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15"/>
  </p:notesMasterIdLst>
  <p:sldIdLst>
    <p:sldId id="256" r:id="rId2"/>
    <p:sldId id="270" r:id="rId3"/>
    <p:sldId id="257" r:id="rId4"/>
    <p:sldId id="258" r:id="rId5"/>
    <p:sldId id="264" r:id="rId6"/>
    <p:sldId id="271" r:id="rId7"/>
    <p:sldId id="261" r:id="rId8"/>
    <p:sldId id="262" r:id="rId9"/>
    <p:sldId id="265" r:id="rId10"/>
    <p:sldId id="266" r:id="rId11"/>
    <p:sldId id="267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%202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ren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OneDrive\Desktop\excel%20files%20for%20ppt\ren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3.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9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1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1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\Downloads\slide1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jayap\OneDrive\Desktop\excel%20files%20for%20ppt\r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b="1"/>
              <a:t>Revenue of the Rental Store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68522823558619"/>
          <c:y val="0.12714271334967264"/>
          <c:w val="0.80762149788764936"/>
          <c:h val="0.71759635031846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'slide 2.1'!$E$1</c:f>
              <c:strCache>
                <c:ptCount val="1"/>
                <c:pt idx="0">
                  <c:v>revenue_of_store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'slide 2.1'!$C$2:$D$3</c:f>
              <c:multiLvlStrCache>
                <c:ptCount val="2"/>
                <c:lvl>
                  <c:pt idx="0">
                    <c:v>Australia</c:v>
                  </c:pt>
                  <c:pt idx="1">
                    <c:v>Canada</c:v>
                  </c:pt>
                </c:lvl>
                <c:lvl>
                  <c:pt idx="0">
                    <c:v>Woodridge</c:v>
                  </c:pt>
                  <c:pt idx="1">
                    <c:v>Lethbridge</c:v>
                  </c:pt>
                </c:lvl>
              </c:multiLvlStrCache>
            </c:multiLvlStrRef>
          </c:cat>
          <c:val>
            <c:numRef>
              <c:f>'slide 2.1'!$E$2:$E$3</c:f>
              <c:numCache>
                <c:formatCode>General</c:formatCode>
                <c:ptCount val="2"/>
                <c:pt idx="0">
                  <c:v>33924.06</c:v>
                </c:pt>
                <c:pt idx="1">
                  <c:v>33482.5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D-4802-8186-7C3E2ECE76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8310032"/>
        <c:axId val="1258873072"/>
      </c:barChart>
      <c:catAx>
        <c:axId val="125831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873072"/>
        <c:crosses val="autoZero"/>
        <c:auto val="1"/>
        <c:lblAlgn val="ctr"/>
        <c:lblOffset val="100"/>
        <c:noMultiLvlLbl val="0"/>
      </c:catAx>
      <c:valAx>
        <c:axId val="1258873072"/>
        <c:scaling>
          <c:orientation val="minMax"/>
          <c:max val="35000"/>
          <c:min val="3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310032"/>
        <c:crosses val="autoZero"/>
        <c:crossBetween val="between"/>
        <c:dispUnits>
          <c:builtInUnit val="ten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Films Vs. Revenue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'slide 12'!$B$1</c:f>
              <c:strCache>
                <c:ptCount val="1"/>
                <c:pt idx="0">
                  <c:v>revenue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'slide 12'!$A$2:$A$11</c:f>
              <c:strCache>
                <c:ptCount val="10"/>
                <c:pt idx="0">
                  <c:v>TELEGRAPH VOYAGE</c:v>
                </c:pt>
                <c:pt idx="1">
                  <c:v>WIFE TURN</c:v>
                </c:pt>
                <c:pt idx="2">
                  <c:v>ZORRO ARK</c:v>
                </c:pt>
                <c:pt idx="3">
                  <c:v>GOODFELLAS SALUTE</c:v>
                </c:pt>
                <c:pt idx="4">
                  <c:v>SATURDAY LAMBS</c:v>
                </c:pt>
                <c:pt idx="5">
                  <c:v>TITANS JERK</c:v>
                </c:pt>
                <c:pt idx="6">
                  <c:v>TORQUE BOUND</c:v>
                </c:pt>
                <c:pt idx="7">
                  <c:v>HARRY IDAHO</c:v>
                </c:pt>
                <c:pt idx="8">
                  <c:v>INNOCENT USUAL</c:v>
                </c:pt>
                <c:pt idx="9">
                  <c:v>HUSTLER PARTY</c:v>
                </c:pt>
              </c:strCache>
            </c:strRef>
          </c:cat>
          <c:val>
            <c:numRef>
              <c:f>'slide 12'!$B$2:$B$11</c:f>
              <c:numCache>
                <c:formatCode>General</c:formatCode>
                <c:ptCount val="10"/>
                <c:pt idx="0">
                  <c:v>231.73</c:v>
                </c:pt>
                <c:pt idx="1">
                  <c:v>223.69</c:v>
                </c:pt>
                <c:pt idx="2">
                  <c:v>214.69</c:v>
                </c:pt>
                <c:pt idx="3">
                  <c:v>209.69</c:v>
                </c:pt>
                <c:pt idx="4">
                  <c:v>204.72</c:v>
                </c:pt>
                <c:pt idx="5">
                  <c:v>201.71</c:v>
                </c:pt>
                <c:pt idx="6">
                  <c:v>198.72</c:v>
                </c:pt>
                <c:pt idx="7">
                  <c:v>195.7</c:v>
                </c:pt>
                <c:pt idx="8">
                  <c:v>191.74</c:v>
                </c:pt>
                <c:pt idx="9">
                  <c:v>190.78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D5-4F00-BD16-4BCC1778B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85186207"/>
        <c:axId val="267476191"/>
      </c:barChart>
      <c:catAx>
        <c:axId val="385186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476191"/>
        <c:crosses val="autoZero"/>
        <c:auto val="1"/>
        <c:lblAlgn val="ctr"/>
        <c:lblOffset val="100"/>
        <c:noMultiLvlLbl val="0"/>
      </c:catAx>
      <c:valAx>
        <c:axId val="267476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186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1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Film Rating VS. Revenue</a:t>
            </a:r>
          </a:p>
        </c:rich>
      </c:tx>
      <c:layout>
        <c:manualLayout>
          <c:xMode val="edge"/>
          <c:yMode val="edge"/>
          <c:x val="0.37785992967095333"/>
          <c:y val="2.30663216567893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1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'ren2'!$B$1</c:f>
              <c:strCache>
                <c:ptCount val="1"/>
                <c:pt idx="0">
                  <c:v>revenue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'ren2'!$A$2:$A$6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'ren2'!$B$2:$B$6</c:f>
              <c:numCache>
                <c:formatCode>General</c:formatCode>
                <c:ptCount val="5"/>
                <c:pt idx="0">
                  <c:v>11664.23</c:v>
                </c:pt>
                <c:pt idx="1">
                  <c:v>13270.19</c:v>
                </c:pt>
                <c:pt idx="2">
                  <c:v>13337.91</c:v>
                </c:pt>
                <c:pt idx="3">
                  <c:v>13875.07</c:v>
                </c:pt>
                <c:pt idx="4">
                  <c:v>15259.16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E-4520-9809-6F366514C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95412239"/>
        <c:axId val="210171231"/>
      </c:barChart>
      <c:catAx>
        <c:axId val="39541223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71231"/>
        <c:crosses val="autoZero"/>
        <c:auto val="1"/>
        <c:lblAlgn val="ctr"/>
        <c:lblOffset val="100"/>
        <c:noMultiLvlLbl val="0"/>
      </c:catAx>
      <c:valAx>
        <c:axId val="21017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412239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 Revenue  in each Year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store3!$B$1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store3!$A$2:$A$3</c:f>
              <c:numCache>
                <c:formatCode>General</c:formatCode>
                <c:ptCount val="2"/>
                <c:pt idx="0">
                  <c:v>2005</c:v>
                </c:pt>
                <c:pt idx="1">
                  <c:v>2006</c:v>
                </c:pt>
              </c:numCache>
            </c:numRef>
          </c:cat>
          <c:val>
            <c:numRef>
              <c:f>store3!$B$2:$B$3</c:f>
              <c:numCache>
                <c:formatCode>General</c:formatCode>
                <c:ptCount val="2"/>
                <c:pt idx="0">
                  <c:v>66892.38</c:v>
                </c:pt>
                <c:pt idx="1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54-4AC4-A376-38189E9A7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8592640"/>
        <c:axId val="1415296176"/>
        <c:extLst>
          <c:ext xmlns:c15="http://schemas.microsoft.com/office/drawing/2012/chart" uri="{02D57815-91ED-43cb-92C2-25804820EDAC}">
            <c15:filteredBarSeries>
              <c15:ser>
                <c:idx val="0"/>
                <c:order val="1"/>
                <c:tx>
                  <c:strRef>
                    <c:extLst>
                      <c:ext uri="{02D57815-91ED-43cb-92C2-25804820EDAC}">
                        <c15:formulaRef>
                          <c15:sqref>store3!$A$1</c15:sqref>
                        </c15:formulaRef>
                      </c:ext>
                    </c:extLst>
                    <c:strCache>
                      <c:ptCount val="1"/>
                      <c:pt idx="0">
                        <c:v>years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store3!$A$2:$A$3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2005</c:v>
                      </c:pt>
                      <c:pt idx="1">
                        <c:v>2006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store3!$A$2:$A$3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2005</c:v>
                      </c:pt>
                      <c:pt idx="1">
                        <c:v>2006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954-4AC4-A376-38189E9A73C2}"/>
                  </c:ext>
                </c:extLst>
              </c15:ser>
            </c15:filteredBarSeries>
          </c:ext>
        </c:extLst>
      </c:barChart>
      <c:catAx>
        <c:axId val="134859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296176"/>
        <c:crosses val="autoZero"/>
        <c:auto val="1"/>
        <c:lblAlgn val="ctr"/>
        <c:lblOffset val="100"/>
        <c:noMultiLvlLbl val="0"/>
      </c:catAx>
      <c:valAx>
        <c:axId val="1415296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592640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 dirty="0"/>
              <a:t>Number of Rental in each year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store3.1!$B$1</c:f>
              <c:strCache>
                <c:ptCount val="1"/>
                <c:pt idx="0">
                  <c:v>number_of_rentals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store3.1!$A$2:$A$3</c:f>
              <c:numCache>
                <c:formatCode>General</c:formatCode>
                <c:ptCount val="2"/>
                <c:pt idx="0">
                  <c:v>2005</c:v>
                </c:pt>
                <c:pt idx="1">
                  <c:v>2006</c:v>
                </c:pt>
              </c:numCache>
            </c:numRef>
          </c:cat>
          <c:val>
            <c:numRef>
              <c:f>store3.1!$B$2:$B$3</c:f>
              <c:numCache>
                <c:formatCode>General</c:formatCode>
                <c:ptCount val="2"/>
                <c:pt idx="0">
                  <c:v>15862</c:v>
                </c:pt>
                <c:pt idx="1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54-40DF-A2B1-8284E4FE2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346048"/>
        <c:axId val="1438033616"/>
      </c:barChart>
      <c:catAx>
        <c:axId val="155334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33616"/>
        <c:crosses val="autoZero"/>
        <c:auto val="1"/>
        <c:lblAlgn val="ctr"/>
        <c:lblOffset val="100"/>
        <c:noMultiLvlLbl val="0"/>
      </c:catAx>
      <c:valAx>
        <c:axId val="1438033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346048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Top 10 customers as per Rental Amount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106365941545443E-2"/>
          <c:y val="7.7095944266295985E-2"/>
          <c:w val="0.95533431202455621"/>
          <c:h val="0.783829876753782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store9!$A$2</c:f>
              <c:strCache>
                <c:ptCount val="1"/>
                <c:pt idx="0">
                  <c:v>KARL  SEAL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store9!$B$2</c:f>
              <c:numCache>
                <c:formatCode>General</c:formatCode>
                <c:ptCount val="1"/>
                <c:pt idx="0">
                  <c:v>221.55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F4-4EBB-996A-403D0A615BB9}"/>
            </c:ext>
          </c:extLst>
        </c:ser>
        <c:ser>
          <c:idx val="1"/>
          <c:order val="1"/>
          <c:tx>
            <c:strRef>
              <c:f>store9!$A$3</c:f>
              <c:strCache>
                <c:ptCount val="1"/>
                <c:pt idx="0">
                  <c:v>ELEANOR  HUNT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store9!$B$3</c:f>
              <c:numCache>
                <c:formatCode>General</c:formatCode>
                <c:ptCount val="1"/>
                <c:pt idx="0">
                  <c:v>216.54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F4-4EBB-996A-403D0A615BB9}"/>
            </c:ext>
          </c:extLst>
        </c:ser>
        <c:ser>
          <c:idx val="2"/>
          <c:order val="2"/>
          <c:tx>
            <c:strRef>
              <c:f>store9!$A$4</c:f>
              <c:strCache>
                <c:ptCount val="1"/>
                <c:pt idx="0">
                  <c:v>CLARA  SHAW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store9!$B$4</c:f>
              <c:numCache>
                <c:formatCode>General</c:formatCode>
                <c:ptCount val="1"/>
                <c:pt idx="0">
                  <c:v>195.58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F4-4EBB-996A-403D0A615BB9}"/>
            </c:ext>
          </c:extLst>
        </c:ser>
        <c:ser>
          <c:idx val="3"/>
          <c:order val="3"/>
          <c:tx>
            <c:strRef>
              <c:f>store9!$A$5</c:f>
              <c:strCache>
                <c:ptCount val="1"/>
                <c:pt idx="0">
                  <c:v>RHONDA  KENNEDY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store9!$B$5</c:f>
              <c:numCache>
                <c:formatCode>General</c:formatCode>
                <c:ptCount val="1"/>
                <c:pt idx="0">
                  <c:v>194.61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F4-4EBB-996A-403D0A615BB9}"/>
            </c:ext>
          </c:extLst>
        </c:ser>
        <c:ser>
          <c:idx val="4"/>
          <c:order val="4"/>
          <c:tx>
            <c:strRef>
              <c:f>store9!$A$6</c:f>
              <c:strCache>
                <c:ptCount val="1"/>
                <c:pt idx="0">
                  <c:v>MARION  SNYDER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store9!$B$6</c:f>
              <c:numCache>
                <c:formatCode>General</c:formatCode>
                <c:ptCount val="1"/>
                <c:pt idx="0">
                  <c:v>194.61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F4-4EBB-996A-403D0A615BB9}"/>
            </c:ext>
          </c:extLst>
        </c:ser>
        <c:ser>
          <c:idx val="5"/>
          <c:order val="5"/>
          <c:tx>
            <c:strRef>
              <c:f>store9!$A$7</c:f>
              <c:strCache>
                <c:ptCount val="1"/>
                <c:pt idx="0">
                  <c:v>TOMMY  COLLAZO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store9!$B$7</c:f>
              <c:numCache>
                <c:formatCode>General</c:formatCode>
                <c:ptCount val="1"/>
                <c:pt idx="0">
                  <c:v>186.62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DF4-4EBB-996A-403D0A615BB9}"/>
            </c:ext>
          </c:extLst>
        </c:ser>
        <c:ser>
          <c:idx val="6"/>
          <c:order val="6"/>
          <c:tx>
            <c:strRef>
              <c:f>store9!$A$8</c:f>
              <c:strCache>
                <c:ptCount val="1"/>
                <c:pt idx="0">
                  <c:v>WESLEY  BULL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store9!$B$8</c:f>
              <c:numCache>
                <c:formatCode>General</c:formatCode>
                <c:ptCount val="1"/>
                <c:pt idx="0">
                  <c:v>177.6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DF4-4EBB-996A-403D0A615BB9}"/>
            </c:ext>
          </c:extLst>
        </c:ser>
        <c:ser>
          <c:idx val="7"/>
          <c:order val="7"/>
          <c:tx>
            <c:strRef>
              <c:f>store9!$A$9</c:f>
              <c:strCache>
                <c:ptCount val="1"/>
                <c:pt idx="0">
                  <c:v>TIM  CARY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store9!$B$9</c:f>
              <c:numCache>
                <c:formatCode>General</c:formatCode>
                <c:ptCount val="1"/>
                <c:pt idx="0">
                  <c:v>175.61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DF4-4EBB-996A-403D0A615BB9}"/>
            </c:ext>
          </c:extLst>
        </c:ser>
        <c:ser>
          <c:idx val="8"/>
          <c:order val="8"/>
          <c:tx>
            <c:strRef>
              <c:f>store9!$A$10</c:f>
              <c:strCache>
                <c:ptCount val="1"/>
                <c:pt idx="0">
                  <c:v>MARCIA  DEAN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store9!$B$10</c:f>
              <c:numCache>
                <c:formatCode>General</c:formatCode>
                <c:ptCount val="1"/>
                <c:pt idx="0">
                  <c:v>175.58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F4-4EBB-996A-403D0A615BB9}"/>
            </c:ext>
          </c:extLst>
        </c:ser>
        <c:ser>
          <c:idx val="9"/>
          <c:order val="9"/>
          <c:tx>
            <c:strRef>
              <c:f>store9!$A$11</c:f>
              <c:strCache>
                <c:ptCount val="1"/>
                <c:pt idx="0">
                  <c:v>ANA  BRADLEY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store9!$B$1</c:f>
              <c:strCache>
                <c:ptCount val="1"/>
                <c:pt idx="0">
                  <c:v>total_amount</c:v>
                </c:pt>
              </c:strCache>
            </c:strRef>
          </c:cat>
          <c:val>
            <c:numRef>
              <c:f>store9!$B$11</c:f>
              <c:numCache>
                <c:formatCode>General</c:formatCode>
                <c:ptCount val="1"/>
                <c:pt idx="0">
                  <c:v>174.66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DF4-4EBB-996A-403D0A615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0628816"/>
        <c:axId val="1487377808"/>
      </c:barChart>
      <c:catAx>
        <c:axId val="146062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377808"/>
        <c:crosses val="autoZero"/>
        <c:auto val="1"/>
        <c:lblAlgn val="ctr"/>
        <c:lblOffset val="100"/>
        <c:noMultiLvlLbl val="0"/>
      </c:catAx>
      <c:valAx>
        <c:axId val="148737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62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/>
              <a:t>Number</a:t>
            </a:r>
            <a:r>
              <a:rPr lang="en-IN" sz="1800" b="1" baseline="0"/>
              <a:t> of Rentals in each Store</a:t>
            </a:r>
            <a:endParaRPr lang="en-IN" sz="1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store6!$A$2:$B$2</c:f>
              <c:strCache>
                <c:ptCount val="2"/>
                <c:pt idx="0">
                  <c:v>Mike  Hillyer</c:v>
                </c:pt>
                <c:pt idx="1">
                  <c:v>Lethbridge , Canada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store6!$C$1</c:f>
              <c:strCache>
                <c:ptCount val="1"/>
                <c:pt idx="0">
                  <c:v>number_of_rentals</c:v>
                </c:pt>
              </c:strCache>
            </c:strRef>
          </c:cat>
          <c:val>
            <c:numRef>
              <c:f>store6!$C$2</c:f>
              <c:numCache>
                <c:formatCode>General</c:formatCode>
                <c:ptCount val="1"/>
                <c:pt idx="0">
                  <c:v>8040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24-40E1-B1A0-27BBCAF78BFB}"/>
            </c:ext>
          </c:extLst>
        </c:ser>
        <c:ser>
          <c:idx val="1"/>
          <c:order val="1"/>
          <c:tx>
            <c:strRef>
              <c:f>store6!$A$3:$B$3</c:f>
              <c:strCache>
                <c:ptCount val="2"/>
                <c:pt idx="0">
                  <c:v>Jon  Stephens</c:v>
                </c:pt>
                <c:pt idx="1">
                  <c:v>Woodridge , Australia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store6!$C$1</c:f>
              <c:strCache>
                <c:ptCount val="1"/>
                <c:pt idx="0">
                  <c:v>number_of_rentals</c:v>
                </c:pt>
              </c:strCache>
            </c:strRef>
          </c:cat>
          <c:val>
            <c:numRef>
              <c:f>store6!$C$3</c:f>
              <c:numCache>
                <c:formatCode>General</c:formatCode>
                <c:ptCount val="1"/>
                <c:pt idx="0">
                  <c:v>8004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24-40E1-B1A0-27BBCAF78B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85010992"/>
        <c:axId val="1492863248"/>
      </c:barChart>
      <c:catAx>
        <c:axId val="148501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863248"/>
        <c:crosses val="autoZero"/>
        <c:auto val="1"/>
        <c:lblAlgn val="ctr"/>
        <c:lblOffset val="100"/>
        <c:noMultiLvlLbl val="0"/>
      </c:catAx>
      <c:valAx>
        <c:axId val="1492863248"/>
        <c:scaling>
          <c:orientation val="minMax"/>
          <c:min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010992"/>
        <c:crosses val="autoZero"/>
        <c:crossBetween val="between"/>
        <c:majorUnit val="200"/>
        <c:minorUnit val="4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/>
              <a:t>Number of Rentals as per Months and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928371856743711E-2"/>
          <c:y val="0.10893755766867939"/>
          <c:w val="0.93724367115400897"/>
          <c:h val="0.776834043285572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store7!$C$1</c:f>
              <c:strCache>
                <c:ptCount val="1"/>
                <c:pt idx="0">
                  <c:v>number_of_rentals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store7!$A$2:$B$6</c:f>
              <c:multiLvlStrCache>
                <c:ptCount val="5"/>
                <c:lvl>
                  <c:pt idx="0">
                    <c:v>2005</c:v>
                  </c:pt>
                  <c:pt idx="1">
                    <c:v>2005</c:v>
                  </c:pt>
                  <c:pt idx="2">
                    <c:v>2005</c:v>
                  </c:pt>
                  <c:pt idx="3">
                    <c:v>2005</c:v>
                  </c:pt>
                  <c:pt idx="4">
                    <c:v>2006</c:v>
                  </c:pt>
                </c:lvl>
                <c:lvl>
                  <c:pt idx="0">
                    <c:v>July</c:v>
                  </c:pt>
                  <c:pt idx="1">
                    <c:v>August</c:v>
                  </c:pt>
                  <c:pt idx="2">
                    <c:v>June</c:v>
                  </c:pt>
                  <c:pt idx="3">
                    <c:v>May</c:v>
                  </c:pt>
                  <c:pt idx="4">
                    <c:v>February</c:v>
                  </c:pt>
                </c:lvl>
              </c:multiLvlStrCache>
            </c:multiLvlStrRef>
          </c:cat>
          <c:val>
            <c:numRef>
              <c:f>store7!$C$2:$C$6</c:f>
              <c:numCache>
                <c:formatCode>General</c:formatCode>
                <c:ptCount val="5"/>
                <c:pt idx="0">
                  <c:v>6709</c:v>
                </c:pt>
                <c:pt idx="1">
                  <c:v>5686</c:v>
                </c:pt>
                <c:pt idx="2">
                  <c:v>2311</c:v>
                </c:pt>
                <c:pt idx="3">
                  <c:v>1156</c:v>
                </c:pt>
                <c:pt idx="4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A-473D-B4F9-2BCA15EF5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007152"/>
        <c:axId val="1509138512"/>
      </c:barChart>
      <c:catAx>
        <c:axId val="145600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9138512"/>
        <c:crosses val="autoZero"/>
        <c:auto val="1"/>
        <c:lblAlgn val="ctr"/>
        <c:lblOffset val="100"/>
        <c:noMultiLvlLbl val="0"/>
      </c:catAx>
      <c:valAx>
        <c:axId val="150913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00715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TOP 10 Actors as per the number of Films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642349938042826E-2"/>
          <c:y val="9.8945107883395972E-2"/>
          <c:w val="0.95990927617280863"/>
          <c:h val="0.727290496460786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store10!$A$2</c:f>
              <c:strCache>
                <c:ptCount val="1"/>
                <c:pt idx="0">
                  <c:v>SUSAN DAVIS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9-48A2-9535-B6FD549E594B}"/>
            </c:ext>
          </c:extLst>
        </c:ser>
        <c:ser>
          <c:idx val="1"/>
          <c:order val="1"/>
          <c:tx>
            <c:strRef>
              <c:f>store10!$A$3</c:f>
              <c:strCache>
                <c:ptCount val="1"/>
                <c:pt idx="0">
                  <c:v>GINA DEGENERES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store10!$B$3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09-48A2-9535-B6FD549E594B}"/>
            </c:ext>
          </c:extLst>
        </c:ser>
        <c:ser>
          <c:idx val="2"/>
          <c:order val="2"/>
          <c:tx>
            <c:strRef>
              <c:f>store10!$A$4</c:f>
              <c:strCache>
                <c:ptCount val="1"/>
                <c:pt idx="0">
                  <c:v>WALTER TORN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store10!$B$4</c:f>
              <c:numCache>
                <c:formatCode>General</c:formatCode>
                <c:ptCount val="1"/>
                <c:pt idx="0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09-48A2-9535-B6FD549E594B}"/>
            </c:ext>
          </c:extLst>
        </c:ser>
        <c:ser>
          <c:idx val="3"/>
          <c:order val="3"/>
          <c:tx>
            <c:strRef>
              <c:f>store10!$A$5</c:f>
              <c:strCache>
                <c:ptCount val="1"/>
                <c:pt idx="0">
                  <c:v>MARY KEITEL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store10!$B$5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09-48A2-9535-B6FD549E594B}"/>
            </c:ext>
          </c:extLst>
        </c:ser>
        <c:ser>
          <c:idx val="4"/>
          <c:order val="4"/>
          <c:tx>
            <c:strRef>
              <c:f>store10!$A$6</c:f>
              <c:strCache>
                <c:ptCount val="1"/>
                <c:pt idx="0">
                  <c:v>MATTHEW CARREY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store10!$B$6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09-48A2-9535-B6FD549E594B}"/>
            </c:ext>
          </c:extLst>
        </c:ser>
        <c:ser>
          <c:idx val="5"/>
          <c:order val="5"/>
          <c:tx>
            <c:strRef>
              <c:f>store10!$A$7</c:f>
              <c:strCache>
                <c:ptCount val="1"/>
                <c:pt idx="0">
                  <c:v>SANDRA KILMER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store10!$B$7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209-48A2-9535-B6FD549E594B}"/>
            </c:ext>
          </c:extLst>
        </c:ser>
        <c:ser>
          <c:idx val="6"/>
          <c:order val="6"/>
          <c:tx>
            <c:strRef>
              <c:f>store10!$A$8</c:f>
              <c:strCache>
                <c:ptCount val="1"/>
                <c:pt idx="0">
                  <c:v>SCARLETT DAMON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store10!$B$8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209-48A2-9535-B6FD549E594B}"/>
            </c:ext>
          </c:extLst>
        </c:ser>
        <c:ser>
          <c:idx val="7"/>
          <c:order val="7"/>
          <c:tx>
            <c:strRef>
              <c:f>store10!$A$9</c:f>
              <c:strCache>
                <c:ptCount val="1"/>
                <c:pt idx="0">
                  <c:v>VAL BOLGER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store10!$B$9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209-48A2-9535-B6FD549E594B}"/>
            </c:ext>
          </c:extLst>
        </c:ser>
        <c:ser>
          <c:idx val="8"/>
          <c:order val="8"/>
          <c:tx>
            <c:strRef>
              <c:f>store10!$A$10</c:f>
              <c:strCache>
                <c:ptCount val="1"/>
                <c:pt idx="0">
                  <c:v>ANGELA WITHERSPOON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store10!$B$10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09-48A2-9535-B6FD549E594B}"/>
            </c:ext>
          </c:extLst>
        </c:ser>
        <c:ser>
          <c:idx val="9"/>
          <c:order val="9"/>
          <c:tx>
            <c:strRef>
              <c:f>store10!$A$11</c:f>
              <c:strCache>
                <c:ptCount val="1"/>
                <c:pt idx="0">
                  <c:v>UMA WOOD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store10!$B$1</c:f>
              <c:strCache>
                <c:ptCount val="1"/>
                <c:pt idx="0">
                  <c:v>number_of_film</c:v>
                </c:pt>
              </c:strCache>
            </c:strRef>
          </c:cat>
          <c:val>
            <c:numRef>
              <c:f>store10!$B$11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209-48A2-9535-B6FD549E5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92064"/>
        <c:axId val="1511163328"/>
      </c:barChart>
      <c:catAx>
        <c:axId val="158709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163328"/>
        <c:crosses val="autoZero"/>
        <c:auto val="1"/>
        <c:lblAlgn val="ctr"/>
        <c:lblOffset val="100"/>
        <c:noMultiLvlLbl val="0"/>
      </c:catAx>
      <c:valAx>
        <c:axId val="151116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09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382021052808825E-2"/>
          <c:y val="0.90110288741976119"/>
          <c:w val="0.94460262156727093"/>
          <c:h val="9.88971125802386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TOP</a:t>
            </a:r>
            <a:r>
              <a:rPr lang="en-US" sz="1600" b="1" baseline="0"/>
              <a:t> 10 Rented Film by Name &amp; Category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026988620444648E-2"/>
          <c:y val="0.12712935729156605"/>
          <c:w val="0.93373687383867798"/>
          <c:h val="0.698469405105113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store11!$C$1</c:f>
              <c:strCache>
                <c:ptCount val="1"/>
                <c:pt idx="0">
                  <c:v>count_film_rented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store11!$A$2:$B$11</c:f>
              <c:multiLvlStrCache>
                <c:ptCount val="10"/>
                <c:lvl>
                  <c:pt idx="0">
                    <c:v>Travel</c:v>
                  </c:pt>
                  <c:pt idx="1">
                    <c:v>Foreign</c:v>
                  </c:pt>
                  <c:pt idx="2">
                    <c:v>Games</c:v>
                  </c:pt>
                  <c:pt idx="3">
                    <c:v>New</c:v>
                  </c:pt>
                  <c:pt idx="4">
                    <c:v>Games</c:v>
                  </c:pt>
                  <c:pt idx="5">
                    <c:v>Music</c:v>
                  </c:pt>
                  <c:pt idx="6">
                    <c:v>Animation</c:v>
                  </c:pt>
                  <c:pt idx="7">
                    <c:v>Drama</c:v>
                  </c:pt>
                  <c:pt idx="8">
                    <c:v>Classics</c:v>
                  </c:pt>
                  <c:pt idx="9">
                    <c:v>Family</c:v>
                  </c:pt>
                </c:lvl>
                <c:lvl>
                  <c:pt idx="0">
                    <c:v>BUCKET BROTHERHOOD</c:v>
                  </c:pt>
                  <c:pt idx="1">
                    <c:v>ROCKETEER MOTHER</c:v>
                  </c:pt>
                  <c:pt idx="2">
                    <c:v>GRIT CLOCKWORK</c:v>
                  </c:pt>
                  <c:pt idx="3">
                    <c:v>RIDGEMONT SUBMARINE</c:v>
                  </c:pt>
                  <c:pt idx="4">
                    <c:v>FORWARD TEMPLE</c:v>
                  </c:pt>
                  <c:pt idx="5">
                    <c:v>SCALAWAG DUCK</c:v>
                  </c:pt>
                  <c:pt idx="6">
                    <c:v>JUGGLER HARDLY</c:v>
                  </c:pt>
                  <c:pt idx="7">
                    <c:v>HOBBIT ALIEN</c:v>
                  </c:pt>
                  <c:pt idx="8">
                    <c:v>TIMBERLAND SKY</c:v>
                  </c:pt>
                  <c:pt idx="9">
                    <c:v>RUSH GOODFELLAS</c:v>
                  </c:pt>
                </c:lvl>
              </c:multiLvlStrCache>
            </c:multiLvlStrRef>
          </c:cat>
          <c:val>
            <c:numRef>
              <c:f>store11!$C$2:$C$11</c:f>
              <c:numCache>
                <c:formatCode>General</c:formatCode>
                <c:ptCount val="10"/>
                <c:pt idx="0">
                  <c:v>34</c:v>
                </c:pt>
                <c:pt idx="1">
                  <c:v>33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32</c:v>
                </c:pt>
                <c:pt idx="6">
                  <c:v>32</c:v>
                </c:pt>
                <c:pt idx="7">
                  <c:v>31</c:v>
                </c:pt>
                <c:pt idx="8">
                  <c:v>31</c:v>
                </c:pt>
                <c:pt idx="9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1-46E1-9CD6-D4E74E38E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1656512"/>
        <c:axId val="1412540432"/>
      </c:barChart>
      <c:catAx>
        <c:axId val="144165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2540432"/>
        <c:crosses val="autoZero"/>
        <c:auto val="1"/>
        <c:lblAlgn val="ctr"/>
        <c:lblOffset val="100"/>
        <c:noMultiLvlLbl val="0"/>
      </c:catAx>
      <c:valAx>
        <c:axId val="1412540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656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000" b="1"/>
              <a:t>Number of Rentals as per the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store12!$B$1</c:f>
              <c:strCache>
                <c:ptCount val="1"/>
                <c:pt idx="0">
                  <c:v>count_category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store12!$A$2:$A$17</c:f>
              <c:strCache>
                <c:ptCount val="16"/>
                <c:pt idx="0">
                  <c:v>Sports</c:v>
                </c:pt>
                <c:pt idx="1">
                  <c:v>Animation</c:v>
                </c:pt>
                <c:pt idx="2">
                  <c:v>Action</c:v>
                </c:pt>
                <c:pt idx="3">
                  <c:v>Sci-Fi</c:v>
                </c:pt>
                <c:pt idx="4">
                  <c:v>Family</c:v>
                </c:pt>
                <c:pt idx="5">
                  <c:v>Drama</c:v>
                </c:pt>
                <c:pt idx="6">
                  <c:v>Documentary</c:v>
                </c:pt>
                <c:pt idx="7">
                  <c:v>Foreign</c:v>
                </c:pt>
                <c:pt idx="8">
                  <c:v>Games</c:v>
                </c:pt>
                <c:pt idx="9">
                  <c:v>Children</c:v>
                </c:pt>
                <c:pt idx="10">
                  <c:v>Comedy</c:v>
                </c:pt>
                <c:pt idx="11">
                  <c:v>New</c:v>
                </c:pt>
                <c:pt idx="12">
                  <c:v>Classics</c:v>
                </c:pt>
                <c:pt idx="13">
                  <c:v>Horror</c:v>
                </c:pt>
                <c:pt idx="14">
                  <c:v>Travel</c:v>
                </c:pt>
                <c:pt idx="15">
                  <c:v>Music</c:v>
                </c:pt>
              </c:strCache>
            </c:strRef>
          </c:cat>
          <c:val>
            <c:numRef>
              <c:f>store12!$B$2:$B$17</c:f>
              <c:numCache>
                <c:formatCode>General</c:formatCode>
                <c:ptCount val="16"/>
                <c:pt idx="0">
                  <c:v>1179</c:v>
                </c:pt>
                <c:pt idx="1">
                  <c:v>1166</c:v>
                </c:pt>
                <c:pt idx="2">
                  <c:v>1112</c:v>
                </c:pt>
                <c:pt idx="3">
                  <c:v>1101</c:v>
                </c:pt>
                <c:pt idx="4">
                  <c:v>1096</c:v>
                </c:pt>
                <c:pt idx="5">
                  <c:v>1060</c:v>
                </c:pt>
                <c:pt idx="6">
                  <c:v>1050</c:v>
                </c:pt>
                <c:pt idx="7">
                  <c:v>1033</c:v>
                </c:pt>
                <c:pt idx="8">
                  <c:v>969</c:v>
                </c:pt>
                <c:pt idx="9">
                  <c:v>945</c:v>
                </c:pt>
                <c:pt idx="10">
                  <c:v>941</c:v>
                </c:pt>
                <c:pt idx="11">
                  <c:v>940</c:v>
                </c:pt>
                <c:pt idx="12">
                  <c:v>939</c:v>
                </c:pt>
                <c:pt idx="13">
                  <c:v>846</c:v>
                </c:pt>
                <c:pt idx="14">
                  <c:v>837</c:v>
                </c:pt>
                <c:pt idx="15">
                  <c:v>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1-4AAB-8A4E-A154035AB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2194032"/>
        <c:axId val="1553336720"/>
      </c:barChart>
      <c:catAx>
        <c:axId val="158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336720"/>
        <c:crosses val="autoZero"/>
        <c:auto val="1"/>
        <c:lblAlgn val="ctr"/>
        <c:lblOffset val="100"/>
        <c:noMultiLvlLbl val="0"/>
      </c:catAx>
      <c:valAx>
        <c:axId val="1553336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194032"/>
        <c:crosses val="autoZero"/>
        <c:crossBetween val="between"/>
        <c:dispUnits>
          <c:builtInUnit val="hundre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'slide 6'!$A$2:$A$109</cx:f>
        <cx:nf>'slide 6'!$A$1</cx:nf>
        <cx:lvl ptCount="108" name="country">
          <cx:pt idx="0">Afghanistan</cx:pt>
          <cx:pt idx="1">American Samoa</cx:pt>
          <cx:pt idx="2">Lithuania</cx:pt>
          <cx:pt idx="3">Tonga</cx:pt>
          <cx:pt idx="4">Tunisia</cx:pt>
          <cx:pt idx="5">Slovakia</cx:pt>
          <cx:pt idx="6">Ethiopia</cx:pt>
          <cx:pt idx="7">New Zealand</cx:pt>
          <cx:pt idx="8">Madagascar</cx:pt>
          <cx:pt idx="9">Saint Vincent and the Grenadines</cx:pt>
          <cx:pt idx="10">Senegal</cx:pt>
          <cx:pt idx="11">Finland</cx:pt>
          <cx:pt idx="12">French Guiana</cx:pt>
          <cx:pt idx="13">Anguilla</cx:pt>
          <cx:pt idx="14">Hungary</cx:pt>
          <cx:pt idx="15">Iraq</cx:pt>
          <cx:pt idx="16">Kuwait</cx:pt>
          <cx:pt idx="17">Bahrain</cx:pt>
          <cx:pt idx="18">Brunei</cx:pt>
          <cx:pt idx="19">North Korea</cx:pt>
          <cx:pt idx="20">Faroe Islands</cx:pt>
          <cx:pt idx="21">Liechtenstein</cx:pt>
          <cx:pt idx="22">Estonia</cx:pt>
          <cx:pt idx="23">Sri Lanka</cx:pt>
          <cx:pt idx="24">Nepal</cx:pt>
          <cx:pt idx="25">Armenia</cx:pt>
          <cx:pt idx="26">Tuvalu</cx:pt>
          <cx:pt idx="27">Virgin Islands, U.S.</cx:pt>
          <cx:pt idx="28">Malawi</cx:pt>
          <cx:pt idx="29">Moldova</cx:pt>
          <cx:pt idx="30">Gambia</cx:pt>
          <cx:pt idx="31">Czech Republic</cx:pt>
          <cx:pt idx="32">Zambia</cx:pt>
          <cx:pt idx="33">Chad</cx:pt>
          <cx:pt idx="34">Turkmenistan</cx:pt>
          <cx:pt idx="35">Greenland</cx:pt>
          <cx:pt idx="36">Hong Kong</cx:pt>
          <cx:pt idx="37">Sweden</cx:pt>
          <cx:pt idx="38">Nauru</cx:pt>
          <cx:pt idx="39">Holy See (Vatican City State)</cx:pt>
          <cx:pt idx="40">Bolivia</cx:pt>
          <cx:pt idx="41">Oman</cx:pt>
          <cx:pt idx="42">Cambodia</cx:pt>
          <cx:pt idx="43">Myanmar</cx:pt>
          <cx:pt idx="44">Kazakstan</cx:pt>
          <cx:pt idx="45">Cameroon</cx:pt>
          <cx:pt idx="46">Bulgaria</cx:pt>
          <cx:pt idx="47">Congo, The Democratic Republic of the</cx:pt>
          <cx:pt idx="48">Angola</cx:pt>
          <cx:pt idx="49">RÃ©union</cx:pt>
          <cx:pt idx="50">Sudan</cx:pt>
          <cx:pt idx="51">Greece</cx:pt>
          <cx:pt idx="52">Romania</cx:pt>
          <cx:pt idx="53">French Polynesia</cx:pt>
          <cx:pt idx="54">Azerbaijan</cx:pt>
          <cx:pt idx="55">Switzerland</cx:pt>
          <cx:pt idx="56">Kenya</cx:pt>
          <cx:pt idx="57">Puerto Rico</cx:pt>
          <cx:pt idx="58">Yugoslavia</cx:pt>
          <cx:pt idx="59">Latvia</cx:pt>
          <cx:pt idx="60">Paraguay</cx:pt>
          <cx:pt idx="61">Belarus</cx:pt>
          <cx:pt idx="62">Austria</cx:pt>
          <cx:pt idx="63">Morocco</cx:pt>
          <cx:pt idx="64">Dominican Republic</cx:pt>
          <cx:pt idx="65">Chile</cx:pt>
          <cx:pt idx="66">United Arab Emirates</cx:pt>
          <cx:pt idx="67">Tanzania</cx:pt>
          <cx:pt idx="68">Mozambique</cx:pt>
          <cx:pt idx="69">Malaysia</cx:pt>
          <cx:pt idx="70">France</cx:pt>
          <cx:pt idx="71">Algeria</cx:pt>
          <cx:pt idx="72">Ecuador</cx:pt>
          <cx:pt idx="73">Bangladesh</cx:pt>
          <cx:pt idx="74">Thailand</cx:pt>
          <cx:pt idx="75">Israel</cx:pt>
          <cx:pt idx="76">Peru</cx:pt>
          <cx:pt idx="77">Yemen</cx:pt>
          <cx:pt idx="78">Saudi Arabia</cx:pt>
          <cx:pt idx="79">Pakistan</cx:pt>
          <cx:pt idx="80">South Korea</cx:pt>
          <cx:pt idx="81">Netherlands</cx:pt>
          <cx:pt idx="82">Canada</cx:pt>
          <cx:pt idx="83">Spain</cx:pt>
          <cx:pt idx="84">Venezuela</cx:pt>
          <cx:pt idx="85">Egypt</cx:pt>
          <cx:pt idx="86">Colombia</cx:pt>
          <cx:pt idx="87">Ukraine</cx:pt>
          <cx:pt idx="88">Vietnam</cx:pt>
          <cx:pt idx="89">Germany</cx:pt>
          <cx:pt idx="90">Italy</cx:pt>
          <cx:pt idx="91">Poland</cx:pt>
          <cx:pt idx="92">United Kingdom</cx:pt>
          <cx:pt idx="93">Iran</cx:pt>
          <cx:pt idx="94">South Africa</cx:pt>
          <cx:pt idx="95">Taiwan</cx:pt>
          <cx:pt idx="96">Argentina</cx:pt>
          <cx:pt idx="97">Indonesia</cx:pt>
          <cx:pt idx="98">Nigeria</cx:pt>
          <cx:pt idx="99">Turkey</cx:pt>
          <cx:pt idx="100">Philippines</cx:pt>
          <cx:pt idx="101">Russian Federation</cx:pt>
          <cx:pt idx="102">Brazil</cx:pt>
          <cx:pt idx="103">Mexico</cx:pt>
          <cx:pt idx="104">Japan</cx:pt>
          <cx:pt idx="105">United States</cx:pt>
          <cx:pt idx="106">China</cx:pt>
          <cx:pt idx="107">India</cx:pt>
        </cx:lvl>
      </cx:strDim>
      <cx:numDim type="colorVal">
        <cx:f>'slide 6'!$B$2:$B$109</cx:f>
        <cx:nf>'slide 6'!$B$1</cx:nf>
        <cx:lvl ptCount="108" formatCode="General" name="rev">
          <cx:pt idx="0">67.819999999999993</cx:pt>
          <cx:pt idx="1">71.799999999999997</cx:pt>
          <cx:pt idx="2">73.760000000000005</cx:pt>
          <cx:pt idx="3">73.819999999999993</cx:pt>
          <cx:pt idx="4">78.769999999999996</cx:pt>
          <cx:pt idx="5">89.739999999999995</cx:pt>
          <cx:pt idx="6">91.769999999999996</cx:pt>
          <cx:pt idx="7">92.760000000000005</cx:pt>
          <cx:pt idx="8">93.780000000000001</cx:pt>
          <cx:pt idx="9">96.75</cx:pt>
          <cx:pt idx="10">100.75</cx:pt>
          <cx:pt idx="11">101.73999999999999</cx:pt>
          <cx:pt idx="12">103.78</cx:pt>
          <cx:pt idx="13">106.65000000000001</cx:pt>
          <cx:pt idx="14">111.70999999999999</cx:pt>
          <cx:pt idx="15">111.73</cx:pt>
          <cx:pt idx="16">111.73999999999999</cx:pt>
          <cx:pt idx="17">112.75</cx:pt>
          <cx:pt idx="18">113.65000000000001</cx:pt>
          <cx:pt idx="19">113.69</cx:pt>
          <cx:pt idx="20">114.72</cx:pt>
          <cx:pt idx="21">114.72</cx:pt>
          <cx:pt idx="22">115.7</cx:pt>
          <cx:pt idx="23">116.7</cx:pt>
          <cx:pt idx="24">116.78</cx:pt>
          <cx:pt idx="25">118.75</cx:pt>
          <cx:pt idx="26">120.73999999999999</cx:pt>
          <cx:pt idx="27">122.68000000000001</cx:pt>
          <cx:pt idx="28">123.72</cx:pt>
          <cx:pt idx="29">127.66</cx:pt>
          <cx:pt idx="30">129.69999999999999</cx:pt>
          <cx:pt idx="31">133.71000000000001</cx:pt>
          <cx:pt idx="32">134.66999999999999</cx:pt>
          <cx:pt idx="33">135.68000000000001</cx:pt>
          <cx:pt idx="34">136.72999999999999</cx:pt>
          <cx:pt idx="35">137.66</cx:pt>
          <cx:pt idx="36">142.69999999999999</cx:pt>
          <cx:pt idx="37">144.66</cx:pt>
          <cx:pt idx="38">148.69</cx:pt>
          <cx:pt idx="39">152.66</cx:pt>
          <cx:pt idx="40">183.53</cx:pt>
          <cx:pt idx="41">187.5</cx:pt>
          <cx:pt idx="42">191.47</cx:pt>
          <cx:pt idx="43">194.47999999999999</cx:pt>
          <cx:pt idx="44">198.47999999999999</cx:pt>
          <cx:pt idx="45">200.46000000000001</cx:pt>
          <cx:pt idx="46">204.5</cx:pt>
          <cx:pt idx="47">212.5</cx:pt>
          <cx:pt idx="48">215.47999999999999</cx:pt>
          <cx:pt idx="49">216.53999999999999</cx:pt>
          <cx:pt idx="50">227.46000000000001</cx:pt>
          <cx:pt idx="51">232.46000000000001</cx:pt>
          <cx:pt idx="52">235.38</cx:pt>
          <cx:pt idx="53">235.46000000000001</cx:pt>
          <cx:pt idx="54">245.43000000000001</cx:pt>
          <cx:pt idx="55">252.38999999999999</cx:pt>
          <cx:pt idx="56">253.46000000000001</cx:pt>
          <cx:pt idx="57">254.38999999999999</cx:pt>
          <cx:pt idx="58">259.43000000000001</cx:pt>
          <cx:pt idx="59">262.39999999999998</cx:pt>
          <cx:pt idx="60">275.38</cx:pt>
          <cx:pt idx="61">277.33999999999997</cx:pt>
          <cx:pt idx="62">307.22000000000003</cx:pt>
          <cx:pt idx="63">307.29000000000002</cx:pt>
          <cx:pt idx="64">318.23000000000002</cx:pt>
          <cx:pt idx="65">328.29000000000002</cx:pt>
          <cx:pt idx="66">333.16000000000003</cx:pt>
          <cx:pt idx="67">341.17000000000002</cx:pt>
          <cx:pt idx="68">344.19999999999999</cx:pt>
          <cx:pt idx="69">369.14999999999998</cx:pt>
          <cx:pt idx="70">374.04000000000002</cx:pt>
          <cx:pt idx="71">383.10000000000002</cx:pt>
          <cx:pt idx="72">390.13</cx:pt>
          <cx:pt idx="73">402.05000000000001</cx:pt>
          <cx:pt idx="74">419.04000000000002</cx:pt>
          <cx:pt idx="75">422.00999999999999</cx:pt>
          <cx:pt idx="76">468.88</cx:pt>
          <cx:pt idx="77">510.82999999999998</cx:pt>
          <cx:pt idx="78">523.78999999999996</cx:pt>
          <cx:pt idx="79">525.72000000000003</cx:pt>
          <cx:pt idx="80">574.64999999999998</cx:pt>
          <cx:pt idx="81">586.65999999999997</cx:pt>
          <cx:pt idx="82">593.63</cx:pt>
          <cx:pt idx="83">606.58000000000004</cx:pt>
          <cx:pt idx="84">683.29999999999995</cx:pt>
          <cx:pt idx="85">694.38999999999999</cx:pt>
          <cx:pt idx="86">709.40999999999997</cx:pt>
          <cx:pt idx="87">730.41999999999996</cx:pt>
          <cx:pt idx="88">746.27999999999997</cx:pt>
          <cx:pt idx="89">831.03999999999996</cx:pt>
          <cx:pt idx="90">831.11000000000001</cx:pt>
          <cx:pt idx="91">877.97000000000003</cx:pt>
          <cx:pt idx="92">922.80999999999995</cx:pt>
          <cx:pt idx="93">950.75</cx:pt>
          <cx:pt idx="94">1204.1500000000001</cx:pt>
          <cx:pt idx="95">1209.95</cx:pt>
          <cx:pt idx="96">1434.48</cx:pt>
          <cx:pt idx="97">1510.3299999999999</cx:pt>
          <cx:pt idx="98">1511.48</cx:pt>
          <cx:pt idx="99">1662.1199999999999</cx:pt>
          <cx:pt idx="100">2381.3200000000002</cx:pt>
          <cx:pt idx="101">3045.8699999999999</cx:pt>
          <cx:pt idx="102">3200.52</cx:pt>
          <cx:pt idx="103">3307.04</cx:pt>
          <cx:pt idx="104">3470.75</cx:pt>
          <cx:pt idx="105">4110.3199999999997</cx:pt>
          <cx:pt idx="106">5798.7399999999998</cx:pt>
          <cx:pt idx="107">6628.2799999999997</cx:pt>
        </cx:lvl>
      </cx:numDim>
    </cx:data>
  </cx:chartData>
  <cx:chart>
    <cx:title pos="t" align="ctr" overlay="0">
      <cx:tx>
        <cx:txData>
          <cx:v>Revenue of  countries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Revenue of  countries </a:t>
          </a:r>
        </a:p>
      </cx:txPr>
    </cx:title>
    <cx:plotArea>
      <cx:plotAreaRegion>
        <cx:series layoutId="regionMap" uniqueId="{46211135-702E-498C-AB2E-641EBAD04EE1}">
          <cx:tx>
            <cx:txData>
              <cx:f>'slide 6'!$B$1</cx:f>
              <cx:v>rev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7H1bc9u4su5fceXpnKpFDwkQBLlqza4ydbNutmM7ziQvLI2t4f0i3snX/WvOfzhPZ/+x3aREiUSY
SNnRKqvqjFLFkABbbn0NNBqNRuNfr/k/X531KrzKXceL/vma//7BiOPgn7/9Fr0aa3cVXbvma+hH
/l/x9avv/ub/9Zf5uv7tLVxlpqf/hnhB/O3VWIXxOv/wH/+Cb9PX/sJ/XcWm731M1mHxuI4SJ45+
UNdbdfXqJ15ckevwTb9/mIarzYertRebcfFcBOvfP3Re+HD1G/s13/zJKwe4ipM3oMX4mlcIkQWe
fLhyfE/flYvitUBFhUqY8PVHaP7m3coFumNc1Dys3t7CdRRd7f5vqDr8NoVm5A+2P3TgV4xNP9a/
5LcukP/xL6YAfhtT0sKaBeJYFQv1woyNZOWZq+a3/zrehFxjLFGJIGWLK+rAjvC1wosKplTshf0k
jvqxb5EyAmjVsFJYPL+/FG7+0g0QQhSvvPPJAdo9lWSeJ1hS6g/tyEGSrhGWicALaFsNvWPb5bbN
/0Se+iXRIWZk0aljpXEzfn9pPCcginP2CJCELGJF5CnuiEC5hi4gYLrrJzwPEmqL4ARG+uHfEzLQ
78tZ2J/v3h/2G3cdmq8r7+pp5fpn1EecIF4jhQoIK6DhWwMAJ1D+mgpYAP0POqqN/Om89AuApWfk
wFaz4rh5en9x3PpOcfW0Xl/9rxcYSiu5DGA4vnqKV/H6fzdo/fpoIQowHGAsC1js01ICuhZhIJEJ
lXpHizZvP2KqX0xdakZI3UpWRC837y+iZzBmztlRkABDAuZlRTxYRN3+Qq4FLIOwFKkBeztYHOWk
H/8dGQP8rpRF/Pn+/RF/cvx0ZZ9zbBDla8pTkVJC+6wlAcYIWZR5iWcQP4WTftAPlAzuhwoW+qf5
+0M/ig3TD84JvcBfI0GQwDrqWqhYvgbjVRDkynqqPjBstAeHUzjph/5AyUB/qGChH12AeXq3zq6+
rlfOyntrkPh1xc+B5q/UjIwVVKNcjcEtbSNQdC1jUQQJMYPziez0i6BDzEihU8cK4u7r+/eBp9C8
Wqw8+4xKn14TQkRFxMJWCHzXRJVrC4nKGLH65xRW+kXQ+hWMAFo1LPyLC1BBy9XbSl9Fr6vwjN1A
kK8VJCqSwCud9i9K19D4JRF9x/I5jZl+CbRpGRG0q1gZLCfv3wVuHB2mCWfsAEi+rlo+qsaB7acj
BnRdFcpoZ35+MxicwE+/DPaEjAD25Sz6w0tQQCvTi69eTO8VBsQrGA+uYmN9NQnX3urN9NbR+fqF
gK8REgVK8cHwb40OnAS2Ki/IiO6EpkDvaQ/ST7/Aab/Ajn8jI8njBKyIXwbv38Ge1t5aXzkNmr8+
0MP0W6QELFgRhpC2CKsKmNtJvNJ0veaPbicVJ3DyHUk1P4EVSFPO4v50Ae6PB3Cgx/7Vo/nqNzCc
AXsZTFyKZQn1z+jACYglhMAHgrfDP2PqnshUvxg6xIwoOnWsOB4e378bfPLMeP12dROu/rwauWYI
Xo8zajckVoMOEqlCdvqr0zUI+MgVRZQFYVcrN01i2zN+lrl++fR/CyOo/pdYid2M3l9iY9M77wxF
giFIlCisZOzmgd0JCiJguPGKQBrTgOk7J/DTL5c9ISOKfTmL/nh6AeiDDfBqXE0Sc+Wd0Tqr+glW
ZLC/Dj2hPYaQrX0G5rO8fYFxoY9PZes7ouiSswLp1rJimYzfXyx3qyRMGuXx6+MJx18TRBDmyX7N
oruoCu6UawUjERb4tst7TKc4yk+/HHZkDP67Uhb3uwsYPm48PTEd54w9AeaJggIzdVA325YOY0K7
J4C24sHMQljaOdIZg/gUjvrBP1Ay+B8qWBHcXIBGuk3AOx4W52v8Ir0WwDEo49ao3JJA5aoVEOgh
GNW3n+ZPbwftE/jpx39PyMC/L2fRv/30/orn0XfPG1YgEnAHQrQGFXcmU3c5GywqRRaJRKo11vZE
8ARG+mHfEzKw78tZ2B8vYIFCTRxo9Of0j4jomkLwDFGkXbzGN1YQggAaKgi7Vs+Yqqcw1I//gZIR
wKGClYB6AQ6qeZKtzLhpg78+5CLlGlGMIYIJ79VKS+uAUoIYJtA5Ur8BdJydfvQbOgb7pphFfv75
/VXOYhWn52z5RLqWicgLAlzqD9PyQeMgyktSo+6ZAfc4O/3IN3QM8k0xi/zi5f2RV1dGCP62MzZ6
6VogRIDp107Zd40dAmYoLA1JgrKbmTE6/wR++rHfEzLg78tZ9NXbC0A/TLy1eT7wwS0H8ynMK43C
6frtBPDbSRCSQYnA6vqjjHwH9R0dC/qu+BvML8Bbd+eHsXE198P1GU18kb8WwIQkMoQqNRZkS9UL
qDJAZYnuvd6NzLcG5ok89cugQ8wIolPHSmP+8P49YLwK/fXVNKr8P2f00kkIvKeEB03TVT8cyAE0
vwyjw05OjOo/mZ9+WTDkjDSYWlYe4wuwQhfm+tWI114Ur885KlQTMOgfvCiDvm91DAXWsJEM9inj
/DmZjX4xMOSMGJhaVgyL6ft3i1EU++cN7YbIGBlLEhJ3PghmDlZN0SiFWMvDml17KnYCP/2S2BMy
MtiXs+iPLsAffbcOzrmMBuvUsAitIIFRRjKsFYBIILZ4ZyrBaN0G/Sgb/ZDvyBjAd6Us3HcXMAbc
hO76rI0dRmMqKRIEBuz8Pd3GDttHJFicBq2zc4UyNugJ/PQjvydksN+Xs+jfLN9f1Twn6co5p6MZ
difIMOdtnD0QgtFR+QKFlUsw/3dBk9+EZRznpx/8ho7BvilmoX++gMkXRF+sX9dNp/91hwOEP4KO
gZhsYTft7Q621f4dGG1h9gXT4baiOc5HP+QNHQN5U8xCPrkA7/6LGeqm1xic/7j6dP103YDx6wIA
Tz9GFIHi6Z0GcBI4HgQJFh7lncuHsT4/PUGETpvBH7HWL5Oer2DE0/MGK6mXCzCBdut/D7CZAcKT
zukdgt0j16D8CZGw2FFNsN8EVgIIGEEyYSbIP8NNv2C+/QZGLt++wIrlYfz+w8USgokz80ft8uf2
eHJVuJgkU8RLh0CW1gwBdmApmBcgpKKZsTV/ezt1Ps5PvzgaOkYITTEL/fICvKRL33mDTQzN7/91
dQWzMsRDDBHdzQmqSLwW9GC3ghevWsXfjdXMivAJ/HwH++aHsOA35d+gP3z/hg9Lpv45V4U5QbiW
q80jMC/bR3C10AclRWCoQCJqFi0bwW8b/nF++sFv6Bjsm2IW+psLcEos/dB/PWdwHRZgAzmSkQBt
u8ddB14i2AeNwFnROIkY98QJDPWDvydk0N+Xs/Avb96/5T9l67f1GZcIiALzL1j6gnCULb7MBEGE
SBUeRmB6iLBrW6vH2enHvqFjoG+KWeSfLsARMVm5f57T8oGxVgRdDnGjBzdPS+VwAoEFBB7CfUlX
1zxXoeJHeemHvU3LQN+uYuGfXMDUeFCCM/TqcR0kfzrmawPJGcZd5ZrC3iksw7X+MB2gSsMAi/KU
8QfV7Py4OfSLYE/I4L8vZ8EfXMCGha9H29vPGpqgVyDGB3aTM6vB1UYqGSIVCaPlj3PQD3dDx6Dd
FLNgf72Elm6szrhBENQIrEKKsOF4tzUNDMeWmoFwKx5ibyG6vd+uHBxhph/1LRWD+baQRfz5AszJ
5yS0K7fnmTOHKNcY0uLI4G3e2pRdDxCMvKB3wDPXeN8Yz+epTPVLoEvNSKJb+Y1ELqAPLIuV555z
gyBsyoddUFX+g0M7b3UDRQJ9JClg/e/sf0bdn8BPvxz2hIwI9uUs+ssLQL9yGp55FwAVIf5NIphv
9mEy3h7Yxowh2FmE3Rz7YbhtaJ7EUr8IWqSMEFo1rBgmi/e39R9W4UpPVsX5jB0O3M4Yom8VMGn6
5rkcAa+1BHIgMtMBTuGlH/4DJYP+oYIF/+HL+4N/C1lBIDLF08+HPoIsLFVCBNTvXasigiDwH/w/
hDH597xcPd2A337bL/pM334JMOSMGJhaVha3F7Bj/DGJwOnsXY1h7gtbyCC73Y9A+DlTFHbAQuwh
bFwmXUtUAcMIEuZIYpXXqPowDrctTz/io18YDR0jhaaYhf/x0/t3BdV3zLOGhFZOf55ADJZCGm9n
xyit12ZgcoDYxbETOOlHfU/IwL4vZ3FXL8DVdg+x/z9qYD/X0MECqpoxRPj0TgQIiITHkizLTEM/
xkU/4FsqBu1tIQv1/QVYPAOY4PpvP57P/xzckHILovkh5hl19YrAV+uOYAtBKrtGuFsn8ik89IN9
oGQAP1SwoM9v31+vzFflyj7vnAvyQNWpGIm42+kIboSWmQ/b6iiVIVnOLuC5ymXatjJrjoxjLPUL
oU3LiKFd9Y0gLsC9A81kHfrnHFUhqgcicCH9U/+GU/B9CgTDhmCJcfOcwkk//AdKBvxDBQv94BIU
D1iY/j+uKu/rcO36r5V587p3c175f1WpQZpG2mfyVVrp35fY9vG//vP//Z/EO8Hi+vfx8GyszPNu
SQefGORqoDKEAVZDYm3btbQEaBBwikEMZlPPjIinMNTfSA+UTCM9VLCN9PkCFLW6dlZhEh1rht0M
zD9KJg2ZGYgowDxT6ernKosQZNGSIHCn+WPbsfEEDvoR3xMygO/LWbzVC5h7PiVv57T8YF5JINIM
nCsw3LXaOeyJE8EUkRToCdtPF/SjbPRDviNjAN+VsnA/XYD796Zch3+uTOucmEPYK/izYKIPuwrr
T3dZCaI9KMTZEB5WVxsN1DZETmOpH/82LSOEdhUriZsLMESeMjMGYZxX20MKOBnSc2OF32n7rh8e
AsJBShKsgWwlwSYxPpGnfll0iBlhdOpYaQwuQO3P116xalTC92yP05W+UGXiUyDCpjshgkBZSJuI
YWP0rqcwqv8oF/3I78gYzHelLNrz0fvPhr4kug9br05wtPz7TK2bJIrPu+0d1nNhfYvyYnegr1yd
EPIvy985NeIERvrFvidkBL8vZ0V/8/z+oh/6runVycHPH99QLfAqcEgEqlbUW4M/B1nbMXiDYMFr
F6DOWLk/x1S/NPq+gxFM3yusjIYX4IwbGKZzdCJ2ujLkIOyNwsI8pvvci4x4YEFMgJhEATMrMUcZ
6RfFjoxBf1fKAj64gNWv55VXnjf3CQeLvJAsDrY+NmmXuouQmFRGWZX+ZOeVBputbZSdwlE/+AdK
Bv9DBSuC5wswx5Z+WQX+bJJzNnxQSKB3IPCndXJNSy/hyj0Kia8g3WIX/dOY6ce/TctIoF3FymB5
CTKAGP/irFsu8LUEq+xVvOfB4G0JoFqGhPG6TtnXNyusovKPMfQdKewpWRnsK76RwAXMxsfhChL1
No3x1+1gmI9U8cw8gVZef7oDc3VUB/ieIGPKtpZNyXucnX70GzoG+6aYRX4MC83fuha/8TX+W4/V
Gr0mqzc/PB/0HAyqVfYrCHlmRltQSlJ9hkH/fPwETvpR3xMysO/LWdxHg/fHXV15urN6W0fG+aCH
yBOZijDT7k/ApMApEkRC4Ina+aIY7X8aS/0yaNMyYmhXsZJQL8A1NY3C1fqMWaQxfy1X21jaJk5L
98PgKxPIgtUsj1XHGLQtoOPs9EugoWPQb4pZ5KcXYH4+rM+a8RN8ULAUBhGGu8kWzyogAp5vIhOI
Q9mqfahvI3+MnX7ct1QM6ttCFvOHS3CBrCEKt/ndvz7QCrC5vTL3mzQbzOZ38MFCBHqViHUXCwd+
qTbkX45x04/5jowBfVfKov7lAlB/WiVvZp2i+5zxD5BJUoD4HVrF1DYe7pamgbwPBDJzw1bSfn1/
KlP9MuhSM6LoVrISebp5//H3AQ7HOhaE8HPRKLDUU21voaJ8sG9a0pBkGBZIfX7cXljtrnAKQ/2S
OFAyUjhUsBJ4uICIwyc/OX9iMgxn0WAZHSKwugsRVWIycI6Du7TKTdOG/0Ru+iXQIWaE0Klj5TC/
gBnA3RrCH+r1oKiB5NfHBch2DvNfWGQWujMv2CkDCdLB6dZMjJkx+ERm+sXQIWbE0KljxXB3AcbQ
ALLRv51xKQhSwhFaxUKDL65ncOBgOwZs1FAgEGO3N5KxQ4/z0y+Eho7BvylmoR9cwFjwFJw1JWi9
Lg0LoU02JsYm4iAwg4hw7nSzTYYNez7KTj/wOzIG910pC/vo6f2H4OU6P+sRMlW+Hwy5xSCsaGvf
g4pvDcCcwEOXqI7wgX+Nptsl1TjKST/kzS9gMG+KWdCXf7w/6C9wslCZQLBRg8Cv6/rqWDLQ6AKc
C7f9dFU+BxGhVV21AL2XS3voPYmlfgG0SBkZtGpYMbxcwIRgpBdBfD4RIFh2AYe/KDdbv4RO0wfT
FBxDsC2mcTow07Cj3PSjvyNjkN+VsqiPJu/f+Ae+4583wwCc+gJtutrP1QGcgyNBFUi7CruCd5Az
GucUTvpBP1AyuB8qWOgHF7C2+8mu8m6f08Vf7arm4XiXavG2peZh0RcCXRQ4/Jlp5Cdw0I/4npAB
fF/O4v3pAmyaF3Mdeyv3fCqmyqUBZ24r4s6crKyWFuwCD0FeBBKuIgwVHfV+nJN+3Pc/gcF9X87i
/nL3/ipmsg5hS1HRQPDroyuBQGmlyh/ZrJh3R1c4Ghp2WsA/eZdchtnxcgI//ejvCRn09+Us+sML
GFan8co5I/YimOqwxYLwjUuZafMINpPC3EqA7D7bTyP2rVl5lJt+5HdkDO67Uhb16fP7t3nIWXjW
A7fBeVAdqEAhen2Pa1vVQEw1JO2BLHrMoHqcj37AGzoG8aaYhfzhArwFu8MO56anv/ln1PLVeY7g
QMP7vP7MHApmUBBQXWWT3DoV2Eje0/nqFwVLz4iErWZFM1HfvzdMw3MGuWMEuTspRJI0ycFAv7f6
AgEfP2xzJPx3jkU9xky/FLZUDPbbQhbx6QV4MJ9qT/LNXyHEdzYa+NcHXg52ysByIkY8BUuyhTkc
p8nDdFdECuO8PJWPftC71Az43UpWCF9v3r/ZP6/M7JwNHwG4LdDhvLpGtNvB9fjf64e5oWMAbopZ
aJ8/vz+0N6FeGdTnPK2Uq2IAYT+AAimrtmNs16ys0wNIkDMSUvZsNT3jHj6Jp34JtEgZIbRqWDlU
STneO1Zq6r35587NDAfpgByaxHi1KLrtHkIFeRARbJQk3Q5wEjf9EmiRMhJo1bASmA7fXwJ3pr4+
6+YJSM0JzRsT8MZvPwByS+vQ6nRrOCWkyR9WhZS057Yn8NMvgT0hg/++nEX/7gLcZ1VOs/UZp1ew
LQlC0cAzDCex1J+uDoJYcRGDJUqaREqMCnr+r/8b2mbxQ59SP/oHSgb+QwWL//MF6J8H2B9hBgG4
0aKmGf66mQMbtSEaTYQ0Ab3pqmDcrTIqQdwmu0x1Ijf9EugQM0Lo1LFyeLh9fy2khqvSPGPEIKxM
Qcxs9ammUy31w8F0bOtua/z6UN/WP8c56Ye/oWOQb4pZ0NULaPyzVXBO8xICRSTYH08IPfjNWsgL
GFQ/hR2r7Kh7lI1+wHdkDN67Uhbu2QUcUrSbaT/Fq/ic2gbDCWgw3FLwIXRbepULDBZu4UjBnT3K
KPuT+enHnyFn5MDUsvL49PT+Ogd2kZ3T/ofmT2DpBFxsB9dlu/nzGHJJYkgewYjhKBv98O/IGNh3
pSzcgwtw44MdfNZITXSNwZMMWd57PZq02hoBicH2G+S/NfV/zE0/6rsfwaC+K2VRn14A6j1H9WxH
uzOYOX8fVbQOi8d1lDhx3Vr0tb/wX+tMjx+TH1ddMS1on0f9XMKBY4j+ThDPCoRF/aVKWwUZOgdm
fMY5GCQFVuAEtSpSoW8OBin2qm2MkCt+5wZivHCnMtWvoLrUTCvrVrLq6uUCXJ5NQtFzdYO/86T+
81gnaB+hcS7Y/z4l5IcDA6uHmGTG55LC35mb/4ejcTvz5bmE8XeOzyoD9s/aRQfv4bnk8P+fh/T7
iZf2yQ6Hq3g1gvWwuGgJ6Me1jcXLkO58ab2zi60Ip2+/f6jmwLD0tE08U31DxwXXOuCgS7JeRfHv
H6pj7+AkeFgsBscG+D2wAC68bF1XQZAohZ17AqSLBjcUbEsFn4jnh7Hx+wc4K5tU58VQ8IdAVB24
Zz9cRdUy9+8f4FATKlexvLB8J4uYkg8NbxCwUui+t4di93zlJe6Db3pxBL8FwgeC7WvVT4PssZCb
EIJp4IsgGwL4eWGBI3hdPUJcCbwt/MOX4kLhiZUt5fKLE+mbeRHgYF4iKx0lXOCq3mbjBWpdWF/4
wsTyoL41vCSYH2jqsqyiPrxd3wWSNEZRnC28NA1ufT7XVT/3io2KY5mfb28jt+Tnllf4qq1vitH2
kQv4OeUIvFk/t263RI5EuUFGtM3Q3GysseQokSrzBV3UF0KMNN0+u5skSVXkuKprO8XcsX3enwmR
TBecKSeDoAizYU2ziXHhzzzY3z1FhnTLfk/sZQT+WC59kUq3mNih6Q8L4HeQckm4MKVCzWRTmdVP
9QXFaRqr29ogSGK1yMRwwTm7F/nqKQhlqKjfIRtznMRJPidBUdyVSFpYfLrkdSQNktIKvmqidV/Y
pvGc67I0p9TXh3Ek+F+lJP9Kfct6jOU0nOSclg10O3XnXGbJM4cMFNN153WJTUpv1mruPU0IGvM3
bYhWp8hC84HNRODDY9oQJcSKYI1BWEo2yscu1uKZXV2iBGFHdQwUz4LYS2Z1Tf1Y35luWQwVXo9U
6AXBrL4ghw9mjg1HU24LW7d1veIHkirnZjxy9Zy/I/YYWrJzX1+STHDufeSDEAJ5moGrcSbHiU0G
lrlwM51OFMItHE8vI1Uv+KHoJlM558lXK8xVwRT4P8Iis28jhyfjRJO8TxIqx1YGh4fEtjgxLMUa
6K6sDZHtygsip/JC44m8ODzWZZ4XkIkYoM/106Hy8C5HUJGqmqkPMyucetQtxoRPihmSnWLGEw06
3eFZSDIXDernbVX9lhbhYpYGcfMqrugPRPVd651YcZ1pbIoDHpb976ModZdOJA+h14v3sWdbVE0k
O55YpYzUIJPzqZXyhurkyLgvymwthUL4MQ5EOihKzYRySZofLi61aOuR0kAemEWUD+pXshJv1NQI
3JEkpiUZeF781Ut0Gzprqs1iS9RmaXVBnBgONGobqmTJwYh61P5oFI41yvWk+EjERB7Kps2pP266
IujervaTMcQRVpE8cPglnIoG0W5t7ZfmPNVygp2lgKDfSpkeTYitzcNUHEnUFtMBtb7qWVA82UHJ
3QaZ7gywrikqkrhhluHVxkH+HUk9U1Cj6rb0I/e21JK3bZkSTKgZCk+C8FEvzPCJxx4ZFjyvDTTY
POaoZWakszK24TbfYGHkoTRX85A8bkInXmI9N14MW/8jctw7T8zScS5YsT5xqagvTRfbUzsxl/UT
NNAfI1NlrvsGGQr5myGdSDVEseMCLjZ+kcuOs0yL8FZTOGNRJmqIbS9W4/pqUyFYpCEXLLbP9a2e
4s+2bYcTHQf2yPLNbEA5MVDFwkzuNlbyp21u9EFe8G+5L4Ea46J5xtHoXi+x8mCnm4GjFNzM5QJu
Fkqu5qn1bQ4LyGRQ30Yar3hq/db2tvUC9tJsgIpcDfMyH3ByHN75hRXepSiLBTVHFhmUJpkn0SYd
Q7x1ci8QTyKqrOifPD1Vbg1lbW9yLVJzS/QWRmBzu1uTT7yFEPDRmPcNUw1C3Z/+GG6FZ+CG5IGQ
uAIRiOUWYYGEZxqiZsUW7O7JlBmfZeLAhTD72eES8NzuMfd96qqH5/qdtC5kXt++WRdC9MPYzAXv
9vBKfcd8TZH4ePtHI2C2/VeCkEYqH2M8khwuXkSxHaqWvbFGYpLykZolxF5kQgB6VXDddBaF7oBw
UWQP6xqrkKGGyKazeynnPG9KJfN2W1ZTVxdxE8Q7mkNNrNvmLRdI90b9NbT+muptzuKUkagEpioq
fgmjOYpcNXT0clY/S1Vh/QhdEo1BvZtqGpfxJ+T4M43Ec2lTcEjFvhyq1DHJVBZKb5gIOvpc39Vl
SVC+yEi31NQs7hMJjzaxpSxCPxNv+cy6r5+4ahCo7yLTKgdH2gU7tEK7gJ1bRFAgzwMsDyuVAmuZ
Z7lCdC2zMJ1lYeEOvTJDD3qaCaruRPYt1T38UJcJpZCNMU7KAe+VsZro2ChUQ8nB4CGb4C6RwSgy
ODCuqqdYI7awrfBF31hEYNN4qR7cZTYKJqWv/+UmCTdLNro+r+8coilkEEQYuma3JhVT6KQWSVRq
GOVUcPXMUyXf5YcGopmqyJksDsIwkmdhIdGZlIA9UnA5vJT6nxUUKjPbLZU5JwXKPIoETUXI4of1
4+ES5vLulUMZ2A7KPDSnZTLlU7dYkCALZhtJHsLZFPnC8bEHLFW3cWFz4jjQovu89BNQ4Vg3ZqSq
8fjIngSC+DXMNWsiRpvPJFC0ua2V2tzVdClUD895sdnVHMosIxcGcKavShy5HPKF4PoDOchVJdDc
jwQnxlOaa+k44MVMDUU0DVIEimezyYLhjxtJFY7a0dWwbAR6WkKw7xXDEc9ipVxajcTBhZnlGqbT
RIocvxg6iRGOCiNUJn6UuaqMcILVXOYWeWDrg8gv72JIzP9SCgmZR0WmgUaHR4vGySSWpWK0rfU2
3pA3+M00V1JxaCplOPRDOXwsN8YMNKp3Vz9xSQq6UQle6qfc9qPHggT6CAUGGtVl9QXmNqPC94s7
uhETYyDrwzB0lQcXpgTfe4o8Mfy4qS7wdsbnygOf4WFalMqLq0+MhBp/mpGnj4Q48+aybgsfBdn0
VR9Hxp8yn705Wcw9ush7NjxzIWVxsHQte6KUJH+oL5poFw+yW36hWhDPDuWSh8iIZrE5lDjBGv1Y
VhjBxK0rLMpDHhBFluA0XNgRyxrLMebKEPFCOQ3sIhhpCnIXvi6Dgq1vOSOAWxjlvQXxTW0U+DAl
MqrHuox9XbaQFKkbOfAWSDE91dcNY8y+VFPW35GKGwpGYAQDYTXzEEse35alvRDqaUpdVl/czMxi
sE7gHckwo4UhRvjWDNzF4ZW6HB/o6uctRfWtOXxr/eSVYbTg3NSaaQEeWVoU3bkeKgTVCRVQtyn0
tfqxroEoJHtZOH/VD5sAR3dRdakfOUcRpzbJHjBvxNuiQ6WdUG3s5lmqHsoO9DC3FIZxaBnDurau
qL+zfixQoKmEgk1aV/ipxKuibqUzP0V4GNJQvi2DLP1cmPIXPw2U+zAW6Cfd+6supSgJl9QMMrV+
NF3FmARl4o7rx1CMOVWxPXtYpKI8czNEH1CecWoZbvhJCsYtp9o0pSOT+M7Qr6rrd4JI9FTiGTNJ
9OlSdtKkVJEtJFMuQ/fbx7omVgq6DKtLGWNPNXVzIGlJMtI8hV/UF7m6o5lA/SFJElvNXFkaW0I4
8DQ7m7tI2yw93g+XJVg26TBzRXOQwlRzVNfUl9gHa16tb/NCkCbEp1+3ZQWm4a2AYl11TN74iAo6
LgUDPZeFLzynxBzKMAA/1k+BtLFU+M3Jon50uI071DaGfls/aqC4JkIc8cP6ESVftE3m3Iu+dEcE
nM2hp8gy2F0iTK3KRFAN3vAeUp6rCmNx+44rRN5DXdF6LzHvOFcJHwyX0xZhkGSqZMjcC8yXnFve
jIxR/aikRjlMwTC7rR8hozAYnpBaclk/wvx+KPBpNlUyDX5pNTzUl02tzyPXN+ec8ZwIJYwYJsoe
cRGa5YvpgMJziJNMzY1A5jjzfGNoJoSqWSoLw8Dk/7SMMrpNPRreJ1m2uwi6aguOfc8UU3fK5xt0
l3ffzoPPaAPTjpreybKZwcXxrEAWXSIO06UlzCwRupQjZjE0oKqortS9pBiGPqEDg8Z0V+0bDrQy
IBFLz9m+tyuq3iks7qMRgpYidr4siZRtL7oEjyIJswmFfotMfLuB9jA1SwF+OZYVMrdgSDKGjkDN
IQrKBzgDpVAjW+Af6wufRyUINiun9aOWiZv7BIbJaBPz7kDThHiUbIpo5BOlcAe5Lo03IcqnIk0l
1befzVjU1l4Sr4kIcyWBy8IRzUNzqVmCN7dCuRgj4pdPviz9kdjeAGtOdF9f0hhmHYKEk4EhOtqo
LgPhwUykuhwq6rK6tq4QfXAXHSh8D+kzReF8e4WUyB9sIknHqusYZCyJGQILxLTkicMLs8yDE3hg
V8nCKAz/jqehfwebmIcRn0tz0ccBHgbV/LEqKze+NPdNIcTD+uWqLKneq5+KirSmN+xMOTIfhnMX
u6MTpnASOyQnUSDuDRIKUHZ04oiluKGZaePcAQsSZivBZ18P5rYR+7AamtInzSxHliv5n23ZLBY0
1LAa5V7w2YslfSJTzx4bqbGZgIvNHIkV3GBvfzZ1XZz64PYi6r5MCX1xalRo10VWdedJzmdTcbhx
maXburp4T1N/T1aJri7alwMm4vTw6r5cwpk4rZ8wjopbh8sCFfyJ8YyYsaPyvOs/ynbqPSopyoeF
m9vj+rGuIDR/SGEAX2BZ8h4DlMd3dsnf1k/1W5Eb2xPLI2Rw+KLSCAXVdnV3Wr+iefZz5f6d8Iq9
mdeXVE8287i6JHaqD9yMuMO6IrLwZi5HmmFO62fXkEpQ9/7IEHnjSZRNpG4iIkwL7MNj6eJFbBQv
VhGA2ZkXLlIFsEen9ct8rHFjxMuWqkUxVmXT5D6Cka99JImtDAOhLEZ1mZUg7SO1ko0q2hsyrR/r
iixJh4nthvc1lWvk9p0vireUbpxxlrrBMNWU8GMSJptFkIMPSZDAits/1pVx9YYj4+0bOrHgDat5
9LMi/Fi/VhfJJboXoyD6mIOlFlLBhlmwbxdqDt8xFHxFHpCUt6A5em6+3FZForirqgtDL8j9SV0Y
ZeVzypdfHauQgjslAZOeJB/1UhK8WZqE0RFHSZUyu23PQRZhCI7gEYZdeuAABVd/1/gOCDZh5ozS
ceKSckzgt8zp/mKU3DJRTGPm6li5S9xMG8RUv4/ishy4jiM9uiX1xrpk2KovYXcgxPkap7b5whlg
zOWDrIwGsZtmi8ShzhBx4C9RAjtVPfBrLRScSEPOlceZlmkTOPJW+Ayu4jc7p/dajM1bWUrzj/VF
11dZGQQPQQnTIg+a/TbIervi8bBdLuisInyjNiB4BMLHCUJwCAw41BgPMAEOqA9LG2McBQ43DOXS
GxSVc8uQxGTGY9NQPQ98CpYvluBmc/Gt4fOgqvlkmQYeWFlSPqFOIs2QgaVZTuVlSF08SWW7mCvY
BIPMD9JJ4hpTQkp5xKWSo+Jcy2aWFWcz3fLEgWII2kDy7U92rhTTEulrXdKySR74ysLZ8F8yK3FG
ukHTR0uOAtUv0FCjkfwoCODQTw2VwtLFAhw94m1kwJQICfNUD/F9oBSPosehe4I4eUod7w/D2uB7
5AmflDzKZxEV/QdBLI0BnzsLx4jjYZQH6D4wfHea6tLXTZqXS5rRckmqiwZOjoGjx7aKYDqkepHG
fTZSDYQLluNso4X6H2KUT9IEdC2GOdxDaRdf6uIsFIUJRht5VBOBL65Q+QjlS7fgvM92MnGljPuc
WJo8honHbRoQ/SnelCqX+KqDOfTFcSgdwXzKOjL/ZKc0oPJgDyrsh6zyQ8A5M3y1xtSaf1LZifxI
K+JxYfHuOJNpMS/2F8mL5EFpKcnAQbqjWiiyBuAXDEdS1ZtRTr2ln6kbiaPzwwUZFESXK6/BRgzm
mhDYqoe1l9guAF5nY9yVGqffyVjQ70LRco4Mg7Vzs7UoBj8IerRchSNDWJoE/rHuD4odnHM0M5Jx
WOaJqrnIWtYXw9RtWI4pbfBx2NK4LsvtRJ8rvDTiksB72khGONwYiTYON7n7hFMjuRcD85aPFPcJ
vB/ZovBSeypvrGKg5TCym6ZCl4wtL7nWX2D3ahOBK3VBTWTRXDrpW2kW8h0YEfJdfZdoJjcBwxjc
yFVFffE2mj2ghUJHZU1qWKX035x9aZOdNrTtL1IVSEz6Cmceuk8Pbtv5QrmdRICYJEAIfv1d0Cl3
3MmN332plIzE0AeQtPdea22R5OOMeWL0s7vxe+cVhADun25w8qIzXol4GPnQ7NLWyFiZSj15vUUA
ik5jXFMdB9YgQE2nQG7WzbUw3CsSmtPpb22LR9Fhii78X4TM4QcoGm8DoGgAoTJyEbGkXfjhbaS0
GOXIym43Y4mM+7B8LKZKXirJi7ei5UZvm9mrk1Z04sH0Eb+ErT1Vy805U9kcwtlptgHxAidBAMoO
XjS5SR5s6ixMX+joReeoz7ukUwEGdJqP26xNz07Rzgenynk8RSIxzNfxVGyI5eEmsmW1L3wbPheF
mPZZj/iBR8o9iI6TuF3m+qYNw0Pm9q+9IIy9ta07fB1tDB+Gy1ojbpNupAoqQCKy24qiG7aNpPRa
ktZsQ0cVSQ5Td5mrOrEzcWENZBo75Zgn2vWma13NSVPJ8dEyt4nhdLLNMHn5ZVRmeOzbYVuHmY6t
I0FLVD3d6rr24t5Nm52ZApiYHOZyYehEzHvj7OU0AMsqlj5ZTuTrf2Mf/zKsQJw6WJ2T45u9WIR5
edF/myfcSXkjbzq9E5HaFwuC54qAajiQAPjWel9pvcc886xM0R5GWZx5P+oy7rJQncL3zYwW+rQ2
tlGt4b7oaUOKTJ0ar1WndWstOsLDXRrNV5EFoBTfdvSZv+cgoiev3WdBSw9Cw9ROSxwwR5G912ll
gOhO26GaqstaWDesLmNDvVhV3rmcnGNOg1c79WkfN402FxI45pKFKNZqoLc9nYIT1qqrzu/FnLL+
2AoP9A8Jmzhlpj/yAijimLKToi4DT5rGY4gXPtKqubSlOx8obf1f2Ovwo73GkIJzD4MdYZ5Dju+H
N+H1nkPULBR4AZqfBjEDr/DTetMOmbPxSSQeUhYZBIM+PeQ86K5kyvbCD+Sd15ryjnQpRovI1DaY
wR7Fa6POyvKuqXSwKUbjJwOr58T3iTk4CBXue951cYc59xPCIb+9gCfNT2rAE3WjOtiZaBT3/VKE
ldveLagjvuV1HbRqrtUspnNNQ3XfDuXGhVV/pmoan1mYn6CHEHE2BPW2X+DqZsGohxWUnp2MgCla
8Oq1VZXoTCzIz1ld8Htv0vuoq91Lm/v8fm3iWSlPhWs/awpiLF7bbA+K3ZQMM8Jy1vvBP84P4THE
EeLp/eT3za0qnLcv4v6/+1Z4V0gccKAQwecsEJ99cDAz7g0F5UG7I75TxvjSZLpzJ298HppZHIly
xmReqoUQ1yaKDisahKmCbskk+jjQTTxkvneyUeafKFP+icAynSz/Cs+Wv+q23zquJE9BmZPDysWu
RZVl5GRZ5e3yALAHdA/8kfkeP5eme82c/NhNTnNkszVH2yKQXfQbsmY7LJWjX3y8Fjg0/aYkZD4E
BvxFlJFuO02DOfGw/HtRyx7053vjekza58eIRvM+X/xHu9KkS7FW39tkNYZl/F5/31328s+sa4dj
ZosoLixsWtA3/a7keZ90FR+31HNlMvSuaXY837gS3SDMZb1pEFZto6xwjn3ZZ/EapSC8THcAl6dE
BfD0XKcIjqFTp3ekn78A5KkTOCbh0Wkj9zGQKk6b+u2zN/9rL0DWPSbHn30SrDlB8dEeqH7CgH5k
ggY9lVPYR8OuKuo0CfOBHfoQIPhWsehc+U53FmXbxBMClaRw5wwamgGhulHfVx+5iXK9K6L8uQvc
8eQ2mcW0VzRx1U2PTTHHXjepU86H7JQViV5m0bXIaTPsQiW/Aiiyd32LRyitO1xrPgOWnCvMXcvr
HJ38VPbJ4PVOklMIfExg54usmr+KtVqx8WbmuTpk3dhdpqDqLjCqt4zk+T6wtarisSwfLVKWYul4
eTzhA1+n0uVyW870teeO3QK3VHQuLtbVm74d+VHAKz2g2M5deMCLgGYHM1ipyuAULPFEP7riJGb3
lFsdJY005sQqaGpSP99T0HsnUUbORqRulQB8HrbW5Fpu6uY5yrLmTOAkXTRz5OWtHYzJ3vVSkaRV
oTdDvjhnS5zr5gSaI10de9nbaqMWzJsPFOop5nT7oFEs6R2qdyZg9bnvOzBxCFivbi3oxZhyq5qh
2E2pzvboj8dK8PRUi7DbGeCZceRW9Qk/sMabSauTy6fgMMMjyWH1zp4UfRvrsNdnudRNOLGj7nMA
ZmH3nCnyG0mb9rrW9Ez1piX1vBdpliYE3s+e4C2fRx0BGO4QgidFp5+ATfZXSAL009wRd++XRZSQ
GQRKEo1PjnTArwv1JIK8Svqsm4+cmWmn4Me4mqgTW4occcpprfKxesjrzFwnVn6zmrp3tQz75z57
AeU47dBRi5joYr5gkZvpArc+PNfOec6yQMWuqChcBBRNkZJfuJUMOVUfB1Tk+yH+QwG/8gPlDliX
6Dbyu13QTd331psfJ6h9Ts5S6EWutFaFvQ/NwI6yE5fOqq0z9XQ/CzPFEE/Ue9GD3Wtoya/ZErXa
0PDrWnXnPjuTkO0Mddi5tnRDwTjvmlDDketrvVWFDwLdKebnPLRP2TDzQz77+UXC1QaXgHC/dVIn
iX7BKC+r8f3zttePYCDhDKIDiBv/7oT1USMqY9iw67ra7ILZG59Sd84vRaj/8DwD1kFBfxAC2vKm
IIHwwz2tRbhszcTDNEc/6zoar94SwGWl8+qm8B8iMU+nOjXusbc0+jRnQxFXFp0WZvHUL56UK8v6
UongW+HmxZ4utO3K3Qqws7+4S+8Dy7bEDPiwH8xmyLHYsh8sL/9vrmZY0z6l+A07ZV2yZ6WX3/lL
oSYT7kcFu5fK4TLJDOiLwUBdq66I4qqJ2F3baCdhlIuzcMiUDPX4MNJxuCsEI4cqdPGUwJ0d+TwW
cdP10f1agHQ/+14bwQtBUztM6TFs3SLOS1V9HnsIB3XP79jAaZxqUObZrIpPI0KRu9m57/Id3O5v
Pciwl6yLii04H5iVXASx2+JP6wrwcKago2jZL8Ldf+sS4CFdHzmIIaL3aDE9f3tYDSuFR6Kx340C
kq+qFu1bQdMSkBSgl109RObUjlkXa66DPZppAzChrUVwdqznxFEZ8CSqinRjmYlu3iCjG3ZCLNRd
IGNK9zlz1W32hb4VAPAhcsJb8fwmaZ3hS1R8WUf/ILtmywzMqS1+cY8flV5Lh+BY/NlfMAoHPf8D
QuUqC2Vb1Pa7FEjWHox46wPIV2MCkaKf9EOpL2tRCCpjRL/t7r1tlMpNHL+kiRir8swsd7fofjC2
wBOvvgtwSwGQMnm6V9UdVGs++PJA09iZeX5tLcUAyOddmtv2AoScxyO17rZslLmjYlKbVNRBUotR
XnTQ1BsbDv1WBrzdcNUPB2oC+ikT5aGR6k546bYgqf//MV54gIfs+cBvsCDKhxi7kXKo7cS7nR3x
JEw/0YvXuHLbKdckY+jez0SBh+O2ScowEHe+7emhT6vPMgwzJ2bVYDc+qyAkUfO954O9BGhT1XFf
Gv+UR3LTkch7qNqwevbt96ZowycLLc6YTfBF1HSajex3Q+5+6qSwZxJl/SFyyTHNuq2aynQz11EL
jYlxb/VovxbKB4Ldl989t96NTeT9YWRzp2gR/NaGzYn0XwUUsmFcer+Auti/YBE89DFrUny9D7KL
D0Ol6BrcVTZ2u8jCy3GX34+PwtuTs9zEurW2gb9oEy8f+XaQp0Dw4mkYqgt8e765n8XinMl5PtSW
NecoKLcpAohTm87iWkd3QkTkxBxFz7Pp+8NYeqd20Vi2U1buvaZ+9mdElq4P2DEcIcfU4ZzMpD3Q
iM/3uonQxYMeDkeKmP+/A3j6z7uHVpxjoWkXixuHcEN/nijmtnZa7QOJMYLyuJyqcBd2k5/4VN43
oRif2lQ9ZFLCBfJoc9RVk50Ic37HwxlA9qcpBFTWu3hdRI5jY/dpY7I7LHqS3bXQBThi+HOESu9S
d4M5ZHiDSRU2CG/K0dkGtiJ3kT/r3X/f02oJfvarsbLJsuIh7AQytOkHNwBMZa7p3HY7X3Re0nvR
lhO3gnTMZ5euaaJTI+fEAmu79J1JAcT7fxW8tFHC/OwIET/Yj4rYG1j96aa7nF4JJMdFGuf5xC/v
RTT4W9DEQ0KNCzroMjI5nItM2EuuVTnE6+bktPYyLsU86n1hcwv6CEHQ4LMraYi4LJRRNRblybSD
SnIxXH2gUweSkuHclV24GWjjJ4H2GnCsu7rVEHg0odpyIF1xUzNzdjswv2k/Lrdq426RF5I0rDad
y8gxq1h2J4m7TaUC4Zu5o7hRyM/fCj1k313Hyl/Mz2xxOz6+Bixgjv+jKMI/H17DABF8SzDcdxKP
y25kBdmz1iS9b0vNjuY7nc2XLNTkbuwpuYOeNz2RIboAv2LnbLBXA/XycYaxP4b+9DoDqrmshf2x
NQBcipWjwq1PWXGaBRBNMhSXcSkKPT3XNSuuTjUN1zzUWdzXgNv9rImjRj38otP9y91CKe86cD45
SJM12PubxfWqLBz4hM48stlNtPDbeODheCFOJHfiPNVpzMHE/jmJ7GGq934FHq1Q48ad0BPITNix
0MMh05kFUXIcSVPdzUFgdj0dmiOEdNvUNDXk6sGwB+ULcG20n8OiBIesqjYBUaOT2Ri+56wqNnkY
QKtrHInYHgWorj5hqpySSRAID5diMB7fhU34zHNEE2vRYIX7a9Sq6zRPbeyy1u7Y2E/3bJp2ldHy
UbSYscfI3PAhpuBQg/LYNEvMEPCx3wT1/OLSmsT53LQINak5BhmBDj9o8gU7Dba1AlAt06L9RU/z
/ukAL1+IWB46eCqIOujPk1ibIQb1xlSBZKYHYPDZ2Zn98ZAhS2VqeJnwzgUZFRSY3m37vQ8jc58z
lrRBtOMSFq+eS7VRjQvcsg2/taxhi3sLWs04VzIj4SGNFk5uShPuK+Q2pNNWEGc6GgjY8tQ7k54f
2eQWx2waqjgYnOEEWXiiTMMOPrEsUX0c4jMX0MtB28XKCo+GeBulg/pgbPb9/94VF6Y/hKbBxUP5
iCvQXpq2bSu98/Ap7YPffal1NXyTnjJbQid5Kp3oIlJR3Ltp6SaBjaI9PjBZPAWdGS664xvh1Afl
NRIpAio7hNUqnAyCS8cRT89z3SJFx4lVGzSf/NlmoMe52FjHbEQ9vfYgYg6rGwD6uzyFzn7KJ3YK
WfPAkYgRIE4udNzwzjsyWd6mcXARSYIBR2JMt1ddsW27coxJSsGULd7lOLHf0hE6kRXvMgvopays
9p4l17y17ATtCtlm7iRjrgjdEOpO+2YEUl5pHzlP4RQ96iCNHudi2wFvQ8BAz2aa9LXJy/YXbpe/
eJ0fZj0fnLEL0eYy7310u3hbTADWiNrRrAW1aavHUOjfK+uX53xoMVtnId15Y6Svnps7R5Y6Z116
w6ELfS8GvpPffG2eK1VcIDzbtyqvdiU0hwdnDMZDLmdQbZH64ve+3MCezWA6v0Jnzp5qDFJTe69V
4+dXKZwbBIv5ZorKYQ8b9FmDbj6ZMiygGWqHKhEq2/HWOyBIFoAPIxCtQsH2V6+elTZe8Y5Qut0l
mgQ/z7V5ykTmXjhAkrDw6N5LK3leC0pkBMiIeclMAc/8d19eH9eHxxmCxGFg5OF/Y6L6eWiDch0U
WHgM7T5AOA3Kazu0RTwMak6IRBSWK/KHjdTXZnQLxB8FnrAJ+x2wYbOHJuFKR/6cSw9TcqMoYKAX
URagnWfzoCmkLS7Of/JS3R48b9vB392kWqdfKoRVcTMruGG5iZlrM1hr9PS8t8G9kt21Z0ZctXDx
Vk37PdfF2+fZ/ld00F+s4083DvKdu8zH8vxItHI+OmYYTU1rDfpRMPs7t56Gsx0VO6qhvPYqz3c9
cWgCvZBJoPcNLgwpeTB5kQOSPpcbZfsy8fuWPcnpebaRt1dOWx16wW69HJ14nDgS6cbSXiGCCg6K
S+TvpNnOhmV5r2rd3kHTvStAD0A4mfu7aVAQsWA+7cF1KKTgUeRe8ek7/iD9bGe60RY5TXg63zsd
Pjh5RWLcLKQlMjfbjIz1U+XHdMlpqiO/OnlViFQpvpvmOoypyrapbRByWs3yuC6Ko464AfbUPOsF
54bIwjv1CsrE/+5c0T/wIsTGQbgO12BdA/vnzkWnuSsMCcqd4EA7PMWvLZJRrsEA1yoddZusVXgm
LtBUJCdcZzZ5V/qwNjtFTyF0W05Yi9TvygQExbh9a8NXNLctvMck94v6ocaaxElK/GHHSlM/rG3Q
sTubETHjFn5+eh1cqCE2xJvCTdH0/TEY6vkmOa0T+J3Od0+c/GYAVKeMd+MlM5tc+FnsIxSPnd5B
juII8f26Ndj5XkZBsX9vpyyl9dtxU9D9SY033k8wIXHdVNVThjhy11eEn/pU9NfMz8pt7c/mpRbD
a9N38qiRd5jdEELAfuV6gsp+GraEFeHLZMwALwZgl67S8GWOjIqlod3VZBbr1Uz+S6QdBqqpLpKS
hPZUzwHgEmgIr5Hnn1qsZwtQxTRXGc1S7qFLaHcFBwsXgIS1MZxY9xeTClZ++8fgAkcWuKHvLMmN
7GOSmNfWLWFBle+mycuuwgt3plflZzZU+mAJCXcT7PrXQH1iVau/8aCaQXTo9NiW3vxM8vTWMaa/
ed1sEny60LnSar5rLUi9tMj4ljUdf7QqrBO3GsaviByfJy0klKYKb7oMRRzJ+U4Y1/8NGusozh0q
nkVfQulIeHt2/X4DoK59ygrv6lW5ultrSAlu9tztyw0fG2hLOeb7wWRuTKDw3UpRO0k7OM2dC7j8
gF4ttgUtkQXZimfAXuzTUkO4JK9uB+WzIvmzceVrZIPo8lYb3QFBbIqHsuwk1vCzw7SM1+oYATFT
lUl4PbEbR8pcCq/omz9k5l4g9xPebdTqmGmex1VLgpMDFP4yLYUPGeuWZ4Ubs3FyLiUHQBSbOY7m
gUKdV0UPHRuRJxb65jeSk3OPfv3nQNJNIEn0yoAQxH0EdKHoOrKFLHy69ClwOS8d8n3o2Y+ngzr3
1tOzYuCvXgf5XlSl5aHqApKIMEean6zFTec5lKcQuVwCXosjhZj0NM7cnjGnh/uCW2S3QZK69TuP
PmCslxvWDe2n0lchzPTUfIWM5XsGDdt35Ikc0R3qLB7w40nX57hRsJpSB3+kgXrsJheieza8Vl2G
fGXLc3vKXW1B2GFL/tiyonN+4Y24wT96OvLKAQE5iIPxyRH+MZGkDrLZYKnQdDuodNz4mV/HNmfh
vpJdeudBRgKxZy6nXQAvCZ0FQNimhPoIAuLH9ZAxmLKjUtFzpwB6vxdqqXLOuhNUQvF7ezZzdvYz
/dexa5XSPEXC93LGWn8/emwL5Iq4Xb/5sMNpOVJYBeQo/SIYW1Vja+Hlw9+r720lEfTUDs8GCIyK
K5HjDfj0W5nS4qDbXO5MMcFLaPtbRGn6SMJS3wVe58Rruw+0M2GVO0HWLexdO8HIido1wa7R0++j
YSdk21EkEqJPfc+YaPZrEL4W4xDYDl4tgnLoTW3cdrTblkvVWqQ+5x18qwVX75FpmVTQJGwkDbV/
klb3iZECUNiqjZw8BA8TIrxuV0edG6diemkory/GKfvHtG/I1Xo98rds/7g29e4Ybadewl60Lt2b
yeMXMbLD5Kf0txSLLSTSUe4NEWB36AAvHJlW7r0ppNgQBxMNsje/ZXXVHVTuvDgmDBAZOm0dC6+F
Yi+AfS773CaZyCFSyWX1vdLP0dB43/peOZt07MXBIIl6W7AGaCbcU6S9sRHDq0eSr4aSP2J9d14L
Z9E5NiK0bcxC2p3dpVj3hHW/BJtL3ZTZacyz5rDucPWcxkOF9Fr8Tp60GSMJswFr77Io9y5qY0A+
8F3PYHaDIFIA0asyJLETuqOO20V99rbpZmMNJSwyGaoCewIJPH/d/bdj1s1S5mm2YRZkgPWE2q6N
vi3oL0blP80P1uaCsBSIGwuDAI7tz34HbGVOO+HwLRTb89bNNEKx2XReHFixcWoagbQD+jrLur5B
YVZBMYitEaJ2mtJdqdhw8McIKtilkGSSe0kIHIa8BVI6p3CN100mRFbG0DkDrDaiOa2N65Z1oAWb
/XBTeuUeURm4zaVo/PqCJyyenCKUcZb69MVBUtcm8I29ud0o9v/tgLkepEI/m2IP01K4yEvxVVME
fwAjf34WiPIsG3lV7CHciuXcgmKb3Vehc//hrXBHdy88OGOFx2SRRKlLNtLDcgERH8oi8UYfvqbw
qsPbfqBBL92o6fn9Eho2dmx4eL82eYUEi4vI7eC2zX3Rud6JZbS795eiAz52X1XqvrKdd2p80b81
/WjP63RpL62PCe2vY9e2iZnDYHL3mLtZek99ze8Hpw4Tz1Nsu1bfd0xE7hxiCIhoyu+pbPyjaM2T
YxgwxKUwTNBzN9YFpCrLpocVBlRsp+FGOkgo1jbpAC0sbsSk4uuUsWkr09o5rNWm4gnBuHjBXatL
TTtgQ7AEXzmdVILoFwSOZ/MX0xQbqrvsK7XtdGht5kCGi6tZhTSA4HdnyvonQvv+yTrhxlBqbxlD
LQqI3cLkOGBOcQQVVX/L/Ha77lybakNF0tqhPq5tYWmRbwC1Q7zufSuq7KEfq/C6/gF/ItWe8Q7p
icsl08BTT/NGp8YBtCWrcuPTXO3Xi+VZwa7T6EMGiCPhHW+DVnu3yCe/zUjzQxKx4z85dTHuBLJP
N2MngqfAevq+dO1JN8AeE6STfPu3Y9dTGdWvc+SGCBXNEhRU9MXLhkdnHorfgXJ+8viUvwg/H3c+
EtVPOpTFDcK6JlmPwD0ad/S+O9WGyQDIU1VFt7m086Ej3nxYqzlrsDBCPZWvARWbboz6P1K3eLXB
LF+awMzbGkT9pV0K/JB5u+6A3vq1cAosgpELZ4NF1Ptj7ZY2zghWuICGRZmNnE2JOW6Qj6nJ5SM8
sc912qTntQbdqbkNyPIWwk1GWW0lj+YHZ/CrJ+RsHUnvsc9gKQBK13OYrFVHArUN3EJBvpDdYTkQ
dfYMppdbZIhzKlinij8tfqQ7U/NUBkOTAG0IDmu1l113bnPoeEdfp23S1e2dFaG+QyAJKAGA7q4N
a2+zVqlUCE0qqEXWIbUORIiL3H1ovQG93pgM8p2f6xlSwPcD8ufi93ErScO22o+8TVT55z5V/g0W
nH5aagGWo7j5tcM+QRnyto/qmq37WiSKve3rJ/Z/OG+9prNc5b/OW/76+hd+/L31lyHzrL13guHb
7D9GQ92+Yq2EcjPrxr/mWJ0EixVUbINY3vutD8cEDKj7XeQgwEwRRbd+IvkpzV2zS52AvfhS39Yj
Otv8HjKln60i3n5S/gTBapY/0aGo4/WIhptTCIHKF8+b/S1r9ac5HyHd9Aw4Ol2QnYOJ7MGXHNEE
xJ1fvLl/gQFRIv6SRk0nYscnnwJrgi+gWp2EZNY+FMTnO8Kr+bxeJhii9O0yysvc98sgbRqXub5f
ptELE+lofq7KykmaKfqPa3ENZdL6kyLSvCxjCNfqCMKEqoDfEJSMXUsePGUS438dyWCPwXEGGrlV
tf9Ei3zGciRwjeIGEEicc55dVF6wTxqhTQxC6q/qunetdqGNlgxHc6x5J47TzIBh+JNTJnNloNbN
KnNoVdM/roU3J2wEfMahAfGZ/+RjfjoFE7L0REu8J41FQJ4c6O4clTaPI0/zJ51XXwtD52+mmwYE
KdK5cZ1RQLAy26w75JgjlKPkZTZ5dWgCK/dIe+RfBg5zuJzpkRz+0YggBuH19S21zfVjEipnQXb+
So370Q6XxMHkOcJ6rRlwQKBjf5xM0pOiPmDpBczkpEBKJZbb+EYc8mdr6uaR8L6AtGHE2gHoLE+y
K2LujPITWYpihNQ/YvVTkBao+eoacZrerwcMNbIwuqwQ13VnM6kMOqtIn9YqIbXejHQvG6zJ0tEb
7BfoAeEE30mJ/KWMud/q2rZQAXcU+fYq8DZl6+vfit5u6kAG333EvFB3GPaQUa2PqYfsLYiHm0+0
qL+uRwSZfWRVDxVlYD7Nc45lqoac/mZ/bAmf/Lk2/dhYj8r8kf72o+lt4156XXA/V1H2yXpArUKB
FLm2Ha99DVDfW6oQSbJ9M6/a0qH93A8hQDEl+FF6Wz377G6oe73lKgJ2adSSR6hZXEsDRUFN1VGW
RRvcOa0Ak4JcwwpZx72+Vm7xV9EWDdLB3P783l4yPPD1iPe2LpgvgdOao6miJc33x/n5WJF9K50/
Ma2kAN5RIFhyt6Mz6A3x+7/aSDqQQx0OEMcvh6w7OKz81Smz43vTutXK17Fq3XsQbfztyDpIX1Sp
BES54WcDkO/EU/ol8rPg5A0wHm3ZpLccGWpJ7ZB8b0GgklgjgX3bF5CYrrvXA0saYjkcZdqYtp5H
4ioi3TVP5QE0Nn+7DAQMcPvK3gMUcedwM9zqdfUB1OhSK3+q0aIa0f+iO+7L4ea4RfcAzqZ7MNNd
NMPJlIQilSiQEb9XzNQ3WQ9+PIzIYyqorG9r0fk8OKc+vzizk+iWJV4Xus+iCLpH39ZJsNTacHAx
AVeHMLP0ttZEViCm0Ao2cdlZh02wKXlZ7tcqDZHQ4GAhmk3tqq+pQAyl/ErukT5gn1tK/gxIq39v
JLAparqvAHMCsKkzufCu8i+SIIKsRC2/UlGDV8Khmtd/DKTynyMTkl2Zy+AY5aq/cbIIcWpR/17v
ywhZQ57L6I5yOZ7Cju4z8OYQFC9VRdne1uAi80bb67qV2QnpST8OVtBB+ie3goqIwNash0CS8z+M
fdmS2zjT7BMxgvtyq12trfdu+4bhZQYASYALSHB5+pMs9Vg9/jx/nAsjiEIBUssSCVRlZm38eowO
DY7Y52puUiPVurSrcEnhBLLRlaq7GPJw4hqJuNlpMPD565Dbw97oNMC5bg5W3FYaS26dyXYdQPbg
ttLYMX9T88DdILf/TZZD+tfoqAWOdsGPCR8d7v4ye0JaOUIencd3lYoMztVA7pmhnl5/TWpVibBT
F/xIJdBdNCmGvNymA7hhjTvST6+x3desLBcea8Z3UWTlnY3E26r0/fE9qbADFoUOjn9wc2c3+W+3
fuAeTvtgqc/2aAjVnezYW+C0DW69vn6dPGBvEGHtf9RZui4hloFsZq1Xaa7Kn0MKLZwsH9gbbtpi
1VVeAGZgnG0jO5gOwAwWh0FBoSyYRBuDFht391ld3Is5FGxXelWzNvw+uWmwMHGRPQ2uNW6g+WMO
vi27o1vVOOQ3XvMMlABAbjnXP3nJF4lb679Dpt9sXrpvfVl0KyMFv2SZb21CNeyyAJElVbvj1zj4
YSPtiLyVU+7GLB0ATCvHr1n1k8wpT34zgynGFtMwtY91kui1FfZ656S2em8K+wymWIOwWigf2CBe
KjeQ74nOcEx0DdtQF9oxFRDL1nA20tQvgHivaLZh9PRxxErXSr0n0p6WicnKg8k99agFwj6+MwBa
n1XeW+n32ynS9hPkzORDa/WPATJJbwLM772oOm+VRerFAeYNcRPkFqVChAKFH40PqqGTXURZeDvl
u39RTzem8xfKFObkIbhDtlsDfZX8YvEAIkrI9JA9mk1kR1wEYSprU9uLaKzbO9GJ8b3iPxlu1K+e
HsZjXbRgFc3mjnG5csupRbKvH9/z8cd/ek1p9LGWGH94DrdelcsRY2k027mI1D+wKObbEOfFJUQP
8AIVKwBhBfpzc+0DwCwXrAbdxBqm6KFOVfQgxmYDVIpzTmaT8Trn0rfdksbUBJWEaJqOVjRVWwfH
50Mbmvageq/c4gE63re8A9AIv9LX1AkQgajL5EfYCwDrUnzdcYJcV30T/ZDIUi2M3kElR7402WCt
hF2WYKowe28iXe0m7Nfuw6nLVoHsi/fCsV9ByPP/zqpLgCP3QqWZvewV0KDKddq9Vdr/czX+Gv1P
P8v47xAm00+i7t66cKofjczcEy9TvhxckK1UBpWyVhb+uZ6q/MEb479yJH2+jO6IRE9hj4e0y9jL
6CR78g9jP1x7Og7xy/HLLy0SUxFjAMAhC88UjpxAc8RPXdmfwdhdD8GYv46TsO58IZqVnqboS2m3
P7JCNA+gQgR4JCbTwnN5/KXvegVOUlycihQkRuyFH+rZH088ucZbnfatCyKsW//wueV/QZS6FPF5
KFr8d6TMBynQiyCFN9vmJvWEf2BpDWkp9GgwDPTHla6QAxA6KHZku2oVFWJqt7LV7XXl2zya7HrQ
8gTrvSqAQfSrUR9uDe457X93nTbSh2luaEaZFcF+6tVaJuJH3Pf2Cf+KlziADiKEqPLDOHcb5YfL
yG3iHY2yYVRrMY3IR86jAUSsNk3jqzV1XT+Ld7EVh0sequIFn3wGgZvcw+5oXnl+DVCKflx7dd9B
mSQ/kOsYAInN5gzK7FkoLl9y5K6ZWwWblOXVyh86IPKlcZYWbuc76ta65KcuKF+p584eRQDskukS
+0C2hOtir/wCexmC8Aee3jRIMN1fZ9Qd3yC7X6xF47iLIMnti7DDRz8Vybvsk3DJ8OW/j6SKt5nV
zVSxzj3psa1AQi6rlyiXFfak5fTTw5mRfjXA2n2ajs3YdA/Zl4/pVoKvPEgz1TpwBLBJDX5eluDB
EXgGCHYBWPbqmqbfM5Fby2DuAo7lb1jusA2Nek0wrLKATTsaNb4VLZrCAed+dq50+14q3lzcQQ2v
A1R/Kl8D3157yTM2pYvexgkQzL56NwFoewYBRgFqD20fpwa3WqYWcIbYC75ldVQvAZmrDzQ68WrH
oB77BEmE5tFFSIDMQjjOHc9x0qRJjCkF2q0FpuW8ZAkxNHDbzJoVQ/GYZxwZI8tCAm4OOVEzTW+d
qodH6gxSDZAEiPsdHUBZNX74i4DLBhzPt0G4w2OQ86eeu7WF7HHE90nC7LVQoJKCBBz45x4wrqMC
bv+TzcJjCLRht12St48P9OzODQ00wEgdtRcsye6Y2j5ogDz6mqvnoQ3OXdfG58Zr1TOrpFipdEy2
NFjbU7YvBkQLaXTMZbA3YcwXftdnB9Ajo01hlU9TF2QHMlmd+rgi262bJnFbXqeR8U9TwL20d0iy
46vdPLuid740eVsBI1zmG+BsnS/MMQeThdUzH5QN4uTULhUXzpeOgZ9Yj/Z4rqs0fShK642mO8lQ
LKs81DhDIWhdVqxfVm1WHPLJ9d7sPFz3lVs8I+vi3Y/59EIP82gU7s7JS8SUZy+aFOswP9Do/04i
Lwlwt5jV8cA7/YAndDMs6dalKwIv0JXLWb4LHQfAE0AZgrrEt/Tm/H/P/W2pKxhift3b8hGeKutK
6nqRGKB1AmXs5noZD/EEiCTU2yZZufsQT0OxSsl4Hfo0QXpjtlS1aVdkpGbq/ak8XRcE2rffqjJ+
rCprhcQnY+M6gFDlQgsI4S3GpLfPksfTOU7qLW6VA8Je8sNEdu2X4y5k5Y+b/TqVd/jN9xHuY14r
wWyvuqo/g9JGHZoaeXzmN0NOEOw9vFjza2VkBr51Tg4k02y6rue50L4dmfsocoY7eYvvS55Y+Rl5
iMlezNqIY+qdrj0aoKZp6z34Wx44c/C92SOQKc/S+D+Rvc12Pq1xcwnx4S5rAQ2HTy9Bl7pLzcr3
IZp1877OxpkGqFivdRfXPr2CAcXtrFX42IeVWXQA06wpy0f5vlwnlyyNoN065wK9qGYn32cPt1wg
4G/Vmia1vHCKZdNFFwSg5W8T2nk6rRH2frUGFFKvb4v8epUww2Ymw211LPeZY/ubrEraU12k7wK4
6d21V6ru5LnCh7bAPCoifH3KHKvqeYRs1EhwIIfFZEuIddiuXHpq+DxM3vU8BSKy8VZk1tfrqmSj
FchF8Lg+8CIDUPPXC9MljWp/9BZA50frFkIAvhd1Bz6/q9RKbYBIEB0BshVNMI5/VyO+HglUO06e
H/tmRaOANcbLFtg6UDQwQrYwkiC2UB/CtzMKCmqEVyONfywuoAY14ehLjj3LX0H8BS4XaNonUaZH
EHfbcxoX1VOroKPkWLPmgJKAHprqeZqAq70ODhHIGanNNuA/lU9toPp7iICuaJAWS/uyWyLPCvXe
ebU45wyiwfkrDdKk1ALx1mreW4g77SirlagIwT7Qxr6MOjT73zJaRgdXO/neou+//D+t0f7je3Oj
q1/2WyCe7DKOrmtT7/o+XBAOO3kRtcyO2IQ1DxSF6UP98AfTFMcC6RyjH8gV1NgHMlGPIjc4vv5p
Iq1FK/+aKA34cH9Yi5b55XVbnlyDoL4u/++1gJcVx3+baCKt9esPMpP3Na7nPeUcY/plJk/q/foL
/rDef30af1jrD3/Uf31AZrAhXRDyb6Ept0Eb+RerhYR1mii5CZnP1rSBtEyQPOTqLxojS1Ba/jLk
fQTILbajJm/KUzmOz9SbkKd6atSYQRCDd9cdao2w31q2nC/xNF6miO6dKgTTh4Vlt4NZuQo8jBzf
RhohxtV1oG2hCIdtKx5m5F60zj8zoSk/bZA2qhdkVPNIPAA0NjkGXIjQPhVOeCfcNnmIuEAD+sHO
krULAb9/bEOBPX1VOXJNLjQACLYHNXPA2a/T5rl+Uh6qpBpPZOIxooW1Egu3deMHmuS2OElA9OD7
zTRAzm4DJexwSTaa2WkJbc68ijc32+Q/pgxYv5ipC6Wj/Gl8ph6lqn71aMzS0ASYPSl1NPdq5arL
vz2vKS5TPLYAUEqwwQszfhWxJ1a1NcUHB7B2nDHEc2GSz/Y8y6FPOuUnANiys5a2AjMU/BHm6OxM
jZ3z/HrF2rJdgxdbLX8fmJ2rRmD3HfjfPk2Y7dQFvA/wYZ6v/rju7JZod6kNflL0Rq5urDAHCynN
EgkLCRxuYt9NGjhA3KPHcA226z+XZM0yablL8hKtNYVQjsGEq5UcmNek7hJ4gR3+wng7zEsJskUs
RlBFZ/7KAKdxoEYXRXIYAVbtwO7+x6ikhXgLmPOpae1+LxRu3ECnoLrzik1JCbSk3QMxNFuvY7TK
9bJIoY7N237X4rRwbiqwEnowoGuvyaKVbKZu2/GoXnStjsJtHsmfYIf2u+vw0ELbzuL2yZRuHG4H
Vs66MixZX4fbOk9PU3OoIPTsLq7r14m/9r0hwg8S/MPS7cUmjUwBzDQ0tskG6u7HleW7o16Udv6e
Z32waxqH71y7RFiHSekjFtbzC8hxwMSCgHcz8Sril7oZnjs1BnvyGmSECcYGScLvZ8YSg+RO2K5R
paFd2uC2nJnGczDwWHdt/ELFCw12CxL1/xog59ixTnkoijsXgn/OgmyJW/qQLdnTGmS5raaDELSt
2H/tIyCVc26/WNoGu2puWGml46KKxu+usNLtJxtdNiMka/MhX1Iv+TWNulYZA/+iS2vZaWygI8Sk
idUHAik75X7CAP4Fye/WkJubQQz43/aolcEad9luGbZxg5Th1iF9aYkSF2sb27U1IIL8iQb74WMQ
n8C4iJj+Vuhxec1fuKhYcJm711QHdQNr+tyFisPn7m9zU4w6qE2yaPH7vkNub3pCsthd1rLLdrbH
pyfXlc4hwjN6QaNk6wt9yFEZ5kImNoX+2m5DiKikmM+5111MX+9v/rIHkKzL7BIYUizZ+0kLcCyO
SK35EiCA7yxCBHzOso7Kc5gmxQqgM4SP2YDubWC+otGCAWQcTsiXrWjYsEyuMjLOPr/P+/eCOfJR
S+4OU7fKheVtHL9IYuAKWmDMhy5fX/ssqMfLVO2EE0jIv80uwJp+uFDyJ1AxW3uQZVo6kGBCZMzS
P3gfx5s64/qYjV5zbZhXZgsgqEYwnnqOWF1QL9yw9t8mpaJN7sb9BtBS7y0FDXLhazaeYtHb+zjO
mkURIxqUucxH+rYIziWCD7OCg/jOZlXpskLqe4rznWCW3vaunz8n6Y//D3Tkn1w6b+g30A74ZofQ
DwNKKdA4/Py+Q3QnlGKpvCtGirZy1CD5/MmOrIJcTajucKfK5JSFcfUNCn42MgRO/uJAG3oFEEqI
7049bN2xQY2hQqsDgn3jttWud3Fk6q5kitSqMbMCR+PJb8hGn3nmPtuQ4njoGgccNNUGG4rMh6mP
tEhn0pMTDf1bdH89rUPb/NSHEFOkUzrNafGz24j5aH+bU1ZW/xafERGbFo6p0nNWyOkYCNB/ocxo
IMNj9JONiP/cuTZe/WQJpudsAsZr5i5HtwEpB2Hxu4aB/5An1QOLvfbBQFYUKfJyR280Q6gbxF4e
LOkt+QMEkbXxiz11AwiN0CQxFu1T5VU7MkN552OSgzP3sctyaJwWbnDg3vDG25g9jqLkj3Vgpk2N
8kQrslEjCieD2rOX7242CE/ceckQn2hWFkOtEjCA9W2hFNDKncu4C1lyLE6NG3Nn1VR40NxsbWH/
PZkEKUJWoQqIYXJdS4hoIG4HGQEQ4NiR+gi8QzsvQwJt7JSAmPnsFPkSwiI3J68SoMpBhWf9ycnm
rMSPY/YnTy7xKC6xuUhWcviqvao79L7p+ToR+YG6KCuD843fvYBbArS7rNU9Naly1L305BrBnP5E
pqkJ2js29A9VIOrgFKoy2HDg3GIvj1e5dnYiQAUGyRt3A6rQ+DWKXyAzVXypVJHvEKT8MKvspYs6
3P0ayANENiKj0nmEREGHb52d7sO5azorPgOXuSOP1lzaBtSX1nWqaNkNBu/9twYSj7sgN+tesW1n
NlGkvb/C/rXFvR8xzkldUtWor6FiEiJx7tG2BrUenL/swWtO1FjYw16veMLEKnDkLFpYtIe+ABIO
QpSfb7hNgng5aiRtssZk4GanyzGCygmkDLFRLUD/ABR5q5TVL2so2q5psPI9gH5t4XSQe5r2ZLNY
OJNfBHgwMXgax6hLVtgH+V+7uPGWqUnwTt2GPSIb87Nklv91SLCHhAQ16kpJBcCAgNYTTcjsLkF5
qALyuZ0PtBZrbRR4Sk5FX0Fl9ld31Awp/EJn19GMRqkbVNbp2v3lLJCafGB9xiA4gyKltkhQuaFn
a7DFnOcu9flhzNS0gLCq8xzrqLxP7GhPg6yDieluUQ1t+EgmmYuftafyE/XiFlrumHJQhS1WEe6k
SI6FzN7wriiPkdGqWNElGI2TXXiH6yjLDCouCRsPhhyP7KHJQrAjcgWETf2N9ucuwH5LM9sbA5Hz
AsjqQnk9PocUarmKWt4iNJSllVjSkIqcoMf2dToWkMVb4rfX7VsmwJtMpV6GRibfkfJfOE4X/kw0
CuD4XlgiZVUjufnLVyEZB3S1F5MvAMb+S2UjSKl0e1RzDh1Apj0CKOYrkgeAaqWjuberHIxEFae7
MEvDi/aRoC56ZR5SEElPHlBZC8JXeaFrTq6CYGybGu+FujTaSte9dlMoFy0G7dUnYYCUqN282Vgi
hFpE1zsPE8KBKCIl1I8y1XeBl3pvf/KQPIBI42QU8g+Ijxf9Gz6AmbePDjUUDw9cyVCDAYjy3wYo
gD44rzQJmyTuXddxOf+YEAjkO9sws6AaOaeHGzx9gwBkIJAXnoyaNhC18t58UGNAsUXhmGzuWgP4
XBCgjJD2/jzJ82TypFv706QBtWmsorlUs5ZyoKGenIRADuWJNCsezHLLNWv+t28V2qxoTj8rVyFI
6q3JRkJWZLutg0oADJxRuEDktAD6S/vnStvpHa/VcEmgCxYuatYBylb2J6uC7TpgVd65GI7XSWkf
95fei/hxKKad4E0o1uOgnb1O+JcWDECx9hxr2DY5+N/kfJ0XolTI2usgj0grA6WGV4uRaVuBD8PX
MhuHC7lTwzrndZAQ7CxsCRYzPg76I21bRJgEvBp16Y/0jIwWjh/Jq42cyY9s9BGQM+RPP/yunyf1
vXne7bO6zaMptJb6Dmq0BfqtOPpuEx5554RHNo4I1N76dOWWYbkQ8VhvqDswWX/4iOUgoTiObZ3Z
A+PxZHs1ckc+sPXncG4Ki1srCU3l5UgjZKRGA3SDskaJt21U3p+bzpjzdbYXfamgwrhEITnUnrBd
8d509xrKtABINvZpavH5k3lCEnqtqzq+eiGK/9LlhYU04GQ92qw4kJfJKgWdZXtcNE1crbgp9HIK
Q+8+5NK/NzpxQAfG0Xs2+bOJ7E0it70uuhPZqakg97JMhqHdIisMmqropg3KXkAwWDc5qhkO+GpD
keHhZssHqR/k3JBNa5AayIWavMjNMs5TCBLFrA7Pc6XA51q00IVztA214cE9eHwI1klW9q9j4b/W
pRf+rArQk1CO78t/ulZ9+GqhZthPHEERw20/XJkHUt9tVcki8zq7lvOqzf+uWrV9gtKS5TIA6uHe
BUF6FTVGreuqxN50tpWjaHcQ0h6RjPnHBtkEfRpRxdCbPciNGlEPoIFa1bkO0+jek5wdhjJ/HCYv
2mQ5ancWYI2fZFA6J13X07igy2Tsk6Vnq3bVdOk/RglpoBO5jxnQj4gFDFvyJtun2d2sBJAlzkGP
yKwBiD2vW8yEbuO4G2R1nEOIkNIHdjQKjmUEuayBmTs7hpg+KD/qESy+FGkNJ1lSlwYc154WnVdV
e7Jhj6MeC+eA46F+iOYOlCGg+Y0CGQsaI6+CJc7K7QprTS40IG3r0bET3ILml0pKSDVCHXtze3WU
ax23zpD311enSakPDlHJ2nF3e3UIbC96p8nu7IQ/896dTtQ0PvAyixrg3nqYKzPMAy4+BPxXRHOl
KIgGX7vjwOzrlExb4S6Z+BPqn9onHaKQJKiEkAn0UI4MIkkTn4YzNWGXDGdRIk+AypkIh/3LHtZs
bYs8QpVBxCIpnKcy3xxAG/QWFPkTaWcOqcSz22NZcRwsHh7d+T4EMlbwqZsqk6wigbKW5PInv5ut
QbrBnWYZmnk5asx8FYMphbJq4Rn1PvpFgCAVxDxC/sR7UR7bevh6jVPMwYpp9mDYKNyR7ZcHaNz8
KWFJuxdcQkwPZQzufeXJRcLl9LVuAQN2Hbc4F622drWx2hhkUkTGF0Boot6nF8WnKPmLOnoAIZ2u
4jAsLlB93qAGV3m8mehqKrO/Tc293W/2uK+7pZV6DyCZA7sNUg7ykhXul32/qYh8A2jYbiwh/hwm
Tb1sICWxKYI8uA9ZH9wnEOba+DKplxBsRa3KGFUVjmkN+fnZhRoACTPU2+m3bsFAxvGgK+hWOMNS
HUkxlwbxMgHmhfH2XeHW3spBaYuzDWeykRsHUhLVGep4SaE00zbhXqT6+feIm6i/Tja+5RkkIR8B
1oBMpJ7cV9SYTZc9Kg4/JLP2KRT51QnkV6g1pZptbbsB52fCAV36wc8R99N5y9Eeb40sWHcE0i9x
N5m+xKlnH2gQ+1N7I1xIekDl987MDUs1/hvpMhyhwUlXUhYukO6zJCcNj5C+2ESFfI16D7tKhP8P
uoGoAOCLKvy4TJovyPqiOsBcUAalS9lW1D1q0eDzcozOX+OOhdtYeMnWQwT5JXaKS9Qw8z2pcEyV
Oh/uaxR4PaQxyl9EYB5/Z2saZxCzW0VTGxxKJByQbYIiJVAKPUiUAZSc2y/KjOaQ9Ih148kIkwn1
x+DNLbUGMFJ5rpfkchsAIbua7O6usER2iFOoPgBVmB1uXbKF8wBdUSPTCWAIQIgRHhVeuyqp/5tT
PzUPqWzUAaEU9pgW4i97hGYo9ab5tA8mhaPM9ECW3hj7ILLknYauThkOetmoi9VtjvAUX/YNQ1Br
XpWazNF75MzFmXp2mITn1Ck3t4XAkYl2KJT1JiO9bZHJvDRzQ1fBvKFDPsu/DsRDCjb0lL8D++Yi
UNeEF+Hz6IKqbO0eZCVI7fxr+ogaWKtIjSgdO/tep8eed8+hIn73sVqEeowiAwbEYyjWWgvUVFiV
GmVK0rnulTVOH2WwrFg6n7pIKD0PkDoUCkWeYuZPK2X/9DPbOUokk04TYpzTqoxLZxXgQbYmSE6i
g/SspvGDNDbTROI0fpt4WpxyHMG3uO/NPA/wofOuxCZRl9+pR00RQSVzQZdjaoAOczlKAcTW6eZC
V5nLJWqmThAodlCwtJ70u2+1wVMxxouxib2HcO4ZXkRLiEEABjZ3m9YKUDW1Pykz6CXUfOqNxBYi
A34d1VLx5Ev2TRCgr6UFIHNozsJvo4eBiehS4/56dU5wCDvEef4jp8FcRA84hBQo+FU/mVS85hGq
OC3svAO6ADLZpJc9zj3SxiY1bYVvAfgUSiLtAo1lfJXZ6jqNfCS3/zhtVtOOVIqTb+Du69RNcNBt
AZtPGxdSm/Ol61tA6atg99lGw+QeObgdJypxV+RNTcqAbr/2oVuHeExXYtswL0ZNBKoMkBPIX6BQ
2p2IuvwUg26yi0ZA4OaeZ+U5cAq4YnMzIoOB59eA7A8H3xPiADDeHA3Cq5+6GRSwQEnPIoAy/+VH
MxSkrvCkw82xjtLgYJVzda4JBYBBUQKxyN9Y3B+OKFo+HF2H4xv3q6u4shRAr2G2ADzSXB2TeZh8
oIAsO8CF/5kTpH6wLkYUsWhtSNouaEnUV6rTurygCE1yaV37OYR4x12IQjsXakadQafSzfdAJOI/
nGzGl6gJ1+G58MmoE/eZIyp0B0WtP88F9nZlQcghF+dM29VqAjfjJeIKUhko9JUGjfUCTu3JdMF0
X1UK+5ZRpIBrSUhngkIZ9jKEQlahHyBj0uzroS+3XZQ5z03l/iQPMBEPSKPJdy4Ts0Y1Be8QSq4R
aQgjf9ekid79UdbkqnBiZhGUBjlFtYiAHP8kikIjn2RQwkgj3M4TPD/+7ThlkH+pkwyyBsjjbLM2
+G7NaiXUxLNSya1LV0Z3YCugTPRv9ptvAk72FkWrv5NJIMaOXDgpoPxaznV7QD4h8Eh2lfZnPXSo
pawr574FJ3ilyzRfUxcUNOdeoroNSJj1t5uJrpphRCVy7I45Sq2h6E054fMGeGVbydS+JxfodeAW
gNPdkro0YEs8EmLLW9Hi3ii3EjWDAfNT1l5k2X0wl69H6aXhXMcKyLu5wY0tX6E8sLOy67ZyFzRM
jt5Y3akBSos8Yl9HnqN6GNVgjeJ6ZycjIlUouTfOFVhrKrknZWrATJqhewMPhmNX8XeNrNIpADr2
Oa04W3lTL3d1NplnMYzhtpSRWtGoQlmCk1uk32iwxu3x6FjimwPFmotrhdnFn5sehzLc/sMKskL/
DNDV0Ixql434bVM3mVCqj674YIXHCc9TWgS1eQDfp6W6iW9R64EfgS4ITl32XqmRHWLouhzCuaGr
P9n+5DIUHZiF2bT6v6cOHXQdlOuuqfrBrTDCrUtX1zoJNEx9xK8/aiXIX1e3AWk3BgWIHShdzaO3
tTJ7hG5aDLlnPngBag3ZcbnnpgSaDTrSy8GeJPZsQWbtuqmWB4iqygNdTfMISnVt/AgY7sQJ9cqx
UXmsjjqIDShVuGcwzeaAnGzy6IjaFKjTV6nH0RmfLSQQv+SR4637fOat9ugiGL/oiqQG0c6wA7Rw
8hUqNCWPagq2LfSCDs3cZFKN1Z76QW9Dfqhz+43oXbGPqEtODg9TKADP/tfLRqtXL8zHvePUyPUV
VYo8fJ9HgBugIA92NZBcqLVE0dYgPQxzj0w3P+oGXVAsrdBUh0rGe10F3SsAi2ZniZlgpH3zxQXm
PcZG5FsPFOi6tRtrlgTxHvG5/0hQDeSbbEs8K/hQ3CPXtLCV5vdTlIJob7tKLSHJMa0Yy47XrGk7
Z0gp3ZmV2P4PUP2iHtkZjmgLcJbKpfYiZ+mFkBhmeTo+lbaeDuDrQr/bTt4zMeQXQDqCw4hS1wsU
xWpfEVwQSN8yiRwsujlkXDYNWCDAwBf+MohHb1MQC8u2QaJUst3JkadnstGVlM4b8xMUTeUAFUfz
oyeYm9pP4kuQDq+F7NXdzY7Klf3RSuMtOUBltt8bF/Xt/MZKHlgKUGEG9XsEClm/iHWPGpYzqbYV
PEdxAOsLCOUXSHL50WqqRHh0UEYAWYZ02uCBwVcksFyVXrOwOQhMwdS6L2MKbAZ1b6PGxO2RujRK
XbsF26Yrwzz7GxyKGqwJle4Cy51WXIHUGceyh2yGylCxEpTPUnjfBxE3F0d1+ZvZDf1UvoWOb61t
bJPxaP0xRcAPkfIEwKngI/nT5iZN0SIZcOf2wJX3I4O6BWqTVahAiAogUdIGVwWMgvUQrmMZau2S
AgZvmgDbzn5CuQeoZAQF7n+M+/dDlnDQccEWZ0ElXoDXgtDubGOMDdDf/meUrshWphYYEBGoj7lb
pviY3X45DtOwiVHCDapiDBU/Gz4JVFi00I9/Gh+lo7g/NSir1rr7tnM2aeqbdkE2Ce5SC/WnpLn6
kNEJHHdv4PibvW8iKD2iEF5dLwyKx269WUag0tMD9Dsh3ZhKG6WaIn4CeChfM1SFX1qsEKdQW8ia
254j7tpcIMCoGrNR0i6eJlWGCxv5ie+JJdYpxMP+TiLv1A5JBpyB7+MRgleoY5DOkZtsdxmSiKfM
LYulablaobw8KqhWeRVsR2R2fGyU78ZCAEEWzs++GN+IOzDbUWg7Hs99LNVuFF4+9QtweHqcsnzr
krWtdRki/i5UhsIzc4/sXOXhXYaTK+rjlagLmgTZI8AMORQpUaveGYChmXRt8qWInz1o2Nw3ypyZ
HTg7XqPSbB40ODzT5aeGl28qwbn5Zhon7DwBF4tmasMBxbKni+a4t8SZ1W8DW3TZmsfjg4YWxF02
j5ILzlYI8NkcmIQOOOc2jvaoQHFGCHS0kRzjNqgb0zO0iZBMaze4WVoPPrPSB5R9AiTEdb5Sj+yy
Fj4UV6N0iSIS6dUtMINZ2rUyW/IztU4vBtxm3MzjJz9AXc2MS2fjj2n1no3dpkSG/Tu3UD8gFP50
tpKkOYE9bC3peJ+beJHj2/hFz2L1Hqoc3XWF7A7gnrwzC6WHpD9438rM3mtKnRYTBKChDPmzFQWy
U2nNXp3Md1YjYD2XvAu63WQqHxU4BfSSB+9F+z5kvKj4JQrGZHctkB6La64gGREJ+71v5nHLn3Mz
eY44GM0HfDlcV1Mq95R3Fk5xjnEqOSgnx4Ml7FJ32zRIL3WRgDZZPLC7/0fZeS3HbWxr+IlQhRxu
J3JmGCRZyb5BecveyDnj6c+HBUqgx7Jrn5uu7hUaI4rEdK/w/2u6SQv0X2w6kS9t1dnOwQaS6WxU
NrQp1UDpnjZkBxgpoZ/kQEaUsS0o2NSNr2ZsXAYli//oDYJcbZAlH2slmM4BBZmXLJ6DQ2lxuRC2
B5MAMydxyGWuspZZTj71VShrGaByjo/U87xUNJxPhenWa+GUWarFQdHi+JCPCz7X5L4As+QDDtm3
VEWMyXwdlkFmMngGxMl2HPa7lS+20ghadtDcCI3rQO/Wyv3aNrzIc2fBrQO4YBSUgh+yzUy8RL7s
QamAS6lgdyqXI0zWwQ2lCk2UrGVY16HdwDKZtN8Ea70CFyLf6Qvm1Yq9znHkqvMDfBXyo7evftXz
s5sgO6TaZTqkUD8czCkcXvq6GeCbYgbFBjd/o1OOIgsqFXaHXJ0msKaj4bwZirUXFt/yJskvd3Ii
TU+V2ZvnwJvfFXb5W6PlLZfjwPjklPlvxZhEcMYIA6EHKVAcjGfANfUXsmPWQQkj4yP1BFRBgG91
HnpNPQVdDMsM+YXfZJbTSL7ONlm5yYwGSDtLgVu2K7X3XjI+B3bdfPF8cv29A7eZLAFjgbk2iYFT
y6zmC0UUCzZo1j/L0vApikrcz16blS8E8P4Qn9qweYfVrn0QI+AYY5h5eN3JstG6XzIK7kO9VJ7b
UY/fxZOaUSbRfJWVDHmT+1QCGuZDoPTeNXdN75oug0dOkS+W/kyTAgl8wlwnLy6XwhNN+2gu5E2u
kSZ70eahaj3ngfpeVqvDc+o2/cfQy4ojdGXD0YTE7F1HSc4po9t58sMXioyeFDX2zjWV/S/lMuhz
FD4AuFfsRrtLrB1Bz/LFUOPx0vTqV+HZEFGVe94l1Yzf7CotDpMZAWyZVRXlferwnGraY0MC/xcR
9f4EjKjrhlevTSPKSR7pG0n0o6tWzVUGYO7tM3dpYFLy+OrW5ZehVvsTVULNClIPsgAg9VP2KS81
D7hUcOtl4IurOwag4PPe+C4ra3iGy0S/iNO8eIqyxH3I/L+5ky6pD8QiuSbHMFy2MZzGMrgqhVy7
KpybXcZ/OPANaKh6g4nV6QJUq4GIHaKbvU79pPQTdBaMQz6IF1xCv2Nu3Sn6gF5pF+j6IWsgMZMb
xtxEVf8olw+5Z8xG5fImsvvd1BJXK7NkF1n59K5yapr+cp2At03j8A4K6vDJKvOHdnIieMf9/ks9
cyJaU4nFTNOwlSrGF5vDS2iW1qecNvCXSVf+FLE6EwikXMI4zuY4HbU8jA/qEsPPQft6oFn0V0jJ
Ka8Jf9CAiwKuql/FTORCBS4zUYLK/KusJkkGLMOmBAZlH0ztA7ycw5XW6OHaBsHrTOvGt0uvH4jQ
x9EHt54dD74ASougKfka1lN1Sf1+elf2H8lh9TAeLSc6O6I8bK5mvn4nl28zu/nYlDkw1AQe60tc
BaQiC2M4dRTl8M1kxlfaVC/UHwS3ASTRXQsr8Lui87+6NFp+pVJyOtOUwh9e60Vg+evtDqaIkNbE
pP1cUdJB3jT66hbedBvDsKVwGS8PnIJD71JIO0XhRwNOi8Okj/1tHgtyXstMXYZNti3TOvfK3bbG
3zVzfTfrn8omb18SpSz5uq+yb80Im6k5jb8RzIqPheVSbKMmHOz4k087xeTYSsFB3AT9x6Slsq7L
QMRbtRDffshsbydKEWlD9JykVvbsU8QEp6oV19WZJve8fq+4bbvTDcAC3YEUqQwOdYVQBzs8c6r+
G1Op+o3CtY+N2g6fioKymzF22rOjG/XVX2C3yviP2bWTz7HjBXztzUudTGV8MeZuOGdG7h1bLY6O
HgB2h352gnd1cWigBHyxGy8hZWZP2ilR2nzfTVn4zulyhGoff6lGpSCMh4MMWmoqVwgF3i//kfkx
j/kuq+v86u2pp1PCD8AwFucha38PKDK6abV5btzl11pSWDL8UMzy21/637NcMQes24yHpLbmVK0f
etf6Y/22L5vyG89JLoNGjRqNHX9dVvm1rcwG8MacrmZHqa0naxlklrih9eRNmXoAfsbap8OczjsR
boa9mz3UIVWWIn9j4gH9fKZ28g811i3AhdnqjUmvgclf25l+2jSBSQZlnHnFtunc7Qg+A147lg9j
AW+7rIx+covDqjBMbBbi7YaKrgsv/PhxUs/tSm9JPTWklx3oHDEYxiIEeYopSE/j4xg9ritRROb0
BZAMSreA7+KYn3R/FsnNsav6j9CpCTrFzvjBGbTh7PuRdZlMt3jxeXkdgCwOfzOc5iI+aVy9T8qK
vzfgdlM/+bPqpp5Eud9/SAz3j5xYyk1EFtHVZ9d2L7KaIKH44NvAADW9FR2rsYnfQ4RKHa76Xq97
/6iRnz3I0uZUuVMMI7lEC8189MQB3XqfLPNxyJWb1ppnZfSPmVFHX4Z4dq5WM/BXX/bd3gs060rO
GFIWcwzBtFM4qXYVlClJdeu1mvxr4r74QEpcvaLPr2VbnyyQuy9+BsGEqvnlRQN8cF/0cG8DYwKt
B5Cuk/fQ2NHnyXTqY7YkNamfbaGcc52FsDxqqazxIW5aLlEyzMsNaVtusqB5mcokXHXaYvWPpnfu
lUdOswyXeEp48xTn2fEUlzc4AbDkOMVm/hjPYfEos7wwyOHLmvqy4pG79XxzcmjpMPNbj6rBTbn6
gkh/0Szl94EO+j5IvmlDq1HcPyUvQeVGtzoERbTN7PwLxZYvcgsAZu+rw6/apyjOKXANYv8CEEH7
WMNTddDSqf8yBbzdQZqrnvxJ6b/kVrDr+sH+1APV99L1069iZZiN9xA7oNDJ0uJSfXBp57nIsk8o
HnK08v3ktHQxTt5qRbq1PtltCFMYgGUxUceL3Zrxc14F0VGZC+sThzJqPssx/3OsPvKVaf3XjadP
Ve3WX+sI3DOlzNLVWx1V40L4Jn7mmPnqXetRyns6KBbvLAXSI7J35lx+SfIs/kizMnTyWWydaosv
pGwGVZTe5f+UHc3/TtVbzxqYk08JENkU1KFo+ItU86D4bbZUE5TOsr46bu09jGNCd1Sq64dqMvuX
tOuV84JeSwAgKR/tpFBPHgUi7zPPN2DE1f0vTlJ/owqr+jOk7H1F5xlVcludEV2NYFpgVQrOyHY9
Dbd+dIabwg2KRPB8kZVF7RaIw0EZV7vNZl2vusxIxpuoGk0DeiYEIECWq5Hs4pfgIzQDjCd+Dze4
DPw1hc/2+KK4Uf4ki00cUprwHM6gSzSZq5/vFGIM95t+GL3K2bvLlo5VZSrZqCi81EncQ22st5Gx
59vkCU5J63NQxM1jFNCxMxGH/JwaVfVgGz1As4vWA9LrWMazdxZt1NbuLuA9cRNt47gQErn6u8br
SE+HRfKQOPzSlBDcJo0eAih/ai1AeSgNCp2j19JNmid5/xiU9ZMHwFWw74xSf/E9SkGq6H2naRHB
DoYEossYdMvn1Sq3yvcEB51blDc0b88KsJhKY8QXMRZfLkEA97emedp2MUhiHYdetw82FB8Br6Iw
P8M1Ue7JALZP5FqpP1pCTPOQukdo2uujD5DBLw5cte+moD+Svge3b7LIgKWDq1/EWOGqdzVUUPRK
4Asf/ZIGavAy/midKrxs/RZyUl7kps3PXuTb4fmHPBu6+ubF7oMJ48VNhrkJSeP8ZBmYsc6lx812
q53VGoAfLYbzNn3juAljt9SPVNtlO9lcLUBvqWCzOGwZBK5V9j4e42y/pSDu6Zt/vhZ7yVasyQxZ
q5l5ofvevRRRQNoXis/dsJBnWV3j1edpdNqdNlCsopHLffITjXYvmYpRshuDXKeyuE5vNhc92sBf
AfWCzzr1RX/DzwMVfqRhx4K0Bwi20wagt3mKjIb9+VSM/OGKolZrWBC9QrsUnHZfusj5JNVbddLw
9WCZ60p0P1aiWyyl7AvU1NVSuj9/WNZRZh+psPCO0pML4dPD1ETji/TfGulQnTwj9A6itLMs+wAo
lujWYSF7NXTgUqVV1/Z7uHLt6BdRik/iQHGUe2Z+swz3N16uv3SJoVDY37wOHO0IkjdPIs4V31aJ
R2vqLvbb5iRmemEANSR60IaHUwvxNkcnwMr/GpC5X78J0IhK1vkSyumF8vuNXqa0e/ivGOlWC8QY
oagKvEoQ5clLxRbXmUizAZfpsxvcVkRTZOpFGQkqdVpKc0l/O63dgrZCxh1a1lpf4Md/AAgJlNC2
NBcsog2BSNEopkqT0NmLiRhTzeZTM+hPB2nrNuBae2eY39b2PFmp5betS1vyO0Hxx4pNaL1aS8v2
X/zvJOyx9v/JjqQVOs0FBkPt3VPktA6lDYZDsQKzLoncpx4+wTxIs+smHyqrm3eD3g0nQ03G3Wa8
baAtuyy+xE8yKii+b5x7nbszVaKcmZP5z9AGlHuyWTR5L8u8HSnGXGaZN6kPtZ38SacbTAIiS0G9
p1Y4hEk2iIYExpQweA46U/2Qwru14xIPbn+VaB/qRRGq1WO9rMTCNSf9kOY+QFiLgwykNHZlRy67
H1N3X6f9uAZB7Eb/lATwkhdlWFJxkOn9Ua2M6uCq8HrvqNUBK9GrLyQpCPEW+njq/YrCLMGmWaf8
bOIV2Ubgbe5RbER4h3Qj8DY2zUz7oqNRrd0HJf1Y4EK2vFgKY8FI/L6a3dkeDk5AE0FIxnF9r6SN
eeRqaV3lFfIzOE8vntp9S0HmQV46d+8gkc2kmB58uNxkhWn50NmUF0wHJ9ST3RscUPGep3cGFUuP
Yv2zTUG61XbJ1Hvru7KRF6IYJguYKF0BVxCOnqDUpSfPSZ63AvtFVCyiNYa+LENlSJ7VDEBJP4pb
2uOT9nFqmz/W/J6Wzw+dplsvkt4z+S45gErIXTynzpk0ivcyL/VI2USdWq59Eskmts3OO8X0DoCO
hKkMWTv9PquKe5YC/GT5v1fh9DjKUgr3ZSbDWp6fBhXRf/jH38ggb/xUK6bGeTAon0EO4yBg8/sv
y7BIT2vQ/8dyzRE4tMOeA3UEjLHlf20ylfiDDFZoNqCLwNKQLkR6IrNp1DG9OnmWVWjAZUzv8YVG
Cv/ZK8aYvxUayjkCC/AmX/vqzTBoyZJfqh9LJ+38Qw8Y1B5m7/BFBmMKopckICRcOLp1ulPkaZid
QoO8151iAP2EEAZZjB87KXQv7bwRwi+JT0lAy27aKwn3+SqrTOIAEsdyUcQkYC7F8C3V/epJBiIr
9TqTZaB23wqFcpg7uSwzU62eYGOnEW6gcvtn/vVUxPspIaJD2VCwX44h3xwfUpcxnX7N4Jo5ajqY
TzRfp+80J/+fLVwfwpnCGt6VgQvpn0l9Ctw//alv2uHq6+quzFt6veIxJcVegzFqLrgJMli1Zdzq
1jqodDesIpEDFtvjR2d5rSnl47rc3OzS+up3Bg0uf3XTFtwFcOMTCj4t9bg5bHaFGZTHgWzGXrSi
aDT3nUvh5GWDbC0Gmyx1Fl9XZNdlaVV+dF3fRALZGiz4rlxbV0UmDWYiE63vmcD+lnsPBg2qGCs4
RUP9qbZb7anOWmPazRXoYmDg7qG6QLYodLBXp52stV4Lz9kIGXfVEzw+iF62MFXV2NduTEfh4ijD
WKTRtMDdfA3nouZrhM1Ese64rsu9xgHmaFSjd9HaMfhgu/5HtxzSXwsTgkV9HAsqqKL01wnaZY1k
C3HIKH7kXUiOFqKAU6aW6bkqgmZftKNyg9bF/jIDgL6AZ4KMqwBXbHzuzPz96FCYqkcx3AJpNV/c
vIp2IpPBD9X2nQk0bQukwCrXbP+bN5AkFANtag+u5Vo0oBBGciWWVIQ0ai3U6JtMZgT+iSVJQaus
rcXQd61Xw7tK1ztnMZZddYKFF7gJzxKuy7cA3ZT9PvRjTLM0gWZRSghPlt91a7Rvs0i138eK0nYx
38TiiE7223R/329Qc3IJRn7WTPc1MCrRUVkmqhMFB5n6rXPyGz+8jJSiVqctjPozv01rqe5bN2tM
uL2Iuq0NWtxk6pvReHTJf+zK2iW6T2tq/TgtA/gH9WNUlghlbSbEFajDLE5iI+rNUJbrYCsQnoXG
aSRmSlCbQQ+KaJ0BLf432f9qFwYw03MwPct2Qev+MTuWe6KiJXvqGg4OO5nKYFJIWGgZJGy2lz1t
cpmJbK59zt9Z8CCie38xaSMb+H7SlyTkeMbmK7NBHslxapfGpnqzuHOQCgO7zp3mQ2WkXBUoDQTC
hBmFK16xk6kMZBXAWAE8uFi0m/ynxrKNtxSQiXrb9R9lemCEOzWiFm4zFl/xKAwtu1r9Nw6hqrIH
8ma+QSO34ybaX3UpAYPHfr6lpTaXF5mKjc63/MGqqMCpB8gVaMFN1duqhhhsRwNtcVyasq/O4BvX
StfeDsVfl6K9k21usouY3MnSDrJFK85AJ1qeofp0ku9+9sxta8WtiyPYBcPOWVAwLMV4CDIQ16vW
zZ+p8ligFJZ6sWrWV8Vb2WLTNdZD04wuIKCL2SKSnWS2KLVwBEkH0qQ+IQQ09B6B6cRuowWJNrlV
sd68TtNgnIHCLpdcoxHSQ9rAttuqwIurygR8f1goGmU7ucN1exyns22k/wFlGo1Rc1K2luHVsgkV
morC+rj6iN4xc5CdF8Q8+XxKNNu09bQ2MDN//+CiBR3RBhiUf5EM5rRgjpgUVlDPj2Zdb//ibcd7
TarE2S6mHvgEYnV7qxsHONoBlm+ZxaWilztZr1ORznZslrvNHt7HP1orTk+iFflqIut6gIxiv06X
3elXaG+jG1+maYyusEgHh8D1q8O4hDz60aOJUJEYR63pEA2TyBNNV/eAGi4REFmC1jhd3JSj+CIv
IrpJQM48Vtpg3bbB8i2q1fvkC8UwwflO/o9LStytm7iKiYd/SAHb6r/JFc8BP0KnS3aYE2CxI7Pn
d8Cx6nNd95TT6iHMV/S9e4eIn+DhjVAj9fCQmoCMiw3kUfGLsQw6ucWnYKy4fi6sWYvIVlz1FiT5
eX2fu5VFvoiM0357bQPH1azvfJGt3wYy9WilPEyxEu/vvhzmgsucVvTVQdjbDR4AHkBl7zyywldw
oUYOFfNIzgdad4vzYn6QNVUF7q7okvgYL2qRvVGL+agG5TmNx99EmzdUr5SgiQo2U76ANsmMuk54
5YDmAaFphn5yD9YiD9GcIuHURKvPTsxkEEQnesnyvWvq4SFVNCpB6QiBskNTgpvMZl0PbuS3FvDS
RfNmWrh5TJmveImDEpjNrlFp144dmh3MpXFigZtZZyKbs8i/jrSe38nDxWHzKkcjo4ksBTf+rwox
2XwnciPkBfryuD1ssMr4gSbk36Tmp1GXNJw9fJX6IBpdBji4FplazF/FYpaaoR92/yiTDcKlyoiY
7ps9xWFKQfeYtBiOK+DQOPbNH1t1GgAtVP8rXdIwpPinPhnmkxqW0VcfBIddqRFdJvCQUzwQHpo8
ib8qQWBew66xiQXEyqe++OKlCxMBl4dlDDke+ctAH8KfapMaR1mtNg55RWsvgm2wxVHWJPpfvTe1
yNbNNxsl8d31MZssBo/hrNDMLyKrbjX/uD4W0ks1361zUaZK1z9M0P4qpQMBWeB12s1YQsQykwG2
n99g4JlPIh/s4rvdG5e/TX84rfbiav113+0xb2zkia1n/UaqijLa5eO82funLqv32AUBLYq/6A7F
V4oyfsxrPXgKydHt3UwvfwU3hwS6rVmP5pjbH2myfhB57iv0q7uje4Cwh1qg3wZoTegaprDa4cK+
IKuUv/qx+65yAcYFzqF5VivYgkVuNx2cv+Uw3Kzml9QxkoOSx+pVBheyz2uUjUO2u1+LarPc1Akg
H68+m826x7YWc8eIxteNN/dty2B77hvzKgncfUgHwz7QRwe2ltil39PID4HdWKCWI5OhnGznOrhV
B1PkIpS1zOpFI7NQg9Pq3kc0MphtB0zHtv7nLcUGZhaqiVTCJZvf9tRtmzdPlY9yZ7OqZ9vrLyTe
4Ajt9Gtq6/rV5Kpl7GXaqrqdwRZYONlqIFb5YiX6bSmzSlX0q8xkWP3E2tfGg9k1xoO4iagBcIOr
8A8XETqNVVNlB6+hShGmp4SEnJZBZlKJKbPCqrTrtlytSync3Hx82WPV3dtu+8lW23Jzd2bjXPV1
QN019aGbWaDbZPEds99PlNMUu4FoKam4oYlufqyUAH33WnSzl0GEWjRWxQ7UW1D2RaATTT7lZv/b
G8/Nhzod49Vw3f/NziVdijdKUwxKXMavbUBqq3Gqd/w5F0/0FBdPWc3X5G5b5/yREjeMlNMme2Mj
O8DWs+4gJp6UaMhUhtmnWJa3ig8DCg9Im+5P+H6rs9s26RNZPRqFliZAWfbaPLcHko7pk1HzbT9m
F1loi2RyXI63Yke7d0YvoqGAgFxOHJNRq5RVgbapu7u2UIunMSJUPVijtd8+uMzWTy+fZQlfuKnx
uH3YNx/ezymljKPW2r8RTk1VdYc8O0/DpD/qkPw0+ThU5Yk+Wv9A9nO6ZXUHYa5MZaAgeroVm1DW
otmVsTHeNqM7H1mujmBiT6uhCA0jKKvdG/c30rtNVv9A6wjJqP1XHejGs7H09CQzNRoymEvRoAUM
0KoohYyzBsDojVAM20V2p9hkYrLtH6basZ3pKigdN6dYgsGu59eBXuQAQvJlTah/pmkJCmu/yorV
Zsp6Sjc2c4Aqx0Nra8lel3PaT09r9PMFvM0nGm6Wc54c47ruLxCd25JmOOtC8N42H4YciouaFA7s
2n7C74KNt0yDoeVo2JfAnOZ1utoQw0ygGf1uLbPVxQTeu9kt1k0av1rf7xhlVQk3NC2XYuMmWUXH
37IlQNMjTXjtJ8/uaAzLNUpioxog4aB3ZuhFSy98nrtu3uspHaahAZrqLsmK+bGfAss6EWlpCdSa
NFcENtzzI4xzj1kXYqXWLanKof+8biKaNre6a26MC0okG8szRFFmv5qg7QAYtuwSLSx9U1pdYnsE
4GAZes9IqIyjcruBZKHdifDNVGs6DalP54ymEp1ffIqiePVOuIkBDNhb0AksQmN85rin3cRMlK/+
i9v2UBPetIc2SG7itPqL9d32fQtGNOwGJwoFyaZnc6lfocDlG+WvA8kE/VpbEFyLosrc79b/7iJa
KqBMvnXEZ53Ldm92WqVjYt5sp9fOxvIiL9KWF3uzvONlLbNt2GSOfAOIZvXZVNay0eSVLjVA2W6T
/2wbkf0PJm8e97Nt3BSU1aFL/ivKN8Y/n/5si3tPVb7NRFoPKTz3Q5fyy/T9B/PPP6g3jxxqOmVz
t3R2eQriCp3P3dWCUCMFuRA4CfvHQB8Kwm0tllNP2GQnU3EXdaQD779uJ2tRy2x7xLbPm33vnig2
d7K7R2ld6ZysGoSH5XNuH+EfHykm6wcUlzdP3x63/vvvHtWQqQdjQG3MINoZilk9QFJs3+wl3jCr
Y3+xrQHwCFbbYEQa7VGyFuP2h4faR2j+6rdaqzNh+NOqXyVi5Rj9unug50W945JADYivRcf1VznQ
OP3IVIZiOZxUy6DL74isZzkibXrq7MKjnkI8fr9H0UZNeBJprRWWvd+cZLbuJJu+2b+nAMaGBWtv
VA61hDHZKRkqW3ud/btMq0KAN8XGGP3/yeV/3frO7m75//qUd753y20rFQ6/fRSp6sGOgxOBbtqd
1R5wrMzi2wJw6gKYtnxHBTAI2l5Mb7xMxSYBm+phHryPcwLo1a6fUlLai7MMtgWZcNMA+7TJ1l3J
RfcwVenuQfZSAkeHwEie0OT/JSSVH/IIsofl9ChDs5zv1kpgjmE1dTj6nyLrFkUVc+Y5WNZ/ODZb
t9iIaMglprk1+tpLbLeee58sEhgRi1IsVAnwNmCYPNooxEwUMhNkZfH665ZrG/EPxdDl89kYsm/g
oxDQXQYtUZtT09hfgf2HB0fJCeyKosyHPjpJk8EqNZQwXX1E71c3v4LkqKuM8BfircplVPppgRYG
PSq0nHMCqsUZwKTssSNg9RgoFTHJNNtRbMfvsshES1fdq4nIVvXgeMnRH2x9JzbepEC7um0mPttS
HOe5/E+TpO5J5IlKEKozKPIeYocKRcNLu2eLdFlXzuVNBXT92aWS7FnkQTP0jwpo3XdyUaqWCyFb
BP3U5lA7vaUtUK36oaHh5LAaLps6lnVVgxBE4L/mjLZ00V0eSZauCcotNV8A85Jf2my3dNPddlaW
v8BF2J7DvqxuUDVXN6X7PhvtALQoyJA+2lXmn0QrdpvJG1nLMdiFRtgYNZN+1kY56Xrvr0u1DawX
UdhFk4Eknk8nWW4KozIvQ6oHj5tIdeL50YXSkbToLik09yoBMJnJIIEqb4lWyWxT3NkFpjsD8LkY
is2dy7bNtisHlJAEYFjSZCDt5IarlCfhYx6AznoqbQ0AowFieN0HkIKyu5eu0lMiDvlwUjrPvCYV
BTp6QfvVTqYywNFBXeqPQQypRnqVbX5FDbFMXY/hXmS5QlZst6m3veit/q6Rfag/KK5ldKn5CrjJ
4C9lCbabvi5Fpht6fSqG6b/aZFg1MGqYiGKz+5nsh9u/265PJOzNF+zyXKjruoPXRO5JYN2DrGwf
yzz4JitBf6cr5cUGzw+ESnDfM26P3MTVcAWKT2hCeEe3++ot9oFG9aiqWONVHKoqji5V3IJNktjz
L+kMr52Tlmco7JL3Pv20L5GvEw+nQ+lX8GqNfRM0fCz4dD65NdAAQ679miTudOpNUKrEjJvBrijG
+ovZtB11VgfN6qHb/tGvI4nmIpoIXIpwCI3vueQ3aWXqhYODmqnVXozeaP425Z5z8Rs7uFgQrTzK
YPyY6VoTtTsKpuFwDSi7WBTaoLcpuFQ/pk7WQjhQuuq+Bcuk3QU1V803epmG9ENcIXXfh7oVtjuR
VcHM6VTM1YovPxHOdKjv9E4rAR5gn9VG7dL5Yg11RZ07zIRPXuVRiRLp/K4ueFd5b0cnqnzsFeBK
ZCvgVWKl/iNtAyKS4Q70ii6RGL5d2l/fIGT9fzZ1SSCrh1YLf++9jPItcxg+5W1a3CrfCyEnXKYy
1DZ/1W/WSd8VN3Jm7R7OY6rSfxiKQpalD0RTSr/C2i9ip4NHn+DSNULBUUz7W/W7YlWWdykXULy2
Gg36u2YfttAyjlbDfNFMlu7Qjk1j16N4y+DSeVpRnX+eBW9PDGWfGKzJkwZd6W6lIpmFzGQZVoaT
OW0I/gmvSenQPQbaeE47EHrhKlnVsl65T8T81VV2+cGQIvZAanynTfkXe9sB5y+1wObR6vEqg2n1
Hu0lDbXWFGYmGT+qRWc36qvBZioyCBKw3GzW9UIyqQ0ge63bUZ/36u1ZumEeV6N/3PPuEdty/UAA
GI7gDHYqTCnDJZcr83I9lpkMg1ymt3XyQ90sV+habsKbWmbpso/MQCXicj2lvwOxZaz7i5sot63u
vGS5mcQz1ApK0cE06rUE15aSA1Uv55sUG8jMiSKiWrapeWdb7Z7uTJLJ7l/LF4xMH5T9ulG71DPM
3WTumhhktNgILf6otb4DQ2NRvbWVpwy/uuOSqpaPISayxfYxpimzgcVZnEU4xUCIRmZEcbdsLsK7
D2dYmX6sK5APaisPjWMZxYDCm3BpvGSN3V59L46GP0RKmxC15YZFl6Rpp+MBCvFWD15ER11Wd9XM
3rtMShP2GWVUoN5c/bIyniJKIJ7aEqicksbolcBFoToS6C0GQMvAntX1JyFriYTeZbXpQiOEVpXX
1hBYcFBH8RV85J1FCLncGY7e3OBoaG7aMtuW92qxibR0hNHJiCijVcns3b9n4rj/kgQOBNfLa2Z7
w7x5M2XyPtKtoNxtes8oP4Fbn53BSg8eQdIOHmV2t4xSvnPjtpuPaeRDr7DZyMwfyDEeNh+PAldz
mkD9YNPVo+PMg9/mPXCUu5XTQ9sO6pVMnwpIQ6ucG888y0rk/Q/lJpPZz5bEaQF229Q/s7mTyf7b
J9h8/122fiytg9PBUCkwpQwFpkmJ5kogV8K8lBuBCKI+i0QGiRXH+Y1O2XkVbwFgNnEhhXnui5p6
Aa2+yi3BSSNaIaHZ3ilyw9juItvl4u6u0ZIJ3KU5h8o3F5k3N5ftYlO7oXFz1ZNIZNCTFLwy8Nyc
iIvYXTA8jLP6klcJ3br/EHgXB4nQ83bhtUUzw1n+4alVfPJHwNvk32tWA8nyKqxX2fbzEe0PW5Fv
P9Mf8k0Em2h91jsIogDTV296Cl3vfp1WalBdZDq06WMInM3D6NQjPUWL5ehUlrIHY59Sjcr/LvXL
ZQpUhr03pmJYdwptAGjHpQBLPOEojqoLkcmF4X72H7jtxx/gK1bARk67h3GpsRZZZ7THpKjTF1kl
jRU9pYr/LCuot8unsKd33pucJ7qnnSeZmYoxXaFnZlfPeYLt+FXupj3NElpawKCs7p33nqGS2lko
iLOO6tZBmdpHbVnyxv1g6k76TocN6bNmqbu0truPmj76vwShCqcCRmmbwnGjjJ/EJR2c4FFLZoML
FUrqe8BbHcb6IFrTnx/cjn7/AmTHfqc1rvMIkoLzaMfcSKOYdgYWIrZsu31rIZqOKjCQZfz+uLmK
YvOTmW4pxUOWWB9kZS+bbmZ3tlriQOqjuw93W5qRdk1MSLoqOTI6ufI0RyDBWBWdWSHgqPkikmHQ
IL03KA44iS1QpvQLyRSoYdJTbQPyyngyjLh9cSMHuAgvrN7DYhv6XbhvFXizLbX6PQlmDWqJ9xns
YdbZDd32lKUgHNJZMD3LkIKkBBNaQsy70xvtrEzddBsK7QruuvXZLupLoPrFB7Bm+GPooGKP7M9u
Glov3ax9FhuFMsCbMoUQpvea9Xl0vfLcmjqlU8sO8J9S2Nsq/oNqqS9jMCeXfEmIyABeVQKemPao
8j36IKJB8jN3JtTwv3qIIrTmx9JxOjjffsj1qAfT2SYAaal9TR9jkVtPrs2fWA0ARZ+azWEFAJDu
/lZvH2xfHx4FBKBZkADSKncfJnqXwGVcMAFEmLmAnJsunfEbMoCRz85ToRnwTBXqmXJACMujgppu
+h+SmwzlMvPTutKhcIGC1c6UYN+OFEJV3ybHAuGVHJDrzjoHSk+/0TXVBQeZxstaZqJunNCFwlGM
Cq6SSaopuzdCMdp8rKqHGO9+nZvBx8bIi/O2792zujr2LlVm7Kc2KaaTGQ/TcUo8DiHpSBc070Xy
QWsidFC0iwHZV0YtEbl87olM564wrvfrVSXSNw5vpqISV0ub6iMYCOHuzX5v/BsA4V8faKRHC6oA
isb9+c3QLF/Po6P3GcXlaF7XP7P5Lvt3ExOWnnX/f7fzfIualPWZwA8cPB2OnJ99BNmw0ECeNdL/
Y+zKthzFle0XsRZCjK/GeHY6p84aXlhV1d0CxDzD19+toCrJ9qm+57xoSaGQ7BxspIgde4cvvHHS
XRpn/GAj3hW4sWX5Oi7CAOa5D2Vs/aQUjlSZTp/mDMVM4MJq++iQpmYGL1TsUZke9SAujRog6krJ
UcqW7C1FOB+77VOF8pArjVjVx0c8kYAbU5PvHrww/xrNYd6iijs6r0yc1CObATQPKHzep/uqe0lK
E/fGvp3ObiGn89yalt+FB9EgcoXipLbbUJe18dU1e+sASmYRn6BK06K2Oy+2tVKtmuKmOxnc29Bo
bUwljvWvQ5rA/yAoMtMeCMNY1USBhwIkhyOUWhuOKvrBOdt5Nl6NvhUnVDyfe5wcb3qZiVtajcbe
HHRcAt5t1NOgWAPR68udOTfcKGApyJGopnKptCzawfazERW7y5jKMaF0BgShquEkz1E0u8jDGR3E
1N0xtIAJR076agCYCD5b1V3GeNmr9fWDWSop5lg15JDiYO9khnVcTeRBk2QzSq2EYGXBgDz7tS1N
tFUbXepUvNnJN8S7UBnmCu/GZxZutRA3b6+bHPDYDrovh7QNnLTtOOrqPedBL1HlNZbehUbkF/dx
cgCJlrcFLZ23b8d+PlVmihc4ZFqLZEEzVzqefDg7pcxyA6Z0HlIlqUETA2tD3zJDKLZEETsnZcXO
1LNRWoJvWTMOVhtNxGmBv5KklgyZM+7b0jyZ5mhDf6oBFfpeE579KGZoI2zcIn0LI1ecyQZFBRtA
M1SwIoC1dWydBT2Rqjg2AhRGaDOUTQ2QQ7ORLwIvoGPhQ4QaR3wSJ1AvXGt3j2QzNLrnefoELbd/
TRR9yBGRz4exHKF27d+tBGen3KYFF1C5A60FIMj5RTNksUOZsgRy45eNJmpwQbQA5MOHGiuuiwtn
AkibMT0MQxhWGx6CBHqiLlNds+RgXx9BaqgwW00z44pO3bWRCqKFCCpwWsqHhnwCWUDnASDk9oO5
GdwoxXeCSHycGblfpAJ/7veGg7oKefL3MfW4V8wncAPgkNgYv6ZLKO7EJbcOEePNSdPRSGDaQUyh
dc1pwo93ot5ipHnyJGPkxqh6Xbp3y8kppp1Wf9oOn3Jsv76ciHZ6gSB9WMvhRMkx6tGfhXrRe15w
nfhXG7kUbh/9zAveLVmHv3VcX/6306JxPb8yKxfgXo8dNAcIFQEdT5/+TKZZFU5A3YqQd+sf9IMX
/TFppiYI3W/HSP7hv4KmMoLrqX8DRHMq7q9jOwK4BOem4+JNE4vP3cJc7powcc6DnTVQ+4DuguDi
AIzyyD+9DzUp4vZZY+ZXI6xRrGPpCYKOLhBhDvcQX0DT66iWWMYij8LFOMUGqGlHiRBO2OAxuLrn
4Leol7FWJ3CiRYu/0Sfmzh2qb3kd+u3UQe4aFe79hisC/KVbtRBPsMFJlILP8EgjDcmqy+RK1kN9
G10yJn0pfccbwu0YatUONI1phxzmEGo+FXVSOSf1cvz5dtYILbx1Yi0FXWdXgjPIs5SH3nFK8A9D
PnUcuyqIdHd8zJgXIo6PksA8NMA2Zk+fiDl4aEILhXSKTpiB1IehhOVSF+UvG76ZUdvaoR6EyIZ5
ZP5w27rcAdE7nEZFj9arhnpkuxuuLpqBvVERg3WG4lFbd1htokkvfT2/QQi5u4BtBnKSSnGkGcb4
e5y1r1Nvjq822P12XZ84PhjbC/DdaF8GPGvPIGYEICApgH5MlEIIjdeGfKZ3RxMyu6BWSUa/qoro
aa/j8fJEXUefoydUHBxR+Y4EsZr1lCmumz/x5M/autjjEM+959Z2If2GOFpTcANgp6R2dmCzl0EV
IWqNRw2oNpf7dhKKbdRkKCem6zXdzHFIgqD6z/u5uqovc94ZBfj1QqZJJwB6+K/HALPR99xIq8Od
fSHaXP3uTg9E63C3hGxdvM9bDjo6h+eGz4tqOoF3pMQpUswTaCTyCtFoZaWxrYzLPBnXJovBTrN4
LvPk6tB6ZzLHg6ytLdloowmVKZAgVdvRmDb68B5oRrdq0590yBcjeN82M9AGKntpK3B0Wzc/e6st
NLNu6zJNR2oY93lQf8EHTJ6a6dOaD1YaL1PkxcwEC8IMh04cL7SAu+yr7XrJ3qjc+gLsgW9oKAxG
4hsYnEocc8AOaFQ7jgbGhkrLN9RttXynMTGeXcjYSAAGLrj1uGDvx9GImoQzpe426lsahnnc801S
m945loDVq9PScnBCqgoY1WJyfAnsTWYD4oqMSfVITep68W7MQQ++2vIC6Nx8BIxYN25kNspPfeR1
l7EBgYg9CzeIoe8BWOzQXBEFba40QT2yIZMxAkPu4lMFjzs3ox3HEcIO/X7Q0gcoKNp7oco4Yqrl
CFOweDXZMw5+Nbb4vT3X0gmZbeULRnt8gPCfTiNqaCO1B9mhW9f7WdOZ20YLxQUc9GxGga2H3IM1
PZMNQDCtuVI3LGxonsv81HRQPDIzxJmpoWGdgyoFh7DvS6Ygd4DlU3mJym6BCW8XRJ8yUIrhwxiS
0cZpGS++tIx2GfIJz1HwNc7bXgt/pKb9OeskewODe3mudDP2o5Lrb70+uvvZqZJAut1XEzzWl7wD
49/I/uADisZpUILcDfn68A8aNSDSepZJOe+cdkCYWbmTTYyaBqqYpDkIvXi1gXqB9PwE0UnJsk0I
gcAjDUlNEexc2SaP2U8bkURAm+qnbeWMmArruZBOD2YDBvBLJupzp7hEe8UPZxOV6DqmaZr5nc0r
uqpctpDawFB3b/S+R0Sl65ply38f00wJrWfHEEfTGKBC0GgSbMW6CPoqabbLuHKcGALX3IZksJp3
NVS1DfJmWC6irkl4i1AEglKCSPJTQl1LFZDSmJplWCsGpg9j5U7DD8uZZtgHlKBuVz8I2aIqpw6f
Q83UA9Yhl7Tk6v+JDvidzaR0fp5oetBkTbUhBMC9o13M27kGDYhnmVCfROY9x2kTeig+dT3F0Yfy
GSiU0Dh2eX5yNZfPwQfXyR3MrQe2GL9NGLRbpD5sqzI332yEoYIJ17ddDWKsR4Gw3xMkLsQm9QCK
5nWTPFGTDbO2qULb3K82rYrKLYfMVJBPkbMFvtSDsIcV3qxYq1DiHgWtLbUbmagBR1QbgCIAfGuD
cKHvoJwnkz0WLij7yNny8v5g2p6zGftK34C8pr+UKtrXpNqFZXb3xEqneJsRfVUhwXYewLcb6U82
jZw8PXl5+Ecm7MDk1nRpC3Vg+tAVIqyBf+7CTe264QmKhPOF8Qo2nPLmi6cacqdhPWhfRqcD4fa7
/cOOy15JBwoeq3EAiaa97/ZZ/B3wTwTJECPkt76txZ8M9LqzpuFPk6K0b/VZ38uHFzYewE2GnDj9
cOtbS22Z7SV4NhFvHK715EzbTh8NFIxI0N2QcZ2Byo/hWxTHGHDwHVqD78A02T4iGtEeG5tFG3Ck
Mw8YOBjtYTjlGW8vsVe0j7h8t49NhicSMOXFlmzU8CyeH8rIWRaVDAfNzTiADF4A/b1f/dpJh4ix
GKJNDMLUx3VifZ13u5Pl/3gdNaHlwDTVIMZAwfWAqH4e/pVD0fgl0dh0sCM57mce9X9MrfkKDp7s
R9Y5v3VIwNtsuWC11HM/HXv7TxEjXQ/WSvFqm1O8j2YB4uNqYDcnhOxbM3J9E6WghLBiFct2EZ3q
6qjdxVnznUarnYbURGGJmgvqIrhebEs7BFGS4vUKJ2fY1lGm+ZpeI0i/8nx5kLc/uaaFwvh/8H+R
B9lmY7oZRjEdzSIvfJwxkh0Fkim4jOocQHQsiC7NYJ0lUxHF1clI7DcyrcFpVCPnPnM5UmEqVk2z
ogj1WzP4S7h6dMB4oOJw/6TspGE1119UKTfSs7+YPYmGcx1S727palPr6xREYatpjJ1wH2lIzSoN
5cyYLaWzu11If8YstB6GobsfLqQ/ITR/yZkefWYyt2cW82fKRtRK1LeUOEDdZyjihL8MKR+OsYly
oCWB0aYpErQaDjUTOENsMMAsEcA8j2SQjm4BGAA+YxKMUNu8TyfoKgDjY6gm5OBSwREetMdquIJ/
aEgwIKtJ9r1dJRcgAPVbZIG4sKlAs0rDyZnZjXp5DwkbC6FNR5Ts5qkmLxsPGKR6ajw/jmKQEQP9
WgKDgLpkXpybBnBIlEq/6jkTr1o+yoeIVc/42o0W01AXR1lAmQ4BrtqP+8IOIDQ/XEYb2oukrhjJ
FBJaKbCYSquR7NRIoBCgfobzLFjSTzwbug2PzeE89sXb/58wpsTypArZqrKNfL0omu0HnpVVR3By
IAjqZtm8JZIWYlehRoJ5eI/T6WdRVDkKIhCmnrMIKeZ/Dj/YNNATCy3nW7JRI4dB7jx3ACm6OjgP
SapOz/UQWKjxRVEJjss0gUycd/N0v7cjEPl7jQSNFJSo1qaN68CLbLBdvtstDcJWFVfi0CMkrO8m
6kZpV3WAc9CEk0btPtecYePVQ3UzQQcd2A6gUqEhKxDZx051S8qU7eI+1xYfcnSdpgpQjTzh0Tfp
z3Oetn7V1XNQq4dYXQr9wuIadTvrmHrdCExy00N+c6ZpWzfg/r7GKKMfw8TzHV0X3cJkkFDI4g5F
vcix4chg+VLFnU3DRCaBrolT3XmHSJ+2FqKlJxEN44m/92hIE2Qb4hbgpXVM0+uSdYfVRr1WQodI
1/+6M6/+d6+oD9G0vBVasS5bV4AR+ddbufOh4e/eI9kMt7OPen3j0sMPqhq97+oNlJjtEJfQUfcZ
01sf6pZIGEPb4CXKC3z1jqzelJE+v5CtNg0QVWkS9Y6N/jLMoF5unKnc0aQu8nRT9y44tTU9fZGs
+craZPrm4sC1aUB6dAM3nw4YzsXMDB2AzvL7bHbagbMhAhvDr2YIjQ5VZ6hkW23Ui3hvHwwz/LHa
RelEN7N0vQdEDyAudlBCC6DgicNHzWrDx3boNbCE6AwZYYOjWztlgGcs25aiNTWUhGTDwS4yMGAo
d1oIKdHpUufxJScXsinFuQwftSFx/8iTLD1QqHmNRMfvMWnLxVdwb4B/SEWkyU5uSSnB1UzjrFC0
zZZwLRzvwBU7tmmIWkHAiYUe5Y/UtCD2PfG0efMmI1tMZDfVhcRErP4Q4iEHEkXQFkBpJn9LWZM/
pnYynoYcv2FU+KDA0BnrE75RAZdHtfk5nbzvyVRmhW/2AIGus8UESbLOcQMnrHBshXgzeJ1IOnht
PDOMkdJELG61Req3P6ivhCLXku3dRJPjadSY4RvZh5FHO7OSAEC8nzrW0wVkZCQ4jZvU3qYVcO/k
UxrOuBxPJpvNuzmMv3RTlJ2nCnJZUNWok80YGVMgSFSOpkaSd2iVilyvGnycLqCoBOo9UV/YoIZ/
cBTwIHdMAd7mOLpCDa4TezVRWSES3CxpxX6ddlPo2TbprTRAOzGDO8Pecrscz3NU7i1Re9CN63CS
8kyr2tpIiYJV0Tbmh2IuD/mE++bU8dHe6kgXHJwBIEAa5kWkP7AB1KMQls137TD3ECFW66gxj51j
9Q8fzAmCm4B7Dz5nRXrEX2G64bMbbUHNCboA3bpOrAj/EkOD9z/aX0O3GP2kt/DggLrY5gMdOHWJ
KzxtQbwcWlAa+O00GYk8vO8R5AuF3PE82zrTV9cs5zdZhS5SaVl5tApNf7aMEhQUM/jgpigtfKeJ
VT1rN3WAVYEMvDX1y4iasEsbxwxhDwPc+16Kv3dfuSDMigBEaW1TbEZwYuy8LusvlesCE6smFh9H
GWmms9vi5HocoSaYVjut+J0NWnGgk6vARfA/ONNL4utgO41Rdbp7K+tLUE/rgHV1jfov1vQQHoxs
7TXWxw0HY+E5GYvslYPLLfCaXA8M4GdfZ0/ElzFnOOUYpQ36xmljI772Yt9MfRPHjnHQNCE/J5UG
QDEEmmzkj3aQ2P1ghxrxAJCUlwM5bqblpzlrIVrbRKARhNDGHgH3+oA78tsyZG6bn5sZqunJnP2A
ysxGKAkZE7AsFfv2zk7cg/Go5DM008APuRsbpzt3o+zPAG30S2+11Z5ehMhHgGnBMKA+vM7MzuQc
Et5Uyd/pCPZ3XYOEFm+t8MVK7Edomk1fB4NVW7Jbyo5w52KHYu5Pe8hTDQo2xiGsq32tNd3VVln4
rtXiY2OAFI9U48mWhOMTeZDJUGl73H20DU1SI7z+ycRz5H6PCfrLpg2d0EmFDwtHDGDQc9JmY0dh
v9OTFgydVZfkweyh2hrBqubqqYYvgULV7WNQvHR2eI54iNX2UDf7Pq3+zjhgStRI1cvjuNyhVKrf
oG4L/M/rNPW8OY+uhXdvThUfatMp5mfIjBUbT3fZjoyl1VfXD1ulav9U7U/7kQ/1ltWiG6Nra93v
P8ooAqwCGjtLgcIdKZ41SpQqJGO0B+OAADu2KmK4r2dYnO7qHWgIXaJ9VUJGiZbkmQR0N3KPbgW+
LhByXXBBY1ehRca1I7bHZu7qI6Jdt7SOTFBsq+mf3VAIRMjAExEr9w9ryClW8K7QqsWehihQgzJG
Bvj2O3R2IpSsXc5NwFowrq142dWHetQQsPbO5c5v2XD1+d3WtM3dOhqKvvwKueFy52WSQfB0NNPz
0k2iLkM0q/Rwly51x+/V1NJt1LPug9WueIgAuXIwhz49l8Xc73O9eFhN/7E9TTW089JVe45QwQZa
RW20vBwEVpOZMcgU/No7ix3LF6Kp/SnU2nOK0r1yEyVld2auk+Y7siKZIELf68tTiSLFQzGOVrmh
GWo+jBdPsiZqk4T2gzjl7OMwP/vLeJ2/X/9hK6cD/ZepgQCk1BMN7J0QL5Bh0zxowMo8GHjgs00Y
yW5jGSLarzOx8qGhHPitni3nSCvqkv9cS5NM/1J2qKKkuXW1N2v2GfH9YDUtL6U1GTvgPvp1naBX
Ci0UW0XI88cGUNSK0Oicmp+zEqCp2XUQhlDN+N6roIdXbRY3QI+rDc3TmHrxCDKBaIxv65J1mw9u
6sXGtEcUdp1e3wFva7mVbpn5NLs40jSNaZ/lnaxrOmtIfUCw8ICbUSXsMSDISa15EWaGgqeBsFu0
tcO6uZBtEW/WUVJxaLPke8Ktch/Kil3NwRS7yQmdo127+QsX/Ae4jfLvWj0oTL8N3C232KkPExBm
IUD2jSdggIMDVJ9xLpSMnYsyB6O9B0x+pv+Yrcl6TYFIfB6seNs0mvVKptJotnoELlcayVlHKJGn
Vxo58zj63O3lsdZqG8/kWgs0rfGCTi3HwSk/ikrzWxz9T/QQlzJPAz3qwNxbRflrn8Q2qi9t4HHU
M90Cs+azZX2mAfnH2fDDMHP7Qs/8sY7SYGZQVyMPRJQhENgb44Y2w/MUWraOt0EGvPzE3RwRIQ16
d0g8WocYdZrHvizCB7PgCCbog/3WWPqfxTQOf3uPhRzMv7ve/maD6XhZC7mW8pZowv6wlrnjvHUc
b1mLf8pwA0QIIpYK9Rwj+RwMYSaCFfVs2kA94HKdoQzcgIRo1QSml01PtKAdUXee1NY31icz0HPF
VxCVRd+hjAMyVG+Mn3AhN/D9EnEweGCiFp+TptZeQa3IfTbr9QsoP7yzKM2/skGpaIxJ8zmfCvPi
AjX/onNoZ0cIfP70VTajdTdZN1RPaeNWL5qYET0AD1ZACxhOD4+JrAMrbKVf6GEYWOXcXRzVDKqY
qlAHSeqRLbRz5k+q9IomEteDKoMpRrvdLH3yQt77OGVjeVz3od66tx5Z0zFG3hDvuATxK5KjPb59
4hChsjTG1Yu6fdrLFurpY3mhsaWcuZGLTdI1ACerIdn+Yw1NoZoUpywLIZYPq9Wabuyh0tYaB+Ld
Ix4+VK+IM/XItrL0MbMrIe3nfL6zk+/vlt7ZzPSLOqWeWxB5DwimmwgbAf2+GWSFG5TpiatReDHU
RsCQvYxXH7KxKMWVH3ir/8asRvRrXee9IV8a7qApHwM6qIPw3dSB1MwmeRKJA3E+dZ+lRiu0r8BH
ZpeUuwJwTVuewBD608PR0r1uF5X8pkMvZ1MANwrhxDLB6aq2D+ttxEg5Ar80fp+lawq0qyEBEXEX
///4pEOudWcgCfpIn1yhtQiejqwA4zomk4GbeyHTFMA/fEkY4cAegKK59UBhN/77UvLN8f/uy7Yt
jst3AD7He01W6bZgNkQPtfZUxEZmXXFmCJK6d/aFO+89x/UeqdF5DeKuNvyiT+NPEwfi7Zaa/YYc
IAuGwIbWt3vP1MDFrVaS7whpGGgye8WxgIzhstsUyhQ02oaL5BeoCTI37gIqZqKSJapo8iyrwklQ
364m6pGbQ4VQNNbxNbpUQ+kJvsJ6W4B7RjRQoAuTADHkBLdv8CeRjapr5veJpZyEamts00yC2oZy
dTTkfmVX+c2TIr+BwSK/DQNkDloBHnruJJ65KdQ0L8FRnufJd/JDhBYTWlYbZ60Vx3Ut9TJVnyPd
/WpeNoI28TazZutCO66vqmnZSwzxO4iD4j2s9mnOmw1nFvCh7xNRH8q9lkHVkHFdO2ey9AIh2wxl
JbUGpn3YaIKGa0M2miUbDTutnHxTdJ5PNpRgafWyDY1r6CT9HK8LK5Rs123V7H63NdiVuqDMGPja
JUDkZmm3nw1Xj/1wTqfXNvY6xPpF/MRxANzZtedeIZWdQ+t9BhcJilgOIatvBQudTcn7/DFiVvYI
Ppb80W7sM8fV/UJ2C1+2AdSQIMhFanaeYikXXEfBMRQ/g8UoW6sJah2AMQJHdCiUeZC/kKd42rsP
KJiaQKYKTLEalU4AfKezaKxAvTWIh/kb6aismikfhnf6KzTTzIjH4KeG9goqzAsgZ2Z3G8f5BLoo
iUhkX46Nzy0km3uj1h/IRo2pZvF2eseWi5kccjAhP4AaAESkYAjZrLZlN7VHFSFQKKGaSb4ALca+
g6wHIkFgQ6NmrjxZ7ppTMtFV20zKXV/gBuDaZQo64c58QHUTolIi/MYSUCdrsTQfVvscAv0oefyD
TDRJ/tRrZ/Gdq0WridyKku8cx4asggp9ZSoIVke9WHpkwx9nX0hQANMkNasvDb3S+GQU/Z94EOXH
ucsKSPPxbaEn8gVUWyfQB9gXgTzXBZHa/tAw9kim1U49bZxwjie/OYOyZ2KDE4hmBpFVACGqbdY1
juD9wdH5f9urqSSqSMFwu9W0/LzgKWcLxUv2lHyuTaS4xBgibNonbvY4gu/ZCMHSMsk8f+xAcfko
HafYkV8560gok1/RWYsfaBGsbahNKhb3iwljZcfANx44Me5YMKqhrIIwDCHEqGg01nVEjwFa32cZ
onbrTUiAJ4XR3AwxVnwb6YUFOVHWHW18pRxdCE+gnImZN2pmxZlRc6RdK6QCt3cTGne/GbqYjmR3
WGXeigy1tB0+vRP/NkhN21cmTrBscJtnoAHbZ92UNZDnVrgnGzVC+2OSQj6BX1CCCG1Pvwr6TUWi
B9mrEx3JRL83sldDGAOGO/+HL/gFF98BBW3A1UsPMhhOFtSdaA52HfNPDtM/Q2W9eKwNh71CFRVR
mZ5/yutc26OYHtIn02M3QPTCImJvRLevC5s3CBrSKyADYj+3kElZjAvxN7lSk0UhMt4j1N+WeW0e
ulOdN2fD4tElk1CEjFAP+LkIPWsbCSmPRRHHn6tZgcZL51k3hvip7eUf5AUkULhPGCSVacirYgZV
XTdceznimaSl4dFhuQlgSyn3yzlbHbYBHbpGOMhe6aztmtx9yNpqJ42wg6p02RaHSuQPuTc8gD0a
1Od2BVqL9SxZ19Ws7+ggKCHsumO6l2/WE2Qrtbh83liTDhlIcgXUbpML2zr+K8MLEb4QE8zqMkEz
QRsqfSGXWe2/8yVbD226sATdOZjXS2aenRYhXj6CYtxqgAJEoMd56Dl3HiwI0WwgU9rtpyJ2H2iC
mqqV8oBQU7I4rytatQzcmyjCsJWkLnaihtaHwnvA9WluDF8H5BKNEQeoGUABYykhoWaSAqKj9BHj
amSQEydzN0IrkazLGHKQO6eb4iPZqqz8ObusIW8y6lDUDRCWQ5xeRfc8O06OdZ3dwEY36yey9Xly
dIw5On2I0i1dQ9FwDsjmbMnRKWJEXXX3xcAlbisdrT6C7Yd/8jrvNhY9e+p7Jl+cpFzMlaM3p8Ec
waShvNKp/LgoG52bV2fGU9iWyyKhFfEGAgRZ6u3Bo+QzhNW/oHCt29iN6YLscCifkyR6bWa9/AJh
LSuwEW8+zMrNmroN5HP1J4Ek44TT7cjbB+nMuwGoza8hGIiDwbEYpMjb4S1n00+7A/IqFPHq2yay
zFOnmj6DusPScyPr41BN9He2u+G7y91W/8P25IJsbYOX3FvJYN6o0TXbvLUtTmcS16rD3YTgf5Zd
1T+sZgglVaexdl7J1CEaerOrw52Eh0xlua9z6/PKB79wxq9+da2EQnJgg/Y8CT8TR/wHungaG23f
txvqkuPAnMWxVZ+qRuu7/ay10RN++9aDOTM/xtP7aVQm6sXgVhcIetxWk8vjJzynIEn57ip1EzkZ
6SKyoGzUTLHp+bjKFDsa0qtU0+AGRcczJBX6VPiobq0PnY1yW7M5Nb197pOu2LuDK65r41RZhEh5
hyviHJt/iowVe7IVto3LITnWhfxE6UtKVVJeM2kAKtVrGQGdgMwnTYwakBxOm6KuFqZO1/AYbkqc
VZOqjqApqrKe9gQQMghTjvgwYDqc4bnuhdxUfW2FsWUycy+eqlIw3d69RHHZQQR4eO6K4pDbdnZD
GDW/UW8a0/T252oU6ZAtM/rs7ecGWObVRG5AgfxwrBC4abUTNeQxtkg5g04IRA5qYl0Vi2jcQtdi
2q42egMynYZd3fbCX7dK1VrdNsJD2Fg/hsxCCp2cASyyzxAbOdxtsvwAZtehkm2cjo2q3JtVNZ9r
ONpDX0mUuxdedeCydw+l2bz2EZCh1IjYm3HIJkxpT/hRUyFLV4fJOI52VKQ6AkMMtQBmIZ8GqM8d
oNaAW2eiyyey2UaqVGeqzx5L25OU5o9CuaIEZbzKUB6sxkuemmhKnnrhdI9tfYDoaieAO4Q9c0Kg
whPpZ02PmBkQa705gVI9Kh7WYhAqGpH851zIn7K4frMr134qrdh5rOZHM+3aBFAG/O8Dz/LHMhzC
yt7XPM998q3D3Hmqa8G3YdnzgIY0gcrZEelSNz1ykC0DfJ0W26Lr2I3boAduu6aFFAOGWmGxW1Si
cYdu3jYs5Vsrh6gOa0DsUavaiSwUHGlM2wWSRY1xhsoOER+egd11j7E7V5BokmlmbKpYNGdgm8YD
G+uDlpbNGfwmQPgY6sJCY2rIr3XHsVyW/G56tWX6U5mhFCGFFEgXIq4fImN2FQpdnrfsZ0/E6YiJ
ztcyUMygIBWzwOWhSz41hPlw23aORgOIITSyvqA0NHopY/lJzJ5z8tSRy5olqgNQJzePvL5aDu/G
DXWZGg8VE77LZROgKAkzZEROElku1YDVSdtBA0yiNPKXrTHVX4HGkY4sWR75NADQEsj4dzcaJmaE
JHo8pbgVInBQQvh+M7Oov2RF3V+otzarDbR6+S6WGQoiAQnMjfRv4A9wMBGNdR5UQz3N7pSSbwlM
YM5jC1WD0gwsBHhwrtJT0Hkq49LQeFneRpiiLk21+N2A36ErA6oPFFqyz3NF91cNKC4hG7NCFI5Q
VaCnSgOpZ+rddErwOTUy1N2viBdXxvMOoocA0Cn0BU0o3HwAye1ky6o59ZMyNg444UcvuNyFV2CR
H6iWuWHQ10TmBNxd4XQA71YC2Glsn70c/KflaLXBbHMo4SqbmWnApedXeu57Bkq4e69nj4Zj4CIc
gUIBjOnTV5pw8r6H2lK8bxsXNHdSUfZECK6jZFZ1i9jqnZcauOjNzDuBy3ykgX0WAYPT2kxx54Ie
U5VSkRHXxniTM9Yj4VIW59IVH5vWjMHTtRrvfDK1ZO4dF/h24FxQjTafUsuZTlHVzuCowXC1QbsD
vxEaF7K4tRFKRX7nt9pkXfFj4X4rc6e7tkXeXfVxwnWKxnWCALtdg/o4H5F9Vg2ezPkV9LPA1CcT
StQFEDp1hCYarzkJ5KVAylxD7lj70S6emrjfud4EiYdYa156nBYgOJkMR7IBJa6dkKUuUOBWBimE
Tq+y1SCQxGPoZnsdQPietPQ4CCVO3yPUGutsrB+AwAL4r+vTTcud9KCzEGHF6XkNd1CYApVz9cme
+fUuAkLDSgGAxlE/TC5iORXoUJBdzobihlqbYdtUkb4dJgd/YG9MrADP/cGvCxt1fpqZH9NMs56t
3BXbsIhTRBhq+9lKhPE09680IIcEwO5AAnoR1H2FB7wH1j8F100yK8NnSnUjhdB1cUbYm7x9XE2Z
VYOaN4UO7xF3sR3xh1ITSfDiLuOmdF9zT8hTYmQJAASoeYKCeKNoQ34+lmTuArjg1q/0kCI7y6Pp
EHvQbNLFgEtMFUJHCFFvOeGriXptanyzeGMeATrwAu6Br9XoNfkESVM8F4vM8A0xfEXctgQMRY5P
zDaHJ8fKOcgf04eWefyAusDBz3U727mNngGNIAa2B8t7ePS08JTVk+7bpvfqOVmvQOzfXdPRP+cV
KBJ6Q2N7iHumz2Esz9ATZtscfDhbJcpyi1QzRU1/g7ADKuFYzQBTgS3ReHmWGuoH+oQdMy3MPk8z
IEZOZMurHmfpUyMcuYkMnJlBaIKqldy8FJXOPzQttDwuIX7plunU53WSfJlgYbfJBqeC7oMI6DvV
c+e/9TRE8lh9w9KXI323TvSNuX7N/h9h17XcuK5sv4hVAAmmV1HRCpZle2z5hTWRCUwgGL/+LrZm
j7znnFP3hcVugNyzZYkEulf4e3ierTLnJLpsCa9SvjEjLz1NZZ6d6IwO2OmCSpJ10YrNo1avgGJ1
7GKDZtRwLPu8xzoX6CxNP8Js/sGRLaVSoMJZvA0fqyKf27tTuKeDNwA4tKNTeDRDb57d8sk8I7wP
goUc7usI69N2SN81q16IVtpguQ2zuwzeq2MZbrK243uipNKB8nVo+YEHTuiKcsU8lwbATbV2wlEv
lB8aq/eXPW6SzzehGfc73W9Se92yZr6+2CUHybOHASH8YY3XGAjrQ1KU4yKfQ7CQ/YfCgHxoY6cT
2hqQ2AE0Y5gPdCaA3IZQWJqv7rmEFfJQgoUBpcw/EymZD4481GJ8whrH3dDgPU9nguFxaShQmVGX
awMw57slRDjsQ5aC8MogkFhUvoLeDQ7EjqYz/PZ/eZ7B13/l8W3u9QIrARxpKE/bq5eZxeZ+7f2S
xLFWAwezmRgj0dhhB1OUWyDZhiOlPh0gmXSkGZWXb295YKqW6Nir5f1Viy8WGsbRWMGYGa9fw5C5
WDAB4k/LzH0Ph2qBxkD/+8VsuOmqn0HW91SfDx/2kKidPcDnKeR9u70zBYlkCLvf3wNUIKdRGqAr
cPb7ihvzkJJ+WP7HbWjAc3MJKEDnw4VpVtux7urL9HQcSJjHq1FjBEYfIh6Oi2evlWGvwNtmBx90
ax9PvrWnM+y1HLWuUFmFGpfaUs6BnoRa2/jK3uZ0RYIPDYWNgIiYgJSzFcof7uLGtfyLnVkVFXzB
M+iThFUSnobaX6EeaD/ANQhfE2JrEm8zT8S0kA0gpFg1XSLTrLZWN6KjBxg/3FDjBnjDxLXWCsza
HbUdQi/nh9souaFSTCP/nvepU0Gjy25e2NTusAN/huHXk+cPxVsH7u269YoyX2mAVip06I98NpIm
N+nUs+QO/mWAOtKU0Iq6gGWAdtIc6cJkbTEKFJ/x2vyv19XKz5a9gpol8UWkK/RRar67MUIoxKNo
d6OPUIgF+u7mGQ2w6n9Mnq+lOwF7u4Au7mKaS9yOHIszQ3OtntzyRCk65GXtrZi23YBCgPPyM531
lfw0l/JpacHYCkpN7tzcoY/s9nnPfwj6kFOFbnhlfKcP//6xU3ibOv9pnAYKPa6NPpcffovhq3gc
x5K/jDXg+ZHhTlsKXXhUwaNmSlYU8lCFABsNqOYCDfJiGyw7972GezgimjHVBbwiw0duK9TPVfJN
yioo8Ya6Tl3VryMp5Q5/3Okl5PKFJkAABXsws/YfRXGyO2jk3pss1EyhQwSMppBYbd07KkORA4mU
hcbKE0N8SJsyBhVGAEx4j+MQkuRN+4MGDaPGu51O/45Lui4tZREMzF4AxwmdZnvqz2AjVkGcSvl9
Mq8cj7IfLh5oizKsIThpGxEg1X78PHEBpAAWKCvaoKUy4gffN8oMz1YJWsgMpO6I54UlVSwNe0MR
HSIidt1jMcOzKYxZD817cIUCavzwDqtz7QtsIv6zb0S5+7QeD95732hI/GgDAW2QbTqjObTh9Dz+
sTIH86CD5lMOlfte91kA+qCJgpmC9co8h/zNUY+AEWH2xFkpD/3cYvcmWQesyfJdO4eWWbobHvkp
dNLRj09K2z7FefNIkcmvdmJ6mzTLxkcrEvGysnh1HbR3dI3I+Fl4ajt5hftRqmQIUCQ11j7cqXE/
6F1WkDfeDqDq4RGaJMPWQ3l0UY82+IOUdCeQjxiWE2MeYg4cnJxlwqW3tNtWn4Eibc+1iT1CAWpb
zptVY6BbMLdOPx3abDOw0DhUZodqlvdW8fQNhpPpe6qTDo0Xla7xdknekwl94AkQmpOd6/xLjKYm
cOjJ+6wNv88B5wpompRju+QeyNM0mvrDtouMvS09seRT8oR9OT9ABZEfAABGFcIhuDYlIpnU23kO
tC3wSL2N0/wQwtASmyU43vhw4Zqyg59JWKDK3kxOEE0yxA9h8cdGmNHZKQFy9pgujvDNtF6rCrV9
Cu2CfQ5p9D6ZzZPvYRxa2QYrx2lZDUpfKjb04CxMbMcso7n4PUi9ofigMWgDNpesj0KIxkW1c3Jy
1KGSuFxBobR7sUOr3UcdQK8Uxq3hP/W5E1CUKLt7SWpIFUxgpqHR1b0MViKDFg+d7e+us80dfNn+
dG7pjNeQ0ksgJrECZ2ncw9EJ9EgQN1FOAObLgPGdN64KP9SLGI6uRzpUTl0fUQroghhyjUvKMfyD
j+N8uId2wd1dYRk7ytMMGvwrBDXnCgfdEL7NuC/NuN+D5mpoqa2nBh/cXwMUhnkFEU+Ysw3Akeoq
DaLCLk5R0ppLg6fTWx7H6Eva4U/XgZEfdmvf/CRCta4o28cxSz56Ub+M80uQVNjYfFZmVQFL8rFc
Ue4+AGXrHZ5SxeGWZ2yVyZ7voKvB95OtgTqm01vcxObeYg4g0JOcpTkwZU5F9Wwa+fclf1/d16Bk
h7V8oGsEj+RqpngHZQPpCYAcPhpgctYZkBlbCiM08bvwGjVmvTWYUa6l2SYfmROt0z4uv0DqYnyA
8C/2VXO+tKeXaDTqUzKNG2Wn/FyHAB/WLpqLzGj52ZAOP9vQDdiNhZ1h9/tPjs6wU25hYHWmK5kj
sDcsGcgcWbXUKoLFcar5wyy48hXrJhTOoAH3bEH2bs0BVzxAuDHaV7CG3VhZVj3lkcuCghfdkoEG
GNAHg+XhOVM5OrwuHMdqs8V6ZfTwypsj2M3IpT/bjE3kMJZHXb6CJhw4OWRIRrNoXOPPBD5wnC+9
VOhlm1vRqZVM7VUYRmt0UKIvdSuuTmM6P5x6woras66D8n9PlYlS8GuTWK7NU+2QX1VWNUuv1s1K
zyJwcibjcRZDYyRvLLiszIdWdOHneKJxmmqadr4BAPmRJt4vocHbPHuA23qexq++4f+URldchinh
+6HFxsjzs+br0Oj14LvVGyRBym3kD7PtqhDXSX3QeGeBR4l7QQcr6fRLpMInt52arxP8A4JMTZu0
sDWIN9N3BxqXD3LImycS00wy8/sYOqjBKcU2wu49FM8T+EqkfuE9UBxX7N00024JSc9d1qj4cXK7
Nlz643ZqgEC+RaMGNHMsco2vJh4feDupYzlOX0yWhRc9FMWhhB93YJgWPzXe9J2qIXSwsxxfUxOV
rHvBJJGWXlZooOKDB+B/NgIOyf2XTvXsDUdneNKX+7F6pqCqOrnrbetVl1y8jtKAxnxnJr/6N20n
za+0Zb9qOFl8QcM2xvNt9I5da8sHradpo+Ck9xS3+LR4lpgffQdA3nwRGCDbCXYUX/F5lEHdRc6T
Fcbg7RUm2reVAbNa4TWgLHlgoU96UGc6eF1i7Qs4bpd+2PoLyoFolKBqWte7pvd+z4P0u4J2GiQS
7jmanIY57H4n93DPF1XPoDXOobxQ5+pMA33Jvk2qAiwM+gE7uwNuOYXg6rPfgLhg2/ks1Md0vUSX
9LVVtrmoAOjFziPOH9M6m8lkk7EFTCN+zFWG7g5zwy+dFt8tUbJfU1B4pfElbjnU2aEKjYpQ0zxN
WgIMPuZ7w46aJ8qbTvEpBc5ZhUYLtKmpzdCMfOl3EqaPaWY+hvMhi43xwFHg8+1SOAuaBplDFPYc
dBNpHuVuB4mmcSxtB79nXHubLO0Y/6d9tyl7MOl8kWFPnPWnuu1QMHbAQIMKA9+VRXJBJeV36j6o
GDypXUiJBJNVGxDj/TOHdyiRM5QJN62dQ2A5zH7SW9pu8d+qczBN6Q1Ohwzen0CHOckDhR1kI8/M
tBYU0VU1DD024HF8vqrKIeNqoIAAreXE24AG7m4qnhW7AQ2lhevYzYUOEzozQVkDW9EyqW+5Xm1T
V5pPNAFd9XxnTngCOqAYyiAfbRloU/6+QI7pz7SC6bwp4lkMbpaA+3RazfKAt9hRDNxX6wr93umS
a4H9rsvk97hPAhAFwM1j+j3GOgKvJnk2YzgXQQ+uMlEo17Aen8MEbbgAr3MR3H6U5PSYzz/a2stX
soAAG8zpgaGgHy6n4SqFPOhQWEE1hCGoXMUP1mKtiT82P42O5Cd83fkJFYR2HToT9qBz7ja3SNir
69Vnr+HwOMSDAhRMNNCq0j1XcTWi+2pCIvlPzs4quVF+9GR6k970KCq/CQ1RyNaNv1ng9wUiZuII
BWnrFFUNRCGtJv5Weca+hpRuEGvtPxg1w3aCNcljaBr4jU27tJPJCg8ckQVwQ4H7kTNABQs77kte
onYaVk9qDigD+ywFxewMTN2aVQEcBdjF+jWZYvyZWhAPyGKnf4FydrL28eMKQjHm/Ym7BdSBS6td
a6PPd40x9tgbiJcpYQCnVyZHVaLrwd9I3m/VlMSGYkhkg157U8JEBTRe8HD8zxj/I5fQBlDGSV1x
cOYC6dRUoGMVehAHE+pouR9aD9Ucudj2VkuaQ7NTD8tCd/pq46eL8oxZ1Q+j2RU7LcETcw1sQ2tV
rpg5QC1qDusWLB86owOTA9ZXpe4CK6vLEw8taH1PCgRcxxu3qCgVS+5H1iscJj+HOoasyH00Bv17
lbbj17ZT3aJ3LevMk1Sc82yIHgcoD9xT1pyva/sZha5hq6XnHLljxa91vq6ZZ74mfZa8lvm6mQPY
p06XoXttmmLvGJl3tidtvk5GeYvMzjFfC1t+iv6MGZmVvYxgQZRATynL+FKNlfvo9Ki/sCx667q4
ffB4h0LvPNiXaQmxl0SswSr+ZraeswTM0ngCp/s7c6PxwxbGXIXqoyPlnTr7nnX+5/zkg/XXD36P
BxmaZ/OHVkSFcQHYfGnGzHwdIzekCORN7FzmsT8zaWyOTKxfXxlKYIdp9Dbd4PJAe1gARcChvbOt
Ulq/T20x7iuoAWNoGN+FzjhkD+wGuHqEaHhkWfc+mcmwz4psCiKZje+mgS2Lx6NoYzUGNnhw3QC/
CgihPcUTvh/7CibUcKKYxz/F2oxfJN5+cO5RVyvJyuP9wID3+BSCEHHVUYyH6L/z2FEleFnAq5Be
WCjAdWATTxbqc/+8xO65+1tsGiBs7BZDIKAHclX+7Dlhqq899BtXbdKqB1jUG8+xXb7Qkiuu+zJg
jiNPELBWAHhHzoIGzNj4BkdZdnHwue5ZCMZ+OK/h4Je+SkPrrCdgCjVKlce+tX8fOCj3x1RhRws6
yLiWqjLgz0dHmlTuyzFitwvoUmVhCWQ03e2RSo/dzpzSw55O7wukT8/dT6d15mOqHPPfy6j7fBt6
MC4T8GiJvGue9N2xTNHoymORgpjEom09h/7QRGC7oGZBo07itWi3xh80mPK0OIqRYXEUFFMKLzEX
7ldzi4AOHWlcTgpV32LC7rNH53ZBI6GG1ZNI0nhFYdlpFxhDA4wqwYagF126jcxOPpdeEZ9EwU6g
0clnH13B5zDT7iLB63JHOXuK9WGKsg80A5Z2E3uX3gd8sehgWGDUvvXm5KFau/i/2FAIKj4Iq9EI
vIZI36FZnMDFxKsPCfO3Di/9R+Y7zMVjpatXwDHC4HhO3g9gtL5GhimWSQp1fsuw3GPiaheAhMS7
ncliYhC+ydxlX9vwU6Bhmij79D2HxnGQ5pM8NBDa27eRKdZg1jcXGzKggbTt9KvtWDtXlOJXmHdr
Zdblt3G2ki3qgYECbXVQXSbACR0yi/FdZ3fnu3rpHY3SpqW97Y3ulxOVRZotBga37K7xlHMCGCQF
TRPlNlCWu6dwmkE8U1XbD5MzPbUcS6Iy8uW2niboA8xslhAPsoxL8UhEFsP3m804QpT1TnXhJWzP
8K9/jGcyDM0orDwMbnIOf66/3U2YzeavUTd1QOBDkyy4w3gNjqZYmVtqTRDe28Bkd8doqFZ3aC+d
1ZCYuc2l0IhbvQX2ogvgDwb6DFaLi6RP2LODMv65593Oa9N9L8rqS+tOzTaMZLzpvVC8e74b1INj
f3Ui3S6x7ogOEyRknyJXqQUkiKK1gwrdspmrU1SRooOXp7u4jrvdvXSlZ1EBGqTcPZznSpQ0dvcU
TaNb9or/Ujm2f2hlz7yOKoH1HLxc3EXoguJggwhmL2I/qjeNnTGsf+bYz5R6hJWr2MCHU99Cb55O
A6WRF1sND6MF5Vy6JBm5iY2dE32+hZexfIfH2TeaSP9BuoNuHHOHsuvb/aaULyxRPNhT9Hy7J+W6
MYWWRf+Iokj+EVcoXgA09KMVWEd0dmg/27odNlgHyN3QjeUT+j/+gteJ+sH0A2/t+jsqdS1od4X9
aEGv9MGAgg64ZKx7dXP1Ec03w8bu0OdT/R4+GmvSLiHVksnz6q1GjfyuevJJepum4PlbAHmD8twi
Bqp60VsQqbzFNAQoXx2Mk29vazk+a/w/XFwdh8dywHrZNSZ2haKSDIzCzY+2Nw7PMRRGKT+agIfE
TS62UADjVywBSl5gCaqcR9WgaE7P93Z+E9ye+hRDmOYjifFLu78ibm+DMvP5vuPe7bJbzimddWWz
8FCpeU1gGF1AmnGk6sZLF7pKS3t0RI1qkq+D2CjxuZG03DQp+wGYk1cSlKP5YSGTgxGDtTnji+6H
ux0A5f4K77lBpTHwovLVCzcQQQxyWzfs7FSlPGEpCT84FwIt+Dth8ffnrB+jwAFH7/BXvpZmeSol
1BHmQZovqzDiCzq1XYgz+XZ3G1BiMFa5cHgALHt2SkL70FnSLIKs1iawc7W5GezavyiXYxcj2fI2
WkFWblnaRYNnFEYldHMvowvqIoJbphrEqvRUvDK+krRLPzcj6HALB4jl3sTl/hqmOa5lN6A/+OWq
M2DHjff/Pp5FZaEw4p4MwwNKnEMdynCBMaRcPuvT0lkSyRY2SD6+kfMVNJkGKCxKI3AhLnPIagtw
GRpojbRYpl5igUKCO4tWPo7a8Q5VnTOgiqrvIu/5JWoFu2QMKqNe6robCqNYOU8xOEbzGB0soLPX
cJCRSwB1+IX50PLuYujsxmJSBx1DIxWN0nxufVOGDmEosIGP3fE1QouNQweTQdcqTKtub4RY59EZ
vB3nxaAJE0kfisQBJb15zk1L7R473PzGzQqwM2rbmPD9AT+u3PawrN7BJw1QFuCB4aqDps79QLk/
0+IU+AYx8HoFJb4pYC2aHOSVdvdQozPKKRhSsRQoA0qR8xp5sFHoadfZTp33fM+zSgNPDgiOwfII
WpnTeOphU/llAGSBsz588SCxcxlQLxzndG6C8Yk1EjTG5rACrXvjDV63MipAo5LQ6Hdq5hfDc+YA
hqh4Hs3GWwtpsWU9KPu5L3rj0YndDUVgfdnP/54fu3D4pfk0GCknxCrFv82ni+b52Xx/iu7z3SlL
1nlXwupmrsgXflsNCwAGv2Mu21AuFwwyHvOoEOAYLFoTYCqIB/FFx0zENHQ/OD2IVL+XgaX9oItC
oAGUjr/LebRO/RTfqgLgM0O0dJ5K47cl6wTIT4bGPPRQNXRlAKopd46AOHxkp12MHdW/Y93H1Q5P
abXQ3MH4fX7YJVhgW4aztebqQMOj5BgJCAHN0SDxd1rMxRrpgyNH5YTaCd2zTMHxn3KIclKOJvs6
H5ZsGPSKcoPHjyVgemet8XorvVd8QMXTAJQFFnvGl5bVwKoO+CJSyEbIfEtnDMEtxWgsBweybn38
MOYCANpRV78V5hXEELHsP9z15nN6/HUR8HE+ROT+QhfTGm8etPOaHbrQlBsgV1GZH1KIsfcNZNnn
MzqEgEXfckPBhk3Sx8f74P+c+9+meH45rOM2ywGQ8bF2byuQXRLWbKuEo8oFAchDzwq1zqoqvrQC
WK3cL9R7rGBbMmjzp5jZQHUOR2QgkHdT4/GNiBvzwe89iMiw8Vp3Hly4oeQM5USreUlU/cqiLPmW
aniMWYVfn8uwqw8yNdSSBkKsHEqWj1cLRg/rxnJKsFtSfb/SE5zBYhFVM9Ww+sGwZ/tmFuUfRaUf
tRs1EYxDXsGUhXtOUfxoTKbfGt9Jl3FYNmclNN8Mg8EesB+AklxsPES5j4ZiWpjQEY7ZPu3BhhQN
DMCjRPe7KoLVVDWz1ZKM4WBbNd5S4LJRjg6yedEFniPg+6AN1+oniEpHK5WMCmpYCRbgBcRpVijy
/hPfxyfbASLMyYYj64GWcTmeKrXZD3DDdIqNQEvrPTWry1gO4VMFjWR8ob0rpe+zNKQf302hLsYk
wycnGU9xWrPvClp5j47F/LMdPIehir5AKKk+mj72urT756gNLNGcsXest/qlZP201z37GYP/+SzC
ESWXxh82qcH0q2P44Otm+ff/MiF3xGyUylBDR53vMEoP7NsepYyiC6F6MIc0YPUjO8jcfzNYClO8
cBhXDCt4sJWZ/Zx3uXuEvvylmVzxPLmF/ezU3dli+D5WpBTFYNS1hSluDOcbL2sW0JKLgR/DQfA0
Ppgq9CCIO4jlXwMU0hSa3NktoBIUQ9+jfIgsAEZrB2rJINUMbhav/b4oXjT66PvIRB0vy9z8pXZy
8ZzygMYok6cmVL79VB4oZ7B4XJm5itHiw/z75be7jY71PMHuwmrzF5623XOSrrBuzA5d3KwhLTbu
8nlDjy9bdqA8hYAk4JGbD2AIg3/TLeq5qjc0ZrfEc7INYM8jDtwA7vw24s4lwVvceNYTQGL1lnJ0
3UhlQneuGFIs/TJ5sIHqpttQKh5mITzYNiyrqQAYrDZCSPhVQKibYYmOQCyfRg30Zott4g+rgHxd
1393WauDYgSQJRIALU1JyNdRzNXrZGVfDWCkflRNs0f5s3t3hjpfQTJLHdBv1JAaSM+hgw3nJDjA
qHWmr9B6k9BgudrMT7djhc4ZhUkTr1NU9b50jRYApoK/ls7ToI753ieuBPhwtI+eraOA5oNmas5+
a9PJAJ3sCUj/H5RXFdxGU7Nga85TbPaLATCZZup28Lr4fWbPOcgjdjuoAv5/o/Y8j+7CbHGUtQmR
lrme1RTwxEjTAcp5f6pgYMnHkGm7x/03DQ7mgTJtCqBP4VTRIdeltfArqc+lq8UeuxpnmWZO++3q
umHzTbPcW2KnY2IpWgKVK0Emp2HR+ACnKuMVIpfeRpoaMO1Jo1CZevti1I8jauRnOthxLs5eVi+5
qyvU6//J41dmYbnax9t7DiXkGrqvnQg6ZR4rOV6J1idl9JaWjv1koqf46BscKrozrc/v2wok8s58
yLvJfpPmldIib9ytNJ1+ReF8de5K5wm7MPVYg7n/6WoX//4Hv+7VITOnq13x5lW63Rpo7fo6VCks
E7LOXBvSr659ofcQR4ggUy2Ad1cR9CfmfNpwHbgWOtd0OajNKNXi8jr12k+XA0e/h/BC9DLxBqti
FA5Kw4VmCcs22WhFV0/5eyFt9tzkZnUqkhqM5DnftVa5bKxweDDcXrw33yibu2P+4KMAsKQwCV1Q
APzaOk34XkNJBZpiVNGEo6Z3TKsRkrz4qAOsWbxjPk6bey2TZiiXbexpBOOBi0VdehV0Is2zA6Wg
PbA9b24tZjJE2lV7T6i3phDqqbAb9USpEKl6Tk1uFS7A+AGMqQU5we3Hcu/bMVgMdCqnEA9t3lw/
5Wjip/h2Slk7z5QXeKNb7u1mWpQChAp/cszvcbtk/Zh8T63aCxJ03E8R5JEOYQ5CAGty+9pwCOq3
yvxehu648NH0e3JyrQEUauINyFfGi3YC2HwpgIXt9AlouQg7QMCJpNT21xwiimMS2e8ZQz0nRSMP
AI140/o8fzVZcoEiXvXN96B4H8b+eC7K2tlnDmQoaQDflhjA26/uIBXYZjN/CGvUp1TjU6AJMjOv
rnC9Z/xD1C7Bj3KdNp3xrnl7u0MeNk4Qdvl4hAM0BGTDWoETq04unrwbwPBBnLdhcbYZKzQVnbyS
8JWZYztCu/AWj+iibqw5vq0C4W8GQPoAZl5be+BvhdP02LNcPoI7xbGCRBvhPgCohHxMw5YvlOx+
D4ismh7lPPDXFTQQhS4GKsUhQIfOA93KSzRfKmhO7KTJX0fDcK4cGPolVG9QkELT5k0AZWMlrXtt
+0pt0r5MNknuudduRE0Q1m1fFASSH5T22ZLyoh7eKx1Gl6Yu5AnkA2ehqhG8NMPot8wSxhaEtzHo
vZq/GK5vHkWYXSkKtT08M8Ch5iE6VJZ/wMfPHg1t8ZcCovuLMvXhCoaX5K41vXF+Og5H3rn+3vEA
cZ+jm94kKAMwpAKv4Rb+e56wjf4Ii9O3Zpz0aegTsU1mngoDmeed4yu8yFXXH8w5RBss1D5kJuDV
CnJ/CIT1nAbEolmhVFVvKRx67yl2XLWGS1u3yYlJQ5h+KK4G2Lr3+y7nfblJStAPHWiOAn2GrUZY
7QsGPBBDee7Sg3sF+X+3PGJrznfYSottW4fNCc/gagX0pnyxHfjBOtYUfjSpcXR9QJMXatzIqmrO
ckQJFBRAECO7UJ1z36sOfZU1y8kak2+h42J9k0xXw+O/195Rk1rn+VMYI/ClypgDHYLP5X6I0no8
VDbwd+WAz3cYQKh3JL6986ljefjq9VKh6VzoBTdb40mbg9iFPhikPoAFb6YDFLqnrG8pVH5zoGmg
mi5eWqjzr0x4LByUEeWH1pz8VRrn7osvy2IxzOKxvwbIKP/0VVwuTMOBMXoMANZQGV9kFBpfwP3r
HkqJLxGFcK6BlmGfWmsKM6uF9nvS1mvUTWRgMtmvDN9Lrqnhfc3rNDynnT+d3bT4YZkivaZa1ysX
NbYt3hoI0SVyuzx9M/FFhq/9JAK62u8rbwGVsP7YukX7Mri/52tl6c1QZWxNl3MmH2u8dJ6LXpkQ
TUHTzLmMKDhe4q4Tlw7GMkbXOAeK6qgETWaCSDSFRosZgyc8vLC6eEdXDb0LPXPh4bHwzz2wXveX
hobE+di44nbzAW4NKq/XZhxDKk5M7+nUjx8sKezAccruAAVBdpH/5Mc57/3Jz/NDLxw/BqDdg0GP
v+e3+CVLeCM9YLGulkOn4UsmPGhuW73xJcVbJIhtEe+L+W8Cd74L2v7TuVX1+KXCimvOlhBJehxD
7/Z3G8buxAv8hm2ox7y1HstAQDOBAWB8/FKk0GA1rTeTq/CQtgkISXOYVCGwX9DMgfM3QuWDDvA/
LmqtcNZzxq3pIrt1SrxFqv92EVoeznPI3W3hjcams2PoX6W58djVkRX0eAF+VK65Toa0/Qnl09eq
HfK3Nk0gupBl8piXybRPpUjXTWYmr/5QJwsLjf6fmSUXbWUYK7uI0SIxXBvq1TjYunMOAHeBlAaK
STCa0jn4karrJQ2zOTaYCyg/AHeJMJ21j/rWZVI9+KQAeH4T47BigJ1A0TY7KSARr8qANVWb98O5
sgu5tSx7AMa+4ae+7M2FH6ZPnizUY+5a0Q6K9nxbopL6CGXseBlXjvmecVhJsbH51XM0eN28/D6m
uDA0zfYZLS48IVBEXvAWWkRjE3lx4MohmPBsggnVHGYuNPDqFuYWffdkm6p8gu4fs9unJJPdkwUT
1nMRRth6zdGcTxnsdKxaY5HmbAXz1AuYeuqlEXoL8Zj6fEtNwHcbgHTtaDD24M8HkJW7pFHhFthI
sugXDTrgvbz8oAGYtSrcIN+HOtxBRVR/iXnRbxsjdWdtF5gc9Q3YEHr6WsDXFgohPHzAxkJcBHbE
lPenHO4GQySBVxTZDiALKPfo4eVWb2JMsH3Opt9hpbtbeKtWxR46dfNk24O6zdD3S8sOwwfJRn5I
Te2vMnMwnrWDlYioOXj6ubl0LAgmVj5+aEKpD9+DcwSPy5+wny4XjYedcywsSFxw/mZ0hnWZqS4H
ypdtNX6MrfPmF8Jeu02fL0fpY/OTOh8tvBtgVxZm2PN3/rqHi8key18F4Xf8iCzmjc++jsRCGMy8
DCmD3XvhQ8Hb1N2eQ+sLpJL5VM9yy2MOermWRrvoyvBKPat7C+sTRptGMsb0EoTVNqDwPvuvDhmF
+TzZMtPPkz912Mymhu5k2gTEdiNCW9VBVXnuoKMobjTGcgDv8cZ/o+Go7Ft4ss/Ut2Ke481zep7D
cNgZsgBVGWtaxLHjH+lQa3gDG5k7rLC3Do8pUxim05a7zQ6C2edPudupFv0FVfls9/fNsKAVoDkU
UUD3ltXYH7t0Zcz6/RaEduCsWv8k0X46TBpO7sqLQWSw/JvAP+VrL1mVSVqc7lP7GFY+VZE6O7oZ
XZBbqOa60q7WlDMbgSJqDil58PsdcB/njwA/qhDrIOw0Xav2f5MGaURIY0qW9/FPF0GJ2Q5KrxHg
BrYW1tdNuK9YnJ+FL+wFqCXdN4dXR+v/GDuP5caVbF2/yo4aH/SBS5gbZ/cAjkaiJKrkShOEpJLg
PZAwT38/avftju7BjTOpKIqkBIJA5lr/+g2uF0+KxeBlxSZrb/aT8Sja4u77BSOyTs9h4b6L6wrj
GidWgkF+Jdqgh7pRONHS64z5cpWAZ2s7qpDUjt8PRWo6vubmX223Fl6b5cbjotbF6fthzC3zoC1n
YB+kskRrBVpWp7+2JB48HKGsG9uYcWDMtJsYzdivuW+taNTVavf9sJAzUxIqHzUmnvSvk0sWSlI0
w1+n+vu0mjViKdCx+JBtubj4ZTimv7mXEKLvxxy70PDqW1YN3XKdlMRWxLZvFRqc/svPvv/R7K68
TfJijdLFjb1/PfH9Dkrb4kgHev/983ishTf19RpJOp4bS4gjwhHtuFweff/o+39bRVJR1QTfD7Jq
GW8ygNOb74dzlSuHlnnQ98//esU/n+TM6BE5ili5//Nn3//7fjFrXRG4Ncby//rZ9//KgThXhQMJ
iAaoPQtz1t03k1KNsTb2gOWgYdq151pudvomX/71BIpV/cD48XwRVYrg+xl+TREKM4dS6+J58uOP
//77//z3x/J/ks/mrmG03tTD3/+Hxx9Nu/a4kYz/8fDvD5jWN9X3e/75mn9/x99P2UffDM3X+P99
1e6zuXmrPof/fNHlaP75m/nr/zi64G18+7cHYT1m43qePvv1/nOYyvH7KPgcl1f+b5/84/P7tzys
7eefPz6aqSZT4/4zyZr6xz+eOvz+84fufp+nv07T5df/47nL8f/5w/ss3/pp+M83fL4N458/DP1v
tq3arm3rrunqmuP8+GP+vDyjG3/TbMfgx5Zt2wZeXz/+qJt+TP/8ISye0myDDQ4zNPRJ1o8/hmb6
fkr7mw7Hw7V10zY0k5D4H//vc//b9/ev7/OPeqruGiLjhz9/2Jqh/fiDEfHli758MhhItjAcobuu
y16jaabK8x9v91md8Hrtvzp3wyCBvxM0nqpXCw4VP1OotSfmoLeO7cKImc1k76hA/MQQnWHNfmzZ
7ELh2Ro/F8XVqLeA+BJ94aThuFlunR9n6SuERNhIYhmjFmjWWX4qvYMdy6zskfT+HOORxskSkPLv
dcORfmysscfqho9PhjE/5B80WJq3CeV9MvoxTGrYfdypmwwY2OJrusZ2YA0NzLHF/okjiA5HDb+i
ucXtodGNGNhuJpTbIA4vV2MfWjwFMGMFhWky0D5dkptjgx9fZLb2U+PYWFjjxYYyga6qX+myUW+j
FHutO5dONJEhyNfv7ryZae8PQ3PodBw2GpEDL+AFB3d2zkN2Miq4qQugFP3uRP649sPdXL/PFniB
aYTYhY64XOtDmM5NqKkiBvXQwpGQHWPOJn+QS+5Ps7EHJZKMylBq6AT1mHizy+ppxEcpcoaLAN8O
RxW32VRtiXw2SqDw7TioWhuaOdlBjcZYZPsoiGrPXeczAzsOZDeYfqpCsAm0MbO8DNeiuW2eL99I
WcZfJuiAJ5ct92izj30CspzY86vpXBm6roaKxOpr+3oBUTUjNRkdv5YecWzh1Mxf2iIqf5mwB6Uf
7mHweq1+N6fjHFnEf4UutVCjhvYYdztUOJ1Xl5U3dO1y9VRJxCC1Jil37TJYbeVhW7Ci6ajn9TGw
J8HMYm5S6Nzzc2y190tD5oKdx1SmG133sDzU1bbHj5v0d17o1YrxsPQ1bjPDdVox05jEWxoXE5tm
d8xWobH8Mx53Zgldup09O1fujIXvAloaNOQl8arEn91YMIrIpVdWzimOh7tkS28MJXN3y22zsYco
fZYFCLgZKxL/uBuy/KONkQioEMDjbHtXnOS2WomVmmZhk25YvbfCwhGV6hzGqj+iPg0wf2mDWsgk
wCA8jAG9rpeUv65rcKvN5NjZCX4CVeP6MQEKXmmWPi4ANT4yhYNp5pMTEyqSZtx3ZSp+GbHzonG1
7YhPsb0NMNDR2jdNrRuvzz+mC787/730aJILM3nsHZzg8jp70NLRxTvHULheHCIREY84VtyEySzc
MJXmQi4BEe7MWSNNlJfLaZtwbxr3SmlXvu7A3GzXJ03Mo49u0txtTql56bxLTe76Uo+3cGhU3ZOp
2GjCso9OjGkkpoyJUaGCHK/WxyoL58p1N/3Kel3tzLyWEylc9VST+in1m24wcLLbFDdqVhVkszNu
1ebY5O0lL1pjBIrPeKXa3dlMo9HKcI/sUZ6ZFyOcBp9vQjs0PIDqszTqAWPwvPYR0jaoF9PVH0Zx
NucOPSXLAGyePOpW40G11nmn1CnDMMv5Cb45wLmbJFTDAomgpYQbNJewar+KIYlva9qNhWyeG9B3
r9rMZ+HaaiiH6UpR1uSqcRTkOFDOrdohxbGrApPA3mzbxNERRQguJ4JCn19at7auvo1OWPKHwHZM
DKzSWbliSuXsuWAPvczH624ms2vNtUCM1BGFYfYBxQgSM3fQg0vAnlIoZ+TCzXGTGs6EfRelepLv
9AqCRJ70QV1wQEBcqj9uX1AOtkOrEfls1RTHeO5HHXGbKOc80ZDtW45F7ivpSMp3q3d+OxXP3eXS
BX5/EqvyliTt5tUbATMa1CIwsOtY5rSvNmN4KLj7vJpDlWS6qBOAbUU+7jKtf7jIHlRL7pSmum6m
MxYbbcQXYqiNX+Xx5+zCnZalYXmtwFJeuP3mO2kcabwiGO32RtdSG/akczWsAkb9QuyQq+GMuLUG
1MIeCUa+xbvIERYC0Lx6UA2tQzt3tF1WbiigXSAKy3e29KNPdNVTlw332p4FkJLPybjfZlJPlotF
spOZYdpvB0Q8ticYznpyBr43ymaN9P41yzuJUMNYCU6fnrdmeSaVagjxfWu5aJCP9k6w6B36Pvxd
EConZTSu/bM6t5wDt4u6PJk8RHYLG5YatprxhG41o5se/BIzRMIKlJtGXibO5TsZjReD0nK+cXTt
fs6UI7AT1ljsEijpAbZ7z3hvgR12wyac3Zx3HAPQL3YD+nSwp2avmuZtN8UWemTrd1aG0ljsg8NX
bStTdapi943Zm+6bGKAGsUpaSpqzNJg6Pt4ZZUDWFU/dMKhe4gI+dYaxH2gA8TUnm1y8Sx0D05h7
o97keuXmPKp2bpsbZ03WL6UNBSqf3KvB7Z1QuGC7LQuQua0DYxPEWHFVnHS9tndCNHeT3Y77JjaC
IXfWiHkWK+C6hssglvdqt+Xl+F64PQrrpaRxqqufSKrJPbLNXYf/PFuvBekWHh0UFHTDBvmqrYTy
0LwqXABXEFP9xCir2y7uhN/puJw2q+5P32FBSXU3QbwF4NV2iaBlMVciBSWufJrifFqE/PpaOR2N
ttV3sp72epzbu15Pf8V9KwO9Xc7sb4vXQWkN4R5wYapQYQYSAMIZU4FkSIcgttSIHXk4ErrnZZqB
Mm3gBoafGdhFd1i0+bPNUxCt1R4fmALez5cPBCux2iVJv2CoNNyqaFQgaonOU630JZ+GoEktcFi0
ap0LLKaV6deGU7czl69AfdcyY0/GrCEJW9Ec3VY2p8qKg8Uhcd7UMKbQU20JUdLnQW+UadDp8YfD
tDYqJ1texXXd+cPcJFGdkhCY6L9Z7371sWpC0mgYvwCAeTo+ysDUQUx8HBOIp6ZvzEPXde0V85Oj
1s7TzZwTF2k0JjkRzBWCwczNAPffF21mjW6gC/iVrKxAqe8xGZEBk/buAFN+p2UlM1ImRgy4qpiz
kJP8JQn97ZaZl6MxDVERQpdDGIn9lQFMBtbAkSV+m93M0tC9wupMH6sIZEcQVkYGmKFi4aWhmLSz
S8d1PlW4TvmaNYGHFsm+xqdbkxR2SGGoRkz9iyjR6eCiApryIcLPajmYF2MVUxdLNKaAijEDN3be
dDhqiqtH+WpRN8AqXjrVCtAil9/0QrE+SNmvUWKvud+kzNKmlf1e/6o0BNDu1q2RqZ7rxYXB4MCF
cywYAIUs3kiNUzwzV+Ft5URjZlYrQ3tBjO8kQOfDvO3B54pwy6ec9cg4LO1tOWXVLcWZBZ9iiH01
32+1VlwvCMLbrR8AQ9WwE1vGDZKfVCNrYF9n6d1MUKbdLUWQQR+6ahoncqoiPW6rWu6W3rTDqSM7
qEvtCRZgiVGZvYaiW9kg5fgxJIR/lQoGpRc6fW6S4KB1pLqC7BoedqU2L239sskqz9hWedjah5V9
3q/tPfKnS8IcxeDSL9G6dSUmWOww5WJ+dcp8Nxf1NUy8W7chhlMWN4jn3ufJLMOyD6wJU2t7I860
PyhGSqCiLRiJVDZf14uTY3AUo0JkMMquWnMBEHzuZiysA7AL7khsCWlQsuiNfQzyw4hlWt62eKn2
JIDvN9020LnyAcz4Yq+xvZZaJq+WBxNILGjzLg2dSZytVgtbJyUQbjOBy7P1PNsKfgV5MCRZTkK3
uE9WRCnf9rQtnPkQXch737Spb+jlHBkjsatSRdxiLaWv1ksfXgycGxtUKUZNFHRyfOmHFFeretSj
GesktxHZJeWZJALX3i9Du08X56BkpvTBBAAjL/hbsasltgjl0C5hnnR3dd1kd9rAHNWqSP2VlMaV
4tTHpcHbaUy0FeIBdWjmUHg1jn7KkipUhjKPxsUJ0dn1eLchPNsGJbuGbXZQcKjxqpTJel9CObB0
5JdbVgZTWt9OYjMiVWahvfW2r+mxuWvxOQ96HckIzkNeL8g5kBmzOGPFGt9ghrERr+bHVXqzOct1
tjDGNgR4WC/H6QTS47n1Fq24gIWxY3N12N1rH+PNFpewVzJiQBl+6hhNtb1fcanVtr1dS2fFfUSr
PoS9HZfKgmI2Z0047TBkJibbQSY1QMBSxlYLJEbmXmIqPzPRPBN6OIWquzXeNhXv+bAEq7goW63R
9ovKDtE97pJcdrsp6R9JBq6jxJkBQxcGJh19QbBBGw8uLLXWZmy9z3X9tjaxKo+HlerP0a7wcwu7
rZvvt42sBzGS+tbpmp9jcu6V7vhMunvlzVb6NvUGNQmXY1V3yh5RdUrvl5rh6IwPaCUXPI/urH5o
9tRfmDBr3Be6MgbVg6DpCMxNUHtaLklh6bm1XLDZAVdBqcibTIlkhv4Nq7bN29buIS+57+vqKJbk
mRlD5hcOnlCWQQ+Mf61XqfjJMP6/VU3cxsgWcvRt2o2IqXFeEXSxmGdpsbWzCpwkp4pRDUEeAUfm
z7r9WxHY84hGBlJbXc8oi1+2HIM42X6mcn0Z4ybBvftEskCk6MW1cFQWzu0Bh6AnOK+9P6XjvaO6
dHcKF480jrC5WrZeWI9xfYPvoZdchsW16J6HxFjAKZQdrPfdMCEDxh4oDrHyytsiEpIyu5h+Zg6e
R1KdVdC31PWNKsfcwKH/yqqrwkhNjPzq2IfLEjrshXlpMJdLUu5TW/OSRNmC0rCD1FmZ5SG/1IeZ
+roU3PJOuC6BYWn4ha7mU+WOT5aNE6wyG9uRgvHQTA3pJo6KXTzuQy0JOkGVN2/EvyxeWZMY6uIA
t1QTOm4F/X3FlqItjy3x2J7R6JxQWT1bTnHPsvNCSGY6uyp2/vIZcZPg02XuXpX2sXGqD24hGi68
F4AKSu9S0O+/X90QFgm2waWaqdNEFgdBMG7WtCdHsv2VOL/4wzTxDtYzmvPa8vOiDQ8SnR6Subnz
FxVlhSJdGkOSY7QFCYDIFtaOmTmDuzmuPzQPJp4ufsosHqIoxrPwSnJNVjek0ZKLRCCaOuGEBpz+
W2OQQ/4ZINAwt/sZD5VoGGt9bxbyJwvLTkhT7LIVnW+8ifPQjsVu6MGlXKUKG5O/xF4gbz71Crg0
meEQN0EBlxUZSRHWc7JcawiSlPxBxu4YZohHPPIqyZGRfExbaXZjbmK3TDuIb4sgHFj2vN88Y7K/
K3sDnt9U/bZNbfK1LDs2vR6MigGNfx6peuM6GKvu3HRDfUzd8TzEsg7Vqjgbc3XnOkVDOjlnYGZn
yVMElfOkJVCeWcQURhCMEpNuvZgfDZ4dG/j/qMavtnAJTKJyi1RRTrDE3c/WIkNrw8KD+MA8Cdde
akdX/s4K17nZFG0viiIJc/M0SHbAzche434NeE9yXU71qUAut+gZU9Mmf6jo8Lw5oXla0xMEvJtY
6I+obpQgLdzHbdB307bB7cXRJdCoo0mQKoBsfAuDcLxGCCyr9fxECmeAfzEO4YnWROa87rhHxpx8
w2JFxYNN3ENSa19SdlE8UiwVzY5C8qqnp98m+Yu7owo3szvOPFHAi/fLHhFVAw0qGt7sNQaNKjr4
t6N1WxRX7ZLDoSEiqc/tJ1JX931X+ineAIA/sI3bQKiYW66L7rsQj5sY3wVX1n6pS/oJxCeCoSjK
isjMFeKXnIOZ6qnfG6xHZumAjDm2T55Jo7Z9kI2haKrM67UJ0Qq+bLM/6MN9bk10qiMXJ46AWBxc
rwqmb2t8MMHrll4GCcwMRqnaEOhOs28MGvHMfMJl5+gAPO7tYngeRrfyqFy7fVJjuFMlkw2RO6VO
AALLy0r4a5LTsqtommijE3C4y2bDCB8wxTnTwCLaNIFQzHnsI6tJ7pwsa25U3cZRBdbSrPTnsh1D
NC3WaYsh2OpU0FeW2A6q3m5XWk/bUzRRMiMBrhwkyMXeEvlRWykk+XW9n20CRQrHdDUtLpdyBbNq
Ikie2JTRF9vEl5f171MxbNHisCmVtv5mx9XyU1wsJfNtC7K5w2fKMm/kWBhhi6YoxFh2IduKiFY4
xPJYrettnlc5bDwytiBLNycAW6jrWgqzl0h4xHnzm93Fd2QqKNEAuAskXOGRLzOKcmoTe7De0q6W
1+WIGyy2M/pT22LpNFjL7Tx1/BZhVFwOEhd7C7p3vzqMh+0n4G150kX6UulcokJXzibNla+Z1Z3G
tshxOj4qLxHlOid/Qq/rGuAlxUR7i0PqvoAsSPYgV4QskpOjnqZla6B1uk8gymglJOBb2ZJsjHfO
IdMRNFjqwDXXB4J90DPsNttXWkWTMtxUpm2HzImPnCbrVuMo0TTrkd0nXSS3jNa6nt9Ykd0jOZn7
TOLHpaN1Czd2iQDnWQpHhC1jas5XGNOxDCe6G/W5EeMAC7+1zId9H6dAhImFlzLqjIihj/QswVdK
tjB1M5fTTaskl2BLWhXujh0ajLdGVtcJhxNwif3kzZjUmHigyXl1/NLE/mRVFhFmvbFjdLa9koB5
o/bVz84qlJOSlKCofeoLd1KjDf6MxII6dF1pe1216wvhRurWWeBJ3YRADAtAG5aiMGF2j4+qajOJ
sJWrRirZPquyIlAMfV9XDBIZ2zCHtHpk4K5XtI3ptQnBhVvxtsqRYLqs1QOYoYWPcygSTga2DnL1
q01LIj7QcFJVCmwdpHeXU7aEOBXPgK+9Lw23PcXmKMJNPxoYeN3FC8M4AxzSglkq5Jb6+oYELqVr
Q2CHnCKD4K7I9MnRRoYTDSyQcpju4sakoxuFj8PonUsl4ROv2PoISIPScqims2k36avwnDLBWcMA
LBsyph/EE531RT13596c5oMCVpjXi/B0td6CDYJIlajJsVW03+4wPzj0xOVsfCkUO1W8zSdh6q+6
bVUwxQM7lu5Vf2laZce33zXiZNulPK798q4s3X1OuCOu3gpFqetiiG8q9+uYUHT2WuZbYD7RoL8Q
pYYwd4GcwSwfJQqK6qDHRMiLe1zcddLtatXFg+0u0RdKDEM/1PBP/XQBYetX1y+zcTuVmrlXM2ae
+Ew54ZI/6I6uHu7EShlMm3Wb9tl9iUmbLEc6fwOSEk2v37Y2FjjyawC99URZdgFgOpsY6IBJuuvB
SArDx6hDZyHK88CRI9AZ9rZ7rU2TYDMxqV/wbyLax8qCmTSykC4a4gEM86YcHhdbQwFPf9tXxqmf
p/sszrB2KcQNmoUsMO3Z8ntzha0Rz2rUFqUW6fpzvxTnXhKdYbTW0SmbV8eYKcdawEb2vS0iLe3Y
lnG2N8YNgnCuXFuJAEGaO9ZnFOlb3e8o5SRL32juhYUzSEp1sTr1fc+QRsy6EWouY6F26Pascp8l
EZrSPGaWDkkNWlG4pVRuuoEBw1xgbuAI5wUQigZQK7yqc2x0R+rIuMtLt1TbuR0fdwi6cbVCaPG4
dRofhVMpB/6OWWOpZ7nHvmTAYeK6A7rv1nthJv2+m3P0v6W8knZ7RBXPReS4H/mAXTg1z0lWY7ur
LITTs9VS/cEH5queb1rcawCFnThyWzTmeg64qWgF+z9RXFGL227DUOtUp+NVkWTtIZndjptCjUyt
0J7c8fekVi4Nb9wHRuIpDMV9R5RxmMvkLcPucEH5kS0NIfK1Z5v4l5MVYPIJVWoZehSCTPHu/51r
H0Pzbjuvw/qLegmHRCt57saaBEcHFK4eWvbPnmN3FUjl5bNdZG99nMDgNzbMDTKa2EXPxbWqbs84
gJxxntKiXvS/hzqB4Va5CvrWZMPUx3psXO5vtbQuIXUjaK0GFbLllm4QEEBHx4S20q9dHEt2Dv1D
MpKIQbRDbb3hRfgBdewVp/3Jtyf9Bav1PILupt9ehByn3DWYXtQwWxYc3UHFZIt5SPsLCul8dosX
qCmNr2gJmFBbLhfTcBILFPtInlCYQ7ACb9ffNyMVRCAkxq7qyx1l/SvmVX2UzTaNx/IbRhYuR3Ch
UHrBNkPFLukOiIVjOsLSPafVacmw6lhh3xomO1YPfd7tIWm+AfN4/SDOia59AN1xHkxoUfkztvJk
gCwLmu/0oC0cHnIjbOQT+7BxRpIGz06WE7+hKfiJW2dU29nPGgv26yHtkuPUp52P4OgGAJ3ZS5I8
6mVxtV7sMxon/epS9FdiQGSzDJC2Z6nhm7ipO7sbP5t+uDdIxatF85jL0fLKYW2ZO7ohlt7OET3c
fVl3E+tK8gU+/kBpbERNzWjGMVnZYGztB3IH2APaE58R0i2jvUk3oqomK61IVhZhpYiGzO2vRovB
F4hvgq3vR8K4EavD62WJuyO+mqAINoSajsBPAYBfWCHKEM2n5NrPkuRL14x9c3QBJYAWJnV+HN3V
PummVYd0/ZR6atMTLG8CRyixCOXW0X8KvGs3yTCnXXH9ZoxbVyxrrrLcjwunY9ZNmGc19x2yCIZi
6QoaGM6VUz7Ac2YUCr151N19fYE09BQjKgUoBT5gRdYjOlgF5OLKRtda1gTaNYMamIvphs3ANrZk
QsCce5tcSIcx9vUM1WjNeqssb2wC80obZjh64QEhwnHc6ttCgUDYpA1mcBTbuWCXDLUJkzTZeXEM
JlJBZaxfAVuutabamaN20aaGk1lcz9mTxRmcaC2sGplRSlp0Wr2nF7XfkhzSBZiQodFysocB+CcO
7fylLJ8qUOJOv08ng7RfqHDGPWaKncUcTtG9qavAGdrUG8XsuSkly4yAc0WXmz0VyftgcB9R8F52
wpZJrMaUvpohoN/G9a/Zem2UwkvqAnG9s9OS4ufClyoNdMv9hce2dPst1Y+KpjxWaNZUPGs7Jdej
SWVu18fAo9oaM/JiXI4hqJJ64saWWiTz7k4F6OJO29jORMAe/at2rC/yORqvsHeXn+FJQCRE0A7E
QNQZhlAYKqp4ey7Dje2OeDxuYrca0EeNz1FlByxNz4nJF5G/3bVm1Nox/QCmZ4RjoKTLHfU84CiI
SulShzw0xp1Vix3aK081k491/eoMqPLJ11C/lgBauQtjI2l2jXzJ5bW6NrjVgOwmReK5bN8loKyu
vNZN/CL0MhhwdWVYDVT2pAFPQ6cIL4SrhnCews/RfSktng0OLJKaBHHgG9IV/OIitSGNT7dRr8UQ
vclQHWxmEw5pOx/6dGyrEKuZA9fr3bImT6uT7WCSh2uT3wykpDQKUCSIZII9Fl8pTU7/bDKuHOsX
ovO8keFLp9UHdRh8+5JcWDOx6b6gVQc4lui6fFpTrvE8WPOSdsM6MlKKxKo/MY7L6WYZnzDnQcgf
SVxQ16KILHuJmkT1m255IKfmWcOwD0CtQpuOonnVuHdboPv4blXPRt0SD7dPE/jpbYex7mUQPbC+
uPN5BOwxh189k4w0Tf3WuF0RsFYJiglz3VGAsKJBnRdaZCY3sKrZtwKhPVqjc5noHAudpLHzWp/B
7e+M9qZQ4C0wryRT0pUPhs5FPHJWybUyfgmyg+b6xenIVELdaPdBqXQ7tdt2E4qHXvFVqhGb41OS
dCdaPC+zk2E5dwUjDZoIzwV0VMw4wHsgbCYA3Q6NUd0ctOIDkQ1IZheZ4k3MvTdJBsK2+nNK+Aig
hONRam6oaC9q7cNHAvgnGWTWb4q69aVWXlv5Rm567WX5I6MPMntQ3ECbIMIcd8evy6jAAuFOcHtQ
B/lIAcwkkq/D8Ide7C23wMCposns/DI+zc19JtOPiYaENz3MhAtlSoF9Frmf2Clc3LJ5O5MM0sy0
e5q4SyJCAUMpRYqVpuO5NWgeq/hUmYmJtMwyHupYeSCio79pa8cJNjIcPKwBTy3XyGRo7mHAnSQo
hroNq87tD+Uk1zMAmOS8j8YBnvp1bs3ZjVm42aFDIbfJ9yrGHuw1Tt42rL8vIMGGVAKP+rWugVUg
JLQ7VdW8Viuv9J5KggzN5pLEyeEuXbpLMVWnYmKiIDQRDpr5CkGQ+ZZavDRATX6G3yCzf0TxyijA
WFLnrOC13WKFxArQLGFL8qhZQo5UuGAsdfqyt/x2BkCPko52fEsx6++Ie+1YTSYoNWmTXCH0W+Tv
otwOS/9m1FzprkNyYfcxSY3lhmvFQ0bCxoSRW69dZdXQelNOBGA5x5HFcssmwwZBjFTQEhGYL8hP
20v6jwAc3NYwzU2w2e6ljCWc0QrZZH2oLAK/9Mn00owITqe6qmwaqPzOSMnP0oogrh/LZ2cT9z0e
LLDNJNbzIwO/saBDQWZj0b0pDCugnTps6qZHy1TZu4H0qyTbjICBiTfYxplp3mE2DH8BF0KTvUul
csgW+3mxE/gGmcLMWD8p1VVP2Tur6Z4W9r3tU0zJVs8mprjRcFKPUWWk63FyRWC18/sAUEyQ/dXq
VHdDv3zKI4PYp7Yvnqxq2IHkNd4MDWGBFkBlUKXv0qXUnTKxYxhDq4l7Z9JDjk6nx8VxdqJJ9vAw
QJFFOGpL5ZlSu2byXlNhXuZD7olBwYX/RIW3MPzSd6XtoPTVA75WTIjgwrTPE54j9rockEZQ2ZZn
6vIb7eKMhrJhhLSx2m9dy/22VCZn8ZLilm7gUTVK3hzSWBVYDhazSX5ubHzL8Tv3CT6jSXTrQ2qM
j+aWRpvg0uJGN9cBvw/jt1q9NVnzpm/WO0k2bKw2YNIYls6CaLURQ0QK68tiQgGxrS6oksaLHeVa
sAcbkKjtlDuiiyc8naR2gj7B3HucO68tzedacX52nXbq0mm8Knv4GE15lxUrwXw9TbQ9sFIqfJWT
6neZ9lz1/XBVwg7HKSJcC/BP/E2FNMhTHWqdZa14EclK2J5+W5Wl9kQGxZ2WPuiuYh1lSb2Irkr3
040hXelKvnsaMQXfK89uBpoBCe9CwpoqQQ4itxdYMbKXzfX9MB0q/QAG6Qt1lzibz7A1WN3zAgKo
FNtDrg78Dmu4NxXjCeVMeiSlZbyu6/ZUGlkXQodePCXmNulzgZuja5IajHaHnLoiY1UtrzFs9mCg
35I+itB/Pcwa9jKJ6c/9EKgVlDD+djc/C7MNsMvfxVl+NtZ3Q68ZuCvRUtqewVIx2yWVfzVHZal7
y2Iduv5leMmye7U/lTPJJopvGb5oNoIeGK0RUlMhAT+alknw2DPRDIN0g3Hp4LzlOweaUTKdVvkr
n/oooQBDtx7pgjFzvu2k9stZJGwuKojXldKwN63Zy/Xl3lA3ZgtqcKG1DaXtT86ym4F+aSJjSk+E
ja11PVU5U4lk3a+l7jKgV8PZipmxxNXHxESi7Bck2lSlx66dMAjGXhmaypui209lrBJuXng9MU2M
npP2uDAGD801ualLjCkuyXaD9N36/3J0XrutW1kYfiIC7OVWbKq21dxuCLfD3jY7nz6fAmSSwQDx
GUvk3mv9Nb4Va36S6loCnSvsfb3kPwqCTF9rZZ4VM32q2u6jiRbTnSrjyeR92wtLsl21NWa/nB2v
HJTjVGRPtoWvWxgXpytucUQa8qKeLBRAVU27okEanhq1Zjhkn7Vd70E/P8gWdVsnNPUuxFPjUntg
2Hy/1KV35nqjgNpNuiJMSFoarC0CrNNj+Yye8vq77o40yip1T9jpQ5vF3fNeJMz6Y7RfSDTT7Z5Y
y/5Sw5Nxma+KddX7e4YbO9aQmzPqdZOzjdIbJcg4p/7J9B/l8eorpuTlpuqWOcursng12N0orf46
IlzUV4y1lW+2V1kSJwd+r1f0e8OtuqTlKQctc5uJ0av+mdOOePcucOwXwiql0X5O6YlyEKY7w3cD
kcCUEaxRTWopZGffIHt973nkivhiSi/VOIey0QfyvEB9AXOslGuwfTUjRN7dkSU/xfc7gZBj5oYT
FGE6Llycr+tKqEEfClwcAvlnPYRqc+Wk2oicLiS0a3JseMyhUzyEuhSHlvYAyjXUcDjtGSpEkm0Y
8fkZEYmQjPwpS/0YYQkBRJknr18lzyTV2xLbfGr9iYcE8tMV6AzYvaxgxrWMWEkMfosKEAXVlMJw
MKIL6x63xPga3mP4Qrdcddq2kvNdRskWY6ubZOKF3O3n2DyB9MM/dEebTGvUz36ymmEMXdkUu1G3
rqPVuqgyfRO6FgdARUQ7tIgU9u1HusALIg9tzb8yVYKFBLO+gjFbZfyjJaV3MGd+kecnmCJSNmeG
09JAnlPopKXP+25+Zj4GpaqOeuykTF6Ol+EJtFd52XQRqyV/ZNNcCmcO8CU/1ZmCMjjz04qTcVWu
OdEJaDbG1rMnFJUVwXkpqQJZAkib/qTcnY3WekRqB5pzytaXGM3lRjdOvbn4XZXzdhdEVjpuWz3A
CC206sl/wNJ5fUjwpOXj6Imq33ZTf2rF22LA+ozoapP2AXQme2XN6c6hUTQztM1kpIunxsMhGxCS
N9FEnrRQiINCv8vF+VvkjAxN9lQY9i3SpCObhmc5zrPl+B2Vt6sa75lU5xE6B21cEVl3ByJtYzAc
J3SolflXqSI6wlz+kjsMqzZKkpZGwo6UbjSWmYgQN8VeU72AfNNt9GwrZIwJpotq+kc/XQQeSW2t
lcnHmrBktmjmgCqDrltiv+uylB8p/nQ1+WmIk5YcnrRVgapuLBiPrZHZ/5KmO2YQuUEiJa+RjnVE
Eu9ri58yyt9Xpd4hVyDmD8BAyoz9NHdiq3ftORnlY5NAsfPoxyMGJpN8zA7tjR+nd3NkaYsJHN50
C2mWq7Knq8IIVLyibqpTSzOqJbieMyMYhvKMZGoK8ysRs0Qklm/O+OkU71YCF4zWJHcA/6Yjp3WA
j95sbe71zjViSJxcvOeZ5bfQk2ry2i2JhwD4hAbtISWzJHreKYZVCSf0Cxmd6TIo6LD7UwnSHHXi
UMbdrbDBFWRRC69vf7RhKPfdxNiIgzDrOmp0AaizbP0edZ0TL9VpHSPMIF/t36R/NdZG38ymdFkJ
W5Ksr0Y+EuvA3QNztfwi6ueJpynZnCRPWG2oaOqr2gFC282nkkt+rrdbHQrCFBlM3M9safeizImI
KGAcpiyonb8pTSRO/Z4BU3myYgs4NuijHKqO9ssRuSxE3wlwHR954WyVPPcXZQ6VybrmSvy9jIc8
i+QtGjEcSq0nMrbKYi5CFUPekj7DA0EIo3W0J7Izo8XapmQt0IS0bBif4oOk8KT2+X6NFVZ7mSNs
nrYEh4RWF92FI+nkYmR7vWI9o14Bg1kO9mKWIX16IHeJeuO8fY9nHNJ2RAnnNEkvTc9Whk+dZC7d
ZSQCKUkI6egPhLXRnTSJcxLTdZE1zYkVY6eW9aWlZafkGdx0XbktbflD0nTWZuWn6Lnw8fUjXxfv
9Oa4pFkHmqEcCKh5Tume9Wc636ddHKvXeVi2ibyEWtsEaY0iYFXROKUHZM+bFtOchcYGvdQHoTdv
U1tQLTrInmQtnjE3t2GtdprGM6YpPyQwhxYhzfyHyWeglys2fchGD05v38Hs4KVH3FKbxGgOVvut
UrV8QBJ7IWLBtxvGmyjZ2XL6uTo2uXOZcWNmPprrr22mdM5I4hlPz7OSR/oGy80LX2tIf4eXrnTQ
IgAlimh25aWN+VeJm101OKVpruVnmPODYlSukTlHkTQfY7KSr2A0pCgwQyQF4Kj13JcKRhTzmaD0
Q4XGuNYf8GsDSwEz51BJNYjdJCEAmXvnvE5Ybyb9kubf6AG8zJqBLeP8d7OqfVjpaD/rwQMTCpiy
n5AFo9TqtENsc7oaBvWgDuybOWrnkpIQ1XDCLP3NG0GdJ3S4/Logkx5JgrQIGQBEGeTEU3XTH/Tm
WsvisjbT0wzFrLM49050MYm1QxaKi8ibYzLY9crT03mbOaXbKopbtNFFYxibm3UviW9EUuN4c8zS
XU36sFWb7YKxMTe+7DJBYYFocOldbeUDNN40EKASQFiTYrh9aprGkzYcM/rKNJNIxCTeWFp6qKVk
T/zYBGlt7NFQdIyW0Z1czycnnsKO6yNXjzbd10gCJAJaUoPibPnUaJg4Teyki3bEh0qjM5laKb5W
bsI8E/5QNqGNG7Kx0udYBRKsRdiPnS8m7dZoNpICsgdQkiezvEuTe4YizuU06C2q7opNI6NIwPAU
Vf/a3nhaQYOWxxhp6pcKvMpX1nqXLq9FSqNor1jhUhlbXfleI5wpywQWZ9jdnoxKcj6DONbNoNKM
g0Ti91h0D1kpFGU1kv+N6HwTR1Q5xfXiZWfZzj8y5oIxqa/q1L8rQ3pUzLUOmmEtzuuCDWKOLgt0
SyyvWztybnEueZEFrLAgmU102Y+v0YxAKYN60RfxukD5+hnEfiQdxPAj91Q5j+8IjvDSA+wkUlhH
dmASvjRU3E8mptm0CweBqwn177r2X1ZJBzLKxj1vNSBP2mzZpQ9mNgZI0XqvteNDBaJnxep+0Y1H
7+ZSb8ymf3d6M0iRGXalEYIp9CF17/uRzs+k14LJGUhRGOz90EePh7FCTj4zt1GJRbK1GQHSlntp
vq8PyLT7cTC4OGxCpp0dowLpX5MfytK4UKy2H7vikrwmY3pwordmrtnPcLjEmK1mpXqsvhMr9aT+
9A7yBaxZO7GazaaaHH+gSKBR+e9M17irVmOg1Y1HiigjB8EkzeN+My8nxkyac13EaPB+VlANkuTF
ln3nGcmjF11hOmjQbPkR7cyD5EgbSwWa6i0ASUPd9YpCJnH1MFCk4HIr5btWe7WSBxaWo4ccf6dF
d/WoWA+L4ey7bOQBHrT9sFrfFET9lA2FaTSX+BY3Xq+aja8gP0E/y+SI8m8dIVJm3ymSk1NDKNkG
Jt2Iw922SNNI4Tei61wrhkuBqqej4Mnz5F1RUSiSM9cxKyNlL9ZQIauDbTkfdklhPjHToSkzXeS2
lBeJbfl/b2LKYyhVrkZPMhEhg28p8exbTeupWFN8TWPbg/z1hrXfG705X+ymvVvpfM9t5BEpoUZR
n7CnooanOYW9rVlbP9Kp+UNYaZmzp85IAE3N+Ob8uI8Z5qvmczZtf4xYvsqOCOQkTJPJbcCJauyB
5OwU38jgZfRogWZLvjVYLMJZwyXTwUTbya9ACQjb9lHV9bNhDJ5NM1KcJbwmC8O481xBNatTA1DG
nNLo6lEznUskxVurDOf4muzLMt87hXPqdAxOjJOR2p8XA/RMMzbAMPfGVJ+W/EaawjUigt0W1KfX
jPpj5I5TEyy9fFCggZc2vTfTXVheY8672DZeJiMOnCp7taWFsm/Z3uq07olCeR5m5Tln1qBIkzIQ
8lpsziMr/iYzLakVltQ/AlzctBDhrP7l5X5BwW3asOo61Ml0l5AJCGiniaY5Ewc5azr17huzIJVd
SgGFgKcquhrTR4tJJgu0udot08Q9V8sP8iSPKtyMXKsn4j1LSBpoiqTNfTsbnloKbqooeo2LizlZ
OyvPPS7MXdJFv3WG1MFSPG2AH9PyK9s/gpzsNkk0/tAmPbvSiEsCziUsW4HWST4pnRnmGIXGcyLZ
+zab/zb2M4ZRdGCL+SYBD02idiAsH/J64yhZYgItq587WdtG7GG1Ud9kvSFKIN3OLQmISh46GUrN
RItxSLQrgm5z2/cWuEVbxw8lDXl5GOjIzztk9hzRXf5taxqq5wIxUdLXQa+knlGW3moQDWhnh7hU
sE6VrzE94Lhv8yf4/TcwU4oxCdoibw8NvN/38iWSSzpkgVDZuDlwtgp1pm5tdohVCkpGQHy4U32k
4QGr7ikmkl+oKMo06ydRWC/nKr/KURQWKo2mfbeliVXppC8r5WniYOKBf56sbj+YQLwTVAWvhlK9
gjLy4Be3tI0Z+6PE11gnYjaz2RgDpbOAej+KZPnORaiuhM5VhNwC3Ow6rTgx/v8TETtAmpTGpniA
sn1065T6PLa9KzXdvzFbSfDSLgviQUQZYaNKt5nRYsikUG5SLp36oM6rWyofWoxhiKyGXUYQcpzp
TOfxuI1UW0Gk2X6jCP5CqBEYAnLPwA4gpSy70qhdQE5U0RAdWnx2xbRuhry9znTe01mO1H+q/uIh
f4+a4k+363/2LD50ouuZVi0sGBzlXfyUTdAg3SVJVnglCK4U22EZg95j91DxJD2g81LZDinAbFK/
lQbpw8WEfpbvCbi3JPCnqlXKPDPaofATeFmlhJKZInAgNBdEWXnq4+kfqVbfGlRSRxUjkVDyVUJ/
IXqAlzw66pb6HukD6dXp8kFi4XGBAJxSsa+wx2EY5oNHx5713qpp1Eriv+MUnrhhMoA3AiZm562s
5z0ePzy6LL/Fygqby4dINVC7KRbOMTU5Ww8BL9pLwWesaahPkLXEscV7BSgNnVBjYVxuBRMfqT3R
yN0T/6oW7HC9F5wOU/q1AoF2EiM6mrx4Q36a7NU2Ebyq0H4tE1jdkCn4NK+O0pDIQ/SKpXHEMsSK
jlJv0hbBBV6BBV0xMi+qMdYx1aWLldupDia5+2o1dG/Otvw/WpACe0CTupHO1mR7mZ2FJBX70EcX
Ij8fDS7XvJaDasFmNlXo1qughmsjcZZV2rIJQW4v9K2cFWl5y3e2aHp36NpHcu8utX5wV+7p2Ls0
elLQUwGlVHNbx9IVBcx2rbGQJcmY+IvRIpMXoRWpH23CMwXCsDUWzUdCmG+U0ji01taomx9cK0/4
1lCrFM0Xe9W1doba7+PHUG10rnCiHyHibdZE53X47ZAXeFPlKAzWIFdOy5uJs4vU93uXjqclKdx5
rEsX1zP62DT6RUvsKsP6QfbaVwesZjRQP6jGz3iTBV7vCJ+PriHh0rQTpibS4e0/C9gCnybCWTNy
Dlb1WjENk1wStoYTu6XdvnZmBoKXuap9b+SPIdEeTBgvJ49ybNXbzlHfVdNAqw51K+WV3xvzOZmM
Zwzy+9xBBrNUrhgg2nQQi7hPfMVe7tHgl6MKjYzphTq4+2wgq+vUhIa51ECC22LfWSOIqdm+qUw+
+NSt9xbioih5Fc30/9P0t19+KqdEpt++OG2z47L6UgkdSvKCIbR+stPKRyixa0tEkE28ZXQTioRY
bbjjMLs0FniNVix7u7PvsXaPpOzZWa2SFsIVTFsG9v62Gzgw5J+lurJbKIEFlsMkPQVze3SK6aor
iTfadViV3I7F5JWidQeovUqNbim7Btbiq531Jyztj9JqXgMNLZaQgriXIjRcyH0VonipVBQFWkcp
ZTjCbK2dU5XRTG9AhKNNhiU21pHn46/dllK+r8xMw1aSf8rSJ42VcBtlmGpfcHuHRwCSDe6B+Ghf
OLhQY50PXNArh+xJs54fYxixpi1Kccda3wCWhQDgXrPdkPApkpcZMfM2sg34a8h+wcmWWtVTk8DT
2UP3nUqJm2gWXArB0XyznZy4ZmNeLZufkC7HUn1t1yt+CFeGRqTb0hWSdItVfmlD/4W/3PCd2wFW
WqyHZUcY8wK7USDIJhJS6K6ckvNmmxjjeqTlhQzzTRdaw6nUDplrW8pV0t6pYbvVnGyIYrwW/0tR
AN2qC8Ug6wMeRaBXDgEhxx+9wyddDRfc4UFNg2WUSbFXxZmXkvxY9E9FVYDIZBCT8D6rQwS6szRn
eWj8CT93AvIcDUyiTZe7hk2vZnqjXWanqOz29XLD2vndVybNMtE+m9PnVenPdbznzgWpL19k0B5T
J4y+m/3YsJH/OKDo6OIU8imcZNdiSIyQGhhrx7NkoZ0fNnKQl+WrgXkE6g+oJzpJ+BO6tMQTjUdb
7/ZT7VxG5dytL7qhUmehHVR0VNJpcH6LUnLF7DCePbp4iCiQQAYQV2gCgW+BYXmxIUZFaCothmLr
S6gaF8Y5bcTd0OT3YQUhNqMhbJuPpIg2y0OcqjcD+Od0JEFgz3ySe0VmbbO5uGnA2IM5XoZor9Qv
RqlejF7zbdnyxEMinmCpV9FQqnzP9hoM5fA0C1QPxpOkmTsCSH6gmYOyB2JnJNcRjuhlsU/b8aVt
WIdWEi4achzEX9+DGmcQGXQkHjOtCfQHh1rEt4oCEG3Cz81Srs3qsFGA19xFtkJIuq+ayEKJHU2z
5CMTwjXFFLkBw/yyGaAViM4ufV9LxR0a8N5hjp2HkPgLAaTCpuZO/fiELDeh5tgEMcVnsUgeGUGE
kCYBVaXHbBn9qqi9h7Os6xJy0cxH22fCokc6ZTzHl3WwTtSC3upF+lB0SHkxHaJIuUmsoE5MZ2y5
yyvceMvPIAisNQirQyGXxTYEem68tirHfiGI0YATwd0Xcu1sBxthvEnQlkmK052cQ/BkAS9RebUF
ya1qh3Hs3b4jZq7Qt2JBQLlMzl3rU05bCoYYNZJa87F7bE0pSGXkINGSBTFCFbU8irz91+rSm6PB
wuQMKnR8m/q6HVi98rhMNinjziLEicOa6jIg+zzqPcVZ7n2UfOrlQltggoqnJ2ugfC64EOtO2uVO
A3827pJoBIRmfmqmAsohMs8qYGYUg61mNUBVu44Tqg2p93W7iAAx0MjQpBTGqrqdcayw6+JiV+bt
hLChSM3zNJ4rBbNH3jkApAVxlvle67DIFziMkMPqE49htbwkUvGFm/J9XRKCAx6/GljRUq08Uab+
aQ4lduawpGCC0mzO6yCDkV0aBTw8rk7Eph5tPd4o2oeI352WWSYrv6gKYKkeDmJpvFRWwxaImjNq
/a5MhYQ+J5hLH2k3xTTHaBqDErizUItNatq/QsYTi6Mt2VQkNhGtiJC+A1ahvisyi0C1CsL+MgVn
Qes88YiMHAQdHL32qUmy5kYNKoIs2UbyCF2UGxDFRuqTsO7GV7aGQBTMuXX0Io/SljoxN48VBkbF
vhaUmEsZ4TqjzbX+iAuRFlCqDizprZyzcx/hmEdthLmhwZ2udj9gno9kNuJyYH4fB3Cp0zkqhQMA
sJTop2bu99hP9uhLtzbygaQYeITbl8j+Q7cGAF54mHYYKu3NwnBlU5E9YGDTPejVHi5vkf8pC6r+
KD2KXudlcNj7462svNn6jNEG/VQWAuWiLEIcRY0j6epq/hBkxi8zMHuLdGBDIuVr1poeE5ghXhN+
9Fofs+KnjO5WtoXe+EsZmaq8vsrMvWm67uKyIq64fJbXF7oz9vmY/BJR5yI4daehf491scfhqS4o
YqrKIJZEZiZ5CAwr+ZVIkJe8dp5yEstnvbnb7eK2XIKShLQ8Vj/jRfi888dBa3wz/Yi7/YzPM+KK
q3AOY8NJMsMtl5vFqFSCH4HijyE0CSPguFlwcIyU0FxS/O7o3FwADt8hd80kwzYt9UMfQyl03Z4E
a9emIjJVeJmgu6LoryiH0BlK5FK/1FYjJbtY4t8MdGoU6SbDTG8oe6qtzrYzvsjCV006j6N/zjBw
zVpg09y9XaCNX1P2ZTm5L3itwFxiM0aqhVUio5xJXPXxQ1okNxbdtuWEEfWnVsgE/1yUpL2b+WPe
NJ6lHCNfvs06QeQE8kel4A3VDYflztlpqEk2ySQ/0TKPlJnCaZmzSy+s6SWb8UprSbkfLSp3kumR
t+hbjz5rysDW9IkPkSAHNEfOJwTGUzm/yvkp5kqWHpZg3gwzv1JFBt5NuW0NgqWNxFKNPhEF22y6
PU7B1NrQ1bS4mpSdreKXCx4Txbxul+lfWVehBNU7lv9adUYf0Hhznd+05sXKcLT+S+E7VW1GrXKo
q0vP6p3J37a5JerATfRrb1ShQnItdyMDzM2MzhkCc24nV8lqz0zu1J89w1Iyc6swsaKNA8EthCxW
FcADaBk1UeZBMclMR6Tu8ql034gLP2IK1UQk7FBNzSv3jdufOwP+PM3wzRN3+JZV4z9yfuks0+lQ
I/6kcG1Qi61W/LB5xbk74qkAjUDXCs/W95/qmBn3abafSC0IRyxtR2vCPDgN8lNS1+d2qM0NnWfv
YkxML6bw+HVsl1+ljWdkxrjEotShrA8vG9E2O9t4zgcjuuLIGPBh8NmqMh3axfqXETRDny0/kAzL
qMOlBPKYhIKW56CxqtqveHlNO1WAdoxiV6mKuZsByABUxh8Zk/nGXORua9UX8oSal7K4wbYvARQl
gtlWyFu1obkmW+4Gh+sSfU8cgKRW1NYP2HS9fopxK7V/ak6G3W5Cfl06dxWR4lKxDkdloOOsVoAv
IsfaVPK/Qn0flioALROEKJINZDo7YRIblgekjhjN18rBP0KrkA7Ogg/rgKrBIkpnDRBQQQn3SDNr
HWEjH3tsHmLjHXei/X8926Ztn03yJSJAyPo88TRLmrRbDDtQ1LCBIOAQKhqXMBSqcdE41QFmXgal
s5hAB587FvvW+ENTrGdQ99jCzfGOUtRB50rEhEpB6IpGQr9XGPzMaCcqgpVikiDI9TfRn4u/DHlI
uooQ86hrOP+ENAQkH3s5mrmygcrqeG5pZYm9R4YZ4bAJb7kcCIsZFx0cNejDY6ONOY6R+czOXzad
1OTeD4w66b5JfnvxQmasp9vf8+Rn4zUHDcZTsgcyyhxEgAqhAHbE/7dbJA4tXY8RzGG9XppBQ6Ag
A8Ac4mlnc/6WYo97xZu6U4bJZljaTf80rC/J+NcqB+dvXFh4lT1viitlu7p5LxuBBCs9VjB5dZcd
evE0gv1Ewxv1YzLVlHI2cooSadQG1ci7BRTJrk4xx7iJ5DcC8TYWxaR4OaXFKx+lISRrpG3Qg9sb
yegBtrgPLYECU22y6tbmpWnBN5COi40M5q/GT0X0NDSO5ygfRB4QCrOJeeNhyvAY2gMibZYWNUMT
1Lj91/9PDmBGNOEslOtQKZka7IehfEvAJtoubVP3vpXWHobOCaizrzHOKxfT+Iw725v00CF7bCXj
0uRCctZnFgli8hrtaFLxY57zq44bsRUIdBhA1mxPwBHehJU7382GbCdxS0MeOpiPMV/BkZOWA8eI
rstA57eXV8zefDQl1poF93a3oj1wSk/NVM/io8nrd/Nh4I2oKwX8BUiLmUez+q2mxcwuPum69BzG
RJGcE+tIKfLR6tjhWs5KyU3Gj55PWeeSUjmkGv454dUbrHNs4HStSfqyNoPc7WzERFXzhswPzMUm
jxMFeWl8oRSISKzWWqbOiSSxFJcvBo+cDIipDVUQ/XQKUjOMmCJbfds1EE5oYFgSiV7DYmfyMJz7
6R4RTCDIUSub36oedgU2g8n4FOke3ct2MmhEJTN8bRGbIBxFD0MCSkxCSRpUsJ+PB0b3bBOomFZw
KCZstW5qfFl8ao2aec3yJQt+qfVSCX1DnIHohu2g30fu5DnjmRn/IdNEaYIEF5IJHqjiuMqgSM0R
rTVMpQqNqg05cSxEIC5EFPV7ayRyER5/nRFWpejLF982WK85SUh7ROPHngjBvDClYSpSAaWTBHcE
6janvtVJdRPK47nGVmpUDCFKLrtjhfwPtob3moYTPZduVUKk0BTnEOx2AnilDt+9ZBIIsqwvkwpg
WHsr+GUDudMM9UZSrwZ5XtARAeNdKnyHRhp08VFFQhJiy3LQyMemkdytcuHVjnggkQCuUYLEQE9m
2hz6R9bGUmphm+VYovhFYQk8qdhNVSqFbRy/6GnliUl2vBnIJ4mrykePPb2RZYnhs/upi4a5XWob
r86N9Ckd5NfoGjXaALVBunKcd6j+suI2sGYdDGu8UnJ5mIgcfISpZCbIpQnDi2oWcYAhJgbWt9xI
UAQr3HsZwBGgM3rucZUI9jsq2XNF44pqWKHGFzvAwbHzARU17mLPPqlVuxXCisMEKeR4SIpzM74P
GBkj9Umrf3HGbeLTEL2iRN/LSU4OSreLQHE0tGFcdb6tg8Iq2AZlo3zTFJJBSivJj///TYPoJQhe
OegscAosuaPhP5bprs3rqSNnGYVwLIuEZEPlO57iMTBaKKQ4IgHJmJyLbBpM9xR/Oqx8m6HqvFlR
x/NjPIMeCLN4lF2tJzlDakkrUR0Er3mdBlqbvFhazlSefeQmOotGx+iI+Q4H86D5PMbDqXRAkCwh
6Z8Z6VUiZeKxvHzGDhLXa3MVVQTJw81h4XuiB2wTvywNhJFMqUjTg25aC24BmVgp62FNaBcOi66k
nqI2CDYcsTuu1VuyRu9TvxzrUv2deHxfJbybpMjFIR326UFqmpcs7/Q3q51KX5fyI+lITAPhxPOU
IfDB808s4SPSclkLpM77YcAWJOPc6rwOqRbvsKMth1ynq1vjRK6TU7+2V9JTX1rmckL2kcUcFZmQ
NpSkcmK/E35Diwf5dKtUDm5kGNd/UFtP8noRJCdXj26Uvu2+l+hgtvMnif5BSwtYog2nyuC7bAvI
Rgu20Hb+UO70mxixXZ1rx1ZLzEfMyXNh6K8YRs8ti53O0TDVZFQqp5GJoeeXMsDPO5QAMwpsvCQy
yW+JPH3MY/etGhlS2Z6Ue9nVsXpgjEauABPDwxoTDK2OxrVK6OWovjpElW3L/zxy8YMUdtKf0Ifz
yI494xXvcbxX3Bjc06DGf2X2JdWXRb6k/VMk0qCQ6V9B2KA0t8r6HlAYtna9K+QxWKodPgctvraY
GnD8eUaSES+oul15UnK4CXTUTYwQq4YkQrbZeI2WbRx+odbISbDXH84pEi/uBdiiswDoyfBTCZLE
HoFRyIxXc8g/RO929T51oP/98KpJf7P+ttJqHBGAZMrvtIK7WUWD9PrLW76vEw25WhW+luw2S66E
AjeJIdJ7uYiA8P1gjH6rvPXLnlllybPgMfcnQRR3QZYYu5bbriqWJ43IhE09aZRCGl9ZetEUdlDu
xxgFpNqgYMiBx4d83c5cq9TvsPoSRERCSbv0ZNLLvuCTXWcrHArYtFU2PlJrvlRzs1WoB2HSi37q
vtrnw3jLLGPTihOEpjeiXWrs7LVWD0oLCsqeoKeyN8M5toj52o8l+hB19TFS621J5VVEJNXYkHyY
e0CJvOpc4pYvtNh18tRdAUIb3byMrONwpmTQnteOtLi8b/cRBlShvKaZeE8N8rnMZdNzeFvEYrTf
Thl7tVo9t7W5J8fGrXM2TgZWCdhLS3ER2wOIwsjQQFmfGuMVRoQwWYDuYxCnu0Qan6kV2qCgkyOW
C1V/ok/zoEPL6zg87fjJ7Di6lMmvcly1g0d6/msE86G2zbZmIU4IoHJMy6PjB50a0ALrngx6h1K6
IGOH4ORTqp/png1XOmgxTRX8JSXPk5OSrRsMlcSjQtxth6ev6xmoaA/GMVd3E96O0OgBm4jU7Ljb
VWP8HPXFzULyKbi2R69wLBJ82UvUCKcw8t3K1F9zvoCKNdYQj8AkKF/JcaV1Qdo7hrmcnTSWcNYk
KTa9shT+KLpXRnxHSvhIDqXa8Vj1+wf/no2QkCrw8zgyKRQR7oSOWBl8MOvvsvzBZu5zOUL5cZKV
cZv++5dkGv8yN0F3J4PATyhsFrV2LJGSNvohkVTSdHnYkJEUI+U18a8xTP5SgYyRSrVkd85/mg7i
E0rxjz67TgUjCDpGvB8vUUZWmTq/DKADem6eyXv1pQTbnRlhTmdeX2pIVxQZgttxiCS0IbClav7x
kD0N9KSbVuTPUnOMsurlYZ/MqUkk4ZFmZ8wJyg4JrWevRD3JX1W+8Oci0pWl9ZaOHAfrtCea711h
FMokNBMadKZsBa1ahpVDb03WEeHOJUnu3OxsgJuASToILi0Bs5MPD5W0nHzPpAjQVLojhO1RxOGP
C2E92rnGGIBH4T/mzqw3ciTL0n9lMM/NBFcjCfQ0MO703V2uxaUI6YVQhCTuu3H99fMxslCpVGlC
6B5gZoB6ycqMoLuTNLN77znf2W0AEHru0P4M8/puPlppCE6Wod/uKvw3rkJyVlAGC1T3nk563ID5
PwcFoMQHHbmuDJwdiwvPDcBEhZQNjvFe0B1g6Jwa3uEcFqEdHgoLcRBklMIxd1llbSz0zNSYdVu/
KQgGY9kcEl27a6gFRv8U5GcHkuugps/E/K3NlyE8m43cOUN7leewDrEnYSTteePgajCzQRemjzvV
Um7NbjgwZzs2mCsIBYEopi8MP5acvIsdORxsWmdbM89SpaBtAZAOd8YEHiHpnNeQIpawcWGRggl0
DzbUPT6KbYRQgrjugcaoRREp3BeFVNeuZXKpkMSATt1Y53p5H/fjtv9ZGPbGxgCEDXcndJefOhm3
jQATadePrUsvZmJa8zCoW5eaJDOrQ6gV0DiMdVTfxIPzLR6LU2W4C3O+P3CRTWdvOQ8+x8pBm872
7JSZZzq8Hg79LaYmuSLPikM8pvM9LDbm9JqO2Zyqh/sPCEOcvcZtfjF4+BXcDbx4HNV3qgolBW10
COImGZvNqBL4Yrd7jYiQVio/YapeA1SSSninJBjCzH6vtWhowGBqXbTtTES1XXolyU/RGEYHyFYx
gJwK+pSiQJXL1Dvm96nWRqhcwh4AkdVtOlPHDoYlyEyR5ZMbl19nLT3DJl1jQWLOBR9hr7EJGK9B
P+MlFgaluVD8VRLf4yF0DHublBCK8KjYfnhxe3fTdNUV0dNOTScr5NWnPKjg7XTJTqf/FXCiNeSt
LKsz8Gaq0XYlGpgomrZIjfGcafH3bjrXNOoL/bVu75NQwKtJZh0Ca+pGD8u9NCXcuBKNwoBAlv0a
Pa+alNucuiQpg5cg52TN4cfNpm/BdGVn6qtVrwFfb9JoQh32YHUmwHIUyz8QaAAQ8q+ntAX37L8Q
IbEoahIlf0RM37Anh+gRuyg/h/BJD3TotzLIlnGF7n5NIZXjgY7Kh167AS4FYJVxDeojPXi0x7ng
Clbih5JIQudAUaErC8j3tiKurT1x5HuqOKNjfMTgAz0c72NOqzOjH0ofm5kfW9FVMdH0VcYFyr3M
lDS3nxITtl72pBf4SmP7m2pD0hy/1/5rQyyDpHD25dYlXbAcNkrLoVpVbzmlagya4HDvbPENoda6
Lhjzu2iIOfYWybGYM//SW0Xc9Y7yrIhrgpFXDO4XQYswxn5LcusIqWaBu7Ksguccmazexiu1VIAJ
A9ZW+sXIIuVPbzrb/JDurAHtDtAejtubynwbQwXXqbIT2Ogy/d4oLgArofgpKGHJ8WwY1oJ2hEmE
vHBOWqoXcNdQn8freTzf4QRxq6vZ5iY0bWWwmIVol9MsXzvkWGIMfA51aPRZf5sF8dKyERYxgFDK
td8zUhix14m7Jmd3c66N1LqZfUt5hSSVmfsAEkItmrUVVVswMPvh1S8BVbaAN6Kh8QIsCa1Veyoy
ugXDSLgz5hop1y4JVFp9/c8IUAa1Hl7k2k1QFoIohyi4jbuTau7qewYtCgfQdNvd8En9ST0MpIRk
zE+uI1JRq2/IT5XKoh3z4IfnuAOE96LScQvW9Gx79xJ252nakO4ahfjdPPvJLWYY12OBMK+tmXvq
1UqpWen20At3BiuNeNMHd20yXzch+DfsWM547LR2KUAsdw3P1jmM5mG9eydyGlIELjK9HOv4UJmk
hjvNwWnoJ1kvyAF4eNDfuxwPFGPR1TQlG3HDO8X5uOO9CjekC9Cgac5m95YrKqqNk8meBhOL2sO4
D+eI2b4+E6kgg+Zgs6FXA1bZfqkrZzkHYEnlyjnE8l4A8Uj0+4C+5pjZO7T6drYHuOjFmcbo6FAz
cswYiTpXkqsP9fBTNTJlY4V6cy6GpyyAc6YMwRUyidxTQJWJtnYXso8P3Vjr+yhsY+4PVUqOHA96
F6d2G0HCmForFQVLN47yIeCT4K2lPQ8ZigzJjtYQnCB0HEmc6Vutzy+2i3ZYrSJvSur8PAWNeoOq
zvOnGvYGlpuVFZcuwcQapETTMRnJ0h9pNGhXCS5xz0FSgH6FuLh85TYouLPUwu8PG2sEvHWvlhs8
rxIAOCtC49j6ftCCq1aAHxugtLFkK2bkhUH1LFHeMXnPvuskQK4bawdbJ1r7ofHGTOi5bfP4lEOl
ZsEP9ip49KMPSZHhnUvVCHAddcM+AvB1kODTkIiX5SlUrIwciiZlrEOZa/hd8M0yO1iAcIk2v/6x
sUGORW6JMnT+t3gDtlo8GrdkN2QXdO2Ck32DeOZnXKAF0Lp4PIN+IlJTmmiilZz3x6IPZs2RHbbM
bxLqlB2+GNXZh1opzk4CjUvKKV7n1oRYWRSaN8nJ2RSjSwcjd6wDLeCXyByhxxnOk0ZKA8er3lmp
hqocmjIEgphMwbIijQK+mBbDQqmsH32dqgfJaOngFu1bDihz3bRq5rVajHh06nF5QmvC/eUO27qk
ihj1qdn2I7O8we2srWtn1y6JUlzUglHqBP6aPLgRKSWKFB11oztDAbquJCSQXfwgmrjE6VDadF4M
ZZ+2rcIX7G5qYyjWWdN5UQjgMZx7c6oDWjWVo74P0lxsa3B0SaaIg413YWwhJxe2dciQyfIYNtdV
HhaYffFPch4FPRP1Z6DDzl7WdL99dYg4e+jmJguD6BhGV1Y/aYeifYgcUR5BMOpthGrGMFr8rfTJ
tBwotq1F9B38CelbW1W7PCDD18INhNlobebNkxt14FXZcEUMNtIMoppUQB5slVnk9dTe8MNZB7Ve
DlFU7yYeYAidEPV1h8Yzqqc0za2Tpb7BN2ERK8pHZOYTChjlugG+yREwYLLX6s52stmGMAedJkw7
k7JONP/noJZwMCW1ZFj2+9BMWMrL4ilCanWqFX+rTXW2C0TxSj44eWFJCzHIjw7NoOyFjclP+FWx
inVzlcNeXVGq0lZT0mQjs27P1nYnIeIoPsyMkGC9Rdgl4YHBHswbMDiu4T+0I1labtJS1xJTs2jb
0UUVtZn81t9KhRN7YR6qyYJtj+uNSbyFCivzORkMCCHA9Q1TMssKoRqEdboL8chg+yI8Ezwdj7nH
BLVO6YOZ+dxujzAb9uSK41dSsYgwiR+LYVqAdVLV0cf6cg6YVW5tHfxOZj/KmeLtzBZGc6oulkJm
XZ91xmaomnvHwMwWZ+UZuh9jg2JQ4RyT3m3l9w107F0nEG7SYNwUKe21AvxiVYDRCwiibtVxW1p0
kIwOUiwceHIT2EVJuGCtykzmrwqA1GniVCRaIBEDgFNopmtmb+BQR2JpB01DBhqhJa9QZfqmX38T
HGi2amh5/WyEjVqKvSSL5lAPRrfBUFzp6SyCYUlWwzZc273enruw6c7Iin+adZzsJtAcQa6fshqO
S9aNEVYqVF4RW5aTXk88DAt0Wu4ym5DxNhFcQbdwflo6K3oSanPlSNpknBGmQ3w0jlZEM4op5tUh
vdRt9gC2jckmtvkqlMPa0Xv893ZIeIfSf9PDWMBsJ73TbS9lpFZXRhi9mokZbVS8pahaFdtrWgsg
W0KjQi2AALSRvR0xrtwnmA9du588XSlwm0bi1lUYohlzy0K6D1FTi5Vuti9V2jGP7lTCdLaIX7Ol
kWiWpyIdm4PTWJdJ0xlI/eDs5PL6Zq2yUlPlhcQG2gU6XkJgFRHKegQpzagChPUhso2G811vJXYh
IOM7X+CNpdW3iPcKUK4jjXSvbhnguDmQQ1Pq92YocGW4/bCw1OFFi4iqDKJcoObO7yeKsJRGLVQj
7lUe1BtlOmkZ5VpfItWD0oQLm9wfo3Wx4ZfQSX8x7fO2OpTh8Ow0doppnPKkNpCvEtYMR7PoX/o2
KE7MmotTrL0NweDsfW0Qm3Kyr7UhSfa2AGWrtPFRqSv6QJqxGoGHL6IJlm/HAI6TMS7udux30CAP
I02vY4UYwUcd4jfqXUjre+fKZFmXGNxLQD0L8wfmJWcxP+OV378kivZTKbS9EcxBmo0odxMz6gSt
UJBYd0g/rAQ+eWhjBhLKeIuozLxxq6cx0Lf08UzMnzDfgoGarQ01sYj1eoUTq4f6WPurajavBwNb
U5ttNEMKYHfqnnumrlw1Tz2HPrusiiu/rFCts7msbMbnukHtEmakpBXwmKMeWTDUM5NCoO72oYB9
kSFas+PJXQepCxveVHCUA44xkoQgOIc8zijpF6Eo9vNDfjVZYLsUGluo0hrcf7eVYgRbBUWbXQL3
LxIW31Q5ogZ9dOyS1nLqLqegTE+0Irul4Z4j10oPleYzkByrCsMC6R61CitB+SYGc5/lhYPdymYv
CCTpz7iXR6VdEfHrg5zLSqra2sEgQu64ZeuU4QXaJtdW5S510QrKJ1na5sksyKlpUKz5NpHljh7j
VuZgxv5UeAygMvrxQbBKlVLZZ370aGkdTt+UlTNSZrtYocPHY5RTD/IplPIttWxO0LkJEDhvturI
yULBgbQCuZ7o4Mgat9lnASptLWiilUu9b+ZhuFYN8VoG9re41lf8a5LSR9fZ+CqqtzTTcHEynsVF
+pjWDrGB0rlFgEf6YQdvVDguiHWLd6ntBD5EFIBuxf8vGV+OTsnmiZPR9C2xqJIBXAU0DnwquOUd
p6H+C6sXGko3SToDlIbA2rYZ1rVEKU2YC3ZJT3HOAIZA+nOEvTV7auoMiWSY9NddW8pNmOiXpkys
U06kAogbhLDwslVaQswYr9Hln0BbG/d+wOS1twAgt435AyaVtisa3OXDFLinaZZh9xQPVqdv09I3
DhYqnZhrHEuUJ0uT/564llFuR/ZNZMnZA1DCbF3B/MWRFpzVCvLjlEzcmhKert78UF3lexB3HGsg
AIqiqtFD0Iesq2FdGfg3Yokokr4FkOnWAZIfQRWmZm46S94ydSBmFaY9Mtt9GAPgNyJoX5T7oGcp
Hb0qEz185UFZ1441w9uMo4omhEmrXECNoZK2NfI4S8RnkjG5HUVAIjMRemLwcbwmPD3AfjEAmmeN
/skiSqNkxs9may0911Vp3hPEyYAbwGqkK/GKEGy84OpTaA3DI617hVQBTy2Qn9VpV+1ljlrC1PUH
TAF3FefK85REe4vagUBP54rJT7fmqHaPWp4kNx0dVtHwicrRXk8CNQBgbqB5wm54tQQzgObUGcVx
srBTjOBXl7YqNGrR1EAVrdCP9SfjCabq8zB+6+QgTjK2pcfZvaz0l3zI1NOIiEGzGF9aanCCHtEc
LIhcmqiQWxcC6AeFQTREJ4I4D5aVugdNVR79AdUeRSa9RG02JLj3Y5vNLcIeuuKY3NLmobGpVkdb
+HAR4cUBW3f3ZUAir0Ldgg65XekpO1GfGIdhkMmZSeuyUvzHErI6epzVJGDp9dCpFp2roHMm4O8a
DpvbuXQrSMW7tqcOhXtEWGfvZ0d3vCGZMEBHMgej2HSaMgryOHF1z6wlzlkl7HaRk3omSCx0XkfM
AnB8tO4RA/xujFJj3fjjS64q1saODh0pVyTjbivpGIvWEozV8/aNeBU8LRFdpg6dby6Q7EQtyl9u
H3AIvTpmMFfxTvr9MjHqp94xKTAKH9BZ8KQ74z1756ahGN+KkbWrJ+5yYUjC3/Q8Qnwu4ZfqHQbX
vimVU83UMB+SAca12KX1yIqFqFd1pjuhFe45G3QPXKLNBj4C4pU08wGWEPnEqSXIa0RMcK0Q+Ka7
rHVmbUT0GLaBcbYROJVKCLCt1sYt3jUIJUb/UEpMmZEJXCafdY6ONuycGPBu7mT9lpnEi1Rp6CMQ
AVMda8JLMPdoYXPLBBBoEqDIbc+NxoOfNbY82n67NiI+LuEDJ7PV283UWjFqXxcJTVyOWyXzNWyd
BgMTizMfjzLha6qxydt4Xep3qN1RkKCBXSRV8gOhOBN6xSViLnPPtZXchTUyVYNFxgtFSnRBrYIM
HCAA6nbdbhzXetEt4mvjMIffXrlHMjNt8usSrxr0iRhU4h7oZh4CQ5aPEZq8xK1qioC0QATgXuuK
ghd+NyiYHKQEBzORyTTUKArpxHoR7/Miy2dyVRK+kXIEuyRGpDTZMHsH3Lh932xsdHeVYV6VQ/Og
BgrpPmV4I0y0iUlA0K+FZlfaQ//NgbQv4cD2AfMUiiByLbRmwG4V9mu00th7cwKbW/Qrumh22iTe
aghuXjDhaqex4wVu15FlSakyDO1icCt9RT2DjDM+9KOEvRMWV0AhfSALm2S0MLng2cTp/pPsLheW
YXHgOTHW/6aSWUDGTxesQu1WU+xjiT0R65xXYzDy7Emii4n2Zt32655VclsgL2ugtHvBiJAS3oz0
0CEPy3Ryt/9WpLEOVMecPDgHkde4HCpKG4i1BaZcoL/FkSpt1NJJ9Jgrt6WPMKWIGgII9Yvri377
fzfkdc5r/fkuPXb+53+ksv6/ym/VCDUl5/avD/K3/Nb/mb3W0c/n/L/dPWfF8/sY1/nP/RnjqmjC
+UMzeZdVFR2EK/7KcVXAOvyhOi70S9U0CGY2iFj9R5CrovGvTNtRiY9UHUNVbUJemz+TXBXN/MMy
HWG5mJkFSlhX/GeiXImEfZfjKlzVJl/WsB3NMJiEuGLOeX2X44pKRrUC3Pp3YiiQtNKEjiD9SGRj
5rd3v871n9mw70Njrc+uRDKNrum66ahi/iTvrlQm+Psm0jvuWmZlc1JQ0OzasvB+fxVb1f/1Opzs
bEtXdbg7QrP/fh3DDBy9yRmItzZRPzH6sihj3vIL2HBDYBlqvHw19Ff4K2F6/UgDhvBocUedRm+8
q5FxhSVA3iBZQTbJXfw23TeLwi9R7/SC6BDxXaZsVu1b4PjLUs22wIdC57rJN7UbEW9KZqq9DwRM
XCTRkXYPSu8U0bBOkO+DRwM6RMbVY+IegBhRQBdLdnHPQA4XvHX2jzBEq9KXxIHfj9MPB8d7PrwI
YUIh5PrS9AKkRy1OTDd5avzvok9vA+y4SXhS7KeAQ5Enh7c8vbX8Z9kGnMhihc1fB+LWbUaGj23O
kl7KkxU9az5T6Vyll4tR+DL6D1P2ZI27xr5WiDiD8dkzYZjkQdr3PuLDftdjUIrrWwsLRFd9txl9
GNZTpF5sfJtJYawVB9sTQOC4uzYLeDksYPJOy44aWIlCTw4RuTr5gLR19pszO3Otu66HNO5WGR+0
vrYZutfC3rh4kHVEW459l6bBhqMIO45cV9QA+XjXVreSWW7RkBMOmkYnYqhOwjuw7uCBnB+VcRtZ
d0Ejj/gkVqalbKBjUdhfirk61MKZj7jDY3zqnWzZu0eF2Kl8OugT0nTccUG9j3rXI4UD63rIaRYf
cjahKSHMI6ZpT79sqyJ6mOS68GN2HeOkVuI2n1PCjrUTMyvJ+YaIRgpoEVgAwWa5u8lWF13zbOWv
qW4A5gYYQAM9GIGDRfoGiD1Ta7mh7Txn88XNBZfJamCcV5tXgwgeC3kN7X7RtaD9O/dHMZSHjrlI
2t9kQb50y8tozugKVMGE6xQddQRRbC45sHHuLBVyhTvXQSCf3FjjayhmY6e7GZPwOhGoqSzEISSX
xrCEHJQ9cRCtKqxUCoViR/1Ksbl1CqQlprEPO5zejviu+saqBcdmPxv1I2P0RBBLmLfQX6F7dNrZ
L8tdk2QUlfbCjuprhbmRK7NlHn7r4F2F1Lva9JCoxhXkouvJUC8DjrlwwPpruBRGmBaMUkHuHi4j
Nzz15V2b4gN78gt9NaGrarFSz8o/KvjCLEDoN+ueCd9c5ynJRZb6ggHvMVRIF7b9ZaspMB6ALusE
OdGB5Aza5S72OmzvuL/mIgRb74J7tU0Ekcl0H0yIZ+JeD9ztON23/nNS7RVsXijlN0n5GDuPDNgY
jrikSyIGq5HuxNDyGN3k/k9Z83LqtxMDtzyxFhbMyaZ4LjRn01mv9UDuohFxsJ3oRKLpbnWv1LVz
5VrH0jW3XUDAhtPftKNPZdRtQgQLRfCg8cMLvEiuNUF4olE46Ks2/VHjRVMQBNqKtopwA/ZTiM5Z
Wc0DZlUi6GqeGlr9Zv+DlKiNrrNQobl2yFHr9HHtVgYBONMy8QWew2hNDeKBN0HMYR3CGNhhfsM5
Bm8kQDxIfbJ/tqxN7I9eM+HeJUGsy4dTmu1i+kGyn6tF1lqYoEV3p6YPc86364hjVaZ7nWaPmifb
rOj3XZwDAIwpwbqtK7pt7ocB2oLQM7GncG6kVUtoHiMV0o4XOu3fHO9vDZ85IFBbH6JraQ5LbCKo
e27YHW8Txvgj9bJDq8MCjhwgx8TgGCagkcR3TaNUjtQN6zS07ZtGnkysZjgAgdt3Vr+i3b9I636Z
ohAJWCYV+6pUiWp4Dl0VpWkMa3/khYQfVyPzbTguExktoqPRvASQLAr1JUTpzr1eTvJ1CNYDp1aI
ZMT8IC6GU0E2oIlgnjIZUSOrL09oNeEA1+3jiMJMGyghIMbhL6AVQZQWk9Se5kKCVztIkMiJ+mrs
h7UZPerjN9VlnRAY/OnVFexowGzdN0hzntOR542koSHxAqMizmIAm/W1gXC4R0o84UzBZ2ZvKixu
GkKg8SDnJfpRjx/b7NYehVf1l5qzNrXtOmbcHWrqtwSZ+gTWxDYdEsRuS2ntUJpFpAaTUgLYdL7p
556Yj1nvWAx36GGWA/o/nadjyk498sgBXrOKYMUkoE2++kzFmFM7FPYdtXwan0mi2YUMAiPbpG3N
OC0GKtHJAzGLm5E8l6C48LUWnf6sAO+RMX8xw261Rc2niIVMHyMuPYfZGhkLDS2EYu7D7pPhxpa3
BjysDI7zoJ47Ul1B53sKYIigugyUqATSSLy9qYNFBaUdL2mcWB4qTIDoYEyj2zD9npl4rtq3pOFT
4bcdenuZMoIvnFMsirVjHk0onLAiAbMaYMNxzw0WpGC62gAMJT0fitBHBZ8Fg7NFGN/o6nEUcCIl
GcX82IM+B28thG2cJUrU2cFP/Mo44F5LaCkhc9ckIgfNpFDT9gWxZkocbPGTLUrqMsm9BFDK6l/v
tAoUYYTb0V7lqMPI3F2C31JJLyP7ykfbSVNZvx9N5HhU3HN7qVccVI3p2p7xdDQZHfqwI3rnkXZ8
i/VvMjN8xt2yBtqNRPRgxmRdkrDZjWTFQ7J30dO36aMa2kcQf17XnXwD2crEi1KsO9wLbY86gdz0
iu6IPX3P+Q3doPRCftJ2fLPgoeC6pR+2g2yxrOR3wDWIXceNEAa9gwcQyWavgWWNlhZebIxeq8zk
jcZNnzoZsC4yWwLdcwpy9Pi78pgeWAV3vJLfHPmWAULDuDP1nq5FLPIFKE0IiZO5dTLJ/cvXUp0d
W/VSF29GRKc0BaTHO9orxxCpu0PPzh048/+zOvjk/KvNR+k/j8W7l//x338dtS3BUV53wB7S5XM/
Hkxbm64MB1NzI3f9KfTIV1pMS3mlbqs/i7E/K5FPrqV/dghGfqELU7OpLPQPx/ouHUozo5lwwWz6
wDDSPfcrfw874dByYdNTvzPuPca3zjo5x9t4wau5/OLrmp993XcfYf6I7877WZljoUbfe8Fw5+y7
S+4hN7jpto1nbzqBMWIReP+1i5quarmOY1v8yn+/aEvfqoxwCV6IWfPCRw2m6SpZQjY+mmvjNd4z
rfqi4PikgLLEuytSqb3/mpWL3VmhBX4JrTd1QMwbPiQFO4Mpv7in8+PxL4/Puwt9eHwQRWuMIrX2
1+MT7d1VvxZr5mZfXEb74joWxez7L5Qxxiu1ii9ExKvX0exfpmvHU566XbKC/bdUTs2R+cyWlCr/
Sjn+/qn59WD+5ltaHx5cukEmCSRcfdxDzLPPxaE8tVtn2XnFVXJwf2Ax2Scnf9tOV/lVd1Vv4s3v
P8EnZer7+2l9eGxjQH5YCHmCWDyr+soEEw498/fX+PTV+OtWWsbff+J+KGM1nn9imyCKiB6rtvv9
BT6/iQgMXMsRGgjMD+8BQYsDB3umpKRFYWNeYlshReWAdHFdP49rCqqFfqjOqFOXkBP+S6/+u6t/
eCcKOGqAk/J5peuOcueu0zWr3cFf2xvd02AYL7968fVPb9u7S354OzTdz/wx6+TF6JyjqShg+Eik
EG9FdiCewiUmoC6VtWrTtQbBr6CcDFHV9uW004pwU5K8Bb2QEKFUP6hJj5M4fi5dRpJyDaRp5cNR
/+IOffoM/PWB9Q+vmQO3t+tVXmf7TBjoMnqyDj47grEnWNcL1vr2qwdb+3RPeHfFD6+WZjL91uxm
frEHz1xim/a6Lfb6XeGNtEj/D7/fh2ec0yTSG/Scl+Ah35lLY6sRZ4w29mpagu/ksV/7X11y/iv/
Ze149wXnn/zdjhMXzeSCu2kvzWrw+qvsRm6B1C45envhPt2kXz3mX11vfibfXQ/yc9PjJJpfMm1N
b2I9HMROeMNSX8uNsnNffv+T/nokfvf9PnTQdKLC0riK20t+RP5GEcu+Cnp+m94RcL3CgbNSNs5h
EIvuFrY2g/WvVpWvntmPq4qmpFU1cE/7JWx7f2Gv2YeW1qY5Ete7npeSr95r7atLflhK6FMX09Ry
T8d9fZw8g4c2WEWbbklM1H460d7+6q7Of+O//MqCji1dUd0RH49ONUgmH0uCvFgLcg535gr4zRPj
6EfzguXRs5amXJT7/NQeiq+2Xu3TVezdtT9sPskUDhi78+xSE/0zYY2R4lrBazFaF1O72NNPSYyH
3YG7S5iLveV68X2c46DLULugQwQyyW41NXs1Kq/6GQ1T2w+Rcqkj4FRqTjSdeeNbs9DB3LtMJQY5
g19oERUkBZbRMVPNbQJGyy5DSJJFCawiffK15gBQ5S1jyh+p+d1Eg0biAvTrNxspZprU257/ad+V
9gVXr92iJ2PSx4TYPjThtqAYT3zqvdaxfzocf3EtJp4s6O8RAv8YmcNhUpObIS9/+nNmMGMxqTW7
wLwF2kmA5Y9QUza5oR2mLLwOcFw5+iuAJYRed3F6W40GTCOaa3hTFZxLswMzqFMoM1AewFCVP1wd
t0WmHur2dWxeE0NDwkYmjkvykpEhqQ/WdmdeB01BHp85w+7Buqk4B2R024bhCh/0copJpS6Dp6Qm
Z1lM/eukEJDVi22P9aWdwVOD42/MUvviUdTn9+l3j+K8AL1bYIBzK0rbqu1FPOW7/NivePzX/Kqn
9Bqr5sr3UG/xKlgbumMbfcGi89jv3A2Mif1Xx9zPKwohdDQ9lhCu82GDTUXslH1SyYv87m/EEv4N
hvfltIvgFixg62+6bb3NjpTH18M9Ubb6Njh/9SE+L6H++hDuh03TjvJpcg0+hH9i7LWkUl6qOxy2
q3wTfnEO/N+8i//8wu6H7dIfyiTyRSkvw3fLwxWxJxNmORzs22mTP+hrovBev9yiP91R3n2/D++/
j7ClK4Lyzx1lvtkELeD/W/46p53De/3291vKfNP+9QH76zt+eMBA3dadE/N7xju5gxS0qVfN7r96
9Hj3vT7szJlo3MGhQ3wh+mIVvxR7HIDaE0DIQ3TWD18VEZ+fft9d7sPGjMRi7A1NkxwEQPBtq9vx
lHrKUnl1eFUfCi9ckSrnoY2/kKL1xUv7+fbx10/6YZOeTEuzyMeUF/00wtOzbLDnbn5GrXWVCoAY
NCR/fw8/XyT+uuCHTTkpxyIleUqS72vsTBSySXbb2tjNabUY3c3vL6Z99YR+2I/dHpu4CN35iUF/
smyWwROpbSeycCkolOuvvtynh1aGk3SKhcEwVf1wK3WnmuwmjDJKCTYq1DlbdylXES36X+eNL0uX
z77f++t9uH3KaMkEPInkiKMuJw8X1Jn9a/kTa9yK8KSr3/+cxmc3z9Ft21AtnVGmPX+cdyt8q9G3
aw07u/gmra2M+B/EeJj88JI6MyjC9O/cARain68CMoUozokzI+3SL3AHyy3hvCc61AdblIhJMxum
ko3DTynVBXnJi768EdZZwCnLI3oF8R2tCnKB6Tdr8kqk5iko9s7QL13EPGNprgFOXnpMKiIcvvqi
88r8caV5/0U/rABaYOpGgxJqNn+T+IlNS8rZW3eSCBslJMwhdbCQmfEKdb8XRi4TnfZFVsSky8dO
iGPO1RbRKHe+nhyNXmysbtwgQz1FVgvSK/gu3I6JkLhpYvrrWvTd1dscLD/zS4YJv79tn74F77/N
vzyVmW1NEbetWcXXwTbnTKpciV25wtGOdRgf8O8v+Ks3+Luf78NjSYhw2daxk13SXbB9EomHHQxT
zjf3UN7l4EGWP429sWIevLU3LDhwjK+RAuevidee74BTsNz9/hN9/hOwiAqwnqpDn/HDk6tknV7O
T6507x0iOIZbq7rkjgSi4R59DM9Oc2rUfksQyiJAXdh0r198go/vjmZaQPx02huGi9zO/rDwEeHN
HR47m4xV/dpNBagRA2gh2SVNis+UuDa9Nu6EHa78ZKxQU+vf0WLvEUFhN0ZUmBqI+TR7G5IT+uuj
/UOScv3njWl+KUPeS1beK1j+4xT9rIumeJP//jdly9//0H+cy9f8Ttavr/L0XH78L//2B7nc/weS
GNanf/a8vWf5/HdFzFsQPudRI5/z93IY/syfahjb/MNxHLpRpqmafxPDCPUPelSoNjTXQduCXuaf
WhjD+cPEtGOpNoIODaMWK8c/pDC6+4dhz6EFjsbfiorF+s8oYcA1fVijHGgsFqIbzaZjbqPP+fBI
o5tsLAUzLcaJEIxrnBFtkBYqkGLMuQoxe9RBU0+uWt+TUP+z1BuDGs1ntuv/zCybAbxegSO9xG2R
po+iUsPxNZdTgDk0z0Dn1PXgi8VYun2zHYIE2pQsbFJtiKUe0NaR0VAMb64TC3Fbd74VXrsGmkjI
j76tPhmDaYlboaI847/MtWzlI1jPsenmWCVHxXSaMzQKJq2ZBqpvCrBYoyuDO+I29T0qzlDZhbXd
4Y6eLUD48aVPKldsZ0DJxwGhWgRkiiG3W0/uHgP7NJ1zpUzzb8aA5JOwoyiMwArl2FBPtSEtlZhM
HatnWv8v9s5kO27k2qL/4jm8EOgxeJPsk0z2pChpgiVKIvou0ASAr387QD+7JNtVP/AG9ipJbJAA
IuI25+4TM4mhLNPN7z0IRmpvGn7dPBSs23mTOIw8M4+LwTz0LyB+TN4FAGcLwxpCNHqM52xSZq/o
nbuym2mdjzG3HvYIw1NO4+6A28jgwTdTYd2ohGYxPOIEN7UqiXElgWXTH2sGP8qfeOP06SViLDK9
88oAQP/sK3qygQoq727ke7MnGo/aboE7yqjR4AFVxIxC/GgH6Qqgh2NoYopI6XKb+og6jwBI5bda
Mmf6UJuopC5mnZiIDvqqhwVlmkgsvJ7xAUwGgmLklqqJ3pNc+nEvueHvDKfitAP5vfaQtKSW9zWZ
8RNhRgUnzGYDzpOGd26Oot2PvHjJjudNGp+7NJKuY+rQPcOvNl3+VA1VeTfPsNvRo0I1P/l5i2Gi
q3LB/IcjGJ7O3Xno/G3s2rjMBaGlsR9dlzrjzm7txf8mXBtnjkKzb07KspiIqXq4QbS/O/MKsT4I
dc9AmBh4oUAi23Lvtmk7gLvx2oUxh7SwUmj+cyUgFWD26G0W7i+o4Glmxl+Mnuk+MFQP4zFMYdtV
RTWOhwadGyrKVsYN80ZeFL12rgJpXS81gCbpY5V55NbJr7ySSY5itxbXHrw0gGGUr83HsMoxtKaV
hSDCiUJHnGWOyAwSsJ1I6F2mP2D9CR/kxgwjRodjBobA8PZD2twjjtSgR5mMzc5p4py/nxrJrC+e
ZrvODRNmy7BarY+yXeankahrug4aybpxi4VJjsZtkAXMPIb0HLszYGAHjfTWqkiYRFQvEIOZYcPI
AnlucM2DMnM85+1HmQ1WtFnUhAAWjgatycxSuDTDJKct2Q2j5XyZ6hThhhHUUM9Nq0CR6lHIZ2Zv
8oYBWq4JgwhdMR6TcT/7PxelxvTF8UKbyYfE9EAjLRLGE5Z39EEPpenT940AvEDuEuBUb8287agR
yMWBSFQBvrhjTmJEP9sIPToW2JE49F3a5bfBMg/91lsCkW8XJcOvyGmqbFO0HWQbeGfmdCwjxoX3
Hfd5uTZ7T0lotflYHcZes8d8v66xGe2wuHSdFWqVKKs8V2mByUafMjK0k1qtt3M7z+TI9TzGMWuM
uvBQQ+fibrsmJvj13FGzLdgzESIx40W0G0dAcS1E+c61EuDbblJIDPW+CcN4eexDUISvjcQ0xO3a
obzN8li9jYaZvggAPaAIzdjxN3Jy/HNFG/q7Q9P9h1dAJLA60XxvM7eFPcUeHu4z04Szg0dsgD81
qqf5YlHAbvecVMyw+9Q9vtiZQEef8W6CDmZEIGFeIUJQZ9UDqkAGtKAj2UHnonZoBtwf2a/kV8g3
Do11H0QelOkSNrhSois3foGs64bxroaZDuktPbWmob5g7ks0biILR8Jb2j0/S5mVvQEA2PU7CMLJ
+NSz4aEiUXGoIFvMhYXDdpzEXnu2MabytjBnka1MbGjjuz0ZCyDOOPUypHxzJ5X3lEXoI29HV5T4
POJUTzFsGko0H0vVC3Hq+8xUd0xMTPnDoCiRnmQoQwvYn931+6YtXAgVDmDcxwTLKljhpdFDjOqU
OV25BaOiJyucAOhsjKqEEVx5eKLBwGFGkyecGyXuerIAsWulFQS4Eu9lVsEyqs+L2024JwRs4gwb
JvnWTxq1y5QV49OaDjUye8dydtns9T1HRYF/Wzfj3ri1q3yCy8/sIBZkLCt6J4atVTvtAICfnctn
hjYumd/rYEtiE5gUDZbmymbUGw/ihJaw4S7MDRZuQ+0M7zvvK2QsBjNa26gUJcVeYF+TKWRXSTmX
R6eqpvhoD0qO1y6LjXmEWKgENlUl5bYbpPMpwqL4bZp9HOzTcmBaw087Kd/GRjGjUaQmE3oMB2jX
st4N4HVje5fuZZEl9k0WWWl+5YouZbSmMrJcvNWRYK4Fc+48PnS2yU9hcyEfQBJjoVzLNgOj59WJ
clUqD65Tyvroqh6hpbL62d3z5i7BzgWjGR2Gdh5ep6aRj0C+23CLwUiJxqLiSNb+ud1oMs5ZhNiK
+eb4WSknAx7DhF/02AuUgXwaK7bu5gGN+rZOfeh4TkK5EEU+tdHb2EnmZWek8wIpSIZ+fq7q3Cx+
plVbZKegmBkPm1rLc+5sJ0XR0wrlKWbSBjs8DQlU5BvK8XN4x2xRANsvzCx51S5D1L8WCzYcV80w
GRrAhIYWt3qoD3jI2U7rw3jN/frzVEVzcos9CL13SxgCrWhsG7xsfSd6c9eEps1EOZXdBTpEgUaS
gZXeTMb2Sx8HLa9MaY5e/zSFmasBoYwUHWZR4Iy2CRoRJU9pY2qrIdFyKTF96vGRcQnMcLPWfo7T
vJPnvgjy7Iy32ci5GFYNPjxwb3JOEdcMZPcQjVrZZg0mb+wi4bbfjF2j6v3oJRYjqKGJ2skMYljS
hlq6Rz9IoHaidM0xnZCixHQMmCF3oPVntwKc5onwrusmUum8MowK9zBhe2TFIR+m8CyKudi2SDvZ
G47VxldsrX14R/29Tc6VJ3PB+e4kxqkb4oIhnIQffa5cOObfA2tsUTF40kZtOLLanFNTL8Owr73W
rW/dBNvHbaZgBjP7GQzy2NoxcusqmKHXVEgVcTP1ioBfAInlFcuhjo5UEVbBTddFJpiQrMJtiEVY
D7dhVA3B0eHnztuSyaxgZ1pVbL+WukNzXqwoK4C4lSJ7qmsXzxkm/5Km/eGHfM5Xc+kU1FDpz4Gx
W8rJnS5BFPj+rVR+FeGrqoI2wK+7S6YrvK06hjmK1GYmdSqasERUWoz1XRYXhI44hKHZTXe2B4Ty
cRBM5B6GelSgVhKznMSZ+Td3wtGvHsviJW3S3C4fKycI5pvaYELxmHsMVj4widxjrsyji64AGFnq
WFWzNfDeTFKG2DOqYGw/SddIpvI98czFyBir8lov+mYRA/X0ShcQUYeg75rXCQEoHngDhJaPBP7/
c9S/+dSe/nuSuu/6ukq//TFB1d/wkaFawd8tE+lQ4LgkgzSJyF3Vz67/n79Z4u8UHwM/dAmcQ5fl
+s8M1Q3/TkPEZvqKxJGWoa5h/iNDdX3yWk/wDYiR+Gn80//Nk/xSRWDQ5R9//uMEhc6Cm39VgXzm
QCzbZy5EuMIMHcqGvyao0C0zI/dQuDbOPN2XowwRtw+fiV5QRvr5cpgchN3dFBC9BT87b3pxZAAP
s+QI7SAzVaN7N+OnQXYT1vuihLCaeNBYDE/1UIs3Von5t9M60z3Dyud0SMdztRQ6pcJcYkA/PxL1
Hv5w9//Dh/Jt3dT49VNR/XQQqlHJQa0S/JZ2K78n1cDRbZdN5ierGaGChzBcHDgd+BeY9LeMbryE
UXjlDIzf2UtwZ4ovi+tnxzFm1bfVO3iS4/qlrWGCMBbpUyEZlBxzv9yOynVhLcIRyOJsOQQlhXkf
IWgTin2AExdU6xbXl1pXUOVSawE7PUGLSU84hf02AAsDV4GYI/ZHcl1+rIvPNFDofjkw6MYmqUx4
gyQ5fYuxkl+TXLhV4+8LEyQK8f/GGzy5LcBRjGYZHi17NPZ8ZPNkWs1zlOKrWcV6ZDwq3tI0LkB1
akW0GXZHN8OFyWrlU8GORfVzjJZtV/mPIVLxcztBYRZFuk8YA/v43Uwa7SpEt1tuN9c6I+AMh/go
HQDVfdssB8+TWDRa1AXH/EsCYu4o8dSZC2bEiwoqn7BIKbLsEpBcMwVQvhK5nQwXuGDWDECuCdNJ
u3iR0ILuZNeAxmwKpuGZ4Ebvjznb3p+N50V+Gr9VysOquguua2m1h1j0nwLVF8D/sIdbb9uMiw02
R7tUv4GxC4TCkjgPNJKAJqn7ETIwOOUpm7GwYj4Z01N05YtBBl3a+7byf66PIRv47qarsNAhGJ8C
jG6DPHyQrFMAyf54NPu0+fiFaEQxw8zrfTcv8lw4xmNVjW8RBheYi7ag2fXjy2IZn5cSwg/YkSuP
IO26kPnJVRj+mhiRVOH4vSBgRyHE33acbTFYSbOjw+y23LzAzs7xsny3O2NfhwjGpxqs7ozP6MZt
B48zM2yusLqyiTwkL9VUvqStJfFuseQ5M0sXHbz9fX1+DN6/efxvpi7Bc7wiQcMMSH+dKFmGZCg0
6EkcGdIOj3FrwUuwxxeoGvbGGGvAb3WO8noKoYPmV2JpwWPFzyn8cJo44kL1VK95fpAfmv3eHA5F
zmRm0RjzweyST9ake/aK6d1kJB1kKLO7hhm6waHg2cv6q/Vdbgs6lNVtOM4hRV5+J/MF3a6weYTr
8k2zBvqDXsO9d4oFE6oBBic00xk9yCDLA6sIeGUrfnsYg523owu0mB/rK9HXwVkJ7cqpvz+zgA+9
1WVjw1tru53Zc1MaSEzRgJcrIswODBn/WA/fOoROe+lBe1rfVUog+yUY7v/1Nevbm9k1RLEcWT+e
J/HHww/SCHalBTfcO+f63xujWA7QZh/KwmZWpx+YRI6K+7RiR+27EIzKwNiLjEdeFcFVpgmi8wV+
9Pro1wtf/6tosJfoJVRCBjNv1s0I0ARkzZSrXN+79ZOtXyYVDiE5UAFlpyX8TRCFFEbTh7StNv5s
Rld16+IWBK66zKydZ0pjn9lAgZml65lr48vXH+3nTAEXBXjFXobPWP/VGi2AS/wGwKDBaH35g5HV
58FmzAInoScvneXZ1x/CJg/gKwGorn802ZrRSliANCaF/YhzXK86MczbmHx/T+5OXsgrGBbMludd
8BaJ7HWuebtV/UL1Itqva9pjDGeOVYUhjI38zqhraCjafsc4VMbgQRu1sQySGMtbbXjgrHNZ5elx
9szhXJf1WTnxuIVKbZA12ujex9gBgYZBvO0xn9LUx/Vp12aPjLswmDgLj4VbeTc5jmwAr6DfBruR
6sox11uGH/qXIQvuW7112OH4Le/zxwLYG2a9ONuxDPVqLob8hTmCZ4oVgAn7pnstW1NiME41SsPP
GZasDgtl7UvZXHAuiZK5uctrdpQMVJNeiWR2nDmiE5f18oTszn0cv6fI3BPbEpehh4DvJOqTl75k
bROxI2TUI0JMPPW7gVtMzouACBXkEPVnCFcJUKeR7WRkhJlR/gWf7MA8jEMXbKeIlbEe5tEIGjxb
2tfKABnm15Cb/MLDl4/l6Zai381Giv26/vBGg/zRxxpGb7wNfmWnhamJdYmi4mHSMczCrUhq9iF2
rWyMnif9116LlSBck463K+44WGkMdNw1jsbOIX+q2um+MRNKl45zI/U5SXUqOHbWcl9q3FoweLeV
5E3DQ7rfe4TIj5VKbyD73gPZBueIfSfzP8ZpXRnrwaVGRksGd59EHGz6905Lw3y/PlQDnJA33W4O
sYWjGYohEav2EHniBvUYPz5WOvCHhOYz1YaG7bZpEciZM+WoineDXXs5fHPxYdx1CUdblJdvizUz
fBB2060IFwNTkrzcDmPunSW+md5QPlHzTU8Yt6gdzkIJoBUee1/k2Dh5ebppzM66T1xK1kvL0ug7
tNTeeO68hKlXv2LJMNGtH3HjlVgtVEyw1C0Qgyy0ASY43vMamdX4CZHLsjr0l/odA3VZWz6KwBFX
CpN2s/VfzQZT2fXtAoh+V2fU39vX2Y7UaR6MdA/Y+VQyh9hO8wlCCoAMPVApxfu6PRk0X0gbY4oF
G5/MdjNmvLWhCRBNdhT67IbR1wnB/bak5XEAn/kgR8YDcT0DdsczMJ5VTqUM7UHnUGaQcNy3hT5O
oVbBlum+ot+aDyJz1Rl8HxjZnqgjMbNpC/fredCHYMccDUatOHJ07Pl1EoqL8KdrgSHNZsqRVaVB
+Wg6WHRO3ut6I8jdmdyfxct69oHPZUizRsw13ldNz7ZacIMjZ0ieFBzt/XonqwjGMbXgQ6l9IcLA
xPgsNt1DnEyfGxTeYmhPuelOO/2heNW7o2gYx1FUUHl8zKgUPJe0pB3jBHLQuH/9PHgbLKIG/T1s
8T14AqJw/ac4I9Ia4pnxldheozDP959THYFSmUW8lMD3WQOJ0h5AcwoXFRXfNzZf8ykOGKpisa2L
cP2vJDEb9iwr+fgwSrFWLVWc6nBhq/WoPAy8H0FmFzvALmjhlD0AosT2A6n5vV9TqqI8WQXP6ylI
xTY8powYx91T6t0UDtuAr0PDusb7u0o1ywbAd0W3aBsF80tJm4s1Qeq9/pr1/FR6rwn10VzXV9Cx
voyub+MklVqI+9pjN0XIzNfoPR8JGKORMSgLZcMMUUi+tcGw5Q2Ve9dQ+7hV+TZ3Hk17XE5p5+Gp
NguY8hOhvUKBKeAtlGn6TrV6O02FWte+RTecPlF6Ey/szetbARVuxJTLe1d5OGNgwJ/WrcSthtfW
lo8dTkOHKUsNXvLpvnV+AEnDXE9fJGX7b72dHjqPrW3drSK0bvt17xE65KoJ8BK9qePK6miDcn08
2Gskwkk8OLh+rYfEuulLs7huRgiN2cCeuO5dhsuSiGpcPYO+vM51hKT85UuQJoqj0KG0WpMAtbDj
/IFu3hI8dzqqqFLOqj9PuH5T8vkAGNGaUGSjy4miBu3Jr1nk2LJrelJSZtEx1PoiY5v6xDj7sJsM
5zWZmd/CDyA6LmWEMZ3IdhSViU5TFFN1XO5MB88fp2OvMt33pbVAT7G9lR1F5D6uTrEp76QmwP/5
ddtaIvLHPNE2MaaCVoJdpm3Rvf1N/JdUWELkSkAkGpzrpqywA4NsmnjVTj/4gxEuVznVRsxPrtd4
vkkGuJasvq5HCYJL3XLEszw8UiNLqMdlR8z6biyfWD9yVXkiEwK2gWlDto5Nju1usNg87J6ZX2tx
tnkqnli6GOmEP0bOmyNQyi9rWLwk3f7PP6ul9Ry/fVbbpI8FGR5kuOX8JjAJyVVcmeD3aM4ss6Qk
QjdicrpKB8BGo8Ijw+nksPp6yRE+UlvXg8YSOwAddbyTm72z6ZqM6biusfdlQFQbS3k2iCPlOFFA
1VuYKfoz0SOFaKA9ceVd0xPt/+LT2Ppq/+3ToHvzHSf0HG8Vef1B5eRVRL3LkkaYSO361H0fnH7e
MrIBtw00bqzie4ptXEvnl2xBY3peN47GDM6Dh2F4PRd3qaleSkODoXQotq7tguLryQvxXyqsLzPc
7cAsZ8K9WDO1/W3WMYXpKphqQrOVdYTaz3a9A2Kw3lT4ig4zg8cx+f7nD8/WC+i3jws9TdiWJzzf
A9bBv//h46pA0dp323SvnCTaCH/cGeWdjcdJJ0tU4x3FBAljt86i23LOJsJj4gtLMAO9HodrAKfP
kPVRlIE6+D5DpW7a64AlwwOWnbqd+aMODJY2EhttYGTLc1DQeMnC0Ab4ywZDIWneemP3ZAFuU4H1
/uef8zcJEBuJ4BMK16HoBSMuCH57SVVv0rSxcm+3HlHB3Pa7ZOSApClFncCkOWCNpJTJeMCGaw7z
J2XEyIZn7NxEYXz686uxV3nGL7edy0FEZ7q+ECGvmt4//njbMasJY5HD8/bEjyGMgSwsetCn0TF0
pHB1VwuFDjFB8aMC7tGom2dcx2MQFJGHg4QormiL3i5xRF2jN+NTF8z4DgCHihxHnhOHbxy7m3Xb
jPL0a5cRAldmeCFNJXrSByiZZyCn6SM8GlszAIDLWXHMZtZt0wQz3IRls+YWa7Rn0NI+w3F6cFBd
fCRuGWAj02W41cLG2VwKSg36J6/LP6C6EpRAXqMYOhFJaEwTc8uPQ6voBt9yhzwwBQTkTTHqaJ0C
63g90y4adfyO/u6RlXO9JpwB7rsEZG/rOV7rY0ZYxO4yCk7dlJPOexxVOHqynl7X9SJT4vR2oqQR
imBGntezsy7qiLkLk6X6Ykzax6g0L+sNWosM1pg+RjXxiLY3yYsY9Gtr0LYa0WMpXJEbO3wuQDBO
NnEHNR+d7I9MSEdcCZKYfq9DohiZ/Q3QycOCJ4pySGzarvu0JmJrIQmfpdslI5NQJXWdCfdAHFfS
n3HuXXrH/WK7tPhyn1ppl8VnDCysQ1NGxQG3x/6Y1x4j4VaNr2XyEntH5fAk1xAYu6t9MThvFXVi
BiNwf5Rlei9jRryr4GB5c/6o+GEbmc/T7YLYcqoXBvJ1acnysncH5yszH3dKuldJ4dCoCognIv2Z
4ma+ymxFaVGC/i8J9UexYHlNBKifFgH3iLATA2Fv5GxCHzTddzER2mycaa0llxovnGI0sKDpJtr9
5APbyOwIwe/dmb1beCFRjl3T20u3omGGW58BRb/oxlnTba0SqhRwxU/rWeJNqYY0Zz/WLTf3Z2pK
Bra9OngSET/uZykpw3W2HnWgcbLp/IxY0GwfYiN99lPIA3aJ/GNa0mXj+/MjqCofi4IBZULmQRVG
iapceaYlzP4LDZwVpI3Jafuup5SqydgWam7rh+27EfTXxJDDHNJPDvQs3481QEuRb9OUJZImuVvD
7VniFc/ealNjzKrk8aNurfPPwoTny0bjSLqm01wTZGb8bbkcBYopPYjCfAqfz0v6u4awfOvq+MXV
aSO7yghLMKs2SiX8tjqwjvgAMPtPXSVHB9K30Xge6vYpTHLnENkxnmvoPfaLjqV6x7jNOj1Qowvq
RmCY5wZnrbmsoiuF0CNzMUDDIfVn2cJVxssYv1+8VFWQz9dN1vJoKBYYJUez79ALlSVjFj6gDp09
Csk4jDm10Zpxm0R4ADkz7fLBLlBjbcfwDCICMlssriy4xbFqBzIUaDRYZ/GtOpCoQHwYdUsq8K8q
bsxxlGT9q2j7ZLPMpK7ObLt0GhvcSNYMJSNgIsRtDo0IX8hdz4UuI9RZ+NDU7rKjz8YYchN+WY+B
oWCHwDD4QSLQOLgNxiddn5XnHiifUeIF60l6aApB66Fx7626h29PrLhWLB2pQJD4eGRRmLiq9EFp
kJsAWoN+p68/D5j1CRNouGhAwqtAxyrpRL1sir2Lufh3Ydbjc169r2VGU7+/A0c83WSTGBZWhT2e
14+u9C6R4j93CjL3KMyYKcgIPrB+u5SN20433HdvY3TPRNVbqsOvQKWvU86gi46t1shwXTHxzMZj
kCBt8MDRbgTiFLieuKyJoNOkn20nW44W6HPgCMWHzvS/jvkL3XX6NdRgHgp1PDFigCyLUtevZ54N
VbWwYD4gdTPFpXLwiITbWevIrq+9f/RPHH3kWEV0YdorVhblJl3CT8jDax+an1Mk5iXas5XhQAsr
H3KVbr0EGFMfazbpZUhvvLT7NOJLxQt125J4X/TOjY0b2ISkuayloyDvoyvodFCMUYEsYEhAUL6s
C61KnnI6z0g1gmdqZz3cB/g1utw++CPlbGwJoyyQ+/Wp+AYGLiU0a4bQedn17fb1czaC4iimCcqE
TvMqm5Q1hM6dt81e5P7ZUsAwHOvVzCdxWctQ0+RydC6whkR9Mwn1VJYd7kfBy5qQ2RV1oZa99qNK
vOZgE+WenaugsgbYpBkO4rEhgclpJSe/Kc+DPQ5UeBi1IqPAKxIlJ+VpfUTpu+Eo43OcgqFZmyj/
/KdrQc0VGAwHbFi0myjFCeWjJow4AV2IcV4fB414ylCyIn47mjoYJr1VO/rd/eOfx0m/zTWtUVug
Rw0sEHLoA34f5MJ/3WY6G9i7jQqBV4X9wyrSJx8ahQ4a13enCMavozl/NwYMMYG2XCs+D5kRqyON
KLbIsfir2VLd5fs1eoNzB93JMh0R+LiX/fomVxmDCJOPeRms8nAbJsZ+HB3YERMVyPVN0U+dcHRb
KG84dG3CyIBlDYe/uDue7qH+fh0WsZ6Drp2nbP4WRYZJsEj4ii4lmSw8lvmNlfXGzlTJ5xoXVyAk
+HLoamZcEqhEHS6I1eDq/gznHMnlqGWGQH0xoKONpaOi9asX5AOonqGbexWWuT8MrBMPs5t/LU0M
ywreD/ES5f4ed7rWUl8iXaAxZjIdGUfaMOvRG6wXEldKSjcxaopd76MYmsESo42/xXluocQWX4+l
aG5jHL+yfkaNs9xjBVBd97Q209k8jQNF/MnA5mdxU/dKRPPLIEx23Cr0d5lv8B1UNtYVu1Z+s5Yk
WFHnaAWthdSm9Rmqt9nvvQNqvE9Tab8E8ZfKxc183VTHugHXWWWPE2ovhkKZ5NQXRmnzUz/gSGPX
9peJystHnupXR+ZNbHhHHHoCdjhoOLoUa88MuQ6ZPeD9Ip0fW0VVjhToOYN989HmHTBW1ocvDmHg
za2Q83G24ffYrXkQpvmTiOOSYspX0fNQxEZH/oIYT2QR+ihO+CwiXiJW++gve6jLj/7Fmqjjr3tD
k8bPbtJ9KSrnYc2SP5ZoM74hT/2mizOUqn/i+rJ+7DUCXNu+YXIVxhO77ESt0EDtuTX8j7L5uqri
5BQ3l9pkTa3LTie4XSvZ33SAv6Zspt7zFNCLaI73I4HKMFCQWn9b5l0yB+J/JhHp7WuIW7frglw7
oOtldyCYM4l3p9LudyjYwOOz0w9+/ObODtUNdirdpu0CuEx/vm7+vagkbBGGTEwjjXA91s+vyxe1
C7TUsmbWVnc1XC/7vORfhSFfM/3a2PoJrY92PSrWHbJB6f2RyK9XiYPNT2tyL3XfBZ8CbMd+iVfG
UGFeF2Svf3HZ/35+2gwQcH66lnBsz/qtphRVfmoaarR3dKPINvRGY3XA36XXXIcyPk3+QAK5drfc
4XHudYFCH674t7Jt9s6jNTSQ3PzoeV0xzTJehy7Kpo+SKuVhv6zom+tdQrfM+1DdoUJ9icAQrY1a
+rN/VW35Dxs83DNKD5ZNN8NhSObXRwHVtxoAw/sfLewcQ78NPPx7g+HZg6u0hY4jjd1alkeze1QT
wR783fs8krRtdL/ImK2XjoDrQ3L0X8MVW9/NX/dWxzNDC9c/GhRU8X7Tr0DUr8YkV3g5RvWLQ19t
mVn7YbB2yJsDNaLptqfzn40UetZ8M8toxORaL8GTWRQbbVWXeLHb4ozo0joW7zp/Wg+ItTC0djEb
v3tQOB7uZ12NX0PBtQUgXJNQEAOgDhHKX4FruL2/fzo9isSHChkjcUCz/nZyxEU8DzF6C/QFhXcT
ZZIWX63OzRIhRRDzu6VI7HxaUlgUW4mDYWjqP3id0+CUcxVL6MdqesE3/CXowxCzmKl/lJbEhArf
6cE1nev1/2I1+ugJdiRn3QH3jK9lLaI70e5EI+dL6xxMs7lMeL1cmVd9PPi3vocwsPXC70YxHoYk
8h6ZB0QROR1DL5/3zs1MT+rArcqga7LK0JqeUubhD1FpP46ctlxzhDvgFLrbcTQkNrHxAt4x3Cxi
BAhvgxGjZsFbFcjn2r2hH0/3dOKcm3BuLGYhns38JhQAmDtDagi/ugsdXSE3+/DCJOM+SqLoUg9c
APJ6ilyt8UO444PjVfExatNrabISaz/D3Am+mDW76Obb7Dwb+U06tjE26vXEVbn4ABPK7trhQJ8O
C5CdkcOHIE8g7cZf07iSRnGSlr8Z1acymDFsxdUnfEwdmJ/oXGc/4hxa7vIuv+kppIldhPwmJxtJ
4+qHHeNG4gzvC5uvMw27MqTUnKBR3lix2mbme2AYz1kc3CXD3le8mvboHDhQ4swxdrZP47JOzlnP
G8gMBrqjTVf0D5WBOLkRTKEAB6RVhWMw7g+zfdelxQl97tHbLdKidtOCQstOczFflcb3vjy3JWOT
XVd8DVrP3DScOWngfqb5fkj86hXhRJjs5hc7x2yQghli9PKpQ3ScCQZazVcEowBYggTHBWvfNO4x
qf0beW29D659a04odLrmPpmmfRtgUClPXOrGFDdwI1vC+sr70WKphnGtNyzbgyhpZubO5mbObsLm
s6I6ibGMfRvhQWbHw86fDvo+FvGnsS93ymOSlnh/CYBmivHdVw395osPmMdafCZNgA+G1snJUbkm
aXpeMOipHcHdHN/4jbIOeX2rl1weSwC64d5UMchDIufbno5+MNu3sx4sHcYDHT4gucaJW5zsfXRV
UdDR20rPwptvFwBwG1HgDzulhGh+eBO3gGrT4ZrGFX1077qzFfh1iHmt8+a2jI8P/rcCE8eo/jEC
syuc/DwDmxjz8B6vJRJQixarq54mB3PXHKsIX4znxkpQnUc3PnZtfTLdeVZ/KkL3EyxuzdS85rK+
zPkArZdQh0GbOr8vYCBWrfsJmOVno8MVPgtOtQoYtrGsY1yP1xUyUlL6GBcgzMTzyNlnojrooZ6J
IaPF6m9behuM218lpToID7VtMFhHE+21ckHbl9HnIsLkpIrUFT3hvZVQrXVzYst2BNcRYZooU/wY
28e5PiACurjFdOiK8CG2zHMZ3BvGfIcXwLbpPqMSgyxfPwL/3U44upqOodF81xVFtAjdmx+SyCW3
ltHdN0tzFxnVF9fGQFoW23GiY+aU1dXk1ceoqu6sgv5r3d30xoik5CGNotsKg8ImEMe2PdTQdZPA
vgM/+bDUyevkRfdhNexTE0Ol0NjoJr4TXLOR7DjkCYyjQ46fg0G3PQk5TAzp7OP+fsYnOn8IZfo1
b8RbmGJD5Zj9o2rC6wkUcEIRzcJNsX6qxaGws70YX+3kp0heMBqpN+nQ7S28xNsCgN5TGngPVby7
s8ZvXPoUxafGptj9MjgvEdMWhf9eO2pXUW4s4tMCvLUZaoQGQE2pvDYXivs7bC43wU2fdtvQemJU
ycd/Zn605HezuTflhBTpNjZY8v18pmNzaBK0Ui7OhXPxkPvZNqv1/hlvFbVeAKkDoUo01HtExzur
l08D9Tc8OO/ayd/EuJmO6tj31XUUXiOr70SNkXmK9KchjU0pDOSo3GOQk83d1F0xZLVpDAZVhNw4
iCXz8a2P3UcQ9dedEx92cGo2Q3Qd8IQC396rnjHaBpmf87DY3ydjOIElfXS96dT5UHe5OOU019g6
XMW6uYY2zxDjJTDqYxW/t+FMJfqytNBfcFMoZb8LGWQI/C+ObA5BjMTHwsPGhSgi8v0Q3HZ4+Yxu
txGkyYx3HLFr46iHIY25ghndJ9ENNahTK3CnZ1Y8m4+mINIPmvvBKc+2MDHpw9tyYRzDukyVPDMj
sLM9h4iDeyDzq2k6tq69rxMDB12/CHYhtQNq25ziDtwbnONI5c6yLo4tfWpDLLss6DZD8r/cnUdz
3coZpv/K1OzhQmqExSzm5MAcRW1QokQh54xfP083r8u6tCyWZzU1Vfata5M8OAC6v/7CGzqqh9aF
UUjPTWhHt9DvTPGMWcpGYzQ6Dkc9RvIw+FnWZ19GkoAj1OrWrvdjMru1eTJMqj+EQYMU/JUV44rA
VFI433vLObZeeaZ4XunNkxF5FHDtKkuvjZGOOFhLZ9lH83MXwyJMtxYey3GMLsr0U9D8isxlKxY6
LIb3jGPgSohg25TtQ89XNMISCkSuA+6gsVK2dzZDdw1kx0SLDbQpRPriMdTn+0YHXelrDBRFcxLD
csLsaQuGkD1GyzCDSNMctBrmnWdVGGDr12WKN0Va7w2YfDqWeLBT97l26HEC6RYMOUy3ztZFNZ4D
PbvWLfO7Q7tet6pDM9scztlm8TleUFnO/XNQso8sNzn19k0Vpd8Ri07BeyAobRQuptoI5vqToa9Q
NUN3HHYoGkAFJj8m99O7z6NfPro40uFmtdbM9H6JaUd3wHENI7kxn/Ikx0/qTpovmIF1NSAtsani
5t42wptGH1N6lfaP0kgo5wMcPgSLGXOIC5iHB6tM7vrxsjesdWQ9Ds6PaijOpgbdlxzVxIthwOa+
s8lrHICT1aktnnt4UCMy2/iYcHLuWhptc1p+swZjF8zOS+M5G8zRLJardjDT9DYcroclOXsMNM08
PTCuvolsmwlvtkPubJNb/o3Bn3ovriu2KfEMI/R1dAZRdxlb6d7h0adBfRPqTJAYgdQLtE+vuyhN
MhCQ0a84r7zWQX9yljI+w/85DSGmQHXknc2MTIesaaFJK/AkDY07BvAMBTL9ZQFBDySUtG0o+v42
sQ8GZ9Dop4L8MZ7XjakTWxLjtYMWB7o3XCd20ZAHRBagwU3eOLjZ0RYLnD44IXkVnEKXf0tg82O7
ixnH2Hkohbpjca4cquoI4tUxLRBzLeewPphaoN03Hp582tJPpwp26YMD+WJvSREJ9VMn08Zrr5tP
Qz6H7VrrTBrSWcFZxJ8Gwg82SzEBopX/MypLHTNGuDfvv5zMb05cIn4J5GdX58gnO27KAexN2Qkf
KROEAe5nZMblRRtA8UqdM0rcxdNc+NmJzUtLcczzJ33su4PXVGjRBVl1DESnradBOLum6mBlyV9p
jLbfRpjC7NUHTPRyCRCLexinJX9yEwJaq+nGSf3UkiNfzGiMC/VTPwG5jcQ5dauJf15jBc8++ujp
WDMPtgPcC7Hipkc5HhKLjCJ4mYP5tdX59oW5klD7qoyPVnufOfldEi8m2wHLoxnoXu/OB+ZGIw7l
q3kg4R/irTFm35MLw6hvowTIeOJUe2fAWNEth93YilNpdLsC0pY9WPeeu1gruAiMgplqoXeeCCZb
8fPY/qB1fNKn4j7yAoTueyLpJOlZ/k8YmyjykJOswDXsbW15gwW5lv81sH5JK2YT8GZ2tZ5Cbqhc
sZrxVpgPDXgvMFoNXzY7QDsddxl2YaLIQxwZ85U3G9etM29g/O7iUmccF4WPvtXuehOyUuMdYje4
q1sTlm+yYER5HfTTuMfHgDo4wVI+DCEE9qfZzL9GOurVi7OT6LSobVEM76u1VyJ3oZPqmYxaEFOi
4xeBejVufW9cN0lx6eItkUSnwdSAb6HkD00X1HED5t/GiaUYO1x4veVqTpMXYs7JH4tbK3cqClw4
eHSWgW8RowqGCiiKd+CgYptoW5bRjQAvr2NAFw9Q58vKuWSKCWSPUXc/wrsC0p+c9OjZaTxOfmZS
IOmm773O0NZK/YvJuzYd/G+1+qb0O5ZFuew73drYqNa3jQlatnKbfbZgDcaIeUMK30nB77LEkX72
3grSA79OqDmPbZTdJbl3qdvQeVPxBHd9W49Ae0tMbEznohEWRlJoWQvcqfTu3q5vIvdHxYeGlf3G
dHkFjRYRVPdAwftYFPnOTESwy1NtP4U0JEa0zF0tPkBmW3cdfa10hrXflcuTtDRq9PrNbDoetiuJ
Z+R2sDJX0cx5a9ls6FCAF8ag6JhxoNl9ejXGoA9EkOfb0qq+lByEW7C4N9q8AeeK6Vm2pb2MrZ80
xw4GH3IsItFQ8ZY5vLA0IKlTHT3iXo9eTnuykz5cF0li7KsnK9PsU4jSjlmUV/ioppjYbvPU9C81
hxhRgyO8BC1y09e3loNZrZgFxpOwP3B/3Ki5nmM6C32AbFNXpnM28EpbL7nm7Tuji/dGgfd7lUdH
1wS/YxYonDBdMakkN2BX78oO6z3sFd2OUDTCNY7qU1rOlwq/usgxheYsz0Gc5+fM09CsCC172xTe
eInZIuZWCfXH0AQbNzX1KyCxDkYXbfBSgzM85oYWnvUMnzwyqnifyS5vbon6cuzzZtV4Gf+EbjGu
c+kIaIG9Qr8Hsf52Du4XwOz70KjqQ50353mug3M9uGeDCQo1G+Nv2k3WHpkf62z2Hud2Xyc7mmvD
ITJwdGB6Ux4GDwXpsXSfc1EmN/5A0zfUuxusVd9wFD33lj2B6SY/H+LYutByjsU4tW9HgzyoH6zh
oIDLQ4Yla1OE6AjyTHtzlyD4WuVWs+1tG5XsaZmBR9tALpTCerdgUOgut/gpTpWPJ5cCras+ptf2
B23wljVlQwlnQftWtN5tMQf4dCYwDn2Qj0uovy1hcU9uIjbqUSLEXm9nOi0lUwA5Hrbm0iSmjY+K
jqK67grA4PobPdbAcXQkl7bL1FT+tpc6V1kW4GThUCBa9BLe/6JkM9TOZG2xCiLNt5EcwI3tZRxs
0pSlPQ4Sw4ZxSLv9nitGAwqIm6XEdldN1vSYPkIYzWDlMedB3T9nG6bDefCRFbXAleolNAi99vHH
40oe6HzF6WgbwK6AAroLUI6+HM/ZkX9o4hqvPO0Y+lq7rTWcarTce1SgJtWgziPsFWfTSzYKpov9
N4DyPN37Bdg7/MMPxGrG7/J+8ZN+M4u0OE+Im6gGsZrPO9r05koqNu7YqzTm49TFFUhDwRX+1ShU
d17mLnqPAB7UbEt9Mk4vGpPIYau+V2IW2oMeTpeiwylR0p8yz2fsQnmlHjBItZxWOsQbxkX72Gxu
OZ+Yib0DLtSvRAbkjsUD5erJQb0m4VkQS2oC3LR2JVUBhzFOQ2Nj+8yMsgQDysrJnrtAhwqVt7eD
7PGrSX9p6Qd0SjCPGI+iD+P9NH3v5IQABvfDOzsEMVAZwvCkParOppypVgbgL+mUm+KFuwWIf6vZ
I/mzHCuEZvhi5u1eATBcmGoMSHWadQhs+CiJ4ed2coEMo+bfVqvE1W+C3FNQWK2Zsw1zTnQNOmjo
x1QmtS4Jyth+UYiEtjeelnY5J/j3vGMUMD0FVwzNSvqoPSuay7LcOU6CPy0jWnWLqldrNhVmHo6+
V/FJTQLCqb6nE4FvKxiYMQdjmRD91RMLLb/ZY1i8VQBeNaNX3fYQ7oM1zFjkSYSuQhCoac3so3rd
tBQxvr5VNCsFIdEA70NLoD3oAoZZawZlWuVrG28UT5pGi14hidXjVpyCwF0OYb4cHc12VrmnO2Ao
fRzyaDVoPTFwAmy6cUTETCoz51U7aNR+PRKYvTnhKMd4WQ071AzsnZejLT8hGBc0vLSHwW/f2RBF
k2iUi7S9C9I7oI5JZWNEUvvs29o+yiNqU+nM8nF3wpcb+NNAGKEQc1aTNCtwJXhlRIIDXBIrBXeD
cZdb41rBSxTtM5CohqKIjoPO+Vl5ORmE/NROWI8iboiAsrtOJ3pYS2yMAhlSE6+RgJ2vaec3Cpmu
JtoTxVItKGGjiiFJjz0MgpWoo8qFH1VblwUItH0waOFo+/fJnoNxThTiQfSM3Ah+fXKWqMZfDubP
eCrvRw2mSr5vMH4+xE1usmBYtw01xl69h6kHUdPEDyo4OL5M63DyWzUaq04vDnPU/Gg7amJ8XrBO
b68Vv6cZmOzLAVs15edlKbtdVofnaJzhy8HowdnXP6jXk9Gjg/QDrvf9ELbMdsVh5r9vf1GRs08u
iikh7VMf5AoiDGjoGeG4Em1128De55ohfj/NTJQhTL8jbVTISic4ldFBDYP8qf3RLzlqJ0zhSt9/
0Hvx4MXuLmxzUmGJT0vdYcbAaILsMwO+lsSVYMSHio2ty0EJU3eQnRJ7U8zg5/U8xfKPgCLH9u9B
UzL5NE5irytxWsx6cmMjbqFTMjbsCLYqyNsNhj1Z67Z7teCbmnN/ia7VpwcxFFIxpMNKSxwGzAMd
ZDMZfoSl/TKGjrbGzepSDVOSZL5r7DHnMZSvhrVcVXn1YtC0ivzmSxmBDo9NgALCSM5Bat1byCEd
dBsPwhYbEE2vqmMNcO2dQFDnEQVvu1P7+69zqTePJimnWkN6SEkv05khSxCwJ/frQ/PSLfAM6U37
ax86KS3nnOFAhXXa+1HdQRZaw2BYqSipIP0qTKhlnpjkXAG0WbRWrhTyLAJvsendSkeM0F04bt0a
cYRLVOWLA1JDJHHyUHKma9sZtookOWQOVCegzQgdC2/nIfyFVo0MwgWGpa3rQGtjCYO/XQ51g05J
ZGNLhD/9Zh7qC0XtkDiEPVPEl0om8qkHK1WSqKbB+Dm6j/XQ0GJoxHdbwzg8GPuvjRfvCnRPdzY7
emWD8qSrzFgxQk1+ZcxOsbZ9s9yIyAEFaIU7yLbKRJqWG9Y0e8/IGJ3IG1HbX21CXYM0mOJnJset
2rxnmH3ww7J8J7jkg41EWCiwtcBppZPgxiRmiTe2tEeTFL/A+pb3y77p0nij9q1lYNCMETFWWrBK
B5+2O9uN5/mqBnRqCKzChQp56r2YsDy2VlOf1PvP0/AHXl3iPflV2CsLsYnCfCmcUTuqrLHrALqZ
sMFAZrlX6kbUWFYeho4wjxVQExAY8ZvjCFBRUQw2NXjsJYqypvU9Savztq1XCviXBJgCxgUtPAhO
KvyrA0lPnUMV+ie1SSJTgJOAR8XThqnuGQFe7cxsSjnEVjP61IGfp90yUbmLy/i51/RgZwPpVClC
mgpOr0jbazGjZgm5eQ9SFrCRcdaxQtbY7G5ZseBzkpoQfDRwIYKqWpwKxZQVeNYiFdWd+uagUkqF
2h2L8Ess+p/qmFFRJ+n8Wx3kxvvpA0CrY4KVLmCPMqCW8j17xvckCWlz2Vjf+c4uWahzJb4mtuIv
BVFUnWrqDSooA+6vr0VIy1GdvfokCPLOFVn63b8OY2mNO7fxsE8auq0ooR0UeceSUDIn/QpHce0i
w7Rbep9WvORqS0iliO2LmZKJKh94Y1ssyc4u7UsZI902hGCPt6FmJ/ytwkCDa1gVYXJKaT8ETvYy
QLrb5+zj2piLg3pWSTXMIDURMZXn2UAPjbgJyBfWHlp5kc1YvEiBzkuwh0I3NhN1+xT2wV9E5VJa
2c/9o4L3KQxiVtJ9cxpxbUQCl2FJqx/j3t/rCfzBcI53RjW6BwQKNp6lncfEvJth9qvQJiQeVbEL
1emSiY5G73UqGdsK+uZVvGiwwD/cBNlS3c1B2kG1iXJjNeIBNvHU0eyRs+8GkS5Xn9YxrO7OJdbY
ObZOKg8C1t6S/2tHtcPAclZb83tfAV8Kg/jJ0pKjMSR01zKvxHcYGyW1MhRGzjWg/EXI7+7V5nUy
norujjdJG20Vy1nibpaBbCduk7s2jR5tfO2xFd8rSIw1ITWV5MFeg8SxjufgupYocQmJU+mCBwJi
AZg+tf42HrJH7jQ4Cds5CjE9tEvSkQ7wNZ2gfZ6pus1e0ozI/3JTA78a7lGtMfdDA8xZK79bndXd
usipMcUjSoYeuPrCC68QTtii6ZiBKI87FsEPBbVQLAn1QNwhuKBZQ58p/bKM/XgwB2ABlSw1QPNe
xHbC8pPwXcXZUwtNyTwoBIpvwv3L3XBZhVMWvIQLbJRm2SO0wWyr6d8UzrOPJH82ANluISiFFo5+
47h0TxMRMSponAt84i/rgLVa6ua+rcqLdNbjbZI4m1YipOQtW10FU2dAhV4Gzq6DqhbW7oNAMmOP
G8FaPW/b75+G1jmoM01uEgVbVFkSSnH2UhLDjEZD3OCrWhkqNVAPQSXanaza1E6bS3HnBY6jMEHq
SKCrR2f6L2SSKaKfTlV+UT8JZrrwM75vKCUZB06oYKuCWiM7nYsyytQpW5ppg5/tqXa7e93AH8DA
XVwimJpCB1/S9D+1kjR0FhICGvT7ccwqNB2SdscggC0MaFhi694jmGRoe729K/tsOWu6eYE6U7FT
aM2hYSxuyoeF28t7/qCNEz5POIRTm843qg7wU1usRxxnV2oHqhiO0mW8rbv3tK+N+0vEGVvoC1Ay
0TW5oMC7cJL8KpA8KwU1sc3kKRCMpBxH8ut7HbVHA7LgaDi3QKi+lGl3QR/gHbPGuPFLHYh9gG9b
5unlRkWHrm9e1Zsz8/Eum4yDZdQu+5RcTEFCJf3KX0pMEzvrTeVVKuyoPCLpHB+Zy+6qxDJ9NTMg
lygqhc1d5hY5jRG+vCSUKnKJgA0M1qh4B5MpFHaHDrDf6vVZ1bVqwasDrCjDGy+stoHQ0Zwaq/Xy
pFb9uFDaTOFkrqfMfg8IeGEiv1VsH+tJM1eNXD9pRblLB3aP/BECjBZwswQ4Tdzqz2Pg/VSnBpQ0
DfM95hielm9V5a6A6oGe3wR+8XUpIALEXeffMAYJgREqILeeh6ugWi5jp7tjyWPaq/1sJBdcp3hU
73FOHfgTcBKH+UymohHfaW8Eg0tGDexcPbsYf9yyv3UlHLnvNeiKBS0so9iqhaHQukYT4GAPqCCa
vyzhTCyBY3rorei2kHWRmbUo/WXpWd0qVnkPVpY8ORGaf3rF9Exdq0To8tSj07luJGcUzUD5boDb
DZ3+s9F8Smd61ir0q/+79kMy18RdOeVByDCoYR++0Qb7Cy7i2qjXJxUxBbavBk2fZNHNHaLgGJCX
wCUUj9kmcMpQoV6W/JdE1gKTZFZU+ToemXk1dnifTwuCaPKr6CbsCWYd77RdFVj6OSvpQyBU2SyX
oHmKo+4YJ/XgVCo59yhYBLjjDZlpr+W0St1tqGn0xCE5AO0n9gaTVayBnlzouW1cpIjABrrg+Ycc
2QLMhEe8DMpp3mnD/UD5RBe3SLadGDTkFauHcKjqc+AhNYqb61+kYipK6pa+RRlSDWJINVUcV4te
fT9U2ULSRAoUL0Xb3ovaL0G1zf2ZZnhh91Q49lu4pC91Fhh3MRqlkz+8V1HCKW+nJTllngO0XEr4
jKCUKPMgPqaN3XKwZtkKQfGdA3CKsXxgrevejLfukne7aFkhy/WyoFK+CpylYsrdbfQIcOcUMtjw
qjulQ0CpMJ5FRnNVvSxHAy5jtBWVOnFaoU77hJp08L3r1HYv1XkLc5GyX5EyoIOPthTbsx5qO36M
WvNnpIuzCuOqZnbnGNB8DLRAhY/SNfOtGy3nDK3LbepxF1BycaVNtZtG0OfR0upW2LyQrNCZB1Sc
k45NnguoeKqZsXPy2mskQ4dVmXDGWFtEbbO9Wz1FhSG2uRHvo4FPDntaPjlzTZWPud5w8nxa+wIM
x0ReftCsHILG0N4lnXtPm4pHQw2UBX1w3UnIV52ismoNsJwZUOV10SIAWW8WzuK2CHKMr4EnmSl0
SJTxHHxt/HVgjbiiGlG/N1C4wp4lxPwWFSYBrgBH1T7DlJkgPDIytTzMOlsAxkxbkfU23fYGcUdk
Dq3wmzbZ7q416fQX7qHwyMPyMXkNgmDcQMZ+cUVzEIWZnwYwMH2NNFCqpcWub84Q0s6UXIQ7Lwk2
TEqvwxLwtRal+yhNGM9iOtIkNR7mXbhPLLaX5iAqbNg9UrSzdItBt9Jzm1UApWeu+/pcAxVDVO5k
NvSAs35gZg0JqtdQ39UcINeWF55RzkPpA8mOOy903CPCw2/jOAcAANAvGdv4HIXeCvlTFIx6bStc
b7vEE0Msq9SOJitxHRQw2TqkPUx0TdY0pOIlrS6GUmpYpdVNmyNP3ZuVt03CbT/qHY6dKFqKAHfG
StzCMUGsVqqGTEWHuygFxsaYCZNYAXjRFB2MY93U+WZetJNTsqqHyLpnP4Ttzy4uvkcNu2QwJvts
jfZNN9VflkDXt8OIhIP6R0UHpmwrorCplbsiGm/oMNGw7q2fywzGMK0wd9Km+ojU9S5vDXB2IFVR
D+0ZRvNq2xwqLU+mgEM8otoRmv1xAtCaRxUK1J64cWzvvhWVC3d4RhyX+Xg3jM91m18UguaQ6YLi
b03tS+WGqHWJato28BIj1+u/en79zQ/bate4BfCmjFxvASFt9imyFEmfHVq8BJgQioCpGy0HC9zJ
WEaPqPbxnUCG0GI2b9IiWVaWFQHwDWYyS3RvXM1Ze1OFDoCs5xg/fQvd8JaROGjAGT5M0eb3UNd+
wDrdZD7iB03anBsvirc+qGQYPGO28trsqZ76gXohmVZBd47ygX5h7zNuFohhY1562U0I5STU2Wh9
2ukBZVb+ro4tOSPZJ8mAiZ2b5MBeNfgbPty8acS71c3FfumbJ40+6zIi0tKUX2xGOjtwejtgdzS6
/Hsr/OECprioEgv4oIf/zdj6T735za+tH2LyrV0Uxq+xPpmXMQQ7cwmiqydp03MOIEe2UIeQ46K1
ZbnlpvOovcHHAzKgcEkZt4M2OkYT9dvimv6+cKP7nikAgjrwDtyBp4/m7gZ0mY94yvyEJKO77cA7
FogzHe0qQSoGhvPYIFc9Y6d4aSANMcJJShNj5SURQHzfLi7cyv4y0cM5FwNs4K5lRIJg37xug+S7
n2nxEadU7+Ra43W/jFiakUUBCJESnOW3vDJRIK5p4+kpg+Wo/Jm6UwaloT/SG0vOUz1wG/GM++wM
wVKTsY1qE/0ONMeRr1kFsioocyTC2b+QH1P9okR9GTinIMnvzW0r+qdgqjFRc5BWglS+Rc0puEAj
8sKO3Po4utUjrbi9ZQO9dQQktTwwMRA2o3Dfo9p6mdCj11prPjlu3oEJY3Kv0+04NV4BhYZVSHAD
Y5Ge21jPEAEGkJb7AygewYOoMOUFlot0bikrI7e234kB/5XM5ANCLmX+0d3g/8ItYf9WXn3L39qP
HyW/zfeyQok7jLr/N4wS4D/8Zw3K/930r99+VaDkt98FKDXH/4fnCIGthmPih+AIGH3vCpSaq/9D
d1gbwrDf/RNwcyrosUX/638a5j/Ao1uW7whLN4QhkfV/SVDyI9swYOj7Nph7YfrWfyNBaX1g2cMn
gBqFTLlueZ6vYyn0QT0EcErqZRHsgiq4bOO9R9d7sZfN4BZrbQEVuvS32ogDC6CrPqn2DX2nMLxP
mQWOacCBfRfE9qYbqSa6ybvS4VQRFbZGvzAP/iqx+Yg1tIbEorfXQz3fAlvYocuKnM8EHtON1/kS
rrseKNnYH/PhoHU4NbjAFDokyJcrMGe3ldM/coCvi4XuGmQbtGmvbOziDci6S41RYwwgBkJWDhAG
xcWtnqN+7YDmbinRpJDTV9vzVm16dvSfuvnV1qeHzhJrHU85P7k3mmwXTIzCrI5jHsmswNvN5t7z
6CL0z6EmNm36o5M9BQYFer9NSno61r7qnmsdDt0wbWJwhrV+MuodMF6CWbSZuuBsad0F0Ket1SNa
DozDW8TaqodtGtLAd3my2ksPto6qPAnhKUGS7BJ/o8mKA82pTEpM9k91TAllJQdMDVZ2+q3Hk7K4
HAeO1fCJg6Sqb+LyoY3vY/9n5ZNrjx594+c0oDB3SnL77wWtVrN6dOdrDO+m8glKQgcPSytv0vwM
coS66NmxH+j/Ugje0l5jNAEcw76YiDRihv8THfKEbnT8EjNby1CeTIEqF37zc3IJNVK/gtvXkL2x
oAbb5VctjB4R9LpyNeYCGk3reUZDQewQIetkv7C8Yo4NpON1md/SEpmhJ6so1jl6fJC4UF78ARH5
IPSb2IWyAGVzri4z62YyvjXdcYjNL1oAkoP4a5aXMDQYtXgLhSVQyjFpT5bIz2U9xlQ5AGd6HxIf
bYSOEZXdgzDSK8ZKfXwBfOeAMA1s5GXFrJWsLbmomFknZKqwg3ZZ8MWLH+3eIhOm6gvj+BY5O0TT
3UvLF1tQX1ieGtXqVCPIvtJD3PIasmrHuhP+8gOYUbZyrYcCVw46Ebekpju5sqecLz7sffPWyoBm
FAjphYA/OiwdVngS7CejJl/nrHfr8RYE950lErRs3grIsykdxMU6CWCEoe8/W467GTmOINqnol13
4tl26Cn08dfQpyJvOBdKaH75Pq3w9kPH085oMntgQhn6RlbwuBjpFWAWTKRI172rBDWW2FtXjCvD
cQTCDIwU4bgUDSOmmJ3pgKE/mChc0ymIrgs0xvxQW5t9QAXN77j9l7ntX7D2+Dqn/q4GuhC71/Rb
rsGYLzSHkWzaZEHBeiEdxqpcYxqw9nGp8h7svNouKfUeofKbnT96OlyPFs0Neyp2NmVqZDHlyM5h
F6wCD/v6tHnI/Gwruq8IVDDZHx+XxX2Gx/+tCqTSdjoD8L12/acFfLKJYCCSlJ1fb1p/vPIZ/YqZ
kjw7iKjalDr46cKHqV/nM6NPdobXoBI+5PswFec4de/0lK9taMVa9gRFgHRet+uCOwQjGKO3pHNH
GN3bNECUcoEpalcwnsZVKwH12S6bwIOBURfHIitJo78gEhICm6JGm+oNNJcjmkO/nDw37+yrX0WF
/67N81c8R2HIxXcH0pIuLQJ/UU2JUPtuDKtgebTQVYCdDOcmvvnzNUzJ/vsX8eufF/Et2/EMaGkf
5Yxi7JRJE0tE9jHksx/z28RbWa/oTdV7bU00WUlfVfrzxmN+ndPfffOCTy2iJf3qT9/hA1Vei4Oi
tOvK3Rjhnv7Rtg2sT3SOPgji/PttfuC35RmuO2PFJbTD9D3YVztUIve5v6LpugVNt9Y/43LLD/zT
PX1QGsp6kZe+y3Md1+OWqt1e052A7LLyLiD2bcqbbNtcGm/V5af2X5JE+PHKsKNNVxeu49nOh6c5
AtnO9dBEeAAyyrf5KVonG+ahPn2TvbNjOqOvP1lDfycPvj9cT4cZThJjSzVtvtEvC3WuHOALU8f7
Y7SFLW+4xd/W3yLywtz92eh31StQ8525melJrFIdpdpNW33yin+7kn/9Fh/uW/dgctPMdjfdZtwi
o7px7M303D9GO5Ox2YX2KC3O54Neba1jf4DwH10yvfnzozB+//D/9Sg+rDOfBkk+xUildBt3ha/F
CmPSg7t1aeJU+/b856uZf+c1/vuD/7DI+jxxlljnlkHhbU0sH9vHGdHilfEcbdx1dt8dpvW07cuV
sdUP9TO+S9XbeNbDT+76d/uX/BZpJxjEuqE23y/vP0NJJ7d1Nhc1yxMidi8uirafLLLfPVnheyYL
jGXtIkXw90VWBQhPAolzN8MO+ad1essYgfklt4bZEHSY6pOb+g8XFMRFAXEaEfS/XzBoPRtl+Unu
YLQabxhy7OXzNNbMt8+f2Qj+5hFyd/+62Ic3WdpZT4Wquxt/ek4XgNtRsvvzYvntFSDACsvmMf5b
oA/soUxEZgDlniTsPVzZbvuZUoTcYh9Cj/B/ucaHLSiaoEujnEGuYayqY75NdvFjd0DYc7/srdt5
Q3nwFm7Asf/51n7/qn657odXNc7+0gRygAwgmZ0QrePTcEYkmQ3fXH72qozfhLu/3eWHd5UPVVf7
seVu7H13NFbh1t8KIqt+8D4JaZ89zg8JgDFb7RiVXAgt9pw5rRR0ScLoMtc/tVT+Tdz69Z6EvOdf
tnAez57IQy4lMI8219F6OXsbehIE7c/jlnxAf1gm4sNWFo0YtXlmKZr+NvT0684UNyDrzr5n3STO
eGfE2ieR8jeLH9o9/oG41PCfj/YMeVaCqhIsEC89xXX7lPnj4ydr8LNLfFgVaZJpudEK1mBRIJPu
32GtTsKcfaOzju5eAkSjvZrFsi0WcZklDYztwYb9xxiMvvNnO+I3JwM3jGyzB5zI8z+G5Kn0K63V
PeJJtNJP8oWmX8NHaVgd/tA3zf6zTfGbdOdv15NP55f1MxczLXzB9UZYJIhpZNO1m59z/7TgCfHJ
k/7sWh/SjSF3lxoZA4RRjvm53cItW1OoAMJcG+dgA+rZvobZuTWrU/DJhpSf/GHh4mZqcAjRx3Hp
5/z9LhuLJAdMKFfuD+2gr8EqVUi5/fn+5K7+00XkVv3lUQKErMZwRPdFP8WH+NQc3L0hk4fDny9j
/HbB/nIzcgn9cp2ys/uSdcqp/d3Zkzys0Es/mDfx0Vv1F8U23n2amf4mnv36+GQr7NcrYnwXAprg
8Y1rY6d/09o1xnbo74E1PTurYVtuZDWZrmhagQNSt/tfdTv//zR+9XjM/7mh+RC9/Y/9t/z17746
8m/+amsa1j9cfHUscHc4cuHwyjr4q61pOP/wpK2NjhCB7WPyzRL6Z1vT4kdk+76DMazl6FJY9p9t
TUs2Q33bFx4/1rHf+a/ammpT/bIfdN83TLqkDEQsNHdJkv6+aqJh6Zymym5b3XoAWLGsmlFApqxN
uNUm0HN439nKCrUXHQndlNZSM8zjOrVmbZUO5WvSps+Tbl7p3gwURXSPps38bNBO6Bikq8EVUNAN
WBwU95FAwsn0zJWVQhcSGq0pH8z8SsSQ37w8fq0dxmv2jG5MiZI2Y8L4Pk/qHzRVoOBCwgeGQf9y
9F4nI3tN03Qj7PGbY3c/Uo+BlTb2h1okQVFd20bc+Q9AK6x1KGrksmnm2Gc7yvR9nBT2A2AKYHjC
N157a/afI9LD67Ht9bVI0+IZE/AA8remVbfINvpH4kXwEnSWcz3CXIYEH3fLuswQbrKXplrHXTAg
SMTkZ2XA0aE0wwZu2Qi3SjZDI6Z+bUaMGNbYZse72INOuoHOFG9T3w0fI/gmN35DNxGJ1O5bOIrg
3kiYuK2w24gHdmzShQhiCPEFcX3xagCuQxBXh58FBE0DcVWDwhvCBsJE6J/zLH3sG6u8aMCO7V0m
NtdesSAtUZt+hHeitognl4nRc+xWVgfSqATkgya9/hp2WnQVm1px68RVeA9uiJ6t7zcZMnmLl37r
Cr40PdhFEmGcaj5HPi5BiKVCmxrCqbsOke0+O1M5bch1DHriQoufSy5+MEYP4/V6di9jswuOPgBE
xDmy8uCjF7gZZvsxwWTu6MW99zKaqQvBfkLtGn+LfLm0Wz3fMdfTNu6QjMfSLRB3Fn2Lxweegt5u
bLXxpRJzfdNGrbOhtBEPha8Nx6HkH0REc9838/9h7zyWLEfOLP0qY71u0ByAQy16c7WIuCEz1AYW
EloD7gCefj6QNTbF5HSX9WxnNjSSyaxg3Au4/+Kc7wwbTAFDwhMrjWeOf/s4SY9lteP26Pxt+CTx
yA4e6OypBCDEal3E9aK4VXDNGOrG2Vzuccbhj6yx++9zshuOVjdn16hlFiuPQ1ZZzOB8dtP0tUkm
47nuTHMzOGm2DcqUT3WqADV3joNWyDKeHZNMI+65OdgaNWQQaU3R7ei71rOFCINpWVY1t7qQ5Bmk
jfcQ5nH4WtiT82oHJQW+k7oK+ZRwYR03HkSDYraWgEWJt2qTKz3+gCH3LjaPE/NJ/o5aDakcX32V
YjTmt1ngIoGj4GTh9SBpZMYCZjW3xCHb2y6o/f0k+m7YaZtxtbSX2adXEGkRBHDFJr3wmy0XHJ4E
QfuZjUOwmGMy40m35bhTxEIzyEdQmUppb+ymGO+h5/YPnETda2yTAuW0mINl6k2/AFTGrBtSZ5e0
dXkr7MK6QeMdXmfV6N0Sdim3FaK+dvLmG+ULPz50SZ+cdDshsfLCNJRXaU4giqnDQ94bIICZXLoP
s5WX60h4aHfMsDnUwwCGDr3Evm/x+IaGvbjOi/llTPRlamqQhg4T5q1RDdG34SUvUuRPGi+40xdQ
C4ietUNe9T7KP3KFsKKrlb8bPdu9KgK8yTE2vge7zvjE4fMQBUMoyxgGQEiqqD9Uky0+u9DKbsB+
iMswopmY/BpBraH0BuPaR2RG37EZLEwOEEKTM6htocxq7+rcupcY3zaZFHeEJyLkRaV81Tgl0iJM
hbhygCze2kAusVcBnUgUT2jfETzr4V0GIkc/nUM4EJHn/cRdG3IKpn8Fbf+9QVzuEBkI4fLRStsR
v4P1wx6zdBhOd90W8YhHnaNW+K9JFNv1a17czZ9u2Nt/3E1/Htyav5Vw//LjfquGeUskESDzXbvJ
kDe/TPf253zF4L3Zpptg22+dE94Ev9vGpKOu/7oY/6sf/9uNSY5cJV1+2xGNf91LHHtHacectkc1
eMfaZeUlqv1//Tv/Vk3+y6+81H5/qibbioDF0ZzubO8mVNna9aPtf/0DzN+qx3/5Cb9VjyHmzVLx
Wy3jGA4ouS5fG0abwRr47Jef/ooP7Ax3f9WD/9Xv9VtbFydTT3bqfJcmW8QohDEH/yj3/39h+m/4
vv/0FW/e+/f/8V32mGMXpcB//NuDpgz5bvP38uvPC/e//61/1Kam+BsZN9KlhKQ2BRzPI/GP0tT5
G7mNsPQCy3XJzLCWP/mjMpXeEgfJwh36rmVbcuEh/lGZSmcpWl2qXYeUioDQiv9OZUrT98+TILi9
YH2pjaErQkbln/fb1MROuqgxE5Z3M4+8EyFcxN4Vb5yZf5cPw2U2Pvq+ZZ/uhyYSR7UoqWN3DWUF
Bra4JBLBdTVfmhBbIhHF0PNGIEKBqwHbotoD0w8vYYNTy9uSBot/Sfg86eMTm37q0ORhUm54GKtP
gozEtlQ2qW299dKpuTqSaLbXaYX9bGQP0NVetQe+TV5Irks429GS6ecGMOEdG67ccHBAEV8PaBJN
x6duzSVdZ1vuDcbZxAFNhAyVhgPR2Rohc1jNWrl6XZfGbZ2EDq7JgcVGMx0aNwFD1BT7IU+uG6BA
O7A3xsaZQkKJmx7tkFHFYHiLX6WCaNJ0bJvKiegswIAro2EDH8dRu0IWnfVrUKkDdu3iw3KDG0rc
cR+5Y4nHQd6PofWNmjDfxgOpU5N8HFxMgDbmOBeD0cYa3X7l5um3kuqzyEDxJPLVyK4A/pqoPj0B
6ck/KddNHrTpG9taablBkAmxQ2O6sIroVBvZx9DU4B2UfhldorjacDpCVcL907U3fYHdbc6tYI3c
ctcM3dOYNq8ECk2oiImTaKaIFCjCvLQLLaJOGIoIE8VieBmztN0Kqcs1kr4jhp2OGAb6l8G7crz3
xFL2eZqTB1IDww20/2suM7zAUIPWLremNvNyh9UaMHhbu1tgFpTTWEdlDbVDaNaYsz2uXJ1197xY
a2thOkECx9eiDgNYiahgOzoFrs8w8UO2Bc56U943gMTWTRyeya3bBYQ4JtrcFSYhznlUoiOrF0SD
jRjAbJJDXmi+8MRkO9o/th3SV8xtaIujaRu90Ac4q8HG3Z4UOO+Qpa+asnrwu/HNX+z/Qay8rbSy
k5FXmKkmgTqyEN1iDVj1uXkWloFmlfC2vRqBBzReZK3QR57rsdTbPJwuNtOlRoakeFH64Say4CKj
y9vbupSIGp/rgeJdhE68JRYbfjzZF6egsx5Muy4vTS0uXQwjN5UOecmEZUWajT1IuxX4MgKeM51s
sJ2HuJvUcwKOecljpR6V0aVzXjw5PszSsc99FfzKiny8cyLvs5gNVNxoYifJnM0uzE3DQHNl2WW7
juYy29mDnM/UYnfCiN8a486anWnbd+LJUgUmF6EfDEJyurrU53juNUmm7kWXU39weiRsfHT12n0R
mMzghKGFKD2f5m0wsO6p3j8Q3jXrZI0v6ZwUMAA7BYC3R5pOgA7wnyLbMcmSWx8yBjhHsI1lPd0V
JcnMsTRXoWOReNXeGzw5ZkeSQDEG5iJmA/Pa4MmGikyU3vwaCjslj655VbN7lthLDrKv78DgfI8F
JoSoGe2r2kGBTYQ1WWsy9rctzu014EsTUPwtTxrWmQ7GQ1ei9mDHnAGLrEGADzTP6xIUCcQhax8i
/UdzuwN8LDem/VXXi44ljKtzB0MX8Si8wgbXF3FGll6NApVPFrUOaZvgtfwO5akXftguuZNK4t/w
3V+prC6FY0yH3pwvTggIS/bVkfap4DMjf4BGFopKI8b3GvWu5TcRVnqNYoYjK0LqeuixkrWyRJTa
Nwhye/Z6iV3vJJKiIq0/Yv7KMaYjqqKb2FANr/3i2XKKm1kkATDX/q2K3GrD0YMCpkPLFIDAdPzQ
2Qx8bRMwto4seoST6yahfjZUehCD9YQ0sCBR62RgBtpArwQDP8EVdUfGGAOjhtFFp0jwOCkPy9mg
+drM3koP3mB/eeAuOP+aTeHPWy/U8YknjO6r3FoEdW8mmRMmP1bPcgjvoszTaLS7a7MZT0mBysfj
l2nprPeJb4KpLspdXE0IIcCQMF11Vjl9T9tiJIqDb8YPdPam0yDjnd8D4WHBDdqTX8RqiUUiqk6N
z2V4iCcIk4QozkCs/VPpecmNco1bD1MHpGck/nMP6UonLG2shNFjnoVbhiSrGPf93uF6hNN0picF
ohUiYYN0t0rZNkHumbf4WlFLg8KroMXldhJwjGOqy41zX4psP5WAjIwc2wuYIWsTerIlpzDk4U7w
ORkeTDsUZraD294Bvr4mCsHZi24aMJeBgIpQmKIsxQkPqfXVbT4nuH9TpK6LoDTuw1K/tQY46dqm
e09amkhQiUjHAvb80CgC/mzjI2eSJKfswwn+C5R51m89HB+zXROF9OI7iEeUB8wj5P7tcuNemfpr
ed8tLpeDgj8Q2mG8zzDyGgnbW8AbjwXq490UJdfe4maQUyDxqnXMO4zqmMgE2W1nejg97KcqLBcp
GCLqyNTp1p3LfNPZ/jFF9jvZ16ro8k0ObGw1FBIlDBwoVH68zdUkUOj4jGeJJoEYpV5s7HVeux4y
79lqgSuNac8XXEPsa23/MjERccblF+tAGpLIUx6Z5mQ8dc77jMiwlCUsPC2+wVWsoXZt8KUihMjy
bRkiwHJ8Aj3+juGbEQ0nln6KifgA8IQy2Lfab6fx9EEXi0jN+Unb/s6hT1b856DGXbP8QeX0M1p/
b173ow2BDtT1OuCSgnEw4Jop0o8UHBoedfhtMLkueGEWeA71iA2qNhrLu9FMW4iwTrAy+35fQ2t+
nJZUGzEbDcEnwPQ8nle4Zn1dhNcWFZlvygKwF/k0Q1BAP9Nqx1lD5AQQkIIBD3CM+WGKxle2BWPT
gQCcZLviJr7iJyOP1xZfHsxPdN+L4RwBdpP1WFe8d73k3ttUB9pYeblxIm2qJS1X/CKIheRYnZww
ogxbI61y7j2XQIRUx/siN2/ZLwkjXS72hkZ8yYuorWsfPih+HIcR4JlcFgAOXTDxc6qQI0raWzWB
eZqR47vLBVn0uEI5mdJCn9l1vpvGXDElTJEVWAenEB+5j9y5nbmHc7IpdrH37pTo53SdFcv9f0lG
MZ4sf7oie2M8+BNwk3hqjqDVeJuTtfJskC51dzYJX9kUEaJN4D/rtBzHa9eorhrjMCvk5GHNNG+c
sXNrxXmPUire+wVormCxskRRTQLmFT8Z4qjBEbskFFFayRuQgfuuQHcK14LAvADIbVEVq9zyjtg/
k/s2F49KGR9DKPWxn8lrm4o8XDslshCpFiaqjUQ+d/nwm5908Px7r2aWN82EP5UkKksV53fUeCB4
7anbtTGvUgxKObuKTT8+JlVFKW7rrziZbzHufjEcAgk3+s9DmJd7UQ67rNYPXVKjOasQw0X5s6zn
8jnBlSXLPc26ubyleWychJpw4boG32f/aeL0brziVAfOa+P7kCBTG9KgdUkTx193vsEF7tooU/HU
RAH0XtcDbcTbsIKm025AOtfESZ6qSm9LGf1ydEn8mMvfsl0VYSu2D3WOPhWf+EWGb2jSuIStDvuo
C7mV4eM6G5sE2wcrG6NHU6kl/51aIvhIXTr7EtCfGp2jiAD72TXf6JRua4fwAIrRYl+VYHmj0H/v
sJQBtUOyF5ilta2QVRM5E8AOQkZ+JROCSqMC64mLn3v22mnDWiBGWggGs6md+67Oh3Mx8Am5TNy2
I0aca1vP517k/p1x6Z2CcB8nO0uGS0pXw3509F1soj/IPe88wqUzVCEAJMzTIUvtT0GhiEr6xXeN
78DL907R1hxF1bupmuYEue2mE/l0xjxy1cTlh9e4wz4VAZFTXXGYx+adxFy1Q3LR78dheuwdI9uA
Xon1DOSGVLFTkxhk+vmnuYii26YBFkdVcgeM/W3OFAl4NercUDfchOmlzs0Hstk2kuhUSDEmnZd2
ptNMCe6nZsd02iXEbIiiAzda4mEjpF0c2urc4L6bSn0nvULQJA10NHC2DsKcrg0mbryV9ldTGvnF
NamBQuvW7GfvnOYJ+7ik7zeJ1pRElvla8JivvLgSmDkNb12wEGlM5vn+wC8Ly8+ovatIkI0Q2REN
Dv/fdZLt/LyBRaGz27YShypoEQYTLwbbdER1lM+/Wh6jSAn2fEI8xWYO9RkLI9ZI7FY0zSvbL4Lt
jF0s8BbUJRucqYFNlodvrYO/o1OAzh1iHtpkwa219DiAouIhZleIM4PCin+OCnnsZQBxRNtY1OZ4
Ezlbp8MMPZTpT9zzQ9KzrUCEeqRN5aOPIFYxerYwRKcupqs4oq1L8LjE09Tt21afBiq50/QSpSwX
Rmxd0IMRlQl9gkBm5Rx7LcThEcs5r2hN37xJzMhb2RXB5V1R3RSuVxxDuz87SEXXA5+6Mwy44PDD
rwpCb6/iyXuqeJITTcCI4p5Z13AiV0SgjSssO6+NjJqrfkCjqjgohqYdGB9wigMDtkcRE6rmYGR3
732IgkmBk57OfVe3g7+pxv4k/JLy8CHKY3Pv+COQmDw9ub4GtG74n6MBb6vXuKrmkiehzr+MSKmV
7zAi7lmkTS0Pepv7B1+aAHrEr8ijQlDcqKrt6hUj83CFEw5twbJ58RMJ3QYYR8oru60qjskGHj1c
3Oyza9EzVYDhnW/TAI9s9TdltM7A3zMKGfeOo2M8ZiiEqYBGrrv0PLTyhjh1ufIT8dIWw2O7ZMya
McuXgBxZw+coCXIX054LjTt01m1ZiZ3rjCeMbbfkTg2jcK/dEtr60LAIUybIm3oT5FN6qNFI8kif
IQ9256Dy3rLivgu+sQXFbafBUwyceAmdRt3P6bas0IF3eXXMfRsCD66P1SDByjQDcWPiV6Dsr863
fwoOdmtu41Ursh+ZTTYGRK5nsFPrjtKI02CE7qCv/FrscHoSrkAGmjDgN05usNasA/m4ZwztprEy
fVAgysuvpZWM2yoEvR+NiHPMOb1Bknao6uhej/s0cPprq5GnUhlfkzRfbQzRg4NN2GzZcGjmPQvq
74Q5h2C9/nMSxXtg1euWVyntgSf49VvuyFsQuthFok3jWLdVbWzq2NhZXXueBgT5riEYTgU/dNIJ
3OPIxRWbgEeeii2smwfey5+emAJA9oo0TR/WKFFpqwjT5xqo4Xcn3E/IjrhGsue85RtWgOA92owy
spodLmdqUy5rGw7yTs/hD9E3n12RvjXEgvuV+1g6XUgHah0zgOHUifVOsVpZtZAdLcPOUH2E5na+
dDW/a+ZyGwxDfkNOLjQEjuAEbi6ukTg/WDq+yuRa4fRHup/8CnzQb2Q8EdNT5E8qDuLtqNWXG80A
jmU4UAe92R2kebZOV2MxwAYC+NF2kLyZExrb1IB84LpE0+wqRo78qflLGc1bK/3bqC+vyUuo1ylo
5LXVEwhHrA1uWF6aHHPRLpOfeenXwMCGKyncW1WJ6noqOROiwGp3kjVgLm8a6yuf6kfs/dkui6st
ixSQLPUEJLBj0BKhsOVIKAt2mUk8PHa4ZeZTm9MVsQ3fEhy+nybmL4SIcZ226VFrzK4WiW6z3zzO
edGtskyVOF3y29z13rh2v/MWuyp4FshWTnRT99ZMMqG5IFaGEF5DviqOcaKpZDNabsO4ouwSm6RC
IR7ZOX7g7jhGUEgEpEBo9Sk7qkHiYTSG+d1hh64KG6hm5ewNTLZ27ZFi5ijrhMHyNImwPmWOkeOk
SM+e0/SnXkvw8TM8UK9/i2U77b1khqVm8/17NjLi0Qo/5ji8Haa9nOvhAfMxjdwI7rR0KqwvWY57
NcGOQmwkzGw8iKy4V4YFSjKOop+R6z8p8pOXJfdxN/igQ+Qq92kPCAo4xtz5mzhLOIEUIyVLtPfN
GN6G5oB7VDF2apzqx+a23qcfTW7NJ8Z+oCKIloRXk5kTLtUGCjxCAj6k4IZomqsgJ5Z4ktkuMTzO
XM/cu+Vj2vTzCWeV5ZXlNb5Fty+zbZyFeu0I+2WGgr7SIzhfLtMlXUT/9IYHpcG9j4XPgG94KJm3
ImYPzWR+LgBuZ/USFAj4T3g15sHevw/CZi/tQN8us6FVO9rOxvJHAumEus5KLh9Nvu8CPFhjJ26p
l2deGl632vGX7dwUbEpWVxx07ULly3GGR2SDdgUQYDs6lVoADfaZWlKhhz5ZwmFSpTSbLWaP1DIP
vSHvEv0c27g0eqwUjMDV+pWuv2JBWmHF4Lkyu6zZ9BmkCPIv11FeMAiY4ouZY+cpG48pcbqw04Zq
XQFVXVUw14eA2IYoo9mWvUQAHS/w01mQYJsi0EDApTYOdIJ17kHLn60BWpiwrC0rML5NqbetjhJg
tpiKhpp9KbmjtQBvG4wQPivcbE4IW7aOH80gOVtND2enNCTWsQqOJ1j+KCtvwUt2HJzE0gVpu+90
RqkT1U8QlD+L2H2eTb0bIeyuOqJ1NlNVHFglXHsNw3srkbzsSl5XBXtl/4XxDyuD5n5YLCqlh4ij
wVHmd/Gry0CNtN75HnwMneNS7Pg31CoJBZ3cxdp8c01GVXOJyp3KYeMR1bNEoM3rIrZf8NzR4V6X
s509eg4ABHJ+6KXYOpbezzhiPLci/2Uww4ep8+wNmpFkNQuilLDOtXh663oUMBV9Kk6xm4PuVJrX
UedCJRuLq6hK+PZUEZ2LzrmEDEXr3qwOfer9ZJO5EQ0Hmutj9hGIGgiU3oUOdC7a1ORQtC/F7L/J
rnyvJ7I6FJxLYajXZgh2VlCku3EJ1ohNgouLyDuNpftd9YCV61ahUBWx3iXJL7jO1GfDhbYdI1kV
n5h4FuuatDfo4326wZ12ms2m287cxyvpxMXOFky2ta7zdV5pJracPMr0wVkTQw4MEOBqYK2NPL/v
xlydI+WToOG1Gz1QqmgZctYQgTrKWfB11g8gxU5mHb+YvXdlN5Avgupkl+emUjyw2j8bkz29CMAo
0PG+mtb3HoS3kBJKrdEfGPdZFJBpobAnz6m1xEjrDwZog8y3HndGmKfNlcIeuQoNcj/sMs32nvae
SNbhHxFx9/kcaeX8lo5twmxJ30TwideZOTy5+EO5aceEi4NX3o7wIFYpEyVhYO2jWUSrUD81ea33
2oqfuhQYfQL54B5Wza+ubD/GHxF7O2RX0UEkv+rAxqzvtTwbJkkUU+FXu4kD0TTT7q4NQOc6giyr
KOiJTxie295OTgQrDFsLaljhauN5SsYzIhx8MPAKwe/FUPc6qa9rYBWV7ZBbuwS9e+MMKl+RQGsa
jNBlNIwvheOy6kreq9I4gOH4njtCUXg68KCGxmZOmiVmacPoq7hC0bIj9vZQC/zzxLX11/nFpPvc
ZITD34WFrrZ5FBqYDXs4vXwkKRpdlGIabB5jLJQzc3OA5PjUKk0EYHPdzSHAr+o7C8aQxoznSgfA
1IrWFHQuHWCOgEh0L72EHnoto9HuqWx7Jj1Jts3jJmRMn8sjqo55Xb6DCJM3tU4YAb2PVah3OA8+
nBRLnFbGBtgWGIDGHtZZk5nrth0FLQmZrJi/MjosybSmxnyxqcirYnZjrLRTnUJa8bWVMhcWAsCF
lzNjTszB3bmWcWB40lwPqn/IY8Z8HoWDPcXjmnn5k6zaz6wu5WZY6KROumQc+cQEN/hN6fHrSx1y
5o5u9hTmE4TI0jk6KSNGF6A7wq/aY2tzV0t149XlIwIZDaezosWsyvpk31bJjRTltKstkxKst35l
hDsp5EQIWsy1g1FEddzBZWzHm6AOX5XBJN5QYYm/sWhgxK9lycs0UqUlJuF4Qn4BVycal2xmTr1y
Q9zcvBmKBniKh+8uLPZNaj9axeSuQew8217drJufzK7vY6e5lEVRcTSCZAB1+6Hrr3QZ/EGD6WKA
iJ4o7wm3ZN5fXgTMtMa6sqr8Hjjpt3K7XdlXCzs2fDXJOmIbxOrTTvyVcLW5muz6cQhgzyQAQdds
sa/8nulJEKmnzoW17pXX7isNiCUOhHd/DyZTBRrlqbxXjfPZuBXFergTwXgM3Onoudmhj8NxVbby
0y5IdXQd/Gn2vNiuZfGeDPKFR3oi+6e2WsZLzqUXJkE7qnoP/aDftJV/MeutxNzL+34Z+vnDnOJN
LdJLVZrDqij0D9x4AP3u7TiXt507c6AGHL92mR19IzIv0OGdju1Ml6l4Rzxdcsic1sCGyi9JJtfe
NhyuDhgNnEY1bCoiIhRGabNQDiNstt5jLaZTlPWvqgYlk6r01IcM1xhVkj6mqr0o0iMLxONUePE1
ySOvAgXfKabF6PQU7EgFAs/EbojOPqlwwSgAUBqtYxV1BxVgXCXRgNEIn5JgXnZuQSmcuywi06kn
V8Gwa/dkq6reeF2Hhs/wupObuhVRSBJ6ftMYTL8e4qh6900fhKHdPKYecD93lhdnEt1OyoT2k7Hc
KrOybi+ky4MfDucqk9eUqyCQU9vYz9sgoSCKHRSIpNaRATHeTLl9JwW1saAWPzbBcKtdRRrHOu7R
wDlI/xjzjFRANi9G5xwUbJVVThopKJ5kXWkPQ68PotdyNIt6XPEjES+VQYKhDUiDLb3atYLWsy2q
S4k76qpKIbZGkUcGgtGVlApUW8wPDnUl3LWIueY7974yy2wDeWah/rL0DtKefPP+l4jDE8WU2AmI
i+tu9I1N2I6HQpF55kQ5ZuQxJiJlGs4IH8gMaXmfiESNzhSDFYzO0trkhCKlmiccPIyxIicO3HFq
/RrGis0BzFMKWNR4Fg1kg98o8Yn7iSzFfiEb+bssXRu9iFT9bFvQV9PFVESf6zldK4JvLgH4Lsp7
AyR78QAco121Lj1+3ZrR1nT9cJM44oN0xGoLLhzzV6+9Aw/FwQYassuM8Do0rOiE1VdSZR+IGzB3
i7jAmyEhm1UTrrqhecon7yFO+sfZ8IaN48QfyXNT9GxZbZ/ol5EI3ghDlplnH9JiOeTVCbLj2Hp1
uvY4c06FAhEGwvn6hCzC/TKNn6wSPpLaZOIl/wIi8cy+IGMHNL8NHYIo5HjAaup9PIA7CKELxiZI
2Ew5d3Ls9/YwtqRDpQZPw7iFftC8uYiF4SrBhQ+U/poWpV/27ebjL5NLfZZI6frwvaa+mDNWjW4D
RUoN6Y5yE0+r6u4Frq8F2ZAe2QE9kV7x7sxFcbK7AvyqOlWDM8HSsaZNbNgzvw+/jbCrX6GlGF+n
TGGT5pmxDF2uHT21oiRCwns0Mo8jJDPdVTiOR68Fo25FaQx+QHorpCrRUaQGF3rrk8gcFTelhcnW
5foKTftj8L1TlrnfgZzlNuvlxog7/2AFbAoXUelAIp9cxv0Tn1s55lvhQEKla9kQYJPSCElxmB3B
snXOdmlFdIfBsLP3M0aUivhAb3Yfnb870GcPJoWRrCbY3AdGUFDwR/YiTQHK0eho2tJ9BRR1vRjc
ZRmx+2/IO6+q8EjZ7B/40N+UzStqpCbbWQhxmWQJr7t03RRoFWzrS7PSP6VFDS1j+jGC5qNiYrtq
BypfFQnzWmsH7OHwTfTqWxNSW5bLzBXsDctBwBf4Rpi/fAxleMeg6NoIs2JPcgWzOhb/NbmbmTUM
JHyTDJgnB0/AmBqCcBfRJK14qgD8uemXLpCpFl7yGXlIx0ezjJgsE4ckyvzq7/9C3ZVfdarN1qMj
UKqGgPy8oe3OaR9/WzH7GxTiKY2SHLd9MrxZTnQ0rdS+SgJrYyXmN5DxfCfC0kHTzP9QKlZ+hjaz
q6xnKys0c3T2ZP1Wz6xr5sw6hm8JxfJVU5SszMN3qpnV5KvwHFXOuxjI1W5CYn0kvNN2pDKJLrXN
+5rgSXSyp7S3OD+m4bVxUWkq5ktqehq8YgAkpR9KS6Z3HV843c9tn5rzva7JZSsS6AI5QIochsli
czz1VmOt8onT2CZhF6rLQOfcRsxfm3gzNzrbNHpWm3FgiTmU3sVRKjoHmr+UMQKoMje5tSKm08pJ
kGPJat4mPpKHtsnIkMqeURWlp7Hphm3tQkZjicZeeib5KpUec6I2mDeiJQmNvvugnPyunwGjZK79
pQewVLqIhl2v0x07agbs43U1IWSfRg46eJtt4ikOeT41NdAOudOzyVW0CucsOrjA0ROb4Bdz4FAO
nOfMK7hMpHjIbUjFFjXWsekYfDhqlzol4Trsk9YIoQssDq3F+CQ6vIP7S2/a4tkY7yrmxSoU7SYu
pq9QMEfKO1bpJrXL0BSf6WRcGqO5Fi3BmcqM8y2LmVtVJuY68kp6anauYGHptQeHvM3khpc8f/s7
Ldivwl2di7vGhjlR22JbtIjdK8UshmeUN1poeQiH6D1NSIGR1n1T2OAcZNIxmFbldobUtQ4BXbii
Uc+g+859hsM3EBHGUnPMzkiityBDbmlPf5oqTvZBIsMVc25GVAUEm2qOn/2ut3a6nM/FOPioyULi
mBBrecS7lpxpfH9PYGzEZkBkt46H8aOwaRqJlXtDA2cfQgK5+vFSmFN7lzVDsh+kEFRB5fvQT4LG
cnqf/T6/SkOU3rWoV0m9qRtjgK6ewn7sGBgTu0Nbb07NwVP6jZVKthv6cmGuzNcWd6qwxhnnMivT
OIS2GJIqt0QM7JJePA2E+YxtL08EDllbvfHSgN/NQJNVmAOb6EIenTaNr7tqfpUFLpYh9PRJaXgo
VZkYG6Ue5TJBTsorA+HIOmwn1lM9J0jWlKxKMcx1FQcd3u1jyJjBYz6dE25rxskbTRoDXuctjZIQ
ZQap7sa0ApWHnidOb7qA3rNXzo9jmddG3qMyavOr2Svp0RxxVslFpnlNDeL7m4B8zsbs77pA8f0S
jQOzFO3Wskb/98opmrnHrAxNBlmOIYOvkmWnPegH1rvonNznOPNJtVFM77RRrW2xazz7MQ3Kqzma
mZ4rHvZxWaBm7avRILf4d2hqczqTuILxAxXHmNMG08/ymCfrgfIv1czSDREB7Ek2jmap5BrJRyfS
B5Ltbi3fm8iy5ru0k+LkkbzIyeivB7bqwGk8uh4sBrk13hGi1p+y8pXEjvz/Qg/8/yKWy0an+5/b
2FbtO6LZP+uEl//9HxY2y/+bL2Fd+K4HRd+F6f+/dMKGZ/8N1zA0VYhdJqmmLlr5P4TCzt8sYfPy
eD7ECnatErXyH0Jhw8YU55j8BbaNtktmpPnfUQr/Jl3HJBQQPi2F41qAOdia/+YbHYj5QNNpIl3X
W4YNGNfW/Xkx48pdd0Uu9Kpe59fDPxyP/2mm96JM/9++OVy/vgOpjOAq18Q3h8bvnxX5YWCTRNvT
ygzlj8Xurns32QKTVgb57s6V13/6Ov5Pnod/duUuJmNhwT8zg+VDg0H224/TUeEbfvM/STuvHseR
ZAv/IgH05lWkXHnbXd0vQruhEz0pml9/v6zZuS1lccU7fRfYxWJrMaFMRkZGRpw4hyKAcYtMLnfY
zvDMbf1rcUc6R5Gj+TS8ZFfRvf5gvlw2/dEyw74sFwYKiHLQhThfKDLWMQVyLC+ye1WnScS8NZJk
xvtjpvAvG5O+pYUYkKY7msEDUYXyhJWeW7OdSDOOFdu6vzXfmhfwxMqn/GvJO28pyDaax0PlKZT/
NnNTJdo52lxYxoU1zTIV5NAZReIAnI5YxFkFr2SoPsY36FgzQ9vcBFtB7sKgvg87PZO77lV3z0Sh
F63/3eTz37ZBzTtMerogXm1pDCIwFnoI6yLt7wbauJg+zfKoBlcJbY0Zt5VA9e+mOJhislSBSoRx
y/Nlusl4gHjNpqlLC3EcFSSR1KpFTMeNoUs97OpC+TS4NHBH7ToBFjnzfYW3nBwbAO8m3qRiWjDy
ITB2bt5GyzIselYqaGSKL7DQbhe3i6v9dwTL/w71//WEyr5kkjxrmGHIlvDE1JfkS52WxUPYiUKk
Vq2Owa/9wl4z3EmVH4ko1VhqvGvElOo+tBGs63cGiPwMEFnKwFj2i9HQmb0XZ/Rk7f/5PQRJk6oo
Z1kasRnTsbFRC6s8FRC5nf+sjv9udt/6YEHyoz5r0/aY7Dkim4IUnbnAT2bORNbBT25NXskr40f6
4qzJk67ndvt8KuqjafH30wkljWaCkrI4y7JX4Ugfu3Lvkib0q9JZBSDfBIkaGcGcQ53PLX2w+36s
T+wCcGyLUSxZfU6+uT8oh6FCe2/faeikImVEcXtJ6dkL1vxfLvuyFBjfN9u1cGHLBamlOtJmLxTb
Kk0gDV4I524igKMiGzXemhgh4LScsaZKJ+eDOWmDEzc10asuaXRr9XWXF1+SumR4lzc0qSXVbyq/
wY21SBmLoXJiIkX9/1quK03j0FCvbStnuYhErSoqT7UCjwlNr3j/iz7lZWMSfcLfn9V1HdvBXfhP
Uzq7TNXW5K8IuYY7HhUwEl4jOL1ybvrO3/8QrCnzN/rU8Tw1Kf5+4knW0HEJKpis8F7V+EqlcSYA
yMFXfEOYADT+ZZkal41kYgzgMRkGh0bRcCz8xoBUvDKVw8YpjBby/i78NhypNNYjmbNhQd3Xj8rj
5Z0V04lSEBJMqa5lQchCLBLn6WSVndramtEAQehDpNcDjocWIyE5qNW3y4YmtlOnm2wSfl2mC+Ws
jOnswmDQvvYid/+kVsfrLurX/z8T0mXCJKtaDxomHJ2WWA9IZJcMTT938iYOuq7w+lQdxNAdzZTi
tms1jQrUha92BX5r/4g8wIbJiHLDA+x2WCcP+QOEwh59iznel8k9NHTq54xl8MXkBYaLdlHXLWc+
AVhTHqpPCwT//mATT2xIJy23dDMP1GPtFdQh7PFrWNgzbj/pcicWJK9P1F5XwhYLrh6vlRFp29H2
I2qslxcyFSF1xdRtkcUpqm1IdqhjkUK3AyXmvbqG0fm+PgrVImTlQC4LGLDyslfdz3VerLqjC0Y4
vbv8CyY/l624BomHqwPfOD9b2dEq+iEDi6wUD4vFW2p/vfzPV8WVIh9eneayZjB6iaiM5In12IxW
j2Cc53yFwpernWmojdFRGdtGm3SnrxhevA2vKePUn/dP/3k7/9eEauo7wmHpuBZTFLYt5+YOlMwx
hWI8xfy5twKffghS1ouZzzhthRNLeERFRCaTgjU94X9ljUEAFDWkw9dTumr9ma2cuE51nRP9jxnp
9h51tTCTA2YEuR/Chl7+iqjBXbYatsaMW0ykKDoMd4J7wkAeyZW+GggIYwDDyWiDfmWDcY2iT4sU
meRglqltKlKdWpIW5dqReSxC0OH9j+ylaFcZ0o2xZ/nKW/Ot3+TManx14KikpbKey/+mPptIaxXx
TnT+ps8+vVeSAf31DgxEaJR3C+icoX65DzJrdfm7yc+09ysUmnDqCmT0PNTE7zixoxvZompVClzG
JtjqW+dBEFRh1befkNL4HN2UN7p3WDFxGd6ih9DNXJ/alN8wZWkAmjd4R8lnHO0It04Z8BP55icg
mct0BeoGdYarYKV9EVUHKHE3TF+GT9qNhUaQspx7qk7608lPkG6FAdVjpyv4CQaEOiGdn7jdhdW3
Qt3PZGFzhqSrQa0dZWiFIVQuOyQK9M9RdV+DYfqjb/p7T6XAreWFeSiEnXjnXGlXxhMyCav2Llkt
7iIPNbH7mMrwSiNiL0lcgtmX4rRTcW3Az+QQXVXJqeKxYzAzj8ltNygh7sDDwyuaXaevrges+Bsl
1A2THT5IpZW2tWcu4MmTY7mi6q2DU1elXW6sulCPCsYr45MT39XJq9E+XN7hSRNQ4ZN66iqpjPR2
yI5hWu97HmfNkVlVgXFd7FHZ+HbZyvs2ydeTpSgKBJgiy5WfCAfTjJ0I2nbPfA5f4p/0B6nzM8Xl
t19Qj9wdg3W8arfJ5xmzU7ciiblr8gyzHSra5yEhqVRtoYzEV+ABXvdJ9eP1wkuuoVh6tXymdR70
VULJhg7an+RnKJ+R4OI0NgIF55ZByPMQUlmw3Suv2sDAY1DWc5e++P4fdlVQcxFyKEvIT6GRe7BA
v/jviEePyhtu++14N3p0ZN7maTGnfMU6MScdxpppVBe5bkIq/TiKoF/g39rE7TBT0Zw0A0JBcEno
1Iil5ySUkRCiG5jJU0TgmJcuD6/x8HbZNQQlxoe9c8B4830oYMMocf6B0upwMLt9X3n1qrqx7xkt
8+qN8cXcAoHx4jVgsxsVvhj6h/6wqzbluttW68u/YSqInv4E6fYHKwTFCdqWng0kPrJf4JLQEVqP
+pkzrs0Zki7/qEtCczRY62FHs5pbkSZ/7iFgv7H83mPKy+uf6CT74nocrtHCWYtIWty4u7lc4P0d
K7usIx67vOB5P+jSuciQMnAYf6p4vS/Wx7foqXyi2ucXqDesjdfosdkd/NyzV/mNJaa2twvHg7JH
27oPjnd596dScnhJVf7tQp9sSw7ANJqeJvDXUh1hEm5feiYg9ssmtKms69SG9IVRFLRQE1cqUpL4
ARagN+NK81IgikvnE/7tOV/UTbQBhkI97iekGqv9St8xELGi5TvPjjSVoJz+GskNmKfpjyXMdO/R
sL47rCETuK/ugFT6+Qzv60ePoy0Bx6VhG4L5WH6O9AezVyrVQnCEjoQN7dIenNfXtJ0J8NrHAC/s
OCpciO8c2OKUn+R8yMDurYhnuFetGSO4sb7dQvW3UkpP9ZOVtoquHN94Juna7Z9hHltWHgP8cHYp
a+aWNu58uvBxi0UJF3EZwXoLC450ndJvgjd4D8rI2FS79q/sRb1pN6WXb0gDt8U6Wu39do0qmZ6t
8nUD4N6frSR93Pqzn6BL4RPGsdBwxE/IEO2F/j58Eyeeqb+dyPYPTFityfZX+dyn+BhQz+1KJztX
S+JvFEIN/mjv7PvDC0ialXXlvGa70ddeS7zdd792fuMxwNAPy4xKvxde2TeXz9xEffD8d0h3vgNo
LR4c1g+QecyXt5CWb/Y+VGzmGkDzOl27vjqTp01vOexHojWFP0rHPEXinkn16OiBV77vufpXro1y
i8Ikkp7D//BHK/xtTjrHKckFMpgJimues4m25ud+63rpDgkNn6f3Zt6n5tYneXVsMJCZOTFKjU23
s7twDfHf5uDqO6eZuarETp1fD1A7wi5FImrSz5SbQMcwTLtjXrKTAbAVN/ZDHnMJYhiZsunMf51o
QJVqiee3TWb6oaPINAL9vgHpVjLvbVTtgcdYID0Pqfp6+Yt9zGiQFBXtbB0hKsOSL72uS7J9EQFu
rBLlfmjrH3kD2VJdMgR32dB7o0jeP9ek120DkWUKSHzJk3ioOWjuoqyOjLPvpCvrL3vLLJVv7Y50
vRFfe6u+Dc/18zzF8MQ7iSWeGJaOQFNRH22ZE/ZioH9Pje7ZP9wfcGP5sLR7sLQ/A7Gq37S39Cdk
cf7Bm0ssJrf4xL50JpKm0NNaRaa4RA20gggCesYi/TGzvR9zhvNVSgeh52HTUV4UJ6+p/P4t+Vbt
6k3oRx6Q2eSlfmk2c2/AGZOGFM6tukqMocFkmIXbok6+xfph5jE/0Q4VyxJ0b0iioYkmNvfEa+r+
eEiMPalnyLvsR7Ur1rnXK2DylsAXH20gQlfaUvmMek8/J9wx/d1+m5YcFqBfwWgwR2MPAs6qUNoa
Pw11N5OITW6irViwGfMK5DF9vkB1dK19NDL9ZjZ2sA66RPXVtvEve8fkUk6MSEvp4mqIa+YqPcGL
U1U1lDjBq3KcqxlOmkGCBIQJdLm8as/X0rt7YHM13DRmmH12FGuDfoUDPC6cSeFm7MjPsGE4UNOj
OwOjDAN+cA4zw9N9jbJ/3z2ErFoBBEvby9EURYocR6N3qoE5IUEPBZMu0HH3ZwwCYaFSYMEhL3+k
iSod5iAjNEEuCUJ54Sonvt4xLZ1oOuYAAw9e7y/e2g1Ct163RqrGQyL5kWnKYFMDV/X0X+ZiWV9X
c04/UQ45/xGyP6IhGJkmPwKWlAzhnvIWxZ79z+OV9kP3cj+82nvBfbm9vHThGNLdwMrpuFGfRFhF
fvCEjDHHGrPW8Mlk62KwH49O68Nns7KrX0h/MwY4bpS5q2+iMcFSDVjEGdKnFy63BhCkzdIy5kYX
9KGwEsDxc4yWaNlt0W39XP9Qr7S1sXbW7qf83pzJJt4LZB+WbFnc7appgwGTboUAzuiQGQr2eZVn
G3Ndo62Filnr7VEqaLz/gwjURAJDDwJKd8BfKs1NyeIAFp1pF05nvDvedOD4PRcaqyt3xYQzHYR3
aY/BT/35591EjDuzLMeFw8Cry8GyajHjPTznsD5edqCJiCC6LipATNF5lwWu9iUcWFmZkVyUi208
FN+Pg7Lu87n6z+RCCFz4C61wtvH8hCLa2Y1jfjh6xX4XMMPjFM9/sI4TA9ILITZMSL0zBLMZMzws
yyL7y8yHT5B7jzPBZnLDTgyJJ9NJrIFjZo/ILxt2sNxPXb64ptCcMEyxn7EzgR7gkFFKIo/VwJ0I
vYAzQxRcGBxD5ja7ca6YTtypG6albmGBmblIp15XZ5akyOXWUZs6fc59fUvFe5XwoIXBUMeceE/r
OwaaZkxOnqiTtUnX6hGkGmrCWKwL1M0YS1mbRrDaR/ZNNDhfD4oyG53F9/8QNeBlFMVBRUSu892s
8zyFYJTPFt4UO8ujUr2DJd0/fjK22WziOh0gBRgWOLkK7kJK8NQe+OFY8QqBLjZ+KVftKti2vFiz
6wVBw9wwKqR7mp/4C3+uBDZRBMXeiW3pqEWAR6uuxPbhhq+5ce81571ysvf1u/FOfYyQk10GO+0t
W2W3jnd8+8kQ1cwrbOq4QxJOLVDg/j60xhddFZV2S9zK8/hHq7WbLFZnbr45E9KB14JOWUStuPPb
kmG9r4twxsDUQT9dg3TQY9UcwtDFwLFu/kp7zVimXXaLa87A+KbOwjtCh2K/QoVd+l57I0Zy84Ad
2/7eJ3QYGRmkQ7XpIYVJqWtdjpOT20YrVagoU41XpLM+Bkp1tOKWu6wt18lYQcS9vmxhct8cVPt4
8aP2JqOemI2sXC09Ek3UL4eOp3fwpv5BvmyBU/5fG9IqtM40nLHAhjWW98lQXR8RdECJ/eXyUqay
K3oVJmBdFY5r+eVduErexgc2KyP1hLkZXYo0WUCZiVbwNRgqSODMXH10Gqt5auto8XjZ/NROYlUH
WggCw7SlVUKKAAEjpwd+Cf1XraufMqu4Koy5Rp4ItnJoJIkziI6UaPhm56ERkqsyPsQMxyX5XVnd
FWm07Nxtl8+9SKeWAwwWeC660tToJTuJGSaFMWBHefxbFm3xPfdSL/Kg9b/rbjRwm3MP7akPeGpS
umc0iMyaLmBwXsAH6k2yga10m67rmVAxVaKh5vR7adJ7xwozu7dNlibsNPdo/0ZXzbXNyvqVc534
h03kK4U/f9NMHedTw9K1pjdMYwjxFs8VIggCAlzMfbapm/PUhJSDVk5tVb1Ym/08rkWOb+yCXesr
PmQr8/0MEVU/OuM/O8nTUXLGoa70omZB2Q3vuGX7K/R/GMvqk7VO2D575oBPxV7LsCmTYJGmvLS2
XneDshNVVzuGIQKVGSNkBKEvVntmtA7hX5fP82RacGJORi83Sd6qaMTwboJyAFZIwMtC8LD+mm+E
kkX6YBzWRHyEFsEL/QFmBxjo78W+v6JPMtfEhdriOFDx1SjILhsQPJ5u5N8PMcONMwsVd5b8FU9N
SZezAmBIy+EoAEOZPkHNtRGVyv2bOOJzZ28qqpyakq7phLHTmEnLo+dCC7HWtfLKEGle4gSzNXpx
mD6syuSZZFsmLyZDOmxWrekHkIitVyLv7HyDxWZcw5i4CtdVutRegxUEgOBW+nI9L0MyucwT25Kn
Vo2O6rSN7YEpx8AShKqvY/zp8nebzB1Z2z8rNOXT13UdBDJYEQLWlhetmjWqxzTPGdm7h7nOG9YM
TopqL2zwon64nIfnTIU0MWZFoVugVwwpZi8Gu6M6uiCkQQ9iQ/1lQxd1eZ2Tm3liQgrXttMEZWTQ
TkqPcMu01nIwrVXbz3WtxC/94C8nZiR/0ZH3ycKUlTRvh12AWOXPd/noXbTTr5zKP/6le6kfruZe
AJOVqNMdlHzFhfn7gIYWt9GjeM8BWUM21vI7ajLVRhQq5h90MzsqO04Vd4uFBn7ZAxMEKdXagN59
dGc2VPzuC/sp42+ahRM2eoyRww6ezi2j/Yg5xldzMJ/JCtPJ/sk4bFjpQysS382+V9e6n2/s1bhB
HNkTPVZ7Fj8x4/Ay4ifT8i4fVcwlLbCRo+ZFw8zGTX8d+vaibMdAlhQjizzuAmeE2IwSJdxei+V4
/NbMlmHnrIh1ntwvBSVrZtaxYjRQz8e6Vm1T+2jfcSlVMwd4MuGiVi6emDzn4Z87txUfcjNedOLi
fs6XX6FMvhJ1C+eLSwSud+ZrfPWMNvLMtTZ5ngEvwaAhBlBlIABjqRXtPbrhZgUz1HDbtjrzTnBA
BK13OUBNlmTo9f1jSm74x7neUOPEVLxrdtbGXR6+0O2HC4Oahba2f1Wvc14/+fVOLErP0KgNsiOc
5RQCsy9RZwD1fprttc3ZkNKCsuHJaKbc1X2ibDXzDg7PtZ7++wEE8pyTlUjeboSZoVaQ78KJ1VHI
ggrgkC2buf2aPLUnViRvp4uDv2fslwX9JjqAgC1fLjvBZFvjdCFiO08OlFZ1+1p1MRHu0DhqfGRk
VvWrcaX72b2zg5zqTfG7++avfgXXhk/2OneTzH0v6SqujlrfNio72cCkBw0KPHz5qgeDfHmhkqKc
GP8SXwxIEYh5ml+2tJf9sVFyvRKRY2O/dbf7HRx+V8dVBRA3u52rPU7eIifGpF2ts2Z0K8HyeNj1
N+JN2F8tNtrWmRkDmL6FT+xIm2ehPdrvhRuKXKqJVpmAZmXrigwxvobpJl3/dbiFY3dmL6eD1O+9
lCJjbRWwagq9Ff3Z/SGAafr3DJyQujF+7Mncyl3jKdfl98tWp40KyCXDMEzHS3mjUVnHAtDWERFn
dZPAn4xajYVu0eKvy3YmwHfCU34bkqKUoQyhnZsYWjyr69AruKCV1eHe+OL8tF+jV+MeZgofgq63
7La6tXcCLztcmf5x7dzNtd7+S4z+/VukaOb2lXFsYoGgWR/94Rvj3Dx0fjCJsDWv+ttgtmj+fr98
yH9OFi8FtiME1zC5YRB2Yg/prPXiPtoGUIGIR/lmvxGTEf11chX6ys6AQ3qZr9WV+po+hHfFU33f
beeO0mR8cEGZ2zr4LELVeYASL+e2PBKgCuUh7R5j+9pWZzrWUzgGyzqxIe3yAaEA6yDuJWOT3uWK
l1JYgUYNeV6fwdBHkZCpu8VuroI9nWGc2JU2+zCCYRhD7NarPod0eRk81fWyeI79Hm5J1Bpg7l0G
XwKvvI/8WQjFZJA6sS5FxExpqiMyx7xj1Ud3/yUvXlp0bbIHt3zou2sd5uWZgzV1gm166ADOVRuU
pxQ2koy5avvg8r682m+Ux/6tW6lQIeResnn/b2sAYr6+CR6im/DJ9JI1Vw668NGsl09m35QHiJxw
Q9A6kH6JBtXxIdOoAEFu+HD7kvnpRrk/PAl7e2820RKRST5Tp9akN1qc2NkwwD2Iex0emF5dNdtu
nb/EV7MONbnDTDIxlYhmKYDS88NihPuhURZwkjq3xpWtLdNtuUEfuV6at/bGWtf3h8fstb0ON5e/
rNiuDwsEpGbBwKIoQPDPzR4LR29gwuR1EVWbcLEJS6H/hBe3P4b9v5/mE4wlv41JL0+rJ1moYoxV
sf5WwulzTIpXyKNn3jNTp+PEjJwd03ENIhgBRZFQX9NX26FdfKNt51AsU+FNdAyZgUTm1pHrPVne
Ogu9oUtpRTAKitOfpKt9a8wl+yKEffhE1N55ziC+qdvS7dlUFeJPCs1xBqI2xqrfBjfv4x4exNiz
/UEROS4Zk9ywriOSbx1jgdLulADG9qj+ctnlJvM50Uz4Z0FSzA4bFaUCTYAKfGSvvMxH8QI83bDW
V0jPb2esTXrDiTUpUu9Ht+sC0foHwOcjh6WvizU5eeynHpy8DEAoL/AKQs64ztfReh74M/f5pFgd
OHbcOwIR0DHNZq/LTbUdH9OdCJIIBPszq538fhYM8xojkfR/pNWGfVFmY8HLd397eHGuhl/5a+LZ
t1Ci36jfEjAoyffLFucMSstDNTIJS42sIzR/DojLaeNcYXXOgpyRq22cHlNccpF81Ra70ZhpYUw6
CNUCgIIq87jvk+Qn76j6mA5DfxRJ4zF+axIqRwNo2agcl8iOb2FN8LVEWVfaXAd5YkaHcHhiWDoH
uVaHdaZhWHtU34RbVrvgCdz++nhdPCev6ufjdeTpm3LX7aAfjbftDaNJ6/1T/LWeS6Mm99ihWOKA
nEKtTYoxpVmM3XFPl7l6O661vygqeOPnaguJrAYBpxevgvs5+O7kzXNiUoo0SaC6Q1ECAsjKGBkA
1LUcpHIgFflSj3n200Scwdp1CxcR1cseOxG3bTrqFGiYTKaKLPzh5Hsbhd4ExxS2RgOucDUePLMP
dofm4F82M7GltiqePGS+cHRZktvmUMsHbQovphspr7ThVs5oPV82MbmSExMipzhZSWju952VhmDO
WmO7iFQUsGA/T+3VZTMTXAocixM7Us7l1nbSGzCPkwX1N6jCbJObcidq0/Og7olpsXNbUkKiB42u
tiq2jusGQtD1cYdsyqbYImZ3e3hGKu+XIP9SeUY1oI/cFzcnbiP/MpMXTfU6WDMTuDBIMHchU6OE
advltsHni29gmvezcLnwsi3E8eIJidTMfntcMVHktd+hW1hbT3vm667FXPDM3k9Ep7PfIe09mmnJ
glcddHYeAqJb3jffUbB66jbIBXWwgS+ZPNkcn9ApqJ9RIpwrav6Xb/97H6TvkVhZf+xt9gHRCC9/
Qvn2VtTV6/v51s6UO6MYDuWZ4AKE5+TcnV1e71YVjGy5mfr74qmrv/SO8Qen/9SIdCyLzjKChYGR
FILc0SoQ3dns7fXlrza3EulgKiiMNlwaDOuk4dOo9F/VuviVBcMfmIGnDqArA8FUyaTLvhqZYFnk
ZucFKITki8XORieZCsGMD0654KkZ6bu0KNVCWo2Zf2ASf7eK5o7c1KaRtoNXNuF6d13pQnCDjEbE
ETO2+dRHL0q9i+cmxaZNwHsH8AgSShljMjptcUQoBK7iigpb9ZoPz3vz2+VvL76tlEHjv79tSN8e
+PkxCV1soHbn1cHnTM2Xxx566sXMpT23GCkyIHDo5GOBoT2cX014rabms6sHM4XKOSvS+W9h1FXp
q3HHxFuhd5u1ywSK1st7NmdEupITJ40PlYKR1EIfJkVKCQ5vOBBnzAhH/e+fBhKn8wDTxBr0xblY
S//dqdEgVZWZa2Py4zP7SpETek5DdrA4UMeEBhuCUp17vI8U9bBK26D0Ip2RGsWo6t0fbNyJPcnZ
grrc1/vQYEXJNg+erVZZHpQ5epzJr3NiRHI0dUyVWEsxoiACgGwZ2qaQlCkzoFDxT/nwcU6sSI5W
Jyb5sMrWjTDo7Uf7s9m1EFqPSLhZKKXoY/T98t5NleD5UL8/luR1Ue+mmdaxrgBd4Tsaq9fwHKyb
rYacRbvswDAdN8O2nDm2l9dJyn3uhBBBw8Q8YrWpjFsTKT0DIbG4ja9cfR0YM+jRKY93Gbo3wPCL
ySHJPxKGgmtXJckOx+twiJdZOVfTmVrOqQXJOYYib5UjhF4eIrdoZ9FKM76ORe4N+8jXZ0sHU67o
MugI9S1pGbMC55uHmCRil4NYzw5xDF+5LT1QNXQ9rbfKK7z58e7318CZW1KugouaBJC6HKwp4hed
5Nj7kamisBh5JQBtGcyXHNxtVN9RTkNzj4GvqPXLfY40V7Nr85VRp+vF8QEKEhRkD9uyfm3tcK2X
CKAY+n2jFdsBHiIkoYr9r76PkPv4XpjDdW6pS3Q3ne4LukbP8LsjV4L0TnUfooE4ZA8IOg6okbb1
89j8uHwKPngI62MSi4KLST3VcCR3DJPGaNQCd0T85KY3mptKm8uGPgLbsMHeEfhwQSYWpK+2bwBh
ZWhTUdusbtB121lksvmVeN4aP8YV6K97d4PkyHz2PLW6U8uSdya5q4wNeleedZvtlE/glHw48JfB
S74LSN7/D/VpEaZkf+ENbSmmCjngB+ors2/LfOhZKwTxsFisxCS+CcDG9vSrimkgQCJ3AQ/qbjvX
jv34dHrf5t+mtXNXBfWfFAhSEc++qW8M5aL+8lDsqrUYL6g3CCEDEbDRdfXqHzBtRA/x1rgOqdHP
vew/Blbph0h56SIt2ZcjPyTc0ZT+lmxVptVrv7qmceuZnv5KW8a/7MYfAgMmSbuY9zTeWcaltfcm
8KIodnk7NOVtlrweu+GlO8xcUe/NBfnjUiiCVZAIBEZeOix6gZSgGWGlXiH7qTXf0U5Mtoe1uyq2
wMRoGkOZ2PvaTeUtfG0mExOnRDbuQjBhqmD5qANLkchFx7hOUG336vIHYmlduxJazsdhphw2cWRA
zoNYh84WCmpF/P0k4BnhwswiBU1M1y6vDeSTNGWOPGHShMkqKMNQz5bHvWyK5XtjDHovc/Sv3f54
P6BufNkfPlxLhBrGspldM7jhNRmkFZhp7oQlJoKGQXj1oVcbNB9g8UI6pLfqGe+btOaAjmeemmeF
TMhejNYidLKk91JX8Y1mv0KlbFlqv0LF3ZRmub68to9vchanUZxgIoR7EJK9809UxzRsXCtl//bj
qxn0P4/28DQ0xWOrHb8ovbYeR22NJv260G1EE+dmaybO2pl5KZzbYRSaQYH5XFP8w9j4Y9cs1bnW
7pwVKXQPjdVZgQF1H5rzyzy/zmNUVF1vZitFKJIO1dlapKzz0JpVd3RZC5Sq7V+jn/n9VtvpMPm/
MS4Kscbc0MjcsqSk04mOqXFwst5TqKweF/cdMn2aPXOGP7ZYhIdo+AjsJOKhK72lIXFtHR67oA12
xU73g6vmvU5UAQSa5wqZXBIcpAzag5GHD/HcHcFKulDIQbWbtM41lPZe7rQPpTWuLn+rjyU5sagT
O5Lf5fGA8DbiMYyuIaS4VNeq34IGYpbaWwRLyzc3NJDu9s9s6JLa5CZAe3t2eG9usZJbVvs8CxWL
xR7UCr1ONAmQX/ocG+VM5j5nR3LMsG6PHZoSvVfWN6r9tIifnXHmJTJxoZztp+SKkZulYbqvcZIF
FNONbm/zJn2tw8OmWmSbyx9v6urEGFguUKZAyF3J2GigRwwbVe+16FP4akVaBLn+5kdq+MND7x3/
6m66+3jlfmmDmavgI0bk3W/+MQ0937l/dloVuGWH6XJl3zsb+Ly30W10FW3Cbw6YJ2gIr1EUntnc
6e/326h0Ag+xte9oLvReRy07Hd4641ffbWc2dSLZPNlUGB3PV+agv3iIOso/B8ZhBJud+t2Bx+Pz
4bq8QbBz298O1/bDIfDmC/VTd/jv7/mBSSfJLM0IIrGpTYDUfBR12rNqLKoZv5n2UWbrFFeHalgI
x5xmI/3Qu/bB4Bh0aDT3yZdF/kOxn9Tw18xOTi/ntx3x95OsJ0mDtEdoFGq8q+GvYYU8M0q2S4Zx
HxeP5YsY3tfnCHrfRUQ+3D1ibvA/axMudGLThjmktAVhPxJu9bJibmIrjsThning+/yljpfJZim4
MnMfqoinuFzyrv6DxFmQLgn2d5FXyhOfVmJ3tWYRBGLY35v2OoIBY5z5iJNn4cSGFLjTRdwpUVKR
MCCVjF4VgqrGEo3Amct80lcMiyvCceggyOXw1mnCPDiWPZz99rcgLW9ShAAREVuGRjmzosmDd2JK
cpcCFbA4SzDlVL31C+oCpD9HW78x0jzSl108DrtFr6iQj0OCdNlVpzfzHecIaOcDsU3iVt1gDdyC
jQ2yWPmqm1dtovyJEbBezAMgDwOL+blrjmVQN3ud9XX5sGybT1X7TQ/KmcA8uZLfRt4pDk78fwy7
ND02uEW66FZ2+phSU6ny5z/YLrhfgJsogDE/VMCKY7cfG5FGGr9s8zax0dqbybYmY8eJCft8s2yj
codKJfvPxnLZIdrdOnMUf5NbBT2GqjGNSJFGzgaaygHXQZp6jG9G90eLQKeNWM3lrRIfVYpHCBoI
GS4yR/QgpCsr3JvOoV/YvRfBKrKIVqrWwwxsmZmb/zxYha7cBsVin/mDmR97Cln9AoG8sMj/wC8A
Y8BMRZ8O7n6ZPyYvXNvqFQe/aChOoE/T2T4y9f9+sfC9Q/dAekq/RlqsbWdKVRjF8L9NLX0j5p/m
4EcTMUnQyv+vGemGtg+mpiOVPCDgex0R0U39q2J8qrqZysSEC4qDSpNeZOGq7B+WViysSM0HGltu
BhtV/ikJnJmMVBNbIvvHqREpKAyd1ijDnrUgeflQf9Z3f7ekUTF/jMol0mMLSnn5Lt5GxVLZ/jVf
jH0fuL3wC+SIsQ80e++OLNPdxru0XkP6fp0ADDBejqvsCUosZenSnoc17ZHegfnzsstMbjLidSog
dlo77ynuSbyKbM22g8UB1mXm9fJXvZvT45ozIJ3ygxWO+zRPB4+yxgp2l5U+d8SnLMBVCsUJwAaO
keSO+cKMxrwciYZjuVN6hpR6dyYaToQq59SEfh4NcSCNkjaJr1bEz5UxLt0y/ao6/cwNPLcS8feT
jzHkyEOjFkveQvYZhE9O+nj5a0+d3NN1iHWeGDBjN6+OAeuwhjoAE1t/yij9O2rk2YdwprQ3vWcM
s+q8oHmzSx8+bbIyP6Qk06l5XBbhnUttYN/MLGgqvAulgn+MSMe3LZQUHmaM2OXOHpnOrQQR8lUU
fz9UEYzbsZfVs6PeMyuTT6zR127uHjCa0NT9Vj0Mt8xB1yB4DnfFNZwpL9kqyaiDzFxlH6cvkPOA
loB3Js9NNEilrze2jP+lqUL979Pi3lwPtwjMXh+u+yt3o3+iOvtljnh+IiN04DzTQALDPAKJxbm7
cPWr9UI8VPQwXVrhr4WRbM1uhHWhXDbuN00vdpf9U2QVciw8NSitUFOGwgmFwbbWl4kyLvPjS+N0
fhteW8GX/58tcVZOzkJ2sMp2H4mc88hsRfDCLODS0b7pSosA8sxZmDzYpgZAm8oV8Dnptd7YtdIc
YDbzmsNx3SqknvlMcjtVHYPxEkYHCGcFo6J098fO0WpbDaesV8MquC6vIMR72m956a21z+7cO2/y
CJxYk2JuYKuHIUPj3ks6e5m1v6r2+xjOMlhNWqEYrFBj4Ukp19SrPKvCSuEd17wNCEa+CK5xl1YX
cz7RTlkHzJIzc7T6934BkoaaHpkHWHhpaXS6UjW3DF5cVX5Yh83iNh/volxJobDojE2DwNn2ssWp
ZUIaBA2NyjAK+LxzT2xroy4OrU4ibGibWKOOE1INNJSZXGfSDCzmJKGwxRNKzs3EsdMYerPgcOUP
ymAshzj1mlmyuPd2tXyGSefFhUxmjxDmuRlHHVC/LMioOq/wtU22s5+rG8dr6RqGnn7d70oGEJMb
/aq/KneLr+MqRcIC/o+NM/Mhpw4dbyTkMhgDoYchPWECILGuO5aDx457Tfw8Om+Xv9u0AUIypGeG
qEyfr3TfA4PvtH7wFm28MqrSL82ZeDj1yQTF5z8WJF9Us2PC+AwWWoTkF83WzhE/iH9eXsZULRHp
Y3ZJEzg1YJHn6wjSSKmRfxsIHdkufdK+oUa7/oEU+uh1NzmUbfs7cP3+ZauTS7NNQH4cb0bLxd9P
wi9C9BkUVBjdc9SK/mtw+JZmM9s3+YFQ+gDqSomWC0yyAbEjwr6k1h0MIkUJsFWfsSD+CR+c3SVH
hkBEo70oraKz1JGhBXxMjOoJFHG7jh7m2ZOnNoueIlxpNmxVkCOeL6RsBrWME2Dde2Te1AO6yAvt
oQyM9eVv8nEQjQzj1I50ZBZZty96Jxy8Zk2NxLpqN7ln7czb+LB0N/k6WM/t39zCpCTRDRSz3ecR
F3CWpMuWq3+ZFfv/Ie26luTWseQXMYIkaF/pyrRTW5X0wpCl9x5fv4nendssFLdwpZmJiXlQRGcB
PDg4OCbzrhrJ0/WlbZkCUj4wbxMhlMnXTsM4x7yTnC3Iy6SvZl6/Dnb+eB1iqxyA3fvA4F4JLRw5
chr4SmMw+SQoAwyb9SDWjl7nm9qnruzNkQuxN/uLSDRsc3XIm6HyjEGHi+xCMaLiZ9oww5Zm7iL/
GkSTv5vfCYT2NkFqAektzs4jPSchqKbxTByg+JVWjl3/lEXH9ZJ9nZnfCoUzcxqXeYjULbs6Jj/Z
l8HwjSlSySiGVbuxcIqT+hA/EbcJKpC/z6l//QOKFslZf50UqlqbzA9WP+P6UJqYoRoEl/BWSA0q
VdafhMlEvHnPT3LfT1bf9sPiLhCOSMbarczFSdDimCifdK3cpSJ1JREgd8K0qcbwooUvF0qkAU9y
tW8VtFhkcnsMF/JQE/VH1/7No3+9Ss7xjnU3lNQEqATdlAJEvgmEiv/8Y60g+B6vPO+MDinjxU3w
mWrjZzz/0NDgcR1k61ytQbibUc6VoekrgKA3Ngi78mmy/6KmxtQEkcdF3yYo2TiIBbL3pVIyiPpF
nb8o9RtRTtdXsWkCGJtDfh0TQlAoP7c53F22Ei34GnH8bdQ7x55/22B0ThYosc+PZHq5Drd1jBBt
/QPHneJc7fUlmgFXNfeG9mlO7tRWUIhkf4K/dtcQ3CmSVLVsLCihutT8Xsq/lBkaMa3fCbI+IhTu
6Fhz2Up5CH9QOFIOGremdkz7VnBriHaLOyqh2WbZJGO3GjDgmZh7709yKcikCjB4DvzcBvFwqDMM
9WVAhk+ZXy1TsI6tzbItNEQijIRWksatI7KjaumhHeBm5c/MqJwG9PdV5GSN4KNsHckVDk+7FWpa
ZFgScGryu4AW+CCqRW0CIBOqMa1CjG5wr7GmJ/8HYBXPNZxKJ2Ry2tyqFQJ35KlUF3SK8DnYNad4
LdQ1A/rZAqk61G8eFy/dQ+PWl/+mhRG5o4+Vca8JG/XgUddgzyBi89IaTBrKPnN/1G9t6RNIunus
eVQU529ERaqC3jsQoYPbCX1dbL9XgT762RIziRPqxqaJrI65GEnoGJGUqg6B/A/m3goFousYCIOc
4hS3Ru5OabakbqxmC4j2Q3VJMGZQkOwmr1QrwkT/kJ2gt1wvt5LZSBhba4xIEC5eukz2o9H7BqEx
vB/4eKeABHHVSjG0ThmJnTV7U7Hvx8ixaecXdr2zUIG97jW3EFlDNkhv0aNo8e+hUDfiHBIi1FXn
JJC011ZJg3z52cTRXR73bq+L+vsuny7v72IoSoIMAgkWzgorJKQUvbepq+XpD3ms3AhdtE36Y8Qg
uT3nbha2e0XEZnN5uAAKCmai63jO4P/OjYFISzFKaSy7ZvRNm17S8vP1Xbz0dPj7OhROoVlGTNT7
zv8+RtInKTFU6o6gfYMC9yfZih5UTTRue3mCAYPJAzShoRPTsLj7J1r0MdI6Sl27itwe6ai4S/yR
7HSIbvzFglD+0kxwMqOjgUOqSs3oTcmkroE7rgl1r+see0nyrqNsfpYVCnfTSXlWKYtt4Ywi2zW9
GP3z9b+/+VkQ2ONawBIuGmuMOoRqTUqQT9B0eyfFRfElKaXJLXFpiFKTG5lQ6NyiUV2BGouKD8TZ
gFHWWTgTtA9kb2AdCSh8XLg3dxRSdWIWSBEan9qVpbIEzy7QULyD+CK0OSyP7tQf5T1r/hclJzfa
0M8Wx1OqRDRRs9xOZfjw9CXW3OLJACVU/NwfB2/xavBOvImZWDeqpAwVjcAgq4Md8qxHKTRgTanJ
GSqSy9+yxM2/mDepB1mLBIGLB3r9+a0K2PB05qjH+Ze4N2vDhM5+And5UYmSadHwE6RF92hx6qfa
g0jYHwf85wvlnvBz2ZCoZrYzIjk6DwW6egShq2gd3HU4aEnRkRbraOof9bCv1NhZLEGMxJzCeXiM
VWgE/4W6EpPJ4bxg3tKoh6aua7RPizk62bDApSMthZpyVQg81HsW/hoac5arC77C/SHNdsOMo2UD
TLE7/684GoEyUbgbD4wCVvIbb/Lso3IDoQtyGx3zm+lUvdCvtSsdIghsCptaN8pl2AVk5mwMRYJU
6UL/Io61mBYGnI6L6GN5VyqFnnjlYAazdSxINad3heDrblyqZ5ic7xkmpArLBJhzh+mnvIEebxGj
XJwVn6Q0/5yw7S8t09cQT1x3sRtX0hqZ90NDSOVYH+DCQ7sI1PabliY7S/udF5HgrthIF5/tK++C
FtWoujR939fJh7AUCL0l35IciaK3UHHr+x7U7yPG9l+ur3Bzb+F7ZMSRaOfhRRUVsxzAk46rkDE2
QALJJ7vuoO5FI9vq5gld4XA+QG2sBWxcWF/1u78FY6IX6k54B7Zkv7hHBQN5vXFvgTM9iPdVe2iR
JsfNYoO1SMxfvnEvo+/vY8mcs8iJnBR2g48q6endnHQ3pZBheKMDHZ9zhcE7i1rpynDGttrP1g5y
T2As/6k4TFtcfk4wcLU3/RyDo6UPOgb1nf+s29evomfC1qbbMqrMOLCoB+jcpjeSNg01FC7cqHmr
4gMNwVStJwLvvnFGCAZaVJSDQC8AsrVzT5VP8tiWqSG7YQGvC422aYawVfU71EXkcu89AJxTPIPi
vlwcdchQgMnXTdr+Ua3yO3MyOmcCFZXTxhRZ9SJ5TFuComJYBCQqv1w/KxuvCdboCJoWxIzQLePC
xmJcQLCFWS9XTxYfSq67aExLZ+4qb6zkDLPiEhr6LMEB3fiGZ6BcFJmkTT5jIlN2hzp1lulJjz83
5h+ruTD5UfQ9YlE6HJ7FxQFGkrQkNwHSTZqnhpiRKDqBmWycOvLeDwVBegvJDO7bmRjStlrDxrdr
os9zXn1ZDMW//n22LFFRQYqHLDDel3w7YFhDSSVpYB65oni9lTjUily5q51EF23Y5ldZQXGrWaAR
1pszoBpTd5X5x6h8IUI+200QjGTjhc/yJnyBas5DWZkqnKwo7zJPjslzR5ovtiT/+S3HRM4xkINq
OV7m3KOVTvOiliE+jSZXd1Mh3+OVdiLj9DVr/zzRhEfkCoozNKWoMhljbwg4h3CXgrFJqyxB6LRl
BWsIzh8VStFF6oDVwCt5WaU6qoLUQpg64fTjz+0NNoBoEJwqKBNxR5OkWYRHGE6N1ZtoHZ+dZX5M
abqrRxEXzUY/I2tW/4DiQiCzLvJ8jAE1HYt7NGFhYrd2OiiHV7sMfYzR0fDyN1yeSKb86l/Jp+sL
3TLEFTofBsVaBe1Nhj72J6P4Pg2nJBOUcLbcA7aRoKcYzPKYMT+/RfAPTdijHdDNeupnanZI7VgA
sfXMQylAhmIzWjVMi+98KRLahbllYEL/Obuf7hltJk4wog4CEfgU8jqSpx+syv/zzdORwWVVPkxh
8h0i9UhiTWtk9GqGn6v2VRrA8KL9xQleY3C7B93eopZyYNQQimup7k1h7jbw4bOo8rX1nTCQi5Qj
o4BDl+D5d5IHs4GsjgJ11Dp9zPAUsqZS8NDahkCTkIwuE7Swc9fs0kkKnZMFda6m/R6FxefFFJGZ
spPJBxI6BqP/A8Gd3IHYHZJ0gFCa9rU0sps5g5qTRR/7rP8y9OoBZan/clXcCS4GqiQIVNB4XViO
3VOHLn9zxa5WxbdQKlkW1RPBqsLue9rda7XAyjbGiZHThLYXYQ1xqFdz3hvah3gal+js0x0ob4Ek
IcJsXHUb7/OvIsWtja6JcyzOjSeNMiVZA6zOB4lM4xSZE3tM/mfxIFOOSBOU3NcP6tbFsV4dZ9pm
vdjStABRkb4S6YEkL7gGJ9G8+aZ1a9B4YGV/tKZxexjFMmrxMWhCZsgnhz1eQaKZXsKKKRfWvYLg
ts5GRaLuc0C0nT80LvXoiwVKUxMvdI8GVgN6bzA8/AR1DR624KS+A9nEUwk+bLIr78sn1M6ZpKTt
iTzhVvIA9vOxdn6HG2XEuD3clO7kBwl8kfvoF54kh+6wHFq3RGJPxMu8/U0/EHnHaEmjrjZst2PL
MeZXfBFnNC0USQTNqOwPXdtz9kNW+RoNiSGzaAG0ZJ9BAFqCBjAUcfRsY4AYBZrF4A7gS86NGpZx
ZU5oXFOrXVTfFQrxSCoIakQg3EIka1LmkPkptFscpL58GBW0zreKwB1upXhRr0BRBv1XIH15n3lc
bRiIG+eMWiq+DFWsnR7HKQZg5+RQNoXiVu2g7GzJiG8ilpeXaSY/pERpXsbR0O7GFDJL18/+Vv4F
GWX0NbKOAUyPc+7ZHlEqkHV8P+vOfJh87VuQ+dHRds2vGNECI4vuyvsx9QSo7CReWM0H6vtJXm1C
12pQ5ijYJgTNm+oud+ON7htO/KQF75Okgjhu8zQgAlGhO4OORL4nsaJa1tAKi0QDhtOGpdNMraOE
t6EpeClv5Eqxmx9AnJML7cqsUgs3kV2AzcWintL/0rXFC8G3IglLv5to4L6EALUKrmiDCxhSrU71
QcIuarvkSYKG+G2HBFr+EHu2W/7O7xWWRb+R96Iuk3fO84vPtwLmw4hBmdreBHD0rT5UPktXjYF2
nD1QAk+vjKpaAXeR4WnPOvSyWsbJ65MjQTUa79K9SDxjg9YHV+bq53A2XOHrKpDPwtG9i1/ynxrY
fMygOrLW4CnYVcd+j3EeX7tN963bfCqC/jEJRJfodpCNVkDWF4PTzaeDVK2VUwy0sm5HbWccqWfu
EyhJ6PdkR93hYAWFUMp960o1CGv3QUOqLfP1SVCXqVGUWLjvtJ+t9ZQMIsKkzcBnhcD3Rel2rxTU
NnFxPUCofl9643f71dxB+fiXKFO65X/B2YPxG6aHccFtitIkHfMJDyGZhj8bWbmt5zqICpHD24SB
G0A7MP4Hz3d+X6lF2dtpApiCtgF8/jFXZA9j5iI3z2yOPyKQVfwHh/2OlYfrzUIehg44nS/lrnXs
HzBGgYkDWjj9TeYygt6IeEx5qHZBOCJsz9i0DeghIxcLBV5b547orORzEeuEtYUoJyXQb+k+9sCL
f1w83Z1fk0DEg7u5sStA7hAO9VDVSwFAubEfCgyBqa16S80/HxdVCd5g/1kXz8MdVpNc5TlgkA1z
+jHcVbIalBP00qJOkFDZYGU7x+LyQ60kGQVm1vEg2xvQpU1uprfshjGkZXfhnrr1t/xpuTX2sa+J
ymCCzeSnEJWmmMwpYZtJKXFmrd0VnWQ5iVwGgpt4G0lDBQQdpDa4s87ttJsUY0kp7HRyUZvIcX+g
EAttrOhFcfGkdhcHrAoi69w2zg9QLtbSoiYm6sJA69BplNnRDcGNL1oWdzXWuhZZzWjAcSVR6wwk
v02L9EspiZ6Gm8dc/1gJd8zqRkY2LAPOUP7szR+t4ZvZKR2PCpE9c/zeJ4Jwe9sjrwC5YzZZFo1p
AkA8cd4KaF1QaMowipa/YJtGchxMNCZGppCAQ6h6bhrhoKD7IWRHDeQ36WBgoG0Gn4KIYWrzUyEr
BQZJzEmhDeYcZo5lvYajximj6reOKPtQHYkTZn/loCCcjbl5aKMiA3KO0ylzWZSsjbge4yDM3xQF
/Q108q4fqA3OEuzaBwyfjAgtZK7TGjCdH39irDPyGypQ0LmlB7iOwMJbHhT09+Zr+CBrLmopQp3i
zdO1+gWc25IHfSpJPaK93kb0nn+36toVLHLrpb1eJGcaC966Ud1jkepOOyJ//pZ9Gw/gUET1Ntp1
Hp4NuRMGJigrw++lmLRy89StVsiZjDGkRKMV4LXdeFvjbZ9Rp/RSzwaHorRL78FLC32p1mn+TY+O
aHvZv69u9nGxwcvRAjy8w5Wj37YvTFnS8DqvCJ34JrwRjzdtPhoh4oWrHEz7TCPuHNNCRnBq2DAB
SLMZjZFb/RqdBkqWiMReRUnCrSZLlunCf1g3N4b2z9HiOa/NEA0ykN2YfsefRrA2vivvMiLZEc0O
p/ZmCuLS63d/FQSukDl3qldhYtERpitpldcQCNSRO7sUqB9tORw046KOidISiM65zQwVIhV61eKE
FiAVSl/K8LmNDtdPyNaLc43BHZBuUeJ8aIBhQLlw7O9MMqBy+hKKetdFa+FOgpxFZTvomNUh+q+y
/lyp9/ksCGW37B2DSKALQsEHFQT+m8h2qYwl7H3KlaBUVLD5Pl7frI1RHYT8KwjONUOgo5GSEebd
LH59m4IA10v82cncTsHBMh7UQGphe2ii+KTuG8Vf9qKOgeuLRCH13OT1pKksUJeySZpni/xsy6fr
S9x6qn+sEISg539/ybqlbVhDez4qTp43XgZuoiFCR3IUGLHuXEfbXA3mZVlmx1JA5X+ORlItHiOL
WXg4PYZL89UyJdGM+KaFg2UaU814XSB1dI4RRlI3ZA2cxNhLHm2zm8a0j3mr+OGfj/XBOlZInAHO
IMqdG3lAiqr4pSWnIUPqtvp+fcc2z9EKg7PApqcLYiA4HlOCYrpc9I99b4PUokrergNt2/oH0vu/
r64PjUxx3VRAig+m5tMYPftoj7mrb9SH6ofhSIuvqY62z93BsZ9TtAGJTF2wVP4u6cq6wCgKfkAU
PVDthiZ3sShK3bQ/TDugem8gH2Jy1q5oaKsoJuTbqvq3gnea0caCCESEwFn4kIWKLoFExS1SqNx2
ORo3ToIPJYLgXGtT6tJiqIBoPeNoPgzf6I/lt36iHp5IsWN5oHZoIyd9Q1s/+NpeZ7/yEoy0YupO
sNbN8gFYDP/ZTvZLVyYz6VbRI72FcOcR0Zbf7SBkfdTvG89w7GMRmJ+o4PW0MXaPI7dCZDa0QlSq
NlwyCDuiejJ6JTagdq1H6Vk7am7jhoe2cOrv81P5xkjJWbgz3DboOnGZQC4Tbbv+JTZz1Liq0YCP
hw/asLmPXdXRVNQLUvMgAbid0NW1Jx7Lpdhgb6jfrB/0bYYMgRRch910cLj14D+ZJC8fBdXabCU2
G66M8+RohYVbKM+TUe9K7c+5y9hufyBxDi4elsIYJFw+GGrZ1RPd2V1xqOTZv76gzTtoBcP5uDK2
emO2cMvigeJizN1T7beseZEnOygKwZAY+1t8+mu1JD7BDwa+JXp/BS3HERwNESSRiC/vRaGq4Bvx
nQ0yenLHhMXFdqw5SXoa1BhsL4+JaDmbPvNj6whngZq9SKHF5urkFmRKc5cGhEDJwVR6gdFtAoE3
HUE+WDUwTHN+8CxFUpswBlABBa1RI56RjeBq+JuOMYgN/APDraeqIauBgUS8hW1Yczb0+7Sx7knc
YPv0+fd1u9v8SJhsAR03MndIu56vKc3VLFInRAo1vg76GlxVp94ygjp9dx1o02OvgNgPWXmtsJZD
KyW42eoK5P5j3rtaprz8dxhc2DOl/TyZbFh0yNEKsCCTu/z5vDPcgQY3h557FDv5WDTO9CatVdjA
olXOQl+MTlR/27SyFQJnZZI1dnXEBvCVYXLUJHYgNwq6bSq4uEQwnJV1LQqLOXspS/noTOrXBhV2
axCVwTZRQA2joQgGOpqL0BqVUmoRPIGqsHHi6is4m51CF3Ekbzk0TIKB1gHPIMwBcd89MWOtK0eE
NPbACPKr+WkqNawqpYdGDwOiq7/nVq2dMJSe/tzi1sjc7VDr0J6EGADWZ4dBn3Z3ajaLsorsS/Du
eo3BXQ0DTRrMYANjOlo74iXHEPzhfvhgBCjd3YtoAjcvdCQyIA0MApLLwbpcV0JrGQm70NHfazjV
MTwk6IeQ3MSlLnGJXzwM30Vx1Nb9x3oINMxxgSqGb5MdKggQYLwDb+WxwxOCzod6kL4vxXKvt/WD
JYsujS2/t8bjwrYaE5HGvACPauZDW4SPupUF8yz5Rtf6f2MjH0tjZ2Tl+fRU7XERAsrE8JSunei8
vw6wWd5cL4bzrX2h00qrVZZys/fN2/ySP9d7zbEc07ceuk9MzsMSWOWWO19DckduGsu61C0YZd/d
5emprkVx12ZgvUbgjtYix5AHrbCozq++TW9svM92p8D48b8S7ZEnqj5ue5GP78SdM92qInVmgKD+
ApfLf6ZORGGRYOf4HHTRNdRoFNSi0TsC4TPcIqKUzSYCJn3B5cdW816SXxlcMps2iE4Rktt5vbcy
+QYSC7vrJrcNgVkrDTUBTFmwf19BNHpPI4OFDcZieEqD+S+9d65DbHoE5QOCOzaq1TUY/QVErioe
VuKY+mOftJCMIU7XC8x50x1g2gjFS5bs4slaYmto4kXClnWt6bTSAyIvd7K/l7UgvSnC4Yw6mfUJ
cpTwBXHHxuigzKxDid2V7XQvT5kgObjtF1ar4i26jQyzYD130DJ6yZC/yN0Eej9MRyl9U839cptD
aEI0Gbd151ugJFZVyMqbuEXObaMfhsaqMxQQa+WTmvZO3P6ax5frxrGNgWQ0tM3QYqNz7ieUOlnO
YlxS4Rh6Vv2NdqbTtaUgRtr8WjAyzGSjBosOpfOVQDd4KKDchGwMTWxniLNDEebHuMaY2ECfr6+I
/a2LWx4NdIaB7jNw9nHmDuWtyVh0dgHmMj5UgklCwcTiFgJKFGDFQl4Qo1HcLYHCgWGNpb1AtyiD
TtroaHbvX1/EptNeY3DfJcpT9MdKIZLF70N0qp9742eKJpvoC1M1Yc1IAsQtS1gjcieqBGf+MkcS
9u1hHnaqq/oKmikwnnhMbq0HjIz8iynpzZIPdJIYvRjmzy/6BNO+6NN+ijBwqoSRF4Wj7kjtorv5
lO+hfQcaK2nexXpxbCTzbpaSI+b7YkcdZoE7ebdAzmow86qgwwrj2hj/5awmwVyJQiiUwOPbwQ9b
h8T++Cn3sAEHUPuh1yt9WxBO4THhlj5rZokhO01/DftQ8B02jAs/BDNUGIrAlvDvorwf5yYl2BE6
WmiKDqtPYSsLrGvjU4NSFX2Z6CdnSj2cO7MWpV4qmiKVRWuvLx8Ttfab5ed1g9qIAgCCiQwwPYKD
j7CFrm+2KKLgMQFIeugh3j3uW988inn+tsLsMxzuy4HZRFWqmuHcKoOr/Y7dxA+9MFhO6DT16DED
ueDfiB2hlwTOBfxTSHMTfoyhLrRRl5KZuqbVvtRD/FbN1q2ht2/XN3H7S33AcIcSgqtNbDaA6Ubq
jAqYAgheE5Vohn/DP5+thjOIHvn6qm7BpNJXycFsp5tUie9TPYJqWSo4aZtmAW4bkE0oMlOxOzcL
dDF2Rg99XLAK9oEd3etW79jhbmpjrzReksn22kwQY20EQJq8guRe6EvVEJJFMjYx/NybsUPBRp5Y
jIQ/UCC6ev2LbZ7fFRg5X186aErVtFifrSHN1GMs+M8ZyWF6GOQEMTLOlc0LANJ6sY0yRx5DliaM
5BpuDjq3VIJobSqkE95cDaZBMPcKyjvCU1RJuK9hFti6PrAeQUpeoiLuSG7+e/CIq7+p+052/qJ0
g/X9g8nTVVWTZBeYO8b6xtyRxl+0eLYj0WfatHg0yaClGOOqmIo9/0w9SJ1ssjTs/PY3cp86aB33
MrUJNFnUYbd5hhnXKVIqBkGh6ByKKhXGtwZcLc30SucfSfJNNl+uG92mha8gODehdro2hlFOXSXr
XK3/agwvSZq6ZmmDwC4L/jswzlm0eYNkVIX1qFYsOcpgfqpl+02ujZdGidKdGf852TPr29Mw/Atm
DpCBc0eqmzoZbe01CH1kydFy1ZXmaicvwi7BTZtY4XA3Flq00EdBKsaWkKpe9c0+sT5ByQf3/+Cq
IP2SvdRPAtGNL4LlLjArpXInh4ClleXqs+GE8puVgH85ER3nLTMBuzRIcQ0F4i58es8em6YibQ+j
L5rMKaZ0dJAL/NbY5R3C6cSJBkng7bdsf43IGWZZ5lmHbB7kXuN4H+fZszkTv4tEYtpbborlRhG4
gU4W0k/nR8wcijnKVVjIRMw8AP1T7xZd+3jd7kUgnHlMyPubITSgXSkr3AQyWZUs2C0RAmcJeq93
hj3BKYVd+n3si6e6XA7/3SKYMa6iMrlN0TRRAILUXzLlphuer//9rYgechkfn4Lzdn07gvCNOdby
tr8lHt3Xe+XIumwzDyNg7nW0raMD2gHGDUvwtOR5VWpojqtSDvOqyt1CPhfWjVTcdNVfPF/hfT5g
uAACColqkactHgfjcBzTHsGy5JH5sVdEmkdb7z6IHoCrAfE54ku+1hdHeR5HLWi/CGsFkVQ/UqND
ncaMQdjN43bX0qNVfKpDBJzyTY4pUwgyONUgGmRkB5N7D0GSCIyOBmZuQB/DOXkrtJfFsBT2DNFf
jDFzJlDhakOyW8rXzsS4YSiKQTdcBRAxHq4irAFrN3eG564cUn3WERjaGKFVD3aPCsQkOMPv9ezL
dX2gcIc41kvVblOgzMGcONoTKgAP0sN8SmZPgdhfsZOfB888Qo0yCAPoujmY5TkVhRu5sF+h6t7G
gceaLThkhFdoIuEMa8mgT1JL+NqFPTry/JnoguO4EW2fAXCb2valTBD94oCExh7stb5q39q0dNT4
WGRoJW2tAE1Nf3wozzC5LZ7HqFHBeYEIuEg9cDKCOBky44oNyb/v15FE28f5S2LEIMNcgKQb/XAf
1ZnlI8wXxgXsK1zazMdX4nzmMuhdqfWA6U/k1B+gYu6TR+0HgZYGRqwELk20Js5/kpIMtT3hi/Vy
6xTjZ2MUZGg3z5mGbg88HTDrzRffewQAc5SAiFEroAo/nbJsDEyMXVz/NBueGYNHOMqMeQpaWZz/
UKwJUg+Qo3GrqPAU/VU1aaArh1QSBfIbMc0aiO80i01J7+MMjirXQ8fsJzDiS042H4spvrWF04iC
ZfFtZUlp25LSY1nmaIOV6D4qO69X9pUp8FNblCB4lUCED71lCsb+uP2bpxby69YIMwCbu4kZINeG
qJqLF9jeegB7FhIbkAEJFjyePfsgKiJuLtNCYs4EXyfmSTm3oQwxrigT+YDCOBEIDMSxCqKV+5FG
Amt/L9JcnK0VEucsiFUkIWXWWNPerWfdK5XMHZXPTdHexNKnzMgdi0IPWPp53T43T8EKl3Mdc1Tq
S4y5I3C2oqdYapwKHIlzZwXXYUQbyf59FW5Vs6bW1oD8TVWh11EaDkvdo+mp9udYpOm2uSLMNlkE
wT1etdw3MyihekRZqsiUDyWRHaXKQF0lWNA2CrwG2mFhmTybkJ7qciOxJ4SsfVGmN71Cc3ny4/qm
XY7/wDchEQuJaPQQY0mc8efzsqBTe4lwN7eYJ8mOI4qw2EP0RYt68S/Th+dYfA/X3IJYUrWA1fn1
If0Z3cTx/fIVUuKo0suBpXrof7CVvSxsxr40fQ6Zy4TRtE6zGhKrznLE0CkSpMoOYx1I7ovW+O4D
zw4ZQwKdIwI27CnYXc6tUB01Uw9tkBYwZ2KrXmwZGAmY/PzFDDqH7iU/3I++4tpvJc3vVGgc7f4F
ueTFNYpfAZFNkBnj+YmBTc5AFTPsR2uGkELnK0GY3EmFmx0lv/XVoE9O/+LTsg3kl70G5HyLNhu5
YcrvgOEuJ96wG/cjZqTTyu+FCp+XRotqE8Jlxp3JZFMv6k6K2tXNZJ60XfZE9sYBDICBFqj7vxh9
4pA4p6K1Rtf3g3mqlDKDfF/yGc1Ags7Gy4rnOQav0hPbaR0Zfd7jY00+2MQNFII6t8AFxEhzwbqm
yc4SO4knetJdRKwcMLe4SjOlsmgBHKYk85ayGA6JRm1kayfLcFHy6/dKEikPIaHhXV1Ko8DBXT5g
2Q/QTLy+WA/NhT6RHEGKu12y/v2whEekgIJkl9/ox/oYBdXnP3V1HBq3XDOmOlKdQItvESAFyt56
yQ7EZbzLoktduDIutAynrqmbGViMRD+ybupg3ie3S5CFu+iUoKJ1fW3sp58dP7Y0uHEQPRnw5bwO
d1jS0FhM86STdm9J96Ns+uEUe1QlgiDi4k7igLhzDl09hXSdfcqa3xDPKPUXKxOEY6KlcA60tIeJ
YtbkZKE6riZ7iBI7svFEIlH/nQiHswZdb+YypeapVCpvNiu37VHJiisnlkRIV/cM/aocUthpwxKa
BYhC6CfbgLGbshP1AusWgXAGx8oYca4AJFkGNyOoGZidr1mJd93QLu/wtQFgMVyWkXYVOiVU4MzB
8FaiGBIGGF7QDtAt98Z703KzL8jUYAhlciLBEplt/b9GDmguVNFsiRbjCGitf5tz6BMlojGnbVeM
sjQKPgRXOOHuTb2DTkgbg6wKp1bFVOSgoQLDuLJCBy2EXvYc+kJXsemFV5jckZIWW8/nzDqlt9ox
dnNECeNBCRSv2xW7xB39+KY5DC/0DlqSgsO8uaEfyBpnM/O4gESKYEMlpXVouTh0/CIwl4tAhJnL
CoIzlynCjN+I6ad3P8jmTOl341OD8Y4qWG5UEcsB73ahLYbJMTylcJswFVqbO2pxnjbSlIen/FYG
W1fhR759b39F0IOytOg+4dJ2F1jc7hFJtpRIDk8QTXXqMLAS3S/ll97UnSZ50dtXwU5yH+sCjttJ
DNUrTVWEJ/nY3VePiT/1Xv178kJQKkz7Kih3g0hJWITInTciGWnaquFJzzRnNr5Iwhc+57O4JYEV
4DxWriSzq6QyPMUg/43CvfYgFIbjztYFAhf3d10Y2aMentIDoguw95BdvBdHv1vrQBmaENZuJRt8
lZjMFTGyWTpJVu8Pw50MKuVs+X39+zPLXTm/95WsMTjL7qvcqOJBOmWkds3+kNeto1kYD48F/Xfb
a0FimFHnmOBiPf8mhVLSdpKjL3FTpmMwq4r1hIcOuoK62hgFNRiemvB9USDytHQIyuC1wj8+lYFI
ZRcrj+GdEhT7BjEvgmAvfYJStiOmn9iyZyR5wL6MCAmypdyBHexG6orEPtVUd2T7VS4mQSLu/ffy
HwmZPnT7sAoJqn7nmyepQ2zLWE/jWzvV777p6Ooy7yFTeWc/gU4gGB2Q9N0pOx0saP3rvCseCqhW
0i+gZt+JX70bnxLk2mioxTwtuoP4T4mGXbDcwUHZyZOtPVT511ykpbaxo2cI7N9XKZeJQgK5o+EJ
c6fdCP10KqqiXvhY8i42RAzWych0ls8BGgzgqCRBQ3+djEFId0T/nmrEsRbjOFmtOxoCi3z/Qmdf
8B0QMo9olEN9k68JGQjWalp1hjO4FajzA/BSH7vX7z10Av0Y3099GH9jQDR/Y9OZ+SNLk8R3Syu4
mPmUJLJKbN0fP4Ndq6uN7cwKBeQJP0OtnhsEIfkwHqo8gRxj61SZ6kap5ZRGviut8UinEfN9dpBY
spMRcOLW2qHoPpvzt7SunaIpRey/F1+d/ThIvIMJ3yA6pmTOf5xaWUOZFL3haHdR7sixW9zbAXp8
tNqZFA9JsYPq5VCLO/yhB+RgucMVUcucphi2kINVaEy+2KbmVep3GpmCY7xpdKv1cVbdwiW1KsH6
0u4QglLRyNlEG0qEneTKfeeomchxXDh3dPuwShyTbQIZh845d7uzGqm3B9NJoWKARiCnUlp/oje5
/XZ9D5mL48wbL218M6ZlgJQft4dNSrt5rLBjaU2ipxH6DdDUSj1diRLHzPP0OZ0NQQ1kw1rAcWu8
NyaiPvGey1mZciItY5Ugn+B0OcKW9L6fDcGiLr8Xih8qJgHBCw0iZb5+inRbZCqkMJwihWhCmer7
YYRSoUGPnTG+Jqq1H7Nsf30jL1cFTJbkw4sbpZ0L7h8T8i3zlMNPFJNL7cK1NIG5X36qMwR+5GJk
EnL/Q9p1LceRK8sv6oj25rXtOJIiJVIUXzokSmrvfX/9Tczes+zB4Ax2dZ4ZwRygC4VCmcwoxqo6
TX5OG0yMx8ldKoiHxGzuRTP7eXtBV5eFAukD9FgroITBRUx3Thno0jL0ptFgGeadbqBdxYQ2SzkI
uXsbiLFzaOFEPyLGUUllg7qFo1kzS0zyanYXys9gWtwrCo/DhAdBDGZjcpk+tiRY1mz4r8nO9NUf
4vz99jKujyx0hsm4AFgSTRNF7kuMPCzKvJZzzTbjSHQTJXQhUn6Cmh1S2Csm+f8lGihTddSoIA+N
pjacoku0SNTNaUgH2dab6R6S1DEkV6pAGKfGE3pF4KCdp48v3ARKljJMG2SDRNhNJMay2cBkUpSq
gWQP0uV6UO9VR9mhDQfhWeKVfvmp9LNH6746rDvzpDyaeBy3j4uvOLItH8tn+T5yEwFEVLzc+tVn
pX4V5SUhiR3LViyK9jCgp6B5KUyFs/CrQ6ChDQSjGaqJli0QlFHbbNTjMEytJNrVutpZlj9JxU+8
8r7f/pjX60BJHsP5BgJEqB3QeqdFVgiWngNBb9+rprBlfeas48ojamBpgWwHRn3heDGYcfn9GmNu
TLWoWhvpwk/z0PlpNNQQHdQP4JP9gkN97Bp55gQt15uH+ilUAC3oRyMooLuNhS5TrMRMMP+7vs3h
Nx0sfMnIy6VdHTtQSKFGCx4pDDyR6/JyZctgCnWsozt2ivKdEk92BUZzo/sxzDwBSjoXBCFxKIUg
bAYtGGSJkVG4hBJVTDXXiwIoJ3w0D/M+OYxf+12N8URCS9HepbPNI6Nk7OEWk66QNU1rZSrBTKQ9
jqATLcchWTgf6lw5vzzeWBkmH0intoUJZ+p4R20cR3VaTjba+DFo8S5/LzCAUt1ld/pP4+2kHIbT
clr247P8NQ8mbDXHPMnOXeOjpCljrAdhGm2ekUI4Rgn+Ptlpx36X7XVfPvL8xfUpQEYck0kkAYX+
CDoZVApKKU2k22ety+RuCCPjBTJz8Z2e9cunVhXSAB2T6idTbXkMhDRn39l28AREmAwhHhKcXNqO
KixIDwkw0yUYPI1ocon2iP4xxU7eLHDKncclvOEkHPpHcZfeQcpPS1z3tp+5fl7DgiH7gIEzPOah
BUIdlliuBrTt6KOt360+mTEabcNpPTIQXUCig5vJpEj8/lr1Bo/6rsWkZEWmA0+zweKE8xIFBd4C
dcArd9BZ6DMShhqgf4QKoHoVRChRmCMqx/72rhlUK0hGM6947nzRQlbY1gLjYPrTsX4veClTlv/Z
AlNLnHNDH40GwK3613BDbEKxRvwCEWHO12O5AsyUawgw4cWvSOUirdOwmxHc6bisb1YYGlByETpX
DMeKE2pep01hKMgP4L5HgEF4Qi7NtVuUThowCGA3yzScTD0yetuswg7027r2JIcVCM5zc/SUTmx8
1JUlz8Ab8D4pa9NZzYT7e65vSMgMi1CuJdzXGG6lXK9ixNXaTLhKMJY1v8+u5g9BdDC8dMG3jT6l
u/hQ7TiHhYNJM1OXalZIqgRMIslhVbaOZHUI3lrIMcqEQ95H609wG5PlB3W0bOPBd65mU6+xsZf7
Ig1xiZmyeQjz0g2N7ItQFIGUGr9NoX/UQAkyYyiJ43+ZS93gkr9vwrt2aPLa7MhNbYE/AMo9S8xr
reMtjbpi1FUY1qLB0spOBQ3/MB9m3LT2LNSnbqiJcE/12qoRCExz3tOMeDX6dtnuKuV7c2ma1DQC
tKItdq79GkPV1sZXa05tsefxJDB9LOIdDX3REMdGw8XlXnZNL0iJkuKWRMmIlBwwxeCQcpgV5J6w
572mWV5hC0d9umUo4q7T8emsufTMFDShGpZVxt5ty2RbyMeqqM9XFqLV1SlWNUfZcY37Nxn9Wxwr
pPuvz058uxbqQ6lQ8hl7DSCjX+6TJ7Dse1LoaJ5YoRMYVQ3kgnc86j/ewqgrsUkgJDMWwEzXr5ny
1Ek/bm8c1x6oC0JJliJT0PBj9/7kKX7uzsfkDoqqdrMv/PKZN/TB3UTKVTbWkHaLAYNoXfNxdhU3
8vpjfWzcCjcv2LZ3EofKjYdoUFWbsDJxlHSsEIWuHPppqpMcNJDQ27ktOd0X+Si4fxIW43iRATww
5SClfXnIxipPjbLGIoUl9ZfksZN1Tys/cz4d627XoROAEVDMquHte4mSjoJRrCUe8K2vfTYf0V4E
brrYNzzo+6Dcgi5eH+zK7vyNg0tcxJXD2uBSLkTKlqoSwBX5/y4kB++w6QLVJi4k8nkmw3QhGzjK
hRh6vYpiAbhMfBO0h27+Kqo8VUe2kWxAKAciL1ULfTOAlCcowyu+sjPd0kD4STj9Iqcp7X/A4kzM
4NZGUg5lmKsllsgHHNDKK/mqIze2hckDJC2qwNxP/oIAMSAURPndxIsMme/FrflQrsVQM2tozp8R
Azj3IbTdyZdE/3qQN06DF06LMfaFE0JwUamjMYUNmqjIRi+Po7u6UyCCXd8lXM7zb+UAQTFw2/Lo
lpg3LJFqxAw/kVunfI44FklSFghN01CPXDPMPaudAg1jTtA+je281nid50y3/YFId57XrZ4Z1iCM
tiTo6GwfMABuJUhl3D6J7JPx97rO7+ZNXFQ01WpqLdal1I9GJIL3qLJF6f0PQDC0gTokWs4lnfpg
0RRO85qEKAViNgyFnWJ0xlHVvcacJ+82FDMI20BR3ylsi1Q3O0DVGipJ6H6N+9jW9XdThY1MP6r6
s1DzcofMPfzApG+HTO00KWuAWSm488DuECEPtHJnipkGoRO2bSSaMMRF+ZdUqzM0R5swe2Xx1y47
WUP9cnv3mCvZQFDeRF/bse5WQHSzca+l5iFDU2Siy85tGLar3OBQfqMRozzuBuDkp9aP7vUDBr99
/efo6IgZxBO/LvxfEFF9x86BMk2lNm9MmrzMUDpEw2m7F5/XXeUkQXRCqWHfPhK9uoGX8eFCUps5
rF09t9kZEpeBC7oTn/io3iPF/tpBmumRs63sz/exSGpbRXlCq1h13lbpVUZsUjgW6Lh0THMMoJZF
V/1pDKBn6/2PuNT5HqWxVtsCuM1vGdy6pY80uuUN0C7o9gqk2Mn+NrvboIy1mireT3jTkdZzhTro
EEw2FqWRCBliHOi6sKtzdVep0e/bMIxDB5I7zDzA55PyAGU3KYZH5sSsF7s0Ckn2VKtea0+NosXi
tEQTa6Auckh3QJwPY5HIYdPFlbXQi9mQs8WuIZjTfGosbZGCaVV69W4RojR6l5Ii0TkHkbGJyHxg
BhM9Lagi0vS8QiJokx710GzscqeV3nOxdZSU9+ZnoqDXGfxjYB9G9v8yyAyzNZTBK7nYxrCYDshZ
NU9dasEzLHn1b38uxjWNVhQVzCkmYucrNS+iDWwgUbagRN9kABDF12qNh8BEpyiUvMNuN8ujHtwG
ZX26sxFCtQ45erqBIjFmyKDU0KMW5yVYG8WZo2IfiShFiK+3kVhZK2sLRcXrGlJwlgVSadsQMDAq
x7+0ITuEXfuMV94hSYe7pEm/jmjDtkVj9DIpLsHX0DacBbMOxfZXUNF7rYqCKZJd1uf0kOmGW8wS
56XMhMCnREIZdAIibZlLlQxZruHcpcuvEU0hUs9jCWYjmBrImFBnxCvr0iqVJBKqeQaCiighQgpV
wEv89udiGT5mFME/hUI9aUi6hEjyfK5ECV+rCb+m1Z0RyXbf8OqkPBDKJLIhFMxFgPVhPss25Geh
iiAw9OP2SljnipTJwSFogRqG5hEU5WYojVqZ7RwELZJ0nxsg9xN+GitkYFfLuw3GWhFK8zjHSOFf
y2nlQ92s4gTzgmQpmHQsMNP9TKY/cOxbEHKoN4Fvh4qoYhKQNSzcwSzcqf63bYVgvsLFhLoghJJQ
TKNOyVApRioqQJjjztHQbtyrw15G2uD2brHsGGlshUxeqagsUUYG3fNVmTLUU6UkPEhm75cir3+B
9UGgl2OiUIyzghmky70Ch2Sbii2mEpQ4ezCT5VCFUO0BsaTu3l7LNRA4AgFiaOD6xaGkgHIoaMej
ii2TJ+2hFIfntABtaat8/gMYkv8HFwL82Fmac/PtzTUKO0wnLHYf5wdpmXeNiRdykXM665ir2cBQ
qzESXTAaCzBt0/40VURE5vCopwanOY1EV5eRAzYNSSLc5Og6Uumex1iERptIrp+uj18TI33Rlfhn
NDS+lmWlrViIw9R/3W6iXWISo9zs4BLF4wyZaEQrzYKmuDhf7SjTOQfo+l4FiA6zJkQRhFDmEsSM
225Jc8QNYY/YFY3Th7nt/Faan6C8xJPjYn4szCOjTQd6Lwp94ZRI72lFCl+ta8jZ55obQlYkHDiZ
xOvDiiVZIN8gg5Iku3e5pDoRM31YUdOZkQd+sOq+OK5glOTcz4yMLDLNJFrVLNW8dj14HPajMCsT
Xjsg/tH85GBBLVN/H04KiCYEl3cHMZYFPPggxJDoIqGjZDlaI6EBP70tt7ldLoNPOlVvn1lG/ZOs
6QODcthmFHVWWQNDQbGqP0kuJnEIFR+Gi7w5txF13bdO5PPeGQwjBCz6FHEVocRCa4Au8zRagqJO
tri8leavpDeDWnqIE2t/e31MHBkklWjGQas2HURqw7JKDTy5nXWzo1kQRWs+R3XoWGXEcbLMj7VB
ogKGUS61qE+BFCbRaSAaNjOvFHYdLuBbqVgEImI0I9AzReKcWOKiRbMtL30gz9pTXmhek7R+JzWu
UfIow+jhWIBd4pElb9wRuAVbs43i2V5ANoXuh2FKIG+e5GNs3tXVDG0efVyfI3RT2arevVhZn+a2
EY6T6ma5UJqcb8l4+l/+HuJsNr8nNxajbBSsH8KxvuhBxfgxC4j2luSER/lo7XldXOc8HXUJXOw4
dTrkDPzEqQzE+V14FxJbiu25vJszZ9JIecTGfK1jHdJdOXtmv5NjGxNr4rH5KnDYWZjGtfnyxDI2
Ky+bqNQTsnLVrGxlALDGeSgzHDVWCj5hjBwQV03tbYNmhLBegKCHtZ03jWOAOcmqeS6N7W82ONSO
JjAWURqAowxwOFAMcprnarbJjHdz6r+nGEBq7/KAW5Rnn52P9VE7ONcC2HnJ+jpvdgW79nXTi8HB
FOju4K7esp/v0PWeR07N14QkR//Kigy0qCJqxZuFHhfpElVXlgVNXkQicd5nqOxiih6iAuhufxw4
GRxy112BodEMTUOARLPSpanIoAkL8WyabBW6wGRSiQy081so2YfxA4duMBuXrqjbDjhneoLX9Fv7
LfEEZ/BHTwhESMzzE2LMfdxAUjF5Gc5ziHZIAjmeiZ/6HwYuYDRVYPBa+nb75mAeCNNC0wimBdBh
RoF1s6CFckrAzHdtfR+HDE7u7TYG28NuQKhLQ1TDqjDz88dKdstd7MKz+PGufPwHTA7kB18bxseC
qLhvViNculVIdk906p8KCCRQUHpqH/njoEzjwBQe1CxkXFQYoLw0wrIcx3SqTPSj3OVfwAazot/Y
IQoGvZdZe8kTbQwq8UIZ1hfbglJHvDdL0UBm+K8GCg1V7N9gfypdpMBd80FvH6EH5qbPXI/GskqM
7KGXGrqd6OSnDlwxYjqqbg0CKzqyE2OdAq4GI5BdcaftORbDCmg2aHRVRM37vFA7oIV3ZgDq2Pib
7Cm7Kgi/6CAFkHAN4cECaT5e0oXpuLfA1HmI8hqDOg2AlQfosPjI7qQg2ob68sva2jNGmhM3DfiK
ryy/Tab70OWMUeqrNt0MVDxlE4Mz11o/CfN7Dn5esSyDyjyAdNvmbC45AvQR2YKRN+Hmmq1aaQzR
bTnZ8V5D5hYyGKEr3csPGubsekc88roRWNf6Fo8ynVzuMyWRcCRrE0TR1tda+oPeY9JP9Pf+XdmL
ICxqGAJiHj/rGCXMvHCvFPb61LyjGQEjxotLPt2/pAM+h45bWMpaFDMDI4hEdjIOnT5Ce2Wi2+PE
o09iOtAtDuVAtcIQCogg4Emm2fW+8KpAeopfRozU/QOp4+uu1Mu9pDxoLTd5O0zw1ul+3OefC+dd
Qw9A/czbPEY++hKICrwTkEAhA4BVLapf72s/8jKnX3azU6Hwk/glr9TKsUODCv4ss17XNAVepERe
PWA6MC89ztli5FMuDJG6EmbxP5vXu+7spt/Q3/Y5hSplgaZXe5HsGRw/CloMIlBiWy8898W8GzbH
gLob1LUeMswoIyoq6i96XX2PhvWxbBLei4FrkJQL0RZDneYMhj8cVt/wmyA8xfehDQpibpc08yrY
rInyHvEsNGmT46u1IsrvkjsVnTuEpgemwH87eXduSgSHM2lL1BCtXvrFRp2rIU/wEJS1V11K7FLl
ADCaT4jFQ28LDFMGkZa7RJDaRR4l4qYwnBtkx/ZBOo67CFP2oi+7+lHeTV8tTh6RvX0fkJRBhgsm
Z9IUL4JWKOyxquwORHlTXjgxT3Gbfbw+kCjjU+JCVPuYvK2W0K+r3oMUlss5Xux78gODsruomwax
NmB3teLoh87GCLzuCE/RL3DrLPbyGtqiHR+U1F1xbQf/IzhliUsmD/lkAVx6QDq7jLzknvQsRW8G
TndvN68QNSuR0PRJZML1lpwPSU9BYeBVq5YE2zv6K/q1QPWZPEcBxDA7d/REPEQiX9uXdzyX8l+8
9N9bTrPqJYKKUVuy5SQdQaSSdTTQ7kdv9dJD87XipACY2cfNEbGoq67U0yKMSfaH9AeL36sRNACm
2+HxWilo3LUFLqsLO+b7OJV0DtyKYVOrjBWabwkKvfekjRH9b18s5715RQucX3rZZ26Iy3qobBdK
3X71YERjvAKVXLOln7qh+07eytUDL/5iL1AWUdImTexIRl66HV0v2lUhT4bGy/ctWo2eOoj3ou3a
Xt7F9/heRhghGrwwkxlHbFCp4xLB0TRNjMso3o/IReAldq8EZ7nkPedgMq+9DyR6FEGcLaE2yPrI
m4/IQyeZnT+YrmrDr9rPkKMsudEL09ttMKnQz6osI9ZiYAoWKk6S4GRRzdlBHgR1FKrRKrKMbOA0
PUXpD2vklS3YD9jNIqgbbx2bqCgLLKIlTK4JOBsIhdLgTqd0l4Ioh2igc74V+epXj48NJGX24Aa1
0MNOFoXzbYn3pewqp3WXObUnpqcwO81B4uaOHEwvYf8PSE2YN8gGn7qCRxBFRFkPfPQ5pChwRe9V
3iGjWeiB0I07reZdwNxNpm7g3tAjVSLWKR5kR3dA0Xyvl37nzx55qscNbmY7f+VsM/ONt1kmdRm3
ibzOeUrMszuEAfKAIC140k9VYk+n/q2J4Ue5mQnmDbXBpNxMXs9dgclvPMLAP4waS/yegAPEcpSg
6zziRZdj96PbDc7ttfIsivIzs2AKVj4CdvTJW3bcTb4Q/INUIDluNyyXvoDLWoL4iwAcNZhlG4MD
qIsVGP6MnPmOn4mgVb/+elvKKiSIRUgQaxb1BaU6FNI6OS9L8bvHedd5iyd28KPhOX/Wvyi/iQER
3h85GEC9POzbOy7ZJnvVHz+D+qi93E1VV5KP6it+7JSfI69w1M+yX/ndv9bXuVo09S37pVCsmmTU
Qv3YgBwv6b6lyc/b9vJfDuR/lnRFozULXS8Kf10Xk1d+M475+ek5+ZrpiC4pcYKqm4N5extRvr28
grM1L6eKfM3JWc7ps9wvgnZnQJQ9e+BGqszY4m/bQQcUhdaO84TZcmKq/b79PNuo4B6GfXqw9rz4
kH3oDQPtcGhtx0zkJZQkjLlSLSQojhXXxKkAX5Ph1Rlv+omFYxpEBhJTrOCMonCEpu0EtcrRG610
dqE+or7ih2PkGP9S7flsgqQNEG2UKNmCC+pyQYOa9oacoIxRGjulWN1W5RU4Wff6BkGnB4LyUev1
KQNCVwfo8nXjgZvjY23XFoOytyid1SRZgEEKQZKLuRzTlgV7Hfz8iP5CjIvhChwRdCIjx8uzsLID
0K6CjA+GUtGMc47xNwnG1kpadarEv8xvhMdAdLRX/fDrP8jBE/9DeWVgETJ4DURi6DK6/FxrmRqN
YixkumoABWXsqPEheTRT3Oh2/EMKCM2xadhCDwUtiFpzY2vGwb7Ap+IZbTCUph7Wyc4xm5+Q14ru
4h0ogdxjEqDFaH257UkYHxatxOD/BXkeJn1pqopETc0UGWTgjdG7ZobeIjyBvfpnNfLUs1nPBkCh
dxltt+ho06ilValeD62CpolxbNxWNJ6sEvQe4ijZopLtSxkzSlb+rZXyb+By3IH88Eue5a8dtDsE
dM0Opno/qeOv28tnnB2ZvGFgVJh0hj7a5eeOh1BqmwHLr5fZn6bwLayb99sQrCcoOhyQi0cbGZq8
aG3bOW5EYUjwScmNK50kFDoMEY8lVOA9+SiGDm/IknUjARHfFILOoAOh6WpWMbaU0ez+mqVeTyEG
vgLT1R6TL+uLDOrPMpj/4HGBcSTZBDsOkEX6TTho8VrUKyBFGarL07OMln/OPjK/1QaC8qRpOsSJ
sQBicsp9u+8/JQgdaq8Ah7TkQfLlT9LxICBBvyTounAo6SqAZDVKbGktPtz4PZuMr21Vu23IVWJn
PCHApII0IaDQYUyPc4EXA415/YivBe1OmAjklqElBR8H8tnFnQb0FCE54k0/eDkgxjt3C0xPdVlZ
JqzLDOC6qR5Gq2tsvcawezgqCSem5iFR14co5rFhDEBK6+4hF0Gym8o/c0v2b5sIq/PkYkXUcZ7H
2pSWfiAm0p6EkwzyJDIRbtxnGPXqbXDHoDerdTDTc6jcaSfteepsTHf68S3pNkE96fM61bHQQRPd
cULrQpmBBvw15oUVbK+yQaK8qbhGhRo1QCISA7HTBbgpPunu7BiHwo9Vm/scY91MGzOVqZcupNUH
uUElB0EgInfJjn3zZw0DxXsFY56uxfMo1ySMaIXfApK93lz7oDOyirXGCsdXpO68gcCCASsLyFyn
/mXylcPiynYne/y6P9PXbHaXei2lUh728YTFzusno5FBnMAbqWQ76Q0E9RKKlSYswHj1l5MmZNf5
ZxOVYdG39R0oWzidSuwFgcqDCNXjsqdPhiKBZAQGCb2guoZeiv7UtO2X28fvv9gkeLVARCVhjIE6
5sYUinpKbDLeE4Z/MGg7ELhWwd8d7zI/BMkOD5HtOz8QqWWJk7HWIdaFx7riF4foOL0Nql3vimCE
pEnxbTnNL5W77JaY42pYeWxY5wcyFSh2ajJBmxPInRcGpQu5bgkUbYMreW0A0TheouvsOejAdItH
PvDmNChDE2bTCLz1AWRCThGh4XTcCdC+Oc5oEQFXzKm2NSc9DEflV3unOVCE5+dkyKpu/QrKCajm
GIfFil/RYuLHHu6RfXJAC0vE2tHzyk9bsC+Oj12mfMCwiGunkStqFUsn63+afRKAt5Bjt0wrQm8y
aPwI8QDN/ykOc1LFgoKWYbC0YYo7fq1je3hEp7KHFtFH5SB5/aMSoQzDG1fkIVN+xqxA8lEuQI4q
8T6vG7+r5IchLDW3XXo/E6rg9lKZbgDvXhWN0aBUO1+gGysaigScwaQ5usT8TKRLdlXy6M3Yjg3D
kBrqAyAvpGPqek2FyhDPzzXFLxvEMv1XcjJEV/kF1iYybcot87DWBQElMG0R0iLM3F2eDn3pliUy
8Wwjt2HROiXSISTC7jBku0fflLt85UVPtKgRedlD3O8Dk4pH1dnU5lYDpnjQ4HsqBGyE37x44M0s
Mnd0g0QHalLRqUaVnl8Qb4TlJkcPUWRr951LKCryX7y7nhlHbQEpR54pqZJAdYa4VekdTCpHMZAP
yY70LkWn9Ri6y0Omui16FtGwWNjpm8SZTWBeJXi8gAmEqLXjaF5+0FSAYq84nT8oSTgQBokCb5jc
1g5jkHzmXY9Md45ONBMElNChw8DmJd5kVahcCOR+zO36C8lwJG9zhP4KQuIwVg6PTZlpsJAbJRSR
ZybKSzw1VtVxzbG+ppS7fVYkCBUxHsMZx2FuI3S48bzF1Aqo4SgbNYWhb8sexA3TqnU+9EAX8BrH
ehCrYuQXVlx4+hiFn5pq7uzUHHQXL9V+sMtpCHdD1ZaOpXdckUmWU9/8KDphleb6aoURfhTpSK2e
QF5dOXpjRx7iHwSUnYRUhxt7vAPLhrUsFbJVBmR6KKNWrEpvrSWGl4++CFLmVuivHLnC06wPi1zC
3yhURKJB5zSLKqCoQo1z0hvd3ZiU0dNtP85q/ZC3MFT4UcYx1BljwOh3zUu0m+4G3Uk/z+jJAMWL
5sy/jF/LD+PnbVTm2qDMQhh6wOpIlyyUcNTMaohw+8/l0ZTjGPzoOY9znm2zkPYDNSZ6YZEHvjwa
Si/GS9QVuBO/C+9RBHLByGuPo1Pa1b4b/wGxLevRBmXavwGpIKMyexBljgAcUyRorLexe+lzCArW
nI/GNECsh5BmgCqbbv7OhzQzmzidbCMKDB38s80X3KD27W/EBkG6GVktVRPPu7u54TsNhCOQqkCl
TjBdYWp30mwIdjcoMgeIaQw4Sv8BIn/fAEndJK0FoYDN6jhYe+HU6dXn22thm8IGgzIFBEK1oo/A
6DzoBqJEZjyZ4MlY/GEfH7R9y7M9piVs8ChLKKZe7+AVsXlyZMv9vG/mQ46XbR4OnMYUFhKGehGu
gL0ao8XU+R3aQkhVY8brb1DcTBXdPAlPxvCjqVvOd2IZBOIi6CkQjklMsF9+p2UYNUiw4C7Xp8Ku
a92JssoPG93nfCtWKIurTMFwuayYmL67xFH1soraTINzeC1eoMmDjrcOHVWQytHd6b1pXUL78WK9
ZJDc4MV/LFuEgCbmRDB1DOkP6vauB0hwmA0G4wq52IO5/Q7aSpwHNLMKscWg9jEP2yGbM2CQTgMV
LfKEX1ULTD9+5N1UvOVQW5kbTWfFZCou7nRH6V4kiHv8ydf62DGNiq9KU9PruQEEyZQt4k4K7bqH
+lXoGqhCp98XN93pXdDf93e8WRveTtJpgijSC/hX7KSCGsviQa3noH4iTcHgdOa8d86BP/1g3Xw1
mlRulQRoxGp48KiPGZgbXvUDWofcBhM+utsfhMf8KfuSP+VeGfBSgZyPqFEnfInLXMpkssqysZvx
mEocF8I62NulUQ64GfqkTi0sLVqanT53uwTtLqNqcGCYofEWh3LCuMjWQZqxkOhe/U04fBKM20CM
6q9uAc29bZm8baNc8KgmUV+lQFPryF7bzK5STlDM2zfKWTRJUpd6AdPHmLUdqlCghLnziChZIJgl
AykQPO71cDWeouUSd/DveqfYpSA7aiI6YcajJmHCYGoNL3r4vSvmIVPLhFbR8WyZp+auTJtAEZrX
KpK92x+FWbsz0GyMOTzELgrNCFRlydytFupkatDuLV87Do1tujW4rEvMQszBcsR4Pz/fxHyIbnEp
p9sWtZqJwhm3uFcw/1fYBXQPxp0BMV3CIVXeR0jnT7vMHT7pxz+rAW1/AOWK9TkuLJQocYqVZl+q
hqsLoxdlvLovy+oN7C6YwlGGRIL28vKMYUdrVQAGhOLPulJ/lrWad0GT/0G7QnA6owRJxq7Az3CJ
MQ5FLRUz/AWeuNl3osOs75N9jPl/MGuqx2lX8DwHe1UfiNRZlnVwzkgFELWHMCiehif0DYCRsfcK
oudIqBF5NyfTWW0XSR9us9A1pQTkCP7X8KAdYx91NMw690//oIeLt0DKPJe27ZVEBpqwCx/jbzUm
F8gCp2/IAztrh97x4ivnJJJ/eesrUgY5zuMgD4R6QNiRPHB2HEu7mJ30oSzt0E3Ae6y9wHNinA3H
8c7sOIHD+ZHy3/FlWjRQlYp6VKfzBudfks+hU7u4Fw7zaT6RpFvtGamj78Ge9965M1hHDafCISVa
35EP+05RrFGfOHsi39wTJK4uLVtIjFVUG/ymyZldUkrRoKkJLTvRB+NbyVXCYjrdvw8S5AUu4cQQ
3cEzOUiaEkEMBQGtjkZ2RFC3l0VM9dZOUz5hkK0wF0i/hNU3WaAVZWonVQ5+uXxwi/OrQf55G5GZ
0vw4PciFX64MtBP9VIyAhMolRCkw532q9uOjwC2tM1OaWyTKGS1h2U0lSAJtOQjvQrSVDU9dEOGp
sB7670Vt8wfReF+NckZ9AV6NkTgjQct9TUvvx37cR73EGZDhwVAOqNTKTBGJA+qjH6uM8KUwMYXJ
LY7eduboTrj8UiW8AGYMcKBIU8n01pPD30OwXPbNY4vUPn9QmIdIOZ5s6LMGZwGhxqt8IGoW7XEN
wGuKQfnUQ74uuG2L5HNcWT+5pUxMkoMcibJ+tYPWZ0FuxHX6OoAVULK+akKgyo1zG4d9Y2yAKJuX
8sJSqgpA0oPy3u6HIPahqZyjZFl6f5aENDZolN2PhTi34gQ0FcMn8/QJrbDuqvLCQua9tEGhbN2E
AJuQxkCJIsuOUggYcolmeRCUnddlOgwlBF7svK1tGb31qrLjfBmmxW1WQdn4Cv0c2SJfhtzl9Se8
uL3iDrXd/bRXf5TBH7SeQuDrw+IoA2+iSNb6CHCzjNEFGZq4MvR9s3gXiTw+VuYl/gFFZwJRh8wa
bUGJTEnEYCk+tVJvV+Z+TCO7LDtbLyzOXfJfrBydd6qCcXvknSh/UafCPCioN7Q+6bzOPIzvtcfB
t4LKn37wppGYThDEaf9Bo4zD0tQ+bVW8fsqmUG21mtsvdWKYdmkqXPp2HhZlJbIIdSFRxspGvz/1
kIZCp4i0m0GNYj5Yv8f75gEKPxznxDJ+k3CBmegVtSBSdbmbYVoO6BqssZtoytSH2q64NWmW8Zto
1tBQIwIBC80BtmaFmVWk+UxFyU9y8wdRsKXILl6RIDSCxp925sS5uliJGQMihGiy1cHVdSUMNUxC
seKhCWp6m+ivS3b3THrKIWTwzCt8MwwS+sbIT6PNFoyvok4FUUKcyV3Vgh8Js6uPhr8eoSZ6mtBN
RBrmeQXN6+8FMPScQpIcLXZXfAiG2U5dIQOsF9K7SMBjxPjXAo4QRoPEk4JcLnpfQJ17aRK6vKaq
NeqAMN/D+q2sj7nacE7xtdsAhoE0J8qiAKHnfWdrqlN1xfcpV8lVp8SDgohvriDZe8ik06TvOQ6Y
/ObLO/gSj3IayTQPy9wBDzqEh9oP9xEGNUkrMoJ5lzcETs7MLTDKZzTd1ERhC7B0H+2UHaHgAR82
V8Xw2l1crolyF9Vca0NL1pT1xn3YNh4YZGMQIfD0o5gmB+EzHGEwKYNJ7dIexiEVMrSZIw8eJS+j
JP4UQun59vdhQ6CUCdko8CSdj/OmAqNMiF71BeW4sPsZm7VTZa//GwBl0yBej/XVAEApa66AgKUu
328jML8GuLNh1nhtYLsud0lI5FqESDy8XJ84a+i3LXSe09q9jXK1UeiqRVFAR9EZHdHiOcu02Sjo
sPX5nGipk2pZkM2pE6uadxviaiEUBLWQxOr/H2IR76Lkt1L/DJXvtyHIAbg4IAQC7lIFpdlZoe9y
r8y2K/p1sVJnsTrHEBO7Nx7rWXfL7OfUc/ovmMuxsFdoFAItKR19D0WfiVEkYRRsXO3eSlwRFZ2l
LjnB91WQT5a0gSEfbvNhylwHreACGH2dnXGClLV6b2XQMxV5PL48JLLgDdKUFXJuVkAaNfDs5y99
bzhWC2EZhUPKwLS1zZIon9kI6ryiGJc6Wdg9ZnLxGMc8+knex6E85dg3piJZYup0XeJOlnFEAng/
l5p/295YK1FxlSGfIkELma4kJ4IwNKmBlRTIJ8npW69xtuo6u4vPv0WgPr+kiNksVUrqiEEHVnvN
i2NX/B07uVsEEQpTv5NP1u/0nkybJZ9EMFokLq9Kw9pL0CFDwgKBAZlnv7QLEZyullhikU2buFIp
2UtlOk0ncQz9/0j7riW5cWXbL2IEvXmlLdvV3dVG0gujpZmm955ffxdK54yqQN6CpLNN7B0xEZ0F
IpFIZK5ca6lIiaXi2KITAGIvqI1T10HsS7oc+VFsDVb2ER/Gx/kkezyUeTKQCwW7etPuoM/TpZZ/
lsHMpgPeeWKtdZnfUT+CSlsH8HzNYRgjguziR9khuFH1BKEqM7HV5/vOs+wY3Nq6lJquDlzo93OU
cFhwfuA2it04w0exC/41MNQwHLhvs9NaOVOYcm03MUYhIc0D2SeSsdvdrOowwaRNi7ClfmnzL/Ko
WlMk2YylkVhOB+JrK5TbTlykoGMPKyDu8DS3OAYe2Ek8MgX3F6krxi2hPwl+aAGQJYNubUedEk1a
USVWJzcOXhq8PrLWsxIbb0xQvjmUOgcK7DqxJq+18xfZKr6JsTmHqJqTNZEpO4yZ7n2H8R3JblDf
8cYu5Y4YmZqUIm7A6QiuOzfZV8ce3KDxB3kFtBjbZzYHyMbcMUg3vQMjUPVWwEJhUBc8glBPPO3b
+AktEsi9lM8tBp/vL3LFI9FlJ/zhPMYJ0Su99ch+5uYg7cB9yqtAttX/Astp9r7CCC/rVgg7NXEV
CAvfWhETrSg0fwLflfhP1rdmHbZ2mrIy9CXojPgiEhCAsoDyQOSmzIy+xA0zFlN8YjgyI4OgHofu
Cjh7Oxdg2+1F1pbx1l5bG5Yl4jRjpgCqFrdGMUwD0mMlSy1jHN6Vst23Af8RSTLjEy4fpFgcHm/A
gCJRBFySuriRYY/DVIuJ5R9FiIfNG8WZdz9PQG6xak1rVx+QrWBKR20TFFG0X7RSV/JCq8IvgKvN
HgjglFDjak/aPtjJL6PFefMRWjXbYqM9snH1a0deBm/URcEX03pUCIvKuRJiTK1b/SR6ofKWix+l
3++M4N/77r9qB3QD+KxI9KDZcLt5ulgIvJjCTtbqthgIVhanFoS+drMaMDZwzU8IEzyEFDRQj9Ig
/i6HJnvfcYjKkfRlzvxNKU5e0WSsaMmyQ/kjFNnKlFP92Bq/xC+8k+zD9kJeKZuDzfdm9mN8jWxm
uYR8KDp0Xa+OitG6HkfjhOqFFW/Dl2gz76EqhhY4CZWF+xu0oIvXOE4D1KsxJoAHAFDK1GmYkjDF
YyQlR90Q7HY7HAsLRA0vNcqiTjGgudY7/hewDUAVI7Hyb3+Mj6bsU1+5yRDNtBH2w+AtkA6V8XTf
Mdfyk5sFUh806+p4HiUYkH0H9JgoOez1rfbN5wi5gTUV5oj45uRPgSuzeqhLWCNZHNSiUMMRMFxN
A6BUZZTqIQgxL3CSdxg3sZpX7lk29RMO/euwZ917a9ceTiDKiDiAUJihctymNoxUTOIEsgWRp4DY
rItY40mrh8KADi/+exmnvj3nyhgBBlOj9cuVX0f9qyg+1hqjOrm6iisT1OUjxUofYQo3ttqOs+dI
tsZx+zc+cWWCilaxOtR5D9UK5Kz1VrDRvSPkzDIaAaa043b6HpVkq3ZZOAniy4uzfWWWCsaBwClR
7quxlUbPRmPHumjy/ilJviUps2+4bgv0zGQSnxBf3G6UBDbjqZNQRJBLwBiRASF2JTsFJDCR1W5I
DFPe5BztVxZLxVpAwZMAJdLLXU6TG6vIGzBBqpO3B4GegKdwy3mt1zAwJxe9FPpjqjLkeqB1I6pA
K90uMC5REhHUAgRQNiiY9uIu9iRT9eQn5CujO9rVs7FPdpzjb/IP/9wSMbpINAkgxQIvG+hvWIC2
tdMuKSgASgYAYUvslFhnwH5JClBzePpNmGYBzWD0b/Wjs+MWyuaczQRprByVG4tUbKsxSKJEoQpG
0uYtVPddz3i4r5z2m79POdEcTW0YK1iR3rwB5GgOwPrWPQtwu+IxqNUTagp8tmUHJEzQsJrDGVZe
O8z/Eho9PzZ70HAYvsVj2PGBuKtkofss20prF6yuwWXoh/Kln2p7UI9ABqNSB3NqarELWj6y8tS6
vPQ8tL/FF1PMcf8RJV3RLE6RXcbMhsVy3BOTwSCLkZCJgngAmemtGycQGucKXous3g02xp5w349Q
b2jAmMRZ+iE71nvtNQVMN7MzzgqPkIzMziy185XsDa1CJN2GjPCN/O32R8xKXQRDxkUWMGUbLi2d
UNEcoYE8WfSDEXrXXArPI6JQhpPL85RLSUEfgCQH69VOuI0hiNxYhMJwfhC3omGiImiN8m+QNa6d
lCuzdJWiVEUZ4jR6ZE18Z1blsawZtxZjXXR9SVAHeQx4GKj0swRkQfUYgwvo/sdb36b/vh39LNOz
IFXTBDZSGSyz8WSN/Nc4fGmh8nzfEGsxlFPiGasmkQRDkNe1YgF4pAZimoA33zcjsnaFOnd5PSdC
28COJpj8c5ZhJFfZhC/1I2hMtvmJyE9InvQ2iGb63TjiygJlmnBka1Cw1kv++VUNay4rQapF/I5Y
w6ud983Bn0xlZsUZ1nKpXFseMJBodDCjxqrZBblpBGfGFyXJER3Jrv2cSqeR6evyRHZOOhmH1u3A
4qRaSmKhkxC6+YZTzOxl9HIIJj1kGJdvNvJT/Mp69K6vk4znyuCggzjT7ecsJRRK5hjXEp9LJvwV
3djn++tkWaAclEtHP+NnXExZ8T0RHuvy9f7fXysSEE2k/5ZAeaY65YIQpViC+mSYsqW1JvCeKB2N
znzMnxpG8Yi1HMr/dEkpq4p8sLH8mkeTVdeBfX9B6x7+az2U64lz29e4h3DNxAfJj+zCAInlwJo2
WV2Hhu0ljWuiWX678VJZj5JQyzjPs2AGHW+C+di9v5DVGHhlgro/dGMslAEkZZbQC5YEne22+8G1
XwOeNSK27gK/LNHTq32l6IOowRKRiilP8x4lxNcSL3HVnfYo8t1f13osvDJH3cGBrqZ9jd4BSBnL
Lb/LnmWH8AtyjuIMXgWGjciq0ZPPHpHEhmblltAdY0fClWcDQP//7SCN1sh6I/b7CH4yIgWT/AMm
RK28+Ay01GobFo/sqlNeGaNO8SBMKD8YWHLXHpr0IYVUV/t+/7Ou5ZbX6yEeexXZp6YpFR4cHkiq
fur9KGB2q5n9iNUMUge7IJQQifDmpQpxZScqtELp2ouzCO4R/U1H2wN5FXjjjuSP+S46qc+Zy6o6
XxgBFvH+yi4V71tDyJTSR+RonPYg2fmpPvAO/1p4iSU8xc/+CQzfFhpej935N4pV64fx16qp8z62
U9sCSIQX5Q+CHOk87iHfK9+mr/WFt7X0soJxTMhfvLde6vhPrVwbHDmUSpjsi4I/NEa1kdrYLkPI
qVciNpqpkr2+uXhKw9kvkDrqaKpyzAd1h/S4szpH97IPfUeyVlIRx6sSxBcWWMZRnGM9pVfPB+pG
EAoyiMYhZTfM6imoQlzmTZR5Q9OZQS87Qi5a98/I6vqgSo15ZYx1kiYGfUjyUcpL2Gm/DLsJTNj8
bnIwkLjnnOkRkNzxLbD6I5t8ac19ru1SztuVUPTsOfL20XWniNGUmStrzAcARD7vL3HtS15bohxV
6pJsTkjm1ShQMGheMBVmZQZDr2rVCMot+IYGyGXo2R5wqklQTgenmpYemhijsYdx/nJ/HauXEipI
sIDGJ3oz1FYBTJ/OOnmpks6WN3jBN4NwEaV4of4WD9Ba/DQA2sGEuYw5c57aohkCpUKvYE0jpFbq
Q/TcPQzPM+o6nCPD75VPMqIt2hMgQ0dWLXwtm7i2TW1ak7ez0hOOuqnYz/N3df7B+JikW0YHk2sD
VDDxB7ns/RDBZNq1W2mjbpOtbpIxM1Z+t1oaurJEPz/Bql3WVU7C1qlHmJ4x1kZsEVqzn0zM91e2
7on/7Rr9GIVMOt/HHL6cXIRmPf1byoVZYgDsL6xAZ9zAiAzoxugEKRU438f0cmSFk4JB+pMidhiz
/JtDJeNJowOHC/AYtUd92XBAdZGEpJ6sPvimRr1pJBFjKevn6pcZGqgNmuW0LFBMw2uXs0RDt/yq
wrXdDq9FpZpzPj/PUxyaWjw9hariJhBANlV1ZISpVY+/+hVUwFeaVotrAb+ibIqDwsVbYFAZ1TaW
CeptFor5YPikSBknr5p0Squ/eJkBU/y/+0UjMyKoWf18aDRxZAb8uYwZhd9V31aAJJY1wnNDt4nF
slPBFYaLvlHnA3CxXheKZ87nnPvOvfqdFBTOQf0GHV6V2oqcGwcpIoljYHQffsS/pZ3+dN/E6vV3
ZYLaCqkRcoDOcX6C8jMboY4Xv/EJDmowMT7Zevi5skQl2l3c1kEyYDF+Lr0l/uS03LwLZFTnuxAU
nWEBIp5+D/XYZwPXixlJ8UNW+1YdBi3js67v3q/PSj77VZ5cVJPQTfiyVql+4gNYagq0O8dSZGJZ
If/8yorfdCoH6RIkFiLqOGllKtPHMCX2/f0jd9/i+rj6qtRdjIdopcY8rChTaA4BSsdA06jpMZYP
Pehs/sKYDkyrDo1jcPJQH24Qq0rRCh/BVkVyrci2gBdvLb7EqXhqmUK0qx/wyhr1ATNVKoW5hbU0
OfAFMhpVNrX8+/0lLacQUfuGguh/a6I+4GwU7QwpZPLkJVoTmTd71TYGcRyrycxaDpXFgEukHUcF
yxHLAOgqTR1y39LAYBmZfj5F/ZaxsFXPgHApXoIGqMbopnoigPVqBijO0o/TG6E1yl19S0jcZjDH
4f0J+BjnGsxmwsoyZR7kZgTgIgioXt26fTZoSa/lyKf5WSVI6ze9g8wUL/EMX1y7LYFlQXAF+Z+o
Avd+a6iZJUBGVcSTYQe1S6Qz5Z5AFFArxrwAq6+21iK5sUalAIJQGm0U4sr6ScjSWLV6hC5J5JTn
YHSKxASsEogap3OhdG2mmgVdljwx/TFCe9UyXhibS4Ll7bEHkbhABDcB0AZwggqmZa77UyWHOZ7c
VQWdewKNks3swD2FGxHKrayu/goa69YgdfSnAV8gFWEQ0x/Pbbcf/k2OhmV8K8D2dsjsobF61YL8
3B8PP6Eph9YqeOvAzwfueMqd+iqZMN0FbjhNqs0syMyqOd//luSX058SUxrAR5Gn55LVAiG6i/Ug
s/iJNwf+gcszhquuWJBlgBpVHm8lXOXUyQ+6XkimRqksaFmpTu93vqtXoDS8v47lwQNmE+VOJAtQ
8wX24vY8aEEc6U2pVpag51u+yaFj0T21hcQElCxfLDCE9yXWgoR4QcymJiO0GgUJbhfq2yQddrEY
2f44uUoM4nCt+mfgh12A4YcyChjZCjnT1F7dmKYSol4ptAhteCjncZPDDQ9G81liUgRKxqbvv+YG
i85qpSAKmAkSLwn6ILgmFlvX+kCNh3qFYy988T87ryqsHMDRt8p68VFu8Uac9uqfydagPpvYg2Bh
mws3OBv/3N/dNR+6/iFUtEuaLqqyAD/EUL9XhmH2Y8vw0pUy3u1aqRBXJFVF6Omx1l0EaoezviM6
QfXpe3ZE0nbud1YMFQFL+Yif0mP0fn995BzTO4txE8y16YpGiDFvvbft+6hLDHivP3Qgp2zNLG0s
Tnss4pf7htYiGRrMkgpGQ00GB694aymexnJWDK4CGNL4on5MxwhUkIS+dTh0L/1R3fyNSh/4WxFh
LhEMc4EqFQHmqAEf/VjUCNeTowEJrG8Dz98Sq4TVFFVDa2Bzxi4jAl4oIlI1HVxlgH5Sp2VKy74V
pj7Fgx8+C6Uy6EED2u1q6CGBnD4PfoP4YOVaJkaB9kF6iEq0Rn3eALxseZHz0GaGnl27DaZj6oKk
BLrXtbyPd6yqxvJcwJwqYZWALhCFndvdTGdFI49miL1xpTmDqHqKvt53mNWveGWBuoFKeQY0YsRX
RPB1x3AvcsUm4ljd7iVHBVR7CPBDAXAb+Rr93UafMwpZjwzQiuRbTQH4AvXk97428zcoDO+63IyP
HOtNRn89ICBgFhEO9wbQS/Sg9jQPnTYn0CjPPpsPDq2Bp9TVH8vaFCYz+qq8zd/qymQOpNOZKbGK
FgWwiAQfCP6+2z1LgOrTjAYzZUnXncZaB8zFEK1xyM+pMJ+EdvL+bAeB+zd4CC8B4YJzjxLOrb0O
HH3SOEeZmaqNm2vaN8zPPcp1sLlvZrGFgKsjpgDWDfklTEjqlOtnvgHKTX8Ep++X7nP4IPoBOkiP
0vfB1XbRl9JjDTUstw/WAINElxN9AfgNtbCiVyaMvqQgZStmk++nb/XYbe+vinZ/siicZLJbAlS5
aAoecMpJcZnChowx1iE8lx3a6exG59Inbs1QsSoupXqsZ5hpdq0dP/aiWT2EX4YHINWBUI8nUz/n
D75uykBn/OH4Ib1CatvqlGvFgJiOml79Z+iCYGsIKWQ4M5RdrPtfc33Hfn1N6pqbRKUXQxm2Wumg
Ve+C+n7/77N2i9i/Kjrow9RUfoS/PwOQIG2l8Jikf1i8oz8XFXErvxTCoYIJjejGh6KpzYzzyvpI
1HlVelTVpJpY0NDa4tTuVDURw61Z/kb++dWHqtKiGxuyEVz+tY/FgzTmZie3Fp8Bcx7+aRON/mZU
xMMYXDClPKwpUuzK5UEBQymeNQznWvBP0maoeIA29szz3AQ6mYO44x3QoQKwn5ijGUEwt7cIflH/
jkea/j2ATOl9z2NsGt1d8AseKl49bMvl7CSJbobA3dw3Qb7SdY5ILY/uKPRFpfdKgK+ojj7sBMF7
EYIiYO7f6771RilQzCmvGSdqgd2nrVLhocT0XTbLWNgAWGbUmFCvBqbWCDA91tkp+FNQSol3gf1/
9JlLPfXKQ1s/q4twwmr5tjkKZWImRmYnBeNFtRowoC0AICS4OAw6A+jHTuNSDVYEATLrQ2+PSm6C
4uH+zq1bMfAyBb7WWAjCSL4IbEJDgJbhUz8eiiS2fJkVW+knxGWjlF9GqNjqV3PYYdgKh6yP24dx
qr02LjaY1W+2QiPs7q9o1RfBySJgoAoCkjJ1ogc1FZtgxIoE1CSghd2bfIe+nVibcpQ7vBEd64SV
x1wcfHEAroxS57uqjSKte2LUiI1t2LV8aY2tnjpKWSqmMANTOuSi6pQqH2zBFgFaOpGPtjo/9pv7
y7+0/e/8FHq6Me+HQuY6/BTewwxzuZ0PhguoEApA7vDKQcmk/AheYh3vRQKnjexw2HJ/iHa97Pev
r0E/bwIoDaD+iP2GRsw+ir0yky3UeRhBZ/FepM1Q5z/EhdpWNVbau+Hj8Gn8KJ4liFOIj/o5fsD5
n17qPx7kJDZBVIOSEcg8eODRb2+nNuTAiZAik+ylat9HIL1qEnVTGwkLdrF2MNEIgVYoEFcASlJX
bcV3MXQZENziLnd0P7NAs+WlNau1uXY0r81Qt60moFWpSlgPD4U5KQ6dPg3Myn9N0XG675hr19C1
Jepc4gUldJ0IS4Wufps48VHQ078IZtcmqFMoDbqvoIeEfLGsQSctSG5Z94rZ5Klzfy0LTMzFDX7t
Di2BkANeOPoFLLV22JvpI6w5GCIT9pllONMXQ3GLx9gx7KQ2xef7thnfkUbja0KqDX1Cbj1De49A
+RCO8eufmsBtoBsi5pQhTLJ4lhXZLKFCkQK8FJb8M0SRnppWD7/eN7JyfcOKgQqeLoKtHezFt0ep
MHwhkFRYqW2Xt2bO/yqDahJcmiPyoXgSn0furFihw+FZwwgdy294a5ryxb6NuqLyyQKNfnb4viqd
tlQ1l7FC8jS6DcVA+ug6aAt1SUS4oMy0olqIHaeg33DQd4AXCaAz6kHNKvZWioEkhjUS7u5Zo7wf
7PeVVhmwBg0ZezzMYO6CvYsWUWBD69Bm2FtdHbBnGCDjVRkkXrf712dJFWD9ITRqg00t4H75H+GW
zqw9VjVp5YbF37qyRj1DFT8P9FCDtRiKuONF/bcBu27/LDJp3ZYxEYMuRJkGA2QqBHGpGJ+omY7e
LeigIo3zMa1fGKYkVOWmxb+8vItLVrGHrtuDHQqjakjyRCgcgQ6NuOtVQhnpHT8bFQyC5/WpGAGQ
LFrBLrXwUHDQ/ATuAzep7/RCtMGzjvFqXIllkOlDYUeWMTuCZJPyG3XOingcgZUWvSbZaPMDEADQ
hgeF8Q8INrzIxakEwsrJbEBEGXcCyzatrcpp1egLLWw3Dh+CS155FvxT5Z8VpCyE+isDTU/VV2YY
HvsU8z8yG3y1vGjJ8lHcA1wEX4FWya0BSx/CYARU3B4cfXzNHOCvQE8yvmUNMGz5AzSRMAfJuEEu
A4jUab0xSyUv9Sxqc28MZOUjTmth8GYvjx+kXSrbvJtn8jvGeDIIXBdbdIweMjd5nN9yYRNF9iub
oGIBAoEP4vdAnBxujxIZzWVYDLKvq30fmsBR2WTCDCpfZ0LEoYEakn9nDWguqtGUPRoeNk8Juhod
7LV2uc3/6aDrhRauXeIZ57GxpKzl0YAdWW5yMRZgTj0qXzBPS7TTerP4ov8QD/ImcpkkO+T2Wu7v
f99zAZWvO16rAxiEZ3+2h2ijbaJdBk5sfzNb6UO8qc7ZmbNZE9hrcfJ6H2lGCd2YhRTANBKVs2cy
YPtjtsqH3gv+GE9A7yAVtXpuHnS5gqUiHHOLy+NHPxCOaY1hovs3DbkmF58S1FPQS4Kkn0YXMMA3
3IZZgRM6483h+n7yAjr+H1wWbhs/R7kmqaE+mep/XHzEgbiySl04nSgWeQz1BnMYY9TSDBHCRuYE
qQcr6BMWWEhauUxvrFHhoAm7ROkzrBHtTHeeXTCYCgoqUmBnIocw/ZAccGBtRHccP4otWPOfeZC2
yqKpb4ZD9BWFuG3lRiUOz9/cvPhpSAfRyAHdC41oSI18qjPo4OLmraGj3G8qG9oHFkHiMHOY9c/w
yxblU+BJifo87EIzibcE9BO6gNXrHu8WNhs6cekRLx3rlzXqoh9mECcWGlZWOUllycm70FlS8bUp
Hw0QnkpW8mBUpVmpJrS4XTLh1ZpgugZwEU27InQmTPwmZW9NdgtNUGZ+tZLPAfaAL85L6KKhj0Bl
BUYK3muhIi4xON1oZ/CF0vFPSHpm3EislsVK1nNjjkoD9CScqlSrib/XX8ZecAzQAzTSh5KyBlXX
g/GvldE8RVo+NMaQwJTsZXio26U7bghr+ThbxWNhs+eWLgSSi52+skgdZqluu0KeYLG1McHNnUYg
uvUfevYe4EE6a8+aFgJziLZrhoccIUGY3PIh3fTikUODY6NCciSyUYubzmP/vZxN5AS9amrQIBPx
n0dhtJXP6AvXoF/32D/JMu6U37jEVu+Uq1VQQQI9rKYLY6yCyJvWA/8sv5FfC0jToZW/aukmU2W3
FwCSI3Rdf3e1XJmnynhx57eTKMEhZS99zBx/27lgxibTS8y7ZaW2g+hLHoaEywqFScrWNADdH40X
55/dEuOIoYQCnpN5JDUrs3dBekpiMxU2LZMadj01ubJNBaFGmfPeqC+2BVflzv/rng0e99LuNyIs
+YML77wySMWhaFbDNJthkKSgnPxWQuYUcc8OGlv6bJ8lFQ8qZqhdvVWvjJJ4cPXoyPHehcISjOIG
PYyylU2SmTaco38ABAERgdxMn8t0q3KvhTh6zYmdQDA3maoA1EY8NQH50KI3vKUQSoi7fdOYOQYb
DbDv1CqmRJVDOP1Ovrt6logeHuF8hBYO9c0LPu1UX8cARO8WDzncGYLBhqVt/G1lD3ae2wX+h/uU
ma/L9TfPlWXqw89ZN0rIJchu9zaqlwPZg/TAq1j4iMuVd/myN8X5TIZ22O2g/497/1o59dX5qmrz
nIP9eNtB3YOEXtVUPuPLrAmr0nJJzpa+/csadYuBWLPQgrD8GetL5KOdmz8Ah8UOT2THFpYMSQRe
QoRECV0x5QKiS1HA0uj63repfiPlJNXGCNJM/kOAtewhvLVbE+ZANIMODSY/qFhRt5Ai19DfMDs9
rN71UajtuRqVXWdUsqPPTezcz4VX83sJM5XA8YI7asEIoqixLPl+FJpS+lKOgq1kL4UAzfm+OwcF
xisH7VHNW0uW3hSNxdO7dmaubVOLnQchBbs5bKfxYdYFZ+BOQnGI+adpNhg5P8k2bjYTk3ISwfZB
sFIC/JNyGzEph2TKlU/Za7fZrt0MLuCzGxby+1JjvDWDjQOvPh6+cBud9hl/rJpK6FFgUPvaVfPq
VIj6mU/FHfAxGFvLN3Ikfs0n+SHqXoKMNytlW/EgVgweVTkz5UGzfQAi8vwsgADOiJ229k0lO4TJ
c6ptRGSOhYAJPONbNvAgtQ5B/+H5vICMQ7GItG3PQXYulAHbOEfa6PEh5xjSqW1AtdZIlho+6kDx
jpluZ9BpN6anVGTpxC6jASCjgKKhzAUPloHEub0GgqQGN5neVZc6hApgzBTvkeg6ZDI4S6xRYzkw
ubmpT35tkH74c3rv65EGg6ObvgBWSE6phssOhdifAY/FN7EMQbdLpN/+U+43ekKWCEr5BklE4SkO
4AvCEeBYhtsuwgFlisrQ/KwQmyqBP0E13Wozbqtzb1PYH9KWtxmBgPUdyT+/ur8lMDUPk/I/GxdL
dqs4JG+QbRXlytnSZYsNa1pm7tT6qAiQp0CwlAaMtjZSI1AxhZVDlEKJGkByFsDVw/igy3YmLKIX
oQBii7EF6ADdLrMUpTLJlB6Mt7thxoj1ZGXPqQ2l8NgBaR8hKgO6d8zxIEXOixnr3q7e73/pC+6U
9tjrn0AdkWrsQ1718RMGizsNBZCM0BeToS+WIW7gfjEA85ItzmlsZYKg3bQRgI36DYHqxQV3+yno
kwPQNyDs4QDKq+EsIvzHyqtoyJ/3V7u6xVerpU+L3KTVOHGX1Y52xCmoQcwbssxsNlyiy4EZji3D
5uJiEUHoitsZ7LhgIUUJ/HaTG14GVm5KINXmDZ/dXnocdoMzHhrsdHbEgoEiDZ+1tz9XcMEAA6C/
qHnDxwQUPil/npSpUIIRhoEysvyCM+OBBb9ZRlhgJHG/GDxoF2FIozyYm6peh+TY52DVqVs+Nl7e
mnhJgs0CAa+0WPWahZdA1hHNCzCt/lRvoUJQH8aZPib6Z69EpuobpjJ+i3ONcSyXzTuJYCsAJ4bg
KEAqBvXherkYwklLAjM94MQl2/YF9BLn6LXc4CWNgXPUrqeX/pUDt8R9XyF/+OYwwjC2CsMUEB3E
gBi1PFAvZUJkwHCNCVX5lLav9//+crtkkM1hNgssmZD10WjwQpXUASGugAF7tPXUlDYtMmQMs6PZ
6xnbP39VX54gCmDgmNzQQe596/vl1Mn8pMJejIKtsr/wqyKslb/R2FrehJQt6uNFIM/kFKhbXfRb
FeinSh6hNma30JZPO8oSdTuFzcTHKGpCgRIPK6O9UD0SUH37wItm79XH7sSmq11Gasoq7ZVSDgyk
gfWNruDKaCYjVcUuGhHEE7eko9RbotsGp9jxf0hWumkTE/Nwict8XC+8lPwQHHtwEGMIG3HtdlOR
uGtx61+W73t4S3pGhgk/lGmeSfwsnPlLzJoyWr4MYFMSVBRpkcYB7kzFGQRtXzXynmxu9lDtCiAL
W1M3q5fWY+XNq9sriRJoEXE7EybP2/UVIV+PUzgEpvo0EFJGJ3JCF0jGHR6vhIvwxO5sLFIrHEUM
W2MIBVwTAloBtyZjHxINceNHeBkHTpr2oOVFT4xjBLbFxkGuDKBq9DbI82qh1yPJXazEI1DUaGqY
Kq4eiTnXSlz/JoJpJHrhtBOeXLJZtwtpxj7h8yQEbBBv/zeETbs8Z/BMEIHmNqmqs2iAlrt1a5Hu
1KuNMdV6DovGGTQdW9GR7O5I+m29A5O1Gdm/Uaxc3EOUUSquxcmQ+RXYjSEUqUMtWkR2mp9IPf9/
jIaQgGVR6DFXSgW4WRvEloP8g5m8DQ4h7y1dAdq/xCjGp2qLFFRYEfzCqnJnQxUq1jWJMEe1HiRm
XUDAoN4Ge1STNqhp2vF2du3iQUGqLO2HubP8J9+LNsNRAHdovgUn0oOyUbLy8v8VV7JLfCHN4tHk
yiCrDVU+uzymPucRIWFCBsLx3yCQhgLv/PoqHkoAen++mVhrWk5MULtHnbZJDX0hHfAh462Kaq/h
JrtxQz7jrJrER9l7R9x+8RWhzoZirw5mQBoOFDeSWoUqviIhVOu8FncT57HHkpZhkqzsyg4VJvlY
1edMgp3B0sz5kNqxXW+KQ7gpPdb8wmI2WaRsUUddm4AdCSrYCg8zGMaETT+ju7cvN9VBdflN4HYW
0E0ZyKE0u3VHzOrW3gCFDdX506Tm9ofQEYCTpwnjmZdFA22wJd1vMpYs7CSn9FiiL4vZTGrZdAol
GD7G2wpYIxVOwQaWAMVk3x6OM3Ipf6ODPldFD5HYBiQDzQpyWwxWpHjRmdVGI9t541YgG4EAJVA1
UGMiieNttMWITtFB5q8wW7XWLK0Sc1fiC86R9PTfVOf956CoOKcIZ9aE6uImgWGkkpgAAnm+YRj0
FSlLc623GUKCD/4jLi9eOl9hibawjFCrG8YhCBRiBKW0YDPpaWGVQsxiYl08zy5LwUAmSflVnJ3b
b5hVpcHJRl6Y4DzMVTNru/H7bDSQS4oLrvye+WV4bocElDj33XZ9db/sUlcIJ6dN1IZFYco6L29k
gQfZIT/KX+9bWfMQ4Ar+Wx19ZwwF+kwjrERtzzmiJPNWP04/8C2+B4PgWxP4ucc2te9bXV0b5tHA
aK2CEVyh3EObcCkXEW6M3oDUa5P6qsmVXOPdt7K6tisrlH/IDYp7MrGiQYKpqf6tM8MWC+jqxJ99
mIESj2FvcekTTwEhKagBMFePJ9StpyhFzQ9NSFYF4GjR+q5WJG+zFDAegcuHDOwoAo9jBcQaOCYo
j8QxNjphagozUPo0cbQ+xdBimSnxRxlqIRTgsxiDrkreiomJJ2z6MadF+NKkjdoyEsaVn0LGJfFw
I2Ma2EzKfYJZanuU2ksTz0lDsqcyHTMvN/xs2PVCMIeunspqt6vaSC8dkAnNxaOiVRPGVCQ/UFj1
3OUGgDFBAa+ugcgDjlo6FxFnOc7BVoX29IDaslA+QldAtlRI7973rFVDQIpJhMYEOTllSC9GJU0n
DnEViJRWDl+nRK3MXKsZ4MgVO6S9QkRqkP5Do+3Wo9J4GMeeBwyjmZGVi02XvzeY5jxgpKr7C1MG
5KZUSB1qyoLosPeltI1SspN1qf8QyrEzVbktXst2YrVxVlaFrgaKTugDQhqU7j5qQy7pUyEnZplm
/+bhXNj9VPdWwMmsp+gyzmB8E+0ptDl4CU8oKoZWMzcko2gkZp9n5anipeGpSyaDNQG2XBDEBgXM
7ssAdBPuwdttqka+wb3RZyZ6yvWOL9UsM5W8xvArgIV/ygyLVyBEoJAoom+hEGUAylg8c53ONZkJ
vc3J4mvwu8xcfw78ON78qZdDd55Q0ZNWGzhOqCjNK9k8VnGYmePoo10zR3tt5vBgamLWfUD+0m2e
AktEs46wAqFYSH3AaMgjf5KJJQ0xSsqq1zAVn1t1OHdhOQBqAiTa/bUxLF4C21UDofTFIQpKDF9H
xT/zjBdvHlh+vQkULxdZGcSae2BR6LIRGVFkZLc75qtKmCt9kcEb0r2Ouf1vhT4Ye8j7sEYtl/6u
o8pKEhUgWQ10K28t9TCeCRwsQecz+J7xAbSYkK883/92a+vBfLeOAg8oXZDi3VrpFGnQpiLOTEOI
3WLcaFVkcxg1u29lbYeurVC3d6ZkOQIFdmj0gYmCXGkSqe8TMEqNL+y1Sv9+39yiwoJjpQNxBjZZ
BZAIWhRGK4tcjEYcq0FvhK9BDHQN5BX1s1j04XefBwD7L+xhNAKlVvx7UcptpyqOov4SMwIMw0q1
pPJmW0LK3Y4zNXsGmkkKrfs2FxtHyvBwD8SoywwP9Ul1f4ijQRQzc470k+9zmNUrt6EgvP7fzFBe
mCdd/v84+64lyXFk2S+CGbV4pUhRqktXd7/AWtSQBAESBAiqr7/OuXbvdrLSKq3H7OzD2ZqdSICB
QCDCwx2kAzDT+14K/Z6rxh3zonT2n5v54CCnq9mOIVnca/2W2iKJah3fKlVdMTY2v6ohrG87MXvf
69hXl7jmPpwwqJpbEIMFXRJGMj7cXe3YhzjPrkhUw5/QubmzSXSp/nDmM8EGMipUygAB2GYXiz1W
FrOwf57y88n8w4ouZUW1+3z7zlvB2wGMKKCv3UL/wYQkPYdj+6bwJ22BLKvkdSma7HMr5/YLfJQO
sMSoKqJdsokVbd0PmFqDL6Bfu2sUpce4pcPX/2IFuwW+NVyKvnNqhco44tTAiowwXS6mX20xX8i6
zy7EX5n7/80nttKINelJHbQxTCwdlGhKX6eBN7x9vo5z3+RfvhVEBIjebFktQuWoCeIKeDFbVu1n
Tud7S0LnSgG5iYR/uRAPzq0JSWUYI+ED/GF7XUiw2A1G1E2CLK15MAML7iRIIi5YOXNOkbqiL4e9
A5p3m0Y0EorAEQGBgdPW8hVQD5r1TQAyF2HYs1sFRiRi7qKX/7CV7vos9pD84bV06hJa9bJnFEIi
SxE/1hiQH4boqgdd8udmzi7uf2a2ecTUFa7bdmWDqUvzqM10bGsvmYol07HMa7NcOE5nHQSZLORD
QEmFxurpqkwU1S6dsaqRu4WF5KUoj7yfYjz6MLZ4wdj5tf3P2Pr3P3IklJRU4WH6NgFbG0oDZN+a
OvGZPMpoOsbFhdH1s9ZA5gImeYhQx9sz7DsVqZXBARu9xQY9M6HVN8wA1zYITwYZJbFugzJd8CK7
RB13dlPR8Pi3K4E7fXMt6nk2dMJsM9xQvjuyGiDrIMA3ZlWX8rMPSQZuD7wRkJohi0crZ7OjfWVV
4CpFQTCwY/ImasmfK6A+NCgBVP/dG0I7+A9RHuOJK61RBC7Bf6Xi/viGmGqwrdmGw7AIxB5+F9XX
g+bA/vhxd8Fdzm5jjAI2PgGgDPH69z9MdUKXGLKTICppnWLnVqPMO7yNs4Bz9h9WhSwtcsDkhetr
m1FbM/GnTjZNMoMdyimnF82bO8CWHz4/3B/LG/he0P1cKRI9MBm5m+9ll61Aixqhy0Sx+jZYg5c5
GO/PBmtSOVWQSp8aWx/Jen+G8/TC6mq8cCzOxeg/f8LGOdG+mnoS4yfwsbitJtInlPfBhRB93ghe
XuD4QqzevpON49YKhWEYafvyC4ZevUfFlPPy+Xae834fWcD/s7K5pRmtCqIwWARSjyAVaOyEI9nZ
on6vvQuWzrnin5bcU1dUjmYxWS0Vg22SPmq/oMqJ0RFeXKBgPxe0fNu1cZ5ROfnAoNePNkjJCRyx
XtRTP5EgKWtLpJ1qaN6N6pffGfr0+S5+7OHAKREhUabB10K7dnvOKlRWgkgiUCoBcLzpANOIveKq
d4tMN2wnCKkSOCSVzbSLvAmQLKsIDp//inM7jC47xkZXpjbkEKc7PMVd17JKiWSei4ee18fZmZ7q
+dJczjnH/NPMxvsbU9WlWmAmUnTMqgCvzGDy/1LK0Vk3FJDpFQmLgsf2PVvUk0CFtEctQHbTYWzt
JTMBWiJ1FFSX5o1XHz+pdMAWbjfIlmAofuVcPN03p9BTLUq8HwrR2X7iaa/dETKMCeKIk3hduOQ6
VCQRgujmMJPFar5OrAVNt9f2u2HQ4lIN99yXxIsQ+QQuXWSBm18UVkM3FIGPR2Fr7BT8U/XOdNA3
p5Ph/8Fp8NQFzO1feNZWS5K64xi4BNhhLisnNXjmvjPPjg+lpH+rObh+U0h6r6JuDpBn25Kc1lTU
tZlEQl1UFsv4YIOKpWHOf7jzwpVVD0QRLp44m2PgLpPdSheveLsa7IM28StpQ74P3fYCq8xHzNm6
IMibeHhErQqq60n543ZFPzqq29lC0SVW4JS0qaXyuZQxZpY7Yt0W/hJiWD7278vJGv0k6KoeINGY
OnlJZvZ7nX4nV2HYe6+64t21wjDTF6D3q0t0R+dOLMKCDREWpPxI5k5/Zw8KU5fUMzbe/AjG2xmv
i88jzyUDm42QS9PUbYAv65UTpkOraleU+q87CWitrCO3ERCZ6CNsG6eKB/HA7QBxZ/4+l9D9/EfQ
b5+v4yPWbmNj80LpFxcQwhk2nJgtX4zyuteZN+FuEA0AzWKwriuvnHeW8tnbgoLb7WLdTg6CPT79
/sJvORMEgGTCwJkFbM5HnltnthptF0j1RwSjF8vi8hC4PVTdbBHtoYE6prHDigzP0/7Y+CNq91Mw
F2nT8QDUuF6QDu1Ac9wXSPzGPs4//3nnfh3G89eDBv13hKpTn6q6uAvsAUmsGw9uOgrbPY68c3LV
D/TvM0sU2gCBAnEJimXbeV/QLFpF40Qgb5bVa1FRO2m8+jWW+tJs0Bk3BoAMd4DnQzvI3YLIwoix
psWzO6mhY5VFVftPGch/Pt+3NXRvLhs0JcAPjfEGF5DYzb4JMUE8sY+xmLBKJn/KSw9TXiuRRjRc
2LePmBl4M+SdgE9FWwJG12/4R3yKp4Bo2QwNkKNzOudNZl6QFq3zmavIm7wK9EXpgvXy3y4Pzyio
aAKGB9/dmORxH3TU0SgsBFCuLccV/ceGKzekN2VoOVnbire+RoXr73d1pWNZu0oIm9umnJAFHekK
qrAKCIZSqwTdpHlWzvSK/8ml4sk510dNC+I+yFDA6bbpYA1U8R7nFW5iXoh3Y2tQRLDfny/ojCui
YQDiflyWMcqNm30cZRcb4RO8EavoZnDsHLW0C5545lPBB50A5RjotnzozHZRxQkf8TY01I5NEvtT
UGWd1w9twjs9fZ9KA7ITUFjJtxHYwUt3xhpKN56CixNF77UKCWmwTahltV/HoNxAAIniPvcrjgGG
gKq9awR4jbUB5cck2MFSQZRyn/DHzzf4XMqOMqsP+jRQiSPObnZYBA4dalehrgddG+Tty11ngB9F
1plKgTGqaL4DZnZXULR6rSF4K8ylxPOMH+EXRHgUgW0Yd/PmWi4IQzWM4Rd0M0gqXdlfK03B4qyX
C4nKuS+NUiIwqugz4H2yjTk4qi2FMkIi1vlSy+8OwVD/gG7mgVutSTthfeM1JOY+3+FzLvyn1fVX
/RF95hLT5yHFB9blmKJjlZChvWDi3A6iWr4+uaBtgULmqQnHHVot3RGnZO4VOHkcDCFaT0xfOIxn
zOBhF4AyHOkeaqbrSv9YSRziYmsdgEiKUS4Q3BpxDQ9fG0Ru38lMZClxKQ85ZxEwbajY4QWL2vnm
izmyq4gMAHBasYcrLr5x2Y3KvV3/sHLOFyWUHa2U1uXfVzYQvdHLhmF03rZclV1ZL5FqJgCrYu6D
5ae0UD6lnh6DCys8u8A/DG1Ofzk3JCIKhorAylgRpc4wpy1v8s998OPwEIpeqO+BzRtIdJyzjYfY
KrYK6KjjYrhiv5tj9IPtrAkzaZh+nLJuV+wacvjc5Bm3P7G4cRbgwYA0bFibEDCz9O2vcOT7zy2c
y1LXl8d6ltHCRrvy1B/JSL1uUVhUD+J8K+eZRxJMRkIgoN8DvnkRxLxeaJtQfWJvc5JRjC1D7cOe
wpAdfcWQXWYd2+P4PB/cCy2dc2H5xNbGMey2KQswLayeT36ZfZGLlB664//1+wv7uH78D+sCGToo
HUBnApzI6T7qsok9FeKSDXimjs1K7gJ6IuDe9mIXiYSwy1t5xu9j3Lf/3+TGOwS3ZgHPb5J2zule
gD+ieVtFmlUSfHF268j7ZSDzWZvABKxQDhwEf/37H+GrBrpZaatoE6NeO/ZrKh48pGWf7+WZtBY3
2P9srH//wwbpoXDuRbARe4iPY7En7bsLJQJS//zc0Jm77MTQxvc9cEmRimIDB1l0CYYxdSLYOAJU
1+1aKm/BOnhnVdPXz62eO9QYLIsw9w0CPgD9TpfHFxniNQZIpqqM1UNqxIXmyGDPlnXhbK8/f+uS
mF8DVARXGqZnNrklJE/aoQW0NbH08ttj4Zyg/vWPrAPABiuZSaL89POlffQO9IIjsBMHIJ2AOObG
I/uiaQJfesjD2Ai8f2OXud+Wct+MTnP8D6ZQLwEM2YM2cbRZnBuZEaIIYI32UDjE8MyD35X71u0v
ROCzK/rDjHP6sTy/rYY5xoqqqr839XI1g+jYoeyvfQIb94eZTfSYnNb1ahdmBipQ9Bjot9HyLmRu
l5ay+ThOxAxElbFjrgvAjdJZOEVvnr5QbP3o3TYKoGvLGTphOMMbK0TCrYa4R344EuDypHfnV91f
ZxawAcg7dICBOPgAkdM08IgMYWMZOrBfuPcOExcKuR/PDkzEoYX+EOALyHdPv/tAJZCtE0yYie1J
Gd0upZXqie0W6mSu7i6Q+34MeVC6Bq4E/4eKlLWVem39Eaxvi0Dfl0VBunjhwW7YEX3LOSmj5u/b
QSfWtoqvcUNrPoSw5jfWQUXWTSm6v3fotTCxCjaijYEB4dP9I71LeEVhwh5NlboLeQ4Cc8HVzn2j
P2xscdIOiFd6r0YVAjKLh3iwk6p5JBG9mz1MsYfkwq10xrHdVXjVQSMBHbJtsWVA/KSaoedENdrl
E6g9jqhONBdi9plDemIlOt23qGtL1xnWzlarMnfpM09APQH55V9HzxMzm8/jLXFQqhJmJuUnTtEn
faESRX9/buWMVyMbioCZDUDY8OFZPoBYQMYLrAA1nlnVPTdhElgzwA31hYvn3McBBgTjG6jsrb3c
022DbMrUdvCFJBz9GxTMj2DkvmDijLdBCfB/JjZZyRj1QT82HItRw5L1bvtqYswd+Hp4skv+4JU+
u+BxZy2i+YjKDSTggOQ/XVTtSM4sAjRBv9hp482ofjVZhcYVFz3KffEFc+dcD8BjEPSvgC4wlJ2a
M3XVgAIN5sCpcmygkCvE+Nvx+aX62upbp2nJ2lBFjAPpJSqw1sZOLQnKURqhQQ49xkNLdDsqqw6q
pMfa7tRI4itkbUFeLp67rwT85XOvPOMr6IIh74KrIG/YoqKqwPJ4LfAhZVT4aTer4ghmEz//3MrH
aU1c56s8uIuiNhqBW9XaAG8q4D9K1BPM4nSZKQLpgU8dEsAZ4/4CbOYE0aHC0nM6ouT4NkHu6HYo
TbtkdRObR+Y6E0s6DLddGSPEA6Wo9V7w6bNbgbI7qp1QG0TT+fSTu6UTjHaAwnvvd7uhH54VC9u/
325U2tE8w8QMMrVt99Wd2rJyHaBvim78Ckr0H5WPNvrnm30m0JzY2ERN9DMZlx1s6ICvKNv6hg/U
T1DGPQRTMV6wduagAOgWogLmw5FRMDrdNTXUgc007p0mLs2xVqPJaTzSB2FEcSENOfOBULdBRRHv
LdTBt4XFodBDVHs4K2QJf9h6yObCupB6nIkyMLEq9aFTAcGy9Sf88dqiEaQJe4HVeFZnf+1LGb6O
tpB93s8qlMnEUVtJwZGKpuPnH+1MHDgxvInZ0F4EIWeL28F2QzcXrK53IBcaDvVco17bjWJPSIlZ
HzeAsokwy4Xs4ezWAg6DYg5SPaDDTtddu34ZDBGwmIzJEpTcirJiZ7t6uXQAVufbxLu1LIvSuIXQ
8kEPsV7GXo1yvZvmsPnH6T0MGMd1+cqw9pTbfpNWtqUOfsP87PMdPncsEOaAJlwHycAvf7pENS3A
YMZYokZ7K6qLm3q8tospU/QSYdO5Na64+lWXFQdiC3sYZADyghKWaE/nAJRf3Dos88h31eTYe6sC
L4aNcbWMhD674L/nFvmn6c1pJGS0a2Jg2pK1n1IdvIfM22kHzJqCNbvPd/Tc0f+XyAcYzfU4bgLm
JKo4WAiMGcfflREm4mr12wmL/HMzZ7cTOABsJFC7oLo5/XBDAW1bPeMqriKvfOWymA4LAwXqQPol
1WRkzzKYQKkyzu3jf7Ac4VUNwPA6WbUpThhV9eOEFmlCQhoClMkwXpWKxXG+23Sevjtl3PxTRXb3
0Dk+RhH/g3G8GgFUAckHYJSny4b0el04Aa5Mt/OD3YIRlB6CKj4HeWUvedpaBUS2TSV22uqePzd9
Lgr6uKTQ4AQvxoejovGrWrmsvcZQhGlUTt6ONdSMVYLKU9S+9KaYZIrWchteCPFnKrB4J6OjCtwo
GIdQpzldNZtEr41Efasmg5UKoHJvfa8095x1gBkL8hWoHnCG6hm96sXCNLmtwVgVMWfXdNH47fN9
OBcVgZMFXspDvwWQ7tMfg+YejQVBsArssE3RLRlzFo/8+LmVc2cWkPQQmRHqRB/mKzESyLX6NySy
l6B6J+XbQp7m+lJGe+6jBiuKFNc1MpBtJ7dFum53M/wJGcF04/Sok05A9D3UbjunLomhFBtN1oWz
ey5EAFGyitCDqBNf9XQHuSPLgpTr2W3CFwhAHFqffwMX14Wwd9YMOl1AJjrr8N4m5cE144+8gBkm
2h0uOIDS+3S+NPJ8zh2A80G7L8B/PuCfghL0m8jXgBsJTXCNxlXxKDFIfvjcHc6FOwzcQGsFYwSo
t2ycDg1qVQUS3WNGtckHFVX7cQjB7jXq+rrpCgjNW5X/OPmDfPnc8hlYA+4O6GKs9FQYYtnGu7Fl
rKuctUBfjhi0dIl9cGj/M/JBBIpedpTbfPquKueaeuNeag/TWzVTB+5OVVr64F7Cayb7/Dd93HP8
JKjOoNnkQ6nFWv/+R0IGMpsxYD6GXTAkMpQpBscCPw9ZzMu/PoWnhjbbPgwz9rfF2p2OZjE31+Uo
njno/9sp+P35mj6eRLQeIee6ov/Rn97irSKLNdEgcRIn1wBazXkJoVNTyBm8lXjVRgm46gXkxfUs
L2GfzppGfMXEFdBeqBiebqcfkjLuFFZZQm8p+D6HKhldkXnRz2YYLpRYz3ScsE7M9gAtiPD5Qfap
5H3v/vu2HGcLFPsgCfjeDGX5CKV4FtRDrimjb5ivBQGbwKRiIi08Cu2p+Ot33enP2ASHxl1aErkI
Dq6k4kcJXGiQ+bxm+oKrfozjsLO6qeWg2vth9GfhHOimAZ+1LEs3qWrAgwpkRKkp2uOspgsZ+78P
q9NMGkfUAVIMyBx4/XY6pollW7EG0cgZqsMSdBj9H9hN7TrPpQulspAPLB1iZiWlVR700P6mkfnq
CLAMNZC34JH9U2r1qxXOK8pSDR7jjKCuP/dpbMC+4bY0TBwRzxj8ijBPtNh2NpPASed5+CLKSzqC
H4PeuhiMswFpBDXIrSB8AzKDxrhYTM1nB2w1vlvc0a6sntxomXJUmwKo6SYtLS7pOW5uDjx1kLha
eInjPQKt9K1wV1j6Fm1dcO4iILPqpz17Rr7zEYp1Tw4GcoL3z4++jXrfmjX+8eE+mNwkdjGG2GUJ
DpVc9uGXSodOZ9KQMQ8Hv50MSig7THoOYLyIpiK0wESq2wGTQsqQGdDpQWGY0aS6Nl60b7gzm6RW
FNA62oQdOITjeozE19kUugasObAwUpJ7BcoO4GqLfVb12VI5Ytap5AVXDyZWffSs9WhbdapKukQh
gIeib+00ooVu4wz0OQsDLGJxwbiNCp+xBf4Wr1DgdFBN062O4TVuuTejos59E3h6SGRsje1OBqOm
XTIvUY1GToEW/q70iiknlWRHBpqe61k6JZp/AWFXTbe4V53fBzeNVcQp5jX9xAelz6PPHWNS1bed
mwy1qG4nES+PTiMrTLF31Q3INZqMj2N8p1Tc7ZbGscCNM0dp1DUYokIye6V45z5Go6VveGUM5ruC
Zl/gR6RMtuCBHyyxK4NpSOkC/UXoiqorTzrzYRIhOWoMGecVBmBuSF9Mu952VeKw2L/2MU8IoRgy
Bu/E8Wt0Sevli+/Y4qowboAd021uT6X9TbsWu8WAb/Rtmsb6dgmnaYe6OnlZQgh/pC2UxoD3F154
p2IFCHwX2mDyBBGNZRaWk6kEq+ESrYg/ThcAqKrhFv/aPqfaF0/jEFQ/CW8BYp2q6blUMto54RCk
uGO6FKVElgTCip6GqNeZMxO+QFWENSJVcwSOsT5UV3MBSiZ9XTM+h4kch77HpEM9/HBHDsmU2KbL
Pm56N8HLvUyH7kqtTtea6Ls7G0imhVYH8nqUbDKlSLtf3EjdFjq2joPt1V+EkN2rP0VTQqWqblDD
sxNZ9f2dsWwObFFvi3+ItNhrUBYgklKj7q8ZJ3LOAhC9pwGJpswiAZhUY8hxuDUXN0vJZCJlgJNi
T853V1vyNqBG7eKahk8zB/1TLCg/KGsGxT/wUgAtttB2gLj5kDm26VOES/dQLov3bbELk0dhA30d
GitMoYZlZqZJ3BKFQnMduvAyVw3gPPSLKHdQ+Z5TBt3jfdv7D33fxLnF+iADugLU5Rj7vYKYym4s
/XyRGhzUOlrGIp/CZvJTU9vTW9P0wS+BEl06LhbNqyYCJK6zR0DZncpOrLDrdmJy0Gzr7XKQeyAG
7Uc6D1MyT/W97THAo8w/wq5f/JLn4Kn4tfD40LX6wAy/bph8kRzsPzP5jRKXn2IGSR3iRejDVDYY
NJwnzEA7qxDD1D7LLsKcF5rvIgzSwsg2bUNq0mpaxlwHs7oKOte59XqZEA0abWXzAgEAsP+ywTeJ
6mPrjbeMuE8WiCtyV4ZdPsX2hMzb8u4ZFV84r6ZUapED57hCmTVGyGDbWvyMeOprayq8eJyvoJt3
EgMCoRSDxwBeU30cyvEWaaXE7db8ADnAq2dEmRR2MaObFSyJX9buscPzpbegpuc4zUMcsHc0Db9U
UVXsqpa2eNQIcK1CJhToeVEe2ngp0rGz4KEgA2v8Zu+QwN1hjE2nc1P9xPSQTEtUqSE+XrKsEWZI
TBdDoFKANowS743aXgaOmvoKJBo9QKr+eCOH4R4OfqtdBwaVA2INkARl7tQvOL32Vb9gtH1BEHN9
8diX9j7C7icdwJOIIYPMiC+8HR2DIh+CxUmqkYHeSMxoSMcmmEFKiQifzHFJki6COnQdNXXCLWId
UEr6DWrJKNFdhNFAu9mZoi53hfSqexpEZcYijQu9oSAHRusETW5Uo2UiXAqskduoO3t2p3vBOjwt
MJa83E9DEX/pSD2wBIO3LAuj95mU17GIv0yQ6sPYydclJvB0JLQJ6IIexyI6ROHagenG27FU99pD
1OugorjvJxmkeOLvrRl7yLzDTL3cseovBWRVpE8zSnUeG52YUngA/wWoeyL5S4KqndKqGX+VHSgU
F13vMc7xzAr2zQTT1YK2UhL49U04R3sGRDTqH8uNWqYXV+lb6cgHPs+Qj7Lwr+Oo03YTidJA8Gs+
u9ed5tkA2G0F+YZ8IsWXgVX7uqDvU0chseBFDOUFMH6DOjqPh/leqD7MMNhapS2pd6PAE2hwhEqH
wFqScnDypiW33eJ/FaP4zhccLc1BC9k9tDhGvWzA91eDlLZA1Yb30IlV7aFhkPfiVmaHSHklBjmh
dIavWXTQEgqW90IGbeaxOAej1vtg0RQRG+zn0kspLuXCzDfQDXNuQZ34ZFf8axssY9aCrTyZ4upR
ixqpfFftYhcSVgrqjiNUFO3y4Et9xeeuSIoaItXotmPMI4T0qk/UVYwbIO2RKCSLVf6ySnBMhgPW
C863xXL38dKbXFrVXSy9W2M0A+5cjsG4t2pnpFlgCMXd0rvyi6Xj9hc3VfG7CGJx7QzKyUjpvCm1
0BQusmJvY/Adu/Sm11E+DORqkTWqd9U0fOeQa8rrsdQA4sy7ysfxUvVewUMAX3yEtKp1MItUWUFG
vVMmYFlMlEEtbFXpsYvrDuEN/19xZ+Mfqm1wAff0i6hdcdXMUwr5lT2L61wyB37cwsccQKG9+dDW
giU+uhe4jfjd2Ds7zwDmOpvUE2WGGZGUs+axniHlXdp33BL3YQPeq3YqeOZbWqXaUciwdSPxD7gD
KlEDFF1YuSfg5MAAd5zFGnpRLWaSeMXuygIiW0ZXVxolPNNd23F30G11RZs2l36Ef7FqUqcdQKE4
sCGZK361xMWNV0cQjQgx0uDw6s0SOiUdGNsr4u3KBZASrr5qE+zGMN7FaPcgq/N/FY1OK9yf4eK+
NZVG+MdUQmR9w3D0DkyfLy4BsD5mLGe+ysMBmim0SaNx/t6zukNnijzMQbATOniOW+cFoi4rqZxz
KJxir1uaz16deWbcecS7a2oKn6bdb5uWPwvfefWtKcRFoaA2Lu0EJIJlAmTNPfgqIOS03PXgpU78
ytu5vX6qR/sRc9TobMBl3eIlbOdvwrkLBi8Nib6PeAztEc9JfVseWSRvuoDVyezH33U9PIxemZve
ywBCzerFTSbmgG6yz7lk10jJ5kTNYkYvtXiaLP4NsGKVTNZ7S523YcZkc8vpt2Ju7hd7ORJ0PkGR
9CBi9x76oH7ijlNajs53xqI7n7ffYw128MWFFlzRVPe+ou+0barEm53vkc2mtCvjrFLkvokU4Bdq
VXsfEruzf+CP+wbP+mb65hdAZlHPyyKohvju8rKU6kjWkba+ne7aYjpWSJaI+V2M4FmR9q0Mkf8R
xHEHWz0jYhhK8prBRDxzmda4XIZS5StZI+n5bmgY4IEQD/chUyD8Q+zRfwLfwh2HFgTS9LQyUBqU
pH4XVvWzi3HYw9i8cKt5K+g8I0d0vqAS+e47ekmZUAcUQ7K4NVmksLu+6ICE1QxOgHFmSJrypCE2
gSxXtZ9GwxOoQ2aaIA3zPIZ2vHflMIftas+6VWy+dpgXHRSJ70BptC9Jc80EGHKd8QlMSnt38K8m
BxK/2sn9YNmPXRTjyTBcAzH9bmmfItyWO69qn/zWuueFEoeYV78lQXLfFV6bExE/jSF4sF326Lvs
HyhyPNSLl3JZ7joirykyBxQoMA3wc+ojJGPBUzuS74Utrya8A2gjDzhHR1VW2ayrgykI6lomq1mT
2xpCb6YNH0Evlbm41Pg87cFcAH1aEWCW1T/2Y5C7ncm9sPsuKNCEYVA/zr6bTxx8xIOX+zS+G7k6
OJhYluAk9Qo8YBwPkhYLQnvDgK/HrOhuMFXWkvktmldLGNNPrAaOQzE83qq8W8ajb4BiRTGq72hu
483fS5OY8SXGfdZz68Fa3Mdpip3MaepwP7fyLZ4hPjNE6q0PcDb0ciWY4Pg4bVrPyxPK3XU6qv4B
ZFC3ZqloAqL/KfGHAO8Md8xC20UUwRZUVcrb51J7j50bJhZFB61QX2s3whQS6GXnGOXCAhmU2vuN
/9y4bebin8ElLk2UmbrIiljdtZV79JoqLyJ9505hBpbabKIGTI7vOAz54LrQ/JyS0uluGInwtd3E
whAroJk7wAAe2qG+Jy3+Xt5O/nJVivrJFzxvmyUhBCWOWN62qGVJ9RwUuH7d5XnyvpLxR2s/ST7u
wV362vfRrkVWZiq8s+NXX3639E/Namyen4K/Af7ovVTmKLBIHpikmr7R+qaa+Ku7gEwFGNGwi5KZ
d4nd3rXjHWmf4zKCx8zZ2I8Yvm+yRv5C6Nu77nK0Rivx5xcyFAdK6i8YSeKJIPYNEqBkweU5KCsb
9LvHrDSsq6RpZea696RBDmHxO68NUhbclNYPg8k/5JGpExVPZpzutE2hYGkypavUAuVlOQxJ1H3l
nOZu4Vx1ApXE+L3AkO4Y6LyQj5UKb0ZHfiH9K6X3fOkSoeldxXUeNa9tOUN0qM/DAvUVr9pN/pxx
T2WcOHg5MOCuOFgSvrm6vkUDPIkMxOJsoHugk2whuRSgui+Oc2+QM5BrEQ+7wvxacK3WC54vfMGJ
G64tC/deTHcTrfcz/ruoidIpLnYlpimjleypbnKQiV4x98HrdwTT4m4xZK792JKjzV5M9Y1LPOXj
NoeE3W7GG6jDLRDsbKTZpPgNGpPMX4Yd8Y6tvLP5rVdfAbEGmJiXcbfBCHHXZrFL0in6PngQVLRo
MtcasCt7J4uXwvtCnOix6d96saeek9VqN8tvCk9NXUaoTHjRcbZwJxhvgji1/hUEDwLPX+2Dqnty
kX23d4pbO78o8wDYTjYAJD1edSABc0V4rbzwBnq5kCmYpsy0/XM4x+kcvNECyo0aDeFvg+nvKNev
OvrpuiMqIVVeMeomc2muGlwB7izyWrzE3XykQfXgN94TYA87ypo320EWFHd5WS35WKiE0BqJuUlN
T668VcJ2bpPGN2nZ4Abh9WHlhqyj27E7LqTPWzHvlnE++o2DsWoHMtjO86Bt+MJzNL7PbpML70n6
XxfL+z8cXdd2rLoS/CLWIgnQK2Gy0zj7Rcvbx5bISCgAX39r7ts5O3jbjGh1V1VXlVH7OCaP3Jy2
bCtpiwAcltx59T6J6/MMCwg1oYSOSNEDV5qNLL9NkY6IXZRNp1G6PUTdmFqyU0rUOcSHwETPyzp+
Jpl93Tju1mCBBIhXMx6LNXdYZa8yVl8inOZWRk+eOwiISnI5/SYhMJuo2RE05nWnSqo2pLS6cyKC
l3kyJyf7nbTzJZBJAcUE1m0qGCH8h1EggMXn8giD42+bkKZII/lYB9M3FrWuSi7AAcAuTBMGTs/r
Cro21zoj3ygGB9d5fREw/RQrXao1wgxQc8xdIxrVtv4T64gKDqIL349FQhv+sM8kxClRchey5JBl
3QX/jR6q8+7E4BWtfwdg6jCDYhkwM8h+fFRgMmOMfyZJc1rfy6VyQVq1yxz9P15KEXIIzIK4dr4b
SfDaqBpXTLqPax/Xja007v6xa051PV2U3DiQFlsOiS3J9NkOCGuuX8xg/8HYspgzcaA+Ag+mucL9
ijn6L1o2FJ0PC3ltx5pqkklYwtrmbBg6XpxIF6ORVsd46u86Gl70Sq5t5nZDxzHFIIIKmRFpHt++
SLpAOolOdo7OdLu13DCK6ZKSbfMXX5t87udceL9esl092lUd7vpgXSrmMHe4qOI22mOAy7u4uUxj
UlEchoj+a5o1b1A3lKa7AH9lhcnoYMhVq+XkeSEkwT8yDPCc6jvqHhOb5nJ0uR523dauAPrxmGGL
vF/qpFSj2BkQ+UjJwU8exftFL8+WpycsQb8sAMLQkD+T6K0N/EK2/JRaWi6+qGL6vGGiDoegSoZD
hA91mxAzgMLmje5utPKtS8ddN0Swe3utCf5ooOVjHJmz6cNiWGnZs/ibJ+FLIoEzBehLW3XwGtBa
sKc/pzW9Q39xiMLpg/joUyNRwvbkIeQvqvULSsWxtxG8amkewyNPBLmjrphShjoKtVXKMTgNVdLK
HQRziKj7CSey97KmEDWolaQudPqs/LGaA9C+4XEYx/+CoYrYofXH0rB/Td0B9N30gbrgGGSInN7C
kgA3nD11YG7JB8Rf6QTrzZ4pe3KBXLEDteDQLw6HEac/ad5jY3B6EO2LmhNvXx6LSub6yzDpS5sg
AEIDwEiALJCjwoclsYbU+jr3ojda7+uGF5wfBH4RXhnwMCP5hmFoDv/jaC581KsIaADm8RMkxh8B
RfYYWz+QKLvn2Wu/pB3a/B9P6JMMkalg8M6wN1+ijm7bWXoG3fdyNEP7MeIVB94GWXlkDsGSoaiH
GIfrIfnAssZ9I71LKwG0LVT/x2ZxXNisKkVX+Nqb8CrX+U/IhmE0bO+hVenyBkMzxCP/NX78FsXT
NU0cnGnxk66pe5igS4Fs4BpF/X020X/eFFzb2eLmWF6N2PVW72h6z33zbJJrnOiSDw9h+tHhHlHz
JwlgfRT0JaIZjpzjaosoZvS2pDHerPuZZkA0vTt/wQGf470VyOvqu8Oq/gyjpUw8WOLUBWGAEuoi
MTCV7X5GxO71bqxS/G9M4KGGCyHzchH/EyzccfJprDsk2X2CAXvDjVZD7uGlfxrPsnVlBleWBBdv
ImSZIULbH7BkxaNTq1C15GGxyT4JzIkmME6T6sqbB2LFN4vxOXtNnno4NVNz0N2Sh8r0hyRZ13v4
wwBOAkqFMkWXRxzi47RtJaHernUHpz3ERH/WyE5pfLOz2zvF7p8g/R6D/zGR9JDwj5Sy0wqythFY
KUNYHWydijVL9037z3JAD01YNCI99JjEvWUCp02W515sL1vQnmyC1685iXB4jOFeTMSLB7PVJHms
NUZY+7uxB7rgLkPLBKq/4OuOS31omrmI/a5MVFduzhyyBqBt9BSif25DmNoMd/PynHIPzfY3U0iO
prCltW9CIifOPteY3Uc82Lo+RQ3gi/YJxzmvtyzvVj/vwXGF8r0PdaGyC9EIbzEYWdIyFofOO9z8
4oYRSMD620UvMeAfVi9n4Bm5DvEF1O/gT3my/Q3jsgfuexm2/lsTrAhj67qJoZXRiNOBgn5qI0iJ
qDouPjZgo8cBGc/pi+vG/WCBcapc3uKM6P1AXgkc5M0I0J8hS5t+uXQqTRdUGzDzCWL5RmKoBfDU
k3Nm38Je3q8WmFeGMLeeAQuGKCodD37o9t68VjO65hrKAWwPnTwLsqVpDKBbt9MyuzI3w8h0QSuZ
jXvWid2QtEdYljx3mhwgxD60iXdlybjvQwgNxOzuVD9cXd/3SHITfh4CSFD+jFoXxBAjAEbcgsrz
wVUNU3yGf8uhmYYW97dJClgS1XdCuba0A/9ppaxWzd8bLa8w8DwngHxCj1ZTiJyFhZ8WP/i2U/q4
AZ059CJ7gQocrIjf1cCvBC7xdq3zjpC/zipAeWOmf6zvLIwD0Sc3VuiibfgJ1PF+6cMhp57B3jtY
wD2MrR+CCH11CMTa1RPftQpgtVLyCu99rCHQesOavsAIaOIOjRk5xIs4bMgayhmct+Clwg4wM3ux
ekLUlqOvU+yAtwybLKjsdksv97NSH32QPMQaHcecPIwMs9om8ImMEV5IL2n/DVkNXmHAPxCAlxq7
WoOqm33g2wkiTLIW916N6usuWdTtwy0kBQADTPPsyG4nsgWFhhZzuA/XxRV9A3ZMufW7a8PPiaYA
9ehcPwTtJksbhBeZrjtpouM2cr0Dhx6WtunhAKXD6RhQUe9MZL+mhA2lG4k+OzX+h8EtK+YJn+0I
ZqqgbIZoQN6zdLn6KiVPwkcuORzJwG6i9yUORuTEw4wIchzaOTWUwNIaGPNlDgEdmgIsiwh4lahP
kO44MDHO+Qhvs+fUX4dXRScorwbqzFvMADO+tnjSOORhqI44DC2kuZOmNxqjOaOVcPRFkSXVpWe0
D0pIAc0m3D86yqd/lLBuzftMTAdooMhbn/axd9mMmfpHYMBb/a9eIpX9jN6oml2sk5bl0UL0xWVh
dCczHKtVjfTOTxzMcHwQF0Jr/2OGc0QZ6gzDKUaLCtyLOIEMHT9DE7NDbZWteE3YNTE1G2Eg3S2w
0B/7u7aOwIZxtWFlws1PngiSI/c2vLp9isrfL/hAAEFf/A3eq1giqyvZmLi+dcoNmqmpLzNnrgaT
7bHmGBjp0EWPgRrHJveBwFVeEMpiS6a0WDvrYRBo3a+jsikmp9Atp7SAJQM7J8B5LptCHeiwZr8z
3VpXneqI2/Vhpo+AlgZ43fT23BE4YyLisHtJF4Np2QeoBw9pwMirEU9NsPhp5Y8d8Bdkb7U7G4IM
SYGPYZMrwlczKVmbotPwhVst95/iyc5V3IbyeU3AO3LaJ3uc37D0bWTQMhCkSIgAsZeQANh8DHq3
dwsM2tNhsBjG0/nQskRV40bZhbIkLeJEYJaDZWhTrIyH7+vtiDqso+BfSVgxBE3zSDvUOegIURBn
XMWiTfRpkvAQB7HTYNjnwbqep2AW9327GT9Xgs7JbSE1fYxl0B99AIRVPwmxZ6HP/rEkAiELk6T5
lQ+rPiGhOShvwqFqhf0zWqoFIMTqh2CU/OywCd1flBmCfWwtgbsTheaYUA1+K6GnwQPIuzqDCyWb
U5Z7IC/OoxdHdzwk827lNAB7OSyVaeq0Wrnpz669TSXAn3cwpmqryKIDHqCAfiOk/yKtS3NtlIWF
UsiP9ZgFL9TGqkh06o6Qw7RvoTZalWKANwaYLrA7vDN9xUGGXrFbKv7q1A6FB54ct6bBHBei3deN
tpd1NLjjNQ+eu36AKB4mZJPaI5nE4YY1oeyC93UANwj/4AyhIK/bHDzodiAnPOlW3FGPt8l0k5e3
LTg0MUViKOGkaellUn4LB8EIOP3EgRh2ojtHXeTrb+p7EOe+CkgTuMlJN3QK/YXX2+5dDr0ff8PZ
blvmXRxvWssjJ+vWgUxKBwn95sbGx6nxVPqyUZXgL8K8VnfodPAZ2Pc07SMEXoeaLOBfWi8As5dt
OltP8KLL2qdWeyE9QWoaUzQijAy7NcXVeDHK626MUQ13lwCLULT2snJqoW0AywZ5ZPcZTFiq/OUx
9gT+jR5Pl/82r4EkO49GuoKKSqBnRgcMn7i55tU0tbH+BtZh1J2dN8VkGZAFjVq+ZtrbHusx7ukp
SKSDyz6h4zK9++2UcJZD6RlieVbHVHGcH+WaccrlEFNAe0DgWP/ZwtsCuAdqjjC/Xgo6DXO68Gf/
P5yzFCCx8hd8S/mU1lp+mk4O5gke0ws9IhkjVu+MBTM9dikP2V+KU78+rCNb1o+IxHN0apKR6WLW
KUcKe2wGcuCDVQlexKmuYWjYDv7bSMHjnZMYc0WVxVmm83mdY7UD64EXJvJdOn6SWYbInk3tMqEH
WCAt7g320SHNS1J+QKhMEN/PUqqodBLhMlU9GxZBqZLxdB/y1ftcwzH7nGHnhcGF+JLVVRNuswA9
LmJEChQ9D2jvHzPs6AI91PE4zG7PJi9D9xB0fmv+8CPLpBpkn4Ksa4X/Z3xj7K9aqNfUxWa5VZ89
tAjoI+Ml9XsgD2zT9avnG7tWDpgFPg4faoiPjKLWA6Wr6w2+Dnrx0X03CdmilzEaxX9zFi7yvAzx
coXRpon265To5oEmKoRdwggYHKBfFHlqLaYMKpY0H+o1AP0cztyC5gVgPM0lHzkbP5HiC1paAoHG
UQUwgzk4H6fJ73K4aoy8XGC2FxSx4el6ZiMP02fehqQvZ2X9XwSHrPoKU76w3mtJI3lyLei6vxWe
f7TYmk6OhUwgtGX5nNp5QVVnXY35LLReMXETRLs4ndF3Kxsiwzxbp0Di4ZjRk/+mPhvq3ehnip89
SRQpsfihwj9px3QpIyx7kDfK/Q2poKq1d6nalLNox10Eig2yDjbu162u41Kq3g5Xgr3DUZSy7ibv
NyMiy94Sf1k4mlwPwP6/UU+b/wzKZmP3wrdGXDq8VOIQ8MYgeQxSq7U0W2f194bf9T7SoUHlzLsN
XleFZ/yeFEFGV/kHKQ9tnyH72upDlkBfD6UdRLEwZWbI4R6AlrnONw9zR9D3iTFt6nczgR/+4Eu6
kD1jOkovGbYU7AsZ12SqRKtNjAQ/1cjpK6hdWriBC7TFRsu5WPCR/NcFYuZ7fFkS56trm6aMGcyw
NuYvP3FLxc0dNPgYZkUdVkhEeFg64eIjVVl23ho+n8Kog61SzSVEU828Le6xYyOsZxgbsnsBovQe
hRJS5VGGH7QGZ+3grsegXbPizS5K7xOONrXLDBkrN6/tmgezBGjXCc9risyMsc1bW2f3kLShk6HM
P2ODcsz28drW/UPT9tO/Zs6iDzXe6AhvTtPfKcjMbsCr+ESauL1GMJL8EshlQMOqgNe2GbypKs9i
TIYD9QwSxY/ZfbDYdT7CXxzI/Gqy5XnyKbKUxixjM9QXIAEKA80LkuQFNJ7FUPP5J0QOmoPH1rhQ
iAxYtIOWNywQ7TLfS2lquvfaLntK9GS3F92pEbJXMfxiSQUSPG3jhmCfZdxm6JOC6NQvs3jIzCAf
ROCpymPsI+bmE53X25TOspjnqIUB4cTh0IedrMC5C9/mfZCYNwTXQBVIDAilhM5Vr6OsgMHZu7+A
Y0t48l7T1FzUsPY7HkKGN9r0sYP+HKPkMpx4or/7WQ07f9zSV0a0+gHizPFBdq6qk/EbzPKDN2Ag
9KjbHtN0FOd2bbY97sHhQlikvjBRCHT58sS6OCjmZvJK0jCAU1Zu+daMcFpiQfAmtZoPanLeY4N7
APY6je+6+7RloDqTMdrp2KgzxAQ+lCj2mMZB90SAzf2D67V7k3Lt5TXy27hyhNngmGm8UEW0yP4O
qgLofHocReh6F0mvqxdGJ52YyBRBgo0SJLtCTyN4NL9DW6LzadS/tR6TcpsnEDh2M3t85392mLxd
Q+kGEH0EoIrdmxuXNu+GaQiLGc/0uCQzKkOmLgJAVtIrOENKDEVeAChqNe0p1gqMAxwRIkhYmVeM
U9YXerW0Clj8TpQC3z5E5A67IFDU4wZ9nLB3Dtsr+RZKYJl+Om5nFTJ+1XKrb92fzQfMAroLzz7t
MJhgBQIualFfLCKJYWFCn7ZAXtDPQCXAUhQvumxvxmSQhjQr/IRYsBuN4rC3SF2BWxovZ4yhLVhg
Y2lC8bhtNcE7huwS2quHWLUkH5Ob0/JNtLF0EKNCcJdAB5dK2K5mpJxMGp6tIY/oQb69Dq0RB8+I
E9lvBVSnMJxrJ1VgccieLbS+OSEb5go/wFNt0LNFLtlnU5MhFWHgJ2mjE+TR0BPN7VAonxbMdj2A
aWg28E7nQdamJR18/7SMW7Ijk4KSwZoFFw6QAkkHZNri1igc3tB7+FumIHJbUfS4e6C5fFro1uEZ
4b312lthB0909HXd7pIFvvpYLjqDlhRFuCH7D8TTVsGMhpbYg/ygWgOlRLtaZdkwFp2QPw5kwTSk
y8Vr45d4TmcQxPObSbaomH1BCuiWlwqLj+1xSRtZ4pLRZcsnva/blZw9Nnh7yALcaxrfdjs8HVeQ
Spwn69BsDA14gBblU8xToXATF5N0IaIIwiNssce9UeQgBdiOZYSwsOnbRy5qcJLalDXHRKBtg8/Z
sxFCW4MvNSMJBtsH4KsGPGAs721FG3fdETB6kMcQvhQBRzfSt90eYg7QBbW9YBEFlBfwanCw6hIz
LEmKlkRHnCqv6Hp0Rq1o3kPYwkP3gFuaby9iaacy7vR57L3nNAR7PqUfTQTIG6T4AZaDJKepeITe
69XEwCQ2N13ZGH8ItO03jUJY8FjaJz5K6OCi3j42tHG7zoRR6augZEu/FI4O76izUTXWqM11C+80
CpFjsRIwKT7X/MjXECQ1fg3ZIXwq6rqNgZdgGupvjHC3tr8m8JOyhddIYbFCVAqd/rDQPAT1+glR
7sc0yU9l1EOosvtamAegFrsBfXCukbKTDJ73VvPgoU8R3uiyYa2iOQMmZN4Cxa5C+dEu3YKHwK5A
yep5+RsdXGQjUgNtXHq/wZdBg1IDbu18TExzc4xVCJgDsw0Iqq4/LnAWGPORNPwujVsNIY6PY5F5
G+QtEdmtuvErjUQRoAtzfQUqNoNNiLpzw/n6CIDBXn1omN8GOm+vKo7tFTsk0c5SO9xNGdV72Ac3
l8WGIgVdPkIRBTqLZNXgGrk++dOMlzJxQY3s9GSQkIulrwEEOsgTX2HVi6kw0SMYnCEAIDT1oi6k
P9/NJNrzyPfhOdNCjBDE+r5dpPem/WTdZbU/l3iQP9wnoP1ShenRbeJoMW9B8Oe2k/blWrQ1hs4R
kE41YgYoE2Lgkn0TQiVrLQpYzYMm1NmUY96GoQnl54WNH/CFbosaGtP3XoH7cFC2HTEET5XxE3Vu
e4zzbSvgCzFi29b04GDUfUuWuCR6UzduYH1EDFdcMS9wOyA5B75NwHUDfawZh/JjAdeUDVAlY4zY
r0Pq50PU6wMk3iEGoP4bBNR2bwxHXZtmyCI2W/hbRo9wWKEnv2/53dziseCpBseZiRb00UxeucJ2
y9CAKA1D8SBacw9M0kHd0+C9swpSBy6e4m0Z9pTHXcGkxBdMLtAAYr72gX4tEhGPFou90KsvyBHH
x/XbmRlQ+LY8bzQyQPNSBdVKjCTsTkBoov0qvUGdYwBgWo1Tg3uuvUf3DZzJYeoidM2Zmw5kQawD
08fWtxt2B7KvWdufaV7B6aJX3kOLAQWQ4L+6Fne1bI5Th1zxTu0ib2gvMcaHrQf/QiRMRlOUegDw
EO8A88as4y+8gkkIqicUTWRzyP2itFBRew2Rp4IaXRoR/jTz9N5ZQNndvD0aGFQUEzHo/+X4mfZT
vGtH8hssdVutafwzCByhzUi/EAsKNDHyGHYRNuVBLdmbdIS5F84ErTDpwLaZqMDdtnHeiQ7h7XiL
KcmnoXubSPAcZD00ZC2FdnFdL6lt31s3H/oQo/hq/B/nt1U2dhaqOsnfEoYCDflGUxJOwYXp7qCX
7gzDaO/kWxQGcROnuLhTlwxx6CXsK55wxZ41d2sxtPoC3wAEg6HBHdYJkgQFwi2c2amrtxKLgF84
0YVNu7twhZ3wkj34DXsLVvdouuUQxmC4VxF8R90K2N61oJCwMbZD+oYo0ymDYLBZOkicG+QxOIXv
cxxAykItVHRW4OQP0DPVARYCMOQAqktEii0baDZIqtPXJeWBBO/M4hNaagdIGSIBo+SdbLM5T8VY
w4ADAlERppc+DfaIjqlLNUUe5nd8J23bvgGPhCYtm8Gu9FsMRcpEywS7ScWGeztoekxM2xmQ0gSV
8vqwCPtXhzdF4gjpJVYObJE4zE1sWh8Y2tUidMHT1oGFJF1QSkDB0GAs3wpQUdnMGltOgflldEof
4A8Pc11mv9dBf7U9KJqQjF7BNaZQJcOnzkZPWHHZC4adLN/RZwSNAcYg2S/2KaFJSXVX1Ak8cY1x
DT5Tjbalnj8WTJFIffwvEXFUIshtOErFFlyNodyBtvZyM4cQYHaysulEdo72pzYx+pR5kFdHLNgq
Hxs9Zz0FIF+7+A+Wb5CfZeHrNMYRfjpwZ2L4G8JmHzTkbgKVjt0LyCoYFwezihNG0Idp4Q8zRyM0
A01vUveVCXZVmBSrTdb/DejQ89UOR7XZz3DrWL5J2qPEIf4jUPzJg0gMToj3s00vcRj8LTBezzvj
fUNZd0QdhE6AxDvY6WCLpKXVQlhaGMQzKpjTcan+8QzyeDuhE9widU23eL9m9CcSNWw31QLzhDF+
R7DPY9S1dwu1/Izs5s+6Xjjs+oMPuPT0IEYwwyfj9jl6xOKpZAcGGf0TliyXnYE1SOFn8Hvp64vD
GPGETaDoLsPkC4yXFGGynPU4rNipAHHOAfxRSET8IN1tS71XBtFPKE14LkP0nx+OFfwVvL0AaBkU
oBXjc7f4/zXp/Mm3AYLJqX/ZuHgco/XDH7CD4fsKdJoH20v8ucI39b4Ju2O6NGe9DWckuM0F1gL8
R97T4+DpEKxeDX2WRc8xOQqM2BIOBNY1lZWQ6bRTc2qcPsZjEJZdj8V8pKNeBRtx+4fZL2vdM6b1
PUrjAwu8BWsPyx9CTECxJGF0mAngN/w8iesXiO5UFbX2F9fw/QDup6IdekPH6X0UZJBledeEB6bs
xuEJdm+66CRktDOiVyz7Sm+RYwYHEp0lbJaJOwYW+k9PNgcYA8JETYyHjSs/Z6TPCunBt63f9K+Q
NS+DRX5pz1XYiXnDmhgUY+GDx8wb+py7VCb/TAOdIurOWCkP+hTgY95lcLDPj2EyqFkPtnXCkjLY
ISyygOC2mRiqWur5zs0bRbvV3LV+dCI8hHTI/QRL9MEHzMtsZmAD8L1ActMUHDjrTeIaFgoDOQon
sCs76jIFAgQVPeQl7QoIcQrbl0bET5YFTyGDR+UUsxAyVBzfdCWVgoFkLtCY3bTQ/UDqo2gyDcYY
1SfuMfZx/Sbi9AAODuo23h1h+f9KvfHsqfiQaggAVHgkjJVtn6H1FWSPzXzo2foMV8NYhvAnP2Rb
8glG4YOu8x5rpHglxXFFPm2OXTULzcSGmFAMl9CrPGdJI0pwTLxUCv2G7w71GIKSpt6ZoxUoxgjy
BJiS7LUilyUht+2SFdBh8zOOQZLHXnMcVK9yf7H+EUsF+9Y4V+CKae6yzvuNEyNyz8wvQHNkviBT
hXnJeYYI1coI+4NQ0EUz5BzugleggttepZJ/TExPoZ5KqpefLpJnL9N45cL7OeyvFpgu1XY/hdtH
TXkFVKxahg3k+Lw+D8Yrow5VrQnNFwmZKFJXn1xsStrH/h4D9ROS7fYApPaIy4FwghWgUCuvDfMN
Ek8HBrxGtJlMUuT7obRGNRYTfmkHMR6mI/RGwfIyZstHwJxGLjt51sTsZx8m5TX8mLZ3M693o5b3
CDpOQV/j2MkeCwvLHxZNsPcI5rngzfY6NOv7moXPZIJcgMzkHCN+bO/G4briFBWm9g6jLwE3cI5l
DvKQ1Cm4sP5u5iBoMoE9IR1/ZUP6j2jyAYPLpCAxDgsWEysaJ4cwgn5tBCYMvNjvD7ruj6oHBq6V
2oVT8rcGPV7p+dSD9Gpi/zBsECQp+5p1w6Fx8RlY+h2oXhzS/r6mQ9nrZD8jDQ6i2uQkhWQIjPIg
d4NzM1zqHwMTDxXj0GzQ2j3QlZ11MBwbRi7RbdsTQhiIiRL1RaDtggDzNHCg+91yD2RuhqZn3jU4
sZ6GKGYQ43UY1BsSXB5ZoDmS02+LTAzBZQ7L0SZq9r1ZIPIb0bZkrwRigSm8Tzd76DKojsYO4nOo
0GtPHpOovijfHlmNBU6ZgUpPnyLdlDX1KrPwRzTOPR5l9iQms/fCqeAZtFwwd+lyDAHQqw/kzVtu
y2Q1dgsIer6xX+4XCqZuYTtgtx1qGZQHW4QrGIX/oeVYw/RpD+ij+UlnHKqbkARSQDpDYI9Oj83d
nRuCM2/tf1PrfyGv4xLF/Zvn2yvZlrWyWeqVATaxt9Q9R8Ts5pu9SNx/eK0sAeRX2IZCj64FqMAA
E3UQRYdeW0gCb5tZtlqTGGIcLDv4GXuMJDYkt6k+tH1yb5n73qh7AYyLibg/T2F/Aq9zUhp+vWv2
52OKy8MtjvNZMeij7L1G6k0x9Cls8P0qiSCQk/zLC+O/xernBPtDeQRbfACVpIj8+m+rUSJVFoDl
Dteu5BAU5oO01U1mp2YouhVJT5Emsuqj+CiXcDel7W7dCBjJtsDi2kH42DCI7Scn7Fjr+iRQZHoJ
rJCkQK2BWmTrzah/+fan6BQurMD52NXe9hf0c4lJ/xKgo1BtWLo6euAh5geX2J2t7anx1z/wiATr
080drHDA90AUyP+5m3qsH6Fw1frIenddw2dE473Hvo+2OisTbEvehOYhFP1k3kgxO/Y1SR88lTtz
xNyEEYPWcZlfYLD7BJwOhGFjTvHWVaIHnuMWgFKMQxgMAiQtIJuAII5Bu8WcmUv4xh4Bf/1rWFsp
hSBFOjbPcXhbf5jdLmXbI7XBmxMdkqi26cAX77+gGRaMYcOV+uyS+V1YaslfSYsJsF+7nRZTmWwJ
Gjmb3GXr9r0m5JG2AEkAUEDMhbdvgu4oX9wGVVsQAIwY4lMa2CO0hJhThn04/I+j81huHAmC6Bch
AmiYBq4k6EmJ8uaCkDQSvG+Yxtfv4952Yjd2JBLorsrKfKUY7ke0KTAEgXAQifIaRHKA1VMbUho+
LjoLEwwDYzpxmLuXZBFfTWx9xzVm0kBt41ndnuBd6uGmVd2CJm06u5x5VO9bG38OdgVzWwgo94XH
xlFezrOUhb8p4j5U2fiTNOUjodW7jKQcwYH2MIsozGoZ9nP/WovysCRDxwuamFjGWpbYqnk/D+13
Vzu3VJC9J3tl4sUizir6O3Oozj7ha1s9jr1CBVzEIfH0KcjcB6NMPydcNG3AeDTz7934fS67UEXN
qSSAYd9+Uc/ZAv0/9aWzr1ufTJzxxKqKo9HMe7bfXAhKJ6vbnL4ZnUchzTBxOope3zhQDrOucgoU
iTt8OFZp5tseR7BaXhVzUKuMTn7c2JupLP7S3H/2TFKbFXGNUI6Z3gqfZChtQbWuaxQxt/kF1ZWv
cNAw5qmo3zzmLai33XrOUA9FpGHx0KMUJAXSKift5DBGaKP812/8uyVgVLJInOucMUVuPUxRwOL4
5neQ2Ydd5UfTqngHGbnaPgHC9s0cwGS147UdLhhfVhoL+pSKj2zomVqMGbOPsdxInzgy0XkGhbf0
GJ5g2gH8YZmxPBlWf+2tOsT6in1giP7MCXPY3B7NBv8nWenAd1948Tdl8tbE5q4Q/j51eJp8uql0
2qFIrsl84vEsrFWUKQQzGtky+xY2DrNGhL3tE7XzJmYSUAMLZVZhPDkqtKspuesXCX9mRp/FVuAx
r6Rhs5yRh9aK5vsxIcYTeIo6rJL1pY1Thb9D6FOrlb3zvb7ftnWVPfQNQUvSzT9j7DWYK1lHb7UI
hIVpVl+SqOWO2KQVFp3IQhNXz8UUXYGZC/UJWMN7l8TV2irjjemUf4VRHyn09hzOGzl9z80Eocbb
jdXy22XWWqJmxOWOQfGhY+RTYRcgKoFPguAi57clG0qNCdK5OOoaRnzLvBslD838kiiwmHUMa2EW
ewxgh4ZURZ5TAFUF9qio63du0WwDS93plBTmSJdM+tAd640rNQ+sea0gaUS871HZXG5Jec+W4UCp
DbD7av7ffo4XlaC7OgA48irMSStV+czaoqkPjaw4zChoGYTqIlZfjRntphE6hUtek4RNKQDqF+lz
NdEOqiQ7u1n/HlTehZeDSJ/NUrJ3IWtCMWQ+7PgYq/QUY572abiMn3EC4Tw5ayO2LnxY57QU+8Yh
L0trgMF+78/uMfXttzJ2fgKrvVRZu0H7oMz36ixExcl/qokdJ0ycM1Y+9JtcBNtsFFjUOr4vKwRP
u6WxXRddiTE3Pc/MYIg9PVTxlZ9qW83ML/Tk/BmZdcAYtVZquDgYGKOYH8xgGULMNA25R/Z5OBHt
deddXqAfIf4EXvSaGR7GxZd6eq6nnyDDAS/RCfvimiMMMRZi2fL8nnvjeqh++1Q+x623J8h1b83q
xcvUNlqm31iNWxvDuDumm3Egf8yY/HOOUuawBEqQGcZbBiF99OpqB/Zib6sCDhF+1MrKKep4iJvh
I40vlZnuBm6Wfh5+vFpdiIeGRUytwAx73bm1u14qkwWg5gVu0WrxaSgCeWROchjyYTf6L/zeYZ3r
x9FmogTtQQ9fg9QbxYPcDunJ75o7WZenOqZDK9OnaokvwTAf1YTR3vTP9aIvxGYDO6FUROpGxVS5
PjnSPJdxzdc52UcqvnszTjez74dmw6gjmZ9IvxJoy45NwH1pjPeJo4FAuBdcOhZ+UnmZHaRuYzmB
BfkuYm8Vs6olIK1pkGXtZ/O5T6xTZP2ZS3EQi3caqKsbRMBcQwBpoVys+oYjUI6fvAS/gWtQhGZb
CqT7Qh8G78oY8ykR5SVq+0sG+rGp9JV8BcPlY4Bw4i8EU26zxUjsUmYEOkCFmxqbQa2x62R/tTv7
RUj6pJtQ6k/yu1LpT1NEpN5cr0INqA6la53zofwu/OaZgymci2FbByCxuSohfbEAyd/0qfl1m5EO
UXGysuRJp5rYE5KtNxXvXl284Syz1tigLkWEb1QZT0HKCsmUL0YDVhy4wVjIsr3NVfAp9SsqEgyN
8QmOAtEk744xKr1HvbMYleR5farZC+82eej3A2Idc6SET7NKz3w9Vx6fczHrv8IrHKZc5BBa87UC
miSt7i/GAAH8tAe1kHwKCp20GJ4m9HkSGHuSF8Ck5fIcudxbiWjIdEZv7U3Oc/tn9t0x5htwb/X7
VGA+IOy8a1x4wiVRuxQ9HovM49AbD3Y7X0FUbzLHepDB5+gsRN3rtancVy/1b2lzbDA5XYPtcroS
AoRLwr8MA7p+Namwz4gATH3ySjNzKAmKlN1jNORfTYYfu3mYTJt3ozhaKCg9WxrNTodG1G0abPYl
6f2SqasXTVuvSU429uzBPw6ZRfvSRndzizlr7PfSrl7yzD5qIhA65VIJhq2BCzVayLkBh7CZB3fu
SxtN9500GrwJyl+NkbllQNpaxj+iMWtkETJi6e/sONc5m85m+zaO3Kh5zJeYXs2+OBKO3NNR3hnm
sl/G8m4kGBZomywym6XwVtB04JRhwEPTEBQQrmKK3wwheOyRnfPiZwSjiCzeHgZmCIPd/1DmHUuH
+qJtbrEP5822xl0nFDZ648EUy4Hl6q+emsGcEJ7DtWtUmxlbk2jlg+zmPUku3F8HkjkuJ2XMeQKI
oFv+lqIE6rJsOzVvmsrbJQvFbHGq51cuiiOXxF8EhUQ0xso3X1I/wCWKM1DTQxBCC9rgxefionEO
s0CrjZeJ13wed0ll7TNbHbwh3xp9vrZmbgnm2T7Vh0XUSQeXJHXDfPQfHOSPGdJ82X1lzRKmUcAT
7V+oXw5uH63iaNw4ZfpFLbZyemNt47F1sNE2iGYtlWBeGWE15xu3sbYJRmkTw66lafOamdW+ZvCi
DPMXU8iuKCmQPXZFrVjNfRJFsE1ipPN2umJoOyuo47CA6KUBZFS2s+HgC7tUEkEn/l0vxpkNIG8K
S+2Q1MRBvH9zTcSexfXI04fMIEpNIBQduTU2i3vMc+aMnblJgqsxOe92iuXXH4h3EjiRxlaKbq0h
QtRxwOqjOCT6hUr8S1fA/V3trN7+G4fo1CF5GsaLD3AkFM10dUp9ZMvQqkZqqwR0Dnyid5Mcz8pr
HrrM2SQqP2c1jova/ncbhUCNvU6O9TZb1Z4lIjtR27ulHxjWgx8AI+XN/aGYAlKC1SbDUL248dFK
y2MffUVzfscFx5gPPkVTUTS6D4FlYbyuNvzab7aTPiJafgBRxRErEdLIvCD4O5uC9r+dy62Me3Ze
vmiSeLML5cBdcGBMGakEZ1Pr5iTaFG6GwJM2OhQcXYyxrl6zKIS0OPyzxWEoPMBr//SZhJaMY9LM
fp1LkkIMgRke89hFH01FWHu4v1mbOmI8WvAKe8+AobBZmWKNpZgwWL0S7PRxu11ARTqgtQFCugim
Ar262PqS519t/2e21dr2/2yJCZdzyY7qLzHTA029FS5WdiQa/plMwYGto8y/sum+7O332vAo6XA0
sJmLKJE+15m/lt6pNMTW7a8DcQzH/Acb6a4vnM2o5V9N0sHLJZgZRmlwLKoO07bz7WQtf5w3GWQG
HWHmTv6GRmOMVsxC/+jhiOp2P2mWbHUkzx57h41e4QxuEcCSS0Ex7uP2pu1P2EoWmvCvSGWdYbTu
0XihsXLkqbw/RrRXvux2eXZgIWOIoYEDnBfLFSfdv6uuDI2uIJIghmfGek6Yp/PdWNjfXse1vAz1
HWXwR4zNWnMUcCKQdfUdKlivHb4Kt7s6xi1q2a5dX8LTiL69Cpuam7SURV69HsZhHbgY/Qo+ajMp
AQdlxBWHh1nlLyXY5qG7qdU5fAjsLlYaH3WfvLX81a4r7nXZnGM+0ElgvCbQjqEFSYPDrJM+oebH
OPpu0g8uprVzG+C5PjN/B3sTZ8uw8HMtg965ZXL7UPXbnFqfCco7fNbg121N3LLyBscg7p7EVFOq
+apMIvVCXFu3/Ugt/9MdXpGtzY3Q0S7KzG3pJm+Ibp+Jfz9X+Z/S+qUqdz33OrkKWCof4Mq2gkao
SZ8gh32YU3UOrD6MautLpcG/PoJEZZ0qzoGuiH4N095X8Lhc2YmdqaAVeVB51kGMA5wMOzdbCTsi
P8cR1Vhl6DtyZumjP+vos7s9ktlS+httyX4be9nj4EbDzi/8+kE1Rhky0NChq60Ed44wiVf2/slt
fOcgGgWSAyrVRuX2CUNTJHgLEt5c6Jn7isRg2DoKiIakrcceDljChvSRS0V8vmjjkzbdFj+/atez
ZRMeMRyNWdf/wgD/teic6U3QfErB91ZaNzFb1I9lW+fbSOqvybXI9QXMAI2ZAHM1S2eV6vhlaD3+
ZAzjbTJ7WWZv2LUO4mefqRLH03xKBmM4uOB114gLLAa/YZ1UC3sdwe46WUy85VAU67hiNOFRS45u
usUzwP+mZIaF6/F+1P6jP6YSAbW0KcLaTSRIFyaDla4yXYmdnyxnD82QM5ZE7lCPu7H3vnDag7+r
2DYlY9ZzOxjmehmjClbfUnggCyx+AwfQMqnmklETO0Gsq8iDh9FFtna9fd4w3cpmctPKY6DuD09+
Newbk78COZV131vP70IW5hwAO335SCQSJSTro6thMDTVt4DPYJ+DbriNrIznglJyaWXI5LtHG1Lf
OBcZH43rpGB1GVNZ6VR3/K+xrvOZxpGdrobGJZCilu985l3plmTeLCVd7WRBT0n8kjnf3JEANK+O
8A98Pf8AVHlELY1D5RUPE0CoUeoHFLJq00lwV7ZL1h9/B7pq3mxdUZxljSTGQPN5wtLo5vNb2iM1
zCrFH2woDHL+cCjTJWAG21AKBt43u0C8a1nWKF5RV7PAXcZrmDLhwkmUggsL7Prkm9SrfdL/gzBP
nI/umQ0/xbOl8t90mS9ZwaPvqsdBmE+mX/9zFlCF0YQixoYJ0mJj8+PZBnb5KjmQIwibzvmMfOIW
jkvoPciYT6WtgzO4/LVSz8IhSCqhr6kJ6gox2cFFWHUewURSG16wHESisQ4Uaj7MaXvfeMkFJ/u/
xbHEkYb0m8/1B/6/uV4K4taWuOKQ+7zJWvWtIKmym/LUrZMWGgPbudK1lhb8TKYcU+dHKzC143pK
pmSdZNOnpZa3nuDZvCxf+S3t3UbDthUOoKAouqvr/CJSTjj6l3Q1limUoGHJsVLGWxiKCvsBbMPG
YuuSyGBOWBzIa4dXa5Wp+ktF4mnh5a54sfkWwVEpwcuYwPs/DDYy8IRPnykgtrfKAbsxe+ZviU19
o3vSLVyTt63Pt0WijI2irIYipYqNEojWOWtILE3iDDf9b1phsGkn2QJqI9QlW5haJdYKdnjs+3L+
pfef9l0vCF5l40Pue3tm3DRG+cHAlwhcbQr7m7rpFAayPI4QsDJHRl5fheNvGv6BLB+mlWmm8HQM
RhSFviSyJOVuQSSJ2KHDxCPhKRfW2YW6FC7VOHEoCPK89Mwy46y1c2PLXGebjCYXc+GeMjdWu0g3
z/VcfPkBQdaysXYFEPVVNlNajvGd3dK7wVlfTYBQ1rEFRifLx60XRS+L9u5V5f1UQ8D9VIdFUV3H
rvlsFa7H2mAAybqIMM3oboR4ajCTQc2pnHDqXbDaSWTg2q9PbRnd4bk/d7M4ZZ21t51BIip/sDHK
3BbaewI+9zL6WC4w/TxWevjJh+ReD+pQZfKSZYg7JR53Kpa9k1jXLkUFEaLYpc1wryznsy/jt2Ua
X61WvKHoU4Ga9okZ6dZUBupy8E/o0T4kUz+HWiDwppk17BcfA3yx7OzE/GWYtcrcG+eRhDbZZrKa
7krXcQvMBRbh3MfAADJKGg7LyBkOfcNGdJyCH/RfNqkign6e3X41OWMnM+OcZB52N0/lY5bdCsMF
46kpIPVlHQ9H5nb3Ve6X24DZYyoqM8wlN46Bt8D0s7ucJmwlS9DzQqX4r10WeXMLvEPTgQiguw8R
E7FfwHa4qi9XUqqYA3yU27hry7Wu7XbTJdOB59RZM5t/aoWP5QEZ1SUktMlHHsA60rzSikAPYetY
x1cOomOfiW+/z89zjv8f7hDEoyIYN2zajbZJg9vZhCwuxHxKhX1v+c3fYiLLa0mJOhrUTzmQlgOI
2kvPvx97Jh69fYgaT++NUfFzusC97BYc6m2OtmTArNoMRd2o1EkDtwxTt7+fCIjZwKAW3nhsODuw
Fymzx/FU2l65AWBGRCfrWAzEQNw1/MesFv/Y05GE3hBwe2cGFWh0U52YEuyVxx1dj5yzOlccThXE
HyTXdDO48jFJOGeAReyzgGeyZ9gT4fXBLUVZOI+bpA8+esN9k4BrojS6EFnay9R8CMr0yM4a2imj
YJBbY8alq3tk48Vp6vEfjJoetWHvZ6HqB1kKxJwWHYhUEf6o9LPFebHQaxtx/G2OoIVmwYmFsI0F
UxwowJnBzkP6pHxQIoWs3qsSPVTHwWbgVy9v9lw9jMg0rLa5NYaZp8mw65Hts6zGWydxr/Z9kBTY
cevuHJsjzXeDJ2eUWMRcduBcsYXLfRc150A6D2xbt7ZW5b0EmW+Sh4aatigPLqEgxFKnACvHqjVD
VToZvm/aemkuDTiT6C8YAPNQlq8x2ubbzEL9JdGJo7G9ERDQPxuXk2bqDE4y9dg1E31z/Joh4DSZ
99nMSP0Oq13YbrR18Cms7aK8VEX+ioWKr+a2ASUBbWEcB4vGyMYhkHDm4wBftNoraTwvvriO0nkN
sBu6TPz9xXzXwKryOoUsLOTF1AD+wWBMXb5ZxiHUpYPond2M67d97jaIx7ZuXno4eU1H7tFNzE/V
TIcBO6Pdyvd20h8sbTbBpgBMHQ3npcwBlDqZsPYp6wowosQUcqVmGmLZ48afxLQmPnseQVB7sWxX
XVd/MGa4G5GFVzETPsB/5lOeUCA2nvuy1P1TT1XgVP3BkNA7+mV/azuzOn02EuOObPZLkniXKDDo
7NXJSeyz6O6lRnuiwbmBBNZWU58sA+LD6O4IkS6rBr123YMygtC3dbr54lVE5dJy/orrpyDrXmCA
75nhHodieazqniYHnEZuhaNnoPUixJUKxZIya0jkC89Ut54woQryZihd0XVx9bvfVxNRQffPbeHT
xrRfJnIrEwkV8t3S3DtrHu34hL2xvfmzX8Yivtd5dEqYEA7AV7SmGYrxtgzihY0e/3KdbCOzvFMo
CGr4ypW+OIChstx/Qwy6V0WAYZVpi+r3w/DF7HeVNmwl82gUneUcFfV4Y0V+12i4oSGMeyQ6nLLZ
G46PdVFBeQdypa0Xl4l7ak7nulXHThLnAfi1qgZ8HLiqiYSd6978jkwcMj6XsGOr56H2oCsDbIRB
EE8UpEH/h/7cje4Bb+UqCtytkH1YLzjP5kKeDA7Thtgy9q27eCxOekrPZVDtEvjvXU2y1ewcUC1R
+Ro1w5tteMcCZ00yGm+w9KBtuvcTBQtKrs+76lMelANupaoH+dh1SRg5Jnf/oN2dculkK7VLbLSA
LnuLMDiwhOqYBCpEK0GCbdZG1OyWyQdC+Nla7iOpsr1o9Wd0cxvhkD9ktP/SgJRnzM8O5j6n+jLR
0awG/zDenN5aAGZ4NvkGDMxlvC9GnhQd899PoYOP3Fhi5JDqXdbXgBs3juPQcWAiqJ+aQColcIOH
fUnfRuV8oc2gCc/qm6rhifBoCB55RzbvsZf+ppby2hbyH7kLEB762IzGL2XrZogQ1Cz/cYIiOA5q
W3oBX3gVutG8LjmGSe0uG29xDh7KIV0ldRMupzj/EzmZbJ1iK0XBWPLpKL2W0Vk1vbT0UdzlW8sb
d5afHSOHoJY0rg6e4cJgHJyP2DXNp7Gyb2IwJwRkCYsFPNsMKQLImcvih2g6K4dis9b+RTHMH2vz
AWQnUVYnZ2K8nCUnPWPzPGwznnh+iN1YwA6pbUCBC4XY0k+fqvV2jrFQKRrLO2EQRFqxNzrjTOL5
YcIDERMbYw6rkxC25x4P8UlLlnpk3Vs84xszS5qP8c+mHlh7M86Bti33SRNdLHxkBMNOdVCfugBY
a1Qq2nDLlYwshixUOSjjvLRYQSXk3mUniW+DaAwCeDStqdZWV6yNmeQZUxAIXB1Pc0WktBEGhKLq
NIOmBKOt3uO6e0uKgSNnpsJxZbUzCq5FrxzOicgOLZV5Az6x9cDo+VzL0sbkbiExwm/ON8jqryWb
/laedNdTANahzLXYFIkQJ7rWZ9dyCOFjPePmIcuUs60B93ew4Juvx0+nqq+T1Ni4u9Xgizscqv1K
VPD1krZ7aNLgU5fBvB6z6Dn1wOY0tAJBwgpnYnSk2/cc3y/o0WEk3ZUl9bEfnUfKBpp3g2PVWAXl
dFfD/yM7Jy3Ys/guJ2M6OdjF6NXDmlHZ1ABF9r5dUCJNCfQD68tCdVfj6MthYvhPZvkC9IG3zN8Y
YL+qjmafyaWJuSvJ38jdQEJCy4a+BruoplsqzXo/Lv3J99RTgBEOOpBAxtbdFVUnAwuU0LGB5pqp
p5BhvYDbNijrR7ROFrbj/tRJdqoSjQWTrwjFgERg475FxlQQeuvPypLQsZIXitW1pewNW6Y/LGpd
TJecbHZAaGdsDX3AdbhL8bivSi8hJOPCzElU8BATLvFy463JykfYyROFpnhgWRlsB+9HW+lh7Bi1
ySheM+OeKMUwfiSTV+x8v9sMzXADMzJyma3dlBvpupS/AM85vThlHG7TJs+PQ0W1ID4ZS276LkMY
/AdrP+SCWUeFeZ5bQHlDzbPT3cja8hK5Gcp1Z9wvsInYDz7iJErmOjTF8OZK+34ZMOZE0rkGTUAj
7hlUZ1l0dJktDzh1Q2X522BqOX8XukLvyRTJU8l6JSbGPRgRD1qhNhsqtNn59mZuZuzIIewPHuzF
pBJ2upRasX40fRsztvXTIdDb/rQhispglMTSTOC8A8Smc+euYbHJzoj8x0JX8YZS9JoU/s4ccF0x
MfgXtyTPgOw/d0bug1vo2EZQJmBocvN+GtOHyHXv8N/vsiSlesAChrDW75ycmmZQ9G1pA+hFjQgj
pX6pRfDb6JpeANGpx2ZUJwxvY5efrAbmhUfdjYkQw6Kr3QcPxXZd52gn0hlwXCTPRMR+kqLYdlmz
UY3zJEr5EtBkrAQcctvp9hBq7+VtVkuLyelcfASG9ayl/T2Y/p02ZkrL6LQQKEMVIds+kc/wmvkq
IgRt5YIOzgTbK6dxuqaD+8yEj7lBQlCg9H69+Y7MBfzgjshGIxP0ZfZre7P70Nb2JUqzA2nLsPIw
GDIicsYJxz4/g2m9jam1LzioY3WbZ/QszI34cATFctRz4LnGpvCdrTl5wAyAAGm9cC5hQqnCpbSe
m4WkgYz6HUl86vsoTFzaCcjC5tR9YAKZebQ+LCda+72/Z+Tp7IRAMBrj+JwsFhdijJrNHOat4ipM
rQQQnz4WUYlwLx6lU/MAmTQ9HbXL7C8XcPywV7373lHnocVkFbBjoGYYXgzzb8e7XC0ZlirL5PY0
33qbqyDwswod3gTKXyw38Z+hQdlrgsTJ2pjGcOIKyzAER8l48VP77EzBHstDaDkAjYS8Ro7Be+xx
EOeMydHXxxGFBh9hisydogLQRlj7CHNZUg9b335McPbHIwAQIahcI2m/Erm9RxTLzsTG6lPQB//c
2d6TmD8S9iNkGOVkI7DaeT92q3dzBId8zOzD1GYUAPkV3MkvDg8udSN6Hx0skWRPlrVKu7ch6h+X
6L1NGWRk81tcTI9Wx8I+Sfx86xvlNevnjYgx1OU2VTLj7sk0T143l6hnOYSY2l87oEJFiSWd0EAY
6WoJ9UJEygweuqXakIjZzI7km5rSTanHJ9sjsddUHYMjh30xdl/+2d7w2MdWtGujmboB1yuZqxJv
NP57RK0We/HiUaF6j7Fuf8yUsx9V7kbpSzzWKiIb2tU59vvvWGAdC/x63ceypOng92fGHYzqox2s
AiSk2NCm703LYrETVsamLD/JelEatlSPPI8PaN2PfBJrUCjH4VZr2AzIfLWXVnC62W2nCl63hy0l
cDciqD4NfLCmGg5T354DlX6hkYEg6dA/mGqxEzIJbWPa6b65A2N9YFUtEoH7iM/SWpskfRm1G+YW
peG3xXPBuqCaerXZDba1dzBKKre5Gz3ny5/6GmRI/zXMh0qQT7EW3tCYjSbxdGYj18Fz67dC3za4
LXjmNStScgb7KMT4UIAGZ7Lbtq2/N5utExOjFT9WhC+QX8jdowD5a6NzYVXBddWTgU8BJOXgPM0T
nnBV3sURVLSse2aih4cOFC8JWisqHsZZPyy2+4SjdmfI/CBjZH080wOPSlDos56owtzU/iW2izF4
uh8iuk+O9W3Gk2p2OABv5VzmDsFaaK5YvnCSEq5RU5omG7NaOPnZ0uJ3owHhPOMHYv0B+vcNsekT
JF/aLxamlWv2QtyIvz23WVPxwTGMFpSy0FpWAQNSRgCA1UrO7rTqf10OYWYO4kNYQDD66DFQ8QvN
2l4t7v2S2BeDVBK8fIPrnLrKIJOztqrxvbt1oThr3rwKpw9xqo90RFOxiqeGPd4rr2ZWI8cVZjEK
k18WcW/7LHZ3aUzCaTbWUUnsyDbkW60L5hZ5+93XajOlU1hEERftmLKtwqiJtmPTARK4mWZQYCOp
3qTFhpV8lwI7YWYA22fap7h4LWmuY2lR4DUbaWcbN2XmoRfFGBp3n6sCEMAd066cm9VssvMUEwhq
Mn0udLFZnIgWjOu2A1ZpTuICtYF93fmDSNgLnuYAHaM2PykDR6B2qANtFqgggvlfLWmgwRlPWIka
XCID8Pnk5uiuKjD9YJP9yX0qx+DRajhz4wTrLzsIjCvrSQKKgu4MWurskvOrp+442EQHzBaHzT+E
axA8yNm59UlXjv/KIK4DYPlxFuqn6uqO8DA0CTc23v3ZeyqbiTqndzd6LLYke7HIVRjVM28XUGGu
yJfTNY3yH0nfl3qJXkur/9ERAhhyylEMP52N6uvkyW5hEh+RhRQjdoo09dikIaa/qvowFgIIvv9U
0W6wK3ZXLu7Jnp5KyaVk4RIfU/pfGVhn/oPHSFGwY0+5eub0ORT+K/lOnEPwRXZuOvMcpuZ7llv3
4ywvfj/+JRPF45j59dGN3OfGb35mk+B5c5t12Xy6cQRNIUlO5USg0gv2Pp3FkJFP7BjE1MreJpV4
LczmlzTtMbfvXOL8VXCCCfReISIIJf9FqXFX8SF383z0Mudtbji0u/wQCb4AiR4EubSPzatkN/Ng
lJd0YrBKzbr4fQgKmQcQNSvtQnN58Rigm5a9Y2sP3OuTTu5bfjsLZ2NGwcTaZUzQe+hGtxOPvKNc
21gus7rlR78rAExqRow15tMS9+tS7InlEB2btz2x+ikZD5NhhHFPS4Z/ebQ4spZ2I8ziObiZYTjk
LNq0hQRcgYJc9TXsaMUD2SlWnDkPJnp9VWQbfFlT/DXeAlr1i6AW6bCoIys/tixOUSASeWBezTk7
LjfDoFHuYGKxgGOOz0P65WZMgHmtWpYSILQOjbGXc8mF5+9qt7o4i3PxnX+ELvjms1VBiFXbtCuy
WnXyNWNQ4LnY4+J//hKsAVI968L7YuTux8XNMw8kklUr+7GXW9WRJvcV+pv4ZtocZrPa5UgaZvxd
3bDlwRQmJeNs9TwiNWkuwNqQ+zx1UWVy+pBol9s87xVFlCm+PC4Ztu/woyUkC5laICG9wqm4VFWz
1cmX7uutK+V2hjl7s3NjaIcuUG56RL7SYWwpgxttdDUjfPujWIuBCG9bHg2mEUXXHVrG+fWNsBu7
iEnGYWTpVoeeNvjnDHe6hY9PBUgj8LgmhuoM7HCm0AhQGjXVd2XjY4hJXaIOxdEW1x2h03jXGcNR
mB9uhRFgsVc1aKTUxgPZfxj2GXQpXz9Z//FZE3gZOQwJilNrHmoNBJYkKPQ7YNmcztzwvdXvWnCa
wFLvhvq1NMhG+1ETJsm57xwctPa/VnPtca00Jeq7QXfN1FY/ieFcTE/VtDfJrwXTfhkO2dyGrgGs
ooqQbrh2ZLHLxnxTxz8+YkQOWcRdHllhsTUNmoQbD907ghm5851q62FKCJL48z+Ozmu5UW2Lol9E
FTm8SoBysiw5vFB22ybnsIGvP4Pzdqpu37Zbgr1XmHNMWw6PU6H96UDGJwc2s6QU617t3bAPoZAq
r0ZeMjJuHPIVLJRN/fBDAN0qRHckD5lHRB3nejf5ec2UflRx4DaEH9BxhrgAqz1ckqNm21cjn+iW
yPhTy5+mmS7teJKA6RhDcFBNyRtjaa2CFYtZ2I5Ts2m5e3VxpzlItG97jNhjbUcGcZXQKcIUT5jV
ioYanAzlrKixXTLRznmx2dzOy9CnJaii6nfMHtl1EMeJHlKdqyOAyk4XqzQEvSgpro2tqJxzygpr
O3dfncOU03B2QtziDlQb6qUUEzr1EsP0ufYV3iK7zY8tVlD9HEbA+ogx5J9v3TBWk3pw6er9IL+q
vItK7OqSz4HDSP4rCYEYK29NuZMiYnfETVBehNexfRTpudNVMhGWJcU/hEqrit2PrXjhsiGwdU/p
ELIZz4RVDM5HY8y2qmAnT+olWBg37vXVaC0dJmkRZee3oe7NcGBV1OI5OngZklnItgL+EK/LP30A
FJbiSF4o0dG00Xr5RS9IMbCOsuXTEi04eiX6npu3iu4nnJnLUUKOEZ9uwjIbg5qEpKre2VwQGlp9
ofnLsFPJPxHRZfWxmr4K5NIVVq45/LM/gwpHZ3wuaEWZ+9qoExUuQcgA4IHWBgwK07PGz1gGoX1h
lWKOPqtoxmQY5jai2UBpDOuTtSDBQX4lEMlgFpp0hEbl54TxZa9m4w7ojM0WEm7Mkd8ejfBXx9+n
kUnWzu4gIXVxzrY6e1047klcX0k6Xvi02JfcFF3ukEvQMGAcvYY8nkZzOCdw6+A9DDWsPGxemV56
dcRdT/1JWB9F3I6oGif4MQ0y89Kz6mib0ZbWOQMLm2X1ZCxqXoL95vyoOzveOabMmPxrpn54AFTz
zYngrKrpFjXvvo2BOZvpb5mQvVY2v71kgBWUWfiPdYdWD594nisvy4Ca1I6IXiyK4DHM4lsPIdWX
YEdJCcMrvDDns+ThqAiNDCu5srwHHQCtBlxGjN2jHK0tuXJuzmyAss/VYlo32ycSLZpuXSAgJ7/q
Feo7DAcEcs7qPYNB2ciJB44ac7/lUWbuo1Zby013tagkWTm8lQZFAQvQIop3uXyxZUCNr51xDYcT
I6iVSg8szQTTzJ8j66del05p+TEoOB6QAGK+yo34rZ042ytwbGZ1MIa7lEiejdwRpqDbxdbeRLoI
kYyuyRXGu4xhANUJuKJVTo/GYEUvt7n5DufbCjAdN27BWLMoPzrprUUcosStZ0kzyhlsgkB5Q3Kn
5OUt474I71X0NOR32Tw0wXkQIcPJ8wScucOdV7HychPAfMq0p141LZZ1jIL1fwRv7pZ9BuBLtnWv
eTWxAUh37eD4asq7S95Njr3VIHIn01/7eaM7LyUhRxq9aImvTsWoPej/lHrE43rWExBAG1JrTs78
ITCuojfyYIO5MWzqnv6b6WZhnCcUjfHDsneZcrfLd/ikhml6Ao6jaW+T4G7yABrJblZ8tDnMHFBw
2Mo7mZgMKhCTsETdLzLDRcsrwu0wgrkl+OoRO2eT7TmmFafP3LH3mbEZia+h29XYb8Z4druXgJQl
A8Gokx2jmtQIryULhidUYJMNhOVjMzpWXKigIZa7epVBVSBajwGd4SvJ9OKUvQTAGZCYqXF52aH9
zhRBkJXA+8PsMYhxKCO/xUDrPGZtuMllTm4LEzmp2/dNuq8FvpTqUuYlbfudtfweIv41h1UTlfJ6
jOc1zB7mCdUqYtmppM5njvDSogIG7Mi03nL16cTWD5quQgAC30MLDTNufIPAPiYFWvOs4VK1u5ag
rFm6Cv0Y1q+ivYy4HjOyQwvfVrN/ccSDKnXlYZSwXgHzY4271tBYBpm2AX77OUFYJTXN9FM53RTo
6C3k8c6AKDFRjl2e/tm4IVpD3Cjs9hLpNQ0uda55Vk/KtmApJhiFh9mxqcR+aIlJkZjCLSnT+tQB
Ga6xRY1r/p5dJ/+QWuzKsQn5iiKomn5mTX4ZiuE52/FJaeeNKTE9G2pO3VL7Di0cv/C85txY6RLc
anbqWFGAAAecLxaBNyKY0aIlKna531Cqrv3kKUwpuo+Rxa7prGIVuz85i2xNpl1W4xl5BBX10uR2
U33RxhHU221pluHUbIMp8UjoIR1yO+fii9xDNCZom9vCk6xhn5K6FXb5my1Pa6EQRblN2oHjVZC+
1F/bBBI1b+sJph9js1xmzCe7LapOtqPvuYSuXzM2vQweVf8dqsNMlW3lp3lWNyYzHXs6SkrlDfUl
hA0jJCKv8DCwqB4SGclqe84wMZFJEKgwYfdS4Jc0hemkHVGsbkV1wQ7PiQJprUMJNaMFiA1xRzHu
DuRA1R1zt1S+KkS7DV39AGd2NJB8KQw+hPXAB5ktcZW0uCpyC0OTbpUjPfWeDRYFWaBG2xTsVyGu
GFB+dMm5ltVIiZjDHyE9jzxnzQLWNfGwgmihYgIigmItcCmOX1iaYv9fyD/RRovBSTX6joE9SSAo
DNK/nglk1L7LVBAjViaEYU6016X3gkVNI/0TY7FT5R9Tc4DMkMbARKKpTkP1BH/Py02Zrwd7EZtH
la0wFtrNJKCeM14fbM5MhpWxWDuW6hcL0B0CdsEfi+YEEsbk1zrKtr7b5iPO6ibaETz1mujBS9yd
+mr21fCHEwilN9YKgeZvpqsyqbwz7hnpaOj6LgeT0w+3jktCvheNtePdl+1/MsVg3r23zbM0+O6y
Xdo8IjzwMfVnEuDYqcPXAJVvhtYWPYSXGgKNeP9XLAgEEVFCgemlukXdlMEObzId3qnn0JebVcVw
dSBEwXRrDUeV+MCoGan7JlS4iqQd1qSxYkqKpluv3qboOYfk/oT0IhF9YX4lHYwfoXk1XzNIzUvf
IT2YUc/b+5YOJsa9Fmv4F9MX/HF8PZkX4JMcBj4pMRIRSSSS4ryMhjslj07dDcVEo36TStpTRdoA
MvUQTllSd8ojNLs5rbuhvQV81Ig+i+Lbtm42zL4awUJRXkZ2gE72bOuPVp3d1uTJHt9Fsm+RT1WE
vrFZ4LeZflGL4x8wOEGs7XLn2kmzJT956bmoWhTu7nZs3EkgYRZiZYBGY/+6lh3IUriu4qn1K5DC
3cRqD6MomY048WZCfNRtTtcVSKWfoCan1aeVgjdgl4fUrjZVY24CXPmyJp9QPb5yS0CJk1gKT4i8
4p3oNS9Ng3VfM22JmnWB7WrZU+EdcelDEe+erN64xVC1FaQ+tjFuc17wkhNoBmg3SyrxL/p+6Kst
hJUjasKdHFB2VekTn9E9JggQBu96JNC2nhywL8x9AWJFhGJFTbcaHNuLM0wXvG2V2npgwzyc3xDU
fwhvXHG5ICZqgx3kebdD6ZPMeAhSZQudeDfkzk12PsmKvkRkIIRC2lYGqPCGElcDT8ANP+k5vacM
NVZ2c0yEWhJDkApwHU5uHdr3xOJsjKGvBMkGZ/gRE+rOxFS9ttBaXeaA1a9SIGGh7CKf+H0wLUYc
Ft1CPRF0wW4qXHV2BoUwS39r0LJFD89wiE+pOj5mVFSpBSc6rS8qnsq8zzZ6r31JCb6e4tkY82uW
/TZFiDJLvI2CVGJFO4e4wGstOchReBGi3XWG8xeOzlvEQrapZL6T5fq4gk3zwvSlzTkuDfmHZclv
pwyubSpePwmy/Ko9qHywRDU6w5qd/7Mo0RI6y3TUpmhrZxje1rxp0t5DbuHaen4Yhv5cdvWzmRrG
TsdUB1yMPoDgvrVh+nDkJWkAzlLsbeZKUTndIyZpmq5sLEu+9eSBzhSurTww99VecM9sQK0xwX6v
8utgsuN39hzYiJsmxYND7ptCePo47DlPvtOY35GDF0LcL8yCSxrhucRDr2s86cweEn4PmxIlG4pt
b+unVFncgydFOANuJpUaGZ6d9B3hfuK9sj5mpOud+kUFlBGoYOU/E+raLJHcaMweHYdJpCQfgDg5
BPGOyKG1imHImfyVifqGNogBx29nsB+2MhrJmF7MMPf9/ISb93/DM414DJX0HAUe4t7fkI9e9PLa
4BLDxQ4nhNraMpJNg5+qBJdSFgqE+H9D9jqSWjaYta/iXBOBiT6RPAGd9ZVtnsapvDRl5ia1iWUQ
Y23Z7Oe2hYmpw6MkE2PsngM2sUIOzmKuPIVZKnfSEaywazXM16roqjLSsHPpl1Hm00gfifMT149E
AmAaGESXwbZWBLVu6+rzZaoM/GodZCLAc7r8VWncZynCdEPBJcDbPoPzNBgfFCgxrKlxS6vwa4t4
FCfZcoO4YiYPMB2Ocazu0w4HnbihXNjp0WPJ4yBQko82pj5LPdRHlzhDPd6THtO8xzLkgH4k160D
z7AMf8KjFPdenTqIdtRbmNZbldH8ghsKBjqjCSoFXmBV2gub6qHX9kbM1jWL4Fk5dNRUaHrcvmga
pQBNP/BeQ6FsKmzf5KaTCEMkG+4P5j0vWeVlmUk6yRzjEN+nPXp2MoPqMvSMEDMMPLRTnxk44lPP
qTQwm6GPOqbtDeAWzGwJqx7zG5OvlzToMAdYr2a2HEIsOPmJNWq11tgbzPVUx9wos/whBwtMxoBY
AItF6ujyE4R7BJ6vOgnhct4rN9nI9nLf/6ZzC8Zo+E6x71FNgyyKRjQMYw41ONVSczX00z+ggTdn
7M+C33KdzxlKDfydixyegl6aFzwEzJs8N/zGaiY+hDR7Rf7WXoppCi5RXT5snexuRfeI++aqz+t7
BvCKHKPus9fgLBA7xxFRBOjyUu11isIf/G1PKUp/gX48GUP8jnNE7a1wetYCEkxMopxn1dSvSaV8
i36kLdBYDpWT6D2tFpiUxdyCKU+NDQy1wwTuOuCrrpoe/bPRVHTuZbZxDLwG8Xgxo6TFCCL9aOS5
kV8Tb+Z49IoqeMnpXtyWD3Yt9LLCzRGCVUn1hyo4fCeBRxV+p7JxJkIcjEUirRUB8Tf8m0mBJrpR
cXqMRBwQdav+VSnetTDTkKoM4mzhnmduSTQY6m1pPZSKgxi9ustMrJep0FUFxLYGKMmjYhgfYTxt
7DS49kXmh3O57xp5G6mcvoX6alNSKoW2UUfrjHvfchUFXo2ZIgzXXxqN8T1RWytd1H+lDHA8VJ8h
KFds8xHsaOyhhizto6Z4bSl6V7kGHgJfnibEm5ykQHrS6aHJ8SNvdNMtepOrHARhDKQhVfoDnlAg
ph2iRWtTLLniqRVeDBspkWPBsGVfWsrsBI1cYihuYe9IjwMZtvEkjmYz7FnYbMFVl5skn9/iEhc4
SHscbpY7hHSRg+SjQnsRGaPHoEJsbLBqrK8Yxzwtca7yyNBoRP0BKj1Ixw/kJySktUxgUO4yktQi
i3i25kn2wSnrmpuh0JDircRrLltHdZxZOqr+SGB2s+CjOOKYhzwEI3dsLi+l3kFFkJVt3ZhbobNt
YEbBfVZXfMJ9frfD8DbE6Eoa1T6UbfYdxQyOW4KWekYA0fzHLuRTr0lUFr0LwPltMEizImMHjalx
L7X5Po2syuBqEDJhpkcp4MQhANcxNYX6K3gjduymKRND6fRi5vlzyKKT6MKvBaGkifHYMP4MRmkX
lnPla33vByqjgJplbyF7LdFgWqycKzX8Y+4KdmvcGbK+a9GJYvnMXTFq1artKClyCp2olxgFyudU
sT2VYAAtYaQaVngVEJtV3LEE2jaNvUvY1ubSuIdetW2i1oWVghKwo05lk4Bm6ShJWP8z81HbLCDU
FBfT0spUNHL5ZF0mNaX9ijctIAECAsnVMFnVFrtgUvaEb/h2lUFTB5LkgG5kAcTmR05fZjXwiwr6
xfCvjomhE1tkCd5Y4e/jBiRicJXZ2RrCw9BQ/yI/ZIZxQlu+IQVpV9rqxTS6VzhPu3HIb2Q5uwaV
ZkiSRq9I16z+jdGTDQayb8w4mwUlHAXFzZ6yC6fTVo37wyhD12AlI5XWs0+lbVPerfndwB0i96+y
LPmEDXza0pJCaL0I9Qqc+BxqwAeG5CDY9okEJyVtAar79TxZt1pLvcjMAemRA2mifJiRBCV2tbem
Ca1vuXac40KsIhraxejjdhbuAmrBwok3qmRRHBL1UPfc8Tq6PfMYxt/qMqqT6r2GWwzVTet8FxOx
RB1oNRYQUaR51kSRxQtZgDVMHPZmDr8PAxP9ZQ7pldjulc6bzIq4YW7AIJpnmthxWd93QXAqbI0M
Lygo3KS9WW1kFT9D8Jv3jj9mul9r0oYwpi1xFV5hYczWVQZHWNIdZuEp07ulPyq5Kan5+dL+tKr8
yiSEV/1ko7k9yRaxIfgBYUMFc7oNA+bT6cTLXf1RP+4a5aHmxZZMilVron+IvDpLjw0gdzn9Sotn
1SpradI/tPE44boMcToZieOmyPyJO1oXgjK6ZhiJmIjrZcm9wULzGgMHLxDIxjKJ9qxfuhYfQgIf
pNToBRkdQ16sVLhcWdO/qKipZAXUeTaSDx9hlxjXipTTuTWICVA4A2uytaOdf9hM1Yn1YQpaeFAW
wuymzNlGprXTFjLZEgySCWYlJXUawMMSDMZIpVu0qr+obRrBIY5pYgKy0v0zh4eyzHvN+zJu6m3y
GQl9Cw3nSHzGVpOl9exEh4bav8Q3EpLkFfT/auWQCsNt0eoZ8z+iJtehrPyoJNVjpGRsyIatJtVS
7yCKmLk7KeG3kkYviiG8Ik6OxGSc8hkw3sh93wS7wiF2NMTUHf+hsUpEdTOH5p8Ukg8lHCqChHUu
xhTGU6RBHGyb9GIMWhgDd3albQakeqN11yELwSoghcNCgz76ARIthyQfdPO+xVtspSCGqq8+estt
Mr+ZsSioeFVwENFSuUwLPYBR+ECZqmPIg4CDEuAo6fI+jPB2Dxyt0/TJMeZyix/rNjzKrKn7+RJq
747sSeINuCnrPlC1cuiPrfWsk/GrMC1CKSu81dpTmcw/Tsg9xGRgDfJJ5MCT2Fqp+U0RfyaalZB2
BiAmXupF3+C0JwengjXdZaqtcvlay3JbTIGH5tPLjNeAhbV4qaWQOK1TzkDc5OXqKli2wOJQzanK
Y5SKZ9DI30pXY5rG9IJ4kn9pX4PFmeFrQBTrHVgefFjwcbaj2vwJSf0HMGNKRtZTEQNVwhk4LJis
JSmhTPO+xR/NTCaTLtYSBosqWWSwjRhAthL2E87rXEZV1WbbeV62PuOhgEw/aUA/2I53uLETLT/J
6MxsdFJD3eA5alzSKhEKK8OjBykDNP8v0R1k4PXeZh/Ck97xCObkR/c4mgiu4VF/pjMeYL7amEW3
qOPF9vMkqobXkgk3Nj1SvEmqrCE3ZJsBEIGjP9rsBfmaECfqQxuJsnSowm3cHRMEvrAqZmeb0ukg
eiXpvZ5OFSq7MPE6ecv4su12XNYCJMfFBLPivKv1w5zf8wEVHWLdWX/PtV+D9Yi9N42rVSoeExPO
rzhbd8xDMXoJ7Qr8cZYAdMHy+lIw2Zk+vlEWhVBHYGQr3O4Wlv+M1w8ZAKoaSrp2yd8a/YZTUcM0
aHzn03vGBKX9BUEzJxtmAco17Y/aQByJx7u0EOfbfzoyPdiXrO8m+kJzeoAMIGPgPhuwrADWZodA
x79GvbnJ2djFZrQR4XMcKEOikwWrywDufbe17zFB5eAqzhm137a1PlE74LhVgaHlTr8L1dnwrOzd
Lh4dF6ZUDF4MeYwtmoHuf9yE4UHLN720Z4BOvrdXJhUN4UYHAzjYE2lRr1Rfaz1CNSehj2HN/Sk1
NzP+K8dbbUC0hLsGD+5c9ys9X9UZuNFV1f5I2NfbNzPfWPKJ0jCf/9nZIpwEswQYZCBm7igKhpfV
Kzn2SX5DJZBI+FbEU1SokL3C+Ilj+qKjAb2FPDfUe+kmfgN2YtugmxbJUH0AoN8YOwJlMtvVB1+t
P+hgZaCNQQ1MEYIHAdBN+QSmYJUvlpTAyqZ32QEsBXuAQCtHqQYvDJi7V+BoHP8sxRuvFX2VVZ8z
oDjKvbC/FvW6ZZ2mhh3we4b8UxaeWvq9fcnUZ7dESj7AuMy4dxDizOIEbrHKv+QlEWPyYrb8KqBt
PBIhjQJIbBl7/iaL7VM+hDtTug65Xyo4V0L9yiiVu2YdwOpeNeBgnGs/AmQmzBBHJ2FcMZXVpjA/
R52YwhA4W7mPmFRk/KGO+ZDEUifpjLWjhaRMs6O4KeM7AqGu3fXRnfwOXi1ceM13IdwB5+Sw6WtM
bGAvYKsPF7N8YM7nuiyRKuOaCFnzk7CL9Jq3p2Ns/169FWTxGJys/2h08EudJxQmAQo8jTR37KtM
Xl7b9MqTYmGhcbQLg+ekgnW2JJ/4Gc2OQd0mQPbhjS1JGWKIHnlqc5DzN5XfLo1uafnbAzig2pCu
qAsLcD1TlPuRukvErmtvYrxiyNtj4qr1DcuUgUs8GlDs/wD1jK2tBpUYQD9z6COWr1dA9OricBzF
QeNLd2gA0nax02LgjIkfQE6Vw1cBmCfzWSWYplztHwQhKdwD01Hm82g/pIGgBxeVUXSRUIFlgMx5
cbDJ1mS99YBotkIimq04tdNNYwKm0Dc06fwcJS9YjjV8zlV+wviIEnNjYBJxenf4CucfMlHi6I/1
iS0NnoyZggBFjOYheUDXqd3mTHqBpS9PFooBVyznXvV00Lc1CnWh+teqoRtNCNzQjYTU+/LI5uEV
U8EwfWrSm0BNU+q/2rxDztHEfmF5Bfnjk+3aVGFteFL6HTCYFEUg6bUaD0hqX5XwoJT3HPdTB6Fp
+pcUx0Y9wryjYTjBVaysfxMTd4sXOrpnwse2yk+PzIvtPMPMl3BcMioVfynvP4lg/d0BdSpvTZba
/TFHEkWh5WhnVNOtJRZsBwD+CW2cZyCanU6T9YxJNVc4Cf1iAC0BP2RfGF9Z+2FV/hBe0uTD0Pw4
oOkGJ3fHMYbhsMm/Jp5MfcP/VM4ugZG3AFu9vYsKli25m+r7JDoO2O0kfTsiWZiVd5ALncMyF/oS
YTf2DqK71eOoZq4mq5MvLeJXkhFVHENopOZnAaiwk//JuP/aw2ScSFAnN3SafkT03RFhwN0JqqB0
NpO6RnwWCapzjJmkFSz2809m4ma2xiVc0itRSnL+GRcbbwXRKDT+9yE+1P2WAEA9oStilMHEagDe
zPE3Z1fGWsN87HU3WtbK/5KuY5y6nj/GGo3ZlpczHNa55jG2Ap2KztoMWZYjD+ylSx4+8+q9ipgt
s7EZ8vmMj71usdEyN+SAdsLPSP2Wndcig2aw3EaHlF2p83C01xkYpeUtXCcpAoMZ+1n+0szvIYsp
SxqOahy5YXJbYobikutm+G5pzUI3zXZTcjLDrZ1toO77Q/+OdxbR9EcGZF7+ibWvvEbTQafWhm9d
9YEhGScJoPSsYLqL9scbw53absbwXW7fJDXe26q8xurHY+ew9B+1R4qUs9H5Vwx8IOVr9MOSvH1J
RrG3B8yd06odjnn5TQnkGsbXnL7rLFcRGOX/kihwGZfA8bw0UAxVCOA1dRZQ9cC4jKbqs000AYUj
F+1eI2g2yrgY3D7C4cMYBm+cR7fLsIRFjE9Qehv4DSAodfNrwcGFCROOIqcyiUk1Ciz2g4JgNYsC
QvVC6P0lek6LJqop0CgacNjPAL1mtCtZuRUvmaleWF2U0qUwfElBgaU9zHhaWfqJrYX2bsn/Ep7D
DPtdocEOQoELb/kR2R4+2JUtfVvIgEC9qMmrmW/bdNdnVyd56MEF8xDqjAzUj/IwW9fuDojNHdZC
A8clhyI7fhnxkhdy8saAlhrDL5yXvgdqo/0pfDUMdeCDHtT2LiN3LIw7nEY0t5t5dFa1GPVVZ/zx
4UXJRSfeSDc9kgOoqD74ufGxJ0sSAZATnIP8FjgPWbt1xk5RzsK8NtVbLsD3+mH+rs/EF/P+kVFO
REjIcQhoAT0DDXpVHiVYDQ1ZAQQCy1zOW3VyK+tRVB8KRWfoyK4Nx1Ji5sgGWSWRGSlKxx0MMWsV
WfuhI3C82SXdnzR8jeENegUCKxdyN1j+Hq6ONxgeip8UbySGLPJ71/yYKbvpsSc7x9h403vCjwgp
jymViNJEm/bXshCG88XjhAar5ltsdhKVdNla53RioAssr1xLS0LV8JClGzsgp7gsQteA0faydLgV
YM1i2Thptg5ZGefPJlEowX5lBHzZZ2/BemI3N38r4sth+x0Z2sbsDnb1ZjJCkT0i8GqcZDRgFIQY
8hjB6JA1kxE6pLQp8N+U2HDwnjSIr5NLkBCezRoaXA0MKX0TcWvMzJvvXfSuvgEZ0U22FQRbGCpQ
TXyPr1XLXr77nfM7PIou2zfI45j3RASyJCD4K6y/P1OyEd3JNr8NLqX2KqZvlurraHrXp50deJlD
Gco9wRpVmp5xxDqHhnMtJEgdjJVswGLkBm4tddePBxmVfqIdUCI4418BwgBxfUuqBKu0QJJPMQEa
TKsRkrn0OhBoJwfEyLZm9h+zWVfQ3qPJDJuzhKh5kvGBTetee6Ioi6PtEkUxMqMuyeYulz1PU9Eb
4GkV20nxA/MRKh85/Ss6ih4Njkj/8uZ7xu+pWLBnYIew6GWW3EswiwcmTSe9uirQkiOTaoHHYmZu
4nbqzwgP0shh1CSfgrlKrW5qTieQyQb83WSb1K92jwesOigVt6aggtF3FueTeMNFMJGANb8xFgCj
uufZY+1ZaLeIiV29NetPE/Cew6wXhtCHouBfWf4L2km67ZJ9LPNiFAyLqk1Tf6UJYU7nSfdngX99
+MCjsMjLMK56YIJDgp/a7ki6BdPtcV0D+Qqo4rsCTOlPiVa/T449E9DGR6ixmngMWviAaXoug7+E
uk9JM9/Sfau6amijoGRzbJj8nw1PhJztALPx/bFHf+sSCKMPclWnHkmt9rSLD5WmFsleVL9ayp9a
XVsH6Hu1WlKoyxpzy7pFSq6+Bcw7sCKw5SPIJb+ZRLc4/BdL3YK/pjoLaMMLjAuN8owxkzP0gyRp
PS5d1pexDEYSU0PFYZkB58mgixN80Fjbwn4SDs+80OSjj5uHNv7LIUla32gKcFzd7A/YZWbo19m5
mX/DmkqALHl7HRefGaLWqnuGEdc3vwVNvzML6sfQlbjCXSW6twPzDUwv/vBS8QQ0bo0IpDdwP+5D
AylDDIjONds/vSXSa6eo7y0GYsNBRdieC8sdz/gQ14uCUwG5Dygz5KoHEtYbh5GjMaBFYGQR5ocY
nsIsfpSZaGhXmo4JMUZ0OCAuQeSL+DeJeGT/yuJfhYyFKK5dqv/a82f0z0AhoUq7TPvEyeUbeUJe
0UbwtTXLY/2G5NOWXqQKM6/FjcIiubsnw+eAoEh3UHjhjz5N04VgLHKSDWxJVkCUmy8jdwajzLGi
yH+sTzLpFEj7WiLu8E4bMrCpbuZzn2A6y0g7B99rRNu+rjZOQjYs2BETbwfdgaL8miR+8WfwqLG/
Rrl7MXGn4WK2p40ZYgl7agyhC0v3TI57fhTnKFg1Z/7McGY11Y8eHQblKPrAlalK4syNMSLn0XAi
cFzmH5SmhxRy3nwCpteLg1Nd5fAQsNAInsYL6rlOvJsS87ZHBoHOmPwiouliU/ulo4qykceZZE11
6b3+IWcOaEU0/JQYB5n3gPs7hYhcoaKqT/qRHkqCubUD5qJr0Ib5sMBQVqP8qZi/SUUjzJpmbQxP
q/ppjFct2QEKXJv9vuK1VCEA3o35DBHeSZjwnhTWAoFOGbJ8xRp3790avpL4i0yNCB+wNvhG6SM7
gzvEK88i2RqfIgNIsJMjjnVPsdeV5Yv8ZIxr9sktgz5jxyU+m3hOwIsgBkw5THk6pnJHv4oFcHLc
vn0x7GlVj58z9xOfnsxBnZ5gQrcoZFMWsuadFo9UlZTBujowVtuTuuqDc0Q9t3IiP61uiFOZ6Jr5
YY7PgfQWlR/S4DNJ09N7lGOUKj6HjBXEXZbROm5IIYANaaFebXQ/0K+2fh4UDwxTnN3a6YW12BBj
IO9+UwR2A27LafE2cUAmQ0x6ypZK3FDPaXucul+lSrcNtzssL3cmOLT8Wg7ANMc9HzPQq5/l4kVn
hKnVy9CTxjb/tKLvSkn3ZvVtM2KFXWoPrCDWpXUtaF4wgpGdyFadCwo5RuNL9rHumfdtc3FKeiLA
SW0goo0ERpTG/Re4BZRluyT//b9oeyj2a4RtUGd87eb4MlvOXIejyURBDXOr5+IeSnr15KlrmJnO
C1xe8PVEERbaVbTkYPwj7Rtl0YlEXy3fOuW1lS4DxzTpKQMHzXRUCQcmLMA2OO73qklE3D429oRf
ih9QPX31O6tQZIDjQdlA1wgOHDUCKuD0ObGViH7m6cdCGNBTTOb1UdUQpY6EMLHz7Fmm8sryVG7a
8mrRYSbGT8isWk5wDD6n9Jq2d1FsWwVJ5DbQboWDEgKXeKmtpAR0ErdgitYVbgMaoNIdRtSmZCd2
iBuwmzV4LX/78N2Y70Y48NvDHlhaPKYaElgruZXJYAhPAFZixu84wZx5OClPtkspL1+/X0izqFjo
fDComqh2WSoUua//LvsKzY79hZ05zOiBYJ+8piYeybWeHlgkCIjknM79u9GeANdH847Qusp+Zv0e
njUKJqhUNZ1yPgJM11byFfcXz4V9ZVfZd0eYUxNpWFp/HqQ/SzvHTynAVYPVqUEawzo0gZyQsTav
Wu6aM0AuMhE8HGg0VnbLdbdaUIm2RkLyqnwleBZAXLxOFXY5S4dHnCkqg44Nz4oSzG7AzVkYNBGp
LH+gVZ9Vfi/lxdmHw8HrpA9zJCZoE9n0GbDhJx6a2SX7q0BgwD0Jzk0KEW//1gYx84ewjVDjjtwz
nmIS6YHb+x6kNi4k8Nlfunavxs3EngBjoM7gGssS6imUgjKZFCXvBcqk1XRK7P84Oo/d1rEtiH4R
AYbDNJVEKmdLtjwhnC5zzvz6XmzgDR4at/vaEnnODlWr3kgnoYZYEbAqygcKHjI86uQzxxYFQKiG
yR+7U0IHAo98rdkouzU6hFNLy3ryY7fprjBBqGaORMYWvEDZjT2dNOhwtWlD2EsrbhhsC16fYDwE
5mekfQXivZ5+Bulm999qsWGO26LIZrNpt3DGhcmulTOi+lTUe9B4DJiWrAEY+CG+detyb+g6TgzQ
dGfBlkwPdxlmXsw+OoHAFtZlU73b7MDDYssAg4BVkDD8gx/KK3nOAEC3jHd/HYc7edLuLQpJRZmJ
7dUCk81CVfYpAJvkN8eTK7uU2gr68Z15NxH/9GLcBD9ydyybU84G0Cv/NNy/HQNSmnCZDbKGUHjt
i2fvLShbU/HLx7VueZ0M6wfIRDThAu4L1ONXLhG8+pOy79tH1GKD5wtA2wdapHnVX3F1CdPTEJ+z
6VsgcNDYdBVYVnYBwxVzr5fX0cYwym0csRNC7dLta3QqjD40bIaXQtwsi9Ks2qj6rqgdD2hIwza3
2/jFpQu+O8DA5QTNsu0ccFlrC9J61v/q8QbnRmcRvi0fIjRZAMAI7WKCAfo6C98asnqT9J8Y9qV8
CBI+LftVjtsmtNDUY+I/y8VHnRcOxA1U9LLFjbENeefyfkNgOyiVSxytB4QjiQLPgpxPfgQ7OUlw
BOl8xNYiK5l2LLmNCgYa/Sx+IyVHwXmVu103EZSY7lNSu7yCN+4Qs6GQt+lE5A3X0aBee+VCP1fE
lxAnF2P0pUEHpZ40z7Vix4w1UqL6pWS/4efGqgUGL6cK506eHIkjscDcQRohFVMAFSRtnjmnDNLM
tPyn9g7iNJUOfOSQb+vaIWB60eAAikjxEcESFXVDulbK70aHQL55gS44fqdoktnbev/f8g7vX6ux
6VO4LrjF6nn6X7Amq/Vrqq8a2doHw1cK4KEDMpxTS7Yo/WrU3Y9ueIPR4doEuQh5GesOdFQ4h79y
963rb6l5NVCuIn2jXmI2Vr1DqtTKCyuSboahLdlHtwSQEqsxGeGKTPd1GjOoQG9Re0AngyOepk1M
KrARpl9eddCTewJrijFzxflHtfhCv4KbPAQ9g43MIpWOeqjeMO3uAEpzXfj/DNyXdoAj2md8diSU
hgQVc/quGVYk3l7p/olfczwrhmuoTp3iYeBT+YNzO0KuTOJ1hOp4vFL8aQxbxJtRHeqYp31tdKzx
z0a1UbQe17TTZOoW8ggtp+tHmPqQcedVvLGBQtZT9YYuCWrBGGorbsSB0L+o5vqrQhy1nOXjMsq+
mmg/FyJBSr3eK4tM3fXRZ5StI9pATh+CbkbxJDdTn9VuO368mrJNF1sZJdyWuM0aEIBmHYYPsoB0
bWnrB/ZDXvdtJReINboJ5ym6x9ZZKZ4s7xDLCuPcy9C60IzRY/AV7O30UnU3NSfWzmV9VCSaY3UX
Btyatecj9sKbpd8qhK8B5tep2ZnyRZJPHbc+4h92NxbTOjX+6RUMFajFUI/7xbH3gWdHUFbbs1Gf
YobsSn0O2+MI0atj0EDWlDyfSWS0MkSb79hFE24ZMxsW1QyCD2B1CoFj+kvVC4ZuUDvYe1TxuwLz
NDZ+WFSiGSOHcEu2oYulgsUhCVXE3+5zC7DGs2mPeO4BV7GE+ShgZoOaWgidr/YqaRfbxJvGCCoX
F6O76snVp0pQ1bv4KPXH1H+RZ6QSQkkPk9+C5G1ezHpYM8Wv8Nde4wT5d6h4m0wHdly8l8MzyG49
wXgkGho0kNumvI8eT7hT2GTQ9ViSF1OAuYFMX5phltQSCmJUUP3FY6CdOVPLIhNtQbL1mL5a11jZ
S+OxtznQHrUQ7kyirKBAJhT9v5HF2EVxk+wvkbVjozP3YvyPIv4QaXNETe8oE1x+XJaeoHW2cnSQ
uVtTHpYC7OO/eayijhuCDLA9JXwOnB3JxexvkbIa5UsozoVygA1GMRcR18tyJdWQNJIC0Swj7YUy
2tNWZQfR5y+13JShLyVNizpcMNIpePSV4p0oThCs2zo4ZNTWAeiCqg4XwnszdMealjU6yDr8sDl1
xvGqZ7941PXenZC7sR1FVa8WZ9b+ZR4gLn+mOclCa48aifO55tqY3TunTPmG0YD30m9BDx2730kZ
F7Yx7URBCPns/X3yTzY1JIQa+oOBbiJDLYHnGw+8xSQ7fKFP4fmHzGl5j8Dey3xB3BYBGI7oXzEf
UbzlVfSX5p98qOyFM/+zYQwHSsWatQQFRML0oP6NORtZbiL0oxraTpll88OgG/VUtl2sGHAuMXnY
mbxhgmnaFWSoOXJc4YeSvngy42FNIImJ17jc2MZNYmBZqfuyXMu8dDW+1Vzd4OOLMUBGZGPE8yj0
MHl/FCKwoxkSLbV8U8boGleosUeJ24/Bsw8koe3KjdbTPj3M4kerDcIDfmXmGwOjiP6Ltw2qhSb+
sXMo072VIXVApMGbumdwZUdwXF/oRujXAONmzP1yUiF2NusQvGmxilqb4SoxMRrAjXuNkxlCsGKf
25bhdEfcFjdh57B7UJ9B3ext+1NJHjPKLFFg+1rRcjwFwbmg35ZSm1lZCVu5dSr5HFbtaij+WgQD
ykoztxHQ40l5z1AWkma8lKZnZDyj4QLUxa7cDJJM/Wwiysf8GjQMYeNdKCCuFp8y64mM+A2jaQ4N
lsNIP1TmrihC1kr3KiY0V6Nhke8mu+PoqQVveKktmSX7qZbilSmfiwn91A1pgF3her14utvOfYZ6
ASNKxXuQw7eBo8ky6D8GRxTjmp2gBVAspytCekvL+x6aT5Vp3AgpkVCBsXfM6F32Tza2m7L8qwiA
4RNgTuDt4QvwbxkWBw/Qypb6kyFcvoR2vwmjW4BPLu0+TPYzHnIX42mhVURGjJ2SCzam2Ik/Jf+q
lidRPq3hGo9uYW37U5QeaWBAhPShO3E/5f8ytFR5vMXPyJSzT1fqdE0byvLWkXHwwE6Od6y3knqj
PtCdacZmMtZNfhODkyo0+86gsSqoGTwjtcy7rxRFip/dyUPF1X7NjDNrKkaVHSuOXTZAv135wxWi
gjpsRfvWt58qVPLgS41PXrLRmFz75aPXbabF05KLwtFFvTXEZTDeZEAQsv2VxxgTbnFKMTE4+sj4
Gs/LUhASSrlW/RspbgvrkRSnmICHYasNv6m3mc0p+mislHAzDn823rsUQSh/A34b/ZQN8M04m4nQ
UfFKx/43yguiFgYDgdGa8leyEX73Ny1B8k64JO4frd5mwTdK2NC8xXN7swZY4InTQGHNBxxF/6ru
G31VnG3nOaefHgcAI0yNAtMtBvpvPKb4RbvknFlvcn/1+GxThPwCOb6DlpXtDhuebuv3Lh4Yj4ha
/diwmouYKVdQ7jHCfza0pgHWh46IWgkcSJBcQpT+oFRF/mGBLU4dmH5Wv0Zx30Y3099j/QuLb8n8
0VliIxhk1S84rutwHRA3Hy5FtFHFfZwoHBv0A28ixPLrtq+CmAb1MqAjblCWyPPN1hKA5Pb+tQSa
jVFO+9ViPFaoWRmAox+hQWyTex0cu5YjxF7J3p0ZhjBLslJvKeqcAvuXm4Yb3I5Dfekab2Vnp9HQ
sO7/Qwu1rvsCFVe9bIW9Abq+6hj1T/HNmmXq9aeY/VKfWjmPbQmKixlfe4I7/Ldqn4UFCdri56eV
ZVmzGCnANQqYmCoq5adpZPlOPu1wyCryBBmWvfz41VNylOFFMtmikuuYQwhk8BjQOxfKq7qpPkvh
Z31PIjTJ5ETwktJzcvmJ1pXkQzt8SlK+4QqgmJc5VJo1TTOUkcr7U5kimctGOxkTz/emMmBSuON3
OG3UgBJ/+oSpIrG374dvYTwC6EpEFBDVtbDMsyQdrOE5B6OM67BzJN0dgXDjFhH3Kd8zIx3FpuYX
0X7C/qcDWTLHfSf9vhevNNoq44cHf6QWR18h0ftCIyThk+qxBaEcs545QsryPBux03/1q8yGZYUC
jAWW2t411CEFjyBNVxI6k3EUxmnUdrH5kZLhnG/QdCNX0B7MaL0MbPcK9wZFLHkYCxNd+cR7ac25
qs+MLanJbT9ZzsTzamQAsNhZwUCRTMwFTAXe4+pNmAzhvqYEBIT3T0sPsr4XCBOwRHeoCIMHvjBt
eKraPkuoRXkEQmdupqsKSPdR58WIDdeav85fLT/U8zyu3uOkTIKbhhVMpXAZqHBiFoujfxvKexHr
FLBfVnpWchJr5zHrOm53SEwwAKcAkVt/N2ifSg/AMF0Z3zLCZjgrzXiOMDDmyUeQfUf2Vc934sNv
ljaASibIANkEblrGAUqK3hmRocrnSWFZDcECbIJv3ORmBmeh00q4oOmMPXXfd8Gugx0XcdYSQqMg
SJzV9bNnsfHbVStvRs2VgJrlzxy95SiuOr6ACNW/mjlptpdwaEFuEEv1W1U3Cm1c4p1j5L+ZdKZv
TFFqSzOr7KdsV+y8x4y6ABEfq4azDYWsJ9qUoFSyvz9gMJmfTXBNJpnULwib6LjALBE11fapa43d
0p/2k3xQut9SupE8HKoHPlYU2O24xvWxqL6kef/RoZ1l8Mdos+VBsLCt6eHKKn9SzzF6Khz/Txqc
XvwyPE48VwfioCn0XHQ4gfJTlPbCQHLTMoAQH7G6LAPmCo+EKwL5uYuJQDmKDCjYY9TQ0BRPU3rv
wCwk/s2qL1jFGETq3RtA4tp/xqbJgJMGot0MKBuUHlIDTjjfXvn8l5EJzmegI+Hm7rQvs75nLT96
cuziI3iwHvd44u208h+uTkP+tsaVIDUXl5fauopE4Pbk8U3+Du0ZNmPXPTs4tIP9NlCWSepnqBZr
I7mOmO0aVLkBPwrJEMuY0ZYyI/dmuSJ7TDvC0bOS/XUeZY6sPhpvM/OhTEdMHyOzzBrdYkv1mh+y
wbV1LB7pWYUrY25EtSPgjBN8b8b7QJzYG+Hj+y6JDJs01sREukzKhQ7QEMe8PfYEZKe7uFhJhuPj
/5X3+A1F/lkzyIytR6DfrfYfYIfCvAz5HXkih0GZHriSq4jX2BkryudLW/LvsGmF8EO2LbDXVV1u
suBQ8p7XaboK1JtAWw5UcL6IimAzNvesuaNXh8p5KMtt88W1yjlUkFSUPPyArmaRKCCXV2hDUvPW
DVeG+NYEqf6WqkeuqP5lqKj23sFQLcs7K2ZWGqwwQ+6wfImzzCLQcracNxtET4IEFvXW5XflM41v
Tdstm/eMTafMp0r0x0uxuFtbEg7l2FGI5+I4RmUfhncURDm/L6Mc9uPoe627Tm82BzzUCLVjHK0q
6vIE8lFma3vsdzzYL+Mg2+usPLfI5kP/7rVbT1ll5j5pmgvYslXIxCj0QSICESbvq0XHrbIYXmPX
LgUDqcmddfnjszJ9pNY3/MxyQtnjxpXDhVS0TvjorO4OKHXFaCab2K5FJ5i3sOe87g/2Q10RhRKi
GyRLSztK01VvAYylN7m9DoA2vb2efMdAT5LhL9cvccEdzSipci0ENBB4CS+tWIh2lzh4eeNHg4Sd
A+kjDP4qgcjU2gO3K0gmtodVWdhridJPelEiWPNVic0XRGpK4SKz2KEUxFOfI7HBEMvGO+3e/H6b
PIMQTawQQMquqI9ojiUks+jDBiCvqG0q/X2E3dGh7LXtvyHbTWwxLO+3lz9UdXR8cPBG+6JRHguY
mhbyEghRAVoMwRAqCTlXo52kO93DAEKKlzvY4RJiaFskKy73Aoodil+Fab5FvK7TT9+M6/XuV0FR
MZCzzaT1ECu7zDiUlIeD/ujj/ShtBr4gdYQOprAByfUtx8ykx9c4YwyuLHn3YMNr/HZB896T7Nc0
FLQmJKi70I4F66rqKk1HkEZLmmqMJZyCWeAa4FtgKhHr7clOx2cwi6WFE8Emrosjj1zG3pCxT27+
pZRZTBGgG9UGV0j/XZvnITkJQrnaqODoJi4HorH6NZpwUBi/Nyjm0qNaLEwqrxE1LNKEcs0DLqKT
Lm99en8yKGnKISiUC2Y+tfGpPMLoB123JDuRvpT9D616ldGfgH4skz87zQtAtXkW5c4G4Fq8qdzI
GPybvRgufMlQFYR9mmknPft6ksVp+EtGcCnT4eq30MB17lUEI5DL7Y1Ro+dELLjpwGHBPZT3nk6m
Hmq0etWghuK0Z74wSy7Q/XO+FLwHyYD0oHtiUVlV8T02JtfoiAYZmodqfGNmcycdRxIcWH8piZtA
By3yZjFKEPgHpGz82UwVbP/565iXhymR0EP+YSJmICzpUlrFMgda3ZGDTsxNq8trod7T6iOSqq3e
PPFnV+HLy3TuLNSm5rUzX22Ii5OZlNbdR+axCWV06ynrCbmAEp3a+h8hhk6NqE6lMEAlOPjjRosE
WuzgUhJUXvHx2wwOoZMG9VICVFEgTBSUZ7H+GafbNr9U1dHHehCCItai7JFg/7cx4JWKK3mXBP2j
ljohBbgNZ2cklTtRDeZKs7yZUYt4DvDUSbRc9kDliLZfBY26ELBV2o7EQ7dk7yYTDIuOtIOGhC3M
nbx/IzlqwZcNEY5VIRvb+tAQoJXU95Q8CZ9T0dLdwXcjZrbQfxc960YcDzCTyMxBv2Kxh54igz0W
iyHMfz3Jt3A96R82ZEhtu4lIKs+xSE4omWBEDWcYPQ7epqXo0VEwZtEIv7LLeD2K39AwKDtU9C/o
Fke3GlmVGBPOFyYuK9yVGVs+MYaoFnH5Y51ihDrAUTDwwdpUPyowUkjrPEJHbGROhLwrG95JidlM
0W0I2atyccTofzAYIK7GOqbqS1XBmk/2mTDbN/igZ2RmO6HZCDAT9K31t+LBPKjqeMG6Ioq2KYkn
o+3WszH/4Y9/rXXFYIXD8upVnINsbuGTiexqSy/J+0qtA6zF5TA+Ou+aKC9RvirAeXQH0ynLTkH0
qarXgqBKnxeu4tYbB1aQLFcoR6AUjDCyAs4fZoalmnLlvuObXkbKm5zcRfM5RR+KfaxZo43WU0at
w8ozYtWtl97SB/O5UJlTq5yPAfcW2ZDsDxm5TJN1SodyHTD1Cuvj7MEvZFRc1V8cWfdxVskGJDCm
4Y9dUDPCKMzoqiEmLCrlLJM2Y137pF30/XyDgfYA0Rk358Aq9sSL2sFHhFhe1dAdSuQxBfwXqA26
NNokzAw7fGJkvy1TBo0q6j4D+0Wha8BF5i+0f8r4+u2Oe0bNnUGSHPYKMLlZRRsNE0z6llJsSHDg
wlCQi/90FSuyuvE5sbVD3pcsbst/DaA5k6cCVBkXNQR1LQRhVTplW21AdjshQsWho6gJPaSZG706
9pEgpS2+K9VPRIJjQvxQVb2XjU/uz41sEL3Z9MPOy4pzKGK8OtZCZjlVajSv3egQOs045zOff/T5
w6hbZ7QN7oKMXbhho1id2yrALSEDDHVXqDpfRAMUtun+pVp0qnXlT0LNFPT/C1SWLbNLyXrTjDNh
BeBouGBghuhag/B0wEvdrhLUCExNDRsbncu1FzS471h8RICj1PAXZwRgTWqmAH36Vuh7lc0BklRP
XD3zw+oOIuK47deiTvblh0ptM7FIzjG+Nqa+9ONPs/vfrEVstwS650g8d4mEsKs1OMZEs8SRG1K5
9VKw8Gh6JuAAdo0psb+nMRfEJmWaZljsCycyjwTFH2vNQ63MveFVGJewt9kZA8eDpNevbTQ0XbpM
xU+e/05yjPt/gkHoVmyW6+IbNeNJij4C1OfSy6Kkoz6rLLdF44v+M/QRFrEU3SoVj9m+aEACaTu5
IShJPcr+l8y+ukClIi8Z0l0KTT+PevrMWNXRiIhs18K6T5DjTQqZofFBD8QcgrCU0QRa2HbM/Mcs
Rrcd/oGZiTFHVAjUGMew15+p8tpJEutO3lmGto8zE8NVT+Wu8WXPdDDAAdRkVgWxcrgpxg+ZbBPy
HgD2+F/q5ltDd0OILav6HeAWjdHh0N8jdcawLhqN4ZtOfu/GZ3EX4P1Z8RKQ6BP8mOOFAlmV3iML
IxEjEAtVTNI9ihLag/zI4wjYGLUWrNw5zokJgJce0v7NVmOMeZTmCFHUVc7TVPMlKOFHaXGdkGze
ZwhlLWihbpR8I37221tXXEUJvI/fOVlayAGwyC0aEzs8Wm3Bxpx55EpT4OqvevsDOUGUaSuNjeja
9x6WBDRQXcmc35LVuaC2FxHDLTgqAcsKjqzYWmWQqIJtrGwD3QB7/Bw8xGdQOtlasY75FTzrJX6E
3KxdHYskaZz8TSPEfiZ/Q3y3DbrPnk/rjvq14v+V3kbIF3ncp9Vu+JeC7LNGaVkiF5l7WbZsSn0h
qxL1B1lXhzxDg36ZJiQd7NU8JDUnmqao2ygYhjoGf0PI1KA5xf2v0EtgxBgH9qZKXrTCT/uTF+yl
Z25ZQsXauxVDLZEOYOJWICQxQ5m6ufAxTyXy5JhWt44V6ikig1M4g6gpa2eEpe9hD5hJIp2+Qf6W
Ig305Xxrqo8Q6f6Q5Kv5v5IyTMkbfEzRvYES6K/L5ji2O8linrRNH5n03vrfs8eA/5UIujSn8nYp
zKwaNMz0JoUuUk6f3Y/GI3DFp2MVNzNEOwnWvCLDUZlXgGC1NEBXKlaOETkSwXtXzJ1HD7VKzv5j
ZBwd0/Fmfnma4nmhC8+0HmUXNZQbYLtP8B6QX/c10gQ0Xbtt7ASnOrMmhWFskGx5p8jh1JlUlhc/
b9eILhMeDZ88vT1T3FGs50ACAHLEUPVAdM6YlgLNzQjrkF3SvOx4mwyOkVwSIhP9Aw0EqQ6zEBmj
uG9tUE6wZ+pbAlctNJnMMIeVzuC+Aaz51hZrmC96vIbYhG1kZAFTbEbVVTV0G08Jp/tdLc+5uizw
9mREyHhRDLfnzhXaTqgivvl7ujp6yWxffdkdWLSwA8b3gjLDJu251r5zXKRFczbabZXdGzQBw19N
rV2VXEb1O+ltC7pFsgYSfY7L+OmYsA/VxG1BTEeTHxMW+TUHtmz+jxcdtdckn+uaPYW6Vn37QDfN
hE5wVkzBWohwVVbTGr067gZtkFDIPFVaoDh6H6POzaurn7BF8rcFoVox21lovansrQedyuHsq9j2
e66SgakOXtfmJrN2FsQT8wGqfGCCoE424ynj4kfR/ZtA3NYwwnG8k4lz6gan0e8lIv/GelpyRfl9
if1DEx5N6kBVsimwD4F2tpuLbrJekfd29hzMZDXSSRvFS1OgrMqEa2NuxQlZ5uAVE9+dwStDcky1
a6X9C1hLSMqzmGn2/c7G8qinX6JNmcFlCLiPxDMTdR1pdGL8iZrYq+IrLUhpg8tAuXSy5GtCJBv2
7fA9jzdEFzGFQci7GaNix5RO8S45eogEO5Vk/tocEiPNZFXfq9bVQAvjAAFmjuIGshgIx7fIdNva
X2VBfM8JblMuQ3gMpheigdCeJ+qNXhFGJla+SUyp/dGOV18/lVThcOTdKdvAY8HMpOk49JCqzgo9
D996Sob8+8SMo+XFY6aOl9onTDV2JKNxUW92kAhCpuBeRnGMdwuVmaIi+YBlrf5TwNNEvYV7c60U
2zBgO+/7Ozm8BP1PjOpfLVRKimht6WwQpPeGg1zB0mr4s5cTKcDMoGbz0UZnOaHwdXGabbvwNHk3
q7qbMRKVDNXP4Cr5mYEZ5GQUnrSzDSvub1/McyS46Ug8/kJ1lZCL5L0b/bHLkA4hCNJtoGIo1SNx
kz5s21jZ/isit7PkXRHSEp0WeWyGwLa5LFn4ZWwpgk1q7kzIu7mi7n2JBbZOY8G7HV0t5S0G2QBJ
x22kiVDnxk1qwF2VwgwZyCQCPJPBrKJV6zKqWLH9WjRCuPQXJqIFvuu4wYPKB17hKsHMwJ2E5tYB
tmOgUTVeAoRPOGw9Y1d678OwF6X0x/78ntUZq2gDnz2XCMkPMkGoPkcBaWobw/I4XyCA5cjgJX5p
Fb+2vA3iXyV8tazQBnPctv0uq3qa0M4lXXPdqewlqOVDfBc9g8GC0Ik8hcrdpvVnJIWYn+xVEl4K
24I4qJtI05lQKUa3sVR7Oz+9xWfNbICEcrTKBdOx6SFbNN5yRzx1+j6xG1bjrxZhTYGFJ0UFIzLq
DaQYiYfirbD/rO4YDS1bQkxsSsAKx3YQd36FjOE8JTg0GroynwGfB/236o5TM6IsAcrPRLzFWOHr
BJYBp/FsbiptqPe98X+3SvgfvZjvGSuTfrAlREvKKsT1+GjqoV6X6E8MFZ86N2/HnpeyKxb1RwY3
CX/AsLXIQVMVAZYAR8fAjzEZi0RU62J6Gsx5KZf9twlZjE0ckKLCuqZERN4YMcfXVFxwPGmJVu8Q
wKzM2tiEE0wk6HZlY6KXnmcjj3AC1R2Yjq+TH4r/W+1WlXzXh8AhkZBW/jnw+KtMBzty4Ug/a4w/
CAzAOsJjFpN9HrGtSbP+HyY4xmm1x3KLoGhhumOeYD8xR4KktU8dR2vCJsq6Szkz2WTdYzVNOTxi
FPeeDx8Tp08zMH8Ecawh+A8tXm1zSztGdc7aFeOKx8eMGW5pNhxFdfUhoUmrsIa33s5sv7m3fMQv
OQaGJCOuzZSfIfsvwGi4KkxnIvAdrblHcK0kims2aSRJl+84a9Ox+SkN6P5DDs0gx55EqCCiyDj0
VlLzNcqANoR28Hk7M2tWD/uE3eMb1FM6Q0wPPLJl2btBw3yeXUXEdd7x0OQVHnF/2zBD75uvtL2Q
FHQmQXxJBvbCxPRtI7PSq/GUGc8ZsiDbhwQdQT95mHbbpZUgdGtieE82ARMCqYdvByeD7YZZ/vAH
r22ubeXps8sxdDKfqlK3IYrOzscHRgPWOtlMM3ZChEaewsgSJ3Jc2Xsr3csgzIzSXrdJeC47Zm2p
9GlVo7rogNaaXwHrUR8vZsoAK9KWGthaKUJUn+VujCnd7jZGduhQVAzpVovalcWrLE8bH932mB8l
pCM2wzsVlHPW/xR07iMaG6XD6Q0gnMuc3104rXqGv+dOFQZfkhhMiM9VAv46vzcoJLz54x34K2KU
6fqIgGNskY+fCgTpRJYvIlveRXJKkEy0zNR0l0xMV9CKop/K2wcfw5ZwOzhXXCaoCzTFX0vpgdwb
xmuwzItywhIzUznbVZgoh7IKztWI+webTAup0zCajdIz/dUzSt7qQiLkRp3tvGpyS81hU2AQEYga
cxa3anMzuB5thWa3o7svg4J8MYlE+n/pmIyLqu3OYUD8JRw5W7Zp4dZwi1Z2na7oLNaSRpVEJ+qx
L6K26lrWYwGVpP7wsBZ6NadoaHUrpdQO9P9vccC03oLscGyhU1NErWzED1lbLDXaVAlLQUr8zdhC
r4XrZmhgYRtrJWlw2zFcAV5qYVxrmrSV6HxbDpCn1q9b1f7uaVI9nuVIKP8mdmPcHWxbxdJS9RU7
c8w3SxkLd67RHmjxR6QXz4AmU2Gx26QqM4vObbDioLxcdN2fCcNvKimcgxJaBHN93zgrfbQakH0n
CHWgOLuzM5s5nqv5PbtP6gdl3aS7NjccPXozGetLRC4m468eQufVfsYS3ceXboGjaaFea9HRRtUs
mcljMIbXKB0R9g0q2kcrIcoNimS3zuTiSaoIsva+x8ko/J98jPedb8/62FVWFG+G+dbkOmScGjh2
7kPCgPHTXO3qYVpHU8uRb33aFflXA55DH1Z3Y12Lpr/qiL09ruyae1hDa9c+azRWBKLE8K7TR2+a
+9C3N6lWIwvgVEvHcyDZv2MZQs9DmjwgiakCnIv31sasmVP3AnciCVjVkUuqs5XqnncSs219Fzbm
po88NukoG0rwcSQ9YN5Fmd/g1Atpe8QvvNZlHtG6zqIGrkdY1EKP6HA/VO0jZjqlxt+tyag90v8I
k6V7UgDbsOz0MfWF9SYeCc9rAvJXI/qHs8Jz37bAF3B35P7XhJjX89uRDU2Fvxw0UlDc1AzLjaSv
UIzg58+yH2blQ0k4ZPpb2daPHc4SLkJblH4lWCayKmBfazs5w7URC1tfo6jGgWa0EkEj59as+K43
EmpfjZdHY0yR99ktmcM9Pco1gvW6/llwVJYdZ/CZNabM+i3Q7mDlS/tQ6FQu1cPGHRTRvQR7rUUY
QyBALpg/vyLs4ZrvEUFCH8z2O2x91mFH25y32rO+qEf1/DeW35UAq+pf0hgxcI8VmPN6jsbIR1DV
LXgQwoAUJnWD6cK6p92P6HyBaJSh5fSqdpfgY0wIqOB0rzq2tSl+NYN72UvBenrhZmKbHczLXx6M
mu+sAusnh/LDwxTQqjJk9R5hr9hEGXjs0jxMYbSDWUiu2PxyE+YN+vWc1oR/eByVEZp6gWPPt8Gc
cZXYfucqs8QWUQ57du2v1toFjtHSrpwpt15dPKSMs8w1lR/JbzFLVuidZJ4ZsKbRqNr6dQgYFjD4
nUxUQTyMKkbZIbjVbNf5F3kuv+1B2YYNLHCeayayGOZ3FgSiqgFyLn8I+sJaXfWovfWSsOwMds69
IoukxmpYYEQqmw72pbkosu9Jx9XKeLfWbNxuBKMVtWvgXTBTCPvWLsKBqLAeGtLSrfBEy2m1HfWI
ljV0JBbbhbpPxqvnN/ua/OS0ko8a9gyRJ8tUP3pJugnJRIfO96l1zS61NCAYLVmou3gOntNvhayy
CkSXyoBG7dJ/ElvFWJa4eSCip3OU8L7mPSt1RF7IkVQcMT1jxzAWm97PtlWHfl4b1ymSSXJjnJh6
z0DSqFrhuqgha1Xl59iZ74kxItL6yZlAKsBrTU9dRs0rJUcv0lk/c1gldnMjn3ylsfVuK5W153QC
6LYIGVCUMiyEPj/NqvgYyF7OwAFk3Q3iB0E4b5ZOk9ywTWyUFZcpKcHaXrVaF6xAlV8GtZ1zR37n
sOSBeraSb0PUXhRqnmwyKeqadWUbW+K3FyIpH03Q01e8490Dv5o4JlVLXpaOIrrtSHFiNx7ktOcs
NZOoCi3yFVWquw7bWlz4294Y90K21kWXrcu564FZRzlPSgwZAhZvBzty4ogjMOv/cXRey5EiWxT9
IiISD68q71VG9oWQ1BLeJpDA189i3mZi7lWrqyDzmL3XLlLxTreFKkWsE4SFQsWPOHwNc/1i+8iA
mem1IylL1wwtQE19mI+3QBCVg4cKn+vO18CdcXaNHGgJrr8iMF4NbLbsJ+KOsE/2ZQbZr6T5rYu0
XAf/M0PtFUUvL3q/sSoUFgF5uVN5SRhsWc3K4xWrtK8uf7acBHA0WyoCTVUMGARn4CjOtWQc2OR/
QzqtK5qlVg8OfhRvvKy4qKbY18AZPD7ukAOiAnNUNO8oTukG2hsffoJGykI013fTzSqPvUUJ4sXs
rimqNChknqRWLPxzGwanwE0vbucts4G+jQjEGrMr254kbTZDba4TIgozI1lbiFb9VKwN3d2HMRg1
2mDBQEDnJsEE7wrjBHC2lA+LQsJ/SWLso4GDhIgsh4qmp+HX/McyxzPihcKHL5FtsUJcDHV5UTg1
Q4A8RUBiA1vDwGI1QFHsst3YOSwPqmpAK4h/n3ZduILIknJTyL2HnjXDZFXBzLJxuwP5gHS8CeDS
OC48luItokGNm5SrnlER91NRpQePZCq3CU8UkijqgnOM2cXqi1UUs6/Swq0+ulvZVquKuhzYPnJd
eWsD7aXBfduyFRgwQE+MSsacszjoViz6Vc8sRERw5vRVAD9FFIp3mK3syuS/EAu2cM1sG1nMVVSw
r8g7chxITfxSjoWV7NVpyXBA+slnkOq8I/juKnTkHmZU6yeoP4kQDJI3nYlDEYqlD4qhAC7ll1sq
o00cTG++Q75VpLg76YOwetvmdwMoLGKbr8QjL5apQOcHn7C36oWaKA4D53myNUYERNPYwH9QcMxa
EXdkyFWA4zKBEftq3TF4DfrwoyVaM83RNeYNrwJSZ9gQAfCPBmEFcoOtNSFkzyjF8OtYSXawHf+f
aX2nJVV1qN190zkpfdgoc8Ccrq9GSv8h0h6aTzBF257a4K8b/+XxsuVyTMK5PtIPrq/BQPuU9ksy
+atQ/CrnV7ODm6C/mOf1sv4zHbUIkUkMmWAea+5rjz4na1Yg+JYmThPBnCDnr2qYVwM2+ZCzOaad
TDkisPFq7HChugHZ69DFSQjE7Puw/lg1YE2kSc20pRl6OJGPIQzrLlNi6Wd08sEylUArPDW9u8id
ekyjnR6fRpwwVTRsIo3BZm3tdbPdVVl0sNmrDs2LJc/dwOZHMAYMAgtHNmtU7A4OpCE8VmcceFtd
aEg3/CusQDjbmCspxVE0bHOrP4bsjr0Uz0KMcdbwMBMVZKQEOxethy6QjHYF/6dMrpqs+ZrGYecy
WfH6euNMaNLcjuuCT3skWwEQAkD049jXr66X7RNvuoYGMzQ33lnYwEsozL1gXjnFhx7dtBjJVnVA
MjjpBhbzZhjeQm98UPQxIRWr1IdYayKFsEo4ELFdoF/IcKB7ex/WjMD8HmLB7ALyM8oGzOLAIChE
lcpyFkGykeqA7+VtdM4dPXNGLK8Iij8JOf2pTMxryJKvI7xEMunMpnpTVOI5ReLQ+cZiSH/i8IUt
+cbVsEtAdpR1g/p33j3AmukdaHLmoeF/rUmso+DEWHMeWlYuFmeEQuSrBigrkY6kPD3LKn7w0p/H
KXrz7JR7wnCKxaC/6kzljfqVYdPWLYGvIoiq2FHliLW0+l9J6A/pzVvgvb9jtYHBvY4Q+UXtB50g
1Wv4RKGPsQiZ6UVFlNqmgyKmAGWEpxaXUQbxPnEPpf5Th7uGu5Fn7mCP3kMnfr0BEJ0PfAJznCFd
QjBNh94f/rUpA3vsbSn5LBG5lHrIKQnCd6Ru8ezPtoo3JZvhscTZOrBY0p/mSBzpchuh54uS+l8x
kN/p0HRlMluP+A4EQ+o+oh7h+PGAyenOn2J8pI3hKYCL0EA6qGL9LvSZ4klLDTTOtu7IcvGUpgsD
1Hzb0Z2iJbDRByfin43gKxQCq2WNtQP+qmU+D6LZzFPYwnC6DQG3sxsLbF0I++IxtG8Cb20MDygY
93pNvSu47CvYLWw2jxFval3br6SDvCDivAYt3hwnnw/tGJpefKTReXYTWHgs/lpz6VKoagT3sCJ7
0gVzK4ORQcFwM4jMjdD008B5HI9gIpX7FxfzCpcfZmOBsFg7A8v4CJkJDAj7Ght9O+SdUVsPeXmr
feZL0bhLWL/6mHjzpNiHFpu5tmHXnC9a4sEkjgPNqXe5TjofHtNR0VtH7o9RqNeG4ybXDAouC/2b
6b5mNQJH6usyDWfWCwuw+mCGtwLOSRH2z9lkrTwZvYdAHb0yOwy5vPVsDMSY7bSGp23OgKjRy5jp
Cz/mLt2vehpOUeMyEKoWQPZXpeJVbYmdgsdnDONKsf03ZoOQ671ZEY3rUO0LQBF1hjzF9H/bzI7R
rHbAdtwbMYQxnjY9yF8bjhviCBCUx9PRSsH68RmWoSD8q1hVyj91eMXE1D8iCu9pxDeVgv+pgOSV
a16ZnTuE+BbaaUNWPQU702/dEWthvrYWFZwe4j/IeCAciV7OaMRb0lwxmvmps6tUiV6dkjDTswtJ
Ds+W+q6yV9VPh9rifKzto28K7p7vOdDFBspXWUt9wPIH2lm0/mEaxp1b1cDkfH2lWsZKEZb9sPfJ
C0CnKFqoRPm5hbLgZz62B8rmur4bBYKWIt4IYvZkijTCY37adgfTdbhCQtJMOgo1mgYbxWrQF49q
dLaOQPDrACCq7X2Uv4oAKcqcJEIcQuf69xJcUq1GPATzoq/BgshECgVXaNrr1DipyXkNm3YrTfPc
x97GZOdoF9FCF9W+doe11bSHvC2RASExY2T5Vwf5QdU8h/MlqCTe4WxtEWxljixEXGetquZVpV9h
/j21wE3qcg3km2OILVPRr80p3OdC7eJ0eg6qauWje2YLxOQ7XVgTti+czeZ0NJmBBZ274mJG35TD
NiLqUv9sfcLU/aUHnbQW7tmQ7ElSse2Qq+TZKQ64TMKeDN9/PBQYekjQg2I8TLRQ0BmJc+cOts9h
AqYSmnsf2jvlw1JkCVNCDKl1F20OY8MxNThj1c1j56/IZ4nieGOQt4RZwnLnrmF2uTp7ErCAgLMS
YQEYkWgrSoW7zD+BpGn78hogHuSuvY+yW6oCO4Edshuh9G0ABk3ad05XaiDDtML6mEXeJkmcn1Ch
2RByq1sTB+LKS+5zD5II+U6/xRohY9nWoST5rFDGDYi9J6H2VdwgMf4NWxT5Ll7NWYrQon3Rq/6S
C+wpuriYrrexmwon17AfbLD7aUQaBNtvzdVPjR/sAtNd2b28abqDcQ5yBxNVdwwxpJ0d7Swmb9Pp
YO0+Cr1fZRWHKUrFjIlhr2OpLbehRAlLyW3XzXeuPhsk0oX/ZTPahj378CfW2265IUCOJOcs+0y5
kaN4xJQzRIdIMaBN2m/Hie4V6/dl5nRYfAIW8JauZhtSigFa2K9uf/Gq4hT66WLI7+5sqceU6MVH
UWf7HIdwzwYICAITNt41pTgfnftMOing/KXJtqzfsyk5uO3VgiATp+MJs8emxtPgO8MlSyYsnTgB
EI2blsL0LRfJQPk3gwWU91EhGTA79RjH/OAq424QtSXC6tWKmJENzqpFD/Q0CniCQF0dhRqSwjKw
89nxP92iaAKmkd90t0bLWP1qdcCyTzEnSn50WVL+KR66rrPB5iTDOyo7EpFC5kIy9hh2WE1AFFWw
SWLClEi0dIFXlFW6EWhRpvpcj8XV1Mm5Qn1SJPmzb8AhcE9pGIOvkjkReKlGMWIdq/hfWLh0s4j6
IrY0tZ2tmeDtBxySfQnIpdbfopwp5ihntTEQDIi3VkoUPKsNe/jXWUzTodWtRNDtxegw/ak26Rhi
iAcE3hqnWuIX8stloEIDHQ1V2uSfoqK/WUiAE442TbTn0HOuVRqfXTGujdTeqqLj/uxwWLhE2Fzs
8mUKnrWRcmZwL62nY/3HRZBX16Q0D2Mkdx7urQmNsTS0Z81zsUoyGCbu0uy7Swpxuong8vuTvxtD
ZI0mYOt55kz+QqphwaSb0pruFEJWjmdaIJA8iNFc1PkhHcSi6d/9rN2ENlck9DjlNouWZMSYY4g/
jyUTIu4oO8xG9LoSkH2NDfX5jPjWObrCTdrlO1uzzxqXtQpDnnrSzsFIxTlASXKC7IHOcNarc8kn
JnpewWASrcQwUeBF9kLms5Yc7ZyZMF5sMbNzgOvhrhb/RoIjDPZqWSJ2PhSUFGAx/BkSvM1dZ4zb
WuNH5gYmC/RnNvyLwAXYO0agv9Q1cr3wWsruDxHeVsb2S1THkukCvRimXPSpCoUj1N7OKF+9Odo7
QazZIaNK5j4Y91LrqwuVH1oLzGW2z9nFx/qV0afJ2e2isdfIdOvT0NpjHwQPrZS/HCWXsbHPY1L+
WS6qoAJtpqBXdCYIUil705KY+N7zDQY9BsPKjr4x54YApQra1p24t73Y5IXuvstZgC1z7I9G4By6
tAKw6+FcjOrohUHyMixDvFnAgp+40566CuNQ/Nnr7814r6tp0wcpezrCUlW5m+Ob6CmfTDNau+74
24YNpx6lat3UxHpCRdcLqmPukx4SOiRyNDCSHnAizSBN8p1eZY/GfTNMnpiG4sG0XIDK8JECqEwu
EpFBklKr6Fw1j2143Hi3VAOUZyT7nrNqhO3gqvBgZeY5J3QHTJOFmp3fPAbE14f1x1gZr5ZPJDbt
vpa7u6y1QJDArgx0e5N72pYB5oIae2tDpUo8sdEohBnvrZWhHklhzOs9HAwYujhxtUzu42RkgeEw
bCqWbcg+M2vvkgXfOuLNL5RajxylIdKDUVpnCRC/dcuvrlV73aHVzu3llFWnHG6eyfK30P6C8pES
h8d4Fp82Jh2jIOp3QuBD9BHNFwND3PwWak+tBduIm7NIcHRWyaMjy8cuSwJbi30aqa1Xfyvq/E5O
i76/O9Q2dCs4yxG+temtwr+FJxUQzatXDu/lhBZIEXtu3+l6P0o8fbFubEysyVpWMe2RcI9x94Rw
JbmvtRmoQIfVx8ewRUqWzMKPpQLUGVhkgjntUYbVLU3U3Sn0m1ZAHZ5MoCTgHoXzGDL1ZYfdthq3
HvbIutGWVUcNaJPAoQUflXQWE7tZj4GDUJg9GVMlo44sYeSbbnWmDdm/WPOIRpp9AiL+Rxj5rR/x
n3e696Kq/lPCLXuK5AxI1w+wOGmVQrhGU2HeEM7e3ARJvDbg6LMpUXT0apXpgK/ycG+JzxqHdMYH
mOOHLfUB5tuEB6eunqWT7nUSjgw3+IEAf2QRD/c3vPmYQzqLb7NQ19p0n2uTyBVyjQxE1ShErlwM
A5MsJloaytc4v+R2edOZ6yWj1JiUBxurKQ92QeJnRXtYIo1GZmJr/mdjoq0W4qG1+skzcbCpsCXk
KN6YaGIm0zpbhbcJo2QjfaREyHVsRaWVGA8g/pCMYJMxsTkPgslm4XA4dBG7DxFTQ8C8MWRzT2pr
rQvvpaxpbNp0WDddSI1ooSojbyW3P30UAXi7fmPKEyJIrk4XOZhoR9zPMNfzRLepFZCwhBqB7wGA
6nDOHupiMadvQxuxErYWTdi86DJ8tvz+rmhCGWiCXjQAww0lMnbIaXz2GwmkqWVwRy98yRGCiDRi
iimPPl91peXT0+ATiueFJd1httHbduVQ08pEuzK1ICawhy2MFXBUb6WkZ8YY3tPgx0YPZImyL7U5
FNskomdRb/Sav3So+IRQmNUVw7EaYj4KeSaPzOhd67VmXZHhu8wG+c/o2X0a5KjU02LIUJKHw9Fg
16nBL+bDoVnOd2M0rJ3CXwnLxmPoriLfI5waWAWUWZ12BZH0coIAoHXG0sH740J5tZCqOIy7uti9
qz7rl7k3R4OhVan899IEF0jZ4UjJ/qn54oZ1Fnnk7Tq9pr/AKR4PfoJ/fUZS0xbPIG0Zinufodmt
nDNOPAJwA/xkJWCMP9nByCrei7aiZDOPjTUeZOUcKjmdqzy75n26CXK4Y0Zj7WLzEcECMluEsA6D
CyToFtvYxdgYCBRcw9kyGXmWkbko5zmjX51YeP9mFRhcF+xWGZMOl0/dCSUnGvs8OdcRCPWCAIBM
89hTIXwtOTtXk7TuLudsFJTIKis8o1iSMdzlCYSqEjV04jYHrWmvfSnPhN2tK0oJoFHme5Uhl6iS
jg29li7KxsOP68DXMFZlX9OnmsXdUUxbVXVhKnbG74JRQH9tjE6gyeJYdzt6pzJx6CXzr9Z0KjIu
PPa1ot7bWv9WjsW3n6jlVDiH1oxvjLiZKYFnIWUSuG+4xv3+0/us7duaQEbJa4hZm39wISLYbvlu
VNM+7NLfIswJNNMOKdp0u3J4FOKr1SP95z+yvGAi1cpgrbuMivLwYFMSJR6yxFpjARExfJf4Ejkg
iRkxoLpN5AXLlIWTwJIWRpS0HqVYiStbr4PvLi+O6Pu3DTkGoYkc1oh+RaqeKwPwb6lNGz1FweyP
1iPyjK/eBp+ZIOcaKdOi3kWlSCUNanxsmMeQJeVOjv80dEw6C1gxhd0lS09MO2UqYqgxldmSRYMP
nxg/T4BVrW6LsxFUJ2fI/1K3J+8bfGwZVqvUaAn3s+t1oYgY05J9TjQx1025p07F1YD0Q/d2BT2N
03xkaAPlFF4aAd/ahYTFfEvPSK7P/IXlJo86FRvCfinwoT1bJHbXsnmwOlwZMLwJWMKVFInnnF3i
ZHVLTUcepDtnQ1BfliOWEqPe8eEhItNWanZGpZ1cM146qMk4BzFyGQrWpuhPhjDvZcyBnxenKPXX
eSH+Ug1dT40ayHMIWjdkiCu8WvvQDJHc4BXV2a1RoygPHZGLRpVploGILbvaCMueRvahucuijWke
AkS899P0GFzIgTLUMOILbz1RXQ8IpfQkPrgu66iUzZ/QawTFwz1u2nPi33Uj24WiP8Sx9UNm2Kp0
kkMluJBrcTJaVt8mYVYu+jjglGEVLAav+oj86FGHI6o0+5j67OlHFupE36I5AVCAONwq3nN3eswf
VamAv4lyzWuAPRZrD2urlNFlGA4YbcO/JgC0UGnlpdP6S4TJUvO5IhLzZENxTvppk0Q+HYyB6SX6
60tw24Zlmhj8Bmo2tDhReR40+yHZY2kdyxIDZ+HgQR5BQ/FUZhmzbo8+qTfQI1BogV4zDqMuNmaH
YmgkBM7iJola+9qNKdcUsJRB3AjqfSp6e8nefOtkJLVRJz8VxHUWegcwnSoGBXnf6W+Bj0CffTIx
1T5eO9xKkIZzpzkLm8FGidktsOlvB+p0TNfEKbb2Mqowo4xxfpQCI3Rro85re4yQxSyAldF+8tyX
PCHUDovm7HFCpLKTOHwaob/X+vDonFm5UgYb4U+rXvWfrqPxZ0cb143OGbxddIv6ssHVBa/npnUs
36Vj3Yug3rYT/C093DudvE587qWNKiUHBh1ZERKNH88GfRWPd9v0qLuMgsVe9tJVjFwdn5JNXTJf
cgIW145ezQEMZwbFvQuTh3Ci/dhNL/mksYjCf1Ol9xxsQmkBv2B1zRaGkTLYOgHwnsg57JwAGLCO
qHBHOCENLiwZ9Fn9zcbuT9e19sKZ6l5uvcRemSo72QRHGz7QPNH5nx49iMYhH3W2DwEOleagfqT3
xpnxrgfdXfcYEBMQYut3a3IWcUkXrrRbBxRppDS1nebq4WByCuPdGf3niJFbTjB4TZeCAmBnNFcw
s9gnmpVpvaTgU7h64FSxLkIbaIzaeRoQU/Q8MVXuvsQsjxysKY5V/yLReovcBN/mi62MKy6dX5OT
uIzvbKvPdWLv7AGuf/xhZ7yfyEFKm5u3hhxsqaOeo3+JC3nQzeFEkCHu0hdLz9hwxujLUqc7Ju4c
84JKPIzJEyC9zBcM2y1EoOX4XQdsgPC2mtBaNEyBbICfh5GHynUWQ/mq2RLXXUYvDS6uNna9EexC
7V8JH7Bty+3oAEU3OkmxCgVikny7Lay23nupy/ch5SMKx9e4Rx3NlFQHxFJmpChjLh0sBltlRM4I
wU0jt3g34ajzc+hE8ELSAhAGqOh51zB9xAlyj8D5tXXOygKAVQoqkFBBwOiehRtMfDV0wwqPe6pG
oqe7Y5mCGm/9E4bHc6CcT5NroVLGu1cXTw0cB+UlL6Nukdj+o5ryxQ0BXKsWViZyYHZFetFvNHxO
bnzUpx4HElYy00cBkWYlM9NsX+oaIyp/poutKoKxvIxAEIdwmCE5JQJkhNaIreZ0oBZZZcSEhQ4B
JKiJShUu9SVpUKPZXnxVoTzbIRJSvbNJSO6I52QHzw4GVcvGiOUhxl3rWj/TvGxxnAu+Deqz73pw
/qVee5nKeUyNwiCLbJ+OCK9TzTxFqZ8RcfPkEnMea9a18hq26eMygAxhsiaBMS3ZvZp4g9o6/ier
AqkkX7nfjWdSN9YDcjWm/bsR6XUbk5zAIyJa7w1U/LvWkIuFL6xE3pnb/py8qD0VkvsiH53j1KO1
bQv2iowLUgbGyyiBAGd1FREAioi/agAxneYxZ2EB7gZuu6Z9Z+GI7NAPtu7YbUXcHnzBoWxopEfn
03DRhgzUkaRKy380zxHHomJb5iiMwGWBVjQN+cG9L8kbrLBtCDm9t8K8NZncVR3uWYPitpF/GDZu
UcWKlXk7IU8+Op6s6YlgKH2kLP0GOyh+qcz4tUbMaqOrfTao4Sn/nPxpfjA8ehzUDkgWBkAiRc9g
UzeZHXBE3qZCEhnoHhGU4D2I4ksz48T0mu2XUGerr25mx5idkQBYh/agBqghKjf23DT0KCMCauWw
Y1BGegY45gKPANs+5dO3VlYXo/BuVcJQvq75nVH+XZO8OhphsbUqwq1debXsaK+RpW636asEx6Cw
EeXErCEL8D9sJmEN5bpUGrCvmB7Zs6ACZ46DzQzXPbl+c0yDDu/NbPnckxoywCiq3ZQhQNfcEkm+
eYpFfvfD+stHIa9cgSHCxE8HgssB3kWUlmOSHZzFNBh69g8E8XJK/zzJV6p5e+Bkt0EVX0wOngmB
2CYZF3Of/MBDMtedayE1A+rH/oixNneJz5IizuxdwsX9pPwvC0CzDaWgwaDl2tU/x9Lfu3TaM4W8
2kO1CdvoUXnT2jcGElU1Zl1h72FNC/dpJqiGNFzq4KkIElkESfuwa3k37fxSlwAoqVRRpBBajGos
mYhixxAwoPXwuTpTw/pM+nBZZ/Y9aVA9j1QJI0ioJFWo6lClDjq5eR65hzr2UM+oH0bsv2QGZGqv
8h+WMF+Id/hVjDkG6UFNhRThRjsAHkdn7GGYed2+scVu4MUPs/wYVs2JtdTKE3hcXe2sAm/h6TjP
RbsNYph3CWc3RTV2VFpox3rPLEAn7YjFdVTLIKaR621M3OjtdCeGhpdgmTahHwYVeexasE3L6GCI
9DIa+ltaEA0n9TXRB9CoZhQiCFfTZQLsIDGo+ubsd5hUQQfGerJU7kWHhTgw+7GNOYRBNNfOLzdc
9+tocHaNuVe2rQMZyayTo0NrK6JnoqPHRU9OVVt0a2PIyNNiookqVR/Rn9mob9XQkCcxJuvRtAmf
kashq49mysqbvyYJrdFzl8GxDEyxwviZEt8F39IY5q6hYI1Qad3cfWUAsLrLpEDAzOqAounenNr+
GlX7ZqLuGfXk2EiQxb4TITwSVE1kI9t0f0tjhNyXatO+b/SbnUy7Qid1Z9RR2si0ISLT/uk779w2
3WPQwa/KQnwY0nz3cnrAegaEK1SlTonfy5cpx2mF2nuIy60spnVTsqw14nwbYCQc8tBaq8aZlnkU
vbSegduNI96A0RAML8mYvZiSLBH29BxCnjaTZjilZNnt7Mj8VAn9GLjfS0xFvtaVv544iBzNogKA
5sRMolyVeAuepJ5+l6Hz8/+E35jeY5PM2HDS/kLfeVTCl6tSw1ZKBObOy4YDEX2nNJ6+PBEgcJm8
Fy/Hp9420Z5s1c0wWq/cehigBghnZeS+dd74WU3hlfneJiMxslbdNqJPQ1TZ3aEcBSBMg2VXFAMc
enhHAsNyaVY3y8lftLzXUSL2n0xy8+2cNN83SqC4Uruw4TBV3txXJ8g62oF5FtRiti6McfM0x6Ao
KvRyM7mumBaVEaxaSz3KPME4nsCJ6Ft2TlaBmTDKzRv18JwxV91zx2Zni5RJmodYeW/9iL0xSFM1
x6pxtrX6vZEtX2AER6wKi5OTemcrU/aCYoKYjkGxqBjxyIDVFILtrNvTQSSzAbY29VvkF81ReQDG
+ZN/lMlet/acV6dnN6krateWLv9J88vXHP6Er6AJyIEPQWhas9ZJZvXTjDBk1f7TcqzYCvcLcB4g
Nl5Xf6MQecRitJZaPUBwNG5arz6LpEL/pdNrW2G0DVXKIKk4NBGSixiF+0Q+YX7pgvrHsihfUgPX
t1+qk9TtDx7UbypcydKnBovEr0Y7wdc6eCPuAxvAYBUz+YOC8Iitzj3byODxTmUaV38GCs1NAhRl
MUAnI3OhN3eiF+qS6xF1+xBE7A0Zocc5qJSi2BRMeuM4/evBzGlkeeW8p4VLZhCQTFGxXHKhPXtk
cZ/C8pXUx5Xt+XvZfzdMLgKGtlhp44DaL/kEYM+mKWFB+Qle5hqSy+0X9K4TR69G5951kgVOwWMS
huuiwr6clSfRjV8u6WepWwGX79jRXXxdnAep1qIrL1qCcwXtUcgXxs+5+7J9FrX9BCW/kuNC9vp1
HPuD4yoI019Qs5Zilm2wwJ4M98sK8yPRwZsKQ3xProBCdLu0SZrYy0jPNzU6OhJH2+9G1r8UxLj7
TPJYerxkqy6GUykjWeyH2mE1CozJ87v6MODkfO51xCWWBE3GPAnxA2DxpnLGvdtmya126grzcIke
KyO7NHxOJ9C4oPzbikktgQQOwbHdDO4YOGBaHCsOzWYk/JsoAvy/pfGXT+y7UrgeDVQUAFf4jcab
idwMlRZrVT7S40An452rWW7/yekj8k0ObKZ5d9Syq8/tdNbbWXpCA2FvE4LPUxRKC5B6fbJxM20F
xXSR9Hdw/hFbdINNSv0yuTtbvpveri6JXMjLldcUy6D8KkHVJ9raAJ49kALlhltAk0s9zVeBhA3g
LxENK2zApPt07rOnrh0KBfmJI5M9CRufp0q9Ykhl+Bi3a9hoVXcCZ2WW4N23E6u4OTZj5v7zDCF2
3Rr4A1ibRsXdHFmeolCdExLOeb+hYcfvm6IIKcK3EBJ24KDFvg1y5XUw0OD2TEAWYPmUGX5ZJJzx
mYIxo9c37dNYfcX4qqLAp9X80wBPEibAKOg3xEfU9/kiQVvnmPGFsSavLB0/p6nLjs/n8TXDZJE0
rMg1romWd1drzxmSPwe3YcyfGWMRAIeCko2BL8jNr569FsmE7dFsIBWXu9rn84A8/RmZ+1Z7Y0tP
HJgWHMwrptElm2tm7+SusrZfGO4mh3ZqRRCBMQSGuxKcOfyb+G10nO3QIEJ7Mj75evSa8GNvVSK2
pH1DB38YmIpbXKKs9+iyyvgyL/7r+rUiNSBiK82GsSSut6Q+JCgDyDt7tl1WrGILZRL1Ck03zhYu
nX4eOi8KFL4if4XnrPMuEFfmNR9RtOcx7toNUxNSz+x+P/Rr9D5PDduz6EmjViqq3/mzlYeqONr6
DNIqq48i2Znts4QQ0mHdiJluLeqB1Ui1cItTnz1H+rBAf6X/NgxzwR4Y5oWAC9F9DxN6j7NU1xSs
rbGxQ0E62YYm40n/59LAOwyEdXdbNuseDU8yb3iQJ6dnt7jhcfOBCdLORjBfC8IuJD/6LUXL0Mb7
eUePcRXpbGG/1u1trH+rFCPJ8FuReODRWPjMeogVa/gK02rXJme6sgZLQuAjOgCjD/ayKJ4sZi/0
O0hO8kMyqpsOg7GMtb1DU4A7hmsQY8LB4zea7nV2KHxkpLQMgINq/h6wCVy8ws4bRvrJujUefINX
iQVSW1X+Tut2TfvTZZdJ3ibzgPUDaShvRUj1dgP0RJRCzrxNq5f6yBkcwB2d4CVmD4PwCTAfLA+Z
HGH6cQFbfGFskNErFfE8A5+2ylrF4XIoEXtvp3YzhFQyPcrsJ1WJJwwqdKho3TezKIuNR+ZwN/D0
FTEzZaSLxtKQzPFv8B9MyOX9V5DcHfeQ6wZeRWtbzLgMq8AB0608tpby3CcfWpZtphnIr3dPhHSg
kzHk/5bWOZKXzjvXThUMqNo/NfPjxyzFWerlnymucXkTwwf+yBy3KioEQGwbDnUCPtLoK623tfnC
TNDmIBksniXwAOkz/7Z0XLwvJSJHGjhsHelJxNBhm2MekL2+FKyUKrpkp/fWvkSJstJRl2pfdh/c
c2PT2fwA7H2jBdyaqgPHHUunp3g8jyykaMNWMkJA14NKr+54bZe1wH1hsUCKyZlyyW/c2MMHFJI1
sICFh/MttClgHHrJ58a+lvEq9DcJAIbJuJrDrmfiMc0pbfIlQCHbTg3359bR5oXHBxdvlH5F3roe
YAtWr9J6LRF3aY88nUkS+BsWuVc91aFDG/wNCS3u1wnQT6c9ONwxM82MSFm0DuYWugfZNYa2MmCD
GQAi6B3HGMQKbH5v25bn2HiLmSUYcGXS7MxKDHXJXpvgmIpLx4U8dKRcWcu+/QEVarWHITqxvE5L
FEqrTiF+j1nMLNr/SDuvHcmRJU2/yuBcD7GkU/pgZy+CoVPLEjdEVVYVtdZ8+v3Yg8VkMgMR2z0X
fdDo010W7nRhbvYLVmj6EIC55noU8lc1XAfjr1r/gVxqCS43p8oSD9dJ/tj3AlTtPppZsMOxHBHa
C26Htnrwi+uin1zc3HZxhJA+OozeTRN+8YNfEj7DEH3z2VYcWx1CE2px3YodQgNd8AKWx7iLzHsc
biQjRwBI5lsNbqHP/FT6F137o5LJTGupf+UJa+hbW1ypwx2qkuAN0mE7JvBj7nvQgD3HEVsMW8sx
/iJ8SoW4vg33dkZOy4zEh5JnFY4iSY16zZdqvjCo+lIXXcWs79zbkuMdTGyGgn0BPGe8LfsXjVK8
+VOBnBW0eJY+oX6/0qtZuCBBrKGQD359n41bk4zdQ7QO7WD9a411E83xSoDyBEBuHmG4pNV1BfpP
QfwPIdK22SfQktNJcqwfA+2qMd8q5butHDqsMCK87UyDrstG+17DilFBNtYHLfylISHTpg9K/Top
OswnRGtMLg+YLvRdM3aFgWlm0BxqvGEVRX6JR4w2EMqMpr1tIRlNgZbUOfDXmvEa5WgQHCun3vT6
a6IIgGWHzPra1PcFPiXq1wx4jcfzvMJ4DTxah43OOGtBXA8AIGHKZwL3lkczjNc6ypaWd1TYvOgE
8VBb61wwSXvrCfBQFLo4WtKtkNWuzhCxZ8WFjzOsguUpfB1Swn7WkWrRcKQECDW96IEzw3NA5Dg9
lrzJRfANa7U8OdqIcUbRYyRfCg0El/oiurlkReU2kNitPKjIO9BCR7tgTw+Jg/e7qSYIaekg+G+q
8HlIv9ryta1oCe11GnIOB5nZc+/2302q6Cmy+9A6eO0UJJU3VlIAPmrXGMJtG6dyASJyMqBoOV63
Y0cnptg1MZ3QrSr9Q62P25GqLa9Snvpfc9ZhNeyRa99Ndbrrs1vDgDis3zqZua8VBMD1fWMA2kFo
Ptob9tdZaz9CuQ7sWGV/1eJwA3TRrUHCwsSdMFJ0cvqV7Zvm3JrQX4CmU3ACMQ+9l/sPdlSF4AES
aK3zpPg/GgFbCxKmDFHfGGD/VogTwrqegVBW/2qj4dQH9l7k5WOuBd893HKcUrB4ZpIZuCYwBBpw
ccfBAIk+sJfncOPFqm7lDR1OrC2Go1IqT01HkVzC5EhmrkZohQc0L3YBrnNaCKoYgRTUeL+B1uXp
l6INqmZI2+aeydltrk36GioW8AFXT9Inm8qaCWnYXg2WWtzkVS5QpvTAssj4GWwIIrwIQaWqcENb
7psZWpQFwRN4ZXqm4Dz0EPartHcjGg1wzusr1USQbpg1DxSaxW7p6TvTs3eJ42Fm5kW/wXY9FjkL
yGkS/9Ca5fNYAnOTVITvW7P2DiJAE3j0JWb2xZCulbAtvkRNCVlrRJkdYOtIriXb8OcgoZoAokKc
ZZTXvbQPg17M2ocT5GqTHaAb7OgC74janAKU4Fvz4GfKvW378d5L2/LY2gDWxjoDRGqqN3lpfXE0
bUCuiCXXpwUlNt/SOMXRLkdtoL51+LmruLe+YJNMg9Huja01mN4rEAeaCnqDfOpAPxb1Q+o39nFK
UfQHI0k+Nw23UoGskxa6Pc/mfZ8b7ZWq+KVrG1hP2T0UektotxR5eU9NNwk8B6lXZBv9eBWS6CWp
gCjj3OmSQmJAauWKCi41TcV9AY24idQfug6DsuX+ADTAC7Vw1UpY67SkSZPT+UgNtqwI254iPsoi
LYJ/FsYpSAzE+XjMHCQ6R/PNUcCoI5TJNdvAE69LfTcIU98DOdkP4WxLFB1N00aESA7QKgzGU6bd
7aDHX0KKJ/B8ncPEY2cEnD9qJf07WGHjrHjIVVvTHc8dRCerdvYxiGlQFSg0qpaFhwWeBJCjHAgr
I4LxXhD9AYmLIzAOrq35KHDhVCJUmMMG+bIMh7URMLnZUjzJv4WG89iB+wugH6zrrts1hf07m+I3
v6Q3wm+jmzOgfFIrP4YAap9BgyBr1B9NM1PDlV8i8n8HuvKSm0ihSFJ7XblJ8PxqwQnUokLsLr+J
jPDQBHxxJb1NnWBdDAFOlJxxk35oSOwTw3kFuAPsUWY39LYE3XXYPE16gG247Wye5Y6/j5AGDiO4
1LiyGVYNobM+6na901X1Ne3BSQL9AXgWrqMKUccG8sRkwSuxslsex6jBWdFDWuFeHjfPYc17qZbo
q6A2qNQ8YMT3xFMaZFE0mOiNZ+u4BWs2SgVi1zljr/5Gj2aAnGHWmdn/VPXQsH74MZDUX1rXli19
NWT/dRVXrETF9LGHzICKp64kMa2ILO8ykq7cyrNYbP3KyLlJGqWckFjieqYtG+hFQnOrlsgoUczA
ZAWvRJv0EZ6fHxSKuAtyx0QQuEk9ZAtdPcukgbdkjaoG96ldFeBg8ZqvKGdxpeUJxa8pnQHYleCz
rRC7q7A7hipbGbQzJ/rSP8eQh84fFdQlBg72VAvMowyl87qvHv/tXBqQmt/aj2Vnp+h0pVFCvwrc
r9eSNCjpWDjfAs8CxEARzA7KO966HRqiuVPHnA02AlRzk6flUxnr2FAaHvwIi/JoaOhJUBOZJo1y
EFUlwb2SdzQnr/o47bJkXdqp2ZN6+CT6N7WO7TcybXanF25t+ThU9IE0jmbcRym3UE+PYl07eooO
Hey5AL9igLUZT9IYKGPyvZaUmEc3U4Oc8lgMdMn76Zn0I9INRDqDWn6IzzA3U9qGSWuv/WTwaoyI
TA9oLkIfPkYBeeBNZglIsOv1PZKTOe8B2yvw1nBth45gysID2omeQiMRgS3GIf8zlUIT33WwVsjt
OKxunveVAJKL0FwZmDkuqmbde68t0ifOs585foEepGdRX5usAagalsuKSXJlJLnV/kGxP8eCo25F
h5Z22jgxAi1ZVmhPTV5VlIXVuEz6l7gBrARSLtBg8LdA9H/JGElRvD3roBG/fU2UA9LFXdS2XzSq
T2Knsa4mZUY1lkh4OV2ciWiDKOiIR2NlxC0PeWNIVefnFFmijcg5tBwF2lTxMlU7Jp7qpH+SrFcd
Y612NlmC4ZSDiGndiIpKrsoit2aQv1Jg4GZoWubcxG3fOM/g8H0bHGkzWY7cBWOcSJ3CSWOi8W0a
Ti4R75X6ONz13HJgnrOG66wPdW/YJmUgMKWnoTaYVBh7u9b759636G+tAnNwvK9NF4XQ7ZymGsNf
oe1EEFFr7tb2zQJPCc2M06M5jJ0yzkzWWlYaLbXaJzvc2AFkjqDH6p72pA1bkiqh6Lq4BqxBrzQU
+yaDTN4fbaHkeGiNQWTTS24VK0R+MUWLJRZox+tSxxVGrYWmbFtZ5MOrCZkDIm1kRLHVbICT5lRb
46626M9qjUf/SYzDFFegwLPE61Ad8psO0HRNfwZYolVowYbfVjl7UU4lnZbGUvQrU0NFcD9EvsdX
dkofXBV6PG1W8R6F75OTMTZN1SGoVwHBpyVkCzm+pk7t18pVVrdRNmxqpfed+kbVzSS11m3gVzUs
nUSf1UC9MTGKH53T+lOIzlNdGt8EPxqEq6aqqUpxGGXB2Fiz2XxqIGAKms7ZiLAKxVMtPC9BkFWL
jSJ5kHWh1uZGgRXQ/tEo7Lfpk4Y/YZD/Hi3Y3ZhxCC+lcxqoYUY5oQlCJ/lheEas3fhxYJSUeHMz
AxbWl5Cfkb7RcgOG/6jYqZyNfGurffXiPhbjLq56IQdQImUA6JiMoWuu+8rrQFizopFGiAYBQp59
FE1bUAzY9TmCL/k86F3OmxbiGUO3wd3STPRrn7WQhpFffgUiZGQkZ6ADuxsP6AvgsybeovNiP/uq
iT/SYNAIfQjUABeLcbIzJPc7gUQyhyiwJTnKOccMWgqAQMfSq6x1gLyDsXO638JITIw+baxmhy9j
PRTY9MpmFLyS2qmstD9sa3+6YYQsiGjy4/ABicfcuNZNbS4bID3CDR6p0RTvgiTU9GtzqLjXS85x
SIaRxYOobHhkbSgwOtGNYjhzKbCqpHLd0ZadDugbN0gZ8h+PT1MTJo986DC6CmVldj9tTQzTQc3D
BHmuQIOthMy55T2MVBZswBCNlu31qU0lqiJNJtud4ScqkmmJwgvXntIQucWiCSwKrkPklI8AAxQk
Dp08U0OqYVNVdntQkbJBmDaCNQRPnk7Ha91kNaRSBdCj3FAxNYK10VSTo3KTwI37LqeC8ikLWafI
IHSg3pQkxin6Y5tp2kN/Cv2wegIUnFJKHD0F6yhfxE75ta+NkHSab6RQDKn8qYcsmXgeEBY/8/uQ
xhFAhX06YG4Ofzyf9IKWp5jBdXaTk9Hg5WYmERG8KU+6Y4w0jadh6NpRIkPZ2a89mvSJag03tqSY
fWRrFBbNi66CwkuODaiP9Go0xzel7LCA96XyWgHbA6EXRe1kXylGFhu0H+IsidBNkoMPoHkYRlTu
EWRAvG3jh15Ji7RAAEhXlHFj0MJDytJH389JJp6NuRyLMAAy4vgSpZEST4p8sA2vxlbdUFBsTauw
DUGI5F2CFlFCc3Q3aA4N8NTkLNvq2HDZOwcuh/JzYO9Qhuvpne+aDIvAayXI4eHrKbfF2vFD4JtO
VqBiaaNg4V0r0qBxrqpOG7xJKOIt/Zeg83al4ovxCkRWV7/gIxLD7KriDFk9eIwDICldeBwhCvfz
/RinBrpLGi6gVK/yOIOHVogYp+ug+aWzoG9EXebaryCrK1KtyhQp1RvdbNUWxSYnT7elocIEUyJg
JvTleIfdTBLNgfu6qx3tquiVnlODNVseMr0sjavSn7yCMoevNeNvz6vsZB/q00hNJmt82s6Owo6q
vKYGYhg3RoVHSEMyqxhTFr0EVZo1L2zVPHL7mvsbkQyt7W85t8foCJLCA3Q5mMN03TTscW2wC39d
NzacVzgq7XNWGcj6xE48CNx4HNTIBscKcR+kBYQpbhvkrD0FZVezOPZDj/NrSkMquKY72jawBXOk
y4EsgsyxYjPsj7pJqrgaTMMObtSspE/TU7PsNlVHW39reKr6K4p1Oi8Vbs3GveZ5sXzQKLRy3k0l
4nV2kTT4tWOKFWwaNa3sH1MoYigfmd13D1RhE7lLDdsGxmrbDWdTFTtA2ia1GdH1ZAQIa4IDsde9
GVXhPqzFNPzwhsEKt6WoBKL3YxyTuclGvAVW1f3qZN5w0wY6hgDa2EkEXbJeu2Uw0Z0hjKDEC4qj
fq00PY2T0QZoh/9apUQANPqYanqM8BAFw0mhPmc0CBCPoPbxCgok1r0CyNbK7if4sYlqgwQcqZGO
K2nlJviNRi/hl+VF78wVUiu6Nex0MN0CRWh8PBur+RnXhoEHHLWIDo81J02oBmmR3DllCyBNoTmu
PYpQDAAVrFgaj1M40WbVNHBTdzEKLHei8KJvkEVQVtGbyEeWvkxHIB0CDxkT4Pj30qrGB9tzYFx5
wYSs7wjgEhHmyeSK42XVgIkocyyVfBvL9TJHi9uDWPszr0WcuIPIM/537MZf4OJtOs3g7uNtBCvv
myo884fUBlj7dJYx243LPoRX4nNQoUkg2p8okjmoaKQBaNKRStLXkb7qI9KI5VuYFDjsmEUWQKir
whyMGQRD1PWNqEVUB7gnbr2GFaBuoAxDiFR/b1Y4q9kCoUlkFJ4q1ZrwrWug1CGJhNzcnLSjnamY
upFQnnRQY1SqXhnXI6cMf3Ddp+jk6HEDSqCWOZVGzvFxk6UJCmFkZJjMhCUPm5VfqYILSXGgL+bB
lPmbjDRTrkIhTVTmYVKoG8idCKyOQUhjpu4j3Ogt5CCgOdpq1lHIq5rnQQEztUlTG1FqKD6msuU0
t5zrqJNq70amn8lD4JvNr2mqugzPb4hmcA5Hk7cR60rhpjYAoyoBsAVUqrJjkTo2CtEo6yIa18dW
8EgKYyBkk3Q64sC5wG/ZN0xUWoA82fhUxgEihNASyXBMlSLpduwStXxBXClrtg3vsPgrCzKr7yAY
ZeFaGsoMYgmGtNo7Sq9UP6y8x0DVGes++F61LaxZDRXx8Ffio/a3zVsN4A5iZ6PIMMtAqyu+l6im
seYnQLuGQ7rSQWPRYqt09giujsmrBIUVc28VVnfd0LvqD4On5tEb12fCIplGNGrAvnUB2RsZgeJd
d6EFlGDV89LrSA4rdNMo66AQ2FEmm3W5tXG6Hwzcd9lA0zigg1uTy3eWKYoHp7JtHY8BOQBul2UL
Mj0GPje4OcpHNGeqNFBJsW30pFnoQb0nQ+zCX4XnUZaIjNZIZ6Lc1B5tL1Kw9rXwdaAggx4FZegK
alRXKPoacAnlvMRUW/2uGBNz2BWOkTxqlRytR0NvgMcieO3/ICGcqk1Hb8PYJ51h+S90KGangizW
fL5s7M95CXXsmBJyauR9uOuA16EL2VbWl1ryXLor0HHO0F4O8vQWXCul0RCK5KFKBq1gm9uUzc3W
RFG3K9M4vir7ym52IbCUfq8OWRwA+fVTSGn+fHBNbZ4haDbZs1VCMsS5dJNK771NwSUXfLFBBkpI
fEZKhzZWZNG+gEapyd592B3UY7S8RZebi5BrvfChjzeGTovz370whG5ZgN6Eu7XmBKW/+1baT0Y9
60e2Ls9FcjGHYcDGiiFXVXOmbwLPCBLQCk1DPb8qed/SGFfzAT1oSjdT/Fqyj1tQXEkAag7MgzQG
91//9r/+z/9+G/7D/53f58no59m/ZW16D1Gnqf/zX8a//q34r396+PWf/7LYGLql20Ljb9jNhqHy
/7/9eAwzn39Z+/fJ9zwHBYkI/eKQDi+co1xMj+djmKdioGFsWeCwhO7oH2PYwhSq5sO5mjrUVvuH
wkvgEov1349iSqE6qm2aqlxGMY1UM1JPcJkVr5px8IrnvLk6H+LUZFmOIxxHFfxouRgI3UHWvJ1X
VMjUPeWqQ6OZN+dDyBNz9T7E/BPefQ/drMasD7mSo0Nz0PZ0Ubc0BPbR7nwYoZ2IY6umwQqQGu8O
+2OcxhhRYIuJA/wv33OartMN2P/IFUeU5jbprtgoD8h6ulHoQpLd+Otqe/4naKdm07FVnfq6bjKr
4uNPCKqugBYtkzUeEdcYMCXb3JWbYY88zEZ3EcZS9/r9+ZjzqJar/X3IxQcUdqvSZwPAURTlOqGk
6E+wkTx9n7F1CzO4NMT5z/scjxWvWqq0NXsRr+xVPc50lAF6F1uZdeCWO38DR3wld90OfvmF9amd
2mkO8hX/L95i9VRpyE2q+/FaPsW30zpb5zfhTbvz1sXeeQJ5Mr3UP7kuz0/qqe9IVYKTVrdJIO15
qb1bsoUIKtSoyB/9qFGvyRbtfScdbX0+ysmxSYO6Ic8dy8A56WOYHo2Y0saDY51ct0ck5qY1FL1d
fQOQgpaVG9+Ph+Do3J6P+nlspqmjb2lYqsP3UxcTKrK2VqqKxq2S9PTd9AnfUWGmh/NRPn02U/DV
SIlMzRK2sJ2PQ6v8oYiwRtZdTx1D5TkcbFjtFY++4mePScn4+3y4T4MinCNs3RKGriLms5jJKKpj
+ouEq+fecPGrNPfnA2if1v0iwmJAelWkutcSwbzLDs4x3fsPtIkhn66wxl3768j9Hwacj9V3axDo
vwChgVh+tabH8hDutb2zpoNF657jS1l7FwJemEJtcW1Gsa/klsUAUf1BMLcn2760lz+d0PMcGjZP
PD6V5vy1H94NSfGQna96dErVY7g3f6JhtUL4e8vevrfX56fv1Pp7H8r6OHs9hUUeO4TquTq95xpP
WKe9cPSenLF3w1ksOkMvGlWVxGh42XfyCZmM84PQ5kX14bBdTNhi0QE8qNpinEfhduvhuthW15Ds
dyh1b8przTV3mhvtMYf+dmkxfD6aTPaRLjkEDW4yzVyMLepGgVDGwNjW7QaQHjaqa/hGbr/Vj0in
b5JNvw92F4b7eX18DLoYrg/NqRrnoMm1tyu2wz68BrC0AjS3bi+c8CemVld18jeby5NR6ovtNUY8
U5RZJMB4UF0UNHFUpBX0iLLgRj7SgATQFiNG6xaPbLZD/uXCUD9/WcI71NUNk1TRMhfXqKGXjTN0
hO/e+g0qt0coNvvoad4SyA5sKNxq7HJgemv9wsn8OU/i074PPS/rd7vQRAeuHdo59LbfoJi4QZP4
m+Xyfd3QDVfPyqbaoGSyGWBVH9HAuHDOfN6ZhJeqraumMKX66RCwuc6xMIBh1CfmVx8rENDaVeuG
WR9cyNJPD1UaGoQlKeck4uNQR1NaIUUjwx2P6asFTzlcAQLdILh5g/78AemxVQRO0oXnuEq3MBIv
HuPzOfNxBzNOzZgvecdAyXHxCwwjibumaCEz1kCKHCrLBdJUCPQE+YUVfWJeTTpqwlZtx6KGstix
FqrEgxprLGgPnsz3ADSYP4x//+N9CLLYoV6cC0CMfLzUeK7KLyC6HEqrF/bG/EsXc/YhyGJr2kmY
TWo3j4Re8Q7bkA0aublb7ZUX5Qce5GJLIs32mN1wzQv3hibOB9cX1yCNXrVKG4IjGLMx3GStPDar
ZiN3KENt8ws34onV8X6k+iLPRFtnii3YprP8Z5oUV6PoQbZhqFAWF8b1+a7SiWTbqgVjn/fkItKQ
B/pozjtBj69lxtM8fzn/1U4FELppmDy+TZt9/XGrJa0C5wKYCuI/kArR9PaLr+cjnFrg7yPMX+7d
uQUyQchEJwKeeTEl5PB6ci58DzEvrcXSI13FW0JaDhUEa7GJcruUkv4Phjc7iHxH5S7c54/KNjuU
t6zDh2Adu/Ua5pwLuuZQruPn2ZTGbW7R/nChiK8v3RMnxmwJqQrJV9Mt8vWPY0aft9aaukFpeoAE
6MATRlVdJM9/e2ZtzbQ0i+sXcMcye9aoMEmVR4CrARHV/HJX4DEZYIxwPsyJyYUZZBlcuLrgAlhM
rsChBoxlD19mB7xzF+/0XbAHULk/H+bEnH0IszijTKsLaPFSo+9y+V0r2y8AP1wYvBeOwhMvAv1D
nMUx1XQDVaY5jnVjY/Sw9naImJGyqMamvgZYs7tU4ThxWhCQnAwQuAkraZHT1qpRtFrcmUBHnoJ2
jzSIq9lXGmfG+Qk8tQs+BFp8KEQULJzQ+VDha7QTu2DXbrprZT+6+lZuw1v5NSNZUTbYKGs8/I07
b1WtsBC+7Tawz/b+Orkw1SfOFphrUCo5uUBVWosvOvqJ3gBAmDWK2xUOm7Rv/1wY8nwPLzb+hxCL
j1mrgTWpCU5kw5u2RQX1rQnWwg3c9reHw7aLaSHlo+BHid77Ol5zWm/7fbGW1+d/xucCkknBAV4m
lXVNOGzFj/s99zrks2rch8WuPsq76D7dJ2ssAtAQWis7Psj20kNJnBr5+5CLI8YwwU45NuhW66H8
ETyj2rurX/wramc35pa0cKu4b/3X5Da/79FTcQFiH//Jwn7/ExYne9E1sW9Y/ISkqtet3zzajf4Q
4Sns1gZY6vNzfOp4MEyHl5XNmaYuy8OVkdlhFCF4DdnQ8lHQSvf0erbng/xV6VuuJ+pHhDBpTzjm
YlZbo5F6MfAhUdaDXHMEXrHOd96994y9Xb9G5vCpcb9A9SXPl8d0q3wzHs//hFOb5v0vWExqOenD
OGX8ghIwnI8SRZH+PB/h1EzOt4ZqS6GT1C/GOHW2UwSdYro6pc6qsVZKW9F/e/r7USyVW5kM+lTR
wA/BtniMI/PinQD0jdZM2F3Y/6cmyxKAyjRDWELVF5NlgzYxVdO3XF3+EM7vuLtQKvirerJcD5aO
fgR/8fhavkSKWE07vUKcbjxax/bGO7zBCLwXe/twfrbmO+BcnHmg75KkGH4zhr0xA6GBC8hmLTvj
IGabgVC+/v1QttDpS1iSpE+fD5Z3oWrknbW+CGZjzWjYFiNKb7XZgG4YYjSG7Ta5dDieeBcAGvjv
gIuxqUpNdw2YiBsdJliO/g1UPaDkK7lBTnZbPeKE7adb9DDXAH7d84M9GVvXDcDTGu+5Ze6SgLyf
Gn8eLCo1avSQleoqhzAMlBXpvgsdk1Mby34XbHHfVYEm/SpnoHUjHyZ12jnCCqlfZRdm9FQcajt8
P0kp4tPjdPTw3KmVQbiqIjch6oKK3R3hJa/Pz92pvM+hLSN129Rs01lsLlnVEfJ+PaSHNqiv9DSA
BR74BeTwHEmlFkNVGSDb0qE3+4A+qbiw907tbShBtrQoOtKaWWQzRhWPgGuE5g5quh8EvAsl250f
4ald9z7E4oNFZgnctSBE0ARYZwRKH9514NiuoUkk1wg3jG/nA574co7qcJCYtJpgVC6OXtmgeSUC
FJLxFSzbG9DSqvn9H4SgTkMyQgXFXtaD/Rx/DIBtOAd2RbnNafQf9ViGGwE88sLmOvGF/kp3aNyq
tG7NxfTBX5kgOSgCr08ac7W90vtvf38wPOd4ewiDmuxyMLpiJgFAZ+TuEDuelGJrlOFuHOPj+TDz
D12cvnNKofHW1inDmIsTahiytLMnBuI5GJ4Biba6p+SnA0ABpCykpX+wCuY+N19IWJou5mX57gQO
yFsM+sbCnbJ81Y2T68Uvmsz+wdcRNMHm+oHucBN/jJKaXq0NEYNqcUvrnZfEvrBBtROHK5B4ukU6
zxpHlYtp4yyIc+D5woVwBoXuW/8KoGjj3+RfO9qm6dbY1tdkTNtLL8VTxZ4Pgedt9m4CS87gyEgJ
bN2A6V0Dnlrbt9zMxe3l/vSp3J60XqCvIemLWeYiWJ4Bpo0UdEqNHQZm7nCtrxnky3Q7ueZR36Bo
/nx+NZ6aVoLx1nZAEehycUgoWG2AEyy5RmJstarBe9Irb1yV+UDfxUQk2UDl+HzIEwchmbXKIC2h
k/gu3i+ZWjF2ScgUHfsxsFAqg3SR9GuJY/v/LNRidHHZxWHoV0heGzjUPmstzirhD90PL8TR5j9o
ualNPN4oa9IuYIF+XCSDWcWAqAFkW32+mUDVgbccBTIktn4rEQKW1XQDinxbqKANCuVC+FMnPSAW
IS2QLHNt6mN0vIs73IB7os8Cg52Dz+O40bCROT+bJ+5oXip/YWa4JMVfJYF3O8HEXSvsW5TsjZ1z
/K/ajLGtdpfWx+nJ/O84ywViZakFq+evOPLr3MlqVlB+f6GW6wYXsqiTx4pJMZw3CickFb2PUyey
xPIrWWuudxPfAmreIMKwT660HQL/62CDKfQK++11e+G81E5ugndxF5+slllMsRK253hsttm1+IMn
VXyUG+sJmZQdeT+stlV8Z146Rk/FtdS5AQAEj8tHfBxv66ea2eJq4qoUbLJnuYWG+sV/eUsPmCZu
wHbeoZ1yIYU8eaqBBKHkK+kU0tf9GDSxkfRNp5Rm5Ap+KM5k245vCjzbRVqF+ZWHi73JU+mCZRuO
pXPM8F5bhGyGTAujVKf3eTCOmMu79pW/Sd3Oxf/kVl0nx390T9ApFIyRww0Vto+DrLscTfTCYkwH
3Cu22h6x9KfJxXtzgyvNhfVzase/D7ZYPoZfpUrdQUZuky9JH6708KbpL1wN8w9enmkkrJZlahrF
emNxeHoW2FMIbgIjpH5bJtbKTpEFvI5HoKKV7obxhXgn9+L7gIu1iXVmSkXC0/7qZDcHKIwbVIFc
Cuq7ZkXismrvwrvk5h8825z3YRdLBbor5EbI0i6W52AdD4pSIL/iuSV+K/WldOzEumQP2OTjlu5o
0l5c8LRUhxHJEWTHLQqkZbH1nW/nT+lT00jHmOcebDeN1G8xnqDKUL3GAhet81Wxbq55Ae+0dXRn
re0bFDWutaO6niuw1gXQ0OnAkvSc61tnzy0eUcmo1jO1YMYDYHS7qlecpT+LLS5m38QzzLV1CkDa
hfM2XrqZTs0q168NdMSkyrTEKzmlUmKpXcDdRU03N++N9sv5ST1xbHJ8oXpFDk1hZnm/C0/WTqeA
Opiq6Bm1bMYgqlt8xVAYhp9w4aI9ATzgBSI4vGyNVfLp9EJ/WE0bsBcAibSt2Pg/7DfcQCmn67vk
CgeBaYNjnls+XcY8fJ5JIrN6AH3N7Xe5WJ9FXWVI/ptwgZyZSDWmr0b99x8LVK/pWBmsEjjmy3Sl
CaBMB2SeYGK0eJ8UgFcl//r6/Cc7ccUSZqZL2hTtMLFa7INJHYTfD4TR74Jd85YdjA1Wvv6qOfbR
Cnk4c4dR4U7/pj+fD/w5TSIuua2QgronAIaPFwEgPtgtFaRUrYCY76vPRYCbZq/fwh+4hobgJg7q
Nk2sHs7HPfHpPsSd1/C79Mywqlz6lJRdD/h75N23zoWX6+mBAWg2UfpzePF/DJBIEPxhh8iIkVu7
xErekCqA7wNxjLrXTinMp2nyTBQXu935kZ3oPzClluXwUgUOQkHjY2Sj76y8jRhat7WO3brdt65M
3PF1OJQ7vqj5vV3LY/QDxuJ2I7YkTtv9pR7Iqdmdi2AC9ASljmWi6FWBV/YjitOofSHzgs5pf+H8
/HynA++kn2NTR/kLlv5xkE6imUJLDLaFBfUH95gSW2tdeTs/lyfGYUHP5AyTNnWb5SHdjMrkJGpK
n6ydSdTo1iUXIpwYx4cIi0RI7RIUOIoECL+BASfQ/mE4WJW4cEaejsItR9sJnzZ1sbt7DU3Dxozp
R9sDfs0DAt71KmsvvA9OoINoKUBzo3Ciq5/zSOkgIR3HMUbnafgnRX9hUn7MhKlxbNel+NXY33tR
IMnjrHvUybIOd7QIBja4KG1WukLxqQLNWsmj5qkoEuKHjMbX+S964t7lN9L4NFSQtJTZF/duVaFT
b9oo9s7ptf2k3MG2+IJ8sYui+G1w26/nLDu7uRj3c4JoWsaMBqDwo1K1WMRVRrwXap0+grHz9/mx
u6eK4IYb6rXmqt7ODazKLW6Mx+bmYqrxeRV/DL1YY5SCdZ2vb7lo/tK+WJUP9UuwxfuPHmzduMX3
zL2UJl4KuTiDpjZGdB4KPgsOn0c9htLtXdg5n7OMD6NaPny5MZMKJrflNvGLoNSu2yytrt359nRh
91wYzLIt13X0DwIPlZAqSma/n0NbhH+7NvxxMItsfsCM0x4LBlMVzxzsuLzfWaN3YRwnLvmPURbH
wFixMG1rnrJ1hKSbi6HkzwhdhJ/hLj0giGmutBdf+/9Y/adm0OImoqfJOSqWEMWavjG0SuRWQwUj
zp9QzC4Mbd49H59fc+JCpk7t1oaIv9hdWjXihFklSENEvVsnt6N5X+gI8qLwEmv6hWAnRvMh2GI/
QTsMlCEiWOkPa0zONony58IpNX+J5XgsKlQapAL69H9Vfd6lJ11oZEZH8ZjXnbObu3Lpb6SlVukz
rOSrautszsc7sZdAskFioIhKMmYsRjSgvp/I1nDcKVY2pvkSa/ZuVqOLLpZyPqdFtO/BzM3cKFpY
y94RctX/l7Q3W47bWLq2rwgRmIdTAN3NmRJJ0ZJOEBJtYx4b89V/D+h/b3UX8Tdea9sHPmCEs6uQ
lZWVuXKtUBtyODxaX/b0e/2z/jR4S7YJoROcKjtw2GgsZW7odc8QqviX1/nxHjy3LqyzhnmoQccB
60ZyNYYQSCLnOUdbyeWaN54uUoh+OXRvWp+wyFT91ssvhvzJDK9sGwVOZ8MVVx4/ZysyhPpwaxnB
3DAN4zXAIuBQ3A278TreRX5xlbzClXMlfS52xQFh6pfLW7mC1sKyAtzYNph0A+B3noHVedHIszqx
l3vzMPqMoe76K/OaGe6DflcdpI262Oqn+2XOERZa61bl9ArmOsC+Q/K3PWm+AT3yxqpWT8LSNlly
aP67nP2Tg3fM6mU2ik9nPCO19ADX333uqS/W56XeF+2sa1/arL+py28XTzujUeRnzPYoliVELxRu
ZGD6rE0+lDCQSbv0yXFNr/au+9v+Jn6pHuJPzm7Yt6/dtXq1VUJeWzIQOLp4pCdUdQXrWq2M3ZQr
0M5OD/Gi3hpDnPtDbTeqqWvZIZUxNpb2Kim1LWztjBLYYEyy5aE1MuxMSn/2ofINf9zPeE+kuMk+
PsDCYEEc5NZ/gnx5VjZ+w0pxlboqFwUhjhKIKs4TtkYMqmIhuRu8YZd840X2PhXB4EfwFYm15ROn
Py+71Mp7zFhmQW0NLipFJ/8+d6ksbttuLMg4IbNQAIAdv6BX5S2TmyajGI/mS+d3d8b94Gue9aM6
BGSmxRc0wy7/jGV3z30M59Lp1KqUZowPtbSeGjqDhlTq0twM4CMorYOCQNbG+fl4ShcrFnA7kmtq
18I3VvsBDtISA3b5phRfO0OCMcLcuK1Wl8L7VgbBS+QRoSOTzlQ19GAUHY8V2tsDau/z1eXdWl3H
iQnhorDkyMhxVbSOu+RTOiKiXjc6oGETXtzLlrYWI4TRsocWfrSwFMIjLEVAAWzohH7HCHMg72Af
ahJCdRqCNWtQMifwsgmGWtMvjpn/G8s4saCeO7lRBnmhSXyTce7gAczkbwxBb6ziY6DCuZbxIqar
6ZuLmLICekAdtUs+SkmLXptadGIbGNpaA4pgZZa2dm3LnnBw87kcgyDRAk/r4JWzIyf326mvEW8I
7rIJHvbLW7jmc2QNVAzBiFDyFnyuUZIB9hg8QUPb1R7KH+bQuGbx72saVGWpfakWEHgoJ4Rwn0u5
qo5qBPu7XgK5SpMXbUquLy/lYwKEDeAN1GQ1nUi/7OzJLZpLaEdJM+QhUJjCYAqFRwlTng3Nau5p
6F9etrZ2hE6tCSuCJVVRhgBrKGjAG1fv7TL6dtnEmiucmhC+TVyDDAnkUPKmGv5+M9lrjA/I+us8
fL5saGstQjiQwlaL9BJDcdTAkpo7n6VY36idbdgQc8Y8bGx9rLERqNG9Xhw1FAatLaqFLSNCyJlA
T0BqipGCj5IqA4Ih8o//aa8MIeaoXHfG4PDdLTl5khAuKTttI+Ssnkkavwy7EXUUEZIZIeydwysp
eU1TfkV/z5dg+qhR3Li8ki0zy2aenJeuOSLYbsSYmbTv0N+8wcn2k9rnxoatH8tfq1l+xokZo2ph
MjNZjZ5AsoZe06OilQ+WpNxYenSfVL9zLk1esBYjN7z4hFVZcwIlqZOjm5wG2Y6WE6MN/dxtjBit
7R11PLAcJFgGls4XFYVwQkYGRN1YuS3zP2JY+KGD26htblgRq03FDLU0jRMJQZPAhb4TZmcqKHq6
4QhLHBGzNACIFqhp5u5p0Z0vxkDTQq8azOiQ5fvwtemvdp89KDCye12Tlrupm1ovmCEKu+yB79C2
D5YdZpLA1i+wGOG8Aqu0qLzCvRa/Gm+oqS+vycGDRAehHE9x4UvzFIBVsFV/GlGL3E1+zADHuHP+
3p7LWXlbcg2e/BjhZKf2ZPbzBCV9b13Xf3evQIJhHom5O54GH+LP3dbAxApw7dyicNePUa2TpbN8
6xm9yPDqeMgP5t3w1bkB5rH/n80JR2Pi0jS6hgUOXvxQP0ANdmu+vJXAaJAc2nDdtUh8upnCqU81
dVrIG+lh28MnUCf3yeRfdp6V21GVYYmg0bUA1cTyHm1eaZiKnDmlhX83CZ7lwfoEozZsGBvnY6Xe
wTQBA8C8YjDmiBC82anmKqiRPdGKx8K6govR6x+NP+xr/RH1aoT07qMHO3LzOx0qvc1JuPWF/rIu
+qVUJIkC1aU/qzzUezO6CwsDCWnn+5wFG7f0SsSB8gjCFPra4JFl4bPp6Zi3ZhtIHuUjBc54TXvR
N1PqlUc5+3liZVnxyZWQ1hHwYRUry4MYCSEYWj63z9VztG/duzsIaIHkwGDlBrvuasF4bY1XrH/Q
kx8gJG9Hh8CeNPwA5KP85gVN1uA1v4mS/TB6x/vmatrLsORfIUiECla026p8rtTEzzdAiLgtQ7wJ
Yno8yfdIWVUUYHbGH7mXUhIYetfK3ODW6Pw29aObrWrkysFk720apcu8B7wF53tv2NCpto3NFy5R
OVUhklzUWi8fzfezJ8R1xm+AWjrcjZD+CPs7pQN8byi/erDePScvYQi8q4ZDSTkkP9pXcLluddha
2EqZhU09MSpsatk7s1rJGIXf7e/pxxFwkumXd9R1kXT19CtpE+P1Dji/tE4hDYCFEL62CpPyzbSL
vPhGv5725l6+3YrdH5Moghz1Qct+75Y4gqEq7pIE2Y0KcbcnGSk582epOW7b/Nn2/zpwn1oCY3Lu
H32mKHaWYWlq/iyLb6P8dcM3lnB1vmfnBoQ7v1pIwa2Evtkk9Yc5etDhPtRUv7B+jsTQIIfFM3k2
mBRjjOV5qK5+x7wDiQT1IrA7YuGxapESddSw9unW3pdTcC8P33Sr8OqudmcIQ606e4iDdleEEzx9
PxM0Sy//go8HkANhwJ0BWIDERwTi0w8JGimMKUIqBeQO6vBnGMRbN9bHOH5uRMgs4DusizTBCNmU
SuGTsvVVuHN2b+Zbd/3e992ca1459Oc2l4WfRPUBfuNBQWPSP+7sCFoxKMkzf2n5ZvnOdCFefcr9
4/wbM12YhTbKBIVFNVlslDLsf2QgaQRHFxvQftb2D1UJ9sWIhFRffqX1UmwkHmsfkAogvkMYVUHS
na8zP8LeXoxy6adwxqPAhCwsRcl/fww1lWAm2/QDiNbCZlrJFENWrJR+qYK5l4bsSmvGz5c9cSX/
pD7MLJWuU4PnrSR4iTxCrbowGv9/LHAIUHv5wdjJe203XdUbJ2/NJYHmQFHIyBMz0cKlX8FNcDSi
sfThriiHz5kGv/pGpX2J8EJo0U5NCNeOE3XgAuW+9Gd6lv19mNwcE5txRtND0sHr48PG/q1EZeyZ
2gIiA8dmCnfprJhJnbTY0w/afvorvlE9mO08roPHhaNwwVYkB7l1N/OHVRc8MSzspTKHdtAvhhO0
uNz2sfQATkM5lDzkLw2Tk9nm6V7dWoPt4/NBJSne6HrU13KgLltr/lnBwx6FT2Fxk6EHZsuS33bZ
xt6urJDYyNYqDPNaxMrzQ0bXfYTEGcH7SUNTOqPFgJistrv8AVd6YLaxAARsjjKDjbJwlBN466c4
7kp/uhl2KLXDi8BwQX0ARh1dBfC0OZ/zFzCew06+DXJXt9wtnMzKE/jsJ4gzbeGIthfy2SVRE7bs
hZohvEKKBIULEtMlpZB2tB6hDShfVN+BPCC7KXbjPSK3fr1R1FiLB0w0KfqCO9OWssb5pnejhmKB
GuPPn4edxV6kXrdPHhaUkLQZt1fyNaB0J9aE6BPDgd3WdlL6ja/sj2SI4e0R6o3R63fzD0Su/N9g
rju3KARVGDHao6Yv6zuYC/ffLl/W96S620+MlWh3tjjBfxVN5sPqLK5LBuSJyiHZwUpuXlV9FX+9
7MUr6DKWtcB0aR4zwi+iPusZvajSwlbr16/TzrhDN84P/tQftZuMSQr9yrlGzm23FdBX2BGwS+8W
mDNoS8aBzt0lgKi/H/ps+YDl69JaDA7DTXUNntwvHpe3nInIM9yAk6+62Wf7dtuH3gFsQsQ/+wlL
2DrJOcpw1vOy4if0b+EP7W2EyTTeBdcwPu2RT1rc19rNt9bOfgw/zbvlQwcPqX98Vv9w/HIjmqyF
rH/40BQgNPAJn/+WOa0TgNt6CYK5fOEe+hrFW0iWNa9aRoJ4wTEcBC/yuYkij6pQDp3CLxgVTfoH
I30OfwOqb7/PHf3HiHC5tPNRr8fALvxsMt3WRrdxcxh15TYBD0nSQW8anvj39/HJZwvbxEzbIYBq
3pj/ROsFtDdKToFt/WEcUTKQK/WtbWTv8jlZM+poXNhgwoA7aMLmDZDh252Grwz1keGYEm7AsM1u
h2FEzbm7jRX1tS/VjTxuLSuGnw6kPjVOelK2YFWCUsvJIqbxj7tWIkFwmDsyP5mPqLPfRfMycrEP
95v8Z2uOcmpV+IZoJDRcK1hdKixtTy018Y2H0Rt3Ddw+x2tEvbYD+soGW5BckVKqgOEIRefeOQdZ
0ZD/UbVAE30fPx0foAMg/YfqAVZCBnKhWQ2/tU9q6k23m8//lWRsQZPxcXlWQcYrLDmXYG1ugxGf
+tyi7Uo4glKpJfboxML+pt+Z++pg5q6tH9AUQl3gsne9NxaEUHRmX4iGcVuqsTVHtR98V0o3vtK9
YXLlm+hlYcmSPAvKsZ36mIeH9HreJa4X+/0D4Wh3+Wes3apkZ3RaIeumjie+TrQ2l6ZZRotsGfEZ
HoYvC9tZ8MzOM3qdPwL08C9bXPb1w7qZB8Yq9AxwQ5x/dQP5ijmwtRq1n1cDUc82e2micTfZG6+V
FZfmvQ6+g9cKnWoRTj4hTDAp0hEd3Qrhrr5MZrcc7Hs1aZp/HyhgkYLZbCm2qEC2z1dUW5Ic6xAX
+aXsIL2pfYmz4WGUkxdIQFsvniv8qtla3srtQcmV596CEALHLuQmiZzPspbFtR8r02ug5a8JosuX
v9RKh4Nb+sSGsLAe5Rg5aXDRAdV1L77K9oEf7Okp+zz5vG1GqLVPRoQH4Al0wgHrdb6RlKpLRHCR
PlbV/CaMyxs0tJP86fKq1jbuxIiYQCfGEclMq6x9qeJ006p7heJ5Y+fWIpsKdxmFUxjpcYzzhUiI
ZFVwqXG2HakfkFdxLIBbEd2G7q2trfig9kUQhV4SGnr1nS85VRvhZXWVQGV5pzO4x7TD+S9Qu7ww
nYJfoHatW7Y8wNSt7H8tgBK6wZLTdma+RTjIUoGEilngHf0+fWjhNVjYgs1vKSyJPR230DOvGAT2
p8Pl77fmJLDCcSMzIrJgq85XVhlIOOsoOfqS9mqPCGEf32bl62Uba7t3akPYvUBSJaWSsDEo0vdj
drwZyvHPyyZWl8HZJbNnJR+gblpej/0xdSo/yHXPzN+alHHcZmuMctXKUmuAcvh9PPV8szLbaRC1
nCs/016lFjk35TFMfiPQEieob+EDEBgJm2WmSl8jylX5KlinSb9BeMcNzS+Xt2s1FkF5QjFoYabh
YJ2vZJiDqHYKZalQGm/zu69F/sjsHxyEBTpZm0WTJdiI99QiKcGAKJTizOGcG6ySSEFzZKp4/C2T
mulh2COuvlkoWWluLSv6ZUfw57SqpEHnTebbo5tdLyjT8n6+zvbqp5xm8uxZN4Bq5f3xGvLBP7ap
b1c9BDKvpS5FO1+UAkkKBKfSHrI4Sbnr28+INbrT1hz42lZCXglcDJApEWn5DSfp+7EY0TyauKuW
rVxoJgbIXf4PHfml1yB+slM7QkrXVQ0IgcVOdgdu30tvzOt/yEa30MhroQ+QKh4PXHEBkp4vKNLS
gEF6qk1hFrqS89OSvxR25erOYQq2wuzqok5sCZtX6YoSVGbc+MUdfkhejkI8nihvS6ksB/XD9kGX
9V7eXeC356uymxwFndAq/Bzl4b+zP539fBctI/uedg9L2CE+gEB2xwNyBF75slR5Qn8LiLxWnHjn
7PrPjxDOuTk26ETkacP7J36ixAbp9Ofip3abe28aDJ2e4UWw2kA07G/RMq89vWAahXZlSYeZMRLd
R4oyDmLzz4kPxuvwpr0K9v3NAihBCanxYN7qGHf3L4e2lctmwYkCZ6EcI0MYfr7t6hC0ul5jtpCA
Whs3/ZR7ly2sJflnJgQfOnIsAyXBhPGILuMNF/VeejI/xV71itKEx8yo9Odlk2vFHtJhXnfojlC+
FxGc0zDax2buuRUO0cuIH0FLclVddw+ME14jdHI/7rSGsff20D1WXnYor7aq3itRZ2GVInZTX2Fn
BXcuqmCWS7mAr5Xk1YaIrjBLwDm9lx87hJx/dMfwXjWL/eWFr8RTrEIYxD+0s8VYx+DSoAVhzlbX
KM8hxH2YIcx01UbaqBSsuQ02GIZiIoJJVmF5iDkfo3GOYJ+Om8OQVXdjFV5fXssKb49tk8YC7HjX
jRHbyIacdnrWOlTA0AVwodC/jT3z2bgx6BnUf1w29nHjmIZc3lDkKtZi9fwY2L2TBA1qJH7SOW4i
HWydmat5Y+B91Qi8WAqOqaAnKFy21tFEqKmlgyVXb7Ldu2Nvoon7r6eAWMmJEWElkAq3eZNhJAnu
LQTRSv3oGqm1keGvLwXCBV5K8Ae/F+dPLtVCzblxtZnyoW7fFWH8MiPjXG1WwVYCMqtxyLPhE8PN
RD/rotyerJ7V6Ieih4XA7Ua/2Pe3C1Yie4Ij8LqnAl9yrB63rtn34sP5jXRuW7gMGqWN/ulqMgv6
okeIWrqK7/yR3pRgX2Iv+8HTlKHkod0RxL5swX4+VipgJqBLDEsmx4v0+dwj1XyGFMLKSz+vFthW
mb8pSajsmno4oMW7ETdWMEZ0riiMU5Unr8Q7z60hn25UndQut894dzy69o8kQXvWHWo3PTS7ebdE
sNCNK1emZwfQZ+uwrzjU2Q8Qrj+9TRkLr0lqxr3zZu0LeOr62+bquM+vpUPjZrvqi7N1SyxJtPCB
ee+rGgICsJ0hqXe+aE1Gpd62SW6CewYR3fBh2MW3y/wRVXnuC8drEWMJPSRTPx0/xftNpN7qmil8
QqWoOYyVCvFA6+cMLXQCnMbFKO+KvfQQ3hs75x5hX1eFUqe+Vbb2ecWtiNpLUeodfSQiwtEerxpd
40PLN0nuGar7nTwS6FHnJ0/tjyl2jffMamva/eN1uOjjGaARl0YTCIjzrWbaJWgcvfsnuzke7Gvj
sCThW6xZy7UjflGOBVa0hb1OHCQrbEhXwzLJ/a56QHrem+JyL9mf8rrxgsj49zGQMZFfxoTUiYU2
amhEpBbanaR+aSoIMCxrI3taWREjScyhAMChzCFCKwIlUkoDAVZfLt80mfY54uVOheBg/1BMWyD7
FYgYyArwFTDC82Sny3z+mWptGMmbxszPrkeE4ZSrBSKm/Bb9+qKNw7mDC5N6m1hsC4NODZJjm/nF
TJHG4fGJ3vSQGm4ob5E2rjzez2yJNTeUTyutTrHVS+1udjrP1Kp9GwT+EYVjB3gxQNVjBmZ96A9W
0Hv6EZGrrtoawN/8HcKbPoRlTQ9lfsd/8pmrBWM4ehXVbvN2e5R7LaizyTzwIbllpE1MaiKUaEcl
bjJ/IfJgRB6dKfs6eUalh0n554XnFFHknwi61psjnSuh7cy0cDbq1EKAVsf0RH5oQepYAWg8KhuH
YyWYnVkRbq04tY2+HrGSGG/9zHCqLrt6+qNzvl3ODjd3Urid5DnvQtQgcNc7Ul0fsVprv+Dtqx1d
66f2ED0sF8XyJN16n60skYlgDYrFpZtAoeb8RCq5XKfxJEW+00a7UfrWZJObjrV7zOuNcLYSaRwm
69D4oAEIVEywpKbO0DPuBKO6Uj2FPfLCjZbSE+8ovhv9LiEruLyrKz4CuSHtWyg1KOGKzZ9srqN5
nGzKtmjxVdep9mbGGx9uw8Q7pOYkTUW955iMAyZq41aOr2wnciPIsi6vY+0TnazjvcZ2YiTJ1WOU
gQ3x0+qNd70b18ddb1m7Jrb9f2kJiN0CHWTLFgSc2FHvqyF20qhOfCW3qooZpU4O/ajPcyiC1H5G
7ryTEWy/bHQ5qmd36rtRkH2k30snSwhbcZjYKEs3iT/P3QP7eWPI08Zr8sNnWkzQXke9lqlISAXO
nbxu05ShoSjx+6ZCAq/xrHJy53KLwu3DhxLMCEHJiaMxqY8x3tAGe62YX/U82alV4LfqFkfp+opg
gSW9BLQlllW6PphqxwwhiMtrxbx1pvSIGHFoJ9rtMCP68K/rdCwNoO7Cyc3wOh2R8x2kbzUGUoln
ZHfjXQ6oJLwuHvSrbdqitT2E82GRh1r0mXTBUEFT8UgVK/abTiryXS0nVPm9Ms8rxLnnEjmb/agO
9bi/7IQfy2PLAt/DxDIsR+/2fIGovEP+1yjcks/2Z6TudyCg+yudZg8sbof6ZWHz3cKxr611IcFi
9gAh7A/NYnTK7bIP0JgoQtsdmfhybAafbGnf1n9dXt6au+gKk0Ho8C2DCMIBmJNZCfQR+XZZQRQ9
z+TPR4g8mDaxP1029PFBzT6eWhLOQCgFQ1lA8fqeE6SwyLwuGCjgR2QFypPuAio39zmIZDfZZEb9
CNl7N07xg+wcuXRdMG7aUeeguRjTRtHeph0vjxsYL1vXOqg+ZcCt77e+q7/MLX8/Ccx48CjZCbva
Zc+pZN10Y3AYDWvDNdfiow5P2n8WtXjRiZW2ziJ9IjL7kVL8EefNPc21LXHoD3fzsnGgWUGMQI1m
iEwyhZxpZYT3+fXcuXrzbNg/bbv2+p4esr1F5rVhTOSRsZmr0mVkF3xYpLyyltyUGaPgW9l+TaZq
I4Nb2zxIGOH9MIEkU7E93zyYRqS8mvlELbJmuyA0pGuzGrqNT/SxBM3+nZgRZ1MVo6UhbmJGnTxF
31XXOQrpypNxdIc3mIjlO6hU/PLn5bO2Fj6WCX8gBRxrJIiFtZn6DKgAx+hi0+3imyCffEs+MqW1
UVfcMiQ8rqF2TdPa7GMfaaTP2nwLkVxWZfc6mpmXV/SxXbjsI9VsyEuAnICFO1/S0Rozea7l2E8J
G/XDBKcSovcAmPp3DJN53ezST0gTRj78QNIh9+NNtNjiEWI6cvoT1POfMHfJZE4RP0G+CQ45AGiU
Y/8v0glLyL1kRwjJmtGmgzlih7f239X19H2+XSijRk/LXDlyt+GhH+vdwuYK0VEuOCTTEYuI5L52
TNcuIqDWjYoY8VadZPXYnXxHITLqTlt2xxxTmsLTO72v5efLnrJlQAiKuiQNXd1goNJGt6nf2q0E
6yMaXtgt4XQNemqEGRpavvJs3kvZvofdK0Zh3i389PtCHzS1N4xoMeEGp6yf3BSHLaqkrTUKxy7J
+iwbu+V7STcK7MYjdJ6Xd3H1wlzYcaklacgJi+etlcvaykOT8Og3d8OrdTveLkBl7e/hcbtesPze
jx7/y5hwsuIckpgxwZh2VH/oteqNTryPEwY+SxvKLfW6GYoNN1k1SeXVUQmUTEUJWyh1gxWEIdlk
mh2lR9UYbXBKauMN9STf5r3q/F12YXgnWV3yO8GZhxQUe9j9gHQtx7QoLTrb/hBHB+qw7mw9a4rq
x/PW3b2WhcDa/F9LwlHo49opSxlLRnBfGZZr9d9BpO4ue8qWEeE0THlimqmFkTCKvARdvBoKU17u
l62sh6iTtQjfKxvsLu6WXbMz7X6cwqdcS240SnjVxMxXaNYuIxmf5XmAOv0YRx689X9c/gmrh+7k
FwgJQxHHUpU3y3dznpsqdc1m4ym1sZNi9lNPx9apQMn5ejvT65+Gq4nKS9sFG2/ejYWIY/q1VUdD
NWBnNsHoRa+a/fXyTq0Hj19b5QjnOYjlrq0LtuoI5aFJCzwfrtVv3X7eEQ+r/bQpkrH8Dz8EkBOD
wpWJqlGeOCkGy79RnwJr016pz50PeIg8YIvibPVFeHKuxEGSPCHnyY+LJ4Aa16EKpiIW/qU9ECAV
vwawRFvfctMtOfLV70YeTkIOVyvsTef5h26WSl2lPEQzHfUfhRaZtOGBWxaWv588KDRtSmnfLxaq
448pS15i51+3b5fLk5HQhRQG2JzYVk3TRh+T47yk3ZmrBw4VkNFTwv/VjBAukvCIiEPISpqogUNe
jx95+t46Tbjxql09syfLEYLCeMz7LlGXm1iH2MJ4NpMvx+Lz5eO0/FbRuXmjLAQ68PbZItmEZBjh
pKpD4kdVkLh26fS38dSmhTsHQ/o5L5TuuqtTtXaHNjK2ukBrCzw1LtwhMN1YCztw4sdx7+fFT1tD
AiD/cXmFW0aEO0S1ptgyiz7xh6bP9m2HokCYdIUBPVkWBf6/NwaHD4UczhHof6GONElxShVuTHwr
NLxpmEK/HYCz1e0W4nptVRbKCYscE/4uEvuZU27NVjAnvmreyumDojN6am2VgLeMCKE2bAc5y0kd
fI7ad2vS7uWehkBcj+7lXVsLDaeLEYLP6DilHeUytdgy9EbrW3h8uWxgayFC7Bnm9Cg1Dgvp0+wm
kozdyME1yVoum1l7sZ6uY/kZJyGulVK9mFLWQTnMjeN0NysvnQNQZThupCxbCxJOTi9VVjDKWBr6
GGLcwe1rePSVn//beoSj0w1mUyDoS/m1yR03TOTSlSTjuxSD2ZOyjcxhffMYxKUvRD1eF5ygz1tS
sPGY+Elp31FauQsz47vTDt/LYN7q0Sw/XIx64BEBcNsLTaFYOJGLsY0TyON8eZjBb7+103Wv7e34
1lD/9dAAd9KpKaG2kBWcHY16st8Pjk/PCzRiebj8mVaPj+4oJtFAhcJLCDo9kpIlQoLEguKTWR53
Rq5uuNtadYLe+X8tCIs42kod1yEWliH7RbB+2ANf2cRtr3r1iRkh3rRjZE5mrRJvrJ9F8ziUiT9u
aS2vFs1O1yL42XFWdXqPrKXfH1+VuxrlLOjp3PL6eN2AR4XLamPzNi0K0ceuo5TLQgNlzJA19c0y
dMfCDa7BAB8ohFDv8YvD1lD7ap58uk4hGGkSo59oMXGzXx9f1V19WCTSZ2+6+78Q/6wfqF8OIsSj
yIT+tx4WB0kH9SDp8/G5swsowYO2AHxTwa9m9NbgX3b8LX8R4lNJ73ruZPylDb500p9W85bAAXjZ
xmpCfrqPQranFGrfxD37GHyZ99Ouv64enYfYYJQQjqhFly+jXMgw0IbZxQ0/hqhfOyokf61RzrRV
MIsI8ssIQpBBIPpfB+e+egDzM11FG1Fky03FoGjmZUnhiW9ISwjCmjC6Lx86yADSu+y4l4Mb6ZDt
wr2031jocqgvLFRsxI55VpQyD25ACPbNonmoHN7JcVwoNLzNs7jqMoyfgDxADsYRR4EtNaonNEBZ
5PRgdJ7qReg0ectsrP6C1JX2rcFusUlftxqiT8wK56OZoBwYNBKQzmLcQL3PGZ+8vI9bCxPOgppI
zT8pji01rpwA2VBf7CraqMlvrUM4DEkyt7JTcpt1cegmx4ch2LpqtiwIfm+NjewEy32pD/G+l4L7
rtlsK6+63K+vIRZDUBSZ4cLFCfq97OUzVPBLVbr7qv2d7eLnrUi8mticWBMuzyiPzdCZWFFZzbso
0K4KPf5sN/I3wxle/ycnEGsj0MmOmi7jZhr4vSozb4e6eahsJOEv21m/XE7WJFyiBS+S3FgS6uM7
s33CsZUHN/YWWJ18FWzxTG44hVgUUVLJSMLlgZAqlTdXfK8y24hDWyaE6zKvIwaqZkxkPH51NXTt
auPsbJxQR4gB5mwMIS9Hchozvaa/5kntz8LaqBn8/3wZU4bfe+HeFWdE7Jh6aTlMy5fRwPwm+7zf
9Yy8LSp+xjcU4Tc8YfHeD+F7YcWDIQgRQbHHX4RKxbw7Zym4b5j3l55KyR3fZbinq/RfaxksyfSJ
seUjnjywlMKOwMhijGFgNwG2YNvzhh98xDMKNgRHkIpM6/SE+0g96PluEeuaf7b0J+Yb42Y03e2s
9yM8VbAoOIZUmoM1tjiGeggOSywKr51De/gN2UrBkHBHlPJo5VXH9mmxjEan5mZbsW4ViHH6hYQL
olYCI2kUTEyTl2X78Wsb+fEVoMIadObohZ9IApP2bkLldLvVs37CfvmicHc0jcbbfljOcJZ7ZvXD
KRO3T7aoCS5bYfjy3AkrO9RCY3l7yzJlMuu+JFh0018b52o1//uvqzNDd24ltLrIeb816P/xRoE7
gsozmC43Mm+jq/Y+86yXyyZXH3knFpdb8+Rwjai3qvXMp1Oa4HZGiuLY9H5Lt51Rda8LiqtqllKU
+aary3YX9xYjCJQLqFbStXKYrzm3G1dpDoIzJQfLe7dUfkbOW8yNlcw/LttZvPuDnYXkWkVNCA4B
wTXLKRpKxVJjGgZ95zpZNh2o7I+Hsp/M+zEy3lQWv7tsc/X1AKwA5Dn4J1ChizOdbKoud9WQaBqt
pUK90coh8+fRlLyqH5i5VpckSgq7W1jWrE+OZA13ejPwPmsNbWcjqrGzyqr53MXK7LV2tQXxWd14
cGCLwvKi/yNsSHCMrLFCR4PyTpNZ8Axn0/00ptId/AbhdRX37SYp7VrmxVw084uOAlmW6NVxNehB
mYH4WbobxydIWXaLaDW0UL56uzXqtHalnxoTHDoJi6ifbBA/RRvy2I+PBnNdhfF4+ROv7qIJGJJ/
6feaQtCZiqKaJ42GzRRLN51BUTEusjuzzh+VfN7K8teX9F9jlhB7wtmuZzPH2CKuHFipa20q0K1+
IhIHQJ4LJYD4iYIy0o9yz66FNfQk8PB5xBzEqa5lHxLAwxZj11o0hZYEHADSoTacd+cH5OjUjOpL
VHqCvPlu68XPLGBuopStp8ufadWOKjMuT70NNIAQT6e2Q5D+WJGFpwGIx7ehV+F5/uuykeXEiCEG
XlvEnigrAlcVbnLDyrLGGAryk0Lzquxxgr2/Qhfe1v9s69tM2V8293GWjwv91J5wocMw1dtajz2j
PYxfzZvuAKLeK++CyC3vLLA2SAd2d+bVdIVijnfZ+LtC86XFCuHDQllo1IvFuAvG/Yt93wB63MPh
6A/AqJbEqTz0tzIj/K7+Fr1C9TU1cPin8Jds8R+t1i4Ir+w74h+864UwW6vaGCa5RNv5sXw9/rCu
llk3KLdgf3pj0Gfn+L/VqGW8DZ4tYH7g/IS9tzrzGA010ZO5F394sv5Z+aH2mp9Hn1E3WEifoy+X
93w1uz81Kux5jjokjMUYHbzJW2Zf5lubnGDav6f315etrQUbnhAgDBdKJGZiz4+mohdmkYYZT3Gn
Qmr5b9XcGmJaPZS/LIgPcam0JzvuuPrVZr/MK02KAc9uvnVMtswIZz+tTSeIG8wsE0P9tZqiNeml
f1V/NOhgK/fKXzIhrvSULb3QtYzjZAPF53hrh7pyVLEb1OZ1euwfym7mNoeNRCcjjvQN71g3RwaH
ZgAim5rwvdJqmgYnw9wkS+7QfIkLyQ3HGrjKqxaNG86xvqfgnRe6OQ7A8vfTxKZQa+YecI5W0j2n
VvyBGmjlJP7v+OAvM0JElcN8MGBeJik126/KMeeaKF4vm/ioBLBEUV6u/1mKcJKrpAmj9wRUP/R3
R/leRsbaM0EOXFm76KHUvUa+6nJPusn3/35AWLAtHGi9CvN+yPLlQMsePMKKr11pUDl46jXiA6/l
N1V2My/fwGKsx0uwW4y/8PlAcZ1/PVPOM3OIl6/n/wOiiZyXNHmbPuVc8/WjrV0ds3sj/p3iBOod
/zUrXPZzlQVtH+ChSx+p8OdbrT5YMJ/oe/VK1TbV6NeuKLocdMSgR4U3QpzFSsMuTxInL4jR4dNC
mFF+LnzaS3/wxj6kqFEykdzvYOXzWfW+8qTr7L7Z/x9oUBY3Fe7K0x8ituikQOfZbfNDtMf8tedF
jLDOd2s33izij9Ne9ZsDT4SNG3rttoBCSoOm1IYM0hKL3Rm07INStgsdY++z4ftoD7tTyOg5hJf+
Jj3JSkiAUwcOQrLgBfsgnKPU5DaU7SHHl+2DKe2Of3c39kH/MdRcVTXQqe4++OZ48bV1Mx546+nG
bk5pulWg1Leyk9Xfstxb9kKz8IGCsT5KSdSobe7rfXI9HPPURfE39pIi/uty9NgwJH7ZaXSstJkJ
TEdZOmhN8DnXmqe4PT5fNrMS2xmQ++96xGm8lAdjkXUdVROE9VQn8mcIPhvzpiyiK8ksDpetrS9K
V6GXgv/+g1hzlA7j2NRj7tfqY1u8tup1Fb1dNrH2MobHj947+uBMyYkpW68UQdzPYU4RXoVYynqU
PWs/X0GUiXRx9ZS46aba9XIBiqfw1KRwmfCpYIpQMKkfmoUQdNfRxt4O6muH/dSMcA4SmYfnOMXc
VXW2oFbxur/UtnLbKHQvb+L/I+27luvWtWW/iFXM4ZVpBuVkyX5hSQ7MOYH8+tPQusfihHAmru2X
XatKu9wT4MDAwAjdnAjtZA+Z22PKbNKWJZCyQblq0G00dUv4bxBsUCGrhbKgBdKPreGLtSx7UB8L
IM7vF26k08uokVXDmQx8lrH6WeGQRvaXrFu9aRE5hfe5m//bAEAleYo0W+sSoygGOU8Qs1rhaLpx
B5rc/nV9l85Wb7VdflsFdAqi9NUbAmrgPISvup0ge4ZhmlCUc+NdxAr4lMATC9NTMSbK/CKjAQ2M
JCMtNLrla7o3nnOUeMevU2DdUSoJ41aUouWdbbyCwXAE6gUVg5yniJUdNZkDRQtfs9edpba+0pNf
5dSLBmyp7bF7jeCXCoGaFt4sjOFkaONZ+lbDcLlTuG1x0JvRjY1nLXpO+l+x8e2PzRRzO2CxRl4J
//vubTbhaENIO1t9Acr6pNxbRvtCDPLjPATvtQ0MOEQDRQYIqzE7V88gHB2MiMZqE2gkQJd/RQYX
IYyReb3u06nNyEUY8W3Ig/m50cHEIIiGOSeFsplBzhchFFVLOP12s62NaTfmsF+SXUXKTTsmfpvB
kEeBBhmvCnKCRD3PZj9jYmTRZMwdBlPTayNskXrWXXLUoOI0oEdG2GTNsZYTPGq1G7yh1FNQakq5
L++yyS1Tz/6lrk95QPODo281eDq55pvzBeK7461Yl49zM5zA043fwOvEHEApjI0tDv91eIMrI/j/
KPWIPiB73KvF1tMMr6TZW8Pu1r5aQzyqMTwX2r5+0xuIRcHwGoocH+fMnyyPuSfSXpVaYkWFn0eN
axvXHVqQxuHh/Pmgv5058Og+AzEceJ0U8P4wxmkO1aw3BHtYlWArzXv7Rs6Ho2TYid9LzaGvhKw/
9F88h8gYqZH2edx2iG/L2W8eafIr99oX0yW/KLt344lea9xt3KyQMdIW7FVGmaWFP6p5aJjJzumH
744SPf7bRrLGaNlx2eFR6HeWHcjKPgZTliJNXkFeF8ifnAfjxWH4bOCreOfHd9gA1kJzd16V+Gxd
jUl3lxaNkbmjYjZefcCPoAQg6Y2IAIR38Z3AMlexGfdR2y9oU7CfyHcbZU+yX0E4FiHbTN0o1e0x
k/D8Wvnf72OpzKs3Ngo1jhXwKDXN42oUUPa+L6znf8NgTkHZZQ1ZqCdR5Gt1+rpKt4rTCb4Z14ts
Phlj97I6WpWytpWv198N/dLpwPaDeUACH3l+MVygd3EIFIjwjGIMPklQXwdxEnhSl+uKUkt2xDfI
6jqaFJxH4vp/y9DRU0KfBOwcAmbWRmkxddw3efIGjkS3aqSAzNFr32deY17EokPGtQUQSyB/Cw04
nV1an2vQD+7BCaWvadgUX6VZC6b85/lV0Q/BOigF725oNkHJE6MOp9eKXBvgk6d8UA1mzls18Vpd
lELlQYAiwwSpOuJZ/NcpRFMSZVH6DGRBPeaC1KqHoCS69P98HVsQxiMllVksY9X0fupkx7hcD6Q1
9/8GwdyMfTWRrrMnvKM1UF1HN0ohSD6JNoq5A6uYVFk7ICNQoBB4mFu9vJariIjOJi/pooL5S0Y5
UKbD/8wHaQ1FW2QTUSJNNqf7IXmXUC4P9W12XIQEwzwz3qIxX6aX9BK8K3Xpl0Nxj/ticeuK7KVx
+Kt7AqOilNwMqST0T54aWl5qlaKvFmhmfoH7Ne9d5ZK2F0lw2Lnq2p1f3FO2EtGdy41Et7jMdyvr
XrEGGyGTvhvwSlvfihR6hgMIUtB8e1OYXi4LvB53TzcrZU7tIlVR1Y1ArGOQYkWdm6ylK49CS+EF
TOCkpArzhoKRNQZHX83a1HWY/AIS5hDTfd9o+oN46W0RrLvRh1yj16ENSNRy+65jwbqlDfB7Q9Im
2lWdeoGcFICp9K3peE0W1k/5N4ShtA/WLa8sT0ZOUn2hDfEFeZyeaBCQfBMJpfA3+vcGvM/lbn7H
vCREQoIfRzIuDiCNPGaac0gj529O/sc+v5/YDUyndhh9G/A9bdvp72S9Gu4LtRTpQnG/JmWcxvHQ
qKTS6flYcyvuakvC+ejMIUgqeVcPkJAzjTij0zLEHZ1B4DN5xBVUoBI0qoaiGGBrOcVUckuKjQq+
Jvom3Yyv6J7GN7Td6aKQ3RVt1IaHWeLobd4PmQvSgMv3QYPgvOPmfsTNb2CCEYykqP285DkKQcN1
p6M3fdTW2K0nEZvQu1l+MtsNEv0lm++4EmKZxIHZUuk4Yz/taevIeBiEcyjcq2IDxDhVI08LvRsR
+xrotoe8jSXqn+XvmY7BILQEQZWKARhUI9ZXIy/81J6Dbop/VZ2yV6Tq9fynof/M5w37gGFc9txP
Ua9FuPKScjxWfe5pdXscajCzNqPACvhbBjIp8PggBcO2nVbTWJpZXxS+1e/lePSWyhTEINw9o0Sr
KkjdwZ3N2HrUN9WY0Qx4nJayZ6JJ7dHREvWQDtH64/y+caB08NbqtHpggcCB/n1jaEOk92kj4/N0
qFKk1nXbgEhXXgTXDOfrQOaFCnyYkFxBJHiKkkI+QjUTJfdL8k2LL+bYPKyR4kaDiN+A821AvwU+
XkoJrHwSlLehOORkuQF6cbz+O7y2hPN0vA3DNwH/FX4ypYc/XUrVK2ldl0Awm+gqIcWrEs1ftFwS
mAB/IR8wTChQ5UXVDL2e+zryblGkuYrwHcJfCfiiQQYHvki2X69Cl9AAOkkckTQDR4LSfKvsvNol
Uff1z20MTx1K4w9eDPBsnW5Zh3RoF6Hq7I9d4Q1NtM+K3M1b0bfnrmcDw9xKSHgPFforwTYPDXZp
fUNVzCXa8/m18CyZal+CyhNsLuAPOF3LPCC4jheIznUx3iHD3Tqvni5B8ALvuPNI/OV8IFEL2ZzM
zEjirK+s3LdK2Z1HyV3HLmzaVcA2zwviQRT8gUN/xwYnggD7hDg4R57uPxaGHIzhHvLYB6phrwls
gRM6nKAx10GlJqtVTtg/yP7obqMtR6OwPadTVFcrqu92EYsor0SIzIGNwJc9WS0QM4kETZp6apMi
zFUv5OGlI4Ll8XfTgaYaQiM0FhqMfQwxGmGSAizo8m4MlqAMoAy6y57rA2RLn0QKs1wnsQFjTCRG
vaqOlCj37fwBBA2BCVHWvzBCFEZRF0VpA/Z+ahyyHTedpqPBq82LqyUynkhvh8glCGC4p2oDw3iI
OkZgN5hm409F49nd6E7d21hU6GgXha68HCAYvz9WxHgJyZmVXNYgO0bfrPMXBVxTNLqaPCp6rAWY
igprgc/gnuQNJGsTQ9L3YL3BZzJ725ON9dawMsNLSfP9/NfiLo6Sh+o60tKITJhnVmwSzZgLZORo
r4udgxeS7PXHwm1K3x5dElRHsOLUvpDdkJfi1DfALBlEOWQz5HnBoFuN8CIjfKK8xysPQpS6W5W+
o+wKdKMcRfyQogXbjOGgUxxcLiXSnBZsBoWqyk8SF/ISe8sbffIaXdAp50Qwvs97p5+slrEhR8tA
wmzRihEYU8PhkB/fOxNf2ksqh/NXNY0TPMaAMsxxL3KPz0pl0oria1b2INkVSYrSkIIJoYEC6SKU
3VDNZKul/VSsZHTwDe21STypp3P8aIt3bEwCKxh3ipQLnB3BpBjv5G9BGReWaGNvmhO6ZRti+EVi
+fN8MWgSXpCi6WbePQD6bQviCSZCETZ7mFVQA6lrZOExonhnK/tm/EWiaafGkadJom6F92L25838
QGPuOaO041iiOX96qyo++PibI4E899fyQBMM4FKHnXTT3jG8v6iA4Tt+QDMXnpP0qoqORWSRFKsM
7Myy/dwohqPVVouguY73KsfzHw9yJMvAb24yWLMi96ORJHgRY94/v4gv7DsHjsaP9//JgjtBXrtg
5DfRVF9qrn4xIOcy/HmkhBK/hlkXULhCZIY5Hs6EgZQ1xoOsSixcTpqfJ7IXYdnnvSvHVE9gGFM1
SsfJU6VEz9dUuCgB+p0DH4OZK3uaBFCcG+MEionJtHEYnDGB41zbxi2G2QO33qrNgn3jkcGdwDBG
qo5moeYNNm5t+zBNrxf7WqmhLQAphQnnrxt/xAMJIRLqkWYIz+8mLzN3As6YjlbG0jjWAKemA6Ga
8Wl9056bW7DfhSbEW7R97dHrY8LAzHSlDq6B/25CCeLy538J/W7MUcUPQYhjImj7rAhqLoXckgJt
bXp6lU+lR6DifB6B9zmhT4N2QTwcqWLnaRTlJGAXSjoDWVayjxPNbcxrZxaxr4hAmBdjrCxdRyiL
QqcHZqnvITF4qON/XAkTYJQQ6iyLCStRc4Lne4/24etOSPnDa1OGjt7vDWOztqM+TQsqaGjv/q/9
BCqCKqrcbyAYUnbGO6FqfEMqrxSm/nmHfIvMBBR2IVeV02KBGbojCgjraCEy1s8mfNeD6eog1i52
aeOXb+cthHdfoCKIshaGg6ARw6Z8xoVE+UQpTPQdJtr9qb6hzRlS0H63kGUE49ULHkZUN00SNqRQ
62PtH5ks20ZDEdpH2SpOgW4UU6XWaRDHjdDB1EeZF483cuwENsYFBCul3vgcHON0piJe9HQEHJ2n
j+Ow95IQJHw6OpTRCmm4kKYSGC3vmyKXBgEVdBBSjVnm+ClJhREmpKub4bmRiyCfHou+QF1HNFDN
8yRbIPr3zVMalUu91DQAgeIYGj8/U1FflgiAuRd0ozSS0gBAuWhfzaa/RH5SFLqIMJjvkztJY+sN
MCrjV49wvjdEt5voezDucEznpCosWuZaiVe1FdTBv2vZ7EmzqNeK5xO3H4TxiaPeaMUwYS1db6St
ay3zeEzLotkpSyZqAhTtG+MaG4eg1g8NTghL/5QXeMfl/vzJ4QKAs5vO11LBMfXUurSltqPawSO5
TlM/NX+sQr/L3S4M2dH5TrRqsom6tMidKc2Q2DJKkC0b31IdVDyJiE6Xtw5kUDGJi84++DzGiJPM
UiCZDkINZQjwqNhb0nr4850yNQVtIxQHLFunO1WZeY1zAWca9/13TYEYglUL3i08p7mFYD5GOmWG
PEngY9IRAGblDzW1XJrR6rVvjSViLP2sXoTnyhaN8WBRmavanGJBs6ce430l+YPiNXvjHvR+3jyh
eNp4EGpvdv2FIbnG4/nt5JkFrbtBjRRU1irbkL+WBDIMFm7jJruPSb+PUCTCoNTu31CYHS2WBlKh
Bb0XOmS9xznQJNlrx3r/5zBUuALJaAdCve8ZhY2PnnG3t3kCGyeTdlyj2jXnJlASAQovRWBYmPO3
6HG1cPmcmmDcOr1SYuwIt9x/3CT5T+cacTQ49budbbmmwDnwvtEGj03UNZUVO+j3R8SiWUFd5PeS
qrtxRQTZYj4MiAWg2I5Cy/uyN7uXmFlWLmucY/eedfRCoL/aUxLB8f0s/gtzt1Au/F8U6kE2KHi+
dZApQr4DTNSdW193IQgFQqr6gFjMVZ67vXRVUX43KiytBNFbEohiBu5CUX+jxD/QuLKYO4osernk
Gd7vfX2rr49RRIICFefztsg91zCO3yjM/WTPi9ZKK6qvNF9Hs1fNQblEXftm2ic2ZKM1tMgmgfRD
uhWtj+eE6byQQanB6MzU6RbX2ppLw4ASY+uoX+N1Gtys6ATfUYTBnOhplMYyL1Cyz8fUmyO0/SP9
LxI947WqYwkfK2F845gNTd/0KMpPYXeZNe7Yo/fedd7abwijEVaCT8J0h951viyVS36mD6Kt5CU/
YbB0oh+6PBAhZX5BAzJpEEZindkB0262G2HoljwmOURm0Uge2NB/WI/p+r0VZV84gRQ9KUjNaxDm
VNnTONh5og8ygLH0g7U3QustuqXJyDTIAzyZDsRb0Cf87nTuwPVUYyK90jEeP4TanzeenPwU5sgm
vaEiqY6voJvDU5bJz3KFJlvBcaEGwzwdTkDood34hWRJ1Wpdsd4KEn6Jpz3TLmjTtV3Mqz6IFDZ4
j9ATNCYQzhZlNkcdeYHqRT3qYM+rf+rlvYyUL0g8qqB8iENIDSB9GIveSO/94+cWyngfrbYVK9Kw
UJyZwV/RMEW/Z+51NJUIM5fe++it+/5q9U2vfdWDFOMDVPY28U2/94trOyyC/mDvyxvV1213cYtd
tu+87kosKMY55if7xDgxvB3zeKWzIr1yKMzSLWdT8OE5zvgEgblMswJP8qVD5g13EvSjH3vrLY//
fKoGbTDIfSMBTpPgDEYHBS91po8SUHv+GKX0too7UXbhvcH803f9AGFJAMw4zo0lAoi0HwOqF7zK
bqqGnewO2sGIUYWaMIfV7VrZ7VAdRQALucOfTR2eP0jc/dz8DMb5Q4HHqvUOX8woDFeX+x9Fv16m
fSUIFnhJje2esqQAs20UTUfPK5VHNqC3aVWHwTza5Vt+pe0WvwiM+dDlO9ATlcaVqKObE6KfoDNu
2UFadpkMXHHWor4O9gx5C4l48qrdpFF1MPVexO/Cu4pQ+KHajg7KfZ8uAmVtUqMo0bVFwmj3rmKT
eaaFc1s/WeARpmM21u0IHlWS7RrTs4M//6xbeMYHG4u2THKDWl/ngG+3VPxueLMjUSce77hvURgn
jErtjHCpwE3SNK5RxXvJUgULEUEwnleRDEi70H3sqkerQVNqofvnt0qEwDhYjA+09kLQ4Tsn5YW8
tKEtanrhXh/bfWLcYjo5XZr36PisLidf8cedPYOiwuuf0h0lTTE8y/Smn8WuEaX1eVHBFpjxZPRo
K1OC+g9O+H3e3OvqL3NVA32ZBJ9JAMR6s7UZwfg+4Xgn1RWRLhwMaThhggLC+W/1XnhkveZmQexz
fspHA5wm2En1TglXP7/TMOHfe+Q5OpSefKgvv6oh0umU8lkJ8hByyMvgdpUgWOebDIQjDJS59E+d
HQWywpaRYVsXqw3GBUNDWSp4NdKj83mhHxD0J2ziG2u2CjRiYEO7ZAqjdg7ktvXndRV8t8+OEc5J
QV6EBo0ONABPYeomUSWtJggV1Mpdkh+toR7M9CnRp5Dofz6IBDAdOIqFYVLMkp6C9XbqkNrMQdYk
gTCgrq8ch3itE309byS8Nel0HhbtSoqNnrZTGKINaMwdHIyF231YVXtNekzVZ2SHQNYi6lb5bAka
lOk/sBj3pHV5QYoGWFan5FeSpUg76AT8Or+gz7YAEPTLI+8CJPD3ny4ogpScZHcrCDpsw1OTX7X5
tkYi2gzuSj5A2KxBh8dvE9UA6fT0OUl0TyXFHyfKNIwR0iZDnRYXNOYWxsg3IbFtQh1Ek/R0p87E
koi/9qumxJ7SVsM0QvVt7hTiS9Ogibq/OB0iwNcxqom8FW5kizGMrJdSda4iLPE7EgrNo3URg0ru
3rw0b0jhaq+yWz6IY+LPrhGoGDpX0PGKbnW23T/V5FFzrDjxbWjNTAet1iryDcki1UndaZE0NZQc
NZ/98zbDRUUVx9HRqWWCBebUZpJWjwfUyNHxUsgXudaAnbhzRylyZU3gqURIzOU2K1DuanUggdrJ
yzQwntRkp0e5W65vf7EmlG5wqukHZDU4tai2zE4yYswaZK46X7ZF0KxIdWJ+8zwQ7yzAUyF2MdCq
iuz36eapdkTQG7YmeABQbk7kDGLBpvGONLREYYj0ffEp9ahUVRsVigkEq7nMs/Z+bKuLqF8ezi+E
5wpx5KDpApFnzC8xnmOaTcWEdUHrMpZ3kf61MmS3ygJiLr5UHM5jcTftXcdEgzA6LP100wiWSrQG
WMsQysoPSfnzYAateshP0XsK/fbvIffmSgSxN6jYTD3x0Q9vV6gBN3Gd7Pp61uJrjNHpw7FFrl//
q2X9RmUHhTNJ0pUmx5eq5/y1MskSWE4qKiFwzeFjaWxaHS3svUF0I/FV40IzB0/V80u1WAU+gYsC
wSsELGiy/zStoOQYYG0U+oWa7LBUQ9hPhttIf2PaNhLCSAsjsmBJtpYJs+kp5Ar9vp3DpsvQRNGD
9GgQfBfuYjYwzBk1lKJSpGZK/AQuZ8TkTxE3bhLnwXmr5p6gDQy1+o3R1V3eZJkEOmcVnWh2fOzK
n31f7Eblh11OP85j8Twpxo5xfNCuCbYNxpOqjl1VaRslPoLp2FVT4k1xcpHP8RPU29u/WBh4Sigj
MHVy7LU0ZTPG8GRQKul584TJSbdtfrTt4EcaSBqa5un80njOAfUPDJeAxgPzJYxzcGazR7NDDAZc
036eLfubFkkC6+a8sjRE40jRAwc9aOyVpyhk0GcF26feLR7l/Yq+pk/NBaXf/lrsc38f3Rcv55fF
SWucYjKfrNVn1FoWYJrfpAfit/ftXXp0rjEJhoHGRzl1h+viKPn9hXx/Hpm7oQiiZfBUoQjMdtuh
YWHWezOBYi5GAkb1p2ruzgNw2textA0CszTbLCrTkoCQoPSgPtINLXfFhVT/mP3aF5dZuNa/wWPu
qq7tjZysMJF+Wt140nBRzS5OJpLm6/782niHGj1D6PAC9RAskm7u5lDHmtxaWloAylmCdYDWJNrf
RrfrTAwQmlD2rkQvRv7ikKoFqRMcI2v/Y5STHIUByOZkl3Efu/KKqfj6LlH/5pIEEYmJ4VpEnZ/4
h9JyBP1zLUGzu6wvDbO/q9SfrXwdi6p/3GAaEzYWnATi2k+KC4NjDq3dl2DiCcaAXPbXy09y0e1L
kDl6navv1TdxeYXn8xG3K8ipQQAQw/+n362r6yXS0xZRU9PcjTEUexw9Cttu1QUBIBdIx4QpHvia
jbH2UyC5TOOiS6F8TrTyCiOuft11V11lCColIhjGKw6R3Bf6Cph1qK7m+r5R0hBp0vC8tfNcBUit
fy+G2TWngKLh6ADFHGVfkkrPXr7/GwJzF4PxRHGSpUr8bkJwqYGqLxe4u3ea+tN8CIQlN4tgjuyA
Yj0anbAIqn+Lp2HvdehKPaSlqzyigH9R3UhedJm9WsfBqx/Ijg5wEN2VfbIjT/nD+CbqJ+Kd6O0P
ot9240OqRJY6jIBBRm21fCNt3Lyudpr1kq+lwBOLrIT+kg0ShEpzc0Ifvg8OUbfM3/L0NZ+FHPU8
n7hdD/37BiUr6nmSe6ynOGS3BDLrrWeECvSSfeMaYou+htwrAZH1spcaF+wk5y2Iky8//b7MbTNV
xIxbCp/pAbkd95orH6NjAfVXVyohBSw/oOXyZUXzuA/izL+gijqFZy6fXNWJrqZ0jxESy3nsx06J
C0hwTrghyscmKyznnyV3aAfsAANiuMLNqjB3/P4qRxbY/o65EdDtDfd9u68MX1TC5BoRJl6h+0iJ
WdjcSwMekyk34K7V6HpQ0HdMDqPy+jcfcQPCHNJ47LRadgACjZWD+qsJtYvuJgYn+fJ1OOaPGugF
l4v1CvfuWy0ogHOPIwTrkOmA0gXmj07Nt5RUKZJHQNda7TokcfV+cuOx9c1KVFvhQqHEjhYoC0MG
bHaghl6vEVUZLgeiB+1Uho49D+5AtK/gbf4i2FLqnFm/h15cy8FjSgdXM+Nm5GRESnYEWHHAoVQD
ypXR+jXW5lF+d1EWkLe2LRz9+8YL6HVjrdABQviQ5Rf6ql53jexiduSoxkVwfmm8a2kLxTgcyqGY
jQugnOipKH82QkkHembPbR3jUkYqyrMSAAx+pbogMmkv6OUxYBSuhPzJ3n5scODAIDU/1JU770V7
+f5qP/cDGKdiZE5jygN+gL5Do14YfanC2gN7LY79DuKb6M0Pm92ceRmUEw5kN1zZ96LfwDn2yLXj
OCDhShmfGPNpEgRvctfDn6mrm5Ex7NrEnSIiCKhFMKzZtGvaDSpgrCbzkqrZ1cnqKvEguAk5JnOy
GsZkcq3IErUEjJo8WKD/mrGg80YpWghjM+la9qkzASGNZFcfncACL9Noxn8Dgz4GDazgyGaxDCZa
08mFZjVYSPuzKyovV66XWkRfxV3LBoTxxurSqJnVtGDSyXsPPAnumEaeKpR/5n6UDQxjYkQt0syY
AFO0PsaErPHPiYnArr0BYIzLKWPDmBMA9FnnSphrlszrpU8EEQh/t9AFiqOCUgubD4nmNFpno0Bx
Im9iV0uUh7SG2gyxHMG35+6XhZk8Gxke41PqFy9Nks/thG+vS+6gk7u4NUUXMRcDXOQo2kCpCxN5
p2687McxNYwh9uVj8oN2CPVPznXvV6/Jvn9oPMcXklKKEJmPtDaaMik6ENPC1Uv/m/m67s1DeqC8
NaGDMZ3hSRTScCHBRwttR7D6muyQajxNZSJRyNEqvbK6HM0/1x3CYxOZTHwpFFFUluCjnJ10Uamc
fTtcxiXxVoyE/bm/QUEUqhUYqcdMGHNFZI3SWxUpkcYZjb0FIkCoMYZOJJKap7vP3ESgqfgN8yk6
0vVkSEckPIgEBmjzp5lLbldHmByO/21B7DFazIjk8NGpDwZAv6iJO0TPaSe4B3hndbsc5kWLR/uk
NTZA8H96BM+CP3TzzeigEH/+64i2TTs9RhWioSGysG2tKh9ySTtESvJ9dApMH2qtKHMjWhQ1903o
5RSpkXdWBZGrWUa4YhqXEEc81GvvCFZFb8lPxoDcnoK8DRpG2afA0BbRvEQAQqg8esS09vLQJW6U
oBg/mTe2kgke79yVbQCZlZUaSaTSqVNf0n8WxUuq3jqZiLmZEyeDGPpjUYzHk6CwgdZDYKB1uXpU
/B4yUOrjsoTGEaNyoZBtgGsaGzzG3zVmOcyGArz0S/2F+P11FaKV71rByCwkTGKP7KZvzVUriLN4
D0gw1uLSoEEdiqAM7IRqxDzIa+p3aAU1v7RedJsGVKvMvNE8CFHt0ptYzFrL2VybMknQdjYk19lH
CJLQaTSQHnoVh+hIp4IDGzJTJECiljL1ibr1+Kvc4DGrlOMZZfz5HQ/UQNZjcVh9JfWNZwwHFpZr
7NZgfqBT1zsRNx8voX+yVCbEtFA2z/R2gK0myEAoYRmkudt+G/aIP4iH/sxjdyfvC884jKLmJs59
dgLNxJ7ZGMVkiLDqvHuNHHR7ZqJWN85BPEFgbpsqTa0pa7C4EiMTOpkgfvjYitTgOCMbSJl+fD2W
ACROiGN2PVCUB3OX7scYtAdmQPu0adoO4jsXMXSovP5FDpMSSfd3noxU1DjNGag4/RlMctU0UbuT
C/yMZPTqX7QiNEKVRdtDhnJvPUGd7kW+tGscmdkV5QY5bWoUG/V2sK+gZC0zF5RuSqSv5ClFKQoa
pnh66tCFVV3kfMzXNJgultHVjtA5QjomlC+dXdFiwiPGSC8qi+75O4xXxzn5Lcwl5vQ6NNj7Ebqz
D+qRShsiURqqL5ELVRVhHo2XxztBY3y9nrW21cczXEXqWnEQL66kuM732HQN9OnRxvVk9hcFY4WB
HvtUdiIWy0vw/dXH9jOXwdiQwtQkbP/gj4Wb7hGK+tpd+giCjSDyhE6Zc6GerJlxVxK4OydpBdwU
Ot9XP3khj+jB95ogjdyqcMtHSgSj/EiOokwUp4n81M4Yb2WSbMkyE8iz11zG0fUE+tJgfoIC8YXj
5ZdK58q1245HLVguzDBz01Bk6nyX8rHVjNMC8TcGFHp87wE5qQVOc1Ufp1kUiPFd4wcK47jMtFAH
jCjhPPWaq9pXcyOQMxUsgw2QJS2XU23ERtarZaOjyHp0BqTZLCJ4mdEfysReW1Nhw+OqiovamYHz
nxZPvtNwl6lCfuT3cZ9zOIwDWq3engj9LNll/WqkeAHGuLOVu+iGToJAqz4472X+D6f/+wux80fS
qlgteNxoPDTUrq3snNFTvlvfnXjXpQF1++kueihLr8sPi+Yl8Z2eIoc5XM0XwlqCwFreh7Q2kXTR
wFhUCdaCt+gEeR1MymThe5BU3UB5LKh20mP8fH4DePXQky/L+Bz0NQ7lVGHH8y/pNYHMzqK70a0T
6G7xWlxP12UofS0FoKKFMo5HwTU7yysWWluyV0Wta4+CtLoIgXUwBfQbFwuftcpt1yrAzZAKLIcz
Mnfiw97v8c3XAqnlWkc6IDofWpgT5KMw/AjmKRpujd7wqgWlMHwXLYvxJ5YzmMsYAdMc7GOdjX6L
NLfAIARHnW0cq5HMT1oVGPOxB5FG64GpqxjB5l2Eif99XTzbnS/LJFB+daZr7sVhtGCRbFOZJP/v
MVBB4tHUB2usBS9JEQLjZaRSAcVnjyW2w1p+ScdmDGfNqgWzQwLfzOZ5UPUsnIUe52ycD0oS7/o2
2tWpKJ0kCl3YrpBeLuR5nrAa+ei8NJOLdjztxQjTY+5VIJ/5FbmGh7qrnbotcmjRvXEQWAw9rmec
Npu1S0DbI7UTXAhlelZfy6Cq3AEXOR1rJK+xlwSYASuOIsFw0f4yXiTS68lBIwrWvTS+Fb2grcNt
251gcSIUxpPIpVy2lgwUvGxMnAJrv/wsbpKwD03XSbzylo43o5fpPCz9V89tKROeUNks0yb4pmtf
XyYlSN8dLZgdJTCjo4HSy7+hMW4ljlI7SipY6uQstxFKIEurBfow3KK1/WVeuz9vH9leOWzLvlOa
+awNWJxd/Vjim1pLPEcUYgqOOMsD0k6qFa0dMNSxPDhDedP3iWAs4P94c/+OHVg2kyTpCxn3DO5r
cOI/0nS18uZ4vT/7ZujcWYG1w9jDvtiJxKwFJskmwpaiJV2/wCTL8S0HWeQEwQPVvjtvE6INpH/f
XG/Z6CQx0v1IvZIHeULCBjwTf4HgoKQv005Amb1oFGm0phH0jL4Dgr21Gq613hJ9Iu5WbTCYx/Q4
qM7UpVjFFMr1xTq5GF7Q/HpHdU3l0avwvPslma66F3llETBzxcSguhlNCYtbk+VB0eeXysiD0mhE
vpe+gj85is0CmVfyChu3awc4VByi8pWLtQflHPGcXR1muZs+iLw919lvABm7aGv4+pG+BLqu9+MY
tf3uWBUP6vLj36yDbvDG/gbov+RODRwDUmRBUidxQLK4Cc+j8FN2m+Uwl8iYYwRUpvs3ewnuKRCW
lZ4TzCQskHnBfC/ZNV7lJVeFJLhYePuomWgeBkG6gm5OxucOUazHoB9BDKw/xv0YNMu+MypXkUWa
3DxL3ACxPYGOk6lOVgLIMu+l9HFoL/JKYIVcCEtDzQ7CsKhpMaesaBqpNbMFDkleZ9eJpCh0skgN
DH0ShW7cbcMoloKhCXQEscMUyoQ29LLHatQu9ZcKiq1VaMZ1sNqOIGfNc4AaGNKp3hSw2Fr3XKyF
3KVAGtvvVY4XhP4Xb/ctAHOSpMzGOA0FWJuvMiiYyqr01PnneQPnrgK1RnQLY5xGZfut63hRjdHB
XTFhVKut74dCNErIfQhhLO03BBOr2L0z9MQCRHLAE7p26SGK3fvB7SEs4Q/IIYmSN1wj2CAyZ6dp
Kzy+aExmLaYXS3JYqca+JeaD3P25tjKWZoP1H2RfMpg1Gf/agl9XQriCpLC1+mr9Zi4VYjARpTfv
K6EaDEIn9D+j64XZQrAskalvdNha1V+YThQ4lSa4bXlndAvB7NlYRk1ZrICYHXKjgPCoIiOi8i4S
kFAIcNiMVI2KuixDH9Qf5myvx/ZRTYdferXen7drPgwWpMuGY3wim7Txpm/myoIJ1JNnKBkmdbrA
mgU+gGvb74ossqxBmp1djYQwq11kgyahCSbg59ad9touclW3voTgr1ftyF8Ex1tExpeaVbqMFqj+
fFOvd225XttTfjOBV1NgD7wuL7R0gvDn/y2NiVCaNTOH/yHtyprkxJXuLyICxCa9Qq29t7vbbvuF
8DJmESA2geDXf0c997uuooki2tfzMjM1MYmkVG7KPCfzIUg3l7m75gkNiACt3otbAyAtxn7AE2Qc
9qBTzrZjkL2sRbHLOv9H/uxmmV2Kt8II8sGLtPPL4oEZ/tPfKMkfETMLK3CeSS08OArYiKgjMXgK
x0/E61bObG0pWllPYhUgl3mDXUPn7fihmpywm9j28krWJMzCFBBi2aDpgISGWhszJ2HqrqYzy1fq
z27NMt04TUicWTiQIaR7DcTTTZu8AyaB3Jgb0H13iCZzQAasKOJizfdUEWfGL8NwVMkmyNV0BgRP
bfYXXfT0984OtYMr5y+e3M8Uf2YJQb3XurWWN4RmOG3asHxS137o72sdMa+9uC9l8ierm2c5UcZt
qyKQlnXb0tk76OkvyKbzAKHerQQU+sPnucCpqJnp6OLGG1sPoky8l9nX3aE4yiPffZyywz7dv7eS
+om2D03J0tqELrpjtx3wJoqUYIWegKzt2sw4iHiiUe+8nZHufC2/KnOT9mBjSHb8MXkCqPZmwkM+
uSnvOv38GKL3/iH71spA3uff4A4uX7/Fz9FNJ5hvBHCpP9tZWcVGa3EsuffjwLc/1RDkx+XOrm8K
shbiLt7DE2Ezw1yYUTMl1EZcGN1nJlr5upfU7jaXV7RoUE6EzDe4UpaaMEy2UZG1AXDUC5vMNTjv
NRn69xNFiYTbZbUOBcYU8Ohm+zmJ2pfLy1jbK/37iQgGxCeZCIiw7XwrrXHLhp+da61IWaz0AHX5
v+c/M7+VJEZO9G4N0Va9elf2JtlEG6vaa6Z1zBjCVDmgnwr99Tf5tU2cWWXg6GeNOUJ0ORlhXMYP
Rdz+vryJyxYYRL4aOdtHO9LMIqY5uq067Yob4NjT78NthbaqN9S9cYNemVyt4jwtFq2dPyKd2dxD
Sa3O7v+NPprjRAP7iwGmIWPCtvq6eLGpMSb1ku+7EMXdeDWDWA7sTuTPbnQZFZSLAqGBdd9+dsJ8
g87srbWfAG6K1z00ByX7lU1ePEimo0gkfciVZ6oKooDUUjU2mez9fEe21oFtrcfxZ79Fh/+uvCpv
19KkxctxInGmtUWdoAKVQKKsx8COfXAsOZhMTTeXV7a2sJmGZsycONO2umvkA0mzMHX418siFu3v
yUpmIYIZV1kP9gGYxKkEWeH3Mr+ps88pN0Ngs4SXZS0HxifCZrehcEiM2XUI0/FBc2wDF0MPLhST
3jhwNFvNm4sWkGeyQc5+D/By+m21C2hlT+dFG1on/8kCbHEv+iwsjDWqnBXlmE/2dqKxJjZilXx8
5DwPzPJWAnf08l6uLWPuyohiHLNB6A1VdJN003Nr1l8ui1hbx8yRAYvQo5HWvqL4ZyLNpqiOdrIS
36/J0Ms88TJ0aEwy6BiuGZ9oGSOF5puUTCvF6pkUjQ2DQiBQwoiDShomtM6l5C6hRt2BETxq3OYI
mMXuhiFa36etNz5e3rTZfXoTRUxKwZlJMHY2h3v1wMVUlgXAZIkVOd8wNxgdml5WQNOi41eSKfLI
UTNciwe0vTmJT/+VinKnZmrEX3OCiInkzAX1KFh242bc244iGFfx43sjkvLe9du1pGlZHhgLUMJB
Dc+eGaYpMoDt4kPe4HF66FqvwdStUFMfWko4gZ3Gw8oRzvT9Pyv8I3FmpwyeVlLwDkdY8o1Z5K9s
Sn9cProlLdEoEZYLWm8TCnCuJb2qLCWNHt6xFtWOyXLcMZt8dqpiJQZfFgQIJgwMwmfNh9bTwRjZ
0EIdJS/4dRmjIwwdFdUxHv1qc3lNb2WUd5rh/pE1u8SGJLTotOqj69v6Bw2KAv4Kr1pV75pbN7XY
vo0VELuJjTEwX5DyyCfib1e+Qvv8d1/hAa4MvIcYdJmTMDW9GJLcxny2WwtEJFH3W2By6zbDiF+E
dvqfTdeJ35HppWEZW+Yha0UcColnpMvfsahEmBxiLtDTQGU2U9smrwa3TBQ2nmS/ACp1AyOw0h4z
D3/+VVSKQV7AjZgY0pyFP0OXZ8TSMqgstl4S7VTqlQFm8dTW9NtrX7XfDMtCvy1a+j3JNoqBDkRR
ZRyNpL+2aPvp8pqXlA1WD2QKHgCf3Ld88MTC9jYoaDtRioAUmIaBx6uuWeZ7X0z865UC5ZJVAMAP
1g06X40cPrtAYw0ObjsXgWO09GveKi/COJOPR2hD8SnfUMNm0e7y8pbsLcDjHIwxQzQM4LnMzErG
OB4qEQC4Px2Dzsr7eNuaCkN6gosGpfLEqUkwFq3IVrpQlkRrRA1MAaGCjSGxc9GOnWMbegMmSbqG
g1RMyu9e0U5uEBsVyIhq4FX0u970ozUK6MVbjVsEp2HjRGFGzkWbk3Ao2KTKIOnjJki7LHq0u+Rz
rRJvL0DdEUYx2lxJ3/zKMjbsx6GLVuq3S1dJU1bBBRBswnzkmbeFLPICXwDjMgEGSSF7r5xu5cIu
bDEBhakPL4Ppau/tsp0ob+GZuTB8Cmj2mlbZNWYko2LfxFImYdKX5QvrlbEdprJcA99fFIxRLwfE
QABYnNN4O3WaUgBmQYnsklxNtnoljfjk0ZpsGZVbsN5F+8uKvHSmEIZ6u+kDLh44TOdnWpLc8EYn
gybj2RkQvVE8jBjHSjBAMtal9TD15vA7iTU1tjfwzAmRc8pinzo0XWNDXLjIaB0ASCHArpk2l+ef
4jqqAVhxApthcVxn3nqYF83xOtntrNGx/ikLPTR8ef0LCoUMDpzmeBfEFMv8IhttYYDZoRDBUEjD
33DOpNgnvl2vEQzpfTz3RXjYwLsG025Ag06eLw49C7jNY1YG6STITSP4QxyR6AEQkUNQVFn0jeWV
e0+reo1c5P0KIRgweHjxNG3NqHUuuBMZam8KHVy5T/v9kOfyVrIq/3x5H98czHx9mHoCvqTpebDD
s8OLa+XEzIHHN2EC2AScZI8ESWteqcH4ElUyECmAcRNAJLqteScBjLDyAbrAMPsAYFo6IKcH2iRm
kvTdOrm0HESaadxaIOhVU7fPG9o8ElqzbQxEkV2ft9XeT3vjAAZzd1cAtP+aFtm0YjgW9tpC0A+s
S7D8gABi9g0e92VeJfiG3DCLIahdC7BVBY+6tccevZuzxQKXE4TvKF36Ppzs+WLbmMADGA4iYdpf
97wBck9m40k7RlH/8r4uLInANuh7CZCvdxBVoxhbI1YA5ZWTF91UJlEbO7PtFbv+hoU7XxBQdUD6
jVFkYPPO1IcWNY8b5qNfwhtajG8bxq4yoipIS6qCPhmOI7GysHRqjhZZtw9o6ZLQV8w+5k7Pdwnm
/YFOLFhoxM5n2pbZw+RHcVANogqY5WZX0gT2ACC8tyMZwW2SKpCuSm8IDN+/B3zUNXilXurOeTIw
Eh94YFTHAEG041b2u0fjCkxC0YUlN4AswPvtJOjnIvW+TqYBeAFeWoeuxEzNlMb9VaWNqVm6MqCK
/8hk9ZSJ4Yflg5hzaJ0jgbHZ2G1xmyv7pVdJOPjebZF1D6kNRL+c7XjJ20DWBBPyUxukmfkok+aB
t+6XruoBw2x/PFRDIIMjxqs4ro05r4WPQIzFlFcsAisqwQVdq7TetjkFEi2gwpKny+q0pLiADwEk
vWdRDIbPbohD8sxPI9h4N7ecQMYZuM/bCdO5PqtWLuOiKMcB8CNI7jQE2fkdMWqgoIDSDdGKcDFe
BRzwwuyeTNK8/MWSTuTM7mLZ+llWMshxABvMhRckQDVNh7XR6aWLCCn/Xc5s57wJ/e9eAjG0jbe1
zJ4KO17zwItbBj/4H3DiOVc3wHrVQFVUBrX5WEze3gKrkpF9PLzSkTPyAgRXgDnwZvU4IOrGnpHi
rouWb+10+FpX2XcDf1/5sDOcuSvJ0eKq/sjzZ6VpUrdD0jpIh3rD+pH40gfgUWcGo+mvWbEFq4wo
iiBGwygBiDPPNa7oVDWlOULzCnOqe1J15i2aJ7J9nfvl9eTm/fGy5i2pxKk8ci5PIcyoSp0K8ILt
me8+UlU8XxaxtHcoFwANFE1t1JufFe2kM3aeFtF5t82YidBN2PU05StPnctL+a+c+Rmhr8xsJgNG
KI6Le98oNyOLf19eir6HcxfjoxkHwRB6ctBWNtstpv6zW2VyV0bpN8cX95NBtrpMcVmS/j9dkjSL
qYHqKJqIYNPc+CFqMH5j+IFfJkFsf287a3dZ2OIJaUuKCBbZ4DywzKKOOYWmJnfb5iqm/U0pyidY
ir8w3D6DYwZoqg+Y15mVG53JcnkP02Ba6JjyKxN8VggO4KqzD7ZooZYBml1gRKAshOgGBYTzg6ps
PGsMFCsifaf2w1h1m7Yc1GMiqf0XPuJU1OzGitrqinSEqKbBAIxLAp+oY9qsVBGXjggQ2w7ANRB/
v0vZY8WsYhyh3DXtwcH5SogKXJToLyvCktZRBIWAU0CKDujr823L2Dg4aA3EVS3dRz/HI18nx0Om
7KfahacoxbiyrPlk89tBIUfGKyr8OcogsxtVciIsw4YhB6BTd51kpn1n506zyzm4RlnK1b5JlAyn
aXz1E7BDsoZ1e1dXnkx3ZOHkNQ6ALSc7HOvcuxqc8XeaxPQ6BVzVStFk6e5reGGAqb+BzukTOkkO
TBOyZIpyFBhHnjhAO3PfAIHxiEGvmHZrkceSMQPsKW4kGk1BZTBzcNNgtlHlogkeiFf90RGF3E+t
l63cyBUp81a2pC3aEYSAQJnrZBRQN/7kNl2zuaxU86ntf89YdzFa0F9gJs/W0sVeazkjKl3Cb0Zj
EwtUEW7xH1dWOMm6dQK0j1f9BhC9bbPn1ZQjXPdU24dJlKYSfFF1Xm6d0jN/XP6wxRPFK6RO25Hv
zVuU0d2QiXpA4t5iriZsog49lpNMrltAzGx66SQfrp6jKGOiRxVZtIMWYvtcg+J88FD/SlHHVv73
MemhPdI4pjL6C5+OaSBUZFAnQI+iPvUTTY0i4PMg4xIozpLx2A0RprxYbq4c65JFYgQvRkTD1/jz
SKUaJFX+CA819dXWjeqrAcx4xDdWvPqamFmAgkKR6l2dWsgcUy3WEEbpAxNrM79LF4E5SE8dOAtU
+mfuVrIozbwWWddos1KEfVmg1OAkwpYf3zW0jIDXEXg1KDbPH/QYjaymtQUypZpkqLDnz8L0ycZw
abe7rN0LG4dnVDwXUERdutJ7rgWFI0VUyFqAMkhcRWM+BtHksA13+cevEegYUBdyodzv+R/g70Xm
ua0IEmleNwqkSc50hXIAwQZOa9iuS6uCQQHHsodo8l2Pb2TRRPk+DopmzhGT7l8cWh9laf78+ObB
LWE9IM7zYIfPN0/EKJxMI65qS2m0m7oOnl0e0a1dbj8uCCV4jcuM+VJUfc4F9QNNO8bhVVAQrv4x
ykQ+5J4hHlBw89eGq5b27lTWTCNsLwMVRQ1ZdmMcnCZ+dYS5j3n9+BdLAjo+ylcIIty5UykjpfJY
wqm45mDfY5rW+iK7DpC7vqeeL4tasODom8HgB0VUjghiZlGdlNi5X0PHFYB1SwKYX6RoXVLuquif
y5IWDMSZJP37iU21mxZdmy0sHGa3XoGkDYbMkf+FSYUQbByeliwXRvVcSD7ZhSgnOErPM9UmcupN
39JdZ6p+Jc5b1IQTQTNzhwfEdGIMVkikckfT5I4Oas+SZKWtdnnT/qxn5vjt2q+KnkAMHuNRJsvJ
7yZKV5zdQsiKnAIsDLimNqYkZv4hMRBTkAkyqlwdYvoaO0NgpjdupI7V2gDpwrbBmGrQKDyw6D/n
55O2edIbxYBta5tX5P9RmBfkdyfRe31Z25YEoWQKVHhQbQNnX/9+om2sSrhy8W4TNDb7nfrGS02b
n6UNJo3LchYOSLsGXWzwUfKe+/DWlWYz1tobtWBPiXYCD3D/m4TZ8XhZXZaRo6PmyBLbrG3v3LJe
A+pbXAYCRngh7Nc7p8B7l5WTBzMwiB6zRTz56jbpr8sLWdAzVAHhRvFsCPCw+YAtcqCW4AUAZ49C
sO/8cqLqU92xXW+RGrrXrJzMogZ4yMaR84Gq25mpmgW0XeZkvQhKq1Nbo5Rx0CQR27ayfri8sMXN
O5E0O6E+J7GnFCSZtLiXQjy27vT7sogFM00xLodtI+A7wGzjuTpPrNOWWsIOuGxvtNdNg8KwT3YI
VP9G3U4kzRbD4z5yCwFJPsYH8nCEYhg7Ojko1f9vS5p5ntJnvGEEguqiuvOn8qaKwbbZpd99UTxd
FrV8QH92T/9+YgxcN9VFaIzRxQqIQW6D/aPk02UZi9qNfFPDl6DzY97YE0maszzDNTUmd2Pi/TKb
rmPbuDUdFfj1y2Vhiws6ETbbOyYz4mQdhCEbHFuwumUW8FHGTrYrvmFN0GznkkZSdBlo40O8jd8X
WzyzbC6vZemegjkEL2h4lsWf2VqG3IjxDA8Rre2HWWHs0EAJ6oS1N/alG2Trkfi34eB3dJPa14Co
E+rGJoCrKXofoy7DveizFMaaU5j3Yet8HcwkYGkEGi2YteZuLmN5jTK0CVPXTykPJ0OlYHmJVLd1
vNbbJjYp7tQg/I2fZMmBS1U94J29fp76sttXwjUCwMVlBvINL3vMYjv/xFkhbyL88QPU7OyHXFTF
uGIxl1QYFFC4JzboYkB4d35NYJy7ZqrhnGlWYrLfdMqnLAWibl0Qdu/HHPPvgJFZqV+9ETHN6rQY
fIGNBjwMsu25p0YXgqf6EZczGY1UBUB3eW0757VVHJ1qJGNh7OHxui3QF2FUxSf9HBakuWLoYMvr
oPEyzA0WiQmqKqqu9Av/DoRZ/RZ9OWorqaA74fY0jF2g6sUy6nZ1XY4bv/a/TZNFgrZq7TASoPqR
2fAKyKokKMz4ylGWG+aN7QWlXYpdblZxiMeyI+oaVuia4OEy5CFu7X8qFl2nMb2VDftdU8Sz0lXx
dUUKep1HFYBj+Nc8TmuMwXN/E5ujGyqTFLdl17n71uFXbKwBM2E2MfinXSusW3PtVJfuF96NKTHf
WuTn+XLhRjZaUREJccbz0M/UU1LzbY2qx4r6LAjC+w66X9Fmq7uTZolY1Y2Ujh7coBiH6JgMvkkD
sA1Xn/vWBbrwR62GCwV0YAM9pC/vmI2sfHKbUSDBa0z2jDIiWshzIYMo9l8vC3pvNzB7D3oogml/
SJpX9qduyG3hM0RGfDLZxmRysmDQG4BVlnkK3F9auRNdsYk6ezi/E4hb0IqKopAOl+Y9Xqh9dHFV
6DthWD+7BARpjvkZ/nHjjNYXVlRRoKaP10tdPMcgPNMI13gVnt1+xpMI00vQk6IY/W3PDHXI29Z8
vryd75UEbI14xsLzBaJyGMlzG9OAIi1KtSumfnqPmuIBF/gqoclfbOCpmFl6VpR4d+4HWPtJFGB4
9fxfuVQ31Iyf4rbCJG5ebIAdtSL0vf3Ua9NNUwwvdShNzdaWtFL5Ji4A9atgkmSbJGJDnDYYhlfD
qMPLO+ks6MipNP37SVAzxpnTkQrSMEnNA4fTW89M95dlLJ4WIeggBeg5kurZijxrcGrZ47QKRo9+
dlsBwTNyht3HpaD+oCEBTAs6qL/iZCVK5gPtBgxK+3kFOqphhxT/qMyPp+wujgbtsAz1Q4rhq3Mx
bCCpV+O1JCgTdIs2ZTYFID3cqrgsVhRhoQ9Li9IJoSYfRCHnXFTcogetQ5ESdfEEtVBiE442YIBp
6Da4Y5d26WFoUZMYLbvb8yKB15kISZJQyuyDM4mIRZDRYRgBrYVwrmhAO/+W1E9bRFQ4w2n6ldiP
TbPS+bukI3iL1M2LgBBHq9z5/7+1qokIH5a4r3N+U9MuCwYrTXe8re0VRVlSeV3eAd8bGN+Qq56L
ilPud0kMW2wlEnQCnsDVMpNo5fTeX2NU/WF24cx0VXG+IDJyxiJhoB5C6YD6RPmYi+me2Vmzazt+
XaXWh1sjzgXOlkVlU0+tRoIyq1+DAvBv/s0GfNJHL9m5kJm5wCNYhQYFCKHNj8z+YQFp2V1ThYV3
KgiB90CP41vz7ExI3aR1a+Q4IFX344gij/wBHlt7A6arKihgPISLdjlcG6C+RaN6zvzGDWXvZmFs
TfXz5RVrYedOFAkFShp4hUX2j4bAc22x+m7kFdcrRsdVALjAMnSGbi18XRIC5HdN0WpCK2e2q3Ka
tkkqF48rvtfJcKihnwHSwy4LHcQuHy4HamwjuE/YFPQgzXMlF7O/xM0dNFLFd+ZUAUuah5c37f1t
hgTgyaOHARyBWNj5pmlGsp5NOEFWW5s++2KP36n38eKcFmIzUN3A4r97wsmAFdDHJsZRhmbYjcwK
YueTV/kr1mJ5KT7EIGzDy/jsaBDtFsrqPBg+F76kq6J79K1/LY01qlltzN/pGbz9/8uZGXurAjqA
PUBOZ312ivZOgn7CH+6L8eflo1nU5xM5s6MxuBuzkULVQFsP+njzqnTWuhDfx504GA+5PGCn8CQw
H1luGMbVZAdbLmjrxMB9dMDWVvRVkKH18ijMUe4KuLX7Rk4fRHSAm9KP9CCHhGSAHs2BoRxvpFMf
5xCFRw/gA5NIblTSJ8cI41r2XcSbyfpcD8x9ubyrS6d3KndmspSLbuaMQ64bW1/GBmMrVQzWP7ew
n3nGNpeFLamkj4dLXR5YKLOmRtoktIZrGWsCck+MyWgkOwDc+kZ1uCxqSVt89Cajn1RXp99M9UlQ
ZY99YZlpArPbD+omKdNhY7Ge/oVBOpUyc11DRpQ7KCzI9cmhQhdH4JZyreny/a6BDUdbS7gVBDHz
zESMuSsLo6yCchKvZgso+elr65tfP7phkIK8FeYVvfPglT+3fAaaxbI8xnimIOl4ExsgYxRJnX3Y
10MKuhcwgeZiwmz+ptzaTt+bAv3QaTREV9KN0AxfgH2liNq1Aut7DUBLAZaEkjCA8Nx5WJ2BwgWZ
IjQAzx7X7ugfsqFea3d6f3sgwwOLMR6Q0NA3dxcySm2CGfwqwGyOFZN9LV7azkV9xljpHXoflEEQ
Lo3OwS1kWTPjx0a0bDvw50HVAppqSjsAUPv+rvbrTYWrlJrd2hjQQjADu4B+G7yJgQMM9ZNzhXBJ
PppCh2WOin6VmfoZ4WJv8WT7iRnGk6umm5EWt7ay3SBPrJdJlHeO16ys256jZMAw4jNsPVHMqAP1
n33GoDIvyhpcsda9TtU2cvajAQD3KuxlgH+mfiiKL2X1Wtj1duh+RVUaqD7ZGDFI3P2Nw0LJGIrS
oJzg9xiQC4yGhLLY9PQqz4egxXWyjecGlLXT1AFzNazjbzG672lmhhIVeZ5/ktMDFeauUf3GLPk2
olt08OfOFribNsA/RVeGeX9PyjpMpbUb2p2ZHriKwsIDuajaRUUaNq17Q9t0G7MbgEbZ7HtP3U2Z
NOHgKVTlwQQaJ9sxCfl0RdM2SKwoaIp6W3lASlJJF0Q0vxlkVl8VifpqoNktNr5RdszTJrSiDHW+
bzGGSxtQGWKy5xBL94srXoZu5ycHtEeiY9Gy4tCqb3h3HK17KoHDHgHshoDxMSOhANKAnT8643NE
b83sJbEOCYpXo/vZksM2Ll6cHqDc3aEtHgf1nJu7DExZFfkkZRXa/tXAewR+dlBP9555H2E02rfu
uPjtiCyQ6qUxYEiaq86IAVVEUPKNNgmLdzT6OYFSzvZ+N3Q/2XfcPEwN2SWIlIGMF6I+OFU/XcXR
9PudS8yfAYUFNB0cYGluEnZmHYryS8fqK4eVm4nze8ytBRaVwcRv+4oHstiB7BSg6b2Dco6aAuVe
cRtT9l9bl6Lpvz6q0kAfO8qqsg8yciA2DJKxd/Idl1ZIs5vaD71yl0R3QJi5U/l+GJKAN7dDvTEB
6WQLvhHxi4vDj+6t6X4wn4b62ilDk/0Q4tbkeyKAWtHLq4SLsOuvSfUYdwfZY1BcfFIODb3+Ier3
Meu2sQQvp/HgSLITicQM6Vcy4R3gM2n80ORP6fBdeVsj+mrmB8vfF8M/8fQiuhvCNlMdjGhP7a48
/inOtm7+SPiuL/2gQi25TcWurb8p5OBN9qPBDHLdeTAe6dY1jr2qg9I/Fs1hqtrAZ9dlO4EjANiX
/V3lHP0c5CRut6GosJS5F2bNGFTdN1feccyKlckhZSRQ49eJ/SN61Mmfcp4FHCCgKtta0T3Nv7m5
u63K9Ip6Vei6xktZiq3B/aBxGRpP1RVR+aGyt3nnBVGWB1DvXeVd9ewxqbEFfbQz0BGEscBwAna0
kctDahbbznG3DZi7c8zGdd4DN7ugL+itqjL8hDJz6eyyHqfkbVl0T8RG4ClhYgExfpBIPaCYs7Wa
A0ZlOGa/vMzYXfah7+NH2CrwUSEVgiuFGz03mcYQkwwFPlRyGpRKR4YRIXu86z3vqIr2pu+mrelX
KyHIwmOLForiEUFzKTqAZo67z9o4dbWf00hn6cHhm6y8HYdbjPkB0Sowd+QmaQKPh5bcNHw7prvh
h78S2C0uHF3ZKJzqIff5wmvB46GwYKTtOK6ODVPZwe+UtanyskGjYu6EvMn6KLDscq2+s+SC0d+g
y0y6ADOv7wvweYKkEva79/mxpPIlofGE93TvSLrq1+XzXYrECNrGkCDoIXp/dr72xIaMF3EV4PyD
lKPrrlVhnv+4LGUpcDmVojf7JHQ1OO3tHkiUQZzeWvTr6K9xa82hmf71qboahuoAXOs8z1FuFrdN
Az21lHvjJCDwcuzQcdpbDFDrjew44Egd/otGbnyTtK0fDFHyPMVkDHpe9ys59/J6UdGiyL5QdZrt
quMaWe3rXcUc9xaD5bA1ayteOjhAglPHI2ABRVBzvqX5kE55nCB8EkNFd77hDUCAkkZQt95KgLu0
mFNJ+veTw0uTXJEoyXQ4YUv4nOQVgAifLyvI2mr07ycyErQmYSwbMoA+iQEmR8A3pnpUgaOh6LKo
OZPLm6rgeVoTtPoa8Hl2ODR1U8D/YedgRZsbcfdGXvNPvHdAPGeFyaF/NA9rXVJLVxovdh7QcWHV
3rV7xxhAV3aDVKSVxh1C3T1S8OM0Zr/QjrrSu7JkuFAcQ2CNbjmMgc0UoxG5QKgG45mM7h0qPXng
qrpGdQ5jj1xmV3UjrupuDQF2YYFoGNe4DWiWgDGZmWzejxxsyHUVjKmD+OQmQ6cJw1i7pGuATAvq
CK50D3YRhUnnHbJ1bBRNaZkdLFaN2moTZMBWX9EQ3XtzXv9BsRgT16Cbxwz7u4ez0S0wCR1DhAaL
B19UehXdjDtvx0lobNZIJRZUH8U/jLWh29UDxsRMHe10LE1FKqh+mtaBjcrXpk8F2AlzXm0vL0wf
wnxdsHvIUhnK++8cS9uVPklB3w3gluTgTuZPVG/2Tm0fmFEc7EEGCTHGoDWdlZRnQSXBTo4nGvzB
CuctqXVvSTF1qMj05IHICPkd21HnaZL5rcPdMFrjZFhSxlN5M4uFhDMqha48KeJ8djtx400jBpT7
T3AgK7HKkihUVfGsgKQSed3stpmNk/gRx8V2ZOoh1HeGJ4yMew9KVeMGbrzcXT7CRXmuNlvgLLbe
AdLQtMJwDG9hSLwqMIZ6ZzDQuqr6qOvul0UtKSayZEwvo+nFxdTNuU1Wdm5S6UFbiqHYDq24TiOM
G0y9/H1ZjlbwmVYS4OtouwF8Ct+dybG7wVcpxZIqw0wDpEQIcDGEEmRF98Iq0QToR1cr27hgRAgK
UKg+6ZGDdxBbNI1aNQnc8EQ1eCBPRsVuVA6Ml5U9XDguyKFojbQwY4zI5HwPDcB7kdRucOPGrtsV
XjnuTSt9zQzFQuH0bMVyLRwZ6q1ortIlV4Qd5FwcwR1uehv5phQ52XLVZY9WRLMdaaJsZQcXV4Zn
GLQZ4+UVM3jnoljHWU3ZAO0o48B10cnUhfn0XAwfxMbT7hrT8x4GD3ShCI0b54IiW2QTHsaroO47
NAeZgblGMLCkgBY2C2SeDI8x82okGvYBij7h8aUprJspyfH4nsTVtFFobj4IT5U3IkfF4rLWL+2f
Hq1B56wefZprRlEU5tBmBIbD6wOT2zvDxZNGigAE6Al/IQq5FKAmAJmHFo3zHYQLZYrFVgV0h7u+
BWQop8ekvwfAw+ayoKVbhQAHqo67pYGjzgWR0vK55WAj0z5+kYM8sLpdeZ1b3LYTEfr3k0DRoxV4
LRKzCjoOJIjI3af8h2qiXWHw7eXFLN2l08XM/DIHsmTSlJDUFmC3B3iQOX0h7KP0rW/qfSpmlhrZ
wiMFqFWwoL7cM0oek6H3QgtRvO/xPUK3K8anH1NdR1tXFPsaBa7aWUPRWd5VIASZmLhBKXamIT0u
YBaBHizI2mSbkWjbFmDo65ugWDP2yyryR5L+/eT81JQlCM0V1D6+JW0VZqjiXT63pfIqupH+iJhp
IdrIiqGMoYWiGeOrVNbTUfllteeqScMBjWeoKbXtntW8OaJDptrnZsQ/oefCy5ASxKgseg6iMRfO
CGN8QP4aXR56ynB2lz90WcH+fOdMle0J+YDZ4jsVueGEbmoj3xXq92UhC7YNzysEh6oB1WBpzvcb
5RuvVR7MTImeNzeclDK/DmgYfTFBm1YEKhZA1iiaJFljZltYHQQjAyE2wONARHMuWA4jei5A5BT0
4B7pknYjlbsBPPiKbVsTM/N40dRFDaI6xEIy/ZIOwLHpaXlIWlTkLm/kmqDZRkZtD+CsFIKQjQe8
+j5GVwZagP9CCNwcyhiI07F155uGKczJlCVOayDVc0rtX7FpoZJpfnzi0tdMPf+VM7uFlmFUjkpQ
GAE00HPuPwshb0u2EvUv7tiJEP37yVUfY/CsJ1r1vOYOXVOHsq42DBi9l7dsScGh1jq19hFMzeco
ANtcNVAtpIPmbV6MoUh+T96zzcW+GZ4vi1qwXeg2+yNqpmsI9XnKO63SVYOxnYcMKDt/IQHZLSIe
PIHbZLZlYohZCRIunEvv/5ra5EAlSf5HGTOzUzYTM+oIx+Ky7mnAubjS/nx5GUsnj9IXIAwwHIRM
c+Y6M1pGVc19XEolXo20/FY36mA1a+icC+eBp1dTN9RiAOldJcAFcMbQc5yHokl5sKLG2vr/x96X
bMmNI9n+Sp/cM5vz8E5XLUj6FLMiQuOGJ1KpJAkSIEGAA/D171JVlQpnuDuf1NtXq8pUiuaYDAaz
a/d2eX64PJh5PhbPk7mMjNQGetSjN31nNPIrVriw4qH3w+7LxCkyCQQKZN0gbLviAE68lDFvuIPQ
oowCr7koDQ5NGfVCthwXUS3fF3Vh3w6eJRKwTka7fmLjtvCKYgve0zXS4TXLC39tOYZD/ByWHY+L
XUen4o5nxLrOoKi5J2BIvyOsDPaZWA2BTiwjXhB4RsxZaFSEF5YpgmTJKGo34DD9QIjeSrEm/3di
Q6IbFnWMmcoVIc7isZLXShShBVUiR5A+JpVRxWoQL0zpNWKHE+4IPYMANczQfOz8xWCMiqGVRzoo
6QkrfGJQuXmg09Qlfp5P1zwQwMnVReZtLu/RE+NDKgD5AACjkK9aPsYYzSO/qU0eywkFIv0+Cvne
AV3pZSsnFgotpXipz9wkyL4t/J/wEDyYFaz4qD2i9huDGW7FxInDFgGXD05FhCuAVSwuwMmwHeHZ
CESH3EeJzGvM2HNHL2YeRe7NsFfO9ql5e21uHvGrK6okqP4MJUKwQUG5M+8TYNjj0N5fnreTg5rZ
2eZQCG0bi0FpkHUZ3IAVywlkoq3xU8n8j4gvN9UYfrhs69QaOS66/UDc66DdYLH/XOkDrtkjfp2s
KhlR8rZGa/e/M7HYBg5SvYxnuKRsqv+sMtgCwnDlkjq1MK+HsZiywYceqcXmYfAQj6EpZVl34E2+
sjJLWcv59RW9trPYANPIhihvYEdsrK2p4woF8pd666duDCKWD2AJCaskBDgjXXv4nVyouWcaJxac
Dd9fMa+2XmX1oinmyXNJHcR2192UUj39wkq9sjH7/Fc2mMjwFqpxdVkF60CjSG7sak1B/uRKvbKx
cK2D1xujkcNGW7E7w3roIn1D1c9jnbFOP6wskTtA+spOtbCST0FiGx8EyLLqNSazk0sCzwayJ8iN
oqvgeLqmJitp2CCvWjv9+0g6d8ZA15BvKzaWAwlGB+GqwkDK7q8wexmax8tLfuIax83z9xiW4XCl
OCraGb7vjw5NRmndg3AiVQDLgGGnLnH3qWtXlCtZ8FObAKExmIwQtMD7LLyOUYzU8A1Y1bSJS/ca
jEnxwF8uD23NyMLvWNKPBsZhJCtQ+a+aJ2l6iSvXxnJqhV6PZeF6IDxfQHsCZrrwhQdFipA8vjyQ
NQvzn786lmEmgXxrsc8a9WIB+m1mKxXbk24NXXQIq5Aqm/WKji0gsmd+Ox9KZM+zd+bG/FaDIZkD
PWHe98COebG6qVKW2ATYnvTy6E5FQAhc520AkOKbepY9NFVQl3N1woTrLGXidH+E6IbU+XNJVoiQ
Ts0kenHNGSmBNPsy2ip6MfXVlPM4RySOsmAixrXOn1O7DqlhZDLmRghQ6B5PJSSBWmIUEW67rr0W
GvqIqty1Q78SiZyKEV6Z8RaBv2tpJ+gozORFdhjtDNMF5TuqDtDKWNsd8w5evGjmANVC+dRBmXPJ
oyCNXtnNvEKF2PC/uptZkZ1so2TwriERu2G7NU2nk3P4yuDi5PbSd6QiMIg2qQ1DPy+YcTdTb64E
JmtmFic30FHmuhxmwi54Fg67LR2desNaXezkpps5g5BlRI/bcvpyxqKMKGy6DijLERiynG4uH6F5
T71ZoFcWFvNFdOtHLfB8ceDR91NPb41afOyhx5B2pgOkW/AZPd1B2q5KLZ/ahYA7AQY0P2LQvne8
2fO8CknDCo6WesVhrLqye2tfU45mKb9ZcRRvjeE1Bo5DNNOB1wWPimNjra0r3y8ZR1jsm1+kk/f7
riSBiHEWCEu4GqxqxfO+3SEwCSwbcAPgjEQz6rHJMQO4HWEXR29P/g5p0zz2tU6Z464ZertHQLYP
QDj6LG2IKkSzk3zl4t0oVzKLeh5Tru6nIvqrGbi3MpgT4iTHRhbhXVMTFTVk4Ahe3Su/3pdBXG6y
1H/qU6BbwBNfAz23Lgk3T9Lx7pzNov8GLSWzCMnCI6J3vzGLHu91XGEB4uTIhgizQTPzwc0oB1ui
Jf9oWotAjSujfhc3NauuK9n6NC7BUrmWmD21jYDTQ9Xge2rOndf81VQTcLVUOcNUN050qNCMZik0
ERbmjhlrXFSnVvW1qfmnvDJV6Bas6DVMjQ2VAEs4H3kuVpzYCfAjOnNtJCuQEYGiwbLe6XUD3iwm
jLg78gCqERd0Ao1znYMjuIpu6A7cnomVTAhO70d9IzwJ2aY6YckaTurUWUGHBnYx0s7oOFiclcHE
UQwqoHFHICRjJnmfTG1+Y6yGrKcNRREwPXgHAbV0PKuuJFo0k0J0kmVdQpqZ2KAsCHruHJZcdqxv
YxPMbTj3AKCxIXiDjcrRyeDS0cOxHL0rxMQ+iNHqB8BNHwGLeQyNeiUuPm3PQUXew4McCIDjofWa
6hKzhxNaSqCI+WSi7ASMg8rlziwpFSmZpLcGDXz7BphH+cPq4kSEfVQYJXeRDdKZeR1K1R2y7i40
rOIOhLP9/SR6P6FOUG9+YXYB10X2AT1fSEUdj1YryxB+ZmEh8+jLUAX3XRddKyS7U2g63gE5tr9s
79TGQX/yHMaYADsskVNUOxWoSSVH+XxPos+5/7WSaxUZ622wBFrFV0YWTtaCHJoQlsBkphN6Qifo
IHsmcONQU0kLaB5CVZdCRmYtHXuiV+XY7uJUjFQbpAkwuLoK7DugxPIksnhxJToh0qktms3o1eUX
hw4qwR0UJiSHYA9YVEXajHKNkvFE//vRz1kSiRde66FjENMgNsFXd9Ps6KfuAySFt3Xy88oqx6YW
jgeYtLywfJiyWockwjQ2DGWxlcvz1K0xU5rY6AKaW9wXwYdnCOTJCJxOb0Ho0+YQuyN98Shq8Zh3
1VpN+uRORaIHuWegPYAxOT4ZVA+0zWdf6nch1JANfg0FtSahpF7jljvlcVBA+NvS4gx2VTO3bCNH
W0fVmJoZrzeSgzjRMGc6afs5732eXj6Gp25FkGSBHduaxVOWaRM8QHUOZWQk1xvM56jCW67158s2
Tk4gbsQZWfIdSHU8gZCKAgtoh5hj7Md3oOV6MSfjK2vWlMHfDAVlV2wGPPUARAMt/yL+Dfq8R7Ie
ubIuc9Hc09c+eexrNtQrl/xpOxAlRIcd1IvMRSCBCCmwQCTUxUCfZRC3dQoj2kak7fkKvfJ3YtGj
YA0jmrkisDpgnwGJ+fHE5XkDUuQRaQBiZmIrVNMdumCovja+Q64rnwxp75UsAY96j+4Tm+1HRqL3
lxfvrfOYf8Scao0Q0KCHZOHLIuITwIIxrdwSY9wzZ0xKsHVscj25e1R+0KxUDm6SCSt/52k9jYk/
gDFrhC7lSgBwej5QYHNxRtB/6C3dOeTBRAjFq3jEo3RXCW0cTF3QTS4LZwOmxDzJx8pIhoLIPTLs
7gc6oe/p8ny8uZ+/K6eAg8WPgAQHGdHxmoxVJGo7QhSCwn6euMy54xP76PvjX1lfjmB4D5+9oA1X
PN6bI7SwuvB49eCUgLLBqhjcAW1l45Xw2AG36xqy7bQhIBgANwEp8TKAzVpXTcx3OHQGqmpnEjyu
/DoH+QaISzaXZ3LN1OIcscKADJULU50LflvwwUe1uPIssuLh3gYB3+fux5Bmr/sq8Odt3+vMRhyX
ZfYHj0/kRrS2eOyu+1aNB1aniESgm1TZ3abFpgWIFWqXQJDRxHZ4/vwLg8ZBwgsBQonespip5RSq
PEB4Zwzm+9GbEm9ED1TvvPsVMxHOLIid0E8wz/2rMWeRQCMwC/HMy25nbrMevWfVsHYznvCEcAjA
P6LJCmVTc+FxLY85bTX4PPaaEKJ0iKM0kd8uj+TUoYcEFtLiKONj1pbCg3Auhgja2YirAzcJnfGx
YsN7l+jiEWi78CFvVa7QfoyWURTwag3hWzms9e9b8wlb+GJwm6HUjUMVgCJ+4XtcCW7PSCE+Ds0W
sSP7IFx96zXRXZ2hO0kN+6ar7bSZ7O2YeanVm4e67VaSf7OrvfQbFq5YQUKATz7ig67z8x23dtT4
ANVabO0O8nV3uYwU5DRc42cpheYD9PfQkTc43kyt03SkNGG2AZiy5aAOF6BlIGuu59TokHsGWRfU
aPCcXJxTl1WMSA9RiLCe84Hza8RCUSrwv3gUbEppaKnYLjRPgaJf6654E1JijLOgG0iZcMHgkXk8
Rpvm9SAkZlKD3VsCJRu7FnvsWVsl0cTWIJunDg4SxuBcQ5n3rXACtTMl6OxleUdvolA+6ZauVd3e
tkrNQwKN1YyvwdN8mV/PaDgTvuPOGGlHeFz5XnurLLN5ityquRmBiIFGagCMT9FMt7nLzEdXifa+
9022qUjbAreCG97uaXTL64g9Xj7Xp7z/61+3mHA6uk0hS/w6NYJxcYL6fN69B1vPSgx1cl1fTcLC
RXm5h1aZEP52nLnZkIpFbt5LgTcETG+aVq6ak2MCxzUIEXwkKZZIjkK5ddkreN3eDBLZdZvS9gDY
XutuPW1mZh5C0gz8GIvzSJvIhAppgH7pNkyYmras9Dck+Gns1Lx/0KvyHzOLSKcdS6aNEGaGas5m
j7KMFQBugLc13ybDWUtZnTwTyEpCrBJPkTe0c6gU+bZUEUcja3FnDmpTE/Cw/cKmi0AG6AFcARaW
eWZfXYvjgBaFwUD7cUi87qEJ3TKBouGsemivxYknNx4S69AtmbuBl9n4khCbG66B4eDuBYNC8dEY
qg/E8b7In3/Egd0QFQ081vBO8N4IRRZccxpp0sXD4MskmKyDtHq+uTx3J9YHRubhICGGBVpcgARd
KRll4AUXk3jQzQQfQf6XJhb3m6X7Fig2vKzCSfdXlaxoAuq6dgXaemIgaO5FC9ZcSsA1s9jXBGrJ
Fkg8u1jZPTorwUPOfpq1GwuO4AuRAqoI6IVfDCRrmaHHMetiU3x1gucMfIOXF+OEC0CJyQETCUov
6K5Z3JWGOfZm0WEMjDxCWSoRGQS3jTXazrczhXY/aHjgikLD4RsGYkTDHNchpDeN8pGTr663xlfz
Vi0LIgco6iAenrPVSI0fH8gwpBq4jRbio+mAqz52injUMYFMRBK90EO4RbDFU504iQ3QWrLaT/x2
HpEnQMZg7gGE41nGHAodDSDEU+AjKMFq1RsQD3eV6W5IPv20fA0IGFyAXXGAgJbE7jgeah0U6AQ3
CpkCZ1MZj5FzFTlPP7srYALl7nlS5/bhxZ3aQrYZ+wVVGyvcRd49Cu/gMl5bs7eODcqh2HvICCDd
AjvH4+jNUpgyiOAHOkeHCS4o0NMR1YU1uMIYOlwmvaq78fbRDSbyuZgxA3tAvbMYmAFV4gb0j5Bc
gWpJHHXOuEVqpIrRGbWzLFHNt+CjXu1POLH//Znl5/uNgUO2WLJAeVabuzjG/VCTT3UBAAHri2h7
edVOWIFjRcYqcvGEArPQ8YRO6MHzwxxWFHjHs7J6hm9Z67SY/cHxywHRLbYEXkHw4PAYxzYqkJZb
yIeJmEgOfnromEefIkZvNBhTjD8vj2eelR+2cK/iwYlLAhzNkGUHGGsxa7VBqqYX/hc3E4BbO0iQ
7bgZYMHsGFXJ2EWiKA6gYHzZ6vEI31hdYjAYeglCNvlfivzar5udF+q4QC4oi0oQrX34KVuop8H5
znLseK7gRC/vdtCgj4O2KIrdPmjgPS/zv9RZ4yYGkmA7GqIKXpWrxLGLFyhmEpsDfSWA0s23sL+U
9Br6huNyBB1TE/QHGYAxpkCeCYzK79BwEJMRXOZW/VwqfehA6hT6j2QNcbmY4/kX4KU/szfOQS66
io93UTSC2U6O1pSSbKZqnxIH4YBffTH4e42X8eVJPj4W34cL+l2AiQGsRfOTu4jcI7/ovKDgoA2y
iHyopGk9R1E77C9bOb4A3lqZf8WriBDoUQiT5hzv5hYPpJ0KCTevfFvl1ZWHLIL8l7n//jr9n/xb
8/CvYyD++T/4569Nq7oyL+TiH/95W37tGtH8Jf9n/mt//2fHf+mf9+039iS7b9/k7Uu7/C+P/iK+
/2/76Yt8OfqHDQN5sXrXf+vU4zfR1/K7EfzS+b/8f/3D//r2/SvPqv32j9++Nv2M1nz8lpcN++3f
f3T48x+/BVif/379+X//2d0LxV/byKJs2vJl+Te+vQj5j9/c4HdcicDcoz0G7fjI3v/2X+O3+U8c
+3cwCyMPCao1DxfnHHWyppPFP36z3N/RBTV7TXQFoP13TgyJpp//yPkdoI2ZJ2FmIkK/PVKC//ll
R0v0Y8n+i/X0oSmZFPjb7uwdf3g0cEYjI4GUMzREwcKJSGUZMdZqMqU/UzQVtoiegQ/hEvHWaAv/
qWjNMbtxpipQXWLzSZdGapRgYuQbCO9Z8rOTO1WVmnUXVhswGmYRAfggNNj7yTBDD+EOihb7HFzY
ftw7zDTv3aoeusQxQJd617UOskqkyoRxPw42J7elDoV3Nxjczj+qvncNJ6EUF4hO86EFAz5SQbaw
LTSh2SIod5Dlyqbu2uMIPdz7gFnulCIFCnSh2QTKNZ9INDjFsxplVuore+yLoCjQEl4R192xyZBm
/24IRFFnCcfLiUR3HnWNrn1yKvQZiD8ZePJqp4pb2YMFYBM2We+rO8iKRoW8yrK6UZ9ybQYC7fPc
aa/HjotmHxQjMIWeUw/oR5H+iPMddXar497vmm5vuJ1LHwrDbvBhKuvBz+NpIgTSElauGy/VkQb3
F/qinQw9YyOPyj2q5hXdcwV81L4jnj1ukE+Ygm2fg9OxiyHOkg9xjXg937Q2uB29jJQGyvhuNlw7
1lDQrUJS6c9gkIG5N/OcmR/zBvnGuLUGKj6ObUt0YqN3IrqHlBmZDkUjvPCK2l5XPw29DoqNS0qE
r0MWMhuMC/2IdOg4ChP4js5CjiWPbXQPjJsS3DjGQ+E5wwQCso6YdGcX5ehtSw3CdRD8GU1/yEhj
Wt8Mu3XGL/C4GpxloWx00yVc+4X/6PgFAUdAI/1W7Qw5ZepOM84LrDuHCi6maBpG59bDphvuCk7z
LGGewis0Hj1lAkna+TVSl2jWEVBdicLqm21QaIaCUmrI7j1ZyHeVwfNPgfbdb/5Eh+bGDriHQXYg
PvjsgsAuSgS0W4q4d4sBOu+cCrD2obTd7ntogvCkqkKfpVPtsc+ATpReAsY9Rbe1KK16M0UF9a9r
MvhB7HrcqralV9P2ULglRMk3Fsm7ftMXo90UiU8s1R68LoDGe8YMLHnX+l520zdTBF6LSLjDk6lp
VjQfm6bWdYyzXoEHsWrJN6OVlnGYsOKzILirQfGWTbW99ULwEvwZymEIH3oLBAux7KSBrCYkSexN
U4KX5i6sOc//Uq0SIAS029HfQq84c0GO3dp9eO9KayyBisK5aZO8s0Avr30RyZlcT/Hpi5OPY1PF
fE517MyaukFaOk5rfqgGpr7h2IdD0kC3DjAS1eXTkPioIxYpuLAoVCxQcxMgOYQAim0ibJqiMXWz
qkYOZoxCGiS07DK275RXNs8zX2Wb0lHaYtdij6q7vKABsMlOSH0Q7ASQoE3HSvldSp16rFNus6IC
V0zrNsPG4H7mwBv0nbgVZjm0O9zFBKSh8DdhAtEpD38hy/Nh7/K6y1/KuvTsT2hP6GS+gXsekHVv
bHRTshzplViAhD/fSQ+dGV8wLOm/+P0o6BURJikAl+4ZVKWp605KbwzfB4VZmnn+VwAlbgOzcbKv
kdNOkAQqW2PYNlXjk60YanDxh3izb0ndg5mSFD1m1jPVBOLIxmZl4g1RUW080oYj6GiVHm6KorCt
u96rXP9BSyPgt4Gq0ZHk2qJ7P1DfkluNFL61RbUryJLQ5JPYluC0dzZhmNuIHjVHp7ugKssRWJWy
TnRYqw/lVNjgyWShrtNxAGrmwAUDyqvIa/N5QOTmpX3fNdlORW7X3nq1K6v7trPBaTkpoAgSGUIf
Gg8WDl0l9HfTYCuCHiO2+ACaT9ZnaGTpbE2fldF1+ZairmDeRxKPj3tUnZHElLoTw1WndJ49os10
DDdyiKzs4E6Ncm9AdhyNN8jqNfmHsUXtJjFIwbIdiAqMP+HSPOTyIM0JHktAxPghHL2xBQTbF0Gd
VsT4i+lcTp+8vG3VHgDJ3NtIpWwzVSKYpj3pVdDsBCiq0I5QO1yaSD14HggeqUVaDl1nrseNLauh
u4IujyOvVY0s9LWU5NOkTJQOqN3d+j1uvh31m5B8rYJOBrs20lynBCqboF3jVUV2yhsc04gjsJ/X
Qyzw4qx2jTAFeQIP48SDm8DN/OmhZnWY7c2BI4eRsKHto+YZSrFj9oWDVMMvY78xcGrjwM1BQ6jb
iA5p5jOwqRetlb8ffYbKNs4pebHrCf8Xlw7OCHg9wjJKJRNg3ACJeNRvp9aq2DtWAYiFenPX9FvS
tPmLqW1AIwNHlO6hcdpx2oIrbHz4Hiv9/6jxN2vGfZ0PG29f6hcljsPG73/lX3EjJKp+t/HaxLsZ
VTm81BEC/itujKLfkbfG+wzkj2DNRyfg33Fj8DveE0g6md97LaF5icD133Gj+fucq0WHKTIxUCoA
nZH9M4Hj947vH3EjasUQX541FucUyqtHBRuCotZV5hwM2ZR7xRSS6Jlh0MdA9eM1qnReGYN71vg4
9trd5yhLPXrouT7oPLTeTdportBrCGg/ccJDPXLoMVCHTllcOaTc9a7ZfLaVXb3LNAn81PF7tbE4
KRLD1xzSMyOA+ocxKNaqG98bT04NZ35DvRpOhP0P5E3vHsKIZmPS40azYmcELyRCT53/aYxtWaV+
m0kQB4852TtRO20odcFOwVuzS3U3lFEygUv3WwMyvQ8awWAf94hDw5gQiRQsi+z6FowT9ufRCMO7
KivrJ8gSVdDftupdUTrMT3Av0JdQa9yYjdEX9wztI39Usqbv+iF0wf1TBSt8NQvsy48FXLwKx1EK
6H8R71AVERr83FDLr7bLqJl0BgvfU7QQpBHEzN5PvmjRk+yJ8IGhGHxFszZYYwA6fqL++BGLB/Dk
AbY7ho0+OI42HvAMsj7zSGSfwJTL13j5jpN6P2ws8kKZ0U6eL0aNredMXwNHsT9KZA+ekPoqrqOm
nOrk1fn99+Pq9WNqgZD+YWnxhmIkcEoyuM4hbIx62AkKaFaCa3G6aknv0NQ3R+OdgVTxh4oaoE72
utx8H0bcfG8NffjHOBTDPuRVW8ShdCOCGBCVSbQpCbUB7kx+HIycVrGJbvHny794XutTu36RlgNM
vnDzcpA7XXo7AJK3RR39y68fJQNeT8aZWV+WB6BI0aECrOWOqY+G/1JYejOaEZ46a8yV8HKnfvuy
VlPJjrnj2MudsJ+z3tqI6lvdP/jtdK2DO+CWVlI158Yx54teO4aCO2AE4nKXcYKQtU5q8zYa8Qxo
kAj42+uf2DVnjoCzcKSBq3JR+DDgWwyc9nxTaI0iZLf5tc8vHZtfA65IG7lD9JEaINtEuznGsEbY
cm56Fl6ksidbB+Eod0ZWI6a78/MurRTZILhfOVXn5mfhIiijJUW+cOZDct5pRPmuRT+gLnW4PD/H
eb+/z+wyayzaUGqGMv1u8qu4wRJ0jnllRc+miY6zjK5423ODWHqGCWlF4uA0ZGMZQoW6sa6kz6LH
ibOfaxL+MZDFWZ564IgzChOyGDTSGy6PXpxotd3wjKtYalXgGWv5Y4RtSlXkx93UDXiGW83KIp/Z
RvZ8yF+dMhaFtWtVldyNwfUACAzvRdLilDFSbS+v85kVsBfnWNQIcYe2hbuYTNTCxYaS5kG7/Ony
589Nz+IUC3/srHoichfY4om2XkrMn2O3+Hthl5w7IWvYOLASKq1uu+mqKLH0mvDEGR9qL06vNsrB
EZJCEK4a1ceMVtY+g4UPwF6QfSsJjaFha91A/2z4qQL1j8EsTnNHVFMVGscNgB0wTeRpCbb5y0tw
boUX97zbWyATy9G4YggrVpA8mNDkbRVlevnz3yflxGW57FwfkCmz26gTuzEpDgRE5F3K/mSfq025
QRNUCnXsBHq5X/sSfWexiVrulqbIRcVB6m8u/4RzI1wccUiruHaJ9oodL9yPxBCfA0SfQTTtLn/+
zCFc4uRV4WZBKFt42oFMW4Hmhhh9dvkW2TyeBEFl7C/bOXNWvhfMXx12Yg/lgCQq7ChVJ9kEsQ7O
rTVt2DMOfclbUbDRp2hvxEEPzEMrSDJaH0JIEZWen+TO+18bwuK4Z1EO4JkdYSVsiDR0kn2JuvHn
2vD/PiNLBA8EHNDQKjE/k2Ulg8j2tbsmVHZu6hcHvohKVlgt+JPyDsyo3O91iky0XDmB576+ONxW
D5gBGu7Fztfhtd9GKWvXCMjO7c3F4Z4aBxTANebEKLRMoBO9sztxn9XlgVtrVOHnfv7iki7GvlZN
I8XOjOa0ZZ4KvkZ8cO7nL06uyIt8HIZe7IbC3Che7ISfo5PB3FB0cVzekmdMmIvCJReezVBnETsb
em1VGCZyfI8GLfDtryB0zxwsc3FH875p3IxhdZn8ZNckViQACPBB6L+YvYa6PjeIxS3dIJNeQPwA
/F7ZH4ZHdwxKMGYLWZ+1feSdWeRlZwsqAM7EGpyA0i06qMo0WWL2oxsXUI++MpUT3bTSMGPsBOS8
Wt0W24Fb9l9VQdx7dNmRveDIig4QOkuhVauvhBpA9Mqs3PvUh1P4Obd6aDLqykyilppICdN8Sqqy
DV4UGCefkDs3t8bkk/emaGQSodQNOl+eTlBKO2hHGmkO8O6241W9K3OjvCpFmItkMGr70AMavdNo
2dyE3iQPVS/LdDI0TbTJvHdl0Q33uRMVVzlQn3+WtQdK2DEUPYlJawfPhmc0N04myK2YDORQeOGL
D5Jn+oFTd00u4dzszjfXK9duDpXqogF3pMw90OB4qYlb8vL+Pvfp+d+/+rSgFu2cDEeojcJHtOXf
9qvYvDP36hLj7+gR6hTzzibNfeFD/l2pJDI//drvXngudJZksjXxcbxdwNFX9n8UwRqxxLk5WXis
3lEBmi9rsestlM0AEgIqQ9GVHuFzH1/4LHDeTVqYeHiRBool0Xho7OyXIgAUsY/XUqMEJShjYueG
3ZQEagDUwrOCFU94+oeDqPD464VmKDEUM0lgMO7BY7UXxhoBxrlPL/yTwMUWTeDc3eneSXzDSux8
jfn99CaEFPDiVzvVVIEUXewgZZ+GRYkWvzoFVGUlj3Em3/cGQGsM0cCBS8DVX6FQMQw1T0ndBWmN
MvuTm6Nc3Gk1gW+eRA9WTcQVJXjjOejQ/KXoAJ1BxwOcREd0D+mknckzft1AlH1rKKdeuZ3Orcwi
9iCiZW4AGsVd7jeboa/jPlzL651bmcUJxsVdqEZacGqonlqKptxDGxV108sO4tznF4e47MfKYxR7
inrZVujmY1dkX83C/Kkugf9Ek0B0HU97Rs2qryvEBT6zr2X1GWyPu5wYsXJWDvOZ379U+55rrhPJ
GrErqHdbBHLPNdnoJnq5PD1nFnaucrz2+1RMneXNv38CkUjl33RkZWLOfXhxlkHWBPlBbxQ7K5pS
adNYr6a1z316cZbbgbEM6Aixw23rm0PCLLW5PBunAySglo9nwwIz8oidLg9OFgwb6YdG6qHPZlsE
znQPIE3+S+90dIQd20H/gvYKjkXlFN2vU949F83Y/KIvWoILbSir9vVMTeJo7W8a5ntbFLmytA94
jg7qBgL2kamu/I6X19bQOTu3FMGjG3F/Zc+ejmVRwDoeXjs5LlUOxXNCWzfMk4dmyB9RlfqCjD3U
uYIVp3RutZZH22nbsTFxzwFiDLy1vQOLx4NCvBhVYmWhvuOD36YlACA+Hkpe9R20yHHbybGiUOXx
lEoH0JUAruZ1iTHZxTtHQDAtq0W1rzpq7iVpx9QADcDe1Xp4CsFf9qLCIb+WREDiD8ymVzr3kZqh
Id3lmTVcaze3weRC9FUZkbXk0xm/sURaAoZoQ4MMP9wuq8S1rhEBxxB5Xtlj576+cBt1AxgFClti
lzV/8ErHevqMPP7Kx8+sa7BwHaosKolWM5xvZqHcD7Jtk70MihSxLeWKezo3gIUPsXIDExJUAj3g
/q2p2RPSWchQ8zXmjDM+atkFjYJSDeQh9man8JgLJdv5wv/zl7xUsPAedc5t4iocL57zm8Dur7Ou
IMlA1f3YVU+XbZz7/YsL3/UKj3tTOxzqumifB/QnJWrwuxUHcaaWh36D42PFVUQJVN76A496dxOi
ASUeeuOzCs1oaynX2Pq8zrdVVZnXzuRat16ZFZumMcHMqrzxAI3v+t3gl3wzOJNMo9r046IEroJl
Ptkr4qwRB5ybhqWLQS025J7qDyYJ3S3FzRMreO+VjX7GTy5ZVbJuzHy/1TbOaODAixn0lhiyvR9D
GSQcAAQzjiygyS4v6Rlr/uJZQO22EoqY9o60znTbO0ZxN0xje0OhS3YTsAAYPANaTL/0vgHa5XiF
VQH4VUdQc3CDJgSP3BClfTba6eWxnFmXJfdPhtIqOCIs51AUstvZ9Wh/HGtj/OPy18/N1MI5FGZn
CDaEFmKu5l6N1p4Rdhjb4san1jODDvNlM2d8kD//+1dvbm/0+9oo8AQED/E1Jf5fFTOeeNA/Xv78
uTma//2rzxvtELUlw5MHwiKh+c1WK7Nz7rsL1+BFqkHJM7R3oAMXezOgnyFLFq745XMft49/tAS9
AVOid3ZUh2mDfE4cFGoND3Hu48vTDNovlNfwiqFNe82NKrXaX3xmLEW9iWZdCxlnAHaYtBEn9IHx
5FKD70aOVvdfWtAlU1pkT5kvlRY7L7fvRrw8Ut4qP7388QWt4N8vmSU1SlfLDApsxNkNTRTsC2Rq
9z3UFsEbxOFOXcPM9z2KZU+c++Vucv4vZ+e1JDeudOsnYgQI+luaYrm2aiPpBiHTIgHC0IPk05/V
utj/7NpqVZy5m+hpdRUNEonMld+i+lg7k8G7a51CMs0K2rIELkkaUti/f6UPHldwkQd4A9GVhTa8
HPkQQMkKc20MS1zpTH+w+IKLNV4pSkxCxXCoIRjHIEw1Tw/RtJEXjPTK579fwAdxJLhY4F6lzLw4
SX/QGKIru6CTj8ST5tH3VqjLIUovfEP7f7dj/y7J/mO5B+6qvWSsvBJa4Gdlgt1K5ZU//dF1XKz4
QbFeevByKeEDi+OWv0D+vYUmhcHcF6+evlt3ZMXfb9lHz/xi/XsUzhpy8GnptxDq8IRUMN+iu3/3
xy/W/6YdK/Q09yXzV/+0LU2b+RugLf/ur18cFfo1HJqmn7oSKOyMzQ3ALOTKF39/Kf9wCrkciHPt
RJO1jbty7BtWhMhZCwl99n60zvizq2bnShD44EH7F5s2oyPAr2Pdl0sAElHXOkOOTFClStK9dAj6
rbB4u7K6vQ8e9eXkbONbuVHomUsyNt22N7QRUJH3c10kJsGsRe0bP4DrfRXceH6b1Ck4cKoAAXw+
YWQ0/izjoPnSECf+xVagdlQ80vupVuQO0FVVrISMRyQhSL6VRLe6wbY9+fNXCMi6g+Dc+bWK3hEp
FzQpnK1fXlDq9NI5nMlutlX4UtHAZrFNtpe2o3VJVsWuDah99Djff/6PpdoG2BhWDCiUnI9hQUPn
F6abH2Tk/hqH6gp65aO7exF7dB9wTNEuXQn5jQAQlYcpZVGf/f1dvxi//s9u8T9oS5vU8drX5oCO
dnhsoLAtjOfoIwUp5Kwa3XxOaldDiD62yasvfXYnZxTmnUpvRdeG3hNUDzLKKhFsw2kx/lhsLLAy
8xXv9iLU5JrA6QLi9H/f9CJ4bVbSVWy8K3GiOcB0M4XJ7T5ZyWmtnJ1YAjhNy9eo32B2xwGqgAnc
1H9Ouue/36iPHsNFPBs5qgH1WNPS6wR/lCDlnRL0Eq+UJz5arxcBrY7dYXQUKh8RTxZMI7TefT1g
vwk7ljxA5Rk9e8ugX/9+KR992EV8A4UTnVush4PEIeuVDbbJt6DzM25mgtES3hcJ9rry7x/2fij5
Q8S7FDgSw+uWS3c7wK3HP7VwjcnccRmOAa/e23zRdhjhA7DTHQQutVtdsxV7D3R/+tiLABgJRWe4
cJKDwkbdppF2qreQTWOxrJF/6tYQFbPBiR7srPorByXvg/v6++f/iAZiGkgyzSGuyNZL0Q7DeAO9
tPoEr2YvqzAzhXZ5aFmh2jnae3yKd/AVir8GzarBIbO6hE8TyyF21eiwYrJL8lkVpFHqS2W1C9ng
Io9qhK3uFtIlKrgZ5MvC6+VlZQl9eZfvJukYBeZOO2a7X7bIYAxGsRLpYHOzjpUe0q1nDH07mMyP
3mryEJNiR5jNBjdCsmvD7B+FlEuppnFqRvx53g7dzPQPVnUjngKFH3zvbGCu+qp2vgYY9StaV5HS
gory5nsNvwntNn6iY1T1+HYBuAV6phgVU0EKDh3a20lLyJfJHccrm+R7BP3TO3IRWUVrcDgMURMI
t2g5or15M/Ie1eI1Wq5E1w/2h9875j/eiJpIg9MnTAY6S90zODDRTeX549fWf0+zaRNcuZIPgpN3
ERrnEDONtcCVwPfIzTCrs2EEaw2uLOGP7tNF6AtGYYZpkRhFxDhuDijg9sq8jcOQvl/Flc/4aL1e
BEBLG5oAFTAdjOvQNV0Gn9yObd881Ou2ZNJ4psCc4ZqpmgIL9u9C00UchHASUD89TQfhLs5T1PsG
o16egOCOKFtUwqVfA3f2NUxKrAvu8rReOxB98F5cqkSZooAEYGs8EOM+iCV+JlTuMKGVj0NzDdLx
wR291IomSnXLUtXTIXKsAVvYF/0pjkaM8/Vrgwqb5xj/KW7ZgHaRgCSp+PtN/eBVvBSQJsgG/ZgT
XTZ1/Rkzi0tOtHut0HIBQPhPDkAvEq6ExbNXddF4sJ1XrInXnCa1OmE+UfAQ0n7w5T7seX9is+hz
NK10HngGzrBaY4Bk7kZ7ZWH/lsn9IXZcqk0ngdnoSbq6VGp0CgxHuPs1odhowNe9HxbLd8tU9cXQ
AyMj3p2hgDPf9hjLjoqeLM3OszooGymbfEDb5ZVS/Fdiw+jKcvpgyV4qVj1oFCEqw5ZSxX2VVt4I
lxjnnadP5bVCyUd1hks7tBH+hnTVfD5YNtHXmA10zCVGi03qOv2a11CKnJLe93/GFVh72eiq5SWc
J4z8isS4OQM5Y09c1AXSig4DxhD//gJe0CL/7x25CFeyaW0w1Oj9xZDtnsJBRFOKMSVXvJN9ZFav
WuWNZFOmqWhhp2RVgGE/xsm1RvgHKc+lAlYPDSpIfb0e+vHz6Jn9gLiFzhDGI++wu5X+xlIHmp+/
X+5HT/oiiA0zG5YV5iZ7s8hov42De6sjpQ6R4dW/e5kuBa8VJtrDNh7cPW3WcYfB+W4311tfYqrk
Gg3xg6u41LoiAMmxNj3Zm2ZaymTgc5FAJLnrK/X/Rxb7z2txKXjdIpSHRiBSSvSect6LvAUq9O/P
4IOY99vG6R/bfCT7JYSfgiqBf+BWZXU//Ltoeqlxjadp7TfrSyiAQHzusEryOdm8K1Es+nMCdMlT
DVnQqZmvsoT7c2tTCY9Q0P1Wjz+7QYghbx30FiPMgXvlXf3oCPf75/+4UTXGoD0lOmj2NhGWQwN3
XLbY/iUM2ZIzXYu9IUubcQswQIrf7A9y8UQZmmDIKWoJOvWEd40K/MEm/HuP+ceX2fw+roKwt6Xj
wwLTdIUXETRY17Sh3/7+XnwUin6LjP7xEXZY1VazQZaEeM6ONXRFlSAR1ksXVcHFPBiS+CaYfPuJ
xEbPRY0z7o+g97drYv8P1PhwqMSj/8c3kHCMcxLd2tKvxi8VbR+ndU5xaod2+hCCh953+s6z6yFq
h502ftGC373xaUej6hdCMywJnMIQlm7Yb/k7+DWMUHRpsglZuWNlGXTNlYbBBy/jpTAXW0QlQ9fI
coaFey7sYE4LOFYUpE72c9PT+kwwAH6tY/dRJnEp0+XEm8FC6PFoAmnDrPU5bCHAuWA/BDSOd04y
OB4458T9CcSJ9921rstSxCRP7wGEmgp3Hvorh3/v/WH8IZm4RPjJ2K+VIMGMVY41l4q+BQHGGr/P
JkzE7mekaifo6QA7mXIdbaVNPCjQdAdtdOfMn1F0+TlyD2gU1XKM44Z+k49MwRNO9ZA6YNy92yEj
GfYM2UAOIyBYXUA9VzAnVOXIqDh3Sdu9jM7CPtl6C+68VsASnTYIB1dW/gfx/VJO3JrKOIAkTeXi
984+AmJ3D16NyFwtrok8P8h3yftH/+NN7xzqhz0YNaXyNMsxsGoOzrYGGZmJUwKRRW4njIQ+ks65
xhv7IOyT95//4xPlHBDdsHoqmyr45kVr9Hng9troxEfL4eJI12yQn3h9NJdEefyo1RQdHPBW4P6n
hhvOhHjwh3W8Urr46EouUqZFscHDTKssvZbukh5vmriGeP/oT18c7ECW6zcGkEnJ0fN32x8cjYC/
R9eP/vJFaBM+5wtMjscyDnpyJpTRbBnW7V8lPd6l9ta322DhfGjLFnXzvegp4CSKTLvaA0rx7xfw
5zfWuxTg9gCgxMBnWMg/BnWna+nsJK2wBQ/btp1nbLxHAiuuTIbWXnnQf16H/+Nn5jiD146hgyE5
Hkxp20Vtn8qOkNtK8+7x75f1530VNkIXy8IavTQO+z1h2d+M6APc8MBUJI26JLkJ1AKq698/6QOx
Lqys//ujgA9k1TBhMLufB0MzXxQSesJi1Hw5tSgzZfGqxA7dzj16Ice4fQXJ5Vri/efXD2jU//5s
BqctlsDrEeSohRyCbfQLIpZt9/dL++gmXix/5lsMUEQLPBzH5cgdusNp89mpo4M/6ivmmx+9C/S/
L0A7AQ9DPWNEKIIpvd7gILr6cOueRH9tl/3oKi4Wf9W1JjSJo7GnEyCJ2+4B6LR97ydbZmX9+u9u
1UUcMHBEsbzGWXfCSbr01mHd+XUgvgRoqj0G1XpNQuQGv4vW/7tRg0j437cMlZRRMQygo7ghurdq
DLc75VbAPRnurruadf4BZ2LzPG2r3FcQnRwTV6xHDkAJKPkSoDMcbYbMtaN9BfpjSmlYOK77aan0
bmFyx+yPZkMlSFc5pTUKvWjZzTI5KUCdhmYqB3MDwvDenWmxwUA5BhAu4XMG8kURYYKEyvYBacS+
B78pZvFLiN/xZZLHbnVcnVaDKVQdRRU02Yy2nJvcR9wWXhukOHy9hR7S4LZlGVyHUX99r6a8e/At
uxZ0R75sx9blZVTrG2QRqTN9FuBUVSGD54ubpMLQQ8WcBvyLL+B+wfBSuikfnsOkzbc2+qkmctag
OMOEwknJIlOLUSXHF+nCnB0wu28ifHZM9d56OkarCyHYvJfvw1nvohqpimB8BDxoBEQZtSQBMcnY
mRPdtqfY2p3a6B1G0nfMP0r2XXnufRLYL/7Q/ljM3YxMhug+d+W9lb989pNvYNSGzZIqHDcmV8CO
q8e0P6BaQ59VOHfQxt/3VX+uoukNbYO0c9psc5JjwPah2xU0KEfaZGvyNIB1xOIuV81Dwz87M8tc
dSdH8dQYvxy2JmX0yQPDCUZUqWmnbHW/8GjDizBg2izcdZ0+eBwZGVzk8zoKDlAZpgzpebw1eSXf
rO7ytXlQpHrAlOOuA+OiNSqdJvQI4BMW96pYontwOI9WNkgOOJ7K8t1zSWnIcGDechBxf4ZCPu2r
Ix0+m3UuQtmUVItULe/0sO+T/snImHd6e+ziKGs5y2rvMxve3M5Dl/Y0Un5s7R1LoGmeVJ+vYtqN
5LSMLyFVpwDoT7p9lbS59+o3Zb8qAXqWvKv5qDIf8ENVlSsIHUj1UFoP53QNDh4cOeAsPQF2qGQW
jQgE00MvNbhib2haZyMLziowczl69hDilQ0JXpQq3Meg9GWGPfnToybigWHjQraOjwC+sPb3TjLt
VbTch3R82Phy1yfm3MUsQ/Iepmaat9QZxS4gBjzp7uAk3w3+5+LPZ9/W90n8awSpNbC0rKmTx6GL
l1piZNjP/NbFBDNqc5znDnwuAJTKOuj8Kr4baFwCMgUUZLIet4B9wQwZjhAD/sFA0zl+65Glz/GG
XYhMTy4ku4Oo8qrXyOGDKvWdn1sb75CtF9uIhnz72EVBBsoJ7EMCH4dQFA1h1nZyyYrTV5S6rC7r
ZNhSz7+vp2QXbDqr6qcxcp3UC/RZ+xjcNeDxY+U569cpiu9I+2Ca+zHWONuvd2205ROQ2pizOi3x
hBp7eMMkS6f6YFa8rGOU2gp27MOXcfHP2my7xpv24MwVm8WIc7tA5P7ae/3dAlsw155djpAOze16
H3a3Y9NkSzNnKHlp2HoxR59GB0V0LzlGVBxFD0DLjIbXFhSdcYueRjmqfoAZVUfwg7/DRauo4agI
f8Mo+C4TUTgBRv7m7/De2RnH2/HGLT2hsFjVE5iRD3TCZDmEX11T55bgts9+ASD+j00DqKSAhyZQ
XwJujGmOdPSeW5DbSIvFE3wP+c+FfqkpbCZghRu2+Mcdg84DT3RrgHkLFvYAa16Q3tZux0Ivizqz
A+hwnueMxOJ1rm76DROCC643TueVpUjL8Z4m4b6mwR6V/Lwh3T4wn0H0Oy1VXAbqi6ToIrj9G5wk
9+HKjxaOdqCYuEDAseO4fu66qZR1OY7mVC13ZJuf+u5G907qtDcOCGYzwTQvmHkmoEcdJVlr9A3c
IDKqvMz3EeVWkYGZlGpb51JVWROiAEv7nYdsko/DnbOSYmtvkxgne//LoiTcXBFs/Lf3IhgBa9Ix
Pxd5D5Bv7kb6pWo++5WbhWZME+DZAAzMmYS2Cu/DyttTOE7Hmni7OWqBv1PpEshird/iHrch/maE
fmklvVmiHp7K9rx2eCSo2R/bWmdymopGTliSNPV6kiM0lB1ChfbkHev6b65udhRc7WAaLTaJBZbJ
CBMUc9K2OTBI17wm2jJJaVZLrNAl3FetyOqEfV3FkxrCjPAwq6tt13ZLVgcoUETjG2QLB0xvZhgt
fneWysIeJ0KeFNuwpMJ7JbY61J5BE8HczwRTZdUAJfMJc6NFjPQbow8gFNVlJ0XWebSU3Tc6fVNS
7Oq1ybpmwBA03lwkmi3hCHA3lcJHN/xHU+MsT55oGxCVApQCMg5cFfpXnkwcdgNE2xMc3+B0awMB
hXAP/NUpAgEoBsnQsNvWV/S2bWp4DM0Et5DMQYCaXK3eiJ3JJzosKmdUt48NMdVO9rgCSMfBJp22
ZTihrjadF2cIvDxomX1UdSVupnp1D43TgN/iJrw/Nig7mdwOtD5yN1RggUcwv8n8lVenrQ/6AXv4
nGDAxHXh8x1HeaIbvseMFzqkmO7yfwkukoPEVBBWJlSEQUoEt3HWwdXnkJDgpRqj+NzX23AH2CYo
DIGMzFO96G8Td/bgK58BFD30lSNPPdD7WzagIX2/vrvyQutByhk5UlFhlrDwo5ikmPb/rtrleU3q
9+0TxMq2QlVUet9nlAlPwPvz1FBEJsNJCjxsAaXhL9g43vo9yyLX7LdoOJnB3VLJh93sGPMsKnKe
A1WgXI/bZ8Iz5Dy22DT/XDGJisrQ2PGG+NtuRGH3tl/sHfqPbbGAjH0LbuinpXO9FOPCZ9pMu4ZO
4mQiIHsB2Y3hf01HUCEwriY88gVDI4WR3ZQTCaIqyJ0poGh+CnjOc7DGIYiL1p4ASr2RCW8wKY0A
J5P52db1K+8TctCudrKummB+FLIUgmysLt48bu386lL3wOX4aYr9MwyzD56JnB2mOT7z+L1taiLs
nmGTjQLCGDQFQzRcOih4bJ26op8yfDv8wVY8WjrkzTjujevfR0bfdk2y556TtxN5nTuwNVecolzM
5WZuvJ7gLf6K1l6T8zr+PEZzAg03cGFxdwA8QWFU2y26GHmLG6ReI3a8Hk/gFZ802h+x7PWpG2BI
4HbrV3jqLjnYUcd69EHPFOw46IbsnYqmKEU+sy2pMhkEPzGvzXIIixPEKcBcUz0bkFFmsgRIbHux
izbj/zCgnmcxuHf7GvA9DuVhBRyo8FiD7XGMBdRTSYu8wmEbbChn4dV1EUwTB47WqSl8ngYZqcyJ
fRyCBnfBtgWW446EFpNvXj2sT4lX6Ve5JX17ctm8huW0on6Cf+2LtwjNRgnLTqN3MnHcBxKv3smP
22nNvbbvO+TdqObDq7TzvkfMazCsZ0SXhdUmOyzbOfRyTzpgmzaKnONWolSVCBFBGeGNN7ELQmA/
xPRxHDF9PdMAjBv8gQzrpfF2EYttu7doF3xz6XtXdxYr0NSqt2FO4w6TGE2zPWOUFRRix9oEFs3b
lpTwoW05nMzAe90lNZziG9BvM1QBEUJkDafolLtNhDBb9f0J6AfZFl3j9HUe4q7NP/zGirqMHR+G
1qsXw0c23txi9MbtDJUswS4ajCAVqxoMbMetMJoQzIvAazjxGb8biow3VhWNWuobMUm+j+tperTO
gPsY2bANjz7aWcho3vnf8OoNG/g3BTKG95CPHLVNQjiFJM6A7b3pmDn4KmnNcfJoMx7mBbOumbfW
HUOorlsDqOuy6TISgx4LiFTeIgkPrBbhJ8iTdRR811Kc4TDO68gqhTuUULnGCRngxpktda5FEN3h
nAw8GEcGg0RDed1ZQe2T2SCEGaVZqw0nNgjT3DRuUIqA6L1zXird0tuhxvF3Hn332zh14KysDkbE
BpeoxyDwtu6oVCLhsOj7aNhKtC/vYcE87n28zyU4uMEpqCKAYzEvTI5z5G9g9rhTcqqh89x7QS+e
0cqP70w7D0WlYIHR4kEsaQu67kPI9ORkoWLmzpgwuQum2i3HkJCiTaZhH48u0p9g9W79AWxcgHNk
rpdl/sR7t86sv5EHW+HgkhHs5IDQ8r6Ey15/RA+cn1RIQdEiHWpXMOUI36xwxaPWXnQLHr76vjhK
FQbFdVwTDXVG39NJb/b7ukzaOi7hnYU3TNNx2EWQnZeKVQGiPl9vWeD3pw3Y2F0Y9+2uJxFo6Svs
uRdsAwASIvePgg6KjQRM47MVPswpNbhP4hCLuBKp1m5cAII5H03d6U9TM7NzpW21EyqUp4FX9qmC
hcgOb7stAtI0WOmW6F/Ib2Q+qeH7Kqc2ZXa8X2JTI61HCztwpum0ht6x1xyBYnyocAQBCX6hmQR/
PHfXCML5lv9y1/amCbb6qwjsty1iOJuShOR1zx4pnTocY7svoIRV2VRv1c6G4zNpapPFjRxu4d/U
7sY5YXhE4wy2hk8Kgt9DhO5fhfO7aK5fHODe9gObAgj6Q+QnxD2YAU6oUz/ZPZzxeB53tNkpvd0w
L1hOjE3AtsekujERrzPRbR74LfytY4hKIqxfaR+Cq2eFwYhWMoNlxe2uY0rdNdzl5xhMeEzat1sx
JxROfFCU5MpZl3yuJid3e2TiY7t+sknQ/0wiFT874DXmy+rHt1iEa86dIc5g6ldlo46mT0sb80Oi
cTQ02xjDhy2Kd2bwwiIigj0yDNyf/KHu4GSBu+IB7ItUNHwFl5oA26ZZJmTbfWEVdbIqoNvOawe+
A/s5KDWOgg3mlTKzxn4eI9OefBw8aeDEKcDjWxpBw5RFraOf5rqGIaZYaYkZQlDLZ1aniQrmI1R3
TQpNg0xHlbDzQiU/0nawj9w4kDFXcYXaiApwnKsClGXs9ra2UN5hLPZ1lJ5EH1MMnwyGsQ6Kqq3c
jLRQoQwOgj0gJGHA1Y0zhl2mLJkBtpnlwcb9E4yl8VhE/SgU33L4XfGiHfkCjQifvoKrPn6WC4kw
md7diff4MRnbZpg6m/OwjkBfle3nzYEQlwYAGHZ1V92wrQ9L2egEUmvcZBzDvFvPtuKG9Bh8G7UX
FBWOSHekT+rz2Cze2aumKkc/Nk4D/Ha6BX6Yk7qF52vvKgce9wPPbGhfJfVV1ul5yRKdYFcHkg5w
c7vlUJHaG12pX1KRp8mbHhY3GDOXyXs+TT/IzL0Cef0DyDLhXq/1BsWnVgXUKvy5JvARkkCrpaHw
noHn1598DHYWA2zacjPJh7HHLqqop8pgjpxySIanBiEx8xRqKriQCtE37oq1VcceDgQHWxNWOMv8
zfLNzX2fYelixilt6v476abtbnP9fcKYB8YaNS9uw7piGDYX7T3i7u1cvfFw0pln6v5uHV3yOAuj
My7g4ybc+MChry8UGAQF6aMKFIhaFMQEL2Mop5saAO69Hl0geZbO38MkukW+b196NL7gcCiQakLC
mYp5O7m1uF14EmMXC6f9PCVhZpkDIH8FXwTEt4Mftg7Q9mC1t9TdQzf2VsV4DrGa1RnSPMgwkq7b
A+pAdz6ckEqtRXzqHewiPIY/i9m4D6+E8Q55GHxIu/MiEEs8WCSkPY1/8sHp7/Hl70003mh3UM1+
7gySLhHKuIgGre5Q9KFN0TbLVmUxWx5mjFFnOHm1D16w2Z84TMDVDjYnEc3capq/VRhMX9+F6sMh
Qp2h6NaWbcUSxuDkqUg9ELhNZJ5enbeho1HGPek/blwxGBVUTopx5LbAOdSm66ztIelNknuqRkaM
8W14flLU3Dq3vl8wdXeqsC4+dWRbn3FE1BNyi2mwuR4992fYRpg77diQwgqjua/NWxN43V7NODY2
I99KMMhRA1SunwFq/nmhjczdmuDsnCB5OsHeLq6RxpPkZcHe8OQgiXv2B93vhGshla6c91actA8r
XeSOirpiBVoow68Rat580AzCt3UxDVw9hFUwuxhwuko0zEXRlRXii18B5gKbDIoPATH8EQI8krIZ
ytjebxQqdwaKHniKP9atUs/j0EWP4xCZnbvQ8NAPDoKrdugJ05NB7iUTopHlK0FfHnXgF2RfCYZx
+5gB/O8u61cQcyHL2pIlwjDLGqJ8484Mk+8LjgC6Eeg28wHnuXTTfn/jr7OFEGOeAkSPwOzdjXkZ
WXxyA5R2+OBWeHQwNFmTEpS/ce+OuoOpIe75+2lsKum2Vsc2WmgRaYG3MEQoObWOGz1vvoGAgBOO
uiFhY/fZI8b/GW5BOGW1wng+shuUv5ymagrWJeTsoK7/rHzQIWZu2DcBkxW9m6xSBl1RjppeVy/Y
tfw2Vi9wB+zarI0xkgD3OBCg4cASTWEWaaBXC0z/g1qxtcnSPWAWkfc3RhrnBBmTjTDULSubmrDu
4FvmbyVFvz0pbbxF6mYN2nA/Ol6SwdcgSg1CEgzoCG5z5uiI3c5dJI/g9fOfIdj6qN1WRpzU7Fc/
+DyPeQgDrC+NxoR93gagEEH4xeYbYvl8xIbj4kBs3gnHntd0GQdTMp8pKHkoE6yhWzTo8+t0iByD
9T1wL7oD0qJ6WTctDuPKxx9jLd3navODn8vsRblDTH0Lewazg+mGvcdt7T5JQbHhycTD+aJRcNNb
VtjVgGMMw1kY7pWVE3l5HUugSGQY3kKZT59Cx5cvfUBCuAmE+kwd13uFeUf1Femzg6TXawIc71DO
r2ESEm9TqgYenmVELcJvrJyvI0xbChSW2/2CaZt7UgOMGABOVvCGnQOht+8WrlonD3L588YingeB
7YuZc8T2Dl4u+2oc5A/NJ/kFBnoxvkdlt2lXgZGOTHtyqv5+FD5RmYhGZ0WqB5MA28EFOp2X6juP
FM87R/MdUM30vCSdLcg8cGzn8y+OqgU2ECCR09m+M5ch/nOwnVeP8YogMwfbwel0nY+B6mD3u/Qo
/YlXw1a8QuzVAopqQEjcQ+xVPdZhNBU6gh0xjuSFM9E5raQksEjkOZSF8259V9bEJMIHzPEZoPN7
PTUnpw3bdDYWavym39mVc53PFluNweEkVwYb9gid60lsBFX+pnuGEUQZT87elQmqeHP0EHXdIxrf
LsbNpV9M/ob7viQoliINw72GTYxoHt6xHYYuZxwlitHMM5K79qc/r1+o734yK74U7ZBXGz8P4ubM
rH8mzlz2Ehi1aA2PsOgogoa/Ra7YxzMc6bDLMqhJ5g0nK1u1PmYq1HSalbhHIXxPIyHPawLPhpo1
SGmpClEGxypcWYfOh579G+l87ebTbJwXVdc5Cjbo1zbVO3qDlwlrv0aCFdXgn/mEsuPihslpJOro
dViKmyonQDbCeS0RoeKSQjKN6uHOkxynUYVd2buDoa+TLRpJOxo4IRb1Vq5rDbWtUDfDNJ4qhyZw
X9nm+XMQAI9/pVELK7I/6z29S/ROvIy0m6Kw3idV14gcLunTawXGYxHZnj0HsWpu0f5EGg9zremx
q2Mg82Av0v8wwmyfYIPk7JMIueE7c9pz03cxRtl0Go4mvK0p+OfIqs/SwgUpn5o16ncuMr0b6SXE
38V2hMh5Fc4C74oeI1ggxoxOindx+gXnoDXMfP3/KDuvHbmRBF2/yqKvlwMy6IGdvaBJV95LdUOU
pBIZ9Ax6Pv35smfmbKu6MbULDBrQqFRkMoNhfmu24OMword2X+vvrauM45TkWRsCgHFSynoL4q7d
puW1WRrxIJq6eCZM2vHIBV2oZbL7bT5a9bjEGEdyIlFM+z6pLP2OKZQXWOu8MAen/CnpJYoHY5mR
mLupdjMi9sXK0SfdEI292b0uYqgKdkk6yYEyN1iLaJd87NphtYJ6G4ncM7zpqW1VcqW5ufnYe/Z2
uY5S3bSFPiHH8izQYLmZmhUCFk8Xret07LJVdsVNjNS/g69GXaeLY1ecf5TK6+JL57Tm+eWqlp8r
dUYqWIqudYPy3NSel8QosmNNkivqd8z3bZ1wn+jZMF45oHc3i9GYLz2NIYe04wDP7sRXsBeohb/T
RGlc1KinvvgqbV/ctW7uzME0977T9m44qsW+tK1VCxbVG69ioofKtkxrn1Spd20Vnal4B8z+MjFd
6Czc8j/93xmQ0jtZaZO+F9h2YK3wCt1m6zA8Dba5Puur9cyWNT1qBaKXIHWL4nsrSJ2Rpr/e08hn
XrpVw7rSpe58NLw+ixccJ6/UwWDzzVSbPM6rY6ehqJX14JeVd+t3sqTrHDyRBzwX9Un1M3B56psl
P6WvyLOXor8q17U5krpv3iS2ycGyWPE4ZbaR28ROGloeYdapNppn23K3Jal1SsTqxollLtXBm3XO
Bk4ywMln+cvgmz6zsSB9gManIT8f2/3+GRX58Jat1HqeKtmaHrD6COXragNlsyABbr1bW50pKMdE
Fc2D72WHPLXsSxOd1IpOVU+enBkEZJcYMrkSZgl5auas+w59V32orUM/RsJaQF2TejUzOErBotSU
lToNdE4vgTl5wxXmcY8UGVHpAWL21YsYT96z13sbN41Piz6kcm3paaMxC9/jklzIPpFfXUoDj1t3
rvplS6hCVbCNIgHc9y9TOSQPdHw55wyK9KKD7brIOrs4irw2h2i2hoHGyEp542HMEkrQiTsvr12H
no08Gds3e9rgByiU0Haylur8jZjrD8HB4JkYhDZ2XfqcXHtRUTY04geQhk6a5WIWZlh0lfkE2d6/
VQgK08jQ0vYOPUD+ndCN5IJhJ/PIOdvwisFyr6irAuXe2hKgkV06gm/vO2Ef1lsrJeh+Wm3bXrGj
O9ggj1o4Fb13U+ENehwMuT1bElDapZXjy+KjhqNIon8WWz1knJJrKMaaVkofKC+vs6BUHOI5olCL
PkG0HrRNGiIewb98uKk6+4bYqtutht3thio15qgsDB0nGH1IL2LOxvfR30Qb2VPBrq0f1fxTy73s
yMlhY02WzRccUX1PuRJrSLVZ07fG7dYXm1fkReqJdlNl7XhFEZ7/QuL/8u6B4+/UNOpOyP7VuHY9
z4WUXTcMamObvo+pGEgkhSV47RdCb4NhKKzYXRL/qXbL/qCkXt3641BeaGXjvWyTrG7mxrEfZDnl
XeRCFD94k2+LwG/E8FpbMHHn/Te221o/R0fD8npL7p5Heqopfioped62Ly8avTDKIyfjVkcVkk5e
4FJ3deFX2Arg/bY+WMtWh8BdN3qRCq99sqt+JXYmZRotVPmUL9JFHLIO8jnxNuiZNqEwbNbW7UKf
TfrZhPA3O2y7M+pZZojZA10bey1w27JfdpnlIXSYO5yUARhET4WeYU05dpqqeemTdEoPJRGbpL2W
nfOk/EUctsxt3ulwHGKbZwVSMsxALO7a9LdOURUvglKc737igkl5NXNBW2bz177x/e/ZZqwIGYxk
ecoI/b3q1775sUF73gs51ld+CfgLLj8qEoO8XF0nbSUvxexwAAJUn93I8OZqjpTtT1B0Z/g6MVtu
n+c01rQ4LXyrA19lE3DMcq6EM2072WTJiTSR+ps7whIYeq1jlRrSldyCgRU5SsB197XgLum2UhD1
yahir9aGh4qWwprb7wFxHH/ZKElrzNvCgjBijbBuasBrTt09jvuCvhuKsqa1JSfMru5I2tDfSPe0
Dni+mmjbCg+KXm3XntdZpyytjNsai2fYa3p1LKq1BgjN5KVj5PpxawAfnLogDwaN7sViaeImr6fi
Wk1gF9nQYoZiXa5CUCLtS9mh/zbm1ZOx0aEoNQS++BDFP71wVT4Xl2CPQx60ngAhHxsauB2vjqXT
Mxgtit9msq9pyrKdU+kLVhWnap98ZxnWXY/cghYWd6UKCAtWc5NkFkPcUQk9W50+OU8tp6AkQm/D
jOgoaDDDYKWkjq7YXoU8H1DtjAbAALmr6mBOIOoWP8lvWomrq9zg8Nq05dDcGq35pfba+rpJNBQ8
7FZW4CYaakNrYCQgfXCavWpyI9pSlcSlBgVVUZB0w3cn38whRZvh0HJ4bU669AJP1P6RpiTvS2X7
TOlN6fXXXjORljAmFEaFZaKcezn4aaxvxnbXAzwc13XaUM+zCRuCuc+q2Le39Yg7csmDJB9qKAv4
zoAeW/t5be30QbUGDYa0t/Eitv391M3yNte8+bQ6JeytkfbrzUhW4bNaKx+ZS69dLJW+xlObuG+9
z8JAM59n7DvezZ2OZwl+nScrSk+C2JNMpxLUqN5qpLulIw6QtaELta3Vw5azAAIWdzhbaefduHZy
b6MFexmL2XpQjdc/+KKmDI2K7S91axc7vRft3ln6IvYKeHhvtF/nVYCbZqBGESnxFrgraqJ7x1qz
63S1urAfU+OQOnph0vUnkG90pTU2UQ5tG3B9/2azDe1WOaJL+Wp6e0H5Q4x9YDuN6QNsDeKGUVVV
Ud6Y43bZuMX0JJ18GB/XCRw7thJ9cwHZqvxr46bma9IJ51FDkCuCTB9SK2DdtRogT0K9WKsZ5hGR
z4bL0WRcjlLUCM4mf6nI5Z0H9da4ltY+uAtdqNmoqu8VvCcgTJPIJmSdJSOjqrPlnFdhMMFP66Q9
jKk+wO+nABVPWktR42Gi5NwM1pUMBBCHMe7tYYw9I7Eemoyk7CqbRkB7f9avCs+vd9QAQrpCFpI2
vlHRt2BAR6PvV2v2MrGR3iVi0hCUYEV3UcaGKwxG3HvdEg+uMA96mVZmIKmk/Tm6KSIg7uogK9g9
qDT7mC/DEk64It5yiX4rq+vqvlnl/KSYm/du34sr0+xcLx51q/hSmrK+gRPtnhPVbi80GmXHJTWo
N3aVPJY0LIZmXhtnoZ+BiY9V52Qt3fTWdWZ5l+buc4fa6YXJszoCg2q4clmuGrupX8el2a7rbl53
LOjJYzek+kkfZHMx905x0DcEW670NqQ4vecfknESR0uJ9AkNg/9ksAQyk9ANLhm/u2wZiY+gb707
g/vpMeUBxevYZXXk0NMiQeqr9S61ZA6QVzXbve0xCSPvyjYTfcLivq8jc0W+pM37POboc5Z1tJvY
HA1gYMeeL0a9LOKiE/C/bqUQ5jWJwTySeWqguqtNOIYoacfN4Ld3qxo878wfdCel19lB03V4iYSl
MuKcJOVp04Q4rVY2Xnfd1hxQRSLe4qxRm4HysHRsU7k8Tr6X38CzJhcVZbBpUKSGd98sMy+BPbUR
yZrb05bZxRctW/THsjX8PazxUIc2dXb3gyQBJdFH87LRVHcaNWOCMHWGcG576+RpQK3M4wniNRaN
oz+r4Q6WgYakkmLTtFesftmshYMECJuAsoiLx/Wz0EGJXjMH5DIsW9uD0i5xOSWspMwOw2VbDT46
ltVvr+2lLHcysTYiM0dFKclAXlQ2eO2NgjHSA6rPnAvPM2fElE2rXfU0I947g2ldmDNEcAmpd2GX
mbgBASsjn+m0Ud509Oi9epC2PM+bGdhSQLr4fJtuk74n3QfxhcUZ6Fi5WfuezRYTe7vmP7SqLV5Y
y9s0ZPCQw2lY5kHMHE5mkXonL0+X52Ek0Xr2RXaRV3N+vyCZ9CEZixwzEYKOItSBiF0wT82FVUdb
CxVUf52l5h00HKzsohERBFvvLC0IXt3qgLiTZsAIC//VXDTnKnW3NhqmpT/UyXKufZs7CkWdXl/3
akrk46LMbjfaynxWjlbuAQbWGH/sdgBc6t7wa1bscrOWTDcGKLTzUKmJX9+5Nyy70yUMu/+tSzXz
4KNl0k4Q84van2tTf2RuNiHpKaz05JZLcZlTt3L0llF+912pffPTfI1hwZrQorZuOrHzqok8Bzm6
mttCoCJR/sE1sXlQI5Q8eCJrnjq2fKws6NyQorV4wDSkKma/5RHrlzxYjJZXZnrjx6K15o885/S9
TYUVAiSlLo0nTbKzSO55RAtQ3yRNhk0+URC1IVF4RljTuBqDNxRHrqquhHL1E4PBQ3HnqSD18KZ7
AlaTMTVQz+u6kDYI7LzU6xAYgxnPkFv+8tQZWnHbAUVFsnC6K3h14sVh6Hb4BI3TyJnzwk0d3sXe
8l9dsQxtVDqV9AOno98zGvOzBL3vjbqMGtb8lKO1gUBOmvO1mkWW7jzRNpdTsRHpVaUV75AypmCq
lyzO2IffZ1hydq1TpbdJX28XJTvKKzV682Wnc/CbLV9+kVtJCXVhYpczRU4T7YjBLsuMsNTsJPYz
ogTQIqxQnS0oM/2Ie5MEOODfeWVo1g5BGaqAh8UrnRZIQHXRo61w/RI6hcSrvV442nHqUsS2zszp
lCylU5rnbZQbcrmvfKRk2YIqKk0A58169g5OIZer1Z3Rn1PAIPd1N/kXY08jLpdz+YeLyi4om+Ms
7CQU1TaJfauNckXYa6LT4fhXXteEd96lQ2KcOs0kAq1Y5JlTFje2nasfNpRpdWVNnrjxV2cgyspU
znMxVsNXyzDEt1nl/W6Wfn3B7I1G2TLmdgiyCVp1R/z8JkPFlPq9WnuMQabd5RfFutj7TsnuWFis
movZi6+lc+6kSrEroHhmb6d2NkL792ntp2uDivEjwD5vUOnbtG5R3+bd6wW72b5e/PpAF8oWybya
7jmXoByxi3SJC0wIO06bM7ruzT0R/qDFCaVdJ8ut5q/tpqV37HZoBs59LRrm0rraBpV9oQ3Rymjx
9lUsE7tgjc2ofrQToqf6Wr6rYhCYvU3burb8qhxDQsqsC+LvmhfLnOqDOcAOpjTfIoLDuhI0uS3g
jbb21qB/do2lUuK6NmYWTVdol1PmkkLm6ONxYNc1A+D4ww0JbtsNng16a9N5eZKY/vwQ3N2/hNEa
AyZfKy7cxkOW0Woubs6muGm0LR1jSTiBHwz0p8KULMht4L8a1PqLPkx45CG6w9ndajR2ZvPCHKjf
zGBrxx6f0q3NDuJrblCCoxAh33n+ZFBznrgPg5LaHBmdBy8y6M6T3+TAr2nlFBdNV8zEMEiSYYfG
rsEflYm+odXjYtvsO1YY+77PfxeQlOn6YsE0jNHGQS9E0pif9/SpsRsLgO7ZrMxDoS31Ran06k6O
0kTkhbIsR/l1QV2vEdpMkmeShUlkK417hCflPfSV/JHWFYk/ndy+F+jAkXkvm/0AQp4gtp5WesRn
I8i6dfvObvLMIPhzDDthxRZAbCR1LYlc6omjaurbPU1x1mnK4FqheEU4Q8fHdYfQVle9KIJ1MLfr
ApfFs8Y8mIXr2OR7aS7TjgLn8QbT7XJLQcwWq3xpqPbuWvZdBUixk01erOlwadzKKPeFO5OGW1Tl
tdKclEneK+4Xqj0ITnSs/HnwFpD0bADIh08fIi1xVvZknnyUVTVfk6Lbg1pNCE5ri5M1XDMgUZ1u
cbYUlXfIG2A7/A9l8ein2vhdYMm6TLa0zSJ9ZsReAeQn7Dqr2Q2H1gREnAtrvOkSdt1hxbrB++vK
3WCA789Lj8OALN3qws390bvQTOFaUdtYBuQ5De7hpLzy1hyhegfbcJ6yIkVCShDEGCgEOLhQh3ln
0uZ+qPRhPuC6Q/U2gvRd5gCiWjg3/vI8FzoUGgXfxqWhXPsa9Dd5YEtk3JcC8wv1bOyBCF8y4lSm
mA3rokdE2TqyeAWCzBivKoeOm53c3+uCdTpCHVAagEJzF7a2WvfAgpN2QXeK78Z16bjfljObhrQs
PYpRmXfO3K7+zaBpemRMmGkfzcnR/F1mSB0NmynM4RJqZgP9M0zhpA8TFpo3Kbdlz9ma47hY6Pe4
GhfdG4D9+vLF0BxrCaDnm/SJzgmnjaZCs8F5i2S6QnkNdmhp50x8Xs0EUD3MpGAD7RN+tsAQXLRT
eT6/2zb2HYHsQlN2FmJjcOxYT/VkunT0ZK0OqWLx5AjjCzdJj1aC3kRD648ZU7fxNyJ0kbyORefl
GAuM9KqzkSvdG6ZsnpIOxCNyVebXFNMjcAqzJgd99Mes+1Hl/ahHdaZWxQMCcDh1C1xPYK7aOsaI
Mkx+XM0ZOcuZs2phkVW06Zj+NstAkEr1BCIo57Bz2ZHvHX2p5xPsCVKTdJ6hEJuqxSgmUP+zFE8/
kNJb7tc6h9kOMr/VUPJX0s73pqMy8g2Nqd2O0zQbD5KdmL6jS6aYsVA05QbaoViPVTZakdyUuNnS
3skCwFhZg5FN4n6xC+dN2OwMoP9WeWM5Bl/8tvrUAtU1bhaZ71TPoO3h5p7ReRSRCfwZufO4nkSS
cLaBwtp5tO6YIdIU0PTF6m2M13mO08kqRXOoLC2JXfZiWAgcSsxb9O/oAbai2PVqS++htvMuUAy0
EwK7dL/AioMerOVuNOwtRT26DNedm/XOAZglRdmOFDeurKn72rvr8A4E2+9En1i0IQE6TilcENFZ
hQQ+EsVFIUS+Bk6KNLbV7C1SY1oignYA065LuSw/O+vMuo7prPOS1vJ6a9gFSX0jNacXabZndqPP
lUa6/ZRv1ms253inoC5f66wg8tskgOwqT9rxlVSY4sbk9bzPvLwHEvS6961AUNGMctshfZE4aHPt
K5Ngm4VUQc0xYvbilClv5jgGYfNq5WQxbPPQvosthVEwJAQ7Ogly99gqObm4tDptfTfBfuzQVEv7
hHLz3D+1YKBA4nyvLKBdN629E0DO9J3VYAY5NRXzCl9ScZo0p3ub/CK7KJwBQc5M/bwIrMyYv1Dx
bGWshLSWnEOvEGeoFYBvxGz/3nIG3IQd2BayeBVkFOiBQBntBbCCf0JMM1Y73M76w1CPTFaJ106R
ncg+BazInHjekjZG7eOCGjvbfU+b9+VKfuR3O3FTbrKiB3uetMELOin6Uz0sJhYj1QLFJNBqtTZe
ZJxAfwq2XTHg73kpXAHLh9TzxtDyyua7Ninx5uRNdmq1pn6jDb34ToBsf+imhaydJHG0aCzPvqXf
nZf/p1L6x6bif/91/jffm3ZVyDuH//6vX/60f2+u36r3/uMP/fJv+v/+/a/T9yZ6G95++cOZHx3W
u/FdrffvPTzm77//nz/5v/3L/3j//bc8ru3733/73oz1cP5tqWzq3/75V8cff//Nwgz7/1uJzzfy
z7873//ff3tQ8j8u3+qCGJB//LZ//ZN/dNF7xt881zZJrPD5j89A/FcXvev/zfZs0/BtA3JW+Ofo
9prYmezvv/l/88i0s+j9M3xHeP45IuGfXfT233zD802dxmvXAF3i9/3rk9/+w5XKQ+NJ8yT++ec/
Nk1/CF9xfGGd70ucbwRgX/+YDy1dOj2Gs6cC1xLypOd2l8ZFCFy4nECdwmL3WfX0h4yNP1/xg23W
c/t8aKHm42U3cjmyAEKCLK5F0IZ1+Fni469e4/PFXJ6UZeCnF+xnPwZOFjaCca8Cy3DwtsGyR4m8
6LViD7zxf7Od/+lS1gfncUKGiGZaHLis/XI57rV43KFJCMmijT7rXf7VpM2lbEsYrgET5ng+X9sH
szYLA8k3BijCYH+vzlstoIz1k6iDX53sf77GB8/5QqQfblIqUbbRCBL9JwKSP7wlfzX0znf5P77p
P1/hg2e+y/AJ5yW1UO4N6G7c7BGf7I0QeD9kZvrs6/nsah/SAURCwj9CXRVnR29fHNKTH/aRfVIB
YWhh8kmGkvHZN3Qel9/f7mWd9n//zfhPaVdDWrmWimGmIiv0rtaQLcPeujXuthDg7brYudEnz/Ps
n//wPE00TP7vE4fhfixYGSZ0TcCIa+w5elgstHNb02MCtr64+mWXX7NOv69ldhwn7UWJ5v6Ty/8a
XPH71+nRpCMs4dC2yMT060cGQB6nFk9MTBak/mrfqEt/J08gjScS3jHLTuEc0f/2rYzbfXf45OLn
0fjhs/9y8fPN/eF5gzXVWdNNHc9721lhHQF55UERlkF3RHLLDXz2DX92xQ/TWJWnqDT7vovnUA+3
qA/QiVchadTRGqm79fDZR/xVT/Snx/txevGk4/fs7ro4P6YHjDn7eWftxOGzyM3fg/r+zZO0PqQ0
NDgp2U9kWzxE9dH4Lq8pAw6rayOienhnHjCivvRfMJA8Tj9R27RIqwJajz7rNxJ/8bp66H2882B2
HDDnX79QM6PCfp1kGztX3t6IJvZhA3kBEbBOsIXEBj9BB0fdsYyzUzZGdlRf4mj8bNL4qzHt+b5l
GuzzHdbkX++idnEt5T5xo2UDWRuYMqijcqeF9UW+Q2gWblgRAjtU++5R7T/7Kj7ESf7jK//j1T9M
IsmKyNRuLfZ70XkSMSMZV/s+yKN/XBq/8J28mQ+fDu2/mEi8P173w5usVOY1C1waQ3uKxDMhSnts
apH8Sj/0Jy/uXz1gpgohWM3QynkfLmWdk0+NzmhiMd4T04mv/U0bkoOwvvvdLUqsT+bIv3qJ0Ii6
jgO0Z1n6+aX+wzTBptsoJ19uSEv0ED1R1K4XFrzdLNvwLDWYgcLPNPS/n50s90/bELRrDCFWax8U
0foYN9iWBUCWkTcx52SOFCO5R1i8igbFrWiP4wIzHAHBZnedqop9v5yDkVE3nEqPQ7ktBWQrWRnf
0rwqnm1ER8A7mMdDznXDnZj81Yy2rJfHlQikxwrk/YvjjV17SDyIp76wuoCcuSoWcMGvq7KwS9ul
fZHTR3RpwZJTophyrFTO1FgBCab2ZQGTL/HOVN0317LQtmASQ2ZFhTRwj9FW8H1to4hNNHSJU96V
MOGlYRQvpK+LOIHqqgNBvt2dB89nBwJQGcOFQYE2omkiUkJUhum9Wnt/CCVWy6vUcdFe19uq3ULE
NHs7tyGVfFN7nVUzRN6czhGGz+ZudZrlbcnrKj2OnolGz6pxFUjORuBksMcqtreKZCz+MxZRsSaT
IHzUyLqnlIZzd6+7/TRf2Kuu8nil9OZ8pGUbQtzDmhwIMiZnoW8wdYbzRLZHVvQ1KmbE1vXANxvU
khNtMIGk3lWLLt82IUCZiPvBepqKFdH8IlBkB1K64jlpJmu67X1ffZUN3DECInSOmI5ARULDr6Ho
82GWX+bcGi+VayyvhK7UO103m3sMR+bjSHT+DV3GOP3mze1uPWPYbqjp0R4ybywPU2Wl+6oh/Nu0
tNIiG8ZibLULesNCQ+i2jMtwopCwCAtvaU5N4VbXbYcdvS0MEUnGYyyS1gtT4LJLqwUl3ErfDzrA
EJgJUPW17IlfdKoOuZCpHp0xce4G2Osbd87cy14prBpNRwiKQYBDOy4GPr1+e0zWlHQIHASxbsni
xZJ664HhJSUmfzG1iPOSmZp5NRVNfcjtsiKbwyHxFSSnnHe4TtpoTprZRt5WVMYPz3FNwsKKakTV
ZOqdHbvmqLk/EQMNBV9uv6Tjc53zfz2PALuY2W2HkpHUz2gkxqhQldGwlPgwtmn00h2eSYolExsB
7UGcJzk714Y72gSc13ptsxg/4RzBkts7sS5gDEXred98nIoenHCptyTh9PDhHN13lcQWg0EnFc9a
W9nZVVsjAYl4mw2+BrVQF5pqr+Lsm2NSgaV3vC2wq1RemIBj1PzYYKkIQMKeKNLY5DlR89r0WWhY
+WgePFO13j4XRYp5rSSYZ9LgwyyVWw+pmfv4OTWh9gM+uiuLqoabZDW2eJ18EW2ODbmE6U6Lig2E
gDDPjkQshFSs1gpAeN1tHdLWBWXXc592oJ7AmBGmfIyDQrZfpFklDCjkTtAggBTsZSvouQSYYfyZ
abdI9DZdXPnkigCZd+ogQYqNh8zJnDzChbKpsJ78QzFpqgF7TmUZGo1YL0dIBwcblNNClFmZCOu8
mb+WaLIet8wwq2BgStj7C37nDbdEQHIIUqHJM3vIZ15xI2qlWB85TVuM58EmI3OuTvk4yS+9IeQ7
cLFzSpdxe0W6K640b8XnSKb8MVe5jPye8KAtG/P3ji6qSCZmh5hGaUcr12f6oKFfrhfc1bHkdQsb
bXKvy8HK9pZflFC7VNiEmsxKgnq6Qt7isrA0FKQCJKm1B6xIPe5yVBOizTFL5W79KN11PeSZP7eR
L2dAW1SvBAS1c7yS0LMzRzAro0pwlG08CkGKLgZ02jYYzV/zRVuuNNkXlC9hz/JpSWETP8HzcAYI
yQt/NIq0el2pQIm6vp9PbmtemcM5GGGe7XDj5Yhad0VG7dKdmZUKjrWWa6DIctkvfnlnFgKxX4V7
LW8d42Lx28d+TT10POKW5i8nag0Y9MH+SvKgxVBuujBBy0Y6ET1huzkX+c6vPF5YvQJbcwDUEe/a
d8m5ABBxlV1/n6p6vM38fDjlud9fcDi2Lv1pYvPqu/pt7dvZSSXdFvdJOZCto39ZDKwVq9dzEJy7
OrLIIA1B5rWHabSSn27ejBEFjz83dBChJI1p32EpfhirKQ0pFyCSQEKRhfmYaCeAloU8pqqLl8Tw
HppuPMtvk/uREZ9hUQHF6x7EQALG2X8Y4DjClWKhGSD9vQxtr9u0eG4h9gwBz4Iww4jwrI1fJwTn
hA219UiqzJZjD0eF4r4nK8xZC+14P7dqPlAdUAelpcmD2FBxRBaqtR+LRaRHxeL5LXF7f7ndEkc3
76y0KlBF4DPF37E5aq/m5dbKl8IIp77kwQW1CSUckGaurhtkvlHham08I9yPJxBCrHCrk6JoF7sV
O0PQpEv9xNSIvjE/i8B6YkkEfnXqU+d+t5TJjCxnunHWjLpnS905GNNQqnXypJQ3hAJ59n6k3TdG
bUquQGYVP6U1y+vUaLawABNnckQt/G1MiaOStMs/u9SkvRT26Bx64ijDaRIDU7TnBmaHPHQzMzLH
ifuJxWC2tzCM884RKr9GPwVxjqkB2ppAV+0SrUBS3EEAtdOJsLIq1JFsvgxTnV2TliaeeeHJ2Nls
v1RX3djVt6tyUn9H1k4ZzoWGIBZXKCgCvZnroeE1WQ7jOGf7tBPiaDctgG3elt8Uwr0ynDo0CZez
Tqes13QsI4CzV51L3IJMpzVI3LaO8bH1y2EyW3m9tpBm/35X+CGF97y9Z1MILOgjH8a1IT6ctIDk
vBa6lpn/ZnyeONVlX8pdE1Z745po1MN3+MbL81FneYJmaa+rSLy4t778ZEv8F1DFr7dxPon9cU9c
FEmRaVodkxVwaG+ykKCbSD9Opy0kCCTQL+yv1csnH/3Ph2ebPYHJftj0hE8iya/XzJOigV9dV04Y
a9zco5w/OZfNXrwv39gavW5r0PaBCmXk3CcEX0WkqAX+1+32k9v4i225ITzddgzTBPq0P5w+5snC
tKmBcfXxGptRGmvNybVPNtlq1n4K/Ceyv85PoUELGPiR/UiJVQR7t7cf9GtXXg/ykyTOP9+QqxvC
8VwXqbv1J7jSsQuNPb5A81kRq2K/btPrmr3Zxbd//8GNP5/wuI5jCNBjx/T0j+cRj44ujUL5NdZP
HAZCTpR7mIh9E2Wnz054ZxTvVzzh10t9QGYMWaSlATkRu90XNxER1tBPjle/J6r/u0t8gGJQIMzI
Yfk0KrJOw9EJsU8WgXeLHImP1IbpTfLyv0AUz4Dux8uaBsOGR0g0xUe8bbbRJxHczWZyZIO7ZMV+
c5nb1FWLynpBbr2lz3aiPdRC++TU/BfDBNoAPNtDPAJw/+ED00lj2EuPtqsUKKAPTfoiod1b85PR
+BcAhPvH6/weUf2HqaGfW7TkS3F+P4xdFpY7Ze8FVCqA/fmlMJ4ZMP+PtDNbchtJsvartPX1zx7s
i9nMXAAEt9yVqUxV3cCyJBUAYt8IEE//f0jVtMgghqiqabOxKZkWzwh4eHi4Hz/HUztH+gSp3HUX
vSygnpsWIkQU76sm18zMy82bVHkDJRLMcYtP+c3Z8sTIV9r7SGKqxSO1XkafFE8CCeoFXuT2LsAs
Zgc/ehKptbq+tssWiH6+OKEMES6AUi8MFjfWDscD2H6nTuocV5D9/NrOOMvEATxb5fj7Jx8xDPfy
IltgbD/8DlD0MziO7//H9QhlMvDU2aEd1zNuJNIWLt1bf8lg1UP7eNzM3R7yxME7W9F4PE5W1Juy
QrV3QX+KgSCnSwz9fsj6bJModXBbd718V/oymoI5WKFWGfxtEcIpNbPmqR9CYYJQA24N3F1UWeqj
wfATyc5o9zTb9i51D87iLtxIG2PuFE4Ea/XUkvABATunoEgZwjjukMFa9Tf1CmIQh9Hi5Wzp77Ie
Z57ZEr5k2w8MmiXYgrztwzN7+0k7rnV/ufDKZfMauNzKgFOKlVysIsWbrXnOLVb4tnXYBprcsq2d
C0LANdxop9+b68UOTMXcxo7nWwjgZ4sVrv9Qonxf/HBbyClv6vVhE9/CveEqm+7Gcq87zEeB/po1
4SJM/X2b+9Dqe7K1j29DvwW4UQEkURqZVypUN0w6VYfPDBCHTG/ld1mI2Kia5d/zoHjiKXF0GETI
XIibYidkNvdJVWRqSlD3MZgjPxulVEGCCVGZnVidk6Vmsl74FRWWpByfBgsIRAztRerT0NOS2F/K
yGu+wUo8jik1/XOrFoPDhF37FawTyEwrK7eMjQJfj+FnYgJn8TvsB/bMrnyoigi7okGXzRkiBTNV
WwiFUPoAwEPmxdMkBoPhObHvGeoLvL5adM8+kMalrqiHXRJoBgBOhrCYZQDMYh+tx9qqKYZnHWSm
dsEgzPXvNXHHnv1gwqmjyBlIdagXHhROS+1YgvsIYB1KjiUwrb8m/TU+BSijkvnRyjUtTRYv9Ohg
HXiIq4UX2PpqD+kz01lSlGwh+ZjZ8PHHFvf7xJJ4pReSxQQiU3A8bqgT4pKoPKuzQlgTYeR0Papw
e0NYmfqQ3dRkZMoO7qoXgoXn/xK71Je3CLDfS8t0Gf5KZWq2Czoe2osF4vq6OmIqqLWfXw6VotMG
rIcDAaTz+pf9Y7aUb5CvcQ5ethmfUw0AMwfet7kL4TKawLYt8fTlQSPDCiQkZWlu5kas4jBFiZGK
5lm6kZaJoq4KyKR8wPwSvO03i+aredj+VV89M62Md9XJhbhozQLSL6X3FIWTyksO2k65h6D0L0oy
jY56bknY3ZwBiZLp1N4L4DNMmBFHsKuy5lRdL8/euRUhMYuLTO77kfqHepPNmP3noHmJ4cPWDvKc
3MJELnZuSwhAldEwZcXMDfd49wqJ9uYrXL7e4MFK45gz32niyX9uTAgqIfS0TMfiI0dY1XPH/sqQ
fLYqXUqKq5qrjiFqV/kSbuDM9ULDUZ84LZ78ObtTZu6+yzBw/oMI9zxV2HjRZlLvqT10LEnSWIyo
DtaMes/EA+LcjHCbSxGDEKluEd3XweZ4Z73rb6uFd2Cw+LVmkNaxbiDTXgJ+BB58/UhcRqBzy8Ld
3uqHQtYDmQm7ZOEpJfcGk/P1Y2wYXpu9lN3rdXPjfp1HnXNzwuVuQ0ZctHDleypw0qa9ryE2bGc0
n+dsCAFGlRlE6/qBylxROFnhb4OMuSFo7K4vZaIgdLYW8YrIs6aJDCjTAVK7h9yRXvUbNGfe7DvL
SR8hnHsHG7CeOxoTDmlSBKMkRAgxlQstdDh49wo5iFfLgHMoRDLKPuMSUyYMxeCO1U1DoehzHiXD
bH+IoJng8Bn2RimalyQ6vlzfu4lPxD/904QQuJKBZAY+TkyU35lDWIXpNwq+y+tGJqo3dLBPrAgh
a5wCLQYbZ9tvo03+FC7hTlkbq/whmIdNjf+W4NiUonTJ1KlSjvfb+aYdDyGl2JabHBbsJ2sH30C+
tj1Kky/1N8h+HxYzsleXgETdOjMohIwQ9laFOcPcawEfyCvDjb3wAW5c13I4vg9zcMSJq4YKpGJR
MQEoiAOer0/1F/DMQtXmmfZnLWaMtYVSzgycvvvl+leb8D5LlYCy6CjT2JqoEZqOE7VUonvPMo/R
5zKIgwe7NawZ35iyMpaigDtqwBDEwp6+Z7rSGtM7WJdfDalk3Cu9ub6QqR3T2C4giCSSvIDPd6ys
FnKtFmMGmf+yiKXVMaCa/lHE/3Ld0FQgsk4s2UJagzYg+kAdrNVj+SmlMLNXN7q6peM+VvYyL4NE
k57D2lc21y1/JEyi159aFkJFumfObDhieby3/PhbKL0uVPqRxpOx09z6CY90w9foEUZjavhO1nw+
VO/Z098IimwAsARiIo8ksT4dx6jSVXJWe1EDmTn98rs+11cza52IWZYOZg/EIF/UFsuYUMn5Fixm
9UfC3DEw59jPiDIZ6/CX4db8YlAdhmgblm53MJe3yb3sdavmfbFLdnOVqsmzryv2eA3wf6oI+pL7
GJZ1JgLZdkQeTLffKL8cXJsibgA7OfCLWXywIEv+kdCy+p8mhXCz1/UMohIINA4r0oLAARBiS8Q4
BCxcdaf+2i0Dd+9lyopB7vl6y9RxPbUuZClWO5hqWJm1Z9j3Gmvc1+/Xv+7la4je0snyLvKSvZ1Z
msbH3duPMJvyXXt9F7fmm6T1e5AYw8t1g8rUhXFqUQgPGfSmmSLnDUPpwVsWyM/QKX+LDI25duRj
QuOGhvW9kcEpKiPlCcdMFnyljenZ2g0sZOtYNu4JPcdNdIjX5RG+g/+X9Yva1nXcYtijcpJuj/Yc
Lmwy1IwtF06bNv70wjVQ19qQloNfgw6G19EZUbv6CtqvR7RraAHtB2ce3zf1bU5tjs5x8morIT82
kghyh6wHsBS1R2jI8uIe1YWbKK5uYIdXltc/zkS1hYKlSr/HsjSJLEiIa1ofWqBi5MarzTbYIfZq
ugEq8XAI2b6bhZBfG03JN2krGVy+qXTrar8IngEUxKusLsrPtpQMGytXD+71n2xiL85+MCFxCtSO
IWHoNShLHL8ciuB+sKy3OtRumImaU2KeqPuzC6ye/6m0IcWcxsgp+9uqPEY89UtcE/GY+veXyiNs
sPCVQ8G/4sHQvTF8+/X6MifO+5llIdpIeu0fJQvLKeHEMj+DTLluYCqenVkQIooNUVVl5FigmIbG
0mt8A1Pj9ivBaz3sfoDrQcM4xWz9Y3JppqzBu6WQ5YjXSDfIcgLjXO3pzXOnlo6WyTPeO20B1VOD
VE1jnuv8vMgHBtc03aq9Vg62kgJmrU5nkrRJNzR/mhC+D2PoOYNrHMloH6wYGv6GEGzg7JXPIMfA
j2TBX5Or/Lh+bGLOv9ckfC6IAnyt8Nk1dMdu7QUQt1BixOy6U0zc8GdGhEtACur9wsiDkSQK5im7
hnRDg8IpnTEzbo6QNJ2ZESI/5GGw+OkZRIDHqPfgODvcqqWyeDKKKnOLCKGU/9OydCE9DGwJgm7Z
pnc/KtjIyKpBIpnCpHrdzLRPMD7ELBEVxY+k5SRM5+pCHlCzqxljZazUkN8MC0LbIAl/C8LsJgKu
OmNwqiRlaxYDPtzMiG1bQpSGdcWHnbCHqbXs3+Gaei6kau3b9X2uZt/CALoGpAbu0yihc+9L0O7G
98z5/Z3TNgJTJN4rlxABdV/vVYB8TE5J0Ga3xWIESs0ho0eXuHCZEyOCZyrJXrIBLdckfNFG3sBK
tZY9aROur3/CqaTE1mzYqwwyS9rmQuiAHDuCXbb9kePaoVfUy8Bahm7+lC2rLZ1twj91P8Zk89SF
Uw5tssI1DS79uffmdIA++VHEELPIGM2O+VEYWHiJaTqjd/IUf1ePy+FTegumnw4biKhiibT53D5M
BgIbon5FhVyUqcTzCBpyJqEhodmiMPj9KTH78ubow/vqQFFXrK7v+ZytMZqfHBujKiC3qQk6vfY9
P+aPahOu+/1s4jaehQsPOlmS8GVNuYN9S+a++9F6DkESZZsR9nHcGN71FY3OeM2U8OVCiLtDmK+B
SQWNO2TpPVoYntYdX+IF+g05qOC0lZuZYDC1jXC3KRLfjMKIWDYwRg7zIldqD2KZT2rPBMEh2tjN
zL03aQXgkaaA1TYY3jr/WHlbywzbEuP6ffU5RPmd1LBEUgl1kut7OGXIoENCr4t5V80UDDWDHBgH
reo9afEG0hARxE/F7KU6Z0RwPXMU02mGpPGU5C3vngqpdbT29fpCJlNpoonK8IopjU278y2TDlYv
HRQyVv3BX2er4Amkc/MxmkRny4M7xHeDt+s2p6LlqUnl3CQSWM3gQ1xL5eUBZGTMczXP35WMThed
64q+D/Dd6yYn76JTm8IH0zRFzSH+bTy4WqHf8var7LfGUdfqDkr6le9dNzf95X5uqvDlikQ6INs7
8NKrCs++V9veHYqZCuP4b4jHGGYbE6ADaGVFEtIUaOo0gPukDYvhTQIcGyDu+XdW8W8LH/iVk9B3
tI57M5Z51del8mIj6R0WsGNWw0whbnqzfpoRPDDLlL1Wja1zJBgeYAJ9rSw6KRWECTPrmdmxDx85
WU+jZIxYlHtejUa9G5mNHMUsvl7fswlHs03G2kE+QgRlyWIIWsC0hByaNUJCG2hGlgih3phe83uH
RqsTzgJNLs8S5gwgnwBQdYZWhc1jtC4v4Uk/ekqP5l32XsFjtuihmT5qINo1CIZvhuL3v7PGE6PC
ATZGehd8esTTQQ3D0NbGdtV1844MyJ8oLk1031gjnJ0S/w9hhAtPh4N0MSSYo5wGuAQeRZINAtUv
0IIyvHjwYFXM0Mz6Hs0OI1/65plp8Qg0BnNshQR5KWNFQCJhM0E2q9dnupgfOOHzs2yTIBtQJBh0
/FEBOI+IXQ04pW1YYecyTka7wLqLP6GtUoWOuek3EZ1NJ7mHisP/wqDZqr0pvbmEbmKlNm/esW31
8S4VfoQq0MtF3EAdZcOl7JvrofBBD89E/ssTaPMmg6JjhAYTsgQjNQTsDBcOR2/fa14IZVo7i+Eb
sxdhK22uM90cc1PTEBtwe1B1vo1wOSztK9VaD8u0cuvBo/y7qm4qz292TKQh/QIGem4LL19YFNx+
mhYfciUTjFFX8BWTUIJjEoLsLkYF5LhE+o2hlafrp/CyuG8Az9Bh1QD5DPGGPf44J+HMRqRFkRBG
AZxSKA4at8uesYJNDwfkEzA+twT2eY+7IMX6ED2YS/W5noncH1nb2WYLP4Lw7tEONkRmnQ548G7x
EK55/jN3dw+x0sp2uxWqhuFXpBU+So8l1IpfRtSKufXfgnnE34X/Cj+K4FpxDb5p32mZV3w1H8wv
9X26KXundwbTGZ4MVEVdlAOPkjOL9Bszh/99DyjpnH8G5i27xoS2HFijvNIAXqhos2+Hpx+dneYX
aa4+oVy4+NlSmXo4t2gliO50GbsODcj66O7vmlVOxH+PN8mypNYLVWVzAzEUOkm7wCVoMGsurYwV
U3rwKz5ed8NxXy+Wb6rk9oauSBdFSJnybt22Jkd622xH6GG3Cjfpaq6nMmdm3JMTZ09bW0K9zgLp
r/YuVK9uDnu8rq9NY4VGLWx0cHT9cn1ll/XVcZ9PliYcMPmoxUYYsLTOzV+px9Ru+T3dIaPjjNCa
GiHFt2o9D8if9OQTs8KhChls0xcdZgszWSXNfgmPlkdJZ3l9eRexWFidcGAY5EXsgxzPS0Y+KusZ
Uta/mm+dWxAvz0qu9kZmYWGxQL+5W3gp6hvXF3FZhhBsCGehYa6ASiM2up22o8m+k2/LtbU8uAxA
6/eGA/gI6prwCTL1ahYeOLOFYkI5KOF+rx4+HERyk2/ySl32G20p77qlsaqA+s6C8y6uGGG5wjMm
Cw0NBiADbpRfBzLLUf1kyaTojbqh4Rd5I6LBt6Euc2HSWf51NhjB+rgfJ4dQt9FBobo4jttEGxMW
/1/Rc/ytax2eciDGqcaOcqa/za36omCBWZ6nwFiZ87Ho7p6bVZil7YyAK/1QPw0WOEQYBhBGiFfq
8VkpoBcv2rmjPxXUT00KGW4YWhakFSQqzZLC5C1wvXA1HnvZtV+lW2l2FuADjCSG0VODwodtGykq
4pIPm9x2T/2KtGWTMqe4ye9Tr8aTfBciTrcfa33ws9zRc/w6YtjHEZbo+IyGJI/12Ufz3C4I31vu
EbGXU34oqXDtZ3VlvdfwQdVLc9hwk8NuNOthcxbH2HjiYQvNMOGDwuKYBCMIOR6oyI2RmHgdabyk
DbyU1yPIVLQ93XjhYvHbOs1gvybv9Q/bBhLHL3p541f77tt1O1OXNupaoNugzaR0KTgx1IyDkqE8
5FU9fC95+BagHHrLRAtE2bm5u25s8uo6tSb4b6HCZKHm/dELb9PE0b8g9vw5g0Dh7qhyWMkMu9t8
BXfTfrZ/Nmta8GR0Jnlkm934OEzvFyn8/Y76iUHfJWPzSAmupA2y9YiQLOfCxPSX/LnDgrcmiQ4v
Ss4Ox9mNbu2S9r2fI4ca/4nLU/rThOCexiH0Q8rNPC7Kr3Xy6EOPfv3Dza1B8EZUQVQr1UYDdK/z
pnD14kZTH64bmVuFkNckQBbyfFxFmaeekSqrQ/0HeeL/zsc3Zr3XdkpIYrI4qJgGIID2yWepUJYH
3V4fTRAxsJmEza/FAYrsgNGcUJ05z3OLE9KaLFdQjbRZHDSgzIZ0bpZ16+v7N+fippDy60FvyMM4
9tss83cpX9e/Mu7sol7qpRJPdEfZzCMYJ9dlwTIMM9pHsec8MraHMGB4A5uyRgGk+WWkLLi+rEnf
O7Eg+B4jRKSdHZ/MHwDymHtPg9k8G75ct3IJjhpvc9tmQkQ2EEIxBO8rjqUFNcthzKo73NxBDnx8
NaFpv6tT13yfDwyzJgVnhNa/21cVKxvBUf1LDhc+N2e6VT3lTQ4Yz54LRZclK2GRghei7q4iDYpF
adcjDQMS511fyZvY/Zq82+vQgkHuz/D1TTrJz70VHfMA4XFTGcTesjvcqIxhOVJVFTMxavzZL472
iRHhJltodlvGY5mjzBmLaT9JVuYq/Wcj+SQNt1XHpR3PvDGnlgXJFbUVoJr8hxB292kIuHVgWUVs
kcYnLvS4M145tahTE4Lzd0iu7vOGD8bA/MHZb4ttb21tJHyZFo7Wxe/Ze/4oy2v5d/m1Wf8J/N5U
4qNJhkl9TIb1RWT0skexwKz7OBXDCkqsH4kPxPEDqTyj37Op1tRpPzU47vlppgUTRN5nGISyd+sH
PCOgoI9NdWZ0YurTUdA0qU2bDNCLcBrK+XD4muTu4LgeTKl8S3Njxjs+3pGiQ9qWZLB9zNFc0h/4
/aFpFZLG/Ta/R51o066y+wr6zdlaz9Tzy7YlaphgriD0E1z/mKRwY42OWB8RZneGLwaMMU77NLxV
N9EtmhDllvEe/VXZQBP/N47dqW0hpQPGa5iAeSEyrdvdAZBu2d8YcfhwUAcUQNQFgsXJ6/HQ/z5z
MsY1XezuyZqFfC6FJMiXoBXzFAaE9ZucyAnmywF9tZvb3ylnOV2i4JPxQGFHMfHJUfMQzugMMqfr
qxmPsbAYoN5MZyCZIYH5FuKy2al9EbctcTlu1iNeyYDpvKmPr53Zfr1u6mNQ7sIWqp/UZy0Za4Kz
BFpra20L/8px19zCWb/JltDcaK7sBE+2F2/Lrf798Kl8lm7ms4XLtq4h8z8LfJlhWyOS/vx4S2GA
Khl82ZyJcfigXOv3YyVWeWgpTUgb61P0dn25lzNhgkXhki1S4AuoLWQeRHkcd0/ejPSOaNq48Hx6
4Upbdqt060MzGa8quGPzJcWzbT7zY0y40Nm6hQ9sS4XR1TouJBnRzSI1f5VURBRmljpxJE6NWEL+
BwFghAoxSx3x3SPRzOFm4L0qL6G5W6PSTN0dwTgvWOmMYKPBM5PiToRuLglrBB4wogPF5fm3jc0e
Po26ge/BzL8cjWgHBm4JF9PzzDIn91KHuXREQ9KcEq5dAyZEyltc9DX0Rwyx26vFQ7/s1sorsphv
MgSesTvchw+21y5heXqy9WX89U8UvcbIJh4k+eTnEO7m0ggMNbb18UUJBZWb7sZsu9mNePrut7nN
nYoQNOBGInFuFFqO55uL1CjYv5jLJLFjpwwMN6+zNdRKcAcmm+sbPPkdT0wJJwZlpjBuJHxVNkqY
ChHngGE5Lp+uW7nsSI8H88SM4C4HpHaUiFlUL9nqTGeOep9u4/jPi7WyMQJnjuB3xh4l9PMdRJDr
GLRIZ3kL1CJ2wM/Xwa/qJ8ORXQMZwtkO+LhLF95Bo083lXHsTiSwSFNJ11MJrqF8YT1SA0B4VeHo
Z7oXAXRsjW6T9nNfbupFwXjfT6PCTYUIq8msKS7ZUZPj7CPysBkrYzAUbMFc17I755eTznJiUTiM
ZlaXg2yPCepipIDTFOYzjch2wtia6erNLk44b4dDhmzTuLiGoDZs4Y66ie+qG47AKl8Fi/m0avKA
n6xNOHPHrJJjpVApFqwC2iwo563Kte2B3wpeRnjOcQ4UejknMZ6JE4vC0SMLQEV8XOJhFWwOz+pN
8ORDU2YtYeZbpw/IlsyXsae/oE2/FppgemVCAkdlO9CNPass94ZzQIM1GVJn6ObGQ+fMCPmavkBp
ObA5D2U/oH+Hh0CD0TXh37mEwGP8z2qEE4DEmtYFAdW20kJaSn6P28RT5ipVl2tRDGQPFEW1DZMX
hLCWcYB3UOsYmF1nLJuqWCNec+/7szf6GALPYwh2eLIz0SiPSgtCiEwVZETUpGi8rmJ4xawhEnyK
SePhsTPue/tLQftoJirPmBSbYzZCTXu0gQAjMRRoPrCPOymgfxWuemjbAI7RvG23ZFPDMoY3d5Yd
ezxT4pIB/IH4gMsZlgdhaw3fNtExqlHHTCno94yLIgfzDbLm1O1z1B/MDLnF62u+vFoVvuJPk4LL
mINuHA2r4CWxoDmmNNKutdWn/pilNwOy8zNZ2kT+DQMda6NpNMVspFSFMthR9CNtgKBAXRbPDA6M
Y8Y1kAyHyLK0t4e1tkpI1RYv1xc7Lkbc31PrwmJTP8v3Cyk8egETa5UV3S8OxvfrJiZuWsVUVLRV
MMTAuTEen7M3fI3UfcoYlCHDTqJv0ruFe7Qd1WTYbywvzTrthNOMt6w6zlAbl81+a3GsJDsEkarp
aCoVx2e/opKWHJ5agN5cuY42VCsNTflBrx98U321k35jp0XrxFl2F2bqfZ/VT01ynOl3THgWLPsa
zXoGoagqChdIUJfdQjYlRmoiCMhAj1YEpHzvJro/Y2niYaVYOpGC8Tpc64LoZ1+Z2TFv9BHqL3Wf
rV28G585iJYPaD5ufCddQlb82/UPfZninNsUfMliHiU1S5aHDpdjmltlsG6aunq2wnUWrPb5DLL0
f1mjpoJJUyF5F8scmoECR7XAXoV2gp07xSpfZzcjk6a9szbFOphVgpmIhiTciMURH0y0goQAjBzb
opQNBd2sTvYf5WNZ/3ZE0+z3sKJbAYanJhmRo7B15EQv9WWPdPHq+h5PutDPn0AsndpFGEtDR+Vb
T/auVmMpeEAc2VGCmd2duNNOl2oKZYEwP+SqlrC5B9Slla+F+kuuf76+lonyMw5zshgh1VDgKofr
GeRuszq6CzBZACEqh+x/3Wwk9IpaxlOSne8uVjTs54rfE5HvzLhws9hhwzDwkZ3sUv1bnqWbsNbm
Sn4TgYgQBOhNomEBA6hw4DPbpBNXVlxTjVts1WVZOtIvJXXob9IzVF8UF5jz2cN+4ISznDMT+bFy
ZlxIHu1WizS/aEaFpCNqo165Hh9UzFknH0yL89Wc6dXCM0sNVUO9Q9jRIlfj6jjEAF1tzT3mL6jj
wIr8bGZvflr+9Uuaxf20JcSaQxEnTZwlBy+N0MHMUAi3rRezyAcn0ILXGT+dOvanxoQLrK86sv6B
z6g7/tOAAj0tofqTUtIUYpYpd01v/169Bt/CAdgvbbU5Uteps8gEMWks+2pcIEugWd4PXcnGLox3
RFCXXB2ONNdXm4rep0aEw6iGsV/piPp4uv8UJ+GXyEIhLEi/BLHiKip03eFxJvWZXBZiM8jN2Lz8
RRo2EAhQhcR7/MXQtlVW204gh1ufmD5jaNIxfxoSKXbCbFFYWhsdvKR68tFGGjn/krhH/oT/5tfX
3WVmWSIbW+Uf1FILsabFz4r5qC2Q9smy5XUjl6w01NTkMSEGPcygnVhd85s0NbSxjjk+7Q8vVGaW
yc1xpXr7X+cAw1ORxCZ7o6s1YpUvxvU7bVEUCFxT8L4zv6i3jF+5BuJhwTe0eIDXzOVvExsIKppp
TBTX+A+xtoUCQ4hoe4K5w34XKOZNPxjLYK5uOLkqpPgIzDDRUF0SLnMbzYWjP3yUR3005EYq2gTR
I89eH9YUux/CmR7TRBSBiIaHm8U3ozkjhEdZ0VOZ/IEBksDfNSW8/H6rOIYf7SD7/zpUsr8MD/a3
YkDkaMZZJg4AFDWqBiqNcbOLvMXP93ROEFyljtAvs4OreaNkl7+swLt0KxS06EKB5JgfU58ybOtw
qjDzAXGziIlb6OCuFURaPDl/0YP7Y946vWY5Tfjctd9mFjnun/CUgVjkpy3l/JmhpkEvdzmFC/+z
rroakRmJ5MUrl++u+mTcRKu5sDyVgJ5ZFL6oFO31fQytFTcsLYzIWEU3yWoUzSqX/nPdcDd58zwW
U6fjdJnCzZcafaOoR7a0tmt3wVg5Sgxwlc7RfE95Kxo7XObEGOjaxy978mhDVGMflntOxyiAlu4a
ANO8QGd7aVOPQxxypFCi/UpPeVzuiR3tWHeGHf5R9j08h6tRRU7daau9Fz3MfbFxb85dBCVPU2Kq
gzkktDhFY+UCXOjIwxfaOuD3wJS9UDNnma4vPXE0g4zZqENKH0/wC7gTkQ/eI3Sf3Ta3ktfBabO0
P9qRw/sh/hOQ18l1MRJDQjvWEcR3ibrveLorULIXPYok0uGtRnF6JohcvjxY1E8b4stDrtCmHngT
e+VRW6awHLg1Ch2ARkzFSSwwc9eP86Wbn5sT3h9+14eyKqPdkvcL5KVsB51hV+62163MbJwpxIw4
Mro0kUDadGXqSIsHNZrJHS+zqnEZNMBgPoFxT1REVRIzzmwlBU+ptwc02bXNvotWGnho1ECcIUa1
p0/K5fVVTe/dv42K4oV1axwD/QDTemSZL0Ww7x0JGmK5MedGFSfu0HF5aDpQb2FiSuR2yQ8SvAUa
TqE6rTcA+5Ul2jaaY66P2+qOzuLMyqa/1097o5OeRAsETxZBl7GyPo7eFmpuLRNJm8tLJ0aWzlcl
xL5U7bo8jPZjXLcgUfIGBGZ7f1mkDOrku/J7dBesNeejsRetQBP9CWTW9Gn7uVDh8SZXiVoNBzaW
2cW1gTr3YWX8Qr3VLe5VpK+ZYLS3yho4RTmXfU177E/LQlo07CV07EwWn6KSBQlR4Q7HcuW3/nqR
S78lenhwD8YcE8xEp+Nsy8U6c9DtcxNZvh/iAHLNW3mc1myXpuWWsKCNrGD249xSp8/Jv5f6kWOf
eFPf5nGYBnjTkKm0hYdbutOOHebe3zmOP80IQeZQHBao6GCmDr6YDAKMqlFqrc0EzMnvRl9g7HRQ
9BObEHt0C0Nb9tH2tTN928tJ6GVxWN1ng5xtB0nfLw95EGwWvj5X1pzIg8ZrhwFvBopp9IvDjAyF
oh9VQmPfr6ji7L+FHUMe4dJ0pZVmbcZHwvwJucwsqasgKgnSlJSWtPY8EsTREao1Jha9rBpWJlpm
xfFuodEjOL4F6Vycm0CNYE2j4kDFeOS5FqzBBAOmSTkePkZK4ifzLb+LPhvfortD7SqPw/rAZIl1
I3sIsbm+Z4eO8UmCPfGxmIl/U2GBZHoktoQphpr6+arbvrNDtZUoe5TRqs/TZWDD/RSkK2uOlHHO
kuC0C61ddL3KxbWHrHlxGNZlZT4ruk+5zJ9r/U/lS6erEvKlsGt9JIXh6h+D3cg8WXTfpG26HU99
Ha0abbnXZjZyAhzNbYW4o6mNGJmLVNCskGIvNHayl50of4yytQJSblm7EK66xWutftOlNU3Wlb3U
ZuaoJ97u2AarYil8w1Gq/vwrRnUZRk3JejNUZXaRH1VrRTlWr01ulqsj3KVLbTDi3/UmlLeR3dif
FlzAt/Wiyb799ciEXDvNSybX0YMV3KnvEab2C+Qf+vrgWuknI/rUdcZMYJq6s0+NCJ5UpEqg5DlG
Ev9zHz8lcwOQU4Hv9N8XvAdQmRYirAmALXs2uls7RhqukN3u+GjpCN1Brfc3Ns1Q4G4xNCaaxcqL
2cpWr+VEnlAl8+0hULAsp8xmqgWTQVX/aUakYx0qy0Zp/qMv6K9BR6PJTMkK3SiwMEvti+zyjl70
u7my+LRzntgVfKIdjhBD0sD27Nbx1+1T+Gy78XYfAfBFrvPt+l5ORXH8H/4/Rvp1uCHOT4KUBI11
7ANKPfHX0vfRMT26uVU5ScQUdIOs1HVzExhcTh7sBSaB3ISSULBXoqTelT9e7AeSunjdrrrbdDVf
C798PoPLGunEJISjYDMTjrgRxiFyeh8VF2P3A+yrrEj+Z3zxUrjbwA4vvvFNC1pDfGrqUH0G8R79
BeQ6S8/O9X7bhYv9S+en8UqvrUJ15L7NgAwco+rG39vWgiuy9OOlUaax5LQDaoObIYIL1q2KXHv0
GYn5hEYjrJSNWrsx2UPl+EnV204zWE20TMusyB+aStKDuZg8upb4PAfqwU07ahrS7j/3hua41+pF
BQ/wKNQE8a/Tv5meRE1z8Thb05yIGkBsKf1BUUb9VKxvBOE+KhGJrr39rf18ACxPyhnspMdR6X3P
O2bXIvsje3tvsZyDnk34BnzOFAI1Lh4gI4JvZFAA2B1asF6wsJzguHCy8td2WOehCgjm6NjDr0mv
uzOeP2WUKjFRi2rnOHN3vreHDI2nxoByVVrriWt+VVeHl5FfKLiTP8XrxoFf2XfMnerlD9kdUI4Z
82OQFz4tiu4/zY+XxEmqHfYl3EYNxEbKOn83V2Nyrzld5FToDs5XkCeunDNrwjGv5IMMjzoAgIW9
6ZL3oJ8rhoz/wMVyAG1AoTPiC8TWBd1dtUTUmGPV3taH1K1s+iVzRJITtTEVOIANiGGsn15As5uk
DgcjMka25P2L4g2bAC0XXOZPVd0nurFYo+liQs8O/ZnolvlejYKcHjafqNo2twiLOcWzv0Xeenvw
VBfKirW2mecRmKohULgaz4PFzAxx+dw1pCqEKSJPx1XSp4xvUFjKqKJGLhRvyBPny2y9/6Mj9B9n
k3/1f/8nv/6aF8cqCsJG+OV/30VfK2jifm/+c/xr//5j53/pvx+K79lzU33/3ty9F+KfPPuL/Pt/
2F++N+9nv/CyBkK3p/Z7dfz0vW6T5sNI8D0f/+Sf/c1/fP/4V16Oxff/+ufXnKA9/mtBlGf//OO3
tt/+65/K2G/6j9N//4/fvH9P+XsveRa8X/z57+9181//BHui/stUwTbAQMnIG3M3//xH9/2P3zL+
paCJxNwD30lHSPWf/0DUtwnHv6b/iz8t0xcikIJt4TTWefvxW4ryL/Uj02UKBdk2GTTh//xojz/O
04+vwlb88et/ZG36mEdZU7MWMV0AI6tIIzk7DHAgPsRj16RHeRElcfNma8yY94WjJfoTHNZ3VpFs
FgaDA/ujA+WyM+zfozYnYboJlXAdHs27Ujq4OUVFJ1s0K4ZF3GCxLZPES/tbvRmekw6atSRyLatY
oc+1NUNj7nYbI+xpzBB+eLEL6RcRWgHKvnnbb7Xfj3d7Kt2NUy8p6CDwEa3mihtiwP9hjj48+Bjr
EiFetmFrLCLMJbfBRt1UN91qAE0xl4GIkVA0M96zJ4E92O/HajdmDmABzfSutB7k9PXERSe++0V1
SDQi3JiLQA4OMGg0b83ysOxfqof6LlxGd9km3iq5oyzHV1ope9etipfIudELgLgZtT0CJqwM7Zeu
vZO6OeKRixRftCDkO1ZJ0diPo+ZtfPcmCIuvjW3jyW71ydpkO2hJ/45TjB0yDjngOMDFwsWoVIco
B1Rhv6IqtbYX5rpm6FlXhp1pJjcKKrj7+rhL1Wou+/iocwvOr8OASoRRdYgAxZdmU8UFdFe1/Tp0
4W2e0rLW08+Sv1jbse6k1gFB1wNtQYhi22o5KAmo49+PFpAgc7iTc/9Rqr9b+sFtSpmpysxLYe8P
FPWXuG89O6juy0W5PC4ksPTmRj2UTlu+q8Y3s3zSEKLnUbGxwsRt9pojh/v7CprdMlEW7sIyXGOQ
DLfysy/GAWxpY3iNVsJJdXANff8ZgfPtAF5HDX5rlepmf+hcvQ5Q+bC3dRzdDGa8y/YvtY0YZVOs
CzV2o1S5649vSVltlOrXrL6z2uL3Y9J86+pwvdCjuz60b41QftST9iaVjY1WDs804Zzk/5P2ZbuR
wly3T4TEjLkFiporMxluUCfpgDGjATM8/Vnk0/93hZSK851z11JL2WVjb9t7r8H+HrfLSHYr8vxB
KcrtqI6dY4Oi6xgUlMSWo2XMuItrQeRYVemTLsPlUUSGQ0ZoWZGDlKQbwx526gj1DfJmc9PTq37D
KT1aUftOUNJ1tFA49YjXshXjCYkz1qBaoNrJCfwy387NvzqPN7UaoY9Ux27J1cehUByuEk9Fs5Fx
Fdbmt8mE/i0PKdTX8Mf3SURXAHm+mVW75tJHa4Bx3hjUqSm8HdOb0WofjFR8Sbzxm8yGXzCKDDXe
Ik4mJD/Jm5shAqqYGjWM6tIUQjhhvOj59w1cny1BE2Z/6FZ8e8bNNQhJJUOGB9etQA6TzDHM6D2P
47+VXYtNnyWd2/KxcDVUXxwkf6AjM+TkMd61GfV4ZxySgT8JwrZldzvqbBvy+sgHuPMaLxUa9pNt
L81OobzDKbKNO/7exZWTkBtmQxRP7XSHW+9pJBw1192CwnCp77ZDbb6Zirm1CPOKUTspMmr9WeNJ
KqYxqp/yCnUw3oVuXFbMSZJ6dCzW3VNNO4SUbiLTVhxUCNZJ+mDyt8Yaawff6p4qMKQk6m60q82g
wvXP7seVZcBgV0mZY4hsLZfRfaowX7dTaNxl9irj0Vrl6jqFTURo8dwbC4LjsxwHF3sAVnCMfDad
rLhZlMOaEUWPDHfqiuK1lDwzuL9Cq9cVg7wz2jEARN2Jdb4hdrxux/wlimLc7PgdeJLrqBCPDZX2
8JL3Yh12sl0HU03mVSOWtGS4XVpu4Ci45mG/hW6Ro2mlY8BQA9YsXkdL14yo1w2BSlsHSzYKQRqQ
VBRC8i8p+9N0nSdlpdeK9AEdMLcsyI5DcUgtVMeYLBZC1GoH7Ks42bCEeDptXRsmtmb9oigRugDF
sU6Ux9CAr19FVqo9vhhkdCgMBTW5QL0ndE25XFmCbaryNY9fS7rpx+NQNr5KP+vy0daVNYX441go
bj7kntklrsQfMx6e6ry5taJbM8zXbd29pMS8rai+gZxi7YgxhbtY7WuRvJKayk+S8EtU/GkwJMjp
5B9Dx07Qat0qDKplUbkvbH2lhrEnTOLwRnJEnUKBQ1uNMS7pzA4kSX+GLNA26eI1yrW+VcW7TGSb
miNLkjZ1Wik7MYk6Gjd9M6OvBY/eClVajSgXjG18q6fVnqrtJq2be6ttHCuqAi4yxwL8XWPxMeQR
kle9japoleV4PubUzYbuUUrKrZpYn1kORKcRP1T2PddTBw1QJxvXeS5hJW8j7VMvBy9kT7qh3ZXt
fSjDwhhJu0jfzRgsRRhPkRfKji2jbtNSp69OsTLCjsh2I60CxA7FMP5sYn+FeEnCpFSJ1VMtZze9
hJZRObo6vaMcD+mE7gDxeRENNDYyO/eYsS+Hx7h5IVbvttje9A+3dkmUO9Q+RMVnhe0RxcdI+6PI
W8PuHZ4hV6aDQwYSxLHpZhU5mRqMX9UDhPfH3lrTKPELoPRH6aazn3MK60tqeEP7LJPXJjbXclit
h7C4s/t1Xfzt+sBWgkR6lTvLLcrnNDbcBldZ0lqbJnyyzScte9e1A1dgXLmTSGCmW0XzFFo7Rf9Z
ydHOjm+17nWsQfqTCqdoscEZuv4iQj4t99Jo+zkZ3dHUX/sOphqdUTlqk74iw6wY1PfYqH5k6l9q
e4m11YdXTXuJ0DfpDlTNfCO7TajwquGzDv/QYvQmr5Ju4KdeOw72FkBWJ1YjRxMhiDofTQMP9K7b
jCV3FJ47E02IZ5+FhLokg9x730sebzKP1sTVysbN2KHPo71ijrEb1nW2ysz4ZuDiRCpofBdQaGfW
X5VLfor0NXTPXLK9vrGdUdma9VevHsv8YJK3yM7htls7qbqvs7cQjR9lDL08/Ork0dGzzzS6tcSj
qd4jgzhaAaqi7HflrqjCfdvwI94479Ce8JWG7vtE8SM53+bMhgXwcGuaOc7wEWltWOcCaVOEvhLv
aA5tNgvyH0qzN6E0rWsfKV+P7ZMiDnV10OAdk2wMzS9wGDMqu1Is+Za8Ed1rKVqvKW/jLOjZUdb2
2nCvaLvQrjyR76VqXahH0+JOY70QcxULKCiACyWIzyvqNKiCKeBhZ3eh0u55vjbH2lOgFanqhy5+
MIvXEf9dp/2ON51r66WjoO2VqQfD4F7dvyT5rqJ7rXo0kldDvktp6QxZCYEwW/fMDF16/R4XH4UB
rFT5miBBnfWyQ/TRk7NbY3xHW/9Z019gwrG38nItUnonKfaekOqhxcfQJ2yvXN1a3Vg6XX2KMtE6
Wk7lVYIEhhxzW0vQhMe1zJC1tT2SZzTroH+Ps2mF15fkjhoQySNDpmUwN6tYvRlwwdbqapUWX6le
u6Wh4DSbPHqZY+GGVcr6S8zFMRTKA4nkfZKwFXyE3EqKvqQOxqVKyF+tVEgbAP7WRDuq7F6jUH4L
+xo2Rqx39+hlW3Jh79owCohQtjiWX60MxY5RNHgryqe4xdVRa+7EgBtpNwGr2s74aAGNEwVW9wAn
YpZA8yJubkJ7ojxZr6PUKk4ZQ16kdYq6cTskLIH+df86mBCTKtS7LDZXvEQhM8NlTjFWRtO7RQie
shJAddVNCtUreYQb1iNUn30llfZmIgEKWLuKtu5j7pPU9iItXPXRMcX6i5LK61K25hxOQhA2Lmv4
MofSbVsSOC0owLHY4bustOkmGc3eNWNoMhat+XL9dfSrbIPHC6qmqNmgXqCpqFH9fPgpSVHTXi7t
YBLIYfvcT/zMtd30j+mr76G71ESf12vn4WZVIk2LIZtKqB0UeWCUd5mUuDZE8yc35YYnjopj9PoA
p98/vy6ej2/2sOVoFIxpFtlBHHLXF5YLaLcYl6TkLjyfUTpB/R5O1IZOrNmDrMd7DLfiGMNq7zO5
dBiIUX3yfn0oF7/VeZTZt0pgg2RC1c0OjJvpVQE4WuzFX6YzeErtwGvqqC0wHy68nX8MazZ5mdTH
eTtiWEkMSzeQOgpzsaS8NHWzokAiVx3pa8UO9HUbQNf2NGGg5RsTrgCql5+mdpX2en0iL9RUzoc1
V1RAvX7IctMgCEl22obB5En3+aI7668e3LTYz77X/LUswtriNXSag7ofNpGhPfQKXQ+0WYOMv1Xk
41DYj40ot3CucVOp/2+bSvPwUzH/rKaTNbzWwdzBmTCRPn12n/u49aM3dAuS/KrZsKcJiYQytOnJ
m/SobVntLtl/XF5BADlgTwDSYs9WEDwS02yMsYIsZQTg6BGMKv/6x/wFAfjPMP+FmC0gzRwkJkRI
AtI7GfclBul0CJ9M0GgsJLxh2APcyQavP9JFjPv14aGL8HOKCXxpBoG+YZCnNzZ56CFCsDC66S/M
89c3SuR7AuFC9zMCWkhpP2YWCYwc5QmLwFOScjeUpzZy82Jn2nM0Qbm6HPWEaGEF/epc/Jxa1IV/
Bh9UeUhLNcfhAFGZdl2AegTDH3bbgJTXLo10+mPXRjprbRVtiBRqZ3YAufm15hXrIYed5JQF4p1+
GhdS2y904Hxs06c93x0RDAQ1Ayuz8boV/6wn1REdSljVGpewCfqo3k7RZQ+0PPYA9crt9S97Oe/9
z7L9hbns4GSIdhEhgaq/QDPC7YpHVi3R8y+VXJGC/kWZHRmlxKJUa3HeJtsWeiZT98leVZ4J2COk
cbyHu6WO7KXz9jzg7ICvwT2RYYxKArlPnZrUbqjt5LTwtWRpayztvVlqscrEUkVvkyDLToN95NGi
8s6FUv+PyZtllhjOMOqQY/mH6bpbRZvxAFwRWDNU8WO/AHle98YdTDjXKOTVN9SrN6iCONbn/9dC
+QZDnC1U0odNXVEsFJ286NahkR4If7geYmmZfJ9kZzGEGYZtBu5dIHzNwpPpZmJvgtyMC/MpM1bm
S/s57MNVsVmIu/ANvxPQWVwip1kpZ1OCAVSgwgGFhzcO/sojUJWWIdsqLUzm9332Spb5vmOdRYzw
ZB962HZj28e3Le688kqB7dCd/hXuysf0MXmFjiEwZOox+5O/4uW/6p7UGk4HuPm/KMRNbBcgmk53
u3qLG3nM3cL7v/EhmfbJr9+p2hq038ikITbL+4AvdqCYYx+lnfEY293a1sRGtb6YLbbpEpTtYi46
CzbL87Y5NqTFXSEA69IrLaj2Qjwnlztv4XNPP/raoGYpXuWKJFSozQdKPJx6rkSOGo9eVRorWDZv
i9R+stTwPsxhoKy2ryQa3Os/4JeZwXfSPxvotB7Pvj6WW2NYUYPrCB+9hBtOXydeZABAI3S0CwyA
pHPXqKINWOmrUcGWjgoXzN+pmroh3VczqMDdPMn5IYf0XmcGevw6vVsyq3U4EZ5MAbgy7aV5u5hU
z3727HnBWWwVTYuLP97Zh1E4xqY42idrhWLtCkZMELxdxyvzfunydvkCexZ3dnpAkAutAQOPQx1q
fPkNfD5APJZ90G121YIO0NISnJ0bNKaxLYSGDAS9Bxr6svTI1WRhIr+JatcW4OzMyFhac3Xo7ECD
zhBZD4Mb/RnuJtAQ/LpvlZOytuC86RiQQs5W+R92q+JdtXRETovs2o+YHSsoP8haaPXoYFgZSqGn
blGq4+LB9e+7zUk+NbWTWInxpvoPAit2s78ofDmdN67ANN1YCyIDlx+mZ/HmySoBQ17PtemWER8w
p5t2TY/kANz/bhLgWzI8u3zlP4s3y1eZIskF9NTsgBzlwRlWeNzA+Epa0TU7GDvjaxIxjd+spdWz
NK2z9NXFsShjgu4n6M13qls5bJVA5hwkkuptkqcrNwCu7/RN+iQdOhcV7UmeY6lTf/lSfjb4aXmd
5zA51Yeix+D1df0ng5gxdc0bez2NudsvwQ8WtuWvwoaeFLoR6gSFjXpF+3WJgk2RLiaapTCzRMNU
xnkC7aDA3qQHxYebjhv75TNdV16xbW+ZFy3Ct5dCzhJOB7v1LKQVnhv2SU1Vt9dgZZQt4e8v36zO
vtYs40iyHBpJiK0o/BQuqfDsCQeoOEQr86DsOPbj/YSMWsqmCweGNUsxpW1JHC1KEvQSPxC865UM
Kvy25cjtIvzhYizgzQjgl7itzCGJfVE1FcSZ7aD86D+syQRL87J18t7sZQadGs2tH4pbiNWsrp/l
lw+ns7izfWB0WDQgfuMst4+6/iBKrXAadfAMIa+L7M7WDzKwz4DL7wbtaSH2xbfqWexpcZ3tQbvS
TT2EADFeBiCJtBo86NU1Juddyh509SnOXkX0twflKX0Io//W0vv7EnMWfLZZFMKIRTgG3vONjnZf
GCVLc3ux6nAWYrY5zMrINZYjhLwjO2UTIrlNrivJbslp6XI2O4s02x9FEzFRdlg9yKnrcRtulfUA
D6mp7LdcY/i9VCEQALw/wJEyhO3nxZQYfjI5fJZIkFQ61Nfg1UYB0YmOCV142Ezf/+cR/zPQ7IBS
9QpW7EqKerApO42uu3aeraVoIcrvi8TPKLPzqJVIOzSMkyCs/iZlwKy368t8mvtro5jtMEljScR1
ywry3Dj1kBNWu9KVDbZXu3ajGltZXZKd/v3q+Tmi2b5qejkrKeQgAx6SlaDqlusiqGJlJ8ryuayW
ztJvYsK1Ec62Uhdrydia+E7DbnoJahszQVfdKRNXwImnXCt30aPqA5cGJKFT6ccCXr/O1ClRXpWb
ZUeapQ8623aWyoyYavig6JwT9bPXn69/0F88gwkPer4BZrvNUMJQBk4DHQTHcop7aw/PR/YE0xR2
LPdqAtkMtm0P+Qon0kb8TV1lCwVOulSVWtqGs9NJD2PCFbVHM77ugX7iLiAChzGLVrKxsIIX1tO8
dlK2Vpxq3WAFHQCGIUj7JYibWfuIexzgpMK9Pr0Ln29eRTHinkEnHbC83FTXo7atWuFfj3Chajl9
QJBRgMFDYWDOfIFoeUEsjnreVLWUjJVykP8CGhNDmCqH2OBkMjyussSpIE7r6JJbPMBCdKl0eeEZ
/fNXzLZNpElR3eq4O02qEgzgW2c8lOgclg9oTQ/HtsftzQLtV1k1K7hFQVPtaQCqt3FsyQlP1F+y
aL/8mf/NymzfJHJipYadWUED7JJahw5RW09YNlCA9WnorfvrX+HCe+fn+GfbiBlNJ4HCbgcR04XD
OiiNwzWPK7FXyemaxNI+FIVXN/naFrnHh+ph1KbGsrzEaL14zqApgF44+AVQX/p5D9GivOtkJuEe
AnUAVqSOTqBDhgrBwoAvngQgqk5dYnjGarMJzjrWxWkumciTxotCHcj0Sc/sTX5KPLAmVgBjQvMt
dxrmiNP/y4MZ10oT9saKDXFNGF3/HGWiqb3oitoMIuPVhr3U4nVu+gPzY+A8wOygsysJQNu6QYAU
qmD0HsQhJ/RMT4X5jVd4y7TniyvoPOLsoDMkowj7ARHHD+HRTYViqzU6xYt1B3Q3nuhkUWnqwlKB
Jj6acJOanPWLn8GAmmOQkzAD6HEcKFSdzYR5eq85kRHCPJXdVuZ9SyyHhLvI+DNCk4DH6j6tYkA7
FpizF/IkfgroS/pkGfCLLpjHclQVRWYGDAggC5CybvFFeWHBWoqKGcZVD4WAOcVgmGjBeLIqQdWq
bg6gXUPeVNBL3Cqt/Exorm3Q7fVNcjEkgKcKOA2qAmbiz1VqKjAFMVihBNDr81W5daMExWGp2ElJ
eKR9eNdn9ep6yAu3Z6jtAAoLRSqC70ZmMS15HGotzwHWlFpfjspbU0v+SnWx01jj952fsmdV0vuV
ZkCFJ3srYVx9/RdMCWa2c2xDw4pChxddnXl/V+1CMdS9MWDQxk3RJIcQ0O1CSHtwACNnULONYmU7
BVnwetxfVpy4ydhAWky6PEhJv0hVFc2JLuH9F1jGR52lLpThvpqYPxdm4Sfiq1DAGZG5b0SPGM5t
CR9XiwYGrEFrQletTI9UVrZFky+4nV04iZCjVHAf8UHkX+yrjLEsG61YDjJgwLJ0TcFXidMvOXrK
tSWR9otz/y/WvMonoJk4FAZgtDpvPKrKfpuprgFAFOT/YHrXHVRJ3QvQa65P/cIQ55KiemLX8E9H
2H4oNpX0JaLekdinLo8rgm9+PdgvOtv3d8a6mky8IE3x/f9nL20o1uhC2JUcpKC5FgpQskV9D0id
D+Vxb5SG+zCWt9QMd6154OQlRCHeCEPdKaLer3TuqBXUOVmxkMEuzsHZr5pdANpSBhmxHsdgKD57
Y2MDRV20d9oEN6uypaW+FGx2yOeaLkJW0TEwe+NGzTIvs0ofaNS9wXBxl9G95s81k254ozk0qb2E
yK4dGg5TekckX6yNXalcuFhfOE3gWvG/n+X7nnr2WeqsaApepmMQRXd19KBLUFyRlgquF84JaKSj
OABhP1w85tkNtw47T6pSxrH83HS3acoXVpd+IWf/iDC7yAomTPBQqBzoZX3Mx2RV6qoDBsGpsMy1
ZcOKuY1WbRUeJZueLLN5GboY1rfAI8YalG2p6RXSuCYMOGi53SRFdlPFmaNKrZPozAey34srSJwn
gMIqiU8F3faDueUm0OiJsW6k9FaFgbc+3JfhC4uUR2gFuVIVrka1d6UBODKSbsZaXZs1YMCASucu
OvpvWQONaxQWHaP6zKXN9R138cueTfq0Gs+/rGaESppjtVn6Xz38a6e7nH389yEgZ20Q3EWAP5qz
6psuDPNKLnBqJTmQ750bRbcKcKLXo1zaNjgZ4VWNg9H6xc82tDSpQCgagrD4lJLXAWD1lD7rNHKj
xT16adKmAxhFUFvFBXU2afCRw+U/tnEMJl+2/pbkz5AhXhjPhVfzf9QfoUI2SebMmiy9xMLG1nkf
oDfpg+jl1D2u3Fr8F6/nx+tTd3E4KrRcgaOGFNBcU9MMM00Tqd0Hgj2F9JTLNzxZyKAXEztKxv8T
Y/40J1FEIYKtAkovIA8DDwwylF4J/klj5G+yKnydqHegTW/UIVlV0ZNE2R2leiDSoBbgJPWtU40L
jayLS+bsN82muOxMOE00pA8UcFTG4k2LXy1YQGBLC1B/rs/x5c/5b/zqz31m9lFV0ZDhGLWYQ7Ln
LrQ9g3WuBh769Ui/RzVxdqHGoEGZESjf2eIECZfZSWH2QSuedFt3MqNzEjzYOhvJJmar69F+r52f
0WZHI80ZdFwGSQQNbVc50hZrYN+chv71MBdeUD/jzE/FhkZRNM1fooBYYoCAVI75TtGBvzdRsYrG
+AAL8aduhNpznN1Rydjbo7wODWthei9cwqdfAsELPDcsqPlOM3KWMdMit2tZRAO6reNky+U1z6EP
7Bj4wOlaWcCtXf6Y/4LNTiyNCpvkJYZtZLXbD19E+QvtECezdxB7WViilz/lv1izhWPDj7uuTAtp
QL9v+2MW3UdLxhW/D2DMnUpUVLOmR8x3++xs7qJytI3GUJAFyvxOtobH0fqkurmPCx08p/YOzfqF
Qf3ed4iIUokxnT8qoOE/v1Zjc6EnEhEQyhBvEJnxUjHspVR1MnkJ27wUarYVpLLVSm7JIjB65hqM
Zu4gtygu7xILatIL++H3ZennuGb7wQ4tZiZt3qORIu9kl6IuN/WkBYCFkJqAxNiiqeflhf9vKuc4
aq60ZtwnOCYU9AaSGAI84q3Xmy/KZY/D5Hxs0MwpIBLMcCHtQSZY1I+/0AT8Meo5xNrA0zNrExCy
TLN2RxqCQEccs2F+3IOIPTzYarLmaF1bAHMsLKSLu+Ns9LME3lqAzAm9E4Fsp16VPXMl2ZHkbuGz
Tn/l5wP75wCn0tXZBqGyRAqamiKQehEkahI5YxQd4VG3jQ10N+vYN0DGw2vzJiw09CgmQmK7BPC4
mHTOhjqtvbMfUYIFLEXGgF3KYcsn9+seVUcHpG4v7SGuUy05ny9snPnFvxUcRFS57APGdNcKtyAh
OE30UtDXhdld+oazbMpCyCKZZtUHKj5eWgBLFUkjKNNasbUi+ZFGoV/gMBF1BoLqlGB7o1hHkJvr
WvAuUePwWLnkdXXhZoRPDrtFqKajxAGB+J+zbZZgqYLgjoseUKeKV7mW4kZsBeSFKoFSN21pT9p1
DwK4E+pnbGnJTUvq15L7F3+ucAEwQ6oRE/H7j3JruoPugP8OcpNT/okAyiTK6r9/6GHEEKwhULzE
oO3Z+qqzcgAQF987Gh8hVuh0Ur9wSF/o9P0MMTukRSHCjDRhG9gqYY6eQy/QrKC6iHuo5A3RsC31
3qdy49c0Phrlc2I1fiy0GAZ77EYvpFdp5FtpoKCloZU0dObzaOHpxowsAL12E/VBNxJfGeJNGqcv
15fp9MF/fRBiTlYBJoAF8yp/a+jA9psKfntzR6Hu4naxecj44Oqa8NKmeoD6wiqJIGx7Pe7Fbf8v
7rzAZLCS4foUiwBqYqB3w54G/E5eQ0IXjjUyFsT1cBfQeZZsarqGuwD0tH6pralhmkpq1LdBo6ob
pgCPo4KFnUjSoag5bICKDFJCGUrjNYiXuJCNKFarL6HSH5VGvFhJljq4FK5TQm9Mkp3UNn/K0RPh
Tfulyf3H9V97KUed/di5sF+sm5xpaioCsy29NEbbQOQuz04FHvfXIxmXzgATSh+QoUNd+ZfIWaEP
gPEUVhMUitgVUvRGbQEOIT+NOkwpaPenIPImJoovl5M1TQsWyhDCHlI27uDZYbphWZ5K0qmOJed/
qkm0muRHmWcgjvfAQBD+FyzpvT5aR14Kr1Pp41hGT5ZipKsy7XYcFOUanMhUfmtiHDF97WUt2UAN
96a1yVvTV6uINHtqgv1agXU+8NFRknhdhPajHBYrmQEwWpH7MilvIrCPE6jcl6yC7SIZnq5P1QW4
1bSE/k3V7MqFBpIUgv4J0IAqXrQ8ciHc7QGEtRZR+RYNcEgQvRdy8qFCk7y2cjeqywREW2tL1Njj
qb2g//idrOd714RQyqSrBMWWecO2qnpNq1regQO+Ew3e0bmTaPcEzmEVNE10pf+Qmm7D8WrJ2mEF
zVhvDE/lsCUiXVnVHzLlmPohbaAZgX51KV5DY6/R7KGqPsv8fSA4DKK7ykbt8WthKi+mTBMaUYYB
eUwsvtk5ZNQsHymVh0Dj8YpXuQMNhFQp/M4kt1pEgZiDT2+ro2AVr0RYuZKotqWabOywQ/pMfaOD
SGE7sfwTz8QdqdFAe67HHe+A7SOKV5v1ajDDAyPQC7HBuKb8ObYTfxgMF6LgrjyEjWu1LWSWtQpy
Nh04643LJL82E08vIATAxVulWb7Zj4eMrCPDcNq03NmS5rf2MVMit7KPQ7PNsDNL3bg11SBKYINT
lNAysNc92kEdldE3rR4kcSqMDxLyDypu+JitB3HPqmOonxoY6LTdTWPueXrXisRrpxIrhbUVKn+0
W2vpkZnxBBbJx6eWfkj2oY11aBrg5TtpUkuAaTW3CvyNoFNyZ5XvxnA/ucVFknSXywM6Ur31UVf2
X0Voq7T+FKHwK0Xxm8bwKe/fDKvp4afFV8Vwb4Hs3PwtSOrS1nRi6A52dLhNIt2z8e840x7aGmYF
DLbpKuqV3Y2awpNKPNN+gLNackIp3WtqxUGJZWGdXzoqztbK/M7A01STBs1sgx56MUKmjiG/m/KX
GB/Nalx46nwL3//aU/ACNWDSBvOc+RMuHAehKXreBNC+NP1cbkJHynTqymDbI5ttuwIID7MBictI
ZfQ4u5NdhCH8gvoHmFR4YV7f9sjSqWb7fXKTmG3mqjY0xWo5UEo0t6USZP54IyLmWrnxpzP4JiQI
VMRu3NjvdhuuogwaL7q6kZX4ULXNCxTV/qi8Lp2ICtOV4+41lyB9mbIlE5hLN1b02f537LMEhy+Y
tomedAHt3/T2ELbbrltCFXzX3q5N8GznJy1UnsqiFgFT7K2WyJsG3mYJhAlobtyXpbIhg+QJrt8l
srS6nnYuHqv/xjd/U45aVxqVsNpgJJD+MNdlVK70cF3IbGEVXVqxlqzBhRXLSDPnauepzAupkvs6
aGPF17XxmGv0vlCrYymP75LUba+PS78cD2UHaLuDAzdvZEHuO8xNtCUDa9R96NG4ud49sxRVKc53
HW6biZHfR1Z5KIyK4qytPCqesv6VV4+FDaKKxVdDhF6BJvu8B9KkzjS0B3QnGc1PHYWtpml9mHj4
6As8QA5smxq6I9rciZCJmRqvSG+cMtPY6K11V+sx4F9xuKaW5LYDsABt5BJtCx8ZnyX9uwIpFz7Y
h6SDh3bbbu16iQqkXVrHOKr/dzpm69iucmjnRHUdDJT4bW3fxADdlbz66MrWHxhdaVb/1rLxZAyK
z8PBgmZQKPYUo5aS+Ksgqi/CyC1V6QTL3iM0oXSnzcZ7XmgPoTDRjhIgPLYKNJFuAMRcRzZ3tcZw
hzrfqQZ0h8D93ECJAGZG1akuNGCU+H9d4kV3WsVtFiVXLDNz/oxNKq2P05Q2QV7dWbHkFBLAZyJy
Jci5LKyu+QthigTrjqmMpkN9YlYlKKHZBO61aILUfhv7j8SsF3bLdwL/kRJmEWZPtCHW9bGzuiYY
pfEenr0HQ1WZw0cGN5QDDpumlHHSQOAGl7vE3Odxs7e7I8nVlbChfzGARkVAhzDvsvGvTZ9H80Ev
XmHc5VQ2jILSbQzBjYjnqzpNoMoEJYi4XMgsvyvG30PQ4a4Dfh9UlmfVfVqjXgwRkCaQWbk3ebeu
AGNSY9QcY6jGhNBRYG/mmO5Uvd0o+Urv+52BU3jhU/1a+Ch0KsSG3yme9uD1TXnirJaipYxygpdn
ELeYKXT0RG1B+38JHLAQZt6g1UNSm/lg1EEdPozSawOq0bgsxD3t0tmqsHUoEcu44eoyRER+DkbP
zaSsVC1F6Vt4lp/m0JqNJm3ztnOUN2U3kTjjNx0vOVDsnq3H66v+V0qF9CHiYqWht2FCOftndBiP
Z/KQ9SxomeqEytsgCycVf/W4W4Xw7boe7DfpaIqmQokTj1MDfbFZtKiNeWGMggXag/LBH5tP4xmc
5ujJjB0oHNZb5SiO8nt4379eD3xxlGdxZ5kyhT8VhxEVC8z4xYIrecXMbZj/gS7HVqTdQvHn1/H7
PUj05XAk4piag5hwaHShEaUsgIiWlzWJA7YahLTvyFKViUwJ4+fSmabzX6Tpl5ztA3QxRjlUrSKA
Ns9q1E9aJ+8JEhik+nCNY6gAcQ3o0SjbJyNKYE1xgP4c9FegT9ds65jtTOW1Vw2vKeiO9/n6/5B2
XcuRI1f2VxTzDi282ZD0AFueRVc0Lwg2yQaQ8EACmcDX7wFHmi6CNYS0epAmOtjNRLqb15x7jlaC
OmSoHBoTT1HljZzXngqOnqLIfJKD2km6E8bBjvpNS0SXgwSxHQ6YKo6sGqT11rTeyBCuUMfFU8rt
LMKvzrcSIu00Dh086rca2LNKIYTwvO4B/eoMvYEArgbDPfVK+Uhr6TqWG7/jGuiZwCFQbWgX+Zas
eVZy21qgxuvVY8FzR3gLryvXSA5Z9aNLGLpHY0cn6kmvdE9AnNWnbNcwy2OGgAxvsYPLZze8XOdm
u00gdWss9f8u7cXsaPc1eJsHK0+RHDsK8cP/oxY/O1azM4wAKRmyWElPEfohLITghSZDLxux19Da
zSL1yVez9PlszfzXjCSo0w1GegoFoKTLRw6K8ig2bYPoNs8pgrMlbdJL9wbRPfIzoEWFsMtkjs9O
M9dxqIhJ01OjOHVxqyDNAQts8/Dme2Pw1TXHSp4PNLs2ChlEoW3M9CQhqgamIdDyzA8qDZ250jNl
gxuXLwVJ/YVhv6SgZsPOTwj6pblkTHZB1ncsKXzdZNg45suGAFiF5VDZWlMJ1bSC2g0YIa0kche+
4ZIhPJ/67BANYSTHQsNKYN/NoPvJvNjpnie2oNaXfsYZhJg1J/ZacVFj+utb+nnNZ8epp3LEkMjI
TkbeuQJ6Wul7whaj2gv28Gx282SrFWUV3GyNoPcD6LX20YCU3cICfunq+tjEj8ICkCrqHEcNvjNg
waokPbXUdGsIP1CRrWIGgj1kE8JIdBgf10WbIgNTLBygy0v4a+jJAp3dD1YN1dQ0kJ5KYMRzkM21
w5ZIS9DEr+0RsxnOrqFGVJQuQjUFrBoqgFHAboZ7cB6Bafx+dLRNtcnXo6du+xcwier/hmLBJcNj
QdFFAwM/YvQ51KK0Bqmuddi5rkVb/sTUAVeIULscVC+LYeqU2+/39JLlPh9wdidyhIZmXRoEbK2Z
qxCkeJP3/26E2eEnY1u0UcjJaYSzTqvXHom370e4aDt/LdpHuufsbBikZSEOPTnhDrhZ9CrUiP6K
1yhecKQW1moOoArTroENGQjQPTeheqvIC5jIr/WL6fSdTWQyomcTgRbUUDLJJKepRGqBeTNXBVtQ
JJdQ4ihttx9UZstVH0RGt63zJ9RNIVbmyC16ZKngRarljFl4MLR0L1daEMqWI1hLZBJfObxnXzmL
FQ2QFkaDCH9SqeEA6WDHAjxe6oY9E7TntDe9PLtNQUnMkRtQ0VPLxJu4vJOkQw1dZVITUJS+lnIH
+BDIGntia+ijBPjASYrkSRgyB9K2bpq9sFb2TGufkG4N9CJKqqD7ZgWQjWsB1KqJqHsFBFqyIgW+
EivVsNX3p+orOmE2z5nJ6TW51/oS240ss0eP5XUMOIR2Ha+4ahfOUqP8xcfpbO9nlkc00qpO5GZy
AN5KisYnAUWQiWJVqvcmU4PvJ7d0Zaafn520WChj0lcWHgt5Q6Gc2YB3hOm1IwnxwuW8EDV/PtSz
lx/IKtFoZdz/SaG8OVoPkZeCcMC0SxdkZNEipdpXSMds32YmrR2NosOxgA03wI5p6JC0Jg7oQby4
kW55Qe9F9WeJOhfvCbgf2mQBmLi0tHN7J2kdrZoqRRMfd42U2cBVIGuzTbSFlPnFt8KCXo8CKQxQ
dM32EPKR+dikJd6KTtiWjeYo4ZEAhyQlCTJ8PZD8S/moiyEs6lB/DDnbS6JlbS8yRk4DBHvW7U38
mD4L3sS4lLxJ3rCWV9mqCpZSER9B4zzUOx92tqOCbhlpbMK1YdlPKFD5Bu32DH4iSpbrPIGOs16C
TWPoIR3QlasiZQh3qvZnhHxFqVutrRUI1ITXtM3WOWTP+xBJ/Yo/Nkw6cTbs68jaiOAC71TtNgdh
eqQ+m4A2tsxyEQfYVZgdugHHxyKuqaIqg4STCjJ0XiRXArOuNTL4hJfbCMXbXhleij68Z+3oatRc
csAm0/rdQszOlgA6V7MN4UUzU9qO0aE1t7WY7i0rX7eD7pBcdTjoYMcCtB5l5zHtRYSB/d50fC3r
Tffr1yGYA2/DWiqpEsIVM4zwoUnGdZRFW0pA+KS9N+DCVkyGXHgOsvjBN8FqPfTgOpcHB/qgniqX
azWiDi8HZ4wUp+PcJ3oWQEbJM5vmjVpHVqo2r5aO7kX/8eyjZ7m7nBoIMJooPeVoAsgn/Xn4kXWh
O98vztIw8xdcLnBRpRi2p+tWqJBvjJgetTzffD/MRRtzNpvZEwwPFe0cyLufeFVNTOwus94rCCY0
TFzY7aUJzR5BdRwbEQWj9KRaYE1GsF2AtIywBc9Kvvj6nU1o9vpVIURWBAmPhHYbH6VX46i5jdvs
IL3sIMkJGagBuMctB3klBKGAXj/0TnbQ/Qa6jo5xXNKHv/SEyFNpB+0FsoZs3Wx9QScRjw3XCYAr
dFfyzkFXmJehqNo3+XZIhRWk1h3R+GmB9yVXxIUX5MKafxp9tubI8BoAqcDKWsYPRgu7rZ4YWVjx
pTFmC27WdaWAFBB+f9EGbDQcA0UjFZW67w/qZJBmBuvTVGZvVKSJUdM3eIsJ2DmUleB1vhDQYImH
QVoaZ/Yw6TQWeoEgtxqTzgVr7jof4T6lUDQVYzeHOkykd3uDvatcCqIkc1Ok3eDeuaIZPhWQG6lJ
t0ON0iPFq6ovMZNeuK2fFmH2fDHaMdkshOREM+hA5JIbxugHKuzBHNbfL/elB/rTUNM6nfl1kSAz
PTTgm0u5udZQhAh1VLEjwO7qMND4VBEtITdPXSI9julzUd7kWgkcBLGLBLhPumAOF2auTwmF888Z
hKbjLRLswtB4qqCv5WpcV6HhjdGCRdQueEPnM9dnBj5RRQmt7AJB21HyCByzr/emnWklKkohuwdx
S2AS6kjSCDmWCPnbtvHADYIiEpq0LDlaS5J0RWg/wRwgv6g/19l4zUd5H2kPpvGiM7BxlYKxsgZA
ollzTyr9AYoKNlcsGwU1FEDrK25aG6WTd1w2Am1AdxXgZnAcQOVfOF20kxgETVG5s7QWwZ2yrrLB
FZX6of1QIxuCNgIJf3Pdq4eqhlhGEQMSvRb10J345CtBc8vUcvhiPPdVfgqdxWfGTp+9WTm6Y3UO
sVDEOaAILtG83qQOQKyWp+17r72LgbiCeMpSwLNwZfWZjRXTWNH7bLJAcQUXPb3p4whc7pITQwpT
E6AF0gp7Vo7+91fkUorn03Tn1nVkw6CIYQK6m8emP8byKeyR9yP3vfkmQsikNno7x1ExIOdBu7VS
Pw0iAYi49HSeeeYIibG+P4bg5IHc0UKwtPhxM7M8ZCJociJKTtQHYWxkC4+VT9exM7z3q1fmR0eo
Qt1ET7Xf7LNgiQXjK/htdhJm1lobUTRNSjz2xi3zNL+GxHAAxYon3S7XxU1/qJzi3nr7fj8WHiJ9
ZrnVXMJ7WiKn2OW3GX8ToJORLAyxeMJnBrjrTWr1CR7UUVP9sLuHsJhtQDMi0bhjdqBaAfqyz8ZV
odKgze+IbNwOsCAGExfs4dJkZ+ZZEIsiQiUqPYlIg6jgFqc4bDV7/35JF6zuPBMsmEbIYtaTU5Pe
903pGvmaRsIU23vfD7Qwna+d3CBCGNOOgMYkD0rtLu15YMoLDUvaBd/w/MIaM/uUMRmyYCriDcWE
9ELS7XVo+FihjjR6dEBV95Q0+XPbIwnWD92qybCkqj7dnSpbU1Am1L3kd1A7KmJyVLhxZTSRw1Xo
jyjxNTXkjRYKd9B2vZZNpFs6tYoAG6bgb1JOVotkFYgRUqU+aBSw7UxsG9esckcVho2pDQ9Nk/s5
FRwd8SFtXtBwbIsoxo1gdWFQz8VDELalKzf5auDFDs+Sq+rvTa1hYIhYZXiXmz1DKTHWAI4GWun7
/bmUUPy0dDMbqyEbqMZtAbca2Ank7DZ5bCJdJqDNo7Qt2vpRZHoWlHlC9bkUUeskp05GI0P1KIrZ
Wo9Fu+gaE1UowKjrRHsCCg5lT9IseInm0hbPbHKS10Y8Isl5AleDS9XG01WyZq15nQBuxxjwH9Df
EiiQHcmx1eBK9IVXhzFCxwLB7qNeHUHJSnrRK8wfVYSUooiwfdQ9CNz6QxLZ4mC6oSQEJmu9LALu
SVcctevs0Yr8Mo1cZAq2ea4CxxS+ZTpoq3QJEogNxMVS+JGCKaAdUAnKctz1anLs4VcaDd3mEbUT
nTwnYwmIqRH6SsqCakyc0gDvCx3XwDN6EPt8GREz9Ym5SWPVNeIkGCNjk2jHvB/XDHlbqK5tkYK/
FYfeE2NpV4pNkBb5HqAu7ucFOHulzhZqSMlBsqNHpgMaXqOgbpuy8UsUiyU9ehfVxJPaHhyCcmNb
eeFCv8YWkvjQSItZiIWXe87pqciKJg5DO2X0ALp97O/ixxDdxA651dfMH9x+L3lybNMDPzSLrv5l
46aqgGxYlqzMQTitanDKMgVHWqodueKO3D+ogFDUQrjwGC+NNLM7JJarOBsRBEYwHlnG3DALIWJi
7vJsqX/lT17eX7OaXdQxUxVG6RQiyM1KUd9jAZJhP9Fb4ltVtSqMZw5FLlmnTtOVAcgj1nEub4WQ
B2K2xC78tX3owwv49S2zy1jyNtObrEbIv7du1Z98pzrNVX4NpqaAbqpTBhUAu74t7pc0cP7E+fk1
8PTcnEULLcv1kmnIajTu4AyoziZoFoGWkHA/+MAl7ioncocA6+AYLltZC73bi/OeeT9jglAglHMC
UuBGtuna8kegH69hBM0d38Q3476sPQRLPhoDFwzgn3gov6Y+84KGjssqy2B+zT05olkm8wVvIkAb
3NpPJhJpt13gy75U3sDb8GvImVMUKrLII4IjR9aj29rJhv9AvcYef+r+sBqXiBmn3/Y1EfBrtJnn
05sS4jEQzpwilqNTX7uZ2tUVuYDMvYiEbO1CcXHh/l72Tv4Ycg4ph9qflCG+T06mmQOn/15mpm0t
FsWn2/DNxCbZ7fNDa7AqqRNa4tDWV13/lHZ8IQMHjOzCEDNDVBZxyNQwQz5osNwUqL8ERPuK4YCZ
EP8jDmoAUCUzinUjtY+6Eq17Q7tt5PYuHc0rTrVdDfCeWDRuBPg+watWZdqNVkobDboTBRUBrctC
x8qhHdq3K8PkfisXLgEHIZHwhsI5jtHEY0SvHbhIEgM9bwgJO3TyVBWKj9KjWIb2oN2C0cUulNjV
gF0R2GEwWqfIn+O0c/IqD6SY2jV9LflVpkX7ju4tJKvBjmJbsemiS9yWCjzf1SNEpG1Bugce1qYZ
FGsG0enGfstrwReyzJfRpKbxI6XGjwTU/x08qkqXvOKhwFVRTlE1eLr2CmqjYyJqjo4mjDCydavZ
C2qx5mG5KxPVM+W6AhsK0FcAcPLERI0dN56h5D7SbNPmcGb713B4Utkd5At9Xc+dFo3XIkSS+7R2
QwMCgfl4LNTEzpPcpcKOFmhjLdJdXLWupepODEFdokApEnr2WZJ6cQ6lSV22FQDMuI4SYmF46GhK
uzGQDYrVq2yzeaXCjWqQrUbfhPCWG5JdluCq+CmPPxtFXJkgVxu57FT8yQTXNAhhgAd71cjU5pav
tLBF5j2zw+mhaAyboQWxexVzyNKiLCIJq7aHyAg2EjLdB6rv1YzbrZH6stnVdlEAKg4pCqO7sbp3
2tYOwN2uQTCE0glvY6yDxEX3IK0cSCC5kaS8sLUBGpxW4tTo6bNwVOrYKQeQFsqKI5uAEGG5zc5X
R+hrtuaqZj9ojeRKvDKjTUjruyGFoClV0E6i++3I/Kainj5kbqjEW6OEXCBGAPFjWNV2LCW+KQ1O
g6JKLUBDFK3gA2h0uAyXyuBeVUBJMVMd9O64cQr1j/KWGICGwZ8LkVMQoYZZd4VDLZA95eGhpL3d
Vf1KI8QrxAfwscEffKPtQVXBAlUM/qAcK1K+jh1Z92O+adrSCSPcIFnrXcgRbkORbxNykKebQOug
SwD3LxFCgB7UqmUXjXJeGTV7jYe7CO4dsF0bPVWgHv2klLd1DETtvdTApaAMvSeNq+SQDqqkwOwE
cJUUnhaadt0LrqKUgUoLj6i5IxkI5aCkZLeTPWPqRkenaSdgxDJSr8u28wz0TZW36AvzuIXt77Jd
jdPAuwaNQljHNBPWHX/LpgPPxCPPnyzV2Haqec+K1ml1iJtCBbtHVEKyUyWmQasHmUiuQ9CQVWOP
nkjiZnBDSw69bJiTCnnpHj1DfQHqMA1afzmQf6RGHe1OGsp1ovcbnUUun/qw1KFYSVoCY9W3L5Co
T+ymBhM8UAM6qL+q4s4Y2IYRvPpomKma4qigXbsUwZqCySECAdlR0fugA1xFaHuTGnndAr3fqXcW
upPSTN6AT89Jqwx9+8mOjreJGTpjyBydyg7l8apQoBOqG4HR1XtR1PxGKO5JGh5iw3QM/tJpP8BV
Y9NisNN4awndKkeop4yGawjxSWy0jSJwzxBe2/RJCatNbdFtBw5LCEM6Uvyc6v2jqaS1h0XcsjI7
MHRZZyGY2cNiLVvodUTiz8vN2q9H8U4uqeUKzaHS0UDRxwEYW65iztA5pk/msN/KTeYnAkP1rEDL
TDrGNrd2YTiJvOrXEvihov6J4r+dwAEPUX6ifxxCIqCqto2x9GgWrRp12CCnBzVZbS2nPxAAOiCm
2UvhuK8gQwsqP7/KOUaNHAn8uamU3UhS7Mih6UZAPbMxu1bTdE019FEjiEhI/JJq1tQl4TMS3kVS
i0govkp1YV+S8QqZ1wVPbOnhnjnD0HvulALtHKd8VLwEUpcVQ0ylWwvJmCWnS5k5uqRMQ7VLME63
qXZhYKwSbhs3/Ub0ZZfeF5sIgkzfB+RLL/nMw2W1okOSByCPOOlyGyWLTVP2rglp07ZZyr3/SS3g
l/8z82dLNJWwNoE7zYACshUf0Dw/2siKDQyrp6/iVe6iS/pqidz3K7Pi5/hhjmEDlCQZpBG1PDWA
LGmy1ax1bbq6o1GbrwxwD6B+DqIE42fXQjrHUVeLXzAdkO98splrO1bqoDYpMkZTVwEyQf0V9Kkd
9Ta+iRy0lrwvhW+X0xe/Vnrm3Cap3kp6iRkT68eEsE9UyYa+up3ASjT5EsnUwvWYw92ESlUSKYwR
AY8Hmu+jGtq+p+/P6aV67HlwMIe6WQp4WdIIGdNi0D2zSxzFLDYNWmwoI7rDAarJFUCHLcguYwt7
5UbQJZfCrIJKSGmGvViFbjgJmQq0wtusNxD6bYGOAC7Bkh/0KF+l1nOoRn6HB1pRHhY+f/KIvzkA
6sxj1vSE5XD4yCk5jb5+ku9TDmCxn/l8NV734Oh1J47cSQv5jqyqazLasr2cqvjKlv75JqgzQyYx
sGC0BXhDe3lHsyuJIBtlAqcH1loOWqnIFAI5Vrwwrvyivm1qYLCbxBNkxaMVoha0eCPT1GrDTpQV
FylNJ5b+DSK1hQhGnZnBApDDqB4jcopBzpIDFsGH3G2SOwpgTWG2+7hMHXXiECyJSyDh3urPkdxv
4hbK69/v25+Ucf+4SB9AoLMMgKWSuEpLYKcminzRgze4kTeK3zr1Xj2ikHmd3SinzIs947gUgl9c
hYnjbNJ2AOff7A6HaTZkCbOSU25u2+qe8v+48XY6DL8GmIejuUINIw+nEH9aYonaxsSsLkZLr9rF
N+ZsnFlACueG8EHUk1MN1410oRMBuZENZAX40yGEb2nF4IVMrMeiYT6Nb2kH0esaaEr0QA2RFhRJ
7i1s60V7fPZJs+tYGzI6Hwas7bStPZ4hqI95PcQxJVj/+Hkpg7WwlXOYei8pI0kVlZxEQXMMbQCa
1Fo4qRct/tmMZnemK2ga5xSLLHPBRggsh28paR1DOGXg9fl++ZbGmjkNraqSCvrbMGZpg4ODbBw9
Jm0SwCu1e0jLfz/aJbzmp3M6cxuMSK6ybsJra7cVKo+1Yx7FNZKfHyZyGfd6MZl8tpLT7M+uPC4D
noAQsyPrZNXuDU8LTB8YwqUzeDEBdTbOzCdA9U811N6czmD60u+iLbu3tsm1cZPZHnOhxyjv+vfI
VeylOvfl3O7ZyDPLIkNLLc07OTm1sPvhcJPL7YpXTxPpNOe1zxLFV5FnSZGGiPPRQUYBCfzoWpmy
Ksl/3j36yQrNnYc+HEBXoOPgAs9lq0kCVN5eg0bhwiG6bISQ1DPBA6WZ4uzl0+kwcqFCVoxB/yeH
1r1NbiERsppUuSUvfCDX3Q/UNPzvh7188X+NOruVRqgzuQ6x0lF9rIHxi5cRsJeP0a8hZpcRXX25
KBIMIQaDQ3GMlJ14Xwf9Ck3IQazb0B31mk16G7nyzX83udm9BFNlrGUK3o+iekqgVZvo2YKhWVq+
+VUs6CDwCO6KiYIHeuVla/X9FKbF+eKWodP3X6didgc7uRO6UBGTU9Ijppc6t0Z3tFIu8R1dTm2f
jTO7cVLVV6XBJVRTHpsdXXf7cp89dKghgKTlVluoTy+ciDkclsmsrAykqCBGUO0FhlpweCORB5kd
wOeBtDa//a8W8QO7eGYwu6mPnkgdDBkyKqZZuxnJA2aYC+/AwmH4WOOzYWo2qGRgqIagY9UhbLR1
trBwC6fh4yE6GyE3+EA6neChAQBIVq+HzrLj4uH71boc5P86Cx8/PxtFkZKaxhBrALop0UFpjidN
2gI7Ll7hssau1NrSe7KoMHmpSQav6B9H/eNROBu2U0cAToYxgfwuiGX5gYAggmjKlO3qOvD1sgqM
3wla6p+L3LC1xLAVaAsIWhGIaerqU8bOhGh632xLga9pOd7X9c0o3XUxGpj10qHoSm7r8LnRtXeN
DtuCA48U9geScC8ElYIZVn5UK65MqsAaS1uLNGAgEfnU9P+DVj2b6cwuAZDecEHA+TeETRU/mcN2
kev5so/wazFnhqkLQ6qIJl4TE6lYqV5R9YBuWXvdgh1HAFk9i56+PzVLh39mqGhKdRWGPjkNSA+y
Wx4t3OFLz6MOFgmoyAFcZ3xA7M9OB2KcoYw63OG83jYqtDeblRDdKVwMvp/HxZLq+UCzzSkAG6zM
roUldHuX3zV35KhuRhfJJuIKzhior13sCoHi1VfqA1B+S/S8F4uq5x8w27q2kyxiZRQruQmv60N1
VLbh2rxTbQG4BQd3wgsP6VXkLxWTl1Z4toO9mTVKmWHiLYu8Fi2HkG52xnqnhe/fL/ElK3Y+wdlb
Q6UaGVuGCRbRD0EBVkgnHjXIghm7OAq4tXVVkib9rpk/pQLu1NOmwHTa9xHxuA4KL6Ne6D/8eKo+
v88yuAcgyqBK0GOBHOdnX7zvmpRxIkQnUCt6YyaszPGZZnQtjxC5trISuEgNfTayLfN8oRz94XjO
x4YeiwYeT8Uygdb9PLYOOgraD1F84uZe1+9GyBskQ7+WQ+29G0ovz7Nr3SSBPuiuJKAnt0ZrTwwu
2clhbhzkKtzKbFw0gjpEf8wYsqrgTBbTzO4sOGmR5MftS9fWvknEIIpB2jw6NP+hajeK3IFKbzwK
1HjiAuqQZhFIeIqkTAVJ3DEXFO/7E/ORxfg0VURrEJ6BIIlsiGj2n01VFoWigiR3f1+gDJJTQLEo
lT3oc99oOVfAw1utSSjeFVn7TkEPZuXCsWnamzFudhJB/atUSh+EPW6vcqdU7k3tlCbADo9Gf5uW
8VbMtJ0QRVuTsLuybw4qK0xbHcYrXpfcVqFdBJuNlHC1ayCZp8avcRqjxoYu57Y9FmjUMTuU4lCp
gwjSPcgpA7Cxm0juKYGmVUuSd18O9sdaqKqigfdgOnyftz3PhMLkLOrvOZLgQtyj6RnEf/Hb90v+
xRp8HmWOiJS0vEsoKif3+D+nbfOpD1lgOBv8/fuBvjwcs4FmW1vWWgbEJQZS69LBG+y0VbKAdP/q
0czGkD8vmRxDgF6elkwR5RdZoQDHIY8C4pCYg3zTuoGGrW+ywhlGKKFDS1AFgWVYe5VW/Oft8rNP
mZklRCSoHqpCd5/tjEcRzbnr6gqkzsKhWPFJ+cxPK7va8BPZytvqPTwsdVZ8cQxm40/bcfaODvCb
VHXATapCfssbtCKiWgTGH5/rDNSGuQ0xuADgy+83eek0zcykFap91/UYNTXEdd3GQG6GqJNXbqct
sbJPz+NXU/HH9TBm73fVS9xscwyl8RK1ZwgllUfoWrmxaKD8uhBhXryLBtIgCtjt8d/ZbnbSGBsG
OrPv+WDZRXbNmsoe44UbcvH4gh0TsmMYQvpy443BSnVwzNH7EEyLEAgo7CRsbpMRUDdLUZwwM4Bq
pDwITbLqxco3wexs57lkgZu3u65Mzf1+N6WPgtRskSVDhd67CY9Ml+dqJWRIswJ84do97wFTSW0d
oY5QubL63NaWEw0g/YHLjpLIStKHn22RuDSFanpnHMSqQje6aNdQau5CYoNpCSiRYNQkVLtqYMyJ
L7UPcYR+VPUtb17qPnFiPF0ZzFAI3A3I7YNR2IrVVOW9Kyv0d0SAkkYMSBj1qleUx6TlTgvm8ggl
A00BFjY9DskjM4K+lCCPpu3B57caDWMFAEEyuHo2gpjOF2qwqZqRV8mpS0akXIY39ANN6rsx6o45
2ZcZd1CxwuSiQ148wBl1BisQckgSKQiLQDHE32qxQQE+9Cm6g+RYdCWTR6BYk+ymBBdGctcTsuv1
a5QPbJ7qDqgBh9JEx3/joYrh1wZzGuh7iT7Rg1r/EWXSPhX0Hx1IXOvaRN4J1T89tQsRNaSMogML
ukequRsJWv/JcwqPSipAscaCwQgkdHDxsXOmTkrw7HpDhXR2J9tlphY2VLS7EHTrxUrvJAedhO4g
r6WufaVm7aR1fQ+hxHWk1iA11tltPbRrqBdu5W7H0yOTBpdFIMLumwXX+4JpwqGCcA+EmhEsGDPH
t6vFFvxOo3ZP1nStrOhKC+LVHzWm/3nl/xu9l8ffj2n7j7/hz69lNTSQGKSzP/5jn7w2ZVv+pH+b
/tkff+3zP/rHVfVe3NLm/Z3uX6r53/z0D/H7/zm++0JfPv3BK2hCh+vuvRlu3tsuox+D4Eunv/nv
/vAv7x+/5W6o3v/+22uJZPn026KkLH7754/Wb3//bZIC/J/zX//Pnx1ecvyzABN5hen5/Vf96++/
v7T077/J1l911TAtUIAbIE3UJipN9j79RLL+qiDowsOomWCwgYjkb38pyobGf/9Nlf4K1hVw0Emq
LEKYbCqDtWU3/UhR/2pMwqGiYoCSBYTG+m//+q5PG/Rrw/5SdPmxTAra4msmH+CXuYH8qYmPAvIc
dM6T8urcywbnupSrkS7YUT3YWaKP7qgpzY3KgFG3IIBXUA7AWFiWtjTkJDB79Li2Q3HXaByslGFh
2Zxn1IuU+KqWwDEApYyJB4NXqxgANbF6MMbBWAjyZym13z8ai6lPMYg2LcTnl7aYOh+koYIQiKJU
Hs3ZlVKMOewH+ryj97aBl1xFMFBo/j5GpsUAFNLLlRp3C2/vrDX39w9BWy4YpTWsn6zNvB8FLVpW
gZaNCRuTuGk0cKfSINQ4UqRTNBVoglr/aTE6wMONqFcUXHQ1a/x5dtj+uannm/jZBfj9K0Bvp09e
q/o1gA+ByASpDaTAsgowuKauPBYK+0YbLUfNI9X5fjQYjtmZQZrAAiEQmDkNnBxx3pDchwqkiuTJ
eZWU7gCoXNyH6ovQN1eNQFNPkqFzUYyRfkdE5ES6aPghiyTcjS0o6AYJE9bFTc7YAzCPXVySbRjL
e6ZKjW1krPLQ8G96cjaIqxRES3ZN2jeoy9pVK0lrSdDklZ6PoYdjBRa55KYX62zdpJRueWWdxI4L
m6KuoeNMUtOhhCS3Yt3aipzr26SS/EFoDxHkm1hfdyj3pwmeRNPYFeke2JccxBUAk91C9HK4Y9Tw
TMhcgoM5DncaVNXROasCdpYftQRKZXlmOWCrF4FxzBM31kFS2gB+4LVh/7NDbAPl5huCs3esGQ3Q
LBHtQ0KkQMYzMnBeOGIiAepmoORJhALfNWrAb4XpRsgBOxvZnqh4TxsEnWEm0zXT+EoQusxhRs5W
4KeuHda0gR4O4yFXB9RQ69QCRk45UAalVE1K9hA1ET3QyAo83rZN6PCi6W1JKyLfRM3Z5XqEFqny
LoMuB4gkAk2tn8dGzoPU0B5CmQMY02bPVQ9OfZ3pkWtFRQFMnACMbNTJXhEJvT/WZm2nXZ2uRRl6
8qoxbKliFRv0+I6u0ZLiSuPVUQDUOqCl2m6sqltxcxi2tVCgIcWg91wXQnAGh4ewFGIITlBx04C1
EdzoWn7QrbpzUnDFbtoHqRq6U9WZgPoiolAqa7ilBrpS47KXQFDYmJ5Jmzsg9sUDBzYRiUp5azQD
CSJFYkHaWmA97MLEV0QhWmmGFgcqAYxSBrrN74vKDBCkPuZyP2B87Wdo5f0G/DiCbZhlv2Id+mZD
kLz3odVc/x9hX7Zkp65t+UVEIDrB6+r7JnvnC2E7bZBAEkISIL7+jpUnKuruUxG1X4hc7jINQppz
zNHYxyUZg48EIRae5OAZxlEHRZt46K2Gbg3jpH8b8f6X8z6NHu9cXiCJF55MUQoO4T+3PCVpJMAO
q5YJI+uk5XsX2eEIkiiMG4ctTbPkGOcVpJj0E2bXwSIUqrwMbXQHnwKcZTG+jMzt+VCwW/nSsShf
e1jLwTppofpwOPasFWv9EhrjsGsGsCUGFX5XzR1Mbz07unzzL5vIY4v+3+dOBK9zgI1xliFPAKfQ
f4mxw9DD2NQ01XLQPXRotSzOwRP1ki2cTtzSGthRRizdByOsPPLhNIJQuA2KslyDkfEvTew39eWf
P0xESIgIiDBFgiPu1T9vbmtUywhI3Yswbf2S0gS8VJuLvXdVd/XwVFgmDYEx8ONSJ7DyRtPwMEVK
XbKo0FeG4DRGm4yI7pDLvj53HGVhH+O9HvMTCITkd4cEwmXlWHGrChwGIE6DRU/XaoD38MzDGOb4
yXEM4Fs16Kx77kcNGrdAFdozHr+C7ThvAhL+pbFBomc8lu9RJZJ1IGsQY7uyfJed+SFm1d+SHLfw
357VP8vHx+LD44LJJErICIE5//2wsJ4heavh+czJbDY8jPYlbc0psEG4qAiYx/bBnqKdCl/7PP3N
prz5U3BoxHM14lywZClsSq+l1n4/o25oxcC2HUyzr0kmyhXhefTCPH0PiJeX3gbTU5dLsYnL+bmC
IgNs73QHji/F6zXJJ10+uM4wtNnCBMM/5+UNWRPW/+niNIMHzkjvfSvHS1wj3enxCUmTP0EO8+fe
onnzNZix+nFXM1YSMMbiK7SYwyl1IBQDwAjXYTVEqzEvoVLUdfbcjpPA5MyvEQ8NZ4K8z39CJH6X
cFn/U0G9yaEhmSPK7tMorj0qll04jeDkR9SfmBrZnofVuNR9nuw0ACy8asggmkOnV+EI2z6C0fRZ
hASX3LA1tuZwEw4wheLg+OcBLH/wTOSGNSZaFuOIBtXNSIYp2vxeNiUkK2PR/QKjvp6cvXWtKm9V
R/lyLhCSIE1/zjoGvQHOx6AUZF/AzfIcYXNcGQJzzySb6U4H4cZCioLJIezSotJtusftIVMN3JUl
bmNEFL1al9wDmWTPxcz1KoYCQQfYnbVLscg1eXkOuIJhsQjSJ9X02RO1EqrOnAyL1Do4tRj+FFjW
P5dIFtrBhAAZw6PvAaPG/tKW7ZrVKaSRUdef0Xjl9yjBHg6k9LVmR0RmmyONrTmCLgXT2NH8G0kz
f2yf/9wBwGpAFZ6RAjMQ8h2t+7+wmzYbjQebv8RYLH2pdb0zWopT3RTdTlW6WVV1cpsaGS5Il3bL
IKzwpJAcfZ6L6M8YJt0ajcWwsTw98X6GH3fd4bAUDBVwlnYxrOub/tAn1fNcDvN7nLsn5Xx4T1F4
3wUzt4hP4iMOM7kDSxbnbTkfGLPtBo5dDiBpGaz6lEHyICb/9H1BNPcm74W50lYvJ9PZY5oPOfp+
2e0GkT/I1EtsaPNX7KHJHFgLxXydmpUUttoY/8M4KDNbC873hBpkM1bKfxqFoO2GdW+ehzMkGyCp
8ijf6ykYj+C5j8eC52+U43DJ2sLsZU4EwkISsUlGgcWYixSaizZdtR4eyHwa2z0sypO19s59Dnm0
DkMRv5WxjPckzPv//HrqzI6Br/paiaw7AHR3/1at/ndxDDttJCOivUFiDYWx8X8dnM3g4CmBx76A
MSHoLcq9g3JyLqcG29AsavAdR/kkKgo1A9hGt96HzVKNZbKn/SLp+3SbwHN5GT2Eux3iX5///3sr
+r/H8OcfSy9OYGcfUpqGyMT6fzbXeIK/D/JVggWiitZ2AOogg+iRU4xoBJRJqNlmAqpajIwODpN6
ZpLq3XLJsP1iDkvNrpIqPnxf+nqKDxIn5UqH/tqUc3mcvC6PPG+A/6qn1EA0OMmyfqURdmBWKHGa
20qcM4iZclTS0F2gLi463bxGTYZ5AMbBtbp6J7oji9JgIapIv3kqk2Wl1Jb7uD8hx7eBfoKlmwSZ
08uol/Gr5vuqtP2xjBTUWXbE4RaJfsWRI7z//vR96dNKbFKHAq7EbrpUVU52vGvDl7JGiZ40CdxG
igbJSjPTS6YnceJpJk6upHblIiGeJJ1WVTQ5BKWqaJVK7Gouk+9Boz+tn7JlNXbdwRE6nOrQjJsp
HeJ7hOJ5iVCL4l1O+W9G2fTFkHiTtUH8XsfpdOwaAopiNMXv2QzBS24NaqzI3PsU8SDFqP1yHMP2
VdJfwZDuqDRryOfnJ82x1puiKPeZK7NjFkC6zrT6SknXbANVkl3CSolsLZjidSX+gjOCbAlDGZ2J
TiNTCsE3ocYY0ucIdeI2vXp4ebMsDo9DXRMkUuGrUL2HteuPXZexjcp1ssUcI8DdQIQV8IMOmjdT
LmxfRcsh7dUyi139XMJuSKF5qiSDCM7yvagMvGVyM2AQGUeIzWXsrEcAbQ21BCeJ+Atf1CXpJhi+
FmV0CFQ0LydLm2PoEZM0tnO0ow3XZ9ON3aIeKT23gtRHIu0xQQzJFYdnu2gm/tMoZKlj2Q/vTZf8
Dkp3V0H3VhdCrZ3o+31py2w5IkPraPs2On5/1SXADWcEmL4Hl6KcqiseAYyvESrgIwsAk0/pyaNg
WYhWR9Co0c2kpuLqFbsab+WRt8XKK6QimKAHvueLyZ5jocZtIPs/c07teTSuPBjZtXApzaGrHavf
NcLnZx1/sUp/YkRnq2ELHWwPX9ApuShdR1sWiGGVdXO7xGkc5tMNVQ66u2VSxesKiM0z6n95RRWx
iqW/x8arX/BpiRahmXtIuML6VFNoxr5/I8puCVWbqc7iO+kJRDjw4YAtZJeAj13ZXb+H5VaxmpTs
r4Gqik1bwr+vGBpAinBUPCDSfFqZfvYbzHigROrnYQnNOXkGFZ+BVgGpComHEqo+ZKmMQokNMmBK
3IAWcYG+l2QL7hjfDL0sV0k6QvfQ++oaoLmzfpj/zFW71OFYvpRDGB5hUAKlggtghKA6h1cgR4BU
fAGcRC7fH9ohShaxZAB0UwI3NNak+7Hmp7mR8jaiSL40U49wir6gSxBIq1UeiXAXDp0/hgH1sMjP
FiZU2U50QJbrchoOQ18jG9R6sg8iEExGEC520BYNKJ2r9jJFBQJgS6zMhNMMNYu9yypudnVRLbBl
w+yu0xSAb5uhT5d60ynGF2NG2r9+hw4nX09pkew74T/qqaFndEWLMay2KRNm2zW9/rHBf7c5NTJ6
HayIYfX2fy7tCDTJthCLwJPiygD+PCH23V6TWL5V+SB+ZthfFgHw9wU1AzLYeKyPJscrV+TBGatE
PSekU0AOFthodZd6WEdEBfAFW5waRT9DliIGQHm/Ae8D0jWaXueGyCXmhfLcZoIto7iZz1lU4Ttk
KCzn3KRHJI2niwhBYyF1h4nqY61jtssb+vf7GXQp0IkCzxi5lyBzuhKKB7QtE80/wi7wy6qH1dA0
Rn9z1fgjkkVWgYneBuCWh+lxsfBEh7bN8UU4VsWOIYpjq6cafJcR7v1tI748JG2XPG/4Hu8pWXd4
CvukcyO6bDo95R7q2xhpvmPh0xUlQsNqojMfBY5k5vMn3qOin3gXv+dSPbfGYV9I4veY4zHHoQ32
MBWsKgzJh2gMkT9DLwiV8leTUoaKGwJcE6QvVVxdoLgtV4Mh+rUu5kOR12qtTBhtZtqrC3lc0maS
8ON8D8shei/n/oy2Zw3G0HwUbdIhmSmbNw2UrImy8meo3JXiRL5CH46Wn8cKmS/FksDA58RarteB
U9naSj6e4gKTt7xr7jgL9AIzraWJ4IhAMS9fYd2+qGwM101H7J6yDFiSGdZEkf45qciZB015z5BL
h3yKKttQ0nVHHBuwGGxNupkLK7b1WO89ou1uPqvPDQFXbNYzcuLmAIJ1tPHbvmv/SFOf2kTN66oG
+Fm2GtLAsXmPAt1jE55afsL4iO3tZD8yNv9G+jZGOqJZkcKpTdqHcil1Wt/LqisfMpByxXHvkDHE
yx2MV+DtGFXVDhZt5Gy9yzaxy7oFHJqOuYDQtCow7SSStmfW5AdUXeOeSooNqoNLS5Gzn2Xq7SHK
M/kkub2GPaeXKBzEeph8uSbtYDc21TiWureOpd0nC/QdWXN2JwsfHKgN8uWgpnUMC5xjMcHmfbaw
qFGExfc2C/at8QB9+xqjptICtdb62T+O6SwNjnzC1IvmP5vYvkZMd+gPDVAtvC9tSs3Ru96cY4Kd
GkwoJKbafIMUq/AEnBF5c4aGF+TPAN3q+8XgJ3+bE1GuU12tZCvzjdatPFhB0qVVdYEcqtrdrKLF
IYg7gicRbV2f9G9x9xMGh/GzGRzfBKrI7iFDYGtG3drZAOhRgpgM1s850t8LWJLivfzVD7DlqQy2
ynEegSdIgDawmX7NSnKDVxO0Su3IN61nHHekQ8pHNgcAF3Vyykv7whgyrxr0IANyXZUHubCZV5Ng
hxg79+8uCSQS5TDIy8wIoezIj5nxG9cYfao0r24IRAuuJrljDUYfAGsQC0pRT5RFcCtiH1yT7onG
8tDJItxmEQIdEc+17hxkfHOYL2ETID7RHO6JfUjAfZltKjcjzXCqvtp4ro+xmcSud+i4wtnzq+KQ
2CfYB841qaZnmo9nhD+jZ1Bdu0Lnwo+QvpbLnql2A4QEBNDc5hfwSODFHWE2O8kake7ya/TtQlkR
6EXiYJQWkjmD3twGOOooOwwzFP82gPyZJ6ZYpKb16ATQp6a1aC+AGab37IeeafeeA3K5zFCZ56U7
jCQY6nVg4mFrphABA0X2J+uIurSwyL/N/VNVOHL8vxdqWLmDwPvK8xr7OwGS1oXutaozeVJJHyA6
fCx2SGv+ashUonSSLWIj9ScseMySwTzyEtvhR5YCDdZJ0GJhtQ9SbRzfvi95kB8S1ubox5roqqfP
3gfRpZa8uHJX/54iMsMtrEEeWkZ2tk6TQ4x1tew6dwmINAuB1/jehDTfs9L9CkRvdqkJ/iJowN9K
0XwhjDBYCeRXHpTq+52T4CTBrRZRgr4TL2Hf63JRhMNJd7BzbCeXbQXSsE45q5JzQOppUU8FxIBp
4JGfNSRnGwi3jLhfwmsQsYMqO9FZ8rsI4d3a/8lJ7VP8TKXAYVdVNyD8ahsOWQDXoSg+wkcJZomD
/KwJ2vAA0NcD39ArwDDlrvJ5taNJ08EEFqPoAJlnbdTAW3O29mkg8M563MxxhGNASoMbsXl1xXkG
H4GRQ4Gfit+1dgsOy6T1JEAzUHD9vbl+So91n509fKY82GkfOQRS68kirrYZbLzhUZWOcMJ3YkNn
QBsM44fbpHgEADxcEv41z55tZAHjgtAlYtFYoQ5hN9c/3LGv+HypdSmX86QG4FC4DfRv5HVxTcCM
XTZqnk4I/JpOscIwOfNql8U2e1LAtnbR8GWTOb0QIzYcLmdLHhUwoY0jnCW0zn7C9dgXBvZZSfaD
KRKu4m5EMGlL4BZZZf3t+/IYvpRE2FNiVHFEpN3JTM5cuyRR12GPfPYS5LTk2eluhqZz79tIr0eN
UkanVXQgCAA4mMdXpmubRdjD8WD2Yut4q29dnXX/udSaH7mt7VUPfY4pIHfrnmTBZh4eFhTDrZsy
0LxMB0fDKfvJYP3wUYxvcwXHjkWWqk2VAUJAulm3npK4PFRN3+wQrdYsXAZonWWl/IqTa8x09Qqh
ol9FUrs74xJDeKOHlRzmYk0JkAZu82ylJ9KiN/kmKYdiMxny3DwwmDlMftQK0VAW0Xnw8a7rcyEd
1ipOB82n+KQ1t+sHe/oNhfhnAK8Ou+pnmb0Lb2CFOMGZ4PvjmAYcm2mZXuyg86NS1UtF4YFuK6KW
TkcOP3I/nlTb/iwUaFiZ6F+7ZkBsKlq8he8sSCZBi9cgaqQ5MFE98Wg0VwSstFd/nYYmP7KW0qOv
xR/KXb41gf4tWvbX1CX6lAZOAUNBwZpA4b/SUQ4pjxrPCshCtuhD1IeJSg54qyMUMmF8LRIYzvMO
/Sr6N5i4sDp+GoGFrOZOpi8kCn6GGY6a7OEUGrbttqSg5kUNjoDvEiq39Rdk8XJHBcJjK5/ITTqL
4lkDuhrnrn/TJZ9gbpddkS7evwnMnc56QkP4/ZsY7hSUx6tqSsP3xOvnVmfsXfBqFzQ8P4BrmB9M
U4j16KcH+yUdEJqIQGFn6t+DacLL2FZokhGPvcG85NTPAaxSAYQf+GDhJOuY/4gJmqCZjenBdlQC
tZ79VjTtAd+yP3V8Hl56mWH775HlBysbc23r2ey+k1NLQNNHFvtqzUTYfFgDk9qkfrIccDfA73pX
0Il+6ZTxdaNSvwF54yUZfXceZsk2RkImy0VKb0M85LdUSX7IOvz5wA8B3CngypMgrnfIB/DmITTb
U6yrc6D/cl4e6wyKXFrY9F4OEAOrkKNBq5v48H0xthzghlMjDjYv77OWR/n4OxjqH/CEP2pME3fz
BAAgHUIkCbhpXo5AFRfcDxqjeHBchrRV1xFw4fcQCzAL2HA9b06RK7HbB8At2kCsZg7crukMWxa0
Hp6r2g3PPfxi2sbtJeZOb1Hv4mXfwy6dpBESkhwVLzrIVkXam/eOl+6kEa0H3tsazrTpH96s88ax
P0CTYS5ZtdlzAIPLjawadPTwPilCe0RgF9n5RtynrvxDyzy4DiC8P3lo5ZmYNqTp0Ps60AiyxN6x
5YOglGC93q0c65V0+Ic9DBKREg6MEils4zGPRzQ1Q5Ht4ekBvlBUmg9ZwWU5yT8xVKivE2/51ui5
WxsGx5HB0f4wBvO0yXXE7mFLnkbH5ndhBervXs+nKgSbSGVhu+1Ti6qs7LOrqQOYCFhR73jgXwkS
N7cDxoLVSsQMJ4hLk2ORDjDODSqPKgdeuaXM2bp91Nj1YJ+DqDzHXnan9HGZmk6iFGyTV6Kp/8jx
4gHgmOVtkmgolI78J+P8K+0kyj6dLoqYuVOPCClkp8sTCefyoH2OS6j+hqRX27jAqdirTeKsPtt0
XgPgQ+a2qcmWlml6zAZky3UMZCzAUdtSheO9DODbp9puH8GY6QJqiIOlZeAuACaQIDAm7XkqOJrX
yk4vvlBPwZC89H5MwAIk7sU02SoSwfwOuU66VX23nG3MTjjV+YnbED2IdFjR04Uht+EoapzIqMc+
x2CgpxQ2LmuWhz9wB8gzlPy1Q+Bma/EiJ2SskadK66tDTLcGReusC7FzmKS/JWN/7AEw/20egHyd
5/UiiF6n6QtI5y8aTNmWBHMF/4NIqAsmqOoCzB73qkC7BWBslCjGMM4CE4rqZsMJibZhGthVgx3g
oOvYf3QMwbO2KF9qfxmqSV143w7nKv5pRi1gy5QgRiic2S0k98a26TN4QO2iCjO4TJBtXA7VNn5M
rnvwYhaRw7RlFJJeTVXQq40GfsjRHj8WdI/X/8OmYt6Y0qBNSttLn42YJ+rmZ0i4uWuYhm9EGTZ4
Hz6RLAGCYNVsak3SY4C8mho3dp0+QEwwRF4QdE9vHHyfZZDhnkDcpI+gPcAHFLFu62Ya5zWTbbZu
eZvuOx8BZ61yIJIax5sCEezxSY3tbyONWT04TWufzvl7jT+6yIKpR32ZwAqpUbB1NAE5FwGd3vFP
NYwt8nBGXJwuzaZmQJ+SHrBBEzm2Aq5Atri7KXJPInnsJRidzrkHsygJl3UQzHtoJvnJlBJLh0zT
Arr01PfidzYEsNqRCQiGov2oI0xlitk4dJ8adkS+B6CiJXXnSAzDGcQ1dWDO79jgchSjs10qA8fv
ERPdhWgUcsnjtNo/7l5XyAxQCW6h9fnPIJialwBRHu8lTe5wUQOK+/2iPC4gouEoqMbsgBpm2SAz
9k+U24e/hBKvUT61mxrkdThGk52MZrWbxvy3IKD5jbXLP5BqBYFXEDQHauD/k2fskraSXCTh8LNO
ZLoomwa7P5xg32ttHqmCNXzJgnZ6h/ESjJ0wTq4+Szf6iwEfBy7iU3IM8Q1Bqx8vKUYc6zJaYY7g
6iVMIauDKFh7zpNx01KPepGhNx7eKcEYEMMke/z+ik+SH51YE+zmWEBxhDTBobnNElnuY1c2Z+3r
SxBTVLhgM6NChKsGGnx9npjsT4A3YAdK4jcr+pc8ZOFTNrHsjCE0fGsryPYzQK1bEaGCjUI8fbj6
ZBAVNQaj1fkWpj59oa1DkQ/muwIF7RkP8I0MSfg2lKgNkZZSFSr9kn2ToMKu48vcFgffFEhfqHL1
Fk8YyNiqdY8DFgIC3ZRHNcCercy/UNIFLylYSJsKgZMHxSV2LyqBWESx2EToFbEiKIgek7s2UR68
EL70Ad7BcESxL0S+6bMYS2xMzXs4f9gCDbId2nM8WciGwgqK914sJG2Ce1FVvyJR14es9uVVuuRN
JCOqfQ48bNHBUx8GtcU5lKRCmVAHy7ig5db6un6BEglkNfx36mIY9352+KVxeA8i9zYwHp5qwDMv
rGnW1TT0yw478Adc9QqYJrDwpW0zsO+cno7fHwkT2Qruvw0isOW9jlh4TgMXbfqq9ltsn/CWBi77
fWmTcpcxZH7iwfBF5Y1IFqZCHlGL1QCJTeJRsPafLRCzbaLa6rUqgfy4WOEY1xq5pKlBp/LAnAsk
/boc2tmsUsNtFIj2xAAOBXKY5zvCR7Up82JneOqfxqjegTWTrO0smh/zMGAG55E8MCTNoWHDuK15
i5RwneS3Cp5Y+2ECIMWTojrj59gaNKULMyvxNFK4RzRBWOxaCxAKg511NXT6aFGjlAoq55ark0lQ
fowNgBcMYP3NABNdRMS/NFUTPaO6gQkurPXGpD+1ve+2tMFU3ycBf9Jtbk8GG388zvuM8uAimGtO
Uxp9CEPtqRk9wKLx8/tDocf3eRp28xAj/OZxCRIL8pgO9QGjqbPKWfsjqROEdsgbHA2PXaDcnUwA
QSe/7niev5YCZll+rGMstx42GFkSDTtezHaBIwMT3CAoDi0ioXbwP1gomQnYVYKTHnXwKRxRI8Cr
OfiQZXhlKmZfVT1f/WQ+07iOV4qnfxVAiRM6pWSJsNYSftV/kXOPZRNMju2nDNwp0rJ+ixzu7Al0
J4LRUTQdsglUJosQs71OaLnQU58+oxfKVmbw46ZQr0Wu2qdwDvvnuU9zlF+z3jQm189hk4SgwiiK
sZvcyHEcTvGjuGYRWpnqcWH4dXg8sy2Mm8neZBqRhnD2WaQPikKuAKpm9AmSNXP11aAwv8afVwqZ
Bo7nsB+wXbWztkwPk+/nYx3LAkBKES4sbjwKGVAWaG8xlFTmAP9mDA4oDh6eq/d5boo1i7FQHGPk
ZC1MwvqQpjvZafAj7MKinkAZ3B/KDB0XvBDaS6w/Bz6LU+bop4al73P6KBj6LEfJ6qLmkMJdeyU6
YIg6r7LD9yW1TbuyuuxX339jgMGjURY5lNEKBB66a4SqTqYSxQoHz4cmXm/t1KLFa4v04KpHtd28
A1NsL7QF4QetYrpgvlYXp2h0Duh/YOy2ILsga+NzGdvgHoWhxmrg2V5g1saXIgV/PMm6JcqM7s6a
eI+x0PwrkA36IJpkVxmn7FTNc7TSGNQv0KRPgOaS8Al0OoSgoSfaUPcHqL0/8LEbanjZwVtJyr1z
/QqsLX4mAWwh68DfYkPmtXNhtgtE7n648FyakaHCiasV64t2F0qURxwUnhum/vNJi/Ac16zaihKU
YVMSd6tzuEc/JtDDxPiBUCDmmj7HYgihlPGYTqMvhn6MYBuLQBBNlMIOaMkjahdlUM+SVdFELyIg
9GeR0WNpcqzrDqkro9Y/hHt4YeKt7LEwDjayot2hqLXLWdD5kEH8sQ5HqZcmHyvg/D3q3GA6ZQAg
NwqdxwHKfYPZgm6WE+ns1kmIFwyw9Ktt0OcFDaANSEpvYIEyaP9suRua9JV+D5JhvQifb50fcI/+
WFXt4okk1yrsdi5NPxJuxl2kQGHFm4BtM/TdsizlgENcqUtWInqbwzFCePr8fXTk6L2XNTKcCXqp
QywjwH1QPgLqlsWOT2W9EoBgLz4hL6RCTMT3p7KP3jm2+lM1IlNP6ar5+M9XPnshUx/dihxcRcQ9
Nw8L8PIpH+EcgVgxbPZd/eWaBN/NTgdMZeQKExt5w57tloPH3Ds2CNF6zKhqeRoJFaCq4Vk5Vg57
mruTw9z8DTFxUAs2cbgIKEaPWsSY5lPQCxOLSV/B8U40jVmbuCHrEQg+oKjuV+/8CAt8KB01OXzD
mzFN1am2CSbeKn0ri/itIXG6MxE4QBr3dZYnOhbZZZhUeJWoj69dQ7Njm7ID5XgTnZXhsW1ZihyR
sH1D5Em4mDkrf0QjA1OSeVTDs9mCHRFuJ/w3N0U2z1eZOLngA3mSYxLdWt2XyFh5Qk2UrruuBhEj
5uyCkh4JDePUwlwVH1UFYpMN82RL/EyesT39nSRIegV5WMPmSQDrMj78KPG0fNnOv/SczUtUXvIS
G50sk9JAExwROGM2FVpKl8pbidNhxXRUX0xlr70bAGZyjQlaZm+U+mkbWdatGhVV636KSohHyvj0
fUkjmZwY8o620uufzeRKuLzEaFzRMW2HCZYQaWVADmYAAr8/6qnZFRAD8WB4tqwRv/OQvI9FCIOa
ikKF+SjHmZ7t59hJFFp9sx94Lm60nH5g+F4ehFbynIOmkM3G322T+HsCILbLULgXhblMLagYbUvF
tgVlaYVNEp5TdG5OxePChAjXZR9YcD3m8my7c8Yx5h0rt0fcHj59X7oelW/P8cJaqm8F4Jk2bGDG
WA/jBUqtdULouM09dM+RT/XaahI9+XaGjIuiV1SygCxVhuQzrNSrngt3JVH5O5NiOiOpcFoRGOdH
retekoaeytDq6/cn10mQKQKeLMck94c5yhaIb3MYiScxiHjgucFX1meH70tb2Y++GuvDMDIQ3iI/
Ix61Bp81NQYcHOGGpbPTtFVZxJ4S4fhTaefjGHdHOopXKwfgtcDQrwPD5C1oJWz8McU8jCFaBBWG
Y49uZ6FN559lMefPM4ajiwQ99x40hvwZk714xywiwvqq2/E6j09kjobn+KHSTmT2539IOq/lyHEr
DD8Rqwhm3rJzUiunG5akkcAIZjA8vb9eV9nrTZ6R1CRwzh+XXou9Tg0Ddrng5MoFRr62L16NAn8V
4pbhG5bpUPWkAKupgE1kBstnlVz++7P//lDFi7ywqbxoPBFb5eqtOZKvn1NsGeXmY2BIMA8lq12f
JfJ3yPMne2DECAQBxXF8Y++yWp8UwpEs9Urecv7qv79fxL65rnIdrFL0TY8JO+beaBu8ha66SCuD
wjeU+ThRhb42Brd+LnxCR+LMGXZKWSGwoj8+xvxU0tISZ5mM46Pm9fOW/KIaZRxgwrhhNDyWrn+J
P1ubGbGlDHXBGXwOkZ5Jem3uLfF+CQAClh7yexjvEtmPO203Pbm4pbxWKdK+rls0mvfgPPIRXiwi
jI5dv0j429k4K3SX29orhpWM67qJSkiLLaTYv5hWyMiIg2RPGHhzAtKHU+mNCmgum7aD348R+pLh
7Nz+0EnL3NgT8sm4dbalrtKDV9FROhpgW6ItexEtdtVyMjhTBDLnbiljbO4KET+jQ6iv9shJ57Sg
KGNCu2Qf6ON/Txb8/KFM+ILnhNdMeTbRy//9KetaG9WmHyoykm0e7zp993hY93OZx5fSN6ydqviM
//tVAMuHnfvUnConBQERgEkru5rs/X9/vYQw4qMD004JFueeU8+vee88B1hKjlJTq9vPfX5xLeDV
TiOGbpgOSuXtkjogiaHTkHo3ITZNVio4jm64byD/80FuNNqaqHb1Y8iNiBh4ZfQ7SAgghPyQq+Qx
n8qrxHARSJhZEnc1ZtgSpVozi5255Jt88e9y3AzV7G90+9ZNAAlnaPn7yTS+S9QVWYkFUGn3LLr3
HEKG8nD4rP6AhEOH9pHc+OGmVYnStFrV1bwpff2ONufY9htdJFdBVPIwfzoAvKp2D4VjrAJ9CoLN
6OGeZNlHxB0IscnzYz2Ed/0y7EdBcLDX//ItrlPHuQvik1wOSf9eiU+7t+6hADlwEnKuG15KeQqr
D4ee4ZqGc3wPhEo3a388lul4pBkRZOI7viztPq+XrRCcNkXHmo4+C1C4jV9d1LQwkTM/iURsGvlU
7egewlhbR81MSjgykjQnqBT8Xy/+U9d8dzYa4zYGFggiFQ67Tv+4LZm+h1SUu0Bw/JZymy1o+CYz
MmlIMazwPvg3urgqF1CylyV9McUH7oV9VxxFeIjNeGWWxg6Z3CodH9jZ/WE5Bs6P+ipnB3n/ZaAx
JB/LVUmtTf+Z2/05pGyi4+Pnmt60WfdjtmfyIG3vcbaGte+Q+jz067B+Wqx5TZ3wJkCkakNX9259
IXF6pYxl148GE2tJILfcT95w9IVHo0q2mtCILSax8j3MdgEEPKB6M+tqMzf+fhHNlotjlXL893l+
clPCnUk3rtttkZDiHb/FwoIJQr3ZscSfkoxzj2/druRqSdJDES47VI+rtqRogBpSHD7ZJnOBZuvn
lJSDqlSSJSU+wOQGorss4MzRckvcyapslSUgnx5au6k4oGAyQu8Tpvps45iwtUWUvIaqoeO6WRzW
kHgdGsBzRKJ67Cn0rbhnldq/Mi5lhDFPTFvFW2rYe29gIHR18GJN1WGuc2IlaLfOUnx+vGEjV37+
m/OyIIW6A3nbWqnFWmZErWuNK/swzN9zinQxlNdFyYtouq/RzHbEPrzQ6rMr5UUu/a7AoUL7a+zm
+7LIxKphr5S6O+QDivNUbiU/UfqsPzzutGn5RSX2bAbJqRjsxxbXLPoeumu5WKrpuQildcensVms
72SMoFH4hnwr0uNwh1ZnnU7OfdAXRNx2+cadth7v7JAbd9wP1bbjYldGdagx5FczIlVkAaOdrRuV
b5GyjFiiigfKlo6JjzuLjGA2cCBdTEJzcqwrQblTuskCFrS+W81x9TR59SEdiR9Br5PFeZQD0OXy
0iTEE6Jt8xICUYrs2E3ZSmsciWEVHlEXlhMnFiLxI+6InQkBAeK5kA0XE8o7nUqVLOQwNX9pJV2+
BPuTtBw+j+mSpvKcGcuxS8K9bwJNu8uDg5rc90aeeo5IFcodTOa+LpNDxQXjjHtYvSM+k61oFQKs
+RXSGHNg7+69OlhnxpH/GN5XXTzrcNypxroXa6YDrO8llu8YizedCW7yV3VUzEiXfHYfCV3Bj4xw
Etu9oDGkckEMT+AV0ig2bcpsLybwpluJk+sfC7t8pvFoCyaBkoWDXEHMG7hEmyyJJL8q89hbKr1o
WBCTdwwbpJQvCw9X4UDBAHB2tzgqs3iKC/GupdylUFmmUUOj6JM9+/8K0yBT5WNyv6pWfZMSfghL
Xktr4WzR3p+M560ux/VgGCdewSsU5yqtfwGLUKWJXUjjQpy+zfQWEUCqt0Nb/eQ2dfFpZGkHOqi+
pmlAMVUXnlCgbh1LfoJurKTtcTK5vV7lSbfVWVOt+yGG7AKvaziJeWxTtRUh0LcO177V0gbQfoeA
tHu9tOcRqYRP9n9RWaC8kC8dGpyGgsHA6jZJoi52hTrHCDZ+3O6VSwl6Z61tq/weOYHQfu86may0
jb/WMbYJKA5nMd2h7zNB6rwq1EhnZ8Nv9yE0tVEv97JqyGhRL63S9yVSO17/cyrcexv/fGtVW2MS
60VNYFr+Xembv4Xj7/LsSWpm5zgBrrGihQgbNw5PuZ73g2295nm783wE0dMVFWLQBH+jGe78Cfq0
C3aT5+6ELtsVPtdoqGCV8qlGlyjuHV6iRtSHpVJ/LV8xcn8amuWTLMe/enLw0NMa4gzZN27likSo
m8JHkbYrQ3LGEK4mKU0bLX0MlN7MNE848aEFArQcb13ZNiK/Hjba+Bj84lawcduyGYQzSY+FPs6/
sixBYL6bhywuXj0ayYG7dkKkO2H3x7gumUQBAEr60soEibTHOW2g3fKrQ1OnP05in5emWyXJXSm9
VZCMKK+LZyoA1u6QH1Te7DLTOFcW0XQZ8QQyj7dVy/lk596Rw/fBp787Z8WTVr4B2fplFzzOwtzW
RvCqzfYLrWBewVvEWzM2/nLRneu63bi+3Lqz90DI9dpdpn1hT1vTcTdzUlO1bYBiBOYx7JuVmv+5
Vr924r/Zxhili11ahpc87Xdp725Hv7l6SfhEicS2Qi/Zu+D8cbk2gkdRW/v4Vj9Y6BLlAmkRJWVK
jf9CoRYQ+V3pAXrQB+EvGa9vdrYwkIw0mODofpwMibRv2gx0GYKIlRpCYH4aF/ExOk6At8e5Nqmd
8M8TJol4k5XqUFQDO1BtTXsLjmcnupMcam+jUwbaEqZtLeRdAkLZGQtfbrnywnkd1+OuyqE3aBZx
8hQZDtLb+rtHDwmStnHxGmCxstxlW7u9FcVts3VH8+C68W2pywmbYALI/JVVfHts70Mer+s6PNbW
S2qPUYzptJXUt5X+W8L8qXiDWm6UenhVFqONNA+tkZJdl2xD19x2XYuP4db7p6+eko8TCprBr/a5
4T8gGEYknaLk7bZuQ9wEkLBlUvyXq8/epenCMrK/1qFZPAv3Y41XijJLl1CLHEQrqY69fiyC9LHz
h5PM0f5ILjy89UisEvyQuk8v5iCfHAddC/f50PUONpzgt8gYQwQoWVSGOSgmmg0nM/8mv36Ri5tu
hraeqWPv6vXSjl+j5lNe4L/g13x0ZVSi5I9poI7zYAFmqZVMmJDivi52vSSQnJ5XE3IBAaHNEJpA
SeO9iCAXkwvhLKdyae7KuPmXYwNYeVN1zY30oZ4qFyc39TeoEQbV0GxuIbeagX2ViKO86+UqMNmX
R/4EZc+/yqmeSlTb0QijJyfjECRTvbGbmnWki4Ck+ELmgl0ihfam6/7m6P7z2uDOH8w/tFcV9lFB
eMFUcHrNRJlYJ9EjYqjMd+K2XuJWvZtT8ERimBIa4RbPy2RwQPXY8dfTjEyrcq9Z4dPAV2UEnPjq
HCBbXFV1k6KOB6enS0i2+T+05HL12gF/3TRf/4SX+6spPYZMQutU4NSZO5jHcgb/bW2awd2yQeXN
4plYyYq31p2LnrA0A0Kvw7pT+DuF0QiWXwBnzsYGibQTCTHiVSrbjYfe1KrsEc9Wxa/T8nfb9tsv
0bgbSb627GxZmyULZSG9jRuGB+n1fzXqBjASBiCHPq0jVNxkjdtaxESbCs2gO7bvXvHiawOV1Iyq
u+Q+GpOahtnRtFeGHmBcg7dQ5gaCwXaORHuea5GtU9vuVj3TFxIOCnmDGB7OhM/KZuobSiiUTWNa
u1CVjPNzSOcQVMc6j6c1BeKvNyrZXkyxhhH+mEDBd4jj3wt+s/r2NVhyuXdHNmV3zH7TRN6sGHrY
UZ9SYDmiMfJTAb9EdEpNPpPuvLhf5twebLO9/kfEpYjs6sWligrWSKSfnU3KFFJmNohRvM40AJSt
hxjQS5k0vCxZT+O61SmvpHLt1WL03xXa/Nj5502noE9faGm6/vf/gDGmtcY4ObI8Vl75NcjxsZnn
c5U5bIZAdakMOLuMm9RBoNlJ2+DdiFsqhFilQROujen+1UP+wTG3H4rpgHCDESt2TzheqFxp9K61
x/fJkjOYrXj2sfjwj+cAwsp5GSYfCZlV2OShOYxuhrevSMmJGZKIiJnEyszFj7Lk8w2vizxB0lQK
WTv07b9mdOtoQgB+KFBMpa59orLowVLP5tQvkZnSD1MFP2bMrluE95ZhvhX+hNkY28WK4hyOm/Lo
D1h3cMuTiAMt6qExGE1NA0vtX2eN1V0Pj42uSSQIXQomhwGO9ZLRWLpJW17sGrykAefts/LgVDGj
wfxmqNFfFZM1wbQmFzeubpMIsfoiBipB+Vea6lfPMd2N5fRXed+1JepodN1h3dr9P9/ZemBvNfRH
l2cvFFnx/dr1Z47YGaUAol7TNhCRJdwCvv09Fz64bH+XVWgSQqOUx+Lqe5CaQ0HTkp3Vm1we0woB
CAKRMCpo4G0k4ixT53eVrR4gn5ootZ1PmfEM1B19RBPEoms47grNvM4ZlGMOAOp5iEodmfXscfjK
ql+zqMeIGxiDK65gyk2ZoJTCXT8fq9JtTjOERWAb9KBQeLMyZLWeqfuOyBLw4Q8IVYqwetACVdvF
FtSFRdzlWlc2YeBW81aHDG923GPej6tdXMxfpeu+wJvjHtI/zCHTavlu4YLZepqWfKfw2zR/zYS+
LXQq9jY23DIym2A/FlSpuQrrTeOwqjfVV6C81x7vMtkdem/PTBbIPmkGXuzr4KDWKp/9lsbSh5Rg
MUz6HDGCViTZPldZ8qHT4TV0HnTHjemV73ku0YdojQXYzRinbgWiTocgqWfETs1733DBRLpmVy7Z
W9OLo5GCs4Mr4xmHnm9989w3lg+OaF/r23+1na8IenQjhTN+SGCETfXleuzvmZ3Q+ZVxJs85cg8P
YIZUkfshdm/+qasA0M0zNprayR9wLSfJeDcGPmnPxWmZELgiAjDc6XPCWzmGw6VPgmNsNgf3Fkvo
O/f0+m6ELPapod5Cs6mQ7I8HMeH4IJAgG7+sHi+Mrm6e7Usy3Mwlnstra/frRQThDVmImhKzrdsM
n2mZXpQFGdLqT07JcVMO+aOKCZ4iajNyQ1ZYHX8koU9VFDq3Ve+7PLtWFtVJsPca5z5XMy+44by3
nH39/DMGxoc7zIdRP9SlcZlq3B2Z95SUxneOpsxwX7QFAGGLnxiTwOjprU/mOz72h3KaQDybFmaW
UEb0yMKeXlJhPmfBcrbi5RE/1TnBmBhNJs9IkPFR10u/70J7XZsoio2MRZVgsP3oUxlv8Lp3XOoT
a/dIzsiIh2iYa5PbGFTdS51HXC3fOVV/eYDCFjs+kXhtcVAFbbQpisVVk/54Kcy8XIZxXU/9q1d1
VzOsEBR51buoljedXPrSeyyZEvFdGDbPil9SksR31Cgbj34q/zlCYd9NCFJORm9HIBCWJWE8iQIC
mYAYINPunbUHVZltuwwccm3GFDNX6YCCKoZWau/MUryk3fB++18m3FejGcCUQM9c78kLq+0wiFfs
WpvYTb4nW38qlSGrs/Otb6AhGUeDmGPqyKqRrMziz+Deb0uiLtt4WE+KFeO/70GWWDWr/kEipiw6
ssamy6i5o+Lbz5kl6Um2xsHp9TUYzUtvZ4dZ0g6elN8tA4M52fexhfa17zdtwqSSi1ECc1JLjGZ+
bTfcnYBkVTo+G2X1Y/PJ4q1345iU0RxDOZfWk5P2V9vOCbK5PdOBSw+Np4Zjbyr4gcpZuRYLjk3P
X/OQ9oRu26X5CwFxDFu1N5DeBDJ79NLmh3kDGGn5u73kHYNXYb7bLQPSrHFNq5TtqvgetbyMgfjR
WZqvq57exnxgT0Qo0HS7iZWLwWnckEIDYF3215rnLW3UtxgYueLigZyY7UBxpBLLuYpDkIzqVLXv
6SIoc1wMdDZZ8tw4PISd83P7Gk1l/QvT+EvF2YFEoR//VjM1sYxMVmtEcymwyiy0JdrDWiTBaigp
ftN1gviV2ZWDOP8X+JvUJROCj8uJp/fO8Y58oHe4bg+2lmqVkgIdDeO01ba55hXfoeg+LguBHvIG
yzmdIFubkitwLsfM+eCTgoVYkuHn9Cu7xi6jrcEFxAov7u2R9sOcSd1CIZ5fpiCAZtaRLHu1UwYm
BHuka693XXY39zrl7Z/ATYar1nq3JrgzMsR2rU8xjUEDZurYE/mb1jvqBYBANbzbfvE3uZgeBP7g
Vd8SRhs08xY51bRi1jtpxLNwdGfLm85WFuPntd0HOwE71ubooWfg8ymsOI20118LMHaNu6Ye0L4Z
ioSThlLvqA7Ms5l7xKZMt7CUOjjHmric3AReq0dsDrSPVxUSH58u7LDhU1AjUVntgA6Rhg/AsdlY
z5qVYxrj79aZyg1YQCo8takUwbKTW7qbJYT5cJplADBF5+awY6+EpJRXVr485AcWnHAT1uG4tauT
cjsiOqyL7PJ7N2m/LKnjVYGKby0/cZE7Uey4UWu4CAhGdA+jjV+zNIlbYUQJ/OJblsZDNXAUKVBm
JG1l3TvA1lc/rfW67xy1apcVuJxH2Fl6VwbZ/TiQ3JS5DVCX85wXgUkX4xhsO3O5RWuwXs2Tfhl8
h27PSjQbH4r5ZN9cEK7hHaqqpO6xNIOdLPVdstQE9DVcJr4ge6Bx4m0N3kcr6gFrAwtSYQL6Qwci
P+zTnYuQ2DSH6tQ1n3N+cyZo5oOw5ncySuMwdelJTkPGZCdHoJNPGsK/dehQPGnw74h5T1yKtWl6
hjon8R8CEZv0VFpqlWfiVDsToQ0zrqdJoy4H7JwsL12V1HxnEKxRUOG4luB6ZjjduSFktg3LEfLv
UkT2FU8sbg1CW0asMvZ/RfAOxc8X90o+jLEyTTIojdLZlbbq8FaWKTGV5afXxa/ocLHwymWXsqDv
5mK8QQkBKre6Rb2XXO0Q/cHQs1nVAZoJ2Lv6EeTK2gzd/NsrAsMSuGfqMXi/zWKl62CMCkHmdkNT
DSKjP7Rux0apfZo3dlTg2YiUx73bTZt5GlHQExQSWXX6Z5b4NBr1Ys/ukWmbXZw43U283GWxZex6
Yz52lYlwK59fJakrxE8e9cDgQ1Guy5FUP6IrRdaGy6zhQSRiaHxpcUJxQ2jGllvAAnM13kZvl1v5
QVosXoZLRd7EKqrw5CSkuSRQqYjDGakUxbRDhetIq3gfOhYq/OJtRLCPd0S8efDHDvkGId2Ua3sm
aIZaR9hYB5WLM7GlOMMYWTFLUTeuXbwA/uQdVB2fQYUuAp12vfhyde/ptOOeyr/6eD5aZnLy7GRb
mvD5dvdQ4WmL7YAeX6w//OZC31AEcDd3uMldvZ7QWxdQyWz7rceNaOcclc10JO7f0NdEd13k5gQW
okCDJjlOo9+iBcPWk+RinQnvHVv9d5D2f4yHH2GafeMnWLmYFNMU2oI6TU6snG/f/OfzvVGGWhyH
AbGfWmrM9UBtpoXHqES16A+k2riYPkfkHyQD3DeoTlc9eaEIztb//dNUiB9AtSbCeCl7GLBWQrCX
hDSiivTWHtlaizkePZnixkKQudwuJ+VLjiXxgnb026ws4shT++C12VcgKQII9EdRtHvRqHNsLBvT
aJ8RlFGe6iK86C6Nba+XfCHffnhz2madsj3iZWU3Z91Gxzw9tQX2XjWRbi6yYwmIyGswfvoy2cW4
BiwHUGkYsd1WiRMFsPQrXSY4jPAZRawNocSs6z2VioIJ11/jCTUjkmNBBXhVRNc+WcuIj2ohnChw
FajJeN91O4ImF/714lDp/ClX5YtjIU40bj/A0UbRzv1LRoHi6E2/ioUm3g5NJ07L7GEhm7fvrdfY
WfaB29wvojaiwTrXuckDbHUYoyp8ELD33sgvKcz+dfZ+LE2oedv7z12dIMgp4FuckApPQSI/71z8
XyQtg343nLVKr3VF2qsn50s/rc2ueCK5j9R0r3jsxuHY9PEJsAjlwmuY0+BX4LUhi/nVHT/rJb3a
XoU2s3mulTpbEgt3PWyNceGHMZLe5Pv6y7GHT7J92P0yoJjWCDdzAFpkBOkC29jfd+YEUc5QS66H
f2PTjCa4Z4rgHe8TfLzFOtHNdXGsfiUz87VFRxu6Yo3FrSdphOk4jRlip8vC7BsZn07BoFfhLQEi
j4pkQtrPm+3VLnPYFH9kAYGF4sEeC67cJVTMrSWFuB/KucXJp6RgSc3bls7g4DzcN4qtSSMXfSzc
HuhcFz9mhLJHajo3ZGUcm9B/wKrzJ5r60gfzD3E0+Lz956yDnoPOQR072Hs/QWftzFmKScX/ImHr
JdOa4/D2abrCJlehoQivy+FUOACigBMOkHvExePXz7izP4dB9oc6RYkTk9JHsNyyyeINyajBBoNn
HJERtO/q7OIygm9FEOyqOTlZNojS0rMjlahUyS3m9c+IqIoIwZvWxFGAgWwDGd9NhnEcfbroF1+8
txUeaAtqkr7brrsyBtN1nDEjFWlwtEYoPG5urkZvZ7nli5ehCxyze0Jl1ggj7t+UMgS7a403rg7R
TvjsYRKHYtjr99x02o3V23mUtU25lfPyieL5uVRlB5Fv/ZS0xUP3skmmgh/MWDFUBN5O14Q1jU6y
qeL2lSAYdG249k4KSwjqXePAe7dbVMM7ILM+0lxdmMDAh5cp8mzvB5vqxgH2EqHah1iOKttEGjB/
NQEgraeo1r5ZaHu7vrdTWqdzD01CYtFvST4yP5R3wKovXtidMTnNBq8v1Y3GobL95uAI/XartdlP
FGpLz6OgJ/ZPcgxa+EBE+r2GZBFZhWAaOBHLejTnNj5uZX0scfDWOGcvgZEWQwHq0RhPlDFhtMsY
H+pjN8/3QV0kURgSzaeTBwx7NwQ5fl7abbiIP7cecVy4fGrlUu9aoz35Q/BmqavseITGCvSpNXk3
ULocKx1cCj+ISq1sIg3RmZQNR4Thas64FNLXLi5GkW7nimB3kpLYXbsHf8Z27XIN+esZwXtk2v5u
DF4KmZOhGSCr6Gvzy0LQlOY1k4Uc/5rBXwe3GCVpji+BNVzGkaI8ze/ihpImWN/MI8s7c6oCe7W2
jrwAj0srmnecJ8z9ln7QJX2jFUKEOpZv01A8hlZ6Qox1WjKmroRwbmEp/K6kcq18nhkko4CM8jLX
FktkBoRSWsWP1jY2aDwAUNueRItJGIDVz0/+4vmrsLlr6+RhDEpcgd1rg9drhWmK57rKowUxBD7f
/pPsmk9j3jTInyO8VN7Y8hOgymHd+ya+Px+992sminXohWem8LPM8v3SJ9WqLfCzUGeP0xOkHH9R
fCQylxs7Zq7475cRxduci2dcCczsXnVZpPU3wFmskrn8BNsgiGm8m1t7YLzHY5OOzWsc2CdUeZ7C
pWtNgp9CKR59KRC9AniM+Yl8ODLjALOZOPtzAiAYpY4kPzE9+u58wkeernSOqaCgUqNZMlJ95FtS
ddR6l8exGPE7NW8Qgte5Nb7RvLGVoEoK3zTO9CQMH5FZfY2d/1OjJ1pC55/8SC2WaWMGd2tM3Ke2
RWLetPN0/i7QnhLHyHPgW8QIT913ygWPYDw9ecUYbNCJxyvymqx9aVA0as/IVuQ6y97yhicztcJn
6dWMVP3O7bhfawvqSTjDP62C18azGXhSy2SW9LaFRg+aY88Yuu47hKY3BmfdOc3DoKdfCJGLSUAM
QT57Q9RQHDYFSU2zd63pMctbxU3DEuDM/slsGCAH4obxsk2PEGoGWxguMTQ7DQKXws0LMtQ/FNP/
FDbcrTNucGOnEpwqgUfJBLAul4xR74qJjTkBR3L64NIV5g6zbRYRXFhsKjGkxxYye2Sj2puyfvKa
wmYup64GdMJZjym3dTBna0tbXdSYwIMIDNd87Y9KVSgF2/rRLqq7WMbQyATtZNqvorgw1sCw3Vrk
ql3F36GPMiurCUQmmDRhCK4udR4STiHdm7DFu6tyThWe4pohTOExndtku1RnN6w/J+q3EbYyrS+i
OoCPwtcGpOGGMMNl11qbOedQzXv5zxvQZ8dk81FgeD80HvumRFuI9x5a2g0wxXWM8UX+aBoBgRuN
fbPKG9H0yDPGYWGxwfDepauu6D+15oqtci4my2GcrXqK5Kva/25855J67l3b8G1Kw2t2ljZ/ME7f
ThmdM02SQELYrpqI6dcgigSbMSAK52im6atL7COsssW3WfC8Geixo9j2Vuyw+9Icfzn5SdSQD0KE
RA1Rg6tZF+VS5EdpwGnTCE63NZH6LF/jwstPABEa4EFcYGX2HBIVxg/y+2Gv0dnUjMJxc51UZ2w9
6ZNvT+bg1uy87tKTHRwNSKm2Iht2VRrI9dQP+bqcSDCTzd1Yhu99KpI1mvAudcONcKuezMCA7iak
+wWWwUNnr8o2QwYikuc0dPJNpsy1cvmpx4aJCidvUFoHIgQqn2LUB0u3qQDRQkX2AsOWQYKHD54I
6oXqp30u2PhPXC5bagafDBKQd8K82XaWwXjo3JjsOpGCNmHVcupnG0DrlDYmpm9lFZucFgwGMW/c
Dz7PQupXLVuf853rUW8C26lZBvOErhmoaTPOzhB/VTA+MMCHG1u6/1q1qI3SEn9IIh6txJn3fcdr
gDGFVONhQA7v1CjsCtqc6TUgUa69KlHDDo+gCzHDHdTcsQ5K447LvabLYCYz7bbbxfPVUdDLGaTO
kXmg3rg98cIWIjS/pMPAAcBABu+uCbIRa9lLPyqFhloVRJVZxoHRKppI4Yn8rldvSBUHoFVSonTi
IPzrE7Qv87IZk48JqfkxFwT+Mm+vMr+WmzhclhP6a1CMvGDjCO2vxK6ohnDmj7Soygjcadok5oy1
Za5OnrHuRZvsVDHwCEs33hDRl5GLlRQvOORgOOxc7lDE01wQEFGBNDGma6omQ4lAD/aIHmMPBG17
75XuEtXCsncNFueD0ZH42kAWvgTNstW+dWcsRfnHybQlV8f5yqaWpFzVjJdY5T9pSyEwfQ/Wi2VV
ANrWBNcTSvv/f4ncp8QXRMIg4VSXUhj5Y9HcO7Kd32UTvIf2Rzf9NYSQnv+faJo37/j1DXy+z44w
0YpzG591k5QHcl+BlPMq2NR+n54c4FYkBylp2HHVvFp++SATLVYtv9ZK1I1x/e8P6OiLQ5KTPob9
NkIe7r1AHdUb8rHaC/Q3IF3j8ihUy1GR13vWi+PeW/iQCZvK381s+TS6xTv7WYGcsBC0YIy1ff7v
D0vmZ0hlq62Knae5o2CL9BV0Zs3y1i3siaPy1bMB3OA1wfAV3iPUbn+628Doxj2232CZCYbKieka
49/RF9cY38TDMIYHonXnuzYm9kp17wxkCPS1Z70YrR/v//vL3LaaHdG9nIfD4hxMwSVj2QS0M6n3
/jZzu2Y/e4UAHnUv5pw3h8qrp4uOi2yl+qE+q3kkns0JD6iG0K1ib/no81NIpqN/WwvgqrPIdczg
XNEGt/e5DoAMmcJHYat9RqZO5Da2PqE9djnd1EfX/I+zM9uNG9m27RcRCDKC3auy7zPVyy+EXGWz
73t+/R1U3XtOWS5YwEVhJ5TehXIqSUasWGvOMUHXACRpz/qkbkS8aic/wwSXD0N80ut+hjH6OjMH
R5zc3AOPIL3XwIOCEseJWBZRVyzTkDNyHTj+45zOU0519j4KhPKdgynJIETkLKBR7+madsy/AueA
WwLBa6QoFTF2vEvNvqooLW9JMT3qlgW1oGW3xsOgs3FVQ7QyIXOucwPZzaAFSO0G2CG5QRuilQn1
XmSvEVXll8iNuo2rRZDPHFrkbpm6l3bmFzIywb6ao2xyG9vdgBC7z1VTo5dzUGQWQ7mMK4nODPn6
CudAzkB8iCH8+8TmaXl6loaXnPv/+Ylcd3dH0fHPn0uZTLvMYom08yE5JCmWbimS+qWnpxnrTfS3
y3S4axbICpxDDBJmxbI+w2WqdjtZyEvA4Cb3OeKHVV82sLm9KQS+EaiNa7Wb0apoFoKlGaNg2HH0
4WmkMcDOj4ht5o32wHSe9IBtbWBMngbGi+MhKA2ZXnP6DBdVnTZXTCvFjqdeIIZ5LL0mv6q6oOE0
c4L96JE0WJu/KQRunPPLFG5+ExWwUWUOaE3zgn+nRhcBknalcYo6pQ1dWneg16qkxzy79/bJbJMa
wnMU1/z/eQAsvg2ThTcM49quOVP2IGR8LdpHbDQH030vgwFAd0PAjEeXUCFBYVrVZ0uvJdoGz7up
56zp1uCtXWhL9Iv07AIBfBVUol0PIrFPeIDDhdQnfG5xCtsVBkRJA4gfY8v6EfjJAQfiuLVl2j87
A1SqYlQjyOOpfzZN7Q00LIy7sQt3UMqqpcN54GnMx5kw17y4va6tSkTNGyf20hcElFaskDMK8jel
WZl3ZQSbJVYuDhPycwtX3szZ7mIkebbxO04ftduNi4phBJaEEUYG+YQRf3ToahCH0Qi/Meq08Wh7
THF0b1wyE/L3Rsl4vSeKr5FltP64PPHwVyqH4GqE6bXOvfpsJBrxBr4lHiSLxlKr4vwa9CffRpIG
Aq3E9wHPaaQo3TK596fjqIps02sGUvHh2cX49JC1jFF8vMnbQdFJsbV4WNLAxzTYe5d6iLu1l2ku
+jsHdEOf1KvWN9FdtVp6M6r+MKB45jiSMRP07JNiOxrCJx9+3P2IVgmssvFOXaQ96SGfz9arXSSE
thlU4nB5OM5447eyWILJ1JmQ/z8DqLC4zUzHOdTB7M0sjAdhI2eZ6noL4AnvKHHWm4Em/U66KA/R
jumj1+P7RW/kApHejv705OI53whrsA/0Dbp1FVN/F9gyEke6RDWhc1Z1eLJU9up1sXwwiYTCl4XT
1XON9Fg6RXYchvVUBCuzA8DbXIwnjoV1cpwsOWx8rXP3maNcXOhEy3plP1xNr8BTYVmw+jgiI4pc
Vl7N2jIfYysEWbce8wbyjzFjQpUtDb9EQIoUiBC3gJOxsTIFrQaPKTWSmjE/x6XxgL4+3nyYnooM
tY5y6VnNft+usetLAIorNwyaaZiZAjlWm45gDIy2+uwqZZTZTDZKfMUtkCeEOrh+sTHxMzNVta4z
2XNt6R1fbkMPwHXpQWkyiNh6ir1hTeYRrorN4ZpIWQRP/slq40uWR/Z2GOmITy3lp0qqHRS+Cghp
RQMDJbLY2tbcTUtRC3VlZzLTjvNVPzMWDA5jC8vW3f3HW1RMuwre5M00i+Fop2V3ykQeHGlALhB5
er5oXsbOHE9+Uc7fmieO2HOSdWnkqB+cPlwaDRIYLWN4QyBcj6OYK4zTt9skQdsdcEmsgPoEz3kO
QSb1Yea0ofSfjUH7yY3IB51lEr6f9EewXGI90tu7eUgewRuN+jNBQbtyFBtvQMFdJXb8MISXXuQg
vxMbeSZdzPKYWl22gQTKqaEGAwdiH4InWMR73Uv8E7Prh9rntjLiYTzSU+l3CYUOYkVJH2PmTXHg
WTumZCXqwbxOSpKI1ibxokHJC665TZ9FayKD7pu1rEzaSno17LGGa6T9iYs3m7po1ck149KfH4yl
tqy3FY0oYQbxi0OqgzZM48nOl62u+fhChmDN4nYMixk7XQ58Pk5Jees9gZm37+EVm4XvPvSCLSw1
CuO+s8ZLAYyOLYpudptDJXPctSB1ZNkJbJdlzT0R5YDzqubdqOz8oslmOwV8Xd303RcgBcktnYcJ
0iKDy99U80MejE5Ig622twpi8JWcMoCvh5E51bmEm8tRVFN7cGL3SUE9pPUcLc2OdngSN/1j5krQ
SeH7VIv6BUElOs8WAFtq4/TJLZRi4XDIsR0jeEmaTdfQUlDDmt9Lnj7YNPiIPbZdlPiZrfDd6WFw
+vgpVFw82hxWVIRPjQqzg6AZskRSkn6j/n+hoXQcmfQ1o4LDZ5YI3jo6tSy1fgzZ4M7Rpng/QPF4
aLPa5k5PaMqit24y6K00bs5lUlVsD6ML6wbysz+o5twWjnEeFEhvz52NauQUPAQs6lNbMYEwwVE1
NGnvLCJF7q16xLGStSCE6rSFKa5jhIi89J0Mi2Pqvfd0unO3gV5CMhopPrM6JgxQ4vaHSDP5Czjl
OvML0t8ESkRnYQDhLVgR4lSmSW1Qv0ABTfL3f9bTeVFt/HzYZazId2UI783EHblqbcd6wL0BJUKG
z6mpmQwn5FYxxFtao/L3oxtFwA+dcyvj/JjnDWIThCh0aUvAOrOUxc1/eLFrbuTUOUunq4Go6sTI
hGlJCCqQnbyVlL5QDZAH9/Hx40VXHubt0WGQbGXdsfBGWmUMPd+mgplV1eryrBfIo3DVvI2tKd5G
ZHQLGw1vUhVwfaOPDZGU2R5h3zUJbLKFnL5+BS/4HI5R9K6cYGNV8WZWPN078AxIzkEWDvX14ePd
NLsjhzB//HgHgxpofP1UVFV/R1pryVE6S5lTFkwbifx7bKOMxdjGLxbQk7nZjcWQcEZMae5cM/mJ
fkpVEK6poGLUdKmDNqs4dKozniq6y4rO6dENrOnUR7E4lYnlLFBTNEvaSjHD/CR+NANxbUNH/SDg
Z8lBFvPnzbW08Z2U9WNGW2eN6AY/bjl4zGWrii9hfsmQRBwGhPtYqirk4UZ1+PgJ3CVFQkj4+Pzn
xIHk8s2CavcT5Z6mjJ+Yd/5iAOpd2ba8vRc43inTmxcAemImRXmnoQ8aBru5uQKLFl2AGdi7qa8f
x/mdgxDgzlV1txEzaknE09+0AfNn0yDYtjICaxvZYfySFKCMAJ2UZ9UET0AuOXxqENsHTdmvzhg/
UVZj50KWEiqh3UZdMDSI0CymruJjMA/wIKylWu0dnCBp74O++27OouZQVSZaxlgcPl7i+SdNzRIh
pNMr6TYwlydGFbZRm1szE/KpSrRwOU7C3H7w9rWoiJYpAvdtEhHLNA7lzoO4yeTQ5QFKU3OLT0Q/
fhwg9Ib5UlyUOfz/qbLYpu3krhlFdJSdOdyP4ENEg6OxTsFSibC5xUkTbyMnijbC05EcDvl7ZiIS
HSF23JzQfOkZBt7pg6nehjFZEpYI9cTL9X1pyG5JppH5NugZgrS+vemjbp477gNGGk43N9zaNWYO
/+LWo3+KrG4hmAVePl5Sh/O/Fbm0PDvtR2y7xIJlenuDWlcuG0e/cAceKVTHsyhjunskyHwXDLpF
Qp8ujqE/fpSmWWMDfyByRZtgWWnC2KMjSWf6P53+dHyz22r3RajDr0GptoF4zLaETqKDafJqz+FH
/0oTsfqsS9qYXHPb05vtWKTd1Z1vg3Zo7juRNPda67UbLXR2fmJ8g8++teuk24VZFh8Yp9+ICxdH
whd1BmJctv99m4u84wBf/J0Ve7t01XvRl+7SJIf6oKrYvaQOs0+4xeZuyJjuN24RYwTx49PHT6J1
Kb5Dk0dUlt1emyKOF1l0JBo6u6fA/KtiU92EeesuIVwAMdTbRw99PfCrzLl6NkyxAMriItWeYvSU
Kau3ltW9t3DUoWlC+dShQVsZTPN0VohTFhVymQyR80VG6udEDyXJhLV1RbWpoH6IT7HGfTV5QWQC
M4A26GxN1e5dV/9JQ0DD9oGj8c8X0/icVMVfZ0tB1CD1seU44lM4VIt1mAMEMWgZfpK/4NffmU7c
/JWXWJhCyPf3Y+8Gm0A134oGAbIpYV6O3aoqC/+FqYTvXCfGuvui1OUuVMlfRZygUfATdxeZJOwY
bmneimmI50rji2Ar63O6o5K27Zi2BQXGkLawPqVs9VHa24wGuoXb6MeeL2fPyTkgiu1KUQx4J3El
p3uul9TWfHcSqmvxMuZ5exqZ4U0Rm1w6qGqRQi7AUVBpa2WZ+opTuYfI5TomwnzzrLJcFgQarcok
wAWnuninQPL5wRBu7KD8KWpmISYi4UXfaMYi9TQ6qDV7T26piUYCiWRRWR+0icTZ3q5dFFnyqAzb
e7aIb01yax2m9H4lDZoVVeTa7b2ehis+y7ac6+QCinOB5ZUzgjDXaS08xibRSenm2ggCcQqNsVj3
EZzXKsevKdyEsISyw5ivY53/892CMvtTnIuStJCZiDumkkLonwM1Yx3UkS4xekhLP0teaD35Lq2S
NlwPuPRwplKitrDwLgaQuK1oRuoTrElp5tQoAbMlnafy3iZNa+MVJbPGhNFgV3ImrUsWvmIYu2sD
2hw1CIJLP5leKjua7jJiBJZtxoAFbK61p7RtTnTanEdfj+gwoya1AA5jns4vbdNkO7Oqwg3KQvep
rosHcFXtXwn6SYPmWHyup0h/RQUdYrgsk+8GIjoDtEpnzl0Er9ZO40ibwQmMQ92lzKrngDwXp9lK
hzt8xQJ4MRpf3tF24Vhde+I+0k39MqC5KKpl4NSwBnNxALwMydXwtb0zFdq+k6MPFYd2Yt87jL40
x91bWit2aR/2uAnSeUBGXtcqrOW0hPhQ3eO9q5YTBgnpCYJ/rbQ5J42BCibUUTVgak3yqyHqY+CE
xZPeevp9U1kL2n3OrpPohTBdXJjZhU+y1MqdYQQJHbw9/ZxhQ2YO9U8g+y2kELXqfcYTriYK9n1M
gD5rxkMoB6QUIlBkD/AT8qT2wk7s3HGI2GqOkx3AqTWHP99h6nNUlbKkVLpusfAJ11QfSYH/2lwK
KfUWwTkE6VQ8wibWPw58qxquFwcMHLttX20lIFyMgQQexiBt7xqOaKuoLb1FK337nGvmKYRZF47p
qz8hBHemd1Aa45wVFNrpdsC+fhwbbQkzhzkEwTBZI7zLQDJJKlR71MIXqXvuFYe9bEuXL0zMVnlI
WoEKjW91BLDC3kPFedVMaN6d49J8gRTP+NgPVn/+Psx5DcuT0c+zOWiXzdaSc0guEYcC8Loj5iDx
f30fgrwe6MOoFd0SCKiv3HGv9R0eJWVri97vX10dmYoXtD2WVfB2Ei3hGanswYLdfLT5qrel3vb0
zbuXIPFHNHZCnZHwRktBgBUYQuNHg38AEiVgjGFpBlxmsx6Lx87aC2k9Y+jQsMyz84RCf4qWtDL1
NRgwDdTr1ZvAKkVJcYsED7um41YrAzt5x6QIVSomXqGM7Xs/fMMoZ+081w2x5OrROVbBfhAq+xnp
rbPUGHl9EaL7sfZ//t6kNFirhEtyvfmpSOGgGumeF+dYUJjJsz7VOJj9/FtZzwlY8xHA7FNvl+ji
YLDOnzho7fP3HsB7jHomcsjYjlCF6k72xAP7I4/eIopYIzCfkVMYi75bZ20GRaHRnTt6pnhibc9d
FLZjLB3SgvZWj5OmFuPEF2Z6iEewNbvtm0kU91Tk5DaNHVlmOh+QQvpbaM1RFBjHkpCjRNWwzIE8
Wo16h42/A0zl0TlgOifTjRu6xsbTnXkIZX3PI9kedSNZSsVEUAgre+bIcdVivbh6Uoetlh0xDtX3
bReeC47uiz/fn/rnfC/qFJZ5Q3cFyioAJ5+yt2OEjkL1frFQIuyOQ2eHuyrGL93E7iErQ+xzKkiZ
XYMWBcR7yP2xP7aN/Z7kESz30K5uelKFCy+PmTdil4Dc3Vtb1MNf5jz+1yclIG0uWIHEUlz9+iQx
I2DcgVUUl0AwAL8JaEsFi9SN9EfPLghCn7pjW0b2it6GXOHG3VXE0FzcSTxYmdWu8r5LaOdE3zCe
Ms1pUybFpSe/KP9+K675Ph3DYP1zpCmUNYdV/ut591Ksal5T54twAqkkTEKBYjKSl35NlmaAE2JR
pPi4vriKc5X369NCp800HOpN/qcbn1aZImtUNcLL4O8qN96UB5xLaX5AQmkV4TkwZNXa6JICFgsg
uGwajZ0azDdoVuBea82gd4Fp84sP9fvSp2Baua7JJ1LCVp/Kuy7Kq8oYAWtEVrNr7bI9xUDzdz7N
odVIrMg20NthVyRRg/xV7fqxffriE/xWHFssv66lm6YhHYdI118vRtMIGJn0JxdJhOXRhXyNrc2D
6MFfpZBUbXJl0vqMux0NFLbNYHjhvLntLOJeSBeTXzxs5nwZPl0ml/tCOJZtu7rzOejeaVHEGElI
nkrQngKrKzdZ3Eb4tBL7LakA4yOF2YksTE+0QR9hF+ovYGChl0fKPMXaZO8Bub5YaZfsOMPotCLi
YG2RKmMxLD/AZgiY57kQgM1ab1eNHnrXoXvWzaCPOWtLuaPgg3XHINT07hsz03465ampVfBMfNvr
ZAzgK+YEGw5gGkzlKDkOfftazC3OjxfXBvuSWiYp1/AM7yundlfRFFwTOgdnSYzWXSaG8HWSSB61
uu0PHy33jxctbH4oJ/W2vaz94xfX+feHztIpadhnOQ5xCvp0+5uxDHE2IVTwsz6bsyZXcpD1s4Mo
aAfQfVriwO7ujLJwjzlp5944pA/GPFZ2gowmyStniEB5JSA3Rz85bfz9z59P/v54WrrlGA7MLenY
bGu/3odaVkCymjgSlLgLTo6d3yZRt6tgKOHHDi0DiSbzl1Xo/E3Xql07c7B3X1dIRObgoaEwu5XV
Ups4aeddcn823VO+f7xAo0bxO4p8+/G2yZ9DkInSQL5PdLd/7ztvVSrZjwboc7DX3F1Y0KlL1RSe
bWEfKE6cM93DL251/bdjsGVJQ3cISNU55jmf60CL45KgDxEyzEr3LBDRxfJK99RDco6uI76srefn
JJvX3hka1o4Ypfog539t0Kd3DLyvWFo40w7J7Ytr8XuBSkUmbMtCLalw8s/bzL8X6KqEWoD7fNEy
TThpWu0CTUeHLEm34ek0VlqghiOP5LRzAVotS1qeTfYmUlhBhJcUx2Aap2PbC3lGTZMBxQzVorIc
dQJlZJ7msT2dMNtbZ1T6adYBNZqGb1HbTSsLCyhtlNC8H2ob6ypQ4iU4ENgxNtlfDRO3P/+u/7G5
W6YpqaCkKcmM+5wuWlZK1UxZwoVtWAsi8GhUNwa6NMPWLsi810NbufdBCe0TneNhCLQAoMxrnMpl
Gxb1kZg1ee6HBm9EitAFAQvprHroXP78MY3fL4lNgLigGLP5tFR7v16SNECwxF05x8djJKF2oB6v
xuZ58phTpeRp+GNu3Biw6LckSjn45/HSZlG6q2LvgeKIHlGeQ/F3YpOeFowbNU67FhItaGNeTA5k
NHEV6g2X+JU/f/iPaPNf13QeaE47HKwF1b76tPZooUYQeD0ifqdrDWoWSXjbDo+Na6sjBqe/MRyB
d0HQmFRE53Hi109ZWBLSHeHq/PNnkb8/dBwImO+y2ynBnv75i4xV7OqqAd5UnVKk0nd54o7PvY/+
wTXNHsg3FkctT/a1oyeXznfsA9zWZ+G59Fij0DjGpWPe3FYHImL7fwPM0XZWVs1508G0MvQEmFzZ
Hj/y5sTEM5Qb1hsM22PacaAL7C58TVpBxp2EIhKX5nBMU+sNiKx9aosK5iw6wbUgB3HtJzUjov+P
X5+dlXvemS0M4lPthe8sTsoqTRaV4fyYJtM+EVXsbTkw69BdlAYP0S3WFQCIm5sbimTRoXvRLaYq
XmuGm7wImOhXxZwEjp6yC5wHzRwZyJtvxDklp5jWyKLWQpBS89s+zO19GMv23tKRN04itY+pY1bb
KkEN6ddGYa9gr6842gdKf7fJvOhHcVRoyXPEuuqLTqD9e31MaTyfNj/KecqeX5+ikY8TwITPFl4L
OHIqLnFp+6/YqJKjTEHoO+xuG8+ElMWlGxZGkb+CYWpOYsrRmNQJCVcBeQrNEIWvblejBzKTUzC3
y5LRxUMAqtvUsCnGBEFiBQm3/LLDQTXeBBMxbJ/6HLFYXRBxZixYZFekkADw96SBOtYnWivV3VuG
E2Fp2oV9rjW/2BOe4YONasWDSnHlAm8d1n5vsug2Tnb2VUOPA1SAIH1Dq335jL/pjajxx056JMbg
U7sr87pGG6lXt9Auiq2D2q5v69n9Vj9KEdu7GLLZ2mhjcz9CTLDzQL4V0rM2VtyS3TKmKWexgGEk
k8FVFMT1zkxnDO6KyPppxRcYgPlwO1wsvfXshk4H/UGfHnStUEu8/Nbmz7fwfy2Fls3mTedY0nRX
cyXxr92pHWMCGA0Ba5eISrPwrFvWVX+LDENfhuBmE5vXdDKKTR0NMbZQIgzUYNwgqcknhwFdm1V7
LKve/QA7H0Kze00IKjrkDnK9HgfWxzsajtPdnz/3f1Q4Nt5Q18EhKw37t8oWzCZm/BYqogR8XOFD
kEO5aMfaX8WiAMvIpdhmgCt3em7uggDKQ10zzamB0S6EZrmH+a09X8e48354To+UoxlJ9KoMMs4x
+y2isUXQZJDH0InG3ngSnxijDGo+7vYGM+tB9534ygy4nyNmB+wBxjcZJhNTitrcVwrnyp9/afO3
Zupcxgsl2F0Njnwf/e1/XSxGR2OqQjCfriAcu4fdcAhJBL7rRr9d1UQF7hifRSfHo3Xi9MFt6BQW
3cq+Z7Ijlh8RM8WceAqpJ4QdD0+duNRo4fSkNoec2Q6Zi0Yhb7A1L8A9hytL5PFpMrFwNvgU7ZUR
V9GuH/TvKjBq+kd+TYTSAgoAee/Bth5SRiDg8Pbcy+Wu7LoSpaldb8bRI2+hEgYVCQQdN6CitERA
VJfT3VxzUZCK+Cq7LTIZ8aLRS6Lbhn8LUWf7xf3+sTt+2j0dA5alo0yD+ljOlf2/vkKzqyHWOFm2
sKJQsoOQrCD0FG5uUAfXMKNp2NMKANrew9/R4vYB0U9EDnyX3U/tZNyNfjFuXa0Lb72BbUlHHczZ
JMY6V0U2TSDyF9Yjuctrlff5wTBipAJdFz05VRWtheNOh64DSuKWeq7DL9ODde4zfP44xmDkdFe9
lxmwgl1nqXsYvD/ay1Wp8i1qyfePd31kuASceuUitefMjUroWwIe8G/NjSMfKtdXD9t/1EuuTX9V
uZYESmt8WiQiF50jM3EIBgTvoMl9avMGZ4aBOOHjbZYXWzP022vp9qzqmmOuNPC5O6tIrZVFK36b
deDaEjj737Apq0rgzc6BfyS7xO6ts2/G/cWfDnSMIRMwgaeXm1/7cPTxklSrPAKUhsB/2PkTuS2R
sJH4yC9+Sf33szvFueEwHTJt5ajPZ7rOs6ysiCX6jkJNmyBO+p0VWq+jmb9xc/zzfNhqvA/zblgq
YEEH3/KGvWdDoMHPPX1RS/8+aLNgQLuYGahUsQV+bkgOWl6GrE+cAbRkQzWVP+hREF7UhD2+DhBa
RbLaqmEUhyAt3wpTnjpWhVetHY7e1L627XisrEGxK7tqaXYlka2GQvBA45Cx5Uh+LoHndf8DopDz
7YuFar4hfn3KHN2iMOCLNC2OPZ9qVIsgOzyTIx77FmY3yixnDRj+fix7wLhBEpxHkpPPGYnN/7yY
ftWDPS3KxQAWCmcC0aYBSAX7YkhZvfCbdvsSURhMI96G0sRsOLmAIg+Nr4DvE9O9tqLMfpzAwxbA
8R5EQsrN4Gnl2dL0t8przPuGQJm70q2Si3szkSK/UMnna8swdBwsU7OsGx53RM2ktfopXhb3kQyC
/hzm2bhJtJcy6fKdD+V9EcvaorYq2kWROQ1IUc26xaTq+mFDOD3j9i8WLev3Mpshmj1/m9wPNm7Q
XxetwbSqYkA2hi4Y5DAIjhltqu3pf2hXBcZiJQJbLaJMAWWvcEixrNWHj6ySGlLoxhvx5La2wgkq
ymA7RqDe52aENjXhVU7XRAMnreldyFpk/d9czDCx0mNqdgcysep/ojKRDVNqaSQN5tTSh/99GWXW
EwN6axkF3Mk07d+aiEldaeNJafrQeWoizqJYeN7sEEoTGXPvjFroP8guuS97MNPkb2BsRzQUgeQ7
wBQvFwkypI0mXYBYne/SB3ZOA7r9KLablahauYoNB8t1EWRrjpHGCdI3qwLVWx0yVRzLhwn8LJG3
wBy+WCnkf6wUDJINC/GUpNP3ecTiaJmHloPl0JlNlaOMcKi1RneW4dCtOns0bmiPIBGsWgvXHCiY
ou3Lg1YQ8qBxuUA16dPWG3GbTDFw5KYnOs3WV4YaQHGSL4vn2BVH/t50GVRFvc5HI7jZUELMaoou
tcFSiLLZfyDoAYokqug6t2FGTFBRwaR+1ev6vYc495BM/nFMFsjPFWLcEIaY4mtAcewmN8upv0ep
Y7+Vs34kiF17nxbh7PaMd9xmkC2Reu8rp633trwb6haNtWwD0nFae/XnVcb6fVtiF3f5cOxKUFPN
TwcQ+vZwjMidWpR9tAk6nF51ow33JhHKB62DsQf57/7jj3y7gCoaWuQbJTWVReiftMLSyfZO5EX4
xmUAh0DMSnjVHfWzQFoF+zix1jEDvDud2fZdxea1LwsbEm3kncq40e/kpLmXTuj5acCovwimdHqn
qbonsS55NnpNbBsC/e48J30nrHe4yfnFjq1v0D4DIjb651gEf6FJzS4maQBEHjIaSrwlCV6kIhU1
WsrMeapIcdiTf1CtAkvPt1nfVWhKHf+Uh413l9RikxT5fH5u229MQsMzlLFdEVlI2PyLpvtfHPlp
M/y2tru6ZZuKbwJRj/X57uch7NmjAffUY9VtcUBxHquCUTtV8KT80Dg5sZsdU4wADiEkKzVp484e
crDqKuzNO8Fh1lDXtusBOpel3A7TEpMYVLqss9Y6UX5/y1J/Z8EeqOIxh0yFj0bTqQwYSW3x0MdL
dwIzNIhWPmUWjqegdcXfsie7G8j/wm0FDQMLkZPOBGBhzUaCFKTaxmlUukoM3AFFV+qbukyxng9D
cV/z9dEPxN3kwxEhf2OrTx7j4ngiojFTEKIa6PJHxu5zbkx/q5G54n+wcW4Ir17K1v2rdKnmoqJS
t95jJlzKo/DB+N213fxEhBCF4gAoyhSKkdMosievy71TTtYQwtnvVhpbIK9N897FosjkeIL1PW5z
sxV0XokgZowLr6ZFX3JKZj8H4ED7jmxvWrtt5G5y5rSIPs3ZNGMsQidS2GgFPC/YUrgMq3BVw3m8
Mgbq1ykxU/sYhm6KWg5iKS9WIED/CubRet0wo8Li/uy02evYePoJw27I8LJuNymr+MKij3gh7xWN
Zm7wH6uMvQlLn8WriYCVR8lsU0LeAqgHjuMUL8NEz/btFEPLrEW57orR3AxYIDYq1cOzkZVbbjb3
KOeXcI5oHxS3gkyycR9WZveYaVtL4CsYQGQ+MiH5brf0vFS7bVsqnv5/Xmqhv/55efmPAsw1+Mec
d12Bqv9T1SviyojqzuJYmcoT6eOwQprEJoZlIDm1JgzLjNrhGbHdI1myQJNHNDxaWf7MqbNuiqCZ
5VRD2TLN7Cn05R5RRvEdgAtRvFhoTe+5MeC3z6cuVagvKoaP+duvBRjzEIaBNOcU52P702ePvGG2
CRT1ImUGu3Y0bpqimkUyVArLNmLp1ikl5qDi7j7qhpGivQ6wtWUueigLJwkbUEv+4TIjkIWZv51g
eER2H84/aX6vsfLoydYojORUZgMs885G5jSMjLDT+z9fCP0/SnPXpqVMac7x9/exGqpbU6cby5UI
wvHkyFHfeQFDYLwFwWJwnWxXZaq60WwR0EDgEGKO3XUoVs7pqO9bN7Zvsiuj88DccEFMyMSsKQ4c
ahWCV2dWUOW+t3FzHwTddEYTPj1aCccrxyIOmv/yRUSBPJC9Ig8xDKi7BpEfFh7eWl7xA6xJdrDS
0loFWthupiD/aWPBvlbiXAmIi2WRYY4a/KM3Guk1mipWeERRSGExBTi68Z0D83rSNOvNHJ77Nhu2
Zlk7a6lZEWSIbpOJqN6GRkySX1+vGgUIh6lmeiEOUmJ6s6GJ4saDQ9XTYoXeVG6B3LQrw6lRgiNc
3NWBgQcR7UGOHJSEqLC7ZpMjYdv7GpWjni5l6eoP9lK03figzz+XXdagAMmPRTol7JLIQAjojPdE
n2QPQwkcgLgr9GRaOgdYqBXxJN1LNhuaGEAcYnTkK7eCApRrirNs/nfAIPpMyNZ4TPDsL9IwmwHl
brWaiOVb0lo0DjT+rhMe9A0yogEjhE4qkpyGd2jxd11vIg4YA40MjJ6Jhha0YALt6EnVQD3/fLd9
CBB+eXRstAmcAW1hcOR1nM+PTljmSWlAh1JG1e36DD7FIF9KmOjLJM78coM9sd+MbplsdTseGd90
yas+o64aA/NkPtABjkEk3OUmgOg+69P3GO2jQL30l1+ZhwTh4U/NgdwTFf+HsDNtctPauvAvoooZ
zldJCDRL7sFtf6ES+4Z5nvn17wP2vW/sTqWrdii17CQtIcE5e6/1LNBXuKW4KJ6aMpgIAR6RxXKd
3QEW6LymiF4MDOxfEHeNG0ZzxpU8b/VhJOXdyq7wReajzOgYJcjyMKza+ainvgnXRaZFZcQkdzU0
5QX9VxcUVOnmmUnwtlmNXHlT+dZUzUxIjy++asbizJwNEPdkgcx86I/24GvHAhtXvpFJa/pg8Sbe
9bJ4m2kqMLVDZLIMUn/d04Tgz+LO4oZddMUL/eJsL1l94xh0vWiy5MNZaUlALIr+rZPrnkn1OJ/X
Q1iEWLLCR6/eR/Xe1Muxq+99cJeVGyUIqlJuw7XSj01ws5SrUK4Bpst7Y8KM4CIWQiQw4KhVCz7g
KFwz/EMKJfhNQHAco63rvzAYnvxMYOMJE5P2uqTf+dt/9FWHdDovh11cMcVaylQ+aeGT3i6lrmUZ
T0n2TPXTc5Q9B9LPmusX339u9Jexfqn0lzx9pQr9JZteqTh9rSW8DZDIPufSKwVRYyPVWT8QkQTD
UEB6eIiwcImyEl+zDHUjxrY3U0/DPdac9rn7sO2jyu/2nRabDASzqGVVFV3Fb80yxVBpQiRo2xUT
geSRVHC8dBAlh+w0iqPGm6SfOLagqaOzj7mMnKnm3Ehn0rmME3GDdXlp5qVGcTHzKz12Srevfn7t
c6SGN9vGSHSjZoyi4laKW1Xca5bV831ca57vtr9UWT18n9MAj+/R8lh5BMwlnJT35NmE4wLVLXtu
2kw/qElwlvBWQV42q0NQWuEtKBI08IbiFupBoiF3lBfY3VHqjxap8z6sRD7zS4WEk4ijn54oOz0l
KLkJidBPZkW4+Dnwz6W8lEY4RX5R8gsorAmSFYbK9EoB01XTa2deG3fQTiK5VeZ16m9WcivN29Df
cgInzVuS3qkovcfDvbCWCod7Zt0T695mD8ocH3X20MelyLdrVUcdH6l4yOPDLD7F4tEqvXoSxHUk
nUaPdZGgcrUhHM8Gu59IcU8sksEFyZIDF6JL8lAlFBlBVw8uDgvySj8Z+SdtLSX/RPkW5LJPtvXg
U4bSDzOpbj305JEOS8nJz8qN+49KjbuISJm5W+sxbG9adJeam66RCHbD8ZhFt6S9JtEtaq9U0LI7
vnb6pe0uHMvu0iRLYchBQGUOZ32tFCaZONEepJL6FNWnMDoxJM6H45Af0+EoiAaKP5CFv1fJoIdC
NaDQ/GMrKX73J2QB7LA61JF1qmHxFBaJ7fStPDgjJo6naerqq98IXk5qPDFBJ4Zs0fzVQ9cRPKET
DE9PRUFxcVqfWg8EAGkXXTtFkyFIgbeQi0O9IMGunx+hsJur1HX7SkGkHU6wEVPIMQBEiulr2NRb
U0nsz3HNAINvZrRfjUjL81YGin5qbdNj0xv9+PsyC+vQbI4Byst9Arh4o1tlf1sPOTa9W9Trgduq
jbmZireZlea11qr0jgEMD0zyzdSr9HM3NvWhyT4QPrxfPy9DdjRipoaaWWNO89sVviHzF7F3sTVm
4zlOYoFgaN7rCw4tGti6yhNYmLmu8D/l1zDvG/bw5JxMpHCN2fikmsaLbRjJA7tbZLDB1ZLO0cvO
gHUM12sEUHxDl0dqcfHBvUlZrmu/LgFUFTG4goqEgce7La5NJ7joshHKTxd2bjvX3CVr9SXFvuLo
OjaOJCvNOxktwJNF8GqgRgfDQW/T6rOWRk9P4O8Sq22p+LjapD5WS5LAv69T1Pc3UEZAtGUAPOAy
sH8fBsXWPLGjAHbUTiCECxODixHYgdfJcHPg0ljXqaMLxxrZGeQ8Bl1STNtkYUvDJpFIKnwzqqx2
B6XToc305C0M2TkWqNPVyf8CuObWFvNH85f3Mh0+FDTO0A0ySUAH/ZtigNlSMDe1lm1jufbxooEP
tA1yERotJX4P3uaWwetwMNpT3kBzM6vJNSodHWhmTefclrwaET+Wm46Y5YH74r+/qe8FLPx6LEx0
JNQoqN8NAWbs0ARMwm0LO798Af5NtNZQx7QM/MHRGw05Mlu/i28SaYhJ7Kr2TBbjRmW8aE9f5agD
9ujT0yt0k/EuqAxPGDbdzlH9YIf3vgnJbyoW1QW37VWE+du3KyP1aqzhe4bTcomtUCCLBmWelRg1
zjS9Tje2NWf7WmlV5GgESOGpwsPfwyKd1eX6jUxhGT4pu7bs8b2FRLLWYrIuiq4uYxgbhEjXo1AI
M0V2MmQ51yAjcDuRjQn6jrRhk2W/0sJhRK34ypOpx9qunxhzqVIkiMIw8r0VskX54BT9w+deQ/KP
3JCBtc6u8NcXLmclnVN0dFv62P2pK2KbqMuWxqu8ySLtW4xYeI8tGX9P7xg+r9ZOwWf9+y9h/sMV
QuOixgoIFdF7oVOKjMtOlWwBaoR7WSW0BkK91xr1kppSBkfYnrSk2WLSNyTbD0voHiVN/EIWxLeQ
uOHvkCaODfEj50aGOzmww6UjDPVUbfU/CzJXHoj6qtvSONnwRZJPY4Bcaaqz4QmsNgrvdsf1s3RK
nbZX2Exn3MzlVQQdQYoZ3vZpaZe0ZUemBJTkJMX5EFb4NuA1H2y7le9aqolnqSrjjYbwHZd07D9b
FoOXRhPFYf1TXW5jp/M3cZsj2rJ80hMxhntcG2MvIE9k54+adZtD6RzIZfVqYZdRslBeEmbo0UXK
J7Qxl0GGtDjJWeUhJBGfzMqckOeSWPfvJwTDx/trtsGsBiYEnQ9L/71NDY2262g4laDPEKPMgbjY
Ovq/9VGpdw9TY9m6VNojDzyQMUiN7VJdepjbQy+8UXh8dtq9SqR4u9SgucJ3J20p1k4wU8lrYNuC
naYkbU9BxQF3QXlMNJzJevsylqcfJQcnTTsaayWE3PVHVIlU5B80ZSlDORDKM7XY3LxFXat4lN96
QefZPs1hQuHdUXNnjRAm12xcvXEJbSwslwTFGSkMG/nIw+9qjF70Le8BPpKidKDa8OAbh3k81NHR
NkCQHs3qqFfHfj6yPczspRKqO4XpKSJdqTsNwTnVThRC2R9VzWetXKqYz9l8tqCzkAsKlSS7UOBJ
Ymh4H5zCdT3w213XRqHJnZcL2zI//PWLnTdxWU5QaFFsNuNNAH+5VsoxRHWGNQxHVcwo5UGnHPNa
Yf/V9No+6cCdh36UnPGdFsfYTMnpCtroKfa/62GVXeinZpf1kZSm0ylQLW7kfnI0i+iLhHfnySQH
bBdarfxpngxtV5HJ4lWsKB7lGfdivkG++BmvXHUvCqu6T42ovDCiI2ylQ3UPAv0hT6C8dbEkhtqd
SXBb8y2Oy/nWRpJ8RwARbixR6l8wsqW7Mk9RC2Xsp+ZoHu0dvQ990/JiQW1BKEx0z8rbFxVs7QUf
tnWJrdYCEaOb+6wWcBwQIMLbM/6ITUymKhaDnUYa+WZVbijYejds2dsHkeR/Eagt7nFWo1hcmtUF
ljusp7mByBxYdNOruac/Upm8a6yXueQSldtszTaxYBKKBkQDvIUmUrU9Jki4ZT3e3UTri7uSSa/t
bGbfIrv8htoXepjq85Z8tHSU3w0Z8Jgy9uZWY9jYGlYR5N9kGgC0JD3LFKJ3yOCT3SAmvs5TuIhU
HoKLJjq0JAgBAYoO9rSUPx1K64CJ3Y6PWK3H5jg3x9w/NsoRIHuVn/rh1OTsWvFC7tL4PA8nnL5U
ScJZfO7Vs90sVQWXWT1TZXXpgqVqBOtr9RUXs6WmtbQFMn+x/Iu6HoVPZNIlK69AtySxUcCflNdY
ulBNeY0U9IjXobyW0oWq12qlC9WzdTMJFnIa/s5ag3KhJuL8wgviTT28mOFFq5djqp/99ciMgxIK
XJm6NB8WOd1fJiuWt5VoikdG8Bfh01P8RMSnugHEp95no/xcanC8Tjm9zPLcBWdRni0ezGcDkbE4
86WX7LNYS80u8lrjsHzj+2GpdmC/tlRjXsbkyvdrCQcyL5l5aZNrPICtJE34kifXyLwEJliVpR5I
F23jYq4lxdcl73LYKv1FNS5zfxnXmoyLZnHLvnTpzxqtM1WlF3IYWuuMRFpFJV0sFRbnyT9Rg39K
laX8+mTXJysikBYawlFj08heca2sOM5A/6VDgt9YOxjdgcCj6DM6FWpdgnoz11xcfp1XQgjlbq25
uuYiW/roFrVseH69wGmywm3OwvXAmv13ifooz70Rqx07OdOSdti2DzQ25XNMLNVaIVwDgtowai0e
vKVImAmypUbfnX1iAdxCc8NhKUzWEj7ryE0gqclLme2+zvdTtddIvt2Z2l7X9pC4flSTghwi8xk+
mUsKu2W6VeQZyHZKjyjiHLijgX7Li0JEmUuF5c9CQkehI2+Ngxke8eHleiz2wywBkVUr2BS5cqBK
5QDxOmkPUXsIhBcS0cvLQZUL9qX1SsWbuKOm3uC71OS7KXc2zQ14IcVSfuiChKMaeW+0ezJOoOBF
BEPvKYMXwsvS9tjmflTXuNTMvZBXNCvMJOxBPMOgDu0P9yws6P7hxLHWNHR2WxYqyd/0F5Vi9rpE
AB0xMHSgtxOsErK0wYIGOwgPlFbtAjSdyi4aGGbuiB0IuJQG8DOdLnMGwNKNM2UO/U1K0Z2xcTR9
KWMti4WZ7iSSk61VEM0LyGwtUq86rg2SY0HUluAzOSTjUbXhtAbLcKc3lhr5sSV/gMaFMzDeQDwN
GJrdau6EyPjAzpF0S6KxtqNYp1Nj87P6aEdBcRP6VhXbSmaGAwR6q8COWiuA6B4sxTxIKnd2smvl
peq1SolUwJ2fODkZtAkWt6XmyhlooLBNJ4FicMizoYlFTbYDlLbkSajCttOspTD/iBCQOIv+wXYo
OjBUtFZgO3jsKW0t0sJRD7YQpxz4pSQjUmrs9IhgYmeKHUHSrNgVSJ6mXabvoLBoE9KeXVrsInL7
4l3ss2Qgh3ebQdpZUl22gOrTCXvwFpu179mESBBkyHkNdnO606sdmHAUuzGsd2UHwAjIrAoXztrp
gUMyCzWvxXRmapz8NUF33tAncIixZe6mTQ4bppQzOPEWOYFBls5SeNwXmzunjNNtLFWtlc9OY4At
dzrDadql2pnMUAcKq7LWxLQNZ2/ktPYuihywPIG2lEK64LgbGkZWuzbf9Tmmih2iECizto4ycVvL
y3HRf03LMbfQQZBovBMs1xOiRXdxv1Qj7ypC1YylCok/4mO5sxKHmjihw3IcKNWpB6dbjyPnUeU3
gfDIb7VUvRbtq4iTThPLdoAsUTF/E5QWYevR3lQcXXGE5Si9Y4F56x1ZYQWFi9UZyqW6tebYscUO
pCQS6FzfpfpOn3Ykm7ftriYAmvUb55Wz6+My2yoHuh+YiTt5K/oPugOrBPC3C7gukP6YBt5qOlrq
ryvUcirTDHwuKjVfxcWry+ET3vDwya81px+GzCPjIERwZssOxhOWJ42ivUnWI0CG4fusvlJtfjAc
LFxbTg8D0jk36QOWqZDEkKaHt/8/pPghtpb1Jqy3pHvLOv4zb3PwVnVvSvCmrUUGGPjTlYD6WUo/
m/prN3/W6ldbX8rXXy0e+y9UOL2IYxo+4umlSV/S6QWIraU/U03D4OA5DJ7j4NmenzABGvmTtZZt
fQqHpeLhk6Y/muSToT8KjXQcQMdlkZG5HJn2UzJJRGUU/n9iM8pfyD30avR7dyQqSKO6Nt6m+Jg/
/fut9B86tgivGKMLzK86va/fukhy3wDW9JeOV27d9BIr13qYUvJmihSpTzEgcB4n9VUuTRI1W0M5
VVX8pRZcoAl50XYDKyRZAS3ZkNpEskwSv02AX3Y2CWWHNEKnAs28VjVlb/gwzuNiSQ8sMvnRpTNL
MZGcMmOUH+tTDT9uLJiTpLqGgmGCTa6JhKLLsiP7aRpHY9OyC079+JWEdeNEaNjfD5Gyy5cw97lS
Nr06sA4l4RajRHCsW8l+tjtyU9O+5hoCNW0HVtYzmjJ7qVF3f/ABt963NZiZ4OZlBI9qgLHcrx/w
0VT9RK5nPuCVzX1uEWkWVjMdCPykRnHIlMMsWJ8sxbrlRwVQfwVep6VYulCsW/x0ObJuoXR7111Z
vEj9z5ULKsDI2rNyoXRycdaVC4uXOFnWL6xbwvHnuqX396xb2rV+rFtYuhRsgCOvGz2tXBYtVGp4
MVUegnXp4gc/Fy2L/w0Ca5RPe1iD0Jqs8LweCgkBrO9UHfI6e5JuHSCwy79/Sq33LQmNXuIiEsQg
JbDJ/PpuJkRrt6AhSzKxQJCktFTPDdLd82TfexSBoO7K6S2qZ4S7Vu8GhLFAbrbn03ro6pQxSJwM
2wo+m1fb0YBPCJ1Zk6r6H62qbEugnzt9LjrXYsTD0BMzI9+H72G6YLH+99T6fF3X/rYAnOysf0BQ
4V+jOhEmEkf7RuQw9zvyPWwCq085pw1v8oRS/00AZN5m8fgqgvhb0RixM8eT/9QNKgka0cy0wRjs
YwDlhRG0ee9VJDBJLOcvai7pp65f8njrPH+RkYJe7G9mQ3+sqETylcziP/xuyr6NrX/u6cO/1CgL
VuJGmaPpksRseSJSkfm26ovSqNVDNHn9lyFX8ibRUQgkBqxyBHaNU7ZZ+fzvpw560vslH5ITNLcy
Z5At6G/nTqbJKBFmX24HRS1pR+s0yiy1uGGK6ApnZgQgdpXJ2s9hKV+TbL9WNpKl6mBSpmrG8peo
wj24n4f9iPRKW6of9kLs7QRDkGuJPYleeoJC19Vq156WSk03XmsIvW4tyWCF7FEMmojXHgbPKDxt
rWbwEAViqJwLrxi8sfB68reH5RgNXlt4weDpgVciHCwwXXppwVfFBSwzrBUarjq6SjnBsITmBCcd
nXuT3gx+vdrVAJrWrphctXYz0zUmNzHdaK0+9Nq16tCzi6XK0OsHDxdIO9APwJOnFh6G4nLwpmIp
Gisp/uJiqZi/wosIPKn3tMATvacEHtivEfFb4PXB8iAwXMrXl5qRAlYuFBoDaPyuwMUeu2nsgrun
EptA56Umgozy/dDth3DfhewlPhgLvUeE0FY0uffLprAUVfxO2kpTK837SgXU3CLDlrOEEIE4a58U
5lc5VFqPdAD7ybRiCeHNHD0xYyBJYogyz0Baeowr5DeJSnRNTf/2K4TAU2MCMglbUs8ma1ZuYfBF
kCkEFnK6llPfnmnvBJdw5nZUFiJ8k4eBExQSSlm1Srv1FTB3vQzxAeqlebORXh+rpqUvJvrkJbDT
b8s/PZ20LVMk64bYmLinnB1zJwtQsb1+VI2S6FwaS2UmNyfZ/ENZgNdpaxOTEXAhmMOJ2Jgp0L4E
hvQds0H7J5PS+5BJ38LYmD8VCf+u3pXJHfCq9JFP932rH46C4HbEfBZJzjoD+VsXyCIeJbU7mbcz
MXuvM6bw2KKzAgUYPRnQZ+Vw2le1mD8XQVTS5QHsQJRyjzQ8SsgvQlpUaabmoRKaXouwgcFrQMjq
DZ+VfNhfjEQiXa7V/A/aV+8tuqBzNR2nFvt9KPernu1vv3fIySxxiCBQ0y3QelOgb8eMaaekVdUR
TCBslzE+xJHZf0LKJVyleKEfqD9IgZQ+4Nq8N/gh2xaIt1XMRNzWfwdwKck468mQSDAO8WOkYVlc
zDL6hh7A3huplhOSDaU2Em3lxSlJpgDAMzea8GOkAKiXmXSsLVneXULgijVvILaqMNEa8xCbRsTW
axZf2lR/2LUoP7DAsJx7dxWGMMdVWNaB46rvWsJtkKdNPmrBdph9udoG8DURjkrTzpYrBZ9mB3yz
WKQQg67S8uHQaew7Q5O45fUPCgPlXpSBkyBacK/0lnmce60Cp1WIXZxnOeTWgAbDYmfTlgOCsubW
RfN3ckyMfdVY7UkbaJavjzpleCuGpnXNlsynwow/I5GdDl1B4HhZIkyF3Xiqit4/tXoPAMSPh71J
7jSt/lSAdqVft1kf5nLWHGVrj2Q6s5+KQoyFG5SS7DDDMMhAKo0zgcU5o9GEXkgD4nl9bpricodd
KNzNC4Z4LExcFszCHDuslWts+4BZJ5O0o1AL7xXI7W1Q9yRxoK6+r891aiFu2HOl5r9PxPQMkCBY
BGLYLTmy7HV9myutwuvcdbTrIcNyMMtkw5KWVJd5dOLYKh9yRiKzLBOgGBcNd7auudY4uk+hplR3
uOVE340EmadC2ret0nm6X7TPikYaYF/YuGuM/0Q5vZR0BvleR8noDUK2Njg4tV0+9bSwDKWH/wlD
X9MWBG/rBlpbkP0AP95KSTjlInYcEesYwaw/Zb7GfjxmzJWaiPgTiai/hRpJ2h1JeZ2qwtYUrE3M
Jn4zh8HajSpN5I6pPthQbpOJJT83dh3cc01SX3Xxh26Y2UsGjzqIfM1L9CY8DiCvjusjOvE/H5VZ
Jbj69tUPT4yVAXWo2tI+lOU8OHmDRbBV2/4Ef6E7dYBfThlQcrJhZuESJbKB+xd/TfGS7HvRToc5
YXUFAe4zbrtLFsZ4av1eY5LY+GCG9Ck5khIiQ1uGfkwYc/2nLBh8NpN9naIYkU6Wt1ebBcn6UzVl
886uwEqZqdQypFN0vCdGq6Bo1PtNWCPkluCStMH0bMkoKfCX3VuBk9U0ZwKBzKZgqs32qWD72WvF
cATTNxzZ8f58pHbjcMwFH2L2rtxwebWPvi3nh90p3yS90Y9Iq6fHj+fTBnN8Ic7rT+vzE/0mO2qJ
MdFndFjsd1uRTvcIO8xRUbmPTyZGCO5sD2FZIM8Vhu6BVvnHJOiJapzlmQSDFELvJlqejdZnQ4J6
UgXF1urotkhFcCd0r0xhIK38ODT9vM+lAIRZYTQIsxjCYVdDVatJPqgiGsYylzbmoiNR0GVvjS6U
vFvVZ81FyGyDikH2RDvwetTPs6/zxplqu2DCrWNVHdYfOvkv4BXGQZ46XfECfVn+DwrR4+n0pZrC
7EXKgz03cvutxhZXldFwyCRm1uwo46ASJ0xRcb9Zn5oBB5zXQxd9rQYbQnOl9+FupYgPC1y+YQaY
L0leA0E1oit/HuzlR1uQcFMl+uB241yd2qr43i3EVT6ZudMQSumYiztnqG3iaLLqVutQv5nrqG4f
VTrSErK2AwlqtYn8etOapYIWB6i6HWrBoUVgsGEOVd5lIqOjtO6vrKT/YwEP/FRpxIsDuWzOCZlg
RwgHTwwpGsBeFmbYHGRX3EgAeTU2xllo5q7gf+jNKrlrOmluF5HHEY05Zfmcy9q0QZoVMLhS6FJq
AZbHqptPCUFjx5n0P2AkE/rDmEnG8mg9ILFmVTtpM50y67MtRblHkKhxsaXauOi5qh3zon+xlXY+
SYaF0ZZN3Baf0Xyy1gBKey7IEDfV1zLLPlcm4vOwVRPapz5bsFJHTjqGJ61o6qPc9sVWB3CzgyFH
CGnr0/NqbZJTSIdg7VLIoKAiOceBolVIs6rK6dqUFPUOS1dpBJg6gM21APHRe8Mwolth7YpxOmoZ
YW0+MTzXvuyLq6QnwdVi4KxsCTnvZql0QrpOe180SE2HvjzEFvNQ3DOWFwKT3PS6IghdrX8eOnK+
Nsg1ANwb83a0g3q5U4StV2TZN335LsQE0W/aosw9EoGbW2Bk5EqzsmCCEqLvCOI/rVH/Dz4O/Uuv
mx0pDVP4WkUHv+RsTLY1MVRL5x8HKfNraWtk9tbiO3AIgjImVrZc0p8TeHhzUZ8gVfqzkV7RhXfG
TtdyPhRbYxMn4x8iCkMiKpvwHtBAF5FkHEtj8D8hyDgrDVhdReqNPaSl8TouIPppmsed3ZG5bM/y
wbcqOOv2OGylRM/3YKaq3WQVEz1cX7skcXZQsm6iudn/R0hsxvQyBp+7KCwQj3xStIC5Y6z7xyLA
jAR0xxlj/D1JRxCaogfRE8x3hkmL2yEPG/8J2c2fchJbfxpBDjQ4ILq4F+T6Lakmut3bZxXy564a
iVsbQ/lr2Yrie1PrpLdb4Vvq953jmzglU0Pbqig8OMEEX2SZhCnof4eSDLpTXBoyjfrYdIxA+zab
evmkj7p2UDRSuApCRVwcrfapiySLD7X6aVSQwxaRhcIWZ4/HejPYJE08eR/slt9PawkglS0wDCr7
5XfaC1KoTLvtSGUKkWpdw1r1eEvlnQx70o4KBiPdSYPct+XfJTlVYB8AypMT5wrIQJkuVRx/JRS1
21a9eCoa9auMH/yDdfCqHvi1dytYCMPJMzWNnszvcrkZcIpvIT/bskqmwS+lV9PI+bD5CLPZu72M
ehyeBlhcnsmnvj+pKjGQiGiEMTY3IHjORLtgq/Xs5WcMuE5IL3eXpCTnRaQHAXIMs12pfApGl8gU
GRY9i/4sK4g/ikadb0r8HQYabAVt2ACTjBy51b/bwgfT2i99/CpmjKGqCL0HuB+peQ4TBUOOwLtd
WSGN+nLaovyevRkHBE2GqHDh2sSubeLxmhrVxWgwOUrpqhEDMCvM30KRMjs2+AQC3Yab5ZhN9aL4
47e0nGQPqYB21H2Y5sOUQ7EdgBxgVHv690+G+n4Bz29ocsHVTER1rOF/bYEVytza3DUy9mVQ4Hwr
/QrVNsIZGOxyRgSGVqPi16rPXZ+XXBjm5sp3TrihljMlStPgLRuFstk7tRmjj4ZbewjN0HJlYJD3
TEwvio5J1ggUsurxl4XXLq3Ca5lW1gfiFPPd7NamEYT5Gje7SYtU/20EqOQpfPfEyrflqOjPpG/O
2l+RMLKnWCO2ysqj5FJG0r0rvrHsTM7rQVXYRhMnrnjmYPf3qv0rGXNcSI1xGUeF/CQ8oT6t+noy
0oMY1J215CWB+cH6hl/BKiJ5l2otUUkzyGaQrquDKFCVL8Soyc/0mdlOYDX+c+ruoc1lREnJRJqh
yz/FGYkudP5QRqTtXzhBhn3Tl4pTTqF6zRridzT5B1tCq2wW1AN398yKomdIp25RTE9NlpxbqS+O
oRqNrwR/O7herJdsSL5IhnSPmqB/Xj15vf8XWZfNB70WRTF+3/rZMqYDy9KBWqJzfjdrsQM9kIhC
3Cq1A/fa0pYSa0WwuJkL10tl9X7S9720l/X9KO2nzJ2lvUYQaUsm4lIWG4fEyyD1o2hwZttNEg9m
UpZ4eHkpFYlm7dFtJLA7bLD0eJrl2TPaa8+MD5blBaz2LM+PD5LlUaHtRckhtj1u6OMutVlVeLnt
lcQ5y3RpvU72WB/yDaOsBsKqJxoPr5DUeJZwu9QTwpXWUlU39N2+XwrfU7dWH7qUmPequUctTTXt
HojVFOxbBrmA35y+msgLHWUBCbV9CYMkO89NuSt6t1orL1wKXnbFf8vcN+vRhJY678ukGzdhZBAt
a+vN98mziIz74CtvvLsboMyEWGFyS6Dzrei/UbEKLZikYBJAJ6uLLl80MIfyUlZ1QRwjqosvL7IY
kGGBckEZk6xV9pum2WfAympyzy9lfakQwaRHRG3hpa0vfX2Z0MOEl7FehDESTPTwEurnrjvHiD3x
/HbnicfpUikgSRYjREBNJ5hjU/mz5BJozwkpIBX3ixSQmrLjDzUgyxST+cYqCByYz6UHhIAKKemL
ILDJluoyD0Gg5C9qwHaA4OWWFqG3bm5x4fXkyEsrzx49c/RmY6khPIwlI8mDOh7ktUR1tIyDxbE6
GtWxtHHHogQ9Jqjx1oq7E8XgIkVfcJbaUx+c2+BslkvVwRkiYDmf87Vs+wxvyFyWGUuN2UW1zz26
nOzSZpc6u1SIcrJLMVzy7JIMTkQSzHCJhkuakS5xCdHyESzZX+z+IqUXweoYWDBfhkg/NyxHzkU6
PNvaWQlxbJzr7hzoy7ElhZ7H6VKKxa991qzTMJ0M3unphDsL0Wj/XyUkMkgKPSRiSGSQhBejhwz8
A0rIH2LIge0X2Wn/FUPO/1VC/l0M+T8lZDO4WvpTDIkSMoNHtSohEzqr1f+UkD/EkCghFaLwyp9i
SPOfxJD1fMSzjBKSkkgk0RY9JEpI1FHxqodEGlUFv4ghZ1RT9tlYK5pBvF0U+0x1vO2TK//Z8K7z
lkNYylbzuBri5vz379hKKfplMcNXzKKzKOgzInj9HTwH5jxrYcKV2yoLE6KELPUpz0S4CcfSOhHh
El9RX1dOk4Ql156RhEUV03K3hLwDv9JvSME1AiJLgow0ennkp42wnsb0lguEBJBOgj0dUoNPXJHu
G8MUtykkD6stghq7C1fkQJBvjetZP1nSiKCCjMuLoONeJj5CuDno97IEFEjui2JnZlL4OlsCIiFe
0A/WdUzU3t0oSBVY+GWEgmPgsZc//1uzFYFiXcVtQ9BJv/tRE3MZc5cHzswW5S1g/1A7/uhItdNg
pZ/QNC9lJXuxFk3kAZb5xD5g7+t7RoWWtKdtRfkwAYgGzOnVuFHu5p0LW4yaFLdmAqC46lqxcMfO
TbESKm4uXJubzVq1cI3ODdhMCxeUVaK6meqy1130846d43dxARxQQeGGocuaLg5d7Ndp6Fbmfuba
DxFh3kftUmj5lbWqYM8OIJCdFMsx8wDZKfD2ruUzH7ahIS6VEU/YLMWegSJz25DogrFzWo6Atili
XalCOLCpYU/18b6laFqSPlvuy3j/DDKA9DmNTZK6V8R+SoB2ucP/cXZmy23r6Nq+la4+Z/8cQXLX
7j6gJku2bHqI7eSElcHhPM+8+v+henUvR8uSdqUK5cS2zAEEQODD9z5vvGnjzVBtukNpKiIkm6ra
9ONc2nFTH76i3VCMTVRtJmOTjpvB2MTj/J/wP8UfEXdg3LbRyrko5WaMNlO5AedBAVTcWWtKY2G2
th6Vdc9ufLvO87XWrrVgLvCzSnNFiZRVQClWXruS8rlELzjENjaJcHOp8CJulhhqQ2yoy6XSLdl2
p0xiLhDHKV61igD/Yfs7rrBMo3TeajiUpoIguQa9MVRrW1/jBiLp68CYC1oa32f3dhNkm9DfRDSW
QynbTZZtACe0h1JlG/SHPXNzZTO2G1vZDNlGUjYTzUDd6O0G31DrUEaVTVPHzDYU+1AkPLo5BS3k
UDJB+t26EDjhrUk7v438dc8MIV1HzZq4UgHtUqxCsYppJe1cwkNBCGRaS75KbMeTAsZyeMR6eC5D
t9TluSTYi4tlBXHyUPD3CqtVqK2kfoXTRGKv2mhNqSM2r+dS9mtJxfNybatr1V6b6lq21wONxF53
tBOaRLVpaRu0FjzWGB42QPJxH2KkzKuNbmyq8Y9SjBsKqKXe2CQ0HxrOOJfgUCSWVeXGHjYqnuLl
RmY3MNqM5aajjURIzDethQHHmpHWQlhnrUWL0Gyd5ZAYcT2Zixys4WNSpHZFuoVfrGzW3TSTaC7Y
rJD+TZHquRAquDBi/yWFkIR2hHC6ySClsYQ4yqyIxnSQqhEVH0jYnQlk5KYIfHzW5QGzBLEUTRnf
HH4csj3+7/+RSjrUDnqXh0nN24VVM6M3ev+5rEtv36n4Rya4yr7qswi9ESFbCYakLwLJJLnEyqrt
wKMeNRPCaDI+RJV+PQ1+cHtwtTKC1ie6scxgMe1qPyC4XDeWYwjpsxWrrdvaUfaoJTPNfbq0tf5X
gIylmDM8m409dnaYJf46YNuV5yeRZOLjrQYhAHmFV6zm9RthiE/h/N3hRyqsSyhTlFjfBcF11+1y
fWelc8G+NlS33WwNvDWbrUjmYtpXWXvlq1dsxMQw+oy5mDgPB1uTHfxiW4jtWmMmFuI2Pxdr2olp
N1k7ws99ck1pk+uuvZa1udj+TVnemP5NXs6ltW/S8qa255Jk+3DYR9m+hqRcrP1h7/V7ScwlTm7D
Q/EJa3W3XnxrxVWAubkpwR4bVJCwBHeWsO6k4trzr/1gLom+a7td3+3MdGenLLm2LZpk+KThUku2
VrNlfShs7DLmksM+KedCHMcy5iK4vWArDXPJxVYJd6nYpuxQHMqQXGO63XGD1q5vrxUmNy2ht7kU
aIdLQrs3+nQjl7sIWM9NmgHyuaEEw54SZntp9qm9sEr4IMHCgmMGOYk3NjtWf8FiK2PWe0WC+zwx
LrIQOylmkpLqd4HXS8suL7THoZZyxK3QFZgCPQvypicrnFwPJOdDjoWI5mNsnqhFvSFy2ICghMvZ
Q9pfDShL71pf3WWGWT8Rv2yeaomhS6ubWzFljFghCcVISa9yc8pfrDJZR63+1lThcy5s/wk2Y4X3
yBwr8hrCJuFbnnbdt4x8xVFA7hiQSM1wBmK7fql8i5N6a+gMak2vlm4BhG8xdZWEjqdMnVAasmVs
6NUT3VQw7+6fc7P5hIEE22sqMWJCn+gcg1IAZ9Oa28nIikWYTcZXy8tvA+0ZdIY9O3q2uzLx71Wr
NzemypqwzTTDHVOpX1ZK+BJnlblHQ0nqdYXCt5DItzDz6xF6A+KGXn6uAnUH+lvgD5gCZRpzhH1F
IL6oEmohf9TuRrlTrttAHtzDl6jEqLAg0rWydA9Dixj0YFtl18E4yo91qbxQP/1u7FI2PEODXPpa
uSF74nEQoww1ogYbKyzdURi6SKer5lTaNt1pPSALvw2rx+pnNwL/tcAAuYcv0uh7O20R9eW0aD19
uiZApr8U4poZsP6aN16xG43BIrHTD7+wpfMiF2ly2wTDHUjOgiG1l1cqIRFc4KFIyF11bxFyvPc9
ImheXAIkCbw2WPCWVPF8Uvs8u009kaPgQMpY6Ll4JX71pkha9n3Ixx2mPT6YZmNvW6gqzr8MPlgh
E3qZGa4y+DgV+eCvI2BjdpJIjRrbBH9U78OGPBlvQlhuAfB8zWTl+zTB9SqkyEBoJMmPEZPHBAzy
CnMLCX2EvQmtwAdYdk9RUrIyMUHvCKRc//mlmb9FJM2uPcr3jeaFj0mumF+UGFFwLuFi3fStfc92
yFtfWHvf+GQnz974bCbPkf8SHErZvGgCYPVc6h7r7E2av8b5qxx9HqPPmvLaDZ+bQ6mGz7zNEgbJ
vs5vzS6vHmvDds/XG5Dzv8z1meaT8onmGSAi1O1fK64vscs1RmSXnSzdVSLo1qM8iU1nKP1nC3Yr
ntjwleNOgTE6JAAaTGKgSrdrI7cqLHg8FRbiip6vIClDJWsUeEEjEPcgDL5pVu27ReSrC58ks7u6
NXFxzGA8VzIMRcMwb4SqDZ+NXhNQd1SnKKmPwCRXHPPI5sE3pS826BhmHKxcIzVtMFc13jxUsotJ
wDaVME+KlfpWFw2vKa1gXplX2pXhpcpDlXqPUxNpL606XqVSJn9XrG+WbIIptqYRj2u+NHk53qSJ
MPFWV9NtpODXNcbhJ/KJg0+2f9+EacIKCx9vNY4WYqiyO7slGTrDYHXRiRZMhSH6vRwO6Q277Atd
Td+w9hye6jQsN0bMq5H9ovxKtyTfVeiHDpRF8sJ0JNrgZa+1tpi+53r+pWsgThLWb5jlBUTa2rre
VLO2eBl0xaKVyFddREmGvRs8+LYYv4iwzxEvEEgbyOomkfYwBzl8EYoaOXFPjuSlpnLcUsA4IB5D
a8O+BO6Tc3jx3aqQg7dFb1ftQhdDeTV60rPe9T+DCQgmpvbtnoyIHIu9TWyLflG0JGacv4C/0g/Y
EmGuxyXQWHnXHS1LfXwmawXMw0ILPbQJvrFrzBLhYFN7gDiQHGQGwfyoYFpaMnJZZr8MW9bIEJHK
Za/6yw4zbXJMrJXVfk4bdI4J2SY60+ze/w4XM4WLORYP7ZRenb/yv4TvuGiGJJPpGRlX5nGWW0BG
Zqeg/F8wSSVVTQARClPPaS3ZYImt/SBbYdxLLcLqw3n/3/fhf/y33P13+KL+1//y/fe8GKvQD5qj
b//1lCNGTP93/pv/fubXv/jXPvxe5XX+szn7qc1bfvs1fauPP/TLkTn7H1e3/Np8/eWbVdaEzXjf
vkGIfKvbpDlcBfcxf/L/+su/vR2O8jQWb//8+3cQ2M18NB9g7N//+NVs2YaK/N0Dmo//xy/nG/jn
32/zqgn+RubN29e//NXb17qZDyD/g4xEcs4UkhM1e8b49G+H36j6PxRTxZyAADobtTNYNpuP98+/
69o/IE4hubY10qogMNFB6rydf6WZ/xCmUCx+qwpslEgp+8/d//IU/3yqf8Pg3M2BdtUc+JeOSKKP
TqBKQdj7awfsuzAseqyXHqSRdM+G9DaEX119Ifzz6/7Sn0c/2lcyhSfLiFal+7wgdKNZNxZBLnoJ
5NdkuhBt+3Un4s9zHPVgHI3w14FM9QBR/pMpUH2pMkwQ9nq+vXugf1TZ/6WKjhZCWlM0Zap23n2d
85omFVS5ynx8dH7r6MdqQ60jght6XL6l4ixtWSQjewBpzx/8RN2oRy9i2wAl00iJ/6Djb4XCS8q/
pm2bIQEatAvj0a+ahP9Wvzr//N0I3nMGrM45RVcHxM6MPnUGVb8aQ8Nep0F3b0T5hZs5daa5kb07
k1XYMf48lncfK8Th4P/HCoo3S/lG1NT1gcBfeDecaLQHaOO789ReF01jGNr3zI9kpxCq40c4QbXp
CEo4kH+v2R5jK5t8GKYMtMm9bxbTnjszHgcjbO6EUavP55/+qRs56tsJvR2TntS6j2AgyYWMxoft
EjKHEg9/9/PnODF+HPJa31WWYWtZlqGQupd98QVwUrLIK+Pl/LEPibh/xtH/bFtHXRsmatGaddvd
s5JZqSWEHLJ9LG+rNs/W9CmBox2X0SpGmWfWOEqZD1iSXGhsh6f90bmPen2ZK7U+ibq7bz0SYtj9
kNKHPtoLPyb+9G2w8CJCUdUR37BeTTwncPJyEvKGPfkmnWV6//6nZH+Xz6RK5Hj5sBz66ErKf2qe
faH6lRP1f9DEvqt/2ao8nEy67l6Tgq2mfSvDL/qAL4k2XCPUUUiuSlNM1ypyF4Cbmsmw0HVwiRBy
zj+jQzjog3o6oHreXQCeNpFEZlBKViNJlL3t9NSXlTYbYHSdNS24+9569QrwlGsFznJaFcCnKyyz
PMcsvHnm6vBR5MNBX194eKb68VvtQI56d1EkcccwforwnsyrH4GR7ftBfiXHEjxCRLQ5kRd9latQ
vVBIE28utBZNVz90rmdEz6AvCsfX25VcW3dAWL8XQtypkJNJLHodav8TKfRflJa4rjLs+hpXm4Dt
S0Xam20Fhyiot7LXPg529BZj5zHZQe2EBuQ7y2JsbKVxEXoeW9DRLpimW9EMj0wMwPV5RKDJBwp8
dJ9p6gDhuq07tiVEf920wY4B/DrM2KRt8xcAMhtNLVFkVEjLk/tQ2C15v3OmeIjFcNk7yRCjPca8
ukHApCbDzugYWjTZd4ChXGmg5JKkwOcrsp0Mb7iRfYzz7UGZ+8dH7WEejN5VvdKnfmmgpwKhKu6H
2dyuLoFZtEGqOY2fG8s2UVPm9TZkoLHr1n7nXcoCOdUX5rfgu1PXw2SYxhh57lhh59Smy6xMN+dv
68SL9ND93h066nFzs1O1cPU+fW2F8SI16VYtis/nD39ipD5WIkC7jC1RaKVbokNzEqKgo0mOEHxW
vwkupOufuoW5r7y7hU6q06gwjdIFU4VLTGlK2n1VJ/pdRNpkemE8OnWSoxFby7TR1PEYcseGyCrB
05EIQCmC33wMR4MyeZOKXZcgXqRSAuGU5A+egqiN8Mz2/IM4cf3HO7YSoSsp0vza7WyLtESkJ5hY
QTaJG1xxfu8UR3OywbDsosQazG2k0Z0kCTfiqrkp5eCPldovC7X/w3xVnudP7x50a5Mx1/lT5WKT
2DojYGI2TuNLj+BEJ5tXMe+PPlhDBE4xqV2cIh9Fipus8N/O18x8gR8MHcfBAHbGx1Am3da1I++n
p3YoM0YCyYHndoHxo7fkC6uSU7cw//xdBZmWlDRdzxAFKRDFPb5f7M13L+dv4tTBjyZdETiiXEem
48aD/b0xbQOi43RhmFDmbvRRDR314UStxkjHUcCdUSJdAwGIzcRu63X7LGiWQH6++Qjty0nEjtdc
sis9dUd/6dNjXcYoAFzV9tZFrU6L3qsv7bydOvhRj/a1UJniyuJ1Uc5ZIFFggrHXxYXhaI7U/rW+
8Bz+9UmnXcqCJKwbF4RTi0g1X3dJ/Agr9zqTxYssqYgmrPE2zWrjgiju4/tBqfDrGWshxkmOqSxm
pbeTUj/2ul5euJuP3xKmfdSx7dz0415vKre29R9tRtCsMn9UrbLKdf3Cau7EdM48SL3e9Y1GDS1E
ehIu40YVvcaWVH7P5DFlO4ukjJj2h96sVFGvsD/olKOHtbShPMiYH9003ZgzFPveSu6VEjvibNoW
Kjv+XTQw8+p9jSyJRL0XnSKW5zvbqRqZh/H3Vxun5jBIcuP27G0XUnntadNdWGT7ls5x/hTzg/uo
Cc0P+t0pvJYEebtJaf1M+658CGbs+UtXrWY+yzpmul45fJ0V5Bdot6faz9HwMTV9amdS2bhDIjtK
JUMsbYJLXMRTBz8aPkwV8mzVSjUq0AgHnrguUQ5NlxzZP353YmT9a00pmlSyezQ2rmEF4TI38og6
MyPIJABjzj+MUzdwNFq0kVGTbhVXrq8ivLG9EXCqpSbL80c/cQPW0WjhIYZpwsGqXROLQUfRslf0
ani9mOoFs54TzfV4X8QapDENIZq7cCK6nVXp9rcRI5QrC5bpvtbr4uH3buRooMiR8MQaICS3nLSn
hASgpmrcCVrl7x1+vr13XSKXCIdUadO4Wkx8B7xVZg8+MJ3ux4Xjn6qno27dQ6xsPSus3Cgf2q1S
juy64nmxCAsFmbCeaZ87/FiXSHQC4Nl+tkLyUzhMGKDoaMBVpYa4uGGIimWcnVw3nZJeE0jNUS6I
5CYNLfhUdpqzQhqlheR56ULXat4FEqlQfW2ouHzKCP8C46nskIQoU18upRRxQdRW5m0meyprSLZF
7aFHxW0aZB2lqXwTFh7v44C9i7iQjRvADz3CNKyxmtiL95oymqsq8IK1nUc2+XnxPZqjaKNqub/2
4n7EvbFpP1WahOZYtyADxY2/KjolWKoFKEuikFitXajhjwe1Y6p/hzi89mUUYUBIYXawMnUYPf1l
35K98nunOBrI1DbBA8eSCzdkMy3AcdtRrORpsIxP549/qo0cjWVNo9RW3euFa/FSWQQ2SmizrMm8
DmGUicGcLrwRTw0KR6PaMAGRhoBYu3VR3tmeflsP0X4U3vb8bZw6/NGINoSoj/DbK12jMrwvwSDF
bmSG5cpPwuzCsHaipsyjYa3upWQch7xE9aDdZCkyNytMv/UhOVYsYs/fxsdTd5JFfh0SRFBYehd3
hVuZdbS1U0u/zgxtfCtYNqOqwR7RL3XtN2/oaHiz9cRvSJbi0eva7VQMr8TebqGBXpt0zPP3c+Kx
HJgx74a4sJjqRk2YBumFZ++atlAd2/fN66phQn/+FKcey3zqd6doNTU25bERrhrKNtoz7as5IYCT
TCtdolDvf++dc2wxxD6vOVajKlymbdsxCx9yr14N+vgpsn/3FEddfTJFGXYFp0hNaTNM1UMbVSSq
e/tMvcT2OvU8jnp7PPatL9g5c6NkodZOEGFlfuE56B+PhYfE5XfPwWSOOxp6LNxw6q6jJnrztUsZ
Eaeu+qhzq8Mg4BTIwsVExVr05IeObeE7UV/HFy7+RL8TR327sqXJGy3bcKUEZk+WS26vyE9pk68l
O74aleDCtPTELPgYragRGy3JIxeu6YPBg/XnWdObFyg7OzOIfSvo823v97r3Aer97oFUQ9mobQ25
P4qLZj/ZqH5Jlwqv8iQkI7bG+vV8BzzxdOZd1/cdUNYsBquO9CzVbLFYzoZvnlwpN1BYq83vneGo
i0u2HauGrhhuX4QLQ6r3WWaR1ma/nT/8iZZ7TGLGnoFEI1Rpbj0qbFLF5EYPBoZM549+qnqOezVW
9L1P2ps7tchXSoP0yubRyuULdXMiUAzF7NfqjwNbLrVQEKaK8PspjbWvJzOCiVw/DIwRujd7iUh2
QX7X+Rs6smT4z3YSe+e/nhGXBgsajiXcAaaw+OTnxVK2YiAviPaeCDMta7wNUENb3u2Qvqnat0R7
kUlx08SWt5ozf1fuQjRtk3dhcD613D7ON9YDktgQOptY5/TA/Gdd6c/JftJndmaVX8neDXsjenuH
Uhq/3dssqxY5hoW9Xi9i3CzArUblvHdSIq8/X0tHpPb/1pJxNKT0UZRPQiS5aw3EYoInqVCc2Vks
SLeZyBdi8hcIy8GlOKX3mejDRpPhGYOeLlKUqpesHuazfbDsPuTmvRsEMr0JC1aruSu6+6mFcqpN
CzNne01gJBv5S7V9NYp0ff6eDzrXj852NKMIvFj0cmilbtNF3qqq2SozhkxEDvrv12LSAP6Xxgig
rvgWeN1Tb1ulUwbFeNdUfgXpCsG2YuQ/1aR+SH0JHEWCY04tK95CyMJflen0hGVF7BgFxvRxxJIb
xohYll3wQ5QNKVySGi9ku8JjJoRkankenzBwHCiC6VLO1YnR4hiVNpDHYLRA/11JDn6qalA6toWR
y/kaPDGZOZAg3z0uaByilBUlddUx8B0Y7awsynxJCm61UDEK+b2zzLf27iyDWgQyK/TE1Yzy1m7b
N1Gi2X0Gg3KhIZyqo+Mxz6xzDROY1PXTYdvr0k1E8vOFKjpCPf3ZsdRfrz5sgqmEhJC4rao322CY
MOMop2prSnG1KIA6MW+ui2LRoaddJuNEHRaJdhMZ5IjrgxRugqItnIg3/f1EsOAamYK6tkBZbpIw
xbA+auAh1K3OTCPvEcvgu3JhDXSqWo4GTj+ZvKbNusT1SKPM7cZhabc8/0hPHfpoihROU6YllR+7
fq9c6VnzZDTJ6/lDn5izHKfvAtzq0x5fHzcp8JDs/QUIJkczmgez1G+6aJ8O8effO9N8Be/apdwP
iiljccKrsvoR5FnkZOO4HiyxD8ke9pLiNZAuccpPVJh+NFRpSZIFutaTF1knM7wawFZYSpcC5tqJ
t/4BuPjuVrRMMopJGULm8uvOKJfqIDm9cZ+1W3L3U0N2JHPY+eEb6D0UYcU2VqZlkGB+FvSOJp4t
PVgbbAr5qBy9HpsH5VHC02YKnmJwkVbxAjGcubwTa+qj15WrCBZWz/ewxP99CgUX4fMP5VRFHU2+
eqL7kaInCQ518rc4BwcjS5f68qljzz9/V0s4RyiqF+axK1L1uscZwhyaC0PQqXmRfjQGhXbsCynO
YkZQN5VhDdcL2XMxtnTKycUweuOJu6K9MKKeupGjMUkD1RbEU5owrwfQ5EfhBgf7C1shp5rS0aiB
qVgMLkSkriG2YJzickti7e8926NRI0+T7GBv7UZ2DEKQ2kdOVJkXHsGJStHmOcm7p0uwLktZN8eu
lpf7TAldX/a//9aFH0RX7w6d5WUap5WeAslIiqWmdvZKjEiAzx/9xIh30CO/O3pg5JYYOpURz0o/
ESCrHEn3n1tt2JuRdhOL+HsRXUJAnKqkeSbw7lxFrgpJlGTsmzg7hp0tOWFAEPb8jZw6+FHf9abe
0vppyNyhApfSBV8tzcx/8+nO53x34bGO73yI0zvJ80hQup6XQmp76tX5Kz/R6I/zaSeChb5QwtTV
S/0ljbJvupGsAhVL0/PH5wXCdX4wVz1mtXh+EcetyEJXVqVNafY3DAaGeO7VrVFaWxnvmjDd1sOW
Xy0HvAWC5gXk2EqFRjH603JEPmqn0v04VQtF3GgtlkmkG/X1Dy1+4iDJVOLrbdyoHEg0HYN6e9UA
kdLTER+Ml1Fi5aEZuFcWaAKXgqmsFkN1aSqnmlzGedHHa83Y5u22k9fz0F6bLOKIc/OTqSUVrZe3
vFtKLWA58aUTxrVn6jdlqoPR3vMZNcYtWa2WHVwZB8MyR9fvWKTf8OKwvPYbflWmCJa8LyQenJVD
VoyCFe+OvC0dJQBCGzyVZgN3tCQPdVul8A6qr6CkyA40Abh6qI3HMl/DDCfJf63AZkZa5TAd4DMW
HslcgqEMZLCZcz3KpeeE9otcaRvgU8uihhuYrYV3G3lvwihXpvLMW6+TC8xIcTGABJOanpNV5Y4d
etvDi8Fcz+/CkQB+2iV3udJeE+BAlhUs2himxoOSQMkv+Q59mZJiGKCKF67Bt1mHBvWirSwAMa8V
2xMiMz7nSn+Vg4lLy4ylRbCafMWpm70qburWcDJWgjPfyQfQP0yzPrm9mqtQwUaBdWIrr1svdyYj
cng2ofZlvkkZIkQm10suZRi7RZnm89rKwiCG8IUjT7gMZL/Z845eCEHP9jUM1MitI8CIimd88QnY
n+8X87DzUa84eiPEaeDbQ8YCpNPtZ3Y1Rqo90VAIZ9xaJi5pw06MsMfZ2hbkzYrk6YhdDbHR6swp
mA2DOFyUKMG6tljLYITO39GJMfA4d7uMyyLO2po5RhvoWwsKGSQiLHnOH/3EOHWctl20gy38eX1N
kuBj4BN3RqoaQyM5f/gTqbtEZn8dZUu25Q00WKGb0R+CIYAP1O/ocEGLmYa5nudMdXzfy2jgtXWu
ya7SPJ8/9TwR/qAlHKdvJ0ND3hPzShcjPfEZ6l7xVOhpz/DklU8aaem3FkTzS8PxPCv76GxHbxOc
HSWlGoCZWkYoX/e2YdzLCsiscQIUZCJfW/hRSaaG19qYplbK7DsQTas0sZGnjThZh7ltXWgxp+58
vsZ3bzZTsDiokjRz5Sgv9ghGklvJn+THMdahruqjDxYguZRje6LDHSd+W7Gki2mMMlez4h9pXT3X
VrmpZvFRHlxoo6fu52i8SBptSjH0jlzFB4lYMDw5cgQnte5r2VV71riYJOQXQnHz5O6jB3k0gJiD
MkLUxfC5BZ6d6/UtGtiVknZ3lY3qIwZIbcSek3r9+nwzPdG9jxO3LdNQUyMZ8Zju889ZVnxNZfXL
+UOf6NvHKdmwOmsJc4rELZQG0igLX9F9sURzoZmdGAOPk6vHVoqbSFcjt1H0vY95z6xNbhL/zigJ
Bk7qFzsbm0v968Rs5xClfNemAchVjZwrCbszVznGiOU2IMGXf4pxr/bfZUH8try49jrR4g60s3dn
UzwrR7arQ12WAvPRmGrxXUSZ/FPKrNkzIMKQgQmMhv9RoMJwqBXDCX2GMzIKig3Xgj9dXxEu7fIJ
B4G8W3q91jSLutHDCwu2I7bQf6NIx5nIVT12vVLYgdsOGV7pvPB9H66s5QzZPXOfscCCiFlY9VXX
/eU8NTMQjoMoieZAfuxMaK94+deTW7CijFjdJ8C6+Qkr9QYz3NhMV37+ElQ6pKGArZ6QOVTqpPFD
W3dEpQpCpD/k9rVrL7wpTjXWo0FLpKZcGBH3w85eQ3grWij1hcaji8Me9we9+tigsLLzqvehSQPe
S8u9Cr5jaWEksqha9UpoeP7oMP+uVBF/jrW6XVs2DKIYTOFK6RMfsovxUMmgBh3cwLWNYsn9wmqg
fQyhREKGnNvbiE6cg4yQUwylAnsFjM9/yqM8cqQMvlZWK+lyCiLVMaNxWAfyCMdCgRI7llApIiMu
N00OfhCm4XdMAONrDYkqLF2jwUii/hb0zNksdch2US9U2D2VBiIN3+NBlzAKVSbttjNoa+pUv9ZR
1q0D8jN3pNtJn/R6wNoF4ADp5AHONhPqJTMpiNpPQcWcAj8SScausg9t9jmQCluGpDlRV8lrMob9
tawWUA/gDBOrCaRrYY4tfvNxvBjVLKaOourb2MkgHmQ9hdisgmatgs6/lxM1ehCy9+L7KlbtqdCe
o1RiDaQgju2RWMP/Y5u+DhKJOQEOa7rX0Ein/r7PJDTYbGg6HrDUJs3DVa5p9wboPEdq4fkagd4u
5bo3r2rbz3akKZrlAsp0yMYn1LLQ9jdxWX4lvv0jLvoQhEhCbmSkKk9lDjRL7hsN38Sx3MVp4m8h
Xc6ya63v7jJYy5u+Gdor9s9gI1j1Mhg97zaABQOgRhK7GOE/ZHiMHNjXLp9Zg5kZ8fNCfI2CBjpQ
YXbrMLXDjd5g3ztafsYedT6t4rFV7qKGDf4+1EliEhW7SzhiZXhOr6B5vkhW+c2U5dAxMRTs6xCW
d5osEj/byyYchFKqlihgt3Ajr9TOfETYsmnD6Es/FPBEYwYl3x/g0yRwm7Vo15YRXhCmcGq1Y3TQ
whcfJKRd8OZPyms50Ii82fmq9LKlSLofNV5hBcDXwWbdFHpXSmqurNBzGFsjXEjtxnuAYrjxO/vW
G5trZWig4ATTD7K/dLx2ZXfyQH1/na2RFdMYHByBNJzwRgZIX08XzOw8Tl31KE0yMEblbYYvSo3J
fYUAQcummaDhBHyyiOGk2okjty+DJxYZsAJQww2+ZGkHVLKKyaP63E4mXooq9S7nS9jo+6lnbyyv
l8yjHmB63Oq0YlGKq1LDwUQDeaEl3QMwgCthY70bdiEOSV0RJ87I/pnD2hSXTiEtQjDL+gCQZtxb
CizxVAt2ug9oPP+qR8lnla5eFmI1Uc8TGV1G9iTXyjKQcD70pIUw7K9dFy6qJHRsPO4ND4zsuEeb
jbv7eDV/lAa5wU99UQ3t7PdYM4XBCIiRyUkQkfO2BqmUOmMkSOgdHEWJt3hgpUoBHIYdUaPeEzrr
u8odk5mPr65qTbsq+Oup3GUsPeyWOA8BtiGQlo352ADjBuDvhMO68DJcRbuFqKd7fmMEj039zcbx
BlAynlxPTfpSWcG1nL4N0tAgaAsWeDgW6lvsR9OSsF1W27ApaxzdzW3XjMZ8+UZFjvak4CgZxHc8
feigq3LcKwGJd/y1itNIjXHuyk8xjsdj1aRBDcK7a8JSdQYqMCm3MvrDXJApOj8xgeeQ1BGax9mc
ds1DiHdBGDv6hAV6ivXt1OCrkqAcM790bXVTZTA7CYPD8dWvPayMoqJDdBpacCZpLexssZ87LdhW
WIdYzfUiuQO+0K4DGluOS8BozRr+cD94FiOQchXFZES1DKK+vo7CCgvC5GcTxzuus1DifQUXAErD
dTRA7VIB2ya4Ps/NkJvO62tb7Zda2dzzjOLc27GqVeGxbwfVnn9kSvUt/3iRAWSvKB68sFgh/b5R
5GJubwmB+1BP0M3V7fzALB1/SjPqfzS+95OILD6GaEO1H+XQoIEwoR1V133IsEBj81v6Tyhtg9Rb
Fd3zlHSeYw3FMmmwCxWzxI8lMCsPefzclOpGqTKsIsNFGN8F4XZuM/3QwzEwzNgJJvNN6PUGY27e
+OkCNOgCCNLcAvpKvy+a+35yzQyQudLvioHRe9yqIlxr1JgPKF5iGiEn+A56jyFGxKCGncDolnPP
pm3Vk7/Cd8fpsu9+2W77MHF8okjseEEqVBy7DpbZoDhW2jpzXyuGz0NqXA9y/ynjVQKMnZeF/HVu
8OX0qTOGR88mLMUIm8g/OLw+vcTqJyRfyzxFX9jJeLxvIXw4c3ebL2U+SVwyOZKWWZLyKpeuYhbT
g2mQMYidavqiWeZrQz/hETeT+KabOM+k3TZCFSjiH0LWnYk1QDR9mev9/3N0ZtuNKkkU/SLWSkjG
V0CSJdtSWZ79wrJdt5jnIUm+vrf6ped7uyRBZsSJE2c3CwuLXQES5iVztycswrD2rGPre6+3n8if
vE9Dbt+WmT+kTudGSm95PGbBk+QoKAIBL9PraCasPMyq9W52i2cDPnnJUCqXk97ZhEI3hCspUVw8
q7kMZrHHefPGqAfp31+jwiJ1VGlgppAiTrZejlNj+/gSR+ParzyiTdnceaXiZHG2eElc8WguS2To
RPChqQ99c1jCMlvemm0LIgznNuQeZw7nmoPWNPvqhbR7rkCeP2sL7ow6dSFYztY+zYjGg/exET7n
L/69Zc/Pg1jfl3a8btLAqTvsuw08SsHrW6bZH6UIU6WcZm2BKGbrsyILesxSKAvsemgAO8s4zA+d
6//qWp+HNNnXjfnJnuRLzlWG1aGOFpCBlFoQ0VaZRbg0vDOAJvbwXYN0bizTTje+cW82LyiuwKYn
GF7gKyrpHRvF7QPwrNiXUqj7KiGKlLop/bVJgDusbPWTfNJBr+5VVe/6wMNbBoQEe+QwhjPxvfvF
TYsol5QvzBFdOC8dl5QcOoUJLWnjIXAIhbSKaQefwIrGQXkRexOE4CuvSUPSr9Y9u0D2iZCnI5Zv
Htu51aHsTXAjH04vo8DKjsOgsrheXZDmubc9m+huT7rKGpgdm/wcRS4fTTw4dWjqADxVgbM+cpXZ
PKdDnR6E8kfmaJNXv5lLIx8Ilxsg7y02npBKeyGfSuLUsrN3r8ryD8XGxMlpmSaX9UQkaNeg8eKm
rM9ZFpTJHdHW7u37Xsv7ic1e3mtv3Y5C1s6lSoAw7Qzb+G2aGWpEalplWLO4+jphcrP209i6zzzX
611g1mUGQS4nuGdrWUzeMuuGQhnq7VkHmwu3UG1/R2dbEVrJOXfjCUqj3lM3s9bn+7Vph65v0KpY
3O9P0u1SgHT5OgEz97BG9IMzv81BWf8R5aD+dYMBvZW3dU1ZN5bzk0/jtrPTNCBKt7crkCy9MsCu
Dys5bA26cqFEzQucD0dNijaui3JoySPkWbS9EcN320wwsb0G67d/M//oDIdxaRyCjhzIRZdTFba+
mIgkzGmZJgWZtVHzk2AIBdy1BqMD8O8VR0nzmg44FUuv/c9fifgJa8URLL+nyc6AGzXO75o15XGs
xuo7zeQEd2UmYNzgGtAuhnW79cnFSjqzgjDjWhBjvXr+6/SGsx+t1LomU1t6oSQyCDn41kfMrAPV
lnFD3GsLsq5P+PVM0jXhgfjnl8qIV1fURBYXAR9JuHGX8WHIE84GwDzj5J7hNliRw7/8mtQ0v6t5
Uw819r89WCx5yYEAFXsWtoxngrPsv5Y9pI922W/39WCNUEFElkITNBTQBZShyKi4LoygmkIzd81v
+ibra66cJAKHYj7UqZjjZPChDDuWeXa9wcEmbmOA7YQg7lZyfOtEqZ/FbZK9kIV7zIalIda0tU56
kP69MaQr547Uz3U291fWc9ittpBOQz6CjFjR7mI9GfKcJDfsDUSbqBpVngPQmsWH6Rmge0djOfrV
NL65ayJIoGzzS1qILzMvfkXtXRqTppAPOz5Urb3BPVkodMxZ8b9kM2eTUxnVdkV2x9hw3AZOEZO1
5ITuyBUiq4mx6hhcWCW9Fj75nVQnjiK0wN9eBCF1DqF4CP3GFtdErKWDGxANy03HW6SD8jGw2/28
UV9XbvME94Ma0jokPa3UaA3PxOE9Zm6yg4L7AhU1dMBwkQbnsuJL2bEGd+ON5iDLXdEH17RaH4dm
xpyUqicKmK/GbmGf8D8LM0EutiWIySKODa5L6CzUewAY0n47LyDWC0OQeav3ie79UAXZTfZhzOPD
jZUCHkdriv/Szv7yiBNmSKL0H8tIkU6W94qDICjFdfHzve3dvEF1wCb9ksAS9ftrXQGuZFklrjrH
34vJ51PLfeAHb0FPSh4YblXnDqsQ3m5pONenyeUrNHFM2cXjuHUXY8sefa+5n7ryZSS/qrQCrval
NWMhiO717ck760beAl/d9dKmwj9y8DO7shN5S9cv5cFyZqqFKTHMU9OI7kUyLqn39TZfKo+WgYh0
9bv40j7PsqM7sCAXlMnZbbMrq0hllFncL5kikrKowsYxHt1106GecuIp/U9f5r9N2XY7JzcHTKb1
3352LnrNH8vR2bs58r6VrGFrTSUs2/ZJ1R2LzR6Q+5sLcXKjoC8BdBfUlPOb5m84LPOvChZv57Te
ANcQaSFtAaRtc/2vXPo0rJq1CLuE0r8p5L+ld3mI1KMjNGBJdYTgAJgv/88CQhXmw3AP8eY4y4yn
tCcind/dr3owuV5CqdQJ/2UM+iQqNlA3hVxwFXsfauDzuVwp4RJ4B9slqz+f96jeV+LEvH3S2tOO
QunfiBfEaqGP3lbxA9f7DmDZ3T61sLqnutGfm9uepprnN2vEcGWxqzjZXuf+84RV3ImsLl46jvPQ
TZtjOhvq6Gr/5ticXtJePDhOcDKm4c4o1fdULQfACieXoAOdAajuZ7o8avp8PyWVGc92Hq1m+rea
5zxqG3mXtAYHgpGFvPvfvoUvYdL4+PArEIWwlF9QXf17l82eOAk6GY6uHw6q8iMam6jpbgXsWtwb
/F6MRUnstm3wZZAhHwZhFGE61Z8Efx9Lv7/3s+1ceNldvjg/a82mlN2AEHXGcCR5lM9EYjKxtiZt
seOCD5/SX2JO5hB3iRFivfmqsvZe4L7cuVtGnnHXZOHsjxym8ibn2JjJywA4PShaJzTc9aVj1uBz
Enj0ylszniaiSHpCRctg+07RR8ZswJzUphd/oqtyunYJvdR78vv5wQuah2rQZ2kmF78dqRV5+mxr
vdSWeUrN5rb08r0G5KVvK7OLJfgs2GPn/mZaOpNZPdXE4eOdCHmbnjTCzuqa8TIQdD/aTxbBaoIN
rBBU8rEygg9v2y6dEg92uv4rTPdFeRZSQDmf7FsmBfs7D3WnXtu0fyAj7hGPGGxDB2kIuOcxt9Yn
ewoOouz/+S3Sp0inP+g1X3gPWW3wyE2fP6EtgtWywlwHLzX5slDEjiVVZrhqExxhnb6sqbikS32X
g5pY8qHDk+kPB/yXDo8tHItV90gow7M7eJeJIj7MC5MI/vHHUXDwQHVuUTPZ412NVHXHvFlEuHkp
FPqeZBAQmBOFMVRlnuicuQHI+dFuyGCiVHENYjHc1fmRvMe1axk8S4itI78OcPskhT8czMd8dpoH
q7X7qJ764WoEq0Ngth4xTum1CgO36/5YMwnAue9kO20Xf3W5vM1rXj06TVNyAVjWfXNzoPEpedaN
VVoPYg5Yb5tNyO6zbs6VXOWnMbX6Q5k5fsoAlANCXfDWK9M6ppau4tHt5i+vtgtNQKIDtlDPbvaj
BlVGsub56exKeSESV7lfa+jpcHYW+KZcl26/tmWYmsv8h1+1/25wCTBKEZ5mcl+Y/X7STXlxBuqY
cqT2LGpLMDhLCU0xm43YiHGKZozAu34iTrHI/A3upeVv54mwm6fEtTsV1rOdflA2LM++HhuUzFmH
wC5BAOX+N+WFd52tdPgQ80Y+j/LNqg/VYIEJ6QqnJ9jHkckWsgdVnehT6H4rTwHwxogt5DCryHbb
AjxJg5Wtn0fSFTtXnPpBd6duKvzj/42Wyqmys4aLuWuU5cfpuJTnviYK3Vw65uvEm8Z1sYnzNnde
JMxFRFxe1TXYav83V+JPlmxaR61frJE28iDflc60SKozixDzAcA5FYuZHXw6tgDhFwDRDRBlGUI/
ZL4o70wzYcrYBBy0K+mqhumBOUxdvKJOsQBGKef8dWCp5YAbUof9mBt3w1aQGFsW+Pv4t3HraWZd
PVspND3mQ2muRkxSbnWUeVWRXMTm03s2puan2zvqYVa19VZI1U+hUazlE7xJoNVF3Z/1sP7IfkXE
4hN0D5uQaTyy+/BJ2AKB3YuaD3WXjA+TMzl3K5l052FI6zOma+dUlNXwNi/Sfh1aYIPrSFL2kFZJ
6NiQnFMWZ6HZcbOIqa9iu4Tf3Epc2Jtvl4j1rBYiXHJA9wnqqce6lmPN1puvui2sfFc8NGpsdn5a
wiDLMaS4esiidGyre8G2yUUNDR56e5x2Nq8wzCOq8xpC6F3pDKRkak8gU3q0Ju4igaj3IMCp84b/
sCgR/aSnZLpxjWg6fHZj3ozKwWk4NjrHFJOo7WLXicAEMw6lFVrZ0KzhkJtBHgWy7X6LVEHPkYMf
YZseYt3W/WEs0xHiBbJwJex157Vy2Y1CW300qKX8ljPbjqIxGAsMuLpCCahyjRMN56gh9edDuJ4J
2aEwL0NnMI/y+tvsF19zwMu7QZ/Zgr8qyfJdbWY8JYwAYui4Lcn6i+a5S1uiauUWbpOj0QO6LnZh
+FFOTHOE3HGrjfIuXGaP7rpb2yhw6QGYmgyf2jLyKCvIo+duy2PN97gf887HbrNZ+yHxHH7TdHz0
Fm8BHTrk56BCzDCE7+6kkQ8ngKNeOLSFj4Qn3S9HrYwWC1HuZE+lKBni/OnGNtuRN6D39ajg5EhN
snBYjMkANCDnGzK57X0WIvaTacIcSvTAmdzAljQ6732yjCUCvog6u6R84iybv2oNDsy09UaL68wE
KFFALYNLajjj81AgdGW6GeJyY42RZNf/AC2OJ6kNSlEwGmrs/oFzjeGkgm8ZrizGP4699ZIzDtzV
W/nUFeuJFu5xzut/ZGZOUd2bn7Kkkq5K1ZDrn1JGdJDLVVU0MUC4Li5VDwV5ZLWKr4tLzxYvNFLP
2jDux4w0duKdfiofpBhpUy9bYnFt+CRFJ2v7W1I/twHoJZXsHNe6E8WchSY0cZ6fXyN1AEhYh9LM
L3C5Lk3voJwmwU5xBdcqu1s7m5kIviN72d59bExD0d0xGT8mAsVzuNXlXv4yVKxGBGX+xtbKrd6p
nuGq3YmKzj5fTP7QU/aQbJOObgN8GriRHqp6q7v01Zjtc1p1bwDZ/qleHh2/fK8UKQdlYogoBfKJ
TwPyYjOv7wWUwrBfGoQpt3ycb2cwAkIXBpYeiMdqcppG73mZ+ykWEtHV7d42cLvk9P3oUn216fox
6+04KHk3bciSvfauC2Avdsn+patxtRaQq2O+74bWffVuFweVs44KP/+vN5sJsmi336hqUSOZmPhI
FRtlwehbr1ZR40czPibGqIwC7+qk35tF8hbI/KWQjF8S8Dw8VQxYZddHHYGCMV7+9FEU1sdqeO9y
LN5tL1Vs0vhu2HHPo+uf5CAfkgXlJd+A2WDzq2Ovrfde4/3oZtI8Br0TrwM8yFua5073mMga45ah
VlBi6HG6LxY60rp2osVxP8fMOAshiijIzPm4Fsu0556ziCBzrooFe6YAzHj8kd97euTv85Ju2aXm
/IjWsSGcu/AO0G3+NQH6fGfFayvOa4dYQDz5pfT9FtnYf526/LX3tdj1JRzvLV+/bg7ELFeXZZEH
ug7cJ05KqncOUI8x9JBSMFkz8NKEzlb7T7lfNKGrcBhOreg4yppHG1EjhA8oYt6n09QsO1UybDGM
c1XwAzGKPPiGFbtt87VZyKiuGtDdIRkiQJHKTnpzaKuM474HO0zS5S7Q6TV3p4+tFxWCaHIT3HN1
CDLuzGmYPYLsxe0Gzl7GpjsG3vzY55SXXX3v8bSnPX67xvvndtkptbZXpnVngdE/wANGVHRSEXAS
PNmVeR3ZkYysav5KctsL3Sp/4r+FJVEVp870vzN22Yh4ZoLTDPV1WOyLWyJjN5Y4V37bUYlPf1HK
WDXe3M9NpN5RThY+el1NoK/hlHdeJ6ObAb8uqSLy1uLGXuhP79eC9PmkSN+MYXur7bUApEM6Ytb2
AzcuvVDlY0J0y6k822Xt7lfPyPZ1x5eO8u7tsoThRe/5O5WX/0RtfVA3jREbpNVu63X+q9qiuWth
kJ6JWnVjOS3jvhNjiWd/NsLUCX5TqWC05fKVAwnanVZgSU28GW1hMOxab0sCbr7Fc5ptr5NDt5CV
IF+V3Y8vljn/ZYMY+qlHXPew5OMOE508zZ7RQDlxMBbjdjz7RnNp+dUyelsJfHtAu3JRRYAQpsuO
SjTgkhmsE9P9MjIny0Pibp0GBF0fxNxNFY+JWb8IR4NWG/r/iizlXl5IeVZyOFG5rxeucO/vpEfn
2QMpnXN3Cx2SOFbGQ+53927f85+VRnU3slS98yu+o9RCDBKMB490WUnkIO2T92589opBUp1m5UvO
GvyuFR6KVxfoGNFD3ftJ1caU5+l+XAcP7ldlR4nV/11Wdr/rMa3pR7KGyUXBMQRH4dMQ3Xo2Z/Nf
o+qW2WzLpFtlPuD6rsOb0S87a4EUKMvyXi+IlYvD88VEg6ebo1tOTpjJjBrFoSUrFnu4w+SCmhPg
mVWFqkKHqMNonkwn4kBvdqJlcI7EBT4zszjqyY7LQwEBYj+5oAb61gNZ7hNuaFIzXcWkp3hgjMdo
2xaht8o1HjYYcmrkCSiXycl49Tt1bojBhBuDl8ue1o92xMDSmWnw1AcGLbyFtjwwa8SvsR0lT+Cd
PyxutHiMOKnjTIaAWfAnsctnELz2Limg8VadbI9WavoxQ5r+kvMPWAWcE9ablbMVttSsyYeziuyz
v63Y5WYvTkzwXLqUedmlBrcueUc2Cf8YfRPZENDYVeral+mtpUHdgZpZ7BpS2uLOVna4+ua/fjBq
rLUWFIQJe8zmUSdOm2DeHYhzTvxyxGV2TZ1FhkK2fHE4P6LVNc6FHHSIFIdRuXYUsOFOAEZc4NZm
8xtd5jfcWyu05zzY49b+46c6P+gxP8m8fesz9Z2myI+dyIBx5B2dcjC2DEQyhMhl3KKRVhhqqrce
0lX9NS2Kh6BBbyftmqZykbvMLxamoUTawSnOwqEW68Vb6banhd/YlMoMteQL0QbE76JJVvplUNBy
aFU0pmnNT+ekYE7Xb5kLZ+dJsOfE+yWHaQTGZFfitYTtesLi0cRpPW9xP/IBktJ4cnsL2YE8k3bv
FD50B9H/5o2/HAhXUFTbmtsryLFyU9rFyCWfVMofKETUTWuFXp5av6aBup2ltzQpUTK8R5EM4fXm
MJbt5m4avPdFT1lkjQDwhqGIBqfsorHl49D1IKFvAe4Vk7/NeN9YuggnP3802vHZcG63dKfu7DZD
ttoYxcCEh2RP9iYhHOKtrFq9a3wB0bpP773CEiehjepIz9I+DTWUARZFr4FjFDs5FdWOHalL17q/
0yQpmAotoslC9wCQ0uBrITZ2a9c6btuFD2GmEjmiYBqkA4gEDiJOUlfmxRIkgHjFTUK0CrnLtyoL
17pPP/PA6FDTJaJOp/8rHGqWrNLvWdDViL9A3AZswjHyRBvDHenuoY8jty2mxa1h2HFrr1wnBtZ4
9IX1DdzJF5gR86lNknRnT0n9VC82t31C8r7pZeMBVlIVe647HXqV4YRU/haWOEj2at2WZ4Tq4ZIT
2ncwxsZ69ZBuGXyA8HJtsiaMNAg+VEEyfjphnZ/ROh8HIlp2k1nLY1eV9U61HcSFlJfWzKwaFQvS
VdoKXlhFDZi287Pq8/o0wVLez6VIImvNeJhtY9yhtEHU69IgTOttiL2Ou3gcR/uB/nC9iMwqKUP7
ZQBWz17D2rn9U6PEdDKCxYjs0koxb3j9MU2m4MOayCF1ytGOqzRrDu22lK/bVIt9mfrlfmkz+ZQI
090NrBRegs6Sx8BAWzMSHcQZweDneuHPUUxT+S8bEje09Nx/LYwR9lk6ds8DmisZRN1chGQJY+PQ
FQNqeYvmd2qQdn1frsyClvEg6puQaBj+jwgyGDBBY760IxlFiZrsWPWrfmAOUXx7CWBTq7eyeG2a
5U9Zins8EeckC5C3vPWpl1SGjrHwlfgJKoFu9G86OeABawbYbaLH44CiSik0Vz/MxP305I6W8t/1
YJYcax56aofJcD42beF8Dmng3qONyiUqkaGHUAyg2kTryqd0ItrNLPohdgN8cPnapkeXJmpntjnd
0uL3/eNoJuQ0UU0zoU/8G4NZBWd3tf7CH5y5ZogrDpj1xeUkSUloC7LDhhL9zcwJFBbc0HLAbFIZ
OdrtqkyAUqYda1C94SoaFSVyGGJYCX3smeS+jh3OTGWsaueVtr/XAzOKNUsSTriycR62pdkO7uRy
qAeTn2I8G9bH0cKRV4jM+UOGLJTQtJzeiiG4yVSJnO+aVm0vblY0Dx1N3l9zE+1LQMf0wbqnD9Bj
y3ZUkW+V4hcurbI+zM0AcLBytgcequBdFwOShYaMtnrDCuuvdY/+2uOTsTXsL1G2+2Ts56clJ0eD
Mhplvsnm7rlg4nat+8CPRWrgi5xtiRnGMQ+ma8tvbTcWaHW2X1JzhSRiGPS+DWFoI4Onb0dwki2k
sMdFWmc/ft+Md3RtDqTirHttg2LYKSQ4sqqL5blYc7VT2sg+hbfICyx390Pn43xug1ZhYxlaWmvJ
Q1Kbxm6tK+ePNy/ek2xa8dKNmfdj13L4TjbPe5CYD55UJ+1PHZjlRecuVrNaMJ+o0+Alaafx03bS
7YCpsb0DcUGx4WTTHvfY8tJ3jdqBoqfLrjFKxqu15Q8CWPLdVNlmPMzt+NGy47MfZocU7qQYARc6
1ZsSYjzKBK2VlV64ycx0d2Tdzf/ZDcynwEV7Sdy+/qg3hq9i7lcAlEpeh3JCKMucNOqksvHogEBP
7Yxjsuyye9wSJetNM+LHINOPwnMSzislTeAto3N2xpKpBNsE92QfTiffc9MorwL1ooTXHrTvprzT
yhCAeuT2wLp9c7mZzUiCsbjtUsNsieD1Rxa4E/xPBRSdfUO+CWPeydS7svMAnI+sCKqpGpjXt8bj
sjhdEUo+56fV+GwaJbBE0Tr75bcp/DnK1LAcCfxmlCOJFDoSZ9efmUWwBkb9LN9JPMsehNMq2kdJ
eCRDfMOLNOdQDCpE/dFKbsfENrUPz0TBk2SK/rjIYruILqVHKBvjcdPJB6/3ghKwbbz4XTLfbUuO
PbBjzyJqcoiU5tYt/8aNDeio0v38uk5rcZROG/znSy3jtMiy+9lF/kK5YcJPkO/yqB24mqA+XGww
ZbFDfOEVzwwgawbfx59ssoNXJ6HWiRzd8iWJzWe9qSjS8bupsdMpqpxHu2/yh6xrILYlrUfxNc7z
X5VR5/dW2dnRxqimDS23xRiYyeW9MErxZw44XtvN9E8scXQ/tq/kT0qHuOtk6jzbhef/3aSads5U
mCevTQlju70nZkpMIwIZjKOsW/qzR24m0o2ZHEY/r64Vh9JXoxf/UDu+fF9nNT5mmd3d6XG27kWX
uwQkkyRd+9vylS4W0Iqxg9PYSVcDrhy3V4Imm9gX6fbkBRzBPjPFe3NzxBQFtbn6YRFYya7A0tIw
mCur2CUoP95m9KQuH9eTIUqHBM4s3Vd2zsza0tMFjfEGvN+wY7RbsC/Rfi59Y9QHhwytmLSrFk+e
nR00fK64XSUG087/b3Ix9MAHqh77qQt+MqhWmkMzrLSwLrlsVWhI0EzWPLdnBqki9gYK3Ko2Zjwt
jCM7Rlh0JwLbzrqW+zRhND9aECZ9ctlxaPIclOP4k1Se/Bp7huHkU2GyX1yPOARQSa1TbvuiMRGM
aXR2aUHN1Bq13gXL0jP9Vu5T3ubqyR3lPNM+svmIJjFtx2ZbvOeixE4KJ0JGhHisAP0263UK1ve+
wM1JB4MVpOH/BGcrhVm9tAebXwgJqsWBWnnXbGvf8jq3rgbQt3tD+vIAnDGLwSrV8bwOxwLBPKwr
VDB6l78Sbk6Gx5kIh8IxoqBBp0aUI8mm9S3ry3XRT8iTntWv4dPAe0lixnoxq4PIA/duMTx1pLNk
rX9uthnDGs7JIN8o5AG3LD8kq+Id0Fl1WXVtnUwwMacm4UwKfTm6p2pr7kC3tNGQOlWYWyAlzYCA
D1puas0+GM1wrmQd5/7KpiIpxU9F4s7/8eVsX4XvYJgx3CXqHKJngqoRMepJCyZqWY6l3f8QPsg4
bHWWb7UFDsuQyfusnb9Js/0G/Gh0Jn4DmLJ0r/MSnNjze9EtK/5u/S+g0ImyMgGDaj0S41KE2cLs
0VJ1TwUvydXRnnGuO9u/lrU5Yo8vq590bpkNC8c+BN5WT3QyCRq12Mh2JN4+Uv0gIqzuAg2LuEXe
ucd0IgvEuY0Z2p/Kag4dLnWzz2U4i7mKukDcTR7Axto1qIAxb1NUHhJdRFbP0Z/JtzHbuGLN9T8O
8eNQ4Knym+3vuvUxGSaHsgkezH5mCei2zotVUHrJLuefvWI4NfgdyKw8LSJ5bq35YozuEDelk8VD
jwkzZfrAjsPJK1YZDROhw76sPRKIMnyAo+A0DfD8AclkSdipvEc24W5HGf+VmqJiGRW8R/4id6ZH
D2j6FaPzxU6yXVAI/hCNf6rr7CIn70LGwkEk9uvm6kfPzHjAg5M9mnd5BsWwy89lw3+2yTC1sB+0
fRuh2FbROucHiz/xWlmXkuj5ps3vOsCktAHYOA3c7P2+LiSqebqzbsPMjTXirbXYK52HMx6IveJ1
2xJ1Mdck9gMc+FahwwFLEW+vmpHRg/Tsa7qyVtr3GXNI5AL1it2KzS716LnsOCx86cYYTmV9Y73d
THKtpQ+eLj57Yb0NHEcY7zbCEULWtvdKJgsmhUUXABhsahyEzzDpmdF6uv80Ws7hYM0gyN8YnYS6
v3ZJ5lN9Jw9Zkl42Z7BCmflg+XoGHLX7Pk6dQePdrdepcB2eyPQ0eg4W337bc81eHZ0i5XV9iHfT
uBMlS7z5tBtMjRNg649S55SK2fbUpPluM9zXwhkZ9/VfhdTflZVdrHxsd6JXrGxgwbUok8NBTPdd
uz3Mskp3rTNBRVy80KJSNEcRy9mOPbo3dPj02S2yt6rhTzJAksZmWtdzzawP2GxhLPfGioA61dYa
+ZZ3Ikb+PW0bgwqyF7jTSzFlMeWeeGuG7DHHq82COthi5kAwdDREdMzWrmVFm2WcNNFTjp//6MK6
+svyxfzji0t035nD60o0O01+03CSMqOpDQ64ZVi7i5Tpddq6/dLnn6XxYxMJy/fYbH7MhHnXUZJj
dQW+voYbTGsrzd5H+s5hsxB0+s9m039kYDDxLXnR/vX259bpWBUDpl59KFlGL5WD7OY438ouf6H8
/CTlhkfQ/hx6uc8LEu+y7rDy007FdtVb+1XzOzkJUseo//WSWFei+8u2enb5a9DDr3PKKbwx987n
7GEpC3oAZ+dPDj2FuDoktN2iJEdIlmExmPttXM4O8NdiWVTomT3TI918t8gbWLr2NCoPlicIcXCj
bvNCArq+nLq63kZ13uxEHSaqbFCx3c5/WonhRzo719n+88Y0Z+mA9pkWddXyy2g+fGuOLHbKqR2v
k1c8s9Sfg0/2BK4dw4zYat3X+XKyIZ8XuHgwvl23LXk2sOuVRfY0L/l9j9pcuyvLvNalWS02OF5W
lpJmj3lXn+s48SAmTdVxWreYou5/jJ3JcutIlm1/pSzGhSx0DgfMKnJAgj3VUCLVTWCSri763tF+
/VuIyvfsRdWkcpKmkMjLBnA/vs/e6/jCILVhiQTLNyhfIxiZK3sLcT6NefyS0epOUm9vRgTVk+aS
SMmEcc2Pp2lHn+/kMnOnYbI5zg1fr1GVGmtV2/1JpeKQZ8EhR0KNRXeYRMi2RumqlYxeZKItKffl
csiSfiNcKAPwYmKdxMI0hrQ6XY4y+Tq3Zhypzw0kySUrj/fBr7icSl708vWYVnuJitAXkfEKNyAk
ke/xZ6Eo7xlmu6KNdR/yfc3W9NW3kqbZvFk+t7BlLnWQ34PYDle1U/tOwabJJdAO2s/yGtOMccZa
uJvCZKMX8iZZUlI7ToDHoN1Gw6PuMB41b38RADqZvdp5brZfHthmPWLV9LIst+jEW9abtRdWPjD4
M22q1WRypG7KXQrwxnOSfdFOeG075qRW2FOzIwL+9xzY+3HImRBki1VZ6o8A69cZq3E6MtkyoURJ
TOx3oAQmNulJj/x6rE8MJcq5spZPu+yo2br+UMV09TDKt31wx87Z8Oob36BHloXNS1qJSzUGDzNU
Ncu2aORWqKnVhQC4Qh68RtJ+moS6kaLRWRWSba/MlyGp92OczGgsy6dU6uc+7phCYOvAp+Ruwvy2
oiYWmPmyb4xO4SqISelMWu2LWfPodLYY2XWTsWzM79aSXRGRYSm8/eBNNmt92a6dpPFnGTEv2N0n
cfBCTfYQhHSveQNfmAjuwyTbZnUcc2SKmr1QnrEe8EntqpSqwMFgzcRzrJXJCuJwvGnL2N1ouXgq
mv6U6+quFtZLZTEHaRiqTTOZP1PW3Yq54BOrz1kf36ycudL19El796WpypsRZgzWnLsXZh/sWcDP
TLeVKw0K/GwHR84lvyMj+M1cnquuDZeRs19tq3ttVrsscbZZZt4hS6LyNX19In92ZxquSb9u3umS
odEBkY/tgO9iedmI1LhAe/ve0RhGXEUUGsFyUcUNkZUx5EQ2DcSLOqPBKV1eMdY8V2J+rL0QB/dI
Ri8eu10Sa/d0zbQ9ldX9yAJHVk7QfUxnderH8jBm6CseEzU8KF4191vUNE/14LHLQdRgV17jaccD
W3Mnag5dZzPcNXm0HSd6R25GmCMwjRyXIs/itlt3yI5pFzwgLV/xfe5ntjcdaYuwDD25sDYmzBl0
cfWOiXZcnG7nYRZN+6Ojj0+10dFJRnrlZMHujV22LlKLd2gxgVW/72eEyqTRXjzyoFmXHb20udHY
gTtSYqQzWMDRhJ5rvdmJ1vysyRixJFnDKs4ik3hX/NlqGq0X9iizRV7k0HgOMu7zLtTv9MZ8suyC
fXiwt3Gb/QSURBZrTuSKbj1PcvKLYNZXXTpsNXgdXTjMiMeOxQOaAhtXw/Yxt+9BrvZ5bn7QgzE2
kU7WZrkPSyZ+VUG+TyvcNUpai7Qd3mKyF4BaHy27/p3TSwrakKqMyr42hjuKMNIqzL8duhrkk7oE
efqiaRnpi+474ZFClCewBj5Yt7u+isC0DBPnrEbbaHH/uzFogjmJdzCS9mVputVCU3jIs4UD91NG
Ln7CRjvlw3w0J2MxS/9gGt6lUbWYh3emsveFKC5IXXvSpst1ZxTtWrIhdvFwpDn+LFj1bXbU5fPO
mYuju/ia8O5X2rOTvnk92124LVtv7XEd8OlTbGKd6od1xvQpACTnBUaylJPMsdxaU3DxcvuOjMLR
LLurMUYbIT1f4CXDFUN4RPpaU621YvAH8lbjUvEeLS14C/CZ4qSz873s1bMu7vWhAHqSv+MI2EzN
MnPAuSs5m6KyvvHQXisWos2S3W9zsL7kEIvhGGFRCZz4uBhh8CIFClk6C54rjtbkH30vOEB0SeGr
ZGXzMqXGweqSD4gK+wBfU4GzolD5uUCvqeUlMATxzC+V3EWC4V4FCdqWNuBY051uw1M6eWvIMg6x
pHF2HwZKKUrWLfAaL7Z2Uqo7frtcZuVy8fPhs+Tue5TMvGbDx6MFSfkcWu1XQ01ONq649myRDIu+
429D3SQ/t3hCz4jkS87DNw3EQO1Q9uVyQetyha8z98PYXWtjo+iCKtCSXMsMNafzvPOKql9lQYGH
r6hWNneAYCvnqROZv4cmaT/2Hzvq9lE33YUwPDBXv3qR/hjaA79DwBnkCWOfL1V9Xf7f1vNdzsKO
P8QfaUQ0SfobnP4pbTHQ89aw0GqnEW1UyWzXu/qptu29M9l+KzGpl9pzZvJ9cgP1zmu3eELJXy3H
C+e6/GuCGqvoyyO9eTwgg2821n3cu8egIpUvAv29KvKt1Xl+VQimuo+7ecxhCGv7iFtIUjI7WG31
IHnOWFhGl1M2iB76Ai0jsQnS3TfyUtrveX+PKQSflbmazVczDO60NNgNDjaVfh0Ur45CNOOUrQWH
2rqT6je9k3WBmMvLn0n1oYOvcYL7RfQbCKhPAP3m0D1ezUmLDu1tGsUBMijWFicvz6oPc6z+4qM4
6reqGO8e+UPFSPeaAdhYR5BUmR7HnTpNbyYkOGMuDq2rTkFqwBZg1YgqhW0r9TZVmLJuLVKcNdH0
pvHlpK5xRj1BLpbvvNfRuS6jUQiTM1wMC1xNr2G5oxy+4ZGbVrGMBQ2FrRLWLsB95pO9KhkghXOX
/hN20DZZB0xfzLIdPzHTud5k+vC7X/zMfByJbj/bXFa2R6iMuiHkzkXHwyLxJEDo4v7j5E9DhmJt
PWnS2gR9iMNE32TYqwOM0xk3HUmjNaTBeMK1jZ3fw326a9J6oH9U6qtmYjGTgFpXJKVAF3g4D2Ks
aVRZuzgpYdCCm+No+NLmDm4hcgLLUuaBEWakxA5KDYkdsRNh8jKa1kNemA+8kZFCyImqx4VSE2Xp
Nu6047IAcXMJuthtF291ehdMrSFJTWCGE01ncvx3uu4S6uIKoTZjoo1r/soQgXHzH0Na/ilL63KV
GuGI0KJz8XHOB4U4LbGXYXgKnR4xDp2gLFEdm5/cXpzZlNs1PdBlwQvu+UyNSs5rp1H5QrySVlP4
QWrhJsN07unqM8vyeW8OCYtCLkm71KTX9CD8qBoV0HN3H70cJ6z+WmYQoECT3U1hzVOM8ZvOis3s
kRHzIh63pLcsMo7FSYTiKddJZzvyKbVwH3ha91um+ZO5uLxj/XWa7UNW3Br3TZi/0j7nYkk3veW3
Vp8cbMo0dGi9v/ZIvxuN/sM1ngELytDsvt0JJTLXZlx+U0X/eMJ5mzlOew3qItk1AxltM1IvxoRf
brSZ78qkwG9aWjbGSNXvGLybfc51Nd9KHKFE7quJeiNE93VG+8OZJdkSI1WfRh3WH5rdYqwyUx0r
WdjpCCteXz869oCMUDUdXRdFpYILrN7o09SdGK0xrKalMuEC7Gi1MawgmbJwP/PKd2NaxThuazd5
CGlx71U+BpzGjY5md8kpTIC6DeitblxvNgE0zPZ7iDya7NqwtL5nq58zvylG9N1EMrWRseJnO+nE
dXF5sAdNeFyMkCp0lm20trOG1KPlfvYxS2fDPEUmW+Ciw4IaFgmjTroPZup+u0EIZ6GhLl11XQgS
2qmG37rJwMVVlTjWLtKYJGiLuFjl0iMMwhVr7fJSJIfMDWk0Wx2UrJUZhla9LrxUPtfSNk5ZVrKD
izDdY/zDQRnV2FTnydVZ1+KS0SmTsSOfR/wXpwGs/17cx243PrBPIjzKuLm01Sye67GP6WQVFOxQ
WA+u14i9lTLRcnlE6zMIJzzxm8jHQJFt7WFADBiDMrqbNFHuOlapcMzeODflq7YcH6HAHEfEigLN
fC3Shsynya1RIfDNJ70pX2w7OC3JtzGoTgUVMCPRT2ZDJSzxn3rGQ+EaERNaidb0srogcSAruO6L
HImo9tlhuT+NQrxZNSldrd8S/dsxuc0XurtbKNgNIT0QHe2J8/h+6MU5cMKT5rhvbqNvvDDZCTCg
Who+OqWzMkiqRLX53DjyhfTN3rKNe0tle8vRDg4l29xrn8t1t0gEHmbmlWkixmNcawr1kEVM6Y3C
D8I4pIU8NjYvYQ5oHVGdcmxctaPs2JQa5Hpd3Jl9px7MwbxnIs2ReES2U2G9bbPmxCVOQlPU732s
bQ2srHMXoupF3oHgBsYiGZZ+G9nPmRtBzzMRRwWoAaaaOJn2oIyEM6nxkNsg0Gu8DjGP7UWmjjoD
DQ7slZxF7O5XMoFD6YsrY42ewPZCobEvaYKW746nsVe3PBshmVPO4Iy+7z0yUMBN1rbe7qKsveBX
wZhKODdvk93s9lsoOd66nkSzIki4+asCs6y70GCvImdxAMr9+JekwM6eK3IVWUNXJj55RX7z9Oq9
LzO+MO73OGfaSDI9uMs+MdbdtojdpyDt7pdCqOnsaS1G5SeDUW5GqX8u7zqtjZs1gdLLxLs2Zlvd
Ll5kuyx/kTrnAcl6JTXoT4Z+9OryVyDqx6EOj0MiHxGFMaZkEgsZ18dkP9QVxjIDWYFTP5UJAHPx
M/EJZbJ5jehmc9x8RKe+61WPD9/ct1ONp8PWSFfEb3xaBVgYkwSv2gWD6as5uSXs6JAI9jkXxwIS
tCD75LgKOF/1BDutDzednhM3O3QqvgVx8RtXXslynx0ygIATp0HcbIdUctqW2aOh8P6TRyEY6hEb
4WRketV3XY+GL1pef5TMaDpJsaYheoDmuF7Y7jJKMdIyxMIx8NwA5TgOeoYsw0nSi9uzxK7RuezI
7AhfldvRgR+XJBQZ8JUxsGq201s/yTP+433fASMMh43lag+6Uq8G92rICZN6nHaQ9r1IME4Ku0bD
q6aKQzMx30kFLsau7m1Q4VMegCfAfnOpNDg61uRy4OmsPdIQpvu6/CywH0CmSU8JJuZjYZaPqiKZ
OqYGDdyUCb159GjRIzOkesN1R9lclxc+/C1Gl2jTpG76uOCbW9o1fONatarmiJh1hauWOBDxyRi7
YcTBfI5+lHAfVYT4PEN2a4ri2A7GK47xXdnkj7XzSYmxXKTpesRQNk4xfRR5HAztFym52/J9khJ9
0ljbsLh1+0bg7MlTebGb/N7lo+8WsuDyTTNJRTy1sryLm/FVNhzDNScyL0LrbrkFBrRw/GUdCmNm
PqPzGITy88Z9j6KZdL2X7A0dA3zdNBdzCN9Vk95jpLlmdfnmsnItP1d8THjYzhYoygXoX3UlfYdi
PAej5xMuOQWzTQLYfiutGEbJooDTjl+7lfYTlt5Opg4HYygGeXXSasWFUBgP0F3eiR/kG68kF9VE
zTFmPncwR9xOubJXYaHBQNJalzhGd4/fld5fs9G86RJZ066q2nMVjmtvbpdx70G1DkbjW7cdb7EB
gewI8JY7hPmWg8vkup9wcj5yQnoq7g5KucfMEE+lwU2N23olEhZ/u8UGp3nzIyr/1jOKlNcf7ZXH
B2zP9q5RMX5omyA0FTFdbYyrYpvqEUg7fV8RJ1me1amKJwTbrRYiu+Q6jl4JuaEkrABWls60YRIg
tQGqDu0TCDnMvKJ7qKPoRwzNo4RXKqvUH41hXUTBeZkjpThpFI2z06fk0Kfzr9B23r3laN9Zx7oc
2HjG5MugAs8Lbj8zomRjy5q9/oDrj14o5mDTKtZJEO/dVCIhZ3Q8I+8kJ3UIkev54i5FlCBVSJdC
onR/W27RfaRN0V/nNsAvIjqSlPFBml2/deoQIa08GlOdrVsTX2FpjA/xPKxG3Co7d5rTH9doz2Yd
blnlfqycs05Xmw8VfvUVBv4aB0O3G0AtNKX1NPcu/nPCescCmMNz0Zbygl2TFrCcLsogOJQXy2CF
IvicVRKucxlS5wwB58vOIFhCZSRk+WTH/dfyGsDS7GJNniMDlw0d6++IJByV98B11EyhHzPxem7N
e9NtDbLfhOTbaPSnMDo4znxtWS9oq9dkefCSYVwhJOR9xEJ7yvLhAPFolZeSbqd1H/LfdG18aiIa
iI2g7I6Km0xi4nicd6YciItaBoXQjYHkEUa432N7g2dVoqaav4ilbMI4vuub7tjGXxV+yrYkNFuB
wbVs7X5ZUWeWIwubRcq6LYduqwxv7ww4m2WhXTIz2EEQQI0yk5utZe+Eq29Fn7OsEvw1mj0nogeS
EUc9R2RymjdoIHdDrN6dnEbTgtTfuRnX1WCPwKuLjzrA9pg42Nq7dz0L1CaO6seuBnLYIXCoMDm6
oWVxCs7kLmlTfWu2COSJYzM1MD3VEnP60LObBh0VSTAt+2jsPQdWeOtwGtNRJslQzHdNZTGTy62Y
EdCAIpu1rVZMb9EUvWiRC3+j98fBO2HSv6bdfBtMF2FmZhu27KreB0XQ0QQz1w7kulXJeF5uscVA
fnYLaHc66l3T4KnFilc8a31Tb3sa734vwPl0Qht3fQkwa1Y989KbCrRX4JXONtRqZvsE1XwMSNgu
2RHIWthOyevqIthKPQdZpPXIUxOD6B3JZ0MbPCMhzPY2c6Zek0Uk6NbPX7JB9ujxGTwBwpjfQ+Vh
H7IFkOFxkGzYgTg22N5+SmENn15XxL7tNMNLw0nlAqZg2jtl2h77ZkBBk4mcF2Hw2DGKcx+1s9iT
50MPDOiCbh2RB74R1enRFEgFIu2wvPbBUO1jHRIZ41hU75PKgQs20awouoR0HCe1+j1VVIGckG3q
yRai1LEiA8SZsSetb8TxxhtCfed2kX7yMB5QD+Q9hp0mPFToYG+0mX/1Tt+e5FypdRlrwSlJAcmU
BqLHbITxsyq64Tx25LCrXOG9y2nGoxjj6xgwU1GHDOeYxeaoF+jwtPPfGS3u3XN8UptZSu2BrqR1
DN0wg0dtGAenbq6NGBkc46XqHVNBtZ5LzII69cYDAUQGKDT6ZbIqms4dfsKa1siqHIBz8co59AZO
ueEyw3ivO+46MFDNohDoTT1Uyf2QWaCQSyt71TU3oZJW1ldpSJ2v3m0jiA5NvBnb5LfOfbuiIzZe
ORmBR45Q8lwPoL8u8BCUxA3WqBAthpkIJTV3E4K6LvS2pb1jDmW47tyO5rROH26sAIlHWLLwgqP8
BpUFjsZwnU8sedz6dTLsQzge63EO4qMA7rGr4yE9FIueHs/e+NusZtRKnWWSYiNy/WlJUVUeU0HI
xJG0KxsSUlrbY2BoE7hKcTS3ewzL/bEU4fRKTS3XmgjeDMNuNn2dWofAdRV5zBFol5HY3sZ26g+B
YOdjyks2EIzyaGV7Dt72KZeSMDO0w6TRI9zJcDjMCBthMsQk1wWsehy13apOzHyfpeaT3gv74hkg
vbSZ04CM723bYziIEX6CwrpyyCAeHoqXdkKIwdCHR6Vyk63Nj8+ZllzTNHvvDd3eJ80yvVrVT+lg
f4o+71gZiZsRH4QpF1Yv1mgmcC304ik1C6ZrzLH+NjGkeOVWsuByH3GLlcJm+KNdu+t/bziRaq1d
dY9mZVyi2fBdYR0WDQdVcB/m1V0WkzuZo8eZiIQdkNyma8a5OapDoObp+t8rq62iMCW4bBjW3SIM
1aP46RBfGy//cJFaZ5XSO6cqnRb9lSuAPNywGXPSb53W1A8qwZxHNvUlXchjlnyxiDSvlN20PpmM
zA9N9HNRVbeogp+waEVeez/lOQTCYlfE1VV4JfhOTEpZtgb4vsH3e0tVt9DByIBhLQkTP8V8DR5B
fciI5iBIhstfANn/+NsI+faf/8nP32WFQh5G6r/9+M8rnqUy/8/lMf/vb/7+iH/ufsr7Tzhe//2P
/vYYnvdf/67/qT7/9gObJbXZpftppqeftsvUX88f/pTLX/5vf/lvP389C4DTnz//+C47NmCeLQT8
9Me/fnX49ecfhg1E+D/+/+f/1y+XN/DnH2eG8HSfRfz5Px7z89mqP/8wnX+4lhDS9aDQCKlbPNvw
89dv9H94Ni5P1zGENE1HwEkG5KaiP/8Qzj9sKBieZxu27iw86hZr1vIL6x+uJ21X1w3dcx0LxPf/
fWWP/wUv/a8vg0/iXz//W9HljyURkvbPPyz+9zd2sdRt27AcgStK2K7rcPj6OwDaNcg9qQhOq5k6
TNx+SaL20yGCugLW8WxK/RzQiQjRqvUy/QR3jLCFr9gczQ57Nu6/VjTH3N73WXgFabGKrYq9cT5r
ZKvGmDCNdH5cCcPBggCE+hJXSDNWfhyUfHFt3AWK9jNcGDJN33PhHspSMqVplUfDfR4bW5KadxDM
11kiL71l0JR2fWOwN1ltP9HM7IpT5yGmmc25sAp8dO6+HNrU50Y+9tV0DiVYgZRtRUEUr633qRiw
LRkV4VbrrR4VqcyLptnLRvxZDy3Rcrg1WXAkfgohsAUFT1SN0aory33ojXZbjx7HFY2AwC/5YCLy
hok4lbx9pq0k0VNfek+KlE0+6YfUyWlcIyLW4b1HcaKKEOGjfJm3Fc0TrItMRWvP0NP8usVd1STA
zWD39QBM+8DXbHfPcRvQ4QCwjCI542hoetjMj5OhLoVKH/o5OLaFA35wgAmhXyMaosKDA/li5DUB
9I6zYJCXaxV027Kyzi6jc9ypukwe7re4yh8JmmzTgqy+man7KNvlrA543UKS8sySiogEp+1TZQZb
Lt93VNZt2eFc6lufQMCh6g1rXWFhSrPZLxjYqgL7KrP3lKuG1AKFAA38wKO2Ih1dJsEqcbGp6ra7
5IrJUZhb4WWXtOcKyBo6h0N9J7LB3ZZ5sLSIfpWCUbM5DXbexawnfihYcLXnLnkN7PnsuAnhOfe5
bUj64EmLm+6qSI1E0Chl136VEbtAJIv7NEKz8jQUN8I8gZuReiyPPYVsE0EqaBKc9GtXzq+xCLBn
49OGNWF4D7KBmOA2lz60gXOCe8KKp3NOmAaM0R4VjvXZiHxXZ8M67T6rNv1IxsJamX1OOaftNYvo
MF6Gdd2DZAkBhJTiGCVPAsJVRSuxzbQTnIN7aehnoiuwYERA42SL0LnJ8ZUB89GoOxN1p5R4ZiuF
9RNc+6Yn91Rjehj9MkdiBQRsj7Ev6ul5qnGpDVsXsDPRYGNbmPNGgb4A43pyyq9u1JmPOBNpQh3V
tOQhsm5e697sbCI+7xHn7fOnyOxurYE3Ck9QuG/yGsRQ7hy8uNi0GHXjNDt1tbtNsuYzEvWhlO0y
x2XbTt965vwSsaSUmemyaMF93QZv+ZJeoq/jXhOpbXFfHqIYnY50Ku1tYdLNCnGIsRqu4fQCl9zo
7nQrIXdYsj9beKkWYWatiyUG0QIYAdEixgtzduBNYypsvHHVNuIN9MHeHXALyXBvGqBGVPxhVi8t
Z8iGxEaeqxesChEF0bhLqhGAMbPftJPyHlKTumd+jBvtJ8qnc41wWJq635EX04hoDcnezaInz0Bn
Xip+zQq/QIK8K8KBkRPSD1fE7/syp0WXcbbp70Tg3JRD48itj4Y9R9ArPSIIKUzEqfvFpO9L3YT7
2gu+C0dA4wqbTWnr5cY2w6tHGCLOqOO02rm3QTwwvLGSzknXyCxRmW3SRO2nrCpgKIj3uWt3sWpP
mYXBrrcEGMqp25t5xLYMOAREhTcUAAjd8FkFxbGuf1lBypiU9k63YYvrR9EYr22aXry6fZJD5PmF
7J9sOm2CYAk8iw1o0FVS6nQFq+c0qW5Th0GtmDdWQhd28IjbRDR7Rm7cfG+aIP+Ut2+sDenYT1sr
6QZDu4VViMf9YhGWtoBE6Pr0IoPobCG6OjjlXKayjhZWtrjX/fhFLZ0qx4k132isX4XLbYCVT4e9
MYUrnbGHW6auA1H6LAzFAlweu/qrCH95mKLD8hC13AjTtRiuKiVA2I8bTXPA8YJotcwT2fyjDrbA
YVUiV3EZaq9ZkZKhi6WfUvo1SPkNHk6nwE03HTPgL65YF8lHz8omJk4INEYm+l1412i0d7sO3ANx
qNUw02WYxc4R1VmN+jsmVoLklXjj4HKuVbCRbXMcFcp+Py9uG26P2fuqnOl3Kqx7soYhfUg0mn4w
dyS0Jp/5qQcZ4Scl+YFNh6M+iWH85XdmHhyLqHxdcjHGZO4HVrbFwxBykrUrNHBjF3GuMPB5rHBj
/UXnyjFAEQNMmXVoBZyH5Ni8W275W6uyn1Dmb8lQ/BBgXQ0p7m+V1s/61EK2ibIPUlHHJuNz5OAa
w7/JIKbYDZGDMs3o8KhPKEtfnukavgz7vR3LxUFVHCuXbOuA3JQX79Y4r82yOC1mUpVoO1LIPn67
Gx16WsE0PQVxGnqlQdX+Xmxkrp5f2uCaxiHaeJTj7gmqcUOI+TdUkrt4ojaoo++uZRhPhqUkmr7y
4b2C7TaJfmuH5hZ6+RpCyaYeXZu1g7OCQz/DKDCiIdfapOhdmnTNsUweZgkSAFmUU5P2SezeU+0+
yhZDMm37In0ODQi3c/tdCAS7UHBmd7VzXyJfIUKbNmfxOAr9siJmI4E0h81eEgLDvhJ9kg/YVPX0
RL9yk7V0pR3zUyrjbNr962ym91oPjyvVSogvxkl3kxODpM92nvutQTu9LLYspmIrLUuuc+PLQjsH
iilOGqPwhBD0TmnB+62Scl2Ezt6xl84xCZPKsTExedluqMVzHEd7tyiPhSB01mcPjW7tezN/CCTu
ghQfOflHv29KbzVrisCn++oqEOTuxXfk/BNq7rHo6coAJJY7ZzLvsro5OXnD9RsgSMUZDFaNyEOq
Q31lIZfDs9khXwbC9EEk4baOftywPRQRQdBB0uJlgHiAMdX09aC/Bxa7UTWXcWKXOdFWHP5Y1Tnz
nzkkvmtddasD62ql3Qf8THvhfcebZZnEhHNzIH7AOV1x1VPPUkdgMCK7Fxgw1rzbYEtQDngmCADr
HlmQH8etdrGLbVb9GLW5se27YvoEm76a5oadK5NARKZdrs/wv4wHu2rOZhTsPW3i3RR0/EW4xeHF
NMiZbOom8271lN7EYlKI6LOCo4JKyFWu7TwuppxJAYoPY06vtWMCFUGHQ5ybaclqprpUbCStRhM4
84C+pMf4OIXPmtp1dbxHoX6qbfOsZbjuQ6zk5SCANTxy+HrHQE39EoRIPBzlmvxBt0g70yWx3egX
hzPiagko/g5Yp+1qGwUgjoQuC035VZlesq4TuBIF8gLbsMjb7RC0O1C3GMirD24NSOmQTMRX3o4Z
tJzB1wD8avZ8Naq53gTksJn91f31sthFM32j43Vw4/HmVfXNUc74RDTjCJvBtxcuZdDbpJrbyi8M
atfZmrqNjWevJj2y7uNtkdMVl0h3ur44Vci9wLuKM+c+5ws/mGNFkG/eyTmCi6iHAIUtWCmtFbza
AcR1o4N1BHGgdcNrlrPDu/KsByVYVoOLoMSCkkWA38ZNBtAPNQ3jiD9qlLit6UANt4npAK8CbE/V
PSbfyIdfKZS51JimVdxqxyHr59OIeyBx+19Qwt0ItwOZ32fwo+GmtfBi5HGxbg0DbQMXCE5tdCaP
aEzEgiaJsJpQk2DIFlgog0djH0n3Vnaa5udKInV1P7XU1z0DwcbpTquoTugbrE3vNAThZQKn7BK+
gcBYs90ES+x28Dbt7NBOquVBsOYApDC/xTIN03CBc5cmme963BkRkyHG9s2LQPC+ya54mlRyzHCy
Eg+kqx1dpZuckfXgryTbWX73abmSwU1Dtc8GtLCx1Q6piX7ChmbhS4i5icLgaOvu+Kbo4szI79Vk
HXOTXHc6OLsJPcJVzhZP6FtgAa7nmKWdCOsxki3awM0/aaJXfl1RlBqCTaDGAVGQZenJU1cKS+is
QOWTsnenI8C5XUgWLSc+IdGFqwCWU6TtAntAZINs4L0ZStv23vc4R+d0hDDisB+56iWNqZgA0a+i
59jWN3NKL0iymUWp5rd5eIv0eT+j3k/Bkz7BGay7ObuYeNS2nN6WLu1bF5XPRWluaTC8p5cwKicS
x+ml6uGlJUZytb3ZXclySNZ8hFfZyFNEt2Ubm1zLre+pDrQb3GY9QMoVxteMjyxSi89hFIdkejHn
8pAkCi3Gc55qsi49X7jDIde06t+2jh/J3UesR0LJY7vHoRRjZbploXlQXnQAXKGAmKwo8a4dYNNm
bJk5wdATK31woe/3eYVxuMFSBSQi5XTMsCwPeuZcCUY3hhesPofWMO+c0TnohsZ8kbWUG/Yy5fBP
Ug3P0ri3mxfMa4b3MwHByDBq/x765GjV6SnggptJjFthjkx2rnvg9aSwWAnNoF5hPCGI+9pkfGmU
sx0jX4iL+sKSn0vV0bce7piB9FmxHvprLdfS+cr+D3VnsuW2knXnFzJqBRBAAJiSYE9m30+wUikJ
fRfo8fT+4Kpl/1X2wB56oqorXV0pk2TgxD57f9sVZ9ekBqCPnucBxIAot3Y/H2uT4SAf9u7gBAAZ
55XpjpW/cgSaokbXnO8i2T2Fnn4G+QIREaE8o5fFumAOJ6VZ4XV64xIN3YMyluS3dPxD6NZXJLhH
pLircgZiN7lJu07kXBgM8qBpGMBMXPf5EGiun6XRH/jV7HeyVoOmWQRv5teYPUvMyuAuDHxb4LKs
5VQ7ImPWh/desjEYy98uSRwSYJeiUfeTlIRJ/PsRgdrtypcCooJerHnjVM2n2bpXJyYNE5mru1rc
z3Lh3VAgHi8zucc0m8jDal7EZbg6KWa6ITygQz5YGQ0RsSPvIZne0xocBu7yu85ncInuCzqRs9rE
vpI2PbXJeOsBxrcWRtDJzi/F0P2KPFA2REymTRezU1a5R+YH2m2kMKRRTdjh6OeHV5zLh76zf9LV
0hnXp9xGaldLYDuLYOIvdsXcvA+1+FRJGjTgBUyYdX6aXTxD4nZPuMA2+5w1nqloXsrtZ2WSrHyY
C3/BRNndp1i1TSIpZBO23dB9FKgdzsT7daz5Q6Wz2jM/W1keyTVNm0YkELCapwYuahnrWx5zCCVT
91iVWIOnCkejn1yckdb0zt764fwATQG40Wg8uAwERKlDtnVR9jHG1kuEwyoYDFUc7JQLVWzAuzQl
AazkjD5gB14bvvqDTZUtcnssSJ4opv7uDLeUQ9eT0UUXJMwaTzwMnnKPSa2ia4+mG8/9pu6ze0C3
xZQfaNSpuSU0ASCyM/UkJiPapa3SX9boPrN9OQCZ2LW5f1xMLv5JXtxsFlFsXyJyLbDJDzICO5BQ
0uMu60I5NhhsCFxme6otiEUV2WF05WtU/cYAfid9BOO2PsYx4Dav/jLbmSyv8yZTOBwjT6zVyF3B
5k3n35EQQc32gByG7r4NKh9HZTz5mqV6rt7SxeN9jBoW2wRMbACSpTR/4YQ9JW0bbaOZBQvt8zpG
u5ucn3bqCP+tUSur6F/8VnMVJTYnOSGEbd4yYXyD56gZRjp9LLEQYLF3wMl09uqNZE/1VsP8SFMO
I/uja/HmF9xzkiS8snpLgN5W45WCJ0yUaGAxX2T+UYdfNa7EDKtvlpTPpPb3eqzIqU3b3qL/hgUt
o6cw5y2ntQPD7+xJAOVVlKJKFuYKyXmFA57tnKGFtMMFEAvIrnOam5lbV6dtHocJbEBqqbOJWynI
uE4IszqNYfYhW/9eh+8GEw6XceMVdrO/TzAb5GH4d61NHa60DXHCCQv9LluepBX/eKL/49Vs2ZrU
jnYqzYIw4dyq2xKySory466bgDlke7T8zXSE0Cevff3AuXzsZqqco8BojMDzDFRWrtOoq4sn4fwR
ZHBZxUInAxvyjX67M/ny4JXgzQ3d13SOfuX4LIixySI5Zx5eY1Z5bNK6Pg76Ib5ljvcCTvQO2whQ
VfGbBhOH95FpXnNIV0PqEfsVw2Vy1vhXSslo1HTHtU9BV/E5abgrdXgiF2e+1/qdl/hmoD7kA305
nr+fs+rCTOfhBWlSeUhiC7yzR0sCUz/uiV7NO8e5wQZa664eluXmZQNjRBPMMbNl8pNx/qcxKbcS
BJUPKpMbZgOQnm2cMJ9Ra1xcp9wIIrEbxvqu8Kd9Uz9N7EY7iDT+wqMwYwOfI2pUCcnTgWVLgZFW
FPeFMZ2t3P5jldPZn5h9YXErWFjZLURTtmAHSWiQuHU415ti2BK135Mi/QN2EdpBMGHew9e9pMDg
DOvk8kdmMUQaGqW4eTx33Wlsu8D3XAaXdodF/JjdUWpTZazMbrC+7rusfmAXszXIsy9FeqpaeSSP
wIpyW3tOYNTXoX8dRrkZqAhYmcYNrqRqN7fUNmkYcwQtNgPmXcWidcQ52uMpyI7go4gKhEE3YR1v
LdCB4WZMyK30eL+R0Qxo4G3MBixttv0Cr5FUSmm1kNSM/RT1h7XUN3KC0ZmDdp1EEK5k/UxU/DDY
Oxg+G09Q9kZ4cHxrUCR4oh0k4KUpLzEmN9tQGDsRv+bVgTfk0QmNSyTU1pzAoIl2r4vxMIuHSTz2
/LFF+JF19XZCzGVsJw0peO2mreP/ClMLfpTmYufd18Ml9B7yvN0DFGHE+NXRqptDEdsuSYEfAV9W
a73iB4SX2tyYzskz7OphPogh3aY+AdIh3AmIYnTbHnIYY5biY7RWMxI9MuXflVRoJC8tQJyohFIh
k6D04LLFr8J0n33CVGAN7F5DPGSv7iryOeG5iH0WmB+U0dCHwpWPTnp07OSaYsVeMMu9Nn12Q+o6
JvQOtjm8VChOGEg6AUONZ9SoWPd6W8fmZM6OFu1PUuSfpVedremr0LM60Fh5Yf5xdyXogUGTdinR
dBa8ktp5cl35MBrZHVbuaziGFCDAz5Jm5m+VkNY5St0705J4H5r201RsVYlAB1PPcVTP2Y/t8siP
6srYsNm5hSV1c0jXDVKXZhiTc3Q3Zm24i4i5ntsZgcJgAVTbJh6+8G0O++8hxl1TzAADtcrPhZ54
j66XvbD4GVXC3UcxfOeWv8VndxxWf0/jz+rKNZ2NfLixsed33nTQrD0WtkYLVv20FqDvlydMPhiF
Qns3/ZBJx7k07Jb0q8K1U4TFvub4iLpuUy7tfhrATt888Ee1lx2cmUmPVYl0j7J7r2JFrOXsk4Qk
P6MoPklQCrwtz89irDnIb6p78jDufDBGUMhkMZ9O+yqBhecSMl+VAJLLh2WhyhhlKc0fBfQy3yTu
6b+b4NAykg6EgOk3Qkky3b0Y51OiUlTN4r6MBvLxOaaT3ch+ylG4GGFdljTKBou1KokuS9dCJs1O
G80tSVpKOwYjPlOf9+ap9mkYRy4Z2nxZqD5o0Q7PEByiCyP7uBsi9lfwDZgjeYubZouYpwkDAivn
6qgM50DJineROsebrEykBIPcWMESQA8wJpiv4q3RCLIfBOhwD4817h8LOSAiyQNIbDl66YOD6Ytq
lepX1fcBXTbVtU0dpD8DqSuEKujrbH6pcO645W6YkvmxyKwX9u2/QI9GwYzF+IhDRB2IKuVB0kCG
waPwLDMOrCIqzp4RsSObxhyXHhDnyr4afKznNnRfcIy2D6F89kLj5BSu86eWyS31c/3pjvlbbDs/
tJnEQ2vepeBV+I6lxqafqxfZL+kDqGJ/a1p8S3yn+Z7irD0aXnf10764w4FrgHrgfMutDuW2Y7Iw
iJFVkmPRKlY/k/jC+tQFAz4lvJTEhPDjknHRNz931g69hR55BckOrgD0gidoBOLYm1zHJd4yRww4
n9FLKC1kvacife0jlsuyPjjS/wwp8UCNWPZubL337bJj1m8DzEjsQjHKwGwj+2Ux6knNJdfDDtp0
pB2bdnyxhQ632clv3ZKwOsuX2Dq6fX70yxSQOO5EXfTeqRim99lMzuZCDCFOfPPaRmdS19gttk0G
7mwZfmyLgLNubTq7ut+hV15aaLIbfJ2HqCvYQnbM61n8mijhBG6JRjoJJnpT8ay2Rnnf4+kgb+rw
KdbPAOP0TSoUa0esVeEZvUJhdBhc/7eg5AI1tMiCLCNSJ9TwVNilg0wJVEAt9VcMvv1gNTxspxYH
oZG6+3len9gKF57tQssMXXBoOiHN46QvRsfsJRtJ7RkIQEXGQIvqxvdn5jiJzG3VT4y1XWXurMSg
jhI3EjfxJKToqD90NNkviUGNB1phY2F7Bb+SA3JooXDxUGhG5e9SnZJtUmCuxz2qoxMUMvxDCAgr
flu1V+ncCq6zbV1N27YPNa2efJfYe3KKPcIyaXCFcD0elyxwAaXt2Ur5IFsNPLs5vw/PPJzTWGw8
PdOQUrHsCKM/Q1qsbfUm/Kbhc17i6S9O2ySpDhb87gsRfDJ1lGxhQ09W3l0LhVCPe5VHT1Y8E9CG
TyJaintQy5i6ucXMvkbGGrdgVH4n67CkAei0vI93wHl2htDFse7SS+l03s7u2mbT24wqHL3cBL+j
gmJSMhSMOzjpziLzr5Oa1yxax06VLg/mgx9j4YJcAP6hFkesNnIPFhRfXs9kLunZaTIPFYXhFp/I
CV38l98UX1qF18jvLgUm2vu0sZ50v2qmw3StYgMKUZpM20p1u8JHtJIsiZnjrW01gzDLfHJi81i8
aalBSQoxkYdytgQlH8HZmDdr2jtfTtLzyR88quyyZdlDM0rKHiVKCb5CL3xZ8CVcVWQcFpuzwp11
uNNFS9dlXfDo5IEwi9zb93W3l+XkHWo21lOamGhb1wSFcWsD2gyGKSYo6MuH2TTiHbJkA+wMBcWu
sMQn0ZjtRnQlapbi4tLUYKtG3FBWC2dM4x3A5D/tMsldpBoNLuUOQlaEl4cYMPeojKdnv+APkEt1
xxivttZkjzzFnl2+DmkNxl8MI2yF3/GGxW80pnBgNS3toyYAILoet+shADuvOonwJ1e8zgsxURor
p1PS4Yzum7thEoGRmDXYBmhqRlpH7OLICAk/RWShaq1AIdxInVDqoGm7SqD8+DQVoOy/lwIaQLbc
mxSNsBp5zWr5m5oLctFafONHYwETJtVe2n8yH6Gmn+WutvtPlfc79DZxtV/mHqinVwuWPKUJFMY+
xXbrHUAp2bvRwCbat2pN3Ix3Doc3wJra2ePjx+c7L+5jFw5/Z78gt+7rNUJlceEwa6AFpXWry2Mm
XawHrd+ROGjtQzviVVuGeb4PqWzlxc2eUjskMeuvdMgPzNXLrcdtfDdRk7NDO8WyC5DwMMoKno58
aSIfeHpNQmtZMp6PbbTz0nHaqxEYhM/97OgM4V73/XSt1x9Il07XQQ5/a9W+EhFU+0EYNJz4lrmf
QU4I3hdPkA/vvBJmaGgWgBsEZYeOmxB36rBaanM7GeayzaEabukfxP4Gn/QiqHVHqLfzfeZTwpZF
LahbPA8wo7kAs33ctWJCWB4a52DA3uFiBz4t9l57ZlUUBOHzyXT5hjBmUP3mBHjU6UdJyPf5Fo1G
JvvL0KH41XZwNwwT7WLufezV13SqWGRprH2GdkDaNkV19SbiQ64HdrRNvOoyFvfU5JGLTt2UCBzL
H5laDosh809lJYTqWJViI7lA2fqekpNHJWKABMY+c3gMo+Fci7I4gaeuD3GE9OjRRrTpMcHlVrXe
4A6gyk8gqwVjdsI8PXv7CO7hrp9J6A1Ctfu8Nr5BqZd3qfmtKqDnWeZAh6LesrG8nbLnO5V3bJBy
AA98KacqwUvH/B0GdofT0qnD7BBOdz3C0D1ZtXuI2khYRIhRiPp6a8a92FCZQi0patDOTJh/SzKA
Nz9+wVPJvF2yqY49In4ZvhKKpfJxly2Gxn7S0mAeyyef/dbNLIn4EnVKfbjNnazWQ3ABNVegfHsx
v2VkP0b9s7zCVp+4fHO4JHZH7DvFEiO6ARF3ehc12RaRXkc8Y7uhJhlaNyn9PCU/uXDOz1uz9qxd
7gAZSbqoO9WM8+BCUvdm15COuqg4ztbzMJFVyzKmE85HDRT9MhuUhAwFAZFV4ZiIGMOb659zqa40
D/FOr8lSTl+xTpxHMa657ezktRRHKN3fwXA8mX48Qu+YC67OvebjDQQiMpwLU+YWy/cVw2d34Ovm
pO1tpH9QeeuOMQ2ob8sOnamLS+xjoPTFsmwdkulbD+v0pl8Dzk0Bx7QdWeg2gJHbJVRB3l5jDF4A
tTFpuR7Xcpawr7Nn39KFT1E+YB0qQ+vFKBFAgPYuZzPqPjWFE/TXMLsU+DrQyeuTPVD/W+cAZ3Ll
BvQ77nDO+NBrqANhAnN30NkIu0+J/dXg+9KW572ODfGvEblOsSxkFWNepcZfMtQNGn06vrn9/GmG
1bc03fcqSex7oMT3PYpD5qXJa5eMH04Rh/upZw0ta77XqUKPmobQY2nucnWvM38z+ct7PTkPpUbf
cL0+aJyYx3sLvZbe4icSexyy3bCHMUjfRs3WSAUxNWJm4kI/XU17vLm9GEahQzg86jNMDxE/5Ei6
XerWrJebbVsk3bbh0gTNl8KMITU/BiT7kxOa/J7wBxoxHbAt9r/+PY/NvyM123PvAlaFJjmr4mmZ
M0gJCaLSNA/cF3jks1HPt4k6Wb0riIBq8iOGd0MtiDL3A5Ebo9BQ4CKE03IbTYYZx2NO0EQrogqz
9ZLve+4zyG0mwIIMG0DC37rGJYZzlWcqIMclmNlK40Eq1YVhP75k4pnMdX2n7Ha+xc1lbrhfeZGF
/X6qrMcYetwjxwJ3vuzbL9vm0giKF5SkvsEMOYUneN3lYIX3xPhgjRlj8Z0pNOUyhpsRDpW9pziN
KsB4wppPpdJWOrI40F8fYo8prG3YWyG4XxZHfu7G14gR+J//73/9HBckcowYUPiGXV1W2ryQ7VHO
jSk4FLmOZfSqXCaTZ4VwqIseYt74kTXuBznS8ZRMsDZw4hgt/ioxiJui/2krEm3SoAUbcbLXkKW+
+s78Xeol3FUJ4VwcMoTCilsn0vRJsIhuy/LDgEjMIDxRqNE406lVCbXnFf4zx6wDzAqSUfbVB/jS
LMzXRXu1h348WTGoncWijjrL4fEMLWixynxd0hkIUuZ+rXf8g51ggVQR2eAIJEnBJ5lUwnArPM2s
3Q/zrQmjblPJ5VyTEDx3bnmz4246C9ixwOgetZz8O7CTVCJaXBxsoOZn8qY730r7x1oN1zYp2XsK
ttpjnHiHzpp4I4XLBMlYkAuEMOiZN4J1AE47QWSV0YKN2EGXtn6EnHMaoOhjLCiNoMZIf4DeZqFp
gB9drXZetK9pWVyAWyirwqyB9EroklxJ1CY9uzk7PTRewbJDOiQ5cHmfU1ufVQ5o13P4YiM3pJR1
QVU3qA/aGcRDCJZl3R7MD1dDx7WPCVzFxsu/MoOJOp61OlozaPrxSmO6fZmK1GfP4l7rThynCrpT
bkA7bZjFW/Ft9b8tPzfQbWHQGkvDqB2Hj9lSOXtGe6oMxpj4RjzSQizrN0OICKMkltzKC81DxhCx
GYamoeoKAJXu3sLJBZMX67dJuvwWUDDkB0EBkHj8ohWONW98V4r2KJrWfStyUcIJ4VPs94jToOme
yumxKSNn76WRcbUMH3dnhZtzdp5s3+FQ6L+LGZpqj+xFKNdDzAaHEJGq31BgdXMsY68KnJN9rh4d
KmmJy2JDMNbiAxI2H9B1/6gU2hxVQhvLZ3maSu6VWv5IEH8bKhHeTWlvbGn8gpD4NqL5NTrMbnNm
/PiGfCDunB3B8RJbr5xnspsb4cED7np4vRHbNFSZFeVgss40/jZdd2aLBTgia8lkdvs8C3mTd1TS
Dg3mVhjvFIMo4n4cuVsjEEnen9l0gmWzi33cxTxdo6NfTUT+FqyvcRR9R3azt31pBsQvZZCQBAiY
V178vL4KHyZCih2ZdjsOzNZgEq6JOUYYUQimDdv5oy402bMFLUqemLrTSBIknEp7ZyPetyWOIDup
Yc2W7bczkMnpWz+g7RhBH1fmJg3HZlfpdb3DbaUMa8LMvAzadpcd30ZClfa0HwxxkqUJTk66j2k8
PeHShsaDqbvG2jDr+wlPrlxfGLVsXTCqo+Wy5uLZ25SUOFq8g3Jxr9G527R/mO0YTXdZK+ssULRF
8dPKicfQNL5H8NAIXFS/43R02Vxy9QBgTEOcuFfP0+QFqcJVkErs2ar0woOWEGXgjRrxvI9tjVnM
lAHS5bhnkJsOVgxsSpniaDT1OQs9Yx/a3KMHazA31dB7+1gpuoSSPrDh1XjxjMIywBe26TCi8C68
aloRV5vP/ViM3rPfzeesFdUBivJ3ScuVm/sIV4UQp5G138D1R5FFv0bR9LDmzzeWmZ5dRc4m05+8
TDUWRKxOdUxLbuJ4fHzGY5OXz6WELOgmfrvDBo63Rk/9VuvRQLjEUTGtW7YSprqRrCoZYpWnXfC/
DaS3yicjFsdHXXZu4MduAw3eOpDMhwVlEd7JHY7h2KjOTo9BF3jpvDGiGBfYRLd3D9O+5/IdyOSh
TJwRRdQEYCIDq4d82NoJT6uqnNE0F5hU+R9wKPMmpD2ZIBdRUkdMZ53+EvOAWyXOvgb+/iwnoCjb
MYkhI7mHb9NVxovnB57bom8TH/WobYTBTddM1GS/fNrTj3VYoft59a3ig4lH3aJhzJqC+BwnbP7z
hpaypuAvFHbqnqI7e1Oy7N9YJZcgzD20jeede6jH6Mm372asqU+upD+dO9KVL27cmL2Od249VLds
jt6yEcWWYXhreikR9ZLsfTWHzR3WKAx16XVIhfswLqx1WqtxdlVHVbfXmMzK9XQqDcEt0aUMKeto
Plky9cyHgm4OgyrbweUtSPuhYfjiirCSZIZ/AM57dBftHewe4Kzmi7lvaYPX83s2pfXBKB3nkoBL
3vcd8m832qCoBFxPuMkPqd7aOs+umo1wxsPqt4PU1Hqt2i59dmSh2JXufaIlR3vz2lVPOl12pfqs
DcZp1mshfGk5fCr9bKaMR5ylVE5s0YIbF7S4n1Ft963Db5O/NRVpY+sFHvd/w/8b5hir6H7zh4fU
WxhvzzT3BB1stZHXQ7p/Q/3kyRrI15+JFqGs6A9++Iek9Tnmm0HX5mnyQXu07bmN0n1c2BfVusQW
snNh9jsPI10Tt6fHvuL5n7v7li98CNmgVDhF99gLFM7sfH7pKnsr1A28DMRlyJyWdW/j+0g+LbvZ
OdwucRntwsj6ci1SUqvLO+OSZNevbYSnIzXgMYoHNVlvkWLt0JGKI/H7Y86oiV32y6B7J/KGD4WL
YEGNT4f4d5n2Zy98GLoKEj2bqEmcFsy8RVY9Kx991dF/Bn0sNNUcP6K6JmxCfPsNyt9Qu6wq5Fvt
Knpt2K7nZfRAocHej9mDkx8vcZ8A3MhTbM84kiVLMu+96qMjHLs9HoiThtYo5iyYV0xA40Hr2xgy
iHtjQx3IJok+XIwwbYZfZoToIg3i4n/GpHmI8p5LV7KphXmUSXtGBziTubl1MStPg+LFCtyZz+oE
z/DkrJ+XhSck0QZcRwqkvoruWsbRKX0s2w/qvha6xa0eT7JG8F8SK9zESIamCp8zjQDcCexsXnRC
jXwAEn+27WEfP+dUMQD1XpfWFIUKAm2iS4793B0W00HzS9VXBzqKs8c6j4VxV8bkQ0IS8MxgxWr+
Ok4+bqt28ViWmo+hxf6iEWukUnm/ZU5dBUUqXPjI1F4Fi+iOVeYS7hcp7zvL/KUajgwqQA6MLIGS
w6XWAhRN8U2+jnDfh8MIVTO5WfFN2dVtqk2iK+vOpNjn+C5oo9lotXd6/lHZXxMAWVLIAyjXbjuz
Tg56UX5ERv4N/vgBmNh2XMcSrsrAQn5B4Dx7c057un8sTD5YA57XRD0OTKiRno8WMXBAFRiQEvs4
Gq7HopQTh13gBftQz7BOuBzTELEPLAFB6PCIoJioa2paOBZc2J0ctxqSTRvylKYuY8K0383VPSot
hHWw9MX80Ibxl/DnV8/tAwQPAgUOiVCtb7Hd8EZj3LPQwRJsJJrttDURuh3BM9rGu+G3f80Cw6g8
Yp1E/cQsubpbNLCgxt4pHFhW0l7SPt2RiMe3yo4js4+UF68eAJDwGFgrbZzKgYL4kPst0QSjei3U
Gf320lFzUfTRqXQShmFWtn3WPSRMwMVALJHit40fUnHlONdO2x/Z/EP3T9Dk+cmxWC9KiHjmS6jH
ywp+LGfjM5sKREH3ZnDWcwf9kMD7N0kYmwcRp1fsjtuCeqtkHnYTfYV0Ve2Vl++JK7OWLkHVqrMt
mSLhn9wJno6UEx3TuvruJrYGXU2Kfy7MrdcmH/8lyfd/yMeZ9v+WjrNxT5lAAzwpiY+sv/7z/URw
jTSd+d+qPLUIa9qQb0FYHPP0NYpJ3DQhZq3KeMqy5LOzefGRfn1yndTJ32RNGFT7vOPFnAT/46/z
r4zjv/4+/xGm/I9//L/JVt6SH1211d/uP8OV/5bH/P8ogWn7/+VlWwOe/xbA3BLD1NW/ZzbX3/HP
+KWp/mG6vivJUnq2yYqdkOU/45feP3htlfKVxTTtKeTP/xm/NOU/xPqC+5YQLkFMi//cvwKY5j+U
YxLm9AW7Ln7RNf9fAphKin9/h1keOQeH9bhrY7/1lf8f+cuYeXD2R7S/cRUXlzgySVcmpalx33lx
i7mNbizI+haIr42vOt8DLuzmkEfGnE5FKtdZYrFLL9gFc2XiYhc1kFCYURxSEwB24r8GTZQOW6JK
0ywW0oEw8p+gGfhJKJPSttGuqvCOqt40x4MxtW1VY+lPEhozW/xeRKIGzLp/3Rjf7lUb3CEuyADm
gKVJsvelx2mQ5wRbXR0U9jTORDi6TLH9BNPgflmOZrHlhmTG8ZXYEGdQ1lnKAF5zI32yyRi7X4mP
FfBJsXLPn5YQ9BlPwir6Rot1zA9rVkZFk3gG8N5KoLy+JnwzBpDbEL3JtGfALmKaIFu3uGNr3iLt
dKlNHK+alzJ9DiGxYYLxqnUFXvNM3opc0AKGrpzV7oXrjhntE8+rJbbSIfyByt8qyH1NWrJXpVjH
4y6YLG7/Pjde1hwHN23wH9ZdtTbC8qp01p8xmg2A2JZmpr9E/TCWa03jwERYF3I45NVSP+M8NtkH
9JESxJ9w/w3MehSoraUsllGe2MfN9s2wSyZ1kyZGVsBtpVCd6yiVwxVNRdff1FsU0znG1InoYBd2
eHOzrEHtiAvlVUngATCZPy0IaQifrsaTQGNqOx46UOTNbzsZmxL3sFurFCRM5JnNYyJljsmq1JVt
HDqKNOQxtWnhe5xiUBYAnXTxO68VoL+NK9JpbZNIQkVrb2STBUFdKALGC2+8m5eCmo2BTW37IL3a
iX5i4pPvRjnoBSgTLoK7NInB0xeajRPCSuyhYI5ppZ/Y106QW8i4o3LT60RjnBRNunMLKrA2/ZQ1
CvFrdZQV0NLiqzmYBA3jMVKPs1Ua4ddEnrbbe4XdvIqaZ86VZ1iFk74C1L8G/uk9MXLWsCQOKnMN
pYIFhhJble+zgj27FZEdlnttjiGzWNgO2aXUogc5nKABkWIj2SeAaPI/MCla35t27G3xwKb94GPH
q6Q2+0ee8SnPRhf/rkm4UmzsMsROV5ABj06AiN0C9zD/ziZ3xjlh91rByRt7W1bgyi0iCYYCsZ3R
P7uco4yv8YHOR4NQr6DPA9JOPfdcJNshysat2fosLPQiffHXnB1QGY1rkY5oKuH4ETuEkZDSbLB9
4HWR0rxQdiP8w1T0Fh3NJKrHM+EbUx0cAgIJ6TmzI7vSZS0romoSeD0ghpJA0nZIr2qiLdhVSHGC
UGCUZj/+AJlv02NmAYwjHWIMOvGaZduba7iHFT2liNRNQJDCtTzMdFWbS7789m0jZpwjw9XiwEIj
DomxUeD0MDk+tsA+MQvzNEMfV4/oWnV6HgjqyV3TuXx2a7HM1kNWd7V9GWvTTU6h22kraMN2/Oix
1IsgIzRQc0dnnXoxhs540XOEnciwfB8jgZdjOicLLMqLEbEnOEHEoOWuHKOSY6ReKNn9VJOviLtq
kk+7Gmipc8eHpSBj6Xlj8lO2UUi9Y55FcHwSo6deB6rQmiJVpYu0UeNmKBZXpWv5FPxRY3BBZ9pl
iZukgyz7S5TY2JCXHKA/8ciHlAv+mqTnPe/SYcG4Ma1YE5zgnom+04DN2cremLk4pKWmK9c1q5fW
b3PvQB/T/DfNp2ItFA3L+7YATgUXv8ipJPEKztw8qehkl7DzsAmwHZi21jJ38pb4o5xfwaLocG/S
WxSfcjQc/63kXyE4axKepJulZrqNzVRgUucdau3TceGm54mUNdamikKv32d5TvJ1VLLPSMs64SWH
6cHyMfOXRW1sMi455pusyTPMqSk7UjzCcjovzdrIW6KAEchaUtUFhErBnwzOYIBp7rVrkJyQYXpp
MtMtzoNrD8XNGkvJUo4Uu0VKNs4dUuxk3NcOKNOf3saCxXMNTpaEUER5IjdDyyH+mOWowOE48NNG
ZslNXbkJkiDhWexiLcqfBxLlbVIT4quNa9YCQj9nHm53i/LwjhKtnBuDaabH0KQNi6eNr66x27Y3
ozDnO8uY430ZwvqCpB5xxSfpMXohDwaAJemOm1cfRDDToBDwXVAWw21fk/Ei724GkT/BfqoG8zl1
yvHvNBTNh6Ey68x0bHwNoUhvTR2WeGnrGf+0i0hGEY5npl80JQ30EBZiN5VFfDZ9u/kMV7rNkIKV
T0MdX7xChRzQXup4VCILFK2S+JGM8Pw3RGWCVFv1ocSlR00wVmD8f/Gb21lFcWZnD1k6ZOy4s4cE
ia4XNfK5VrZ/9LvO93cK28jNX0jBL6VdUFTQe8M9Phl57+m2Yc4dkm/VReG+FJLcc/RRyCI/VDH1
zW3GWxwNCYNUZuVPdui7dxVdWwi/TvfYyMq8KrKyP23aFeNGa9/DQNXX1wLggL8v8sV+0pDPThBB
IB+h2Du/kpxwMUw/SWaPuNqud+z52EUC/BFtSYHRhgqjIO1vhMTSM52z1BTTYfBgmNrihkZs909O
I+PB+O/MnVdz20ya7z8RpoBGvmUWRWWJlH2DsmUZOWd8+vODvbsjgjzkeWdvTu1U7cy8Hje70eEJ
/+BVZPVJovxMgzTfNkpNklE0uLz0nWZsJAGMoc4zzH2sFkSwbgZoHqqyMmt5szcQK+AJ+3mNUgxh
Auhy+H+vQyuApaaW/J4YMpm6BVKabizsr0hV9GCWY/O90uUC++sUNxMQGLk9k1u3YS5KrD27oCw5
XLXRvIpAMhedFlScy7KGnZAOuf9o9DE3apSrxbeSU//SDzoYmz6u7Dkshh6GhkOzk7KbbqNsUAB/
R8G/frRkYNQ1NmEPeWAHN1LWg8/TwMRX+eCtOHFQQ1WDJ8HLDUh+dbTCsRY5cysTiwSEA4RYyJ+g
EMwXEz8xTDxye9S9CppIAYzswsIJNJFv1IzCTEM7lQff15rfw4CSXoDe642PwtkqwWgPUY9IV7YG
WlEzNW8kaRYktUC6MQZMUUq+sbYzzklay8UtiksO13wN0w4ebbWTixwoi1rFFElcU/RviSIVb0Xh
IdyXYGmzTEwzfUAzWl0VtEzow6aFXC50lGdXITediTSO1t0msYNZrw4RHSK4iefjJ2AHxFTtyoAH
7OAIscoGVDVGE6TC3/edlODqUARB6iiUdukZRm4f3vhy0/DqDzC0ZnLXQEFBwgk0dWcX7wXVY/Tp
B/QZlCwFyg9eiFOmqhlyCG5R9r8aUG+Pldard6Hhq8MzCX1IACksdxP0AAOWvitpN1KO8MHCbb38
e5so8YcX1zj0EuPF6QxyHqw32Qa4DipvX4KuXQeOnj7WrDrI4Ki8HVq0r6n85+/k7/JL66sR+jZS
v4EBqvw2NSR05/4gK98LKC8Pg6a27z040ZfB0221fcbXDF9HMm/tlyok/S7LEtQ2Hfouj8qAUxEN
rXxJrOl/RmoO+yF1pPT3gC2SvtC0rgjuZGAdFkqfVmSE9H1NDzuXQEmDfQ6JNN4VQ5vWHzQZUJcN
9bIay6BxVUCYYVej+Rw4sIr9LKVYJJoBM8xEosmjGrYFNZVGwisgEDdDCKah/rTwB4PKhWlbOd4h
XWyU35UO8Gc6gL3cIM/VIZfqNeot1UCJfARR+1e4AOJnBG7mPYwJfta1UXQgUNI0/DWUIy0oaRQg
YsrgdKCgdEmnJ0PpZZW49Mq4Zbz+uzJI0qfVwD5kh6BrtsqLwPoQvsmJo94VoNoF40d/1iq5gBqe
60J2ZjRhUDqhZ2ma3RuXeB6vhiDJ6/mXxPhMPUOISbZpGyZ9HuSDqd6B0BuFhb7WM/A0zWQf6qa2
zu8j7xZal+A5mBt7jfpyNcvX9hLp3ZX+O/8FJCNod26+CG7ljbW8/EPGcf7KE42KSiaJLr/DMrHa
5DfgcY0m0tffkXeS1w0Rn7F/6NBPw9t8JsDe/u8GGaWPvhRvFE8dNBofCxqmq0QHUBHnj6Vrvlwe
ZVIiOpnKpETkJ4Xap0zFLx4T59bpPi//9ddWavznXybhdXpJZoVPQvsgVXuvhf63vzwCtYzpt7Bx
39ApD6gapZDpt6jVgqJisQBkslU34Rod8A1c//XlUZTxr5l88qNhxq35dSKuiRc5/U3ER1YdMJEl
9egHb4N2sbuor3z5M9/E1mRZaMpYXbHkccpfxiqLGLl3OVpkLN6iK9zvwq7cK2Mo1smELAaBVIES
l0AscKzsfBnECrxMCHqu5TJ45X15qZ/DrYR52YyUc+Z+857hu6yiu+Q9P1xeytMtwcCCcpZlWZRf
pofHcR2SJhrNeAxxpeBMSaePAoijXNkYp6to2ciVo1CGkAdVsMnWA5rrWcStaHQhaq1RyvfyK/fR
6dY7HoHa3NclHEo5Myg7cR0ReW3hdKy1FVX55eX1Usatdbz1GAb6iyKErgsKe8fDVHHWBSMnBcDz
UllAkpl7i2RjrpMlNjKPVwabFvRsZNt01NwEZCHDtNVJQS/0FaPB1J059UvUK7bajb5G+OL26oE6
OyvV+FOGFMjETTa5A3sSpc1xVijg3BIForMyi2/yVfL9+okav8TxEnJJ65YwdVU1CMomszJIOOyQ
Tr+NYyYk8TYbXkOsFtwsv3KsTje3rQiZDaeoGHCfvAxOq/hweaCI4ukHvdboyhzkXwugA7QnsPor
X+vccOPmVjRTEMLYk62hRQK+YoMz9KwBFr+hArsBuQoq/NbkqwF+J1l4NBdXRj29OhAD1LkOhWrp
lmJOVhPdUKCperKIbqDAz+pP6pcAHNX7fAGWalfNmzc0d/Jq1j+rj8rN5cHPzpjkF8A8VRVdm4wN
akclz2XbBODagqLrb3M9TO4sVymuLe7pBcI0US2lVi6b1NgnL0tnZ1qGJDnTDLvFsFBmwUo0rO94
8gpQ72juL5x/fKUwpklZfby0FEMfT82XW9llRqj/pQtizyp6B4fbwomg2orNo1t/YlZs3AMkB+ei
aH1/FyMAr27/gwU2KeWDheCCHhsOX38BtTegkAkLbAuE0Qf4HPc+rDbICa2ptVeOy/i1JudSYRBA
UBwaw9THT/B1uhYgSssOFqnAabEYZISU0ioE2gI9LLvVhFqBEfH07O7yHM9cqfRGhKybpKkY8piT
cVNDtECvuA9eKAPrK2UjzdFgQwd+Hi8ouFz5qGdun6PRxj39ZZZG7aMq02To14HsLZADJlD+TbNg
wMPJvnY4zyzp0WCT71drueIN4IHGK2FYePNoJd1nD7AfHjGP4IGSN/BA2p/BlTmeic3HJSVs4QL8
06w6niRFcHSdGbdYOGv663dyu4HMEX5XxJv/3V52824Z3EbL9MEXgMnmyacU3JOGXvsdZw7t0c+Y
HKAySoDjWpBziRgBJ8QKnSa7unJGlNNXksnSjbMUBM7prk6Cp9LI5VZGtgPI5jBLzMTcFAZWY6Sx
3R0ia78BdIgVRW5cqdHiKiAsw+24vIfPXMJHP2FyOwk4vwWQVW6KUR9b0dB4GEw1/m6rTvVLuOTS
BJHUzEmx/56ef9TH/X9r0j5kn8lLVXx+Vnc/smk7dxzvf/R1///QyjVZ5P+7VC5sRf+rSu74p/92
aSVaqv8SqkxSiB6fJrjT/rtNq5javwxVMYCn8obwj4hz/kslV1LEvzRDsUnhiUmESTT8P31aSSj/
MlXDlG3d5m03dEP8k0bt8angGVHQ0hjlc4l+6NROQ0h0rBQ6aJWzt7O7zsfGmmrvl6V4/Htnf9Xi
vTbC5I4zI+CBHu5S+0oHmAnKMS8O/7sRJhfbMHapdNpl+wC655BFCPJci96OL+pxmWiNa9SbNZaI
WHESXOAIAngSGN0+aIKlngPVNpGs1sSi5Yhdns1xHPNnKJsXyDY5xCRB0yxIzyzY7Zqk7w381joI
I0j1NSiNXR7lzIRshdbZqI4sW8o0PjQyWcoVKNz7nL5yBpowULYZFeQIQYXLI/0Jof/9lI8TIhA1
QCromqxaJyF2XgUZTJPE3Ac7Z43yRvBB6y1+C+fipfRn9Ec/YUgGdygk4dxx5S5UTudpCVmzZIr4
I4Rzmkz0WsPbKmJzb2irZoFrBJSkZf6JGEE/a/iXvkI9ZitvIppIVyZ+uvGPhv7zVHx53Glp08cJ
W/wVnfLdVbKX0hG3l9dWPy4+/Fnbr9P7U5z4MsaQtTF1/lAcrMZwIHLCNbDAAle11aMPoMRbySy7
Ar9T/m2MYu+wtH0n3nYKvc3Nl//2wp/9+6dgLmgff//tn7/r3/8Z9CTF5L9/wb/H/TvY3//Bv8d1
S735r1/z53f8/c9/f5La0RH48z8gjSgq6IHnfuj0z34Z/e+QJkXRy4t8HDf91xrz/6BQ6KSjIwTn
a5CW2hg7epFn7ltT3PmauvPr+NPx1qBMF9zWV3bNeO1/iXxPhtMnEUTXkNOR/pYHedv+UHfqxpjn
8+pAnafYwECc1TfabbQOtqCDzUfj+fJcTy8f3imQQZbA58BUjMlcc8ALEUgUZw/ZeBYK7M9SzKJ+
XR5kEmT/neKXUczJFGOjQL+yi6w9rlyPyarZVNt2UcyKubxxF9eugNP1HEtmOgUzm2TCmn4+pOdi
GRKctm9g5GLVsFFlNlqlOjd24g0jamNe6vm7HnT94vI8z40sZEBaBpkiD/UkEOs8CIImUKK9rEmw
heINnNm1J1c3YaV9pmWAHaN4aFT/5vKwinqyg/5EBtzrGjMn6D7esKg3Jo4eaeCAF/TTF/7SWfTf
8Gmew+Je2zfd438wHshlncK7bSnqNOsPHAUWdFSHB8DPa2PuL1HNWklL+61ZKstinWlX1vX0YgVa
8mW8MQD+culFwdCZZqhr+zGypsEzj+OnK1M68+nwIODTCYFMgzEtCykKwpQAbctDu40QlpiDpale
hk226Vf+nB72sr2JF/5jNSdT/HatjKKOEzh+Me2j0ScTVHvD9RKsS/ZN2iGAJRoV+k7QzSW0hO9L
uli4FD16isBQTm5fIy15Ulrpw02L7y6YHOqZjpi3OMsQN1i7plHtWYu/3UzJszfJ7RxA/+2TSD1/
aRVi7bW9uQr7DlUH2sFzrVLR+iU/8dw/RHPvXgpAQ9N6xiAKza8I5ivCOvKWzQD7UdYf/BK7pMvr
f+YLHy3AZAe7EbUrcCjSnmxqV+MkDbhleXkIS5wuMgkapSpiO4qoJwBFz0FHwEmig0pdEw3iJnxT
a2Smej9IkGGWR4fd5mGo8zc23JrnNYcMke8lgBYoack1irDWLS49SEkaPmq4Iv6Z5FK89IFXzmgA
rhn0e2Gai1BTNkls70Uji20iYmnp4USwbGXjOTB7gRgrQnBti1VdXYXJwuyg3LVYigOL9sBRgG2D
7qNka1mJXnrP1FcDLWA8cFDXSqSeTxJ3v7hzP4WXrzOpeSoEEJdKMpH0z4DdhGAkY6jYI1J+mVji
foizAD8Z6wdNSX2OVA/zKby7zHWdGTrZz/koOV6m4VyW0NSoMtyEwrj/JsVNv0qNql/6Uast9CIA
wB4kzxISZ9RvUHKqX3TVosM6VLfI7g2I6glpLou8WNOafy1jqBg9Zd9fjiOu3nlnvqZN283ShKYr
8klNP2iSAt6xpOwR8oIjsYCRxc9b5O/xjaMvxeZaUHDyUBKa01Wi3ghxTjnpxMSZiYZQFgLZR0wR
nYIb2NLAHnzvymV+ZZxpEOkGNGNtNTf2Vf7U9k++9VOO/1nNi61BSR+LWpOE06ROOI2Ro6ZFk7FG
yXqwZ8izqIvoxX7mo67bZtZ9x5X3yuk+MyeU/en/jr05WqXj+/Xl/gbcZEthrkl7bdRHSV8ypJuM
4dfl831yhTApTjZ9BDIO6qaTx7ePggx95k7ZIyc1s4yfpVpdidTOTePrCOOW/DINn0qhEea2sk/S
3F5lUVesGtdEDq0R8pUVO3kQxsnoOvubFrMNfvt4qMEraow+antftPQxbfT8FETdRfQEDBB5dreZ
Z7mR/ifzo+lD/VXQXZomokqBXGZkk1YjoLWWwYqA2oWM5G/++YdC5Y2WiGmSnUzvYb9CUd4zW2Uf
mc0SYDiKVf+smPx3gwO/oLVoyrJ1klLHXUx9kkLyHhfmnd4OmwAEMOxauFmjRk16ZUbnvtbX4SYb
I9LMrBKZwsI1PN9RjERvrSpvgOVRwlfFm5VLG6dFu+vyQp7bj6bFUpJsU6YAwH+0H+mTJprBLX5w
9XQpw3uK+1s99K+knCeREVvRIgniAI9FrellUbahUeWeouyrlbEldr+FoLeurrfVz49DL0eGlmAA
HD2eTdD5Dhl9LPajuvVvnJnVVbjE5muefwQHDEZu4sdhni3tNdrfS+P+8lLiNjWJwMZZKtyMgqcE
HPHkikIA1tNTeBd7nyB7FWrBjYHHDDwFYi6kd9eWFmBjXyIVVTiIDxRydtMEzY0SGjtIyRh5OvMC
MRE3TVedZD+kTrNXSckLfDtICW4csElYOSBvUcsowVQh+YGWlbNIpUaml9m1j3ZSBRmno1Pg0xSd
AH16f5SOUgJ4I6C0kuCb58dvidmZyLYm+txSu2vB87mr14aYQlwlVIqKk41IbAsZF2e3fbkUWzE3
V2DsBxopOL60C3mhfiIbL1/Z/Kc5JVP8Oujk0IHJjRRJHew9pPdFv6TR8OksPvqVseLuv3LAz520
r2NNdkdexAW2ohRNVemb2pSz2rhxIDRc3oMTjtbfW+vrKOMyf3lf2jrDuTkrx2VUVuYGxYpmlf2s
V9oq2oSLAPnZ+2u58tkvB6lIcBlbBmXB4yFdwICo4TfOnvImhrnpAyXO1eVpnVk7wcM8YlhUg7rc
+M+/zApidC8DAVb2ZifvJZCeHcqqmtzt/nfDjCfiyzAaqn6l7vli7+LuFERAlH9Hjrq4PMiZYzU6
4AmDzr6sW9ZkuXLEBnFmitV94w7ZDCPSjdYnN5IdvmVmemXd/hRFjpJC6sG0A0ixsdsDPzA5VanW
KdApDPCP+T1IzFfUrtAz8NETodEERR+xaYiQ4bKAA4+57r3cfB90Y1mU70X7KtekOAN0Ie6XOtPm
BeJJjgOxuf4Qg7ozy4MNzNgP0yVezXex/MOFrdNyY5kYibcR0CmHaxD5YRU6po+Kr+O+NakC5xdW
V4o5VaXNTRShdG+4NVCy9jAaz/Fyhp/q4LwkdGkRYPVm9S+u7j9KenQPD/m5DYLR9HuuItkGG2Gd
4pNeZdICwb55qMAmjcOlk+vYyBhcqfler7pvAghuCr3YL67Cac7s/qMVnlwhSl/CNxsasTfxxZgR
mspLxl/AgIgXmBi3s+Y7Gpg3l/fQuWPOqER1GufNPKmeqFEEiLmXJY65g/DpHHGNAszLCk1/Ovw3
QJc7ZADm/8EdptLL103OoCKfVDXhJCH1pfZjWuo+moU603AMtkPlSkP03JqOfSxQITACQWcen8PU
Kt1UUjq6Gf3Gk7GuleMrN/+5Q/h1hPEXfDnprKgSIG0kKLM7gC3vPGS9XHtDYLG8/KXODKQRh0Bo
1MgpeE+PB1I7KR9M2OD7ErNZUaGrouQ3ivGiAJn9xyNRmLBxXdbH3HJafUK/TO/QMhT7GNfYBHaC
KbY2Wk4+4cPlkf5UPye3iq4odJoIC6j6ToGzpllJTmiRN5dhdkNb+9C16Q5Q+N2AcD1KLNZrmj2k
Gayh3v7ZingfFmu1srF30Wdab1IewAQXKw1XVcDAjEzIXSStZRRubWmWa08lgrSWPSKLi5tU+z2Y
0U0FoHDYGuhtlIE5zytvlaXFUnjwGghKGlzR4jREhxNbA+xFQDpj4LJEpXNmYUfkN59SCNgShR/L
jL0rD/uZTzx2RMd6MUxYmqvHn1i4sQWTTHb26OTu0Z8EcwIhz9Kdb7GMTPeVtecvmy493Tfau9Ta
yUwmg/WVD6Ve75291NWPATZUup9eSe3Hv2IyBMxbVG51xRibUZMHykwxq8izJjr0QltEabjOEYbS
82uw1JMOiZC/DjNtWTgN5gJGn+j7DM74gLuXuKu9ZQzHsbVf//GimTBXaVsCh6I/MUkLmiKH5FoQ
FOng/S3YNcGV0P/MktGqRNqIVdP4NJNn1h/QZg/xSjvY9sNg3FXiNWyuFczPbDMSXjpKKh9H2Nrk
yxuuphgVnJUDIm353r81b7uDeY+K8QL7r3mzVpdiFj5cLVmd+UxHw44/68tN2YuoVPpQlUnok1cc
FQ6SXzyN1id9jIp7RR5GLTL7oVnQsQALObOqt0ZdSP9RrdNdrVnLsrbvpFJ9iiJ7pcV5PKfWibov
YsO6ggYwKhgtpuRKjeESf9OrCzlHNIfKipeuEq7DSrqXI3FnGVGKAAkqEcQnEa3b2VCEHv+Nvcvl
8K4Uyr3fDRidmCmHUP6VBub7kFRPKF8/RGgwq5QYZ5IBdRMMWjNPM2wH9BLHSPT41kNTYMjeoMMp
FxhB586A3l2hXnm1RwDG9GSNaNixbmYpgkfmeC2dNi0ZSZH2BnVjki4kgIT7ZsntdygtN0RI+sxV
ERese0fsajl4gxS51Fv5Pu3xiUE6u0c2Z9bY0dYy0SwawrdYMjdljUir5e3szsCSEPsxHVWMoUe2
P0/g1kSq9QzxfWnKDUS8Jl6HpvSm2cnvy2dMnO7P8UADC6GSAJJTmwRCTkYoGss4ipoYx/mqe+Pb
+GIgpzOvhLOOGvczFik+UWZrPBtlxXdwLWdZax2fWn5sacFiUZC+xMLeuj66VRBZEM4foLaGtb0V
cn9ry24wt7hTcWWTIe6E3UMaeVdij9Pmv8DOEsgNIgQUKk5rgBjY+tiXBId06dw1NDTLmfxDP+Dl
9Bz9Hubhq/LD/BE//OMm6mTYyfJBtSkl2XKCg8a+Gz3UUXO/EZ29vvyZztxUFm3NEYttWKfQZU/B
MTUBMLqXrdtEiWAwHxAzuTzGBLz3JwmlcKBqJgEJ/zd9EV1XVvsO09mDY7W7VPdeDYtzVxn6Lgio
08m5uq6S9BcSOwelyu56B55bKeIbpUYzz/DQ3MZi7T2GI1am2UKK8odabiCUCrT4zLTctJb6dvkn
K2fXZfypmo0Nrz19V9WsDQoQLfzkO7ElLbkNFs4CitMIQi5mzTp+IRS98tD+CckmLy0hLkitMYoH
2jW5DzyIUrHa2vbe+i7PVdL1YdM8YiKywC1zH91Hzwgy3rkP+ZVq3Lns4WjcsZD15U6PLW8kibHX
ulCb+U2A3s1vxb8pIJl2yY9E/Vlht4en0JMRSY+4BG1wvli4yZW46Vz15ehnTAINiOOG08C7JKNf
FDdc90vtxt9hx3EjFuHqaqZ25vZF2ASxcKhWNBKmAfJQoQDcZaW6F0/ZjfEZLHiJFrRms1m6+g8Q
BJxnYzS5lyHRKuDIj9c4SQY5clWV87z2N8qtv47/zOpqJjj+PdM9xIkDOjoGoCdYPNlEFw4iaHBA
ZGcTbpBUT+fSHEdDaW3cOvc0b1dXjsoYzFwacZo7WUYM/SFX9yODRKLzM2wKCALWKny41tQ+kwha
I1hxrEz/gSUcL6Jd9wZYLCbXoh0o0H+JouXl2fypK57MxjBG7h3gSGV68FtXqjTfGpx9Be1/XusN
wmJo8haWcddl5kMUeg/IHaFeXG984W7lAocg4nvuBFvd9gKeYAzraIZX1KvSWJ+qBFOBeOYlVf2l
ncSoVSckQ7Lr4Qtlf9iZvDOCPkMiwnivMKD1dAwAgjo/1F312pjEdn2GQAWOjtjSvlZZhJlp07lw
TFpUL5Aq9WOax6kHkZ1rLJorTfCBdHmIxVp+EGJ4qPv4UXFEulJ6wOim4sezwjSes6D6lohKWthD
DhHa9V9M1f/hNf229pqHsst++Frx4AXhldD7NHxUZeqCFLtAQpJQTM44ohhO2Vu5vG/8+pbk9Vcp
6bsudnZ1X+8CMrsr+dF4dR1/TsbjO/LGaeBnptW1ONMzvalkeW/l3ncrcH64pfKoFjYGt213Oybo
M1FdCX3OXGSkwkAvKZOTB8KcOd6mCdbiJvZawx6S8SYedUPsPrJngWksCIufU7O+9xCbR8+sb2bC
Re44bBelKa7M/TQC48r5spXHf/7lWm/D3IDWwbObhNYsqhH5Loptpj/VSC1fPjXnXsuvI00eriEc
PKftfHVf17sab5cGK47Q0xeXRznFJI13KK0peol4A5+kVfjJRKmE0QsYoXKfrdK1PUdGfdYvyHQW
12ldExz+37gF/q1BcYvwHCPD4wWMIgTREb/hXaSGTjky5kJQc3MmpdHP1rCDWRd55TxUkbEjb3VU
tFAuz/jsfQfyjMiTL3mSeuMX3Q6pQxNkkH9l9kKNrrX7zoYcxr9HmGbdQ9HboV/0wUF8R9lvo96a
K38pxTPtsVzhOPEYbZo7+VZ/vJr7WKc3AZUgXLmhPkFy5pgcL65eJ0WYNXxMv3Rd9GH8t9otHyOj
vNec4tFsYD73JslgZZo6JZRSmWcj7iSs0SIJtO+ppL5FcX4HuPA9bIZyjbzj3gtopmWqtxta46Ps
m4OG5N9MmC61exnLOG49TOUi6S0auUB0emIM7gqcWxCLDC0Hr81mqJeotKLDgxrSnEsjRWwfKVnO
7a3rJxgNNneajPqeaj3UMMRN3X2MkTVaI8myLm0sNgckaXA/aJOt2lbZtunQZ+pKW6JX3G6Rw37L
DectydQ3vTHXso62k186FU7eiY8nOtif0tFXqIxgRxaoO0KzbZ25v03FeugwekUOvpx1QfoqBHdl
33oNGRAStFb5XHr2U6h67yJOX4TZPbgFwjBeR0wTtuxexUAKLUWAAvQLwqT4KHtItrSSyGeoP6LA
meK5iXjrSm07NP7jX26A83gd1AdHEjsjcn2S6+7B64Nnp4vXmGbHM+Sq76rSfPSotxsCKy5hty91
3SJOg12nVt77OX6nKr7DjUU6jm64kQ+Qh+Lo08atlzs/mNEGeyf1vW3rAMl0UJWFiTIS10k0a2L0
B1rrp5krSPGa4Yfn6cu2t14GVcc20HtADrTG+gHoUzd6AA7ta9nhSqhHP8JALmZDTt4euegwSRgq
S0m7axwfwB+610HWFIj/ejvHRWmr9gO8CZG/RpEJ2wgnKV8VPXwy82gVKeqHXOHliVrZvdyN0aHs
7JpIBQrnpuq8sgakDzE3V/LuTh+t4brC/oFmM/LUbY00RoLoawt6KOy0mY1/EnI/1q70sPQItXtU
bX61htItvQxVoBpI6wyVnKdBII+rSx9SRKs4rNq1ieLCrCyzfaDo3+KImkCryveeWuzcTFvH1Ho3
uua8Rnp+pxndQ9Ei54E/6pNmZ+oqcqQ7tEe4rmTzQcvrdaeka02xaqqf0q1d4SxYdPFd5ssfIko+
rJAmsmxLuOPUu24wH7E3q2fS6M6jN9qj0IddAfjAk3EwgYb6zROpNStKSq9dj0CuIw8vQgqeWtO4
BRtbzPEDexvKet0aHMMqjGIEz6j39Mlon2CsOI63RhU+RX5wCGnOzBIc9BAyte9tdRiVuV3ErKr0
FesJljzDusFVvGUCoHpuNrUNVE7KZ11sHzIJYdhefWhl+yl3y2/FoGyCjjJxuUmS8s4qcwPJ0RTT
nArsWmyov9QMuocyfJPs9CFJpJ2tKEsZo2XcMbapW/0w4vLDMOKF2hW/AS4ii+Hcqrii9IGHsKlm
L4bIWqC7Os+0qOHz2DtXCg4GssOFpVDsLh/c0SsqQz8OoTrpXiqR0qhr4jBfCl8owmwso38cpBAf
Oyi8uP5olf+GrBLyfNow2rrg/WJ9SwqXCK3FdbZxb+ws2uNC+BPhqMdI6Ku8xuEUMCs+z1KLH0F2
17TDe9Gru8LCpUA3Y+SHA2Xjpt26Y2VqNcGwyznUgIHmpGOfstG+qo62NUyUuQxkakP1JQAduPJo
iHAhJPmNY/f9EmWblsvNcuZGjtquB6n81jLCX6oSIVBR5hXucIb1KexRR6Kl2dUbeFDmMFwBxyY3
YePm2CJip2SNUNQojizMnuJurZmjWCoe8UBLC9TW/eG5QxJpPtjuQdHcD5AVBxt9lBlHNlvZDYad
TS672zSzU/wMfWtTCTzHOtlzsWTP4cgDoMNynNCZh/W+L/p31ZXeioYRXDiEs9hS/ZWrNB82zgzg
02klSsi5YJNZD5l5E0MfwNbe65eSytUD3Q9NNgRaw+JVN+rmSuR0+sIfh4rjP/8So8VoB7pAX4d9
ycYsuw4Xvu7KEOppgqYCCxrL3VDIkLibhDEYqBWerXrN3otRw9YkhHMrDAXbJvjmhuJbVoSjZtYP
Iq9VLASScpr2SxfmVnOgeJu4oKSD/1PV2jvbDX8AmX7Q+tGftune9B4hwQKL8sDbqWmXL6PBu8eA
eCM6HeN1xZYX3ER8DTYWConXmmlnAm2SCYVQEHAPYaE5mVmQVg4yTap/sL43i+qmXIdrXGYW6IUv
/dW15PNMkEs+SJdQg51pnYKJKvTsUrn2D1A3HlDuvPWqdB3Z6hXQwZgBHWcsVBltloY+5xj3TXoH
Ydn1boG0xCEog3u36j98qZp7cvGI2uQ2Z3+jxJXM0T6/Uug83YkyVgy0V8f2MeTsSWZGIbcazEAE
B8lsvhWdfejU9MflcPbcCrIVR6gDggIkgceb3U1KNdDrNjrUCDIkyE2HJLBycy39OpP3EE/CeiO/
BA04pSMimd/WsYgjSiDZjfWJ9NAaQPJO32LFOkvWIKfmyfo/QL3Y2JeQMMo0i2H0H89NT8o41wIv
OlDJ3Map9VG28uHy8p39Ql+GmNwVHtK1EY690h67+OcoBRGmx+vLQ5z9QtBC+fzQSfVpUN7JnZIn
lhsekHdUdollbJqsULdVob1fHujsXJA5Aooi072aYuPwVMr8SLeprwJsLFPUe5HyuzzEuXQR6BOV
MIr3UGSnvfY4L91EzbTwgOboih7UVsf1ZYUx46s8wzrjV3nlBJ1Lpnj1SFH1sVtAQ+J4D2QVeqhq
XEl7KdBRx+/RWhfxohf5vdlodwZNGcB87k0vy/0m1QVsGoj7s66Mt0MgP6RD8THg4TNk4e1Qqy+X
V+PcglMEoR2JoBjN+km6RbNQabyML4tCq4kgcJvQ1qrfLg/yJ12cXl5fR5mUHAKcJX0XO7lDAgFi
HlQEBVqY/rRDEBuY2+zjTn0NjHrn6bUCT8/6hgDmD6vuHiKveAqiFiAQgvV0iQBsQnv+0FDchQEQ
4L3q4C9ZJb9igOYzP8CPu7PEdzULUUAfJBId+ZGqFXhKJ3jPba1Ygk15Uqm6zaIuXNWq8oRm652j
mwSTyXMY4PctDfBuqwbP1E5WX5TcPKA1/D1P8MeoLS2c2ar7XJo21tLAEur+PUyln1fWiw1xulyW
bQGnhBo8vTQG1Gu7DI+jAwrL86EGSwzOCWvdxeVhTotg1MAY4L+HmVwchk7IYxd+eMAWzQ9/abkO
lGKdJG+th9Xyt8uDnXIPaZONwlL6KJqF0s/kFKAl7rkVdk/YSbDPZqqYifWwUhbRSnVnxg6x0UW0
HH7T3pnH3+hDXpns2WMP8We8VqgRU4M7PoU4NNEpwpvugHnxQt3FS+XWW2AFPsP98KF6u9YRP/fa
GCrVxRGrOopOHQ/XBirWLklNwVjFtkA8WylE5CBZObj+XV7Zc0eYa2wEeY206ykQAxOCzih1NTy0
0MlGx734SqPuTK+TAIdkm1rXqAo/BfL0qdQMUkfF0Ed897VbaMtwGz2Eb/gU/EZsGecK5O70x2vk
v9MlHFkWKNLYACGBQU7jgsIIQ/6Esw8Hc46mKNaj6dLlcNZp8c8fheOxxPHngsIFmUSmVIlM5LNR
KYjS2U9VK1frTDibsgG20BvY06PCV8y72PfnKJovswoZZ6kV4bUn4/TB5ecAxhR0+yxoJpNrufWC
QeA3KfZtMdO22Su+MXN8+xYIi6Ct+6rO0xX6k1eOyLlBYe2PVXEqbycbqTXNIQOT6uy5ru+rzn8c
umzr5dGVN/5ME1XhL5fpLYO+FyfF9z6UWdiiH7GQ4Y/Ugk+F55G3cF7R47TenRlUBsRL1t21cvSZ
K0AhyISBDBEZfIw6uYIUBJdbhMSRbVaTm0DGXlvJVkNq3SHJviliRRnljA/pgDarRiOniCJ5Vitk
X4HrXcvwxGmhkx8zbmzAYCRg086fahVpB1jF3jt3xY5M+Uf0K7wfkAGSNsnO+aMq2MyTPQaLS+Xp
0XnJd9UP5S5Dp+xajDpR5RsL2sDpUQ4DDjOK6Uwb8cLp7Z4KnLVvt9lO26bP+XO+zV66zUc3N/8P
Z9+x3LiudvtErGIAQXLKqGBJloMcJiy77WYCM8CAp7+LfW7VsWWVVeef7Ml2NUQS+PCFFWbXiWDQ
Oe3RSw/b1e+x60Kp9n3ps8ygrGWa1gWWhsunPz3A7WWFBl8AjcN7xS+unHL9Z6j8vtryTb6U1VaR
AJhXz/ZJzEoUZ+bGKO3ez+sy3k0E8hHW0pxQ+xQa8yW6p6BbfHROJl+AQqrduuJ/DZoPN5B5nQI4
yj3OsKH0atLKg9U5Kqrc0t5AEwXuOjB4XdEUzunSVq6c0kvHB1Q6W1v8NKBIap49RNdbzBHYWKch
jCMRwW3zSf0ob/Sw9mGIfd+u5ii9kv9fugG+rbmkEl9eHOKfyOIJa3YhPXbrKjQsVzW9+bZcJ17n
AVvNIvUu39Hg9/3xT0jzeyqEGPHlYc+OrD2Maq/Bf/YEqbew3EBCe09uCZQwk0cQZwPYLbnz1g6m
A1TbEaK3V8/GEvh/+QFU/f7kTstAmkV+eFqkrayQHZw97NzhcgSpu3kF/+ffH/hCDP76vOe1cM6Q
5qPtZp1ksk8gw9BbMkqaa3p2+pJ9nD8V4Fe4XMHHwNV2lp10RUbgxiCXPZTeJm8NlNKxmcpgPDlb
aAcGjLnV22h4C2aQ70CDWsEdClf87w/7j1fw289YzuuXbQVkUafoHX4G91UPvUQfk/O1FbW43K5F
mgtH3wGVlgA/QwAWOKcp0Up3mqyylJOB+sbtpX6cRvVKNLvw8b6u8c+35svjzFCBT+A675zK+pOX
zxV4lOgu/v7OLlwbEELAcAxdIB0Z39npdwrIu8ftYJ/qLiRsLwX0zcgDaxUQx6+JIVxIwLAWEOAQ
JVpK5bNdwjh8XuFn7JyGDv4Gk8h9ZNdQtyGmb4/OlTT24sv7stjZXsjMqdPsmdsnDm/HEdaTXa+8
WcNVEZRr6yz//8tH0nJ0KDuAG08MtWaKkVXaPU5Qxfv9M/3Lic+2NgorVV0ckdBvOsf6NgJy1vYE
QOx/pEatLbvPYPMFcSInACjVA/elvl10/yxfgVT0gOuPRPp+3F6L3Rc/4pcfsgS4L8/LOcyBWiUF
ea3+TEoOO/TBo/xBU/MrF9PFnfllobPdUpCEaCM6yCezQuBI4N7KE58ap1KH36O4AqUmS9z98X4h
+gS5YsApfgz94SFj8mrEZ1RtgH5gwuOXTvphWWqoxhAlEDmcKGi1VuP8Q80GFJmKvoGZKgYICcs8
YsrXSSlWtWHA1biUMCnU4WWeYrTJlOJTH8zUhfGKZ7b8D0sqYG0TRYPuMhwvEputUCjB8CRrtyqL
j5Za7+su3WCCsysz544MmA4XJcx5C1CjAqWtn1IYXHpysJ5+32Q/sydohDpL8oicDd5a503hjosE
Wi/ViMtJhroHY8hdEWXeHBqB+nQNGffz0jhb7WwnNZk+lHCIXlYbg35v3qsexBCO01P/uihTK6/x
H/Z3EdvR3cxHc4a9KutrNcqSaPz87GhFo6VqLVJm33czfKsMrVYoCiM0BstJeVVTcUQLPpgaiGig
lrqzRBv9/pqXf/PnmhA0Q2vpQoefw9EI+hVq8URkrwLcITaVkKe0j28lZuqZAhNJ7Pvcaym5Fu0v
Zaww00Nijl4oASLjLFr1PMPMuIZaydK1GIqb6jand/FGJpGi+yJY7swcFYJwMNLzpfGiFGsDfppw
loV8zOhek1e4gAnVvv2es3x9omXLs6zXENbg8uoNt31UR8luYRdoAfcgT9JfgaFeitcO5jmA2yy8
mfMugDAGDfNADX0bmrzDomSLllbhiS65ss6lKggZ9X8XOtveoMlVdWHhM8Om/g2yPG/VeuH61keq
AHLg9s/5fnob79UnbIJr7/XiQy5VMeBS0AA8bxGj7Z3kY4poBjfaTQ9H1KTMA2SdV26lK8uci2NJ
MXSwjuiKp1bvg6TlH5CjjfoGjlu/n5hLyZaDYZFK0O+DxO7ZVWC0la5VPUYS8IJrXKA9AKGBh/zv
i1x8mAXzBQoSJnDnNywMrqrYsAflhHqo9cu4g2HrNNzX5tWVLl2hGHQB7YWTiNBzFnREynthdUw5
zeNbZpfebJ0MmUdjfk0K8uIj/Xehc4XXSfK0gfQb5ixJvNLs6U72gLxr4//85qBWiz4oNR209dD1
/x5E7dkYO1B649NoYdoOBE9q3U/N4++f52ek/r7IWfeOyVxkiVmwJ2jvodbWXHO+l4BwWA26Kw4L
dQz6fl/xwqAFS0LWAbWxgcrmvMXbgnJidm0LApdrH9Gcp27vpWGBHq+1MffEtf9wrzxAS+dqlfhz
h3xf+Sx5NaTFSzM1zFOO1Gf24REXtq9rlG/j0Qmgig4TWD8DWuaqyvOFgAzCDLQQMO/WUNicH7Uy
a4SBK0g9zd7g69JbMhgfCVeobWa/czy2gs/WlQvx0tMSvF4dEHmcinOCEnWGJNVM4A9rzUSDaFsv
NJvJDFhzZTJ8aSHqANeNwTBcQ8/boJjhQp8oSZOnsu63CiOBmijruK9DtR2C3zfPz6O38JL+u9Ty
U76kyVnpKEDaCO1U1/sSPAf4UJfWNd2Fnynysgj4nyBl25i5ncXFprCE1JvJOVlZ46WgZDP13XBu
pWx8UuTh/+WJELf+P9Pq7ADawqHCKPDyRtuG5WCnfSYdHL9nfiUVv9Ac+k7pOnuqBLPggQmUvbBl
AjjNndZosKFpGiaPi8mvC4hhe5CPMH28lg1e2h/IApHVQ1vqpwIrZOtpmrdgyknRRBacs0sNpmvw
FZxqeqW2v9A8hqgUdpyNdhT2yTkvBBSONO9aqkDrMYA6DdKuePSUYPCkBztvIF+uQ0v0n0XO9zWX
GPtlUzYtbh1Hz51FeWxvHrSQeMa2mCO6BgzWlG4fLiIk6SbpPeTb/VP+eo18dPENf3nqs6uvKBol
d0z8glJ0HpooPjhnN3G7EUAF/e/b9cv7/fcuvjyrEYProKqoU+uucNlAXVo0Hk1efl/l2mf813D8
sow6AdFHTSwzev8pmYxVtlG8zJv+UlBT5JX1rry/fxy4L8slbQerTIbliBN77fiepZ8pSI/06lDl
2kJnh1BL0lgMHAsBsXroOxfd0gBKfvUNAwM2hGWY1x5g0A5ERXal7v+Z7H3bpP9KmC+P6CSpFU/V
UqL8YwrGzq5rnfXvn+1S4ETLCwNkeG2AwnQWyyhtoDk4dM6pGZ5mFRdpO8HRLwuJ4ptJc+WBLl0F
AHJhpEoAvrDOk/GhNTKrQoPrlOvFoU3ortUX08t5+D+sgxY++OCQrDGBSPp+upllobSJW+2U1jZU
QEfgDd7wpP+Hy9qB4sOiu0MhUnt2ghMgYQaZOfbJkVud7wbmbIws2QAxfCX9upTwfVnIOcsqQbOu
SaEvGmHOYHlMAlmMGcZbztJjb2prM6nCWRLv941x4VthMAsR+yXf+8n9KETf2GYu8ifREi+Vu8RM
3My8yoe4toz+/VPpJC4mDA6dk/Cyt/lvsoLk9a7d2Q0mAVNAShyu+O5aVnnhYH17trP9MdsNV6bK
ME4mvZtmOFzLaytcyh6/LbH8hC9nd7nrqnyhBZKdc4AHIOSgS6/wssyF/nRUw8zn2pV94U0CvQgR
OQCwFj3Ns4fKwdhoGS3tk1aYESTl/LJW1sl4rXFy4d1BnnGBrBkoCTBA+v5gGv5VfW774kkhfxpY
ylRpemW7Xwi4i1o/puVQm1qUE7+vkOplAkmbOj6Rge0M+G24WgkrY5jDD6X5+vsuX87o9w4UFMKh
FAy8LrzTfsglqjGtpZahtboYwRWbLBpx7V/P6y+0QKDGCEE8DMdVbWk5fX+mOneadmw145RJ7QDR
jdRtaQlSgVD2fVUHAEO3AWVqxMdqXev9PUBKIOjP3aqbqAOpMrGytfrVqrgEiU0/zfZ4//uLuHAP
fPuB5/u1GaCckg/GiciVYRtoxvFg0o5QFMuofg2EcSGgoZcEEI+DmREUdc/3UM06GFzX6PtF8GJS
0QuanvTRrZ4WvWsoWNzBiiViR2cNlqT/+3NemIwtupj/Xfss4KRkBOANwNj/lHWnbJPseEDD5njd
/ekCMgsDHhSRmExDNw3/+f7VM6jvqk7NjVPuLH6rNfy3Ya0+eFqbfNiKsuo061hBX7gQTPctWlhR
zcsPS09elFwdgtrgd2MhjpAJDMBOKdy0qe8wTKq9K+/kZ+gw0Oemi3ocwEg/QDGwo4RdMxrh/xjF
xOu9KQshXgXvzfK22QDNt2XP15reP085DHeAGgMuBi62P/C7JXyoIaTM1ZNujLdz19yYOr42zTdO
ZvzvFzVYb6C/Al97QR/f6tQSKQ2wr8Co2ewWtiquAcpNZzlXItcFBAE+OKDxC8Md7nTnKQFlMxxa
+QStS79ZT4NnrapDHRV4lVMAYrPckRXKqStb+ufXW8aIaG0u3eyfqB8i2Vw3BEQYmNF6rahcBn95
K5+vPdylELFg1GBjA+QYnu/7bnbA1MrA+gU7MywxA4pd42a6N94XFj9yA6A97uBky6G2loTXxFkv
XDo4ROiKIKUDc/F8xpzZOEeQxM6fUm6uWcsDyFZcCUo/9yPeooOAhMwU/chzqA7AoE1aFmjdQcfO
zYu73LHQSHiarGsy6ZdSA0A1cUuDJ724a529R1i1571QgdKCsmawGNFVSILLaHyBnlZYgm6wmJAa
t//zGceXQ6sHcWgRrIMB0beExLFmocVmj/kOHBqHdQo48CYNQbD1YxfhNgDj7jrw7VKgx75coE9I
xX9ce5PWpTUGhnhUDfIS1uCNUzhbujvrVdCIF80Kfn/KS0cBbYulnwyVCcx2vj8k45PJMXTUT5Xe
7qayiT1VtNtOgA/4+0KXdguQk+CLmHB2RbbyfSFiGMM45VAd1IXuMwLaHuDLveVRevh9oYtPBG4p
Ui0dkE3zbLNUqSISVRVYKJZvCszMXT4Xb5Ndff6+DsBxFw4ZrgDICtpI8CD0fXZbTRqWsVAOngob
epEY5v8pjIl4BJmA0xt/alYiF4jfnIo+dpkaOeZ4qIi+6jj8qQX/7Bsw7ItKC1vKnoiiouhS3dYy
nhSu31SDvgUkLKROFzFN7CrZwi221LcNGVdjp73S2Iq9YhSHslBvDaU82oJn4Ky0W2uAaLEo35sM
KZIj70Uz7MbaCOIiiVS7eJlFA182VYsDoEffiMEworPaoIzhVwcT9RXp086vnP4B+6YOWA5IZAa0
GuzQu/ukaU8DlEbvchs61qaRamgCmVBFoiSiAv+ADgHRqDBKy09HWMLnGo8wNlubzThi8eahKNLS
pcMwucAqvBPI/nuDLiMO4n/P4tt+Sm7KvJCBarb6zTT3xNOK6Z0J9dHohhaO3yy0uiRitrmfLBM0
WVVGYkDSXubzU5+kD3YDN+dZM/aDaBmm5mRLRic0YHQ+OQ4UDZeWR9TpHgmm2pnhq55EmRReZUGy
SRqIJLFI3b6bQ9PC9D1VHmWePZpj/0crkl1qVDcgBOC5LLTZwES5Y4bcdLF5giU2rIPr5ik2ip1d
lms6lA+Fxu8SxbnPR2uPiyh0bDj9qqm+KQ12Z6b2nTK3b2UMom9ptZM3K9PgyllAUnAE2lYj2S2d
x8pTrOy57uzHBiB9TJcACZTgndo9h7NTCly+msJzQBud2K+z0fKZxXDVODMm4RaFOTlPTvNsh/aU
g2eYHIxEu4sTZfK1PHuvuhhGFxl0gyh8L13D4m+TDtIwkeSlqoGClQl/HlvhV8Y0eWWRvlCRbroa
LofwcgisNOvcOJlOxVjCPZLqEDPVDD9OZ4BFCxi9y8YuApZ071OR+q2TFX7KRJCN5F7L2I0F7iUo
XRWULJ3G03rTp3nt+B2V8zajyPtYx1ca+K7ZNIH9rBYA5KqJFy9E9brFlA1mytY67RsM3VsNnHkQ
xA2tRL88M7mnw8tzNZLGdGkGKrGemCDk6qPnmE0LMVbz1JM0El18MyUQs56E8qdQ6xezh+HHWGpH
HcbzAaahH3PRSp8qtuOl0OEr24K7hop/AjakaJsnWgJ7w8kMAVko/B7Ik8AY0NlKRhW4moREdWsf
c5jVeDHsItyqnfeKWb0WwnpIdRXNTCXKFWd0m6poweU24TZCE3CFibnBDRTgfk99ZaKJl2gz1gQ9
OWLSeJxnUvvIy2dfKdFyMK1mIab8ZaCIY+5YwZA9ae/znm/Tpj8g+IIrnTiuNEsNtGt5yHOphVKp
dXxgRINaSQtvpJUJa4zcTQm9dYb+hk/lu6ij1lRLTwwpOO8w93VbFQgi2qYu7auoLW2/7Old6yRA
33fpqWrEpraBVacxd5tm1ldzY24wGwVgnevbrlAgoAeDMq0u/hSD/YIvnHoIoqsUEhcwFahxvCGa
hXfwZCWZ6jkCbJp5MRywBqX00gZKnArDhKmQa8XKD6DzfJBBh8PabO71Wb1XCQDyOtfBI52TqLVA
ReSLfXg2jEogrd4FEM7TMRkDurHwOruIBHFuYO61ahXtVhTaOnHM9ZANN5PW34sJVtAmf4W4flij
IPa6lN4qZG6A27Nmf5Rz7naGutETYvltLg6FaYVC1W6wBaA7TLv73Em2uKdiF1/7QPQJocboB9eo
5KNiQ/e0knAPpiqMzMAvd0mdbQF7+CwsAzMs+Uqn8qByTfhJh59vZmbqs1LtIBdQ3Mg5cfyGgKGo
zRmciC0ghjWpdjdqK7JAxOI+I9AHUGzBVkrXPEEqhLkTrijfSPhtLGkkFX3wHV282La8bSai+QYt
ISSozAfgId8EVZ7QNS79MskhRtH3MTDo8xE0hGdRVKWrqJPuxX3/aEE11cnLvc5BLQGOOSRGvG21
UQQ2K2CZMv+xc/C2x3wFxvcaR3jNG/phjeTDyJtHmjd3eV+8qEN3y60BAawyNo4EBbsznusiuVPa
3KtTHMKsAsNbHbXtgAbEIFF1F6wtg8ocozYuA2dSd9Ki0jXM9IRLc5/Y5MRwrGIb44IU8TTSpP1Q
IngHVTaDwGGuOwRZiMAyF4ysNzslHxMrd7D0WGmyTCC20DdBPamHvMlOYJr7Uz3/rRauGERxjjoH
w93iuktS9tzYkDkqCRVwf0Qwk5k9u+DBHrWsOCi8zvw4BiCLK8lqTqUdpHqrRIJbh6Zx7IihfXQD
CvlL2w5vIIhxt4ZopaMXmcu5mXk9yPSuAjS4m6tz6ea23AI8t6KK48f4MbDuQZFGbuDE+szouJax
s2mM2UvTaOhEFMdiNw7YXagfn9VYvTXj3rWHYQ9hOQymYX6miA30gKLESMK5k+jTpwqktofhzhHd
dhpwlB0OHbyhPXIF2UJtv+eW+VC2Cg4GOixSKQENLp91p1MCWDg5GKn3J0z9vYZXz0Mdr3LF9gez
Oba5suXDEEhahaRHFg/hW8OWG4C6j5qThAnkMvocaC4YF6bWq5M6XsnVbYtuAO6AzWina5mP3mCP
e5YofzCLixRoTBjTE22zPUpN/CnxOGEBRkUrq3xkJppGhoQ8Sh8WbbyPHYLbwfKcYVpNBnup2eTn
KkI77syYzhDqHqGFdNMNfqtw6DsSj5VxQLJDWu8JNNj4QXGeE0TiOV0jp/aRtIRQswoG/OBkbLxB
fdASfcV7iG5QGdAaci/DBEVaxU2p7sFsx63U41D3YUK6F0U7inRvZm3vVkPLwOp/HIT0VPLRFeMu
BXJRZDaaC8v7hyPS2HtNw1eWPDYYTnFjy3GUIBSzHqUemXm+KizTZxoEWMyBecaQrzmzVhp/JQTD
SCCHcnsMFUv1NCDUMqe7Y+m6QxJeVyn+qnG1gUMFvLgxrNg3ugdF2bLsYDoY6bVQh4FqsdzYyb0l
wJl04pXuoE5nPGyAYk6QZycwDJUmrCsYCsHxNTc2Kr3hc3KL1Accx7ehMN1OvpuqjjxqXslqgo5P
F/I5CzjHJo5tl6vKRtVyqLb3z6J65koKfdHYbezaI1C0sGBoMmCHoHTyIXjpGnUIKmRhPVqqP1cv
0gin+qkXpgfH6RW0HgKQ0xHcEzD8GriYk8lP09aHnD1sMBGdjZsqhTFn/jGb2t6yNlQEOQThdYQ2
e/L79lmOn7COjYCvhPjMBE2a0hs4gBuJ8AiByg+UFxyoPrezGeq2+Mv7Ztdnhps4W0f8NWPmc3Ck
xhHfpJC+JDKIm+YwQeJUt6HJBuhgCWsKghG1A0C/bXmJjvtYy7aIzz60HVeFM3qVzQ8575b9JqV5
qyn6A+kgX2caARqC9wN1noiGwE9KSFKrqwIR3J3jMhJQYmXCuBH57BOWbgEh8DOObDxjHoMT6lTC
EbWpVoQJfxJYn0AVvxEeJATcpVKwssgC1ReCTgTZhK1xH1o4AbeOJpjDBhOeqn605s6oTp3BowGC
JRKRQGi3DkJVu5RB0O1RpgcpPb25Y9axHaClnQPFhtus43ul3k7TQ6z7ee74Qm1WiraZ5BtPXw2+
oWSP0y10Hlh1NE/oBRmxx6t72gA+gLAPQYqgw0/qoIJOmgRf5LlN10n8aeQrp7kthrCbdrz+q/Uf
yK+E2BjmVp9Kd2pXY/ac940rK80nWrrKYyQFGJ7kGRxKujFs0OtKuyRIO+uvM2c+nByCYXgwxQl+
dSGoEE0yQKbMCYa5cgnKmK6zjy29S+y/OjVuK2Ee4KC7fEEvpnzVkunErXiv2e1qmIlbt3f6CC3R
+B1Z66aMi4NWzmFXf3b2u8GVsBLdJq7LQLBs0wJhUnWdPw9I/lI0HXIGgZc04JAvpPu2gCYf1PqV
5LmXsFKberx1aIcgP4rrBpBhK4ohwaDO2OHI2gjG2GU9hKZsQw1/SwYoAqYV4IupQEpBkWghOYgf
k6IIVN5ubbZJ6Ws83wrruWMyKqd7tIAQpXLX5Pm2bqZwBFu2V2pfbdObvhI4CvelHNxZkWuL1o8g
UEdN1dx2EgU/gzuVHiqLVIf9puOLxZOAWFGkdNVTz4vA6YjLlTW+yL40MKnr4mMT5IkBzZnCBSvM
zaGMrteVl9HHSfmraI/ajH6/BnyvRjB/hQa3fJzzPxa/YThzJsAXubo35IRIPAEpgJQQs9q0bN0m
3qWUu1X3ZOTammV/euVPrdJA1h8WnOHTatt2oVaoXpM/qjwLC7NyVSv3eycNOshuTeZfmZJQZH1g
xqOrI18Zhhslf9GmVyMVUYekOP4DdxgAubFZGd3W1aZxtkpWGu6siaNuDLejemtDpqd2lDc9MVZQ
8EUOGFKk2CNwaQbdM2VfqxC3QYSpyRMZ7iFtvqtUti/N9dRDbgxKxBmRXgv2E+8hEjMdCRm8qWuC
FCcu1941uSsmIPoLvzQOI99M1Z2gh3rofeEgQaMorO0xEIiqfV+DCH+chpBVuCa0POKxJ2B3UYsO
ikmlq1YhB56L6zXGqLk30GzbLfIBw2J3gRcdsyMp8Dukhvj+YbefvLEDNiouAIxeWuRBCWTIHENI
S/VsAvylCOSwZ04k4k/U41FO8zBVPzNdcTsFfhA1ol3d/CG5DEDVBz9b84YMQbMlm4RRCLtMXVRn
EGfijgdig+IRnGIDAbLT2k3XsbCpeo+qUNcvC99EUjgw7FI++6YNOV5WvmR1HJK6jSbZBg6UPmZb
CUUJSa0p2ZTouCGvBQojfnFQtUm7Qj4JkXcF6mGarQeQIw5N+IC6KYS3JSldw6jQz5U7SbVoFBCh
MhyYTwpjQ4zMc/o0iKfHAa4kOjTX3ZjzEFl5JHMk04zd9wUcKctkV8Qpxp2o3tEIuKtnCqG3v31d
u7nZr40iv0F7aqXNVtBP6EOq5gou5kFX41xk4yqOlcKDZYmLmfgBNsQ3XVNH9jwFVIMzCmTJIGHS
roVVrSWYcgmH+hm6FkLTvHmwEQFvx/quIbaLyilMzZeOxL5WOVt97HYlzx85UW/azkSZgavKzOVj
C/+nxGnDEa+nQd6kZgU84cpjlzVgljMRaT3dlQZ0Vjv08B2jeWrUfl+IOTBK5FMpjH4Zu40nNbCh
a2Rl8jTT6lZagPKjBCni7sRTDgmvPPFmYimebT8qNaoWe37SEkw483nRMAPoXENPwYYUoPLMdPir
0DmCGBDE7CELZc+Orxl9MKgd1MRUX8WVJtiDTluoN6P9pdteT4pDZeXrqVZueHdDM+YXbAyagqJt
BVpdwXa2BKpjNoMKCAJhSZe21U6IGfpraEJXkz+Sd72OI2WCypBoUItz5jUSxwRk7KZFgmK+Eal4
poH+tA6eokrQifoshz3X36pZXxAj207JP1OkVDP6DrZ+MNPnojW8yXlp+UOfv1OWrszijwnju0bh
H0kMs7VYTQ+wBwDSyl7bwoiGuY4Gklq7Ri03c9a8Kjx9zuwqXstSmJs4phvJ562VzWsdl8Fa7xoe
pPUifc/fZxSQyoRWkiAgVSGUZEVE6c7pzMCcXmvKkHJh3hjXez2xXDMTHxpsFNdW0gVlvhh3LP/T
RoOEeMmwBzpgxcqt0hZub2keKfBCMJnGHvKKQQ8UNfHnWXNBXruFgLNB3tLmpM0vKqqVQmMvbPwo
0xtI+G1MLiMn1cIJJ63snlM6ed2gugND8Nxk4timtts4plsqKvoGtPE5MnniiEi27IGn1k3FtiM0
/a3cyykQEYTAxf5NMdYtdk0HcCWsrGaS3Gi1FpA4DqqiD6A+DwmI0G70dQYgW2XsquExtx6S/AP5
wbpXQS5grxZTPD6Mq9IePRR1npY2jyiTkVvOR71qVkYPwpFd+MICIwFeQ7M5RNmoRbrZrBwK2k/x
VxnzG0OxD2PGDm281fK7Cn+sd92qb2BF3SSreso9ApyiSLa1vi00VBpD4lZsQGzfSVa9oN+56mvw
7caDouhrFV61de+EQqvDhs7+AEjSYBwLNf5rZXVU5Z3P5Pofg45Tv2s/bfQ7cYHkovTgUe0W2ifc
n1wlg545Yj2N77mCccN7CQDXkB5nyMdparyhiq/g+Mz8vk+OMV5ElVWuaWeRObRbmNxFtQpwMZ/U
kCq4BcEiEGStQ6fYtpmXDehQayXbdiS5G03TjxM0s2Z0q1so+WZjWOeP5WiFnXFbCOpm1lYvbH/s
XhvYwU56/ElrnEExc/g0IX230K/DJ6fpDeVDwAl5RrcBzbi89jShesykPq2Ri2pZaBbtus+o35vH
Ru5EIfe0Ute83zXNRlF3hYraS3BcPzidXWNEMAjHla5ESv2aF8Oum+nKHJJHrpbBoLeHoq031XKu
2peEGlCcVDFHLDvThXJ8CwarPRjegJliLyNafzizDr0NZGrD3sTwI16CpA2vswpCf5UNyblNCjcY
1mW3pCxWDOXBWPkAMPR1CqG/8SZNqYd2/N1o8FU/A2KZla5VZZ4NlGk8xUenWw/lhsNdpRG3LTwT
VPQZuwYKhr0S5rp1U2QQUVTwvPMBiMatnQ1RgV6qQ1CvsSdHyTdVZ0d19dyr93MD+cJWDa0ZQuNw
V4zxNhtkVAZEKNJp/rC7B5E9FkDqF9x0M8hdZg70qxpUv1rnZfpDWyHbFMy5zVLqmmIXjykSUMWV
eJo+bSJq7yVi9tiYHkMeWhTtnRODw0aOGBGgVMDT990HJNzT7kkkUB2eqFdjk2FGF4DjgbQMFxGq
TRwywfZNNwdt9dYQKEQ6L2NHcYmtmukBlj5BCRnRViB/SBK/bT9q6yMpgJLKbnr9FToZdSX9OXmA
ha9LOlwks4BBA3pHSRay4V46iHU0fWOJtZ2XGiCdfAaVxDqGaHmBsUSPRttg4iGGalXJYj+AmrXc
Gy92DX0gDKc+ErL8lXqHw+4NLNvCSfczmZD2DFR/rOLsUOgxqvCXDO2iErMKaDB4LWhLzlhFfIbV
8GC9Y+S/LiSB3Cl1bWjJstsMDmYW0uysRFGt0/s5V/YatzcWlyh7s01mabiGhDspSFUkWSW08osx
8ez8sSl3mHV6RU5PGjI9qxIhdENXZQx69TRC7oZg8yRp+c4RDLHc9MlKOC+DoQim7WOZrFoJ/uDB
KB87GDGMIsldgDU8I4cJcVlUbyo3I2v4bItXJl4ndEahU+eOyZOuiJXe0AdZa/4c30+cBhNV3zTo
3RrQex1tcz3O3XH6f6SdV2/cSLqGfxEB5nDb7KxohZatG0KWbeac+evPQx8cTItNNHfnXA0ws6vq
Klb4whu07CVXHiWeiKg9OUnwGGspKgZEjFBGFeIpTIHHZg4y9jY6tZs6/MxDsBeq9iBQ0C2UcDMk
eKYklMk6LBnSJyE79TnuK/mn6f1WWhQr6UXpzXMpFxurfXBRKBtOlSDfaVgDE/r6G017LqnhuVZ7
p6PaKjc4VxtQJ9FGbdwCCSSFX0MqIqh7NfjuqDBp0XEMqMyp1J8SajdRskmRgpLEaFfC14Jv2sXP
OmG91Gf7Fqsryfys0RE2Cw5BuqZMQJBY7rNBtwWkxiAgYDTi2EOBy4EcbVRwLTgarKHgVNFGRL8U
TzgbJ3PiYmWliclaDQjwtBNkc4R66Z5E6UZu6NhY+aqO85/NEG4MqdgWdDtMpMyaMRZ+xO66Sr8R
Sd/lTXGb690mrkJ+afvaIgJPSDecZG9sBAVVfys2FEg7r0f5xar8jatlz9groSldbV0j6lZpSXEQ
8E237awKU/ahKlHoLCKWCzHX2GvrFfoiP+Kw5g/KtOstCporRfWfRcnyj8jLrmO8d0hKXqyydfaG
0742YvzBWuzTXsP82zEeZIP8ueYBTJv4DSlVbLyloiFsSX6LYf3icpXKZnCrwVejOsvJlKqYCAft
+qMih5QWU0JG3Q/ucjU+ykr0UcjNK26hoT0Y6n3X9ndKmeyB1ouryDfZ2rGWrGsyN0/T6ZBIUbKq
84w2biy9ulX2EbQukp9ybTdDltl1pt+YSf2WC/ANcHyunmj3vLpKjdJy9Ii+zqMcaAbpq3Gb8Rx6
HncghEreSS+zxiL6nVziXkjMVtpi0keU65IXOCLf8xTkbw3IGJeaXyHVwrysQztMEnmj90JjV2Aw
uOYkhJ5lf4+JSk2urFMns3IMzvsE5WqvgVtlqMMqqrEgRJiANmhGF0+nGyIm7k1Qihvdy1ESaRQy
xpjkh0yw2NVWS6Mm15/VVg9vtKL7iZPsWlEbd+cp8iNqiQzjI6LV0wdfV3qT7BJBfMHBUV77XZ6u
DKL0UQ8WyWQp+CCfW6dh3WyiThvxcrQ91azd52zjhdb8DAYAlg4cJNUcqUhTyGXVdlWgxr5+UjMS
FFvfGVuk7vx354dzqz8nHynL9k5DbgEWtjTsBDEiUdQuLINhTYB6KAbW+UvkLOpDzTAxgPWMaoEK
kggX3mC+WZkIpvYK6gQWhuLV1g/Qq0mGPQkAMnJ0oUsUppmvrLubhYVdGnvCAokdJy7VTlFOoKvX
JiXqIOiSVe9793WnEC+bN2qkIaEcP+Oc9LQw+AyEZJRqQsEAH6CRb/UVQtINaTl6/NUn/8QEn0La
YdtmH9op2kDyttqFNCif9J/5z+vjzg3LVQpJ8S9wZYq9zBSaya1ZNqecIIfkiLc82+R6unbdJd2C
OaTTKAgJyIlYWdemzrSZEfhFZ0QDtEEU1KSt5+w8u7xzN/ptR5d5JxB2LfvMzHxV6lE68GQd4xdx
ymQXh7h3Ol+mGV083QX6n4HilRZyN3Oyqax5wm2p7q8v6l/87gRHTI4nyTI3EnxqYzxLZ3Bvp1XN
UPFjcfQD3ZECKHthU2wkm0ur2+k3y/TEGbDO6M0JOp8ijYWK7NcB2yGQacQ4w0mASuEIxo3UaR8L
k5pBbzEGWEZ0bJAWnBKzHITkO0E3h1Om2BKCggHG4bicEi+QiqzcR32bU0x8c5EKonS2cPvMcU6/
jD49nIA3VF8wBihaEiJt/StWA1GxCbbmWgMjsyL4RUx7RSzR3vyLq+/L2BMcWW4qnlFLzNwaeC4U
7UnxpccGU7jrKzyDqETKBJbFyLLmz0yH8Uxo/8ACTvisDt2nlL8YAw42LfCPfgEkOrtf/hlqqrYk
A7FJDYzBTr4kHnpavyZV6OuzWRpisiWVsjI1iBXDydDo2SDoEWtLDitzOPrzFZuiGDWa/0NrMI1m
q2z7+xZCG2YP5ABrkzz92GxMFI7E+8TYZBoSMEubcv6DWZCKRAMP0OnlGfawGPuID5Z0AgCQ9K0J
9lH7hAc0vPVm6QSMC3ZxqahERfBzZVR1J9sD5xMKhz4L6iIOxqPvHpX7XFo3G7TuF1HE4x+7MtiU
ZKQFXa+GYA1PTp7RlBbpgus7uQs3Cs4KLlmYCOG05Q69vmlm3wjSx/+bpDXdNXrXan3IJMtN+uH9
0u3+t3PIUb1Q9JV1LGxi0YXLem6mYIkVXl3ubESEvl6dahXXRotg36lqMA4IqzvqHagC58nBrfMf
nSn9oRV046vVEgR3fNGnS3w+sPx14Nb3EjlrOxGySYXdGmzydWhHK2Onbine3fwLMjmyHv/McxJg
yNQjMithnt4QSSu5QwBR6H9ZloBbSL1b+IxzYcUoO8nLi4AMTJevc9PjpO3j2m1OCf+DlRWCsQiD
dCMIA9YFOXbmTfUM8+IF3ibWwW5vrpOBLj6Vmm+WhO5HLQwU8HyUws306fpvu4xjFSrRo70fJEcd
aO7Xn5YosuaLGhGPXt0iYr5KmxGetrSRL2+/cRRydQtHZoVA9usoSocUlKS50qmlM9frP7NogQ3+
V9j26/ZhBJ5hyNKGAgR/Mg9zkLD5MLKG1m2NUEoN3LaRaf6HCcmXY0QtlUv9TdK8j7SLX0ZZjZ1l
ComNQK5oY7qKkJkErJFCYLoG2PytrFow312/K5T2Rc/R55a4XZK2ANCo7BzB/aYX/Utg1LaSdL9Q
hLqRUtW/iRpDpQUfgBxx6LWW1q+hQcdJUAMT1CZ3sCUBynCwyUHTow5exM77maMsQ0XBv5XVlCyz
s/4IoIbIZuHulk7xHPoWNRCsAOyg1B8kLOEoBLWvzgAWoxmqW8mhtpZG+bOYaLc5wAWgSeqPVhRv
OmXAyL5X7tTYrGwtEn8lgvtYduquopBDvVn+LdENTHxElDRNXrE0v+uhfbCM6rOMigfTR0guEZxd
FUTA//KH2K9u8Cl6rgswPtc34uXrgRg/RBQOCJArCKpft0gkDd4gNRIxG6GMH58k6dVUPj1cb0sQ
m9fHujyPjEWDzFQI9cmrJpdcEwZOX3vecBoAbin5gzFU69EcPMVb6fpIl9fp6Cg1CjyMZqPSNI/x
Jd2vDEvrqI0bK2QR1i5wwtx5VZw/uk4GfyOX+sKjMbOQ4L/GiwaW4Djo14U0lTir9I7LxjQydgJl
XfMPTgBx2djU1K5Pb+b2YCwiYBVij65OKQUSnj99BfrwVAZ7TTslZYS10/f/1xjamNGcZQ9yYbR+
oZr1KWiklZtgeIOCnktb//owxmVmpLAdCCRM+I68DZN1SzzDbyhe16dapvdqBFm7ovR9g8lhTX00
fixKwOJxGr+bYn0jyuFj7Kr7sPMOuc5dUmUPSM9sscyxhb7e83d4tSRlw7t26PX46Pv9H1XTbjRq
X2YRUIe2OIFxlgNFC9LfsWweHTKz/eCXb2VqkWiXSbIuE3UdKC2uWWX4bQh9jArpWHYDZS/cth+y
IvE2BGM/qJfdlL77rY9d/p+ydxB94xfTve0c0nNDq4H/D2+i0xwak/YlJYeXQWT8CmSqipOH65mP
vd9/7x3UctrhHmwyIFP8aG2cxLCc0cEbRkBC6q4GlGlJ+OkIP2juLnzqi2cC3DRpP1Q79JWQJ548
E37lW7Usx+0JEXNwMKXLy6ypSy6MFwfk6yjTDQWFwZFLgVF8f/gsrHbvG92959aA68vkO+nNUqyq
zGytL4/TOO+zLewbsUZgPjSoJPR/nKN3h9nVjpL9xtsB+gJGsylBJ69iu1qpn9IOC6f7/LZ+CW1p
V23yQ7f7D0i3MzcTv8ni5HI5XVKV5Vgro8Qk3lJ3Jp7CyQONTBtSh9/iUDKyG9Ntq+7Ln/JtYbvb
RffEi08NQ/p8+Em4Fwi1QdplDYg/j+663jbaVki5QXHtR9Ei3NZB2L5dP+IzDEQGpahECIKmHoWe
r99BT8FCDsI4KDQv9yY8lmRIzd5CTEWydcSf2/1SUjSTqX8dc/rtRew0sfwb6aN45DXIvB+TrbdV
fwEoGjWiGhAS3p1GKO8vZmR/JzSNikazyJG3R5FpGt2pZgcyzxm4Ow8Ounk0EmQ6bEhqtwdr0x2F
b+Vj9zuj2/4e3QXv8Xask/p/rB+LqzB+zosfAlSTiomGD8KUPuX4YamlnLNT8+nsRhUb40m/RTYK
sn+/l5ZyifGqvhwN8jSS68Sb03CT/lRatWk1IHIubbNtty+30X3xH9lyzu1j2lL/N9TfV+XsaLfc
msIQM5RnvQIGWAXlAgl/5omFFM+bREY9YzOKomfQ0P8XT8Xg71IHYTE1fXe1pfxLnruj/nrgmpSZ
uXwnd6+bt4GI+ce4T5t18Zge/U22ze9i28RO/iF9QQR+B3jTDvxV8V0ubO3XwuGcXUmN3OB/f8BU
Hk6qBxhXkieeBFBP9zqlUPl19DlX18a3ACoHhND9ksrj/JjIQSBWRR3WGJ+Ks68nBzB8sixoTqGK
DcBrtijXMHfLAtcik1ZGybJppGnUWWE1FjdOKn6jdg9yUV1p4MgyvBWrHJc5Ztr8vr6ScztGhvPM
qORz6vRLKmIuNIkAirVx7wP51Q2eDGdhiLl1o6yKDC4lbO6WyUXayYrgeq3fn2K99OAWaT2vdW0s
0DsvHmreiPNRxl9x9nWqVDeGIAkpNFIvC6Dy4NW81mEa6rAHRLB619dtRpHg63jjwp6NFyE9AUUu
b3gSiwNF1XyFz9k32e6e3Y1xHziUI/JDCsB7TdAgrOuF8eemS9iui0iUkM5N90ow1F2PkI50ypva
Jgdf6w74Qo0qLsQCEa/P69OdSYJIyeH9y9iEkf1P9r7bBmVbG6l0KkXgdRkuxgPAioieUrhE/Z8b
CmsA1BNI0C8VvbteqRMXhPJJj+Qba6A4HWUFREgleKxCOpTXJybP7E4i+XHvy7jTXGgPmdhq0i0m
kjffswOwBABHCvQtu/+gwYJzQWhb7/Va3bqfFCS+Nx+SDrKaOr27FhZq2DMTP/8l07qhUkaCGYvk
R3WOOHNyCkW4bQkiY8G363NemPK0bEeLOExLg4E84adr3LY0pv/FANyRuE/TWYHV/fVsSKFR0Tsy
6lOFDHDjAA5PF0aYKXaSkZwNMe1pSNlQlC1DKM/6a3ZQ1njUUyv/NdjaUV7juPAvFCXHESl7obNB
cDTNzlsrx25WEpmU8J5IwaaTD2pn4S67pNoz93k4axLyXgg0XCjptHmX50LRcZNl1r2Tqr/Fvvl1
/QPNbbXzIeSvH4jKSUC6yuVVV1DPBhumvx3XGWyOj+sDzVxTEOBldMrEUYxz2vjKmqbPB5m+ZQUA
xZTv9DjGXj1ZdfVPb0mJcy5iRyEGgRjaeIgUT6v8ZQKWXNVYuGrdboRVuxu0nbkWD9oOq+kVBKI9
Vtxdtb4+xbm11NgWkHpYUhyDvq4lnjTcLRJrKcLKJ2xdSSALDP/ZURfqJ0sDjfvm7MVxYN4OQlOQ
GHYRPo1/Avmn5zhPIH4W7sSZ3pCinE9p8rYpQxipRVuNKegY3kVr6c1ZO9v8dUw6622/dnHcyOGe
CYsq0+O5nUTjX4YeF+FskpqIuXoXB4hrKMpuCE8R5e+mvQeWdgPdGMsPc+kqWRpxclnBLM6MUKao
XdY/JR/irPmUgagNQRfJ2q3ZJP/imtfwXEOAHzlQHrivM4yCupPcmG6snBdQzmB2AB8r4LoFi0Iz
szuGhrPKYBbnYTK1znFcSezYmhlmgk3x4ETiOh/uC89f2DHjhrj4amcDTW5jKjAYltcMFMkdtfNf
TNvO5KUgZP6A0+Ia64d0Aqdy2marFrHgOO1J+oQEdq/dBNZWilfurXVX3+p7iUaph42iLT5dP+Jz
eTn3CvkGdQA0x7TJN8uH0E2Gwm9IjZWtDwcDdVyqAcja2+HB++PHdvlYwGgha1zqPc3IbBEVnI09
OfZZItVaZNB86gX5RxeG7krNR0axDHnUMO9ISx6cIXw18uwjGZRPKTI/F2Z/8XXRsZKQKsO6Txq9
aSZnstM7cxg80taxEuLvo7X42lEH0ag96dvyYRTxtxYOyTipLxtqMuRk54pdgFfnmJS3xSn03yXh
z/U5Lf39yYbt8tiFkcNd6gj3mXZnonNxfYBLHMs4A6zoKajgJ4mtz9dj3hYJ2YjBkWg7eNADPEpd
hQ3TCdB6lPSXULk3XhG/12X/x2+Eh7wV3kJ5LAq7+oIe01y2zg6iswBUyQTtNylWGw4E99jvx1gJ
ntUxP8YhnCzgoav6DhegfbERduYN4MGi32HiiQD4kk3i5WqQ0p7/hEnAgcZPbnkDuXO5AbxkQ1P6
OXzznlwqWQD99t7CUzkXdoxiy8qo94OwzGTxMQsfKhdO3SnIzGZrQulaZfGwVZvkqUC6de+YKLtc
/+AXO2qc4T9DTqP3ihQtFYZmOPnOWyz4q6xdmNPFKZwMMPmKjSHlnmSUtPexzhjUduO7t0a1VHyb
nQbFTvRrLaoB02jGEvIyqC15OJlsW0n5qBxx4WTMzgNm99/4k+bJ5Gj3g5Z7JM/1SbAgFWWlc6gK
utmlvpDlXDrPjAt2NtDkjAthAgS41ORTV8obLZKeh9Q6inG3K6D7Z/HRBQbpeD/M4U3OgaMjLnJ9
RyxNdLIJ3bgMDV9o6xOe12b3vZL2ory/PsTs16IRqiM7jBKjOFnLsC2qsoxJXgHVHuMgeyi9fqk+
Or5tX67icRnPxpgsYymYvqInjBHA2cfBx9/XO1GgpbSykHA+8ewd/3tcCUOijQeOC7kzEAdf785U
6LpC7ToyYZDUg/EUwJlwesjlCVxyBItqb+PVC/UjeS5Y0jFlMEb4IRDLyRvvGYXm+w6tw6GBv+Dn
8rHRI8iscZ6vmiw11qo3MuHjBuYQpDWA5g9ejnBIRlQqdVCjSlO8UcVgo0S059KkWVc1cIwQXKXd
B8rvYAAkYIjRTZl7tG5AmNFRk99UBzWh67vicuPxSIODM3h66CZfJF2wv0IzquBGQMLFmseO4J4a
MCyvD3MZmfDEIXE2GnAraHNOoyJHhQgaj/nWeKkrRENmYvcPo7NTv9et9cJoF99nHA3AGM0JgxLp
9E4P8xYSQsgFa2BYfwhS97flJu7a9YKDlchHU0Foo1HUX3pSPxqe8U0K5SeHj1SF4WsV5U96Xr4E
eFwt/KxxL345Hn8jFSS/SdfHfuRk21QhoWrVsQi0bFb5fXgc3UEH29vLizCkyxvt71j/BGKTsejN
5H7bEhUVa+9R5RWN76K3eout5rb4LT/9q5n9M9p4+ZylYhAX+kboYt5sMf00y35fe+ohrcq91Xgn
EBG/vazjEoC77DfPYu6/LIx/8YhPZjtu87PxDVgIruFiY1WtIRnC6PBAQ7ynO/HHJ5dPDfnjcfit
vvkP7nqp4zg3NPUKnH+x8aLgM7mAuiZzDC9Sehy0WqycNwU4TE38YZiPbr1wv14cVmYJ2kvUadjM
dBUwoIkNo6mbky++d8ZLWtz1S9LMs7MZO+SoxHKEpgZdidDDvIi0/sSEPyBnPBZm/TMsHXR/Gk+z
O0NcuIAunqVxTmcDThKGSkwjMVKt/hTG8qq2kLJYQHDNDmBQVLK4DRhp8n3iIG79HK7nyXPiuyDE
cKI0Phe230WPi0mMstlkzsDwTHOy/ai26LoL4+ZUGAD/XEXbVJLy5uYq1nxyse97X1vJiDutNCA6
gzAo63/zA7haDb4aup/TfqzvdrVPmNad2sx7DHHqXXlp86sSuz3qleg/eTnQ7Yi+kBaiodU0S8a2
48M+vdlA+pHySTwl8A6m5w+Yc5+V3SnSzds4jo/DED0bGpwtbDa1tSu1dq5xLK9Pe+7TEhriSY+q
K2jWyactNEfwc6PvTq7Z7yutfyjNbOnTjvfkxcww/7KIMbARnx4IV+w9amn5uH2Uox/2FAe77KUW
4NCFoOVWyKdsncxtbeT8Hyq1PbmS9cNzYKrD0voX00W8lpeaxvsFAEuqBUNAUaw7mdazX73n5q/r
f//S+WbcxmcDyF+/4hDmoqDgTvc3eY94NaK1tY3W7sbfhQehWGl2sYM5u5RHzG6es2GnT1Vcd56W
ht2pqxwE2zLnJUyVn00a71Bpf4+j2ISoWy7cO3Mhwvlcx7119mIMuac0tR7xXePkI1IjdH3k6mcY
iVtMYpY6cLMrS3ND52KlFnWBZwtTvfPCwR9Xtt1INCB8qNPuCgcEeEddPKoBb6Nd2NudZl//qHNn
5GzkKSjJazKQOgkjV+J9Zf2Iwn9TvTB4+eHfcPYBhExyF01ANNB0jZbQDoPwl3aH1qTd2eK2fomO
0W6JJTLz4c6HmybPnViFjmsxnBC9p7BW2/4+r9CbXYI7jlfW5OCPeDHky/lkl73Fylc6wdEbLKRb
7HS9pvkksu3sOsyWjN5mPpFhoZ4s45pCa30agyuNW1tqG1IoLNoX+By/8BVZeATn4m9Q4hSYKDto
mqVMPlKhJZmE3wGzqcsXbyj2hKfrQuveRMCGTW/87hHE3NcZruP4PSA2pgMZvr4TLyujIz7un9/w
1wP37MiFQZkXmeSPhqvN2t+3r2qHn53FXpFsgIfR/WhBHv9c5lQujjx5KPRBEFILnWDUWjHbBI75
qVvtVu7jQ5pLeISIKtpJeXjstQw8fH8HATlYOQ5Q+QqBQTvo6grdVhRDRaGmbOsHf64vzbj60712
vjKTizetMnAbCr+vP/p7aV/caNixF7tyoQQwt6WROBB5ymTU/6fvZdXCyu0dYi1XyzdF9eygaejG
3vq/ngw5F6EAeucz0GRDE8QIcHpz0tIHRLHuajP5GYn9IS7zgx4Y2zaLFCh6SxV/ZWZ2YNEAGFG2
1IAvjP/9bHuZyqBXFPOak9T4H0FGnQZVN2GNjshDm9QwEAa/XXdZsMFyHBE1v34IuvBA5vIwpAES
XQJSDnr3JA7+j8IUAhsVFNfGco7eFfmk3WtFu4nKRt24MepeYqygxsEft9XS6rcA2FMIyukpjZJv
PdIooF8/vDJQN20LrqOP82xLIWOp+jE3Z2qWEpG6SuN0WogoPKlg8wCuqrT8HkrhPsncbd0I2+uf
9LImi23E+TiT1zJwacwWLgVF46E4IKaT7nCq+F7ACDggybUW90m3uz7k7Mxon6gE1gZC7JMjq8hu
UxLwMCK95rCoaZUSTC9lVDOPCbVush1pdL65kK6vW2+Qq7HrVY1SEz3OTHYaw9HrdOR2Qvnb9TnJ
M5EOw9GMMmhLEY+P2dfZFu20JB9KvRhA4kio3HTFBpLHd3TRhk2EDPsWtU3iy1xUbLo4RJvdh9yB
X60QM0XY6JTFSHGH6FE4YrqpS/TkYuuYxMqdBe/WT9StiOJfa5FpF/QUkMvxb7qwPvZB16HnVyzZ
u849Kqza2Moe9esvwJdGWletLrrV33hxuK135oEHcl0foqN2uL50Myv3ZajJDemYrVS1plOeyv5B
yfY0YWGIayunfc7M3taqpcrz3I7/MuAkKC1y9G/VJKxOGdrYNmYGaN8HQYyuYUKND8eUiiSqTZAp
VFDaEh0VbaZE9xFotb6ZgxIvncBxv0+eiC+/Z3ICtVrVkNQXylN0qx8tWInVSl9VJ0RJF6l6c9Eq
WQZ3KPVUU+Ue/7pNQxWFY8Ic/vpO2gKY3JW/wWG8hHfFpqWfD/8YVbXEzpcsq2cCIfqGxEGjZjDB
5GTNpciQa9nyq1N00P/ENA+DNWKpgKg9VI7Whb1MLf2bGF8sK7U4CzNybFamrbe49gvHGsySbq16
bF5QjAr3SOI+xvTZX/J3FaQoosOYounb6Khskg9vWOU/RPjlH6MjrfSKLtSaZvJ/ELSMW/rKT5vi
VoOuscww5aeN4VL2qO2bvbJLD65d2KBT/vvQAFIPbRzIdBqQ0snS66bjFpXL9sqLcOPkPSYTuYIq
e/vfyxMo8DhgSIKB4c7FkeXr5orrpPJMn2mJR2vl2cE23uE9ukbXRNtx+67bvZxurl8es/vqbMjJ
5SF6udWqEZOrDMT2UaqUgoXK3CXGDKQvrwNAdIz7COQnR4YnphdcJxZO4B1Hf5lk6x+9BwsPIvSd
xXUFCH/Jy2mmxDuOyUNCAR8XInkS8ASW0KReKpVvyW11UPZcvkdxO24PFGftbH19DY3LG/jraONT
evZ2ZUEH2qIPqjcGRb7bjTaCZSBgA3xVCMvfcVD90gPtF8rQ5UqII7as7h3UpFDXstWou9hQ/4SJ
iNZOL/YrCK1wnghBy966jXUwf/oQy0cHpMLKpxm7agxEoQJn2FehavEcI08iZ5gGNj0ynUzcXbVW
9ADUIt2E6ODA30pvfMRtWh2ZcvRF7FxS3+USZUYy/e9J3z0GHVrsXYX+vCooEnlcLu2sFlVm2Ymq
Nay+EjW44tsgpZ9+KSOMFN1kgv4DGwoUs4pq1YsdauYDDlaif9upziO+0d7Kr/SfmmAhtKp/G+L8
GRXkY670D40HDWMI4wfPlf9EzQdSRw9VV352ToLYWB5+t9IRQzf4p8D0Xmlx/rn+uf5Smr7eHuNJ
NkHGQhTkSE/2fMY5rjM1RTir0qI9NgDZJqIEsUZ77FgKTFsYZ5wZXb+xZPpUECeTle4W74kIENpP
1W6b53prF8UYGIkQ/cPAQ1YoSJ11E1V3Aq5NWKQUlIhE7zbV1cJ2NKHZAgbDImIIqfRrlrDGjkbc
tnL+C7FvKBk6upZWiPyollfhSoqwWTGGlEcVXc8sVA9dbFU2NYoDoD1QM5LnHauhKexAle95bLuD
ILaAKLMetScix+EQdnVq54q09NxeXr5fd/vkPKdwuAVfGso3bBlszx7eYvtT4QHIbOtgLByt2csD
M+CxXQWb+aLN3bRaUERKYhBH4UYj2/JG2qtYTtAbSl8ouv924Udc3x+X4bWKZAoESxyJ4HJOC8Ze
XERlGAbtW2UMayfXnurA2xayvLSO460w2YZgymBFgbM0oI5O7qg60fVQyjMD6Lu7B7byTf1h4uEr
HWHf78qf4r16k9hLBcVL8NfIuzgbdfxVZ3dVLHtWrOqRg2BFb9oMjMBPirt1uQZ+lTzh8uLa6j6x
l+p86ty2OR94sm2amEzRj2rvzQ+VW9Gjw4srhnJosMm5d7XWuYkVGVJlHq+qDrn61EX6EymgsPiu
lxLqrYYtI2p9Qw/Y3+Cck923QqIg5odqstvx79wUWeWQZtprImlHt0f71/e6Y+cNHRL2pv7QhOUh
aHDwxkquWJdl841uBYTz2H1Uwhb5eSpdK12t3H1thAoa6uB73EhANq5GjjGgV3P0OaBIa8vd0ja/
rHKMRnJwpwxUQKmsTRYnQEEQZereolCYHVrT1j17pEP4G1OhTb4y19XRXCm2htp0Y8urcGssJBEz
daCvv2B84872hYlcreuDpuagZbfOLvrVHOCMrb2tu+uOFaIQx24XHZNd+vZfnzYLbLMmElBjeDq1
ufOwa5Jy1IRx6uFqE9ofOKXtIUkszG/mUDPMWN0jtdTAYnydnifhp9R3mGZ3QoTgYYhgUC/UKyyT
FvBFl6jf8YCNE+EKIZ2dWgMiIxtXPGUGn7LxV71xY2yHfa2spG+eb+OdatIrCNe4CJh7bxPZ4cJ6
jjvl4lahpzcCWWBUTydqpg5OlgnDF4p0GyIzLQblodX736kgorFYKQvR8WyoRXaAsBUNNrov49Y+
3zi85EHfM6AirYxPgOnsV/FXh4mxLb5gdtStFrGcczcn5pIGWAF6vhcUS2lICrwRLeskf4s/kIH6
jhJp9xPnmVvJNv40TxkYUkSYlq6wuakaNBCpE/MPk1fw61SrPG39qq20U300d9ItyoovHZB4REqP
/nbppr6MzNUvg00ualJsE2sxyzgFY4eZGr7iLbF2ZvaKwbVljhUXduxUJMzS4srDC0w7VT6Gxmbi
PiZmgpL9cBPlw0fZJvHm+mG/RAehXHA+4mRSslgK2qCm2t/ErXmRjwowRhRwq1X5kW3HhFK4E06D
rSAgmN+OBCF/Xd9gqtYuttbmJk+lF/US2hhjd/rrx3T1PJKwj9BPTkGJSSletN7Ze7n23WukjTVE
CxfQTEWI9i/dfOp2fwk3k82D9JxXpLTIuWCbtXuT2+nO2pDXbaq7pQMycz6+DDVZZcnMmprqloMW
20mODaJ6tE7HF46+2vUP+vc6mVw3DIVYoqSq2sh9/LqKot7oclJF5Rue9hgnZwcdmn3+VO+qvb8h
HF6pK/V7fju2R4tVtR+OOVyS0X02Ad2krbttcuftqjW+U9d/2NzpgWI3Mp/h2vPPr78r9PpIahIT
2Vb8B5pY37jVksTQ7BAk6UBOEIu6QMdGgSnIGSynkwEiTQ7efWPpKRl/5HRxTYMyE+1RqAfWZBJV
6LVlKXTcN6qKhEx0H/q4x1RK+dF1XbAKG/FkukKxLhwfuyPtR+jo0irIqh+tma7RwHF3bkTX6vrK
zvwoYnHgWDxtFoHy5L5PpKFJG7dr3so2W4eYDRSlc+t2/sIwM3v4fJhpiSfju+L/1eonVR0k8h60
ul3xvlfSck0xP1uK+Wdugy/DTW6DyBE0GK9C88bXDu4dWdnCg0LRVayPQ4/0rafJmz5p0Api+W2x
z5+T2j1GlfQcg7LEQoqgvSlOfVKAVazEnYJaHzmsjspkEr+KSvdSO+3Rk6pTrnitjd/pXlDEWyX0
t/hxHC2h3QaYGwxu+GY6lWrHRenbcg3+Tmp2RSf9lEPp2XXr98Qx8HLyiveyNT97Q7+Xm2xfDOpn
5BjQKWPhTZOKXdv3OMo50Kj0FB9fWdxJVvyahd0hUuLbTJB+tE70PRXURbjNTC0E4CeIU4AhI+Zl
ciGMfLwm7l1nzGqGVcLTBZ+8/B7fartRRE1ck1y8ljcZhupLL+Zcskh7TTYouoM0uoASYGApxlkY
mlyxIrmibkewiDETIFlU7Oybv10CyM9FzTTWFGMEL0BrnD4iukPtvXd88zSaaW3J4GW7ftLeUls/
oE9Pxb9YK/0qfYQPsF3MjedOIli3Ua2VeqE6RRekSaSkfh5bJ6Gyqf+0H8ZN/jt7cNUV4tyowu9w
rClpmqyXuvKz04bFQyBEQe9SW8wL4kRKBq6+HEGV4qDa4SbdOQfLhjS9HTYVhTZv82/whFCLeSIZ
ESSVOq3q6angZKXnaScPv8dGuW3MbY6LqZE8Z/mCBMRMk+PrWJM3VKgoC/k16N/o1tzpdnuHt5F1
39jNpj60z8kdVqjX79XZ3Xs+u/GKOgukcyPu+qQnRRHcdXuiTGend01go5uPprkNx+M9+x3+vD7o
3C17PuYk6+syCfX+PtJOjulwkec4HHWbzEVA20kWrti5ygPKsFzblIIlPLgnN4MlDlinCKF1Gj71
V32XuliRrhUgVIJNzVIJDvWwNUdG+OK9MHdQzkceX/LzlS0LK7byyDqpDhXo4NeI3sI+1Nj0KEiu
8UCkMrzDu3BhxnOLiy4eADyuB2rQkw9aKIVHYyHRTm5ZrLHi6IuHod8U5RJDYiYQMc/HmXzEAW1Y
M/RF81R0mMTq34N66TAsjTB5862uHIBWyuape+i2QWOrx+Fl+OnbCPfLxzGdhZX8/1u8qT6s5Bhq
hDY7pwHF2zpztsi67VF9e5Wxhrl+CC61opAsGFnVtCigPF/kdUGulyHGbv/D2XctR45j234RI+hA
gq+0aeRSJiXVC0IqVYGeBEED8uvPYt2450qpDOWd6Yl+6OjpQpIENrZZBkaBKS4OEg/QTMZMCQ0Y
viv21nOVkEhecfCfjYD59La6gzJLUCbrNBfOQ9vLV9m5Hfv5F51EHwVJDPidaPZxJsgyHJAoOniN
iiH6+cnPBvLP65xsUadXGvy28eTldrnqY5rAUCFRe8V9+jCh/lqJmOvQhFwYCp3dUKsS96ofic27
Pv+nEwnD4aoioqVHkNkN+2WG1crPT3b27H1a4OQFFrCN6qca24cBow1GcKGJQB+XUHoXuwJnv9Wn
pU7eYZn1lHtdhpti2z5icIAgCjYB4JptBAu2O/PZ+jNtqLzwgGcm0di0NgFsDea1iDAnGeuY68Kp
c1wXcCgfIrzAZSuS4gn+0rMRlvsxsnAL98gFkJA+//xyzzVC0DQANATKCg4YiSePPMPQ11t4TtFE
XqDDbW34jtyg7RPXUfVgXdgr51eDQhHG0OCH4JG/bhYbpnUaKRaCsei4JXsBFGUWzLETj38uK8Kc
25kYD4GxgAej39p3Xs8Ws26wGDwV39p2SrrCfPwvXh8B0QfyLCBnfUvc+ArqJwwXQw5dQp/ExkYL
MIOCa3qQR/8fwm/rzXpSR4I8+7/rneJCmxKtI2v1prIBWljCDrpzMLRLVATAwgMGKBe25rkDATFB
HG2UAZhmn9wWFZn6AY1R+2hD2cZkTlApmGNrF6L2uQ+Fvb+yPRz8aad7sCiaCSTfjkJ+ZUdnAH7c
S+Le6746fW0rv3IdyAPAe5puEhP3dlOhnBgIPDD16rGVN7rzlpLxqshff94TZ9/Zp7VO4pUASQek
dKxFyjopiRfM7fCSM+3CMue6UF9mnydRo/NGazArx/4nYp/+znbtZmWaAbh7+Sidi8Gf56wnCR8r
G+GNTpU/Y2oZ0KW6WjClNFp47aD7/fPrO7sZPo1013//6T7JmiK3VKm5xxZFp9bDW8o7/rzC2asS
kxmg/QAVBp/l5MpCB0JmZe5hV7uB0wYm8WliR3kIZWH+x0WxHZX7apu9rs6E/qVab03hvm3FT4uf
bI+iFgUzDY6+KQe8qy6rt1raV5k53g8G4v4wPtcCTrQ/P/LZl/pp0ZO4O6E7QIZ+oXAXPNb6Y5d9
/Pznm+a5pwLCCFx6aHB9A1Nx1Zha10osAKUZIwTauPtV7NxN+7E2hdNwxXF5s0/3q2ah+eyO27kJ
2XJh7/wj7n97uZ9+xkn+XBuUaQLmKmgbaLewSorMg/HbiKuoOMARkV2RKsmgxx7RTQvIvvkLgNlL
3/fs8f/0E05C5mj0muVO2FxC/F4gcA13Bw61rv/ifUPignpg7IBiedqtaC1DYqYiMUzfTVENafvs
APUCXAY7yNg+ZTuKe9VLrCOo95DKS9oEReGlJz17jj7/iHVTfDqqs2kN1J7wI7TNmjvU8SiDZjfb
fnHd7iGL+baKRgovhof2pULw3Ft2ISIBCVZkE9/4bvoC7RWrnd2jwZ908QJwBmkvlErn7gy6CnaB
Tgd8ySmZt4AFMoG0uXsUcKgegYcE4AVyfXCA9jvx9F98z8+LnUQ9QupsnDmCOZjDDQBj89PEd+lD
AdqAlmQvabgSCJgv72CWuenCXPNhL3ypyv0ueIrq6fOvOAmM89xIUtX4Ffav5mgGsM6Mxr390NxU
EY/sLdQzof1GQxWsAMl85zlw2/atS7HkXLACwAwMDoi8IEifnCACAKqpOco+ulXZJ07tvJXCewIE
5r4c7UNK7G5jVHCNqEvxXov+alxyAH6cnQEKS2SrsQf+Yax8WWRuQD2h++j659AYMWHqOd2nRgW8
O+y6uto6GsOld3jhx58maLVt1uMEHh9EWgAeb1u/hYj8z5vlXL3wZQJ+slm4HKupzNHQIrfw03is
a8DGI9UgyKoAA7BoeKfc70FIDDFa+Hnt9d2fBNgvS5/skAkmAVIttotyod+uUGiSyO1lfeUzl+SX
ZU4uSdpKr5zMghwhqT37K98UJO+HmovjosHDk/VHIgW98GznqhOs6kHTDjw9iJmfZFSCDR4uSjyc
nWQb88+aWhu74mNFH8Pd+lItdGaneOAXr7SG1b/qVGa3gN2DoQ2Lh1dp72CnCfcBXJR22Fz1x3k7
PFxuM5+7pbEkEnpwPDHkP4U8O5XVNmmHJedd9aZiq/HBVbde7GBKRDL8a/vK3y2cimGX+nvadod8
1/65NNI814/98itOLmmc7bxLF+BEpmCJ4c85JNpNhpBS3eWbencZKHUmkKNX+Y95hqEtYKtfrynC
pV6OuUOPOuBRlga5zgEysgA2F291aoY/H5AzmfKXxU527sIsvc6yHOkdrED0cToUlRs7nYmG1/Hn
lb4Lrlr2CudGtw6kGDiDnTxXNxsZWzgm8DBWDF2egIcN35e499OjvvWuwfJwd9PW3uQ7HmuP5PHC
8uf2L0C5EAjB7QhizklNkPG5qAnLyJFeK9OvX1fPGRcHBmbUBx3jkzDdLZf8Cs+FH0ynTRfLgS5z
ekJrNRgjrVD+5lu+kcm4mWItMS8qW55/tchlbZxPKFmcHhQ9kyXws2zNI2HKoOGEyMPwh//S74or
7yC2ZRboYR4V1J/8Muj/i7Lbw9LAdkIx1EZN/HXH5pUNbGnZULAyHXiK88A0tUC3L2WR6wY5DebO
qgyJVwrglndyEAeLtyCv46LVJzfQYW/ddujiXRoxnV8F0rU4e8hUnZPao0eGBej04h5BUPQrF51I
k/ujuATdPvvNVvDH/13n5GmAXVIFjDNd1MPpnQ6xWhF4N92jE1jPayK1HJYAAMMe3hFGkNq+eYl8
uma7398mNgv8naD0aq3n5VM2XLXLYoyzheQJIFBPx7RUYlYY6C9O3CZtc3UpBT4bR4En8ADagBgB
Fv26YKGWpYEa6pozAiccgEI1/uOZakmfwMhC4idcKCMvLrm+g0/PCFg0t7sMOXG+JZCGXwEZsD3Y
i9CM5y2mIWkT2Pc/x5lzqQDANrDMgE8p/j6JchBW0IpFoa+tqTkoRtuHK3jSaBV6A2Cv8QPYbRfy
gHMbFu8UTEDM0/RvsAjDbjVdc2eMSDCbbJs2ESUEP7NL4OR/TODTDQOeKkQOQENapW2/vkxOCS+4
7ubPSAJgSQr/6NIbtUTYBYMXa/qXuzmoIhp7ZLm6IgWsWCnr9j3QdPEE39B0dHu/7TQFizqPXZep
EgEfC9iaoH+xKMBoU3C6JupFA1xlTKuFKmPRAhsr95ULKaR5gepsJ98dkgITOi+hI/LDMrZvoCHs
BjHOCaTC4HvuLoeiqJ6o1n6MNexyf/6859pYUMx3cWhwZDBEO3kLa8FRFVxQ0LA6qBazLd96Se7D
NuPi9PDsh/201MndzEvCm7zEUnKxboZaS9rcCzx1ybHz3MWIZiaapuALumjWfv2uwpx5a7Amfx67
HKbD4B+oSyCXcykNXWGpsOcEpP40pQGVV7AVDXjM5Rz0ztFtlQ96RWQYt043XfhE31Oa1dwMcQ1X
LhCap72GaVgoVRCtP0qrVSEEJRKYZIfuZOQ+6e3nn/fD9+P+dbGTCDML5k0D3umRUN4dilLdVbKG
dQF2+w4DWr9Ly81oei8/r3om9V+fb31A6FZ817Ie2r5MQfkxjxANWEJIilobL5LG1RDizlhTGU1L
Liz5/RvClhhjEFQAoJdi/vJ1m0xOtXTQ1YUaX8zmiNYwkOHgiITdHKG/ikH2+KsN8icYsJW/LuXg
37co9DD+KXGif4O53frbPsVxUjWZ5iEmHWnJXjjVwwK+fRfC6Pdc7esaJ/exUFmfmyO+ZOttDanC
EuQ3OnR7E23PdppCVnmvHgrVn1/rpSc7aR50GbNdAQ29Yy/JzViy2/qimNP5B3NQS2CUAKLzyYej
85yanZ47R0ccDcKi3AGytXiqzTzIS8vX3K2pPn5+qu+RC8My4OoBiMKBt08lIjsd90TGZpz3ftmq
ctoTaURzs2x+Xubcy/u8zMknY1Y5ilLDk43TcLM4sHbvDfMSHPDSs5x8oba15tEWC/ZeU17jDgud
2nh2jOxCPuacfxikz1Cho/QbHYEUtQMmlp4+c8JiPSsDmj7XVudrVhNajRMRV7svWvd58TJAAWUM
Jp/fAmbnCStpjTYByi8c5gl0PegSjviuI9oA1RtX3UHQaqvEAHbZeKemRNn5xuA5jzPCfmWwkNeK
v6Lpbw2jDLKysf0cx1pTfNPUJMbu+a2ldAdHqy1Vxa1Hm6N00yP27R86mlEFHIY2lxEDRoICdMcU
O0i9CqEdFDKpdjP78JwX2ArGltPtJ20KYKcYSWeKO5gv1l23IzVLFmd4+HlvmDpiwtd0Zd2DkKHy
ABNGfnRyrVnVqBRVaJo5bTu+znKGM6SwrchtnHrXGunO9crd7BWP1QCA4zxl1kGl04Nhc5AzuiJx
i/4Vnp12MLRDE8sK1EFS6wBncKj1lEhofv695z4//DmgAoKIDvWsk1OaAjLQ61NpwaWQXo0S4pOy
vSBVdSZ3wcjXRkMFghzg+3gnW9mRNZDm7QBka4L2Y2j4aUhu1nF2c3uJuvwPJXv6+nHloyG9Wkhg
fPU1ZAtzzAtq4bpgepv7sJF8BWzgz7Q4f8fJfDDqDtZ1jitDJwWFYh7lhdd5Bu+/jrdtVN1gwH4X
d0LPxBULQa6htOqGe95GdeCu9sBiLC9enkYVSh4oP/g1uI3Mah45WRK8HV8U0MQfU7C00jB1m98E
iF8JW5HFhfBnlgcOaGt0qQPdmDZl6l0LoxLRz1vBXSuhb+/u//32U3kormrdazNdO7oeQ3zud2XN
AhtyG0y1PmzNoPgHQo/R3qGNHBDDiL1CxJU5BoNwg6V1AmWomyVbjxdk3FV9XUoaSMHDlIHbXQH5
Vk6BmTd3MmsSuwMhuidBbmC8t9wLk60M88NM8a8I2Zq0vtZaAaYuMHIOMB7a6B1sl0GPVAtmVl+3
qPP1vIhFitNPmBstC1Ifx93qEpqqXcl3TFe/0lQWvpSY96jpWoNUouWmt61hxsjTQ8/mgTHAdKEB
8YsM4dw7z4rXGMqJwKwLA/KsTWwuM9RXh1BDVlXl5YV3fub4EUg5mGjgI0uFYtbX7aq5LWSGmGcc
LWCve+L6iyzinz/ruuNPvup6F6Ihi9OAsv/k9Fm1nnm0rKzj2HYHaeV/ZyK29qgu+SGce5RP65zi
1xkZedPqwoL4rrk3VbbV2vnCo5xBjJLPz/Iv0nxKyCrJ9cqR6PikAn3ZUuLugG7UYhvXVflgdsU9
BDNjaA7FqaT7XrM/+rRKJv055RdSgDPJDVj2DlpsyMO/Iz647RaaVSHKT4CZ7NOqB+y7qq4NpHMQ
ISuHsC0QfqTQhC9ccwr/80/qgIaxOoTAOuSUccfzJqcgZZtHPLXhQqPXrYJcXArb5z4ouuvYlysB
7BsTuYKnmOUsLgZMhq/vVKi2EkCkbkNhnbZ1d2OibS9pC51dEnBZ+EWBz/cNlygto1wyPpnHjiD7
8CTUBC5ZsJ47DqA0/O8SJycONZOeanphHifH9j3zHWUUvHIvjdjPDJ/Avfwncgzcj/Xt1Amy6Gxx
JcOkv3qbjw2H7QND4xdo6kco+cT/Z1pyqfPkrr/+9LCDhwCBJiCOVyjP13iSeYQNNqyTjiU6Yv6C
umWL/Dy2G4zYcTV3vj2aq9+XpvnzpGjI2/F59Tb0ezG9UqEGvHFxUw4cuja1DKHhfY2IOUSAvt0J
oQ6uw9+8krOEEfmu0e6da/w6d62X1DT33M63BSeYbzvvUwP/4YlsbRsh32qeITUGI7pGPiykIZuM
aXXIFVhaumB/BQWIkLTLb6G3L9wB+68svT3IJ3GWOzD71cbrygFgB82fh1HKu4G3L1VVXKELwyJt
QuqtZfkRUtvUZ47wwryQmQ+iO/Q9Ku9uErQLbNFvWcMfcpofqKW2fW7EvJN/OeMfUJzgW+aRN9Wj
b0bGIh6gXuzTSuwbqAj/x0cXvVdkWuBWIxM6zbdkXaGfVkhyHLvrEhjGSR76S1D+M5sAZRf6GvBv
gY79KXzQbF0HhsIzqvQCnVwKLW9VJtZ0ZTvqQow4c5i+rHRSCY1mWZegRuEwdW+LcXDIJrUvDADX
P+LrjsatuLLN8L4A6TttExETxaKkkwZ6bxoUutiQCfB5AJ4GJfxm0Lbm8v6ffiI02gDUhTAXLOu+
+cinnTEUi6T06JrjU4XZFMynNJ9bXfBfrIMwRz0M8cEmXl/up8ssHzWBvzTtaE1ayGrnymKwiU0v
UXa+fyP4+PyzPMO41gT2+WQZjU1d0wA22OO4efRxGgBKmF9+fpbvXRosgpx7nTbhf6eVN51MOQ8e
0MeSa0FGHrg7Rp2zm9J3R7uk4PP97sVXWd3Asb1XPs5JQoPK0nPRxtWPoAggJ4bOMCGlr/JqU6Xd
b2OQW7u1a78wvQvJ/ffbaV0YkgVw7MLtdPqQhiPZkjPIqzlTFlrVvpYXMc6YoX/b718ujtM0ipQU
2sY5s9HDwK0uuwy6W5g+hQMDpjDX2MbrG23jDmhLp8I4igXHoOwIeMSk3tvNB2nRr261W1T78ajX
0dCBatohHgDy2H00zRTwGu2kpl4QqBftDVpYoOjri+ubqhlQuqfIr41mu7j6a+Z6H2a2mBu+uI+m
qaYgl8vWzq0lhqnpfuRzGgkzg8y5CZXnBl3v2lB2yAbBg7TGN4BIcSwsTHbnfjenEAqrinz03Tx9
T7187w79CxRcx0CYy4Pi6l2v8zxYKojMaCXtMajBhZUSbKOShbjaJCokkAS5gmbkYoAVqJftq5iq
KNcAoTMyO2i8EjbmpoSQhjnuBx2ufmOdoJ8Zt0UKeeYW4q0zzXxlo6iyeGhPzqHTSdIWDBhHIm9G
RkOXiqduUBvHYTD1guiZPkQ6BLN9ZyBjNLqZGwljtvweRMOm7DbCbK96M4slgVFPYfW3ZVOlgAAP
7/mYTcFAGwWjdSQ0i62DIDiLV9lDYpjU1Tt20wD1oXKInLJ+7y1P+bJL4ZUBGZiIa3bvE9KGcr2j
SQvXexqDtvHLruGP6yr5OnXuu9UsnV87Cn7LnbqtW5hcOWYy52aY1zXbWlO/T4UWmi7yUSGp8Afc
PKNuRgqiNkEr24hb/e827xq0xjkcq4v8wZD8gaNouerI0PkUiQwqLBgpzzDNGtLsV0mGMlzK7G+V
U2iEdPMYO3b/CquZd53R/ZhPTdwK+j65BKoIdr1fPHpj455NoJCt9qY3v/IGNd24kLDmsvX1Rtk+
7xnaTuhjB3ZrlrAsX0UOUiCDm556e94XdYxWj3vfDaZ4LDMKo1tLv7Zy78U1+ibIC/uNunmFl9Fd
y8WOVdfcLOtje0MDeRU9i5uuSaZ03lrMaXy3pI+eNbBw6LO7mds87k3jeqzd2i8nTUWM1891ah3x
nljUDGPQ6ThJ88BvaQOxmjx/lgZ51UfIxxjW2KOwxS93UukkYhrdq4KN6FDRGkg1syS+0+nlU87X
FjJc76fMfp0dtsAWBOMBc1AR5FBa35rgTqAvS1JDh1rM+VFr3PeSZgkO9L5v+o3mDPuUyHu2aH9K
l3Y3tSHDTs5x7wqM4L1Ac3hMq3k7ZUiByt4ZfGucntICSAPw9AHp6jr83J4/Er355RjqsGCiERBv
ejIb76pt5J0tIY2VuUXmV5MRccmizpIb5tDdvAzRpOtJ3dSH1HVhdafg5JI65jPP2mOqMjAyrSbK
G6RaJvxHvQkCRqnL9p5dXHVeN0CsJv3b6vzBnee32UpvBB/hFa4H0FF88Pg0+QIaqWlJr5upTRrZ
ia2om42jlU+tM4VwUgukZAeA7OGba9k7Bt8D1653ywRLZdMqPN8y6kcr82K7c+ZE5NyEDqMNLpHE
gbRTS8SMdQ/NVL3h1/xtxuqqg0Kl+G1Mjm+aHNpH3YNbqh26pNDYhGAJZmDQyvQHfuBWFTh2k/DG
ghaWupkcJ/dtHZIng7tgh5k4qsV7xVO4czcMQpHdMwR3IinhfL+QSPQtKHceJNNbKyoxHwJEzOeC
JcOSBUYhg8nJQ8V/Z/rjwv5AuDkUZvVoaxB80u3Aa9CHMQcIjEF6DJEHpMlwHPirtdykOfsDM4HQ
ZqWPLD92SxGNThnB8gl9JERfb/Rbdu1KaNPyFzgmbacm9XOz9jHySCxB/Hn5yKwsYPn4u6tyf6nI
vT2kHRyIF59pLIAM2y3AEVdE++2BaEMHGuZNGjmkDaxGhFoz+K1eHxDqhZ+Z5cbG2dLSdld5SOqV
SLpZPfLymvTl77RQ93TsdrMSO27ZidKbe2E4V06aho0qPnr8p2QeIeeWX9X6X9Z+sGK5Hgh7F2O+
H3vEKhN+3TqIqRndjO1tJm+IcZsN3W2T/urzNJF8RFd633lODDzQVT/QDcLT1uPQjpTzTqvnY+1p
UQFfQ3cQtwoDwTnrgoZ9tO644UOdwEX+gZV2RCFM5ubNjWpAKc/hwlRHjeiwTWy/5lnoNlmQKndH
+jm0CH8Yh2szteNlwsgPJ9bXybyHNFOipW+d029l00T1JJPGvVtaGpSpnuic3XHcCgOFHoRGtlYm
dmjU+B4DLaYoosHLIZNcwxq0S5CXxAuTPhKTO1W8aSaagGMR2jTdy7mAGlrv1yYZ/aWuIYh322nQ
fYKQ/NjG7uiFmE1vmgETmKoNXMLu0qK9LWs3yqwCMaJMSshKjS7ctaETW3B309m/Ic4QwhcqMud0
myNuTIUXUVnvyDD4VQ2RkoVti0HsqPs7hetRXuVR1aHf6tKbpV4pWGboOh30++vQ6bzdSHvf7D6o
tA/d8Nx7T7oqb1OHRSb0HfNa29qIXXMPWmXGdmkm7moDBqL6Elne4qsRLs6acTvbFey4euhe6eEC
ZzaC2EQB8fTJAOnqzt4wBu94A9tyfuddHs2pfrCrV9Xg1NloNHpqO6OjaqR/Zgd60BhAzN4bzd8s
NBC91Nrkyt7azftE5Y6q3URq9MLppkAHotO9xG3G27aCYLidx6kOHGA3Xym05Ov2A17QAWa9cUb7
F3zFUE0465aZsLn0hykBUCB0O+9mMFnQtEbccUBvnDywxj/M0/EKVOBq7Y07Er/FFm56nNhqTuNc
OjsNf0zTW7FtlXcldmRXCdxp2kubFwkIOvdq6hIYzoSFTCNUw75e93HpDJHMRMRUgZCF0n5w78fU
8ME+hO6MsbV15dtDG6Uqv4UjyrtsyLXRNkGH711l2UOW3VmsCg0x7M2MvhZIWgo7vWYGvJEdJ2ZO
uR9G+kByft2uPQJt9iuO4I76zMjwM5l+BYg0tskQjtpVw+Fp1xrw+iF+rb861L1LPRYw2EtBYNvN
msjpjzpSvlzyQA0bzQCYIt977YHPCI3ORivhkOviExq+NjUvk47Unl7xPlt1GsNUx23Jb9oRxb5R
71vePIOlz1gfw6fRx0AiKmAgX1wbBOoEjQy6Ud9p3n0DGAnR6rgHXmVcgCjFkaXWmFj2sHGaal9p
5RXgRDcYD7/bzh10JhvrehRObIx/IR+PBwYAEw9oW2KDrDKoqr+60OLUE7Gwx8U3oVNoiDFJ0xLd
cEiS4JQcbHt4M90Gt9xHnhXJaLANXGpgbOzgVOE/28mlDJzsr5PCmr2KqQsi/OQkRQZtbYBrDikE
yWZvN9mwbB+4kVReZvs9RlkTN0JN5hsv0xMCNUQ1qSR1URfhWnPBeIBsvapep+ahrziqswKC5fNt
3750q/JmW49P1JmemJ7+Khs9Ivr8VhrVE3gwPEB0x4TdrQycEFnhcjAYgnx1rclM852y/2M73f3i
FX9KJ099NkzQ4uT0DSIN123pATZSoE3PhnbyrUxHxNQgRJdNwxQ6w+Sirz7xD7jrBQ320aSX7zWA
DJjhvuUDrNBIv9fR8XF7sTEWGbno1fgwcv/grXUoDRdCzOXwrgoVlVUH44zMvWpRHUxQ5crMVEe2
juEEBWeyhd8rUs+iBQbEOrTVBA0FPXEndQfaRFxwa8MsLGWovYWsAbOMA+qNHQCqoYIu5QDJzFBO
IhgWZBOQPLfLvTYvhd/lNBIQ6g4BYw/VXGycFudbQDmhraNeLe9syqM+/6j79gZOgvdDacYC7Sza
mcg05yd7svb1CNWDQSWucO61YQxzeMWovg9N6yMbqN8BVTG37Sad+jgzgFlFfyrVSDiX3ZYA4c2K
Ohyn6coFWjfv0F4sln2j+EdWI72ni2/VD6Vzp3VIwi0QZJW2a8v+ymxFmJLrckmhdddMRgiY8TN2
L8i04AngLuyHwKj0ItYknA9sAmJvv0CLdWzNXyAHXpfQQh+lFYOlC7ZHzfcMOviTyI4gNc+JiUZf
lOMKDCjHmNft93Ry9/AggKxoZdwzyn9lRvGqyfG1tNQ1L1O0cSbrvUKh78P94tZISQhSya1L6/tC
yyOmc+mPqakloD8O20w3nqsZym6mrn5XOj0sM8h1o71sBMve3ZKg5aUvm3aYX4SuH3BzIkUjoVnQ
Lp4xmwtGCiciAwPLgFfWO7NcJLUj8hmLHyulj3GOLM3rUXbYDOKuulfpwULqe5kZfViL7K9QcwhA
6m0KJT2gbHnYCAiR0GUDp9Rn1Y03qERhIpdtraG7b+oiamXzS2naS+3Rez0jh2Uqt3maH4hdHywr
vapr42pKGyOQrgvmIA5cRsubQWf3riWe3NZ9X6j7R7XkBpTgB89TieO10K5IswRWCnHZk3e9IX9Y
NyHSmu67o6c3smErVm6Dw/jaFfy+Qg3s86l0/cbMPkQ7zkHG5LWX6n3ilQB+wjjAr2x1q/H6w56h
ZuXZ1ySXt8OMeX89/NXg5yZsnAeHNtspH+65Qw/Gon57EnRX6f6dKXnLNKjC1tCIuSEeS2YdLd/B
4M/9NELttQU5e5gKPx+KIZw8XAeuA1PNeq6MSB/Zveoo7gKtvNfS8UiHYXjqACzxDZbd5Sb0MVNl
cuhB5hvloBBaKhnCR+FoojivKhSOFbpFOCxjHaeABgatY/91ZrnPvPqpUOTObDDHq0TGrtMMQVDL
y9scerebXgCg0AHfMFrpMzqzb8ptJNLL+a6p8gfKyH2bjvoG2HK49DHjurcFUk62mYr6SrQwljQw
KA0Kb5yCnnS4k4hCTdNaIuh5cwWJ/3evMkNeWPeAoOMIZEg2oI86bGxj+NOpPrIXgUI4J1tK53jW
8A9DOf2y6LTJINi4YcaC3E4WSeGiiihR/ZLyiNsd08rZg0SeXpmoN4u/kLPsolpNHyMZ73pSb+eC
JXnXVRhvNGM276HHS+AAjeb6vDh66KqlCCZXd8IOoduHohhEgyoPsySLQYpbkC7C/w1b2c8MfDW5
yZSJ5gbOaMUVlDkRjny4OMLNy30RPZoTOZX38P065rl6qbL60HVdJOhwMDv1G4T2radPiW2p1Nc1
scsbSrcZpWPkTchMcm8QQZk5b6ywXpxe2zQETQ2+qEdawWB40YmPEZva1qOxLRfyMsGPnDbWH9cC
XgUXz4ZU7c4y2ueeWwqT5iLpdfNY2rgRpkZD07O9N70GGsNST5YOBZihJ705xTCx2LYjCZxSJjDU
O2B+/baMw5PU6U6K4WYWEEM2sxpVbmMQv+Bsb1cIcRrCOGLR3lGu7UNKtcY4f0wm0f7lxvDhZM1N
m+dDgFc5woJQ/aU5eldTUcZ5g2k6mA+wyE3da/yThB+3+WK645XTpDOEr62DzOVTprSrtCJ7Lupr
i+L6T3X92ZvqWBvUYTLEQdXlXhF8uNppwYpp8k1pQfZuggSzlqMQU40Oxq4zxAXyfFkzgAKNm2Lo
/tga0nNnglo1FZrhO7MRT4sB4PWA2mDsIXk/apBf7epY76q4RX8qmTMk4IBy3et69kuvccVXyC8Q
yG8Wxd6L0U1qz9iwGcpoM5ONX0JlOqhtFLTCKLYVen++nnqQMLAoAlb7VuTLHesBul0gluE3SPuq
ytrB5dn101UUx0UxmDrhYNrXXJuhgFw3UK/NgC9qlATTWIqbQRSP/H9I+67lRnZk2y+qiPLmtRw9
JYoSKemlQq1ulfeFcl9/FjTnTlMghzh3z9vu2BFKAgUkgMxl+vpVJ5bpwJAEl7+wfMyn4igFEQDA
MRKHbqAq0Ma9L4rtIo4r2Q6M3g3kdNeOwVnsp84NtPwlq1U0prLwCDXpwNFg2+qVSP9u1uJdD4r1
n6FJQfXJ8ewXG/wYZXwf5fho9cGnDgMDe56EfR92C/jpfs5ZDU3zMCjtmaCwNhs6BLVbXMMlsX4u
av2xhiJ50QOFLGcP0ohLc9Tj4ikFYosGgALOeKyJtiQFHygj+oEhvASzieUGAdfcggHRUAy7WsiP
cgsVBRKPwAFPwSOEzrbCHB2tKD03ir7u0YOR4qpwFEDhHLEETHNMFUCaUQN1oDfsj3khO33UvsNm
KEEhW97X5kjsdspelCqGQLDWagvLHGrX0oXKb4nqtfVwmhU8z0kDwVNpNgx3VqaNoVWrfpI8Xa8P
udq2m1Ir1zNMI30BTbYCsNeq7ytPC4cvUe5h3GAFvya9eUgt9csK8OaAeBmai036mqVlYZPZAIjM
qJ6UuUaFauhwq1MsuxgD2dagehDPxgO09T21E3ZoQiI35eFR7qfXtJkGWy1AZ0zVbhuQ7EEbhz96
gDtUDWk7vC1KkZYoN0lgOkSeCpQshncYUG3Q0ciBcZkFR6JbN0kfBcjTORWgISiUzI/oDYJb2pmy
HZM89BDdkXHcuKlRjo42CovGUnBnKOtfpaiRtRalNcrSMtSMTTV1m1Rcx0l9jIXJAd75mMkaFCjQ
7RwHmCDGGuCdA0GbE9vDbssQT7rWy7VMfhgb5Zx2xa+2gopcrm8tbSw8mVCrJrF8jFPtpUEk/Jwi
WQiWssMBWvoBoG22gNfmTGbqbDk8zZKyj+YK1jxyhC6pID/DOhhPMxxXdlmRlU6m3JEz1cGhvM6m
RnmCthKecVIxObi+4/kKFad8lvZ6Ex+CAbgpIVKeetXyLSmp7KZPP/FMAIEzm+wwxl+uJwJKhaqt
jDHapeHcOVCKwXWrjvd1LgINKM82XGKWOHpD12y01VCoG1Q9z2VO3kNLm21xRL6IOuQmIVXQH0Uf
wxvpkytU+l2ctjhdpeiF5C1ey+qceHMhQ/mlST6Lvn/tE3C52xx0kpZINikIBNpIDH6JlQpuM+AA
LrOoXWEBPKnt/FVXyrtojqgo56/SEOytStLtUioOWde+ogj4NuH9OZkZiqcZbikgHD1nBiBdUfph
JbUfi/Nj0rev8ajt1Ex9khK0L7QKC3maTHFRmd1zUEUPObS4bKNXBMeEuOVyEHHljGUrd/IC2g1l
2npwo8qdDMevHxnqa6JLySLpQ4DUpCy1A6U3bKTvl9qyoM4UWUtjFp/6oltWCp5UOqq0RjVobq2N
ujPF+t4QkspBct+RUNvhfOixs5PnRAtfSKC4tYD3RBrs4mB4itvxpEXo9Udx/FXqyao0y2LXQuoO
q4NudiWoPKUHB7GZWt2TUDnTzHKblvVKqo0j6eXXYTIOfWl91Dn2cJysy0J3hwJy5PX8EtT1g6DJ
+17NP4RO3BRmukFFG/UyEkL0X3w2jT5worw41HqJfIgLzjBvIFW9V7A1l2GIsmQxFZ/GbFiLPjDO
cZbvxJzAgR3aBEa4mVrDE0i2mzuU08d5Oyo1TI7QqWnLoQOJCqicIE4Oo2j9ro3Zr/rS9CojVbe9
Jr9FhYIjTwfErJqgVobF6opqgS6LML6EAc78qQB1pszywk/jQfHDGZnPxJ3dirNl1GaBM0yTZg8l
vDbkRnPyiezVvgSXZBieql53qxxFqryW/0wyzGqC+SMq6yNU+E3UcWvsaGy0mgBxCQAOjt3C2LXR
VIOqgoe0NeLPGzBS3GZyO+INCnCd1E/bLteBpdbwZYMPJeyh42aGfpkQnG3QoIT1ETrJSVhDJb5R
XqdK98ypO9RDAIhLC+X7sHlJgrCy57JEWjC8KIxQHgqmhZEhf2rhvIpbYa+E4mNVIO8QaaVpE1ho
c7NvrepNrMdN1wiv0WyCBWMK6M2Nm0YXvzKgPuxwav0+1VF+rrC3YyE8KmiX2mYnGyiSTS9KrJzh
tjfZxUDwOCnjwgmTvFmWcwnmJ9jZ4InEaLSlsisAPOVk4lw6AHfg9FJlFx3d2Z0tVHGQeME7aFH4
ihEEFYrI8oUatwNFISjZ6SEPF3kDTgGMHozH8KAF4d5gWAC1FqBurSXyKYReqTB+AahgN/ObzANT
3I7zFwvI4AEsJYfyLRSaTrHSoeMzL/UwfoECyxLVSw5u4xuF/BNVgS6zYoHHAcw3lYL7CQroYF2o
B5kcnNK4UheTMD3XfYmE3kSDG8/xwZrq8DmQ9dFB98tamKiaQLpV30SqiTdlc4K5mIga9/w8EsUz
aQsyKDPNTTN5oVcqqFTjAqnabTTVlzJ0cYUMd8hpHhQ7MnRXMvq9qdcfWp9sjQqcqhgOb0t1EnIO
UO6G9gbGCUgXcMfUac1SmHEmnQ5LF3y7Fgp30x7lX2VJZVbyLcHKt3Wb8mLD1FGBJ+FQLG5+zovQ
FE1wAe8IIhxvZSsKJwvHjqbFtpXQ8jrg4C3PK4uO4uprQhRKVanYh6QzX7M1ROgNTLEMdVLJl73E
lwAYftYWlFKJ4oi2sjjwx5tjAxEIGjYQRr6Ce3RFhfd3nMunPpy/gHPfxKgba524BTyfs1SvQRf4
gqDDalCEBguIBXSTHgxqQjC2IHrV9RVY45zvdBNUCotzoBwB3YYkIrPvhjZoo6yXpVMOIZaPDi4Q
Ckx50TEYADPw2sfGKRbz2328zM0JNMHzNUHYhD46sy5bMJpamahYHGUK8cHWTdNoGeai1/UZbw/c
nEFgEUXoA+sgwjOrQ22JCBFSiUoeqqYj2OMx9vI/M1r5Lj4eaqo+NDh41KlbPAgkbHCzqbOXcWUi
ZkZB0AtDJp0ixTFfxtCr4FUnnqjFBmxX8O77NAyn3EZPeC1RMKTAFdS8Bj5RzW7V1CCfq8jY/T83
oBmn3QwdPelUJC9JtWrHYxKv73/GW9QGiBEDbAeEmgzBNCZGNKVSl8fQCYXcIvDoUR05ZhluYx09
ykrTV70ATxWIia6bVNu0KtlLqBYs7v+Ia4QcxqnD/AJioFD6YVn4ZUiEQTfH4DSh0JsMtDdO7MLM
Ft38XiByxIPQfmOQmHxDCeQgbULwDumGGbVVSgJ0RXtcCxtc0VorAtwHZVU7I8kWZHkYC2i/Eyqb
URuLakg5yeeGPgeqtlDVFXEYWvoVZSloOsEAeUY84U3TbNFc21gbmUJsm4dg9S2R8daBArBO1vtu
HzpHXPM4e+p6adFfoAFdifmGsC+zfedGNwtBGNJznp6runW0OPC0nINDvP6uCKLCKwnddRkpnAmS
B2OhhuhpnixcDO0+LpZiT6u0ZrcQZ8q4KIdHSEt83F9NN5Y0ZhV8PRBB4BNxxTQeUPovs27qT1Oy
6nKoNNIbe18dhSp1gkAHSWlYBTXEbPLA7yXCO8uup9ak9HWkK1jooSrNoPvmLI2tRBDJyTqqkx18
FdDLEBy8RNGx3xH4KqhL4Z+4bv2I+i2Ye3FYQz1MmQDRJFCyGLzmuXvM3NIJd9AYdYQvQI/5cis3
jh0aEj4SsBUHjpFFE3ZVq4WgnBOIfMoOLQ96omKPTrlCsc2W4cVtG281b+vQXP9z55oyrn3gtALB
CHsgZk1N8Rg3cU7oOCVfpXZLyQKmafBqS3d4S0IcunTjI8BMZ4jrZe8xHoL/RJXs54+gB9bFZONW
ao0oxpCTrgle3/4aNbxPCBdLeY2kpGF0kLFVXHAt9o5bZiExxYyG0RWnCH+ZxjNavE4Hk++pQrs/
0paUjaUCcEKUQw6zmbLDewIGgBEq3O1UP+Zl+NBrQG1oD/c3GU2Q158BYkaWCuUEmdXuCiK5FSQp
Jye0z5wighJl/A5YJep0wKNYEueAuHEW43BCwkYOoYQV9hZsNKjpS1pGTtEqfCKespLXVBRVhbUc
1LdcNOupB1u9lbzcFVyNkyxvsMZ/hme+NzCGWd4mGK0K7QJxVzp4Pj6gcgbJ/GHJu3bfsKP6GY25
zsG2cNBH9D1O/SvUm1xo/nn5wnKMRW/HB8H5NBYi7GP1lnvluSGt8jMyvfRdrOtUEPM2GhC59bpV
uI+X9WjjOul353FJhelkH75uUK7wk3W2Uzg4+RtPnZ/RmUNZiOewDVFGA+MEYKGVuY4wcmGPPiYs
hgBnhDV3BHCQzaVcXt9lkajhCI4eGCULsffnWRK0SVYtcgo/Zr+rbBD0Mc/qb+UA/bs32c4OsJ9G
Nnu+v4duHBQIC2UHi17aoZnzc7YjKzOMfjbJKaiDnarFIALA3A6qU9xEQv8Ss1t/RGLWL0Slcphr
G0gkO1TXH6m/B47Fj8n9vreueELwtwaminizKgYyExL1z4EVllYlqLuQUwLAj5hu9PhFTCvOq+dG
BlKQe1QFpEMRviXM7MkK2hJQE8YuQWk1A2wk2JIGeNVTB3DJ/Q91a0f+iMXMXyXUWSlHiBW8Rztg
kz2wQVeTBzPpXb+sP3sROUhY5L6luryL2q3cg9hYIhqaxTA0Zh4/o1nJYdkgtnWEPpWHLj1OORSR
qXQKXwCYjoRdKej9Q+0LSpiaxrJ7Ch0uOHWKM71LCBxfj0LCUxa8PaCLEEySkSW8JDoQUr9vKjL1
IXmBl5hLlcgFV3+6/+luLkW4b0saTlA855jZ65S6zbsOW9sACqBDmXFSUIhE3+p+mOubLrhKF2Hk
nys+6gZpqgF3OpVyG3ojQSNEFl86rV+WQ1I7WgLe8SCOHOmDmx/rIiqzBUQd6HVppHkL6HEthXhZ
xvOzunEFwcDoJQ98RlUxmPkz5DYuQOQkp/gDTe1TvEzXyIzP9SJADYq4gT2t0mdqJBu6E+fTfe/g
q7V4EZuZVGDJ1ToaEbvBeTDsgYo69L9wGtjWIvN6Ap+D+x/x9nT+HSsznWVeqOJUqjjlSyiwzqVb
EU7R5PZqNGXQfqDHZrAP3XhISZtgi50ACQMzY92EcN8Rf98fxs3EqP8NQtfqxSFeBqSH9A2mTZK2
nWJn81cPbeAaDjii4t0PdetehuXxNxbz1kkzIQq1GLEgrT3h4WH4IO+gBrRFgnQFLyF++6k0tu6D
5i450IOTRbvmPbhur9F//4hv/a2LARt1jT4x0OW4N8AJmjqWy14X2XgUOPKDsQ+31FhBhEO3D4/c
JVff80YxAZvfQJ8VNRpFuiq/kcnoZjWYcRdO4DqdAOXnVBWuZ7VuPnYAiGdyvQ8yCzVarR6Xc54t
wM3qbPD2/IRMx65qjr0C7+gm6t9MFc5QRinsrID6tEVtg34c4Kp69cua8lVXDQ9anbldqq87QURJ
1gAKDAAURa6hE1HEoNjEL2hdbjMY7zba/GKm5CEtLS9Th41atAokCxQVYs0iSrox8LzAZKzmCMwS
yzyK0rAmgv7SDq1s6zoMfwLpgeiKl87BtGn6AL4HcboMTSPzIa37JUbjobWMV6srQP2L93Kl/lJS
cz9ExmeZBFBThjOnW6QhscOo2oBNcZ4UIBy1KH8QKiPy2hD8mW4mvxVzegYivrSTEe2SHr0aIMwB
cUdnKAQnqlySMnpQ87y0U2ua7VwMP0nSniwxfJKJuZIldIGFZqh8q0pW45ivlLl6GjJTQlMHtmp9
Yc3QVYwx+xOQm4nSLS0JC1IiBErHVfmc6OMIH25gX1vxq4yI5qV1bHqJqS97q/TLSQA9pzZGzrFx
bbCkweQIYoY43WntjX3XzEkp69TH5gVPtucwtNWXdgfrml34LDnxm75Uz5ZrcerR17cZGhQFTVCu
JGhOssX2YRr0rhqD7qX11DW4PFQUf15OQBEVjq3CH3X0mqdugVo/vHM4GePqoGRiMzl9nEGQKyWr
ewnn2X4f5ye1fNA1qN4trLqw72en2wfIxcZkbhphlk5E6nCZaT2YOL1JG31FXKQhO/EUT9zwzo/r
iaWMZZS8UMbE5r2qiSuC1YH7NtCbTe+aazyfnPS9Wzae6L8Ve2q6hI6he5B4Dyd6MF0dlBdx6cF2
kQAVpZGCXkcCEhfjq+JrS1Qy0bIZcCelxtPgzvHMG/7D1JpoTeG9RDtTTEgjj1BW7JBzv+1kIE0C
JWobkDuIl9cP2R+eLsCtJxo4zf+Ox6wb7HwChiPi6Vnval37RSaAGkrdEOxK4Zbwbt4ELqIxNwEI
z3a6ICKauDAPmj/sZngy272DvOI0B1gK7HlPptsTClNmHCA6JGFZkRNR0QpL7FtaYpgjL96EayA/
HsCBGz0NPnIC92Fxc4zUzgkRZSQEele5WDQSqRutq7FoSFy5vbpWa52z/66+2Xdyg+wd+l8qXtXM
ex7UQzlRm5a8lPOqMFUf9VfoGaUAP/Ei3cyj0DHB6502bK68Y0eA2aoiyMmLfmi2wM8B2kNV9qoN
uBuFDViP9AGR64PASaW3RngZlkkwpVTPmVAgrKGORyGNvCkQzlYabmVScBo139pFPzY5ZvMyFjOb
OOaydBgT8pI1OK7VWthOAuQZh1HfiSTYzhkkhOUoeZh1XQW8W8lAu+i3Ygn1JsgPxCDpzkcTxGMw
a4D1sMxacdUWtAag1ZCs2j5wNdBKCqA8khK4tthqDoUofJapeATwq3UsJTPdvAN4MqH2qTm6U54g
GKMLHAYskGb5YHXjuk3Ss6F2XwXIRUGTfkIsaReS2GlyWXfnSgLe3gTkNdfBIpHN7IA1uGkmQV+K
uYIrcVN+3D8DrlY5nTWIV6MLYUEyhS2hTqMVg3gckpdAG5+KJniQVF7av7rUIwQ2LEj16BMqFvtk
Ts0EWGwFR1opvXVWtJin1MsSg3dVuEryCAN9O+RbdKygW8Nk3L4nY9Inavsykdw2BmiQhTClRj+0
zHFZwxI30ictOdQqHNOSjxpU9xQc5PuzefW0oGgANM3xftGkaylL8AO7OjOt9gXc+Ce56VdjGz+2
oQbxKw3apOqf++GuPx7CoTNIVY8hh8gWmfMROjBtrrUvhvYVFV9F+XT/719v3x9/36JKeBcp0ErR
n2pQHn/RezB0QJMF5dkrclz5vu4HYlslSH46quSQr1BRsoKIBfPxKiMu2gmL9Nxk8boFSNCAHmIS
mo4WPgtz6o5K/7tpBKccGiBzSs+YrUNnjJ9dpRw5P4WGusgj//opcL6F/iNsVa6czPJSJmnemRJY
Zq0fgwVWVGCaA0s8atFi6DcdZRsFQIVb5XNv8Fq97B3pOzwmAIsYz0baP/g551C4LGJTz+azlBIg
w4v3BqnCgaoN3mymVdhwyMOdJYlDN4OxPUnV16EUBycfehjd5BEYLKMq2HVXHkmlll5XmbB/VAJe
tr0xSX9/JZpnP38l7v7TmCTCdDaxvZ0qgX3kaLzMUc/7Gsyu/td0QOAXjSxcpa5KpUAi4eVWBNMZ
LHsf0AJfHRcjiNULAzbzEH6Q/LFz768A5gp+FZI5tPAzlFoW0/lc9Xpsw3gDSMpsA1Wj0hYDYVcl
0lIJMs6EMpnjKihzevXaBHUxzOo5VbSPQAYKTqmz1BW6QfaEtu7BsytyTmGAlTL836BUqggCUACY
0sm/2N9TlgWpmvfTeXwdvtSv5iFegmS1Nnywq3y/X1KX6X3wWrrNot9le+1FWcuuvDQ5bx6mPnH1
M2iau/gZQtrDDLLCzxDXoMsv+iXxh+3/wcyAOYj+FUcHRsaS8d8w6PoZJ1OLMpMNMp3BS982D/We
do6ANX+w1sGD6LaFDUo0Z47Z4sdVUKbaZEzQm0BDfzonq2pFB0fLguAHLozV/WV7O3NcDI/JHKkI
Fk/cYXhQQj1AVAGi8DaYN/Aqot8xfVTeJx/qFH7w9P/5+GDH+F0Fu/iAJYR/g2CkEzsG2zGCHGQS
nWIVZkNTPf+T3fl3lOxJQUYwqOtyms6VFkG/SXmPY+BvRGs5jKqX9t1x0P/J1ryIyDytxs7q5jjG
F+wkmK5nM3hZ0GMxoUGh71rU0Tifkf459vyBsNv/W6Wsp3QIZYNskgeEc6njO7jSS9NV7XJVIN9F
i/8yGrP3UsOSSC+0dHmOLkxWfUFFK7X3JA/20TmoYQ4nIGcTyvT/X6yVXIliNVKxViZHX8wuaBSC
Q2vlgw8YwlLaQdx3zytB8mIyGT2GGERmELozwD5RxsI3oG5TK7yDg32jXu0DJsGAZ0PKrBzpp+td
socJ3MLy5E/JaVBRQZWBcz1jgTyIB/oeSOo4HKEIeGXQAPBSjSeIUp1DE3pOhAzjFrydX52ufVYN
mJwNDg5Q8onu9haEXosYSh5A5XDO6O8ex88Vi5+BRyVg0SoE1djtL7Zjn4Dg1p9R6T4bSv8EDYIM
qhui6AozqG1Cm4HKLbcBROvjYRlV2QgVoAkiJaIRAurfoa3VNv4wlb9BEwCvZSzsOEw2aS18SOCx
x1NUem0ACTDAyT/1TjqneVNB5qgEdUrKSjdXGjxp4VKxHNp2Xwc6gcDAtAX54NAAOGiDr/oO+Dzk
CYLscSzig672h1rqF3MQnlUleUf78tSWqLgFs3rQquFdrQFpDqvkqRWNdUi0U1QNm9ao34pMw4Ay
yB1Q9XMPMH3RMWTwyrK2Ee2qn3cZaVEr0N56VXsVK2VwuxiPbFmYN6aWn+oGolkATatuBKlTty7V
05TpvEOHLrQfXwRrQULJFGocBqCDLPKo0VHvQmMoP4cnGb6IukN2hk9dtTRPP8L+BSYl+iZ84J0D
37npXlzmsBP1pgLXecjPSgnRX9Q8jkRXZWdKyK8uQz2qrl8mfQkMfOhpqbwxhBISqnm0l4Vo1YNO
Ogf5GuAWt1Q0F0Tgo9k2iwFOOVnebcVkbtxZBGCdk5GuEi4zWcy5qaBN3lUdJmuAU3ryO/fGZe3q
9viRALRKlpxoV7mIRjMBLEQ125DQ5v2Z/yQ8thMQKXNcaJXX2bV8wEdrsEic1KG110h0ovdgz83z
zFPOotnhMiydhIu0CyVtlNHBYDzXX4ZlJ9rvcKltIleFMhfE4Rq3JgutsWevcXoQMHlXE96gmYsm
NLnnihaCMOjR7VaZP/4qfoXrGJAZWm4ORNuqbO7V6+olx4yZOdug1JPMWVTl52AnO8DKrMEatpW1
6Udr3fsvPyudgYv5FRJS5FWI+aWfVVslKxoxO6YLiHOiDfwpu9NS5bS3v+86V9vtYi0x59qE6o3Z
0Y+q2fMrtT4aXrqzfmodalAJZp1rHLR18yTCCLncFFCe4yxmOoH34jPnHYplk5VoWMsNgIRxZrcR
D8TCquxerVsmo9SdQmZBRojuk2S2tAKld1H55aL4pQDPtiqBZguc2OdlMt6CZXKCUchWZ8ZdfiZY
L8bJqjaTzEEIsjVZdmjfL4eLJaPqc6+JSZPj9QU+o+ROo01TtFw4nyCeTrbpl9CR+5WeOUuVbrY7
X+37VnERd7AQuG8Rd4CiIxieTu4FbnGmW1F8roEi87n7n5YD7oVksk8MKGhVQDIGLzzosayh7rBT
fbosFU6m4Xw39kVbNPU0ySICUUpSEC5b4YOknA93OwayKQhjIrXd/bnVcyEA6CctsdVr2nx+y6GZ
RgbO3v4Pq+PfUQymwpJKgdrSosD3MwB7eiGd6TV58sm220P9zTNWvGvydRXuO2H+jcmcTSq0X/S0
z/Jz74fLYZcfIsjOwelPBvSo0B31HPpc90TObBrM0jDrmFhWhSQNGb012QfQOvWDR6jVHQMb6LuD
8gJdT17FgcVY/e/e+ztS5kAye2tIciul6ZrC1KRldQ6WxI1gh50t4l+cHXf7IPobjTmItC6c6rbB
igFXfFkcI/czXyXLiuatxf1QdO1db7S/kehsX+xtHe/tKYNQ7tkMB2cUAnscI6eHkzL0GTzVOGTg
54W8Tcddq8w5BGFLQw06jC8jAjSNrPDLaLtXUpeHUCwLKB9Gy3IcVqIYbDtc092qqhVb1AM48xJ5
GZPpSQ+6lnOv4y0s5nAqjGgwuhGLGY8nWylfc1ytjOHt/nzrdHnem3DmfAp1sTVlPS/Os5EnSxP2
kn4Pwxyn0Su/UPp9hCoqJAuEJWR3QcQKsm2eqetJBmJDajwjgjpDYHkgcjoaxMulMDvoI1QbZ+mY
qsNLGNdLuBtCiWH0jSFdq32VebWABkpfy7sY3gd2OhclwCvWplfbh7YzltY4r7pgBo98AutfaNst
SN4PYT6fZCVXcNesn+FiekomUMvHvj5MI54wuTWKdt8nEPRLpNc60VJHw99tY+05H+N8mcwVHNx1
HZzhqG/cwoIV+DAn1bqvUAGxtOaomUHqTi0aYiYoJPdn+danhN8aWA06fKYA8vy5qqWsz4qExFBr
rZ+HWXRS6BOGYsCJcuuKfBmF2TttmNcB2Mj5OTFfQqp5NrrFVHpWKXMCXdcJkGcvIzH7JatiRVb6
KD+XEAtb66jw5LtiIy3oy4w8RAeRd5jcWqWXAZm9kAzQiEeNLkMCIh/dQ+Kmzie0+z7aB7DJOfuO
Bcl/59bLYMyWiAIjsyYNXwvKyBnkGOzk0fIzt+/segEUEvQO3J6C9T9GqDLbUF3iWY9fV0KZ+WVO
aDnWhaIFiApnyuDFy+g53ZdPtQM9Qtd4jxEbTOVjtKkWXDDyrbvVxdjZO13WdQFMdr5P7d5VttoS
XMhF7FArpOqdb2R988S+jMec2GJilVM1Ya7pyVIfFDzpLEd8Rfnc7hb0asxzd6Urhc13lwHpSrs4
YGaipV0nCtmZShwRKiNBHmTlK0EysbTH+9v+5rlyGYw5pYkRJkMoRwVqhconTDELW/nVbWDx7ikn
8bkAqpZsuIuH9wmZZKMUAVyDJEwpsAOe4lePAzDs2q58nlbNInS5d+Nbj6jLQTJpBwodedWNiKcf
gkULKJ4NXYCC1uzXlH9gpF7gdZxjixeTSUDNIFRaQOWv57x+g7XGQ5/PnJxz83F6OS4m50hjZkaF
iZUCBY0JesEunqWusg9O8cF0+7W07k8oOABV6AR7sqJYfd7z9Lo++jMPfOeJi8Vq6F0CnVq6WMO9
lkA/qIeq12Da+a5uVoX+WOu/Gzy9uuCLs3Bv7RLJ/HsNYxKQIEYRVGJw95APsy/jgTUug0UBzjlq
3b5+lBzo3+IKn3N5u7fOsIvAJvNqyAQtmpoMgbOtuQDG+BNKeJELybnRsRYERHdIppKN8MhLfLdO
6Mu4TB7SlKqWqjCnly1lbVVLKaf9cm6p7tbevAzDZJ9+NrohN3BtpyTOYV9BfMgD72o9uGoPIF9o
cl8KLBWZfSmYTA6qNALdth4ZnTagxdO8ypAWBg9cAjs9BKvGw3vsENn4pmgW1w9oyzucxXT78fzv
xWQyCcnocvTHC3xTSq4r0JaF8RaMgWPufrmVFS5nl8lERVj20QiL4zNYyXYe74eM83LmBWDSjiJM
o17kdHUan1mxzzLOgfFtLc6eTpcjYHJOEEPhTaXPukpMLUeO42jRJ5IEXThcX42u+cBDE/+aYBlX
RlDhhtD9VocyYQNZc0ctwt8yTOALRSIu8sKCaJ25BKoIgh668dh13VmzgCwLqViW8loblgfFsAhq
brBd6cZx2VnzIWqHT33WVhr6eHYepGvYzy3E2OBU+LnLkrlkQVZHVqMAyzKEMQo6HKhuwvd8Rd0X
i4fI112glL+aD3mbPxRrtJsd/mWHt+eZJAdb0UQbW0y2IQHdvjLL51nhDJOlPLK7j0UggUQHoVk8
1c8ybnLyCUJN8M98irdAf6BYNe8gw+0MSygN/qOC+d/j64pRK8Kht2pAyUctpI/BUv/294IoZ+pB
aN42H+LHGCJMmPeCm3NujvoyNrPjBwhyT+A70jRnLiR6cPrK3vj1nevQyB/fkceX7ZrbT6RfjN0+
l3GZBDCZVl5EKe7Nraej/fUFukQC75YP3anhC4cbyeTMCxMiG44u2+bm//B2uJUhLn8BkyHCWgit
udNQUUadNwaGaZEvegciepDvjdzcHQTcE7gvllun5mVUJm10XQQCY4Bxw8lsnT6Jkx0vQZz2OhvK
l3ii2cUT3irc18KtDXQZltnD4jBZRNXD/JymK7mH8HN7koc/nNODN6PMLoWjU2VAOiTDOqaEYQ2Y
e2rx9wm1BVpgE954rN2btbW/w4Kd/c8nQhapsZSXenbOVgRMTAjgrfNFDf6ipPuUT8u75t0focp2
1FKpGBVSYae2mrIarQq+0MHy/izyQjD3jgIywKExWfkZQm+Src3ko05EDsyEO2/MTSMEWdiAg0D2
fbmJ3qAdhy+lPwcPuh+NNo9owhnS9yv+8m6sdMAloWh1hsOcrUlrLs2O93pjYQFTUcO5kmZQ+RA9
F8/ds+VTRIS6giYQHEaW0ODkbilO6lS/XyUXwyIt9BXLHi+bMgK+ZISb7NKC7xE0ieKFCG8TZDEK
bhEge3bgPeV4T57vQ/sieNJEoowSGM0jqHxkKzhLOZnsAFZAk6eTPclHWg0QDpOLHP7HcIvBvr9Q
uZPOLKKxIJBjzfBkRh+SNlsNv4OoiztabvElrbW1BtVqJ4IVk8iJfD+Hwhn55663otIYtIGWmKbc
i6F2qXevrbpw74+Ps2pZ9BC0S+XMKJAyMy2y4wjazW3DGQgvBHMEGa1UaXOGK8cA5awS9gmwR78/
iPt5HwpDP6cK2uo6EWWs0aHeTMGX3K0EPreLNwzmcEmNQsgKOGrhJQjtdLXwdPipwOB4MTwSV3Gy
akEdDrgbUKZ/9z/fIUAr+Dk4oyUapASxAJMVJG+b3oY9UfLcrFABnM/mSlrgrebDrQ2drHkhPsLb
19H9bI1PCV8fJ0bJ6r+abFb3R466OpwsTDZEY3cR7vtqqayNUFjcD8PbeAr7Ap7FKYoLjBt9cONT
QukPBcddcpYWwTF/BsbhF2pHv+8H5XxjRf4513OmQxTYwG6wCjrPrQ0ECGc38E4lVggrhsN3ljbY
18U236soZJhb3QZUzy7W8Ehy7w+IO4t0xBcZtE7lYoSLYHGOtv3r4Ile9Dkvmw2V/Eqe8t9gIHBb
ZrxqvMLceqOiTqpOwZeTF8prupmX8FIBk23YwnIAhEQuk4331ZgEU5eCgds9Tt7Wa0/Rcw4Y8vBC
ZSusnfbVzDboc979aeUdTFe8+sjoQPHFEId1jXp84yrQToaEjXaOMqddNMvB10wYTtgEkm6LzG4y
yOpirrl9V84poTBZCew0URMyVORarwmhEwLLA/Wj8PM/MFgZ4OtoW7P3P6RdSXPjPJL9RYwgCRIk
r1y1eSvLkl0XRtnl4r7v/PXz6InpkmCO0F/3yQdHKAkgkcj1ve6xfQHoP2cPeJ4BYQxT2SqBoOGK
nvW7EgXB0JaOSF+nwCr8Ou8jcoPkVO8wRsFvPf/ydW5YRXYEn4ZV70c9DmBpDwLtWviIsM4Do1v6
GCKHNaOHBWDMgIugyGNhIA0P23vIwarg7L3CWKgUIxug30RsNVcdmiPiANOGOnEC0LINaZhx7C5H
yxXGNqltrWFmHDc5CZ9CDODTYPovJTCuTl/FJCqB8QFSj/ARGfTNrPCgpla3DEkGTJyCJl2jjLo2
bRFhynVx6DCih7lm29fFo6b/ktL32zd01SW4EMQop5AWtaQMKCOP3ega+Stq11Za/bktZN2W/5XC
9pS0jdBFdEn7V85kfcHzeIUlPsL5P4Q7XnfaV63rm85fSGP0Tc/hC+gADTlL4BprwTzXAW2D9mDw
yR1CfBegFBslKEDewXPh1kuQF6IZ5Rs0oWk7A+dWObqX7MMPEAzlj0BDM1Efc8CZDXIVBY2H4h7V
gIiLS7puay7kM6o5536Z9YK/mHjwEbVbAJRV5hyiv2s8R162BSxMhvwVWLs2KuG92Iv7eGvfmTc0
7EepnAqcMkjoHsGYuyufDRBxYhZkxCMTbQfw/pmC7gQu98g590VjntKyIFWe6hAtPINIw1H36XPY
mYVH0U872QDasMmIqI+XrOOJXf5/4TWUvS8BO51kZ0lPDmUNsleQNengL9Mig2NE1z2Ui6NlnPei
1bRZ9hc/7zT8kqFRwVNmtSYa2l59EzxBdnPmubDrHsqFTMYM1QkgXIIY6qw96178thTSpB/0eXQC
q3nOPcHl2InlZt7SIMYahROaOemINaomRmj3jZd4g9ts090/B8n8326Bv2tjK1Z1JPWYFsLaytd8
Ox4lDCzYgSNvK1xSPNMWWhTeeC4Yx9qykGFtHgkd2EmRZYyBAd0/KyLew5bb5rFYmRvbqDNWKI0x
1UACbOO0a7doprMjwCHLyIElNsg5OKny1d57AKH931vFFqq0uO0oRQP9md6hXO5GEWI8kzzMLgAB
gcNWeKC3V5CFiAGaEr0Wj9Mrqq4erwGNt7WM8WmlIIx1pMvOUvUUq7/qbJsJM8fCcQwcO1De1QZA
yirI0LI7o7GN7rEIgLP5o+U9/7wHU2cMy4jZG02YcIItin6K1XnxQ7vBLKY33ueecbx97ThWTGcs
ywCeQrGVIKycQHoynKj2m2LSrExTzv6tumYXmsKYk57Kek9mOILgEgdl1oS+CkFIftxezeohqZhN
B/i5hMYt5ilIxTaaekNHN1UD50+a3LHcwQ90DRDJCANn69Yt5IU05qB6KWkVpUaCdkGWAT8bqvoG
2khLx1ARrAqRlbjcWHVthQAeBCOvaFDgvzH+DRFo3KGD2weslrJLD+L9Ms+mbgDw2m6mh+Qg7Yaj
ssmeefnutSt2KZcxK1UfCkWuKP6JkOJhVFDRV6h6bwyI7G4f4epbdymJcWOSpE7jiOQ9qjG6B9Lw
1I5GM5UcBc/ddAis+Geiu8CJ9m7LXQ1XL+UyRqQH79UAiIfibMwGkHry9LlQ9NLUhQINyN0obmAH
P0SSnMRRGcDj3ADdHkxkXgBSRlBo5eBGbVRpb8x1DzYl0KX2ci+ZYiAPHkJAMPqR5qPLCn1z+7t5
CsGofJCnohaNGjp59GDErFv6gJn2FFylaD0xctQuh5Cb7/3+VIO3ZMGhVGQgiOOgr10fcKuh413I
/rdo0N2r+3ajYPCj/lF7PBKK72bjWhRzx+QZDHH1EAOjDPBJbWjYcsSFqvve63AtY9niC0/OHwG2
r/lJes7q1CLaZ5y8AUzKGmrMJqQvdbZXZlCCnm+f28qQybVUxiDWAlGGSUrTsxQUx7ECdwGdxM0U
L7AK4DwcwB/WjRiWwISsn25oq8A3EVBiL8hr1KTP8pzEsDGBc/uzePvNeGFyMGZTGuCrfOMetCvo
DOOhcn4FfNceyrLwZRxeBoEKQH6Z7a59WhToBDvFUrzRjBq8fH4pmCopQCNVCR/xAn2UAz68ikTU
U9rHrtNEjG0qrZ2Mw1NGAMnWlmBXrkrlYwiT3wpJfpO60nBpQfBX0tbpFAUdnzHYqIHvBgK4gn4K
snGsgVnrYJ70sdNgwMSmAKO0/OiXCuhFp9org3ZLMvHTADkuGMyzg64MMSiO5Q/So9VwlqJHX5cH
sxHz33hmMrMZSkuPlVdRaDHzTufR6ksdnV71MmE4geVUAsZgqxw0udr4mfwrEPBpcti4YGR+moQI
0NGzDyjwDjPXYT/YSY4RVsQUuqX34UGEgwoO0Rzn7isg2VSan0XLi56+v//Xh8FYPSmeixLNPuk5
muI3AqLRmh7FWb+LaMWBZVoJza9FMVbDQNsKgFFxzeJtsCl2CxIk8cJNvuOVxFYe5mtJjNHAVEDf
Swok+Xe6F+yXkmYCMGAwYn6NRPNK+cuduKXQjP0AlRwF7pmenNM2ip0+0MJNPw+/qFCP5hzDiuiF
9K5GwQs6lP/55D6K6Ze3iTEjYxs1ZezjudQ6c3CCffwAZk4D1lhy0Jtm8/zF5ee+rZUuRA4LVcY3
VhCxDpQS8w0pJpgl0W07aQPgxoMS1FswP4xWJ0XH2BC2t43Sqq3UJRHYNDo8H4x7X5sMYcoMtaoJ
ghokLjfIYdrCr/jBt7u3pX99AV4P0OQIqnmOM/JVQGSXeymY2V15IpMPDiF4/WC3FsaOWmQYP+MU
kKKhmKELR60nL1SN2NZkcFkMsR0ArGiI7JH6tlTQH6Gv7kHO4qpibthjCN5epXESmNmdD+JcdZYB
jzq9gZLQ4mzZcptufTljyPU0Urs6wJblzU6fnNkG44VrWOFJCK2OmDmoPxy0g+54af+1BwQgVDJV
NRBRfCPaULNcQiTWp+cgBwn8bHh0yl3O2taM1oUMtrwWgVC8avU6Raatt2ULMRIyIKWr2x3oSMHu
gZQISAvL3vFjaMVt4StZdWlB2fq/BbI1NyPQOxC4E/S2fEiu+loCDNAWkEAIkeajW+PuCx1QtqXK
FGqkEjaxw3NVvyLA72f79xMYZxxsG4D2I016LioxsUgkvvhS4QF7FTgTsqeQjQqevb4tfsg02teG
7OlG+DzOOsIh9RnQTpaRtqAFETe+OlgKEbZUDk9gqjTBSwtAemvGojJabJCt37Yg9BPj0s40sB5i
Sl4nmQ0yO4BiVW/iGG1LAxx/bQzwFzI/DJl0Z4DcWBl8hwSSlY8YAkvpuY+pbYyxC518CNLGbUcA
nCbA3m00NEJ7kpH/SnzwRnVAM8hOFG1vCSjjlQzgvTMooKNdpQw7MP7tO7Hd+dnjHDwqxmSVs+Dm
Unw3TvohDX+nleHqnW8S7dzkNcjTQYwt+WYcypaf1ICAI9agH0mXmFqGGUOiboZBeKLFI41Kjhu1
9iRcKgnj40xyicuXjEsBU3XJfkllKSg4/weD/dfKyDzfRVNUSV2XS797i612ljQWEgfvqhM9klNm
G9thJxxv34DV5/VyccxDHqRiNCstboBQ6xu5bcxaicwgR7QNAmdAhjgheqRFwALnKWbSkncQKDhA
0+DYZo6hIcwjn6r6IIMOOz3PRbeb9WLfxpzsFk8C8+roPkkVorQwZcBJ7uK9XtW89qu1SOpyK5n3
JYjTVlPnammUozvwLm8bV90t/Wr8pCdvNcyD0CY9mK9k7BdNDcsQ0Y3DowFayVxdaSNbcGx7IIcp
Gmz/iFHexAl2peT0wPUhzrSRYkfiuAWcFbG1RSFsA6MbIa4LHtQGA7swXRxVXwsNL86HLSi2sB1K
n+F8FK/dNp6Asm3rUBdx7oYjifOmKYzFUEJJbkFdnaIhYOngqjwdVzmx5qce8sSNZqcHPuLAytDa
9YktW3wR+lZkHuN8xksSoksGzE1VYpeAq5ht/UjRgjreI2ssWbDoYWOqVu1xVYZzARTGlvhRiYxd
Aa1csv7tsQFW2ZIvLh7lDS8sWHfmQAIGiH+QoMCZvF4sDUNSCwF8V+mht9GgJ/8BJzXqU+QewCup
GT6o9zH4uZDaAr7vsC3cYaMdxH+D0Wd5n7+9338/hPVf2jEErp+PILt9BW6y23jBC4Efq6Bjnj+u
t6ZYC/gccvRAnwNwx/WqBYLHtqIqHMEs/NToDKhYuf1IYt3Ts+aVo8UrKwNa8kIIJRFiACvqWlg2
tX2GuDr+SolKB8DMLHWqyQXT7sJ2xsuVr1iAK3HMG1BHQzsaQh6fVSUH8SQFr3UXgT2ZsyqeGGYL
4zxOo8LIllXp3nyowES0NKwMduUCBtrj9UzwxDGPgjRWkhzM2MSoCVw9je0YSshZ0mJOGBW82jnm
LpRzS0meY+cwsW9Lh+kzftYczRu29aey5z8+K1ldwA79VQx2RrVDOpKUA9bU2poJMFyzHtzQBdsg
AED6nzqyMfvA5qnHWsrhSiqTLReyuI0A5x8j5dCj72jpulEB4amceS75ytTf9fqWi3FhSIW5IkYt
QdJix6LNIusLbyF++q9FMS9FHccjESuIWkg1lJd5LzjLeDFxwBDPczCX+/pdTUBHgCAYFpOtrStN
bfTzoiadiinq1gcF833VfnKUcV3h/0phrrE2IyYQpDw5+6X4WvVRCfzr6j4Syh9yCiQJAxBc4Ouh
cbEDWepmFnPF8tFxYMWF6godETj3nbdo5rojaAnSIqwShLBAzld6d1IaYAMX7u1lr4xTQWcWduUF
hRhUYIx2gkXbEEIhxR3sM/IQAMDbjOfomNUV2mQBXBZ1gFxReptO8WtEAXkwSW5Nh3sV1SxVn0e7
U4f3co4/NKJ/pFqJAKAV8IxU6Yvgpw8zaXl412s7A65f3QA2KvI77GtdDVpEx2xMzpVSngkFbsog
1aeolJ5vb80XYSSrdzoQBulSZEAeYfmQi+sUDxPNkY4Nz/nYbVBreKkE5VFH1Kgo51p+zIR+l4AH
Szj5xVnoxL02VFYmY3RmUI80/51PkzMFTz0tnwSx7Mx+nB0MOexkw1HVp6ILgQTXufVItjFGn5tM
NGfyECWZCfSMTag85GVl+mA68edz0t5r864DQZWige6Ozuhr1hMvI/0LTswz5mODJrNWC3ozNGRn
DF+jrt8HAwj5QtCoAJrk9tasPOcyWPHAxw1uHfDkMrd/wmzDiPp+eO46jAiGT3pfWUaBT23+3Ba0
vADfjmAppAJcEfM0bJFHlxqp0isRPRK0ki21kQAVH8w9qOMAjR348w9RQk5sLH13QBeAfVv4mqIB
IFjTtIVg8hu/WiQ31J+FMDpPbfyWa4alYyTWy+KScvzute28FMTY7SVDptEkjVD18yM7L4FKMubI
kFXGZM7NwKtuKt/lIW0qKWCQXqwpYX3QKc2kDtQgWFjYGrusiJFDwugZihH9vm8qSylK0S5mH7CR
QJZEFuHQ5sRuQ8wA+gbGKxPymrb1Rh3psdWaTSvriqnlpLTaoXqQ/eyhmYxDoGN0pwndr7xzmZVW
nFf70QhfEC+HdyMtXgpNAOeTpLcg6Q5VL9F0aZe3qXaIBAB/A1vzET0BvRdO7QMNqLQjbYRvxJTF
bgo6sMDT/q0Q00+/pu4/PXjsjwzGFmidDC1nLn4Wjw3ggobwnOSN2ab4Fh1B1/h5W8oKhMW1mOWY
LuxLjax8B0MG+wI6oxNBwPVFoWZOr8Gj4LWgEOVW7r+r9LVI5lUpa73sxBIr055jFfnYZdSqxx/g
koiuhpyYle6GDS+u/P60XktlfEnak6kuJSw0TAGbUT1FvPHqlbr5IgGwmmC1QtqALeeNWoVpB1kN
ESJX92B/2bR2gZ794W5s4fwvTfRgat+nv2CBTeWccxOyywqu7dS1/GUHLo6ymUqwEgOX+TzXwhbP
JJK+j7p4NlJwg4a7VBs5Bngly3EtkFFRKeozqgCX/8vV6+5RYvcwzOZNBxFdnTwykxXH+Voao6lV
1lNSxnp4zv58tc+eOs+PkWpWkFiF72ykmBeI3EbjrXLVUF0cK6Ou/YwR9dxQwrOolIcE5Q8ziqll
tOEp0CNPIpErSUB9kUoUvPIdibu7XKvdWQRAYkisPugeinj8ffvafn+SrveCUea8muYUVE8hsmUA
ZtksWVV0tnFbQVbKTddymOBoBm9TpFeQo/8kH6MtO9UOnLvjmW7BhnLqDtSlgjVteJBm6xbiXzeJ
TZ/Bz231rhfDsx8gx17vpb6zCLyX25vIk8J4nS1YsoZCxcEW40+9epRQCaIxx4pzlIdNm03DNCMZ
MUOGL+xDbdipBv42gzN1zT/2FJaz+vtgMMshfiv2UTCFQLIpNMmUu2dd5vgI/88d/CuDcRI62rZB
spjuryTVNvyQ3oHgb4sPQOkCnTfuX7fxDev2Oa3btb9CGUdP9P1YmIGkd5762VQatAikmZO0xxQP
Y1NhfASTbrcl8t4KxpIO7VCUcwCJ8yRYc4OhVZRt/gMRdGFHRXkFpVzmZlVdHzVUIuG5DfU7IxNS
06h5VHpryqfqFE8RAiv6bTRbVHoS1hQu3ZgK53GkT0Obb+Vkfmqa8T9YzqUoRjHGokwbcM4ZJ1R7
gHn+0+84gEbSYmbZ1+1SAqMF42hUdZYX0bnvhsZGlIxMBpocbTEPRkuR9W0f6YEVkO6xRFlmEymN
tJtnMEoWkSZ4YmeMe4D1JoBiRADfUflNaFvOZV8zKJefyKiNqIGPNhAi/yQI5IeuhW4z1k6Pyabb
qvP/bAUY/AwNWIEaC4GqzT6o7eQ4Qt7D98CFM1ET0AIi3kLUQO96J1As4szI31IQJBY8G7B2HakI
yHtC0YUA3vtrN0OJKLDEq0oHbaGIlBmEl+6Ittz05KCvBN5bYsd3qTWYPHu9MleCiAEE4xIo4QzE
DMxLrOQDEj6gvDnVr4k5Welj5oRuuddjM/m5rF0BDFD+o3wq0A/BRVteqRDAvC5UcQqQ9imQlK7X
Tdu6Ilo1RmeAbcb2UA5gLZX1cJuFkAcCjtrJK6Pd6gIqFaIa7QDNGNypdYOJk1kQdgPSCCbIuEYr
KeqjWEToy51L8ClFpbG9rSAreogvRCYFsONInajL/y8dwSaO+14OhFOoJQDXMcy5+2jC3PnnUhCT
UkSmKAxplNmPvANPUjBPxmksuzsg9+/imhx7WeZ0S60UK2SCgXYcO8wYKAgZ06LHXdwZReOfGlF/
zic0mFEh2ia+dJjFGDCKQwasezXVMC1O7/MpsYZA8r0+7LegKzuQsHOB5/kJrqiN1lF3qOI7gBRN
GJJPAxvEP6U1NuNoz4qCLGzZj5xdWqkR4/OpCoVBUVHHINv1YeR6OIpxmvlffOLArbI6xaxxXdRd
4cqimVrlPzfF6sJdhSQzlUHVywg0ei0VC7UzToH0ZoAXMgbCxO2TX3MD8MME6zIWVtgvt/FCwUaq
hDWcJ/1EjfKz74tDkI9PejBtClrZRoqZchVdJ80AvltyAv7uk0QwFLE4JWlojiGndvylz8zTgDwQ
AmUAlJKFrfZ6i8esQfuCWggn9Ih6kS5twPrsJXL0EHXE1fyqsCU0i5p4KI65Tn4QWDB00MqvovxH
7o9z3PyZfW0/aBhBjUMrUwyzCbrZrIpPJVXNoNipUugk+kuJbg/cLbPJwc8SpFadI88mVqaEMbZc
/+wHzAtUVe1WqeApRuiGTbvD/MIdlfRDlMNmqAG8I3TIN+RFFbtjSsUtcofuVMi/STNFjkTQrVmP
IKI2EuBeCeVIkEvL3mgNFobbZ7hiI672bLHyF0eY5ME0psoondpu/DW3xmgaQe/KCc9KrLwWV3IY
bSwJBhyioJdO0Tj8CYLsUBGg7qrR7M0DAPiGoccIdKzwYtMV1+dSLItc1Q1VFvsxxFZD4EzkqCFt
3gYPYGvh3IWVwR9cMkPHewiONHA4MmYw6DNBDtHLegbiqaVXrR0NkVvl8xlT5ph/qF+CIt7l8+hM
ZdibNBNlixrV/TyIh6wRNhWmEIE987MlgVe1rRlEAEoMw59AUXWGOrgjAee2rCTbZbiEyFuryF9D
o5jXIRPKKIliop+0OSemkobHsB7QxGe8gOlsoWBBhXL87Y9oZaExfW0jZed3gL2ayGGQNc8fkE6L
wjelr+5GXzvV1QhMnjKOrbZBAgkty7cVdXGamMuNV2zJqyyxDVDfrxU1rWWxLzHKclLEwcnkx7QK
OBJWPMsrCcxVGIyQYAAYGyKnnxEa5WDcrAQc4or8I+k/b69m7Tm4Esbch0ntfWUyfB3PgWgJ8Nuq
yuwXbuJTYAHvwBvfbgtUOKtjcYCSqGzrlMTGKZI3tXwop6dqJofa/1Oia1NQMrPHuLuUvM4UuJhd
fIr13x2w+SrEWDoQzLXwIQQKGQUl3pxkVt0VrpoMcDnhgRnB/Yj2caiPNbaZoyWGJ2ZHwf8x+AD+
VVITmQOrCEW7TwZrzg+jtOmWB8AIkbbtPUKBbqYAxH94oFN/TCW474LhEGjl7T1Yc5gvN52dFTJK
o1HTRtZPQAeZwOoFarbGEorN4jSWf4DFpUemdJc+xQrQkGXOzCpHgb/u44WlrXswrhZqZJwIHNW6
Di3C1WCeCMYG0aqRq6SQ9FMGeiOteS+m37d38AsU58YtZPGFBimpp4aExsmYjOIp1AjI5eLpxyCN
SNJj1yrJlFJ933TZho7DWwRiMzMLB8mWhv5MynEzJPQJdcvYlHt0Ac7Bfq7CF62Ud1VQ/6pm/znS
onsx97dD3/+Ofd3Rp/zn7UWsqgG6fGRZgaMAQlzm7omGUGiJFgVnHZTIc2XG7ew2OpChR+VT0wNq
pgMGhsbyT5QWbtIUoDHGd2SxW6CwpSFeN7uM7Is65U3ErjlU6F7/15exTQGi2BhSGJX6aTbAbGWq
6DwFGdwC+icn7mwFvwNreE49bm80T3GYt2CURoB01jjW3hV/tnZGTWJLm37TvCkfYmTWgLHmVu0X
f/27KlGqqxg5AVkvcwpdHFddWQTGKT30hwXSpnSyg2Qt/PMGHwtg+bUb0lhHIJYTv5Z1SFsgDcG9
hEJWeWwac/DmfeClp+JQHJtHEWlkN3bKO35b1/oW/2u5BhMul6UAVRtw/UsUSaNaAHCWmpSnLJv0
RyVpQGabdJYSqcNdOeep7ddAtC2GbYT4ME/nn0pO4WTK0lmMfPT0ivdo5IgeMq1/bsoxtFEeB8h7
LD761E9MzCsBGUghqd2kEfizaPdehCDeBrbG0QiNu7SiWxTOqClo4ksDMk5rHOF6AZ/JVQD9b2tG
v0Gtj4C5Ptkqdf4earph5tJ4N3Tl6zjGn7i1A5q8J9SG1XcxGTY4jE2pDG6XjaUdUfFHotYPcolO
riDf0BQ03pIvZEBAU95yPUNSQBdfwAEYmWVd2yN6pywa+iewHL/H8XSH0hAx+2i2e1H5KdV4OYix
pb0Bi6ECYKR1BgPILVr5S5gLV5cqOKz9g6iXGFNMCQiKxNYWQFEWY37InhAdm42qflSJ4jUVcdsg
0DZNSKqNrFYvWiYf81p6DbP4fRhSpybVZJKuy02xFh8imjxPY/sLgan0Ckr3wirb8hdavqnjBxIA
7Clmd3XdB4hcpU6Wb4CoPqg9xOQnEPKdk4H+um28VrrtZYopVxA16wS2i21AETLadzVYKgAi1IEV
wUTjUGjOe6TjFzOhmKA5vJ+2iiv9US0Qnj/UvGaQtWLA1RcsPvfFQ6anMsjl0jpAsx7ObnDQr4cC
KfAl9GNvya8KxlRd5Ww88gYN1m7Q5coZD5BqoRRpQxycU+o7sZSZrWFwPIQ1K3EpgnEBFTHrG/Tx
B2ewEY6IDg0Az4Vaben657wMactvqOw7t0903ehfnChjCNs46KZ6hNBleGNyGpRBUdBKPv2jdlcd
isdwNxNz5B3jYtJZg3ixVBbxQSMTKKrjMjiL0l0XPBOYCJXj8awEX5eKwrbzzFETZuLcBGdDxU1W
43tBI94U94ckyzlh7Epj29W1YFEecvQRqIGBl9NvO6szRHMoRksG7UUoEow7xnYnuuNsOEB75Ynm
LZPxuubaN+o6gF6KXodUaHnsAEoOMq/WlAAyk9+TXwUKIryxotUI4vIAl+tycQ0ncSKIIeDFpIdy
S9CD6QPZApRlOwl1ZX7X7Fr8AFdJlpDvVXSRxXdVC0kakgjp3kh7RabzOcyOYYfWWanYB2q/vX0n
1pQTtIwQhC4wCs6Z67V1StYpghbrp4K8pcWrGB8w0sq561+JWvYGXAhhcZhiTaqjqRy1E4jTLQzA
mKGSPMRxgdqS8pyJuS0Gz0icOXKs+VYzTzZSS5hnzQFhnpmqPHlS0W70KbIaI3Wr4D1VP9IQycXU
yv3HYnprkHEYup2sAgEkxnvmYw7MGuMOHXSNVRbPecirUX+hp91aEuNkZKmq0jbPkRmnhaWqlU0w
dEKlvR7+QOK0qppd1WabFthu/YuUtw85ph4y0NGqwSNByxT4ju/GBmB7SN8lqS10m1z8IRkPU//Q
VLkXkMZOhse5MRw/1610Oqbd/VifuqG8E4cXVfV3YSzbs/qk0NJs0vC/0wqWpKw0yBzInYpcg1y5
gaiaIiDfh6LiXei1h+ZSMZgLDb0Um8ov9BPyzR7pK7v1gUUdxqBiRs823rdBD0+xSICbdV/Aw0Cu
2tF71ekViaOjvC9h7ngv5yhrybBqSH2bEa1NfXD/q5vGuhPt5NdK2qb6qS2PIUH+oX1vxPfbMtaa
i4BAIoOlD1uHGgGzoWEOBqtWxoYWjrybHGKTDRypMxxaD50D59zjDSCv+iiXEpmNq4iaxcWyLNGj
T8TtvHY/vgMz85F4C8F165WWjEoBZz5qrfUHCYa/Tr58bbd6qVPjXl9i/GfjoXUHx9+BEmwrf1Ze
8Nm45UnwMHG9A4O5DNRXdKlsbu/0mpFGFyrss4GUvMzWpogwTgPwKZAkm+h2mDIAnE0uGhy8cc43
c1fwnNHVp09EEI+aLsDG2UcB8L9FMWmldqoUzSmy6YWKb2ogumV8GAMwceiAi/cF9Y/UpPfVWO1J
8wzj6VAt/tkn+lvij3fCUJh9pltN9oTBBTeNgM82F3dkiLZ+DyhM42faH2/v0rqzcPHZzDGl+QTA
YoyjnMjQeJ0UvNSdsMk6oTDLEJmgASDwgkuV8g6sNZwT4u0YcxU6DTgW09yhpQVcPNXY2VozWgU6
V8nIS0kvjyT7GKBJ/V+Hw9wBXMNOyvwSGWnh55JZb8Y3gWQmDQH+jt63Jn7rm55jsNYV8K9MJpHg
I/CsM+BYniNSIIoKAMhh2EEQmyqNdwBs4LwIq7v5N1/CNkdOUTpNdZMGaAmhdih+VpibCIUSM5Yn
jsos5/JtMy8kLV9y4W0BkEOU4gTuT3YanPrxC8IQKH7CU2C1XmRzsyNrHtBFJkhkgp0ADb8jesn0
UwosHYf+GTx0NWtmu+/eNBUofv2PTAcaPW04B/g1anVroUwIhHSN7mOeOzhnZdeBWiP/E6fAfyPt
S5MWGD3IPqdK2g9gjUR1YaFsd1IDVBTa0O409FtgBHUzVp1bhOO2RPpXH6iDmMoKxvoQqkDQH7MF
wgS4h1r5roXkvYyyndYUwIby9V06C8//wcFdvgSMRorRNGE5eAnyQ/NLhZssWKWT3meH0SlskD+9
35a3+gRcymMUpaFBI6oJXLB0O4dOHDmIBugJmfTUFX4ss5/1fac6IKmUzQFN6hi6MyWMntryj9sf
8gXiyx7k5YcwGiSPAZHHRWNpGZuBKphFQi2huovn5oHC8ES5bOYGoCh1NKwj9SKjYt7fTS2xZq00
tb41y+S9zjB6SIEgjuz9YARmMD21gLui2kabOgvEmLY2bQXUPdFZJKmBHZQ/Kf3I0+qQoOkxgROd
o7JeIoDV+4FjSrluBaOqMeqFWtos3i7C5vGY2klg9XsD17LaTsfYaUBo/vv2rq6mXy53lYlMmiyZ
s2KRGW/bLbg2DRgcRHrjLtuq9+PCimfNjr/Pf8aoB/+OgPrv3P6CNQt78QFs3K6SPFTmxTmVul2P
XFffHKrod1Q/Nb3i3Ra1MsMlX/ptbACPgYdSQ8Cgn4L7eqsiH/wxg/gGCUWLN4q6ZsgvVyVfm1da
Zk1Ug6vu1Mx3FFWCZrAN4zUZJ455W+tVvloS8/4OodCkQMKFh/S0jPeiyf0eeg8sguYZVty6vYFr
RvxyVcwL7E9hINY0RCBR/pniFBnFXRa+/XcyGPsW5qVaACEOvrWmOXUfm1VTAkWJ032zmqS6XApj
1gD1JFc9UGVRr6wjMz0Cx2LBnRHQz46eDpTOjJ2y+TfIA9fe3Uu5jBXTIhHRco/7pj743rwdAQtP
AdQieAHqBPyxTJ4eMiYFbWWItkZCT61CH3sltPRAdZEI3rdhxFHFFZq069vFmpK6EklbYEuVu+h+
ttEpg4EEr7iXPWG/oLgIJtlILhpRdqGLHMjHYDfb6FF6ag6yHe70+8oZNvMv3Ebu7P2ilzeeDrZY
kqV1KAxSABvjb+fyYww4VpRzL9haCEiEhzaLRXoKRbC+gQtOK2cgJb3fvhmrGbIL3TEYoxKEzagC
9AqxLbAkBFO8W4CfKVjLwFka/BuAEjzjwo6iVeXQpQZBY+LXWDQGWpZhemU7uUB9eOHFerwY12Cs
SzGLAFRpYMpQVHcL5I6jTbJbpsszdOXPeIbqhdqcY9LW+lwuDajB2ButEvUqaLCpcWSGRwLvBV2X
9K26A2oNapWAHHJhDaSTv1d/YjwLsAGt59+HvXP7cDkX1WDsURKrgh/oix0HyFzXwOxhhlEb32nE
G3bnXQbGAnVdohdGhAfXyLInCt6eLKO8vMFy1b9fOEoMdNMSQ2d7aaO2UDBdAsVpbXknW6E13FWf
JHbz3IwwzraPQ7O7C9BmG5ox2JOoBEQIH6S/phHugtfArt4BwOG7JUisudiW6+v/+23MLSqbboil
Et8mq//D2XctV45rWf5Kx33HbRIkaCa6+4HmWHmXqXxBpFGBFnQgQeLrZ1FVfSt1pNHpnoiKilQq
pUMDs7H2MlF9ZyPDqcE5ICJPDeLSUL0WB/Anz/qMfbxE/P2pJ/t0RQnc0yvjoSM9J3oA+BVdqr1O
myFqajwEnsAoCRtBdwN/QT8ekw7egb+AqpT/Eyf5D3chz7UDH6xfG3Lft+XJbPfYCzJ0j1dj26ze
1Lv8gMTalLDV7wBLyble14fD++8PPF2Bc0S5/sWz4P6vALaQWRvGhYKLFvn5+UT68PX+9kknkHGF
LFDNuSJPOvg66GPhnSHsf/giwS/zoJgEVftU3xnm9jy3tPefDPtVyp8lxnN9NjT+w6L47w859Q9p
0IJpiYMPUQyrkuvuIYJIKneKS/JjOgusvHL5TqcrDERsyFZDy4Eq++1w6P0whJ0dB7pYtDdMN0mL
bAWkDR9Mb1+W7tqKb7M7tshtY5aU63KXLcseXP3EM959loe3vAJfP1Rkw5m8zX0rddASk52896iI
GwhaIPXdEmdMEYG9qWhx1eutvahDyBFaZvJdS53YkfPeK+Eubjtp7gV3wv4xMgxPoXfcmdPClHdj
7R2mkqayCi8RQRhP9GkVK9tABvvl1rKQ+6JFIo3zvebnaPofDazfH9L6/d8Rk1DQruF4J0Vm0JHf
KnASPh+6Hw0tzEcauoyFK+vy7Se4Y4N7XRR/kuKHvXokgPXUnROcfBClRYFu/v0pJ/cxuKKQ2irp
F8gRssuaQwd0P/tzb9LP/28QhPLf//L3n/r9z3/+ht//5vc//79+gykUGMbz4sL8turcpTtH1j17
z+uT/+3dMVDwVbeCJtngmQMAhGu7X+ALxAZ4EYlqTno1bSmHpKAYOZgsvncBGpgT+XYuNsPoPY69
tSNc35C+fBaVuTWyv+4pqWNn9C9hFMnjKus2sAgtd6uz7VHTtjkSz4ILbMm3iHc0Z+iu7xZUKOdt
zFjQc9HCDE932JCX3MwDjmJ9USW0o0dPlF8tfpupM+nK7ylyJ590sl8OSAIbBdwYn7gvQHXLIUul
UTX+Kijyv6ch8aSBFUP/rTF11OQ7ZyjTqYdFnIKFoBFbAXW6qCV8E+B6JRHgB84JJVNqBooUzw0o
sJe8quM645C6nhP/v5tR67WDx+yEkOO/NzOdFGg5gjXsSWPZaUwT+QE5Wso7M3HfAwvr58B2G/oE
DCWYjL8dX66Yeq4ATsPOkI2pP2WPIC6OEaHFd6qLK1o3N0Nv3VRBnVrZICNgEOfUU+/1JG+v4ZRr
pycWjCbHyXL2pqeCz5tGObs2tGMbfhc1ax4ChKbkYD8vPUvgYZsMMMvoVR/TWUdybBMx3NLy1jJT
moMJC+7wpQ/EyVmZUthylrZJPl/u3jO21yv2YdYVQNCBJelkvVuqrESQz+A+DbXfpW7Q3E51OSSz
ZPOPpczXHQjI3ZqKQuSoIx06cpNVrIc3in0reahi23ePzkQgwsizdl9lIRLcO1rdkMXbWWL61Upv
vrKZL8698Hcb9Mmln5TrPK+Mq9uOPWXubLbdkMtD3XkgD8+M1YfXr1//9Odf/v3161++/o8Ysrcq
MBXRWdb9jhaj2X7+fF/7x2+29ZOLPKn0hdM1CLYEhX8SloXJyO2N7RbV3eLOQUJ1e9e2xlwp01QX
4wAHbkQkFykb6a7EIhw7BFspnFnuAB1sFq/f6NKBkTdF75EpJCoGMirKR14Le6tmdEaQy7RzJtEC
JfU4qGo2QoIc1SWoDOSxLcubyjFPlXCvoWm6QqphBlof/QJ7GJbWzQQQxAlxBHDJeCiJnhNVWvYm
KICYAVQQkYYx+LhQGbkgaEiITWpBDmrxwJqSgEk9iSxS5KfrOHfGL9oj09YLOGxbaqNAeC/CrYbE
d2dKEACQfC+OWjVBrMwChDVzx23oFno7sGa5akvbj2D2DD96y02zmY7H0OlT2sMKR+dF//Xzl/Su
qljf0brhQ9CEtIfwZOWYF1mrNofeQPLuag6xupb86fOP+HAR/NdHONZJcrJVDgt1K3/8QpcmlXmT
rIhaMJ+tXj7ckn6bzqe30k+lkbB2/RKEcN8AqOZmAo6hiDZpQxOTofQQymWBauIE39Rqnu5Q1Gpr
wcayAHnO3L3PXX+JRuNAOZBV+yw0JvKX5tpxxIUvs92MCuLL7PRwgtPqwUzsuZnHhx4Lf5QruwON
2fo+hMNxrpF/hYX/1g2kTGwblmdLzRPdoPnUgB4QiWJ6GC2cQgPDwx0kILA35exKe8s3G/bzidDa
j6zC/qI8XEvTyysUDo9QVC2RCJpdXeNeCPQHUaPG4dEHudU+SjI1t4Wc6+qcKdP7xsA6SGCMbbss
DH1wiN5uL6VanLmhNraxmN9aYNQ1MTbSBxcGjhyJmSRxbj4fMu+Rn5NPPCkSCziCtWMHyW+xDzAD
kzW+cjpkd/Ag25wHYT4cob/d30l51sFzytXTEjy1dpYsWBFD9dMpz7GJ3uNnJzd1smj3cnKcWVC0
ye/H1P1jiBGghkP3un1Ao3IeLj/7FE8WYO3IoeoN3pt7GdyuaFb+WMYhnP43q3P7ObbGOr/eLfe/
PcUTrHfkQz2WGp/mQRmJAIKYwIsB8hBkq+CgtpBkbK6I/PH/M1J+W11Ozts5dA81b7CA5d/XXOhm
66fBvU7+or2nn3/ae7QOrxCqWQciL99C9XsyE7jU7ZRRPn7J9vrJxdoN6GT6AcUrEtNEvHo21vsG
HR0N+3YM1nyDDWJeIRTrHHD4vrGMS3Ft24LqwvWCdw5WTQDvbUMkf8oYL49hi1z6oUvZYOCjV4OP
YCpIyCFQSqTnYQsRP1kljz0CMmHPOS3bYpYQZqAbcBj97KhCuXEGdgi0+uZ2iIWQDqwus6D57lVr
8WUQYuq4rUlsA9icOod2yC8suITB2+ycI81H6/jvN3ZS8IeeHqx6mdFotR9UA+HQmCdgqKV0sM68
zvddmNdn6MItCwJotOJPBs8Mtrldhw4HvwccjkjcuU961a9EXTImOGYD2r5bcB47D/t+sO+C9Ekt
DCEXUu9TyD7vNJQFjus/LYId5EgSWy1XA7zOFk7iipPHFqhgl63doClxxyWyp3pHqzl1W71pyItH
rAOSVzdCBzvPa+51HUaKtjucAyKhfzn+GUj1oz3gzQWfvBXPFIBQYMP+BD0E6RK5DzcizV/cNmJg
VaPvbi7F2Zjrj17Qm089mW9oLnqOdnJ0Tpz8tp+mTVhcTnBnlIVal5Q0Dx5H6m+Mi3cF12k3l6kV
gDVvwUm4PGc688E2gYthoIM5GC22e7LAdXPt4q2ARTu64X7IdvDmiEKynDmWfHzPOBSA3QdxPmjY
b3fb3OShAT4TPnmX4or8dGP/iD7ENhwiBDrMqYLpfZzf22e23I9ujlIc6TEcAZqf4opj3S+sCwV7
4gMGHbj6vtAxK399voB+NOxXRS9CzQD8euHJjpR7xsjAQBgFbTbCmG/wofHnn7D+hpNdaLVz/Ncn
nLwk9K+k5y+W8+TiRDYF/fXiAOKe/Fs+BzG3v3/+aR+cvAM4FwavMxneEKc4SNcsZPLCnoAOs/ZT
i4TEw6bb8yM5Oxnc9w/v7WedTEGEzeZZ13nhU513cBA0JbrFyC+z8lsSwpllYuDY3ejAuzQLaIKO
tVnL2n6uE2bjacPvZxtU1t5usr1du2UqUR5bFN5iHdeRgbtBFDZtAvl35K4waAtWte/zw9TfKB/2
A74bIygmtsiznbUH496qxdq4oKUFfpu0MDFtuNr0vHtUzhVQ2XlWx3qsNp8/7/dv9+0jOFkPxhn6
qDUZ7cnT+dFpMpAL/8gKjsr7sevPBu6uM+3tWEI5AywfptYMKulTk1BOvayx6pY+jVMzR2zIHyuY
JXfcirx8uIaVyRddDVs5ZjeW9FILQVCf3+17Z5ZXkN9FKpzLYFP5jjACOtiS9difXn2h6k04pDRu
NxI0mKRN8weRbcd9W0Wro2AnIxxBH1+v4N9/zv9HvDQ3f97s8F//ga9/Nu3S5yJTJ1/+13X7Iu9V
//KiLr+3/7H+6L/+6X+9/RI/+ddvTr6r72++SKXK1XI7vvTL3cswVur1M3EN67/8n37z315ef8vD
0r785z9+NqNU628TeSP/8de39r/+8x+I8fntMa+//69vXn2v8XNx33xXOeb5n7/sXz/x8n1Q+OHw
ny7waZxzsBIyBk/if/ybfnn9jvNPF36RwDrRjsDZexVRyKZX2X/+w/X+iUMjmmuoIeAPwtbW8tCM
r9+i/4SsLAxgXIh2F+pU5x//fedvnv7fb+Pf5FjfNLlUA67mbW0EPSJO6RRM09dRiQ3i5CwN2Gw2
kz9zaCrqtJnCKi6CpgW0iKB1wOoI8WxbaGQ66sUzK5q4DDTmKp/KHfSNX8PWmuKeZu3Okfq2yUL7
HK3l7RKF61sXXjg14lEgfi083SLRjEWa3hxwaB/D6hIOst2R3GnPINYFSFUqnFhle08dS9/fTbSr
tgCIxEaOMP9UwzknW/vtavHn1dgosVY/FagST/tKfqNnlxMkJrvdD3QbfjkQWN+OzppgSKtEUA9B
T41A7mMVgDSdtwNWN57D1qdKqvZxAHx1aDNpkPozuUlw9jz47mVihQC3HRJQjBo47Z5shkglKMVk
jSTiS9qzZdmaoV2QQyd+ltwbYd8heVray4gUXylSSPx/QCoYeU63x5ajE7emu6bIYUJ8Zgs9sWR6
fW5r6xxqyBCs7Xc5BtIwuUjSQxw9UhYjEy6hc3ZpW4XZMOPvkabg71HSQkANhoAxo4KlgS1AiMwv
NFcCO0KemKwpv1VDtx1U1cZcTOf6Am8X59eLxNIM8DZ41UG89lx+76kEPdz5nZoAzIaYw4ReHQuK
AxkKxiLNcOpxLm2M0uugRlyYxZcpXtpH6vbmay3og1FNv5e9emmqsY1zaY/PQV3yqMrdadex8L7Q
7bL/bZ35aza/mb2vOPzfG8rrNbs28xyEx7qwnWYnOzinzIK5uCfgMi0QYdyAp28yWGPgIIdTomOF
cg8E8nEYxWPGqnAL0W2WKreA6tR378aZiH0Hy0zMlfLXrE3zRZT8yiusr4Woy4QpD1pRnw+JX7lt
Yo0Mh5i8RgpeLrPDnNsLkHSN0CzX7ndNALYlJUWzG0aEnuUDs27n5MUAoIBoYDCIUx/zdHak2A9k
7GO4sA2XnjVt7arxE+M41Y2eJcgqNdvUnT9fjj65WZPq9o5fBjs2toDOEZIcMiK3EqKGKOgNjjcL
+MpOkB85m+0jRt9OTGN5XIiAQBmRk1FeDt6WCcI3I/rc1wuYKKQym2JVZTsgyMJUuFFpCbCXj7U8
OqQZ46BtDrXPYJA9kf6qxT+Fn3YTF4ZWu0675X4QRm/sboR4Q9VxRRx64U0ICuB9cezDot7kwH8i
UrZwkKr7Q1haTzbcnhIS4GiPTlKBu6YYL94yxEKHB8HgyQH3muJAg/YH3AuqS9tdXoLK59uqNEin
cfMxWTqVisqWOKE3F+iX8SPEbOxMRXQC8vw5pqjnrZAETrHwwnp7XOjnschqzxJxNsZUTv1FxZS7
HV3/gP3ebDnyV/AQKpqghslTwudfjUZGRzlp++vn4/ukzfnXlHRt6gPhWS2sToZ3D09xpfKJRHXd
j/t8RFKZMRTdzXEcNrXTDInrIqhysbzNFIrvirTHuhtSuGvA4UQ033nhAg5zhmlXW/71627l1bNK
JSzz8G5dJyJ1Dm068SHzIH2C6f5YeggynQJ5qdyuv8BzTz6/KWe96NM5G+JMBAss6DWB+rx9vgFs
tmsRZPCUMWpvoXbA3YVbrHqbRtv2sfKhRIRj+mbUgPoxm59ILl2QuxvE2XtYUWhoaFLk2k0cqCOv
luY5mHxxqGHsuLFH/w+iqUjFpNJsafEsmuKhM3pKtUbTwe9Yai3dkDQ6Q5BL4dznXgE+o+7PHO+x
0Ly/TXiOMZAbPLiIoav29jZlk41BSRCT6ugvHmx7ts7oBJEXmEt/BtPAFM6xaM2z54zQZPpY5O3W
4YmZ6gwaYL99Lmz2c+T1cO2SGV4bgCfUWOU7s8jsGmMwHoax3+m64vHc6OYJ4/jn2JPh0AaIV5sg
CCR84HE5sJtsgC0tyf1IkGPnzs3zr7apsQBNMDepmHia5+CW4dtl01RfYQd5m0NWhLiPpo9EVv2x
BOUSLXAoI7RdLj2zY71RF21W2UkANlOPY8Kg3HLn576dwr4SJitzLDrCD10xUtA82udGqTANeINE
9DIPUGfNYtfO0w/YeoTbytzjo8pDs3RV2ixs3s85Y1HVF2NUwIzq4KKFmVARDDFV3kU7CXppLf2y
h7f8DQwEfxa2FAfUPiyFWeGSUK5RwLEZfssO9B4dHY7B2D34MHJ44OF0Kfxw1/b1pQV9626V+IKN
jI4pzL8ORYYEUqHsQz3AAwtNcIPC6sZVxYTx2Y1p0TLrSdPcT7zKvWmJRl5ATeljifIv8Z0wLr1g
TNtxGtIenQ8k9S0WJBRzu6lzmETwagziskPTE2jVc6VVwqZ+24SjvwvDJoWn5F5LHEmU36r9MoOZ
SO5Jy6Zr1ZsfAJ7VprLC67yTsI+k+Y6D+hqMmjxCrnakYECnRLRfNAZT5JXjvDN2u2MYXvdYrR6V
tK8DS9lHRNNelvBa2jbUzTch7AIKMXnb1seGWQ/WsKOmldsyiGwQNAuHp1gDQxiRc2+P3SoJTfEd
uGWDc3BbJ3oEOTZnnY99AHYdOvuFsmF4hIvdHbK4YYnPA3Gcra6P7bqbb3oxQXA43w7rQws69sW1
py+CDeVmwm8ECeul4tawF62CwVc/qEu7GW5mWzfIHjTNloKF6zodSltqWzFuXUC+M4sUB3c8V4Hk
EdsuFrje6xenDvdZSawNQdhiRI11AWyQY+PODpiXR7UsGweVcjRlQkSzD8s3aGTrxcKH1D40aCJ/
cToOSMVHgAKZgy4SExEHoIPoa5kRxiNxVewX2MLFhZibgzsFLGlWn9cQ/IUEPn2wy6rqOsHa2u/9
jkB3b5QVG9H39xluGI/Wvpv6LtxKkXk7xi0WB86S1Iz7267v/iiHbA/FQaKLZoLGuVcx8YN9Scb5
ZpIrOQtJdHuKANOIe/n0wtwrxrNrieUdR7V/PzkzvamyPliwAcggGgoImoWC42QXAq46Q5CoSCRg
WRJOXIP/EaKn0+Q3NBTOo4f76uHcUhYKEv8F/AKRKxMHWXtu7/iokIb/ELI8gR3gQl4Rnd9q1KkP
7QbLEIkAaTubZi5QUmczi3o7ewaaMyV9C4Kdw0ME604SxBS/3foMRZash5sayStJF+htbxcqdjJq
xZbzjRfLOZHhicbqz30bETHYtpntw0zzpIRAEiczuQub38YKdNLOfIahGL0seGXSUCM6YLZQh/q0
QIi2lw1pFXjwZ7Ff2kEmpML2RfC7I6kHfzui/x2BTvFdTCUAbG47G+7O2QX4uD/+9+8ZZQ/MDGwa
IDD1FBzxWNYPc+egmG61H1egBuzCRV263UVH/SXJFhezjJUQUQg4WduZs8eIA6MtENUZ7PTV2uCk
RsBhCdgwcmtw7H09iP72nudKksWvQEJA/KG1Lec+iEiwnaalSybTmXRacDwaVd4edTAj9B1tpJu8
z9gOJyVYaSLHRSIx9d4agp9YrtVDHs5fTAXagaR9cZ+x7m5g7UWLBNVtk2NAMKpSqophr1qEqObc
pIEPLnMZwlxKd+WxqdUSizLcNaMtkz5wq51EWdaGWn2fM0GivBPulSQl3evA/FGVwkYGkdx4dtVH
o5j3FjDNK6/yUxmqmyG3pkiMpI3mZuSHcZ6SBsEhBwEv7712JwRLIMN8k6nqokHbr1YVPCzq9qfu
sJYMMGm7HeaLsrPGuAnb8tEX4b5y5oce4MsFTOtIDBvT7y2EItHnI8R5i2m/jmtYMYJP6uKYbcMk
9m1NU+u2cehgCHxHsZA7aIqNsz0c66mEVL7zlhSz80K08D/q/QHsfqn/cE2TNuHgRBU1KTgeaD2P
DHw6h6YDNhasd36ZsjqlHtZ27j7743w90gUnEs+oVDkN8FBwO+Kuxn6kJAuirl3azUSPpp1jWysf
rn2tvBxLDqYpJ+eq1Q8AmACOjvAVAUS1dive3jLvq0rkVg46zITgFlHAQoEK68YCuapHjXsN11wY
WE9dFk2h5aezi2TjJvPKyxIVVYM1KCp5AbYctfmhoKhQpm+iLKb7Mpt3lVGQODbOFak7kTZZhuC9
pW4Oxdyg+pgKqDLmxsQ48COdg8lsP3QLXDml9YVM0n7u9NMADusZU5wPzj/wYbfQjQGDC23D0/jB
IMvKqsvh54OyK09yG5uoaGE8KJg3AsmGpopoFw6XFH0r8INiEpSg0+jh3lnwdj4fcSct/nXE4WLQ
RlkPY2Dkeevr+W0hqJfeAlNHk2hpRH7bBfA+9mlcoVsaayJQ8A96B07llWKAxFqeJWjeWtuKvNSh
GM+Aca93/nZVch0PCLaP45ENMO6kpA/9lpRFg4tB0BEilEtn2PV1f2dy6+BMLZov9YsM2mmNqIK1
ALgz8YTiYO+SpXoStMCxzTx3dhbeZKS2jjmhXqJLaBR07mTHMMsfiACKUU2GH/TgwRTdsPkGYQIj
SDOCbsvR0ltWNcgQaTkmTdbB0oBbNwt2xUs6oVLTxt8OOTQv2lNlTNvevlausCMd5HFQj4/NQPlh
CTdtn98Lh3ggdCEUsec6kUDCUlWrI4elD/yI0Hw3VrAnfXURWhW7KJE17RkZ7sqMDtjtJ+vsgQlv
8vTh+ni0AVYYC5jvCu799qZHYiZVjRk29LUoWlb/YomZtqnWdUBmAz/A1yXKqqxPG4qw8Hxyo3aS
KmYgrN5b9lrCQ3KDpz0e6hn4J8uyYQPOD2KQ5o4f2s7C9PKG73LgYksKD+UydOFFiVPJ54P2hGH7
OmhXbBrnW1iOg8p7UjCFFidjM1oE6pckD+VOqdG+EJ7sIoDk4OO33TPjsaUsmFBmVhAT278oVlyj
8bA3QCbTFCBZEcCAYb9OPIeRQ5dlPAmK5RYmN/RpwjJElKQbhPDhnEP6P6BNdZ4dsTtzK+8hVXdF
yFeyrYsJuHYCfn8rFM7L5bTgVqp+rGFVF+pNGRTsWDnlM/b+Mg/h4Ca6p7DVNJodlYhxnB60h0Su
HDggUj7J0eXZk+z78NDaZIFSu9j2rQcbdijsolJBv4iSLtxU0kqcUOprWNqiwufZ2Twn+sHNAOGn
gQ8Bkw/X8ZPty2tJUesR+DCMNNd0DjACuA+uwjBDrVPUN7Ra8o1E0tYGWQwxTqrLZrELmEtmcxBZ
tsxvYDjsF4mxx+4bhcFSUwgbe9RAYxttrTWBPVXlnSwfpK+m1LKaEmUC2syLPd68eA78hys+fK3a
jEZYQ2uspqLeT6XF1tz3GiW9A6da1YOhNjOFFD3keQELw0pDvUcGp4rYLq6ruvLuOcHCa9gwJVin
msQb2+BCduZ5Kgksc1V7CTb2t2Bq+nuY0t0vokl7HXb3PtdFggqnt1x55Zl5uph7nyW+weFqdpc+
XijOPcAqAzNcyAynoTEzFpgc1jPxdRhNU35B/d7adIzh9E/2DliAaWNZ9bbbwnILapMw1H0MMoUV
I5vEj10L2e1QFvdIG9/CnTqLfYVzoSdHujF+CV9TsuTJa3Y87CAvWaeaJFwbB25ngqt8oHNMxFIl
YLh6CTVj/Y0ArKqkG+y5aqBxz38BKg+TCl6U16jFQYhlEaed+83za8AWZa03cgBgBPtQKyUu8nMk
LxG7LlbSNGLPt+t2uozMeh5KaIa7qnscLcWOOdD42ufFxVB3jwG84cEEnpszAHbwvqDCHutbMIVH
ZgDDf2+nl18HIOdAhR379myiYAAzh/QjO/pu4SQjGHNFiJN+ZAe3ajDQWNHqoTUkOHBWLEASliTo
AusBEkMOWi4Snixh7V0fKIBfT790kPWRrvN2T52+B2KD0L8Q9tc6XL7l0tlm4ELdidLCebtZUjFb
7lZUUx2VVh0ec6CxsQwBeHZViB1jnv8QUhW3dmdriCoCNKPJrvczvndnjAyrdrbupGG6hXhGXc7d
BRDAg69cclnhFHst3BKdhGXclMKSPzynB45qW1HLp/ZGBRmLaeZPF7lS8DueCNnxWR3QmPkyNmF/
ybxWpLYvp7TNxQM4o85dN67Py6iDmw3kee7mMGa57re9xhJjytY90FyGsLfwy69L9mx4lvbVtHzz
bERg+txDEonqodLjYXWcmbnlQW1fOICV//frp8egVVi5nuCW+Se7GratQg6UAgVsFxbBTI7BbSYP
scCgWzBO68Ae/OcuA8MNrLF8qsj1MrRODAael8IurdvZFfM3/dLsqwnHb9r47AYHJxMVDtMbnROQ
CqqhTRxsZhtWHEv9QmfGU2Rsjmf2tQ8gTRDjcJ5F9CnqMrBC3o7WvibzVKO1Eg2wbU0LVVwive2L
LJqvyuUhlv/CrG+Bxbzrc4BMmGwG6kw4rfFvi0OyWzYoiCFJmYZlPRyRndJc92F1GxC6H9a3M1U+
zr6s+i7sKdwsypQpnVu9Rf5nQvIZh9JePk/K+UGxl0pqL7vQgHfOR/8rEXLaSyRpwIkSEKQu5Z0z
gQ1as2Bb8qHBGcOwh0wg9UDCSUSq2YG9qnUBLAuq2XDsE1Qm+35BZGiDQMP083FwwkFaSwIka/hA
E32XeYgHOZnoeQbYbyjQAWSA7WOth8tiYM+CQOxWTuUDKJIHIoBET4RdcpbfqjQf9IM7zt9Kgouv
7XA5s7V/UFrjktCLxHFuDQo+BagzJI9oZ4JeeHayp36ZnrIWAHWvoQ0vcxKLNmvBfIOXugy1iSaS
AYULJ5HOVYsL0+c0N8773ZkhZ2pt7gPfQQ14sjtP8OESeVkBNLGBM+KCQYtGlM6TAGRXfpUcpryE
d1Ai+gFsp4ssqQOAhgMSAqJSyg5yruxnNeAIpoJy65GliUhu7mYAbbe97e1NGeIMiv2vqyv4zvIa
Z8oedkwLcYBXmiiXOWx85QBV04wSnnInzQKSFNA/KtrfVpR3l3rR958PDGe9q7dlL+4abVfPw6xi
7wJ6lWf5CxzZMDDQ1QWLUUYBC/ahl48bcEgtlPrlEC9D1qHz45YJkXV1LTNzN47wr9Jtu2/K8kEt
rLqCFGOGDFlDXV/mSwQFxBpXiQJjZN8gGUqmQLmwQkQjsMwY0o/sbAulhBv34TIhIQi358xfJ5RP
Zza5D0A73KKHFm0AqG09Or1dNgCjQ6SAOIS45/43yweau3j6ejawmM9XiHYx7NLlBbyRO2z3vWlf
Qgf8gdf5TRoYtIsO21YfjmM6eWZPVk0L/Jg+fxEnTOTXGepT37coBdvCAcfh7VUOfeeJcALkVLEJ
HMhlm1ms2pfULBGvolIgosiCozU8+pedpIEVjcv8ADuxJ3vtsuLAtCXNhNN+oedYl65K1hSodPRv
CxifbKuAjnsdkq/Y0M4oBz+YyD7WlbWhtq7MoIu8vXJL+CZsV+H/YozY+7mBkCfPwi2SWqrY67W8
rjN2GZjajVb+AGa9m8LTFAyI5oDgtbMpBu8nMq4HtLK1OQ2Zg39Cw6jzilGLoUAdw96HfWfYb0rt
FgmIJfABn+0LkqHlron/UM3IrlWafst9NEJej2mvneDQoD2EZItXDOjz9/wBvOHj8hAyD66Ci/bi
CePHJq6uZeCCUaMRzZRZsBWvfGRRi+CZ4/S/xWmHJ1PdISKnCps9Upk68bhY7OHz63ilJryd+GDB
oSsHTAkABSrAt2/NW6wCymxsps7YPXODNKJoyPTVonuzI3Uot3SwgfyyAEqGKStARSzAge9wCtNG
o+liQVU9MIVog7XVgMPbtuXBZjRthajsGXR1wsJtGXZjJNBu2Vr2k4+CB1kqR+jdkd3CkJThdKxP
QFSo07HTXwji4KD3np0tgjgu2kA0R2vwEepbQ9dp6jDcy9q9hw/X7bJW7rYWV7IMcCp1gjYmfARG
K9uHgDP4Kza+Sgs+qCjkzEs60mZoLjnkMHFDN58/yRMm9Tpz8SShc4eCHySp4LRhD1oGz7MaTQFP
Srlfda10PjCe9APgUsCsTfJ/CTuP5biRbV0/UUbAJNwUQHkWvUSREwQpSvAmYRN4+vtVn9Huc+Lu
iaJlmmQBadb6129kb6Mja87GYsioWNrHhI5jp4YsuSSy/G80x3/xSv/5gcDOUPbQMLPU/53/Vreo
3ReDKCRdzMy6yphJvYZRM9n8JAzUPassEMvBCRXG7cwu1/Y4V30d49lKFwk//wOc7bnL3e9UNcuJ
3i19Ihxs1wtZXoq+cmOPvoxhcpVcdINYOZt1fyyF+9hzlpZTeTbH1Tq6rU3Mhj0OcDKeG2fxn9Zs
XSJZiDvb535bhZf9yAWOwYhDP4k5rWM5dMNTDccqsq05PTiZi3FAlf03TvY/1jb/ufp5V7jMW55N
Vt7/wvWKXJtr0XdZtDaOdxKbTC6jaeYXwzHRZNUdZwa1xq0NqV+21WWAs0iuaT2dKjX2O5FpeDGO
Gw5e95w2Q3Bo+7zaqa3X2A4MUWB9+nMlD5Qubjyu/l9QTBN5pv9lN751ZjpsPCEXU2GW20bcl9P7
1GmY8KVXXANluntI2/TjuWbUXHnWNdhIj5HjVXvDBVJQfczKub4keV1fZmN1wah1Eed9bT3PLt+x
AA59GIvt5wa8dPCwo4kzf/0e5HaYrOlxGGx3n/ZmbEvM56piTWLXJAQxG8f3ctx1FXOC0bXqsGMg
eTGt8WfnNKQduSF9hgiLSAT6bCu3e/KIMSI14udGKvxZAQExloUekzftLnBLZBaZo0njIN6seLFG
GSUgUxcAKLiCvjp2XtGfrfJXun0V/Q2pbvt2HzSBcfc/vwR2/P/fqv8HAuMbsD1d+Juce/LffK1W
dkXQWQsizfTZyJjq+M233YqHfDZV5DS32ItFXDZ4yD0K/lORN3d5u+Znn77BL7bQyaf1ArUoGlW7
mwb9kiN7JNUqearb7WCna3f6Bz7063wKfWsYoHOW/6VS+BeJ+La9bzMQC6UzDYIND/U/T26IGVap
nIRCNcN/GexlPvXQlj1tNdf8aGz+2Uv85wk1BQGM+p6JabNfLGpV55rmUt/xYwZYARI9p7f2Hc5a
fdcU/u///6P+P+455jMuc1KKS2wu/q0SRd/YNMPEcml0Oceu0D/SFRaKmnzcHeuUaKQcCl+yNXVY
AZofGnaS7hDLEF//30Lcbk/kX7vdvSFv0GwRWkDQ/M8n5ipZrUFXp3QWIlLBsHewEvsvn/d/D6c4
SozblXobXtjEcP3nN1F+VbYl2qvI34wJR0gGgEcqDY39IGRzcAu1m5ocfXmLD2Q+uWxMQBJjnkOV
V+tE/kf1N5hVclfaaXLXl9TWtVVhCqvwR8fGzjqOtnkIKOLG0Gar3qUH8jPnO3fV3x1G7fsxnRQn
bQdRz04skMRl/c36zC8QkYDrF6XCoVNo86sluBjpxPHvdvPBGJmX5QWI+2Rs0891xYKBUcjZIjqF
zJU74j1wy28GBPOL/bGQF7s3CfY0mnyLiqD6dG3wtaDnB8jlmEVJuV8qFpusBvPkrkU84mOm82YL
u7o7WxvMRaWSOFvS6bSq5ctWhnlsqkcb5lgsnUJedTXubIhfew60ZOfckqAwRT1TJqUXmxS2bYC8
AlknrgLr5+CxurKk9uKbhfZpEsazU4FU1mTCjQ09W5GN5SFYrfqxCrYn1UvyY4r0runX69rAEJjG
stq36C+SykngGUEnwnoZUdIiYn9FVtGXTBfbueT8ztvsOXXPzCCRouQXdMj5PdnuGDPMyYvQRh1J
XTzMcG1ObTKIq1fSPSgj6XeylOYlz7G8B0cY8ygdEm/vVGNwx6Zwj2Jrroz/zIu3bJjHNn3oWpU6
Y9VrXCzlW6G00yUGUHPONkXTuecATn0pDtpyUt7jUv+37fu/T5nbzWjbhsm7Zg7u/wt517NulslL
MaN15ae9pvmD3OZfPXLKEy1WF5q/Rzdfz3NR2oeECWVUeY24q9YBPXi58bqKG8nUYJZUFWK9ccro
CS1PM70vK1J3hzsGxAV+uI5/ZsEM0TL6boTA+vfQQUajQ/THWVAsuH64dL13gG9yn5XdcI+J48Xd
fgViLuEoR8D4H+ZYZyev8uqjHK17IrKMo6X7+yUJerQ0znaY23NjOeadZY/XBj/GQiZng5SYc1b/
YfRRbqGrOwhERsHcu3PMh0SdPD9LznIpp0tWcoRyLeMW0AiLDARlP+igkIzI74vewPx+zdp70+vb
+83qvtIGq1NQQsg3Wp1KRz1hVfBpDHo9pJKg0aJiazuEq1WmMxy4lUO1qHzfYR5QkQo+DOmpcCic
G+3AioN4M5Z+PPAJkxmE2RpusJ0qiTGCGROXwTYfc5OYzaW9loUF/NhT8TndFAXpWoNiAYFD6jF2
Wy8XBv2dA+nDme+Xzns2/RbmLjlD+5rKB5AQoW0XUNT1LgljjJIzZTqXjubxUkNAgO53qRa3hgKS
khyi0ua/9Oq2/y8BFrebZ99OaJAhO7jhlv86qz2VjmtZsJ46NSVh0Z/wjI/71nwbrHre4ysRudv6
Oxvg0vhGp28zjJKQWnoVWXs/4QRvkT3ghuYH08le0ozNoUi2zb6sFlSpy83fnj3z7ET62SYl062O
NY5R0q4YxLYrW0biuDvGgdUaGIqpR7NMXihDv5tEP2VJ+qNrYFxv0yMX2UEAHg4LWbhdMpArtG27
gqRyF1FOlLwDWJWnsVIQRh1AnYClz5RwDJOhOoiVt4Dls4hW2e67yhwxNhDf5G4bO3fj0HChGFVk
cBlGw+y5MMReDsOx8spsP2VzT2SV80R9i+RuPfpD/bJ4zRSjBbLC0d2YYYoyqpfXNgn+WCuK7XJI
hhstiaAN1/ntIYFdR7cgECun+pdYhdqKTnmzv+wunliV4WzweKAMKAVjgiGmE+YDmhNSOXSNu2iV
1KHpJdkeBuXtWRqf3Yhn9TQQySqy8eK/5jD9940Dtwld2zM9z3pzOZ4j3WVUkglKlh5dZw+Ml9ny
fai7eDCVPjk8x9G0dazbgWQRbXys1eYcUrWFhhLtTjkvPYsjTrr14je9H61BtoOhfDMLa+MGLsCu
cFoD7ptzmFbvXnnFOW9SK0z7ksSqIv2AS3dnZuIqfMUl1fFw4M4EJO7SbYr+PC0MROcVrLFKC3ST
hFk0zCQ2rvzY7MQvTqD3tUa7KftKRqOGbeHyu3L1KAoLLy5c94Ex930h22mXFHBYhajui7wCaM3t
PmoFQZGW+GRoeUkaK54yvgy93BA6HSYlAn104EHnnodsi9Ftr810qm9WF109+bs5rd7T2XvZuvIs
Vf4lMoI+V8fmUM3/lMFfOZRPLJL3wOfTYs/SB5T+RV2a4ejZP5JhyaO6xklNpOp7GYI5HDju3CyL
ixlxke0GkEqrN8POjkXdYklhzNWuaTsrmtxHfyw+zUJc1cJHnQIe3CbmP24xH0tNJ4OvN16X1RWF
ehsxQSMJxAbyzNPy79K3PGDZ/CjMCPunq1Xwt9Oq/Ciw3SLGOPAhNYvPYGtf8qReY29muDLw2u2B
5cCTJwXae9K55LtQskTaZ7+UOjknmnqRchle82Z/W52z93V/mdBNQ9C2tsjDbT002+KSDUpGRv+R
ka65jTA4vCp5LG0HTzh8PFz/UhqqZXplAtoOTrkXwLPhJo9p4bWhaQGBqnrLODfFhqvUdvQW52uD
OEL9ilF45jGrCyZapIeNM/E2FKviLQA0bJL3TSEKMbYWolozwhSsYVi0+Yc2gZXX/PWf7cobzHbK
8yMvK1AHuc5dkrGTUNaylfP5b4D53OT1PPHRh8rqSeqD5NlSI5Ek8p5FmO68oYPLI6e9SI0UWyZe
hqj6B4y2Pjt4inGv/yC0gAxmUq0hUfm9LRCWIO12j+3of2ObXQOLZt4u9fnidj3FpOVhLMVB1Dvl
u1CYMcz1s4vwBtw6+BRsyoDP41CpRRnyibB8ctbJCNumCv3M+Ft2ouG4rd7JfceMLd/2WTnC3yzN
uEmD/DCXBSk55ZNt5BsXD2QQqJFhum2oDbc0xuPapwVO7ZYkPsmHSfSnNfAUDat989waT5b+UzOi
C3P7zRTD5zT4dkRVTsE4f6cdJ9ZgrfcNp1XVwlxMSl40Cq2DP8s/TnfQjpijpqo5MNPyxejMM4Yw
L0GVvijfllE1cMojTI2KIugj6rBvo9DPtTf8bPCzmn0Ber9R08KnvbOM/E41fFrD46kXG31iginH
YIqfqrMxBfWA9ztfPFmdd1wXjtt69er42rWChWv4G18qci1lxqTqssQBT8MJfpuE8MgrdbmHyqaK
NtC1CnKMyURfMPSK4JqOUTLGbd1OiMc44fdeoBk/tylDuYnXm+TtQZa4rJWPol3QFoqG4fVWvXSD
eNyceg47lahYOA9icsq4NzIcv33iDIu1CcEMg3jtyS3x9e+u7I+wolECzCSAbBOLzSzUo/D7v73P
kjXsemfKGeZPem5kjWx6ZaUW3vKSlONrz4EfzkkHFaNjRDsCs4MN/c4D74IgaY/BGLopR1SEkr91
E6l1XgW3L5sEFjwjE4nVfmka6xd6KTtOoPnjBLlcOllyubT7NSg8QjtYM7dQp9RPsbDp7CWeZ5hC
viYod953VqpCZ+HjZV7qhitclnLmZaUqJZ5Kvol+AK+zyu9aYxAFzv4HeU+0GDMqG2vwoVCmxAne
fuF7WUNl77aNEuXGSLUCyNAma4C39Eol/dv1FR7cFMxRamK7D6c/pEr/PXcp6r+lutsyDIGgZa8w
IbY98dEgBfV0CkYTExlhtOHYBn+Bwc6LkbzeFN908UboCM4C7D26sBn9e7Oe7paNYEhngHKdPXiJ
8d4bQnJODvDFZ+cdEA7ktARxxS6Ky6p7cxzvl7miREGkkMDZ8Tv20mEqps+2yYpIuxSAwYqxPFdX
BA+CKgfYCfMtZp8BgG4bVA+OpVjPZkoElh83PYDJOG4M52TxTIzxnORvVQ3ImPz0a+Oj1yxGM80W
voj1nrC7/XXo49LvPiV4kmh7hD6IBeZg+NWSFhkaq3kma70j4KYm74ZTtRtRYkzKfhvr9SPIkjyu
1/QXed+v5Jr4kWwyyGJsbCOxBu45zesCQlpMA+MMNyMZvkhB5mSKHF7UO3oJwLD6mDQrCqo+aqbt
r1v2qM2tLbQwkK1dPVAhFTJSLsq0zVIXXS5GODqo2YZ8ehCdcsNCQz2kHIKFyu4utooKjRJhtYPv
vlPvRqDHfZI8Dj46lGrLaJ6d9KGYyNqD3S53Y/VcY++3o5X4rgwm75D150jW3HKqvnjz4JABaLyU
k42Io//cFu7JipA3IXvWxkCsl4VLRjeiJ2L7IZFZPv0lqwkQdPB8Yc68QM0oiSfL3YcpT1+GkWFb
u9ZhtixZnErGuYx799ZIDde6xcsIAySqpz+d6c73c5B9WyuJ6+y/xJQHw+I0Ywm8uYnibHOQGwiW
cMnE38wMsmI9MvxYpHB0Kp80JehvrNPcDN7SQITYrbq8Vd4h7exPINcrRqufUwAXo64NP94EdU/Q
9acxQP2B0d7nEkCLM/nEc11QVUHoYh7isHC4JKyiCsKAn40WvUsKIMrSAnjAX9Mz9rC1gaE3BVlF
k9Cd16R093lxmrZ+23tF8WwO1btnc4f6q3htamOXqaaPc6pK0t08LKLrdTmk3XcqCGXx7PLZnC29
C7bfUqm/hL8Ze7seonJ1Ubc4jcNWTkvoUXbUGIwztoZYuEVrzvZwc9cuDuTqxMuYUb90XnrSi93v
GwCcvZdzonGghwApgMWt/Kih12UMi86W3w9Rkvc4JxtNVDfpFJlrAAJgPpWqwyudUcnOdZwzaTPD
Ll0qO+za+TDL2jhhAuXk6miDqFtGdkhLG4Mf1+n2g/5rGgovnM7d98hVYprGcVcvH103VVBi6CjF
Ou/rGcIR+guCIOffCiOgB9WR6lz5ywbdEl6rLptYudKJRuQWKuuPzLznS2tZ52Xyl+uqvxgVp3vZ
WIyD+mCP2VJxFNqLg8RrT06ZXme61NBaHYAkhWzElf2vZLt5ARt+e8sPPJqbnf0PIzWxnpiLvwUu
3VxSFRhap+m9WRg/QdXOrll7nMgbQI43Roaf/VqL+mz0gBEWiy6vguxg5eXvWrHowe3DgCcdTgQE
JF63W+1G7q3WeW10/j0WGVDvFtxJMQPuDneddqnYb7F/o9sclq37phN66EqLpK26h2WuS0rEfvzF
P2zCuixlOFWvSZUSoYuQKnIVK6JFULUm6peuE0H/7jy5aZaGdk8an/S665gOsMd41V7dh6UXvIgp
WEJtckAo95JlCMSnZaAeWWGBWSCJUz2F5QI1KUhHRnIrJxY9NEU8p+hmDN+I+hLaxTbfNSCGnGYZ
lqnuyAibzf5aSwJa09b70NjiRjl2QvW4A0POrgkjnVZNMnYa3Ibk7J78Gkrf5qQzu6Q7CbWshBbn
IcqEzzlwHYgO9UdvlFREtxYuuyU1j7URpQGGq475t8hAMytSMEG5OG7n9QSotU9M5oXtrP4Ot5CI
0ihjGNtHg/VmVuZ+C3weZF2/Nctys4cc99h7csslK6bm6jQqlMbJnIZe0P0id8GiBcSmB4HoY4p9
w54NUu9nKT/GGv/OfqFw2UyMnj0gKm9NbE6NsYwl8i3G59nbZupvQyOhrkZiuycT2ry6ydQ4jGAI
mkw80j9juo6Rnv1jvZHLM9XFO9ZDR9cpVSinl1X1z9qxe27HJJqcldgpCz/QxdDirkg9KH9MQdIe
BWOW9T9oJt18QYdjMpB3dX00LH1KVU4/3Y5XrzHLOPeSa79McTdx/5bDeGvI4tnGBWTQWB6l04iw
IzRX52/vbX2YkcYZOwvh8M4Ko8T0ncPc6cM6Y/qZQ0t3tv7pZjm5zgkAk2CVkiJHd9F3C3Wm0Ifi
Wm2FEc1mgMeolcqfXRD8mVhaoev1MxeozeeqcUfk3eVMgReAKMxJw952Dh2cd9gHSAsMrgOloWzm
dgVL378XnRlcpZzDpq8NkOM3lJS8bbvw7h1T8Fb+gSva9n7CeUVPeq9X7tLMCOoDSUijKMpwXE2x
m0CxY9taSlpl8SO1FI4TVvCKYYGOEmf9KsrhMR22n9ZcVIcR7mu4ZfD+k6yvGV169x7lFxA3Q7p5
3dhwTnKdaou73R8SZCGYzy71SzAYMWV55N7+ctNh1fSH2XafxUJ1mxcPDAzbqM0H86LW8T54NW06
I2uB1A4QflykwhNITT/SlkldijdXvm7RXN0cintgzoxNqzr0whkSvqNVj3GGkV4s8xohz/ZSwxWP
V3P9LAkMGwipCBnklFGl6q+iEnmcoeIRJmikmO2zL3VD4ZI/q46vPEvOEF0eCntaDlkAf9Yu/k4y
m2JX4R7piTEOlhY7S9ldF0UjLlfRhxRI6U3VY64+9Ns0/Y1h00o57OBy3qXrxfY+Z2/I8UlNPga6
z1PC2EYKTlndKtDXfnriwvxIbpBE6bQ5zQamuZzfB2DL17Hxv7rmcxsolptg+1i65InKfgyXMT33
EAPIu3hlznlw8xYb4G2GPFC5XF+UWj44cfLZ2OoinXLB4bMto34aqHOmg2xyEEnPjXphX2mqfjTG
ShARo8WUHgQTzTC18puZZqgxqc68IN9vFh2pbV28XOT71GEW4xXmdRjNJ4Czn24KS5NlghYo884c
kCiXU9BAL+eGsL8JcAxnaLBx1qAF2nL3vjPESXb1Q5eYXwRf73B8/Q6ISjbk+CQNXHr8atdltFej
ihZ3UCGd0JwtHy2WLBG/X8EKiEDPV9JPuRBL+WiL7QnMc9rXbfqJmHM9WE1yahrxoGvvsTMxha1N
H6dFs71b2rwHhonwrbiV2fHW8Ko3vfNTz9+ZCWnseefGQ5Feew/fcMZL3NOPo5aXepnllcncdaO7
gEdenrqgLM+p8JGopNdGewFuU7HTJ/3BNpL7JhBbPPjQrm3sQDO8paiHKn7OQzHdTp3hoTea+cgt
yRjX8zWUy+LkyxV7xPQX66uy93oz6eIVXgtqUD8aU9+k/aqgAqy+/UB9507O6jU584NMQ6xpkGsO
pJL4vvfMGfalqiWc9WvSgB7UJfkHxdxTtTfYglfL1au9Y1erD5Aq617K8isp5y/wa+MYNAxn3N7a
4GSXFNhNE5ma3t/pKR+7xFAR1XoTBTz6rX6HuEcLIvb+Nv2m8Vz2lpw/rH7r0f+m3aXVdnupKDfh
AlrnsnO2/WzffCyMv/3tXxvj9EdNbrEflM0r7SGWGER9WdS3XCcfU6W8q0NWedjZvYfErAmZS+i7
ehYfy83gxfbQq4txVKiXBjcq2uKnA6HMq2vSjWz2rqBoa6AqH9DDMifvfdh1b6JM851DkvWuGmOt
xbCfOvWJI14Vj5tv7ZVL1AFnmxkonG+EzabsuNssVURWfmcqcDDtTj9GqwQQwwoG5YpnIIW+p9PC
ClH3Cx1mkMauMyw7nEXwoprwJazyeQk7bT3NkycuRVsVUau5zuzEsY91umJNXUzHsgcxLrKgidKM
2Sps/44TXNNGBePVWiuu1YxaV1h6L5VA4e1t4L/GCzi4EjeJUT/kz1bRxbjY/ZAijYwsyhZ/3uGx
6DIStYgG7zwohMt4SEHBBNypO2cc7nK411vNYQCjBNFzMdOwVLp4WhuowUYqINwwaurrjyDRih+C
NNHZxzzaE+8epim3zM0vqmzj7Cy9runpjTFeNDvNdMx7T6r7ymjGQ2HAUGhdLCE2JI9FBU5BY+iR
ISavfGj/vKbCO1uW+tZuUe1HUaOdRA8VMXIFSslagI5uIsPXsb4cLL6jIWRqjvefZTxzVdxtK8NH
mOvKd58mmT/lGWoaH4pSA1kCnC+G4YPZtWS2OnbbuTeDQ5EH63Mgu5NnchLbeq13ygQpW1Gu73A5
p7lLxL2Ht7ZZpA/rJMlVNBy1z/oKHLJpiw/ZOEXUedWP8kYGGsvhl4gSUdehLUzo7zYloBPsc9+5
wtI/Odr7PbnJviXeJ7K24gtdxrMe5bS7wVNcIv2djYKL6vnZbBX8j/RicXPko2z/jPPCGGdXVvMH
jgD1rl+Z2DFqtO84IXe+0xNNhO5VfFhp+y28bWB+AtUe9BqTxGroj35ZXAabhmhaXMyzx91gqZyz
2cHZSROLC9TZZpJZyQhxziPMw92yh6pT541qhAlIvcS+35/tcb49ZBAyp9X3lWP+sdfpPcip1FQl
SX001iPQ+8+cxXNv9flbV7kfXBBuzADxoba5KvqBLeZuM88HXNd35BRBfAT5GgJ0HYiFMiVMGJDu
z7yar1BMsGCYZbPr1TUfskOCQNNsS84CF+BkEo+qSX9U3u9E4tKHHoB5OEw3r5YocRwqCBS84MU5
ZjlJcGcsD36RbBymjTgUhUGuNv4ITQ+pq/fEUzeTHzoPfAd/zX63a38/20ocSCoAgB7QrUDdKpCa
N8zCpvqvsG+RbaL4TA0Q7gaLHLbBY0WWApxvuezGxXgrZbZidet/DbhwUcvQ6W8530XjEBRRYP1h
YvvqWsK6wNThZiqH3eBJ9C7ru1pzir2SW1Zxj89BqTA7GS0KHcDb1gOvrS5JH7w443w3+meMBimB
+d6WqDWFfEtJKJFPm/XOh0jVT96PLU1ZE5IIo/KHcseXtrwRRxIHTygTMxpc1H1OTmh0TPAYhQby
I4VatWsXb88+PffOJH5CMcZ3AZ0yArBejVi3mEwGUOKF6WgcCUnh5JkmdXKwA0bWR7+cVyitnCZH
BEzJGbayAK9GDTdIq4kzW1RxZ4kfK0V7GjQOdmhttVsak5l3x71Wbt1OauASTm+LL4it41orkFxu
tXlxlx0a74PJIYMjB5PQfr/6mIloA+Nhl1mYc7OussfivPZuCi0P2ZuehktQNTDDUmi9C/GjGVuh
z5bkBC7+IDPzatjWr5zkhUsmUh12jvcsevVYDTcvR+FVTGUKY18sG1ebV+8XoxM7zuDTbF6LlFPZ
TFc8K7gx4e1eRbC9YSEKar98OCIo7vLVORhrkO6VZJpTLMZXDyx4NLVPeLFAbDNlE/m08jNNyxwV
qHNnekusb7OKpL2x+LX+8OX8OKn1M2lyhVcOBmkwwEK3lsk98gnQqCHs27HYz1Pwpg0uANv+mAYh
QgatxoUp/dGtU+dIdu7RU9sRV7zgvI7+7zGvXi3/WvPnLu1q3gKfZB6dlNWd8tk4QAc9QYdWO8gW
l3GE2VaOB5OZE5YSYMygRnuGsdlOJsYzGPsunQJkPke5UXk22r+47poRxL29Bou6G2tPHPCwdbil
GxDk/I8zmi3CCvdLFa5Hybrdl0n6rvs+bulo8PBgy6IYTqkL/L8qqxkES346hnfgZhbXiQ9P9ggH
0jj0mfuUuNm+0mLZA3QxYXANG+JQQQO+PtAeYPwBdB0Pqyj3w7JwUQ/TwcTsDtVxsO2TrkDB5kw/
A3Q+z14l7gK9nobewI3eNI6TCUbjONub5VcrFaEbjjb387BSPcPROudCQ93rKuyKS+9QVuaPcSPO
eAadFe1A372137K0L3nbYSZy0xGW+mMz7K+gnigbsbTAEeg9q/R8lMBOYYOngTsVDjOv7rNccROg
0OqY6Z1qjE8YoR2tjm5Spi5zjGZ5LX1xJ4p+F2j/tQkYGvujANoCe8CGjDUdUAZB6EcnorI79hdH
TsEQX/tWudeB/QN1Htol9wOOBCDEXL7ojFalYrHwYJDvUDSZ7R/fqn/iejNyabX2aSynRy5PhsoZ
03SV+PcueaRyw+NIUEOJwo+myeFY8KdTW5dTVNlAqlbJ+NTN3NjR1S5v//pwPA5Z76S0sdNvlyxs
TJRxuMI/D8n+LaBupufcfuhylMci3dk+A25ZIQS1bYHGxd+PEoQB0eTzBMkmkqP9MHXjB2rERzgw
qFuNDcxt1YzCaJP7zP82MMY0vY/KA/FFHLdf2+Gb8RjTXNwbzN7+FRjdFAI//sVx4i5AlnGkBgJ5
tBA4YpA6oIw6edp2dt3NP1EzGHYxt4pmSVBeg0/1zLiVi1jtcQr5gVIv2HOBXLO0rvZYK3Hvle4j
BddFW+zc0bfQi3KAMKFgDjiu+Jc1N9zWM+leEERRbPpbx2ie3Ixmw5Apk8UrngXomMcHqJOgQP84
jblPTXMbSTOp3KU1AWGVWn4UFAy5xBWJSJpfnYTKbbaTjjoL5KsPjgZFdLjNiOukBoxCNLmrzE6e
KnxrPMb+EQg+KQz13p/t77wQFqvNirY6ecmZ+SFDVdHW3q66TMe+yLuo1itqAVs850NwNP1zztWP
eUkZktusbp3f0a+dd1xE/2LCg3kvvgQ+2BJk781hFnSLpMDOFi8qTH7s6gqc9c7/jdtdL/4OW1uE
edYcA/1PejQqX+fgzenE/JzI6yzB60/Sh6qk3tmasnrtoYJMFX/ckBqRMbUxNKnRskSwpcu9bf8a
suHVmACiC/iioWwZG5Eb8Z6ogTjC7G/TKv3er/KE8v51VKs8J6n1OQ7peSwZ0lSt/lQ2roNeedLq
igs9h5axK3CFAhRiUlWkzUdVaFyRzNaOskGe7PW5FsMbBLXvlt9HVX0YmE4d3QJvFmkT1uKgmuNk
AxFc3RV0JJ2PuuveK4gAJzvvWmLudHj7GjIPykOaioNrzXeeKRBqyi9TLocC2G/onREKSYsX+ci/
z4ryW0mUh8RqcbcOL31wMfmvscd+oUXRYSxjRGLHQKBaseWPjiaYWxgg5Zm35uHs2RWiJHsiFK56
6kUaT6CcESaoTeSRf4VDvg2laB6+ucS+YI4RiVHcMDymDc4HNKCwLsRuxFdw51jikDv9uF+WN+2u
OH2ZdGbT/+PsvJYjR7It+yvX6t17AIcem7oPjEBoBrV8gTEVpEPrr5+FnL5Vlaxm5liZtbV1NskQ
gMP9nH22mLNt3X4yBp5rvWyOscE0E6116IPZ3zHChxDvrrWaVGqcq4o4QS+oEaPLSHyPTfj9pLTP
Qb4oMHR3FTuDduspcWSrot6LE9KfxXPiNp8RR+bbprjEJ+qpd72btAMuIqDEvkgl+eTN5Kwigyth
Lg+cqkvixTvSzSugLgYR9Rajg2atGZ+ZP+mgLsEyFaFNrhKM3exMga4w58SFJVkzH9jTxdLy1IuK
ObC91TChS4qi3I/mmudoMHF2q/eploGFM9m0sfXvYC9e2H2ZbjVjVUmQENMLmd3PxjNpd0cY/cNF
IVIGmLZ74wzU0egYwCwHpoeeQRYJ/CbmfpHP6zDjNrjFpTl26AyqnamibjuL6TN0j9ZK4bsFabnB
A8dL3G5nNgptwwS/N3UBpMIRYWg30euyv3gZjibOJNmugR7jBSNkxn1AADcy4itQM9dTdZhUep/p
vcVIImcuF9g34aivra4DQHMN4qQcYzu79gnpNIzZoVwZw8gNjObPtio2sJ2BBGAArQ29tdaVN/Nb
xAjlGijnYCJAj5t+y43QNk1COHrQZi/Y5rmsL+weW4wTjdzikcFKt0sajlMNTm3bZNgCuXggOfDc
aKGpouXIykkfBkbh4Fj6K/2RaGPOK5sHkJzdgwe1yB9r5kZxrmExHlQbTv+LaWSvrmpGMVh1qYtA
pVdaYDyy/25bHSexNJ9eS8NL4WPNzhoGYMnyZD8fLLiwUgPszXL3tjeKaRvAGKEzbSZAXxtiQVck
DBIB6SDDW7dd5NDnziyt0j1TmrXMCzJv03jj5WhXeNXVVGyD94CMCxOQmEhessNs47FqephPccFH
zeiJFt3tsSkH91ANzwp10Ip1xZMMOnJRavalCGbNDx0t8kehL28GON68GJkl/DInLjqzSJBCxIQB
XA4lCUJhr8dsBy4JEcMMet8wubZrfrl8YrgabuuaycbEdDyrHnWvKDYUcgjw5hzcsIZOVdvpDj4q
i17Cp8xtzpJWAECZMOHqikzLqujP3ohVKk2Wvh6x1oGSneOG2marcDRAiiMO+wAVqwInDGwoP7ZF
lxS0Lk8T9zbs8q+GCJ8Gw/2qAloivWU8VSXFfQNZZg3j98VmvjBqACqxKzZ2YjybWWH76VT7A0YR
TOC1YFW48McU/lN+zBycM8vAWx5eU4YDyirKuH6hWWCKFMmFjdf2GyvvYSXapGta40BOB8s/EtBv
RYUbveQZDFy2mX5KqWqKqyzq1Ip5GAGvUPczWYD38NRG2KjAz2CsWvfBuc2rZyeEsRGmkqFBCYON
NjCB8MHS3DN5my4qCLIbyVTyQjcq08fbj09tObFfDsauHkASJXPfgIHw+vtW6cYDz72XXPQlntlR
ZH0dkmbXGymT9aZB6zQ/AbXoqy5/czIAtaHPl1M25i6Xaemr1Nn0te7nzDpxwbSNw8j2WBiMbjA4
xRIrNqw1tiiMi4YrSft1oTkGcAMdP1s3lb/lVHsDfgZNWreKgw7gchGBR5y8R5Y5hR7g/IUN0Qo2
b06cRltcqzg9tZE1HWvRIxwO4TgYcLLyQqxTxbGa1kzG4LuIXduTaRpYBWwUOW8B3KCexW22z/Vi
qWdhYrdbGPPRyqvhxtF5bBj+Jye40cpLj5AZgh2K/zu78yQOIxBkBsyU8z4CLWni+opTXr9IFEau
EFRwrMlopcmRYa6NMj03umAjQyAoclTWKN1oxo3qScBd5fqDXhSy+RLp8hW3AgLTkklbh3DrrNre
5x2bwIiNPsNhHFTjlR0Wl9GY6BeqgqjQygaGCWQCX+/k1RRcDgFuiXHUIxjSEgGjocZZCU4HTIVm
h3KiWedj+JZBwlICuaje0cMCVz1LYzL8LKdKyxYgxWUmlbg1Q/+qXoeOKC5GE6C11SVTD6hqPtJ7
Ds4CJ0ho0mu3GeuDJbSbuknrS9PD9DMKaQIlM3+o6c8Sb8fCzWpfd5tmj+CZZ9l6nZ0B2FYDmbbL
8b6KaTqwzuMyOuO12Y/deoTqhP1nSxtCIr2j30oJnSHmIN3aTdpzJlCG48eEo9DYLSk805NyaQwn
vb3ziCtra+/TYljdpb42QDgcNWPYwGBFczyX6z7INloMUhHlNXhQ0R+E8Hpq5K7FgtmjutJBWcee
18O3gp6CauF+GL1Txv4vO3E/M3u0uoGJBKYbKZ5DbtHvNA/VGM69Ge0HPQk8XJsp9kWawkCD6f6Q
NulTi73CCpGFtk7zEEqQm58FXnuh5THRAIem0I22wgkyhvB7Pey+WFMJzWoBfK1soR7pxRdbzTdh
MOIWlVb+UCBOJtvFW41oF76XN4GHwQsOoO0qyat7luOMbw1QDjkJK44rG1JF/clpphc3uGpt+q5a
oV7K56u8Dj2QQOa6xA2WsKtWbRzdo+/Qt1nFGCCjs4giHUAlFi1mUlxWvItpLPlXho4jm9ppmxdY
02SeBtIdj9EmdTpqmIBBtAoqAc1NHYUoX8II4r5N2wpYTgXIQcpoKuM7ANfkw4No4p1JBerPI3SH
IDPbQ2lHwUXNGFv0NYwEgibX8R4+pbmajPBuakCCxPzg2KRPNNBqyQUiyFzKjdWWFoasuMYXutH6
2ci5QnYHM7jKvWkc6BxKWPjQqJhKV22zvlLrConpzqgLnh1DfYVojW9KGn8Gh7t3Ieh3kPUuHVFe
VaPzTJv3DZ9bmDwM/laymxEZjqVGQGfnA4AiDxDVg4r0+zaC+NmZuLNmyrpx44Qxa9JcwhaLV3po
VzQ7QL5yBHyyAGul0Ww9aOKLi2234gL228TubmPGQjvMkd8yz/ri2AS359axSodPeZY0a8mImgYB
eY4ODg05+o0PXx9GeOgXtPYwIqSFwZr+rS676JTF6tUOgB8dmG3wxsb5WvMyvz6CfbhXZRZfRz3I
mRtjdaq56XMwwSTulcLmXrwZAX7/rcdZlmTLuDbNr6PEsu7tKD8jkvgWS9AZC0noW+9yBFpYG+aQ
n/1BDIdZlN42tGAitXV8rmL1MM5ate8obgdbfIkaXa3Q67c+pjkgAnH5OlSGcQSNBn7V3CvsPqxj
jpeOSEZ7R/Y2bqaEttuMKnvZ98ewybfaHGGhCNxbJAYGNFiCIQu+ja0UFlPRJ1vYMewg+JtsysS+
wu4Asf2ige4xdb0yuvZqgIC0Ron0QMAWPWoAw0pbzI3hSvjsWsmmre377y8gre4MNu+tMceZjlHN
x2A4uHECY9gjJS79uSUhIUJ15guK29kN7PNiQlBkDUQ5143X0mI6q2IBvakF5c27HjkTH62oOG2b
0TynaSNvvEDuewLktpIh5GaUU7qZ7afUMfHT1EWMm6xYWP5wOVxQtgCWlo17azwq+tgFA3Ka7WQV
jg9bY903OWhKSdhFSI+Uu1qzVwY7qapzm8QHYCLHeAonaflIkuDQ0bMxRax9uP4Jeol5XhOJuf3u
slkKlawcXooymrN9xKFpFWipua5j6mapx9EOvBlELL2zFIGdGW5pq6k3oDO0xQmX81NrjOK+eBOQ
gn1YQMHhu71kWp3TKHN3UzTcRaAoWzk7zsaucdaIY03uYYleJlqgUYbNeA5UbYI0HSINzqEO011O
Ia+qqeSbESJjPlJ5YeweaijZUgdxUgJHrIy1vVxs6+fYgHnVsskFeQT3f/Q8bF2rdZwx80O/cLFQ
xy4stD37QB813+lazkQceaBBYl5aSor/aE7ibbAkJTemrjZVUeNulPSnQhMdUxbAvLKxmSSUYmcN
NjtEMcw+waf5feSJladf1+3As914r3Gq4z+chI9eXhsogvWXfuq1jVuVjx3G5mdUyqA/rnOdAs9D
V7wc4mm8Q+wNeIrfWUiJ8Wg67t13X/TKcr9h35CvJFPeEET+1EmJqBFXkH502RNCbqseIqghPYmw
vvBLSv97ngvKAtmxXFq83UiUh5o/6QGnOeXsM0bk+0yvz9OIZTAEU0romZ6DRFnGh1GdvMaZuszF
UpHPlXt0Q+ginlHuMkO3n4YmWgHZBV/NdHwWCZ2kbdyYBrQSDRk14ce6vPJk/lUtDtGgptD/R9Wd
a+QJ8SLDBvG3do6ybtuY2I0KBF+nMjg4C/WRM0y/gs9kwdqIPL9s5xNe3+qRT6adwfq2UmIvObvu
c82Ilkr9gnkfcy1oOMeioAjsU+Mx7xxzNaaSbFTJTaTYac9Og3ZBXhMJ0VwrZKlrSZqjHym39W3V
BhcghqTehmSRc5tABgfJPN+8twezX+G7S5Jl252EMSCSGMQmdyNQv85NfKO4RaHQP1JB4qbn1KgN
7Pw0SAbTFYRwswQU6h4wODGvtF4RVkG3GI7mc9UxOS3xmbwoleOtab/V49xYK8cKitsYClwTldq2
knG2rZJePEZKrj089ecEDkGgMXNED8OUDwBH7NDUu3dzSlfftUsN5Hh4KZQkN+uQFCY6wc9ikQ44
kWJq1Gjn1lPxVVTAN+kLDodhKMKdwnbtOuvMfB0wlvHDWdzqoegvBfq9bTjG2drLT6kDCTzgjD2l
+F5BGKUTHgKr94swh+EupFpLo7p1Zvk0N+lZz6ts048VZmLLU+ohf77WE3hww7cMEDv0CHUN9a8u
9qbHBjbf3MF7dAZDX2cWCjy2rnof40cANPlieIVxICPCz/rWfVawskudiaaWq2oTKPNrmY/VtdP2
qP4cU/jjkLfAVtZ42yVU0v1x8MBNy0xLrgFhUIqnFzpRkQfQqHFnkaIRaHZyCxHkpHvtcEFDomHe
1d9PhnlM6WS2Y83EFG+4lQyF/ojSq9tlGByY9qBtIUnvtO8+KoTamIxV4HSo2Q+m6a2CwH6JPr7Y
aX1s+VHCIL+vtZfYRPK/oImW1ac3aeHICxlp6uS0c0ZrEbcbNw3TvcT/ijooyLc0YL2fJHF/6dGK
lcITW0ZANKcmg6tG64+9C7O0pfPRpdgNPAs7CUm+buy1W1rJligC6RsLk51Hb4O4ASJd6Jan726e
tZV0G9ceCbIIMwjpemBQU5XRCQuofTmXL3n/SHxsfB2q/tzpOBrBhYGnSvmMdUL/xMOQ1vhmKCYz
Q7xYAS6LK4kbiFdFoN+lItpge3NI2qo88vTt7Lqr943JbMAKPHE9MgEkKGkKr7yOHSQ3xxcj7a+w
4z3QF2G13+JhLlrL5SG6hCfV7AogySMA/GuSJqyCWJlQExbpWfpaB8Jg3M16QrcC/usVnxxNf8CM
jsdVZc/11FgHLOKB4OxLW6+GS1gjox84C/rWwghnazGuRZq/aJKTfCKb4zRzZu+sKQ63SdufQf/S
U+5OJPV68jCZlXPKCwjgDthiF8X1UQyYnELfLFZ4gRB7Y8d3aZJN+2rQYZuOeX6lfbJnAlTA8KZT
ODIhApJizCZQcJSyj+7qmgmzEQ83pinSg4MP00FZTLmMBrzRzDMBMQDhVBJUAIl9T4XRnfoZGkM0
DuFlh6vD1utQvFJ8X2Bk02GhnyeDt4kCYHtPe61SxUSjSsfrJHD3xH1Xj3mKjBIFwHLsoarpy+RB
Ge3kf4/JaDLmPYZcnNxsBn3h1LeXQA7RSkXlKWIWcGEDeFwQx7tNm4ECobDz3WzM5TFR7ueRommN
DTWiFo+81sEj6wOD23IN1R4zfps2Di/fz22PqhEnGL/RuvRtSB4TSixkV7G+wsD3U2PgN9tFgelP
gLDwTiKqcyO5IRAImSK9HY8SBiRh0z6iOr/oRgfcLjGvLa8Zz91i81ZGBUw8inWHvrabp4ThrzvC
QAF9dScgenKh+oN66DICSAsRH+I6+eZ5sqMgEZBMVTu8iIllFmSH1MUrpWuemiobSdBh5IF3zFcN
WQVTEoeyY1LhWqDb46mgFJ4mqOnFnSOEdRPbIxiJ5AoxI0WL1POIu6+yxXhbT6N5Y7qwwb0aZC5O
7i1z7K9MvoFd9VfcvfuwBijS2w7ao4EVqG6da3b1C0xkPsGEW08IMl9NDuwmtD8x5dYfxNR8ijhr
0YY9RcgXnsYxve+r0jtYENBQF3TM0R33mWH9mhRv2K1DMz8Py/+aSp3WIwi6Q5gFOPfbs4bUjz+C
0sp2KijaNIQcXwT9TT+j3s0HNz2HTf8pzmYK40l4fgfceTQLvLTxNFkLJ5avkHD2mSgOYzZMz5i+
+QC4M1BQkuLZcBdJD2a+lTb7wmN8W5S7MCjVSZOg8rqDLVkcYsdb9tZlAXB5MzN+O2lYy9gANR1A
YpgzMVyARpsTt8P2qiYnHYI4deA8fs5EakHaZHYqygUutLxDKeJor3okK/EBg1xOyQZbvZni7iLS
CQeQbfdMMx7BiiUN0piqco+55HOQZ+kBXU+xrZqm2MB4O9Hl862V0jeSPK4LxynB3xnSiPwxtsqQ
KCg2GeYDKMGi9ikJZ/2k4zYeU9kUWaHoJE3a/bJK/ZmcIw1oohPuPqkG72hgZ46ohDiXKLwtGsu+
76A1QdbKyYHJJwwEvPnIs/qmhO0cEijTyo4Fl7C4VEF/1wYBLrEBT2zbDcRhmPnrrOeujz62Dibc
MCDcTrUSB0HCEmxTx+EqNOU5m7YmBcuN0rkdjomPZYKBfA4ss4uJhEzDRLscZ4YO3EpnbaQ13Dbd
+pTLDorKBBpH1MaFphfIyWMX0a6T3osKzJzeE35g+eyRTLeNOKy1GAdbgQHrRrkMuVDowheMDnlq
fGZdMM8F9k+kOa3bJvetNHJWTffkmqhLMW4CZeCTXOBKTQJJF31zKSS0OrDOdv9FYjKxSvRU7XD5
xx4oJs7La6AgGy60l7G473Aj3Cp7eqBdExsL0dZ6YIKywvkdnS+G95tpWAgvTbUUU/qpC6PSH+C7
4+cCO9w8G1Mz7eZCvuK3jPxFetccL8Awbt1tw5blNuqjAz0+rY5O8+KguDu7cgKYVdMhho64VMHJ
qrIElAbqJNwAN5qmxbBL8Ex0oulFDPGdOy1si3ZkRgaQqkxoHSq0fcNW2aHlsNPqGXOvAdfx70d6
5jAQ7TTsUNpgN2vfWybKQpgCj+7AIgqdPGGRMXDRbJCySGe5DsAj20k1nwYXewnwzYOrF/dGQAqY
1uNoCx4Pkq6FT7ZLO4Wfm7p3qVBA8hZ/l2aSwS5WRnPsykbeagXsja5F4RzBd6ClZo8qmKLEU2Oe
JisBKkUgMNItrMcEHxzMAb7ftrrTmJyI4q4qeEx4dFM6Y4zZ7UTwSEOfOhbJsDEw2r+dNK6dNmID
HUOMQvu2MpIuX9Xc+BVRXfOdiCf0hNEGGKqHNHgetck8JSX8CKip0RneHaMKjVy9YY6EH+nuFclD
C43OqR8qy7hw0uAhqusz+5BnQt5uYpr8iC5mVdoCQqsV2IDFBKqh8YB2jeTdo23yjGOZEUoBfTUZ
YU8ZSeFPrUVeLkSurTU39qnJ0n1POoyoeuOmJktqVU6HyU6czz1sMKt+ZTo4fVGoqxenCuyYKHWp
nVoSNwL8Q6JInfRU9Juqfoor1V4GhAGSrBRw0NgM+DMDFlaR1vZtsdgvT7LFVgoh2YSI8dZJEYSS
5BKf8LDw9Oe+bfNrrYzSXTbq9ULHvO4IibgbHBwJ5xHOUgVKeVnHR9eYfXx+4X4vdYy0D+SS6J/c
geGT4A3h+ombdtk+Ek2vzlUyNE8O5CgsOyfruo9YKKLFPlc2t2kcMlrGkGwVRCq8FqE6iCR7zocs
/xQH8lBnmOFoY3ij54AmpeXhNkyU5dKo/Nyl6O+JbtDZdYcQXIxXMTn9Ho72F5d7uKWx4yDgXDHJ
A/xh3h/mHsVS5GNgVhxoRdMt2Q5sBBAcSuQbQYEooZ6GXavbu4i4Mb/3nqZZo4qEd1lKd1t3+EyG
8aQzezPPDtbQF8OSNsH5tW6pvE8lJAy/bRpO2koNv/hG7t9yzhyIRLbhSnxoPE9z3rs9pp2nJwWw
5KTVd6N0roSHkoRBp4nhxyodHcBTju+9ILssE/mGrTre8tUqz0owydKqs0cKSJD7ckzMSz2BExrE
gAxxB4bfNHhu57PxAIfFOEC2w2VEjGIbKmldhX2/JBEWT/h+N4go+C9hMn43FLvAlJj5iRzBg7tv
LaO4aVRYHpTBOiBARh2Zw726kCsPdCZMYCrsVPrWA7jFhT6c7KtaoR82oJytlWOGl5EYsYPVsIOp
lPapN7MRvioU0QwLx13MpzzISR6//6ptvDaZ2+ybCs0uw9GbOp3GM1RnptaFZ1/P6E0wNISWHsK+
0rGcJgfFb+lGjsoq9EunmV0fv7N4RfiHdmUxn9q4Zk4Wmiv31YSr4NTBJP75ujT+5tnJXcSLz5Q4
FhpLJO6P5lklmE8CRBmvMD27bo3a3YVLyh4SkpMIUUUEZIKepJtvsdBqN23Eo5/rxuKqiH7c1HD5
4cwoerj3GWkBeEO6I/touuvQ/Z8DQjDCmFxagDNS0OYIZ8LhZcjNezRc/Sbu6mg9mt1dxZ5RG/iV
2kYL87/B56+BnWfOqr3S5LDFh9D9VdrJf1q+rkPikWZpuLpZ75av3Uxmgo/pcrPRyFPaFNu5rDqS
XiaDE5xtdo7AVp3MpAAdPJBvi/b4F1ffW8ycfjBIcyzMy8hINnVbknm03J6/bAvIJrXBDgcYb3XK
5hMKTGdhH2Hiqz0sfCaYr6c6607OWGtPbT8/oriAoTaOX1GNP6IM916UE30eZWlvF5Ud7tcVAusB
I8A9bMPqop0l8jTQbYjhaoVdFC5RggJ8Ft1jLIs3e0Zb65jkQA44ipvkUKHtRH5awnlDUg4uvhR+
jXfk3IM0EZAvmAzYDeT9t4Ee3qfkxWsW7CY3Ef7BBKQA65ozDKGLxk5QhwwxtmWjX03TsDcCBCsd
LK0ZOebaqshlsjykgHoF5iBB6GjE7BVq9IcsfplCuLQmks9VmqDMaT3zyY2ISUr5vwNt0dAzSGtn
gCirEG/LTSzIYrroqM8v4JeVQJBI4Sck5TMywZRdgOid25DyEcsUPHln7QoAj4FxxDwaEThaV2tX
N/hkdjqtEePioNDoBFzTALl90OBSTXwBX8WEtXYqghgUYJiW257f96JZYwezhLu+QX1O/KYGnYm8
4bmzCHnCgR+8vvR8LbbvUXtDGcLpJV7CmptGrdJmCjftUs2HYXmC2HpCFHardGzOm5CgVOzhni0X
BdCys1BttzhVwRpsqQZd9vvOhcgJJajGAO/gpOjt7REcPnGxqpDqUym166WhTmXnYt8DvygwnZGl
0CNqF/Zhlvl1UrsTY59hZ832m1bj6BP25dXgEHRb54+mVr3EAsXdOOAibMDyD7shXkmL95WoeKDt
llcSd46ZTrhBxYB7Tb7CZ/auGXW4cxKC7qifK6VGmJ2R2tCJjp3DpbWnLWkg5QZtEjRGnFxHE0eA
3qoYIHfgtAPRQ+g1cOopVFRvGbDCpiblgTOmda+K5MGqS7VVHRFRQI++amEqdxWfzfWK+ZZWbL51
TfS4U5YkB6yZ4UZG9zm+6LuyhKVVCi04VpL7OYI+beBdFGR8ByM+jhJXoTjdzmHvHdGZirOUKLPN
odiXtqcuw2BWl31yk5TSObDotWNbGBhA6AZ1qp2yPNsRTCOPAV+yKGXqYkm5t3QZnr2IZZ+a5XOi
Y/MwFEChnbVatlGPQwpTUJu7SvudFVCuSnPhfmHUukjtKPMGRHKJd1XSTl5FvXNXNHAAgsmGdr2w
KbTUZuSWNVeeCVEghhTj54aZH+PQvDf0IbqSkfrWT8rduxmFWdjmVy2pfiCQ0cqa5DntonKbCBtz
FivKt7oOKSLGFGGPjHZRZ0Px9jCHtQMyKXIYF8zbLqdMw+eZ0eSG0aTtu0b/BRk/tJscMIkoEElg
49de9ZBdOhO7fbOx3Y0LyUDPyTohOd7uL+Q49cccAwMcCJAbdHQQegykQubAbeMCVYyRfZJyEVvB
xFrZSr4OnWVcYjryIIbMPeRxBtUrxFpLRWa9h3vZluOeFPhlKVBUtP3U7lyXUgjiTEjObP462jXh
QDD28EgA8FFzEF/nNdO3IDb0E2p01+psZo8mpvJKfWs6I97HmShXbtBeJwb9GIwMGjR7vkcKXx9z
WMCIK8f+JSk2DryjLOin6zKwoXMnFkLBrE2O8dBOF2lXjTeaG/otxIk7TDK6OskuOR0ecFhsrptq
vp3xJGJHbPeimOmFEZksqnOuoBuoy7gvX6grsBGNrWztaOFd3Savc1Hg42i8Gst4DLwWVUNUrvPE
5oYNCSYJcU0iUa9ngETAwN9NIct0vCxLapaUpLWRiafvNC4mgFXx1FZ6c4NH23GqWb65HSXrZAS5
JSEnX3Vjnu7jgtktzEWMtIUFGlVwrGg4kmznifzC3kaRBgM/ekJw7TsWluTaaHi7pgQ770sMn3I7
ecptZfiicljReEnECXwNjD4jP5fg3WKAFZlXrrqvljjyBWr9+fm7nPF/O30Nk3bIg+xGiPyPp+/Q
uhPBwn0CiRsbk4bkSQysswFNSK3vkC3d2DEl0Pf3/F+fx/8dfi2u/9/LN99jNj8X5cScMWrf/fO/
7wvFf/7P8jd//M6Pf/Hf26/F+U19bX76S5fx57poim/t+9/64ZV5939/uvVb+/bDP/y8jdvppvta
T7fYO2Xt/8SDLr/5//vD//r6/VXup/Lr7799Lrq8XV4tjIv8t3//aP/l99+kxtX9I350ef1//3D5
mr//dts1Tfz2tz/4+ta0v/8mdNv7F2HKGPY5Dg71OOf89l/D1+VHOj8gUNYiOQzbZ2zwqaDyom6j
339z9X/hCqvpGhk7mg79hz9qim75kan/i8NFs1xI2ciLLc/87X+++Q938M87+pOgVME24pjYzzrv
rDo7t26QKJnJyRzcDpchhMOyMf0u1cIlT3iUxEhg7fWmq76CpFg4HjQ06K1mY7Y3WZ4b2adwtAb6
9JLO4vNfrt+/P+VfP9WP3rt/fqh3he3IPmMX7D+MXOr0xdJq+ZCNxS+COn/ML/rzxd/Vqwh+o1EW
gzohfqkbxJwou41Ix9I6acxg88++wbvMFNy5mIRiHHuKlI5+q4paUa1B+wPWzx8r7D9coeXD/vn4
//kl3vU8yukY8eapOjUu2sgoC+ctFPCbxaz4BtuDX1yqj97l3ebS15jfzINSpzCU6W1WyBt44t1B
HyEjlX1x//Pv8tENeWd+nBMBbsyoXE/M7DoY97Ik+zog3wWmgdU49frnb/PRl3kX5QFHQ5urIcpO
mZxy/c7Rc1hQgcRVlKZitDGsc4CqkuJX5s7Lx/9Pt2jp3v7SFzWWqIlHLoJTz3jBhJ7czLPatoHd
iSs0hokw15jLuIXaTsZi0Mpv25m5cUQwjZfCms12WlNYTOa66Lracn7RPX5wGex3iRt67TkQDxdC
pmrOuYbeWB9KbY3wGsEUTPNfXO1lIf6Hb/8+RjjDWyYO3cw9iil6GvQYvzSb9/r5rfzoxd/tD4FD
oiZ2IelJRug94yFNLz2UCJt/9urLlfvLjctGdHV6ELlHC+rUilEq5MtM6Obrz1/+g+Vuv9saNAbi
feEkxqmRjlV9xo57Khi3AruTS+VhjNT+w6u0XL2/fI8Wh2lNTVVywvCfdoVYQjhuuVEirfv5N/no
NrzbHuTojgilhuTk4LkHfY7od4EyZJS/+AIfLdX3GwNR4YGul87Ra9gXiKaw1kYrnqHYBJeRM7z8
/Ft8dD/e7QsKu6eOAbRzzO2SuI2pqvAJLEsYUSSh/vwtfizW/tit3+e2lLjw1VTk5JFmNSYjVX/v
tX35nNKDrouywFJqjMtfvNcHN8V693xrUZmiAhnhtYocYmWRhs952Ie/CO754JZY78qFUholWjMt
O2G0j4ZvxDRIM6WDRxSQRQ8d8hfP4Ac35T201evhXARF7xylia2BaTXpNnCMzseqLf5Fzt1HF+rd
Y96SeZaRrJETGDEkd4OJuW6H6PPnd/yjF3/3kI9O0MA6cEdIO/H4aKrZKVACBsRj/fz19Y8u0PLG
f3m44VE2mkZg9qktS+E6KxnYGAqJaPaG+9pxktYgahZbgftoMML2G7Jfl5jIuQA2sbO2k3d1ZZik
QkN5td0XmkJPyl031rN+jWA2736FE370Od/tEcTbyMwVlXYUbvNt1MrwTrTms0PAyPbnV+KjN3i3
ScA/XRxXbB23RaGfepmh/Ut1/TbFpfsfrpR3O4Q35RFdYC2PEyO7fS2s6tVNZf2LL/DRUnlXJ8yD
THMdDtbJ0IDYomoSz6Ce4Go/vz4/wrR/7D3vg58rzBfd1nSykxC9TnRvECi6/8XGlLyeSMuD/s2b
MsJhpUVeCGhOklWT6//8zT/YLsx324VX26IREvB3aMGTis4Nv5ald2Pg5Hxb0Y/v/tnbvKsHjKag
qQLmP5VJHaDxglLkEr1MmFz1Avoa/OI8+uBOme92DJqSMNI0BUNuTpJuXzlaaaFZABbLrX/4Fssq
/8tjLea6Gu2sDo50ihNjcbu+VYFTR79YDB99g3e7hlkM9egiATkmY9zbUNQ7G/tGiGO/SMT+6H6/
e9qZnoYdxrGs5dYN28dKNzOS+iTGJY5vDbmbvy1+HpB/f37fP3j2zXfP/mB3QTEO8OAx/CzvSQ2b
TlUQ6zdwcr27n7/FR9/o3bPPGBbBoQblxvQ6bTVaC6jal906j8sbRvPRLzaBj77Ju00gItdIy7HU
uSwr9SA6kyiyol73IdS2f/Q9jHdlwRwr5MFFSE5UHD+5pHCR8rBkEtHJDXXjbn7+Lh+sL+Pd8x4U
rYg6FUYn5ArNSa9lcXDw//pVbbM8z/+hqXgfThZGbPVYYWq36Tw+uLnK10MUfOkM9DbAoVSH8//l
7Mx24+axNfpEAqiZuq3RdpWT2JXByY2QP4PmWdT09GeVgQM4aqsKKPRNd9AomhS5SW5+e339leHS
zwP/XlOztd4bFYYNEI8e00h8tajAUDXeIAHYf9lhh3C2i6CU0RnQpVaom6+sz4XZ9uoT9Gb5ZzE4
HCNIw2OR+hQxx7BvfK/p12M53A1Q6W/8TLMwUJXaBG4kRXmSDeknDBTCb64HaOS2STALAmkfBLyE
muGRcmBQN4aRABhxBwMF3G0NzJZ9YAaV2dqReSg0L/9hYHzar+tAM65cCJY+wmzJhyEGddUUhkcV
ZtoeD3kTtnUb7VvFy2CPMvFyL5aamS156FACRkwePkJ0tjbjUH7E1iXbuFQ1rbvKTa/M5IUlacwW
PkgF7BucInmUIYrTNjajbyMn6ytxa6ETc/9CLNrcOpCAAdkQvTUMrEOhe9qOB+HvmXLd9U1DZcz2
9xoz29yLzOKYApTzELBm8FIGCHF+sLPMDHEtFWYwEusrt5ylMTv39s0yNIapsSpLDx67nlJYs5f6
ISVDu7vcm6Vfn+3xvOjHgRlCcVPoU3/yso5oN0xcsquXf3/pm5zbffPXS8vIfF4u+CacitbCT77h
2egc8jJ7aWP41pdbWdixjNkqD2XpepyDUFDLINwraoO3wRnmEetjsb3cxOtvvROEjdlCH9IoMacU
KmXuF55JAlUBU56oq6KK1L1rWqSDsEh1M1E/BkrhmjuseMmAPuRN41KjWE8xVhPSoWgCTKcn675H
EZFJeAE8x1P1o6a+cn+KvunHj25lU8/tZWmSfktBVKkHlwyex1Oz3aI/WY1gM6LfvGMq+eFy984r
8L3ezeJMYplQJpwufay64qtRp8+wK9ejproHK21fUlPsXYWIMYedemVmLH2zWcjpAeo6GtL8Ryq1
vsBeCKhBQR3qVWV55ZMttPDqDPZm7gHwyB0s4rSj8sHa9krDp15r4n1cT9cs3ReG7dWy+U0Tlmqs
ISvH9Mxm/evkVIgDI6NWHXc6K7BNFH1i3zr9uMo1bAovf6qFJavPAlAPLRpKlq8drRoEvzWYekc5
kSpuOzbr83iT2HBswiB4HCl93/sa9W64BVBeVIDvP/fwci+WPs7539+MXI/AYvL1MDr2ZVFnL15I
5cgHLw7ODnagJvxOXGnofNx7Z2br8wjEdyehH2SP53Oaok7ND7p8m+jqiXrDr0PH5dY7/8vlbi2c
CvVZJKrKPgMpaGvHAmUmMOPWBijO9xexpJyXay1uJ+PPy20txNZX58o3Q6inpEhGlC/HvuslrIDy
UVCTsqnNgifuSHq3bRH6LDQ0Kq8VbtLlc6Oo7i58dzhRSxB8vdyJpdk8CwO8ivtelIriGYRtcZQx
2vZMB8p5+dcXPv7c0tvPhwYxkSUPoRfnaM4pbGggsAHBTf5mvWuH3wc7DVy0avjTw4cK7aLr+yuN
L3RNzC4gSUxBCaXO5bO0m/BJ0VOSHL4YrhxtzyvlnYktZnEA5xUYVmVVPvtcnO+pXAd7BrIxWw1g
TG9cpmIWDZLetIuQXPrBHU1kQ1lnYcQrsjBFOJ74sbm5/J2WhurcxzdTufebyfZSh6FKCrLPBXSV
+ya3o9NtP39u9s3Po3Q5G4mU9bMlXXnvoGFK1iW17uOVGLOw6s9P829/P7CtQh9TfTh0k4EbiASG
CYoLe0alkPsr63vOxr+/3Jelz2782xbeL34VjHb1jLe5tjvH5nM1bRDfD1bn/rqtjdmSzyq7qB3L
jI4TPq7RZ93zJRUAaW5IDi15y3S73M7SZ58tft8Eds7EhRCgGeNWaMKs1tgCUPhx+fffHyvc5/4d
q5HkIhjMZOLMNp6ZeB7ix7zDmwTM6pWZu9TEbJEbdtgThT31PI7+Wbns+z+SdjxrrNlEr0yv94cJ
Ss2/3UDBDZvG1ZvnjJr7TeF22qFMMu1KfH9/8jrebIkLq9DaMWich8GjCizZMIWpBNRqx9PBB7SB
7d+7UYawdVPVjij+XP4075+cHO88nm+WZKSluG5Ek/2ElUOIi4IOjY0K3jR23fB8x9V8r9oY1AlO
6q4ZgDhjpDlR1vDR5rzlZDdl0x10K//8FRn1/P4UpBx7qTchu4nhicTl6MrcOI/g/0Zo1DT//nrh
DFM7OjJ5jBjj3Wi4UBvD8QF8wrrr+i+XB3Lp883iQYTsDk+5gi6gCVwHWR3uC96O1oEY/1JGsMtd
zbqy4yx9s1lYsNy8payPSwJONyDPsUFWBTtNkXC2OTcFJ/37NIRoFf3p7+XeLU39WYQozAqlz9Rr
B1/yynpf6J00vmHyCXvxcgML61fOQkRuCHyjx9E+dhRDUl/OU/4ugScUr0plYvFwuZWFjzQ3IW6Q
S/ZVZ4VHG6tWT61ELasmw44dwu3O62Jb/OmnET32zgp6kGlXmn09o70zA+UscnD0tAFNjM0RtnPh
tpukqGw73GmRKeU2ggFrPlA8E+PYpougV8mHqS5iyr5UjZf3i00piL3Rhwaq45UptDTc82CjU1+q
+4riY1yQqPLuwnaf1Q7szngo5f7yaL/eVd7r9iy4IHIhNZZTfVlnWHA2d67Ez+iUhFVpveBuhKXQ
GqM9K+X6DhoIvFGbxhZkmkpwlFL3BmxB/zSW3WDfZdQIVfV+9MsyecE7KinxaRC1TvHrWMhW7C7/
yUsTZBaIuP/6FHODgyIYJoUFzhRwQQ4SCqUEjhcWoNZwU3VcZCwQ7pbEPvhywwtrWs5iVBhotqQu
DRxMNVCTtwtjdLo7gq9LWWcV5uKv5Z7JZFgP6q5i9zHazIdMJeVYXZkTi59rFsLyesJcKvcUlFEV
dy92NjZ4NtiYHfbFDgv4Ibq3YqAizbFPA2PQVk0YIUBvVFeXXzyYMvA4xrYD7L46Kwf/Ro3qh9+m
Y2ZlBEvQFVRrZIN+dTUvBCU5i4P9aFZtb5rhM5UG4wQ6JRzgy3qFc9uu9Foq9mZvxPRBVWXtJafG
mLxjgibq7F4bUlR/+Zu/ViO9sz7cWdCLAIIU0YQjtrD6KsfQo+8DmHNdAM0fMIJo/SNqsMDoD1Pa
t5DUEs8Z6mRbmqnWop7yg1ZCmtMhvGpwFHNP6HtMeXWM431FCfmaWpVcpaCqMO/5UivPAaja4/h0
tjLsPZ8IaMCjtvfNoDxU653ju/i2pinQUw3TP0tE3y93deFTzSWl1ZmDmxqTg+VLBAg5cTAgob6k
7T9d/v2FeDav2kN5bnpRGKWnIApsimiQu3xF4QI4EXsxdSUlsxAc3FnQpLpykrlMqPwUdgSLHeJl
Yrc5pnvDuDMkxCanGa7Eg9fs2HtzYxY78VPLm4IM5xFXEvBAO1tFbfvJNxwFu6hp6m7UttIgsdXu
R0BuyBZhvVi/27bKjEcqqUr3P5wMuMyt8ChJRL7pYuGFWHZkMtC/DnHf2/AVizBGvHlmN2rJhzw1
zT9FG6nQvilp7rizcFpE2BhPLS4/QPAif6MqMKsHFxa9d2VnPQ/9e6M0C5sje2bjUFd8tIPC2hZu
8w2T+2gzKetUsIde+RhLs3cWGBEENalOxSCCFcom6jIuTZygGv2aMHKpF7NAFniyaEeyfRSbD5je
OP6TnCz9PpDJvamDEr+8Rl5Tbe8N1uwQF5j1RLH/pB+MMrP6YUfFUU5eFMqF9yO3OoAEWNbgC4HP
d1ZO+RevGSNQHFUUTqQBdbf30i/QCoO8pD530EQL/wu7gXXWCgzgLv+RC0M9l6LGKsC0HqvCY6zb
5k5I38P+GZvZr5d/fmEJzyWocA84h+jTcNTG0fuITurUmd2fWgcXR6UMdB/z2ovnwjd1zn/Bm80j
KjPDa7w8pORmBJNdAPFKweclOck7k+OQeQdAoqRA7HLHFgKgc/4z3jQ3hIUCTJnVYEAM016bg6sn
axhIoESxi65uPED/j1A1GJIRSJyLhi0cJouecPz6PUYNQJAch/JivJfo9Pon7D8bkKyXO7c0KWZh
xKl8i6TdGD5Hni+o2a+bOny26mK4baN3zH8HL1Oy5TTlewd8AuqT7ZvDF0roP1/+45e+zCx4ZDhi
pwA6OQS72ohpXXOP9qo4qSKsrwzPOcfxzrp2ZuFjHJ2mzcYSuKiTF/6jWSi3/Bk2GrAB+E06XuTE
YaBBsJQDaX3LQ8+Dtnlb72YxJcRPcBgbUz/0qaUTWRwn9FYN/rrVKe4St9tdbmZhNc0VrK0HKj0N
+EJW5XVrjjBfZNx+nmLG0BDXBJpLjZzH980aooyRrz5N7WGUneV8NXozi6JV0GdT/j0Oc88EvYYB
5bV4PCtW/38ZHtrSf9sbQitq0GPHD7mTt8OfUvpq2kt4edNpwIJeW1WdcKhp09yg9gB2+/DPonU7
lL31M7Naw01XEKw066nL9L77OoVdLMlECpw5Vj3OHj3sCJa+k9wnyHABKVOZTKn9JCEGP42Y41of
67qP8BDIVKMR6cMyz7BS9KMmxR73zG34r7dxXNhOTj1o+Xeljaq0sYTyw2oNARCNaV6i49I3mN9Y
6sUA0lq8AIgN4n4d6U7dPUC0cbory/T1ReWdiT4vK08Q34wQIHDwFL4ENo/xSDF9tOoAsgZqqRJG
RsFQDD+T1pGY0YWO7lgf6jGFqGsYXHe/jPBcxx9+bIdWu708NReCkz07qAmMxSwOhc5TNIrgMRoh
Vu5zpfT0ytRf+v158IMVSI5Cd54MjeczSCpuv0dKY1Sby3//0qyfBT/N5k1sbNk5/KjGtWuVU4Jg
7czRoMJ0VeGhGtRrU5h2dttR3Z7FQxeTtaLQrPaIH0GF9jSp7JfAT7HI0juqMS93amnQ5iGx1Ccj
Csr6IEOK8EsuTb+EYV67bZjn6PbeRJxFPeVPJGkDWR+n3E7sHtS6jKIPjkRQ95iQyRkpI3e9xDwK
iUWIsdF6U6QgszRZKt7vZJa/NEOni/4FZaeyrDVFyH7ODCpEBL1feLm1ZfwVDKLKptjHbUzzPlbJ
kOEbbQ/Z8FhkADtWPUq04ZRhwDiFu97HM+yxseq6HeCdlnhJgwaIwXDlWsM6305YhbtgvY3alNOV
2b+wu82lxJAVvN4oVXvM0zD64pKpWFudj6GCrerythXwP4phB+32aBv1gX1z0H4XsHjCn9TNVr8v
T5aFQ6E1i8OdKWLcurTxwDNFLx81hSnvJ8ozQx/iFg+VYltQBFbBue90+HSXG12YoXPhcMu9vMty
m2pA/OeokB9HAxMXHKOC6nRbC7PABI9Bq/spaY6jV+mnFk8lqsbzxP5128+fO/Zmt4yh85gSKsfR
rvVvbZk3HwAotldC/dLozIISqFPIS+GET5KrTd/8kDpD7Jhix7rt2DJXCVNuP4rS9IPDkI1B/snu
POqxN3gnx+76rPNMf942SLM4JMZi8Ac/LpCH98DnWZQ1yByPwvorpXtL628WiXgXBhVR5MHRKSus
ZTO3jaJ1pukRbxueDn77pn7MpcKWpCZY85UPGTCJmy0J3DS/M6UOtPJyAwu70FwlLFxbRiW+Isdc
xS8DcI/tlDoFeFykffYw3V9uZWG05mJhEK3Kowf+c5V56RqwX7QRUya3RTJNVzqycBh/Pey9WRbw
3TQjqJv2EAaVSnSwNIEuf2V2FnrYCOON3t0pZ4SqsLIcmX9VeGvxvndb92YrvtJ6jBdBAj7jjJdA
sNQ8yv3RumhFUu1va2K26n2oWYmjSe+5Aqb5AEEqfHgdvFDvrmVblj7SbO0HmZYzgJbLbQ+kc+JR
aumkhb2mEPI2tbAzx5Y52WAlqJGSI+d8BVEChMBaU312TZS+1IXZso80DTPqQbrPflqDYZh8REeA
vletuDpKS/NstvCzsBsDJGfFAXMo74TNixf9EjATxQ5HaC34aw0+FlJTbRdI+3Lqt26bY3PtMCXY
NfRtYTxQ9O8+jL1hPJXeGN63Oa+Dl+fYwn48FxBnTlCLoWvzB901BwjC3Sat8BN0ezWuzaDfJfaN
9bDADv7dxBIx+VrAXHsyrBZmbVr3X4yzHdTljixMA+Mc7N7EAmfg7hTbbXasgf3GpzjJcvNblGEO
eTdObZhem86vmsN3zqPGbOGza2W80E7J4cw8y/90KunlIeD84u/8Fr3sJ1vrQ0Pf5fgYG4CpcJnq
vuZ+aBUfwX9F2ILi2FLFn2QbBc79ELdJ/7caY5jD67hMC/UY1x46wQ3pZFE5tyWH54y2ZixF2bau
9SyszvDvk4YE9yoohJtvbhv+WSARTmuCn2oRVVv9OHyGzYcdWoAYTW7jpLC/Xm5l4agyFyRXoQqS
lDD7FHHhPo66Vz/ladncdvY1ZpHEwby7wnQvQJIX1tk3Ncau2Av8jfobG5jFEaErN8YpwnjOSP/H
W3gD4INRTl97RFt6yJjLfykti23Ljt1DO8Wd9dSGSjjTNgGXZMJUtnHW6q3hbHlHpgLSsYYbc7Mv
kAPg51CY2jmx6HcBkiFZQ/GC9WtiHlTaPjHia4W+n+JWnBp9DdOmtBUo5gHBCxdgJm6p+pWItLCQ
5/risUkVVFM/OGWJpz1a0os+BLKpX1J8ra8cpxeC3lxOXA6mq9VBEB7wHYdd54fBXgC6fjDP+CJv
UNDvuCGsL8/Zpf7MApM1jfyni/QHyxKs93Y6c6qLBEq6JfxrueKlRmZBibd+0We1lpwqSOnNCgxZ
6q4a24QW7trT1ZPjwvqbC4vxVQ1b4JgYuMJA1VH4ZgrHEU/g1HV5sM6D8k5wnWuJCxGnUvmx9pDW
mO2VuL3LKqweas8nw5RhXn25maXnmbmO2BFdWdtjKw5B6xVnFv1ImuQONL2rAwmLJu8uwb8Fi/q+
SJJQX/mk3pj0qijh+2oFFjc1hpalH+cACwExrMtCd8Ct26QEzPR0+a9c+qjzeGQjqAswkDv52dmN
IyO/cSfSYmw3MaZzVw6Zr3qc94Z8FpTKRtcxUYvKBxd0gSd5wrRs/blxCq/OVn1gO9F/RQsjducW
YVbFW4EuwVnpFs7lwcoI1BS/GIhD+t00FVEXbAJDx/Ii1BJdZivcgvxpO1SjGttjxiFzgOKMO1/5
aSplBKjWssIm9h9iBL35X7uKfLnpUkoMf3JgNwD8j/BLQ2cXRLLE6SYw++BLaqkMvGNbydTHwozX
/KfBcrUwXXtdix8hvrWNbezbLuv738VgGbhC67LP8ieO0UZXbzF206M/0SQERGfgEGjxLQ0OiLMd
yiYM/4upyhBPkalV8W/QsF58T1LHwpvULcrK+NR3QNfyTTlyI+PpDAHBXrYkjcu1lRWB9qEkfV19
474jzbXtSbdK1n5VWOFdHnn62dEamxfjYZqUj/mNx9V+pFDDVIO5NysVdfahaKKq/JEYti/3FcUv
1jd3MP0cI+YGy5r7mAGoYIlb0J++YRfvtw9CxLEvNp6GpAeMIPYFH3gKM/1dW4kW8H8CyLHa1rFq
C7Xmltx3m8ZMMEFZ9QK+cbV2hxZmtR6k2vSYZFheO5ss68r2iXtNlPO0gQjFxMmx0Jw4XYk8zuMr
829BjDOXq1umEFPchuKhxThBf4i9fnReSiwLMuzPOpi+K7wKLSCrYO84361yySEq3Zp5m+afLq+z
hag2F63rJPxKg3f7g1NiUtHInmT/UBY3clqcuWpdC6E5en4/HWzV+XicIwNJNlgcJVd2mKW/f7bD
RKB5LTxXtSdLOT3ouZwUM0OIOP7utgGa7S4W+qyoSq34kBD2p/3oOeFnahiYhJd/fyHQiXPH3pzd
RZ3ZJXjP/qHtowGb3dzBKsXESxWB0xeyLIZ9JYOzNFLmrCEPt97GKscD1F6n2bqCJbShvl9d+RIL
25cw/v39oKt9ZeZ6eVKRHaydBKZHJmWLqV3c3cEDugaVWBqw2c7QoskDVeB3D4DCS2cXh4HngSS3
4n5rTXF6rS5qabhmW0NRRk6RZn35XOVmQoIoR1y2ioJI++/yd39VBf/v3mPPxep+0zT4xGXZs4cn
UCfvsyRtEuMH3jhBkG4wi8t7rlC9qPA4W/mBkgXNCzs1gPQ3FWxVkK5MlDGRQ/yXxSXlQ0vsKD71
pPX1TcNJQl+VgR6bjyQfVLjLfM/yX+CM1U+Wn6rpXOPBKaBCI2DgP2h3wylyxwBWrz4GA7B6nZd1
PE+SElMZOIBCgETNFRTawu6Csz2IqBWJpU5Vm752nfYhwKSuhDM7eW0NeIYOnayMtNqLDywLUC8y
MiMFANohEbnnFO3EB9PjLRSrmGLseSlrwgwe+4ipG15+PSeSFgNyRzvvb83YtuXK95wg2yOcpD59
lRqircDeazgNNCjHxUMkgxpVL3eZ+kuArCnA27ScBvM5K5QI9iU1OvicebnBY0cA2rrYkl2IOMsH
2SjGB7DKWF7eYxObJcNKoEosdlVaomC9r2WrQ7FNa4OUoZU5bYYvGdmdUkNUd3Zss+TYoAhDCecm
z1Ro5ekf7iO59ynpMkf+6qtRuC2j6emeWjvCqnh3DRKT3GNT+j347KjysvKLy/FYpzBJJm5ib/0U
Ah6lpW5TxmsbIXyxVaHsVLOaehsd9rFru6QoP+ltHfvpihOc2105Jr6/N7FX/7ucjVgLbYOZ/4zX
ewCYWeLoZ3hU1YUunC1FUQUi9zXowo9e5F8jRbyedd9bFLM8iQFDvhys3sbDwS/sj70N3xt8XWYO
2C/6UO38VeOpiGclYWWMykrm5WjcYRvQ43Rl29VQbsdIz+HYgD209m4Ce7J7vrJk6fp7f9xsrxlI
FAeNCSEh9LoGonGVQStONBVg22RFtiXv8Faz8CWp+7IhdWQ4GFI5ZMk9sBQ3JTPseR2Fp6kCf4A8
htHfhO0xzqLBx3CsUuP2ciffvx+e0Z7/7EdeHA1eRgg5nKHWzp+01e3oexk0fv61xs4mxm0+6tyK
CI+sKP95udH3g609r5zAJhxwQ0EuaYIRgxO1on52pYTv3/TMY3uzvamBq9dPjt6cuEbJjdLDwFlD
TcUs/PLf/5qVfG9qzDYlwpedGyGP8wWe98J+xES+1d0NZMkRp96RI7Qd3gkMoDRzDRu8kAYGwaML
BKPqMxu/Crvin5yI59Zor3Q4auMmB+TV4eBsBuW4Jz/Tuf+lWOWV3conhGIkHue1eBkIvWGyze0w
QL1JFPQzY2U02dlYzdM8nB8ma/AkN3230e+t3IijbYjxlngoRJrqOAc1kztdGYf3k8W2N9s0DaVK
N89jA7csyUYFIqceBDwkESfJShqTih4ckeA2ca81ZLAOOhmO/Fr95fsHEHte2uG7aS6Dsm9OjotX
ct/F7f3oZsEWYjyeYoa6VvO7MFnnxR3OSJVv2cn6lDSYlFph6R01rzSuVOYv9WIWASVEizzWIueD
E5Tazqidz35L1EtqjOBLI/96ecIutXL+9zenTlTbQxzVwvlQYa209m3KesAbiK1o7XsysfmV+bDU
zOzwzFUNFnRcOR+4VmBFA1MGxHfUYrXXf/FKbEEu92Zh2slZzOpLx2zKqalOTZukgAX01K0O0qgE
zoaNLsz6xUrEmG2rJirlsJpsF6P2y00vTQbz34FEA4mWfkDNZ+i59xddNvZaecpF8coILv3+PHLR
CeRWhnwK8H67Twrlf5xqLte3/fWzsNW7HECiJq9OnP6Ceyxjq32KTeaVqfz+SR1a9L9j09dtTy5c
hs9Cs82PRnTOy0UarKTck/Gvyz1YaGNe2iDztNPaJoqfUYS1P0YPl/aVgyP231ZYgbwyv5YamZ+F
Ekz/cq0YnnoHIv8G45Up2dVxEZSbNPLK2+As9ry4wCknUboUfz4buWV/8MtkFCuT4/fny0O1wG20
53UFUg2ZFyJX+ui3Z9wfkgF9FPeVUaGcZztK4/IImqn5XIylP0SYShfNsHEzlSMpUiI2eduT+STS
fVrjXw99TjdTV6ynSWbFI0K3lsTu5T91YUG7s7ghbc2PY60JnrFGdlfUWnxzBpgNFha65GHYS+rC
xvsHy9rL7S0ceub1Az2VolrPQn5G/tN8aHwCYJTjQ+LrlI4ZKWUsXercBvSwXfPfZeEoasqGmGUR
IW6QmyBVvEc57CnXMrxLozePGZkdltxaxdNoRthG70ZEM9g0IzdyxghxbtG7cke2oYoM0g2UenCS
CI3ktqS/7c6CilKxtOJR6U8+bp/Dh7EPJiwHNdO08MTByOCKxmJhb3Fn0WX0Wrfu86rEgDvSvmeR
PZKdiXrpPhTjVItVTrXMtSi8MD/m1QJGEriNUdjWk+N7zArcgu/HsvkPizvjSfbdl7a9SmBYSM/b
89IBBUECw4zcfcqKLChexIBr5VqYVupgZUN5e9dtZEa17xO+4VabYrhuJrm1Z5TbeGNJJ09eMg0T
2h2VSgDr1tKgevDBNoYwuJJJWgiH85IDp5Bh2WBXcUpcDqNVjGVz72EsrJNn2F5ekEtNzM4nkRVi
12dib8cNWLsfs+Qcryj4v6s5uNzYjVmQYVh5PvXj8hQZQbMRJYG2HLjKxrp2W0GB7Zx39TfHLFl3
rdnhaHei6HR6Unacv8SgkXe3DdI8kFCu0Ma9PZ5knUbbaCiQVDsceHmlvwZRXdoznFksKYwAH3e8
uJ+zJslWPt5V68xEXOCfX4fJtZz/h8Ti0IdhtZLs65ssNP+8/hfls9Wfi98nYumVnXhh0c9LEIpU
kIwJvfHkqwYz4F69ZHZzRj1Y7gp7sFun3yy2FFEay6pyjJPIWoqQeCg7ikrDzqZq0itX0oUZPq80
8G122d52s5PMK7FJEDlad6aA2k81/YiP++UpsjBec2Z2kXru1Ae6f6okpP+NM3qagWlWyGNC4oaN
2nYY5tpPlxtb6tLs6mKNU1XYTu6fnLb/APav3voa+2ebO83d5RYW4vBcmJ95CBsrpfwTcrZol6Wu
2gZ5K7YYlTxPVW1tJ3d0rky1pd7MwgNyucGZMOE8Se1sED/5e4984Jri13R7uTcLZ3t7Fh2y0iPR
2jb+yR81SycH2YXh2ks8bJMvN7DUhVmAoDrCcVyfD4LWJQdMxT0S/qK2nurg2lljqYlZfJDeJDLP
yD3eaStt14T4z8q8Lg5tpF8DHy3N4fl5Qnakz2RjPyGny19EksjKQ5Gu8NJat8IrxXfe6ay8uLJk
lno0W/tOjdT1bFLxufA7KlfP4QXpSo2BVC+ufPgFwqs9V7MbmZZ2IzjMz0FVl5/9ohrqfaSEhpGh
2RUa5W7EGZWm4ggjwuVc050FJ9g+pbfNjLnU3e8msiK8WX/GoTg9BGXxSTZldYcm5/Plqbcwt+da
94zyl8nTjeizrJP6TN8OH2Iz7678+Uu/fp4qb/ZVS2vYiDxreAaPVP6ulNV+I56G0ZUpsPTz56nx
5ucVOdDRt6MRA+9x+CGjotzWVhN+vm1ozq2++XVe4ydllEb22XeTGM9X3AbwXC7a5MrsWpjA1mzV
q8BsR094yWfqaJN0HfQT24mTTbW+Cmsdgc9t3Ziv/KkYIelU3rNIIndT8apyd677v+1wZs0WvaP7
nMUyZT4rX2n/UcLT7Ps0qQu4IbDCLvfAeJ3u76Rtrdlap9YvwjlQOs+jrjfxsbD6PN9HEcKCdNsF
TIMfZ4/k5GPkW0N6nziti9W772ve2dePgputzxNOvBeaZXkbkqo25smRhbQxGkKBKwXgrvIxiPEM
/8iF1vOCreV4MU7MgJ2y9l6veL1zVjwANVsvm6Jwx6bJKxcGc5p/9MvW/d7p9YD1HhUJX0YzaYxj
b8e4zZANInldVU1Vfq7iMJGHpo8FNrKRQoi5Ksy0q+5HqxflLxJgeb51Ug0NQ6CXjsufiNHobgyS
4cBRvv01+m7m3wf2lH6XJl4hWNujiN4Bf4pcZLFToR+lE/pPRmjIYV+UpZAHDsnuH60NrP4/NUVl
8k2ZlOjsRUqBNziRoXI+9gp4/H+ZB2+nWvVOxubWxK2qAP7lZrambpC7GlQ5Z+20Q8LhJHKLX1md
DeVDpRlcqKRb10cHOtljw4gPpybP+rraGj4UvM8Y46bxRwRTk7ZxOoQk34FKF+m+SIwMM83Mbv12
XDc8WFKrqKy6vPNDuF0rEvKNgbHnEIw/Cjfv7E+OWU1PTlFM3i7IqjreB2ZkDNvRwwF2lyRcLFfQ
5OLgToRYUG8sz2iMlRymWnsAJ1VTCrES4VhFu8kreSN2KIZK79t4GB977kbWLutQTpcr5VU4KAPW
NrB531BUSQWkiql320uo0lCIMuqtFEXug13xrNsUnXXE3bfG/BVvwp/uMHTOXXWWG61yaukczME5
KezDPImzj6Mc5ZdEj2GeDmZU/pWinZgTfO9vWj2Z8JSybpp+UrEbqfsiNfvkM06FNQiWAK45M6Id
v3Whmn4r2CzWytcG5W+6cMpxoZaW9j2w6qj8WKikKtdOqUXxlrq9PjuqVg8waG3bVKyiwS5KGJi2
4a0LCiAwi3ej4WAJTweDaeDsFo7u4B15Go3GjUn1J0onY6zGnTU0ZfLAplQBlqqATP0qke606wB7
TtI/Yx8ne3PSouYXdWvVb89UxlrL7Ci7M8rAHT/2egtu1Zpql8tPzG3xvh97zd/UCpblISvPY1Z7
DgbwYxtk3pqS7m4dZ45TdZvRRPC6s89S5rXddKRERs0pvze43sUr7HHTTxOKn/wlKPVW3Nl5PVj0
ceq0lVDnrToPkynFYOrMmtAabgnbokQkvcHWu/yrE9q/ylT04YMXRlO0IdNu/U6Cnn+AgQhRxo3y
elXyyGkcSl9PBO7EuNdiqD3SfFAhBljnIf//TSSt0sxWJnDJB4rswgRDWJmdxBB5HX8QwMFDnbZ5
vO3APCX3vOOPYjeQ1n2UlTZFd5YyzYw1lqXTsUy03DIw0oT78VJ7NkTZJOMt+zilY3XSJr0xtkz5
PNyYnjbiQJWJ9FuVBQM+O3Bhp70Xqta9L3tFTgGXFRuxW1CC9Euajj/eVJNu7SrYm1/TqOYF1K8M
5W0C4YiGZ7eeCl4Sw3r7VVdG+g2H4+CrFk2Nh8o/AkUXFoi/P4/6WSbce/n/cfYlTY6jXNe/SBEI
JIS2nnKuKjudNW0U2V39oHlCCEm//j3u71tk0YUV4a0XwkwXuPcM8+OUK/ot8qElhYsE+BRPnmcS
vnIIOE5Lm3GUhBoS9FMnTkFYKLPn1IvZrshNC6GuyK/EbVcKm3dUFaTPgyBnJ5X5VbWDLj2Lt7zW
r9ePMseNxSYcBTBXTIN0iEEECc22QM7nU+j5a7qNrjGyrlsqF1zFfZ2+8guTSSWAi8L6L99MQ5Sv
XFpcHbg0/eFSpJj22Wjy9DXpjX9HLi/udmY33umZdeUikYYmSdCw00SD8pVp7d0NMRvhxJrCqf36
FLgGybp28VTRlhQ1O40hbds77Ck/KqovXrUsaxRq1yBZVy5wVVCMLxdxYnQwj9obIKc8JHrlwetA
fDDrylVwYFOLdhKneWnHHc2OSiHKwZcPxjwjqo+G5LBD9n6MsViDbruatO9fyqeAsGoBaoY5ckz8
DJ+DLVS2yQYhbt4itOyGEOXb1Jh5d9M82cSirO4ukF4/OlVhkWkAYg2c2RshcRaMUFhfy1Q55som
FxEG2e46BzVLZSlVGxJlEbuHv2S1JiHnasDKtkDs1E8G0UQnWbXA/ijFvGY3ErX8uj5Oru9bmz4I
k5wXcwluWQTK5FaQZTSHNCKQc7regCOZY5OJEiKiKJBSn80YlvsM0NufoM80R6ig6bsKdb1uN4ZR
dhO1IrRZQDxkSZMkGq2FYB7odByxgWS1ieQqZ1EgVv3hNWHbEui56OJoZPosZPJLjWHQbjLTq7tg
qKCJskzzboLVzmefy+nGTlkBgcxTn19M0s8zdHlA7cYm0QPoueml2euz5Mi+2MQgKPDNQRk26FQV
lHs99C+V6KJ7aDq9lKA77a634gie1AoE1FQZD0cxnIHd0rAOZwpOr+OnBdtlpQVHqLHpQRd/U5ju
af9EccIAFSDaLenmTXYBhxhSjxsR6KOY6zuIX668YV1NXtbJhzOtgUWxbrvs/zdJ2PI+w+9VDoiq
/7YIQZF+U/n9ZsI6X9lUjl1r03tkWNZJH08o4vKMzo9zkWVqX40oC6w04Jgp2y9gpkpMpszHsxwL
WJTKPJzk4wKDIBiOo2p1Gzk3/Lce8WHsKjiSylzUw5mkQn7toDz3Y16E91gvdbxSZHYN1eX3D034
eCdxD8CtY2zYIj9RCH96W4BmkfG/vqgd8cAm9Ji6nWDSNMLgfsD9G+qadxwCpbvCxF9ZzZ/rNjK7
oS3XhJ0d6q+QEfq9Q/AS6Relw+6sZtObkwDVC5fB3hNkfqjkovgOfCISvRoIIop3IRgNPxdzDSDQ
Rka1LzYRnLW9z9c774juto2ArgC7yRKNEkq6sIdqVC8BnraAyfrZUymiL7ixrmwz1zBbsaNDNsDP
h4oija7ElsruWTYYWRrSf2SdbJHxeunJeFuNw6ZsNFPeTyXKYGdBiuSohy76kcTx/OIZGq7c5R07
zKZkiGmifhRpc4YBQ/6JaAV4APGL+QEXpWYNRe9KQdvEjGzEVTUSMzkvUfd1EUuyAYjWe6E1vExw
wT8HcbIZJizXOF/CTzCRXZktx3liOwxAmtHrYP8cHoueQq8uG+Ni2fGA+yheZz4E4T3o4fIv1xeh
Y2mQyxB/2OIdgMDJEpXkFbJ4NXCfdAtyhY/R9AAMoyhWeiY8TSRewy87Ir5N5hAVEgsBEnGvBHyn
TQFxU+7h4//WKAHhrreQk9qnFAYhcENd9Yu7vDD+cO+w7QgUTUbV1/F0Rt2/qMkWmTawYDZZDXSv
2sSDxvscEq6ExTtUGvzlGSL8jfyBrBj1nsombtJxB4GvfI72M2ciO0J9FHe9lSlwTbgVlURXLVUB
ksZJjzJTZ8G4V74YFafRy6JCZBqQ/aj8n8jFdlG1M202Lsl7MUI7KHscczjv3hfAlXLwAS6WHpvI
JzGGNayad3i1Z+Zb1saAJ29r0xXZ34r3daEhChRLIJgAKUbS4xHw8UupuuzCwnvIIK4DR2fetxmy
bUlBkDiRQ+o14QaaGmNQ7oK+nMe3aQHeHMOWLN0ZujCl2jVENyVAjAWEDzad33nTr8IrAw+QpBAv
B8D5eU7jVxmGcKXaABfmyZ2uoaXcoNZaNewBr1ravRuITcIwMhrmFqIgCw36DRUkIq90xkztNcR6
YTAFVZ2UHgqQK3y1L3LCwdNJYAxeF7sq59QcaQRbu2xDwiBQbxXUe1FBTBpgsc48gLbqGaBg5n0D
HUHmxbaq5QTJLd2VdNCbnIxhewTMFF5WW7hMjuxpioqSf88UiM1iU3VFyu+9aEgLfs9nDxXJXTaC
4I5/mnggpSI9Beue+77r8n6GTLWp5GckdSUNdkbICrq7KhjC6uBzODzc4SynsHhgkPSoH5p8mEa1
gSwRtP1pErd+AOSCMD3fp+NEkn+urzrXorPespy0gYkIr19nURxm+KbuSD14QKjo1xa6hStr23GD
INbJQyo+59TPolcSEqTtA1oO1R1qhUW8u6Ubgc0R6sY+zCYyI2UBDNxyX85e+6WB+NdzA8Gt6T4X
zRrQ489dCWy6RzHPdWFqwBGCCRntvSyiznscWwan1utdcTVgPVcFrnMyCrPmVbHIfwe1N+9PUQuJ
j5vSL4Fta0Fh9kECeOIeg5KA+NSN7Zh/isuySi7qsXiKXe/GnxdWYPMvKo5CBHJh6dnUatwKDpHk
Ik/SbSpwhR/kkK3M/J9PrsCmYXQQQM2FXuQZwovg0IEZe3l6FSSvdzTm8DWJsGkrwVdW8p8PrsAm
YMD6wJgOjpyvAup8G9Kodo8UyQXh1vwtA3CtOn9ufySQMHug5Rre1dWodTKA6pCMaeab1zmq++1l
p0Lj8YuG1yJoEvEW/tDbVjSPabF293A1aEUFyXREZK/Mq9HAQ1wabMrmi764aOGd22945G8jPP/C
plwzRPzzZS6wGRENXDr6Oo+yc5LJ6FDJhDwivaX38EPzHq4vScfO+g/vIQNbua+oea3EkN+bORw/
4Zq/xgdyjJnNdjAJrC5VL8wryZq/hTb/zhGf8FQiQ/l3F+SH8HKbR7ZoZeU7dpjtYaEyUJA6I6qz
gNP1Q5Ay8ZC0vXwoQ9xM82i1HccOE5f2P9wNCZwvDDPt8AposfeXrOcLVT1Tm4rqBZn5kT6alNzX
DDvu+jz9+UUUCOsySmcvrZMlqM+NoWw3A3iPGwe+Trog3vYcGLkYKozb64051p1NiWhypKLUoqfP
iVjKHUknciBB8qMU5Vq62NUdK9+d0KrUwrTz56qTaf2XJCML7uIuTCA8bRQ4qLhwg4Y075QSIljz
2HEtdjtm5OOkcgginI0PTxoj++a4zFgi10fN9XUrQJDOp61fpUgSpkP7iSZ5digVD9Z0mlxDZt8X
onqoBZRCX2cfomZmwZR3S1jfKQU3honr1xiv15WDytEVmxhRdAXMlFB1eoWHaPy1WqAXBKU+XCBX
VrNjm9pOC/OY1jkD+fSc8Cki9xV0apSE5mfVgzSM8mvQ1oCbTLpZySc4FrRNjjBZnegOtYJzMTcA
ROOl5f2VsaD4VRMTnW6afpsgkWRhFtcQ0X6F+hiU5nWkZPhXCmjzdL7egGMB2LwGzVM+gyNXniE/
dbmV6xllf2RFLtnJDWuKeuenq1cI14hdVsaHACfgl+L1uoxPMxk8WMsgzy1VCHmSlNCVa4NrkVkx
oAhItbCaleds0fxYVZEe76KsC9cEWlzft3Y7kQn3fAhTnIspKIGTGGI4o8gaQg/X58M1RNZ+nxdp
ygpF87MqQXffNb1QCVyBRCgOUw2Dr5Vg7Jp2a99DQKZVEbx8jqJbyucKZOVtAnViSOz2/BG6Z1/r
OghWuuTYlzZVgXgZqBe9SY9UpSbcmDRTyWM4N5F8mosw9nbpSH1xf338HPNjcxVQ+kcys+HRF/g8
hC/BBXJAZ6HO17/umB2bZ2CGTPEllfkZqBV+R0RLds3E4/ushDft9SZco3X5/eMeiRkI51BYOc9e
JGBZw5+7SxY4CKFmySTQNNebcY3TpYcfmtEZj8GZT9IzdLDofA+r3bF4YQK5qJVZdzVw+f1DA0ER
N0EFWMhZw+8QNjvgvobDNK+cJa6JsLa55p2Cr3cmz4QKlGbpqGFzy0yY7vsWhfrbxsja6wV8Lk0w
TN4r7iljt4G2EvxTAWOT++vfd021tdcFoZ0uIcv+SkZe4sgN/AeIB2xAp992pvjreiOOnc6tnS46
sCVUKPuzCoc8qvdqiTt94GqsebcNgLuaP0N7SIz/aOEtZk2P1TH7NpdgrutBz30iTrJrdL2VdEg3
BV+qNainY/5tFgFgPn6Vmzk9d3C2I1D7bliwBS055o9LPeUrJ7yrF5cx/bCG+WIgeCeAxKnGDkI4
SBymw2b28IC/Pjeu71t73Zi6n9NoiU5NJdjnop9kADhTDz/V69931F8QI37vAEQ4E49wn33Rqsz9
uzZOINAOmF7bedDdrrs4fqaQiBy/+wC96W8ByUYGSRDeDrrYZFDnTs557AVrgBRXfy+/fxhPDRnr
tihL9kon1EUEMIqPPt7cu+u9dX3digkFhGWqegjYa5BX8xaaoOS5DW9909ri/QlyhqEykr3ioQ49
Y1GA9UXbov5+/c+7FrQVC7IAMLzZ7+irGL1FvXAPz9dtldUoRQhV/X29EUfACa1Y0MAXvAE9nAHS
FADUMrXkGVzblz7qoTjL2huPMJtLwGEfF7fQEPqSlR2oKQqOzf43mscDu49gwpS+jKWW3U0108Dm
DcCrUrWgJbLXIpfxd9Eo2E+Am7DcZssU2LSBgQPSssxa/g+CRzT5HEFW5TvwP8L7en1OHKvWVsOf
K1l4Ki8zcG9x3oM0+tOIdO1J5FhVgbX/JcT0Utqy9HWekIiBBB2gjxnPmdoPPsROb+uBtauFRGrW
VKM+c2BY6kOS9sPPoPfb/CZICWSdfo8afEx6SrQfv+plyZ6zJPF/8lnV+7BZirfbumCd9E3F4hB+
9d4zLNW6XYab0d7315QtHGaHgc0cmP0GFT8v978UPlP5o4bOCoEcaJkVP2Qlo/xFpiN4BCluTOEu
4QOs6qSo430zwn3sYSmWnt9FJd6UumJF+5AMeEd/5k3fejupezwLhVZ6BpAbQoUtapZjVNxlSceQ
q5L9BOAfE1ClmgZov/wEAL5fEwZxLV0rnBRQiSvSPJEnFerpGYJe3WMb1j+uT4nj3mKjYDvRa1V4
UuIOj1cPLfkOQJyv84jbnoLWoD90azkQxyaxgbAK6Og4hYbTWbbTYlDeZuBqd4EPHPzQzLfxHgMb
D6t1yHw6JvLFzLU8XGA3VQKfaeXXHQyvvZVRc/XFulHABT7z23IKvyRC909BDNkAOTDzeeLt2q3V
1cTl9w+HOB+yRYLnGH4xkuYvZImAv+9qse2aLFuJKJd/+9/yMXimvzcRwBK7bWUrX/7djnLU3wOJ
508nWLRJoc+2u77EHOuXWYFFjGC75CH1jrPg1fwAKkF1MOnIs5X3g2sJW1Gl4yHqzJHqzgFT80OW
xl9kAlZAoaR+Uu14uD25aiNl57ylhrBwOPM0i/T9PNRBgXseMwiTYZevya27Rsza8SoKPNpBIuKk
YL/zxMUozmkIHdzr8+EwF8LG/n3ei7GeGCoi8RFO5RUETTzUZId7ZFe9eENkUApInBXVDEIL49VT
gcgY3svRS1u5NX4bfs3iIIUpI3Tgkq2uWaNQK54vhsVNWyYViOAlh+t0UEuQLg71lGWPcAWb+bmQ
MFp+wgNI948ynpqnNE3Vsgn5WMa4Jw8hFAtRSiak3ZlmgARfBiGs9G6u4iqEHPYAYsT1EXAsfBui
q1BgCMMpVaeum8KXJinPfBbkaxPk56WGrfn1Vhw7+D/S/6WEXbA3J0dSQaHqUapC/pS8aONPfatu
cxYMbAcAVUD+qBzS/pQ0UfFYRV74XkMq7rY7wX+QukNOyFSw4iSBE9pJvCqAO5jKe+iIZ9vro+RY
6zY8F0RxFCADPZ4kz+JP3Cj1KUz7cCX2OGKDjcyVdcYy3Ul5Mqm+MOAAoh/Zt0YuQH3opWf08zwP
qfgxBRxymysT7+qSFZAMDk4T875AozUoQkkNU85NaTpvzdjP1YD1ijF0InxOw/gIuSkZPhYg5SCd
OGj/n+tz4tofVvyhYAmZyMj46PP0DQUx7xkkHBj2BawEDqdJV/1kHKU4G5srEuHBfskrT1yE40PX
KlAXwVU3ZSoPlJU/gmE85D3y5Df1y1bZJwOMw2aA0KBpAdXlLsurDQWS70FNqAGnDHee6+04dr6N
xRVlLzuWQQ40oXUtNw0InMOWw+1Rwiltmc1tW8dG5CZ1PwLy0GYnZADb4l4FqW/uPM+78U1mQ3Fn
rwS4AhzoE2QpAqDadIfHTNmT8MYqgq2sD0RgBN9xWp8Aw6bpywyVWHOE+hWfbxwh6+rRQHaxZ3qO
j4EAnB1CMj2Qh3UG29LrE+3YKDbwdg7NAnn4qQFfPEvvDaxjVIc8taIo6+WRWkswOfa7DamFFACn
YGdWJx0TCncn0H+8Pjxd74Pr49ZmB2t44qOHWZYQH9ppCGwALTzSlcuG4+s2bPaS7JSequGmmyTZ
E8FN/6GJ8/NNf90GzMKWvITbTNT/rwib6pcmYkrv/Ebg8nHb963EJNSyQItGJeqs4dqa7YqYj8ET
hCtx77negCNQ2JjYLJNzHee9fFNA7e0EXBY3ZBL1Q6RXtYJcE3Bp+uM7AurJOcRD/SPMI5W/wRi1
gIZW7Nv1Hrg+f/n9w+eJR7I2hE7zW+cb/txcODVas7VA6vq6tX8LxJ25rKV3FhTeD6LpfQgg82Q1
v+3Yv7Z0edP2NY6ZpTslahb+dobLQ7ptGKRSv4bA4OnNgHxhv7LRXJNtndpzCiKlpyNx7Hrwd3F+
/yxClr0uZH6/PheuBqydDIJsV2P506OO/O6hq/twK0YSHJATWVYC3p8PbGbjEnmWpnFUdt7JaOhC
B0uxx3qanhvRwrUBukKbXsj40BqzJix7eZP8943K/gNPhEg+3tg5OxfF9AZJboihJ5BmeSkMe1xa
76JxW2xZvIAWDz7zmlKfq5vWxoeBKYw8oPV6hmR+vUmy9gng3V8adckNEokA0urgcfBxU7k+cX9e
5syGMAbhMqVZqcYz98NmJ8Np2JVx+uu2j1sBAJIz4BCMFTsGhTflBz43vLorRVh8ve37VgToZxje
w0MmfxtbCDm8aK9OOpDmvWisVqKkazasKKB8pjOTyPFMuvBJQk+5KJoRr1Ov3giNk9arIdE4XVJW
t/WI/h7TZtknvO2r8AiN5ubZyI5+8jk2021ft8IAhWcao0jgnaDfz1rcDuPI0/G+7kINnsBtbViR
IIP0B2KyhysVJP4PHCy+w1I2d9c/7mCQMBt3KJc2mEZkcl+AaHmcg/Y5WMyukc0X6YmX6gKhnOny
OYyrH6hFyJUu/Tm4MRuOWE0cOo9Q1Tjqsq4OAdwgoP4BCYmI5mu3xcvu/kOssQGIRjWCVbHxTqTr
1aEJLiToBumAYhJqD1mJHznqdg/XB9HVncuJ9OHcbLgAxD8aekjk+slnUESK/xn4gbx6xKPeyjp2
TpS19WWxVIkigT5T43+GdUR4/y8iSIbz+6yr5hk1BUS3ugXuIQ4eveQ2bxlmYxD5Eigi59w/Sga9
SPiuLf54CsuwXVNwdARMYUUEk+WTkjDIOdIly/oDb9Il3hMt6Ep+1/V9KwIYr688WWt6hAgnDDTk
wpf4bvGk/t9ts2/FgA71L1Rb8vjYwIMYthqQHaofReEP9bYPWSFWdJhd3bDCQAOhogIKsMFR6JF+
Qq4deUQOzPP1Tvz58sRsoGHXtFEZRFAtrlAJhryNggplGv3EEktPUHrpV1axoxM23jCAjzJqMB3S
aEOkl4MEcSd77vukbW9KcjEbYAijCZ1CWKc5dSIxd0rGv5IA2MzFkJXZdvXA2uuAL/ogZmnI8kK9
Nb4XhEDycTBBt3ZJcgQTG104l10uKcWRIuEy/h5QRKli6GGAF3UV+X59tl2duPz+IWChRG4mD56H
b1kUQ2o7gaxNuBnDVXFkR/C1xZHnggxFAyeDvzPAF/vq4EV15pUQYOq0eIzDOUq++0rgWvTQZXHM
10q3rkVs7XQVZJCvbiG6C7mLYQo2UMX0y78jPyDshwkoUIGhhvzVShXdNVHWvid1wSlpp+YNeuXl
Dnpj8klmKLksYlojxbqasPY89yUsHuppOiIKV/8PmaeSOXmfksisXAAcS8FGGmZ+33BmEN71ZGjz
rQrgbn6UccNWCjqOLtjgQgozsTGscnKED9I83GdBrNKvRCys37dLIuaVfe+Yehtl2EyCh0aJ4g3+
e/QJBo9fGw83b2CBO9j+AUl1feO4mrF2f5ANkJgqGT0CY75Af1vKBEzGjYCxULODCoEa2aYf4cu4
u96ea3Yuo/pho9IxCEwR+eWbgTd0tIVydNg8QQNhLFam3/Eks7WNgWfxa5rAskiMBei0JlLza9Zx
nb8ksKZ6TI3OT7nKwlrh+hT03r0ZYHl0vXOupWEd/F1DQh4VWXJs8uqMSqJ8SHv/8wJp1vvrDbhm
y4oHFHbTClQo/yhEVRxwyUh2RmMtSBlkryPVK9HU8aSx5YwzVVWd35r6NANwfj9D4k0pOAoFuDen
ec5x2BWQwv40p5XONrk3tWG5MoKu5WHFB3QoWyIp+zc+auAgZrnoX9GI0txtF1sbkphkOTy2agZQ
OLKWz4Ea6nBL4ii+T9moxW2dsHGJhIM+6mcDgzIsts6+q3QOp0fdzCtx2jE94eWQ+rCHoNw0lk2R
4v1UAkEvW+jBwppgo/pCgspVQPiu4rsSh8RKfxzL2pY3TvolVzHEeYHY10sETymZPwiIPjZwfuG3
KZExG6Wow6XBs61YjpT4ULDkJGTBsvVyfvHKub57/k18/+EJZSsb84HTUPgqwdMZWN6TGCASDJG8
DHeScjNDNLB6RHGexv/0EMFLtxQaT+kOzEORPSivCvQurJI2/YZKdDwcrv8nx4IPrZAh+NSHOsGC
18HFAG9qtIGBnCjWSoyu71sRQ7KO9HHbx8dO9Z0HPVQJDGsxSTKsvHxdDViXBmD4YvgCdf0bhV/s
o54hdg697emv68PjWnpWPFBB1WoYN+EpJQPoY8pwAEYK9nqoWIUCgkW3rXAbrAhZEt3AfSs8qkXW
0XPStN4/pvL95CmcArX2VnB0xkYpyg7VjLls0ApNp8/wbCTbOY7Cu6Hzb8IqMxunSOulh1aKDI7w
ToHuoWyTClrRKfNXpsNx/tg4RZ0wGUHOs38jcCG8V2nWbkwIWwJiQrnr03FNhd6xqGzIYoJcdJ2m
PvrhwQ3kkGXzyB/y6VKvvr6uHPf54NLwhxDa9Qwi6iwa3qhR/RP0KJbmgk8PoT7pLfFyhDBEY+5a
HgB6e1uL1kYHvyLKk/DiHeP5wXfY8bWbIoE9tSR+vcuSFkUzsip/7ho/+nv3cIYmxPgkOJrSj+Zd
IgpoFiYRFICvd8a1kq1Nj4dOHDMC4AKvmn6LIZvvm6mU2xHn90oTri5YO5/rKuZQHhjeAHf0oZUx
ey9sYOy2I9QGFhZNzgzs5upn5NTAEmxp91CVabOpgpbuRcQvAR/WIUO/miF04JqYjTDkHgjRUBdq
cbXpvQugKZ/TN60nv9vwrhWJ3EBT+BEkluzTAIO9l2XIHmhK4m7v5Ys3bIBRk3sBrfVtADOVPR3G
5kxjAQVEbkizu2gQczhODHEH4PjIlwOQsgNAX14OHewMsMN045kIuiUm4iz9NDWiGF7ImAfNj1bD
PU5u0jwl6q41NEtW7quOSbTxjlBr6IA0zcY343nxERgTkz54vTfRm1R7GLNeL009RmUO29RjQUty
ms0AJZ1UiZd5gRkT8gFrkdsR99hlH3wIFxkrZRKrenwjAUiFM4wjdAM6NluQl0SF7stNu8pGPBaA
GFUDbt5Hitf+eMjgpztvtcSldeMvXrjyQHL1xQpE8LBcwph35SnzvOqzKTm7K+D4tFX0omPuFzCT
uK07VhAiGURyyjmjx0b1UBonkPGKNgXUHNq7ANIqa24SrjVmxSI1IB+WLGP9bNpy3gJKrfeDWoOY
uT5uRSGAqaeJl5odGx3ou6ydh34/kWZg++tj5Pi+DXakVEAAzR/Ht2Qp+MOceID6eEW4Wip0BGob
S0j7apBQkm/fTLOw+UB53BtgXMXUfF2Y7NTxtm5YLxI9dm2TSxEf24hUTz0z2bcyWNV6dBzWNoqQ
ByUAnxXMfoBqnzbNYg4XtOJB6nGAfk6yZSwjKwHLNV7WRodJASSh52F8a6YBCkBA6xoPr3eYmH67
baQuC+FDJEH9JKAT8uqnQEb8JxXc8G08LeltFkHMhhTOiayDTKTFqQhLqK+CdXNIgCXdDCnssK53
wTVG1r6mLa73qkL5YY6a6tO8gFK4IUkTP/cDbX5eb8MRpGx5z7kd6qhvNO5n3P+cQZsaWvtZvS0Z
yKN+w7zbzg9b35PEIw0nhekOUtOgVgupufabggbHfAeJlGzejllMwrVCumPgbDwhFb4o2zZfjhL+
AOU+iNJ2Q2YqyU6CiHtb1LVRhHMLBDMhCx58yYhnNDOf5rIvH9pllSrhmBsbPyhzCkH0KclfG97Q
F1MkcbZpc798ylDIf1ngOn4bwZPZEEK0NPTQdM9PaoCqRgO5+AZZlAdvEWu6Ha4pufz+YTuqMMvB
GwPqReV9Ou15BFGKrA99727JlkXfOCfWpsfDr4TLcciOJAxDgDV4+FRM0fQqVVocrm8Yx0Fii3ry
rJ0KAGAl4kpdgPnjESanbVyVcN9Y6YUjDNtwQl5Gvmgk9d+z2et98I0qnh1y7Tfhduw4lOxUSJIU
6JNK3pgttqGFBYOmr6cJe6qQAP8JKPYyfE39XBYrNy7XqFnHezFNKbTeBHtKgskvzYbQOGHPlMRT
tBJhHAvMRhgaw4sibc1yJFHeBDvZG/rJNDLju6IIbqyk2khD0ZAprWoI7qmFhFANTzr4EEDmNB32
N60uW5VTlGmcklbLZ5FHJVTMBGDK2wlE0pV5cIQUG2moRwjPZFGfPHUQwgenw+zmSfi7AjmZgxeu
MV8dpQFbdrOamF/Cf0WfaN9nULkIzLYLw38uYltcwCKla6J+N4f6HoSIv68PnKtj1s7v5miO26ye
Tqa7yK0n8VCZHVclfGVUxucJ9l2ptwZ/c6xmW3CTtqYahEL2p5na/DshOPvFGK09yF0r2Tr282ZI
SLC003H0SrWtaN3vtcrI58zTK4PlasG6yXd979UX2fCjzBfYxAuIoRV92T+PIvl6fTpcI2Ttd5Km
YRfUefumsN31rigX/q2BQUW7uf79P68wagMQC+DREzI25BjkGh5BLDJwMG705P0jRhpw3O1RLizw
CIrHIt2oqJbZtyFuOujaXf8Df+4gnv+/n2c00Lr3AME+6gXxeiOSIfoG9xOxUpT89zj5bwadxtZF
v+unepxY4h0JZbkGH6Ik6n9BGip9D0OvIvxZwZgJeuxLOGOLsTbyoi8oUnhiF/Z56uPyFnTU7BOk
4QNvE41tOq703AEngtrg712HU3KTEzqaE2yT2baKId1J4nDfQDivi9k/TQGvN5EHfNsS/Vom/hrP
4c9bnNrSi7yIAjGreTjCXA48ChGXsMUdyb4TlGwmtgaUdDVjRZKqLryumxXK2k2ruyNtgzK7k5L3
ZG8KEIVfFg9XvJV5di0j9vtYCtp6oZGBeB+412/CS5+iMVm7ov75IgGf2d+/TliTMka96B3qs8md
LFEm21QzTU8glKanSDXzt87z+fv1LfHnqEJjK6oAuLHEcWXIsUh9cpAhoqLJM3nIPbPmeUEv//xP
28KKK3DtSvwKBiRH4eXp/DXh6Zj7G6ZRpFPIkM9d8dhGtQ5/cAxjcciQ/8geiKc6/SkpMxjmblRS
eQWwVvkywUAN1rQVXBqQypruBOA+PpQg+zKExo3uM/a1YwWKo8Jv5/Qv6vkMdW4RwdtsOnizf6Oo
ArWBlCrnHdR76vkEnyQo0pAMxnO7tpljvvLYdqwyGzTphbFRFZSCf8GmrAYCGGK1Gd00ABsMa2Q3
x1KzQZNFMU6mUdF0An71VZU8Bn847/cXAxc/hqJSnazW5h3rzBZuDLxFJtRX0Xtf6OUOGkqozMIT
MB7aFeCJo3xJbaXGIgaVV0CH4qSY/z9Dsnt4lcDxe4ZumorLHOKywUsCMh/0/c9L0E3PYQwjpL4M
VpLmjhBkAye7lAvmCTU9UZwBqthDNbSHBINAfVu+JRrubO8L1Ws4G1drVgzSXlcpL+oDiG4jr4fb
57b0knif5f2XzsS3GVNQYcWiAu+/YWAoM8gST7Mm85b7UY9rZjWuNWHFHmMgRCVqP3gnkHbZz+W4
T2CxCXfj7KaCHwS5rVCax3QJWB2+GyhSJVuxdEP7CnhQQFYWnWMWbBhlX0Ol2F8WxOrL6aairtyk
ZdJtUg/1xVLc6EtEbRxlA/FxUS5DfEzyWJznWU7NpkaVbAVr6pgIG0UJ7z58Fjf+9y5RIV4u3q9Z
RmwvNSu3148ZRzCzRRphzc2gGlxlR2Ca87/mETkq5aX6tgPZxlBmAm50AOHMp8CnHE4IRmu9A3C5
XMOUuP7+5fcPiZCAVkixqlK8Fy3cLYdZ6PtONfLr9cFxrSJ7L+sU+vHD/3F2bc1x4tz2F1ElBAh4
pW+22063E3syyQtlJxMBQggQ4vbrz+p8Lx5NaE71y9SUZwq1Llva2lqXUh8Hw4M6oSGc7fMplyD0
h3Ak8CpUwq63tJCBh1Y8Q2A4KGIvcs4poB2biUxT4lfBjio0NrlQqGYO18lY003ow13neqNLg2eF
eWymKC6Qar+NGTyaX9o6Al6OEBhXHq43sHCMhVaYo+AhxoGN4i32S2jQ1cOnMBVFUvUoi2nFzq4S
n6+3tDB+NnoSnnqqLEc3PTdSAPMlxA6WV59SOg+byMOL6Ayi6ijbpxln90rkLMSmDahseAl7sFag
SR6QVyj0ZtDimNQZD/Fr4b8wQTaYEqzFOZ8GXjyrtq1fYFeSvcD3Sqx0YOnrl1X/IXYI5KdR0qH8
GRKBubdr+hzmDV0XBGJ7fVIWwoddRu5DA6XK2iIaff+N5V2wLaK235YNxNN07TwxM9Ib+3Hp34dm
mIB7r+E5PHjECD1Qqdnj/0PnbmmarT3AN9AfqrKxO1Iw6buHCJKAD36bIvJT14RrbkNLc2HFvwpd
j4tYmCMNSQa/Cz1M8D4FRsmfVyp6S5NhBftFqGG4eFB8bjhKIM3EvucM0CSZ4roHl5rn61O+1A8r
4rXsRTPCWeMzB/nznsZt8R63Zk2UZmEubBik8keWwswnfYaMj9+TjXIJcE8JrK3KyL3P/CJeC+5L
4eEPNyMbC8k5hb0qsL7PmH2953H8ZKKzJniZ/70lE5gjbPpOvNw0ajYyUseRhEWwKZ9poeBhDr9k
HJAepFuqlclfGjgr1Fk2janLzHBETzxsvfEdZzCoBxvjtiIetXGQwnVD8Ol5+QxHbnaQfk/PbS5u
PEhsBCQtYwMbYCqehTKADWM6FB+eBwYxAE3jv8CgON82E1a0gz7iRxHpzLPvXmp5GQhxIYFAy/Wv
L60qO8oLM6qROxVw/fET63OciaN7aAr9Hk04pBT88mCJvDLnC6EYWAGfwvmmhi+feR16oooEJgM8
OMJ1Jg5X7lVLvbFiPfJV63Vl2j2r3GWJPyJTge9nMnmm2qmw0PuLnALMhuuVDi2Vymy4Y+PnDVzk
W33MW1TJJh9sD2NSfZdT2EyD8b+DbXi6g/dAuaNBB5vTftV4YrHtyyB8OGTyNssZgE75M3Oj80UB
LXVUAQ1aiBozWbQb48+nUQKEApIbjLCaul853RZG2cZGStP6Mp2i7BkyRY+izdwNK6MXRVDWyl01
JOOUAlSKZOf6El3sqLVV6KoDUYT6+iSKiQDwV8IC8QDj6Fq8NYBR90cJe0J/VwcUFkhUEqaHAzWi
hZJRFpJmzQ9h8XdYyQOQk11BnVFjyebTAcr3xVZQ91fqmN0UhmffB6xs0gVQgj5gZGG5ZjO5kLPa
EEsKyl1M5il7VkMbw1XgRcKQA9Jb3f+OytSR2+sjvXAg+9ZW04RxF/kCj/gdUNvnjLXNYSqR7uP4
rH6OPGt219tZ2Pt9a9NJJ6PgxND2b00AMqGETeeeD8FjX8G67XoLCzuNrRGZdkXUzbypT5BpJuW2
G6L0a8ek837b5619htUFKxkpmqPgCqZjO+ZQCBbABQ4vqvvrTSwEmY2r9IGmHI1j0rOqaz/hKNpo
Do8PGJg2W0eZzSzUuXflmgTKwpTYmMr84m4NQcv2SIIMjG/iOZV3H8VT0H1tTQQDseu9WrgU2TDG
hrfEBYtcPjOvvU8FIK+q/4EU42iKgSe/dw+XmF17SWuut7iwpm1gY66jSkZzW52oBBiB3AtwMAQk
gsCGBuW7ETIPjy0PBrFGN1vqorVLpKhO9xNuYq8p875SaCx+i2oPJSuj8gRx9ADBkS9jEKAOXI23
5jo24JHE3OcMcLrnxlStfyB1qeHOBkv0v6+P4sIWZGs7+j5k+dymEa9wCqo32kVl3SHjXRogN+zI
Q1CtGlUtRK5n7Q3TNMIousrLZ/AfypeUFuwZCtE/r3dj6eNWApK3FTy7GS1OAuRDJGoNp+F+plDz
3V5vYCmMrI1BS2jS4hpZPqdOmkHEopFlcVItyr0ABcecsNtceqkNdxQ6CjVxMUymCCOxybHiSDKF
ZXsMHHeN47VUJ/8P6JHRDtj3Th2Hoe6hYAFxwBxg6E1Ohk+A3FS451x84yXBQ6TfFQfVvXSqfXL6
NaDBwoTZ2orO5FC4d7Thdw/aq8mci+xQ45VwZW9YmC0bDqmDNgJXqZKv3B/B+mpmb2uaNnhyfa7e
ri+Ihd3AVlZkVaBRbhDOmcUTxi3t3nUxbiVSasrb+6ENXcAwJQpQq6bUS0N2+fuHtFAWUTYFFJBI
lma+vodZJGwqxSSH4a/rXVoaNStLoLDcDJQY0rOEOq6PEmQ9P0PvF+kW2KBr2/bSuFnbgJmV1/uQ
tTjzEQJEEJ86T5kG1EQjHRmC+ZdP+Yl2/Gc5+//c1i1rb4gh/ZKPNRfvjdsNu9ljQOdoilQ+HJyV
xHmpU9buwAm49CP1nTNU+hXIBtEesDUYBIjL2UfZ2dTk4Hbic3+5RV7v1VII21BJkJhgt+u200+Z
NvyUQ791I0mmDtwBUl3WsAuA5A5oDfWQHpxB0g1cntok1fG3EBjtlW1xYU3aUMpUNMSDCuP0RrpA
vaYXO1Hqh9VKTXdhQf4HRqnjujBMZu+gE5g9Cu7Vzhd5l1QUAX19GJeauGQXH4IqgHVtVcRD9g7L
ncfc7dNDF8IPUo9pvbI2llq4/P1DCxOrBgLLz+oc5ao5ECOnBwlGY9J1fbW73omFlNKWYdTcC3uI
+4Zn1aPacrFxuyDAQWbCDVlBZEkHPsyX1m4tS3NubRNDoD3iZDR712Dw7kjZ1J8KCtm4631Z+rq1
Pwwg77tg6LVnP+3AZSNF6WpcdLP0xsKIDZg0TVrHqG6HZ+2xx2FOnyJagNp6GadoDu7HgJz+H2G6
NPvWzsDCWZV+M9Rn4gItLy9HOAPXI3HYqjvhwojZ+El4hYl+Gp3urJpS3RsUxkgSVOn06/qELPTA
Rk5OWeXAnJrrs9AoRKPG3j9RFbzAor5fyUEXlq8NnUwBzeRzRaIzHUfslyZ8YUS/S/jCbiaANX7f
iMZLued6h5bGywp5oDM7QIXU/NY5JBJHUvYjXoy4msJsJTdYGrLL3z+EPJUoIXZpLf+XGyBz38ps
mHZdw15u68Klax8a0CE0unigIJSewTFXAQR8P7sD2V3/+tLPtwMcBlES2jbyLFkp84N0agSIwU5c
fQ68Erri15tZmgcr0nEUViHzquk8hd7XNIO1GrhQNz44EevQj0gzFpzp6QxR95+GwbcdcIy1LeSy
Uv5Qsbfdo6PZYaJ1pukMi9XmgYRAYULqn50nbtTGM6tX3D+PkGtjJY0eOhOIeDxrV12k3cfY+yV0
dZsvhWsjISMhYKs+9OJ99Me3QtB2W4+rLkN/vli6NgwSTrkZy5HrnTX0VuHMJ2BrD77KI1cR2VQ4
p9oo7VeqtX9esHBk+Xc4pLFohrH2u7Px4M7pzxRYG28UDw4nw+v1xbrUxOXvHyJOdFhLgW4HNFHp
OYGCiZKJGFwzfqkv4rsrgb3UjBXY6RzUXMY5pAIczASstylPOipAIqBO9X69K0urygrvtE5BawTV
7UzjXj2qYdRvXRPdpi3k2shFUJ9a5aKOdVYz5PeaiJ3HHKF9/af/OfBcG6jYqKKAGFfZnxtyeVik
4M/Jy2maZRAwK2a+BpFYmgbr1L5cUnwqInNu0uCfYUI1x++7v1HcWcNULXTEBg5mAI9Ck2Ti72OJ
cAAkQm/C2vtMCpoflReuIJMWZtpGD0ooVeWAqDZnOfd3xAV3PoBv0vWpWPr2Je4/BIRft+4QOT2+
DQFwVMfx/AHCzlqZ988pAQyB//11MWdweDBU/rj8clhJPRSSHhzhP/5uaI76v5uKrLFwl7pixXY6
uKU7SNEg5YSrEYwxOVgI5bfbxunS6IdxYhJCZCE8C46N6wwHMg/Bl7iN125ISz/dimUK3LhpY9mc
oaw8c7y2ji5UJlR5G6jK/Q/2b6yz1pio/h5hLz3y1pk/e90qtezP12Y3sg5pgo2hyKqh/q46MbRu
Ejcdc9td7I5TzfaGVmF3jEg/dfsUzo/BgGp5Cv2wxIvCLl2Zn6XfYIW6N6SCeaYVP2ruAsUzQptU
sxc5mi/FAAkSmDdB5IvAZnRsbotKGy9oCqkgEBKJHwCUeUkD8YE9LlRrhcqFFWGjBIUJigw+9eGJ
Zr3jb1DVC8bEh8rA3fX1vHCu2zBBNUlFMqcOT1AjhxcQLz//Tt1Qv0l3cu6+3PzO79p4QYiy9F03
sPlI6viuCYGviqtV8culcbKCnrHAwTWgZpBu9VLxZFzXBHjUJR67Kb11QzvwYQCU54Upz0rzbpcC
/fiOHbNeu8UsnCC23KLJCSQju9n8AGO2SRqYVWzE5QAs/IgmvQe19evzvTROVpZOMkjfyanPT0YT
kT0pw+DkPKZ9XuyuN7DUEWsTGGY2mLKdxRmYJ9ALL6eU8SCRNIV45fZCcn+9maV+WHGufCcbHV2W
uNSwOXziKPCYPZVleZsPjmvDAqXmTIk+z08pdxF4MDKLyXZ2ySRXBmqhBzYIUGrjkzQi5Tnnit3D
BZf/FWRFuAaTvoz3fy817n8AgHjqcb0O1Ve4sufuN9WX0vyTwxdP32VBCXGcYTZhejd7/uA85XXh
fB8VgmYvIVL7lQ89eIgww276GvV2l3jbIefu/DCBcoN/F8zPd1Pfgdg0o1jqbKCkqMwTeAxlfUgz
mdcbSicv3vQOK6snmAz6fpHUItLZiaKCGu2Jr3r3SQZhwf72vd/vLlFcxfi/UBlo4hOAcy1uwSKq
6zvI11Vi3+gi1c8IhyHa0tn1xT8KQ4jDXceNDHD773n67hTSjcRKyC8sZWZlLX7ZRfGsYnGmMnNf
mvYCD63Fiz9q9TqE/ev1lbwAV3BtrGMb+WVYuLnzo6tLd0c0Tbft2H0JGhCRMlyoN4Bb6s3oTPEm
jqstBX1upYOXzfFPa8Ta04aph048RwdVBS3q37EKdaMezJ3V6szSGFoZjcyiDqKUYfbOA/bZ7cpo
A7nVdEcKFe/zOlp7IVpqxtrWYl1UfjVgDEOnLVCjB6rHhTkAyxnM5LlcexhYasba3Nho2j6jajy2
vSk2caYeQ+HjSW3kO+n7K7eihSPZtq4uI5SYoc2W/pjj9C52nCbpBm9Ttt0nsLqQlsfVCgprYfpt
TOQA5Pbko1p3ooi4aAc9iFqcoiYfxHPdVDBaWVlmCzudjYjUXcYH6EIOoDlH46ZO+bg1hHy9Hj5L
H7+M4oeEfHQ1FCedXLzPk/LkhvaF/AR9/ejnbZ+394B69GWY0vx1gmR0/RDFA3V3pnaK2+5dNvjR
z2AbW3cNfYNkTZrwKmXbrsjWsoqlwbn8/cPg5I7yRhblwWmCXIKEXIGD179at9hmbxseK7yzyNeT
VzbuW1FPhJxJMXiP84zaysrmuNQBK66DDvApWs7em6tVeqpZZ+Rj5xlZraS/CwFtIx35VMJOPU3l
m1BxfKGmV5tKQagOJaiHBpv/SkgvRZqVraQE9SZIoAUnAWORTY4Vm6iON7D9ICt53UJHbIAjD0cf
YnpV9Ra2JduN/uX2yHAAF7X7XdQQ7r5pvv8j6JgT8G+7LDiRmoHWTYBr75KCZMHKfCwMlA1ZjGaa
DTrMqzeess8dhK72ME/f10a7K+O01IAVz2Zyq065pX/yJ/Z5ICHsVTu/2LlhbVbugwu1DlvJMYtj
GJZEunqrsmL4XBDxEyIMUw9ZM1YdeDv5Ox2205YrOa7kepet7g/HuI07lCOySDj8yPeoZZ8hkfxr
8nC5EiJ6yvF6hFJ/eJvpB/wF/72fSDk701h09DREeP4aMoCDReixjVePKwG/1Bcr4NspNwWgevId
bvMw36rw7D42uUiqCLUcDSGGxBvhMHTbaraOczrmVT54YfCgHUDqwF4NJ2cz+/AWuzFcrLgfxpi3
ZjTZuxtXn0cGp/MQThm3/XobeUhdxx1MU/F3UEycZJwL7+TUPF9JDhZ2XhtoCH082RIgGQEAqHW/
kwW42a9Fl1b9baFuQwy5nPImC43zFpSU4khFVdmFxjeSnTVA8kKs25BCyPMqgMhoeFIENagtwXR4
8CbhDghdVabH7U2ryJZKNKXsqwyylieACSv5AFx+6yLanVncdte1QYNs9KZw7M10Yt3wiRaX54Ow
HfbXf/3SIFkhrcee9LST9H9HkzT9Xd6ZCqAMdwLy7rY2rKDWyGjyup78Ey68fKvK9FtD3K9BOhQr
u/rSYrUCmQcF6qatICcmS9Pe4dYKtR5fZpCWvq0HViALl0POs2j9kxiA8oXR0ZA0eI3azNVqpe+3
xtcftnEbKpgTN6h9yNecVCVDftJjOQ5/mTCohvMYeSOAfRMEh/GMq3VUP8EcUlZfhzpjQbRhHG7u
m0lHbvh3rCHM8E5wVxmrbQ+YcP5VRnSeSeJGeqJrbsoLQ25DDvOROfj05SAlIKsrCgJan7f+7vp4
L339cjx8SFzjFtyptCfyzfXN42/oAJ7OupXJXPq4lQNISsYSBbzpRKiLYobsdb6B4Ux/Y9ZtYwlJ
ftHYE65/utBWAQSnTwEeIVYeR5d+/OXvH0bGmTQ8O6dWvmV5Ljf1VBMvidOO3LjSbTnFQToeKjQx
OfFpjOmjnxta7vE0d3n2rR1t5MokLBTqfwuLfOhHDtXSQo+SPgCGAooR0U9RGDwKVLkTqaqjGoPH
EH9o9dpNbmGjswUWozn2uJ6m4ZS2PcoDITnIvHXuXWOmla10aWqsTUINUR+Imgwn3yNkz+bA3cLT
5OV6RCz8fBsf2HQ5i/yhQeY9KEDQgOj1XG0SXWkYs3tENav2S5ef+4d9yAYBVgXB3jJN0w/4rAmg
eV1Ydmd5IvO0KOJjxuJcfB48sALrbeuI2JwmBXlMuM3PDXPPcG+X/bCNDS3o3dzOOn0xmSZ9/BRy
ZaZx59d+Xh/iPArd577wHP9LizOIniAYkTZxks/1FMGiAOXX0+R4zexsjcCdYEjqIKvKKYGWa/Fe
VTBW5107niSD3PIe+jqEJLPLpvwzBGdC+X2EVj4Ei3F31BePYROr+BB4/RR+6RvC9VM9Vx4pNkFc
yPrZiTrpfsrTvCn3cJilza8odk3xFnlUVrs0DQL9c4DPUQkGSTHn8TcewJoG3jEpq3zvEAvps/ie
CK+h3co1YiE+bLCkgsrFXPNs/lEC0rHJwvhFgpDQdsQ9hABZJ25V/OTAKSesa9ZUfRauLrb6pM4i
xrwomFEQosS/FzRq23u/7tn3ZuzmoN8GIVNxu4uYSyqUphhqwddX90Lo2NbWg64lZw1nDznUtJ6G
AY5ZdAhuk4h1bUAlCs7ZQCT6pcogupd9Nn/yO+0BHHhRH77egwUAr2vrUU61nkIa5PSBFPkdVXj8
+A0cTvtnnwX3GlB7zqI74fWvE3M3F4JjyaG/fr11+rti8aeopf8+F9QFmQiSk/M9J3OUPmQTytUv
4ZhmTrmLIBUWHBqtS7VncmDNMYX/tp+UgaiiPOnHdDoHVeO3j7FoocTs9CmMtsDSm6Yt47LTm2GE
Wfor1eE8PfCWx+2ZmSrMj5LE6PbrUEA6tjhMMKISW9XpaH7NJ1mMB9mByQ89inwUP2I+0uqhzXSF
oYFTFW5ZKSilzp6YkPc8QfEFyy0dvCLaCEPxO+axCgZvV8ANR/4iYMwU+YVEPcZ3dAzj6jkVINx+
HqB3NTwJ1uMaAbm2YXqHcR+ID3OHx4rXSJh2/rvBi8H0FJW6rv7ROcWus+FdNARBUrZZBWGBIqsr
5zS10MP9koGj7H/2GsZBl+gKAS1sAAr8TVt19IvsHUjczVMn+IYRSd2XbBjz/K/MEdp9jAcIR77W
MCwEwRRaQXSTQr8qPQRsmmFfDDmOLrpn+GdzgHiKx7Y1uFvRrmqByz8E3AHqO0bK024qU5riU0go
PG0MngLARdCuc8+1M4l/WE3nOmEq1eZE2zr2HhUlfbSnpfKaQ5X7AYeEoM4gPCI86rt3I1Wxk6An
gX7Hm6tfi2REeUjveuxt0X3RgGr1xPsQmuLVfMF2QUW3Sw9GK6F+zXXYR/nOL4a+PZQungvaKo7F
owHeUiVcI+Mmmy7UIBxAqF9W6XvVTCSAP+Aw430Ucl9FtPdK6KEknYxSX+/qdPTVnAwVjI5eQj/w
gudgANg8ApKsmPpznwUh6mR+kUcYRzbnafWj6SVuJakK/TyBZm0c/jMBo8+fh6AIvIeJx8U71pEB
4NvwEJjfNGdzt8fq7D39TWWm8r8WmSzmA3RlwmEzpboDH7xWcT3iMFXUByMmdtOtBwxguQUMOhU7
OBNQcogG4PXuczi4XioQMd41UZfo2scZHFPXTcqy7ITYVG7mNA/tRNPTCLfwfpNmvG8eCgbx/30K
zdh00xIxffGCqY/+9kAx6rZs5JGzz4DuZXcoaiLmpHJm9RVC2bTZVg6XfBtx+A7tKg+aTXeDrkq9
Z55qlYJqWO3vuIa6z77xHM42goV1cT+USsOgr/O6eauLuDLHOge658BU7dNd4E5RcyzbvH5hPAYn
qHK5+KFxWA/PKBxCzgd+3hAPfFRwSWMPIxeheQgjiMmNSUAIlrChM+AuoaxZ/aTw8sYHKLE1NMu3
dHSCBnqmcwPoJ6oG9HM6eWp4Dl3mwWDNr2KDOgU0WrXZZJlPXqMWiEgnAXuyT0fwU/rYwZDUNN27
lcPeyrTvy6cwoGn9KoI6iLdFY2LzScmyK79AVhwnuvRBVziVda/oJ+T1c/ylIWNVHAq8ObTfoatX
iz7pYds1/ILlW5m9SDVM8wPeRN0AAMaoDA5Bw7mz4xhgus3KzCsOpZo428IYUOHZyvODYIeQYvkD
SQsIqOnA49GB4+UxvRNuxar7YIaMyMZvgHT/FYu6cx5AGAyB2q9zJ8yStqyH7GFOwdU8m9AvurtK
FVWd71ELztpvzNFQg3CiHkyIsqXRa1p6/d+zbMM0TyClqdNtP1VGb12XZOPf+BoULxO/y1Hg2+OZ
FrewbZzO5VoJdukotu7SQ5jCo5hn7UnOA54iQTgVCuzPTPy6flQtfd/KkhsgNSrZEedFmKntjrJ0
sXbp2ITpbZUrG0DPXVboAWK6J5CWJzyeSdgpPTh4PY5XLqcLmqCujaEHPLUMkUnIIwHnLaEXrg7P
+decYNXE6hEWtXcgmcsE26pJ1BD+zD1zl4E96wTRbdUzG2Tvp4I0OOjHk++iIIEqjpPA4JdvOjPe
WFSxJYobQ3PtsGw+mZzHr9jXo3KL08ddq75ertt/yFhscWIc+nHZmqI/sRGFUShHQiG4jIatJKa5
H0X/5fp6W0ikyWUdfrhoEvAsC5/n8hi5ZZf48fgaQf640dnPSz4GPi4qnOZTRVdh3gs3NVuUWHET
swKVzQvYLILAOvYM2oEvAF7VGk9raeisZC+nc0VHuF+f5hl401AG27wrzb7wzDYmzlq1f6EWb4Pu
4csCJmymxhe/grVkAgV/BsIIiQ6DaPkzL8OfI+QUrs/Swq5gY/D9CPaEWSPMKeo7BVsfFvj0ErwR
8dZ0If68EIgNv4egeuR5Q0seCMlPF6I+3DCPvrgAlDL1cLHV6Axgr+0qKfbPC4HYgHzVzXGvDelP
TZsWO0i0+CCWg4hdjGvcrQXsCHwb/724QRqEP18XlkcmceEwRZ3uJsihgujR7HkWPNLATNtmAqW9
zKJziQR25fFhaTAvK/NDVAlPOlMZs/4T0rdY7j2IIzZRkjpV7d9ppXw8deKyP+MOyf34fkyhcp7U
PlT0o5Uf8OcFA13jf/+AISiVk0Is+wj3xEEcUm9Ks3svC6HUfX1FLo6ttXHARRsmy+HoPvgaUMJ8
+GTC6Gxcuhmi4PH3fc6MLBkh6ALP+7UH1qVx9f7dLVQN+9lRpDxyLFKA4YuNCqDXQmOsGyaDF3+O
nooYzUE07uf1jv45zIkN8c/ruDDddBnJ0MUdrndxJ5Y4UYKEFYH73YMLBWwpe6h0rIzs0tRZGYbi
qeM2PHLxVCJIvuEZgfOuW8H9aeU2vNSAlWLkodOXqFCYF4MqsgO1tZqh7OTSNdfbhe/bcH9BFUdt
epoR2PjNaQvhftzg1sDyC0vAhvk3zPc7kbLpBOBJFkZJQ1Fdh0ZryOIsAb3NH++hT1HEQUIgtxr8
nVd12cOV1kRiDRW8sHPZIsJRUU5Q2gj706BnArmkGtrLbdVvwA9R2+urbqkJawMZiAfkYDQPqDPD
rQXX8QKoGhQPgrntf4YxFKh+XW9oYXnbGsIyQj3IuNKc0jGKXonTlY+RBOq8y0a1QY2iPLph36/k
nkuNXVbMh22Rzn0/cunKo6khxmnm4RPkdo9NI6GKP1XnXq0pEy8Nn7VP8Kb0KlLjbImKGvA9yDyn
w0W3CkCTlQxzaf/7D1kAbpEueOfkwb/clDlIGhfxKsbICfWFO95nd83Q5ttZxE9uWq0IzyyFlrU3
+KlE5YqPzSkFQGMCBtoR3iab4FC50sCfa5yQi/73DAF262QqcsXxN5GNQJP/MkMT7lN4Z8KDWcYe
a0+Z/fXFt9Admxwg67knfg+VeryWMb4RSkBRPOjb8Nv171+i5b85NLHpAUPDij5s8u4EDsKMO3ps
0hCAcWoCFBbgnZ3m/b6KYPG6xkdYWhU2YQCCJk6fV5U4qq7t79Lc/8fE4Rns1YOYqyJRF7wi0kMY
P/DxtR3XXm+WBtLaLhhx6iwODV5vfD7TPGHQKgjUdm5xcf7n+lguNXEJtQ+xK0UgI+IbzFXT6QMP
4VQ0FiQ93Pb1S6sfvu6D4oL6QIWFXUKYhfeoRAV81Tdq6bdb20Feo8LdjJydBjJlL9APN9/CDNed
2367dd0ABBqog67H16OGJCBAtbs5g2jybV+3Qp5XEkuY8/IoYyiNJtRxaH1EAYvwG4feCvnB6Ln2
ISd1zA2KugnIxFi4Ipjy7fUOLOzFNlVAEBEK5ur+BFXk6IVnedMcJ0TmztF+zFZ2koWTxaYLmJmX
eTn62atANioa/0hcZIEXVgUUzk5zfiOsiNjEARNpB5zYHhtkSpyjCLz6aZhKsjJWS92w4phANRhm
8XP2Kll05qF/bGqwMKGLdYJg5rdOAc9/26RY0QyTtoC1cYwHQqgq7mgwzBs1tllSxRD5uq0JK6SZ
aRu3aILxRHX9mLPmXZfVGUuB3ZYnMzuoB+C+wenuTz4dwgbGeSPh9x5FwXulAwunB7PimsCbh3ND
O/gN1s5exOlf6dhN+2G6iLKs92MpPqwAz+e+6fF6ak45hW7pNOt3ihr2OYYnyufbZsKK8MurCN74
/OLot/kAdulU8vdAjd78rZ4dr7i/3srS2WcD5pU3QV6Ltli8qFtvaNakiXZgOhlx56/BgRaQRL7y
NNDw50WeJS70+/WGF3Z3G0DfZAXuorrOj1AeaRpIagR4Bw/xsLN2YVpIimwV4SjFywkxKX+VPsgZ
wun/HpCpXvSbGpf+0wyZhFXybQ6zJLC2gJQ7eRcKUb2IwD9GmKtdGMM96PpQLaw1G09vSMrzYhpQ
VOT1XxpvewklxecqXRVqWpoLK+hVinc1V/r81RiYV4ty8Lbg36+hqpZ+vhXypuV17OqmP8HepEua
FNetqYRgG16agpUEeKkDVtD7SHmhNhvMr9qEMbgynASfpn6MXq9PwNLnrWBnvQ7dqhq7U6Si+ivh
ZJYJHm5vtM0ggRXqAMIVhvc9f81ZOR4n2I+BNRHFK5eehR3RhtH72uv7qiwMkIoQFfuLjgMc010K
VVIKSly0x3+CNMH1kVpq6xKMHzJCHk/aK7xpfo1Q8NnSolAJdSETAcRVtO28G0kgxMbUG6cLMen+
gOyN/FICInYe0CorZ9TCgvWtYI4AeZBMRsNpVNl45/S9l+S4TH2NfRzr18dpqYnL3z+M05Bhjxid
fH5t2Dyh0O3TI46pLy6swVYSxKUWrJjWJbweSxaML/A1AGRUQC14upN+HX7rUprRldrAAkKE2Oh5
jndVomszvU5gPPKNASBt2rFRmzQRE1xy9hIPouJQO2M+HvxWzuRBjVAG2vpOrYY7wCDwnB6knGW7
6yO7EKu2vi8c6TIXz/rmhCSMb/ISD7sOWCQr87ZwqPxH2zfOcKnGA/UL9VSzj3jwIAhK4EM6/xpq
8JwgQpk1ubfS2tIcWvuCDsByraSDvkxzeNd0BDx5k3bRaz0aAFiuD9hCl2zIfWrG3gs8dClvUN4R
ZX3O8+ffGawWRbWZBN77QCIKt9ebW+iTjcFP27pKgbJoTzCaqnb5BAUtYRx974G7u7L0FzYhG4Wf
Sk/BH6bjRxHCrwn2o99Jixbw0uAmRQ3pwes9WVhpNhSfeY6BKhGed6DuSxKtgTyoL4fbbV+/jN+H
HULDfgwv8dn4gE07gKOcKM8BhF2/X//60hBd+vTh61NYNX0TIX3VxmQHuHLHCc3SDhYSI32GkN0a
3XhpjKyzf2rGBsKOqj+JHq/KcOMm295bnYH/I+3LeuPGma5/kQCS2qjb3rzEsbO6ndwQmclEoiSK
2iXq179HHnyAhwlbD/q7CRBfiE0Wq0hWnTrHNQv231mAmTMaKCfePYkqKMmjvYqjx/omNRAB/x+K
ny4PsY7/xhNG82ac76cRdemVtzBI+C1HMN2vQRtAyr+8wvy4bBmXf1g+H1VsyJLQ4LTuwNmF5xI5
BmpNPdXLVu+q471qg/I1mBFHn2bD05Tk8QFyNz8THYMxoZT+HjmoYpcQ9Blfno7DRDak3pje9EGJ
PEIRyJU/RYHJJgNR/gjRmH2LToC6gl5z4UcfLo/n2HA2aa8ZBg8cB5CbR3uifzPUQ3nuwaK6EVlc
X19n+cZtZJp7I4iokC1e08cd5EkAiFl+Xf7prqWyPX5pKXDqAimXpGr3QvUhtAART9bLfgyY+vHy
MI4NxizXF5BnU4tpKbAwo3fXqOjANXjdJ4rC3+URXBOxnD6l3GOlERQ4DpA2m4Is+9eXJK/m8F0y
N1vlUtflw8bbQ9/CgH+nMvcmCr9LLBY65MHCCpUCCciKaMlNQ3p2yyofaWovePCAzLq6ExmNFf/d
DU1RlUVlGEEVpvyktGxObUrLDTM5KmbMigOoUbX5wimgqY2+gcYFP0yxvpGdH+9MkoKImIpvyF+e
tl/krlSADcc3cSMwJMdypvTmVZMloE+y7+6KJHyIOtR7VjL+YBg/Ary11W3t2Cw2Mn9Ab+dYA9By
b3JUZ9WI9DF6Drx3fawGwPNktJHocGx7G3tu4ikANQQhT4OO4x10AA5sXUt0lR6u2vU20LyI5mii
GgMIVg1IYiI5V0Cu8BSn1d+LUN3p8jCO4G2jynmCIydNl/8XgnqooMgg+EJK3NViL7v1Zt/bKMQ4
op0NMS9GVjG/HcgTksv+QxSZ7FPd4apzeSKvO/kPdR4bXD6B1h+8Rm38BYBcuujD0BdjfcgBtIAY
Q1k13xuodA23UEpO9cvQ9kHzSYQESmCHygwlKe980icRP6KZzPc+QzqXBI88MkyBhAskIOTXiEdc
hTbbnEdtu086lo5sB+UanREg6HyIn193E3yNT2+OBQAL/byMGrTqLdWc7gqAhCVqsdMWebLLEFag
IQLIqLmq2ZOqw9acgmns0i8l1zrdKFe4nMMKNkPlZzkVAk0StPyUrv1/Uz5+nPtNKivHAL/hF+uI
LH7einuADMgJqGdIrUVDuot5v9WQ6VgkG8CIZy5HppQsT13P0B7AJ+9bFfJsK/fu+vzqj29s3CSe
kAOtwqdJgHMNehf8F51mdnvZGRzR3sYlQtF8VRAqwqeuCN+tmBwcJ/5OtcAuA5ftgVnhi48d3Q+A
ZVwe0WWR9e9v5lPMyfxvQ58KgRlgy/B5IHH2IfHaaGNTvUa+Pzi4jVIU3GuAdQfmR+Napm6inEFU
vvCAkz1wJrLikdS5vK8BGzd7SK9V/DYHqtp7BB4v+h70qVd/0Z5RxUsjpmZ47qqkml4kah/Ne19N
i3/lM9sGN5oFVGFTH4hHn4Df4Ly0JkKLvvaAlP+7XljPtzg7XXvIeq+AZoCUWU3EPQRZzN8SDUjF
blrGfKON0mVSK0xAbTdMCTp6n5gv609TXX9QYI05FZkpN7apawJWnJBQLMe9GtwrxBvnv5os8dgu
U0iMXrEnwSW8esebPSkWtGPo0q+fDC/Sd6RFRk82tXyIF3BaXDfE+sZ7M0Q0xUsbgAH232tAM+h3
UDMJbv8/RrACBZ9HWbeaNaATMV8FcpOnQhr/pgbI5Mt1c1ivUm/mIPlYeyyl9VMk4LroKf5YQBTl
iO7ArdarP+4kGMIODqxfRcqJfkKymB1Vj5gQ4KG9B5+fv5E5/OO9D0OsW+zNJPTSqqAEG+tTOib1
Xht8WMko3AU0+pxpUny9vFZ/3LEYxnqLEC5SgIg6+iSESe/4MONkLiHQsGEK1ywsj0YnRQRctGFP
QdzyI49zsw/SgZxiXpFDteolXp7GH299mIbl2nKkXhRDMB5tuEuBzjV8eEDBDrhbtfwY+9rc9ePm
YeSyvuXlTTCqqfYTWL9ayjtCB/9OchzWI4gyNi5/DrP8hjYsfDIUomyfJvSR+OiQ8WJUCuKu2zD7
H1M2oA233Nx4UrSmLMEAUUFdRxVD/A39Wd+jPoxOSaOf53yK7jMPvWyX7eOaj+X0RqShL6lB5FqM
fAClE94yMaor5+s+b3m8MgPUeoyon3Qkn/DshSweKs6Xv+3YwjaWUBZ9J8yIl15alMWJFCQHnGQM
PuFhzY+xKjbTAo5txde1e+Px05wnadWl9KnhY6kP6DMs42PXSsoh8rfSc1w3H8vjg8QrcZWS7MmQ
AXBfsFE1MUi4u54Ep3Bcwg1lSJfFLc8PSFLOgMLTJy3U8GtKZx8dlESSjZPWtViWw3fhiCSmD8oC
k+MJMyQq+tHHsHtdRN3GdcERU2zUYDDERE81YhcPccFskV6Uq0OsL+J4/V9dIDd/2SaO2diQQRFP
YApDfwf2Ll71fE0DhzDMsoh0Y70c5rBBg0FQtTVBkeuVA4tng3jyDf65/PNdH7e8O1AqH2YFiqhU
+q05kkylP/OkydTG8ri+b7l3ALXgsmlhbBDxjR+hocC+gZJxK5PkWvz172/8LliE31We8p8kaMRv
xEil/5yzPIkPXu3L8ea6NVrn9mYU8EQzY8IkuZcZyf8qytagjZQ37UaF37FZbS5hMvXYP1mIJ3CF
c7yhFGQ4RqfxSUxLzg5ghS1v89Hr2tN107HcW1XV0ka47QCLXJEXkbZztA/Bfb9Vo3KZ3PJvEM0F
qvEZ7iVZrx7J1M75KdNFsIXrcUT12DrDWQNhvJLV/r9lBDRHf+F8nr6uj8gFveLXXeJslKDuxYRe
6cx/Qk8OMARFW83sHsKM9J8kNew2LPJy+nKVQWys4GT4Sh/R52fwSYLgbpUbFnG2VaZw+IgNEGSe
AaOw1ojmMuh+dB5T/5gyGI5ZWbTHyxNw7ODIdnKvQTpQdBVogL2ofgcWAX84ihg9Pv9ItBVV6DSS
mc8Ocwcq/q2kpGOb2Ty83B8XsNIS+lToWp9UzfJuF3qc/7o8J9eyWU7P2mhKmwkkba85T6hR6Hdj
Km/Rct1c54c2XlBUvdFFSuVZ8CwGQBsVcX8/ZLnXbMRe1xQsRx/GqheKjzgFe3BkToWX3rLeq3d9
0+QbZ5PDFyPL16eqRCdzSXH6oUwxTVBrT7S5C2LxrQaH3nXx12bY7QDyz0YyLU8cFUR0Tviej0Ke
rkx7uGxrx/61gYJsYHEFBih5fr2RTHnnP6xX6kCh2EpDFKtAcrfVcuIwig0O1DrqS4+gGemVzcqA
cOg1vz2UwTX1b5rY4EDwTmRNhbb/J+6342v2y9CJnWpUw0B4Jzauog7vs1GBKiuWPCs87K14MHci
ixaxK3WabEE3XN9fl+/NmQuZOJHqYuWASbLkURo9fIaAF98wuOvr69/ffF17lIt2KPKzScR0U0i0
L51AIQE+icsbyvV966Le6CwrwcGA2MTyavg61JDM6PZl1KfDy3UjWL7NEjnqGDeHc4qc3n2jFggf
1wXRf1/+vMOvX2lr3iwQyGLKmGXJ8uSDkfi4NPOPifRQssCr+SZE5++Vu8g6yrsc1aO2LemTUY2J
TjqIxvY9hAIAt7o8D4chbIBgV1EwzHt1fwZ1HH8XRaz9mAfXAX5oYtPrSihBI9UfdudOqfk5CJBN
YLMO92Vfb9xCHNHCBgPKRmFYXDuhMAq+6aHjHybor9/EcbTV3ekaYd0BbyzNxjJI2dDwe1139bFp
qm+gz2+PPt/aqa4BLE8GlRDnRSzasyg9ehCa7dMZ6osohl13PNh8ulPWCsF5PZxRQYCehJZjMoB3
iCQfLu8h1wQsZzaDjPPRJ+15YJTdImnwwCtdPoCM/Z/LA3As9W/FBNjT8uWJ583Exg4DIFl0F2gW
Zo/TWIbZF4gngMVGhYbEX/lceNVN1pKtRNKr5uafxrUOb3BNjW1Z+cUPFiwVVH4iwP+emkwWY3dD
ErwHG/S+Tx60P+s2jzr/1Md0CH7wQE0zAO0dIfxdCAGKfqvl37XSVjhg9TRDiocOZ3DiRNMOzN7l
JxACie/10lzV4kcTGxPIQb4MuSNKnqBY36BBV0b5sK8YpT8uG9MRcWwQ4DSXbQNmpvEcLLr7AP61
GaqmojHdRnLGcVexEYBmVDRrGyK/gwRIZve6HE0d3YMZLey6XcZUxx6oCFlgTgIsXyD9u25aVpgY
xqxngQyGcwcBDDSVCXCHpn7UBxsngcP0NitvFFX40aAwfiqQ9S2mqjt5gvzC5kxP101gtdebOCep
By2wJGh+pGooP/WtV32FmtUWONz1860YIZMa1GbJ3J+jgEt+MjQGH1VUeeS57jZFdFymt+JEMBiw
PLVCnZsVXzoi43gawIBvkPQ/6RY90lJDAfPycrkmZMWGTiQ84UUS3xM/Kw7NhJLtJIHDmMVm5szl
Kba3RzP6umOhn2TbjeGxy3Sb30Pt4NrMtQ0G5CCw6vOQqDPpku7eSFE+9nTz+ea4Iv0G//M49DpB
wXUGFwr3bwvoRBaPQaV4+D6SXvFzZlBD2Ni8DmvY0D8N1qyRlLI/i3kuQUiHikVKunnnQwfhupsG
sx1c076pl6E7NwIgIo5enBvsqWw/DyjzXd5Tjv1rE+3yOEazaLEepL1c1HvWoJ74BYxlYEQlba26
Z3ToFRlya2iiw3Pi8qCOXWZjAvkI+sgcrIjnPMrFXVn70Oxp+PPlj6+L84cT1Gbf7XAsaQP2lnOX
Lv5dQ4bP0+qVcgGVaZxtKvW5hrEcX4Y9GBFkps5pz8COSnzQb+2DgN/2efUtNFlz5R6wnB6NYyD3
SJk+N8Gq/lwM6V3Yzgvo364twNnYv6Yre1r6tPo31wV+NbJ77fMMS6RvLhvF4Sw21g/1ezrLXlbn
AveJaBcg2fmV+yKRuy5YBZsvj+KwiQ3um7yiigo6tOfXmzlEeE5F4cm7Jq2nXSL7q3pdILm6+tJ/
jq0aikyir86B1OmpI3i7QHK82iXbaDWHh9jovqAxyA8WojkbFppvqZ4hROEVW1kulzXWv7+ZABnN
VA5hVSF0tRIPSLrsdAC1shBylhtnlWsC69/fDsF6dJN0RX0uICoE0frKgHzdD8iVCW0bzRfVhOLF
QvTZzFP0QLRIbqNIbYQQ1/pYvm1YnNTKZ1j9DiBfby0ZLgxIu/9BMNs1hOXWYjY+uMAkXmAt2mAQ
oKZTAfb9A5S9tjJoLhNYZ7mcTRVCbas+Bx5nH4sA/B86KNhGOc/xdRtiJ8JayX7pqjNRER4CjfDC
mwgaVfPxsi+7vr8+zN5soED6Ea1wtTozD7XzSPn0r7a4tsJtc/+ltJCsp4E+T1FJq53oAQ/d9UkL
nsbLP98RimyEXVHisFaJyc9KIJtlPGBlhqSJb9nUvF+S6cqklk0ACLGPbEqQFH8KNLiuaNIekqtz
vDagDpzjOu6KpTgjQ93dTlnfkh2wMshqXbdG1gWd9FmEiF00T02i301e3u86Pv1oc/1hXsWTLw/i
uOAQy5dZFEyJ7rQ6F1kubtWaJ+v6uj6KAvWWmIef2rIoTpfHchndcuqiCuUc8zk/vwo6dGnykwyZ
uc97+fT6Mrg8iiN02Dx/clBIZYL+GKl3UD0azwOtLRrpRzQiA0ixBQL+8yjcBsdFBCJFKFNhA4fg
dp6aeDpoHOG7OgLS/PJE/uzieLv818V5gVsARCjzs0z9hp4mj1MgKJAov0o7iHKb2i/tu6yc6dKg
GwhNYKAvf2jHetz49X82Nk/Wv78JUET5Cy1UVJyNBokBw+H/Xq6dHzIthx1qauHny6v0R6wuJrEa
6M04EMlePPByR5+VnNtyrzpw3ygPxD2ph0tBHYt8P+R+d6vz7Clroy+XR/2z23AbL4fi7WyKhODp
YSp5kqgqvJt6ACRf3zmm9sxHpN+WDR91bQQrELAIvGvlLNWPYRnjWzKq+jhrXW5MxfV1KwIoiGHp
WZP8DNRMEO7BAoGWMMEID6/8+ZbbcwP+nYI35dn4RVM9gZuPiLtkDEAOfp0xrJOchNCpEpFSZ44T
8KZAOEF8LCAHDoXpeE5+litX5eWhHItlI+UGDQJocL2i7u3583f0N3T7ICFX5mS4DZRDMR07eWDt
vRD6WeYNyOgDFML6eizvrpuAfTmfh7iiIMi+F139bkrRyhgiGbNhaYdXcNvnWVGBBJnRMwCky65I
8zZ5IBId2T4YhRZeJfc5G8VVPUSU21A5s0zN6BVZiTtENo2gshiDF8iw83cQXcj+uW651n3wJroA
yJTGKsnlWeOBD4rCkRnoBy/dvFH5dBwj3HbtRqsYOdERvgEd+agZH7scyuuxAa3IdTOw3BvSSTMm
ULT3qUfLb1GmA2j+9oW6KrfLueXcKFwg8V3o6TwUUt8YE33RBOp54Ihu96qAyO+oi35j77oWy/Jz
0NTX8yhGdZalWJYfZGhjdcd5F8rPc9715V9XrZgNj4v8tuSGRs09pH2fJJ0MWOE3Nbgcc7CRcYr5
SEyOhpybBgA23mQ3ZVF+aiVSMNf9esvBu8Wb5mmK0zMxvFrQ0RAwKt4RMDFNt5dHcE3B8nJOFRtS
kYxn2Zv4G5TdxoNpGlD5j0ATXjfEOvQbt4sMkqx4Zi6fgWl6P4Ca6DRXqN9U0GDeGMERyGPLsdGE
OrcpUMnr+2zIbwMYRq1KCMO3yzNwhEIbIQfIdgc2tbT4oePkZzaFD3yl/1aU/qRs/ExXFpbLA7km
Yvm3zkxq4rYvzkEGEdNPWhUM8IC8HNSvywO4zG15OFiboFHOuuXz5E0fUScq9x2tplOPJNVGa5Jr
CpZfC6ZMgG7A7Nyh6HTfDGE07msWx9fB27mNi4MQWxRzMY/nJpclpuAXz+g9vvbQ/g0LNywmC3Vv
PqsGMkaswvUJYpD5TUKGLQSOY4VsQFyTGQJJn8h8TvlSsH1ApKH3vqJjtOHTrgEsn26GmUCeGANI
XYJveCAgvjTX0cxRbuPehF97tK/6+Sx8nTV70sZJu8Nz/zpsDI/WWb0JF52fghJ3DtKzKsEyjR6c
QS43WTbG15USuY17I41H8gTcQJ8jNLw9qiUNfuKeo/65ysNskjwTlLFWQ2s+Q0Nx2XPofh1Ul/o7
n+EhfnkIl30tJ9bEaFa3WXrWzKvzfRPVw4nN/bXh1Ma7IRFCIKg4DY9CIU4rrwNrL9lUinWEIBvs
BuVhSoAtGB67TLyPyng4yiY+4a5pNh6rjkekjXBTMV5WQxT3j7IB3TYIE/gdWBy7ZlfzWR11MnwM
O4j46SJ5gmR0KjeGXb3r91oM/w33NhjotHgpPUegK9qx2pSHRtftO53kX8JSkI0aicP4NvANImE0
h1/gSrAWFTudIqUHfHi0cV9yWWf9+xvvE1PVQNbOZC9p4w83Op0+cjl2e96J56s2b2i5N6jIRY0E
aoRnxXqj4fUYx3dQJhmW03UDWLfwJtUhAcuBOBdxHQXvB7RwpT+SpuV6I7y6lsg6pM3Esjn1sb9e
pSgN6vm713vTCF2njTm4hrA8fGhHEI/XxpzTJgLOf/KH1jtCh0IztWubdBP549qz1mGtSj+gVR0v
5wmJg5smq7/JYtEfALD5CqLKrR5+x/XJBsENc5lTE0zZSzSGqtqnkaT7FDxz34K2C47gEWnuClxK
rnMQGxTHeRQnKO4InE998V2G5ZjtxrFYbq7aXjYibkAjrVdmAY6/uoc6hUGzR3/IK+gsXP6+w/Q2
Q56oas/Lmjp7Udw/o+iKFG6im895r8IND3SNsP79jYtTCItMvA+Hx0W0TXgI6iESf02i85I9wSO/
/Xl5Io5AZcPiOCE0ALV9+kJIHTWfJYub/Fs5QZZzw0lcA1iOznQ/T8gCZy8sTrtDSnNyoMMWOM3h
GTYmrmnjKseRmp5NVH1r6uEvXaH0GSRlAODZJh2iawqWn8ul7WXZtt5zl3a5f9So4I77mKIN8XDZ
CGt6+Q+HUmA5eEAQQJZBiM9BR39JKGmdkBJ8WEv3wLjeQrJbnWjQbmxdx2xsaJvJRdkrkvtn7oHC
aUiDf2Zvk6DZ9fF1hm92bUEbGme08s/pSJef0Pnp7gtPbAFcXF+3HtpEoBTZUN0/KhXzr8A29/6+
ygW0+66yg01op9FVhQJukYF1ARwshQzvldfu0hmZoQEvmmMFepmxhCrX5eEcLv4bmo2mYYKyPTt3
nep3MMkEpjOQ6OUQMLwuzPrrSr6xR1fWrGh1n30BU1xxD+kZ7641IO26bgKWbxdKp+WIjogX2Zb6
lgmIC/oCmuR8kVtpCYeH+9YxnhZhXIW+8Z7TfGwftC+mg0im+da0k7iJ+RbTj8sUlouDgHEom7QP
ztID9ym4nxV63nQfVTvPD/nL5eVynLC+5eZCKrRYLBnQTLqURwIy4104sfC09OO7uUlv6Ci2bteO
ZbNBbcUQzNM4wTLQ34XIYD7mewkV4BsvlPme1pv+7lg3G94WdIADl0JLaLF24cEYMRwhNWnuQXfw
8/KiuUawfB76i+CUYqtCZIdHAPfi6WmcIcuzBOXy4boh1kV84yRKE69Fe2h4ZjkqwDcTlEmGvWmq
ud7n5bLVwu4yyTrBN6NAEEcAlkWzl7ZR5dHHbjis0ishpMr3MSo2Gzcf13pZHg+4HFCrWSdfICgq
j8Bn83fQCf6Et9wWW8yfadIot/FsrEzqBpw5OA+78YUxJNDrdHrPE1SCNHQ6d83ghXdVSn/RlKn3
fYeu7cuGcsR/m+4OvMRJSMpifISeMDtJgZ7wOOFbIjKur1sxoMnbJYXOXv7STADwQDV0POR53xwu
//Y/kwFh1SzvV0M0yWQi1f1rhwNoWMBr2Rb+t6Ul/hNa5OR9AP2QEmpyprkTA5iWOZhPf5AMjHpp
WKLZrMvLL3SKvnRLhU69JPWuw+VwGws3JZQOS0ajM8PDot7hlEDLfY83zVYUdyytDYOTfR+VaGDt
HyFBvDLr+XTc0Rhw8es2ho1/U2GW6jFp5YvCQPGuW/xl18Q1NGsvG89xQbPBb1GJ1rVM+uyclmDv
Sv2M7sGoNh6aEjxeYFz9OdC43+OJlG14sWvBrGBBZdr7fMzzl1rlIcpf/lAVJ67Qy7oxI8dZ9Bu1
HeF4vqYB0i+Qe9qJcPic5lX3oQC3YWXi9LAkEKi7vHiuuVi3BBI3JdSQaf5CSuz5OM3QSiGBh92K
R67vW1eEAWnBic+x98yVvgmCcHxcPJF8vO7HW0Gh69DWnch6eAw86t+M8fDyujzXfdwKCUGedybl
MzujgAtqO8BBq05fWZWy4XBFqSdPGfgEGT1ouvP4w1Brb6Mu6Fhzm2uuSJWG3gAcogPtzi6doBuU
z+lW777jDLOxcBLpWFA5JeH7dC4r/StNwoJTyH5LWpjTXLS4Ol0XOGxQXM8LqepE+D/IqrUcZhlu
fJ3XgpL9KgvbaDiBwNTqrmTnAtTl35t8Dal09tTW73dcKn4DxHGQ8ekE7y3NoS15C+Hu3j9GdFn6
u96Li/yQTTydr5yM5cgSnHVIM1beV+iEM7CAlPW83CasLtjh8mq5bhY2NG7Iu5At0WzedxHt/5aT
bny160AvZZA6XxI97huZIKrznvspLho1UGLeoUAOMZ/2Y5XHW+HRtQMttxeJaTRYJulZtVCOOKBP
Z7ifyz6c9omI2Aalh8t4lvsPU6B6iTVFpyCNdqmcMnqcUMIEN2cQQsbekK69ynSxjZ3riJqjxCT0
LBMVxA9BjtrH0czjspVX/3NAwK3rv7fbgPtlpvLSe2Z91c0H4QE2lTe1IKfLW+PPBoFU5H+/n6a1
BJ1oULwQCgGrjrXVfd/GHlpR2XU9rrENnwsi0iKlA7EvHlH+nvhVlD6Nop+HXbuYIdzY466Fsk72
cgCCmIVx8SKGoDut2iBHz8+25BlcX1///uaRQSA6grpTC8ZIpojY5fEC6F/cJNdBW2KbTY7JxAfz
p8Y+ogGf3kVj6ec36TR4WyKlrgmw/06AM80CEfj6PqCT/yB1oD/9D8/VP9/jYptFDkioOuokx1Uk
qPQprNH/GKu+OoqVZlw35fwAXGawS9hW065r21ounuZhUkTjLL6SoW8lBERVKHfGpyT86KHVbAtW
6hjGxshpUUqR+Z1GpSnW36ELw9+nIPh9SFMqflzlgDZOLl9MCmPM+YuXBqAlHeLyJn3VAcrbfINl
6s/xMP5NoLYBLUxDZfkiZyA8jUJWHRoAzaFBHC4zdBhdN5N1+Dc+Ykgj2yBoypduweuuLVV1kLz8
Niz02hEsH4fIbsFVU+cvZW+8vViKTz7j0X6Zii/XTcFycx6EvE/jMX+hkgfD/QK6Vr2PPDSdHCOI
6swbQddlEOvAhyBhUtI+0veAi0zv0lrNxwhyiO8ECgbHJtqSh3XtXsvncbzXnYyS/IURUt2pISfH
EYLBtyntty7DrplY57mXG1oE1CteeOh7+6YuxD4fR3Dwjf6vpG23iP9dM7HcnbElnrNxKV94LtmI
8IvwuAe5e/muJqX36bLxHSHSBss1SyPJzATyFAz6BSYaPneMZ1cljGMbLMcChqYEr40fUlO3fb2D
gjOwfhDEW+hWsHL9fusoV2jVH1KvxxmVdL2/K/s2rHfgJey2MLGOKB9bDo5EFDqG2aIeX7lCB/5h
FQPWU3arS/Htla7Hp162EU1cs7F8vQgAJpjrTj2ysueAcqfpk98EW2VSx4ayMXNz79EAZAHqJVnK
/laWg3xgAz1zWv91eTO5BrBcvPKWZQKVsXqhJDvXaoE+xHqt0mTaasv6c6YB3bv/DbdshPC4qAL1
AgDVTTsAA8br/i4nXyZcRNtsk/7cNY7l4v2kqqSutHrB22D+ASoFvodm0LgvZ8POOgU/cNFl7ZVW
txydE5pqYNzVS1tCB3Pn59T7Rxa5txF4HVax4XMdM7EfJFizwJu+goG0PMyk+NSCOuBw2eyOxbIB
dMQM/pwErf+DtygCAi32AOZ4vS9p0+2T9AsozbZQn443XfwbkC7OGRmCQDw3PhoWgSDWaIItlQ9J
UjBB7ZBQi/9u8zw0uxAZBBD6AmJOdzU0qC9P1eGgNu2c8cKhEks6PBrGh+PUj/4TDZfi6+Wvuyy1
/v3NZUJHYa7S1FMvS6CqXVz2cgdtL7MbQpps7DXXEOvE3gzRCaCj41YMj9EQTHsTQo4ijdPbCsjw
3eVJuJbICgJqAZ1CG+XVi0ap8KOGKuUUjOnzdR+3/D8oEw9cZmnxyAxJ8c5Vw0R9SGHRCL3W1w1h
uX4sc5JVGVcvA0rl/2S5iu4BjNniUnktmv1eno9tpJ3g9TKVcUN+AJLr64PH2mTpdsnIF252fOaB
fukhqtGhGK2LSrNdnckhOuYqTMfDgBp4m52iFhz+8R04v5piekCWLwh/qaQNkNwt6dRmZ8mYH0J2
jkTyY+y1rFmFbSDvmHeV2UEKIE/DmxGXu3K5wT5eSLmThPhFAbo2dGU0eyYqwDt3OvQpqz6VVY/G
wr/TiDdBthEzHLvEhgQq03nzlCXqxfTI/oRRZ45q2BL7dVzQbDig9EZAkLOletYgadqDpZGCsgT3
hF0JuYCbuks2U2YOd7IRgKJUYZ+g7fjZ+NEXXEbiXdqMJy9ttio9jthqY/8Mh7yYzrvyW5oqs48y
5Z0mWtQSCZ0FfP406v6uNUgTLu9918JZASgwdZLWJNfPzRj+A1T0dzGWXbrv/fY9hCZAZX15GJfx
17+/CUI67OLKRE3xrBjPj2BNjnZzjd7C675uBSCyxGHSDap8ngxif5Ho+bsHnMLXy193GcSKQKQk
foTqm34OXrnQSfeXkAn9C/JywXH12ENcB+zvy2O51skKRRG6lbw+WdRLOk9DjJzhqFYIc2euzFLZ
UrkMkSYR1M+fAw6KauLjIivQ2L1LzOaWcniIjQSUeU9l7lfJw2ttCHWiRy6z6uBBXWnD3q4R7Gxh
yVkTzES9hLEZTnEesttAV+N+1Jusew5D/IYAjPt4SUaZPBSpuGUjHqxlhGb0y1Z27Cgb/hfg6EWi
Ja2f2Uq4VzThJ8I8Ne9Eob39EgEkvQzoTr/O9wLLxZuCxRlYz8n7KCSCfGKAypoj97xRHy9PxxFD
bBCgUTVIJ9uhfpYefUKNvdQ7OZViVzXTx3IMrywgxL9p5aK7i3vC5w8665YPU8e13MVEjBvINteu
svxc9iHrQbCknxle9McJzTLg8kdyR22Rprr2lO3cVBvfsLZ4Bk4AdMXTELEGnWpiK8fm+r71qmBN
u4hplsVzg9a+D6YpZbzPWzDobWxbxwLZ0D90a/plHSTVc9RDPSyaQN+jOjxaSoTEyzvJMQOb1y6o
s4z2JEseJkiqviMVNKj8avQ3zjrX11d3fHMIdWnhqdZfbyCxL+pdjMaAfsfCedrwA9f3V/94832t
JQlH0ebPPEjwfGxmMPfs0cxJNhKcru+vdnnz/bhknV48ql580/wdET9B30O50RXq8GEb6SdKiL6C
40k/o2OzuU1D7w5dLfpIF/8x4luwBNcGss5pHnjFFBJVPTcTV5+HbCk+BkG7Irf5z+s2kOXDwRiB
7jpLK9R5Gn4M8rJ+HKeiubn8dUdmyLccmA81MrO0DN7LMJPejqU9T+7xt6U6CFNADuVEKUhvjlE4
tdM3Bmg6uY6cIbbBf0ECdba0nvVLqpBw7llygrb6eICY1Lj3+CbYwmEhG/gXdV2rQHkevCcJK79B
QeqON0v9s5028yyOTWxD/gTIKg2kGrLnANmVBNrV3Tw/+IESV2ls0dimsRtU0ks/HINnUD4M/8fZ
l/XIyTtffyIkNhu4pXvWTE8mW4fkBmV5wmobYzbz6d9DfnqliRM3f/VFbiYSbi9VLledOie8aZoy
iQ8i7vdKTLYlMqxcQ2rdj4dIZJWD9/SscVvLgDsPa74rXmIxRpPDrmoKB+3SsjyDrMa9kRPwlj5x
1SmS4oWH9V4Dim0rtr+/8ifgptnaBoPyXFDFH2VA3MeEI7K9bCy2dTKMXaN10+EzDU5oloMMxDTP
t7Gb6DblLd+Jli1xlAnoU95KKrFMIpsJNAVl5MsHd+7kvciV+Oq4zUfSg/rt8nQstm+K1cZ+I3Vc
T8mTH4s3W1AoO/Fm1NI5AL5Sposzfoi8RtxeHs22NcZVPtdLk3PhVWcJUIK+l8hNzt8gf5A0Ox28
/+6fi0zMnl9wwhSl3rlJkp9+9U5E5En0fLof8fLsG3Ru4w8R3T3SlgmZEL4wbIZ+IEV4ZvFQ3/8O
D+Nm3eNbsRiMCeDTa92wKHFFJqIOrXI0DP/zZrneJQBSPvnhuHNJWo70Xzg+Cb04UKHwTJHAX246
oHNunI2VO5c8bq573JgCtdDOAKRX1uSsmGAgKymVtxzhy6byJmidkN1fdcL+QvBFIEUdiEfOuMsU
kIidd1eva3C8/HWLZZpsdn4iGRZLi7OYJ/44ooPnhcruPKNa8KWKPXXy1usk0r3oL/VYGgUQXp7K
R9Aszzdxn3QnYLDWF3/J668sn+JPl+dkO8LG7V+MGj1hTIkzCo6Q9ipc2qoDBd9BsbNoNps0jL5g
8JblmHjn3IluQ8ggpgwiT5T3J1Hzu9iHm9lUn+ouvK5aZ2L8pDdJrsganMUaIq0exkh2v1uBWRmu
O2Qmzk97sqkWfyTnWC9uhmuynlJw/mp/xylbDNJE+hVNvIRIgpKznnMGPq9VJ3Wqh0QuN7We9V47
hG0Y48r30UIJ+H3dnXN0bEIjvZW3m8JbMF7JvRWZQL+GuJqJBvaiQw1yQN6gzDVFy4fchWr4suyq
1locpQn4gyJatXR92/0PIzFS8QW9K+s9F+UI7Zbmy2VLsY1iXP1x6/TEb2OCbGzT/GA1HMxcR/Wv
ser9Qz3uwRgs9mLC/fDJeeWt751ZQb9uyn7xlJwaWAcDYlK4wZuhaN+jU3/nyrSdAsP+qYdmjo4k
yNbnCznUoatT1UQ/HeL+urxsFgdj8uAJaAoTyCd5ZwUFmifKZ/ahJNLZywP9+/dTE8THRtXX0yC6
TFVlcfKrcHngXc/eorNnr/xvG2ILnl5HlMTJe6EbetaOar7SqaB3zGmhbIW+jj0SqX8fLmpC+aoE
FOW6XHhWgO7ic1K74cffvOR0bubvAVzozmPv36eLmni+HIohaJEY3bPwiq+V2/1u5tNwaLdVD8Q+
wqSYx6chB6Dlmu2nf/HiVQFSXgR5Zp+QpD36deuxR6dGzmInsvj3+aImBd4cCeVWieYZRRZEvxFo
cQCxREVY8/m6GRh2D+SQ7mTS0jPV4IDNCzCo1uOVfbQ0Md72IAMVvYpBUaEIrtxqkfq23VqnL/92
27EyrNtlAhKtLusyUc3+cxW77G3rU4gQgIgh5Qt/d3mY31HJ39VAmhiXPOUBjVC+7jI34T+gKPgy
L+xhbpb8GLfixZX629yCNhddZXcSYJA4Kb9GNf738vCWWZpIPx2QYoRitsi0u+jbquqeKJHTIxIb
kNy9siBMTbDfPPWo0pZd9bj1VeejeiggnrKzT5ZDbKL8SBytlajiLquD8Nc0VsON4+8WFmwf35bt
lf8KofMIda5YnMdCRUUaMw3j8xa+141o+/7mN199X03g2IxJT84ziElu49XRd1A7yS7vre3j299f
fVwjFdL2Ydyew9LNoXcA9vsFyl/XfdwwbZBtaSqo02W/kTEJeANBfh3v4YIt90ZsmDZdI18tsuSZ
HALcFk7Jg3SjCISkqp/siXLbTM9kvmMoRYQRGIbPs9dzSm5oh1LI0zyB3eh+bgnt1hRQAKLqFB3V
fRelec2d/AZYOVU/Fb3i7vupLUvnw6ynZi/o//dLCXK6f+4aqtaALTodz+KgyYM7sMWS/laBd0Id
l9FPnhzIJjlHlyJKu7yTFkQNiDL+HLFYi5yxFj5AleB8BNk7/QxxbAjwRHmof2sy/U6iSIhF3jHK
6VM+qD1mUctGm/jAMp9jwDjKLosgZnDX6ii85U2egqPzujsu2pb5lRHIlizewnyRxaUPBVXgGT66
HdRsdj5v+/2GgyAr6TnSczzrQ9o9i4m3X0RevIX4bH17eXssHjoyXITPyaBJMLIzjSb/xvfa90yu
+qYZ4EGXZle/YIvI/nENmchAVuoY0WwpM7qS5lE0NU99L0Jp3lHZCAmeG8XyQ8mnncyJ5ZSb5Hqh
nJqkWFSHJrsmOtIWUC7WyPjgToAirV1yz0dnj1zW4gf/QgyC1MqJiGDnEUqhaPzR4scKAqUrL6DI
CBRKOo8CCHCRBSSC8nqpnVMYN/GVB8xwB023Is5ZYp6hRxn0FLp0E/oOfMnERTJgAp305VNmWSMT
IQhC3ybk8eifx3mqjlUBYOgkr2SPoyY8MCQ+pNDFyM9zjUhtxlScN2gGYeyqvAU1MYENkPBFC4x8
NsfJTzB61EAeNu8vr4zF/ky8n7/0En32gXce8cx/1EGsxvc4vWXwmIderM5rVSY7pm7bBMPUw7ZS
ROatex6jZnnjbtXJQ5eDYWpnk21T2cZ95QvdeiFt6bnAevSUvMmHsYE5VMHUfVlaP1fvQEkdX2kV
Jt8e2nEDny91B8eY528B0ORnRM/jjlX85gb4h7syCffGuak472b3CWSZw1vmIO9+79VOErwtaROH
v0ZOF7LeLUxpSPTNBQ3Ive+H6jvFCoDzaByYbn/lebSgZS2WUI/+5Cceblpal6W+cRx/Fu8oClLQ
vBrllI8e9kNX4gPoiefuY+AVQTil1Rp0/aO/lHm0MzHbETCcSQwSwVCPyFjKYPZvVOcVZ89lxVUF
Y2oiD6sGfHvtIL0zEEzB3ahkSzO8xldvJ+K0PJFNSN8c6WYS6LR9Uh5Qd3O4CQAnJWj8XfTPi2Y6
Nmt8H1DyMLjsy2XztCyYCfRTyFpAZKGWmUikfAuGA3LS09weL3/dcr2b4L4iV00QQiPurOOgDp8p
hT436NslNJN7zeXOtthG2ez1lV2C71fhFV5EZ2STnNvCm13oWC/TQwG17x3XYhvCcC2F6GKAcmh3
mkCncjvx8j82g0cDYe1eGdRyo5sUf24C0G/INFI9pA5A2TO6mYrz4hb05+NDTpzucYjIdXShlAR/
rhgpXR0KF0Gyt6ASfQ+ln4h+qJXsrhNnocR4gLjELZo5CLpTLNHJkDYMnEeOYJLvHCybpRh27vFW
zSIa4R5zOhyaKXxTudF0E9JwuPcrgXume9NpCCevg9/eXT7MNlMxQokxZjn3lsg7S/4G/d2fNV++
X/6y5XSZCD8SML2yAC8IKZPwS+zEC8QthUhXOQc/Lw9h+fEmwZ9q0XyhOOIg3/Xi+pcIYjq+k4Pq
964U2wDGQwEUfHXkQocMfQXaz4/QtMTN4LCy3ol4bd83jLyi0I4fFt5liOUn/xh5EWEfnCC/soBH
TVgfzRuAvcS0/i960GVMb+d2t6Jq2+JtWq98FK1nHrGOIA4V81welwjPj6RZIdpb4nrdCVBsT1ET
0dfIIKBgGFMnzZBqkwRlj8rHRdgE4CVVHtB3Yd4vqVqYeKc97zPfZ9m3WKTJ/bdSNrjD1HfZLL3m
I9Dv7LQleXG7vPClz9M5J8lBO+Ok0pmjr+m6Y234gblheQg5P3oWA6p9N00IToqbfunjHZu3hHwm
FeBYJ34EoqDoLHuQ6M3uL5EE4S3j4ilC0nQng2A5G3/hACVL3KGCN57xjjugKSM5+EPSPXZFuDcP
i2wwuMX+PH+FC+XJppT63LgKLbzQlc89fz6I7QBASt1Lte//N7vBY1A556HFU5Lnqrxul0z52wpg
YhdaO8iQFKCPO1RB6zk3pUQp+8oBDOcQ9j0ks0KUkmQMQGWKw1/DRbhsr2nOZlgmN6BeAOSqZ5zu
QI/usWWOSFmCtovEIW8WcCenkyv0h9nLvyAqfPw/pH5tZ8PwG/4sp2lCM0mmtcPeumICW2A3xmGU
zkyWV4bNgREP4OnnjUmNJPrYKPTjgqXuoU66ZafQZ3HdJmkgEyPrwkKpEy2Q5klH5oLQhfcV2bGf
7Qz/4zFjwgglmPuiho/qJFCsTJu2eyk8Nz+O0NkUomxu55XMx27ce9HapmPEAa7vynxgOGwJh5hP
H5fdjxp4lZvLHs0yGRMxCMSlqt3RVydVzbchZOTvZ3/MtgpshbhDq746Lt1eGslyukzwYBWXTi5C
3Eo6Fu7bUQHdFXfMfcMCtdfaaFktEz5YL5CDxtUgMp90Xpuu7vhQlvn66/Jq2b5uGP6ADF6xgqAz
g7pHfFBj7twHnt777Rbvb+IGkXERDXpr1AlsEfUBeJGfshaPhT9kSbFbKLPtwTa1V5GBbtQKuN0k
TyOHZhewb13q18igOw1aYa5bJcO8dU4T7tTwv1WnxtuxRQPr5qqu+7j/5++Xk+ybcPDZ8xhUP0ON
Lhg57iG0bcZgXO94zMs1lJF+UtGwpLSn6r6Y2Q9RFCiXtMDQJhwit9MWWlyejG1Aw7b9MMZInUYy
co7fr1MDImmJrthYJ+WhW+hHtBJNR7Luvb4tw5mowREwyxKQW5FRv/qphUpFXL6l+DweT4+5w479
sofktrwvTcAgE6SUYGBhz1tUlidAWIMHYwN3jKX/eR8CZQkDTeSgp1vKogDOMay99tDqBuEYyHud
JAYhNGkPs5/Et37HDn4R70FJLU7AhBEKJ6l4Pgz96be7HGe80FHWvL18ImzrtpntK/MElmPo/Jar
E7pjkrRaSpFqFd3mm2QwJD2ONdIxl0eyHQbDEWw0hpIhk/Gke6CiRAutGVX+dEX7I1+GDxwnow33
WmdsYxkeQQ6inyoCj1Cv4onky3zoWXwOqX8nwvrtvA4o1qJSfnlitiU0PIQbIBUuda5OrAMhLWvp
f4qAbNcdofM1JC7KVrv6a7ajYDqMsV80BErg6cD7n4YR04/dpNTOa8C2aoZ3yJspUuhW1U8yHAnO
AmhxttTDZrAiD+jB7cL329m+vGyWuZhowkrHnbcUCGt+Xwxy5MdZjnvABdvHtym+OtaiHjgAHyDl
0I2f36Gfd0rLEuWdyz/dcnGaOMKIlgsJc4q4oorkjUcLeRhANQB3NiiWsnr2ztcNtP2A19MIe6eA
vq06uSqG9iSs/v/f0pVbv788huWCNrGEYEWIGyW3peK6SGnDpyNNoObd+bsSVrYhDNPPvXzuh8np
T0x0FGrPYNNGzh89/1IX60473m+s8D/CZNeweQ2u9rlY3f6Ut5M/3rqi5OyRQVkG7zzo6XryExrq
QUef0sqZc9BIqiKsf7iycIez03a5zI8uCHT6GyZ05BzqfEFW/7olNjwEVH6JLsOZPc966G4kyCaK
gHc317JOUNfwC0A0o2TjJECa4yGKxlawf/3HFzJ/uvz7befdcAyQPEYOGjrRmVMGbopi0I+xdN2P
04rX9dJ1485D6t/+h5iIw9xt1DyAgSCDVku2IH97SNalqQ5NR/PudqvZgXgsVoe27Nbu9vLU/u0o
iMkkCHYjbHmDCJsMrnqMdZ6vKUIyuZcbsDytiYk/bCIdcafBA2EDcHGps7Kmb0A05p/GedZIHeOt
HWnynnjech+BmOoq90pMPGKTtNIZh4k9x8i9pKGHABP8DDvGZls1I2qAaHiRtF3AM9QLk3dDmMdO
SgJQSh6v2xXDYRDZFUMZNDybWk6OVVOKeyjk7tFT/juIIyatYO+EjcsHH5BQLsaD060FUobxz+2e
29JEZZ8cfocIInSvi+GICUaEzrOf9EHPs8Yvq4M/A2zVRsCFX14u24QM85eDT+qVFclTDC1C1bq/
xqXQP8DsXR1DvrZ3NQQ8b7Vai1MJR7FjrbYzYDgFtN6SxR1ok01V3n8VUT8MqShJcH95Tv++M4gJ
PVRJPIfAa5fPc9l+3KJFAQztk1P4ZMcpW36/iTqM257HU17hjCk0mARO630HtmWvI8v287dg8dXN
7bvgnckhefKMmuon8DF0N6Krhwfo5O7pO9hGMGKDaKZDnAswUDmBF1SfZYi+v+8gcS2Wp3xUefhy
3T4Ypq6rmXMw9uBhNUE5DUAwcApLIsjR40336/IYtq0wzJ1FuROX7thka5A3j1Azyx/o6qJd/7rP
G5EBG1gRRxHHvdK4YfKwdLxqP9FYkOtYVomJR4QaHmu9KMZmE7QRMw+y1Ale05d/vcW4TRii4iQX
qDDIxy1jVlT5aaZFchsiU3uH5P3LgF6Tw/ZfEGm7LmOPJqE/Dy9A63MiqohlaMWo08rp2hRYFqSD
absXQltO71+oQqLzAT+/yZQqm6Pn1P1/SC0TEN3Pw3WnygQPRiLEDYXIL5v6mRSfYncCF+eBtaSI
3l3eGtskDCNXcdssAwjnsnx7MPljf0LUwk7oydl7NG/G/HdQS0xyQcFqV4Kpvfmfskq1CpEf0EdW
f4+jUmWuXN09QTaLDZpAwgYMbRDPWlgGCo7gMHsrdr7oYvrluqUyTBychZEfT7TN3EXGRaohsJN2
UesceuHsyWzapmDYeUSLsW+53thwiveAo653ASx/57qw7YQRw1dyGIcS3GJZM9D3TYPWR42K8APH
zdRFgdjxtrYpGDe5kMtICwZutKWefjZhnka7rQS2w2oYdYdosGhn8J4uFCw4gPWKBzfXQPQiLrgu
5jRhgrwSdFBRCb/RQQQZ14SC0G+j2R77lGUKJlDQhZJRs4ZRCywlUTfE74Mv3YoOm6WTPLt8Ti0b
YGIFw4aVrHJbnFO2fOohCX+AZlm9k2CxlCmJiRasVtAX875ApRAOO6biLga4OR3WXt4tlPk36/ZG
CMPjNC7qMBCcrxKk7cfLU7Ot3vb3VyHJGvLA81AmzaaADMfSyyP0JikWQYPAAzjy8iC29dv+/moQ
Hzd5x4e8yZpolh+aEi3hB96Uu8zsljeiCRx01h5chz0XmaecH2rjiAIoLtsyU9v7UKxVk5ZBdx28
lpg4Qh8MQrwu3TabQy84rvM401RoqLQB2d3teEbbihkmrzyg3kgbAroSIDGa+v7Qfo66Tugrt92w
e+GGYxRQsT09oOCbKtF39yIm3j0N83nvmWs5Wya0T0czVysLy2d3hEJH7oNFL3fd+RCFu7r3tiG2
E/HqZInYXdERDAfsT+gWa0n0NAyhvvPWrri56uyacL66qmkVoJqbtchE3HE8ylWl9rCClm02efoK
6oThMCKHUo38SzxDWCxp+uR83S83TFuAySkJAg7H6NT3DonEkUiIKF/+uG3hDZN2m4jV0PUGfdqC
DEXjt8e6a25qkETunFBLhGvC9Vg8xsgzo0siXuhDWC3HeUssiSU/55CB1WS8LyDAALesdx4Elrvc
hO8xAuALMqq4ZXn837z2Tdp1bnFEo0sLKtV+xxXaUj/EsOzca5oGnCawPIQM4wJAZSwgyF0Bw3SG
JPHT2iB2QA0EkN7+KRqa4va6DTMtHvvlKQySqUFOh7n23HPr1nV8mEK08O+s4Rbj/iMyNUF9EGUZ
KtkGLFPA2v02x6Cd1KMXxDLty/BF1kt9f9V8THBf4eigGvDvWSVrc1BLNB/npKPf66bwr8SWEZPB
T6D/9X/2uTUJREP9ftmqRPnqtCcnUewbcSIgFgXkOEtZuuc5Uc1V7QnEpPcjTtl6E/KrWRR6OTpI
x5j2Rzwiw/eXl8/ieUzknzs4BAYMNvqmrsTDijbrLyEJyLfLX7cYr8nmp5xiFXOBZNpWH4dGcVro
+OfQzxoo7upHrX7oqvnZymqvn9s2GyPIn8cAeAgH8QoD0X2Udg3t8lvQbTrLzsG2DeAb9wyAdiG4
YVgWD/3yBCkClHVLOUTdjrezfd/wCoGYUJoMkY3oXEnvSFHJ+8hvd5JyNqs0TB/iH4LQtUMxJ1+8
O3RtKO8GYJcAlFlKRSljqjpC0mjPaizRmAntSzrIMcX5wpE9b3/6G9Kz0mt+N8GEXP15qhMJPQK6
dxFZJmeC/MLAo1wp3TwXKLc6I4B92m++Mo6WR3Hrz7Pn5acFD1m3O6Bm5g3hzgVoG3f7+6vIo3Fl
KUcqWxCTkmR60E3n3IbR0uAlroX3BFqsdwHY3HZGs5wPUxaYrxW6OVFHzDjzpixeGxakWiTtde9Y
E+pXjUkPFXenedZrqL8AjQnNEFqVLDl0xaqeoSyohp2Z2C5AkyWQRWE1JEFUnJTAHTEn6L7eCMV1
LEkq6uUblE/bIzS+3nhD894D/uiyS7KtoOkiFDT/oGKOxE8bEXlTrGPS3kuHy+jj5QFsx95wEQ0o
aVzHc4uTC+jdzbx+3GblU/l9HqDnwyb54PHrOC7Bp/3n4WsLuvbg8GOZX0PBiUmfvkz5laB/YvIE
amTZp0kjcOx73X2RceSGd67r1up4eaUssaMJ94snzvQUDFCU0EhV8qh9QUOn++BCf2VnBNshM0F+
rgPO8z4pecZAt3Uo0S9R8+UX8mbQNedJdWrj/kG18zHJq+VbhMfi5ZnZ3vIm8s8bdUjJ6OOekN6v
HsC5kHzMt+bCogekCqiQ5rBBnLxIPLK6+dnN0Ma6PLTlfPtbWPvKH1VdjhNNijYrQUBxky9R+QJc
uLi7/HVLcGyiAmOPznni1KC3R9IcojJFCw4mKe9AWnjuym7cCVJtk9j+/moSOc/BzOJtQT9LOvTY
bWWqsb0ym2mKBudlLh3c3CyjkDJF8jqJ7sTs0Z3fbrF/k0gQXf9NiDABsW+Zn36ncLagh5XFT8hc
pCNtWXq9AjIxuQQd0vK1Fy3POEYQg/gxx2Wf5oARTJPqbgBuOTrF8mldnC9z4F4X15kCwryqeA0y
LgicFORJNuJNHQjnc7R07XF1y/te9PNtOYDTN0w8d+fCsJwJEy8olEraUczJQ14u8/sY7WdPnhy+
Xz7Xto9vm/nqwOkGdNNzEiQPzFvou6bxg1/LhJr7dV83YgQPWngiGBYsV+WChs/35dh9GRsP2nvX
Wb0JA+xynXcQiYTVBz60LKARyOe0kuV05eJvLvzV+tAcLNlqglfpeEn8VOW8n94pL5jah8tLZLkL
TApBvEBkr6qKoWzReR+gXaU/aeZiPzTvdp5SFt9l8giqPOrBCe23GQAwVXVolc/eo7Nx/FRWXegc
SejHH6+bjBECUNa5fsS94qRL3ZYp5A/dx5muEOCCFkixl1azOJrfd8+rPWEF3usdR0YKzDV+6iBn
0IagUoGizGeayO+hV9943h5o0mYg5tuhjdG40EH9Cci2/iDJOD0G7S6VkOXrJtyvAfB7XKaInCiv
vEepwL9XtWwvzrB93TBuF/zxUeUExalyFDmqCfIa0oMIxuXNtmyDifeLyRTHgyTFqanyn/EyAqtN
6O2o8DIMu+ndlM+fov12IsshNlWC1azLYSZQDPxdVUQEPRyg6sHeAtHTps1SXaeqTEzg39h2dK0T
Dm3QrXrpIod73OdFsBi7yRyofaf35Fg3mebzcxBHFNQX/fAWmrvd58ubYttyI8p3QRNcxomqQc8e
TS8yQlKtDndlVWy/37Bv6SE8SfhaZ78JztvGK1IOUPE9Y8F/1/1+I7CvBySBK41yjEf8+LlWdEB2
1aOM3lz+vm0GhjlLoGfIMIryVNdhENyCDJzW76ahc7pbNBOtezXwf29DaIL2VCCWoUFlMYv7pk91
DEq3tPNUcF2wG5oAPcWLqQAdIM/CcC7f4cMtqE3WWf+4vEq2n2/c28JjedIGIn/wUfpLq0nxm3p7
2l/39c3EX/nvhrOGYcnqjJWxQ4914nnxS8HBAr4Tif7bV4QmCWBe6WKJK8AoAFqFepE7+Leez9bn
rSyNSKS9ytagBffnPFzZz10/wNZmRkIIcidR91+nPZT5Lq+TbRqGLVdIrJSSN1VGB9R2Khyq4wKy
JIgKtPND43eQbLxuINOs3Q5hRzlXWb7I+pBXPTnIvpSPa4t2Dp+z8NPlcWzHyjBu3Y4r4NR1/qC6
Kb4rmjX/FuW8fHf567blMkw7dECfsoRBBUyp94tNTuKkQobva1xGBw8Rm9pZLcssTAxeH/I5gA4T
jq/ipTwIMvDmNslnYDcuT+TfyWMI2fx5rkDMI2oGcp7MW6d2RufsNL6At0W+rSFg+rWLlP858njn
HiMNrmYXLuY6szdpAXWzslYnqszE0gZflOMW56gvmuPladnWbdu3V2aPSj4tBW9wefhL+wT95dxL
6SD2cC7/9uxhvP391ee7fG5r7EWbEb6IZyRE2aNfRlAtABnQjuOyDbHN7NUQaqRdx8Y1efgtOcQ4
+Vot0C4D7OL75SWyHOHYsHhvqibtD3mVRYBE+3Hu+OkmvDxpp3qQvrhODjA0kXmUOckUTE6ZuXqG
DmQX301E6KseNKGJzBNtN6xOVNeZgAbzkcMp3vYjfb9MJNqxD9s2GIbuFqSYKZlK0NOF7Q0dtH/M
J9oc1xCA0qs2wgTixbMqvGBU1e9chk7c+JPbb2U1IB+O7oA25utswkTjbaAmjfbe5MFd85+qKyFa
taDKe3kSFoMzafzCgrmVs+ZlJpGWeaeWmXpHdPm31Y452L5vGDSa+8GUGSCj7IVlchSj1xdgfGiS
D9f9fMOgR+g8glGGlBntluFtWzZxNiN1sAfLsqQqw7/Y+xDhjIvupxOU4aqnrVBXuBBiHUt+cNFd
ns4BuOJdwdunkLEakqLoJ0dd+rrJmZbOV68Y2rbKSFLQl9ztBDvI0nd2HIlta/w/PZUfUpYPBTLY
pBm65I6vYz88dZDKmq/ce+MqpyD7SaoWe68VWe6LpBfo9lo9vQdG2CLNvwvpYWTYuC5A6FUB0pmx
mTSfON4bT4Pm76mu0S8E5s1PSXIdn2xo4vNGVoZ1sJbQJRc84RCHjIv5JhnF3l5YcvGhCdBjNMid
bkC+wh/FuQPT5caPsngNOUYbemNjKUYm5slDE2N69QkzMXtBQLyglQR3SU3aB8eT3cd+ImO741ws
V5UJ2mMJYLmaLLhD3D551OXWK08ncRAxn29dyFPsjGNx9tT0AiKZgxASraj0yMeq2J5QNF7fJpq0
ewIIlrNGNyN6da0vExRhnWnGEHoOU8HZm1KzgKb+4MALUE8dIjD+XZexDE2sXpBXazTlQ5mBWTNk
t60jvOUh7hm5Lj2G9t0/p+OXKzrfAI5/EuvM0mJqdSqiCHLCH4oCjfphXY1v+CCvqwOH1PAEVTyX
RZHgqhycxQH504C2zI0DrA+7g/D5S41i104i0+ayTS6+dXCaRILSP4uQEE/Xxv+WJOO70mcficj9
lHZQRVNbl6ZoX0Dl/Dh3znX+2oTyFTwcmhjd2pnfhepZlBPNkXDU487nLUfQZOQLdeDKsMXEgLYp
U1zaLKW+D53jZf0GzugmHb2cHa+6ekxAH3IHPYGyG/DIaANfWlEdkaPYOw2bzfzDb5uAPpTPwzmu
J5SYpPiiFIBBHSd7/WL/zjhCkuTPky3ZSoRDdAIpl/yExuybSsgqFVPwJlnFm6igT+2wRwFgO2sm
Nx+qpKB5D7l8nDXwd9O8pJqOH0YmZ4ij4IzRyDusUfnW2wAeday/bTXN63bICA5cFhY5xAWAqveT
dk1Fm7MlrZtwT2PR8sA0kX6aJUtbdzmyUyjSbtQQ0K7yWfjfzMdsjCD4LMHesIxXSguHJuQvAnF9
pJzgf+N5yxofIdW617dou17/UuNFFrLWbGyzduifOC5TlzdDim7GX50DSmHoM73tQuDhu1g89kG9
pwRiuQBNqN9YrcqdCj9+yDtEPVUOtaEGiVbfgWf63X50+SxY7j8T5qeI4myp6v4ZVHjqRfV947+t
K+6sqUP70Lm/PIrFbE2cX96VU91IkZxmBuvqwVPHAxDHXf64baWMd4IET0fgOCJ+ADRyio90nop7
sJypm2pCNOcPbvJyeSDbLAz/kCveM1+iGUyOsXMC/G1+XydVdXPd17dRX4UJzInCqRyAOenbwnnf
Q2xouR0CslwHSQ9NHj8oi3juXC3xwyzLr+EEILGvIfWDCH7vtWk7S0ZkkK8Q+Y6mNj+hxaWeDrKO
EeVU0zK9QCbvOunIMDTiAZp4NOC+0yLNk3vroY0oO8kt5tl5edgmYbwMRNd04+TL+EGI4nPlQtVJ
JdMngBn2hKUtA5jwvbAZvbHVefTQ5P10CP3kFPIouf8/PMwtBmFC9op8mQJkdqNTM0TwH2iK1AvY
12KSf6mF/nb5uNoG2UKNV8dVoLUzL8FZgjrTUqeoMBUpWJgzmdDgxkvQHnl5GIvNmcA8rUkcr8ob
n5kevrM85nfR1Z7DhOW5ZeeFMyHRgzvxOquY134G55/8IBkDjeCqm11uWdstYqLy3Lwq6g5o9Mxx
9Lu+keqdyjdCjg40zNFGFtCgtvyhn3R9ylnzs6J7gHjbAhqXfQhIybgIsLsJlSfv3AGVlzRyOn0d
sjY0ifiQKluU6/f0FCYo0TKuKjxsSnZ73fYb1i7WuFLrlKvveMyAc91Fn86Xqr0S1BWaSDwwLfuq
gFLIs6aQOgT3NuISussQYFl6E4c3qkDObkunZ7R6dQdw1dd1+v84+7blSHVl2x/aRIAQQrxWlcsu
u933bnf5hWhXr8ldIEAI+Poz8DoR21NtFTuYTzPcEah0yVQqc+QY4KoYVuo3lqDexOChN7iaZ5bo
j1qBpwahXLuvFUCKXRac8E6CEOFm127i7jI/pZMYRPeRiPwPn9A1kbVDAmj+aqeRbbGMW3yKmIoB
WtQfAe+66wpISM1KO5vwt9SE1yV4k1QiG93HaYaUgstTb5+57nQTD6r7uJ5ft81h+fsbn1ilMYTV
yNx+JDKKn8C1n2YgFR6jNbkzy9VhAuw06yRNFfUeY8m7F1egrwX47+rbkBbTir+1vUtMmB0rWb4Q
xnuPHXezYQBl0OTHD17W4N7aeXM08H6XKdQR7jSoxXv/CHSRqkHt5ToDz+5pVHQlAzdbAD2J6z7A
NmvDB8TzyHtnar1Hwvln3gGuqMAW8q1lulu5y2z7Zt753tSCcq30Hl3h9YcqQmdxGkBu4/rvt3zd
BNiVCeTsuxYJQIiWyVOiY3STZ2LtfWL7ulHNU6PmbT1U00fdjM5DCY2EfQD2v8O2327c8rQYJ520
WfGLOgA9dlz6J2d5dW/7umHzsnXRhw4O/JexqMZ9PvvhXVpJuvLbbXeuqdLrVVEZx0MFcB2Soi4J
vkIxLPoZ9IxDFh5st6KMHiuokR7dKWjuZz2+bJvWslVv3EDHpjirWIYDK1oHbeuu/2nS3tP1j1us
wUTb1U2bQfUCPiYDDeqvohh/JHE4PygGKYdtIxhhvKYu7H9k7KTY8M2NCnmbNVW8ExlZ82OWBMGr
73mzQCVFT2mZR87vFFC7Y45ehGz0HtoCnEAerrQ9kop/nLB8cN1m45YYFk5ogMx+2JBHwNYnfhMH
NUseUiLBq3J90SzhsIm0y2Yvi7yWuI+vUX2m2XfazS3ai5M/8zCtcYJZNt/U6tUoVaF+kMM5l830
LVGx/g5+/KDftRVKJCtXgG0Qw+YJcxB0e737CJ6eYkeWJ1BW+O6pjL1h20vaRNvVneiihPvuI3X0
DzUgpVGOGzuKqQmxc9u8B6id94+8g4gEOCeRDdqFxIlWkhmW02ui7IZMD3Hi6+JX0nKyG/2y3qk8
+xPX3cuUJv4ucZwKnMTBg8PyNd5G254YUbyMnKIPMhyvetHmet0T2gp64/mdd3v9BC/e6Z3UqqnU
W8eBSCZPuY9QZk+/SkYccF+LNdCJbQLGJY6mLZn7Ku4f4afon4wH0WeZMpCNj2lTft82A8PIWZ+G
regxAxkKhY4AkHezWq54xfeXxzchd5WexloB/viYRRV5Zp0OhwcBiutpZfnfdyC+CbnLwiKKwPTH
TiTM5G6KkB11Hek8iGhWt84is7BlkXyTGq/u0O/B+sZFGWUoPwD9X38JuerWil22ZTKudF7RqvG1
y06xDDQIeQHZFT14Nbb9+OV0vbk43KQUQxAJfH2IncdJ+s4j0vLBt21fX+b0v1+//o33z7lv0tyR
yQn8EIyCEApaeOOpV96o2Ev25SLtc30IS1zjm7x2aH3MpzEesxftQJ52YQ/WTtF8J0uOSkg0/flO
1O4aidThEHvBA0iA1/jbbKfUMGM+KHDe+U5wqvpFu2L88ZpIxFPqnzGo1miqbGfIsOOkK6UKw5Sd
Opokz2ya60uUkvTr9eWzfN3E10nhViKdZ/JfP4cyHrQBEXWsbM77l4NvguugZFg6Sk/0tNAqFM78
j+tVF5dr97jQvPe8/pB7vbzz8S/bpmPc1lMTeSgeu8EpZnl9h+oy+QgsS7WikGM5ztw057Gu3Hx2
sxcwxwLZL+oYbCk56Pe/z0O1CvW3bYlh1tlMMnRXpNkLy1j3A4UocimBQ1y5r21z+LdZ/w8E5UBj
ALXJU81jfUBG0d3RkrJ91MXbkHu+CazjkW4gQOsFJ8Qz4r6ue9AyKlTwDgHoDlfSPTazN2F1MvEa
ZFmXVXKRxPAImXZtL/ZLe8QkWr1TOFy66H8hEtUfiqH8ef2A2ZbPMPlEIYwB2QA7sbL5+Ur+w7zq
ZzuskqbaBjDMHZwgo1eOYG+rY/guwsTP2K3yve8ihXV9CpbzZcLtgPEBl6XbpS/IzoDFzWFTuWuC
sNqkFeebKDsS0wFwwTnAg6njrxNwZS72eQeaqW0TMIyclrJGT6WPJaq6MdqxqhD9bhzQQXL9+8t3
/o79fJPxrg+lu8i1FC+sI8Q9OHRMxt1AkuiXE6XdLR+LMNw79fTj+nCWHf+L9o4XGhz4pP6IWETt
XDCyuL5b3nhL1822EQybn/qcRXEx1x8pV7+k1vM+qsZpl3urAa3tTBkRuQvNHkgfVQAoESR3kQNL
Tj1fzbvYVoj8KxT5n8jP68JD/vDXAG2vXZ/GzS4vPfYF5cfq6foS2SZg2HWFNhg9x0nxUpEg/do3
zSVs42BTzss38XXczUtSB7r+6JImhwIFwlcnBn3fpp9uQupIAExEBi3yX0Vbu+BvHoGTZ17prr2A
LUtjIurQkE9qGeZAALNR3nGVhYBgVHH99frPtwRRJnSu7sngKqS5n2ox/nAhEfddMvHgOABKN05H
bq6PYpuEcXU7Gcmn2mf8KZxo9qEoewc0S2m0YsK2ry8H939j5f+ZSuiHDkMUPSUETQKOLshnTVY5
B21fX/7+5uucpUnrljR6WqCME7Kye8aGtSZ4i22ZCDle+FE51kn8pCZoYqCm/7lsoZLjLHIw15fe
tsGG9WZycgkdhvApK8LvOvNn5ARw+GmFEUaRstvrw9hWybBgplviQ8ZLPlYtgfZx1jdlfcMbpLpW
5mEbwLiZVRkzKOK40VMlVXAI6t57kZWctkEVfRP0NjQRsIJlEz3VSVDeRR3tLzp1/BWUkyUSNzFv
1dBXk99BzzoTzXCgyfhF+48Fwgyu9I/ayd1DCu5YZ063hZkm7k1FbhUmVRb+oh3v7usuKw4c5eWf
bRRtA6v6f6HfQvDlp24d/oJSOr1r5qg8etKpwNUv1rpuveWMvhMKmCA4Bh6XVPe8vCeSHTIV/Ifn
zWfFPxPAz/Sgf7h5AGYP8bkW/I4EaH8Dgfv142yxSxMRN2glVYR+rZdgQCBwSOOFZyMHTiULesc5
XB/EcqRN2ju3djvldRH7lVSMXGpN9CcEdBtzp74JfZOxzFpW+OGTKNpLSpL0ABzGSziX20j6AbL+
t2dEvyTz8znnT3GeqCfVuLctFOq+b1sc0957UXNCePGcc+6fvFE11W6o03jtcFkW38S0ZbNyWTip
8nmqgOdO1NAfSvS4bfNWJpTNA4lgMYupfBZDSW+Il3a7Qrdr8ClLYdQ3MWxZynmonKh4drsSeiaJ
2LeDvvNzqFb48/jDGarbuA2PQ8o+LPpNvRQrDzDbw8/kquuhEqzUKMtndCY9d113x136KQU7I14z
/W5I9FH7+tC61WWhbLx+FGx+wCSwYx0+7jklqL7ocDf5iNOD1zYVAv1jFrj7Lh1/pws7PQ55tVvA
qWWsjozotTeJxX+bHHc5i0cqG3CNQSjvMWnUXpUMzXBJ+ZMilRYA57lf1nkSfGWdLbe2CZBT3tio
0pf0MaHOz7qsP7O0Jzcx6b+1lKxhY20mYIQGbtIkGchKxL2UzN2xGHBfHUCN5Pqu2b5ueAfHi32K
x3TxnEV1u0tah39OUSf8ff3rr4XTd+4GU7m2kDMCm6IpnqcGwMHlOIhmPAo9HF9tQuSQYG9gD+ir
1/tyHu7Cvvow0vDMUghN1bikAmetCdtyW5gwOi+MSOO4FXtB31xa7Buh4abAP+f91nUdbrvTTSRd
xydBuJb+Y9cvqYksUftsRiksrNaInyw7ZsrYxujMoLSOyCNv0mcp++BjWaFwcX3DbGu0nPQ3YXTt
xSREzit6wX7o9H7iSXhMnZQSCESTYi3laZvCMvqbUdwyGGQ4x/REvPKr2wLQBvaiNUy+7ePL399+
PKJeMkt8/FWHlbPpdxHjJbNtfYw3PBLkZHQSjo9zvOG73PmpGXDDAiCnjSMY5q5zDmLIHCMQv4l3
sRN+Bldzf2grQMivz4FjId6xSZOqThaFKr2K0ZN02hOj9wSl5zqkNzUwDyVzPw0NXcHhWJJEJlgO
ithUNVNATy78Y1fhXd958R78HD9iRv6juLeSu7H44b9gc36OPrKwIr+Zz0A26iRVs/PyhO5p2tMf
cTmt0UfZBlqW9M3ZSlvp9yobi+exVdVRzVAMHHgNpRWC0GEGudj1HbJYoYmd6zv0DM3NhGGCZLpj
WXkEZrJ5BLXUWuRjm4hh5+5Q9WHPiPtSpkkQ7dpS6V0nuAthD9C/MK7WgiDbVAxT1/44yQSsAc/F
AFoW6avwjmRFsQs7sO9dXy2LwRPD4KOQR9CYx7Xf1NCqc4vWeQj0sNFXmQi6DNq7HWSm3BekhPsT
w+G9X4zk+k+3rY5h7FlQ125MRfkcVVn5dWyn7MRa0BVtH8G435MMJe6udfLnagRNYIb36wRo96mJ
VlEAFiM3GeiGSKY6B8TwRY7FcZzovA+Ut49keAIrcwN1Cb0STFj22UTFkaAvVA+F8JcsG7xbKR2I
qggpZ2fFi1j8oqlNi3a6LC58P3rpE4cccy+BPLhw+D332xEdcFN8mIphXjTHyHHT9psytUVBJR/D
kf7mEWNPzQQ2Zg7lvBsO6tcV47CcMJOOLh6nyEthEi/OyMTtiDrvTesLATZU0GZfn4VtXwwTr9Kp
k2r2+NPgJMUndJF37m7GfxvfgCYh3VTq3ukBgnzBZnu3HRPhV+aptXql7dcbN/rkyqH2nIJ+4Cgp
fecSlNI7x1/FEdvW37Bwp9CJ70BQ5BkctJ/chQ8i1YNzIkFLv29bfsPCSad1BtCl96Lm/mUeuN73
uNhXTqjFuF8fmG8uPCjrDUnIc/oBXIbAK5G92y1tQAVAS0OXPEeuXLM+yz6YcDgNTUcM1sbn0lOZ
OFYUHWWH2ed0ZSaWjTCBcDVEeOO+TZyXLkJ7eBwisJW+VyW7IU3XbiLbGMsqvlmtaAC1Ty6189JA
te7TKyer5zsdYMjBWkLPtkzGxc0mKnimu/iFD0P5lY8B/+OkgPFeP0vLV94JDU0gnM5E6Dnz7LzI
ARLtaSNPbY+HmXYQgfboRVnxGLZhlsm9WaccAlNZl3fOS4q6yR5dcuACjKAzn3X/9a/bKPt9U2u2
dhval503nsFn17p7Fedx98UZ/XwN2GfbcMO69dAqtOIUzktQDKhIjvnjmDrtYYI4wMqlZNtvw7ol
+vlUU2t60tPc/W64yx82d5b5rpG+y705rND9Gr9kHcjSA093P9WIFr+uIe5KWuj9CRATBceFIhEN
YpqDjDHWt66q9H9SLNqmsiFk2/99lNSEHqVpTJNLm4NoCwJ17LYHzPHPdXt4f3+JCX3TYzF7qEoG
OcRmI8/fS6dAdmmC3EnHnPTm+iC2FTJNeqAdsMUDyXcTojXkBB3d5I8OGAXmtUfl+6ENMfnnigT4
/rotQgzRzORpkADk113wIcnz+E5rAb5ikUf3QSZWMvPvp+Kww//elokqObEmnM7IJbEPTePlBN2d
s/qglGqzDyBKr3KIm0Wih67WFLfsUBZ576/4F9u2GXd6Jseu4bOazhI8ikfRxZ+dpOQP6ZCtjWDb
M8Pwuwx00pBVwZ4lAnT5r3At5LBWDrVtuwyjVz06MHXWw2ZUWNL5UCyywFBMKO906eubIM6G/RgP
IjgCRDQ4K+fQtmeGM4B4gVBun83nJNdHh8+3QXsuaXOKENfHgKL5wXdJmk03DYCG/z4gMnODTjdD
ckl4Hh3dKLhxdTQ8VgLcuc24puZkOQgmti4a40wWwRy/DB6gVRA2aKbD2IfF10mLahv7FzFJ6iJV
dKADHaezAE/hzqFIZ0JzFY1WUGZfOdCW42aC6iZ3LsRMPQepSwfSQARY8p/MxZQ2eSCTqY4NjEME
KYpfZOzMxXGGdA4YA9JgjbPatg2GN6jmJMk9kvj5jghNbnQA6I6qkAUYpupyfQq2IQyTTyrHbcHu
77zk0Nv98SoKBO2P5jFJ6baL7C8wXRF3jNEepfIMeOWq38cK+h97qPQ5/hpk3GKCJlVdMRZuXjQB
+VAx/rkmxfe4Rxk9S+C36FK5qVsx7LNQnuZqTJ+2rZxh9h1ysf1U8+iF545znrzwe1fG9Xcp0cFz
fYT3wz3yF5guT5iempaf1CgORRfcSGgg7/xUHxe6kutjWPbfRNRxDjEtv3fjpxD590NS1fW+dSEt
I2QWbrMSk72ulnXY135MToWL7mtcp+IQhskad51tkYwoAJgwryvioIQQE3iSB4gBHnJNn6uFV3cX
ARKyshm2hVr+/ib29iFMoNAlwF9aoetjA6axHU3C5JCma0rIFmdl0ti5eT8G0+STD+iaLQ4T8dVN
T1bfDravG4bOCwkpq0ExYMQKt9hrF1cj52sFK9vqGPe67MOORTOJXxY7KASe60kVfOgzlPW2nVPz
aseLx011RE5JQoDvQTMTJAimAxTTvl4fwLY+hjmTClLK+TQ5L5lGOfQQ10HenHIFneCVGVgGMKF0
avLz/6bhCoGO3d98LLvxIUFMLG83zcDE0tXuUPiQfWjO7ejr27koyZ2Tryn3vp/QICaSjgF0LZgY
yIdMdI/FgKKKrlFqZHF/szQptF3o77dNwzBognA7Smsn+0WyXKXHOpnDbhfFStOVKNG2EYYlQyZu
gm5Y15yLMayfQ7AX9weeCb1WI7DYgslCV2WxR3LhgOsiLLKb2Bfxjpeht1tPTts2w7DlYqozN0Kx
66R5nByQvSe7Ghw5x0Kjvg2tOHDBEHfjahmWXXCiEkGi5IJ8mQNh9s4J0g+zI0E7c32/LaALiM7+
27NmjgNpMwJWoSV+JiCxQhvPpww8ihVK2JOSp4r234a22oHN6O76mJaHgkk/JzVFkBl1yWWC5jWI
pbi/ExoCjGLuvlZxK27mPLsbhAMhkusDWs6cCcCjuKaGLqv4ic4e+AgbcGA0RbUN3kdMAJ50qMq8
WZLzUhdOY9rvM1qu7Y/tpy+H8M3FJ6Wb+SFY8l6yklffEE0L9EL6yZfrC2Mxlr+AdiKrBOStonxX
ePNvQF3iA1X8cU5WoXy232+YO5s6f8wgjnOWBJzoKhvYPWSW12jybL9/GfXN6tQzwJQ5KKBOIKqP
9gzitGhRRZZ3TqM/21bIMPZpBI9tAAM5E0BcaVeUUGdm5Y2svOm4bQTDxJGmzhgSu0jxZuFX15nK
2+X4O3G+8Wb6C0qH5m+vRT9kvotbt/1PMpYZjfZR6QIZf7g+B0sYaHLHSWhaeoppcq57cD0hjI13
EwXbs9/Ov3MJGsvrw1i228TVJR5lBVQJsgutXLZDVpkfGpFXO7EQtWwbYvFZb05U5NK6z9qKnEtw
2d5WU9HehG3Nb6pGr+GyLSZhAuyqOkwB9+rSC8Dk8httyzrfof1hG3E4KIr/PQOtCl25deyflhPb
ue4/NIjSfRTA6V1fIstmm4g5PdIOuvEtObfKf0YbcrKnASD9ZU/rQ9mutrbYhjFsOxtF5kufZr9k
LM6V0PmdaskTp1N5B/rdbGW/bZth2HcB8XLeyYjnO5cHHX+uiqAqniBXtRY6Wy47apj3xAW06kUL
3IobfpcBd0/QpIv2RQ4n6AxgtSB+tHeyrH65vju2CRn3OWDSUxuByuQSFY08BD5tD+Bjqleubtum
GHG6puXEwqqiJ4oX0gFigfyfOAOLpxeBKCeFaNGKpVtiLBP1NgeZTlG8q89NAeGaUr4k2YDwpxiP
Q8zYHo3v2+rAxIS+SZcN/liT+qzaEShvrwOkZG7X6ABs8zCu7zQiDLrvQ3aRTVNkaAGDpGfjB+k+
lHn00ctC56brk/jm+t5b/KNJIldUThuhYgb/WBTBHUm4gj5p0R0bH73T24ZYhn7jHwsQSc0E7/oz
wHxjfuyqoLwNocbNHiZCNpITEpNFTqdeHhc6D0+kR8dKPZTqIXaX6m1Wrjl6i534huHLwAkCT1b+
eSp4iL4Vlp3+Dzxitq8bVs8RuxI/i+k5AOpD/fZdMgT3gaNCZy09Zdtrw85dn6ciDWMURxIlUrpz
G/LfJF93l86rtIQWNDgxwXAFV4Fqi0Kc29J7oiDFOuZzHH3roT+/DxMgu7TnP/glXqSeX6tvNRPT
MU6LP9dPm2UZTYgcHunok9B9dZ5EnR5yLu+DiEwr1mL7uHHVV4WeIAUZslOVND9lS/R+iFYZHCzb
Y4LhpAMJoKDJ2Qkgr2pHhiq+WdCDJTpCt2V2TaFWlaJY1PgZO0t0SOxRL/bvo2qjgioxmeS6th5p
mQlxjt2+fSgcJb9tbmEgJvithIqxEKi1nQFMnQBBHGaoTSZVQle8lG1rDePmnIspmN38EnsCCWHI
a4PnsoMi2v76ubTtrmHeWmZ+heRXeKZlfPeq1h347clzIdB7fQDbBAzrHpusBlo+rc5ceSg2Or7D
0p2WnN5u+75xj1fOBMKzHP6JcN+vjgQI6vw2dFw6P20awIS9Bb7Asy8qcnS6yfEuhfL3N4S8/crZ
t1yrJuhNhUURD6CSufiOduNdFvqoOvKwHnbdAFvbO5Dq/DgQtnqgLBtuYt6ibuKsqOriMkBMYze0
47zzSzLvYu0nh+srZgmtTMxb0ichGLBZcHaZ0zyWbRLSR+ipT/RABzWk+xKK7XJl/WzTWf7+5hYH
ZHAICw/TWTKLu0GzP1NGITkPRdPrk7GcXxP95gY8TEd0cF0kEldyD3hGPB78rE42xiEmPVzTOJCN
Swk7+5jMDaHqm44SecuHds2H2NbIsHEKPVyEZ35xQQvtn6qGZ2WO/zwkCD+3rZFh4yQuylmwIrsk
QgX1bV0GNL0Lm6LbGNqaMDify2Jm4BK6gKfavXcACv7C5zpfoUyxnFcT+pbIBvoYyVReahzML1Mu
YYfQYfrVsCS9lV2+piFlOUomBC7A8w9kQyU9Vw26pQ9dorz6BJ7nutjmqkwBVuIlCUgt0vwCmrzk
RtC6+epOU7ym8GI5RyYHXFCLduRVy86x3/Gvsi+J2KUj188gFwU/x/WzZCnBmhA45kk/LLvIPem0
/L4oLSwtC25Rf5Y6/Kx69ZF3jyLRX66PZtuS5e9v3Icj2rAqyJReAkhgCFCfl0O6g4JJcLj+fdvR
Mq5v6Kr1weDR8kImApUQzQAZzKd9NXfdS+4M2xTBickEl0MRp4BX9c+vpdF2isZ71SfDylPZtkiG
ecPxgTIPJLMXHmbzvO/Gbh53SVZG23y4iYJL3BAA2rLwz/6Ae7AGbUCZVmoXlqvqbe/fsp4JgqtU
ECdllfqnep5/J2PwNSHiNgbEZumBAbPbykK9v9veX2C4thoUnkcpgjWkuAM+O7spYT+dEZ0L6FXc
VEnxTFAchch9VaddcE66Dq3ksUbm7HbsIQq/cmjf328vWqb3xigk+LBkjKbEc4sukdOSU7hEcZqu
8d++70Y8EwzHwecEyi3RIs7BbtSN6D4LdOcBBpmdrlvd8u75G0brmeg3HpO0DEsnv7BhiP0DNIPT
L46H+y9FNYDz2jsFABVOqNatgVNsB8yw80VlWevEAxcgUpVJluanaVJQptIsPg8UvwQSTGu5Y9v2
GNe5V7OydiguQzmlLqSoeNAALiQUX7kObd83zD3iLdp2ZVFd0MIlP0FVB6TVTNXyfH1zbJ83AnYG
mQyWQnTw4jWlNxzKCPjdo4Dq/QoSxfJ9E9k2OFNaqBy3bJHm2IaUFf80RMqVdJ7l8JqItg7KNUNF
s+ISlIE33KBpZWiRPugo/UqGcW0LLI7EhLQxSCuHBHRkZ1/XPEE3Dxj1dLHDRoOm6lCks0cdyDs3
bhKtmIxt1QybF56Pup+us0sex1O4q6MFT8BCCLofNm27iXGru77mrO0RR2s5Nzs36PVRJSgOrcSg
to1ZJvbGabVhJMKZ1tV5zKhzgi58I/c0Ec1PgFPWNA7fj008kzROZRXgI+VYnGmPHobFe1Gi9rKv
2U2NxqXXDvsM3MiOdrYZiwl6g1Lx2HnI656mtv7ZlRzPwAiE7mvC27ZFM0y9aJFbWMCNF78PvrdL
pBuDXPv/8DKwHWTD2EPPC/oclIQXGhFn34rgKYza5qksoCgtGsWO1w+XZR4mwg03+Qi1cFqdIXL4
BCdPHqpes32m5zWyV4uDN/FtEiDcsG1x6UZ4lYubPpi6O9bH4HcTNUOinQAGBUkSKMJen5HFHk2w
WwWebTTAjcmF+CJzIDPbnwZfKrFiLbbPG+ZOcDkJVXfsDPKB/FNS9+l3B8KK22zdZIuj4Pmf6wCF
u4wT/qPrRHTfx+W8Bvi1/fjl729MnZdyrNEh8d90J+nAuxsmG3uIvNC4yakvEC1CSR0wU2zCPYTK
wrRAgzmELsaDQKC61qxkm4VxjSezUmC2AR+Gjp3unpXu2OxLFKX4yibYbMKw7QisTwjfgE1xO7e+
K9HT+LkG2Pufsp/WDqltCMO6hxZcmZM3p5fclZ38otD8re7ihINdYIc0nL9mfJZxTMhb109uHslM
XFAE/p3FMvqJatR3AFjXMLgWN2VC3lrXSZWqUWpM84rfUpaLXeyyfq9Y3d12QJNvs2oT/abxBtFt
2vMzazx2z2I3gNegEaQjr3sN2zwMs25rgYauNGZnEqr2ARp4QEokU3KoVCsAZ237lYeObUOWv7+x
wM4pS1rWUXCeK5LedkPxfXBJ/ig6kCdfn4nFOkzwW4y+C442Si/bgWy+RkwNUb3m0KdNINdac19T
eO88E0xauRjUuE3v1OV5khDsA9QDvdloS4whHUmXOhBeV8PrnQ6Sns8LgYii+VcxRHd55vykwFFv
m6rhCNwgCeOsVsGJeVP9gcwaTKFt3M8bda29v4BxzSB8XiGVkul6fqRNDzWmOtVyOOjcKfx9mmlP
7hKEZcPObwkEJiekcI/oEgMiJecVGVdmajuehr8oSM855uc96mwu9lzn8y3APGI/V9Efp1HxtheA
CZLr/HRuvbxg57GCktbOY8p5aVs3X3kCWI6miZJzAg0PRHtx0YosLWLRmDH13IFzuVlLGy129M7J
/IuZzinCmTAqLqIJH0RHpoMQHMsWso0tLZ4JmOt6twndJi7O0pPBIenz70GO/9l0pE1KOskm7HQ2
geLaFS1wAQCbsSZbkxizHCOTdo5MXZWqGqvDqPcJ0au8lbqT8shDcQ+mUcVvr8/CtgtGKACNJgcZ
Fl9cxslp9hXzhpMSbn1IpszbRnTsmfRzCco9cw5h23Mj1KAPXpGDgpgioP16fQ62w2pEARBeztMk
b/lZx40LesM0gyRzPaGX8vr3LU8iEy/HKkjV0WFG4iOn3Y9Ki7H9rQa0z+2Daaz0gYcgoNqjq99B
dXRGuelTk4tQrXSxWWZnwujcGjKiE0UUrvyw+MEGqGXe5gNkhI7XZ2eJ+k2COgXPmGkBqvaEymGv
aNJ/l2X1tUOAcMijujs6sROtZb4tx9pE02kIxbjo/V6WEtCdBbicJQDtTVX9wSkhJHt9SrYlW0Z/
e3VnCuo90RJ2htPvCu/7vZeM+YrF2KawWNKbj5dVjt5ucCCc/Txwb15Z/VL44J0udH/opKdWLhLb
viyTezMOj4eyok5ZXzrIYccVIAmgb+3u+6EKD5MTV49+Dzm66wtm8QImyRxHTqFzGMVt0jXpbelK
//8DBMlqCdC2J0YE0OAtUA1aBOep9JHYKdN20dJTYk2S0zYF0wk4tGAhCdlZR/O3hHrgWyT7fnY3
PshMljnZgnkkCyKAICIQtyoXBNhdwLddtyaArtNVG6BJnp47oHGPzNXTTvXDtBIxW5beBM2NTu1y
mqOmhe7Xyj8ChR1Xn2MZF8VKYs2Sizbp4tKFNaeeAnb28uoP40N4p4f8Ju7r+04NN8yBSj3N+63T
MaxbjJ0So+PVFxF5gBPohvrO58pDS8+f69ZgWy/DwgtIaU+kbP6b6K5rgQJEg8cA27gdy7BvDdsJ
0N3AFDsHEJnrkfBMnPrQaoduXSDjTlciSFqoHNcXNL4MUMfQ5R+wqYfb0nWmtGpVJrMoKmQmXunp
phjyLtF6e4bFu5rEcUPvVkTECl6vAmBjiHq6o74evsT18krt4urXtj02wnSAH3MF9BvUUIYs2slx
JHcj6BcO179umYWJhJOQ4vJ0AHGPpUWnEK08gCrgS8L4YyR7shKW2AZZrPHNOaKqcsYu6sKTpGDx
c3NUdeMu/RNLV++9Jni+PhWLXzWhcS5r49obvfDU5dOPV3HPeJSPUdqvMaparM1ExsWAdRZVM4Qn
pOn+maLU36UQ27j+423fNiy5zuJ2FFUHUvUZxcpMpqB/aNVG4TvPBMbhmaPSgOj4aeRp+kXz0T2C
Qawvd0hNzF+2TcEw5gq8mHXtaHR8NSDm38UpG5Mbr6PFyhLZ9te4l+mcQcaBAPqY5fTpdX+rKvmT
q1UFedsxNS5mSLRq0DuhbFglS+qsGpIyevArrNCRgdMyAK4aco4rz2LbbAyzlgxtryhFQ0ZJQq+M
jOyZsTm+TaNVq7McKRMqRzufZFnC+Qk9WN2ewFmBZnjYVpb8CynnA1GGZE3yKyVBifaMyaf7Ej1s
ay7DsjwmMI7SNm/cmgcPnXLdI5OkuOeSJQdUktfiMNv6LMfgjVciKc0k9NvII3Q6sQM9OACH0FlD
AdsmsPz9zdc7Hsy0jyfyiAkAaenGYv6sdKvz/Th6/Md1k7MNskztzSA1iCSSKZrDEwTK4VOrSNzO
ns52PQ/nw/Uh/h9nV7Ycpw5tv4gqIYQQr9CTuz3FsTO9UBkcAUKISQjx9Xd1nnL7no5v+S3lOgdo
SXvU2mtdW6ULqzbrFNdp5YLPrg6Lh64qyW0nhn73vqdf2PRohSrSqgg+I+EOblaTAI/fvjXscW11
LuxZKsDT/MqTG+B2ITFj+ioDdP55CN8pjBReIuHMEKhZj8i/qiF8KCg4EnEt9M7a8BIIxymlJdQq
IRdQKwz/mrn1Ln8/cuESANeqWkNF1gafh7nSe1vV/Q40NB//vbFXuK7DS/RbZXFfoysW3SKyIWCm
d6Yldl/w5NHV2uwKqr/SpRU5L/huSch+cpglKWskNqvEMMYSzu2208Mbef+Vo3AJliMgk7DjXOpf
qQpohpix7BN3npSq3oRdXnvF+e9/2eIoItYtXap++boOWdZP8z1PWA/60hDjo/9e1SsR6lI6FUIO
iagGqX/ZQdcqc1HxCZFJbAq2Rk/hm5wV115zYfN6ip0SkBe98YpDHCUCoxMosmRXfF0D3Ky+77dc
mH6hkyEeyrb7OSZFmCnOzSevLHFZEGBcuBym9X1yRCG58AN92tTLtM7sRAlyQQ3wRgbGGPKGC/sD
Df6P9vAlYK6gCINjR6IbViRJDX1TElOJUTIxVXA4qSv5J0pkX5nTIH0/nGTaFr4EYUcC/MimEUzP
P3if6sZnZHCQi9kWKp75G4b43/6bXILtyqSJrYh08auuFVSwnG3s12St5RuGde3xF6m9TUbWGWXZ
CWIxftjYchlCTD3R8V39HnIJr+sNEEQkbNhJJIFo20wNdjXPEGF1KslWBZ3XN7bx2g8528Lf5kuS
WEe0ZadexwuYxRK3qTAn8e+zfu3hF74BMCWQ6WKi/MTX5gkjrvMNLjnfwtdde/j57399uR0HPukx
7YDlCZIwZzhQ7b7UIqye/v31/900IZearGwVDGoR83kMDJ2lx/PV3FiR4sHP6smkEaaAzVo1WdK9
U9iepBe+wXLar4NX4WuMAZLdQOv48O4pIZJe+IMoXNtoSDE15Ucr3X0qFYhPV9sN6vDvBbu2Ixe5
vanbtPWa0p+2ZD2IIYQB2UkbmveNEJBLUJ2FjqUnoBH8GUOINSMN1H2GIIw2sXPNG3b939GMXCLr
0GbH3cokwp8Thr7RN+kSGuddMIxHGlRviaT86TL8X9dJLpF1iYnnCNk3qbMFjOjyGe2Urthi93vT
ZSrlofk6zhrKfZ/BoLS4eAsIiyH1nrbzPKAgMENHDmjJmyJnkPB81QszaiPVlKwvNJyD6CTDegqR
WM718ESZHwDRgxqCweNxBYv2E1QLuka7XA4QlFtxKTIM8mQlqznQ9MaFGKCIaTH4eTcK1vCdGzsX
7M7MmtEbh+W/gy25ZLNzBZgMz4KOJ4JLBnQfg7zq7MdKhZ/b8H3aWpg4/98ugoupNsCEYJjWMJeL
1e1Gh6mW8JwSv+vIiwsnVEHapFriAlCvJrXs+zgxTLrrUibtG07oik1dov14XEEQhU/TTxT9idmC
YKT1h3lxyxvdo2vPv3A5Ss/g/YMIwGlcLYYOnPOb/0fidu3pFy6nTqx1hfDmy1rNL/MEtphB1G9J
WFw7QRfuBjyLwzqDiu1UhCs/gjY1Bu2KKI+G1dugfxMpfuU1l7C+CcNwvO2C6TXu+jbdrkPg0syv
KprrHOdLpI+M6u7Tu87TJcJPlQLWkJDoRIs49HuVqrHKOx209o2LjCsCTeQS00e4t4hYYALLTOKM
6kG5WfcIY173ECjeRNEKlTPQs7qgOqi0sQvdEYh5SXbD42ng9iRw+8GrDcy3rBXIScpK7N734887
8FdEpyCHKYrGoPJb+VMxAVIXQy4kf9/DL3xBUsWR67VW0NnzP2yMyNQQvOF9D79wAyO1zHBD9LFv
oFA2QkgsA/zjjS27YkSXYEBcZKmAdUN641Z4yiIETQu64W/Bia89/cIB+IYMjeCcn8wI+i3k4Wvm
HHvDe10Jp8mF/StmW54y3h/PaoDFQujuLO809G+KQF/7+gsfEOiQFY0L6esoZ/C5+baK6U3Kk3l9
32QkuYT9sdWkc4yGzQ3tpx8Qaqy2omBPYDV5izLlyhpdwv5opMMAfT+MtjNwaJnKfVEaWXgcjz/+
fTivveB8f/2XWRndpkvb0ObIy1FuSaierTYxMGVvKfxc2QR+YbcyrMppwmDk0bsg3JChA2dR+tas
w7WHX9gtLWqqPVjnjxDFAFMJJ8thcslbd/jX1ub81r/WpppGZo2q6avxYFoa6/hRxGnwaXDhW0Ct
a2+4aCpwK2ez9kl5HBfgm1H0o54YyJzabGDuvS+5MGJqVaoxlF+gZzaDCRPxEG2LBdEWhWT271N0
bR8uTJl3RWq7hKmjS8d+M0KoIV9xaN/38AszLjSaw6FbzNEgx98yje4U5v2+//vhV3bgEonniVuD
UXt5tBTXcEICB8aAAYKkLsgS/v2KK4tzicYzYmp7junHI+8gNmhC/7vr4vdhqMklDo9GMfhrwV5w
/HOfSyFinVmdTPlck9///vxrK3RhwCQagpWD+esIGZRPNOTPlFsPBpI3+VqvveD897/MzEOnp24n
2x993aoMTGkYjldQy6oNTuq/f8O1LbiwZD2ypK6aujv2GrgS1eAVtgCV0vuefmHFFe+B/PVJdYQw
+eOf1V8YLpbe93D6v1dHg4dimUncHIl3O85W3A6X/VvaEdeW/sJubbl2lvhWHy2rTGYVsuSiBut2
GMzvazSSS/gdlA7HELw1zXEccMWgxfrQzW/So13Z10t0nV61thjH7Y4QZgCgP7LNZuXvIwwnl9C6
sVCBaiQWx9l6QOxFdD9T/UZnB/Tvvb2y/Jd4ujGtXSL7ScP9z1+kY2x3Do0LrPyNw3PtBRe2O3q9
xlGzlEdRImnGRAJhrthMYDLa/vsXXNuA84v/sl1paNdJZ8BkGspxUyXAFw/N8vLvh1/7+gurFcho
k8guWB4PtyyE9Pk6AvUOOvK3Gu7Xvv/CdHnVD9oESh+VAHheQmamke/NHy7p6CQGMV0gsL20tj84
pgRyl8wvwzk6/nuBrn39hfmiaQ5Fp7Lvj7yFxKDVYIEcwAv/5d9Pv7b8F3G3r0bIgk1BebSL2NGz
0wG2al+/ffyvfP4lbk4Ii2va4ry/La468h4WBv8zar799w+49vxz7/avwwnNuXVAiYHnO/MTmnY0
7/ybVd2V1blEzVU6HdogmNqj9PMXpshvqG9MmzZ6kx3z2tdf2C4FPR6UbRvEXdWDKwFX/AMp38dU
T6Lzr/praSx1oCmdWX1kEV2jTLK2nz9H4HKm72PqJZe0csWs2tFauObIdUGe8ER+WCY08f69tddW
/8JuJfRqhKgTfdTx2my4E7s/9oWC4Ol9L7gIuyQ1kuIipTvyEHmhwUE6sk7cgb35rdN53sf/6PNe
YuVcGi5LHwIEDC4MmXkHjIsArnp3Hhxr7DC+AXi+tlIXVgxmARKQBSUG5rTdxqnpC5vmXfQ2s8d/
I53JJVquAtXDBNejjxD5u7UOoBRyjmSeAFpYqxV8x6HR8+bf23LFKOiFSZtaTCjgBbZFzh/70K2o
M968tbyyVJdgOVPZKaoDil9yLlXPEuH8fC9a8PZdwwDkEiw32miivePt0QUgDvkTDNJ3qoCTSxa5
HmLusUhTdWRo4WW4NUbnHuX8+9b9vB9/+4skrlGF9c1REB4dSdKmt7N4p6IxuVRQLXAFEbe2gIB5
NFd/Fl6yiOeRfYv84tqxubBmW6TMlV6Zo/XIE42d+sPUFMPmfYtzEYY1iKVwdSbUsQDtrPTQBygN
lOT//fBrh/LCfvu1iMEVLltwxfs1h8TII9g5Tfa2as2VF1xC4sAQX6SqTFFBKuCldIe5d8wUmSyk
+n2IJnIJjCO+XFOFHAXLDxL6P546wQ/59wJd2dtLVJyfq0p5MJGjye9N/scnII59et/DL4Kw7Lp1
boumPfpm3v7Z2pC/mTxfW/nz3/8yKhIlYFouaX+k4VBlulr8xkfTx0m9KeVyJcZcUsNpUGEK0D7i
ZMq4fKJgGNpBmTM4q0LeTv1Uvc8ALgniijiGBvJ8TlNqDNMVw6pekvbNu/ww/kNP9B+x8s99xV8r
JVw5I9VCmUEWYb4Bg9B3Hy3i5id71rzaUvBN/MIged3uKBizD+OEGaIiW/kqIJOr3QA1qVlAIo1v
6dI1ZQY0QLetLNYmq6sW3VrqUkU3Y1VW4RbNSqofwtUs3dG4vlMHIa0SGq1v6pncVvhioT+D+7ld
VD4m4K3PVItP3DkMxdKNiZayzClhVbljiazvoWExQRI1ntZuZ3pN73rK9B0dTH8cMUHsTg559g0m
kKol12VQb9Mk7r6i/Jy/EFOW61YWa/id9Lb8kFASPfRLEW58SqMnX5oVqpJF9VHOLTnYSGu8jdo0
dxDAebRtHZAs6Kr6C2MNWIpFoNVWQzJq57RaCdq8wP6F3iUH0c5uN5tYv3Kt+A10aMW8B8nZWZVv
TMVvNTRA2nHQ9mKDQd16b6GnjRUrCwzP6QJ6iqNhAMivaCmAAGTo2xsTr8s3LqX9jEKIf7CgcdpB
6t1ucZGNPeBcY1bNQ/02E+0A+RzJzwUwbpk/AEcuT+x8nQ+uVY0BVqCAp7xJWx5lY124Z1m2ckdp
tE64bAubU1ngZrUQY7BseihHIs2p6JzJCPvOoqbarj2vTnTAbXVGojZhmAAa7I70/ZhkUNgxH2RH
MMBB1rTbYXLBfxswZcMBDFIVEkBAYdFgmOAdxw5yKugS9sstSVcMKdtimR5M58UNpyjB9JRGdKMS
1dv9uAj2AqKJxm4kV/ZEWJMwIJzA/HPoU8O+mNZjkFnOS8h2RaDt5xSrEB5QnAMqNxM/fidT08WZ
CMpQnPTIxxdl0+Ar6kq5EUPRmVPLl2HjIld+1eMUvsowXOSxr9TabhrTs3gTGTDM3AInghtPMmJm
s46DlOxk08aHhQfql+p7+9WuWj5Ad0ZjcKlb2m1jmmAH7gd5UwJ6/2IwLwXO9jBEXuFc3ByCacZR
tfUqRLYK5cPjKCNxN3rCog9kxcX3Y6VmPtwAtRj6Qy+L4tUE4fn2O51Ad0V7MRpw98BZVEsKhIzo
a3eXpOgT5YMpxH1PJnxLAJoUk9UeOLKNH5Le51ThyiX3a1o+jpqFoCCd6IQhHDInP9v1z1x4X45s
A+KFnmTF5FV3QyqgQAAsn4o73qxMAewmV5rRUk3Ttu9w4blh3gHfNIaqSbZ1XIj2LmBQ2NxJWcG2
xViG/mhLTl4aTFuOW6rgDvJJefy7ahYAE0JhKT6jh/E+kbEv9YfaS11gosq20AQdIOGeo0loxoPm
kKd+YgtOUOxA4gzlF4AW07lA47ZCaghyaVWL9ocLYLa5QNU6qHyqIJp+CJOuKO8gjhBapL7TMG7G
Io7kE4k5SLYwiCnLzA5hrDYada7OdTdN2LZiBCEION9csk3SJWm3Ke52hz2nE9ZCxAMIYYoiIXIv
1jJs9hBKGAxQZKzZR3U/0gwTYfSwghmy2wV9nAxA1LQd2eNjp37MINyn2ZwXjBf0vtK6SnKQGEuf
JVGk2hffdHrSubV1vGa8mWK2tdEatrnCrGVqN4RUU3vvYl2hzKUFP7LU2u5jFaExljntlunQENeF
t4tfurjMgjmugeVOJg/pSWElXTZW04D+lL2sF6A4vLVDxpVs0y88NS1qEBKA1umLgtObbyUkci0A
rjUXN0sJTJLfxskc8zlbabgE39BsRSyGmXPnbk0YQsddVuvCTqDXNWTZuhm0C3NGsfzzLlih8fFd
4f5g/qVkU/ZH9PdrQzMX1K4ZMw/8tkXUsJJ/JBEUwrbak6E8VKtvIKCiBrXesHD1ekt1Pdq8TNIu
3M1hOIpcj37kG1A+Ov4VOi7jvXJrun5Qcw+wJAouNWaqS1ab6znol20MB+vykVZNvwG8Ss6PvEx0
m4+VL/hNOCdsvSNg88+NZFTuWNit+zLBMfgOtVc737jU93aHiqcAqyUpa6BbJ8w6nXS7RONmaqYo
6TKMZA7kMQQluf9UD422+5Slqlq2qS668TGRogefnB2iGbE16ApyAhRpSH+XcaCjx6KQKf9NuAjC
7xUUtfXOFSnCYrKm1bwHAxN3N0Gpw3aFHal1ePUyTeQLuk3K7QDnkB4TtHXlMuFlbZ9HRstnXG15
8jKleq7DLLU1HVvU0MATVjmvbBpnVay4OqGW6BNMe8tmcrlWoXbPReh0e6hGjJssG9cArgoY6NKD
R2fSPC2/y1QjgCSuqEgOHCpNXtTiimYL9mwYfeFl0O3JHA8kq+AWu403U/MMvImIMbuiSn6oBzDF
b2xaL9FewrH4O9fXZrhNwhj8wjixzY0yYd916GsKWx9AtIIykzB4vhyQi77dUOFHmeOU9PSmqxjr
t96Gs7vjlkAZFzwqgX8CorHubkaxhN8pH2MOpuSpaYaXta7deKKgNVg3wTzjS2IVrRCWMhiTu22U
kG7LB4GMKSfVXEDgAQcWUu7ZIuuzC4u6kYlMjm5SCzwIGNZ3jZ3T9RQLX/8ooaIY7zWwWeM2XOYG
MXQp537Lq2Udv/IpTNI7yDo06Q+WdmnoNrqGrNLJ1pAs3A3RWDSHmbWa7AQHx+H3nodrurXTOiYs
h4ZH54et4ka7Y+Oi1P02ZIpu56S14V2BQy1vOHD0X7GESxXtqyKaomXXM8D8ogx1TLyIvTLDmnyo
wITWf6ZJ26gPijDpPxV1gDpkw4QM7INwTdtuMGRJO9RVU9CnDwo6COYWRCSDeuqBZku3tBWxLWCs
bb3siQ4LY3MOSeIV44BaDfjebh2aV4hs9YAqm7Lz1VeG1k7/6MuGDZkN+OS+Cc+RXfA41aHEN7Jk
3vuKR+qjRDnd33PeSnYaF8optNO07fofGI2ZfsYSKNNHLXUJmE0IRmS3NeEEbq++bGKoMoJbgPhD
wTubbsb17Ej7yjJ6s8wDuAz6SC7poWG4Zdj1y2TSe1tRASIftbTE33AF/DUEx0yCirJZnP9ShMng
QGYL3LYG8eUyJz+mZp0QJMrOyAlsU2kMOVNSayt2piziExMtCw6sbhax8Y0Zw61eQZ6yoUVYIg5w
sCBj5A2MP3lFMR7TIMJgPnCeldwKwlr2kZxpQu/7yCwu3cjBmB/ANablTaRZ8zQWc2luNe7DOXRc
IhefrFsaf4QaihYGHbMKt/LoAxbDrwbAqz7XdAyGhzCIouJbNxKczpGXg9uGQoFEgKZd87zEc3wn
g9LMJjMdcp/TVHoE3SWoaXofjDI+uahj+mABdKM7mqIzXW4Kp+tUZx4XZHA0SjVK2WzxiokJ3CrR
Eu0qYj2boU0HMvxyI7tas6+sd234ss5lAOwcxlXqRybBJXrqsWjxp5HPUKPNorUtylx1FHmSa2my
7uGJPckSozAvSOoxxdfRJJD8AD7bMPjugn4UxwRjbMfF97i8y5oBCqY5hNEUQpOlS1+IvG8LiGxg
ioiwbCXDEr+g0oyK3VSvlGwTcGB/02Lo5HcBnhLQnHqkARsvfNsOGRQCl2dIcVX9o9ZDOb/qKhrE
b9dxXX0ImznWGSjtRX2bjiVvchNPctlWIKgqd8htR/2VVywutxjcbMgrZYD5bRADV3lHm2hEr3ks
ovJe1tihTCztMNz4kQJxRVu9Jh9pGInhhyijethGhW3YDWOdn3aiMX7JmYGK5B2NS+5eVY/F3iRD
b/tt0y7zvO+N09XLKJJI7nrIgIwbAp3v8bPoEHwOQVgiEeLxPKD4AHkRG3a9qJCJ7hmblm/DgBj8
Q85NJHk2l4JXO6T5k3x2NmXdU5ToaT2lzTBiDqeZkJHgJxXsY4yEn8B5LQHSEuILW+xdmFQfixVp
40NFOUyKNWBj/2LlJHqB8VgTVdvWV+JVuhBoQdpjGij3c+MHm1GG+mkHcvLYPlc9gk0u66kTtynW
fZVZ3aKgQG/PlfvIl914G6m1b7flHJE8DGLEx6xP/bBuGVz2mtFidtHepanUuZpa1KYkHpzNh2Us
K8TcddYbPtZItSySlXAzxrSXp9jUIMIzpXLkJgY49pcOBfYHhEKB2gZu8GHmfIsUb0BGv27XOO0+
6xXq9HuLwvhEOockEbD7FTYHJ0RuFKY/wtuCWPHi6w5eERQAzZSLRnf6xFGE72TLoCSAomj8ASoY
xg4qHNNBZYiA7NMMasH5fpl48zklSVd+Lss4ekpmMRjUIMbe1uVCi1MYDnzdTQmb1V5LCQ/hdJLm
rDyDajRU34Ydm7tz62xODW6b8NS892dOO487IqBjBoJqA8MoKdkQ65InIbhU26LpE/aIpAEWTViJ
wMyWMQFUqqnxbzASAqCVC8bF+sGbsFJw4EO8SWWRTJt0KdP2Gexg8ScTTShUTMsQCFhI52AnEzrf
izXifoNvrD6qpB+/+5CZRzuTjj+g66eaewOw6mfETzt+ccJiJjOBKttH1fbM7JEfy+GDDqASdW/W
LsHA5lyBZahsQQ5xhjAO8MhtEaFOwvXsegd5otodSCghCz57vgabfoQB96xx6PkVVZgXOIZmo5a1
bbeqQuj7MnXctA+m4GhpWJRW4h4aW2RLAuWHTGNMvoRMswcOlSWCf6YD0Bw/YHTpmDvWRbeqi+q7
IKWL2EIEnQZbWBmsc22BE/oTzcV2CBb3WuhzlCimHnRzHPEZMgbBUlYbAz6QYGPZCKIeAJ3tr6I6
i6SiTwzNYyGHUGRakm7At5jG6K2coeW+FSEqKGsiC/psR02oMxlCS+BpRPUm8jVam2i3gKX0C5nP
7Z2IeVgVDcbmhrTnZSBejv40paS/sWSu56xoFVLbIormcQcV+qnfAu5bflUgl3hFmFX9BoO5uJRG
cYLCq2nhfr9BM2NS2ySZHQw9TlUWIbm6MShGqhzdFzZsSUomsRuDCcdp7BZEKkicjPFOAbN89pNh
+bzGPrBoX6igQapBVrA6GQF67byqllLsPMwR1riMsEngj4tXsIAubgRx6YgjVw74WXFyJjZygUZV
N+Cs4t9JhzS67YbotkASdEqrEQMZykHsLbWyxykKA/2AObQ1yZWf6gfexElxLAI69RumY5gT8mJo
Eslo4D9MTGqLVr1em2xoErjNVK/hfHCgowz3PQLLFmKjIWqUWfcB8twGh5ItdsSHQECeZj5Fx06C
XUbnU0jGIWuAk9L7ogvnL66McE7o0C362SygANtIwSB5IDkp0EHqxZLcOY82zXPPB34L2oahPlZl
g6EuW81IfiG8gnBVTWgvaerR7msFsD808fyoxqLeaGfOUlcC05cCNddNUDSWococ0RgCtiFss/NZ
/uSRSm6oJigsQLQzHu1c830KlNLXs5WcQFRH79MIHZ4MaBfQ7DbCDc3GBHQNcgb87A8CPN+yFbqs
2pMBh5LMMQ0z3jMygFILBJUYoVeFxJlAWkjHG1Z2UZ9DFB2hxVjo6WiH1VhGvd4hqafFplWu/Czp
LD+pum8ekR2eI0k6qhcFib0D9CHnx5WjBdsHbI6RFZQBOSnUvd2Wo1g68qVKhlOLMIuwVURzA46X
oEXSbAZE5luAzKM7MFfZ516vbZeVvmp+NYkfXmEqSX1b+hnEe6Mv+/MuIKmTy0JKlKRefrLdVP/o
i9l+VLKHgDifAve9b+Ezs6kU+mEM+nXG2AyTuQgxfoLrGErBUC30+khTl2DWo8TtJ6gT9Ec+ohOr
yyH9RND7OM5piR2BPFVxkOjSoW+iQr9tCShQN1AmXb41Y1Aj+TFNsuaVLECwCyWZc5CzNXngc1IG
WVuR8YnjzuYWzOdLh+gYVfcMGirVZlXnU8kx3L1NwcPRHiOUYGijCPe9XDqwVYoCHeE5nMwGB4a/
Tl2xzhvJxLitGRSWQScVdXlRjvAVwLKhvcIxZnnoCFyFGCM8eyl5BxmgGml0Wvh+zQlV6HmtPnUK
USAoc5cSNAUVJiF+ukrM9wT33Dszw6bD1tIc3jPm+aKl2Yswjk+wT/fSdBJ6dyrkq85itEI/QdZ+
fIpKPh6rdEYC3zZk2vhJq29iWvSr99X6e1hc/Z2gZYdEDY4qVwWFSRUAZ93++c9XvyzfRKqWH9pV
6Ox75vbd6uQNFj45zElvXcaHOvgBJn7zZGhab5yDV9p4XqFnwDxStY2BEHC7tYvS95gFLiXGCsb2
KNiELurYpu6168rgGzgH7EmipG6B/sPwGVsIe4EuHb4Htj2PmSvt8IWXS09yTB7UmEzSffIU9/N8
RGHCP6NVoI42SMgn/Ih4X9XJ8pN2g74nmGIrMwJG7GePPiU9qDEtvjOUxU1WNUPzrFhrPrCCDF8K
Z+A1kOOcw2BEldlUXkQq6+WSpLeyaep1ydEtgzGuZRfUGxOiZMx6eOgJYq+0MdlCMFh6WOcV/crR
2/UX/FOxH6KEshw3FPZUJRiY6HBeygeixSTu9KwMkhjSiBk3b+hxt6lpnhra8eHUWz68WsJlbroY
zKK8gLZkRnHT8gWtFhz+MClQxp8ZAB8hY9SrFxAr8Q9w0/NjlDB9Ds8UKSVI/tEzDdIeY+cpE6c0
IfYX2u7Tp66rohLdyTjZN6sjaIKZEIs5o+uXFzMSq875Uu9BdSDFXmA2/gYTu2Ox0RzE7pnoSnIK
hqriGyIw+YhuMliFILiK5UjO01qFWlGFuiGq935KRbBrNIACGUU3xu8idJk+JkEVBdm8IMhspmHB
7d2aIp7hz+QpaEkqcowyYMEdU+l9DSjVuAH9yPIRZ1rtEA2mGw86ALBaiwJ9thYSc3DXBtWTiAM/
54zIDoVMUX9LcEsQ4ewI+cIh5HHTKlCwgexb9eBASLBJqMn0HSJwNwEdF6aPvTjznOh5ivMSrhcZ
QAAKOkqde5qJmQ8VmLb3iNNsF1YpBmR6LsCJSld4vYaX0zNoOoBlXaIueCLAzx7QXESDFx41+o3e
+vSVzBbp4CJC9F3HWa77DhQVHfBhDq5w6HoPH7BwHYHnVAmH3oB2d+jA9rvQpwLz2su5XwwC/v6w
zAGyftmw6mNrIOWZA+5RP4zofeaTQMULtvchP2cIN1DHnGM0xoL4O4zrt+hHWAHthNDbJkZA3wsf
lNsBGXGwb22KJdVBIl6KosZuS3B8ygzy1U2B/6eTD0QmgHZgYIAcunqsoZmdou9XlwTtvSQVzxh+
gmB7yuy+DEP1Qhhh6caQvnnCb15/g+IikJj/lOhWhxaGhFuz6MEOPRIAhkCDs8Cp/21iNz4B9dHe
xBrxoCip+G25bH7xtnFP54zkgF0A7ioJ0gNvyuApgKpTdyuZRsIqg7QbnhLKzQBc2eK3q4DsOfrM
yKNboCTyeDHBjvUFPA8npOszcHYDqjoEEosGYa34o6e4Ghl63LpZb/SucS3/3jYx/YCzjPZDE1S4
3sKnP6W9RvO0ilKM+9UBslM/zhjcn5Ymdhvi5mLTNQtCcRT32GIjU/mJlxx3SgJXMA+iiqpTaTX7
VSRV8I3qST4IOqJ/khCogbwspI7mQzxO/8PZeSzJrSvd+okYQW+mZburZFteE4a0uw69AT359Pej
/jtoYTeLOzhRSBUhgDAJJDJXroVOu+4TA/Zhdv1ALjq8YUKUtBn4llVna/5jUBAV+phphG6giNZ9
dWehIax/MJWivWYEZpuDos0bpRZTXJ0zK8fbKnpUvEXhxJyeup7EJI4sjphR1Op7Dz7o7lRoVX3K
K6u+OGmOzinORuM88tYloqEqWvmtiJQuPIJecvADO/Gp6QbnIdUTHhTaUKtvvMrW3Icyg8h4VNiY
aqnG9k5ts9abC5eS5GfVme6j50Y8qBKhqgi7xLb5uW3H8scQVzY1sB7121rF43afZKX4lLugQT0B
2/qwQ3fX6w6+bauXXKECcoRg63cCUuV3YJnNdBhqPXyaCCOX5wQmh6PpkeH7NPFgf0/2wz9z+3Ik
uGhJ1lfIAp3mws3cvw/rPj/6xPML6gJcxT8EKFl6OxM8jL1DXqpK91FjavEe5SS3PKq2Nj53vVd9
pCBZP7q1Xfws6iLsjhme1VHlhfsENtx9Z+PuvDWLqIA0X22tQ84bp+A9pvO0R343ez91UWgcYqFM
V2dKuMXKyidTJiwkIkVArNPTGjHsK93QP+plVB11CMI/1UOJpFmdzQ9zLL+g6NTioaYrYfKzG+Zr
L41qwoUEvexfSWFG7yay48aBWywJDjaqiv8EMf6qgkZFdfRCK/lK9oXXRdDF+L6Dg7xDxFuwP4LY
SU52WCi/06Ktm6MHBHDalYEFiqHoO+PN5BI83VmBMdgnLQjtc2Gk03Olst8fFNge4p3QoMVEt9PU
doqDAs7J5XJ/J+C/S4762OAkcacQisjyLH5wkzj+rit28Q8CjVm1RwMmOPmVIdTD6BdOe22HqfyR
tPwbnyl69ydLiqMVfi4oW+MSBSur4Pl375zILr/pAfGK0HPrB6S60KrsTTt9YKvx2Jvj9BQpJbn+
u/KQwz0MTufUp3SIkugYOlSQ7iKeNZRHm+53xfUN86HrjCJ5yCyLF4ACV+6smuzDJFbmoR49Kb6p
k5ch30RdZQklxE6MWsixlqlPZobS4Q6oavrUTXycoRB53DWWTfqh05LpGUmztH+vT776pMZa9k3l
rfrJcpz6a6mUbrsLHTdUwJ3GyrSL5vuH1Hd6rDlP0oNaD+2ZpE39pVdzca6skuwCCmz8VcHbTsth
/GF2uha+LQJSXrs6asbHDDDHT51FfjLSkYyvGRjFtRu47Q/RgBAOHiXJfSLoLKOwunclDrAA5Pcn
EZAMxWT8DGJObKh84/Z/OE8i+FUMUXBqbFVXzkkMefmgROM//SQa81gkWufHu9p2zYemE86Ev+Yp
+e/aCX/6Wpt756Djg8siU5546k88SceMAITo02S+ifwjb7HyWzBlERes15KYFk6XfRojq37Q6jj8
QXhafOI4CX6WtkZGlDxbeIOIh3dB7cSpsY9IF74vmlw9tDy0zR+k7McLqfZC2Tma0SG3btRoMSkp
MJ105w928sUNVPGQ+TXBOrtX+v6hjjVYB0JeLbu6o+D+oRh1rj5oCMQhGGpRPtQljDGHoYVUkKC2
F0HLXduAV7xAHd53kConbzN0suLPSmhp/ZlEaPpkhoFwP4WjQsIwa7X0WxKnbEicYhiC+kZp1KsO
RZt1IE2kv02j0Iwfnanz2+80oTUPxugEE3kZFaiGavmp+9Vp8uE5d5J8r5R2HBz9oifL5IWq770j
EqPne69p9W/5NKnpj4LQUfHglfEUHZRxIneMSRf9mXcT8Rgi5FHwzjNTzhNenaT+vXCEu31XTuzG
DwAt2h8WigvABAnSmu0KLH0J7yWh7XQ1t8eybYP/q3iaZYAeJmUyNkKZJLidm1SFrRl+cUkIlJ/E
NJ9CocNRu9L+AuZLJrDS/bT0Z3qF/0P9Roaw9kJvPmmjqa7UfCzMj0xh1WZW3wmCOZfCAGR3HQE9
qIQxgBPl21ZAprEquEldHmDFZVSoCJuHAMfPmtzv0udLiLvIFIOSmUyQGUfvudjq3X9Aas4w4Vdw
ZLJ0I95f5PHeAUdmwaCnizBvuMMG7ayHRpFRNDeEeHMOb5DciEx7G0JRZqhSowGXf3AzcLNwrvWF
Xe6ddE0fcmlDSUh4X6sBh8VFcOFisPcg0H5w5nxoECTdBkCVlRttnni6TsXchXJR+yMMZuMRRmLj
f4rvrYmJLY1BMmnyA51BKpEyXsjgdzj6P2y9sv4LHcTSrpLMGk2cOd3mYBQmD90vttLF5kdNmYqV
GtVXgZYQSnl/Qzl1kSERXjnaVUV41HhQybpmGmCvkTdSjmTHiMbNOAFGvA9LfXXC6E6CwRMn5wHr
ALXHd3o/zvVi7RQ//YfCuqUOpLJwtVday7QV5dEcYf7ozTDHhxS/oQpuNw5BsnOowILUtlKQ/CQ6
CpRMonzfBa33ZoiL9PP9aXp11ZmmeXQvYKMmPnmQFEF60b3Bvrh1ihs92K3TrpjG0qrP/b5oP0jI
99mNSUTLUnYmy7tX+wCgjCAgzi2ypYKDUUgWXuAQi3EAvC60EjSLYQOv/DD2xOKcw1TzMlnDsS8t
uoSSD9oMFYQhKy4qxyS+Vf4DxgrMcLWgb2k9JDsvGsMaQi3gcvUnjt+5libLjNv9xV76esnEyTOH
mlByzilQ+LxqIVUehl9xtVor+IfB8l+3B9EnyciFmRjC9POO2yP4GVjRe9P6HGTq/4ARfALn+SMQ
4QMib78mpFs3jUlmnLK7QINfnLKLyCu6w1wBnIFLfOg4bVbMcGFJXMnQk1YDINpkHTV4Pi6I7iSE
rcNA1R/uj2CpfcnMVT+1SUBqM89ge2yV+neh5yvX6sKCu/PvL6yPDIuviSo2rmPt6h/QOqy6q0qS
hyBxYxFRuj+ABRuXSZxcPczDITb0axJq6gnQU2CR+dL7avjYiLKA699Ri3KtLm9pTJKtI6dn5TpU
gdfRoCQgCYrwo497WDV+t4Uwhk0sGbnwI8hDmopNrPvGfsQad2Ha/L4/WbMlvGYhkoHbPGuV0oqa
S+tV0E0Mh1p3nwPFeOq94MFEJZAQzyXdKEvBYCSbB68y1qNZNJfeS1PyoGa5V9I14oOFrStzO4Gi
9CevHptL7VJ+LAiuHdJktfR+6TSR2ZzasI1724naC0kn4uRF/Eyq99M8WW2YdERFs68gIx8cNz/n
1abHE8yRkrmbVWuAVNMJbrlpQzU+hCnADNZkj+ZWXll+RzJ2YkpervgDQ5r6d34LkVqQ4zkIR7zl
VYpG5Gr956uOPOOQbD8byjYNLMYxcwe11EBDXtAes048zqJ4A+8eZ1R+3N/US/tg/v3FOWOTzVaV
UmsuZjR+EdSWHJpxGyE5A5EMnuRw5BhR3l7cATYWva1+pwZ1Bfe/fOE0cSRbD1TbVwBxt5fEQQ4O
PNHer7VgP/ir9ZhLPUgGH5iN5ymNGN+Y6uwyxDByjS38QU5MNOX+IBYOYEeycbXmvBI55KnCg5rQ
dTISoxlTZbbvnGwbQ4jqyUxOdqykKP069IIhuiDODppJJPP+EBZ20L9YnACjFcA760tm2p9tLa72
5Kw3kQDw5ZJJJ+Dm7NQ06ksfRhR5uN5XY93nWVhfmb2p6P24MxSX2y9FtIyyax9sQRHt0mTYxJbL
90umLCCFboUY60uQJs6h8El1z47UtpmXbDeqlZwkUNpcghCdPSLvP5T1IvqlyZFs10Xw0zY9pFFb
IgjCSP3jLFKHMLk4b/t6yX770P3/s9+60XPBWbEPjdUH2NKmlE13xuP4ecgR6g3pG2iQftSJZ67M
+9LUSEY7a8S16UQuzDe418KedF7A0baRi1X1ZN4m4eR56Y9szGBKP9dqOT76ZfZV05x6m58kszap
IHLr3k3rizrNwmo2mMZyXuJNKyvTNsE9pFBSk+BbtMFPm3fwnvRCvXLsL6ysLJxY2Z4TK3Ya3ZCu
Ad4Rqu/rwhcbv3xe8Re3IXB6e5pDxNeiYPPDCQgB+w6on/n5/sws7BxZOlF14Z807dG4ZmFR7bOZ
J34coWoaxvB5Ww+S2ZokY5wqF8ZVnWoz3kMa34t9YsFSAEAJodX9/W6WVkEy3jEdAwisev3aJkCd
ABv9+A+FvUuNS8brAqlRc9K3AdlgNX0E2UShCtlOShnuf702t/SKL2dJFlzZruiaTidBnYTh01CK
ZBfDvzsrF0x1mBJQjh7SLHX31LMJ8k/c96LrV46PheHJvE5WMrhOgopmAFy6bvrr5MZxRPkZYe3b
/fEtuKoyuZPbKZVShw4TaGlO+phaynNllF+taLL31NZ9zwx9ha19wX+RSZ66FK2qAgQi6InWVfdh
k6e7hrTOo5pZb1QAFStztmA4puR8B2qV2K2mtaAqZjShyNNL6mpfkIEdT/fnbGlVJNM3O7/TBj2l
B26Kct/CO30AIL6J6Uz1zLnbFycL/ODNOFDgEuyqgEqmCJTJUa20TXkRmpfMnuJDEPuNydcH1fBF
hO14aOJ2bW6WZl+yduCQsEIOFq17Wfs2DClxUYvx3UD85rht9iWTj9GO6gMPKogdGkZGdRTUBTdP
VB5RzL5ycSwNQrL5TCE1EcUAmHaJaT9aGvlBtFXS46DryrZrVeZ8aurGdTTR0IUPsd1DPKnik0ip
u7s/SQsjkMUSc5MCaJXsRAhJWGci+qPAy68r1m3SgC/d72PBDGTmp9RVJpeCICfcNVrzfUhq5W0Y
gBLa1rpkxm3RVY1iVrROqOa5jRXrbAS5u3F+5nl7YWMFgF9QYy6tg6N3dnmIg1BnCRCEgEeEtnGG
JEv2e7JsVNtQG2AN6fBGaW3rgzEhRrttiiRLroMMbI9TugxCA07mgvDbZaEFLmNb+/rfk+S2buX2
haGzierOPoajK3ZzaezKhbC0fyRDHnODKhIqiYF+hXATqH3ymbDlJll6dCkkG/ZqQdGr6vDxRq7/
Ap6SHdDBWiN6XbAvmewpsaiczqqSbzcFCo+BCn9VFFSP84W24nksTI9M8TSQCCzBL7N5ymoCuq4h
iORPoBE3La5M8kR0So2EMR9AzoRbGfkurMRQ0qx8/dIEyearVoXSBJr/HCYZBRcU6O3SVgFGHAIk
uD+CpS5kG25rBP8My39ORxjnHM2PT85YxGcTIP02C5OlEQ0BDLptVSxMr9MPpWFYVHIM8YqnsrTC
kv2KaIRxV6/YRIbqvsnSlpqqSfFWpmfBs9Ml6zWgjKSipqX12V/NrPptUJvXViFq0U/5ObO1ba9z
XbLjoJlarwn+nNRQi4OLGsKzXQOL37bMkiFDu5+qiTpylelwhr1R45QaFScsTla9Rh6/sJNk6idX
bxQtydsewjMug9Y3f6oU4uymutkkHo+qjPv3UeqYcee6c8Hnzi7YqMAIE6oy/bJ8uj9JC1tJJn8K
egeheFP1nyGe+NzHFLxQ7Jtt0XPk4yVbzpNusiJAktwDCj6WGgCn2+nU16+5pHNDr7yx/ujEvbiN
IfZtuiIvTZito4ciHHdZm39V0ThIhf7t/gQtdTFP3Isu3MDpoTEMGQPoeXFoA+8DbF/NL5Cr+rEX
irWF2o65kmzarDsX9peRflQjTA5ET9QjqIE15fmldZaMGgoCrTfFfGTUFRCRUbHbYzkz/dyfpaXm
JVMWc9bbIsd20YFnj3uE+MIfVEX2/sqZtNS+ZMv6CEi9LlM+P40xsLzs02PSAhW4//kLdiyDykAT
1gBmRpNYVWV/ACiYfMmSsjGOAGHHaNtxJ+PKIh8fl9qJ/tKPZv0rgVep3ld1Pq5s1KUxOH9v1CSE
o8mtqeiJoOl609ftd72PlJNibaIwpLRSsuYkbkggTJlOBRdlwaBgx70CJ8/jtiWQLmXEFO0wJVTx
h5jSLch6+Vb7zhhgCNvWwby1XhqyVw5dzgv8QlgEpO6E3gdoa0jqYzscP93vY2GbqpIRs5i+RwVH
d8kAhUJz5FDdD1PctsYlEy6SxrCrfOwugW8/QQWgEttZ05Jb2jyS/bptSO4jHvxTXRowb5Wpe47U
+MmKITS///UL56gsaDhSCxq2mk4PUX9CvvCNINysW8QqQuvpfhfznfjv2wCqzr9XuLC7STFqSqwA
iUcPlZ68t4PyTZ51x5kWQlTOqZq25UVcGUBmQf4mFD2iL62Ij1XjfqaA5nR/HK/vIleWJ3QyqKWQ
3UPOMaBM6eCl0HyJZFi5lF9fateTzJjqaUKpMIxRCG1H+Y6K6Qcbr2VnGWu6qPOJ89o6yKbcNvXU
INMQUi9NIY3ZPShqehJJ8gQR3GNcW8f787Q0Esmia6uM9aboGYkykJW1Ygj2EmHae4gwNgkfkPuT
LDrP8q40+0J5Ht25vLxEZaFRxBoQeGkEkkmLrNQLs5pm4c5sUo9+3tfnsKuVpx66n/uTtLSZJMsG
g2hkAyXvLEZpqUfL60gPhpm+spuWbE66mLO0zkNVH2heaOAHdHh/o+hjoIYPFKpaUCdS3A1PxKax
yPixVlRpEjQ6nQW6bX4BrTCeqNldI5Re2LcyWIzrMoLiqlOezWFQdlA3tifwUeLcB/0XNaz0Dxpv
ufsjWepKuqwtxE0tdfJYeOpj1C9/+PmbIBwOlLbq+64TBeQpfbliKEu9SSZv2OjijOmsDzuN8YM5
Bj9DO4FxJn4adJjK1HJTbNKVAWVh0DV9X4gk2KmFekMaqQMRvjFs6MpAMnXMhpA/aL2BBnfvTX65
18y1p9zr95P7LynA1DedxlJC5B5tSMmaDBifGSIqRCJAoMmQULt0f+0XLFIGkEF9YJqQcga3oEXf
N0w4rWCLUsgCbmtfsvhoqF2R1KZ2ScL4vdAh4EY/Z02SceHEkgFjMKsYdRUH4Y0onH8u2ywmveXa
J0/0zjYrl2FjkUr5D+yh3aXv3friu+H0ruzJAN6fnYUByKgxXzEVyjqG8AZlU7eH7cU6jCWKLZW1
JnuycCT+CyIm1NYwRk4qUnzWtzw29n7RvZuM7pcnnM+NlX/VMvN2fzQLe0kGjE2OPgdq7OAGhYx4
5MSNPhVGHq44VEutz3P4wmWGga30KT/FgkUZqSKAIyaYSm83+YpnbwrXu87c94s+YKu1oZbp1AvV
2de+gWZ1oORymynI4DDcs64ug3FEOXCa9mbaEAuyCVpum3z9708XnXDhOCasTVagPfeOF31SAsq5
77e+tFElM3ZTR4FlSofwjmR1+gZOMFCOhWNQwKzZM+HMtm6kC7yN4dQMzTy+1Yif7qM+OfmWRwnw
oG0LqLsyMkyNvT4o8ia//Z9GEixaRypp88P971/YozI0TIVqFFezjW+iQpmKmnGS+TWV89tal+5p
V1MhwDTU/AYbRUodqzF+BOmWrzj6C0ssg8PqEJItPS60S6YG+mGOXfmoEg99uxaWWbjUZGiYnhh9
1QRucmsm391VBGmulW1ebV/rPniQFK9FKZcGIhmxDSFSaYpEuwQ1m4hiVXQcJyjwq34NQ7rUg+SH
m5roiY4p6qXVx/xIifv0EBjGxfKg2ri/1Es9SNasFB18GE6a3orYf9t4cL1C1PY/pEWy4/0Olnaq
ZNCjDfUM9JnFjUdL8StrRkOcnZEC+5X2lwYgWTIUSq4VoI18y3xEIKICO6N+0Yd4RGTbHDwZNAYv
NkSWQw1fZ1Gcp6Hyj/8hq2HMa/nKu1FGjCVaWumTbQ6XAsBzcTIKEvTxLjVMyqd2QUL9wAU+3X56
omgBOpld381slgaE5RWEuVoEm/FRC5o6sSAlcsuM/xRFAbo/HWT24lfXJuX0ziJ/TracUnAAn3am
fg/gPaCsPM0sozxonp4pP6IJTiu9TZWnWBV58h3ut0ajqgd3MDzrCRy24GpgWrNcqJA1z1J3GXpA
5eeZ4qb1dlnVQBnaVJ6jrQTHFraOjHYb23FIvanSLlGWPtkDaO06779s2pYy2A3G48Erxjq51YoH
Y4XZmVCQxXFohytxq4V9ac2/v7jh2yiu4YEp8luUttY+8jT9A2zl464pamtlXy51IZ0/UJAjRK7k
GhIWrX0cDWvmqdLM8i2bY2Pi07WkI8hq4EAPRrW7Ta7lQxrvf4WEMlo5fZZWWDp94A3t7MKCWKxt
e3hmwTPmA+Vw95d4aXqkk2em01fzLtP+pEmEQWWXDTNf7MRrT44/Ca/XTFc6eww48tQMbhoYNtlE
H0XkfVDDQT3FafNWBBH4T4zlYAh4PDqrhOdPTMEj5AgTdHDh+zxjvGqnQI0LsYiW2gejs57qtBsv
moUg86ZZkDFxkLJOLhuxuw1I5ezKAZ5jPewClALCaAWZsDDRMijOt42qK5Q2u5nUC8B9Ye9iFVVp
xyCcvW0QkkMyaONQlSjs3VIjC+CL5+xRptC+dLWz1sWC0yDj4NwMzQElLYpb26XD1Qryq6Xo7tWB
PQuhCuAQ90eysONN6Vhwwdo5RYD3TMjggz8/U+G63hgpkqFwcLqU6Kd03Q2CCupnrAw1eX2b4Krq
ykg4s2rMrvPU9gajTbk3GwoZ4ziHbtDddp6Z0mkA/YZQVNdvb6XRGyAUhncpMqD7MW83vuNN6Ujw
MxNycqHj2FJI/EXJHf2bl4Wc/4qZAma6v8QLcSdTOhXchJJtRGOKW+KTOrV9hCHDMbMv5LShDbOb
T94Aldr9vha2k4yLMxW3VQNNZLfBrNxrCfZO3eNiIdqwrf35tf/iFvO7wLJ0REZu1YhKJ2yJ4fDP
FJfGSo3UwskhY+LUyjNi9Ffy26AZ1zD001Oee8+hzj15//uXOpit/cX3m3qRAwFO81sS+c+mh7iZ
3UHCvTkUISsiRp1qomBdZ7fYtfKzBT/EY9Chh3H/85eWd/79xedrqJIkCHhlN8iIHIg6u/w4oIpy
uN/6nCF65fr645G+aL32UXKA6XG8uGrP5VWCnQdfmVVQvsVPsAc+dtNn+KJXXvZLY5GsewwpP27z
prpFEGvvyij6mdfG5/sjWWpbsutadRKYGlhmK8+fHCN5dm3n+X7TSztIsubINZCKh0jv5iDY8QcY
ame1dk671fLHhR5kcBxRDVKEVVTdMuQL4B4nhd1VERTl46/7Q1i42mRoXFCIasQhrG5qF70PW/PJ
6pt3MIh+U6xNSnmqK8PjXLdAlSfSxc1wUBHXISfirWFtvNdkAUQSqMg6DFN70zVd/2Yn3vhxCkbx
6f70LM3//PsLMxioBzW9wBK3qOujA+x6Xz3HRLTKD9ZgKAuGJuPiwEppecltcFNC5YE77nua1g/4
Lm/bun2YrOJ5MJr/gM9asAZdctmnqSzt0UeTK3Hi4f1UUge1E1FfhiuO9VL7kiXbcB0NxdiKW+HV
5bHm/twnmuKuHNlLrUu2DO9vOblVUHBOwFBosk8TKN4pidn49ZJBox0Ar5sf57eCq0aHpmxnFXCC
3d9LCx8vQ+ME6qWIWDTjJUpnrZ1I+SoqqEbvN76wUWVUHERgU0wiML9NkASjwKJQu9On/xB0N1d6
WPp8yc9u6rxIELsStyFpigd/Sp4qtBq2XQAyLi6Y5QAK0fEiHqhGaD0vPysxakP3J2fp0yUr5gE5
qJCPiRt6cfnvIc69dGe0BNa3NT93++KQ6GM7VuOqym8IXHxpw7S91lqsbAt0yCi4EbUkx9CH5kZN
t75z2qQ4e02lbJwZ/e9PR/ezCcbQEbdRs259Y6L0tgagWXB1/1SBvZgVoYjRQVBR3GCW/tGa5WVO
gddq99Epyg+JEq3snKVuJJNVof1vuIfFDdrkYG+H5rckbb6rdgWePOk+Iu513LTKMiJOTK01dOg6
RTvoeZ/RV4TCsux62B23tS+5025IpFKBFvmUGNCiulajnowIBsBtrUvWq2dV6zmjU94IRavXqk6z
t0VoaodtrUuu9BAJtbdaK73hRZf1rrNb9J/UuNkGtHNlkrU2cZBVQMbj5tYQIr7N1N6ur2ivJB+3
fb9kwf6ENGVZ+M4JgtT6aBdhe14n/VjYoTIErrenbqi1Ub/aOSxCUXry4eCIkuq37Wj7slfP28Yg
mXKspQVaQEp9SyMH7vbeo056X4wzOe62DqTL1zWRFStygVrSaN6SxnkmsryWllygLnFlMFzhdN2k
W3y91RU/G91Sfyexg6JYQy2ga1nTNUas5Wwrv7q+SE5GHPzcMihHRshp6YCMi4WD5zmKfvKRUXps
q/bL/cZfd66hqP77dC0s9C68zE5uUQH4cYBmeAeJHkw8gfpe8+I1jpTX735HRsfNIqRd4kRcb1lh
ovxn3gSKGgd46fWVpV/qQbJvBaHZoUEp8JahshnvHWg9L96kKc3Oict2Je+9UB/syNxq8ThZuRGY
lOh2CD4q5zKvavfL0LqF/R2sapmcupaH4vStFCn6Zjuicr6e4ueUFVzKQekQJH4aFGjV16imlsYt
nQv6ECTIj5AJQDbNRl3Ie6u6bb1XurWDbWmHGH/vEBj04cdHCuaWQNHifnFqALL+3oGFIPoeBOTQ
/WTM+8/3t+PSaKQTQii9CS6tGC9+DRNUAD030nxwNdn51/sdzNPy76CB48knxDjYBmIqvPTUVNvH
URccNSjf7je+NFXSRZ/BKzEriNWk5Q1t5nGGZPMAtn5IDokoNPXQeIH++35fCwORYXUuYZrcGzjq
hAr0ScQh26vYll5CbOPvNc+RYKk9o2tuStXUMH2gCZWd0IWoleO2r5fuepGJWB+1nHUuwXX3fv/F
hv545Sh4/TZDgenvrycH6A6pjX5pP9qPo5btC63j2rQ/i9D5MCCztNLPwmaVkXNAcjWrhPPyNMsm
nGBObfaqOdhkKcLn+9O01MO8+C8cVApADD8oLO+UFf07oUGRVNfx53yI1572S7tIMu4RrEHniU6D
XL34Wk9UaWx+TToyZo7yEg5Bh68PysY9Z1pdv7Oy1Xj+0qdLlpwASx6LwR2vMK5Vb/CqiyeSk/WK
q7JgyjJkLlHsuG+GyTslZV4i3xEZeO5mCKZ7yECYtmtHxsJelXFzWeHxuLGaEcqYxkfzS++b971n
ht9q27PFbjRGRBVCPR7/ub+jFsYlI+ls3x2F30LZGiClcM3sEKGoMlb8n2rWGdDv2+XK1l1YHhlQ
JwoVApPA0K46TxHf7qd93qBbcH8US41LFl7bmgnhQGNe3VrRdrjyX/3K+bCt7dkWX9ic3Q9InI6a
fxpVTX+AKTw+I1Xy637jCwYtA+eSIFKjMLPLi9nlLcknY1KufV6hs2WkTna738nS7MhGjSD14JHX
OiWThpx7RJYLraO1uV8agv73/Ix132olCDrUZzNUUjXrOuLYneBvf9r2+ZJh+8gx9H5d+hHsdjhZ
RGLjLv42CKut17iClqxAvqijyCzzrlWvmejRq7Di6EgqtpuVq/ydMaACvmkoMooO2jbfSBvdPbkV
1CFiStuTFXprT9qFlZBRdFDwa45R+eO1iPX/RQHUHqptHtMB8Mz9z1/qYD60XpgCwo+N74gYGXgi
pnsk1Z56H99yszcmY+kixShxJDPz6ldKf9Y7qtKDag3Su/T18+8vvr5sEJNvY8NFON0ZKHXIkelM
c0i57G5jPtyxZxN80YdSw1Oalqi37GAL/9D1CcW+sPatzP/CNrUlQ/YR5IMMQATnrHc/BB1IUhwZ
14yPiKmd7i/xwllhS9ZMoXiFwk+jnNyIanSkSytkszwD0bVt7UvGbPLWQVWyat8IBK8O6Eo/AXxe
c8AWLk9bMmM/UKKSuGn7BtH08q1dgDfX03kjUWAQQPqIGqizkc4Qt+XvpVb1yPfCcKT4LUzxkwbA
XCDIqt+b5kmG0alWkyBXVNI6yHz30YDxZj+0wRpn94ItyFg0FwYgpDkyFO2iYTwhGIxOmt5Y72CD
qI/bRiDdyXpaxkZTmcbV1muO7gGtmHxae5Asfb9ky3bkt02cqf4J4YUmeWuboq2Obp+n2jt16FGT
vD+GpW4kczb90VIdhKQuIhQIJAEA6t1gV5rlSvzg9UyaI6PRbN8PA9RNWOVelGimaGDbzWb81cbV
7743n+YJKyGGAB20Env+QwDxyoPXkgwcnA66HmUwXXUftV7QlXHVNUjT+UhOKn6EDLcbGCjdIdoz
/pPVE8JzdTvCu15YFkJv6Jml6qdWQ+joZviOZR27tBnG96qnTcUzfgbyYUk7u8hF2UAUkE1e7kNp
L8RwSNM+TN92ld1tI59wLOk0yRRB7CUJfV5c7GAbZfcDRrPG0LG0+tJxUiCNaOiTE51bVRTEJ1vH
pCz7AD28loIrhlnmf/e32cKhK4PafNQDkQZSlFNbOJ/rwH6cxVDuN71wJMpgNjB5luai+nN2EZ85
1ojjEMd1ikMfA0zMKh5JRjGtVWcvjUPyDwKD54ONpt1JNKl9RiKs+Oylot/mB8qQtkjzXWsIPOU0
FqgKZh7XhrJKyr+w1jKQzfSaSG97i3uvQ+1Jd4off/h1Rb2WW1qaG+ko6aupRDWINc6ixjqImPej
GZgr9aFLqyw5BqiqNWEzOcpprt8k/vcm6E3K19MfvpIdhrhbOTyWJkk6O0SIjOWg4RyoYLb3ZmS/
sedc80x9dH+3Lk2SZM+RMrjoJYf5FbdjPCQZXK8+MZr7jS99vWTOSVWrnK29cqob/7nPPQ1lR+Mn
urbbsg0U8fztEbi2ijht56CQWSOw7fd4r6C1Vq6Kha+XOd36agxKLciUk58QmE+64WOgTGQbhmIF
4b0w9zJ4rUegl1ITL7v6M4+PqSDDm7XJ2tNhqXXJG3Brq4PKR2RXtwBL6wZwyQdj/Pn+ys6NvHKn
/Qu1lihKaqC2deqN4cscGlMVF4Zm6zBrX9zvYun7599fOPaRE+jCCJzk3Bpwve4S2/KiL6WV9ObG
6ZdMuHdDyND6PruqqBbu1Do3d3OVz7avlww3cXQVkEuXXdGxKc5q1KjHkCKxbY1LRtuS5HeFWiI8
F1HC9TuoLCRzA2VbtktmcnPDSjMQas2uZhXH79AoVh4tCqEPm75dBqsJy63rzEGVV3jw7JpZWr3R
xi7YhAB2ZKQaZXnx5BpGdrWpZtu3GjH5keLIo6auZiEXjgUZqWbWfj9ag5Gfa41tkzkIWfQoxjaI
Gu/uT9GCjyqj1XqrLiNq3OaLq/gKGVDwALrDRZwdKQMQyM5OC536wWhtb69V1VoxyMKNps/jfWFv
qJ1bTd0NBU9d7axym6GmeZpFQBTcIwVIxv3BLZi1DGUr0snv42IqzpQp2/tMncYj5+CPbY1LJu0X
gZo7GkVW6G1+aku931f2sBYLWPpyyaSRviYPN2gooI+E8lzNeUZ4dhs8yJFJ3dSA423Up+yaFWOx
H1FaPxqa+3x/Wpa2rHQP60UQKUqPRUd+VOxam/tXdwxnZ1Ehu2LWC13IuLW6RwNJd9wCvhhiAEFS
lsg/tp8gOl4rElnYnzJ4zc7DNLVHrzjbMKOoJqaA6OiMfzST/hD2G9OTMrMbZBnwfWTFdMkaHCI/
5NxQ/XHbs0NGsGXi/3H2LUuS4kyzT4QZCCRgm5fKpLJqqrun+rrBZr6ZESBACBACnv536myq1U1y
jF1aLiR0CSkU4eEOEXRFxPzYBeyTrPP+4KR8i41rZX/arG4CUaQZD9vmYnT6DMlgefD7nYQuobd0
+v50IBnNejgSF5ZBawOML1+yeTPKufblltl2ugXjN6gfExOjDlZPIEYoBdsqYFrxVTzLblnVQ0A1
ivMkjZonhbe9HuovoomuXqj2kSaGNo4tqutReJ5pLtCQ/WJGeLpyhmZrmO8TBQrfIDHv5l/Q2nMr
HmBxy+LFXTLy7e6dY6PWID6cAhYaqxtpOv0g3AbSs2r48/7hszL9Nn9bBTnufCrC9tFoV/JLmnfw
5tKsq0ydtDXXXZs4tOn1BrPOyl6yRUJZPMyyBxzjUYtxIlecdRHCYEL43vn+eNY6WMb5biUAJITz
O4YNIji1PrgMMrNAFb7ua9y6hCfQI6b5TLCPZnDpiBmHw16MfWjrgULNN1JMVe3NjBBhmlzxqVpq
WfZ9uWXDAbSSUhSaq5uMo+CBc49/aclQblzsa5vItmFDorJx5vYmDRyUycWDD+WYsVsd4+Vdv28I
llsdcIhRjy10zgWc9ks1QmypqvqtOvOV+8sGr4lIpChDbvJkOSIWnvOOveZlm0zc/7d1t+Knv9+d
kGT8eXdyn6LUoW3bWzdhA0G6mb80/SaF9O9vefYLVm2WBR3arMWrBrXyAhV81VKDiijqt/tLsNbB
MnnvjCsYeuxSpM9uQe8Q+O6Cs4vbZvyfLBvLZF8flgEHPdh/cc/kSTCn/CSj7GWhj1Cs+HS//d8v
NLMRalFQ1jrOR3gQQ/dsAIo7GNd/BBXSeaji555vxYbWlnr5/91cTUFIOFJS7S0NFDuboE9f+hLA
/g2DXlsKy6BJG4IQKdbtzQ3kB/BM9odujL8MGeII9+dp7fstm87xekvzuG5vKoKzXqMmqo2L+bKv
ccuWpZZdOKY+zroBUFCRAgYMIo/C20I4rX285VIjFU7bwS+6myicpj4wkuUP/awAdtz1/Ta4DMJC
2ohUz4+5RLpIheWnaMqnjXrr35+mzAaXVSHErrweVuaO9FNqQpBL0iQs/4cs/NYbdmX32PqeKk9F
PvVeeyOz/CKRon3KKV6uvtnMdq2YmY0xixrP4zGh7U0DqYBaZf3nkjp5VD6BqE4dPyFAss+7YzbM
THT5CETbAIvu3AL44vYgHGTh974LmM3RxlTpMTN06sJkW/SXOufBfyMIsbZigWsLbtmyAL2MhvT3
/DhRIEZcf/imW/JVzvEb6/O+HWuZM9D20CPt/SxJ3xiFejIkQ9Vu6dev2Ftk2TMkw3oA7ucsMWVY
XngQmJPfb+G717aSZcxGNKOIDcmSavK/VhDIOsAlvnZV/01rbNpZxBvhqZWObKwZ72UPw8iKZ2S0
vvAwuE2jezHj8Bn8t7vr95gNMQPlLSi2okZdyFJEVjH3ZXurrg1h+f/drZOGvmwn2naPghFmDqCn
jZyjGYv+TFqW8z8kGPxvIZm9LYnzlZPE5mrrHGE63Kl5InMnn4+TUX5x1rPX/SEnV5NdYSlgIq1h
OaIFdUnfgYkbRElAoHUfGtfdRwDEbNAZyiz6LmyMlywlg29O9/+HZvqKadhsbR0qQ1sKwSJIkJYI
CafMaaZjVuT9Rjx4bQEsww68qJ1i0E4koLtRJ9KF7oFlrjxFMtoSblnbVJZ1u2Zw29ztvCTti39y
2kFUopvLGSTHTXektYGAvRcW7fn+SbU2IMvcmYydwhk6kphx8fMXOJg24EQtAhBw3e9iZU1s2FlV
QcFPmN5LoswJ+CeIQNXxJRfdTtQQs5FnFSGqjxSYkiLm5LcURRAXOqf76qWZre2pGA1AK55nCVui
kYGEvnHsbGUFVy4jG3LGqtQr0zplt5zO/BnvOEh6cQQiK6dmT32LkP2+NViW/91J5fayBF1VmeGh
5bXus2QT+1dMUFb+vK/9Ze3ftR8V/VwA59k8mjZ+ThW4UmKwW532NW7d2I4o6tEd5yBpO1TRniYF
SOQhbvvwr/vtv0W/fs3gsV9gZ/CfXD1iiYMGEFWIJ3hgqeHdaXmZSoBg8hD6NwKCL0ec6K8BbcdD
5Pq3wQ39jef22j6wjL7TMynmNp4eTaih/OWmR4M6TJb5/1LcWPeHuWaHtqkXBAxgUvlJ1NPhIxiV
6Hh1BGmdfZ60DUmbGCSza5/2N9LWCGt1QF+h7HZKHRWAxTkafT2cCxPP1c53gY1Swwk8F5BzRn14
C0gG8xU5hiT9smu2bIwaU2Nrgq6jN829F5EhyEglcij7Gl+2wTtzmWRGagOyrps/kH+HSIuDkOWf
+9q2TF0zUcft1NIEAh1gIY5RB+LHCMzdb31lo/4iDZq6zgDiLZ6AjauFaE0axWdkmZrnwgyZSnbv
VhucNkFFQMQZoQnrKnmdxoyIa927bny5P5AVa7CRaJ4jlOenEAg9IJw8/JFVdQ89tmJffT77BRvm
tjwdl2xhadym/YzsQyU/Do7vOXLnHrLNGWqgwuUpvSnHi+SBgHI1OhbwS/aJgEFI9udNmkLDpNCV
71yrokDtBwQ0D0MR/7Nr+m1kWKeLyWUeqDEPbydtGgCM7ot9GQJm632qjvRNyYm+6cb8IWRefMtQ
Yfd136dbxgvcp+FFDJHDAze5OOmQdwdv3pe2ZTYUDJyAPur1Yppw7fBTKhBSLN1q6/G7suuD5f93
B48Zo05VoNi/uuAv6A9pQ+u/SA9w7L6p8X9uflY19VjfYmpm0aJaaaEHnKW7D+HHbE4zt3FUV3o5
mm+lG5xHpM8vtNzrJNmEZjLWpUiVdK6gUpz/AA9tcEB8I9yAr61NvWWvYpSYedNy6CQiFhos6Yys
hHbM/ZlfTvffuDA2+sudTDS0Kb7djWsZnKLWn9xjKgr1kG0yha/1Ef28unk00s6kpQHfSFOYb3Me
AlMQ1c5zrOS+W9eGgZFYGEfNYEpDzhB0OG+wdsjU7MvMM98yXZlWXpRmPprvcjh56SxvUJp0IQQg
N7BOK683GwymwBYXwhdmt6ryLhBPOk6SuuDcjp5nDs+u6PVGdmCtI8uShd87NCoVvbqK3haHMVoc
1aG+eX192naDVu57m9ZMT1JA1SBWjzyGIhQZHhZg2xTOL0Ww09PyrTf15LNumpoxRkBgBIAI75SM
HxynMw/3TWPF8HzLt0Z4RKmuF+aGqHFzMBpmXWRbJXRry2BZtSxAcYJSW3NTInpAFqsrAEsV7DVo
oud2BEhp1xhspNhEs4nFvd9dwPkzosQQhWG7XS0bKDaFRvYUQgmXoDJFfJhyxJnO/Sy2qjxXFsBG
iU0Bykop7+hVlEV7mICc+I8igLnvOrYRYtxrOcRpQvUoe7TemeDm+vDW78/7yvLaQDChoFfN8xp6
2AGJr9CQ+8RT0EYv+oBhFzz2cZNv9LRyuNpYMN0OECZxCnML3OYDouLRSRigJjIxqY1c39oyWJcz
mYbOh6JOf1F98zSVcCzmVu2MSduKn5VwIPE8e2GiuvgD0b1KZkfojUN1bW4sC170OzzWZG4SpfCJ
UOxRmPxQd30un3waNM2+G5pYtpwWFZVF1mCCKP1XCMpPGf7Y5xrZoLAol4t2u0oB0WJTcyIpJKyv
xK9M+vn+Vl1ZXhsTJqopHcKyp9c8d4boGDjhRxo5zs4FtrFgEsR3RUkCeuXTjPxhk5HqufSQqNz3
9dbNPFWU8pbx9pHMooI2E0IslMDTuN/6ygay4WCpLvNqaliYH95UPFC9McoDawNya3p3bDaWeOWu
tHFhea8Q+CCoZ3IpiloCikJSxub0UEQQk/Dmncg5ZjOcgRcPimWqEI/M0RQV1fnLJOq9+5T87OSl
uqpdmoK1WQhlqqPbNiz+7A+VQ7aS6Wsb1bLmKFIO8HkcVaoMlD6HaDAf32i87y/1WuuWEZsONfJN
z9mVQfs8vdRpl10gsMK2FL5WtpKND8tLbE3Hz9mVU/hzOsABwdrqSzijWmTXCGyQWL7oxc2exjZC
blLo2T+By3lLG3vlQrMhYYplmg95wd7cRvDNDVD3Zj30VlXZ/g2mhzk8OpM7b6W+39LCv3mX2Iqf
JkaUMYKs79XUU1sdFKrYysM4DgzqCLHJ6hOw1vPHommi6DBxRYP+YIrAnJ0GG/zi19FkPobtGPxX
K0rUCV8JmDGdx+m78mpX/JGigvQ7h0Pkgyh1VnCQJkL/zKu+kmfRFHF6RRFM8Y3kLKo/uY3P/pag
v6wfAnBnfUfgJP8jVXU2Hrzc8zWUDEmvPzhg6f/OTB8Ox1mmU3HQGfPjA4Aybvc8zJnkZyMBmIkO
jNWMsgOnNeEnxXqR48nYZC0URUqgjIGGzx0AK68YS5C9TH2shY+SbKPBtM5QjByqc1SMVf0azFrF
r8yNEMMxlQrzYxXMUXck0D5T2GBQlz3qLkecB3+k5QE8d8MHUPbh70q4/qdZQHrkA0oc4bnVShT6
VXmDH/0RCB/QIY/pdHyZZlSXfQ9rJ8xPACWDR5/UY+8fw6ge/5Y5KE5NnauvWRbx7NFUzEBCmNZt
eSSpA060AdT71bFyBq1Pc5TluYZaNROfyxCUY0cdRRk5l27mRccwqIJ+ozBlzdyW/98FLFIxgw4k
ZOyagmL/Qwoum7QfxWNDt0Tb1jpYzpF3HUBqTrdu1LFrjrEeO/gw7BSBrrkfC5Od9lm05XkFEGVs
vdaw6yJqEKmhPzULBcm+xq0DW3pgKQxkqS8CKJyjYQi5GObv87xc66xOA1+LYqTsKrR4NSHjwSGk
lXvyw7bd8rFXTmwbDDj1Dkh/opBdA5d/zXOgMKkTbMl7/355qY0BFIHMZlw2+pI7rPyaV4HzTIDA
/U5j5W5s0d9f+9QGApIyK2oxm/BqWHxN++UwJTENvEMGfkTalcrZ5Z/SeDnT323VdChq8IO64VUI
8MxETjjfaraJElubKcsDk6Ucxmim4TWiKEbpWoDccpmn555ABej+Vl0CRb9eBtRGA0KVLwZJOroI
gvFz5BBz7szUuz/cFpfcwpE+og7mIRN+4f59v8ff7y0aW9YdqbQMGfyv/zdlS3F7kG2xAKy1bVk1
4sCx8X1OoRXsuv6JBKDEyIzaCr+vrYdt10MQ0S7l/NE1RqhDwLr225QG+hxTaELfn561PizzVlBU
lrzLMATGAIaSMgVTBd63gFvtgqAjB/HznlWz6gs1tNF16hBTZcjqkBcHbHHZBopoZRFsbCB3daaL
foyvXSv/504oGw0NKg7uT89a48s+fmdwkyMZHTsXD//YkyY75IoKehLtOPYf9/VgmbSueO7nISr7
39xgkwWfHIb41L7GLYt2U7b4QXN0Bbl1mR8VQ63csQAAbiPhu7J7bCgg8IZBSx0XHy9T5wtZgtkL
jA4Uofui2tTGAqIQo4sDiH5f3iJHmiOUCnBMf9gd9Ke2aKvWblyCSMWg3gMa2eA2VQdJ0MW+JbCM
OEIRJjMeMbep6Z51jKgOjvD+dL/xtfm3rDdVkGbras/cqpL9kGMzHCeOq81vBd9S5Vu522ziORDY
ug0yF3GSL7PjCvPRxDJ9mXh9KrJN+OqKndlQQKahcxZC5DGp8Fw4MKixHR1wCuxbAxsBiABaTbQn
9UWHC+E1R+thKT/sWgObWK7Dk98ZwGWSIHbnH1INldyqZt6pBD3pxvevLLMN+pO8UCJrIg882lmg
zFEzpNiKSxFpEhQPrRMMW3qha+uwfMG7887VUkHXG9v/kIOh+gCpDvlUI8mwEeNZG8jS7bvmc78c
EXGc5CPE4juA5yr1wFHlcCpCVEjeX461EVh3spm9RsVzECXQWmfnt9LLmLDXfY3bxhzLHsUwTvaM
CnD6LOY0/tgUc78LnkNDy5oJYGZBFpc4TXUPCXSCIo9T6Gwx76xNjHUPE4mQC96sQfJGkit9xq9D
xjY84JXGbYTfUqubxmPs54eJ0X8DqDCeSzDanXZNuw3vy1EpEnVtFyQaLsRzJyMwUfYdmCn3NW9d
wdFIXLBCvH088b+ixF8d68p0+4zXBvi5cTOZNIsbxMVBITyVlT5MYUfOjdLTw74BWFbbocp/AFim
wemJLiCzXB0Qrvtyv/EVm7Up5eA/kxYcPk1CaPMI3XHvi4gmfRnYAknd14Vls1zmRIAkqEnAxu6e
EHyID8wU7XEs4ZLe72LlGrMBfoa7YCzvgybpPFDHaDdtT5BHS3/0tKXHPqucT/f7WTMEy4YrEk4d
CvGaRKjmg0nB4Vj4m97o2lJYJiwk9GU5KZpELiQmUuHNISS439p4pxIytSF8pi+VCMeCQ+URmnd6
yW71Ztj3FLDhetLzpxAuKH8UpVMfGZVXBDh3XvK/wPViHbYhIbAzEGm+RELHECab830pTGornLrC
m3gvYGMBAUHTxPSfU7tZUrOya2x10wokQ04re+zO2GVfg5j0/w2V6Yt95+cvkL28mLNceC7OhkVT
swQBa082AyxrH29Zr9v5JQk7jdZljahEWjr00gzQVttlUTZMj8mKApTuT/nBDbz/OFAhnwavYhve
28q5YKP0gtBj0IF2ymRBawhwZaTYPLyNnrf5Jtbmx7JaXnGEVWrVJtVIDUAaeKFmwmk31nYlomJj
9FQpc1AdmPw5RxHngxo6ds7hLx6CmDVHYAX6E3B79HmINgGgK+P5BbgXFo7J56BMRCn/R4D4PccD
ioPvr/bKeti4vdSftemrBpupUj09RhrnA69R61fF/Z++xgvnfj9rg1j6f+eJQiKAOfMMi9NBDc2q
jqQ0POh2HjcidYvv8JtAlw3iA4VvFJbEzZ+hJU+ToAuX4/pDGmR/asmdT0O+U12e2oA+Pg+ldEHf
mMANKJ5lOsrPkJkg+3An1JYpTR3WoErLL8EJ6EdAUzb5U2u2qJVXLjQbzmfSvqlAfFQmcpz9xFQt
+5DHtHslRG4Rp68ttHUhoxLIBE3ulknk5C9K4sXRlB552LeLLNOWzqx9VntlgvpU+QTNLPE48H2o
JWoD+qaSzQiVGn01LgIGStNXIOe3XOqVY8Omc6toXOSuq4YLQ5EfxLUTMQQ34emPEGBOnN45lGKr
MntlkW1EX1r4SDiWWl+nWZOvCuDEcnEssu+oz3b+vb8Qa31Y5pyqDifs0GpgE8xD2mT9a19HH8Jy
855Y2UY2qi/iUFGCWpZIuDuqKytBs6BSFLnc//y11pf/351GSOMNc2+cIWF91p0qiJ9ehoUgcF/r
1gUtwbIJKutQJ7lE+CMYVHMmgPTtbJ38/O0yZqNq6YSKRIQAKx98jNtYyrV5sYxXx37D+97keHuA
RjkvMS+LqPf9aVm5an5hdmuaxgxjnyfTHFTpzdC4LFMg1EbgB466dYR0j3wuN528lSvBRvChhKjr
QZdoLourITl7WlgCu7D60EIbp+/1n/eHtTJnNpYvz4PUY3Gor8Qp6v5B+gCKXGLjav7tfgcr82aD
+UDC7jWRcLHgKO38/JYmYtARP08jdZMZZej7NpYN69MsKtwGng04QaBcCT9DnWIA73e2vpwk70wO
3nAXuHOqr3rUTgCgNDhXEUrLpo1lWDmRbDSfyesOqfhxSFTRAK6eOsN0Bs3uePVcUILdX4m1PizD
Bpg1zQgrpuTN9xMKAVNAGf7pZLfzUWWD+hAqzXTnj8MlKHoHuf+xnOsTDV1P7VwGy8K7gZFqqMvh
Ogn2Qy1cqO1OTl1qo/lkk/LBjcIe8bSCvLw53oqo54Kk7sYCrNiaDenTIAfkbTEPCd5uxcH04CAE
gjnf2fpyd7/bojJrI8BhKL7f8OxH14L+ezkq7u+dtU+3gl5IORWRT+mYvMHTJ5ADH0M1+LuQpij5
+PnTUZBbRFnk6SvzPEgMSxXMB+BD+Zd9H28Zr5vOtQnmrLpGwfyXruP+mOls55a0QXxmFo1fxt2Y
CGG+ESbNAVnljerxlbPTBu7xua66EgGEa+csQGivSJ1D4E7l2W/Ah037QbENw1o5G2yeNwWOCypy
Adh+mOY3zuP8jyjrxoOvdlJAUpvmDco0nVNBnyHJR9BVA+9+6XuQjO1bYsu1nnQ4RspvxkSNS0YI
0rPnwkE47X7rK+tgY/h0LHiH0N+Q6LL8pAgLDxzgpks6qmcKfe8N7MyKjdk4vpQiFVHnzpwwkEGe
OKpYznHRbITcV9wJG8eXBmMWUCg/XNWAKk9B9HEa3BdQXVyilL+MoNK4P1Vrg7BMWWc5hAS7ckRp
NGrdXB7gjFNbybO1xi1D5mVThnPOvZubA3gQTuwAqeqtRV5rfPn/3fmpkAX1/MzR12pBr4ET2z3S
oft737RYd28HZjGl3WBIeI1KtwskyVPvRjlA0Ru59bWvJz9/fY6cdBYaapKoqeb5yN1C0xNCm+2G
G7fWvnXzogim94ZyMrBeZPp4NX7Wzd5HgY3oIqCQoUOqcbtw6LfwRnQP1Nl8vP7eegMb0uXWkK3I
OmISN5PqIrspegYhDli/vLQ4Zf6mAMPvpyj4Bdc1hHmn3MGgAhmQdE00P4Rsq3zr9wc0GAF/Xl+p
69CvwQefdAF3b2TQ+ZPu8aJs552hIUT8fu6CqEx7xHHxuC8g92TCwj3VZvprjwEENpRL9F7qIxSG
dLdGEcAM5XoIDRH3mbrGa7aUKdZW2jbhWUPOYehNgoLbF5ZFH5YaN1LVXxx3S5ZpbZEtQwbVCcrM
A4GtOiz6ahpxQBdKKRs+3OKr/RoHROT+5yVwoThSNOA+QQiQnkGEAu1BHNRj+IBw1OtM0uMc1rsO
6sCWEjVda5pJGZ1EYiyfhET8wJjJ39m6dR9jL8mqM9mY6AYkKMjWiQdwomyhxFeMwQZxuX7etY4/
9omMovi4UCmCu6A/0jx8vb9b1zqwfOmuB8QX9XNdgjrZ8gMvBeRa2pJBv6DfYlJc2as2yZtx2lFO
xuXP0uE/uEDVAV4g8bXRobn0udIP90ey1s3y/7tbrQMVpPZgBokLSq5EFh770jEdnfIC2PdGogpo
w0daqvx/s3VtcFcV+CnNKC4gAbxveFO6mP9wm2GMD4hjFOVRgmvJOVRRlZ5lGOvio5OOiHPfH+Xa
elmGHzDR5pIrk1T1Ug0koOqeNtWXWlX1hmWu9WDZPfdzGUIrGwlOHpSv0Qgsh6mr5jyIFBSG90ex
tlaW9RO/IcQMOOONrOpTmuo/JbSJHzoVPWd4222MZOUEs9ng4PKl4MWQQ4LCFP0EXqVhOMxNq/YF
AQIbAhaAZG4KoMCbpAyKXZWvOBjwt96hK1P0K/IrBXY9M11StaB2lPOQXd78QIhe8ucZjIz3V2Jl
tW0IGB5do09citWOELGErpxoz8KJihNF5fTGEbnWh32jZ1Om6Tx3SR4P8olk8YfJg6bZttLFWgeW
6YucoRwmJsB4dJr/SFlcX+gQlceBAZB/f57WlmPp+t3pEoBvxZHgGUugZZaf06jXD1UDsAS4Mf2j
IeM+5GJgc8CpwpXxmHcdWGR659hVXXTWQ1cmbQMy5vtDWbl6bSY44VAVqkb3SRUN5Kj6uTylAW53
Nur5GHYsyVTLz/Hy1/0OV+wwtKxdtqFTB3HZJYGP6j8Skq8kH7aKPNYWxnbXkYHohVubhC/6LNJU
5YEFWBiee+ZMB8XP+wZh3fM66E1KmiWkhfKlU+6ChIryYgsMtTIKGydGyqFx6onoa46w2TNpou6K
Wid99iAq/cHHc/D1/ihW1t5GjEXjKHMR6+lmuumga3lblCr5MHyulT56UnxCBdiH+12trLrNDjcJ
h2QD7XEV9/wrooHT0afOPuRGYIPHkJmYR9SWdQlvRX3gEEU+DPFOeHjALGPPpfDLVE6IUdc8fFBT
SC9zu/P5Deziz0eJW7h+Oagcp5Vbl+VBLbH7fCmR2Dfv1v1t8rRIcwSPk4kF3R8p9ZB7HXN63de6
ZctV03jtaJbXTTRhWRUmvl5Eo+63vnKQM8uYQTkcdFVWYOI5ICFVgYxA2oBbfZyyf+73sLYrLTPO
U+U6BZ/nWwo6aTG782FcaEjuN77y+TZIbJJDFQ7ZhMnB/FPILpXtuSpRtlVm4N6+38fKAGysGKMk
9XTqjW/ZsnSBNDqe831f29ZFPUkgJVyVDYlo4JZFpmWgWgj/t69x65KOjJ87jSBD4oZ4yrThOJ8n
4W4doGvTYpksT+eWT5PC1L+VTqPQOYMU4ZZa41rry//vbn8c/IFb5GpKTAa1RggFhodJ+f/en5iV
s59aBoswJSJwcsHHE6OKI8m94jLVnXNULuu/ogZ1X9VL8AtiLCcejyKDjqCdwkGn2YVXf9yJMA9s
yJhsJQfJFbYkzjUFjW5Fvm5rNq2ZlmW33VSFoA+q8e0gE2DnaPAhCxVl2P1hHe+KLAY2ZKwCCAb1
V8tCSOn1JxK2OHkKxMDvr/PKEGx8GGmqrobfMCVKha8ViGXAZhlnx7rb5JNdeZnaIDHZjB4Sewjs
djH/QQIu/0rb2utOOi0jcLJByOAK1HI4o2B6nFFJEvtbUvZrY7OM2w3AxpvydrpoZPKPron84+QU
w2mgmzU9KzZoI8eCuk+dVpAcWb8h+5ETXqFaHpN4f3HWWrcsPHLduujLeQIAwUtPkNjO+rMf9WQ+
329/xchtuJh0ujIStTddwB34EjX5dWGgZwOYA6d0SyN8rQ/y8yk1RZI2vqMwQ2kMgDgKk75H8Fs+
BmL4OKT4cX8oy23wm/iHTQanCAh56y6eLnkThoegcf+aBt95lkFVPzYFnl0NLHSjrxV/NbDMXkAm
LI7BD3IBNcPLQjq75HM4QoMyDM6LJkrfb5W7r3Rlw8p053mT47Pp0ilxJo73oqAbszCv65y+LgXL
fbsP7x3YILPA5KAEmOh0SSNYy1T0+aktzMaUrZiiDSsjqhNTBv28BR+a+scu9XvyUPGwPY0eb8zG
m37FXmy+OO7HQwd9IOcpiEr+AFW3f+GN78MmBr+Ayop5ngPo2T4piuw17vJvoEPZInpc2b6+Zelp
DQZssFf52cEFcVtAX3MNzLpWyYJQnMdso3hmxRhtejhCxdA12ocGkUSSLaroTfbBLdfIZDheuhHh
WuvEsnjSiql1Ogd7VEH6Ix8/G2lOoqFP22axttCWSz6BYn2kVHoX5bMfLMczJfQBuLh/lKztVcu8
ZeABkCVb7xJVNSo33DxuQcyL/DM9UifO9mF1wUf288HIKNweLoG0zCH4SCr2Ojdb1raym2xUWVAo
Vo/K769dMZ4CIV6XZHMQ/13G1feQDBs2vbIINrQMFRxNLcehvVYDcpLKgFpnYdC9vwgrXoONJ4Ps
gGc6cAFcRWUeCORnu5l9YkI85AUeAfnwsYrqmzMPD/u6W/bCO1+ap5XDedcQYLImAMAW0F8qyVH6
zvdpnF+W07bByRvuTcjZiDMx9rqNUllciYfKuzTP/glJsfViXVsZy3ln4WRGv/FwVDWx/ylNefji
gMdkw77XWrfsW2sQugdTVT0DffmReOHwLS6H4Nv9hXgD1/zmIrfVRPmQdqJps+pZCe9C6KIYPiJb
/FYmEWE5gqx4jTrURyAU1Z5M1B9H3f09TiO5jsNmMnnlDLDRaIKQ2QnhHD0LEfLPJNfkmNYe8LhN
7W9AQla6sOFoKKLjbspT50lU/XBUZolxR+Cs792wON+fzJWT2OaYmyDcwWLJymeIpXYHFIAjyNm0
kIjBYc9Pc5iCH2ZfT8tJ9N5+wjhuWZjx51zqv0k3T98RN5xOdcV/jGaavt/vZeVcs4FqqqOocHCK
CuOpT0oMZ02RD4hGFM/0FAGTgfF90i2BTUEXUJrrLI7FE/fm7DVPUQNqZuOfsib/5/5gVlw7G7kG
ntaxiJyxgs4aKZ4jFwRXqJcq/Ye6NOwHH5T82PY+vTmhO2zFadb2nHUwGK4RJwsi8VRlQ3cRTlGg
EL6iJ4iA7t3W1unAe9aEdU/4MyKULnA84FmL4F8cYrI3dWND2biDYFzm5OK5EghogeFYHjtU3F8Q
bCk2eErWLMfyAUgfCONWFOnhso8uXIQJYk6IsLdFem5q9np/C6wsxy/ANtqkbuOmWP1OxA/Kn7u/
eRY80gLwkvs9rFiMDWrTo1vGsdeUzy5B9COPHX0GDDlfzgLvCDCU75/rotHRxjW6cjXYMLepaEfP
BRPZc+WPQB0zKcBHNngtiy73x7OyLjY/Het4hK9m4pnnk4NXKtKyFYtJdmxLGT/6rudtxe7WZm5Z
s3cnWjC28dzBVJ5BGYBeADXn42uHbBtIBP3Cf/Zc4pBd0MPAVjeNZBEr3qcgKMwJ9ADA8OMfS098
uj9na7vMMnpVidHrixy1eYLCn1US5TCRHP9q2p0CGYFrGf1YlAxVnqK6gkI+GTo5wh0MtzLaa99v
OfvVGIUgMKkxO8aTH4hoOCJtwacm2Lzt17atZe05pyVEMSgogziqVoFkGI5+5W6Be3+/Z30bACfC
zstKUEVcRZv9WCQLZTY8iH6AUPRW1dbvB+Db2Leu5Vw4VdhgibPU+0tPg8NOTR+Kfakt38a/QV0l
TKfIL69sYD+8QDYHUWSf7+/PtflZ/n9nafk4gjQIJBRX4uozYcNVFPlLVEdXSaLr/S7etKZ/9Sqh
x/BzHwL3uSS4Z58E1PdA1AyytLx5SmkhDvD7x0OLIrpMt88FKMeAn90iMvj91vVtPjMy143P+4V5
NIe08+tCyCObJvwUk+Df+yNbW3nLuKOiAQSmUOV1Ks3yXgERb1Puo/f3bTwcqHgksoExPh8Od5HA
0YqvM8aw79MtuwZAMxyc4m1y0jl/gigsvdTuPiYM32Yy4/mc6RFaPSB9ZahN1v/H2bU0yYkz219E
hBBCiC1VRbuN7bHbjxl7Q3g8MyDeLwHi19+Dv01bbhU32FXUQkJSZkpKnTwHiiUAkUE6I1/75eDU
a5l8EwgH8VfcP6C3iPnpoUT184bgwopOzY8pdVpWbl5AdQ2t82lH8ZXgFz+u1rOYpgmAE/WYr4JQ
hIwMMLEIgJ7t0sp5vHTLoRKYxbNNnVPiOkPdQEIHt2paPS0KqabC/1QAXFlUR1gh2xoYng1JnWkp
nRzjqMtNRzgRYu+cj4Djtlnae30Wm8ZyoDlFvMMIunGJRIX9n+0PJBNFHcv9dbb1YbhwDYmUDQVb
6IPzEiwbW/oPWGbTqwp9Ht/vwjZJxv7cj46UVdaji3IL/AS1sPyxAwDm1KnMMzFtKGGYUdceOg+s
qT5JSi8iSL+0pf/YAUR3fwS2STK26LFoq0EsFUYw1sAnyCabb2BT86+F0On1VB8muo2NoedPHWuw
EFka/Khz5vUPkNP0lyv4iZf+3Hqb6DY68qEJeI6hpBxxbwzVXwL0v+98oHYPApNltkyas8rt2sGp
JInd3H/lzeoy9M3VzY/AWhZzMinOKm9JFWRfSdzz8RUdkRhzhBccrIKt8X1Mz1xO1AyvXV6J6REM
UkSZBLNpIfNzdXreb1g2QnOXUUwNbVuk8ScHdXqoIjv58YYvs4n3ZVNqHSsxR+swPbR5eZARta2p
4cNpNfjpCMWVPKIMT1wtJf+pcgbpWCaHA7OxTb2xIztQnPQAsdziJuuvGyMXqG0ffL2tacN/VV0C
pQNZtbj2ynhdx0fdT7f7bmvZZUyYWu1NqRiGbYu9dn1wtjfjWN2UbKJmPvftJj4N4DQ6LDUW1edj
LN3goQ+OyLQs02Li0ZjkZdF6/RYXKbCb9GvIj5SNfmZDXjjymmi0mU55Jnos5lrE4Q1E5xG4w18X
UXZ1/MtycLC2GKUJSvNTkAiFRG1xGk5P/uI8+Z4fe85wkPCzLe0+bc9iQShSQE6cYYvJ2j6sZHkA
/ffrfKyjcqgP7t62ERge200rTfOx3WLOPXZ1QKd46VawQTclO6qNfzmV4HHDc/uqDlmfh+iihaY1
k4W8QdszvY2eGG9AIX9zaZUdvPDZDMpwYYjD5Xntw1ZnqW987gFmP4oOtsUwXJjNooWcZLfFPdiz
b9uaVg9dgOcwOjhptGZpe+DPliGYgDU8wBDp6g0xdPtcevMtbMsDaw1hNi+4hAlTY+A0m3m1b/Dt
lhVJS1v1VYJx6QIRtuyPDIof7U73ConoP/LKKw8QPBYLM7nOWskDQXIHvRKIJyKH6P7BAYG5be6R
fqLFwEy6s0losOIGs45RKYtMa+Zem6GLGhLclpo9gRTg4ORiW5l9hM/cMc3nLE9Z5sZlUXTRmGXb
w1zgTe5+HLe1vv//rPWpZFWGwx12n3X+qqflTz5+vN+yxXJNMBuuZDXob32sgN+2f/VOELsrXq1y
71Od1wd0ebY+TCdXk8BtlkGKe8gujVPEkD+MQqb/bEJ5cMy2TZDh2yIsFrfu8y1u0+yBCO/DlPsH
PmezUcO3ST2VimYcFpR9rgg4XsnrQB5EWMtnmwg22mmkUIv9vNs2qADl9aJvLl5076/ty88o3m8A
tsYv61lX9GHHL4FP+SmV8ys6TB8BYPnDU+x10S3X+11ZlthEsgWQRaOgoNOxJ8s06mtUCm3uLV/C
W0X9/+73YZusve9nToCakXxAixoJwlb+gJLrQCONo9O5o4yJVwNlZ4E050BikMt+z3yoEWyTtxwY
kSUMmeRm4VD5vtCBjkG96EITnRVPuhi/TiVuztIp5wiPj9VJozK2bVbXEKoOcxKn0+CQqG4dIV9v
WTUNB3Zl8QiT7Yw7WV6JuXRjkL+5r9v9cV4Mmby5vlcfhCXbWhv+jEo9r+ArITGSSE4EYSvxMLfL
0QHQ1rrh0jIbdSvSDTM0d+mNbnL9Dvoz/8spOzWBaWUz69EnpMJdeRHOW5GuFQ414Oq+37xl9k0w
mgT1RuinmJqaIHnXd2nzkIWBG83pobXautit+Jmn6dxZO0ixkLiEugVULT9BdfJj05/MbppYNJT7
gOTEG3HP7AV9z3EU05dmng5rLi3La8LRFK+1h/sI9jQ+Lkv/egQpUvoI9czgHN2DZ2LSOAqfwShO
YUAeqrE0uBEfNw7ik/srvAe0F85iJhRtAb1cvagZrQN4PGLrj//nY33WRO6M/NT9bmzTZGzLS9F2
NdRvscol+b7zLUF1Sp67LptKpQsVIa74MNISFZaX1oXCVCDVetC6zT4N/x3FstRLXaP1CojJzC0/
ZTkOXEN3knHAMxFoW+/kNR+kG28dnk3nqnJuA/Xy2/2Zt3y/CULry3qA4BTH3W3Brk8FikIY3S88
ujvHxOeZCDQ51oUEwJ/EkobkkRXr+N0faJsfmKjFdkwMWut5PtgzHZHQUIdf2naY+8gdvfD9/Qmy
Nb9P3LMABIDbtHRFFSajCt3vlKkMumbHzdvmf+/2WfPEkT2QqkWQMHfh6vVEJtXEhaJkjSeXAsd6
bhTer90oDt6i0F+CRJGOqhjEbFBTGxtOD1IAtmEYDowUF2XUK0RSav60S2Ze6lb28cD67uDkbuvB
2IbJNIepLvs9I7in+BtQgvWT5I9ePZztwvBlIJGVCPxcJBnJcpDYoVTH94S6gcvwXC2wZ8LJ6mkA
zVbnda+0i0KOonsty+HveWPJWhwdtS0Ga8LJllLkVbpCmbkuC/qR8QDMxVUH4N0pSzIlSzlI/UhT
S5HIAZBIhhciv8r4wd3JssgmdIz2QwGFeOLFKV5HdS3II1Xq3drI4FzixQSMLSvK7euGLUnqQw5C
VEjKUtjS7f7cWHbL38BijlxWd3W9WLEOOqKIpb1bX8Hi9XYq2/TcjmPynRHU86O2VGDH4aCTJ2nt
fxnmgb5ripPVXp5JdDb2SzWFUnnxLpv8czsGbvggXFuyOyYsTE6sVXO1zIkuAJ4XDoh61CpiFEVv
D8Tl8nGZR/F2KeYPwyj+ObcuhmMvle5aHDFoDE2KLpK1ojfWrSRehiZ/8IMiyA7WxuJ7JlSMT8h+
OpXw4qVsf5QMQtBQ3DlKUNoa3+/Wz7YK0WZsmvx8TUCbWw5PIxSusizySjBiHLifrQfjsC0D5uVp
Xq4JmxVE43Xa8e1S6eFI0sTi3iYubPQrVQ7lsj2Mddui8gOUPTRv4w4/7i+0rYP9/2dTRMKynBc/
DRLIK2WxpjigMt2C5NTpjrhibF3sc/esCxqOwHsGrReTXPXQMAM2pdIBDme1PshE2lbB3KshV1Om
JYFouXCwtMh8hiSp3Gpo/js3S8Zmrcm8FiHKIGPl4YlqTHFbEGXfJvlwKN9omyVjt85Q4unWKG7A
bl1AFHou6xhw5j9z7Ea3c4MwfJrmgcfJiJtJJhiywXRjOJg5mZ/yyEXJlXMQrl5eDGrCwtouKDZS
4mDDeKO+pjVy9S7qNb6fGQQ1EWFARq5DgZiR9KJ7s+BN/oMeBj/aKveI1vPlhaAmJKwNkNGpBxEk
acG/jTNEhNK2LKPNA072/hhe3vSoyYg2MsXZMCCaErZ82HWWrztyLqiWD/lK/7zfh20V9tE9czq5
FCFKCyqRAMSQvlq20UmCTSwHh4I9vP1+yaUm/st1JrCVUeyohHdDtHYUEsGE02szeniGE014yXFu
O7Bb21AM72acUDwz1WsCUda1QL3r1M9gzNF8PWmxhnenc9kMglRLUsrB7y4Cj+dJkQKoetC+zaIM
12ZQZZ39MvvfUb/F3v3W3fxv4XYS54k74a+L3QaFG5B6v/Ay+j0Tm/tHCvH09/ctyfL1JhgMD5+4
/AdIlwhdv0mVo29l6K03R3TVyR6MbToLJ0dkUN6LvcHBZVquyxWZw49p1oYHu5zFhExQWMZFyihU
g2Ol/W+1n3tRMTfiwD5tE7S7+TNX47yadLWxIMkoEKwXyAe3Feq/C7VEg9om/+QY9u6fddNvqwDP
0rZnJhECL1xC3m+oTvI8U1PjUvcK9LZ9AIlIcFP50UKnXl7Beoj+7tuRbQ0MN8bDVy1ZPfgP4xzK
6VY3Tlv/CDvi8SPQgSWuCsOPoSmQCy01Inc1QR+14W/0xt+P0hGRU4SnbnPUxISlXsjDeVgxLXj6
ri5jiOxYjnfP6/1ZshmT4crl6iAZVu75575DKaseIWJaZyUC3s5hcKoPEw+WoUAHObEUWqM74Cbt
dXUdA129cvpD2nzLUphYMCgU6hmibfpBT+4fcqiexlZBCMhLRDAcGZRlqkwwmMpQk1MG6ZyMKGa7
ZhN0QH9Kps7OSeZ5agLClq51ShaMJMlqXn1lPXPnyIEs+DlFdhoYPt3OEqA/twKvIQVrUKSbaZV/
bIr0R2+Ulo062J3xWdAgmZoYGTrcGEdUyoH3DwxnXt6+6rmnboVHq1cdEfNf9+1qj9cvnApMrrMW
ZV+FGBaS9Fx4T6JD+Z/yEKVIContTK08aqEGcfHc6VwuGWRmvw6vTReU5OkBt5dyGt8TlJ6iH1Q5
jHlzUhceD6G/9gF6fTCkM8dPVA66BVQ2p9epnIODcGJbINPf3TpopyLkCelZ+xnI64+8QOPZfq/X
IRgr8vkkap+agDLW+WuPcjX0tYLc4zNvcDR9lY4ugEIIkGI8p99KTVyZpB4twdHJE1QeF5FemvHB
z8Cvdt/KLPuICS3Tc7ksk3B4sos1UNLx10ONF8b7jVtiigkuI6uXQ/y95cniTeyGu/YAUvOJxLN3
soiZmtCyRXZd5c8b2JaD/YVX+TUrooANR0OwzY/h8mzd3A27IE8k7l8ojaudx8HLTp6kuLGLU2er
882F2HPbSPBirr1fV+/ENLX9wQO4bQUMl6YFqGG8QflxmvpVkhXt/GoJJX3rV/QIuGSbIcOjIRnA
U5JVPEGlG6QO+pJoeS1cIU4l3ik3fHrMFdix6pIkvJyLV/W6Is3IpCrezrngR0lNyyBMNJnibYAw
K3nSahlGZYd4Ecwn6aWoiSjTBdS3chS5JuNCl38p1DcB+klDciphQ03oWOqDUarOnDmR4QjQZrsA
bacPk8oWEzJhY9u86CXsMlQcQ8k1GqFefKHa+wYRp/XgLG7rYf//2bYqfDfnBeplE7bk5ZVTiE2m
+47q1Z449cAL2eVfu4BYOPiOa1XudT7j27ED95/fynNU19REjinI6IKwZvQTuQpxTedh/KzrXN8W
pAwOTpk2AzUcWfsK6rxpiaoMEB604+bhzg6Z2/tx2ta44cKsH6a6InJJRj6VfdQqUahL0c/Vqdc/
6hsujDNRpWS9YfbH1n/dO8t28b2TZaXURI6RcPVE0zE/6T1njGrkN25eUB7pm1vmxkSOARQIXrhZ
+AlFUu+tDif5Rvjs6dTEm1gxWQ3EW0WGidkxaUSP1Zs5WI6oVyx+xfbrxDO/yrZ+WWnb7EavUBrW
kyxLQryzX9y1ORk4TagYKGxzlApzHIlb+Q8twaO08cP6etsATK8dwrRDKonGrIQKbaarNk4HjyBF
NpzMr5rkZoz6zRxOe7VTH5SfqWiX4rLNmhxdqywnUhMgNkrWjtWQg0Kpgw42iofetrmqvmpv+jiQ
PIDwVlEfhFGbpRpe3KZDAKoxwhKK+Ifip2Wj3mMgOyZv56zVcON6qGeV1nRLarbglAUe9MB57Tni
sELMMgITLtYL5k1rOrAkdYJgxF7j+vxSQQT1w6kBmHixko26KjJCkPuU4SfIZKp/cIhQ4UEYtZir
SV/mVlL6QJaQZBtHiCZn9VPbT2lEm/VUrSc10WI9JIaF7iY3UXU4/wXlBh75ayCP6pBt07+P61m8
6JuKCeq7G05ajeqvWQew7LUDE3J9bhMzsWK7LMdU1J2fMKA0dABWnmk8WSBJTaiY9LhftWMK44FL
RSgFLFAEOM8f3LA6pwSPi9evE9TmWThMYP1AgmHcuggYIrAizjz33HMe9htWLJ28MnBmNxEjcvMt
EtBR4529jpnqmAxVH36uK5aoeWdEWZ3qjev1VfT/uE5aXMAEi/WZ8JugctFFnrbv021LH4iDJ9Ym
yLoDI7J1sedLnllpKygHx29JYy1B86Mj5FJWei3LVsq/ckkbeXIxTNwYzxvOen9eE1GxKXtXcyBZ
I+x2TXiQ4bGk9UzkmJCuQGW1RD4szb5Jv+M3Jpb129QNyHU3Zfnf/ahnSSRRw60FKmV6j+GBTHjp
hYEobdFgNC/Z/OHnQxkFkfTWHBVa21bH2LJ55dZh6QcsGV3RXVBLk335WWy9VST7fH88ljBFjUsz
zydWQAkHSKwJ8hJ1LtNbAS6I+43bvt9w8YwsHBpIjk4yJ5tuZQcIRVhofXXPvhxTk7usXgEl1mCz
SADrQuVquJYXHoBbcV0AW7s/CtsUGTu1YpmfOSrYksxb2g8ap78fqFk+B0GgJoiMMqeqgNHckqUJ
xKMQvkzaOf06CIzk/vdbVsHEkFEBCYRerm6cadwI9dSLy09sTrXibni/C8sUmTiyNPdw0l6KLenr
lgVvIFLE1YcJOj8nj2MmloxAib4mg3JjBuNkjsdi4OzGgyu/JXSYODLpa5fSSiwPms3yKjXR116D
Z1SCbDTx6vSczjQ4DH4NtnWF58RJEDdOoReD2oZO6osb6uHf+4tgW2fDlWlLas3LEOuc8ieywxxn
LP3FOURe2VbZcGfu1DnZXKwy8yB9Uepg+WMHanw59/nGibufRhZ2FcwUAPIxTknVx3O2fQdQ1D9I
ftm+33Bk2VQbd0B8E2OFddQHWiRzX24HPmDZGUy4mAagewB1bJqw0f1Pc//fpYL2aqHepWDbjUbq
vZ4k2JhPTZZJMgaaNGgr5ptOOnfr3Wu4bHmjIxaoPgC+QQUoD73fkcU3THqxjLd1CEKR3aigqFPW
TswrcENW2fxxpYdYMtvc7b0/O4aMDHhjoKTTpGXzX6T8Ae4pcUO+9cpTHrsjfHGtD5WtLbdIsvvP
s876KUuHWo/LQ9kXQ0Sd5stehrK4Hu7z9SVELdv9qbP4o0kxptPaU13F0ywiTkMTVvj0Fm7e8hjS
eTgwOotJE8PndQNBIpo2NMbx7TH1ePqYg9vwIN9ta9zwd+hOp2xDsjIhmoq3dV/NDZiORP7+/vy8
DB6lxHD4rNpUSv0J89Pz7rVCqvtGhnyO6oZmUcnnK9gAQW8bzolD8Nhxv1ObPRsxgCNKjnJOwYTd
I3UpgPOTfiHjZWseGhe5hPu9vLz07u9As64I1MxojLcZ3VynYPtXgUs+IgHtgoNt/eXVcU242SKz
gSzbqoF+dsfPbVDqR1CPTOcIbcG//KuX6HkbV5k2OmkzP8TtL6jd8uZArPfc/dU1oWYy3Tf0iulE
+dDruyghQfci6qD4cX8NbPNjuDmuG/UczI2X/KTpgoo3BSSsOSK/f9mOXBNm1iN73LR56yUZb7JY
rW51FRlSCJLhVTnI3P/uD8JmSIZ/02FUFXGRtMvWprlAWOMHHsr7q0dOwsNdk3As61VJ8fDnJakC
jWyBQuGZNGN8//Nta2C4uGrqpR9yx03qtN7eLUyW/1VU96feIUB6YZio8oH23wp8+l5gAOz8dQsh
bXH/0y0zb2LLdLMx1PjnXtIW6duajyA+h5LJpfD6c7SteMP79fP7IWzdGmm5eO8h27+8m/1vq0Ax
z/0hWGb/N2hZEDgsoBLxG8L1b3SN435f4SxyrvXdM55to2W2brnXFIikqPaDWk2pIi87RK7Zvt3w
3h5iw2UYhjRBvSVYmmUg/3Jpp069obgmooyigHaV7kpjVYbI3tCgDsjF6Utod96fnJf3NlcYfpth
S1ai6kIY/vyu9rw/daMzYExQiQShCgb6nKiuRj9y0+BgN7XZq7lZ90hNNHkRJppxWlzr0YNE3YYL
eDQXwdFNydaJ6c+F5IuzK7yg7qL0IMGzBK9k7bZXf677g5hh68P0auJ5oTcI/tC3GYBZYKW89RnH
A+YGBvL7q/PyCdA1UWZqY41ea5fGHMdYJl0PV0qOja3dEWBui0HNHggODtzQ1pvh5wttIMiN7GPM
0Tqf6Z+8Bx1sVrIn1H9sFy8VRxdMi9WZsDNR8Q11XCpEDsz3E3DmoaxuhH1rUT2VKO5S0zT+zRX4
t4qZHRwSd3f/HVnlmji0PpygBFc1IRIwir+vt6ktIeQKKhlgZfs0zslEDpzWYhgmIg0KC1DnAFEZ
9Aiot0WZ6zY84s3Wv1m37Ih/0zacPR49i2q6wim3JjWN+7lZvwfYBt51IvCGBETeoXy7sNr/cN8I
LRHOhKTxdoBQx+qRuGC5eJMN6fyGBc5f5xo3ogFUBVGLsyLVUC5j+Bq8a84lzWh20qKNMFAq4eiR
wM6k1GCbTmkl3wtQOpEIVG/kqSagPbwoh4be9f5wbEtvxAS6UHhlj1VRSwuae8hegAFhSgJPt5/v
92BZDROAhoLXYShyJE9KH+8qKHj13I/rFAZHeq629o0gAEKIuZ3bPkyEn3dfxBgU/6Ew+Eh83DI/
JvCMriXVKeImxL3AgfCQOfUPHkz94wrN4IMlsA3A2O5VLYJZiAA3TZKP12VkEADA7eMgItta3wf2
zO3S1plLcJqB6KoL1NsZFU2QN4G+9jlfM6U21YLHShcVLDFcmZBrKzV1/tw2px0PYpPt+439vqW8
SMNKiARSGs6fvGTIVgyiUgdB9mee84Uoa/KZcRF2/iQW0MjvumE0nf4WGWoRoQ39DbwsyzUV9KOe
po+aTbegbh82SGOFwg2jast0tIu25Hn1dCzeYhuvEQF0wMmadRu+p80oB5UtaXdE/smTqwlTQyHp
rCrs/KjTh44vzXNIacD1D8KXZZs08WkinN2gkzRIOGvqmKv5VbtobCgFNBNqf7qpqX0zb58AQjoC
Llh2FROzxtIsLGcc7OMxZ8V3zvJ/UoHT38Kr9Y0zHUq2W5RcXBO8xtNwycmKoneOY2eq5HilIyQh
en94yzUQWjxk33Tlf+IhhFUg4lQ8zEhS5uDlBmSSxPdDqW2wRqSoRZ+PgJF6MQACKumhlwnipq39
sa19d0M9UHHE8m4xQt8IGmNHRrCl9NuDpt6fyp/bC4gEjhJFtsb3/59FJCRuyUirFMwlP4/uUPrW
VwcCMtf7k2SJ2CbKDaCzeSw6DQcCOG98APvO176sILozsG/3e7Atg3kEWNnmykKhB5ENqMYWX/WM
Y0ARArSd9+zg7cQ2DiMQONj2gWrfIGKMR0kZMUD5y7X54QmvP5gp2ziMvZ+LoWKoL8I4IA3RXuvB
myEsmkLDZU4/BG55MF2WgZjANxGAhbgb9ulSukQamMlX60DeFEFKDsKOxaJM8FvdkSHkw77ke/yW
KYB7uGUcvfLZWjfydW244WlGTftyT+lyBdrTve61fPeNyda64dMUguGyCXYZEyk5ZKhWAM/BJt+e
2/5N4JvqgrVUGpAfXJHX/hXO2tDe7I6gexYLMknSaDWizGPuWAzQsx8hVwc22XYBMLl5j3fc2/0Z
stzyTOxbr5sUxP01i3fsv65HCdlF/4l46kNZOV/nQ9pA22AMt2496oDza++nGyHYNd8YXz73a/92
Wg65rG2rbTg1r/KWZMvCYpqmxS3t1XaBWsOX+xNlG4Dhz2okGdRxNPvJh7fkzY/9Jjw3YA48yRro
mtC3uhazltOGOZpFnAImfkHe/83WBd1lLce/74/DMkkm/o0XPVVzy1gM68qu4/5eD8TUwSTZGje8
eeeh2opasTgbpu7WhuIfMVZHvDW2xveVeba11ahlddQ8sBiCDX0k8/prcTq3YpKkLXyqleM4LN6r
4Id0uoC94T1eCj/18/D3aSYw14S/LdukqlrAjBRpoChS6e8d3uvPxSMT/sYEQinJfRgQ6t0iotiT
e1zrZJt+w4MpAUx28AkKqFJSoqh4Q1rIb05GahP1xpYZRO4b5BkiLtG6okgxIUl+xENvCXMm7E3l
zKnlyOG9/vIBfHUaDLugSQPFEnStL8F0uJ9Z9mMT/KYb5aSqR9BWLScQgHDIRakBxTBancuRmGxp
GYc0F9DJIP8Iq09liyoGp2rncxZk4t0U6pqgKYfoIAnQ4ukunOQR5+TjhAl2w7NcltKtR+xxXO8K
FfdPKALlt2EKD8Cxttnf/38WIpayB0nmvHlx33QuLMn/pre6fZMvq/NwP3xaDMlU49SL8qRsuAcX
E+8XhH8QFYGBav1eAsRaueQAgmZxtt/wbWAFmDeIRMd4+vsyahzmqgEghvtjsDVueHJb+Lpde4oo
3QBJoHDhxpELIfV+67Y1MHbhxYeIDoQwsMhpXY/YwgoBapRyq/TjMO+65Pe7sQ3C2I8Bs2aMjAzs
Lp2/XPoChKJbHv5zv3HLGEx0G3caSMyzlcUi1+Eb6sjtw9Jn4OUoTtbbuCa8TZb96HZq9WIOcoyL
BsV0NBJx4AeWyTGBbWW+VgUSU+Awg3DgTfW1imccWe5Pjq1xcx/2vRxUDDtBmlOO0U+yGCjDfz/X
uOHBqJrXchxnzDxvH2qZedHKThaquCaSjdcyDdWK+KPDhd5KBZiZduRwYJGW0GCSomlejT2Yc7y4
HJ3sqrTOHtsFN28CTPoHFIT9Pc+HlLS2NTBcmA8lUzMKauMUSKd3RGzjU99BfPD+ItjM33DhsOq7
0t855BoFDy45eHpqitP04ufu9X4XtgEY7kvwAg69TMTResILI5/xtDSAqPxgAJbWTVCbnJuhr9bR
i4ULATfoAMoLaZyvpz7dBLGNhFWUDqTcUyzLxyUHDe00nqSKdU3kmuaD16S0gDZGABZjMH/SKEel
67ngbLKfZYUDiM8Ccrg0QO4jy1r9muxnUFZsp9CKrglTo5An8cWWIq7N7VcBOoGLPx4mWC0uZmLT
KKv44oK7Mi5b/iTd6inNQXJI+PtsKj6F3REhtsX+TXiaDMJxTiXMR1WYpZ8knKKpfxSVc04lEQqg
vx5UxoLQBkctL84W8n3cwOEQFFAvOmeghvtmoIelkKnw4lYufy1y49H/44Brcy3DcbOQ5Vm6cqCS
po5FWdn8EH19JA798sQTE4Am5tzzhkZTbOq4BBCOghEokjWRs6znlCmIiT8j67gOGUj6UG4JGN9F
ENAvgqL83zNTT0z4Gegz/MXrmiqLRm8FcK4FLRxi25Ek1b7F/v6eQkzwmQL0umqqeX9QnD/SBrqU
XfmUIovSiKPo9pNg86U+9rV5doYmrSIbdMY3iKiuLc0+ZY4M+A+l5rL7j2WpV1wCPy1+6KYIt/e6
8XJoAvK2EkHxR9m60N+6TGEPQcgLmIh0qA4Sti+bHTGBa1A6L+ToDBj5BKqm2u+XCNpiRwgEW+ve
r2POAtTgoqLXjXsyQKwe6t0rEuenjtvEhKrJgBSEhwDDATX1Cc//1S33cLs9Z3CGr6d0JZxpCnA4
blPU9YHiU5s6uOzY3NHwdRB+h7pmOEZO7bJE/QK+pHoEN2AJ9s/rqe838WqMC1w4w8GNBWQmvMz3
LxxlBqcCITGham2dNy2Y1vA63uCBhbOOQtMaBdDnPn3fpJ45Corx80X5LTDmu/KmhgLkDfK98sBq
9hf2F9zQVMRsUcaLhUTpiILEB4hTgvmDKoa3AZ6LpjEKQlAw3B+GZZGF4e8iDMF2OwNzsUPlW9Te
XhdPTtHQ86OaWIt3mbC1/drftT24DWmGs55eaHsttkN5AFvrhu+OXtO76Y6vWRQQj244XNcQkln3
J8fWuLFP1+BmoaCahgWN7fvMm8mtcFL5eL9xSzQ3ic/UtBaOn4JkMCtRqKr78mkEXVXkoUC86gg9
MCTbEAwnTnnl4J2rRy+Us8+s4DIRw3oOIEJMTJpW7gwVb0wQqecl/jn9XT39fX+CLJ9ucp7VEy4J
a4UJWnJ3vJChZbdNc35g+LbWDf/NeroV4zi5EFvr35Qc2ldufcg6Z2t8X/NnwWFcc0fPNYIDCYCA
Fgs46LcAxTT3J+blczAxMWXt5jKUyK9hTEEEVzL+yAXBczL9VxD2tFMB3+/GNoj9/2eDqHEU6yjb
QwPKNFSB0sRuneT1fuMW6zeBZBlqpmgeziEy4e4f2q0vtFTv2lG8Oi5lsX2/4b0Cb04gIu0wTduy
BXhhnMAzV4Xd8nRuCMbmy2WdDStAXnE74ohXV/M7GmwPe0a5qk6yc5HA8N/S1WnqpBobgUPGdyOK
//fKDDxRHCyyJf6bEDLpBRNp1O4GAuyLPW6fkUzpv2vKSHR/mmw9GCAyySGcLmcPBYROMwDaibSv
C8D+qs9hBoiJI2tRSos8V4MOmPKjLORvWneOqUROUHhHzHgWY+KGR5NuANikRNYU1xbv0s/ynz7g
R7rIlt3+NwqzChJPYsIxiDX+a+LnrzIon17aFnAo1SZT4X9rdH6QW7Yth+HVFKxNqvd6HstAdC5q
lmhfeiC88qlsYjxPdf1BKsDWkbEzUwGJTIcgBpar/ix9xV+HqHhopHO0gdqWxPRv1bVbH2Ddy06G
fwm/zf9EcdFRFsDWuuHddK6KcKZoXa+yjcqwmy/HyATb3JheXS7NkjkdUMEZcIkSCdtr7frVpQpP
1lEQEy+mVL5BmQG6ZIBPLRfhhG5Egdy43ndqy+yY2LC0nlAoOC/wuaGQ79uxCF/7Cu+m91u3bA4m
IqwmbBrTEWoJhPiJwOVWyPnD/tp+2g1MTjMxbA5GkCHXgGw/iIWg/DSCKqQCXdLBFFmEdYmJ9JL5
toxqyf2YQul8CZ2vagti3gG4t4en0L0Uvv9UbOz1lAME0ZXNQce2tdn/f7Zvp3pyyq5FSF9AeA8t
PaA6807+c39pbI0bXp32zHGq2sd+tN/E5QJldSB4zzF7EN9w6VlRIP63PT0jOJ6/ZlE7ydz0ReTs
R+P7I7D4nm84tgy70fUVSoCqgnwaw6GI0q55HGhz7hWVmFxnS+GME8qPwVmVV/UlXSoVQbi3fnX/
8y2HPxPy1Y54yQa2jMWLqy6ZBo/gOO8lGvS9Q3CrOt5WLSttIr/Sddxa2fTdQwn+5FckRzVrsIKv
6v4wLKtg8p4BYrQMvtPDOcqtHx9ah+af/o+za1uyE1eWX0SEECDEK6xLX93tdvvSfiFsty1AgBA3
AV9/kn32g0d7WESsmJcZx5gFJZWqVJWVSbqW5Q/lkHV7DNZb32BF7YFPUcXSBeSXYMF4mFnULpC7
rcQeRHbr+evX/eVqKuOjQhcSx+Ay18cZKY3Md1ELWw9f//zvh2PeG8w5yL9pO6BHSMNns+xO3Wwc
sTbya8ZYYEqzsjkPvvc1VUv/pFHbhVhMFWck2uvzbK2y5c9gHvOqnuSAsEfZy5CjSU4B3HECsqd3
tGUjy5k7NoR1m3bolHfB764ev9Fu3CuubZnICtK5Lrq2G0UALaXhKBr2MHjqAX6WyetgL8SGfDmo
8UxgDndPARg8E+PBu/wyv04fGyXMf+4f5igQ8WXgpuAeNIdmlndxmQe/L/vvxjFkM53lddshvpVI
vtCl/YXldRPuotcAnUDyBF646rEFOc/Okb2RH9usZ6mAwJC7ZvhskacUnM7/ycn4Yk6DC0L6IKvB
3L+nBLmxZ20sWKXGufByZAZVDz6magIvj5miDyXGgncqP1u2sxybLaSH9rppzqDK+iUHeUTj+JbL
8tc6COHl1zHrYwLxn+sP+iXWRRRl7c5HLF3HjSu3FTvfsOF4NhEaX2ov0kBkn3zA5m9EZeivsNyl
Vdl6uuXWNHOa0iFrfmzQgjM+mmPV7Ic722nr6ZZjQ7eCKi/IMJ8ezNNR+B5LimH5dNkxNh5uQ8CE
CMA8HqGJpQv22wSYSo8CcGJefvjG3rTRX2rk0ESbkH0RRwY3qkThMM+keYmyqdj5iY1Tz8aAqUy2
qwAHADyDptE94aoGp3OnG0xJxhNEMvw8adzAv04/mdioMFbXNGMV7r6IyupMEHtiPgKWClq064Da
QCr+0xEMoFRjV0ug8vwF3K2lE33soUN8nSfYmLAmV7RvsoGemp6M8ZwDuJuOfG8me2vFLSdmwu0x
YI8iU9Uv7A6mCmMfuNJTgfrG4bpNZQXpGWO1U0VQYgKYZ52J99RhmEAeXfpm77q49RWWP4dLIXU5
c/c0RvNH8PQ9sdK8Ks9/u/wFWz5nObTIB0cb9HdOpOyWZ2BixFOppvp41dNtOJhf94I06xwe2K9l
knI0Hwd+JSMBJlr+uTlVAGi/kyJKS9WNuC1U4jitofq6d19D0F85pHbX2WpVoLKUVX08LNicDcUe
uvz0jWW1Cc6go1g6XYfmgnHR7tbIvw4+Mf2hkbuAmK2fWP/8rw+QOc+cPMMQGjbn946A9ZrMyxI7
XrQHd9rYPDYsDGzR9QDCm+asCqgrSAXMVuj1ezeErfe3/FelS6ghz7ymLijD+Fn3JiIw06ylsMtr
sJFM2EqZug2CoQWZ/0m3DcY2psCbY2pKWUMDwa9+c8b43cKW60bAiC2eCYGYDi1VbKhUQxOIdui1
5dCLid312Lj8RVsms7wZfX3KKMcXNX7aPQRh+NufhDzJdWdd/oWNJbcBYrKXgSISCYCEWnlSSZAL
BhNUey4/feP9bYSYZPWcTx0qb3pGRAP/YoAaRv4UrYWAy7+w9f6WV0MLYZr8EelRpRdxKxhABZgq
2GsZbmQANkpsmNKepgzZdp4JeeQRU1/YIHScZb17bgwYr677itV+f7l2sw5DdEgoTqUJolMXms8Q
b/GvfPhqur8eXrUs1a271veK4afK6jGZst1Z3C37W049Y6p3glwBbuZeIBJZ4OlBXl8XzGxwmJjm
OagylFaxEGVCB2KSEcXDyzbf2ptWIBZjG2BacH3zBcNeNISOZDgb79YRzXxdPkQs9638OXT6HNcO
kxfoKwBNemxl2+ys678ddwG4dKJ/riuZs5DMBe6dxo1uVvwfxN2h8t32DzJUNFlm/n7ZUv+2xusP
WXFZ9l4vZ+hjn0WBYvRBMzOWj42qF+fKH7Cc2De0aloQlJ10WXoAY4r82JCr+F/X11+d+6/9Twkm
mdyWq7Ov1S8TQNvbYxD0us426+766+Fkat0F1wHgSKVnknUW6z+1x+sevi7IXw/PeylAFQ3oS1UN
PzsXfIrTGPDDdQ+3PNf0LSZQGgPgcVmUCYiG3sop30uHtvamlUibGuh1kDgjlQMHObIhGVeo9s+R
AJhx8e6nvNkBAGztTcuLGeRwptbBpYBpxz13tBhvQub9uM5Elv+qxp1mD+jCs+ldcjScRTeOccYr
ZhOwL23El4wqiAmCve1EmsmPhw7D3bWj97Cv/xa61qdbTptCsMTBbEL6Jw/MB3+pfnW6fgblzpc2
rZ+vMg+33NaAdjPwuz79w+r83TT9t37YFRLcWFcb9SWZ8jgtsv/GlQHcuI/tlOXX7Rob6sU4z4WL
ssoJbaks9iOIE6Iw9HLZLFuWt7yWR3T2Uwevzhz+TBUQjkbxm1KByLxH2fTyj/xb9FqX1/JeylS2
VHRqzjqF0CKjjTiK1sik1SDpvvwTW0tg+XDapgLM1lKdeYHR8Zh4Ia4cYXsVf976CZbr+mmmmEtU
9KeSyxzLFq6LuXTUuLiok8ufsHEMccuBqyUA58rYNiimiO9dwG47N3tiqngx+XiaJnK+/DMblrKx
X2gfTAwbVp0Hp+hiDrVl2ozXYDdhJhv7JauidsMqAmN90IwQT51/GBeTFte9ue3CZUdFW4SoNkXB
UTW8OHjTrtLXxh61qcWqMKi91m/xcFZ6bx1rpyFWQes5TzW0QZodd/u3ivhqHysC57kftWgzNueu
NifimkNOyNl4wcPgsNM0jB8mtIuus5bl2X7ZehkNnP+uM2aaUrSISuF8v+7xlk8rIxTuAX30RyGP
joEjB8f4EuzkoluLYXkzS/vSH/napcDk10Peq3u/JpjyHndJILZ+wfJnzBKotm7gBaDu7+PZRbPd
9wx/LIlmHy9baMOfbQiYDwSqj0ZRc67GjidIQ+uDSKvhbXDBXunzVMVFWafXUMhgZ9mAMCa6tBHZ
env18GsVw1hZO4idxd6wlq1kSaC07M2ly//oXKex9PP8OHtg9Rmda/3PRoNJ1Mc70lbNGSNy5iRG
DNcMK3tM4AfXINpWE1m5tclMWU0gfD8j8o/sUXbCc0AgA/j9QzN3Q75zTK1XGhsDvv6M5eNCVDIb
Fl2f0xmachkHIk+NTXdSNOheMAICuKEe74YhKI5g6dc7WcLWElnuroNF/X/rhTUemMFGiNsKCvbe
AtrPOx+2ETlszUvhRcALoQJ2ngOH3BJ38s6ZkafL3rL1/pbLawQNKTPRnPOWiSSNIvUCjQovWfJM
7ZwqGw7JLJ/HbSqkoAHH3QpwPWWGb8gSzGGNrsBAtQd3Rdxc/pgtS1mhPA2M8haOrGpuBGixGJhg
1EL3xIw3gogNEUuHaqiCrq3PInL/KGf+0ZXydXD1bcv8+yxzn1pQsF3+kI1V+R+8mICCDiHwynQE
g2k+peRulJP+5FwHu4G7/A9orJ9UFI59fTaVDrIDWtJef1z6kO61kba+wXJ7Mrb/TXGF65VnPRp6
cqfxA/QeupfLVtrYWDZijPuynjytyEn45iP3xNeqlS+rmgAHR8sIVpvrfsZy8W5Z4HwsUmc59/Od
MP4dVB+d2DQo1WTEzKfMk3uDLFtGs8I7wyzxomYcYgKKQBUFJW4D2tOwgcNc/pgNF7EhYylYQ6aG
jmSlMz/T1PnlkezKRNGGiqHOBOlEZerzSuH6JMrO/9xkGC+5zrttoJhKs5EPQYPJmBSH1a9cqHJ5
EF1fhufLttkwvo0V43MLxegRC60d3MNYxp/zPGwPGWqMO5+w7v1/iVE2SAwIAFHWIVLpFcbA8hJo
WXL23fJXjWPx8kds/cTqLH/Vg5gzBGbCMAIO9PKFpuRcqeGoSv9l3UjX/YTl2X40crksITkpBUqM
rpdlnGLPfgMNZXqINCmvmBnDEWUzhuXtAsl7jcAnIhHcOAocio6zC+naWm3LrZnXLwBEo+UADJo8
iBHxegim6SZjeo/NeMPZbNSYTr0+UoAEnGc0BVIQ/Z8LVYrT5VXYen/6z4WmGeQHRV7VZ9k16ufM
Q3YauEnPnhJy57DY2ktW5AYzQA519qA++0qd04U8cUyctKN/l/lX1ih8K2SztsEUCIoH57yHXs/c
gzJEjOnyzeu77PWyoTZWwYaN4Z4EDnvQI5/l2IgTUTp9wmT/lRUQGzam3EiBeC5Hdlupt1SAGaZV
ezRqW29u+XIldFThIo9nM3QeCg+Y50a1e6bferrtxm069BGanucqGDpzO4NjpU5kFYprOMjgvzY0
jIxq6kcwMP1hbjOpWNcayX4x7dJ3bsR/mx7Mh/Imh6Rnfa5oeFRtWv5/jYusNS4WpiyWetk5ijY8
wQaHzXOXRUGFOteSPZR5ceAexDm8mXyv8/DrddvU9meHjjXJIA0r+xxdSiow/uNopvbA4lufYDmz
bjrWFePKfk8xqQF7FV9U1n2h3ZyAeGuPlGAjSba5wyRo4vMc9Dln3kCIznRZiZq4c1+FZZtQMcyH
QYbPjIn3y0bb+Kj/gY8N+RIYx6nOgc6rZGrSRGbgjUE5BzBEbLfzdT+zfu1fQVUC2BqmklRn46dJ
mplPvPDBv7ucF7Gno7j1JZavD3LQk3BrdWYzn85mmBI5BORQttEQa5aNx+u+ZP35v76kw7nahdD+
PIsBaDgBCumU6kdcYZ+c3Zr/1qesEeuv35hN1M0OtL5OPhfftUcTJiUQNaCECjv5evk7Ng4vG0Y2
o9xCwMulzmoWX9MOkAS3L/fIibYebmXhIG4HsJt2SHCipUtmAeLrJt+th2w93XL0Klxoyzni0SqE
Bo2S/FijaLJTzd56uOXlELwIQM6IeiqjoNRjHKUcle8OnGycuNSK1uABz5YF3IOA4pqPc6vGw3qf
X6/yUZe6h30w7kZyY4PIlnGZshEo2dMi6FfVO296GkVs0GbeycQ37GTjyPxGg+awx/5ZeXpptzIq
Fe7eHMXW21u+nAIKCF10ULQPTjMeaN/V33IBBbIIioc7AWnr/S0/NkUXQo4YzDKzzKoUJU2nYLFu
h4KfrnIwWzBTNl4UYn4cN9HKAxKHzKHw45aQ7Mrmow0kI2nooKIJbQyO2+KJTYCbKKD5MR6cfgnK
PQbXraWwXJmpiftFEwHYIobfncZUDu/Gj8EAZd/Ldtr6Acub1yahZAGokrlYuV1I9yiR6BxKyLHu
bNWtX7BcWvl0kFL01ZmBoDchYNR646s6dB4If09rcms7WY5dO6CvNxWuWhPokILbNlqaPC6jwlwD
MEIuaGPIoFSRhpkpPMBcZhBMCxDVTyG7hhh7fboVn0GnQAR3ewFytGzKDxU4ijC4hHvp5TXesI5N
M+bUGcSk+soFcYnwv7pAzSbUca9h/Fhf3nJl1Uaz17UuyUBUUrVxxlp18qAucbzu5ddt9Xc07oqe
im61vFu0GhlMNd4sY7WbUWzEBJtmDIzquUfHxTmBAelskMCss5ozKU4TaAqCq+gVVitZjmzM6Nat
C6zC0MPPoL0xJsvKBHKdkSwvduQ0MNcLyzMwlIc6rU7SW3Y6BFubx3LfQVUecVs8GsEgprI+T7tl
4q1HW15L6yWtao4oKXr3mc2Qrgu76LrLP5ht/rlv+FyGaVgCJtkN6txKejNBNClOneoQFLsQjn8/
27gNG/M1xHmNHywnSFeo2LRwWSaAj/W6bO/es/UTVjDmad0Tz3TLKQtH/bpUqfksouwLZCOdqzYP
EJ7/tBRhJANmuSKnvOx/dpOj4v+MKF+zM3lkuW/gAxAtK/Q0loxKaC+t+hqa7KVB6yv+b0GS20xh
A7jvSoEs9yRAb5Cs+Kt0Bmm1KrKnEGPXlz9h60cs1/U9HG69j3QaZKXokaLsuWZ0bD2kJ3odvgIA
mn8uAndBlzELLALRkJPpZJolYX0V1XMAGJblxDxXOvDA7oL59w447gVj72NrPl62z7+7Mbc1LlMp
hJNxFLZFPjuAhkBitJ53IfUbT7chZANIewJdELx6Gz3LCTyZgcmvIVGHXWwEGWq/uuxVDmh4k8tD
nqvunHnBHkJwY+PY4LHZm9NAlKF3gq7uvRDLnXYx1UvHz9eGFWjW/3PbiFUeyJc5rnowUSxHNMEK
yJKfL6/sxtljY8gkK+qWLOhQgVhSJhpqR0kfypcQbYad9HNrddc//yu607mq2TSkYNXhwYvK0L4f
9VXEuevqWo7LuY85GLNe5IfoffbALenKXerrrTe3HJY1cmgWBuYuptGv71rQhTY5yCUuW37r6ZbD
Vl4xFVm+IqLWad71YE4dxa80uhV3peeTsgRe/iQWV3/KMcn5xMDGed2r20gxAnBVGeSYkldood7N
Gi35CcCGnW78xpa0oWIm5wRiCiBeVg5Gd+ZeuefeBaHGUoLr7Crb2xKVIHvngAq35LRS/qoSWBWk
VmbHpTYW1gaMpYEqJ7/FmWBAi//kTXJOvEDuNVW2nm5F2y5vObIboKkLWk7JEg6nYQRnx3V2WX/0
L19F/t1B1hCjj1r68k5Db1jHOHX0NWrhcFebJIwApSeDZVnRqi0rfqzd8Cqcyq+X335r41j+qv3S
xxAEJE7/41G+A7LWwQPlOG4ve6NMW9a3nLZreowaEYQqYpwCl4iiLrMYgcW/DkrDbWwYN2IOfBfk
ilKSH5UMi2Ogr+Ieg/ltKNgAmnHdsvXt+yK9kSmghsuw1wrasL4NBfO9yc/Q7wCD/wzqjIpP5POS
GSdGMbHc8awQ2/BfckEbCkYhLNs5DBMWogC0kC0gjMagfY5WH+vre+DDdtKdjahu48EWIVnUBTlG
pjP6skzVYVb6Mc0I2rx7cwtb1rLcmAUhY7KF3gEf8huNxmUz1IfF2StmbD3ecmS/yGjtrKELMwzR
Q16BxxQ4T/UamF0gyIYr2KAvXUFhb4kwucwGTj/OJp3/BPm8NxGxtdSWL+dLQ7IGF16II3ePecdP
SjSHvCpe5qWNvWFPOG7rIyx/ljVDU8tzkL8NoFZSlCzxslx5Z+f/IyBZezWUJyBTI5vM+SFo1Ip4
9HE/unzebby8DfdCv6yewByL2ZeIvXJ0tY5ZOoY3lx++4QM2wAsUQTMAlq5/Ct3lyR/kq07rO94E
tybwvlz+iY1NagO8MG+6KK9C5VM0vg95da/uijsfOO7w0BaVbHaGDLbMZCXQJujpkkJt+0T9/B1y
lFVco/B9+RO2rGS5MSetG4gM40frNiVk5TsYAbRlz96yh4fastL6WX/FZOW6oGtuKdinOlF8oF7u
ftG8pcdCjuUeYfbWZ1hpNNWmqKCgDiL+0HwEB3yHqvr6Fasm52VDbS2C5c9+zvTCB8jI8LJagPiZ
ok9ZmYbXUHQhstnArrzVIPRLMxxGhX4wdfgeLPWVu9RKpYH3b9MCclknGqo3FcLLeI4ifTSB4++y
bTZW2EZ1+bpQYSQQbtK5eWCtezbSv+9GvuPJG6a3IV3Lop1RQV7n1GaRwegC7tfpGBU7N42Ng9rm
/RJj3VUmB48mrHIesuaBzrhdV1H9sJ7SY982O1ba2KP++ud/+cGQFYMJZ7ixcJ3Paa3YjypEXwlD
eJCcgkDd8fJibFnL8ughpeHQQ8X6lAfe16rJ3p3iyiqKrQAJrv3Rp32AoEzAO+H7dRGHbr6Hbdxa
CMuHe7fKpVnVcHSUv0WTfDLLq4z445AWwwpm37mdbS2D5cgMcu75hFG/kyyr81SGvz0MJfVp9t5X
ex2xrS+xgrJgSKjp+iXIhx68CNQENHtfqZCbih2Ka3MkG9hVldyMYwg6MNOyLNEaIuW8ZALMU152
3WaygV0TyLpUziB/1PjzckwH8V6FMjtd3qkbx4aN66IpMJNQ/IK4Wx1+kIa/07k4RVH3evnxG45g
E4IZMvYZ93BsoIGexYMA7m1ydoHwG2tsM4CBE9eli1NijUvyFuTdulsZOFRjptVThELX5Y/YspHl
zQ2SoigEZ9apyMpPYG4E1gApDM/I18vPd73/2ONfLiU2xkvLvPKDDjoEMXLJ8FflVkyCR8Nwc+qK
uXxmpHJeOKnCFgJ8AyrKTM1grzZ9P313B0I+96Gm+G/OMPdBvWnE7B0HlwKwklHdoytcVie/BRow
bSAZ1/k8qxITNMMfUkfuiIlPx/8y1516yEFbUMcmw3xd2mh2p8cU3DyYN4mOysUtQEvW3fglpPrk
CNa+JATE45tXNsEz4x6JW2eKJNrDw/CgIkm+UZqrm7XjegtZeV+fZRSYz23U0A9c+817jS92DhCT
ykwM8HnhfRSUe+kJ8TL1Dn4gRv2ri+pB/Oa0RqlbQP1rRlesyMtDJ/uwg2IpaE2Pgo3DuQUHycvi
1c1rRTEjC74t8ADU9XQ/5Nz9yWTdvypSypOAKLIX674uEgIFEXSrxNhB3DNUfRN3TYOJGtPMoD0U
owuQIA1RNiLNjJKpn/XFt6Echk+CViAp943kCSvBsxLLfFnyuHMjR8ScjulBTmz8AJYAsYDIrQTp
Hauovzzx1od9HahNmkQGcnoVoBT4lUkOyk7ZpEoDF1pAgqzD6fgFstfoD6WVYT94HS33zPFp+h0i
3q18pJlf3uPWOgZHYWDaRPS+dweiLO8uJxk9gI3V/0bcmeoTSLO619mDpsOhrJe2v6vIUt7mXgvI
UiTFvaKNPxxYn5sxBsMugJii6jJ5FOhjlC/4/1InZoZV6T0LuuLGKca5jQngQl8gsYDOxuwjeOMO
OlV+4jpzHXxpPS1oDKRXD7syjKZpv6rmODJRDucRrf6Ulrjbx53iSxVzN4QIgdNQyMi7U/Oo5oGf
c7cLRdxPBjoanQ6ij1WhkDER2WOVal/4RSJTN51f8lmZl3nAi806zJcbCjPqR65w30volIMFEEyZ
A4btQ0x4Hkk+i3cFJplbGdL0aeYg3TuVLf5JmnwEP87gk/CGUGfxYlhVH7pCDfRA+ql3b+uxo+NR
Ln7xy4HwjIhp1+AlAY51fxA/9T8LuGYbg3DcuytZVEw3E6eUfJKd53nHAZuPHclIpX/Llz73jqgG
m6eclTMajh4vvwIWGRY30TD738DgM910QSveMfzImheKK9oL4H6mi7uyHMgvBc7d7sDAx4oBw8XB
8Bz38K8aNAkJb3T70LnYXdXiO49Z6Krfc6eG70valg9F1vKzYR7evxXUO9MeBorbolcfcdBlwX3k
V9ivS9PXd71X+e9cr/Kxrc/v55pjkqluVJoI3aPDWLTlsxAj+9lLlos7Nx/d8yCqYTgY3ZdeMiqD
i3A6lwjEcpnmJY66iP9xFl0OB9+AJOJjSVqsjoe/dA9tKvoBhwEgRJSOt2Ti9a2/qO6EupB3SHmW
pWcDlumYtiuMOnfH6lPVmSDOuUyb2M+Gnt01qivd57ztW7nEosExkB9QOW3zD42PwcV7odXwpyqo
gw0E1rzsUIEMRsReL8YnV/ZzjjlKOS+3YB3uANgxkWnPYq4wG5pqJu9y1sNangIP+EFJvioPF3n/
ojVhc5IHdf9FBH34khZcfsYAQVj/bLjE3gfoQfAzaFX0zaQWnhdJNrt6SYA0Kh49I5dzRotZQFqM
QkspmSEh/rvDxPBPimG150E70XMFx37hWQArSmfdfqYY5Z9U4YglxMvEKRXgc4xT7KVXBv2fn0M3
F+cJx+RNCpnwA7qqnvgy5NQrzusweHCoQuqkjynOtdfFW/dMk7a1F2dmLpbbFniT6ewX7Qr2kdDE
OnSMUX3IQAinIc1AcDtyhppMv2VuvCczQwvoROtoDs9i5OMHLgLzihoYiAIhnNY/eVnKcpBDl8UY
84DX80ERbA4SuE6UVFTSTwyxaIzznnZtXEPy5CECdvCWLar/PpC8OuGGqdpDFIiOxqnxy681cLHN
0TTU0wkqGY7zOY+KbnjyerfmsUJZjCSkatsHDH/10QHMl715TEUXPAJTxj/PmLZ/GxD3ziH0rBKf
hU0X+81UPhvw9z36zO9enGAENFUCs/wqQQp5ZibXb6xo2UeELnOgs+tAGGcR02s6FUEes7Ai40E6
nuffTD7kiz8YgQmMIuZDQZZXiqFcpnEYpetPCRCZ/PKZg+gZzhNlCSnTAC8yc+8JN3OnAju7cl4o
K1Ny2zmh6SWgCbUuTxzytQ245zxEQlDEudkjE6Cgq0pCyXEoHI6zNA/HR+l6qITQcVLdTRO1pTqh
gpd97URQ1sMN5sXn/M0ffVD+lxV6a7cDH5vwpQkbv42lQLOcpOicxzQLNLwGwNbPta/pB6DxymeI
ffmfBwM7HOs8c6efcxDRe9OauUwiHTaDAWuw7qs3gd3jftYux1sBzcp+o+zX/nZSeDaB2tM7p7Mq
Yw+dsiNSFyjHCSRX95jSbLFkdMwOPnXGD4x6cxgrUlTuBzBPutE9qOYCCr4iCTXZVIzOy1wMgb5v
5cxAceDk34A1H4JjA9GkdxbN9bcoK3QUd1TmcxLiljYDvcPoPXcm5w2S23DHig1Be8+bFi/P6Kge
ek2G90ZUM00C0hQyQSq1kCQlOA5LFlRPSjkaeunOTMETx/0eZzDCmpvA7iZNQKjsvZhlQjBiKpDB
IfU79mMe1fAp7LDn0MsHus0YUdw6iG23RvndD5C3ISExKTgIirQifdKAveHAmmqIDlkYsVMT6ZLE
hZf2NagZQWKNcQlEzyjKEKoFUEW34FqqPvluWwNElA8M4qO4qjg0FpUAAWmKQwQpZNo9VizyXkBR
rf7MAoeFNylnOrF+Yt39MkM0bM4RiGLjiU7ESwiJJiimUPYdxN+6uffHEutmBj4DsDdPaYipEFoy
whLow+kMOA6CCBZPQw6r4wiR9SOOJMi/xxhXJ+Tg5E4EGveoxEH+2AGi0R+8sMOSumEmpw9jxER5
7PGKy2EhNeOfSjfXd2Zqx4+AyC7ksKAv0J1ZxLovchn9JlY4wCHJC6XqowxGVyZR1BSJGjHe79ZO
+j2QS/Vh8fPyAe2dPDEVA9CzII4/x8IrujxhGuw5NzOfuYrRce6LeETxLEskrCrjsps8eqh5nZbH
lkaa3tahz2+nfprfwrKZv6qgcNlBFIM+CARHP4vTQrTlQWe1PsFyGBGIVDTdM5yQTsKmGSm4Rv3y
iWY5zkmJjFMehxIz1v4oGIJbNt3TwZvf0qgu3xvAzZ+7ztR3EOQgDxNmgO80CAqzBIdo8cjbsnyO
HON1x4gs2juMyDyfTVpmGOIoOxzgY2DmKam9WX0XOYuyJAIJV5mMw5RlSU09HJqk9WGMsCyaKs61
I96gS6mcMwEW0495NYrPfeZmL6xI5ccQp+0AeZgFJTiCO8ySpI0vxsPs8uII0eemSbqUpz9AATK8
gXqt/MGJaj7odEAIFZrgYOlK4OlO/UzLr0jGlx8aE3ZhkrsOEsUBgfwOs30B3oQ4IGlnZN1I3Gkr
/cQnMPTFY6Czj1Rm+XOBceURozAdQgGkFHid+N5aBM5x9wlu6jkEQQX4zdHJq5FkftdTwX74dWs+
BymowqR2ph/UD6L3KufsxDyVnzTPkBtni/pshpnFTjiD6tbw6C3PQvkxxe0EBMGRee0EwOjYJlwk
fTMwkvjOAlvjaUjQ56iHh8hq+pKXICBV9Tj9xIXGG3A/k7hSVL6TfgVXn/uDjmyKbpiHDDhJdZEj
q+kaNAYH0mMi0C9o8StbWc1U08+3hTQEiWgDNHQ6j+OdCJQ5Meb3X/mkgi9Dg2ug7Ixz7+PuduPq
ovrAA1F8EoCxzIeW6zHJkdh+MhTd8QHyE4e5HsUtEBYc8JY+eAxzYDmSGXj0u65SQGoqTGXlLXiX
iW/SQz7VC0RoGwjntdBcnA5QBna/ZCh/xLg5mMfM0CVPWg9lWoWmy2uzuOMtpzjw1qbYgfEef73z
CEgvUdSgH2aMPc4xB6nwsz9UOGUMaZZzaig1x6Huug8coyLFCfUD9GMhsdkkgxe1H6UO4fRBs1SP
hA8wuhIluZG1nr6kVcFuddQGB0zJ+y+LE42PWvbqQVOl75C1yCQfy+VjywtQoE5afndbkp7TgcLa
aUj1bZ766qCHevhK1twodXGrEoyEL35Ty19s7qsoAfmhvg3ckd0preq7FuKeXynW9NFovtyjdZk+
Dcwvjn2HY6hWAH+IpgZ3GYwQk1wMbxRZ0xTnQ9NNiHXpUh59Mpdv6JrT4tBCcZIeii7LEwUA0h10
bepHFJyw3YaZRE5c1TgfVIBLLViipi9RCsJKDG2VsN8k1wPa6wYXxTtofVeyYGeXmDKM66aGO+aM
gJ8zyp6FTnmMQnR1AmaC387QoIVwlQTNr2ACV/yUAk+EaxX4Q2/mno7fdKiHdwD/O6TgokqPssEe
82eEnQMnYfOYoh32/H+cXcly3LgS/CJGgAsI8MqlW7slWYutC8OSbe4rCILk17/kvIsGIzYj+uJw
6ACiAVShqpCV2XH3zWoSqBSzMk4uZNNUSKMnZn+DdYIC0LKQs1RtJR4SdyhvcCPbN+5Mx8sB5vN9
dBK4ZxTkUzvMWgpUkeMB09H7lUFtEeJ+QAPwEekSMfyZoyeR+GVKMvupSGejgy5FTrKL2uzc+m1w
zDg7JoYhCrCwtIqxS6S/yDZcSH9NIZ8S8qNAjfNSxJDG8V1q5e8WETWutGU0HwczJpMP5OzNTHpP
PGdJh5OKOAsy7RJaKvw7QTungWS5w13oNNWgKh+lDAcuYonL12qyp/KvVGYhwo40yO/WZCj3LYmm
3Aunj7m4Qt8mjM0j/eSEeYoeE1TKODaqq8FKfhU3JnIVtNWa8Z+4tQp6lKxK3YD3Lusv7KXOm9Bo
pF1fJUUSXwCxjTs3basMGoJju0aTFLG2EESm3wtEokhLyzopsu+GOaQZyKlVjOZF0PSOaQSGxgJn
dEDi4c+pyuwXasAFgB8HdyPSUcAVGhZjmeI5zd37yhoQesH1SnrlwHUJuGibqrCghvXgNAVzf0Hy
FmkzOpoFYi6rQV50vWS1kdwjuvCYiwvUbJ7HsYD6RuFOTFxZrsXMS9GgxcfnRS2bEOK/yrh1IaaJ
ehXkL7xjb5GeXShg4dmVky09f4ZG0uor08QCUAkMFhAKLnG1Q5YYKxBPiIgPMU5FCWZ0prB2ZoXU
E3xhikVz6xX1a5HFTXvr8V49knoNziFH3lrH1dF1FyIdlHHgxlwkoZqL+Xu22Aj7Xctxm8hdoL2C
sewyOzqIWXo8MXPPCGsPx9u367R8nAeEOD+tEj3A91VP61+Wl8McGsTtKZgSZZ4eKndgBGEG3Odd
5VQgIp/MWqFcOrjWbcHacnyFOVVpVAni5hewM4TBs6gBGsk8dyyOtWrc+7kdl9hHtDG8xGDaRMRC
qjXfyJo6jgx3AKuYD6bDAfqDEOBMptifqbIuHDx9iLCqilG9mdiVMbAAz/+wlrQyf9loNXSuncpO
gTONbQsPWcblMiLFuxTKwYv63CNDdbmZEmgOFpXl18IxEPQP/NhYXIWIMyfyW1YDa6Kk4nAb8Sjc
MshBKDj5Q48qAAhMBl6jNR2tXFBFgg5T4I6rtJ3M2xdnEKhPcQrHzGWvmsc5I/wp9loeZEiwjyTO
yEXWFO5lkSs0dFQyQaUojt1+jMoRqDUzNso0yqc6+S2gLgPkbzZN3LvqFkhfyRoNdcgyYIEcDMAI
+ORcBGIk3g31Wljeem7Sy3gA/gq2WAxmpBZ4Q1yOC4oOFiiPn5K+WX4rYiUvzAEfMcCz8sYmgGsN
PDMfcgKpxytZT+JOJozexa7sx2AezSkJSeZVR4ao1Pa5Te3AqXG3gfg7RkmooEMRlAxK6WkOldQM
8kdVn19LhN7lkZsEXlRMqBsiT6luC6+YPHB5tzKLBEVQKuC1MxDEx+k9cl16B8Akv0xY8wG3gWzA
5EaD7KsXfYAWSRPZmGvEYU+YG/sVarCoO0pYvuVM9DYjOUoMZscjMpHpjYw0/xVPqKeib9C9WSAP
nR5yFpNALBSZZFV2kEWxSPORLj25MafaWC5s1Ko/eMuROgHYfVOW43zwHAYhz146JazAok7pEwPJ
7LUzy/SYSSsJXDO3UXsEiQf3muXegbZOH8ZjjFqLKHn/g1SDE3Vl6kLrCGRnz+mAoiUqpow+OwKe
deYjwWOiNV41Ro1SLyedvB5mFAB4V44gW1gjEODxxWFCVeMCl3h7N3S5B8XAcTCuRZoA0TGxEjla
An/wVLfYYw/VzQjeaHyI4crdYzqgCQpkS3JdSVzKRsvQQjNAlVdwVJ98tSR2d5yr1PttxYt3z/u6
fHSUg5TWRfWx76v8R7y45ptsayT4KOcjT8b9N1+hXoHn+WTuUfDoaIecHI0b6mCOgoExHJjA2BkQ
JyAfeWndeqkRK8SN4SPQUN9g48k3o2nbpwzdW9+UM8UpuoXsRL2bSeJZgY1o5XmADsWt5bD4lePB
MnBVSaD1KAgeEGInRtssVL8Du7LKxRdrfb3IQO4XyMGG+5W24fgOZEv8CS+QD4zORY3+woq2uMsS
RNr20ICBTIrCiCNIB+NMd56Zlb5Z5tYbGnbSV8lZn6DLCI9oPhi65sgpVHpktKmqsF6kyf3RQuk7
KuacVP6IR5gWVS9BQVmIKmZQyaWwwgU0g01EWZHPN9WU90bQ422gD0lrmOUBjyjTd5cUDGoq46yK
pwK2bVx2wG+iVqaI96JoMVYvWdx7xc/MqI1DYbY9CmdlUd2JMnHvDaAaQlVmyPsHex6+gZOFB0ZP
m3WbiuJjyhwcVWnNUTpnZROmgM2hnyQrDlIu9drCZvJna1CuCiTKYSgyS892kb+36QN8ZQNGommR
JIoHq5kvYsRzC67xfoS/tRdk0kXUWjOjT1SYSXeJSz6Tl/WQdfVanZ5iOI3ReR7qop8PBsjLeZBb
LeaKBx5UYkCZCN9ee479LTFRsBExeq5kx3gV9TyBTTQD/gFlHcQdqh75NyxpLR9BJai7SpZ+yf+K
cgEdW8sVMmEU5kzxi8tB/CJeIq9nO+9+CqvFZVu1M/Jl2ubyVU5UIOMZ5O9qcqaPLI7LO7GgiDtN
CBgRsJMCv8AgQbOgkDSZ6Io0ZrQMfEuJMdg3KEtmd11jrV7IgIhJUuPCMgn+VzSVuO9nhZPITPct
5ibu+lxl3u8U+DqwoNn5rcrXkMJ2qmdDIO70u1Hya5xbSHBwaPAiaLXmv3WJekOAWiueY3DzNG9w
+IhrOirLJyPBlRMi2zIeweOH2l2vBN6aaNPJGwFJVB7MUqLS0sQA/XaFgVSnKRryKJO8faxVnf+w
nd66s1rInAalMMzvKZxH+wRtpHrwBwRu8iLNB/ZzSAaCij5qC7mI5tKeH4AXR5G54pRcrjriL7FB
zTc8/i2PSnoiqrqkKcIBwYd9UVcoOqadckuUCesBTA3TYJPh0oPeRUbDbpnZTwiq4V6DmCf0Z7Pc
GjvE0TbHCiEDDK1yyBDYo2urv3YSS4IQaMZThDMpZFJFZuXqYq5sXA0tPKIv67bAVA1nuTa8njkh
KlPG7PcUmuDgMsn/gisieUErLejIskLkQEgh+PrZE1yqQepY3U3CkMVezGmVX1QOZCFRMaKXeBhy
6ktQt1bfZD7a1SE1+iyPDFbz8YgHEWRHLSgO90Qkt95yNYBDpVJpggrYBnoV7whN3PDjYPe3JSu7
nRf1rSdvDdtgYfU4ZwBokNpacA2A+60l59DAA6Jka6gGmeXm2pfpHoickYogcDJ758/pZ+itiWsY
paWoE0XMlh5sSt4ht/BHMWHuAHw2lv0/BBaFHaPegGckR85HyOO9Wl2Z+BQX1c4b/QaiRNdAKrqe
wZMCJME7+QvxC8qi411cyrsxdc9Dn+kaSJ0lRyUaKL44QIqhjkufSvPcHiBd8AiPMiD1SwfnMBB5
05H5sCBr9SszP5RglTi9wRtwCV3xKDYGoHiankJulPmug3yft0VgodThGex+Gfe4uTYOkk5aoays
h7ISYHrOXLAQnmYIR3bu4JoBiwWUk4rCgCvW4IEcHUbDgi7r0yu0NlJ/AcOwNNslniBIISAcWC5z
56NR9lCgBr8qs1bUZn6RjwcDaPrTH9taJs2WQR8yQkrABlONQmkJj8m2mn+WkqGadvoDWzahGbRT
Q8QWvpse0Bv3F4WsUBnihyNBwL17pDZ+g05ggQweKNLCsw8inp6RmLbBOOx2I26cV528ovcgUJNP
gh4AIXqrZLFKtiO7kKDIYC64n1l23k6Y6wQ+oQJFWpcC9Lb0UDVZWMTilQ3OTpPQhuPTxZBmIrts
nDznUMXwR9UaIyIYHPCKCue0c2q3vrH+/dP0K+qWZTvCceOtW0auQtieLaBI81Y02llHSWexaKRw
0qYiNpj8EARUXvVzRfYCRHBtSvn99De2zpJm2XOWxPnQwrKzBTzugiCHdyuyI3C+Nbhm2SOllsKL
A9SDPXcIGq+vr7IeNdfzpq6ZckUAjDHNiR5Ikl3EEzK/qd5Vp9jaXs2MscgCxV/bPcQoJfqNh04Y
YQw/2thdduCYG4ujs1YQNCQyMTjuYQYBr1+osQjsOn8+vTYbXkgnrUDVsp8Ix/Qby0QVyUGWDJCn
Nzt+O6TGTnyx9Qt0C24LXtYN8AeZiH91MR6WaEnOY03gZP1ln+xLGHkN2mOgeSEC+izHdXenbq9b
bmN3iW68sqsc4qLjae2/KGIIm6DoOYKYWu4p1W1twLpmn6Y/e4JZSdP/f/ocnm1FhmeyuWnTZo+0
dOtXaLarROW0c4V7YOXo910PazQruQRGiXeq886RZsHCbBnNjYauAIb7cZ7Cvi9+O0CrIufZ02Xb
uHGIZsexYKaAXAgkbARYRWsr4Cx+idG7Mi5PLTz5jsPeOq2aRRcO53mG9tpD7IzGH1p49YdVJ+UO
VP/rvWA6o4VIxxTwtXWhvBnPzfXN2nRW0/H+9D58PXmmc1lYyNP7mXS48j1w23cEVzLeId7PG1yz
4xg88Ane/1bgvFcGBR7nQnO99M8bXTfkKpGlm2N0IqaHpEUPA+uhLHp68K1lX//+ycwyb0jRkyrs
QweAmY9i3xB0yBGmDv85/YWvTyfTWSzUmC8kKWd66F11vdio0+IeJp4XMLQilcZ5CSzzNFu23SZR
0FdE42IFBCDeETsf1Y+90beWydKWqW8pYNGz948zXQHnFTNfBwg+7GzD1vHUTDgrGXhV3YUfUM75
gTaSEq+IbI8H4mtXynQKixnvAWmSmRi8rm7mrLtx10ioRWWuIg+nN3ljfXQei6xKvJkDC33AI0cZ
IjlTfhHbXoA31b1ceWOJdDYLZySS4V0GveUFHlnnHrqiqdPvSDltLBHXLBhPSzn64nPgIm2ORyGC
Zrb0osnq+/0U8OssjXHNjIFgwAM/+J3QNJ0Y9zFvb4hR36e287v16pAkOUrqe7xnW2ulWTU8G95J
RI8bJjGz9AIvxOKwuOfROzK+fvWTz0iGuQZrPONIPOYVTQzdzBoPCYfTR2lr7poh50NumJ0zYe5m
X4xR23ksYinZUe3Y8EZcM2RLAPUka462jqriB5bJ7/Ykn9vejlD9fitttnPf/CMi+t+knOniSJm1
qk9TAx8aIWMjihkaZNWh7cw///9Ye6NsFfIl/2bDEJfq53mrp13SVd6h4F9SjmtUeFdyBKjDnItm
55Le2Bud/SJz43ZReYpGdw84DLzrsrBNZBaeNXed/YLPKMgaAhaekeFdGQDsmPzMUhXTeS/iPKdt
Sl37kHcjJF65LANOnccktW3ceOq8w6sTYNC6dZvFGRg44upnt4MbBHBw2blJt1Zfs2qekEF5BkUl
jAwUD7zIF0Z1XoceY+tHPxm1uwz5MojEhaAFe8rQOBksCki483ZWs+lGUTyZxdI54EnZ8TN0xZzv
u5lm0jnqptWi7LVTC70hWV8dh67OgBKyrhgevndu6I0bguk3NOsYOlbiVXjdfu3WqHqtJfREhZDT
fj1vmTTjJcA4xJ6sgOQDwjNCQKmOdrH7CzaOj06BkdvVCMb+RWCd6uF+spfpxuqbfOcG3Rp9vfY+
nZ946DgAuRKjd6b9akHi+no0AOw5a2V0+gsykylpxgajc9kMl3hbz0JJY/JyeviNW0FnvXByZSzA
g6CouawKlxNtwplCLarumnfPEco3rXYvdd5aKM2KFaAKgMA6+BbU+eywTrgXIbd9Ov1LNo6pu371
0zaUZTakAu/XuD1L/ocBRxpMhY2WBPfNNeydS3QjlHE1cx5IAtkV11g/MhZF9I/+7sTiO6BTE3ST
DE1g4eXOKYvzLjVXs3CA1poS32sROgEHGWTzAsijKM9TCWC6BtIEFuxiqIcOsGdwbju+MYgeLS5T
2j6f3pStLdfsmo8d2FS5i/UaLOSGgCmgraVedoqE5jrMF6GGToYRJ+BiK/t1zzMKOZFOBpXiB2E6
1yyt7j1EmuN8y1v3Gr2FZ9XemE6RYZmJV88EQG+ge0BAmeVo6rLpnpr2xvnS2THisc/6ltcYPbGA
CjWNdxhMCG2cazOF1ppMrCPQcj/O2hy6WtIni8lYMzIjL/rfpJKTT1PcUh0QMuc5LqpZu9OhA6gc
x/53DWGWYDSbd7yv2uF5U9eMHfDAtBIF736LUf2Aeh73cw9gwdODrzP86lRpRo7SGMDqtml8ZAPk
4XJZGdeMFfFF2lre/elPmKsBf/UNzbDLfu6MjvAETWHK/GuwjvorA2VH1/LMqrdq5ShIz84AnYIh
gArWK7iPJ3jj5iz+V6aTZ4x54akZHV5/1+slAAAWYLG8yHbCno1rhWp230zoJiLUyj7QER2WqKjg
KNzhyeZp5YfY/xEbn9FJNAqpoO8BgOVfmYnL2ZDficFvs1lerF54gRz6zonYcGM6m4bEnYU3oX5+
n8icAIbjIfbp3fP4JJnOplE2zpLNQ+F8iCU+mK4ToZKAHqMCeq/U29M92/oJmrG3ZHYzUK/Q95Kg
j0T19QfIFvIdc9xwW45m6w0UDoUnLeN9bhGfU2kGxlg9erRJfeBPgM5Mx0A4zl5hbeu3rH//5LiS
qevTqkrIR1ygvchQvyhDTeS0ZW6NrRk/1JxKt0Cf3oc7qDvVTiIYAKLfMYutwTWrJ9zhVkab+YPY
LQndddbuUvRnjq4H6l1nGhBRsT/StEINcG2UALfFjsfamrpm0XU+zfM4Y+oLKsgsRJ+N54HwrRbZ
WXANptNmSNc1GKijyQefTfsSsHeQ1aEv57zbSOfNAKuVnVDPqP7y1GsRoAG6y8wzL1KdNaPKvSmZ
nZ58gJFh+FW6ZnsnUpffnT6RWwUVnTZjGlMHuhNx8dfjw61jebfgOxrDf6DEaDnN/LGNb+nU38ou
6fwppW/deB4JPLM1w3bn2oGUIHffE5Gh+SkHciOToLM4/cs2zpS9/v2THTtQ5UEz+ui8G03uBKSr
xwDdqzvB4dbgmiGjQ2Phc9M673i9H0HwNhnolct28oCtwTVDtsAT2EHOJPk7FwDp+9VcWq92OaTH
8xZGs+TBI/McL733x0AvmT9O1ES7TPZx3uCaJdup69XouHXfU3Ty+zGYxoKqm/ZERryvAxsdObbk
C/fWNs93sTJ+1pz9cU3oyM929dOSQBIuvXsZLws6XtRknWfcOpisbcDFMrrW9NE6tAAKKwEtbd8j
gz29YBu3mw4kg8ql3TjEcP+sNcUsq4MOBJS1Urc5hDDLob1Cb8qOl90IaHRYWcdbSXOhho+mSN96
dAuX9RCR1nn0UBCeuz25pY0IV0eWsd5OFqWq4cMDhdpVj26pY7K4wOkYI1Acp1dt6xuacRuUoCDF
1IRqTu33cm1lfrPm8y4LSzNuV6ZQD5LtFJngjElAMNGch0xgOqTMcJmiM3jeIrP4ZvaHId8ptGx4
DEszaau0TTPhGLenMQjZyuGXQjv6zs2/UfvQBZBmZXnAOcwTWoYuZuiMjZnf9y+NOs9j/Ac1VmX9
ZJndFMmkvZyW9j3p2E7x7B8b/SIR0kFjFTfnMXPIFKHP8UZFnj+EIurDOWh8yP+GbXTnhmn49OH4
ZgB55nCKoInkK/9lr7K/sXY6mKyf58Wz0GYdFc11Yra+ZC+p+5TJvYByww50RFmf8sXyYixe3zTf
SllfGQQ9p3X6etrMtqav3dAlNMPxztxPkSdR+i3j9BL30B1ISMOlruTO+do4vDqcDMh6XPoEmzSR
uvRzEBD5fXYejpmZmi13eHFHD/eCjU1Mf2DDwbX2WLm31l67pg2jFp5by9UHtTIE91X5AGIz60K5
g72TR2+tv2bXaR8XQzpgaXL6Uad36ElEF5rv1Oddbf9Uvj6FSJ5XJCxDs3HEphltA8n0x5qTODx9
djaWR8eR1VJyISqcHRPaDi5aS218g3ZedHr4jVOjI8ksOTXSTTC80T0146tjPZ8ed6t4ogsfOTnY
ZWYGk1Iv9ROJzGtQeZSvDjhuwvK2DpKde39r/uuWf1p7Y6xnR0C2OGI5cLKyPnjj3tJsrfz6909D
j33RuAtexaOpeu5J6afNe89fTi/P1rTXv38a22lApYg2mSmCmtz4lwMoWAc0r1W34wy25q7Zqw2i
JQJZtCkCwS4gLX8phHHivNsJG7Zmr5kspVAtKykOTc0uIQbpF+Tx9LJspVE6WAxte8PScoycI5p+
p7f3UzAcvxeHJpTnUd0zooXWguRmySYsTc2hYuk1YeOdZ6uujhKDiDWIbeYaxjQdOnWZqdafu3Rn
S79edFfHiKHMJLyGrYPnh9l4c88LHFxvDXM/HcVeUQ7GQHivlF2k86Nn7HjFjcK/q2sbCXDZtg3o
KyKbDUEmq8fCnJ5GQcFZYX2YhQTFvf3dxPuzQMvj6fPztaN3dcWj2rET9NXitzj562iCv6+I8sxF
9+j76fG39kAz2wV5JHo9S3ibFBw6132+Uz74OqUAPdC/96AZociNNt0pcufsj6roowJTf2nMd04R
gz7K2gHOb01fs9u5dSl1JuyINdxk01WZnXW/glHs39Ofva4Be3E1RcRhkdWyQDLZ++hX+c6zWu3s
7dbkNbv1TN7Oqkc6kc/ec2J0Jc5UV+8Y19Zh1SFitTXEqKPA8YAwxB/iFigP9IEZ4Bpw2kvD4VcD
Az3RxIIu3QM3bmy6Dhkz7DpDlzl+EEvKsHJNv8oPWcr92P2m2MPpA/v1PeDqyDFzTFto3sEgJgU2
UFNcUpejv7bayQw29kRHjXncbPMKxd1ohvoUKG2uJ2LvuI+tmWu3b6dmu4OW5xTx4cZRD25/2cY7
l++Gl9ARYu7K+lEKDG1nVrQMfTDSPhggQgVthp1PbC2MZtApmKhoa+I48Rp37190SJ/ez61xNQsG
RBKgY4VLIGEF6Ozj76wsdhZ8a2jNiCewdJjUhnMAtwwIhcfAVtWOdW0NrZnu7CiXS4Zj0pZgBHqc
6I7b3BhXB3wltbAmkIioiNAu6ugUGqCQOGuhdbSXrOK6r9BlEZlQAvfGIizNPVXNjeOnY70mZxZq
UVjoukkPIM/xG/HLISn4affeXjZsR8d5dU5WWTaoUqPa/tPSt6J8a9lZRR2XaWbZj3ltNt265EYc
CNGFEzg0Ti/5RvDn6iCvGpReTmzAIUqIvbf1y2LWh7Z2g5rCr0BovLwSvA2X7lp5e9z1WydIs1PI
pvPKmLHN1Ch98Ev647DXQbY1tGaqsQneP1CmTZEAL3D/0LPo9DJtjavZqXKWVPIF44K91mfga0PN
7ryRNTMtGyoncP9NUSsuyunGPjPs0KFddGlZBXLCtXpzZ8kwcx/Pmq/L/x12FBJMUUijVNSBqmbE
YT+cHncjd3V1PJfC+bLyBAPPV9WdPGa3f8wHGlwZ92Aq2jnsG05Ax3RZkpPFgV5j5E5vU71qrHQ+
Y9cTo8fTP2LjmLiaodo5kBCO7arItEEeNKOhId17EvqnzvrfeiAo8P698KWXAN+0gPJiDtwjiAjC
/NDcpofEj5/mbzf20Q6C1P9+YRu+83idvJ73gzRTpb0cgZvFipXikikQNZ7n0XT4FnRMq84r4NEo
qCfhCq5ifqYL0KFbaym5HJxYRcCjhxNTIXP3squt86PZag9TFU5BVMQ7ccsr9lrncUSyCT364Ew/
veIb14iO3LI7kAtIoI8jtLsFHU9uvdYDdm6vqLtxQnWUFhiC0totcK3O1AZVLhFFpJLmPEE4yHb9
+4yC3RcvKDYWqPHuEhDIL/T76VXZmva6I5/y5Up1vQATIzbVA8sJu1gpM0+PvJEQ6GgsuWRctg1G
nob+auUgR6XieUImiCrdB13AL3n6O/+Utb+wX6rZr1e2dlGWWBv3oT0UV8kbuxv9o/FsXzWH/Io/
NtcX9On0t7ZWS7PasWB229f4VFdFbfbN2nNvW2fT+vcu1KlXg7M0QXkRLF85yL3z9McALaDTs94a
XbtjoTDD8oJj9IU+ZsVHlz2S6sd5Q2uGu7iCE7PE0CPagrvul2OngczOm7eOtYKOsdfWYKuNDKeO
RpCs57MMoEtxXrqnQ6wG0y4qkIIgjpf8jtlVZI9sZ+Yb50THV0EEe2qBX1eRNYG4DjD8HiRlp1f8
n2eqL467LlBE8ymj4KpUUf8DdEVvxcVwYQQs8oLl7r66qW5o8MAuf1fvO5/7+nXd1YFW02jlNVmz
HXKr/sT3Fkiv7wkotg7QAHn/G9/Vt+2tcZnfsjD+Vez8xtX5fPUTNYuWiVEhKIcv9eA7/Lwgnl/S
FtKyaxIgq2knR1wjq68+o1lz68VqmErwx5b8OeluQMkYNt1DbD5n6ggqtZ0fs+WfHOvfxm14DWFi
hhZxkqmAUugGePHRWsDvCxEEj1vfWhh8540Pdjrd1Dy+tmIeLHUT1LUVucXybZqN6PRubi2s5gka
k0huxJiKJZ/zJBSgdiX3XXYW/sXVlY7iCVwlJetUVJEq8lx1QKq8s1UbE9ehWkNeZlImCgFCVnph
Z9ghtOAfVHs1rRTSpxdnw03qgC0p2GD0MZx7Yrg3LujLQf5UXZM8Oa9eqWO2aNIzNLvDV3IeEONI
k/PqlTpYi0JLtwP/nIpAg29lF03yC8haeZ5yN4Dl/z69dkbwcFQOKgLZX5D07TfVWIep3tNa3bBB
HZAFZQrB4269QMbANPF6cUNn0AOIaxCHuWonKN4IRWzN0MfFqswlX1c+H+6tFlIWnXPsG/sWtMBg
dDTD8w6QZugtSNUY2B/x9oCuenaTLYcs3zGtrbOpGW4xJ0JOxQSnz2npV3gAO7C5A9W+W5Tn3Vm2
dpUjCJzJOGL2anpj9u20x3yyMXUdntVCu9gWa2wzOY8zqBS7287YsaitoddD9Sl4tUtnKOv1KhTi
xrAvy/i+PLMypCOwZEMFxIMwa9BIeMaNOO913dXhVtkEYSoQ9+PRwnZ8N/5g7nnVQx1gVfKGdgZE
RiKaGSHtB6QgZ0YzOltXFae1GicM7cxRaX8j5XkBmA6pUkmbm5ChRgCWVAeTm1cLr4+nTXHD4nVM
Fbxs7BheiiKN9QChGsO7MPhPpp7BBXnebaGjq4YGguKGQvBQk+YHGKbv0An2V0KT4vQP2IggdXyV
Q+PVGvEDrDgOUjcGfn4PJrexNjq2qiqKGJDzFolZA+p2A01YQ2f52SjvVN6hAcTde4bauLR1oJVM
67yqvQIfyq1DVs5H1302QTYp996cNhZJB1I1DgNJuYuD6abiBTBCSLk9nV7+Dc+iQ6hiYlbM6HGn
mg2D5GSRBCQD1+tkyvL59Be2Fmf98iff5Y6GE0NMQeHJxiWRUZXywgAwP3TBIhylExpTT39na43W
v3/6jjXnou4KBM6mFXjFFei/To+7cXHrGCplAinvFNhcqzqWKNJk0LagCnTeYMWbkvsxfz/9na3T
ql2qQ9F6GaSDVMSq+Y5CiyoB/TXwkvfo+b/IqnHnM1vLpF2wju1VfWdK1EE67w3Ic0iBcL7Xm7Q1
uHa1Np3FmaAwZrC5BymV/rDs+LmNc6rjqeIpmxIGHcGoBZdybobe+LMHEfPppd+Yto6malPGYwvi
olGTglWMFT6KOeeNvG72p0M5SqqU5azerb4W8qKfdpzyRrKq83A1FXRkyjZbxxV+udykKMXlABlL
qO2UFsSBHkpoCp7+DRsGrNNymf1gQ+sev4EyFeDFy6+KJ49eO3vwG3NrbzXLLfsKak3Duvwv7yLg
94/z/ZHd3pBw9r8bQIPv/I6tz2jB8QTlBvT84jOrsoJ4URaI0usfp9do6wRZ/97ntqRNbGcYuyCX
yXSV7mXuW+Nq1mpOtk3LBeOK/gPMyP7Y79GUbY2smaonILVmswo5bJXjzEN8gDZneWKq46lsFHD/
P+l5/rbUl8seHvTrDQTn778XeXbImBEG24QOKxRK/a65ZILvnI6v14PqeKohjXMDwlJIilk63jf1
/N2GRMROkLM189W0PrkBNim7bODCoqq9L4yLIn0s68dzTh7VsVM4EJDk6TB069w09DGWZ27iuk6f
pmzkPK7jhaPYLLKwlnEEmH14espfOy+qw6Z6KcsUQjlrKT6Xh8E0nADac9AsoeDrPJSJRUIbD8j3
RVuAyqD19qS2t3ZBM1IzN2jhxNji2K6+N+CyQZug64TW5Oxs89dXONUBVcYEJVeeNviA6O1gbsTP
GM3zoemky9UwxyJMIL54eXoRt86rZr8x1EXAlejhW/xODN/4ef1RVEdUEdFB4kAi1UT74dHI2yO0
XHaO1Mb668ipwoZQrIFcIjKdvy6LZtn5sjzLAVMdMQUVgRhRMo4rNLz/dtM0/a6IubyfXuutiWvm
C2wDWtIoDs5EbirrVXjPELDduck39pGv3/xkZxkZu3i2EF72afaXSW/xB6/YKRtsjb3+/dPYENOp
G5GjmDLF0BNJ70vz4vSCbBx0rl2lKBqkFl9LHWBqhORU4GQftLpu6h910kSnP7Gu7X9r1lTn1CpF
WWSTwtyhKRk66sqcf+bsUlrnMRFQnUpr6aHgmIOhPoIM08HOlU/sKezmvdaUraXXzLMpugzqT3hz
KR0ourYTRFvozq5unEYdPuXyyaygHzdGE/9dpL8tF22Ae4REGxur46fmQkCNe4IHG4xbCla50mjD
bL73wBdUVMuOH9hYm/8gqYw0lV4J+WgiWNS02NJeLWfakw6iagE3gLoifoHTFs69NQh1HAam9h57
txZfM9cJqlrYSRN5iLMEoCM+jim4JKi9c+q31l+zWKj3MGmZKP93zfUYPy1mGYjutuJX4FsMTxvW
1ic0223dpfVAIwDgTftQlMcJz+Ges6ozGGA63qlDb62SdtM6LtrNG0pGYGTvGkGDKj1C0X7nB2wN
rsfE/yPty5rr1JlofxFVICRAr+zB20MSZ3Ds5IU6J3FAzEhi/PV3ke8+ODrR5hb3zeUHod3qVkut
1WsNS17MYPM49VH2bimLm6KMbseo3Qgvy8YTGpGbjwFpghTeyfPuPEEuCdqZMSL5mNbZvtxtIquy
uk3DwccqC/eu4ClYxba6ySy2MbFVOJIUUAVDn2LE7iP1nc3fo+jLdb9ZXfAvG7KJrmpKxd2qW/1G
X6AG484/r49rm7KRXNuq0JUM4Ct9fqv71xzvu8PH60Pbprx+8k3+g27glAQl6q75cm6geteero9r
cRETSAVBG2/MJkx5Cf/h+UM9/5vVrxAIvz66zSBGgHICGghSITMt43RsR5BGRWFcAd93fXibUYzY
dCZWznmAp9E5cYJH39chOMO86cf10W2TN4KTZhJq3GvkD/JdiqfljD8kzfO+sY3IlNCIarwWy0nr
8QyuxSPEjI6RDuLrw1sMY+KmuDNB7XXFTXnoqIlAqbNxWLKYxARMgeKhdWmNccMyewKB2qka6oeG
5ht7rW3a6z7/xslJCeryYHVGL0gfQrBXQEfzn30WMUJzbvFeOfIFQ+NYSlgSp1N9vj60zSjr/9/M
uoWcmy9bgbVMp2PvqX+DZbnlE931jIj2mD+Hb6DGAdFoFFMJ/aa9fyr62kO36frUf7fm/mUnZEaA
UtDjuItOnJ9zBcJSaIt8zduIxGXo30Md2Y0Lh90K1Xyrwwiy0uMS3HleAJkZKDiA++9xmpr8cH0q
trU3YhlMfGHHJ7zkt62EnuQQK2cLTWtbICOQHbHkw7CufQ65LxJ0wCE0IGIO921yJovVtAR1TcsB
L5okfwrnMop5EX5rlLdVtbSYxsRUJQGIWAeKU0Lo/gy1gBjLVqXIYhkTTtURpwL9EnIstB/jJYG6
eR2z/PH6ilpSiwmo4ksaBjVBNHOf30Gi+AYa9zciGx7KMdmAUdgsY0R15xWZ040aZ4SR4nBPnpmO
9iVcE0OFG9UsGvQsnTztHVseHBleSK4bxmZ1I6KpH40TsEWg6vDvJjRz+d1DP/17fWybRYyAnik0
dJx+PTVFwzvFqn8WnmycJm1DGxGKDpckqjwk8zk4D+3nYvi1b8pGeIJXwZn8AeN6/KYv/p3HLd0H
24SNJMsAPXQiHwO78izFh77ZOPNaHNsENtEJ8LpoxoYfUs+JJcV1YFLB90h65QVaeOWX63axuImJ
bZrCekjmGdPX5GtS3JNlimm37/xh4po8VjPuagSOHADLqthp5N67ZPOAbZu6EZciGAu0cfTVDzrk
Mi5o9UMUaDMCvn3n/NcPv8m5vE/L3l9LKrx7F7Q1aGnRUboRnmsN/i850YQ3hR2UTYsAmcj3prPX
49EmIgkEshVokKrhPPTi25BHW3phNmcyApYNoWrIhAoylFAgHj2xvJvibmzw+MLK6cyTfu9p3DcC
uIAOoD96ajxlTMWM8BsFrj3Ny9N1f7WEm6liOEsoHaN/D2Hhl2dwY+L9Md3X9sxMoBNoMDNVruu9
RO9q9UyKp+tztjiqCXTq0jyDeD12+ah37uYJuIpoSA9DVv/cN/7qY2/8dKoWpciMOBsiATXs+msQ
yUPY7AMQMRPx1BDNdRPALGPdnHBXgb6Wd74+c8tqmqAnGYAYUzoYuujDOAsdCP5ugVlsQxvBq1GJ
YIPCidaL5riT4xFiuftOkSbsCcojZVr5OIs1QAacxmEmeH/JyMaZwBKrJvgJqngj7Qd0NI3p+DAG
xU2UASAzeMcB8hQbv8DyomSioBwN1gBnhkfW0TufpGfl/5DZnQy/eujPasd7dysFWBrOmYmGGkW0
SFpM6WuWZfURGmEHlabiMLZZHdckXC55AZnstiGHIYE6GR48tohAbQ5gJGaZVJSgIwOlQXkO6k/l
zmKUiZJKAt2WYYBxaZAfqNdeppocr4eDZaMwcVGgNcoamsCxfHkZ+YMcf3jR1i3MYg4TEoVnkzJI
OXAsEUh84kG0XVx46vP1iVtaCZkJi8rLbunGFOlM9s4P0vjoU+lj1et/dDAdWdIDpdZAYT44aNzr
qdT5oe+DjburJWB+wyTebH9zgUfDGmJSJ5aklyj0H6HDCW6D4lIt4UZJwma89f9vPsH7Lk+6AAvT
VeNNSdyY9XN83XS2oY3UrEN3mcoMm7fw7wIUgHzo6uwb2cjEeojIVMw4pTvqY6Jeki26Zpu9jaN0
kdPBB6MijozD8uQk7mNdHoGHyCO179xlEk0pWqokgZrESSwXwh7d8CK3IPGWCDNhUWEbhbSORPWD
Nzy4a9b+tm6U4lgNwc59xwRHjV3RQ1AL7hg62U2U54e05hs3Udvswz/dMGB+4WcCETRAH2Hp30eu
jDnbOJFaltWESGVJ04WswbJ6+ZPmd+P4JQPgPhlfd3mjiYqqOckrd+0wSZp75XwP6ca0bTYxQrPj
riP52nknmjxWqTwkULYut2qRNqMY0el6idt1602XB/9y5wn6Y3E9lAe/+WefVYwYTd1epbNE9I/e
O4qXjRodVPtGNqKUqcmZC4qRsRm2XbWg90DS0/WxbTY3UmsmFc60GlYpSgXK30stnudsVwGAmmCo
Ia3BLbVmklbe0uoh8HbNmZpgKIaqsggdxDv3QS31Ye4+Zlubyt+3cGpCoSqQ1/dpluhT4iyAnOns
hUJYcmMd/+6B1KSX4hXEkeCCuE/5aR4HEyS+Ei9Y4iJlRQw2+HrjO39fU2rionKiXCjai/7EVXsJ
vfYWFFandnZ3ZVBqChCCXy5wJxHqE9gXwKgdHBy1j2ucmvAoPLnn4AOHhYgTQpsiWRutdzUiUG6E
Z5HRAHJbaX9KxiqOoB0wiHDD3janMeJzUoUPi8DPk76oYuFCjdyRrdrI/ZYDGTXlBnXD2p4sOLEI
z9HxUgr2kEVD81jz+d1Ma+9AsvFJtx47NiO4X5uBunE+uyRWfFH71tyERvFiqgoS4nY3z3573+rJ
e2kd6u16x4Hu6Z/JUCY1m8ag6U9skXHIp0PZb3VmWmLBBEeNo3Rkp9e748i+lWq+5AJ1jHnfkY+a
dFKRZAxyJxg+TD4g4A/pVByvb8wWpzLBUcUwQFyhgVPxdllONVz3yNVmW6xt9PX/b0/BaeG1KsEW
2nu3TfLOH3b6iZlkJwoOKRHpUyaLgxDtIQmjnQYxAlgxCjXBvoaTRMmzhzpJjEeal+vGtnmJEcGQ
PkLoRE5/WuY0dsX72rvwft+jCY2MFKsSFnUZyQBacsX3PixeWFodfZpt0TSvR8b/1h+pCYriTik9
6cAH8dz/GlXzclPNhB7KMGSnqFi+zIptkXRa3MbESPUeyRW4b/WpRYocw/6mwSnq+hLYhjYOxIXT
Lf7C8CsIRVWzLWK61VdpSbsmLGoJOj9rCqZPovg8LQ/uPMUhSCTYxkneNvHVp96EklM2GirvGH4C
1PngcDWdpz7LTtfNYpv8+tU3o5cCzD51iha0dmqOWnzyMkj2pEe274pDQyNgWx1AAXmlNMlAzZZ1
7IMTbFz9bHYx4jUEn3OPTtkBL0shP7aA1sa94+nzdbvYnN6I2AJuOBYN5q1UcANo5I3vpDe6nKBw
tBx91PKuf8b2I4zYlWNa5cvameQ5H5SbgvBwX0sGNYFQOUmJBxlqHNIcgAuGzo2TejqXrfq5a+Ym
HKqYSpzTfs/cO6r8vtmnyAk4258OGVbu1E7L0p8ydwBoVLdxNyTFxlnHsqomx9SY91kRZSjIgTV9
6iC/NT1mrTz0eH/Ipo14tX3DiFdPdJM75VV/Gtp3UQTi/PSs65slkTGlWwrR61h/2ZL/g5KKOp/L
CLmqBx3L6Ee3QaLwyj9uIXgtbhkYUVuKpkJhwtGnsAG5+VRelsjfdQmnJrlURZtxVAWmHk1PkXtf
pe/rYd8R3CSXYgvpiRph+cn5Mvtfifd03dX/XgKngRGk06JER9ICoTS97/pPXfSYQaOLqi726Pu6
ek76LWizZV1NnBTevrrZV/BPd7md6TOVL6XYIkSxjW0cgts+AE3sap1q+c5LDznwZ7t5DF4H+YtD
mtxS7ZjlvEywqrL+0HkvCXuU4Tfl/2K9C934jWO8JVeZyn+Z06KY1eIYP6TujUPAVornlK6vzp2c
9h3U/kM4VcnWpynKFUP3MUpeI3XZpF+wzX6NtTeZNtWCpt6wxmyQPEF/5RNIt+OUjUe35d+uO6pt
iY2wzZJoKJYKn9CgvEmrT+18O29is2zzN/Itrp1MMcBpTynt8bj9s/Gzz3TgZ6fcgrjYpm/k3EUN
ofYLnPwAWX2n5v4l0s7H2t/iZLZszCYuqimXRmQlAmB0hstMszNTP6vIuSwaUPm5utm1BiY4apT+
0HgUXyFEvgtL76DH9lzn3qfrw1t2ZhMhNftFOkQRLlbMy440Gk4jBFavD21ZYBMf1XZhzxy37E+F
93FQKL+kON8Dio/W9fP1L1gW2KSdynnruNOA6JJDdx6XGc/E6SHQzsbwln3ahEj1OgyWVMI2ZTXd
Q8EEbdJQQMjKQwaEb58Usc7nOJTl8fqvsS2FEdC5J0DuEeGE5bKaH6IpbM4QW9/im7HsqNSI5bF3
qsqpneIHzhJdjLf08VAo/m4s9EvL/FtwJ4pjG4QbWdkSGya/1JLRhte9q0+Mf+gcAHtQzSv1GfTx
h5DvU1Km1IjvCOLnAMqgRCZdkEVAVlAcohC0CPuWw8jSYhzEzKMFfgsBT1z2Hkcx7ltpE2DFymKs
5gATB0IJWJj+mPr7NOIBtfszK4S9B91G2WLozD1Bkfc26rfwcZZoMzFVokrLhijUSqTUv/qyefY8
lGnHYaMj0zb8uo28yWesSngaMhhFNV+hanIMl5uEft+1liZhVNSFrTuA1feU9yxmAHtM01a1xBK1
JpoqWaXti7WY6ofLqXGnM2326VFQkyKKzqFwpL9myMp57yfLu0LqjaOtZW82oVIh8lbrljB2Rh5q
cUOAuF1fU8OtJ3/bYhqhOc1MjF2LA79OvOoY6qU/dN6oDnLJ3dP1NbV9wojPget5VhK1HckImIWC
Mi5HwYFlExs2suxhJnbKHRCVRK3PEs3HkR84C2NffcroRyfZQnBalsGU7BNzl45ugG0y9dID8fhL
VGU/+7xcMQrtxs+w2MnEUPXo2YGYHpa6ZXiyrWQs9CWr1b5VMGFU3I8qqXpEVrY0x2LOD8ly323u
wba5r/9/syeMod930oUbdZJeyoQ/ulFwR0j/9boLWWLXRFPlCXjdoNihT1VfHlreH3v0UO4b2ki3
0IgdQJ2NowkKENx9clx3/tI1k1NsIE8s6dyEUYVdgmtUgezkTX0JOs+bofd/Rc18RuW2OM6SnETA
9cYiW6BU1IRSUQWERclwktZNduraH0VCQIsMoUQ8OnI8TtRA7bekgRZDcXvdfrbIMKJbEy8P5Yxf
EIzfq2Q+LLI8JMGNbp6uj29ZehNK1WrZ6jwk4pUWbX+fpjO7VV63dTe2bB0mmgorM7noJoHfJhRK
d94ZmKdz2qaHEhCboNi4XFp8wMRVkYwVTRrgYbMe/eGeJeDQ5eV0JHPzCDFBD4+SLiRJJrb1Hmyz
2bpWb6MRfTm+26xeQIN/yJCdVec+71sOI9AlUWQg0sNGGMn7QKf/6sjfR59CTdk+PWkwm6/1dAYQ
WFHPx8LZoh+33BBMwqkokEPAZ1b/dLW4uP2PWqIbZNaXpqlvpoWCM6E5knGL5d/2NePGXBZhGCgH
McEkP/v+BzwO+K3ADpMC73YK6inmW+ATm2sZ+Tt1WlGLHJ+aq/uM/hrLxyD92ndffPrRDzbKLzZ3
MkI8YmGpiz6ofjY0g6plP5enpXJ/XXcoyw8w0VaM1TrLIwrZWDrfkb6I22iJQZICDKiLrZ4dMr3F
umfZqkzUlai6fnIjFNmqJvmH4HT5YeqVd/QY6jELC/KNHcv2mXWveRN9fj5wCkK8tcNPXtji3aL5
9AMj1bksko1jsu0T6//ffKJEz7DP+Vz/1AxcVaksvrR8+OX6/CzJFhmKReqUmmiscqJu4DdA6Ufg
bW7pT7TgQQXZjYfodUhZPA0QbcfLdI1K8dL6n5r+Y51+iIIkRpH0xo+84+i81jlELmb3VMuvREYn
2mWniuljRPx4zJ/DgcYscz+Kakuf1WaY1YXfGIYTmZZEzzhrgn1XMfYw109BX4Epmf267q+2Lxjn
hcov0TA1IWNAMKU85wJPFLMfJrdjTYMDr3nwdd93jD0k8r1i5rxFYE/k2Jc6TpfagaFLyHC5U3z9
I5bINjUGW2D5IDWKj7QghT2KLvs3EcNW7++aEv5SGjbVBbMxqEc3m0FJMbq//PALbZdPmd4nSQlv
/3OldedGWbdg9Gal5RTu6N2lemni3JfB8bp1/v4DfBMORnuvcLN0GoDZcm/GtrypkvwypMmue7Rv
QsIWNdU+CEyHk4Iunzfru9QtDi4Ud/fNfnXgN6Hg1QEK8yUMpEKO1r4od4Dx4z/potMN+/w9zfkm
HGx2StXnA9gLiDxnYXPwp+RDr7+x/DYJ0zNzLwHbemq3fcqI67QZOl2B+xbNSc4xkvON7OpH7g9f
erQ4z0n3o+zCB56x8z7bGUHeuh4FLBrMiIVXnABfFoeKcIiMoQPl+gf+Hni+CRrjsl28JgchxtLz
7mmImoB/0sHYbUkr/H2X8k3WrMXhjOksBciHAtbZkOasJ35ZBjx5On5+e/1H2OLDOBcU2bJ0E4eH
Dequ8e8j5/vcP14f+jft+383D9/EhRHPw1MhxdjLQ3kUJxHffpke2i/pfXeTnatD+vTJf+9+8O5O
gDAdfrnx58/ypjhDagd/FsdL8v5Svlslivx4q8j896uCb2LJFrJ4Wa9/E1Tc9SXEWNk9ZJY6vnYT
bqR1i1eYmLJJRSJNA/zorvROAUS+ZtVvxKplrUw8mfLqsmAVZu+iZN0N84mL7FBRsXP49bNvNhvK
Bx8YRZx5suB7W/4CE9+kvl13BdvMV2O9GdptJ1KPRKNJ2Q3vwPdJa44H9XQj0m0mNyI9YFUz63IW
P/oZEEsiij4euLMxddvgRg4PojZxBBnWDTIROgbaMvMuVZMpdytMYIO/RYlx+u+ipOWRAKGAH7pz
3KzMk0XxY5/djegGmUCbjX2O5oeDuI0OW3Asy3KaoLLUWRZVDgL8ac5ZDEPs1cdBbJjj73cJ30SR
NbmcBIlU9mNUAc6j4hIk7KhwIiZR+a0Bc39NNxDotl9hnPGjXooyyxKQMVWCgJLX8Z3iV5d1nQ86
ynFzG7R9xsjhvZgDNXcBuk2P5ER/dBuzt/ilqVw4eZmjoDGzgA0njA6lrj6IphUbqc02ZyNeG1wN
wwa1ppOipIpB0+bEYzBCorbI937CCFovWgRvItQypRuAMOwZYtOHfosFwJI6QyNonXleasVQTda4
ygDSUDfPefcoqo/Xw8o2vBGybdolGZUYHoSQ8YReX/rYBHPs7lPrRNz/uV2OAMJk2sH4da1upiI4
dPPWW4HFbUxkmRYgracJzK4Jyn2rXPiw4ZAWnzExZYw4DjDgGBmFshhc41GqDovzet3itmkbsTo4
icqLHM+1JU3ihpKzO/3aN7IRnnkW4lSqYeuGtA9lT74LvVVWtRx4Tc3CofFJAfbKHt2E92434y0M
wib06wBeRXmGs0xbvVE26xjh6rLImaoOph/QA9166XmIuuN181hc3QSTSW/mBG3+6sQraD9AeCoe
+vZI6/BMKn9fD5NvwsqCnkxNva6uo6EiFXaHrtkXqf9BlTmDrlqyRhLis6f3eTXDN3HL3HB6m3mM
SA26HLQuSioARpoYWmVxND/q9GOrttp1LOnQBJVxrxVCNPgBzvzoJ+dM31fJT+xlfvC46T6WyDWJ
uGRfLlJWML9enhVes9PwZ5HsvICb4DLJA7dcQIMB9RdAq+kdqjsoCW5sC7aZG8EblOg2TNr/RRgm
P7lYBO/luufbxl7//+bMWo2uzEmDoFJsuONjiS2nOdbLPqgsigR/Dp9C9boThTufCBu+J61/SUZ/
wyltMzdSa7mwsBMUD3ljv8S0WWIcQQ4MlafrhrHsNsxIrvUss3DIMDwDWYHf84NqNka2XM+YkVcb
SABHoA1AD2Phh6d6DtX9OKmDTqW6A11YehbNVh60fcoI3Gpc/JlDUwz4HzyUz+e0gChzEwPPETP/
eZehTDRZH4RF3qTQzOlQ+puD6hLWW6xPlumbSLK0w9SHFb+x7muieu75aySeWu8G+8K+ya9ffuP+
I8v9UTOs8ppTGvCczek+sI9vIsm8RvuexEX85El226rHLszP+yZtxOyYAlSHzsD1oTYHNNA7652X
BWqEa1KVPOcZ9siuQnEczAokSuIk25kBTcCYE+Yib3yxnATUwTvufWaRurluE0uKMtFh1SjwjtVg
A+6be6B8Y5rdRxFEKat9u40JDBurjHh4qcZqkilm+jXyX4dqnwIJquJ/emEypCSdSphd6PCgBnVA
btplFhMWVjMHXOUdIgiGCP3XvPo4MIbh91VuTWhYvSTNVHCET9E9ruc+pGxYaWOftGzwJjiMi9L1
2wCbFwZfrwc40dSI0OuGsWzvpppgskyKE70+POPuxMMAkjJb87a4ookMy5K+yhx3TanRMw4zuDYl
8+5bmQkOGylmLVJMfPFevfqlre5hl737oYkPa6uB0EGuOy7uZGHQHjc90bKXm/AwT4xBCimE31bB
ZXLdXP4392xft5Vvkmk1he4couCMdc4OSw/6wb2HAd8IUOX7fQMlBOCyu9ex7Y4TD/f54X8RYcWM
hlEsJ10+Vrj1rTjL6x5uCR8TCDaFohJ8xMgDPNx1XhXe4jZvBLbBjbxZstqflwmridh0S7zXeC97
D+om/ouSLA9E5c+nPJXjUyJTSJSWTr18bAYutnrPLPFv6gj23TxBxtyZwVE+v9T9cNuE7UYqsg29
/v/NmWLxh2AYCgAdKNgNvJp9FuCgur6mtqGNM2/GpP4fypdgaNT1ztu7lm1o87yb6qaVHYHVVfOi
x+zjgifK67O2OYtx4BV1nbpDjujB5cXXr0gSFLni+ti2aRuRCRoJNgrBcWuvltvQT5/qWu57NDLx
XEUUQe4KSuinau6mNI5K0g8Podc41aHtZ2fr6mhJFyawaw495s01ti093COa5Ip9a143i4QWA5mI
rrRMPOgDYRuYSPd7V9w+tthmvv7/jaNPIp9BQYJ1RaIrp+fIfx5wFdvMRbbhV3d6M7wS3AW3A4ZH
uiiHJAa5bIxSG0flZJfvmCiuuir6OqAI1PXYlYHkumX1cd/QRqCCYRccGwmsjoRRpxK8FXJjd7GU
Sn5TZLyxSsCDAJK4gMxH4oLHzObVzXXs5ComyXmzEGlJ1p4RsZkmPA/6FauF22LtPUr9GNaPLAc+
/7zPQEbc5gqikJMQwHP4/eQfPDCvX7qa+FuEiRbnMcFawFk3no5GBQRVeR+U3clvf9VR/znYepmw
rIMJ0SKiKxpsPb/LnmNzv9QvFCdfRO7/Ryp0jTSrZTXMwVryrJm+Tbj8MLTi0Cft4/VFsJRuTZIs
WY79EK01jq78teRNFCOE6+RRVvTQds57wlq8kj5f/5YlCZgYLWxwYTnNOFlClSheNzmcLMOtGoRt
tdfN701QdD4ZofeOwXu/jpFiKP2JbYjq1+tzt+yhrhHNU6d5XVVrOICR5EiDXsYJ0GD7UphrZl4e
zpVay3vrG9Ecsf+HGoTNLmYc02oQk4ZdeP8c5Wk84soKWah4d5XDhE55hXbrYe1oALL69w69d2hi
4qbquSwi8buqXbSozeDlqd5Cn/99fyMmXspzapbmIWaNO/Ew/FqzCzY3vJyJnUI7xMRMgfXr/5ZS
cPOuPFyNq49O+Yq7mrtPdZKYXFpeVJCAtKgauK0/PQWqWP6VS8e22r7+vsEREzMlnKJMXQob4Qdk
iNlsjtCSuiYBLsILz35dj62/7wvEpNIa674a+kqhfOh9AwAhLqN2Zb/eFVvEZNPSVdIRpMz+R1vX
zceidqbnpvbLXXBjYmKj+izFq6aPxpe2z6Lp1IWOGs6R14Fp8Lpx/r7xEBMcVbo9jyiAsye5vmOK
OYZAwOX60H/fGohJqVVgkmld9vMJLcfPve9+AEbgJhDZRWbNrtsKlLH+3JXzjEjtQqL21E/hwU+6
mwpxdn32Fq8xIU5TWkULYL3zqQY7KwfjFGvlsRjprpMhZIv/nHlbM0iSZc0MjcrpqKL60At/Y2jb
zNf1eJOqWncpOZTmFajjhruibY9QnP9Ilr2GWT/7Zng/F0PiFBP6lsese+l0LofP1aADfk9Ek+ld
x1sSGfm2d4spGdXcnNIO2SQK6zxOHfrp+tpaPNOUF+yqnMoKMkWANLL0nqiOg2eX3VW6bZ9IsIUD
s6QAU2FwxnGBD7JGAUB7MRUyngHVLJcDQRN262z8FEv8mjKDk9S0FApvymPH7md3OfbtVpOopYGK
mJxaTldPSz+JeX2gGi4ag1Pt3UTTCACld1tU6aEJqPowsq9kU6DO8ntMSJTuE8F1DrTpei9Y39xc
VMOvr7olLkxEFAGyzSGzv5x66XdnOdHoELjQiG/yZt4IPUtGM5UHo8YRKZ1q/QOFpEuSdQ9Ah7xH
sXOMvYW9Vt4CLTZoBe37PUacDx0Rkyw9hXsavchEHiu2nPs82vgtNnMZcV5Ebj612tcnngD7Ix4r
tzsEO6sqJDTiWwP5B6q5SZ1S17tbqupXoJd9BJfEpNsahnRYIB+gTpmTPYhVDamoq61iis0s5M/t
b5H92PQ9Bs81O6agtq6D8qmU7Zfri2rZNELjPB0ES9m4PewiCpRqm484D2V+fcznvSgXYqKixDI3
E/cGdaoL5wQXQqjNGyFmiV4TFeVkQJD6JYyzPqcCN/boFP5Grcw29Bpyb9JOJsPZHzRYV6ScPivq
vuPJxhZqyQYm2RYBtSRuwDA5yhBpJo94e0vQ6KC2OP1tMzfi1NMdUbmEUcKaPYegVGwhnLthcNvc
jSBNy7xAqzHGRnUM3pKODVpb63jF2V73R9sH1h/1xuyBw5upWicP3Ew73AfBY8fvWrWFgbAN7/85
/JL0rIWEqoLkOmRCRXoAsmV07ia29UZuiScTEiXTJavYWqUR7OyguQfyPStwycFbnBiTDSPZVtgI
WlkVoUeyHtgcnb8vOmAZZblRQLENbVSxpLOoRkgMPTdJnGPGLtuq81l2MhMSlXl9wOapVacCYK4u
PAPcmVXPu9zGhELhWDBkfATcreV3uKUeUdvDFkaU3pecTDQUy5nScw28WOLrT1UT3NKx+JCVW7wz
FqubJFvBiGIS9jJ1GvGWHVEeT/7LPsMYARuGUFkZoxVFMIpTO8TOKo6wQOop36o5WzzeBEQty9DX
joe5O5mzFraJd8YLYCyBt9h8lbeEralQOHSKkKDBFUO4H1l/s247uLVP7PM+Ixk5duzqBkycGB6b
Tplkh9E7+y49pkBdXP+AzfWNgPVHqRzPreCenjpH1ec2HW9SvS9TmRRbbQjedFpk2A2A+GFQY/Dl
Vi+W5XxpIqHcho9ulabqpMpfbG3Xdu4AuBrJT6jy3rItyJLFOiYoCpALppx5+f2Vam7iCtozm9UY
S2iZBFsj17SLaCShn02PIwGxuaDH66tqG3r11je5iopqrnM3lKeW5hdnnM+ab8HcbCYxwtZljp9g
U1AnNum7yk0/AEt3gPTet30zX3/Rm5l3AtqdRcJxZYe556C4Z9G8EUu2mRsZVtbF0KgOMw8bUV4I
r9ChzCd1VOiS2VeFMZFRA3y9ZDpRvzFdI0nfteXOAo8JimIzFVOVB3jeckuwTvnF9ybLN3KUzV2M
1DqLRC018+VpGFQbqyrgh6LlOws8Ji5KBXO6QPeFfouaNgdfPW4hbNm6+lmmbqKiHLCaeFk70G8l
LwHV9Ss03smtbmvb4GtieeOMKuqDcsh6+i1XWYfWvvHFzaofuxzdBEUV0klbUXb0W5jwKFb+FMRk
KYfDvtGNKC1amQV4SXG+O6wGx73AvaZtu/58fXRLJJm4qKZpNaRHKud7VHtB3ItpOUxNhzaKqdjK
SzbTG8EaLB3Elkkw/wC4qLsEaJr7oqpUb1x0bKMbaZVnoSdUPdJvjgtBjEj2L8Qtt24itsGNlFql
BTqFpJ7/XXFYcc3UGNcq3dp/baMbsSoKCEkAEpV9H3sJqeOZexyQoGbpNnK25UBjgqQSIIsLmvLq
R72CdQZ0PvI5fNCpKg6Tt8W5YXEgEy/lT+XAJ1a03xl49G6jJeEXlN47MFhSedzloyZvVtR1bSkr
t/3epOWXzh/CH4xM8xEYbfH5+hcsx0sTO6UgZVOAiKj6MZSBfBhzTs/TEnmxM4j8EMmiyuIoD07X
P2ZbFiOg51xSQV18bGqCZ6lrCH6yB5Uy6JDvhAwTk09rcboh79Mp/8dv5+G2p7k4e0X/dP0HWPyW
GAFdjyWvykKl/+g00IcZQO14Vv4W6YBtdCOgx4iowJfY71xafpkFGQ/ZiDrg9albzpomfZYb9CWn
LJMvcKPPk6wOftSeUG9GmTz/lM/loXL8nctsRDd2uMkJwrB7oVwV8TB7D7mDIrPb5Qec5zbO/Bzp
67/9weCl+zOtzcEC6sfUx5PF6D/L6qkL0GInnDgtHHisfgG+/nbM88t161nCxMRc1VkvnAVn0Bcy
BEcv1BcuxHem/ZMakwsf2o3rpMUDTOxVq5dWuGD9fwH91LGERG5Mo3wLTG/7DcZ5OuMQCAQSiLz4
TnlAMnocM3YihffcIRKdZOsub3E0U48QdROP6C5oX3gWvQp0Dwrd3P8f0r6kOVKd6foXESGBALGl
ypSH9myXhw3R3bevmMUs4Ne/h1750bWKL+rrVYcXqCRlplKpk+cMsr1tPPtPniWXndx6lV/jxnc2
sC7jl9TGa8mAW31X/ewDcGAeJtXw124aVL737HJINyzNNIrm9H7JhtnFEfXhOlAEKB03f2wIrt/K
J1uEJqZ91zy/tewyQIivfraQ3QF1v1Qh6Fn83XnGq53loyMcPAeL6icJgls3oCQcuEBlsR5+5XkG
OW3IL58eyTQPzfODsrFwQA39Z0BjuRctVJ1EvXWomx6wdIgWiggz2OSz4mfee0+czK9CyMNqWatV
iTl78d00SuMUvTnueQ/2OmgLL8ZukSm7/ClA8ImurnJ84LFjndUNYetorXTKa0Liuv4EuTboosqC
gw9ZpmEOuomNvf+LwPvGR3TIFqlKAqAHCz4nXkQeu65b598YHMuJ7V0mCGZ2Xe6a1H1L4/6xdflG
vDQYgg7eavwU1DzrqC1IXsMiq6t9NVdkf9rMDHkEWUf94vcQYgJWJraXj9Sthf2H+1PyxvxEgs6h
T5tr5klibTAZmYbSnL/JO+zNJOMPVCRLH+qxdJJo/LKLvP7Rj5JLskvxfLTBqGkI0Tqyi7V+Y42z
E/8Chr0Ydl2XPCWZTPcZkclr2xQq2XV0sy5nGk2LC0IForLaof2dWOpyTceENT42XXObkZdtGm6T
KWgxIS8t3yppH/wCqsDdMStJ0QqPpP+0KXz/dapjvtTkNmUnGRpnVP7OXYuEJMMT9+mPf79AVEd9
KYDlGwzJfwnm/VCWehzUeJfK4bJrxkerP+/VhOrIr7EP/DzmC38DT+BbB3nDsAnaRye1xL4p4ofT
c/kLUv5vIKA6+qvkEPKrWWz9mqikYPdtG7+lZNfwPIOaL5unsqJR5/KxeGYx5LGdMAXe0wpbKHIH
zmvnz1UT0aEfc1APoRsCtEipQ/IA4Yq7KX05/TNN+7kewl9cO2viHkd5rn7RqfUOTUzjg1+n6ixv
pjp2zOkJH/JymX8VDKQ1IIXPDn7rOgc+lsC0ovM4Om8WWtQIFje349Sbfnm2R0IHMLPdzIrzMGpU
R5HFAAlYKYgf3myVO6HnF+2uGstq48T4Pt2hOoSszaagHMfM+nTmrIlmTwEFmgbsktNly+BNm6yF
BJLFAR26Qv0iwnb2zM1AlKO2KD0N2o+QCP9fE0qnrnfxakffhpapnS2qyGWEhm3Od6CDeK3a5SYe
K7z2V2CnZ2xvDfM/SIc3tt5w4FIdacYHXhQDGd1fseVHyN4fqMcukmC+R+v8PR+yCx/sPeuFq/DI
/VSfJ9pIdQSazBhRc0PlsWmzvt8lieUtUVnauCDJIKk2ZmfYOZ1ry0OeXTml672OSeJmO59W7bRD
O7TcyLe+v9VRXcFxWIhf2lMTvFrMuxHpbAF2YOGO7Uext9y3zHvq8uQy76b9WY6q49JkBtLznGG8
hvsknBPp7i0htiTIv78KUR2YBtUdp7ATwV8VeHf8P2CwnscPFQ9o7EYkjmkalp3KlyKCHt4yv/Ng
VMFGAvZ93kJ1tBqLO9ebawvkX7QBoU35AW7Si8IhBxSxD6fXzjSElj4kkO4gNZSQfyejv/dgzCzP
X9KA7vLBOk+0i+qYNWSRcSXUxF5JN+c7j5bH3kG4Oz0BgzHr4LSYu8lE6pm91gUWxW6GeT8u8Qbl
venjq018Ocha1hBIvi7qdajdn4mE5FVpn8kMQ3VgWjl1tVoSW702VX0zTuBRiOdzjxdd+9EdIGuN
xw71msQxD6FLJXeZaLbkwEzroh3wzeQP2ar88jrRYdxzwu7dCZzYp3fU4HA6DE3iNgAZuUG9tl3/
3NftkdcIsBOxD7M13FU5sKfCTbbggaapaKe84wIeWHpefqyCvO92iQV0xy6w0vPU0alO1+XUtLTa
yQtehQNy6mTVw5vT8fX0UhmOeR2ZNrZu3/tLV+57219e+g6M/T7O5EPf/Ht6ANPqaIe8tdQUNKNp
uS/Zku+WQBRtaNPY/33W53VsWj92NogfS/x+y7+q61HeZyhybBxDBjvSSbuGzoF+TdaUe5TCL8tJ
1DsZ4x7LY6inz0W2d+zBuW3K8TwVIapj1hY6JBkq1+W+pqyPpGW3N9xzz3Q5XSES6hhxO1eq3Ksx
v5gDeTm1W1mHYZN1Lq+K14wrZM/7FFUlQZrfzsx/nt5gg4F665BfAii17CJz7SV4VbXvXE9SJWHg
EmfXsW4LQmyoKFGdxouLOhvbuvR/AeeorOrAiOU31U51NOEPLpMZVESyviMokNUyrhqxSysBHUzc
mvzayaKpXBzP3bjKmiasFQGXyi88SASV+7EBwoo7kSUi4p5HTkl1yi/cuMc5JbTYM3uMxUUwsuyh
bJfpIWsHYu1P75nJHDSfl6zJaxosxb4Sfh5NWe6+TZm3XJ3+umGBdIQb7VQj07gq9qJh2CQWsLBY
4ie7ZudlNDrMDfRk4BV2kgIiZOORWf7L6HWPbZeIUMznaZRTHeqW97MEIrgs9qXVZ0mYuxZw6ym0
vc6zIh3rVhaeE4OEFN/3U/euzvJxz+beTUIyqI3c0uQ2uqJkRiuQSFtcHFu2cDe7EDm4AJwQhM+B
3LW0SMHs51tWXaf7PEGPRL0Tcl7obpiZBfm6vKxGfqbJ6fg40otkmETGXlk312DlrJvFH3YB6Qpy
PG12BqPW0XGMUppkquSvS+33uEKWwXMlYr5RkjB9XfP6kjujjfu2OMpumELPxVt1nZ4HLAEvwP/G
ULXUQdONWXuM4wbVS0VVfItz09nCUBiuADo2bi46OXW2n/8mVm4FkZcrScTlnJBG7ZzRLVhxWbnz
7G2UR02GpwPmepX2ApQwzc+qG+6m2g057tK1KC7SproRPpj0cN9Ogoe63yIsMmQCOnjOtolDwHfX
/Cy9tQWZSLwylTee4FdJVTysl1Gn2SLTMqymjqWLZ+JxcCQ0P8k833j1csub9gYgj+c52WpCN1ib
zjEW9JPPXNjz0U/SMuwlUfs+T7dij+nra+D+cmQT3vZJXnHkR2k8JvB6lAt2vqjKYUvs2nAE6Hxj
XVKCSX5y49dRFdNnMVuZ9dyhgDonYeazbD7v8qbzjpW+UwxtIcSRUPLvXFg1Uo9aXJyOJ6Y5aB6P
JitAArPEeuWjU8sHsvQ5f2mrmvn/1nNLuo0obdoMzfdtry44dFr7Y26XeDdIqTN2IShJtupshlKN
zkHGfZ44id9br6jh+Xe+nXlhOTO5L2f3X29K4p29oJoy887eBd1mvf8vOdM3ZWwdiCeIQDGy6uU+
ntWYxMeSsfg+mQTezEKr7P0A4nK1bK10PxM3ayH8Byi/+qmmxEpdGKaiPb0Z+nppPwGEnekvNVZe
H/oxZ+9dbieWCNHw27lZKCE1kDso1ZUjv5vQzJuX+6LL5jEPFRoBy4+Ai4w0F5ZdpXK65CPEP599
9MlmRRi3mSc+/Yw7iEfTEsh+Z4H0NoDqKYpYQXVIZi8GR9nGoW/Yax1A6DlZYAEA5l+2v8nDVq+I
4fVDp1MTbSsrSxXpp5y8q1VYSo372pKHvzVMnmzEdIMZ6RBC1netReLAe+1SFaXT+My7FY6XVLtk
nAEp7EkUB1nkxVtXFtO0tCA1Z1nmJsLKjhzTimX9o+LqefGLB95m0VBOW+m8aZx1r74EQ9U4DBLi
83DsHPpvJ70frofbtUvvwXH6UIgtyVLT1mtFCFSavcqKm/QoUvE2L2UT1anH96dDlenjWqjC7WYa
od1GXougTUKbZXk4M/5y+uOGOPgf+rXM9VQLmeHPVjg3s0j/rJ+ux+H5vM9rdxFvAUlAl8b8kzTy
YKePaxG0pWee1TrC0JuWrJZJHoCjlkcsRTswU/wft+QPS7JZPzYsv44wVIBhI8SgIZeUrm//QUI1
u5c+zcot3InBRnV8YT/ZjnTo4B5xWDwJNk7hWJUPmFodWt78UsLjT2+GaaA15fniDJ5FOiYrFzk0
r35kyYDLIdKoZEqbEIzxBcS3tvS4TWumuTe38YCZtzZ/RaIYAI2MIOJa7tZzs8Fm/4MutJGAtrPD
X4NhvqO1f4WE89Zz7A1AiCED1PGFtSdS1rNcHRWZD0uRezdqxfrPNqh4me9ujGJaIt2rvb4XY9CS
I0BS1k4unOx66X6e3mnTx7W0YxQ0KfBT1RE1FGi2je0cKsfZ4rMzpOO25tTQSppIvsxYoMp7mjzn
Zj2UCgp0YWrdje58EO2Wbxi2WgcYNhJcZdIfpqO92B7oWOI+L9PQK1QfPwfAaLiH0wtmmJIOLQxm
lfDadtSxsMa97P0fvJAPmTXdV2g6Xz1w6JrzNl6HF6Ye4Xxo2HQkzQLhOhKj1rT54GGah+bicRng
Pb2wpiPn4/KPb8npF3ETsHdzPHLFuymGT3pOsC7lHANkcnr1DOamow1B5IeXCqX8T5/keehbfh1m
1SaY2OCPOuFbM7NkTMeafQZ8iCp/2gPvcMvL4b1ttkQiDZGRauc3qwevGudqOoI06ooV8eXSln8f
OSmBoHGxxU1oSLN0FriYexX1q9b5XNOsNSPJM7wa5dYyHKpWHrKBfjqTy6K626o9mCamBQLeKOb1
gyKQzh3BDObtm8l7cebyep2YGJYN9zEZgBYR0mAkrB6JOooFeJmYSWs3ddNWB7zBAHTIIZtVPDHZ
BsfFckLfsXYN6KKnSt2lib0xARNgQMcYxk48BxXQ2Uc6TeFqZEqqdxqI+zF1rm2Bhcvkde9mGdi4
ysiOm41HDtPc1o37cibnic/TvMa43dhGOSH7jrBr4cpPtgU+NOyNjj1USdcXqSrG45gGR5lB2rgh
/lYruCE+6xDDblJ+4lt8OBJOvLC10TAs8yAk0/TzrNCiowxp2/m+Ncjx2IuC4BXL7i5TiI1dnP66
6edrfq8gOVoQLx2PtKhK9JWWLwAiPK0J5Onvm3ZXO+RVjQuvrER/bKY8wuvP3fpU3JXu04zH3POu
nbrGJpNA3uXM746ENcNNkpPiCe8XZ4K1dKa4qcWJ4dOcH9Fm8WOxYDjFbD9BXuUDh350epW+t1Dg
n//XB1zBpZsvg38EJr5GW1+Ro9Tf/Dr98e8jINHhgxSS5ZV0aXecWHO0mftndWbudrhJ9e7/Q3Jt
moTmyECWFVUSe91nOnmftqfQIESmeH96Et/bKdFhg9zLuT0DBn2UhWtle9AUt++1sMSbHVjT7vQY
pgmsY3+JRJQCszXiLnhsGkAB8E7FwaqkNu6Bpo+vf//ycTIOTcA80R5JPr8SCki6E0M94/QvN62O
5sVQpOJz2ZTtUY2rwmkt5NWoqt9VHGdnrr/ux2IhKk5IewRQsdgNNJFhrqxkx4JNmiPTCukntUpt
pyjc9uhMA0SSlOweXWLnZyWdROeNa1UFUIYNleQk790iHJaiWXazFOrP6S34PrMhOtyvy4kzT2nb
HuFpIY7Qn0ABh6ms9typDn7m/1jzjVUE/bzh1vT3izl17gxq6sDpcaalb3Us7mmHYUZxWVpZVMrs
yRrcmzrf6qYxxBAd1hd7xCeEwcDWMI6WrcNcQLTX5VdL6bxAOuGsnm+i4/pUx0UxNp5zTN1Z7thC
ljCBsuCGlxgMTEf1STybSBfM2Me862b7eiy7hu5cp0brwelNMbihDuNrsoIKq6H1EaCJ24FK72Ks
mxrozvHx9ACmGWh+XhV13AmJAdBeKK8AGsRhkcXL5emvmzZZ83GA3MTUrAfFak/dKPKwAMJxNSg2
YCRADK5OD/R9UkB0ejkoCcuaoWniuN5nbH98Dtz0qW+AIj43rUTy9b8OwsRcOgP0Zo4eb6+KGSQf
lZfe9yjonh3TdeTeLFvWtlVHj1zN2X0XiPSi4qzbiFiGVdKZ5QbGh8BjMTmilwisdYPa22VzOyzV
Te+TjbK3waB0BB91lqUcqoQei3h061DxpbhUUKTZyF0NQVHH8KV4kWdea5Njh2iUlvReTnIMJfKm
3q72tHY/nay/yxh4GE9blsEDdd3NlINgzh5ccoT+kvMUzAWcQ/qUjlFSpHKLpNvgKDq+z89Q8kmm
yf5AVTQacz+SjXpcy3BTbV8PvHw6PZnvSxlEZ5zjKqeTGLB6Q1M8zekswtLxI8fvbte6DE5jKJ0k
G75vWjjN91MVWEMZd/aHTeprW3kv2QL6I1wHTk/FZMva2V7PuQWsWmN/qNm7Slj6NFDvoWjsnRr7
DQSDaVM0hw/w2J7wOK+OXVn+KKW6y8Ggjt6v21Q1t7L2zjuidMAftD69pa+t5dhB8/uGzCU/ZH0a
bFwEDJPQEX91Dfp90NuSIwqIERcTucia6XHd5iTGpSB1+42TxLDfOtQvbtuxKyVbjpAvz8JelfQQ
QwVhZ6GiuXH1M8QWHe8ny1x5btMvR5aOy0Pcd9ZVbTnDP6ctyjSB9e9fEqDAtfLa96vl2Loi2C+k
iy+GbGyiYbbn/ekhTBNY//5lCAiPF/EMsVpUJmKxt70ijUrXVYfTXze4hA766wVEf1RBliPFhbtp
4d0DI4dGqX+cpdyogpsWSfPqus0AkqqH5RgHgl5UsYeuXrSNr0dgsTEN0yJpns2noeptacnjNLv9
bZY276RW+UZUMn1c82mFuvNs1XQ6zivzh2TDYyq2SpEGV9NhfHkbUPSqpPyj76un3JsP1LY/VTBE
RC7/us3Ww6hhC3QwHwHjB7eGnH+kHr2n6L/Bo8Tj0vXJxolnMCMdyNc0c8yFY/kf/uhdrHcO0FTd
8746LOhKPm2pppVah/7iB6xPRpakRBwXp3/GEyYAihA2SS+WATwHmxVU00Q0hx7iikH3EQg0RlIo
tWImkPZ8RLvg3xeI82aiebQoZTO0E8ZwZvbvOgTixpXI3Kv1crZ9mBrMVofq+bQkvJE9QFqhLy+c
ra4nQz6gS3viAcYD943rfCg/vVfLi43b5WqwErs9Li81lxuZp+n3az7ddCmoEHPP+YiVt2cBFFQ2
3cG0y5pHc5fhCWDAHFig9pXyL60OEjATIDEY5vQmG4bQ0Xm0WDyflIH9seTyGuY6uy34kYMd3WJb
NLi0DsabfFmkQLfGr94UAPPv3VA+X+M2vnE7Mribjr/LrZ7HWCX77xLh96+XMHf0bjPcAMCOsxE3
DHusQ/CGQmV5pYTzkeb2/SytKrRAy7LxcUPezzRfBlqxLsu8mT4y23sIgmLnsPLAcH9cs0oAI1eq
j7L1z3p8IzoaT9XZNCYNKz/sekzYtV05ffWcBRndgvuZLEq/dlsSvKNB0n5YVQ1lj11mZ9NyKBuG
7owQgj1KAkE9kDj7c9qCTcunHdsijkVXNHP7oYJ4VyCuA0d2UYFPdUrHfYJQNQ74+6YpGOKKTofn
ZXXrktarPwIEknWncliaBLunqsaoQu6ZBVuEDKahNPcXYIdN2cTrD4nZrLODfa9v55BCiFZKLIrS
9Ok1NHiRDtCLnVqNMdojPpSnHmfbjzzUMZwAgHT2K0ntjYqPaZR1nl+Oxo5YgtVosfvou/5q5S4A
c07Ean7r92RHAPo4PRnDsukYuKBPnKxhc/0xN0W4DjVjrfIx3vUBihvpEMWbsm6mGa0+8GVGsp1a
laNQ9hEscp+IVxtvvyKNd1n1O5u3bpsGA9elRkHGQPoYJIMfcdqFypaHeGbhiOIouu7DdT4cMSPD
/M5bvjUGfpkToLqMum0pP7q+DFMQn5frzRM+RPIy/P/KlXQhUlScbB/NU8mxIval8NPIn8arNhn3
U0IvOqvesG5D9NZVSYsOfCCF7QTvDcBZPyFKCgxnI1m1RfdriHg6KK6jbdK1Ms8+chzTfx9kreqh
p+NdUG7l34ZTVNcmHZRvpSn0oD9iu01DnshDZwfHtXH39KYbmCaIjo0j+GxKrc56t9mysCocbQFV
ix10INJB7tsK2sXNDgUw6T0hVNTVTWlXWVDubJsOVhB6snGb4lIOYihQcOli9c6SueyvwBo3ehtn
vWEfdWhdFQxOZ/kVmLaCmtWXraTgDmLLRLcI7g3urEPrZNA2GU1c8j6kaVxCX9qaZgWU4DRlzmEA
vWeFohKIsoLd5Iuy2bh3mqalBRHcOEXdzsH0Di0mx/3BMrRMv4xkWbrzjnxdBrVxxSKqZKzf7aSW
PwcE9E8xoj/7tOmYfv769y/xwhvbYsJLVPcu66oQ+yVpaHcY+szlh9MDmHZFSyigbgteoqDr3624
DMEgt1vJGWK4llvaN5W39axscDFbyyMW5iSLD+zbuxNDj/KnrSY/fuQOJ/knOjA88XzebLTrgs1F
HACWXr+njrxZj400rfC6ycCcgAN+83XFcGjooLsyQYPnYnP53uTJ3ygucL6m3XhXchHGhO5qJBFt
fGaqogPvcgCVZo8P5dGO+19r4XXNirqGXcyUvgnxyuz5vCL8f6B3XUbiWDnpe1B0wUsHzfYX6S3y
6fTuGEK5jrarhVg8xJnk3cK67fOpXqI6oJd2zpZ9t9TDRopisDWquXwz8iCdyzyBKLHXLSEWqrXw
xGaB67Sd+2SLCc00zPr3L645CbqARaXlb7kf3A5ZESW+/wHJqPPisY60E5Kg0pQ0/C3r7Kn7iMGz
mYR9XFHrvMupjrMbJGP5YKf+21x3t8K3kOKLy2lhYeap19MbbkgWdYydv8hMVXXlvVEvkVEDfpcw
bto4ZMin7MHm+x4if2FTl87+9ICGcPkXUfZlT7hIF2+wYvdtHHt1l8Tl8FZ407hFX2zacu3OIHnG
oO2e2G++6FR7YB3x6c0qNbNA5XPKVXTWLHSMnbAtVhLpZxcqh7BZ16gwAHhwwzsMTqiD60TbLa7M
OHpUexWtGyHBkzwy/7qNg433D9MQ61nzZRcGe7ICRvL+LS5T643aUsROBJmi2V3CEckvUQ95AFWX
jeUyDbf+/ctwsgOWko0ku8jbkT/EsV3t4jil1w3wyZGomPPv6W0xjaM5vPQCvAmXY3KRd8VL1+D5
MLXldTw1t8u0iZ8xWLCOsbPTIhN2opKLeEIuCgYuvlvxM6dnYPq4dth7gM2TbPayCz7Or+mAG09h
91sXUNPyaEf8ROemaSdYbTGCfR+HH2Hifi3MksD5OO/3a8e7k4KwQLpp8YYDxPuZqTR561nS0Q3X
MC2P5t4IttbC5yF/8wcB+quq4Muwq1ZV3I0Bvl0iHujgusGidfCXp0z24q2Zkn+8jBychV07m/fZ
b0MUhtDKAEDGgvjK8bK3XOTqli01C/Z55bI5HFPabBGomiaiefiIN65+nrwigiLio52QB585EBuc
rvkotgLVt7uBmaxjf3HrcpkqKrlbRHXugP6/4Spc0Hq8sRWmddKceUoZmLCruIgm0bq/oFzgDGs3
OHthLCuy6Ax7xRTWqX2ZQgfWba9EpSdaUILfUZlOh0VNWxCcb1N3fF3z5lqAOYFbmEJs4x5VqSA9
JBUrrrxJpHu/6maUfZS7O28qmnf7jahylEmKaG6zZxdB9ULSbotmwrTVml8T5hSN69ZYp4zdJ3Pt
7aYq2AKMmT6ueXU/NALdqDl2WjX21TAPMoIw+5YdfXsV4IEOtott5hdOaos3iM1VYT3YfwtI4Pa5
GOp2CRccsk71Oxm2gF0Gz9PJ9Mql9zzRVUUkaXCpCuqGA/gmYlxtRqhxbjiHaVKae89INmnfKvFG
ZHoJapE9aHIbMNYmHXqBneAFdKizSw9nWZaOtCvzIAF3fGa9eIKg7lYB7I+2YnQwnFV/xRZprs6Z
3TZBEVjH9ba23tTW16p56S9s1e+QhW44uyGi/Adyt8zczjueXLB+SEKFQ1tO6BHdPr1Nu6L5O2Dx
AxkqzzpmRXWTKLorkELl6bAb8uGCluUhrkDB1J9T18CqaQ4PVxdZHdhFhOokXEZIUVUXo6um4Pn0
vpvWS3P6yh3AW4DW8Kjxl2lHR1ZGIGZ2DjMw6BenhzA5i+b6bud5tTP7RQTZQ/8KxJjOoSt6cukC
9Rfysj7zONTRd0HOBcssnqNYvAzONfUXi0P6YvB2gsXJR1cngv06a0o6FA9obQeslohm3cDV5zgt
/V0VuMra8WKxHxdhBVuc0objRQfk+WmxDAuUHaO2Vdlta5dPqVdcxA1LDladofnH3wJhfs9iwgMd
nIeXmFYGY+kf7VUKFHVX0PFGgiSX7mIdkAUcBjpEzaguwSiwYRqm2a1W+eVobssCPAkUDe7+kl0S
ISKkr0kIRrl73L0OS+ZvFX9NA2k5ADpYR3tu6mwFczwXQz/tZt9Jdk4D/ZuuTaO497aQ8aahtADh
DpbXW46AGebDHyTLOUCs2U3sx5dWUNHQT/qX00ZoGkiLDd6kqDP1eR5BQOGZq/hPRq33brQPzkyr
0Gmzf0+P8239AHahhQiLcF8GKIWj1XfJw8pZ0FVQXNXueMnl+Aro9GMP2cvTYxnSBF01Nm5V4bct
SLp6J4jtPZrKM6iOFna1xR5hGECH60nbdW1sjncsR3vXt/nHkKfn7YeO1Sv8gFbCklmEp7lbv7DS
cAjKu750QMWRp2CMzR/OWiQdq5eOfUYmbuEtSeXM2hUNz24lzdSwkWUaDEsH6vmk6WvVETyPyviw
uF2O3Ha8kNNytfAcWl3pFleLaTM09x+RCkLgSmGg1kk/PGdcPjruBmIjgTJ9fv37l+iSxMrqR8vO
ot7rBhpyW2YTqCqHKTnPWnXInuVUuLvA0SJLZfPei2cQUw/y3J+v+bclvDGeRQ9fEAn5cHrpXFtk
qbbYrtdF/g9jDQ905r0hS/s4RR9xxHrrzi3AFIq26IhDN37DjEzLr5371jx4foLnpqjn7S837x00
Qyf91uoYopIO17OcnFgdSKUjF0fHlNt3KKU+2KT6U1risu/ci3GWy8ZMDA6hY/Zs11Le7CRZxEn8
Y0pQAh6T5eikdcQcEEyqc69gOngPNA4US5ZmUZL4w77MnSUCKwI9B6rMA52DD3/gC6EI5OAgqdDR
DbqZu7IHNcLGaW5I9HT+vbkCTcRSIi7NaOKNROFduqS6bHle70EmtVHWNO2F5tQQohGuj67jyCsX
FBeDPkJgPYwMJWxRT+/E9+ON8GGajnaQN6nK7dnNsesWvZkW/9Nl42VZTRGeqs/pdcaOaC6ugB3P
IeKK/W7aH8jqwZdsCWiwBxfT7D+fPi0Mfu5qx3dDbdGg5AgJmqpoL3hJKVIe2f7og2Y4cxqap/cT
ayXpYbZBW10EHqYR5O/ePFy7S3p1ehaGYKKD+PqK5+UgcLh2wDZcVBnvL1i8vJ33ca1c10025SOJ
k2hJB/9eBtly2aSLvYV+M/321ZS/nkNtWULwD8tT58DWd2oUO7KJqjdsr47bi5008B0FE8qrBKpG
3WsGPNhU1RtvkQYn0JF7o1VkSap4EnWW8yt1vKNNBrsIa0pl2DDV9Oc5m47Z8/rFGXyGaTB/vE2q
5b4kPaZB3/tuSzaF/X26+ebI0/nz3AkacCWh6Svu0oxf+WmwpIdeVvafwKXus4TWnP3qtenS7uVI
pdXikSFLxycapK26aWeSisjKsvzTq/BvN6Azij8XnpuS6wHX3PjTH+Yk3kO9E/8Vbl6KkEmZevsg
Fk7k+cCBicGf6327qGbcj7M38F2Zs8lfW69RJUxAOiYOoAlCxgggktc0h7Ivq/cKZFp1xOPRT3d+
Cx2J/TjklEYuFVLt69EXzr6vquUfoCD4hz1ntAzHuO3eF4ZnvV1DnOmy4Mp7zIUNiQcul/oOvC6g
3Z2CQfFgR5aCtHu3AurGHfnSh2rms3WFhuolebZzl6GWIqBmHRbNQJywK4LucckbJn/Z8ZhbEQUZ
JYvE7PS/q7zHEdPNnHp7ydcape2jXLXzan+2Q2h+lfSuSeKke5/HkltPyWgv7k1LaT7uWMZjL5QF
pF9uEAmr+8W1mjlKwdnBpjvPb2c27FwQH8477i1OHC31NOYHaxQNv4z7tmW4bZG0EA9+3bLpjz23
OX3sFke4zQ577kDprxh+MOGxYQ+qoSEqKAB6/8fZlS3JiWvbLyICEBLSKySZNZedZZeHF8J2txHz
IBCCr78r75NbxyQR+XQcFX1EatjS1tYa5rxdxQFTIMKPtOtlc4DyTRM8E1BPAyjtZQVgGUzysfhW
r07pvQBHmFbRugCuEbOh5fMjQA/SAFZcLrD0aKFOD00+jr8QPPRh1CQvgC6vwjwPT5DvaR5cOJFp
mGtBxKH9nfoXR5tc5Ng6a69o6QvLIQ51x5tM1ycOnNIIeRrSY5YpKT1kahCZEGWSqq4zTlS4HWQ5
Iz/riFsfnWGR7NXRjL+LzIfbBgsLBVdI4jsLHn7z5dfs9cvbvDjqvjCZ+rBmdO6xIxWkjfxhHIsI
1kjluUECirdhGQxwMROQGD9Cf3qo9QWKT/IfsiCafVnGOe1/N7rKxL9gUEOT31QukKLhksO7ICAj
pjPErU5HyzKv6pR1gdL3+eyodwelp+bcUAoF3pZ1c1AdtHDU9NQD7cQi3gZYQCPx/V+MME1jt4Dq
UQTNyCaLGpG3Px3R508BXxbz1F90o6MSVnVN0pZcpQcsdKTLfbN8hyD28qthhFaPPTNQgEXtppju
XSAAi1O1ho17do0vx6juoRJ7KjFoWSR0lnfx0Ek+fSYTxEOjlTnruaqNkYfWDf0kmFf+1izw/LjD
ucR+wEaBvoR61O6dZ5zQjRkUyD9nyqXv69LR9NM8i2qNyrAbX8clHPIHPF97U9L4jaeh1jqm3uNc
Su49jUjPyq8mRH354JSmL5/rMJVTEsihXT7h/WgcXhzZedkB7+Du16FzA1jM17LLIx/8GPdjM6kF
qpO+5uREXdNMUe85GMGFB8EQKQg95lE+VqF8DGTawVarVx9U2op/0rCAbwr2Yeh6Sa8e8PxZdOd0
XXonLvEM9DkbXZhlTcoJaBI2bTp88BbKIbgQ6iqczlO+zpA7WqgRQxchGhtyYlBm4Jj9AipVcs2V
E48Q8xki42tsJI7y6LPSpv2YKym8k+ONLIt4Vq7/KAzmGBUgB7oH2Y6CRaz3RXjqg3T54Hk+6Q8K
2AJ1YItyipjMuNlDarMVn8wwjT80FKzgDgHCLDXY8LJcxqUZs6MfjOQ3xmFUic4aIo40M1DgbOt+
XePAa7F2pGKZmKJBVFX5DzavAb6UyuUqZjpAqZ8GXbkWUSYk6e+0cFv9OgeUkQs9enbXRHuQVCwT
6reKvbrZ1Os3XsnwGw4CrDvAQXPzZKACmMWDaOf0AxzcAI2ZVgmvpLGvF5GIClzlJA9hrxaXofID
vCHRMn0cfeNnJ/Cf4PAIZCD74oBfBcAsDhV1dNhE0yUagkn5xzasc3OQ1dx9GlaBEmsNMQXnVKBy
ybFDtqWKAlKnJ4iIQw0nqmCX7fqR6riektqD+MgxTSX22qDA+/QaD9qn8GQwQo6/EbBKHdwqZd+c
kLlL4jtj9WnCafIF+XJbvYhAre7HGW889H42pu0OtZcW/qFrwP29X+qgxwnvDP50AmF9oglKb5Nz
FP7YLedQO/34KPq1AMwOSglPtPKXFBXvivC7rOzD7mMwpr33JUgNTJSAxIHYOm8XF2xuYXwU/DMo
o6VZCdHlWrahfwQGJR/PQRbAL9rJifFPQOm3/b0zDCsASTN8cyXOM4KTJwJll+f3FXhl8KHsdWYm
NJjDnWORKmwOLgf877y6dO5wpDaaQtWHY3Utog9/NbqoAAKr064HeKdDLpPodcV/mWLzb+86GG+p
BObVfhnrwsj+AUT97rcUK3AxsBTvy8+0qLuzN2b1vwPEYFXcEsL4t8mI8YvBztDfL4Bi6/uqaqnS
MVgsrH02My7uPBaN7N+CQlTpFzycrs1Fms9dZkDDyzI7g6+VsgetprBO4LaG03mo8oUn4CwP8wPm
v1bPXArngUjCs4TOnvoFaxjUSyM1DLmI29krwMoRlyJBkTMqTyTrJ2iaVTKAl48HIYU6Ed7afpqD
XnR4AC2K7CFwy6zfqbRsZbnWRQkP6BfzVqShIXTVH7PUFUCXlOzjrHqy84mtLN26J1HYA7eTh0sA
rWCl2JC2/Eyqrv54/Yqx1QHrigTPMtfzgYc7qlUqGc94bJuTsZLw0i1DXe8V1Dc68T8sh4KOVYGy
C7jC0xe/yYYDl+7eq+dGH2w539xnuixQyjw6rVvdCeL/rpXvJEW9ZDtzsPUF66ZUe6xuGkXk0e2n
4q4nZR3PqA3ekyzfq0ptXGhsYV/J8U5cGkcexzBw7+EQIGMZzP6JXdga0jTL6fqEX37yX+4aNqWB
LVWY8SLPj9O4Pms5iqisvWdg6JOU1Sgn7FEntmb88vc/LpeE+tgbKfqT0xlvww6b792qDneuZRtV
Npu+ILKA9eDDSgAOENApE/dLMzw3xD0MXA5HUiIlg9LNzmvn1txYUV46+VqvukdfKhZCKLt6cQHs
OlDZgSh2k70WHhutOJcmrDojWgn8AYwuQl02R4jyqp0VvDUdVpz3qHYNcl3yY9um4x2BExAQtbxp
dHfjTdmmMZiphzUvT/PPlJsXj4/3oafuL/g3TNHOpX+jEzYLAXrKXkY6lQMx46SngsAvQUKdemdN
bbVuBTl34fgNORZstF5b/pASEO0IBxK9EWriX1bXHxGBK+/YE/+yicwBZKnqXkLmHSpV1U34Vi5s
skFpFPMcZ5bHlBD5kmEdvTi5zG8h26J1K6BXqWcyVRh8jwlYW4Zef5E9XgEGuXH8rbpmJRbcSckq
j61wAqQ+oNiZUOy5Om1s4TbHAJJBmWkpLtXGUW0syNj96EIo2Qd4dyt3erCxt/pWCCO9g2lAjhk2
nXxdZdBFi9Pe5dn0UIT8tYdmzfU9fGulWsFckwEiOL0rjw3y7Dh1R4icKX4TVJMLm1Cgc7nIDunA
EUpwsArIzyac2wjuAceC7r7ybHTB5hIsi4DFEtwej7NkMgoKQBAd1u4UZTfmwaYSzEAwh+HqZsdU
zeqxTtMTaFHPRbuMwMh3JWRPu51tdeMcstkE4LhOfVhjzzBBCTna/ilYk5aX34u8ux+7CTf1PXTu
1pcu6/qP3aNzpdPxS3DXStwL8V2l4eOAm5kKTUIALsmL6baU0OYWQBExyDJz6RNAHDCRxF5FhrJO
ipbnO4Gy1Rkr1HUK46spw3unaYPzheRI6j42nXe3rvmxWp5DtYdM3IBF/Q/JQKa9zNWEPbFZkZqT
2OTl65jy46iCl1L7d9oR54rKnUeNrWVt7QBZQWQ6tMgU3FECO+100HKOWsdhdCf0t5a2Ffp+jgOj
yAsncRz5o2hEAmjUpaw1FHHRqYci2LOW3eiJTTMwPTKEZqidBOpXsEIayvE+zZzlfH0H29iNbZ6B
7/ggI/tYzaZTbXXvObjxxXhin/2k8mFed7j+ma1OWEd6kQ1ZkIPwngBiFUYu97sDLTKz0/pGWmjr
9baocXuNQRLaFsN40p3rvmb5XHxe2CjxWBaWp9t6YYU+0A7+qOBFlXRA+b31/jjEWZEPt72+2pyC
SYaB6ZHsJLkO48CMU0RSvee9vTVEVqDnrrvqqguyY9DL9gGpuWN0NMKCNY8WWKHVY0TyuryFzcmF
6/93iyynToYMimfHOkWy9d7zPq9fJAH+bmfb2lpOVnSvLAjq0sfVssra6iOF9/xxUCW9cSKs0C7a
0XVMionIUsd/WpclBfd7bj5fX0QbMDogwq3RgYl3hQKn+46KNsiiaThVjgKGY3S6PpGep7z6qDTu
HdDbbSCzl51YV+cISIYKZkBjr+ZM7nT177sY8KP//S0j7IPGumrTpL+IoEHQI3jBqz9PsmBI48Zn
JvY1PP+u9/zvaxBAsf9+jI1kyGTnOslSIvRXWqWnoejn5wlWGgeUyNPk+nf+vjqAXPnvd6QYsloX
fZo0smyP2vcAxxjhQHK99b/vmHiT/2/rHgUiaYTIc8KH2bmfUayOURQLDvDba+Prn9gaqEvH/kgx
wr7iHrkIlMFs5E6PQR+tBsXzEVBBZyE/rn9ka5SsHUFB29yHGl2arKvXHKG5ub6CgFLunL9bXbC2
AA/6M+tiMNdTzllEZZ9+XDkbYh9F19Ow6GInw9zqhbUTpI6Tah9o66QfqzR2WgKnZNFkN7Zu7QRQ
HCXC4OktKVNGIS4c8vsg5XuFho2VZJMSvE6VyFMarNNBOAcTsPF5ZWn5YlQgbtoouc1DAAnLZYHC
JIMLUn1Igd28z9t0T0V6Y/BtkV9eFGKkl23YBaoxMcTx4j7N9pD6W61bYSzEENJZYG+COUf6ZaL5
eJ+Vebdzlm8NvhXGEHgY1hTvtolfkuauDbS883Ux3xVjdds5wm2qQTDwNfVZCZ3BnOOqIHX5wLIV
71/XA3gjxLgVwJLOcwETxDTxRkMOgaruatXej7n77+iZfGcr+nvazm1+ASvwSF0YI4B3mOKOTUdH
kodyKO/KFhKpFxE0xLPI9c7mujXnVjjX9Qwp7wZ96nXnH4wXFAeAq/Zs1jdOO1vit1lCl9c1Ws9c
cd/z6RMv6iKBQ2ZkAC+IXR9GFtfnZqMfNtUgW9dmyFiWJq6fNTHMeR28HRXtziht9MNmFyAeIJWZ
yTQJSPkDgtFlBP2nb5qQUxjkP2HDugcB3VhiNrlgBh+umH3sUFgG4ktW8fKpU1zdu7joJp70stuK
QtymFrRFOoi5cUSS5kMeczUUdwttSCxr171x0KyArxxUWDy6OAm0uT74gJ/gslZ+w4PlHWMpXvOy
/iYHPc5ttV8voDWsu7w0mTM8LX4XzSKzh7rAa/d9pVM8s8McC9dgPgPDc9tys7aChmXLqGrjJKHy
zK869LqPKTfO+bbW/f+mI50LaQYyCpE4xSziDK0f/KIYdrCBHK387zsInDH+2zphjVxd0qJ1v3wD
WiJPurkGFAY8ktEBMCOsoFPfLDsn+taKtk50nFMEeKZeIOGV6XFJSXX03FndzdBhj/ts2dMg2PiO
TSNAqZ0OFfOhhliniM771FkhogoHo50K/MbxZXMJ/DIVOq3RfuY/O/NTgaSKfrg+3VtNW2l6hZd7
KAChaZnhTMfrvYxoU+2s1K3GL+P1R2o7TnWbDyOAO2Hx2TUn0/8i+Y2/2w5wUyvA3dA0Cz655mXq
79wbkwV22eb/+NV+OEBIX1CRhAUboXDni7iAfgLARvNtpWRuUwVgIOIzHxSRZKrn8MCacI2ntQ93
sp2N84hZIYw7nDEMFeZkFj0SkHFcBDBS6/B+fclsrXYrhgFNqnjTL4Bj0TFhpjq1cO4d1uaYD+VO
4G4tHCtwu1po0fgGq5I0yeRBlT/wj7Wvd5rfGKD/YQvMExy4CNRLh5rGY/ZVo/xyfWw2DmubG9Dw
vu7woMwOKXeB9kRW42qUeNpjWnmRdvnOZzbGx2YGgAHSOaWLDhB5AoQsFkMRMW/vqvJ3sy/ObWpA
gNQJgJ5L8xqgtkeVZUla8bcg+x0Gx5DWSVY7B9jLH4J27xlqY1HZbIHSZyTUgwY4dtBAH64PA6ni
RvmPxbq3G23Nuh3XU1DXbo5PhDXHE9pHE+5ZTG39eOtE7icRdK7CeLXqnWoZhwDJOK/IbA/XV9VW
+1ZA9wJ6rMzDL+eoCE00BFiQQ88KeLh1z1tla0VZQV2uQb5qg0/0y/KQkfSAiDsVktzE0+DUCmjp
0iarC4xQRryHplpiuoZx6A3Pw9Ice+/GwLZ5AW3p0kFdptik64GZL+3q3xZxtqovkQxWHumE8fGe
++rXEmQRaX9cn96NhWlL+rZ9XwM4ibYHmAN1KGrIPXrMxsKx6QDI3iC/7rr8wMbsHhF2THF5a2n2
Sqc9PujGwrEpAZzDGDJt8eNV+VZP33X7wpuP18dlq2krYFs26nxSaFpSmG2L91C8afPtettbY26F
rAq8afXASTso8xm07chUt/EloWTw3/RhznExB9oDm0H/j16h2lbdt+0xDBYw0eXORX1rXq1oXXmh
/RKm2od1aB9kcMf9f0PWHDLvfH10tkbeCtd2csLSDdEHDywk5nw07YtsVXK98Y2ht1FpWnAi9KDQ
OJPxMnztl9+3NXy5dPyRuHGvXGnKkffkpJQPcqlAfpZD9u/11jfGxFbZLXpazbTBmOv6W5XXkaFd
HPAdmMdW45eJ/uOnF2zIwqbBgPOlpREMaO+HcHmo2r3lvtX+5e9/tJ+5ONOBhGeHLvzc8YfGHQ9u
MB5uGxkrTn13aJDaIJZSF5iz6tvaJlCxS25r3ArUtZMG4iouktlq+okqxD85VRfgxR5Pe2tkrHAN
8/Ji0DIglJyj8kgSAu45VHvF/a21bgVq3XncFxrj7vePTnj0zb/XR2WrXStAQVnx6zBHu/2iPo6d
9yEI93ibG03biDIy4sGjrNB07YpnCelXRfasnTfG2kaSjbqZNMhTyCuD9wEPKFQdJ7EHoNlq3LrJ
ikkvAS8uE0nepyqM6urI+2Znw91q3IpPMokJOKaeIet9zBqwa8DxafYqlVsjfvnoH8GZUz5TtSD4
hVe/542bR0rOO7nF1g+/fPOPtidCC9wT8MND8yZEfmfy59S/DaDLbSf4AU7WHhxzMZ+sPFXLe1U+
rGmYXF/iW7/cCkxVjANYcy2yossdUN+lIGXNbGe/3RpyKy6lhlUx4Wi8bqo7A9q7T/dCfuNstoVo
x1FAO2dC0wV5LxoKXhhYnuGZ997h+sBs1NBspNjcVHKCegGm1HGfK4oiHa5MnRnAoqnLMaJd+TN0
9+RCN2bBRoxlMGnLW68UCXPrNE6buYh4HuqTKJe9hyWBpfiXmqCNG9Nr082yqzEXwzHkAOE204GK
b6X8sXRuJKHOkt9WR7NxY6bgQVmvJdbr3N/PNIyyAuyIOfT2bLI3rv+20bsiQ0oULdiBhq81N/d0
/jBDJ7r5MXvTTmV7a0KsgGZBHRYCktkHVdxTiK+QcwsdmdtWlnXWMjOGgXDQdrs4D9x575weZKCf
FXwl3DEuy5uA3dxGh1VgTlZzjc9o+SNseXQJ7gJX8nrvKNgIQVtyFo98SC8lo4dag13ripd10fdy
Zee+7T9fH6qNDeT/8R5/7Ks9kBSj50iR1FllXk1ajR8ms+4ANTbm2EaBsWHtWSnxoAQuVzcdemeg
ZdIvHjcHTxT8n+td2BglGw2GR9DO8RfJwQJa1Am2zMUdXTI/cmtnPeIXtB+uf2djv3KtgzmEjVkY
NoQnec++l6swp8LXOtbgH3kTeICBm86Ping7xb2NGLTxYcWq2zCghiemre/g3vSLz+vXrFGnNZhf
ROntFX22Juny9z9WQAmjAPDD2jCBfnUb5xyM6bDRbbRoJKvXR25jkf0PSAwmJQYkszCBBsHwEIQi
uK+7qtjJabZat6I9h/ReCvYDS9xwcV9oWpnprq+EuBE7YwPDIOIzVyAps4MzjHHhMCCb/RMIdrcd
4bavO3MH5YmwChKfDbBlA9XzoVsd+e9tQ28l2Hk1lMIvOE145ZH5we3MipInyY3cWaZ/H33o+f93
+bQupFpBSqVJ66/jIcO/HsPBZV+u//y/x1xoQ718JaUJak2TpfJOS/o1b9vHPKQHdyWPBIpNGgKV
17+01Q8rusEKbx1outMkmxxwkDOhwAV2f9/W+GXr+iPGPNoZBd+PAOoeuRFH3kyNecbNuNrz6/z7
Hhja+K4JFbIZTilBoorw3mX1Lz9cTx6saImz7vRh6xOXgfujDxOHHn0hnSCBmBJP72D1PjwtXuWc
V98nr/B874Kd1GDrS1ZATwUzBfi9AWRg81fWlceyFR68zItzcfnH9SnZ+oiVli+dLrugXoKkn0A0
cqe3dA4/FG3+Kkng7nxja01Z2Xnm+wavM36Q1IbqD3nQt08kM3hBud6Freat2IbWuTfyEM37Vap+
lqk7fKXDLN6vt74xQDbQq/ZAtUf1LEjYBMvqzAvmxB86cNIZ4WMs4UG8R23a+tIl+P9YWSPYwmud
DfUbEttnNdKHlM5wAW7aJzfwdu6Pfz9NQxv1pXiaLlNo6jdeyu9p3T1AWf8NBY3zxRPRo3CdvW3U
Ln38oy8c+BlVgZz15gr2BM3RERVZ7+SN6kM57HkAb8y7LTrrlsjXJtb6SV+T8qEfiBs5GY6N6z24
nPv/e40JbQAYIL1Z5Ws6nlc49HxakTQnhVPVz7hBVd+uf2KrA1aA1xCv7WnAx3OJ17G7xfEz+Lzh
GnO99a2p9v87BfMAPZlibPyEL7DYzDz3x4xTYpp0dQCuMDHGPV3/0NZIWeE9QjYCutveeBbTukaO
rpp4qebsnly0Cq5/YmukrBCH1MgSdGFlzlKgnqc192Itium2M88GfKVuP6tintEBaqBo4oD7DrHe
L9d/+kZU23ivNhA8c1fpJ+60fHYhuDoX+qOYh3tZ3fr7Lyvgj2Dz64EOwcjEue3yu0U0aQRh4T10
18bQ2+iuMVtN2nmpPndQL4rrqRziJYOgyvXR2Vg7toV7OvMUWkK9Okt/SpO20U0cAtx5JMtuAWer
A5e//zE6ecggqTFP6hw4T1P6b7j3GLfVrhW9YwM9I9l04TkT3m+XsSYpTNjcuCSt4DVFWBpZphgX
jyWigddysGdHtfW7rXD1WQAZy8lF09KJJgPjOnnjnmkLvCokcn1amuHcrvkj0fM7KN9p5PO9t7iN
n24Ds7BdckknPpzFGnjVsycgMXomzdyxT9eX40aw2sisvm9IbcZmOLOOnZ1GfZ1BP6QwVOucPQrJ
xoq39V2zcfLctHT7Myj9LzPUtCKnYvejBEHweh+2Bsk6etVQFVAy8vqzGes+gjGeiZRX3nZksUuv
/ggmiKM79by0w1l1kMKHJM73KSB7V/Ct0b/06I/Gu7QQIIHNaFz1y8lxRXu3+Gp6GARr4yUohp3g
2poCK3K5wy7ugLw/866vdLwCzGDiufHdX0He++pwfR42zl8btiUJTArboJ3OrQNagEdwYfO/1H1/
bzL/kfj0fNtnrHDOUJ/MvY4EZz3QA+vbb9U8PHQtg1w9RKQoQALXv7M1aNYRXOEOqtRcmLOXiUM2
6qivYRlK98gOG83bGC4FKSAzcghSIW+soJQ5+dBranQknSrf6cHG8rLBXBTcsElBwefchf3j5XJ4
Sa1D+O9hjX2+aZBsIBeDDIEfFNKcJ+cDc7uoaCB4PrLbItvGcc0cas01U+ZcFgIiRRQ6Rl6odyA9
G9uGjdiiE2m8psG24XlOmkW+CiD/TQq1s3Fsza8V2ynrRjbJpj/3WfsO4t+vixOr9PTeM83Wz7di
uq4XfxpV6p9LL60OaRVIvG7str5Rf7GlXBt4ZeTlwMkZ9qCfLh7NGqRxQvOk7PidM+IcJfVOPF8K
Rn+5d9iKrnRZFmdZfP9cuLj81d4J+i8x8OffFWtOrZg+pnnz3iK+r6/Yrc9ZYQ1zyrbrdUDOuBec
l0onIemfwlG9uLBz/P+ewRcAsqw7d4WNabIRXb3ji3GF/yoyhA79k2HeflwV7fZqARvLzMZ1jeBE
d8bzu/NYhv/MUL3za3jG5FA234nBrQ9YuXagBtI3g4d9ai2xT/H1NMoGwJF+z+1m49iwMV6jB0Gc
zi368+iNX10veCjW+oTrFXQRQU0PM7HzarP1nUsH/zhsnXDoiO4xUu26QPErTGqtfoYVfaD/D0jc
+8zWhFtxnzVOGvp+350roEqicXK7uFjWvR1xazasqM9TjWsg7GwQl9pERqVNZMoG0jawNL5xxfr/
HadAOyQw89ydi3L4qZtxPEjd3qZCHdpm7AujRLdlM8H3Q9/52MvFPL+hHve1ghDT9QDfmgArwNNq
gao2bduzI9byIYPw46Nb53t0mY3WbfBXWtEU4r5kOvsT/ZeqMS8/Tmu77JkhbCxSW5QM+sct7/Kp
Obda3F0S5qkvj6zCOPHuKSC7lK+N1MAGg7GqqSHito5nV4jVwJR89fC0hQpsBP1u/gmKuPLTTdNh
K5QpD5dGCBetZ70MNPKWisMxVd6YRdm6ZAtNnXSpmvbMgIePc7a6n92gDiKYY7c/r3dgI+SIFdBF
PSgqmqI5e6SY4t5AfgkKtym8fnYJZVuzYUU1XWs9EDo052FeX+EX8/Py1IFi//FyU7qtF1ZUywXZ
GQ7a+jwjHyza/sGt6dMUQs33tvatrLwI1zloICx8JmsNVedmgr0eHmiTrIfg5vVPbI2SFdiZdrp5
9DFKXeZ8GHuVHZFaPeVBCWvIunq/6SM2eiyfmKt8KGOeXUhcPhqRdZ9wbqdJCVnhA/xl8xsLxjaW
jNEsQ3IbVufUbd8Jn+4ubxGXPGQAjXFnUjY2K9sevYeGMgP/pzqzcpwjj/D6EEzOHh9hYz5sZbKg
qud1DMr8jA33FaIp95KuXy6V1q7YA0JsxJ6tTQYdaKHUEORn6FoTWL92eSzE4vwCBLc9XJ/wrU9Y
4S25UygW+vJMQ/I4e6aMkVVHDsc/rn9gaxKs4J7LTM9tu8qzcclDI/SPojSfrzfNg/8nt/4le7YF
yqgc2Dr2jk5Muax5cXAIoPhvPejo3nSYKQ8LeiCNA15P3FAiBmiWg+4UGLwhwKvMj1AZcEG+6fs2
yGQkoLAx9nHmMEcuienTNluiVhUltLDqAECjA5DyfnZmtBowF7VamPdzWXCW/OMCqedkr002d854
yDtl2FfWqbr/vrT53Mpo6dYq/eWXYlRwupgNTD0lQUHrAXLuPJ8jDnWyrIvzeVDGjShdvGRs/fJh
7hl84yGX7Kr8s+9MTT9ExCFUQml2CozvRmZa0iyAtlwoUiRF3OMoMhW1DPSHMc+chkCYXDf8KeVs
Gd/J5JUAA8GnK54dN/+nqNd2NlAm5hUB6rLuHO90sSx33PuaQQTktcBPGtakS9um/AVLJx96QJxy
vQ4vDWAmxIk9oSqnxFP72OVr5E1MtB9wO0vNENVaVxRKVaUHb1Do4meGf2fBCA88U/cOMlEIcefh
1xngDk0/ViNpWAXq+kIqDxY83Ft05GV4BP9BxjEfXjpTQTs/Lv2Asyz2jbeG740mZaDjYi11+KZE
Y7LvLm3DvkkqAkl6E8sKhhZBovNMQGA6AMCuryMPgNO6jPJ50l4aiQF6t100Q1yJnWRZVih4F7KA
Je6pB5Cg9MGqXCn72Wa4odXRyPOUwPpcZVz/W3Q9Ff6HgQWSPMpxdZ4FNzDD9GHGl0bD2g3i3K9a
0juhAjf4PV1Y+r+E4ssAI1botCu4A/hUZyRem35af0GL3c0/TyPI7+MjZL/nUEUS/6esjiamIZL7
UGoSBONxcaoMescwaOFLFS1G/IKdgF4g4jyP0Bs4tnSR8L0QAcEdfAn0qrOowGJyvzdl5Yg2rgJO
s39CN8jnLMko1OVeHK/0q+rRpSWlPxwnGz0YIk0dSb93zSpDEoHkssi3dMVP+dz5xape4dLYts+K
Ba2Sx0EPGflXMEDt89jn64ViNjv1MiQaxTfvdblIi8HzowbLroZKfjv04yFUZarfQrq2UkaQztLL
z0X2esifsA9N4mmhIUvNYXDCZvSiVochipzZ2DW0isI2d+SakGwozPokWhij/Jwgk8eKuOEtX5+g
r8np94722fpQu6sSzrHoZhJ8FZ5Tcg4zRoetv+elYdN94PZjaA7QDpYQHJgJ4d+cSUsdPHbMZTI8
BOvQBMeJL1367Adp2L0SrCrvfgWaW78w1Tn61M9Ujo9FsTgaEgzuAuHrdV7m/HM/+4vzDj21Phwi
OCdkETgJPh64CnhnzQ8dvHBqaCh4VAXv7cIn9TUcqJPOce2rJn0TdCHDT8jRZ6WIfF+R9q5NhY+b
Y2dAtoEo4wC33Ug1new/DPBVzbM4qEiHEGhSKfslEvCmrpN6Woryn8JZUdSI2r5txrfGnyYYG8BM
uTxWdJy6H0bCq+PRoQz/A1iIWsxDXZYe+UaaUeRnFAOVc6hklgn4/Gm9sg/am/PgM4Sja/NQYBuk
2aF0Ctf9ocvS5A3W+KxV85SGXOOZ2zcNgPsRmDYG9S3H8/o3ermxFPA28GB+1kOzYiSRCRavaOJ1
9hGYwf9RdGbNkeJKFP5FRAgkELwCtbi8lN122x6/EN3ubi0IIRBi+/Vz6uW+3IkZVxVImSdPnq8n
GDR+Cy1MFx+AaBDY0hRIoRju01vAtUA0xEyib4QVTfPPsaVN9j4BQ5DX49IQhT+3Va8g0sn5uEu3
9zB3svgyTulQsFIphrTuCm+jiH+upl2S5zA607cl0trn6NsOczwNtWamwBJJYwaqvmLTYlGw2Qox
ydJMSMEfKtDGEa5SI2UlyGekM8oZ+/FJoot/tNOGvgjJCZivyABdkO3Fw9D/Tcxk+g8+4c/7xzMw
Mr6SCZdTcugmZOcfOCDX+WFLcRxvlUsVnz5mCuAXFu+QFLNWjfd++rG2rUv7MpcRSCMlwhOm/hnH
zdA+QeiT+wsi72knqyje7PpPqEmhRWedEvo0j2O/bCV+WA/DKLix3fQry+d5u+7NhrO9XOmUcjwq
mzCqjq2M3WX0gEg0YADMLvtjYyKAYkil9MtVAMdhTvAYJ8XTAHhm9wHXVSyfJm8HX/nErPlcKQVx
9hVbSnq/p33Xyf+aRRTTZwxSRgFE5SIW7NvuTebZcYz2LntOHFKPTLnOTXvLzveNUtfd2ZywuqXY
XC5KlrGMnPIV7VZXFgp3U1/OiF+c2xJyzaBUyemKWQawFX4d3BkNoCiKn43OqG0fN7wpQj942fX5
er/j3lzmKnHOwtlQFSJV/jJFA8iJR5Ea54dyVXAC/VdsI4mecFris1TEDH30DT5QMiMprLcpsj6o
HrvTPqP9SKpcKhf/wftLXVbqJJqTckfZ8l8uVjwLA5g5mYMbPEE2OtBzAJ++AzDRj1uJa57h2pGp
VGsVISYfJyfgBawekqbTp3x3uartxBbFL6AQQHKrNJ+IIsAeKJ0iSJXx6CNMjt3GdCZlL9uG0vUI
tgLo7wAJkIW/rL7Dim05EtSxe4mg/B0r/yC9pUec9XL7Krpe0qrI1KLmi9FCoc9kU46Tvm5Ssy13
hV6S/EdDV6AAy4nCWBtKM0q4T8ouExxv+8Yji4m7H1jhhtLTCNYgwHYKa3oUQ6ubwGNbh3QvnciX
hR7xY27hWUooJb9lNog0L6mcDcNPkeei5m3qR+w2cx26U8ob636vazIwdxgt2buSKOBdyFEogu8Y
1MNfCT4oAsbkFq/zUHeUZ0lyHPB/66yy4NmxHxREob47STAAs1MDPEf30Dgj5FXgFOgJZpsr6Bdl
CKp3D1ohIHesImoEoGg5xYEO1r2YMYSLIg3uMum3/pM5ugK4U4SRnEkqs0uMaWaBlf5csxmlZ3B2
MeWMyrFD2ObaiLipVj0DA3SHjKMVYNOMDiF+sgaZ7SdcK2lRo+ZcG1rPbROaZzBmVnZtC9SpbV2s
rmXfBTJa1IswTSy3UrJ88fthIPxjWROVvdppkPt/dE9QWlSF03xl9SQasKGqPA/bDk7FlNn+cY9j
Zn9xPgwLL3sWIYWn5KA9o/GfFxdPj6sg/jIjYg2vaUdJOoNfCYCEAktAeFyksCanOrGwQnAi/s5j
kQ5vnWw1A2Z7TwZ/l2ge59vRToYh13TSXEe/xVzcMugFa7dmKYti0M1jhOLB/vWbS5wvh1bRfq6T
FFCEpCpUBA+6j7PIlcQHGs8lvuklyyBThC59tKjIpj98tiiIERA+B4TU7HPayX/dLq23KGJj4kH7
0V2+rw+Gr4IeXI7EbFbDUNOvyyllIiW67Bqf4zCfsmwh6d26qMQ+wSbkox+Jlcp8bHqNgeKwu4oz
rDBvbbD5XYYDdx0eEOko5Us0mP1eEp8jBFoiJTv5MYc97x7EpMUAk36jHW3vknyZaHciUszKXaQo
nPs9sgTdYI1Ml7jDPZ5bHsbLiP8BZ2m0+GX6s9EwQu4oCbIJgE+YN6TLTkbZENwB5Yx3M5qCkI7t
CVTb2Mw/8i0bE/BJaGAtbCQbuEQXTHid3Csr4kIGYEO2X9Gugb9xrdVrjeo6nV9yO2k2oZhvCmWq
baYqCnVMgePIIXpMbFPVfiuEVK33hniPcrlIZXvc23wBFbgNCtVBOdllB3YpxXQFCWqokkb5Z09H
BJVXeQA35QPe9qF7T7Avo8gZtQdd5gMIl/OASIzFsB05wZI3+3iXjwJd213Lt8zFx5B6yt2xxz04
zC+aULozSIjGYu0Qn2dWDDiIlK66RO6Pz+8BmY9niV8FacrP3C4+/dhj5/BzEj4sf6UWidnQvRUu
PW4Q85Blz1q8qt9+WjjISVkQMi8zRItSvMzx4nLgl3qkiH27ZMR9n8sdJVydzzJK32OxaPOsg/Tm
6iQR9DM4cOR+tD40CTkW7ZKjLwOyLM3bysyYLWalocQg1gXEL5iUyhBjcM1r0D5bk9azHf0iatvM
WLzJ0rmf0Jys0eyfTLbGhsKY1WfdCwIhWCSxZDSzua+TFTefPSBcNKCXAsoOQ5QadJyQn5rU834p
TUP4XlTBhi37nHEy7P8ZYGTDx0wsKKZYuu4s+allW7TzgQI7hbMdeRYCd/o2b6G9F9zs7B8lgam+
3PH290gq7uIhA0eFE2KRjTgljWPPFFCpYilbRA1ubdlnCdA8Zbb2ReuqTIl+/cNAz4KLaue4A7uy
L1JCeInPbpEDFSPIXse4q5IgvgFd8vFLPN0Cd8sWZ3LNAH/B3aMT0WCPy4K+NNZF4MVqS5CqAUU/
oHxT+/eyqwXneIZWpL+Pp1Q143dSjFLFmClau5HKrmpF37WpVjFbTpAOhuJJYrblL47hSUthlMpU
/EbirfMEH5VntxVGFHTdn6gbQO6qmnHeTFqNLcEKCOqCfszfNK4O7SqAqSQYRDhmfX5CBgkeKw1k
S/ofWcY+ed5jg+6AAoQGPgMvZgM+ObMjIKnj3i5TacXI9aOU20bqLQUvxJZojFJ3X6w8oKsVu4Ic
jDqKUv09cI8nscwwhdiuesCmpS2DYHH0hZaoz+/5JsZgTiCBsf2jnXMh0MS7QdsB9Bw9+Y+EDS6E
ki0iRxNmhuy2TN2TWEdfeQds0VdTDFGfPMEg2EZPEaNKj9g5W8lgVdmtFPS2csZ+W1Ah5q8dd3qZ
S6d3t7/g6VxwvmsFextg8jqHlHDvElsQhhyfrouichmX7G8TtQD27ehspq0aiQNPqUogBFG0W4CR
2aKi276u5kjWeGsXlG+dy0PdSawu3Rs+mQHwnjCECCfCmCig+rZe9rl+6Lo5J7jchmYS/aFv0JVh
2SzdJzVX2MKExoPpLMHLVIIKNsd/sijieqrcxofolOm53362ZA8ocVA4mgBQllCvXZ52FAWVawIq
5gXkMPpHiC2nnwoPi/rb9EDUrCjcBz9etcdx87NY4Kx8EzEyhdtK+j3m913CwAZCCxz32Q8y7Lc1
U7BnpEFLHweBjkrQftg+8hXvwWM2WYLXCon6ME+BAcgQbLe6IZseJhE5ceJg3dGu9Do06pwKzDev
Zh+idaslyfHyVhTbsjIu0YB07dPEgOvxVbPRdnuw8ZQkP5MOMsCJjqCG6VppnWSvTMq9ucK56QpZ
I6t4hF0BHCr8e8o9ziY3fPRCohCp4g3fJz3l45g5XJ1kRXyS6Pu5/7Ggt2jGyzStM6Ra0yDKqQzp
uveXPfPLlsLViig9cMDitkGNymHmuAHGdsTcHRPQ5lF4BEe2geD9Tzj57FMK4FXZ5ZY2EhlKIKSx
ClCnVFCI/6juXj3HBulUkWbvu98xccWQ1hrYpgjbmBFLbgm+OGPGUGqBRXOoRwbKXF+xm2DEkF7q
h+Qd7+DYMoDup2iGTQYb6ENWjahdMcxYVS+uPeoFlVYpfIkcuSNWRbDzDyg12+8N5/h+6e3Q6qvM
WLz9t80GLKobq46hNkTU3nDMQ5LGz/mtyN4O2NS38lMhqrLPr6RokJt9cJFTa3Qa465QG7jSGGIl
h2lMp7Q7JoBZZOuJBRo2CEhoPru+DLgxMnvXxTkSlPCPy58opXE5VYPr5ZAflhXZa/GJo+1I9XmP
O2R54GsMYZ3qdQ0x+lwpYje1FWrIML1hs0YT+441G4RklCaFgjrcaQeBTpwjbGms4+uExvB5Wi3P
rhneG+xc0UiikKhBY8MiYT9CL8x+sKJfLfpDrrBvlok8NBimSJDWgJWT7WGhW2uqcejhr4WDRSMN
MhX4XbrS9oPDWI1pH/2HwK7kmGf+dUnI2lSatob+iVS7BF+qUaJ+LLmbU2rvZjmiQ8YpP/XmOQc8
Q/0awD90lwwPUXOjRAiGF631Mzh9+FwWKuOxB90y/m8ZUdPgP79pJORC3BBx9AoYrJwzTL0nb4Cx
MLOmR9x9tnHnQNBQNm9Nqtf+bfVmar8xZIwGBb19mKZ/7dQCJtZgsdK8DSYl/p6nuPmKA8ZWsCge
ur5N1qcENy/erqKYJhZK8MNbsx0aSlYqjj1aOb1XBbhX4hdycNMcX0e/Z2q8wx+MU7RaUrElt7R7
MxxSpm0CbmQBQ0i1+hR6F20SiZdvyGf+mxQsBTXPxpFlP1HWLmooe4oF2WN+C9HA+GzY+5Nro51C
ezNySLfKoAFC65RMqF06dBXDdTIKLD3wZTnCzCE1YN4G1CcINJ9pRtbiB0HjrL6TDgfnjyGaOqAm
ODoC+cgQnZy9O9sU4s/QYoMB1hgTFiSsr5BHihcILtH8gYfVbq+ooGn+CEDJ3oPEp9df7YyLvCkH
Pe/FYQuQ9wYUZrogjwIVCjkLyrf5l2lT3D+JyeKmLnRbuNo1ctBD3WygZJYZ+hOgfVfIKOYZQzGV
rx8iRYdDK/y2a/PUr1uyHm77vARtW24N8rSwNr6N/8KoMujGhVLZL7KPav2JVGsdtqogOK+WS5Nw
oKQqPuspv+Dmj187Owleg57ot3IYUQOXu4wVvljdKOBYSSC8iiyayYemG9fhgmc2HOkeK3wt4qaE
S7aBNirATFX3Ai2Hv8MYAmlEcRL3W4UP3EEgt7PXh6KI9s+mse2X1DN+qDYMLLpvB2SW4KJPIk+w
MozE0NIUI6h1PpvN3cZGfl3QO95TptrHdHLoJVgT7EV0jLMyScfpK1vW/Gezd8kHevPsOyXIYq8L
Ms/n0WAvIAk0wlXVx/aUIZ+vq1Yc9dMpIEiK4BuV8h0y/vbademwVc0wJl9jus0vXRrCgyMNeI3D
ClxIOTYrHSuMlMIRLJ1wlLRzTzv4JPSw6HT5q/eUFa9AsaXZD4rESDTRg4s1JPHezwcrnPY1AJ7u
11Qk411BQVKtTdPuEyhue5GWuMTtb2g66fQNw/5t8jlCAT5CPnSubvGyQIIolqE/2T0qxtO+yXi/
5BOSdrEE2AMwmyAwcSiL0EhywWuHbCKYPgBMbKbBfpp0A5W0xw47BIesB1twLPhYJ5vYvseVbBfK
MtQCiP8HENMuYbgWcT/y255L+t4jMOS3BZ8xxpvvma4E7hB+CC1Tn6khOXZXuVhkOcVD3j0NJCCo
mnrRPmPXH4zBlaUtfQTLM30lCM/cS2JaY8+oUehjM4rkt45zHHly7ooL9XiBSyzIJlC60mgHvrZb
wGM9j5CMhgNexCyui21PnwKGXNlTOrcIBEs7A4Biso721dlNq5JOCXiLFM7US6QnDdXaoPRD2bH2
P8Pa4eeE0NoVlVWrTu+gaze6Mo7YqcT2mBiqOASBnNREhH9s78N4XTQZHMDKPvlAH7Kxesw3b+rc
7NsHeI/TXu9A7qb1hGamBft0HORDFhcrPU0UhfepSBFaCl2GYxsUjIuwAto74vrDQb+vmFTMm0zv
IVcGDIhyEr+ivMV9hlBVgQpTgiJ+Zje1A+jH3D35NI1IPcCfh8mNszSUSAsEbXyNIP1VTbLgt4ct
AI5cCPv+Vztt0FSEmjH8wnwx9XdzSLZ/0OMKfZk19mHPoxjQSVmu9fooottXBdVibOuEW3ZmyLFv
K85nfqUs1T/aVXThmHQaTy0XBJ3ioDO33s2oTMHRXNiMzQ27RWuNQwD/TNG3pv/r+Sbfcpb5AWmk
y0iPWBQHjq+gSqVHvaTrVg0RSHGXfFjHB+bxoJwlKpzhBRiE9MnkMs+Oy86Lly6MEtORrEN5X6jw
X6zhbq/SYVH3joF/ejILbv4LwjSy2yWeeneYcGMXFSNJsFWzE8wsTDtxEJjttkNtRTQ2xQ2N5ZN3
ZIlLgu6hX1JobmYYoF24Xb8AJYHHf+x18iQxMgNFk25jPRStvM25ovgLWi4Qx1mW+/jA2mFV+PJw
y5UrpmBv8dzQN+FkPz8scmLrXY456HCKMXJ9g9vZXgFrSLNnQRe82g52C32Y0AXiPz6wvD05EwwS
ZPZsvzbG4HOjZvJvybIaWY6guMUfoSviv5K77PeqMtngtgsy0VfMC8EggOKhSKVQ58cVww4bq+yQ
AEUet3ZSFyiZS/NfGINCr+pQ+L95JEb/M2HmrkbCaBoulIxg3UKASp2GYoiUmaegQZuGurgT9pYy
ieFpH89kel8ivuDSdDDGtRcATDfM9Jl0cQVb3iTraRLSlAnHpLPGpyTbX5c1w36PUiQZnj3mdRhK
jT5KqwUC9nT2QXS/mhWH8wliyRjfEfwzrHTtuG0P2Ur5VHW4s3k9408jaLiGpnndUO1tIEtCNStH
KjH06GaWPnUU5zka8NvBj9sx7c6mY2u4E6QFTL25HV4H73P95fa8/U+hyhv/tA6ojXPjFLnu64A/
K+kREVjuQ06v8TS3oUxgY3hgCFZCXDT2GwECjvTn2stw7dk6f2Jj1KKHLqIepfm8UnbKciL/dr7l
oQrjDE72bigMCgI+5WrMIHHHaouK0nt0F1VOqL8glUDZI9IChj9TnDCHqF0Que1pGON0RSHYzPFl
Qp7EHwP/0kuMqoiVZECQ9dHnGOzeJzAh3Ql04/a7HzBZR1+dJvfYRPM/Ng8Z85gBXJ6d204V5DcL
czJ+MqFic4TnLkeRMhj6COrxBIIZLqCoBl1oMAcMWHENkqnFzY2iDQYdzA/W70xjnFOD/YvWk09j
1P1p7ZJ3fxCpTv2h7exWxUjJfWnBEgG5WXW9/bHE7Zid2mXJ9GOD1Mr5FGFUIc9rGJvsPGToXKtk
JxuvDHYAr4SM7XBOJOwGx37HN/e4aQCWz8Ad7+xubDz+lSPHGn49aZWQBxrNmuNpEfAKAF9rujqI
pN0fmhZliyrR1St9aFOI/SfUI5mqRJI6i7/N+ue8XdrvGP1bftnWxtNK9TCuoOrf5PrYrTlEVHgc
MhyVTVwUV48y3LyBSK+wXMALqbvlpLY9FGPFkhQ74gGmueF3EnMAbqEjx/tXv2o8PH4r3Fa6MfcP
CvcQuMXj2HwpzCuuBErDeJ/vAdfF3I/xcIiRU6fRTw4FFm+0wpRuqmJEvW8Y0tjBtjiX88b2/yaV
AHl9CohAGz/zXLbefW6BJdpcV/A+k+VhMoQ4DeN1gWaI/h1l3qC0wWRAsouJiN8WxNz0HV/LAevU
IArCSRip9br0xsZPKo2xIBkGOIX+mFDE/BGNdouCPs8hbGdbtPdV3qKJcWWKdBB5hXskKrAHA/Ws
0q1Fo56jquY1KhqT1NN6c7yj6xXvAB2Pa72YAvpdVjQMV7qIJYTgJKb2HtQgOAqIbCNWJwOC4M9I
KS6eVZLs/NTMu39K8MzLQ7q6DcqlIBGrAmYjEBiDBsgc4361QWZBm1r5OfPhHBve9s8WdvepzGnR
v6PdX698j4c/uAvYJykms790LkN/bqbJwZxrN+quMzdYOmvjOJ3wvPBtKXvdyugwdhNHRT+v03uL
SrY/kwKS5t0GO0xUpRM1DK82EPG1WLi+9LeK+l7umF1VhqfuFRVX0xy6ZOTdZ5jyCVdp3mSvML8k
z76PDD2YnvNkLmenCvDLYgz2cP96bR80xsUrTjPpyTXYpO1e/a76O1glTHft/A0ZXwwNlI8l7Zrl
DBcnYpI91g1mWsG1EOZDnI8JOM0RuArwRPBkr2EWwVsB7gJY8ihRDUornlF90FkmzOOkchhF5png
KnRCAQfmBU368qYotXcOW/kYROMn0wc2IcGxHpmJ24OwOrbnjMKfcr8jKP4V+mX+b9OmeGhnAsZ9
v4JH9axbnn1kANC17zkGVH81c/pxdjK2EClEQh6jmOMILh0+CASAJvFvO6YNOWxNG90fbHcD8vIG
4LIToDIyQGFQS/5p3Mj2L8ubVMgKj7mwvFoSL/ZDMk7i2tkFAvJhUVFnrwXm56IuuIv4XUKmYP6i
k5yL60aQd1+xZcIZh/kxC6/wNEjzPnEOq4eFYYcfp02BJ78KVbxb0hXuEZPf9UuO0bwffZSJ9afb
4qX93RadIRCnBx7BFdYuPAe6m3RJ/n6LAAA6Pk/i+Fe2aHtF9bdMJyhWMn8GewlbxHW3N8OMCW6B
MN7riplv9tCyEDDcXBe50POyatPfoaWZ7GFnXKqjb+mQIIaBLvS0zh5fd4RpjDwBKoTiL1l8RksH
giBSuxJM2Q9sIaOoDaTsnwG8dX6HISwVdVYk82c2zPwbJ1KCAnfMo+ngR/xxFYncdAevAaBeyL88
ePSrzQFdiCvuotU28UnCDAO45xxyDQscbB9mePKOh702yFIPD/nQQEAuR1Rh6sEGMeiDGyMxHtKF
iOl5gWwtfnVoHKNr1KibathDhnod1mG9j5LFPSl4sn5h14vkVb8ssFvPnk0TZOl9ppeNNvsEDHrY
+SNuK/y/WeB4kHZUhI9s3bpr6/gOLEvXjC+EtcUlWfMur6kmMa2YbfT2DP5V/3PHt6KqxQlZO+qh
H0eo835TFM3neIeX/5fCU9mfV3TU5uDgIPrV5Qt7gzFkfICrtvhXxGJ6m8KYvTh4Z14704HbCfIM
+QRYBWXXsrT7H3R3mC6gq5PPC7J3nhla8X+N0VZAA+/c+6ZUkf/V6LrpabApjyuMFdGIQ24Wfxa7
QYYMblcPoATy5Sai26cd8+c/MNmiaGtgjamRgowOY4Zf5y5HSXEUA5wMZwTE7RhYrD7rCT0uwP0N
V65zP1PIwAXn51whqSLGkHatMNgZehwsOwZXBJUXOq7NtKBYxP59ytn2IQq8bzc7r6gnM2NE4PTk
TyCY6vYk5mFZ6oKt7Uu+gQSFIzW6n7NGfxtsKN2xaYXKOi2CNLAHY6q3Yd5/5wiqstoQr+ll6v04
X0TggH6vewsviUJ8V3D98hOCNTtMMe0ZdOYQyEdQODDBrOHf08zG+NhgaWSs2p2iuEaZmO5nwqgl
VQwRsagZcbBoCLjpMQeZBaoAzFnYO9qtmxjM/DQemoKKrMITl8P9Ild3APl9xCgYmshTqtQ4HwSK
P18hXKBPjyO1QV+6eVIP0luzHEVkSA0BcIbCL8d9q3eXiO3QZqoVGN5ne3qGZtW/w0JIoW4voSNl
A68QQmeCHR/ccqsBoTnCjmdytEsIE8Eqa24y0qIwH7P0MDVcPvtiFnOFP0ySkhAYoJlbxB+QejBG
QGUNImqf2WSpN7aCcwx7mnrFLFtfE5db+YQh8uBPoxpoc4QxSnePK3ehPwfgQY9ijxsI+wNqmbyY
5NvI8eAlTbE9dUuRSMSPr/ycOALXuEA++ItJ5/nS9Dp+S3ycLAfpI8wS4FYh6Lj82FWUMtmW1Afz
UHTI+isD8uT1GeqnIHeMZ0tXGT/kP3Eycszhd406FKIUOCCYM/7Czww1G3mG2RcBLajHacbx0NnI
juV20y9rOizrUmFMUMRVp2z6OJGEl1iHX8/4SaF+Lajh9QIJYY4ERycBIYCV3a7G6DYo5QuaXLSQ
iF2gqNsxvD4F+EJwbw2RjWux06V9S1Zj/lg+ypcWfJRDYiF8V8Na4PP2rdZ3axeN9TTq5SeaBTtW
jdoxEo1a3f5DdezzuwlOt7F2Y6JPa9Hxv4rkuTmDS+OR8WYbtB8y8r5uuoalh8LE3pUJbkzU/0mj
H+MOk7caIHdx5xuGg5WA+B1d2mah+QViYfrok679jrJi8JhIEZwwUDujqWxatT92ks++3JCIN9eQ
EfHrUKQEPeQpEEJdsW6HVGqUyXIRNyZw4d1TKzjma1yFj4BEwxpD++jH2nDyti1Ze1HSFu8shs6E
ApttB940wIgu20h/qLZFqegsDH1we2X5UwC58XfXGJ58tbrZInHsNNIkz0LQOXoJAg7VqmuHpUfX
DrX1mPoFBsisUypUG+7c+QTxBS2Xp84pnOw4BmscYXF4gDEMdppU5eOv2LdQBdHV0mroB8zyVMgz
cz/bgmNCa3n/tYDNfZdiPChxP8KlVCY93gAPUwmtF/gs7judOjhqulQ9QHx33yHt41MTWf7frjFu
gfLqZHfc4hRjrCw3TV7PAULRaYto+zkKGIuqlrj25whNQZY5wyC69K6z7BVCdHrvUq6A+YzwnpSY
yeND2A4juqNCUsZ0RwSaRnR+nO7/cLg5/QM4JAKaTJPr5QEDpm48zXBWlmNmgzzBZx3UXbONfn70
kRQUvuAYS5cMUUN/qRUYMw/r9JW3fvuQw4qlGzzrwNGwYm7/WRWWrIxGFV79lvT8KGeNtJfNR+LF
tHxAFGOR+qRGsEGg5+DN4qHUmtDXDmJYgNl8Mc9Fmt3SuKBKwmEIhGXJA06KBmLx7wLfUVubbV8Q
gdDBKxUb3T3ls+9eQ8P4J511UKVAiW0qGMLT8RiQ/gkG5roXwHzEPf2XA5mJ+nnMtu9iE+FDkVV/
J0YkA2xTFk2BE8186Ro926MDonW9QM24eYYUPNZPMFjQKubpwM8C29UvbIkyj7o1gbjsAlnwTcbh
fs4L+zFSzwtgljcyzd8SL8Z25H2U8fPNGnGPbI65Aj6vg80Q/xFMJAXc33yFxW7RS3sJtClgF+fJ
S9Pz5N71cfQf9VF0YAxT+MXCsRrY7Y/GsBnpmWxGy6HUmsDRCwcounEtT6LQuDaBiz9h2sFRmq9S
s4PVcChkw5AugPjt9vc0tZDvoiKwGWMXNn1ReNvYya3rhH7IdNlhjjiS6vb9354uMaaclhX87qZs
GaA2TXSH9hgu/jAuuBwxvkueYNrPvuBfdvw4YiDwOkdr8oVngF1TMsh3n6QNMmWlhyaJihaOIZzC
04ePyfiZTGSztcGwv564gRJDfZE+b5ioHuYihvsGKXZYEMi8NDBKL2381Us9hv85OrPmSHE1iP4i
ItgRr1C77fLubvcLYU+7QWxCbAJ+/T11nyYmZsbtqQLpU+bJ1LXLODUi20QbIRR3M3vR8Ucj7obe
d7V16+sWsbSynPJNroEz/7ZAKo9o5wvOpbveB1ve3ZVBcDseNL76UstY/FQ0PfzpR/TGxAkxupNV
qn5Ka205VlLgwB4KAJz3Ze6m/uDabreegFT9T7oUqyQE+UpHRkSKy9mrD0jdst01unRoYK6mwOFz
WwO2vCYfv93FBwRd7TXr08lttmcOSP3dgBB8F6y3JZ947G7GMwXzEmqX1yNa+KxpqqlWR95B8vQi
tQZdqz1hbcbBMCZfMbv4nG3QjYkEGytSM61Worsh3/Mpyy5t+7HnCVXK/2d7XUCP+MAcM1Y0452c
1vX6vTuRnkyMvwS/g6UIfwxdHm+Du0yfhC7k9YZwmKTxWn0wSGYLVqTrfNUOhGcEd/yk6qhLM2dj
6dJVcGo6YIal7jPmiomRry5X7xKU8fDBwrx5iVZRdswRJc4Y+AafF1pqBdKUDk20gCq7zJpKtqpo
pUtCsNb+DCBjYzKMGlbrdllzfGz9m00AtdU1iV+06tuf7XB6iMasvhJkyVjnrbD/oTREtt9gKEOf
cFPmUqYZf9rDmnFVqlWX1mGqhLPTImweJqDb+Ej0ApVBqsF/i2WDqJmRJ+iTAShm3zsNvfolYwMl
xhU/fVk1EY1urZgaOq+b7uc6120SbAVlyk6TyzWt2O2w2SM5viHwll+hAyaPrYU2P8Z2e5k6jZTA
+netKPh7t9qNpX/MVwTBEs9o39X1+C7dSt0Vss2eYpCINwvojQfP7prDBLv4aLU1Fo01lifTuQMN
FmH4reObXJ2FCxRSOy/30nNZ7taiGk9CkGZI8/Z2dY2pmuDEK2u8u3zqnR8uzeGp6ll32n3huQiS
I9z5HjgDndQJq/WsVyPODK9Dsw957YaksoL5r29tMBChjuxEWP30aXTuuClXY9R3Dsdr9p+53ttK
+Ae09uUUqIlJnTtEKieljcHdz8zg/wXRaP3EbFheOuVlJdIWmc+kJJZw6mxdMa3NlYZoIVY1vJe1
L4O9ZVwupJ5CK//BSsn/+dxf+lJkHLivnEp4pYSeWRWKkANpUzvmm/3UOc6e9n+zv/vlWfN/9g4K
WP7W2Vo9K+JD1nGol/C7FpxjkwFUE/6zEf8tDTGaw8KtJ9+jWev9hNH14ChbFgdpLejcy0bN0S4P
Fu8sDetOErMspdtq1KmfXPtRK2/q06hZ9GkATasJyKrc3tWCGfo8tPl8UUst7mwYlvciIA036Ub2
BCyXosDrru3f8wDi0Xnc7DyYZrrz7FW9w83Un0UVzE/10CE3ErM6wWsEbwU2/wvA5sRNB1NFw0w/
jfF95ngiOyqcaw3R3dhgU8LmMy2AQxuOO1XWpmDCg8v7PmLb+C3H5R2hCmdXVEW8W7jXer9l3EY1
uYZldBRT+YC1Z33L3gw3vHx0H1jYxU4Hnj4P9AA7qVnG6p9yi/zv2Ih674aM45zHUIwNOwUSQzSc
YujFA0KtdUGWgnXBH7dcShRa/dlvObpgk9t+vN/ieABGXjOUb+XGoTi7LuhoYlA63xizxwEoJAau
2KiDFpe8YlrCPpumXR6O298lB/DAV1d+2tVj+Gt2Qk7DfHDmobaL6NHOWiA4zBBkFo/poUqCKVLl
0dJwhndjhEUKMo9b6FoLHkkZjCOFDF4QPuum0R7pDjI59ugZ/1T7XJHN1CD7djmMineWUGZggoue
1fa8eZ777KGDHAYggGK/tvDoycqYdstSqBL11PPsew4YObeb6NEL37ZZS+fXwECZ8RtGuC9WVmbl
IY7d8Y2ZdbkXKydy0nuoVh7Hq/ogI89CKWn5fP1tNu8BijTgDXGvMa0zy/n21zgGYQ2tT/3/qIsX
SR7MyebUgffi1Pk7+1T8ISU3UpJ1G5UVFWlQlTfwiHXXGx/gqdAeYdgnuZ+561NwpWQuxRvYcjE8
bQbbfKFHaYGEkdp0TH8Rd/L2qW40X1s0m/nJLbLmtUB2fI4aW+2aJlYvtbbdlNRFrk6c++cHxxbB
t111s3MXRP5YvHP7sf2OPB6F+2bTnKknKw7cMzfPOkT+EM3UwgyQZ4Vz8eU4hhSdFzOhRtOZebUT
8rLOsiXVqqIXwoG19xhsbD7NvjcVDdmQVXWiCz09hzmwLc0u5ePSL90DgQc2vAwoms2tEGqPBOb1
z/ALEU2dDURUfO9sxuIqbu7wccpHxlwmqHIzHJTjDGEzbZHb4kTx+dcpt1cqZ5dNtTsdm8rfJKnN
yVRHa+YgeJpwJlx81RK6QitnyFOLia5Mt3xrxgOQmSLio1uK9d1S27zxjn2Wftg+8+ujMI8b+HZS
tDa/QOZyc3E0+OJ3wO3dHYHSGvt/7qNCsCbb2Z9YWRwxm2W7Dq01XKwxNt9lLyF8+iBbaRWCxZDU
aPCvABq7kXwWncdubi/d9EiYbJ0QQqhhO3YxSaLEiTzC2uAF4Q83zeFQBKro78JZ/J8lIRCVBu3E
D4eRmGOuZ6BCIOltnmR6qldu1mTJygTWnNsCH3LY7hKvXiWMHmjFO2HDGiWa+VJh/vLp3YVOG/1H
9Up9YkjVj441W7hHt7e4Zdi1T75lL+wWoTfth46MxqHKPfKuEVthdikK2xwAFnDXLOE+D4ZOXYmp
eJBrxaPiON12BSfr71hh83Nb4ZrsamWPyP89cGxqd1Z9mJdpOyIZuYcVufwaClRmb2LJqSOozUdd
eMbCFpuxnV/riR98GRZRv5EFpyZm28qgOBV8PW+kRsV10AGuWgPKc78EsXqLTDlcqXEvgecyn2/D
4+b1d6vGM06wPMddBsbF/Me+xkURBFRPoS3COfWYru8lzuAvhRz0JGBiYTQZCM8DVwLfmmXRc5XR
xa+IC9QenDxwP73SyT/iEdqG+Zcvu6iD4nPhib9HUlj+zDwBzs6d5xFcFPuLOApPeo5cId1vERTr
xe1jND/wOqhdPSm8AeQ652PIBOn9yleU8U7iztSZfJWkmI7xpvF0JrcjkomfjlHbTcQ7U/z74F8x
qAZudS7j+y7PreOtoPgXdAaj2eyKz9XmxJUUqsPV4Xlwvi06bBdW5Hn8M4xdfDGFFz5Gk2xOKl+y
R2Tm+B5GLHhqprhhZCGuVKJE99aha3z5OvaieeytLjtW5Ln+jc0NKWnR7PZRiejekJVs4QVsWKLB
a5GAgmD5T7g9z1LVFoAwZrx1iJeYNw0uzYHYcFV9+r47Di+DPSIdkRaqT05I8aQMwXC5pkV4084f
mwDqoKpzsVfkc34CvHZwToJXh5bUAe95tT014LfXmtNwypGVV1t5bkDjRhzUP6S6IA76vj5Hwm6P
IpSwQ0OT/9E2WNyJlv780x3rm3Xj3YYvg4/PoaCgAxY+Mr+z82H4sqRQDaiQbT8GBKeOVkW4YefM
a1V++WE5nqs8Qx8xrPkJmxEwYBp4xAQONTLXx9wsJMVFFbqJJx3yjT1Z3viCWrA5L46gj5mVpmO+
REzizOiqzdPHxq/LOSFLWcz7wZ6cGOtLe/VnWXoGJzsMibRF4RoriqilRaRiJeSaUj5afcGgZtFB
NHU97EJRTL8sDNHoehNkWJxjLaIdp/mR65jGeRFvHFnXf868DLh97ILxP22sfjlxxwMyekjiLCmt
ngjyVkkZnWKrkGReY1HU16EJGPz9UNDqtPU3BDSPJjGfHV+V9mnEnb5UxCmeVaiDGRe831icHSH+
llzRqhOJJxAklS7z7DRxNEYbz0LwbW7VARtqifE+gK/7f60qj+V1i5os5lKDwGOTiuFtE1hvzUGI
+4eXBxnYQUPqJTTf3IlQw5MPdU5qACqiP8y3oQD20vAZ09WAiDUz4nkJqQVnF22NIEU9z+aHnXGe
73EAnI9oDThBlZAgFkfIrOQG9SF+W0RrcyLlgELMYPU/wpbQLv4R6c5j29KRoQffEN1fK04W/txl
e1GVBO22avEbRI7YBkb1hJW9NgXVP2bTxNEkR8/0RmnP6RoVwxvjYbEcoV69Y75y1fluRaJ4ZPWR
NWmCKKsOUtk8biZfkNVyIPkCc6YsaRIeyr4n26yKJo3yidCSiOvyDuMYR6eFgI4S24jwNG/6JnY6
t2OLhmhIlW08nXoUBvxYoq/EY7HGW73TSzQ+rsDH17DT7nrUA4LmrCH1WRuXrNm7HSm6dDI9bHpO
Ly2UEz/6AWmQs+HmkqpvKPmziKdJl3F27kOed73mqWQqcvbIbr6dAny0P6ZDee6Y4//MEKEnE/vj
PyHmjuUFePdLE4kKn13VNT9NNq2fRACa7uivnlp3ra676drnLemloo52sRsND2Y0ZCOLjLO3tZZ+
lKd5yX3MJ2YSHEcWugWlCVHzzIiq/O9Wd/FfUid4fGzSMR901XfXSTRlSr2xksnCdsNyiyzhpwMV
2sFvKJ2A+xdUKLWqkTvG4paaXDX9kq1XL/pzVMUwkhvxHP+YE0OSH0QWsNnlRbGmtM4DUFnd5/fQ
FkiBfAfTEtxlSNpNKsg//xthT7KTonTzJYp1qG8US9/YfJNqIlIZZZP3b3bn6l1rF7Vu2DZ1l23a
ZjLK8jli7ytG68z905EgMjdWf6jIw7Wa4qo8bOTYp5axusKZX8sw+7W0zSCCnVsL9xA3/voQ9nNt
fwD8hv5fQq3ukO0ASM3yZpWVCX5ohpnZgDgRkrRNmsjyIkZPySG+WQlSQrtUoT5Q4xDbFzhCKQ9o
ijke4GLfGJ6tU/840UbmkcS6o3eqyIaLHbjsqxl3Yb3UK7UHCYEPzWNCG+KxrFFVhVuVXLdgo4C7
xPU/Sb7eXmlHsE8OstZ/b0T0S0PhZpFIjGqY4sYHFHcW7Egn72PaUeN2UmUqBqOcU++vS7RzLGhc
7ksTMGeqYQ33Ob2t4Z5Nbm7dVNt+GewdDMj6ub3R3FVKcn6y71aqbr/gwGu1q2ClxZUkpqh3ivxj
QZqmmoqXGLBZs+ZmyMCF8CHruGAqCClEIBy+I0/LnxXDrtyzZXQP8by6zUFJ0olJ3898QTGB9w9D
QQtpJMk33aGV3xvDKIQHS3zo1JSWI18k9z6Wb/FYOvpaofuCuPA318jrl3s/tBBVvLyoFNIJw3IK
4jJfMxoMwv/MVDMKzC0EiJaiifG2yxBpARjgwp+/cRCJBexqtTjqEpHLXLngtxp+gkVRztBxIaw+
FuyzmIlwJsOdKnnZMKQ4V6sEuZSDoy7Haj83pD3fRqtzxYm8OvxTsjVt6N82UeMs+d7yxqH7Zt5E
TE0a8DWOv6HykBuVk1fDa0mgaLhHL0LzXSMRlvcarmYmZeIN8yv07MaNRxFnu10NstGn7E/L/JRv
Xcw5ASew+5jALl4cR9XhfhpKuRynoJsfA9/N1J5Kgs6t0xBTqL9z7AjCButNctZ34ET3mrAnpm83
eE80UKxniO0OupXU+sVVNRxFv3b6aIvNeWch7ptPm/aUmfp4pK5z5MM5nWmCaEqmnmiN7lbO6h3v
b5X3f2JAnNPIBpud2ikqCO+Oo6WurAwDCN1gu7p8Xi2fg5T25nMUqlHdFy1hqh8EOj/8o4JeFcgW
tfpusdO5oG8YpvK5JZ+J1aPCLT/WgbK5YrSxZ8Q+CuLC5ZO3eor8lIpfohojBSHjT0Hnk/mu5Qgl
m7itlu3vokVhf0LDXO1D4VICDqscdBaTmt+LI15WhG3iR2YgeWU7s6hfnNCpN2cXhESiz02MkfFc
VtIZvhfj43j4bOftxcWMir44DS3+iAargJXYPKopDyh3aVt/hYu+nTxSk1E9tqZSo37QVuBxl0ej
jEeDDPxo/89H6gkynCyW1dvppYy8k00+pfsWvCXDXUl1gY8vhCnzSZuVizrvioEWn7aqoqZJat8Y
ClrydqqfupC07RllMWiu47oEwuF+AVhcCTDzqQoQaHrWg606Z7HAKscli//VRPHCewNZRfGKpUfj
/enw5m5nyHnzfQrUtY4PS67D7DL7zkhhB0ZJcW+N41D8bPAB7sq3zQj/mROeboAPgOea95G6svIj
6j1X/Cppj/CyRGYsjx9u3obU7FcVl9pgdQ5hF5kzZQzuOpxKT059ibZXicDaaxPWTvYii9I4JOyc
uu0eKJ0h53F7dkZzzKneLaIyAYMxxV7EcZmfVk1lltgtHXnlRHC6gtrulfYPldNsW9r1hd+x3zWB
sG0y/Msaf/SzW3yuWx6Vd/HIGE8bBzNzd6xnzRM+I/oM57IdFosK3nbJ3m9slrOn/qHIX/zSwV/Y
Zb3foj7Ytj9GFzeaiHMnPRjA+N6DKI0nHHlU88woy/9lmwkEI18d+Ph+dONmv2BRjq8Q11H73Ol+
9O4gxgKOplmzVofCcoV85jPZnoiw+XKfEV5cDyVe3kuwRoFMZVMRsaTSwaPmpB8YiZ0amw7vP85P
HZKuOWRBVKE0B0t8ahZrBEqhZskhw9aNza/I8IszDLa2E59xNfLiOIjYZLDwCGPXsEaVuvYe3U8P
7lCt9cmGP9oejSyU6ndOEKl8L2uaL04ylBn/6/MSz90T1FvZ8Zg7N/d6XrctS3wUVf4GSnnwWayt
PlirYxv55OepL2gwiNBWsCNZrwNHHsMxGAbBJhhyIN4PLWgSfxkVF9mTL+vdbjyZqYurhyDuTAjk
1PR9lM5DKLf7uc24kAlN2cZL5ap6tCmsaeDTaPXQ2dp+2Y55JfKfbiM3SoJ4zqKHvmvwiVoJh8dT
pSGe1thhbCbA/0pipI8S11KA+rhyy5NpfbgWSmq2h0jDo3OHY2TUIZsW+9HG7tz2MYET5qXee2z7
ylvPdhORKV8mV+JteTPOomPF9pfbZj00gfRakaxobeVeNprUZkjNSaKCMX/nbiyXgsqwf7HoOvty
mLVYdUobiDaaKr1v+5ntca3ZaKmMWrHYSj0WR0+5vrOnSwD1jrIDWV2zifrwg6N8jnHOWOQHP6rL
VyweuOgg5kodomxz/atc2wn0xSCbJMXUczIa9K3Ti73Q/Y9T+XQ/ZBE1COviIOZGdRd/5C20aBoX
C+Toti3c9DMVefeigxjqMKZGi/GyMYhiOuwbh801K/ayIGVBVynEFUl64n/ljP9+61fb0rrqrS9t
1YBZxlfWl1i2SV4cHJWN+nNJdIPYGW3uMy1iYG20Oay3Q7OJW5sk/IoJ4sfyBhngmGRJSa3oO0VT
5Htbu3TmU2519qlGe3q9rYt369CxA+Y2uOYLlpA6h3XOCZGJgYhaHAS+k2Q4++944c2Vuw/ziguM
TdejoHc11Uy9y39NTeYONiu4RtJGoAKuZelriyCp5yk/y1Ft16WCaEwMQE8M0tlkOcnKxR7UV2hV
o93xZtjj8jAEYzTh201DvMdkK4ajKdkF66MhExx3pNcdlKuKOpM+PgfBJmTHfNnK7NleXS3HdFpB
2g8bR5F6wWcd15Fr1ezKPog+GMxnpsPcuwwYsPOhiBcTM/hMs7yMcUP+rUKPxpJs2h9KpjwwAkJl
91mxRJ/xpqxvhjI+k5k9pN6tmkgkXvptYpbGZWjKsoWDx7rRSMcDNlj90Q9BwS+1Zwn53i06xkcT
LUEtbU2FORMG5pko6KI6F4ahFqQNHiLx7XL4jZ7IUO1vTLknyUX1JdDpsDo7ziLsKoa2CnXdlMrd
5gUohVzabGs7r9Nmsx3RnKqiXVy6hwFO8MmgiIrfel2m4iELby7svhpUjMkkHGRmwiJQ0kXFmc4n
7cTBGCnCnDyPJK/3jIo0bR9bxNVA0DNB1oY7wi/NegLP6qtDEGnhoDZPigxtZKTTv8wVmYx6dZnQ
DDbGtQMVqnazyiNJG9gMV6ZXGywCEpbTWmBy/DzQPaYl8gJm+QXkFJBc9oHHkqijMS+R+RZOdxJq
8wNovBiualrMcohr0ZhXw9H3vi3zbUgjXZLEkNQaxUnlznq4o9qHMF2T2WI8RuFoDb9yX/MRwND6
HoCx5wXDpfAmAhLz2GyMz7zFIECV1S1/zAIkcpdp6a77guexfRM1M9pewuUQaPAt/zcpDj64aGtr
mLnQgeBr4tFWn+NShvdD6Mr52FpmkMdxQo9/ZOkZ7CXdxnolOAu+0EAU+3F4cKSbQcPbU/53HbNQ
nvm3jb+zJro47nlwVIftWij36FPQN34OoBn/LIEyi9u/kpHPGL8/t57iKvCaqHVOUq/V9m6Xat3S
ebTCgDhMYWUx+5Ov/iwm7+YLMZzVvmyQlh/+2MsiHWJEiFNNWFjQemT1n14+Tb9ROzlz9I0VtMRT
y64+bK6al+Na646kzhy/9q2DnTehoZW0ZuHQ0pZU6F8YrP6/TQCRpkM4bwQR9XxLcbpYH2sWrp+N
MTS+oPTBtxU36S2q/Fbs3C33W7KoUsgvdDz3OVyKaLy/aVADqrzqYclpGN7OhDO9I5le64eYnXPW
FJ2aB8ojCHsPCjh0cDekRjgh9MyyAqkuvalRBx9X/jKUOXR1UOemvWajUi1zU02yK47aiE2V60q3
FEqa+XTqB5QSNNyQ5itO07eaHhbBB3RWcpMoj3w5MXlyc+bddoPPTMFLJFHmAaihLrGl9Zwefw+c
iEhmoC7myTa2TLZ6afiH7LflnOad6q4kkdWHYwXra2uFzp/SCtz/ogCt7ccKZTyfS87v5P6Ii1fm
OzM144gaKfk63opX5I48YQxTWzsc3dYeSudUWejeiQTFPS4Fuh4am7kLNqt5lFZEgHSxReUdXUrH
4Fm4mQjUNLD9DMV4ZN/zaVk6T42f2/uycsNfpK/p6MRYDP84mWziQ4FV4CYcVFkIS2b+N7TJ+RSU
m/xZhVTPEbVDDzSUrv+skrkoCXPEx3S+BeCSIvdpIXDHKqMYksqXB7EF24ujtfXjFdaypdwoHj/n
UI3v4VSz5OOP5/s+D93/CtzlLeG3vrmjtD/cb9jWnEDYBRl7ZXnq3GKg+kDne7vy2Bi7LR+eYzfz
HnuyKHeSdCDaYVnj8spudJtdSKnm002jBVxxfRtJa8QnjxfYSC9HvrFaiEFqofL6I+T9Hs/IX1jA
I90/cBWluKow5HRbDYE4V0oB95et/TIRq1r3FCPeRhlSuzJtm4wOB4cSSwpQzG8zcM8C1AgtZ2CW
RbjwNNXFu+c55ULwRaLB1YVNoL3Ng3e/o+0h8bvc/u1pNbkH0L11SqgOhualqC7YaT1pmYwO9mHX
d9mj5L/YZ0sLPc3PdXn4gjhGemab/eP3Q/VRAI1i1m/BwlDSC5t6m6WnOfKkZBn5O6ZC1d9lU86v
F9LqIw5hMxnrNiogFLZw2a8qxpRHia1e+DQJt3Sx5b1TIjTvcr8BwxiKsHL/KnUz5TdqBQ+UJ5aA
PNEt1+hROvBCXwNnEJoKV8+iIbeODzaqPO0yG5/OB5dCDlzYkHeNgJ0N6ivYD0F++rPc8ZGDlayO
41pVJQo7p5AroZAlYDlW3Ys9UgmVDjTB3ptyjd39FnEnyl6Onm2zJsMBoNPf1v3a7Zvu4Bvdt0/l
SF/qherEfEIVYUsB5BHM7ra3yno3S+irC7ALqmi4RTSzCg6XWUyz5oGEuXiDwbI9oBtl8tOwAQYl
VUPHBHMseFyqPXu4NlCWtKmho3gpv2tm/iK+Rsux1dwxFHEytzJnPprZxxFP8rDp/s8D4r6JxMfG
db6siZFiH1SRGU8r9i95ltltwgPAcvAKux0UByNp9jsg5+Sak+QAdfnRkx9a5mMjdM9RLXS9fxM3
OTwHYZipHWCbKC6zEfn4YpV5eQ5NgMWGUW2+XV7ZONEQvs+bcMuHnobkv/zjdt31zo1n04AHPAwz
icCE4HBVP0ETyuwNf4yYLz/Sqp8NLSDRET7VRHvOOCVkYumFVB4uNQRBVg/DMRtpLNrRfmN9UwRM
fMpphfkTUKxpb3hZa5s/2kVDKnsm4vCn9Tls8IVJQuNmXCLS/gKmgtUFfA5Gn9k3rKDD0R9H4Ey6
QFS+m4XHRdENR7324g9F0J4nChQA32Amgh2Fuk70LtoAcwiy5T2kWPiQE/TM94S1iXarjMjCkWpH
kgF1xp7L3BU/ReQnqKFFpWSAdYx7qmnhnI5xRXnTbSrhW6pQd69upWEj1pCbTZkzs+jSgEV651Dk
nKdbNUh1aaaIbGaeZWwpSSXdkB6gqdY1n3Fvr5/U6sUnelxWyuJ4ZUmtjzbFVYpcAWkPVRcPPeoM
QuwgQudebhph1R6hR/CmCLkBbwbYBzrq0JgsGgHWJFobZPUMlOxtQW44ijFvbTBesn/7LMzHt4hS
oXToM91RA1zzFcZNHHwU7lB+NxuGnVGiFseqJE+TBKHfvOpJ1m/KH8z0X96snv6C8uIU1hO+GxK2
p1tWJxuW8bgR7laPAulT3dPbOd33+HV70lNNdDQ6uvELo9u5NPu24TMid41l1JRE4SEVuLd34l9R
aTVP2S8jNnHW2w1F0FQWHfCsPHGqchPgdLr91r/SrpuLAwluXdJx2oBOcRvlJhN/WoenAVaOXYAP
h8GBJ+wYLIaAfNthyWN6u1g2U2H3X3ozhECgp4AB6OjxUqhL9I6pL9f/lo1g+1mDR2OGUUZ5RO/t
nsQgTXt/09iXVEgS2inx4kA8loJu30OEBjIesrlzPkJnLY+l6ynnHl5IIPs3DePxYsuhOgCvcGGJ
E6Ag/wf6wEhMciV84jxc39IXdtleRCcMcnVrEU1+Kux1OoaejaigvKaSeySu1rpbQMbvHPTmp3Vo
g/bvYFoT70I7yNtPqzDkUMRUBWcaZXnG23ls22NAJFLe09uGQ0OvkPqji8w+QyqBr2BYVl7aWcrR
h3VwwIMEvGK1w2gGe9zcqXvIhxv7WMhB90++qXDnSfjF5P+UKN7yAAmf3AL02H6FD/TPrPD+P6Hd
EAaWOAity9yoCQ7PyQmGn1sSQTKW6ohaTGVFkhde/gEYWs7HmDjPLUcatcOpCfJO0/3nhX3412Xg
oge06Z03MgT+G4gEkxfHuNy7BhYNXCmOCGHduCOqdzcP0zAfSrmBu6losMtzJ30L684rCQbkPO0z
cZrVt8hl5RyZlsF16mtosnA71F1Zhrve3Gaz3lHlSQZF/RfRF8VpomAe4Iibh+Eyvdj91W4xpOPM
ZP9oquDmxE6+/e7aIzmObM6o0VVllj/4MRLL90R5VXzEIWdUnSpYg4uij+COEhkcqyhs++mkvE3Q
bRjYJbGudWGEP+iN2yPoynQpRPC7GOO7L5l5EiJ2XLwEUzAU7QHsTtcpTQ4UYix2MX51hOnFI/Vl
4fgIN2fvcTs4sYW0oaMn66XdG5KmZBB1Hd3FYSXZSGjIJPhUcbK5XbviPq9VlDl3uakQzGlKvEVl
OAyGhNHG8MZHN3TwhGshwYjHiET0oMwPTdj+mw5dkhdV7pPbLliif8vAZ/muu25rd9WUseURowOV
BVXM591aElhRSPdbYmZdj+dS0gCYVmWH9pK5gcQe6WzRHywcGr7oZqnPubcBxFGVutItWEXcTJ+1
lHxmI13Iaeaxo1A41TBiuSqv/kRELcskB5J/spE8oUGJd6UUAZAF0QMDeKpqZzpmfuU+zRhmTcqu
wUJMwOUGymYQCXw8A9R6Gy/zc0e6AgpiotohCalqzuH/KC7ci5VurITjvNXQIDBGL+gzjBBGB/We
nR6AxuU+il8O8RArqbpM/L1tkXbi+3P4RHtOeE8EmPhX1FJbA6V4w0LhRCGwy2MVKeBm5iff2w+h
zaEgtFuQBDaiWh3sZZyLvW1ntDLjfxb9ocl1/mjQDZ7zLjNvMtoYTv156q7G7cWDdFgdoANzChM8
91aIgYrKXQww3/LqzhTqHSi3dL9EPlMOLrWVvzYdkAnDtcsPWiGSwodgw9pdcV73sL1ZfWL9rLpr
6G7iPa8a79PvIckoE1xvGhoHvZMuMYCo/l0iEiJ9zgdiDKmZ1NTzeM0cq0SoomL7jFQUdPvMwTAC
JDIxKWeflALzn0fsjFXogS/tfxydV5OcuhpFfxFVQoAQr527Jwfb43mhPPZcchQi/fq7OE+n6pTt
CQ3SF/Zeu/ydGYmeBv+e1rzmo3zgyMBeBmkdVU3Q8Cn4KHCqPaaszWiV1vERm++2yGk3MMwE7nJm
Wjmnv5YxDDCsGg6IfTa3KIypnKmUWM8aFrJ1lu8LXFPXxis5B4PEom6osIh9K9BD0dHmHke0Ddbo
LWuG9LUCqPcrAhjt7bI+3GQBa5h92HWDOcih58/qXtdfYoSiwN+NfuoixG0genWv2RJ9xqsfeYdt
INTvmxCk7i7o2MJ2aIHeqPJVe8xqcP4HWtn0JbZphBCsNY18A7XuZBd4NwjXwBXTKSfK8S+ZyCAL
sKUv/0GAWEHGsBr6FCZC9mEqnb012N4/K/JXuotGjM1QmiGSORRBjlShUcyqdiq0A0qsir1+RohY
xDBb9wlLugCNslMhdMPXxVtuFltiHMo8RBgJAOqOLo7roVgXTrkKoDkXdBcE1VktJn1t+nJ+YlI1
ciQCamI2jTjYzoodhKZEyrF1AV9Dhbi5AuO+MfPRZ+7tHVXCwvSwxcH9prjgbGeZgQ244Vh+mSRq
UQSPfDddgmio4s5p9gzpeU46pEKfTrTQTmTOhAwNv0mG4G9p/iZ9XydAsHx5ATTMIDBmo0xyRDAU
7XFpm+VvZyIkghnsTETrgkjqjEkBTVrU9XdZr+kPdekMvwHP8oAXgQMwLkg3eTqSbnxkND+4JZAs
/pOrUisnnN/+soaZF98nw8kDexUWIt3Qix9x4edfErd1s5vcLHcJLJrULcEyu541TxuGWKeFMD8X
KJIEjUjHGDVz6vPsTSga0RLDNyEqbUxvUzObcGfzwU9PqUH/djRuHRU7dr1j+YD6HZFkv6LvukgY
xtMN9nhhTompJqzDqxLL1ZcCWw9qGkYk/HB+jzgUZJMZwIh/xtnIzyKGhuNxiEYG6JinuivsTSSE
zaDWuy6hyjnRdE3xj3ZYgFbpdZsEuoHomW6aMZiu88T5QMPJ90gRra86RyZw6Bo6GAYfTgu8I9nS
bkKCfK4i1ZR8A+BKmDxIM1EX6lll901oveU0tlRKCzVjfoeIo194PfMM/j+tQYB0BPlNcS/nrKh/
ZnwK2ZPPJq5/aVXB6BLCqpb7JKFco1MJWtXdqSAKR8s4E0rn1fdhv944Z+r0mddg7jndqQ33cJH6
6MnPS5QNSD2NuJD122b9HqyfAvITT3yaNIUTcAnW3d/EvinCxnDJZcyPW8sXAG6SptNFD25txcGK
aliHiw9iNOSsSTcSSRyHI61gT+jEY0PqysLsMZqKg/bY6ttjhZCo7+4JnCri12nhYX2yroF9nKUR
Y2BUoFz+1yFnrfKYwHxXdxNjaecIVIn2hlqk6M/WhZ3XAC+epjq5FT6voM9UBC30Sbi2wxSLGZHV
+41iCQ3UXir8v1iRcrax/SWZUJd/VOjzEqwmvZAXcD1dXx0EUQfNP7EK5geSY7L46GTNDvqIKE7z
swNA7+VjUA24TNWKMmtfBZVduVhnEDon2ifpoFm0HX5By28O02eE1Ao9DwwlnlUfwTLFwzjy8UM9
img/0HoAxUevuWFeVOJW4l4ambE/6Oc6DXcD4Kj4q9Dbfw/SK3SNe2PGgorep2ir4FM4MGdIiICf
fxhVxhogK0aeY7hT0nvo2hH4b1JYx93JnOkzKkgFq/IunotA34eo0mHRN4MPlGRSfkhQzFDmwSds
rmgTZKJ1w0DsLcjYMDO29bWv+QA2gUcjYz4kbEnXMQva9sFUW2euW0uPuxSiBvznhqkafwKaHavn
ie128b+EOQtDlWUu1ie/Az18WVqJ+JrFndQPGOo5R0QNROslGWDFPQOyqpC5ir72HwyEc+c6Ij6A
Vgwv339Tfucuz4n0GbcJSDgFgupuaHc++rTuEsODYqSMlXw+JWPupe9Nlaj6U4t28dNj0bkUqfAI
UYuge4ruZdrAJBgF8KmQpqDf87Au7XUOSYHYLU44pofJJagQzoPf/rO8pnvUL9P4wd0JLClK9VAB
b5jpVHfQDTEtZXCg46utmcgxQ9fe8g85uUjtgRFQJ6BYbaLuYW1Ude7x4Castevp1Xoo+veZJ4of
DPEpMIgDw0ASK4lSGeRCyVB6UPrAbshp/uETDsZ3JhkeIxPkT+yZijhYCPUN+NDF16AqZf+Y0WvA
IRMVOlRnubrrAGZLevqJdZpLWSmnYvxZ5XVb/GI84uC9zx3kKEeFogPvgtWJam5yDoYVRzQTFYbh
FjP4rWXqXJymEJNOCmFtOvg5gL4PAiGG+DKCmKQNrTS9LBCxvutOXZgApse4m9CHIxlny8f4OKWm
WCgS8VBRsNRFY+80Xf0S84IbUDxUZVFNDK8G5GMgGE4IEMZDt1hPnuN5ZPq0ZDKZfi2Yd8ECJlmX
/MXzlSc3HKNYrbQfs5ABg0otAjUeywrAhuSBddGmQKRZHg4NBJSKm7Qg8GOHu8ubrzAdA+enrDNU
7hl9vDfsdRKz2mCPx8YitYK7CmFmTzGC7ALsp9R9BOYsdJcXgyucjaHTcDlJAuSab5E7NrhxqHVP
zuZoE9lG7eiLrYAHG4uZrnJr4bORFkWRvMIKaOtvkm9QLC5sMsUL3S5ySz+c5/yE6GD0bwsr/Bpf
2LbNZgZAG8GhqM9AxIYioS9bdMCp3ahrxfuLedr33K+sEkI8JqN1dmEWVcPHAkGBfCw8D7nHIwkb
/RvdnYlv1FRL8yibCanPaelRnvDgNvxGX2GEyYBUkDI9NWAbxwtDAz7xPTpgZAPWTRr9Yvht63Dn
UZQOrG491A3+vCYzXMIxY0rSRfS0u86jxr5ri2i2h7YUaqmPzKGH5UCiEZMqJi5z+5zZaq3MPckK
yr5kUzVG5Z4tN2SN3dwmrE9EYGd4sSuuifTNMglq/1UmRhUHXkLE/TORDhvDD80lxFNHs/rCAsS1
C8ONMUWSgZ+E+pOx15faNf3j6q+cJRKk5nKxeYt7W6hgePaBFoo7Q/Pf4+zWfffQ4Lj/sgNcmGtC
q9J/mbX39K9Gkth50CByzd0youF8ca2ja5Aa/vqONd1zj5PuFvdWpcAEPqTbxvNTakGSnHqMB8Ig
cJIcpkuzDP3FAg1ywW4M+Dji2JriQS/UDnfkmGKC6axps8/JaZ3il9KL4/xvylaqYRaXHAUSQlGw
U33u6wHdJgvg4xogi79y321eltwU36CZgCjkqzhKYo6at06u4/oI7Dqr0E7UOvLQGOENKy+gpPjX
oC2Zzw78NwufMmfeakLaTfoPUfrmyJQ8BkqcMv5+8JOls6dpCII3qmrIb0LyHe41r4bcq5VJzF4m
SNUPEyic7EXVjNQ+KBTLDazltd1JMODxAHWm9E+AU9rlDNgJjRwNto8Wf6R/nndR7qGeKoo+oucR
pnMYgMwNtmrofV7Ay58vb5XIK+fJd8ZG3/sugzGOf9IM8h3lXG1/oO0qGE5vkFgkDEg9sBot4UuW
x+F0h3VBPuDgAgYCeUXiVmGOxDmViHxEi6ZEYv13pDThcF5cDS7XJ7aOSnPMuuhJaR+3EROVcHrP
2Zep7RXy1A7yf7wtAKLly4+SkZ63CTmaCxix/XEaJVQSnwVURFPAcPfU4z1e8aJvN8Om03dOYPKI
aDnw9pbLm+KvYbDi5FhvjrRYEQw54M6fxJEFK+GJXfFlRcbJTAX7vj3EzZLp3yphU3dyQb4Epzlm
23bQKuq3PVLUZncG8En41fg5BAl6UHKabrj/fMR7E1xz54h92D04bTB0p9Zge4bOA6z8WnUx0zMf
WpPdTQjufnVR1xBiRmrNUSFurrm7vaz9E0/EvCyoDtHf8xhhnJx9hpPZVCLEGSBFHWixKgkGEYjw
mTHM3J6JAeBEIyHN8e55XjmEk7pT/oMaW7ZqMc52cWtClnV2dmKylEZXzzhmk8x5lLpClgSlKRrO
WJggTvsm7MyLzpAw3Vk7uCkFQ+R+0RUU7rd2i8b9NeGHJSdOlKA+qwUJ0LGqCgZJokbvdZ9NEyC0
2KOaeVBVzsyMy30W+Hg8+HkwsF20m82Sh4dOed1wQ4Hc/DUVFCTWiEmzIFKTHDbtWqS4hqQIArBk
kMwJRFoz/zEAWLde8Qfo7IHFS9EdNHoHNL9qxYSAsVxkFxesWHmm4cCpSYc8u84v1hZD+SmAU6rr
xKqIdZRgnvqjdVwk4sls+vkJ/kDwZtp6UkcGa3P1HkMJZmdQtVwhZhypG5WfREgpysbgtKkZBv7U
ayoDLD5hUjdXBknlclMUvdOVczbvnuk7aNiTAZVfjJsrfCM5iRYcWRZEipjZ6KETOasYXSSL98cG
Q1VfdD3nNLHhhvFdBPWOppkWLBb1RGNqIqxZBzbopbxAdC7SBzzxsXmx40B+95HhG7foUrbsKuzK
mpLP0kEhUCFiVRe2taX9rRxWaf/konnOWSY2pPDUiAGh6GeTrU/c7Nh8sCM0EV8No9DZVvyfbwW/
JbwsVvOixioCJ8wKm06O2xV7lF+R4XOR2oPE0HXh6v8drIsxIGl7wF/NEg0EtnUrj0xILPsDKqlF
vAwgzT/ROhpzNP1CBULKEwKh3eLZyT2U6Kc0kpl1RhPbrPlT4450aIs3Ye21LOcq3gbtfiEs3oR7
DRxLCupKue3eOF78xKpQsGmFBtyf9TJ58yNLBCUuFr2MPRQz3sgHv+5EeUbOLp7YGyXBXZq3lLoZ
DeW/ad5Er5zWnv0oVpPrJ5iwjNmZ5mCdF2isaip7w6VTWZtnX1nc2ftJNVhQ+tys4V3hbko88CuU
gEpXAPYKt9kSYZqBeThqliwGpbZZ7cg+ZFySEZhljs1/7bWfsjDfT47vv1ul+COQSs2PJM8T560L
JLceNnLFUBiVWns/u8Pc3rKxJ4EOPpdoHPa95Xb/ZDMzcaAvpQcajImdMeIokLtwmuc60ntq33hA
pDmZPx7ymJBGLOeSLb1SfkRc/ji1yab6RXEPzsfGI5REnbS4nEIxRYCSBqxGNiddY8dZRmSyhwx+
eKbiwStFPeWpoxx9qNDkXdLs9pRI9oG0B/ZiSYNOCuhPPI2f0ouH7RWZzfBOnk8p3nKFDeRX0Q7h
QFQjO3BCfWKHVQGDxKh4wrewgajnpHxYwbCfoyZO1V0kI6r30WMP81a3KvCo3gfWtry2PDiM5Zi8
wrB0ifdkuBrfGSre9daoXH1jroHQqfog13eITtPvGLtfevKL0BWk9tQ8JV3eC/+KR9YNXpYK2tiv
gm97fCzHWTa3OZZr90vgadPkG0GT3WegdAMyIxR7QjOUJJexN14crkLMGtnBCLyXsKwYrjHYQsL1
xnJG89IFdbk+Sgr94GysRFgkkZgjFGNwh55fQWOoqjLSP0W3Ot14bEys6ifis3r33+hN9fowDmng
QVlqLblNNH3Dt7vOkO8skmDvkWlpTVddTH6FjJuNN6AH21mK/ibo5uXJZMtmyID5T1zPLLrqEcQ+
E6QlbKDXc24Gy6c/k1x71DBIy1NHwqfeqXoMxYUO19siAIIMgdbgwxAPs8T/H5s+5ROADDASCCrk
MhogF07tB5oYgSlDzMF8SUI1vVc1RkPIj1IaCsMqO3nUIsUZB+w2cmK8+oe1VzA8FXSuzp5CkGMI
TqmU525hFbMNephta5I5/kNr44bQvuw/EgclQ7pHAhGLu8zU43it0SDa52p0gvKOtCtGOcJNOmZM
mZJB9LBVq8kDhwmO26QHLHXJckIALk01FkBn29h98wEpDoTvtuhdD1CS5uYRxeRaokJeI/8tk+NU
XrGWolZl3u8ZwqOEcBUuzjHNw7+Fj5L/xlXI4gaHlPoWup2+M2j75WNLhoB/JDwif1NoN9N3puBN
cUpKP06fNIkbDXUwNZP/0ygSit4K9jdf1nU9U7BmrFznGNOxA0WoRZI9uarnvMiM2GICcqGiB8Gm
n0+LLza8TAis5i9lGGTxdsQkwr42MRXbXpNL4540USLtK40QnlzkQdmgkTN7LlAIj8HE/0aPjRWT
ZZcclxZw1MyGLsr168JIH3S5x3lbGGRKSU/UcrZDS8gCiMU4cCcZuSkEj5Du6RWDYdpcMNJghR3m
YGx/L0w7NQornGHrwUz5IO6EMjDZ0bkwZAD1uR3l7lYQZ2E62gOfwsIWAR1t+Fo57narWs8bb5hK
OSomr/DTi5dDtX0TS6tAuDaAG6E5Q1v7JyZKCTYGK2Q9H6d6eZySanLfokUxAPTRVgVPXuVzdk2I
jcNTXs7MYIXXMVgqY6sFpsliYZ5pZBzc2Jbgn/DRIxBaufQ2eeqV4kgG4LWEZ2bulcslGZgqPU4q
oX7v/JChzOBhgz7AKxLiUCmzXecakGZ3cBdyXXbswQHw7dJ2xDbDJZ2vT7B0/dnZW5cgg8dKocFp
z/zbS3CPknlZX7dxJM9VFZIRYMcWUjgDJ72kO+wJ3D2qSObpsrD8NPe9E1TuiwwWlYMYSEJWS6oR
YO+J3xueLTyY8l6OumDnhmFfoZLhYMGaZvJwvvG1wuimoyLubgO2llcPEr9z9rIiPjGZBSzo89uL
vsXitvVBMF2b0LSM6p6oEvwrRmwV2Vw5TCjbAR10OXtjd7Npw2HC/jx/YI6wUdRkZ5npg5su1FEh
QdmE9x1ydaSYzCmadsP5SkKyEE2EOQuPJssgm0+Da/Jnikj8sFk1Tjk3LRYx/5S1vq0OIBFSFEiq
bYdPqyO/dY9dZuvjMsbUtmg4IYvDlE+a4lCk1Zz8ano5OC85pDzvgjuOSa6YMP0fMlS/ODML6LIs
6zyub2nzcrxOc2vRJWbQDT4tnvmOr8/SnqHnunqRdypgcKFE5ujD9bhEY9UcJ7KVsJs5USHe7BRG
9lM0hXq2GjDAG3Wknz6GyItn91JX7IOfqGus+eg75qaXQqNNRE1HabSfQQvJ7lD2+QZWENOSP6w0
Ggs4DHqBSzpqus3JGyFRG2KsyJPMS5zBPt5MRiAKOHpSQbX/Al5qmrMVPPHnip3l8sqtgh4HcVsf
PGRlhRNsrADIdUszLQTDJCXr1cziJUPjGa36LvYxlJ0nfuzsyuYRV+2kJ6YDLMRT7zdvbRC/sIjy
McHjvzNvXRNBJM5cn/25U8xeQJ/a6uVRrLGXvSXb4X2ExaCLh9gHNXnbKNGoJnQIDBzCcx6c5QBh
jaiAVfvPhFjKzyiLm/a9IZPbO1krw+g5nnGy7ujy04HPnIXiKakgD7z0Fjv1MaoLBrW6GN0/LJGR
n+J8Qk43waUor3o2XvaAGhbDc+H7k3of53jyn0qJbNbtR2c9R93MFS46Y+9qd0a1xtSWsfPs55To
eDqrAUi3NxJ1EUrIyB5JuSjXyW/USC9kA2aFqKv/Ml3mngnSOJKqi0aoZa9adIZZSksppPAQzLhA
PYnw+0D5OzYoESt0OvuO33y/T/ik4PIMuFbg/SJCktCZAqhzuPdj+Xd0ncZ/5rgANSvglWbHLjRB
d0QxYeQRFF/b3+lc4SWlLuPiJV6P5KmdgdFChnBKAP3ZzBvYuWiCkoyOKedjYDlpNYFMVVeeZBfE
2d+qZ8o2hTBSboqD+gnYDo+P3bKK3oOAMFOA22wOp6sgW4Fqgjz09kMxzpu+yZdhU9T3qKiOvbA8
CRQNTmIJsjSswHyyYrNXxBkq+8lsr+HBmiycqhxNVfohWqAckBgp6EKDrHizoSzsEy2wobeaWzdg
piOBEmPcDNoXO0gOKi6ChiuU1PN1SfhEWrjjR4VUtcnOE4MxxA/rHPbNg2tdGz12ZGfED9AB4aJl
GGwRxYRjL44h5PwKmniRq2eoMktwZpMNU7+CtMHuP2gEgKe8C2GYMVL/r+9xJDZt3UgKOiC7nmDA
7Uy2qn76lv2D96srHBjWrcdWUroVU7RjXKCQhw4Vai7CBamcJJ3D7exbhfg+ezcF8HsoOkxbnwAt
sF7ZbZ55BMAsleVh9NUMHA0Zyi/P8gJT/BThE1kNuXtmiQGvYHJbepgA5w++QIfC6h0UD/JY2Y+V
/yCmYCJoKWjL1t0xdeDNIv2NJsYSHwsaoaMquzDuje4Ftef0C6UORzfzHSz8QFO8J43FaO0QBwYE
wKF2GwFncWTBwxoqj3R0zpNQkNrNsCwRQ4zpsikFeIxVONTvI67y8JdJt1V4ShDKT+VjJz+sU+qw
1gpJozswI0cnEEi/H25t482iRTix8lwmHQKSAwocTz6FbiCDcQfUmVBKWrq+vxQ+FIP7NSoNBDQI
lMfZ7xmEoa0LifeDPoAsfl1EHRxBCjCUnVkrJwgNtvf/koxGOFcr3OyeEQ3Dpqxf3e5e59Xwl9ur
dJ89FjMk8paZV/7n2iZDHFkw6XH0eS4maNaIkcXFD42PtWMO4SM4SoY+yxeoH5XfGap2iiy9jUJN
KN34H5sBhmvgxhl79ORbZmk64KWeO/USZw74z4tQPh82707JYxOPfnkLkQ64ezokvHk0rkl/CcNc
McvGLJIk3cVPjdcPzxsoLXiI9ebbA+7a1N8KyYi4c5ypuzQw4tL/JUslLQxuTBztZhtxx88hAu+5
d5E42yvjpAEOvp6DBLjI6JbqNcnhf2c7rZ2B2jSdt6myWhjtk/mjTLwzQLI3vXLl82uv+plv7EGt
fZO0J5yrTBa6NuDMylKtf2Br8XV9jGbFVLCWlIlfaFyk/OH5Id3DOtrCYarq9yjToOyGFSECcUrK
D9FVifpZxuyyxz3RUgy4u7jyp6cRuWl1nQnqdX66tkRu09gVw5EJuXNeMBOxEBFqrL5Vu9109cK0
96hGhk7noQFnxuat9ooX9Ms86azwscOPxBKsX4SAEtuyzPn0QQJlXNyXzcTr5E9pHL5HUZB576as
gXuAq3DfUWk40UfXtMN7geuVpa5TscqLKo9N2bDmzSURLSNTPftFfSMsFl0V/RLqaqZS7NeYLs3u
IctIDOLEKQO646ZbsTlQZziJeUes1tcNGQI+azi2qLg+zs049vYZoFLI1yg6X/4OcjLLdgORoEwt
0P43j6QOlRjapca+AjUNMiiR0AIDLMqQWKv2bqhoA9g9yy2hl10W+1dLdQJI1kGaErNWb/dNtCZo
pdgrN7diaEYPFc4CBe9YqTaKnnl6qPNNOHbyHDKzmU6KGwI6aNRZNAAE44ofWT7J5ssgC0BSpfDO
vzd5RYBy7KOQPhCby4h3cax4Qsu7ji5zNrY9R5K8gbfVUnDfdq6DXlXRVLL3jQrUOhUL1DU9CTDS
EauPXNU/mjzNP1LDhA1DpgP1kmp8gOD9hcXeLT6Xlq3dr0hPQGgPdUmmsIRXSUwQfnky6KYT425v
vtOZidorpyNC+9s8ueYHDL2lIiHMd1YCErom8MpmnzAcQhCC2nsVJH8nE9ig1BYucDww9i2U8chv
Eiygc0pvBy+JSzBm5bO8JHiU1t9VUOCUE6y7V6oCJjuYqNLgPySkBVf6mzOypPIAaLGKx5oBE7J8
qpOSTgyEGvIhwpl4dRjs5N4Hj/GYfCesPdt9MWEH+sWg0l2uYGBXZ6/i2qSoqjcPBAdlP/2hbgGR
QgqOzGcCBGtque+IH4FQINZdVPMsyIGDKtSyzwFUmxFlg8EFTOGDLaPeES6UTf9zIeDUxyGYCF7e
odLZ0LlUxPURcRw7Bji/a7LPlV9926RGlJYzHw0vNarpfyg/AZyRiWOeA+p3+exIzK1P26py3JEp
inRQIA5/9LKGQJ5kkln2k1e1ysH5BBJpKyLjBdMA6QgNEqWxNoRpMYxm/hpjgicZbXbuQsTXvPSz
L18ybl9ey56q9Dj2oEDv+FXP9l+CJa+5+T6vBBRASSdBFiKTmCXexkrciKkH/oWdrvANn3DKSGza
j7GVwwPr1q69pJDviDCWHWNgjBWxusUcFKzADUhu/L5keGMXXvR6Jv2FVX9mM5Lxetyu5t5Gk8Nc
fw58fc8WB+dVVhOdsRuDMe9f0VAijIuyRH4KD5ER/7u2imy3baC5EsIK0Rln9Z0zJMjokjTnK7nR
aNk2lT4LjEDXsLi477ZRBibeEEJlEUxPrHwop6oeWNKedrrQhyTBqAMXeRjaf9LBOXHNnCyCqFxp
wDLI/lh8XQt8ZRAFbdPIL+X1TFXOkoCX5MHpeqRMppK8pszXOUhRqmTy1gyzDr66Sg2igDBeRLhq
6L3YH+/M3MT5hZQu/FPk8HEeMDZhrszVTGs2DSPKwaTFznhpWoJO1xMtDTKM2IByfnbGUBniw5BO
jdHNL5xJ4E03ZZjRT+MzXvydV1VhhKuGCkHtws0wyLyDAIcU2RE0Tn2bdLCFWyBBkkMN42ZF9IXQ
DYjWm2p7RruHKKaLvZHV5i2ovpgFzFDI2PCn/yNguFbJZWKCBRkJJYpyjxgNV6oeb2ri7McMqkrT
tfPrlOzm22QlnTETXVm/24R7lK0iaJukewoKqAvfioKXLVXOOHDrP6NWR3TqdQzIl67NfqQjbt+H
cljaMjpmY7ydGmHWE53bzYDSCB9r7XwRtQlGwol8bx4uLdFGyjkk+Jkq8M15163PlGCe80cFfU3s
TAKvqWT0gSYeRU4bujPoysYQHrUWjccDPdEmpH9YqgA53S2pnMSveIDLAym0sQiVirFf3nJIxM19
FnQY45QOt961MizwA3qaeCtN60I4XwEvC5k9GHCRYYHlflM9UfUsl6w3HOlDzZlPQf8OB7fq/ig9
8y+y7/zmZXb0mRT27O/qFVvP0gnGGmKuipPrI3/thwG1LvGLYfvANRqCzQCE/RqUm2QX3z1rrGwL
5hNBp89MjLx7k3f5BxgtRHRdPKJQY56/mieCqMJmn6IlucG/XYGikHNJkB5yCs0Op2SQTaNutzlQ
WMPr3bP2JSxjTNuAv0zBZF7cQsF1O1gix1u7Ryk2CZCccyjZJkdeH+H/D9eBZZK72cF8mCjwEjoX
iwONyuTScVCWvYUYq9cDCyeQ53kYuvF1YsOSHiVzQWLwesE6oklT0s3YaSfue8xCkFXj2qzhY9Kj
EofePYUj4j4nl38Lpptk61Cev8SiiJqL45NcegzwFrunhfmbfBdTvPzEXM7yKF16PD3NItxtCTi7
uQUCNnYskiL9npjMZHcWJYh+qYy31PdduQT9fTfmqdoXqFvLQ+WnUXZTeg0y9mlr+JcL2mHI5sR+
fRVlvxGjyg18EHtd+Z6sjqG84Y/PmKE2hkd2gFUatTQELFRjHGABI3VyDRjmrvR8/4BEMSryc0S0
yRAg+YYzxEhTFB2UVpswJL3HAQE4II5q9ScJu+4MbWRqv/rZDe54xp2e+djgmYNZMSGcuHJHcBF4
2dbqAecDz1LbzqAVe/wU0ELznPCvWMzOg9+3c3pFINXqe3TQfBRohoe/GELNFyndnFvV6rBtk2sU
ZledApJ/9GumQnsIH/rMgpefWvNQPTW1kv6+GTSKHob70lzAXFrzrahiLOztEF3wx4jo9SekWOrC
ahy4kYg+B7JB6Ro+BW2WEXEGTIRvcZlGFkuS4hG+sjOr9rvx3KH6WfhS/gYD11xwEhTty2Ld3vtK
UDQNGB4qETPFQoVdMN0k1z7vj10pl+ygpmz4TAqunrPw2vB14p58sbHCLLJhiSdq2LX83cSByRnW
VoH3UgA75zBv51D/lhmgjd9QNzs2Ew5jaUmmVOshwk5yTsbKjTE1d6FFvT2ZCIJ24oMmozNH5ftf
K8rECMFt55u6+tfGAVMV0LPTq+uL9BV5L9VCp0GQHzf9YHcrA1SVaEi3TX1TbGkBmLvRU5RdmGJ/
/w/WufY9s8cDO2VUFX2ED+5LkF6K7KFhFy++Nu7YRDRBRPyR8DlFon6jL+VFQhXFO949QWFIxuec
mSZZmIS6WnOFgtCld8h5ZjyYa+VTV8KcIUmjQBUzDPs0yV3vOeOXN6Kilqg1DksPE+Mv7vdxfkvM
2mYuR0Op8z9miWdGD2wrKx+XVFDM4eema+DOBUegq2vtzAkxi5EKnTuIHLyc+PsxRnxJCVPrg518
41wlM2aP3bYw2hLtl6QO7/sgLy5a6IeaTWbwHGCp789DlUPvTDRj1EB7ibiC0a/TA74sdIEa9jC2
gUIr5j8Rq+i+Z0Z1MUNOIwNiE6y6JFnjsJTEBzBcTorpFLqV7E4o1uxv7uSNi7ikvHXW2N9a9jzp
8wZkvWfKkuAQXtk/Vuc1TP3o6sa8ifc5Z1nzu20DvJMakVbwmKDYuIVpJl5J8fLlUXml+72QnqFf
hlzxyQoItFudkLGNW2KPqWOIU26bv5AvyL3PqyOxCmWntGSzqfswqx+oPeTDHIIU3G4yFv2o+blf
6ggDDNJ1DmHfr1jtoCO2Xdafw7aO/s0hJrhD4yqc1+u6DjQiozJ/wpaRN7Jwls2HHEHJQ9bG4Gqn
aLMRhOg6TmCVqH0Rt7HHUIvbEXRctk3BU8r+ZiepFmqoJtv+aUqLLuQmaijzmmY7ExIPrTfqrOmJ
P2t+6DhPLyALTfsWpvjUQPkTc8NvpSmmDqn4RHbv2tGg75oR7H4Qz6wUhNv5GE0cJ3xGtom2NRh5
Ze8TP6DRiFSa0AL24dBRH0HHfrcIFvsbC4YxQobvBIz8WbDFjAtjRJwdmW0p4WxHVNQoUTXQEp8+
2a60bejBcmLux4GM333Koqq+VUMiv3rwCv0JWZv1j9xY9JSIRyGfct6FNbVJGslB76Ni1P5rXkXA
I02Mx+SB5PgoPPqpi1XEWrRaAqoGMAJYXMU1wFs7oM/JnOEUtJvD2LJ2ay7A24YoeB6M9H2XNNgA
JOOBdbGFpOxjENxzOCT9lcqKLEbTyfiLtQ1V6w5tcWXuPKQm1cZt7m386Nbb6GhJZ/Kv0OtOEOxB
xQQRti0fsNWdWVP6GdgI0CbRo40bGDBaKa0kmt3uREdU/HCRPYU3YUQ2XfyuWt4KfqcRm7e5lyrf
9cYM7pUlJEKzC4bJlnyYauIvB9RP+Bip6JYjyX1x/wB+piz/z9iZLMfNZFn6VX7TupGF2R1llbmI
eeLM4LSBURSFeXA45qfvD8rsasvqTZtpI1EMMgKA+/V7z/nO1SgjdthaitjajHMyEB/NyCa/4LBF
v8WuMozWo9n1mIMIH6t0xBWraQ3d4Vd0gu+AIjoO1r435cFt4nolSE7CpnWyshC8OdEhdJnYbENN
9XZDM9BtHmezg5bKWL5mzcEjyGqlYCPIsx8YKVHLTrtU6gW1PScVM8poLWw6jHMhyLwqttV3QRWc
t3sJM59sclxu80a1juS0Qcw2PlCYPGNxw21PmeknFqIqWWj2engfhS4v9GX6/oFUYzIk2eP4pcm2
4LASrxBHEEwP3lhZv6M8SfUXNSQDXoa2mcMsUSbmT1FUIQnRPcrTc9QKPPOJ7jlkRcIGl0mT2HDz
jwLQhLudJBoBsYkcM+of7QQf/41C/jl9sOnWtxLuBENdWfpPg9HJG02j7kCvBsFARrSTeUH04iXn
0YNJcw8vyE8PcT0s1mPHa5NtIfgH00+jnkYNM7hTgfQTvl8Kww+ZQjGKn6pltFyRGbWoMnwHsQbd
fOwTq6yBSEFMIuEgZLNXFEvMvEioLSFdruGs+N+jZ8J1JjwjeS/d3tNrZKF2e56FwLbsCcaXbLg1
lWZl4X5it2OOWmR4W2A24v2rujZxID2Q/pm4NvpD1Q80kTrTQWVFaHOG5xHLO1ELclaLvJI47kX0
R9FFmM7CZpon0iN8B0PI2pXOYv9V9F+KpKVXXvTu9B7IRdWW5tkS6agigiN74h7Mw8RepvFU2zg/
pfCYjjjmctinvzK8lVWK679sEUTBh6PrsDJlb42PJgLL8j4BLDb8wq+FHCaDb9u840pcklIY0CBP
nRbxBSJr+yZJ60yTCTRDKsZ9AbxS6wLgXdcxLZ10OJxpXTN0oPYk26KI58Zi0lcR5RuRsnDr4bco
9vWfJqXpBZHR7TibR2SXTyVdZhOfeLcB2R60n27G+Acze8K5FqDt0C22g9LyDZr8kGMbZ7gnzdQ8
CCa/4S72Ml/s+9CY/H0yS2wvE0/q52IQjM6mWsqywCraD9yRTECAZbm/nMIQZbYinKixL2y/ZnmD
wXIaUfvMsfWNhHe4JmhWsjUfFGd46fvsQ6bRBemFuYr+ptzj85Y+7tSqYEFfR05eaALtjepxsi0m
h01mNW9+kjLRdycTAK9X1M9YmwaNNilmlOUzeQHBZ3FQgVoVeE+pNzCOoykm31BI5fKuSAz7Hku1
6hDfmCAXEwiKbb+bYiHYq72gfIO2Uz0MdKmp2IHGPEfDgLqWVsuwc4sKeWShA8fdYdUpD6po0u5J
mWSDma0FD2CW8cAM4094aGahQSHKzFYvtFhIgMT7HBbJpfdm/Si5SbGzsQ3IXWnSCILq4sz9huBt
jgpVQiLhhPqiC9cc9YF2nX3OSCRs0H6XjK681r4j0bRML5m1uNkFyi0G1i3iWq47GN0JmxQ99305
YoED8zegMXcLw6VcJOeyX1leIu66qUDLBCQ3fSKEh97oYMWw04YGsdw+KaHxfEEmRVqP8RGXboIS
n6E4BF6klWagXxLaB7B7SLMPcZ4SseGyE1fMTMPSOVb+iAPXQUu1jvJWGLeLpzfd8z4imGKwFfAB
AJfmSaeRKn4ziGqMg6l909iawmQnX9uKacGVlKK4eTcbOv5X3zDhE654XqocJHwuqyh8oHOFgBUe
UOmxb+aj1UHVynT0e+J2EHITk0/hRBcaI+5wi6eOrg4S/xKSJg48/2ymCRwfNGgEBjwypk3j8siU
OK9vQ4QM/RNdlbYhsbheijows6NzdiWTWAR0isnrEdM99QSKYsu4Ja7C6Babu5W7vCQctmkj497s
7wcFMPHbszso3lx2C+GjtiZ2SwzsvjF1j6ywZqNWftvYCUJIyep37xEqoSnK0Ix9WaoO1fSs5YRL
f9XXtvKplCj6r0YUx8ljhI2b2prONSoP+CBefMEIWoynFkYdxF1kCMmAcN7Nw2ldjp490z/sS/NC
Zcw4FbCZaA4zA+bpkYE7+azKgS22HogKAbsMtzEbEEHak7kGLIeqxAw9fJeIzUZ/t7wodDw/GLxH
y0wQrnaQPLzLNBqu/eHY9fSa5K2VHSj+UqIHOAh61Xn2myY+tzXsCEIYiro8Y2CCCWfZ3Tj8zkhC
LzcQbmiLuDMNmQLR4iJ7W3wZ3ZwjM4ZbRIVtBhJdX+QMiK861fgnFQScjYRXTOoGP0vasIFQoKAh
bMDgMWKul6zAMGgeYkTduJCyItpVmHTRxRFivRihWicP3mxSd5ySJWqmLmisODzIqTTfEunmJXHL
MBZf3DkfLiMQKntpEHjNtwfdiPeHj5v5jmfiLQfmaUc77HcALFZi5LnGtp9+sUmLXCwGCdHjpaEb
z1jFtclxR27pyFQgg2XtCh/KeBLt1jIyN8uIsGmWPDplWuKV9dbalWNdd7dlUHFScRwD2SvkJBzg
RMQzi6TrtDCuzBwLBwRsqhhNw5CuEeGyakurmi5vDKjjo4gXi21eYqMGZzrGRLeVhK2DLAoK7zI0
C+4n4ozKXDmksbQHDmEFT3yc0EzqSRL4qwtXNhsnYdy37WaJfrwAkW2sCvweGnoRrZKdUXDoAFts
PsGMRf2fNaM57SJMsnTEReZ15yCbcDr34aAecKfN3Q0uLvvNMdmmVi4qu7MVpRWmKWnhDZa96b6y
D1o2dQqBzBY1MqYgfqYyQ8WQahxVc+9jwvyeGQk4cNIZgd1EHg3F26SH/7gJPQZpqxTRbwDqyrXU
Ia/7dEEbkfS4sm1Hf3PHeskjCNpZvWU9B9gDVAWkTtiseLhpItP0xx2j3P3gpTVFRuV4NTxalO3A
XCBJJA4MAFkG91o3Vr5H7mAXdwNZnN6LSaqHYqPPmEED/zAk42WGBZF6UTppUDa2riB4m1kKhuvM
Rn7XJcLOT3OLWnqXW1Qxj3YwIDyK4Y6qi+59IIW2AdHj5CAAVuc5Ni17G7tsDN+0m1vTA69Zz96v
iUFC/EDbz2Vp84oEiEpWJ/0OSIloMDj2zRJoWk3k5uIFiU+EslDATJ6Gz0/vj3WjM4OSLTduUvq7
Pu9ql80FPQTWPhXeosVhK2buNOkLiibslsDAxgRTQENthnJnEusQMpdJOgPwaHoGOZrHxAs6cLSB
7thn5jhCIaQcU3x2VOP1wpUDUiKYsq/IYidmjeMryCP8OWzeqOIWqTMoO3VKEtLbLqaXQibpcHUn
RIMOfJU1hbmACjhPb7ImF846apzW3pnaISkTiPeMJrWwaX3g+VzECVBgTHo1P8le5tGCC++92Ibt
3U5zzidGVAYtKfgvZvtCDczxW0USzA8WtL7dL4yF99C14m/uL2pLibj+03bS4VE2FbeI6ha2FI1i
wtsHGiDszCg1jVUH3jZbZ2rkSIsMDbEJXPU/Z8wFoFMkJjKjCmE/b9b2uDFMwoNYuRa8+CqG3vcF
+JGBSwba7S2nP2Ag8kwzOhEeDa61W1fNh9QqPTGBi40NeDefZFhHM2lmUZwUU0N4QPRnJ5w2G6Bv
9NB8c0b8SAc/kq+R9PWpw9s6nSOAwV9I5/FUJ6GTseEp0soWrR/uCm0TobZBZE/DdYBY+RBaADG2
qNXqehNlNieuggY5ESpFKp4TxLdyg+4K715oa+ODNyivdgC7ACEw+xi6pkSVZ8x9CPvQpsK9QAbF
b5i1Bh1Xy9MvxeCh00MtAxUZeK3/0zQL7WKqokXuHoPc4dIg8CqKU0OKLDgHq4bvg4WUaA1iT5aD
MiDqlR5gptIaQhF/4tBMaV+FRKHuIF0jCjbDKRK3mQNOYg20lOAuKL752YZCoI+A/WkDkHjT9+B4
EUpi+wxOVKJstqFhYB80pUtlqwbkjSuGBJp8tyYzGUbw6iTWp4oeHQvdQ22O1E3aroMLdEX71ehq
rIKCEsq9N20G7hvTrmPvwe/BlUCIW4AmU4I9AaPnEpQEYnq8QLXIMaq0aHt8Z8IMSKGW3YdDAnQE
2YOLJBtf6RakDG9DT/TWN5xVpvESteAHllnrxHBrkfgpO+fkRPfH3RL4N4BnJyKrPUok0OTNdz3s
Jyw8VN0Km7T95KYZJXM4KqLnQsRiP6PSNs48J1jz0TD7D741ckCsVIKeO4GaRveuHEr3nn2IKtJH
+itgXdb4PHRpee2K+1/Hxyb2jOg8BZr4nWxgkHGJkRxBw0B3Fq3p6VsfEx6KjaZ9SKu4SbHOyXEx
/LDOY8mbmD641y4x6uGaJQF0tTRA/luQiHjEBrqUIeRbUFeigGIdJeu0ArAII+krQzpYrOe+cq86
SgP7XZSYJ86S4dwT7YJsVwYp+7CUMAhXmZMW7lEFJqwCG1UvVzcKkDGHczU8pq5Ni9/UsbWdprEZ
+fRDiGZAPHDNoJccx9dWLfDDsGZYhYBp1v7eJSGHag+LPY6PcdDemiZzzlXW+eIkAnb1UEYI63Zq
aADXuCRMODxYeUjsBpwbvMK7lLaCfKVJRMoBGAUgytrAqLJhnOgd0FHUyJpjVz1hkGJnt/mgsqeO
eLcl5WlcwDuDmn+HmBEIYuu6jEhqCHf7rpqRyKcBGu4TgZL6kOV/vHcusQSotGsEdriF/JYVhLjL
I6F9OBINphzkGvtk1N5GIOcUJ8q0PQ3IDzgSZJa8zxlGtIA1fOddWU50G4oufra00AjhHGgVi9ex
G5nXV+lP5Sqydr3RKOQKi0fDEj5aQVUyYM78O9nOVr1qFMOBY6iN4B6pB8kzOSXN0xCBull3vTAk
0S3sHlRQYbDHmYqznMgdpmcZ3jLkHuWEAFf4gTU8zrQfYaO0Hex70bTWCBDIlchVD36YI7MSmWou
AYqz7s6eRj4cCBHJVtgolHYdPV73Fj9hb+xsbSUjo6y0R4TkwuQma6u1PzDVDCF96lyk67oal+cH
wAGBwSSIDWi7aczvPIdCs04nJrfAabhVlF+Pnx6ZIUTq5An6iSDHF0+sdZ8bK/JymXz8M9scYBZ+
nJAkvHQFIsp60U2l7vqiQKSCJdExt/QgSg3iqK/JzSPk4lckO6M7Vr3PsounjfnIWHmU1xUAHNhZ
Vc+9keLEYVFOgoIlx4DfMLHrnZ2y5HCJ6MdoNwHN+fkoGd5/N2OH8LdumY3vxjSx/LWDv+lVTD3U
FHj3VvUrqNOStivRtOJV4C3hFblIdPTg+oUxPECYpscidU1CADujCnb25KkOlVeC+nAd4mnXJyNu
a7YlAFAtulEsv7g0itBzEW06WhAWYycNqOCMIyjNSaZ0Vn2dQhB8yFhQ/N0bGf6Kn6M1BflnQp4f
DVg6tqR2+rGO1bFA7m6fcmn0TE81URvZna6dxZw+xiAuTmMkWjvboPr2acE4s5PvE/DSZJJqjPka
dSA3Di1+ZnwZx9vshNcSQEBRDwkfJdnjBCNFRLHOB92kTQ33iCSi4R5CA1INz1wccxML5LCH9Jg/
Q7VDFCK1gaTJnXqXZxkpRXxKGASMpBc1NBZMytXxUnVUp9sKbZj96GYtsi76mYzhXRanlwIfKxao
1PMZu/telz+VdOGLZ4PEgvHDx376WuEWnbnhmgFUAwkayC3TTn2p0hwd9sykiSzaVAQes5jNUAx+
F2poB8DFU45k7OjXbk+QKJemaV67cDZ9uVrSkWtzLTDQm2sIcJJqu+l6RsooHyDcgiGIrmHba4tG
jqPm7MS94NwVUTm0zQ3mU+4v32N5obZRg0SUzig7IiWPmgSYelmhV90U4FJ3JgLIFzR3hDE12lbH
1KXZlGMtjXLnOQP5XH5UQUBwL7jM9FLFvsEEVuE2sh3lnzppj1ZxcB1NLADhP3SPtlEp5ujo1KMB
6rJKneJTuaYSO87AQfITVRXNaNLgnfqx9Fo3uuasVsN73ggaJUzPWx+iaYssz7vGOXQfiIBLsSo7
k58fKs63v+mSBa6mpmhrOh5qZkr6u+s5SgBX0MgVQWk47gyBMekz5T91DSY4duoezDL95CCegHxL
uyXiQbTFW5dCQzlzF406QTNVEcm1ljml64nJ+NJ+jDyL8A6VBxZJNkHEBCCxCFO+68ZOAuTpOjVc
kUrkxoQFgPvHWKNKSRcbDiwn2R0y+i4TAw+v8onmmhvJ8tSbE2avAXelfmHaUBlXUUhRPHZgBBxs
PHYbZYx7UHjQW43gt9hYpUJk0ik+6fvOd/2AGCROBtV4ZMA2JCZrEHOCdz8bssJf5QjYxd1ESdKH
K8OPu/5NAsu2vfXsTxEWjcJg0gRByqYS23kMH0O1SWMviB8co1o8J6A8ybZF5Uv9wdOKKyWK4HpM
mJa2AjeEMezigv6SukH/kc3ePg9Lr0CAhSB6pAseEEgGopnEhi8doDTDJTXoR4+4c9gUldG948Tm
6TuhcNby6Hj5YH9kMSrblcmJzEKqhCiup8siGWFoFWRqX/IrVdY2G7tCQwlKpGIO4OTkiT3MvuFU
tzTaW9KTcCgNRLiTckyiH/bn/kK9Mge/bQn9dd0SxtCcaw6b5m01s4mcEpWM6TGtm14+oY+Pk0uB
irW+1YSzNLtBeQPTPl2rR6AUrdhgVMJQQkMfHuEaSye991zlmXv1ckMRXmwN3sOcxnT0Qm1O+V3U
UsmuIy5ZvvdrrxcHNQjX+mBICAeUPuk3A7Y0QUCrYhf3nCfgFEZdnN6LYDBR/uUgROm5iEDEt8yi
sfauNa0nHMqt6xufxElb6QMs7Uk8QcjhJ6zJ31DZHq+55W/TdDasncFx1/xZ0+50LnTDEE4rAXx/
XNW2Gzwz/sHEUDJ9tx5ZVWX/XeV5ydiz0J3VY6zTlvvb0doN1zJKFw0yk6XmOtMxtFcwQ1vzHCQO
h4AeOwLB1bMp7COuzylhuEoGFNWTDprfkXKKB1OZKqDSR2zfYZLFuIDKMECvfZ86iKM/KO6i8VgK
z/rMBuIXJrqrFN93JuAdODL8ujZS89qw3IdurggKmEdk8Bc0j1l6B5OprC99VziAJWHXi+/Jncfk
GfsuYnUe61HxoVkUGpsp9izAgp0lbkphCSZKLFlkZwRtDUcN8Na+1UFFNtcY08NpEmKll5libVOJ
E9KzzHSyKDOQgtgk/awESE50RmnsnuqhlD9DrKXp2mrMHqGatlAsp4nhbkwrC97K2UYRhdIp9Pid
LG/Yo+AjxNX0DPcZcpF8wknQ0l9nh65Nd/isYf/Gm5m8CfAfnZ+5px6NmKIPxwLNJs/VW+GVtZ9Z
CqYbRw4ACFPouuQaF0BwcPik3Q1Tn+KdlrQRwXFQOBigdha/0QxM50rJfpdw2HntoqS6J97b2/UU
ADcWat1bw8+Dl9AbxveOE5JDEgAABTpKWXIZ6Qx/StY0eP2hGcmDYbsVhm0CFemUGZEpKHnBZ6zn
oWl/irKWC1BT0k7inFPvRBSS+JYzHv4GN9Z82Lly/LVI4uxxkS48kdZrPyH+GvGGJZF5guDELoaG
gJNU1Ua3eakJGHY0enYOkRB/kgGpwkC4wm+7Fs4Z7EqOCa6JAJDrqfmNc3Q8U9MT7jJrEhooecrx
27C6yN+6BW1OQBIYfZ4J+A4mPESoRXjlAmk+zb+04LZ3Ytopi9SX43dJQgGfJW/72qNqgRnjeOrD
ij11LSIwHhQzXnTThrjDD2NJaOCWyjAj4q1jKUXByxy6z+zhDrM0Q0ip/GpdGLln3s5NAitjVSJc
ma8T1ZidrHs1N1DCNbyotYr94JdX40jYxKUvzznrD9qyBlnZOq/hmRbSQ0fJhsBplEHdkL6XoR1/
RraXXQqHdI11E4i6PjB2KbDOiSLeK7FMOGmF1v4hSM3B3xHVk4nX2O6KA8JN9nRYZ+J3RC4aR9AM
cPuGUUzUM4Pq5+Het40co33Uu0eYQdEIBtMrzVVJj50tFACdwMdmjTgBC3sg7DP0tU8shx0nW+gU
Bb6vUFaXujAnZ03LoHA3QV566sgoAJ8KdjA6xuWk4AXi5cwtZqGhnDcBPbl83aeZdUNQ/bgRIChB
n/u51McZcd5HD97F2xDwHoBCaUSocWcN8fOAJyrfdIxfq6vwe3RNneZnfkE0z3B26UxIVt/G7TdE
0Av34OepNLZGplum5imu5kVcRIgIeTguJG2Cqx1shUWkq9DZKyn64ky9YLnIk4xcctYQU8Zr/Zld
uFaRvzGYB9gwlAVca1Y2AlwNV18HL/eDlWx985cDZujTSC0DjEjkeJ+wYjvYNPMksAviBXwX0kKE
jHMQp2OP7hSYOvgD/KCAd8jL7mr14Hktjaqq7JgRB7Y8jc3UuqcwQ+a5DTyXSia1EV5tJ+W07PgW
ojWGYMpw77J6sH/qwW/LC44bnVwr1RrvlmHV1cn3xuKWgxTTeUzChBwB7HDRbnESI3mumoihaVqH
GGwSCIwroprma7IpwMmrNczoYjeSZW801JhQSCFXRdBjFJ+myoKMopUzHKBLRqhqmxScxLdMY4ur
tGLFM0gi0kWM9RhxfIhZnNsh8QWJzjksZh976IPuuvhUZRzVNkYbpFdUDM3V44x2Mjn3DIeAVCb8
RcgfQuCItRk/ByXO6C+cHuV4U0ZMzGjielm4Ge05R1MURzb3TNTWaH1idObWJQ2ctL62tVWMN9hf
K/2cpZWDN7mOa5mvmOaqCnkiTPU9RTmht9gNPO/sCwMfZkRLt/xEN5UZzzJxAGIMNTFGeL2xZq5h
AhBJKIOyZYEEJV7QuhtLM0hhuafmvGFF5vOHj1cNl8SMi3xrxXllMPTxTNQCxmiENwQSGO4+QfcJ
ezOZAGcRqEmrrmRuI47LSbN5T/GmBC6WVDcsjhlAZYhjJk7O9QA6gnuH69TfkP2T2O8Dtkc9riH6
JB7htEgzXk2L7tmmLgAWPxszp5OXAI86E9hsCMU7H4xyaQuRB3JwgjGarsy7gmGnmZ3BzkItbu9x
Kaf4ciMK6BtcLaU4zIPTo2eveo91N0oT/BqiEmm4026buvtuDAx5xb6NRHhFW31ICY0NvVeioSxy
cdiPxCYdaEziXia7EsJTFGTxKqfEIiFT4OTfEvpow4EgnnwzmWOUXAKaTOXWxjVRHYgJ1fm9EL7k
FYZKCeeB1vSESs3OgA2817ZQihP/VI1rhldVec015cuJ1a4oPuOwMtxdWqR2421Q6aR4zkKzau5y
vH32/Sisqbvpq7gq7rAeiJnxTjoxLaTsDxBQUA6d2pyx0utEsKe9ZWRAyDVPezTtSAq2y2cUivYE
6ZNt+mqjlY2ndeG6pNtTYeVMbv0E/RibVeliEMW5es3xH3nfVhuX4n6BlU3baa75mDYlCG0XrdGE
7HTj9bESW2YfRY7ALWLEuR3hci2glEY9xDy9zq5gGQIJj8b8t09ST7s1hrhm8zc98TGOonjyGOSk
u1zIrt90SYY+z/dj2obeACqWvt+EmGOsAvU2F76g7eQKjakqGzoiOOi0wpzGs5JtgkE04a2KA/dW
pRKbWaGM6WdLqU0FkXYttiV/xBm/qfo4wyrDWG81sE6jK7UD+6XBZYoTvaDuxVxBm54eE56ttUmQ
xV1NPbioXmL9ahJrQ4uXOcy5ZiPqaclb+pczDNZwjJy0BQOfBLo/mDazbRADEcHYoiYPEJgdgwOQ
mBVLDY8P41JzDHwEWVNAe3XgMSZ4KGoyhmZElNBdZgBWHeqAmEngITQQcY2APdpyGAia7ZSThnsE
CSzyVexqM1w3Bq2dLdkaCiGkw2TtTM6cQvhIj57c8mKZQvaMBdaMtnu50k6eRDsId7j5PQRW5IAt
Z9oV19SVO+2JhsDkmi1iBWTVfhUhHZhtKksDeGHCNV3BSiEMQUvFBmynbu6cuMeq1z7Jpz19a7/b
1thR0+2sc9M9sG6ZSKQ4Od1ZVQijeZ5SewaxFzYvwm309KLQOfZEsxvD9JUMqUuFVfnAaPhUh/FA
ckl8Cx7Gqh+1NUMTl5OanCNbRuQws5HwSJjG6qqzVwi71XCLWtOuDr4HKAc+HpEuu3AIqA1VU9jY
ahptJDeJgW1izYC9DA6x0UwV9rSaVMmVTHoZn4HLp+gauq6KESy40U+c/64NUXaIz+kAxvJ2Jo5z
vgmGrvXvgCPOHQxNQD4bzzD8TwGjlhNvk1DhWBUHvEM2MbUicFGny78kzW2KRvrEg9V9RAHuPu72
Pnuro0zGd/j/g+xI6F0z7wrliUcYPsO4JWAJKxAr5FBdZ1qiKIcwGGfYy1k99qLxR84hpKpyIbwU
ohYovvqMWzgsz36RpCOfCBIB5NdtS4svKEMfdJbqtjMvQ64GFF9j0xlQaq7+YgkH44Q0f8cVa+Yr
KqfA3pBNUdbcRGr6RDVFnqVfxRa0eYO+7n3fNV59SQd/SC+NzMhUnHFhVttgLjvYmZSyX2Ck0NqX
Rdd8zl499NuQ7OeeN5YUPGicCHGk9/O089vYFdtmkiBsciJFnWfHg5byy6pN1K8MUdPhfianZNoY
vevUe9XQqtrLnB1rxVrZkbcyOVJuKrsYBK3nviT5vGI12RHQUT9lk93+xvMNGhC/n38XKmRIyN46
1PSDD5v/mKLkGQ6GNJJ409NC7X4VtNQBzMdMviGVDE24d2hsWxuk9EDZ80kEz1FnINi04XDkp74w
2vLIoL0xN8yNjX6HEItmoOfFVX0pcGIcPGIIJUU81Bhkl/iEBpvZKwTwb6vm6KvgiN06DLr3kyyq
7tMruhydSS8/ZE1waVPaau/p0rj2jpLoVOCsP+bJVN95hGDwvIO/2/JIkJYTiOq7JXN3gaBZ6PDy
MDQo9YX9UNdG9KlZA3czCvOTZ/Z1dU/9YN26oSHcvSMyDmsOxMzvookDVHezPuHQ9iEi2uOmYe76
xHJm75PYsIot1nx/Cym32ANamB7q3nTwjpXw+Rzt/6RF1z/VMcnuR/xY3tfEanwOrJFuQhvOHyBW
QbxWUqg1Tiaakprcy0PaAEPamd3oeuwepnA2dRnrpyoe/ZPWeKzXWd2jP02YLT8Y0FkcoKapv0cO
lWxLi4xR+Nv+joQIVDVF0J+QsnYmR/TaT26hP3fJsbRdwd1ASuO6M0D51WkSHmM9T8RnovRbYadN
3po0hec61A5HZiNB4r2CZo5U3tNOjPCCh6cnnpXpLu3VdngFWRwromhjPOiGb9nDoVJe8xhGDnME
IIagMegIkPSnsD7djEReqHqF57X7RfSYgCKtwfSDXDD1jUEnQW88xhBYhtNsIi1UlTPFnZ48PES0
z7odHtUJ0rhj3dHVDy5xhu0Zx+D8LobJuRLbirqB46ULVRKjypnPOE6OROmluO+YIbKsGryWqWzz
fcTAaR7gJi61Ec2+luFaX0EEaDOIRtyIkT6A3JmHy1Q6abWGRoNZA4wrM6WjOaZuwDmXBLA9AF/n
HlgJMNM+V3tr0M0ZDJ2zx3kEVQAg10umyOcgD6TZUfHrxygvG72XSQDcouHgxios3bY52xlKXLoo
SCtWTiIN5iEVHIBN2WcTnQdIIzZNNAD969py/QFhM1aGlygHkq3UUDxVk7ZvaOs1mMPB2LwMs6rI
K1OSaaBEwWwxHPH7sjpIbFnBNidvGMAmdBNS3Hs6dCu7HGo27jAARk8iMJcQ5QtDYCI/wm1Uz+lN
t3R72AVGWsp8akC1AEk8gP8dD01tDW/MVoEBzqH5mZAfcQzdyTtgZyqPOIbSaSsi7GibIZ+N7OhS
NBcfhgLPuHPKbEBuSUqouzbroAHXyqmPU0HZW+k2SpmXHdDFE+aUygIWPj3FwpI+SMuywXTbJ45B
1KoaKq52y6mO8Mp53CdN1mv018kcnrEWzME1kOQrPSvWW8oCTxOmOaUyzC+g6jvCWhi/r4BXEhBj
CultLFknP1PuzbOIWveMpBqwdeN49wi3Rgoz/q2u+hx1p7JwMdcqXTvw/H4NFg9qUDZqOjj+Mktu
AEKQj4qxkRP/GM6kVKN03vfNjGe2JkYrvKtqGFxgcdLoN/hVfV+6dLw2VZE0p74dn+DNpO6tmaf4
QEbWdwIZnDmB8gSqaJO6xEvtWoC8gBDogAwg7oxen1DXWTpfYYvAZZzU5cyj6jDASeDoMtztrpPB
7IkNwYIXmOxTICYWSYAByb8xPn5KovAOOfhsjBsDXWW3nx0j42RoeHVQPCP4tJJ2U2jTk3oHjZCY
Vdx6qFGGtroXGlfKUBoKgCTxiqDBtkXLGbjdJNZseC7MMO3WemNwTO+qC7nGc34lDdmoX6dB9/xW
dWu748mzNCPQY6ME852NBAfSfKJz7BtsakQdM0YYIqxjPOSYvqONR/N6ueV80TKhAuw4rY3ADR4l
KRrUBQAjjOnks2dn30w9JwEaGgmNqzhDEPn7SKPVsY8//vqPf/zXf3yN/xl90+YDvlaV+h//xd+/
KuZPScSg79//+g/I5fz58z3//X/+x3/Zf1e3n4yI/ud/Wn7Of38Pr/uvn7v5bD//7S/bsk3a6aH7
bqbHb85V7Z/X5zdc/uf/7xf/+v7zKs9T/f33H19VV7bLq9HNLH/860vHX3//YUnnz0fwz09gef1/
fXF5A3//cfs9/PXx/Zl/lr/+n+/6/tTt338YlvD/Zpmu7UrTxfXh/fhr+F6+YPne38DtBWQemSAf
XUf++Kusmjbme+zgb3wFR7kkPsKyUPX/+Ita98/XPPtvvjD5Frp5vkCeLH/8n7f/bxfo/16wv8qu
uEdp3eq//3CWH1P/80Iu78+nZHL54R5TBOkK31x+VP31+ZjQ2+CX/F+2BJKOAtz+BRHu5hxfSiff
Gda8G07OU2PsNEMKXPsn526MgfP4hJ86eteiyrqZThblU/82kQKcr8HASP4lis/db97nKTXRAE/4
TNBfxxA3rIaMrPQkaVn15zCvz52fnCftnZydwGtSzCcE6HHs3gGzwYZ2Q5PMnVYoi6y3QG9Bv51D
nd9GfnyLmfqmVtYNESY0XLyL4KEyVuk9VwAlircFc3dhY9lGvO6k6jMn4FOR0IZMw4PlvxjtCQbW
dvKNvSXFnkPtPhPTvnOh8ZbgfZNoH878Ek2PDhN1iXWHp3XLOHbLgGcrHSRYW5TNl//N13k0N46l
WfQXIQLebEl4EjSibG4QSmUmvPf49XM4MYueWUx0qKurS6WUKPC9z9x77nSnkY13B46Yi06dwMfT
0sWu24QM130gS4H129Alt0fJkAGytIzes+bdo9xzRBPOlUGCrOC9Js6I0n42Fu+w+4w7nVSPUBSe
tN58A/H0NvsrrDHYjBehqC6MuqP2I06ZhiW+Wr1QLoUy07IJVHiqnoXvcUeoK5eu8mu/KOJmD7qf
Nph1+gLN0OikJfH18Aqz7IC6xGW5zkL1oIx6NNcLVKZ/hjH7OAiv3Tmt0td2L1+lIzujyoP/5+3s
zALzoIQGwV0U5jhRXRJ63G1mRfyYYHRvB2E7FgSM3wkmuavXVBQ87AWK12f1QymnV/2K2y0aLTnq
GY4dGJjG54OTqYwHCWgfbMaCXX4hReq69H7Wr55+/RjL4YQ+DvWn8CqFOFXZla7HNSzOxDedtmTl
KftqIFHTxZy/ikDm+WvfR0ehSWZ8TGJ8LMQfRb99OqK7DNtnM22fld7w19orB/LDy+V9GAT4E3hv
u+2BHvw+3MQpPSFpWuf2tGxWaOjDGaduJBfFdR01N92r4wOD+B1HSF2eeoMZwo5gTE/O2UPFr/Qx
RuYHdSVPIDeDRuswnHMZfmvWRIg7oypWojJpotoTAjgG/jGxSX49rQwjMOlC9XZnyXi0rfLoft/X
pEZDK3j3ge9JcMeUZCFgMMQok2kNP6P8nJ99hZR6MAxcMoVJp3WlL+l2TzYJk93oinUJxMd0+A+h
2y7IBLgAs8OQkuGvZfu9myIAmIXcVaOJmL2SeX5jg7S0Z+lcSjrgi4N8KVSgW/xTI2QfEJzg9yu/
/uMI/Z8z6j/PJE0V/8+ZZMk65xvvV0XXNJGj6X+fSVMNeGkuIeAhB+H3lXv0TnSJDlwtp+xTB09K
E1fuctxCFhQhBg1XADcKU3Sa5pN5L4Ol+/kc7V2z3gtD+ZjtmiDTmGFIQ4ip7PYIk+r+0/xll0oF
i8EDK3cSi/g8u1OYWhFs1hoJWLecmYF5GqlYnSN66oRBLI1PhnSYv1ZR8Imv8+PMxzJBraSDjTr2
P2P6hiDyWEqtJySaR66HLxM6wwYXZaZZaqds+4V3ntl6UA8xHf4zxT7cjPK0/ZNG5uAN4RAHJHfR
xp6KydIagaC79NN06WTl0hIWorySIEX7U55U6PSSEK5VeiLQljb5a3dBSKi8TVJTfcMpM7605/iu
DNqrViv3XHPEf4J0oPr36nPRLK5Q4h5mdNCbgos+0tu72msEp45nRzJaTzyK1hqs8xKUozPIo9eU
Q2BQ0TLk8uOOOVA/+mMgsxTbINkldyR10YDGCrQBRs835nSvWIsfsCru+5kRXbe17jZgYZQCpPyI
eMqbNiQXAh8v1rTdKqcTRN/iDSRXbtIoQYIS1Yh3CB9xyIblREt3gmBXz6Gst35nYp7l0pEXtNe/
Z2l32rkOQdfhl5GD2UesIcsW86TK1a3ZHXjTCpPgbs1RUmKHDFNvqsA1HWUWbbroDTuBFd7eTme5
0s+vFcybabTXbODEH43rXBNWvUayYjnjo3UZ2vt9bPgl1BNBQkjk6NUcQXZ7zqtBLskXNcuuWjNf
Ke2vXPdXvWET56VzfuKa0dsTjDJnnv+atRRS1YZQWCjpy8Aodp+puwb65YaQ7WoJiMdJqS2WE8D2
kFy3ACSR/3Or1uTIS3lm3uCL/bX5aQwx2r3yI105veucPWAc9IsY7N4t7hHziv9Ss/OA9nu82HQx
JN1We8DQNURyFWYyyQU41jFGvt5ktXRxUvKYEUMFgW89wlNQg0oSfIi0ymU1Cqef3iEyHMQ/UBDR
zyeO9Au5pj+3x+pT6BsPyqhnCYOfZOixQBxkAS3KQ2ZL1jvWr9kY7hgCXzidhUhKLXqEzOfmmP+h
V72oWndZ/w1Nc85r52nPYlMIhN1b64UHdPKMNeOi90XLw4YcoJwKdEXzJXy6sZX7zx0ByU4ea1tX
I6YYieGs8Xc4BHSfQVAwPH+5QWqQiobqALyzg/HRZnOGM8RueUPDUQbDlbLio+/bjwbrQq9EZqC4
w+eZSEi/m7rAID5PZ664n+u6jIrSDGr9xLDzYvJ2hZTqz+aH+MAPiv3bAb7riAlncqMw/DgUfWd3
S02sfXxudTnCOHxhZ6u1npl8Y2sDs8zdt8ke5n6PnctB7FjmrrpHRK/39dVLy3lelHPVaOdyU87S
sYxT+ADCQeGVWfXlzEaab0s+yaMzQ0xQicjpBSsAR54pfjgpsZef3jDaX5BjRfIBoo/bNiPOIpM9
1QbJhOrJNPzUHJA7AN9rxGAmxkb0y7yJjjM2Zq9StkDJlYBspQDN8rHFIrInemAJWjCsEk8Lme1v
lo3M+8gIfHyLdzuJh4BlM0ErnhQnF5ZhFHVLlF1h9l9Y6aLqefqqcKyTNgNKwZPmxENvsCXbUVFl
N5Vmt+m8XFg9w77PSnpa+i5EGRMsz7n0hz4cSgRjEr+LbWThHxOmtPBWDCSlsqHf6PGxYU8suWXa
nvfZlxLLn/fpRPJVuMIIKe6G7SeW6VrMMOo3aZkPy2/raxoPFjMbSSH8JW4j1cgukqRfdrG9EkNv
Ny2DVCKW1+Qm2Gauvjfj/j5q9ftuLm+Tr1Q8dh5VYR2MSYj60Uvf9oUF4sV8iR181ndV9QxFdkfu
aQCWx6341GvTKacNXkjj9NzPFl6xRDr8/3etpCvK8zb9zw6AplBXJB2Ti6bjiTH+z21L+7j2zCqm
b4B8Ll5br7XbH5A4p9II2Igeqyo7WDqFa3tPjbeMhoB72Jtd/PDMvQRP45FzsRE6+XQsUwgWw0uv
chFZV9p0IJDmETjmhLtKkfAZHIc2P21dF1pZH0Bx9vfHH4HZQzo47dI7aa86SFTcHLxPyI2qkXTE
YgPLoLub+hMzyHqrPSgNQP8fQh8uDH6uLVkv2ZtYkbz6TKEZcSCYnqhOTi6fu38StFb8hDOsx/hm
Rs9kqPFN6mWgeYNPfOakXVeN5Tgue2WOIIo85s3NvjGjhcq4MvadDxXFg5y2J06Cml8bPwU62EMj
f6vKU7mUuBXrKDVqOBaS7iaTmlD8rnhf2OOW+ua+YKQVOMrRGsHhaSyn3QeXrZi7sxU31c959ruP
0QDAw2o5tsuh9Ba2Nj0PQwlNuKNsCwtZ9fOq8IXkZyDBQ2q7QCrX0Og+ES+60hXcyxmAUMSAhLq/
uI4YyuBaxp0HFffYyn+1HQu7RjfhLtU/qyxOHbUSFopTagL2E6OivTUxskCPcLF23o7pTTwC+Ns8
ZuioeJOTjD+BHvdstbxILKU64aoPilMtrS08UOHOmAWaMmK1EM3PxKFgku+x6kHc50CxXOUWj7cy
qR5oE4cnJS95ZmtLAbgZP57BV0291+FYrtPVL1fUjlVyXEhK+I43v81/66nLuuaUFEQoe4VU3tW6
pkU4LYZwwOiDZdE1CDRqTrOUhYk0BVjAQ55gPf0QfI2daSvYsQE1QfdVaQ2WvQ252zc1AuV0sarh
au05VTVzZA3Q27ugSReZ6ZLUfMLq+txTroROCybd/MBsBFgLiUZFshWJRw7DrHhzlAcTE0emRI3F
r2dpztb2AjOLctk47RSBYGKPBlqGXfHUQvLTirySje9CsgnfjPK8DK32DqzzWlnibTBsK/m2EiJd
2xd597HY+8JQ+WJKytCGQUtLI737qRPm6xAWYzmqNj0qdh07oBIJyholtMcscDFQTpviWiK/99If
oRKz4NO9rZE8SsM2fwpNjro5+xV+aJWPTt58kw9tn/za6n12AjBOGuW1P6/NvUEGN0dLY9KNToEV
v5iXtiuighoF4NhpzSUWYIdcfsAw8LoZMuX4Pu1EjhcIGq8FKWNYC9Tp6QWPg1yQg7qcgj37UY27
RO4N2YYedu6+81pw8KLqiQwQEU01S3JmKRCChA/iv+0s2Q0ktKTgxO0dmL1OGigHoTOuJr7FVeBH
jl/ixgzRXB/wWQ4Lion1gfD/NbugZXqpreSxZPkDgukLmvxjR9vN5hRo0WHtKt+8Ix7xLEX2SQHd
fhErg50Lwfy0hviHwql7bw67bJ5FCnCs62hvx/mB1vFwQulis1R2hn1wSO9xZNFjp+nBVfEg8nvS
TtlbPHrl2dtKUOCJgK28PMmCVLbTVg76xIN81iSu1N33YoYYrKLZ/uGEFeYPub4VFcE/f0cF9BOg
TNak7mKO7qdZMsvWXbK2vW2nUc5QERle2lb+qDptufo5phS6rltOn23GDzVd7+rmVHnyZqJeWeIH
i8UL1JqwIkEFlNPgz10WMjEKiu4ib4dd222JI+/5gM0GamB45eaxVNdoL8l+hq82/2SA5G3Cmey5
M2w0zfAnxTulP5GHo9dKBkcB2U8W8Wet6et1FUBzZNDQvsttfMZ7j5nuRdjNF2lsH8ilwWX8ItqP
IObmfbbnZ7ck6/SAPogKf81bP3+N90CjTBoT0UssxRN2mSD5J4/xBhTyvKXlpThg7b7upLUBYc7r
Pej2JMQ2R0bEv6LwjWtyKXRykln7rLKXaobXyodRVN3t36a1YWEOoc6HaLSopZqw05P/flGMzbIN
ZEJuzbhIqAyXpZdrDI07AjGVABfv6eQk0ClVUpAVl/11ZfE5uwde0l/V2M/GNcjqKsSIE5Z2zrqb
a86pkX4IWnUadBCVbB/QBRIfcU61LAIEHrWNQGfE2gd0Cf7ZvTnULksXv9r7ABhZsOIi6nsrZL17
mnrpRGOXLW9jb+vbr4QSMmNnzXNdgB5iIw+S2Yra5yWsHpXJ4k6dOOcLFK1/Bbn1YCkcgUQeFPXH
wsqg0MUVLjZXbwtRSZ8WVfHi0Ti2KKAHR9ROQozmas49bEeehUjTYyccWtJZS02KQqRTpY2VYpmS
UC7MEF/BqajNsFVIBD4WOxW/PodlFzHNu46KckXnoTPRhwFxK4TlXg3jwZbz6WoYQoR8uuNGzq1v
o43Kia+whTDPTqa0nTputEmMCLCH3OIsueXlU+yRYe3W80GDwFQXqT8x/Fsqy0N8RUzbucc9sPR8
vSu6ffS7bFVj0WXjys8ugXnCR4PT6CATOIZk2dHrW0fEd7MdRqYToL54e0jvs/i8MbSrnZnizeRb
nv7JnBvs8oiRJISERSU5hGE9abiPb5OYeyYf4GC+RaU5SAnMvbV8UUgvh3J14EdsUqSqTC0DTd/d
lVcm+Za7hh7gNHZ7MKlKECs65YQZFNOLtnFam72v8LEulT8od42Su+T8A/nem6hXOd/E+a3OJh6H
+KVBw0JouYcNyyP0kx/Rn9YkEBPJXQ1/ncdgg2+xMDVkhpC/dYh3JMaCYj1dlf0iNczbsCzVp/2z
MiGLHikUdVTCKqeP6j2VPRW2YnvbrozlRptpQxLt2ZuSvXWceZQPG7AvLXEybiBd4jGACGHCbIWL
usgkFoQ6+j5D/ssKY3ghz+HwucS3FQbVbDKQcTnVVrU4AwXfKgdZ44mortb4rRkBiiXEhG6r/Eny
ACd6b7xBH58UE2yKPWTyCwNr8zHOHN4j9ar8LGdQ8Zz30rjXuLp5vBLhY3nG1yMMxFWUN18cZ3VV
fyz/4PzsZnyrvjl4eDibLHlDAv0h4GM7rHy+MsHueTBssojwKN52Y37bJ1yEtwEyigBUoG85DDMU
CXDP76X1RjwkT+jeXCXShuf1NBShNaTOal3T+itLR38zdF+uqiAn3awMuO3Oi8ns2aEVi2a2lNlQ
0vXlESPY+FyJynkGhP6yZukXkttCTgJMDH4rawyrOmdvr/XsFclnMS0XofwlDauf7XvEkxKJu9Or
wlUztEszujo7yiROMBxqR2KZD7KziNORGhDRaz1FZkIKwznPX0bt7zg6GXAZJfeUNPFqTXUZp7Ot
Q1FPwWyeKr4EewwnwUY7p7/RGLDcnJMTztdbpr22pDLkCTIr0TUZDi2qgE3ifX1t4FglxDn0hstg
xM23yROjxLLjDHPbYaClF7m09iOV2XuCtRBZns3u9jVW1IcBGYLvQTEBjbmKcsQ7cE4kgGgLPwO3
16LWdl+mJ6BPuMBIRua1GlvsUp/NnKH0xNH0zjjhmsXStddf5H8GD6A2T75Qr77R3bf5e1tQXlE5
feYYOjv5xZLo5CB/XqYnE2dXbY2FRcvBQKrTqpxNKQmgh/iSq687P/32MGjnwQEedrdUSH6eD6AD
OamLkbq7K28ptomOaGYwe7dlehHMAC9I8r3PqjN0PzwmiRmzlWcLW/Nwr4F21Q4l4UUlA202rQaH
jvx3/YH3X7LKWN3ROtS7dEZ4G6XyYVt/bRWFKuFI5Va/KFry0M3xJQXk+UupviTK7017omhZVOPe
fl+Oo2tatxbYnNAx/V1O1CHtp8V8Z8Gm0KKoYD4c90BsP/e+CzIWuiM0qc4xqM+a59h2efQy4fL0
Izt/1UlcVHTmu+SWPl0RwOjQBSbvC+1WcuzlPzblAuIRNGGEtl4FjPd6IRBSaZwBH5yS1F1ZDwCg
C0bWxvnygX3cbWlZ+ddqqh65lfxJtvw8tXtdfetLFO7sdxYWUL+sztaUnafKcplWNfWF5ml12Nwe
2alb1eqRQOfvg0a3hAAMHQFSiH9E2vCFkRxQAv8rN0qizRs/Feqa5ZTpVMKZGczta2HYEsK4rbnR
JDoEIvj9qvnp4DdOxwC7pZoY3wbrhkp5zDxJZMKPC0+nNpYYxL5uxW7XxQ5rQA429JMiZtUeJesz
3dKyd2IqlrBv6lM7pOf4F9iIzLottW+Ye1C1sd/kxzTvA8IgfImjb0DzJ8jHdWWCp0fkgoBD2m5F
rt0ricGcS0koYYHjKao1pPLtfbmX6Vu1IO8tai9uKeDbjuIi6LfiCnziRhndGXfsB6H6NNAV8T1P
i5ui1BcuUH0iJKPk2p0/EMo7Ox0jjZCU3bIn1hU4U1uHc0JfNom+EPMMMswQZ8EDFuu3mRyMgisl
LEJiidTo5vS8uba5ckzuilz5K8VpwPFcGXYsVK4Wh7pxVK5IqJna1n5df0FtIujFKc8Z4zhd+yTB
3dsmfuy4uQzIQiYVF3qKTzNSAjbnjnypoZWhGd293HhPUGtigEYcsnlx3RHwY/oyv36M/SEX2Xac
WgxE5mwTf3KdqEkYkd3lyiEWkICXLmlPaRw/ZAQMIWnBdsu6f4QsCWi9NpHlmoG++0s7nqvv3Hrr
+iHqEXgwYG/ExpP5WK3CI3fIq5kzgE0sBlp6VXUlzdGnF50M7H6WnT5IU6r3OihZVVXG5tciMPVk
t6GUmDpfKGdWK7YusVWdgSNeZ/SqNYEw0GyQYbl7nJ1YiCJ9Xq9EPhLMGgpFekZAFiHmcpJmOg7D
coOoQIuJX8HH2C6mdicaIHKjwYIZXC5hlhgYFVAJ1YwrNxZs5ikzG0/sJbfJW1eODXdeJ0+TEsLb
2NsgKFoB7jb3umBuI/9eH3lJK6kZkcEiTR+HG3oRpySgmT8hmNL2Vc6bt0mU3jJOguHBT3QIjPU9
hSClyWNIBZQT/kR1NmulH+c1LU7pFyN9gXQCL8NqU/C6SvHmk4HqFOvsO5CmNz2llctvKwgYWYhP
h1EYTiCHPQbspr0q08suSzc8Kaib5T0hrw+oWSQvlTtPl7hGB9X1TOebILW3Hn1mKnDGql4yzV5u
vo6nIX6uvDFJL4zNgSQk4xURU6RjHqRXi7fBbX6K2qm30mkDFCJKQUWsLucpXz7JnfoY4+p96f5u
Tt/WUZnKZ2bKyj84pUtvhiKemkqKRo3dG2Om1V4ZRQxwYfRsDkoeCLKq5/xs0lLlFG7TkrkVofZK
jZ6qOxiGHxePQq55sUafgAM/1WR/EXQGCqYv1QITcdMvwG/cawE+MlPwJ/9rLHmYUDvvVKLv+ABQ
YNOYZyzHc08wSAfs3uWR75+FkIQWvmmDlsUQoRV+x2JI1Daf3Gt7e8e/NKrnUqe73sQTgMoTtoVQ
m4RgHKlOjnH/Z7hIaILRR/np4ilxjzOIW9+utw+rlojNmyNxGqJYSCP0avn6WFLxgRFLpEDumMqN
snREK3gSZe0TLP8nVUFSsP+dFzTHX6hfjxpSPOACatJeVJYIfVIdDDE97ylmCH7XXIvkfxxyXbpY
jXVZrOxKBXXlDYlRB9smJ8UwuOmrUSPfyWC7A0h8TcSAo6VhOt9XmrfvF+E6CB/KQsZudwQa5jRl
mJcuaOYLeQbXmTaFvtWEtJjz+d37c94CIQZ9FC0HLQpQb0+UQ1M/gaeg/EpvzeBuVhrt/T1rWLPR
Sy1Zd1bG+DTm06naTRqKLtTcXl6CDtV6g+kOmUKub0h2izPy9UCr78W0Xi0ZzXlzWfr1heQ6Mwnm
sbuBTVMrzWnTw3tjSuH4VHmAX97IKqrI9U4vS2tclmK6SsZqa5Nld1V7k/L5pn2Ww8ArRPxs/9lP
+oeWx+/iPJz2ErruMwHhtK7Fqd/7sKm2ANQKmZfWSjUm/BYASpdcNjFaLYTmNebhlUV9Sx9/Vyxi
mJTFGY46KRBKXTq/wVYobWoLKAMOuN2pCH1kTUFFEYSFQ12djf3eMBYsMQcXWIWbG1G/sCrqC48c
ukOcwukY+X8ll1DabDm3YxX1M0bGTDoTr6VlXNiyBdJIvnSrfsHFf+GHr5PPqhg/Km8xMZPVEdFU
kVkQZBjTeD4aKaoATPX6B9bjYzfzu5Kaaw14F+rkIrZ217+3IzMXofdViwH5bh1WKjy97QHyJ96c
i65SVq7stKvMaX3T8m+El7cdvIn0xLaLR5l5r/bMw7k28UWfv42ifMR5kG3zKTFOsYZ2Re2oxksA
QyAWmVwoIq0lZiyLVQyilY5J4SfPUkm3my6xNyJ16VvNy/AmdH9ybK9EfB523q05W9JqUegPYQIy
U48vCgyfDW7CLrABVnOvrcFQmKjM56OGNCcfBCc5qcO7iBDI+r1UD7nEXjp96vTkVCx8t0Ay92lF
8uKXPOHNAE0kvu4KBa7sIKNEyWZT6268JyyZbRrXaofgx03Tb6YmF1EMzUxydIaqeqQx+Yde5yLj
R6gMiun5v9R7X1/RJD9pZ5tyVXfhDUnOh7U3n3xdUfI261EyGNIIhCPqwwFBSOCPtwPsbFihqXz0
QyDqA+p92VNyhnSUciU/r7ZknsE8Z6qBbxu9q7mNwNr/v9W6/kiKQ4+Dv0VkkN4bE0JpMjoGCzL5
HXikM40vfXMthJuZEBNCeo+d8rYRMSu0HKZ01moRStJ4FJh6wOo+kANzFMXE5mx8vhSoV/PUqd5l
nfTQODLv1XjuKusIlWtEDl0s3srPM7ANZv5fCE6nYz9uroBMjwAeDiPTTUTvz9dyQzmVV6wQiczZ
L1v5aFWgTcJtqfIzrczzN8EsGUaKbz6PZbfKZpu1f/OudPmNVBQHGocdcwmofIVar97AgOXxddRH
hxO15cRSmFGYeEA3Bbe7bFcQC9thCrs5gYG1HbSfXAdUiuX8ZYJA/9QSNNl4BxR3YDPX8xe+Yk+I
fUPtKSPoJkHxwj8R+hqBFNtHvLADEk7MhBJyVwuDiUm0V+41ReVptE1NGvXbB3NLnnHZxKcPXYl0
s5LtO+B845M4iEQD76DVNjdbo3xpoEPSWze9qOMQNc1wqEena/8maJme30DavQrxVQ8rrrA1daRB
YSiFUxveLnw+uIiyp/6DTOFIbpXcDRFPMzcD8igH1hw8UQt++SUBl4fy4WlQoLQmHyNXEIY6YvcH
AgogDs0Qjn0gbQ9JiKb3orWOq1wce9Pv8JfFDKPfeTMN/LFG+QsTygEjIl8FF0UwfT8/M65BM5b+
3r8i9alfc/Fi/QiD/GDu99Bl/SWbX1SDM049Wp+tEB/0fzEz2t1yYa4MOiteha59i9vjXBHzYN0U
4bqJV+zpt2V+YQ2jZdNB2U7a/rEsvb0aL8Z22kqf+uQo7B/d+IMVCtq+K/O2ZVpNF25rC+u/7qva
3nSxvMDPtqdlBCZ01WFGNNub2f8RMPNaye+elCaFN/EzSSt/aclh6edPsI0xO7Ubg05pJjFvPCY6
5YVsLzXgh558QvWsVKVd/gH/G9e1azFj1Xrwp+q92r4XgufbW1kmHuPWfCcNr/+CiFlnDjMMhZGd
qZDPcdzpfPAJ8ifHpW9IlT8xWUg2HHfHmKiUPSbYT0fTxC/tXH5l089a1eTWcKG8DswjCHgDkjj0
N4WTz+KGNUmHwIENnp20jZOaXGvRTTMPNgzz1vOkfy1PCTVEsCBv1INmscSHtbSfaqs+KeTAsjYi
InJ9YS1Prc7IoVQw/hl/rW0hDwksPll7uJ95gfDeId/eJzYNf1qjPLRP/ib2BWfk5sDBaGeWrcuj
iwnRLVZnJhCwoag/DqXiUIquf8qfPPlJKt0rJWKUZzt+z02GJuMR6p2dmhHvc96noxur3En8xhrC
SMyFqwqNeu020P5i/WEqLkFGnoHY+C1f2Z7vf43czT/ndAlezXcFFaSKCpIvr7AGN+y9Rqkt/cn2
r335zPk/tvpnfWwX7Aau2XPc7HclTxjdHErhXutGIHzUwn1Bn2EsjOPtie5Ymh2t+NJq7SC02A14
QQhp0fXLKp7VVg/ylNeednD2dCDu3Yvhb/uhZciu5KjhdXvUA8pu89aWX53yKaEa5SfDAstLPq2O
Nr6mXcDmaRhp4/cEW3oo0JUoy2XCbvK7ADVp+AIrei7H8RGv0QJ0n/CoHiMj6ZRt8ZXr33ptHKwV
XUt7NCmU0W90VSgJPeC16/CLmma4F/Ovp8kEIq4LnjILFXF2sI04cPNAYgL5YKXZJ7ek/1d0pwbT
rMiumzF9P0Y7U5S7pv9TGy8mrDITeY2XkJxg8VvR/+UWdCM6sCS7z9zuqTcB2yst5tjSr+EiVx9g
UjHhuLP2jnKK+/K1yqJ02wNmvsGTC86JIDyk/nXb5WOZeotyhzdwoPlClRm/YSQLS3q/RVcPs9wf
JBQNfGLOAbGk1WnS+ocu/hKy74lKVawdjX3I3iDWhTCGMfKols9/xViA9bZ/R7hyq/4nzV92E39n
45XbSU7Qs5chiKCgWW0WmrtOPcksbuV9316YB4Muby9Ip9xnzFs8El8FcPG9fVZa2t+SqELqF+YE
Bfd3aqvtpW+vExsoSwgTvrPJyxjqbQ6EUmV8J8VqGtinN64wfuYxY+gXXWMCxKBPC4kPJCUEylny
2ZkaLGkkThARRP5IQ3mfG4p1cn9qbgSD8eHu6AxvdcrG/YJQ4UgCmN0KIyivmfGvRyp10JNJonAT
mcs34gf+pRGdQZe45ngmKABwalRc8h3hjfK6UEGLqfoBIYCzC4ArbtKqepheUuQPgL6LXL6O1fbQ
wOKZDethJb3tW3wi+RdSf4S6ScM4vG82lECbmGdnnB7koTYfFbkE1nJeRMWV8u+UhGaej+Q0D1Gn
5MifFr/V2bstUdcuZ8Pn7RILLC0Tp0Q5nbf1PfOXujuvCRv2vA51HYizhB/FgrNGJIKmWKd+Fc4u
+eJ2L0Jzb11WOg4vD3vEEu+jMluu2P4hyHATbnV8ndiDKAgcKRZiRia1/kMhAi/iLg2ZJ/R4Wnui
mwcz5IwF/Ex2EOWDWP8T2F9CXAG+x3b2mw2kMcDsip/j0gqrzrK8Vd+qDmX2JRKqxk37exTvvkqy
/MCqojV/syVjt9rSI6pGe9S9ljl9m37jqXUqHr7Dpn9SMTXyvehKUuA+cJUCI5HDdLFgQ6iOpP4B
1YESpgtme18f6FWP6SvRqdCPQK/HI+Z+XDS3FiohxUhlTI6ldpftnzay8y9UjpxrIRODym3AH/1p
MHYT2CvsKUY3Kma13mEQ/SWmbaLdlkMWx7tqeGZz2RaEp1IS6mnpkx6qM/E3+XxDPG5itG5usal2
zaRp5/cn5k+ZHg42myG8Cm3TQMvIz0vT/iy46VonRx7ST+2HUnKotPtQfIikvXHmG7xHQumThlrD
hF2pTNaRQJCm4HTyF5gZhZ0g8HZmjIsY9Z1ypKSEkNe7utewuou3MN8vCNzSSgs2FlSrAuDthZAI
Bx0Nw2r+fpuEsKQEZf+U9fA5pqM4oUHPSXrBeaWwcGPCBmKjhM7dDp+z/C5UciDjGOQfqXCSkfa2
XSTkvLGfTmXCqUVmbxlLQeGh8TmDdZHjD/67kV+TDnXOhz2pc6RJ/0XSeWxFjiVh+Il0jrzZppFS
Su8gYaMDBch7r6efTz0LZqZ7CiqRromI34Ebbwt6WoknDkRV8EgZHvIjjXr0Av3VygehZRCZbXPz
2STx4chM2O+MtYaVS8nTEe4ZiE51ZQ67iKBHwIAsZiT7DownspPpk8t2ibqRzpJKLkP+x3IoBPEi
c/sYQnRF+GCg6Saem9FjRC5h8jkiokh/8IT3FL3d80I6yBj4bmhj5eI57BZvFgNOUFoRJgj0hWHY
1IL+r6d1UPD1rKrSVsmvmyEDbUkUXy3cBtonP5spnC+RP2wxY6kT/d0SJRqM2FvszHm3U/mmS9eI
bNTYNbO/gsbEKh/mYL5jd8iRBfE4/gxOzKSccjE3pFqR/wQANfi5K2GBRQHlRvhBdWK6MZh5FOS2
UbUv4n4gVbvKVGziHiQZ2HiONacv5a3JtzB+atHZMT4mzirJ75gF8Eh4hQm4oaY4IH8y5AhlOhGH
cJEaeFJhSV9ykoClc86JMvgKmu+8fPj1d8Vov0GYOK2BD836W9L0Sxt8DU2wrQBqZBdyCaZTR6UQ
92B1JHgaCWwNIeG/o2fC4mnmnQRi0GHlat2BIyWAUr+5jfNFMNz8gP1EQ+zFM6SYj0qXWBwUeI7q
QAC7vPASzUaG+fkv37ho4AmIw/VNgNQKijpOp1L+gx23txrPmuoV0S09z08EQGawhOhfO5fA7Kba
r6y70kzrMf6UYERI+YeyyHBje+BRSguZjaVnuE3/HOXfmPsROfFaUX4WGFoYkMZgoJZtA0lwgv4L
j+dNz7y81iBMDS3QNq57v8ZyRLIjUJWwYeLCTkGB+Z8j612akrUE1j2qNwscJAJqIbH4GNf5XsZW
UyiPAhoLiVde8e0SgykVTJzsAiJulwLxEmTavhlmLPNvDR6SfMxRtTsoxHxGJk0LkSaurvj9Ldt3
eZsT1LN2A2gM3WwFMssPjPLfVP6b5MRO6JeHhlazuo5DxSBRt33/wsPDa8nmj0lTbJeTbYHFy/E7
9x1nT4trRLzOVqInNDTB5WOkB5vLW2WdaqDu8RXH2kF1wIcrmkPO/pXi0zbTurIp2o2GG7/efS0w
QTy+LyA1x5T0UfIzlwPBYuUlCFrm/MMa3uvgq9L1A1ZbG3JueJ3veXjTeUWcCiwXJf4UYfcHlqOg
iNJr5TBMZ2JMaJ7QCPFSWL8ir1xlWQrybwf07fPN8iKI52Rhx+BsQzQhiVf9GpMOyvAf/GY2Vvkf
tF4VF55xU1xk9tIAHrLx041mYS1qNleFK3uyyzbewsvf7IUESBfgSwcaV50y5O2c8wErm9TGATvJ
f2POND5v/9LBSfBGV/0LfirZn9yXm0h+qE6Ctde+lA+427pSzU7Zi6yII6cQb7fuwAv4hUYAHwWe
CKQ1FlvI2uPU5QTgc2J65g9XrYwcXGTBVr4b/33mYRvxpxYyHwylY8NBpXLGhjjaMmNQtXXG7u7W
x14Yt/q0hvIAmYkNY7SOjlVOrHnJwlRjrWXWtVOnDV64LYtTSdfsZPyu8Qt5n7ovlSLdP2b8AZnh
0HKy4E9qrUreeBC1O6Ujiv4qBJuB1dD576xlfj24BBjsbGPtn579ShGxo92Xfk1YRtj2cm0sa2bi
yZswJhImvgXri6Cye9Mhx335MOGaeNtHzxbMMlm1mwAKBEElWwv4NDFAn7bdxIZdB0CJ+Y+IcKVi
j5vjZ8fuGNCvLCeELj0GLYN8uK/+uIGgzxQNPG71tvy0kMPTQFqRW1/q9SVqr6S44ADu8WP48AyT
dB+vgYVQwTGULba4irBmsqnxwWLzGfjvEf+nCLAmXTvFwKLhtGF0JvL383RkRt9ggH4rr00c8NVb
xdrE7BHzOtes6vvImsbPLZ0vaS+DUh1hUVcEQRjBTaeggkzhewtRZnjn39QcOj1HRwoc8akNzCj9
bcqlgs95xQ7A73fdSR+zYAvCJ6cGhnT5R5dgvlSDt6067aWtij8xDWyYPWyISHvF/MSguLRjuZ08
tf4WpDf/M2+2EY9/5qNRs8a0LVflDGQtiuTgcbb5yA00KHf5Hl6x+Vk0N1lozxsmiLDdYZ2ttCUt
ID21rOHiEbFN0/wjtL4y6gAQ9dBAx5Z9BJOPb+56P7bMnDa6eFVM4cBxxotN65ec/smwf2Kmc+VV
iw6oG5NQ8+COic5sfkXQppWeRAeQcTH9a3jKIgQizDBWY0NEG1R6ljZyvKy48Ozi+DNrSWJ9Y5kw
4dTOoPkLAjn64GjGhnO/roG0GwpJ+EjvGp9QTu66+t9imlvYnQnEcvRQ0d44L4uFQPJ73LwEPiy/
Q9wMqxePKofyQ7CYU8t/ZhHtOkwogIClmOu/0za5fMB+cV8CZKf0opJHOBrWbACu3GU9R+LAm4mk
fPMSea3zpdKg1rCDzZPCT9FK8S3m3S9ZihWzoQVxbvkkqGMwpdxbIYADnq8rbBOvCk/F6BGaxT6P
o8ItjPk2FIHqKgiktzZbBWvWmzm547SUMFSayQ6DUq8NSK3mX0OEOKog6tDuAulhiPOZkXaZiLCU
dbwf31Rdf6p+75hlsIVZ9qnO+oybOPAXtuP5ZQqsa434ca0Y4zYKQT7N59yLARJDuy3CA+ao7pyg
pujSX1FlDAQHvYlmjhY70QRs8K2LlAOnFtR6qj2Imp0Jh5EUDzK/vgLefNMYa3K4yZQJmWOR7Txu
yy45D2ju6L5TQ3tX+bcmLtHYpu9Ko/5qcw1OwGdOfCUzkgefu1Wwvse+Icv3VfQ+iC3emjKm64pl
sSNoxDqdSFkRXCmAuwAPYCy11TzJv3iZ5Gv8oW/TYtAZmp4WPCNIGoBja2GAIVG91BQ5awBgv9Xi
xhnER6RRIE/ixcroQkkHXJX/ghJgrgvukv7MO+tNnLAFw52wwfj5ZOByWqYK1jXSPrJlObcD9avx
SxjlGFrz3UPqzAGcCYgGqTf6ERINE6sDyS0ZuxCA45KTRUxOtgqDXacEtphAtDZZ08OeD2lVtjIy
5evnrYT5E5eJsIn0z/yYF5rdxuWGKMpb/GuWSF7r5pBVFrVes+9L1VOL0NtHculi97kz2qMsfo2i
Ro7suuuAKRBXymivQIYzsXezmZGKEzth82l9ZABu+JpBU4UKGJ7x4j9FI3zhqD2KqnjIDCI8JbvS
NA+RjNut5VnaStmhAniIDUaE4xaakwnnHJEDusXuLZRMaO6aPTnKICIUVraT+EjZ+G1zFyLziolB
b2xnKCAyxPCEOzr5BuGPaP56bpS9scG98UQc2VFI4Xpk8V7YK5gitxNNQ3VMzS9lyTFYY2u/1SzA
sEEDg4jsedg3HQf+dGtTcSMNoqMorJrR6cgAMT/Gsj6OYn/QfmR49IMosQZGJDN3mv26FXc+7Hls
Xr3WGvYdRZ+k0iNSQjKSJ63G0r6zP+yMVugglfHUsymDadpjmLaa9Z0PF1tuIpsiHsdQaTVzJY60
Uq38V0WhIxTwk6oGYSEmXVFHYARrOt3iASPqQH7FsEHitsFCCWlqvY4pgAWY2TOtupTYDVOkb87u
UrmRTAKoCHczXMEW3iaFwoGB77XdqYTqNTcCMW3dxyKYG8tEguzXAGJs/xQ0228wPZnHNdIEaql8
sidvIQ0GdbTptBH5neka2P2A5NC5E2yzaklQlx6cOHiaJM5Yv0aKLN+gLaAAVmkRrGJ2iW3j2yKO
58IbqxooFc+b/FHr+WNOP41oi/nqWFR2TVoNLrVuH2qu+Znq5pbyL2pR0yHFTtHVU5Olor6WKEkL
FJmxXjr9xgCuadR8FyblDj+snYJwFFujXWBgOpSi2MPvE5AR7Qy3fsQsL5xusF7mAlKjnN98rbxl
Bg7bo3BF54pKod9oMvl/crGd+/zi/+EDB49wOoyyuJdM0UP+Tm9+FWhm0w6wk4mQkuEanKxLoBps
i4p09mRsf9P7oIY33AYxvxeKD0OF/agG3hjdQkk7KXN3ar76EWf5otz7reYhkPESWP1hOmzGJHW1
cdz1sem09H1XZnrMJHNG+zXGLyGxo+lx+hQG0COVmZi+YfitAh5ieryxcGw7cIhsF5a1gDxXYRgW
eq0Y7LH/WIFFH+XeP9FXu3r8Q4LXRUz2+lQ5MF+UfZZIUJoQWC2619TJogIPFZymEubNAG/6+4zv
XbRNfYK9GN2WZu1k+eSoNTXlZCJpfwzHBIH5XSrdEOlc3K3OZAPL5lUuonuynZT4qQjdW9UgA9ei
FzyjU6ZVqAuaV+aIClvezx1C4NYL2tZz8dhC0F01cMUQYWL6UK3+IJbzAR+4A//cHZKuORh1fjAa
cHBYmWjWzM1kSg/8nG94GSqVI/DbhrATt0bYHczgJ1RJekCtp7TiEQd56JPBKSbrrd+M408TW2Ah
xk6eX0asbJSSLlRrd0OQ73Btg0y0zYn0Don1yvtHkWs3Ih/XEFARXEKRMH8hc/A6TYGOEfdoRXEa
X3X1ntkwEtRVDukCXdI7MRGFjIfh4BnKDmv6Q+YULYd0xPECizGc560iPcleOd3YUzCZfsBOz7oR
nsuuPakW9I94ZZHqOraXigxmKsFqWA9kvggWLKrY2s83YkE2YUvocSojDeZBQtugBEHbvTJu0X+Z
CEcpPQonJewuqATPiwu3pZQnLlx2lHiE+psa45UGbQxOTdIclFTwNHU+tPlpYtjDd3QfIOhrn9zB
dk8sGUonu3w3VWFn1Psg/dbm4EAc+z7iAuo4aKPR6YEbQBHE2ikRA+mXrsBjUi738czGUXEDGA6N
Ahcqu6ikWofqVSDHkdXpY+R2QSdK7BXvVEUckjjEn9gl/lS0fUK8SYnGHDnrlGGyVbicdtqWnJlr
I3uFlXDQB4QhNbxvbSFLBrs4edSEtsb/CJ0C6PxZyW1yUhZTreQRDs2d6PANVpGHm8YqRL52g8tz
FoaDWdh1oa8ZAGbjCZLPIsN1qm5Ac62/YTZAy7ciZBfn23P3OxcubmT2UOKtLm/iSt9GivrCM3Uz
Y2SXg2uD7VUqUT1YqOtZuYFlWIXKKR6DPUlUDJjXBLsyRIl+zbF22wwkjki5ttydpbpaR3SHYQdq
dWZCqd8lTVro/at6sCXpJqHuPUfwzMTfiqHwDmnttpiR+2Jd2nBh4fStAhwp43amgFAonMddIkHQ
iv9S8ae/x9DVUoIKmG8LIXRk4dECtU2LzT14GqZIF5Aby5aybmfo/s6ek9FRo3uj4JBgxvsiKu2W
vHdE3sBGQumiNWi4mKjXNnm1MUvqHMoucIxil8MR4WJepum4C8bqt4qlRwJlYZqYecWbHN4uvJe2
dAf8Axpqng2gFbD/GwiipidrvLhSXCP9fnCkHCUjHtQy3mZKbHHeM3eIk29RxZov/JatyQb8yjdS
26PmHVnMy+BT8Fp8FTjHw94E/vqXjjIyItAE5VpIn0YbrCszfZiEyZE2fEzE4TPRmUsXMn2HVULZ
blZx3TxGWASUr8D5ECY6xRMEDzdJt4pDDKkos+r0bv6ZykdMeMRQvx0tyFigzlH5l4MGdeI5U8jz
0GzTY/BgA17E2l9BBF+IFR/4pA6ypT6mLVjDFgIBHpoHIJ84tEDOIi/zjS0Bo+4nfptN9y1M73jD
ehZUqk9Z+YCM2XyVRn47zvqtatBgISMp9nUluGHvpMa/NnniOYViAXKJl/NXzQrFlXhoeyTyO7Ah
Li+6IfiF+qrGbo657vZTShjdkooh/83q7xBBTsVpQbOePe6HXTJehKK+gD01mD8lbiieSjdO4UxY
+4YfJFtejHMEjXD0N5atq4+ZV1CoGcInFvR7ZlQ4oe8yTbMl0wnHfdprJ6R3itE5ujw5sJmdEW0T
Qb5SbK7wpsfv786hOMSu3IY30WKOw62YCTu5B92BbE5blUNtEf6J8+diFa9KBxwiZuGa4HZc78qm
cokW80bVQt8EwImruXLA90KSEreuXwni2TrvPCzb95PHDFVDlcBISR/PBKOcMmTJXloMrgaXm6LM
1ES6vt9aCHZBU+1wbNjVqd0GUOGak2gVeN4++/KaY7kFWlis/ckdVNvEU2uCjV5yWEv8cwW9leHM
ku4hcMUG5Y6Jks4waZhWPXWkTus+Zx+1tRKduNJOUQ4YxuwWfdBKW4VE3SPP75AgjfzhQYP71Jz9
8l82W+5sMoxswluovEkMwAgQfIqwZyjEDgFg0hh8Reb/J+BMIRr4K/S9g4jdgGI4nQyfNNnR8fZM
vXhXgm55pDfvGdJbBMqJxXjI9rU/erJVrIyfTJMQkuVOVEDHbRmQR9ta+Jdav4F6NC1oa/F3hyZZ
bRHjExU8rGNrPPmVdR7lZfCDu0gb38LJvKHWvSe8na7Yl+lA77jCShJuCPj554SH+6ua4o8qcTPS
seEM7TUd01ah9PL0AHRIRGGrgV6R8oVp0tzsjgnmteSDrXsy7kqLm+aeNXbETiPG4IiFEU3lXw3V
pin2xfAMtW2eF3YTp1SZ4EH+qQ035lwwKPtZqEE6kldooNGyeF0DmlfGkEgW3rVe2DRiwVjjr9WF
dYMTNdy3Ctolqt+V6sWH0nRqUccmyTpBJF2JJgSW70aDTb/uFZPRe03zZzei03dQoIF7zS1KYkQE
g89Q7WGgEkfVoMD4V0doDwJi0QWbxcC75u8xYYcJtCeBddfTDVIgNIHMIGpsiaSPOiOuxsTjPdge
qwmZCmMOBpiimu7BsrTyKiWyPTaW3QdfmnVcRh6NdEUdqiMWYpAZESoykwfDb9r0+7APsQrZSqyF
uhb3s/ozMK2L2MXRc6I3QGeIuBAZFONgUrDWjGg0+ZeROSKmGhiF1hBIINYSB0yBVds5MrsdqE8D
KBiWBb6Mj29wtJLZ3MveFIuHLhscOVD+k/nKCzk1BBpovAELpcAD8fMiRJyG9qPj1Y13S9PWa4kH
KzAkbL8tY1jn8saosNkWGMNipAXsjr5gVXyBu04Nmit4V7AXX/CzSJ8DGcQYwyHh1FG9aKQEyVOP
ZABQOnlbia5Uyu5Aew4nBhSAb2fatZaQyOLk+0QvOoOsAjGN86nzGUUwty6gUqIYBQnVabh46Mzr
9QlGRP6Ro7anacmH+IYhNmWdeBtL8VY27tBkqCsKGzpWhPOMQblbwswuyeIs/4iD2IcZe3EoPF/J
V1ZzzaC4fuO2uIsHzSGB1cFI31E6JCXFhKQqdaE11EwUoJQ0i6BOi9QVjz0EaFb1V4LPLcx9BcRW
yDVGLJbborILl0cF9awsLYrE2qk5+VFbnpC34HXO+Ctwaihkw8bAqRcd+Yz2PN3VCFXR8WRz8sQo
8Gl2yqoJe/c4DwOGzNwS8W25EbMErmS3WEtia1PBBN7S1664Kriz57VJrOFKFESX8G2XimmO6RHh
7yTQFer8WPQH0q9r2LctJK7pDhWC3n0x4TEEb4C8wL+Obp3QrEPt14KKKGuwuXE1CX2vK2Ea8kfq
aR9fJgKMc8tNy+AIQSQmEjmNAYgiL+wRaPgrs/nXusFOhDOMbcQu5MM2+V2H3F7/4GLKrqugA7Rb
fAo3lYJadhFvYx2C+qZ7KeWHqKQPtvcmk7qVBU2EkxzwW7pI8ibgeBssoqCpKfi74b11UFA1/I5u
5iLK2pSTsLG4oUYQ7vqkjs8xzFafZFFt9O67IEtYUCHw2HRVC9+E52VN9976NrJuwznpEi7FqBJB
llytQ/6AnltO270YnAf9TQ6u9fw+G/9MqGLDF58Iv85EuKdC4iT1D16ZKkQVH2aeD7eYOmc8COXH
VAknDcfpWbrU/jMo/RVdZNP8m9HLjwed4ocqCDIejGTzGM0kpCyRacte3tQ+yNlfx+9rJAcM3lcC
0Ue9LHoYMWHGDAeSMfOS1tc7WrMj6dpGZvfZ9Moq7U3Klq85JCvnRJ4y43SB1PdnxKtrvqC+m2iC
ioY4xgliwL8pfR/K4Jlrf1Vfr/uFhT8Prt4d8DwO8o1ViKv6UeP9P5CMKDM62rQA6H+FfCSEUC1B
RnbLmd52Hpa1nuafF2aOnG1ek4AbE7YxVcgwdbwcfejkQ2Hi1BFdsY2CoRwhsq2hHpuT7sDHyVW8
HKWdyVceiztVwFWdIQ4f22Rh4szv+XMCJRN7XzjMasGuD3ykCh3qIJNDEV9Tuxfv3RyRwaGiNUnt
hfk2Q7zrxdlpK1KHfXHXrLtjgHNUpxmeb4jbDi/7NFD2jGuEf7OJ4sQrluBB1p7RWfD9qQ1/yR2D
JFJsCNLcGa9iTN6iEtf8WFtbwBAWFA8Betx8CbVmleivTPpQGSLpE6CdJf3/gOfcJz45wb6hAGIO
QYgW5XDZCHh+hAfQsVF+S2dsnKR4lywC9gFbmGLcFYsMIBR3fYTx1b9YVTzOLRRtnZcx08kJ6+vb
7b7QYO/722W6HjC2x2l1M6F4ygkXU7H5iJJ72Ii4L9ID/3Xlvyrb9gHOcQe9GvENa+74plM49J5Y
FXcTIUyJAr6On75i3UG3fFW7WA8CJE7TaBwUC8miWnuqf8ARlXLs0Ge+k6JgUsbcHfi1JwcF+E7n
76HbRCbWBIPT/+tzc6f0MBgk2vv3ClmWHKqIcxJ3rgYXebyWuOxEJ9PslIDXmK8CEbOOiDnkeJX4
wqEGRs6wNVsDDyXjNG6I3mQk3V8QnrYkTkwwbONqOIPQ4dUoG76tkE3sp51tU2gW5Fq1dM4/GYQ4
CbceptxgwbY6GZiA4axjoU2Cn9c2Bi4noGWJN0+/vZXd9DbjQSSPint0G00qR5fvMU6gZcNpChkU
u7E7SJrlmMLNj8pDGyYHrdgo4a2oq3MYwm2lrAQbTtpbhXoZdSWeAatW5TBsD0CvfrxT/88CEPFd
qzBNkcXAC1Q8BuazSfE5LTUVOkBpM3OH1vNpxt01g2vWtN/ccD0+9F1urQfZs1CziFAmYZzNhPjU
0Mr4EqriQJ7rwWTmXKdepmLeaOt/6EE4r2rLDeLgwDR1b6U+XB5iK94avXWmGkG/9CmYkERXyRuB
W6schyNq/af/mZXRDtr2Ds86ZTo1yIsyHepgrDwoUAy8UhgkqbeWsrWXZXY11chCHsDbjucCIwg3
wlPZYYUlbBkAEG95RX0WMb4csnZHCMaOmEsQ9p6cxC3GcrFO54Ws91ITsj2x4+TatnDKyFHdjipe
HDClg9SrmuSN/MS3jMP3g92Iitkj3uPK2eYjRvM5lUq/f1OlFlnfgqfhyL4RGfWOL46wfioxagMD
N6B8UriN8bjHRcXE3kOBwB4/jqRILIk/K2Q82JrcmqC7+bD6DD5n0GpXVdjqhvysgvmBkwqem50M
fBu80ksCbSqHDKqyDATkBM1rwZl7LPY6wJ91XB0XRwPwPWlQNtSr4Khj2G0WLBN4Npt3vkhqHmci
xJ7KbZE6v6saWvtZOUPYWZDyxW4TU4eZilEpc6eGLsWbCB+13K4tEzVhc2oXXTFMoxA/ARj9BFK0
XgAFvqcOsWAhFRXeTaHocOY4lTY5BfZqovQ+NzgNdLduhsaVMS5oPW5yGoNNHlBxg7wTU5JDL+0f
MlOaUcRNTvsof9qK0kMd3IxrLQ495reeBEVwktAq6jn//IUAZpsmlZ0SwlJ9ceABqzhTgSvoxIbJ
CXK1DkV5k2bf7VH4iVj09/ZYuExpVe00doyHtoahr8bMHrtXsBvaAA31k7KIGkKe17Kx71Myvr5y
/hPgbMXBTB2iBtelfCnGZ0qonQZPPxwxSJ7ujAy4jOY+chJzA6UU7iASUmMtBy8o8vNG4ebtG6Yf
UreLMcVdoVzj0l3n/rMz9nrhr6rw2NBJkZMazRgCQgKgpyLBWHuFU74P4O2XEG9O/G6MIUng7bMd
xXTvnxGjT3jOWPSg/rm3nlOv2JXxmvV/WTnDnuC4AA2h5g9uUvWYeUFLc/BDrwCfsuAv6kZGSTXa
JXE927JKwMSYbIObVZFZYRHKV2+68kS8xcrM/1T4fahAgC9CalbdyZghDJTyA7Wp/oowranMo+UL
x2Hbz6c2NzHzWdYnI/t4+exHLnkeT1WbdpqFOwutdwVNrW6uBd8b+VhcEtJd7F99/ERuMlmU93Rc
AfOo4Lio4yPANBiU+Rka/0YDzVBxuslBM0oc4X3G5Kad0MtMfI1U0lB0hs2mYQN3S1MOdRZLqva7
eiMvo6Pz5bY4DhCRrOCafS3Ev6lojhrYCa5LB417mYrdkDEDKvZHMrQWcilMOmvEyD291wccUFST
eSB2fRXatbrBd6Y792Jx5veshPdJjvaJlRK2RCcoodoYAEXZojTb4q5Myx2lj6DJqOpjRIjGIUBn
EavhgXRyvVAJH+goESFATNtUYHa4zg+k9jy7v1AP7hjtxFF/iQPh3ofCPRa+IMEeTTO4jmF/bZgU
NLj7dJjJXVp2dC6Nq+hkwlSMij3an6xT7zLDijT84o0CyFT5XyRsiXBZ/efrYS/SJzXLXngBvypa
Q3TA8E1WOMA4IznkZWLY+aNQcLuUEQlj1EDuJQ2JYofV2aLzyaLGTaNbQIsOtwafogJjrmZf8PtH
KMuouXVWUvIEepU4hlvupUkDBUK0g+amHLvTsAWFjqULSslLLwrnkCuagldeG410DNvFK6NWIMT6
zqSy85mr6TRVnWq5FDarujTdwVAwNof6mDXusg+1rWoE0EposIdmj3ujZy1kUWkNp11MqEkvwtjt
MCyDNmKj9zEUxesSNC7QsY2e4snMPAry2jWJINaJKPe5M4sfg3XYLDUIWlatvmXVWyQPh1A2b7XC
l47XQxcc/SDdiQg1B2yxYmozXFcDLd9JgG8KmWYF6jY2dQTGwqtr9hMyPDoZaN5uh1QINZChm7fE
SG95Hl+RGoWSfE/q37A07CnvWFGQpNFKMFZocABm0iYit0c/PegfMioXwh+qJYRg3FYtbQU1v2Ru
k7q201K1G5nUUGhUOX7L08MP3DLXvbqR1rnQoaWV9pYRHOYhP5RGdRDN/hBP48EfVv6HHwpvWqC9
B4m8UU3QFm14ToZwTywTZ2FwL6O8SGN5kh+VpToq9NJZQfecxhtLgQHVeC1FqAksmgGZwqiKxvdM
OVnjraavxAYhn7N9b2me2l8z3lKyHmvVxUjFlTA0JYXXISrdUTPR7qAhNP29AihKcJToqKZwbqy+
ul9DO09RvU4+I6p2Q3kW+bc+PshZ0r6hXa8emroDtBO1TSpsev3cq7Dcn7Owxq8iG13G1G1si88Q
SoZlKKuz/rVAhNlaXZ+1Otz12XPhzafpuQNAXk/WWn5r0FBEBMDvzf/48Vl9EZHnEEqR2Wb4KoOL
/MaQ8GwsVMrFZ2jH/VxxLOSr6jYBafRIKnChYCIumgiwZPqKhmCYzBuixFOXOf9n/0PYHhKYaNsj
dSU+dquVSEKCz1TrMOPHQ8oP0Vp+iIwSYSSZxq2Rk4dgpk/EwjgFk0iNL0rEtLp+jyuvJUmjIVc3
O6LwAl+IkxCh0mBTfMRYbCXwa5CwZFqHyeWikEDPTkhZNTm5vJb69pgO2UkOSbM29opVoWeWmPsC
aGm85/odL5GHHsuPlkGSILjN4uQp/AnG1ffnizr4WJLHSLYWGRiK5IeUgENHOcNMXNJh2iCLV/F7
qMA1ZfgClCfSNhoI064cYGuU0i85EvZ+p+7H7lKFjWfdxBAHoCa4aFF/LskD7LBI7aMTJo90G7OP
GWVKE640t8HYkry5YnuCzEbROujKNXZnwwNsTzEQgFQzUd/BCmCgnWLo/xCt6nubY8BjAbWCYHF4
BC/LvOJXepEs/BSVlt7nVPrBmwzhI7QepWQ+yiR6BOqJXTo0TLyt1qHFlPp1iq4akSethYnvgEey
2BS+cJrp2n/s8cZQV0uIanYLfQf28DRFex1xwwBbCe7v3U4b6ykk2hv4uM+2Mkc3M1Dw8zX4zOmM
HmKuuZ6WOjhIl4K9hfemFBg0lbu0CHdyRIzfLhI/FeFYkrxts3TtceRpESHS/k1qBiSW7YpRRE/6
Huk156stG+skoY+ycKWEMM1Va6pbUai2fldtp2sPXAEd14xNL2rMvanoh3BWcfaHVTr/K2liOaP6
rjrizmaKumtEE5IciMw8xXZf+mf/KzYqm+wmXJ1jB+uiTWG9S4T8jK22wwHDNckL6hiFBn2Gfko6
oDIIBuvcarfUsB46cVzzOYVxPyOFQ+OaWtfKiO4QT5rJ7YR6T4TWKjGtrVHGpwJTeDw7LySyXRdb
RAODL4uvbqumpStzi0lj60q4ERy1F9d2gdJTt4qjlQdHPRcPogK2jrZ8eg5vWTXdxkM/4vv4f1wL
KTeZX2hv4T2g92dkPSvmwYqRuR5bmmBhl8NMliUaVgj11hlFb8CwdgCaSAVOymBlIr5IqsxV+cq1
3PVrwhQJkga48hmBYHvjlBNmdaiM0yAF1GlWGVCDDKdIRGnMVUv3MxY0WqRPYTLJAJv0BsCdaO+P
XySbXmDmIXX0P+d/C7c8wXdwZcLilXPA7ViCPQtJB3INHJLvwfcPMU45uLjDOtzq2rANeIxI+O16
g/Xp4t1afxssIw2mDgGQtgWBO8HLP6NMGxBvdMj21lD2+0m1Z5oOhVKL4nkq6ALF8h1lPKKE4INX
SNWDteKELr6+D+nEY7TTizxaV7/7rgh26CasYzoBrwQcKhW83xSA2xD6hogV3IqzREdkSfklwrwu
d+IwOPGwAvMEhTiTf7uLIFaRbYkh4mYhNDAVedSdJy4zQnOsCDxLd50pOEK12DCMDpefE1VECGLL
ZU52/+AAxQ5u+MqiFnwEYeAp2s0Hhnrh+D+WzmO5cSwLol+ECHizJQGQBL0RJWqDkCt47/H1c9Ax
i4qZrq5WSYR512SeNGFfjNvMz7eNrG/cUuI/n6NNMXz3WrLO+4IadeVzsBuGvyWYwMuGc8GWVyGy
jkk+kwF6omBAFGn2+/rCGdJpiJ960ZlOUbNIEpBDzczwAOlXbOsrchVnttkoWVhJY+I7WwhTtDY7
YZcSBv/KLOzWJOOtqHjzZ490qamZ5LJ1F4NtE0KnsZrNKAJs22hddGOGsJ7rYKsZ0oWxBSiTRmLS
b9BtC80xIpEZB5KnORMbOHVZRdsDj3yY/jOQ+2lH7dhLTGPwVxBp21Wk0es7Mau9+h+hkBwqZ0Nb
TR/EPLpJRTLqn0UPLLn9oWMSGsI7CGT1LmCjAM6Qh1tFJbIu6vFxRBu+DRbelTsmX9SLq573CI5y
IdgtCYdJ/mTNVZvHCUJYNty7fryGLLcFdXQ1GhyEOBXY1mTtZiXSybeG2gdpn9tkqHRMeldgzCEy
CSiVUiFv1TDYEdRdjDctS+4+GZYiROBYGO5EZg0RjoDwTur5jVjDa7/V63qvITicqs9CT5lyAc+A
BBu6SveE/7IPStGNU3JOUPcFEImDQ7nwPEeIUzzuY8wrmFlH99U3tzkB4SsgdIwGOhtlU2Lx5xNr
YLXKEWnKXbXV4h3Z0OyCPTPOj1bxV0yLupAplm1Gv32kOgbeUzIo9hYhplITotQV1uJkeDIymXBq
vVxayzr1Qpwd2/3Ub41u3pcm8+BTFfTeaPh25P/RuO1M9I6l8TLbI/IYB637VjaPOUJWUwG7iMD5
pJJkMNGorJS6Ock5/F6tugaReNPzV2pgNhtV0HAsCHkRAbBHc4PwnTiFaEIOj7QN3atquOQGbroo
3lRvqQzuKINruJ7fQyAvvELw8jhmvDGG8TCi9gGw0qbPOArfoiNJGtqCNaKpzN9J8utaeV+kMIhM
vPMGhNpfBKOnZg27r7exrN3bGGZmW24mJgblHNB02FGrbOapWbWkcklIsj5x4AHVSm01LcjUAP6h
oBqagXhothlGd73ATNkf2zI7ZbJ1C21ZMfZWQL6ucRgQjuaBvldzXL6N28WJS2FAJN3sBH7uSCIC
RJWVDll3I9717YXYcmPdvSxfc35UvLsDdGM9HLdSnO10Ctm21e0ehbbI0tyHSTgCL2Auk/6l/+Ie
nJ3Wo15QCMdi08b8ZPEczKw6GQcOGUNMwrtBVVQJIRQ2fK4p374bR7B91yiYTnXi1Q6/749vaic+
e+fd8sfz0AlnC07sFnI7/oIJ6Dz9mLWOuz+zY74j/LRi58ZnU0xu05zcKq6mHkGiYUsiG8JlMutV
k/TEINfnbKxPTGV731H4BDr5vcQpjLGaz7rbWvyCqGdZHXzZT7n6zlbSXY4NMjzLDRglDDV6r51r
zb+EKbYiaF1jIt4w8Gt0jDjladOsrXBuF/0ifWMLcSiCh9cNpJ3ht2S7IqWL0vOuz0TlCfI2aNpt
IbBFaHm2RKAcLvMfNoCx6QjtLio3EmspLQlOVVQSptsfSHjgyUswnM3euAN7RKyqymSzinZ+xBhX
bjaq46ILQV2TOoR0OJkgOHL8FxUGx67qqlK6qT4VInsSJ19eLwnok7rcBFK/GVQEhhWLUPNKlJkt
TaNzpDr96EP43mz5kCRvMwabMbrMBIVPUlhr5Olbiz4R/KtV3gaijvzqN82MS6RTABnayVTmozQX
BzPRXbm4w0wTM3uRNzaVapOH5qBadQZtchJUwmMRkyLMBwCdq8UFWWqSG2iGCwgVIUW86TWiJcqS
JftmIoqwJkJsHP2zPJlnUUrP48q3g6sVpE7PhqRLjlNvHbp0PkwiyLS36O0G21iNVze1e6XQtK3+
Cv7losvhWQrEo+FEKFH4wKd2NauMvCDnixE03Z/RL3akKXpxhLaTaEHubOEYluGlywzu3I3sB+ew
rc4M7lVAIvlX8ujs5Te12gdmaxvU85LiSYXmwafx8kwGwz97YLgKnNrBphyZUU5kzQ4TEGOWGHau
R/dBqB9qWJITXdqWVTyBU2YR2E4r/qh6KMUWkL2BoaZLyXJWYFGp1ncxmcfGiI9CtSZhl0ewdgZU
joZs2urBty2ZFAKVU7d7Er2x0RZVnGzdw6m6ke2Cg9mPk1ODPFrMDkEAOeGq5MrBMq2j1GUMaPML
Fs/MdAtsv34lXF/YpciSfgOP/WyR0uJmR9v3bIkbgfdZTomjcZNYEC5X+Ae29KGlQ8TKnhxlNjwS
7M9xbd5Ta7iM1LtCiECWpIxoulkhyTA/c6e4pIIegsuEIcSsb51V3yYtv2mNdkUHPrANFVRzHyfM
jaULHNFVDTEq+xXm9BghEUFuto+gqiAQmNciK4XE/M4H08absC5laiQTtRtLYRqtbC3l/9ZIricT
iQJgn5Kh3cyoiD8jLiCzgGUJxC2rPMVFYpcgkLShOTJ5P4R6dlhXD8WfOHQFL3pBSzKS8aoGwUmi
K4vi62goJ5EJzS+zciZAVBC7uqOZUYNdfiOX+jFKCdiNxVm+ghsoIU2sjX5f2Mw6gSeViQx/Yzjl
wKsy3hDFK8adxYugki07CkS7kCtbXq0TtTlPY35EgUfhmIb+KgEVEXxMd2oMfIvhwHwFwIybvKoI
RbCJn5G0vJIXjmxLx6iQD6QHXbsm32l/0YeJBFnIEvBVnZP7oqNJluMPaIWZytYEOrezW+HcClZF
L7sJXwitNJoDZVcY1S7uaD5rDmg7nd+sYNE+TuAz4CqZnVuHbOYF6Wz5pwOayE1RLxGRTkU+bclg
qhbJClm4t6joO9TtJWU2h13bbVOJJsPa9kwOAbXZwQMHomRw72jtLczyezXr9+qASzymTpHo6PyJ
ezYM2mte7C2e0ZJL6jN9zI0Pq38rMTHry4H0KeeFZzDZFTSC2gSYmN8Tep8W3s4T6yVeejQwi8ea
v7gM0dFZtJHlSUUJH9W1J/NrqK+V2biapzP7k+gT6NdZuG7AXm2KzE1VOm6A7qKB5Ft2SdJVhWSf
EYzDplTlgvbnvm5pIJ6tyb0Ae3DNyLjtymObWHvKW76GbJGkUS5iWL6kBAXJtxvrqNckTIgMKpt2
h6x+V0uZpxi9N4jIE8AKmNEZ22YaxnfzR5eeTEpifw/Q5FArxVGnqUrGfYdkW16p1niX8OtPEkuj
YnoOovhk30PfLgxvheAZHbZFWj88H1GZYliMPF8QGF57oaHvtH/0VW6M1jHDlDS5rItLIgxCN4UA
F2v7/F9Ldwt1xvyqawVztGdhX6iwL0gYm8viFKKrU8tHLm0qf94IVJs6RPSxibYMKWJfx330PqBH
J0UaXosEQKd3ZdpxOb4FFYs3KjpgU928S5mw9gj4JfZiAw3QMO1FTTvpboIoHUnee0FPgTM1SibP
QnFYqcaFcx8nFwPpkjnOQ6MksvrWTvzthXGuumNotM8KBBn1Gb23whKppvfRKir095h5hIHtMqKP
T7uTgChIZpUMZeHQ5Oe5ru8xt404ndT4s2GqmLc6xtFwKy77VDwUE1BohM8rE3f65Jqa9Rik7Nkt
UkTpvTKG90mJ3gXWYdNbqXhkWt36erxOKnvQjXqfYHjMy0BEcMrBrnyOKUBYcHIXv3DXvpns9KeA
rIilqa1XEfit3dBV9siFFhJvXCCJFC7Uytti4YJwtGfg0qMoPyWIhnFYgAwg5SX/W77fEtrHdWVE
u1rBgYpVj5ytEhUhheHGxPtq4osPHmFAdGF7FJoDhkzju2IknbDM862vBlZsVrxY5krcO/B6qJuK
HcV/LNXcNxJPH+g50IIhU/6S3Q9TwfPQi/sOLQvsk5gkgwCFTx5y56CJ/Nckb/XEkH+ZtwJYIgVl
ckX1T+24+ujFWXJOhGH3LEk5tjtGCzz8BY8DSKa43Ct0i0wkdLJ6ZkeAHTCoTgVWrJSvyEzOBpq1
iF1Ow4CNIT4nsRp8lSxBQpaICYPa+tlhbPQJH+Qvxh6D9dcVqyM5dIjrMy8AiJXAiZNw5fR7iUjI
MMj2jfWNMmEVEuY4LroifGIEnoUqFw/2a/8IgKlEb6wJkMB3T2XCrB/3dO/CKzNDB7cV+C2msJJP
aT0g16eUlKfiUVMU2WL1OUixXZsPppfWzSRn5dZNhqtX+qOmgpZrINTdZz60zhQrTir91GjH2Vly
S7udbvxXEg5zxYvXjjSRBkDbGIa1MXo6cBNnzY+hMdupXNF/1rR1jfhR+Qu3bo3D0RrZj4YxNeuD
YSxAo0DEEDCqULuTY9yJR8DH0+QFkbVLUhmNj3gIPmtTOTY93AR8rvqnZFTvPVufmiV9jHWW+U+a
DqsSf2gzeaWE/M641RVCHBNXc+qoKn71bLSbBRCT+3YPICaQB2QkMJ8w9abBzkd8rSIyUoDzskiY
oWOQy9RAu16jY90Ocr0z9mZEacdWQ3ik4rAOU6z0Gvt7DEpavyG7EjlFEOBWKGU4rOC3UJ9qyrDV
vmuZnLeJze4E+O5dil5G7+J/Ql2+ZiAPlKsj92TV6KodyLSf4aPiO5VzgKwydKCdMqeIgkAvZFl6
mn8mz5hphqWHhYl1COAsSXyQdl9QItQk3EE1TVAZFmL7Vny1LfV+/VOExgEl09mspqeKGsBiKUWo
3KZYEQqQyntfrd1i/ELj66XS6CHbYi+Wkv05FbkbpjgpWhGiZu4UY7FWFqC0CAuTjHjG+QEOAbNH
4sK2Hu4YjBXVciRb51NPine5QxzPn1SzwBEbHAkIZidolQlpdCm65/u3OllHNfHtqssJECTnoBqu
YYvYXThnOKQyaavTAA0CazmGziLdeIHnLaRMEESsgonitj0hXM6Q/XTmpSGDdJI//PKf0vA67g8V
7vku8HfEru6WqD2NiEpaoDo0eG+QX1cQkaqtcr6ExAUsuIACF1C1ol06uPgqGLXL+FE6ZaPGvt1h
sWDegqfZcgecUITZ6CGa/2xVcNulj9Lk2ZWIvzTTA7WtwBVPVPnQDDszEeECWIdaNzAx2QpzlnTR
H8XhW8jmOB1aD9QJ5p52a6rLOxbc13YwKAxDptYcM+ZFC/5j5jiGZO1zV5t118C4JfkPdQL70O8K
TJXsg70as1BVc4W+CbLj3hhUFr/JUdHKoxr2xyC4+zquPX074DFB8Y6o1NjEsdv9deG/JbKvVvKz
RmTfNKhe2pOq+xs4lHBr2kG/f+WNejAs8SBri+AyORAbJ7OAHDc31Es2dhiFqM2CgLJIhrahgLDc
BfCLpAbzr1Awqw6cJl9rKYkd1g1oeKTJOwWrrWg8NSmyB0b0cggjF29nEVgnDJUEnM2nxB8xgS7H
loGjgCm+DG443vvbsYpcJRmIPcXtSD2ITFDatF3mJKLOapH1vHAVBvlNZ+1gWffsoCjiLpSsXdZt
DI48xg0iC/mOf3KSNGSTQOoF6O9R5prfp8QNOxpLxF1ylm/0eyGDg/CBlbGSQTZN1oz4IyEDFHxp
zyEVlbUnjBmfzq0LhxuomzgN3ogvfcxR9TA88mKVQEYalewHo90XM9sBFRTbTX1ECq6tLy2l/v2n
ssMrix/9xR5HGA/mi3AnpumNXJ9MXFXomqwCE41FrhZmDeyPAWSKn4HN0DDQidznTH3iH0aq3b53
avw+xc9JPU1MUE1J3AZdsyXIBcmdu8MQc4005WJQ3aSqT1d0MFlG1TNDt54cSeEGcFKPV/18a/XI
njGwGdolq4JLNaY8osEJc3azNuq72SVAji2EiBb7luw++eC6qs+puBXaKUymS5xQh9BahRQqUL45
1IPAi4V19WbM46Eh6qVLtqjlgmCtfFu9+db6LxSZuJzvGWMkFQ2B16QlCQeuESOd53BJhuOEPMtw
Z6uF7vjAaBMqVF/aoWJKWOdMc/WvEHvHOqZG00oG+d0hMpJj+BHMVxNUBi7jY0jFEZIrARx5al2C
3Nelm4afg3/IQ2QaGf3geNHyo9FeA7zxybRFqn6KfYBoFW6yT/2vSCM7F6K1GSb8MnaEHYAiswWL
tR5bdnO2dU4Qv+R52mj6yMzXRxEcYhBBqh1UG+v/6Q/nrsxRN10jmOK8EFXhElEImfyK6+KQypjy
FdwOW1QIDaq5ijyVtic1PUACS6QGe7PWHACh4r8rkV+BdZNvUdQxIg9vOCSukcV2OD0skhREFIe4
K3Fer4wZ6wE/1Cof0Tf9jmTbsibRcdtS6YWupcUOIbW2FR4EmYhSwzX6aJf0KQuuo15yGOKcpl6n
jZXHb5DqGR5peT+Hn/LROGRpu9YkmRwAUIrVNyVxZCsPEc+iD6oLlLoubZXaY7am8dg0l1Y/yPwN
yJx/dX9c+4ZpJ7J4MFpoz2niFaktRejShauuP4JZ3foKIak/YoutoqvdAB/DiNhVbXihv1L1kqCv
RThfYPDOMdGr2CILuw4QVs2YFNAjcy/Egd2rIXjHl9DgoQN8ExFRhyIg6n91tXTLiiOQ96IIqaln
A+4zPBeuo8DWgx9umF8Ns/zsDMe/6n+ZyGxy7A8WH4rSXdXGdySIkN1RRnKqM+bUSzcSwAUwZh3Y
7aHBjHlGeivZN/1zUqbzSFYa2zdddOYFnHBK3mvW0v5vyUCsRMO2SWbJnXnD5gFsXoML9Ft0F4JV
EC/huj4W38rib/mUNdh+GmdoVa/G3mm+S5/XI2uTFFTjIda0TR1MG8HX2F3sTTDw04Tly7rVUoxP
iIlLzsF/HHQsvlx9Y7y0JHWMLSQKrsKxFSGeEDKZ6luGAPp0jyzpWhcmeXSMXo09UvVjEYcXNbKu
QaEikL/BIO6AiiGGVePg3SCOWsqUD/STTXzp+vCitPPOrH/KSDxHjKzwPVnhKU2DkzkRqeeMQr4r
S3QnyBhkNtKBvO2W0K0Uw1PZbmDhbNv0XBnT0WevVMQsRCJka5l+0dNoLXMmt+gIYgvtdKUTBWCB
94mODZlSPmgG0i7NGeT8UHk6w5dUuueDccMlZ0ofgmXaMyJryAxU8UjwSEO3UVc8e1KnJ1VkuAeW
AG8sOBVmM/2XjEBAbvBX4FOuqN8HHMcJQ2JUjeByt0ybFeUsV/NHU0xAh1VHFZBdNhgP3v2kxSQ/
EhoaJ5sg1lw9qJx4zDZzcyIDTr7r5C9AiPpJslvUP6zuSTkFPi0hzZXJd9DvLGIhuo6dNc+jfqgk
vlxyzNUBaAkLBmzJhadIcKbay8QWQEeUovM8kPmRLc5L9XMx5sLCjiVHsSKGh4qTRftU+BCHjf4b
IUQJE+DuSNXALnQPtC9iimzW+vMfOfkbFpIBM1nzBW5WxqPPr4blrSCtLeJyNR3RiIINSeXGYA0e
O2nJBiDcRAWpTI3rDwKMiDdtvDXlZ+Vv4+85z716AsR86YcWrvoHPd9KZwRZhJefclsgnki/QvEr
y98QW6dfU/Mqt1L/k/jwjvxtLm8Zq99Giv9K5ZDcGFAylIvUGlsLAKB0h/TfDJ7UU6g2F3WXMmtZ
bnyN9zflOD+ziG+fzzB+R+1mhBI6yF9dluASPzqD7UXyMbY8wlFhd8FClkAlTkCL/uALMa7xRpAO
fDfwWC7hOK/DgcVEBtMvA0BndLiZeAUJ0VvvMzITpJ2fxvA2dMefppGB/E+trfSJcbqBf5+lpUxV
lMm/FtkB6d8mng1Hn/nWmFAYEDly9YhVXeekSqT+EBJFKIhOVjZb8wAhZRrZK+vs3hGY5ijoXYkf
LpEFEKzrLHZWFYMl6WsgqIjQ1VWy3EBEhKSab+vMSc8BLj+MZq0N3ic1HhamPkFVwACPTloBEYCN
g9OsPqQgXQR+I/cdrUbzHzomZA62P4xyQhWH/FKWmRu58jfJrscqtmTWpcIaazcGo3069aSTJudA
ny554vnE3yEG7wqsQMUmZLo3oLpPySmQyYzHP4IjWQPWvOsQO0bojjXMlYPG2FgKENGRERbq4q7F
10fTXQvvjI87VfdgOLjG9DkgiLnOMR8DTHEWCSxZNIeAbJNBAPPa5C4jwrYQYefPehnQMEBa9ZJ/
w7uBinFkhbiwt2wDHPQssF1GONutVaCUmMMKDFmltk8a9lL7BDdYlE0n5gpN/KYqfPxndNoHA637
tWZAToQ73TI7Ofr78CaqROC0Ed4IJLE680uFTRU7o3hVPmc+V1Pat3p5mGZ+mhoYPAJPI3NaQinC
nhWHkb2JvJsyOzWzNUDaFEw6sm6ZSkHwe48XlOf/hNXPDG0uRjIVop5ptclWkcWEtx4OYxdxu9yD
EJlffpNK+QaSfEAnmwXZKhYwuW3HfB8N+j3lMYBbygVJQnLbQEhBCaQoDr8Ksrxm2ETSq5WuhfVF
uicoK458KjwlhBciYyYaFYCSFJcT1oCeda7iTFgMuVIRvHT4X8ySfUaNsgwYuF/x7m6B04hujUk4
6ix2hDMdFvLVuXSoWlz1B4IMCd7Fua9+ekLm81cNWkFdlbVrqAWU4PEmAcCcXMWQj7OFn4QpJOXU
YWgF4mB8JsD0iZBOJ4ZALZgWmE3aoWRGFGTxOrE2WvFb9l/6uRLC5wwXPiANI0GKvLTG5wiDaopu
M70vF68h+1oR3mV+P+kvJZFbZfKeVt2jEy/cH03zUQElHXE9pNxGikQsE29mrlVe/BmytRtyTN5o
DZyR+yL3BzvimCT+vcIz0D5LhK2FWW9bxB9mRDqcdGnj0QngFeuIB5DjZ/M7x14gkJuir2JE4gss
Z62Y8GnYTJZJiSgHxs2y9OhX4qjZ+nhn0phyX1fKv5Fora4wQayugvE9aT2TuSRvHwEAXKkxlwLP
xWscSN1lsxbi5X4gaX0lRm81/8NfFADPZMrnG7tS4sVs4AGFFiTZKdNbi1mghKO4Z2soxbuEHKYM
Ai5LHTCRYvaMT2Lr0cAb1xCdqsaMbeaGWBYvBX8MgZUExEcB0iovUmHNvzV+cC92jGtL1tgka/0s
u5wRPwjcTeUmxc3RpH8UTKh1CQhiJBksnBsWzmzjee/OG2ajsez1qCcZ+/GFsyXwWKRSRHM8sJqr
Ef3ANEob9NfVqZ23qwo+I8pRZKpH0tjml8pkjR/zC9wVIhJL9Uxe5b6VXcI6vQ0qStWlCb4NLL4T
gHpVEBz1s6A2HoF1nsyKAeESQbpvAwB2BQEyWaO4g96ymOlmfW1i6QHxIkbmIwUf/PFG/ZXkR04k
JbY32daBli1tHkrjKj3pzQcD/Vyd9nTX3MegZd1CXoXclf743k7YTjntE23TMT5XUWowsa/J35GJ
aifRI7X4GNOape9ldITe9CaMaQ09ppbe2XE8g2B4ysWqfRa7WXPHf1i6NiJvCMzPG6Q1G6P+mVAz
j8iVCDmQkd8Xan6bYPdldhCX67jYG4b8ZLg7KP90cTzWjHLrfj5ORPZOWX5U4fwjKrbH55D2oAj9
vWizpjt2vokd661kMC2P77r2k6HAS79mMhhiPP+vlq26GoHVwvyPagjDTIUHDNs08mUMDW5V4kVc
pWiOyHFnxUY4lNxsU5YAFjrvKehhfNptal2MMb1UeE8Tn81TSM4nCotw6+t/0BrQCTHp+440Anfy
eqMRDoI0Cqseey45gNCzvB1VnYygHJEOx70MHSR2AwL8IMKyZ0db5FmJXV+DD5xzroaYuVC+oyVY
FDvLgMCcRbVGahkCFiHaAUcHRKyBOjJ2Sa17aqvvRWmRvbrkLkX3lBC+jrf6jAEIRypqAfABc+cM
re7kXeKOPl6SN5SZFLy8l1aWSSWS42J/zvNXgUOVJGI6QRlhTnTObDklc5i/HXdKNhesIJhh4lzD
UJNzDSJv/qTBsSwyTuWdoVWsQpda+p/FZB/myfRldAe9Hc69nJ6Itq/zkQOVqBoVJZ20GFiP9SkS
37US+fHAazFDFDEdDFECHnDQWiYPYI8a/dn5sdsAWs8Oc+u7a9VndE9qUEQaouKOHEYrA+fWbBFp
inCusH5MwmRQNJXdT1/F56o9huEDpY7t7xlFM1Xh2jv6dqo936S3KjBbZArOAv0gDRxN1SEY3egD
eb2CtTfADugbK6Ms7ZwgADQ8Y3bCW+bk8zWmqAns4axDzOeT5jP3UTQTZQAYsCAxnKwf3Z7uc/PV
zuTKiVj5GBTERCJQMxKJYHkDJVtUV5jquRi8ibH5GX8C2iV3iFvE8ZazXMj5qm/DBkBqy4N/GIx/
kvwZRZv+xiy2RLgdNgdPCtxcA66MZYInew9qZUTD1mOefWTtETp+U3Z7ZGoD6QpMTTv96VuSrWQX
+hlSWdiTrGX0e9kP7x5FvQaQP6hBu6E7pjSxrFjEdT5BTQsegUljK6yEBoJcezXbnoh5zvYzwYSn
4Zero4rvcXTNgzNbCJYLss2Ma81FXGnFRvkywvEQyMy8ws8yrFbJxDo4O4fbqBTRB0A1I82iJjPD
yt6FipuG+fGhlyTCuvBIS2BEM09sd0oPtUp7xATXVeDlmMbwzZuoXyxCpCPP4eohLebNi01KOhfw
nFCQ6v8UaA2voAd6UL/a6UtG2yiUkqs4Uvgx9MJOFt7qVUZj2bY83G7HDtjcVyLfSbOLYmWrDN/1
La32TBC0lzQZKy28Kh349qxzpyRzv3xIMhnUu+pVSKeUv7kwV63OvdE5An8u4ANDx44mPT0kcnwh
Ai5YJ/q/0mKMCXC8YQ+e97aOZggRL2UGEH058Fjv9ehA+q+OdZMFYJbdOWG3tPMw4tlIjO3TN63n
WAbvuSq/hTeOrUMN3nyKTBI5XQEvpaRDE0SvlPkkh/KrKV9+8SL5F8DP+7zuzGSHa3AH1qXByYQ3
k5L2hz6+CDsi2/UjqeNDRi5L8VLGfk+GQIS9EcBJg+xE7DHvTk6Ryy7aiUw7FMTbJmlwDDL6VJWe
A5xMOn6VRbiRyeviHmkiTx/xCqhXMHgLFri7Tcw22lln2tGdwpBcLiqeuR3cbmLaTKRW6QPM6dfE
CVuaciq1BjI3r5WxOVoLqNApfXGtVL9KiI/rbs0Rfp5T/TSoQsmi5JIcm1mDTP2aOd3xY0NDQ9jq
I8/EsYsYOTaYkPMWrwWRDJqPmethAOsAm3xpyDsRWEmmrlHFh5bHiHm+U/lvOdLhTnaiYG8MpjdI
rBDirzZakwXDmbBuKWFjI7czs1nJWMth1uDPr3HZhXY0SlxDRMnA80m4NaiJ5N1Mw7xtwfnki/2f
jAh8VKH66LO7Sl6MwE6T804FvJBlbqP/TOCWi73aeigZr6UhvInCYmk+yFJ46GeGjdnaZOIEu51x
BZPyrl6TFwB3OT9qKZzdY6kEdtR9CMJ7EyIChyAS3UpmMkSwmjGImlOJn4TAoqEBiil4TZIfOe35
DFNkY/6dvT6nvoT6BRxO1/M0Q1bgz4VYpsLqV2Z8YRCpbswdZiNYb4A0CC7tyruAjtpcD4zFtXS6
mcAkKJz+a5to/FyNHSHmtIbtSD2fdct0RBoL+UMEa0I8VMnJzH9togz0VUr8wVqpKCBgpZrM0Zcy
zWmMrTojENNuYr2bCJ0qNZdtufzU8KKyPTeklwb+ENsvWDLfo1PM2deuErQd8iE7NPp85t/QlOZ7
AxJ7gkndnE4h/UZjyBdQa9cMb11QvJLipZEkKOR/wlHL2wMbc4G3XcBn4Tewewnbq3n4NOQgFf9f
ra6kY4mTK0znANnuwWcFXvC0q4RdlTGgqC/jalIT4tiAF3oMHgBqVzKPYE9ObkBog9LeWqAzfflr
xoelisvoLSaWjnxAeAKXSrhS/oasOPjBV8d3J0VIaQ1Gk/maBhzJSrCU1/SHUKJ7Vp87k6fWkWm9
pP6LWQfZDdk5AXujV1dIHGtZFdYFySdYCumQDPSyBsoXIK902QNa+CAM92RkDETYadDJG/b+g8IJ
kwf+sZ2cqteQU0obATS7KD+V/i3U9wOa7I7jnUgbhieZW4rFVcdSbQV4j/wMjJlyotD8jUu6dbMx
VylSd5/oA6M7ambEiGxEFdvdAhgE5X5IVY+gv53Rlx6qrYHcPYIpzupYkTqtnEdeaDIOYpwHQLNV
8r5FUUJvjpQDPiVUPC8GGJPSDWOZI9qUq1MCkCLI4TLowXePvUMmzEDbK0X704egU0GZTB2HdGXB
yALDZb4E5iSQIm/6gBFGST04aLsG9wlxPTGoXDEg8z39G8t1BPhPFtfvMyf33HsCxwvdXjme8dhS
MuFgZQKCb2cuXPm3tWwt6x1Gk45S8FMrvRNOK2tQduV8RNKnolfyi227ADwT+V4p1iMjhwzjUWjq
h3ldzOORnRZbi12Nj0OzTo3yD2tFSW8TCJ6E+r+6tql0TWrjmpXKVU77q2pRV5YvHHkX3GtnlA5d
jE0FTGyoYFC32ZcSgLtM0gGiuCromSDxPXHqPMUKPGVtBspWpAvMyUuXkD6TA6pHrt/Ebk2mErYy
XrZrOAQ6xexSciHszwFvIeNs8tW2s7KHkY3Y/LY0KSNi/JQX+g7bNlrT+phnvj2iFUiMcx8Q6sKH
AZX0Q4zUfWzBHGAAg1Y07T9T/aUa/xSc67gvBP1OxRVACDZvb2svKz71bADe75LiuCVhaxuiqsEt
vdW+NEQ8muUMxefy7wR2TSiTkWrQ33MWq2wHmyV9xb/H/om0hyvji2sYpUyO4DIYH/RlJaXWYVCU
fUbRg4cnwS/6SqtfnsVlOoC5mRhNBkvUHcjTrlEKj0UkTY1fCu+APtrKHEoxOBadQ2nmUJJxyBhL
a0HuYIgVaoFz3yEaXrspv0iqcYpJYi6V48TRoB4K8ryq5EtMochLwK3Fwf0fS+e12ziWreEnIsC0
GW4VKYlKVrDsG8LlwJwzn/587DPAeKanCu0qU+TmWn+MLRSAFJ/QlZY2BACV1baGtvb9Z6Y4Hf4+
HdqsiqYDL9hUPGV7Wn2N1Jg3VFR1+GjKP6X5DnymYc7Rj2qCpaAfMcd3SdjvmccCD2xJs3PoIFzf
6omM8rbaBkQp6K266bvle+0dyQ5YaCz8ls4RcEpIulBIutDwvcokXUwkXTR4XhXWsZ75btKuFckx
LVFqnCdGtYadvviBfh5j9eRRQNUiFFaUFPEUTI4Z7EtOZiZXxAonFUdPeY1wG/gGUQx2R69ox/z4
SMmWUYfjgA+KTFZaqPZijy9kKRoMhZhrpnUxkMZSEsaQUStHJlh974bV6KZjQAKWhQbeX1dvmYVX
TH4vmbGj4pnU5sMmUqYJ7ZvSjG/5TxyK4wTLoNZnxZiO3sFPsfoJa2v7ioPbwUp2Acmqi9GNg62n
FyTcBPo2YIcJKHszEFugg8T1ClO38VrkFla+1sbhksDLKcFHDPud0Z/2pYf6ubTEaVDrYzt4OK/w
ESDyzMJphTuOSNURDh5GzrUmbBgFa789PhSdLaHeWaRoSfx2pO5q66ekPk0m4tbkirbBYTQGEAL2
UhDxKC8usYK5z8ZHNUnniPCgVPyKP8x4Z5HKp4gPN4rDoykhYTzyh9+74JplK3qGScglosckAkAm
OSgjnmRCThKQPKL9WvF4arHij6AFZGeczFA+KenKI/ElIqSwtP9JNqbLWtq1mAqrhiGbUCOfKcps
xSGtrzG/LP/vflOePsE6Ur3pglfL+wmrioICpF/mNGx1E4E7+L/jDPZjJ9foiWTHmMFQbd+0rvlJ
9UZScRj6h5iwwTbxDgbotQ/2hxZD1xBbezcqu48MvGENbuy/C715hmH/GKa1bBFUpd1z43eg6LXr
latnSueiPJjPrH9D2+zmH7TF8R54NfUPswGrRVD9amttaesfNo94DQJKO0roDF1Cmkh1QgKyaHp1
yR8bNP8U0KjaAKhGEm5wShBmooAkWAA62qENWhz8xU4CzivUfd7le964u3hOEl7yKI+5W0iEgJgD
qdTsmyy7LX8Z7bk89dFXR3ZFNpiLvr6iOK6GlT56215tdumPQvAQcPeSDytTKJ0/6u0+eStmDzmh
5upK1vt7rmbLnCFeQJKgUZOBaSR6zCImhdpfKvVGzkjvwgnVE6HhkqfDDk9pyxUZu9yrN4ZsIr1Q
Gsl8qBqSxldM0IQawHi8q4W8ZjG82Op+/jF9IORoWMlg9qP0RTEuwWrIWn1/m88DtZBXs9ZPxdgo
SvFl0MDWIURF+WBi9u3Kn7QflxYTDCqmy9yOMTduaWRzxO9NnSy5BMuBOk4/qq52+TTzX2nuGS5O
uSAMosA4gJgLVEgWFJMy/IOljkV998ZbTNwVZlofCaQH0m2h9cIQW7o69DymZJD2BkSJn429peBF
JFDbqv7KJD8laf9VwQwh4nGlOW5Wpc9Il7qjsn4RpsNBm+xzUogvuW2Js9c01lw12jQ1LrK2edV0
qHnEVoeai0SKztNFqsVQCMyy6rHUumfB/OVRODQFPJfScG59shXYkUnKBCQMIE02nUUsW4zPBG3K
aE3sS0yiEWPNQlfpN+S9p6neWxARYjDjf2VyGTLz0abyW1re/bZc+JqxXw8EjKYz7eDJlwRh//xa
zIOMqxnusvSWsoB0EQliZRks/THoNp0NWNCiSAf1eAedlQhO5HpQTTp/sNlEK6KybHXt0EOcRDXC
nXza2GUX0EnDW8Hk1R2RtdO+6RaFseHoM2zSt5aXBJZWCL7zCtsvgYdorVoy64pgDg8gUjo3o1cm
dWRPp4Q8EJBglliYZkxSyAP5FlHAKIN/ZToZ1BiPN4N5uiHGO/FuYxCcJ6B/Nr2t3AwEMcSkbT1n
KS6z1MimHihbVf011N/3qNZQh9LftYMK31fxLRPxNSfDshf+DdiTAdWC77Fxi5hOGg6HabAOQf9Y
c3NXITmUXX+P0hbpMADwWTIxRkMoRHl79lus7auEckANYwZMEH+bstm36FAjGBIksltFgZcYoXHK
ta5muwbfI2HzMfFHNQAT2dwafXz1vxINSIlh4+Cpv7L6N2vgaXJBfaQbrriW9sSdJG2bIT17yOwl
ZPYKBW/UlWb504c2ybrRGaL2jstmGYHpFwYvWH/dQkLIZN8L2rZZ641k2di3gvyvpjfvo3fso+oS
S/ucXHR+0CJCpFAlp3B8/4Bb0LAPW+dpckR+yYd3F/ols9udgG3LeaNn9MVlW5kPNQUU5TxoC/0t
COVbxMqDJbuRjz56vDRfkHqB54SmGSyc3E7Swsx/dFq4lI8oXQmMJ54reReJC2MyRs/a9uy3ZsOz
kZSrrPcdqz0Tc/mt5RdcDXGyyRIc0FW1RGia6mtyaghlGV2qa46pQmfHuGnYDFNXVzDGXMoc8d8p
tWcSVKIJo8US5uMJAkinhaVF5Zeu9QL5/YB9tqatiFY46n0C++YDCtcIwNNVQIofSU+5y4+TENXU
4CjgX9aZ9gMU2/k3IWYL7WiBNGHIrZGfDOCDBZIG+N+MJNwupytAkZwW6c5QLZFV4kG0nVTynOmK
JBBpYHCM6aMBMj2YxbeMNK6bSGIjcor+g2NH2bQt3z352StQ2hOX924HGLkxSld4ZNUEFtDi+Emn
XWptNbU7ynApkrmsxEsZl/y9A50NumJGoCcMhRKOUJoAlX3NZxMhhEr/JPK/oIYh0EPXoiol1zaV
nXCtqnHcahMidkw/LfsjrFMjaBmM41m0tSiNGBU0fdVkOtUWfCmvcWVrcIP4OoNVb6zS3UwQhbM7
j18pteegIpDCA8Wx7yfXOIioWcWJspBb7sJulRYf2r4jiVO3HyAexdPD+RQTsgzAEtPJm3inmjw6
v93byY3/Y/sw3bKjgqJZ/8B28W6+KPQe8y0KdAxv+R6SpU/WNs9pQKfzBGoTyDvNCI4dTBTp7cYh
or6gAzyBJpbsE5AHPMnEr2GbW40votwu5ugo8r2vLTesHJgqul+WCmUlhGDEN2U8Bs0XR5sEnxea
3UpqtFMbR+ys5TUlYyv4ivAhDznpYsqzfEXK/pv4EXZToaXUjYGfkeGrBzs2ShZVlBJGuskCQoia
LQpdD/YKNrHeNgopcwT+hztW17oYjvmrlQsYDXNrlDvZRxlMVDEaSGw6a08rtsY5TjHe2oaT4CTw
vbPF8ZR8SULeTfDvNS3AciFoDmFlQZJO7OcA/ZKT8cDcwMucOb0Ji5MU498hq+hTniX5qb0lvp9A
rgaElTYlcDUQsES6SdoH/6l47xMvija6IHcJy0AWUWOGF8PnTA9aQJJeWnk5y0PgAO52tvTI++oB
6AZy52cVJTtrmjAaDy0dUwrAFHxLDenwMiH71MWIWBEHHrJMdwR8ExmmLrC4oIKU+uyk7pZUT6Y2
z4U2CpFb8jYX/WN+8xmvKT9MlHQXhApHGXgL56RYVgCLs+UAihgwbUZiyAIOCdHXymc8vhuqdkhI
Apo5dlwKCXo+Q6MlR37xZqp4SfLBLdcm4ue+dJLTCMNPdtZ8P2cfCthAzT1l9auAk8yuWP+2kXL1
9XVbVy7tl8eE5OoKa7tGmQl50SFBbAVO+9zxqN7Dpcj7s+UZCwJG5abfNXxsMR8b0PDsiaDRouNe
5mCsrjovT4Ot1o4SJ5S+9OkkdBLW//yeCqNT3/W7mA+4Uign5xRnHu/JumXKr5tXpmQLnqECmmk8
KbTJEYpypFfvWFUFijlC67hw6ocSO5ba3Eq4SIY+sZhHN14oKeGyLHi8dxbKvqD4E9+kjN0CHRHN
sQmGZmIsku3YAgKWeNUxeyu/egiirnKL4hNryPKLyPIzRLutWEs5VfXwoRftHiVFMY18a7q6WjcX
imv7xzJJbi0V7hEZwSLQjqKfjok0607SkZG87PFKwxcnxcni5DEQKWAApPwnoxQiJBIfhESV98S3
7KX2H062YXhYLQ0FlDCx4M4LqFoNjqW5PUKLmWE3SKB5s6Ng69sPeOgCSzUCYYVQD5VQj1SsqctE
gsdI/f+fjEmKlQmu1y588SNvEgWGmAkJHI8ihnesXVbwVusanfXAdslmXmy8oxbiPmOA6QHtyjk/
lALCYq+VijNZ+dUi2gFKUtuJbaHeAZHSVOywZSd+gMiXHOXxk5GlZKxuzJWyxwNiDquSEbNyRg55
A5StaeA4KWnt42Q/9uZZt7bdn6SQp08jjrbwpmGhEJHY+AhoIAEidBrgxMq1I5HQ5EbB1hg8ylUc
nvKAzxkVVmhklK9fqWoD6FjZTAKiOWrGKsk1N+ARbSo3UPJj7H/hdF4xLS+oIhKknLAxa58hei7a
NldwnOSARDwRJAlgVmPkLSG3Ygh7HHMAxF3+ze6xEyJcWxaaTXMzECI68W70uKVUbql6g3J/DXi6
Lmldw9VKmBop3HTQaRNKElDEDyqnNj6amPg91Z580zgMZ6eWB09obWXELDot4AhY92aIA4M92KC9
VuZ4sBa19sRDjUOBBGC++ZNUKV7fYFJzH8/eiKk5QwPeH5SxXFv+ysIBEvX4BxEw1QNIUjs7rIip
ww+XALvDFwlKgRVAzrhtoXlbXncFXEGI8+8kYfroYCulreVvmcH3iRXhcFnGWMBEFT9leJO4rFeJ
nOPDp9lA9Xd6heVH2w/xtPfIE1ODr84PrmSSXirSfzTW7WC8paLBI7iSMQFDto7vzYCqh+wndfWx
FnV9JO7g6LFxG9nbyaby0Rx8fPLFbuDkaUgEMpC4oVpQip8gODZVcqEn0Yq3OsxNbJlb8T/mJiZG
xuhqqHhiZJiJI+vFPuyntPHVu0QlE6lchBORPOjJ081oE/rmCslbZpiqUpRMd8sqT5Oenukam6rs
lsJec4RzxBEijsRxN08RHWISGIwSyIJ+o+UyQTwRMAMR5DqRnlGth5lJpze6XnmKtBEhqfdkFqip
5XTLkryMAIFbwjGDE3K76BmIOj6seYq3dHOradI2a/4hYECp0TYkzobqwcZvHLxlFXEqOh5PEpHW
MW8/n5sAqAgi2VqRONEz5uCDOLVtijkvY2JKHQGMWLT/jOlU8hNMLB35uV+xaXW+ySgBx2S+uBaL
gWg8a1F1f2qowiOPW4E6Lhx2pp3uau9PGpRN0LUbv+Zlm1vrJMRzt4yD/CDkR2vaJ0bLbpAOBdJE
RKNtmnK3NRzOkjNYt5S6rE1WEDWzMQLhxj3DQxudElk7zWwCMRoPPQoOeNUVRniliZ96Ej75bPK2
PmdswXVxLrgbBWUWmIMBUwn/AGKmILpI8cEEFF3jcuAk+1bS3dCnWy+TN0b90X7E7R1JqsFsnLY7
KKf6gzLuACOmha3DxvSvnsdOoVCUeHfODxzRIwoPgVPVcrvQPAn7onw29SVtFTf38dEGbmo+Ikm/
VvZ0m5Wxko/0gcSppupWbbht0D8iWcXcR9IjKeQMU2WgEiaUb8dG3WJdYXAeeC9zRawe7SvEr/q3
UKXPiWGZYoZIqi+8eVLKGiML25v5T1A5qVHqqJQJCdNneS5FcEYrd5IqdSsGafMREnJsMMRb+ndQ
JMtaNw4+laESnYo9K1HeUTZC5EbfKgueXg1Nx5wEuraq/h5E5sPyv6zinuNhL1Bd9/29evIDlIW6
G3OBWJklCFjWqoAIKT/IiR9nUost6g3+AMkwwa/TeOO7JdYBy5fXI/ZdGdQnK75VE3EGtv2EIFc/
IlBN3YWUEsyc8ThdxOdApneo8wcrjJEIPyTROSVaTYkDQDA0S7xeUD/x1/WY97vyiIPmPPUk9lyN
WzHCtSiuwiOQh4gGaISZR2KORc3eM9l1DMyBMivc+v7dRmc60kscsdyZUH4ZlEK8V0V6RTAlEZHj
vdsoUp8sLF3+9GrjZjDEqvCZtW4/Ry5M033hQC+mnVkm97JF2E1Cv6Kd4+iRcaFzlRmOHFKZcgoF
HT/VvNaQPqn1fU/yw3+8GiGe6AVrGPZJeo8s3FMkaDOim7jSG/sU8zb0iPVN/9JBO/wHHXg3Q7fv
TXIbeVBqBGxWskRLDEuBUbrdSgwsReyAQEBu0ZFGkeHGmn2zBn1sMI1sEjUKCugu+buH6BpfrX1W
C8uxySyGspQpgg7nhYVxCk8HYYapkxLZMRQ/H6HdwKgRAszhU0v8s7ooa2fi9PO8L/5JtnYJwybu
YSmk1hYBGdfhC50uPXVk6bJRNdNZ53JG7EX/vczyc1P8VGBNfbXiFN2n1XXmxfuHqY13bU9rNKkY
R5+gXov23wEeDBFX1j8avjmvx7E8qlW4DaJ0i552+KueCQQ+AEcnXbR9BlEcUOyOVJXA6mUCpA6k
Al0cz7K/HpX4jZj1hRAm1Dw9C8N7kP3NatZYWrf6D/LPTl3K9asGwwE/SHhbUZ6t0U2Rb0ByqILG
gx+8IYOLnjINNtyomNG9SXGJ5TkO3N8UhZWqfc+os2WYTnmIA8g/Wq1luF05q1fjVB5CCulj7W9G
UJTeLXqGFclwbb4WI1ILGh9WMcNiy4KCOM7DW926Q/8Vk+iWMZRA+E9Ig5oDAkWnwXdpUY9uIJ3+
xhXgM5aNM5VZ/MCQN0xnNKLTKkqzg4PTrMA5xJiegQ4DJ5FdNXVfOLMn+9TV/3zkPp76pwIPVWXF
4gmEqtEXbOBYMgFjWR2IXWNRt6JP4xzM0BYdp9AgJrc+Rs+FfWQ5zWyMy8T6scgQSEIGpzhMVCP6
U7P0sPHG2bki7puhqQJIAMtI9bdc2iCQE226wK+ulz0/IIUEzbaWPovaNbr3YA7g84U7UTpbv5q4
J7Hory7uOjUklAQn5kpn7kJjEtFrHIBBzWsnjY/OKAV41pGPdnyy/GyGRRRDfqko2W7KFXM8WV5G
Fq3gsGsEzE39D/2tygBY7WilWCbPEv2xjr2eGX+RRu1KTITYIwJFfq2VORIUuuqORjds9BQNHM7t
DFiXxYxpZVTBIrg94zs3WswTlZBK3Ibd1UiQixE4M4elIM8tl1HQ7SYcIuXTQ0VR+FezD9hsgBvN
ENJdvkwM6vMpNOpYZIluR7THxK2vjG9V+y15vlDzr+D5WfEt3Ln8rsTzrhj6T0E+cBfT/8zLmgdB
oaweQ74Pj08uyq+NehStNRJB9S+y5hB4ilA9DPZDuWwn7KDjRqGePBQ7eKU9sl03kIl+IJi7plC7
Amxt0P2mdP7UxIVSDkzzhmPcfHNcSMRyd533FjFOTsdO6xzBv8oaMADUpNJZsU7K6ATpL1VoCp7f
0NX4/A2DDibejuYnGIWKM7xIf9HhNco9qTbtpqXV81NTzPVgY7kOd9LIFvSuFTMY14FwFGut9/C/
kkvHetc3dBPllFei3BPbIL5ZoSt1qxk0GRt7YfN2Lq6ROq5EtOc7S8l6jlw1xx0T7ULuDp1IcDUc
ciwX3KE0CQydiyvB66mG+vSw32TazuTV38skVBE2KcIrlsFM9M6keE6yKgocGtHoRL5woslzamMZ
7hVBxj6m9N7PH7u8qx+kEd6paS51tyA1t5a8A69/sAgHhzc5tKTVB8ixc83xSA37VHf2RAUUq5q5
0Vi7/Go9vWkmh0xw6S8R6Wv2uG5ZS6Ru3Hgaq9W1o/dZGqHVI6wgNmIob0NYBluMt/Eo3VTAeVrQ
qzJH/mS/a1z9MaL5Yj2Qr85W4aXiHpj50w6aC6+5AQ8Afw3J2/UdfQw17mcWt1YH5a015rry2Nnq
UQHO9c6xXO50vqaIET7/U+2BcZgou/k4wMVFpbDCFt9a54ogoxqQkmZv458uVw59j2eKhysp3czc
QsxB6iKPrKhbTgFjCAHYRLznBPSRjF1+UzJ7UEisT1v5bMqGa2ISXhPEtixXirw1o9sw+Cu3cvjb
kxZ3zbxlQzql0TojPuXeFKtCpe/X2rZDhVPJXKvDyZACRsx9VxpHM/vppU24a/hWqrWQz91cVg0V
0WwVJr7yNVzlXuHG8lbbVlEXQBJUnW9tlVirbqlfQosHxWwRNfhvodFdxGwrB2lMv2paNFJzN5pP
o6LV8Uf+CQMSxK8oIMpRPguyF0jfkMCC5TVJS36/CEIyf7yjqddLkuJX3qbjb2Q1S77F4GNW1rb+
ZBxM+pjL18jnX1bMlPr3RGJPEBK/hkKL4VOiWEVZzpPnGH6OLCwSFVI1has2XbLFX9TrK1LVfNQN
+U8aUQ8CYI2MQw2OoawflaE+TaF0Yui3U0F923hGzbfIkFlP8Dn9SpkkFIrWfmIjDDtShWBum5Ja
TKwwPaJyWXFq+R2mwaJEdoNXaOXzysVlQPxVN5++K0J6HOaRZDqn7oAaXgXY5bWOySKKqPJ8WigI
guLEiJoRU+PZi/lM1vx9qYG2EAhkaucEqnmat8LqTo81Nw6YWAeqpyRUYRAEtjPbjDEtO2TVj5Vl
10YLLgpyPDw6MalmpImKEHghhF/dtSh7CNhGrEkyKYdYHkmO/C0C5cp/55fIOKByaWlqzX8miNVs
m40NMieg6/kDAV/wSVqDQ06mTzFIe1sLD5z7hRi3s6vnJ52RaRTwI/lREUFDA9K4BGcISrjes+8+
gSU1OgDSWTPDvKMZTMpLeR+gEwn3kVkG5w28OEcKoDP2FE2NWEadGGn+0P7zXrnS7Pog2UmVzlFY
O1pxKMiix68+WcObiR8lL0kTTWYrGlw/KDH8oE0ByHKUGD0i0jZMxa10wqXSG5OGRSQLJhn0+ih4
Qni3FlinI4VPgf2EqZDLg6GvG76Zpt6l9ks1AN8jV+aNKtdr1f9SwZWLfpcjbrNsniDewLBQknXT
UnKQ19jq8nrt+x5s2tKTetjtmPloIqs7Ok7LeXOq1y3wHMRBX7NA4ZvMT7UNvQDRNCLJzcQhSCM3
+SpB4IakJ0gpQi9IhhDNASZXuCT8vWdXQ5LS1tsYoDcTdEJKt1luWwXDhVe9Ks4kt44v82pHxa6G
bcIAk5XU+7LPecuSJtzZlYFlwRpuDRQRANe4mRD9WB7Cn3Ilx6mjpEgkpI0GIi/zdhGf2nCuiA7w
2XiQbOSIpCiYjyEZif0kaaYJlgVTTvFnfpapdEXPmGLAUQLt/pE2e2me2f0twnL1PoFyUz4oEWbc
EnSK351D3GbrQeWHxwWz2oBa0zOJKpMXdEnr0cOyYjJ1xc5EbROz0g2kzAvWuhKquZ6C1QBcE+rl
rvuSZxgFrZGN1qhHa9SqA0wzmHTuEbovk/65KHv2SMz7qrcTRJNE486i3kIgh/cCdd0b3jo0MywG
FsZ5K7cXi3LV0cy6HSmn6ygJxGIrwXpwqwwrknGDZ8zFiO1z9ifYikfm53qDGu9CSCMXRGW68CLz
GsnMFJp1K2Lc4mX40KLi8WFz6sTVUd0kfoTSXJw85OJqTVeBARdNzJoVmvuePIl+r61D8lYnotJr
3MtNHq9poB2tL+YcOkt7w9EVgshDeV1CbcqUdNMNj/0fscmszWSZmFztOuiFK0uSS/IappQnw+eq
1n4ZBuvcvOIJ4mTLIKgS/rdhEPOqHhGTthvjz+JZy9Zby+RJFazMwG3Lo0OSUMx9ya+I+q3iOfST
7CJwjExXuZauulm9+STY+UgOmNocmaZqpnKOvmB8YNx+CrYYWsLAd02pX/epQuTxjlk9ZvcUW7jT
2s+OEvN2Mhgow6RjIYKTCXo9hGTsy5/l4G1r8Wt9k0vpMrt5NEpJ9SxgTVyynnrsYhQGLWeBsIxr
tJB2sA5IUQvJSST6W+QzJxnzSknwDfyKAHNEwIRKZovU3eM2owigeyrZqfbpkhs+ISU3PNlDGNFO
z1NV7YDoj0VnHFs2byxdYvb4cRb+5xNCrNrxxEp8tTy1CoeH9jdBsJTDSE7D7Lja15N8wJV8aCKs
tZRE+73EVV0FGSGsfKj9Thjo/3Xy0OKVTLQ82/mmItPSVDueENoReA1TDinX1BGdeUK73sYvPRLP
fCrAosV0RPfKHvbCJk1luqxWjk6tTxpLTtW8KeapIkTaRt2pl+UmoHYh493FD8rxmibRvVe7h9l2
h5pzku09GJtn2QA+Ma2r5B7KpXiSXLYRPgCKfOr0F4Bm107Ag1e0KCumZ+iOcd8V3x3v5xH3rxk3
CDHRLwMfMBzJGABg0IRyTXjx2Lx46EXjblAOJoDDWn3NQMEUHsRWosHBW2riVRrSccj603/v0zmE
cjj0L3XI3gr5WGKctK16Cclug9AFSL/M7mH9L3YrvGuUpQz5L8iZpvdz5+davVGARXhxsBHGCrgB
BCaGGg+hxjMsuXH98iLsKngDvOIefU1dd1B89eArwEW8ulXJOAwJkiz87Ih5Al5gE0ldg+wAkmqA
XjbfvRjSPYM+n7Gbxhxp1Sus7E2c8badQ4YxDzJMtB4OQe2QdamL7Bn5FgBl2zVznsuEr7GvqKPn
x9GwM45UE07v/SpLxgcUXQFN1JAOZWUfRQfzLqybCtsEHguAbdv3hLSWhh26UvRbD08Y/0StcqXx
azmgo9XJbMJkFGJtqdv2OKCsjzc0l27sFhccVZ5B+6Xb/Igp9UIRzR2WK1FZJFisI6qg0CToVDn9
t1p68RXLI6o9aHPK0Pgy0C7qxMPOVBp4H8KxGOSF0wXVJy0/7X9yjxBHQQLuaH9FHPjpDm0K7K0M
tvY7AFIb/Habie0sG8upvwVNXRYotRD6tx+q2q1tPsbKJNKCunDUyZ7M8cudbOV35lyLaVhfvMNd
RTKGL647usOtj19wvu6EJZA0TaozxSDgY32J6S/4SrF1ykw1uWq5fiFcJHPmA3e7K7BlAKt0mBCI
awD2S+TMmUoMCVQCDEs9ozTMplwQKppxwuC2QxfRGYdmPVuSQ+ANMTkDEpGMoBOvvA57QAhLeWpb
uRy2ApG+CWU8jyIV5J2sq46k4/ojrI7hfY6apk2sBSu8aWNwmp/NXPuF/4y5qH21awL0qlaHvg5K
40+Ew9XS/ixM0uS1X5uUWT+TF7xefQK9WkcyDXJKop1ptbsYEQLns2WfA4y6KoiAiegdKk4A+eUm
8CZfdFwQMEMTJ2zU8Gn1tyzHqfQlrrVXXrhAKnwBC2xELwxkffYnSSBWbbQ3W0oTqsBVgTSF6S0D
FaiIcBH5Gs0AKYAeRoeeA4kdmp+h3knc7jbESVujykuAu8t7CAEr8cPz8U9kQCUF3XRzQxdzB0Ml
7LKwumPEvt6C8PUHUUc764xg8aYZHZHGD2ZLvBLVTe6KWxbvlBRdMAZffO4JZtKKB5ot8iCw1Shb
z+geA3BeRd8tGU+6eNlZ9cq9B4BJy1hp1JYzMaYYihslsktF8xy5V11pUGtBwQD2EWqgd3FJhAyb
mqA+KOcU2y3oyRh312E9eLSc/fl8/tNOBcdZ2AyRTVvdStu4KCP5KuMdVwdUiAIljYEFsKd+BWp4
HuLkYhrxVeT2FeXjH5MVKRTU0ZD2ktcYj5K3OTZWf5nyscXuUvTIIyPkhtLRNFdqr7+ZTOcnSFWI
kw/LUtw+w68doZSFAEUUS4FzOZ7UwYLWcu1kZQvDDf32GITesUIA0gIBMqCpg/xUaYu1TFTdoKoj
+CwpccS80LuzFxB36Pmd5MtWo31Y5EiUZ4a3LXOsNtHeh7GryM+ku4OZjcAQEiu5Qs5I9WgPoBYz
ZaEujzcaQrBrpSlnwRw7mx38uw7P5KNP6Ug2QH5lh1wgLpLBxUIG4OQGKPmwgsfWeFcVcvOEr4IQ
ox9tsM81q5GcvOmUqIXGtCKc46rnzCrqArlFK2sHIg+SkQNYrpCrHMNycAK/dFs3Fm85fiwFwNbA
sQMGLJv9cgDPKo3vFl3daMRnGUGj+IlqhL33AK8YsvKEImf6WD0CKsAxG8gi7+xXVxN1QJ0ne/1V
4nPW6j07iBaLa0xR4AyyeqqbaMlBP/ffJaXVAoSL4NaNjEU7gk0XAUwrKn4kGtvwbvJqHBC3ZZxh
bicfVTIXarIfCqQjCt4aFflIOmtGqO6cNSjqhnkvarU1ZC4fZbee8Vz0PXrT894eHCOQWZhHp3ky
1AS8biBh7Gv31wzNw/f0ByUQjzAQD4XwYGjNpetBYA2IeHoeoeq5JlNxW7sf7JgXkLJFX2nMexMJ
IdN7IQqyDscnvhwcXLQSoXObEzjZzvvRHevcnZ/qRBdrG3mwdYvBr3OdGHcIbRMcW9lXFv2X1ega
KBoaFCUS+RAxR3TNrVw13H0Gzi765ZEq0axbipJThGF9ViEViWMZ8KhRQtIqVW/iXt8jcsajsUFR
Lx+4XgtS0lGGbc0M0pqEEcDHgfG341CUcDDOHxmihflADEmCFQLZf+xyLnqU7UkNimoE3uRyDgho
ESsSCrOMqD9FHQs9oYc+E71Y0sa0SsO3GWa3gCQQeyRGcjCAxSeOoawUh4Y64Zg7kfyVw8TdFKMg
BajzPJqXlwlqCS37U8dsXUGE+wnV8cYhjGrCEaiFVWigm0uoHuz9+oDU5VCGbx2pog1Xm+cjTAIn
M1FFAjUwDFud/FC0+EFA9mKmUhuY1QGilZOXsOOdVlA9+DN/zK0GGsb54POopjyqA+EAAzVpCDSS
ntAze4cMY2N125qCZvLxVW8FwsXeNK5soh9n1zEFQMs5xxs6xtPLQ4mGhpZr7L3SiruybcKtxZed
BtvuCakTzPb27J2crHeidizrRnbtzQuC24i+eub2UQj04k+Rz16MKA49jwSKA41FHPOYUAJwJejW
IWySmLcDjRL78q4gD9Dl0ywCp3dn9A8BQfU4fRSyiYdYRzxbko62nGYQQ6tP2AjzqSEYzMIDxg5C
TSzVZcy05HBKe53FMvQvdobIh8/EqtcaA09h1XvruxqiD8mWXzP/i8NC+5/Whsnj2NGA5gfbIH1v
0O+rhC34Bx2viDmn8dDmWZ2Ql1s10jf6T80s+89KTO8oiYkGynNAw2XAlQ7GnsgsJysOmoHJFXHx
6NoxJWGk86uoNN/xQQGUhejJfGfRb0p92ijxTdMF7rrZLggKBZEYefW1Wb/LRcABA9LkUttO0oI2
TyGMvC1glc2Sjs9qjq5VEp1FaRG3eE45VAo0aYKvhoOlQRo1D2Ztwd7WYApa0zZ3V9JZTbFUmPGj
5FStKc9sUHDxp6kcaz1hNBrHmg87lUIf5hBkhC/D5YQPxv6UD9iMiwvHFOkS+Fde6auRUfia5QWK
Lut3eui6WAKQjIug/2988pnnQDBWmU6uAeJd6sO3iD62NSNlUVf/x9eZ7UaOpdv5VRp9fQhz3uSB
jy+CQ8yzpJB0Q6RSEud55tP7i7INGL4w0EIVKrsqMyIYe//DWt9ycnZICz0A+sr16AbcXjLKyE7y
dDAPOVVC+E1xOk7iPPMWl2vBCauCw41wh0rs9zMkbyW+44RebuIHsQnzF/EC0XOp7pyyd022rzK7
ghW66X0a9vt0IT8yCXaCZNJl9fQPlOSSoDb8AA6/WA+hy++srG37LbyYo3DFmkhkxhwDpqKwlLYG
o44PLJMVUspV+pI/VeN8l4l/zyP5nL+gqUM3sViMIKlwV14INFDaTjgCF4McWjjdJ/ZCcl+en3s1
r56eHEp5DZSFsMlnVIyXTs/pDRGD0CqSoT0SMXDARYSDKLSTjaFQlTbjWntjk2Z/GXH4LINvpNbG
RMLIbo6bDlN4syov41Rcosg856G+j2mvbe2wfJ5qpbhYUnKy/AT/36wM+I4sr6lv49AxopR9oaFH
t5s14561hZElR0lYFFhwO77PHDVR4M7aa60LqJzBpgnokDe1Ep9aOT5pGuyhaWIUOz46DsCnlGfB
IYxcocb8NcWvwBJLhgiVfHgOilH17KgqVCVhcc2OOV1ntG3P1m3Cb2hv1Plu4IpW9BlwarepZ3xo
kljzxUOSVKyTjWCBhfJZXHiD5cVPxbfy1r5EgGUlZMBECXhl0HjDqW/ibaujW9YZ0zo9YYAz5ETT
fAslxZ90kNtEiqVi3HQgMbSKTQdOEVCPBWFa2Q2LTzlH3ojhqEQLlJOHbCnADPlt9CdaoPlRyShS
3SUxz1rhBtO0p3I/Qsw7D/1nYjR7a1LuyA3toDlJ1fSWp+dyRHtt5uthhkHePFW/4xolPf49meeZ
6WLpx0LxbLe0rtF1LOtLVB1iOliGA1OFqupp8KVeeAIrwsH0cA36EWlt4lfX2WLh7M1uVHBkOfFW
Yn9glemzYVHtv0NJiZttSSiU27XmBZSJGX5aGBNQI0z+u4sghaUMd1BCzIonn+xBUhF4f8ki3weF
tpMM3kZbec46vcI2js267LsjHnIOaeUEjfccXZWOzZsyb3FISYO+q/gp0HRyPQ7I8AHBY4yTYdnn
O/IuuHPodOf5MEqUhiX6pWe+cfZepd1DXIJywYvlTtG0nWN4GR/E/fBkd+dmXM0EqSTOdbIi12j+
VMCStZr4Sy8hE7dTmA9pvQ+90bcSwNrWSu8kf5izdQMwWiV+7eiYYX2ahuEEgPtUJctJ+qjtagsS
bFs4eVsc8gneUAEgphzRXgKPVNbX4iePUKzM2bawJIx95qaNWPxELH2QUHSasbZIdQ8YNCL4ndRz
qgVHRSsPjb+vWnml1um6s1SSZDZz1u2LEipSdJRcXYuPy2gfZpZ4StsesuW90k/Qp45KYBye7sIE
PPd3hK5Ir8W2CAD/MH9Kfs0nJ9rPVRMUfgWkC25bnoP74DROI7KVqCzJ+TEL5aTWuzQwz30eXOTB
vBrFdGuXgHobg77a3rnyLxImnqG+h/5QKLd+zmlhqmtnDxf9djVlGFVERDR7M6PtGC+B1ThV+l1k
exEEu3Qa97UdQjNoDwZkYiWOjq0RH6WtDepgtJZVuxTntrZO2WIcxaULIWLf5jF/0T4CWwVoWZ2l
xIvy5aDXxUEh3tDsWT7Y8bqBIa6R9gCFWNEe7X6Sxd7UyKrk8uo6/MAqCr838xaHiCIqi1wXJ+1Q
+em777ijfgsPExlE2knXGqT53jA6Yadspy5DID9t8LGt5VMDaFDB1womhvIjMnDGqMq6Xyy/QYmm
nOWMAkWnP8dlIeyjhOw3RayRFVRqdnFCfX9sBP6KItnD4WkGTGrlg+LkYL2m3QkjrppApuCZXdxc
G7ayOmz7r2zQ953N0IwtUQ4Ct1BiFp2ueUMGz0N878R44xXsh6alPgjWoKAUlS7eA9q+TkyLyHN0
eUAN+OALnHY9eiR0nJPiWjA2HrasbmZ86rExMVcAe8Zy0kvxv2gZWzcUUDJRgZpxS1knNdaXjuWD
QRCGIIA6YPaoTsjf/jv1qw6VWPNeNAzClRVAxsBLDqwqJyLI+Er5pc09aX65SvQ2R6WrkH/wYnqN
UZzU01SynnyKXj8skqmU4k8UNr4C+7orzhSap3oSh0KZyCN01ZJb4iApqv+2RKkPS4UPI+yHLTzV
qEKgjQxyvqosd3T5JSlex6Zye1KN36Lw1ubkn7CyQ5byCL9KC1iHvCdNbAV0Cm3U4tOk+fglfAuJ
urGzFzohoI1pEVA7JZs3haJY8fWwR50g9mGd7BOLnLaYemHxl0LbJLPBrVhudFJjE6c0LXdka68f
WQYdx9klIbLDei7BgRUmN/sNaK3y3Q8wqhAZ2zoTQxtcWQYvQ9mFsLrUzcgv6uUjqz5V09qh2pbY
pBMUKAyKCyaxnhbwh3vv2bXq5GQlPSIsJs0gUFFNjYHJ1IzihurwYdefIAO3JOttlY+aOLIAIjZW
pyDAyaRToFnZMReIVp44TxzlfwuWyVM4bXl/pnBnDfWO5E/uRwxzkJdq0sEnsZHidVqQwiiRrVhi
OGbM152SwSN1gZCG6mrdhCGfeeOCglyKeDoN9XzUKxDvZrs3rB+D98Ko6m2WENHBTJ6ldldDs7LZ
nhKiiFSgsnUY2liC6QzFinI0RIKn8Q8712AymLHy03nmTRaNGUUjqXvB0q3CtIACyyruJdHdNpV8
xnCoJyqWP18ySF0GX91IXu3ABP/ZQv2ZxUsWFBeZz3oQb7wRhvR3YXKm9sdaZ32ANDV5t6bVRul7
11ygJptw6N8iFSl25qph58qwujWFEgMhSv0ZQY5IsB8V67Iy0Yf2PjnKeAnRPLy7Mo8i09h6NV0G
LYCSyRNVJqdh1M6ogJjlJzgcBh4JVSXchD7yL4O5o57/vs/5OpSCU9oxHPmVovnUotQinpor9NGw
gY8QBiI8LADnVoDickbNCrNTvqzYuVcB73ewGdk0LVXtgqwehR/G9aqWG5cJEcYGd5ZfJMqaTPLf
CKOdKuJSmX6N00uz9HeCZ4jJFI7l9RL/YQ3VPUNXhRkLkjEEDpOJ3kT4SbznMG4y+9Du6gxH3fsw
PIL8JEaIYOwtlHNjLuvASjd1yYKew2feTdNpEqavBzBM5m1iMZ0h5tUfgvyCmvcmOpNy3djFrD6j
YTXLM3FGzcOOpEde5++L8VxLbHJ8GjT+KxOPIaJOBTNiiCEYobuBpSS1p20MJEZF79QS91owpKx5
YqvmKKAfYOREtCXhNldbklYIvs+M5MRndAjavz2u5M4mFFB/0WsQA7LmJ6YnwGfPMUj7VWrSfEC7
wM3OTj/SbZ+V87TghM/+GPrElXtnBZbqPbFsxxBFFeHXWvhnQjamMicdzJteFvf5t8+7TYy/RhLN
pu8yyGooMS4LrJ7qA+gyXC+ElVlGrCtUXbfk72wmBPwhIegKHiXw1JrQD08KzIjUJcIzZP2x9PcB
gFrXbzlKNO4vJtUO2j/EBsp3gDWKQyatAUfm/Yrc3SL5Sh9JPboa5n5KFJoQ7tBo8a/g6iXrJzIl
N5bA4XwYrmRiXGFxI7cumzFIHhEMXyHe9OSaBdFqgbkp8ZzX+jpx7OhN48qERAL9qs6WjTxDzzip
PErsxmHMuQQuDBFxwCbh1WutcKpIg4V90slXHMWqrjyVhMgP4YbGZ4oSgfu70h7lYwQVKQiYsH+H
4s9go/0onOi1siM3UBunUGGtFVs7/eqbgNfa+13xR+qw6pSvZIRvhX4RrtldMooHnIpKxwEHfJOH
f5y5kmJvGa6B7UbLu5Gll1rxiFUM64f0XQJhXoJbH5+brPUiwLntvgDArM43vR834vlOQGX/noLM
w6uMp9JwRuU1Ih5ZJlK509nD1/AtptQV/I7B7NYafpCod9zaejHFVRlYWOXPLVl8zJMnTY5UtZtp
jgkSWhY5uanSgIzXMcMFKSMRRtmn3VvFWRSwa2G2z9ZayYZwOGWOXrrJgMWjTHlXOdF1oqFouIw1
2tKl+SSwzIlCeHBbHg9i7Vb93kxQfbHkfOLsL0+gVTU47QE1CTrS53wyXHxQXPdkUG/jwqI4L651
dugH2oU8ORcWG+BmOKQaOkC3RAgfnhMsXlDyFAuHO74gPseSBxthRd6bXm7BZx8X/ymTWvZGPB5A
glYGGZwRWOH4B4oqpoQXTUleTZza9ghLSMUSqFMpH8KUeNOeqhU30oA6hh8i1NZKsrft8bXP9Rdp
FnfFlLaC58v+TqT6n4u+EJ4GsgQseqcwt6Vs5hpptFOA6AnwYJuhgeEBCEOE6VAc8NfOAuvroPM6
Ta6I6r3Np3e1at8TUmUr5KV543WdySbLuHfBT5WWe/wYYdozcGDNaP8YfPojMp6Mik6tH0v2JY2t
w3st+LC76rWLvg1bctFPstCxCTp4xEOLFxkac0zM3kgrA+tnwzS7T8W6t8mawEFhE0g7A3Ea3jDC
e4VEbFw8bGY73oz5sk4q+plS9qMw9YmqieuvFs9N9R6DNAnh5o8jVzPpv7LqDU3Ih1sfAxrQpdZR
kMnbsBhXRr3cyWUi8OPZkkJe+aclrWlJzW5hXMMPjZm0HR/j/mnDIZ9Nsl27HwGPESeXdA+7at8w
KnxUlnRpovZiw5tC9mY1wSbFpehcF2u4WlF+QUtnK5BMydkem7WNYlZpcJJJlLx1ftaVkN2YfstX
x4ohjQJjzPKDT3XdmtOZJqrH72UwccWTaumXPCiB3SjXsbWvaUfgq4SkJr9z5TB9a66TOxJ62aFa
mnISBVp90yrExSrCZU89cZALxFlMkAQhwprlfvnNDJAjmI8SwpPAZozXttfWgckNrGp+VSQco+k3
oRqeIKdayrEvKvZ2yLNdyE5QPJ8eoE/IqEQIiyxye3LCijLD+8P5r0S37CJDK9D83GQNufhSf4wJ
DMJlGMUpnjuA2++1pToJ7U5ebKMQaBQPsk3FCr/bg1aJUvFZzeKVTy7BdJAL61Ufxk0VIUFNy3sq
puto7HLM1oIVIzdeMPCh1Ip0k76T+G9nB/vU6K4SkkDlmxqFTL3GYrW8oaQjKvX5DA/PaF6dMA3i
BWLhiegUENPRF34tseGBSaAylRslYLqrwv5NInTSCWaVZaMuq+W+XCwUkdGmHRoGGiFxANoaJvEm
w9LGBzigAO7Aogzv2YApApBVQ5j5dNZwr9FIyVDPYhEzGiF2K0tdI1jOmN0Ho3jR5exFruT7FDNx
LklZK0jQLrLrKOxzrox08I5C1ARQLVl84IOacIDbtHNDJ686bipGRFtrZNQDxt4IYNMcZGqtNE+d
kPo26H7EVl0wTnanaDj2ovJDNoEiIiKJgQOdd1Du2k6FdAn5Tlq2JKY6FZ8P98MgbWL7Y1OYqIY4
WBPpV80JoNGqjaXQgA6ghxB59tFOzigXivgLxo1T5MMmK/kAnF7aq4bg5dOvtZj0TSdMnSFBdFu6
Vn/h6xZgWhyee3QFP8Yqi9hOnYww9up2WmWcv3KMoos6Q2Hls/B42L0zxN9deJeNc56xjIp+ola5
YcKU3CHEak/ELVdrr73K6oJ31bMnOksUaKmKld0qCYBDoA+LdG0lzc3mZJjD4S3oI4ftUb0z8sqV
OiwjY7jPU+Eaxqm3r4bInUwbiXY6ya16hwN+j03rVoTdLgM7KKs9ofZQrIuLTUp5OynHV/kw1PZF
rVvIiIYXGdlRsppjJtCtxAd96o4W37cppf0rl7O6N1VPSS3iGDLAFNg2t0qHDly9FfKuhtKkjqdg
BIYSrunCO7Is0jqB1cQ9TTM7lpesbK+2nt4sTdxUpu1XO6sOIiyPoc7OSeLf6dNjFZnYradDKiUH
4ABzep3h3laC1WDkR7oE6mrcRBMusASNOg3Rc7RLT1ZAMfqWITgtwTWq//SD/pIt7SvhFeQ3B69B
vY4jc6e3JPjBmJ4TXA4kE0jlzrol+oMT3m+689IHziD9KLK416p0G4Jf1QrcihlIARwu/xphOsna
ZonCrTaX26Tpt1Z/Yj/q4xyBN4yIPNK2v3WCvtmq3muA5wtY4p4lShAcB6s/Gq19aIZN2J/kGTh0
U51bTpQLVdtZ+zCJCmRrYH9jSQITTObNPPBEk57YufaBheCqKRzlW2bgz9ySDGDCzs3XOXpYNnMV
1krY+Trdz4vTXIVIx0svLPY8eCzwoP4QyZz9BoNrMCyYEc73kCc682vclR0cQYn+v0veEEpjSSlm
89SVwUlvLB4F9RRKLKyoXZDkDXp4YmF5lL6jjn2Bp33MuOoyp8eNp3MYt9uAdi8LVaed05XladtU
235zbxa+S2nehOvInvyKD1OMMLDsYFP34Y5EmxofdQTK13vXDcx974sF9oQIgRkPiI4sdG5oZJjs
sWwuMRIxpFtpOIMGN5WZiPIjsRwsU5XN1rQPiNirEJP1Eaoxp5Cw+9en4vs4BTyRDJbCfMMkiFZJ
+Gdd3VZN4JgMCFQyq8jzdtE55ExZ3VF+Zt44GiL9EG6C0Yl9z72qPAwEhy0daV3EUMPv+KIcmEBM
aIgeh2C8XeL5kPCml/1rULwl4Y0cW5cBuE+E10pJBlaLJjNISP74imdYexZBXZ85//DpabPWU0Ni
r2YSgMVqFgl/26xUsrUXJkkRZjvwIpoTS+XFLEsnH114jfMAK1n/m6JACUgzOBjKW0k3r3N3Q0Lf
Pu/wAT83mYYTkbLWepZwaTDReLp+eHVswJLnit0p2KkYym/33puBIyFSCfpXSBAWHsnnVt4+1mG3
sT5j/oUOM9F8Ics9Kys4iKyg+S8VrWfR+mes2pB3gHNgA5CfFcJbFMTB3+GbYp2tEoIME1Wkmbnx
LpBS8dDX2xbLQvzJq4807AKfbQrqsM3PE4ZI4x03vluHOvmUiDeSXcLg4x+zSO3nv2l6n3qKspY9
Cmrv37l/lRMSbH513N8Eamy080Toc4hka74EHdpneIKgg2HDfxnDXe90t/Nt6zil1qYYa6fd2XUG
Dybw56zyzeROc20eixo3mTtMJ/h0bo2ZEIdsvytSfxR3kh3r5jZhg2iTO2nWQ7/qk3tZoLcwEbNj
6ho+x2ueUvlrN+R6tG3SKpXXnXhbmM80PHPlpqYBLFqStvC30jQv9AlFf216ghRdZm+BjX/oVZf/
qIxh9WCvJ8e6/5ayHiYyORmHSvqb2aRr29yPDALlcZXZP/JpIgEGw+Jp4K9ts5eT60z4j2AIomyg
91QPufsl9BObU3dqhtnjNTTqfpbCt8pGiCBFbgjoilmLJY6zodPTz7uuzvaybO+H1C2q2pNtXyYe
szHcKAPuiWuKTXIQa/tJaQ8LOoqZKDiKfUv5KvXOlTKbBbO0wYW/TQw+65pI4zzdhu6i93fJiu4S
ADKobjrbr0KsO1tlG0qfL61Ruz7PCyBFEtuscDPCjt4LNdjlQsWzRUMpdiIadoI+JB9m4oVceWAm
GXA6tiXlEtiLHsLLAjjRcAc+ZXA2TFgtT7J3eOjqFBmKOqz2vHKsr8kzudZmdj2C22C6ms9I2nrd
jTFjdgx83+drRJCchFFaL//2srOUIUJUh48tyi1McpfeqcxXM8MSY63hSlDwDdaPzVxIibkw29+a
KbB6GsdonSa7kaQtaaIKV0afwSodh9azrsYm1nGDhobfZbcCyQpCg5KANGWfFLeEDygYfvIawFLG
KVmvB5tiVcFwiK7d4HJ5pn0ycS+GDdUaBAlfiS+WCL2BvzTsIrqZyFJzszArLwpnJLYm4+upjk6D
ESbkjFqs8xBd0tk8ZPEhzKAClvsonnfKJbMNN+jf2DZt0ghZKp3Ev//13/7Hf/87/Wf4A+4JVExZ
/KvocyIGi679r38riin+/a/qf/3C9vu//m3qJCGzg7cVw2bqqRqmwq///XOLi/D5//+PHG8SIuNA
/yMRG7+oE/AHulaYt7XX+K31eJ66H5XWrrN3lbQc9ZP8sehkvhrRng+NMRs5xNUWM1qMplcLen/E
V2aiVnTTXxlFxB2QZ/M3ssB38VoRvyGeczQkcxUn2evYsgtt1bXJKVKaJpFEbONMyR/JsZJzFjnz
LsNag75wQa+fq+hyq3RP4xHANMHgjUIoRmWnYYx9Kf+UUBYmUsQTcHtEdA0uA1mVIOfGDR9K+7F8
6xGIRKaco5B9nV9YphRkGV6HhYUaEsUAieLs2MCT2qegD4svK1uynmcx7Hr8OwMW4S5YG39bQT6Z
var+ThK3ckC8tTg9FSJsNMKRuoDJwJisdUwWHJpY8j0pRoFGtA2DN9SEKSY7OBM96R30dGERPkyl
ekSXDu26YrD+KvYj2iI7vkGdv2LAi3AyGBiTFvJkA3bZh37GymTeJOKkl57EPNToIO/PHXzlhdyQ
tl2OAs188sRENhZd5dpCVwmVn8WpO8TzXW2Lu5j1m/3P5CO7dgKodLBTgq+4EKhJl2NzSSQi5rl7
YAIWCmFp2B6dSZZoZStwQTVsQsLfkwDCGIHXjubqqE7v1pucciWQHBhXzlKRkdI4xjJ4DQywnJVl
ZFJL2gNXHrowa/DRDLIUsHB6i2ijgUG4Ls8dDgiXQmYZis6HyNvYCyjhW37KHyzOWurmn7ZmoefK
d532RQVyq0blHntpX176H1jvhNQu/K55ZXhG+BQrOrpJpRK7bRkQjg7XciW/VvVwi9sQ1Xn7yrP7
xqrFLllJ9MtaozCtcq7j8hjpm+y7MBM0D6yGLGhGmrVrYO5dvohT9vqcZYlJSaOGnkmQD/oCohd0
wlEnja2MXDkRSQc2qE2jaTaKRfnmWr+ViiKWER7al1K61/18mwNrZWomlqboLPyv3NZXuhdcW1hv
iahPFXDDsvW7sjhNoF0cc5f+MeKKYh2K/NPQClDIQE3X4iGxs73SpPv0CTZvSJvSHdLKAntPpT09
BWSB14n8uEj5KRhyLO7RBRuy5TR6c6sQYVLzxL6uvsRK6GrYgkLEKM2AXpifthifrMt1sC4mjEEa
xr6erE90A9OhPNmQMHWSF6s99x2l2+yPU+WzpDYqDGvotaYRcSEoGJUH2caEeiggDaf7CIIz00YC
exveq7YaGfWgUhApeV7VFrJ8jYNItx4yer4IYGaBaSu7ZJSgnM8J6cwjFOVEGbfVBcGNbY4vtaLe
zhywMi9s5nRvb/YgrkYmXYqLKFeiqDYJAwJIHbQRSctuedLoo78mDT9WOv7ziWYkMehgyPjj49LK
wTkYOXNKSMpdBYae2BENTkpSoXJbEVjcglFXioNc0wwOyIV14Muxs+iQNPJiUy8tg5lx0xsyCbXy
Zlu/1kN8SO5GE+7LH1OCG5HZuyw0dyA5LrB2VkvMUHAzbaQ23EiajUCYKgV8FHnjizqCCZbhcbLU
Ld0u1Q/6VqPEtt7EqcY9mTpb2Zg26EDHQWbJFHqZvuZ/vaDmZ8Kx1OU6FOHmCXer+DDS0E/V1lep
NXVEB63uCetuH+k6MfjUujc46HIBn4lXuUfFk9VnGC4AssSncl2uMdMolA7OQA3e1eZ6Brln8L2Z
9XSrYlwpUKMT8bnzvBQTHB0MeY+ezNmSK8W2LgTqj1WTbuzrwRTpoV2aAy/w0NFuszEJ2NwjFWQE
CQRAoJes7k8TcciqMQzTvaJUB4BEIccgxaU4hlvVIm4m/6iCEFkay3VLQl4nVuqCL+AIe7Rp0131
JTfs+NmeLxVpcpgc9YiowN4bMuqePFsHtQoMiB23+Q88SDOVfVGRBykTx4cC6pEa6V7LiK2nuuK8
JXNElr0swxJlZYS6CReTqhn+RcfoVnrmCqf9SND0fMhBR7GgukEluQY9pAaZc2YruAy6GxEEhipu
cuLGHZkfYaxqwbOhRFonf8Z3nGKXMNWuTzzclBwbfCVVu49fDK//iFosnUu3n8/LrYjOLDgB0JpY
E8mVM4q3+q9wBtJIMzaQK+sZz61y1Z17I9oqIxa3/41EQewv0P7yJeWPkRASpne2T/qMFy1UA4hi
0wg6IypUPkvI3pmsvtJ+nzHMeeWWteYTVNEv4FUgCWCCVIlI1cPsUCbEWaoDb3e0D5caoSmjtMDe
KowZjZ06EiGCeilOSK8V7cZcCJ0kFXug1M2XcJ94C0jZmlO8NQqkysBgitnP7zyvbhNofvBi9cbR
OMU/BtsI/SOQbAKNe7BO6RrQGS0jH77NRpd7GncwNGKyuGMuI82VEcxo+cYGgf6M3SM6dAbSpg67
ySr3Ha4r87wAB1U+g7hYr/sPvLfGTPxaiGlEIf0cglcLlxCkVVdrCJEHj6cXoJXNm4jhgE9SOnaB
9FIe+lz1i5UREpuiBL6F8rBuY+b7DPmCcyGR/IejpyfGXXnUevxAxvtmN/OqtOp9RVpHdrGM8gyL
9ZRpwWF+6WJmGeDM64NmpYCB4gtxpVwxkdbirhVcpJ8mbPekBAy+EKEpF7sob3fJZ5xKzJTik4qe
zWY1JwihPgZZ6fawXrVe25SQOVLoFPVXgeGyR6mQHVTSBwK89q51KpvgHFXmKVi0o8jaQ7kxT72s
7gXW92ZHB6UUfo6UdmENrzA4mXnw6csopdYK8rWCer7761YuEq5tFnoz69LS7gEJSTvz09LL0wDW
x42eAae8U5h0Kqw/dLtW+fauXw1weymgNVYYXk6tyBqTXEdW6Z8qQ08+29ni9GaTyoriqQbVCAFx
SW5Ls7vaP8WIzyB4I10H9+G3pD7ypJ9oktaowAc2O05Py7yMBgm4CW195S88m/XWZAwOMpk1ixrv
chNkP60sCHgelTbrKQpZkaA7Ix7SA/Vx0AoyzkrrCNPt/yg6TS5RXuV64iKtwdEqSLblbTTFXoyn
FoMgBVVD/nUlpKcfGAaPAki2xtaToLGPQyJbHXHNsOgkMcsLiwhYsGaMabyEGcRgUo3kh7Gdjsqg
nbjfn5wI/F+4ESnMW38+Q0jYT/2rAT1gSttjyGa9Gl1bG46w/k5EbDyV5wPpgQ+NaKVBAJIC3xXe
azwI/HZLTz+DugeNa/qQsJWXJHWUM6nU2suMMNTEa4HsOBHzHlXXPmE8lKJAbeWJWpwv8fiEjNKH
z68o/4nCS/KZ5MoV/0pD/Qu8D58RQAR6D/JVUThp2ENC+qYGAGPL0o7SV4MErW8mthsNNZLKakNi
WZD2A65u2zPie4rDHal4We9zazqIwMCAb53MhyzVhzYkC2eKoIk2R23GvMUxKH9V16cCIt6Erbox
VM6vwtw2VQuZ7ag3aI16+rBk3uf46Y71ucuRx9rjTrGDnS3T6UskNI/b0BCbweQrYtaHeS+kaaWT
7w6l6S20wrc0Y5tmuJou/MoZ52CLHK/sHpWjGHcdoKAVw20vs307YN0uzX3T9Z6gX7eN7JDwI7lh
PF/QB6SV/ABNr0VrJaK/aimlsKM1CrWLRMkHf4forjwm95RJW7VNKm1jevFX/IA2wHiP00rZZhTT
RRTuqp+k+jNF5TX7CRv5kQvzvZ/jd+vEcCRAJ45e8A0jOgWpo4j5bnmK3h/Z5x109EdmGmyJ3FN6
j3zfqaFNZJ7aVty9f5Mp2JmwsYWxl5+YL4asAtwLBUbSutwEkUSF5WdOzG65m6ONeCax10hxEbJ9
RRWt9QfSTKylLmKT8CnuyW4BI0KVKNkoAz7COr6s0XRC96PzhC3gie+WInr5KLl3LdJxlQsqEw6r
hX1RDfVDTpwpSPdShhyp4hjkrWHc6neieL2apRsP+rb9mgs2VRVBH8i2CXcO0IgsmurTwGO8dGK6
+ioV3gjwJB5OMqb11i69/xBDHudJMCsg/KBqTX5nX2eT7RFexgVc6YqAuWx0/v8Nu6pZ/2+/bkLV
UG1VE0IxNEN79vP/V79uwI2eJnXJ/1SUPzVf6yxEj8d3mh6TPwMnZ4t2T50xIKdYMrYxWEUZcXrD
Ra5w8ukkUIyYhieOJJWYxMGlAgJchf5vb2tvBqeT+qtnFVLyfN+2cDkg2OZ2soMAppEwsVibxOhB
w94wFyFoJ1lyUv0+yYjJU/wz2GPBHty2FOAyyOQrdzHwC3pNwQxVZV2WgHZTBsAuKnlaxjrOOefM
aAPW4NVgO63j76/MI33EqskB98qMtmx5Yw/RNhi4MfQZQgtZvjzGcBsF1x8CANU8o7r/NGjd4l00
aLeiQXPQkw6j3eRoujGay49WxAITDasxjhvcRxuQD/Iig8t96mlYqVP6WJnEs4pQmTG6SXmbySE3
9exl+ws4jNWyXhla59MRuUrzBNz1NRtFpfMS7n7Ftr2O5rpjNwWAGYXqS/SnZiYWDu74riyTg6XA
C+7WORzlXco0Y/id8B0O+A4lULE6R2h4wWEWnjEEmPDnQJI9mjb0cF+Sj7aF5WB3wx4N6oxRooHZ
UFImQ2lJRHmU+LGImZIX3bNp8z0UqNuyQzGaDNth+pOpUMVcTk/4a81ptupjYeeEXVEaWVRjsrt0
3yoFpt25An7GQGBMgFplUEYv8eI52lomOmcl2pVSv1LmkZBDc2fn2V7Nu/3Eis5IqV7RbGr3ulTu
nJN3WZdu4sJR3HBgza1AvDptc4RnJPg4+VeRMhOjIC+bZ1uCyMwTL0+RGawbX/mO1GlTvP9Pws5r
x20t26JfRIA5vEoiRVKkcgXXC1HHdjHnzK+/Q/3W3cBtoI0GDB+7SkXuvcKcY4o6G2PkgRGTk5RB
eCTFASNJj+2TN2WLJ6PdnquEMziUkLpo6EdrEb+ZOB+Np6ExWWD1W7tWAB4SUqbJuFz4Hy+kYmj/
/UIaGssCy9AsU2aM9u8vZNqVQ4Q0tIP8PAexXJ+jnMx2Y771nJubozDtevlD1z3v5bHQGnBsWPbl
9VhjC1H51b4jQVJjaCiY1kxeSA12G4Sxg0Zmjg7vc5JwULzkYTeQSLaYPuU7HDaHka9T8mkhRrQb
5ttzRgqreEJ0YZvZ7DSfWpJdT04v5k5dog/57I3VX30NvJXgh0j1TkizAyWOQ742GDVF019KA+uj
aFxmu/426PbjV35DJZxFwbakJFBJj4Pu0PyQrpwbJ3Pirk8MrDqM6ooVasTXZBKPmORuNHRHgJoL
XMMNyV1H3cG2kgooZ3zUtjY1+p339Snn9VvhUPl0+bFh6l9c+pAz4m0Q71W+1wsASdK+yjO3H0Ea
D7mLI8qNPNZ5EjEAR8wFVcmuTwuXl4Z8XOwSURLac9dSTWSmkqN76nWx1vsyMcEqpJ0TJcvF6d9q
zMT1PJ2d7aTEmHyhUfEVN0CrkN0kl5SILzlHbgdyYV6InkFrlM+3WhRdbK4uI2TOOWHXnVS4mNr9
FZ09XOQyP6veoJWeXPVu4274aM0jcPcVEmBCOUbrlSH0rvWjIE2ukpUeWi487jke90YS6QflvWHW
52q3YUjt2B7QFzeZdYyYOk72tt9IijAhCGKHcUWGtbEIPznzr4wZuJF/A5Je+NbN2hMmyq66On1I
N6FK3YXmUjfeOON6+FOmJAX8zMI+l8IF/tSLcSqHGZSgqrb2uMEoIuUXbiUnVdgiIR0RBYAtxOIs
QCTkdAo4zPlq7fskPlyXe8FXAElOONbkWBqtfqg7KO7yaLcHGWJSZC02LRj9fuKsCL1kbFh1oBqF
s9FhSr6tgeaTgG/McH9A4nhZRm7kOnip3HrtivIz/VZ+1ip9136opN5ZWLyxsX5qXPGLv5nw0KXX
/sUz0tqthOE4pSleeIP0T9Hr2PdEB6Vf9o2qn2GRXqpKvA5/u3DkkQPhxDujovXPA4l1eaOSamH4
ejEGsdYGDEmDJhFO0Z1NrDm/CVG7n+oO+0z76Ivohmp9zbDT1ZWvHeKea4iqq0EkJyLbn3pPL3Ti
FbTL6Kd0NgmW+7YiskEtX1bLQ6XF52Zcw1hrTjL6qYOoU78cF5z9LY/Nn95F2fcH5Vs/70VBPUB7
uDXU3PmOCO/LJnKVHFa36Uf20JCY1lucjDfdRHEQj1cksCMCjxYZR6K0u1ntiKee4NkI+IwYpaKs
VoX6iO/DEb/kwt6KX/nu0LXN/zggJcP6rxPSEBUkR5YiK4pG5fIfJ2SVpXqsaEb1PbQtLqO9Bf4C
zGAL5KS4sg0wcNblLB2nRfFVtTihuZLgwbW/l5fCKBtcmd20sjCUZ1F26zC6vETuOqaX4ZghsJ6a
28ZeYWXP3uc9fCmCXNc5oDlvOG7rHF4wEGDYKDP75W50zOTJ1nmw9H3097A1PF8odRsTAqyAwAQI
GHOsqbGxLJA2p9sr/6yl9DtyE429mFs3FvwUvCpvWbqhDzbg+iZ1oINvWHehJQWVelcufX9f/ZaC
YARKD8c3MVxxNE9VoN7miIVhqWHTOkzgBbWYeTCqdCkR97mCGomBL3uQs7FlZ03MzoOphv13fi5q
jQ2yGSzdrYOdoGoqSZvEeP18qUISapEUrCqcxJq2hFMdKKcUHduJ31RB6On7jnq9QI3OEjYtbYPl
2WtJa04XJkyPdcjftGIvzZor5IKLJYzMNb4dRPBG3b0JlxjzW6huGMCIS4GDwREA1EXQ3QoCgYw0
BrShq/qqn5Kn2XjRrYDGPGjMMNHnSS2KYuWcfmymaqtCax9WhrxI9isufsQXMIZOq2ijnMrzawQv
VFsF20C4/trDvlRXo80BbtglLocIN2I5ncupIWoIDDHmO/FYKkyRtt2kWujeDu9CTc5n/VHphS1t
EKAWhM7sH+f40Fk7iJM9XnNnizUPelrNWBtABT89RCVq4XSscDi0BRbeK/VRDo5Af7XJdXFGJfIa
33uKkJ1ARLLEZOQQzvsMHhW6989K/hvT2P+Wl+bekxwNFAZDRAbJEACXApYNobSJ0G+C7ZONJCZy
NHU+dnFflvx6YYd/EOT9VC2Aqf5uc+aQPsYgouiFQ4JWmEK+QomwQKxVKOR1CvkEpyixJdG6jzRx
x+wyW88MeM5lV4Qti3YAyLOdkDfBEIHVFnZND+q/M+e+yX+SgxiGn9C8kmebaz1ILmD79a7wscWN
yfyysduMEZ1xjNYkXIf+nL4vv0mU3HepiY46eafa5H/Sb7b3M3JLVb4S3QdwjMHZjJxhZTQGhbgE
V6SpdofdP7qdpAl9fTVgwsRMuJOK12mquIwBB1M7tDVzFARg//LS1PYMopFWj/EatxupmjilSvwN
I0RGlXJglHnD/6mnzGeY6o+EoqzrCTNm0E9vYDfxdkihBAh0CHrpePo0FTksK+MsUZJhvBj5xIVZ
5iE0jvX76MqVeTZrpq0oncVkCDuRl4exs7pcdXNGS78vP3J1vUQbbNJnZSQHgy+E4CdHSwyuOyZP
rD+rxkJIiEar4d3nEl1l+aTeMXI02hiufXqWOjmIluY0spOZ+myfFXsMPqjZxYgmBrOBFcFmqEBb
yHnAx1mzT2yyLxAMe43ZszIyXYVPBCL3ZHRgtiKdGkQ49e8KDmlTE9CR0lKBJ5Mjsq8qm+XO0jOx
H5WLZcmYtKdHxoLPbnoL/hIc2ckZdQWzMqcF+0jjtVLSQdMJtiD9EKBJMlJPFb4dF2VDNX+V+IM0
Q5NYf66S9tnHxJDMMBFwn2+V8IGi/6McxAfpmkpSP8mXtghCMcXoIC6aLyYg0BQALDtT5/gce1+N
Ocyl32POqL9hitGdmpUAuo7w5w1owK405SCzGMDsV9W8yLOrHBpl5xAt3/fg2F67LT1q7gqYoein
XQtAZg7naP9bZO2DlBqexkkHa28qnvqzHJJIuZhpduF0OTN/CMteDPCkngyDE3KK91E7eUWC13YJ
rX67zON8G8C2VQKnUAuSlPnzMqCQEnGHqE5+W+iqawPIx87aKj+q2BMnxX5Ddmjom7+kDs0ieI4q
CetGDlcVAS2JOIMOSp4UQxwOqjZf54izJjvCvWTR7qyQeSfyo3q0oiXjv6Ks6aePUS+5Gdb+fg1S
4GOMu04NSc/pFCyHLFeudd9clVy8ZKDuJsTy6RAR02QGkUUWNznYAltcMjKySd8jCdq3PklaXW3n
xmonBla3AlvWwxCZXWlrSKxs2Fwis7gQsLJLMoHlHVUN5a2FnGJgFqMwapi6i6xmh55REiu97Y3v
PIsqJ/vd1cDi8ZAlg27rA/v2kEdgulRORVMjk3E2PZrLRkKYmdTvKD2EjUWyXy3KXgl6JbaVXjkY
FXacUd8jE5r4a+oxZyExOpKoO9hyq/SGKuym4BKIH1Kbc9YVHmaWmllCPOVunVf0INjGdvFuHfNn
TXkQX+mGL4nEnD1a8Gl25278kab3q1bujKVhYQ4pHndot50yDIjSfWaLoxfQLPAtWwwcS7BtPcjb
BMw7A1+xa1GoMc9eL9k764uiv6R5dV2M+NYDpIsH4RbJFU6p5WQm3xCU7tP7HLVnE7WtLFtveSU9
43h8bJis9V+yVD+N0WmQ8nd577DUA6gs9gBfhtnW2z7oToTZIQ45kOVhdJVvGrJXSMgL8LtRoask
fDnyuOLVlnep/FjWQ/83zxu/bBzDvCmlftLi8iYJxU2wrOu9Q41Rix+Taxp2+jeaMPYqEM12gICv
sZ7dtjK9GtahJa4Xv8PpGCmgZyzGtD3gFsbVPfDGVw/Ph2aUXsT8rOwu6dKd5Wt+y/vh2RjmU9KO
64qaUZ1DzvyQBi5MsEArD0WRL9ZSvDVgNDrDm2pKT99qxmsdKxiuSS4zg60MMSggHiZFN15ZQCyn
eCcgkMkyd0tBY6eoNvAQ6PPuFUca9d6MDIXvGwwxhL9ZL22QuPZaKHaDHID9ci9MjpBazmSVR9lE
TN0SSygejEymCCBazQRqU1N6phQIw6nB9IGY3ZVbnQYK5S0aBXwZAv+kqGOAniDgMJepmUHFTsJo
aVAHvGk8dAylSgN5EV06sRqpKwusBioXFX6TS/u/E87srkL1C+IzKU4xfjxhF0miq2iDKzGbamOB
QZ1IXAeAikMiJhAPX+B7vsk9Wk1YUVpnhJgSwqIIaV9vm8xlIlkPy1YG1jildWrAfNwbcim4o0yj
xd3pC2rqsv1D8h5jQfuba1d9i/dq+8WONMqhg5JVMWCGK6cb6oVDJ8EgrT+WvgC7pz8LupA6Kl0U
M9HiiG3pvOKVGC7DsYhwi6mzA4vbIRuiHcYTjjw2hH2LIG4NkLYiVm9TdCiIFUkHfggsWSCa17KB
3xUB6ji6yTcKMlS5z3Z5qJtyqiv4WB22Sx6/5Ta4KzkTsRXWvRwc4VkUNVtbtfSATeNylT2Eb7FA
NUUqvDL9QbCLdURl811jHVlGybGQlxNljpFhTAkFGux6+mgHxUewz9OlBfqqss+azzrkK2SaSPbZ
yVgriWtHeCQj0HgSsn12ZOnAtZoeZ8RYAjt0teSk1jfQoYe+Rw7OZhk74IaMUoNfR0yeVhVh7hk3
AeJgxJB/YGrPWHER7cUobZmJvTTvVfDEw0o3STw6aGbD6l0rBf8LXFFmNWsMKQqK3wVNgz53BOAe
1BKEx5J+lD2jRiJ7cdsVuO4kfjUULd13R9LWhLtOMwQ6XFQl79K/kro2FGrsZaijW2cNos+lWa7z
WPiG8Ki18TwOZNXD5WMPxtNaEhSCqWxYoJOyX6CRs4t/UpOOKarsSBNwj8mkuKGeY8P9Wmyn6HBT
xGN4FZCXHrEe78lm3k1UTOxT29avTuofUcIWskd/MbaBmZxGjRO9KvbszXctWSiZprvW6rZ9Ru+c
naMmnDCvbri7DXDHmdnssFD5bNfEjuUbc7P4isy9Oa3tzQRnpkbpbSVMUyVMszqnuCGNkm9REi7r
gZbKi39NDTFnPbARGqQIPIu9FEpIxRG2cw04vz+1I7EmqnZI5c1r4s3t5c0t4MvgCaozxKvs3jRO
ZwQBmLzwKFHhikTupGcfYTT4QQ0RJX9JD0Ij8mB0llOI3OtcjCwu6vqgpRhAuDvXiG2E8r1ly0Us
psv4ka4VHF31HOsN5eZ1tYivYtWmX1ZZPLcnIL9GcdPS+orfKB36xzSGixpjqyWUYorPKXZni2E7
3bUJEY7gC5k73RECWepILWb4RKQhw6lKGN2lh8jCWqZAhCijZl9fSgTzUpZ/zdUl+teuGNa8XHmI
uePyKFIrq8RnzIDWtk/6GPI7PFrA3VzIbgNAiIXTMX5E4j9j6hCnko2u0b0NeWoPS8ccR/W0nMT4
qvfHWPEtyfDzR1fET2NS/QhrWKcYj3qmKkRnqswYLTUbX0libyUaNkSQ5i7VrZPV1OESstqR2vWY
CWwN0Hi9Zo0jSptfktgGDdX2xnXEYYEky69jgPBYb1YU5vDgJ5jHAeZf44LRZz8ix979LnT9kPRM
xxQ7g69vPCbmVip8fD2ufYBfp+CD3BB3KDhqZKxkxCUAx1s/kQpClKoDk7SzGTbYtmdsaChHnW5C
IZZIhQIupIXbwBNUTS8j0lWRwFcRmMmYsbuOonAphvGyWMp5IAu6XTu/YDtWxUGPL8yP91WKEWal
UuNpVE3NhdxrRMBSuzuy9T0wIG6klyxwOgLjd6tx4jmNXI7lVOOGQLZnmvhZZKvei6TgLHA1Fcsu
1wLmgk30iiDWITRDPge86hqjFNOMYd3E+xnPNhN6BIsTkToFvYasD6fEALRSZ9ytEKkg1hnQFMAg
qsQQyQzgDsESyaGSRyF7dpQhZUJ6obxqhCFi5SOiFWIiIkXL0gN5k48l0+giDqUfuoW8JdcQLyI2
qKI7LpC5sxJYNpJHmXd8dXQYmf+K+QKe9MrSkn74YW5XsJg8GxEQEMJxUUoIrLxy/jTq0YFJ+5R0
x3xYjjLzCoaolg4ZnWDheF78Tph8bhw/TzH30SgZOguzSUNUL+8HqpomDpd5CHJLOeV9cvLHpwyt
TTdFkMgMov/or/eEZOLxOyYGr6XfxVXQ496GxnxI8y+1hSiOfI2FpFcyzpRK1hSHiYCLUcSFEc9I
oTs/z+5bgRRy0DyMWsQeMM3JPMLHQH1FPAzK95nQRm9MGQXiNUjcjZH6DJbeWHCcab07xfCyQcI0
wbB4pUGxbysK5R5DIkB0ueChvJ6YWBEgBEQnb7yOdZMu45mf/rGmwqfYYKemurKtteIxejdXyZbE
whEVgvC49oBpAv2f9p4zWiACyPqbbQURZyUjcrQOes2P/Q3nZ7m60pKg4MGQTqMgLdyRde8DeOIB
YYCnxER2l6d6z0LvJlUyjPD1Vgk4DLKdQMhuIRcgAw+oHLyxqxFkw2bE+wla6JixyZHuU+khNGLQ
thAkONnFpgdJB2CuxwPOravoJ/kiXyZ9vjaChLYA+7yQP9I6e65OyyPwSvh9MbiYucHnghS5cB1G
TPoH2UbHy1mPBYCV2rsstZ41BC8E3vJyugz9aa2Tk/HzbY6oKU0mONyUXftjKSqEudizFLTiL4Jn
FR8rbsAqsZEk22+sHhBNGTJf4CIG7Kwrmd3l0PsNoCTyLDCJ957E9Iwx48K6uWuoTgnDQK0+zyEX
edAK3qiSI6opmNV0h2U6CFpyk9neSPo1S+V7Z3d2jbZYE7D3J0ERY/LJhwPKjHCxzpPO7gL2Hc7N
ICgtqPssDNu6DqyoCRR/P+U4U/mV8LrNYMikvTQAeKNNfcpj56c9SpcJ5w4p60uJwkGmrlD1IzA3
sgY467uRpURC9p4SuwTKuVTWnqhWfhMlrhBz6RlbGtS5FGDYvRUVufP6MSKRb92lB4HoYnS4KpID
CdquXJ7wOH6YavuB95PPDxsZVD285vqdx8xcYO/PQCyHM+deaO5bF4EKmXQ6QyF3+LVYi0+dim5P
touJ4ErODtS+A9vipUT91ABDRC47JZZHr+jjBdjNsXXopwjj/CGb4Q0UKmlDKjJ9y1PnyAOEy4Qs
ApHJFr9vEw/OgHewrgnFSpk6sY5DZ2MpjoqwgiTSqo1XKqpL2rob9XjaYzuef2vmz4DEJo9fJkfF
K4lLfEepwTlrwLDpssXd2KHQ9YPh4T9HWU+Npx7blx//J6lhwViEvOXkxXAlsszHOi9KNh9H4wg0
hSuu+g1frSwwwFMPLwtse1enP03U+eh1zMxu3VsJ6cJiK4M4ordKewbnsqXiQQeWQQ91WLj/pYe+
CbjCgCsPEiufXmXO090saAwZro6T8ieXsDjRQMz6UwW3qJIbZsq0iSrrNLCL+xcIhOgdqClR1IUE
CnA7K25T0QYx4dUosJpc2DG8Yzg7UsfoUR8qf1BGWLQJLali/79Cgr3Cfy5kDdkwJUNSLNB3BlqJ
f1/ImlXaIHIYrK9qFcI8S64MfRtWDElW+90g+ohkperAjG7f/yQMvBMQFsvKZoLjsQB6nWuKt7CN
LzrZM48td9LAC2Iybmd3zgwlOcqszZT6sGJ0ToCkrXrnbHqGECli4iHaltXZo5zatcrpBK24ZL0r
ENN+UBfN0WKsFHLsRhybNSQ2LL+e9rKllhr5KIyP3qDWRVeS3m8cKEOJHzh6ZJBiYD/TMqLfvnMF
/pOnSLD1xlUKCv/Xr7FmdlG5NR6+DanwHYQdnbo4YQ7eeFvyiWl96c4IHJY0lOciaE7ms6JBxdPK
NO0RdyXIv4W13sTQVX4lwAqjkyzkCVwQ5VMjGNF01FjwngVihcbE9CQVbO6anmYnx4VoHK02dRWG
VvmMPsRrJELSEJrUufnZiERrJCO2q+acTvoHkQTv6ta9Qdh+xDRX4HPinWrQhe9bfKw4CwCgmKvg
FZPIHWdqFn2kQ5qTv/XbOQXvRXbbde3lm5pP95qgn5r3N3WqJQ/LugynKQ/NSgiMycPmzXs+BegK
ML7CZfCykGVbXZHXE1u+RgfbJD7TOJLrvlB3XidZ2wnMCgSuPDZG+AcnOGH7obXs2jXF9UJv6BNG
2Rwm5cr/y+H/eIAtUdP/4xE2DcmUURSrKmtsGZXPvz/CSpOIcqsW6jcCq7klBh0PJ6Ym/SvrMc4x
MMPkXORYIi1oZBnZ2DkzMvG1RrDSABszHilSX3E/pvtU8tFNqcVxGKWgjV8U+wyqgHibPhMC69GP
Ubj0K0U/VQsEuPNKpWC9MPDDHRWznREHklGt1X+NARFn/ddiMguROwobsr7akYRg8SAicjHJ+xqL
5joh6NM/ATmSu8XzA7zecHBuOxaS14qxDKlnBEqxekXvqoFDFEEh1sVH9Jf2pU6iQJtOk/izkdSO
AX/lvExY8WmMflmM7iWytVVkvXWrQwxYyNxisRegwXG7mtC1mbiXmD+MsFdEjUskEuZ603hofI5c
RrYSC7aSwslAxEK2aKTwPip/JHaDItxOPfpYKZhytBkmlfwG0ngkSWxkC2aGyXMgcX7Njqi+jpKO
jEMMRcJhlU+hea5ifFCtR20KJ7QaQ/omLUwHqERVUJyycJR5KxpUliW4+Z65UbfQDD81Sd9jcYB5
bu5KBvcaW4D8i7eHgj1UhQGZqAUVcPKT4ktDRDEI/kAoHjLBvN0Dub8C8NppY4W0Gh3PjwQ7dRbD
FBq/0mVPXTrC/g+WcQ00hsQqIzKMjIcZ6PwrIJJdCLr7c+bpghWy+rMIHWjk/DIpygWfKTaQ9EtE
15RHdAvxPcMQmz8olHO2oYZ5GdX00UIJINBQes556SmEVfbSr4YMbXSw6vidceq2GnxLkaJz8teM
vhq8ehSfNvBf+vhtaDlmehponmXSoNnR6qhaGUnBYs+9VrCdWSX5PRlDto2/JcKWRwmpEEJfcPU1
n2I6/GNJpDCY3V2v/6bG5wTrWmLHujLHvg7Qu80I0YHJ/o1CBV9Q8Wgoxmq4Zp/0lWopwReyjiso
a4W/sjf3mLABmbIko2rPESFIsJ0r0cYGlSJgRzSltudyCPRMfBQTWLV+Nzd/SsKUusQmPq6BPK1a
ZHIyTRUJSXEQJDVMfzsIxGqT7ggtXh1r0c7Gmt0ZQsTk15FOwEdGck/Gx0EnNRWaVzPfYHABVekg
Kb+16QNNmc7Zoznz2vjtnJ6YMZxgahnTfVmHR8R+fGF73G/GE3MzUllMFLyEahcIyKhiQfWHODpN
PPkm2W95NTsrOgS5Ns4rg661Kq6lIF55jNLmz9rjXceHYLgq7R97wprtEE08dBOk1f1+RFFixBey
Fy/8SwyciKzY6Py+5BHbF5EpfXNuf1TJF5TBRoyh1c+JZaqsOkX7KWpWuLTGRdBGhjUkCOC2th5K
aQIkWc/ReunIMENWfxammnXVdjHy+UIwXbpPEuInelLvGdVjBWKYuvtEKH+pVelSAEUieyyvKHtb
FOrzORnsOC+YEt8L4uQnGehnqEbmdTq0+QJuaLmNWJzZjqkInEz8S45Gw4Qi/2BQDWw0bkV04Q3X
rMKRSQGLviMymqYXh5gXFfBPQTYBqcEDqcH8kU7OwkkzgxSm8jiw/CxcVcV3SBxQi2YjYW7CTIZA
rFYkVecFX7Sozdc3sXqgKEmMZNdcG+29mc292YIFoIwzA2TuEGQAx7dFqOt1OM5vRHHGRILnHypp
B51HDlMTf4c4Ka2UpT2/0yPmAqyayk6n/yM2He4jXDOpdlyqXzJCob55z6WbKWKJNLRoBzJEIfBv
3Cq3Azq0nAG/48XDXRdrfs3NMfDT77wpqX3c7OX41oA9IxrJLem7IaJoZuIRSuTFWEKGsvZzwiCU
31ZyX60I0T0brg3RCof8xK/GkxrZUTnu21dgyUGWi2evdg/Edaci+17q6iYZd6TMhqazOQOypQyP
3poehfBNw7xfOd67lbuX/sQAHmnl4B8w3FYnubITiiNylzmaOBZ+NzpfeOkrmPRao3IrI3MTnGl5
oh6ncp+Ima22M+dt/yzb8W6s3RVXFO8/HsoBIesLio+kQWAxnrH3etl62zBT/0TEq8C2YFtcM4U0
0UdAOaHZ7G+t7Ou5+OCEztcvZWLZjUEltY4VbieJR3lL8X5o7XkqViIsyF7lcNqU+HFoFv1R8y1P
2d3SyjfBoiXWntOkPQtpfuLJflh5YHS32RSZ2eOcOtEbOYognZN0hFPF2m0Loy2ix9sLKT+j2Gl3
I767mqSVYkNwBZLs9Uvt3zsVI6b8IPl2wMRJTR5fh7k6m40RzGtBJDyRQ3rlicZntaDS4wxQXrKR
4VNtNxKBs7ucw3aMnhoM1ntDdSxhL5y/tbWwhxHDbkFsOFTb2NojKnvWo/jozOw+F69oBNiohTfS
ENN2DdpPAia37oVzG6fnavC63LJVrJTZi2ScQkclC7okTNaF8gmIYoKkju0XI+ghlygIhp6l/Q/q
Cj6WlwjsF5K8Uwp1ndxQrHr3RhH9iLJRwNJNfQ6/DWIaJIbqMau3CHoSdKKC35wjpJEU7ZEvYl3C
W5PyUZikU+t3I71nmi1zlAgDz/6+Almd10jA2ZQkx9VkpEG32TIphzzb/uap1aVbX2i+Jgfpd6xU
rrIyCv+O8ESaxypiFmYbRHEXLc01GAflnQV4yF/c8XphtMiJwgJONwNj/WktOaxhf5fbhX37UuUn
EyEF1iPsmAj+QigYZ17XZWlPgk4a0Gf/s0YfaTYf0+9kys5C5zaDn/I1dFrn8l7utJ4cJLKYKxLN
lOUxaoCXp8fUyQ9WyClH4BAUXRhjJwaHs9PMf2Ruq6x7RpZIzQIREGfu/BJaaQwLpKOCiyL9LnrT
a3BAlHPpTUDt59Jv+RnK8D+mrTqmHVYnQqLw3LVM81eaq4KlPc0qhQg2TazZOv02+KoxS/bjdznE
CBHYXRlORd7NAkbxB2dkaYKQm7SbsqTHnJXMi5E9DqxsHU51FSNqW3bHlYFhMVOLK7eCBIZcsNwp
2ikGMQIg3a0jnw1s5yigJAxaBvySjvi7f28Lr6m+qkx0gCGjV2/A56H9UKgBDcZgxy/EDDdFPvRp
eRJUOkeeHkaZCSkJeYA2bcXOk+KHVaILBKC4+GAK4ksxYOsLuzQ00woDFBrJZeaS/+x03BLde96e
8zuEh4cpNCxhSezcqbN2EuTqlJazL8eEXGpPVB1zBGCImNy28Gs+qaVAYCagI1lPC+TLT6vX3rNC
eyteH2WFublc8CTR6cehgNYomghPrPOTNlUnUb6125dwQRJZkXGcwZxsqMKTHgcyM54hYbPDzx5N
BrUCDA4cPWYHiJKQFy4/qf6VkckcJc21JfoFD2QqzkxH9WCxUCGj1CKphawg4UIJV05KkEgkNl02
h7/fNBavR91e0E/HfBwDp4ZFzoMFuVJD3ayyniWGxRYlBVVDG0wmi78oPW1slN4niwd5Kd2kgrbA
0Z2jTc0XjMzo8ebhgZ7oqZnHTv2jKrjshRWv0YV9xkc7J5+yoHwMRf9RWF432FHZnNq4CWm6glat
bVncdpdE+Tuvr0zeT9yXc5YF7D4DqIrcVy8e0bFm16EgdlFRxbxemp9WDOn/nEUHKIj9rJHvMEQw
0SPhFQngIjQK3voxox7IMFJE5U1PhhtVZJ1KSHDwMWhOAg1BE3yJesE0PkGK7yQkKuVyKLXhbV3H
p95kDzOOmKGhzdftaYXAlgHIbXaS9t7eq4hcyz+VcMHQlhkIP5g7BkbS4CwmHQVDm4EKbKCuoorc
CpadjL2nkQHZHtXYZl10KvT+U5R+lUru6FxnM+VTa+5F0rixHchkCeUM+iscZ69zo0YHKKB0Jnex
xtPyIt+QCKOSc8BC/SgS2IdYYyY5m5TXF8TjUGWy076kLBXs2/mElI58ah0eQ7R9U1vXG0aUvEf6
fk6hGEdR0FjbHscPLqavOYffUThwk/hpvMiOL4smw0LAnINyODRSgHZ0xUtYJQtfS03pIngrGcxl
9EHNYNqzSsLHuIQCukaioczxllnTnbZN0FH3sqdp2NOokU5OzllBX2Aa0JgpLFKic9LXykH8Au5o
CJz3m1eX3GZXEkieKT+SbNxuuVRcZQJFr3H1kBX1kRX9XW2sa5vAeO5gu3OalEg1kJXIFvCR3dbf
QMmHLHAD6KC99ZkOLKm5aefBKV/bVRgDVSKSW7I3DGvftC6CCiT3dIMQqAyePqbtuKYdUESOWHNn
OdEKGJh88hqx/C8VQpz4Tn/tj9xZ2Xe1WoTNamGfLMEi8epb7oUBEPHDXxFpDWwUGfht3Q04H/lm
ds23bEwkKig3GR6OUCauzqJ4K78aTd+rKrttM3KUVHT0FWxLE9nDn4Tl68t2dqXVoBPAHFAwcEcT
nTIaZyhABk3DRRFTrUjW/IEc5T3b+DCMz6VYqfSggfWHtJi8XJRJMwrm5rSJeBZmzW9mQsASfqqB
lK2HwawP+bTAMdqtMvr0BtprmdpzU9s9SH45R3ljd+RiaX+6nnE3wyVt+NR9SpKiwU/7PfWkuP/p
e5CcGMM3tB/lIXuavJEmIUoCojLDelq0282fViHyub70hFmM2XrvNZB3+D2xLqA55vGhMj3OTEhk
S3cbLB4+fQ/XtkZWEKgtGpZWg0OYfciQN8krU4iJp93aF1y6ZEL/5RVBcdgiplX+dDPBcLicOUM3
tySXrMVybKFC47kaLXKBg7ad2eLj9/4/ls6suU0tjaK/iCoOM68SSEholi3beaGcxGGeZ359L271
Q/p2ZbBlJA7fsPfaIQZXaweEDzwK2Qg0xqTNkBU5k+uGtrJO9WPI1nscSUe2t0nyrhI7khLg2vUr
pWHfkYrEXoLJAIt/NJxVSaShCYybEKEcNdyMwXKuGe+znCchsYudjOg1fccAcapJtIdW8EdED9AS
gAQ3WRL5Cf86/SaOkU56QzdSlz9ZOJxSpgy95JKByg3GuGobPgrWnOr6q/ucqCiblGVYcJF6xY0C
xZNTyI8XsjrYsB0W2JWxvR31nWl3fk86CHhN3qtCJc7MBE+NUktiGSzd0Rr2jzBNnjGwSTvc200C
554H5z81D3xjyk9SckosQOYyspHqlVMu8XRiv+K1MvxTKkcKyIr4pzrC/gRBkbFuwQ1QM9JdULul
6pkXfQZjHA2TlwCCwDIGrNJqN1wkqZF4EiHeI7snx4JKAgDKI2s3l5gVY1Lg4/uioi8kM4d3BPBL
+U/rfofS4FUw/94kyXJDDBtx/1hm6U6izkw7DXomPYy9Tnil7XZZ5nD32Znp5+2rtRweYoexYxyH
90RqGVDmrqWsqDjZYV1fshsO0V0EWOWbRkWptVM7cx9rrAZVHhk2SHk44UiccDdA5JexzyOclQGC
EihWT9tm+gmqi5yDoAArZ/gGU1rdKD/D6Tt9zJniB3uF/Kf+syWMKOLKYOs6NbnpkxchgtpXBBfV
U00gWe9g+v7KC3vyiO5zYynoVbh+JfABkHVW1TlBdmRjHAn51UdnZaaZ1vPXJJ3XroPLQlJNz6Ui
fyOusBsNnLJ9f53XjRhx1O2hNkLSIPYSD7xEx2NrAjxpHSn8nVosL7JT1x1TWf9U7eyLV7tRg++U
3Lmx2LNokynTZEZlWUeu0olhjjnwVDflTYoY18lH8NSqeTXL8ar39oX2JQz0LbUm/f6RCyBiqNgj
I9QPNX0fp9VMg+TpwXRkvx6SOGYy1rX1A22rp8PKbFagADHSbtTc15tQ4le8uA3OStYVzMPZJ2Xn
rtFPpLGwvIlO8vQ9Wp+FdB7AdZj9lvaizFOn/MY0Ag7UDwgzQOA8aem1H7Xn1CpPqvLFri8B9NL1
3THGDIvYTlD654SwxmghS9mra/S8JWErYtUrMSwYJDf7M83SNsDkN0/tLXdXikF0Nuf8si7N2vSA
JeDQy/luye8xSa8jyXeVM7fLqWo/ZvWrSGWY3ihcOZWqcT9I1X5m1FHnH2Z1HcgXZKE+Ts6U/+oW
CT33XmaF2KvAeRFxCIsCn6Tbmk+ywSc545McWD63NWgunkcO84QRB5o6HtSG168ccDsyMhmGz9Dy
TZvJ2FmFPksWxka2tq2lk+V0b7ili/S9xk4v0abhK9IkNvsGUJakuKvVlwkvQ9/NKKKs8h9Zxwn7
+QtnQcOX6hSUuwDMcZv0WyXBb/Qr72MXU5HBItliIkX/hZzat5l9hUMIIZZecRCbz5lhx5gox7jk
4WVI21yGOXcpwdnPvXpKkvBMgXWecWb21cWyGM9xAkFM3a9H5BLvBEdQF6R7lSNoAKG5OhuI4coK
RmLQdKEilc3fGsZfO7/A/z1lhr7tDv4vtJojsPP6W+iGCwGYpNUon5/x8MipYGTtUS/2vRugDWD9
aTYm8PUW5XsT7XOai0BNGJfhUNUnxtwD5wUko7HbQuKrYXwM9MwYdzUTdG0I57fmyWEjiwx7UmAI
2iAx2pDdARxrl6CHiklqR8Y0D1jOQlAuKunth4mVZaG8ZzUOL5ak7CsPQd7ABxFs9NmoYmzCfpTN
f3Q1uSoSedsIgNSNpJH+lpIn2CsnaVF8KOFSiuoHX6MojgbOizAnJy8CjMX0OhXiUmYpHOpL5w5M
ZYs6OCWkB5rmU+XpgaBDSp4LehtEPHbYX5l6248yjsEj4ZpQL0RT+/TII8fziNRfai+gtY6hBq/4
C3NwtbDSsB/0G9oVWOc9gcPZ9MbVSofLgu1Wmv5WePQs0mh/j3CsEl3swvp7BIRk0G1abpr81eLy
vahZlqVEj+5NXMaQJrXR66lm5AZGNZIZfOU6nKlo3qyFF5E7f3uodcH0JmymnsBm0KmawVu9fdNK
JgCnRZjnpJ+wsn1Jv83uY2ylTVXVsMWPeu8P9i/cupWFOrsmAXdwfudiNQ78DVM6ObndAIvrU5r7
P0QEJdJ9uC3io0TPn2cO2Rvt8pXkV5s1dgQesa+Z1b/RkMvl095p3z3MzqonTZShn0EKIjEdLNMl
qEThW6ZuGG+Sslc8EYudgkrxp4QIMm5lxdW2uXbMSuVSCTxMWXJuLeMy9ZyEBfNGqKutqoKbX1FA
6gEQBWUbS1TiMtkxMkWYjJ0e8KRdwn1dfS9Nt5XKFJXQeYbVaCXSq1GtV4VBmOHuIdJA+ZBz0oRe
GWLYKWhtROVNIScxchITuJb5x2j/hB7Thl9Yl66K1V5C6E8hIWqydNF3JKITdBZX5/PAaA++Wnco
LRiRPKOU6JHQmhHkw1MuOsvZx0ygi1CconMLPnKhUaAMZM9RbpK/uvhJJIbIm7Gxr7Ie3kNSVOMS
++7L5ljvom8JbT8rW5Z53PTMCMNYUMkT2kcZa4pTm8kcJMNpVPJTMuxn0CYMAZV8XYWwVepTcq+u
S0sSCnGuOqcosxntb6UIPFI6wbVI0bCBI3cx6U55sFjDNwhXBll8Abelv7WzcpdE7kh2as1Mnflz
uS41lqs2Om0LYI81HsbbgiECv9MwItXIv9Tz+cIZGpuzH2mvgkBXAld8ueEtyj6qZVeVw4bV8q0i
vpX9m1S+sFcaBLixT1nPXJ7JdREAuYg3xGbxoU+xqkjsx8IQlxy/ctxykqx7XFSxo7YkVvVz6I2P
CfzStU16lIk6WXW4RCkLQnGlXJf/6cn7mFbvBkEyRxENJ7rxPtZvepv6k/GYKKLWirGW6yvvblj/
yIwUYnLmwopIkoEEJN5le9tL40miR1eJLELwpY8Hg1kfWTVE03LTI20anLZwpECjF02d8d+8jUlI
jQzu++kpPQscfc6661n4TGh/P/PUa/hh+k2S9A4+EOhV4VZpf5fdoyXulnFzIN769NgaIdET5n0J
zrOqkSHDbkXdUsl2PJ1MMNfErTTgcj6YRvc0Iywr5RCdu8oTdbABBhxj0j+V8i9brZ5A8iHOyf65
p7xG9MOhq8WdZ5IsEpwldi56GW5DQHHtoyx+QCZuHfRYdSjuBRzl4ksoP1qsee3ohPbTmtQLg54F
PqK2cmyjB4p8d1qnJvoV1AVGN0mCJcs0oVP/LsoP9EIE7fy09kVuEadpgJYvLWo5Jd0JDC7I1jYl
LYwGiOKsgNg1MkZp+3LGNmcTDs+1AodQU8X+BWVe3RNedk+cEo4/wmFKuiZhnyNWZsAWPLaXNe9B
CK9qLPwOM4pBctNHyrKDHs2AKGpxt001aTvh8B5FDygZlT7RUb5Nf5rk15w+s9OE2LWjdYvIiSea
qDrLKKnAIE7zZSK4Mie6p/AZ9ysMQ1h7d8iu8GmJV6bTnzGOgoI3Hkc6swbHP2t1zJkbYfxmVd7Q
DEpwg2Hw8rpbVkk24XMHG8yagO7VsbSukNZHbjJj7LhT7saUGeXfODno8HG0DdOVOD3Odumv3yjD
A5icMiyJpht+OzmZ7zqasEz5SeaUO/VpEL7EM5Ti8GySpqNZT6FEmxajF37XncZoJlFeFilINj69
ImFKNF/KiWwm/McaGp27VdyUxFvflVEceaWyeOOKBYxWQkEaOjxTw5E0aWdhWmWXmJ2ieNPQ5fW3
lj/pWDeVzJjmS85Pek71zxpCMSI1wxtJSA/Ccc8HARPLhvSXDgdd7fDv2S0JMLB4XAquy0zlgREo
jI8jBsyCQHiEcg3f8dccf4zGeEc41XzW8erqO5a6H40ffI0MaF3S6V7G3ycAJT7JKnOU/huWz4y7
cLxxgrB7tL5n+cuOWkJVlE1ZvooS7DlOza7eNKQZfOTk01MvENsFv7gDDwr2hrrHVaVfKrajyNqM
R50QQXNSvF5SvfBFcBWUaROJyPpjJeJl/LLBVBN+eOCLGUzGfKKNtHM2UCqFDyrHVCyXUGJNw7/X
nygcBLJ/Qh7cQt2el2tFOWRKnZNVd5WJapA8Qd3gj9tN8QmVTclnjzcPy/LLKAkDa4hMht4bEDF7
ylm2Ny0QfvjWflTdnSamXuAZTSTIn1SVKXN/j/YNAls98bDRKabekWEk8a+pQDC8urO9dFg1QphZ
/jCe08EVK0x6zK2WNU6nZLvo1KgPxXw2862qP5GA8ZUb/Mub3L4JQ9tKRL8RF1OxRITlrcQjsiiS
n+tPJCtCfPR4NuHjhR+yeQHsPzhm+2Uw/4TlnID0rTCQ4MtobwKJ87rIdJSxPfJ3DfPSVvsckgIS
Wsp95JBAR8GDR6d4AJMGmnb97ob1oahnXLOOiepSH5vNC5OWYlIpEvimudDIGlacunmt+mJbJ0d1
w0Zrb8jH7itkIjnz8ozuvbdvXfDLaNHsSzvFcHL5Hp1S7TMRP6H9wY+uN8dFfmGUxW5ciNxp7Zsq
/4xZzATpiCsB2V76T+EHN7utPw+OLa8Hf0KC1TJNdBXnKfsasOjjje62NYKrVbFjeHzUw/cUeIcu
3fGHWudi+DCzr4b1VANtkfdH6NvlatmweQvwD4KPA78T85bxLafhKfiaBnjqTp83bJWZu6RUdpSW
89aiAuN786Y1A4LLpyNFJzM/pejfsZTqMQPWp5bf5gaZSOXQK3G9VZ6hNLTFe4AyLE//gVeIXkCH
HeWMfddiIvChoFAF3LGtEBSSEtlvzaw8jOPJ5vdabE010MGO/7/0XiH703g0eLsKrCM5mU2VmbkS
okp5DSz9JmqOu5yvLsV0h9flb9n9LNGtlrkk27b/K9ecdtZPWH2ohL6xlmnx67qqeNZeXwxcakyu
b/HvQdQgLDla023ZUcwYd40/nUF8W7iZxgo9IrN1k9MPPS1oINbKoFG10WYKy3CC9gdDeXfzk+Eu
wVMgwzcWTgEIgiO3jBgOH4r4BgZuM+KO86PBw80//+77nX3qZuTzIwXIIl9ISluUjwYaRFC6BRFN
5gsDdD9lXm3cdbRNRnsDgqKR9caVEODW9sacbpSYCHD6IUIgLeYHUnMj/SxWX4qVnmT0uwinT0LO
TwZUTLn1WoQpuXQtUxlBUuEPjAVctUBQTYasIk97k+LmyExMGUbYTIgZbBJOSTkaYvY0KRdQjW/4
Oe8oECbxSNwSJkvZ1u8oPHN19J5xfewqno0mzDG0gik29OIoJ7jpyAwrUjzeM749WjjjV6UpH23z
YRGUxh6lGM7BOs/7Y4LQlzBeNI2L1okRhkxoIg3H3G37AW3aRIWb+MomrFS/aodzOUlbkQH85TYL
Ve0gl/Umy+On0cdvba+9Ke3W7vVtZsQs1t5WC7fBRtC3Y7RKKqzpyTMs0uRQZ7OUOgqD9DZXuNmI
OvaTfLYJ/bJF/jLGf1eeO1e3bmsIleGJswazfKmw0+NcNWu05oQHm8VOJsgmxTS4pOVe8UmPNHk1
nUjf6B3g0ZsOpqPCqkB+KXuKiWrwmnD2IMGBfB09KR+8/rcgRNVkmmjgEtQAUAXbXGTABCQShs4p
pnPEsRN0+FS1djFOutQmzha9L5Bz7rwVeAH2N9czPG7Ev2LUQKSChNiWfi2j6iQHJ5+xPiBnK1Ak
skldd0AmwYLqBNg/Q+EBQ8aY3VCFuVkg7dbCo8Evs7IOqzNalc5GX+1mm206Q/3kbxiPeLByVrc2
8ZTkMR7/G8Qg4ht2BfxewuIKNXKWU0uVZAv+oj+8jQI1cAgR3bwtwxGrxlEveLUxsUf2oeIiJ0RJ
d5H+zgL7Pa9voIi35DUG5zxEVanUvh2cy+CZsTrNsMhqx1ynouJ5gciMaZ2+XEz20xY08YqrKXRP
U7/q71bkp0hhiMbAUunzAzn1ATpdqXE0rdsbCYHA26IsybeJ9gwv2XwjSwRlHX1J/bEXnFViP8fn
1RFYwdtH2/3PNv5mf7FwdyxtcenoP1O+3GI5urGPFshWy0fEcdmxE1fv3cg8SQUs4eHPli0nbW4B
ktRXM3M6Zkcmxu7aUlVLhK+HzJWaDI7CDRugP70ODHWTZAE15IY5fpfJmwaMG2Z3kKGNFL3CZe2+
Qil+5hVptt8VHVPDtpd3lfq/Lck0i7ZTpG1yVnIGEsbMpP5Cvzg4nytmCrnjiFGrl241UsVyfI/U
U6C8aUyAEBYAEo/g6obBJaz0u9mYdyzAdz1t7ob6xSRQycRNw+8w2JccWEskPSrWYDXzTmqjiFVZ
SapNmeLIYKvwTQ+50WyEok9k5tKcHasuPpjyyWBaK4H0G2SnBiumloWbQma3Ft8ytrSmTaJeezV5
J6gzDcqHDEyumK7Awp5C1p+RE+VEJ2myG4bDOVGqcx6EOF+3y5L7HUvJCaJ7NBy7mqFEtRmJj1VX
00iEsLSExL1VpIMBccJwVM5lCASW+ZJpnaHjUPYxCLXLExozP50gXP/rMp4hqeFqOXBKFdEwsTSI
hdiQYNBsVO43rJZ8i9xo9yKRyPWiFW0RGQ7CIZFwvMmBthdBixo1OWSLeii450gwnLRDo37Xeby1
ZWbn0le+jFDtHQz3pdi0MdMmKEJqtH6uoqjeUylXzb6IOWUzNsQbPI0+fSB09g0zTFJmVALAo6cl
KDBk8lRM8wJVGTZdaTjWi7srxtFU7nUU1WXutQ/j1dyKDib2lVrLTT2lSWFSopyxHMEIVuOBz9s0
Ik4I8i3IQ2n21TqC4dkd60hDDszKQNkNXeVJ2rTPln7P8kNqzjILAUvZdyWrXYgegB7iBoDrsK/j
4ph3L4MJ1mId2IuYwe8xJOWREX54Sf6D/Zb4XU4ag5XeaD3k+tE29auCTPIOXZfEPfq+YMlGwwhy
3x+Hhn3hS+GRLWG2SzLq++O05J4Iifs1O045om+MF5u4TMFn7BAZB+ecXS70tRxh0Xxo7O4oTyWm
CkdaSXa/qmsbPYPwc+QnyGXG3NWqGunGwO+l2I8JXkQY1kSXHiPexCkbQKCLDsg6ew1VAUdnxhi6
Bt3HLYq2wWRgQ2rf25D1Z2u5pjVEbI11MK6ZKvcG+9qMBXw/hJwTiGpkZPT+EkLr0UKhjqxoftQh
YrSgIc2GW5FIiYDmDpzkEDtpAePICQpQwG1/XuzmhFLLHy84WIeGIXb3Zk2ANYXwextqTKmx9kqv
3RM3ndcluhdnPrLO0MSlorMgzHeTUnk1tGSB/T3k+IstWMdw1jFKY6rXNkRWnOheR6xu48tuxDss
vrc8pfQnGjJwdXA9PXXNiIKJpNSFLXaJiXKscD0wj9LM7RKy28bapvKM53iiaS1aRwWDZ0twAKLg
bKKlRQJ/MTqiE3o+wMc10tRCTsP5aDEQGscY0kB+4IzMo9xfJOPIjhH5HyOt1R7j6Ul2yFuIqIxi
unm92BNWwIF5g4n0OoKR03IGphGfKbJKMYFJ65OQQUqL7wvZauObKMVh0+pRfzQqMBlxdi7Wfjg5
huVFr9aL6y3CmeLiphv5HRHTJpSIBA/WO03fsjcNjAh6srijBhry7NnKxqMv50fO5rSt/hFjocvq
NSmx+3UnloQyR6md3sd4ug+Fes9r/S6FbNHZsiU3Q9evIc+rlHXZTDnSnnrCIgAIVlN9AMkUFRM7
YwN59F7XxElug9PYBae2D04SXKgE9FQHtkUfuc/U6ER6KIC6klnAtMKIOTkhK2LfO82QXBHQMX3F
U00ozyFVckRp7XGZ5GMIMjkbUNEZx9Gt2Fch6NEnxu6M0cLROhqgZkenxyuDSjyQwGDCpa9xlhg4
TDKCgkBiJgep5oqiyJmlW/JfQ95qlEWl5Y0xcChmB1rYbLLMItSLbB2UcqIiMw9/Jntghf27GYRP
dDTc09PKAyWWoJAfymw8MDZvaUqIh9nxudeCiNk9yOXINVsvmNRdirSvvDS62EZUwKk97wvO06Fv
UROcRlZQNTZ2YXlaVOLyekwpsGF1J4H4V/n8tIQ2jNne+DHb0lkjJMT/IyRigits4C+QvoHWCeaP
zUZVAnb3Ozv+AntgLG/9Y8Cd2ZTKvs2Icd4H03ttsdmMPVt3Z6Kn0ADH3e5X2CygyGoiHuVVety+
GBjtkPMF1677RKGiAISvCa9fRzCr7z8hmwDF05OI1jSCRKIgDuCC11xwsrY8c/VtVPl/uvUenUMR
OXLc7BMV9RBiKMatpJ7c2CNF1ZeC9FSgDbDBig1gxaayPzMHz1jA1RE/kKN3kAB0hBV/yqn1yT4g
ttY4U9yIST8ggfOFoKpTQt9MSUsx0Db+6mZ4AflHzYwn2ZVDCMdAYUlGx6WmdF2GY+/Cwd7X7Xdk
ps70jGAfUz6AByfdIiV1isIgLCxHzlPXRL9m2TLIDjazvMvbrEx2PKJ3pgIZdJZ3UqrtyrUZYRUg
DJxYEWpcTIzV1+TLauIgot8WFe008SF+BovvhPvpSjbhjWdWye4ND+wehV6Hs1iT9rAgPHLYWua1
PFPdFDnhGKw0dV+1jWOcwf8OqmPScdSrmGWPqa6elhoxJDi0WT8yVT+0uvCQuh64nfFpqH5B4gVh
EM2VMR466xw/pCJabykVT4lCBpLloWx6kp3nQ8vYqsgFKsZha2NLLDFhEE/m9OH0HtjF+1Rob0kG
7hMEQ8tXX5eraC1bau8KRVx8LlTd0fA7FiNFE6Myzm0Zr3ETP0aQ5OVtjJRjyyoB1Z07I+9qSQsg
EMqA9JUXGH+bPyX47X4QQEeQVJW4aIjF+E9uR1JqdZPm9kpqll+GxMLy7WoT58l4jOziONazPzyb
Id03CjryfqZ+TJ823WMs2vcGp2fI4itXiZ7QrVenfueIZxeJLn3yJxbXVvBExt729VVkI1vt+ipr
+ZXY9uRmlQHMfNKjIVzMwck2mlMM+qiInlVT3GdWTkOCwTBqzkSAT1hul75xrRRsTJ3s0mQdfJyQ
PMnLXUXQk/5gTDFRFClY8CwKUYPVN+kdGYu60ibPjOLLBrloJ/V+vFgtMjDioZDh7WvUc4TMxhNh
bqAGCFpkAYdmf2aPLQYylu9I1aC5oiNQSbNrMYGox0ZiXFverWy8N+tmryEsjMmgjWbnXlP39ix+
x7y725+2IBeIjjH9sBCKk/KN2HuNe2G7CewzAua1fjojpLcyN2z0DYfyNk+1Z6MBozKIJhn1b+2n
2leHWdcIWJwF4DNVVvrmg2rMRraCXAtFRYL03ZR1p6z8eMai1+g0ZXj5ogw0hUbCBcZ+nvsdtxlS
m7hnnKb8km2CT0a312JXJuC4B78XRrShCkX1iLrOpj6VicncWP+sarol3Xidv9Hct4qxbzU6iLti
zJ4WkB2MWAYaIJkLbtqQnG1fpjA983FQCod1oI3mf8CW88opbmwsZNmN5YCb6uC7gqOiR2em93iV
9pWOxm7RXbA+KYuuHkf3wpYrLoAdv3AlYa46NCd02Rpr96YO0QKSG6PwLFIOA5rTXJoOMxr1iUuh
YymwadlmQg/j7cSdZXBnRZHqyWgmskqmqMhc2JgSgHm7QCrOSLP7ZJsG6Xe1oyAIjcVMmmGD8Gn4
RK94lmj9lHi6KSB7p5DX1d0sDhYNJcfAZwDxTxdcjay7qRPvnLTtpgRF0Fr8jJfWji5In9gjTmjr
tND5RRGkG38SvHsl7MfRvvRUjIQnLObvcn2wNtaxbi0kvozwy03PRi9GYtaE42sc01e1KovEOX70
/e82ZIjFn+r4sJf7QnsHzvyGrQCzQ3+ECefVFW9G+0dlL9Da+Aza85I8ep6dgF9oIh5xw8I0ADl2
SUr1LvLlTlhNgTomsDgdm/j4K6HSQdnXvyxqmH7ZxqZ+7YL33DLY/MMu0Y2zijBZ35Xx4hd95C8z
VRwYIj0n98sRMdBjkKsVIYtkdiEcMXoa4VBxJ+jh2cTcir3Q7wbqV26kj4xhCxLjAV2AftUbGAy1
YD2j+WjDisyfjd5vf5JInAbD5Kf5aA2m423oJ9ZmYnFcGkARZA8TqoPBbmZAo+g3ebzLfbbPx3Df
A6xeJHU3ljvN7M80gCrd5QQ9tVEPUnQ17GlPMDQIGr/VyqMmM11jj4JIjvzb0HKzWPEMxABHa9D8
kkQAOwhdhXqfOJ8EYlRDF6OBt6q7s2qM5xrlKl0+A1RPh2pVkbtXkeWzGFeKomsvka++F5124LES
Gn7HPfWQ6UuDOT50w9+KyF8zbolegypgIv15yyo+aSabATKQk+5nsB09S3y9r4gx22vdtjvyo5xL
E5Oieuirc0Za4nYW7SNfGaQjHrXfpeZgW7w1CS3FzrgpKZSEbNmJfCNP/5lXnAydpPR3XuJDlOMD
4l6timM2DAd0/ug20IdsjP4eRKwlWZEZ1jGivtbn4YxTsol2i/iONEwpty5O97bJtWZaK5UfMoHM
Q4x5i0zHwrQR/mAing+oY5Ohdiv2HbF4SeKROasutrzPBMPM5q2e9C3Qmt3ADqzddFRZ7QRj6RXp
PQ9AoDOm5sdMKdCQUJ7kl1wDP9fV3ATxvXjOMO2G0kazcZorSmbzmIQCjuaCIES+JGHtoKlzmBST
0CGl0XvVbiUCGBCsbg6Iug+JgsSNK9FwJUS00803k4iPzCA/+UsptgvvULteNl6aAP3EkobZ83YM
sfMpF6N/C01YwClI7Yggnd+NlyQrbz1nWHjJDD6VbsK7Ukt/JIbZfN6UKmP4d26z7xFhWYvVwE3n
cmecZqz39GZWN7sVvVmq2zRcG6YiSLC2ym0lykH36vPejbH208sz+k/6Vzc9+B61tLGbye3twq35
h7SjjjTS/EGpnu+KBBKA3ST/Olhukb5HYMH1iH86nZoBYFkIsIxswb1V1/u+xQEBFwayd85fGpm2
t8WWF1di0S3GhocBNwdZMBZkKY6PzWLA8lypb0C26sME88ERAe2juWmotEIf2xCqjl05ITzu3cA4
yF8FH5tiELsZsJrZbgqSu5fLGM6ngd0arJcbteoNj5xoMROFuziP35GMvJo8/FiYLneeQWoa1C1F
k06zoI1Sj9rE5JVlTsgGanFboodJvgoiAlrf4i67ikcPE0Eydw182lwAi81LT1x00EoGQ7Ji/FNb
r2RaXBFB5iBeCGyvU9nst9A1Hds6c3SmuGPPQTwSFXPhvWvkNyYmteCTN+3wR5g8l0bZISGcCO8Z
GipapATMQF4eOhPQCFNpPFe5sYvB7ppUHTU0rN6xObXg+wwqFIMD9KGpf0Vc5eH/6BBU2nsBBsYY
rlKYnMLllgIorvPkDYLOMPzLtPqBo4HOcRdkBD6FQFNqIGXWl800RCc0qeNTo/CpsbdyWPpJnh6J
GDxIJnAEAOHCSckW1jKWO0cpZbGP/mMO8PCgUad9VRIe0WCYi5e5ogEwJLGY4H9b3oCZuLq4nsDo
Dt7Mgqhbx50mN1DhieqnsfgPcstIGAAbN8tYEQTEjoY8C7hWM942zfin2eygw87NVHZGULl6MSE6
PMPEHqA9qYRzBeEtJk7YSNVtHpIImWJFndyOEDd13lD0fHWvOvEDZohRw3ZHY1rDmktmXt5ALeYs
qzV7kwBJCAlVXpjGCwD76zk6teNphGmHHwR72Jpg2t+aYLzrRveYgvjZYAg0/iiNde4pzOmxChg2
pG6EuITb6NsmfKPRZm4V/qvP5KXQ2yEk0HPHjVv1roqzwhR8aPprkEXXfNj3M4smZhK5epbb+7Bc
7aXcdxCR0N4pIOalwRPs7cyEBXDgcxLNBpFZGvHn1VMrM3KG8KoJqIc8dy6BJMCjwl7uGAWSe0hF
K7MGy+bybCcE65hUmaN+xWwgArTuQj3YyUeIjMDqMXF/oF1owNwFBAXgPJlBr10plfwT9iFCL+a+
9zJMyaZqezm+D7KD1ALfKmStMuHAZgZJJiz6ohrmH28P+SnXDs6ISRk8A9NtyImlzS0JLSb+oWCV
Xo+IxBA02NjIq38GUT51i/q1vqXApnRlRmjx50M1Ztwu3z0dM6/bZgHZ0HwpnFDJIeiwGWoy6SHb
Ie28SrkbfeQGGF1SQ/EIxYoT2saezighbUmdmYxtwptosJy364Jgs8L0VGB6doCkCUtyhq5Wh4oW
ZpDRzB2srF0hrjmFboyLUehfNLCF+gbFZ5PKEzVN6hlDhOP9FiDzUZhpmKymZrfExjcNlq+MzYnr
OONE1/HDERBSJ5EvrAwhUuaX5CVduZw4LLk86luGin8y2dyQlTwUH3b1IzfFZUyDNxmiaAiZke6i
Yv0bYGyY+nMmgfEEvLDWUctxKf/Z+BFyBnxwffiKwwvnT48sOuBXk9t76h961w0RNv/GjukTDqAa
ZcrEFCF6lGX1lMMWQWL8rv+nd90GOPgZiOyK7yRgtLA1WiafJEqWP3U7f4Y9hoKi+YxWI6n61Zkz
hRYTZNT5w7sKPNdCTpWI8KjxzwhGlRhGtfJtxvwt0x4q+QhcOr/KnX2RKgRSThBo525GXZvvpPDT
TMLTpWwnP8FHEuIjsbJTEwybb+ncVK+Q9IyKo25mJprdIlu7USvds2S667m459Aex8Tc5dTFVmLe
hDgbkSsn4SVg+tw/8ko6TAYJeYSpNISpdDIPXPlk9YFPOIW8XNK3Rf+UMalK1r5dmKL/kZlCZo26
U9Dh4PCIekzlJ/VX3DEdyIJT056spL02OD9Yu7MmmP02KU8TMnL9mgfzLWFC2EdAODELZy3iS/Uu
0/Qtpk07WN1t81MKCWqcENfiMU/EfppxoqNhnhhiNdsEGTw6H1TzexMxmAxK2BIJ1sDaK6AmdFiw
IMxH6hvP2Ap4h2FaboXlngAG3rG+QaWC6A5qB9LjjK51Sh6A3rLc7fjia4wCUxhQUfFBmQAOQqNc
FlxFBpZ4P/9kTf0/ls5juW1si6JfhCrkMAUJEgBzEiVNUEpGzhlf/xa73sDdLpetQIH3nrD32mC9
b+qogwEygLwPDujPRbzzxrWl8dN4YDycLWYIzxTQ3yJepubKz2BXv0vQCsjmbYg3T4ATkj/Ht1e/
WuQOTN2+njakn6pAEDv1INDomTh8stHbFkhhApIAWVmHYEI4XM6cD0221hdq/fIufXJX0G2ReG0Q
u3Znn4TGFx+ZSpZY+TPx70rqq6LeioK0Ccxlxfh0XCu54Jdi53AOKXzt/aSfxwIx4/YlTR56fN2Y
wWT4MgtCN+LzjK2mHIRugTmbbDpIHdnObJp9u557FmQ3pem2ZyPbWtweJYa3RX23dQEu4wgH16ZQ
aBFJjLxUymEpneZFx7WV0nkFiHS491CxfabmPzV8YHpDjZMDdXyC8+jjbYfCIjHsQULZjDFaY7sb
gAo+zM3J+tKbU6lE4FrdLG8omlfRd0RMqEBZRfh2neV8ERh82WEV7bGmTxShrGH1oKisBdmOiBc3
Fns+M4Zi9wslcc1rJ7s/irHBrUjB/KECmKW+oxnSwtGWvR4NRM6vkp97Uj1f1a5KBnuwIaVla3Ep
d6yT5gExu/gv646hFvtlCqtLeDfJVBdEp+PrmykapSLyRYFezSIyhLmlyO5HIqE+ZExZbZM52iZP
rUHjsa7jo8JmObk0yOJ1+dg02FVRs4x+0f0LgwhSKAFlgKvb0xgfq+7fKEJ4hgCLcWZqeHfcMuQc
/PvW+jP3A0qO/reOflhj8vHmgBrl02RbN2g+VWzXY4DcLcFEBQ90t3oSWKvre/1XohQETNu4pvCz
xPdXf1PDEVKu/OGsnscWooCxMV5cAzZiJ4XSAoNXfNA0/CpQe+UPMb8qSEDGkWrMV9J3PT5eATvw
XrKWn0U/ZBuG2V6o3Qr6XPJpyHMzCEceEB7kKW1rjhIjdIYptgnvYnQZ+7SteudObekK6A0A1G5b
MoC18MNKUPcMv0VWrLgjuzU81ONUPUmIWhV3VhXTcvjsXr5lDP14bT4FYH0TXg9ikA+a0eyljrgw
Q/TLhMAbxu+pfu8ZwWc/aCsdHdCkCNfdMuh8qmCTSjWjBDiMKdLZZlOvPDlE17ECvryu8SQpHZEG
NeKQCPbjC292l8fksRTRQ2KuTrYEJ1zHPjn1tWlvtkxlZnpxXjuZDv0s0m2RrBIwlYm3ALI6A53o
eEjN4tAS1yN1R2af+ykjgTwFkFQEXrVTMzoexEfyawEEJ0/Lz8JfVgWgQNF/EAWSyAjKtsxrpQr+
r7yNqtgdNMJ4oUHYafsuycQ7+dBiBMvp109pRBu+lnSBCRuRp2xnCnymJSZTLQYk+M8IjX34G5fT
Tt6EjclKevFaLz3reD+Cdxm9NKkMeMzq8FHATcjr06PpiWQaUESoAN/llLttLxTBeupqR9YeNY3D
aPlCdNPvM4vuulipXisw4w0ZAjSjS5dBO8Oj10c/Ig9vBWWC+UD2NANXrqw9vX0kPVTepMA9SPeZ
BnDBEJ/Fl+3iFZUaRx1qRjZxvyn+QfLA5GdePhBkwNN40aYLVPhs5ganNRjX8JlBjC3zVVE/S+U5
qdsJXsGLnAFUmvcdzec4D6taXasK1bSBJ02wjWZcaUd6WF5DwYYvnQ1v+KO+8x46ClJtCeulsCqe
TCeLRrd7/okgkQd4Du5KqzKaleyO1lhALDNxaFRt5xsyy1LkjuphWEZKt2FdcqoYMpML5BTKsc17
OgnK3vY8TFdMYX31GWE85gLI1R1n4BxvZ/k5aPIqNJy+p9DyayJ0RIpzThxz34q7tmIwwdvYsLdx
8GuyiIPV0PEQVfhpEzvIrq+ToczR47fgsl8/lZceQZiujWHL07t8Jiwtt3CJrQRexUKSd7WVUiv5
Ocwxa2XCwuSmeo1RKOSVzYS2LE+/k4n5XsAZIti8yEJygd1DEDXXhPQ1yrhQ1fXSE5HInwTquW4Y
1M7r6qkC527qG+lNQHbZnjM9nRkLE0g9kCzqj01NofdHaq5Vr3hmq/QidhlwllvLsD6IXb0AgvKl
ati0yWUHRV5YMClRtqUk6sR3NUNXF+Ou/006u3nyXtQRlOgCHpTNQA1dx29ExSkcL0Cl7SA+ygmT
HWkrD5dOchiNhNrZrD/14Fq0PJnmW8FYAA7YsR3unIK5iZQHavGKU6z/R1AImobVImBeNDeW9IXT
aKV050RaaWCmmWOZ+dWob9O0X8KPMfgXF1cI6az0GQqd+sHB9pPCwORRi2VilmIeHi6QU5Lh0uiZ
oa2WkpoIek/4KwbkjynHBVmuehJmEzh/BNr8FMUsTrdDcrc4OzuFlYmHDkzIyDYjMI9J7F6Vi7cw
bM9KydH8wfiQD4CqxlGVZ/rovoPEqdppPcdkfanKIRwv0fxj8jOpsgNo3/EaP3iNIKIaFV4vZoUx
U0WIxOPbNajbh4VNI3S7Wlj95Ssdh4s4eDLBENdGO1i8dspAR8wg0taL3B6wGlNdSP2bFKzShPgB
HpnCM8/ds2VyxT5IZ70R0VKPPHD4G9ja3axuXKUx6Mhjkl0ag/z17mSiiImYX758Dc+aDNFl3Qbx
Fn1RsmuVCr2h3T3juseoSs+quPnh9YlRlI9N++CDExPRwNZdXu7GQrD57rgTTIlBLQsfaFlBu520
Q4Bma83/wWqu4j9GqWMl+SJnBuGCJ/LK5Ow0fKcpvtJXEMaO5cU0J7Y5IvReJ6cRLunyklGGlFXS
t5TWFwOWvraehPq5oMLVq54uFvVaSHBULT47KsaiZ7hSeVUZUeIr7jKMZGORXpYeuIeIdoAivEqn
V7ELyKSDk/va8ZKuy8zKeqhj4koLyz+p9bFplV19QOh17HsNf4y+DwA+2yJOH5Utd0VQKScad2gc
/wScCeXAmnfasp7m4mXThgZNq8COIAxl61Y7DDi0K8ZNdd3Mo28c8fjtgfTn1S3SxXvvoIkJfaae
foOwVgzOM1cUDbLcXFFII+KLp908mTukliILA1a/+wG3doMzxmL78FqkE4O5V/+lx1Yy3oZ4fCsa
eh3y0eNwuY9fVJ3BCZ2DDfzAS6gF0uu0frlwjCR4k1cpuI5l2UztZWmgxTfRLiTZ1yQG0DI1ksvo
OmZlawBD2+dBwrEPgjBHaSPQRrvt52jU9iZ1RNZvfEJ7JLcaTT2IzRIpMVNA8QfLuYMvpoQzYmD9
6MTDXFuHwKQzM8JjEwkHS1cOQATr54DT0Oxz2CjZw/bMZBt+GpV6nzDclYQKR6vrhFBoPk91fG6p
uIXK2rXl5qp/tA1rxEIlXCMceP64GNVC3WHD8oXlsTCJni3Dw2BKZRXvsSAX1SZDaqlcrM9a4RjI
WjvAlLI3b+bCPn1qjx1RimXVngZnX8XVrkXXWKOEnTXOCWM9Ec4D4FkSSG9BTdGxYsZn/HIisZGT
8StrvQm6AtQgqzgIuBm58qzh6g2moRHL2ApwVExuzYqG1squcq2cZ/zQNdvLOGwOKeBFfUWYhh3D
hjJmwyk3mRtLmjdcHppAcnD6lbmPGQjvhKfAZP1JuM+CMyWNgK/MB1EyCXsE4oCthuMuUfiJ4t8x
P+qALgPMUWF+KDIcedwQkoUVJH3vyLYI2l0EE9bYK61xFbC6coMbr9qbMv88Bn/CjCejQ2mM3Zdx
20ApCio7TLitBqeXb6TuqKBX8sFDRdSHv0L1DHV2THxo3U8AlZrowSq7JNldrdm3sGg7W5QEXIQW
cz82eD/jSJlyIc5l7D/42U5kRQE+ERyZ9om/IS0kYaN4HfOrRZWSMiNjfBD8UTfkod9mOri7aG2l
7+ZwZ0tIRznS7QDFdTg2A5OzclI5rxnP2TpuHs7/MjmnTBQn8y5oiFq43TiJpfgkDRFqLuugFl9h
lNhhbXc7k6RAI43vxjXnj2YDvjPJNLzs4R953vEmUuu9xGFcFnQZB5SIzOLWBDLac8gaGBzbeMFQ
q/E3xpXAxxcFZPAFBNqZSfW4phaHFNwnb2r0q3AijtSSVX/slrURfcRU8SRtDSKrgeGDnXTpGmmy
qeKPqc6PalIe1eFggDhuhX+ahaSUzIUPAfy+wbkYk90RgW1gORUoDGZapMfkn1DqcakX4iFb8NpY
vp4sBA0Rb1E3cIuwzWuyJ+umC7RqaVYKrSk4yxFCufyykLCHj7d6cR3YljftqnxUS3EKPrQy5Y0K
KbG3ozUgprhAW0/xH41/gZc/JpnX0AS2U70wuPb0jIjz9LgDorZBbWcHH5NLmAz2Cu4yZm0Qop6T
GzE2v3pST0f4AT2JD8t/m3k/IbeIIpuzoo7H/1DkbCP5gPht1oEXfsaz35gXklpY7fTr6BZe+Kds
AIbmeed3aZzYd6p5QXj9bZYB+Id0XD9bVAr0XwHwRnryycbUt3n1JPzWC30suaGzPGvy325Wo97D
S3moxX7NW4uiBzDlI3TK6O8af+Yh7RHXk8MfHhDuO+Uh5McXXvm2T2T9SsPqKrKFYXnYIh3Wp4RI
iAj4VOLkDL+TU9G27+Enn0kXl3dOGJg4ySnhLgtXyAb2dax4pbyJSBqF8rPcYr5UhO3vI/qQ+lGm
7YXnM+FsV768zupXoUM9YtFypXb9t4zGodINu97WRnOMFVj4ULYVgwCeQUGqvC+mv1JbZ0iKvgcU
O51Z74uU4fx0yXQiSTBzpZ9Tt4ud7GRmoNL4Ru1mGdYVldRd+ia9wK/mwica9jamGMMeXj6VTJsr
j1flGbJhzZz4k+8GuSHIX/a6vH7FYO0MDUx2oq7LA88LPw1j/vGonx75IWDYVODRdJOy39LMsooc
diS4iiMWeMgHPPgUGmWz7MWKCWYaUuh9RJWASwIz8cJ8RNjRW1PuqMkbmt5l/BNIg6FrzW7K+E9I
ThJywtZTEPZEjIszadnV4A5Bj5PjjcTkV7M6t13mA5lIvNrJCZEJzm26udlHa4zdZr9QH/+GhJ6V
EUwoplKMfyjNyms/IDF9oZ91Mkqb5ScafauX3cRQveinnaTdyOGmbHSUeTPcd6xGdq6OThyGGyQ7
sCZnKHfofJjptE6JLosWIuIrGWgEyLeWLScX4SuSXWMgjDVWUaHsZMPaj4bhFxo1d8Euet32y35q
88PSiwc9QMaLau/1wjaHMPSk5zC9pa8J80KXZ3vRSKpvhBNjRPWkpYUnfY8ZeQr6PkvVQ00rNjGg
Up4mWJRlm2FoX9TiVEbSCXnsGeWXBeXwQ1Hja1OlNxnLBGqppI88VcUaL72eYykkgVDJbGFBZfHa
6Db9+YWtg1s1tWhBearM9Cjr4bmd1UvYf9JsVWXhLarkDVRIZl6t027mpl8zgTHdaUnOc5ac+j44
SKm8l50AijfZY4zWN6CLHcUgf2wWoKVRtpG5kfaDazwXnYQP5IgvUkIB86ZsCP7YKO1zytnmE9rE
F1+Y1zAxiTMZHRz3geRZm27odhjEajq99k7FKjsJ5BSV+YtGmBpIDUtEXBgRzzqxf74wELMUuNp1
s8WSLyDxF+PtS9raLv7ct554qI1NFUHlUs0tG5wVDSsXecothy772OfRGYjGW50tqyzwQ6i+DBU2
89y8xIXLj4zdd2idQWnQtMiI3HVXn5EpIyzUQMYN0DJUpGV1USFhsy2WdpI80WfQgqBJSvPMNcmu
DgzxvYAgA78zYUbBNENecTBGAzpungpiFtqDJHL4BsrOgA5gTSaJtCZEoD82cYABy1w5Fi276nq4
hm14x4UNbKQRPmL9mRrKyrurcPuKOXqSFJFPKpxQHWoUNYIlE/CJe2reakW/jdao3/UWfABJKbgq
OJL1hSD3OtyZcoAonHzlgAMNDGPZPmSNTRGSsoTmFXqO1IEfXrYiFukE6yIpR2wFowVmu9i61Fl2
lfMNiiwNEZrkSE9aIuRT1Dscsl5Czpo6qqTQyLs8QJUYgLkTUrpU/n6D3b2vfeZtxhzubeM6GBq8
qtTv5tbDcDW5DaIIokDyZWZVeZDM0Y2S6cCcd7HH/kddTRZIKmbCVKhuOfBeZ7MriO5L1z7Wwi7L
gHyTk96+WWHzRECzzWeLpKb+PWGQYkgsNoIN9yNXS5TVbxYnuLITXp4EO5RVjopsb7TklkKkGtyU
aMqMbD7D450cbzUGIlZCyMKPqFpOkdeYjQgBCPJty9FKVfQrPDV86QOgOS7tmcRIViiCmWGbwHve
LwgbjLWsPZWgsHl9G6LAg/prISPJUGq/Vg1/juIdOXG7kBc1fOl51rUcPPgq5T68xkgivSVX79B5
Yp3VmLT4bfEFQULR5tMSTseQbbMrLHAT8ha14mWQ/kn4e5e23ljgvoGObKQfmhBvSWPfQKn8Yt7B
0vDpn/0K0HkhE2p+7bHy4KAz4K8EPAjfKviuYvCUs7FetOUs1sUpKeaDpgQ7izkc1Nm5AWw6HfVC
2QTIM7VO3soWwUQvMzbhsAJD3ADh87SpJd0b+tW44ElWgetYA65NPj/J73280LYhm/YtkFmtEnqw
DppodEQNN1lZwdwV2FAcDfIdTQ0420pJ1dOCJnOKAbDjTxTzQ7lg5mFzVlQkivAr7rkXzXxH2twS
qQeIwg5J6wCOKbRTHYBw5MdJ7ndy50em5GjKF6sPf/qmAKFjL9BnBzJW2OAcCOmlzruzoL+hJjrS
n2etH9ccj1Pi4tJfF5mKQz3ZjbmyDxP0u8YDgaGvqTpzEOGSS8EVmiAcaaFcOMPLA54+v4QTo6ok
1wjIw8xDKeqHkMkzs7SBWL04mr1+cQAn7DDpMvvFADPJ3gjApmZ3IzvjMc1qjoB1tFj+/Jk2ujda
PEWxuWsbHXrG2bQiWlE3UQMHNS5rfciKMVrZkGi84Zo30lUctSvl2SCja1W+UnJ5uejzAzmzCiyN
cRtQnHUSCwbKzsFQDuowH5aUZMJSBadP1nro1H2wkoBgAmZjIGi6kUxkNbOsIdsHS7SbWnbRX7EV
+UTFZ4lxDNxgw2Fq5/W7KRgH6RUQHjrWRC/RxM7kD6sUHgE7QRDCJKWbs40apWNHj5ohJ+XEZMEk
sg6bpZDZZ7iafOPQBNm2WOZtzbqqIVFvQh1eoQ6PYeRZbPbEV4Yd1AMZLrGyN0Myyims8vFDBqGi
J0SAaMYObHSu4A1t0QFo8g4o1M4C1IjnAa0PGQpK395yaTeZuWc5EPfmCtlCjko+3LecFFXJ7Qcn
qJ6gfBBIbrOviBVf5E0tLs3OoiJK1jreSEEQ7DJorxYh29Tu0xBfEQphI9z+N1PSzI2qyptYGjaA
9jdQIqDLBarDuLnW2cKWgSsNmTv0zVb4e72CzyBKEKtZl3nobtoFs98gS6cqGM9QjBg6Z+06gHaN
gwIzjsDoc/FfW0ZyeNAMx4504fgArm7x1lWlP4X03lFa1mJ1sD7tDuOGQuxepFzSWr0SJXEjrrHH
FlhUZ4mE4zbr111FfjJJc0EsnuSGblX3WgJmq2PQT24o5m7faVs95hxTLE5M4kKAviqorDhOW45e
BKaoZDcIQRuOs3xd+fws6byVXbuMNPrt2pSNw/QHz3LD47LBdIEvIGECXhI+2GyXBYumMRKaZaf6
IeEnO5R4EnL50j9Zb461dEs040Yk1DbUjYNuFaf6pLQDHO1VceGM6EoFen/kI49fqzERJuQzavSl
KYzDwepQ88QbWG2LuqnB8izle56Y7+DzuoyyO3QCi+lz4tbxFfFEu4+pPxGAfRj6e5NBS2Y0Sp1+
NJAotekmiMxD9i+vPpc+39awFFjOAVc6QAQ95erPUJwpVpmOp3F9q6MWBCCaufgv1ak3OeESpPvG
eZSI+G4GX6gtn6UYD5aw/DDqk9NzRJpKWl0XeonIwAghdyjDMCuDbugarx0/ir5BGEn+3lCdUqJ0
pP6d9YZC6nawjfsRVFqwEQRgK1SFPNQW3JvKSUkRlQPBiYZ2o0bKZgnYPyKCRi9bFtz9PYQUthHM
u2eemXrdNZZPQbAzBKb7pIfUZy1ljRrp54ARZ5Ufp++FVQjzKVZ3OiSLmF+Kxh0AhQCKVrTOs87W
m+4pEJREL0F2UVr3tpXDCUl2HX6BpozvacO8ljccj3cqiGtNrvmKLy+0+wL91bBV/rAi8jdmMoif
ZUT/oTP6EDGyytaOdXPb7ythPIx/GUCn6YQvpR3NSxp113nWrpl+GGc/XxCP0ApppUDjqO+Hp1lM
q5IGt+sDd9hJQe6VuuDSYEhzfAjaU4JUpEavjzVPPvasZGmb4xBJVEcOmFyy4V+A1QQTtAnqLdaT
3OmwzyZauEB9qiGujpVQjzvFYIIWZRDwDH+oEdsI29GI/amTCI/OvOJJKtTETmJ6LRKCevPSVxoY
1IFG1RHeQzbFlG0jSarElJr4QFPSXBQx3IB4dQKeFx1M0EslKZRgjRAStJHoGPAVesPrpGuuGT7t
tC2+tJzKKWvqs5BQnUawHimTEPjX5gAxvLyTZHqTcuh9uspV//MablvNpQ2G88xSPmBaRirbkbd8
yVoDWCHi8BRl1hgjeEG0xo+kJ1raUPnEW00gNjwIHLQjhKd2pnVgHSeSuWHhXUtvOG7RC7AKA5qp
nBt3LPVjnAO0E8U96njNWCsKa17ghIsXJsV2YCKrlRgF+j3v1olYJLbWK4EJKDuhgBzSHnCrKCDH
ZjcZQ1IElyZVe7OpD8nQHuW2POXMurSt/FM0y4E88lMRjCAt5HUuLCck4vsopDIwUjKDtctCcMWA
wnJcZzkWaX6ZhKvVJmTCvHLNIKDTZ5eAkKIS9W1NBABJD2Z7ZP2UEIRM2ouzIKzhAdUgKJm7Yfie
JK9IR7e/JxaXh8QmFom5yiQz07H5iZtBgXeU/eoI+tIAJcQwIBzk+bGnVCFatNzmax0EMe6BGCCC
hBwU77KuOqa4jmD0JLkCYJR4aaD9zNADzXsUlNZQK0AIZYR8oq3X6bTUaW+JKU552l81ZkaAPReP
hYjbK33p9mZS5pBRGM403THYmiYCIiNy8WW7ek6qMIhA1c0IQuA0KoMPoxZsCefmsCSPISWHKOt2
wyw9xgVFZfve6xbSApC8g/fLwN7FSUFheMDrw+52rTLUJmvt1kXyYdYObKbFuN/nLfHqNBfpN/RK
UlmOQdQd2mC3xD0JzYFbErWbjHZJiJlEvSOU/EpXc17TYgHwP4J3BMITsJDMcPNRxgzBryxeUcrj
E+woQ3ghCUhLXjlqUMLA9zxi4Gx1t5NNf9bJHoWXkMuruUocCqBbVxznZIFEXZ8CRT9baMcA6GEA
HQ2iuYKvaFnJprBhqXs0sIGOtXVsRe2oBtJRQl7RXvNOuXxVYPNYFZoCvWZ7UjcqxSB+U6At8oC7
O8swKEOFp++PGDTKA7E9nexirCaza6vjgH1lY+brTkJEh2MnFdepGPm92vkkR/ksGU6W1K+VSPLk
wfQwoMDE7dy4WAnc1CUD8kohVGvW3WRYq+m0ydfBMyJ6c1CHbZtrWFFh+oglaaS1rt2qXLgrhf4o
5vZtEN9l7E//xsrXGKTWtQgpXQaDNm/IYaM3sRd4tgo5g+hde77XPhfOpA/LPe0qIH4dvAXYxoVn
tqkJVsdIWIaYceBWFE619M4Y7ac89JbH69vrNmpibUp4RgSCCLd0nNwsDF1TnhgKgMStGRGm3cZs
k02ikQCkb9qw3dYR7iBeoHGKPAM1sY5pTTK8DPbnrH6xBEiJsVVXZS2tZ6U7oslZ9lqGCFtM/bRy
GbrYUkVlVle81t9VzLzYadHVVyuJkxNy4qbgHRJ3/VbgHdKSXaV8qzrG8uU3E8orNDSpXBUv4TAM
lAXBSsbcNDNWucI2qT+mTDLBP2Vo3wQAvNoxj/Cw9mvhQ6ofgrS8C4P6zprEXuLpGjCdF2n3mYgC
CnZn1ct74qHsYfaVSPdQz63npoESsEb+R6XWnAB4Rcy163Y1ZhczEGEIH9tGWllM3Kr0bISQ03pU
A/lTTvPn6DZ/qUnhaPlKtUA9FvdE9XEvboRkG58CJsBTz6qWyNXnOP7ThXtGyaCA706BiEQ4G+Nu
JcFTKaB/m9QmBfrfQNtSAF2sdDeKP3XtBxRspn6CHHGmoyvAzWFcD8zPlpmIaeX3SW4fIVilFsnA
sp3LdyN76+TPIeSNZJ5HLvsRfr+0bOUO/XyGhsWYvfpGvELxYq3CVW1KJ+Lubt/kNIO0dmo7r2jk
XXcV28Osl+uFIAFYiDkrKC5Wh7ATJ9E/Eq0AXSBSvHBjFdh8RQKBViYghyJ8soMiB8mdM82V/gyW
eaJMvxP/tf2NddVeCViuLSZ01OVEjVSzMFAdo4T+r2g3k1SJGDYT1N5ngP6xEJ4q8ldaFSmgoGg2
yjLTvDvjck7ku1H91EBOJmgXJoSTDghGeA8jQBSf5V7nlmEGgCCDSAb4wzpxRPF8VH8iFlFhtm6n
m1kdZmFy1ORTAq82IGx+OSPXaUuYMNs9bS7sZ1l84Ok2YmjmBUvxh5puFFIqoweDe/NownY36/c+
XAvI7yUe1dbP0BMGM/koOOAN45a/zzm9OT6xHoMKRiQSsJ5YE5dL4Jq9W5EPWUIq7f567mCJbF6B
aHiqx2FeS/B1s24Vx8dk2CBZkBkaycFf+BcIJNikyn8eixqPBeT2D9X6U3Xm0yXDjg6SFCpNMXJJ
0LMXHLOB9mzJEda348iKTEbA6eb87Vzhqx7CncWkRWfS0qQaNIxbdTK6/JBTgYbNNU7jm9ZIN5WS
E4aehXorklfqm4bMJTx2wsz5YZ1Gc+ZND1sdazMG0Q6TLOoPV+06iIfgxvNNsmjeFGjuoGOgQtxd
M2wgBmQSKA1lk51l7WqV7LbZW1h+8/XpwzVr4McVW0EDcFA8GVv4nT56IgY8uiVjwQsmiqu6vjaT
gK+md3KcQFqCRY9T1aQ5UuYWHNEzFyp4LCL7/xvqUsgiBF5y11mx12Y/JCMSMlhFB9LBotWsmf6i
W/AEV4uJ4DEJV4lBVrlKnS1RkU4l6QsPwaRkZFTOkkjj3dxKCJzmv1Di+hfGrdoqQPWFrWKgszMr
l1E4VWPA/T9MJfdo54qaZsuM/Ht8dQsClV2iYr5SqoMms/pfrloX+bXFyOVl42C8WWTvL8nNgFil
7D9G8814KiPO6/lXUouNbhm7iuy7NBgAC3AGcRaJkrzPDxhPXBKgXCuBeHo1s3Sz1FuJiVYmo+uG
NbQszRZX0KRUXi5xjw+AaujqtWoXUDVQCJTCb3UfTPNa9xJTH//loIGCJsJIzdtfzM9DOzCijnn5
UcfQxRN7UpTm/lu6B8jTiB9yvmMKKovLsl01XtBG98Uyr5/8diTySo2uGMomhAndT0291zaLIxhM
q3YnYyL0UcWfH2RepBtegXYa0EtD3ooQg66Eo8czVeyzREJILYDCshWFFI2ycaoB4xyh64M1+on2
xWCddAZgA4bfnPJr08JyfKUO0ZQALeLMNhCsqn6aS7DPS88oZqSdSH4mr8IfEo8GMOlsky/cqqGy
SQYB0zn3GJVeeokbkfJuzwnIvh5do4LN2fxv6AE00ehxGob1TuvGXVlJu1jD618TQtJpq4o+jLZn
B3PPHG/pX/ynDx4TlsBbhNwTusC1QtmtVJ4W9Hv+C3P74t+UbWEn/J6N+XZ6Sv9viuSw9XOydkZf
aVJ/xBOYV90G6VWRLejOsgm48u/8UVrTZjJjZg6Ss7AYUQ5JnTpI4OWWtn3WHVNFpvfPHBHGyMjN
QVgqmUm6q61dcoCYuKFvs4bWULrX5MAMBg/JxgIKHtz4O6w9jlXWnwasmPognMb1yB6/0PZxqe0d
nAzCyFoUOgbssKCJt4qPVQvpttrgKoCZIWHFIiGAMOMw+STqajXGxLG9kg84eGa8qXXnDauIqNFx
PnZjt80saafo7BjtzpXQOjIDWynoOWhWh85nMG21OxTiyLS2U6l6VWe4IwPzl7hT6x7GSAhNB8gL
Qfk6tIZToMlnJdHIbirOFk0yCN8/mR28WL/WXwEim8DvaFfGI+mKgBnJia9QiiWwiwgo0ZH4gEtA
V4kcj5zXF2C51ZzcAYQINNaiIRX2QiUdi6nGpagSY0Ttn807NaruSxs9iH9/pNOKs4lwbFascn5N
pvjKnjspGCgHzQW4zzmvQzRuyUkJ7e3QTY6wGlgHDPY1PjB3uXSdfgKxvRe1EQS7cmiTYp0abGSJ
04S+oWjgSoi1Mvi+m0yCHoCqT4ZswvBqVklztpC1VjGzWEzFI6aTXjdoIP0F3wnQ0Z22CGSs8CRC
P82JvkjkKwkaTXbnO35kVvmWYqPtcoQA05l0s+1MsnuYD+eoz87xGR4dWj3DJ2VhV1XkpPWl34bH
MABtnZLK+6+sEwfJlytCzZTmFvPcsgfoZKNM3KmWumcxe1Jlnr+HxFyuc7aV01cXFcLnInOZdjfS
YF/uT29aIaVGUP6KzerPlhkAwK1wMTRxvpVNVqqfobVPQ5zWL+jCtBLLb+Eb4oQgkg+WVysVdWBf
KoeyIw/GHHYaBDOFUruPnnJg+KOy0eAdFIiYpAqC6rS47dYq7zNlAjTbGaNy6yQdK47mG8YuqsDG
jxbFj+WPhWCCr9mo9njmlByS4FdWe0oZOSrfr6Zcqxj+MdnVSeuIFxFPCMTRmWFqRXxasNygt4Ln
TfL2pHSRg1tuXe2FCFlZVO0E838knddyo+gaRZ+IKnK4FQiQULIkxxvK3W2Tc+bpz2JO1XhOnZke
W5aA/wt7r93TyC8ByzFVfsm080iDWCPFgH8YmKRAQz2DBsCggZ4v4gBmFOdrTmGaR4RxN71NzoP5
jveoolrR10+JpF+8UtRVocfNbxViIDMCNQThFEW8L9/IdDpj9AWchtl3vXC0d6Y/ELChlKAiQfGj
YPILNNe9Xyyc7kbq9yHhxaqMc839SgUsFVoKqQxZkVNFT5RwK+DE/zNDclz3GzMkx3460I1sJSdx
BXMRc0+NVx60blimnubz/4TyutTRyyyzPoPJE/uqYDwaui+V7qs2hzdRk96il0EbHne8HVvtnxm2
UYH42g5d7WwArE+wAKBnaSfVa7edVDFgyyyYapO3qsguKB63DeRPAtqFzaDqmM6dhQaPGygPQZVL
tJHmIQ7xl02138ilpzrGKHjNXzLIAgkzXRXOl95gsOYKMu6zli56BepcAqhR5eOAQDLur92y3RDL
KcaoLT+RlBc5xU/EnHkvbRic5K6T5BL3pp8+G9KkupzUgfogsSgirLvm3qyg283aXiVHS8UcYoqY
81awvcIRwYVEJyjTCUoi6bmZ7hJKqOgUxC2JuC4jDGvLdjuNjS8Ewkk1a8d4+hBkwcxdmkm+Bsoh
RTcbwjwfL6W5nPIP8PvFCOV5js+KyS9YCdeCGQRzuZ0yl/el6oCwPoRFf6jR2Rx1/AmWJ/NV5bAu
7tW3oMs+4l2/wWkXRZOftUBKUeaM5H1Jm8kxvSfQ6xklVAUDZGQ/5BApICoScohkQ8a7CGEZRgJZ
nAzNiF2XFddQcYqwZk/Q7YVvlaFu1w/URG+8Ep+EgImdcRkdKZ6+s3o59Ml8NHU10Fm6AjBw/zwj
kqEpAImzemHXQ2o4QA0uKmNUn72819Z5H0HpR7W0gCqjD6QGM0VkacmZbAqzgRGIXbUiXTPNib9C
XmP3UhgsJCyMPEeyLj5Hw3pR1egW183LkPX3/FpSbUvcJtFJMJqTVXwAWqLCIU+yO6bJZ1nq+yHl
oK/skSj6BZBkjPh2ar8GSfRz/NerkPhTy/IdMSkO/QFGebLps1jSpKs/rBpXNUqIGdmZ5sSYeIQf
iUBUwsvTZnS5bgnjxU/2VnOU0s3eqooKcTlVLQOLXeKXt+W7xE2Ylc46SmdDXri6uqDKymP7GbHl
mUno6iYqQAtSzLye8OYv7aFlrSux1s0F4jcAT1EUceEHEkWRIW6LoGpwqqw+pSwGVrMGEQFTR73g
rZfTIHsVWL3pZDWsEU9ySb4qiK8zAU+8epPSJxpVczCvK0fiOCT8d9GZcHezPJnCdBjGl6bMzjiC
VCivAyUfyyUR4uyE5TUkNUaJekc3z6QOyhLzQ06d4TcU/oUKEi1KKkA2x5UBc8aAecE8NPa3RpZB
Z9Wu1LOZiJ/N8GzEQD/hk98aMeUiw6Oc10BitiaPe1IS0Vyl24wlZOqcXkrrSarax7R+oAsr0SDE
878k22dou5iGj9M+a17pELFUb8KxXNBu6BfMk5FQD1lcwQzD4bGhb7CrqbZ1vAcKZL0V9ko+H7gg
tO0PTQcL5d+oeSOKNzN1RuV7kz1ojEZYoI/FR4S2KPbjDo6EIFFK/sZu2cfA7XM2luveRExMMY04
kAbnaSkFWvTu3k8/irnuZvOlnd/iktUx6S5keLCdCgU/mvZtH1AML3nlIUtcM5wyGapFFFVFCE4P
hGwfaX694uIlMqSR8gNKLXXKzlJJTPvqxM4gMoMAkhERNYzcDhuux5yQ0+QwMdOmbqDIDPF5tss/
Q+mdMYoIQ25t6u3a+GJod5qoryOWGgK/mTh9DsS/GfVxLc4GxDzztCPNZEGpu1hBSb8kDJeIkdXE
T0k+tc7uC7Lh8AhZ+csIoylrZ7av93m8CGZiDykzKof0s9Acgj6zm7h6IwFlLF5E2N4WFSUPleyi
K0SOpW5uTscOiIbK9491D+2G9Ozxo8+VgVKq3BcsXxBKcHLY9MTupoieKSaUnNx7X1FfpZxnWWXz
l/WnIO+mi6eTzhmEMCLXiyAGnSu7vUVaaxIDuMF2jXQQrNE5dhXraXXqCe5rCUS5qJHWBzp8HtCh
tHzI7QqNgZHoVuxU1c8YFI9ovpnAv1hOsFDxZiPZU4atVAkYhzrrV9vcMxAuUwiXhPnuu09ZLy6T
TqzpeWgOFoIHXGCmFh8S9S40f3oRcncxuSXUQyI9VGVPI7mnp7LuGmxpRLB1AX73iOUWXaDqYmTy
sYQFecwMQgyPKxJ3PqTkcxmuzTmJUYULEOLGS2LRxjMOjBZoeeORSYAVEdQr2XOPpHLNnzzUR0RW
Sh80XtnBOtDPvbruEeaJzCLH8TLNJNUpPvIKKqIUWcgcKbZhsdrPVcfSri258nDcUAuQ4UAZUWT/
VmDFGWN/dvIk02Q4j27KMsHLDBLQv9dmupJUa0s6HJckAuR2NsozXmWFfld4J5zHSh3EbrFmwxjC
389/X5wQDewsK9kt3U8WSJASpm61a4ZvIx85FrsB4hzePEs4ICdQpuHBqxtZd9NB+Hpe+cquYV86
YcvoUxceLgm2lOTG6hW/hP4dtvuIfRGNH78zS4fXMHlBlcrVBUyKPsrgASFb71XQDlwqrOfMH6AS
rmpSRxu2kA7HWnCt4joNC3UbdA+BA43Gx7q2zli/VCMijxaUzK7rTo0x3cxEe/mYiEhasL7JfDmL
oQMlQx8GVTAlph0UkE1OxKyRkC34aZwcNHLdiSBgB5uSHgS+Bo7vqt8xWZJKP8rO8A1TeNk3vGti
o/qtDEUAWXz7BJiipxcJ4LhakoAjLrbBxFaRADsZxqGqkkBSmAk4LRyyaBVtuX0Vydjrxv6JeBUV
Kf7JrhCCrgFgk11qob7wKFSXI0qyY69dFWHi6kWZiTdNhHon7ni8pA9N7C8aEWm0mIqvCIHRxofQ
Ik6OrymxwO+h2oA3oyUfWXRIvrjjKQIw8r6E3Zbrh6IQ9GS8Ez5UuKrSTPAl0/xGQiU0t45Ek7+F
KjbLftXyPchYSMF/kzgjHkQ89eMcRJqwM0ltzjNiEWOWrfuYuRVMW2sPDw4vlsOebbUOIKwisBi6
3rrQhlMVXMF5NCQHjEe2JW0tk7toDMnG7X2c4V9Ye/lVtTC9K42XZ586o6yQHTHDuMES/RSFUDG1
hykH+hA6SNUvUtRc0CCRuUchABin68dLobSXek0u5qGzojOnZyFI56K/Jj+mFlIvTY826E9DpTKJ
Yua8wjgRaHgIiXdzWbjGWnVVq5pZUnmOwPsGefatw+fG6CUbTvsPmGutNfZqpW4SPydC00e4PlhF
9wYENYmim30Na05zPuRJfMq3qMo9lNaUGODEx9OBCMDwNdIFN/WmRH8xNLQQtcWGaqNMFtV/T96U
Vg4iLJI9LONXE/IRqwA8q4QC4Qa4MlTcEjmJwtxr5Yc2ybuD9acFLk1amjHrL2GewA9i4LuE9li2
qHSlP4W8flT6beD4LGR3JZsIlYHA2p7+Z1McC+leSJ8KYDHdAiQV+UkGVkIlRIZFI6UwNraUJ2b/
nk6/nZpf1aJ/NyPhrUfWoZ0ZG/PcXHluamUUqKUEZHMnh+jQpkukstg8lgQr9WFipx1iUqM/CkwN
dQ4wgyMwa9G5rH8lcT5tKuVOYQ44DLdSDl+isXgsjCUS9MBMqfSOeJHqbNQ9O0eGFnFPIq6jju05
L/szu2LKQ1M7ryr3CA/TVu2J/5yvvapfjSWkU01uBiB/8H0cx3tFYyKqe1oK9UXDHE5o1UhAoTJe
/kSruQP9CDGrYllkGXRfyDYs6F6WyP5u5s1P/lmCwcwX2UB4Jcn9SseCfiXoUCPVy9+5fZgWE2N5
y+FhcgTGpn2PiffSFOLZPAMIkTXepnSfF+opVAkWGc6SEJ5orxT2zAPCA6VxDdYdMTejQVtBd+vI
8JdTaUSK8pz0CHl76dY84AfDoJMGncdGi4m0V6yYqs9LQlhS9BDLxwwLQtJlL/+UFDFoamqCpT7I
bYH0sw8AZo4oJiN9OYfieBkie8kLhB0jmO2CpkbfdUUeCDn7y81dRG+vDpAthyCDK2bWgYkYIkPB
Km5RLDgJ0WEjqjMOhojYdTJwOe10JTq3hhb03cQzouI5PDpJ8tVjK6/ywd2c9XEOWGHHsbA3SOMT
KhMRzDVSoJUmaKHRkIRN7ZjL4ogZo/QHo3BHxIg0MDOJ0Io2+lFW1UAdV0Zkt34Oski7taehRElV
XzJzcUxidbcsPmYFnbRVpF4bQdMRam8djlXb39puugKJYlz0kbHQD5f0lIjQuVsmtiJZNxK2Ko44
5mkNCz2zYCDRGkR55/6AMtXsdb9CVz5yCVfLZ6qwz5mG/eCxJN73EyuCuQdKPLs55qUtPoxmN+lx
57pijGeeFXbO19qwMcM+Nxpch+phisUDIKR5qzQM5WapX6ZJWrUsXuppOstDflJkDaptc2TzI301
/K37iWjUB+arnXLRefZjI7yXxnqpUnge3Vo+MxApenxXylsOonDcJguAdX6jRbkWjXDFJbRcsNxw
MJH1W6ign1/14rP8tdBwLITXjVtXbeq+qWWEszR4Fbf5NA35pUV6YThxzWyeqbvwks/8mOZNMgGg
Ks/hNM/A1gskNOpX0VQErXPCK4cYHP9ivcWLzn7MkRYaIEKIiygYZ66W2jiM9I3jjoHI30IXmJii
XbQjNNWIByaekCb9j7Rfrn/JEDtFEuGl5pV+9qrGjE9zh8DyF2HM77Ec3pUWPnHFg+/SnGDDR4Xd
9uflwmv1qpXPrxMPtUy4huIORQqid/C6XmFOk3rTT1PCjWyRMKIaHrLbs2R/0pGsIHWoiPkaSFeg
3wVjGlEB//Rp62NSJZ+OxScIS7FlnAKXXzROs/oFhKIT7WR8ptNNo2doUU9Hh9yNakLT1Euzdq+6
Er6udEUR+16Tf5TdymS9kvHQeCnbsZxhcySdokxnk4nKhrFNDhZu6LuTGOH5z6QgRSxp0tGiGkVx
zIxWW2MvR7pmPnGe443WouJWpOPFiHgGFTHYsZ1QNH5Rv0QWZC/dKdOXRBzOcvkkYJakkJbpBskw
t0K5j4SvJa0BqoV1MXEYy+6vStasVe0R7GQdYC/1VKx6oBA6I5B3+m1hmZbwSm5ZCPizBfE4WkQB
Lb4mb2BrijpyjqbjhopLBhNzYx+oWBK1JDyminjM4GybFjv+fStZLnuvURSoVyreMoS03bon1XJf
qaajsgvO/2bpGIhsNycgrEkeX0yBQ2the56TIdqrLwYKmIgHZOrSRGZyCioyviInqKZz3RkBZJJT
mP6kSeip/Xwdqugl47PpShbApeLk+IfyVyp+IZM/sib5FOTsE+MSVwBiVQQDynROpfqsSC2Whz9V
y4ciGoGeVsGoSQQlsPSkUNx55Fie5aa2FTQ/BcNlsTUZLic5ngkSlBpkVZL33nVHNBcXbS+8dRTa
AIbxjPztIG82keZJL3jJ740qPkmmW+FUv1hjcTLo6uJVfuUxyMyB4X9bBRFfq39YAFmEiNdJzdva
fXbu+ip6Smg6Rci2bBkeamkXjGtJBwqU+07ThEvRd/aiGw66LBk1V04mkVVF+2lu9/LDgMmQZqjc
aATouVZ1y3vfaY2CYxTScuwkQoGLUz0nWXlZ6wkyynm1FcL9CHSN+aN1zEpY4mDFT9MrKx9Kw2pX
wwFGosmYMc6OnrjpMozRMzupHmN0vVr2ZnpUP7NzOD4zTbwOjf4UaO6KAtEhQzE7ZWcVsXvGh1bw
zivjdByNT8EER8szhBwAjbjX2sQFzkWLyE77QgS3YMonBWwip4KNJX7AnPe1FOZXIVveRMK5G5Pt
6KuCZUtW35Oif/LJPqaFplJ6rbHG60n/NMP1hZeQWeuLlCY35nGa+pXP46ExWBmzc/5ckkC+LexK
y+60oDY12N5Id6v/0TLjDNzvpCeOxdqmHYCTkBEziEym6zPnnKeGlU+uCcl3uP4pdFEn6EGKcycR
6EWsszLNKHgjuyc5Qt2Cs9RLDA9RWf/kSX/O2/nUSt/1n6IvbBiwTK96bbC3RwMD6mut4TF8imHL
GFI7YNCIhRNKx2AWvyNGVxYzyukGKgLrzOYZLDPSMOhXw8+pttDh+ZNRvoVr+Gpsm94KgGRnN2N2
F/ZZW1+rcrzM83SO5+Y0r+Ssk6gEXm0QJFi3Oo4Tm/mRYF4KY7hN7qAPbNTKKmS4Bztj6S52iiqr
ibhRpeKqyMVVrnZJPr7gpIzi+FHE3X3NrVvHGNXuclfK6kPWT4cewP6k/ESoBA1iXQBb8Ml4aSgE
MNYMIFWKjW445druVvFtbpa3BLAo6Lq+eKjqL/GKrJaG69wIF6twKDn8FOUbqvp1P2kqmvfZLefa
VUucR+vD6P/C9k4AI+1ictJ4yrYqXUFEmeFqFxn0CSAK7iv2iYiC/jvE5+mkqNgM8lM0e9RIPpL3
owWLTdvPy3lJDQDOjL1xzYwFLdGCVI/udX4vFf1oVv/Uxdbl6rywXZoKHHZADrTdmsu41XS3IAly
6DCkDIjPSHGM+rsQ1X4f32sqC/HYMeBBbmBjg1jJjR8kT2MZwFIIjsAIs6+PCYUeX80FMjErnYfc
jkQaGnMTJJMZ5GD4nHIFabGad6pP0PgT/qyBY2LElUEHmz+Su5zXr4JoverHrxF2mlgPV0OsriPs
NMWtIK+JZctE2GVktlewmGFWcVEpcT6SLpdS3moEkU/7WUn3iUZsitThqiK11ERLW+5bduPZthv/
IxnrXlQCC6dDx++TyuohM25C27klyjpxkI6hBEnVzccE331xy9rslizmFXGVGh2agno+YobkcSgX
BKOw1pfu7nNRd8NrMV6tzekHK13BUjnLywFXz2HCs2rG1DCLdIj2cgmSczzL1nCOK8kOI4xNxnrD
SZ6owuY0rzYHU+bOsU7Xi3Oi+TZL/RS3xVlNimMTHTIAbszDSDc4glvAKuZjJi6+BlO9LhQddYGd
MJtunA1Gjr9kUJlFAsjUblncHRXGNctJ7Df4r78g05mXfYy4M+J1LLBXsLNZytUiN0yeQ5oQKFE1
r0SvMfQAHkKGTxTOvmBTK5Cs10ySA9nO0cAPtYXXKlu4BCTrWNgTv05uwsxgRWOwMs2yJ4R7Q0qP
BgYiYUgIOoN9FaLlJ1JmavyVL0VnnaqngESxbK+6FxIP1jSfXcpEitJyDOTYQEIJCb0MocHeegN0
lG4dLCIAwg05rTUHdThav53UuKP6OcjzMRzQWprNofgcocJ2k+bhjvRUcE8EKIzJAxbcJQZWQoSb
+EvBcYt40uBCWNFI1f1Wa/oZwVWAHkhuJyYuI9kjp76ukRbGeMO/aVOqv0wmjM7ruIPnwS2hGBtk
t5X6iwyMbHvP2u4G6qhEMoErQSVQQA57pxgUJ2kER8Zg1eVIoJnBV2SqIeUydROYGqaDvnELCvVK
X11gEQuh3hLbU2UagyafA1Ox0/bvqYlF38QW3fIIFcmSZHbRD/e2DVLEKSr58OyybSX9qMVXDAoG
rDKLnOVHPb5l0T+ZOGhrw8E6NfFe6aUu4gP4X7rzIVJZOvDo263jW7zyguejBehLLk9WiuGveojm
R1GQN6oOMHmYZL/ojXXrZdJCitlpE9iAI+nw16RSdnH90erfxd5kgGExOo7EzM/yhc3IaFeou3Bn
HKZ6PpSielgYP7SewiUfisuZjpLx6Yw0BRuJOI0XZcUuDL5+tpOXuTibGyabMVPyWbs4pvylmw/M
Q+urWbsFA22AE8iR4XSQA046eZFxrQLXrrgqc/HQo7bUZpVwPKa7aVBwozYJHRVmQ+BdmZUw3y1X
Ry10PzRmv2OZozamR2U8FcVOtn5TaEGZzvS0d/juI5pTLEX1cGpp8gYmwFqvPqsYBJVQvi5D+ipy
1EL9EN2uEnhjfxs5fU/FP7pxQpZ3Z26lPA46dyXtPx4VgpNnwvPS08p0VfFNkXdL+FGQJULm4lFC
6XPXjPplToubydYHl9DYPJL/L0xmfHGM2zkU+voYGhYIVR7ua37IZo7be5VgJFZQRkiZg7WbWOaZ
TUUcDjvERivyJE0ISutFHDWOfjpMLNTK62ICYsrpvSB5eRr0g4IdM/sYhWn/ihNnyHH+PuXqPsW/
etp7C2IjRXnFeYCQTxjAWvKupUzFrBftD5NHnEVy7GdHaf7l+Znkt2VTpMW/GKxLxhQZYwqt5xnE
QflpUUyLkKpMpMQvkWFel0K9EbGmBFpskuFm5yQp7BWMNHLFpHgnYOTUmIV3DZgz1GJUY8tezt/W
5Q3lX20VXih9iD0BC/RVvT32Ei46h71QX30okO4fLQqgluFJHnYPQdxJ5UuhFG6s7DWN2MUgVZhM
Ke6fMo6BemPwweSjExagx5zwDxTF9UfWQTNSsaLG4tF6b/AAJOJRx2zDMJ6kVw1BePZTD+9pYW+B
1ypf0XASpng/MYFQUpayY0eQIu7MCcTXW5yHz7EDXJNOe7nrOZfNvS4OV13rzm00XOZpuBUlsCxp
2pdu32UPzirc2OEEy2E8Zt1bYgJtLR+bCzOSe1wgu82FSa6NmOteW38wupjJ/jNRd5UX1BVOYjjF
rlUhAEeWV8CDZfLGigylXib4g0IqGYU8tFwcDE7XdmeM++eZMCnZqs6CnJ4TlvtDCrthMY/i2wqR
nA+C1Xg1T25FcpYELMbg6J7UbF+DPC4WR4Gc3hoUeiMxTCKr1344JUp7NkbIH5KOMepQMxVM2XHh
2qxeZ1N5Je7ktWKxOLFnrFjMbYXmyI2akzszq17DFDPS7XHzEXhJl93kIbqJskq0WH/VPzcSOaCM
SD6nBLR3Mqk7qwHuP9uV7zk693J8ioN82iDpSKbgaDNOAEl312MuthqXIBC3tJFwmiv+KPNNT/KE
xZEO2e7KBlh92u7aqTrXe1Lq/cxgAVWshyTNjwVBwu0fGtvFQK+QBxJA0gZhi2Top1NeOEbZBa38
WfXaTjdDeK23KPpuCMIucjq/BcmnQw/BENbyBnipRoqLk8SlUSmdvPqRUboIBBFHt1rRPqr6s5Ed
NbyqNwF8I377S6VA2TWeIQzNue2P+UThcu+NZwT1HOXOPK5Hsb0SCmwsDMYb5b1iSy9aWM5a7PGs
2qzSsdQItZGxz2lEVIQ4K8/cyNYMG0dc1H5o502qZxL9RDxZL58oc4vdD6o0q/bY/ZZh45vPic4B
vLskAutgwfMfJ9awlYs1W56BTP2GGsBc9EA0xHOCMzIdOJtldDIT7xYDYGHfkFmtaUwd6Ra01c01
4ugMwQW15W1SKrBwOeciXhZxZbdDXHvKOclkvBAYwIUzF91HKBL3yoqiwYO1q57MuYviK1xIMo0a
r26YjMS6y9o4/BNCGkEBpAUp/cU+QsuR25nFcszaKQbTf4F8QpSbbXkMKeVh20X88Q2l00vCPYpV
EsvrmxZfEUcujEU/76ZeXkoQ2Hppi5nJ0228le8GamsRDTRGqmUV9xwGRO+85wkzmOGfqZDvTIKH
wbsvpWeAfqU77sgkc9O4c5PeMSuw7TjO20E6qJ8QiiC9AVF58ooMg2ye8bmwNK23niu75LNxKutt
P2E3w0t2HjLpDrdON/JjxzwRuN7ByFYMUaGnIcZou0u2yq6p0XaCJoy0YExynJYNgpvxOpNxnN5C
s3lBHX5PoulOaUM/Vo74N2Ftm2TQpoCpkeftRsw0I5sx8oFzt5PbU0rIpKSYgV4zoR2zYG7kI08Y
APqqNB0k04mzwpmK4WiODEIGHW/+ZDN2NCyy+0rIbNRFVPj7nd6rdw15UJLVkEh1CHvDtVz3sluF
XHhD6ZEtmU9voiMjstVK5Xxc9xiOOs3ryX6pWx6cM48pZ4Le0B5hO/C2EddlUm1Mbk4kUHdL0/pu
AXwQp/WVRJ8CBO45PW5ukXy9LpNyF/9kFAUaPM9ZoR1T/MziovPjMcM+TiLkZyQzVle2JUqIzZ6H
NB+ayCBj4JHw1c0TbhCFMX1xloX+VElykHbGMYEG2sn+IE+uow1wp/djeY9fTdTSOu7uClBhyYo8
J9eie4/3MpoAUQWGnP3TZumotvB0RiAbmIpSF+7Ra/HQRZCSdBzpP+zEwVD0QRovAf/TzSGqS8MP
WblNvg5RRqsYAnL3kCZuxIEZakcZLS8KXyTYBoT2mUCU1TduEa6uZlpw5+SHKZT8OHkbpNceuY9M
GLgO7BZj/lY9MNxYSbJcj1LpGgD5sJGaouF37yMZMphNw4tSMXtEV/vX+oSzV7nd6uRC7KDfA/ob
jClXERf1onIJnWtaYQ5FM2MWD7dyvYeKn4Nk4hwFkGCHbWw3+pex1jv8IaLybWGpMfPx2rKUUcuD
Nu0ipnKIsvPzxA9fMwj79Mr8/pJmsixDs865Q2XWQrICWFguR8yLRKRRlQBvQ5uU44Bk9cTJYJD4
Z6JmEaHLhLCokhEjpgPCmzyJsz7jy2Imgyc4UKy3OE1sFqciohh5emuaKYgQTCuTzVsidERNoAtV
kYsYpH3gsTa8CRgGjQTkQEu4J5Rrdlhi/lKmnZD+XQUi2io/0a6dZNlaRBof2KUFKBCvDoO9Sb2p
pbeo9X7DhkhjFqS8uG7kx/F9J7Zbf2XKbAo7ndfP7K1pGPLwnJuQ2VhMjghVKiNCobJny/SEwU4p
fsCRNUlxKiC2Y7HP42PHmnmqIbtNv2L2ZG+iY6GPLGwWlRvyWhpFv9ZoLMLGIdjYHpTv+pWfDmln
yCVoDW7WZaSnAyilipRj2Qu3bj32KqhpQ/iJZNCr+BrAWA2DToGTY2agmWUpScyFlfbv2fS2gMfN
/iIV4Ld8p91norKvJ9YRRL3o2Im+IHd5QEGXYx/ndsgrVHlPhY1YZqJr+GVr/puJaAugk6XUDfQj
Apks7fvmzeKb82t1bW/H0+eaXVQ+6Wq7a4xDH7EU4joReQMHUFglwXgS2i0GMeplRBE1ZpcM5T5Y
q8RtdRvF32uMXTGc/6lIzRZJ/uIORDPNxNPKIFes9EIiKUKss2p08ji2YgTQUQxh6aPAmkGEfcTr
JKtw1+u3NnvrEY6m8zP+QkQKdSBa4vdOGt9F3i41vTb8WS4g/J2btuB1+zfJg/1GFNTRr4hSJWx3
C8vzQnklJpuhM3+SMXaCJzRBs6TyTsY/bUSDWAynxXwpRhm0QmZHTCoG8md49jwKkzNSgETU7/v4
p46X9+Tak0bdV4/JH2kSKqxiFGqaR8pt99XQZlAJyoiEJH69Zn7DayXSlAwwpDBLNSPsOpJmkE6l
GrlN8z/et3KO7q36YK+20Cj8pLCOt5ULc5Qk/JRpGblC6HRkmhlsLOK297An7k80BkG+/ZPNeYei
s7gvfPb8zDnLPwwqSL9FpyQXT+EGbYkFj5sIHFVu/TOHb3z8NQYKlWnffKjmN3zI9K8VffP7yChX
cCqxwc/NsBjiWjw/hU9+DAkOu37xsjnG089hB1CG35aPgk0D/yK6p3p1T6pD+8Op7Clcpy2qUMcI
3zpFcqXtt2b2wzXI1YqaIVJey/gH4oIGYDK1oksm/THNF2PpuGn/EcFnKzS4vOKpYef7U7LrN5L4
LLPVaI5Kv1Ct01mXLEAZonKRLQparhVlwxf3UGKQEj6/FTHGn+zI21x7UfiM55oV0sFeRngAB52P
K7sOWhH4OLOLP+oK2OtrW8t2BY7Ye6d+ay24v82oRVc54TmZ1Qc+bkHeEyF8z+nY0AUM16FEskln
x/GyS2ncVkNikeSBegJwdVqxVpYSoNnITmrmV9LHTAOpzDjO4h9Dzg86XXP5UaO8mlpvzihQNNju
HwkKKRMzmvGVonidFy9xVPVb73r7ofDtWshu60lCqIWhdUvBuoQl5tXJZ+zHDQTERyi5oPnWSMH5
U9sn4kcSqa7Ws42z92n+ndN/CeiiGhXGmEADxRLWEPaVzmiHwNTEmIslV8YObZrGzkSaOyy/qo4a
sNDpK1tkw0zfyXwkZjMl2WUYJO5yzcb/UOnl0eTRqLMHotwaktEeSGhM0GkC8TJne3mYfYkJNNqL
cekocgTsEJ8Y+qJS3pLDZULVWLk1+ctsOkpzISBpLB9DT6wSa0GZNV7f3Ey93WOO8SrtVyyG3UAT
oFXvaUlWD7eRErEJj29AxsvFwZ9B+nRlABrNniwSTagcxEr3go7g1WtmBi7x4Hllau0MS3oh9Aln
PS5ArhdSW2PJEcn9wZhRPwD97EQFOKTsIh1mvWV6ZjL7QnrshdEWarhc1nVgeDwzf8ga0DUxk7h7
mvlCI/lyw0w9OhcEdwwawWAMqMZqtZch9ErQEaTSSknu9xoGBT1YNVKJxsJXMmhOY0IdYHkkynnl
7KSj9qIU1u2iY7pkf9jyLoTQTarrQjXIAu8chyQmxh8x2k/IauasnWqIO6VW7AvSRKvIWaLXb7kf
8TQcrC30Wpn28WzszY6hKBQ7Bd4fOnU+XyvvPZgpHgcaKn3sZ5guaTxShlL5QoC62Dy4TtNkee9n
g/L+n0XqtQKUCC8iS7gUx74qX5apv8TUG/l6itFA5v0VaZg5/RumN8uhSvhJmfoDWwu2EsAa24D1
m6tRsyzsPmAB7xakvctQ+R0Jcmr7QIWP4C+E/pz863mcSIijKuohoMXJv5XosNqO29dk0d2Q+3ws
/+jT/0g6r+XGlWSLfhEi4M0rDQiCXhQp84JoOXig4M3Xz8KZiOk7N3paEgVTlZW599r2GbvmJbH0
SzRyenYoVWNWRWstSIJzmMAZ9ScFEEUBrZEXi/4USYf5WFxgnp2NdtPmX6QpxDgdS6WibNw0Cj1Z
iyOmOfvAYZbtEi6NyJ/yitnLdkgrV5IhJaCwCehJLQ6k4NWEuoU3OMVBYbOoguanLYZzerxPoAiS
H93hDJvLeyc2AQCvc8a46hD54Hv2gj8BQOdKKOtwUyL0UbR7S2Ukpn4po4haWZlI59irDTqBAQgH
j5le9qkkbOZzcsgWItDIlAWQSZE+WRc7tXCntzk1H6mpPZyP0PosKv0Wd8HNQSNVUI4FwImsazzg
wEfYUbLQhe0dYSrqXrhsmxjic5N2N7VQoXVOt+xRqlvks2yQIZcMHfFAmENkbZr8XSpNL+s1JHiz
h2Hes1pSaGc3HjpXPJR0vKh00WTK2YkA5pgToZNsE/0ugWupnjKNuGz3pyK2baSDzGFDsS9IwC44
y0PEqCIxAUajMmH/pLQYh2xHrcmuh2JiBVzvQ5eCDSU2H30Fi8FA1cL0wQCrLf6FYomuJxXvg4DP
kLcBRhObO1AWtvnRVFYErSxU23nXBs+K76cCdqWc6alfmqVERD9cTjgY+Z9k4asVZoHkApAQOnZ8
kd8Mqp8ZAP2IUp4byuELF8FbGxEcE/0GebrH5RWNK3bwlEbjQCPG8ReiEJt9tGSIMqtwDhXN3iLc
jwy5x7EGbrzrq4cVJj7z6EM23gRvUOwKe4uVNi0szBD2jiMCaBzBbsiWzbHzOMVugW4QjMd4EWgx
x9dm+MsbOmqIjyztUSfji9Mz7d4W2CsJCkVNTK+jRJbtBuYlk/N18MWQ1B0fzfSniv5loAp0OALK
kJaw7qJbqTXENaiWmAwModfj6je52hm/7b0DVdX0s6cbFiJ19JsXk99M4gXMGB0mKcJyOiaU9veu
WYveIK8J55NzV5L8LpcbypCWY2i3HEO/ONRQCVfABhw0CZ0t9vxjzhui0w8chARTxuEvGpqHMdwC
DiVI6s35hWtsct+LpPCs+X25gTrHh8R4q8a/viLxpHk6zScKbx7zedM5N9u4ZEnos02XmIqNrEGH
NfhUa4aFx5RefabivLcsb6iImTxFW2HTTiTSR9Ck72S6atw3lSZ9yJ9g0tcYfzndo791XvNSuWsh
EzYo74rsvKhj/jKPO17glIciKl9kkCNMViyCMsuKr9Q2hRoCSrDpLv7hDMwdn98uoo61bZvO0S6m
fha6dacRE2zU5FIbGXKc7Fhx1KGYy5daX0Ba7q6p5QMVdwdqDCir/D0rCIkJEyw6bjxXVlXyV2Mg
Lo8AuPmdppCKwr98oYouwdbxT+sJhVm5C3gjOabK+Xu8QGvTdSL+0ZOJl/MHelpEI2W39xJoK9PX
Us7WvJncBQTqHPsSFHcdOQe06+4BFjGJ0jUIeGe/2D+WNboYAz7xv//etDC4DockPVDR6+hHQ6TD
0cCXeKF5CgWCu2yLaoeCeC9jw6VAtTnQjJyLIEutVJWz/aLFmMxnSck2iiMlnCOzRz4bO9oFqNcd
wlBCs8bZtY8dxJlAKMSWlb7KBjwk2o63s9fhv8Am5OXS6NBqElld3Axr73zEonmfF0qLxvncKl7K
LvIdqEgMKgc4G0Blegf8YvihSQwXFVfgMO5YSIzyX8+9KagnwaAjzORskxqXdDl/HqZDCmTMCf2c
CTJIeaQRWoytZQOPg1+7KF8abKB8Bi45WyanZ1Z2jrx8Cw5NnD5iIKfptY7BodAJiMdnB0X3A6bt
cpxp2BwLSvM6eLJm1iwmocQUNOJAyfsHh4AuI3j5G4/DckLitv2lAC5rFfO1eeWYZPJYsobF2mN5
tOiGEqfYrwrxL4qYrMmeU/7jTKBjZaE0jfMtRy2hustRfjSRh5QbPqXNNWClI7k4f+d54OBCs+7M
MXXkyYgGeTlrGg0Uw4HB3oGz+/SmZrcWWGJISmN3iVECgSAbkbNztE+/eTcrtnVJ38T8Jn91ujU5
WFTmovJFoLxp+bYYDVgyGSJBA37Y40/HqY3TJtXEWOb3jiKZX96Wpz0LBN88SGn1IGD0vPhC425o
7TOrJx9WSTmS5adJWed884lCJeTZKjnncaDlzNnCkHIggEvI/Te819QAnDKXkxYvJ0fferDx9z6m
QzhEb3zl9CaxT+OJ4JhLnqanpyp6fE5hIWweDJlsMDAAclxrpKogwH7OPESM2zmsB/vhbY5/pNE8
y/YtAobAz7dD/FK42aVNfLF5nUCO5JZf8D8ue8snzRTBvrS8aBN2eR4+uEId7yXbhHGWovFRVI/I
eIs5Aelz5U8O4SznDmEAB+X4zuYEg2cOnqHq8PS+jphjpOT6Ry7cqniwo3FTlrdFcN7lEkWfYyoz
OzjZw286mC4+v3VmRIsSdcVhEen5ci1iuiuvNtK//0obGK/0eeCU5AzOH2K86YHqp5xVY3eSlyiK
NS9Cln4nnEIJ/U53qvnJA9FwP8NLw5ukg6Pl3J5/tVibaFzIPHs8Qya/csrt50MK8iA4g3Ka5sxS
PFq+UwY3TXXVZsAB9GQlrZaV91Gzw9rQBHiiWzoA8vuEeoRsAFlfVtuSBUeGULY0fYvNsiZzbVR+
2mQCivnj8ZYOBroWQV+t+I0XP9X4yu/A+FRgiJBxN+OYIfiHU+a8WYBVwBDxY20YTLLSsg4W9JRo
Avc7j/bcPFZ36YPnuJJfSDmduRJ8GasEF4b3qk7P9zqyl8tump+ZsWHpnnQykznyS3sukqAnIjbU
N8tPSsRx7JA0xsR8czXJ/nSWB3F5CmdeKi5oArX0QscnGVeoBfZlc08RTnP15u6S8JFmbjGWib67
2PzKgmwQXg4dXej8LX5BbEAkwpEJGpoI4QQD/ODFzJiJ33uJ78WuY/FYiihWCTPAgEr80p3+ke6p
9q3jLi2PLjsEr/2EixKDPdI6U3g3dtvhI09JGpiWOQ2cB1J9r/welxxWesxKjv9AWqKvuToeyzoD
HoPmjDgF+XvVyCdYr5V5klBxbDWeRG5HYbxRN1SWD+oaBSrXBnrYeMuxq/BykveKOJGWE6dbVsOl
gRVzEKAilNBmuxXvgUa9uPwN95F81lbxWQ3Fr82ltPP3ltl/T1XMDRSPAWMmFViYTGuJB2YveGVy
lDo8+tWDBuVm+urpY6kUKKweKo8KW4LCaqByuZZLwmbEp4Pl01b5nWfllKVPSklKUL7/hL4RPAm+
T4AYLD1md8bot6aJ+DdOftprlBs/FJu3iIWMs/J4X3YD7mgNPzDnYRan5edp3DeZIZ5boUo12SeT
YsuFxPi9Xs4RJtt+8R7iDxuXgcZF4R0h0447+eFE6Ta+IGQ8omLhny/9nxKmT0GJyiWg7whAqGcl
2mjiXwYSd6DtVKy78ddBOeGgE4j4bCqXdKJlaiZ451ktp27coPGnW6PSp+QRISicFvqIfnV0dX4D
A+ZLoM3bfKHfxx/z4Mn08mgaZR3OQ2MrVybKSgiqw4cW8Wi6FKs1zqT5my4LciKWzYLrnW8LUIUo
NTAlvA+0RZHDkB8CeCKjOjrRvaEHE7tmy/tAr/jP7KI1iB28wLQ113X7qWLB1WWcI+g8AjcBHdqK
I+ApU/micTTp3kQrjSqk+JzKCZQpJvJ/gWS7JrWzl8IxT+9hgUDE8ljEincnIYq2NIlBxNjo3lMG
64HbIxS1rySNl7gx4Lp8htm/uTr0ggN6c2XOP0o9S6d9sBiJm/IxhWDfhAM+21UFDTcQxqYvUuRP
T43auiR1woFM2tyLVj215deUVocMxDWS8GOdlidyFtY2eMa2PXXNW36ZOF8bcsjjtxpHup7z0TTh
V2dP0/JnnDWQ7fVqWwSwuDQw7iFpiNwHGlxJU2wW6FjnuFysDIaPMqS4YAuvnjgbEZuD/CUmE7R5
00TvQ4PxVZrL/1XT7I8cD5SvKviYaeK3soWW2mMFU5dCqCYka2vyYFJfJqYfE8SF6RlAeJeZByP5
HugjWP3J1OITg/pVQ7e9D39NSWwGneNYjTVPVw9jVhJefgpIXakxl2LF6XmM5gx9DlhynMnqOVPv
Uq0eSwJCRHcrRkAiZbWBs7ihy7PJqHud8UxmW/+2zJm1bZj9FcQ/CmWD7aMK4feI7dwQYAQoo4WT
ANI5x7+a+xnzWEb0BHAG5Xefo3N1pRY2P0efs2I+pCTZyCZtJ1VepxUwFu0KjtHEJaDC1yyUewWh
pbX5yIR6x7dmImwP1CWjC22PFE0cmOXL+WqeHkn4qnaEeCqX+txNzY4DWqhe6RpIHdSa+KQryVY+
jnZFOwge8wXDjjfZ6q76wFkXBrqbJUzGZ3zti9DODHdVdEwrcrwKzNZbAI+5arp2exdpvDEsGYM2
wSrl+xCWK0AHqu7HtXngwHU00QNFvs17qTrxpqbVK6VPe059q+x9lj2VAL1Nl0ByBt/Yp0DyYGcb
7OUscDa2nYnFKvqczSsLLGMMbE0rJfxbdiWFzojK+IKJAMd0i8LPZB2mjS5nt4QQZmpIFkGKXCrE
nqlPlh0GVqiY7X55UAhqZOpKPIcwrxmFKH9cShr+M7DFBtStS9WH7U13XgXzimzZpE9LmRkJJrP2
TcY3QcGCv5i5y0DEG78HtYvNXy1115TdFOq3DMeslwYfVGYju+2Mgi+dv6klAL2tZCY0fMP4vuyr
uGFOgfPB7ru05zMqlWi8UQA4VLcwbH5HJsP/7yGEV7oXFPFMmhy1X9scvBTc3nP4ZwAupfVV3VIq
+qaOXwkJpL9BvVkh7GZXKc1TbNebvBnpM7OcCxw20N9xF9kYMCRMaTonYEzhyxjF4pubdkhz4dRm
6prIy31Gbgj1kMKnk+v8fG+JnHJYGSPWVIfPAIezJoZnAcLQOESgJccfifKepf3JWCoJSqq0YSHN
0jv7cT7+Amtj5gQtcZH3PKfxaZHUUv9a7I0z+ylnIjqQEnVmm15BZSjin9bz0jAO4Ado1LpG/NNH
PocsP4XyQKlpsz8LYCTTImuA0j3gzbqrX3wbTsKnXvxjuoAXArjqF/nCWzrV7LevOd02xn40bFes
wsJh+Sj3y3aFz2nie8wZhwEHsdhBjWMKVbaRTXpnie9pdgoLC/UE/dheRdGfxtVDHtCgOHNC5QLa
V6n1W0Yj2tgwIy/IeOH5NLiE2pS+rlMBm2/gS8Rx4Cw6HWIEpswbwgrOcYrqT+8Ack07zgpYLJeP
sxwUsO0LtN8J50adShjXvE4yTNW0W7Q7W+jUMKqyY+nUGwcD3KTajOInyHdYIK3PDIcntrNxHaSI
dzgGRhVRXJTvM2fdKPRHRiDRHxdExRU5N159qga063ReSXVTMJWiE2OvXqVdBwn40rMUFcNC3i5S
Qn7T+kgiNSNB+GE8joqODMM10so3zATJCVe7cA0so1UvaPDrO0NftRLAyZQ3AenbiEW0gCtKwtwq
os2qhTCC2p2GmSkDP5+6uSDuHkgVO68Gy9KBZWlQc5AiKfEtHPAPDe1WrT4Ut6qXjkQAIn0Yy3XC
VpQUXy2qG+MSgXWWAIbMUnenPVrYpA6QHcO+1MM+mNsSqyH2q0csSFcJEDWTf05y3E2p/0lA8oIQ
2LARwKqfoRZuK3Va+Xqhu5LKUrmgTjQ3iqCosGnVdPfxGBPdMhqbkFgwbMF5YngqpiRa8my6/X6o
0Cav1BxBbb0tyJujO/ytWWip+kMpP7WY0HPptuQjoIwcaRAU9gYsM6FA40mVf/qm2tqY9go2+oaq
Za7IM8FPcZPb9jCPJ9xGIcifcn52MH171uw5as5DOV8qMV3jsrvJB936HC2i2lGGLkVSYuEv54Xn
DF529rYJxF53xL6ua1pxGyN5Ol16knrnCBKB/a7fjW0FDWvyrau2ZExG3TqoeHnpWcLU5cBOTMuv
k79w8kZ0xNHV7+KLI8xz0hkn3bw9Q7q+xPuaSxoEXiva0yqXWNV3mr0t7y2SXYZZ2W2QsMZkewHC
n9depo+trMCd34c5ehPsLnc5ZZ+b/OXgJ62Wpo9ID1RzJs50mQWCCaJDhewMp/rRh3uGeTOcYTKC
DFVBhPyV+B2tcEUnhFlFO+0HUXVuGS6SxFLlt4F3C3URNVGVvSrhPchPGhM45nQk0FLneNTbfjn+
ldxbyBeNDcKcHKhpJ8U1QY3vubmLZTwygF8L+pheiifu0Mv6wWLNiMQLc4J1YtvrGWslP0Q3aS3v
Kj17Jkr5BiA5Htxx1n0tvCe3dPxTcA0HC/p+XgOz8BAbOuGdD5PxmXhSnPKlLb4otyzatiw+vAMh
OT3802UambNw4LRYspReZ0rjGRxfhyiT9YqU6l5JHsvFETDrWU/kZG0o06mgYv4isTUmFosTcX9t
T1r0p0R/YSpWFY3S9lFn16ysqZ0BtE6vxUTsIS+qPT7/Gm5VyzuognRU8XanQeuhuY+nJ7qkxCel
ChIsO7hnlJC9DPUoBc+cC9kxLm2FWzL0rKD+RRyfcPm+ThpazIS+553b64w3inMDDTBlc0zLjy9A
lAUhm3Qmc6F91IiJKgZcof7gX8YMddrHNP0Y8a9qFpd4jq8l5rgOUbnEaq7AHKnS9UikkcjOFq1v
tab/wLG2h7BWrGqOdDH1LqTeJPvm6kXTrRlMLNt43JjWaoXjBapCUhx2cgQekU7QOBiT6dbxykdw
RW1l3YN745tTo5eMw2H1Uu4O8vfA/W7plYWIipvl8xf9xS7So4fhvlReIkIYBkY1DJwSmDBlhl+m
+FIoyRkxkYzY88RprJ02/voEHcJblvenFkzbQBGmRaR9zQhVKTtKDBnoE2hLyKb0HnH2pKCzyZnR
jI1m0nUuLzLEgHJxrhCLbm/aND9w78a5JRwF7WmC0QOjjwzenzF53lHg82pp2wRDC6E/bjHjBqRJ
9IagyAJk2cP87z8zsOBmcYL9AJ4LeDnNv27TSRvbsaBqtftQxT9ckoZCKtAM4lh9YzPQzO5AxBbt
swP0DsrCt+imRSQ28Kf4td8iDPBormyUsEp9gpp8mOqd2oznwZkZ6z+X+8EIIND7Nw5oSrpdphSh
sriROno+6d4Zyj0Ha5k4EG6fPfTb1NgX9jXHMk03h5yt1jFOKeof0cNkoGenriwl9cKIbGXZvI0E
yfanzmjPdhlezHS+yHl4EQ8R3k2UKy3GF4E1h/OeAaM4XXZoNOnlwWC4E/0BHDGRiC8wVlTdUQsC
lgUwgwI0UvfRNrY/Yae2zyR6zSowXiCisMROTuWnmOC74mbnryXn0L/wO5aJHIBVRtGIlhE0k1YR
AcnqT4rEVvmV1JzR1cRZBURe/GvAko6YAo+I2xVWJJlfPuZ8yt6fa8VFxrUb2zjdhsZj24bbcYeG
Wg6z59QNT0XlAnULmrdWSc81+mdWRfaPWeOB0Pbq9EdIZJST0jCvDUbOEr5kTesRS3mRPGzh74NP
6klEVj3epQi4GTVFN7j9o1Z6IGjk7hTNzdHSF9YdjXoJIYjxO/C7jJqrmfeaIoKTbRjvil7b5ZAn
5nRDqlZSwvOxjVMb/9braopfDUALaAsTQL0cSUv1TK8kaElND7F34lY9ICo+VkQF9Kjiu3YC44e1
CHwQtUs27wTwoLzGOcGuHDR7ls2W/7fM+xeLCTl9w7f5Ufj5hjp75tbNjwRudEVqCmP5qPtXDgcV
Wjv4xhfjJn9Po7bhcq9yMz0245sG80WWTRRMK7QS6URgO4cf5KIQJSN0BdkYMg4XeztbdykDnWhC
DDk9IACOFsDqi8AOyASTuyfRt+e/102FDKS9tel4m9L+poeAH4D4ROGxks/RkF3broNRPZ3Lq6nr
L7r1EzdiBf4yHuOHWffk2BJeNqsvc93ewnXzSoFMVpA+qnvswvuaj2mqVy0ClQMcRCbEs4YGZ6U/
8jGLCj9pmr0qfcHgQRGj7AB0DyOlhOI7g3IoC+U4kWujjB9lWp1V3pWxYFy5y5XOjW6s7FlMMy+H
11DSWDr0ZvcuXZOxX4onqOYygzjg8swe1nJLDeEMfoO5RFCHE2wrltJt8YyYq+KTI2WZ3ux2pbPL
WlcFr4WU/FD72M54imQYjK04OHHkB9i30IcEHpxu52lgvwJRNEVM9JW9kUh+G2MiQs6qnpwox9CA
rYbUu1QJbiPCJ5xBU+q1rNQ25noxMy37shiIpewVle2Xr2oUsq8ie0FcnoCVgeDhEsfQi3yXym9l
OW0l6VyE8BP0hDEEyYPkOBLIsJ4TIuGddzt96X5M62eOwa9H5+YnHN5BMJR1dBmbnzm6yUBZ2mBy
w8INB9bAtbAdr/1nvsu2RfHwnMg3yKhBbAwbBcHSJIiaIIGn8tYv8Y4SelwIV5qS7wRoq3C2YIMx
2oIYMNLyHxjVb6saOhyhRf1e7gn/EPAuStmNQ4rxpTHNRJIcUmOJ68LY3bmgHq/SKF4Uab4XqY5+
UvXCSn7ESv4kw+MZSP3TQW27yqKTLVcnZR3r4Fiya97VfqbxmmXGI2yb1y4guJ4FqzqH5p/Vo+jN
jna7nU0GbNOlqZCWRQ3QDFjT2VaJYq/s7n5DuRH1a0OUW8XAkN+YW6d+EMjbBvJWUpxtCoi4nVoX
MrwD2GKi8MAov2oo/DjQVZyZ2Ovb7jM0x2Pck66AuyM0dWjrK0C1e3qHlskIjNF7nL8WQmb+913K
mz6g548SL7/V5lkE3SEnSLGGrAe1iPIo89e5axDtA0eeJkk5/+gUDPb0jENevfyViA1NYawP3JgF
3LylpAK5PcGs0638IB1HP8oTZqL/zHDg6eoV2tmmPJnwf2UVI9SWBk9YkhcksQ5KQLFttkZQLanm
tfSUIoOnr99lNbAL6mOT9l8gUrS2PwNaVgjb1WyzQx+AbK7ibqU575ks3J6IhFnuto0dbLuhwYkG
2aujuEY26khbPK/j9CDTwQsh5dVNvsvN0YXTWv7lyYQscrWy2iOQVE9gSYYums4u70WL5CmypF3u
WLgeAZl2x6RDwFXSuspX1d7gAHFrREkiWumHEE6SB4K1s9zS8+swYW3MS2l5datx6704k/aG2Z9i
XT/l8Us7X0qtXSdnJjV4jIq70qkvaUX4F8Okngi4FIYiKIOBOKMWw1SWHLWyPXYclAeCpEfJ1zRS
82D09qRmFoCHGzBsmXKdxoQsiaEgOb2nG2QcBOUQyxajdkZmDnaWtN/qAeEw9q4wNRIycgN2uwkt
j+kMEehwWMmbDimf+3qlETlQ0Phx6wJ2QDru5K72gg5SFKasjtZmmF3EUB7opR1S16Cgb3hMac4Z
ZOJij6oDyZ/uTFA37LFQI9Jvp3rhHmcDunRw+vIWQiZWciHEQTZkX0b8znpUnboiOxoR4vSXmuP4
dB9I7REi3z5AjDW9dou69krnUO1XrcXYQgm3in7js/M8MUDPZdfRZTAJ1c4k6IKHVRgcghFpA2+T
GPin/wkGaS+ugOIk8JML+qT4ll4QkEks2gYVE9mHs0/5ZN4j5u7ahvBcT9tO6rWI0PggaCHsXI0Z
fHvO1BxKY/T5S02/AbVzSdVyqTv1YmCySevUWKGT6BSk4ABJDwPIR9nuXB2DG8Dh+L2fH0AkTPN3
nvlOSu0b/zK1W4Puw5vK7dC2pqOuMk/o6GWUrQOHI1buSrFpmtfI0zTfEIvhM9qNDpkJlI4G4Kys
fc72ZrSSXQ6DuWaNUpxVJnNY903InlL0rjURBz1Xn0aMaJv+BeADxtSEFyoiHs5Rd77WH236G7FF
EgyUco0Z2taIQ8/5nYG79OpnV3+MhGfBGFbb29kG27+uDEKhkcxhrJg5UnzpUKvpycB0V5pTHkTH
8dxJX3yjnDKWvQOAlzWuNOWiDF+qUkEXgcJ28Fs6lU4gw+x8QUynIy5Uzgla/PGfRKeJdsqViB9F
85tEPWvteCMS7mLo2Xm66yQ1Vw5xzFDX8CYP9osdkpdO1DZmKXSu7Y6V6CHF7x3nQt3n/xJPxH/o
PpuWdDH1dR0UGzaphOekDV+bZgMDbhcmK/FiulE+nIyn0i0jeBjy1b4znmP90xv63ei/atQonT9p
xWG5xjo4tt74UCuSTP9sZ0+2MN9IKRWXsKNAfNh6Qq92Oup9QPplv9JlnMW6PzU3o/7R1nM2+Ex2
WcGMimusU2f3Xwguc3C5Dbhc3mhyyWxMgnnwsLPPlL+3MX8bjTt077CmB+vciYnLFp3HeT7JPe3Q
0yxz5s58gNkNY4VgPn/I5UxiHlE8fWedHcQveUZJiWPOSIJjHuRnFWR6bE9XdLOgw0e8FCj/y7Nt
ki1IRtxUgzBqKlSNdPXNd2fq0FY09Gdn35xkrD/KVjW/UzuH42kdVaxsZUtrfjWmLV2nnWJlB000
h5hjoR5M/x3Rdx3/2taekYR+jbVXBhiYPnIinM1C2ibaR5v5Sj+fOBXcjFRxZSn7qUuNtTCuV2g9
DZBaoYK8CWW5sDHQj36U3ZMqOKYROadTdaIxwFIMagd+gEtgiJo/2l7y6xBALElcbrsdGzqavlXw
RGoHJWxO32XUXAzVvtbz3pH9wZwZIRd7m4QuCzifGXqqpa+HhCNAOu/VmKCl8pwdUAzsFZNggh/p
pQvDV4Dr21oZYJA4Rw1fTmf5v0k7H/JS9xsNI04f752OEywYL9n50Qo/VGI/6ohkQD4WKb2fZ8x1
eRn0lV2SXwMNhxhJJSFkS+s57dNDJImWbaFev9hWfaUFeGAY2iw1lW099YpDRwN5WHPZphU7xq46
7myL1ZxcsJZOENN8GSofRkFSsgNYosnehDGGmOfQJQGNZO6R+kQJqEP3xHCgHFkDKjz5QKy77hVx
E+L+axV4KVyieOdU056Vd8vfTcSplRwKJCoX0ABcvTjhBKsIX6SGL6vHeFRZxc64/0rtt25eyKc+
6Pq34rwlVrbp10GZe60gqmZg2efAQZtBUQuitvguKtInhaWE0AGJeJexao+VUrOxl8cyzI5zdDJY
+EEEG/ZbUZxVts4G/jrADDd1TNLhSIKsxp3TQK7GCxrqP02NX/3bmqCINV9aeS3ayoMGMcWsqLE4
TE4L8ybc0qGHwsmMMSapsSZ9DEN3o9E82dTJWycn3tB1ABZJPUB+rRDMSYT2PuEMGOlLINQvBSZ+
0YgTJQnNRmL4BSeS1aC3J6bTF5Vu5LArBmfNRkmR71WkFCS4GE0z2jboBCZN3ev0DjH75AHD+Nnr
pXLfvKMBUlDKCxrxK03SyIXigBZJ+GQbP8Xv5+S8dLV8YKVSJKSYq775slvHTWvu2S2RJ68zVG9k
wo1AABXaOYpoflhYl3uFdNXJq82VWBXNNz3kKhNYcOI3U3MeEf+o+p6xayfme1o2GxqFXt0owIjC
twGvtmT078IAptg13L4B8mbcBLs2PCmjfQhFc2nZH/WjlP61PgQOhrVHknG0MNorORzJGBXqYn/T
fHrkhyk0jliOToDIzHsO0caxgUTQlzQjtDa1BCBsuupOfiOp4AZ9f2h9nW6zrbZrTKXhwILGmdtw
R2ImwkHdFSxfg4oALUQyygoVYAdGgHiSMclGQCUKG+QoyRuYZHGPMV50CIaglYdJNmjeUfd9moCY
9A4p0bFFCsfMlW4y0dxuRDyrlugk5UzYfMjUKeG4zNU+k7q9wZ+wH/a9rp1XCWRVQ2cb5CEa2ha4
anrU4PAXwNXyGPksX1wVJQb15tQI47hMX4tTwmqsEKZKr9yJYUnczIuqmn4RggGijhyS+hpL6hXK
RsA9iBWxLcPkVkfOVU14W9viOkYwt1EStfcWh3k44AjuX2B0r/p/ukyPbWr3pQoHmDXWKSkWJp7k
9TwiUSUJoy0zrxP9CvYpL/nVBP1dNC+luQ0dT1EQ+gjl2qPxyQI2uh4badMfHcUjCFBXOOoGjMQV
7Ap5B55EXjdUrOWf0asv5auRGdcxEOsxaZHmV+Mtq8erkPKL7RqZOKmroibyeVdiM+107HR413uS
svWx25XMgMPRZ+JEJmd2tJjaDO1rY4zIheydsAgZwYCbjRhX9cKfpQCRxnRwSMROBQI69Dd0z+L0
o2/lDf7Afakr+0766IX1UfdIfFqALMWXwUSnqcyrkytImPadydRl2DcjclzGvRHt4HqbiQwdFqgU
AvPo5boOwUV6rrsRs5g6r7jshJWSQ2I8ot7adiUdFqT5or+0J4mp4GQobko72ELsMKPRSXwAaFC9
gK2sWSiWNnCIglZ1G8O4t6X6ytew0Yd2DL9ZP6c9NhT43WokbTLcO1ULj5xZsx2xOixex5xACO0k
oWOOCBg0k/mFEDX2TPhfZnarbbDhEIo7flqWTyhM5Xpn8VPAOzwknGTILPAIRFHuB33qy/JXjl4x
7QgmxPa7eHPRnrYJPJw/Q7SvZFO8Om36mg7G3bK2vWHsdIEJ/xTULMN2TNXuzj2xKX62y615FXQ8
CadUy1Ze1yA4MVgB0vNAYxTLk5cxBJITyOGowgKzYfLDKo8OVDWafcjXyA2lxMB5zhTvoVa99T0d
IvlUVVvGaLm1ckgJaSamQCok37BykeI4tUmCE9IbUa0XxRyoJA+Q17A8IthkkNWarYX8Z9nXIGAV
KV4qa6WZIxlMB6X6NCr90KXhoYZsYnf8vBX6twD5ImtpzkQeFWPIlLV6yyLpCXL+GZnFI9acOy3l
41g+ZlW7zrZzrt06BgxAqm+K7I2btXUK8iN7SEI1NfG6ox3iOPEubNitaYdwcd2sAQdbMtCSxSei
SnWCOclDEBXHng2l2lY63UMMxfYwMbCFxtQhjAjTXdJuxu4UZPwupByvcnnYyQhHSm+kgcL6vO0t
QKtHSdrI/Kq6RfbyppVeqMRPjt2dZlP5qN6auMcAIxnHbEakZIyHlqJGuRqDb4J3SDvLs1MGrpW6
s8gDRkJkWKEny8TMtxiH5XMHi7yDtz/k/TYyiIihkQEAPyZUKQu9kbRUjdFeCdlQZaEvGSq00Y9T
ZjviZJENtEcH5nQDNagzL6Zozz0OKtvWN0ziDsTxHsqgRJePpVKQp8OBZjMQC2s1Cf3/K5vi8N1p
wm1iDNjS/yg7j+XI0TTLvkpbrRs20GJsehYOh3LtTqeI2MAYJANaazz9HNT0prvNpm0WaZWVmREk
PYBffPfec4kb/CzG3SjIRJAsN1UT7sxPVVlHWjIKbPSo4HLuT1HqM+WyM8AXqiaedPU8UCUH9gYK
e5FvgB2uz6pJndctX+STIRlHDbiQltw4+pMqgqiRKpCFYbCu+XWumCmHP+0serVJZqpSj0AXEFH5
9HTluZQxSyM3WwZ/dJqjgzrFnwgfoDZoj0xtHmMs3hcqSyIrcgbCtjTAf2spaNKtIy/3Dbp005wp
+hx/cfi4rplRE07mxs8KYBQFH+gUI/ljS9lC2DmGUGkb/iVrj3/RNJ+1Ib0ZSXfH3VkM8XsSq28l
fQfL+7xk+q5diFhlJD2sSfxrzOYfjIxCdMB/kWCY6XCMGPl4KCeGZdNzjOqDASEot8yg4VVCwckk
u2k1CsxlgRo1+EsSH6JQ2mshPWi2RQQZ1GCQcX+WAQRFot9hFR0bSGAD4z1M9vgWcEhSimUsrBHo
4YtFdPUjcjdQgEjrg7pKGAOUndTiz4AWGhsRV7DmpFp7YbwPbQirfAkEfjVeCm6l2o5W01Ln9/6b
qoQ6M9V8U+L5DWVJVnx/xPooGARh+KsJ4UpS0TCumHon8B4hTCusrLW1yHtTKALKvz08ZXsx/1jp
d4qsX+WEZbluXtrUvCtheYtiVtZVz2iEWM8oMqd10A9K+Rk3ma+Ob2vd/RNiAGSdD1LnXKhI3mqS
Ds9go1MSQWdGvRicQUU3NbTXBhJhD2cpVM9tb+4AGThz+DCdZXkUGWk09ZbWFd2bROSRQT/stzIe
gkTCGCjaUvYnhUxvWvuImnf6MX390VaDszm35O292xMgAHXT88DKBZ/SZRzzoDuS/p3qdtcBYZCj
X/eRX5mur1O1V41dywffMOGQP8XmfdVudW96SyOgdbyyjh6rxDpAuY2uK03yqn6glNIqhqDhoys2
IKVuwZ0Pt9+2iJpXC14T5aYCT/PC5lF2hMGk2BOXRwP1sAHQkmKTa7KzSHtXn1Oqw4LWHmcKmK0E
WQh5q2Bl6KxjF2pMNfZK/qseX6LsPKLpa0bpcHedrRIU1Y01hRWeGf0uyxN/hRZpzk5LeDQ9NNxj
4u0e09DnSB6M9m30BP6zXdmj1NIMmUs/nQbKVRXtcpUuVK2W3BcqbE2sOA3uTUrP+O2atAiS2YLF
+2dUCGTJSKWrtK/Kn5BY/UfMJs3BNfb0UXIF994aDodO883sb1N4VFYkjwWjAWufCWM+Vy408+4n
GB0KnCAWOUnEoPSWjvdq+JHz8hTOjyZunYF5N9UNw+J8m+A0REzFH/fjUh1kYCmmLXwz3PQn0fJC
9gOTzE1WAY9Idsr3ynL2sdKyMhjPCmJu+HeMld32sPA/PZgbfFXNe7SB/7Y/MsEEJUCZlsDkVapc
FUiuxAVRP1iz4TIhaI7S+ITctcvAqyZvJfPlVouPljE9RFhe82HM/hBIs0qgzlA5WST4okbqtOHy
IlSvBWEHlgEpobeheV/Cel+q73N6yYhr7+eY2IUO2SdvHdKdUA3q6anzNZFhZsH3I4q/WWX2GRZP
+j05aWmTxyTW83nAiDUtlP8Quy1tKYVdPP2kNIImFDKSsyDIrr5Y+E3wYefZrRc/iKgnboexmqQD
XsDNpbb4cAuU5BszcBm9ZK6BD0x8t7IvU/pT4m3IOdTx/ODyzr0toJQSasJRqguRw0vFxTCHjO4z
ooBry0hP8KUx8ib2/KVY3VQaXUKi7rgKDs4CyYkIFjOCp/1KmbAdw89eab/LQbPA5bZVKsv01E7I
URCGXKkTQilOOTJhV1d4P9XUztSAEQ9BIuuXBGlNig6wMAxBCzTKRbaT1AYv4SMd2L+0lG8fLrNR
jH7OURA/+lmaaI6P/Gz+xkXwN0wB0b77Iy2GGiep4crok9Y18Fyb+5W8irB/ietTi3lcAT5CPonv
PMWg0NIuK5P2rjonnnxSX2MN4l1lhXzfchHJS6g11PxioGen5CChefkPyZtViF3BegvjX0oNTnWC
R/FltL/77I1oQofzfyupc0IOpv/M9xPhEvnR8SRhvTEsjkKwFkFekP25SngoB7Irhj68TPpvLL9p
OQfUEauwT0vkyWy5t1F3z6iXsSyuJD9jdTKXbN+vH1oBcj1FTod5Ku4aaDi/h+Icp8JzjarXiFu7
idvuByd/O/RuQjRPJb5rTU8D8P8o/DWoeCl/hrghQZ8FGxgkexGX0Bc4/Gb9kZ94RW8ctvlgDbQX
L2pSfpCw80j4ATtHnZ2jW4VHqjItr6lbB/9iK320QNTR8XMde0YLEA4opkzQigoUmVcYkMRxAPE0
ybv+dU2SHUA/qLesBMV58+LgDMdMRBPIYRMx1fG2Zk6+DSMqW6lPifoK5oFtf2ds0Ud32jLJ7Jkr
vguVO5n0kRq3sLPtmZWvaa1DSAmHSlkRF4PJYbhFQXG6L/CgUZ/BL6oZDKA3tVvnasFjlhzoR9Go
BqFDtsKxJiear5V/kvBu/iFGlP4gs+N0paZ1jQlrfgD0IqwAWZGcZMRdzuC1rUjMwIn9rVdY6aoP
Pgyrv+j1fk0O0utcJK4kQ/kHboKUkOBax9GzviVLgcGGunPgrV8q3i5i1ow/+xeqv3ZK/KIBX6mD
DuMZbpnPBA2yxe1eHvi6aAgL8eH4pA4vxaQfDS07Y8/qedE7TiyVXR/ETDxw2dfmswB2LqXaZsGG
MV2rf+/ozqSvEEtRdKrxGaY/I+VlIvaDOFhL3Ghnq8gcjXKQbLqgE++273VCq+NnMI9lGe4NbHd4
IfYhF08mQC7J6xqkjeQkjbSbEHkWtrVSIYJAZRq8zPg3po2otdCPz9bPCEAL+DvudrtCBuM/7fQg
En/ixS6gFJAX1AXpc0XhGdrFQQUhwsiTEaX2tJWOGBQ30KADO2sCIg1A71c2LtyqGexPNC6UHBzQ
kjnte43JAkrXiBRI2rOfc9tofwBA0tpAOZk60//6OiI1FzWovz2N70bxng/zLV8NYgXvrzJWVGVX
DaM9BUn2+U/PuPkt72tIWIT0IPDgzXY71vPJ8hk2DcJ8Nmbux9+h/hdVhKJsqXvLGYgn5NtIhnOY
3YXpZ6ERNwIOiAe9HnFFPuPkQ1dmQgcFLAHVy7STwN/KTco+R4h45JDxVCCCANwqW4sH970RC46h
2E1R8mn3wgV8N7eB4y7KPqVkdHSF+sOnVh/tgmYIMdwt64tAWaIALU2Y2o/O4DFvc5+5Ce4nQjka
2nyY0tJFG1GON5jPiydQHimD1H8EccXJKtlVZjljI+Mq/CWfxBONjwy6VIzbtOnhrCxf7Gqc/fYy
Vl7L66ZGnZ9gtxeaH6aB2O+V+qhjx50s5dhBOTT5WBivGyvaboXbPKiG5DD3FOy0v+TV4gEixJd+
JgkVUJOdjtRsHAYUPd2COBmTCgDqSxBEgndhoDeL2DGb21i8FzqC/a+h+aXlk52gf6jx/C1Z1NvE
ntLcJPXZQ1jWIXtErnUwBsnDXl3SipG98jOE8V6VEZpoo06g1W58jvlzjtmt+w6xQaI2ir6Y6A+l
Qjvd1U18akxn2hPdKNvXK3oIRK86Ao8UWr7ZCYFK7YxXX2SJunkYHC2f9yoe0+QcM3aqd9s/pwbE
gRkSxZ42GK96+BqNdk1yQuM/roSQh5gNHyqcqD0FlJskpV3po+U7VKL6zGihJytk9K929TQsRqHr
urNVINkS4CQw2LpwBl9xz/JTcePPvAfdKbCZ69+Sct+k53nE+leBgJKL08y/BMTL71CTC4HgGxf8
is9lz6lAt/RDNhNDANk20vPGES8/gxAwqmMRMZbbtIK7Bv2XicNOT6Y9nmzE2n4yD8m3zjaIH6Tn
J2GgVLGsqrZK9hPq5jx/jlmQaH8Zbq35+yZFMTC1mxCpwptkjQaT9K6Th+q7L75sTH5aOZgfGoq5
pUA/MsE1mq6FNWrNgj4LZL7tTLrlerkfhz8sp1mFqZQrMsK0WT7Nnh+ej6XQ9Z1Rb0BNmjuSvWV8
YBiShM6OZfxe5DGt1p+VXzUPKtHb8ZXWcVCBZBP401VsrIyEiMm5Cp9FS0pwRWavMMMudttAcXpg
a1ivVg+aTofa+r62DK+hlL/FDDpbnEsWaoJWc7JaXspPWa7JKelcNDDUQBMY+t9NEjna5hiw1kOG
f12AnjAwPqqQFNdE57nU31ThoQ/NC2oprWVhUAkyEU5EyhLB6GI9qPkRAVKoYKU7ZKD0omgsElxm
oRgEneT2Cgde8MM7qHdYxR56AFbullZGUBtPfq/JJHtGCYUA0X7NarfWSNHBfFF1f+oO8Z84lFEC
XipL9ToWU+aiJevhPC3uogp8HLRUjQxlaBMdaLZR6AlGD1AE4CGAIBXaDZrhoBXdrhblvajph05n
srwItKLQlNwVQVWA5xIP6SOclpNG3a3gAYHseec/Qzy3ye4wJZ+F1TuppQQELRAi8kA44OKVwHL3
88GiirgKIW6P7ErRtF/xNyw5hLz5iD/Gwz5G7icYHVHDVz9DTH6i6miZp8RYKI3B03s4k6vsSdm7
WNOsbCleHMKBgO0FlXJu/GlabGnM0RtwSqGelvFWhzB601R6ii0J1ABP0lkJQ1eM/6xJekQvbgEx
h8cYm5vpTwkfJ4f7mUtvtS/2FUCfmYqgSFy9VkCGzznmT3QYUqJlYqot4PluWb7rQOShJMYgHuMw
QoyNLsKN82UDHMyEXGBZTNNxMuac8rmcW9qtiIdb9+4nACV6GYN7ZPklrT9l+SjiFvPWaCfYKbRJ
pNKk9ghh1o0nxRpVhJA/ucs2HHoNzN4qKOWvel9Np5gjaCEue/W8PGqTa6mdNhSLtIUjot9J1IHr
1Erk8egaCiCmztg1a+hyq8m4pqoGo58F75z1mW9b5kU8WLVwjy76XUMviRLL62X6tNA5agmgWHA2
uNaPHyJyf8r7H1NcleCFPlGfrO+KSOBt/pkFQp0FllXoGrB1ZD6D7ovbheVhBdmwoSOoAJOlKWMQ
NhFXbS6mnNmj+LuksXjCQaf86phAyjGcIFtu7/OCvagidCZexuY7RgvBjjnpj7h9g6Te8StSRBAq
eMmtMdhasB3J4t7qKTOnFT3PpTsm4awSHyoIiS5QhubarBVhGV/WHkLhVPpXGkLgu1dywZHctHM9
tK0m3NM8IuucwDgg6b4w6EEcaUwSsfYOfgGKpoGHxELDmzXb1m9qMvBTmqeCSqra07vZq2VcUKPO
DQ9qJotNwn3ZgO5eU5oLEqD5loVDI5wTrXXS4Y/e46HcGbQKp6KFBcndoJ3Nv0M71ZA4m7FnTJ8f
ZqC5lyJJgnpKA7Vifo3fLmdoilr+KYA6Il/IoHh1GWToMnUlCPEmfTSt6n3xOVt4v59we50Bbn1C
hyz/sI4GnFkp2WyVTBumEfcL3PXe0jifi/E5XeJLHgkXurVj5VnGyyty6bVQ3jABvJVpf8dk1ab1
W8+XW5LwKXi/6im+KTWAP7D1PVYrCWx9QsOdiB9wP53Yi0upcNjnvMMEsJt3Afej2NTc2DUvrThf
UrmFn+tQcyKeJC5lOqzx2bW0CNsixu4m9TkIN9fxDKEznr1xLeyZY7nesMLRD4l9veOWUheGPTeZ
y3wOi8EkuIP6mC36Dabiuq5BcRIV6TIuxTXWSSGiL2tqR5yGY59xj+prWOEuYa+IH6KhXJuhu661
QOPochnZQsFHV1ckO3dYcifDh1OXl2Y0z3o1kEtIzlFzpZ6br6uy2aWPVOOcFIsvpfxLws6mErju
TkJlXLQFEkFMDWyJBTFaby3PoRWyMXVHcxXfMuGzZgWihnoWHGJTzoDkrtInBKzsKwmtYziS9VaC
LLYufZrfeIwkpGZ5aY7RqhxHzA8pqbP92DPFmfpAXNzEyk5RXZ10/opWyPsKMPrpmqAIzlv0qNuH
i+aXkQHJhtjA6lBnDiRjb7ZBJ/JGs1dQDosBhBcUay42OU0vDqUe0QZmBnm8BIVVQpWyfM6NZLPN
na59N/WVr3vNZyAc+Z2StFtDbZiSgbrLWUxGR3JyQfAEEi+6vJfwN42N5I4tZxUOISEmfLefJDrS
aPPkM9UIDWFcG6qzWge6/jkuQyB13SFdqmMuJSebW+Gwimc9tkitADOcQaiC7KnntwSByUho817L
D6gEOBFWzNOJRG1OrdvMKNCHkeuZsbevqhJes0K+GdOvrC8uWTtfMiW5kLSBhgG6pmCaDsRgo2h1
gDKs0MSkii+EnoP0C8pUx0IST9xRuDvvfMGsnjPp2L8RVxYnM6czNfXnmonlVg5HC030YtBDE+rA
bemgEcXk3HRGgGhbh1iJOLsX63ogCZvGwVx1ftqLXtW37nzlmYAkpll0MCgXYYb5StXZAE2aiY8o
v/bM2/OJaRSn7lqjIg+e7uBbRCl323xcp1psymltHB002lrlfSf1HJEJpxhdoRi9ndgPd8YKppV2
jYFkZE/ppnpKaVHVsdBUA6753mk/ZkQUxC9HL2vX2vadmTQvvGl13lrBYLV+j+G5oGJpjCGulj9x
uBKAsvbTRL138koFGJhDL6W31jI+E+0QKxYshH3l4I3XTUyqu0im0KBX+R2dIgnYv9KGruECzxnF
Q+HUujIHhAdvnG0NAUMvhSHzvtUoeNnNYH2SmyEAd6PtORWkfVKSKs/cgZcPDXzlREXosMfgVi2M
Fy3SmD5P/B5jw55t9R1SwFRgfudxGUjQ1vFTX+DSEw9bB2duQAAsubuGWxmkbepXBfI9g44mJOwX
7rvU7V4odWCAFhNlDfqxuo15dp8G/S5E/QP0apuoN1k0Hl2nPPZiODxol7Rq/Y0JzqsyzM96tB44
iRgPV2O4M5h1tnYc97vvUGP/i9l4aLSAFy7Et4wz9IjH7wArtZ+f1GRd5OHCBr/tka/K1L3yhmUM
upIifrVu0sCimVOykrS+QPOTomge++nMWLeLaieu3Jyp+0jgCdz1+KukVJjnT5aRRiawsgaMrt/i
CLfiI4vtHINM07ixQricAbhsOJXEIizj4CW+QHPmjlS5a9UJ0E/MftoXTwYaOcGOdKZZGXZMq/wk
8r0ybXGU4dOce34cy6Lvc3RMKuiic57MR8PUj6G2E1F65HuD85zTSlZ/62LEAeFYslUokNvMOQDM
HV4l2IcbAT4S/ak/CdEnY8ryFDfqI05fC64ltJ0U3N9xZtd2+DsCLAcVKnupEJ3M1RcSwe/ZOTg7
0Qpg9F4alLp+zGHSz4od61x5OF5U2/6RvQ/IHTEBC3KhGr2cmstXLKqvZrO3xLYpYjWixttsdMT2
wo+t1S84sJQgHRcBvle9BlyIoyV/KPhiJcrVagpK5Z8WY55J3Frar0vF33HFwtQiP2L+3HqCOQut
PkyabN7BBgKlZMJ4rHdrd00zCYnaq5XLlDxlpGBFhdxDeeRenb6S8dvsLkyRpZswGpvObKtz4dVd
bXeywR84YfVG8WMU/+Q4mKx5Ug78KtvxZfAJYksUbXPZN9V+wwiG6n4tHvz/qaJ4nXgqpD3+iMkS
/AVKzGB42XUD2VQeN5Xv+KGO3/CvO5K+kDIui7m5lRhYxQnA9b8dWlSK9l01L9vhTgNnQt/gjL23
LxiVZF5l/lKGM8qJ/hh7E0uVu7GagwK7cUbvr3bTAinFpMTZelMxsuFvuEBVYTwHw4kxab5iUbI7
dvusdQrjnlLngIuiKfaU3ByxfKZZcn7NKuM4GgJ3QGyHKAhWebTK6cRrLCmeJmGEfVmLm20mA9tT
QIsjUaVf0KoiZpoSmWRK+Ai3DhxRhhO9KFGGQNsKOModDjTBp9Wpfik3fsPhp9voErtSp02II3Da
vzUSVziqX2byuEqKKpPOWLAzX840HxBkwNvF94SUwWyqyo8hvCjipUprneOCdkCtvRhqe+ms+qJw
IWkEk6QAxpCQmA5R69Vj+Dn1dr3QMbw4AnTJhPtPLLZBohBsX6TDZJK7y44vssZUko1UJoIy69QN
p0BRlEfxYiA8WtFJpt0FizLu/SrhxedCX6QHU+DmvI8YkmCbUiFcsA/7ChaNgStDKJCDDdvL2oUX
7P9CoaPJoeuBAzaMo1lRTAvUvbAOZqRvbtODYQi+hiY+04E0X3IlAqtenyfU0InntM4OAx4QZSvb
E1/HgqpZE0hD0fhVmQLJ04MEq04zY7+qGEYuds0maODtID+gS56UkOLiuV+5cWW4BZjHaKEn1JTw
cAdIu4O4/JlNfsD+ltIe1HXT+V+7SLSkcQrH3/rCk/PsEoqtzCiQ9gg6rA0ebLulCDQV+jWAm4o2
d3uijM4IiTY7K4Najo5W/ZGqEZXmhOZ0+NhMFdFdZOuIStHQTSsJk4fg3/w28j+NeUdq8Gou87Gu
EUAkWPOIhF+TAeOeeX9iBTr2QACczYyXDcgUvLNkvWgCfS9QT+LPohxJWuIAmu9CUt9TE/iPq/xd
RHpyKRtY+8Doi6Ck1auFX9DhRCa3K6ECi7TFQ8Mf7U45RXQnlUfsqryIJ4bS/7pMoyEDxht/p0BT
JBTkdyKhkxFdVE1ian7XSuGkU+qZvgHSn8OcmKGjWJ9ZTVsdowkqq1kAI+E+6J8c46VX3a8Y3L5y
NrZnsXd7HRsEY/9/jfM1W4xOrX4by2PmRc74Q6w7g2CqcDFEGPfDVVakMyyMlWyWtX4OJZxkqBgE
9HIN1kPFRPDfW5VMDgf5/LPEG5iz8st6r+UwR51Fex9ATUhA3gS8DRpcRU1htMGmrdNRqvYaUPlH
JjON45Wyu+WZD8c2g+S7f5JhNk1HJQdasLfHBP9K45yUStBlADVxfAZNu2PUy14HwLz4w5jilM4d
5B+iRNzjZBUCG3tHlKQu+dJdzqBkQPd9QWeXjPmYIp6m6UKbQhgMCvQDZEcLAP12pVtp5UyOpfFW
LOJJEt+k6D1ri3tefJl8GyNE/+lG6JUS8sXyBWuL7Vvgu4DKtBXThRUXASZstIRkusjE0KpigWpm
Y7es/X/8y//43//ra/6f0U91q/Ilqsp/KYfiViVl3/3bPyTT+se/1P/3nwff//YPIl6mIYmGJgEW
kTWDx5l///X5SMpo+8//tR8LPZ2HqPw02+TY4/rJTA6+fXHtGMe1rqCurobtVqUvOvY+Oqen86s0
MAAO+6xTXL0wXZH7s3Tslg1ClJ2StThR9EyNtYtjpXtzO9V8z/PuPRnzm7HQysVtuGieNanDtWGY
WcPJCyKLamURVER76soY7We+5vvs2BDjQkr0pNRNm9Rdl9Vn5qpQwlVSMzARJxTTY2NQwx3KR0EH
hKtyOW3tbs73lU3PV9CD+KtxqnVNy1EA3b8P/aZXfLXrfHYGZEg10G/ERAZAYLHMiGm3VWqZz7Q7
ruGxP1rsD4x3a1h38oSBOffmWqfKRNViFPZoXw9uwUlWxeEi18Z+ZOgjhYvTm5aj7vBxcwISmSas
ga5gg++cYmxP+vWdHrJ/9g8vH9zp0EEoFekOEXWIGEUBeoE43gI/FzDPqIwoGjuDHU77kHPzIxzA
IojpxSyFdxkNUUkvGgMZCtvQKyjqGtNTyWpHpmZMm0NnYHA1mdE5FHecuzK70pbst1yD1m5+aHL0
WNWdlFevaZ++KZP+JuK3FLwOXVaKqnvkLuwVT7XCSdpwJ+5uU9HcdN6KDEpx+CgJfi03MW9uNI3c
EmrgTOrcGOBcFLTXrFehbXwKBpdcR856WGyJszLuiOtpP1+rI6YKrpu1oyl7bRQc6795vmXV+K/P
t2lKFgKupin0Skv/8fnGBkpngBWHv62hgX+57zQMbihtnBjo2z12XXHCgXhKRfVM1v2yTXrC5TA4
yld5SmpCF1V6G/62ucnQEfclqIIV72x7WkkhpBDe8l3BGLSRgVMyWKqoxepnclxIOVGBA6pm3kRA
nUpI+iqm7qi28kHY/a4axExo8gUxy6cbClvyHwWZGZGm+VLc+TWCREObcOT237g6ZvMsL7SHECdq
mr/F2h231ix5upjDFzWoHpl+VEmCpuNvwAGeoF81YQxw11y509KtLpPwDjMS3tOKgG2CKsLtV4C8
XE4jK26nM27jMuNh78it9FpxbRq7N5Szk16uOwMyM9U6zxBEvLC9E4Vtdgr3ky0oxPCBI6PExSdf
HpMRs5BhnGBU2mCtlJ/5MgdftOBk9TUt1GDE4umxCKarp1qqh1CT8Gqk2nJoGWgQ7SUwYOm9W/7l
EAx9QcBKViQ+c0X8GTpeHmxpA4ZFwZ/t26BQjdHq3tw0XIF+Nuf4lPJvyC1EHTplqQUIipeB1DBj
sZyBCYFtDDxceM2A8Tt8qtKbVxJtXemZ60WG7i3Z2VOSEDYpWxfB+6vtfhrTp2r0L5OoojEo96lZ
b2r+uozMWCz93EXdySb7ttINfcz9dMRDlCSeRHGV3cvSISVuxergNjqfCbE0meibyPCsxPpcSF99
st1rc4YLuzFSLmk9X8spu6W5eJPi6D6bsltCphpC8cK3xwj/ZgWTrxOVtKT8NJVBoSOoKQrDYOGk
zPmJMDeeAAEhVth988DLY0A1b7aql1VqLzr/tAsVR17qcyt8Sy0nTh0UdPYn6i8KB8xh8056IOjI
QRGSMWZqeIBDr97//85jyoah6rKiqqJo6P9p51nntehXKdU5QXSubKE3QVcDoLaYfC74lMz5UWok
5nOXUvLXSZPf2nafxzDRlatCeZKphY9eMR/6IXpIhuyvqQhJYPZ12i9FMmyyLYXZFSMrdBmEBxWz
n9dNAyeV+GlW4osIobDmSdl004zcXmYwv539ci3IqJq0241ett3NW1ubhOA6Piel3lPPLTH5wl7l
SIay76UZoAp10lXu1CLtB+DCOSapK0+wW0A6KAfgSL2CEkEw3+TpqCABvUwcvlLqi+RoOUZat48Y
B+zqFkSADOFCLI4ztsvsPM/JJRWns7m3LpVFiaMBIQIRdR25Gyv+VGQ+jkKv6Q3X0ET3a+hKJ+lL
p3OjDYKSUC2OGKVlZA1UUplgVqfOwTYHMLriT12jVBam6qyfZbKK5iEEdpNXf0XXURlwYw8+zI76
UdFPJf3tTtBEjovaHNWF/YnblFLJh4Qtp623dB+qG/+boGTX+cHkFevo2KMKtVL1l4p3Z51k2q4g
H+ThQWjfkmG6qibexVU7KY4dS1gQtcKX4Z9RuFrbS4YA4OD6D/vLqkU3sArtfF2b6TY0JKHJaRvt
EHSK8ZiAiOVz80LdDWmg1o3cgpPbDOZv7NVjFbGBr+FBBSG6XVvDRg2Y8eA01O03JnKJBfndLhKS
3mB08CubhUEzjPHfbEOSpf3nbYhArIaswNJh6ZquKP9xG+I2kQ2YvdbflKZhEu8OxoTOZlVB41jp
AlVPP2dxDX/r10SpBWiOTJju1Zw/wlF/mFWJ0ax8WYcYoy1Mo5Gpqvno0uFRKfxsuS+FhpeMkjfO
Hdj+xOvGLRNIymdrpI9c/U1WWe9OyZF5xHlIlVP6gWPYNeD3GdUHNXz2AHBMgmdbWaIvJlGgxU2w
VHZIb6/eVrdnc442Rhr2iCl8U5rVLZXiKNdkqGkN0qNL3BtnN/tRUvlu3iIOS8VwIqx8MrqSipRz
3Fc+VUgprZQxYS8DfXIOGF4wqZVA/VQMvBQS0AyuiOx53mSYXJ5Y9wkxZodqZSobqlSQ4gCpv3Yt
Rpjmzuj7cXrXo/074t6k4JeGm86dTwTyyfOiiMGwdbJU3JQKnsm6PYjs3EwFNxl6jcaAYXdAzPyQ
pNIzmtNnPe+nGHMU4/f1rXr2SXOKcpB+cmM36YBaujW5NocQBMachD6h3Gas3IN6WqjZIDlpUja/
rqeiE85SbB6X2h+w4oANmePpVAMREqlfHYHgJYtxXkHeGVl1USaCY+IHS3ux9ACZq4uwaOdiWhlt
2HfGr1F+LGgx6zFfq00YLPMYtBYxt7rze5SINGUMzHiVybDJBVFylqh1VhWSDnOd3jXZqf8qtIFZ
QMJJ8B+KI64EBtX7o/76/17RdVP9rw+5JLGoq7JuSab6n89amoo7vFWt6fckAeaqiabuWxkHZZl4
XLLAxeX8PwOwCsVOeoTflb0bhMEiWOcZAahBAKpZ3AtGheQU1v4wlPVtqeqb3uW3eR9zsMIP48Xf
5KuIRQ4rwdyRmXeHvYNLyOrkHWEtyjy5WVmb2yQtjsunRQY9Oop/hVZ/T4fyfXFIbGV1eJZr7t4f
8wncgK+tpM2therlygMHvxJvNYKIp9XYmzHFq1JF7SlrSZqeyz1wXjydX7XJr42Iuu4XVb8IDJoZ
Rb9YWnkdVPNKr9Euiqla3dUycz7VE+vSX+J2rwHP4gWrfk8/itpTsgVxnAdCAXat6lfKp28tzd7t
1tqIXzMX9SvDEL8wpDcq3t7iDK0zvArEdox29bqyv+ZRdG3/BGnEmvlSN06/pMd2vA1ToJMksKIG
tnF5pwTlsMTfhYfJYKhBpSuegCAE23HaXbWY4zfYkJjHZPR+EzNTBDTRMjyHXkUGGOLDrerrmwo0
xly4lb51wgR+oD1pYnacLpVoz9wxpOefherR4U5rqivi0ROjEOokWU9BpPi5DGJRdzNqZSPCssh4
+WBdNBpvLNS5plDOcRed6aqpt5PVSjA1ISJlDzSvpmFsp0Mg4rcr/g9hZ7bjNrZl2y8iwL55pcRG
bKSQonE4Xgg70mbf9/z6O1S4F6g65+LUg5GZyITTlkXuveaac0wYUgUz8siMLHc4tYioGnjeSqel
p6HpwAgVdH43nwtvMJWiFeXZ+7TDNCRBxYx37t8BteMfXqgx43nlvk+MZkl8o3PYTXH4mqsRTJQG
cig8vQ7vea28dmjvItVuiO/V7/JkDSGD9Vnh4PjTqNoLyKrb/nOlftIknItBHrTIRYG7tBc0H7BJ
2YSRwq70ArIJI+GWz7eNl+TE+v+AIlXNgluAG+HI9sovidv0cplpx8JT09Oh5Q8Ide2JVelHoQNf
y9g89ZZvoXQU8ote4t4dWWaLxH0Se6pElysF/R/e7wKbocI7aC5R9Ka4SWh3puTjAGoIRrQp8BNL
0HbPMsqfSHfOmxRKCh+Puo/UPfw2cMcq4komdveP4fCVZ2NLz3SBPwrLsti6JvupVDbChMSNQGvn
auJFM92RtBY2xngVlHtV5C8E/rAXtJF6bjC7fxQYGMheXic76vvMUffByZPNSQ7d4SVeZN3LIvEd
SXdnnYtHfpiP+hJVz4DrqceRZqT494R3flcfEi2+NHJCWuvegdvvthDbKG4305xZazpQlsK0aqP+
v0qQwo7WWQESjWm/yOUc9OyYDuY/qUkiZxhL8CLHbWJS+IuUlq5ioIDuGVZMOEtDc08Hd6wLs133
MmRoLQ/x/ZaAnKXZlw/jjIEMGArmtuYxdKN9JRk3TkkIPjXEzmbkqz/hvewOypFVb89ZO3SGmxeI
6o3lSNBVZHup2hN+K5lBCPwpltFn2jo7DeRYq2y89LC8D12kqIEIee2tJsjZQ0XVDTQJ9nRDXkFL
3LZCE9YzZLdvExMWTpx9IESjgWXgRQgWbnwrgEvh98OyBCiN71HeXXJ2HYKkXw7sziyXSM0qQfWr
Myu2cD+6fLr3QKSmHDw7HuNj7F7SYb2Rk7liMqFyQ0oi/E6RVddhysJnzigKTvyp/JM3mQP8K19L
z5DziMLgXnzZDipk8/SVB/W13v9JRyGq++y9wrjdFbs3q+25a9mFOb/2dfPxhbFtPB2/Ei42PfKB
lDsURbkoFM5eA/p8WufgnCy0W9WYsHYAIG94bLx5F+OmZmZ9xq96zlbtZv7uVyHqwKmAkMwOsmCZ
30FepOfmdujqTaPNQTrMWwOy2QoNimZKvuxojuNRh/0Pi6ZZ2V6lNAKo8I4OqpQEm9nNQWZ0k5ke
XA7g45l+mUbE8w/TkimjANQcSgy7Qrr5uTHQ3l4E6ylRZQzJ1H2SedbvxutMmfUeiISrK9LRAn2b
1NDEyzzEIyk33DN2KecAFeSIfqMaYmhvgviwk4dhbr4/hoXFjoVLlfBG1KJ+Wn3Z3xj9V4kco7O/
2dEt+VXmsJhmrCYpVJA9FtY9zvhfsATGwhMYZh6sk3rpyvmSxdPXJCUn0unfyUHtov4qCvWDYQA3
un7gnQXLlhr1Q16VB52AE+8HGqE64L7PTguJe82g0HmQEBLjM2TkYc+tGY7WzazZWRlhwFP5dQlv
97qQ2HCSzJJvaz9dxzmPZflWpIo3EHVBW0at6GgZIoYlXNgMAqnmJ/wtXCzSbjlAoHEj+sn5Rh/p
xlCs/bQGlXuxbf3sFNEp/tTU1AO5I6F5Fufm1jTLVcettR2O8Y9eEW3puETR3kHRsMqSczXC9pCD
47UiDKPfB9JqCzGv7ef4A4vdHcBoaSYxoLSYFRgLMcP6C7JDqGJloadIJVBLhZslaZf/fMGSpf/P
FKFYhqXLSFmqZWn/MkXU+JjaTRP6L7qmI1A1eGCS8zEBRauFOz2Uo3Wr+lgpn0CG7Z7OGGZ2ItYK
Xz8uX4L6LqXauzYP77xZ05XYLXa3t12dPHi+8L9EKoUbL7cSNytEV3a+yFPZv48IAQUH6ORlKxgj
CGkad3l/4og38s2rUxJb6LJmgn2IKhoG3kPMAkvuA+R8vX5LJf2tzVrQiP17dsu/hIpPu/yeV19R
uxjWZ0k7lJDjUJog34wEW9ioUCjtWcrqTWXnESusSYcJbA0sw3iQXeFqVWXljaNoMZ23N7npoiqX
Is00KFYQojTL4pKgTJvrfBB/KNZ0hYfIzyiq54VAMSoDYADRJ9sQ17OBRNoG0GsvCvlZid7GEWfi
Unt73RMo4ZtXB0hyoSB3kU5QY3XJdE6a+bLj0rOBZ2ntXZWHx/S3YXe8Vg/6Zu/WPRW2Vz7WV9Y9
yqZEugHzbtkjJesj3MGVPl7bN8FUrtaQxOXQxOvWRrLWhFWSPvFH5rDYVUHiijiD4k7AzOFeKKyb
GsRbIb+o+n7R4CaSSteNNaCZS+XW0lShBSSz6KWQxM1zn7GZCyGeiuKfRcgD+nnzHIGAnvtEuxR/
BKV964b+1QL23C8f8s61SE5fTLp/0oZc3j2XpItGLkzMl0fuDvAxnwDgOqOKeKc4GRT00eh+j3DO
/oEIo4FrOeWOZq90PM04QCs+6jb1+1CghLEN/+mV6j4TmtZ54o4e6wzdz5KHX4SrrE4bpX20lvO/
PDem/u+DiWEasmYqhiaLMET/5/SdW1Zad706fiX1S7qXCEpqoH9NLie/R2DCPyBLi9L1mI1bE4Hm
b5YTX/eDjaqYZW8JVXAFZus7LH45+uwipTHumz48jNHZ2iTsEwGqlBkqKZmF1HKsDaJgcU/RhtO5
vnytFPH14VEkgS7FfbvftkK+ri2VlfoSkp+RHQKik+YZLlm2LqVRb/k9w1DsYSgu5oOJ2flNderg
VhPznka30HDdNLxuoXvQ9Zh8mK1iu9lJlGCE+C4OYMwmRTBABNwMnYhEY+fhKOwwNjEWTo2Pu4c/
FOsiZAQIdBYB5XN3IYTGb6nK7xY+GCnpH+quPYpX2N0ZwNyahSvGkDEy6RcqyrtRzveRuMQMkmCv
xDs61L22iruRbC8Pi7WCRf5MYqs9Ik9RFPa8Gwo28MNyBMEyzdyiIbAWJwY5ZXwIJ1vYzDd4G68z
wiXUR1yVtjrL12426GsQopbuY6NGDVtihdUO47/E+F9H8NPmkrYzuzLMF1P+yJSd9E7xaBQLYXS0
8zfFm/Mk3AYlgiMab1kSp2+d/hkRjNr2UNfYlrf/tNpMtliINc0uIeQMeG6rMfcLVscWV57OH2hq
t/gxrTS2J3aJ8X7QAIRRhaWzVGdMFYVbZZ7NSXzgvQ1mnbUrOnFbVDcVl+5W0fN2+mWuFC7+bVEQ
9i6/tMXo72/FnOHsz1mw5Rh4uBuC9hq+FGyZpBRVbso4SAt2AMdwWWKuHMLuChq2C4x4Rjt5yyB4
KdWs1vNGX0LtmbFbBfs0Q9TCPdwZ3mQQi6B5Y0bp3xgN6NUgyMZUQICUg7RZR1IFyJI53wzedyUx
6tKUvGF+bu3JE+xxJYWddjzhpbdDmuPWuRMrKdTxgTbFhTKZ7s8LCTaTQ/hnMDYfJmFH0XtKA+pV
BWsphUWjBpqFabpJ8Fiw8ycHRIihOU3mHGzZcLFwM4la7qCenT/o6qCMgBiupIGs5Z5q5Y6uzvZ/
fi8o0r8tPy1NVBHjRFOUNVH5VwnabJRGy1Sz+RqWkJK56k+9wYPrMmeHxW5kXB2iGewO+eaJmrhJ
c/gOQie67OSNhRqOxv8VMfq/mdhcKixKA0gmAuaXHosDRy+FTjt+T6WFNRGVvzTWS9Ioho2gh+Og
hVxeLZML2f5aJ8mjxhNCBOSovwYMFxnpRqx912yZY+ncYXlRAKUVWzAAsawHVCQd56OUv1RjB7jU
tYqOx6x+0PA0HpTWu3MJ1PBbe1UpHuHis30PZ8MqX4txfes3+b1gENtPsdlqYTWaPvdSEZPpmgKQ
T8oI49qePcpRu+tld5dr6eXL+mw72kK0LPqqgR5auhjIzt6swfSEwrC8RevxR9sKRbAv0wAFz3Ia
Jm2DysERy6Xhr9uAUweqmlgGRCKCPJBJ6jbYNrUuzvMlBj4ct+kSb+H2w+zelbTCkyD45vOIIUlL
/UWL2gb6QgV9wbElrZKbe7m345HSG0peT/qZSsCXzlyvs1zHQt7fOgcyNagvoyXte5QutZuOsRBq
gGLYl7A9IszzLzY+JPQxGYCR8b70JIz7zf0B/U2YyaJ5FRjbtfLzE94tTKAqd4AK74Shg3HAFNs5
BOgZTGYmTioWTnK5XpJ6o01tDbuWRgMcmIlkd6YUHkd2HQ4Fh3J7A1Brd1PUIuFr9fux6Y/NhDEj
v+NkeRea9H3b3vPVhI7avW5q9lBO+pCF4tYGs7JedlpKtmG0A8Yby59OQdcnTkoFQ8cwaTAMFcNA
TYLqlgl9Cgef0JHbr8D6h1PJ1+ZZmVis+Lmp6NlKZseKAgY57lI2SZrTqTldSEdcama0n1GcWHiK
EcanaI9khFD2XT8lWffSckEgSr2nS8ow6eZl/7uIEDAPR2pylzcIWU4BWc1XGQFrXfU2TjwpgW6/
4i1Jp8tOX1VX1UGZHGDzsfyZmWehgywFJ/DqG03v7GHmcEH0NIi6Fp0ggIJJ6hpAYwQ1v0hEuU30
m418wP+zT+LxlVFyVnENCB5yeVzzzkkn2hKKE57Ha5VZUOoMxs4D7PNZFMk2ciFZui8OBN7s1CSQ
8YayDYAdH4N9t7i9SPyjLlJ0ZvTuf34TydK/ram5zEs8Eaai6uzC/uvf/zcbRmnthdkbbfnVDo/j
VQKEef8YpyLAzBh2h+wztRJGj5H4uimLJkmKQAxwmjXXPROu+sDKHcOAKO1UB9Yn6dMoedNMeLMD
d4LDJwxm3IFOyXMlbpo51pQiJiI2tRFW9WhCquq97Kc2Ago6pX4h926q5K6Yn9KUyUmx3AZ8n9iC
NSPsMHZBNU8hYZVIOv6hMRMiLS5pDR2jb3NYNrvbt4Un97t3U9/BSkAZ6INUP1MdcB63BJIFadF2
vE/18kByyjHlkbb3yaTr+QVjAcoXaIaLtUuX9OuR06MDbJoLZYbAuuD95UGeFNyWL42pfy5T89kp
/Y/ht8VK0xZqNcr2FAn4qx9qtxfATBr+XpW+qIwe4XGPagUvAeKm7i9CpzgtxDYj/rFrgrsrDBt3
DU8sXWTEoMlYAUC2pt5XtgPcPoz8FtACNXl6SaZgceTk13quFl4ySn0ThPx2tERq5tFTsc8Duo9H
vYhNY4jInZqy3cEaVvTWKzLu3xLWlA4BzUB60pws5+95Vsk8eS3JXoyhjl6TFy3pE9LOZudj2Tup
UIz7qj9nijeqqjMVi9NaGT6XiCDaeQMKv3jsy2j6dadJpnWNGo/+LOFxzwTRMSBdVpDfBdBYlNQB
fG+AZQC5whJ4ALMtfdxWhHcnf6TEQoWjRAne1EphYsihUfPX5yPFUK3gYqfX3UFOeMKn6FwjFye6
25OUQKJbMTJXfSTIPj2JlwFLgCA28bzK4f/y1Oj/eq+3FA5t9gymbuiyqPzrPFyok76KQ13/nBRi
JfeyEWA5dpE2wp/DP2bt+gnypts0ewSsJ6ZYxThPcJvz+8AVvuAKP/byo7c6m4jmCWfXTivWIC+R
KpHs3ZJgU0n6PE+4NpCm2MKh8hSL4noh8z1rzs55opPxG87oint0Zru6KOG+kcqaVefTjLVM8Otk
uKATXawSpmbPZd/6JRPGkwfExZaFLh1HbvbWPvmgWXbb8uxmDBh/AIuaZXfVSGcKAsDkrYqPMwsO
DzXFG69wSScQOJ2nJlAbUH7Ik+Im6Q+oKcwqRJhroXSPqL9mRg9CC7Jg2vqZSYJPyqnz5X75Tz7t
oKxaz21QgNEVZ9SUoQo7gbf8n3aSwn65lag8Sf9ebjmviuVRsLjZ/Z3iUg1BuHmKwjsC8TL6BwJP
M8BGQ06J/ygHrgMIs1sdMqSW1ejoF/DtWIWznuogBoDDyl2KOa5pgwTKeqqXXlOBfCkVvCV0jWfp
TOWLVkJfZMIDOro697ExJXaff+F9JUW4QBYkYGEe4K3QYqF5XvpUCpQYZf86AtdkQDnZ/acsdR4W
Fjgf5C/m86Qt5EDJ1YzFBVLpRXxaRd4KLDjWcavH4k2cCnz65iudJ+d88eVBi61T29WuofK6AFPb
mRi/S/jisrtyC+y7zVu7xINSwAskzc6I2vR/FBjkPqsh9y0Amv06Y3ncuGBT+ToFbXXclUZiiJnu
A7sVYngn3uOJSpmnoNwmybimohnPbxNGLst6TqiWp2EqMFuy7HD03Lac3D5pCKXqrsQYkKENWBPe
+uqqdZZf0I7Q3dYjf8kK8zyR/+mqEZq2fC+ptqUyGArYHbD1PXnQLxB0xRKMP6xzXmDlx/ttLpsj
CGVYoaMV3uhbALGKdAlMR3kxCg0qIw5vLKEw4HfxXe3XU8Pno/P5/OdHXJX/Zado6lzRJQ5ETeKi
rsn6UxL7bwdjrzWplpmC+Bth91RWf6ZupnCN/rHV4hpuP2nh3R1fiD7fMzmlmKJ7G5fpXTjqj53Y
AQcfpcXgSkTjA+FH0U/1tf8lPkNraw5wfvfHDoF3q30DpXxReTzyxdtQmnMfp7pvquwskPzmFXa6
5f7Gl78Qgr/MD+XAHWyqXkXjYr6gu/7oXFgLk3kQKMLW9dpZyU3f1ftKF6SihglLYIEdz8j7tpT3
WDzUMGtlNxMghZZZmJD2PUw9aBs5QLNPQUV2N8WtzSJQ8LAMTw9LLkeHQNJnxkRW7GceIXt9lOLM
0GfLv9Zl8rNB5HDrSY3m/r7rft0/ZODcE/RFeDQBveIZ7SUlTJoWSV3L0e/xop63jTT+s+St1CO5
0CNjYNtu2AuEXjP9kI7qXa00d7ISooPZ6/70SIoaNLtjoeXLNmA9JRH1xAlklzP1JTvN7dZ95HeI
49Do/E6QT4dMOwlDdzu62bnhcBHB2hBPU7j+NsrgsSBnjsWmxtfKpK0otck9otnbEh3S8fCj4fWc
4dntkbXNy59ae6FEWQHRZdfs6RYKzHj1+AY4JY3ZkxXdNSE/I2BANI3RG1o4IQoEIjZzKkR7GHhz
SzT3mvVrhJkfhKgR4P+yBwl6w3X8KVULJ0AWz7t0Ze/xslenXdNDugLW6GiquN23WDVxdFYN9TIJ
9Zi5u8njFa4eWWBcotUPyIFughFu5u3WPpfvx8TdHPgkmRxZsgEQsrCubCpSn+VNAHkQVIUKHYJ5
gDhWqxq8TJwMKKmmZ/E6MueQYmmAkmb1K9woAi+85Qn460MCsEYJE7ygXLTFzS2Jr65RLZqRwSZo
Jp19hn6lHeeWEyfvlM/G5vJySzfL/alhOSWD+Xb0861+JgMfAjkpyxMXENhsuw5+sPfEyKi6068K
sLTMmcROjFh3kZIGNDhFuDF2S/qkotGDuTotqPv06QJ2ZxFDKCHintaXEpF5XXy+ik5HVWrJ7nyC
bo+3bKZ9ac1UKIcnC+PbmuN4pcCQZUXSfQ559TmH7XA8CVcf2k/gT6cj+WuhLSlAVVYOFIDQ7r40
bv7bkDhOhsIvVPYPcnuRfVP8To321DMm69gfocd6YlgDkACP1ZWXLr1gVCcRhSHktBo53d3Hn6wf
2R/cixYp3CmkMk5mMa6E9LpKlHbR5igUxzVvt6ve8HXWTymcpRQa2RpaNb8hFshDtgSJk2RTCP0o
cdhMVPFQ/fbZtOyW9GL06Qu85Jcu0aJhsCKNQnlDw4FuhKkIbwGkc9V/LrgjTKbKXDIcE56A9to7
GkaYdc2uRkqYuL1NZ8ZyUkkK2+PGurcARTPxVT0wlUgfitR86I/EAWaHloUui8kZbeaHjjwHPN3r
qxn9iI/QIJ+onoVIu9TTNfPOtdWdzyRULLdKNjfJ2rMxk49SnTPrcUYgCbsuQs1/ftlLvNv/p1D7
fNvLTEGGqhoiiQT5X9y6g9gq2lys8u+mGGlbrP0WqlumjHaKhzrhMqlQRYT0TmFhxf4mZUW7Bd2M
7/kkwXX7BAM+AJPWnwmJ/JxkWoCOHq5FEWkkxrEEsagY/woSQdsKNwNXr88i+2XWWEKeELxwMogt
2QpvUwxZTWFdKUBlbggEWQ+KBqfDQhUfRwd+cbLgo2iGJcKv5HKR87ThHOdr7RjdWyE3l4JnBI9z
8YylrfcK3jc60tjmhK0uG+JCBxdih8VV5IC1YFgXQCEqKlJWhUxAJZIce2GLdznWiSKdGWI5Iss+
XWZaMyCR4xP/BX+gGIn3YdHPRlqO14JEkh3uGUh77NpiHXwSoTNuu3HKUQbEn1I5eslG19FdGJwt
h7sslxftxpmXPkzeaOfZeF201F+l45p+mPoRWYUZF3wMuZqjjOf1OYknVPERqocna52rsvPs2Xma
mI7S39pbgTq4L3JYDnZl3jRjc7qUtSS35NGe9+fibvT5d5lgNwYfQUqeapVwUUYLSnyuLL5hZJdE
2S5FQXBphi9NuoBT3vQ61WmdydhIK3EhHhWcmAsteTedOz85sUga+ticxys0xq/lidpAUSJzW0jT
iV82rCcM1CNuK+26MsDVB3cXvJ65iHXC5bq3zldlm6/TeGHYCEpFPut8bIe2xfpaxYlJWN4wQ1Du
FAxU0JVL4sap3dPGw2qnY3WE+0XjJqCQm7NAklFBbA/Wt/xrmwhPaKxOwDdxn6yN+WwusCC2w63o
rCoIzWMoGoa3TjTfJfXXBvfYEimkhul5r0S2xlQd0/V0OnTuuBjzM9W3ti3aSjIqFOEogHIhw4O0
DoeRQg9IdcfyoXVZINBf1wfWuMP60X1RT7wsc8V/oGxXObZs/gix4XEcCfXh9wlpJyRhdu3swzYi
XC2oygJU5Tfn+6AFe72f021xW2obCDaCu6ZYumOap72SFGVvXxQZGIdT3xfVOqWH5x7CKcn+ymxv
nRlpGkK1WJ4N3pwEnf6Y+Bs6Jn18st1t9maIwhLL9JM0ERM5ayHOFceoVWescjrJT1RCdhsHWWaT
XAKXfStDHT3tGHEO2R3Qut0uvncRBOc7/xWXY+NE8kqBjHfG1AusZtN/5WJA4/c5SU9b4sqKu0Cs
BJ492PXApp31RHPmD5Ve4BkznwhVa/4eFrhWdrLiylh/7xQVQMCAqQG05TIOL7AmYQNAbaXZ/SXr
komt/Bcrl3LF7cELi8AsDKRjD1VZgJ3Lm1t6wSQOyMNhsjHEylmi2uKqDnSnB6bDW4nttBYqxncO
EIi/CMN5si6zCIj2Cb8BMWs2uEjIQnfTOanL84hBy9jJCVB7q0Q1PTWGILhici0W9gzflUxViZqd
nsDZwREoxAEFy/rAtCCOVHJAQo/sbUGR4Wq5dXJdKROjUOtOLOdc9qa7nFuJrZFac5qhmUp2hjCo
Y6yoQSABEDuI71FYVvoZRoRd/llMtV93L6wslvWNhNyCyQuCJPSYmTwlvRb2ZvIn/czSzr27YNeR
dhXDCutQGs9MjW0MFHK2NRlUBkP3QQIjqw+TGqSaEoMr7n9bk3hqx7B/Vm+dLE4lKITEbQnzNNz2
jkLxLB3EdgJjh8mQRp+Deq/epJkExJVFp+DzoAvmwaQgOon2xIpxy+FJLHm+jhv95C+lIL5oozPw
260yqJ8RLcAm+BKq1O9Jhg2tyC8bokx3WYTyMvSQP+BANfkc6jvNhtrf3QGtArB4QQaDyU36et+7
YFzzsIKY36HomNwhleqE7ZY+LVQsK3mRBYq4gKUq3tJo3obRt24IsSqeuOVOIgcb3sduGZlhSSyc
zb8aF70NtzrlUXLOmrWjpbNMEU1F9wmXJlOWmBoZstERxs7hgiJZcdpJt7Ly3jjkfIs0ukouAXeq
zmAysknX7+MsPdKhfpVLcv74OASLvVonvWqUjgtd+9qDCU6YFfJrN/E7dqX1H+r8yFZT5CMyGRW3
XUAoGaGVkwSezdusQ3od11OPs8JYcK8krSOKgJ0zKRDm8SJCmgadMHJG9IMY4ObrNqIX5WtmnA8g
uNVBXPiUxrUhU8IGawHyXwgjBI/z4FknEh6kSiw2cwUSYPFMjpF8Oq0D0tiQuxpvgcFRdOChdIU0
RArwEjaeMEksSyoXXrOb/eXrFo3mdl25ge+kS0rybaUinGpzeST79LpLzdtUKW/0Ba3ksJpf4uyp
OKRAeaZ/DglwU/pSVbExbpF4GKEuM8lpCKUnneTK8y12bUzasHM0MHaJAF51OtNgXr8QagikZbx8
ry+G0oblyH6svbTSWaklv5z7iwWsllRlQEA3ZbFWU5kCEGTYglRQT3JeYxUjIGdywfxWL5vEtIZ0
bVERv2h4IRNAPrBQBr7FA/EbK8jHINHfsyPuv9vvbv0yiNc0dK6u/WeObVBJ8qjXD1YpgIX3zaac
dPxWdr+o0SAxRN9Bknxzr150KYDgxz6FotjVm5ewgH2xBi2hXsVq7XRgxNQC9Q2v4NJ5fXMaGa6g
R2jjy7YTlshOZDyEFjIFrTIUefALz4kh6TNa0PwnK7bXfS/flIITcVnehGO/zHScWes/EpGXqm1f
QbY8RNruK/Mus5Ts9oI8JcfkEeQnylrTNUx6JbCM6ygLrtlsnr4V/sCgJSIH6q/zN73esXpbX9LE
Xwew5tuV51zSOLn3c1ewHdJ/ii/lKTnvqa/hmuqbiBmUVxZp3ZiouttiRV3xYE8KUZ00ggER0EuW
hxfemyv9D/BQHjCDLvrPmiag9I+OLSuBIGxpARYdR7Zqf9XgbiIFPs8hOg+bylWET7FXbRFyACli
Z9IRdMFjwVbfK3QYW4anh9g6UCuzp7vbmS5337PFR2rLVnOFUBoXjOus1OWR7xADmjPM4+tSJfTA
O2BHEkg/bNV1VeNbBkRhId3zGPfOowice43mKySN17Q+JTwtmHYC7CW4J5MQybEXQ80Q6BiFv4r9
MKdeii8g2ypNXkkucqDq3ysuJAS/1oMBx2UYBhCbq0SgquNEqHV5z196C6gMwf0ORl9pAc3ezICO
FVr0lvpCdNHPVc42KfFUtkrsOTwUSd4jAjVWvctyBlqA2/BKtQqJO/5Z2ymc68N9lvkmvuKJgWS7
70AhQK6flzG9CAsjAFh/25JJebNaQqMd4Zi0ub8F9bNn7sRboeKHLn0sgcSbaOPB3V+0/ActSvS9
ObtuopmX1G+xEsGQrpwSv7bitUQqcR3PWM6Hx5HBi4RSKOUbVKFmJ0NvKzGOuhKSWBcv1fmbsgsc
zNvjpZyAlY7O0TrH1WKjPennGQUj8VuW4gMqe+Vu+dvGlZrnY6BEEXEmQ41n5PZNBBORXyQ7EZKG
bfq5JAIlYSnWtvmDZMK7SVuMKN9wAYSUNI5yE/dUE3U+HgUs4LYGtAg+KgBj1vC8bcXtYioONUP3
bdG5wUpwBnby0xPxGXslw1xyGfFYOsv5TfhC0Nbu23MWstgEVGgWJlHnZI7U73HU3vYhf8+n/H1X
Ngr4fmlB96sXygh3RA98qgM+lbZPIgb3LUX2cKY+IYrcfGRIRTjKeUVXl53vXlqGxVBHACVN81cv
UYfHkJtfCMkNkvmqCcIb5AqMVhKNqf0kQKUeoNzN1P+Jnw3zUtsPQcIPdcLgOw7BiPKT9BWwTL6x
bsP/v3jMsp1MLMRsczZjI11jTIuMLTa8o7pf7hLfSOFIztfho1zUh96JjyFhpXow263WvbMlWHy4
PR7CKN1TTB6nDPqdfBnkgtjMvYU3ylLF36jKexIjVlV3kw2CHusjoBq986yOH04pvFhBql1k5WG7
VBXIT6UPlmext5EEuVaHrBS8RrvuwJib3YP4oB5hsedRhg1HAX0jdSVIJSuanna3TojETGUfwyLE
zyBEV4cclXIfLZKBN+ysAJTHH4tvUVnxuZbLNUmSqPWn2QjzQ3PF6b2nkYxdcoWL2seIYOOFseV4
HKKQK0SWsNG/DkhpJl93mPO44Gq3oLzh93CITmgREBOdgyhvqnFHoFcPYSqcV/FijEqgx/vOjjrt
Tio2IByavCe7eOtsqEDrcqlyBhSSELFOMQ/DGtyafQQMAjR+o96vOinyRjjeOMv4fy3s4iZPFdT8
MpzQ5NR7+BwfBQba/EPvel+XEAsqor52/lf0is5ydfa6xUn2duyr8uzJO2k8ArxAlGeqiSpQXEvt
1CuGm+f6BN89ofvKNoGWkT03UEFY+W7W7LJqbKfLmv8YEe8gKnyO1RFrNttbXyo31Ndz/sNSGm9o
RPfDxD8Cp2b6KaNwpWVOlSqIOO7nHvCZyf2gpec8fEJNagdqE/3hjEjtlHXnapSWQc5PMHvxUQto
BBastQx6WlqBwLPr3Una4Uy9pp6/ik84AuWDPLnzCcnzamr2VJI+tXj1rufyY6McqRsuCa1eWgH1
nHSsDJLJvBfrSZdvWJlgHCIMlUMoXUbm54m6htL+x1B4pqwCBaJjdwRP3MbEBatAHYi92sNEalF3
LfRNyhCB6KvUOaFm15jebrC399wVLn5Ty2caN6mHZekYVNC94PTTFKHUsOW9Jk4b22/exd89kRqg
8pfX89AebOHOufhIeyd/HVFAKZZVL00LffcI/Nea6q31r/L8iePsy38i0ruAtmBAjCPq8OBJeyDo
1oPjkBSaXcgVBfDn4V0yo42tJgESMpqCCoTi3Hmb6eDS+ZuUeVAQ7V7b20w3Y79TgMIEUFyGgRx9
AlOISz92T7+3EPvHe83wBl/Sbx4LFSNHefphi1XLTS2FQKE/5v/D2Zktx40k6fpVxvoec4DAEoDZ
mbnIhZlkcpUoUdINjFJJ2PcdT38+qHumKDSROJYXbdWlqkJkAOEeEe7/km1qLoEeziosCG4q5b7e
+6+pGaNPvXFRD1K/YGLJDqoa+wJ1V0STBDhi1+Um3pt0q5XjpI32TWenSmlXdbSr6jS5rn+FbLFh
dxDoMwkEDWz9oHUScvCr+KK6N10sPqa9fKYjiZBKdKOVm42XVg/ih+3BuYGDDA+Ucw7ipcDR0nuL
fdKjacBdC+kaNKEpUDTbmFWDjCIlq1u2I/OpFtVeIvlzp/TfRMkPik9R5++AVMCk6Lns27epmd3t
+6K6GxJY0MXd/6iL7rmPnkxh4yPSn6K+QD4SR+Zqs6lRXXTQ4oGa4LvhTaJ11/b4sRsiuqfxjeEW
10hyIvCF2xxAdo49FdwsAecEuR0oX6DZaUCV7tWkV14lz4Nod/0noYcMZpw8pbhNuCvIhH8hRJlO
dndwnu+Q76aTdKvs9NC9kuEJ9/i82qvtFTasCu2sFAPG52HgOm67R/v4qVKTHYdXPz3RxfO87tpC
yC5xjPvAsR7KxHiMUqhO/s8gftZ69Wo41sV4q9ZAlE6fRh+U4BdJdzVr5EEdR4Rs8XUtQW9W6D4h
X6EgXwF+/oRHQtZ/zrLkJdLal6SDd/axcMUW9Iy5C434Oq2a6xEiUweJKY/oSqBFg4MBMk4H5N24
6eJogLhpMDRX6DGgLufu80Bu25Rjsn7lcFhMvRJOEDcITp8Be75MGnyKDgIKo6Vq+97+1XJ815Cw
IL9zRN9T+6LIblkhMonpU+OXD4orADrR8qY8s9G/huFBxRYQs93vXKcwV+CCiw8TUAsNqEWRbI6j
4aMXBZdFe0G6MXmpLBDpsnmgEjjm8Qo0npw7qxxL7MsB8NnSMHXx7wCaAWPLQUmF/GqP7bEgOEDu
1Ved81jsd1YL8m0ECuHt4y7f27LbG92EuVD2CraCABmvyGa2oMI/HloLpkUTc/k0D3oPwSVW7odE
uTdV854kdj8APolOjktBeGhuNOda8xCb38d/uSo2jnjomLDnPHrtbs8pFadQrn2w/+NO3SPljW0u
P4EbpHWwQcX5lORQi8IkIMnuqC7cpw8VB4VDsUWqfJQSzKZ2Y/jBSYwlHcThhMTFqUIVPo4taEUU
Q81r9KV2Do0x97p9KfRuUxsoFyAhJ0vYvJp/TLZNCunEAC1VdyiluweEiY66G17btIP0o4SKUt7o
lXPtj7hp+hRN6v4uCja+lt1V+JhafvlIAhsnPAzqo77skV8RiByf0k382jvRywgevtrHarY3rRzs
LR73IAf7zyb9VRWSgbi66dvqxCkr+YuCwmOjVg/6595LHxQTUJNw0UpFKQxlvvFO/yQzUHynJC1O
omlus66+G5XyPsycozv81dG2KrLmEfeAx+EU4vN+5X9z7fAhtMR9AP0bfYP0kB7MuHps0+wRS452
8s5AxFHyAvBbijhJq5j9ljTMUT5AsoVunaVuR9s+xpB2eyoStC6uoEcr4QrkFMHyf1+nUuim1B1H
d+hozygcypC4mVU1xtehRE0AzWAFpeCqpHK6sb6p6lcVEzdlUshqqYMNN6PTYGRUPZ3SWweMstlN
gqzuwSIhQV2DwfGQUCmWP1AlPFgOwIYbKi3FnboFJp3eyw2giGoqcHBCpFJEi7kalRuoqjcKjFkT
o3VAp924L5KU/p24pkl2DebnushNDNKyBy0y7zRP5YcGW+1ZL40ry2ppGYXHgv5aukPcgO6y9ChX
3fQWfRAbfx5UmeNqclv5VRcFKnv4jbfjAeXlQ8X/Qn+jvShmiazodBBrwfIBIby7RrQKWAaR6cdf
UuWkpiigIus0FjhGuvtk2yIoWx4QpjvEKfd6nUbuUeI5ZKNI6z0K0Z8CDa0h2mlFcjpoOPLGG+vW
y8h6FkG3Qa+uZJ6Cxso33wN6KeurQ/jLQJy5AE4i+dsBKSkdGEfPDtVd1UF99GjI6L13jWxEQW4o
bs2Dp+qn0VZO/H8Ndj0No3FLi1DsOg4g3H9c51nVumf28I/yl4fE8hjjtwbK7sY/IvYK8xzqlKHf
Klgng+TE4/Aa8vNRsZDuDyEhbzynm0p716pV3BincpsW2dNHzixwMzy82luFmX+q62/OGN0hgf1t
8Iy7fogQ1d9muCjc0ffK2gcAXw/pHQAuwTaRZaQctoncCw+/KszTXFj4FmcA0eJogRbpzuw2sgw/
hUX0LFTlQ2H3TzAzILEG+oNJSaImqwegZs93/PTfugdv5KdsiSSPLsF2SEeT8p+4yDfwDpjwHtJu
bf1VRunJTvRblJHvR1oaoXmqd7b9EdoVLT4xoKdlgTlM8GKS0W0BbBbA87FVHye0Mo38jBN0lCe3
JdgvBQleu3Qe+itsor7Uu5ioMQ5FiwgxR7G+pyVG9w+s0KP7xArts43/jPjfB9cLP2avzpA9IL+8
H3VMhbin3iM3C8C/hfjIpQU9EvWBw8S9HO27qOaupBt7twQgd5WhrZA4FaIB1X2UW0Cdvzsv1XTL
uOWwcBdX3oMP8BYZoo+wuq/0k40DZUyBU02/jzH6rIN1VdALTG80lCs3z4UtT7Kl7eZtwx0luI1E
ib/Q5M34nf/voEZX6gd9/BEX1raUdHRNvKkb72gY/BUuVX9KjI0sxqP7mHr4N6J1noCk1l3Wcnqf
VcNd4JiwIpwTFZ0q5mBJsU6nXffhEYXa5IP2gdxQ79KXAF6X4MhAK8i8t8LvyGZR67xygYRYjy08
PhdDtHz8LhFDDThmFBhGqyy/MrjPuhYhjuE0PAjr00hYbgKqhduhQ2XiEVMVDyOpFyBciG26OIrm
R9vqD9Rtn11T2Y1NtAtfTIRf2XJ3lEoMiq9Bkhy9bANhsAYpyWwjG2Lyk6RFfos7c/9AW/CXDIH9
okHbXNUQJnTu4jAMAHkq4wfnjtLJNrjOfw2gDTLnIVEs+isUm3JYnz96yLZhbGB4B8vWpe9qo1vq
IFAGRoKe/nU0eTlwtS1fachdj656bRtgyJDA7V8lLLqsyAF52Qe4Mgdx26EVowhMOyQNywrr1UJs
cWwRmJb2VAKkq+4nNETYNdfFgxEb3K7cvaMmVy1L42OIxoFyFQyfS8qFDqCabProCi59KHEXqE6N
xmFyyEuLDaYg6U/+Cuf8YIGm8dvigM364Sg/h8BMTfMZZuk1CgrYOGs3x09D/JC2uzrzbqSUN6qL
sYV+atT01niRTvzgSeth0IdrG1llKJCPKD0d2bixm9ROAtssZVKFAhHqXHuAy4C3aXho1EcL1Vqd
I0fcD9Sv6FNy1Q1JPVx6E6D6CK8IqvhgYo4+m6xDF9csb3xvP0KxctzmSqen9+C3+T7AZ4tO/G2k
fMFeABUHJIhGahlGf/IPNhXFMuSExuXcb+TfeOz/84cuXvVbJ+9HllOa8vx69rf/fRf8KHFr+VX/
3+k/+99/7c//6L8f8p/px7r8+bO+e83n/+Yf/yHP/9f4u9f69Y+/QXMHqOVT87McPvysmrj+HwW/
6d/8//2H//Hz91Oeh/znf/3jR9ak9fQ0OhvpP/71jybBPwHw/H8FAqfH/+uf3b8m/Gd3w2uavJbz
/+Dna1UjBqhq/wkST+iOqunQFW37H//Rwev9r384gn8gbPwVdV0DOzfxaNKsrH3Gs//TNBAAhn1n
WzoiTyA+qqyZ/pHzn5ZqcZCSqmoJYZq29Y//mfe/lAv/+UneVzL881ylcNBC8kagYvgnPnAcU6hd
BYIWpQXRf8yihFZQagTbN+/hHaHEP4Epfz9+GvbN/pSGuQfJP8qPWC7lSIA4HUCeIXayXZs62Jae
H+VPFsDfo8wOhb7IZIt4Zn40RQGWEj5O/YVjvYnmY4Uk1LHBbtHkyKt40cq8ll6b+HNeog9NWtIj
iGDFcfFaBSOLYXGTjrvzM9ImxM7fG/zfU5oheeh8lj6lRBhnUcm5tG40q8IrYMy/Ki0ajDcwkdE/
0YT3rMRd/UUfrToDhOdTnVINUX4+/zOWpqn+OU0lNhTDMMC/tTnIja0ZZkW8l+GQrHHJFtbHb4bZ
m/XhtzXWUbXMjrqntx/TztZ+hXFhG1vLU7J+ZXksDULgvV2EfR6mlm/5+bFA0s5A7hxsDYI/MWaJ
ZTeucFEWXtWcgVLXjQ23KyuObq21D3aRd4/mmK5h9pemMCH537ynLMjrti6BJdloq3+K4LJQtEi5
zW8GOWpi5Vy5NIdp9DejqJ7jC8t2M6qswG5GWFWYwabBh4sW0++r3Zunh6GSaoHk1EmhvnkqtLzo
dr4s6TGff/6M5v+/MaPN0oCW5r1BBz0/WtHQdw9eYA7qdal4yPVhM1v4GNchuFWWYYqHGGRJaysU
37duDEcGNOiSygArEKuusUHEDsHSWqltbeurkeWt/MQ/qy1//8JZ2hiCrMtsSaJyuQLVGKGo0Nsj
wzOSKy9SnOzb4BteiwtHmk+U9zoCAGYEYnw6/4b+5H38PfwsqYBl6VoMrqnwY3Bx0w2u8TTaIZbT
g5WflLRxvp8fZ2kdzdJGE495FHZhwUHTwxVIQRVuqoZQSL/o+er0et+sJA+1lUjLnJwi9ORb72rQ
qySnxpWstxBs6ixf1J3V9DoGEbS3GwUgihl+VPwy/NENRbKSLZaGmHayNzNoNK+MVRkVyBcPFfpr
Ck9Wy7EzEdGV8rJwVmdJIx651aQ+3KcwEAEwAVOvaFMkmRKvfIelWUx//mYWbLaji8UOckqZgi/B
iLRtvmuSin5MFKjhy/mvvTTKtMrejqKqxhBLEwpXYVbIvCsNmNGKpRzf91UDEfr8MNPXfWfHVWfZ
o3GGWro1VVlqEn2/hVAR1R+lxnX3Lh0cBfFDugYoOmeaUJ/aeBizC9fCLCm0vlpoqD+SttogfZYY
XOtbWfeFAw7Jox95fnrTR39verPY18u+q3sdCrsX5SnaWYPQM2XfKZLuToLTDBhEzaqHb+dHW8gA
6iwDtLaSC7cvimNT5Xa6d/OKi9mIKsOnS54vnFkG6HOp6kYmOLZGHKyRvKyyvwx8iu2Vt/X+7xfO
LAUoYZ8raRHk+K9CEnFsOj2dFcf787/+/W1AzPU0sr4SSamGOFdrvBJ/43tagBupDdn7UzwaKOhH
QWVWW74+BqFUT+wBkVCnW9sH3o8oFDX/jKhUeK2haXwdJW+dLy6Igr86dew9HCdtZWWvWXqD09hv
otZSFGkVJfVgs8w6KjBjZ9x0rpS/LnuFs6SQxm2kSj3BSjoYMFUxmgrGpxcrFUarYKn8jV4FRU5L
0NYwm4iG6KvEjujH+cHfjyXhzFKF3wfRUBgcNFRXw27NsCrfP2JOMvRPQa50VC7R68w+nB9s6UXO
0gPcH8+VQDNA9yTj95Ab1Se17Ed3JYdPO86/5wXhzPKCVQhY/j0c3TrGCbjt1RfEwLaZX2VUW7JP
sRWs7EZLi26WEqBE+M0wbdq22aIhoPdtQ6EqK1CUDjQV8Yvzr2thmN+C/W/W3WAmhWWULa9LrXBu
k8WnGu2XjZPHFw4wSw167MIamLrXtVPjwUgDsAf+57SJD9++jr6fn8bCZ7GnP38zDVGgEhVk3Ms7
M07ST5qvt/6earytb2slceXV2LmY4vSpoSorE1tYaNQT/hgysQOR6RrnczXU0g96GGvNTm31pFpZ
aUtfZpYRnLwOZaVyh8nRWMVlNtJoJNq5UHEooydnPp5/c0vTmP78zZvzYj0XtavBjW0xXnIqK93q
TZFfOIlZ6GdJmeTOFI2pm+I9TpNwl2N0/ZwNdBnPT2DpPc0C3rXqIFJxwUJvCEEjJVSAvtcA9Kqg
vjo/wtIrmsW8rxl2oYgaYmEPa6GUdFVLyvkrT1/6/bNAb4noBLFsPkCl6ydBNonjEaRqFq+dnhd+
/+9m9ptP7CuicJBoIsYjv3hNVKWlz6AE6eeLXo+cRbhdZLASA4rpYUIvIzOVAQCmWD2JLYS2nIW2
NSpaLrhgHoOh+zW6Idy6FMHRAMSFWbt3qeI/nJ+HNr3xd3K7nEX0kEZg9rOU75yGj6MIvuDNcCXs
8rGKUFRGly33BVCgItpKzfc350dd+jizMA/V3qXe4lC5goPkhMr30Y0+nH/0wsqSs9CuDRRB+5gM
4kuj2XtONm61HPQWgm7KSnxPr+a9VzaL76YH8Cu0Bh0HgAdmUI+7Wq+sayGcHQIgxdfzE1l6R7MQ
rzOljXETp5zj0xoYe6BwQZYUu/NPX5rDLLyl0walnnPUz4rgFCpWuBtwwN3xsTGHQ879+vwwS19j
Fuf4ZLZtT73l6A1jgYqG0eUPACiQ8EjRY40uW05zjSlwRSjXDmZ21OxyL7omRY0TXY7zU1h4U9Ys
0gs9t6VfgYuyvYdcG8GJwjrQclBv1cq3WPjS1izY/bQ2WscCApjYpQZSeXT79pQmVtkdz09hoVIs
fot8vEmGtlmEeVcAVoGIpmzLQGCvkqs49BWTH3sscN8T0n+wK9pj6OdaH0u9Rkm0qfqX879gaYqz
gEcGjk5+igZ9VecDST+rPjSD6t+ef/pCtrSmUd9MD6+ops1iFrPQE+XBCxukYYM0G7H0aB28FYI6
M77mIxD4CxfcLAMMfuOMGNwyYKQBLh17ZPixGiNar87PaCFurFnwm6X0Rm1KMY5VI68D3WWfBXA4
zRAexvkhlj7JLAP4aRX4sUt7QrctYzeUmBFVNaqF55++9ElmgV+beVSGJpUSxxpROBxoZdfoFmgA
UtIh/R6Vslz5FgvxaU4X6DcfP897qXaTVrbwB9JxN3bbQOrdbe0ZqHtxoNifn9EU7+9kfXOWB2BJ
+04MnOSoC1fgj4mZDneVL6nh35i/CX1wb6OiNlciZmEFmNOLfTOtpGp1v3Vz9rEgR6N+6LUQUH5v
d5+UonaryxaBOb3UN6OMShu1MNjYiBGHxPvMM65tmo0reWdhiZmzqK8rePKYqJKXy1Re5ZgQXju1
G10WI+Ys6tXSbXUnJTEjaZHtAOCZmAqAz0Csee0QufQRZnEOY9BsdI3EMhho31r0Bx7R0VGxqkth
kZ1fV0svaRbqQtahpg9OfKwqvd94XHP3vUTy4PzTtd/ltPfW7SzOc1tYlR5V6VHETvoE95yRQuSA
Ua4Yb0WEklZj6miSjw2cnjRGpgAw7FbtZfDaK36tUdlKZbArZAm2N0LeRdsAIjI+VH6BOXUW2hIL
+9rtntuxxInJjuBTm2F0I8e8+RQHI9w6tQU5FoOU92QlfjRdVX5qy84Dg2/oWKiMWDan29YJMVcN
XZeObKygvSh8E1/TfMTKLPHaAWcUDkQ3qD6p2iai2wVTKIYV6U4YOqPCYmYImi9jKmOUwLQ6+VIk
vf7gd+64q2JL+RV3hQtULk+sp0EgdLw3ctSiYk+On9u+qD83Y4/VvekJ6yHqUGPxBvNbGfbq9ywK
hhvGDr8lg2+/iBqbYbWCw+9n1CUw2sULqe05BJrgPu22wyIpQiGBBpN6yiw1uraRwzO5kg/pFWYI
4oNED/OvUrPyT1YoHAD7Cqh5O3AayAUWrVw0XOHmbQxgI88BMmkby4rGqtm49sTuqGRt/XLzEi2V
JGywE1LsFguC0LUeOyOzgWtn/pPn+k2xGQLd/pxYOkoX4LUySAtt4qI6Ffhr9YApyb63uGZpPq96
PRJJkmLnNNbPaHEG9xT0XtEaHjdhoMJqzLsEORMjLxCLKXMrXsn6C5FpzLL+wFU6DQIvg2uBprak
YXWVBVDKkzCuVrLX0hCzhG+mHeRy7CJAgdaF3EoP02Gdzt9Xu/JD48J5zNJ8Vaq25elRegxsLdqL
WK//8pwkPY0OIngXjjFL8j06dvZo5OiJAw7YKak0kFGBhaMrVb1ySF46YRqzVJ86kTJ2FZhfL9AV
80bWdhRsx1HGxUH1eo0OZm3Y+rVojBLJG9vFJjAbFawH/CFDjw1urD3qKz9mIaMas40hBlGrtAKy
zGg1SATUumzUrWzs/Ov5nLr0/NmugAZS0BreEKP/gT+Eath41fj12t14IaSM2X4wuG3XyQHGP/Lh
L67wM2gCTrGrbWijIs6oY8dqc1VNfxtj93fhO5vtEq6hBHVXRWC21UljaCJ/IzZprexC02p+J00Y
szTRdKNiFVoDOiWRI1TCLqz/CrpCe/IL3TiUFvy9TdEkVnfZitdn2UFxix6dl7EC7hghRxrnBapc
RoDvKv30JP580TrQZwkCYYYuMqiCH6MsMeFryvgRl8z8+/mnT9H5zjvTZ5nBj43etB2/PuamB9G9
1coREYdIF5sI06IUtbwQNtr5sZaqQPosRWACaDZNGKNbE4ps4+go+uYuO3PsvyKr/amqeziz6DE0
nHY7o346P+xCIOmzpIGYb1j5We9yJcBKJ/MUBfMRu1yZ1EL+1mdpIDIrJ3BT2FSq2sO5cxIbL2fb
hVy0TdCCzlaGWXx3+p9n6DrPZewEeXk0Jl+Ark2K4rWLdD9HxknCM+2mCjCOI06UUsHzDR1totHH
8tTvy3HlRyy9yVnSUDhDqgEtpqNXFMazhkF9GDtr63xpJc5zAybnXK0KH+Ic4k9RhhbOYOvBvqH5
HSjOy/nFsPS5ZjnCrILGlKWOrtzI2t/qpNSvcZF0BoaciXFz0SBzK2Y0FU3BjR0g92/9lyLGvj3q
gXAnGOKcH2LhU4h5VugSTC1qwzn00C3wd8WS2O0dubL3LHyLCWv69sLWJ66QhhK5B1diVdxmAIA4
gwuw20j6Fy3w3lzJV2ay8EXELCk4hdVGkPlsFCYClIUrTqLIpCLK4ejt1fmXtbAxzKGlmg6soM4n
p1yIb8FP2dLIvgEFlKI2oaY5ZsZU1ZvrvuNcdNmI02d7c+OtEi8KkUpACksBUZ1WpmFu8qqlg9/q
gv1BjSOYyfCK2jVA19KCmOWHtrf92IcWfKgiwDWo8bc1JhK6Wmkru93SALPg91HRVfuI5AklGq1G
fHSjaJf0RTKuDLC0EGYJIBSjQEpKcQ/gWOuryImco+c3/ckO235lISzNYRb9hSmysB8SXlKBn33V
DtoutMUamGKKvXf20jmENLfSpAG3MKnnKtW3YBxjFdYGqPhipAmY6PjdRRaWyCFtrwtnpM3ygGkE
0lIdJT3affzStuEkOt2lKxXPhdc1R5KObR90ApvYo6IOzYM5IC6FV5dc+d5LT58FfkS3x4pcSgaK
DMtT66gOxkHoZZyPwAUM5j8tmN6EIHabiam6CZIinpV8qeWktZOD5HUi0Nh+wVlwkD3YRn3S3cyR
ic7G2LmRYYt/kQ39Ieix2zWc9qWEd3v+N00ze2+BTG/izU/SC6wrPOzVjpQPHRKCdLvvtQi8p0iL
rJ+tF2Bme36khViaA1DtGItyp6QIkxsTUcVzkcfAtPRadSEjXjbELB+knuIowGgo8RhOsqH5X99C
jRXPnjdWvy4bYpYRKMoANiBbHw0o6je1REllLGL1ODQoOJwfYmkRzjICzuvoudsIm3QpMJCrNO5x
G/Nk6omVVb7wzecI0aRsTGSlGUCtZPPZbC39qJAPEHKIzAdUkNZALQsTmUNFw2AUJDa3P9RRiXCt
mYmu2FlqA73r/JtaWFLq7EyQCXfAC6dCOGq0rL8iXzVum1hqVHLhoq28rKUxppf4JkCob+WWFbsB
/OAwRXHWUOMdznb4PWeZZb1eNpFp8DeDSDxZKOm5fBEt88FlWGmIlqccUHHQPYyndueHWfog05+/
GcYogJgIFcUqvUHy0sAAc9up0r7wa8y2+8gyMFnsoe+admjf1u2Itk4XaZh0FtaXyyYwC3ABWS7q
UoboS/Fa+BSKvMK4u+zZs8iOva62hEzCIyLI6AzibbZRDeQAzz99aRnNgrrrQS5Wk+u05xdy3PqZ
UcpNOChuuEFxCkef88O8/4W1OfQz9IyxyHMlOFqqj+lKZNuet00V3V5r2b6fO7jV/7mEKNiiAmTa
/tH1jFenGnGzwwrI6BG5a3uxslW8XwnS5hDQXPq2PUBKYRb6/ah1PzsEurea2+wKW3upFCE3sGkN
ZXw+/9be/zjaHPKZRy2XV19Hqay1gMz7Da6GquHV39ShvQyW/08T9zexJ1VTxKVClwZVJVSgXXx7
tRJu6vkZLH33WWT3IhS91uGWKCb5NS3lNknjWV95P0vfYxbZniI1z4o9Okxj4cT7rLeQzQz8xkCf
A4jxfYKKxFPR+843JFrUItwgxSvr4/mpLX2cWczXkdLlrcVNqdVEfy3KFjfKtoWy7YXy0/khpsX7
74cgbQ7z1PQSWUOgRUBn6j0yAz/T3kdqaKhfHWPwNkNI9d4Y+vTCIJ3lAstKAbVQlDnSCenQ6eqa
F2eIVrH6C2thDvLMYkVXZcwKUIzQOZmeToemdbMV3NT7F9ffRM23e0jvYmFf5LguJpH2WPYJeqao
myFc8MUf5UtaGSvjLHz2OcYzt/raqH1qLzDfs11Vl/hEutRe+s4vVr7D0hCzrT1BNDqwVZWSQgpC
Y2M5yNT6hWJAmsH3Xb9wlGn0N4FfGoZo87KivKOqBU4QGeYxoZOgHdIMcbVygFj65rP478Y6b3UL
5TFTRzZgrIpbvRsuQw1r9iz8Je3sQKY4bdHgQMKrCB7ixAh34eCuxN/Sr5+FeNGSd0ObAUSV4cGt
qeV11ffF4Xx0Lz19trGXMRoQWqg4Bz8oglvclrBywV94Za9aevosmJGCikfIW86hqRNME010Fty6
THYX/fY5mDNILJPOWOod9Tr7ZWd4eNuWdlntVJtDOUXYQrBSKgWrptjH7ydIN1Jtg5Wb+kJ0zZGc
elFqaeOOzqGsdAXElWz6AmNDn7tt7cvksp4XHPI/w4tmKBpydkr9xEJPpW07b59VXXPRoVCTs+Bt
4PTqDupAKMqF4d6tHe/QJSK9qCirzSGbmt3XY41U4gFVTw4FZhvW/VbaRSs2fsq2sLJEl77ELH69
USDFUpPnkJ3Hfh7XVZFrd/lkXXfZKp3FL1+2og8deMcyjKKNVnfwoF37MiKdJmfxG6RhWyg5zZLS
0rovkTHJfpvYao2+Xj9eNoFZEMuxtuMg1F2sljpq4m3+Ug21dtnrn4M0s9yEGjfy8ELzUArMT0bi
fjbA/p7/7Qtfdw7TdJsMIJMTe8ccLPF1BabxxBlsRPd2WMNKLw0xu2cjWlOPMhXuQW/GJ3/A6RBr
q3gynzw/hYUcOkdp1nYZWXqAL67ThdEtblgDes+lkl/6/FkUF7rXQkthdyyi3sT6MDA/1EXV7S/7
9dOs3mzwqWF0ODjioOCXo3crsf06+g2Q4vNPX7hwWbPgTdCvHfqevVFJcYACIEQjKpf9FmFKvG+z
lUy09AVmESxSYXRagM9YgYwByPc8LDZeMPTqhV94FsMi8lPQMrgJoyseXLtBdId9WHB12SuaRW/Q
87aFyxagBUjUYTkMvsq1nnBa9bZIa6zUHhaCYA63FLkdKiH8BBaRWn/Nci2u7qrEF/Yt2sf+GuNs
4UPMwZZhnOtth6n0ISZbbDsTH2Xfk/3KZ144vM+xlYi4Ddg8Tm/KrI1rMy31pyJQUqyaw32a2NGn
QrPdlQP8wqVqjrA0E0M4gwT04odBsMOaoLxxgMhcS6rge0tLu2sUX4Z9GKdrxm4LoTJHXQ4pqdCo
EyS+TeuDqdPfqmMP8eHiMXCw4zm/2JY+0PTnb6IdFRo1chL6kAITqX3QoCMcm81aOX7p6bNo1wOO
YqHhKwd0rXQceBy50+NaXzmSLT19FuVZh3h9C+gQkT2su10L4hdGovH9ZW9mFuMAXMrcLmj36djq
9QhI8Y230MaxdT0/wALgQDNnge4hQuFLlyWlu+1XTOZfamcs9o4ynuJuOBqoOu7yTqCyGqI61f86
P+pCzMwBd0VXZA6Cq8oB3laGwpuEtnNTe5FX7cLEN/zNgCCjug0GsxcrE11INcYUUm/WWO0oZp0G
HZKYoq0fHaftjvjUFx+0pFzjpyzEijHb0vU60EdKkA7KrnGOgUItEjwA3Mr6KpjOfZeO5cr7W+h6
Icf352zQuyU/j5weMrWw/A/FIFCkBOOfDI+5WiSPrmLk2nUWpfmICBLK35tKWAXmPwHE/4OX0APb
D1Gqth+8JjBQ3LP8QN2BM1lFTS3ExRzDV1YD9UbP4BODnf9W1hGkL1XW2efzK2ihfDaH5Tla5mla
1juH2sO9ejS+l1Khxh8+h2PibkzNfarTIb9XgvaiYjOSCH++cSOPOfAbxWRUk34cfZzkMEfoiii/
LAfOkXo67e8kT3AN9RyoOhhlxAdFcaqVpy+t/lkeKcBnVx7AcHzFi23Q2k9WrDxxOV2rkS89f5ZF
EL0yUTtunQPS/R8aLcHKIb0y3WJlvS88fg7B64IalDg69gfhNljOtlmITlBTIjWZXwas0Ob4O6tr
g77OmIGtVT8CwUKyypUTwtKvn+WFutUxfGgIVsWdtJyLzD22Rprug8HxVlbnFPfvVFvnkLusRdLN
VRHVLztfPpudGhx1qTiPWBV8tyJcVM9H3UJQzzF2LoZ2XSZN55B6NRrRGr4THNDXWMJL72ka9U2K
7oe6NEEKUN3Qm1ul9k9q0NwMrbdSd1jYdH5Lm755vJ65cZXi2oYirIeGdoFlLlDODK+CoN4jGK9s
hdes7atLb2p2LLB93y2MMqd4mPvaV6HL5HsRuHLl0LH0pmbhHLoVfToBQ8CESr1Ts37Eck3JDqMV
rx38liYwi2hHeimYdXcy8rPyZ8PFeUClKnQ4v5AWvsUcOicsI+1ShZAoxwKxjrxJnWPvlRVVXK/d
RaaI4k0xSGUl/S1MZg6jSxTRRElL/vAsaziUWAneW7GR7c9P5jcK553om+PogpYmcOfFbEZqVv00
uz42r1Fg7n+OET2Dq9AbHoWKq9eAmqyjFxIHUx/74G3vDMJH1Hr8IRsnKm/DPDNvHUWz7E1iGU29
G8fSfA6qyjZWfurCwpmj8MK4N5u8T3B8G5TgpStC5yNQ1opCfdWnx/OvY2mM6c/fxFnfK00SBdI9
JNgDXWGaY256I23RcV7FFC0NMcsUsV54GCi2hDLOs1vP8e7LTv4SXrhy7F5Ip2K22Ue4Uo/mMBkb
ld6+jf1uQwFl3ERt+9QgyLA7/6KWVuUsR0StNiKETpFDang3R2aP2VpgFpfl6rk1a1vLUNMSE2vq
vucglHjqR/xKig/nf/tSAM/TA4od0s0b5xAZ4dZUcFAKPIxzezkOm4CLUKV5Kye9hbc0h9tJ29OD
pCdtSyROX9XAq69E7rsfz89j6emza0FjZJ2CGCrz8OzPppn3D/+PsytpjlPn2r9IVUIDwxa6m3Y7
dmI7dpK7oTJdZhBIAsSv/56+q7x8aXdVr7JwChpJ5+jo6BlsFhaf33/4hWW0BdapSdS09VBT+AW7
dx1MBDm7t+CdzZm4Bqe89AHnd/8RbdonPQkd6kYCnschgPzVw7Ja+fr+F1x6+iaWoQHDGK1QN0Yc
TiRtVagYws/R/v2nXwjjrUDjsk5ECmUBn80m84VDb/I7Wy2k2kcyXOujX3rHJpRJ2a++hvlbujRj
c9e3EEJeZG/3PSb7SqRdesU2jtvMdX0nQ/TKmpMU3V54zbegHa6M0qU52Gz2s/Ag6G5UlDarD7fp
xjTwBqrplXPxpTW6CeQQVJDBr1E5BlUtTgsUUR9mKDTdtZ4D2AWNpOjKln9hlLYIubnCNWpAWrR0
c/29nduvhNIPILtcAy5fOBFukXG2AQzL9+CDHigF86FVAjIfl4MM4C6h6ihKQC8s5R3mBybFGZgN
Oh46hV7D+2v5wjhucXORn+FIPs7Ykkhexq0OcE5ZTBdLf/m8oEX3/lsurIWtwiKx/uhlZA1T9IXG
77OBPTZdJ3floHLpG85T90cuaRdvgWsyFrIgzV1ewcHXD8gxasDiyQWsqt//hktvOX/bH29xMERo
RY2bCQY/ETjZvkbt8Kgy9tk2AM+9/45L47SN+sKfIjai5SvO1qr9kPnpGI3jlfLg0tM3Ab/2Pqwt
Mo2AH/IF18gwqSj88u22n74JdxBvZr9lJkinuYXzkGvLpgJ4AiKXV8b/0q/fRHw+T66dhA2hOb9k
MNXRQ1q0tfl8y8+nW7ScIs04rWwIU+s0+yDrFba4sLS7kkT+/tvpFiqHDuGS1wGQAXPRl4eqnJr9
rJf2plVDtxi5NRu1jXzMqxxHGL9qxdKzRuqV5v3f1z3dIuI0PLf8MczDtA/CT7zxpliPMDYNaps4
P/p22/BvQ1ho7NjNEKRDpqsvnir402yVuqm0p9F5Wv4I3ZGjeaGqs/NJTZangME/jwBLCKuP6JrV
yKUZ3kQuo5bOisKQYdUwXIrbfine/LYEhPC2AdrELtU4f2nBYec0LzbfL+NYwnpbFuOV9f/3bY5u
cW88K4BJyNEn7EIrv62iF0dXh/mdWtb86f1PuPSKTQCb3AwCfAJsNdi/YK9bZnvQteA7Oqlr6M0L
s/D/8G6BiOA7hqI7Y/0QV7PWcT6pa42eS0/fFN1+tgrpLUWQ9vAp3EetIx9alY2f3h+eS08/H1n+
WKRDFvG6KkSQnhkLuyEnHG7MtXclBC49/Rzdfzx96pCV9Xn34nkAZ7LoHyapu7I2L2SIcBO8gsNL
r1pwcp5bA4PHMWLFXelNFlZIJvGWqJFXEt2FFRSeP+7Pj8htvVKFj0CH/ujgM+rU8C1q+Y/bZmAT
w3W2tI2pVxw9IRz61nZhVR1MyMbmSp1yXif/v98C5sb//ny9ds1MKvSm/IDtCBEf5nD5OawNjDvZ
sQldOkTejYtpsxt7VT4CVuoHZxupuoU3zdg0sesKSm+cik0wByQDI6HH+WRYvCGeijZ1XrhfMv+2
DWGLdhML72brAkTygn7MrogMUFEQ+BW3OVOA2vC/k2HrMWzMGKJohPdRPCgaJEVkr4ljXVipW8Rb
zYGSCXMkIlx2F4kN66+Oyi8BqONXxv9CzG2xbprbSg0L6nYeiOel09Ohg0J/b3x+Rxy9LWlsIW9D
baAjYdCvMisBiWoESY1mMJ14P9y8S9+wCedsdj6MtmZcPNYRjIwhNgNNpyUPnIJRNhR77kMPXisA
LQdQfu9CqEt0Q+O/KRWR8V/QG9jXfFaQfs1EqO4qIGF+CjFG3j6M5vYaT+bSRG5ywtBaPrXrEqZd
Dy7pLsD329jIzrfxEMCR40oKvZCeg01qkBDVW0CJwnG/m/Rrxtn0rV1n/+39kb70EZtsEI7oneY5
w1ofikcMORpevIRNonl+//mXfv0mGWjniK90F6YU3mLQzPDbNw1hqitp88LTt6C5EOYtHgXeJi34
IKIkiio43qo5WKMrC/HSCzapoLQ+axTEeVK0b6LfKArd57Dj0+v7g3Nh8LfKhk0VzCt0GaNUuVCd
+DzQ/VS1gOdloX/T8ZpuQXMZZHmA7y/Q7srq3IAQA2BzPNSlDG9bnv752/7YeB3DhVwEnn3aQ1Ek
DRY4I3RteU094tIIneflj6fnQxDVmQUota9NUuccB4zpDAy+Mr1/7/nCvvV/Hx/RhtmAdjL1+vXO
zyKVFA1Lg3E4Fa3Od4Wabytwt4KFvOiWfIJVagqq+5y2BJcHtRCw8ZPrcONi2kRyO1dkLRtYimZz
M73KiXgwwSzPBpZIIOTr+ys2wsD8pU7xN+Hc6DXgRTEHKVOdhB0wF7+ZGTVN1BTsSWTARZ5fwIzK
4rlvq8P7L70QhFtMHUQdZhPCSicNybyeolaEC4wr4Xd/ZRVcev4myF0NW++RVxL9+Bpd7JA6+c02
Xkv3t/3+TfkODwdgUUIMGg0WXM7ywSScqGt38RemZIugG8QgFnaGmhnvLWtWSGOZY1SgtT2JPaTN
dwGO5SPMoa/E+4WI3MLnGscqp3u8Tgg4PMSTmSEpSsaghVpqIK7sSpdmZBP2qx3hsbOAjCH6ZjqU
oR6PUrH5n/fnwztvnX9ZxVsH3BDXwGIKQ1glOvjOS/hmz22im++uMfGU6Ti04t4wdbeOOu7z8QOu
tW6DqYPO978Zp11xBJ2r4Pxq5+GWgEcxHCwgYqVhJf7+510avE0i8F3ZqDEUfgpBfYU2J/+V1dFt
qkF0C64rDR96bjyR2rYZ9lDF1Mk4ZU2MTfHK+eTCet4i6dTSC2eguJRymcVD3hwyTlXcy+pYMQrv
neUxWsNdya+1Ty6thi2ODoWjGYsR/VT03mo/bWoY/+4rWyoV85UsVVKymsBKXVXRCrH9sYdHe7aC
L+fTtn+da1aBdDbTzF1BdVyYvy3orkGjogXTHu1SH+C+qoIwNI6e1zQ7Lz3d/98FKEG5AEqu8NMB
5qTYqN9qoa+0Ay89+pwy/tisQSuOplWiz9v4cN+EwNKUaD1fw2//d837l6jdAuR82g1OrCglwWEL
7T50dZt/g8YhRGNCqP8OsS2J98nPy5HEWSAyuJGXXTDHtBhpEBOfUAKH7cqTu3LVDE7RRQR9urpk
0pzG1S0/KA+DHWH+J5mZFW63qLL7ZIbEpH9lI7iQO7eIu7EEGo6UsEvtx+HoZc1buSxF3DN5bS1f
moFNdin7gPpRJc4vsD89THOMnshtBCEqNnmlPrcZ89WX0FbS0GMMf7Zr/hJ54c+b0tZWBK8JDKfR
iGM9/GQ1eLvjvCMNvUasPi/vvyyeLd4OHUw4P4+jn8IWwnxEc6gu4gWSsnDMLvq9a/Potuy7Rd3J
UlfBKgNUepNgPwbcPtKk5jnW5PvD9B9K4G9fsqkmwBMFJhZSFmnOYHG5J7KzTeIBjvrZg1rKY7s0
TsCl2nTmCxnLKt83K+seKx+ZawfXEEirSIB0HByTXEgSk9uxi+EXOVVYK0UbQioVJf0O3krah8GI
m68RnC7NwCbxkILlpcikTI0p386L/7x8gnwa4qKabjsPbtF8S56ta9mxIK1BDFrh9+QzmwhGzDVv
gwsBthXN6/kUAXWKXrs2AkK+qHjumoLxK1vfpadvjyP1lMPEhcp0RWsRuktRd4LeLuzq3186lx6/
yQ4O2n7Y6s6nZVrlP2c1oqeFPji9pvpwIb3xTYIIsJTMNC8Se5YI4nk44weaIIq9jN54n8U35w+I
S4Nv5Bs/zQrUIfEMVaJvhcrqm65B6RbE5wI479XaYALafLjjhTRJ4JvuCqT1wvhvMXsKnkp0MVqC
wMbNaV1Mc8SE34a9olvIHpznmg6gaJEqTxS7jERyF670xoP4FmYXanjSmA5rh0MisIBSddXmMeu7
Mj/V0vr/vr9CL6ygrd4d8LIrGHe467NsmF5EHtDngLnyJ8T18u7KJnw+1f0lf7Lz7PxRpUDqDEj0
Ggl6HIPvKOYaKIbSHtrIa1sLVHaF/G2jvPxqg9mbrrzz0sxvAhtgOEAEsDenc1QUQ9J6UABHyTyK
3++P24XcyjaRTaahQ68Ct5jwPBzCeLRa8kSsa/TLD3rx2QFg8fb+my7N0CbGQavFWakYcVauS/NY
oqL5xweS9jmr/e7GINzEeC39IBsUw30m8e2dRE8S14Jend70AVvwXRcq7VrK8AFzJ8ekmObsEeJm
4T8hav0rifbCEttq24F+UvpwDZWY7ioAkd3P13+LngkRy1W54C5f8yZ7mEf8kHgFNOmaFfSFZbBF
5zVhxbGwHNJXLj76qn80TbBbsSmiHq7y27ol/7Xs/4gf2AOGUdnN6Jn5XvSRt1YcVCOvwXkvRMp/
9KA/nh4J0WIlo4JdrVd8CEXuHW0h6ytxeKHft4XnFbpdpq7zeOq6wCYW2qYnX0TeAfbZdj+aKDtE
YVbdFipbKTsu/Mp10PsG7EU1LimKsl920D4tIbALSMk1q6ILEfnfsfaPEYPKmIV4fc7TEMF41t14
4XXTJOUS3haP/2ma//GCRuRyrfKJp6Ms3Z2qSgUTHHFNne3ShG+iPWuyxbNeJ1La1+pQTwCRBzMd
Du9H+4WnbyF6CpLu8OptRHqmTA4xKyfv8wKz42sspEvP37QOawWBWZLj+QV/FmvQPoo17G/rA2zx
d0BwaK/IK5SZ4+QDNSV+67PR8W0Dc04hf0wqGvZQABpR6czlWt17dVmCS9/7V376hTij57X6x9On
flm8bkJfneq+XZMqq9cQyLt+RTAI4eQhoCb6UkzM/Hj/cy4QFuBn/L9vzDK/tCtEadLaln0IXLuF
MgOarGSKz/2qB9uHLewWGCwa9U5xCwsMKMHCLmjXl1ZMsYD7gt6zAmelOJqZ75LKh2A5CoMRVrJZ
RaH0BNYoP4WtKX6//6MvLZ5NVVBU0EKCoypP5wBXifGiutrEfl+5Gwt+uikLdIOLsJbOSA2mGneD
p0VCum7Z3fbzN6UAqwTpV4kpXWc2HcFwap9kW99mX0O39sfNHAZQdqIshfrMsIMzgzl1Ky5o6qa6
Jof2120aKnjnDuQfq3RWOJYPvWBotNUfnRWAsLHywR/156wDQrEVEzuoqzfmf83TeNsmVXALkJMf
dDyF5A2/my1hyZKJ9hjiq67UNn/d//GKczj+8UFThbuZEZrugAdHbZCIrlZfIpr1Q8K7ChJ/gvr6
2rZz6V2bBKIhcqNty720k43dhbSVCW2Ze+AwKvgRTtxdWWWXhm2TSvzcZNWSBSzV62pwyQDtDxOH
kS54okyjp1vyIYZukz9g6W4mfV5uMy6Rj3DHyHYF0B9XPuL8lP935sDTN5HeWgqKlOY0JW0YJoXw
gx3m5iZoMJ6+CXNSjh1aoh5++1mZzmVU7pp2uCaddGmiN2He6CXXPiAIKeyvOgiKuCdNp3kHtwhc
9F4Tnr80QJsqoCFNoGHrw3DwXsQr2Pt9EmS8f70hU0GNchPoLixq0fbUS/2xml6VaKqHemmvOcX9
dbPD0zeBPXVhvay99tIwGst4VQZdRqNJZmOic/qZFsM0gaBOsitUyQtjtdW8KzmTrppmvG+eAakQ
tk1wTW7u3h+rC9O9tTCepYALZWW8tDZlsxe+uB8aeZhl4eIgAHz1/bdc+oZNVDuTh2GzKC8dSD68
OPgaf5R6vtYjvZAztmDAsQ9gGN/iG1zjyoelJOE97T3XxmAVXUP/XPqCTUivYF0scLVhKLtz8ZyP
pnlQPmPfbxufTUgXNpwU6haawqK9ObTode28or7mwXBpfDYhzVESQCItpOmiu/XQRFGj42l02Qlm
IyB43PYJ25B2IbTJPEvTufGynQ//tPtVTDd550H7dRPSgRxzDXSDB6ahUF9ysnavoOtdbZVeGKEt
BDCce9lPfYYYk/MIbzKpdzPM4EACrOiVY9X5l/5lT9jiAANZ4WDbzZhiooLXHjVpskxDHvtknu5J
yTtYrtH6pNVUv1ruriFNL33ZZt8OSJOrskUuLOEdwuJxGOSPyHmmSBaY1y379yf/QhbZwgMLoUkO
+S9seI67O8+byz0B8+Ywr/m47yZjrzT8L+TerTbeWlYejhOEpl4Ni8bj2sLoFsTxztb7zAbdsIeo
QsUgCHwugN//tAuBH2wCv4Yy3qS6jqYlHDXROoKal7HFeLjt6ZvAX4NgCml+Fv9fdP6x18R7a5yb
r6y5S799E/i2bHPowJUs9QI77gdZ/BjQcr0yMJfmfBPwchiYBv8XMdMHKl0oiY5tV6/gJQbhI0Sk
bhKMhwzzJvSHDiwK1uYsHVuB/tng+rMU+rVGN5f/baR/icytVh4JO9pCx5elC8/zf6mYJXqqoXFV
Y6HU0ej6YzmgnXAnl3pa4mV0DkfcgZTrS9bpZtq5IhvpRzkHEUvc2LXTHhquC+CJOBFnCeRc4BpR
aTnoLxF4mzT2XSWmHSW2ihdIK5iioIkIwYOYq296dPdZkLX3c8Szp5Bb9wQvJZ10YzAl/VQs8RgO
NTY25cUkVHMMOtFpKfU3b6BL3EV5ndTFNCS+dD9VTWChOIr55K9RD0h+/4C+zrKLcI21y+rsOAtb
xKQmQ+y3fQY7tYDtuwgujr1rkh5o3El3X3pJyaGu1a+Jzwuk7mtwEkn+VM7r727IzkaA3pt042+4
XH6Rhr4aNvtJzewaT9TMiUeFn/Rm/tBpBhk2T7QHAgK0ZPC/Bcy3S/JKnqaefPILPu66yf8Ex1UT
j9X4aAfvufbka6MglCIZitBG+TIZgwFmzD6dk7x3P9Z8GU6ELl9DUCT3QQSzTuN1r2FTvxVR/XHC
3/ewWx13C1umVJkuSobG8S6unYVRHan7mJeze8uNZmkusKNUuX1YMvmSlQu5K6BljB4+j5lPn6rI
NjFEul87WKEm/RrmuFUdhl0YSBLraSSHPnc/ewt16FLQPrbUN0Cw5CcbLWVcBhCI0/xHJbMZ8u7s
d5+JJypa+Uh6e0KFVEKZjAP8UfLflJEBAjFNk5opus/UcmpsdIKz90/ZrL+IFndj3fJ0ESaMS7+B
w3e2st2CwjQGL6vHJ/ZTMhb197EKvZ2dhIuHDCp18Eqq7toAuulo7MsjDFnaU7HoYueV5bLnvP4W
lMUH3ekw9o0nYylhwyFY8e9ciDquWJM/2Vw9QxyqAoZStnFtgiHucQkdB9XwCwpNbmdUM+2Dhr6q
YFoSTNsSm6m2sYv65bhom+GCUIc7bptm5+HgGJvKvDFpX4Zs/CiJB0iyQY8WcRTiLheACRsWLzk8
LXE9reudXKGJTSEOnOarefEgKxb3I9Tq+mIdYhV45oNw4wOC6neg6DHIgzAZzxT/CVZRMeUR2xPd
TTHrzOdGtDideeqnlfI7eGdoC1nZJxBDhd4wwyzaPPw2da3ed7T29goNkKQURR+Luf5nYBH8YolF
H2dYY+21BkHX/RY9TpFAQT+OwnuamhBejtN65/KpS6Kg/iBFdIDSTX2/jixPJEdnMpvIvSua9Tiu
+mOti+eViOfVR9jg4r9Le4KER4ful5dbDshzNx56HaK27WUiAxMdiF/YnUeqNZkboJeUykniN+tP
w6Y6JmfBfJiffDIDfS2D6EkxZ/YtfDbjAukpsRSgkVkDva5zIw5+1v/S41wBczsCG6NKCWMgMSUN
VE7i1XZ5whzYSCFz7MhVWex6J4qDcdYlHiwG7gbPH+F06mhCWvHY+kURN37ws3f+mxkysE8g1I2V
Ym08QVwm9QREYaNwKV/QrJInZYku45GCOqJ4RL94QP9+GbMKhphe5kF/ZBzG8imC66NIpNLsaymb
SgMtZfwHp8PxVFpeHTSgJM/jgGxjqWmnJBDoYScBFJ+LeCJ+fkD45y7hdCJv1QQ77iDnY45pYGPa
eIs4KijLnujQ06OGVclh4pXAjuPjV2SrXU/1cvaKzzwk0AUQijtfCPMiXT2OSZSBJ8cAkURfT7n+
A1Ujeo1lLksR8xkYpRjqtNEjtV3971oU8t4oYDZi3Qd92sNgcifw2jK2Pi/upWXlcTIssLGHI/kn
woX3rS0mfQ/eQftvVAz50xgq+eLlYbXCC9vznvJIu8eOo5pNQqnaJxHm5Jdw8/Q57+YAsxuSj3It
63SGDUuOPU5W99oBgh53qnMPwVjr/kHBBAxWPNJvSWwY5x+iwMxHzculOeRE82O0GndkVq+fpzCy
rwb2xx+IAyk+hulj5cdtvmS7kZ29LJSTa7sfWTj8DqB0buOiXBS08x1EBhebvZAzdxcZ4rGY5c/B
AILSDrpNvCaqYmXUT5cN83OtFlBCOCx/GaXjJwX/uBN0gh7AEnUxZ0sa+uxL1vCXEAsohvjfiM0L
3wR3tm6n7PBGWMl2kLhBz1tj/cmw+7oW5OeKhXQvcv1kqw7IKYg6f65phkXiB+UJHhxZDCsctlfU
o3HrQPZAGn+WdXDKJHsDa9QewhZqyaXr3KnUgYqHWVaJHuDc2gy4kwcRfUHaLcdPwH+LnQTGNcGW
911X5ceaoGvtj4FKABT27p0YYfkZ+mvCZf9U9TC0bPsBIP4Ol1X5QB+lz3rs5QjWAT6Xd33QPBrY
koKLkn1ejGxhWM32Ai3+nbFKYgOfxoStpYuZ7n7qPAJV1/lVYt00Iam3Bvs/DiEN0WnL+zLp/YHE
MFJ9bFaTJ1ndkARX5iReI/DT2p6/lo3TyUpRXvR2ae/6YviOm2EYUuW48GxRncSOm3T2UfgPoV6T
UsowmWG6tgNe+bNy4MVXzQrRM9p8D8sJltG9yfeq8t4gAlvHhec1wBZ3YjfLuUMrNpqSloz/mMz7
BTpkHuvauV00kqMvVQin+bramQpIQOgSvrXQRor7hj1Tj/cnEEMAHzXSPfhtE2Kn5ZWDWFD3JQ9M
i08bg0Ox8PmgelW/COBb49UsaZt39DBhfwPGJHuYgEr9vczrGGOTp0cAE4oDYco/DGMjj1nBCHpv
4OREftg2SahVcMipgQ8knHTyHTy2ywpZ3lXqqa8J4mIoZ1zRtfASqB9kz7vxGIJzfyjXc7jgXHh2
One5/MQXOihwHqAmmchaB89YZNOOMR3e8cg7H93L7te0DtWdX3TrEUhUt3dzPn6nfqGSoA/tp3AS
/MSyMjy6cu3vhkiuL5Qz8VGzpX/O4NNbxcxI8iMrdf+8eCJ7hC6nfyDRUHztwPM9wg4ue4brrtkZ
9Ds+ZlHR/YZOQ7Fvi2F9CCNu7iG5mENRaMB1c5e1KsloFTXxyGZkCBWuLz0XkKELu/Z+ctOssS3D
RnxeaXRP84ymEPaZ9zPEl5+cK+edjZpVIDMO9gFrnX3Vea0/5wr1jWoqVOIVn0HNcwoh7BdvlTdW
L2Zt2L6dXAhmL28SzArqvqpDV2zUPb8PySoPppYelqxbHnKtsp3lfvc6eWV4anpZlHEoC3BwsJN/
6PNSlYeV9/Uur/Iw4UHGEhA0qx00xPIDxKAkrryZ3bO15ndtxNS+LMx3lZHsZ2eX5Wcz5xinnLO9
D3PaH5E/Rx8jdASxMmz9auBX8zy29XgIo6zf11FXpKWp1e48zw8dLLxQWQQdAKIZOeqlGI7NYMFi
EyNkdrg/n8C+blDsrICw4pJ8X8C/L0HJs+xG1Yo3Tlf/fkLs7kLN+0c1mWFXEjPjlqP1Phkg9RN9
VtOz9RwAJ+iznQ188hQF0j82Bt3jeO0ipMw8y9ibLk00HCHIA9d345t5D1PfpoR7aqDqOCo0/eIb
qBnFKwikD1UVkFNLqwasQ0XnmGVT/qlaZ/mEG2T7SyyGvs2e5PfN4mXfF5Z5X1gJvvlbKfMeDV/X
MDgAaFeSf4Iag3kYPJd1CSHasH+qyGvcrlyi4kfh9ZN6KD2l1L53YAlCmRiShElZSPIVPoZZg/NJ
Xn8peU3Ag8jRtDl5kyTNvsxtl8Uo1rnY8Tq3ywnLvBlOPIThacLGrpA0Vjyr/hUA5yCVkxqMw6YI
SneE5SUVsY7kWOy0g1oA6lSmhv3sRWBA1H2RJ1bYgR3hXgCNEQtP5+43q+H1fq8nV2XHJps8EpdT
Of0TwGP1Yx0YCZ77MFX+fS6cvx7GhXhVXKLuK+LRCTU9Tatg9ptBb3xJgChBndR32lR3YddHXjyT
oNWAajLsWR1M1GBuWZ6Jh0MY1KDI5DmOSLAyV3TnlmzB8qsxBc8E2xAUaosR7gqg9Edd6uki+NVA
UH1OQKb0+g+OAQexy0QRtSdh67A79cSEKu5a4pkkUuuwPorM4zXon330ofcGFIblMlrxJBoOJitc
fnBkWCNpsGsGpqTtnoy6wmVsQ9aXaOha+CRIjnvtkIvVHkrCPXGY/GV5htwA4T+ASsWVNJMD/LDh
PymqfYvyvT8osZD6qSIDbmm6pcqyXT96fgkX9aEakolN/pjiDO6iH7PJggAK8Zx7OHqsJbXPEM3j
1akeVYnLowHqNqfQeh7KuBnCti+ubpbwNJLca9PB6QGTULVltdx1USO8u6xRJnxEGyAovbjRM4uS
OZqJji3HtMXAEfkwanRVX+D42Y6/ChW47sFJadZH5newEI9XWhTuB+94VSQZCZEQSDd64anOOxvG
kbQLEEJwqhvA8Ud637PF4GRAIeFRxzUpmuPAshzAdJQJsHmcW4vcBeXhbN8wAtQodkJEZV5O2Ien
GfeKL2vOKfl6tsnmB8s8FNO0rjiOvU6JTzazHPrIuL6I5UzC7IE7wZpd0SFvHHu9zlOMS/G2xmqv
ZiyqMo/8vRsrTdDtkF1/FwKKTH9ksHl5kHVLNVzq4fEU01CaAt+koEe0Nl7kDhSuUAyHfq8rsbzX
aJhif7DRjOhV0AlB5p/UQXvG/KtLOf0wI5SUdzP0drNj1QEW/ijLNsBxlysGKvZIlylGGceXD/D/
Wr0d0aroHsqplQbqF2HT3nUma729XSbewURtVPYtqJzHX5nmyGHYzWeXTDoPKaw0myA/+ZJD3lgQ
/LPPIH7OPuQF7Z90HeHWFMfNTB+wK+Pcx7mtq4eKOBKcLAquCpIGNZzAEYLBdAeWn/2c6cb/Qsp8
KtCpYVomE81wGZHAwyPXB5yklfu5TgUXj7iaLdRvGIV49jdE1/Hzevim7VlIovInW5vuuydxPtyB
CGV4LBe3To8EvQ/7EbKfsOnWfhiST7AcHvUuzEpboqSiHa7iQZhz2AyYwL4A9Dc6TEtfgWM06y7f
OdQySAW2LMpP0Paox685hQDNqexy9WOporJ8Eh0b4GIoR9Pu+65rTBK6rHenNTS1h4ka6wZE1dLx
2LGZr49rpmaXTm3nyKnxXf1lyEuTP03zOPHY2nlWdxMOq0NMoKKQ7+BnIpe9t879nLKh9v7lqqC/
9RTi/7UeisQ095oxw2kpNzVO3zNy0dpaKx+GCTyNOytNT0+Kr8t6J8Z6nA5UZKR7wIrx5DOuHCx6
V+CKi8RKfxZ7nw2l3dUzxVmeI9T/gdOsdr8pBdz3cwFQ0xqjfVyLNOR+BE3EwEKpfWoanwLoRDXE
l+uiHe+F6cJ153kmKPf+vCj9Qfp2LRPuCxLeNaz1KWTx+pClyptwGIjQvMHJg+h5PRSw9fvl62bu
d0L1o8AeZIvmA27QDT/pRRnE8Ir9akeCuvX3MhpIsDem722KxpxFqs9kPcWBKxisACG8Av5LNUbL
HpSPAYcEiDqQGDcK9P84Oo/lSJUsDD8REXizxZRRVclLV60NIbUBEkh8kvD082k2s5iIvpKqIPOc
347x0gDDXupg1xXIR2F+68G3X8S4qj01F8N1M4SIxr0amqo6RgWWlLir9hK2EiniFE/S9MWFybmf
T6yG7nRUTlduacOpzzYW6KK6VNLd+VUrbe8gZjL/ZzqGsWa+GGyZVl3d/Go8UbxjOO6spNw6+19Q
olKLW7WIOR3KwBnSclmdJ3wMw9+f/5PZl47JIvPK0qhT3+2Kj4B0WSvefd/7NbtmPZ61Xfp9Om6D
4vwtG8PqE6+ZnH84+1cvU/BwI6t8DrJmOyUTEthgIS+aqIL2EMyLEMdp8vrqjowony+GytHFTpa8
m6tDF0Slv8eCV6nM1ETQ0PNPV0d5HgvSnzh2/WJ8WiIKnBKIIcu/7brDWVRskzaQVWjTwUQxt42y
71iGvSAdA/7ew0SkLWN42I7sUBXJUTyEVKSQhT3s770SJSXxbP1+bFSu9j7HGrfjo0McoT64xOzU
L+hUraAALiP/IBmreXkORIcUyfPIXnpthCfGU1Ngh8pU1DTiPA6kWP6xvCK07iJSkjE/WW0tPqjY
btoDZ7QP7DhKmzh6XsouMwphuqlYl6544BKjrloYRtjJmEhVsuVjSlAW79LYszCTjWqLPfYiltQ/
FZCZPu46qDTmlm7vLgQpaufnNNzKNmFG7NTPup3/jRg4ubtFJ9YnNk57GONcwM8cWvDEB4a6rjiM
oExzvMy629LBRyJ/LhkYrTvXkMFw1wGuunetXVmnaKiDK9ltoTh3jeT4WWxnZwMdMHNmjrToFhp6
z4F36LxcnuZxqgMk0Z33sm57z6jedLUPxuLNIB61yvNYCLueU99yPdDWtRnHP7O3mEbKh1nlT5TX
gRbKzvVeOlIFOm4RgM4MIUdhHeBOZw5G7GMiJT6tmu7WsM8/Km7U8lZTauuyn1ZDEBOSvEf3XlQN
6L83q1/iPgpV6hT2eqFSY23juVu70zBF1h9AcfMRfDv4sNut87k/1yHT9aAItG+G/elnzu3irZQo
oSofYDqQc/RUDtvaxXkfgB9Xbk03qVc+R57vkPFibr8DGRYf3CzqIqjFe80Ny2TKreRw7Pd9YKQU
056zQ5NkKFqrONhGGWQ+MV43c+3yOeZg4uV1OfYpLZuNy2itPA9AkHWZjU0uvsWwApPU2xxcy47Q
l6RaDA8EMddm1ubmMnHNRmaGB3p5by1bLuxFo/feTMAXuUL3mYlRGFkwT+NdzfcK/xCOZhVHeQRp
PwlqaMmSDQ6Dp1fWa3p6sD1Ny8Pm2MNbXrf7wQOmkHd1XhA0by0L4JJr2B9RsezyMA1tA/lQTqHN
XqCBhu3QXjaGnnA7+Tvb2FPvtsOdZ+Wsxp0pXo0up3zEqMRjLmfjrA2bxzAK5a2oV4++ED/E1Tit
geLIk/a9W0EiFMoyvyiGWo6rwnX9c2q/CaG9dIf/vnh7J642P5ejpi9fgkE7T9SN5J/m2P2TfVgm
anX1Ekfk2p+GTZlODL65AgGvEWeEEVxts2NcaYX3XO8uNHFp+gspZYO67sIOvkd/5Lype+8QFe70
3cxy+lwGWdzNbjn/aYIQMF6H9oyZlSUo1qHUt4A95auW5VIfHGEF30x2P1E3Xif+6XVsDtvU4kwm
ZLRwEjuY+y0tdoxbjLHD4sab8uw9HjarLM9LFTZhJsdcr+cuN/V6YMH/LfbqTVTumOG8c+4tf2/C
xMKdlfVI7ZkN2eAOQd/NZrZjigxiXj8bxHhbX8K9qD+04zRpNBNKVYSqfCFFWv7rYWV+h/ts/5HN
zjirG7PmgvLG1Bymhq2pUeO5XM3nOTSgfSvnt83VfUOsBgtdudt/Tl2NiTlGE0kP7pI2jtPTw9RG
ibUa+ZsTVD99uPW2Z+O2kIFYElAFj6Ti3QBrChq/PzWNEwE1UMbLr+seNKtbFsn8sze3HHpwDQ/a
3CvgpKo5cCPPH9iThqOFyv++2PNToD0zMzUtC56x17FqF+z6TaA+zbowroqPrZ7N9dKY23paFjku
GR4CA+6Ifry/P5LEb5uY8WzCZJhNEy1nc9h5B98wzCH2ZBj8xj/sR7SRjt2BI8fNRsNdrgt1Ouch
6KLDXA1oSWTgJjCT/Ou8qe/qyjfu/CWczvBx1mlrCefSk9WQu6P91G7C/M3vo+UcmZbPW+qxpvte
9JtWbRnE3MT7R204O11xlHXwj/c/juTssiTrTADlEUeEWseQkjvzw2ykO7PF0SxZV2ennx590xXn
adknKmE0L6dRuw+SqqkG5i3sj1SK6bglJ7RFGtHtzwz1Xir5jbNlVWXJHm8Yj3IY1CWMCudjKZfl
UrJ2Jbo1RLzWMyu1LaT+vYf7epI02VwN2/huLRG8K5XrVzkVT6FrLtj8IcO6SldsRbRDVfxOL2bj
FefN64ckHNvh0A9D/wHeHz5uXtl9QANNbhoqj2uGSs3UH2e/zQZPTeZrJ1qeJVONzTEMnDAjUKRM
EXVLMki9cMwYrdxMGYPzPDdelGLmlHelWHam0KiKhQwsMnN+EI58GiB3XJ32u+3cz32xpG2z1vfA
lPJYWtJKrUh/FcwIN7rsy8e9Vk6K82A5laOts1ay7EjLiJJgKL/zzbkvp4GtxqqdpO50nTRUSf3E
dBdH187bdJxFvdBjHoAdyxyoEZR9g+sw7YgVz1j5GlPXLb3f62CUt6ip7bs591cbIPqHBljt/GAj
ZU4rKDp+tSr3E7WM4s/ol3vsO3P9vo42xxSc09kJ5vxvKazpQrxDfzeUP5wcHhD3Pdi0A3OkWO6T
oC9Iac5Xa7/pn05fTzcoSVhEn03puB+eF/QL2yUm/iRwKNLQlf1qie6l9YK9TELwI2DvalBUSQmY
mEBzvMS9JFQvLhzivWKrHxZCMhoCobelGP/QPLFfbCXqdNCdv8D9TRTTA8Wcx9DJ6bLe7UOpmnNo
LvOL4ZvRu7UV03clYN8GhtU0JATquO6tgdWvGm/dwsuIb1FeWtcIzu0iSh6SGcqjBqR5cSOn4Tc0
aL5s+E+j+hiHLG98CL+wm7LCLl5ImooOq6HdDWowDO5kGUXAE4ZwspCB6LNzLZLQqOtKPLBLQisC
454XfYwDwP3fu2uYL4N0/JNrcBCO6xrdsZARYcdqf9kdI7gBBE63bpugnez6RIVrkRDktn+B15WZ
uSjxaDrNW9tazZ0WQw17Pq2f49A84ZyH9+pH6rNQ3xw7aajzquUm4sLa/YPY3beOcyEWzpCfxoUD
a4mU/atsWuttq1eDCPe+/vBd0RxlY1nMyfAcSNK2r9w0nX+mH/6dCXOGyxiGIP1JW4DniWDbI9Ee
FmlOt8by1oNHa1USea1zv3DCczt1hXkSYmpSJDQYoJrI74/hTw2HNEV32Ul4OyMaKT4jYK8nVfkk
Nw9L/amdWR2l8raXcPX7u92ajUzIqn+I+slIt87EulxHaT1VexZ0FcKjSHzQPpTHSD+qNDR4We1K
AxWXTNm2I4IHRIf6kJdrcWvy6DvwHfkUdD+wU2QP68UoAv9SLzVUIEjOk1v160EJBepfmU6bdCzB
WVn0fLN+45E863IOgtqBsWHDmjLCDqY/uKTseyOKjMPiV00qIo1EmgH5LvIsn6qCYH+34OvY7UR4
LQlxf+/LsKOf18gc+tDS1o7aq22Rf8APcYrfMgx3zOPOlxK9vO/W5qk1N/dB2FTtjKBPVwgELxvb
tTy5Xu6907oUfXr7lN9vNXRlWw3dGV/lfqPEurxDi2llpikzRCfBo2A0zAyjU0dLcjvG9og52JQQ
Ld2S/wLmAU5UuvvTjUAv2hWgMLIeARdVme2utLJ1hBCU5bwcmtrLr+yfwWkCczzwXnD3A02dh3Ld
/uphIU5x3L3L2kJsC8l9bhYuMoFh8c9es0k4lOqghq05jO3oHFxkXB/VNANFifDd9evohBFJ36Pc
j9K9HkU8LChx0C3A45CTGR4UGkTGyE3dgCa7+9oR08kIi/oyBoCH09L0LNV9w/tAPlyHvjmZIgUH
4e9F2lKC9msYIUvGqmtSO2cAIqLAStYNlKHkdrn6VvTWkPaNJGcarwbUwkuhqPGMAQeXq11G4qr7
/SsYS4OIl/xfsFlZNzrNs+VYOyFisB+GbXpxu1vtAT0IuP3OHFaW00FXuT6Nvvoa+mgA4JvsBBZr
Pe5779/j6jBAxmrVnPbONbJx93/z0giSlXV/jSZzObGOrYwSdXMEb3ZfDAiqM954CIUm+Kg9ij/z
qFZsEpQrKkbXZDO38Ww1P1THBpGi9SqzPPCWOGfxf21be4p9JtVzxFKbLCAJ36BJEMi0I3wEdVi/
bz9u9dIkoCWvJ+PCBhKePUbkp1UV1nnkYDrQ1om+xnD3/qbmSDw1GGA/Ar1Uj01FK+b4o8HKi0Ge
IcibWzUOD1akcEAN+38Dg0AG5lkk7egZpzmP7id/iw6IZ34vVbCmZtGU7wZTx0NNYNuhHmE3ddCo
Ow1pcKpK96OwePXzaVE2wTB1m0KD92kYOtxD5dz8RYo1HksP1soI5/m0GSvXBBbHImfARUKw/1m6
xncIQxDBXRVGMl53If7uPayY1ZUyW12i1Xx7bg4WBCeTiBCc7iwKOACLs+mgiWqAZQQ7bSkfVt8B
rC58laDnmkDunCCpLNlfZe6N11E0+XnTSh9NFZImL0tcd3iGr1jv+jh06bW3fFsnqjCsI4uJ+biH
VAqtnu/3cQCk8LEKCOqgkUaqS/nfvtn178DUxOREyi0u5rCGICXTEzqXIPabvEqD3PvraMKVfDvY
j1NR6VTMHHNN2DCUynk67KYeD24e/epDNEqjiNbEYPUC3OqXh+XnL9WV/C+sOvMQEgn1HLZ5dJt2
f0z8eYaCq3bvLtrMXx6bE2jpBN6Qt2cTR3QyGdU9iZJMmFY/p067ApWS6cp0Jj/akHF22cfXERQy
1SuYFnL+Pc1l1X6Ritg9hH2Rx3uo9Luoifi1HKe6qzejOzdh/df2VcHg7b+JyLOzwNEOqpRwSJ0e
XGeyOzOze7R5kiCcq86Xk0GW+JOkly4lYVpwZfGqrWaxIergMFGKyBm/jBz+HNYM+NY68XtVnqLa
trhd7PrqGBrQxeIeN02LIDZP/J0sQyWeCItni/jyKxFWqO1yHSyHHUdIOnUjrCmtdemOWOncomxI
AF/9WDZtdzf9ZFBNvUbhBwsTgz3Ls1yb5SgFfRLT2GPskSS+lGb5TMKcgZJEjhftueZ11qr4tO2I
f6oGwLeRaHTpFvlhrf38fWlx5+R5SWSbN89PC9f4XWG0n0ME2zvPO06MquHN2s0m7QfPh5IJm0tj
2N++9v5zfPgfXXhWbNloVZEgZFGUI2JDEM1dYfQkNUlL3Zmu4z/gpw9uyqvtGxXxZVLN5tMkfHV2
0R2mVRR16Ta68jKb4BbuokWMzXSJ90kBexSo0926tbknGz+OINaQTJjyDNqLdsgiNNGxWFGLYFKZ
6aIzkHSH+qv8zAXKBNRvZlwgRokLNBOxwjCRGDjiGSTb4jZVS3QVXIIPwq+9U6nz9cPsCC6C/7C6
h59e2HgZW+VzOLXAmr237G+BWbGhFcrOAEXM8YoUL3pEToYsw7JHIhDz9bTzet9B6W2PZGuUaCnN
A+qG8SaL/J8SVvGKOMdLg4XLUNmWuJQUMUE9kjxXzHp8rgiyTKaenPC5NPQBpDO/QmNasevBtFWW
8V1MwH9q7djqdSE7QoqkbhFQkbeKNON74Y99hlgbzuVSVIlXzk/VyBcmzPatXmf3KCp08xwFzU9S
4BeMhkh837iELdsUggDM9y4uLv1Z/Yg5Fl/Nx3Iom4RPrYEI9lxkoOL7h4NNKJ93uOr9z3Advl3Y
1/vQFy0DaH/xA+t+Gclr8nodN3X/tjn70046WWqviF6ccDwExvzfFJhvg6lI6dKMGdtuPPbbjpWp
kVDbkVzueaQcuALHSbzO/yvHoTqOoWElrgMsTs3jHEuEkkcxlbdWV/8FK6vRrvohDly/+2vSy3hl
9qUZE2XGvRMOLcsvMt+PENvrq9TNbKJ9jVjPaqz+ijvtP2uap2M4qOHkNVWUwbF4Jz1GYVIbyDKQ
cCIyT/Z6r/50VU+K8l6uRuLCQB6NGcR0H4vFujdn+NORjecfRHt/G1qmAmk6fh3nxtqn0f8FZA56
q3JWIz2J9QgJ5fopQjIb/MMrgFj7YP6MzBCGeF5YDzapnk2omi8S75qvsRh/rnrlX8YCEA5JYG7c
bV3rMNxsqDWVNbl/I7pI/nVFRxtYh06YC8xX71aLJYNDxqCe3pgW20w567tDHuUuRL8ieMExpP5S
lFydQlrESJILtrNbKpQ7/j7pp7n3B6j7dTisbl0f870wE+bK5gryad+EXqvTto4tI3Y9oXMmcF0e
LCf3/6F5qM5zDfUl/H58U1G1nIQRIEyRHK1jHTlPHaP8nZ5wlK5Tt6bu3qpXfzU3EEt+Vhp6vKoG
Ov/30dvKP/CNhIOINjLBNWFe/oPEkW90ZvbvZulFmbO4Il06Y71gYu3nuFvrPe6Lfvqjor0fY382
N+vgbBUiMipi9z2b0K0SRVZXQxsXMg9OuD2m33SIAOLyddYs0SxjTBLljdXMuBjUWl6BKBskbGK2
EXrvkf21RWRiImAVK7FOdfWQ+5CM3Do9wgsGzvsynO1jSzLxczFMZpB6hCWDKAlwDrZdOw5L2byj
TxokbH0ws4xvBOBdt70zowSIp4sQcNRyPUGtdV+6MJv3LjKXW4X2gOVuRyxLziTgagIxiULbH9pg
zVpviyBGvGC4uO3M1gKdZxWxOcwlHE9pRk1WiqaYk6Ed3O3dXJl5IbSsIkg2QJus3lqGwpJXbU7c
vnbAeD3hHix7VQvLSd39RusaDD9BzjZrQB8sZWKu60JFUTH7XVrLucp25kCgn2ZmU2AoXk6Du3SP
+eQFGdyjc9+1MFrnfA+iIOmRKvi3xQSnZjQl9u/Q+dKM4nGK6rtIFjzA2oEkyHypAMMcSgoFA/MK
k80La/wSAIDtc52X8E6j5EtJJnAflQ5N73UpRkYVHla6UJfDz6T3OFmdG2XD6IyPSN+j8zwVQZdK
Pe7QJsivo1RYBqSxrarGYZycqy+Xmhcv7hnAZbY1oV6Ru+wbpgLhT9E5qCo/ILQUoywfSNPnQ87x
NkbOb8Smc/1UAY9tMcIe271sYefbCaIzV2X0tOVtogIBvjV3s1jg/MYWQRzQ735fLXU3nhDdNzoG
UONzyjnHder7nZO/zZ095S9ahlv3qxStclpkC2sjDr6EQ/yAddXLMagYhma66LdBHOVe22GaK1m9
i6IZHjuCfl4rWSLQMADx70ej4rfkXGVU8sIyaNPW6kC5nUGP79BGTpWCeo77WdGN0iftNpcfk7Ds
PBlorFF3w1qOW2q2OoDsjtZJ/Ib4dd2nwArM/sHJzbw5rijDCKWfjAY6wfcRcVIz+cObrHbIZZrr
H4H3xtROf2a/v7l6M7/Xrq6OpTG4qWUPNnm683PdlvwlhSlOeSTblOCd+TVAMJrO1vDEwq0vPqEv
2ejqiYFjehJ1lyNVDwuNVcCTB70IM5aoX1P6jkFh+UUT8OPuftcWA0XdbvT/0aP6oL3e2mImNjBn
mOQMjlv/8jb1xIVYnypbOa+T6+k7VxXhw0S9Ana+AY3TnkOg9x5H7uLMbzsQGxS1/lxMJGFFjVRZ
lmuZhpCxCDW1EZehLY41UU4/MyIpcHXXvUBLMW66qn7SltGnKBTUIQzKPdVNZ9xWt0e74WH+XhUG
S0MjRGGa6A6mEDkdtoHL7BqM9nY/s188FNG8rlk0BNYviEuTE7aD1bLzfviYxabOPfoQoiKNYbii
nDTGRKK1thMG9C4VyxRmRshGgDeGwy5uhrz4RPQ5XquarQ+NkbXeR+42IMXXy/i3MoHMLbSWVrJE
YWVhf2mwGDTVqJH1WJprIprWgzN59kMEmwFOyQMFW6teCm+aM9XRwIOTxsUN0IhXexmK8+hv7Xnc
eu9P3dkMhbbsH+RW9tccddaL75n+xS4Vt8ZqNxOXGgtLbCm3Lw9d5fZk7NnqQP83CxvCOuqrSRtm
/IeW+9SBXbNWhd1+GbXaP90RSCv2ti3SMVGdeSpg9c5chlPGrvLu2X4+pKO/UFpHC9/3WCPS6fvZ
enGZPNmPliC1tEeCbYC22ivM8D0AlT/aFZV021w955HxSSBKDUNXlwfSde/bjvlj3/bg7BJze+Bk
PAcI4VICHvPMBLlky+v48rqHYBRXR0kzEyaSQiFXJG1mNV/YJDBKWIHHxup8dVWF0L+zm2Onpj4W
7vQYud2S7r0Qqa8WInCW8LZLJuYhKpo7EQZ+Msz+lhrzFGDr6e/Dxb4hJcr6xpGnfa5PY7mmIkAK
2I2Tc09yyaOUyKupJXtvyhYhTNNZ/1HA9rXB/Meu6sPEUCWaqcB7hfZcM4OIzYw29i+kRjd/2o/e
IoOzZ/TX2fPfQqSu5DDpEaqnvPG8b2DQEnfRWNjxllvjyQFjypelSENHZN7avC5G/T2WJtMZhAid
LOCl5dn2yms+IcHCnXaDjg7iYrDMc9hvNKdx1M0xlGGQklTiQly5We5UM6Oe8fijTEUJzyuGU9kZ
hvPSl+Vr5Xf3zj4vCdW4dWI5hWA+6Z5yjf2rK1CsRnzzsQZrhR6ZyjYWg1tl7oDQb+CGg9YqnMM0
/Zw+Xm1WNyacr9atwM24VTLYO4UubQpAotnTnLo3uK2A391c3cnRvfXd+hVaVZ8W0fYrQjdYwqNC
VRfOuYp2UL418GiWGLF0DD24hVsNyQZJfIaTd7I9LNtsmbFnOWsf/IkkxFagcQMR5OtcyL/qn6hO
mF/9QoB2KV2lJMIsabm6G7rV6Ca6bedld4vofYm8995pqJlgaVoO6GmuyrT6NyNobuHWFgmqq4jq
ad/8tflr/12GxcpUJq0bbHYjrrgpOAthqK9B54EMG4yKW76Jg50j958xBmxT898UDfoRWQNcMkqG
RPuFd6cdZZ2cyNk+V07/V0i0IhUDuH1U2Q8LPitosNWMZzcYYKkrG8llj6doKL8YsLGGFVNZPY+G
aeFRwwQwyaDUySoROl+AFGALx+V7RsV452Lwm5UbHnJhI7kalyeBEINrLnxjdkU8YiBNbyre9QDi
v/C35eSuw/RHjvZ+6u3ijPPt5rK3nCy7bO4F8hLdr79EV7+Zef+r7oqL7Cd9jNAZ38hrXlLwaJWG
S7f94sOzkHKsVWq084+Dp5+Nu6FeuiU2N8++dTY2xrLmLQ1apHExEojyioOcV3IeMDvOLjLtwLHT
rYm8U22s3nUIg+4K0c2UXy7z76A3i7Mx+d2/3eP58O3Qvw84kRJMVNYBMXaZ1MpwwSOX/tqsy/63
CiYxEowNnAdJ6aN4iPLyLnRF9akkKRRyoYSqlU730QoORD+oYc28f7gZissWaPsfSgB915V5c5Js
iwgpSfF2iEc8zbqsE4/imPsJepIfGXrnysDIiFWjaOKJ+s5roHKWHbNq3U9l78wcJUWwx3yeQnFr
8bU0CdXq5r92D0Db3HYdlmddjxY6EhFF77qdvLeAOt8qHrp+u3VGq04RTGN1rAfwIOhzs3q03Uh+
8+AUzSXonOC5CArtoz30sNblJLct/oqJ4yev5ZIj4LoSS2Y9mWj5u0S2WhNVVJlr6kVywFLgG9+d
T+GuxlKxsW8VXk2ak9M+Vk1bfs7s1Cel1P532tfhWke1WFI29vA/Ve29eRTltgEyCFSyygwebR7a
KV7FAj6mMCswD1vuK3qwyEs6uVsI1aD/mNXKwQMvGId7G93da20AvDhT31xxLkxnsBq0ZLipbkNu
G7e9po9mLKshx/42Sn2w8tJPe9OYRj7zwH5m6PQ10ftR9ctDS31pXHM6V9LbjjbZ1wh15tC59U7X
PjlLKNNwWLE7zJ1zM8bAujKiokuoiE1AzIJWZsU9iWE/ml4lA25aWj+onmmG/WOPgrFO1l756bTM
TbLbNuTCXEHYe9sv12b/m/Qwv1dlaBy8Tfw4qdbwSbD5suI4kCUrBvqDbPQ/4Q/VUxNh54VSzPu/
wuqZJib09UzzpGUU5nCzbLe688pG33nD6BFj5OKzyzt9c+zdOPCM1JnnhwiX991JZwJu3kWz0U3J
/f8AEf3iWVN1Qtu7o9KpJutUm67CzwoMj077t+lKQJaSdWz3mjUJFZjegDUjthr/xcTOH/dqwAG4
gr4Mjl28ovPxznWx2y9EuKhsGtDEW6uaE9VYkEeli2OBcQi/cr9lKOccljU+hxF44UepAJw38Jex
lbM/cFy/Ksds07KjlnQu0LYzm3eMPH5xtqBYOTQAVB3bts+UAwMk+Nuc5NQfPI6Wp7cYA671h2tI
H6aGPgxvGQExDZZ0+rY1e0XzCOYbHljMSOGHA0JJuCK6iPxrNQG6DWUZ/aZF7wcVy/U1Gkv0kXYO
M0u38oHkFaZ0H+q73Jf7dt8q5L0+wwNRQikdQIK9PIJgraz8Ab3GmvDNl8elNK+FGB8gnAVwKIIs
MU2M/H7ovLg/hF7TVv8U600sdU3EuSotXsepOm6qdWITG0symyid0E5bWYElkf/J/fu+s1sElFFw
v9bWWxSpIOkQXT2ufHyfaD/+OT+mFVmw2lmV+ag8WR6CAOEfuBDQJxtLbA3kSE9KFZlAwsnCEBog
JcH24JOR2Ym9TDVWzeHHvjFZ6x7TnezFo8lj7zZgc41QN+aJNh6LlVDe9eRrlGmFh1jPGqLTqGv+
mcMi6no/tfXavdHvVCW9wvrpDoSJ5m7P9dEH/zgIqHpqdfu39UJ1dHf/D/Pw+DA4FR/nDtCC/2K+
qAK/81ibj5TPhKe5C4dzVeV1HPbdwLprT1z1qL9CB+kNBigGIlgcaTQ5j5c3WfcNksCjQOGb1HqD
wftpLK9WcpP03n/US/tTBsII2Ur3dWYF5AHxxXGNqggCB2Xuzop8R7/cB5mFUcLldgGCXvjLC5ki
TmizwKITB4Viy8DvQOLTJ3UvkEB+lYsRVEwps3dxgnV4JrTReOBq3k7VuIxsuMMcI0ryOAxW1FwS
qfDMrn7EzfcUohe6GF7YgNQ3LsNvxfoH8npuVyWfNWqrpTA9tiTOiGgGkV1210l83BEx81FFHpiH
PAFn3TEIS4O3NzKd/3xzaxO4Dt502WnYeowEfW9KILg9+FTRVp9WupXudyTMz7pRS2rQXXL/P9LO
bMlxI8narzKme/ZgX8am+wIbl9wra7+BZVWlABA7QIIAnv7/oqRRk0iIaOm3XqzVKZVnBDw8PNyP
n2P0ZhHAOYvSKg81SglZy//sjY7pqxy0dxgPLhIe6X0v9RGJ277wFKsfYVE5qBs4jZ6PYyt7Um8L
xoJSv9MYoXPBOFM3Vphs41kf7+okvwM79aCnVRYkbRSts1B+SPP6bgW4zVVlZuWsvuRipDizbSXg
XUNiHT4pDMvRaMhb4GD5ftNriel0Zjg87MNyzxxoQVp4OjoJgE4im9T5RO27UyGK/+Bs2wbgTJGn
5s1hNJX3h5hnQ9YhUXxIKlpDgxihTktK201BQXm/Oq6pUh3WDaisx8KA82SvHTpnLx8fwBp/Wp1W
kt9m4coBitbeqey7Z2r5rlTjT+DgW1fqdT+sdNKRZjjcU3Qbn1vLrG5bWB8rpf3aG3YdpIz7UnZD
1KVvqX5GGurxoUL2ERI09BGcGJMi73pCqCvt+w8IdX7TE25xI+6rANhL5xdp3q3VLL4LNU31j5b+
rEfHjpeHvTFSLfPH1JYCKSojPkf9QTP5eWXSr8iLT00KSPOkK4PfUCvQTUboaoQGfBVUysYc0gTI
bZpvwzZuP5id+nlsxhQ8A72HQjuAxezsH9BshKRycuFqJo43jCkT70z8Mi+eESLsqNpUmk09LEme
1b5vXvZasTOUZHhhdCu9CVMl2snK3vKYL4TZtmxeKjlVeLjpDd3WQX1AaaL71vRlGow8Mb/sM7W7
KZiCCEpGFZ+zhhk6vQGiHa0kUDKqrjCfoT3AHECL26bzRxPeUXmncVMxP6gdZVcx1AfeFjlMDFQJ
OySwmVbaGKH2CBEq+U6/riTlKVodAiLjDpD4x6aNb+U9dxzYucRtK1DIoO07oHUHn4n371FfpFyi
ubipOseS09bjXr1nWBcQqrS/V6C/4CFHYK1CibHZfnUXjp3HlIJvxx2zJ8fVPVrmun/sWoqyB4Vx
ymhtjHuQeNnxV4MbGGoOs/cHck2v59w7CMYrnm3tfzBLxcM+g6CWQUQYQ7JULn35MKSPSXK4zXIL
D9DwqmjFRjC9+rUelQ/Ewq86ndQgPNpM9cUrzWuNI0gsnrcgUPMk4B4f6XemkR9FtrNvK/XeVmMa
gXL0gfELDkl2HG+s1HhWq+G0jobhSQZpB8VDCapnpOc4pmnGk52B9KqWixtyt1oM3GQlJcew+5gc
kRJoFUAEsjIC4u7rL1bS/grBCJOzQDCt1RGEQxZGt2PISCjopNFlHJJpoBoNXxNl341WGL17jHKJ
ViAJTJ4xqiKPJfAmgEKOWkoJva32QxyNeyp54z3PMJE6dXs3DEvF15mldqRWvWW0pHHilB6mMawq
t2A0wqFq/b4sVdk5hMoj0uxATzJqjqmuMZdDic6N8vhLRPc9oaKd9i759spNeHf5VmpZAXj1wtXz
/DUsx4+jbWQB8iKi4ZM9aIlSAwitgNql4FgTnbFSO6xp4ypjIGtj/2Cng+HGpE0fG3U8utWqCzld
Q+SpNe1es0mtAFaU6obOmuIwmW8EVcNIPU1ehgpt5WaIGvMGZMGJRlmcBBK4QKLS6Vt9OoWMnvXZ
WtUOH7s0e6wpJzodRTExn59sFKV+ASz8IY6PDCme4tGFBDTDq2llD5Jg0mg/WAez8U2tY/hHwPYr
hXd1npMk5eNH6wQlBC88dCHCFR16XWrWI0grRDb3lJi1LidHa6pRW2d5CwaYiUFb9VYD2YLTpyOH
ZCVnyUNsSnzEWDWy78xhtl+pZBUNLXc9gkp1MG+YIiICMjEpf0+I6Z3XqFqTr1fHeiV7A/Wpcq3U
ErCfqFvBQWM19oHelV7sw+0pio+Qy6aJGYPR6Wu+40pt7LWuH0v7XjtFen8jy0338RTivu9TowNu
omThwXBKQw2PAX3ypKXjYI8cNernBvVmCdAX6I9kiQX8T8iWpup+4VGXVcXkcW2salDjti0N3ywm
q369zhT1J0ReU2W/YTX2fS/pTE/LYw4+qu9uqduhUxSXg3vdhCxYp+aYkITtM0LRKFM6JnlBuSWS
Jskbkuq9jNdR5HIHAHwQ+ZRJg6pgYSQvJPvV9+ZQDwY1vVDJ70b5mFdrCFz6p+u/zp8QTBlio89+
G8QeONLUntZhWZJ/2TUXm376nhvdl1EdFpj3/oRRbCoJuCKlSC3a8Ou60HLSxzD8qFCsSZws0pjW
rfYpZ1yuwZ5fX9SfecmE8CuKazMFijquGXyjeLHKRu+oNcrz3/vTJ4RfsqSeaM8247o41obHk0fb
SFKZLDB+/ZkLThi/yAakSNkb7FVHgwzMqcR0EcVO0wyXGNv/ZHum2n9ZY5eSBbBkXcp2jpoZYykK
OeE+XmCq/hOf0ifknatCLhhoYnoxrp9i5bhJtcobSMdOqyWN0j9xKF38/2deSxMlg7ErH2F0U7/X
IT1B+X71UVWCOmnKv+dEuljdmQ3gy0dwEMhEN6lBDWLQV75CV2Bz3Yn+bAWTKNDD1qFX0n4kOROt
br0t1wPUFWsQE4OnN3II2Uhd+X/P2OSQp+AlE/3AB2k7HU1DidGXI1wJuyGKksCq8oLSVRf9xof3
39/7/4ley8ffQln7r//lr79Tc2uSKD5M/vJf78ucf/+v+Gf++Hsu/4l/rV/L+5f8tZ3+TRf/DH/u
73a9l8PLxV/4NJ8Pw9PxtRnevVIAPvz88/kNxd/5n/7wv15//invh+r1n79AHlYcxJ9G6Ct++f1H
2x///EURwhb/ff7n//5DsYB//vJ8/PHy9u9/fWkP//xFtf6BOqBu2/DyMXajCTWR06v4iSL/w1Jk
TbIVRddAGIkrrSibQ8yPlH8oDIWq8L/IhgnPCQepLY/iR/Y/NPpzFlMnmiKLf0j55f9+r4sv8+8v
9V/FMX8sE0B///xFvgw2ZIQyliVFtmRbA+E25VIGeNAaqZgvObknX/Zw9519T2Pfpcru1M/0nfwl
jldFhMl/339vbU6cUjUAeGstNikt+kwA0GC9q93Urx5pxawZHtppYOmd0U/eGwFUEUy27BeO9k9d
jWu/w+QUItlVKJRwDCf9mOdetCmCfK3eHXzZT7bRenSz+zKIAnuBZFgWdJZvzdqSrlp04uypJFJT
WgYjPJiNt9m29zR//3BwmAH7NXJTD5DNUqox/3n/sDdVeAqBnXdpVQFOvA13h1vN7zfD4yOAKle+
y4PT5unHmd//7l/n/nRJv/p/n/bf9iY3pMkDwM5i1qetKVGs07W61gJl0y7EzkkK9bsdyr2WbRmy
Dub9MkRn5OG5VmOn9XlRK36yg808c6jhu4J00QuXNlIkDm8+nAYJmGrARcgQyqXBgQmiFU8p+IS2
7YviQhn50G069+RxjVJaW1/fxonwwu/r0wxLs4kclj2ls9VlyHYqJTSc4059KPCUdNN+TXeRb/rq
E4MoyrO9Br/yzbpPv103fZka/G5ZlxSLQR/VVLXJwQjlNmWCqTYc4B13VjbcgA5bUIqdcUoRa8Ty
CH26Ovl4ESQ1fShgfbEMFEeJ9tt9ZdDuWFULbrJkiCh6fpGjXpeBVmAtRyO7byFoknL7PY/SBbrc
mS1jPZoNONY2YM6bbFmejsbYtJgJ7WeIAr0IXq7rH0UWud/E/S5MTFKSSIWU8pAAEm/9/L4iVtGq
ds2dtnyyZoIz0026adqqAkHD9EIwoqrSTycsnVzJPd7XbuwhnrdVfWWzlCWK7Z8uisNr6LJiyqo5
DYaA8U1LorlC+z5+sIFRJ9Y6th6L8Fm2aj+rFoKvcKsr5qaxEJwghDtHzAHw80qGU7IDQ/ytv8/g
SKgPf4kU+Oc50mR4Ui1T0XRFmkYoHjZRUYgW0sAgU2q868fFmDTnd+cmJu4dmgwO5zkL2m+TzQDH
VyAx8HnwdB+SGC/1mAc6wv/313jg365sGgqho8sUjWopIAong0HjSB3jsGoWruiZq+RsAxmivzy8
bdMreQ77C5Nv6rYdJO8EqVQzfDdobIV1v9tHT3a3EDDk2S01DVNCONpS1OlR7hhaKFd1Krzfehr8
03ofrFzbBXDzUXGApntL4mJzq1RI5gyQmdBPWJPYUVgJKili+iMqw1szj7/B0PMr9M6U5LS7Uw1Q
r48CnenA6wFl7uipTPzZFmFYJQZfbu5JHwDP7EUIZsKzNarAVm4ZdQ9aavkpUxYHZUGlUZ6LK+cW
xc6fParafX+gwEQmIpK+/n27PmxOAXneUxIsZT1zH/Hc1GRP7QOoh0OIKdAwEiVPCJwOWF/wz9mY
rNIzJSkgWbd/prlnK4pLKJWiqhC5TntfBOlac0Z3tYMxa8Er566xc0MiNzkztGqUOLVki7GGtgYs
8WWAzKFLzaX1zOSm2rmZiU+EspyrJ4trrPSB7QTyprtJ7oD5f9YCuFpvlpj6lXl7Jl0zibeHMtUR
yRmsNKn9Go7yxNAEzcyvTSA/JPdmkD6VHyiEGVvNy7cWFNI75D/0nerCM+Mtecv87v7xa9iTOGMU
sn7oYCB3FJOOPOTUVetAR3z9vP0UC5xePkxwoEopGTAQT+sWkDWUdiMScRnqHJ/hU5R6IW5TtykV
E3fsmYZP6iHZ2ImprZm/AXXQVMMmt6gLHxsl/IiaUnSXHYCNaBR6mUjZq09xPgyvC7/o7FdhOlUm
NtiqaUwy+Hbo4yGtiAzDLlyP29pdufR0PKa1nNQ7OUu7P5fJaxBkappN7qTI0yRgqJkk1TO233hi
XhHAv5u6wLq8/EezNh+Xwu1E5/m3y+vM3DQJoAdZ5fAd8rXXoGxTyIBcRkc8eR0GLNmzgvidcLP8
efWY3dVLQXAuBYEhj3XaMheMIXzx7CSn0Mkw1s5iRRBsW6fwRif2Kt/amu7oQu7tHtb5s/249OSe
jYgqbUxqEJT01MnRLkL5ROeSo1YY7TMIKu/QJAvZ1dyTRVNV6giqpVskPhPHGUcwuT/TK9QWfHh1
31c/Uj/yrcIRz82DW61zr37Ei4J46bU0e7ecmZ4GyCSXrcTm1t5vxauzuxkHT/gQg2qbIQ6un5DZ
q1MDhaxbElD56esFeRGoUwb2Ejrg1yGvfoxR/LmL9UdNlmWnXikDwzHVw3Wj8357ZlX8Vmeeo1aF
JJ0KjiU0uL/CSWDc9Q+DG66rAFIayUldDZqCtbmr7qkkBIvv0bk0hbfgH4ue5HwnWZZWmQiSjWet
j/fpTQfo+enwEAeJaz/1H+3eUyQHRvn1x2GzpDI/F6E1iuswN/A0VKchIs2bVbXas+MxQCOCn5Me
P5unL9d3eO6InBmZBoZuhK5kaAgMaZo8Q4oEpwVIpoU7dtaIwi5yBiWD43L5FTu4pIHusY0nWkvl
QfV0oDvX1yHP7taZDfE7nHkKVUUTnitxra6L7QlqzDWQDe+wUe/sr9ZD7zMytFt6yc2V0wBSSDZv
OV2BdHbypDcb5ie65Gc9JlzHbr0uWheENviJdUQ4jR6UTeGOX6wlxav51RqyqIjKhqiXXK62VDOT
kRd2VNqFuyIwv0W+DXY7EAeCDqbbg/As3aXzMPsdDSp4ksVXJNxdWqWeapfhiuUedMs3W+jtzXDB
VeauCiokf5iYvPh7cBAF402G01UV4haW2w1fpZoFMYpy0vLtgtcsrWj6AWOYp4oUcyhjNLfiG6Zf
0w+2y8YG8s6EqWKxyDUXSLmMAMNYInZP3yDqyhqlXMMkAB/neOLKZ3RcrW9sEFS59q5b+mjzvnJm
cHIyMobUoQ7HYOOF6/advDncyO/2BwdONu7exh2+hffgqBd2dvY8nlmd+EqndcxPdpxHUVAZb8VY
M2CMgHF0f2RuzCl4Mdie5S+YnbsTz3d34j+RIUjL1J+pRuftK2e8KT7pa0YJaqdwlxa5tMaJ9+xP
xjEaRLEj0iEhiE728SGtj+E7U4mRXLm+MnGip5n0+cImN2EfM0arihKztIs25G7bdAsxjm8unYjZ
A3j23SaRZcjIcSAp/e277QHTMqQhuVWg33Qb/NVjpJg0HGFT5Dzulp58ylzBT7MVS1YM/oP492WE
KRpIDPOKVSLS6VRb/XPxWHjAmSK/c/zvzLlvu4x8NQ/2X1fbRecRCdObPT6zPkmodKZu1cZk7a0/
0BVKwK+44pTwXncTrzstfNLZ4HNmbnItxpVuwi6FOYajN8foUc6XBMBmHZQii0bOrUs0DC63s0tT
G3wt2wmImbFPwK1yB4BQfnfdN+cXQkDTGLvgSpqcA8mAZ0Blmp9Zj/rBYKYLcCvKDteNzF62OtQT
NsVzkCLTTNsqTsqqE4sRr4jxNnaz53C791Z8IpMTzvTwfrfcS5rbwnOrE5+A0xWWVsGiaY35zgqt
TXVA9Bk6kIXVzfneuZ2JM0DyODZgZPlUd8ZuuOtvjkH4MHiKw6DQdun5OffBAA5ptDsUTdS7L/1i
jHIhC4jn9WGmARtbfatLeeFlJCLt9DCd2TAnBYZwBG5oi9eJAmDQV04JHKtZzGw/LBVR0AFk+nh9
C5cMTmLHytZ0eQAHiI5ADYQyvYnkE6punfFVy5DLuG5sYQdpR1+kmyUUfmLMis8FGfxQ9BsILK9b
EN/g2v5NHGJE+jy2JBxiv4026kbUDePNcjqiLK1E/PwscR7jRu9H4Xjd92qreunT6nPr7mGYdoxb
W3IZC3uvdA6DE37ojg9yhWKDYwSSEy92yOfaxHyjP9zSFGfx7FeJlOYowQtHNraptummppEqPTJm
Esgk7+1G/XF9hxftTZKFLorqKutZuvmwf0xuajd340+9i7iDp337W+mCbpiaSXZrURObZn6IsiNU
NuCgTOsza/BSxU9MEC445tyTWTdsmHPAN4OymF6hPdwddh0iAZNtk9E53B5f9O/GDqaAG8PTkdL0
V3eyS/tW4VIbNurjwp7OJGA88yhryqqsQcg7+YZ6uSoYpBXHfgVFLK/Bb6sMlGQ7QghdIMrRtO1W
qsyPRXj8fFD3W3QXFvqSczV3HUgkw/f8t2i0XbqRiuxZB7aIUeJYc62x/AIU/6YoZHfFiGnRDBAk
KRAArzy566DTybzrWzCXxFAkodZl0d8T231pP4+BgZpRqDvjw7CD4pKQt41uzBtRWtbf6U+nL/oa
Qvj8S3cnbYADLpTbZuKgDt2UTuGCXI2W5qX5UoKasTswDaGfqnCHg1vrTEvQekDtBdi02QfX1zvz
oLmwN8lMW0suTkxEosuVAB5eWTAJpeEjHHCBxCiIoZDsR6gJXTc6Ex0ZP0cDUaG4RyNpukgVysM2
NRjaSL8yfEKvCAK1FCZAqBaQ7ggUvXg4yNL6utWZWHlhdfJlS1VtTiNdZF6nhIfDFgrnheM7a0HR
6UIzxfe2ogCzQjySs5lOqmyL7HMJOcH1Jcx4B/HHlA0wHdrb56dcrTSY9RjRllHJSyj8qAmkvjBm
GPAfXzclvsHkBrswNTmHZtkzUVEmltPEyMStdIhFUoQ9vlUy8Mjs/XVj4g97Y8wkukJGqJu4/aXX
F61d1QcdGa+6LWFPSTjgNE/kpcxpdvtsC88Dg2O+iS3hXo10Cw5/J8cDvRLNy1r3mMC9qw9QXFxf
0szBgpJCttDRplMELOVySYweHXs9SZHAOdqBbbOkVbOrO9Qf1NTdk9Ic6sWC68wDjAK9YQlzwPOU
yTfj1d5AaYNAVpRqkLem6ySFtrxQnaRgFoBxEohCYAM0vPgg/fU4YmuGTImQepa4QS6XmzVV15/2
Kp45Gv6BUqKTZdK6QFJB75jyMw0DBqy2WzjSc50Y8XLhzpR5JgFZuDRrQFxS8McSvo4rhjr3z3bc
PIX1q1T1W0WMRJSI2mjVy1gjlZV918yl5sxbzzW5qnXcCZcClzhJ9E7M+zHuUZPotSgKCRUxua62
RpksNL9nWhVQRCvMsKs6IQRev8uVVnmo5u2R/OPglR+13an3hnvlw+kuXycuM2+x375vH5kq9pMg
9K+78twahR9bCAbQ8JpWDqP0ABN4S7SBeZEpe1hOH21kAq8bmYExmBrgCZIOagcW+f7lAqHEO0Hw
TD533I3fm60AN5bM+X+CEtE/baUNAkSrBaeduexNGgQMIWoaHU4gRJc2U0gou72ANlKJha7ScBgV
7baFFwfwmTgVU9nMjzhDMDxIgQ7a0Ty5f73NBUUnJRu6lgBQ3rS5qrqowDrzXSVq35A2lgxGLuzs
21AkTAD1IjAowL0mhyQ9lfA6NT9d5+RrlIN6CCFvBvQPaJhHa3KqIX5Hf1719/7pBl686/bf3ooX
5qdvyVFaMQ1vkFSaBc/h9uB0RbawxCUTk9cjtRMtNRgAphHSrLXsS2rI/5+LUC49RZU0UxprKqJd
iZ5L9SNr8oU1zB0AiEkRmtIt42fT6NKEAn/DKuzYJ1EiUfiX7ICZ2KB5+PIbikBeSPdnzjUGGTrn
lgLXa012DZqoPZSArAme261pIfQwFBvm2/3r3//trWtemJlsnYb0ElIcGm8aG+nyVvk1PJ68yipv
Qomx5+u2RBS8TCSwBQyUtrwhukaTKMkgsAGdrHiEJujlor2qyvb6pN7G7cqJkAq4bk0cnGvWJsnz
AJlRtBdvFaHqlBsQY6q2W2WGn8Ud75N3CQSRezi3rlud20/N1FimZIDsnV61qxxqAglQhXPUAD5l
vmEgBhE96l2+4PNz4VFnO6kzETcIIZPLjVnrJIXsWwdXsWr9+DFEqBf6pk5z0020ExAzU4IaK9jL
DysIlxrnN7zZX0/b4Kg/+zXE6T+rLBh7GfrajvjPkDaDipUr2aMLJ43TMp781/dWh4+CNMoGSKxN
joRVIgJVVjL9nWqE5/YoG1tIwKKnLFKU3X5o63fX7c34q8FbV4UrnCNP9fVyacO+K+BiYYfz/aes
R1obGe+0eAdvuAu95F93nJ+BRQErqHPqJ59zH+5X6gk+YLR4pEftIN/EZfYeQM1NnkWb6+uauXIM
lcscqLuO+tm0xalUMerakcXJUGA1QVXSSh7HXvOq9Ojm5q+t9OG6vZkzQYOaJSmGQeVkmh1ZdRrV
psTDqNP1TVJCPAVFuVSDVxqWKgQzOSc4Y/FIsVWylDegkXYcmiZE19pBUCRQ/OKhobdifVddqAAX
04O3MVoM4ZAeK2Ju5k1FBuAPwso25YgKdsTWgnbpk3FSFrx+zgjpgWahJQj0d7p7kI/Wq6FRwbWb
kquiLqZUX5TVQmVjpgXAYMCZlUm0hEgH2r2DpjvhB/NBDuDOiilVQnaH1NQzR0B1YRr5lt3ln677
xkwP9dLw5JBZ1SmPKw3D8oNoE9c7+EFvupvh5MDFEJReSXH7eakXJ4LS5d1wYfRnbD0LWmY+Hutj
jdHiuFsdX/t0Ccu58NGmUE6zRXZ4JKWF9MJbAcbdl+9UdWHrlmwol+FJMyS4cDJsIDECo20MOwxK
GebCPfM2CF5u1SQuKaNyUDvhGAhDOKeS8eLENU9IDz1a4fvrvvBzV659lsldMii5lB2oAjnQF+iQ
g9Ap1D5kD9Zj9Qml+OKm2IhMv3wuA8hSP9UMwK+XwvDb2Hi5XLHpZ54hgVhNq5bTZqTPZfhxSLbm
cEvz1FVOQaov1FNnEKuX1kTkPLMmqwc7zHusiWE5jvbhfb5Bkw2plM+n+8SHM3Pd7UbXXJePyQ/e
ePJL8jkNFruz4uK8tu/CB85+jUKtFWilxL7fMkLmimqq7Q6BwTbr2+vfeCnQKJNAk8voJyJErNMJ
1nbN9mvuRzBB3mmPnWuvERD+EPvKpyWrP4sr11Y4iTKMTEDrBFexozsdK2ydxA89GBNc6xGCVIr5
O5jDvNWve3/Y6F76Et4pd+2njNbI9eXPBh5RvadCKEqskxTGVCwty0geUVcrwGuhGIeO1nUTM4kh
TsUgFG1+cNCMil5+zTHSua7EDu9vx8/whG2HO6TXetB01Ohl3wQNqwV5AHXEkV5T7/AcO90spYUz
D6bL32Li2ocGVJcs4nrrdx6qyKc1HCGipewP3vEZbsvlSSMR8N585LOFT9yYoeLsRLojThOM3t7e
k1F3JA+W/WatPy7dXPM+dWZu4smyhbQGImHs87a/zUk1yl325Xg33iQfdKp5nkCpKs7hQ/cOMW2k
U539OlsfEAtbPlSzUevsV5m4t1F2SqQP/CoHr/NG4dgfrJUD77PyWPm0JoJ4Zz9GdPO/JA9LNZKZ
a8ikgKHzEtFwu+k7ZB8mYZNCCeSY6u1xtSkGpGppZF536iUjk5shTbXQSlA1Qqfqx8HwU/u1M56v
m5iLTBcLmZwbrUiLzohYSHZbKY79ud+mT7Fn3qPu3ZAOvYPl8Ea6Kb+ZC9fezA17YXdyUpRBbZJK
bKDVF47Kf2/C4rY2GINaCoNLuzg5IKWRoilUsYswzLp5/VJAgto3f3lOzb5YzuRYIELAZL24QVMU
apAgdLLhrwfRCwsTb98PktU1CRYOGTWE5D2iENddYS6EnluwJggLQldrhxYbpT3tH8fA+HCAP8mB
CsyNAYJW6A287O8PL6ctKHQXze531+2/fTBdbOG09qM0q66phScmLSFb9VfGk6p8qY8LSf+sO4A3
BXbGg5OhmcuLQo3bITVGFKga7V0TPkl56RRVcH0pCzZ+zjydpRaafWz7gv10Gn0Pz/FDW76vxqfr
NmYuVRqWf6zjZ9f6zMZJabWoalgHfeM7JY7WyV5dyIJn3pVsERUijTI/o6xThIFUnKLe7uEWW22A
QDdbVDvwBMhtT57iJcFSUJ0BUPDYI5iquka/8s20Zy1liZrX2BP1Rs3NvHDvWI9wJbqrNWphEIYu
OMNcFDo3ODm2qSxViDBisDYiz1RDPzIetVb37CzyYcBdgDDN7qfCNBCQdTgrGXe79L0E+Tbo/TB3
Sj8J+Qakk9Y0Zql5vl8l9IYOxw/c/UEphyAdqi1I4kU4x0zWa5oqlAk6SAZIMybuDxXA0QiRpHf6
6n21FTPQ4caqgHCUj0wKedd9dHbBZ9am4wCH9pBbfYO1llkW0BJ7L/aUZwSiIJxxl8F1i/YmG7w6
pDxwxcGDeU+gnGIPvtBfucjEUNB/gDCaSb7Od1MVPz87hDXEm8iUiIPebMXx4Al/dNR3racEFCaX
J0jmDj3kJyZYGAFcnMIUoKdchVnOoYe2z5GEJnq7kBDMhC4aa8zYUSsTiHLx87MVIT4XwSpAKamA
sZHH/Ed0wpG+HrSl2DIT7ilpghgE30kTaJqwd+bRWhUWhrhlAsD5KygCU8a4Oqf1ev/4gKSg/qHY
/QdR5s2hVwRtAlgeuD5Z45tNzFSpoi/Fs+gZKLnHnG6O5g33jr9yG//nlxsgyOy9/uU/4KRQ2cCL
fH1ifRJy8rSO5QPNcvBUNL3QugKMLAYEZHd4nwbHm6V28NugOjE4OfG5qbdGZ2BQBFX1Vvn5IOnd
9lYLLFhT3Gzpy4oV/PkK7enIeQc1Up8zRffz2Wl/Hm81tJJtfx9YXusN3ogS0Tv0TL+ar8sf9/q3
tacRFsZxRIZ5g4I3MNZ29zqSXaJF6JUnxGxRMvyr8U3sLQBiABwCHTXNWZDaQA2noRb6s5ThFwLu
6Av8sED8HRcywNkvSTuWJy7suATvSSabxkcUGvcRMNvIE9hKmDsjR3kPl6p47VTrzA1fFhY4563n
JifeyrjaasigmmfYo9WDw1beIAlEp8PZ3xfMyDXrxbLM3Bc8tzhx1zQ0at1KsChnbvzIyMVBdvbf
o13xrXN7n5Z3UOU7QbsTBYa/sNo34ZzPScubL6kpNMmmbWkEvCsak4mB5xrr+EvzRcDBoUD2285d
frq/CbVYo8UCshJTb0mjpJIpD8SfKaRrzS1J6X2cVNz90UIy+hbBObEjLpWzkI5koBX3Mk6qPaHK
bkd+c2u4spOv40/2V+UZNm15PSiO7FNb7NZ/YzR8Yn9ypVS2doKUV9hP2i1Kr0FqHG602l6oK84e
j/P9FDfO2Tr3cMSiSsl+FrdUFTW/XKMj7tS3sK9vBN54aaDybbVnsrDJeUR7CBl02Osd+WEMSqQF
3MjPmZjLY092ETIPIm+R+mouuJ4vcnIgK+OUZSexmeLaVG+bxIMZeyNoep3x6fZLCI3Sr9kr/YOl
7sGb+5rFUuoAUqUzaQ4o4HJ3i4RxAl0DoS5SEFhuU5QgjsPgyq2Cwud+IfC8SXSwBl4MBJVMl/fN
aKCi9pFVNYCYYPpC3Bv0y+nw5fppXzIxcRd5D0irOmHiEGXPgKnQiFpl0sINMbdrVIjAn4GlASYl
4uuZT1oVagjqCiP5Hu73Lv7VHrOPTBUgTlZU/dLNOxM7wbvxZCOrAYs5tZbmYWme+Hak26KkXe46
aN51L3/t4DmC4nmrVGg8O4Ps0qZePA4za72wPokzsaHG1CewLljLELSo9kFc7zoxVi0QU/D1f4oP
XzvdQ7BmaeUz95QhmZbGII9iSW+8U6MDCZe6jL/cIekMAd+4EYM8o5v82DNasPRulGdiN1OrMgZJ
AKw3I8hh2JZlTh/956y8Fe/G7MnYCiIz2R8/HAsn/rpXEPTxloBvb184fD6ebSJ/5ZZ8MyIMDyyE
xa0iPnH5AvFdANHfk8mILrQSN4ufdHZbz6xNok1vxnbbjFg7MOsZf94H5r3m1VsUde+yXebq3vUj
OXdVIdwiQeEjQLd48eVxQRxZW+WEICf82sNu+2O4K57LD8md8kgBf1dY8CkeYJVAmPXphJz80mD5
7O4ScHRaCSY0k1PaLlnthzpLV78BnrrOFZA/MaWY/6i/LCerMweG8KZCagm3lfZmOtHYt1bahjDS
SChtnnZx8R4BmwBY/eb6ts4567mdySv1eEqS9Dhip4yf0tWPUn3cqwv1z7eRRzC2wbApqAXADU4+
XFUoaLUCeAD9g+wtwhEPtDVZF6oRNk8cCQL462sSf+DlI4NDRw3DoqUEKmaaC+cKKlMhSsbOSc0f
0jB86TXk4qt+c2qSbV+vnAZqf3DF162+/WJYBY9gaEw/Aq2d3PgE8yg0VaxmYXWHqIEzaPa7VkGn
7tR9u27q7UdDJFqnVgQGR7CcTEoZcjJINjpbtiOnX9viGwpOCL0stc3e3oEYYbBFcI0Akp6CYhDg
RKfsqNsOrKmOjNpiGi3VvN56BiZMKog2mEtQW5N19GEaSvXBwoSM0kuiB1Dobqq+3CjN4EbRjyYv
vTp9BYjkREL0e+i9jP+tWO/ak7aux9eiSxdQhjPRm9/JQmZTBlMFYmbyGUsg2bF+ioBv+dZ68Lut
CS+kYDtQ1/kjMgxQRntLYzRvx4iUS6OTWJq1tgYECKONZ35X/BEK0XyLUNwuWb4O38DuJ7Ymx/EE
DzqS4tjS1ga0/rCbWLfFSwdL2NLM+uyy+LJU1WSUpdnUy5A9GNqxTVsk5pg99pGM8tK03VYI9bbH
PdosyKwC1KhrCxb/CGWrbOFbvoVPsFRbZjoK6l2A0z9fBWcZVhhCe/RTbkUkxCDwaLmu61dKScjs
3vN2c/XdcGtqTvoZtSEvc/e36ae/flK5k2BfpGAGbk5come/QWORdKnHA8IOow/bPYhtyHYXbMgz
kUdQV2JBwK7IxC+NhIcDVwhKjU4X1KOrB1lw2Ii64yZ5Bb5McsULJ3VKyVl8cczEiHPL+qQtVOaQ
XvclWMf8o7UebwtP/pYC0li5gnhuhaKW/9cpJkT1/9+L1ScxI7SlHOANiz25Y2AG8Du18FmhJ+OR
pN+lwWprb5fqZPPLZD6GdAfzUz8+hkU/rsIeqcQCAW85clFaWrizZkI6y/q3iUkEyCtGsfQIExmP
pzJugQIqbr8E4FyyMvEUXm8oH2YIhyfqfi01GrfxF8K7f93pZ17b4hv9sZgpmmx/zGtwQyym9fXP
42czqAUB2JPxPd6IQdDFVsLCsqb3SNMnnVSdsKc+7yPfWCcb0Uyo9370PtwMuKLiLGdoc05Bjx8s
LEBHjt1kL3M9iYfaHDl1o+ml5KXH9Mv1fXzbdcXZeBgCgGWaRgxZXh5sGZ0xBN4xAVPcE3Rq747u
ATSD9XK8y1/VvSuvu9yTPitB7lV39vIU8VwAv/gFROQ5C19DJu2NzsJfTm7ntff5TjAyy25NP2jx
YIuDO8naLmxNLgvrtNd7tcHWgC0zaD9AeerE96pfreuliDn77c42dnLawr02SgexsYIxRnBNH19D
TzwJjc/Yo4Gtvr/+KefSiovVTbxFHRQrQn6A871VS0dzC2//3Ny0nwUJPOH5qbv7Wy9f0E4acwX8
RyGDm2xpjT57RuItLgbuvyAYN6mLpE2+Rfx0w7Db9TXOnUIxrchFK0Y+p9PgdmHH/4+972iSG1e3
/Csv3h4d9GYxG5pk2vIlqWrDKLUkgCToQNCAv34OpGtUWTnKd2c1i4no7tu3JRVIEOYzx8BkEbae
nYcEv4JPnnUjwqvqFfqhz9cJBnFR/3FcnYq9X5O1TUnAV1AVexWtm2prPQOAyb5Y8Jra61OGPvVO
nIsMjnPd1RL0hYWjIccaUA0KCv75fnAHoj91CPvwSJX9USm5c/u3P8/ipdscQ4D95Lnez53/fogR
Biuerebg59r0AWL9xsHwQl/djnuB9leT0tv1jh+DK2naR+ylZnR5JkDwWnALudr7gUlumNDAVsHP
hN4EC3I3xkFmpaH2JP9ZMplSA+5RMX+tk2FnRdVjd/9/UxIGXUSvVyje6T7j2QXfTz5pVQkmt5Hf
OEa7keaXEI6jf57lC2sV/D3ACECFQm5zfqOLcbK9pgrxrvD4NCl842pzOzvXNAU/1kjwLr8Nc3bO
lIX0GPhM+JZdXIlNs7NSfRWWeToCzQutiS67WgW6tESx6wEACVBa/ECrreeicawRYwJneOw//awD
pShX3Nh7CxJcRXK1EnQhowCPScMrNbcURp/vF45su7ZQDSbTwc07nryd2li4cnFuX4FkXAos3o10
Np95W7idX2MkeqO9NPp9vvtnIa/aXMcMXAis0ewNdYYKF9QP56cpoVTdwjAy4qO2mHcUEJ6QqHKr
e9S4IU/Sr+CipH9emZfeEcOhbgF2iI+86eyIqYVPiL+UYdT0/gZBJ0RTQyMzW9gLz987q9p6/WE0
zF1XPPoU0tl0iB3rWvJ/odrlwJ8NqT8E4vE05+ViZbfUEBSvy3beXvdL5L6BX4imTF2fZ335nR3p
qNVgzYJ8gwrb+c1BhwB1xGrAPP9UF9X6M2Yqs2ttigubPoC1i2eFBu7+D1S0iUEJfEWzDdFvsyXj
l4EuhxpaTn/+gBf2nyaV4/g24CDzQYcYmAIoVptzCHuHdcd9Kx7Na15Dl+4IjAFtKhOOCDZqou93
HBTN7H5eFlS44vlHd4QnI5xH4ayddduhjRjfC0gJU4jnfL4Wpl2aQ3wi3PMhOjAfinlEDWXYChUC
JI28GY5mHTOTOrwmlf1xGPCjMHcueue6ynUWLs2i9KESGoagi8xpQEiy1HMMj9rkz9/qYyyBYTQV
HtUnlOrPG1dz3UFiEi4ykVfuu/bkNn1sKvNt6VVWefXTnwe7sKcwmpbbgEoaLrZz9j1mrHTHHmW7
0LrjUO2bvO+mzO8HP382pwKKpQPgoTy1B5gC5/azPdWbPz+BPh7f7zMtT4x+MgSBQgvv9X7ZlKv0
CJuwqaVkx9X1E9KFc0xt784w1b2cy509TlfO7EtfEu2IAGQ3wNs/1IDsmbkAQeU4N7u3sEfrHnaL
RtFf2XSXPiTuci9wzRBCPOfHlV0JxowV62UJvfuhrXcAe8FPFdauU5+UsBP980Re/JS6D6A3OT7k
eV2Hrrk3EIlPqbtpuqfEEvpsZhqKOHy+pr586bOFEKvSu/0n9f79Z6vbvOYK6LwIGiApnJWfqX1X
w5i9GG8G+kbz9srbfTzB0N74bTzr/XjDAI9u8LXwycL20HCIGU35lY134QR7P8ZZsImZhQccmqMI
NmEIPY2xVpqEC9yT4nFwW+TR8CQ0CvD5Ki7nY7TyfmT99r/ltKbsOZMMC7Ioyq8NXMkr2z3C7T6y
Fh4V9QupzI0xdlFd/UeWfQhooR/0+7TqnfL7wPYoVsDaMPCMFgQ2Xqv2MD6Ipty9Et1e3A0u9poF
hXlcFGcB2dw2hEwKqxP2k6BXSJbAYTZVqonJWmzm8cefd8PFLf7bcGdRWYHiVY5SCNoRkqUFOmRB
B31ZeWWUC4GRnr9/v9XZ6UV70hsO/7nnVgllUmgR36wZlsrcRuHe+h+oxF3YCLjiAKnQ7Go0BM5S
ET5bNu0NjBBMbkxDevIXeS3d0z/j7EzG2Ygfj+tO427PVgWUGNnKFMbQsY+41e5s2houP5RXuVY/
O21/GkvHu7+tQEgiQrFIYqxpUz3YiQbBrDfFM0xm6mP7Cgdk445HuiLBgQcQEN+BGQvkyF/Jo7tr
Tusj3VyrrF4oceGL/vb6Z0vVpTDAyns8ktjUCpIpHCmS0cZ07z/Uz8HOutOT0YUx37KUf8/ja6Iq
F9buu/HP1i7jeb/aevyx2qk8TJh1a/BrmiIf5XAAA0QrAlkEHHSBCjh7y0qZ9Oehg3jNgop24ECp
EqZ8QWLczhutOViDkISL0YQN+9WOz08G4flnB7MORoZwm9KKR+8/eye9vJ6rKo+c1zEVu/lku5lr
ouYlK/CiqiDVUt6gFm88mK5VUXPyX0QGOIj7JiAISrZUu5Ns/3xmXABIIbn490Odtw7KnBTmwvFQ
Gh654gYtgOTHc8wJ23rbJstv7N2VIS8ci2hmQgDJ0FxAZBvv52G2ethD9BTzkIldLqLu6G7UqdwA
cfathUyi1K0SDDzT6Kp8+6VtDqk1kCUAz9bk//djB3UfChjaA7y/r28AsduGD9r4BcJ1n+1rba9L
x9bvY52t6akj9gBJREztvt16mQ2X7DTgsMIA3gaIPoDs4wCAlHbXbkji3vHM2laP7hvsSq/cQ5fW
PeJMw9eQdGQr5zPuDOHYtEWrP/KEZ8g88DYg+JXDjMP6u0uNO41tRgHGifgzudJd/kkgOFv2ukYH
cSZNhflQz5IFvJAd0SGUgBiILHCSwUIhrfZfwyLawCM+9r4B1N1E9UkfuZqEWby8QWEV0l9ZjxJp
fXt10evI6cMj4UmgO4aCPtbC+1VgB/WC2cIj6Xo6v4PPwt650w2K4ZGi//jn9X5huYMG8O/BzsK4
pVoco7QwWE8+cxeGdguLGYPU/SRAe70m53bhJEfr0dP8lSDEFz/HPzC4sDMzxHB2NMbubc1w1JGo
SnMSjXAbquJp76aoPZcHaN17X6/N7cdFD98fGLCE0GaDGOZ5bqNKg/nMgtblQt8M+sO/Zlt+IfzQ
ciT4bj8jqg8597SYoQ8XFBiWf8rFRsAFRRvpMGArfSDXIXB4lfOEqu/ZekFDF6UKXQ4GFjhAE+j9
enGgFCKRtH0B0Gr0nlg/9bApoH1ZGuIYNDX1v1MDuTLMJ5p16MSrI2e4o6SL0Sr/VM/Us8q0r+vA
ZDGMc+up3+WdbUvrxkaK21ibmTvDZGct88c2pSK3zeqxXMBF6pKRFM2MyyAv4V0bL4HNIYxHlyHw
vtKclQqs+1Y1g9zMOHErf2vxlRVxG5LSecuNnM4R8OGAvmQ1Kws7xd06Qm7Od1XblwnkO3L3eaUL
rqWIVKW/rzxouPJU5soSCam06HGywECOVjGiSd84Eb544yacl9EVceBXS/MoeYcYPiorWS8iaiFy
Umzroay6HzYQeG0yjt3IQlhTQrUT8r51N9QxmCVeN8YA0uUGrho/75oftSGC7oXIAiZQC7hW4VfV
4zFvB7+Q9kGalTECvOQFtN/BNlGh1FLJOTD6yLWawH6r+WK3YzKM3gR+tbCDZVVRRYoaNnpu31Zl
KoZFFBB6r5YQql8DpvmJr8Ryl6TLCxF68KMOiqmFbeJsjk8FofYC5jCmVUYVEOnjE7aVWt2tKQKX
vMpwst27Zrbb6u+qWGvvMPWkoyV+ijNZO9oVtuw3kNse2JFJx67teAK6JIC11NiU+avrQ2Jhs9jr
ssD3lztz8MB6kjfPjRny6nkenKItY1WaDcnIZKz1IeB2g4MyQO1nPEC4bHFTVGHt/Dh2QEB+coU1
YU7nAaPxKBgDnt/XfumhODn75nLTL8JBpNlWuZNUfuloi5lgaPYV5NvHrGGoHsR8KczyYM3EC16d
oau6jS86eJfF5VAZMCFvbCDVofTa9FiGFaPOsPPX0rtdhJAJJUZuf/bWcUbbwqUNgXxjzywRbEHF
5vapUlW4ttFEByF3rGec05jO6PU/Viuwaw5+xefFyRZTM0IWq5hFk0Fzs8O6b3MT9mi5gQDq1FgN
A3cdndrmCOKSrtmswM7NAHlPzbLEpUdzKzatuZ8zNbicRMtS2d4293kjrLh0uk6+qdVC6KNgvimK
SUsXL2oeIub4nfk1RGFvrXZNSajW++YFE5C7603VFfHcGhRNoZW0U+HVX1yzG+SOiGZeDLjB+MwR
7MmjJUMgerAHKFuDYS99p/ph2Q6FB/2ST8vypRd92X+dvNUy7ue5BxCuYn7tuLHNrALPMdnmKl5r
T7oMkqbUlmLjtUtbnYhh+0NqEceQqTQ4Z2+NI+Qtnh7sc6s18vFWleiGT9G8DnlYJKuFNlkZrcxi
wKIEq5B+XHLVCsQgU9hPXyjFr39pEANWgOLktbNAH2ytwvEHW/2K3xTCCoCB6APo7ELjpzLomPol
ip4iUsqY6JPZyjE2wQw2HqxK2FbKlMiBU5OgjvHX3m5dr9YVLiJPYik5/+QP4wCJs4UHrgRU3VFq
K8eRqQfVCK/iScOXEAoU9jQ0jB96vwrkGIVw3qjvJl9OVR4PyifrGJX+0tDTBBd5AInNai62kLkn
Xkqb0iJf22otZoi1m8wdIrAbLHOPxeazu7mbivJYQyq++gEHuIHL1Kv5NseOspJ2WIfhtrU7Zh/s
YALAxJb1LCJpWLR9mdZpsMd4HEc+jFEelGvHoNHak/Uf4I3/yFr+VPwt2qH9Ic+N4995zd9233HG
iu/f5emtO/+d/y9azGsK5v/ZYv6ppe07R3r92385zMNG3gBIEcUUmMqhy6Xj2F8O88T4y3RQ2ATj
UqOSTcT3/7KYN82/wI+GmKCJNjV6jBqW8g+Lee8vU8PhkQlCFxl2hbjY/xOL+bPkAj1MIKLAwgZi
GG0NxHzvwwTXzrkbgBQJvc9oPbqHYKfxV+v/BFJwbaizoBI4hkmtGErj+MMDBS1SJ+jyptxf6zSc
g08+vNVZusYIma3q51C/zOMVjgHNwZRQDen4NS09nQT/Fpp/GE2HYr/VRoCIHCStaLSAyaZt1V3Y
ql83Gv2lyXc+DnJA6CwboAdj6bwfpw98EfjlD8NaXbCQmTBS5fdQyS1a7X5DwIGsi2U9KQaAL/KD
tjW3zWK4cSHosN6s0IuOPUFZXOS1m9rzQFJC2vA44QVpZDpiOPhdK7+Zft8mVcH8T3bOxqSY3Gob
+tOY9IEzxR5vO8CxjeAWZxiwgf0kyIYqladkaOHT2IOcIUPT3yzO4h1KhIkbEppWMksgYIeAAYQ/
mP1GDWYI56OJH1yarxvskjLp6VylRuHCwgf9gM2K0OB+IrbYFDA+zZo1tL8Xipg/+NxM3/rGyTMI
MdhRjZM7cQjtb6ZxBe4nJ2saLKUVC+J0Tx6o+Hd1uH73vAZdQtORe6Nbvf0q5/5IhkpluW0Df4iw
8GTlFjvMi7SqCOFwvcO/WAUmmRe3NjX61KnEsqej6y4ag27cWr0wuhRtc/UCmVRoMVgzWqPPTr0U
413fGGWbBKbk8rSavFnikQ5h/VYOXWun7hQWzhARanrPXRmKH6HNEd1APErCdoS31ZIKW7SUA/DK
6zltINZop3Y3okkXNI7f7jrXnNDRdSnx43FdSPMFMzeVSShbwGShoF6ozCtJ83nMGfwUYKcsxtTO
ERxGCxvEVwJ9gH7j5L31wymr0I4w/bS4JyNRNE/DQolQJVWzsGwYzX48wgAsBFIy7/PpiJvXsO9U
0TV57PT++MRNF1exMa4FTZe+LrK1VwaqUlZbT8M3k+rsijMe3EIaVYdGU7VRYd/GLvM7z9n01IeD
U266YzIVp7Vscn5PHDn8oNUwbmgxgtfvDE0LMceGHsDIC3+4Y9HvbWaqdM1pR6LWQ9wTu4hsT9Zs
Qn6jbyz7uaSu+uQxx1wi5lXNU0tUixNo4sUnz+ppEJfW0M5R3wr3Lqggb5BxZAGaYiDYTdjMwDl2
jes+1guZbqvRbNsdtyzw0xAblKlZGvPzOLneoccV/0X2OaKGVbhbrzWXzWCH6PP3vZ1K5VaffKNs
4m4c/UO3cvN7U47z17bm+XNnjPOBTwWjkV1BQ321ep6NDZWIx+0+RXOqKxCg+EO8moz00RI01mEt
LfZc9IPhR74/V0M0hy7cvgd8t6+I5IA9b3DyR6sxlPD4HAJSo3cQ9GVcFvXygtDeTiDixV/qeREP
3lDkSbsGLeIjq1dmQosGFf+iceFI6BEjCx3Y3RZh7iDqGMEJnNH8fxGEI6AqzRVoEYcEN3PfOdsZ
res28vqlTNbCn5HiuQZuF5sGB8NCSSEywrp7NgjrvoigNO4FwtZnZZKF4CcVw2MP4eAiKljZx3Ql
yAyoMuCUDjj2sQGpgEUhZKy/gTTSzQk35qqNyDSq7cxb/5bWofeizJB8ri3qfOEe942orWhxg+DY
3QAXNqbofjvAr1XtTillZWhyFJ86xcmjNfvoFzs5W78PhSXihVQkNdDYoamRS9UnzJgNO/aHfAEa
nLbGApVwCcI5sdij0U3d3ws693+XqMlvWlzeU9INlnhbpDnf1WAGhxFq+OKEMHNJZrgxJp3f1Hfc
a517tMzaQ4sse9uYnMcFNYz7lQRlPHRDvp1Hi2Vzby7pYjvLQdTucMiLhX31lUcPlt2Jry7vIVfY
ED7+gFfXdIfofT4U5eDezB2vYiwdFsOwnd6IYIX2tavk90rm/T0NhJOMk8o3A2PztxUhQjb21ZCN
gDlmlSmsR2+yw501zMWmX+a1jHxzMDdWD5NTVxXB48Ba9nlt/fGhpgrsapbn9p7JUTyOwui/ELt2
XgvTKdIFmpj7YQKuz5icfK8Kyzq0SxickBeFSc3ratvV1vRQo3V9UvbSvcgm/NvBRo5bn8gFU14v
uzLIkQR05cBjR0x2GhKrhqalgupDKgGMa6PVnbwnYeDfVBn6iS0c+6ZgTftkl05uwGeJ9aeyaEcc
En34t4KW8BrVBTHaxHS4PKwh4H9DY09z4lR+waJJlFVWY4BkZgvWhxEUn2kTNFPk5wDZONgi22UK
7Bn/n9dbTuujA/JAmi9NfkIJEbz9PkesvyAe2bkVhSqDUVaxu0rRZQQQooN0kVI0VhEeXbNu0jks
IXvaTXJ8y9lQWahxhP2XJkBNFsRV+80V0lqxTV3VRWj+LPekdsXzvEKjbJBs3TeqR5WBAo/3WczM
24KQMgDSX4/3zmRAbpI1IwQaPH6zmMaa5T0zkqK1i1hR/5s7mGRrTEb4IgLRIVnuzBLpKOl4hHW/
HiGwwzadv/CHQMhhFzJqQdyrsxsAKOvBi8smqPHrBnsYjJzFDrbyHpRb73mggh50w+R2bYPFix0X
eUtUo0xwcNDD/D4Xsz3AanLyjq2Jgz3qx6XgKTUGfJ4OKfCwrWawa5DljQ6N+0Fan/phhSO3QEkk
mkxv+MaKOiRbQhnafD+D+f+f1/w3UHd/ymueH//rE4LDovmv3cDfmm/DuyRH/9lfSQ7xnL9whIE2
ilwCkIZAVyP/keV47l/ggaG4CoSW/RPo9+8sJ/gLeFhQirEzUdIGsORfWY7p/wV2F5pemjKJzqZn
/SdZzvtaqItukQbZg9eniS54mrMOCoEP0UwbK0/CCp47iItUcA07+b5i/nGIs3IrsJTw3p4xxMKc
E9S1N1B+KrD7J6jpFGy+gozRP+3fmcA/R9MtOUyNZoG/zwQkmSoqDSNPBKKpBmqJDrqwLcI1YEna
8om047UG2KURURk3YX1i+Jqw/37E0G1Fb6ygHgcT7KHACOKHFu7hkLpK+lxlfQPLaXs6tIpmDqv2
Ra1upHK2itpbPdlqamKhfXWI9/jbirz79dL/1aBO0haNHP7Xf198MBjxwtsC2uneOZzGLB2Tt+uC
+IWRh85Gs3emaWWOB6q/tQieKV+uwJ3PIDy/ph8+Fv8a8yzhcyyqPDh+55jvKcWtGQv+5lMoRKik
a9asgyLg0oxxA6oa0YJDyzX21KUF/fsDnHX+ZVB5rujx0h1U+9C+2DOn2v55Xs+aFr9e0gtRldAM
eMjvn62x0odnbEAlvnje3q1G89oEzpZgrKq8Qei482rnNHnjYZAoH8v2jprx6jfZlad432T/9RTA
ypuADUJYzD7fusJxRwteF3niTa9yBg1wQZor60QNfFs14bHr2Y5QlL+LfemGWABjMqpPfR08s0Fe
wWTb7ysY/3gYB8Yw0K+zkIOfVTDCXAUU8Ume2POhyaEkt9TIjEuk2sjkvCkV/Rx1PnJpI3huOmhA
4SZGcJ9aytmHfgMnpCVB5+ImsIp9wHgymnna9AAwwb+hxJ41So66uDxUYROpad04JJ66OXLLIkWQ
m1yZ2kuLCFsZ0ouIfrGzzz5wLwA2dVgL9oqzJji9YzmUMSc0BQYcipZT1jHUASpgd/MxBUvyZGF3
qfCFDddAR+8LKL/mFU4/ICZbEPNFF+794VLnPjYwXNcTv0+MRW2KWWWhqO+6FhTEsk5sq4DYyp9f
39Ef6/wM1bU5TbzWaoRnlwIyEjMXssQmNp5KlHthQZuuc7Hv0Wfp13lTI1Su2BcTOZNRuvtycvY9
BZ6hIkd9opUtS0NFjpYKj2NRJ8VIN3rzryt0DYs1WXx671Vzmoe37XojRkRYtvdoK5UZaslQctuQ
lm9hB3bb0TXxVoUKSZ1YPUSVQ56465jiuZR7DRD4S2rtw3ujfhg4PowC4Ib+frJXFgSVxh8mXl5t
TQf8rxA6E/U2sF+tZTrwWu6m9c4b8oTnXjK6KpYSCoZAgUGOdlMsMDdup40y66Os3sYBAW2NCp7t
RKQtXpZljriTp50r43m57bGwFwInHjWh0uDGax8efXOC5uKc+qLeNv604QKCerO3XdfyQQkA+gSi
eORePhwUONBgYuwh18+3izUhA1oTOtCsqSEDhu+lJ9wokCiVY6wkgFZwe5+RIjOoHg5GufeHGeUI
dyskZILaTRuQLQvnG5uRG+1nHKFTN9H5xoBOrPdCnwTrDsoiG3BrdgYMdCGrmDrwqFyUvXdDHD6l
dfLs8VBNZVwh0kdVLM2xG9oCr2GrbAloqh/NW8p4nGk2h9jPisYjmj7aVkMiDcN28/hLr+TBFmuG
8sNutslmGJasL7wYtbv9uqD7nTco1YOaqu4M29JCwBuYS0StzRN0+jaWU+wXQVPuwnvXBndXOnuC
H4VDCQhhkUzVCayLU0BVNnksC+QUyTBAo4Bnc02flGjfcIGlywBQPoHeQCeWG2vGiznBp9osHvxK
3voDfchvaOs89d2wqWFiWK9AGnXTZi3ZvWj4Ha1QfEBqGToo5lKWjlTeBgHZeTivvAXOqP5dAAck
XM9ZSwu0rSasaXubkzAJrWeQFrewePtU6hvSxXOrMPUQP6nIG8sUMCM030SA2D5P9XnZej8Yvq6+
hPQX7znkT8fEblKnf1Vu/sSZ2KIoAwe4Ui+DjFUMOmbO1vbwcGLcmBzn8bps4QnurYlbYAcbT0aB
rYiDOAqh76yDBjKjFFOQjWgIrHRo1E5rRtfhNsRPgy5TagieOKGMefBYUZLWfnOnB0NvOlv5hGKJ
3BSYiYlipnAZVDns8AIn7sdmV0B9wOdHz5W7haw7Np1MMe4kHWPSGgkpISkZLlljhcey8SBlIOPJ
XzJ9JpPCyKrcPQi4i3CWWXijvnS3uuTsjOyBD3MkGojdE5qts5uMP+oBhRcCxeUytUqZ5iYCsZps
ygDgPV2xeNT/xZ3wvfFJ4Pa6s8N8EwSYFhe5GmfpIsUSTcQ/1DPfBHyOGELZEkU1C56w+pG6EU4u
/pzW5rAbei82cBs2WJzLWsREYoFO63aoYlQn0x66ahSq8PhTdgsK6KASA99ixUfkE+QRlUr8Lkxx
L8TubEaujfdHD5kuae7ogQDvwowGWGOtoxIbNie0hwEJ1Pc6OgGchOvSXuMaf3ceThlPZU2LdmA1
x8LK09kA19UaUZIBqoDg4fD3OOA6xs9jeLHCUwmIqthJKzrWcjc7YAf11dagU0xLslkmBLR02UzM
By0KKmemhbVlZIvh7wX9gWxoX6k1mQcMhVKpXswSWa+Lw2iu6zthWJsR/Ao8CWe4ZS366DGWwmkn
goHI1rOeAnOMW7Pcu+acAumX6RiiAnTBFMXLgJjBqfGQIOk4+SHHoTDV9XYGykyicG3hJxMYVgr3
5c9346WgC37skLE0PCgPnAddKwoNPJBWmNiBuPUDGdNmyUbXunIFn8Gsft37gMU4vu5kwVTwLIwt
c4d3PTpnSV+7+7pkGcMbCg/lC97e6bOttXD5AkBbqHo7WSoxBYxo8yrpsSpamQQIPXNsv3VYs3DJ
08nAh3Pzz/ZUvVLzSSuo5p24zXGwBPIz6hbHHO2QEiHkn+frTGDony/ioS8DqRoYAZ31m+AQzJo6
D0IUTsuXfL51e9gUum5sLuET4ohT5fBkdp1tadn7Bf9LKrqhzYvpjV9X2zo5LjZ+6WzRLDggf4uv
PN2lQA84ZAjUIogGV+osbLVcPnObe2GiZpwWBE2qVsZOs35d5JrJuk7WEJ0By439ACjOuX8rfAlc
AMqRDkn//CwXV9Zvj3I2UctUkxrWZWHi2suN31OoaLUdWiLXdODPGKk/vwh6qgDOggIPC9lz0OTE
+4LAbSVM1pm/dIZz8nyStsLZ5maTzEGFuUaCNuWp7wO+h7MJNjZxZUFpV9w6IdnoawO1wB0xpo0I
wyNtb9t+2tQjjgh2TTz8jOL9j6cFaASEIWwF62cu9lsH0aNKcF+gIzaiO0HUlDIB5wGCC+YZXw5y
QCxqXWgpYvlPvE78EWtlre71oVgj3vjzN7pQyvC1Ti/gQdAjgh3m+wCRlL7N+sVAVdZ8XQaWtsZ4
0FlMgYiXN9cqCxfyd/BNbVM7WCAcP8f+kQ69rIr3YWKVu3q0U6+0QHINks5Smd0hrJFXDEbBcfsY
+WNI9OR9jZD72ZL/vV/LPbHUssCQnYOIBJciOnpxIOimqFLoowFr4pzmHBFoT1L9W3RRo1iBYLfq
I+3cfT5XW71khorH9d7pIQVjz6lysDxWa+sqjriGH+eQgT4ELh+Tu6pBcGjk6Vosm641srGe0n6G
3SdaYKsdL/jj9TKlCLkyQekp8Orj5IXZ+pX2uOZq8rhU0EPph1tTlfEUhMeisk8Bc/cSQLGCuvtq
KPZDjWhVlPd1iWL05G4BrUHrotoJH/K/Y43Tkj3g/DF4fxQccLsxqXr0Q+CUsyCeL1kqO3srcTcG
LZSggzGdMaiuX+gLXe8JHYGP+G/NMB70CddxpApAswAzHHldbI7y1kEfGP64kVqdva4vA9mZ6Z03
hriGB3FLEFMR4E+8sIpD7mx1zIt7D2bIOmY2Vn6kDklIi7xYlnvKqh8T9qqNMo4zLg/ka9OK2x5h
0oQJdIs1q8pp43VIGrQGqDmlOn42+znOjY2cprSZgJFBEM8M8hBUFNB1msmZ7smcp9K39o4lD16+
dbvyoK8bJZx9br0Wff7AHZbSCJnSYQgrdJow3WiVDxJXyBQc7ZLu+HJaBp7AxX0jyzYyR5oBnRXD
ETEF5C5D6Tophifll1uU02KlaSD4vPkq0daZNmx6I9WjBw9wihylR7rktzQdZHhUPiDNgu1nW8b6
S0yyvzVq+hCqJaYcmtbIFvADinXcNPVB15ns8BHdUMy7fZqHV9vlWxeJZ+3TLKyRSlQsW/A52PS1
nKHMHjyJCTdr4cYwFNhI9AQKxD1WBSCqP+xr72+vecVfJQItd6VoREIrFy0/IVU2cp6YgFoSfzcg
pnLkwQTdscB5Bcnkv8XIEMDbp4EsSUj95xzZcR4ikWjUjX5MNO1ip0IQVGIZ4fvRcIrCFQGoKGPX
W25coKa9J3tsj6VAije8ArMS93N9p+uoQY7A150zs7P3cz3tOsX2tpb0R+2CFdX9qoqYtijLoOTS
gmXdoAyjq72u3COxPDUTS+FqsCUCnwE/auxXMLZIDny7ql4Q9zvo1wJBoYuFet16i8oozuBphv4F
9pwOQOpw2Cm/OipEG45Rb3tvRllE7jzcIDLH9tHcDOR0RYAYY+aJICPapajPUv9gDFXkt5hmtDTt
Ah8I6ZEpEGjPT4rdQFHkCpD/fzN3XjuOo1uWfiIO6ERzObTyoZAU9kYIk0HvPZ9+PubpRldGVZ/o
uRhggHOAQpkURf3/Nmuvvdbf0TuNZWigeAUSu2zSsP4ZxCEjxR3vh04rEC5L1wJJzpHVbjfTCCxH
bak3oiS46DpPrE5+g/hrrZjnf59LlrWgP8AGHoM9KHjVK5ZXsR/+8zEKsRJrURlNp2GO2tDr3ALV
YphLP9L+UOawDvP3D2P5D2YM+gVoBn7/zlJuCnkuBIajruKtMJsTA7K2tqImPLMglAKVd3L1tiBq
jYqi9goBT5JMqEzHUPgcaDy7VXtXVeF5Koxr0hO5FHkrmtexI8CEg1elQDvj8K6hGjKZ3SbUstqS
jGEHkcKO+bise1CK+HXqIeQKmrCPk2g7TM2Gwa9VTO26NUSS+fIDAByUJZcrgpmLFMgYweqQB3/Q
4L+DFs+aARvSmHx9mv1hUG9WwYD0dut2Jg1HoSuHIgGSAIqAaHymRzk3XM+sHo6mNvtyDtJeYJwd
tgPbQuKrmejOkFyEUFgXaZA7ESycJtNnuwuDp9iY2fbW5mMuTcehJUBHWb8rtT1Ofke0TC7yDPiS
E9tnZpu1dkiG9Ipqd65AFkmKU1tn8HupvlnW/dCUFQKt3Bch8Zps20I0lXNgDfl2ZgCNE/3kjOWr
iG9tPjAahbdpFMJ2DhbrTCulM40k49L2xauchUTscKvFM6oFgz2J6VpV23ehDn9NI5LriQFsNF1a
wdwaGpgUAUQAomsC4bxqmzdmyTvsENfsn14KjUpcqTqLPcB9lgRPrdK7kQmQkKzjsAmtobp93qoe
fs+8HR6Hku45ijHKzk/t6oamLhl+gRNkCCgD2JfCcyzAXRME5wqDeXKQklAmtMZekM1LwmOAWd9L
t9ZbMlol0iPWUJ4mKAOgRalgusstbBTBRaZpPUp0wJy0CdBL0ahMI9kZg5duRWIpw20Z45ZXB+cl
g+il/iANuaW30FfTfB+ao90mcGNKwfn9UWa8DrJ6g47HNgVy1FuwlSqFldHaZpg5CbzxmxFACEkT
C4E9eykCJuF+wUAw5Xy8DTTlCV+/Sff68CmG4iaJF548+VKYz9lgvAtc3jTv37tAeLTMauDtqRq8
GvgZyEMHxteNncrcHHzYIuum5GzBqdjCUXGm6KFVAvuWxp5iTM7SItera2qol1jcS21wF9XdUUmR
vCU4Vma2DRtngZVi0tPS8K3q+q4U23cV4CIcugdVq5w+j561iLonhBeVwa6KIO9ocunD6bhvW/2x
UhJbGKN1g/KjugpehjZ2o+H2MsmywmvUr5qRwSqCwasNXm8cF3xpwQYGDvGtMT5HHcxggY9I5/LI
XqOWkN5RCkuh1BYrYD5EBkrCawE+WpIXNQwGJWVrdq9aZLpLdzUVd7XQvkdlfK8mt62SISlGKb38
W0wMt0tXD+65bxo5hKRUH4KPpUyJqvrNkOq7uhMeDXWkdJG2YXZSjBhYAM89WfaFSertBR8P8vxt
lmsvXpyvoLkcBjXcLs1bPA8/NHD/EGMhJSzLMjQGbJZ8mwO2ANjZBOvIMcyBwnhlL+XRgok2ar5f
4KR/nz9+exr9mUDQPGDURVyDBotZ8Z8JRIy0cFSggjh9zP2VE3cpOEN+IFFbCivBW+6tVqwnQf4h
n0h/z13o5y4yqYusEf//BpRPbPOwszToTmkgFzVVuIYDIQKaLyhOMos+KKkdoaOqiG/hKt7TVe6j
MFtHTcdbCdyAs/v7bfw/ICJci4z/fWdW/8HB/m+Z2v8f8q+Xhvm/p1//7zzoojR9+ys7Yfkv/pOc
IP8v0HU0tSV0Ohj4iIAO/0lOUP6Xin/2oqyx+AkhcfFXcgL6eTAQIF9Da0Dm47/ICQbMbVjbuDqg
Tboy/u+4Cd+OuLF8LsuGkCcQl5F0uAp/HnFJEDMWgALVGYBQQ5vFgc6VjHeDeVL1HI9MGhmvR6gs
k7QZSmTtfkBUIcsuokunp0TONALMtl5GvoXImxtfI5YLhXnSWM9K+e9QP7FD6Zgp97WxMcVHVfUm
bLdVV2jtpAIQX217AgwRdBhGO2LR8WZjVNE4anop6820GNn09VqHMhjybDd/tSv8ObPiZ4qSZHyr
Oz/KXHG1jUosPw07+kJRuHeMLSwx0ImOv7Nu7uMDrSsCJvAhDLvdz47EGnO2lvkH9Uf0VjsTJrWm
121Tn9Cr2/mmOgvPuoSo3+ROPitI9qrDGd2qP03+q5AC6S1ZgwZDJF+cKcd7vDifb5vpBTT4mu5G
e3ana+Uk12Jfu9qp+7hBQyuO1L615A548Kz8ZkQYwxJo2sC9HOVeROz8Ew7xIHvwsar+LoXe8DCx
i7IT3pcd1Mg1HAMaUo/1U/UiyHcYKz9P5FScftxb4s3qZkj8SPF6Ulq9XuFnF7wYdue2zXqRqUho
ERSHDLjStoLpZ+64bq1VtEG0OJ3sW+tLuj18KF/9sf/qBrup131qaZfBKY+R4tSlYziDh3HItazt
LLLyS/BgPFb3MUQ0e0i81YTMWuqCbPRuG/tMuPIcRutO+DXb7RsDODXyhQS9x60IHbn5aKgebHQD
zJ2UfCXTMcPavkBpn13b0IE4mNrKeXro7jHRJfmT8KxmYzD7g6U1WuXXzCuP6oMa+q18LzulHwfb
VlqH6bEUBeoC1yAqBo5hFdcC5Vxfi5y5xJrMGpm27Kt6reUPc2hHIOAUgjdPmRwmAqFwUl4lu8/d
UL6qjavVzpB5qxxYOAOH8MPWSxm1W6lBnQwtGKuhMfLj8jxpmzhaR05VrOvRhizuKW6ND268pt89
UcYkz9Gd6U+b7G7GSKO8lx5xZBp6u77Pf6l7YVPcqbtKcRInusjmprbj++bazrYxelPqrV6l2lLu
m32x7xFgVD2SUrKHGpddg8W50Csd5VTrSPUXd+OjcdG89kG+2RB0Cyc+Gk6wrxRbO8E2zozN7UNy
mR/jA86lYPb1qxq83J+VI2PVvnzIo1Nj7kaBy/SXwPgPbJk/J+3/ijWL6NNKZvhrIlP9Z6yphnRC
8ljA0HWzHMdFLmvZVfhpAeP3EPm/0vZ/fM6SrxGyWvq+77mzAaSZ5XiJacKl0SzNzu6LQ75jOeIo
PLL5ivzT4vbHq75DqOUUD7b2E0vnT9j7P54BGxwV5S6Kle9qaJAqWrZEI9XJ95KnctMiDHMl+2UR
IsPA/keYnTTyl173Pz4Pnhl7zIsW4nchocCosmlh9TvDNpG3K8S0cH2nNLWicWd8KLa8/uk1fyMi
/f0jv7XX8P2BrZePjDezdtZR6VQdo0O4WYrsef6ffKK5kPL+9jU1g72jJZsujLA/j9BKRQZnFVeq
o/oCNfds34pjQlhlZ6jYLjKFdf6i+bNjNk501hK2YhQv97TcxULLmodLdnNDHVz1NLujD8jmyP6S
v47CZ/wrdpNreq68fNseel/cLRKRw7Z3ZMFtch/zEX5FpoqXgevOsqWliCe58ZBGmPV1pO3M6FUJ
HoT0nE7P2fCZKW/heG3HjLxz7vsnmpxCdstgHcduU5ye037CqA3e6VOjOlFmkSCHguBe/OqKz7F+
lsRHMRxQcHmcYx9GcVsjDrqRZjuwi/RONj12DCPnpvornIJXjA9aL9Ccpv5cBTu4/uEtsTQ123YR
7GUYQiqs5bF4keLXQOWRQLuG/UrlEfKzENBtWo1hUT5i78d6MFikJ4/uXJEWh8yVg0MDqay5JmiT
DrUN8mUKW40FG30Npcg1ct9kPzBiwec9Z5XC0Es7UllI7SurKE+ieRnZNhlH1uf7zoLGZN9Yb55b
cAqpcfqxowOlpb43KuhdlBnuPNpFxua0hSMWo1WEqydsAeXcNiR0F4SvVWgXN595bv/Y2uOvLLTq
V9TYWVzYzkS4L0aTYXiO56P5omFa3aGOVq/TZi2K9sBigT+22wFdyY5Jx3M7bKEO6pJX7RJ0WXvh
rcf+GPeoZB3JqkXWJw9ZY7NNKrvMbVF9/byN+7I4B9CHU7cp7d4b7zSfODNMDEydFrmGzKVTi2Fx
P93CQ9tum5YCYm62RvlE51Y+Tm5zNstDIvqtk2e2+ZFIa0ZCKwndOP7WYlRbO/Wm84Wz/AK12aOw
XyM6Ve3CA2P0o7CudrWCu4GX/mKNZBOds6/izVSQgbHCZgvvZN8R4Sh9qgwZCZoxdkm6p5UzenNv
LcKIlR0VdsNdWXmNb7yU15il4AsfDf/lKl3Ce9ZoKZ5KmOUPWfcujg8pTB1zXSp7vfNFdzgwFpbw
Fyw37bP+Ibr6Tum2uQwzxh92hYsY8p6V7YDDGazbD8lDwKFGX/O8qFmsms3tYbKVwJfxaofG4Szm
L3Z6aWVHWJ1nJ5rWXDDVnvsjBB5AYAEz+cyJw3M17GWSmmLJ65vN9D7VWaVF/6TPP6IeoUfFtCts
MXMHJv0azWK6IthBq6zwEE7JztOhY3m9c2XxUA/sHcbNukyc4mVR4eys9rlRHlI4rTYlqUJwOM8v
U+UuciPYtIRn7ZA+3DhC/7LmblSrjd8Uec+kBnhzdDrMMlvfFJ0Vpym3AqezNJ3d27tU2DTTht9G
a6zVZ2f3ouTQyk39A5sa7bP4WqHGgCUcPwFhpb5K1V0gup18mPRdU9k1SywMSdxb7jaiK5c7pbwz
hCctfhp1nzWBLHjpu7Xaeb2+F3ILnbwo9MaY2rXG9rracKUNGxAlE1/qxyhCTLWkbMHJoObAE0a5
vJHuqGxsf1XMPgSkRDYahTsM2/c8WOrIG8VitHLma/JWfYH5XdltkYgFqbWSHPMDpZb4mh3LTwAX
aro4fGG0VPSOxtcqrBqtOaqoxxUUNSvZlZk9ZQwdrD7ea7mjJ55ClOWF6J6e28nl5koddBhfE23l
ElV2/9F9TW4ZOc0EvGCxJhS0Fi3EAnEuIUCNrDFCFEU8DPlOzU95odjp7S2JNSshdrGuoDlq/lk/
j9nL0L/p+tqovWBye8VCMsXs7iiTM6vCzBWR28pq7lVSp74eNIfTLNrNMYFfZGkvHf6SpNPKMhv7
9jUqdigeAdfQb04q7kx3JMDb9c58wLSlVz0Fu9H+mGLtE1gMQ+Jr9ciXavegJ67GmQcA1y1BsaE8
9iGVqSUBl74mpBy7lBFL13d9YotoadWebviK157Sm4Ul8pBsS/PQrTzZVh/V7FI2zm2+YwW+ueeH
n1zNrqCtxUsy0N7SyK1nr125cXROIxYQHeIVPllBe7ytDtrMwGttuDVwaXSXNTWEjrOiHBWga2+e
ThJub8k2odTXhlfUCiLUOaU7Or1kdIzcpTtSdbsYHMeINvwsq5xAqUsO0zjuVlQ6MWoFDhIUaNsD
7YWxw1AGi2pqak8dHDO/UzyGU+yADJWlC7to3s7xXW5Y+Usan5sObtGzNrq64IuvK4Ve8zXG8eu1
tG/QuGxFc+Fg+Lo3/YpqoD/WeNBWK7FdN/at4hjJriEvpoycbMG0RNiUG0y/mx07PUL/XFUk31Xs
SauvuHZndR1KVgCeXlgKEjtemdgZMn7iUVLdLrwTyZPIMHxOi93QAbANkYJissWd7pjsAVH27BbH
CBXfleHNYAL7KFnsi/BVlL2JarobvoSf9MH1RoRgRnJEsGAzG8sVSj9LL/wcjuG1YkP1OG+a+/Qi
2NOLWdJxIUMThdvbS+isECvwGOimg0OzVzeeEVPgn9sEvv16aczXlc+JZeoAGV07KeY1TmDRXYxy
z0JfbpzrgL7oqAqnuWKaeBrrtZyh1GAJn2Sd7kknNZgfbHxOdt66U5dYQ3SosaQYeIkZup5HWbo2
GnarerMeprtmtaN6UFj0nxkn2vrk3cynDr7VZbxtpAwZD8swL2bHtHnb2NLOYPWWI1IzEvJjwmBv
kHmm1x7HvfKz7y0JHta6QV0+4No5wANEIg0VARYZWgsgoS24s1YY+0K4a5242WTyS8AkxE3cvPaZ
yU2xXyItWdgG7zFxW1wo8C1EZt0mfzqZD4yf3pwmtgYKv5YZma+ZlBUYRLrZjETxW9z5eurFGvAH
E4nC0k32i8+rteIJEZmu4g6yA9bRSZZuUVk3b/CKzXzGqTTai/zIFL6UAHRa4aPm3Dadpznpowpy
cGe8zLinOfV63MGYL12aOn5PtIKRkCqP8NU84TW7dg5jvM5RvWiD95lhL0rlSGK4tZ36SHC7iSM4
yibxYG+1b8k1INudjU26Gz7qtWoZ1vhYv3FtXQB8NiPFmxWfafPOyvJxPB6FQW2DqlM4rjVP3hEk
1/l5IEFsh+fRbV3dFQ7gNJxzt3YFv3FED+blZvkHSLhD9fQ0r5Kt5sqJsPVt4bT+7YItzhctvJt/
yZvJeABq8flFUfm0OJKKzZvs7PIpspNmbU52tL8xEZWv+u0phXGYWjFzJPZqxVPdcG8tVXkA1byF
TkZ7CvSg2EW8N8m2uhXi0R7xlLIXpxavGx1yI/dAjKYHJuqKr4wJ9lgzKYnoVpYW1BGxiJ0cbVPx
EDKDCYzECgpbnxmGeb20TRR7dd/IX6i6IhWIIOrH+M4OdeOWiF9QevbJtjePupJ48qVSjglF6Gjc
x+V2ND14BTD1GF6jhKGs3Cll5cTi8BTMXH4tds967yDJq1Wbcd4UqQ3+hOlqH20wGTBdWVsbVkLg
exp+gR8hoiJuIn0D5RDEKrOXrWZ2WO9nEiF4TOPmPEazBzSgHg4wl5jX8kvjrLYjnhbAZhIOHqRs
DWbeTmHBHkn4hcazHotfRnEYyus8PDS3Q9weldUO8KWUbGMfpK0l1Je23aXzRyi/t+/FL6Ru/Fby
I/1dBp+Sgcrg4nZvJkV/0FZwY8HAWTyNmTPmn1N+15XWLefqi34YP+l0CIywmXgKcFQoCBRhb0AZ
dWbjYvrqXqyQYvELNd9oySvmYrAA+gmAaD0PmUVaQA49c7sbvpjberprSd4iS8BI/eqHGdIcVuea
153qQ7lNPJTR9phpY0lOJ2MZhMvx3TwaV4YfKrsvp2C83PgSnG1F2taPKoL13DSl9NQ9nYlGldif
jcts44ArDA7KKVGAIlaLrBtXml/0NeutVeE0BwyewUV2OEI8aw5HhuzwOqNIH22a3wiC1XmzrVJQ
02DHbomA6Fp04i3o2wPAlNf7kDd85jYtt7KnJbG0k7gp9vrROA1sVuwW52HVUc5sO8LtPK58HmfE
B6nw+3QLh1N0ZJgDo5O72KTAlCMe0g1B8ba4GaVlSF+dk54lELfJXsGo5pYOl2hD1V4CmrqVylOx
FQbbYDqp1VoF92GyaOv7/LV4UpCzKtbV/D4Hmym5l4Ud+gIxzr1+Gd08OO9aa8/8iRnd8SZ7Qm2h
i883ZMTwupxYM3movwgKFqvZMFBlO9Uoml05fEMGsfbhE0WUFvq9lMDivlfUa4KWT4B4LHPHBqug
bjDpE98T8XRbYdZr54ZjFjFUYvDR+1R5mcanTnXFj/6RiFSDfRWMs9yAGkJx9dUuQc8s1nZl6eu1
NwOAGZtO93vd6b8MfZM350raq63fQjukmUkuOX92GJKsxhnNIsIHRV5BiGsMCokdawY523LgsMRK
LqE3PKFjL+Q26ACpV9oBY7MTgQhm/quRHoL6qQ0hhL+FQs+/RXd7vWnnZPVr1b7XoOOr+CmsPZMk
B9do8CkGs1+ZXY3sL3BemZ8JEoiCTdLqecPRi6pA4bAhlJfKRkhZyvEBOc3WG2352YzW8nBhQ6EK
3qQaG25zF7XbDqgvfWOvIBXXiU8LtJ289pH5W7+rHA72RiB6bW8fg75WtXfpXD4NXkoGt2BrV1jr
CkDqFnB0XnvCIwgzXBzlZmcxBA0r7OkcoPYJG6Hy2uQwF47WrXWI8INfu2Zo30w/Bn+HFtP6tXw3
lhc9ui9LN2Gdu3Ui81dTXCfj7qZ8llC9iHZDQh5I9ujN6QY0R2v2O0d0mBw6xrFTnM5YL/Bt9USC
L2o3Cd4zEfR2FuE4yztWbx01NCyzcOcSmjM4eOzoZ+1OspGEROeIaGlYwx5kPXzDRey30R0E/m06
WVCEcmt8EmxmudKW3GxH+DjxycC0LOeHllDZ+RjRH8ORgpE5t37J/cbKx4s+lZpQMURW6Jk27Lht
xF86On8JKk+TtUIDUbA/JrLiDByeAozL1oL8ftXTK5kvs+eHRtknnV9c7brZy6qbS1tN8GvG4myV
ZKNNXRXag1/4/AIETtHcMoEh9Zi5k95xTVKba7y8qpaykIi64CHDjrdvcDR6A/dbbQ1Y4hrv8Y3n
6nprkc+PIdE7rJz7EvhzCgLTWW+MF3pnJB1XJ3mNg/PVdIx3Epot/CJoWcvrx9DuJHT7MX9E5xKl
cwfRDC232YnyUDE7g83DZ1XYKnlgQZwVBBdRuhRo0UATM32T3NtT6S6ebasHMXSk1xQEZYaZsA7K
uyiA4gQBP7QD6r8Sj/VCoqO3gxOgtnztt9Pz7LZn+H4nSGoK+YymEugctGdG1Le9F9EVdhVoKjAJ
puFDTf1/D0z/9h34jhj/FVZkfvdXUqagIFGmtIUKeCPa817e9vtlDFHw+9CArlMvuDfdiSKBksyb
t4sxvQ5O3zxlPwG5q38CjvFfkBnJGWw+fp9xz4rWzX0Owgl6Odl0dNwR4AWWdyp35XUHfccpPBvQ
iHg0qfL7/MRJhzxm569s6WNTtrSQwyMA6Q7WqA3DJLgD2gAPRYDiKPM3a1/yu33nxUeFrEfS5s/+
H+j3/p5R/+2t/tdXWX2jgYVzNZdqx1fJqVC38n256cMdgydaLZcqcTPv2DLEUSr0VOd2t4wCbh5O
6vbirEwrb4mb5cjSzf7GK8bTahNsYF5SENz4u8vUA9Hjzb+kWNsHzjh3QXsf1vq+5udBruNnnP0f
8ee/fKVvo4USAntqDL/x5wVY7tfKb7mlH7H1fzoFUMilRbOLzVPj24EsUSPpxhiBDH5K2Aa0R5VN
a+P89kVMLUTr6D1/uAQ/feY3lW1VRKdTXLB1cYsdTsBe7WVQrWJLJ9ufCrJM6/aPTOEIhPQLNrK7
C8y6zenyNZ7np6X21Z8UiH/NF3RW13W44JiesIX/x6U00GY0gmgC6z9UX8CBtWIrXoYMkTs/UcZz
6sNkHT7mhKfZUZ6MjSoRWXPyASG7ZsfAS79oOoJr/CYcqk3mURg8t9mdeUFUVyFzbBpkxwZL9PWP
eM9ehKOBkyDSaDE4e11dVSQ+ZRsAqXhilPbTRWeO/w+zDAZDzP9ZFDDZHv/z+92KpBgKY1adRvU6
Cgxaj4/xpf9gXUdR0FyyOoTF75b5QujeHpXdzamcescYY6PsRgtQK7b690y3qYYmx3wXUzeVzreY
0t1FcEcFsNnLVxZ69DOwwPAs48O110QoiTUWg1bcLjV3vsvf6NNEyKKnzNfXyb2+rg4ZTSqJfnW+
MQV+kN4Hf1zP63GfbE1XvbCKMx+zQ3bP2r1AL4FEM2q5DtmfVvgUHymvVvdUslNmDxtqbZICjobM
22KXlmYjrov97DIn3mTvbEmKxxv6QXa6oeIaKJ9rvw+2eekFHgGwQ+vIkdmw9kcGBi78ccDLnk+7
CIg/346Cf7sjcw790hIGpH68YybZAgB2+Q2PuoNMkZd4pjPcr14yHN4OwiFcL88ByyDP7kTm/+VH
JFqxH1ygB84v//5OKUs8+B4C//Ibf2eF3qI06duI31j1h0fR1lz1XtkwErYEJ7GiL5KN0wCtDS4C
Kja/mvwSPo7QGeB4WSHTGHL1Pn348ez941VHtJ9tITzT4D7/efSmCknRNpNVQJ8UDx6wI2M5XI+q
s5Q34yF0f4wui9bg31/FXz7zW3jRbxISPp2kwphGilhzO5DNcFPvh61+KtaBYZuXwVUYOX3hJ/Cx
dBlB6QqStQDZKCKl9jBZt3PhrlR3gNSgOws8tOB1y6QzPTHJdwFib9fhNJ0GySkfkUZn1pvcT4f+
Gn8krwBtNIwwPB/p8nU362Bu3O6AE4DjAJ48yuiV1XjaXoWT52SH5F49BdtRwfjQGXfyyWSIc2qO
pVfZyS96OIB3n8mMjUbYdQKzkvz8nLeWwgWCTIs2fHU/7iBmxI6yB3qE0tBRhK8O00vj3S7aXnuZ
N/pugTClp3rXvS18jMYTUZmFPErZZXjByRytKvD7LU0/QJMmYzCgvPe0s60V3LdPlOvzcfIWDGqz
AuxZqkEAmwNZ0enX2tKOs4twRuxnD7qruZHTH3IfkeSv5DFxFi4E+PAySnHpdE7dTo1+n7jCS33p
dIN26ZVHCIPcCxELgy3IJcviVnq8WSxBwpSpTSsbHPYEAsmnqvbAfbs96qDeisGjpT1PeyD09xa4
+7TwIczt4uMWgpjfoTPn537hZo/KnbkewLXA+w7FY/B4O6RXNsIs8wResDM34V711W3wtSJ+uauB
aFwwy47udAfW0THfc3sldFYpYUGyDz9m4n86tgYamarKphSF2berMieTCCvbIEpThakcsgAiDpVz
wCg/cmi9f3LUZbf0H27KXz/y200RZTOr2oGP7OvnfGUn6RYUSr9tUxUJKeLEuDY+QV2m0psU35wu
t/xXnTzI0yFHPU3yJAc5CtkeZvcmXnm/5Mzo7TZCniqvaBxoW1quBzbAQ0dmRVG06wKRXkduLWbj
m0V3AB05yVKYRb4InTW47XX8lB+VZ5bwG8SGIYPBZ4cwvaU/XgQ1oZWbXnjB6+IxvavXzIC4hx14
74zv8E4cGGZEO5rp5XC4EZsS4H4242m2lt6idyW2UH8IHGGvvbZAyRaobtj66qtxWN43UzGHP13Z
i4/FmRHgSPHxLHnLwohkZYmF3G+wy7bcVoYea2VaAL462rQTrQMpbJo8OC/oNIqSxaystALIU/IR
RbXyZpMBuWes201ut3KLU31ECRz0kd64fM8v08NQ8K4xkd+qxtqc75JDSgiJn+hLes3hz225PTQ/
LO+a9qCDeBxF9UlYseBhrdb8XpvsKMhWfoXP9gKzKZrt4rgEetggfrTPnya8oBdpPCYNzGYw2mZN
HRBs3WK3Ojtqt4GulcPM2hNWuo9VYMVfke52H9UH9X8BqEicQsVKZyHAgsIXinRTeoYCAPqGgKnM
MDZEwuJ5qiExkO6RZkb/LbJEGeCmTaz0FfYUlAJg3dUXklh34Ws/WkfN9Cs2TTp7IcqIn81BOGbP
jF4YnKN7Bx0M7ARJdPq+pxzKIIL5H5INPrX4bsC3T+3kPTiy80MTvoxOw19tApDlS2gYM/pnSITi
s2j3PBFz/s1SHQhOtkcg1U7vh3XwND72/io+iqIjktjvRA+qjmecJUZt1bgvBl52vkbjr1jD1zpV
x4AeLXBKsC7Di4nyD+bnUlAodyAZTYzIwlott7PhZqY3Ji6ghmGrnWXcgdXhSfqTe/xvcfvvOd/Q
YOEsJlvK34xA0d+T9QENeadiOC7QwOyMr/lZ8dSHiDJp3GRbYyP50jpw+SIeknJUYyMiZ/T63uDE
lCeIk7r6W3Ghe4fYQJXltLHzm0PwQ3ny90ij6QjwiqqsrjAX+Z2z/7L62dYlS1oxR2f8MPzb1vRu
26UdK12Yeu7sgxNV/pmB7tfgdAAcxceCDQwAsAwuDpkzsAhqQeVgS9UJsT2sY+vfP6D00wMuhcxf
HrC/xWMcV1DGVohnW4itObdt4yM9xQ3hOPPa8D32q/cfK6SlufjzR9QgWMsSUV9cNJC/FedpRXVU
BrwZ/RKcV560Npx+qz4vnvSC89OR+bY8tLQ6f3za7131v3zNzIjEKcv4NLYuNuJWO682bEF29ug0
s4V+wVLcCK75ZnLVvfFtJNGvINeSg6mjlj73pydauMf/8P0XTjAnA5vwbzkoSvQpCXTIXfOFBb8P
ATe6E5PL4YuxMwTa3htgbnwgx4HMldVuqNfdcYPous+kH5xC8pQLRca5vVnltTovVJbgtVxDlH3s
POoOc8s0AXbpfESVkx2Di3Af7LPpaWGsCdCLSvizC0x3o82HngnYuzAdr5K71AnzZXXh4G1Bk8Rl
MHa52Yb77w/e6u+FO9xBCW1q6HTI83xP+0mYz4NSkoMj+MrQgVXRFdaM0je5t2Ip56nwI1c/rtar
fXVcDkfltI/jVvoy3cHP70KPwKj4K9e4G/hHrCgeGM1tmdtt6I4mmk3juIL9aR/GU7wpngbkSn64
Or/1C76dYNiPSxxi6QItk28nONfHOak0rAsWCKFy9c/oq4USpJzGj9s53JSbedN60Ln9cb+QnNu7
cVf5dNC/R1VPGmVca8GwtYt99oD7jrRbnSVuHpxjKrmn5JC4oUe1e8+ULsF1zqM0U6x8n3noIZ91
0MfEyX+B/56DS/aDAh1LdX87niiXoNdELUSlJH/XPNDUTqsCrWIeve3ceT/kLsbSflf4uTOva3BD
6ghgEorw7lwa63hfbmCBJlbp3VDJ1gGeYFh4zWt97dbL5rTbX5uHFYShpeq8+dOxe6sYB2xA3Fz1
NfDgG22NQ++IbgOuaSnPAi1DeJK30p5tqKWNM3eDvkvBRq8wdw7KM0hCANJ/8ys/8stL7TDz8oJ1
5ibn5TZn58BRmJ3L90vvp/0f6s5rN44s3dKvMjjXE43w5uLcpDdMelESbwKipArvfTz9fJvqU0oG
E4yqLgwwg0aj0Y47I2Lbf6/1LXZL4b6Rb4QYkagfX0UOs7S3wFvg7nLKBn29Ry+OTogvuMqxTu+T
dclmL71tb115n6/4tqRbLxBzwUl1V/5X/Q/7xPUGDlVRR14mT9E9+4L161TCrZMoXo078T3F2STf
WXfjevzE1se7za+5XfUOkGWEiDv/7D4oy0DeSFuL8vaztQUS7YJH2iRbQtnVTXno73ROEjbJ2ls2
Gd/FCZLI7y5njh4ZyMXDSBlmjSp02Vxppzxd18dy3a2Up4Abb23pbL1lzDW7WBerZfil2PoMGhQF
i/y+WSnL3llq1QZv33ParITQQkHP+GJ9GjZLUS/Qvg1oRpbWXkWaLa1QMh0r8sZNxEYrdw104b7f
9gdnizRrXzzqR5yw4qbM3iAZ5G7TJ6GNG60Xe40sLFzqVz4mxE/9ofnkb7Rr94FdAtidemF/YVay
/bW4Lbc38XPKVMcVAnLXtdGs6iNbtFVwm9hbbhCCpXKy8g1Do7xuT9JKR9+Jzihckhq5ww7JiBw+
izr6nxXK/ws2nf/fchCIIzibxFff6m//62daB/Vw/S35+d//dcpSL4uDb2+NOPxf/p2FoDg4cWRL
AZCCC4fK6v8YcWzrXxYrPfgUXfht8JX96cMxVMw2r0pjWyXC1Lb4P/07CkFXoI5a4PhYHeCagBj9
W5BQASk9W3AldhrsxPhp4vx5tvSXaQNpEyg+3GEj6jNUnrEOfz5Ng6btbzQX0LF3X2ZkmoAeIpsF
utBQa8mqlYJAGpYVgSe5vBTcfnVE5yOcxGGdee3PJqgGbl2cxBxMl/tsyUSSII1ZbGUwkNyWCgp0
HEhDqifhCF+2o1Ko7Soo7AKxKMZcV/mmucEY033lxC2+QUKUi/uwhcSAxjftDHPv6o5rk9HuDEP5
o26TBkNFoiudhP4Dbju3xWqTDCzog984OYafIcwwoo4FBKF228W+13Aq6nGPLr3EsiNtpZllQ37N
UDZauu/lwY1vkjJM9WanBU4pa9QfXC9SlzWLApd7tWS6NdwmOWu1zejFBsKuIMSg2XJcGSTdXOTa
QMEeIJuMBIF8EjTakcWreCbIKEf76QIWjJ50Tx+Y563WVW4JyTXSGzJcMlh4hSqrKJAsF/7nnZJn
vffopE7s3waDYQzXYQLymC2I6+fFMrErX/oe2Yn0Q3a7wd/3aVi3WPole7hrYPwDMZB6K7tCwx/D
tFYzJTpqUWcjPsNzPSI3zfFD39nNWLrhwrM7PTyNPb5tDLRpBqIwaR2/LBayXUowS8EOxC9B4IF/
yssyCtZOm+DJdUE9CNVlmiqPAAH1OlmqsVUod3wJDf9RHsTDrmmdpr2VvDrMd2HU5uUVbBeDanKY
RqUkb+Aqh6qzrBpjRJPoEjBE2IPb+JnSLQ1JHz00izLEJPg1MPt9wjQkJ2srHE1x1L/ogz/GCMCr
iHyFRVUGkYS4UskNbZPLvaE8k05QganNB4FOyDtt0HaGOVbZKQt0d7zmjxDwsJJJhA1OuqlDM78e
lFhHEllZHVwwZIeMm7WZFJ31EErjSPYmKcSxDA6xlqXvXt9ULmtIoUlJt/PVsCgo1tTg62xg53Vk
fs4rgh38HT+6DR5DEia6ByVog4BMsqqV2nTFR8pRjtsWmfJ4p8MscuSl19sK+so2rks3W/RlLCkv
iaIM6VPV5IOOWowYJ+sPv4+tOmF1cSCnWbEyRPsqMRXpoRxCScNu7yc9EUFhUD7LZmGP1XKoGr2n
NqBUvfcU2pGBSU0zpaxYdbJbBY96Ig/VtZLpecfu2XByUf1s+yzf87cCBQ1E6Cv3OlgWdw/ppnP3
kdQlvr537Lgpj1U2asE3Z8yj8qnpDJzRy7xn1EL4LquoEcNVk6KXpiPPbGXwviy0h3mYJcXKg86i
bRPNdNNuQURVaD3EfOxiE3Gtgbqjkr38KtDlJv3qq40WPrpNokY/YznK7a8NrPyca1SABsNzWupB
pS3KSB7ko+EWXbUpc4At1/yvyG4mA5spj4O5GgF665Sg6RGkMsMQ2B7FAVJTEBIyay7pUo9WnZKc
FBbYnu8kedT9FzlhBjkCMNGcU28ZY7EO9TJhuQ/tmjvwsHQgXfAH/bg9ZdACrSNAKF966QHDV98A
gYcD2UmJz36gIBZkEbpGkGwlJdRaDF5dVHQdLHpiALZYoFXzk6oXRvkjHFLfuyYgw++eNdD63UnR
hpIbuzioSu1I2HZNOrre2JQrU+A/lJg8T6XLds3ACS5MBhv0xUDiQ8mLkaTm2oN8E123idEM13Ye
WVxuBGpTUScwJUXuj4Oi6Om3wUd7eVX4dYK+LJTTFsN9GJm+cWLGCuWdVBsxd3VW0IbtkiwwrcuX
xJjrwVXttZ2x7Hs1MB/gu0XMxy6py5zv02w0uXDpKoUrPk2WM//a5xSRc0GV90jkokyvERJ1pZ9f
u60pj3fEuDhs8zyjM7snldEIRCpPogI04qCna8MmLnoTEzaBJre1RkqEMO5TjGeA03scaKXf3hXA
EVoMm3oEWxJsXZDoS88vI+cPWWOSugrSJMbQEUdWj7CpgIzP16zA5QF0dsdBvi50ct6eCN2y7Z+a
FIRhv0jDXnmu/LGKtmNpyQFwTcP0bvGF1d614g8ddnbXHMMrotmjkNyxsLUPjtz0CK4jOS8+My0a
hOEBtShIhs48pGV5quh/kFJSoxYPCdXo70gJ1YdTUaPD8so0clHPG2l9yk2wG8cy9UP5YfDKpiMW
BmIMYg+HsDRU2IQWclcQK428HgkD8W7NkcXxU1U5uv8lNPuCXbCVZ8BxR1v9GiTyH07exy+xbkY6
VyKdoqS3Ya2qxbpo9UFaRonngePOCwMldCTlVnjwM6uGP4M4ngq1NsoiVKbyzPwlCaq0unFjYsEQ
wkldGRx9tzbHxzFw/OBYxQY+f6dJNP9Krkx5YCHRq9D6nA3AD4+dFBrNjrDDhstSNWy1Y+OqkfQl
DPUGaWsHENn5AqEqBIXHBgDaQSDXWr2KnK6oP7chkB8oUW2KkNr3iIHMMWkqqQV2VZW4UfBbLbvX
6F7ZAfVf6t6waFeIHRyn95CTm34iP1hkwClXXuN04dYg/AHdSiprw8kdq6KmXKgpqEC1Mc4JK1cG
P0KwH9t2DAOv7BCIPls5MPmvVWLXxnPcBaNy1PVxxC9BuUOYWhtM9o9Z7tYobdLQlh99cngKSBRJ
TpWXOSGOv4ae3AR7MvagOJkKtI/vhpWiys+LSuLLJm0Xw37kT+2jMlDQuWeAG1FZeYWpfK3cTiu/
xq3nagOiQH7puEl70zOshUrkeVptnJjUAxwEYd+Mt1WW+Qh6wkpW4quYf0HL6mgekWxrajTqeAyQ
khRPaa279R1MvRBcctS0nH4dvUgIR2BhcM1o5fSlzA0WcYQO7AujklVXJs3FSdIXMtqq1N1khUrm
3aKTsz5uXtiM+Vp83UaO3gplJhjsmGAdU0+1RabEElVAaKfEaSZV5HjKelDMNG1BMyWBTS40EF2H
dCiS/AhUratAg78Uh7UWFCteYRcwQzXYGJWjnJJx80fIFgKmopSFo3L3egr4Wweiv0Ak2P7MxDmi
mmIL/l8EEpgfHoRukm/pm0OQ+J//OgQZzr84r6As0gwBtSDf4H8OQQYFUPhltf/f/6Wa/yLy2JAd
dtAccTjh/HnoUcx/UdTWdUFylE2uxLS/deh5c+SBAk3xWUTvInMx+SnGxA8cW1IiAR0w+Ow3udMt
HCwwZyfA21/VrnM+v7ic+10DEy1gAha1eHHJzQNNamBkaZqcmGIuSijalHWCqAqnI8eMv98M1X4Q
ChA7BPfq7RkuMsak1no3WKlZtpS5pmhJo9G5Bfu4GeVtUfL1cUj1VFQZhjs1SXnyOGyODL8W5XqD
yzOJqvB49LbJnpTanbGfaevtvee7tl7BEWfn0rru9JLFFMbcHjexxW0F0nPKOcV+uEq5+purOAtG
xvRb4f7mII3kR1eMqSaB09wYDj3oMnHRqhCsrm2Mnb3XttU+PghlW7CZbfPSCz1vc1LlbqtRgvDP
Q1oP5qHZjjtp7e2L/XgKNn/zRuHXCz1va9LbQ5EUlpREX7WbnCoyromlNlJh7ZB3I3wplx9/wNfC
waTvU87gVsfmhgfc5KRTJo4B2dQEpAd+DBsd9tKa7CiKU0Qb7wK0q5ylKJMJCh3KbIDDSLshdRPW
thSV9znz/8XvS9kFg/qv3yS+xVmHCnXfGvqYsQgWbVP2wxcnLl9Ggh4AXihQmnPcmGH8pIZpe2pK
e20OLp6p+iYFHKaPlr/IA0ObG1Hipb99SY7FtT7RLExpTBSiU579KKhtQTYUCLBFSW6k03kDI4sC
/3Vy1VwJyVL32foBfBvzTTPT+KSILXqEQ46HAJDyC8TE8bbxwimKkZgrkBx7P9mEt4GztIw1zinY
2oKBgRJv46jbMF1F7TKOd7gUUMXMdUz17R3bv38G5S1oyxqm+mlHsbu6kFPNTtAoeTv4xnBdlJ1K
FdwUV/cVFwLuSr5Brxt8FfKN10ngsfrhFIsMeBRy04877oWOwms5+z2sUeffRDINX65zfg/J01wq
uU8uCU+gTzhJ3Nc43hYt+qTZ7in+6rQnnLc66QnO2PDpLYandkPd/YkEOArWnIPwYgn56TbYzEmi
Lr936FJkLpOqqU8GhExGqFeIzx+hwLARArSju8sN5Iilvfn4nb6bWy22hQQmswwCJEZx+PaVWrmn
lCkSSxDpOOi75JhlXMAH5u7jZpR3w0m0Qx8C9gy9FwTk23acLJIIK7QQHq3GL+YgbkBUbLhrCKsr
dEncXiAo4NYO9MZfWEHefcJJ65OOUxL9plShDQVhTezJmkC0FSKpnQh6zQ/25/kv+IqbeNNpaBF+
OKgRMCMyn/Lt89qe7rZJRoti+tCXyTrjhiy4qq6EED/dUoLYzrxhddpN6Ssan1AGAaXZJCW+bbEw
2tGkwGmuIuSE/pLrntsIFYG+ye/mp4YJ4oOpYdLa5I0aXuGqak5rQozz2tqe6ZrW9OOfNxdwv7yf
2e2v13a+WXs/H9IaUDNRqrZJrJq+TUI8O9wYr99Pbr/lWHTk7hve0NbeoWlaR9tuY3+JhmOuIUyy
Fon/bUAO+he2BeIlTj6r5UAYISBMXAnIk5HpNq5LsRJPvHwnrADaTlqaP7B1Iv4PD86tNDM6L71m
6KSQt01dJhBmqvlPnbzJejm0IKmkj7CLTmKz1bIzUL7V2+Y/GKTnrRkTWX4vt6niUqD9d6cVanzU
Qc66PijWAm7KrbFMEABKP8Z07kEvzA9vmp68WMpTck6OvWh6WKqv7grvruuBcqENWnkHea8cpAMV
AZBiC3kuKnnuPYszz/nKQvW+yDSN9xzv5WKpM1oxHnC5WSJy/NvSwdfR8+ZpJ2NVy9LQyyxmXbGj
xU+yYW5ARg8pbJOgSVbv//7cQHtoFVX4OLL9OjufbWYMY/QzXePtCsaGvozW0Qk560LaitaUv31A
YA5Clq+BYSTpWJ7ORKFRZEmSYQnXtxCOmPuak9C4CkOE950b4uXHT3dhcn/T3GQq4vZE6gvJNFcW
pBzJ9q6qdJyBs1+azgWvGF00MX1c7k2m88xtKX81LF/VGtXkDrkWugcL4RyMBSRP9U8d9drMe7z4
XL/bnCrEtcLoM7uU+1Vv6/uqxlOb6XPD7sLyf/5c1mTYOXIsJ21q96vijwQcFkA1YE0sIXt3oQGr
XaHgYMc/u5G7MI2+aXYy3Eq96zs5oFmCWBAzEbvymD4462rVQNhBGVyi2P24k0z0Yq9D7k2TkyFX
6MxuitgC9F+ML/W+QmnRv+D/YxgY+HLLJTf2f+FJzfcLxptmJ50zYZWUrd5k1JnWuMY0vszJJzQz
dU8189lBQtTny0Z6JnH6KuiftC68hslb2cp1kX9ppZkuNeFv/3oLmkU9Qge2Rhln8hayVJW5OSWy
ZLwx7zo4PRxsiBoDugeCLEOnPbeVVS9sSygr/W5x8gLyOCiwOcDjgX5/p8YPxhfH/aZIB3kdb8yv
LXSE/KnKv1ZXmoW4eOtawumB6ndulpjwLN8/+mQbX6vl0ADkFD8E/AcWrWTbbKyDuptbRi+N2/Mn
Fl3ibLK1rMzVuUIeVr4WbmICC/q5kLjZzyhW07MmlDK0dTPRADRH+dJXOf6VzT25usvR7Anuyteu
Vd8rwQ56LcaXK1lP73Xo4DNDau5BJ4TQtqy4NelJY5OFAN13ESVV2/5Ybaxt6t/9OpPOHY0vrdRv
+tNkJu7H0WEjGKB/HGDwQAvE/UbWrvTcXbWf4tNct1FnHlKf7Im6rnAIGoSFHSnDhrAklEbRFzc2
0HQDsYaonoKsGLHt5Lej/lnPvuaevcmHJwzUMTjpkkj5lsD1HKaFHuHjV3LAe/Gukcd1TgjUx59k
brRNT466b5CILDo5lK1Vdj2SCrCASecNAn4S/2ARKYQSTIgpkz1HLik/tvpxTFfJpprbTYq5ZLJX
Pv9S+mSSHys/70KD32Ke0n17g1Z11VLV4krstVox2zMutUf92QKlK0rH1mRQxIXWFkPPpgrxIiXC
dOU9a9dALLfiUBlsnMeZdy162vT5dM2iJCn0Qe/ie7WaHtAnLGLCpdXrqCseVW1DAq0U3XOZmCF5
R254BJFHMa1wyGY5edq9BScn20YatMGF8gdy+3QBqL4/zc94c79vMjzJG+lGr+H3yQf3EB1+QTX1
o/WfrCnn72EyIoeEzF+p4L2zuUQGK9BvwQnFKzxCURWqZiSeF1ZyDl6cAnntFsDvaTm4y/SgyxUP
HxOiRXI1xElXeDte/cqUZ7f9VjiAg88ff+/3EwESMPX19sNBLjY9+ilZaQcBt/MrQ+o+D238XAZ1
PjN+32/HFE2hcGByxET4bU+2Y9VQcqPpeMYqaaw199wkIq6C1l18/CQXlg9FoypBiC5HAjRqk5ES
pVwmDlVkvC6F5JuVxtp6LTsDj0m3zbiJD7PlCfE3344WheOrbgOvtniL3A+9WbK0YTTkxhk6dtD1
VbLQ9kJymuwUhKbelbaV7tBoYmuc2/ddmBHftis+69lSqbGNtiSTdov1uDG+yOv8xl+ZK9Br4LyQ
9Cy0bQB6A+d+ehessqP/qZn5qO/LlswRRAWDwidOyuLjvv0JitVljq6N9BxcCuoS6NUOBqa/EXho
+ITP8bOQfs584/f7rreNTmbfoCzLUJd57vQqfox2IypUimy/vLCCX/pxcxcGx5tHnHzd1EwZs8TT
rsoA9XP1fRyTmRYuLPxvH2jyIcdc1coqxDQmSAzZPeAs/F8UuJR1gVRw9lQ5295kv0iqhl439mt7
evfqhBXXXNjG3QVK4PVcR1XEdDwdIOe9ZLJtNAN9jL2ODyYwoeWjju9n4wr3hIRvvVtRIh2/OeYC
EMk2Ps3l784+7WRKsCKPOBKPp9W36WP+VfiRBLcsJSFzK3CVH3eX96eit99ysjRV8eBWWUl38UZz
p5MxaqPWsImOcnt1pqm5njlZnaK66QY14sHagRzE+NpplLmjpejcH3y56UE9yGu5jqH2s+ka8MD4
y9g6iQIS2+B13O/j57mt1YVl4ny0TU/taRTalZ2KsV3is4GzVFfAYl8+/kZzXcKazCBJYRlJPtJK
uBeUz34nwydHt7sQFvp8br6ae6bJDDKEXqXXFa3ldEF3C2di2/zMuIoUnT+nG+Lc908zjzgz5qzJ
nOJrrss12+uY69Y5rFsolDeKvxh3zro9CMZVR4DZnbABzL3eCzXtN2NACMjPFyY9Jlm4FQsToOYv
0T0JLCtFWgFDw11D/t+jMJRFDzHZO4vh4S8sjG+NMuI8/Lb9yXwTN47JuZD2q3X1pG6HpfQl/xHd
Ywzp9wa+f1D5INy2Q/PF3JjHAPfEP3z5kylH84fIyVx+QBAvRFWyfgjYprq3sEzYymXYtoerbCXc
EXPTz/udsXh029FF3qL5zsKXx4jYUgfLqrjX1I71zqA0GR7mhul7VcbrK/6znal5L/VUP1ddpjmq
97fqp/C1COrvhod5isKlXfH5M73yJs72OVZg5Ekqxk+Njzv+2j9In0OIOYj4N91jd+Mey61wwMx8
Q7F1eT/1/X7CyRwhWfogUxr9tbWhC8McE9At6TAP779Qg33z1aa1q7pWtGr81dYvQDpya3EVm+3b
6wj3THec29Wol+eH3483mR/GTNJl2aCjYBM/gDFvvjXX1i47COaNf00a8kIeF+GGG5K1cYBwFSxb
zETBpvo8fkMiML+Lnnvfk0kDBWNfDzY/KNwzXClhCeuU++WvrNGXJ+Tfzz6ZH8ysNcKgp/O6aQEV
MlwEoUMpK9/MdKGL7eClFBIpnTlnsjsehqBA8Ew74i4k/VosMTM8i415s5K23Q2mBsGT+LjRi9/1
rM1Jt80rtLwRyuRVarTBITCidamp37g7uUlk11gRNHuvyV60+LjVy1s8kf2LPxFRhTaZ8ayq9/0E
+yi3TML0fw3sHTkHVwkJbspxGf2A/36FgZqbvWI30/bl1/y7bfFKzuaHqKvK2DFe5wd7CzBhXTF4
9FfOYLPPNsKLNveWxeh4NzngxXRscrSZayed1c4bDAWDxaEglxeSHSIw+vrxU118qLMWJn1UcoYq
NGzO5CbK5iCALwCXSDKbmWlurpnJd0tadUwzl+7iY6HMi3LdQzLN53LH51qZfqGoamsv4HWN5ner
ve5rXAD9z49f2OVJFF8M8SO2rKEYeNsNdC/CC2Pa3a+j/9fRATIzHiMAvBAuvHxhfNOPc2f/y/3g
d5uTWTSzfY42mstCnxqkX+intpuLaxYf+n1X+92EeLdnvdvIKmIiS69fSR3ECEVe5ONJldyFRBby
P3yDkz5HBKMd1DZNCWVHWd0p4GogIwhMrIWwo96pLSN4bqWde8BJF3T9kAzXmp6uxCqwvOSu19L2
WJsNiYp6+PTxM841NumJrinFfSPxwQruENz6NDjRKderUxHU+49bmu2Pk+OZY+Z+LePD4+4HWM+m
82DSkKJ3W68x96cRDJDmof70D3ukPSnqxzmauzzgG6pltCrDEq7kHKDi8mj+s0dOS3m5bbqWJ7pJ
4JDDQeyHfJWHc1b+mZFlT9axKoJMWbcOE1PlLZvhri6imanv8h7294QhJN/nIyu3ME66A9VWcaMg
ilcw2HbC6E9fn1ujxM+djmJASgoChVew36STm7FZj41EJ9dBqgdotPqdYKxyUwGE6GG+xnPpG9kA
9mQ2HqjMp4W5YezzopVUgHRS5hCqrL/YVnit1nY9s/Jf+k7nDU2+EyaeVBpkykiq0+/lzH0J1HRu
tb00aM/bmHwo04+8MiKtdxX29imqf5SY0i3llOfK5uMx+14WyrFGKGJ1XQeCwfX22y7Bqks6T80m
NL4qoaGGX2Ci8sG03XAd3wyfxiNEFCRK5T146QIqBPfq+j1hHt/mjz0XXyyaUMYrgn6yFN/+FK8t
y8LR+ClJlO38vCLvczx8/LiXquXopH+3Mfl4oYu9S9L5eK7U3UUdTIVuAD2XRAkGItn/7hgemafS
senc67HK78pi3GVSgZfTrm//4W+ZfGSrs2xcRyWyu2eBltBhylv3AuwcfO1/zh+UL07P588u3v/Z
ulpVul80Ge1V6+Tafeo4w+JWeyEK/rrYZNLSvZ/rxhfHJMFoJn4sU+gZ37aY+HLVF25qrnALbfLy
NI7twfCCmQF5qbiFkUBB+koSGy1N+nCk22VgFIlJoJDzXXOqXRMSpjhUh7JW7lWSBUxXvsd+faNG
6daO+4fASuY8KBdGLL9Bx5PLXQz0gcmjBo3jY/jjUUPgKoNEokzeb0r/MR3ymcdVtWlbXChxnSSE
3OzGtXd3EFHX61jaOh2+VZOqyop33EEPCyo3vQox4YLBdDcshuQWSNJKAp8oE+5paUGQfQ1H/Mgk
Jiqk9JRJa1obv3AlDd5ROaTC19KVTbbkTrYhE0Zm2wV8rYql5lAYiWmBuTIil4imXusJAsuyun+Q
Oz8kUTCJnHophdHo76ootLrPvpZbzm2Lzc/amZGSa5/6IKzCdF9TGiCI0fMi/EABjLE6rg3/avQM
9/PolinOaATOARh2y9MfFL3twp2r6xU3Oq7qO2vZHyGZ690oUe0yq/Gz7aoVju7SqiyS6frWH1wC
yFzDAhzlSmOS/hFnZQMUUtWAKPReb+BSizsdRifQ8nING0pLl6ap4QcPW4/4kqwzW7LUtSZ0t3ns
VlvM7QCpzK4CseOR4/uZgjcM71iRs/veNtQD/vzgc6m4jrEArUCEqBxFVroYcfqrR/7TAOKjYkll
f6cGWfHJaCMcvUPRax0siLL3T2anEy/heGG1U+Wme4nGOuIg2UeNc+OmSaKvdbdPNbyWXdptnKAh
wM7tyUhTcMN+zaOUkLXUJwF9YUWGcaX3dnmdE9HwPGTeeIRCqz8FWuHvfaP29rE15vLGG6XxMARK
sdYkNf08ArEF55iker+odad9SJUm7HaofoDDB67nmPs2GPLk1isDvd+2o5Mat9poqc1zkPJXlqZU
WPHJLrwERkU59kRvhe0A2z/1WgXsm5kE5Xc5zn37R2c08Y+xabHwLjyzibuTpUch4Ti8VcW4MYwg
bGThITeS2zLJOmVZaUYZ74YuCclmijiDkJecjtZN62dyu7NVVVzDt0NYxis7dkd4WVE12NaOnuHD
pJOlBGiwMpZxdjR7xSftYXBy+4vGWFXurdgpf0ZNqOPA96Ln0o9lEHRKqEQLS+1v2q6HmYCAv8Ul
UXhGuKXWHKe7lC+HRBkORVj/EY5pod0pepHRTslJ9lOC7TjxNpKpJvVjWSp7LPd+H630NrUSe1E2
WOVD3GRRJD11eOpJ5M496CBY5AZ6R6mMoClGxQjz04AOcly0veUBcMxzI7hR/Tggrtay23qdyqPZ
XpVOAZAJ942ybTVn/Fo3Y2Jwwz3UEK3K1HXgaEiata4VWwLqmY5+uvHqqiZjIjSNArqwVxrgAisP
JmgQNUa6aKXKqJ7sWm/R9hVW6T/Ebp6aO6Y7Kzz1XBPuzV6zqy9WotcpAX1BZqVQsXwwbkM9mMMn
XKoxUdb4EL1PipTX+P+qUMo3Stu1UABbx3A9wkV696W1CxurlOQ0lnzjeZ4EaS7ymvqLkag5HrGk
zhLMTAlRxNG6apySQIh+MGON6wxMu9CChsHp2ZZbVu5iZnO4xsk15Hd+3XVYiVtT9YpDoamFmjSr
Jo1jD1VPUFSrqk/yHH2r6+ayt/zf+mg4gYkKdWX6Acl6cEEpFWRSGBJlWITjSZGk8tPMZkBsPM63
y4qNdwvBC6uXxuox3Ye1oecPVd7hyDp51wEseneVHqWTjG0smBXyvdsG/WoNA4cwM6ryNKO1V+Qk
1BnGK2lnktAk0Ga5SDOGtEQA0X7WdnPp6TCZinB1VbZxj7zdCPSJwnfilPZ6zubpOGMb1+Qm3woG
7TizsXq/PELwOWtM/Pdn+5zRqZRR0iCBpOFV1UPSkbZ1UxOWMnf1MNfQZM1vakkvNSsFt6tVuUkm
cei/WCqTBRyeKsyu/IrFdj3TUaZ7KvHpzp9ucp43Et2OQpmnE7QzLGTBWgQxFKtk72xBoB2sFXy+
uUbFk0x753mjkx0WzB5EQXgl+H7ycnjSD0JrKnLwPMJChPBBXfU/52v277asrw+Lr5GBAYPpHbmy
NCrPaFhckJ3ph/K2euUrtweBC5NXZOvNX4JMb9KmLU42yTnTkqua4ptu2itRlPd4r/ruL/iYxPb+
3Tvl2grdE1ISfMtvuynQPnpqzDtVt8QmrEEnAn/sbk1Ya9lmeCnmpFaXnsy0ZA05HQYxcIFv2xtU
qwfpE3N+2xbXzTYiHsIiA3fe4XNxdhHP5CDfw93/mtx8NgA9L8hKL0xESwThfhFXV2QTbZxDvZX5
ZnOnjNe/N32TEL8wJ1gOC96UgRgMrmK6MJP4ZmCLvg8IoPDDvjpfSV29Jz9uQw/lqluw2IKbuQiD
S+3bts27lRGxccqZzAMZLCyAQCak5a1718LC/mPg5uPQQX9NPnmn5EpjNYQQfK08kcZ2KBG2zklb
J2AxQiT4Bee/YTItqM7AHKTwGxQf+HERFjcAIVZRoT0WIVHxUbsbCGaFCnGjB2xcsyi/QoGzN60a
apaTRgSipXT1AXJzn7RHo/c2qTQ+FLZ1I5HEWFXB1dhkxGMaL7pbPkapfmI+3xqufeQyj9x0v7n1
NW2jVN1jHBjPTuMq685RfoJ+0hd6Ux+cQLtN4+pW9QlhCIpdPKT7ItJuTeSWH8+R70zRvAxEWCyn
4l5c/Ju3XT1Ow8QKdY4EcQ3XhrX9q5s2L4Y3bL3a3rDmr4pgfCw0rvjs7rtm1rs88Y5hNq4hVhHj
YyPrMtstpJ9lF2YAVlpIJe66rap9bZcEl+TqnHrhwujkJ5sUrpAKkp4+6UNqbcDoaSP/tVxGeihc
RmMriMizkkvx8JPR8qalSU8JCYUbGj30mcttxqf1wk39Uawi9SLax5RPV8OKwfJMcnz4c04p8e6s
/uvT/H7OyacZcjdgi89zIi+9EiVIaHXL7hbyzgpa1MxO4NL6cf6spnjrZzNRroVmGDq01pTI9YTA
nHt7MJFwHuFCC5b9363ti+eDQwF/iigQ490NKMq2Iq8SIBGajBtfeQEytozh66jVXPb8pR5joixV
0CJycp1WHCiWhVmQ9GKWDQiwTJjPs8e/cnn8rmyMukLAKGT+KYS60+HUOHbUxTUt/eoxMEWP38dl
cltvZ1UW7xdFR6e4YKmY2wyanHaPBjCiwrafqVSYe4WhBSotrYncoOao3n88U1zojrTH7GnAShG1
lMmwG4pRbftklEB2Uph4FJsa7d7YdnuRoDC7UL3/ZEKmglxX5MHgnRbb5LPuWIYVRSIj9vhkYMHq
x2arvFR3PqmRJQEq3pL8N+DHiA5uyu1/tOMQ2w3VUIVr23hXN1IyJbGB2HnISLXNpqDhdvEdNv4V
GReAa/+DV2sJKguLMubpqcSjqL0SS0khHra/Kg4ilaM/qOBe1V1Hsu8/bG2yb6v0PjeNhtagUFJM
rSAZ26vvxlZby/PUlPfHGeyQjAPs/Aiv36VFcN8hJQYrwlKUyquF9dm9NTC8hfckav6cncTeb74d
SosWRkzbZpMz3bhFWp+2PiWzpXFDevXSfeLxlsVW32O3ihf5wtwAdSApZB5mMq3IM/ANFFU2ATKg
hN6ZP3U4AnXYY4ckwWADvO0QreMHe1+x/W5+RKt5kdWFF2twC8GUZvOPd8PR02Np7OKA/dGzTaAw
1ZZb4Sojq/Z+XoDzfiHEXK+pBvhvR3kP/24jWZL7ioggfVsTtsRmBpz1fDPvJOPiLeKfBcugwZ3V
puXpwVcsrUZMvwyvsuvypr0NN0IGPGzKdYVaIyexdv4c8/5s6oBoUFAF4D2w3u/2q0zvktIg/PhA
pzmMK3PZnAT0u14Y2/rbsMfRsp0dhVNJk3hUYE+sfpA9DG6U3k5wSlY7tOv/H/bOY0tuq8nWr9JL
c6jhzV3dPUAiXTmWoZ9gkUUK3ns8/f1OUX+rEpmrIP13emeiiqzAcXHiROzYGx2tY3SoAeejaoAU
U32b7tce32cAnKWtxYnPtaFKcmGr+gNyRWqz18feBokv+pLMzwrUl+4N4fYDOMxPK87mgh8/Gebi
KZVETco7H9PpUbS3p080fAsq9Hf/jhM1dPiEOBE8gsnUnE5oybsY1hbH2fSfBazy1/0kqBm4n9bF
yi4u31/WlmxQoxOkck15lU1Tw6Seesmtc4uW5SZcR79duOlfj+wl6Hh1F6aNPTq0nYP6h4B99lCv
gbf9MP4heIkSr7u2blYW7aJBjcCCM8j2XDbK6HVuSUGAQQTlH/w9wmfX/lEg01J4xnngr932l8Im
0f3DA9gh53VG/APjsJTrckpIjzko6e+bzzkaB/Cne9L7twd3wZXx4ObMMTwR8C62Sa+1GaTIU8AL
mHZo3vZii/wbsE0atZg4iLW5zvnPZSSoQmZZjToMn6L7Jfwi2OVbmEJENgbaZyH1upZ5Olu1F4tI
G1BGFCoAiwAtctqqSyfFQaQX3TA6fUPYFRDUJZKA6Z0en7cn8txZL+wtXkeWU051lsk466NQUkKi
9DrdSVuLCA3k6EaDjvSw9mY4T5gsjC6WL55wmmPMIOMjMuiekCmzPftmhDM/v+qu18gIzqPeU3vL
ZxHZgZx2RwYp2qcrtM58Yol2K1TAys3ag1M4w5P3pjCG9InOlQ6h4DLXrELyRJste2aA/FawF0NE
1shrgfylfUK7KHcOKpKCN+/UUWZ6rvd602PFKdxUe9SD93OymyIItvtqoxXmtRKBoE71Q1nSHpCi
uxCtEQSePzcZ6uuPWGyesQrHMehQLhJdsoh5PkA/QgzzY75D0eBQPSX68Z97GWxS9eZ4EBqKoPR0
4MWYSJ0ZdggkI+1D6lnoDU07c6f9FFJpK6dDDGC5lpYtK4LMylbPiNRsSIPtbsxgDAffG5E1aHGg
t4BetTsRFBobhGd/iCAY9tz084rxs9sJqRYNgCjlCs2kA2/xmFfywtLNYoa8XAQXTyG6JO02PPQf
1n33MuTW4OmhuC47yLYJ3qfFBU91XTODOrQ8v0eLx56unQJBDJRxIFB75yurwKxloL20t9i9eT6W
idpir3w2yVT0G+eTCGS0Bvw9HVUJkumbIHdXHc+a3cWGhaRorEoj/aVVoSBxD32NCBLRuSE2VWDm
XuduuGCTzWMTcVPHINBfzG2Wx4pFw4Zo7R62Ck8Z5TtaBUK9G0iVq9BygKzpins4S9EywSdGFzUh
c9aUGQ4W0wuP0Tdl1783ZNfxNzNVvz2gBrjfIi+T3abc5h9ixO3/Vh5lbeSL2datTtYiM7E85xB9
mz4KvLgEWNx/J319kStff8At44KXYfN6xOvCPMf5OXUOYxGruUPh3puuhKpN6jHmQHcRLqmhghL9
9M6DYNcqN9J7JfDG1ls5s8sHHR/gyLTJQrZDDHSW1mzr1MobCaYW8caiqAmNGaoFQo08h850lQ7z
wrk9MbeY4T7Sy6KqA0Q5Ceoi/cpQUZXyw12VyZsuXC2LLa82QhJyOaKgAjD+vI08LSSt73k+k1AZ
b0Treh/uJOSAim3lCZka8hzytpYgvtqtzOvZVlpYFvP+KnoGcqhVJJp+UdI5/geTt3IPW4cBJ/hW
RcKZRs+1q+asy00MlwsOTgay1OZZIoLwWS99Qbuj78uj/kcdudO2eNS3sdfK7nNHGBhsshs05LMv
5qfoadVbLS+Apf3FIYYnz7QqK7AAsCG4RONOPSF3j2r89XQw83+8dcVoTa5WoIgOjkpEHK+m2B5n
1ALKZH6pkZOK3BmP9RYtIY7LemrwbOMujIn1fmUsMQDzNwZDM5yHCiqv6TbTRm/WdqZaHv+NvUMV
HqEM/AKPk8VlAwYBGM8Y/WKGE4Vc+hQt14GxTCxg8ZR/gA1lxeYyPBNL99rm4mDOQGGCWdisvQkK
ReDAX/tDed1uBUmaBifs5m2DZ1QBwiDhoKbD8MUDeun57M4HC2JA7oeCy1YpbORHJ7dDB9VoZhRO
IKJDkNqPblT6oPpy5/jP3YD4CJXKLtkqqF0G0rvYCTatZri5Dp8lZPZT//Ptr7zkPygZmuQQHQ7r
MnZTGm2IcnLCnqP+KGeQdij9TWvv3kuu4pURZxE2xZPqS04Mv5CgO8uH/fRVvC4EI3HRb5r7MAX9
vTb9Z8kZMf3MP5UJxyRzef5sy9EH6Zh+UQJu9s6j/PGl9oLIx6a98uGf96AkVtDtLiEl7NdWf5n9
WppfbDeJtGWXqJh/YWngHefsqr12HTwY2/6QfE1QZ1afBEMfefZ9cchvs52MVM/3vzETa5+yjM9l
R1IrhZPdPtc7ey9vJ6GYsxG3LxCwO2DVwUY9AGpbTcZdXvj/XYPlK6+w9RSXwu5Kwk31kWV4mEwA
FOjHJsfwQHBn/Q0Qt3IWcpyu/BKHP6ZN2msJU6/5+sfCBNJoXasVlD1meJMLDWDHPvBlO9XKH6w+
26v0k3UJqK3gTh1Lt+hROgZoruTGrujX8N9rU7K4NseizwKqZhMdKnJxXxlGeFsWcpSvuLuLcyD6
EKiXAeZaEvGmZeIjlcOaF9O7dIKjdryz9QD5Lmlj1+0GrQ+3jZzD287k4theGRU/f3WFhEOQmNC1
EM5NOUJSD9wc27ctXF7bVyaEP3tlAl2POFYEVdmI9CeaI0hzTeOtpW7lYevfp9cTBB7QMz2p+YOf
PTTS36ivnrtMJGkIZgXggVBvST3TNSAk/VrwlJnWtteTTZjSNKulK0M9n0zMAJKBeQodOfrKT0dK
gTww+6qES7GM3RC+LU2SVzbJpZGAmEaigRLEOUihynMkkETw2OjoEQ5ILcaUcIL3b6/Z+VZE3OYv
K0vvH059lpvFSxsO7fEHvN/R3KmHf5wZAN1/YmcxYUFW2WqW0mY26Upl7YKhbK37Meyq8D4pwxRt
xWEqpQ8Iv5XlTZ4UZburqkT5WvSO0t52ZL+d686A3weVtQjor420SO4GQZHIG6tta3ufTwj13M6V
OoYrK3FGJyg+nkwtaU2iWs7I4uPRuWmQImIp4mN1B7vWNaI5m+Eoo0D/9mqc5YR/WaLEjWKFLsrp
p/tKSlO11UUIDVlmjT5Afxi+CM3l5Afl7RWHsGps4e2koYz7vuOsNNvwHgXYQ7JJXtBs6+QB5/Gr
mMG/xrUIltG3qpPKwpQh2mmUakY70EqustJ8sADum020xuIqrvDXqajlTC7cnV/5TkrJVDxG4vtf
cETelg/NLt5lGzGl4TUXHfI6rvLl31lEYHsWbOs0mi3de1FKsSM34IPHXfLYIWOaUc6b4ReuUcd+
29YlPyQQgv8ytRilEaDymKlcWODpvLT4TA/Miqd7QRafTeQrE8JPvXLqVhnnoTqwdAlSuugJ5Yjg
KjcKjEzJ7XgYvsKfsrFufbLRdBSj4t5DWvStOyJa8CDt0X7ypLWI9fyxwGbi7YUmp+hJWyIHpMR3
JoTLJk8vN6TDRN4ihB6q0FApHreQxwByfXuazzLiL7uJ6jps4MAxCcdPJ6GVwp4gFpMC4Cp/rASu
1vdESiqtN3/jaF46Lza/UUbaGPTJsqZfjJbZDjV8fs22yhDqdHWULN3503NZs5MIg7z2Z0sLDDt4
Da54VuIQY7VRRhUgGxCa+mLBi1JHhyrURVJo3o0UhqV6T8tpcMX/4QL39QP5xnC9uH9pL7+2u3i+
t0Ga970KB7J4E3TzvvsQv/OP0NVBrRTI3gzF4M/Vhb1wy8LUpgPtAVevEwCdLmw1J21g+jS9CahG
lW7ln7QpCKqNaad65eiOPw3kr9cZx4QjX5wqELAm9Q5EZxFTWjh6OGOTrDOxK+Sb7Y+CTEXU5Axe
PKuPLeHHl7ZUIWLPswfVJm2xoNGUjUZjG+Lu/ZyEfxQNcDMLIT8/denucGvtvp62Sf1O0w03rJy1
43ppqK/NL9a1T4PELsbQ9NQHUaNWrqPb5KUE0d6u3p8XXIPy2tZyOVHmq5oI9gY4jqcdUpl0LtTb
/Dq8Sx8L7tBVg+fPNyb11dwuXpLKrCFn6rCO8t5+QG6tROM+3MWtO90nN9Ze2pdXgqBydVKXEAMO
qYE2gkNSAESouSz8tyk49FwdYMNAVdAbS56MY9I2G0MttpITealt7aZa/xx25sfazPo1h3hhosFv
m4DUqC+RRlnsKT2nSxc4qkgwmjxaU2+KTU96yWsWO4QDUfZY28cXbnSDmguQBpDMcLEuYgjFqtqy
tPvB6+hDnKN2O+T9V61SEN6dI9XTFf9omfXD257/gn84Mbq4YMeo9Qkyae03miuJHj0p+aQ3T/9v
NhZziQ7xhBovcznOiTcU/V3e2+/0dti8beaMNuplz7yawMVBDPIiyXgfjTh2e989Ot9jIHde8+Af
aSSkUZDYCOxBhtLnWqR5wbWfzOLyWIaMbMpedkvvCcmywt4OseYKPRh9B+g/VRAqXEU5XVg8UzZQ
dhLgAJFtOnXu0WRrLeQW7Bj/KcpiF73eDdLEK8+DF7qthX+F+wEglQLczwQ5eWrGT2gGQ39r8Jwn
4PFTd6NM1zMSSdoLPjWCLATF2S3E65RAVTfeqt+Lp+odyUPpSktdZOLbZkc9wvjYvJMPa3N/Yeop
hsLJQ+1blL4Xc5C3qHOrTQILavi+iL72YKBWttUFV4Bei0b9CAkrutQWw499q7b8CLYhodTU/xDw
EvgrN+Ud2Eq3XPfxF1zfib2Fy01qBDJtreLZUpGeS32XFvJNJk2u77zv5tFN8Yc9hbph7UX+4mGW
C/16pIsoEAnUSU+RM+AdGP+QXzjeUopV2fv4oB6kf16758CCdRble8CV4OYW9oqsrhENp3G930HU
SbORtUHK/K7Y/Y3u/4urSPgFdy2lczICp5u4o3HSSOoXW8FBnt0KrnVrK+k72DQfw6vO1dQVf3Tp
dJqvLC7cUdm0kAJyeLx0GBBKzrd0524kyMf+nf35ys5if1ZQYcnWoBmEeM5z91iR49Tfi7PY3UN0
tlqGuhARcCP/NZGL7WnELQnOjGGVav/RmbkfE+VTPkVbXQt2bw/t0gxSJKdhEv060fN/umZpEWnt
BPzYy4c7WtK3ckytpF8xcilNYL62IsLLVw9AvYLW0O643ofima7wqvsywjQ/WPvZeHL02gt0yDPj
pzJ5fnt0lx5dJ4bFln1lWCVVLPUShs3beaduYVI+Rsd5IxCAfwMRe+kAvB7m4qafnT6oVQdr0R8j
z55fBIdNDHwtfxQElWuO+UI4czK6xYFLRsB0cs/imdV9gvae60TqV79DndHOn2TnAc2QH29PqHAX
S/f1eoSLA1dUfVs0bYQ7ISub58HBSIftMFW3Q9VtwzzSNnNuUXrpos9vGz4DPglHRocmiUYhJwtf
/+lKRqWvS7mkGmREjM8Itu+kxyg46IArlW29N2K3A3a8Jut44XTAGk+/NG92GF2W3jOrRprR2wE9
Yet7m5au3em7tltbxhUrSx0tZRiUIc8jw2uk+qhklTfK47CpJV9acZcXamY8x/8aj7E47aTPyiga
29qrw2+iE0xx9I2W5ZspJZ6yUvR0SjexwF1a2VWiPxfyU41Uem18sqTbrv8pVTP0Eaq3srQXjg3i
VSrwVQTbUGNY3FGqE+lpiDw9t7943RkHVAy/iIZOZ0+bqryOSRLuZrGLMQhgxRD8JmcX1RB3euEb
ENoLSQDNK/Y5GUV0q4/VDnF7zwlXqRwvWnTI/tIGhNbVMp/X6BL0GbBmUOnXgq15JW5i01N8MhOo
Qu7XchIXIjbBcETASh2DjpyF29O0TvXVDEHkXrmrYV6pQ3tl0c6ETjiPIlajCxJAJG/IxVbS5mT0
Zz1ovf7zXLhRQyId3RBPg4KLnsethpN9GLewenjpxvCY1KtC9f6mlMeF2T35lsX1AreLoJ5Wa0/d
1zcGklQ1OJXiRqQSneMaJOfi3L4a+GJuCdMtp9URXVCb5zFQ3Ulb8zqXbq2T8YhPeHVr0UwGCUnO
8qn7DOgsWpAH2523sQsv5iq78aWQ9MTa4haJCylK7YHZiz4OW8HUIGSueBqDRYazZx2dd+G4n9hb
3CFyF8PzqTGBL4X7jfbJmWgMnTcMcCuBZd2M9ysORvzG0/NOJhLuC8pHvGPOWhymBnIoWexV9HEL
VyDlA5rFdNI63U23o5zJmzVdbZi+sIwnZpdoUiusakMNZV1kknbCzRj0xXucjW141errsn3iyC2H
SVOoUE2FquqMCws+kzhrIeyEIMpTr/StULo0a1yMCt3x2jG4cCHTgmqgs40PvZC+UX3cuZI1OstY
HzXw5IV10/NATX4I1edwb+7L/riykOfvNiGIQZsTZVP82zJtTxpNbpMam34TH3U1O9boV0F6Mxsf
CGRds6MJN9JUVxrXXhoXQthT04szadRJHKlFLib3BiXzXSponOubl3o0IjIrAz13MmTlcN/sWVm0
qy7OJLbmEkVYMbl2cjAVoI0KJPPtVgbhiJY58es6Aa8IoU73D0vp0KQqOto5LguXXuZVOUyJrHk2
CezesFwElOn/+zrI3+NgJZ67gJ6y2KJg/EQBBm7AhReIEruqYgXRYoGfCa4Tx9PsK71yI/UzOkjR
VX2t7futT5kiv+qTvTa9dzik0+06tf2Fc3r6KYvQMtbsHmJyPoXLzEu/ZADLaZ9rEM1OZYAzq0XT
83jv1N7ieWeXNIzr4Si0wuVNdJhGWsqSDXoryiY9QCSVbw7/uJWNXnEmWX2BGoJsWAYgatyoQUGv
IqrUouu52gsE9tCTthNdwdnO2MgH81FMANDWf7yZT20vjg5hSq77MZxu4VHAsfMdWE7zKMCcslc9
5RtjXQj3/PwIk/RdUn8S0ITFVoYkbTSdnOFm0IJsc896/sVb3G8ig/Em3t8o8K3ZXEQhXVl1vlWZ
Gcuq7KwdYtXmxrrryH5AtgrJvedvk09vT+0LbGBxZE/GuQhG7My2OqqbYusqOxC6O1v7pHnz4UWN
AYrw+3wredrgattyX9MI6tl7u9u9/REXksKnk71YX6lE4iqgnevlKBd3pIEPM4qZ4S7YC6YHCeFu
cvnK2mVwft2dml34yCqSo6iJDGqbV9FBpGScrbH3XaKkw6rezflL+9TWwlvNVaKOjW6JtaVHzNi2
vqugeXpTPNhHaysjDKm3dBCPd5AKJuvXwUXzSJchH8B+PiuVOGFhxak4vWKZQ7RIk+JG6X6yynzK
doR1JtsNn4pP6q0N/DRc46O9gMpi+K/sL4ZP+R5UGwz1nGCBLyx38TtCi038TmgcWXuYN5EYqu84
4dvVqT8P7nkVinAGdiieNMvUuFIO8pzZkvCWHdlh0XYvMuHZUaBn1p7iF675U2sL35zJgYNOpUYR
hUOsbnLPP5o3zj6FIu3fACHYIFpoUzEEEYWx9MkpBH8Ew6buDT6Mv4e+k4zKLRQzDg5DUg+fKs2M
t3kmXbdqiCPhezp4QTZmGpmmq8DteiBzka8Fyy9s1ic+RaVjBuk1jWY6mR7Mhe+MWiuKs9jmrSrb
xQG0vrlre9s8KPDc/aDNfXjMA218NmfFqXZdUBcxPIl1B48hlISRm1pDeB1NYbSHXtS4s3RRYfQj
61oOS+fK0FrjLhss7UOqF9MtbLkGmzdOraNkBM17JW0leugy1UKT1M7u88zXv1h1E3xKh8p8LP1y
jFyjyvutNJohhtvRfuyBQm6rYY7fFdOcfbRCR9vEWmk/TM5kPbXFVJAZm5L65wC7JapmWpncpX5W
HbWxMg6JqSjPTadpV4Md0BgUUozFYUP3d1Ay5Dw2k1kM95EfOo9ZavsFLKdWtm/6qYEnUbWn+9ic
+vdS1OKA23C+0WrbuIXMO9l3UdEEiM6rUB7akMN+gC3Qee8HFSBUczaI6wiht73TxjdTPVsfCq3P
viBrnm7BufeQp8paui+Uwb42o6a4K7pJxrouj/cSlcxt22n2F7uU059BHHePfiI5Oz/Vh72BhW0M
n+i20WrpqPeGcYeed/DUK9N8N/c6WNHSjh91JxsfI3OEolexsg82bH3vxyCWAA/b8/uI3MLRYDM+
20OPT9fskA04NXd9l4VI4FVyl7th68OcMNbVO1+W4+tYGdKQrqcg/tyNgfVeKn0yOKmW3CWg4o52
Y5k3mqOO9205hqmnVbAjT4WZPiqzbW2KoJnuy7oIf2iRBV3goDaHoXIqr4vV6tYpwuZgwfJ6JydK
vY2tCeK9odXzzI3bRL8xtUi6B+woPVW1reSbpFGjWz0tqyuCXYCkqh0es0YO99UUJccmaPyDqhTx
bRDX7ZMztaCSjAiWRjfQk+Y4ZaniCaaVO9sM/G2jZ4qnRHP/eci0Fm3OwD+GcJAd/bTKrsrKGR9G
i/kew3sGukXUswufWOa63gfZmD0FYWK4cRGU/UZSTXnamm1vVQl8rVXecaHUJhUZqcyfBznMqcNX
lYxyXD7o4ZVcjEH4zo6DYd5NPukeN3aKNYDFWezCmad9yrAMWM7YwIsQWOUataBTM+lqgqXGAuFW
f6+vux3sH+J5LPIOa7X4c0jkwubC1QaSk01NhU3xAvCvlIN5FPQY6qqgxHmAv7C0SDCO+Ti1KLf8
spT+KL7ax3FjuyAiN+XtGp7u7BUFIZ1MoI1aJvDsM71Rmrn0Eg5W2kIiZdcmytbqAtdObcC30cYq
0/1K9HX2mhD2aCKliUgw1C1hHAEEbEmU9/RBlJu5prdbcY3vgujvOYZGDD/gxgGqfGs35YUdAzcN
yUVdc3gqLqEUHKxOMXyG2UzqRok/Z37mvj0yEVQs7qETC4uwEnoAqUt0LMTJB1v51prQr/o6SI01
zb/zS19MIRceEifU3egi50te5ds6tIChh50s8kN0ncEYVmxKnp/mrnj3z6eNDmPAWmSBuf3OQFvx
bAXk33vbk+fgs1KishtPD2/P24XhgCYizaUC1QL3t3z8aEqRzya0eiQPmm/GYTyQ49qRzLtChnLz
tq3zzU5oJgif4IZAHWbJKZtP6qRXEFF5kh9GHzol/F6bjXbXm+N4M8/msO1NfxVLfRYRgpbiaUdr
Lwl1Ttri0UOVZJbVobQ9g9Qy+UoRhOrvOq85Qi6wXxvixemkD50CukUZ6Gx30P5eFb7MkjXD18zN
HQDO2bSVKAd1NdTVP1pVu8nsfrvWgXl+wuAyAG8B7IKEF2Q3p7sSQjYkzGLb9gi3Nmb8WCTKygk7
x2kykyb6Ujb7BEKDZQRaJ6oS9J1he/7XvHcZkfxhPIBR/1gcRQK4uVdu5U9rya1Le4a8D9BFQUVI
d+DpuKwqCjKzGG2vU8x9pVf7LgTK3VYbfNvOLtZaSs79I2PkZGumIGI6Iy5pslHJYEqzvcookGJK
NXr7sx4a+nr0117CZ6ltMZ8OEB7OHo1pS0hm1adjLJrPoVjWdpTWDv4x2Rj79E5oW+eb1RfEuYsU
9sgmCQ6Y88R2raVpY0qDOOn0Hsp7C5IiyU2uTHYj0GJavjX4HYOntcYvsUSnrvnE7jKzrRS+ntWp
cM1kQv9FBvM3Wj4unfRX41s+RabBnprJZHzi3ensxoMBFbBoIRXN9KsBySVrFrgVmHs4FRS4Tjem
0sv53IfmL6oCfTPsSafwui+O9iH/uepWLlrj0ccrCLa8s1y2o0+I/hgSF+hWaHOQL3mXQAFDzdND
K2eFdOaSL+F4kw6jjk3WfjG0Qi5qQ+ot2kDlu1z71jerCcaz1Dw7XjBvk44iJgDffjp5Qa7RcMMD
iS2R33d7Qfdiu9n9ujT4pfP8ytBSJdOk+KYlfYL3z9trddDeq3IxuUnRv3/7artoR4QE5ExfgLKn
AyIR7qu9EdheUP4x5tBWgGga+7VNd9EKUybjEAEYLqO32MqVWqkd2ki10G2Hu7QEhJatUL9e8rgs
yr+MLI+rHEwUKXPf8qzc/CRl8ZYUx/M0qbumoYklPLw9cZf22mtri2hKT0ytiQesFRWSIL3OO0bx
3jZxYUDQhWrcynCFUtZb5KPUqJHNPKxtLynknA4GrpS9VXaz2zST/zAEzbB3zD7YvG31wsBAJxDN
wL7IqV0CljM0JOQkxT8kSsdlSaLRePe2hQsvFUpY4LAorfGQJyQ93XTwK7dyb3GB5M/jM7EoxAfJ
pkzRhgaasBrDX5zGV9bEgF/FvVlY2mXE25/8DH0oSnIXm812juS7sC+8Jl7bhueYAcjDuIsJS+mE
M8+4fWYELYJWp6vTcOedvk/vzW23BUN0Pe9mLyR7jVDRl2jf7Kx99iPdVvftw3qK78KJ4ytggFQ5
bmRUF44K6h/LHOra8dSw24UhEAEp2SnGp7dX8ixjy1BpfmE1hVc8c7jdQN4PfSA0xO3KnZAs1pGN
CJoDgqGubH+S1WJlc14cliBpAucJGHHZYNiRIkbgQ7K9MJ5uEsn/4Ku8c4NxJcS5dAYggVKIN0Dr
nCHo50k3ysKvHC/Vpge1c36Mc6SvhKWXbNC3RMgt1I7OoSVdr5n+qNhe6qtuhbCfba609l3a+K8t
iLv51cYP63hSWoiDvCxQZzeTxse8NndKbe6ViqzSREljZUwv+LRFyKTS7iDY23mbne39rFK0ojF4
RRhP5j64Vq4FSQUkEeX3Z1FDTq+SZ/36b3QJXRoqHNGiy5hHIaxap0NtMtOeunmmh4Xajwgz8vfq
B+Ty0P+QNs/tVkVlDaqKq9V23WVsSrVRhdQE2RVFpwR3FhCkcUF6AOKnfkeGa6d4Cc6sPwiau3kz
biHygqhfWcleL0/BwugyOBjqXtdiCaMdsEsSpiDZYm+SVw73Mvz9ZUVAn8DoUqhfzKmtjXNcFoEI
f/19t+8PAkgCw8L+bR9yliHDjmgWpvJB6YM+/4V/VvzGkqtBtqhwifq/D0xGNDuo139mJf7zefw/
wc/i/tc+bP7nv/jzcwG9YBSE7eKP/3MbPdf0bf3R/pf4Z//7107/0f+8K3/mT23982d7+61c/s2T
f8jv/9O+9639dvKHbd5G7fTQ/aynx59Nl7YvRvhS8Tf/7g//4+fLb3k/lT//+7fnostb8dsQfsh/
+/NHxx///Zt4gv3n61//58/uvmX8s0347cfyb//81rT//Zuq/U7yTtAhG+itiULIb/8x/BQ/UbTf
YXwRjh0/SDyAgbyo2/Dl3/COtvhnOj+Fjgq30hSd+JH1OzExGGv+H81WNEeav/3ro05W56/V+o+8
y+6LKG8bTL4A+F55E3KLhoDd8UspuMBjLKLxVw6smFFyrRTzqpCKaXS2dtxPE3iNztH9W7rXOlDw
xRQNH1tuIW0LJRhq7+7c5aN8TcFJbna6OcXKXRgY6jy4eWgG0X5uqwHyydIPLCfb85tkiOWJW41Z
O8RKpwwfNRAiarK1pVZSHXespVy+g4dc8Qe3sSMneT/I6LsbrjSDupbflb4ZalCfJZKWiv9pKIjM
a52if8hmuTRvm04tlK91bfqmtlEmq52++FauIgeh9UUOp1Vq6N2dXFgZGmRVM0zDxwytvfmPbPbz
/mceBbVWeFlOktALiTjG9ynKOM1DUFlqqNBtYBn7ErXHHyh6KhrEQHnRU59KtTBAXJrij+KWiJar
74euojAy5FFixB5aTnL/NWo0J47cUCd5vKP3sZQfI6ThtKe+VXuldLMhUYZdCAWBf0U7D6q3bBWp
rzbtPA3TVs4qvZ5cqWkRRHShNFXRixuGQoaKWYjAaZ8gH0BSD9SylM9o2eatQWmpyZNerlAS09q5
JVr3S+1dX6iSfu3HJTUz3irjdAyAfjXbErg+KpKRmaV7vzHtsHOTuOnk6ybs2nqXZn08EX/betjz
eBkngDyIUqfSU1BAcfVOG6ZMz1xuq8BS3ZZ26eQPtakS09/WvVr5TXusqyzKaRxOeg2ttnfK1JPS
y9xAytOx/yp3Upcn36uoivPOcKFEm7PwaZo1PdHopykyCWh4mY2dzdYjcHZSda9auq+N+0mZlFja
hsoQzF+J1ZpBRQ4kTdvnMBKvsU0JlE2dt/5Yz0V2TCVEccc/ErSgUfRw87kuVaAFM8c3/AMLlJ9u
2ZJlFm9GLUz7+qqZE3QoN7ZZjahuDsrYwsOT1zJN13VVQ+kx1FLcdaIik2fbyVR8WbnThsYY2GJ+
aE8aVXRjqilNgs0GyVZpeTRsC4QtkDLLVXMIv3V2r/nWRkXscLrTZtQZHxMrVMLbXCpT+1bODFve
9zRg+9+Locu7ezOJnY4a02gW76REn+e7Cght/llN1HLQ3LSzujLcZEpTBzXkNJz90dOiYhho+4Jl
ofoRyHIeKFulbruw3cQJn6i6KbUiJiWmoMjjtM6T3N4ZI7QlCOGadiXFLpK8Y47QmQE3DbKKc6ag
mhwPuaZ7dkMWJHZ1q5Da9tY2J8n/Zg1q1H+y1cCebps5rxtOQdvhrF4c7f+/cn5Di/StO+f2W1dH
bdQ1ry+el3/z6+Yxtd/JawNVfblCyJJyi/y6eQzzd5AC5MMU3oa01otn759XD2RCvwu8pUy8TP0O
vV3uqz/vHkmVf4dFQjegGXWIx+hi/CeXj376tEHmEMZ+BEGIZqmM8whfRCXFUGkcVgsut6H6GLXD
PeXER10DWTs2DYqPkbWdKrQa8xJ9lz6izJ5XD2ZVUcuum8RVpfgPx9ybnYa4gPrdsltIiFFBVMIQ
WM3ccL71jZz3mauW9rvA/6ZM1YEi6q3ZRldTDQbFCja2nT2WTV+75ajCu5iE3+JwTjZmiOJbFaKa
2fswfJvpRokIubtWT3ZlmGzHxjzAL2uiNJiYbidcjK9VboEjfrWkf97Yr29o7fQN82uS4F8RhLmk
DIBxnl7QqVQYY8xTbDPSQ62YiISmkdtTls6r4V3uD5vQjN8XMiqBBsS9c3BNMvxOmZPSnQG01l18
rU3R7UQv9p1h+7dyXh8bvTwMWfUUzSP9THm5Z6oDd0jGJ7+QcAS+fxVF1Pq4Q2/KyNx3fnQHx81z
lkbvqZ2vPAQXqQoe8aw86TGVTKnQp3BE/P8qBPFxZBUOufQC3/4UOc0dpN4bmSIrGRJXkwFr1t1O
a/3vWt7uyzB7Gsbntyd5UZl5+QSRKCFj65CwlZf0YzmWxzCwSq8Ix/vQSQ+Nbx+M0vz2Uy2azaDa
B03tNxlpf9VuVnJqL++Xv0KwX8aJ54gcGL5GV83p+HOlUsEc26UX++Yu5A6Xo1uZ6yw1N43VbBCm
BLsC317lOaO9DfDps1SB6ah3Tbrjqnyftc3GNiSIFNSdkQWuVZY7Y3i0qsktiMM6pXiSrdlN3LFw
tkURrghVv7yFzgZA4QPiSU4znb2nAwgmM27kJqg8uXmuFbh/k2m4C/Ro3Fi9AXYwqA6GOoHqmfci
uOyaZxsa716t3by1rxttdFUTCIw/erlKcFkEV8FzYdgf5WE3SMNV18z3hcXBBhQCiZe/z2b1KRqN
j5UjrZy2xUOJtRASFALvSbhCFdJeuKQcFs1oSrvW03PzVrWkD3nb3UiR8akNlG+TRmdtJ3/rrOCP
xtRXsp3n58DSNMAj4mkvQFPGYh+oc1MoSh90npOC8eAh8SWEUKrQyA/WOSjx7BikuxsrHPZt7lTu
WBFVv30OyOSyVCdLyTdAlQ9Ij+MApcPiQTqH0qjj0fAmkYKmVp//gZPeclc8Owm4fPVLk2lfpK4f
3H4w751qol1OjkqBcoKld9Ig7VVbN+t7aD3KDIrkKtx20o1UjbvOqCkdZ5RaS63e1jPEb4r5PGvo
TzVt/D34v8xd2XLcuJb8lfkB3iEJrq9cirVqlyX5hSHLFvcV4Pr1kyj33K5CVYjXPS8T0Y7oDrV1
CBI4OEueTCWE/GU7Ja6U4LcyWqy1ea2zWHZjO4HwQosdPcSFQ/Jsp9BmNYzfEVeXsnUoVP6bZeND
s9MaFNgU0Ji5cIq8e4jAET9VjWMo4+z2aPzoGUhGOt3Xe+2NmQcpGg9TQV6iIXsC1eiupumuqNQ3
NmlrSshaptoPeM54vgFy7SDVyhs16B6lq9vKZg9Jb3+ApufFYsZHaidPUNvdTuEjgqGXMewfIAzb
ubRr1iSPUm8M35ve/KT1TF2wnTKntMo7JgVG37p2MXxr8IvrdkQHOiNIX+ieqBgQVgniqGwnRZ3f
VsBXqcpqDtWANtbs5iqmsTroeLNOce1J/4hqe1NqUPAaKum9yeZ10uZPg4IvqbXsodfLDTFBnT/g
/0BQ+djUP2NUOMqm8jBv/VQUyS6W7edYxgxWHoGFRT+AaehjrIw7/oem6tuY6+soIm95iEE3nNcS
cnpFhMkbquUuamBvLGp+9PND2uLnRpZgIIa/TQCRiPQ69AV0gY3ZRRcpdXQ5+bTmxHJUbfKRL960
lvmcdvoLzeSNqnW7zGzxnDL+Tt4XP0v2ZITsoc1wNoqG4dKOCmdMyLoiyFfkroLcd52tE0V560y/
qzWAqZDiNDWE44z+Lo9nvIUi+ux1XCgjYtWwkN8qTXnTM+gbzxpSGExv3pSSmxbwNb2KYbQ5Ju9T
Jf+iEP5OuSQAFLgegCZ0wBFWOkkMo8c1Ys7aa4m0s2o10I1kV8SYe+gkawP906d61F+QsN1Vxg02
/EtopBskgStMYm+NTmYuNs/ssk7/SOngZkURO40a7/KpiR0kdgFTB/wLjT/h2T+tUXmbDRkCSnqS
OJivRkJU9bgj1BjCMnD3yaB4RSU7udY+Jhjcc/o5A391U95WTbHLJrbPhvQlQqm8qzu/ka3NFKU9
T2hjJ5xzHwnz5OpRHTvVWO2jWHIsjBg4g7bXKWaeCxzEQQE+iJm1w5j8Pk5x7cTz1pJuczn0oOu4
CRuY7aRcciQDrD4kHJ8s+aM1IxD6DFBiB4iPOTY69UA3vVsdnp7W+RZS7qEzWV3sxiSIchOzq30d
BqoMpHQ0VqgsbG0QtzlJFe+YDFVIaHw/D1EPjgtzjVN8n9XGx6ixfZVUuAkHORg69d2w2KGKpTWe
BO3eaeidyMxAtm1vSZzNvlmksUM66GUXmpvG4JdS2PdYHjtXarT3sE2Qz6byTU/eACl+pur4C9MA
AQbqLUfTwEjbOnlK3vomar0iHHOXZupNFQZGbn7gjgA5PjWf2wG4C630Ir3dh2l6z95VpZCcUjef
AQR/r7osmHv5PgE8tclx0GLTLam2i6H05sxSsivbDzYaDxB/e0eMskLFCPGQ9lHHmBjU9G6dJ2bs
mIOMDd2xBzznI4BWmE7wkkOajDcGtZ1INu5iXXZGC6OVoD6s3TSN4bNTA2DXEFGrpW1CIDEzuX2o
W+KXGdtjAmovSZo/FWjqtNKh6Sy3GsNPJYIsU5pEXoiR+FWopt8JyNijpsBRqKVNp0Jr04p1FEfi
1h3QrsB8rA9x9nVuSW4xvvc1c4d83hul5epM347IMhC9ax92W81OmTcY3FGKH7mF5YdhWjhDokAP
ucaVwK8eaMu/RUiXPZo3P1nxoLO3QVU2+I23ltkNTjJAgm+W9BegVA6V8mQUqKea5W2TWc8j17VP
mfqiG+NuUuKgH+0HaMxhC0AR3KGtNjs6Si5arxAvysFxDLjOq83vHLOyn0uKRyJ696il6aokMaQg
WzaudLvy2rSsHCXNes+c+/04sxTTTum3xLQftTq/q0A1aWX2XaiWt0pWe6oe6Gb3+PXdLUBweOjC
m8symuccCqBbPNs6CaPtZuhsYE2ZN8T5U2t3wAjGGi5fdVVqKJj0IC6IjLtUxkm3x9tUm29A87zJ
tPQphzuNTfL+9QMJFOzHBzJ4WZPnmNAtO057nDzQlHVJXYSMgfFGfSu6yYkzsjZthHY3hOqJM4cK
mFngHWeqAX5sAVBtO5hDAdd1WBI3nPE9s6m8lZWSXxuKQ/O8hO+HY/z6STFqKIY9yECRgIAxnncV
wXJ6/u4M3cq0uNNsb9AGv22ab7nS+ypJMV2J5wYlPjKv0qFDsi6m4rGTpoOZRW5TqLcgMXpRuhI7
0EKElt5orT2DMJf4eq05VZTephX6IqSH32XfdIC7tEg+xFW7VYfZB48nRqdi1x5kv7EKt2Xs00gV
bMz2YRqi98gYn1XypMV0cvou3ptVt5UHhv+g+tuc4lazA6knoIWDM4rfunLQQV0wrmIy3nTEdpTa
Bmp8y6QfUxvjfd9HknXbYn4Kd8YubAFR51OsNdLmzsKQUbRr1fGzl61VpJZgvzaMN6lOvtdqUfjM
ArF4GbvaCPR33H3kfbmS7dJLrGTTM81NeNA2cfFezx6ijZQmoUN7SKfaym5osMfaZm2z+r1GRqNk
xq3WVI7G7GeaTytptNyh+7DD/F41pH2jxPt6eJY1cmvUOe4TwD/YE2PgZa7Ln0lW3ndN+aBluttp
GuhYFdwFskfmZ/jkdSi907Z3Q3NcNZXsmUBb54OxKTYIZdHhX8VhugdY5iCT6dMuQ6gzEbLvchcK
1y6zMkgwtPpThGohgl/MIBh0vEkH5Z40BHEjvj9KJlDytqIDwU3bTMiuWLYt28nNi8lFE3JjZT/V
CODvYuqc2Z4aR826Hxaptw2bg75id6XWAbOJkq7UHcYm3UN48oYO+ls2z/dqgXABXkpp2twdJtt0
QozW6c2Q/I70/6ho9lQV+EdsvZy1bP6zVk7wq+JdECr+qv+HXRzQxGnow5z4B94pOmvleFX2s/qv
//6vp/fsF42TAm7vd4OId4H+/fd/l9gUovzLQj8UjRpgHwGLgeP43+YOfmIAvsSxF+CG4CLYf5XY
iPkv1DxM6JoD/oH9QuCp/6qw8R8RPCKosXjXGr/wTwpsQkaJoV9QKsAPoz4MvBaAmULtCPPrcyXp
eXUfFZ+p9jzKrdNm1DNN0x3z0ofyuVshEDChpBxHsVOG7ZJnJWeO9fIJ0OM6vZTikGVgJMQTNHXo
5CDEgnK3V1mpNxymDUahPau5T7rvhcFcBg9vSz+Pn+6P9vl/ton/L6fh/+FGBz7vq03+1JUYaTzb
2se/8de2Vv6lc9ks1GexabgO4f9uaxMFYKghgfoQcCmMd+AHf+9qHCwbbSA+g2aiZ//3rpb/hVov
5tLwV4+oEvWPdvX5ZY2qDEe8Y6Qd1QsbGZMIsm9jTe3VENmfHEQ3kz+jod0zBxAMTLO3YI2O1xko
kjAHtlCoPC9XX9oVgoQEbR0IraRg+k6HAMD0VSYjJTQM5iWFvk+VfDuq7ZJyNv+lfxdk/jKqYyIT
C8bMkSoUhbI8GsiYII/iokTssXJt0NnMbrxWPXm9BO4UHQZ/tQCLAWVkGQrG9kRtxoxYodJbJrKr
AzqhLpEdDok3wJ9jrBKkGZuTPXeluH3VHvDbBPAOSD0jBjt3D6hly0NRKyjq3HYYJlfW5Uv8jRMx
yVBdlhfepQDpOC4OyG0Q2QA2hniU+6qTeLQom2LWOhjTxsJpJdVNwfTURkv4KV4iFL4YJglgx+BC
uiC0ODdTIkQ3UEHIHK4g0Q+1x9K7r1/b1YWcWOBPcLIQfUpKAD0gW1eDNBOVHdCg3Ve5ulSPPK8F
Hrfe2UL4Y5yYkfIxqkpeSAPZiI8ZSD/a1bepZwDJPEIPx3Dab+T9yFq+zDskkoL8/lgnaxT2fYEB
tT5Ei9GZb6HJDTKnxoV0H6dWitzJU51ktUR1JBJJXJgUap8ZrTj9NUyWe/aEdDdagynjBiWWcZfc
t9D/mTxrhROfbYY9YPgBfUnvlwQoj5vwq90jZHFTl+t2n2GTqoECdjJlDTjFDQowGP0Hf/nt0lD0
0lbie+DkG8spAAmZjM2aGbJr651rVU9gd1gIA3iw89WZEPsrlWylaF4RoAQwcNznyqOumMxROhWl
y8gZp2GtQg49HoqHqei3BqoyuqruOhvNA6vd6iU48m3ZTRMWRGRjGJWrWaGnGr8k85vOuPQCBOIJ
RWeh8Poh9sIw8goGmCQCnVqDcpDFVgS8cioDLnQOeEkx7dFCgZQLUx4N9EhM8CoYLPQkW/caZHBf
H9iLm+PIbgUKPTCyIk8X3WpelFKDqhkKCuq2yjBfUR0U9jOLU9dUd2o/u1+buzw85/ZM0a3aWa1E
KuwNW+m2eeBKzJIr35Jg9BUfA/67P95G3KDBaXXhwzE7KJzWXk/z0JhzZEM5ZmKoE2O6PAqXpGou
NqtgRTigzFCj2JCKzJlLdGZDZr/GcnSH2s208L34454dQsGQcAhpHOYRitkFSlGqB4UQoLcchjoF
+/j6Q126HBhCiM5HH9HpJTwTOD1+sWkOuhnjvfWr+Em+MXKvPjIgsXX8gkJl+Jj58UqBXmm3Z0Hp
Ar8nO0vgwGuLPX0G0QWYrWQbGZ6hhtSPWaGvHueuqtwpoeR9vVyhRIUb5Xy5mrAvjQQoTx3oHqf1
tG0PyGOxpm7ka2+jO7vmtwmF7sVhnItokdvkQ358uBVzd0IGYiczw7Hn13FB3W469NXLHI/QR9vS
aWnfCH3kvxZ4YoxHcyfutAn1abYrfoUkcqDmKi+ZwK/Z/bsl4T/SPvFVqjzLTA0YVZhbyuWwEFNd
3NrCeoXwYwhVk80m1ispd6Ocu2MKpsvsUaa1U0vf4xq9kfHHwnfl71A8L6fvWAhIoFhcF7RDQDK2
cn0/MBIGpdI3XgRqhU1TArsgJW+mMq0LvVuVc/wqV+rr18/AU5Ivn0GIVnoEdjMlePVm5yQ3xc2M
0GjLtdqrg+1ziqBhY26LPRdTaB3lYG5B3rNaGsq99FAIEaA6aWCmwwDjlvD9EeQaCSO4vS106DVt
C1AfMCVPC0u9fN2wAsYAlA8g6AnIxPkum+cOOLMRnzjt3OG+h0ph3YEASnXpfepFz9MtuCC/YWZb
Zl7tS6AcYZW7tFIRho42MbjhoOBg85ld0P0KrivvABWcSpT90X4YoeTe3Fdu+BPwM36We8RKqaO+
rPW76eEPV88xSZgaAPcU0gZObHG+ejMsSB3r6D81/gDke+aHm3LHXjIQ6Mz3HXHaNeNcA5w+HqXK
xksUv3r5+hlEoiLeIz97BmHxxjxGkQ3En/ObeCt6kH0aSIjWLI9MWD9x6WPsA6TztV3Rl4lmRVdd
GAOmsZGB2nlqutpsrnL04NB53k6yvs4Jff7a3kUgwQ0aQAcD2QFpMZCOnr9r0jeh1lgR9nIw+YVP
0Bt3kWuH+wFkh8yVFdccXG3hC4seTDQqHCKtz2clTUADw2kdf4uR0P9E30o8rNwOn3jFVA1q/hds
sXmY21bKF8c1uvWX6lC4IP/WkO7KSDAy8Ma6hr+0OPG2/W2UD9PrGFtGc+T8jWoVNDRJWmZOa6AL
z2K0mke5LtHyyH4lIGD++gNyx3vqmEVrwj6tCyPKKkgtOGPWpfth6KItVIcBgfjazNKihH1pdeBr
n9MZmdLwaIfBgNZDZ2wq6+1rM9c/2L/f3bHhdHK7SlbSFtHA312jAgQ23E1pnfBJvfv/mx1h16d6
COBlCDusBAPLUNyXNjQ3m3Zhn1/kesLXOUaHJ+uxJW2mgKaXDucUD7ecLcL242/g9QSPXuQtDdIs
bIbjDXpiLjUrs5ZMLAvDKI5h7Up7+EfbDezWqF1j3ETk7beMMAIDIiyYmewDhumFNV1wgVddkgmo
IA6PaUISWPg4Wj9ShBWwYR0Gf/ZSgD/W4PBGVcy4pZuKOBBJ/bOZ56O3PzUpOCSQGJmtGvPIOGu/
txIYtAo1+HrLXVTCjnsBTBQo1B+bCcKd3te9kVFeNZK3qhuDpx/KPRDyWaGRmCHyX5q7v773Tuzx
I32yGSQiTaDMMmpkHlBbdZUXJOeNB91gXJztc3hjPv2TBYKhCrkO6GWIyCUSYnEx4TkpF8Rmt43b
rwGqQnjSBsMPe4mGiO+CC8d3Yk34ZPB5NCkIXicvm5a3bD26MiStUh/dh/XCysTI8/jpTmzxn5+8
yklWqNlPKJrqzuAD2eFFkGPD9ezw0Gt5N171gkBgowICsSVczefmZtUYrJngACiphUbwk1ViGs74
w1rpcU0nRoTtUUFDZaYWP2X2naGsW0D46oVTtbQO4SYcxobVFjQzHVrb9xHBPGGmv0dNtuAwlswI
V2AqjZnFJqzEyKLnOtwpc7Iz6bhg5VpkBr6/f38U4QYkndrmqgIrXZSvNRY7GDRx9K7ymaz7bbG0
5a668r/NiQWesWxTmo0wx2ef49avghGqxG5yl69lhP2Af2EQc5FudmGRpuB6Q2JRy8jxxYzvdeVU
n7KrudNzdQC66DZxk40Uu0BqsOA/UJ9Z+IqmcJ4xqlCaAKlhP35v3rNdvio9Tg8/b6MNrwiD6/aP
dUJ/u/2Tlyyca4brDLUZbhPyvfoAetl6DSGH1SxXwTQuMvtfC6L4eCCoOUHmcTFOngI4a4cUigHU
L26GrSmths92U6xzL/SA5ckem037kC9LHfJXJ7rKE7tiD4bQeVIMbpfnMqpruLMTe+WOXz3SZqlQ
eG3jgqYXo1hcGRlqbefOq4eAUFPz6oRR0zvV3rB8XvBcV2+2UxOC61JYxRpN0mqcjWSNLGJ8rCCh
iCETDIM5FF3uZWInvhMuX+HfqxJcWRFBC2M28QrbFaeQpUESRIESwCZnoveUzT+4cU6XKPq0mijd
GOu1M75aAQSMt5yDeXShBbXmnZElhhkByXWEhAMW9ff6BO82RAATjXKSOZOLovq6vS38CJqriUtf
AWW0D6P/DmXB/FfqKopjLnUPrsVGJvJtFBuAt7Ds4xc/uWBjGhaxPJiQv8EObR54Smg4OvQMW8ir
LhY2rnxMxJUaaJfAlIXarLDYvtRQyE/tHEVK8CSC8hmMwCu0f5xqE+/qw1JweW2/ntoTRVvURFVY
kcAeRT0jdrsgAuVSguH2ZtMH3W7J3pUTCJUNtCJQOUHrVYzRo6RglVKil6ZA0WutNSXzrGEoFk7h
FSuYJYY0IggMgaoTuTEmtZmVTAUkbKj8ApCTuuu8rw/BggXRbeVVms0xAP+OqhbjNjVTsqFqY/15
kAKpPmw5SPyiSS1uPY10oW0NaDno2mffgTglhS75uDBAw3eU4D6A0gGqAS1IYG/E0JhhQI7mCYoA
8nbe59DZLvaYzV+nC4NG11KnMzvCJVqDHs5MR3wULfcH19piiJUiDJ/KFSexjFwM4vw5KT6/RsEK
p2OQEPqHuKgF50jLIid6zUscBysAsHZrIzSO7tBHBZf3UhP3ymk6klPx02tjhEVMD9U+B4dE2WCN
95zH3Bg2PE7gl9moOclHvF260a54p3OLwlsNFchl9C26NaiEtY65agLbVYLwdvLA9bwoI3nRYgDD
F+bfUJaDOzTgoQT3ZHelpQK4DGA1BYATWLLRa0aqIudG2lW72WBrfNxFh0J2IhlR7kZapz3PnQ78
rBTP7cLevXjhwvOIrd0omolc2Kj9pBu2sYybBnJEI2g5coxiOCwHXfzSGxePy9EisHMc5cyJSIS4
LAIgnExFWTr5Bi36ne0PK2OFdvxCkC2GnDCDwM4GKgWvG2gOIdpVlTlX4qnBuABYwZSeeXq8NZYq
yWLQJxoRNo8eDrTGSD+mqCpMc1V53YKjuNyNevd96jvifu0zL/aqaE54deFsQs6VYU0AwW7RLwe7
2gcuunfeXFwqMVz5TBA7NRQMtWH0GKfxPNQzzRhAggm3Nk/Bsy1bg2keAmuLmCXxvuZrQjME8+WA
TAKwIthBLb5RjQr+JQbn6m//wtVjQgjAJ9DmW+JZu/xiQLJxgBQaLzaYIIVtMfWGZscMESwoIFy9
fA2lAyGvdvYXQveMSOV08PfKt+KGeCENOnUayGHO35+EeeNJ4YaGbQKY2xCAvCtySGBvp8dlYW7x
OsVBOrVmC63ZjrYDvBis6Y3lZmrqqfMSO+5FGHm0Acwe2LJw12Fe4XxF1QxcPNXRvuDqIMBle6H9
jb3MqdtH0CwZPIicB9ITxqsiDAhtWs3Jn5XUXzgCl9sFqFrwWiCcRFB50Tzr2KzPA+TdEd5xBYTM
L9zyB1eNArFDoN+RzYI9Mb3ii8ZgMYcCA11niJFQCjoNdZKSBoU2ZaWhnT93qx6hOvGndUJd8vS1
vUuvhegUg8T4A+91QRzKeS5knVdVuiHzQbEPKkAUpqSFVV3ZLWdWBLc1I4CsOl7otSkum2hltq37
9TousAJ4b/AbiPZ19GcI/Mf5ZmnmIUWbHBtSDUDq/UndHKydgOu75JsKbWgImS8KmPG06TQOE0yK
kXhd0YalvGgIcW2M+jS9M0aZa43FnaaBT0Nr8Yd5C+u8sj8gQ4kMwNTR1L04FJIFQVNNA8pMvwXz
KsRl1pnLth36GptqVQZLalv8tQlrPDPHv+xJLiX3ahcxPkfNvXIXWBuOl22Blv16WUc3+JUdIdGf
6h6gK32usax2Y7/kj+yH9iYpvjR5oOH3ZC/162fgLzHi34KbL3TJT8BPvn6IK2cBQQJwNbxziX0k
uOrCGoz2OKBokVdMTdc1gbD3y9c2rrnpMyPCUYhY21Y6hteAGtQx0gJopA3FJ+OVp+LLNamrSwLl
N3gP4VFMkQtt1IZhtnqQX0REdk1IxZCBbLTp8Z8s6m8zIvsZkivWhO2ABiVyYICPS6hMYrx/JX1q
6+Ur9Yo30cmJNeE7dVk5WzpjCGGnMUiJtoYm5EI+evW92YhEEC3Aq4hM34UOcRHWw0TdvFn9fWP/
yJqFnbBkQjhZdWF2VJ9gImt+Uf2u738Y4UI2eu1FgQkEsyaongFLL4Q6mpml82Sgh6KBWeoW2DG6
UfWpWArp+V0vnF0EUpCLA9Af0A4RYA+li76SRpjhegrJOtlqGy79t0wbevXwoAkOBAlfDvhQz72R
1ldxyyhGwX7LAWV+vytf6EoKipX0thgpXgndUNDBGAJnnFQvYJiUpHNvN0jm0300u2GAUen7ZNvv
8l1UoJQ8eNWqbZxuvVQ/u5IjgSEBsHrQ8HHFtCPHy4nTnfS00IhU8gIWT0oTqFO6cu/bwCJpK3nd
94elKPXa9XlmUnizFq3rVOImU0ilyT5S/HpreZrDlVTTDKEWBIEOxT/Yn+ByAQwUInF4v8L+rIYp
AUMWZvtBieZYyr7I3r52TFcOACoIOMEAAWD7i6lfmlOrqDNQC8gWAgDZcOslbP2V+/HMgnCKs5Ey
8AihRpJvIEaJSuOwwiFbZmS8shfP7AjfR25qWbV6rGTYyu7oZet+3yBQgwhBEkjfoyd9q/XQIFgC
e16Lwc/s8uc62YqzllN14m+wa1f6Y7mBApeH6jFxatOpPjijZuioED4L3cZvwFa+WKDhzlxwLmcP
IOwRgsHqtOYyyfbjb1h/7JEHTlxa3C4tdulbCmVyDOwpal7DVFR9i0bTJfO3AoRk0+Msyx6nJJH6
0Pt6g14gwxBDni2PP9PJ+zVjltcS3z+8Vt33YGRwpQ/Nn9cfD1A0DQH7cSKo+QRL4A5RWY03jFDP
lTUw3yE3BUvruWE6wpf3McDw8j1wj/tsO66V0O1rKJx13uxzmU/wgHD5gPZXfujThViL/3rhs6JP
YPJwnRPEirEWMbIxSztUwcCWYubxZwdiEXW+kaxvsWoFCy/5ylV7ZkyIuWwMLGpaSIE3WlWlb66S
bXKgKz2oNsaq9GsXurj+0ma6sKnIqLqhQgsAAwbjxXRcj4soDhtAO1MIklEwf2Ca38fc4kLV6cLD
Hc0Y4PzE1DwSZeEz6naXFhQieY4hffZ5UCcLLvriTAi/XzgTQ1+RqDAHjH6Tcl/2YEnTOkx3ATdr
tfq6lIvdZEsH8MaYC4YvHB4M29D55i0H9JLEqz6JtTqeZST/iGIOY6jcGcipJFJ+A93jwju89qlO
TQk+rtXTdFLqrnAyDJoC+Oaq804h9YKVy1udrwj6dsjeZNCAi5fRFMegIuKQnVHxAGVH5C9LQbeK
7gwwrIfQGFpUjzxmoGenjJvktK+AP4GlSQz/C0PJmqnNMC/Xa0qxsduplzgZjZeW+uhY8zv+Piob
6AJ81rYZ7/WpAblWVzdBmE1gw4uGGKMgqlS6VmaB7ZXG6eM0tiRIwIe6klrre96VYGjKOkNf07ID
H2sm0U/ZnG4YpR8oIbnRFOoeSE3BaNmAI06K6sHNo8l2x74hbtL0CBTnsvSzPqm8garVqzVa9k9t
MthWgXjchsoKWtt2b6OvHrZPqhJrgWzQyDWbullFWVdsUqL0e5n1kjfYgFrVSa78g4+HsFPBWwSM
DE5TqEWZksyGOImRdjvqEXGloOut3h0ZtO8HZzEeu3Lu0JHg6CcorGDIUrjvy3QcySjDPZu3oFyV
plVzQ11OY524NaRIqidrPedg0AL2j0uSLIagF9cun8vRDNviPSYo4wnrnfOKmhEkvhAPAqCJuq8S
DHuoHLnLa73M/QVbQgxlZmDTNUnaHOt8BDmEftd68Z0N/fko4BMtmZvt23c+r4t2tRcv9bmuuJqz
tQrvOi6NISQa7Dc+2Cg6wABmSF7rQfGU3pQPZvBbQ2cxsuG3jnA4z8wKbifDXBQX4StR6bNah3i8
ETRuubwob8r/ox11+kWFm0I1I6b2NcxpAVDErvZpuE3A1uW6/NZsirdEOkyv8Xq2oI3coli2VN6/
zDCEryzcJFWaKkYSwX77Co6UEvPIPoqpAYhIINOrOt0rR4iD+2Qhwrri3M/eshBgVWBvNu0QH7eo
bsJspxtPGpi9FgKMK5+S8+hgqgETG+SiimqMiVVLIU4r2HR8kB5745q/2RFFYnUNCsMFcxcJN9ge
Ts3xxzkJGofUGiQ5wauUt+0Tgalko63GA9z6QlWVfxNhi6L6h94hAJiogoizyaNiGgUztBIVTiNy
on6TWaMXxjfD/AjWNT8zF0oJV04iJImgVgBrGA8Uo8LZnDNdHwDCSfWfo/lZ02+DddtY3xfeH3de
4rJOzQjvL67Kuk17mOFAaj4020POmOcykG8F/mbJmV57i6fmBF+qRyWYomsdO1+LbvsoW9ecbRZg
xpeRyo/mgBg/zYYlr3Z1kVAdk2WoBUDPXrCaVSH0ZyNc77yI0CZed+jh1Xjvs7qNwHy1OBB9MeID
onlynMrXFN0kF+oERTI1DX4CgrfEaT4hNeqSFVlLvkmdqjzK2ncbXonPn0PZ/fqTXjnlBIP6uJoB
VoEKpuDCocNDR1Dal04T3c/5a9huoMKzcOyu2oBAF8gAMKYPgPf5qTMmwpokB1AsVTtyM7VG+6O3
JfkFjOLZ6uvlXInq0XH625RwNQzTaBUMVMFOk28UNGeqdEmB77oFUG+gp6Wq4H0+XwyVZ6WueHwR
gWb/MLRh6cbDTPyv13GR5WFHAFOBOIZnKDjS51Zam0U24eRIpQ32uUjdZfROkh7lHq3/bomN9Or3
gfvlwC98IBErSBRJoUMxlg4ol9DOAsFj/j1J375e0dX3dmJE+DJdJDcYzMZ7s23w0eyV4enr339Z
4uSv7MSAcE3btg4ydw0GQFYa3XCVjxjqGxMGM32GCcTFOsAVN4HGANi50fPgaHuhmG4nYIsG0Rbc
xLYEPoIGaEj46k8GuY9iVR7UpVN0CUjhRQdQqgHngwIuKErO90TWVgY1OhhMN7hP7kcH8GNHcdO1
vNY3f/4ycXmhfgu4lIkrTHiZoIquIGXQ8OYt1yeM3XmXBTmE41UvW+RGuPbpuKwkonWOYbqoF2tW
Q3LwH4JOFbWcZI1vGEJEq9ioHmCkyxHVla3IEXk8REcyeVHc7OQ8oxBMwC2m41zlnsLqBa96aQH3
BpfXA/E7MleRh6CtMQPUTXYGlr0BbKdv3bC4G/jXPr+KMd+BVWBPcJogcfuZrZ2CO/bYXh+PPX7Q
I3L07eyzYPqBCtTXO+JyRdjh3Oehqa+Ti91usiK0E2IXDtNysKSu8ur9awOXdTW4n1MLwvaWNdCC
oIDPRyCjdb6fV5bh8EtQeYESkh/RTf9eQGdxvMO46Wq4X7B+eZrPrQtufYpNag8t1sfRCrxzkOrI
KnrQOKBnCw7d1FmSAr108bAI/AA0ZlDluvC6RWX2toGBNyejD3L6s5X7jQGyWwO0zqA0/eN78dyY
4H0LSw9pCypBpwLxd0ciZ56ChTd4ZUPCBuRtVJSeCGg/z92TWiZ61WSIrY9ZGa/EZi4YZu+wId1l
lazLO4tT/gA4htgFd7FYVpDK0ZbawcR1Av7GbzkmT3w7lWbPLrt84S4+IlyFo3Zmi5+Nk6wh6U1p
nnKOg9vzSnqyjQ68mb8Mib62KCCRoCSBSsllablCOtSPKKCh6vRrkH8V6UqnS3N9/EuLizm1IWST
ILBtGnjG2kk+WxXvDIT2ewWOfmE3XPMXwKLidgQf6WVMUZXdXNYNdkNt34Y+ZxYyXDBS8u62oj7x
jHU5jr6yNEhnA4xDwCOqgJ7h/Dv1dpynUgOmTTMBh1K+M+fIM+YXxpY0Hy/TSLAO2LChAGirXWR3
RTmrZaoC28GBke0tjzOAkt+2h6Va+JW3iISAcxBgNpwrIgsr0stWnzILkXPc3fdNA3Lf4ufXX+qY
igob4syGsLtpTsu+nzFToRYzuAmnmXWvIOlMXy2lr5/baKA/67pTG8csJ93LZo28VR2IotGI6MGM
TaQghKSD2yPsvpsoDVO3KKr6noEoYgDdN3QJKjK1+9h+4/PQHTg2b9MWwjVO2EydckiL2YSoEkR3
UjesKFnr5TyWLnjSx5tYQ/08hLQQiLNb5ZZYCZh8WlomnlR3qPs2rN0kulqvQIMvFW7EshFaykTv
VwkuqxyRYIHeXli193ZiGVs2hMlKHlKQU0QEo2Nt1yR+mFhFvpqkufDtnKXQ9tHDdVvLdCGkuvYp
QZCC5hEgGIgIhIiKgA+4nUIb7bhygAx670np0mTTZboMUQ/0vQG247BlcbfkMgNXRXFELD+Ms+Xb
JcElCmZwex1P4OVgxh+HORrIN0BEiMwOh12MQWhPC1SIQKPa2sjEsU11CEktbM9Ld3VmQogKFLME
7tmGu5rz0M0YeIvrV7N4+NrIlQSc97lVTrSI/Btf6PycjaNWmpOCTU19aqFLzFnQClRQI0AHmE+f
lBwNPRkwo0UR5kuXj2IljjduMwB4L3wWhj8Huag4R29gv5rUw8Bk/AihAR+9DXdaK5D2SP6D7OW6
WU2BTwHKHbCQ8wUz3OOVnAJ5UiZ7cOVE6mOfLJSkrr7U45QFBhKgpCeWFiIUbYyuafmc3eCrCdLk
ICbHkE5zgMlAMGe7zc96W90yVMv/PBw56ibJOgo4SJjEppFO7YoyBXCxGYyHPD2DkKVv3vNhgWXu
I36znPvQc2OCD0UCpesloE8YvYDqT8B2HD3cLoIKrqSAsIMhGVAbctCJ6ERYlYVFxvdpC2AvF+CN
tjkGCFVvuQV2Jeo5tyUEChBxlyLIqoJsWsXMSo1+bAqViOFNK6mjMwigp6vWVN1SJwsQsivpILds
HbV4ASMT/ZgJYYNsNjH5qgXl5igz7Nmg5gNv9E0bLA3bXvpl8PWi0I3hg/+h7LuW60a2ZH/lRr/j
DLyJmHMeYLYlN72RXhAUKQGFqkIZFOzXT0J97oy4xRBn+qkpkrsIlFtrZa5MyErBk+b9Thgwa1Hg
wlwBr/VZ+uKhZZ8xzH8/lyF+ApYtHCjhxIUGv/dDtGb4qeaGWQPzkkj9zNR0LKsWwtPQQRlVCROK
z4qYH2zwd2OenWgxty1KexAlu8LZQAPeheh7UR1Wv3r9OEKlCZo687Es/nyQfjgqLjkXvG8wwM4J
bWZmyPIZWJO4iTLWW7mRUCPvPzmuP5gyNIn9zyhn77MEsTagMLxOaTnvQrfLA7+6/r8/CHRFoai/
dpq7v91skPiXFYW/I6Dah9ayM4i5FxCJ+uzK/q1VDBVfUEgw/y5cSFdLovdrYyKVCUUQCsCj1ana
8QLUiJ9R8lpTH9FEOyOu2XxGTv5oi70b9mxzsxoeG9LF8mgQwZq7GtSkta1V3q6XnNr9+WV+NF+r
MQFafFBijs+leHqnc4JugvCdQLrRJtds/GRBfMAQgFvx2qSEYg6oHOdwvYAMrK0dPI57s2ycCwWB
F5p1G/lS/QR5P0N3ficfgX0D1ibmDrgV4oaz2l9IunaMRmfdXcmV6jacoJ0b5yHwpPJ1UlnvpqtE
svUpGPjBBkO5Z5WIQnUOl+vZconHSjkMJqyp3V/M1AD+qEEo+2QXf3TNeGCK4o0iPACbcv0rfkl4
ZeMPceWCemPyFs1m6+ssLwLU/synGc5HKxEeGkhuUAbBzJ0fGfB+MpM7YqzxYC5WVv4qItecVhVW
kCc+e7IPluK70c6ODmTXrm7X0TTE3GZ4oO7bjchGONcSKLKYbG1bzz5dLuunnoUH70Y9O4wj1iKL
Qr98yh9XtWcnXZ7ItrwLNzQnd59FPh/cNtgIq/A9uv49mL6/nzzOoHBT+xZ8UmyUeZpbvtws8PTt
w8sxuFy6b3/e2x8sSNS+bdzVa+uefb4TcEtLbRvsBGE9RdNb7P1w6y9/HuL3tB7Oyb8McTZns6BL
55AKFQto3KcDHb+iYJxPvp3LwP5kgXywPgC5RGj8BO9nNUl8//LQjt55MHIVKWgcmSN2bmSyPz/N
Ry8MjUqrDDf0h+zz3hcLsT5eGS6vLnqi8PGKHJYpSj+DqT5gDUAl/pdxzt6aoY7qTYiVbh+cjdw4
R4verMnM2n3liI25rG/i0/+9zIhBsYdRyPWBHJynFYLjPEFLJc7hBkaf/k56nyZMH+yld0Oc3Vwl
qYGsOxgiuls58+iCfav2I5TM9TbJP+vh/+gkfDfaWUnJkmvv6hrYtxfeRh3AcsuggJ+Ka/NpcP/7
woAk1arnH0PSH8jz2b6FtWmlSIio1yRDPkGytBE5FI/SPy+/D67K1aICjhSAFbFrz1OIQA1wY45/
JpzVjhbstdnE6CN2MvElfvq85eSDN/h+vLP5SrrJkTTBePFleOi3/BIth5fqJ1Pns4r6h28wQHEF
WS00Qc/zBqDP1PgGb9BmdzR5FPTCa28/eX2/Lz88DpBfuIqsnrrnnSG2HmxLGhSy4M8GUUyWj+M+
zofM3YjNMO4+lSn/bLyz1zfRYO5h67GOJx6HC+iBHFwcglmyRXsBLslP0ubfz1o8Hlqw0bIJy4ff
yuq07UkiIiZS1ce4iHt7PgkohRd+04tdNIvkk9Pw4+X4y4DrgfxLqDFrRlUQwtVrRNnFLhiIeuF+
dUL4qVd2/FTR5ffS7fqAqN2i7rFqZpxFbi4cDefQx/tM7lAUgLZKuO838vS/aDxY9+v7S3/VpsUl
staVAJqdhWqjwayFE+CWCgZsr+Gh3ZS5PHoyU3DkKhgE0qz7Py/OD9b/uxHP1krX+gGc3DAi8ty0
H2Bi6fSpV31S1/n9igTxfTXQBe6NMuN5WWcc+s5xS+yAiqHxLqwKW5nizw/y2RDrKv1lUUDoodGl
wCpkw0FTlSXI8f48wgfrHHZB4PciM4e07bnmAI9LP4Q/ItZ5AI2MFt7sJNpaMsmI+ayasb7183WA
pA3ZD1pPcTCts/bLw3A0LfIpwgG4vPaQ/evSbosDI+1zdlKv2MuonJ5WfqaS+TKm5Wew6gfvEgcV
LmXYkwO9PQ8HY1i8sTrGoThrqOa5RfRNmxQWhH0WpvWuu1pb92FJ8OfX+0FUD1Tul1HXv+qXhw5s
K/HKtd9sFSFcGduwL+02fR6iC6vfOW9/Hu6DhQ8xAHQdol0J1b5zMJDPoYgVx3ppu+eevSr/rbI+
CUI/Oqjw6QkEFhDZINY9285LpFRAsaeROZDTlA/3LK/zBAhnsnVgzvEZ+xLaNx8c/Tg1fARxuG7A
bDmLPSaIhQlnCOAGXg2rk6Td8nuPSGc5DdKunqDOyewdnAjZ7TDSwKSjvagyW+EBslWjZOOJk9pb
boJ6ARda0mHYwIFWuKlemPI2LjCf29JRZQ0vChi2ZjC+Nk2GGxQHVjNpQzJ36mAbSwP49dZi4lcI
51pArrUatXdMYj7OW1+3HHK+i7GsY13b9pMHmUboUgMH6ndh1c9WkTgOhZty61/BorTdR7q0QMGW
Ns/Lvm52FdVJslUtQUw3yY5ec7hpHRkv403YzLjpNJzwQqt7aSKn3igEf5B+XlYIaDYZWPFBSqYW
/nhsgRudE6kijBlMCybfSzt39IFJhK/KmevnMqwaOPp5q74WuP+SZ6qTY3Ulh8rbdWxKUO4B98Ez
QToxEpuHqNd1sNVCqiC3g96W8HO0rGpjpElgpGeEi97jZATQxOqKXTsCJW9AITU/JJ3LI+QrYIDm
+DFp5XroZr5RMoir7ewv+smW1sDz3i4rs+GlDK6mweAs6tq40RtBjUUuaauZgvwMkdEJLT/eF2XQ
CgNVN+glO0uVMULLG6TP3Q/MU3eLMn9ltuOYtPCY1yPNwc2WN/7i2xftOL1FCrfBaCjf1I1bpzEs
bg8t3lChlnjelGQ8hJY+dQsaqbABwk3jNKiiDEl3VXnT5TQ669pwIPs6lF+WEY0OibyHYTeegcEs
wa3mKw/6OBkHKJ9rONvmDrwnC9+dbgUsdlU6t1M1pwZCOZ1YRriAtGFrZ5YzsU0TDGousGZ8GAdM
YWaEbr8GUwui0xhYq5XoQZaz2SyugomtgmWibZIsjpe9q7vUGFnAzf5RhGUWDP53vvqKWG77o0vs
IbcNZBq1TKAQZNdgcTCzFPBvlBvPmMvSTNYR43rbpgNLHm6SKPptyo5seQ20THTxjT2IPm/Y9MRZ
qW/7yK/wGiDGFroE9umwZ97WVbirAvsVBmwvvjHwNQE9Pa0duY/RVTRE3Sbuyyu4EW4XC6eudPd0
rm7XQbnlHpi29gGPZBrp3uzRTHubSAmFlYA7qVtT9+sSxnCsRHkN3SIwPMoxjZlLna0Dk8bMk+F8
CUnoJvc0NJRl7dMNWGLusyLDqS+Houzbr2IpYSHZ1JnS/bXdq5wnYd414mKOWpQZS3HNDTm4U7R3
ON0B6duFQZnzKtTw5Wgu9VBfLnTBjDV486iguPvQsXQWE3vOqOi+9Qk8ZqE+tRt1dKf5hL+Dg3eZ
tLNXlPF45wxTuIuc/o5JgHisxhEy9aqDGyyHxPncX8eRo+EfE8Eo2LK2cp63XQV3X294DKt2m1iL
+zR2VG4nOkwXrPHDIubkoWyWr/An2dVc9nvp9t1WLfRKSsvLfOMXpI6zOqBPAKu/CX+4hSBXTuwa
4oTJHaPTRV+VeVzaeSDgweWAQ2WxKHPjGVvNf7MtYNI1hNjbIR+9Evi+H3xzlmk/quS6s7UP01Jr
TIXHdKZk16ftMhwIQ48SjtbbunXwPwBI1GDfcQcO5KUplpaBnuJaT1iniDnIdFWTlmXaoB/TD5/d
1toSV15rCfUNGW0XE8FEUHdlVvMmPk1aJUU1u4+L525CuxGXMJw1maociJLWdbV3FCzOVdhsNQ+f
hrC9nfy63fktend13CgY+KKaXItaFNIbn5kF9wY1sS6f6jhKZ3D9iq4MyqPVAStA991RtDCED3HE
F9yL972adiqY7gZuZRS2jtqxUFGacsBsWQiRqCxkrOhxcjpAbnZoOoJbQCS+WsGwFaH4OtVq5yz0
FvotO8ar51jSYrXpjBsXu8ShBwjcHRur9bNwsTu8uhngiLEPvvD7VKITKkXJJFtiLH1rwGMky2kJ
opeI46hu0Puph8sa4gYbIpDLavk0++gIqZYnbauu8KqqvvIodJfrJVilRfxkszBbF7S17xeKKLZR
Uh5s7mGSfHiVWE5S2BCGBtx8aRPQocvOvh1gVC/L6DjH7UsXAi+Csdvb3IidJfy9X/JjMDjPcIuv
4HZkHflcPY6h2ZYxufDVdJLEx6nOkquYWs+V9HAfRtAQ0/Mp4vTYTuqBh/azcJJ6YwXthipsdHfw
AN6bGQeINMEVT1r0YqDZu7VKUhCrjtOYw/9ATqB1zTVv14+7Xah9EarqWkXR1ie1fUvQJNsXTTy8
wEOiumF4JbqYIl43l80oRlyF1IW8YzcnuQT/Ltccpi1JO+D6qBJ0T1VBm1mNjXC1qb71jLZbw137
sarHyoPo7lw7hyYO9GM8mBLs4b5yrrTFyDbqpj6v3USlQTv7ebP6z3YaJi28aZ2sbrrxNLdm3rpt
V8J6R0Sk3pZaY+HZA8t80TDYKlOy9TmPMyeE/nysfVH0s7OgHh3L6Ytj0alP7ZHGz13fVi8eiuH5
aBwYS0cTzJ9nBwjRKv7PZdSfuNc1D1Brc3LfZryIzGjvuRuSPYKmJ8fuYc/NPK2yRY9T2nMOKmrN
WHMkFc7mSXlv/Ty3EOioQocUYaOSnFsL+bokifWEQh9jOfF69TDzEqRFmDCTdOKReyK9quBbXXpQ
lp1QZ24riwOKCzELKYHs1ALqS4uAZCSWt7WWKoDbBFy3KbLYXNFg2uqKQq2h5Dhvw4hcVx4Tb9Q0
+q0kCAgzOS/6luAkuXeSLtz6oZnKTPCemBzSrG21QZaG2NCO6CRTEc3cZK5ZCBr+lphmo4tYQQOZ
Si0av7Z1J9PRwrqKJlSEnOitDzwDAgLE3tnoXEBkbF9Z3WmYYz+V4XIr4LUdL5gpKaNXTsKtFO64
YXNyIIvt7zRoj2nSRN9cVoUwKp9d8PHHk9J6M3ndfWSmEbbZyAygLDYdeR/699VS+XtlWWURqcTA
FjgOB2/1gYyvkFw5d/Ecs63nJ/eIIbZwsn4NF3nwA7PTytFHHtTN3leLd3SrEW7LaMPLqkBsh7a6
JX68tdtl33TBlpiy6CmOAik3bWelgw/0Rg17NJSHkBuT90O9/OgdnH/V2G99CVdgTkdv0012vw2N
dm66wIdV2hzZBW6N9lBPBo2Yy6TvYOQxb+2gmfHhtcxRab5fePRihdGYE5KUmR9PawPp2BSTNwR5
EujpEC39ozPjOEQUvO3d6tmHA3LKfWXvpd1/Ka1hNzZ4T6alWcnNTePJU4MbMJlwvDJra5vaLnqV
9CLjS/OEMmyR0Pars1IJdedekbkqUwj3dDjydbeLBopWE3u+qpyo3CfCpbhzgyG1B2dXji0io+iy
scIu5Q2zMqvubkLcIGk0CMguVrWb8bY7zmbcsbqFzROEGxKV46q9oi3bYIFuZ1lpiOb0m0VXxTSa
rIfRQ0qa8DIpY6hhog/aiR/REfJalfI7rfyvGsGU6q0rx9NDHvZNX7S07LZ8LK9dIV7qRFz7MKTO
SguclQ4Hcz7OLCyArPTpJLjMJ8/B7mJ+u3FKtaVhAC/NrrfS0pmGCyZFfMlHjc0VxFMKK97LdgJd
KWng1j0GcLmbEMP39s4Vcjug2jtGSaEb+CwNhH1zfGWO5dyYLCltUsywuX/AQVZuywAwviuKljtH
QkmuoS14dI3u74g/VzkTBhtboAwv03Zsb0Jali9VEOCIj8214HC9LscoDRCTZ8ZlcdpM1bhr5mkC
KaBJep41RhCW1fU45TK0NTYC82A137Zx2COCMM0jVexaTtGWdm+LVofEAK2DwnvitDsYgGXg/R7D
UR1Gvfxom2ol7ZmtbvwOes2js4HfeLDtQ4Ykp6GnaYJtN5gSeWf1txEJvaPnzD+8eM7GaOkyO9D7
GB5XpAdiwexefHX6zjo2dinymjtL4Y6j3iTlso/GkACgDEju+Mt0mnj31k52tOF9l6TEXRZsTKRo
Szc/z0vPk3QCwxZEP9IB3wnqYQZExptoeGEAx+0jzr5m2SJWDXd2iJcwN/N6RnUIqtIwnAQkreoI
sRXuTPsbolfxRSVtNOWNDMqsHEsOragOLrK4yR0JIsQY7Oyymy+XOjAXvNEIrgcnLKppmjZ8DHSV
YoZD9H5HAwRO4UXB4QzOS79GytK7e2Mj0QwH2bwokzRbNspy69twOE+ZFfffu0iqx8XmfMncqvVf
eGeQVXMfdkqpVYasyUjfOCpP6NLvGj2yrRBmKJBlgGHGpL8VKoAmn12yOxR0vD18MpeUdDAeQHEn
zkjgzx4SA3iWp24yzDcwuHZIanGCkAcj2VXmd8NICm7P8nqanBlkjGVk94Ad9J7VygtS1nnjY2zF
9ZHbXXPVRD57ZnCMuPRjXa73b7tJ0Dh11QWt9V1wtXa6j3yIssAFuTqqPZEDgatAf51jcxvbU5xa
bRvxzCL+dDe73sgRjxv3a1RBHicFqbkf89D404tdE0vjNhRoNALfXz5Ybtc8Vc1UXswimlLtyGth
qWoTBzMy3a57iCPiH5OIT5c9GNjwtWQT21tIUIsGQj9L5rRJB1mVcTZHhML2m6dFvA1JPQCB7yb3
0NsTmGc1Q7Ni39UnQin2GTS288qjzlEHLNjE80AuXQWW5NxF0Mxta/qgx8Td8apFyjBpTnBvYfv3
GmlFyOv4KAfSSxDa4mYX2gJkmn5A9wqKovXFMA4QKEN3/gaU1S7TM3X81ItG9cOlYSwPll+xTdSK
4QKNdqN/hJ4ycg1OKusWNqz0MRLS1WkbDQG0x0wVRSnTMX/q/dm5pQJV5bQ1rqpTbqqp2aAggEO5
tlk5ZwLtNV87OGahK0hAIgDFjRDxTO2L+rJSuHKyUIzSzcsV2xw1GKF6LN801QZ3vRpyn4jusm9I
+RCMCsadyUztDQ879aKDeD52Qz0VYdQgZGntxby5SHfuh6Fmj9IQMmQ2suXdKGJI8lbhiG3aJ9NF
5zH7sht8kksz4xxEMuSMKAAkc4oIcM4qSWEWmIz2KSmtcjezxNpBp8rtU8QwAyDfelEXJHKSrGEc
gZkZVZ13ZqRHfxRkZ3mudxlU1EFDykr8jwT+AXanUfXNLyNrh7wWZ8AUjvQC84soFKpDJ0cuolA2
63NPxeY+lE15paJZ3gvHkq+9AowzDY517btNf4CvOgjMdQcN5UDAFZUQWFLjBDokUV8/JyGBVGgZ
BADyEXleaCbJ1dzNNEgbr9MXFB27R8+17KthMsZOnVqKaqXBwLlE+vMTa0eNelxnoXuMaPGlnwYv
L2ldO6md4LhEQSwKvtKliS/gIW9jolfLixGKm3cTwjI3QxOJaRDXIQ2uGifKRD8+SruhmzHuzHeB
BXfspe+rzLFn+5IkpkMdmk/da+Mu8dGfoJqZBVPUf8VxoB77xjJXuvUlWEBUqbooPWlBpZF03Q5h
Mty6RnzLeB4ilJbH12iZGb+Kzrf3VQjzQRxuTg6/Z5yyjDTyy9KK6d7CwfBKEyF3E4VSVqrgYbqk
iOPm56Eq4+/SowMSBYfd910/PhjJpivKS4LIRbOR5KE/B+1xrWLjNlOooFsoZ8MholH3deO3U4YC
aHNcGQTmAvRj/sgRmTyTuIccZ6WYm08NzGBDHGrY2mPYXwMUj7aw3u5g9stkvRWo2+CAC2h/6UpT
72wdi2eoYSBMTILyWiOAjpA5tijdWBGsgaOmRAOjXR9cYbMiSFp500/tcElLx/+yeFF9G1isfRC0
851sLsWS4LqL4zdSUpiFQOkWcThBhJ26racvGjUnfcaAqHQnq0eNKJm85uQmDiQHLdqQEXNAm2Ie
Z21t/XbsTi2B0Gk62KMubMaojRrdBC2ATgE2HgcjdzWceX8E4Nm/8gH5P6yAbUVRY7RQ8ayp6nEH
KwjSpMvijxmvGu++FM5iMqxamC6jodVud41fWTht+1jgtimtCHABTp3wXi4DIiuE+g3ZE6rarQ+J
UkxSApMUFwIoAtdgoy0KnxRpR9W1V2GK7izHb1AoAfCswwOr0MRxEUrN3SsKg7F2TCWu/NrkKLG7
zcaTDsGlFUsoMMJtxFWuc8cM9rjaMtNGUZ4YB+3E+9FDSPzjz0DCWlJ/j9XEAPTt1ZLdR0P2OZBA
TeSXoeJtSjmPfqCZuNtHaly2gWONd3WMQmNAqXciXtAeqh61lD8Pv2II58Oj3A+kBtQreAecYQyu
N8x4QEj3aA4RW1kdy4BfxoLlyaRQ2xB3fx7uo6ddewddKC+sTX1nyFRpdbYYylUp6KdEqdmNm3pn
/u/63iDJQY4FWs6AW20kHe+xIGoFdtsr3SJkizfo5bhu27II2WdOCL+DQO+HOYOcmkF0tYoEaovt
VRsdSPwQOJ9IK30wP3gSENXQmo2mh3OuWjNYbmXNaJbqIR/uWPdT5eSdOoTyhs/+JxDa77jd+jj/
M9aKDv2CoHmLZ3pW4a0FyVUPBa7S+/bn2f+5ms5WG3gmHnQaYc0I0daz1dbFM6+UhRe22mnB0xQq
OVaUtt+cG3c/gWCwGgfMT1zk1dOfR/5wplaWJvgTkJaPz9Zd7HvCTSoHzYj6m+0gtiZAqTd/HuMD
iibe3y+DnGHIskZG6znoll6VVUEKzWkxfUtO1iOKfIVErxaSmAztRZ8M+9G0gTEM7cQQ4j+/wYTQ
rzJ2CNH8NAHYUvBbcw0dntzPA7zkfHkMd1De/tuD7T/eKZh3//pPfP0q5IxUuDZnX/7rkrxq0Ykf
5j/XX/vvH3v/S/+6kt/bO6O/fzeXL/L8J9/9Ij7/3+PnL+bl3RdFa4iZb/rvqCZ+73pmfg5SfRfr
T/5vv/n/vv/8lPtZfv/nX6+ib836aRW6yv/697f2b//8y/FxVvzHr5//72+eXjh+746J4YUSIOJ/
f9p//8r3l8788y/X/UeAPB/dtWDsYCW4WODj9/U7TviPeJW8QGOd50FF08csIk429T//8pN/hDZO
/wStrH/3rHSi//mN6B8rOxUELXSUrDMb//X//7Drv3fV33OCF/Hvr38Vnff+NiD9ZfuBewL6ATSq
VsuOeNUsf7/B5VJFy6AlqEMUq1SXGioCKF1MTROepGPfN6JJtj11x4OSqKZw5p5gS5tXyMNqFEBO
a8Fjw2KI4y+C8l3I/HtCm/Bi7IdnPaOzTUCxP4NfUrzrkSlB4AOxbwcmaD0hWWotCcGilrg5i0Nx
5eLz02VA4XvhgX2A7x2KSobco5w/QX8sgT2nz4CdQK9n7ynoUtRyEPtNBOxwr6bxgjH8BXoej4E1
wBTAhGPWKm8pAAGhtjlZ+P2w91PjzvYOpTSktvCNVvaW+KXO5eCBszLngMkOfE6+Gz4FEPeFQ51x
blk3humkwV4gMT3Oi9wxu3qkZXvjs+ax6uD/DW2RElXNINMKMTIFqLRMDprGXQdwL34al7YpgdoF
uTAuwu24ZJdEqouqClQ+Vig38Hkq08ly7gL0IoJX/aVq+jdmzz8qT7z2Hi8UlZdlUu9a0WxGLi5d
Zm5RJD6yejqqRDxEA0f9OI4fq0Y8yC7aIz14BZK8VuadDWMmKGbg2Jmkm8Ger90ZSRqB8DNqPs8l
IbdIHAxmCN3glXqdTHzLQcb3nZNGpAN8m3iZbQhqeCui57hDMc2bsEbhpKW3sd9fuf78gBL4ZpSP
xlp02rPyaojFPSqwwEGiL80c0ixQyPREWRVRMLRFz8AECFvrKy2XcDdweScJ5B3RIIfwtG6zRfrf
A+GEl6jGHpyhvqM1SzbdPBGg4KuKYWg5m5hbDDgQLj/amy2HjXbOSzandbkWKttwq9UEvh/mdVQh
ymutkqhb+VZe9wlMvPqSbyJAAsrq74NlNo++Nl8W28ujQN+QCnFfJbt0sfzM1oADBoMaiwvW9hyP
DkAZXvjQ3YX2ET/SFp2fsIoG3A6Odz77EyJZBwUvxPDIPWX3wBQSgCYwZIO0+7UEYHyoFKJgVvtp
XaGAafXyWdAon8e4cGODZAF1lcpBbdEjNWQiWzyIAiY2Q4If+hgAghLUBUowa3g3AIlzLonFRgBg
TG36Cc5CjNngZJReFrcjVO5F/DVuojgvrbkG7u9t2tYkm1Cgi5a44W2pncLRID1Uk0GdnNIHYEgS
eoG6yqa4umpNj7+/CtAcDmupTcCllXF7Hy5jeWhL9r2OQtSFibWtu/otFqJCyVhftXy209Uyc16c
BJG5J7ce9Z8BGiG0HjGviuRTkmosiNpnw6Unp03j904W4kcKu6/TgCQQeQqrpGhsy0rBr/yiGrfJ
2IxuZAIjHK/qN101JJnFbFTPkbhF9fQwLvRtSKSdwXKpz1A/wE6Ix2v8IOaEli9xJGr07yQT2svC
73PXg7/ivrQ1mN3YCi5OGnZluxrybpZXb4Qb7RAMuVsc5TRr+JMWBneqnlOXP08AkwE8uWDzswDH
qdXtHDpPuypqKJ7jWx8BvYLa53gAz+bFGbsJNayRZgSI0wL1k9xEeJ6+qW9RUq6BrC01+Ctq2jrS
q3PqDTjLXMa2Mcsl2UD/YixMDW6p2147y2CngzVcecsUZ9A5Qu0pYgZlCw1DTxMeO+rv/KSkl3Cj
QsFfgcumL1XYL5gQ9LfN88EldZDzub1DTcBEcNlVlYvXT1AnMP3aIelocJwNKB1gDGTE52HaxTXQ
OULzWAys0G1iUsznCRVFmUrgeADtu2yC2Vmqkg61ORwhTdzGp9bBsT/OF3XZnsCit8cOXAUPUI5J
gHZF9IY7xN3zElNU1qjQSS++pTOp0eESQ3srTobD7FlwfAHQlRnbPoiWysOAwVSlSTaCXwJCBPA1
8qVR3ZBGyc2ywNMHTp2A75OdDOirt/gXXGJPErf285Z293WHGqEnNKA83g7X5U1S3bpNU+4WG6e5
Vze5ioaDFeunTuu88Z2LyTArB+QH6hoViKvImC1sPgWivWZxW26qvvHSaFm7W9EwCSUtz1n8NHHS
GPdrhanK4UI2Zjg/WWCrTGt6akpUrGjtonjTXLgoR04AsArtg6ITikWfpEQPPm7VPJYOzQdLHRT+
uxhjsReRUBvKm6vaji8bf3yzCDBOAtMVWuvMwaejezLGtQsUOhZ8vyyo68gKcptRGe2RG0XbYHLe
xDwHhT3C1R4lTtAplpDmNmqtgCGVu+n6ZqtsckWasi/kWpaOB7AXax/NYr3dZw7kPNfcFB5D8fSt
xvPrMlpyAApQZqvQD89buxgD8mpYX7idnnMdwnxyZn6GxshiMh3qir2EvCBoCjtfkvvOXWBrAroi
6g1ojmQUhqOhZJAo87+3dYQ03wA1w67LZKRfloUtG8snW1qFL5Vxwk3EORZWG2alsVaAcNgOnmWn
JbPploPwm2uo7gxisDJU3Ke0jEocJXN1CrtYHfX45Ludf7PEDzhqk1QqjMWGhCEMwV6FV29doL3F
ZEvYIhPD8g0pTuOOjLBzRrKZ+kmcuww9ezUE63LC5wjgzbjkFqcEool+mEM2FamiWX64M7u0uuK/
mDuv5sbNLA3/IkwhfQi3SCQYRGWpdYNSaCHnjF+/D72zM3Z71q6926quLtvtFknwC+e86XDRqr6V
mzbmVg6hTEncJSUjSO9Gw8+JTfXg/dAhoEY4QvLVXp9KjdvYuityWHRLWcn5q5PCKwfrYMnkJSyy
8sj42K8UbMeNyxFxp566EzKiG3NaHiMDjQyfXYPNjmvXMLyiJZY8s7/Gxaq9qpwQ83Xpx1DIbzXz
PNEVMMoz3dpDEmle3o+UaD14ZSqEa2JiBReeP6qZxHta1CxI2PmdvHzJ0An7UVHWSymAKblDO0eP
zRVgOAIKbuSdXsCwF0vOBtpu4o6AWKlQy/2W14z2tFBUjGMzn69clCtSRHVVfCM1OtIj1VUGr6u7
6pjE4tKIZXXQCcFFrPOZBKSXwl67cJNFwiezCZHqxeOqVZ6kjLdJlb0TeBt7z6tdZjza1WPesj+l
SOoaZXgz7e5rmnoIP1NLnSnmiEiJuRVbr+zKNPtQU3VxZntIAnQzgxchzfE2oBVPzP3oD2qEUEQb
OQAhlJ3WkKCV5k/oFeIXVPO4ROJ7GzM/T6WbzdCflriHvCB3GqJlk5227bnSVte2c6jElDsKZZda
o2vDhFiDgd+1JEW4BEgUNkBvBUHfQ3B3WgrYZpt3ukGlZ/UfPdvvjRMIbDx5jux7phM5iva2WC8F
88B160KZm8k6bM5bOz4O+jlZP5vyLMSlLm4/Mv0jK96t5HXubrdSdjWOjTTbDbAN3EhDQ0GXCUdv
3yfKnLoDsFc/m/i5MWHPDH8uvlo1nJWLbCH3crUyUNTcnYAgYyQyApvbdlrG+SgXLJys5AdA2cWG
u3Tm7ZZYO0lrgzpuXS2/75iaBukV1o12Lgokgta6ZyRGmOTTbrZfpWai1LrJDF/mZ+Rzzacd2Nkl
Sr2cbx5DC9RWfOwBCKdV9eXJCoTaBkM7emb2PqytQ23iTSrYqsH08Pg6Ve9Nm3ZLtAPHz0YOLuVN
Mqk7+zubzGQVr15df1jyGchz3yqX9n7WGmr75XYEDJ/ai7wy1tOApYrWYGhmxyyfqglirOxQlKMo
LYNNfpl0KtBSgOom93xTwTBnXhXn8ExXidPgBpu979SbGYVhRvxizs18vR6uug6UoWhSFN23zNfq
auFOFvYr6s5veYOsW9T71M4DzeiI4Ej2MEM65Q0EhccPO5aw+bXIDswHCKthC9ONooIiLzE2zwLd
r2Qy3aKVXPLbFBeVtj609yre91v9u6aLY0YTesTPJoPKzP1h3qWbE4+nCRAZvL7wyLypKtdYPdUM
GtMfMoYdeBsCuShxppmT6SmyffhHqj5NOcmG19kOv3N1ncgJj96wOKf3yJwpVYpx1+eH1HCaHgbV
r5vazU7WXfWqMq11Qini2xEagrOR79eUQo4R7JufM2ZDelfIIZZvZMu11ENGmkYfMB7DOCIlhkoL
J87sHg2fFUhmOGX4qZ6ngiLyPFF9Uq2gZKP9cCLqNxn5aHKZ17OGOD41H+vsUM6nluekV4ep9TrF
iyseviukMwVBb2A9P6bGcUKw+c5i6QJrehLNI0drVwRJEUREEOV7rds3CRkKKff7XZQfiiS6lorx
QCcbaBoj0k9jT6fnISqztotcHLYYjagXq7uOa7oP2vYrRtKj/8xKl4jubPD5yiDXEukSmfQSYP5h
ek/9OJRoMlwVIcrmb4nfGfcbadDCX6yZm+PUndp39WB1jvRQ3E6XYnS6HxysqXB6LtwBPZy7JA6H
RLy6kXU0Yhd5ZkvOsBlINCTYBtDQonOqkZ849hZwXCcGmvtM5Wl5+h005dwOzriicfAX+2y2+z5x
EYcZUJfVsd/2FTWuCNYsrHHE5gcRHTIiw1lJM0yecpCRP+n0L+3GTO7Puf7KfjQXqLeKMUXMWrtd
dUd/EqqrVY/sEV/q9lPvC0QK0RnFl6KezPlY2g9ywbSmbR/LsZerB5ZV238gYp1nb62/Gm5szg7r
Li0ermLLvPqe+b7W67va+tcC6r0kPHz18+Gky4sbkS1WPKjKDu0eC3G4NRhhByr71vfgBvRGAeuP
LZoMr6yzbkLIEi5BtDgi9vTyGFW3ZYXfVw8k3k11nJEsWLux9NKNXHW07w/lTd85NV1T/rCNTh/d
9rOHlGLEpK/sciSR/Kp2WufZF/GZEtBiONYhLh1BgYPgLaCnHSSPEr7qfFPxDPKLtHvr+jsH/I84
8mXhWMJBqVq/R/FZKJ5V+rUcQqdLn3np2eWPHFpXcwdWcOtpt8VyE6O5c7tP2z4wODBjgZmemTht
hPzT7SM/rnwu6MLaL9JhtVwbjfj4zj5HwGUtftIftOqixP7W7VF+rmloNK6x+JXm5ts5ZR6adZny
IEXgQ6TH51DeW+LQZb6aXDrltE5eW8GEoRB0aL9b6p5XoBMSxGy2bkmF3wVogRXm/BC8lYUtA7JH
toUr9Z6keSPHC99+Gsb9yahuhtRb31d1RyQF+lPbYkIyh/vS3wkbyWWQx6Q3ybCUAUWGLfwxdesb
PhrfrcHEIuErKlKPAE3MOJ6M8TTXu7o5Ep3mIsTIpCfN3gGqUbhO3WFIfdnG532XmkGSB22xG7Tb
ko+NDLE62BY1WlC+88XlzbFRGQqH9MfP7+PFYx+RHV9Nu63fR5RHW2BIxOTsYumh4R2v0c11AtUk
nc0EGo421DP7fcJhwSQ59ZBrh83erd2zbYVsd2M4qcrZmphyU+c+QY1J4ljZcZbuFc7qJL1n/bQZ
ni3ptoCOWZYHm+F76qNlegtRZklshf3zwLNUPS0/6epO5j5Idn3lF6mHUCUaT9wQbFJwCAhBYJ7M
Pui51/2QjZv8DbNHsT7nhV9T/yH622mcKMivmc2CPLkNono3cq2s/kYwYAegR/Jw6pgvde12G0cq
Zxmcs1dFnthr/ZF/Q5uSXKbMNaoAZK3njkkzr1SC8jcvfTQfoCxz3UtwsFYuwEmh79kaq3rESXFV
q+qARi6yJ861+U39NiieKkcdvHo6l8MludhoEwC1KHldRXLZUlQSDZoNdjCdLUoi+2sgySd76DLX
rv2pc4GTcsmRNWd4yRFOY/6w0K1qqI69wXLWM9MSzPwkb35aXj+7JF0WZrqVQa+E3NxrHyjGlxB+
Nu36PuDxlgjCLSfg1k3usuS2kwO53pXabh6Zs1rvOHjXIgTcV0MLqaSjGzdoZ20SD1u/9DM+tL1D
vogpvoVtiC6qvDeX4yYdkviYMeG6D0ftgGJ+FYENh6TcVYlfK3dU6BS7XhN/pvqObSYRoyJVF77o
qPT66IG7p+deJh1q9ujBwW7wICWeORxkeS/XRy5fievPPNrReZ7e255HH2ake2Sn/iXLT/XGnwcT
gwKtS/4SyXfeMLIJ/XELq9DW/Lq+ubaVxnYWxt4edtQBE8pMlKnSGaZGGg8doTGcfNnTyuG90jK7
y+dVnjYhhrfdosSzcyMlkLj+8mKgMEB58MizWLqw31wTBe4a1H2gStcPpAx+PH3UDNlgd8EqMyc3
33Naazbhyo91HkbgW13AkatGPjc2t/c8PTHUIo3Pekm5GUxSwEdiwtJi7Shoal4CeZHODvATwhMj
DtJzvbgAKA1+p90gQtF4g+Is5nnMvR4gR39CpPMB5Kdt9P1u8cmdK6OkiqjrXY6egtMJ/Kt0MR48
gsJwOrFvuGjZIVQIivKJW9it5pt4PTfqPVWsUxoPUnwS/BNYxFjsKrFXsmAZX4w4/Ogsmk13uqDp
81ugvwGUO8kvRR1OzKW0Tpjm2zc5fugXp88co33S8e73Dwkvnl827UkVNzFwA4cXyKm/agfLOALH
UK59Ku15MfeGfUN5RW1SNA4XtDHv2TjpdGm4B37GnMTtT7K4aiUcz02gv1GeSGyyydXHE19vdOhi
VFGnbDtqwz7WzhXNoxrq0k1JVw6o2Rxr/ZDoOsKHfQOkFZ8QLio85cLPlAep8QA229pnjYj1BQuq
NhywgJVGAMA+FvRjdG3uJnyeqGnvF9rIiKP+WkJ1KNo48JDNOmi0QeD25eYn5Vsy+PgCNO4TXIt4
hPF7vRPxLJGtryBqfRb2WWu9SXNZx1Mwd47NNAQGe1Y7zCz66qTPunymIKGOVdF9969UtvxfvJny
nhsaX4Eie4Xm0MQDdNiIyeLr991gv+FvtM58oz5j+llOk5czuW7bd58UnQjrvltEYFSQ+kfFnpmV
A6WjDWxWgIlvvXyRtW70SiSV+kXWvQjAaQ5E8Vj9VpFY/X36vq48H767+ygc77GKpZU3Pyev/LDN
FYPP8jDezcajEpRzj3F665P8DPB8sOojGB134lW5dGN+boiF7yPSf0E/hbei1ffWpxK6haP2hpKR
JqNmKif8LnKYZm/UR2KNOEcXOsF7hTNkU1pKXjuIpyI0MTwgI/JIpfMtvQ5zKgWkmSHSTHPA45FS
a3UwxJLl88QS4fajfaeBd1XK0OFvLc5V0XDc36pZH8ZlRBAEblf7igv3G74mw5ck/Yn6i9GAStjT
AtuME4AubV61+QH5KIIrvjxb9+8RZCpfxWtF6h/pS2fyTNLnVTlspHkLp7J2KlVt49LHcWKUkk+B
TxuOem56zdL77EdkeTSCJpUwxWx1XZmERFJh80QSj3y1QCRFqI3I/dmLCFdqNdR6z8q9a2Bi4VYa
5H6wdJepPdsPm3V9S1bkIylCWTnHupupPf08k/+mB3N6qcEbxabuTfV7zO2dqqfHRTAzfnxSpix4
1rRPm1QHRebQu0mrbT9Lyp4sfIxix7XxZ/1i4d5Id4kU3W39jw56Qj5nrKjEW6KLBJAyAfolyBO/
rRIcCvQKx8+htiIXsaqTmUwiFnAZcVGGnowxYuwyBtEz7c7qbqKEPcvYm9hEZFq7reWPy49M9ijm
apfkQyxcN/NsPrbbdIQOdSKZMvLSFaeWQsPwVwrVVFPwwiV3GprCWU69h/QmalAFWflhbLdHBk15
phIdxXa009EHmQ7HlfGPbXZROsuZxHgSS3evEXYyZqHgsF7KxsHX4ABtlECXNP5BfRPHjsL3s9zL
Q26Gi+2RmDWEwxrOfaVBd22Z31JRkhF69dnkja8tq+LI6vgdKX0XFMv9YMtDULTRfVqWz6sKEiaE
9GonP4YiqihybOkkxxTblN0MIugc2A5ilBB2u1mFmHwoJnFYBiNUDXhYzBrnZruqB3UqmlmVJdfI
1GY3p9m32mhmYDfSu/Flc9Y2mTo4/ZTSNhG+babLV2OVxwnHXT32eylLnggeINdUyRBCrW+xzqWO
AemYaSZ9IZownDMcN2/FADXDWUgVizeqBb8E5r+WPwbWmMVRJO0pSxt1vyWbxLqfMD1JWK9Q9x83
A6hSW/PMrdcGjif9iYiUQ1NkTzkib1/LMNr0aurpavlgqPFtLH13WftkZm6TaMeqGc9kvwqtvB3H
xV3rDVs6yKQ8teputE0Mrr1yw+TNHXUi0/WSSgrGnFBf5sJotDywrUNlH5rSAFyMFOhlY4wdPaL9
TE2O+bamiMqJehCTUfhtchtNg+2bSGk5x3o00ja1sM1tbS3VXs0/59KwPIMnAUk2fif1V9Kl4q5P
lNTTKryeA05ZvABPhUbFNKS1O7RE8mLxQato/syTRnPXFbcmMhr4UoZnzS1zVhl24ObDVrh1kaCF
LKwndOLCbSucWwklkm7iI1DsjllZIt3Fuid39r052yEkwkpvXYaTbhpUXcmLnfQlpQQX/ZqvK51W
V1KNT4dRzV4Uk+kTqyQTm1g2s4fYi1mgpYb6W5cfRa9Tfo9I7XOtu9nsH42GzXuQF0cv6Mj8Ls9O
tgbuLUHMOXYDBFpls6tH2puSi58IoYGugN0hbZq3LdW5Qux4gtut2V7quG+b6U7TkwTfhQ6YC+kq
CUb1Xes1Tf3AJbwvM53JlCv1Xa4YqOiF6TCNo3GrBHFmNWbRAc0uGGYZFEn+rGj1U2pY/kx0jQOW
joFlYRZQnIy0chEAa22D9tX9s5XjUyL2onEBS5uhTA6tQaSWIrGcZ4uZNHQLdsc2a0fxY7aSMNLk
DzmlmlhRhja1FObDTBskUCdC8ARVQaR3YmWyQ4TIU3xrSIXiVEtOrTHBGaggtglKVkfO5KMl8BBM
6dYEuHofRY6rTC3Xr6JDci+GHJeaqQa5Yq5ebJZfeaFUgbm0paP2STBNaxN0NaaEcgQjqCxJuJD2
T9HcWdSLEZ2M8sqoPcuTIWACxfTXYTmV48CEgqGognleEJ/y2c2le9tK3EuMyXHVuqf54JrLp/LZ
HMXDUmpBbHPZ1xgk1DljtszQemqCTyyy1u+xpXu3cXcv1/BLY650jr8FWoGHFaFUkOAfVg4UIxlQ
7W7lWy89qXW+55D7NtIuVBJ04XLdYmzHyUfdSgeGYwS2Idv1a/y4dJTJXXbRS3WCLDdCBercR4fP
Glt6UnOokot5urWKFTc6IFNuAvRycacFvk3tTkmLZ6kyLkVh49VbgWiilbc0dYuv2VloxHV5xH73
sWbpbhZlwieTb8QUA6Ws+Q2GwG/d5OYY9Njvx/4e2/KxM8m8XZW0DSqpfDWYx2ZD6Uer8Tyovp6i
ksgXSv0m5yRJIPSdfAZqYhc6xlSU+AtBi03TCrTxNir01kfpDw5kpkf9ymKW6/oS6dKt1JavEdpv
r9uS9CpUhwY415EcUY/1RKkuLCGjU1NQ8/RUWUzXWpk/OaCVdaeux1TVUFgkHVMpENLCeQZGBTOU
iORVmNdTW+lbR266p22td4NsOfKSP0jaWtPaA+xqY85uFxanarHhM+MOVI35skUGcOxcPW+DaA7x
Wj33dQ0sCEwz6nWQJVxuOvEq8wpwZCryDaYfWiUl1Ty9BnkXGckrG21ztw5emqgPki29DRSvKl13
REkwptohby3SWnP9GfXTZdaUH8kwvguzPGRyvxcL9RDumEkTLrO5slMjw9RqL50AAe4SzZdaUbDV
rWxXVj80s+MWWqq3MQeURLJxmLP+trtamPN2wG3TPCW5+Hq3ZJxn3QpLpfyokjSmNbe5Zpv8Zclp
+asGKf3EEAmdQq0gh9uVc5pto2538jqJ/XIXrZrtKS1ZkaigMDkWpzkdXrlCNl/S6o9ysp9itZUO
Y3dOhqjg+1QBrkvBlpFhm3UR4w6yk5D0GsuxS6Y32Fgyai01fXt9G1Wz9oUGiCtEtx/ncvCEVV7G
TfK0WsnDxbA/qqEQe8jbOl1qv567zzXCxJbqEz109gAPeTev8aeZx5IHf6J4rQqwO+sYGQfTcCpt
+yyTybqS2l6ZFGOo6PFzp+RKqEwRaJBekUBMvHmTbXgQp0vOheHlTKAAI+YOWEnkt0XzucxR2NUI
n9QWHKuMJ7zC/bir2D66nnQhMT2gpl17q1TD7aaqnqryoox0kXZxTbczjpHJ+nXinqAMs2bgMX1S
2VkT9kOBIsLEaB4lwolwtDhzhNqF/bXqt63KlKmiNN6iSrqbNG034KiO4+0nkgoVggXCAl0VMa8E
sGOwbLWOqSPQPIaC8qcYYD3a4gH1DBBJjqBpss33ctF1T4pnYL016EQtO9ZAuwHpfipk82sWOOIb
PknrTiZ0oJxuuWcoYnYGc26AurRsX4pI9QxrebRjaKmhUT/mREkcc6zeW8RFfl8DVPfr7FtbT8vU
g+X2ZQSFflUER6nhN9U6QZ9UzwUpPXtVdI96O8XBItU3W1pzT7afcpUz8WOjVkAz+KJ3+jHJDKgS
JUuRog3jsSztU8uVRkh9JznzXJEChmTwt961klPbyzZzdqOEK1GKnkbrWMfWdxQX91u7nMwOx21q
4p9chsbDVnlUTB2R7TZeid6B0JTE3OkgzQXEiybit6L6Kg38DUsZxu1T0tdJKLXt4qtFgzJQejZz
MEtZrTauWq7tTghE/Kph7fKS+yvrd9kI9Bcv+9ou8NMnKU6RmUk0QwU5t65JvCs+9BGn+ZxWe5wt
kkvenEf26LtF36tKGJ2Xjb2LQwOdVGzNUChzEM9V49p4X5RWcuol/mo0jNZGrMkQiDrGTcA+SaKp
OTFAIfa2nGpJG+zbyBpvTTtW4EJe9bVQfIhROks9erEa46YdiFeRs9Z07CeLpISgG4YPcWePI51M
2j9j1sOnu14scwUjxXS5LSqcuZwF2bZHe86KXIYf+dXvIEfmXsug//pWIfRbtP7agDdp3dO09Keu
rn7kqXmZjeSENOmrlQZ/jgD7q+NQgca2OkhJLKbnYawZW0J08hK3r5pFNbnl6uAWxmsjJvQ8kKYt
8C36M9ynSWT6YuLqlrI4WFOV7lbHGWQmLWMveFw9Ww+zX4kKUTszHIPkDhmoQEwZ+11Swyb5MW+v
SsYY6T5C7NXkz0l1rNXyLl5lCD5TwP8Pck/Rq4WtuF7xuE8CMp6ZtpBDB6dkOE1UrnnVd1TtNhDn
tj1u3XLKF3vwFBKDGIegvy2G4YtUHSFpm2NVY6tHJS2jN8O1PGoP4zrtys0wnb4E6x/Tlqm1/VNT
mges/MgldMiiUu0D3Sc9KwZjrWVfl5oXayldFWkVCwK7ohKvd1EsG2FjjR5Z31QdrXVs2yKCaFl9
qQYMahY66HmmmbDTvWos2o7gTW/Ksuxm6m3uqqTzSwkaRmjrYZLG7mTNhQJzJUXephv7UkEgM3Az
eH23fA6tGe2QAVfwTjYsTdn0R0Fs0lXbZPqSuf00yr46RKYIlUqV9lJXvG9TY3va3Pq5FIWyMYlA
VvC8YDft0ObxrFuSinZ6IrrjujDyaOui0zgl7cUwCtoKbUyAIZLxiMcYi39jLNlRXtowJ+//yKCz
e73eQiH1ja+vrStLc7U35uLah597ZQNhjad3hIeNi4Z12SdjQ6UwS0TQGjXhNAg8qzk3T3ECQIfC
4FYfs+o8g9JZdnmTp3J/sKsUQZYxg6nUYoeZ/sTwk6uNGqrNMj4RYJMOTxAQlmLrqCh0IYmws71Y
GZkstu3BLmc7WGIK7oQj3W20xUV52+8nrcWytOjDocYN6Kh6XtwnWKWvA7nlA5K0sXiKm9GLsY/R
2omt2BvW1cGaJfsYKAOToX6PbWveIztmBBaWNlKjpLPG8OLAsoElipT+R/QcKKQP72UNXWetIpvK
SONATqz6tW1eIqKJzxDhOzOf10tzXd8tx1JXp73LeU1eyUSpKEcZzZaq7X57CaYCdaSdQ0fSPGpB
mZ8kTd+AX7GvZ4yQDvq+WnZFr7xhhMxvmr79HqLlHoGm4FzjWsrEb86bnPCmoja8dYPHUtoiZVdy
WKkGASQ6fxNGBzUZESKT3K/hWi6HfJXtsDK7kLOyPRqj7cXjKtzKQnvYmA2lTmHme2Oy3ttIjBxW
WRQQBX9u57h36ywV7qaYRItu83Qy1WmPoY7+RCpBBOf2jDJbBZQZ6lCb8nerBL7NlZLoPUwGssR4
b3lew7qObmKxQUXmXRaoNY7VifwoPeHUI+8jnLO5CJkhhw7gKsFdBw0ha/smLQgf1jmr0Ceu1CNq
pOzLOfHqmVCBvJcZK9bbSyAaZk1Lq4WAt4gar1qg0YxUNx8F8EFp2geizIb3frxmj5HdM0rGu6EB
R1Sq/q4hRyg7NGO9kc4Xq8nKIwkBA4+o2k1Krh8nLMnoZ0b4a+ClolxhkW2KUhOId+In7IseHwqR
Ffy3VHtcF3l6SCsG7qmCqrVA8sI+/jZX2PPe/FZRpO/1YS+Xc+Zq2fBhSPaLXYITFuT7oKvWHqdW
+5yR0eZztWt02TyKJT5wRurIqtMDDxF9QVtbTmvNj11FkAsCrMuISEAmi8Ixh/m1a3Eoq2Y6kNNg
Dm408tipVdAaEXrX5aeJQeDMFLi6q7Tt27Aq209IxQdvpHCqx/o7iWgRVw69gNlmeiq96L3OdBuU
hFjRLX8beL+tqZdupKL/n+xxP3RzHKbNQaP2dzWjPmAm3AALAMTSBaSh0g8N026wpMftPqV0Twxz
ckvecLRtTN3R0SeZZvfZJ/zZZGvgHBnBB1ZSJW6ejddGRq48YiQDM4fTloFA4l492BJIczxL9k4i
/4YGuXNI2DD1dA3ssmRgrw1Dki0K/ZGSwO30re6aGyyvmuJWXpEKDznyDVhrw66nixUvUCgQq8S5
eCRigG1UEctRFC99VOwZGUXaTOZh9629QoIhsKfidpNQnqWdeGFcJtCvbOytNfeUhJvbgBeLhj7a
p8Y70/J4aHWDfTiOTnI5/jRSuQgZQMJICd4+0yC7qL/Yc7Reil1Z9kEklzuduZHQeankE18/IFxR
MdJSpwH2M4OuifLxVLRt0I7avW2jmJTmqN23UhPG1iACXTJZfUjPcsbtVEQDhQPQngk9uFljuxdX
+zxu4803Skt1tsjCtUt74iM1C0RM3EU66yAYc9X6Q7sxWRoBTGQs26GKf459XD5zme2UdrEYwGRc
tYfYMwV9qlrUggQO+EizoivNDNasOd9NyvJYpVt8Z1vTHT8albCixhB4/Qv3fvxImmwQkfjEzVzZ
hFjgF6hcuYCsLBa4UStZNrgMuTrKRBDsmp5DYpDTsFun6mGpA2wI1a3ZSKx2BJ6kSL3aRLhCrseJ
T4wKPDZpJY6i9y9zAl6eI3KkjWt0b8uGzs9m8IKo01H4N0jgMA5QG6qIfCTLxRgPnI6EZNKSH6lp
oOjqpPdkZJnKUxORzqM/cRyszUbsA7NA/ValmLRqGyWBshNlbyAX4ZaIUgoH0bEw0nT0JnO+z5JY
x1Ev3zctjfqQLkepwXC9IKiriqUPSF12CuxCexKwnKFeGW1cl/edGenAj4hXxbq8mKWy7qAO5Cdp
ko2znvDA0rTbdoZWrqcNFmBLS+we5HsHRbn1YWHBKiQ2phf039F/u9v+abn6g5/oX16uXy1fj3XJ
r99sWv/6f37xe/2vrrD/l14v7Kn/u9fr/P71Hr/3n+/dH91e/KWf71dPl5D/odsao7WYqXj1s5r4
qf7b7aVr/1AsU776elWDANRrWOk/3V6SovyDQSIyHjADBIaZCtgE/2n4klSBFczABqZohslPEP8X
w9cvfkSha8zmxjxGCiwzuvU/B+XPpJhwURSEG1Y7s0XUVWjli3Y96TPog9oeH9pkYcr1HTLzXS8U
V7Kqp1yfvqoF/UtpkQcV/Z/8rL+9J9NS5evUX8a1/Cnt3uyMlPzQvnCn6kI2HwFFn8sCxqRj4cr/
Zmje1W33O3Pz9cUspp4rnAH8orv5JXl5Lq0EKoVe9zpSVneboPEoR971nUY8fcuw3hzmldEnaEO8
ZJ8tXh8C8N2VF9pJ7+9i5P9o0/zzm/nFfMcDQVQzg0ZzDZJ1cJgi2/nd8vwPDr9fInD//BK/2p4H
EDxc7ZF7TQo3njXEPzrR8f0jJEHQ7//61a7r9C+f7vUD/84uvGWJabUr+a/XoeVS99i74sU6QCn7
tmse23O56738Uds1951rIFM+K+/6x/Dc3dcPZvjX70X5Y+Lxnz/5L/7eiBUuCOkn6+oueaQ2WLne
4GGPgFgu6ZoPctARX4Xs2eFS//spWdp/fn2CczFQy+zfq+/9d8/CXIj7MQpWGmrWg7zjRr9NSGqX
GSeCOuQU7WbXdOL9NZCbtodxtneYEM5ZkPs1aLILBLRbPaBNt3LFzzxArum2f2OB/mXa7f88o3+9
x9+mb/3uPZYVJoPxivyIB/mA/fqZdNC9+GAwyHkO8F7fD8+qR1TrwcQj+DfW8v9wFl234r9f/Jet
qLdrQ1fGi5OWdh3P1oUoT73aRfO2OJ2f3JiHmvi/v3/hv/lmftszv/vUcp+31MW88HVPkLcWXKeY
9XcIE9z4NPnySd/Pp9Jrdvr936zJ6277t9v2z8/7l92YRmqqrRZpmr0PaDawPxKvdBlEB03pqZww
0d885D+a3P/8gr9syCInSEZhHKYrNZesOK/dnUif//pD/edD7N9f4y/77BolQioTT3MryGUF+p7k
179+hV8yAv7nUzCCjeGO/0XaeTU7juRY+Bcxgt68irLXu7IvjLIkRU/R6tfvl7dnp6UUV9zqnpmY
lxtRUDKRSCRwcA43mCOC+smGle2gQ0rCKvSNHfn7J32V3ATKorltv1R3+YPlRyuvX9Rf50VzDBGC
L3fsb9PCl05NKyMVgILVUeH5GHFmm7tyPWzBmq+ctSDfDjeAJ16OK2ZON38xFiDB6sNmvjJ+FMtq
V6CK959Z+7NR+9O57eld/ftHyaGlGCFiDvhRsFbDD/bTO/yoYRW+/tVnjLhCw+Bk5YymqqVeYcRQ
6ZeAZI14C1fdjMTZ/xEF/rsWV44CkLbBQ4OZAxJxKDNa2/1j/KHcZp/79bhk2IYa8DZ4aPKZk6FP
n8W/DYudP1mfnXrHGJo34vO9tg5uVDr4S5PO2BNcSA3JgbMOb0YGOXyYl96C8pHxVabIDSZWl/8w
FP79W6S4gMqF4ul7fou6Ce7H3/XO4hqIVw6QmUWzin+aaxpUt+aMKIBwkyu+7UrBwQk7N+oVPn0W
ZRsbSuEIXnfGE8vbmkFtg/JuSUO6Aftz3bOmPz2i9I6J/gU6PdJ5RjsZVJpHmsCwLKwbsLCh023v
1Md2E3xpFtqmuqN75NdAS2E4txbtm70FbbWa+RmTkevkZ0hne+isHO4lkRvdRE8G7MGIp4mrYPjJ
43RpLphxfes2+hZmoQW9Cu8GrMxS4Sdd/x2SSNJ/wtvJ75CO85h7wBvE7jNButbiF1oK/v4RPOQm
tFYKaL+n/aq8L7bXzU6e77+tyhJQY5rSbA3YhGOBHt74Uc+gIlN+XTcytzZLOt6DEsGOppfiePMo
Thfqr79uPO1GXxt+t0GPj/G6uS86vbO8pGwDPT6ILc7PtklrhvY7X/SwOnykUaDjX1SMlyVnOUBE
d4/66uw2in/04jjBfqjbPGZ4+UlGmeoPXC2FCPKwYkYEVaNgab/FO3OdrdW5iPH+j10zJkUvtVJp
RpQY69agbHU/8smxV/tlcZO/uk+Qu+/2L/pS/WS/9G/7lfc09wOMcwmb/zjtyWqlkEUZGFKfAz8A
NNO7COz+0d7xeLtx3oSITv5EffxG8QFj8oJaOyuIrt+4Jbf5ptoys70qHu2ZcCapWP71k5hphWtF
gx3FtKSwElaDve/r958Uf+tX5U9tIaST4x2RTESTcDa9moqgpxalCBKktmYjDs0bo31pqQjFNgon
5UteRbTIbj0ohRTa0teP1JRvn9qUosWhtM3o2IhVCpFoGGXV6q+6zv+ZXsxYsKWbvw7i0dDF1hqx
/iOjf5SV2l9sQf+niclrH7VFDUoa+hWuLqLTye07eEd6zR02gOACHAZk7Fb+/0pd0+gOvxzhHl9G
CBRFm+sfUGyKfHRcYAmWgYAx8lKSaa8b6GUbbFqbH1eB+WpD+Kt9cBCBbz7a1tfrxia/5Ykx8WI+
WWcS0LItQbD5IyUNN32K7Tkpv6k39+lyJK+vwqYq6ojljA5EBYXqC85umP5dsOn/bi2St1e9DquL
A1bfBPLrZZqfWuOM601dSqeLkZ27cxtIG1lM7n5g7NU5Mqfw8foqpr+Xq7sIIdkQ8UqBK6P8muk1
qzgUDPMK/kf6Ed4K+qbldUOTtRfym/9aEr5xsveFGRnD/oil/a79NryK9yX8IksSSQhYZ5PICbc2
RULlaaj0cPNJbq0odaBbGezUiJQUD23B6F9raMk3Jx3ARRnjsB5R0/qtu+AbZkLSVEJH3RJSKiT9
NP4F6epTiwJ21ZBMkjn+jZAZO97lS+u7CvE0L1whpJYiOrXMeAvR7fuBqvxzSh175ntPXEno7rmG
g/geqA6Z4o/ReM/qEzKahklcg4m0ChIKba0ytc5Uy84ojDttLHbXrU54LCJ8Is2wTAQ75aUjCQQb
JQ0voOnPY/TLO7agA+OZpU0YsSEFN1Hb5fteKK63MHm7YOa4Z5BFcBEuAnHnem/XVzJVMbNZA4g0
aB8tS5Z6iozYykxRMTusaIE+gESouEDply7Vtbg/rRshJ8w0/azq5ESUPLXsSDdOEYyh2YgyRZPv
fTf5CNPGjIu+b74U9TFh2YIVj0q7IYVJ9ASP2kiDjsMYbqFt2CM4CUpukT3lz8Pm/5EOTsQZuN1g
drMsGLIvJC4deDs12JHF1wR2Gi/qRxrnIPfvhhswEFvjQ/41HXzw3rNyofLXpInA9iFWwv9x9ciU
ikPeMhXQwVVFlWk3MAsw+MUGooYNfBTtLlkewVBv506f7KKyUelyODCCQdaC0Ui592LwfMr9wDjl
dRedMgLA2VbplKigTcXfTyIqBLBlBS4kAa2y7oIcApvnJvp53Yac04mFEEFUzhs55IWMG7DzQUlq
qMNGl5gBzNbyqh1o3WLB0MmnNtszH3NYhEGazOQlssPIhsW2niyugiJlhAubxQFOiZHUbiy4gEsG
bOaUDS9OumxK+o7Q/w81DFPMd5G8x1soYOqeedMFI4pLxHmhTdjCtnGf6SvApfNVtYubUbYvPsXp
Ug9Mrdh7lgpv0kqQfoJuvndWxQ5wxy66v76hU8fhdEOlk680iL+CQk1Q9fqgBtsomXEY+eIFQGJ5
nrj8eE3zXymhABRuZ5XGqLt61B6h6/P3SQq1RA5ByCH1PochyPTuAEbg+rIu3cWmj8WFK7TfNUsO
aJqnxqOKNo/fchkEaEKBmmjV9tWoy5lk/fLUIXCiuu96pQYFWGmBYepqWYMIoI84HSTyNzWgaIS8
ry9Hl29vPqNrw0BpaEKFnR7duU8ESZyXRYfiTbN0N8abfsOw5PN39XeAXm+BcyBYurcX8U/9Tr+F
eGumCXlRY343z8vRYEaJjE02j54B3HxNR7NlcVzDvPAQ36K9vRWBk4WvQMp/qx7nj8JltLFFV5i+
JG1ZuD6lkxAVuWcmNd/2MMKa5b0CelhE6HAbKkOdyZ7Zhsehf77+qSc8x0Nd3EB6VDSp5fKbavR7
yLGAFAwZUO2+79ZeGN/ZhskMeWfOCLVeOo+jIzCOnrmnkxkakvPE2T7qzRgOlYA5UCCVyoD21rfr
C5qIJxjhHWnrDpmfbkrPhmjoysqyAYxDOrpDMc93Xo4bYGo+zBx+9GHGmggYp6kEMqqn1uTKWRir
7qgEqOAwOPvDrhfVS/5oKovyk/06fvbuIb1ZwBmePDJsN1eUv1yppUEASyfEcCwKp/LrJWwHBrES
tD+6NSBnBqZXBTE7esjeUsZSZmukFx1CW7InX0qNHR3Rkeo4leWdC4XfPZoKfkp1B1qG7/ACfI0e
1GW+6h6SdbC6/qEvXEeyLf5+ckuk/Wg1mcdak/J3p4LQ0r8MTGlfN3JxGCQj0gFkXrAxy0CFux5K
+kZh2p05hZjJKGDGMxF7bj3SRWQUVjakJutpw2c3f0nTT4n+4fpqLtJceb+kNKzpIFl1hX/sd8lL
tnoMdj8YogTF0Gzmg9fFzSp9O+nYJU67d1CmoEWSfj0gRjHOnOuZvZELUXT8jj1TKyymNXr4uSgU
7Q/HL23nwL66z5IZV5jZH/kKGJqorU2FWGwzkGag6pcooEtdbybPu8CgSHtk6+d+rdS2zWgfn61b
W59HF2bXhXdLT9E/fO5W9UO7rJbFbtg6dJ6UzcDBQt/nDo6gdX/7/1AIv4hm55toSwE6GQoLpO77
r9F/CzHtH8FvwcJOzRS0RnU3fDN/oMI7j5CY2l3D0Ewk0F2LdEU+3qAGO8OENlIfGY5Isk0Ls06G
6JrCKOk/OBaUGklhYLt2VBmMASrLsY40vOAJ6ZYwl2jLlPdfBxcIlwSUS+u5+vhFSURsskkygT1d
vN2lTUaLZ4Sujs+a7hi8y1btBwjCnvJltTE/Hn7Zb3Q37/a0ruuN8QUpy6Vhwte62M/42uR9cfoz
pN2FDbUveyoU75k+jDL9S3WvrNo1syGRsyg3c4rRUyHh1J50XzDx16dNxX2RQl5sQYkTRTMJxUXp
WP6ykt+UDJDswdt0QLiyb0Pqxw+QyCEqIpQDVpCjGXfDRxOF77nr6KKXJRuWropGh++3HvmWUD1u
oLvadLscTjCKerDR/tDv6nvrS7W97rlTh+T0e0p3Ro2CedUgHOu7WYiambvuMkamwXPHsM9eNzW3
ddLVkVvh8eBp4qqHDMEqnjRISq9bmP2C0oVh5Erojk7RUpkQguzabdkgTbcg8i01v/ipgnEKmddd
Xzd7kWNbFPltcmwHQW0qpJLDKGHVDgZjncTbZgdX1LZfm2t9O9dPvngHEsQANNmqqAZSCZUeMIkK
ON3IGKpqgzsjo1QGX7flPPNivDmmT7myX11flvjZZ2ko9nSdYWVeK96lTIyXVQE6mB1UBXul2FSU
CjZt6WTPcA4bMxt30W7E9c9sScc6ae3O1L0UN/wav3yu7+JvwxKhwyX9tVVxs1/DVbSKx1vabMnS
m2+tTrimB1DAAAJrqKKgfn5jtuhojK3L4+z4o7lr3rxPaEwGy3qr3DNkqy/gqhihC5n5vprYMPkD
o7JiohAioNxyPRRh16pPUY3w1RtEvr4LZBovJP/wtH9uZ475e7/rii25AmpXUVIrrs6ApF/r0GUx
9IJih/4lYWnmIru33/Qv/fq4omP+q/6VfcnWyhJeticXaoeZNGjqY3se4j9cXuJylkKOEQSpU8R8
7C62fyRu+jEyXq977mVQo01g6vz7VOvxXWk7YWNNXatEGjVLEHdBprwJAq6j8k6p8+W/MvXexj55
QzAWoVdlyGKqqn9W8vgtZCjKLtVNH2v9zCmZSL45jy7/MaFdRelDumwZATQVJQOqpN4YxUJZOLfR
q+Kbi6Pv/W6+zqP7Jo7luUHpWNatYmRVPgivOa57+kqi1xRslMVh42j+sI3BPCi/e51yJe0XxgPv
+09zYe8yf6Skrnqmh/Ij72I5uh4S2glZlwkCK3j/IDByIU31SOnaI0Mj2oxzTlwh5+akS1ipsxS2
IzFJ7CMWSOmQ43GApXUHNcVyvCvW7cEHVDK3ystgS/VCE60RWwBK5O5aYpWVDr8KusU2Y4LxL6P/
FrafrvvqBYDBBrZAg4KmpEml5KKS2DuFapCtwbHynD2Qoi6LjflkLqq7aif6L8ryj1s+f1lE/4VK
Ipw5MlBm7KAIgjWXec9V/HJcAz/bNI+7+Nndma/eM1I7OvJL4aP7cn2llyGGhSJN5DoaNzKzEufx
PKmG2EO4kUd39AGRiIWGqsF1CxMhBguOSTnRBIHtSUEsaLNGGYySN2/nLJvhuA6M45KhDJ9G0z84
9me2pMQpDYwcpQe2beBm1FfVBtWXlbGBj4SnxfypnzoCZ/akr1eExZjpJmHGvu9Xpj/eQ0+3BDV9
P6yg5V7Vfnk/V/Oa3DDXRJSItxNtYulzRoy2V3WPPF8Yo5gFYc2GCc459xf/yPkdSKXQ0KjEsjwG
YsQZPInVVhvUVTnqjBojcluvzd/9Bupv+D1/ai/d1ti4n+3HdmeYDJj5c+ity+Tt3LYUVjx4+AO9
NjMqoE18x9giWoV7SNvcg9Y+m3CUrA6x6gFQjeNwxn8mQsvZsqVvW5bHQ9CqAe/tHiazFjRkDCGK
PpfDzZmRvLTqYk2zc8wwAe8XbfbVaEPwSdUMCutyE0X3zNIdbnbKk3KzgBFrEwawkGkerd2gt/fa
e5A9dNCLa5l5x9xc98efzyavN+jAvPfH5YqorkRF5/bQR3p7E0amD5YKbhXa1T+NJ7arotfgofKq
apQRzn3z0CSWFaoGL5W64G378wjbxCFHWXcWd3151BxEYD1TjIEhiyiXKsjqK+oGvDKPOiKXnEkI
HFx9JjyKEHF+1M6MXAx+EByTSJSgzA3CPWs4gXf6Or2ZHcK5dDrsWLqnEoM1OtGSbztW3vK0wE56
lz14hx2cnsthAfcmPNrrkuWt601+75QzPjGRGGGXOg9QFE0DlCHZ1ey+cfWRJ1/vQ1G5MNxt8kA/
iZQaBphnJqDu7AWzbb9B5yt+v9imM+4y+wOk0wYRBmQSBlSYELE81zuIwFfhFtUqYymAB+FuXNrr
cKeAdO7veDTNF+4n3ejkC0iXRNvZWVAOfIG/WrxIzAcAcZT7YCGudG853s6Vfib2mhk+GnhARzTm
7MXfT8L3mBe9msRu4YdhsBtz/a1HoyMakrfrJ3HKDBBbDZgP6cMFriJxOsFUhJkAaPQhs5d7JfCL
bq5HPmdG2sDIo3yXDE4BKSzkYghHuccPuNSMo07skmehfapaOl/tEjg1Hm3G1ZPCP7afcvummR8A
vGirWu/R0eSdRf3zQl8zVnQ7SLWRZMHtIeAbYWnQXsMuW43HZBvvzc9J230v8/Q5MeKZq2BqcQTm
/5qWPmEa7eGW8pDiSLqX9qAuamUOeHaZ5bE4kjvTZHJWN95P4YnLOSYiM1leDcj83Q/qXWFRsx8s
YCFzlasJbwASJVrTNN5Uav7nvq0U5eCNx7CHj/KXov7IFBi+5jrgU5+L3p6DRiSNfWAu5zZytWgI
oNQ122L8YoUltMmJOXN4xCeX4r7nALiniGKwHPkao8ULeF1B0YamXnfjBVn5mKkddzNkMItDbaAG
kDnf2t47zGAIJhfniUYwI3/GxQhX0ox7LlYSHAVSJfBxTfLn+Y2DjPDfFiRvSyLmTmOItvyYYf99
0awOh3sG7mZwAlOOcGpFcoQyyagXlViB6+cpKoqXLGQqKB+OM99r4i14thx5/Crc18gQZhiCeo0e
cwA18nK/1F6YCDJobcO5S5ty/toQeYzsIC45vu4QW1Wkcc+dMIztBOqtPc3dpcbYBNJV0ULxW4ZB
85X6qb39Y9gY4enUnvCbkxPc7RU3CkvqM/sYtvNWOT4ZefUpClxrJtJOtA2wBDyAt64BPFbOq2KG
k+GBgGYCXrXH7KXdKA/2DgLf4bZZiLJewxgUAmCL4tP1+2raMC17TwPnQUlNOtdFjSpnF1KnrZ3U
ix8PdpqYX+10sOANzZUhg4TDzdtoqVmpk0IZyaNDrzbHvfUt8X5CAWjYn5u99itDXOz4oPF3fQZ6
M/GgdDwqAKIXRyC15cGJrkhb3VMgFxRwrPYhX1c+406+cg8M7Ca6AWI0sxlTp+jUoHRWrcqwtV7w
mFkQn1dOtRzVnyV0Hte//JwV6awWVmx3Wk+pSD8gHQv9Hp2hJDN3xxgVnH9iynEsAivVMHmcwTGL
NDA7Chqa/qIqO/jLAoLcP7BB0RSgNe+di5eVkRcxjNrYOFiD74T9wux4K8L9dt3MJTjQAqgpsjjK
JhPTtr1W9EHuRCJ1zXeGmJ1Cu5pK2ybbUBiiBN4vawCQn5PHuQzy8joXgy18QZWbiZaN1EEpnYF3
qdfBGDU4KA02brrhHB8emwYS5DTVlJkE5fI2PLennwefRC8brRSshBoM4JWNBFj0qWMK0VOWg7GH
Wuw407u89Mhzg1J0bcN+zIxRo4ySjjsNxI4BpQyUm8uZLbx8hGPn/Ugz38KMpWSnt2DPHI4srEv9
8MWEdgB2fSaGHva/2xY0m3gCRL/c1fBD//NqBqVL9OUsAeEzLyqKheYdveIYEmYRoHBg+IMKtxiS
mRVephPnVqSds0PFhoaFYobawJxxiG50xdxe/4hTe4UTqqZB/95Q5W9IRFYC88A3LA/xUxRpiz1a
sWrUfb9uZsrnT83IF+ARothOAZldGaiwtDeoAcKObPq5oq+vW5pbkPj76VVbdS3AVL5ZvX8JSTMR
FF5k2ofrRqY2hjcgTsf+W5qckVumWh3imJmXLP/hDrdO/+Xf/fvSxsPCPQx6yUBfoBsPCWpjIWSC
101MYCaYIqHSCbyOxsYFEtUOgqMH4rVBtg1yrLUYBtZ/Jgxy1sAljk/XrU3sypkxaUFGUOxNyrlI
u5T3iGla7qe99XrdxMSenJmQogF67npbNqzH9D56aNBmSrG6bmFuEZITw+JJGOqxACEw3OYvtvZL
060Z15ozIv5+4r/WvouVZi/OvP68z5gVoWzU1uri+lKM6a9lm4xP0M266E0cx3RMVVjjfQdtPE8d
kQRqlU1+dB9GtXp1zRH1127npiGSOulSc6KHAvXUROhmAp6CvZHGql+jyGo05Ottuxtj+0nrEtAb
3jIoU3py+a3Zk1Qx+pgfN5QCXzxUhlwPRSFBhuf4B5huY7iZrq9s4kkh/JprgfIis9FyTwQqyToq
UnYJnWVfXRHRluXBLz9p4GZJgGHaZlrkH7n33zalTM/ZW1WcaCIeoKzLy3PpGMomcdK5Myv+nfN3
C2sDC6/T8lE1Wx7DSuAZPYaIsb8jS8ggjO9Zv2tuq+XhrkBo835/I7BOkCE6b7Qn54iPJu5brNO1
EGmZBxzj3DWjCmSQorNKS0nMG8XUoHHUFGfdHz/16RfI3IwZZOTkWRDwfx4VvNjl+maI7m4FsT+x
3LhLtM8ot1fWDFWW+M0XX/TEhLRzkRKFQztiIqJTie4PMjdZnmyDIKCeGgz+oVSDhbJHMlBJTXcz
46vTCzTpJFDDVS8xO0OJvrvYT9fx3efDtwP551FdxL8Sy2esGhWZlFHCGGaS/fK66cvzD/aBCXJ6
vI7teXIZZog0qOKDhPMPpeAKAEO0i4pjMlNHmMiyz82IvOAkmvEkyXsjbhkM3pjPyiOFhNXhPueZ
cuv5yDVugoXlJwzNP8Kc619f4eW3PTctvPnEtNJoetoJ9m09uqd9shjQ2u5+/TsbkveYdGBUN8JG
kX6KG/NGPdh+pdf/ZCXiVW+b5sQUeWvYZWapWDm632GTglD4q8er+vpSLg8Cn+vEiLRTnpm6g6Wm
GSxtkEMp7mJ/7P19b/qNHj0c0AtLYVqPtG6uAjSxTQJ1xMgizniZxJuB1sSgO97Hhz8iXP15/BCv
FJyDl2X5Un5Vb0MgQNfXehnICChEMDEIo4MtkV5gaVFBy2rilcydoBrZISeemb9a9/6gz2zdZcDG
ElNLhGsADxdYh3qAb0QVg7qpA7Hp+LFlwE6J+o0b3b326GxcX9dETnduTpz6E583FLTjO4tNDIKm
ubHIXJEDVgb7LkXdZucogorAqAIQ15HaIayQw1YMHO1+X7XOhxHxmj9+CYrILQgQeCrBECfdGImd
Ga7SOdB6tl2HIppb3o3NXvdTLzS+XF/71Jem4AvbAa+ZS1RSn3ioErRiPi29rVrzJjbudcRzqu62
Scxl22q76/YmYFDQX2qArXnKM9IkO9FBgZ1q3xK7BQvg++PzMblHenWpbDIw7ChUXDc4EbGxB3ZG
FyXTS3B3NbqVnkNRnrYZyhXOPjo894OmzK3r8qnGunToh5mzp44tF/IyLXOpVdViXQJ6pC3SR+B5
pgVgdpEy2I8k2xZBoirfzdXLJld4YlkKQR3K4KjDhEy1x+1rX2iE7vY4d/YnCpXn65PuhT4vjMNh
YKIQpuIVZMwrZjq6g59smpWyObzW6Ls9M68Mmc0cynkq7FA343VIex3wnPRCKS1IhR2gXX5+1F5j
BMY9ylsjYtNemW9du95cdxhdv8htxEr/tidFA9BcQZnAA8FO9pS3tIUjxAeWSCxl1tPQ3CYbQT6W
LY+FX6K6s7R+Dt0qQjd3fgpicmtBKgGdU+EQkKFQrmKgTtPw0cPovii+acPM6Z/cVZp/jFiQKNJk
9M4j38HOilp13nfV465601dIcqC15MCkv3BWog+OGItjQp7tVzNZztQVxp4yeG9wOKHCObftegdq
rT221WiX5NB5wLbeZcvruzn1BU+NSKmGpY1qnCd6Cne95nutjfrELKHUZReVcjXpNihoYCC0zs4X
oh89xXJ5GvpmEXAxFNvGgpkSRYdbGDdu4ftBz6S2t415fAlLAG3XVzj5GcXwCl1iKCDkogrs912a
1N7oO5XxZBeHZye2fzXu3OT7nBlxak7uSG+P2Ft2zAaExO1t73IkGhjPhmh1fTWT98P7LM5/liN9
zJrxBdMukcYJQZFHfsg8QHgTbqxnDfx4qvMk3czNgE8sDW4OwcQguOV4+54vzR0a6xi2CNONfbYo
DPRAEIUJgrmkZmppp3bk0VDofozQM2FBQDOUfOazek/5swpv0FDbGN+IoH15M/f4nHjXe2dGpaTN
VqyKWnmJ1vqzts6fjkjd7R8V/7hR18kX8sTm1ltmMyd7YjD03KjkLH1uGXk2YFSMcqCmW38xbrN7
RIuCLdMwC4pN28Falh/UbX4Trv8criesux6nQeBW5cCSFiFDgB77mf1OtacQbcVD82iWxVpD2HaO
tlWfiDBn1qQI05ZDtUcwENr+pbPovyFHimgM2MRoqT5Fj9onGiMAranscFzW+p1gSMl4JtzPpQFT
sfzsh0hu3NQxA3NplnJvoUG8SpfH78Ge26q5QUacYefmvv7VIL4ys9nTp+e/X/t9dP8kMKgQJnXO
nq+tDpSKTJSo+y+BOtfAn/zKBFhxSHkQyFGuSAsX8RAWZ0f2fdfYL5mmfL4eeiYXAiSFaiT9rYuR
w4QnQBd1mID2eFiAWdtkUXCTBcPzdTtTSzFYiKChE6TtUoQrXRQiSYLht+ijnZqpvw8CgXPdxqQz
nBoRP+JkV6C3HuDqRM2rWpk3xhJK3D1K44vyOwOsC4N+NlKw+T24m2wO8Ty5PC5B+NPgbCDnPrfs
mI19sHJoWAL9hpcx4IR65sabtCCuB2jvwXnJ5zuPk9KoIsFCqiKcF++c2WHsyahpWGSbvI0Y15Kv
9MY001FPUoCq65Fs97AJn9HKSvyBodtsTRXB+TJ3fqfc79SktGNdWyVWG6LP1Rn52hhfxoQ5ZuTx
rjvGnBXx9xO/iOMoGTIbQGzgcRUgD47g2mHYGpCRLP+BJdvWXcFzRNNH8gOIhlwKvOxSMaja1vIa
5c5SLG1Zjr2xvm7qfcfPy5EeBVZPUGypILAuMAqV7Q2h+x/Kmq6+3zOniNggaPtwo/8orBUzyoYK
bQ3zCrNE/dPOcmJdugGOvE0aNxbzszz9wnxZ2wiEgCdlCG2lI1/1eECybjs3vTsxRHy+aOkDW0UU
VFX2brZfxbfub++2/1AcV/ufhUP9YpGslJWYPh2t1WCvI7oGCCN9dkG2ztLLzX0CeRhf12wFuUUO
fQ3zRAi9aQ17+aM4L8OKMWZkje6HmebBZBT4+6vLeABr33h613JE23RAM5kBPK2d86tJGw5QOGCY
KmT90mlJa4rAikIU9V6dz4KkjxLRFhn0RfwE6fDS282VRyaP54lB6S1PlwCZm0g7AuHIFshHLYKD
vjbdmXVd0unACgSJEg0CT5BYyTh8lM/QSvSIAvZX2KzBPTMqtV+a/eLwobgPN00pYBwPTBuIyaLg
pVZmy8xTX5Y3E5VL5JDAs0tp6bENje6oH+DPKbzFkdz00K6uB4VJCwJt7NGr44UrPS/VSO9LtdYT
v8+91yIxnjr0xf+dCengt8nYK3asQXQSm4t+eHDmMCgT4CsPoI3N+5zCK7VQKVcoqlJtS4gb33O6
+i3ZirpSsxUqHcmTsXK/U35YXl+ULn61HExPbYoPe3JF0I87pLWGTUghVyPaHLABvIXbCO/4ul82
t80uW3VbhZLdCLcLSvMomi2G1fFjUS4QJ9RCoIdz47aTHmsx9qazlRMcDUbcJGVjoyXZrYVmSLVp
Xxgsfnif6/ebhTHCJFysy42eLcIlF8BMUWjKmQRvngPqkc6PTFR0ZLjRAQWHlGXnbeJ0vLEq+/f1
7z519Kn4Mpam0dW9QPjuj8PYMIdDPHPybV4e162b3I21N5OuTwwuMw9+YkcKMdACVmHajAnTHeFW
QdA3efJgRhB5TccG/4MPBzuqaL86dM7kLMD0GIkJDkTQQ4ty+fDgDbvrn03ccrK30omzHINRbOyI
z3rireGxCKORCZz35RjbZmttzHWynhtWmXTA9xVQ6kFjTV5IBfnVoUtrcRL7lbXOl8Ot0Ho43L/A
gQkCFt2xrfclXW3LWQLMycLBiW1PFKBO1qjYRgQSDduCo0DRfIu0/UO5OvooJ38uymX/fa7cO+WM
DimVLrSoGCWSwrPhMrBh1ybbBq6pNHnY6sgAdz+v793UqTq1IpUJiujQKCN6eH6RkZhVqh+B1r9u
Yurb8dQCt6px05lMJ55/u1g1D41qQ/BXL+lyxFuNyFUxDpm8iTrEPLeLuFYkf0Qu1hGUC9BEXvQ3
dK1qaq1IsYfOr4uSpdmsu0Tj3fotmyVdvtgmsAxMghEuUMiCKk5y/rIq+iRXMKZnSHA4vxSTbufs
EN3lN8SMqBALFAOIAvkWikewfAVTj7423gY5iq7Ihlp7YnBd3Bnhr9CE0yxkGhPSmKp7Obao1JUz
YevCVfgJEIHDaEilDhiFtI2DrRg5sGgcMkd5YTSWxyiecZWJj0mZnUo0+GIe5/KzsjqE+SFTyWFL
z7gpbDRgHXU5IDFy3SNFfD1zEB7Gp2akpMGtrVapdJ7/cZCjas74TdiunTGwgpuqOMSuH2VWps6E
4YsoiVGe5CRbFDa0izp/X+t27GZR8k5wm90IlpNoO/8mmfqEUI5wUzIPfwl1SbwmaEs3ovIWDcvE
U3b7CuXJsV1e/4RTZig4IVtOgUEDNy+daXN0uCSJG3FVLxvFWaRcLqFVrv7cDEVEupW0Rl1P9jmr
19wE5sC9b1npuveYgSzjLSwvM9n4Za1GUM1Tz6C7JeTAZOhVnfF49Qzs6BvvUf9dvzl/MUveFIYf
PFq+vk1/tbdzVdKpj0jTgP+J2/mCEhzmNNfI027vg1r/APD4tYjjTVbnM0iFiYPL4jix1GpEo1k6
uPS2ci8ocffKYtS3VrJ10B4PM2dq0gi1BhIzgS6W21he0AdF4OAQETMbmlqgH3+YcYapYwt2i1RD
50FxQRFd9ABxjxnRoTtaW20k6bXtXdcKgVFvZjVzpqQIsa9cN24ihJUSoyAyFM9dRw9OHZ9yvf8n
psBQqfSNeGPIJylVkkBD+zPh1gh/oE3+mQMLhVTYvJJpzWRqkw53Yks/P7WAHQo9CRn+rux2pSn7
hyE1UC42ZsxMfj32xxLDvTTlJIdz1UYLUJ4njO/R/WpC/TlCdcMe62/HSpmbIplwPKDAYoaZSi5Q
NMmY7sX9AdgfBYKk3I5HhFZUfWaLJj6bAd+OGJWENe5CkQIN5tRKjZBg534uol/N+G3cz6D5Lp+Z
cDcwOqKBJzJFxicF1GPM6BqhCedukbcy1h3ic3GycVSeVvaP40obyJRURDFm1jYV+oT+oZg3BFhE
jeXcJ7xBGyOSDiRHmSg73h135aul+dGabskCVd5VcEthB7brP36W2CRM8HEBLdIMKsgiizvJqEEn
Zow1id4z8r4WKrtjnv+5H56ZkE7xIUlqB6Xy1De8+k1Pgm2+179adfnQMpFw/aK6hCxIy5E+o+WU
JlSNAJjMzR4WZiRL4GHtV9WLt87Xdbd2fPMxenA/u6SHq45ukP1JWSYzmzlxFk4XLA8lopw6DIoH
NtJTI7/ux0Xrba+vc+IonFmQ3BRMRqsWFY12GMf2x8VYVQjIK9nB422SV5ozs6CLVP78q8osjaE9
jsPB26P9ZQ6PpnNYoeu0q8zD7pjsd/pxjmLvsoiKPY6g4EKAJupCLSLsE6MLarqmzqN9Y/rZar+O
lhCf3wnmohhOrz/GemKQY20CWOLxcJECqIdCCfvaglTeKxeu/TS642IfzgEUJgIynVjKcDDDoOom
n/GWF9hBqUBgIWldLcrc+3hUtOe2Yo6lSK0/HoQTa4JbhBEfUaqRT7ZdKHYXHlmTUxQLfUQ2ezAY
3frx554Ii4kLSJE+FNiP8/hh76smGCoCphpGvjq+hYxtRcyIXbcydaJOrYgvexKletNInGBPCLGz
7lsf0wxqzHpOImjqUPGyA87JUBhJqHSF7auDU3Yjb+O9uwuQ8+vG+3juoT91kk5tiIWeLMQM0tBq
SxZS6h87db9qumFZoVie2GttP/NSnHS3k/VIWzMAAWwaAZ5U2o2+z1Z6WyzUdPS5gfzr2zNnSdqe
qHDwYZMKs8HwxiE8LFJGM4q2XNTD23VLk45wsib5uvKU2jEy9giH9pvo7VC/Xjcwt0HSZTV0zaGv
c+FpxVNXdYsMysQx+UFacFvHczzlcx4n3VZBmFgNcEk6nVm3pgdgrToPnj+7gML5+rKmvpthwTZE
dZYBDDn0VEGnq+OIL+wFhyDPjiwel9dNTDkBBYO/et2MzUhbE+YFRZiDRQYzmneN06FY+ZqmBqSz
c8nS1B6dWpL2CE2ObF/1WBqQpa6aZDFExTKHdiIddjEzF/9uXdIm5ZVbpAYz59zkn4bDc1oyTaE/
O9k/qLrAAfLf7ydnDfrRdutSYVWOuTLM2FeKJy75f7cYmcmuLtKwP5YC5qh0mzAeVnVm3EGxfkzn
0A9Tvn26HP080hlWbah1i6VU8JDZT4HSLHR15k09bUQU/UQCe0Ea0HvGGGoQBvh2fkSR3lxE6baY
axLOGZGi26gGLkOhrCRwVT9PUULXnpK5l8fkAQUB+r8rkU5P28WDlQ+sZNSeQ+/W7rWZCDC9CmRk
gZqL55Nxvh92k9MWNjvcWI98173tbEBK1cx+TK7CEY0huo0gz6S8VDkirhYkIgYosa9VP7twnFnG
nAXJrWxLiRkH4js5xu+xuY+jmRVcIvZImxjV+u8SpO+kRF2SWQU42d4PH7q76qN9s//iftS2wReP
Ln4sKELtbqG+mbfzUgGTMfTEuFj9SXrg2amWRyKyedTMu+C5aYut7gIyT+bGdyfd4cSS+Pv/cHZl
O3Lj2PKLBGhfXrXlWrurXPaLYJdtrRS1kqK+/gY9wJ0spZCa7pfpQVcDJ0mRh2eJE3FpKUWtTamx
j0B8AozPmj8tJWkw5vpGqrL+wSwIsqHVDu65hfv0msyZZwmsNmqA1XUjMJPmcNtD/z27i0oyvtn/
21jiSbmRobRWaPKbQT53l+/pMTkYAHYawfjwP1BLyjNwy97imKNfj4zBGiUoKtnJHmwSGs85hAjk
8HP7cwv3fz2W8/dM/nd9i0OvEkYLZ+rhS8/jG0QQMPwmYvrFiJpgWxZ49XW92MzFBUibzuVphQ9W
cwhqF/Vva3Zdf0yqWBvqj7Trv9/+eqsnUSZ64FZFU3nZt2wZRB7cDvYsgipVRcNZhnZjE9w2I8/Z
1TeDmqmk60EBaQlkwxBVo+nyedVNq/QTQ3nPneKbV6cfSdWfU1InsaeBKkhrv942vH46QRWN6TuU
tK+wMxN8ObDwaJknQg+SXg0dWp0r2/CnPD1XYxdzxn1kcdCozX3LfFMgxTx6W5TAa58VryRCQPDy
XtO716NnkRyd9KAQwCboRHUjLZ/CmTlfZ66e+4ps0IasXXwMiOGxgaoR+EoXFz8ve8ZrWVlSkums
DsmJoJV/e2vXjg6K9rILBr6xq4EYJ0sGx25wD3XzyRj+dMVdU/68bWK1MAfRZLgXQzITLZ80ahXc
sjLY6KPqC5Tv6RBXml8+KZFUKCSmHAthVdS+bN/E1bcICoXI43Fu0EldOGldyflIGbYwO2OBH6Ca
Csi+jiGhrBcYSpGAoT9mbO+rJ/7VgCZPdHvtMo5eXplL84vAhxEIXtGJIVlVysOIsZhe4QenvS/s
NrSN11T9xzMq8HOXBhdBkN4XwEfJt2LmRdgCQOhu1SJXD+XFji5ShxbcpG6bwQsMaveY5JDVa8yN
Q7n2hl8uYnHuTaNx+lGTH61SiQ+/EiXVB/i4hV/qbXj7C61eAPAUACiD7h/K7p9fcQLJeK2meMVT
L6OBapMcrx03EOGBUrp3N6ytvkMAABqYNofOASpLn82xAjGCa/y9C+hq7knU/kZtPPB2bVxBLn53
e3F/i+3L8weib9kjBubQW9aWMEJPi9xFHZUH7Zu3HyMjJvv+Nf0OkBnmi3bz2whWUBpCC+5IvhbH
LTbz1Wry5Q9YXIB2LtDxzzCnYqOmC70Bylq+6ypbcsgrInlXLVE9u2pHn1J1NEA1ZfGh86mt1QZw
n6P9w0oM1N0A6nhXSdaRsKVpw3fmjDDJR/eb0X07auD466iXHnoXWWY8E6WJgBxHIfL2dq6dS/AN
oUmM/qDEgXz+eJkG6XWhGTiXXvdLc5TKx2M5+ej5HlzWbuHut6wtto5AMGEaQPoXCKPjfsrRcdc1
9k3Ns3eN9nV8e21r98D1INIn+YCvB10IAQ/paOLOYQbFb4HkB/EDGNM2IpU154EOLqSb5Yzb1QQt
reeu7jM85LXn/GCVeKQaYC23V3KN4IYPvDCy5BweGpsBNoFaGvSLwUB9GkI5Zer9BMOghbGFvfWE
qpTxRl+qu60q+PUEz8L2Iq41uFsM4IiW9CDubg7r0AC+CopL31MK5H/xq4lzvvcg1TBFNCRKaAM0
98Hrg/JYvmzNa6190st9WMS8TYeMYlbQkC37JLTB+Moz0xfzv0iLEVcDQYGmPNhslpADvba40fVo
NWDS7ilPp9ey4w+q9i8OKMBXGrATCL0AU1pcvrpgCABN9GKF18Uolfn98K0jyobHXDmglqSSBR8T
SglXAzV6NlGvKtFgyGn77MA3gV/46fb5XPksskWKHjmwEhKI9NmLMGdq0rJEnxeI8KOwoN3hFkej
SDYu9FoLCHbAz2YAZnBNcsfS3gRpBPwHNJItXwoStW6k/JiOegwKStfHxUvjLdD5NbbxL9cAqhdS
oVbTl13ssivnStdSmdh1B8JCA9C4xEcjaNxJav32Cw95nJ/HEFO6Nv59SGrf2nKda1uME4kjqeEd
uCLp6YkGpvYO2Ww3WGHKf46eGY3jP5bxk0u9sLK4X0ZWUZ4rmBqYjbdSxRMqfs6DE90+LSsR5Ccj
i/ik8qiWOROMWHWzVzP0ZYkYFV9HOQOCvyHLlIMKsM1to1v7J2/JRWmjKFk69ZMkoS9JLuVipyLM
ejN5N5zZ3OixyIh0EaJgyAaDPZCdd40rSiOvU8yqrmFrzsb3rpl3SoKaQGu/zDbdQyj+yz9fGlp5
cloOFAtISj4vTSvKsRASyp+MeZAaMdQW0GNxN96gFTeCFoF8hVCORtFm8QyMg1UraoJ3zmmfRvLh
oG/4z5dxaWBx9oa5MLPZAj3dhDJXUz034vvobBWgr/HdOOFg8wCzPliKMF2/iFZBRDERt8dlVocS
URntHyiI9lqHfi07M0KQNAbUBaWcPeSPTmt+QIpwK+Zay/0xxAJKAdRDHUQNiw8GICjGgXKc+w7P
+BxKPVgkjic56FxH+cvWAPfKl/tkbpHeZEWRZ7aEP2j56E+YNmLpy+1Pt5YPQ4kSHLhSOEC9quc5
4+gAP4kHU/KeFmcW6lDXrSFxlu/sF2fHzy1A51uR+NpzgFsGm+CNBsnkEoE4Dair9LSAY/YA6ADG
tw9aaJt92CNko5w/UhtgK/1YcSOYQEA32EBQiXLw4ha0w6B3iYOrDQgnIMU/3HIE1+nrxnZeUSbY
ULQGcxEmHRC+XvHoCaq2ZSlHOHMy/8x0sp/m5lcB6oQ0U3bG2MQZM09EsX+JSdt4Y1cXaBiAXIK3
E0SkiwXyduYK9BFR2eD9fZMUMRn5l7TNwttLXEvjoPEJMmmJhb1WxdGmeWg1/ncGXrjBQP2u9Z2w
j6aQPjt7ckyfmpN95u9eBm4hcBtICaet0HbtYiAs0lWpPQhyg4UvgDK9VVTJXAaDxffYTt9u7Y3I
aC07xhQc0iuJvQTKY3HXGy9JE0PAbarH4fyfQTLnnsfesX1Iwy3pjLWPd2lscdMB29KNKkN4rPRQ
qeg4sFvPhvp++9PJJG3xuoFKH4GIpUNsF0D+z8+NPll9bfVohk/TV54fy6LyWXdf0B+3zaxECTBj
4lVDro//sziIBs+ynjQIeBpuibggCgbJvGxWfqTIsh963WxfiybPukCdkyQLbhtf2UiMxElELhDA
16iPdAanVT3CeA5CEl6Z4TQ7viAbO3kdJ2ggeAFTpqQnMRGkf95J1tK2BaEHcIUglUm9r8D7gZTa
DVoFKLVxC8V4fdol5FMyWQFMiAmnxYayshJYFcYU1CdIUOZ+9U376t3PT+xP99Y8TzuxJ19v7+LK
Q4d4GUMegKUZ4GJbTgWl6tSXdosFmjtViTrAJrPQDrWjYsVg6Au3W2WrFg2IDMnQC1Xt5XWD55ys
aqDIxnM/B3szBjcfjOfiTQtAafm6zQe4tqmGDmQ6hLdc6co+f0JMk6C4AGbxQCV7keqQNtga1Fyp
96KGDdC21EVEgW2ZXDnVnGVDzSRXgfciRDQDuBVASUtK3ElNHutuDuryAJSfFaj+tpe8vguf7Ut/
cBE5tzUaNKWdI5r15nCg7z3mtTPwSW6cldWdvFjmwlEKtRC6MsGMbNdpZwC5+h3dye4q1Be/jQ9g
ZPjnjzlWJiF3eGFRKF0WvxyFTJ3nYmpmqjBcZUKYwsQ9dLYC22uHCTNyCAmxHr7h0mGK2hUmZvyQ
tXrCzyErNJF9I+6FvXHD1z4UmiqYeAKfo3xwPn+oQee1ZiMPB0gE72VqhXZ5tkZz40OtfScMRWOg
EE0WeP/FdyLMYEqTwYpjI9jSINgJX3L7LOhrO2ZCRUPOkwKnuBzcUrrC07MBNoaQheyLupvR3ojK
IxiLiwe2T3fTMX8kkB8391oEFXD0kH3Vt456WL5sHZLV34JCM9Ju1ZWPwuddzTKrnssRQUI7j2jI
vZuNFcxyyqqdNpa9+v0kjh0lDjm1Jv9+cdFERt1CS4mcofB8Pf09oI8EXODG07bqIiUSC7I/mEQC
wPuzmd7IrE6MMCPVrZQuNMK/HEsCXARSgjivEYfd/p5rC5N9apmcgkFq6STBa8E7Y4BFoy9P1NhV
arFL5i046NqHwpyrRNEilLsC0qIuNRaag9vck98MZC5G/5uanc/+sTSTjULXf+0sa7GiNkjCoM0V
jEMeDjVkRr7c3q61G4bUAjSiIGjCahYnroGSr1crLRxuxUPsKMKerUO9UlCGYiGEIkFriRLFFfCn
B09vmeV4VJp3PCndwQhByRSbhxz8hY/1V8zrh9le3U9mqD/fXt3q+ZNa1CCDxIm4ggN5pHGNzkNQ
0EbkzUJR+VhBRC891NpO2dn7epftNizKR/hzxIrFItfH64LK2VV2WhpJatbg0g5a775L29T3eI4B
gCndFWkTGVoTV1xAknssn9SqCDjdylTXjqYUJETVEmyCV5Q8eNYJ+txJETisDYpJj2guzkJ9yTbn
sFbqG1grAh8EWxKxtAROcMKSIh3lgC1cVle3Qe8+jvlOa0DK00yQHz0NzWul/4Ys+Ib7Wg1UMPv9
l2ULD95yTAbzlTRzalzz4uw2wTQG5h92gBR3DFKEJuhOIMd71Dpf2eUfxXHcb002XScMWPmFef2z
X3MnhbtNhq8M0uHYaaif1pVvgPGgVe2gN4XPvS3M6ep3vTC5cKUQ0aCI6+WKTehbiG+89WIKGlND
23Juay70cnHSZ1y8DQ6SsdlFyzAo9QOBjlVd3Nns4/Y9uabMgWe7NLJ4gBLDIAAbwggP7J0iQCWB
SkM47Pt31Ba/lbv07ETs1IHRVLuDCMrrCMgByMX3t3/G1lLlpl8sdW4Q65ICv6LCGGHbu4jIclA9
ldFtMys1K7laCaFANfCaFWkscmSSGLqSQUbuSyYrDURg5NWJ6v0MTv/y3QRbwdZbuHpBUSRDt1wK
JFwBf3BaSuRF8AV95H2Y0bQfQH/p0wMN85h9u73Gta28tLXYSn2exSQ0ZENJD/pEiwUgzghAKbAR
UqwenEs7ixdLbZrEzlp8siEeO5+0Af8DQlonHu+UIN3lB/MhOXfRHNknIyjAy3A/BM3/UM9ZKbZo
0GmEn8cYPsRHlkoGHdpDWl/hVRveGyNAswbby1Jfn2Jnp4fqHujW2xu8MhoIiyDkhHon3Lu5rFIA
pZMYPcVjZjhoCSnuC51plEEaYmyemaMH/SDAS+3ts46FLWF4eSoodhdhNxeB123W6NdCB3Bi400H
syOgc4sbrAy9MzEm099SvCdK8yUbLThCHe2oxJnvLO+h5vSsQBdPLaaIW0+D/soMlDaYBWYaI1ZT
KwC5tt+IMdDwT6ifANz8p2vS/ay89MBNKmeq/koyLyq6PDbVc5OTiKtgq+7YHk3A2jf186xCXbRi
fjZmAQPBc9urJ1d/JiyLvdzwiT4evVzbaLpsLX1x1tW0U21eeGpgtV3kqYeusMPbH3vFAkqFCFkA
dkF9dBmXVUarDpAcRQsOOplMgZRDp26YWIvLEBcBtCBHqYErW9wk3lGtGVPEfiY+CDg5vENWx0CS
HAe/D9kbwf9A2L4/6GEWeaES316h3KNFoIRxfowiWQjQMPK6OD41t81ZneQ0eqGeLXaskIEkHfWb
LNkIFtYtYSRdQ08aBGKLlzMl7VTpCkKUvgVuB8OmmV/a7nsC1KE/2pttn7VPB2///+bk3y/eFOZC
0leMkhJB8POk8RehblHgrLkCHf1vB9yVYOK8kt2o3FmZjQbdfOOhtH3ziUci6gNw2KKj9Wx0fvFM
vpHN9HTVLKBQEr6G2BKVhs9Lq2a9StsaZtl7dy5+6aAoUwI7NHb1D2h57u0TedhqKK00XpDMwZaL
lxNiB8tTynTet7TK/pNCygaWkB2sPCi/YBoqB4lgdt6KCtYOzKVJGf1dfMGxBgeI4WLMpnVFqFRP
tVft5uxlzrfkvVfeTLDhIzGyUXxALLuo6I1p39l5ImHVpHzhoFEZRzsY7OLp9lVbM2MiSIZypOtI
6NDn9RjUzjImL3pHwRTWYobbAjO9a2/cs7WDf2lGbuvFthVc7dPMBu28mfEjNY2jRePbC1kLaKQI
A3QfpOMCH9vCRN5Ce0k+gcWBnccd2X3IQL/wm38TGcrHHcVWUBZhHn6xZ2CSZIoNEtDAmclb7ZAT
1bSPwq42pj1WPw0wceCCMdApXvqmIsnznpMWhOVtf/Cm/j0Fy6DbTP980E8Cof9rZ+GUamEmQ1tj
45RK2WusjoXzCyndxglYXY0j+WYlsdkVNsfqe9OtEqRFWqt9AQT+JSuq3kex/svtcyA/8/LtAKuE
h+xTBRHIsvpogGymhsKLzHER5zjt0Ppj5YDcumy+Zg69a2sIZyj19Ap/smF6zTc4mNGGqLlElS8R
qBQvhzYPWGI3mM/jRF4wbBQlFBGQxje4BNZ204EKGQIsNEgR9H0+7JpJh8FzEb0Lkvhq+qdDYK2L
t9tbKR/5q638r5Hl5EqOmiOxJS5szPj8TJqqONadkX+HwAlFDUO1/WHGRPVtoysrMwBIAC4fhB1y
RPzzyiqusMGpgSJpLOO9b+37aeTfZ7f/FzmzgbFfVLYsxDdXMXqtcUXhtVIEpZpoca5kL25FZiSS
JvVNh2/xNV5XBVBFAxIaoDH02a56vJxZjah0+FbaWCdmYBonVfdN0fvGvJt75s9bohHXhxEGIUUO
jADSgauOENVnc9RAShmUjTe98SE1fX2skhgKxODwoNlWZWDL3qLsUWMScWxBxR2UswqFiOeq7gIQ
v/rZluzW9VOCheFy4pNJfZrl0a90Zoiy7hPMbZ4a8Quyw7cP4Er2Jg2AcwmTyKCLWUYVRHheWdAu
QbfQiMUdQopgkIwrSByHXb9XvX+1daB4gMeS/ZnlkXfTzkqUCp8KkqjAkDLUj+agHxkNiD15B8dp
snSjuLH6taSQrTyVsLuILlAh89ymNUCUa2T2n0m1hrvWCrRJhOAv8MaNO73yyYBhwH1G+RO1hmX/
tYNQNIgzkYqnmognZQxn7Z+v59LCknvRs1htpOlIgqGrjrP6Qfo6sowkmNimjoh0QJ+9ItrI0LQD
HxeuFvzvZwc11r3WzB7wYeYTJuGduN15kQVqTjlgl5y2SVVXolzAfICXhTfEc3iVTGOStYBwCNZm
+e4T/VHu0ZAMkLEA8BOAUiXMNwEp1z4YKwOvugMULfp4y05hVVteYracBO30XacvbmJi7ntjAmul
7gUjqI+gGQkvdUXBaBpTkbAOyyrO9QGgqSa2TvS3Eo2x/s7Pdsy+SxEGbyOoWkHRfja78FNU14nd
cOIBCJPuq7B4GV6KGJUpRFa+F5Fz+mgEbZwdKSSSfjrftkrw1+/AZ/OL560VvJ2gjESCMZkOJmiA
lOyXUr6aDj2yoj9YZFPP5Dog+mxRXs6L0Btfcm7MBvvs7fUjO1eP9TnZodXwwH5az+qhPLAf7WNz
pA/KYStBuw4gPpuW5+zCNPHGAYyUDJBvwMaYEXiKGcykieu6hsrHjw2/LX3W4mLiQHloKOLQAuG0
qFno1lTRksOaDUxcT+rAM0Aiinn10XzpVTDOAaHnQHedaUlM7N8b1q99nFzrf63LD3+x1qJESp5T
fFjnpTsnf8o9v6O7/I4dFcBUoSrS3aEgv2FTntVbK164IqrV7qBBbz3Q5kctefKch76YfLfOI1X9
XfdzMCd7hz9XDcVg/Ra940oD7dOKl5wQonXrYtSx3+SP+Qeu6IW8zvdTMDLwkbNXJfwXk8YwCLpW
uF8HUKVl3lXkdjGaFiRa3TseSceb7owdD/83UN5KMfmzNfmEXnxQaLU1biWkIOzD+DbFoBLcpXGB
7DJ7VN8gKf0XVQphBjPMD2gn8bM4VE/jxru2AkEwUc1B+xVgCokRXFwhAa4fG3QyQLSapj8LQP8r
yBPr0106Wad2MGLFhevk010ny41D/pTm/RHVri+e96HW3t5NfzV9gRJFn/sjz2Knbb8kJlhTPbBW
ljwcCQ1RalR8lm3pI17HGHLcCWgkNBnwVi6nVwBfHuc8VyVyruTPrZ6Ze1Rg9RNtCxu/xd6iwlh7
UTCRAQANmPgcNPgX16EG+a1lMxTzqtw3fllplGEYKcYYUKQEinlSXgFQugc248HaEDlYtYzSO7Ji
8N8ipVh4dSXXO9fLYTn5Tt9STMES5JgRWPn87l6Nh0iE1TF/2erhrLhXYAIdpJyoXGpX0my9jVLU
oKkIq+bi2wyoQZ7rQaP1EbO9A5j1N1a58nTp0LnE7qJjfl2P6Ho7zcxpQkaRW089OaI5FqWTQPme
hD36nIyK3W0Ht+JTdQluhlsFzvNqZAicsUipaCMDY9QU0HMsdS0GmMJu49uG1nzZJ0uLRzIpvRHC
GNhKHuDQsBA3/FQAh1BBWdevZl/db328lRjrk8Xlxea2gzGDog5OY2G8QYPoLby9ppWBOQnBgmAa
YlVMkS17QsTuuC0ayLMq+yl2dzoK9QD6OyFYIeI00r9pO+tY9z4UzwMAS48TCAf/HboZPwNvMlyB
hP8v42UAm70kn8CKVYrZ2fNBn+N00PhGirES5UhgM5oiGMhFH2yxnXpmlANnAuVnW8uC2QTljm2U
9d4Sw24i/cHlpW8Jem8W3VaEtfIlQZqH5WGYwwSKZXn5idLnZo1TalWuryfQYZieK3a4/TVXslLw
/6GeJTlMAYpfLjBtQJLleU2ChwAf04xapKX0AyyLLIJL2xxquL56AMoiA0ZZHbBndJk+v35pyRqP
QEkQanv9/D6kbpf5pEC3buOUXm8e8MZwJ9DOAMnGFTVrQgrOZ4JBF61vMDtacgcMNtQ1fw9TOmy0
5q4fJGnLRu0ALRgsa5H0qknujBXi/wC8Et5bDg5djBc4dQoFpyohd7Szt6o+WxYXyQZTG4+zDnTv
qoJ3EOLE1V4M5T26Nsr3lo183ogIV3dTjlAjyUZmvwQs2iVPgW9DWp8mCmg7KtDnT/M3VF23ZofW
jgcOvYtcHrS6V6fRq6beGW0NC+s1lQVzq6bvSuKmz7dP/fULhy92YUbu70UMhkprXnGpZc0ZGLpA
0I+JLLSbI603draTQrHXbouN0urW0hYnv7WKzsqRIQbc7tQ7jGNMcWn8i04gVoZQBZVAVYLhF2cR
hce8c2uBcw9m88exVpTnPLGQdN7ewNUDiJISKoGmiyLg1WJMZs6zhWuMHKDHnIk/sXyOATLuo7yy
2Mb52zK3SIKUgQl0OPGMVnXjm8TbJ4pRYrrNVUOusy2RlNXTAZerm8gG0PhZON5qUhlPe+whJUc9
BT1N2ezIrM5+X3PAzAx3I8NcPRngKcRUFCKSK2AZ0420Mgsc+t5KbBq6nkt/oUTvqRtB/6odMPOD
lcq18WAuPhpJUk7FgHWVEDwfQoJqJG70JNroHx8OOSaHwMrFjMkVhLoxBePDDB9vD3NUC2WC9Evt
nUTC+WFOs2zD3IpzQqDqYj4bB/66sl9PyJ87Fctio60EGGXPjnUhyrit2y1c6ZYpucMXfqMbpo5p
MlOcO5FFBsHDbFZK6qdoZMS3N3HNFMINF7QVQDJfgYrpaPGZSj5l2xZ7rxjuSt6eeIYxstt2Vg6F
i3IcvBvC72s0riZAyOE4cEu0HhonZEzBQTcqp92I8tfWI6cYMZ0DHo4rdAkkUklBBw725pQ7O01x
Rj8bQJk+JeOf2ytayZos18NiQI6BTurVI9IVGjqPCih8ADB5SCtwqOT7docarg/EJOQB0Ikhj7rf
7LaKcNeOw4VVU6IkIENwFXTYOKQ2dxGSWmkBZFat6qmf6EZ2hzE8767vEu1kaskc3V7vtXOU0xAI
PxDuyBhuca0bkTeEMDlJ1hnpGIkpa4AO1wb1p+30iH1EacNR37Z5fWo+21w4ZLXqCMsNjKyVXT8E
VlN9b2jzz+Y9sCCATCR6ACAFsCz/za0uLpuh5UpndODtFcZ8X4IRC6qVxQTgk/sPJUWlJXAfIx6V
PDGmuxyUAUUR4ZCq04PK9MKMt9Fkdhtl6UWSCxNImDx5/HHHkHYu3pRJ2HPXkUkEvU5PwAR9HVMS
mWT6QfX6LZmR6XbWFqX44mD8tQk2f8wvoeaOV3pRt9Ar8J6mdSOCUuP3VT/NfqOitYBpUQgzmjbd
8CSLG/7XHGiZEBVIcPaVYMrAzNxwW3MKCtb6LsUuZsDHYbjw9tFb5tRQKYAOHO61agKLBHz/IsRR
AcZw54S3OBdJKCooVsxUFUGd9mizEv0HreoxQrjq3LujevbS4snMmj0H6i10k3Hjuy4uwtWP0T+/
CMK0RK1ltAuKftw3FftwSvIP78Hf9eI7SoYOA2WZxf3GKKrLplbtEKyKk47p6GLMv2hss124thT4
TCArdRi56lyzpKdU9+YuaMu96Yqgy7eIeJcQ+r+7dWlisVslWga94kLrppvUb5yTg5X1v02rCUaN
vAkGvWpoSxWz9tUUcxdVdfroaAVwI2nsWROom9rzTNqHoq7yJ72of6h5vXG4tvZgcU1nNxMY2cUe
QLLhObeKvVFNzxvnF6SwOBQX9fWrbZC/4sKz9XqrWnwonaBiEwWktFCb2Qq4RnKbgGTOqDBznGod
yDbDpuAe4KwUEx7KPU/01N25U2oNEPziJgYyIQ5ifO9q2/lhusrwW5n6ooidfJgUCIiytN6Vnu40
gahT51T1yQAtcujVJvE4ebz2FciGq0GFgurwyuopm2rIvCFOm/y2bJgc1x2EOwmfEdHmwHA1fYlR
3iqbTYw3NWjBEeIXbd6rGZC/AOc85lNdlV/TssuHU6r3gywiW3waJr+yeq4COFPCf/d+wWpLbf3B
xp+keBMZCsQDmA8rS791ZpZVvlvUrdL6zNSFx3zbbQzUy7wq99pTO0/VtBdsKCmqL4SbPfcxFu7l
KFWa6si8mLTpZP+e89YdigD6edCK8GfCHYjhNp2oYmOwB2ufd1otYKLt8+aOm9PgHj3i0uzI9NpQ
D3OhJyLQ9cbwPhRrHCjw+hktumPGwD+3dxpelXj3jLL1vcxNhlAUlLMwESJhQEEb5tNAqXeg3LZ3
ljuKN29kZdhUtKkiPupg5My0TpThUJoDiwpdn4mfZFN6Z5QV38+lJ46NM3THpO0Vgsq63tzT1vFO
aspHHujZWHwVfFC/pB2zAjtN3J3XK3ATBYNYC5+09GdJsjxuhkw/K7VaF34qKnw4Znf197rSOfDb
3Pag8lfk30wqXN03W8NNzrU+zHe8aFSwx9T5vcM7pMR1S+oj45M+xHXuTiBGRJXwu9ZabqBWM39W
zITfMaNMQnRBrVgT+A+TNjN0f+xlm0xRrFTs6DwnWah2Myl9xbXcH5rGpjRweGYdWstkPzWbamGh
Fdobpvum+5E15pvQKy5ZBV2BaXXLLL92VF4YKjpNDZE9uejLtZZWg5PS675VLWVOmNtj/dp3OdS6
DdJQzIN3A7tPu1EPW61XYih7tUeFGPoTdOV00KlrCUPLArWT+9k1QD6m9uNL0XbiURAHIuajaMsj
ZZoRMuJqZ9E4AkyUhfAOBqbxdNxQDdAAACkf58zS7+Dk0LKjPI1x3SwbsJyc+QDaA62vj2mYD5Tt
R2G13xNHwVyGsBo38rS+i0hdT+KkQhmnDZvctvckbeY99hq/YRLGGFg2QOxeNTd3QyGU7249m4Nf
5Yp3n7hZnkAkoEAEmg88fyVVj2nqhDXGtzJX+dFWIPGBxyR9rEmTlD6SQeWUwPugn2NY6NqkuVt8
g4ISkBolFHS/W3bWH91O1/TQFS1Ldgqx2+dMGNOwSxg0ywG04+mdSs3sPp+m5CF1CGaNu95T7CAr
B9sIaG/NvwsvtY2wGioGeYQSF9YXRaEmvu4qY/04iIwHlI/OyRTOIHyly9LyBxTQdQ90sY0Rp7TN
fwGiyZjfUCcBELfNrb3hjO0JrNhgwMOrpraB2g1gSgAIrJz8YexMiNROWfHFsyh7Af17AleRp0FW
U/PcYDrwTZ8m69F2Byq/bpKDV7traawnox3XQ6sPTzZ0dT6cYeCwOyYFD4upFGewaAkMimvlrrDV
+dEzZm+H6UwzmDKFYkreKZ5nZTJ+lUna7abBpmhOe9YYmUlmHgqrsu/trFF+zqCO9p3Edc7UqIvf
Gc8r4PqZF1FLy+6htyiOjpGCSQCAGh+I3TnqusLZN+40o3WggEKXYo7yHqoT4/0wKw0gUbmel34B
BDwksZ1urgOFe4oTqFRJdqlXa6FlDMN9rYEGkeRJtpsHYw5Vk/Kdkvcg39V7bfrl8dQ7jLVNztmQ
ar+yyjFjSzf6nQFw+Z8O9ZI7T+30Q2I7+QlTF+y14vBMbYM/wezMHjw3bXyqtxhub4b5BIVW4+Q2
2odBXPykdJ6OTpoBiZfx0YwxkNXKeXt6YHyuHrKiFjHJRrSAsll/clqBE1uVztGe9O4dtEKKT2hS
xoaYzZCDBzSwck/ZG7QwXtTMtD9ys9GEXw2kCZmeDiCILZP+gKFT9WBnBdurncIfWV8YmQ/Bovwd
jeY0JsAthWYKymegAk1/1PUkLlIKf6jp5ZMpzPrVqQr10Uqs7EvCET/Db6avTHRqbOb4jnXfFMGs
1kPE0QmIcSWrAurdRPuK5kCq4O2p0wBsETQuR6O71zNlPAK3yr6QjJCoKlvS+JjRLKMmM/pIh63d
7Omd5uNKW+GYCOUPpI+SwMkmHCQl9YLcGs2QAfr3zQYuofCJ6Lpn7Lx7AjSBY5QbGdoTqSywvZpT
S6IhF9U7XoYhKhre5gFQnlY4zOl4ZlUNaiYz8w4pcElhwizFL7Umf5jQ9TyrlVvHYM/UXxAL0HhU
nTy2Jwrs/SSUQEcEsCvxlJxBSkFt7HtdfGmbvA15W+t75gGp6tqJjZue9d8z4ZY/88KtfAV1sJ2S
9krUUwPcdgQOZZh7/Y5DJi5sRAMJK26j3zn29bOL1tyeTHRALaRKT2kiiD8nNnrURg9iA/iZB6Ja
9GTwlgZcwfS16yI9qIVb7cj/kfZl25Hq2La/UmO/UxfRc0dVPQDR2mGHe6dfGE5nphCtEAIkvv5O
8tSpbeM4jrPHfcy0HQqEtLS01myK9LVonTxmuXlVctkkuRukazLwLM648I9Z7upn3Nqd+87k1Yqh
HbKmerQTNApcyHoAQ+kDj5A0RRaggwB5Sqvk5lp0Qh21OVkr6TDQiXkubiEGlD+N4wgr4DInLwow
iu927VbHwcm6yJ9GdyUwDwdHqjZubFu8QQWWHH2hhoSKfHxEOddLGm+iiXRUeQQTw71AnbeLzBSM
Utpn19IzxhucE9jhfWewpGXttDN8K71oG8VvG2B715hBtm5VJ3YFdL9e0V/OV9B4AW9hxCt3GgUx
S+kNx6Zqpp+hzLp1bpjDWrkKOU0ZlGtuO/AzsmWZlF7v/uAouHbRiBi8Z5Y3blqzti9rmwdkZUGC
9NIauEiyQpEjUo7JjaY+hP2XIzk4hyArXVme2aB1ZjZi30vL/V6MZn8DtCO5zGWdwRXSoXznQGH2
TY+GdWeZtY4nprJny3D8FY6rcWWEtkiKfGyP5tQhuDBtCgryKyQa2NS3kJi1g7fA7Cac7Wrc5Nrr
L0xTslfZFZAgo2F3EwxpH7ECV0MyQttt8hjbZig9XITcJ+u+6SBuMtIJfxuS56Au2gPQ98669Sbj
cgTxBc2coq9ecrdzwf8rdXdLjEoXUVAMWb9N29Zqj46ba7JBq1ulSQGKeMIhBQhIs0dzugFTwhJR
WQWZmdiytdtV7jQpPOHK/OBoI91CSMn+nlXT9DIV3LngRKGlWMCy4JE3XnHBdJ4lAMG7R6Rc9UWJ
fbnxHWBy0KoXq7Hm1pqnbnADSB/I0KWrsccnIKJW2Sh4YqWZ3nYZhToBJMpXI6vGJ4IUKHKxGKM6
8MA8oZysTTnWG9mZ5sZ2RL4F39rcaBgdPRSatlgeFLqk7VjcyEIPETMhFjF0lRePrRcmZRPC+cYe
3FttaQ/PI53IR6clmWnLRxw4fez5absxWUiiysv9fQf9oUR15nAhdc9+tNiFnm10SZXycWVKyHTR
3BZrJ+/dqM0hxgECJFmhlJHeykqTLTXdbqMAV1l5Lq0PmddW1x2j/sp0B7HKGuUnTlsBp4H6jhe1
3pBdOCGdLsNylpsHqiOItOqrLWJQsKpZRnZVVZFdULo1QgGth11Tcn9TCIJynoKxVBKMzKXIQoBG
8i1wKAr097cTItymFCY/dHXQv4ShGFnk2FP3KiZivRlm10K1UPXfaNewi9ot1UXqabp1W3O65aUP
7Y9SVZGws2FVux7bQUAv/ZXnqX0HORIJmEDumjwaiC8eKpXypEbrZTc0pLwy/YFvjBIuAiNVORxc
ofsIFcNirafJ2vQK7BuedXyHeiC9zqHK3EXCmkhc9h2yyNAakrHsq8T10hFK59Lc+wPrd3WdT/ep
nyFuusiLIYLi+WqdtzV/LWhBdmkG/2e3hAmebzhyY4H3nwx+HyCLY8VTZebOHnRu+lSNY7AKwmaq
dhV0qPaYUZw1uZGX5S1pWMGiVITZ0+hBhQSGfgT4f27XVjToZnoqChNivJNtb9GvM5/0ZIGAnpEL
HKWwq29DiPSGfdcfoXOLo6E1hwla1PoHQzZ1HWDyNrnCiRsJVxgPmVlPN+Bs2G7UGxUmoYSeAol5
OuYvPigkR1Drh8cWFclIQQdoXaMuuXHzwH/xp1Re1CgutTvr9y3VJdpbVVVdvqQOh+pyOJVqWPkh
4dcyk9UKXnjNDgh5c4saFVRH+pD9xKHAn6DE6V/1E/WKtWK2/wSjMuvoT5DaAA81JL9SFuDF4Dix
EtHiLpbhVayKoeFrPoblUztKSLjDYSjgG84cxhMofgpIak/QA1BmOO1bN5u2WUO9TcsQgX1m+VVU
WxxQGgA1ocmtNduH0HnJogZ0vqu0LWgy2S0FlCMEZjR22OjsGtQbvht2MCVwjS6uWx2kdRTqAqQ/
ZOvlNpvTpDqc2FOJ4LYf25Hhdpsh25NNzr9lbppvgzS0jyRjkLtolbFWpZvFRtCzi6bDDXiAn8av
KnfMBCKAZTIYQfPmoX94GWYC1BMqoUeLSwCWBLF1ea/KvLiwGnA0e5e6F2hSByirO4Vc2ejqX9ra
guFOIX2IMnCrCA9jwcUNl8o/tkJa+sajLTfWzANr2Wi78ZpIH/ucuxDlQ5O52dcD7oTAmKPY0KsU
urc0D4uropF6I1nn1GtgwlzjmncBkfuBS1zkeNl2FwMJALN1M4BcOOTLjbRXq8xz6h0MpwjUzMM0
mboJBXmNiJ9Ow5wbOvQSJo/p89Rr34koTopENJN5Z4SmsUVww72zBZmiD1B/Ux3RqyJ39IXDeXDt
I3ffGuCwQCiqZPoYUNTC4lL63QYHgFojDDdBZAaFgmJ8mElg1Sysrn3ImXscsN0fkaKPz0bY+PfC
86sdG9zgTZSQpKUWVasOGeIGxRwvGntcEx3N/Ds6uta2Df3yCIR9eDOEkw+lsTzoI7voi43yqb/D
UnZw9SRT7HY8TCgk4KNGsTImuJXQiOEmnIBQOiTSL8ejHgtIGzdw8LRi4TjiFW1kusJ9Tu4Nr8PK
hhnClQ9Kg4oDH721iPTShnJLPcD13XKH8cYdIA6GbQECcVGm9+ht1Nsc9Zfb2jX0piStziLthdMh
DcbsR8occilhZhU1w3ArmF2hhoRybdfqrdJTgGqTUYNbgrDUNahylI13MOeyMYyBEihq5EktjXsK
zfvIAXJzTUaYSkWiU/m65S70mIecXiJPpiskM1AKJK0XZU5ZXhZwhdt0napjtwmdxHc741W7DluR
lg71BvYXGU9Qa+p3lZWJvUskNxNUOxoU6xzk7onVODpHhWwEBE4MgVpN9RRscerVddwyke9MyYNg
7xthuS24sm5yCjZEbJrN4GxGHFDGlqKeZieNrcoNbGeNvQ04ERRMbcZFrANDPXFgxV6h52vAeCnU
/qVGFeiSFJ2XRxaHzQiMca1BoGQwpIk70F7EDeTgi6SQoYv/KMN7XBnTGzh8qwdmjCOqG7nHI0sW
Fu44PttRJ5SQbPN9/azhvtcAQunnwN/nuc5iMvjqss8lOVo6LZ8NG94w0WiWWYddUDXt1qrqabqm
nq8fwoYG48rB/ee7yFl/rytzKhLHGuUjzlkgYRh8hG917qpHq9cclcLGrZpIOxMyYhgcz0hmp8UN
ZdBQe4uVx8u9zLP8OuxUdy/tMcWa8NrBQVZWDi8ZOirHqmvHC9vwxJudjcbKN6x8F5Cq3ow+RSaY
C7odqrw8EB9fOkKAMfqdyzNHx4ZGIUH3XbpqQRJ8Q0ZfbA2hikvS0PxpMrDXIiP3xh/95JHH3MzS
CTktY/dmj5CsqnKSsQyaGlpVTYbSBxu8ywJqOLEhG/MSt7ECJr65p8zY8ioKfVEoL7cru7T0s4H1
IA+o5et23w9uF2xHsM5MnAY6wPtoU4ttOG3QmilaKbu1MYRei7aoLRvInQRBNjw3BRQWH31pYC0H
wNZrlMWqodyYuJvnt50DjeE71XvaeapoiQQkMlvdIARzCkJJpFk1BIciy9qrkTLT2ZaqHdSul1QX
+0JUTh+FeFbjzee9WdKoQ42CfmN21hIfRTpcM1ABUrbvXZtOZQ03qa16+8YZzCC9qXocIncT4L7k
MjVxi04yKlQT5VnAULJKfQktVQMN+mOOzhEgDoHCLbmxsDT3MDu3gGBC96tLnahOgep/KNthgDOy
gTvHMZUi8FaNxTOx6aaR4WODvLNwSlh2Guh7SLZMqBmkNU416LfVwZ6OQZrBDrhAlOgAeiZP8IxB
Ij1VdvpsOFAMuZdDB7RASGVFn8oBF4CVZsLbdq2FMC6Vhxo8FmfnPLJRYhFbhen3q6EHyiDJBzfL
NnMSXSVV2Va44pcdaSKCoop8wm1YMeAcAmHj2yqKDzLh4q0hu5E1bnFHgSzMr3uA+LMb1EsMf2/B
m7DeYe10eoUmR3vPzMJIk8ZpPbHpCSHdvvbSoTykdS2n722NitG3IZTzO6Ku6mF8Y07G2O78XIAl
V/epa61HfHJ2GaBI4B0shZvitc0hyZZYXJhQbGwD2OmsUmtkEyoWBFmHhrL9RMy7UKZVfduiqkPX
jWHL56+bLMt269wz88MQ2jcESSx09j52WAbIrjtOOfeyWHkQOO9d39gYje5QX5UbIoCp8PW5Buip
5tGM0oatAjjC7lKvmeUiA09cI7aiMZXHWZM2G5KK7pyl8slxPMgwQEAQ1Ldlwz9FUZr6SEhj6rf9
web9d5kJZ/P1DC6Ar797VOiE/2eQRYefVkhESoWDom/KqMkOaSv3XDo76VnRhJDQiy4h4znBmWUP
eX5v70ddtKwduPMVTYfzeUBRJaufQS9YVcE5ZO2JCZx9rUIPKqqA2CzJD6yxjd7RRMSi8i8ob9Zj
7Z5php9qdToATIIKaQKBCoDGxxXoQ2Pa7t2yAwhlSLxy7+mIo+DtRSGYA2r7Bjept4ocsykqvvV3
2f6coMSJmYSAJURygGID1G/ZNc4qu5Q5CUTsIMmZK0xNdkUrsf16lSwhBnhfIA4iZoJLAsjmUi1T
j2VloBnTxXxwr1gt971Pr0b0TyLm88PXY51YkaBUA3kOGAX4uUtoI2/MxrZgRhND8d2J21REiKpr
rwTAfPAPhVddGZ7xgC7POXjIqamcRSsxKnRIAPP9+CoLWRPLR5czxk2jj1rXexyUYFFTld++fsJT
szmLm0JoCfiGT1ITYtJUDyxE1HKqPaPNI5f6vqusjaidMwHy1FAh3puDdrwNN4cFqMB1SyAcU0vE
wB4mCpPaMWMbmHe+sfv6meYP+tjrnqGoZF4msxngEqbvOIr4Je/6mEJzqeyybW29oi+0owZdkeKc
SN/nxwoIxDMg3wrV4s9uRZkLWkfnl3084YoRQzCz3bcjqgOptrPENezyTJT8vDQ+jLcUywTwadKO
LKAiVV3q/AolF6RrX0/gEs6GSPxxjMXy43loEJFhjMS9ZrfiiEYaeBZ+DAnLMM5B1KXJORGDzwES
Q4I9G8KDbEaWLYYkU1gLD7KwMXBlF2U+bmlAV2ceaw6Ai4UBQRUgAgGdny90i1BP2YhDrEHaZlQA
XpdkAzG3dd2rraPqi95SCaMysYGlQijJD6bPb0RhPOZNd2Z+Tz7rrGCPYEmAF1zsBCO3cf0x8j7O
mwbFnCyCrmzy9bOeXCXvhlicpYKmUwpDFmiOecM3qwq+GxK1VKs+56P1OULitb0bZzGlypkANdCY
Umg15toBO2BaDcN1541JUXwD6Xoo/DPn3KnZA9RylpiGxTo6sh9jYz7i+ENDUcakeIGv6NYPuzNb
7MwI9gymeQeW8frGZyheYi0KP0sq178epmCIv35D8xtYLsZ3j2EvFrxQZd/6HQZBZ3uFrD7JYC3p
W+WhN19GvatYfmb5n3pVyKltnJoEcnbLHK4XDE29KpRzlQdguSlq6yfJnuQYxBA1gFlQGvfSO0NU
WVL+f4eS96MuFmJnG25XlqlEUkLQuIxDaJ9BnHaI/U1+W/1o0CEBFfXrqT21+IE4h7JcYM4A2MUK
aVMlasPDk7rdfCHPIaE1lBPuGmdhnKeC/7uR/MVKSdGDKlBMlCjn2E+qcLclDfc4ay+aftz9fz3U
0kakSTMXVCY8FEO1uhUPhedFrjpHezj9vv6cO3+BlyO8mIIJCIXY2gC4SS+giQ+FBvfQXgaRvbK2
WJ9n9vP/MCTYtcAwn9A/BzrC1oOBJ6Nk40CNP6lWwxP8YJ5R9OsBdIj+Nxr8J884AqId1PIgkYIj
/OMm156nXG1iVOclvFaJum9v8kRtg0uI570WR/TOH9h1emYPnkhNsAP/HHReT+8ii3a1K/35Jcow
fCQWizO/R1HcSiM4KO1LS6z/+qJBpJx91kCc/GSukwOf48uul3E/Ng9DYK/qYEBtz69+fD3OqX0Q
EhfxGI0RqDgtdpxbqAr1Kinhu4dWvnSLpBq7OpL5+Dx0wRl06qnwDDsKGON5uNh/0spTZts7AUpJ
aHTcyexg5Gd4A+c+fxGyelQhe90jhatS4HmvC/r49WSdCk/wUoZYyCyI94n833uwbMYakPFE3iCw
GeegWOeoO389yumn+HOUxVIbQ7TD6g6jZOjGoBUWtVgGXw9xajW/f5BFHoMal3TyCR+LklNdrfs+
y02EJoOlEa/t7CYjMvsWuNr+iwbGvw+V9wMv3lBmKie0NJ4t7MQDs4KbXMjxzPydAH2jkuOC54to
COLxMktDXRL19ZFj7+iIrNWueIE3CI98HcNLBpEwBL7zzDb6neUuk4L3Yy4ejBAAwgjq4FBQdvYm
xC71yrM2zU0To5gVp3f0mEbjD/kTWLjrWX73rDDFPMCnLwD+FJxeYJvwyQq78mAilXGs/WFdXZVv
0omLVbqDsExixPV2dg5xX9sBzXdQsM/lrCeDCATnZlcDCM8tb/YoOxMGkUCMPcJsmN2I0F41gkeG
fS73OnnkgDLzn6EW82yZg/RqlCti+qoSlGj1AWL9CT04kXGD5jd9Q5s5+XqznNz174ZchMjQK1uO
4oWMUSyOTXktzJcaadfXg5CT7+/PUZxFQjJ5Q2qkE0bxDkPSPaZBXPFN3q+AfK4OEiZuYQCkS0zs
jRHEamNtvduvv8GZl7ikStBhNERa4AsAqf29F0UbE5FLYC/COgbGwV1/Pdzv6+5iwUK8cpaxAnQX
9geLY5yNAALzDicqCtVuBM2cCIDaGhGJ/6gGweJuamkC6B5a2mnmZUC+83PqICferIXiHuo1yF9Q
RFm8WeppHwABT8Z5ezMBd16jdGl9//o5T0RzjAFDvhDZCjLaRaiFNA4ZBbTNQFXAjaR+QDP6zNI5
9RRgYqByhyLlZ44L0JITbylMghTUu9YWe8RIUBnxS7H6+lFOD+Th4MPTgDi8mC7tGDDvLJWM/bkr
DubetaxD+AwOPTmz5U5NGui00FFANPNQEv2YbQmuJiMrBgmRdgK0tREZ6Y+vn+XEarfej2B9HMGs
y0DW8wghy+9pCoIMgMtHgmM3ymxz8/VgJyfu3ePM5Y13yWNmaSocG8dtLfzE1OgooU+CzX7m/Sz1
GebTdS7DQDUblEIwC+fv8W4cuBUWsqpwug5rlJD99QQv6jaB09JsZnO+8rOUu/003jzJ78YrJt15
zoDxQG5IQNqMWKOgs1VFig+RMnWUTy+pygCBgMi6PGcDfHKRvHvaxc5qCfCXtovRe+/bZN8Hxf3X
b20p0/ZfjwftfEzkXHNahgcGnIUFeDsi1MpCyel5AnSx35ssBuzX+tavga2uVYI2ongt4AMWJHOB
rY7PXbNOrB7A/ZAzu6DQw/tssXqaujEmSWpktWOl4c1lP4ykPVREvH79vCfmE7xQgAlQCwUccnkA
VA2IMh7gm+gsWvuq5dfAZ59hwM0RYhHzAV00oXuBR0GsWizQgpvaaCYMEcqnenj0xKMhaTTVb4IO
ALfwqEirM5vixFNhyNmsGskgFDcWoWQMdMGMHEOivnIAZ2Dj0XNJyYkX5NggnXrzQMDdLhZiUMiC
VQ5F5bjJoxbgJjPr4ZJ4rmV4ehjoc3p4OZBTWKwD1w5Kc+gMdITMvrocwPDbsBZgH8D/WfKXlwKS
SDJ3g8Cr/aQyUIcVcXOQ/ODX8J1b94qfOfxPPsq7z19E31IXpefN6wBmQ8irRJHFLG3MqFTl89dP
ciLOQwpr7hPakNrFXv4Yojox+rB5UGg6BVa64zbf8bIEK8krfpVtePvXB4OOKTqFEITHebEYzNHA
i3o1BsuGTVVf1kD/wtczScmZnXpq+t6Nsyxz0iDlbg1EX0zh07TtR+fOSxWUnkmx/fqBPm0eaF6h
BGFCmH0W71iq1aQu6bUc0WKVprkvNcmiAYa/Z/KXz8cIRkCrDDk9SgPoAC32Dw5do2onNOADwEVb
LR/BZbkxB0D+aph4w8u+7NZ2eNHo6QaklbuvH3H+8A8hCaEBTRNIJxEbOhfLRnw/+a40wQuYoU7V
xjagqdHLxMzJXhGbwclInQsXn4Lg7xEhWwPVVLC4lqukcm0BDA7M7Poy3AhLXQASC4pmrn+p1j2G
HIUFxRzcJCmgjV8/7KeFAxtXOA1DlBxbGyX4xUzn9mD2nl3WMTN4pADBMux7PzvXWPs8pbMysg+h
dUjCmZCL+LjnJg90pbGDrBirYFzcT8Doud9HO1tlBedRbuU6/vqxPi9TDAhpKttCYQlShYvI2Hip
Y1ZtCiWgAT4yIM8Do0SaM3vhxNxhEAABAssGSGTpGZubDWSzOwwyjUERkVodauk+d4N4+usPA+42
zpJZ+/mTk3edAmgRKB+atMTayDz/boOu9NeHQPcHzXgTPTUYOX58QVXgcsD7IbrCuwrddx7e1dwo
z5whnyKvDyIb5ILnigBSqeWu7gBMs0WGK7pRTWTVV/0e8MCHMixvy56c0Us68W7gp4h8Hs0RQDSW
WyrwsopK2O/Aera7aA2IyBV5Bmhh/ZfHmV8MFINnayUL9aWPEwfwV2WBIAdhktKBY525mvxvTgDC
6F99PzZULOb4gEIjZm9xjoyVH0jq2lAGA0/VVOEKvudnTuDPWwZFIjgt/9ZSnLUsPj5J03eltmq4
I2XcfPAViNU+2BtfP8bnYg0EOea7vYn0da7YLKZLGhoQWTsr4/SABg4/Vvt8HcZ9QtrfBps8hhXT
mVDwuY4S+GjOwvQKMBbUmpe1qKzUzPUEIMXeBG6XSxNwoiCQirqNDMQ2qETst10SGmYyAKueW9co
Xq07Z4xn7hB1oZvj+7vW4zSSRncmP/hU48F3Q0d4BtqgPIlp+TjpLcstAfZZGxddc3QCulO9FJts
bMx1Y9k31pw52FCt+vo1fDpvcKbOk48OzSwYtdwctAGWAdC6ALKx9treFptxbWzE5pze0acVhWFQ
1v8tE+t+VqZKx6yq0TMXeAT4jE1Ffknsc/eHT/t83hAEtieA9qBDuESiDAXvJivMWazCNGKDE3kg
dJnYKL9n7P+8qf9LfzbH/zr+u3/9A/9+a7ieid1y8c9/Hdgb7GaaX/If85/959c+/tG/rvnP+k6K
nz/l4ZUvf/PDH+Lz/z1+8ipfP/xjVUsm9U3/U+jbn11fyt+D4JvOv/m//eHffv7+lHvNf/7zj7em
r+X8aZQ19R///tHuxz//wNy9Wzzz5//7h1evFf7u8Fq+juzTH/x87eQ//7Ddv8OLACgu5A2zg7OJ
Y3b8+fsn1t+BxfNQvQQmAvAdHwu/boTM/vmHEf4dglQ2ZCGB25it603rj791Tf/7Z8T/O5YjojZ0
Y3F6Iy/6478f/cNL+vOl/a3uq2MDcFiHZ5lLpO9TOQ/KP75jov7tIHT+/hbvyxE8HKa0AM8ZlX4C
KbZMg5W7KrTdvhjIYYFpGH0PTVhg1wEPC74HrQmxkLGENNfq3aT9+5t9+CaYieU3gWr9HMIhFgTw
4BwI3hVGGENhpMKdPXJH1770AOwu4VOSjrdaVOWPsqqL2566EG4mecNvSjAK71JL2rvRrlHjrUA/
uKuytt19/bVgxrf4XpCaAtAvAI4RnT5ojSwCcpXmeT5Zk4pCFfgwQgr9arp03BJUdChgPrls7EA7
HKQC3dER62JK630bjOIGbnJVUgdWdYEVV10Tz+3BgyzUvqPSW+k+AODTAWuemh1PSlAXykg3XETa
DRvgpCe26ymgvkU6sISQcuzjjBrTGOVBI6+1mblHhtvHATRec13DKWiTmRO9s0sjXWctg6t279D6
QaauugOMGMwk+G9c6hFimqB456Ch+kIkAsT3JLOcuMKrgaSJivhg6utMmdA+aTJr7XFS78yuy76Z
1KsTIK3VxeS1/rZvS3tnA1cN5yazYm2MU8u/rNj8v0La5TpLWTtGZlj4baIa3b/ANVchDbBS85aY
IObHgHSDFM+NsYrGXE/PPR3KPeQDerAIC3UxWAT6KrbswfgpgtgpmHdZoscYg2yjXsw2HTcTNshN
67b+JSwHKdjcZpmkcLy/HKbGKndiyLw10mpoDFq1/1SDmolUdxqgoz2Z4d4dRX3XcA+05hIUsB8m
akYbx8utY+MKwo+26loJZ1badPVBoKZEQGcZ4Q9peqpIZzKL22dFlIIBaF8PYio56Jk4S98mKDiZ
7aoHExO8v9pggbMLU2VmL8D4exCDC7Rf1DemB/rTtU941X7DzhMgjoWiJYBxhLD7DTZuUY9lAoJO
WlygvNG6yDgssDEPDqrw+ZU9VRAmkbkCybdpUMUEVTUFMU3hoHefqElRdhNgGtqrLh+G8cLNJ/wx
mOsU9ZbRGzt6LSGCi5sqljRZy94o83XWdD6Ne4N5t7zlqPJGhesaV/D/glKYS8mYxRy8vyRoO/uH
Q2p2I4NRgpdmuizRATRNvJo1D2bjwxIZml8ZNLUL8cvN0hGOXh4BzgKoPg3qa0+B2GrhBn9FM6D9
ezbWEM+yFDC9uU2g1eJWvv3LEr6zL0cPvLEqK8Okbq3i4HSe/JGGtHAjOdSpH8MjkD/bduGDeWgb
5QqK7IREE62dq9ZUGi2hzu5JxFzp+WCG2O1WKpKtQNHGNdma6g2xq+EHxaZ7Lqy2S7dagR0Irriv
9rkJKDMYUTnXe+Waxc/M7MIH0LzluPIUqUCsV2YF4KqUgmAvjRDhE77uJiMKqqFm112dDusO0ATw
LxxHgdUCoRwQC0s9/WCpDfEar8hXILDSh6n00rVXGcUvw07R3gFA3Fz5TRfuTS83HqmfwZG5t9qr
SgdtMvHOjXynJRH0cjrIHIBNVkISYKe8rO9mIc9pZcPgoI8M6lgQg8rDy65x+I3TDf4VWjzi2vKp
sxu4z26GnBg76eBNTOCZweeV+e2hnQqoIzaDfCpdNltyyjRE8jW5K2h3eGAZk3y6ItDuWMNkvN/l
ELhCMUDmUxJaaD1l4BjH1qA0KNme0uu0cnKwFSVCu29MM7EEnDqwLPLpbgSv9A1oH/FDgRrxPacm
bIJUTSHcA0ULULmgshhgziYGaE7LOODendYCfHvQmiIBxbJVAIrQUVM320HaqEL/GnaU34vcKA+5
rroXnlfwoqwCI0z8fKqbjcf94Sdk68JV5zbNeqpbSJoZlnU/gHUG9YwKwTiAzaYZ2SqEYpIe6nEd
QMgfkjdBhjOTsbBsryuQfnNIDaUcAbnib5Xqg2doFEMuTVr2RCHJoa1bgw1sBN2IySnRqrZ3xG/M
50DC9joecnf2eUVH4AaX2Oq7sDofQiO+m/WgJuvp2Dn4aqItW7UDjaxEbNU2Bf+oAHsaDNSwtoH5
Kqy1Pdl8H7pTsIae6nC0/D796VMXnENORx0zb5wgA1UYLUtqwU2wX4oeejuGrPY1ADVJ3qvupXAy
+8dojfyC5Z17LxwB5X2IiB1BZBt2ky7t7cQ0iG4cdJijP+reitOhsx9B4HY2kBIVm6am0AVCIAD2
TXLYOjIhL1zepj+hUFNj1yMTCECS1ylOyIa5Lg61CvoMwu2yeCQcIpIMohrPOkSLfqvgIrZmTkYe
ixDDsKyo9oVLjTfAuYPYrVOGeF2zX5kSwOxaKt07rVDXIZRsruAtiIv0lE7XOnBHDxr49vQEFSFx
7XUCXX3p+mVU1KK/ANRefqcQVy0jF4BIA3Rtry7A0ywLtVHd6B3N0ev9yOEBxHco1AmcdQ6Mk9qY
nZhF8lqo10SSi9KOavTJwPoPq3Sj6wncLaFzk940jNhT1PhNEMSkFtMOm7qGQ5VH0duCESFnCbBF
PYsKpzP3Kg36A5WFvAlaFaittroKI6IJDMHBovoFX+D+Me2Q1UW+qWBy1Tadk5i0mGTUcxsu38zB
WWVItzsUXUEeJ1fjWozs4ZeNk+9WByYUrJC6bqE2hX2Gvi5vn0UJXaZB6+D7VFDnFtpBzo7qZsTR
Bj8LH34T1L2Bclq1CysP3CsQncUGKr59GpEsUAcF4QAIXjTFky4r77JnmH/H9qFupgwXxG7bwqSy
Qbb7wlPttSdCBctTXvMfWHbpVTOO7UYIm/ADitt6Y1nCq1Y1Bb4WHMIA09yXcF6b0h5hIO3JGoy3
8Dtl2l6ZTc1XDCUcyFrX4sHoAEHACSTCPYSC8hUz/PJy8h3oQpGgwAKHIlQfDurKG8H8jmgJUZUG
yNddXZrOAzHy5lsHCZBLiQxaxzmuUQeVOpA1QPHu0h1gQgflp45s7LHGVLtkItcA2MldA3UmsHKJ
vft/7J3HctzYtqZf5UTPcRreTOHSkUx6UZogKFKE9x5Pfz+odLvIFI/yVvSoI3pQk1KVdgLY2Fhr
/U6Y5BhSS5gGEE75PIt2G6mUL+MktF8r/JcWG5Cl/KbHjfw0BQpGJDlOJMc8aRD94bqVbmU5Gmqn
6stwT8Ek/RzUDTdanORXCQDKM7M7zNBnpHWt3S8jRMZMbL/WlTVjMVfnzQ5NeuibKhYDRmIW37Sx
zL/XuJR9UyQh2kqykN+1cS+rroKNmT9gW3GRIe/cG61mucigsocykayNIVYB396SK2YG2vV7bZaq
b6GcYolHQN6un1POF1mvpm1Wp8L90OsDBaSsJzv8uIRHSYoaDHxiA9hRnqyHnKHUlcKkbo8kPEHv
mmNFkVYz5IVJ3WCuIeORmyGTHeucelWIjRCGpikecH6NbjSjCh76TjRfLbCxu1TK8NaP0vDOMkoJ
5WbL684L2rmC2KsbSapXU/W6yf2sVNrLMdPJU0DoKR7jpBAeBEGICEjOK/UqnDu071Y6Z49qo7e6
UwpsXEEyB7ePRSw3iMLeWUZnXhZ0bnwd8miZvhf1bGEoNcjeZEgj4sVoCgAeJeNpbAdlj9dG/SNf
zP6uog/j2CuA+5zIFIfbqTDqK9SqxmIvWDI8h4YuHOKpIp0RQba6FYJwOsR46fhkpIy+NczY0ec1
n16bl8fYAg2Ang5j4UlGPYl2RF735SLOhtdOskDsPSfTAfF3A7u7FDKyJqPc/DJi4XzVYN2Fak/F
Mm6aZJcTBOPHJAkxnwoWN9AEIcQMwZi2QW4Eu1zFpmNOOtETC065YFblF20QVU7oxLwKjSZ2lUER
H2YVNNQmSrvFyLsL9OtOEBs3D5viGGCHsMHSo0rsMlbzG2pV4VIRhcGpMlO7IvACJp3JcXmranmj
2kpSRT+Uvm+vS0HL/UBsqiP+QgIvhpEcMrU3viblovvaEpW4X5jKTqM4vc/CRaRJ66tLoWrbK12d
q/tSqcJdYkbqda9HgoLXjpkhYpeako9q3d+Z5Vj6IRy7bSKqk+apvVDjXyw08aZEQr6TUrMR8O4r
U1eR4xUXDczuskjK+D7PKPhscUDwbDeLPj3yNau2YmcmB2GQVwvINOvvl2pRDx1cyC9qvKyZT/Nq
4yO2Vw0Kw9TOl0pfHFOpZQg9QQTOwAGKwWSQipM9h4J5KQeJfKjkLl67KlyPOf+mH8LQ9i991nYI
CMnRezLqpXkyQ0WtnSAp0p1ptLoXa2p+ufSy5DUcoh5bQX7su87aNpm6XDThmH8J5qHfxYmkvxpT
EV+qFGBIH2d9gxg/cjux166iwiiPqbpmGEUykBZ+QLKfRHO6wYM83S9aHd0I1LmCHYH+eIY4y0QM
ZOm2w5zkOU1jFT5KuRSYN8b9y7A02bZADnzQK716Ih58+RLiQsk8Ueu8QYtlG/BMu0orPQHpmfNr
ow7TXzLP/z+x+l+yyvDkf//3WOi3idXdM8Ogfz3GxQvzr389F6//6qIf/9o0P4rn17j40b6fZf38
q/6aZQm69G8smVbG8wrZMxJhnPnXMGv9IxXoBZDMZMiPeQtTkl/TLEn5N9I+/g9EfCaBMtrfwyxJ
/jf4E/8f3CiNTCBL+0ezLP6idxMkEz/8n8w0rJhhSkgQtD9OkJpxzoZEaLCU0Ec6QvEL9qAu6LLT
mpyiQrjtmsdqVve4pO9KodyMlnVuer+iQH+P0379hPWK1lAZwNGTaXXeGZibtOjVzcvhIvXusVuN
3Bf1KFzO7oPmNBvLlTfS13dP7/zo7NeqfHAkoq2pr0+xj0QdAq0vcSbqXOzoPMWN9/kmdmZf9/Xv
4dmYyU8vEhkBI0igCsaXH+/z1MHvac05ccewseMwOXZ8XyQBq76UT7VyzkF//et+u6fvlltBs3eD
wT7gkKA/StwZF8TCQM1DPBjjgD/fxHOrrBf9bhWUXdAD1lWYEDpDLUG3wa8hOUeM/Yjw/XpU7y7m
ZMqJE2reZjhJuSVWAyIdfidhxavFG3oQ789X9PlSkL2Y9lirt/XHK9KTtpqLbEncLC59qcWaC9eL
pJD3ovj655U+oiW/LooFOBkgcfzmoK3WgVHk64ZQNyEpp8N29KPtebTkBBv7fZ2Tm5dMAiHFIjeP
qJJjGlUeHlV+yqfFwMRpVErsIAIviMUtEwPSI/D6M2/0KvYWfFL/fMUntMFfP4WBvo6qARH/KV4f
5MxwqlDEDOxS8SW3vey2xqXkNHZxk23OSbxO2Pn/vdrqHA67E9P+k0eJpXOeYJJGoVxeV7vcKzfq
LmWUY6cKqOC4O58jJX36Phh/L7lCV+/eB61JBix5WXJ0Rs/SvMpn0GUrN9YlRl32tMbXHs6x9v7D
Xf170fVHvVtUzGQzjjIWXSOcsSjKXBrMg7FRPK3/H+Tlfrpv313jycnSDZlppQPLJbtwq2xNQlUF
WOLaGQwBSOaTE+zdOidnC/6dGIzOrIP9m08gUuSCxjmKIz2kx3OQ4rlrOnlHorozNHPdKmtOrvQT
uVT93DfOXNPny6xMBRiCsI3XP3/3pAYt7AbQh79eecYxm2Wv+qTtnVlG+YiQ/tr58C6wJABD+02y
jyspzmSY1LvRoHwT1B9Gp0Py6T2jEm8zWQfUSA/Yg+3GuNxU2dehSw4Bro9GW207IXB4Tx2LrMPO
Sn2MhO16Mvaz/qKluSvX2CqaNfa5xrUshfaE0VebCu6Cp3QuqJCcV7MkbJbn+8oSz3xtTgR5/31d
aPaJv4adeMp/zNuo7INcS9z4EUOaexl0/07aRn7l1bFN80HCvHyR+sVl+v3PJ9dPvPf0c8p9BOhX
/yq+Pj45SZgBLQLu6Czf9BhFliJjiDlhsjT5IudoFkXfqyzBK+tHYtTY+2pOkKWbKGAulYnTd2GY
fK3K/bZvNnp5YQ64YweIhmYduz/GTeoLxo54h/d2lcq7cvrOqOYCVtOFnJTX2pByaFcvHS2GAftT
7iRGI/1hYEbdyo/Y4t33Iz7QWeQZer2LSPIyg8CD57sNp8itG4zoFQXfmxk/qOHGMKLLFp9rFQvg
BvRgAfawcj8Pi50+856V2ByPwi7UzAujn7dSqvI4LyZucSha96bVb5R04I7Tu5nCnRnG98wQ7SXS
3TyR3BjHQ+usBcsJ5PrXo3/3AE49DboixhNK49OxVEQri9diuB+WzDdw+Rj1r8bUH+Ukw3pLPffN
Wr8Svz35lfC1Kh8oUU+L03YZpEhV1yN99lQn88Gm5OvGA4Ozux+hi+3vn/faetacLMgJAcINg+6T
BHTZADhYVXNuUMX4Zoe2ah6WoGVCco+LqZMO50hAJ+G/P+8txpIihDOROL3feN+SFeiFgUU0VbZw
xCiPGQis/jF2sOAyntJtfRlcSJs8tgfPLG1mlthIlq/wL7zA08/UX58cXR9+y8kXtDCjpU1ahRdN
6W0VO3glPUMN/3wFzEwI5xFRFJ88UDELCjlmSuZm8uOMvCqpgzNP8LMvMhfx9xLyx9MiCyXsB9Yl
1E2wWfVx+WXgt662x3fsUjlz2n9W53xY7aTOqRhKatG6mrghy9XLvfpH+FC7ph3Y7VH4evbD/EmJ
/GG9k0dkzlnWRw3rmVRxHCGiOx3wF9tPj9Y32V8VIMIOv9XuzF39pIH6sOxJmTNVoZrUI8suHdEM
BLYxP/ODoCU5otjk2Rlfn5NA2V8vBWHDeNHQr/E6njxDqWvKmBwft/UutZfBhzB8aL1gM16VN/mm
2KaynT8wOt+07uyWr9W+uJRv/3wS/KSQ/XYUrCfBSqcQf/PuinSr7RTgDnehvRKiQ1N/xfjUsfKU
6RwtapIeaVj2WrnTxY244IvbvWXSvM20xtWju9w0vHrsd0Mr3nYk/dZRApiL22DdO31Re9jU2Uko
oXlSNhZW/XNR2+Rp2FFdUDMPtx1C7STsNiJshSoedh0+y3++wk/qZQM9+HreUaJbp51/KjDTSskm
cFv1ZpBBYMbDWC9nFvn8dXy3ysnrOEhdBh3ATFz9ptlph9Ab7M6e/epqPcLOWVzJn+7Td6udbJx4
ACOcC65Jrx+H8VHLCdfsZVtuOvIayIzB3plEBu7xpknW4bq1r5hNiqliE3XjmrJIYMezETIST6xN
iENuon9bMNZc3ZTx85+iwJXVJzGTzrxfnxXcHx7GyXs94IWYldjarMHJXg5zgAKVgLjdagd4dhxy
onn69X69u00nrzNhBuUiaDyUXrMFLD5ui1eUBdvhIvcSX9813uQ1eEyTBe+aPuSP/0Fn/Onug1Ni
wCJamZynP0HLA6kMuODg2+jFrV24sUc8h9tfLPvgqDi5y0Nw/vGOR2lI/h/VFwlvp8dKOOiRhc11
6i7GbOsDUZcpI434HFH9kz0PFY7M7ZV5zZDr1CzJqAQiPqYoo0vrdsRBh57l6Layl7y6sM8r9H6/
lavLAtR4sBhJ/m1sonJMSVJIfdxnd41lOEr2hV93Zof+Xhl9XORkg8rFlBHhQg04Rj0YK90HytM8
/YYYi8g/bWNygvzTp7Wy/A0mtBifcUKd1AodGW3QyVgxapG3K6rTmNgXqMO5E+qTbzgVJmRTJsRI
YFTxpNkVQ0We5lZmCqsiHBvMfScNj12s+XGYHmOVpPvJ8iOptdOUr/oYuCryLE35Jq2OtQkgYZMS
Qzv5SiJfmQbyttx0F63bGdqNmaiu1sp+TJCHlGAIAGxeQxAomy9L/aYn90t5PwtXZTuiThbcEiAl
NAzfqlkgkB05eFXzR1hxnkAWTCGPly0e2SpMBrm8UzHTh2aGVT/FMPrLBmfhXrdswGIwfNMZlB/k
azljUG3CkV+VWZ6QvVVYrFuFtvLVDt1oHdqZaCDpUAemF4SdLTUIpDPNiXKyYaxha8q1m8j6RrS+
qapit7AvRvO2xoBx1p6X6aGAImQEAXSD6g3g5N6S1X1QCM4sfW9UaZ+ENXmoxaWVBq9B3vmEA+N3
atj9oG3USNwE1rLt2NlAV9X3XqdfizmRgmvFKDdRFLuZkLpBK+3mNneXRX80B5CcyfS0RfD+vNs+
3wVw5ZHsIBOXTinloTxOwSBQ/FZP2Ao7LevbpkvitNPwrRIP58Yen71QOJJyEOnQxX/Lf2QA2TVz
Rz+9NlVaPXuZ9B0mnh9LqldhZEEM77li9fevI6eezAhQBewiqOZkBEK2ixCMKgdFXFqbXNWOYg6+
JtwmXezGQYHqlLvdRW4V1qDr2r5tjn1RbWYldfXipSsLN6u0M/d9XfNjmbX+JgZoWKbrNJknv6lE
0GNZIbd97C8qgUQ5bP67q9UO2QxF2mjkUg9/ftKfzBPeL4lg9GN1GchTkTO5SVxFkVzDalyl1nbw
+HGXxnx4eVnKIwbBHt6YdtljiUUGQdJAC7opk/nQaKpjSikErHwP9Z3wNhzDwy+YrHsN5v66SHJO
irlyo1G29a4Qvi6SZYucGmJvfKmyW3nQ3XYkDkHBvSkQ4OLtVKPaxtaxq2Ryq/CAmBq3Dp/VObpr
TW0TQ5Rrge4HRIYpIYhxkB/KRvaZMe1JWPAXjhxSaB4TBMtFE9lB3tzAKr0XwB+D/o5hmKPEhjMV
86ZKaSorPrZEtClFDv9WxOYx8HKjtCFdRiMpbQEucaa0Ab73lHY+c9iuX4n//LQZQ3+89bA2665R
ufUEIdjIeWwyOv78dD9fgaKWVESG+7/VFUUYy3XBfoJZTe7oBS4xZ75LJ+KTtXpa98/fS5wMYfuF
QLHZ4CI619xEG5hsdH5N4qd7wovcxeliBxDYzr4JZ20Yf2//WBqLQ6LIoQ1bp7jZFKMeGdfGqDTg
DMR3Xcwbq/1Qz2lPz6xzapxWpCRz4RzIYThfadjnw2Sy+772AU62f35e0s8+43RPrDAgWmTcM3Bd
/LgnujzhKAL9d2uOoSkU7VwWNgX+5yGpPE3bPcVCd0GypQeB123aHyUZNZHBwFHCUCR4CrUn2Ma2
rEJqSM1Dqz7lgmAPy+zkmeSITPUWlckynjl1mm/6JnCl7iDpL2lSuTkZK1HGrAPjE8wt8dOmV6h9
Rrv7ML7pYfkFXeuFNaHlVegUaxunlRelVbs9ElItxJ+//75UBHbqGoLtEdZq6+J67RYwjfnkp1p7
1SejDzfYXcyccKbQr6fAk7TODuW72PiiGC+98DQZt1l1N0jzbrJU2FYEYJoSsbwk1kwQUwvCI6v6
KmSGKCohjoR3UfZVaKFRgY/1gItTZxCTYnmiGG8ivfUWVXNUUmkgwG6NHoErVJ/C7sPWKfm3qvU2
hBEUtuWlUoQDP2qjFRkmupIfEEHJf7pd0OeWcu5GcbkV68RXl6/M57yxGq+gyzlh3G3bhmgK6yKG
AhhiAhGilwN49aY0OaZp4lSq6hLo4y8YvRpTdF3Jyo68jMuGHGA7QUKPs7NH5t6DYajXWRccqxoe
0VNbkjmo3XZJ54U6QZEGaQmzvusTgfivyG0sQv1axQ5D1VelcN/kpjNnHST/BPN1SGuJr6gEAHGX
iok6gyzxfWS8Zu2XdA5qKEuLq+XL05+38GdHzrsNfPqyECUkQfzPU7fVnubi2bTOvSKflQrvFzg5
NXsC0hWiTFMXYhk0bH12iM9KsH1tHSAuFB6CD0HMvBtdRpSu4Jr/uG9av9D/5w09NR1cVCCuYGJ9
qzi25nVImrN8Ljb5J37wh2PgFPw1xZEQqIJFmhAkRGzdYtLcaB4csZJtcmfspttJ3a1KWSaFKblG
D5NBQA3faqvwMcUheOjcfZc/+VqhBYYGglkGfrAn930cxnGqW35Spv0Q2qMe7fKERCVyQOL0AlDA
Taq3QN2XHJBdfG5Sem7x9c/f4VV9rUuZZmG5Ek3ytlskuzPrq0wZnbCeb+Cekb0TcObwjuTRLkYY
g/eKKwqRRw6DP0rlromH68FSN2K4XJFkRUIRAWkRkfd9v23qzjbqiFinBnZeQnBQvG9G3Y3XNBe6
nZzE3E41nLwfCUX8Xm1VQX0U4YMaEJ0zAp6koXKS+FLGMvSfv0xrLrrKzB+N1+nXANOTmKCdBieb
0sOfAmij/79b4fR1LZMUpr7ECgqm5Ag7+Of7n6/hs4ZcU1cVHJ4DpnjqcJ1J0OiigAKBdEAnFbA2
0Csqu3Ph2Z9gB/gp/L2OdlLIKhrU6NZkHfMSHxLVUZ+h5vXY5GtOvh+2cJ97t951V4BhYgE6R0Ds
Q3+B5aD3z0ki/BIull+Dzu83yXQvFClKTlAMRcrdIX4u2nIbd0xn9TPl3efX/G6l0+Ir0ecpqmib
5v3shOWGbyMytJXGke6b77gS0QErjrktHtsX/aLzUKs5BZm69nTWzO2zdgoYY9XbcnG/Icqy3rbV
1EKxHHETd8xNeNAu0Pa6zRbg9zI4Lo+aI2+LjfX65+31WQFKbUvvSJ62hQOD8vFoIEeoltKIhfUH
i+LlDRb2XrilIpxHG0ri2+Rh0GfP21609dw+x3lgrvT7uajgfo9+hR+giCur7v3RBLPWUvWxT0lx
whtZ6bamNgBNPenWtUl0iFDfQ8Sy0/DYS60Hw9rWVAG+b2trVbxZ66JAtZwpEckkLvYkMK7qAK/K
GLRUl5bUQ1y12j2FIsQpeNiTFwoD5NNmn7WiLcoV04P2EATZYQgJMpMXb4kIflNmp5XDvSAGm6AK
PZ26P2m/Klpx35FePo6KnXQblcTUOK2/yHJ5PQ3lfqj0PaMLexoOI457RVU5BM3b2AVvRLowqdV2
EXlw8YvaU90FHXFPxL8YC1Gu2PxKU+02XUKeJQFWRn1Ex2HkaDnE1pv05LLOhIepDK8ULUeK3juW
GryJjJcSdC+lnGySsLkJmtlWmlrfSlJ6MM1mFxFvmypzu1LPn7W6uC7E+rUDKlmlYPdaKv9YRuut
FaxdkHDJWd0fgnZyVBmWRmhUxyxT3qI5+2HVBdGxhmvG8UHi3snmtVrm8I7ICaWhDZK3Ri2x4FeB
cCRn5l8PZJAOBnEUGhHuy6GYXpfwuzbCJl8WeyZ+DKWkPUnIcTrTrYRDp00wpksvTFD+tJ1HdW9L
5BqaJCEoCvlgxxGpodk2O9MCXcj7SxGqOtnVOwOutWRUV5GcHELzMUxnX8FCYgweF7ly1mDSSHuY
a9MJopd4KAgyREEpKdcpbN4Svm1BZpeaYqIC70H6oePlTECZvaax6yq6pspywKvo2SMH4cu1oAIU
6xfqqHpNQC08oL5LI+0WWY+/lNZNmZuvOYVjk9KESxdIX5FJUUql2FtWzM+mH43+JCN1kAiX6Lo3
lcD7aMy+xSkPRVeSq5ztB3tjtK5FNcFbEBlVapq3IZG9cQGfcpHyC1laNnodOvp0QSCBMyLdSEXh
u9xl+0EjWni9aV1RbvV8ucr74aKVdAeM3ZYn1cuXJLTXL7UqPjW5xJDvjaA3W+32I4V319/O0iFQ
Z1se7hDm2t08ugUNTWw2bsu33WDYU8n6LqOlCBfDHaJ7pb5FPbjFNITO4Ou8anmS0DOji3SNEqyh
FjGITJsngxHcMCW7KcFiTkPZWngDodHF+Lwg4ELwOhUEzilrbF4NMkbuI67XxUxSZzM6MbF4WWX6
sgxNqRkcIRVsfXlN+EaFxqNqXBr5IZnRFYzIMGl90ii5lHXUd5NM68Ot5S0zLOYZsbGvxlU1Jro6
f6YUFr7MV11guPDXt2FzV07BIVpqj2Qd3yC0r5Qelng7jbBn0IIPyYu04FhnQWCK3zK6h5Ijwmjg
iwik8M2EkZnwxSS70W+VqLwRshJnkbeFgUiBG3PELI4ECbfSrduuq90QNok5m97QPXdy7YXGXqp/
ZAlJb0bh6j2HnHLTG88BEMbyQqnkHbpgm2d2U7vqKNshV5inRE8EL8ZCbth901yFocaUlOPUeBSN
yrdAXFRUWgF5gbiPNGRAioTpiaCDzUCjl79gs3MZkX0exo0t5LdyWdN7kaKlfRGLQzWSvyXdiuXX
Sr5I1P6gVKjNY3Mnd0/gBE5HgPE8P6bz3RK9CP2FPtzNeuWlIwELWegvfFST4X5gA8oKQZ5fjTLh
4T9p80ryZzcHuEdrWyx+bVFDI86/USlOKcs7pO9hiC40m52iPaaN4lpV5eviVyHKDzU62pQsRHwW
ihyyknkdKZidoj0LoDrIy0sglI8kptoW3BwDTT/agcMSyu5kRMdWgB/NluvLt1YM/UBmC2hE6BjK
QxTfjQTI4bViw+V+kuN+E1ULfD/ELupr072hAL0YChK3jfRMJfnJlISvHzgP4AFIhXEyuUgTmRjW
eOTBoQAWh9LRiX5UlPvorEXXJxXl+5XMk0qvXkhvLtaVdKQL63uh3CvVmbnoJxgkIzOdWTSuDwxi
T40lw1mQtWicCdGDb+IoW+vqZXHK+/6a1+TMnft0LQIiJOpFvHzk024v1IehNwuSgEmId4cdyVWe
5WkbNB+X5wbtn5RpmL7+vdRJtZJEU5UMFUsx+7GnsoAnd1sJqpulHOXCmfr0MxiBsTHWiqqpQrw+
xf5iXQc5UgyGAR4UKc1vN90W/YgH4qhQDQbeLxuTDy4mH2wo1i70pHEm2wYI1aRpAnNc9867RrGx
0niBoZ2x4uBii+Cl+3Az+5JXHvtzHfFn+/D9WifVdwcvo+nJ+GP0Gep2vM18042+aPWm/9p5uk9O
nuk3jMs3PyvefyR8+X/NhGVVjfxnRcvVapzyoyn+dfnc0A49/2vXZuha2vdKlvVv+EvIIqn6v8lK
wi2ex7waLP0lYuHt+TdeOQiuCb2BZK3xOH5pWGTx3z+9VnBywdSUEp5d88uQRVIRxWCGjEsQHCyc
XPR/omGhzfu4/1adzErOpOYXQbMAUT/uvzQTTC1FMH4cSEjh6HMWM9mq9bDricnsSrKK30jfc9Us
dke5vSLQ8IrE4+sWvwRk0xdlVF7ONbZxmulrWrcdZt3vMK8b0fEPWX8Td/pDNgIwk5IsjveTMTq9
IuxJlYlKOohR8RbspWclPqRWdIsiDQ8NPlXMTmylbB0dzFaSm5vQGP2xje8TdHEAmm5mval6tlUC
+FIkvafDPqBDDGTDs8QdFtU+V+NLJC/PoWwbhUHGOPwRLbxWu8atUKeG9bXGKDMtVaerUXOqhDST
+8SADnr9mBzq5HscJ0Aue7LSpeJKraR9lQbXzPY3ukJ5MgEm9yS3FvW3VtnjG+O3QDN6/l3Skaya
axEi2W3nGzRZSqJtkPxv1PZlPcEmgCsdtm8cNfTAw77p+02Rlxf5yDcoY4Kc71VspgxraxjPY90Q
YEz0YrEVxdFdiJzMzesOKEhTyPxsLoIFTsLaUtW5HaaWI1TaBpyBke6E8M4wbb2S3ZCKbBKOCiya
nFdfNPveDmjZhFVG3eKeq32tYdcYSbsNkmyrliE6x2DbmKBLF8Bezaz6LVM6C2mooUfUa63fVb1N
/qzLcNErOxq7uQ5eFCSAhh64HcL6xhhUV0jkp6yOPdIz3TZbrtpBtDv1Cd79AT8Kk5q28oa0f9VK
NO1KG20MiWTHkQSdZcqu+5LacJJuZDUfmFoKiaOP1BbACkSml2SdMxPvW3da6w1YzC0tNK/NjtSO
QzMk+3lRHYFCshxgBwvzocwFsomfBSxyaEyUfrFNI7zLrZtpzi/GXN6qY0/idnbfqb0/RK2Tdt+t
4tKUm20TRr5ZxzcC/OPJ/KIqsq9JV0H6JEq7pN4xYSCyVt61VX9J5DuwH/CD2AleUTe+Ja0uqvI+
Sttpu4SB7lCwJpCW5NKTteY46YNtZgaXM65yEqgMIyHBpawyDWQX4Xr8ojWdX5vSTZXWXjaktyT4
qrQ0sy/muW+iPk1xu5uwL8dB7aVPxJLCPPHqSXoKOlpwcOBAWO4Lk2Itlc9D0+s4891XbD1FwH6I
mKFZBro7xaajgjDlAr3eEfEvM4UR4xpcBmguIqcQ71KzvISiwPZEStLANLeqZ0uDfgixYTalYw2g
UMX1Gq6LgF5m2PBdGq/nqLH18Rhj5xOIJoYTBNqunXNcVe4UAwwpz9KU3Mu94g86edlFdWEwT0If
aguCfI1EyIkE3qwoQGahh6/GCHFVyzcNCigr7bcT/BCGlV/kqPbUeuIYa7c9SndbLvUdEmInSQQ3
y0mmnXti1VMXr44LdKnuTJmrNxpS18KV0q8ZgLEab0P2mS51DyXABg35wKabnD42XRyHvWHGgZpJ
Zaea2zLHHE0d8ZSqVLAnecBoCWXgHE1fJ1O9jqGGu+OAibXQeUnB7TJiuh69TA9kbR/MXHsYc+0i
aSSRLh8vzV58rcrea2fdNsbbaYo9S8p3kS7sE13fkfF9RardVtG/DRYoT4ZRtR1yNTknSVSLV1XZ
3gTRV0meaVlbxsSqXbftJsfPQ0H3LQrq5VA/rCLhJqtcZRI3bbZfoh355I6UmVi7UdHjWTK02Y6R
71GpA1KhK2eSOeol5cHkv1UA4mWEROQTFqbiDBgYdHq1zYzyq5hEjFsOXR57ZZRh8yJeraTJaYSE
S0yYvehvafVlGNoLLFRqG9oxA6XvQxm6dSu5oFujE8WLa2bHmi+AQZesJg9DPTF9aLeGot0ipreH
EpNac+E8uCtG60IZDP/d5//6r53+vow7qVJ/7v8V26WzJYDxt2GiKo5LU5eRdOyRm2viXWLSFQs3
MyAYprF/1VP/sWY8KeN+LqatzDSaFvDsU49/PU1HANdMOSZS4BEBZk/hbKPSdP98TZ8ts2bokKJH
KMJvHL9CqyoLSx/lGNK1pLdT/6YY53JgfhbUpwfHani45omRBPpzYPyu/A2xUm2wx1CO+uW8X/xg
U70y58rcyI8h3eWvxVWGFePF/Lqmo3SbbBNHZx7dWuD86RecNBhVoHard5dyFPeK3yMmJIB5J2/P
9TGnY9+fTw3+FF3syivEkOtjoWVoBVYnQaUcB3/2psIurzC688ydiThr9rOr+YkOw+4eRsYy5/q1
z7YnY26JYQ1dxm+ewnrL+CRRucsTa+de5I/BNr6MChs9/YWyL12sqSRH+YoiQy29P2+jT9emf2fE
DsFRPDUYrayCb3deKEeZjAhJfYAD6HfiTb/i0mpzZs9Kygnaut5mVoEhinJRx8rz5DbPYtukyjJ0
x3jpbket3WMmw7gyd6v1swsGlmh8ExhHduvQsVcfJrxb6wH9ZiEeRgs03mTDmbOrLuVNHbQHIW84
N4bDICa+KIFQzPgWmsawN6P7fmn8REy+0f1vFCXYSuVwMbehKwdMnbJmX7bVtc4QJVC6F1Vv9/M0
brSocpqI2JRExKRJfKxNxJyr7VumvCixsBNmChl2ZclXTPAHqz6kRemlw4OWDpvCXA59ZOzMQdvX
mkDUIO6oDNWPoQwDXaylxzrQdvXQXKGZf1Cy8m4MLfq6qrjVLeEiHrUrVaR0B3UsvF5ugm2WZW/m
qguwlmcrzK6WLvneJPitVmmJIglubzOb1209bS15dNWixK9Fyv3ByA4aGEY/aY9zu8cUHqNza3bm
XLztJyBurbZxr3cbudrX5CIoOqjz0uV2GzPTi/v7tiakJ3TDaMbFLbXFaILPS3StCBVf7zYEw9tD
cZeZj0WV7RML1emk32pyaTqmzhlby9WXckgfAjHfzFZ2DbHGxT6+cIolcjQheByj5lmXVEeHdjJq
xq0hC/aoN45uYhSlahgRIvZkIvpf3J3XcuNYlq6fCBPw5haORqRIGcrdIGThCW+f/nzI7jmdSeWU
ztyeqI7siMqSCAIbe6+1fmeVHOJW/kOrvWwaF5sKymRMNSGdo1g3lr31t21NbgLQhmhsD0o42/F8
3c0P//xWXbKU/7XO2U8IlIHN9I13Y+IN1gdl3R4W5b/ihtvSi64DG+M44i1+ol7/khdffB/8F2hH
iXuRgQIvvo9W94URKOZ8gGC2qRVbLIKdXtR3ocRoVlsPSbvrg4qUXsuVzKJYCXmEl9BKmrbmsAtg
+mxpgw+5jqqWVysPBC9RYIhX2QO1VpLcJcK0pdDzh/CoS8qV0Qy1XQMQDEmU24o4bsbB1ZvxMzJp
gaLwISCRDBWRRx4FJCdlPWYhTzEDb97g4GX/873+y8P848svLfRvD1MylULEL30+nGXotcmdFd39
8wdcjp14mAycoCqwNzMiUC+Jdd0ZUvAoyNZhmafNEEPmN8t5LzZszFtr89PTvBS5/vo4C5R+CUEg
VfCygChUJuox5cWh0uBH6Yjket2zWsGNYJdOIdrAiKGxPDopvETjQ4t3YvtAEs+xNHP73FPc46ll
ZneEse/7onBysWK7kDbZfIb3OblmEl2RB7oqpWLVa6UzL60AJk+p4CsgeVl4X4c/vHC8XN9eOXl5
HXDiULHA/XbGpaUQiHpeQMQMAlsPnhXif6X4QwTpk4MdoVnreEGpptgulRErrdoPY8vOos+Qub6K
n1U93lsqUE2504B6ijmAl4nNUDFscuxoG6l1LY1cJfJdx0QmVuYsvWf5bHdm4ihB6U1w1ZrhKzYW
+mi6LuLyWcmH9yZoCTlkVKE8Drh3mfE6H4frClOjWb/FUQ3bLO1Yag9VlHF87JNZg0V3Xqk0DtPQ
rsXgM1gEjedDhD8O/nyZQU6GRBJLUoLo9M7UZZs2IokM6im+ilgR6h5JzHZjGZvWwtGrbW61ThJc
JavsoIA/Hpivctm8DUW4iswG+pF4qxrdsS2N2z4frjWrcxtD26GSHcXWHrLDUEJKqDgJh4IzI/K1
DlmLbq0YoNvdhP/CiE3gaLpafK3HsheTg9zGL60RrVWjXs3B43mKHc14bQM28/hQdKssVp/KpNz2
XXmdJA1MnNt/fqO078XrkrKE5hRzfraWS88QOQVxVqQsPBbJXipNzLwyN8Ybk6pgJw7Tw4TdVCIE
bjRfxdP1jNtiihpPNJpdZuR2MGCAjmqoFAW7VA27iEKvzU1Y+K2NoZ8bkbymMFoZw0+9uUnPB1WY
7Kq/1+WvJSclSEw7OU+2YPgGzzo9u61+HY2hF5w3NRRjqe8Oaq64EeqSAP8xk0Q303xp4o0YP+tK
fhUVCt6yMCTQDBhifaNM2Q+FkvZtU4PagqOOBgtBIlz0F0vgt01Na4ZzWahJepzl23N+myhktYby
lzLUWyK31okm20H0aAT35/g6xKq9m9964T6BgGgG56sk1dwc9UJQmJjvXYXZXWTeooT1i/lm7E7a
OF9FTNKQJwAhH840j13RrZNsY8mvvyjKX7J5a1hX4IhTqe3msrwaAIDZc9hIYudcRHYaH5aFBl/E
7VPVraPNWBwX6kFzzqEQpgBSGJj/sNX/7bZgPCwZ4CeUkeolOYNVo2PoKmfH0jrJufihUXkI5/rd
1LFoMQbBhZL6VmFMPAVPUyBSPjxP9RTgmoybX9550Lg3wnzeKmfNVZOHSd5FyluIu+ZoEEbNmpDR
rFe9ZefnV6OlVY+x38MNu9G8uX7P9WN6fhHN17y7AuWBFDa4wdB7LayGYb5tKfjqofysq3xDqtt1
Xhhs19NL1Fhg5fJVn8tuYEpP9dhf15O0zVXlp7Lj2y6LxAbOPWxf2onvwb5maMpSkotY468GAe+f
akV05cSs0mUK9yW7iadfg87Aapx/eDTfK56Lj744hs0OMk+Dz/Kx9xfKdubOa5DWO2uFl5qv/kDg
+34k82k6My26CdgybCZ/HvqMP+SSFJHiiINpTI5l5OQv7bp6ot2evRyd7k80TXxrLk8wPtJEUKeq
dGnqN0lnAhYkCJJ6PgppjEZIS2/m8GPoIT3oDVEZ+oz0INkWYuoJso54aIeEaddmRCrr66J9GIR+
LwvgskCpOFAPSE7n8iaWD7VQOOwitpiHXmrwU5yIcQ04aHav0TmztmYffLR1cq+3rMJJv+tYX0kZ
MpST6UDgqfSmucnzJ0tct2HuoVF50c4jXo+GWyhUA+UVlteexcgXTzYn0kHaVV8O7sqywl11oy52
TZD5k+w5YchbAOQx3yKqEy5Ct4cKYlj7QjtOyUZProtsawh0xzVDlPko1i8MtFZB1e60pvDVUX6u
JO1VVK7j4i2pb1J1WO7OzNnCRHDK10muf4TmRpSL+yZhRBuzDstI9YR+9sIoxnFcuEEbTG5aZaG1
wIy1NEqnkq7iATOM8rZOZq9IOtsctlp1qqvZacavob7PjWFdyF/nFOZlD4TQYR0ZPzQm6UNcQaJF
Ht0AEpy+hmBzvrNKRLJ5B8HlvJktyTPw/2NIykF34oiRm8dCPVTSvj2fZsN02nOPDoBpZ79KJ3P0
c13cig0EmuB5jAyMReqNnuVv06C4JqFDIvwLobrRz8MhKOTNEPSIvExfyM0tER++XBxmrcOfArw5
Fu2Bli3YmClVkZIpexJEit5XepVvjoR0CKM7QTnb5/RNqEO36bDanKkeysJtYICU0bCWe/VW72c/
Qw33z6f0JY4sGViwKchIkXsQVfDtJTNTWaKAUOujuNV845Hptb2gyNXdzyZi38Y8y0fBuaMd4+QT
Lzf2vs2MEm/ymo2r3oAPMeZZEjZ+xlj/TDggWe7ig5aD97eDVZCaSaADro8WK6rIWevTe8ooW9PJ
F6ifxrGy2350hTHaafqDlgqPXC7YGinEA1QuvdsokbVONbToNaehldoWaNIEaNbqi/PI4IugOJnO
kUwASmNdWSWMEAsOilLZZZk7aWk+x6J5rKKzIxmnTiSBl2iXqgjsKbhNol03VPexjA8mFqlnNXJC
4eGcvFj4rczDUWXVAnk11UfBTAo3acyDD7larXsyKs3gQ0RXlU5PPR6zuvGaVKZHPigrFRu4Ac5i
PxkQWI1btX7QRgIHYJUJ6pPKmzfL92r9EhIfO079BnfcfQlVTE0Np5roCaznQfcbULq0nlw5FT0B
E+ZaCfwePp7UvrfDyzl7KIUncdpFs75vmmRNl7jF/b5v+smR5ieluKqmj0nRPb2wHkaFWY8kw60D
gyiXaZflWCXyKGRyav45hugTwfWCVaGcfY0OxUSgkdc6O2DoTaF6Onf9dkgVV4oqu45HT4Sk1Z7n
XRzTlhX4tIYRbxf0INxkr6l2mOqct1FV7y1wwbyc11L70Bc7vbyehQeVGUhkFH6sw8vDBmSmCjB8
DYPwIjNW1pT/MPL7ablfNOydKsy5LLEKF25tt0pXyir6f7FI+14PWDiWY/Cvy78cCC+OybOuVUki
pc1RuTtvyCOIvdADBcNCo8PdanF6Sbxs9ZPVyd++HQ3zMt+T/iKkwpJg7gvLrI8ZRlrS2vJaT4W+
8NPM9hcF+4+xB0YyOCbJ8HVVHdOki283GlMAXin1xyq2HAhmwbQTA8whnstU25Va78lzFTsdGIY9
g92Z87yjzcJEPUxvBCN8iCcD2FQ5zklz1QF2xW19CqbSGzV662WE0dyFwQcMJTchVmL4wh11bVov
5yaz8wlD/fChz96S8TRgZUv4M733S7QwCft5Bd1qrI9A8PdzeChN5Vjon9gRNQ1hELKfJuEPC0r6
ds+5F8qSSQf3QNfwvPxzXxs5GTtzcXnv/XEX3mnwpvWtsR7X4qb1RFe4BbRxoMa64eEnfrosX1ZG
F599UfpVuVCbQ8Bn127vgnvch+tpH3pQXcsrqIl7bsdNYGfrbNutW7+4En40Xfg+vme2gAUljQEb
/Pc8tmKsoyQqgCWXOLbSbD0j0H3camBMGoqLGeaJPf/QyXf9fBiLwWnCfjeIyK8HfY1TxUoIAv98
hiHAjvjDKfr97nBpOjGg6iK2h47155MJJfC9IFCGY2yV7IPdLgOYNoZNHER3ccfQWJ9fu0n1sKG/
kdvoOrVi758v4RdM8+eLQkcA/IVTK9EX3+TQmRkZvTZOw7EqM6cIuAyMuytlb0HUtBR2f606pNJV
Juo+oy4so4OvxChB+DQXT3RPBcsfYauamYqLfKW4OfEKObK7qi/3IezJHy73264lw+765dokaxY1
98UdiyZDydm6xiPYMM+uWIlMKCTMvsxF8Z5/FHFsC0NzCIjLaSNlq8s3QnvUs0fIEVs5k7ZSCWQZ
wb/tHkMF4wvRr4L6k/d/k4aMWPo+3o1t9PHPl/23NfjHZS/Yx2+lRWjmuoLQaTwmm2I9+laB7wbm
lA5ZXqNj2irqVdUHJNvH/r9fwf8Vh+v/z7gtXp3fHoN7Gbd13/WvWfc7sevXD/yb2bVQOf/N5jIg
eS3DFDQ9SzTI0r7+d76W9l+6CvTGpB6aFzic8R86lyCJ/wUbRWdMhQxFhOn4v6FzacvC/c97+Av1
InkSNAB9Cb/s8sASSgbZ4dxPpzZ0NWl3xo4QxEScIFf7ApTfbFuJBzndqDnvmi077TF5jwK/07CG
oudBVeqJmqN3npatmmELhuFIt8V7hPQ2dDGkJ+YiMFYJ/HphR/iFXm8mYQtU1dxbdKQ3hT+espt2
2EfmLlc3Kht17KfKOp9dMdub0qt0xKUi/ImPuhw9f35rtj8mvuATMgX+xev829M9/uunfkfyLxr/
5RYu0aGWaoFY0pxcnnNEWHQtJoT1STnUqJPAyhhzbSAy7ZundnbmfQSf64f98wK1/P6hFwecjL5V
HYFDT0gXlI6meVXBVCpWs7USmR2TCVU42nANlKeJ+FqEOzproz9ZvZupqxkxM0b5h3MG3d1PGy+K
HHLLiHvQyZPByyyAA1dhzoEcQFgnQQgAlttTufrhzv15Dn3/Ehe7ajNbDBQjuT5hX6P4pW+010tN
YGwxogbdc7ufnvuF09j3T7zYEOVRsgpBFOsTBiz31nt+3Td0uttcOAaD212zO97pqptyKYvNZejk
74H6OVcfIeNVv1wJ9/98B+Rf2sCLlfjH4lmKqN936NyYG0Fj8YS018wFVPJ1t+OM6hdCOwGDdoLy
W/QquiRTvW+bm4QUhGCTtv44MTmXyE1gZGpV5AaBk44puMkYOSJkwTmInXh6ZjGmVeXNwjNxzBxX
m4Bbey5Kr02lnaYVTlEJ9sI6mqriGKcPc5Zu0hyVu6fHLrIuYNWB1EemFBx4fNJD7tLJxG9IfhBi
m7Uz9xvrGMy3UgILz05JGhk2QMsWfvrw88QnKzlChbOz1EvG+1hwa951r/xEVCwskG961ZyBNDxy
H4vEL852C+qA+iMliwTgxecXdulBKUjo9YRn/h6dTmXa5pvJHPFFfjPSo1q6AvqRapsrXruPXspp
FUhOmx7lR5J/cthktiD7/N75BKuNEnDP1x4/21P2ggfn+UVv74q7/K5idxsJzt1Ig8fnLEooHHfI
m3vRg1WXHfr8Wm9WAp5uZE4IjiKtx2vpc7rrMH06ILjMYIMoHnQw43ynNTG8SbfWbib5KI0usrAu
WCV1aFP/SRAoNvqhvFY8QHonvSdBBdfXxs0/RH+RMBLXtx025XU72zA+IVM69SmjGrMFLErumyOC
oiugT3/05hfpQantZiPAySidci/h4rj4A3rN8XzLNBy1nBNdayv26DV0kdoVDFcSjgY0hHbXZchI
QYiuhNv5Knc6IkS7u/HToI+XvYyCfRlTu6V0xSipvmqusn3zppS2sfvnt+CiTPn2VioXcgezqhIJ
7KE+zaM/eFQpKFpV2IowF++Kz97mtmUqZFO+RXeHA0b2hOTnh2v4s1v59zVwGizEk4Uqrfz5IqaM
UqMlKuikYejkahuUjNv2kPimsSNGfK3bCIfW4VOzG6+TF+RJ//zxF052//p4CZGnzD+gupfRvSMg
OArpZtmY9Boms90YmEv3a7iQyOJdkqCUtcZbgom3XLBD8x6icPSkwZnPjqJBhXBwq/0ZyJf+clQi
h6dIRAegLcEBf96XISbsB8ppfcL9SihsLIlDXIm9wKU7nR0N9eLZaVJGUTZSy8cf7srfHgo9FCAt
DmsMuy8U+RjKpFNuTfXJ0NfMnYgAbFyB9MFOvrcEv1gPjvYUORW2CInBjvMUYPFP5luzZqILq6YL
YY+68JQocysvtm6S5OEnbBxK1PdiwsDfFB4rVslE8l6cYqFUyHUeFPWp8QbTqRo/rp3GqeW3swUZ
3jfEYd2Ur3FAgFt2H8FBTLpHEzmUibvXVR1d6+WbenaFYIW4ykn1yRNSWK5sslp/NNLEj6Ovrre8
c527AcHh0601vPfqXuse8rFcN1pqG+QLav6gOnLkBstwmS1qI7hW4jFBzk7yXl9V11gsyeU78tZA
7glJIb/9qMbPgnqE5RXUt2bla+OqMe7H5ChNT1W2Lw2vUEnXsTFnmPK9aT1P6f1s7eZ5ZVA5NC0n
pyN1rsEyYCPv4PqA5s9+3G6wJlj8HpVwI8VPZIzpcOvlVZ+Tj/aimDi3aAfdghmA0M3LXnAzPheO
KNrMogvlVJPCU7ptuhrBg0nlYhNmGoXBqwFb/gn/FmcS33/WKF2gKf96BZlMgVNhP0xs3sUOIJrn
MbeKmF3ovVV2g+GmjY/aWIb9fS+Hm7JewdMV1j0WiZrTX9Wlq8FuQAAhZMRUIjh9i9JXZb5T080S
PyivRPW5F4/RR3MT40pL0dVurZN2Y7w0WYKogR5M3g71Pssfs+aTmwzxaLwOeMk/SQOK4MeLlh+8
9Z84T1iFz0uWYmpTe7qyU/1YQY5sI37M2yvzFjM+ENMBdJ3oH9XlAGwdiRtpK7rzsz/IBXPiv+8U
Sx7iBJq7S6OMemKbCKSgOml3k1O9znDgRN8Sbcj1FCLlq4opPtvXS3Mo98UPe4Lyt9eN7Qgeiqlj
+3uJs0mt2sDGsyp2yvR10nzRYPUcGgoUim8TRRRikjNB4MJVwk1YkFJm1msccmh6e0ey7kjPQO4m
bSJlr3H09V5KdbzFgcI1f6rS/9Rq/ftG/XatF+VmAHt8CFWulc0zjp0ZF+d53ZNOgJU6z1/ApkD2
umBXkVbAzjqtyO+1nLhz6oqIqBUVxGT5i0uo7NdUdhok+aUOSt+nt+Cna12W92Ul+vt9vdjoVXMY
GFbwUOWXYI8xEgVxWd6fN+URbjdy9H3Qus0LuABIXC3DUbMbJ0hX/Z0CDCMep+Gq98ZXLXMLhMru
WF0ZrIv/O1f4H7nMfy0W/nOdnJl/HkiJkNTnKeCetm6O5ZfKrN5u8BwQSXpxBK/2jC0ofzbjCeVN
d6nfPdY/gf5QtL/dLP4dae/wwUGi8Av+8yLOhOg2fR6EJ/AZeuEc16Oz9DmcE8aw8GWutRpMVXqW
arhvXwaPuo7cDtxQqTeC8SYbuVM9mOHe5BW1lK+Q/T+ABDMJj7NAam9wkDK/b7c547+q/DB7k0Ib
yqN1J+LUJt+QA4lK140bXwj2Peo/5b7oQEtPHdMy3a7ydZof5SKz9Qj2RUT61QaZpzF9WMZLj8XB
/FFwMFTjczPdxxSJRn8dazjv8F+rdAfFuG9WwfktMegh0wPvUKrfyaEj6tcyfj0Nw6+bkALd0F7V
OV2X09coUFSSQLcFeNJSLJo8xmTJ6EvdXQYpNke60nOmqYAv6HK/Ap3gUScjKXvXImAP/Hzaayjy
tXUab7GpiaVlf7wSik0/77oIG6zMsMVpJZg3SZ74ZYTHh4at8GdmbqtCdcPkE7MrW2hbD0KarZZ+
nASuBWKZSwrEqs+y4tTVzkSyrOFGmS3+ho5yC6C3RchP56HR6LSdq4u35tIREWMcQZj6zPoDOoWi
XCvTSstx+jN3rfCQ6iusimIZyyn+zj2/8EaKNCM3EWYIs9ulTnsjrzGcGfHO/qxfUtGduNoKZGoE
R/f5SZzExlnEaoeDeEuocggDGJwYMU+AAN/BxSBMnqVplVJYQSgCpgsdedrJb+ld1mF1Z2ubrrWJ
wSsXKbrTTYTZabStG1JIgIYT8oXHPQSYmccVb+mYOEeLmgbMG+6wPtDLTXOYWqc0H4uDvCNJO7vB
WOgjfi5fZFv4MohlNh+lV0q7MCpsc43gqyv2bXYVIouyvDJey8a+Nh4lazd2L1n+kAv3FTHBJNtl
mYe+jmACfZ0LboWN2+N4aj5kKF6kVzg0ddbgleOabqs4WKzK8dn0cajZ9NFdny4+JtMnUeVLZLSi
ojuzi8HXSt+ER6WvhnlnVa+G7FuIsIhv5AZnHwLSlJbWbUNLKUsOzSE/OF5jDFJbjja6Yu7X/S0H
ZkjrAiR5sG5gB72pm+mYbiCgbMWAWgXPDjT9K22Ld4ULNAeqfRDSdUcV40x3KiW40dvaVyEAqUbu
OL52u2bXFTY8x0dCJpRdpXld60kPnbUJPyqkZUBakpf6/eBkqxwBkrOVZg9DyMgtst2gfTbNZmq9
6kOGZMDhvUuuS+OqqW907stE2ISbKjsJnh6zmK0IIQKZlIPSbV7zqVG2Ne8mH69rD0tV/g/6BDIZ
cUO0aWYHh84CIrSrbqU/QfFJBC9T7mvTwTuOX6rl3lThV9A8YUwAPTbcj+ercVuvY9k+r4V9uCqe
2pp2K92Fq9wRvbMLa8cLV5UrvgO9nr/kjjxvW7otv6Sb4Yna2zxUT/kOBw5j1W+NGxUnSnt6gnK+
yzP/TJyrnX3NNK9P2df0lO6Iiq+Wutyb1rRS4g9UnAtO1nLsLruzCp0P6TUQzEUlp6gFasHcCk/n
J0OCceipuTcmu9HEHaS8l6q9Vu2JlAy2eCBg9KH5WKNAPGUe3nFwOfOrtM+PxvQiRrdpuTDRnuVg
fy6P0mpwjS0RyXZ2XumHZHYMTzjxrZUtd10FyFgJt5Xbe4qXbbXEbhJHGmzlp6HR95aMr2cu7qnE
Oi18xT8PnzEP27Ysy/A0+ujfzvfVw8I2oviu0KdCHLvCJTJ3Ftt1rXK0LULVVaS5jFmmx2T7s724
+dfD8LfruSAw1GXctKVZhKdkNzzg08R6kXDgS+0qZWi4i6bPkTc/Mrda4+QjVg0Of6e9tVe1x2pU
nGxdbeqv8eZ8F7nCgwj+e8DUwbe8GH0YALijXPWE5vjwILeVy1r2o3s4z3Z8Y3G8kfu7mp5IF3Yo
kehIzLdkNWzPpyxZiY8htit2cFqaGLyEcGuqyPVes5sOcDLNXeRZbuHxpKTi9Zy+h8F9hCawO0wC
LsDt6ryq1j90tOqfbI9/rU2I1DS1qo7Z3GXtnBpnsYusODqRIAHKhavQ/TnaTfFae+PxDfCwymrL
LcLfh2zkXl0rBQRgR4h93fTGfJ+J75a2EhFwidp1X5V4NzDsHfZhvD1zsOTHsPJzECWt38JugutL
DPSSMpI0+2Z8XeiYifowxrdSjURx4RrUwiHEPixadZbTwS9VStq3+1aIncUDOyNBM5Gdah+vBt/a
dtJjKa0NtLzDrVTchamvT18iTNRmpWOaPW3a2zJb9df5R8PGsZMRF4Quw8bspr/J79H+JtcdhrrN
Wn+KrntP7G0IHCKJ63bCSDDai+mpE/Zm+cy+HT8vu65Jde9pToN6OloN9/2ruOuO6prV3N9yyjT3
/UP7qsNvwV3SVq+g6Ly2TnGXrNtXqHifDAINoK5HmC+l4TRHTgf0LpxMms6bWTgNrn4zyZPcRJ1i
9dO0fMVpaZoCR+eEvSZCqPeDR3GHH7cT3NYU353N35TRmpFLtk685Cb2hysmb568Fpur4sDY80zp
Zuf+tOb0QG44r7JT6ocud6FhMA+26SzTvjNeOW5LGBzjHOuqvCIlFdcozeYbXKN7PKkscdMxntqd
4GOtJNxPoT3dYpocxBuDPxGc7lnZzVosPOk4rM8309mWThrKjvPbUgdjCYWg1CfyoIOmnnhIZX5Y
zt8HNCpWAP9ZzUuz9tv4usgaoxfjJDr17zgayU5zbTwRL7AbESVkbnUi+u48fBi3XPCK8Fw/9RPE
qLZs2Nm18UX72qY2jtM/zfkB0f5SoMPDWLyvFVUkbOfiwgy1ECox4sIsO7weNQJ9sFeV86+eu0o3
1o0CzfG6LW9MwnaCm2BLIeuP1ba/4sXzWv7EUg5GSnnFJoM6dGbiK6BvWEH1h5snQXfz841kQFTk
LMN2j+GbIeAE5Q8tpc7ig2QrghdDg5P2Zrtti08NlVO1V27bL8x7grvqXtk2z2gWN6XX7CRvvkGc
7aKI3mjbZd7OS0bXiKlTu80EtK4LIlFs5HdDd6tdtJ5X+YaEtn39ihi6e5+/zoA3gOc300F9P8eO
+U7loL+fa9vCphiK1BKhdCcd/3kFaN/bRlbAbzf6YgXgOi1blRxGTL+ClRbY/d1QrKQ1hrGWg4ZZ
eGKUsmLH9itXflcyW7nNN03sou1PiZuQXW2VAPqkGLF1QNOLAzvDnn29llYBOsfGRfi9bZ3Ux+pu
XCEfEWUv2uaH6m64+mkOfaEB+Pfe/Nt3uThYOyFoSVLmu9S+vCq8c7yrarwHPDl5BCEy5K9xkcO1
t5VBu253rxad8LFeTi1Qq4E/cVfz2mvlK5k3yoTMbqdXNyp8TPm5bm+T8jjUGxgXxCIa6TbtVury
P7up3OE53xkv5bp4Hx3JOd/mbBbVW5S4//ywlO/ziOVh6TJ0RvDebxowPeqN5tyY4SnY569IUSDW
QvMlCWWrfvabAoE9tDu3/WD4jpvlwIkKu84N7ylDqV2bD/2N+G/aHhiXuyWI8MdAl7/uJ/+5QOOi
uVdKw8xqhQusWU437CXrs5/J3vQqPObcuJelSut80Z9fZd+8iz+Tx3AXPVB6aw/xE0TJRXKhbirr
hxunLzPcP4cjy40Dj9cB6kkJupjxzuIcGbNOvz9sk9wBoRhuS9b6ffEa9Q7T+ojTrvFNeX92u2it
4xEe2rzwzV31Mt6LPNT1eK9c5bRmvVNhziHF9vlorGMgBgpQHKV7oivXgoel+8NCJaF6Mw81VKFo
P6ebM1IZRzaRa3py5DHdUP2wX2XSgTFvyQZ6oqvSQr+s8DTYCylKVVfDaaT44S78BaQgLmFZOky5
QUkupx5RbdWdVFJXi9toulKWmtgW9wxhAAT30wdTTeMlv++v+z0v53G6wlghftY8aQvytOMaf649
5b+s6F8hKIwhyXCQfm1Pvx1Ac96csQjUQ7Yf1m62ye7HHK/kZEOF4y52RcBIX73TmjiQOcIXNZ3z
02Hzt2HQH9dwUf/GoRnMqcE16Pvovt9VX7zlUFAVB2BeLbCtXIkc6pHbPMwueX9bZjubeiMvkKo9
baDWKjYkbJtBDEt8nW1mVyUG/TNufZj8SrTqd6wR6y3xBU9B5nJjeMYqdNR1fat22yV9VHbVx/OM
NRzK2LXercwnOsLAsvvpZch8QfWFW2rdhwhLCWTNOvBR5fd7unO67YAZqfPTTnpB7/q1ky4yCBmO
NnleSOz+PH71OTAnbTTYaE7xdcIWotsjiJq0JaPN66/YG2mxkWMUdv1V7Ywt7eLshE79q/D6501P
+8ue8se1XJxQaNrEPO54PNnO3AJf4km4G8u9nq9m6ioLV56TGuxwiZSb2woYBUfyayN0gxsmtiBe
1YhhWURrp7sBdpu2sRdVzuu82st3Gtz4p9bwVSKUtmzrNMUppMsvCj5sbr5KLF42feaGG2oMtnxB
WkkOQ6kNilY39n+qxqy/NIZ/fNPL86vCcHVUuOuNl16Ha/Xh7IYeyDON95rwiI1yx5gcBaFx4F9h
ot9JNyY1GAoN6P+xtDIMVkZ2h+F8ja80kioNWPlak90e2eDLwNjpqnCWU47JxoPO1Dd35CfoAkgz
9iTQMGBogq3JA869QXFoiSeI3vxmDpX+hDXyR6v5OfGG5ke4Ga8Mj5X4Lk0veKJKW5wO7XBD0lsp
b5kU4N7T4iJhLNMJ0QfNd0pnWjdXkuJmO+bkB+swkgj5k9nt3xfuwogimlHUkLT+uXClpBxLqxPD
Uz45A4jnu+ZXWy3cQXC/xZMIvQFEXEZA78pXr/kRL922dkrNRcZc2v+8cP+HawH8RDb1F6Qjm1Qp
q9SOQwe3YfUhz7wKkpVqp9r1iEg+Oc5kAS6FR4gC3jH7o8rEs8VaV3eM5/zxJxeRvwCdKur0hdys
m9oiePvz3kxdH+KhbQj3mowlDyIfd/IwAGVGPXgSHGXoIWPtwBtV6mXGpMBfX2ZlrARPlZxG3bfy
D5Me+S+jB/Rj2IzqeIHo3yK+EiNOVWXUhPsuclJkVvG+ydZNQTBuFQIJuAGIIjkJJnaX3qAeu3HV
Dh8B+fMMe/y5uqqzjzrcFNprkh3neZtMrNojVOifiOF/v3fotNFqEaf7TbgynmW9D6VzeGqfiof0
et5p6+rUHxKcy5bc6q12k3JJtO2n/mT62ZZsp3Xxw/DhV5VyUcUsREMF+8pFQPOLyfbbYalUupKq
lS7ci7i50ypkwLdOOpI+4xsUWuzHK6N2sHJGPOjh9BkvBsDu8FXed9fVap5dgzaSivgrX/zbfH2+
7lMsx9yaAaFES8RcxxHu8av85xdB+b6vmYvEErMcBacFXsv/w9559biNbl36v3z3PMMcgPnmQqSo
nFXxhqjIJDHnXz8P3Zg5ZZXhOpjraTTcsN02KYrku9+913rW7zeeIfhZ2HoX/y5YZOs2tyX9WB4L
OFevkUNn6N3fpI+hP7dAjdlI7J10Ee9F0mPn5m7MsW7X9U6cB8T/8puenfB4tHZeTWB7/P1E9e+3
Iw8GaFDNGB0OoNp/P1FRkzutMrnA2WOChAMK7CLZM+3wr5NmL94FT9G+2emAaV/LHO/3oVkpRx9A
3T3bgOgld1heZFyfSzq8wgx/F61haturP8NWV7/pPj7iOUgmYMKEE7OV6si0Vuc+UKjIpjkg0fn4
FHwnKacmRTr839e6txW25cvC0ZzsLXzg17Gs48+uMbtshB+UPPKfvimQXuhoxNFL/WvG/uUOqwuo
vc3A85g8qjNo3bNx8HFXDo/ZQwOcz5iKT8OWbRXzw/d2QbuChLz6lccXIkPEylwHu79/JX8oEPlK
MCHgkWSyj57296+kvVqGrF1kbst2NbBfDpzhavPKss1FpU3CRXavny7btpkk2xSUykSeiGT2/UTt
/Oc4vz973L1kBIxAG/q2tzQfgOBGkcI6Pl+jZY2KyNrJCU8TZmUTeFH/ECpL6MPUSRrJ1f7hgvuu
gkYIUMsSKdDkkSK20FJw1tByJwy9JWMBbh0RSDmhpT8v70KGtLMmsOWT6gQOjnIUCwlFngXea6uS
BuevPWVVMlfD2F8o1SRFECjYb761Q6YSObgOc0g1BP9hR1EWLC3LjrKZsDYEZsKkWikzr+Y7fPMV
h1oId+Pk2tptM09CNxFWg7CCWicZE8YBYntSpBkVgp4/xQwWG7vZaP5cIKk7dZp2g6qO7lnrgSN0
C046XBlImDw36EYdoAe4IHMTf6H5yyCYayj8pKMOdr4EqneIGfIR0kblXGRsWGn95cmT2DwMwa4Z
de1Ysu7yZx1GN5qZ5CBZbjjKDG2/rCcKekWVaTwdUSxV8BqeWU4Tc0muYbQykXe09vUDNaBdrbRX
07drNl6M4YUpw/CLsJQLVzzkc3zpz/T06gfP7o+F29vqp1BuzM6w9cH2kBliLqLzMSln/nSEUqUL
AOZ4tvuP9rmb0zUEGDfx3Oy10GZ5fnc9DIuOOw9gph4znHWDkp0v+Yc7S7KzJ6mZCK8+E8ZJJdk4
6NkbzHN0/D4EXdKN2DtK/XoUOcQ0tSaCYtPuciw3fWafCggLiMbZYiCvM8egOaHNrv0sqvdRtJM7
f+Zrit3mTDEELGzBXIH80ziBsQFNJ4e2iHZ0yWcgjptxDl0Lph5MKtVpgjbAmFRXcCqrtoeLcWSy
xNQU3XC0GjOJPRsXdK1N6siWRXbHW6h0IdO1aJGIm+GTwjGyHNLQjHSudWupcc3rqym7HHyEdDIJ
b3Z+BFVplSiOMmxz5emiTWnGELXuf9YWoqb4TQ1mHA88BzlpEv91+eXsYJg7X3N5dOp0VYNgtVaM
HK53dOlUuuCe954KExyzmTSrU5jVB1G5v1jZxKSBar5nhBGksm31SEkrupS481QSkrQWgofpYEOc
6LWP0f6xYSCdWu6QdLsq+DSi61RFgyC0T0OkL6x27lmhXQ1LszpdGaDeJcCQzLV4YXDYziVaAbUj
IurJ2RRNGDtmos1gtWOy28ILHpU8zDWg7RfTXl7U8aZqgRg7xegLGnU+ubqofhKU/0HTM76f+Adf
nkxtd7PGDiHoS9Pn/TS8GY/0MVfSynwih2EW0M+CrbOMXWvf/dA9/EOb9vejjgvql/XC75PhakYc
VZwF+3g+zJNVuPgn2Bpv8Q/1z49HuynuBTPVY1xx8rleMvhjzDQWDOqEhwMvYPADGvoP1dZvn02/
6WWpTS/grWrkMypFC0nr1Dq1h3ir2vmyqibDWUQQxFOz4pU2Pl/YyyNhTxdxidDMFc6xKzj+a0M+
sHwI3z3J8R4rlMAxi/3x72uk8n2HzJkySQRdYCKA+7Wv/PItEIbqqX5RymfvGfTrQAWyYN7uuxf7
utKxg6r4nZKp/AG8XVSWsYgU2r68jTwNx5jTz3iNPtHH8k7DiEBQhbgNKldIVyFD6NZJ3y9LmKzP
+g+1/5+/zS9nfWOBuKodS61UyGdYl7NuTa98ep3RQB3uoYH9cOv8oX7nEgFcGn+AE3db2UlqF4iq
F8tn7TR+hc2+/gifg13yGtrpGLmDalulhSHSZo8xo2OXaJ7+/i0hG+Nh+K2EkAifYZoBFppYY1m6
eUTlqioaM4zUs/ycfxJBI37Cbe+61RUyGzE81dIw5iaUsgELuCc8iO0dZBSPWQPJQZNOyReS+mmV
wyLCl8rVEhctRJq0dK34uWJUkMyM1pokC81cXMbMCxlRlXJ/vddOl4W5TJ7gC6hL8TLJxWfBumv9
R6lgij4pS7cT9+195K9kUmi1aTa41eDSDo3eg33KWvSGLge2qg6vwIA8jMyCcd0bvNRkUU/zaX9A
570g3uGifoYIR9/Jo0CnzuDjvluPDWB2JqsQxPlAPJ5TdI6q2Ppjro6a19CcoyXAiH7pGR3UR2nY
hfso3yrKobPAubJPrWdEIyifsrSHQKTGa7O2h08zWod78mfNx6g3wE2t+IsSaSOB1E0n6z5n1DYb
pFkPechY0UkjLIaERCCjL3kNdcaaBYjLFOSYTCiTKXEZaDP8d/8JUDVTo+r+MjYyirfKqqdWE85F
IAzWsDOEhxDJ0drvVxBdcQbSHFHfpGk2o12rLP5+v3y/ZW9ul5t3a2/pvp6l3C4jI0yMF3USzOJ0
hfZBTmZe6ZZ2fQd2sCkmiXLwqTJocum0IREbAvLj4S+XP5yRNXZCv9/BlOO4Ek2E3TfF+FXvheLS
F+qZ8WUdL0P5oHk7AyALwolwojKcLzehtAP0jVdW0f1JtetKh65U580UPFX5sa5FJ4w+g/ohbp51
TEuldkiHlwTVWZ2cVFZHoTiXpB9ql2etW/XZewFBpEbDFg3I5c/kSuemQ+HbvTfCq4J+npH5VXc6
ZXpFb68AXroPEjeyiNM6XpNTp79r2VN1rZ00vsxjRnCq4aDRphLPGSR65dLkBirl2XB55jbXvLsO
50e9BvJceThvtqK4Q9Htz8CJlelMqR8lSj0FWO+U/m6to65ijogrPV9Z+VNL6DRNJgO+Z7ug/a9r
U3oCgL5Aq4BDbs9ptSgNersxSIORdzeRi43hHwLLBkfN0tEi1AodY6yhGBzw4GQfEsBbHw4YhU6t
ffjelXvh4ujdis8SXE9kqKBIMvl3pYR2ywFr2+PCtYR6ZCtPdqCVxE/4VUe2mP8KYg95Ocq21puh
GwM5RTRdBNSM+kS0ccEQ7UQV3+JbKB31DUXztF9Eh+FOR4aS8AQHV0dO2HuWbgtlvGHxDVblCQrN
Jp0HB+2+oiloAWaxaWGz/a3P9O0x1PKzGkGVYifItTAOdpBl8j1KdoLrrWSKK8eUqUxtKcd6j1wa
TeS0q9xqOyAtYHMhpumSeejIlkOV0qFukpYdg/VPlq103fWT1oVTKE4+JAQSD+HamHUEHKjz6ynC
AdTZ5Y7560rbJW/Djg20IOAMsoduMmarcTPHr+GDX01UEgqpi1NbMaflrl7Ik+KDC8Kw0oHnYU27
D311OUQXJzuy3a/Qbu1wUIxknXfvAWlC9NxPyIK6xraCC+rhGj35+uxaPmRAMzLIvdiommkWkQn8
0yB/LEa+PZk6DCH8pgx2bvueZNC0SN9D9SztBBxB527dbo25hnhmzz6AuXTxLDrD5/hCnRBy9iMw
Ep/738/g1gSkDXoblHDeztEiPg5EkG46kpnIVloZ6loCOc2zgum6vu/Rc/W2TPjFIdyqn+kU6Uo2
ze5yAnwOvFln0gLyIp5qR3LknNSKITxuhHKaLMjvCtgxSDPFXBTDtjNfC2HToI/zVyJz+HTqSXPT
2Ec9oVtM76V+ohlX8m6YWit3bRCuUN6YOLIqEhM/ZNxtz23JcHitPjYvuRuY+/CNL7FldoeVFfZ4
QA6ZK57BJ5na9DK/uuIcgX6LwzWcJuhJLAe40sUmYqxdescM9SN8LMEZ9ZPZKxGNqDbzetoxpbWa
1zADs8e+3wvIsQ3cxHzUSZ0LwM45qVtwu0x/ktprfyw4dJO2pWTI4CZvCo7G0rJKxCp1LqfGm/7p
YypcJJwMu7x99j6cx1Hoeni7DnY9xfTBzlawafP46Fifwo/YBvb4ybDqF6ans8Oz/+4xIHnksUEA
mmxNFy4N7w7U+6+947ljKzt1UBXtQHY7hXt9YVegO8XdT7r874PMcWn88sFulsaC9CRJS73xg2G7
WVcSHTG7OZFFfldugnbSzhh/PyHbvj56J20JUrTWqY7mYcIYghzeg3r8cbvwbZJ5c043m5NLg92i
iEyF7UI7hSVJuYWdiFKJVucTbbSLOsc5Q+BZ+RR8mif9jWdR+szukyM26oC8qdEz6R1FXk7vnewC
S/3pHfGtuTeeoWEiqxRJrRBvNTUJyUheFBuIzS+T9oXI9O7c7Ij0KYH1Li/JvOhHiepYfO6CVXry
op36ai0uduEyToMUbZEh9vBDSfHHiuLLOcm8Vb5sXfT6ag5lrCtn3o3slGy+ynxL66JQ7W7R30kP
gi2e1B1v98KhyVcslfvmAMSyl2xWsh+u0HdvwniFTORQDGyAmv3aEn45mzYehotZqERCsa7PRsrH
gV4TsEbo0qT0DDZTT9FW7tA0w3VBYvbDTu6GucLc9eYEbm7s0vfVImMnw40tuTITvm394q+u+AaL
ab2Og6m/rxfJcpyktQ8/TX1//Pg3t3Br+GRVCnx82mgExcEPW2MHmenvQodIEyASrjA/YP2o/wNe
1/dxGZ+d7atk6aYJHV69KS4DOKRGIdQKvefxsc54R+sL6TXeJMUs/iCIAxnUMM2rBUS5XbiLZt2+
qpzmp2nFDQPon+/g63nc7EujZoiul5jz0Df5C/MT0WYjZI/iVnmRPMlkPGCxsPN2UULDhm/sgdrq
lwXlD6Ev4VutYAqQiNWbqL0bIod6Kjb61tjnTyj7UXvU8pRywI92Rssn6RoKt9DtaNF1u4CJh7LB
Kn5FAXh5td7//rB994KOV1glRIgGP+yYX93/L7e3XkqC0ZBPegaajMl8iuF8Hr02c4/3EigRZaz/
/MwxnB+O+6d16Otxb65ofhlEw9dF5aztCL4d1uo0coMTuULCJLxr2Rea826T2cmsI/7w/MPB/1QZ
fT34zSKYmnpySQYOrs68ZQkYi44xrCo6pfMfjvTTx7x5ePMoSduW0d1ZnrHDQFwmkS+rPXQPApEe
d/FadDU7634Z0/NfhecPxx8fz9sa8OsnvXl8FbUqghj9z/myHgtAY+V3QAEn6B9pLA+rUY+HZHd0
l1ATY7q39j9hutTxdf2XU7gtAv0I6h4ZGLy/lmZm6xoOx0350h5prpZ4dDJ1ntHJV1y1n9Xb7Jyh
KwRLMKoz0GpsaC0IWC3IlJsr8qzbJgdapsOELYVCelnuKJhKhKeGDTw2u/eQ8f4P86/vzoPfn5Bf
ArwvT4hWI/tWG4130BvOA3oxMjDjcnrxlkS4q3AjUX+0KH9nok53ujsNryriHyZ2EADA5AHh3Gee
7b3n3awNZBu0ihneK8dQOGavUYSaRHaTKdGR+GWlFi3h2vvVdy9earAAIto4piFEeb4FB6XlE8+a
ahZL07/fJ7926X/7km7WXLPRw8qIuU+Lx+uLTvd0Y+0GR56KWPO1h8jv3LTHNoXsw09fhQdjHu2Y
Pm2vU7DUjrjQIaP0u3jYptSPjDvrt8zaSjb7QnVO81PaIF4lAVWCmxLcDZLLyEjimVuqTGTgdDvs
8Stiu4Dg1eO8jNfn4LCtx9/MAG04pQ/eNlsWH8aCPNaKaNFVmEAyxRlhjx6rENQCE6loYjE8Wg42
vpxsyW+Y6VLtj0GzoPf+9+tF2NoPd/X4+1/uCj8iflEdXyE5s6J+7AYjKrqI24obWMEBQMZWYZsf
EnhaOhF2stVe/IxXaheQgjr12GvyCbpF0rreXnziXJkqOOyIBe904QuwibhJTkrmqB9XedEFeITc
/rm+4497iEQexA1H8I/NGK6AXcTypzm8cLw6j/q95UZu9RC8Fg/ySV9ksGLOkcggGTViwDfqz+Fb
XRllMZosF3RVrlOznuFODfJ9LW5TWGEdrvRjaxzlqwuSgOkJE7yCgOZGtIWIpspmYHrSzQZ/aTRT
MO6S9yGwbytssqx+uNB/foHixWfEinTn1hijCnKbqkannElR26lLfx6uEjefBQ786XvG6cbyMg+W
l5kwD2Z/P7T8x1XCGP3Q2KEJcLgpPggV9iJZbln0+zk0M1VeptlKNR1CSDHmYAlc8pYqNFceY8ku
LnYGkhPt6HkgJDf5Yb389Zb59oB+OZmb9VKLtK6VokFhzjS5oooRUd6MDwky08gtESvpy0FdyMJc
zO6YyQ/+xHjGhNA76RN6fOWOdyYNJ0YAQzytM6emDcJsXJhjLZe0n2rmP6462LU00pAoLG7NWr1f
+4EgFuOq4x36q+N32GnhTBBQTHMycFHlbK977Q53j3KX7342/v/qm3+/XP8+A/X3x9OSL1HqG5xB
a8P+J3+jWifvFK42Iz96H8YhJxDqRV0Xs582osb3TR/2BB2inIZEAfXqTXFRKXkcXy7X+Fw1JxFA
NoqEAYxEBbaB1GKlPQnQ2epZ6p1irM3GHMmO8oiNHPSpTg6QcbLSR/WjHi1A2RHfq989qe0iRRyd
uhcYWqT+wRyNXtPHQZwxoB7Y1dYymN9XuT4U9M314F4layNtpiHJ3MAgmhPZzFf/qJgo3XMMmHdl
PevS1bWaFvLM16c5ZNdukTKcat3c9+2OtkDYbMsQC2IuuFJGT1shujdnw7yU6oX2k+iLwKpv71OM
fYRSYH9jEPLtqpWicklSnS69hjbuuhryhR4urGoWqe+AsC60DGf4qOLc5ranX8GUJAGGO7jtp2Eu
xo0+YYEa87iVeN9uon28ip68+/zIXpsGMPIQjbEDDd5k3+yTpxAhGesKUt0XHE5n/bMld0G1WXnA
vw5O9NZ/hEvPuTw86Cfp2LzGaBtWYxcX8Dz+In+Bp0q9iy0k2RPaUXi59CdtSwPnQXxs15A2FsGc
QMt5OjVXwZRm/MTaDDYBgaDR0XRPADFNRnsJ0J95DqxSnVkLXvE0VpNpvGsflHH8YZgwD6BlTLN7
AMLKEuO4TIlIc1MCKT9J98J12aMcQb762S8uS/Ghea73JZvlPXj50KlXhUtW7cGc9wweLQctx1O4
U8HcTqylyMq6jDfj0mRO4Puecjd9TBfd7HIIT/xdTmU46iKECQNBbGyLGROUIAYvnDkofuZiiCfo
a+6YhyPHvrww9mcrZnyWF0hF0Wu70clhi0mLmwQPiLaxgVhoJNB4HK1ZsqrdXwpyKMySTcvJQbZ7
hJU9pTM3wkTp+xMfgo4lfTQOwgsavw+Djju5gfx/RPck9+YekcwRk+Zc2NZ36VZyys342wwPxMfh
QUAB7XPkJiM9gbNs8coImxEkQEqlg4fyCIGYNdFQFlo+M0kwpSMJb0Ow+4/rZRUOM8lV7aFYBgCO
Cdks6EumfI0Lot9JhCVG0m7yaVDMwmV5qBlxPLDvy2dlTmFjX07cPQcxW/MgEYX+rhwIQBxGq2x4
ZiDcP4ZEk1gLhAeUrs2h8N386RofEb7wDTNuJUg1DKbVsCDGrvjkB5r6vkqU3ZSNoXg557vAcgoa
3lAq18Io03QJCV9Ko6N80VpnMVmI4iucJ5mceQAsbCPjg3e0aEkCX8s9VD00nhwdwLeC6MBJEXbs
tSdDPsWY+ogpvGDw8t5j4fHv66n5vWTiEQevIMuqpou4uH5/J6tqKWbNUOfnlrK4c+Jtsy5wK9ra
u35nLDKnpG3ujkQq7cyk45RPI3mSz6MNa15EN35gZtkwih1sQou5ZXrfCTcpFcFzMDu0hw1FeHRW
7cDuVtm8WNUxiqlwpuVugcbEjXakpy+4k62N+I4mD/jLPMMNSDsWAcaBkYIJOIvu9NMLCASGFKMV
3KWWBBlv/ydxSr+Umb8vUb9fjpslqggDNdUMLge1hWiP5tfoJD+NE2drWRxx1f1QzxAKfLsR+/2A
N/WMKvfitQk7XrEUUt0aogJbvgtB87POAvIzkYWVYoDZpstDrpjrM1O7z+/ZmPGYxXfNiskZhlzz
KDyicYi1SUnjomPf6La0DErHn3MHO/7Ex5zmq9ML8I5uovujx7WAjjq2XxcxrROghP1bgWCe+ddc
W9IxPlWNUw6rKp0xPynxh+GpiR4DcdnSc0RrHszo1vbmUoiB+ip7wZh2P2YQ/nRxbuqrUtL8LpO4
OI25o5gngfdyfi636cG1jkl9L+fzgpcKPZiVccAD6FsYO5KZuRWPJBEXvPyYADz8/YH5roQeKfJY
c0ZaFhOcb5wur1cDLSnzcz2+e+JjgFFoGzHVdcVl/wklBZgYoiVrg4f6Dd+F8hziS+G/mC7oyZVz
FKYr8Yd+5B/K4t/OShpX8i87H0GuOhTH3LcF7IJT+sJ52cbqepc86OsrOpON+CgsxRXhdgu2DZbz
U0PBGB+Mbw/Ovy+LdKPINYI6CZli5Ofhl9iZlbzdVspEeZK3ONkKJ1pDxNzny/rOP1RzIBNnTJfa
Nj6Im2wXr6734gHvrHogCtnt3vUPVoAFO5u8tiNALyflIC7U/fVgfqYvyq63zSWkgbn4TjzGdVIt
gxfhkL1ogw1JInxicCr5NrVav8YzwHviA0FkZJsb60wDv3z9ycxg/vThbzbqhie3ceQVOf26ZJEj
Q36Ie7soHGYE0inDnNRPdE64/PD2yc5bXrdX2iTz5r17Z16c7NjPK+VsrFniCb+AnlJpt+JlW2JB
AM3RIvCzrRdrGxHiO0k1KvcJN32xwo3X22hq1wTKzhsIiNNCdyAl0nQ2Fi1W/HmxbM/5Gnw/6BOX
0mXazuEgOlrH7JSlks7F3JSP5qtIXWtO5BUuboiMcs7/95MjX/vjSvPlDrlZaSzxGsemyR0SrOMX
/768Vz+zct4euD7KKb03xY1/b528mfnRUv/sewxE8Lrs6x3b5lPBPXI5NQ8+rpC7ZJVBW7xsi6NG
RMcRvWl1lO47huPnKyHdjNgfpU131xyrO/GVMZeTrv7+EvjzMvHls9wsE1ada62R8FnqZUWXFNst
SvHS0R9Ro/wncMA/FuJfjnezSihenUgXiZfOmJExRqH+gl/YGEN/+GSyON6rf3uQb965cSSXvujn
rIDP7TQgW/hJxNqHthQ6j+XmeGMo4rJJgCi04MZ0Kc4pYlTdCYUpFl6maYqbONfYOeNj6rRF1G0B
Gis9YDpsTg7JSuYHsxruYdomSDCY/UUznSaavr9wC7YLSbIZh4vB3MroZOzFfELqi9GwWHmSC2MB
wXWEnhf5ckt86IQ/GoApzSYdrSfYpupEbUlWn7RP6D2h5xWb4DKRnrPmrY0myK4pLoLXhkAJ9h3Y
Lqb1GZ9nf2qeufHBA/GCQOZ/lacRIt4XlCU4ovklNJJwbV5Y4gJ/xqNFkhJUoPodDbtgWwTBI7we
uWbhPfM3JXNVTgzht/xrCWJ/f4pflbMvPKg00fwpptvr53CKKqd7GgCBYklJtphhpgKwqcfrdTRz
eTthNsa/1ithXnz4V1eh5k3wI5IZpNyF0iQsppSXDXjX1AWFINKCY0tQAdj3nvE8ZuGMP0GnM0xR
9Uz55Hx+Lh+DTVq4YxsCH7v1iaYDMoT0ot1VzxSv8WPUONWzdlfuaK6Uqxx5IhulbGLhIoMO+hi/
/v1R+iV4+Nv9drMzv6Ty0DQVtzZGjmqd+TNrJ+RjTYkD5UDQ2hGtyaSbaxj/8jVRof6sW2pLOjyX
LV9sSB+hmfGWxw/z9xP7wxDm9yX1Zkpw7euCGHceBLK9ctolYAtgna1Q+rGKBvZ1T/2LHe0n+aH5
p6IH7gz2G/A6pnmbh3MxKvNqZslYkbvxS7cGU4z9TDzlfNMUghPrSPbfW/LKMxnGU0matpI7SJyV
nTEITWemafvZFs15SsYTWFq2kvk6F6dDsqmHu0b/1FFqoG6FRBIqM1ybQCtcfjIEL7U+ocSiRFfL
HeFxkb6RYH8Ss6jTyJ0NjSub6xB1zblT1jVQHtkx73me953uiJILRSWw26udoXQUZ4gopHTXlvSi
PXx1+U7r5n3ikQ0ruEJpkD1SERYrLXVr2sp3Rv/4c4jR9zYlEShfruTNW/pi1oWmhGl+rhyxp8sw
uKPj97oM2HY0S8icbHne9VX/iqlw8fe7x/p2bLpM6HsUUiN04spuW6RmWLSS6pFJwoRaH5CkfVbq
/cV8y6oGQuGmacNZ6fWOUc+46KXumsFhkHCYNMW0aSNIa48ACb1Ffd1K/nMYzqt0EWoOiz8TmpTG
vW6xEcXPQwNAhM5VrfLra6meBrLosimjTVmice2UDehAO5btcCecqzdx623MWXj0lqLd2zWbvHJ1
dcHtro3DqB/z2Od4wBwRnmHQAeCVrProzudFXgUboX1hXEmwoDDN2B0VZrgaBtJiAdwR2GPZ4L8C
EFb+TqcbEJQvF/+h6s91SlmjMTlsEFQF0VJnTxORWj++jy6PYrosKufvl17+zmyX6QxToCug4hXE
1jerZaFdcmVoa+1kbtRlsx7WPBuYT9TuwKrBhZT9k+IZ67B7ikxe5ejcIupJ6sX8gjgQySHOPJaO
HAlkefGcMkWsl4Qns+6XKrrtOuJ9U5GcTHcqnI5o78DX5gpA2joGWJM5JiQlYH+vJDF55zf9ZAxz
UVmXlztUOfKaLgG93iicR8PZ0E4UW1469/SNUT6br6w1+ZPFHG169RZKtuJQF8zagA0wHUVunk8t
yKj+fMCGDoOB4raIp00Kc9PG+tmkL7q6wCWrYLxR4fPOqPFSWlvZSDW4dBM+LmY8iwnWHtqe+Vqa
R3ZxOS1pTMaAzCBpyBc7u06lbUmnkvqTJa3dlO0muR5U714AmoFqzaEuawCKiMcA8hevJDdmbaAI
QmlvS58S0YPd69VfqCDen4ldFaInS5y0rN1g/E7aynzJZ5ZxMGwQJaBIArDpr8kJXiPasX5aclWr
h9jWaRshITuaIBY+lAeUYMZeIb4IfBKdHDJbKEKwxNoYTdjaqjKm+4lyrIgCmVFA9Jd7ymmqixkL
9pvx7JXOrDAmjHi15/F2v2fJxA9Aol3CJAg/CHoBywUbGMWkfDbzKH5LTEhzKz9yr7Q92vlARBzp
VSqpqPH+QmSU3hqbPOJuv1T1dIjT6QVKb1wWuGoAhQ1XN7aGZTaz2PZpFCWl93TR97n+LCpzI7tj
vCY9Ce7fb37tW5d/vPdRMGlwR3RyX26q7C71LaNvQ+2kPrOQPtbb9o42WNttSKmF7Fi2cwQQpbQi
56VLHUHbsHTkiR36eNDOpnfswh0PNniJwomZGkpOcK9cHNh3DFP892YbHCNYTP3cnEpIrgU220U0
i7XZoG6LdmHStoqci+Sa0WNWby7CXGk2SbSSRZt0ac37BNKXYNP4ycL9XdTIx4YpzENvSEgnrJsq
QvCbqI7NQDtRWemT6N28z9wLU1B0jA5PncLQczKinn7Mhvy2Wo8HpkWOMZqLrd9qtbpQzGJL8NRT
awM3mvGsbH32VVNhmsy5GTx6V+YrbMmfhKTSuHj9VjfdHPhmz5mZgknvjgMrxXzsFjU2GN4YMSDb
ewpz/V1howddwf5/uMFINRqTllCoKcrNldZbJUMdpKgnPXfhOwEDYQFjTrHEGlcfsJERqts/9/mx
v6MzHQNYBq5cPMsN05adbwpz3E4G/hVgHPnlldi2uaWTKN8fM9S4bfBWiqusfRPJdK5dBfIS7dtq
ZokbQ9qo1txLKOf3ugZJu5gIzVzHkWYlmBkiRvCMkkwDq6O3kBQ8bt6qxUURq89q4BbCu64fpPrw
96txq8TCYKqzwuPnUkC2Q8u9+RZKQ80qLdPYaLbavtO063JoCnrs//z46xf+/UNehgDLch3H9x9/
n01OLFcavLFfZ/n/I4L+Sx4bXf/jf/3Pf6jG3yKCTh/Jh/9y+S0jaPwT/2QECZL0L8ZaFnR7nNRw
h8bQkH8ygwTJ+BcEAaAqumkht6Tn939DgyT9XxRXiN+s8U2jj+6hMq2r4L//S5L/xZpPWxD/M9kC
tAb/z5nt/3lyy5uff427Qc/42xNuQtzmliIF3jJNlSLy1zj1S09PijRNvNbhWovCuHUvmgChjiPT
Dsplhmr9pV8gGqY91qlCOeAJRa6Wki1IkRL7Z1Rl2B1HSknvqEKHm0bNFame96KYf0ZWKS7D3FRO
elHEbt/nzaLMNcEOK92JSvMd+0hAwCqPlCanV1jBtFKHKgJ1JCraUmnLcH+NyoZQrQy1aSMpTMl8
D7N3riJ4yMUkRp6WW/5brTc5+18/aNwqw2GqFUL4odZROZdzM6lwXnjCucmF8CEOr4T0qbC4Pb/R
15Uc8Rf3srIgLJy+tpzpU6nv1DvNg31/EUprXkeVsdL1SJ2lktYv2tSLdzUn6UpBhGSujRgr6KGw
CEM655qVNBuP/Eo369p+WQZe/mAETfauNBVxt5rWLLrrFaYG68xCNHpc1LXGziqvu0MWlVZu53JM
CEg+hDMjU8RnKzYZ1YQ+5EKwbEuhicuNcrlG60FSG8e6mvpUsTqLBnEv7ARjIHhmuEjJ0ldCmITV
laG31Fl2hlkd4ItZyHbX9CopIpYcLcymt1aeoqLlzHwsU3mGHauFMxtUIVvCLiyPvSqop6CoNUIY
KiiWcQT+zNcEZgFSJj9eEqGbh2FiLpLmwuWsOsbN1ypzenm4vPQXgnF9z+/fBlMq5l0R52Cg5dGp
VYjlwiRm9pj1ZHIAfSqossrMvNpdOUYPR2JtbUVit4EdJ7mAozbM7Lg1hV0npPm2AcO+tuoS3zVR
DG9GFPTnvpJlTESNeJeLSrrPkiJaeYVnUtBWDc6yrmEUeRWZcmhm6a/0PE2vi7Zor8R1Mn9eXXM5
/1DzwptVnUdBJcgBcAbvEmZ0WXSzBXti4K9J+0qfakUJ/is3d4JZG/vC7BCrxarowa0qfRpUnpAk
60yIjVUQMilRIHW+8e1Cp6/z/83eeTTJbXRr+q9MzB434BNYTnnTrto3Nwg2Dbz3+PXzoPVdsQh2
Vc3lekIKLUQJWUhknjx5zmvsXaPkCNhzK1+mVhTtnaF2tlLeBj+Ctqe/nPmxeh9WYXqnVLEu7xyz
xEwnCYG6mbZaXqWd51zVuunMKzNnY0apDroiQyxsSJyVqwXaxq0Qi05FKa8rXfGvDatK1r5v9ote
WNW1qbjOoeiGYhNIKrTxgTpYZjaUM50k/QIwtL0LzFx+8YWnrsvAqTHhq9OrJpCrdRMpxa6R27Sf
ZYNL5Q1b010VxMVN5DXQBhyVfNkLu/J7UGeovFmJ1j5ZTZzee2xNLCPCDM1hGT3fFfs5laktDSoK
SmWuIngKGg0r5pROEC6q/lcR5vq7r0Y5bndthomDXMY14txmL64Vfv8Xp8Z6GjufwoeyqrfaNnGx
IKSaZFCOr60AoBNwU+Tu2uw9Lh0BQymtkr0h2nCJvIe7jJrQo/RUuO03F1AHsqMVZj9DIMCO8HGw
EErKAfiBmvTmU9qr1j4CKg4LSS6S58EsK7S9YyQ5Y104qIH2jXFjgh5C/NrTbZRJ9OqxqWLO4jhy
g2vw3EC5Qw2AoCnkGqBXKctQ4+zmrh9Eu866CtEapS3lZVGhOub1fnrXMiGvVlaacM80MdwWfoS/
OyzffamXgPeVUIJ20UY6F9BcSRUoGJjfmDPBlldnTZkigjnYKLa6bQSOIi5IWzIjT3740IR3ZmJ2
P5Myae7NSCrWbCxjXXh2R4u8TqJbzffARgg71DGeJpSi9q3EwwOG5P1TaWvQwsqce1GgBpBkk9H8
VJf6mBcRPTRzo/ERJBzcYS/pMdALUDsSN8EBw1KStoTSWqqHHYAVNbiNgrjc+4aZvwkri4AmWf4a
X4o6prJUhoeywiA1Qfrj3eDoePJCYr1U5tqVE2X505AEJnyATtcOVp2pT70bw5/wcnWsH/kqShat
cBBslItXw43KO9xM/avaqozXItRwYpWUPqDnmCZvTjWUB1ZZ96VVvRCKdJM3D2bWKbu4CGvwJJRJ
ateJ3mNVNZc8O7+X7Bi0gxw2KjoeZSs9D4qEjHTS2e1DZif+GxOlEC36ofiuSEnIgeprP7wsCdeZ
70Mf67zoNjUTdW+b9DoH4dRbXbhNvrCsJNoNrl8tVBWLgCCTAL1HkFgrkRdrKUjkvRLqhGW/6Ax8
YGTPeBz0of1q9br+rW5jyBxeFH9rM+hqeYS+sD5Yo2gwmM+veagGh6isbRBt5IxXoSyQWipK35VJ
kXtuU6rcNbdaVGEdqHQ9UBfhjP3fuuG6l0d+j64++QDXusHa+R7kokUUtqPKZNlBP43CCoinH5T6
lVq7RjkbbDPcSKbpPQxJbkXY3An3NsnioFskA+WPPtLlG2XoEvw1Y/Ezbn2hL207S5dlMAyHqJVK
4CNGSAVLbUoD1Rm1pM4RVFJaoxWNGUiFGfF9VA7sCifiekEg0BHsCeMSMEgYo7aeaFmELZcUeo+4
jwe4nDvSuxWUFBfbPkC0o+qK+Cc7jPa4opXeG0ZqCExnOEDf2qpHl6KVA8r3VtaW97LXwfFUjQK+
qlaH8tdI0Qe4sKLo79wCGFUd5Hk5txy9eyCjQa/clZu1cHz0f00pK+8a4NFrWTNTc14RiqkBJA72
JWUuFhzgmX/vq16l7XpksVjYBQfhNwsRmRHB5yow+7K+hGmrOL3cIV6K61K2cSUX4docPSMrmGut
lra7IVXQgEvS+sVIavXW9bFRklwjgKLgBg8dcW/FJrafbV9CqjjD9KO1NRdrHB/0bOpn1H5yjM/y
coS4hCRhJJJAwhrd3Qi5UVd1HhrztnZCWjMphjcWrtCzNKgH8ATuMJjrIR4aaCLCbEEZ9U7wwwly
3Zg5WlTqEH31IKbr3whzrvsmEtHCFZ26iArLHF2Xay5zBf6Iy7junTe5k9tVViEutdRdt55nfmJf
94oro7lYo92IyIvro/FXRe6N4TfyXhK+gPrOAbb1tSR5SqxYWVRV6rxlYRpfhaZSv+Fh3S+6JvSv
o5Ku1EIZHApsEFyL28p1KHHVGmuAYN7/bA21B7BhJfbPSLOlbe3pzi37xHmsBjV5x+GJFv0gDesg
7M0Hpy/pmKhJ1PwI7ER9T5oCcE+n9A/eALZBa1x6oU2gpDBqfK0tCLFsh4VWpWmIJkulsghjA90e
JB04iaywCa6sADAdnh55Cv077Qf5ORhaMiSrk9Nu1RSOoa+iLqgfkBPPvJlSa9KL5BU9dbmicGia
yZYVr/Km7reQoCNKLDL6+ttUccOnPlW9W+Fb3o9GRDhQZ6KnbF9qZLUzu0eabR6VnSs2jp9QWk3K
CumbRFakFI+nAUFKT3iIcZuhAzKiRWP+xZGtnuaOyJJ4aYq+g+QmFb6x9c0uSJYoGTTWUqQV4OTE
U0kZAglbFTW2cMzL7UxeBY0uvdhuCyiujsczWbYCi0JzD5hlLudaToE00JVyEVVR9hDpHJJID9cm
HH/VE2hwqEn63CsNkp2eUwCNVQo/r1bkU4qA3haiGpT5FVY8WuRRdHXsAh8Tb2iRWQiigFpiK2nB
YyIIgUsfeBNNEZ9KNdGm0y2OZ7cdVWiGBgXMknKonmVkMYMj1GYu+r6miaS4TbK34qCnoda1PxyO
Y3NuNwJMV58JbLpqYSlbOXYxetRYVu1SUxxJJ1FMlGybt67zNpIft74ldGDmphq/5IMjv/e1lJgL
tSFZXIgkSfxFIjmF/RjKDofXbVh51g9PFdkhk/hhrYb3FTctNpcWY9Pg9Qp9Eu5MvsB/o/NJrTLV
z5fpYDtPQ2UDEFBd6nZ9L7tQ4MvSBWSp2SGV3ixKbAHfXxJbLwoxOtYqIBFaIie3jepoYN/U4Wpo
B9Io2dBtwNJ+zX+g+AOdQqUXiKaznauARJ91OyuEPoqdljpou6BrBLJJhjRqYAck8YssqgXWK4pq
rfmfCjHP+FzJs9sYKqJnUep3G7DR8YMpabW1CWThoVrZFUPnQhKw+wQErpLIbAulJdEtai2/ddrW
s9A5KiqKPoaVB9hcFlZkIgTSJ57I1pEsfO3WHTRzpnL2znJbe28apV+QGzbLMtKLt7Ki41TLOYVq
8bXxCvK7INXHJokRbfuoLr8UpqGj9mbhRtBTA1iLIcXhaAiYDoemcNc2yb2p1zlOQQnmrkTP/Efl
2yW4UpnCvmQ2N1qbtwu7F2DCQtlD46/XgmvTlVDYbhzrrkkld9WmlLjmSaDr743r62sqafpG9TPn
a+INdDVjU9kH3WhFl/vkU37q+UvhxpCfPBLjWRY45ksk48ZQkYfdZb6rPuFxZe5tLiJPXjdQyOaC
GqGf0FuoL7kN562qJMiKFLRrG0kT2qzMW/027vleGCAk5ZtqJckPVdcBLw6hK5702vDrZWrX0QUY
waR5Su3CVhR1tOozqa0of3j1VlbRFtjVP1QLvHJuzV3zkF/T7EdvgU7R2DgdbQyPSjv/KaAcF0x+
L4h+DKmreJV9tH1GyDLllKNySduJWh8KE0U3+Smy5Pcm9bQLQ0zKzP+MYVrQYNHmhAKqT1BOqu3R
68uUg742XilP4Je+968RLb1Nt/2VBechuCaBuERZnsBN/hlWqEymJYNdl6eadmbYV35VKIdyORQL
TIQWCOLsEVBBIAgVxnClJRdedCzi/iou//eANgwbmzKXbkyKvHUfknXH5kEtHPmFu33yGKhZv6IQ
2nHD1Hv60W12iU7xeyn9z0HHetjRB5RZuFWqmwczdq4qC9m5DkESDw2Yui/t2fnF8ukLaqox+kmi
wjVlWGoRtzGtE4dATSkOm8o21Jq7xuvukiR/bWzpy/nhJhox/3k3DbYMnWAT0Vvt93fzqiEqI9k6
YCOqzUdM7TZBjnS4cR6Tdwwa5bton14p87FJgb4aQJA773AJa/rZBsFH7d/fMP750fxWymC3iasd
4uY9Nt9t98f5d/yjXMlCOX78ZP/JiWlFqTCpXkjRu+o1Gt23UBdzrkLKD913krfCi8UidrnlnB/5
0xeDJmuNPYk/NV/7UM4qrusHuejGq1FU0ZJzDa++QDr8fBsejTNZoI4nXAogODHN1R2uZAtQKTfc
k7eo+Cyi9SU27qfbwTARsRRoAOt/dJY8T2nqQT30Qpvr+U873VmdAYjHWJyfvc9f62igSQ9DSXoR
0+85VAtKt8YKF8K5uo32eGwtCzxXLr3Xp1/raLjJVrD0yrba0jpESii/FUKkjy7l4f5v1sTRKJPF
XqhoExXoLXUFOML2hsvEhRA5Luc/QuTRAJPlbpStk9qaTk9JQcUvSSwIQMMyk/z1+c/z6ThEftsW
MuJxU8JbEIZtaLX6odYzXC7SdVLG+yy3LkhGfbrYjkYZ//woNjS+5uq9YR9CxF0C8c0znnKyG8O8
oCV3aZjJuZIHqhJWknpQ+rsyt6/D8ockD7PIFhfyj0/D+9HrTHZq0DleV7OkJfCZiCsneT5X/eDW
7QPUX7Tl+S+EcfRna2Fshhp0oJU/fNC4eJZdF1kHL2nmkY3iV6ls5EZZcpdZJdj4Zo66zlRqk3lF
qUbHA9G39w0NdynqD44F2d1xb/sGpo2huVd2/1xk4KfTbFW2EKj774WiIZxjzBJIzEqUYiv/I8MI
Wrf9XZsYy7JGLd4n3NqvfvSWSt/s4jmLq1mS9juBY6Kl+MsIFxLfQU/NltE6ASoJSqsog1kLfUBt
0IHP9Eez8l89kGF2Fm7j7qvTYIKKbqlMymbW7cbustscp5++kO7jHI/ojnhkGmKl8iuzALgG2qlG
hxx5JG9yKFGB913ObnL1RjFpISGyGiZja1Rx14qLpFXchTMrjFv0N5MXrm0zst0XMTjbPPiiu6+O
EXwtVX/ZZe616pgo61EOMwLIdjagUd1UFl0o5i13AaN4VrjL+mFzpSCOmpfWe2p32qyqHEQcjRyG
rT4vowx1GeVBD56ipt+IpL1TQo+5MVcytW6pzjemWcHIE7cCCEEmcZVMxDoX4s7FuNBw+HxxrNyl
zneHWmriobIqKSi0BouhsxddGSzD4rvoQ76cGt47YcrNAuCUPuC+JZaBk1/XLWLEI3Goe8zVn8KA
PwEaR1L4pYaxUd1Nh8uQeEuhIFGhLtI30xFI3yM/i95DUVyJ5qvm/bSVB8m5zUFu5bhSgwj3cCa3
vDcr+6YA5ew9Pric3eWjKVIC68DG6TSjIjugqoaPV2Id4qRf5JF+T9MAKrdxG1T+DcLfc6NqAcCA
7200vGAw6XkOcoEQQHyVwPtzAH6Y/dbFqGC8mA3bwn9Lw2tC34bjd+6IEcyFYEayNMpnkSI/7Tpr
V3mws3bttfW2ihxmOKZOCwYkRkamkroV3aVtgYcoxg6WD5K/NFaDJC0N+ycXucdYgbavL93uR44S
Ll02igTqTnfvSwmBgTJayVSuO5GTvVlcphApD7PtoGbY0ibDLlH2Tuj+MCJkIvP4BvD5k+TA7ceE
0E8PlL3hYzR7M5QPmVYRJEYijW9sPMWBhKkuhyDdkPDsJSR17fS+NPeD6q107QvN4dfQLSEFScjw
hEWubwLPB0ukWSlekjUYsGZIV56T4STj1QcfErmvA08+H3Y+OB1/nEBHUWdyxEmuyVVQqe6j4U5W
qJbD9FFu3BbGmPQsFwLZuGRV286FdOHT4/to1Mm554ixBOHYhzR0n3RPW+VjD+bCm40Zx+TNRndw
PK+FqnMHn1yzNDUxXQzxoFMUWyCuL207p1OMk0C80rPlJTWhT97I0BjFUFRV0PSfJCQud/giatWD
aFIHRXgpXCaKEVxQqZ3gdT5uAL+NMvlabM0wkg35EBWLhPUAP4ei3CpfALSKEfe8QrNnfSnj/2yJ
wNo1AEbJQsYHcTKRJUe6miX2wbHRXUvS3D80sgfGsJJj5zEyC3kl9X5BpVCJCnthu6FBm7CpL8Kz
PkliDG289tgy2reamJz7VZlWUePW96NCJmwAQENi1W1QJ2VDw1rN7s19uLpE+v50UBtio8m4eEBO
Xj40jVpXAu2QCW0XlTk3HusZ8fALSN/PRzFMS0XuSQd69nvm5BupTLdMPXiKoO4ZxO9S5z9Spf55
fk98kjkZOsU0UxUWaJVpCUBGYrTRCutgZwMer7GLY2SjPumxvbTaJry0AcclP92AR6PZEzpZ0Hp5
qXbefbH4YBpiC1ptUF1H9aVa5/DcL+TSn+3AETxl42FkkuJOlodR5aGVGtahVpUqwy8XexFaps6F
S/hnX4oKESxXE4SaYk7Wg2nmgaPXMAWdbrRy9iERSRHNFFXpLszfZx8LgQVqC4CKVFKg39dE3Nu9
0ufqg1chsoIHaCihV1ylO8PAe+r8uvjs9oYLhm6ryEVZYD4n649tB7pHtR/IZYZVfK8+dVDCX8I1
muYL0+N7XQoqEwbkP5HsaMQ/vOMGvSrRrnuwH/DfeoHjPUf6gGqs+Qj+ZAm7+kGsB0RfrrNrSmTQ
aOUldl2Yx7/I62zRvv/FhRIDIeQJTC7Jf3phNGYfYMSnPyhRcqg95ckccu+vZvlojMmFwpCqPNNN
DXiptrK4jK1xcHka5twtizsspkam3/nvOn626Q48fqnJZ+2Gnk6bqj8A09okt8UGJOQy2JWb86N8
tiWORvkQgDi69ql+FWSFoj+MGXWYXFXRJmmtC2/y+Qr9NXfTOAzsIQEgrz2MRiXoDo9z194hYIs9
7fU4d5couh9c0z/mDtXjEcCngeGbbHTZ1Z0+cLWHgPRhLLPRGlpJa7pHy0ukxk9PdYpe/w6l/r7T
PXeIRNzovFtwJy9x6Fvod1dr1L7vogNB5sJUfhYnj0ebZCrCqJsyrMfP9e5C6LVfz6+Gz8LW8eMn
KYodqGj2JvYD8APaIEhdFu++uK+cS+Hxo7r65weyVUvGoEkxp2dm7VlK1LPsqtds263cTVGv1bmy
CJcIg7pzb5Ft9NueT4bksb5p7kMqo2j33V62FPzk+xE2FIG4CU066FaTpdJ5udWT8NOnUHeGPyvu
8jmEj5UzqlM8YnX8F9Wv3wecLBi7tuSkiZ2HNKBRoCHTFBj2+/nP+EnzhQQBDDZAAuqGf1hfe7Jb
9thPHdJ+nm2VKwWP0YwZvIUmMsMddgWDQd1cOham23z020GIEyQWiZA5qgz9vhV8uZdDi6lUwFzl
1TNXxcKgw16a616T1pG35xL/LYz0mYexKVdwVKf/Ixjw/4HO/5te09Ei+APovEkT93/tx388/J/7
Y7jzx//3D9xZUfT/wnXEEOgLA3VWR03Tf9DOmC3811hgBsLOZQHYMYEhSYsR0qyq/zUakKJXLZsE
U3UUEvwP2pk/UgyuaNi1qpS96IX/T+DOv4c2CdCL0OE6fjROjk4g2fXi1itAg8SlAJNizOxLx8Hv
Z9yvJ0+2dtOXcZKrLTgs+MODKd2bob7sW+fCETrZbb+eP8mRG1H1IgyhK7gjb7L53jaLGjG44h3v
ZMB8weiDHom5/HKpHfh7avDvgB+atEdTRVEnUGuvlve5i7xqMcAB/K7b3cLA2Ei6kpDe95sfR6vo
7p+QfLqn+muoSbqTaEqugn0Fo+PeVOWdwDHg/IN/P2p+PXiSGae1OgDM0+V9VZeLVsIl0zg4jYKl
arc9P8IktP8aYhz6aJp8zWokkNKsKGwtqtsExQeE8l4oncLa2mRf4GWPqo7fzw83UeD4Ndy4/I6G
kwIfjFeWKXskkq9CIFWNjw3U6LcUNrc1VU2jw4eucze8+ZtLI9M2sis1KO8Tv4aVp2+DEu17kK5I
gM9yN3/v2uzCEh0n9ddx++unTc7zNDOsRqSyvO+M4LV35FnFQpW0geIpXvDAys9PwYkt/HEwHM2A
EjVK5aRMuOd90YcXpI7+7rmEnuOZdRMqb1FJaHBKFKuan135fP7Bp+ZlEhncLu0qU+YH17W2CsB4
aNULwFz6EOigB5daEaeW+iQ+uFWqihSI897QfljacF1VYKSqft6F15YXlGARxS7spaWocZ1qccxL
o10qI/Gj1E9xmCz70AZ1jUhdLy88vIPDocRaJFtBJbgVOSS3Nl3WdbOOXQq9enId4J1mWRAxnRZA
v2zPGzVa2vK9qQFSo+jSZcFVYYGnwijXK567/sWSIFpG7S5Fjb38kiE7ZTTeTQ9cqMaPN+jaRYVb
TFh3N20HizhRgVLi9uA01O+rpQiLdVrl8x6eFQd8yTzWSnodKXtd3A5+vZDytxRTsg7jucD/FgeU
dy1MHIQ1q9T3wX5BOHFWacXh/Ec9Ee6nujzU4Q3PGgJ5H+KBkTwNzlXhX1gv6olPKU/CIQjIIq4j
NpKJp0U8oLDeeD+VEpEI8cOgS5LX4IaQEYP2MPNpotYUijMaM65cbX3IkWr81dB6/DHcqyqD7GHo
myRU97XADC/W7p1O/eIqxQLj1+X5yThxVMiTMJuUbl5nBSu8aTKMcXZxGs9MtNUS5M/S4nVAFIDW
/IWY/pG2fxJn5HHajgIA27QDV13Je81yXnp6Xh6Aeyn44oA7GkBi9hHmKKgR1cZtX7Q3DQIXXWxs
XVNghVJB96HjULnzqJZfpDT5ktvf8eIN3HQuNBCqTrPS6v5NtREU9HHwwPwoCHY2xh1Cf0Ota25W
9TZkgTtgquEKzQpIppg+zRL/EQDCIonBQHYDjAyEEeSHVnmGQDSSnGYpcOW4av9Hxax/o+20UevA
N2nrmDlXa8Q/8F6owvX5rzm5N/169DSQK9HQxZIi79G2nPcYK2mkNLb+HV51aoM9z+ZN+4BpT9Xf
IByglLu2xrUQ60UVW1IoAzPf+jaE+FmA7asRRA/8A7SQeTpAfFKrS8WSE+fAhzrv0TIw00DLhWn3
e7/qN65eXQfSt/MTcCJgf2jWHD3Z9oPayXA83dNHtNJ6mYjrEDm4FJtx07/QCT8VPyaHQta6gW+3
nDaVdOv738EOm/Qbz//+U7miPDkLwiyGHdazNopVsm22GkrN+p12n6OTD9Nk7a/6l0tKPp/PFRJl
v2/GLMqSIFMYiqLjPAAl2BjR3JS9pQJHcGj/KtpSuP19FDNKykYpGaXqXnQJQs89sezCZJ16g/Hf
H33t1GzNIXV7ks89CHk0OxBe2YfXYCTn2bJddctqHq/avXUBmzDRRP/v3QVq8ffxcjuH6Nx0vIsK
cUGn7OBUS7OPMIJ8VrruunAA2IZfivRVA67qItET2ddO+OyHFarWztyH+qHoVHuafF47o5CXCnnJ
2BvQwCJLQDELV06ibkDwzlpH0HzUdm51Z8X1rR4/yljAlfHXUoZTEl+ZFE41tPR89q+80lsa0V1/
4VCYGDj8etFx6R9NrNSILu7p0+6DK+cau9Zd8MDgaAJVpMfST/rR8h1E9ivE3MNZZF0JaZMjFuCg
+zk3gQy8n//Ak0Lyr98xCWcm3IjC92MmfGGto7v4HoPPLRpwG23T7bu9u3SXKBMiJ9HMaUiv1Kv2
1hNzxI6Sg7xBVXp1/nd8fqqrU0xe5jlRTFdi4OpJhbANV03T7JXsXY7MvzoS4AX/PuF5NQyS6oQc
w95axNvGfTj/y0/tkEmsqmM/YJ+Tj4ToH2nSwjNedTwjVfRZB9Dg5wf5PJxjNP37j9f1tDL8wBn2
kfutKfcFer3nH3wiGtLo/f3JWVBkrRqTLyAviniiuzGpm0q4bWPUtcYvZhQuuPCNP4/qeCv9PlTb
0ZZDnm/Ym+WoGCIWKsRPVX86/yb6iTmyJqFKM4yi1HzmCEEXdH6yuZhhQkdz05yHewc9T2UFVfLB
U0dpq1W49HfxvNjcwVvZGjt11SzdbfRsfhM7QBNzyKhIXNkHscsfzRUMnYvmX6dmYRLhXJgHqYwY
CTcpxGdAgei4XhsAiM9Pw4nlONXbofcCe7IvuOngsSvCR2wqDWp7UKXnavv9/BinZnr890exy++1
uBYdY2TNawtT0TX9S8tx3I1/pq+gSCePTqOi7mviAJInN9W2vs45aZpddG9xylw6lk+UJVRrEgu8
oYkR9mKUapHPqHbP7Jv78UDD8JDVLl1dUuQ8OdAkOGQV17rcNgYOT8DwSG7atNrdtc/KgmhyWz1d
qvye+iSTANFBze2KiDeisTor7LvSvOApf2K5ikl8kNQsM+rxwa57G7c7t7zO4vvzy+jUGfghunC0
jiL6vm3TMjvm2pzn63Tt3UYruIwrZ1vslXVww2V7GV1z7V1h6bHyrtv9336ZKQpCtctAAlU/7NUD
3MLrcm3QWMd9AudwiQiQPHVv59/y1Br4UB0+eks3Hmy3ynhLdV1dNY/Y6GHZi0QXPo3entsSWqAX
Rhq/ySebR4zf8GgksqmyyHNG6lZihcL4vF82q+LKWddrf50tw622Du+a++HJ212axxPr7kOK9mhI
vEHttigZMnYPnfYlb3+cf5dTy24SB6oQwQLTJkq20U6nDSpnt5F7CZc8aZP8m/SIyf6XuzbX8RoY
9v0a27mr7KF8cq/1RXylr5IDRYFLFjkf8iCffZHJ/o9cb3AgyQ57qmYOBnL3zrO9z5/QgdhAJ78B
DRh/A2d4HVxXF5bbqTUwCQSe3/bw8Ji4NI9wKg2W8oAWaxnDMi/nnVNCTUSzOxEX1tyJ7z9FPLiV
5/hBynDQ7pvuOURh7/wC0Mcf/MnUfRhDH62srCnzZigz7tkzKGGz7+0M09IZLjKzdwWt0nL2g7oJ
uUrHP5PZSzOr+MtamCQuiKwh/RqtvWW5KTffozndvdl/+lv/qNfc/fMLjsvxpxaPOckzYuCF/K0N
e+2hR0YEtSXuB0sErl/N1+Y+e7pk/XAqcIydoOPtXEtZUOc6A7W7btVfBw9FNSv2NGB35gb1rHuc
yl/OT/ZHh+ezyZ5EDm1QckkLiYb5kjb9nXZ1m++wMFqZd8Z9yYyKnb0Olsj5PwQHFC2eLlqNj7nf
ZwNPUom2ipV6yO1u/7zv59RX58/PMZ/5S7zE3hqjK8w2lz6Awwgn3Lcn+jjziB9wMRCcWmSTMGN5
SWrlKVM82F8lcBdNOqyqAs9rKO6l+wqBQJebhV/dnZ/nE1FtqlAVKoXiIEnFbjH2MRKP3Z2SvP/d
oyeRJs5biNAZkSbAy2VwtKXa75PMuJC6T+Ac/0ZMcxJWwtixIxnKKnbn8vz9HYfaeTfPM4TO/h9M
2U4Ekw89vaMtH8DzyxLB10jdFUoDqr49Pzennju5eFSJmSdOZw14E1kIdV753gU026kHT0JBjxCZ
QibJg7O7JN461YWyy4l1Ykx2fqHVcSA8Pmbi7aPam0kIA+eXkB+nHj7Z64XuwlQf45fVAQmIUUv2
ARBfYi1+dEA/2dEfbnFHH1EWauui40VG4DS7wDDRUIrmUrypq3qm4MtmG0825gBGDLBeYSsLMPio
UaCaJ20jN5wPNko1ys733QtH1IkT8UML/egH+bWfSlrBD6rtuzr96aBEmXnqBu2TWZsk81R+qbSL
h8OpwSaZRZP6elbHUb83ZrGyk/wvWmXPBusrmBauGfF8WJvxG/TDWc/1LFF2GvgkCl2L8wv91Ked
BIGuKQwvi3hVP96hveLWr2jt/d2jJwGgKmmuouLAlUlD37jC9yy69yX1wjc6dQBNUUgRUhlFWajd
Xi1YLQ3Wi423TNGdr9CszRV4NWR/8ljAk1/UHtOGop3JrrvMNH/R4k1eZQJatbpKFf8mTaRFBAUm
kMwtqPgLc3tir+uTIDKYSmnGLXvdk+kaBdsOUs35qT21ZfRJGOkGkUdywaPTZbaoFumNviwexKa8
DtfRbO1t5CuFEzheZNf+hXg+BpJPNqk+CTD6kDolGp2M2N+a/WOAB5eZbQzE48+/kjr+9M8GmASZ
PCj6xBwjY8ta9/WDUaaLDiEtE3aU5cwkr1wji/QuJQGCdbi1GT8T8ai0K4UmvR/biwpxnkZH0u7G
D6/1IV6q2NaGurfO4QXlsrj2mvdCv5D+nJqN8ZMfRYhCRlKubON+3yOGmg6PSfw9Rv9Mhwx0fjpO
rZ1JmkHPss5LTe73iozQU/VVai8xGk7N8yTeRIaReb6c9Pt6Tmtuhf3SfLThQqMYX/Fi+XIF6Whd
/92xNGUwDAo8kz6jViyaBuLad696duruwv46GQImEcaPUI/qAr5CvqyX+i4DMIoBxS67w0ZkidXO
lflqvdq7ejssndlXH239v/o42hjKj76+phhDUdTKsJcRJQks3EfV6sJ3P5U2fahjHz07j2JL0fOU
z4M5MwIhc7E01s7sJrvoqndyiEnwsJF+Kc3IGKetW8hP6hPtbgxrywflyb7waU6OMQkXEnCIHund
cYxhIb2UBwLvEjn7p+HyGCduAtokYthBWDVh7nT7hqOSxg28eyhxLT6cSCZBizzo+KihgIdjjxkU
y0RNV2p1d4mAfeLk1CYhIDMytyoqEAvNqPb31iTV0iqGzfkVduomN2U11UHmG17bEWDW3apbaIgh
I8m4bJa7r9hhzy5Bk09dTbVJNGiQyqnShHHGaHArgTUln1onM7Je6tcXhxl35CfB/cOK82hVd07l
siTG14F4n8+B389RsRvdnpbnJ+zU15iEglaW/KzQWW+Jh5Cv+iU3IcCWr+cffgIiAUT29w1fmNp/
NjwqQ/PcepPy8Mp3D+gJ4vfqHtL8R9Hnc7e44YRC4TxYohHUYioZyN3SsZBs95Olq4DxeQyiBsHu
a199zLrDYD+JqJ1VyiOA91kB/ETI/r4LuqUEQzK2ki0VJ2TFtqa1qdVd5OEN5GK6VzirXghgAd7c
0Ul4hl3f6HOpfIo5LKD4zVFTKOQLLz8RS/73IvfRBzz6dpUh4sJq2nGJ9OtihRvDHOAFzoB0Fhf5
ItxauGMZ+GNFF8LrhP/2a8RJgBI2kq+9K9NL1OOdKR7c/8vZefY2r2Nb+BcJENX1Vd3dcWKnfBFS
1QvVSOrX3+XMvUCOJ45xDwZnBvPivFYjNzc3115PClm5Pgbl+N7ENKhS+NpOL8nNA/4ri+23cOjH
E6ZcRqsxRS3Dgu93HWnilvXElTTh0qekyJhca7aEwo8jANaBaeAKzFhAIi2vdJAurCrs1BZ3f4/S
qx/qIiKZNi+SWMfVGp/6wlVcbLrRxnyQn+NgvYacxGFRuqFvf1/uyoy7FIxLVU5EeR4WNZoADYFn
a3D4XdySJV1b3L///MdHUas5gVkQnqbzYN0F2iUsiED+0PZVWIE7CQ9Q0HQAWgjKDTAIn8jomxvB
90qGpFzsiQytrQ0FVlcrAl0neo8dHI65rHsoyZce27cWeuv3kPitSP3xfHY5qNi1oKJ8/laTp7l2
AO/OqAfRF1jpkKJjiIf5CkavN6bVlQ/2vZf4cUFqyv3UaXihZN6bECrA5Q1+adOt57ky1r9H5Y+f
LyBsgh0rnse44x5foxr41u6m6H30xkW/F/d8U7u3zv6/F9lf1pPv6vmPi8GaFPrSYRQrM38ts2Zt
aEu16r1YPFjGcW60wEZjrtLBbM4GNHYwNtSCU5duLDKY6DY6zjUqNDKlxYoKgkEr4IYAfzS7ulOg
A6+69xQ4y6b+5PCIqbdwryUxesVgCzcNQCH04NDk9MZXIdei3bdr1Y9n0SYyWWiEOgsZDG9OmG/q
hZe1sjeVLzlsDHv6McJjTRElrO/KQAG4KwXBI7bXQsyOGOFgA0tYeKkVSrZIGWh0bRc08Ivk5LXv
tkkxunzwFXl2K1P3B3T/c2MxSonH6hyEkQHNlLBjnh6ovLeL0tfpvQzL16SEtTZaaph84IIEJGnv
EtI6BegQcmWCo4X9n2QENFagygcpPqN7teicUta8vnhm2UpJRsCS/bz7KDgs3sCH0tmujR+lcj/h
7fbYOTZAXsEB2rHqZwJISgugdL3sS+IosGGYprWeQYSJDvmydUY1gwki5I8UhLIEYonyOOt7Exx1
YiUAOKLOW9mwddjFwnIrGOcWsr4dwTdKthiTDgGiu+8HX4UBbF+7ZZm5lTVE1tlo3JCA9lbcluae
2aB6TE5Tau3RS+GW5JazybW5d/7zH994Tg2S0XMpwOrXk7nJhqdeuxGtrtSPvjPInz8NywddVIhW
E/hpBZGxLWdB1W4aFruiS720rZbM+pf1ou888sfVYrVo0IQh+Kqun6t8o1fCMdnz3yvKtQhykYvC
56SdpwaTOgblNGlkz2oeRAdHZ6DP/t0VLiJ7Dw/zAradOFybdz19MYoFy17LW0UB5Uoe8T3Df7wc
pR6ksRwQAnUcQAkwmnAu6Jy7CvPg3FkLQHPIvMQF3Qb1u9plOGGqb+bY1xbMSwk1KbNSLVpcPV2n
ix474vO2QQIv2cZhU7uinh4+C091cSZy3gpLN7b41576Ul4NB8zx3NyLaqnLPeEnK3rIotRNnHcT
TlTwKDlfMXYRdz0jaNC7Jt3ciF9ZqeWLRLFu0f5ad4lYodLocbvyDIoXL1ewiD7korrpbHFl+3Ip
ke4kePKiuASh0PDEkmcZOHAmOzjoQXqgOx1Bq1B5ysavv0fplWBxKUVujAIWpDkqNFUdmiNMcbUm
gPLvVpp47aVdpIkjjJdrLe3Fyo6Ubyh3GUywQoMPDEhiaqgEuR9vi0f14e+nuZLnXOqKSVGqAjaA
fCVn7Rb8jWiAsaYOzV5c9FGqJq4A5uXvS6nXvtNFBDGabJhKBWHWVNcW1j0JrkWzvD9zDpR5CFr7
jbG1BdeZ+oxt7RysdZAmO7C6hx1z5uoiKAhY6KwNZGb7OoyWULMyp3gjoR2g1oaww+Lbj4ZXmcQv
izWr++DvW7/SpKD8l1+cwWvVglZ1ZRrvOux8e564faW44wzwa/pmjVjxmQkEF6A94l6pdkb7IVmJ
Cz94F0b5jgwugQIMBMqScJXlXjvC1xlOsdI9L7eGHMVoKfn7Vq9EuUs1NOeSBatHHOxpEPpJjnpT
Oaz+mhGTS+3zDNOIBjnaef+iLOMlQggouXCT91RohsGzvKEY/n3BJJfiZ4girdJkqN617UNjrbkM
7yI3mwNOoqZYxM3i37wmcsm0yvQkTbmOsXi2xOqIMyLD+fuXr2S/gNn8M5tImi7rmIQnMKUXo3s1
4fmFXrzOfimbhdncKfBhjtGKab5b8UkocA9PsrDJp2WNlgueVdt66rcpwTGImbo5Wi3SeHzSpNe4
N1wYXcLsKnZtC875VaADCoOecldTlml+ynUB2qTm//0Yv4+jb0bPz5xo0EweCxjIrWwZRZM4wDnM
3z98peGC2BcRLga14j/vp/XA6fBkbB+L5bAiWw5MlTNvpyVyYQ+AaacONQCuW0/ddTCwsW98+t8D
+H/ZhVopyaXxnO2N5VfcMy9uF8m4//vhrr21ixAXD+j1Rds7vr31Xjd76VbyRb6lTP+9pyL2RXI0
D3C7gseoWHVEcRTYCiXdoWAvFdkB16IWYMfMzVvdBWMSkXhfti93cJqXl6p1FPVyzLZlewLsUqVA
Uyq5m9vOhP8xZzlU0EZmgTQjvkoG67XqtYTRN5qcIDZ9hmuXXHeuXoQ9DXPAalUbIFkbHl/W6BHD
HYFd/wJoI+sejARbtXjypdax+nLDxWcsrS17mXZ3RMdBjEda5KMr4FrkeVPqq0F8Dl3UagGRno3i
Ppv3Ug8OUseeqJUtkqI52YSCHFDsmJb6OvhlgDkFZFhXU2SaxZ2O1KXPl4IGykNnPAu2y/NHAcNl
NJDl97r1MnRrELuT6VF+QEDBTqdzLQssUIE6rd2imWBhpdAmYoIOhywBxi7e6nwz5ysNsm8epOPO
AErI2OQclALV8gDEdHqgIMvY7VGQT95aHZBE9JVmwwMbVjAeZNTP2j1eomjXlB3mEZvrZC/X4D6s
abyQpW1RR0m1bulO0PuMLspybaSSx4zc4VbA84WC0mvu55B82mxXoNd/7o6FtmrVjxo74xL4o/qe
AZBBW087dyT2H6nlF7Ah1yxX5+bWzMmTIPVLajym2Pb10h2eXxs//h7cV3JYcqlanxKV0UZGZEvX
PEBRH/XoGAIt2/3sVvYBS7KPW3EVD6y8M675cbxly3ZlWl2K2uHnbVcNx4WZsizszZzc2J1dOdYk
lxJ2iqa6NIHh92pCu5aNlCHLYQQ5exR1JRULNBMPbI5yeg+8zEad15L5LOnvZIYyTV6kzSlBxUmW
u21ao+nIfAFG/DTD3FDqLAd2opr6v7S5qyK1ay/gIpWO5YG1GYHQqOITqA6BnNzY1V374YvFCsAt
NQcGBMpJ0E5a8LVjcUuMdaV7+79QsRlVi7HrB1BwIt3Rocvunbez/guSPpCe4bqImmfxvdP6uFVF
+y7L/BImrfNz/tjkWUZdayCInWu6oBw+kcn5T6qieWNA1+bSCvpdvby13/4WC/x2uXOy9ONyRWnU
/9GbAfiBqgskDuyl08PMxvevYGFUv7XaPoNnfFfs8D5QBqFeE4MPK3tGmzlV+hXLGwGvThlL3zCj
kC7eW7HlQKKk8O6EMWfb37ftRuq3wLC4AtaH4EL5U1l4ogRvoKsWsgLvd2tbcMnVZCVk2tsov6X9
ftYCtF0BNaOr2xSID8BJ/g4D14bMxRpnG5IgVXzWFtKDlq5QPLnxw1f047Cb+ufbzCcOrE+CUX4e
Lmchfw3bmtxrsFuNcfJ1Vg2ebdKmsHXTZewCxvL/dEv7v0MNcmnWBPNZVarO2e0svzfp3mhuWRr/
vsEil3p7YZWtNEqxWKnvQn+EmaxusTB5IKDmgR54481dSWkuhff1yBOZ9QKVEwvrs0AuUD9OiBR/
f/ArRxdo6vnnd0nrVAViSQMqXQK5IjVXGjMz12xTL8FFqPWJylwoNQPyz6519U51qqL0zBw+HZ3U
7IdWcUQivYw9YE0xerH/vq1rb/YidM1ouqnQASZWlpm71ETP5yOZkcphAc3bRXH/91XIeVj/MsUv
RfgJiwu4WzKcdEB6rwbDrttlcL2iCyMYd9WNrowrJ73kUnefWKBXqB2uAqOwBV2ezxmQcuCcAUWZ
QFqk4d9Pcy0mmxcBK5OkWeQFFGXqU781VyRS8U9yV+6qz3xb7ZH0RHwjR+3GXNie9PD3Va80pf0n
qf0RJhu1MqjU4OmoP6zN4NwFNEUFmiY0B778Ubmsaie+tXE5R4vfPthFFJlkEPhSsFdWRvcRT61r
G0eLa3CMWRcA4Rn2s90s7BxlP9QdtPTOSg2gez4tftBR8J4pzmgBp9O7ep3wo2Is1QTSe75plMG1
exGW1pMGHgp8IiSJYoed+azeDvXjrGznZp+avgYnCRIK9KP2xUPOXkVzU3ZwbZpfHKPnSimrtMVr
7Je9j+JDWC3LHQfNWw3R3+YPoRbpt4qxV0Rs5LIToBccsLj5LLN0Id/Bxcp78238nB+R8G2KPQ+t
FZAcL+pzGt5yzvu99gUbgYs4M6k5GYiK0lqBHlmKU3eBswgT9oeZBuzAkH78PR6vvMdLxX/CVAEI
XgpZpc28UdQAcL3V1unvH7822C9l/k0/63Jr4itNwbQQ22ZZLTmqd3aouvnKikSU7W5O5ysx0Dg/
4Y+JJTVxMjcWriW7s1dF0iMLobJ3z//pXfCFXIhSMcWOVVD7RpR5WVB5tY9/UPCVbsTha29T++c9
cFUdk9mccHLZPncaeLRcdZJb9evzj/wymY2LeAVEYmvIyYjzk6HapCocWc1bPbjX7vsc8H+8Ox2H
i7au4L4N9bme0QWBxh3r1gHytVzm0hBV1WvN6s+/fs5leDAHwgcFzCngYwhbGreDWIh5UN4iB+6+
zxrKm0fJ197ZRZhQWi0ZaHbe1NACx3aZ2wG7dWNwXxlwl5J+UGd1zhQMuC6gfu/DfdTlkeVZOEno
PcvZ6hhYnXvLletKQNAvAoIpY3NiNtANDcGEs8QaDns4Kb5pKXvlRV1ayXJgnmWY72NXNb5N1lYk
t5Ql1+77MjWRus6myoiN8uLM/LB9KF/DcjW5qOY5Xzh23cQ+CHDev/woF1HAAjtSG+TifLl2rT+h
M9qrcaqFRlsfqPZF50y+HKAIjfOsG1e8ssZeNgUIEzYDqpmfFWO98wC/eB/bOfcIfPatnPP3wwKQ
mf45OwFP6+TZwBVOL5Kz4866dXLn6+/bv1Jj1i9mPoOD31xq+G0ZZ4CJ8/m8Pd5SR313p/8SsPSL
7CPua8lq4WyxYnrrJjloggbJX20LRkZl8qhrmz67Q83BtxoGIL3kCABGFSN2LGvfwkbQ6Q1gSLS9
otxLFryrqk3FXmbxOiVeRaE3toBp4BU8/KcXrYoDEIahqEeaHY8gDKATsEuHjYJBkB1rLTAgfusW
Ophqylqudo0CQ6tZ8mW5WmZzveA5lAADSt/0xHtuAgKsG0DV1RrAwXrizuhnn0ERl5J2ERcVxBkA
nE8xujvUah030HIq9bKVF4q94hwFuFWaRH2phEoPqRzhCnVwh66VlH4bZ/uZNatM8pvYjIAunJxZ
qA4ol4vGxh2C+TCrxNESElqw5qiZ/WBnho6+jsSIGvXWx/k+df/t41xERjL2vMoZPvzTy9tD4n8+
rpepc59Asvn3wLqWxn9LFH+sKY1sy2pqZxi1Ty+ZcwjDcH38+vj7x6+E3suGBa1vbTpOKVQ1s+0J
e2eWT5Slflq+afUHQCh/X+VK6LrsXdCHWKWMouGlbvuwnesAnv2emuNA0DiU4unvi1x9TxcBMoOm
VePAj65WKNc6YOTiXc2IjsvavfG2vsVGv3zrS2RdQWJDK86a00aX3SSuAmA2QCN2Sk/ySR7pRuvI
HRzjsKXlWIbPwfHfKdBxavrP2CX1sg47bQlnuOrgJ/bhzG/5+8VdyVm0i6hIR9ZxGX32qyK+t7gF
AAu86mHm9fevX9vrfrv4/Bi+0AwqnIy4cYOESQDVitns0vvsQZm3hgi+Kjv8l0njZeuBYs4iTXiC
9kbzhdcoserYM/H4VsH4W/v729e/mOlVTHtWZxhgrTcFSpgu8N/npNjRoLxksBGBTx9KSpo3LDs0
0sOZL0B67rwWQYtnvIVPvLLQXLYiSKLhhRTjMD+2YpywyF4GaBZHoxxEawyDzzDyoBc3hRBXRsdl
d0IyNrMx9ZAmKOpSYcIp1dQxpaMkme6M7riqgtFzWYd623l5xv12kD05nsDRPBW3SCbXZrZ6jis/
hhCgzoz1GSLg4D297R4O+2fLOd7fmNTfzQO/fFb1Im50OeeV3SIGtnUc6gnqf+SUqvlWrZ9k+5PD
lLkYejT6AEOu6X6LhaicY4eXOwncbEtbzinYogOsatE4qpKTZnG09S0k9l7nh4JPz3YaO4VtrGIy
vbHptejvIYOQ0ROeMX8ABDwfrX9Z8bnsj8grVdSq3qESQ/a6cp/TZyXuvQ4uokzkmy79lLpN1cNa
egpHdZEph7/n+JX4ftkYkac6uvBzbA6qdDNiZ61jAgAhbK+Y9W9Xwcv2CKFbxoCBAGMxp/O4Nzuf
n+/I3473d38/wzmO/jYKLvK3rsv7slQtvsrtGJXFwyDdOJu+VvS47IRokjkzY/Z95+fMNvdgJYPF
Cbk06tCgvPils8X2xherf2eiRL7FMj/mC4VrdA6VCGoRrHTk+pXzY/PvTDfAjP3nXLSTMWtr9bwv
0A+5esz50aA30oQroeay7aBvCzkfyhk2MmSnzKNnmYeuTry/v++1tfv7uO7HS+mrjgldweqAgxEc
AuTBHFlnZXn4/nxMfWmR7KT9rXrhtSe5DCmV6FpgjtEIOy0BvR7KBVWON57j2m+f//zHc3RZ2Q2w
KsYJGFJfmamwZ6eOKp862GrM4Nl145mADmerTAss8mFTza3qZqlM4wZkhxur+pXZ8q0M/HETuZWQ
ITewGZWtJ6k5Vf3930937XcvcpFMzoidEDyc0p5qdZFW0d+/C9umaz99McE1ptVV2dQQn2D+dd4I
qIUB9rYvrQnMYAuHPycH8MypvtViF5D2tgDpDaIsB/IqY/KbPkisvZp7CpRaaSSB3pL52uiV6mtD
w3KdRQ3b0GJpgAsONT8guJYLeNmQhAUAsZkzafhD7E4cKB7IO7ZCcRPluT+mrmm4Ugpk4GqIP9LJ
kd6sfNWDia05yjFXnFQJbLGu7Icc9iFfVPd0E74NPmQ6ABIod/lHpx0bv2M+3zHy1KJ+gtx6CI0v
ChUYFG7wNNQXar7Ls0CDT19lOb2UAdzWueOWDevScidsoXqHYiVqHQUy7H2uQ7UKFQBZJHs+7muQ
3cctamRduywNf1S7cG7GUJoD8CEj+qB2nn2XqHIEqnqxJc16OokvU50C8wsiOuVpsIHzeMfJdyvW
pXEwkhrTAamLq89iQbp3054ctVm3cCBr1ubXRH2ah2W+zPcsgdLN7S1vXpgHeONQuteNdxl/rVL8
Dk60cEt9AP+uhBmddLBqNaz113avgPeSUx8TonsAFA7JEfZ9Vu3OijPLTts6cf+i5gFQfNCZ29RX
8MvG/dh/WHAAjz38vRzKEchLwViJqgNujG1xrpZChVC60wN8Ojm09jDq7SGKBoHQV5hTlfDI/WQM
VC7ziWNaFso6QVVp1kPyVbTLBDozOKwF+gcB1iFzlbc+kNda4Zp3uenWkb0m1LFrn8FJUdnMpptM
d4y+FAyuDmuR3k192A2R1MGV0ikVj9ZeNvudFLE70ImrQxJMw9Oc+GUawrsgfU4gd++cOfXmxmOH
emU/UmuXE/d8BxScDl974i9T6naSz/b6sLXg+gv1PjbYxhSVzDPrBbE9U9tBT6nqPtU8/TFOYWpN
wXb35yowbad5y9C3PfsCe6EiYgc7dRQClywB4v20sHgwxIAJQ8LiSdsSYmDbZaU7NAuDR9yOkv5U
YwQVyx4PfYDCsu/e48obCwdeEPZ6iJ2m+SiapZCdcZlBv+2J+lTgVG5wdOkUxxvOvabeWNqupYs5
BsMiv+txxGt5OXzaKycvwrpZp4U3EWeyTiiP6I84jEmfDPi30VBUXv7eY/AnLmBP/ezjKJw1+IuY
PA6Jd8ldN7pp77V0I0CFRLs0Ro5+sE3HHkLIZfB/peSgB9DZpJVL8rAlXpIEcIQ2XsunAjau5oKZ
mH6R8tXA4GJfTSnomXgbTvJov0EVkXSuqbton4rte2P2+YTphI+w1vuHvvQxXBV4GH00bBHjW5eO
/TSrC0odedx05xt2cYH0aSIfbR/NPIxPXQY4HF5/T5bVZ7kws1A2XRz8FR/npkVxh09B40/MFn0I
B82lKixU7iXFMUavI8dMLHtAqAwnjqz0E7wSt0k/OFxEe/gp6E4GgUAWKM0I0KZLM5dBWJQGkrzV
+pca8vbR7/RNooTo1YdFDgiptHIpGkBsnE1v6eTCCAFjiI27tncltJzg3yEO7DvioB/PcvUGJSMA
RjRE4sU8L/rJMUGeI4Xb52uu3MGdUJcWTXUHbiQrdz1bNbk/5YviLnnPLdcaN73qaCqiQKgDuxng
NtpxmSeeikoQgn25mFBMXAH/aEE3AbisCkEwWlccXUQi32pFmBsfcSuwi1pN0EWiQwW1VPrYwScS
gaB/KlVvPAIJCTCtGeN8B56GkWrC3DqQ4XlkOcYrnNoRaORPQ7hklXfO+e89Th/jqYKsdYbJu4/7
snfyxi43lPjz4NbiZKoROnryN3OVgFCPITCokNo5CHpSfZRhSvmlmV63G3GcBORrpEnO9M5MP2Ug
X8LBclm8prsGI7uIbOg8uMsGvy6WmhlWeSi63Zy7k/FSxs5QO7PizVGsuOJI0S7N7s3uUPFlBhay
9mkUUAABqWmJPbWPE/Tu6qo4SGvY7D/AGsXFv1gYrnleJZHCiqcKujWlfZ3LdatDOLLuOl8/WHfT
Y/ohlBXlUfcxjy7mOUzGPFYYHup9qErqbj20jt5ijKudo6UFmoxgdtiNnmyqLtORwGDuDzZOwm2E
F1n3s/PS0HcOUWHpm9RBDxrjiBstR0RBowtLCNXGDPFC4Y6irLqucKbi06TZVsNhaYZUXjfuZhjA
a1PsGqWBNfi15KE2ZN4w6hHEIbtKeL3sUdTT/Vy7p8Z2yN6z4jTlaz25j5P7ZFhn8V1chSNaiMzY
F+O2aY5tsVWssCpXfF420wOWe3+mwQQopO27o76dpE0lRjdJcK8IEb291ubBm+0tLeFVgjUR3cMc
+hxef1nK80zelPjZssIpfhbxMxm/zvBbk4Ty2PhZMy1FuS9ivzLXqfmuQbffLhsFGuDkAzlJKo9e
jHtTLCR9tl8luwZ9sjyDERqmlSpvAVV1yqbyiHVEUT9IJBoVWIDN+LOHXojDKnaEBNECBHFTKO0m
FbBLKyDGK+rFPB5kVcOdsnDmTWjDinAKSzhI1OHQlm6jsYWmYR15Ew3s8m0azGN732Fi1DV2OvyN
Sf0CFSB/wHvGgi/1S0LlSOZDCJuIRV9DDWdXLrP0kMudK0pj0Y2fMZ4dfaCOme1K1V6RiQ2OCb+F
0iTuOCLuajoIEIbTyQ9qXABLqzqxZKztbK9rO1PelwTxBouAKVkwDQHtLtM2rSXt0l6KrAGKevEQ
o9RV5liDhrWOccBK4kl80UnETXM8CKrUVfvR8QJpQBniFMS1ZsvT4REvZniOYcVNYs1LkHjXOtqv
JOYQaCm7sg7IuJsYVG8tOjmzESze95JorpYbS9qhVEQth3X4VHHlNupLJkH9WjaOOU5OpYyOlWCZ
1amrdusCz2xXr1r9VTfMm0YlNC2MmFld1dl3HcYE8befkI4iMTHGB7XPInt8SYedXa9yVNi1irg5
v09y65VWLZr7iGO2uVdaua90VtAWp0JpvGy8kzX6mIFULGwTw0faAN+sQCpqwbEV8Q0LQNyNUS6X
bpaQZ6VWoU9ITolqOiXH448bFd10aSKFLY4O0hSTDVzrpAgKVHkheOpmmKThyUdau5SnywZ/URk6
V6NpaHSxLyWPTUXXE2DMxXbuH1TppU7vWIHJi57DrgJhm2PdJEsqd7veXnDF2tG49mHzgu94ajGA
y+6opI8pnnliR6M3QxHDCyTpPd14SjFJlbT2bXS+GpPkxGrrzTV43nYRpvjxWMOCKoeyCgDiVpHQ
wXX+A3I0v0smJAKD2G3RX5jYqNUkzTFTX+oOlvaw6ZBhwiN9wXLGaegdkXYmfxnbj0FfpkM0Vt1i
GO7a5L0FvSbO7xszCQyymLsXiXxy01yl5wA4bVoDvzTVgYhPZroi5qbLcbarniSFAU/MHK37sOOl
NR8U7FhRWdGkdWsuy+lOgra/LdwGqBw5B5dVsPcZcuGYwZyc45AetG0Gv/BiqbbPIt9rCjYS6NqO
q7dxRIygmiPxLz5vlfw0kf00cIdJzMtg3FYmfNGqyAxThC57Y+q5V+XwcBP9cZpKR0XMi6ePMtmC
veyjf2aaEodYmx7yCrmB2SLBmRNOn5tzFTaPa7cv7odG8ym0guU5BcQXEDxbD+OJ54cKJt7lmgyQ
Sa9SDsoskhY1HBG/YgjOpVOLw1nyCpBKlazr+TQbe40fC+m5QcOu9NZkAJusyu7RIM/UwFmPuukI
CTr6zGCIZsAZStDYj+FXrnzKXeqMo/bZJ2lUpQmY5RMGouQwHXk6smUjl1bd8JpMktd0mtOXcMeS
7cjCW9HTCi/UXMg6W1eQms209ulMd7aFky4UnMHLSBeDWoSNvrCrna2OIKNnfpJxzBksy3YfSkx3
FZMFGcJkgdDBkCPP5oGKQ1uZmCAvTQr9kPBHMgXnyC5KzGDWbRt4PwNOEjVQGWXpVxGv0hEdzC9C
fsqzlS5OpYp7Q1rbJ3mYtJ9Vfsf4hmOPkvfuwFWAjNY0RzwHHdDIAbwSS4bcRxkKp0laz0TkEvFH
rmHXqBOn1d7aAhU82EA3zXIAgMLW0CzMgHN/5NougyFFs8gZemeqnTYSR6BtgBS7EhQeQyyJ1GyF
Om4qiUeNzVYKSz2Bnl8zTz3SgHnOBE6PB+rMrRLwpj+0SKbGfgjMCsWYuXgbOI346JtkREoM2kVM
1xVjjqK929A7xaT1e507AK6nEL9mWeZZA2AawKYr8avgX3INfaDyrpCFTZBeahv4VW5V7Fk0+A/h
AHU59FAGt9zt2sa1tJDZecCGwSWEu3m5gqsUOoIFlhI0hxiPVE2DicreHH8YKAKUSFMbDTOqPRl0
WTen0UyjGXsRGfWVrm927NwWPXDQdbZtnIYTthDTIPmtYrtZq/iVMdxbZgoQDXh6RHEpdrPzwCKl
pIFRDr6MrHHTD2gtVIlvod6QDzjBQq4wpyEquXaKtV1kx3SCt469LMaNLjBpGEe+vBn40WZbu4qG
HhbFebIv+wRPdYI9IBgH2OfnaoCtXqFO62wGuj2HTqeX1thGJyhYmwuJ125CLZ/j0AfaY2w41aCQ
gJzXtKcR62iFMoekGUg5RQ1O2rkt2+tLcy8JxcNhQ9zvNVosDHN40ljjgSqCAl6B3rXetce1ej6L
rt5FGyI5asUA1y7TTdmOT7Bex3I4Yo9s1hT7rGnfN9XKxDuA9b8v5egqMbgro/9u5gdepWHZAXqa
k+WkmZFG5+WMDLfR92lH9ppehxK00PIwLotaw3YH+9xuNSELQdMRBOjUnVPu0cpacAMmvhWSI5Te
tQ7bHAUM0GkpIdrmZ6WrKqOIIHtqHJUZcQep348WMh9qbDKzRg95Gtkz3tMIHOpkuT2qbUltYbcJ
FQ6SkZxAX0xLODLWS43UPh+kJcviE/CcTyZjXj+VrlaMoOSUjo4VnTSmMzbKIoGsSxOIRtBzw3Wg
TEq3h/9Z0U67Rm0h0B5wd607j4gfLHZUlcOTTT7ZEn1iSA6ADUM9ZnaGCsHoqVeRpmaVQwjz4dMR
mecG+PGUNp1fWau2kJyUwrFBeizxJ+o0YOA+K4hQtAzj4TQ02bIsp2fVXnKxKMmjJKm+Li1t7lOl
9IShIrIc+7hY2qPpsvQ9RzljqCzArWyvKu2ogbmCuTNVbAtn2MNqlq8UKraftWsXMFVI5GjCfrpK
oFOyjYBncNdmdCsQalTWR6M+eakCGyddiWa1dpIUBjwiiEHRof/D2XksN64lafiJEAFvtgQIekok
5TcISSXBe+DAPP18rJhFjbpUmujFjbp9u0IUYfJk5u94Voz8ww5pimdrdS0DhswWrEwBQ4N0fOx7
8zFs8SDHDDq4GLXiWll3yPXolsxCzzafinplV9dSWK8xn1v1LRujdrLucmwBkaIftPCGu7UIZwoI
V6NtmOO10A+Yn5Tq2KCylOWXEucRKRlLhuIrFvTLioGbR+z3kAKVauwLtrCSnKHBH655w8i/xbBv
VPo61V6LgJoxEVnPXavm+6KkN2tn3xguma0uw/K9K+YLvdhFxgezHR13hPFsSlxGn+A5OP+WvJCF
4hfjJnB6HCNG1xg2uQU9wtqLQFACHVdVn2snXfaOcB1rcAskrhGpsPb4aUUQZdleSSJ8b1VtL9il
EYq7dAid6lRpW8OJnJtr+Fnst1K0NAvzLqE7iGXnJhhmV3EOSb5XAmMnl0zP3UfN9BVInSfMzJ07
BppR58iPPcXSECs+67hlFbLbpWJfXc0jWDQ6walhp5p25TrTMi9INa+sBxfrq3XcqYveMG6s6CFy
poWhSId21t2qOtZQvjXfKo4hzsYsbh160fjB0E9z9gwwOEznsjIXkZGp+6RKvUQxtsOgXyahHQOG
3rTMbjG7Ru7ULdJrdz8rL02Q/m7+uzQ8aKm6MU3xZGA8oPZAfNIQLkaeSKWiT6tu68SBNxNDCb8W
DV7ZvvITXfINQ5wEdHw+mXUpKq+c/tYKDmXEBJcslW7aq0PjykrmGrW81UmzWJSM5LJU+COCM30v
THtpVhwS47RoZstTBgb9FCOH0aT2DzdGU+5btrIW+5n5Rk6mjWDe0RwJyhr59Z1xylglOMS1KkVb
ERpX7mU1YPeibG2tPsq6iWPxLNElWceGSzSEHw5jl5Kmbs+hUkWn0MbvdN6MbEg0OreoyA5twE6R
PYSUbi2dlJmix3SDoSEAaShehuq+4CSYJuYE1Vim5VtCaONQ7WRln1EP5+yabMmADkHM2o3gjTpk
wTw6V9GjhilJ0tmuTJwVbPtFbr1q5bETbGbN11ZpljZdoJTRsRgzvGpsWaR9O27KVvJ6W9uY5LFb
mr6w2s+RyYvGFJo3ZkQDAZ5zueqrfYYHQCU9qyo0xWvCXSpcozqCSroKC1FiilbUP1fLkcNJsT/r
H06kura0zzLYrAZrfxVpajW7jo7TCgYzvVGu5JId9UkPYmowE6t4T/GG7VEejv0hCqpVaDI/09D3
SuoDJLpqnH2OLLp06yHOObjbs1J17qB3F/blWXNTm2zuww/bYvss45RQqNvYKNaR+FAVNjBRvrSy
T2leJQ4qp4ok8bLeRrK1xvnlxrT2/UBPQ1IpL/1VUWlzlBWbrsjdnmlFHRC/DvNhHpeF81IobCtk
9tmViZ8R+8Q4vO/JsTSKlyqJ1iYCLZEECDInzxgeS8qcM8aPUv4UJBVV91bY+jpPEqCGmD7sV4MB
i6AOiyfJXKpsW6X0kNKuqcljq+wMqBbGiyEf1Jghm4fMqctlEpkLvRXHef6Mg8ptdccLiL0ZK90j
e9goE1+w3HOicC8PHMTFQPWW0BeSTqlX20JhKSWGZU2Zi/NsE9GgZc68yFsWECY4nhi9XNFoXwz+
xFitlvc5ItFS2H7WPvYziYrjS95hBhvcVDGi/+KGVF6vjC+ODTENMoPMdrPukr0tZMRRNPQyWQ+y
2HR6CsLPzM0473SpKxSemQBXQV2WNyl5j4n+K5iDtWOv7K5hqc1vaMHHHNl9OgmNXUw6JIuBumN5
YOxaM9jW0bTtWFfGtup3erZLatAfVK95avjV2LMh51GO2mVZjq5kKWuDYDyNyW9E263bzWIgknGE
58ZTuB5zfd2b90abe80cep1EIag6bxz0o1yDneiv0kzRkXovLrMVrbDfylcwadgP0F0L9m6tVi8i
Tb1X2+xihu82y1fhxH4JO0G6qssgM9lh4RkFDZ/92VgvXfuURNf5JXsutHhZlFguGMYi4nO61jrn
eeLJ7bAxumGbtvYhp9WX8dFil7CrMb5Li4ERKjlUMsyYYFx1jnXIcIZQpY3U29sy0LwaLAxWiWeN
WL4yvwq1BFNgFZ6H4jAXeByE0arrumd5Gllcp/eR7Cw1hyFDr8yl0TUvnaVxOPeVp7CxyJPxoRAR
Q951FrREvM71mdESL6VcRZApk9mjElCW3Ik53LeVCFdD/gIFcTWorT8ZpCCmy1BKo4UiRX7GLFYp
SIfNbTmhj6jUbVLuHI6uTjkVYl8Wz2J81tvXocFnInxSZmzzWLuYKO6CXPUlp3hOFC6LsjDY3LLe
SMxiGQVLWOgFgF56HA3FrezXSn6OAXAbPfPSLkPxWbNDfZemTQzooHL37GEXjFsHhpO+btWYkUV3
LVF99NmwLHm5cM3r9bOT7gTbvhlJ712qPwh24orzpAuHbFacAKLitQxH1zYVdpLResrArORReSSy
eCnq5hLL8t2IB5MaS7dGe6vQfRZmvIw7FCrjUVKGvVF2q8I8BfNeyW0/SNVf0bDPxCEH+qrr/uDI
dusOaml6utHchmSqgojeW7NB0zh/5nlkLVrloRqDX2nR8+IJ1RXN5AUcCw4LCGTTY14eK1bZTqpu
6dO4DLXfMhhZKals2SUT6To0u2MZsZmm3/SI+WR3TokO7iIpQ9h6a1JxI61dSh1UCKMBd2hAxNqM
FwoEw2jYe+uDHzblWlVPM9ChU/k2fbpw5Hox9Gm4zMd7I0z3iShebRTjY9r7kaNuJv68/m/CK30t
mDc1f3YRvHj+lCUmfMpIT4zlwmx2FfekiwvDFX3nmkH5MEPKzazwLUqMjSToAClpvZz6ToiEiU0/
pj7gHfHrWFlegC5fU7EvqNj+m+y+WYLgxeGlIYYnO5y5YOrmkz9qzQVDrHWvsUsESmRo8dVqOo/t
FkB9g6D+ikY69gQaM+6DqIcx1uBFlL/A1jLHz9h+Cqe3Aii0bRW/MypovVAbmb708LVUTjXm0o5Y
TlzLZjg4gEF6F3ga4i5b8i3+ejV/aIBszjzh4Gz5BvVK4lcnFWBR8O9T07PzIef2kBuWqymzV9B5
EnEAVJcX+7z7JbLXuK/XGql8HVo7UF+bHZtgWI6tk5Ydi+g15KggVmMRme+NMdGE98BN+UUJA08a
6FLHIL4TFnhcVUjrfI6OkbXpqw3b6xLUZug2LZK0cLhpJJpW2X6UYlxPw81crRPVWvUSi4ew84ra
Wprgj0ryPmAq54yXkUd1RDqf6o+TftKz/sZWxRqph5fliPVjXnANcCNOHlROssW167SSfqmkibqQ
Kn0xA+kqoeb380amE5CyrRh2YpB9eWy25D+uKI1Sf40aFp8mta9sq/Ws3IUMLRxfiUFI6hT3d8wQ
OlN5/G6n5AQl+rsmrvOiXiCOlJ3dPBfrQtiUT5mQovmEF6niOk2yHIkkpGLvyy49EW25H9p0b5vz
Oop5joVYd8NOaphNjfiQm9pG6cmeoUYmI1P8XK963VjN2JMSjqtrvyTgK+0+nWjl3lrlDTVaCACh
aPs03XeQIYaeWfMGGoVpnoz+WNMHqOF4I4HQSCB/6fyetI/O9JgFH5zoi2I66mLdR8jPbwwQPCfY
mOm+wPMUPmOjMDwpt5AGlAb8rr61pVsbTpkjb6RuOw6ntDmE1VHPDkp0iJWDPL1zmzy5ubR97JVO
6E9xco7KlyKc9rOcYLQAed6ZIKlXMhGJ7+b0VGvZAprebWmwKanzZQZaydaPDaB5rhsLqd8ltjdV
tJVrUF8mXX+wiXKJLmaDhwQoZZ2eq1FaXFGCGU0gds40zXcDq5xe2/LcBg5hAuFZT84VS2unvq8s
89T36jlU8ptQX8vDuuKvdELjKppekH9iUM8Aue/l93Qq39riKZFOM6iMY6X7Eb/ZPNZXEeXEQRco
VYfMvt5V0om1o4SzPbSJ/j5Nf1WkYs4hG83dkDLXNc1GsSTeYCgCdS62kQKRZba2c3i6no5mrgBj
F4hvEue1L/ubUW/ok9uXsXl36qfKMnyiF/3QATmrH0z7UjgFcN5bG5FmHzrr9tpgZYVXzd2uzSNC
bu2twhCl6x8llZCc4W5ryfTEubNt5aPtHEWC8nGgJ5HxOo4qrDe0O7noXKsw/CGo12Hy6JBtESZr
vXq1WjhahradmZflWIVYhacHniNwAdP7OFmX7JvlS32dNKGV+FkAEQcAJHSpcRbbJeZKKdso9bou
d7k8eVj+TwMrdVpgt6krVlS7gi8wJrdG8KEm+kuanVvmOvVGxiTrgb5EqL4uv2kQG2QmeBScpjrv
1SoANOGsfuQYTu5nB6YPZ0yYnI1h0bTvtdW7VbZWnXU2vSqWJ31Gup9LN1267k44Sqo2/bc7fypQ
XIj1bF3zhrNDYm+YwVBwk8onoYm/pN7YXGFyuKEp8QzOSKY5ue6nlc2D27rF7IbWgYBo6lqGV/SA
DsNLgDs+54A96lIa1qmhrfQioVSjhFz0+tJ8qzV1EXZucBGsWCrnIceGoiK5fUk/NVf7tuRfZQ6j
RNkjSZXLHSAoHSzdZkroo8n67lFK/Tm7ou2sMNuX9jVId2q2hflrpHv2aj3gnhrspgcCy4+2duph
RGG3UVpeFO/64T7Dqj1dZqiZErdSzpJ8O7a0cRgun8Jy21fMGGxKXSWF0Y9pV/wopI2VvnF089G1
15J1tB2rX+HVGou9CcwmN4jIYr23sVaVnxgIUvPUDSeDaVsslX7dl3xf9X5kEqAvl+kEHJ/impbr
rtrTWARwJFIXwm58M76UYjXf29VSt+4yw42ZeD9bXCN/MgpRvmOkfZH16FHYNv0A2W3airt0B4AC
dSLbmZfobO/kNwZ38+j8IB/77rO+cNcTOim6FD7LbhkEdlLxA/X3O2Xqb9brH0xAOY7l0pj4wcM2
PtpbcQtbRrxVj9Mtz9WrONHA1/JC+fVvHt931+yr52wxWrEKlsvGx002M7Gd+bZdRR4g2yLa2ZgN
/iDn+o4u+vu///G9wrzWxg4oY1dKJGnpzCPUTsUEgSaUpgv7tdKzJ8xUP3c+7GC81BMrSNYmEUyX
lAUSXFZeIn3xw/e+Mkf/Qk/+7U3yx6+DU5ORJdfvPa3KZec/3YDNuNd/AEW8o7w4/aRn+uZB+X2f
//ggkQ6mnZbcTzk/RvqqtX6ST3x7666f+MdPtmeTrjHPcZE7yNAlmg07+d3V6Ycn0rs6cGQ/BF58
d62+kki1xk4DFY8YQUaMhfutZh/jIFnU1U/e898pcX+LXf74LrEcdpKIpWFnBTcjVKe+VFYSHhmE
Bi5sFVm2gG2ocHyMxLWwKGXhzexbLweYgiOckNI4O1ffXjW+0UPpUgcsTZuK5Vq11/MfmMLf+TIo
X+oL09EsRyEk3YTfUOmwBAUXUwMcGshjxSaZOn3AZDLqb4VxGeDLYNvL6AegPcULu4J3lwB06mfF
WcpK5/37Sf72t/pSibgzJSsnBznbbxPs7VXDDBPep3snSXh2byX3MXS7VbR1fvrIb/QJX31Sa5K7
21ZGtgUySxPgYx2NdHr0rAUk0U22v5qY8saursqd9qn7ZMhyTvYNrCA/9X9Kwfzu+f8P19SyKa1m
5rd4EB4MrNWMCCBc3OLm75Z+5f5QuL6xlVTkL2IZa0gVXXLMcbeDcreoNi+qewOAtIj8D7F4f9Sx
u+Ek87ZHVl9vjvfL+uEqX1/jv1Qo+fo2/vFKWI2e1kPcTDsdWDDP8jV5Iz+wzb97ZuQvnHcS39Vi
7jFXKJfA3Yvh6gv/TO7gsYNXmxxVD6hp0e+sTfoonvMfbG6/vWHXb/rHN4ocBuRQTKj9ljB+vZZ6
m7vv5qJaHDt3/dPT+Z3+SP5SrpRYlSxjsnDC0RHfacmKExViSuE1I2SjUjBM6eXGSKV9PSXrPrTf
DdiyupXusmAPWFZZy0ZdkxIftb9MpuKYTDwVHKNVzH3GaSTDhciH8Rg6dFKywO/uZaabcorhNmzU
ZV3HWMqVzC3KDz3BN6JS+QvT3lITEO4BRkdVPJtgpoMGrX0K02e1V9/iymh+g1E/lJPrVfrbY/el
yE2pkZtZzWMnPGTxrlgzoe0Sr13FJwwEtupNcIMXuZcc6tYtd5Lv7Msfno/v9IBfbVG1Qu8LRY+x
FUWQhHHhoT3E2xofmnENm9D7EOt8pS9s3m/zsSPAddpd/RgYWlbZCm71f/XeyV89VIWJUxO26eNu
soWrWV3kdjN40r8v728Pn/+8vPJX61QD6ZuiGbx5hjWxAjlDqZb1ux4KQZ2wddDZGSe3c/IM3FqQ
VV28RdEbGCXHB1u4K/mlB1IZHwO2nXr7ZptHO9lmtQO5BSDNZLssmWQpxUuBKk5hKWfeSta7hl+c
KbySh7co7w106E0PIta96dBiIgCprHzqYlhKe0d+i5NTbDMP3krzqRecKdFNbD0SCgs95aPOhxsn
2Gn6sQbyVxVzYcRIJIOXgC2ukvRn06q3lWUv0hjgJVsrU/QrzV5J4sJFfZVrwGHT5t+X8hsVo/zV
HtZEfN4lPW6bNVwSthsQWzMvyeVl3H7ok7ScotUQ3RdzvqoYrnRp9Jww+qEl+ntxlr/6x4Ijl9KA
JGw31ocwWA/q8ocvdX2n//Z8fKnMahnqkZSTyWcsoOtxro0Lbqz33CB+/vXvz9C+++Wv//2POqxP
gdUODYrXMHiUIUbAPS8LgpLVeVG0pu/047rtG1+3QfCmwRdV4kM3xOVuE6Ubp1rL3crIpqWswgfD
7DYr65vE0B+1oTo7MjvVzDzZBb209GET66q0uWta0pPD8pJ5dW8BdQTdj17c1wvztwv2pdoD+wzF
nCqorfFweaqJ+wo2wcZavtscYcnW2fxUF745vmTnSxkWbVumTcQnPVzTct9Y3Z8i7/05dFOfS+n9
++Z893W+lN+GTLQ0z3mwYARY8y80yWuzGX8YWr8ZLjE6+L93Pm6HvqmV6yuzrF8rfE9qkmDiVbEe
fN3X98kpWCb/lfhQ/moHSkuMD03FRw28nRVr8E4rF8rwg/7sGxW8/NUUVCaeMJd7Ao5YH7o6ncQ1
SKlYvP5/7E2+uRe/7UP+eE9aSS3abESqnS7o/V7eFNrLcdEt3p+vAbw/iUu/0bPK9pdGLzXDVhIt
X6XErMdeYdbDKz+6/IO2FeeTx4YTL/V/Vrx/9xjYX4qMObRlMFwv3sODwaN8g3XL+f2RNxznm58E
xn9vWuSvJp95bzuOHuRcvKnxMxx7Lbhn9f1Q3lsyvkT2T/PPt0/ClwKgJxLmWpk27rALufpQMgDg
Su2Ca/9wZv/eCfylxNhfXvxEhKYc2zzKlde7Ty+g5QdCTje1N7sXMG4vOvxojfpNaf7qrpk3seXI
JS0yYXIewKKbeeVqXLzDg/RUL/V/cnH7+0gvf7XSVI2wkQZVBTTR+rUTz+u+vhmvyiR4Hf9VIfvq
qZmq8hTZSjHuYGub9ZUVslDNH3T53zxbX600ezmJNAku0G6oKz/Vn1LjNOmtZ+XhmtdrEYzBTz3G
N9fpq6tmkumDOaaYbBiInLPsnp0rApDIzXk9H+tNoI24cT8iPfrREuVa6P/ysFlfqgGIlOinVuHd
nFzZjZlpBUP86+XHtOS/D++y9fXl18sytMH7dw90jSzbWey+DyM4EVFn12kMJ6p7CflQATUo/dFl
45ta+tU70wzCoFGus1+crtMpcQPzQan75b+ftW/emq+GmaojByVsCbyizB1Y46T9cBh/Vyh/G73/
cQJUU2KAdHEzIKn70mL2i7sIazh902DWZbjjqlj+ZEPy3ZP25eDHSKpWcdblO6jPpl3D97mdgR0l
lGH/vkjf3YEvZ79qpnYIxnm9SE8zyKw2XSVL53//8G/uwFcjSs2Yai1scdRKMiWGBK17Jfzjf/9s
9Vpn//JKfLWcDA10i739vz4xxb7y6l27rrxgpS/bVXmPWfVm8OetckJ1grN5fvPTWvK7o9n8svux
TeKnMf8acap+edPW2jrzS/fMEtRtKf4QBVyIH7vg/NMH2tdD629f9cvbr3eD4aTOMO7kFvmWMnkJ
dNcx3CchDLf4I7OIGpaR8LE/7zKmnaJfwk83NagJyHjDy5yVxzF9cRAyGS3S9gTD97hl3DP9on0e
Ae2jQdrOagM0edAljNSb/BbC/jKdMhgciDsUa2kT0alc50WdCIzhmgVbQH8/pl3vakVJYBmMiFR1
sVHb9ZD8M+FsYjEsSn6hPtpHGpwCE8LhDPHSep17nCblWwlqx5Rixg/uHMJgjPC4mdCxCylad1dz
VgF/ut1n4bSRg2LTw3CYJQQJ96TaL3LnV1mSkCbvC5YzWvIYBHeTaBf9zPRhHgM9xsDt7d9Pm/Ht
PfhSILE8UhT6fLzSEBoq0vs8vwfVR4T/WxRJq0FokHvJv7HzRcVcbUHSoxldTs41M0TZFqTg5PK2
iwJXTQHxtG5RBKTQX7XLKiRx5yTVFVQIZoj5RdFuG9wNarVczTnxzqiX7PbYNdtk0P0BV7a8YSkg
wLpVJCSWa4akUOm7uSbZhuKTVms8XLZSiGWhg0GvSXxZRwtXWO7U967eQqdms2CN8I0NENPYz3Lh
k6YSOKoXRUDD/TPWjWtdDpbVdG+A4Ir8tVTfArhqISQOcVDTszJedPr3qL4dQJfTAfavZBPaAGO2
NPy0LW7mytiHMaG0MI6IwsV9znFFYS1EBbhMxk2jSK6JYmYaUHu3ybGYnsrWJjIh2GTEWuhxSxyD
4UeDeRNBw5MJwBhS7TIhvrGfFIVV5IjvSqn5JpROGcZZFj+UEDLLhqwfP6kRTFbrHiURHsKe5bw4
MxRodnpDZXuO2aC/b/ZlWpGKN2gHG05TD9VWn25E/jYVIVzzdV6/j+V+ah4i2XZrVfNL+9j3+L2E
S0hl8OiVR5m8dpsv304SWxvzQY8lL8354nL8KXViVVbxHWFuZCK256QH35XuNaM9T4I8rcTy9MFG
l8kuK75N5OPQguxL81ogqR5isUmkESuJ0m1SsHBnk5e3TlMvhR1tRxyG9KM+ogxAi2Yr0upK7jYn
aaE0d3Gu8UexSiPergS+1Erreq/EO1AJWt8wXyr5UqEi6NnvYsUhy+usz5eRhaLO1N3ZbFhwza5Z
QrE0PzsR+Hmb4iUAKs5jO+r12TEAE/ArDuF6yHnpCyNGvfZiKKlnNp8Bjm1S6Rwz9Vdd4SdRwYwg
bTEaF2XkLJIsd22L6HCWP0hjXKU+Xek1on3usvzYyB/WdE55NSTkL5J0cJLuUCmIJsZlrj+Z8uDV
4rW1b4p+LVfmMS/ERqjVspRHhMc4wcbrbPadESMHGe2ntbZq7kFqAA29ywOMyeFTNPWuRydepG9m
cUB3ALVSc+X0tivfpfowVPg8wsKZy6UBMCMH2Z0MnJRGj4hSl6pEzDBajzy6c8JXud2aIVVO4Yfd
KSEkC1Gum6H10acszfTTgmVgYoRilw+i3Rmg/JVtPs8pVKWYLOP8JYoan09f981dbibUMIunF2JS
qm0qaUvWDR4Wk2dTadPks2vPeB8vh0Qsuso35FNR+SHmWGX4ITT2Gkjval6poUD31DmujKpexaax
52KYd2m2sosPq1g3At0cnNQ5e1Ml8vOQCmgdkpec6JgYOkPG3k/s1HZvOQU6Y6RfJrqLoL+bZTKd
4LHBTk8ghGcD7AHDuQhr10K3RJxRxWhw1lo1+mZjHnr4mFb7JGUpwCCEnAIiV4GFx4hc24z3cxh+
JDq6lf4hGSsOgUelg75mVOu85et8YHWOoU53W11BMvVXPp5GrAR0AgyvCpchXwvlMoa7NMzhAW+d
nLY4LtYdyLE1Kptqugj9Va6fJjjSc/TmmDpqbtZ9ubnWsQOnDVlIZbkMeyh81m1AYhsUu/zUwFLQ
MH2w4YjIU7GLFbTDKkxu0d1D+YLWaJXLMo0+MkXbNO0lD590Q1p1AZIfqpzSPU5FjndIuMrK+d3Q
Q5BA68NWnIVkdH5XBouhDWCXlpKnqpBw9ZeEbq7IIDLm0W4Km/ccrc6U54i3kTuxAH4Lhx4XAG3C
0AoYMxuxPEf/Vhpc0w6SctFkt40wN4ZzSvRdoCnvLN28uE13ZuFrMRvbt0Y+qvWjrDxbfXSOkhwl
YbEvzfcSilfm1KsmfK75DbT6wUnxVwuKg9OFyKdYAYr7vroz8NyYCms5zOYyTK8PbLUbFQiK6kE0
b6rY2lABZxW1n0ZhT1LIsMcSRuPY38flm2kiB+yyYzPfNdJzUc4e2/MFuIU3C9gkB+TSi1Eh9K+b
3MxBDufccXCuZRhk5kRtNs3thPfAojMFh5ziJ+SyxWq8CuQPPQKmTxJWlMg8J7Bd07mr0+YNSrs/
IHIwKQx5ZXONZpZ+MKXy+dOZcl/N7EUOM9OEgUP0gavoW73FW4Z0uqB4Ko0XdRwPMZYkWhjdZTFz
XCsYIQW0pGAfVqcAEaxpkH3VaZsWvk55UBXjAGWCI/v60wre2O6pUYzlmAB+ps+zjQYwUN6stl0P
DZzMpN4G6EoMgbwoTRHLPU6l5CsDUmMD4LRgXRkLfEwi6MzSLjSwUo/e/93J6L/3OX/rJq/d+h/j
S9lFfVpFgnUfj2ykzn6c3jVacJn0ZNXC94mVnEsm+Zl1U1fzvq3frfQ1pAqomUmSKzJocRfB02ls
xbMayQuhGmeFQ5QsHMDTjJZgmI8cbrCenqUepxcjdke8caR85cjFEvFYRbyRZoISOHjgwqLNsQNq
uNk2qofYujhi1/XNxoqYF/ArcJxXOcA+ohafWTFArdmYymOTPI8qQrB5Y8SbAfeauCP+luOFN3uK
HwJMBJyyuDXQrSX1g1HhECbPi7hEicGhWkvJxu6tQ5Ii5LriK55ydZopUTE9qwqWChYo/ui2gc0N
QAiYNRhTTMcExIN6NDiV10Dhw70XqfnM3CEbfonkxinxJjGD+yC8kvywSkkNr5f2sQzQYueIR4KV
pCr7SYT445aIEj6n8Vem7U3eNWm6hM3OgHJtSOVaU0NOcxv+OHH044HAXH47PBDKc9KRLZWF/pC9
hfFTCe9XCvYF31quoaRBNNNrFrfZY2K+6P15cD40aGyh0nuJ0awSXhrGbKkSbom+Kk6HnWavJBNH
Hk3ex9kxoyAGecc5NXhIFr1KnDu0QQnEQRvFANYzEhr2s9Uib4N0jUMR8afWReNGmhmZrAlEZmRF
k34rD/cQ1y2xbW10rCSdjc6LPNLpxW+dcDx9RpianGyVfvo9EwJN/YMsn6LwTdMPzfAY1KmfZRir
UOd6Tho9hsB/JqAPp4IB9dSaBBEvwhshQZeVxx2lzJJQnuGwLBxSjlGxehZpXFISLilBq3bYOqri
22ZwjiV1GdPxtQebauZoFloved8RXD0LZ6ein+vE/Ip2wxOT5VnVQ9m+OOZZci4KrMrGrrCP0R+z
qnjR9QxJ0XNGdJQ5nmBV8iRTAguSJXnQ2lAgOr3TkfvguHZVWG4DuNkavMoAnm8shZeiqGHY96de
M29jGdcJR/FiVbiBckaUsWjolh0rcDv9XgNzk2f+tpzuA+0CqbnNzh0SeUb3SeqYBvPdoEuepGiH
FCn8XHl59aBVlyoiiJcqdM0yW/Ns1smhYGItLlbv99FJkh7VYm8Mx3a+NEB42U1TXMJxq2Bo6Tya
6c4G3a1fQ5RAtu14pbKu4n2iwI4dz30Iadw+BfBchHTuu3Xd3oRYyoSiPFt6eF+Q7oKjkQqXFRW1
4RV8pQrhv4Zd1kNAfCJddp6u+H+m6hRja4IOogafy5X3oJvQqImJwYA2wjlq1VaPVk3Bi4RCunHN
psaAityC0M1TLzIN0sMflbQFV1CXDmiiUSUrIdp7W2p3Sm+CTplYeH1WmptF7aJBoBjVSgcdCAG/
wS7Nws7LDrbIKJDhRHRtvafK0Up3GFtbWhH8SkSn+3XeLQUYLVBnGtIrJ2Jt9s6malIMbbYCGTe5
FJK+LMfMyx3PtGImA/kaBulKQKJOswx6KJ308xUjLzhs2t3CTwSqP+YOlP8YBS6Z6ThXMk53VBB7
Y6dbkSNcMGHwzxFU60UQvbYFTj4YRCU0e/2lNytfDOmiCEfY/BAcUSNkN7G4z67kqHijRksF6zFV
QWgPF5v4jnM1K4vxfzg7s+W4kSzb/kpbvqMagwMOmHXVQ8wDZ1KkxBc3ihQxOSbHjK/vFVl1b1fJ
Splt/ZBpqaQighEBuB8/Z++1uZ7ynsKHY/gqCqC8QbwrCUThA66rAN8fTfM6+QJAZoPz+Eg8y12m
381yTMmHUy2j3eemdK/CcADD4J2m+MnqyOqTzU7hWS9AdRHMbPMxCXNfqfTaI0evIz581lsyEck3
Z6oR6G06JmRehUdhx8fCOUTYDJcWJ3OGL1TtR/+bFZhV6gybdHzPpu4pRUvkHb3iZZCPKay2Nipf
uk4cdBUfEzVcuRzA/3iz/IX4wP45xKKSAeiAkHus2pZHLo8tce4P6rRclceaLGi1x8N/j0597ZwQ
nj9UT9HJ2Zqb/qq9KzbF7s/GZr9sOV2aYP+0Z4/OEIzCbaZz2Hdfghj9eeFivsJitzCecdS+7Mp1
WABHDn80CoO4we2HeGdE7jo28i7yqocqg5MdxTeR+vzjT+cXvcPgp+akWaIGv01AjBP4g8zFsxZx
Bo3/dOzxq+f/qTcp8nAYGs3Us0a73i32F8iGyczCypvSy6OHNbUXR0GvgFFFC+d3Mazp8Ws6/0mt
9KtO78+ZGaToVIFy+Po9B3iGyQ62kx2n0OD2KzcKy6IRwYa+Gcgpf+dSTze92eIJnhpoOq79JwPa
X7RRf87SSDKaCTnKgnOtnjrwNtafzDHcX/VQ/Z86mTIo8Xn1MdRw8+7hKdbmfqGqmmTx0BcIBXVD
ZZyyD8Yw3yjohKG6wgPYxumTF9H5uExxae7Je6lf2wCZrig45nRnw9oZzulWe+WtKN5zmEjt2O1K
GWwviZelf2jbqzx8tS/u0umDwPihGI8c+DBEAnJrrxz7ChyKrK6a4pOA8HXt3UwBYL4Xg/rXxYgW
QV1rWnXssQR18r2zOS9Y+UHTY5z6ijUhxtdGxRJ/EpC07gJrFYKhUCZaldLeCP3mxq8Tw2ePLNBx
wqqYXoxh400XTEftYwa/qwr/KJKdWMJD0twk1bGcxLch9w6ZR2JoTxujf1PDTUhsqOPgo3eq9qkU
w2bRYjdAoVHlN+ltOSy5w4v03U2FJVHW52hWdJrkLiUgtL/iSjlaF1NzjjB0PnrlKRIaDw5MUxoZ
mfVURdZd0TfbHkNCMuNO5QqcFxuVEC0abyO2tQ9pk0aAwxydTiK9qT58nQKMxQa+4YXz0Uw7Hc6b
ckhXs5cddGvh4G0ec7gmavYPRU1Dko2xJuu9B3Tjmbchp8V3jYgYBpvKIKN+9wpnOwGeEuFnlLwL
kgvrixscsUcJdi+ii6ApeJUNa6bZd7LehL78UXtE2obT1s7EqhzsIwyxjSq9rZbl1kG2xI7KQInR
UlBgOMKFFhOvM0y7sVIP2eKSHDOuSu1hgbg0iKznqFnWYqoOkX3bxA9NnG0mBoiT9ZjMemMvzk53
X2Lx0KXpysxYsMVnWc/HxcZvHVDxki/nZeWu6AFb4R2eMPAvub/N2uCpl3i5LL4Y+5ul0pPivHaB
whmfWlZ/ZtV169wr8zHa895uwcFK+0+Glr+8BX/q7dvBHNuqnuaz74L3K+lUNU9d2sMpoXpcHsb6
awzHzVPQArvuYEicbstmq0FWjNS71oh52WTQvzQNnipbB5wV++5zwZn9x4v8rxafn/rercqcqevw
wnopkLpmBX3nTzZX7/IW/81B9OcomiSrU6VqGEaZ9+xZZjMTGa9CvKDhxyCtnRgPBqaeMznY17C5
Z6T5ztPWpVvVR6c6hytcvGUuQrUha8EbjSendknXzQ5ZRfIZocBMyRpMOzMdnQ5UXEAdXNOjiNRj
NGPssTBGWbRTnLUDYuqPP65fDKH9ywjnnzbqJs8GlgfFe6Lbl3YoSyk16/LOCjkucafkcjn98Sv9
6ov5qSQgU6R0IxqZZ2GedZJsWrqV/7dn/mlfh3PAgZbi++wne94O/cHwTz6dX/3OP+3oMnZS4RVy
BFdxXQxPBZXvH//Kv7iUfk5vCahvRjaX8ZwvlMn0byuVEMhDmlppb/74JX4X9P+by/XnFBdbGBnx
wYxnmyZcBlc2sC+L5UlkdHlhQWUgbQKDJABHn7DXf/yqv6iBfg51KRek5/PljQWIiV3obj3ToAQq
zh8//a8+t8v//6fLlQ5TUizoOekx2StVn5OF8SURtWRR/Mkr/EIpb/+c5pKpDs267/EO8hi0jA1Q
1jkhyoDlET86abQjwHlXFGLfB+Odw1YYGr3vL0nmqbeBprfpawA8mXeEJrPKLfcHgrtDB96ROewu
ZLo4+2/StQ/l3P/JN+1fLsd/901fLt9/+lSahByoXvCpJLj/+8m7ak21jbrxCFvqSPwg7ctyW4rH
dE7f/SSEGvPo9+I5KiUhSPoMwbAggXzy0M714BZ3OWDsxv2MM/al/DFJot1ML9UhFS28HIFSdnVg
eHFL76AD96PsnfHMLtDf5fya+0w3RhiXc/4sXLUn+mwdAyen+McJ9RSMeptpYCzL9J1z3UvufzHW
x//t4vhpLZtzXNYYrsazowkvpkc1IKyZ3Tud/Pj9Bf7zX8Kx27/9F39+r+rZpHHS/fTHv12n76Zq
q8/uvy4P+/9/7V8f9LebtyEtP6uf/86/PIRn/scrb966t3/5w7bs0m6+73+Y+eFH2+vu96ePf1SX
v/m//eF//Pj9WZ7m+sdff3uv+rK7PFtMyf/bP350/PjrbxcFzX/+89P/42c3bwUPWy8/3pP07ecH
/Hhru7/+5oR/CQMbjbmMXBHCDiL9Yfzx+0/cv6AqdqIoCiMPFtBlDSor0yV//c13/mL7YRhKEfI9
R+Ky87RVf/mRCP/iCzdyIsfnYb7PIvL/frG7v1/uf/8y+Bz+8ef/KPvirkrLrv3rb579+7Hgf+4L
abtOxMwikiEmK89zffdf74+lmvjVMoAhDQMvoLHIebuypPcyGTba8Di2WGqDwsaBY2f3VfvCADFh
QDMs29rrL6CTBVZ2lc9rLxTHuACp2cHmdJ0iB+iJgyopHkGtqM2SpARmdQ+ZjUfet8uv+YMfjTgz
OGM5k3XPA3DQZUfZxXJFLGSxzukoxl2JA1lwvVbgogOLNqBnu08G6oXjAH1imuAxWtlUof3WxzQZ
PRQ1Kcz9NLEpAWkjMSDyBw53lxmMl94OJvEfShs7rlsjVrBCWOtKI8WYGJHh/Q1rAHJyqXCdZekJ
rt0FsJ0/LBceUi6Ls85ptsqgBcba9uNOqi4C5ESKb00xpdNzIRBZ+3137j1N91EzuZ+jSF0ifiBs
RzSsdARODtLk1zhnyO5LfNf+p9ssPfZd/aKc6iOIxoK2SfLZtsVXcpvJE2eRWbvZYczLiM5tcSsH
ulmNH11HoAizga4Na7NLWw6GFHMt7YODbDy5jeYx2jfO8j3T1otXtAjA8bM62YSlfN5GLqyBOR6/
Gu0flABB+yNBmLDPHM4cc8ya3UYW6Kxi3IQxfvMMrnrlHNWYndLIs5nq9V/aPMYiPr0K/zhHwRuX
GnUvoOrZmAtPJAKQCNg7mslb6ODd93E57woVfgsFY/oqz4NDF3v3ihPlaIrX3DO46e517jymLFMr
nSOpULr83ocSDUjpPGRjD4eUQ8pUFTB3Ilid5aLbXaSmTRl4LsPaeloJaKV0biHbZRbHWGyUG5ny
plFn+AtnikHP1mbhBKWimzSbv5jWPVglO1nkQCXIq+zUOXTF+YSHc+Eh3CgC5vhQvPdjg4vVh0PU
pHGNNJ6rUlg49jM85yfTjS+xG3hQKwFZuMtrkC4nu50ZAkWwa7v4e1kmV4sVIoAZoXngfyXKokFj
OsXfat0H60ws0KFqPu18mG5E2pDLN8GJr26i+NKE9+G+1QgdQm+4ToL2c/HiG+WLwxjucjtWR4+8
9limh3mq0D1k9dd6QQiQ6UltugsWyBPr2SbOQpgU7Y9jgwRbgItZOj5VQbx1PPE6l06GJMgCv2eJ
atU26aHhHzsfaqzf/RH2U3TVNwEdEibMgW3tp9mxEBe5z/GsrobYv+qBmRVTKHd6JrFDRPa2mlkZ
cnrru3KgPslm2HJLLl8sCRfS7QIkJuYcM7FvwObEDX1amRdEiZS+tWbIRyxHygJQNDgNPZhzW9eR
QPETKyN2w+L8l7hbKz1bsQJR9qH9xBy91ucczOVk8vw6jrMO0g+UwnYOdnW6ONdKdPezojGbnAYj
nV0yJczO6+iqLIdym8parK2rYCqsm3hCA0IwbZb1p9btWwIWiS3xmE9YdqFAtWKxa71HNQrvkKZP
HWve1vaC+tg4+bdxUVsR95hrJnz6RB4/DlHU721JxxxcDmRRPKzgk8r6lBlyG0YGlL6f4IBdImDV
5b6MVQaqrqf3Kg1XvK9P9nyh7hkdbpScb3EIY87XtKTtYjcIyBqOW0LnGQ8KMooU3luZ2mrfg70n
cuqWu3jZSBUevQnQp7QIWWmFE5JglxBNXAQjzDOR0xPun5eoEmvtP5XSICUqwvfBrseVFXWPykZB
EQFCqftVfPlSZEiXOxT6PfPmL5MaHxyJ6CePK+fKtRQHt76bTuLGUBwpAfHYZxDgTe9emgGMvCDY
EocOiR0TNzk8mVm2t84QD3cQunYg+/KzP7g3U2KqvfD6j6IooOgzHDrPMwVTP5V0uAMD7LEtg3U0
sU4NF7S1T7RFDAVX5qR2NB6CLpbBDMoc/Xz5VLUK4KpjW4BeMeKgZLnNKsRmS3A19KAPTDLcu4lh
dHNhuRlxlRM8tpV+cmvP1teO3tDKG1l5hzKgbeLqjx40AVkMDRB7qMQRnZJCFtM5aF12PbR1rqhJ
l6giqn4tOKmOct4I/r2rdYzcbwwsSKnhj6xH6ocuY9m4BZ385RvXRbkqA1ncDpCN48QLD1Zb35pJ
mU3hNQ/hgByrpUGVBQLudL5kG3k7+dD7VCvybW3Ul5Q1sc9DtSd4swG9PKynnt6m5ettkqoDxfBr
2ro730IKNLaIjhI7SZi+1nBTyFaQUz9uuqqdqeSBgeeGkQLhdQv60mkvo+XTbsc3qzegN6SzdYr4
wYzi1goLsfOj8Kg6snHqRr4VEXbLcOBbnNESOV5/hXM+P/TROUrjZW8NyEv9m0ZqPJ0Xao2XHAsx
vGbW5xR5d1q00OXSsdy2lfMYBB3QnYj0udY/9VC26GmGz5VVgTcFIjb0iTo4QfIg67Hc9QXXuuUc
ysT1N6KCyjoKRIV+nuUgfudD4Mbjo6z9p8okwXoaTLWRmRIHM7GOA31Z5yRUHcSMnqpzlt0SDgSn
qk6cWZn3Tjl2m7BpC46s3XirfG6FzF82WZj7b6mEjZT18m0OrH1I7Inuyv4NkPZJLzlKtDx8ghQ+
bUWd4TcIrBoyW8mRxAPhGg4+0SsLB62C1m0xFe6B1HSznkYaBIp/b6Lmdeow3fUpA8OSsoRNetTH
2k6PnKLbqx4gskPfYt2LHHjz4uFlrtSNstl9BptMpnxmgW+JOZpG2tEgzgrfqY6WRowkqvZ6SNGx
xXV/EaBMB7mMw9XsIPoos5TVdYyx+Nbmup8yBevS71f+EL7VXoovMEcDtOREpWDd8Ln91Safw+a8
cAvYTBaPqQCMEtnzsXVb2Lu8XOMjga2CHriifeFsGgxYCe0fUL4BeBS4v1bbDTuRtfYqTDx/NyX2
Q6S7TwEg4KaOvNdw6af9MMmciIyiuWyq9sHtrkYrFgyHI3edZXm7M8lsXdexv2+XJnsxF8xbUgkI
r0sBwmnhYN5RHw4qmG/L0t4rv3CuYxndUuEDY8r1cQRTtQn1xKA+kQcnyaZd3UlWuwi6Vkau8d9f
oujRKlbQMdMpGA+ic8RDtTTbBZI/09txOxupKTokXSVRDJti/kLzD4CifdIXRKc7jPpBGOBscZkQ
zTIPoG1D0TJUQ5mSM2CNBmDfqhijXbAsj8GsQNo2Oj/UqM02VqHOdbWMB2IQ4lPefARVE6EIrOOT
X85XlV/5ZM+MRyLOhpPthe0pF9WN6McrDinldVsFZDkgfpBlL68Wb9nZDft/ppiLdj2iIshy08Gp
k2atl+mN08VyHY3OdZOUp3whcaNi8tjJGRiMZx/toX6wVR6eQ8scdRBk58LX1WbTqqY/+6mT7Nhv
ybbRbXNrpfF1mhfdrtJpew4CHR+AALRcwZPZ2aKBrmq7yFKHmM/EbOehBpBp9Bu/qIX6Th59WJen
xXZRdmXhNiphNQmSss+ZSC4ASxCCtZ9ae+X07y3RyxvlEK476PBQjtra2DkQ5GUU5qqrbYbI0GUr
uzRb01i3memym2WuNl6MGmSUpzyvkKvup6V4GVGMEJnVXRUtkNHJMWjzAm89zdRZVQaYv2Xe3C6X
Y8QU7oeE2KVJZyAsPaQiwXykhX0ogwnq6Qgw+cL1zQZ/2HnzuJ6KyWcGi8iti4liMRH4TotleAio
luCUx8zxOdcjqyAYOtK0zOaZ1cOZD7RNzU4BsZAt1DjDeMGYYJcuob8tKtGvZwtqvZ6WHQllHXni
ZLWlBeCn9paePXYRKyPAZnR+XNyh1tD8oB7VYELRWQ4g3EYBJiugxTQBnxoABq6sNGV8qMZr0ynO
CPq5qhuA4lH5nZi6ZNOYy2DKXbpDZeFPzlqvZmoNP0gYxoJul81v+jZDYtPUdcuRqXQ2PasTRDjG
zy5q8dqGPBFz42UlIvQSmxt6xvC7FqYiDWe+V7W8rWN0ib01PuNHufS45y9RWwtCDdDgWFPRbdyQ
SI8qx+E1W3cRaubc8hjxAYRC3DcX8WYwaAaz2jzK8m7mXOZBh1i3NTOHerQHJpTL7QyKfD8FEev0
mJOfxCRfJgPqfKTETYRjzAREVXbTu2xKog5cmi2mFKe+Pwxh6JztWT2RgR1fDpEoWJ11FeFpiepP
YbmHyqdKNk4FE9Mq13WR0E4anI0DM2jVONVr7aLgDwUob9/pdrkCF1V4j10/5TeW7tD/ZJ/ii6BG
RB5didU4Wv4+qYMdCK5rlWczSVzt1iHwqETYXmZf+mTK1lEixaox1J4tALDLbzAtPkrpskrX2l6S
tTdH+0mjVm/5ArYSylbfLBzSp+DNYgWLB2a3MkC+B0X6h/qWDc/jhGC0HXkPfQ5PxR+YEGU9wxvg
8kex2Pu4kd8iVOaew7S7HNVzbefftU/dtFyO/smPVPPf8Qij0xvul46dXcaGzuZYgoGrcP7CarTZ
WT0sBBayBTLci/s5YClOa26sSu1M17z5lnilEUqMm9qn4GW8rtkhICKsLAnJLxnm93b2Pq2+OtcJ
j5svoH3LDlDc0sXjmArgUXILFTmh8LHFL/WdNgu0+a4Jceu7z2FIRHsTU4LFy/2Q5USUQUwcwPof
o5JjaGoPaqvHGu5Eg2RGkkagopq4N7knn/WuIZx45Q3ApAflvdcOapceZOmI8naVyRzWZu8CyQvh
JuYUU2uEaDLU1d6rGB5FKrudbEFkIhwzC7nYkNCQsNPiKV7q2xq1tCiit6ixvhmJk2Oa84/hQhAo
mvQ6CS+nCOTBKq+flBUemMLftF0NXFAqMAVEYzmW2Ttpv/fb+E2KxhxDkX+dlqjfeWL61qiYk1w4
nK2lfmvrkimgCzi9Qox8Nux7pEd+6RLnI44o5z0CMEnkAEccW+SwkF31lNS5wl5Be6ax6I6Qvbp2
XE6ceq4b7j80ayRdVTur8AO4yfZWuGW88y+in7RCw9gbhkFL6b5MRtz6WWJvw6a+m+XAgcK8lcnM
4L4gf63QA/aIAF5jB5TKCd/yQLuH0CO9byEwykfFo+ZeM82GTlnF8Om6uykkuUl1EPczFtiO3MmE
YzWGi6FYp5gcGHM+V2lh7wc/U2iDmk+EDKalAZUXGT3fGj2Y63FjBst6vKT6ORI8JpX1XtJosuII
H7s/fExO3Z5aata1nyeveU4mCeCWo0JohxhJk0axE2ohKVt5M8YLqoClBlLXXEr7tETfqG+l3yIx
igXAVtTU1sCPA1jksDa2UTo6kDQDD64ydZ/Ccd4Nw7EUXnCc7QFdT6yRLrrpsIYRUZAcUept1Z9C
675O62ETuPOjaclAaXZZwi+zaMCeeYAKuXdQ1JOrGLrW2tbtN/D/G+HBci7jDy/tGBGntDkW+ZrT
paEN9+navsdgm8m+HNGORy2bZR2SN9FWz36TQolFG0Ir6WEkDJpFCduNzxcmWmw0RSRrLlhngJia
bBmb+tvf/4bbMiQFTgot02k2NhMcC0VZ79fp2lOKyDfT7bSDxt2duIFqFXwJezosYJI7qu22PlH0
XzdLNTOgbR+Wdum/6N5Su7zqmi3qPxhVsnsiXWRxswWwYzOehgrLSGTYf21Omz3z49VMvlLQZQb6
cPxqBCTGzDzLPH/PF/emxSRUD29ap/mm10jFtFcPCOhvqChYQYIB5jg9tK5k5D/7OWcV8Zrkfr4d
y+wmFF2x8xXpC0vlf28sXDsL97+WgEf5P2vtfGvJu2yq4xBnenPJWgiiEJIgCzRCdH/ZF0V8pxAo
EBZU7Mk02MvK8ag2mqdY0yMKmviuw15NUZAVvEtsZxmGLW1a9viSaHL3gitGrl3kz2jXOzCt6UPl
0IwJk2S6SsRlwiQwd3QpysxlSPdzSKDR1Fy2UJFsawDEZAUAOHBu2pB9LMwQT4Kj83aWyF5YaDd5
5sfXiwMwOXST89i34W4qh4IcDMKWUgs9ZIyWhGw1HD6kYgysba3y0MkKTFULjqNFo2XhuribZrlW
dPxWy8TwLs/qR9R8YAk55BypO2inAAdtvBamCUoQ2dQ0IsA5WqhSNyKgPyOotOaOtdxtQ0FkUbBv
yJQ7tdYxTKW1EVGUrJ2E7rVhnd/ppttYtdchOZw33ozmnOCuae8gKOpctB21pV96Jzmwg5EFJqis
phcvrJKNjEdEhD25uJGozl2uUaRQ1SFCR/PgB6QtAOMdYcRU2cTCyhPzymwQptM7SbtL9EQkDH74
guwW2H46Lvs8pg5imJiu2EeDJMmQNFfIt0T7kuUGVjaCfuVn9V6a8iqaUIJy2r2HjjxBvilfS4Sa
iHTi53HofiCj6ZyKXUYn10pi3LMidT1mHMB0fkUP3iHSRAbkg1qAa2N74/QUYlmxq0EBQIJtX8gP
+GzFRIO9y28yuj67LjKvfsX8fGkpcQsMfvmF9R/QSl67pthRnOfroCMIdsmJfG0AO1mqJoClpa8U
0lBAHOOtTce3lZFaNFr5dOfm9pF168QmceOWAKlV2uI3sPDtWLrejA7tLVlUJ7uqoYVm2S6xSbUc
0onNeanv6G8/Ov3ENlbDT819C6csHH9I2hOdM12d5FwguWxhqnrhgo43BsMp8e1w7cf5/NC3I2Wt
nREZXINCbQ05H4rM3oB+TcKBhREIXhcblZ7l2ehTc/QObG+HcG5o/tAi29QlAYSDaqpNPyXkQ0UO
qcHpxQjHn6ZEvNoWWaxhfZ/3cBXCtLcICbE+lqC8KySbJQ484u8WINVjsZsIIQT6b1ay8g9+WT5N
GgOocDO9nf1zhbbqRuPz0hcDZ/lolT0N9hCXBJujN6TPyMSinOafXXTWrsjnAmlD3O1DlJ9xgg9I
LG6+iWkxYNGDgWZmfR0Pb7IJsYOk0y5x4Y7PTB1s6cGGzYZhXdznVQ62uZne3J6yLWrivVS9fZgI
ibLTBerNtBAHw31ZxAH8U9BIEaCrQ9DiWLhcHpxYivq2IxBhRVDDte0W+XXWYyxw+srsY/rmyooY
vtIfrMxAlZJ1KIxd+Mgxloi9VYHyhxqzQw5yXXvesDeTe5s66slnjVqXFpeuiN+9JKM/YluEYFaK
xEBLPwFWJ4PApWSwp+yhU8RGkBFXEzfS4m7gRQ9WgHSugKq8aTpxSlLb3fZtzK1PQ6krAZM3Ce4g
Kwk+6JRj4PIRdATLEc0WwaXt4h49DvaBM7/WLehzN82KvcnJLbDGK+oBgkMcerB9NceEsqgHPmGz
KzxXrq1MXrMDOKgSq4exAc/OKew1dtNyF2bjOs2nTacsBvL+M2eLaz8KbtnwqBFNcI7jOUT2Hzl7
Vm5yV0P9UiLPwS5ZbDs3fQeDIIg4GUm2WLxbdYkbwqDGFTrQVHfovQL4U/RiWi2m/dIVZ/oSyKh1
Xq07D3K2q71H7XUHHISy60eUT6RwoCF9dYP4Jaqx/CXmxYlITWUkFrDE8mi3vp/j4CXtabHpGl7i
LMObNqUODWyOGdTy66HF2SCYHtpaQ+7s2kfdQr6tXAqBpvMwgycXI+YYPfiuPGjN2MSxePBSXpi0
MattyD2QT5xWkISDNw4zSSo5p7TSwrzjdM1D8t0WMV2ZBZdOK+J2VfcRLCZQfDY7bkMyLWqU7ZBz
jYxNswvLAiUSJooD00s8K+UXMQ857bNhV7v6xUmH5nwctA8FGKhXjEBtEyxG7sIrp7Y/yCvDrtcy
pAx6Li7Lgq1dqm1gsYksY9Dvhh7NH98921y6T0tGHpPrPRfdrecz+kRUFWfzy1ARULsw7iGMQT6M
3RBwPI5QthMdqYosukPko+3iKeoYYdmjRlwfI+ZUzewhXS9f7YstYcENkDqMnjDq8uK1wd1jmy8h
omxnxtDWNHhikhoxjK2INrN8F18qR3EzejcLmhIIbnMyEe5qrz3aM5syZuBUcNigT0X2k3mpMWTD
zjiGlGinmgp9qtwV1qt5N3ItjgGCr1S8N0FT0nbndktk8IpYo12VVgsCjiVzaLhUTM18qguI0Ryl
D/xZ5dVmsCJs8QySKNzrR4l3hCi28Y7+/JWMAceDcGqJdUM5pOiDJmifTBRvyzp9TaB/E7+z9Pu8
IUWyMPIlKbobe+nN3hX565J4n7xzB5Oq+xiXnP2UNzyQLkX0bRx9ajOdXUXLqpRfPeaXSpl7PfVX
kUeHL+/JDZ+zK8uZ2WmJjNG9OecBeecKqn7pE0LTR/W0jVvvxb4ElPimXleX7erSty0r0kZK2Uhi
Y8gMDhp7XBeJewOPylmnPYDzRAT13mltuXIWolOsJdikecx5y0D6HtOM9J9dVpUuCmBnPeP0C4t+
2JehA23VG/DzWtM1qR9kcrSEBo+2emlFzwnK9l7S2Gcbtqk8lowIWdKcrTmJb3gCWHR1dy6oR7p5
+ajmkk6Ay9CMQeHLbDfYKHsP60GD9Das9Xu3tKdx1mrTTkTydpahAUBRAof9iy0b91hCvUstjy33
R+FHFflO6cuiVwUpDmhu1yMAan9mrjWy8VGmGbYgq1G3XpfnmyZz8Mun4utQCWcbOC29WxaNIfro
hvE4llyvevbfTWcIh0qWr3WSCwAKeOPrJJQcDMg8Wzz7PraxV0lJMHmuSlpJBqnyEjRvWaVoHuAR
ZoOjKV6zPwUCoK+INxdrafetFIQe47zkcOqCPkjGR4+EP7zZel1LeUVLDoUD1lkWmPe2hBuZmGjv
XuKqsiLctwHBs245N2tLUKA747PRFgaSIritk/Je9P2LCCi9a7cZ9wIzJFGP5EfGOIa1sK5D5ihm
5G7sMrUypF8GqaQOJ0GPMRC+8sV/nCYHlbSBg1nh0g6cdDy6bfFc9vQW8sh9yTUhSYQN1kv/nBbV
17HH7elpTlBtQw46RVaVN1uTIC1wbWoMyFghLYMPu8xtOvjHbO7fS0nvu/nw8T6ufcNJMzDujdMU
58yqq0O6FO+17K66iMiwWcY2mTBEtg8zp6g0Ekyx0A1t+87esez1mLXUbRkSNU9Z5ffWV6OiBZ25
66/9tnsvi/Sr58fRHpM1DYnqYMOPXNnHoBGQpgrsiCHH6nU3ET9J8rF0ArmipXoyBBpUYaVX5FZh
fiJbry76bRRKuRo5QESj3kwDUZuqIuWvOPZ2AYkLSyKojyYh0LibRrN1aC/16THuFmc9CdfdFqX8
lAV7ubc4fIWFvqthEYworskSk1x6jDGYMoO6vsS/utyBgmJ2avVxSsJ34nFPk890bozChOReYlI8
m1l8j2357IzDOucMtaoIS+QcaANJJiM1di6RtryPYURLPVFdtG5+7gKOBIHF1Nyxso9RWv7GWTBo
N7r7OnHt7FzB5ywiYrQ8gdxO2stbXhPcU5JTxgiZ414QWHIT6JZxorlUnCEp1IZ4d8IcWV0J8cQ6
3eYc3GsyvQ4ujHufBBJW1nxb0JHaBn4s9lafv7SerdZ5SlzwlNZ3PVEaZHcbBwj9QuOi7PUqLbNN
qhUGmwVTSa3HfWgJfrPageZoKGH1d2P9N3Nnthy3cnXpJ4IDSACZwG3NxUkiKQ7iDUISJczzjKfv
D/LfbRKsZsVx37TD4bDNOEwCyGHn2mtQkG18BzyTbjDosaDpYBePKAO8dT8HubMz8fwmCS4yvs8G
Z1infU6ITNhwrGdDvxcOWk9ErpioN8BALiHqrArc6MZGXA2+eUd8jA7agbI1ww9x48/bs88Bvs1l
tSki5z4uM1jj8AloElKTOWW08WRJYETwhaSmFisUfVvVARMrwLdFxoG7yeAFbaIJcouhyI6d/yx9
NIxVbjRkEwQO+jEfpNxS3r2kZVnkKkMt3D2lWgYUhAdCW931Vl9vIG5S7mTNH1WUXzLZEJZXTcig
S+KKqhTnDBWR9aX2mSBnFlbFuE6N7GjQp76QmnFjDOIxRCMELcjbjVr3iy+L2E1Dm06WVDX4G3wC
fngJyES3bV1t08UWJqsqN9d19FLi+5KNqIc1FyUCLflkhWyvgoFNyvSqgeqzdVvrmdbOHZyBbFe2
xj1hQSBtGFK4r4Y4qmsZaEd9NLV7PvQh1orHrOhfp05tRVvvWsFtUqDSnZ0MtBX0L8LaoqfAZupZ
Du+RmUFxVJEqNbMzTRrugs4r5ikOhjX4sZRmhZq7jb9mtnmtFRH1Z66YfvJVr2lsEt0O367zrstZ
hThfp9qSO4r1ULqj3LQKhhOLkHv6tu9DwDs9yDYCxtTKKLK5+2JBRzNeNfZG6BjZU04AWmbRYZgG
WDupQz/W5hIcTK+d32zsNIUgZ/CnV5N+FZVEqmjmQ+P5pCxpxnXs1L9LduHN1CiunGGZr/1Wu/UI
Io4muU9i5VxkXrOLuuYbNykMfAD+YAdIsuMa2jVand8oHWhT9Mr8hgswhU9AW0xcpeWcvV3WP4yu
IrfLQVLcWSlqqmQ1YDexSzpFllixC8ZprfFkazg3/sq1DFj0ysUCwAZSdQcq29wc6eUJTJyIWfY3
06DaPf24oEuKnaJ3hWGC+xIb/mtkqsceUpXh5k82VB5fvk6kpmw6AW+O4MuoIHzezosH0/fIG7aG
y27Cjcg1rV+aad1DF7zwipLu55TdJZ2tjlZoUfzMrjRMOrYT9hhbkEgZEuVCth5wvKgJM6M/b5jp
fewOr+Cp2l6zzOvEJhCKk/R1zC1tOwFFw9TB/WLshovIT/295rc/Bw1UHKiZSGs+EJsfTl4dafRO
OxB9ZqKqEHgMZTHMxnDehCqHCF/dIVVTI4C1Rx9N4gn9hgkguzRwGsyIXHQ6SaprG12KCRQf8iPl
E1RD2lv7eqZl6IR2pIBYUOVY33ky2SvDr49Ormmrop++mVO/96v+GLJ6WMk4KIxRN++EQIqG1bz2
3+0a9sYYeMlWMzwylZhVK0V5UZTUGTfjMOlr3wHzzkRBQK2ds0Ulxa2K2fN7jltDNygZo3HcVzX3
Rht7C7fHoGWScY/tQI1ZD1ihl2baJgnxCkpYJ1UlaEoW9R25LfoqkD4eLW4rSGlQR7A0n2y08Itn
kRROyN7aFQyV9r7J3c1dewoF53RN6M/zIGiXZLDBVpA4yOdqE0xOSuIVq5RdsUDwEWTuL6wz8FfI
pi9pMllc2PtmZRAChSnNd72DAKJP9d5UebgrULzrLVLRhoID0BbpY2llV1LnhQh+74abtSSHzAHL
Wic7fT2FMjgUsvglYfOvtMbDM0DCnGoU26tbWze0LndBPgA55DBHUs+cboIUBpPC1DeOpgdV5cSa
S95Ofd910U1EJSCHHlV0Qjqi28pj6FO+mDYXJqsKXiHmPKVK3ODaHtDGkvFaF8k1L7/CEQrKpOPO
6k1k04i/j4oNY8UlPEPOAefJ1S8IijSCFEQgAw1QPtlZXbdz8i7d5HZfc0dSl2FXPZAaS1pNcIgV
YFyKRirgvNoNI8J908M4TqPvz8wOtyp3U7TP7k/C7K/DAZSwFALvluLBJqCGLd4jjG7KnwNzbkv6
9jEvufJnAMaWCvN10g94Vdj5kS6ONOhPtXyg2wYDhtL8VoxPXh88Q4CAOwDOagww3eym3GtpvaWn
GVz14XePQE4MWkAjoJRFmnuHVtIPZj5Dy7yLKPaOPv4olg7HzBpnoVyjTduuzUgjJ+8d+iBeRUJl
GAFcQzT/WugSUSKcGPgsFA6D1V6iOSCbteA+rYYYC5/OR9YfZheOUX7rjBI/pBY3JngY24LQbe66
Dl4V6QaWLhWWB3s3NsGEJrq6MeKsFU3g+aRsLkqtdUDIfOKCUOZ7Y092T+b9lrG848pATV/XR4Od
Kcnsu2SCfAcBiSLPw7kmJTu0z29T9wEgj3b+qNOA4fjQPFt8ASmkmBtyNA+t9bsSwa+qhzkLLYLM
VRBmPNbaNeZLpChHr75Gx1nZtIfgO6z62ZPJEWgQa1u8jEbPlcF6svT4T5IMj6my0rXWthhsCygM
MZHtF/Bh7yfi3Efa6nhCQGUekJpVPhKrZlYkYLmxwm8rJQoeXHtIN1bQOyj80p7nirStkhotzEru
ZWgy3chm0TFbWY3Spv/dTxdFI5FDh9A+qimB+htmG8hJRxG73ZWO8nvgkNL1Zmsq5G0Uv9OdW4NK
VRi50DOJoL+NGFnM3yQA9/CxpN0Ju78eWtNbyyjhF2hYKmU5N1zQWjLna66XbdsdQ6f4mVYeqwQq
X9+78MwasQbPgM5dwZn0NXINnBbnVC1K1uGz22JyZOAP45nBU1/ATa3T5LtBkiA9xsfEgluSxeNP
hcNRQ7inP+Euz/FmworF/G/PcXj0ZtP0oX1JFJ1Gz1MtIKg7B51xNwml+9BE/m2XjXQ1a9CXNpGv
LSU/ZhsBfWznpew7mIdpQUsPALOHsV5UWMNUaJZaS7uLQ0THTXNlxWpnAS94ThuDDmGZkDb9NVsl
xoraEQo3fGx6NGyodXCAzbhxozDdRhq3wTCyAQim/Kdmp+jgIDSXlvNN2f7dZIWYJQ6Vu+GUfx40
FRAH5+5KUTXHKjbng2hueVRQbu3XpteIziwiyN1xr+8DTTy5JY+leXBgTTKvi7D+Su6A3JvBiFlW
wa05EVCn2vqXaPtrCd8IUh7Eg1ioCxHW7a7WZ186ylXuBdnGNIDE/eS6x/NjJVFjbiuH61DZ+09a
PreYaN30gfV9qFm0mtI5oKTcxEY1XDRT/seLCJL3MpCfqCBGfaLXuTalQfarPebbDmVQ0bBlwRPb
AxtdsOJvsVSlbZCy75R014JCA2V0bH1VRIpdWkR4mJj2HiiV2y0xwL8dy8tABrHAK2r+oxyqWe0V
PDU9OSee/qXVTUICRfPbSsIXLxzUruqsC090R9+FJxJIC8ostxzge1Arq8aDvE9JNfCh7WK1Arlr
+OoGzMY4A7EbXTQAOikjWPX1mL3CoARpjRVOElB0M6+79UtS3ocIibNoQ2c/Krpq9rTuCmeO3IMz
UFuQog1Pv7Y9iGEtcAatFoxjTA4loj6H4CkZ4ahamDwU9d9mKplmdsiVdkis+KAZ6j7FuG1VFPHd
qCi+srHh1fjBDkECGFSH9Qn5TAVsfcdSDt3RGUvdjsg1LR0Rbl0dRxOmr2MKpAueHm0xCikPoxa8
gJ7gUKBd+bl7EUVRuTZIEl+Rx/tCD9Y/Esibr0l/D7rroW6IowzvtKTWEYB522nuneRBNazZreu1
CqhYwavBMsb4SG12X+Rpc/Cr+8EN9zNWug2smQBNh36Muav6A7YdQnJjGVS5xp3vRmoeOXqImoVj
0PraJ6ZMN8BN26SxfovJi7aktQMyJj903QIk6rhKYeVha77cGBlyA1PU4kYMEtML372AR3ZVWnSg
czMl3FPd1W28H4SLw00+PaomIim2i/+ELrV8ZrBLuTPFR4hv5TT5x8THjmvdaI+eAfPBE55Y9Xmi
X3ghXZeEQ2ks+SR0q6t9npCWG4T01XTxJTUowhMKCwDylgoDExC488fBUyWztISL2F1A2vO3k5mG
m6LA9QiVBE4xAHLh9CiQfasU6MKBLmjIdltTdq+cUV2p0E5vktx6pjpjj6IIvKBa6m+DGJJ84Q0H
2o4IlZ0u2XNn3kKSfq2LhJgmGob+RBEehA8wJjMWrc3FN6MdBIWUixKJl+yMF4Gy950QGCKlIMrM
lz+6z8bglOZdBBuF2zFxtxw9ZgZFRs+54iZ58avW8IUKTC/ZTJ68CiajXWkOiPXIyeCRvL2ZtJm/
ZhA2DX+7acxXLcOwzcXELEZqIppsnzcDLTpZ7lWnfW8iamViQ12NFl09wyRolQj9JexOKnLWvWgI
tjLA0EQL66tm0LZCwEHSswArNn0vDYzTiJPE4ZAy3W/s5z4J5XZy/wx5bV8LOK56BZcjDlJjX8ir
Jnhs0+Ci5Nz1B5JEW236SYTLfSCD12KG19M2AW1fG52H10hZP6LvACXNd67tvhSOk/5bQvyP9Hff
8pR/L4V176R4/1eJ3v+H8jthIpr7v+vvvv3IsHB6L8D7+4/8W4Fn6f+yUNChpoPhy38xULj9W4En
3H+Zgo41ezYtNem6/OR/FHia/i+EeTb/ny0s/knLtpHT/o8GTzOMfykJE8lFiidMNEXOPxHhWX89
xv+jwbOltA0OIFfoyrAk4r6FODMbpG/3kvaik1dTdNTKRCa7orDL+oCVRmU94T3U2Pg6Fi3Mmka6
zcbqcvWoUV41G7dWPlKuxLaG18mHorfzqwFb9lQfWnLhybnVtoFbhv3GG6cmxJJNpcULplz4v7pD
TjjyWHVTBeGrJKB4l7mlZ/8h+bDBHtPWU1qxkv3ZunS9Sv2clEtfWqdPQU2HJq4ks9idmvEmH2Fh
4bgonUxsRz9Ph5uyqzD4SAML2K0yU896oirBVU/2RlPs26pqnmxpF9+KIgwkVFpoCrsssMKbRIk4
PSZZQ4fLNszoQbOn8aLuxzxBrOckhATVNbchSLbzrkBdf1+aXl4d6C3WT5AiKeUkZDr4pjFYrSRs
1gGMNxpc40IsJVWJCsEbg35P6lb1yMFr3jl4495HeLB9pzcKVFAZYJFsTfZtkM1ZOihkQGBCv8z1
nSn9YXYvnpVozZAUFyn2okTgWNarA8v/Kwq8AFlCl1P5N3TSd4mcyWgCnco6RT7t8zMr3deNibec
1LiaAL3CKc6cS7ObaH7pQZnA3/dpY2U1yVWeVX2D5GLsRmtyEXIYbvhDT4z6ztKdqLzP3br5WZYZ
3dVJ4hyBNC6D3JUPw2MfRMFNWGrTL0Kk26uwr0h3Gfsy3fSV23HdSOrkhUuqluLr5+nGjmupyfWr
0tqvKtZSiIdV1RUQ+xzLItFTWj8Tz9VvzMwmcXsYsyGgi++FX0o9LP70GI3iyRAI7h1WPxCNOqq+
JgapjuD0uDAnvpr6aJFDHNE4hu2snp1CRj9GmBtfql4Fzya8E3hcpaIvXRQDPhA85lc1kMq3xtqt
u7BoPMDio+l9BCotLtuyR4+aJCk4Z4nk4Ss6S8SsUzRto9Y1sKkJukPRQXIH5xjmG+oYHSGhjEe4
UPqzSnVSi4yWsEG997/bE66jnlNDUOoLZ4+MLaCoUPQv88ndT7aruOYBlVwYI4G7qzDys18jDZRu
36QyezZFC8FJqxw6ETWitXHDd9bwuKPbKi8KpwVNrMuqAs4bwgfXrMytkBYsFLQELzj/cg5VcSio
6YTv/2wjWm9rSkIuqFoX1wdLwy548ryZaG4Zxa7uBj+8FqnZU9FpuOds2p4L0BEqS/kk1GRV+2mC
agSzMshfdQMwbBMGIMg7s+v8+9BUGgXIBIxOG29osuSi0n2tvlBOYA8ro4nJ6R1rrXe3Zp/74Khp
nLiPkOVa/5tuZAg5ReUP5QUO2f70JRrQkGx62FeAT8gQqK/SwLuz8sIxERBAd/0OAwJ1PyyyUu3G
2Qppy7FN8C4QoQvvoXdLxGclGo19ksWe3PJBdWrQ0aG3t6FEsFy8Je3xTrNQ2a4rv7frb6EYA6BV
SrPixlG+U0FUSIXzNRhLLdz4kUOTC8QsEVQPpGPLV6c3NOKRM8RtG9zYpm4H52SgakI3zMWx6Q0E
AzoERhovpjDsjWPqmL/aMsHTzK3Bf3ZjW9o2ZnINNAlVQnXZ2KEltG03pK7zrReVcXQBml0IIhX6
W0MPGtVABXPMRtw0nioqe59iHQkrU7OMkFKmtIAQTR81G5HnYdbuQr3FmD12CFLfeEXiDWsjqRTl
XVcZAQT5rnKwZg4HLN4BOHMQqoF9OsPQ7oU7grKyLc1R+iUHyCvdFD8OMXf4dQtgjFV50nQQtStZ
mfzxUBqAw7+OIEXGgzBQ0O26ool+Bs1EW22V2bIP77HOysx9F1qIuNskke1r2TlKHP0YSuT3jG5H
8UPH+NS5V2rCbElFA3csrweiwQF+wOwOK8wIOmDREy+KasE62IZwK2QNvY1SyNGMCg+XFp3awVR0
sO6MgEsxlSxM2UZ3CH3w/bCN73CTMArkBZbrPBpjDdHGoffurIvSS/QjypaAS3ccYt0tp9LSAFYn
j0raUOKP07oUgZrfANqEtW+b7AM+nTvO5Tx9GPuwRIiUy6IFo89E+Q1RTZHvJu7eXK30ThsfurFA
8125tl1vOrfyaiwrzTj84mLij54xiyTBvU5f64DAUanDU8p0pPIru2rbaJNMLo5nXZea9aE0J9pH
ayT5eKF5hGdExyrtVHJpeFqn6FxZ7sQhZdll5dM1re2UpdGIyvleB5aLgIB8W3/rVH6bPORdMxiX
ovTHAMiFrPT00KRRZdxCt1TNXvZuNMGRbhPNWYXYSydfHRkKQcrC5PU2phVJmLFG2iDJe0w4LRrb
OGwNQ9gqwI7Yadi62WrAe9mAA437N8FhN5kPLZvelQE9Q9eScloZ7Eyw8nqjwwYQFv86d2qXRk6Y
5e1GliWIdxfB87nQ9VZi5atxz77NyFy118inp+KYCsvPiMrLMsBJN23dm7xoHIIJ8Q6Qu/n1pQ9t
6qX5t7ZMzWFX1oV/k+o6mWNoI+ZP2aUdJ3NUyAE6RD1CeK6migB2S9XtuOqVokET9d2Ybt0pT9Kr
xIFK8YsyIW/3XtWwCXmRjlaB+AUrREQC+WLraHFgowHMcSqDmwv5GQVjOHdyksCk32R2rnlk/+ib
3xpNNQzky6r/kbZik3CIQI7QMzOd9h46X/IcTEONFzKqB+9ipKHhHvgtun3A6bVyd6IDWNmaZhvY
LxVaCgLOizrTrpx0sPyDy1Tm5WFObt5kYYnStWtLD+5CrjCLh2yVzLMbEOIH9l+x/hJOnoN6vkrT
+Qg2XfS4dtoO8jaufQ0/sSpv44twGvrbNA0gEEvDE/EBY3fTYHEmZDkIp6dlh6GwQticxdiVVI6V
jtu4aVKcd92G+i7uQii4bVt35QZfAUiUad6n3IUj9v2ZXeAi8WtGNz8MZe79dsWABORNvX/CxuJ9
0A31M3W6pFqnhtYpxs1F/dxohU6SAzuaZc1dNeiMegkYj+RQq9vfXdvffj7e7Bnzrl7/O55LuQ5n
wBD6YryukBVFNRfVIpyj7uyw2Rkonc9YNr23neKplM4WaCC9s3H7cPXZRuiNc01u+KpQGgCqVfTq
sse65EDL2t6gHVY7Fcx3UD0lNECnNfz58/29cLx7QIZ2LNeStm7BLhYL16i2zps6aCPsF47FUWxx
JD2oa1yE1/SUD9omOvP95ivY+xe6GG9hQlLBdXTyoitWUVyqjdsaR7opd14b75oY9FJa+zxzn0ct
/daXEhQkojUdZunuzGN/mEfKgCY4/0twT1TLe1ilewNGv8BA1XPwVfyo7qfLYAcTwNh322mbb5pr
ptf40z2eSzieP+X7920woKsToocKlXPv/afuET87YUHZkdJOplvQtTNuXiRjiWeBAi/8/EHfO0TN
M8uwudWaMGJsJYyl2WcyDFafE60CaIVIBGpb245rZTw7ozhjR/lxDr8fafFhC+4Vsvf5sFMMpMrZ
jcasjtHblO6uiNE4ti2mp6V0z83gD0t08YiLJVpHLN1aG7h/7aad2Jb78Ld+BEvaNnt/46zV8VwK
3rkB55+/Wa1m5Zlh4DIgQR83tVQXgR39/PyznZqebz/bYkPANDwatZl4XhNfMmU2TqXxbhZ4ZwiS
Jkhonw937tst/MTg/QWBZ/FEQQDtoJ+t7mcvnjp+9nr/WHbWIyLNX5+PaZwa1NYNw7BtW7CjL75b
1qRFFAUNCN6F3BfH8DLbBTv/QT9qL/5Vt4Ubssquo4fycjiTPXXq+70dePH9kJ84jcntcwU7Bi9M
Ls7/yPH134uO7RRNJgeQpeuLPdUraSrA1MOwGsqebsiV45xb1yf2Ud7bmzEWy63JR9mGijGaepve
mIdgQwcHA6N1dmP8SHft4czXOrGRsJm40rZs5djYgL6f9FUYm0HbItsn/EKsvH269b5ihWAgGtkG
j/mxWYc7O0Ojh3XSmT3sxER5N/T88zfrbXTDMaszwCkfUfPkVQdHwUOoCl9QO9tfyOfeiaA+c0Kc
2KfZO5Vl6yTOkdO4WIFFMMKOHzkXw/G70n/QxFsjFvj8pZ6YiFKZji6lYZqOsTyE/Lix+kbvIECA
5FVmtspJ5Pl8iBOfTVmCaUg+rPHxnMNQOqVe4ZYBhXj209hwCT+gNNoLkjQ+H+rEG3s31GJZDSFW
CW1M5cyIP6ocxpoS3EIyrgv/zUCOdKWjbA7SxfJyAR9Nqbizhw6lP42H6IAXxy3k7rMWy/OvWpzW
PNN/hhLvp57X5x3SH7TN9j26b9D9cYBvcDO6CAa37lN6bW+dLwhwcb3K7kW6w6aKC8TwEN6fS5Fb
BJb+3VQwiePBhMVmSRH8/k+Z5tdRtn9byRv9D4kKSAAf6722/pX0BHqsEtbHurvGJeLM4XDiLFI2
SjnpGBKDO2Ox8ntNyxpnom0cKiQa2qy3AJr8gezmDv+4dgvt9oyr7okF/27E5YInsCX2bdq1bdgB
6/BiA5ywzINEFTt148Z10sPnU+rESnw34uLlun5V1lPFyw1sbSd65aymWuZn1uKZQcTCRlULMZeF
PBevjK77iufGHizgzMlzag3aCqo6wAldjeWu1Yb5AJhSzEw85OH41o6kLkER+S/eFvuJw0i2af5t
crzZkGUAh1x4AL/0mEP1kJrJfzWAKem4YH/IJvx+rg89bTrpzkRlBR3N/CXhWHz+CMbJj4FW438P
sSh5YNb7mFvN5xlhAOSp1Q/hA2y1C7mzLsVPH5Lf9lzY+LkhFwsJE47ctSEsIrj40073dXRm2Yhz
AyzWTYN7eqZB9OaZmqP9lF509zh3bftf3nE64MR+yF/SfcfWtYq/wpK5AOuz9hbM67O3vPcWrP/e
rNguZtNLw+F/Lj5gASIgMSmPUVgJ3OWNrx2xPTk+IVmb3xt++uSomJZqeJmgDN18/mlPrYG3Yy++
7DQYXQTzu1zZjoHQsVZIsZL7spf/uEIQHD6W0ue7s0Nd9H6Slm7Q2mYC16OkK2Fl01WEtf6Qd2e2
phM39PfjLJ7HjcYGRmYHGaTbjDf0Cq/M0IcKQgIc9JGogMihX6Jv7UeohKa/vvz8dc6//v0ROA/v
GJYuhUXs3aJMF/WcNCApUsK6vp5snIlQB5abKsGfhc5Q/F+91f8MN8/xt3tL4ZKLiQIcecIBLVzp
/2gowv7fHmnx5QAjRwfKALX5CE2oMVJahNgTy50x5Q72+H4BEfHzIT8uzbnlK11hcoQ7Ylk+x1WQ
NVqCWFxLulsvLfceBdLnQ8yre/mhcEwGGXMMSkqxeCrTyrPJ/usm2ZvbzqCcFHo2HIcm/+lV044z
3LwhhfbMtf/jagPE0B3wS50eOfPk/ffS9UmOTcfJqTzaVH7jRJvOCb8EuNd9/ngfyxAaMEKHxz63
zs1l/eNjHaFA+FkGOA2TpmVqX5Ieh/j4qdGfPx/qxJRnKM5QJTHXUTMn4e0cNOBYNsk8VNin22x6
dKj8sVfHzvXMcX3iFjc/1P8ZyVqUBGE/WDEyPYwHvXbYmLK9Rql/mMKELDp3E9vhbZf710KZ0BAj
denH/n3VTD8+f9wTZyH6TKF0+Po2pcPfyLk3ay62+kkfUWusxovqmG3il+HgXUWP1i7d0anCdmx1
7ij8OGsYkS3TgVpBW3+JgjV1UlqexgpEpKJvbDO4lc4IbTaorTNr3TgzlLl4xW6L2ozbG9qOlXNr
pRs4bC/dpbuFMLeNIa/+sA7+5hxE9HEGvXs+c7EqzAa/icpt4pXj2uuKW53Zv/hyG5j6mVVxciAF
sUXNe7S9nKoxjaTAx6iOJhQhUA1c1573WcdboaVnVvoi62I+1Hmo/4y1nKz5IHtb9Ixl3WLRb+/q
a/26/C2GPXpyvPNX47O7jw7WYbykbY9aDD5ev8KJ4sz5fuJABLHW2XFAyFif7rwRvpmuVoSlDjJC
hJtbL1iLrXGgu/bDvYatsS2ucae5+3x9zL/v/cb6frzFdpBaI+2ZaYYC9P1QQKA3r0vGnAGk+X6S
l2em7KkZ+5/n44b7/vnoMrtd53HiBuSZ1O11Yj57wbfPn8n4WKHxUIbkcquUZbB1vx8EV5Wwx/UR
7GHvH+wDZMcLbY8x08Y+M21OzdC3A81P++ZrhVrpK8Rh5MnGdzXVkd58k90rBPQzJ+yptzYjYqD5
UMBMff473ozTUFwnhjHTYomUKpObmjDfcvjz+Ws7NQjLDEiPUwFsb/HWMLZDGGvHnAwuSuvyKnKg
hWNq9/koi2iVvyvNFYKGDJUz1Zdc3BS8TjVj6ZDWZsxkhuschTd1yeh2Xn7khTbepk1NSKYh9sXc
knutb3i9OfRVrOQKaBdmMQ6HIA67x7p1lfaoN6ONnL3qBdpG01fVVhsU6vImUJrYlEOOFROpaeOw
G/Ww6b7ogQP/nssTEVJDjWniWulRadx0OAbRFKo0QnUN0ba/h8zV/JtoxN80KTVs0ANsYMoDdvgO
omFEKKizjCLUDx7N2eL68/f0sSSASee4EPoMprElFq9pGCIGTpGjw1Q1Dm1cC9w3dOhjro/xro6Z
2I/CM+v7z0c9MaFZLiYrx2AK0FZZTDT0fv0QsPq1CeLU4FzikbatdQw3MTj/fKh5Oi12nndDLXa6
1Ldq+BAYHRVY3jrlizk8fD7AifnsSp1O2NwcAo5bnFMajliFNBCeYoLzVFfBLsL+Lyvj28+HOXEz
tektWrAvcVxklc5/x5vFyYoijrmhSqw28Y2Dm8jGpbDwb4aNtXZREr8i1N3KTX4Fzduytv3G+IEb
brCKd+dwtI+vVOo0WyF7muJv0/X9XxKnDp7LCZTyLCV8ZAp32njmYU+N4Di6zgI2bIOy+P0IXIhz
DVUapJuq21U2ZyNCrjPv0/wwMQB0DeUY9C9BkJdzcOxxqLRDOocI0Q/IO+BXV/tYfm3sPbCZGaEd
Xnnf3W25UbfjFcbPW5/EhmqvVwP2gttze/yJR8Y+Xmf+6C6tZGfxyIXWKLfwZy7VWGxc7K99eQbb
ODGCEAZ7u+vIuUs+v5A3E4jOZtTq2hyS2RrQVyRCu3OBhfMf+X6xSUFRQVsFEjFzdbEWPC9KRgvF
wooIzEMsYCQZYVlc4I98YWswmQxZJmSGd5dZn+8//56nng5qskMvgNaQvry6ib5PsBlBHIeN4uNk
9F+FXwdnDpXTY0imiwuTwVy+QZIxfNMruRXiyfgN3uNdJ/QzM//EdUaaPAGgoMMVTSxbepU9YTyM
CzvTctxGv+IXZ6PWGMJvpmsd+8gzb+1jXcZo2NrO1xaTVsD8xG/mRFUMSprTLJbGOGcNSo19qaNf
pXpwIXWua9zjsUJ05LnUpY+bJvQTno/7oQF7YAl/wgSMOx0ONImuz7qOwdpNk50pOU/MRYbgQwEW
SLDc5X5JdEbZlAEULf/RLu+b5AtiwVWPSK3UKjSHiOuJPPh8Es7n1mL+m4i7YcKbLjvKcoKEXhXk
nZwhiuil9rHUJribDD5SZ9v+TBn18QjlAs/R6c4dxY9oCHaP0qkaxrB6B1OqOCrJiE7KvQBU2pOD
bKabz5/t1FR5O+DiIM0gIiR9z/tEU2NLbzsn0k3BFw+TscAKDk4lz7zMj0+ItmourF3mKAthUSRU
dp4r6gT4Y+BYlniumy+Vi4O6VpwZ6ONkVCazH5IgcgJOtcWupdWuS/WDD4Jt4bSLLg61MFQs78wL
/Lh7MMzcDDVsUJEP+BUGHaHoO3aP2I6ITpNXtopv/uk3mlttCsSYsurjnFcIwPUay3sqWe9SSXjK
qiIe5LrBJ83rZ0uqM4DZiWeiwnYFs509EY3H+/2jCXwdOjivrmifzOEOU8wz3+bEJGAWGDbAqaAc
sBbfphsJnIxHmSHqKsd9EBv1PYQnnET8RMd9ggTDz9/gxxUMn4n6wqG4cUmzWOwaXexX0zAAdVTZ
lyn+nkrnKKzfZvDHCO3d50N9mHZ/bz8zD8AEwPowHzIJ6G3UsH3C6nfVfXXMP2knzlQ5i8g+rkEM
gu5Gp8sEwGgvyUsR8bnC82iYId9KTcRYgw67SGTEbJh4m1ide2v2uOCW1CRr0hvIOu0r2h8FTOoz
9cdH0GH+WxRzxTGtmQxovp8sxpSMdYiQeeW90Hv1D/Uem9Wn7IDR+9F/Ds9mRp96wW/Hmyfvm8Nt
iPO+CyhJaBY9SQwb0WfgIRmcWdbnRlnMGDeDk6wwF4WHNhc411PSzKjjmXn5YaH9fXdgDRYkev3D
OghUPJpZT/UfVPZRRMa0Go1cnpstYnl+LUaZf/7mjXUxF+qi440Rm7S11my2u+qy2JZHcfB3+T/t
iiwGW0yHop681MGJm2AkZ2/hNnrfFFcRZPDPl9lHmGYehzalzlGig34vHsq1ISmGKSQpE5DYx4PN
TG5rdNTKxT752hv8NdIDjZCnM+POv/ddMbAYd/F8bqnbRUIwN8qvNb4Pu2CDIwF3h5V9ITYwfY5n
xpt/32fjLaZ7POEx5eDyvSosaydxgNHT6xahJdFdun4r4TkYv7GFIvrMPHTeHCly5i/4UCHwwNJA
5DdX4AJU4f3skamZj7WRkB8hUHrF+hdN4jyU2msj95J1Uz+G2fPnz3xqVbwZ0V3AfDgpEn0UMYWU
d8QgD3e4c51Qceqtvh1icQCVRko0Xm9iurPxbkl4d4hcIn1lHW/zNTpY2FSYVm2IX9iZj9PttPZW
47d0l/w+2w/+cBK+f7vLadz0sdmSrwN0DNrI6NfFN/eShOrtsA7uMKYghnWLk7R5ZhqfG3Yxiyc7
xEQBqh95woTTQZv0rTswt1WDtfvnH/PURvr2TS/mbztiBZwjwF/p2LOmztNU9DsyYs6McnrKKI5C
mN76B+jJGpr/xd559MiNZW36r3zo9ccCvQGmBxiacOmllJTShpBKEr33/PXzUNWNymREB6GZzSym
FlXoRpVOXF537jmvycSqZjx6Xh5DSbUtBI6uD+S8X2LJdBFNHZoq8lNklW83Aopm2qDBTYCxbc9/
AndCiucUPUV3nYX9nVc9phTZ0/38/nrcC0N7E1Z5GzZNKiyDrAigfQyfEtzwLP3+kU2RawFl0uUi
t1hNUW75fYlGbAlxQkMYlFv1Q2e+wwVr4yS5sBTexFndqXqmBUMugfiMwAXUuPNizHUyig/Xv9eF
pQ10XTdIRlQ6y+tcb46k3JAEATGMGdd24x5+32FGDn+a/rwe6NJwUD2iDgnDlFirg1GJJ5/bAP20
SggwwlD2ZvwhziPvepTzHiTLTlmAbZAg6GaZy3hf3d5BPS52nEnHUdW71bv6fegmTvMyggOOveFb
vv/tFt0SEGgnSGCa5qBa3wYUpqmF5sK4lE56DvFfnzPjgLqgF2bfNsZ2lpcTSqVERaVu6VlZq0+o
wi1GeYjilSTZOm6WO4RF8EF2Im88qG5wlE5qsA+c0sHfc2s7L/tmdbEyROq7lGPAsRqrVT9CiTQD
abllKlfd18fMQ2H7UXxP+ULY62RG0uP10V7ayK8DrpZ/D61WgwxIvzX5YChfkE/aONQvLcjXAVYr
ReQLB1XOXaLXP2tTQmUyQuHl/yAzptVJVROu/q9az9vlYUJ5zC2ZDm4UxDcGAmKqZu3UQXt//Wtd
elcQhz4m78Rlhpb5e7XuC6WCwC+Qgbcu3h926qYP/Q0IS7u57ffBe+H5erxLS/F1uNVykLRkQGqa
J2KG1k9P3ghGyksDyPfjQ2NWGw2aS1Ol048j8cfB+KyMJVjqKGI11tiZ/FkrIERqLwoaMNeHdPHG
0lVI6dRuqUCvdzKa8RVcCbaXhs/G1/5RuRHuKR1oHvw6J/ssfYifupvk0/Wol85fxBzY0FSlLSDW
b+dN0BIfTdMSpXC1xODFF6gjhNmkPyHlGN6JAHU3hnkpoEmKAfp+gfisF4qZGG0hofZrS2FxnLTm
VkFDD68AVIqnjcLIxS9q0q+hcvWrWbJKTa1Qg2JpdCgTftRpsz8Zn4KnCORg8Nx+lLzERTJvOGwd
VRcycIoXvPVVKmcKqhtvv2iotqWOzCeu6gjE1Ditl0l2F5XP+MTFsYia69ZFfQ6p5lwGkaWAjl/o
b9bqCvBFuU+weqCQexc/p8fkY31s9oWDnvxka0+9Fx7QCzsoG/nBhS3ILQDg36Lavyzat+OE/xek
iMsB10avNIzhfFO1i7FzziHgoO90fZ0u4iXrC4Bwv6qsS31tXeXCrl6dmkXyNIqjOL031Bgr0i62
UJw1e+O2zOFqPsizHE07Xx/L28UGgaoDyvh3mQzD9KYWBv8W4rX+uUSA+32IDSbYDyXK7tqssEy3
7aViB96/ppZaZPmXGf3Dp8bXUEoU8sgP7ueiRyhtMv0ILcN88bOahkw5tCrasWgVNhl6CAoigpMa
yjR3ygaXBXUW2k9mUBs6oicd/FSEiBMsWjHNdDCKqKl3aoGROXWViH/CvAaQ4kMIQb9sjCGQm1Mw
qzBYTUIOGKWNJGI5HqbI1TXvWl3373IGG7uCHiU3UtcjX0bvqUAGfMrkwp5QTUIeSWznrazj4uTz
kudUZObpub6dfFlDHTdVwXag2IJXYLvvlYcMecJCR3Iz/PP63F+4iplvoHJ0Cel4rnFdvhqi1zqx
qnpjcFoOfSwCD9dDLKnLKr2g2igB8oXAuhjXvB1PjMYlhhZ8MmZqN8EITqPugK/ox16ddkA/bLq+
T9M0beQAF84KwqKgI7G0VXO9c8GbxHVo4sO1KLvVfD9dmHZlNyI3UHtpLp+ycKs9eOEuA+SLnAcN
OoUa4OqiTvIo7UsF6EfcK84UIelHjiNKG7nipSlb2iIGXRheeOtrZRhqxeo1uC21jIdEjROreGxH
OVM3iu1bcVZJlFYEQSXicYu6xLtM/iEoW8fOhXWBdQdz8wtBuT7M21hrSbsNvKUnLEx7K0bGE5Ec
T06GeWOVX1qCr0PJb5dg34y6jL5zYsfH6MCxctD2CPYdtrqNl3bu6zCr+R8RtkFhZZl/oDhKrnsy
ivplikQp5urYM13fV5feQ5Bt/v6AywS+ygu1WpPKOWNUcw/jZc5yJLyV9qbtNA4mufhUq/X3BDla
3n9mgbOYYuvoVfRJO6NnHwUAYfLd9Z90acnolB24TZa6/xqzqZlYTyIyhxoSCryy/LMwso1dvRFh
DdUMhWlcdP8RMjW/V/nnxt9iTV7awyRtJKRkbjT5V6evXohhBE6qsf35YFnPusUubjfeP1sxlqPr
1cQJyA9ZxkIclLk81PA9ejd4LTxfn4uLi5GeCK04k57E+pjIQ7zQsItd8KWY+WGjIdiDgpSGECo3
eReYe7Oc310PeWlyDB4oPF8XBbV117sKoyYNY4QlrEFzDbQpI2S9r4f4dfutb5PXMVbfrpLkqteb
mnO1x5TAs3SUTGwkdhrfVZtaE5wQ6774yfSDxHo2hCQuntvKKmISCnnCpQsZrQ/4dhXWvhgD6TvI
6sLwWrNQ81OtqOjba7OyCTy8uFUN8GC8PmBcUTZ7O+PRPKDjgvAOjYfwWcZ6kiyS6uqxuK1xj9hj
Q7aJYrq0yEDjsgBA6S06Am9DVtyLQTU2gCrRbrYaNw3R2Iyn397xiiSCsQUMANWSN9zbKL6GuPvY
kz+gIpT+JLvyP4VNMv72wiKKpXKgLNn/mUQBmkUIUYl8vk6xnqrS32Pm9rSxsNZJsEHjGi0TjX8C
bjhbvHld6ciNI/y0sL2yr5aNpvcpOCGwFj1TqcAOBOmdbajyVtjVeo66YcoQeM6QPTA8o8YZnPJ7
G8in0kperg9xvT3XI1zNVTOJbQlHGwFTIJc1l4RpbT20N0KYq3VetGwvVJozOwjS2cOuHZ8ms4k2
5ur8myGtxjnDAU1WSWHu7aIbQQvPvEbQfO1Nf6epuAVUi+mJgTz4obemrSbJ+ah4bKJfxYuam+1M
UaaRzXIEZ5dhN6W9VxdtXVAouXt9ds4HxZ++4Hmp2UKkWiePozWlxWSCBIiysf+KQMYY2HOkOuaM
CQH2VRvh1sfDcii8DreM+dUdRP0AJmCugYwKpwc5brHe041vmDBtxFlfQ+s4q7mq+gDnSsSf7UkU
MUSoXb/Pjprs00HDYwXxuo14W+NaPvOrcWnogqlSJaDsivZ4FL6oPPiGcKNPsHyc15fQX4OC8k8b
kL+vURvTIKqF6Aeg+0WwZX0rLu7RXXS4viK2oshvh4JbRonbRQJffKh2vNT+9M3y8/UQZ/WNXyOR
IScq4l/8kLcxfC1rY3jT6H3VIG6jQ/mQ7f3bHpdI23K0J0TYTmaAQZ/zu7nyEpjOEcAQEawvnPG3
gY05QrS7Ba0WDlS8I8XTeVoP8edp+IRI+UbWcGFRwIhf2gZQQaQzHZFASbvZEkyeTGqIbmHlmMmH
2Ko3opzVxBgTMBTwrVz1vHfXy6IEmdTAyl/gBaM73DcV8t42mkFuc1vQE6MohkjyzRZc+QwAsIRd
dA4WpCGdinX5ppeNSJBgyXJzCS/lLttHACrnj+3eOF5fLZc+46tA6yxG6ny9UMWAQo1ofce7TkN7
Kb1F2nBL7Oril6QdATR60UHiMf12dWjYv2p5Py3NYGWn3fqFU3woP/WObitO9Zi8xCCkHGljeL/Y
9attrVIAWyiKlNqlNSKvt1LMG01ur6XB1B/rhwIET7zTdom3tJrE9xS99vQ2+TW4rdxUG/v9wg2g
gq1cUOcimM5f8/zq6CqSZBpo2pW2b/nv5Ck+SOpwijDdxZRk4wa9NJOvQ612n9xOcRb2dPexpXaV
Bl3gz4KxxatbUpezz/lqPKvzq1WxzYETSm3J0h9NUzgMtbTHLmE3NNUOiPV7PC43ahZnifayFwyq
I6BGEU05y+JQ+x2DpCOd0mwoPu9yFwNDjKzu8Pje1fv0Dq7dFtns8rT9HXL5DK+mbUBMvKpNZCVn
TP70Rj+Ii7RwV4Uf6xL58+tb8KwZtB7gKokz8R9ALZcB1u4EhAnbA7c/aB4wNye2haPx/Xq8i4MD
hgtYEOz5mQhaJLeali/pqdlirjjjC6n4HzD/OdT5FsL94nIBTsD0LcSIddFbTWUBnd8FGV7iFDG6
nXXq5ZG0REDC+oRH/Man/HWIrNenyZtMkWheG2csDLUPfLbhr+NadISX7KvodWz49iZ/j3HVneUV
++7OPIYf04/KaXJFmwPcKd3wGXdiN3GpaH8If8ioJnvXv7m0zOHqh4GE05d2H1p/Z31nBJSFodYx
mBFaJ761wg95ups8TFj3utvOR6l0FgdbFCxf1BcsIO1tDb5fr8Ozn6ABKlMgbi9dnreLWpoCRQAy
H9uG8q6KESt+kJ8w/3KrvenmkxMZR3w8cfYVfmDCiLKzgYui1zqht/UxLpxU4H0XeDTfAfbq6kWh
N5M2VAqT1JZPVvlSK+VuwKPr+he/FATtdj45DBJIo6vrxm+aOqqQ9LVLDUJR+FOoKfaPz9eDXMiE
jddBlnTv1TkhWlGahQKMvVLV8kcjyO4AOzjTnH6P4hw96A7L8+sRLw6LlECh6EZzdc2HL5HqrToD
gTG6NLIbZtZzkVblzsymjYLWpTQSSiUoRHqs5JLrYoOfi2nchWTcw6m+Xei2/rP0bvQdHC5d/Emd
/Ef4IbwbfrcayGHIaYFOKxItvNnXD8HOUvy6p8ZjNyPpT2Li59laysbglnlZbYU3QVYviiLgVZl2
nElozux7uJK2gub1xmF0KQiFOur5WOXSKl6VHRNk1AH64XBvNBoenFifVZvp6aUYpDdw+GXQQOo6
5S5M6ih9jXH04Pj7Ge87hDzlh/Sj/zB7mSsetNguPl1fgZdDIt5HpxjQxXoFdkWgZUVLSDOAH1p+
D7r31wOc8YmWJcDR8O8Ixup8gIwFAUgIYorcmNwEs120mTO3vVdof8LosDXlZ+v/DHDAydFDFufd
9fgXB0ibCeU0Sz5nLUaShKuWD5kd6heU79zLxd+FRv8a4S8ZJZAmC8Dq7bkxGJJPvXLgGw6h7mWC
EaCGEJRbOhPLGbda5jyPFmK0xEV/Vi9WxtZE8Zc0RjjoJz9xo1Po1of8kB0ReZBs8ZMUb6z5Cwci
cAwDHhiIDFbIKpVJ8pCni0hEI6LmJSjz86iKN+ocfrSwDsyH2dgALVxIZnj9Ldj8JR6Kum+/ZJ2o
KarLdYawKor8umbjmuiGeeDG0+BeXxcXjl4qQotQL38BlFxNGjrlMM5MmgeDID5arX5SZ+k2UKSt
5b8VZ3VPZ0PUyXHI9bh0tubKi07Z3vCotuwmN0feNEzc5tPWYXXxOy7sc/QBIGmt8X6DgYNfOVEP
s4b4jmfpUxBN93EffmlQtr7+HS8l9LQvNJxZiMYuWC0SKepGsVJ/JWnzjluS521vN+6AeCv+8fa2
LseZhgX7jRvMgrkPFu5ceARFeblXNSGx89v5VjmYj+k3mpTq0ScnOIClcaJjc1vtkl36QWld5ftw
Mm7DD9eHfeFYodSN9BglR1oGZ50UYQh8NC1Tu0jNz8acfCuibCPEhS/L63php1vIStKzWSU9wpyI
fiaS4k1PrRsc8h0C2cJL72BSTqYb/rBuVW1jA54Pi5Bc1Ww9Uu6znvwcZErYL33YDCtzBDp1Y0v4
8cJ9QAg6BYjbaTwu14kr2gOFPs6MKlc+5lSxhKz1yrp4MOrS1Wvhoesge5qx/pwE/gmjZCxwRbTK
r0/fhXzo7a9YfdsoyFNLTRCFLJBdgbY+uL1wN9/S9PFqL3sWtXd1cTO5yJ/stjBS5yfC29DLHLxK
MwVFbmtRnzkCQt0xZsthMduB2W4M8eJUvvrOy894FUYUpizINeAVtVxgzYmPpPDx+kfcGshyCr2K
MBdaXEiwdewuiLGLNMNdEfHoMZTm3fVAF95bbz/ZKvkKdRySDAFGyaKg/HFBWBZ3giPtg2fjznz0
v2vetBs5bvrK7m7G3y5OLlQSTrZFkI5tuM6dK0wtDbHnDWVlGNfVauw1ISKDJQ+sjXGendurSKvL
IqkELYhbMgkNEw3JjT6lt2ptSzvdKTHRPKlupc8MVHO221xnT1qZp6wKNhwM5gWcUVDpWKUvdqC/
2B0nFAd36k7cRGCcrRnCQHLlvWPQ+DyrwOI1JBVmxg2PEKnuljVZu5rmT1moN971j3m2/onEs4Bu
EHVK2qyr9e+DyS1aeuy4+GkdBn0DBqvtvLEFLgahfwsVGjkZjuq3W8DEo7iIBJaGGk83vL8eByET
N1bFpRikfL/uWIog6/QSTbtJK62RDNZQbCN4whxnI8KlSXkdYbXsoCXj9NNyJGNbYUtI4YQolOOS
vRFmayCrMxfzJQQfULixKfffZMAEp1remPQLG4j+wd/favkJr44kXwSzmKUTBs6lsDeM3dz4tqJ8
xKjDvb66Ln0yxDssdCwWbWltNZZc6TWrK3iwRNrNrB+0HPP0DeD1pc/1OsRqLKh1ywF6gxSZxHDs
d2XTTzgg+aW4ydE9y/PZKstIUMSBv4Pg59uvFvvWjIFSvBw7vYthu47i/m6G1hB/1RVPfRhc0ZUP
Ru+VP7a6TGc1xSU09XxkOwA5Uul7GzqVTKGME+4Q06prFl+jTQfqWsKOspJwshSYkdBRh0Ov1Vtk
04tT+Cr0atWLaZpkfsxynOrqIDV4PQ+C221Vri6tSLLjBeAD0QdhvrcDbOIiihg8dbpy1t538iAr
dt3KwouRxv5PrRl++zW6fFFEMxZVbRXo9yofb4YxbwIV7+Co+SDFTxxQzvWlf75a+FMpx5p0yhbM
6DLiV3uswXioKUTyprjxH/3mi2wFnKy908/Ar9PfLpEBX4d2AHJl6TUBY3kbjeK2XJjINQFYGF1z
eMDl3Avnp+tDOp+kRUgIqgiFHQa0fsPkhY/9YMFjECc2dOgP0HWdQfsZbMlOnbfNlt7R34HWDTqM
CKMkSgikP4GKir9DLlvqmSj/t8uL8NYYj4krHMP99fGdp7vEXQRFKR7oCu6Zq0Uxd2mO6yAetb/a
ddjW5S8G2n9qiP0dKorFsdpR4LLV/tF/V3y7HvzSx0WcCo8EmB3Ub1f7DJ/7JfGgyGmlYfCgYROD
4Z+gY51djWH+NWxkY0sZ+nxrL33/v0OuTueGt286KBR90hBvTAUhpUmNn1VZ2CrZbQVandGDOKqq
b2hAEJsJGq4Z/QjT1rCDst0ANFycwddDWn7Jq10nWEHR+B0zKJ6iQ23aeuFgT+6lD3gte+3X+j71
jOE43GyVEs4sPgyWzuvAq+0e1XWW5LX0V2JofMtO3Ts1cJBqm06CEzniTnb7gvz0iBVjiLbTb1+0
kN5UuhzLcUazeTWVUuWHqaYzlXnqO1X205jpbk0bQZZpelNaY4xIoyA8aHGln6Vx3WhMlp/QU0iE
4mNqQcHkxvpxfRucJ9hvY6y+I/5QUREqNRb15c2CcOAwckodb8fwJirwjIsiTxub7/93QVenp2KF
UqIhsWdj3HMnl+KXCak0Q8IbSsdwBP2G1lS8TM82zptL35OWFM98rnQy1lXYDD9rhFKo+XZK+lwO
UmgXE3C262M7kxZZVqbKaYoKLV1A7oa3WwJL3ZiDe4nizLv8e7roRWRIlePxlTiJuyX/fGmva0jl
K3AJF9DD6gwdhkQ2yoCUz2j289H4EmferwH9lhf0fzR6fmMH/VD+yN+39Y8f7d3Xcm0c/f+gJfSv
ufnPltCPX+uvQfd1+sd//UDgq52O3//5j1//yV+W0IKm/sELjrowk2wsFihcIX95QnNN/IE7D7JQ
ZK38jZrn36bQkvUH5Tluc1q0OhJOJlvu357QsvEHhDH4W/zF33nc/44n9NulAd0NV+nlIbBgmH41
896uxCkpkPbSg8RTgvR9LmFtJ0ei7LRa/Hvp0FkkrKzfXAPlgIcoNpIJBtLhQ2wGlOUl7Z0SmxsZ
Eaoub85E4Bk0TNjD5oK6XWBTqz3sZ00loOIVejlqqRrWl2MqOIMu5LUXYVfJhBaK5OmjH3zFwkXv
MGeNSiAdUzV2bjyaRv11StI62HViaSl2qimLkbueFq2LVWThu3nUm1i2l6W2U3TNTx9qnOm1g5Lj
5n4j9POU7rRqmuNDM1Jmug/jQmu82jd68Z2YT9jf8Lpvs50VjDy5lb6AygOdp6lxg5zD8iAkbY4D
s68G9QHZANm4lepJj3flmOi61xt5Lnma0ZXTbT12mnpMdLwuD5UZTMZhkPtBdyRRqLOdGtf82LIt
mu793HRj5VSaMSa3ppxNsztWgT4e56ie5p05DQriCp0YNFiVCunPaVAxvRjKJqJ+G8p9d0wAKzY/
RjkyJ0+eh6B047SpjHfIlkitN5eVoX0zaqwePSWVknHvG+Zs7OQ25roHYIE/j53mKMI3uBZXQ34K
Y2VU78wR2r3bFl0hfMtpzaSLYXDn7/O5MvO9r5kRHK5MV/J32GoO6mMCeFWyca8Vv+t5Uei7roeg
4pW9EpZOmOWjeqtLHTAr1cy07hTSQJOcUZ55UOdJhoe54KM3ftKjEs6zHpiPYpsdMrMufc8Auiw6
VWDGgZeWqhDu/dGypr1Rlog+mgu9D6WDqXuOelxUkJkPsbbM6zh6Z5pzk9nIN2YDZmyDX5ykqNW/
WGnQV/swUDqgHuYix1HXUhHjRm3Gwwdl1uvgA6DpQoKMn/it06dDO3mBr4jdkbUqCl/iBs3G3Rgb
4QlCo8BdhDu08KSXZdm+E6Jsqm5wapNmBx53pd4Y8yTmx2QOtIkWl6BnJ9UIM/Umxc8wf9RIk4e7
uteGfocJYDG4ud9hvGphAw19p9GTjzyxfXzfY7O2cNIuqmZXd3VF4qJKyW3Q8w9kbrNWsU3EZjNv
DFTulKmcW8TjJYzYPTzbBcUui0wRnWZOtczBkaA6aGliUjqpTKyFsXgsMkM5xjnevo5eJHlxGHQ5
iPeNkabPsyLPz4WQ6C+9KDYY2sZThKNIEtWYTdRjk+3NplIHdo3RRA7WtdJLWod6a/tgBWdPw21Q
O7Q+TGZb0UGBejK6HuUub60KHTJfkZxJmRJED8rZlLysCakZmWI6h6c0SQ3x2RpUS7hREzNID0iO
T+E9KFlReh+rZeY7YtE0kzfUSQdaUJ9xYFWbxVTYwE84PuHPLeiO1c8FyJmpl11Jq33RmXrkmpyh
iIa7zJjK4CjWET4/elunGDfVAtXEqBrF8v1Qowzj+pJYhMcOp2DOgEXNFeWjmlekXhu5ZmuGFk5u
M+ut5IqzGo+PQoukphcMGNrtm1iucjcv1MFqHfTK2sL4GBvaLMyPKeTmaboVM3JW82feTArELSiH
gvZohPI0dXeiWkVLfhXqan3sQkqTQ2WLhZwvlkehkLgIn3eNZxoAKJ1ETObQhhXjq4+tMVILYFFG
D2LJLNu9WgTv2tyXHxt5VIddYUht6CWZij2DqNSigmbaoM52aEjFD6zVrOi+6qO4vbeSWJWduR+E
e2mezcodhzHpb2t5tEyny7w5T/ujNklqcTTqbvjRTnKUHf08lyXHCkfrz7YTutztMPXsd72hDIlT
SXr0LHXpCM4pzSokBPt4UndzG3Ve2SjySz6Uyb1Ua907QVRxFI+7NrnBQ1oMnQSfehFAb8TWm1V1
Dh6jMUCr2rJgUH8qhLBQEGDPIkwfxbTuvHwcq4gu84gzitQGpuKqvQqmtcY+nToRJmgIgsVGLtg5
f1h1Yjkm3+WsqH7WcpczxakxFXcwb3LlUSrQI5wexEASohtTr6fK4WTjrNbzXtMPsdBSxzCHoYzc
KNay4Cbtqv6pCqq6PChx3Jooi5QpNi3hqEiphyh1ny7ghfmQa7n1KcZJOj90Jf70d1k0x5YTJ7ie
MhXpMc2CUb/vTSns3/fZOInenJWL320i9JgUmbBybFNrIrSaWxn9lzFr4tZJ1EzSbB8gkullcW7l
rgT0RD9JflciEJym+degDoPbWgzVvRYp4TffKvsvTTimMAW6bAxwLMTsTNkJcogNOnde/RFkdXKX
1BhgO10YSIiIqHVQObHplzU0sCwdXUPsMLvmDSYPO6Df1mxbbTRbO97NQr3rp0h7BGUfI5jed7w+
29BPgBzWTWtx7+jTITFycPyxFmvzV6nqIIWHg8yfjm+Q+MkoI9jSZgqfeq92plHsxEApWy/z20Hf
078u7uuuSmS3HOAmuQm3HrDCXgt0u4YxBuwcVBPKc4UxLmz7Gtz2XAJccSO1xAPV1HBFhkqQAV9q
0zFir1sNNUw9GFDEayNcf+2p1TBCLjpxnpzO6uZxr4QT/kKpFAu0UzgM72rs62+kMOIZGOBaXbqZ
CU1uL3aNAlp7RjX9EPV+7C8DnqPbIQzTyhsNfDduUguEhK1oC8WgFxurbDERAh7xJEuTZB3LOhsg
xGVzZi6ezpaVf8kLsRTuBK6NRXOiEeIXRQnxCNV63Rzv/nsSVG3yZSn0hkqOWTX4jhmx2zZYwtyW
ZMKinXZCnX/VYiEN7Vhks7pkHn1y+m8/GZjLMou9MBLL4b6LS+th1BIp/pQ38hTs/zvJkrjRlTr0
YksqJHto6yByp3DyoSDy+xVbrmKl/a26Ia3epRiJiiZtELR64BS/TV37OFAjFT1IbybvfKDjUKN3
WiZ3ilqSVxQTF0O0WeRdVdz+FRUG0iLstdipLWnuq7oJcqsVtkBW7M2R4gwYwh+MTDY/cxZaNLlR
wYq7e0lNb/Ii1Rg2mVK/ZD5TOOz1AqGCWgSK4lfqFjl49WRYvoZEywglRUAMbKvlCf3qdyEfoEuC
GideYkw4QnWi9pgl0uh1Q/CvItX/f1f+gyf4f35V/q8ctbavr9+U/Ot/vShl9Q84kbzZuJqBoSMg
++8HpST9gcwGIksQDXmCairPnryo2/Cf/xDUPxaJqWUN8dKjiqqxlv79npTMP8DUKL9eTUBCRP67
//k/eLMHP4rHvypNzep//1feZY9FlLfNP/9BiZvpf1WRgkgJmHZx9QDkwsN1XWwQ6PyIYtp/41eE
xb7Arx2Fvb4t/eYnWl6d4IYq2NHmB/fVmBUvIFdl0Y7SIBJ+tqWYU/FEVVuTA5eTG2iKW49YCKRY
X8ocZkMgTWl+bGalaXljGb4W0PxI4w+N3nSGNrgJWkxCfzKFStEmTwjV1ELfxI+0HL2ask348kt/
cJCwxQ1bQ8e50k/a4KUHpAumIsuHsf+Y662p7nyZy+1ZKPuh24tzqU1f63TWYIXLUi1AY5J7I/uq
w9KKyd+mtj5MsykHJ4Q5cw77QPT9+XMrtBW3wKy0JPQkcri6flaD3iqf0lxp4lMkVyUj9aVxCAHv
NrW6p6ezVNZ72iH7UbfEcdclpepPkPdUcUbsR5OZD2T9kTtxmkwatHt9FpKy518Q+jF3rGLK00Og
GiOBx1qxbhqqhIMjdmr5rNOXUw4KGVmwr+WMErc9yn0FmTq2lDR7KCJx4vvBXh8qywljIDeinQWy
lH7Ns8mv8BXQBWEM7KgSg+mulZXC7P6Mhr5p7zhBJyCmVpqJHfYKaKAUe6XIE3m+8eW5pTWX1JP6
5IOCit8JudjPL75htMFBVQNh0RRvE+uACH78M0hGNb0TslqQcWFUtQaWUxDLZr33o0gKjrGSmFyN
1aRJhVcHaRSe4ibiAc11Fasvy3tbvkXWZSFuYjFvOnmctIAMJ7U3u4MwpQjLSBOpx26WZ3N8yDDC
apxRb8N2N2pliwCPMnaKx0fmZacK3fQC9MX6wlvQeBmjui/c0jJ7MGJNUUTg/cJJxisn6gynU6Jy
dENtTGq3GISuPQRNgxIJIlzC4ApSVQG2t6zEdyBFqJONoI2CEttg+OozOgphuNOSFOiEUUSmcTPU
jMoWjFhSXRmE93iciikSdxzQvJujzIh+SjlJL7MihZVDObZCsrSz5t5txrQIdrGc4NEyDb5GTzQo
82ohw6nPQa3LWApLA94NwqxCgtLmOhntwVD6T5Osha09zyO5QtdFiuawm8RhP3Z6VTqCn6k/hqzG
VkLFiSW3myJOftbWEFq7MdHmL0qLfLAr1/0k7TVNmMtdUcpqgTktejBGjP4nWSu6bPLQKv4uDwUN
QTpB7M2d6WM085AkujU5UtYWvZOYRgjCKU4jsX8Q6sTHPr4P8YAtWCbBcxHgVnSnNamoH+kvZ8KJ
eZuNfZsgJfwshyTZg1MrmiDsg7wQhPshCbscUQvFEmYqy0gDz14H7qPQ91YYYKvOh4yU7KZJSTH1
ozaIMFTu41qKAi/sJ+tbwTxVoDxDDsGDldapacuTSWqAGUwlHmN2JdirNsZ/pguSBHiyMqRVBWjE
GjkVrLwMBrebkc5l4w3pdOeHpGoviZqI+kmbWrNH0zcerc5tIj+LTr0gpuo+HkPw23AmtP5YaWWe
79gAtSWjLDpH4WFII3qzllpVIulbFY2giaQGQ4ldWmn1oO7i1Ij0E/WNxIycavJpx+taakjIKKAv
274ryUONb3gSjqBaJMozwrKKlCnMHSUTUw0/0sGa+PZCUUlkkX42uFMiq/sGOSlEwQxBH3NUhQDA
Fc/96I9AgHqMMEdaPVM5BPtWkLrgk5nIxfCSKCVvH16gSbKboqYT9qViVYj0FIPaCS/8X6r4DYt0
EXkzpdIHlNvCkGIRZ86I2xh5ZWNRyJmR7C9tbsQyfZb4GknnyDIHh+vXehk7/JTR2hs8c4UTDO4E
EH/eloiaOhii+Oq9GStoiqVDo99IRadb91lbqhTfC/wuRzca9UI+yLk01B8xXOrzn4MmN3gelWla
F+85DpPerUWxQGljjGcaL4ifNBquHVMuVtlJyiS9vY+l2J/fZ+AJ+yetD0NJ9QLKSPK30CoU/b7o
Kz3M6xsrz3srREWhHNTJ5cwXFOFeRhAquhP92Oh2AnWFMXPSWu2QURpK0Vcmr+qbfEufb9X9WPwe
ltQB+C1KCKBrV5gGPW6GQFDlB00Ycv0nv7cxDkzwbG3omZ/HgSjAk0zUcRuBqbuq0LbqNA7wzu8T
6PWyzMuy/fIqX/pXWvI6DVmTjBjJ2wirlJ0asz4aEd5Q8v9m7zyW5Da3bP0uZw4FvBn0BC5teV8T
RBWLgvceT38/UDz3sJLVzO55TxQKSRQykb/Ze+1loPe59WW92Pr39sF80d3GWzNBhk3yqr9j+Rxk
Pj/r/8T8klLsUyW0fgaknpTJK+EXIPpzoTzhhJLkWnkZ/l1hfMkhMOvO8jS8i7velV3SaG+ig/lN
8WICAM8KdE45uNgKUOYpDKjRHWEcdVqHAZUkVhwVF0ls63vFTYg46g6627vpB859Lsz0M13SKT/2
9ImnItOsn2vBEPKLlS/ePpSo3MCl7nW/2kQP5wwQT6fKPEwhiFNEu4U8Z61fP7/cUi57wcz7i9aT
Z5IjRWd1NU3uBAdJdI80SPJKfz6coyOcMAJ+PNVg4aJYXAc3p85fMYiFWMkl/m1Yc873pRbbfXdZ
njMB+Nxi4ZbKl1tdfCn1kXz/FqQNrWlQm6q8UKy3tklR0TZuk5zVe36ek/x4Cjp50qhWsfwq3vn8
Cjt4c2KaVBfFsdklz7EnOMwGUEHHz8XZ2MTTHU9iGW4xNLPEu8i/p9YoWVEbfWDsqphZ+EQKND3r
n7f86U/z4wnkM62BsDzklNcGnzKaMbnYgfkzJpAu+jx2lybZj8G5KMqvvssPG0xGTRD61ZPGvG3p
aJbU2MklGtLRgmhehuaZE/J0RAxrCOH9akiMpmTt2k4PDwLCJHJKdpIavPQqzvBMOmgRhMAd1yBI
vbgyjPyYZ/ENY6vLbIq2f36dp0vwx/NXfdDK4seA5+QqII7EFHEp3CV6ll0rbZve5QN4uqNpXHl/
ftRvB8c/z0IuS/LK6hxyshCnEUQxs/Td6m2wuJKtkJ7grtwefcvg4Bxx74f459cOFRGcDpMJTIfz
eaW/fl73eVGQ/xqbfjEOJnlG5phFceKpaa5bBwGGZ3pgV1a0RGG3gCK6mFsHTGkCoUvHC4DzqMeS
vyu60Dcxtaw2YYpxgTuKySRe9WKyxrlruTIfB6tu+79FmdZO1rJpO5dZDD1VlAVx3g51rWwtZahj
BhA5rn5eJ6Y6towxUmgFcQFY/MpXqUTtUNOQy+9nXvpvq1gzVjdBThdufbLoTugpVoEtjdXJfvOM
mbsj2cN7Z2u4rFobsFzfcjX3xwP/D8v5l8UC+u/BnE3zvXj7ePuE5vAHfhIEdOkvFHGgaUzfiZDE
3ePfeI7Av2KEvUJ/8IeQQ+iceD8BHUn+a/XjEIEbWcjYa1Pe/MRzgIGs1XYTFIaTHUtM+X8D55x4
ojFehKrCAuFDsFhE3Cs+75URqyAhhejqVhKxH4bhJh1bRYR2FzFhKkimlg17wosk1XSG2O02kSN3
EmRnEp7Cqr8b9HlTSdWZw+nz2v39U52cwCajCtNCy0+x/GZAj1eIq/7lN/qigDw5k/79iPWE0Kkw
fnM+CZo2CCAL8Ah/OEpu5gfkVdz+4/WwJOeLp/VF/udQ+u15p/zKmOn9rJt14rZG4KhB74n64Ghd
sE0TzUEjQDDZlT7RSMrvVhq/nPm2X75QWtY1oADJ5Gn+yKQNdSIZvFADUD9Uw11AK5yuJt3FcpvN
4bYxYq+xak8Ku22P10wXxPvFFD3yn5///Fk+V80/XwSQnkbVCsH6tDdYml4F6eDFN9VLW75nxo3V
t1is3xPe5Zj4AlCC+X9+5Oe77vdHspt+RbTbSikM8MnEVZbLKnopxfOReif16u/POLnj6iIKrWLu
End0euIJ00tyj4/9wyr6692cn9opr4SzzC/Svr5aV7BX17MeIONU50HLjxTP5Lmq0u4FxoIMYkAq
u5dCyySiSKaNMUJ/nMSNjl9LLL4tPW4U8js99IFlaE8Sc9B0tOHwc63dRFVsOGJjXNZk3i6Ndj9V
lhtr8YVQhZtKb7Zl0l4UquELwmstd641FYd2eS+Sh1XmruvxtjfBDibxuooroJdsM7XFTTfIJOEF
m1m9m8r2VsvEK1HcW6Fx6KxyO7SqHXTvaUq8eLATYsE2C9AbwIVQU7/BKnKFSXIaK7Hzvtl1snw1
1623hgrnSXxnjPkFAI+LhapdN+OdZqabXmqBBGXSoDnQimXb9NF+aSuvTLUHagO0bZqXgcEIhDom
fX01KINTiYutBtGO93xn5dp1rBrbomv8tpkOlrKMdHev1SCBOccMi+nvELs06uiVea7i3xJ8GKNy
mZZ6yPC73QSRuWvbZKur6PHp0lIBNV1T7xHcbmAAePCpjswFvSiIXbHrbKsipzbH9SmKnDmt3SFT
t5EKyKmRKdPkTNSlzLFE3TGtZKfWj2afuejj/dGYNvJsuaXR2LJYO8D62waRQq4ZXmi2W3F6jKrV
De57uozbwnyqrd4OTMyza+1apysd+8xLgtAbM9lLh/kZlOtBTYcNrOEtwzuna3HNKEp3roozhjsn
atmfW8aCBEcBbOKkctLiqQSZEL3GkWhmqVubuR9zBhs9sIx8ZWnBbmABz2XstGZ/GJPywD/3lhl0
rp2Fm0LpnaEdtg3tf9HcxH1oW8H8VoWlj/jlzH305e5eD09E5eh6f7MNNIUpC9qOQ0uzo3v17+I6
cviN3ZJ0OHcNNtJ95SG/Oytz/+rg+vWx6+b/ZRRX9jANiAJN3HqEzBKzCnCHzlL13GW4vunTy+nX
55z8EstgZpMYcUDKN9G96JmP9aXulJM9bGtX22e1k11OD3rrCP+uGj/Nl34Fck4ElP8sAqKMKdlV
WmIcaz5/xUjWLYgyI+fXphvsJvb0/eSz1XWv2DFZ0R3lyRy8+Gh+4xwww8N5a7KvvjzcfxEgBbjq
N8HUYLKm5gG7drIUXQp+OAjpbqpvJ7G3F73Y/Pku+uq8/vVp6039y0/aWGYF343vu4iVJ2gL0wrN
z5rKl87Z33x10eIlR66bSedFpfP5SaMkN2BofJ+ICf9SkbGWzJu+w39+dcNn3r/MlHnJ/Z+/31eV
xq9PPfl+aVWSsjkyMzMjssBAZaXR+/MTvqxZkSuBnuBzxPc6Wa1CWvQg/mrsalfp23KX7KqdYFd3
mmEbD/M33OKjLfoKL/aNM99N/mo/YguvEZi3Jo2f9lTTEM5wdpXYbVx5DzkMWjfntvmo+Di+hk78
IDgW1z1m2le632BplHeO+o7308P/jvL9z7ahZyB5YeUs4Pf/+cedJTGfUlWP8cScL+I52mKDSP8R
nWvdv1quxEmgIMX4hWbhpD8YCtEce4UTSN5E1yV3m5M76g6nK7vzisflh29TTTt/ZpesFdnpgYQd
Pqk3gEoEIZ+sXTxFE1IFCqqpRtpq7X2YT85qtwU1gQ7lNgnPadO+7AeAqglrwmFgTRz4/EKDPAr7
MUmp/Ctc9EpSCVX4h/2BCAgvx2OETHas+/aGPh+CUbywCH3487JWvnrVGuFrYHaoPeDzf/4EEqu6
U4ySO4ZhsJZWr0ya12TGEB8zRygxwYkGMtKgf0mj0zaSh8iAff2mVvlukduNNH7ksupFbexZVbCb
iovGemqEbCvOxW5IInzluotEYAA1TFsrV5D2a+YR7viu6L9lyuCrRvXYrZWVITuzqZwRjcrr5z/9
TWG2U8ZTqNJvnlTINMcjDEfqnZ4TfnBFT9tqoh1xxzN6s/PbfAuF+KrZKpvwunljnNiQRf0tudFv
//yiT5Dzf/YO6g8gOJ7Jr33yUw+TUNV4EKylenqZ42cMej8cLAeiZ3Qp+8V6crhnnvnVYfzrM09u
crNeiGzO15vcy98mV7BTj7LyvbiL/HiDK3C66x4Vh5XtmaGNX96fH//VucUZgSoYa3rSrU6WVt2a
gxwUxupD3TJ53klYbc9nft8TPtO/X+t/HnJy8mdYHXUxg0hucutbzjk42aEXb2qc5mZXexSRYtrC
y7k3++WLXcU261WAEPNkVRUW9M5J5MX2veoWYe6L3eRIgrbX6EM0HBem0rCz1vD+/EZPxGc/v+1/
nns6DOkS2MxStu7WSrMFfTXcM+0gGO3GTGmmjm16MLPQCcU9TQVjzMVu60f2haMWt5rBvJqWBYrC
mUNkfce/7TEFMts6PKE3OFnagqSmi7j2FCnMvEGPofhb566Ec884WcoW0IAkIUnj+g1upqNkE3SD
W5tx0x41h8biLHby1WWASOb/f6nTu87ULLnNsgRC+0UXIPUwgEkKfIcHDHLnv9XiXLz6D233n17j
CWAwiJO0zBJfkRDcTTlgXgjz1VHQoM+eBBZ2g+zCM/aLo1wClZADJtvlHX/1i73iTJtk32/nbXRm
g5177ycrvanEThNmPlSglbYIPWaqH84s6i/Pif+86VOQillcX2TrKdW5iEY2wD/b4bBe9bPbXP7P
pqg/6ISn73q949e6CgjyFA9qFm2GxsGxASX3bTp2sHlt7dDe1BfKlktLuzUcYxPYMB+Xi2jf3lm7
+qq5EEU7OLOlv3q/BnosTBrWtK7TejnMOgGdCCVVGl7F1QMKgjM758Qk+J8z49cnrJ/gl9rfSmpD
bsBI3Dq8SWXMudPXJjWdWP3WjZNXLTqsjmJTjtB+A3+ZribLhVbhyUPnRbPpqvpiK7m1MyPJhSN/
5uj48lqEey6SkLYGBuonpR4ytznMSz6duG8v49sAy4VdvI8vlhuFqLaP4JDftef66i/fucEcG4Ur
jkunV3HZBarRQ41nf2UyhQANmC9Cnz+oNnjIbemmrICPP69ykt6/OCWxqcM6DpItwNnJgdLB7kba
ZMXu1FwksNNr41KcXoVum9SjLekfM319aZo2whM3FF/T6MooTFg/b0033kJiu0/pRYMxs5UUzjag
hVzVXjoG7kKaBVR3N0krp+ppDuLFTRh8iWFzXERqM7mD+x0+tmPuVdGjIX4MmbYJR8Xux/Xeb1S/
hRUTScOmZD4lad/mZTkQsekN001ZXhW15ov9o1qHOJlGTl9NttRXO/RhdwkiAAV2oJbFSBGM2Any
zRRNjrpkbmAlDrAOGO8r3KpNIVf7uritROMCszIgYMWFfv4+ssySMTqugquVRI8wotlWQuEiS9uh
6XH5A46plo6oDHaRR64yCK5coFJoPsIJ+ln8jVLUlnsEaHci/KfFWnzqL0efWqceBiRUhnZXjI/C
OG9k4pLJNvRLTXTHTHc0ObkIa6Rf+bMQUCqoMIDyuwAjIwWdmAEG1YwHvR0vZHO8gLVjm04yT/s8
pkaMHgYCGRWjux7L2iFHZCOK9V2aRU5u8Xt0+X0cWN6Qhm5sSF6gKV4kSS5CA1QF0CSKeZ+FvauZ
kZeBnY4jijtmDr0MB0d6RU5m57PhVbXs1UtntzohGDnMpV7YmWrlDAnXfWy+ilrqFJoI5egVYrZn
NtpeEeH+CxxfxnvR6F6DtBobo/1cpd7cIeJL9WNKBTzRxBrvkVFsdINcimiyeyHY57nsZtlDIcue
gKo9yWsPTpw9TU+Y+myqgQ0zG76BjBML/kOiTfYisyKSBMYd/e8qdKGEnkFvlidprBxmA45ckWIj
1Zu0W/lj+W0vC3aYCP4gXadd6yHKMsIPq1O/K+FBqVp/UGW7j0n1zh5I7LOjpWJA/Rgpl4L6luIl
yUpB1pz6uWrYGGFcgUV4wyDZ8TB5Vp14dVtvwuieQomfXnZasXIyfXSSZnTH6Gn9ccrF2DYTn3ts
Dn3YeSZ8HkGge7cOIHrbXkbtNAUETXTOLL5E6DeZYTkF2h3BDFz0WO44vNaW4Qnj4CkBfdE4bJe8
dcaRGYeyqabRM7PZDsYWaHVyWgBfw0IeddPF6Z1kZo4Zdpusl1xF+QhFcPvmmKaTN4F5NeG06dVr
5EROiog0ERa/RmjaGYywObHMpYBqLPXvWFHepbF+FUrG3wqrRImafZfN+8J841XqrXmo6tsuEfHV
CNFGhBfR9IGejM4SyqMmPvGc+ymc9mPdfxP5iYco3GQDfuDL8k5E1/dKKd3OXDgmek/v5ydJ0D38
WF+aYbnWWuVm6dL9qCuOpiwPg1nvtSD8O5jDe7lSn6SyuekVhgJC4uTdKzQiewYwncFlGghwTTN5
LcrUVez23WxNWx0gedbCPslTN28yljF4Y4/scRWpojlQRRgCmfQmlN0FUUhEnyu9q0+sc5SujHyu
mzbeZniu6Wnuj6J0RFjkF1buTxHeTY1+i+yLsyg1t8FSQ7FGpLkUjoCHBBoVWI1WuByMtPBVob4s
ZqElK1Hboe7xR7O+HmbzSR9yRCVF9X0uobS0WMOm9bSd0I4hxPK7DjBWTw7akL8S8XQPbs9ODRQs
oM1kv3SFnaeyV2XzA6eAS+VxgMie0/fV5l4ZQm8emn1MxSyZuSOMV70wOqVs3muCZYcN/HJ9csw1
UrNYAAvRYywjBoGcCVHpKEWDuHRy5rG/HFXhapzVYytiKiyV2D3prgJuLRFBj9qYXDfdFhvT6YCH
AqO1ewRrolwQMwiHa7lX5mQjBwhjpR5I/KrsCDvRhbdMnQ5J0D8HluDoymwPZRvbRfBUhLovYlQi
15kfi+FB7pbSrtLYCZPRW0zsBgrxDoqiXaZQLI3XsTZ3sTXsokl3Jg7YiuFHx0jQUjofyS1iIDay
5MeT5oqjcgP52pkZBMNmpibItp0O6zqJdajNg4poiNXRSuImbJ8btn0aWr7WtFs2wl5ajY/nAsIz
SKB21cGBaCvTCbS/86L5yKzpCnOLxdYEfTuVT1b71MsiQliEfJqE+OsWZqyjt29tcm+wLTT8teVZ
3Xbpo2K+82VtrTX2cI1cI37u8pcsn92geovIry21Z6mPtlrT7EKlsDWuiw5loAxWJ9WxrYmC17fw
OhSUSTFjbaS7PT9tnD+iRLR1PJ8WflETkNYUjiVCaUNKPVjISMy+C1LpLvC6GyWyAx2OdDK5bTBf
GLxsKYYtLMKTNTonU9rtGoxdWJitawsuUoaTddzBg50lErdV6qc9m6nvjm00OPBQ/Eo7M2H5EtSi
5ydEGLsuhHvy54KzF9DLocaKXWG7+Ku3tuC0PgUHbdp598gvhyQYO0FKoNWHoXmCMvTxVI/RZIIy
8CVJBXemDrv3vrOLlu3J9KIJ0t08i7ZVdk5Rjn48LlutMvdFvziJFdlUiedoVqsv72l3gTUTTD4I
cNiLn3wmU6snKMZrhvfVhCNrvuHA2I27jA7tz1XlWjP+6UEnLaNlTVKXWDxIVTEJlVXOV/Jjx+9F
+442fvfnh31RNmOFKMKGM7HYB6L7/LuOqMHqfOESqoXK1sVDAjn7z0/4Cs359RGn5vlw+HsFRhiV
+Z3499oILocR6eSTast+6euJYz7FZzv9r0aCn5560oPUjZLPufqjH4AwbrjhlWLPzuwN9+Mm4ttu
xd3kKHsi/I64xmzn98wR/D9/8y9+yE8f4WTPWKnV5WQSx2g8vhXGR9E0dtX3jprf12N85i1/0W9/
etbJ6lTDuCnDhZecaB/FhH5F+x4NN3/+Pl/1dZ8ectJ14l6mRnU1I82+QaF5TS3uqNfre2yPmLf7
4d05orD8RX8F2U9ap2kszt/6qypHd1Xr/IoSl3yI5rwhQLlQAzwiQbZ7yRai93ANkksfMkqwPrg1
Eu0QSZq3tIVfC9+XYnF0pCdxTSTgGkIa4GZ4jFvZTtDx1AHmTt1Pr8H/46/9Cx7ZL0vGfevefrrZ
XL7l3//rX9u+CN+a+VcC248/8VOQKP+FCc0abUjU1pq2y375x+FG0v8i6wi17L+1ivybn/w11fyL
EFeIpawAWJg/yOk/+Wuq9hfAOxwkBZiFlh9q24n88M9yROPzYltlqiuHCxIdfwfzGLucT6BKmLRJ
ohbY32YDAqe5UqoDipZn4KaLvKqvilENdkSLOr05d7aM+MMjktwnSPrATGXy40qgBwzSvZqngS3q
qKuHHkFMbWIeUgaNn4oEQIsrHwaZTjh5BY35rPWigzwFYoVOx6KGwUB3U3tmSe2gzlrjiHqXeWXX
aW7NfyAJ0SPQbA75yyhcTFMQM1fkhXbA8Ra+Mx4CHg7zgaKmy2fg4kWud+EyhU6pSRRHUWSjrENr
NA+dq0nUpykDnsGrtV54rFp1X4wwcuKo9iJLfY1bYdgGa5j0MMbgFpI8uVagRW6RzoMTC8NdPD0E
Kr1UGIIsKNaDiHgykQtPSgPNXZDdYHQAY8eIChuYZI8PLp7QlSRsUDx1Lh43zDrD+BW26xEr/vGg
hNhgtO+rLeNeDwAgOmHcTs1s7Ms6jyjPxxdzuUFVGRxHbL1KFRIKApLIC4xcs+e0eMlgp5hR+j3r
xnsFMTS2XP2bkeVQlzCZdRVkbPn0HYE+42teh5N2bzlOqq6lWX8HUnnJMuzssJx38E1A8GRxI0K1
4cAJNaedeviNmviy6My5ksBj2LdRApxRS1rQBWdjdy4OYmAi6qdkc1BNJk4WUb+2tP04oFmzAeir
V7Ettv1NlcU+MzymDFoEq6vGBjzpjB2+Qrt4jAeH/PgKYVsPdgdIveSR6IRKCNMqMm6UHhHqOA9P
il4AkNTWMdQ10VnMFhdlXFtcueSss0z0hymi2G4egQ6Uv5mT4q3SRA9dJj9LEMapYiUh+4YUXrDZ
GfiUm6aHLJ+C0jZFId9b3UbWqsnXe4FEMkvFJyPH1rEToRiNOr4L40MsWNddld4ndVYiv11Vbz29
yqS8ZggRV6ddyS7ExpP11IAxBuDcdNji9hm5Qj2dTE5uoY0k9DA1Q+Z201NcmMMOqdPl1ETfQRhT
d7mCUx775DbKdqCYkyNLaN0jXXGnVntAj5UdmwHpTuK36bXcvydT8xG1tejo8Zy7Kh5S+Fqb1NMK
ull9uEjVF1lsMF7Jm30llggXJwE/ogLcSBtHDxADNEVv/CWUnlBHEqkxIRqdcen0pcbInbmrcUro
HWCBd9PMrgGTdFdKCnfo8DzJ5SK0ozrcaMKHFdTLIWlL/BUasXH7sH4stCknzmLQ7clYBMw4S7fB
18Uthxhi3YTgUJLnYmtEBuLGQbXbroqcJcewEy+a71kqbOsuyNwZ1ritWHhKhNoyuqj0Kn8OGQwt
lk6IZnoXJJXp66KYbFD3DY45F/bYmiBNoxU5ONYMexHrWbyD1aJgbEjXzkkse2Pb4NWXizfdVLyI
UeIVC/WKhSQcxtDMwmiZYCOieFRh4nhoDN8yIXsZ0TA5kdHH+IgYb2mVu30SPVVzUWJJgfqlMdSr
QBsTO+oxtEqFmtALHFi0WCKMKOItr8t7WiRXxiLKZ0qDfeB0abRC6CizIGBVQpvdRL6UbIzIzICM
QE2KkYlnUZMo3Q/raVbRlmHEUhBmzeqsYaXO406Nm1clAOZWqrnygGqwixcMd+7VgroaimqaIpsZ
Bf1BILk87aEkD6AccSDVDOsrdyzDrSnGz3MBgrXEJZ4OubkJ5HDh1yxnJ4DYjA94deim4TiJpLyU
Q2p4w3zdGcF8TIcHQJ2eaqTTHMl8X1IybuLW0hgo1h9xL3lNYVxrYvZiRMLOktL6aNbqDhEpAps2
4z0Nlr4hHM104FeggY6jh15FL5pbgeHPXZp5N+RvLI42WayHVBKccgCkGqb7EP0ogHBCZrDSYfgg
34A7XU4Jqtkqli27EeIHJQdaKyqcw+NmcpZCeJKyYlOwSdGfolN/HuSjIvW6kxkCBG6DAFAjAR/Z
jYWxFToa104TUSHno2gnpfndguA4ytpHL7QXcQcS0xrt5dLvBVlrgGa0GkcgEHphuKy6XrXzoGTS
J3eqPceTjejwYCFz2TQaOPCixzepUseb2HTYLs+m3i+eELKr5zC7LmXOBUXDNQdv4uc0GzTXHBav
MAEthNFIN7iw30wdzKR50L2e2HE3F6NNNul3c4VGFBu0vVRPB+7JZ7UIIAP2HxNhFIQFv2TCMnim
ZG0qucIuLOkbpwsiwrlZN2kwgetMUe4wBxedNHsOIunOTHpgzFEAwylalqMer8dJ5uKycytDY7Kn
HoUsWzgTU4fUC+LpG5EVO+WPpt59QKBoHcvIB+7Kb+vA0MEUgKjpWXbCgAFK34a+MGKjYmJZPvYT
hzV3ejaFlAst2QqVoG3ratyKakdRPs2xo/fthWTxP5y7+EMSTQ9Na+N1ozisazh1kozDUQuewyX2
iFEArUpvZH5Ku6qHY1EWD/gsWa7O5rKjudk3XaBsBXB3W8hKH1nryAsc9txOkUeIasA0Aog3j7eI
/7F40YkYkyWgp9IacycsltY2x8DHSeEI6+lOWJTvlpFcV4FiUxpdhE3zrJqVgOSFlUjjdEs/eiuL
latpzRXa6pldkPlWFMdUBA5uh4U7Ll3gZOqFrqm1h59ZbadthYeb+dro2WKH2QBKnkXvsWJdGSEl
0zJNihvHw25IZ29liEZJTi6YmnXuWIE0TkXzwnHgjEPs5bq4a3sU+FMAqCc33W0b1jMCf6CjkNlE
MOyCNmbTKMajUcPbLUV9UzKVcRVUORDl4tHWq8bp29thDAefgNkAjHfalXIGCtyj8azKnq0jYMvV
cf430j7pEeAj8NqLcZB4s86iKeLbHGTLgSpdF5QYZI0ZTsF4IZhq19AGD0+ZzjH0dMEVKLirF0j5
laI2zI7Ug8IoMA2EXWGWMqBXc6WN7ZMl5Ak3kWa35ngD9GlXaBSoh0Xs/5qjECy3s9H5URfJAC7a
t3KiaTJ7Ow0SCVqseVFjCEdIxKucgdK3GR4ctXYUQhT4XWFBxR8mJjEtB6ImbJgAR06np3tTLcC4
0hKe+K3KtQxteqg2QL/OEBLrK5RY0gi5cGEt8s4IWKXL/FyIOAyJsywwreRNjIszqVNwNHTebI5T
AlObbHRN2XBg9JIAsitxfadaAmfWlUXC8CJiRHFf67GJCLPcolEfrxbhVeWkAqsPIT7nu4qwCQoO
Bm3WZGISVx5RHEZMZGx5mD/0sGX9treW5BRyRBmhBd9TpQ1tjTPEwqQOc7ZpCF5mkc88V8K+FGKQ
7QFYc5oM2bWk6i4YY7dKsMQoZxuTpcFdy5pETy6LKNs0Kazyak2/oSxeJJT7oRZROYzd35bceHoI
tUpIsQOppoPW6e+UYFStUbsPRwJd5FLibZqTN8rWcQru9YzRdq8yBFISfxLlbWvMT0xKSzdSpEsO
ScXG6Rhue4Y6J9OK+/LNypTvc1QtWys2OjfquHFykK1A85NAvzOqnulfJ+JjWZrbOI0WBGhMrgxi
YRNdOHZto28jsXxW6KVbBehoqNj3hG1/s+TKm7PoNa1ahaEHNoFGhvpmwv1i6tt7pQRmXRWegpX5
9Duy2yuGpy1VulmUsXVz/VkcesJOUM+K+Kp4hWx8S4v1zqwwywhbGNvSGxSVu6iDSxiYy0fyIkIZ
Qp/A0M7gbKwrSG2dFnd2lPcAz2J7oUzBAU0mNs9tvh+C0HBqGdlg0MUAr9r3Kc9B9lhAuxbXxRxu
KyIJp820lrkVR4NQfjND8UMDzPOipBr9HLOxGSW/PqPCkWJtwYohu8TVJfbLsdiW+CM5Yx5lnqS/
62Yl8hpLGwS636Rqz2g+x+2jLtPRG6hl5TmqCdbMMr/Meu5IGTpbCJHaypjPKozpYwlYH+NfyYiO
pWWMWxy+GG5PvKZeFTZx3+aHaDpgHqps5HY8YO5o8Vq1aaMm1X6U7zE70byEIDduk6HcZIWRuqq5
vGlzSXVdUy9WBTM1HBnq0XxSqHy1OLweBQ3a4jzYsn4jTSDueXMnCIxgZWs/63JOP8Ae1XLsHDFl
u2r5FYCu+cuY5SPuNKNfmeNHIKiVp+fBRYCQ2B1bXl5fG8RZCeTcNBys9TpviVUvL1IN3W/AqumO
s4kdYozrx2BaTNTkGMiO5hIR5k1SZncDKklbKZPcNTrjzlSn66jOH9LRknxpGXfmGrJUiccJMy57
CjtY6Gm7zfLhiDr7KOOEl6jaRVIJ961RXJVL/IqU1YKeUwUGXVGUI36ogm2e6mitevaGFsdHzMt0
iAR5jHGboecfLbWEYxrLHYixl7SGn9AiNvr4jcaXc5rR0WIqpNukwXszGu+TOem2nBoPIydi2pUd
bVvmjjpd92SBB/RBmG4zZE1Ox/Cpbo+jJkVby2Tfx6CZOyNdyfO4SzrR0vfuHHYu3am8xW7IxuGj
9vHUGexK0wcMXUIMBWWMUhvmJfIsm5jeaNx6ytGsesNXSTjw2glwvRquu7C5bJpKc5jHaB6DHc4Z
mHejQSGCeh7QTJRdaGI3UmpxEbTNYo/5phi4eISownSpWFhWhXSlyjj8lUn42st16BXjSFPB+CMi
UsE15uFFLqz38ElRYCoUdRS7ZQCtr6fCafXxRmoK6F+N5Vr5POwmmWaCBD6RYaFCnuIkAgGCjwyL
VthdqvU8kBVRJMONvKiZt0S3ccadwRQq5q5eZN1pkmcW/IUYh4+qMv0/0s5rSVIlS9fvMveMIR24
mJsAgpCpVeUNlqXQWvP056N29+ms2DmV0zNmbdbdWxQBOO5r/esXOyvur9t52GXDEQ9scumyc8Og
f+DziO6IHSyJyoq3BYTOtoPSofs8d4f9706br22LEWXm6rQY7eTheeKJzGbkbOzO+9UFdFMIeTsv
wb5VpJtaGrylH25HxQ1aca9Oy7mOrHNo9D9F7+FVe5elOJbbOrM/ocT7ZYy2TXmwZAAdsVKGLVxD
hGjPTWg/5Mm4tafIbTXO1byMXuSp/BqoiVOWKYZYGiCBRC+UJipDaMn+WveW5ivBPlGn67GgHcZx
SM48Wa0dOcxW7sHRntTXrs5bvJxmxrrTMUNBVSbip01tqy94UEyETFn5LTlpB2gCh2Ec9inHoUZN
uNjdTTPbzhzcVab0UvfadZ+1P6gCrwyzOIamdSMCsKcmzZ/EEp6xM0W+vFc1ZC5D5EuydFtXR41z
ENu4E3vcvMEgmbNPXq4N89eILfim28sOr2SO1eaYJuG+5uB3s6ndhvpGl/vjkOd3tVwfjbBmDjaF
b3lpPit6dFvOykND/bsk467S6TD1csD3wZLkjaBHhqUbLeOxKvDBpEhIG9BiH6uyBaq25eda3+DE
SHmkSpYCXB87DVL0Da5DjDNDZpyNHGxLvcD0K86Fh3bcLdoUjgf/i5I6OSrBmOAHm97lZ7Z88rHN
+aSPd9pSg0DQgJtld0BB+5iEisbJU9IYcGxtSFAJcM1nGTW59FWOpe+jynkqsPF1Ora8RXzvW+0U
ltMJg52thM7Mbfr8NBaqi7+WhvAz/FLpKjN79XXi4ZeFSb+roiDE3CfKMFiuux/mYO2XrDgOHU4/
XLWOgq+Dnf9cZAAcUx0cWeIn40iNlZUGYa5QUsYzanBPqXasOnipqqQ8ifQoo233JsU6i1biWVFB
MVgO/LyCHSPFt1lqfsvn5koppD2N25aI64Eps/5FVoq90dv7bHFw5H+c9N7Ls7THFkjztKLz52i5
USxlN+oxJMEIBmj7HBohXRH5OJIFQXYckp2ka8jgfizZixXdpRpO16r5TBb76MXFgN9PyVRHxRxz
iDFjQndwr1Ygk4N2GyEGO9dq7SVW/zSJ8DSLm3yoTmFEyR+LLD1AopqWnN3Xyp+WAJ4CtmQNL92l
ic7dPLCcSGmY0dNlyXPlWxoiWLu4VVPpaWhxtvTrubqxcjhLbampO+y52bfln3Yv2Itr47nBRtPL
axDdEnupMAMIwvnXdq3ppacbVqyWrjxjgCM3Y+GFc5s7kU0bZRTVrlfsZhsu1J/0idsUc1onZWNr
FbJWLOrrshZ+y1qDzusOdT/gmbwY+2VS9irFwcZuIF0t61Gg1VdSpfCA6eecLH4WWJJPlARu2Y53
Vd5vSwW4qC3n4TUN3vByCB1yyG5bLYZPVRubAotQr82oxoB1si6Bl3SL8UrpqRk0m2R4SydYRIGd
EtSNg4yWwT7QB+CBBnYGRU3uaJP62Ob2VdHTfDLGB0I5rv54m67tvuEbt2lC1AqhvgZVl7g/21Pe
e5xjpts3PcZNktG5mNdF22CauVIffhVLC6weM1I3eP3kWfHTyrJwiqL6Dsf4NQG63XFyeH0zs4Ox
xd9kUguRq0jeEq29EYIeINUeqtqgC5XBuHN7blA1mc9hMY9nXIw3tUE3FIfGdVs2xZFeT6/wIKZe
SaP4Cjew9UCPnaGvxrNhlZYrp/yUMFfzXdS04fo6rtDaXBlZbjlSVoEsR4FrhObsjN2AfZ1h4Bau
KPO1Uhv2rpWn7zGYXLjUybZpOYkbo/uKU7G5GWLc6pW2+pa1veZjVu0mS31oKbZvqoGPt8/kV7WJ
v5b5QPz1BAisJvb3HM4fplyjbEEQadgzIJvjVw5ONGZBAxWL6jlHNp2o1LVt0n6fZeWhbdm5AiEO
ZQEBBKk5zKO0SzdKrDsdsXDgkjQYGR7tR6OFYJUJHqrR9MLLYjawIgidDtNxNy00e1MHgeIlhQez
5kyF9jMZ1hY6XSBHFgB5kN5hOcKRc+IK6rCWBbkHXs07oq1NASj8OhcxjJSREihu3KoENBlT0P9J
ngEfVS3z7GkRTmBR5GrDY5lG+q3EAq8YH+pzeCWZQbXeOw4FqQyFocPOCXt4VwKV8UeNM6KuBl/C
+tCpO9jgVp5vok4R2ywUb6GBDxjS0G1WVW+qCZ4oc61lhsQYx/qPXpCRVy1r+nMcMfhYOUm4HntG
FT+UmCztyr6a0VEP+LOpslfOa5gH2b9ay4rssx5fkfBbnUSyp4luazPBdtoAilicaDTr01eRpvyb
YYp7dI+cNtY1HMTTkvYc6EMkbKW1Hl5beezLVaJu+bxYnDMYGSway0klXNlomw2akfm7XYQm1ZvY
Z2qg0IjTFaZmugdavooYAAB4NCmdZ0RoehJnbghjPuq/48l7TuvoeoQ0sB37Yi84fU9LXx3aaiTT
KetqN9NoccqluWp1LMptID6vF9ap1qKTlcjXaUDhh1PRVW7IuDOb2O+jQRpbPmqgH58HpCoLzIBd
XqYBxDU4rFLHA5ikMNh2NQYz9XhVVoMTNikDCnZ4OlmsboZIPoGq4AFaPZM3f1AjVJhyKK+1tr2r
lNvgWo6t/oap2WoxjTLLtKsHkeO8neFpB+isn0oj/Rb2lrUbbb+I4foJ+zau22GjyfEXKaV6iTFd
wWvPMevGGRezPOCGdwi6Gj/FAWJflynDoRZyukslLbxWFnGnJgrGT5TaaKaEsm/N+Laz9dFhwWza
EDNkK3qNg+KqhMp6KpVjahXWVYhxTmPz6XerRhlgoXEUWNuGTfyDrZZXkjDQeZdD5qlrqWphlh4H
0I+AXTUHm8xNozS1DxvadsyY9rgJVQV+EJOjQbjkyN8rccQkbJ4P00rwAlXdRPFZ6aCVIlj2ylhJ
z6QT77BuF8eZbw++QscIHdTbBPx3FspoQ2rkFTu7aaP01OoZ8vV4a4XuQgqWLxcNDj3NHNHp1agY
pCWCt8t32kfSrQErzRkKVaPAhTFqN6ljYB7uRanx1rf2cMiXoeeG3kINFB60aNrlcrMbVHlwAnlm
yjfxk7T8xZbmjaTNujsszzBcUicPGxXE1tzpksaggEW8qafsOq86lSNKxSRefSPeAsdKVfxIOzFt
5NVZOmZeIYuGjsfubzIdi5JsLMnbqUFIpyX9bkUT8QvrTk4RmK5ptgnn79QYlTPZza5JKMWNrvrC
jiIBGYS2J2DFwadePUUr5rxprWCaPm47KOrnAYahgvh7yqA3TYeuwqpDT/WXtNEqf1kUe7OYRC7n
sJumpLm2S6YPcRt9T7VY8js6sCZPftRqERyCZk+QpcRHbtLk6Qw/lrmyHSWUrpK8CR2Gq5U/WtFj
aCI7NAYSIvpK9uZZv5sFEumkyW3acHUbRGtzlpgWQ0PrNVVamjtojU45R4gjzPQUyUEFx4puu27O
vVSjRdVzOlI6doxwCXdaaqcCSnCMotskYZBBPGf8HQ56zPfMoxwtrwLrIrvkBa8qRhr4b5caTWTf
ye0habpvRQdqguu+DXDTPsaBDCajYMG76FODPmdS3NUWg4kxc8pB1PkxZEKRt5k3F52yMaze2GgR
rQBr1pFSnbUAGZUi+94ymlu8b0A66i/2mHVPjdQ/WFFISx9gFNBTPEWxLrlasU6r+Xp3QR8cWHVo
zPJCcLpCxw7YDeDI666ctT5ONbpjE36ysYWkbJlJMzuQ6VVxsbe26hDdN5J0EKUiznKl/6jw1nNq
uC3wrMNDEhf3VtiKXa1ar0MGMmsZQ+FVGCeIGmZoOosUUMn80lLAjhYmmVlwbSh0RaP1qCYMKfX5
0db767lI78zIpqzb5iqcZR6BJw/BmmfNxi+RjAH3ebkKateuxF1ofp0tI2cAQ4csxfFdSsGZI1LQ
GKWwX4w3tu3FDZVeJOVEDZsQ7gl0gP/ffytbEy+N8jG1rCepAChnAvxYdcOxX9KjginokJfnvEy2
th3t6rY4q2rmhXH+rRLDz7Jtvs9K/QV4etOJ5R5732ATSmBaiFBqFzXjaQiV7BxqQIMV3rNdVQZO
MqJWqXGW52NXLGqCblPX7OYKI7Qo08ENG7zNtCx5SoLiFletp2mpdpGVHkfCABgEjAL7krukJrSj
zaeV4m7/wFbuoM70oDA58RChN8traPb1FbDqPSR9eZcLavAJUyJOZ43c7FpbvKGDaJ4xmXbqvKJx
FOkuNvsT3qDW3rEJJQGTwaNWSYS5j3DlddRMU71IHibY/FH80NaqPzB2OUCCsz3NZHieg0xdKwXD
XtzXUe1Mc3dsI/Lu5Ki7CloqTTE31k6vBvAuM429MOpeUBSLk5npD3KZrkk0A62pXknbbo7tqxA/
D/6SK8GXuRIj2uquGw8FU0m/6+eHbNGNKzYIXxNJse9DCFGGHQTb2F4ncFY/eXm+tHvEJlutkHWA
WkpxEwbdKYmbxcfkd50GyuJsyo8kOuTK7It5ejZn6iRciHQXPPeOKdGylReSR4JF3wlmGRSl7dbO
KS6WqMEUeDhmcVVvSlO+SyP6+NEc78w47t2C+BNWJX6biZAxCsmI6+n9NmAQCHzPnAoKoTfbZEoA
FVY9vQMuGpu41+AcN9JbYgqmtFr0RaU4Mnu7AWnn6+mYE0bUllYlKrKEdM0dJipUDc6wx2hJdzPq
X2eC6OKpevvcBNJA7w+8F6chhJImS4m/6V/slCJwnU0pXVzczOUWBKm47+V4X7caJ7McYE2jyMXR
jqZlk08x9OyMBxZxkjhmb9i+CNCgULU32VbEavgQht2zraihn4zkAwXWcFvGSwhYND0wlAGGYYBg
Faghoh6mTlYaO5ERxlDLxc4qkI2r9WSBalf+0Ib5Uxn+wPR1OfRwhPt6qX1lxLyZPxoaQTUOtNAL
EKwdeQP4gFOPSDEacmzYbuRiI1t9vbPmbD81uddwYu/J29qaQW+6BoKTyOqMbSNV+3AK6l1gU7I2
vXZXEc6DErY7Ef4kNhWxMPgBMYmpEZi5uDsGXpgy2Wum+jpIcmVTt/NypfX4gNh1oB67hdM06ZV8
HwrF1xKSf7E5Plnh+D0ZmadJi+zjCN+nqrlShNQNM21QlwZwtszH6TiV1YPcgkYZwG+HLEgcGy0U
p18GcpaRGzVG6FuiKNlmyz7VNGlfFU9GMD2Ogf2o9TrFE5u6Emr2XVgpHN5qYDgjloVz0PUONl/S
uad2yAiQgIGcRG5IlbxLRXwFjD0ghioKR1nonZOQWVLVRNXWILinzigmcjU5qkoennMSlXc6U9YT
BgQLoUgwtHQNwjgHynIYSk7/WJ9OVSh0TwQ9sFTLxNxEkbKRx9zySPN+IYeqdIhoWaCk3UxrOau0
beNp2vxI2Ma4DeruXtV+iCZNeZ4wzW0CCXdkaMIWN2c306WnVDIZIzfgilMwf0nzLPD4rvptMoZP
gqQ/4JJYPpHyEYicYx+8dmez2nbKs2RaT20okh1oL+qeFaHu1Xg/hJkFEQqRWAnqMzN7lhILc0A+
fwp/4VcRUaFZPUAzGo0bIyy2sWFLfhZiNgMQHBBT5s4qPFiRX7NBJPxj/HApwG9ZxrGaJpsCdggK
J4+7kZGUcjRxNQRNza5kEWA50Jnegot313PCMaKmsrBmAGUJsp5c3pi1fArG4m1SWk+bBfYr5h6n
+N1sme2utE4aFSHkq/ZtqVa+QaS9obZZf6/kKWg3JpWCe60MEyl5No1n6OCgVMZpwi/6oFU6znV1
vk1CKlB7pZ2oRiu7hhl9VSMayCILfTnvH3U6ygocXCvDGxx/Fk8Z+V6V9hathidMqA7VCI1mTXWK
fV2JesQeKvG0xpAcQg7nqKg05oFNsaVCeGyTatMtZMmKHo1M01u2mzHFl0vJ9plO7QbM3jPzJWFn
INuDY4RHyKpxSwTcbpRE+d6mg1okuH9qTNJWMjQMp62ZCXL0YuerwbrOVMLo0CKmiQmM1Qk/mkc/
gOLmRLGEMKdcw6zAuRDthWk8uth0f6Hqr5wx0H7KWWH5oZleE6wEDo4Kd59I9ezhh/0KFFegugl0
kbqiU30YO/M2KFihcgyst1RQw4bQdiZZAv4ygPCWBQAjmRmfpkl/CNPTOM/GfZDOV8087mi9KGKS
a4g3oduU8rUmQ8FRNOOQajk4dZd6ZADdMCaiWKwMg6FU50sE+RSGPWMnJn3NGGBA/eEH9PNp1tEI
pplFXpBS/Ow0424oQohcOkQ4iBNuO4enKLO7LVlPPrZYxV7LYK/obA+ReFaMrH2KZDBS0hHhbU46
5YR6EI3hm+SeAMtnlhtZV22TxaSwVJxA8nKe0GVRuuLYV2OlawdObKV7Tc/wJe5t9Dwlov5GN59t
k1WAb+MZAjSqlSgydmkXHdKYgbEocN7qqir32X5u5LC0Ngu132JBQMkoJ3IMSg52oxRuCYxKedrW
EJ6aeNvHEjQYRiPWUBzRVB34t9KS7lzRUjpz/LAiKgpHDNMB070nAthM3oZOJ5kOb7ZN1dSnzOZg
8W3UPHomFLvy5cZm3CchIrKwKYXBtlVa5VqKzGE/whzEoF061uAlFB7VVT8lNB1OMKXZYUqTNytL
oCskNLpaqQXM2JKnHN/CndlNLDO2AJk0i21kiavAhuug5MAtKp7HWCWED9TFlZNrLUPiDiJA3eG8
JqJjrUbf5cqM4RCWfqw+ZWZwViLcVRlsabAf6rt5kK9xqgq3zKYPGrCUk9pS65nIhnqhup1sD86C
bRC7kF64LK3vXcoglw7/rQzSlybWDCR0es9ggVIpbk1koBqFnmSrXrJAIbOZwtqNWpIExCFuV3Pj
Z6t8bKSvhq9xVYEUQmgAy61sxms5CEEhh7ciNxO/aNTWjbv4kWTg8Dm2EDCpTIpXVeYwTvhSaKVv
i74CYOS104l7xsTWZEVFcFwEU89Wiyaqm/FL2tTRJspkw+HlozImdNCdqQidoeQrK1Mp9SN78HKb
cJS8XE6Byr6iwYKjpzxSqnREVKm9a4/YDmbVcGwDJ6+gpFUziR6Yu21tJhakOMlU5QDcSij8abS9
dpah2zAmQJjk4hcCLqYwpi6DyPD0UjCwSQM+44WTYkSrlJt40BVkWSMIzhhlTOT2RlHlZh25GVny
oqxE4xbKlDD63TIEZwmu9oYR7LWdVwjlBEVjFcCqSxOkZmS+vRVSMDuJz3RBIfeDCApGTWx/RHve
6eaA0MvQ7tMFxpiOayGA4iB2Ul6SjNUw/WOnDSpxFHH0hRwTUsuC8TVb4tjpU0imaEzB5mOHzeBW
D6/kkNFGMdm3g6C0zUYVtpoMdbvRQphvdoIlf+dXwVMR5fXJxLwTsXN2nfal7MQKwzUQkzjVb6rO
+lqm+pnpO8QAkmJd0cDBnVPoUEku+YzmU39eMthltQr+oHmTWj40YOywmJCUx6wlJKEylAcEm/0c
0BgrIao3rWeKpDR+aSs3ej8xcwhnkufyPrkLRXWLoSXtWJz6mZR0m6GTqqtSxuuXJ4k1Rli8GiaF
RGzbkH5MsAOp2CjheeiS/VzNL4bSvxEFASvDig5AaG9tPeuHsokf+O89cXXTlyL6adfQGLLM/EIC
DL4DrcVStVt0gEX/sMB6VKA86Knqd/JUUbGr/lII+Mk8eNiZG7OrJCesgYJTTXYBvFh9vKEBwh2W
k4ZfiGhrTYsTRfgVooBZO4KfqpYyb6PgUbOzXaOWJbSE0896nQ0ZSkvpmsr0vRMtq3WkE9Wsn5Sv
XwILiyMdvJuEZJ7rwjzMOkQtUTOadJfBXWEjIAClTkjEHEZmUU3NdCZjjJQH90QLQhSUVBf+xXdp
IFQ1BOGSE76sta1XKn2PbtvTJhv28BDUGzCVnJ7A3pUqcgEc+ogq0aTDHBcvkR4NhN6GHmlrj1K2
QFdTkgxuRET4Q96I24xJpIRFAGOZ7noxMVcl+50ZvA2pOqQPXiq4DjAMhIIDUD7HeMbMVBl51/NF
RTyb1lIHf1QFNOciOwapuInRTBI6keNf2+dnnRxMqLbSo8jqbS8kNsJ5cJcRHijohwqtpXBKW81c
MbET8ojIRWQ6jC4ceQSUQatmCw+N+oT7wE9LrnoaTvlFkuStpVNQ4935Xcq7bWqOs9Mq5utSvkmV
8d2UqcPygpnOKC87bQxBfqPmJhfDa9kg/MQW2TGH8q7V1/drW1vCV0g8gyLQZEXiAW8Sdqjv+vyx
G2SO8YiIvxC+Ak+WgFCYte3cfwsbI4RjOCx+rf/IJgSZuDPAa6AcWenN+gL4Z9cjFSZC0TynDUoJ
Y123J6OvfsYiuApENe/UZaI+SPsbvOm0vdWbUA/C6mlFfNoxc3N0ymm97MYI3mswpPftQvombOvX
gD9xtLXH0ULxPiUMPmwyTjaFwimZFtAMbD32CGXikQljn9JHcKsUOdZkPQRJ48lLdA7p6scSRr6C
zepm1sxdRgck63tWbgU1bsmcSpBOXDLzWaZurynw9Rk3DrtcCV+l1cgVDgCDLu1rkE6vAxyBpKxk
x0i1Y1I33wPySzc9j47xj3JMMuURsoHpW1X2GElT6RnSdIADEG9bjem3FGA4gjr+oBvLc6ekIUYA
Mppw2biypnkvMonmLiT/1uifbHhZLiamYAVDXPlp2/vNCFOxmSWErKRZ8Tdj4fT2fN0xm9MkocFi
BKJOJwkeBF97HYlbNStl30ztGo/SmvC6SIVfr8NcrCJCWUo+aDTNGHmaibwLZ0Z6dtm6cpt8wZju
qgKr2ei5+KqjqYZcF//QrWIzaLHhtznFlzXW9BDLQ6xY0RmOKFhjpZ8HMpMV6SEvGVUH8p00ki2o
9ck2TChgqhBRTUvbOgGyMSI8Ni1OHjh1weNG0qxW+w4W6DxAOZ8RM+fdvAvyq6ksHqbO+lbhXXkQ
LJaSv05Ep7Fj3Li22/KxawGVVe11lJF+9739LMlLskUPxGHG3MmIJXJnGVGj2fepzmuGJPObqQ83
+TS92kBFcHjggxoG4mJDnEIJOnWUm2/qTHaXZKoHebKSTS3Z0y4e5a+VXlJFzna4jWbD1yU7OXXB
qxoZyzawl+d4joHqUtxhlXDex2HkLtJ5AQkbAz5ci3hHYOLlEFWJvC0kpOQpY6Bt0NQ3pWHe/dKW
/Vsyu4cy5z+X6fC/5cj/t2nz64W+lRRe/MwOqdg/Lryq2n77P96vvPbb/kcz3/1o+6z7p8ps/Sf/
p3/zHzq5h7lCJ/eN2X63/mkhMVu/qeXWmJD/3iD+lgs2f/vnf7y13X/9h6H+J247mHTq+q/YPg1x
5l/qOkP+T1NTdbJBVi9AZHJIYf+hrlMR3lkwirH7FQp5GKu87x/qOuIDdSxqcdbGb14g+f631HUX
5qymrBsylmRC5U8icl25tGEkqUkjVW6mt2TD7yA5MCL2I6bYZUe8HAzsnNKysXE+6F6s9GYwXwb4
UW33cw11Guy7PHxMUhyNzPETke6Fsn39ZXiaEs9BNIzMj9QvhMILpGzRNWtJEKLcMCXpHn+hTbCQ
sw0jhRS7cihxjEzFhkkYNhWMSDajAoG+q4ef797mzV8a7/cWtr8Lhv/xU1Y/QzTmFi/yQoxtw803
wR5JZQ2eoQAHZPMNOcPs1OHvuH++ln6pdvx13/+6mLHq3d9ZSEnqlMBJXlPbVeMcLQu1okI+OkMR
z2ylyCXo2YvqBUA4/1mV9MeZBbCu22x1MC7AbSR5Iok8c4zoqaPKsZIFZOnZ6GDq0d9hjJU4ett5
spL7I/Hmo57t4UmCQy0CdtJwJWXX80RQVm5x9mTfVNJXrGDpDl3XRRulCVfm60MI4jGkX+VyuLbR
+s6pfZhw6glwTv3keXC7f72R/ff/+o9fzx5vUsMkjVKoOMFePHtB3uNQRFbrqggdO46OIvzx5yv8
LtH+2xWsiwce62MnU53VrkWAs2WUW6W4F1r3iRB81WD/4T7Wj/39a1VsU5VGxCTuUuiwAqjEgi9/
vo+PrsDnLBSb2CqLRIrfr1DUKFUzBp9uMWJZraHitKtPDNQuMm3+elbvr3Ehxc2EkbQ5QcmgXU64
Ww2yYS6jJfDEFlD+M6/D9d1ePrP3V7t49xluG5mscrVkr217X/LaLaNW39z/+cF9eBnES9q646yC
5t8fXBB3RtUI2O3yodu3fuo3nn1o/M/8I5SPFppu6utWa+FJdmk/R+qwQDYBjserQSx/Co+IJdzI
hbfgN8yGN40Tfp4foH70EN9ddV027/YTizlNEi3sJ/T0Hrnx22mX/MQmxckOn3t1/jov/vbKOMpk
UxE4/YmLZT4SIZ+mcd9gESp1B92h3n4ERATKP9Bw4fZgfWZq98HmrBmEpNk6TRWWGetTf3d/+pj3
bU3f6raesl3d5YqvSEXc1NE3GEZ58w5+lmve/HsGHX99CQJ7WRWik6Zq6sWNMjbVlQC82K0MynVz
pnQ8/nlZfvix4RZMJstqnId9zO93hvgmSaqENzdstW21jbat7vLlPWHVvyN64c9X+2j3EKbMJyBs
A/n+xbcWmPpCFh3HbZV9Kcqrxag/2QA/OtBX5+V/XsG82Gcpj60JvLVzsxM176Z1wtvYn7fEvF2H
bv/Z1dbnf7kQTW01O1R4QdqlVY1e4l2ETWr362NTMIbpduO2P+GzdpBOf350F7Y4f60F7CRNw9Z0
uj7j4tnFFYHaKXpilqAMs2eTICm7Q+FZuIG7uoXb1Q0k/ef5+Jk17kcv7d2FxcUjhZcw6GmDZFfp
WhfhK7zkT1/bRw8SGxoBFwNzCLxofl+FM7HHyqj8+r4md9q3TrCfr+u9dRx3n31TH2yQKAYwFtKJ
uVY082LBM71cogiHLreFWJ6WpxneJf/oZzvGB/v9b5e5OMTsNtCqJYZ2RJe+1Z3YI6pM2zMjjL4F
N81R38T7/tTv4S9UvDrcEz9ZLx9ff42MsjAv+FuqZAltvk8lVEWtMLaBpm0ko/Eb9cVe9oveYAKO
UMO+/WSNrkYzF9+DvmaCYs9NdfC3Qn+usHgQqtayMXNwo1XcFM/JG3TzA4NHL7z/bF/+8F1yeGOj
z24CW/D3ZTPFfCi9yk0OSeXI05kG1SWN4M93tb6pv9/Uvy6ynn3v9n5FKFkradBVso7Cf7IxdK1p
ek0hf08780fbGacigRv856t+eGtsK4pO5Do7/8UytaE6JVXG+pHU1EcVh9YL3Z0yfLZO11//t7t7
d52LdVpLU4tAr2ncbI8jKEkEcFLvDF/x2vv/XZ2wemz//7u62MSmQYxGHyG4l5nNUQbhdXpXZhzd
7GNe4aNO/fNT/KD1VN9fUL3YvLDSrNpg9RvorAAiAL4WUMn5HjMXd+Jj7QpGiP0eVSvHuJO7n7tO
f3Qi/fYLLtZoKQ+FsEDusGzvveGEV6mTO/YbLFMvvq93n9zvh1/gvx7wL/f8d4t1krKp6/K0Ydsp
3/C+GvbJ9bDRGXpzf5icXn8Wk6h8cDzg0iQsXcGwTacl+P3zqELVmor1XNKuMYdDrNj60tV8A/WG
4Yxbuuzgkv/nu1zX/uWafX/Jiy8ynwj3JnepcadxOgfYL7bdFx3L42rJD0v4/OeLfXZ/6xN/90Qb
dJaxPSIJw04GIs9DB+/o/3aF9Re8v4JddaCUfIKdsdfgDklh/9lnsC7zPz2xi/M1Q7YiFyqLEAMU
DzLTrqFQgY1/+HQ5fPhuDMJVwVUIVxEXV5KxIIKzzRc+Ouu5xye+Tzn9pudqt6bi5Vu0MImT3n8W
U/NRU6ATS/DPC19Wfh0i9UkEPEXVz6/m8/qVdRuxWZ4YCv1PYps/2jjfX+9i3aM0G6CQ/frSRm9+
WqOTc0d5XduBpv40jfQDwOa3u7tY8kaZA0VrSuPGs/pQxNpdnzc3Ujl8gah1/+fl+FFLwLUs7HAo
kNYAyYv1uLSRjF0uB94+0R3dm3Y6BtouOQgkfubyJ6v/wrn9V2H72+Uubs3MgtLWgabXtYlx1YIW
FkLaObN26HCaB0p4Dx6nW6uuQDudb2tcXyM3aZwJjZRT0c5+Vtd/9Mmzl6nAcBauZZcPQM8TxS4X
nV49Zq5Xh9YL3kYPf37KH73Q99e4uGu5nYYJK3vuC46ys0gL+a4aavI6u4NM/UmXp61/2uX3//5q
F5uY0TDJj9kFgGtaFCSUZ1VyCupgNzblPtLrswHDy5AbmHeMTNDgBWW5r/CmHia8lZb4TMD8Tp2r
e1Wyt2WCfETCjrzqtsyofaHLhzRJIXnrTtRZfiQjo+XPMCIZQ4flahoLhHPzJzkGHyEdusYEWhGA
dmtj9PsyVcOmErHETmM9Mpyk2cPxI98YHhE/G+jrbura+8/qiY+qsvfXXN/qu606q1AOyyYoTlmF
h7QmT6xU99MEqfDPq+PDU/X9hdZt9t2F0hJlWdSTaMkh52Y3uceoypFvGEojbduknKri8ZNLfnZv
F5VgoZVZEBB5iBxxk0H5BXmrbiCh4Tnkzt/im+FO3hRn7ZPv4OPXKIiNUynhhXbpos+IqMfcrFsr
FqKR2s14VdwPR+KJZkfyVYqHjf51RJf/57v98GbpjoTF0sEk5uL5khQRyWRfERYRWVuKbdRg9ibU
vH/7Kix+AL+1CSMe9qLcxbzWyKexAo8dI1eVW4RYg9t/mrnwwX5FfpdGJgSNLVkEF193Ug1aS0bB
/yPtvJYjR5J0/UQwgxa3CWQiBXWRrOq6gZWE1hpPvx84c7aTIKzQp7evxrrH6BmBEB7uv0Dqw/oq
5L+78OHPw1j9+wZ26bPPuPTB0iLr84rliNpAEvdAjjyHJvHGCbV26SCX83eM+TdcLXg66H2X8yoF
sG1rh+wg7KcndCIeOOE3XebXcoV3webVcRVMLAS9DGWC4WS3H5zwIl0AZdvjQT9437f1aFdyonfh
FqdG35i9heA4Y5NRdx49dwjvPRHRyAiHe2/r9lp4Cr1dqKaqM5m8A6jrLVcdNb7SU3pKwHOxUif5
aoCFs8qfku/pjeVyaSb7/vNAGljs+mGj7vD2MH1/1Siiiq7c7IpBlW+5n/E7i6OmqnO8ONCh9Nwp
fsoOHvVnzduXJ+9SuIktfh1nC8ZNH5CPu3qOragI1dK+/FCmjcs2lJogzxm5584XAsgByt/preng
QNk78xPPDP7airsWlvoA5XYqqRRqFwmTECgGyGKvgNDyrYuehRDihrRxI3zcg5jaXMVY5Atw2tpO
CJhWFdprLJl2ofX/xxCLY6SzxgzSOyEy6yuQ4qb6+udj5M3MarE0cGtmlihn8Fxcln+FthHg8Mq5
Y8lPgIYV7c7LfvbhsfB/GLy85eGkwIvfCLrycaCmIqZh4lRPB3w5qqnzi9Ck5gwu2nTVfYS6kSOf
wpPhIrpIloCT3NHa2gUrn+td1MVxFqRNkk46UYWj6g5OmruY9B7mfkFeH+uTfhEetuq0K6caTUxZ
5R8ILh9bTAhLBnkvQr3DV70jbUAtHXs4kmXkwXYITPygbrsZdG16r4MusgaYLMrQB+D1VHe2r2xf
xD2U4X11Mb5CUzk2Ljh563njm84barmQDBl7Ie47npnqYjNkiSjA22SksIf3nN5HxDYpWcVOsN96
0H7M0+dJ/TvUYvkInjmw5+dJjV5EVo4YiU5rFY7S1PuNUc2/+k+jWqwZUUDDExXRwpGkV3aHgwHj
vs+fDXeu3ITblZv5p7+PR76gyyq28GwPMrD3t2CS9NOA7gmsAsdzkZm6sFYODxhLXzL3Z75RmXpT
ev9TtMUl6A9YJWoJ0dquO/o1dsto5EIOhJy7b1ScDqYQBG2/a5AbkGvPkWphn2fhj3403U4Mbw25
R3+JvLT7xEn4WFj9jYlGZ4a0xGygEU+1i64verOtM4wvkT7bxuIJUg0b5eCVU+z9tC1SRzUIYgv+
H4xvEtYQQXvvYLjQWo5b7qUrpcM5ErrUKo9RStyL9BH/uBaqEJF6W7TLJ8Sy7Ow410rHU3DWt5bf
xxoRnmWzCrdJUiyRib9fDnGbmplagtLxbqtT/0Lev5vs8kE+bm2plaIskSwNmzbQFuaHNqBfIPlb
DKT8WBtCNrYjWz7L++RQza1q3xXaF+8ZLv3NeNNgfvsParIfz4/5B1ic0DoTDIvh/VBDLajTrhvm
Zrx5Ts9zgQEJPru5q7ZzkrVpBWIlUgzD6VddPlOloQjg//qAnwx0NOrxXHfKeQhKMHb6TUj+JSmm
Y6nByWjqrVvo44kCUOMq9mLPCbA5srqsa5q7Eodz+RjRsp4eyxMUXdSInI0D7ONZOYezgB9oVMao
CL+f1qCaTC9B09Hpz1Z8CHi6FreQ4cIJ6wW4KK6PMJW1n7uxhbu1qOa98P54eR97cSVIBv5PTceD
eW49wddz+4N62P6cH1N5wrA5VH22Tab68H6IUVpHbWVSSPGrsdkNWvWSmtodwKkndLCRHdPws/rz
rK4OTEZsEEuU+WJfTKqVpuZUeSP9A2S162BC9mDIjh2kvyqLbvIocru0xKUnqDfStdWhXgVezGid
Z1LVR2YFT/lGDr74dTNb/2BgBdwLiuyfRzmnCR8+31WwxeFTl0oTmWiMoQeYiLtp0j41k3gKKT1A
jD8bno6sHrD4PwddXa9XQRcXrooAF55RlIy17C9PQ14J3nCCMn2AAOGfI608b1k3CuAflo5Mv3Ix
vsorzQjNAfQrI+tTXgmDo4pfB9FGH6vy9gkMCwFtKLlXTCQ5gqeN6KuzexV9MdBQK9OsLkCfVTSj
m0rce+rzvCFhXR5gpgbpGUphJd/2JRBpNz9sl1Q3J2CRbKSm2ueTwk94uzUv8Tl0535A9vgPYs0r
88Niuhru4tiLBygNIN3Ltx4ElA98mY+d3TsqLQFen1sP7vmn/ync4kxIpakVhaivHEGSf+YSRsFW
mu/DMtzwYVo9Ca6GtUi1gU3KqsCRwxEHpp8jTnHrk3zUThurZe125HbWQFhp1L+txaeKS8z4BgtU
i+pqB+0IcGGX3gTH+NAflY0dOC+8D1N3FWrxpawJxZ1R0bkxUDvbqYl06oHYbm2+eXP9KcriAxlV
ye0c8IGC04Amyd4/dzvvOB7kA2r99Hw3A64uwKthLb6U1KFBbPpDCaYQ0SLgYn2NUsRbfSk4q3px
Sv7VEFF0wHqProW4hHEVuTD2Pf6VVF0QgviS8u4b71FV3TV2+ikjw/rzGlk9OWcHdlkkNVWXXb40
8XN5MrmULJQetFntIupPAXKfna9u3H/rJ8dVrMUa0TzVquVMoaPojZ+jIWxtOgK3QZjdRIJwmKLg
W2rmwqmu0999Y8wGGN5G/XN1g1/9gsX6QckDrY1coEQtKsizSTf5wHkZwJv/86yu7gZMjOm90XsC
UMY6vipLorGkSboHNEk1ipsORUMLB7Q/h1gfyt8hFjcBFm8YS3RsBU+8lSFFamaxM5MtPNfqSWUC
E+ZhCfpomV9jvaGqg6nPoBL/mJ7RnTzXp8rVNr7LygOJW/UqzmKfZaGU15HBqk9O8R3KxXaOJxWO
KnZ0ETefLatTZ3GLG1RQ4TIsvg5iagLGNnwddE0i9R7SDwLW6sYS2Aqy+D5KDQy0I/HCbNf6iVjr
X0FpvnCWWBsbeCvO/N+vllqDnFMkSawD3B8+l8EEljv+1RvZ+c/LbaW7wxe6mrTF5vWVuBPSKpxr
0XMfq79DnQZ5wZ3hzgBTpI/s/rJ1OCkrFxjIvrmyge6nCtz6/eAsS+kCVEfYr0V77rryFfemJw81
C7SkABnp6REVRtfz+2PJrj9OBrIvrVffFLD4jEl+9avEDdGkNjsEYVHbDk8C0AkhnpwuyHCUHW/9
DLoX+hVQ+WNcCYBwQViOMD2uxM/KINyaJjoWiJNvpOQrRRRdxvAKvyvQyKzExWMgs1B5k3DTcVBN
x4kSLR+7VvN4T9v2h5JKx04xvgaq+ijC+qui8jXP4Io1oQE7OkN6sIv8cyUE59wzn8VRvHip+tQ2
8hF5ju9D5b14QfIYh9p95TW3nd889Vr5l99C9Fa7H20vfUpNa2MLr6zD60/1NuCrdSiUutBMHgMy
IPjPVMYD+m8QN1u8KDaW4spD/F2oxdwZQa5MYsuhNL8Q0TzdgUs5BUfeiP//vSwq3KbIO1HVYFi9
FWqvBtW3gk4dtpoXveeWZ8h8PEt3oxNdhJNQb9yPK1fxu2CLE0MolRIZeGZQUX7JyBMWA6KPuImW
Y7MRaaXA/H5ci0Oj9jwdF6OscbBkqedEA43JU36rnvzmLB5yJzxslhRWHqHvRrc4P3qAS74nvU3l
4LRPBSJAE6QQng8RHpwUE4M9WnTY/EENGbqtTHglj3sXfXHxx95o5NioYJbGYP3LWzN8J51R6LBx
6NxI79cSHaKBaaATTs94+dJPIa+KVfTfsf4Ngp5uE3cLBL2CJp8/5d+x5pFfLdF2MGIFwtPcde/3
1U/jgjhdfUEc0U6e5GMiHAtXvWT2Vtt97camQ2ECvaaRrOlLWGslBZDZFTaB/63fo5d/UJ70HcbS
J6SCt1fPfCUvEv930Rb5gSdKo4r4bvN2+yADEzkgbCioA7109O/bL883OOmHgJAmNRVnQmp+ixxB
irMYARqtYFq/iojBHfvy1yTcR8nNDKNCRMKRi/t6wmcAL4uLfmxuhU0yzlst4U8/YnEijFKDIk3E
qJGTlJ/kJ+mHdFDwBThMnzHvQ6jJ1i54EjsdiRL+WuBlYP3utylPa3sXdun/TsbiuAilQMJjCtGY
IEJvUn1N8i9iYzi5f6fnG3nGSsKJ5i59X5isBkWWRSiTe7HSZIhvVfTU1pOtYqSXfC6hdCHlMLZ2
3R42bpN5EpeTTKpuwjQhaf5QLZ+SFhGe4L+MBfIH8Vd3tICpIVnj6DC4OSC2DsOtkIvv2lathiII
g6zRMkC4+NCN6sYlufbJrke1nEdNapRGJIRavCqSdYjRPUhD45DWgo3J7Ea01RPvOtzidB9GQ0KE
dR7Rf1AYu39O+1hBVIES0zURQ0iJR+uyDi9HhdfhbDjzZ5JneR/OZpkuDbbDeIOmV095Iw+zzfbh
6je7iroYYZb1TOgsjYzu9CFCbgKZ9o2VuJbtXg9scUl5eJD3fqDyZDAljCAU9RjX1cGoK/lshIgj
Z5LrlRL2PFX2vUzqo9cUW99xvi0+bIarUS7O2abUqwLP85l0qLvoj+7mVpX8MFf60/tNiuPaqX49
4EV6Ty0HKf4KeKavHbocoFoGba2zq98qh+x+bhlt7bzV4+Xv8S3Zu3mbWHqmMD6qtafW7Y5z5S09
bOFIVm/Hq5EtMwC19KIxVyh1IKfnPYZH5FhIHAWsq525TrV5G2/MpDl/16ssIPLwvgnmwticqMq/
UIIGp1M78wUZH4SHrR7NvNg/LhOwSfOzTPnQHyoGC9+rVqvBqXXOOCHRJMlork8nU93I3FbPMTgJ
/y/SYmBQzbxGjkmKuwAPdR7tt296tzqFF3tQ/ML2oja2Nzbi1vAWl78qRlXLY5H0GMmrkw4LEES4
l5FTzewW+ZA6mZ3Y1e3WtK6uTkSrFB621OOWPSkVMXhfNMlSo1Nzis9z66ul2rIVZjVnNK7iLHZ5
7vniiIARGeOMuoixHrtLIB9mF/p7jm8dMR6wkfH9B4Ds+dr5sHCwqIfTDNBXWT6oamOGH8ZxMzta
WTv8UYpgVmM0Hze+4Op+ADpj4iptwGRbnCzyiA2phvjNW77vjTvJwRJ2P/419xLRSw32W5Xi1evh
74BLHYZeSlE8HjhYyvyikatk6bB1Nq89e3mLoisBLxag/eJ6EJCBjVGZplQ71dg6xdwMva0Wz0pz
6OR+pzbfhOEvXCT2G3O5di1dlSqWKZmBAVwcpsAJUGU/zdlvc85PqLk6tBA3dt7aLF6HWlyyGI8A
P69JI/rsd4rUVzoKzp9Hs7a1ryMsJhGTzlBRPLnmvYk6KNY0rVLgRBQd4s7aqB5sDWaxy6oSqfZK
5RTxJTfgk5XSzz+PZQXA8q6ItIThGarlRSirM13ASgCwQAbSXIWe/BaAZW3bXs3akpITIUtX5hNN
3VApPivIo5NGf1UDeaOGtAJ4fTcgY3HaRwjaIWYrArP+ET0Aaw1AfgafvJv20O0Ft3PRR0cWoL1U
t+XGx1otiVwPcXHm1005+VVFAwuwA/BhvOzs+dIuHS+6GZ35Uft/XOzGvH6u7uxCDFUfJjWDTY2D
EbYHnFE2Fsj6agdGq8Df+ggg7poqGEqBezpr7a46AdTJRcQxZgQjuuPVAXumqfgpOnMV5N+kWqb8
v7GXBcG29fuJA2vGcXhn6VLRppP24mXrMtsY4lsJ+WoWJ1mgNqCggjtAaK9wrShb67kS5JPV/vXn
2VzfBH8PaLE4k2ZEw1BjE9R6e+p088WUUM2OhC9/DrOW8VzP22IhSlGrj3rLsmja/tTrMCZwcpGe
J0zAp6bfWiGrl8rVV1osQg1Lo9jSOaRmNROSfTcEgKnsk/NmM3rtQ5EtInqAvoIkyvP0Xn2oPEbt
sJyPwxlfWoQ7NPudiu53aiOSOOwh+JHxN782486fZZlyXMedf9dVXE8yUa4O5/lEEXuWWvzN2/FL
bOVPpeg95oZCkVowZi/zPXLHjlZP39sm2igJrn3U6x8x//erHyE0Rd9zodVOkVW4Umh71H2Rs/Ss
o6xPN2FYbQDGtiZ7cfeMiVV22sBaLSrauYp0Gmv5rjJnq4JhK9dau+eux7bItYYASzlcHf4D2Kq/
Gp+nC17RbniyAKBYDwhxClsX31p6dxVyebZMpd4KA2nQW7kBxcfwbD5nr95OJrMzHPXz1kt1ZToV
eBDorkGaAQi92JOYqweTF83dmgogNtKMowEfFu8bP9sgw61M5sx8ALFh6vSIl4lriy21mmcTvQ0L
Z8vWO9aqd/zzAbNyjl2HWKaqU9fJQW7yvUQBxym68En95KM/8ucoa2UaYKEIFxkoV0gg7N4v+aaG
vK7NIBc8hJxZRKLUeGOEoHe4bx7N78Jpsxa+sizehVyser0BOAiKj8/E2aIg71OOrsm723KTfdXv
E/tf3HHw3Kif0cGzgKAuln7BxRNXLUXwN5kMtKAU919iFZGKQYvDQAVE0T7QwhLdS7sQfRGz4aY2
MVaLznI+YCl572HS8ucPt3JUvQu2uBFy8OWBkM+EB9z/zALXUb3cjaq0G5rvYiBvRFtdJtdjW1wL
layOWDIzhdq9dCgexJcMsbMH6Ul7nOzqrviKjl7++c8jXNtj1yEXN0LkDdJkebDsyvpn7wP+LDPn
zxHWuuX/FffhpQsGZLEwgikQu7IkBHJMDjZyGNg6GNUdNDc/WefOjc7Zy9ZiXNnXGhAKDe6SBGVr
idUYZWMycawvnNZE1Nj71pQnHWXyjZGtXKcmXDQKL3R+QAgvjkKPq1SsCsCk/2kbYq2OtxsEfeUs
Q8HcpMuv5eXv4i2WYy9g12KZIEOi0/wkyJwapa6j/BOXGTodvrXda1o57GEYSQD1gaQYiBi9P7gE
SU0zGNNze3ksbcmZlVQSz2l2Ekty+Db9Aj33M9vkMq6sSmgwMkVPqJkIUc2Z2lWKQPVMkVODiSVh
sc3a1ZthY1WuDew6wvzQv4ogpqjQ1hMRMOHwAqPY6X2zVyJA83mw0cZZIQ/qNIxYjoCdYbQuVfKC
HMOj2jcBU5xm+S6s9WjY4YBa97vBxpnQQTO4fYhnX6ddcjtspOpr9dd34Rc3QeKLCqANwpu3gxPY
hbmbRSRmWihK+tu80JWt9y7cYrtbYTs36gqUDzBchKe8K8RTjG/6xt5bud9gg6G8+sZ1oO/7/gMC
H5eQRGNUvV2BVTmUrpXEtnKLew6aO218K5euv9kgW7kQ4AJQLpxzHwOrlPdRI2wqs7xBNqneVyfp
WfxVg/3x9/JJcePnt6QduwzsY7ZpCFuRF1/RiH1LGtNZsIl6aCE69Yv3UPAZH5JXGOWOfMGrkFrE
He4FW1DgtdCSSLXNoIyPDNbiWiqTUJC0TuL5X6efkE07hP7w0k1IEwrD98YKXzc+7UqRzeKqQCQK
XPlHwqs2WRGq7Ehx1vvgoUB10TvORbYUBPe/qDu8C7W4/iYQ7L4sgGmVDO/EMRjtpLjt7Y0BrW2J
6wEtVk01pdOYq7M7zb3qokh+kI6C/ZCgljZwcv+jJsjKCUpybqrk6ZpOvr7YhRM6HIYQEnKGQkg3
sBf7vWBD1MT7k7JR6IgI5WyNc21PzpLL0JBkqs1LqoyqNRmGQfilcOf+Buh5CO4R+j2oX+S5qrJZ
NForkVnX8Za30yiFEobbLMxb40s7ONJNYCefhqP/UuyxCHLBI9zhFjvc/YPYa5sCxu8ss4wo2of+
RAfgRZoCxlr+Tk54rLjZwd/jWvGCF/kZ8ztHcFOqWPstSaCVi8uiRjFTwSEkgTd5fwKh06xYqYR6
MaK4UM1+jNjF6Fq2l7xw44hdW0IyMQwKbzP+YHHCFuo0NTn667gttPigkc9EWyHWMhrrOsbiC5qw
e8NiviwU2WZr7H1cCY6oFYu2ApG5KNDm2ZrAtc14HXJexFc3v9VEveybDCuhsIl9GhbOIK2sTXWq
1c1wNX3z9F7FqYO0T5WZr+F/S5675xnGazrQUid73oD/DoVkyeBDSXxpGCnWYi7jPC0Ez6oKskM1
v8h7bsR9ePLME8moQ59+a7fPf29RTLLoWlloIqrKR400vU/iITD64u21gnH7fvps7XG8sttn+RJs
1AJWs5jraIvRDWIeyqFHtOnHnMXMLazkc7MPjtnjNvll7SUGsQn+sEJyr4nWIgEt4kQOI5FoDk7m
ewnWsrC37rBad2j+HyxH3HpLrG024BuzNBPUSM6V96ulL4WpiZGddkJ83Lp0J2vh1vdaW5Bge9hv
JkcW98L7EHkktZi4AONS3fwufFL3WC7RF8dgR3ai/b8DqlnwsIGMmToqw2+b/2oHdFZj1oli/IfQ
PjxnB/NE2/qeqgAlduG01XZce2i+i7fYcagz1LiNEQ9/BveNCXbIfxl7TFrclBvP3Ge/NGfjal/b
BNdjXExqT8tsIpGZY+I1HSIvJNid3Zhs8n8ivLh2eFEKM+iIs+/Y5e+/YcrOD4KUrFfHZrcfSnGX
tsOdXiX/JgdD04KHrSWD+1MX4zLDisXam6WT3XhugV5Ss6Ofe5pl56KNrf1x6RuiDgcUgwD+B/DJ
92PyctVLCjylnCLUv1cxxs+dtwUB+zhv72MsTg+pELPWgJCIdZe4H5RvnQSIodtM9D5ezu/DLD5P
Iyeq2mmzZtGN8Kl4Vr8lwQ1+WawI+SA2J/g1gLHOgrOpkLk6PqT+dYVtpvMweT+H9YjMiRkjxoOd
/d3keK+qfwq/hu5gT3t6/NqLWkI5/xdQG8Y7y2xLSDUBY1iM1w8mQdEqwg6HAadtF4ryL9RkedRK
Gc7ouzDbbTUnV1fLVcjFJu97XGiiCbmVuv45Qn7Qpi8bW/pjG+j9oBZLv8bXZ/QDBlXvIzTK5ucH
1aPL9uNj5U4jEh9NhX0jQ3JbfLWwztJA9oBbhq36Reur15FVeouykmePJgZNYSvFdzAf8ODVZFeb
OsQL+uI1M6aHP495BeI7/xI2IG9bdGWW14/eVoLRSiD6gxu4/JxekPt20i53cSVFsqzmqYLcirSv
3MLVTjpNhfj7n3/CSjL//icsHrhxkyuxNhhzH0P8LTnxHt27NN5ZT42x+08pGasnqlygcXjq2hvR
15bVLPVvkVzTlVMXF34Z99gj+UR/U3z5ofFiCg4aJlx7cwef8pPgH739Rsy10wLxntk9QUSNRVzc
+VLvNaWQEnNWqWfb3khIrY/Fjq37LDoz1yt7CdzR3Qg7/9n3eRuhqIzOZgq46yw3beqVY2TlhBUu
sMI7W7c7+IVnleM9uViP6XNnD/uZ9yBtci3WRwz+1QA/bYFsfn9MTbIeGnL43xEHdvo44FLJq3Tu
jmW34078JwpCH6/oebx/B12c/VYu9Loxf9oZ4TU5NHZvK5jT8gFDwaO+0dxc3dPX0ZZHomJm5hgQ
7Y2zugvsKmMbGRhVIPUp7rYcOLiJt8a3OBHTPPPqGktNJykGtbcxH0zPtYbprI36nDT7XWLxaQYh
vMg21ve9KpwnTG70GgR5NB5TFRP22iJxLxXL9uXxIOSp5pQKDqJCLvWnsE6LU6x1d0o9XpRMu+Ce
fF80wUFWE5jN5n3YcDipvWF7uv+X1FmqzeGV4rNWf1OS4ZMVSgdjavdFDtbajwacn5uLEHb1To7S
Oxnju90gYo2kTpBeKvneVMt+F1bjRTMSLKVjrwcUx7OmkrpbI80OVYU3T6Dq9wF/FIvWQ1mOPvCN
5KdeYZaoQe9SzGQ2z73JmuQlMhVXnurbUDCcbJBuQnPcDwO+3B7lT8sTL7IafZ+SPJ/zqacsak6S
lbl1ljyIGO55HjLaXqB+DwXAyKrevORm/hpprcjjW/scRO2rVhqfLK9/LnvrZjTCg9j2IAmHvIJO
1LmFoTzUWtvvhDj+HnkpIEbf3LfYfB5afzpIKc0Qqf6i4UOttfV9b46ZXen6o09xjTxSP09SfqzH
EXaFLKZuI8jHXowf8Xi/px9wkfLuHDWI7+EViXaUdSNI3Y1Xh795wbhqEj2nUnseMD8KJOUixGz5
Rj57mfmK+8Ezj3tcL4cAi/mRz6dI0cVq9c/eqL/oVnPrTeMXeYp920v0pyAJ7ExBkyPEKnBn+uYD
EmQnuR1VvEAxdBva8WfVt8Ue4uR9KPU3nHyuNWH+N/S+4OalP97qg/prrLsbYfb77Sz5oanUs6DF
mO8Vw7Oe++pOLsZ9Lup3xmDcj2XGyqwPeSK8yo35qcKYuVMU88Yfum+4u0sAXnV3ZClhtFu+mJX3
zdA8V037R70FUqAW46dgoEzZjO4UeRO5wvAUWcpk1waulk0kDIfY1I+Vmd1ihoy7uz+7xJdBm8LI
yoXcNcc4PxYBlnd59xMRwBtTie87K9sHsXCGud3ZcTLeaUGm492a/bS66KmO4u+CVD6WVmbZWEbb
pVjdS778I8ksadcY6q1XNHdCnX0WQp7LQvBt0MZ7q7Yehca6iJN2DBUU3eSQNVX8ZbQoS09dlLqD
hcekQq0rStAxHUp0TJPsKBr5/aCFaK9XAUXFDssxqgNn3RQ+dZV/gyQQtzalVMxy687m4fBS+dXn
pPR2+H9dqOQ5PkZW3agDwAiy597KXxU/+6kq2RFX6HsZPT57kKWd0YmfRLnMH5okUe+8tIyeDCsT
voSe5B8Ksz8KStrtBqsLnqpiNvmsHpIg6y6N3uMxrX7iwHHQ+vtMm/2vMdPsUhfL3TBaB214zTWI
wLBpHxssH/Pyoej8CiOQSMP4Vd/XbXhbFdHTUGgvUQeAIpOrCXti5VX0u19tgdc305881fpwKqr8
AEPg0MaaO9GQfpDQoWwNiuVdDtwlNpJdO2XPuvU6GJhset7j2NRP/B9ts+ptIcSB1BjuDT37BNrg
oLWlYEthVn6q6hoH1WzK7lNZvjWzwKlDYw9x0Gmn0RW012n6kolImllNdxBBYxdiYNgYfAmq4o6o
/0lcNAq9swGstGbZSjru8jK3RzyZ6QQlX8wh8fdZ8VuZ+uak1oEtz5aSVVl4MJnkySlMET+BoPWd
us3v/GJGmoeFb09BiV+lGdgDTrWamMt2UvX3UyvuhExwS+FBEDD+NKpdVwwnaxBstlBDUyaxM9Fq
XTnwQDzkMOatTOYoGj5Xocii1x7rsqRTNCo/lOw3f/JLYI3Plt5/jtX2WYddX2Xlj3bSXa/SsNi2
rBscLtloBrbJnlVqdjiqx0Evv7dq+K3y8CyXLZ9CLF6RMOjPAJ6/qXpdH6U0+F2qiH8phR1wVKgZ
t6VsJahG6y7XwI0ierem8luACmLHkbk38u5xsvxPPj6okpDbXfYo1n9p2k0tPhapeIg0bpVU2Y2a
j7TQdKuk6aGiMRrK5HL9GPLRml0xjJ8i9XZME7u3dLuO0TkrhvQURVPHBVXftQCL8xY5jQQ9ZME/
mWBIjirLLpjKiypErIoWa1KfI/+rXsR2JfDkyl77MTjlI/Lw3rRH8+5Qd/E5840dWc+PchjiUzbF
O1UttKdGJ+OqJOHgp/4Pi0IT9R6xt1sl++5l0WsbVS+xZtJfiZxsnL+aeKg6pJ+FFyU29mXq7Yze
uuDxhWtpdc66J/QgHbnWXuQxuK/mIqquPfTZaBteWO5y9S4cXkWpPbap9iqm067qaP9x5WKZXFs3
VvM9bkU7IsMvI8ioQypefGRVUyBTjUTW4p+l+qvqtadJip/VGFeqoMHru75pht+afvIm5aj6/VcR
1xIMW4dTGRrtTqTOiu7t/eyQrE9/FV1zr9f9c5TID1YUO7AoTxnmzULv7ZJatyO937d47UoTrtC+
bw+42Kuy/tBVqWsI9Y02zdp3aNCLo535T6HPCBLTrQFmCFnHSKZDIyt7ERPooD1Z6eQY/Osy+CFr
L2Zff/e5LXetXF3S3D9VOtJ80FHyWNm38Xiverq5y9E7ttWYxcd6p0+CgZSdxNFtVpinukl3RZoc
afSehno2qs+Fb4LMSVwbwY8obj8FmVTv4thQdrqoPpqS9UszsmJfG3LjarkgOpo0j9Yzdk1mRSzO
1How+vKltKx7rfNfoVjiWk0bsW2H3WRkD41l3AWt9aQM6lcsRr5ooXjo/J5LrOcQ+VGZKNpl6l7r
20OqYtyNP7bvCy9Z1f00PLzXe2T2iGe5VpgeAi3aI3h5MKXgtiEn6wR9n426HaTqzijS32anv2QC
D034ra/hVGV4tuqvQW0eE6vflTqdFEUEn9cd0XM8SLnl4K96tNrmdVCaY63o6IZbex1xdDcZ+9ts
qr+2U+RA1fqMRNS+6AJb6ItPiIcCTDUQZmhSDgkhPgm9fGm6+FbMq9M0DcNuyJvPslT/MMpJdcYe
nJmJrLs9WjX9834wD72mPmgWV4QZjeFOiYrZu/aH4QntDi+6Z1Xsu900DmcriO8sz3/pFFK7wRB+
jKZ6TsP+szCqr1Iy3PQ9+lva4MpK8iTq1sFvo7tQaM/SRH0tn3DyMr2bcTL5LEO6o+yOC091ilXT
CdRU2nOtdvY0BOkBmXvO4yhRjuBvM17O4U1gBiPpduuGRnArV70rTWrnRHr0pJf+npz2qY0ypzO0
w6BDTpIiN+qjXa/ir92Epzr16LECgh6CwO7j6ZMUi/dqX93piv9FzoqLMDSXPIYhloIQGlXYrhyY
h6SPXD3vPllpleyyUj1oieUiSum2Gm5JnVEjQYbJtDEEh1GcqIPRzs398pmq1XAZqzI+qJH+K6t0
3L+r+2jKH0PkKockesG4S9qRl3+vUvGXNfXHSI5uhTx0wqmuKA8UUFKLvV8W+772A1dVRR7uZfhJ
yOV9xy5Q8/avim1q8w7w3QLzX+pk431uKbmDTycpgHxjUtjc1/qILUFzEDTvqe7Sb70qvU5DFZ01
HSXNms+zqxSuQVPQnS7RbEWO7zqp0nGUHxxFG4744oDWKguE/y0FEUTf/6Los8+1jmv8KCnVTgmE
0K0GJbJ9ozccTW7T3aw8ezSC+OuQcRlgiw4EvFYmfoI/Of0QRs8TST3KGr12EUVf2qldeZ8q6q3V
xD+MTPC5ZNTToI5OlRluQL6y0wRT2Zl1c1vqkDf0Nn2A0XFgYz4o2ejqYlvvEst8lsfsWVCDfBcO
rXE2A7AEZXAQjAhdr1ysdwZ24pdUnBDmFDTV7vF97qrI+l5NfV7u+rr+EkgFK5Jks2qa59qPBwd6
MjeAlHtMmITA68iSJdOXDgP3lD/oz0nAtHLtcEjrRkkDTHhupeauluobrOy+4naOyHSXzW9EtDiq
TsOuvjfuBynYj7pyBm56EZT62BTFQR2qixJaJ94Bh0Tzb2YxDt+QoqM2xBwaFSzsQjeflTGp93nR
f4tUId/RG6O2E2oPkjglu0BqIhxRsWmQIerP55g3ICBZpLdDnH43EJ24FYvxXGho51kWV7TI7tqF
hfVNqzz5oBtBdRM16ddYib/1wmQ6UtX+xtb+1Ry6HmWs/2Hsy3YjR7Jkf2VQ7+zhvgym+oERJJ37
EpukF0JLJvfduX79tciuvrcqp3BzgEQCkkIRVITT/RwzO2Zc1+BNEhDBuotpGbW9dseAdzKWx1WS
xccqStBCc8tGjXarIVtU99LI8sI9ZgydKl1/zqn4NWwfXItTG4ZM2MrZUkyqguWduZ5ZxEj04qlN
WfG0LZSeByo2hsYxzXmoJaOZW2dDxvzCtPVZEUq3g4gDOVsDRm5WEfsdy08nAXKncy53Hlhcs20n
S5LzC1dAwVJtn9MyG8csYXsrsfW3U9mQLOvuvAIPAL3fufVzzVU/GwfshhSTqtuikF3Qqqf3tMEv
QnYaS+Wyleyd9vQ0lEw8y62xFFBe51qxnJ4+etY44YhKC/SKbXVhxTbGWQv/mFZo9BR1Xz/viPZW
/FIGaaSquMNEc0c6gA6DRxRWFG3cyl2fToo8zAJPdcqGLCN+l1LObav2GaPtKIhSviyp9lkj0UbH
lEaGtl4VsY1XYcs0mc6gAvwuZPI7zgMvK+oVd3e+JJiOx56H+2Kt3ji68YZa1Ia4ptYqTa0OIfmA
7X1PDbbSMCIDTbderfIX1wuiXY/CJ49jc+xnNLUovEdegMf4objlgeGZRcNYDewL9bpXbsBsXno+
v2LOurbKpXtD9GcwDmODlF4R0E1HI3jANzDiOnyWst/HQRDOTY3luG4AT7KxdAt585Sa1iTdioV0
fPa18JQzDh5RITiMWX1tu4RnxNvYAn9pYJil80IaDkPB6vM+F/ogzF97IZ7ZVLt3GhOv8yacR37Y
AYvUyjnfUgCxoJxAXdfbCcIoUrCACyZJRUG41btel2Jcdekl3WG5KBxwfERECYzBES6K31FlVCvT
O1vKaK0QUn+wqalBJ6mrc1Mg36f+qIUeHl18Srisu+Rp9bowsNrZhMnR1hIziqowwea/ewob+g/0
2pVeKo2sM+y4WViIlrgxNnKS7mWmeNOx2+s2ExUW+Qzcf9yGVz65hmWIRvtRbysOi//pBzYX9Qcc
JuqzsCiPfqzioafySRDXN7HDPjikOEzmiYH1EAaiDF4GlrL1A/wIhxIhpbNw5ZilMtpy4nVhTgU9
r4TBKEWsr7VLISzYzULlXZFrJlT+ijWKi9WgkIRsnUhF7WLtBNCoIh6kGwbsLdMBNIGDPTEjtvhe
JpxSrumh2JYLfd5S2aiZ7KZom8fweNZJvnX89MHuNNY61ago/yJwsr3kywc8iR3Uzv6osr2urSgk
EJb8SUc+UZbjpVzw7gmNJqP3WglbTuFRItV+zhRRn1UId2D2C4/zfHmX+/QyFnASZJBHbootc4Fi
g9Wz7Ygh3OhtrS4HXWzEiM70Q22muBBGUxtljAEJYrJQ7LVjXW66sDKfaSFjZy7MXp5s5Nuf5R5c
c98snibTATgw97mX87OSbsvzOo3eVqMhG2X8/eLcR2nbItBOhkvrxK2MMe4ahBsz9dkMVp+5CAUK
TL5Q1Xd+gYramruGDDDvOdj+HXv/eT0qckiLw2s7XG7y4qU61KTTJNIcacjOTNzIKE82it5O6Oi9
qLtLKit+V46sqRXHO7cUL/hUwoy2H0UBWqvd2N2oqWqmsngYdc/Jp52qwplRuW/4dn7mmtQe+QUW
VkoOGBZlK2Xn8YS7//o0UzilKz/rWUP9cVNuMG3i41RUod+dZaqLHQOKtZ4Kox/UVkdt60gMrY1K
rk0ZoEkuzdgwm6CHLdEmMwKcsWgizMDoyhwCT3Cru12XXMTPOZGL/XwoPQo7wVVxt5j5yj9aKhJh
Fi5rhgUpwMBBHoysljMLRd33XQPK1mDTVw/1g1/YPCw2+pCA6WhFdemUQXSQHOmroliabAP4puNq
W6OSAzL6FWqCR130uQ482ARfNr3w8Pebp/qK3f9zWNA3TjxtjeZoNBs25Y1b8YD5YJLRooCUHSoi
hktT0Q4exXsnK4gAm5THiKHH0zqOylkuuQkI6XrbWA325TPwnLLFo7mx9Ouc7YyKLXcDic0ASEpV
NfiiLU4lrn/pxNrdV5RyzcgsTr1q78tS3gQOKTJtvqK+ofxHDfwARSeS74Y8J/ACBnSzDLeiUYuL
Omu4wVPuLvdze9PmqTyn3HqYbYGSlxd2iEE7+fDpWHOhWNYGOyB8R8XmYQzj7KnNyOtj0yItmk6Z
KaOPCZa6vA+FaPRTFbdV5mhL2pwECKvnsT01oIhx1+mDJnF6qlFsxDWD58sGc9JosArAV1Xu5ahp
0nBiIPEDmRRg0WmBqHvZ4OvBpvNod9DcpoL/rNjEvLkL9XJWuN1c2zXZ68HcCjFQ99mE2/FZHpa4
7CgRhQ8cg2ja0S/Jk6GKx0nikXyIXkaUm5Occ+i0d1iKIaO5AdRTcq95Wn5jlQNYXR8tJVxwJQTN
ZMtNHdDLssJlYKmjdIzLDZMn7Cj18HacliYzEEZ1lquZFNwcLNqga2Kf9JyEEZUDLRuOqraqsVWN
OtdtCxSEVXEvekUjWGL7WYFVTrDmtNqxjxTP5mY8IPptlR1wTDU8i5t523CrbfUQU7HFzb2O7fhL
Ze7fEnh/Ynl+Ym27TtqL6jneCTL6jMlsJkS8FHiXxVjLRIJ9Rmv9UgH1P4Wqf2WWnnTXnwQu2caz
w85gnI51+BOcyC389dbTBLC6/Gqg4W9cZf76Wj+RhRTYQLn+m1cqSBs+VfhPEXcZ/2qM9Jev9RMV
23HSKDHP13rG/O4BIhsC8Yd/xv8iA/BvBrf/+of9RILX0wxm5ckJlnZBBJKeP5+pF7Dx+xXd+gue
7Oehgmb/96f15AGZZ4ROrj9TRDsYx+8ff3xg//m5/Vf2rYv+RahO//xvfP3Z9ftYZDn96ct/+sXn
2E3dd/rfz1/7vw/76y/9M+y/tRc6fvtG/ff+50f+5Rfx/H+8/vmdvv/lC6OlBd3j+du4J9+muaY/
XgRX+nzk//aH//Htx7Nc9/7b7799dnNLn8+WFV372x8/sr9+/+0pDvjPPz/9Hz8L3hv8mlm09Xv7
9fMvfHuf6O+/Cdw/EMSAQCxNgYMm5tvxYa8IE/79N579B8RvkK9g6FQERfFkOdtupDlej/0HC2s1
FZM88nNSdurm57cl7R94JKtgqg7+DyqHH/37ov7y6fy/T+s/WnTZ8Dui0++/ifJPywPmGHBRgq0m
ro0DQCH/tOir5WglkWkmQ5ssTrE2FEqDXemSnsNJQCbMYAsKjA7BtjlSCgrNXc44e+KZJjxNxPqS
5qdD/tTkz43Xcezv84emv0mMn+Y+M/pj7VE718jAEfgLih5Xe9ngqo2jUTS1RM5tvnBaODCYdWqW
qLJl6xouPSmQU5nZbGYfnc2INrvaEpwJ9euseoPqdTf7WgxepXkK4qAqzCLkVbjPYSuF3Rwmw4mp
Y0mNEWRTbvdxfADmWeOhvKuRUMWNFClCyAoBgDvGKjZLt4YF+YZm0m6eyLooJuBAHC16lKgpQUeT
zoTrrcQSGbsV7IMn/ExacoynKGIEX/aW1lFHJ7KGmeh6ZHWtVxVumtr4ZnEaNqBVCDOxlpLUurWp
AReng80rNsc5Eud4hmDNAnQvljwSEUkxB5EOoh1EVUjJkvG+1YBpIOpW4Hy63fjqFhj85vKMI3Xu
DgGBM8rhpESLFs83vBWrFEgdqVsghCEY1LR7t69yec90u1n9YvXVxRcXn6t9UQFr60mpy4CGCEYa
6AmQm8KXiwjvzQ6iUrTkwoIFNOZ11KzSUVX5YCbxtx2t08IkBmYqYQS+MfpkGsJ+caUv86eMO89q
uGbJbEL0COyh8A7GEzV/34Na99rDHg/b+OQRKQEPd/xfA8cO6B4uXZQzkayn2bu0vPPpe8a8G0Y+
fFXK55bFoCXo9p7qxsH54uh3oifNnnBiM1cR8D7akJllM0lTq1OsZiA3px1M1BjNWdpBGl8IqKHM
Ljf7lOv15vd1oEiBNoc7/FGrqFsiBpNlUT7cJFCF65Utr9OjRJ586iqFK0vODuxwdNPWWWa74Ylc
I94aTA8RBhsQzeqezyqmfnY7HT1UBMxoZODabDSQa+u6qL7dSnLce4f4qMJCOidtzd0SBINWZjaa
I2NOWCOslbLWNhLkXuq4x8oLb507qEapxQH+Y8z1x2OQyZmWZD7IehAgHt19pckhJXJ9yeWkaS5U
ToBgFBIR6BsaBvX4LMwUudFz2M/hXIYMDSssDfEspieZBmSgqK68DaF5nFvJTr05U+eIjX2kxJ11
ZSZfcmtzDNkYIixk1c+rHpfL61C/5DTkXmXl2nVOJ4QuWXdv2j0BT9Z5yquwOcfmwByQ75w9BXdB
zme0Hlt53mlQloEme1vr0VXvp7AsAvcsr141unuyRX3xC+0PdOAoSf4k/vljl4PiDPlOKiw5fypZ
1rnsoHmYMFmjhiyqo8rkQIJ/byaPPfyqC6Q2BC8yaZeVvxbrrdVu8qj39OWgLwp9wdbG537+xQ+n
8TCVPnzrj8uoJMoU91kkccEmeUruFUgqhrUo0HMkWQNR03PGrFKjZcyusbK72kZSH1d3cX6fhk9J
+tSEb4c5qh8y/RiZ92J7n9k3YX7Zm4dU33h4oV4EGnMKPCZjrrlyazSGAIW67XXpzw33wq6v7PQ2
TG+bqx0JYNt5jSUlrqAW0RNslrhY2ep7kq7kAC0pEjReSIhtO7swhvROxwe33ul6n/qbulynheTT
iW8SoBN3/hV6C4UnrKD3on+s3pFIDWEKEvE2T324tbKrNSpmy1q8YnlUT7dIu/1ro8tUCybLqUxk
xaaVs1VO57UV4Q5icP2d3x6UeTT7o7pO9dvav2oYYZlflPE+17eMvQw0FoyssGrFrDZzT03usPqC
LBuZVxP7zmbPkp0fjrY7rOLQyp2ou/AuApt6r71Z2RFpb1WBUOxV1EXVo40PQBVHxqHbE+8eDFo+
V5lcJpAGC113PgdrGcBla3PGxzy/NsJjAVUlWkoPDsOAhTGvCee9NXvtPAmAjHuDV/2G80bW6kvC
Qb1S2IcE3Y5NYX0Gp8oKW/rRGOkFXFRXm1vmc5kvsP72feGdg3c43gHc2Fz3/bLDwBMw/+1gLhrE
KkHDBezkc6orGFMejCOuPsi2qHUYJRL6ZKCXfL+O2L+jEWFsoj5uMa/GRZjJfgnL9MXfoBQqddyd
uJ0xWpnC4L7UOxqwUF+s3sK6oG+ls/tVCOE0BUuvc8L5fBa+YmW298ZuXJl/7m5UcxbOO0IGmL5q
nbnlMnT3Rne3yhQ28zwcftPERXodhFsh3C47kmQb6mZSWMPDF7CbGH4/7/mrWL/EZJ3cSXbUYGpt
GNGOC9lbaCjVMh6nsJdOLIyK/HIDxGAP5KuYTgcoBMhfWPfAZxFmos99cfQXymt48P/ddoCwA4HD
ELgI2PuvHcwu1VNaP4uefTNUJRAGAnB6dTiZVIcNhlaZHIzlcHEpJUDsIY+wJP3eNBbLWut+Aldc
pJGQJcJ6EYpbbQ/K+byFqmZQ5IB+p4U3IivpO+73CYf9hPvyjHCDubTT9LHLL629HUGTBoqu4Cx6
4Jvrdz7zFUxzDX7GYXX5PSonlRQJdp3RLkVvn71jd4/MBYm95FA9WRM1tcZkwcDMyJUz6Gggr28F
6xwp9FI211G8dcx9bF+24tVMZilQynCaw2YOxzJkRVCsATr5yqIC2RfyrTk1YLsFO29tFD2ivUqn
zLdKxp1KdyGK+lrWL8kVWo7rFSo2hXEP0sv+MQeM5EuS3/hM/SIMDzvBlPQmkIUzZOVFnD8QjAPJ
OUgcGNdYHLXUEhGKO9IstFA7oomJzhX96NUPkX5ks0dBQp1rLmqGaGXDgQn2IVgLXxO9BgIEhI5a
JZJmOhNHyhfcMNnUxYoZilApgh4KQMaSsZzKMwcB+Ap4+9RvFkiv5sPdaTSVJ0RlC4WFn1YAHR44
g/vNZFJzZa17CeKdFC1pXCZ3pdFxoVjY/fsZ+CQv+FPjNoyHsx5qizYU4zF1fLq6denJk1cPfm3v
WsBoYXeEQx89wRbB63L/ELw197vZUyovr72pd1NHHKJxCEP+xNW3ak3EU8k4TCgoRFGIpsC83a4q
e2BJHnWHgTUAtFZDyGQNQz7C89YCA6wfnz/0CXksc+FIIegIaiVU91igl2m/wpa0T2xOr/ZrM95M
toq2JdrlaJKjrjttol2t9ijaQms31sQkghJvVSzRyNYn4cJAR3mT+QsaJK6MLbtjSMUQ1MdLC3Bc
rzbrAL4MOc8jUcprwSTanrRVrGG4IFyLoJp9iCgW1ukKr4YMpQ0egLwIDgPIUFHZoF5REFNud6rN
HPas2iv+wbbJeY2YESXjJppLY0E6kHMWO5KyItvxPDl0gzn8pQuqLhy6UNX1TrU0lLBPs/ISNZ6k
K61bbW63uYfsCrLLmtv4qaofPZZg8d6Lr2P+Mk73LbuiBJl051Rm16CvbenUj0GJ8WnNUBJtdOFE
3oGkhtxgCsrK78n+45zrWastyeIsJx3ckxroRp0a5WjKm7kyJq5XptaqWrje+Sxm754GrHK7AEcX
bADUQm8d8MJPMGwPTYQhniN8GUEAPEM/ZiFXfXC50VszIBvqU0RlaaPXH/4MSUbhQW6SZuceJunU
kVNHa13Pk1DBON164TMcNVYNe9/00XSva/daH29N/WY8wNhDhXNUzoC2zSqPsALhkoaBwOo0fT3k
t1F+y8Ec+4fk6wg+gCzEY2jQLX61+I3i0dQVRveQHMWQNLeWHOuYsIX4WeFpux9Zlq5CkfqUihtC
Z6xoAufVojuRdlsD/tu6fes2pTfznodzMVXs+s6qVl2RdEReJCkmVAcE6amZSlhzFvDa3glAGsQ8
wLOjsY9YFuGV8xizY8ydwCOkF6m5ZPiMhLjP43kIa3xupb9ZKPkFVOMD2XKbgxaucBrVqWb3QvbM
KzVPWP1t9U89Zq/g2QPq+NG1Lxz7Uq+vTNT6K2ZkVxt8S9roqHInFgyrk/WOKtiiYKfGV30iwuus
n4bJBUS86l/8cv8SYT9OQ0EIXDSZt6+Z9AxZFhKTY41VReekaBDD+LxKb7z6qvaPirsdgs420A2T
O2GmsCjCWfSp7PEB+KMzn0xgv2VDkw2leB5KaAyOcJFJuts8azW6ooYLuFftQjt93+5L87EK71z3
HuddUlsCQ3gBxRrhcA1xxrg4/5sJxBwsvNrFVlIi86RBzxrJrTPOtosW5bVHrNVsp719u3FItGVN
3oP8YVV9uYbEOM7ly7ZfN+aeyw+ywrgE65W6EmQrvUdmKWyr6HwZJPvInWJw0t7ZdqdTnEoBD+60
p054J9/l/LVoXlrxUWt3NWG6m1ufhgFmprtgZ62Ni+IE4MtuW7gxVoxXFm6Wnur1l04Uf3/eI/oD
8ZAir/5sKrjlXEtXaf1x3mepUXwXG3eQ3PPLggwx1aIj6Q4yGa03jnbD+kvqHziNwZsB7RC6V6Z7
nZQXVnnZs5e0fkjpTRavGGefruZZbR6rBA/qerWq3hJSUz4sxCBTifSQh0gwVMsKZxmc7HD4yj1Q
rVJ3512BcWG0BtZx98B/s53XnRK2dMXN4TdnyJxvttLauamlJ1sXGdJ2eKtI3hEGemcR5Sq6SAy2
J4ms3vfuhk25SBNaxnUeak1wWC14asgcZh3t9R1qmr0JJS3qp6Tqr0AD8rNWkmO5/asgN/Q0dQrG
qTt33lzauVuHC3EBMCB8Z7xPyBKpbvNxScuEy2MV957gI4JZRFfsKZuv1YGwhJsSsVqcsgmqehH3
AYKg7U4kZWYzoD4ZorY2Idx6peu1O6ADi8oyqmk40CDGTSeA8BwvFdqMV2V/wR1ztCeOsVfI6UfX
HYBEedpsczhbVie+o0xFB6r9wv+RZ3+a03h2icozEIgDJ4wBFfGnkYJNpVU5I33SUGtrYMEuEHkn
sPtnLTBSB7jrg9QKodhbQfep9qjajb6fpBANOeyrYTlwkB3/SpSQRBltubTzya4nu53sBqd6ZU+V
vaiEZ4n8HdShz2BImbVl1l4rYAW2oJKUJS0l4VvTOIze8b4ierPqTqJzpHaa21S2+drFcMWP1TVt
9jY41eEoisNWrggzDAM9Xi+SBrM0mZ2LOF+IzBBJIDaMk59LSIRxDsztMQsLq+3BqgcAW5tg28Vi
W5vOt6fslnEuW7gr3n0GjV4je6Xk6Fb5oNq5zSHzN/bR4DZD1wfGYt5rTAWPhrD9cSLiBMeJKFJL
1PsuamqzwFrj4o0mefDQtjce8hVrK+0Ddv6lLZV2NtnVZJd4eya7r+x1sg+W7CrJKKkoKVKrSYGL
D9C3L5bwY5/iqAmBtIBqezBVNIXY/SeL7QmTk3IjUmZrq12ZshSyUkh/gDu9HKVzxJVAJyOxN5b+
xizXrwqNcGfHpGET8r2QfWXxc4wosDpb+2vt951Xd17PuRMWMXmKUrBzIXmVMzvMgLAG+L4/AcbR
v9CIP2Ox3I9xxZ9QCiC6mHJFCJv0HHb9a1uyrJDPdA03GoVoZo0F0AVE2uQ0rctL7u7wDU4CcUrk
6gItI/Rpin5u+q9luAKsgJB1v0D5D3HbISfpnIhCLHGRxoSsse+3Ea11EdeQdaTxJF+0/b7Lj8qQ
psfV3pagWMJltGbQf1U0LlG9RJ18Sjso46KN1DOkwb5tpmssrrFtp4B4SAFItn1WkVDBzgxhgQ0t
WHcwoUgZ6FBtqbFbtHqlofKBKnlWMs++ormADzfetqyEtxXBr1evbYNVDcWLjClboAWcc7RuLrut
7NbUywQPKKn8UtRv4guqAeAF1fyiYQse75J4zU57qkOOxzUOT21eIxkoQfRyuS1tNqtr+eXYr/N+
56dHDrpyfR3S1/bGMEkWDtoVUN8mXEbhEp+VFUbXTe/g7I9JKr2N45sMpXN3JmTYPUV5Qlpq6sqp
WyL3p0ADZMdftQTUHUnew56UYC+n8JeNKi/+3Y6kgjF4eoELmiz9NFZFt2UZh3XBjqQZC7oVcmzm
LJr3u8BDmORvGFHofB7i/T1SsqS6jxAh7SjMklpKpvoibJdtuErDdcTasFXJ7PQzh960C5Q25LRQ
7p492M5EIhOpFre57And58D5e+77Pid/MvJnA1Eq856X76L6IjYPbcJht1NTzMyZNebN4HQYgCkm
B/z+pVKCRo36NBaly2RlOBtkn5eCHVhrGa7zE52HkCGN/rV4oIlZGdKdSgEDLG/N+JbuL0kyrPEk
RWkRjUVY0wCDQhgHwMqpR9dqTuNDN9GwSo2+APgog6Pybf1o7UUgaGWxqWGEY9isbrPUwtqBLj2r
VAF362zIhSEKz50qh+utcOLaSMwScb2w/XXGefgomUdGXzoUo/nJgKpM1aN1j7zPar1Uxa3i75r0
oj/2kaAzGRSylLanC5Ujocj2Rmz/vCPSJ8Ij/EB4AuQn9tHRR0oflWzYs2HJQFgV1LzPnttDN04L
Z7dwNeJID/nzarVwABbMrUYe0cx6OFSLOuzriG9QYiYim+zTBSWs9DhhLOiQHqP04JuX1YV9dYm2
P659SfHUCogLADz/ULzaohkZM0BnFt2AdVmFaracifQUQLgoT0sxqMsA6YtfuXiRhMt0JM2R1KeK
f+/n171/dMpVNnqgAQ35/290UDn9T/wFFBZCEeGxAu9E6SdWV26rdCxynCMMGtcxcUcIagD7pQaW
dw+kG0Y6JxfXBfOCsXDFH0VrO9hz6aiNi6k7DCYz3tnNOKdcXQGdTcRkiVpdpP6KbbFZb3nlQTaw
aTfV6pknnPJ2HpoLIoGxmrvtj9UMMOWovfJwF3R2KXzNGZwyBWRsBGJ+RsL57rQzUBevMrrhPec/
1OJL276QrtTZKfM8WFGZgVlBLTfwT2CxgAHIeVvvI3/rwCNAPrsnWokUtoiDuyyUr27B2HpZhHsR
zLLXPVvlE0NNYTALgMTU6vPTAkEpdmGzY8yBMRXWip40DORK0A5AhcWxz3WsvePMLVNjhXYZM+ii
uf3ommfVWl/QbBWqzVVOzTstDy7LmTD5yCPUa2Gfh+w0PQ/ZpbJxyErs85AVTrS9vPd6N/lb4VPV
bYCBnLgx4FKvVjBEETXm8BwausjpNUcnh6me20WRo0OO2i3e6xh9FZsM0yXPMGFy+Y488uzS+hKE
nR1GZFyOe3YkaJ/6zVk7Z3DJ15y6UoGhBOCeNrCxCUDSL/xvefVvqn4kb8JUBKPmHIckob8ep9kk
YOxF4gGNFegEfXW3xxcg8VuPffPclKgxX4t3lXM0VL+d226u3+ktG/HoC8c4y2KThbd+lAOPYsOJ
DWFki7GjavfQYOEw6CZ3eIAgwl8i/PhLgAEW7iw594Fg6O5MmySdIjZYCmvG9tjFtLsyEPDuBou6
fr5yWoKJsJ0PZ+iQRgSv4m3yoLdpqktf3JjsjMurlvfe65ioZiMW/4+xaqnUQ6JkW7xvxXs+vPpv
8/C1wdM75PqwYYI2C/rJh7INZSPEUigVMQ6qOQd2FMVv12BbI6WB1DCBvmsJWClgynCUQvvaAkSW
fcB5WRWwgJJrcLc4KLxEL4+zaue1TzePb729cOvunGCDZXoL22vGmXrSimiyvZ01xauw4NEYeNIq
H0Om9QfD3o4G+YVxmYfcW1nYC25izcFQ4ePJEq6XtbiN/b2yu/HsQQzmttRLeW+hnmFsGCawZurs
1MHuCphoZZ67q8Y7zeyUgjNAgK2BnHZRpuxlVADyR+3Kuf2E+gElAYIwcTDYIuo8Eyxu6vFask1R
gcNyTDLRqEfTgxKi5q6M9ljb1z17h7ZE1/n1WYKU1JP557Uoma8C5AOgd9qLJGgmmztxnat0bso4
Reaus8PPDqvZFbVPRv5/CDuvHrmxLAn/IgL05pVk0vv09UKUE733/PUbzNLMbmsb3RhBUEtAd42K
yXtPxBdxkosoRDQd7Ik/whFCoLMO+fHcvpWdg6RqjK4Kv+LMlfNGzuOhxuZ+rUtLyMC+4YKdCwxw
zMcoH9cGXxssC2xfP+6fohZ29PuSPEvmPsF3O+bmCVdAziJi859f0azwt69oSZQ4lsP6M8Tm//rh
EbdyAakLJxNqBF7MsCnhmP3ouC2ewkPHbXOnA+fZuYDBSeXRTvpj7MK9Cw9lexcMqJo8FNuozaI5
i6gs4lsvhrgVzlQAUAmXETF5iP1NZC9ifS6f7W5PrNVhuOPNjIQEY+ek060uXr8lvmlh0UYMiW/g
eb+DA8hxHrLnVLtEIgsa0d9YD7EKrlFh6GQvEat/mduELmH/XabXk1am2pH/WE9DoQHhtnsWiQuj
X4M9DvvqsrNXAfIQ9RiueeIQmNBbZ0DsFiEFbJvbW6vaLD6x2tZCNGxLLIIxO3gaH1njVJQtm3vp
koITJTJPROZF6O97fzdhPEmbluPzqtbsretvmou9ZgnE2y4YOx+xOcpoGL2TNSYJ+N5rNvejhumD
WMG1bx4r8WTYd2n/ZLOvKfsa1y84e4L0nKEVjn4Dq6d8cA3ssKgWwikLuBQmr7wtlm7mR6UYzQYk
77BPRAvirw4E23zZnsIa7UPwGS8wnTUdw17aWJ/f9GRifSgEzmHCBb2ZzOCzAwAw6vInMjKyLMYa
zL7+5XqdRKe0XxMgg2ZPRr7vsxro7aRhQuT5096cZJ0TvF0KErC41GVVuj2gqHBJo2k9OwjDyzpP
yRB7++rETvIdJ9mPnorfgqZ5nGQvPXU8TcOja55s8SbRcJ3fyPJNEB5C8tjUmD1Mwxp5RFDIlI+j
BW8hBHhC0KqxVu96uesDr3etIQA1Zo0ZOIl4motggCBuZ75xrhqzXcx6MaEBwuaWZnOHkEcYapjn
t7y9SvR5Om73h352WOE37IyOB69BilKyKxussMefxCwsyFBVCSZojIX2QQ5ytLv3HssdDl4m+GAQ
oDOVNgmMtXVSyaGBrcza2Ml74TV48XJqQ32UNM4S1djkpFDSDJWM+edefqgFtrWxRsIav37Vm1Vu
Vtda0mrhnoeTFUfR/jpZJVVqZRX7wDwU16ezWwoOlrOU+jThdTIZktpLNyG7Cc116DDw7LPZ1SZx
kUQV4CZm6QQrN9HJj0sjPL+ApCKxvPT9NZV/cYsrFF4yey3n0fiY5T7HeqA+pQAhaXwmrTmx8K/j
GVNtIFHhTg+JitBDu4Nu0+an8GuoUWGON5xOCtqK48e5qSMkVfyFZqwO+bOGqfi1PtVJ7ozwC3+g
zuJtEY4TEn+d//xiE1/9fX8M2SIN0kpgGAbY058VT9wKEGCck/6EQ7fKrR5zpwAWyULGqfkFi6rC
0f1QK3ldtYHVcqeEYo2tr5lZ92a34N5wqD9rb7KFBQFoFk0GEvtoifpKWGRjN7KGnxnCEhubIMCL
IAZjZZWVAlAxyOrecAAmziUT+HgXYfoM+C7qkfGeZHpV5lJ7IETv2sBGSDgavL3njkQ7w+iIiZvh
BNJEdHuhTqC8FxE5fNKKNgn2Jthda8+J3QGsAto8mhtlUCrWuaPeACuZwXLMsTFiOG51DJJipyHH
gns2OBOYX2BNICHLsMX1LAf0YSW/CtGz7ZQwAfIOJZ5sIiyoS5Jj7H6sj2x7I4cPsfts+U/s/cyv
yCKQ+DpKK5VMsrRE7BcZTLow+cJMKAOveWGyOPzRaaJdNnPTyhlTe6LNgrQy1hYlh5J9ZrIHhdyt
BdvFGTvpnE4RPkot7UJKel+1Bgg9NDUZnrCoiLTf1go+F9PynTeKhMyvQUKbH2wQJ2xjGXAGla9f
NReIcMAZb2FdO+Ri5DZBsehLq9fYqPFd18oswM41sP1Wms9bc7Or43bGybgCWQtlrbGV8Pg9VZBv
Gbyy3FBv2BQNLq7AIzJYDWWR3GECpp2Lc5AurNaBbIwRu+O0zKNJt2q9nHBrwgWy9In0WrG+E9n7
jg7LczsaLZyLWadSXQTNWmt8oiHxxCsCZ9S8ye54dGwhcajdiZdjjsawwr7TxWf2JrRWAdU9teLE
ii6di8Opr9xGwVmVVm4hOjGmv82ZgOHgekrZpgmVud+cqC7DdQpkU5Zg+skRfrfdnJKwFxxgCuLS
CMPFE0IBDlk7e29LtcXRZpcjfGMRN8SqqwdGbQNg2M+JSuOQSjWWP05UVFj0hwS4QXlbgZjLLRzy
IaqlM99eTvciVZtawYOBDBNzjC2YwXW5y+xhgYFnijyeWIQZ9ZXUi94gNoOXsejQnB5Db7S7Uecm
eHIHKt+F3wNOx+aVrrs8d6WTrs9nWVqne9b4TeOnLYJuARHmzKVnLkV/gXEEERvbBzY7be0isZsE
/Q9mXVnNaFaSQTp0qvOpvo8aXoQbc6Kk085g3NFmZDnxXsaoWUGeGtqwL85QBIJpkhdKRumB3SzW
ErC9Rc+4dMLncuV7GQfUEDkOTjGMZMig4hRzTqzv/JhhfeIOnVvLAB7Aj9R2fqMqnRtgb+O8kNGm
sZ4RTO12D34+fwi903CdmwdFPAX2PS4+6+2rSb/j5Hu9s0TE1tFWR8USohAZRm1dH0f+WgMNgfSi
04BoJi2fjvMY3yBCOkmdJseZKkfgG8vKLHgjgTEnByj6OsqNo0EL0g0QlIXvsow0HsVjVjKK1eAT
CM2n9swvJrscPObwjXKLiT1X7Dlhz/HTLFkDgvNqEKUrlC5TuinGJPn3dVwc1Rq/H8G4KChb6G3x
q2M8zAw57pCpH2enWrKFzZ1Ldclgk7s8b4jUTWiVqjeJt6OBjz6sxKZzl9jN34v0nZhB/8pCeZ4G
PB9KW50XPvIWJFfUlglHJlwobB0Jis7nugOqWWeHlscOCp6ZSNaQYpLBV+m1vFfiaqmycCwSc2nM
CZqwWkjXEbSlPJWaE7CdmRYwflmwfLDvF1tcoLQ77UucrBjneWc3b4T9v/kJPFYHknZNnJAWhbSN
GHlhVqLRicZKGq2MT8eV7OF/nNk8wpwv2oo3Da5YOm1nlzWMNDMnca20185hDYG/C+Mbj2/8/lls
WJP3jfddsX6Fv7CZYTEmSgkZ9BPwbxP/VvBvAoG3l5Nsv1k+VGhsjzq7Ldml4cNcsau7bUDC7rNg
h1Efw0NQYILhLYTQhS70FiforNukCo7CibOx9jBpvHXzyM0nwYWDSexFfRYRzTzIQ+Kc0FaCE07U
AVpWalnqxaBflUQECeJZ5BKA2h7baCkR8z2DFWpdGIb9S4dnp4Ccgj4P2MxPWc+wi9KdVqeLbdQU
4BgEYCto6EVKHTCL6wn//rwDR6cRBXo3jgsdkxrYRFr4LCT+GfEvtepObBlmczCUIQ3uKUEPXzTX
EQSwuo64OQzj1Qnj2J4pvK8PAZePAB11jElM5jRpQq2NuQz/lSXh48n9v/GHlPQ3lLWIXlWGBYDN
gwX/owGs2fZ1nFIknY4kHm/Ugtnjo+dghUKC49XAPO9xlUOzdry5ZEhvRrabu2BygzWgM2VHHOi4
dey9iYmEt3EdWEZnnXTmATtYkUT98dikM01fYvrC5FfWmuApkSZJmvOA4obDXyILMx8NDRWuoYQI
thmTOJxxiTG307yfpTwaaVz7/IJxdygGYNwWH1x2eRxBzO40klNgY0ABKMIfOO+ygHoVrG6zUsEy
TWROd9acWYSq4FlyvLXK+CS9N/mNOInTs+zubDBtD2K6yUinNhY7meRkNJjM3qfZLgmQoJ4o+sjZ
7rDxFYZDotOkdpMDI4IaKuxfEE1oAE9sZu4Olk4i3ZRyZegDb/n4gc2//KMUHvT46JOH4gAxoNAF
jOtCbuIlMbbB2oLBCFLSR6td+R8tliUxybtz5tazU6Q2rZa5y3Q2nTp4iBnewzPcb2FFRbTBtI4g
Okvl9ovbXlkx3DYn8wcxhN0fR3F3L5abSF2L/LKhvbA7oKMYSXw0v5InYnSHf3Mq/9YpQrUBSYoi
h2UAqO7763ROtE3OoQsFybnaUw9giXZhD4AWVt3yhZvmok6DWNHi5kag+6F+CjQeGCXe3vb0fdnf
+P0NrDQvay4qZnBnIXC5Jc2fx6bH7Q2/hhlXgGpEqSwenHI0yNKo4cXNOsvjTNEKo+tsBu/T3JJE
i4HkB7Vw8SDvrUBXvLXwi9m/XLruHfcWyp5Sq0st7ufqkiCF+eTSZ3WF8w3NZmgcKPrLfMqu2/Rc
0L8VgDYXFoe/AD4VU5uHDqAlL40UIL2DY2JqXVDlAMcld99/K56Q4gtcwkcLqCWkopMOo5uBVvHW
zu/E8FGJH5WZtM9ReIhAe9Epwd74GH7QWZojiOO9N3EOv9t5fzwCBDzt8ngEgDzAaJJT+TzwfoEL
gBQ2UtgqRlFeYulyACTPWHqS6XPdH7G35l4+u1npDqvzFRZFuDA+6pjk4oV8NICKSFDO/yqqQ9b8
G1Gd4REhAdDICdgP+tdnAqHGtRpRA3eiOw3kcXyFf82+lTUm4mACiOhS/cGNAxpfcpPMTTjUFXk4
1ILsMrg9xd4Ue0gF16SXdJ5EuMyRGtRGfAzv2ptY3ncVDjXsafr1IODuyvzn7upCxCgqI1+ANOiM
Om0uV/p7HQpUlBMHi9gRN5a75+q0hs0a7iLi2tEqS4Od0Lb4xKW0y4Nh9NfMz9xvARxe8tvFiTMd
PXp8DUhITj8wFb18nB/1u1PlbNSlq1DZPWfr6RCJDZSGvrbXGuCis+TOD35Ld65AuicHF6ut8Wf0
cvhPB8YzLZojim3IQxOfXpo42ooopUJOZYJ/YNOJ/a5sLF6HdpLaUgVJ3Wwmg0PfEW9eUxZCuTOv
7l56dAEK10+FoEHEt9cNYL7wOVGaZJOETTyl3BYAdww2xpQN3Xar1SYWjYkZWkOcPHfm3mc3MrtI
DrThDb5Le15bRLW1eNT+ef5l2b9TxbGRBYK4hO3p4sub+T/pPb7NpUmK2R5H5kmtMnPLLQqa0RH2
kXij2wEpWFNhxRRURQsTlzxRussBI46mk12B5i4sChehGno+0F57wY/RgW8og4hAZdA6WklpLbSV
c6cdpU02mrJCFjbxoarEmc+OEOs8YXIHIxxHH2GANPd6Cmle+euriG01FAevKtzG7glgnPq0AZCw
KtQvUk7uIFEx1Ta12HPuZKOzJS4LurrDC+yxFXeauGflndnuj7FwKsFW34jVTlo7T+w6sbW3ej8v
c0TILoeWxcSmK4s6ag+NpTLg+5CpiemrPlRyevYXIdir/5UckxN41/IlkAucC4F8md0jP4PIUC7v
4lNHqZDSbW63+CjnYqjoo+p+z24CjyPmCOYAwUUqB4c5Gnpe2Ow2u7TgQGcvGsiZ4LVkdGu4j3Ew
UrQiMSEFxzsJe3MR7HHDW8gmmWO+70dM5aYwGm8fhMyoNXnMjguOmlyTFm2BjDPo3a5nMkYxZVDQ
Kn3x1wkhAaet3VxwMxlpWRa5ALMESw9EyZdYE0MljnEMlfj+e5FWIC3DAjgyJWQTF4BGF3oJlyWU
oYEA/D5D5ZTKx97d+ezGN1f9+8d3rWALwMcUkNfXxJdbxaqx4BdJ9Bncg7b2gnuJ9cv+nIG5s+QA
4yJE+InQthc0AuwTSSi2NxZt3t5wz9/idwo1XcS7tLy35FsvQvaj86igg7RXwFMbfGwksxFES+0M
Gd4OZswEQ6ZLCfoKYePIvGSJlEO2biy59Oahc5BD0KgNKAteL24HGLcYGsf2lUfdz3KlmIvEXNA1
sIFacZPB7WVvFFWpxOGkL6keoyRg1HZ43/xpbk5UiTUmUmYZXodRMtZ7WWkmK+W12htgTJSWUJhS
YZaII4xGH4mJFw8ujeWIs329Np2BIHIXEduF3W5J86iI5yC8cdXHiCvzIjOZwXKoLTBT2aI6Z0Nb
o+COs39W6nD/HqgIt20LiX3UipCcM8dOKnjN4vXKjqt3eqbLSxlSaDtEWyZessTxMkpbZyEAdjmQ
GNVN3gB2gAMPhP0hlg+yu3PZLQQQscjo+BTYe4VMxHKTVFq8SPOF7QBghj24s8n8yopwhzPr9ZmX
FO5R+SPfbvjEZrnSbOo/v7P+/rqD2zMa4AHwkWD4/nq0EUQrdHO+9qcfElvtKeeGaErlp0mEZEIy
OHPrYl6hah/dZHkHCvmA+FoM0ruXAbVvgJt7pNLIZYv0zHPBGflFSR8c6Y2xjOZUFKzNFkuZs2QQ
OOBOI6ltncYy2lDq265zrTGsRt6aF63H54f3qtkXOJ/ng3kOuDLcyzBCTR5+Jw8gy7MjkHR/yL0G
VoQA4X2hAeWEfBqUg6cHXG1h/A6iOYaD/Zu1Sj9AA8/tEaqB4g7YOO4MBi9nDAqnsgn0Ow94HuKA
W+Igk+MN+TU5Sd+H+H0ePzyZGZ0fipaE8V04zWajLqsHcC6jR2lt7WS21soaUVwrGX1l1K1+EIR+
vYc1f2bK28jfF7R/dYh5vhXse6bxxaVmDzOX7M9Tf272CNz9hoZ3LgiNNbuJ2QW1H1tkt6MvMV5I
zWFSYMzcehuOPQC9ovo3S0o8YJc/lVsW3R54AChSFNg/YJg5k9hNknD2753RZWav4vteyIUMqJWZ
Tis4I8Fj3YUMmebCCVepf2DJfOOVjd82fh4jR+WPaNzAMBD7mrtMEZFFgCEwAhVmOhoiuDNU3dG6
SOtko7M4yAOUjzGc04rufO6n84cf33LAE+upZ04VbllKu3js7GudXP6HIkCqFdUeLW9SIpRfu7Ky
zKhWQ0MH3QMdzOVtHe64CtEkhvMnkT7F/YHsxDeaMzh3vgPIr/vzKoRtEZI5Kj5NiTZmOaIKN12d
AJWMMu5NS/+Wps+2fMzzbZYpsDAyIgcYm08J/HZkfxSzrc0W9EblMCn0rhOu5yJij4tnImiJT/p7
T3/M21enrGiEIvHsJvJM4p2+g0C308QxTTT6ov1zgI8Py23yGpfbI2o/BCf0zCJDK2HQg3rP6rmo
paIWRHCW9O+JkOVow3Vmvi2DXz/LWlvRBXEiyxP+1hZ8IWjmYLQ81hCQy0cF9crd7JudUqJU6BPF
OU9OeDsaKfxLXoVILTCQLMWwL0M0O9JcIKP7sr/XPeIHnIvjEzY1TmHY1B2IZ2hLANVNRFuiCKgj
2CJQQRLMh/k02gyrgwtKkfpC9fYsi4Tes4dGBgcM/0z7RBVIeEOnWOl8i/tHUryN8ztyP7vxdJBN
HbqQTiMKkWcuirmonaJ5ivD/5r0kAWu+sdOjrNUE5RAcqjGQJAgadYbgzZzEXJsZrYk16CMbymF4
XcFtxkERI+OKqVOJYA39DleGNhrGMxlfsKMKUb0EfclmnZgjWMbGTACc1OavcGBRqmFVSG/M+Cdq
fwgBL4TpEoaMcJrMgQ4U2DGXOgtH2uSulSpLSB0JRiYakp7CKCgQUrSrzS5hFzDWylgjZSoxlC5H
wDWJtYbYTO2xQuMbSox1YTUgAa8Yxa1OtGh4ou1vpJ7k3fMG7Hu0+dGmRzuDSk3YPGRm0akVo6ft
jbBz2iYo+1eCe0frbPIvig8g0wDGRLdiDFgL3MgUtFg2wPpAkoT6faFOKlI7hIGoGFkbBKEzAYI9
ML6PkKgSEmywwQAA5Bqg8FNkoAI4EmKLljogm4LAz8D6aKQRG/SPWv1sZrXZ2XF1gObQ/gtWv8Gf
w/x+Af7JxFFoJOWjmm9GrMSnSQglNvgCNNRdi/WG6ipoGRA7X5bgVpsjwgGM0TGGoIKrly5sqsGw
QjVMqi/4EKw6L2gEGBtG5kbIByf8QBpMvWWpYqsA21U0qMCB+ddsK/3Krv75WuRQKkBhQ5/IYNvi
Xw9HNq/zJR7a/jRWvhviv7vjqesOMeCGLh42tzrKQloJF3R00W2nTDpvIL9F0KN2VZ3gb2yVjbrj
9FovML+fDTYtOI81ee/md0n4qMWPHfIAniHcY0TcXYFFoYr7SCURg4GLN/DT2qy5L/eNIo83a9we
vMze+hR50Cj14CZGMSMOZDesVdCw2gwJDdqZhRdkJrs76+BPUQqw4oiKzRZe5etP04fE+7EQECTe
twh9nvf4kvTXBYzjets/9o9EBvXkDoubq9DEq+TXlnwv6Vf2vSSGaXI4jKYg+maz2zRfkOlZ8zDA
x1YDBgCGCoL4vqIDVSPXA7PSkUKOGPEsywBWG0JGiAmeB0JMLYE8t5dIft0EsOdeGXUHxXANSrFy
BzrwNMGOOjjVkzPk13G5ivk1K64dgPn+0hLnQohOvVy8JkpvSWyqhdK0vO6VBBrTZl1M9RxZV9iv
nYb25X3H+jYMoMzkDCDP4Vcg6YMdfaU5VwYte/j1e6IMRcQm+Ax4Yulf97descg1GOiotugFNTxa
Ahhz19MdCo9eoU2hRRz2YPI71ihxsQcdzhpGuRgc0PxcXvNbR1838TLkF3KL+jmsxgDW9vikmOBf
rnLiwTD/8bRKHAd0RMASN+yZ+gPKakopb7kKdsKG+kLJVUE9oeFLIaDKn3ZAfOJZhbuv4laXb14F
8TkOaPDjadSV57nxa7OIzyJU7GjNIiaLOiacnXZ6ZNW9k915sxf8BUN9l0z6dZuT4LMtOrA6dObn
mu+nE+AaXON1cTWm9KD8uM6qRav1icbsEZfBONRZ7GZtm9UjyCJYaC/aNweuWoJXG9IaSKxDuNof
EKyAm+IMDFDR1t2p+SYIl7I7B9/DehyK8YUOplFFkBhPHRnspPJjxMBrAYtdKoBP0PG7jDqybMjG
weUCVNrn5hOZNomyUtpCoA2RjGF9BdpW+7Tvxiio7OsY4l/HUBoRxL1OHlR5J9mbtF5JWAtCNPcB
p/SMnoPQYjQSJK6gx63Rtea4mjlwOKvcLVEAr3oEepLEwXRQAkwoZLK/d/29wM/LDWkmpP9mrYTm
Z2AJiXFo5yD4vnrmHtqJeCnxChVrA9H+MjGQtRTUnQ2Q60VqFx3W//zgwKH/mwdHpBiOBJHEitKf
Dw5c+4UQF7o7NRAsJCt73fkXhc3Ro3bEMiCRw6mtuxBKRc9FMOZrNJLAAASHdniwPX707tq7bOqW
rEMr3H/ELNz3fOIYAMrYXEqTpYwBWUgkcN2sCpCrlO7CdsPV5PJBrsriUgg9dchkW2xhI2fZZda0
W9JHXbvpMZ95AJ7NXgopMsLtqUrOuFTlR0AWf6YRlSwKcMbMJLXExKrcmAugfqETEjVtEWL88/3H
koV5u1F2RNHYd7rl9pTbJExDSOfPpI54nH+5HMM6bSxwyx8pFjxBKXmigiOAdI7OAE/+HHnkCSMk
NnWkLNFGcWFNcdE3ZGNBI3ZabUjlEWFP+mPOgNdaQ/MZLDq2EEHlIkY6w2FNGZis7RfRfp1a1B26
Re+OqTv0bsw4I/o3BCzGOJFoDEc9vUvifQUnC7EgZFUkA8myprd6hS+UMz6PDim4rWLVGXgrI03N
El0cCCNKDro48tJrCp+bfOTKGs7POB+bFYbiUhWXRf4ljX55BYD/X2vrywCdM4kXNUxZMC/9/FQA
3xwMsxTgpIamNsEHnY1Swcj1rJVaQbsHlx8BEAZt3MDKUTyWgrYGmODmSj0D/4u+VIy4yEvhsbit
zTWNoy4PDRTR5bj4+fBnsFfj3x7p//8upEgK5T8C9tOh44c5Wiv+jxTXZmDv6izt4HGZOSp2HCTs
F0RgCQ0cSkLp6PrIXnYbabUjzk6roa2BtnpgJYS1NRizLNfNe9AXLrVjvBWgb7beSrg7AbH3qODp
WcAA9q5yr6aKDnhZ7g4yEp6aCBkDQNeud5mx4J7HoaPQvHzQnbNDAkPxJ/SslTm1gOfV7SUpTTq2
X6Qg5cZztl0g+I5vpfDWte9YLIY+7fGVK19YdMd4QDq5t2V60s8UXH5tmN9MgZg/FFmZ8VAM7yyk
/R3wU4hQ4esKjoYFcAS6npB2gCI2FFY7aGiTyEu13Ev5e8yVSAbf33+sjTohyIT80noQ/r8B1Dy2
wRL8zNUxiBicD+YGfACebXJCKy8ogjw3u/6gCAoRlwMIM9ZRkXYdpGtSXCsc18V16y8onUaVOoBo
yixLs5EMtM4qCgD9tNWvgOWd3BC2a33C6ctUiBOd5+Eq8fdKfBPZ9/RUJQ5uwoaR4G9JR1EF+l+r
ztoE66ywqPPl3Yl3+clDaqR1CGh+yAG+AGmGOjCuOrdV3FKPefoLq2CQPHR2PPY/iNdgVzzqLyxE
T1YojoMPCC27b3BHOojTioSeR0627bizewZNNMBAPAg5ij0pxa+bSqCKO9PtnMCaDaTxdA7em4O0
PJzWtUZG619UZua13f6vxzyFAB2Wp7MU6qXAWv310c5pMqcbJulOS+8MtceuuBGGo4rjfZhx87xR
ibpYiLb+pC9zwQBXRe+/uSpQo+mpTdE04cOYkBpftZdQQDEMPCCA7oKyUg6tj21Ih0i90AhbS+cU
fYqftOQhg9/G/rb77O7Hu5+Rvhh7S31qGIBF1i6ZjGQilyFEbBpKnT+mHtCi3opLm4XGtrr+gH3k
HrEEmsai/k/74VMJ9L2MYd37sDZ6wc+gm6DU4MLZA46H+pGsOLXfpvadYd5H5h2reJHWQk6ANacE
p4raKT9dJM3ilnjnzy4/H5AELziomM4/6fpdVC+9dCmLy4qjAHAFU1ywWwdwBT/6KPPsz10diXOI
do3mSigyhnyOQ2DzsFJlXi1yNb+TGfq1tZU8CdKJ+J4VrLksCVYd0epA91jDmhJKVZzwX6bxgzCI
/AKpQWqsCRkv2BKQrVadOio/cf/NP0f6HRXBLYOVzc1qbYuMT/KwKPgByTWeDCbC8IxYw1JrNH9K
HCwh+O91mvZ35E9fii4DviVEwRVLqRCtQOhM+IaGSR86Tv4L+uz0YsCb4cTF6KbljVLmXBRIbUnE
n6sacIXcPeDqCM0NAhhgmrQAyXlCwAHBduDhaBGowUFaHfbS4Ib0zFsvIdwRL8HWQ6XDedvOO7aY
TdG7V3snZR/QtKRwqSulblU6XekwaJVnLIECvHssjK01EsJuh6ibNsRaM+g0D+jIOFNuLr+XS1Rm
odB7gNZ7i4da5P+wktOImJXMC28J/UFjUWv2hVBDc+SzJ+lZSM/JyKUbDZ2ydKGbQTVjzCWRDZpo
kRa5jOwdcObS6eC9ie4trGYNcCe9RzFGe1au6CvOOoE+U1U0QxXmneHAJNTigwooQhcQH8e10Q4T
Fc5jxbm14ICmmGT0jxzTK5bqNZyu/pLAGuU35rCvLzwqpqanglE5rPeHtD3Q9wlwM2EMY0Tfl80h
+D6uFsmY1FPsbZazsLgXMgRivALSpPgZX19tkrWJ47ZHTHE2xvlISW4ozlFjHJeTm6LFJf23hK54
TAd/fa2gPA+rmWksoJbgXv3BUXQjN9JTMrZHcAi916Po82QYC0peP+npvek+4+ZLw/LaHXCjL3J2
AoKSdlCz7962sJRkRtCJzsDSKakz4zdQDmigVhCeo9qwbWSeunTtrc3kRTqT9IVazzPQI6tk8B6W
M+F3GxRZ3pdbMkdxEnYytLTPof0ChwEYFI5qVmKuNTn8WjR/4r3HpoTtLqHG+SGxt5S4apKMbC/+
V7K3nr0xWGtEejGesMGNJ6cR7TS1fxrysNSF0dvucKZSHl+y1ZR2OdnrDjoSCnQC9Qe9HmtYrWGy
hvwSlmUI/nq18HnGBxvXRYYxm/nwSbLZYDzW1DJYOBE9P4f5icRmYpGzuc3mCgWklTu0d6PpA3kD
FvA24AUNxzLeJw1uJauGeaUFmH2YNeT/MHZeO3JjWRb9IgL05pXhg8HwNl+IlCkGvQ26r5/FSPV0
taoxGiDRLaCq1VIm4/LcffZeux6tbUTI+TRWxpJ7CYlePBdmyVZnFVTjVjUj9oxWEK3kualscnuS
v68pXXlN4ksJKnCpxcunMmZ6sd+R6f3yIV9MBuRluGXYzAS3Etzu6abbYjWbffKtwQIITwPPmB5M
tQKH6qYGHqc53ZqguyIuFMho2DMNfMdETrBerQq+NinEqfq+mfTDNvW22Ypwe2g4WAIjbOBvSyD5
DSyBn6rMTnpe+IR2XGbZuHCYZX9REoZg2WvLV77Si3U9rANz/fLJP2yo6lYuIpqEd0U3qsqbSAAs
vEbyhSIBZXU4VCYmBiq3HVODJz4Gng7XH9prZbJMRtwtllOpRiMKbthK43BWw98FOCf/QT7/b+l2
2RIBPGqaQu+irv42bSZxV4DizXJCNktQdYTngtSBa0S0g0gp0Y6on1UzGHSMnQO3AnyYpz4HUHUT
qnta84gj9nifPbTt+lstfE5b+WFEHzDwjSUJ9y9xKEa9CChwG/UhVVzyTTLvuQb79xKbR4Kj2Qmx
XGFZliyDfmlyHS3Xjbn+MrpSIkK2MaXz5dF5j6r6EKyHZD2K5uFNS41Ukzt0GzPdqIAKsW8hdzfn
n+BoPlP/QS6pEOw4OBNjZx+rRXcxnQzBuaqnuAd8A2Q60+biJzfz5jVXjgZ2Rgz7yc7MDj40ip3X
7zcLiad6nUtrPAQF1rZhWcJj1KhUOxvNxcN1qlzDbd+NhAS9Y5HmWL09phLa/GFPJBGdZm2IK0Fc
xcfhtUlIGizUfkQUDsm6GTFBS2SceiKWawt7pzdeimp9W+g7X55E7RxrST6RugNpurR1g13Ef6t2
ldynJ8wmQ3ERrXMIE3oqtYfAPPz464CMg6qKo04FKLL7ctR5qqu83CnkxAMXcnMSkYLylgP7Jd4V
1/44/ZHz2U+XVIHw7bScuv1/PG76fzmqLYXgHallLjfWu/j0b5eboG3qIvTUbJZZ+8A8KadMOkfh
TdbuQvhhMgu6ojQ6CTC5P5E4gMW8XW25suEtrx+r17F/HZ/hMawOkrRXyLEDbZsX0i4rCQW7xkBq
blOLm8DO4x1wPOOGcdzL8eFu5NY9V8K1Se8w8qJ21uNOHA5WfTLLiyhcpeqmkwVfiG+qKFvvoqXE
ZDSvwUUyiTJwIKarimiPMsaJIx943oLNNiJNuvy6Q8sigRiY1bb+Q/SWnTyCfMp8IVw9RgZjIcGj
G1byjms1BxMXEJ8z7WpJ5w24sUvp3R61rZ7scX56vuaLRdROiN7IJphbZpBJWyzVmudgjHia5UxO
6ASElbDuxm64iWJMbtwzhLlpcCNbYJblioRH9eWtASzB0m4dOskG5kJbbEcfTO27+GD6t3UOH0wk
uO2UI5BCTCJsobJ+vdY9XxgLGINmKJSWsoYg34FHksZIPYtoNgE4t5OzFV8nk2SegCMsL0l/faV3
Q7zn7QMPlNI8hFXfIp2/oylfdxpSklSSyfjecZlPoemIhJWEVdis1DeSBkN+jVtOmTsU/1jlOrId
rFEeABUUCWPVTljwjdA1qBprbJHXoBt3vlPvZ9Kj+KyvRkqRgN3o+/znM/8s9I/l160JKgU/vAbI
CeSRMUNHBvrLmecA8GYOsrV2HXwz6BjZ88nAAvt/X+6/Msy/jSqES3SLfmGDbpDfo/uWkZuqaHXZ
CJir+/1TPT7zc3SN8XDi6IggdqzLep0Q0hXWubD+SK6VMY3kh9x8PulPofTF+wQvIz36/kNtPiXv
U+SnumWPreajR0uUXK10A4itwOGmjb+FFTLHD3noyz2stAZcL57RtfFyYhGDJXiLLS2Oq3lbf3TG
h4nLQPrmR9818ZsYf5O0j2jxxXDQ+HYp2CRZo48Rz/o1J3msnwHkhngNhBHssLe/Lh/W6wfpekOc
yS9SUPRwjel6rRtDADytOgzBwX1aWz3djUTSYx6fxO4Ueie5OJtgCfhFP0IQhVPyvnar1aEvdqI0
2vDMAW+0QjU0TY33VuNzddajo9Xu6uHAc+gP18afgHT1shUQIhbX8u0lz1pjPbwxRGWGvnryq9Nh
yXk5tGfPPNfoQ95RSI40aXXVrsHxS0sjPk22NukfLsDSf1lWy5Ymmho697iq/r1u+FkIqZ+bQvaL
5nSNbIMj3nZ4gCntI4vco7qFCDlEId6IZX96Vww8KLc7F4VofP3CkonYjMq/spRWuTIxlR9Tpknl
WsW31GPu4EA7vdKTVR2aFb2rGs3J9S8/EHAG/EBGO0/iRTUs6C2ErFznv8jKEmtF+yyIR606rVZx
w3d9m2lbHEoeto5w5/cLOsD3bFPNfVZ+aP7jpdxS6WKveuUUD8cjKCLVmA0Bi7itpmLa34TUoAJc
eKcAcf949IRSgaovOwtPzuZluYq5zftdV9oojSo0afAFqaOHG6BtQ70xdOcxw5ZTpxCUbB6SuPgR
ktc/Qz1uOmykj0i8+clFmUH+UvFpJk7qAdojruJiqSC6QXHHNsbT3+w03OaXJnLYORJRX7Lh5bwb
l5IvQnNTJRxfmAdm3a0Z7EjMCS8XtK1M8sVzrn9hE4fzMT2kwjJRRsVkfFmy4ctHEWXALP6AkvmH
88L4Z+BWEekgh4igq6psvBG2f3tftqKiDUlCKawe2RgcnvkBG7R/NLLzy5vBpMR3F4WMS1MHTM2l
lq+Y8nTNKVENZeBxblO4mueqWKM532dfFl9ZeUTmnRtGGG9MwxFzx1TW4VvlHnC6EECaSvov31hG
WBA1kJ1RhxFlSeZD9lGMfyU+vry72MMGxFueT+KumWrPeXU+Qu+hWY+2ebyGe1PclOYqGOcjZCE/
XCTS/N+gOMz1FuqdY1mz2bF6IOOUxNOdStrwhE+S5AE9jnMDetyrdTZ2xYW/Hkf6eBi3IxUfk2HV
o+F1p0o7DvGJ+EftnYhY0Fj40o+yfszCY/BcqN6lii+s8VF64lUnLfNkmdHSw3Yt5iWwTKZfdiqz
GR8WIdqbzR6iad0dgmnn/xX7fxnCz9T/aSY2W99fWrI/3m/TbqQAmcb8R65OJ06t7QmZPSEq17RE
7+qXC8Q4KUnv/YFgxjL3HxdfhnZDV0xOGgQ1/Tc0EI1yqVjVQjojqTF9TZipCGWX2bmRWPvMobTz
eFjVWvHWaTmF7GJm+xc9qMVBF/aesO/KQ+Ef+tnArcyzLR3WN5HZfSTtPGHrh65pOvokRoodFiH3
425Z5itNWxXD+glNb2bmAAk3UuKycS3oOdRHVoDZuBz4w/FpHmC2FNp+RYOIN6HeyB6T0f6arrmM
lrCr1l47+aKZZ3Pf2TzbN86Ojpx0NKvUrcHO5oUuv404nus9Ng3WZ1E2h5uR4GnQ8GpQxUVroc2t
+jw/Cp7jTQkVlMbB2GIzwXaibEVhMeSLV7CoAGtDOF0vjnAJ2LuRT+tfs4X9fBIhnBN18uZP2qRx
xiPkBqsASJexonCaiFls27mzGBcm8DZAXLYP8m2s7FpGBA7SYk7T34bx63+BG5o6/5VTxrAIvR1O
pUjoYBjRhtguCABBtbIWsvajMr6Lo9nsQy0eVnIL6nOpHSbhaNtLe7ZGWyPeny44sazyIgnXWrqX
mGM+IuMjzz/T5BtCUskXrp/hXjlyuizV6TJor9O/SuTFCXknes7grs8PB6CFEboPEp28PBCo7Y85
vZFTS5wb+kwUZ5Iyux8YunwVuDg+a3UBn0IS584PULyKOIeKmkZzvLg1EtOUdnVnWuXveFBDMjRK
Zno+Y7IKQMszCxMG7H7RZdi2xFhiUZ7IHCqrcPID/LBV7bRgW0XuNE83ceBIq6f4B01Iegd2/3PQ
wvWO5V0Zt8naPxoMusTzRUEhR152W9kaB62eTrZ+Jqm0LJ0qQjHNJSiuRXFVlKtmXeZ3pXOkuTp8
SPlDwA843ATv4mtnwTga8l6fDNoG75Mj2LtdxOssnSvTroP1dOqEc17fRAAB9Uepfg4MUDO0lw53
EtxHbd8Qa8LKXmNv3Sks0rtN7jltwEtubYOv3wDEkIA1gLNJiB0twXrgByHV85rYqr4asGG8cw36
6ckpi5xi0A26AuIZokHJ64S1z8yMPqL44xV/DMojQ1Hy7xbo7OosTjN/Hzy3aeg2gA08EKRke6cK
6bb0sOYau06HdTSVosVkqSLASscxlxWTXjCjM7dKox23bX50zsqTD4avOWDEed8SK8QgVgdLAwWp
WQbQRNuD1RwkWAOjKUcEeILjLxX+7PhTxH/ufBX60lWEPl3UdEP+bYtQJ68oL/JnPHvBpgaKmrsx
hXzSFDuLTGrSd9PR+k1XhbUj4RDUx4hE4IxFWSyMYzWLsnbmAZsToNA7GkP2oP3Ije+N9a1nnph+
ZRlY/35lGUIRZYtm0hnaRIjLatwIiIRZdHKCuyDem91hfk7irc+QEe2onAiYrre0B3XhLoi26Wur
hqhRQODd8gZPuWhWPuBDb0mvbIpXDgyFOH/eAP4QZhG8DW28dnhbjIkoapgrb0mjkXwWkm1h7hbc
if5NmB2SxZf8nUoLbSHLV5N4TzUrhZug39v6Hvv3GiKCyrg8XKsLooz3yybTbxrBOY/xrIycHDn+
aGuGW8zr5l4yz014VoqToB/w7anecrHyAWj5djX+bLfhjel1D8L25S2/c5ySJv1yMPwMixNAF73c
Fd2WavRpSGYrcXLGOsiAwka33M1CEDYwezPPDYatYm3bbCdn8MZ21sJ7fmbBpxd/BMUjft7z/oJp
zlIP2gTq+Stz1Xabmvsv4FAHgiC+kloPHoHxoesfVvZplR/VW1bXlJvzF1axSFmmDcr0gsWwudGy
+au2Q9XmpGJljOqh7YWAAXSMglMIQlnBChJrL1NIoLRrVDio6FCfFZvucAavq/PSRxpVku5L/2hl
56C53J2uBcCnSuMLVie32/EvOTEt5v1M1jHAbZ77hHS+slH4ikbgs3AnMERSUVaXWjvab6jVLOjc
+bLf7HyqMbzpC9bsqQrwaq0OXzOpVO9SdQubCxFHj9wh3chHOVmJ8hjfJ5gIZKj9w1VVNf4p1TBX
WLCSNDhzBId+s1cHSSW3su/HvyhzJMgAnetuBWrQPAEJQB70+1k7GeqR4d3cg3BlcTen5rtev2ZU
f+Iaq74N2vcg+wn/TDveC+80LqXFvSHuzXwfFHsASpGwNQjd4RSY1ZWLIUwD1Ka5ubFp/xX/5AfS
JraSzq9818b3EQEYYIhkQeiXngjp5WUrr3PbHaf4+sBQIR+7V7ae1ozEU16PgHb+vNyx1PKYSGc5
u7bPSTWMf1xATwbcbkjdT28Xe7sSK/CkxMI2F8vvfvW9mwbKWo9HXENnrdwP/tghZG44Iljhr1F/
MfDWqAe53HfPrdVu8/nTWIjdMteWYF5ZngN5DYYR8prgo6H9DQ+kzKHjBPkmkR0or7SCYn2ID622
j0ej4i6vAWm4QjuuwyuAH/JONF07QT7xEClWUr96IpEFq4XxgQPvpAU3G6TBmHLae/VEuCzUBMd5
hhF+nJTNYvqybIx2K70i+1anjqVhHNnI8gZHADEZvt7ZyVkYk8Wbmd/zeO2ZBKJXChBqcSWTiJpX
BE3y0TJeUyPsrWJl0VRMXGivAYcGhFzPOfLWg55sPfjLmwfGPys6ENjhL/gvaF8TufGN3Fb+nP/8
j1XCgpJq4xBXTn77CT2V8tAQLXUNfbSu99T1BtdEPol7lFybGw3XRBA3I3schzPV1YLlWJOfCadT
OTGlE8gpdDhaiGPe+umeFgoitPWkFie4YKz9orYN0n/VQi2WLQRyg5FsFHab1EntI8hc+yepkZ8L
Fh6YtL4WHuMBJ864oDDvpc9JTG+HucjeBPPAAEY+plKz0Yphy+EvNNQwga/GfRWbbQpOzVzW4hIy
wdcVBSFN2YRP1yAixS9eWNWA9G2AmwJiW7EJwbBF+FCU90RHgnTOAhImGIQEZcYKEhwLdNNyWPQ5
Vw/IMGvS6jIZ6Igd9SHCY5QdMxEP2NEcYFqy7fsqamlBcirLkR3FvZUknROZcxwFFBL34TmSJkpw
JZxI1UIARSg81NXu6sAFJAAtvUYANevFkFFDXsaMAdXuR6XsAmnWsNQU58BPSUlPp3Jw/jFtlG0X
bGnOHoC7bGXXnPjp8hpPZOPQRgcl2BN6TG7wX2i+kfkeixhi6Ubl84EFk5Icb+YVc2donI6EZLo3
xUM7uRNbBDv1o/SW5oRVJ/Q/xf5h6Kx6Np3I9Lu+0lrCKPqnBYn0j5C2IrFa1EfUpm5Z2psn97cb
eF8kouFLr2hGb5RyFD9w5Zji2kt+AGZrB7fst69+V7XTrwg8OcoO1xkBuao+End7fnbeZ4IhXPjU
289E/MgQUuniHAhPpnyoeqf0HUgoVbLupVURr5IERotUH4Cy0vAClHW3a4u5rMzramHg2wyWobb0
n6uoW8V47RE2V6G2ktvV6iz7J1k9teqpUE8dj/n7+t2SPlVucnDFIpAWJ+91yJfcirB7cSsK1fkG
601jY4ZfjIMJYEibbMGXos2/xicJV1ht85S4HRpVfijUoyGdm+bCvJFGt5lc3RWdZfwjWxk9IOpt
Zu3qbJ/aGz2iunsShJvQd6PCrTwiKi3fLWu3gXgGlmuvU1FM2oSQ6e7l7RTcGbAS8h0oJornJ4Ww
M/OdKW5LuEmB24GuI5DtrWQ77VemicnBCcQN6Se12fbRztN2f52ecK3B137oyiczwQSAJ4Qh27Ku
dUjh8wUzl06BVX8MjINaOh1bQ6bVYCslmNRmB14rhjeH5hLZV8p07PqBBG3Gi3uvuL65FZkATtQ+
4QKb/mhAoqTjtV5M10n1V3z/v5Ufriq/3+25ucgybW6qqDLjyr+h1rRX3bdRroe/UGv5PcxdMd0K
5i4f9vOpxiOWk17DUORkvU0EEi+3Lx0a9ehJ5765qM+JxivjNgSmDYuG7JOcbdNhC4nPGtNP92Gu
4SmZs32B8uLm+sb7VEPicG5EmcFOXgzUDORkqbdKurNeNjlhrRxzwvKwdIE90FwynQMiYkcjyJtQ
2bhzSd6wZe+zvZrt3XtqLAtuu68F/4/D6v4ypvepos7uAft47X7nt+A3m1v5+Y0pqMxJKEKUeM1U
a9tkdpTveRe/8r2c763vKbgMkufiUhT5cJUSyYt9P1MNp/Md9W3sVaURb1Qlo7F3QOL+V7IknEvt
mCx5VgszWtB9JD+X4nM5qEu5xdfApZlY8cqfVSzQiktqnQXz/FJOTy486fGnpOzIgeS31Dhb2qHP
DollN92O9yz810o9Lm51eIMA+5rakrf36KIdiyxEYvNspWcBKoWqTO2fLCLMefzGsJjvdrmviEn4
HBfpEMDe2E44OXI3xyPDIp3RHthZnm0X/3svzPvlwrImOdiO5y4wd35+AJdmKrPv9nhdDNd9sLEb
zd7bpTjy2DY2btBs9OaA9umCM/9Dtdz5VAZM9tLH2N5esJ1fq6dycIt+W/bjx/Yr0DLUR6M+ijFA
KPYnP5viR298HxBhl0283G6953TLpiQjPrh+5k4L5RDwYrJmURRYS4kDfPWVKWuUhWyL3orP62QC
TswLR/8ML68nVRUk556rXltZzzUzcak4KTSJdl6kttS6va0nrqy7y6ddvuGIon0S7fQwNj0V66IY
m566iIzxmKeuZedtRIHYhruFL953owvl/b6LF/iTyzdhtEJ/yqZYZXQoPf+PZTrBw//6mbVUVQMh
ZiHc8s//9q4YfFULrUEJZ2ox19GG6kVZL+4d9hJ2WJqjSRvJch13MC58MGXm4+aTarG4w0DtZOD1
dcfUHd9wrM4ho5zhvqD/q0D0ntAU88FQswBCpD6E170ULrl4irRDJu9kc//iPcFJ5fh4Qp8bKXUb
Az7bjhRVZOyjtW7iqofRLfMgNvtC3zfx4ctjXIX7VN01ZGmIa6SrY0ikzyBpdZCr3eJnML4PQulS
Bmd78fQoTBzZT7G8rOaJvnzhT4W1m9II4mTyJnjHELVFg7Zi8q651sVVV9BbL3l36QzHzOyZZz/F
jyj5qM17ol1HtKBbNputjB//7aYEd0x5+ju1kFcwGK7JPJpO1ow86wujDwymZoA0sfC+jf6rcoJ2
0exUh1KPZ08YbBdMZRHAy6lRTwQVhanafy/D72X8LaN0w7DxLtF8YXnLJ25R/I44n7E9i39a81j/
SNNTIcUzAHSBBI5qir/psm1LUfUrrP/1HHxdnYBv5OXyaYA/XyGwyRtkijvbbpBunOZChzvNrUje
cGVe+vCCSgx+q/s9R8fnDv36LHveTmsumTBphXADnyHJnAbXAUWWGZTaeF3Fa9xFfbyGrib+la9a
bxuLW+jOBmxyV5fciNeoSleLYwV2QRrN37lzK76AnlOmPvfpegR2tzHoFH4IywQ/dr4K7FUjHePp
KHVE+zQ58CQZoBowGGVHJn1vSpEAwTr9q0Pg3UTx6sYOAe0YSxcrP4mvA8nrxT7ptt975djQgb7o
wiUDNHIWDlzkrO7dSTOz8eBCdRGw4cpre/YUIR+tUnGVi6tZ0thBMuFteLLks/jeFT42RO/sGW3X
dEIKN3v2IpmU/zDVH0r2M1slpVuU7vB0laf7OTOrpSIu63gpoezgE80WXTYmt1tcd3u4jJ44chmT
KdUy3dIY9Zxd0e775ID9goeqHUHbennrk7ui3vzy1ljXAKIz03NxSr5hqcAQTsYBYM//PQlI7x6S
/5AyeZoIN5jjoWLKaF//eaokdQAsW8EEFEqja9aqMbbtnGkxK4ALMIGmuyksnK18AEoIrIFnpx3o
oHBzEObNRZGvXXcrN6/oFva3sr8N/c245+X546ObSoLrY6DId69iS7GE9i6WiCGrTAAg7OZCvSK2
Sle7OayTGcHVCpTVsAkNV9BdVRsFL/G1o6WjffjtuO/pno/IfVH+XW9jzRXAmtzw3Ni1PtrOAn+N
7cz8kWAMfMPIqEBKaBAvxwvunlJQBPbx4jZq8nnFPXvTHerXRbPwe4rp+HoSiD0Uh01qP+WDSvZS
O2aAZO2ZPGz9HFfvNhG3j9wmhAnvq1HwAQOehSq7Ff2R9wUITDxlyj7IDmZyBuWWVhdFv9XdIyw+
xeUgzz1t0XqPL3oWUXiEo9Ze0l9pvWH/Nbz/Y/X2XPNGwbCwnALhBaKO9/rLw0VfXmR37bqmTkeb
oiIB7JDDPzTVIcL88z1D2EUzYfyImqGpvxkee1MTCsuQA3Bw4DMn+XdMEGKwkg86+sB7KTggapjB
uP+5O5RZWhYAiWm8EaNTJJ/l5qLn1/mdSU4dlmjIdKSjyAjjrCWINK7uUmHUZeJ9RyKmVc8tnc2r
l3qo/b3BIj50v31Lltb8K9KsD2OkeVVNsBP08TbSIULtjWZv6nsad1HCi0sW/CipU5cmJF0otNk/
wx1R+EjdshXiOaFaqlKnZrXrVLj9Y00El0wwx+3C3jdgouUlPVJisbQX37V0qsUzyOer1UII3dJy
7Cg5ik8+fds43e/RPuR+zyXFMk/Dusz+DWGzHxb082EH68Vn3/UpDTuT4wiL8iZ+cVnZeBENfU5D
PP61FtZ19W93QTlRlPmrwlSzUEHfaUssBiRVsBiclqPpDzOF4oCDSoaNQqkkibDWRflmA9o8ppX+
oZUf4U80PEImMh8MUKykk7uNQp9hu37ZTgvr8K1bMSk416ogbXAAZykrf3pw3kSx344SS+cEUQxZ
JDIl/vbgaGI7dFHePGd4aRoKhxG0pTV1NppO19H4tFSzLzlTaEc502C25/4WUdW5mTK2LCVjqbHN
IpJG8d35TrOs6p2U/qQnp6g5NhUtxnt3x2o5R0U+Jk883Swat6ZM4eYYOh+em8rWgVeU635YvxQn
KDaKNW9/UtksjqFNIR8DdlDEYmOkiJGGWkEOU3R4YqF1hjJSw5/4kPyH+qibqzTmlyIFXLnLmb7y
WXDhiBXXtQbrbRv2Oy7Be595EOiKG1pbM90l5TTWR3awHNHX+vEI4g+ceo1CKcSd6SRb5B0Jg9Ns
wsSSI3kpa/O1RvWq6pVaL1PilhR4bfTnJuzhb26lGIjYsZCYls/P2RA5Cn2i6HoCI+lXpRiX6Pbn
5K9cdkD5fpkMXntceU29E+vtix3xaxR0w9GQx4PwZcj7wyvk3df9j5+7Jr3jwEgY2m+vEGVIqrSU
nzQBQcfID5hKUL8CnCProVrX9yjb99IhIiIHanJr0rhSr6V6Da9nHirXkR42mpHKjVhv8mjjApwt
rcsdNvCVseCWxRAuL213qdQz1DghPH7stLlKmSHNzs6OkpkIR3XhVCks2LUOxXXtt7s4PYg5j8gJ
i5B+86V7F+DKe9BGmJgbsXn0AwHGO68KIoXhucEeHx5+whSIEBCdoeKc2XyZfQkYgI6H9dQmu+wO
2kUONuxIvb3/PBrRqbZOG5+EwWsSwssF3Y6PNeYaf2xmVX1/+ne9v5GUHGZMB1xvfG/h57aYTHoo
rPpcfC5Au8hTIVsQyJ2MrCdSbBNoLXK5VlM7ycanQG/3gXeQ8Z7N9W9G5Ag8BLR45RvxW2HNa3MM
wC/jJxnQH0H3I+m/P39+7cvUek/pW0ma3RsJGahaf1SwpH96SNDvRUOxRM2kyEqSflMSKi0MNU8z
yDyd2N/G/V5Tjtcppa0VVO167Je+3wWd7dY4cD5NoIBrMMYNtSX12o2zR/r8bID+2XfXy7ZBviVV
pgxbHV17Nrp/i9cxUg5Ebj94a5Qro3TdOVFK8TWGzCTf8ZQxQtlxM7SIUFIKI8b0BuIiWzJj5vmK
5CRlaOd59hHNGp/80UZJXJIxVeuOyRh9TMb4KJIjFUwOnTZ0ZKIn3ZpdGhPFuJhqzpF3bIjkyTBP
oOd0R4Re4Scc06JacyWOyIZUAGouEsQq+Zp0t83N9Kd7/JcNq9T3+JnaA02Sw3Z76+RzSNlzcW25
uSDZxh+Sced0EOIbXDhDPRvpSXge5KncUCm4AvSjAURU8He4lQHwd0eCEdjO0/Zg7cRXr7tK2s1L
7nJyD8U7JwDjUbiVwm2huUAuSWZUb8jlc8FDkAejlhkkqykN4AHy6R9OAmv8pP/nSSBD0rEkWaLL
TJfMUe782xXVG0SjiY3MH5PWzhUXpVYse1Q9tvvXst9H1ZFfkKdK64Xj4T0nMVYSg1CPUnsiFKEe
KZnq5bMqn+/ad3LXIvR0JOs1kEDrHW5QRdBcK4k6BHP51V0G1ViaDsmcfaqcLbS5LI0Bq97bKPHO
i/d+cexqsjOX80u6m+3DrD4M/YM0bIuOnR2D7GjCs/1JJ2XVuBo7IWYxGtjLMesUKivzDFWKDhS0
Fv21XBzJtHrxsX3uYXdIH3Rz0nVHfgmNRUdBf1ej2At6VF5Avc1FVS4XeDdQXSgo8yR+C3uj1lR6
/UJOmaj85VI2MLUtU7tsL82MsEBDoOg9bMrw8CTXLF1652cTuE7rrTncdHzt2SlQ9jIYptXo6Vad
oXOftMh867iS67vY2OcT0VhjTazIk0dOyKEROl6F5dlZZtbZn8uV01csFNcFpRXZ+snmOJ9l1Ayi
3OOdSNNNQHLAW7lT2OgjyMVm+/XpTMn6/eGZ+S+yhgpGYvRrG6YGxnQ0qf3tmSklRe1bWfWmiKRw
7FVxbTVkBBz+c8qiiRweUF4bZgxmevGA/6iTSOpPufDCpWfhJNny4p5JMNwArJ5e8jkPL1l74R2i
tmBJW+OO5wImumdONPUa9JfAP+fRUZP334KUlPAIf0DZ0BXnRalS6kadW0wy/SYED6/6sPSP8ETh
OeWlavmRNI/jf3i1QVr36WccHdJvXX6TX2cCoVj+h2Qlk/pvF3nOCL0Y+qWMnMFRQAnBLyoyK7fU
YRffBuC9nY6/NUqDtNHS7Ssd0Q9JcRCp98Vhl22tjKrfrYgNd9h6wzYSQfiuqvIsludnegJOVj8P
ib+nVxYbawYOJNnmyb4sjq/k3MVXs7pR/lFrU4HudnnGSrhpV+JYUcLY/Ys4QrbKmnbC2AECcyR/
5+tFdfQvW8FCeJ2LiBFq42trmrqd64jJr/7EaVA067+MEqN/mX8g8zIxFfG3A+SpDbVaD5U5HfCg
0wJCbVY517oxn8ybhHwyT4IY28NbXsFGJBb0Vc5jwkHh0iTcUQYT400U1Az4SusYSH7qAA2OEDOm
d8vkQCIGMASXxrxE0U3pbq0A1/omkTXx78yahr8glOWdfOFk0t6kHJS5IU99/BPqISv3iU9BmGs8
QXS4nr6tJuFw1cLHPLC/JW+0fIrx2SDM/NWHPVS3Mr0H63FzIt4BkHosTOqQrqhzJhxxtCKHKfW+
U3aZsq10iovwONa7GmsaSvfly/RAwWa7X/wsTX06rm6VieyxrZ8Mxne3VViWHfznIS52qbTV/G3f
bJqnE8afhkcYbF2/9To6zvWdaOwl6/CUjphvVfVkROegO89pZ4/OA78m9qmcVLj2jdvo6+eUs1Dy
RsCRHjh5RiBtxTsQPHuerIrXuCoe9CnslU1obospQS1OvK/UMwkWMgGknrFOvvo51snMX5iS+yUC
KG8RQJ3oGYQIShvnmEFBZfyQ0+lzYlIDoZ9KjS3UMVZ0W+0nRRGQ4uTey+IEd9EkJAPZr9A+JYD1
lU06scVbEbkYFui1IV6lu+2yfE1HzhyG4inNFZTswYFXAByNFbvkozDYEoCRZh0lWVCCVZ7vJeRc
j0TzHC5zQXvbayZnM0GYKuXMUEj+feqJ47dTTW1mepfa3sTsp+ECjfVmUP7yP1Sd15LiWraun0gR
yEu3IJyEd0nmjSKzskreI8fTn29C9977RNTF6o4yJIg5x/jtDM4RkabPNL4rrMWDXlTt0OVUoK5l
CgAINiIP4598pvTARmZbr57ylCuQLhvrLJtXkxYuhjSsc9M2W+NFeJjL0liRpPNuYiTyf1gwPzl0
vPczSiNS/IXBvGxnub8dUVjaEBuGfIQUFI3CU9QNdr6RIC51FykVyhNqxtFyEASkmLs4IsHMqjdB
iuFzOhnm0atqh4ntXbWjvirTh3u+kWlYvQYUyMuiFQpfYnrGn0gYCtuZXV2GUSxnunGazLH9K/id
7UVKLi0BY4WTb62Gs9mbNORmEtopShK4aABIfXyEt0YUvZkO1JCUCdOmyUBDCv4ePuyxqBdEDFf5
oQtOExZtSlB5Df6HbzhZceieHGziR02+ZXXmhGTxWvvexZBJHXu1juhVn5Qf9i/Y/8HQvwL7M0vv
snWbZDQ5rIrHbqLBGasSrr7lAChkLlKoRH8RQYroU1XcJnpxMcgwJpHLuBNISrhq7ErVdVSvhNQZ
XyOSoPqrtz/j7tNUP+iDJ6GE/AYTkGGXvX4iS3MNzYNTC+E+AJec3j9o+rThq/E4PYazYZ+76iK/
3kZ5MdK+RqTEFmGK+jkMSz48tL4xKdbKGV8s0Km5QJ8i5wubpmZKEsArXsrJ9yuPaa/D1V6vrC9c
fThO/++zY7bTUnZIeDAmYhbvagCn6UiEcTBXpJmf3zPps2o+ymWkfVMIEyxya2OlWyAp3dwASVFJ
6reL6kc0UCrnR3ehY+x45FoQzztWov9TTUprk7NS4O0fOycng3PWJy9xMmQI8sNh142HRyAcKeDQ
rzZI0WhBUFQ/o3wsK2/p8JHTKE4GRXx9xtfOvhr9dXCkP2lLbjpKYkUcIgep3IfARMpW0jZa5iKO
iRXM87vc3GdzJZgZu1j2ZKIZejdQ1+8yQTRW1Fsb4d4MDwQGKnvN3LUTbJJnR+EEhKM1Nprt1b1L
ywelJEAlA7nk0D1u17I1zw1u1PEwwn05MPPtkwB9JzCdkhs6nfIJ8T5wgtClze9FZfD+VnF1hSo8
afaRqWvcl5wFyIeIyuJ7PrtBJrgtiFq1ZksufbdbqP2HJn8akMrn2vxpABL+PRRIHZKcjR3/WLfu
9Xla7dSZ+YrdiZhiKCaP5q11yptDJKG8vvSPD6bAhnGy+k6UH/wD/Wfjf45TK7uXk/uK6Jo/YfRb
USBYus/AHYiEATpTp89uXeTibMR8gJrWMljZD7aCwHD7zk0iUKHwDxRagyp1TMDmvp9xdtDR5Yk+
0Mw/QA8n9tk+E/kMgdsDvgPn1GtcJAWBx5M1Qu5vaqkeSPHUz68v7MlZ9vG1QKgyexCVs84h+zAl
azz+mzzdvCNztVnVbeqnp3ZuAJSFANJyJ9VGsTfNjHwAJKaGSP7WksMkEZhgbxzi0sFp9WpUMaCM
8WaDYj9sRACHQdz/JFFTFMbLwtwi2YRs+59l80VyBIl3WM1VicdYFKIhaqHNElFLU84zUm1pJnYl
ad0WroGaL5jyifgzI7oM+YzuVs369JN7wuEWXSYnrSE4bqt8hcbqsSjIaEfKaAvqjq8rP6a2fH7G
W3KMyCpO0A7GIsH9+dkRCmTdWuIVJx4aQf7iBlF6SIIs9qnDU+UDv/r2Rz8risPzebDkY09Isk2P
DYFD7dpxqJgxjbVHHveIOCndSuZm9U8j/zn21MH1cWh/Mt/RmoSkOwxWv6ukPUi/iYGmGzs+PxlJ
q3T36O2KliRk2I/KcW6mdHS8sl3zN6NOgbrvZ7Xj6NbeyZlYh12okWuyyusVHLxFiJFwyD/6M1M8
qlkoJlSzKARIR/XRzRrIf6/agvhC//mRv7ILE5ViJ0IzjpPsklEuR3rYGkY2RgibzJ79nO6W4ZPh
tSu/0/I7zohk+eZsl9rP4jGtEe6/YnWqYUOYM/J++5TFx4m5y8eDl0xpQkR3ET6WiHw8p8tOqXag
oE9ZZwp0+qbKCS2JiVeQL7Fyi5v7sDDpW32K8h8eEgBJHpK4AbpYDY6ZLhbEODv9jJiwUqS5zCbt
YuXwT4OyaZNZ3s84M5wbs7KvsXotMjQQmdAIivKVfVQcCBejK5c9/bRl44Gby6YQymQTc3eREdO4
vEUvFu+uT/XgpE/vmC3g7cBUvZuCzpp3HJPO3Bmy/WRylK19U09vOtlwKzVZKLBrqxicxKR6wR0x
aPgu8shmbh0VFJT1mtB9gquL8kAs6dPfazQVOL7iKqmrpcz260ReS83aJ4X/sdIXgbqM1CWzWknK
x6XIXZL3IYJJ7CG2pEfLoY18gdwk9/pmwwed+tva327vuuxI5xjlrS1CUOvJAamFOjnwr/nl4YtK
8sGxx3NEoIF6LMIj/uxRIs94FmIOakRbUzhDFv1k72b4ioWfrITab4SfjH819eKWaOrNSDsHvtez
lqENFvYS69VvF9U7hfZUT6YoIBN+RPrLOTC6nNjLHY2Vr/JyJZn7RDEQPM77RPC4n3tRIZhytLVw
ngvDnN1t6SiH14gaIiry9pIsPHLmnip5uVv/rvr0rgASF9esOrdTAiueVNzMIn1rEU6cb/SJ90D/
1m/qiacRfh2SNuhxOcey4zDIumW0efLHeA2/7ZQ+qhaXzCqZXENpCrUj4HkWGzRvmpdIm2xqrzLi
JhNcJMaKHg/8Wfq59t1n7/lEThBLzo6MzpTUWXuv12u8nPxKmMm+S4VK23a6ytWPG/7rcTxxqlAo
ORk/rPEDs2MjmCxAkJh8lFqAFcOrD++DrgNIcex4j1OaIhmeEg5nElxdXTSGP2K6Pv0H9IQ7kD+R
uhM2UhsZKElH6xksaNstW3IqX/nVPmWuxryezIMZJktlspldtfwYKCe4j04QoecrcdQMI0xipNiY
Li66NJgVpVM9XgKMF7wN5p1cZiYrSntofvgM6sd+dZSZiBFCHtP+aOoiyJNYkPfZlhIPRz6NuSjw
k8ZTzChczuyVujp3vFRzfungWUKxcfAS98mnwDxTteJ3v38r8wxDQ5cs2HcZDKS1xyxAtD7dQBiB
5w8ZSmY7sXZ8qRde2p+ZvSO+mw5hSPkfvvqkg77U3VAhwlbsglgQPZQ8VzG3Il/793cUPTMzprEM
+mtqXx/2dYK2YZMZYJ89zpffYrqd/COUK/1YCFUTZqBiV6VTVtl3znTm7yRKqJBC0gPhGOqnrNMn
lkwjhLjSxvoKfjpeBa7TbUVnAa+5pl0MqTm9Wfj+97QDVBPiGHdN9THpRMYyArRQOzyVHSd8xKzp
RsjxM4SzMxroh3auW9smP9yootr4/oYgh1c/Gcs3jjAVUBRBCF8n2eXJ1vyPbHpH4dUXh7tTo16s
13IN2iI67Hg+37ElFtKAH7N2pMfs5o90EK3uXri2N56j7GbhUrEdOaITyFHJ3iI5lyQFY06lnOf1
wxzRvAPlshLW7cZNUczrNKRu/OeW1YhUlSRz7vQ0a6+eZtQwd8SEsLno1EJ9zuVhndpoX72WArSe
ZCtQOLBKs5Oyi5ItgRiYB5Gu0Jgwq1CxdCIflsfqqYpWOM/L8hV1gm8z+fPccDZO3NfEdyulqe7w
NpIQjWVc7VDfOLYtXmDbbIJgu70pr0CY5GWhGznucg8Tbm3v5eehq456eCJNefDCZMNpBC0SvXQ7
+YNQqVcy3JoPs13fbpiqGnOBrs7hnwcyy5rNUyg90M9Bu0HSOl3/IcdfY01W+Mkkrzae2eEh+qgo
iW52rLjALAkt2MmCpuLmNPTnLrqW1TF48shKjh24TeliFiABOKJJZ/bP7/6W4a/2/PE5Owy3WeFE
xJFTJ3x/vpg40VsZ4AzheYUgeS2HLkikOrr4HCkTS/7445/J+AfiOxwuen9JCJ2KL8jPo8XxX5n+
2E7VCCcssWMMoSiIudv55P88ciQqdz28wWi25pT9Db+Csi8aWgP5H+xDiG1wkgWakFia5jIZpw+s
/0TbRYcSF8bNKpkA8Hv8r+aYs+B/amabefhS0Dh3C8c0SS+CwXqYlJasCIqasjrhBwAnIGJXWt88
zvVEd4+4glzmovd8XFF45moQ5YBUN2kTyHNgqhyXi7KO/RXK3p5PKOTKXBEjTqvjCOLLfrzxv6Ry
W/rbh79FQXlHQuqLwU4NT4POUzBYYnpeOA/rJ5S+k/aHFuZx3j3mnDnTRzvlmOJE07Ya5tZkHjld
+BdOMCw3MIJM+SC9NpHxKKG23qx7FcVACuj5xqYTBjiPbDcKqXB3OjeOyqxFje/ozjiZq9LRmlzS
/iOTPyly6RHDbdBg0n+h8GuytSbbWNh+/0cXBDYPMB/IooeRoMuvL7oowwCdtSu3biGvGxmWdVXJ
K20WoqHPFkqAcZt8lnmDf98W6eY/lN3s8/xI5F+vn1OHuEsLF7Xi0Yy7hhInbGr3jHFPUyC9hO6P
2109mYZiBlWZRttpHeEeEt9dTH8JH2AlajYjklXmw5/+cS5nRn4v85+Qx3U5TleqcaiHo7SuX42s
ab8m7VrL14ChpEwx/eN2LK9tfJH9k7SpNTydK61fFPqqkRzrB30hekFCTak8eOsF35UH0mccnJHH
a8+TTHKmeZwkqH8PUrPnNowuDmcqswIKjidyrO5IfKmjvd56eDP0pZNFEIuwefCfDv5Udm5cQ/yi
GrSi4w/q5P4W5lA67QbUzjR81OLIm4hZprdxJO4gU7hAvBQi0imUz0r6qFaoJ1r3iQ+D4A1ntH+q
4OdZevk/9JmVvZdKWhQWhB31nhXRRCysVNI21Bcf+VT1P0rlc1A+g/QLRRSzBRVfrwobwpZaBuNk
TSKz5cwhPV2EEBTAI7F6MngqYkCgOVueJbRxNkB2a8VaMSKEVBD7y8pfAq5aJ7cG3zs/oqNCMXJ1
ypzSOBvaNSruRfzpnCVrM2YiyLAytmEwU4bfavgNht84/pPOiskPOd569WUkd21HnxuGnudrmrKi
Vc40bGITnIN2ge4Q7CE60dviVul3MTJhO3hnf9edMHSBBXJMvC+a26+cCxWFn+PrWxdzAhvYqlgo
shetdfs1x3u4ZR0kWMQZiP2f/mKAfQI1GhzfBzPkzCHgiGlulj6ZFrbKIqJGpEGudtRw+Ug7LdhR
EjgyEU3nerBwvwk+uSJSdN0MxDsFIMV+hXV8fHxo8aevfcfpH4lC5vBvGP4t+r/9SsKD1q30bhW8
zLHIzydc0yBd1dKwHS4rIgRwUuKh4IudhGRqzYHZ7hhHj3w7QlMkMnEnQadUyRlFl0OG572ZJ2jq
J+I8MopdjfrJ3+nFvkLVDXnPzf3m5JAEwsn1qRvba5mtdo/d6t0G/1VNBWA+/WqK5fhdd3dVupLC
9FAxuhqA4czvlBjl22IQvRYdMaz6Xl71yVwqaEb9SPQPS/tYn5J+lf2V63OHN9Q8BlSVQ9vhNSBc
u6xwHx/9zYP7uXeolsIXZlH+KqQFreLSjUurjYTMYJGVfx/mH639UYZvy7r72ceoX0zKm2mWmD/U
uRkv9F70A0QIh1Fxh6sFWYTKttmpgTfJYKnXT3vVZqsA8Gzfp/Mx5HBDQSbMEs9yFeorK1ibhUhx
HkM3muPhmV6exDd99/YGE2dBYtpADtwxOWrNl2p8dcaXVXMff8XhZ10B1tweK8vYhANl9mTbuoci
Ri0wi7RDhn4nX5oPIb0comkhbx/11p5+dfW2aTd9u0nTjTHZV1x0ENtepAEjrRUKS0TedJjOHiW2
NlGT4hy57dWabCcRa/PEYxJD4tiqo176Ej/C8XkoTGBDEezJlpJJmxtM+Jn9pE5nzg0AABo3AoR3
1ArtH82mxH6WPcoZ3hwX7TH/nx1uLDq4pl5C+W+/9Dyd+kSQtBZ9HtTM2iue28HejgSSAOQ6Tt24
i3bK7wQbp0/jHR7vvC8zZm6wM0DLNhPuP4saXIbrxuXBno7NplY2PJ4FZbeccaCp1n/R1Ea9oBjy
faEYYtWVtl/7ONgljL7TL6pX0phjgvn4hg44OEzq3cSnsmkXZIIlNvSz6V+qmY0kgM5BskkIrsTW
fR2U88tyDJhYgaTHM65dLIBv6rptxIaetrO7x8/I2+p4j4XjMaeS2aHCE/TVGcghehx0ZZeZCPYF
tlgb//kQGtnt6PZsNmhmrH3CEUV3Gm8dCCJC0QWY/PsdIJucEFLOHYAix5iT7U/eA4NloHverXZe
DOmNQTzFvm3tBxF7iuoGLM65QxQkQId75EHaVUMu4GNieSBf7i/Hs91fZCI/XxZsauhphQL6zTdG
jQDFw56lKfOy+o5eEZNPIiaDv9x7jahYAIHpaoHAyOpH8QG+HncXfzjlNHy+Jqx2dCjS5mcVWiD3
Bb0Ezy1XWvLi8wbql4jpxNn5yhvOkhVB2uOsHed3mgumLAuP5U0HYYzPHFFW5unRZusJlPT1djGK
lNX2QbwUZt9yR227/htVv0+kYXewlv8rhgaHTFymX2zazpblG/cN4xIb0JtYhPPghUAsPshe2zT/
7jzxpIbRRQqsEqYOlgJE4Wm0gl9HmGcGawPtr74eQjegjKJ0NQgmSPYl/YzkvDBwZdgvyXxpPKh1
8MIVxnWEOBNKJGAHgAtf+ygbJqtUGIk8elYDLigvbv7zc/I0AS1XzK+v9lPAVKwx91vz5Hl36ju6
iVg7xRzWmMmpvnoh/xGdiAL0aV8G2XHWW2fTvPbYR/LPEbWZQLPeABCCF2EZGym3ir4l9GnWHb9Y
NV6/Fkxnz8dq8Jdhv5TCpfFYxDyAxzhwGli2RXyhrpHtV9M8Pkok5SbYE4ZxasGW3QLoj2FFm4/R
QqvPk/rcPE948vjpLW1L1uMMJStUcopgnA2Ou3QiKDZG8Jsj/3oWkY+rrj1yeS8xSr3ZX4cDpbJ2
9njI5CPbEQmKzNDAqdtfeF9cRQRqsnD1nhltRq6hveIfPBFMwhqKqp3cGjZRncyfF7YzGp6Nle5q
xld7em+Tj+diqJ2tE4TbJKSFdtuEW+q0Xk0TZrOiaaJJVxMF6/ty6JYTY6EYi+axGIPFw5i3xVxH
71bPE+qkhc5kCnW16wzR4RaNosOtruZYkB/kwrx0a0p3AsZudna1T1ZjsFeyXd+DwB0D4yz6Cseb
Ys2LHanXgae3rt1SB76upkRz8rnIu6HZGtG2e3omKPgLgyMo4MF7DA/6n8Zk/3ugWtcAJ3K46Rng
yd2gk+M5iNr1joIna+l1C7mk+W2X2Ttt3IM8xl9t9+04zPXE+QyvOJ+ObyIIkvoJHpySwp8DDM97
Jyx3aYlaBwnKTi5Rde+espCnzKIXfsRE85R2SrAzo61ueX7nuu6zWuhYC7GTRtSOReHmaW/ygQ4d
zlbRpDskh6ajCjntt2FPWNjWSLdP5Fjjxho2ebGJl/5c/fzHQM7yyUBOMs4KvHoX/83jG90RFcq9
fsYE9nvEe4HxAvtoRT5IPIWLwTSKs3TC3NZ5Nw8sLX4sOSH/Pzkq88JdQqkzVXCyNXyzyM12NOWT
doQCuByJ0qqwoId+u+jXDlYBhsjwN4//QGdOyrmuzzQRthnrB77gQbRvtC2kgDYgxzh0r1OeO8GI
3YfTpbMtBBx1xkNN3+Fqe+8BTuYs/WbvybEo2A1VUbBbSfO8I3Z8U0zpgn8QtBRvMoHu+eWtVG9o
InVML9UtqW96cjXR2VuT9Uji6WvlCmRRlEnJO6lc1RTzo1dRir6smbILUfkOphrms+pD/fy1Hbrr
UZuP5dyfYyKu1h3BTaR7CJcH/X03Xbv4z3P1OCb4umZSuo6BevGag7xWm3JAVr2V9F3i5MNUToAP
5tpkqsHIfKudKDStOSSKbU2i4Lpk5KvcMBU6Zp2++nKjI1jkeCs3g7VBv8jRmS/D7EdNf9LiO66/
jv9G/Qs6RR7vcXQLl2Yr0iRx30Old7aAU+6kqrj3DknVSADMPkK635z4kU51eVGjKxmik5FUK5Fe
j9SUkVCYZrdcNhgNwaGgpsZ4zVMOO8VyXUi0a5GNsfEfm4iOgQTjp1ePMGTk2JvywcYsipEBjT/j
Oq9iHWVeN9nkjvDMzknqstuLc7zZGxDffxN+Gn4+YrAlUQ5NGDLxEMd/vRfSq0Q9nn5YzcAr/Z2o
uPNP5C5TLeDL1yy+IByIBWuKe+ifkm6dVTEiCaGuxLN8rzBgutx0QFFN7PK0WeXRIVR3sbEZYQUo
FctdDgBSVtVhR0sZs9atH7ftrE7EGcDyiCCTZ7DkUnk9g8X0lptXzf5Qhi+iFEgKfQp38d0JUqBM
EKA8XQSKqACIJRczEJmWD7zum07ddAmqdndw3rET7TeNvQq5BkeJUGEqIO4govdkSmhi7ajjgRkJ
eZ8cXYeX5kYfPkaJw9egOTO46+NHVd8G/zpqlzHHX3x8OqMsOqEj5EbjrKini1pa2C0h6qejcGGD
txDPgIjQc7B0K+lcQK2a4O9tc9m7E5/xc5q+IA6GGFhga8YIzEbIPIJ4qZM35ElPb6AKxCes2pld
u48IcT5JAzvf2tEJbE6fn9QzAN+pF1qe4hlfOsdDQitCI/mjjqCQ10CQkDtoGxlVsJA//pB9/ypS
4G+YJZyuxSGmOt6eD+YhHoXRRw3O9d86dPPQVUpOEPcNrqmB4GHPjuHPCLmmZuvoFPbn/3S04i9c
hvGSEZgNofZWDmAbs6ijKCtkHQ4qMYAg2Bsu0nEivhveTdt6Ttbs/GyXTIvJsSsufXFjs4PtfOV1
ob8HcwbFZPSHvSDgIxJrLuPtA9XaEc6vmgi6TAc+qdZglBjJ8HxgTIf/fZw6/aQzdafnKDs/xnNn
nPbYZu0fOyLgpk9X7xuzL5bPcPlGergx2ULCcFdl6A9mLOMtNAPuRWgcx5vsEF0+aJPePfeDsWLH
6Mw15Ebxz+DRfAVsZ8Vfok+ykglqR+UEcDdF0rgLJzvDnPrQHhunXQFhw9X2wSelr6QxnX7zjgIb
LLWiFK2uRCla+iqNnxBp/tHHn4r23WjfomeZXDZqLu3kEJoHdiz/9tA/KKRsszuFlLRtZ734ih5N
J4wP8UPEuozJ9hdeHoWPv/IIpxJIGvou5nuwdpIcBJ+6ECKfeoU0I9fmFkKpcaq1XLdvhtLzut7N
J95E3T6GncDl+dMVia7slvGKN4K3P0hcvcE3EQXbuBLcGug/xmh1RvrlkXnwPd0gcOtxdy6b4u9D
+5uUf0eqJs0/efCjaJ/55ENfpNl1bKZSSjm3l9DCBhD0wuRi1luHTRcZtRouSQqQNli+0avMlCWc
191hirT7D8fmSBCpR9k0kpfG8d2cwERmd+ebmuEXY9hgh+Pb8B42KAKnJYcWeZJVYhwV30bzE1o/
yJ4Vl4WWdCSKRDhD4B0frVvbvAqmLcle8iSpMqkM+wVP0bNbDhAABuKyxSRYVJN5M5nvRdSkFSzC
RFTP1r6onlXhT6KVytXqQu+tFwHIwqs7ngpcuuPbdg9q2MX7cOFL00l8a+Kbal0yOmUz8hZna/Xl
HxsYIrL1dEk4Ufk4+ArtudvlXz8C1531hz8ILKanpUm9sOYd5nQqZbKT5qRs32jXpbIpoKnRvowz
AjP1xT29c0DUzG4OJaWvtGNsuirbcrOZSJsIObi9g1h+uA59cNdOoRb8Q23ucvFpF5/vylBrnH5t
odNxKQhrOhOpAt0sUhVRRliqCzxhyWtNFqmKrybg9tUErITnfryU2jUcb6bvdNqK3OGEmWtXJbuu
pcaTPqHtoG+rbvuXRM2KI67YWtTPp2SaHEUt4iHsD/QJgVpI1jEaZoukf+WU1bvG3DXWIXci65D6
tCnT5HlJ6qs63Lrh1vq3YB5qJBOvTBVlw2o6EBMBexLPLZVGo1OyPGH5NdwHLRLSmhhj2/a09jj5
BTQpKPp7dQBTPEiElbTSkGFIwvmpoUktr9wLhThOiMwKc0D+ecvj8AKOiwrpzCJlxGuWnbF8GEsM
pcN6cUHv2Pdz3GJdO4NDRzpm+QekvmSqoP14YVlR6qIvr/5rbwXLQl9e2lSfzRR70QTCdkW/SpvR
0bxNsm3EB54eq/Q4aQ9c5YW2t3bSv0I5KNWeNCl/rdmk/Im+7lU97QKYLzRQu5K3jObCs0m21AB9
huPwrvefA46U6PPcI0g/2yhD0/vDvvnd7Xg0u8sgkeJMEDM12Luh3RIfHHfHuNl7tyfTxrtFxbk1
tgdFfD9myDI5DphIxGLJPdeWM/KLQYh1efqG+Gg9w0RUbmTrP3NXRC9ISrLnxlmV/brX1nG/JsfK
jB2zE00L/atpgZA9mqBeEcp43G9HDj6/Z12YClFhxGy/RLTn3d6FhzoDmkiMgqX7xXXGWcjtzEF4
S9AjrdnfoEjy3rMrh0WkQNlMTu+INge888WSsgtb4wqjoTQsKpk4RidOF2h4SFJ6C3mFPTmdBQTp
hd9S+P1kgTU9yg76+mYNV027kEv8WPnpaqGR8l8sF/kv7oia/IUQOcVfOfwNAH9cfjT0TlQronei
9pERDhGXQwCWpm0HlI8TcTYryhr1Thu7qJzstuDibadhPOcHZEVlwOclez2WnWjFbssVzXpbraQW
sv35ScCNpOweKp+0eytWIMhwQAA8F+JcyaS5HZXkGLSHeIn0Pu3Wps8fXJF/iHec/6A3ciyXcF2T
yczesBPzLiNiYYUp4pVsrGCZnub6/qumJ8fxeJ1RtOZ1IlIlUwyIDwoLYhDlCx8NV/nNCf7dfjXj
eLzpvwakO4ww2ukXYXb7zdWdCE8UQv8F9BgNHdIClepL2cfjVDqRTMYOJkJ2HQJ81HzGnKrFxxw+
I4J+m5x4oV2+uR3FJAwXB4enidhaRF0gYEayJUnHO1JavTzCz2iNqG+OJ8y0GxnehqeS8A9j5SMf
zMZZfmeEAVIE8WOKRWlnWDs6lgU5ShAI2XsTgUpTs9whhKdZwceC/lZvK+mHrOGIufpot7vT01/G
h/TQ4iPatfQ+sAS9Nvn3jcJBsl/UnTtJGSwZpZcxXYA1mhuILr33+I/sdvcMrrEjd2/0QsM5RTKs
W+NZzsiQNglfazcFDWSj116M50LORKlLdwoiuLOdVO3swbGyWUyHHUetF9ebNNvNZmicrPGWFHdz
XD6TpbjFPrNX7CZp4pRkV9m904QBXIpu1U/H8fdSapEDa/4Sa8RuQP8KZGfKvttMUwMIE1+SS4vp
+NiBtZgOirQ3iQ/7zCgivn5CbOjXmx5FQL7TpyNyADQo5BsOEeISLd8Nf8ga6rR5YkLFCqYSzK0h
VGIK/ooiWNz8UMtvsy/yUdADozhU0mHE18s4gYJiaiGrfsVjwEdQiKayo+hf6nifvbf5WvYQkfJl
U6HFmz3PwyspgWcRJa65UX9B5hpMN5xwbHpolflehcgAZ/cbqDBbTKVTlCok0e9y0eiWBt8oIkwV
6sWDcYHONkyOymlcCnRKOeIEegjJRU1WaozWa9oUB8FsK8fxceI5RxXKV5i20th3PbTAfFvfcuCY
uhQR6uJyezPCoTZHvTHuQpuBqEzhz8ntE3l1glR6eVtz1ojyGDxOEvmnr/TPEHuXfVXvzfNLeX7p
6ZdZMtLfQ/32TK9+fg6QJy3lxnleYurxgIsbcktELkIR0pgyrVKPaoGg2iQ2xSvWcMl9GuMuQH/j
jt1ixH/4jZ/uUa9TC6mWy2X2fO25XGbJ7j96gek9S9altUJvNb7aUzWGCEp5/aX/Dwltr2y1aKtY
3n5PEeoi0o/9CTFAveBdLomoZVXY8+nre7U/R+h+ypuk3EKst+InU/qrkybXR3J9Jtf4SXHSudoZ
/9Vf5TqeWDJXEA54kb/ZE8Sz1iK3XOTtWdKuI7b4+LMZWAQIzhYp4CZxlsEsf3jhw5MaT4u90EmM
2Tp2guFCS9XYX+z4sl6PyJEJvpCmo+y1skeUm6S7JMSXCPudKt+0cH/K+jGuSWLTHEoJfao2+rP+
cuc9m810SaQkyTgTdU57VKkt8mwpXQuo83Kdo8c72D80K1bhOaW5YSAy/tqp13y4BbpTWBsC9cpx
w2tYZ39JMjc0KLyV9xxJOTkNf9isI2sW/k0Dd1Sp9xCHOk83X9i3zhzRCJ0CI8iDG78wS7Xcwtrq
I2wtrG3w3JMSmPv7ZJfkgDgrdjHoS4hgTkYQfh5E9ayPLqXHdBtPng5MKCw/rTTB38gmuBwzxLHs
j7V+sKOD/evjRzIvQIKE8XIOUF+BNJObHbKGpdbCCFAe8Vf1s9tdPpsqXqFlV7IRPgipN+bAs3S6
FfNhT+m988s9tsM/LAIHJhgGZh6TzUaVzn4Mt3F8yhhu3XFdOAInYglNvSTcYFnsKFp8ZaMnhEhk
R7M4ER+XB+doIuLj3n1TwaKlOsh5dqvjDLSYwmV8GT66jogaXlbiX+8Y0wCeHEdzCsgGRdual+iD
c4LGzz5aSAdD2yvaPoiFBf6JyBVzPzl0L22XetAIV7JPNu1Ut+Nb3QU6yojEKSdh57ZdmAXHMTB0
23sNAmXFwJFvutcXa+vgueEigpsBgZa1k1xeeMb+gZDiQZBDsQkTPUkebK9wtZ0e9fFZH4GR9AUm
mlMcn5pv26AHWJjVw+CAwvG9ErPMvMUPOlVitXA3OX27OBY0eNNK3V7M9MQlzIyFZNxSIdMAFZFc
g2KCe7RuhwJX2qBDJb2fuzFLOZ0ddP3bp8wRimwcvzVqH+5MGKdlYqC0XVNvJydfz5Aj86vUcesy
Nog5AwIQARFibuRexRa4NFnAPAG5PCHeXpDlk5xpbmjZwZXDX/muuEJyCP1CVg7IkfXT139062e7
yIKjPS3aH5a48lML7l9bPZx/8fbUt+xUBj929lWdHpillSmoZkWGqboBVZqQpVavnwUSpd9O/1X1
X9AE5yvUZgpDtKMFW73a2tU2rLdVuG3JNlQ3Eplg3FwyyVSLuDhl1pHHP3Dy9IdCszb4rK3b6sjY
+iboMTY6NKIQYHaYvGq8kWTyEMAzMNuh+IHqBJFwbrGG1H82XuKAD917Yh9U5/l3KEK1ddOR/ob+
XCKyDjCNCwBJsSUqqSjsMWSnQdtpOu3ina7Vw0kl/xvRjcezIL9q+Zzl/zLc/fuivBTFtFFuBa6H
WxQsw11ceBUhrwTuDJ4NfZHPdVq1vG6uGp5ueJIB/+HlpkedOg1SeemhRcMvrRxt5dg7UkAhJ7ld
+6abknrXkYpLxhkskIOTjtZwbDPyUX851tXOcBpsWdVFIq6juvjFXk5Ji6XP87krfWExzPpq6g+i
ryosvSzwHiqJeK5m405bRyqKhFXvL0lVwrZe5YsEqlLFJrvUkln2qZHrQonLDHtBNEOwitZXu4T9
iVz1nOF8UdX7KCPH9xC157C5qrTmyPdwTsCSnuyg0NML0Uqa0OQEi0RfTyBk6a+kFfEj1AELP6L6
Y7BFPE5YXonHwdjTKef/x9SZLSnKrV33ioygB08BFUXsU01PiGyqQEDpRbj6fyytb/9v7IgdVQdv
VmZK86xnzjlmbwiohR6vip+0Byu/vI952uGXac64rNlFsPTU1y3LfOGGIErDZPv2D741EgVrUGrL
mwKXV8eedPJ8EOLCyLG15BW2Vcplda805uZAcY1vDcuc7t1nkLr0gJCsrLG+aV+P2/cVLRBoTbs2
m/WDUgtt9a56SMwlZrZnuCNX8R8aA3kQ9o9MvHg1mXVxL8bVHOP3eLH9m1gTmrJlDl/GosNoRxdn
tEiiBamDkUEDw+tnroXRBEvm23SPi0PRfR4JhB0iCtteYaMzeMt5Ddt7mIvnAJdHNJv6ZJEsHDDa
FK/cf0URNoSMikze1PdEwVDi5rawpEcYV9eBSW/2crQ26UBWvYEZ7+U8ySXc58IjpWNZnG1drTh1
JodvkRGVHi5HUPWfxZAFqbwmEIU4nZRbTd5KNBrwoLvN0tt0QMawPI3C98ZTMw9vkDF91LbqxNEa
MgOWMcP+qvSDlu4eu5vovceDAW6B16snP1kRzDWulnLBfHDb9uNt8XSGpzt67MjTSwdjGivicJ70
nvoR105FGA1wvVOrq7wNovvSAiBCRMq1WQY64Cvzcj7bKPnWeOxn85RmJl9+VcCOzOmY5CLQesYI
HiHYSGx6jePbzFb52q9iY8WcUzci3/1lIy+g4ir4PhOqaAUYFyzuIAUa8vXNbWM3loO7LFBSz8l9
JTsG+yR22KKnRKJGyfCvKrvRZUlFVQOpbKEzbWfCxQUkD6BlGK4LaR2PVp/AuATdOonPWX2U6kPR
7cbV5vpcPS/6gEfVq+J5Ts29PofKHmLJTP0FYto+m0jwuAov1DxL87R8rpw6pEtyZ9rc2w+pqJbs
Zed9UUeup3bbvt0M+iYJeBwN4aqU+FYcKV3eEEx6gTWRqEYmoYfgPOFlni+s0dxkT6p4c1t/7gjP
J8/1Q9ravDzg53k0V2nlfGNe5w/CYOFCw2ro1OZ3Uvx+zqQwIAd06eKvovu6Xr9kpyA9AE5JEsAt
BwsP66cDz7y6WI/DVS+t0mh1I0NAZsjy7xrOskqdOYv45n053TAdjSYoW9awz5stjbqNSpJrnT43
GY0Lc61cQK2PWhqqBHEnHZbRAHTSpiP60a7vjgdlgWa0EcPKZxl/FsN5ZB23OEXXYGlPufzh/obx
1CH6xi3BsY2O8t9fDvghmCFzMlqOW+/6PZb3bb3B9YLHVOrFkrdzWA+7x1xe5Hdf032jXuZRUEpB
KwV4le/zROUVec7GM9yW/J220VHQysHTJV94CtNTQLnoF+UCmirKBeDmdO1uMHakgy/BKFzjzZKL
tSqt+sn1zp587Ap5LfpsVLydxBaFl9nF4dO7eN+xb/BibP8VFbHHiahbCqdspPlmyakkpE771fO+
ZpvGYYpR6GnNglt/wU/HQ2ZAU7ODO2UpwF5AVvIGsrPwK6tRZmd6+KVa3w/FZvPLpi3TnEiyHy+a
byb51XjBkeodRsWCC6umYHreVyWuIy/wzFcUjcROMg5IvRSdD5IxNjZDsmmSzbNZEweAfmRogedi
ftMxP41ElAnl0HVZlPB93x3fRyyLRstSRMt93qkiEwB+mMAeRx+6sHGF9AwCvusmEIykhesyKbi/
II07pkOaJ3RH2f33DfLPshlHExZzr9B6PwPJhyiEXwfYHuwTkHxEdKlcoG0YVs14r1sf7/NhR0HE
+GM0Foeo8fl+u6jtmepCPfsgDH2FU+KPHvjzRYxbv4NICqTHGva94nCAQFaD48fQGm6Cc6Ucm/pM
ZLBXPkfphRnvmV0M8xz/xtoSvKNmCpipPk1lFiGsjLGJhTgaJrECDhUtl9iyMEGF6aRhp659JP2x
dIrwoJUflfqRqB9m9yfncftrxL+V9H3Lvq3yMk7PyeOoUNlbCQgrcur1BexAUSUq9TM9s6UZ8jVb
GjNfT00WpzZTkbErjJ15FdNxUtO+JZb9mbxSDDCzB11zrHw2stt831+3a8Fv26xjusGumHGmuU9z
9G3sojOz3bR5QhX/J6Vd3UjaiddlNO2MiYbNmqpWPtHxxEimDeYVuNbD7AGJlgaXddRtRsYm47AT
zet8nmPpYTyjnQrecTdnizF20160vyMsaaF/pVGOTPyL42/BsxXbM5Z43Bn/TXiVWEKWCdFsNnBO
SFiyF8sTNH8kEwbo8xmUc5+jImzkcksIS/3JOc5PGanH+yJZAkjiZuJUxxnpELjERNl5HI9Xa8UB
c6CcmCj0z393YIF7Ty/ZiwFNbxuHkNDwU5ah+Bbo2Iv8W0FdgPOkfBjkmPAI6hF2Y6IZc1g5WcsS
EYq8FzswPUlzpfG861yFpfjzJMFcNs5x8cliTTHPyXBStSPQ+nQeTDmFRPSJEBTYVp3YYlLaAXOs
Wd8aupZdbTQl/V/9TZhW0Yr/dv0UCLxlL8EihYTH+33Z760WH+guSnZPVbhhTQnOxRrvSKovFTfT
t4yURUEgftsY+1D7GIxT9fyMyy9vMUpn2UDjGEYMb9x51ByoHalF3lTlbXsdb0NybtaWSyEUpe3T
1BLfpAz+7bnMOLzLflRTNQxm+UYBBklOxaMyOhdPAF3B6UjbN1LyUCJv7DlLIXChiYa6YDdHL82Z
YemmYw0RDwmmFjZjXJnjIsBnxxIK3xm7poY62GSeJ6JcnO1MYc3TL1Jw9c0160lQKp9qerEUEFQX
ecrnZeV+VIjP63KRVMzgW5w74/k1mxcN+TUvvXnYsW6scptpDehqWnP+wK3tInvh/cGCOtK8seYd
DnLymdG7dgz1Uyhhgzun3afx+IRvk1je1CX5Nza9rJ7zt/uNXm6iOnNWQx1jl+SxGmrAodKDpZ+t
Iair6b04lI8P7gOhZGfllmHySan2a/caviDPHNtivlw9xzpXz4t6XpEBIzmIIZw5TvKSxuszLwmF
jod2U1wn5j/1BiWP7Hgn1kNpuAyzlUYMLNt0f7Cj+Wrj3cCklZt8tGpHK2oGbxiKYCVVSHce+Sng
pQiQsKT47Wovj8fAkTIMmFMfqiAzvJVykFfM8YYyr1r2MNtH/GGN2VeChAveE7KUizhwrmxbZXum
Cc/jAMMHJ1GSNy/mRYIsvgI0/69oBrkWdNdLYWdYx17RuMzqFGDhedVfm5xyvMLISDiLFN612NSo
2QI6zTu66E/P/tRmwutAcuOKkFUf0rsb4urMV8YMA+CMACcJWhI7OPlAbL58i8SoMGMhz+HVAlD0
IStH0+bCSk6P+tzkn5LyCSEH03OULdRGKKsBlxsP4rdL+0FFQAYfbV/f9s/XPKCoW13emDSbTrT7
3oi3hliScnoIsufG6rdSvE8nJrdSvx1LO7Xe33R8nNM3I6Qiq+OGid1B0iFnmK+TYi2FKy1cXctV
5Klv0OdtMZbcAmzaR7vQHzw7sX0J0LfrDxHuSxPMNTeX+TF0pzDxmHXKKKhKMesErgjbvVKOBOOh
flBWaGTu44e0VO8WbeALe4T3t9DsOwjYj1HxEY0PRiIqBmKu8sjLR256D7JsVT5Wg77q9LX0rYSu
48npz9Ut9FWir8YQsrQVNlJC0TSs/bGAJj6CcEL4PRl5ZLxaLGQiUoh2OyWXATKAIxaHQ401AQhF
sxK2WygAXALsoItDZn1oySkMTy6lB+R3niKRGx3dCiQ5A9N1mOOMJNirdv7V8G+GnzdLmt8fX8po
c5Nsk/3c/MXoIxTyv9Lc7BUXOvemA9wGYwu/Oc5qvg+MSaJMc1bzhf/yu+V6hhtPYcBAa0znoq2R
BeEGJv7G8e49kHHq45J454hULg8Lv/69EnsUiQCD+m8+6DA7Rf7I7m7IofPH2NM54eNlgHFtzuLS
W6+LagJKfxkhATtFJ+7Zptuk/fZW7GgHgCnTa/uhscvOiyLB2et5IX5V9I8NJyYaHa4Hm3Or2pnx
h+++1R/pvkELJM16dlu80OG/X9JzKhXHWD126UkanZoea/Kpy064KXsMyczeZ64XMdEW0WrglO/G
zblo/pWlowYO2lEN+Refwz5Od7Xg9thyvuRdQEz02tJosh7UlTVJHO+XGBtKTuP6nvDoOo2KjXOJ
qWYciwQRSohBwMp2+9n9Oe16MAazN4Pqfv8soq/eQafhlV8Tkmq/nub3rfgV8GTlM0A+eM2BCAXM
gddBMPD6YS4Nc175/AFTcla5bx4enaylInxqzWjBm9yanTlZvti6bepxBRe371L9+vv3alya6kLT
Ri9PugbOmx1OHuGOFFGqiq4Bn8JwFqAoMsLKQzqSeXqsOGRe3qtBvmNhoneNFvOggLaW27LZVfoO
sItGyDfcF/0esEvA7/f/I9fUmAWHnxZoEizEFsGF2Has4MpdP+XVNQlUdv0PGFaCyAD6tjlZ8tk0
Lznuo+RXif/00d+4+3ugpo/3sbWd20p3eCOQIIKXORgg19I2Cs1t9aqinI8AzWDTi8LZmodxsXEv
BYYV+r4bVz3IBNYORbvtqt0zxngwxR8M/ktJ9/FzH2DQmd3ladsKHscVnKdwyvuYfEV4BzGJQ1fr
COcO2xjpSiOOODAoafBGJGIvi0OPyYbcDipuu02pAVH2BfmWC66tDO+WRk7CYQQyo0WsTE1131b7
5r678/zRN6QURQ+escWb9yt0uOImbGQoU+9BERc/DBEe81wQpPzRr24TdrVhuu/w6qPf28ZgI+ei
aNUKnbiz1qk908WGW0Mp4mY0p3AIPZ/p5Uoqly4NTkgqBlpmXWI6EwT2qywEduL4pEzjMujzFW+Y
/GjMgoraYaBp1wlLgcHapMouYek2x5tJsXzY+Ebj4w7A7BD22BevvwV9tra7H7T9rd5n2h5bt2Xa
ZOOK0U4yt226zb/VHOvK/n7bGcoaHRJvXv2qTavGCEur52gqptYXbeuanlxGJhDkLp8Egr+MiCjU
vCxcxCxG6n+UiJr3QO/E4dfI/CbHk9YOmqaWBoxX2Ll4KVfqKmsFNqgcu8xlMlMihrF+c6tFCR89
pWHwPJ+p4RtdP7LYRbOT6m/T/C6MH6v4PQfXOHADHr2DtNGljVFspoEF0sjYQfKeVDjK+RWK/KKV
8jS2JcM2Mq8JZ9gJODHBQYBKoI0no27aq1MKTLEeYQENhDO8293qjVbu8uFwi04qClf5lbk0H0f3
b/q+nkdJP43YIMBpnMDIL7ItvK2m3cxJYAjVy0h8WLSPUz3atQzY5tZsNjegVDbLPVHj+4oaA5QH
+1M9SVxNhTBJ0fdAeTXBlLnLYEQAoHdwuMJfMWZJNHsfyswfIjukfLlbWMGx2SfzQKqGrEWyRN6m
Zqu1FV41Y1thNUx8vBbtM+92jud4/T6ynI9hty6lrbqH9kLGBNrLdbyv2O6ni6IRzdIYRanAK3O/
5aQ2WmQHnU02IebeVzK7XMNwzc9X66KRZEu4vIpg/0g3z3adpZtxsrE0XFrUcq45y2eOtfv9+3iV
4vb5Ai7JTZ5Qx/VoXIpRqHXEVuGK9C1EU9K3ozxoft7OKnMMfWGNr0TJGSBFIykygZScsHgX+ScS
CKJIdR4nl/LxFTXfuGHZdrPFIkbP/hsrIUl6WeDsSbHdXxiaiJGUfftDmK2wC7Q3j5QDoVUH0ij9
mI/PeHxkMLGOSE1RuYf7hTYFv0HNg+65jkJhgJW48ZEqgPGfidkV1kfxPF1HJ94U8bDqLAylj6+8
+e6bb6P5bkZfw/WruF309nzFA8z52x0P06bZhrIIDlTmuix3BAdiilNwVrf+uPGLaGm3QXifjZjE
uEGHnQVbrnMk64CP+HaOYISWJ4F7TBx9U5rbzt5abxwaoE1VWP3N0ext3PATEVMxXyEmluRce1xy
jB/Vz/M5zV9JJJEm6Jwpogn7WybgOnYa18soG3tS5zcfIqTaudzNLRDKMf569+447yK6kYvfOwFj
7Wz1fAkiDBAlDmchdM3L1wzGd+P/wmfzOXNgWBMQKT5xzz3Cn5s+j6m2vAH/3QEH6D9adgbOl0MT
pYKirS+fYLfsGjNiMs3KaaVOJdsZmzTX8p7bj56H/T4y1tSAkBevZtdXgscoFp73UKZY0p/GRoIg
lG1H+kbXN20rDF5Fsw4549KGsAD0hQrZQBpzi3AHSPv9SZPEYtJlJHyI6L1OpAfiAqPaWh2ve8d9
Z5xIvqHjEKB2zvpoKlxGbfXPZZSdGetc7BETpl8a6LJzxK/zOcXTjAHjdfofun2kHAI/DPiPnzAC
4l3b7LqMH8cmN0CIRSU2RC+x5XGyqyWPOpu36I9tsLQDpRLoS2uAXwt1iqvIfnuWIF+ISM4rs/Vu
4gJugYm8dcCGkY4FecHx6YiViCUg/DpcwcQAgZTwZnzvPx6cmTFjY/TuUNG3XSq+UfP6UWZ7Mu9x
IShbGebv6Xu6e4hNx9JUhPSHqsc3HjyNH9aCt/ZbHX1dyHP5pbogMs4p+HK5PxzCe/rtYg7T6/Ft
siAWUZc/afGra78x+JfeHrQ/jAnjlqTTj8XXmUrageaeY8KzglNmxnzocrbH1MEEioVqEOZaNzq+
zSG3QWQyzjJlL90nd2/qXxvfTHyDm4V1wXMhPxdWvpAhdibg58XbCNAQjia3s3//3USlNU1m1/vc
VTe/W8TqTl0b9SpuAyRzsGBvrZEQdz65/sWOj8SKL69/wUNaecscWPTTlguQcp/MTvWZ1qxgJNyd
yN1n9KtYS6IA1375l5ta7Fz0jaGuGQ2uK+ICPG9lp1M+/kIcbFf3QO8OQ3dApTZFwQAL+87el9Iu
jvYgrpLwKHXHv1t9ZO/vjp5skM47XIxXnrlb1POxCyFRUeekf4RBZxbnU0wMAjlnshalmq1hwTiJ
8Uxzs+uvOJzZzQvHpM2A/kYjyI2gIECZrgw9kPTA274TDNxA766c8SsxDWYqHOg1mCmFWKVBbtAN
ES3Fx44iyyKWV5XAmGBe4i33TrmRtIRKQWayCReo0Kbtkz4NP6Cw4IerzthzgCuVfyMDHhl+H6fs
xZL67Vk/B9VZNie5ub2mW+xHJPF+mSQUTOLPRZ0v/K3SbPjQOPKnaeD5/2AjsQhStaR4XtgrU16e
Xe2+MaOdbz3XCPBoWYxVkrwlhtz1thCcjZVKO7QWDMYSiJeYIwFvMxjhkHbpdHQ4RnI65kGKWRp/
EmfFsbxU6C19uSF5YoyGDduDUbkNjuiZOCnE98Ch8uafC+HjQv0vJy63Xf7KHrB0wqalSewuhM0J
BwNElF7YGaIvthOIbOKbUAR6DrIdq3SIQ4XuWBj+eNBGqlfjvluGY/EsSmBbMGgdCU+Jurz2xVdJ
qQgSvgNk8iePuDEh3yOudpxP+Dyxkt18nM6Yv/mRmG+ZnFEvCeW5Z4a7+yuxKYY70p0cNp5ALaas
KCo6IMEGNeRyWLaMGxFxToi92ZcIT53p1yKamBHWHU63+vgNE9PH8TzDQ1lXS1aiI49dHSsFHpKE
u7xhzfb+nRoWsNgf0h3Y/V8PJk5f/IY4fTFvMx+JdUoNNQ0b3zrw++Rfp0n7Oo4pMnQAuwAJ1M4Z
s90t3n5IaEzjeb7gct1u3d/sesSgkdJfq6yraYFS8PaD1gvcNzzvTIgr/2cqe/M9SNNnpZBz6N9L
T+bzxMombkStK2fWBd79d+UORQj0M2G5JX10fG74keHacPzEooIR7zHl8vb7rZuONxjukQaxelRT
sB3hbaMk+8rlPQwl9TpX7cdt3UtbCg3F3hz2/0jeP9qtaYqGUmRxFit4u8TNBUaMYQ9HG+dbWhHf
1n0yQvnfWj6MTVb/zpmFJrwi9AsWbON+xapfuxTXC7yYPHYCt6Tk6+YzevVDgLMoz0mLP2V6vGNr
ras7UJoj+cit2LEMYeIUe3DxJOa2hlnJbQ3why1axgdjzgMu13fZbQxpiqwcjg9iWZIY2ZGeE+ub
N0WDU+A1IlF3mGqfijNCOtWWKSvCwm8eZP/n+hgeEIttLZ5nBgUfTpg7TQu3jSPDcnQLcJ3ReVV4
OOMpaCs0D/NDonlv1zkwefSN/CutLll2/mOPnOqkqmsWpo/PR3YWV/ql7c8j6UMt9nW7LcCMPvYt
v6xJH00m6OSk+DX/J0Tma7dRv1H7uSTbp+I6z+tF/OqzGrBTjtcWbmJaTi5aZ1ef9W01tbvrvtA/
2hntBUqxuzf7Z3YIy49B/cjTY5QeR3rQkCBrmZk3lbauGUzUlakFMqDN0PvzfC5p/FZYe3YLXXI0
cK/36Qz10rH/aMYSr31Oty/6nzrLr1hIZ+1zOnsa7I0EfLpgM3pfNRU3+eGmHIfwlOaUio6L45Ce
evWYUK+qHW/hxxOHLezpZkLRET0G0kMUHV3pzb1N282u0056ebJL5/nYdMamftWBWSO64+eFNp+z
MPWFk3JBU4OEFf7S8u88vlTzOzNQN2zSzbi/m58r4snLhsTliA2pd6TMbSu4mZVLqQjiH2dGxJAs
m6IZ9jbaJO/0dBAMPU6PpseoTbSSZRs8UWOihl5fi6jcyH+uoStinOXAyuIfhxvTQd4LgBRr/3KE
N2fVvB7qpPIHOo7+3i9oDeHg6vApii/pW9f2KdvUTZJuMmNjtBtJA0izoXGDCuXBZN2yZ0YEA1yF
O8XYqr9FMmmutDkv8OjjACx+gJERd2oRIOx3aDWn16qbASfyYcfR1/BIZkzCQBrfxKn/UUmAePSS
IwALCRaclUlLZOK21nSAPtqfH9axNw+jbKe7CV8Da/40TuAALFIteJD10hdlLyRNzNW4x+Rx8OhX
HT5e4BBzU3ZZR0mxU8OOGa8qVDvIgNi4kg+p++jUQ5V+PKCND/vM3F3xxUzfO32Z0FADy8cxjpSY
N61IZCjIasCZeBOC/MVigSf401dZhMzioLEww99g4eDmXQCwwl8/NubX28TcwBwHhwm5hMEUJBsb
HILisJil1egKQwWzHwe9sA/eGFIKoLdGus+VQ7RyK+3XVP/o6t+n9ke5z8LO7YvVM0bW2dXqVom2
sryRjsOU1b46tgGqhv26Fe+osl6qBP9eJsyY6p63BXOuloHJaCoHGYYz+UXdUJeDOybwe117bvj8
QfW66cTamaDyJYl/zjAk/oFR25EmkgX6J58P1FDgwEyL/00U4NQvXCD3fAo09qFFCK6fQHZ6wALe
MQuc9hAnjC2bZ2NyVPH6SEymCzKHzAA8s/NJ4EPKHxfLwgGNQ8NhMilHB4xUd+P0dpNbxkUyLqwM
x25dO3iI3oVikMw6Kk4jpjU/d7Ni5oSowjcMm8KypRDgRdr0Ot1rC0Sy+c0Sq6EqctTWZeJ7euA4
79nP3qKfy6CceRUCYhLYlglhqS6xIx6Nt522QRWurgcVW+ENe/bs7ttmt2wlX88nWb2qn6v83PA4
BD9DINeC07mm31IFYG16tq6fn47er034FRLtWht9tCkrIATbq7yRHcXY5ckO0dCSNwkrpIirIygL
TIeTxmmbf2GbOtymt8NQfaT9sRZ04yqinXHekMB9ibyQnhB5CZZnJkty5SNVPuoEKxzmZKRbiXzJ
9/gFz5FHP3+vt7NRnuLkOMo/JNO+Ejwv97VpM99f6SBLbCY0Qub/AplvINv/4nBMeGTvGUdRBYnD
hUEXnuL8s0kvZFhSOAzD5X79wrgRef0kMIoVANx+Qo4hyz6s0T5Ld4g0bSREmu62op8q3D5uByU7
tsaJ9rxDnCNcXcbyd5/+pKSxEbDzeZyzUvrGu8EBjkwGzw+jmL0RUwjoKMtMa8BJmOqqKTLAlBUl
UQFCQ+r+yubFWozxv4yXNCCG2ypb5WspO7ThARD2uL6ExqXowdxNxxwDso2o/nNbkzc7SPNlxdEu
CnJ1OVmOH6gzHzlOT+t7qH7M6qcffU36Kc046lFSj2p5jMKPPPww0g86kVpzFznheF5k86fsFTcv
4VsOpyaiPTsQfNrHTDlnxqqJqAL7vrpyF6jpCmeg1q4kQm3aquQPehC5PfmySBzYMGL/bhuZV4WQ
7wkvhU70XNLvTGSAYxkzOaLuYJC8Ft4WK9lz5nCZ9wAmkrch6ytT6/Gaa9l58EGShUWpcP1Sh2y+
7MKJVAuy4E05GI8PtRJDLQgBEmXsLRlp4Q9BR+ozCjKdUD3ck11pxzVdNx4Z2bcq+s7I8gTtmqnh
JOpGNtd9ubsOh3F/1ORzMfoMi69Ws9EiyzMOcERC8lGIhBTMZ/1UI2Mz67geoGfWp+T5iQ8RSK6m
fmW3b01p7P/RjMlkUO2ANZrHLNbo0gQc1wvdADtsW6/0UW3H4S+yB9haLgSSIZakYWjbyNGOIz3p
bRoTytRrTbp9RGnCJSxYTa7lMWUV66YUTkEzxG1EnVNQvBxKYIqetUgevNVgfmjUYO2V6kQN1hzS
NxGWvAzss6fryIdzbQAvtaidFinY3JTF7q1BjtJDq+0jjq82MJt+EfULCY89C3iwEECxH/O76t3N
rf6ahGhZw579nZWnRv64Aiw3trTc50/St5tQ3c16AMeIzzidUpqEpsltNkizG3dn5XXdyUKrnEiR
MzT7cXjItI/riGTmsRc725KyGCwP3TbOtuy2RIrU+qTONwx3NT3o3rhfmv2y5qxucfSzR/KEtADV
Ti2tiqtKF232NgiuBWnT3Z8yWY3TQGdyk+DakPxeSt3C+BoobyD/FIJfD5JsffjW9TkdRqRaRybX
lU/WyY+jpaT4ict4lT02YbLRMeTR+aWt9ev6qq1uTsunzQ5KI0ODeAhlb8okaBmTcNq4ZhGA6W3H
K/jDA+CIBZgEFGTOYijIb2wWhnReRb46WoAGvqow0KH+Lp4Q3CYAUfgI2/wfEIVLtzImyPnTdcq/
c5/GHL+IsjjxU/iJaMEAqoSZqKpPnTWpqhk1GPZUVr+M/Cs2Li37U7f6BlmqOIPrglv8v+AEITh8
NsQJhw236tHFC3/z+T//l/QB9hvqDKBT82nAziLOurq6dKPVDYtKfy/Rj8ZfRr5W+6bMWt25xZ/J
cDatI5j+sIIHICSEaw5KCR3BB/nhEbnIzU/9l5ADLfCYg0chXjZhCqvzH7ghDKOMpmCrOnCtYopS
bn4ItVZE8Si3Q97FOCuHC6L14GaYh3NEGo6nVPP48pMlErHFafnFKvx2daBLwNt6KMTzmZVM+Few
9mPId17Pk2cJKYsDfP7Xyo9vgk+FYaS/POMv+OnY/J5uVbCAX7t4tC1nGsCZuZUbgxstmbHV1WXk
H599C8SIzBkp0ImdKv61hu8+d9NaoDXN0VwccV/FEG/O91vqfJ81z2I+VLQplhZGRJH2mrXFEZwg
fCsO9E+cd8nSPV71xQ22KfziyjfuIi3JbNMzldl+fp0j7qTygol8GCaJto2rDTbea7yqb8v8gSRA
XyYL2gRRTp3yiSgThxqFSamSXQXGgZgyxetjVbN4mO2dFJ0ZbOIcO3iEWN4v2NlW/YL3UAdFobPJ
sN560VgQhr5BawmIqqsPKiN5IBaKTUzaIMCoG17WnKtdNqOTNwmQ3LoLzw+u8tMQ4AFlq8zYGKDQ
KfwKIC6hnY1XPOQsHMuSWMpoow2Y7+wS8GpaKcWKV7ZKTxNvwyW4kLYAIbtobxAT5g3VQo2Xeqij
xldY7urhIDen6VSJ9yMeLe5hjXMeU+5z/tDnVbm4l4tsrR449bN/faMdQWGhoSHWYCFjixytHvXk
3tkENrqK9ZY4tdCyeAW/7Qw0sIkanFOon6/KZ1r+Q8YER9EcEuUiRNnmmwjhq9yO411y3Y31HfNX
biu27uS3pa4t0oefhMtRtrpmoJI2Wb+9uqa+4v7q9XWtr3N9PXoJNXKyiVwg+bxWcGQ8NZc6OrW+
NPUloWCrutTdMXLxx5blyfXI5+CGT/5APdHQHdLttiaok9gQqbP8A5+4DP89trlwEmsdVjvs6Pdu
fwdDqxwlbBW9c318VMrxiNpASonjIDhWwF+ymKs467GfIAuH24rjh0wGQaThHu6t2PBZ0TtqShsk
dZglQ4qNdmwz0fcv30PbLpNsOfTC95A8FkymsnfpeY6TboDEQMTSnCWlh8h3dyGplMuYLcAXJwNy
KGPVadIlyyoZFgqu597PKStXF/ltcQkMZSY/BP1CM8Sb/cH+l7aThzPlqoDLU9/dauxNgyiyGb9k
qDDgD/RsWQw+jVRxO097nJQLPWX7C/Oos93bbfuXJgklAK6jLZ/qTEZ7wr739KjDaf0PGlJm7aGy
VyNpPS5XSk1UfdnHvlQtMo2bMwhPj9SW+J+s+kW5hKwf8X6ZCFxv8gtQMon/lJ1IR/OgGKXftBEA
rUu3A0JWvTr+si3l1Ezgm4cFfFJSxSq146WIIt+wt0DHQdYgJcD2Ol3AVKd3yYS2KdAzQkbnjz5q
krQb1E053gxrVp8kKG/2304Pikdwy4D4LGuvffzDyCn1Bg3quWFFidy+BJ7OpDaKL8mL4s+/yijG
U5dKUbAkYmUEV0nkG0z7TBQT2x6KKV0jV9wimPEGdsGUjLDzKslWkLFA9SQ6VO8onMONS+EcRFvm
F4nT1IxFU3402RAs60gQ5nr06HP3+BJvTHxdODQh4lSVSxyCK6wK1zlPv9rGLUKglof3vQgqwkBM
FQRHrRkWJ/JT/yvESL+iwQlYRX0RnMIxfQecMmzaHBQErFbhwzij6YwxMtQTzG7v3AqeDdMl6snr
mp+R1zUhTJcL3I6koMtXfBmcZ3jExii1BYaz94sHbjSGUF48Wi4MocB4sQmTdSPnvYw4ubIjoieV
WqN6qe87B/UKnxYAHOFSddjKYFIRy9Lwvnn+wMfjBznTOASqGmZFwz8OqXBkrREviL0SlwMhxm+r
kwQauJuczfE6PlD3kJn4Uzze1oBN2O3zPn3Dpv3z22n91qLfpDsO5paX9UE+zYYt1WVatKQlDdpG
PcUUN4tpVoLkHk8LQur5xMCzmU1+QGWyiJNUeBViESeTZptX8uK06Sk0AkdS2YZMt0vQ9SuDcfU2
uVtIW0h/hzr5GCkoJXibmWw/6uowYH3b3x+7LN5GEWXQa1MJaNRR5krkhlxR8tZ+9vMhwS3hPNsP
g83m/TPrLwO/r4CStnpY9cOKCj8Yae++6FHu91XgTJ7RWdGONAPL8zHw22zeNd4o80J2Z/GshmqO
85zvlyzLMLvDfMWXCwI9mleze3aM+mNen6L7WbudaVe63c6NdmIB8WLSuH9h5F/3CpolzxCU+4Ni
7gheFXSQ2ZMnryHZe8geIYj7pEqCgp7VDkrTOr9vO5kA4/5efTj7fjxt785srlIz3gYPm7xLpnqz
Oe2X9Q1mB0o3IZZFB1dX8ez2c8NmeR2jURkskvxHBBFzkmG6zyahV4BA+UsXogI8kDXvaLq0wzyw
nivDom9iO1Hlw2mprZczcrgzW6KQ4wVb0ZPgZ7gvNGMuoR+wfBuJjy0er9rxupk0UXBaSub3knSI
1fm4MmyZVwFOBmsmWbNPm3Wm/f+4OrMdR7Eoi34REmYw5hXjATCew+GIFxRDJYMxk5m/vte1s6rV
LZVKWZVSpsM2cO4+e6+9KlGW76ucM3eyXr3z2ZN8o9BgY9HvPOyiEQIYyIn9rDi8rxBpU4lAsGku
2rk0+KihziTckLk27/6gWb32pU6+6/EnGX+C6FdOv8v0u9A/u8TmuFFymJJWrbZCZdV5UtDuMl2s
iD2u/jtcSL1FNaS1aqgU+/d16cZcemsltnnbatg9zN1ic+MWsHiwJ8nIMoNd3WzeW4YNaS/cuZ95
9LWgZWdXFHsyfgoLkc+elIdxNcLrjF7c9M2kAdDWIqg1SyDCLSULt2WQLEsKMyDvjasIcOVs8Uz3
sJhniJKRQIDVrutO8JSTzs9uW6P1J5ggt4+EVRGUv3k9rLsSKXw1ZnslxKstiitXU3oHTvUCh3c8
c6zIPD1mb5y78BdStsOJl+eu4mYsdjg2APdZTsFyju83HtEyMOkb3kPKC7hIljd1c7ttFgt9slpY
BVgnyR8ZpADzw0nm6Rr5k2YTzl+Do1zC0vA51AidSpqs3dJYaQUkUbdO6VD2iC5OjrV+OsHN9BMX
o/iUD+72U8W/evLTDT93+RsUQfn+8CKoghNvjfJe4/UrA2+MPawJknR8eSYYUX45KDt4EdY2MNSu
3xx+Rc3P3cF6wt6Qx6He4J0VGz2SX40FiwyHJuYZOKWkMm5IujQte2zGGIKvjPfTNWF6sj10Vb6y
PfhdCdeRQBblDh6mHjqDA9e3vcewZnVU2FUIXmMelCd9DwFvbQv4hrK+AGKBsVqcwCWwxHsejriP
E9U2PtbRk77qzR7YoLbc4tN4K+kAhV2gCRg3XvRY9mBse54G9dfI9FjQVrVTVThtFX6e5aWZU1PE
Wh97EctFFq9A8ZmF2Z5xw29FxQUQbWMlH4AmwCaXh7kyOyWzt6QXhuTWhl+PNdz3ZvTqCFwpoJe/
z2lOR6/Vzqv4e1xm0x+t+L2Vv5nxI6Yy5W53C0JLs+aISTmMDpiUa1IBgCoy+ybPWefMR2SwlcGa
0WLwY9eJoDbMPS3YjP2WeF1GBfdeL0QTKI46qTjLyrlP3oAw8ARUeI/+F56BcewF5AdzkT82zM9Z
eGTp9cJd8bEwbtJeQaCmUz4+bYQgjaI8cE4qnRm+MDtg6sFw+kxa8lkDSKaCZx4LNy5Q0GefAsFu
BhCy3czvBAVuzxTI7bY2OFyIF44diYFVOaTx8dYc+/ioxsdSPdBzfOGocrigUpk9Hve9NjnCrm+r
t2ghG5/S/bubfCe3HwnMXef8+ZNO52sGcR9iYN8SEtoc1rW+P9jBFhcf35pDlBCu29sHo7DQDqgE
wtorKDNk3DjR3t+Vo9E4g7KuIBV0gjPDR0xPIWOW72EnZCvP4M2CmcEbFROCJdlRdgZYzK7+qGxU
ZcOmjgIq9pqz0P/0+sdVf5KsAlywuSWH/gSyaOkHss83kBiPdVW6N4UNdPDXcaVLvmGukl92ebNm
06cbKF3D23ff8qEb0So2llm27MqliD+kq24UrrsdmZ6dVONmxfrsHV58UGDuEFO68ZucR6UwfnAp
Y6SEy05jaJ6JVTyOMRb60HabjLjQc8f0OlT05m+IUFKKCMhLagPchrkOwi1+fIx1uPFZ2ErQREh4
uZzt2x7o2ksyCXt7OlgUmPkcrIr42JJvoduI2rrw0E7QsXdTIlgjdY/HVuEcuZvYwjVrun20iRF2
Oxg1QvQazQNtXipuzGfpgSER49mExSbAvcyvV7Q3DaNobsolUobcj6cLilhupOjEYE4BO5vfTv7A
d94bgtyH6YZVvuieorEqKg+ie2pazLkT4aDgioRbH/pXNkp7Vi0vShGneNbOqgUahkgyIgDfX77o
1I29Do9GdLx/AePat+Xhrhz4BhNtgQkPHZh0SSc7Mv0uFATw65uDWAFZQxZnZL3yw9ivNfb3Hrhy
5D/tIgMLDXDSUC3C4oTR+g3ylVyemuGIak1tHhWaQAqQZG7sVpSpGxfun57vsI138tOkIlH0Ydef
r+uCe370CVds2Lw2c1i4Xpu5AXdLsqWx08Qit5jo+LdMWuDm0duDSyf9btPvjkpDfTU2H4eK9pHE
q3oXdMBswbZUWIRBGFEQM5t7JBEA+s/v74DA57rzWIemq2Brv59v46XMr235VWXfs/GHHg5OVZJt
5F+4toFlpyhQzh+9xkOwao1NOqdAQJiPsScaZ5CARWeRS9efuXQo/QVY3ifAFqWCIo4JBRC6p0k4
UMbigPI8YWX3HMSxMZGotsCKANcChYz312uyfSSI8ec7zkf9Gt0+B/x5wQQ6yHHUjxwwppMVCHbM
t9zc0VMfG+A/Uncy4ErjdUmEQwvuAslTuAsvPnJR+Vy6QyD84dyow/b4eUU4xLQO1A+9m818d7dv
eNACBh8qcw5FKBaAk49Ks/GZJK2g88KFkouVh5OZR4167nM/nG3l5NTn5wHzwJ/o5oW1N6MwlKd1
Y2MHNbDtTOapthXuK0DS+j6d/7LJAt3V47tsfOwrALtYKHIvf65YQY3xblwKpOvZqf9hxYd9mDsA
TC10+M4lwtHNVUvyQBL32y7b/5Fax0Qr4u5BCR6dK0/qEqwiaZM9fZGHYE6q/aVWEEBUVZs/gxjI
K7bPHRL7A1xlEf3bjRg1gFLeTmYBDTDtRfmwYCci4BCVVSvxAGgWfi78cec4OE3KM/7y6bHhyTdP
JnupOqSPA3cMHnr67zXnGJacoW2m2PLZLBDyiZCYnpuFV21bOEE/4NLSmr+X1ivlp6QOKb+lwCX2
6gLSyHRcdTHPhnVVOCoyWik0ZcNwHxReF7qTlu45DTcJNoliA40PIbsf/jJvZomFjD2Ea5PWw6eS
/Q+b/m2p0bK7TVJODJgP4smzNT13xZms28SxR/6TeXTC1srWq/d7cClgN3SXPLkg+sLADU7dQ2Aq
8fdp0XViaxNnSJ0I7Zc52o7zU18ftPldYWe/z+NTOJ4D6SJl10f9WRufsavJ1yL+yOcpBjIrXmTT
1cQkxPZ972FdHqrxB9XPUvXLNDxrczVw8oFQgxuo3tTctIY/SuJG2DMosBr/nD2+7/hvwURRU4dt
GCQiST8P4QhDks6xWt6F0vYmbWPFz1BYwHnP2Kuugy9ZcfgIwPVIuD8E3V8mOBBoHpP04U6QeFmo
yzCAYCHUzBzD+HQVF+s6Va08OLe3S4a1I7lkON1392THVx43HtiIV5dc3mPhweVXZJu77ir5On+6
8cPIamaHe/dPFv6TRb/G7bucfQy3q5m9dT1ZhHncE9E65DPRMKxbqP7d/BcgEDca3F3Zqukus3Ri
5xVi5JH0lK7tw1uzIh1ldAe0c6NdzLrfKPnJlS8us3hmSYAc1fX6FHd7l+4inTYdtWODsZ1AnNLF
Ek56RqtMNhtwhta3XNSSUKBJhdMkvoSzc16euuTQ82hpRPsitgt5cOxg/O4zojMLyp7aw5TD4BxX
05aqKd28sLdm81rOzr/spJFEgEG4TO/h+kXMM85U1d8qD7ca6wDI9HRXBG//Ac/RTwjOJTHb3ff0
IXTRZhFLC8qye79It6a+rVZ96HS5M3ZO3zmn9TD15XcgRRpJlek+bvezZg+hqP8l9w94hEVwzPd3
6ibqSaDMsjkODFbFJMPvua3+8i8eVzB1WCCCWKqHfaSJWEJl44Frly2mvKcAy/zQlKvyxs5qH0S7
Ot4O3d/2jdrI19i4cGkxYdN4ME5sbHds/RjEGUVwqjFJ9hw6XKrjIsk1Zm/5sGgyr0o2mGuZxrh1
M41hYngOXLH6UQPjMa4pMSxNuIDj8Bx2x2h+L70bWMr0b6nqVPUUaGO9T+SudKeZjeZW2EjjVA4i
jY9MTGCA/y0c7GtzmSB2jNsZAnm+Yyp5BNuOOGC26hU4Ib2FYaRkhW0cb9pBmZuDZ4aeNsORYudr
ngEYnWlEJeECcTRfJ9q74IjQVbad1tsEDHyKv4IwJ1HsTLhReXyAvwNLSPB7PIK7uuukKHj8WOVs
vSAcsDfc1PAW23TbL4rw+pJcpP5tMW9LgYRIW4gOHh6OyRYhhIUXCY5FfFvq/4iJ3X103oQmpdC/
A9qVfQNqILeveWrVFCbPVhqea9YHJQGC6GuIvqrui9f/ROS8gDxQclrVVUwEFyeZGHN8UeoUh+cS
5E3DjmypmvNJuujThUTJdezoiTs5qM2bVl1xgvH3lkja4zYft7SX58QXYIFtdaEy7tRgG5Vbmn+3
7WWxaMu59RHTU/BYV4DbZ+sC/JS93RbNpm44UxtU3wDtVt0GQ2XqphMnrB3p5riLABZcvTbTdROs
3C3E0qramijK0aZfZca8JjwwLLYrpVprdJQzFxjremEMn1L7lRrXgraWLy39lNSPobne9MtkwVZH
kramArwfZIUtA0Se7eY/WbZPHsfWNY25xRjpRKiWp7LzALDxc95Kf7FC1yny7Zh5BMUDLC2bzFpp
+GBNf2MpWMnZp3HEnLhy91cV0agowJNjrorLx8I8zCnj3Iz1Rq03Zr2xPiyNUkUys3bPycKEsvrW
3d4y6ZSPpxqST3SQ7RcPpAscg/SllRurF85HFQLCODAZI6Kd0+pt+pj37Dwa3nkKytdJ6HDng/3P
Ln1Kb64qbmwcQpQvHXf72yP8iOLLbA7mTfm3hI4zhE1/zeA/ejqSD5i9AmOrmfscPr2tPjhR4WHz
PBQDyBSUWCTiymJSp8oTb/vrCr5nfA4wl1VUdbHzN7gIDWdWzDl/ZSw8DFGm6F8xAdheCHaO/0Vx
00XkCp9xHKCAwO8fiov5NRCYTPOJzS6ZJma3tcxKVLC0or3WfYU0VIDW/LjBjpHeJo+zUe6AJgX5
xU9V2L+i5ZXYGkxFxOAOeX3kVE/M7OntZaHsTHEd9ptsQhGHR7Z+fOZYsRxjOeM276m5oNizkxwn
HrQtcKsFqbe3omUWm98f2Ac3JandQ6M7N1t6bvmoV6kjtx9c7bnoy1j0vU+VN1l564s3OcEVeTLu
x5AIGtbM4h1vC6Pz3ft9Ge3sR3tBEYnuRxnSSjuP8aaU4shnV1iDaV7FMs6GFUft1VPZTuBkVlaM
wrCTUlYD3AIA9LAxo5OPW8DyNn4a0VebCoxjPLuOzbW9L1lJoerL1fLefunGt8TeRewGi+rQVoc8
PETtKnzM0Rw4aCPIYARjPb09wGX31mzBpBYzcZJvYlbUsSdRYD8HVQ9D/FVYzmnnQKy4FBGQV8oL
Ken2ODJpTqsjcz2phkyUB+JSRE8qn1BUynBuxXapWyRHids1C9pRkKTE8sPzKiTsFKmSFaHYWcOg
RmU4RvGbLeZwLJJw7l9QYUrmbdKHbbcKYZtNmWqWEfwa+mldpqWwGy0QeXcraG2Ohy19RUgjybPq
PiTKyMFjAPd4UAGgf/7nkews1Oln1mDynG6wSjLNT8ku9OyplnEAXV/k7DF4w8OS73/DNN08cWik
OgFHp9VAH/azjvVFiRhlYw6MjIUmCwtnSL7yh5KrRnwLGAVo/YiT0+SE+DFy4OuEgY7ZiYJs7Mos
7rErg+7kA0eT4wMngw6/wbp926KN+3DnYS9/x/J3rn829RYoMC+SfBxlidg4gzXaGmbE5plzDLPf
eHIOk3cqH2Mqocf9b9V6tGJzYedQnE89hL7q2tKj6yqZ8KPS9gH3jnNVpoo2BRP9Qnv+BqlwI9k0
z9+TcVLBfVLFgvHGVP+wWn3BhjmKVq81o6y6hulUtdNM1nq9btQVePcp9R7zAoDBznRMB0DRkApA
ERlNmm0U7l8rESEtMOy/ID8eSp+AlOODkUQUQWF2/VcdpFenf68fV598Msm+FmZ7LZJ9A/wpydUU
d+r2vJ5BsCvE8tOSyXfbryX61WYjrRwkCAcOEyHdAgyjGz5gEgZ8spj03iC6IpJOKC8y/QSW0A8w
DeQlUhqDWEDRF5s69M+Bfqg3fkdXgLRk50tfFM6Du3lSLIMytm6PGQwWCBA26aMxPg2Kwe9k6Kwh
PQAGMvV91+xnsC5rAWGLU4BVGwHtBRCkxuR3BpIQDCILiYrRQ0qbQI1lfatofun9Z5mjxovHObBi
81mmA63aQfvUUFCebxYipAlw9q1OPPhsZKtwcHaEZ1aPQcTDmgiCKrtN8R6T+kFGg0jHz8liEB4d
Gc6npx4DFYZb2zeZ5KRFAzzyipVqJvvAnrBSsa8G9jQijUVYA5vZFZQL3G45+lhXyQ8TeiOGbHxd
CopJyWYLGO/fADQPqpiPzHlZHGg0JT9TU4ApvqgA2GBEcgqF1FRzBC3P4VFVL7MS4XFTt5Z6e6MP
iQeDtCNrT7NfV26Lh39vN83Ma0bwgLaySJp1Iq3o+lO6o3IX/X7jamcUfHbL0sXOJates8J4n0LL
yxBRSARto3ZrcspJdqElBxdrqfe/bS/AQsXwY0CL4kQy8EqckqQaSbuHL+r6POVCqbfmZveNprnT
yAkYRRaA5f5fV9zfTSJernHdPmuvZHj8j6XZC5JAmL77k+H90x+MaxNep+m7Vl2UeattlIJoHctM
KqSmkwPvSpOeVJXKY2Fpwwl8wwb8hG4pkT8Vn4PJcAvzVjvUyj4Pd2nt303vNvhYNBnLgEIfsJCV
w3m563q8bes4cu69U4PI050Zz7WBrkAs8lUrLPJ3jhrT/YCLvNkXoExLS27XOUFOpP4eDwJJib+7
Twpf8t56oedWReWxMTM1YqCcNYh8UEtDmeFwIDpw53wWnFUZKOWnPv1MT/QUJP3F6C4jD1HrWBRu
WrhN6D4QaYwFdTgE7+lZLlb/JYwRQQlpIIIye9TwmSiEQEGsqSbWj7w9vDfReSxxhp6U5i0O3mtu
8Z+ksmp1PsxxqsjYuq3LqyG7Vn+ZcZDBcW0M1fLak6OfyzWna29UvFbx5Kdpq5FEudxhXk3nVWnF
NsewqCdBeJh0hzA99Po+AepNAcdHirFLdyf0qDbO76ha9Bpnjc8pygOPP4sPXHQE4l9RuyWOT6He
cyNB6sUpY5z6ic0VSOwPTg+UDCoBoGTUM2f4Q4IZCAMOuFFyKakYo4WaWya/vtt6Z6EPVdIafQgO
abFYH7Sn6D4xNmIGCrjze0HllTDv8G6Ekph40BLpMwYeCt4g3sKG4wIFhQ5cBEIB8i1AXUps+DK3
pa08jT9R4GJSoLqHhm7y2Eq27eav1NuDFHdM6tyX+82rpy8YvuPJm1acol44fBHBQJxSxKc99kM1
h6Ld71hncbLiqDAb3qsKR81b/DjLLIk1fPF0O8FRLKiQDpaxsQrLNRxFOIFJ7K7dPICUfdKCc6y9
TWl40N8zEuzae7aiAMFgO0WQuLY45Bf1jlCpFG+R4nhOkp3CT0denVPw0NoI088Usf2iMVT9lrg+
9gx2R6m54+RKWIOTa0g1iHX18fG8ujxx8cDEAIiMHjMUe4WAZ7BDhBmL3UTemrklPZyodu7st2so
b4L2b0YrpQbsniuOxGU45UPl6QWskvgFIwufdTL7a3kkaTz9GfJ/GAfoGGJCepUnGbUwirw+gQzg
PDtYXoLoQqVVN3UeoFvUDZ26+GagPT+zs80Sfy/CnRdNvIm2h/wfPPCPCOoDP6piih81KgSZIJ+w
vVrNDyoLRdV5YD9HUlngTV4f7rPlbBEkh7VXTt4GzPMxQtGhhWrOrMZT0pLyQzk7AfxVO2LjNg69
IOP8JDxdHsAEm9dJSQJW8lEwkbAi87z2/Yf0Tp1IX1+N+goXhRve/WHRIUJiipoAk4meGOO/G7NG
Oacl6DHKMXAzX32YFEiP5blCplTPuXr+tBMo5qtBPRcMhD9K850kX5NSVMx0+tm8vR4Bj/HwmJ7M
J+bb+FbTcxuclduluV0SO4ms2w0GnC+lvsbOOfUVYzPSVvtxzzfH0DIeAoEw8iiFCU3oP3QnOEKl
9YDjpF3XLD2LlcLF84R4G+bCoHPGDtaWNQ4+1gwOngXLtu+odFvDrQw3XKiFOxZuX7jT0O2tJYWz
kr6jui+7ptm17D5CajgEzuYfs/0nGX7UnkW3Lc3zZLU8KgkJQcidHi8lsLHv3o1N1eOM9o748uap
bdx9ufO7zh+QwIi+3vjD/fC2PY5WpixI190W/6eh5t6LtlgtpHDGKVfasHq8dcUG37A+bCYD/jLm
H4EY18vVrAUK5DTSupTWMiNvCe3caoZDHp1y/eQgPRzKh6XNiQdok10bbWE40fZaMR8nSxpR9HVw
mc77fj/JDugWIGK1z8T0p/0OmJIvZUxQYg4G8xDnW46VL/sqfUJk7xqqEpMN3fMpZ+zpD3Y3gjBV
JWxzZSOKZxXD69jgnOX2WCl7+rq6ahszEwfs7nbTFCI30zXW++NtEJ/+Wci28uRa9lYqsQ340u7f
d/IK9++RKZsmUf3TeXTOqDn3zpEoZc7dCEP1M3xJnoK7iCa1yPXs7bhcY/YLrMhNgEftm9S996xy
xXFtlovl8zhu1XGLFDUgmmiTORrzJzvlMKMx+Ai0Jgn3L2gN+hcdqk+nHYKwBBUgdtNVLHl4SOmg
J41T5EuObbfJ/FfrN1Ljz0zEKGQpscvAm0DH93vVr8PCCUAdYFY1XK32eKaF4YZI+k0kEyJ9m0Kr
8q1Udiy4bifTPLWLhOhH+lmoH+PTyvEY383qMqRv4dyUtniOzJmnRLiXseyki7dMYFJIaToaSFUL
efp2hFw6RNux21WzvRmdxuHc4LFeTaK/RLxJxzzovMSLKHRgL8iGS/qb2nMvu7EZFQn3AOIIh1GG
ZTROrdmr+v4BST3ewTOFudLqJlG8Mzmke/2nu1sliZcFfK1cyCEmHWpclR0Hk3+7KvLZOallskbW
ASi7jYZorcPZJ8swLStpRYTIdNGqd1N7pwxSF+1MO2X9mK5I192LtawB2CSp8nzduYjpvHCM/C3U
53GbYNmDFRJOBZmrqj/LZALM8/12Du14OfAfFCRPzQ91vLbjtSvfK2OjZJP5fxK6XEG2cwvJoTYj
EcnlNFnc+3HOI4mFEAAHGMycRTjrYt1jtn9N6ISpi6fQcqegaHYgvN3Cc+WViid4T5wjpQGxzK4x
t5L4I4w/pjBG0c/FNp6KpdZvUsKrH2Z84d3pyhNVwIdf5IsZ8kW2KW+sXWx1Hljl46CX+69taK6z
iVDnUrjQ+aqUBV0bYxheaaRte0w92cCos8vS/QBOvz8o8jG2Z7TQag6VclIo/NA6N83QpTIT7mHW
nTP1NKV5CWBP+1vFeyViae5TG4TbnMP97Ckzd/M8oJjlSBdVNL/oZ7k/FtH+VR0HsdSCVgv6DB0Y
Vbo2yIpZMAJoUc5eZhHxPEdWeKUKsRBCn2ZWep9O6J6F0Ydj8WpPk/e6f8ddWRukmsUDBljone5F
2XnIDrSpNlx7f8LqPU0uxBtHzBp4z8hN9OI5+0I6vTAVL17jy76RPdxwcg7i92uvk342921+fh25
qR3Tza9XrnRcws71rzrZelO4NsuCL3tsLfsZ656fzPxW4y8VIec4o+7QD0qwgLt7ta3BUZYe1RXc
hJM1jBf92f7ZKHiAP0n/aCui4mEpRrlXWw7THNJDmO1fGo0xuXDmA0Jg7owR3tKB2bhIATguqmIz
lbykENWXRr5BIBv59+TvuGjgDsRl5IMxfAkjJLnICrAJx1HE2lj2gHzdcXiT9aTUELZhODtdvdcn
hJ4IcY5Zm7lKRazH3Vn4bH/wihLffh01y3HXjLuuwMk+gSE97m7ybhawq9tSl508/In2MmDU8ukR
U0TNQDnXRphz60pf3yN8/m4Q4e13dcMNbpdZ9zGJP4bH5zj9JOY7axf5nBkC5yzH2MyBtcQ6DRe2
JO8/8YGw4jnGjXBIwOlK3QgQsCmsAv6A+fIccFdsrql+yY99KHpv5Zn3KL2H4vSVO009pdxky8DY
R8GhqMWjsArOy2mJgxPN60JDPDnpKV8hhRLQtyPFEFacerq2RkMxtIsUvLUPAs9Hpdqnyla+b++L
/rGSe/GTZYUz6k4PD2t0lZtXjGzAT0l6Bms3ubGnO2e3c1+dcukY2Km262M6J1h7AT++zp45G0I2
nMxWTtjjUF/O6CrjvzhlNP4t24QkElCfWm8gO2b65bB92JIEac7qtEVj1+50UyZWS/+filawiKeb
R3/dz34tpzI5ZC6027aeYsfY0uJ2u22rBlu+aHFTgznDUjV1rbPeLnNAIF5cLPN/csUja22haK/Q
13mukiiek6AqliFtVnsV2hLBZY114zbUtjN0MoAV+Jh390bg0KeR9/hABXg240WZQ8B85dwY10hn
sPdajxm2/5VUrGJ6VmC2S9sq3Daxn7NlKb1JK3zsu7/ud3LBbSU20Hq6G7MDrcXf0Eyf00lTHne7
Ll2QO77zJYmOmIOwEqs/zJ337q3p3mi0yYFD8FdY/31bIHU1nLBSEbbjN/mH39LchHz6sxh3kE6P
7CSRuKv2Zbh7HIsK/4tTdIui8+9EV5freFc8PqPHZ84uir1CBRCFhMpBuLzOEiXywylpj3DMY2Wf
TXZBuKXZHOYYK6t1dMfXtpkagGu2zXRXG/tkkUzfk8lVDhgmP9frF1AYPjVA4Wn755URRgMnI6xg
2fv3qDjTyQv9lcvpPPLArZDYvD3zz0m7AMxDJRe+HO4rsGaeJ/POmF8kObJeFgfOKTqF8Ln9IJ1M
6rh1Yn01jcESYwmmVjm8i1plzqhy6nNGhWbMGZWeX6LKuatLjtk40ga8UiV7cHKwNGAXpCAVD7tM
McAZPSDFibX903KEfFKiBpLq0oqzJucTHgBgdcpkPhstzp3kfwglM6t1U5sNM0bnpyWeNTh/3Oxz
2tqcwDE7AYHY0bwSkTuJl1h1slXHnHTb/jlI+YZ3Kpc83imDH2b9eHDJCCdOwCN/hU8zf27HwwZE
l/CExOMPiByyXpHCtIQc7gWzMyypl4NHwJoIoQ+2TFXPXQA9PJtbNYxzXh7Y7wsoz51mbFUYJlS6
KmSVUa3w5XWLyG0eJ40L/k1bzrf35MuYXcmd3t2hdjpzXdNi2q3YIFUlO8T5QnpQGEz9qA+tPiqE
B7zCyUo3B7+WfGywxYcZXkP9UgzCrmvkiCrzvNq1xnYBwIrnfVLNNYVHxDbnwbnL1cUgsY34fRg/
gfSFahh6o+pOTWeciIDstF5rwepG3VwG5YSxEijm8tVuiuG3mxLXIv9nSXg4RtrjfJbazdSfNtuK
Awr8Vn0FOjnfnIBv8VbzhvUTXJBeTM9E7h4O4CUp0CGMj6Bo2G0OoPxYsrfnGSQDPeI4D0jpciEk
R44KnQWsEYEOxE2SznDBgD0FsO4LwSCFbnZVC5GPlWb0/zo3rPKl6LA2zbdEm+MRU5dS8RGyeWKf
mBIEtnB93GPY/Lw7u8y+37ca5wnu9/WcgLQtS4vJEmTyjaiNKkpMJeszp3KW8Ftz/dSoEzVhlzpI
AwEkYtrs63VMXMbmKVJHXiOkUDerFhk9XYdigwEHJ6r51ppvSnmJ+7fc8vVgBzO/RWQodsocxii6
5yP+q3v25hqnD1wX1gZwXVi9oAxw8ADT349bG1cvf160aBNUm/WgwQwVWIfhCPIALVitcfnevr02
Eylk1PBqyfVCzBAdk95lDK2wV/ATE435g6OAix+KeUjysAP5BagO59S66EVVQ9ILJ/ddd14IMxZl
9eDeDBfX9sghHVuue19Sdls8vw4ytOjPqUbwd435+wVmw+3A0JhE7qA5jeYwNOZ48KBSsYL8Xy07
ax0ydFNljS6E2iGtQQZJ0gp5/HUPgEjBENjN+jlw5DjhAnUhoeEchIQWKXRWfNGsNKP5NhfVm310
1CPhP9NxoS0RFJLbm6KeR1b4tZWqpxedyZBwUkiceajgVETHMaEjEm8QNP8j+sDtAQaC/Zi1J6xt
bFXx8Kk8MY/36qdbvE6AuQXP2jjlkw+wpzJgk+gYF7/iPvTzqH6U6ieis9haAg9ryl9FWrAHxa9A
k5meHDNl3yCOqTxhNw9rSdN1Nnh8HZZMzr80PTTxeQLeJdrxsvJ+Vy//1K2IMkHXiwObNBNu7WfO
UruLEoL/fgrKfVnDGXseAtTaXdrgMlTvMRf9YewOdccOa48h8qb91dP6xqctJheFzywG8RdReQ7V
lapkHH7lAwr7ycb0bBQYSY4P80RCG+ZllbyV3dvQvfk2LmhFOefdW9dxkDyR4kNlWse3v/o4RmQI
kaqxhg6ef6F7klWdSJhSFxRdSl7NcrTYkD4LzcP6lPbzYpXQ9z6fzOu7aEEExdAkxxeKIaq204ev
zwt5UcmLQLIflYhztuZC6YQBKjUXuXQuhkPtp1NwyR8K/8TLFsQMlUOSL038Iha9HfHohfOYHLTi
8LCldmdaiNqdNvUqmDFWLJ1LjdX+hXPX+hTedniPUh38xO6R7CbatmeYqbfTu5UVbwDaIow65elw
p6PjMJ289e3ZsHsWw8/lDFdz5lIaiEgnqYvuSeA2pxQ2O9fHgvCljxp3IOLPO8sbefVbfMysbAIw
E7hAAYVN2x8OlK1o8nA4i2DANJ8GTKnwr2G8xLekKyf+ulu9T7s5QXtc+Ry82JgOB5KbOHxqhOju
VMdvZXEJcCkl2BeEpQZ6OK0JUr6bAbcKttMAwrb8+KmeJVph9i7r5yg9vmKlmd2BzVmlDvEvmSnK
ugY066TzJpnbB1aY5lOYBfGVxV7CkhVMFXZ8CxYUBDo2tuw9KF+yuIn/197Mg52kqRdfUBlfKTS0
8lePEBUfyIto5d1tzdUmPRYY5ThHpea3IX3J8qcyuyr3d0b3MNwFJKjum6L1orlMBHYKXjznuPsj
SV9p8jWbXRNzbUDXDBx6Caa0U0irgnczcrTewY2m43dy0xn3eizDLGk2YJvYPMw2k3c5/s35541c
F10Zrj5zd7tG8SVtw71eZf7EnmCImlSMFWxfr1CoXs8nfhyCA3go+HFescFmwOMBk1O98HCSy8tk
Ccle4VT6pOP3BBPg9dPJ3KgfbI2GRTa+g5cuOcoeleyU1odJCJBxW8985a2VcYJDSokc9CQdi2XN
5ti+q14ditdPTiZyH9x1BxdlMrR29C4H7U4x9l1xVCFokaAjishXLJL8z9rOMXJhxsUI0hEoWQaL
cjwW2fFhHMZ4r9KBp/l8DcPKg+cRrwu+uwZ3Tswlzd2Z3texvGpwjl3p+kufkdqUSK07YsOvcMY9
FlIlFt+dDb4TXwo17y8pXsKQBMN+3NFbUAS7JrWM4Kvrvqj1sEGgSOcoauY6PblsF+FNK06piLpC
AixsMMwaw8XfXQsySvjMDgL+4uBvp/wcsBWEvIKP5ZWM5DN4CQJYXWmYBJDGF5ifm5pXyPiv10H1
nz1Kx1o6mjZDNLtWJf+7a2VQjqu1tXn8LKw2cWemC/GpdBYqYXRMC/Cg8HbZg7lT8/1moR94ltIZ
AHEOAx3rhdwr2faw2AZci4tVPevqueMIQMVrgn3kkFTom1vFjhRHB/5airvRfD48IAKs+552MydZ
sCTpSWekl0dhY6Oi1IeAwZ/NtFxb+1txyLuT9Y4N6jGxa9mKmq3lSNCb6u2t9SMEImLrHOlxgWSu
Mb/F3uqYA5yUnLB1FFgEiwnYCevu1ybtTh/LoPko0mvbXlTjfAPRTCX1Joigb7v/Q9WZNimKpl34
FxGBLAJfAZXFDffML0RmZZWsyiYCv/690JrufmM6Zjo6aiqrFZ7nXs65ThnjEVimdPn9psNaui6M
tdajAt1GxXbgXBBQa211bKNrtVhLwkqpVkK0qnljbERrKhNdc3pdz9rbvlWC45fYkL690HJA127O
t1s6pP/K80e90ElKKEaXonB1Ue2oDAPsO61z5D01D3u+42nq3rNF1kbQdyYXmTm79ilNR3d4Ov38
YxPzthHlr1r+q40fQ4kY7THlw8cBqITxj+3AWyI/7efPkzk4jjvZgYiF4vKNV7RHAiuBSv0eqZ8x
u71gr2kI73U/ifbX/DD9joYx5eq9ZLxZ+zgPii5IusDgmmV/Rb721RnU7f2xxWINcDNqR4VA2S1/
/ARJFzu1hSZvh2pzwkDLhUiT0MU04UvsCG+JJ8WvXs7/ovMyyx+mzilGpZPP2uuMKCWLopilI+UK
mUnsusjqITNJ2LOZZuHKzatV7qdqAhwbqexKIBeElewwvMNYQNkz/kPOKfaTIpudhn8uaKPPHdLk
e6zGIUwTzOvJfkYtD3C6QFmPHbQx+jZQTHDXX9PRfjwK0PHSl9NLvO5Uq4ETIU2DH1ufBchpWUMx
i0Xu/lzYJDBasA9elRfJ01ReePNJRyEiCTInC9X3FjXkQb9Ur9eYc6By0LVjCOo0Z0UPPtdXEHIY
PAG1FIj4hsCy7OECmSdM0mnFHb6kEM5dhngIAJdkMnHJVTukNHShUyfCzI3QzWDUDSTMIoVpnozo
/HfkB/7rDi0KLuzXmra1560t3D+K4qOz/ZwN0HV3OaHvqfjx6sW+4E+Z8RlrvH9effMR2SHZIDNT
M7nS3jo6plXNv45uBmM4wKgr7faStwDOT92lN/a4yVSos+P0kF+hojcN2dSDJ9mQfDHY/9SNk3Kz
mTfX7aNadzmYoGU+k2JvM5dkSHWObBPm1IJu3l/royKcHpNL+PzItM+a9GfTLXt2Et4bcnMrvOS1
ojdkV5gN3OPKOKRJOuJJ/bvg1lgQu3mczZLm/JxcIuFDLL6yPWuvFBMFkx/NSzSPoNor15uMDNvR
qN7XSjvbJfZ9wdqrC20DmS0ruGz1oPVmCBn618THzrIzXWZCRQd/0e8442XbbTAGRnOV4i6ebU09
/mvB1uWZaRLldkXi42rUQUgDmT2qzOyWT2lZiKt+3pBMdf+4DZ+J/NHKH1LxIeNfVU7DCBFUpcUz
+n9i2RqLZWQO+baK91V9rJvz/kh5TTrNRdFceeItOcO1mw90Si5/fSwjdT7LCG92M3A25q8BGmDM
nndeRNYvLd+K8k6JjoZxNpdYfxl8VfPOLDtbUE7QtSNxb2/gR0bDyI9swr/8SOiRYuzdbEF1NeAc
ulfK/pzvJ4jJSME2TUylcci7QySTh3zgUxaYtl2VfZLSRezq267FGdtsB3mjobbsR8sioGGeKrbQ
vMMoDt65zTdXJYsTJ8SspusnSqLgah6YVYBAxEgIogsslZTZ8gaN1H9fafItR7VdtMOAD8bgMfub
1bOqgA9N2xOlrrCMmzUbHDi7lH4w05/dtwO7+Fn5RG03DzDPgcEQud6+h9Y46aaahWbwpox5Uzcy
XKhKw7+BUKl2ec4IhI/X8VD4aTk1bZ0Z0P+C4mHbFke2ECJIFmQlhSe/FhHQxwWfbW+5qFEhKOzD
1gRGOQqxuk+sv8fRboOihZuDanoM5zLSbW960zN7SwPA43o6XZHlUqzIIiyHX8LHNfwwqk8dJEX0
UQ0XNWEWeHhTF6/s6myFB15dRRrnD7qNBckJU5bGHGOc34I9EXatsOtuOzENHmmgyJs43tQKBiEy
F4AC9wm0u9HuFTTxCb9EcMzFMcqY4DAp3USzRjhpKsXnRx1/RM+Pp1OSTh19KNmFaNh4ZMTJErqf
3QnT5OKRrkplgeWpePJojItMNfIrdgIuE5Qb+7XWfrvsQO3DZ2FRAGofPkvxkgKqDKrwtXtN6jd3
DKojv45tHoux22/nmV+gugcOxhGsIJk0575siUBaDe2qz1CEItBa3ojLRp5Q7sV+Zxw44+nkESoD
mxSJ8JvHoIVf4xtusPGmQua3gLeJqA1tDCbPG/Hrc24fqBPsa8gUYoIz0V3GrZo+poNQIk8pY3mv
z2l+brIjP9ysQlMezkO70G9IWja3K/i+dQK+Do5DuGyfaESYum3H1NiVO789t7m2VbiXGXKLu8d9
Fwo7DXg9ySYT33XV2ue8egi7520X3iy3JqLn5prujbc43jC863dRGjwphGOsSBjovPvDfZa2ynnE
UVSRhOJvWJwPY1hWVzhp52AVyp5bvQvC+64yaHmsOHjLsAS8HtNttA8ZebzW7/y0OSv17W4uKese
stYioikGrgRZCQHk3WtRJ2AxfTjcfgzI5zfxe3fIlX2RHlx0st1J4esx3fCjHWwOXwkJOZGpZm49
+f2S9U0F8rXazqeu7kblWdVYZZHP7hs3TwWnJLCk3yKdaLvTwO9/CpWzrthQOapxc0bL/t6cFTUl
/2i5pF/pU1cRHVhQt8bJwoU6FyTbYTajwa0Sx9nnGycNn5CpHcRmGj4KA9YQw0q42vm3tgV2Xsl7
jeIq38nKtq03vPCP5/Ke+2r2UXabmrhy1QOqlQQTonzZdiV7MdCqGUzgMcx6Tt8xua9w1vW3bU1K
YUymKUV0kDa7CuOhsQ+lQz5YaeSHWDHMm3nv9gPMeDgsyTE9SPJJLU9RdWoAzZrrXndU0UkbZ8gc
iGpRUEw24mSttkvUGeiWDQYac/2JjNBKYgLSDyrEttuFLYjwMSm+Qvmryr+FbZ0FfyyiPesryM8x
2nOCvU3yezPPVxGTcjtk+smpuACWCUFQfiHflbtX8SAkM8rOByLR0aWSGCftftTjww9NUufFDQTr
4OcnnEVHDl31foQOGbXB3X/2dnASpLWerAZ5i6vWJ0vrlbbNp482jQ7yRaLHI0+XqgRK9zkYY4QQ
+bxon+YXXji+ZmXECWIyfhOycRhj+isMXgx3ZZh89dKfuLPfX3625U1E0VhlR1nbhV5KnPfclqN1
HzzQ85OgQXEN2WPxD9OewT7/gmNmzav+S88/AfK9M+VvIu3Jvzm9Yw5BRjIbb1cwoYhGbY+hiMAM
794ekV7ZnYrwFDHIep4Yy0s62X34rV4uXvOfFSbGayr2btyba8ytH3PHRzGl2cQhMxsxJIYMKz4W
JnxMIcAtsoIHzg+6hxU8kI2Jh0gaZQpuyufUF5JRmaI0RFH5qJBHXvgrnghttPzwtIdHAnVscqU3
V1s/RsWKuUyyNHSUqUFj1+E5xJOafirtV/wksOdLIlpW/KwwLjukJQBohHJHajlhcHz+ST2+Ztia
mQmQmMfImn41dQd9fMt00REz5xYu4D2JoP5QujVz5TqvocZ3xDfPEeOooMzOE40R/PqebUttPHpu
RqDcdwD8EpvKQVbcOPLC66hRUkBXMnRV3O7m7n4/E79BDOXsYvCj1t9jR3Yb2VXXQ27uFk2/u66M
YgHirzWnD0Yxsx4H6bo1tsZRy3ncZxPodSN/FCPk6HAqH1bElDB1Zmd4I6wulOtO0PfG6q45LZ4f
PobKjUh/IpoI23Vrl9Z3ms0OsVkJh6E/UWlSsIb1pzH9BORXTT8RNTVkCKx/X4lCnInDODTPpRXL
QMEM4QVagsljYvayV+aegoNvmyIXSjDzvAzw4tIg2HS6Tmd4z76v5IRe54rVDlgQWcOaeWIpOX+s
5XVYPfR1NGzB3bNmoEYCWy6Tw4a9F9o8RjubWUYPLcuUSJ0m0Ltf8ffKJ6YHvCtP60SEQXub+7ol
IJ65r+DIE64BdsMS8k2cmQnQF8FBDX4nHpqdv+w0rYPLjzk+UWHM49Ehaa+A3MIkB5YsBIX58KaR
zZI40l0HAXyB0dkFUwjtauJKO85btiSyOS19SOzoS3BqQ6Iic/JGelYAED1bvvf0JMPFzTL90rn7
BehQ+czGwJ2a5Z01Feug2E0F+kEsGyXdFRSZySnFwS1b15MyrMJjoR1z9VKCIGBNevNvBKugFtt0
xkZ9SQ8MfYGdm6QQuGIjE2eHsg918yg9/Ys5JDYos+q9UB09e5KtcbjoY040qVCG5Evf3fM/OyQb
7eALmdJzU2uBYd+MsfKJkwOVj23/kW9f7cubj9dHWQRQJ8b/JR60JUqdPQR+y6sboe9tCz5PUxtz
3z9qw30Y5Ga7ceNmEwdCEosxCEmvUFfJTmQEAoAvrUnsiKpz5c5U3Tt4YtnPZOLM0VztteffhUjB
gGEOrS5Kt+Fj+6LV0TNPrStImlWkzyhFW46zbEWFBBMGWgQ2hcQK0K8yJtWhqiBgpfulYrsSB4z0
o/osjY+HIwukADzZJ26EY8ndKS40RmxU7BpWOV7VsA12THt5Mtb9g6d62eVmAoJXIDfUknNnK691
UN+YV3DdUHWRUSDMAZAOiWOeK/prOGqZvVjeldny11TeFZPDPT4ycThf08+h/6w5rTAcz3VzZt6w
G0lB7rK8TqugroJIDoyFEe71fh9Od8yvrtI2vm6zah3Wq8QkP91qklUbLkFBPRHeBkaxY1LSVMc3
YqpRzzGaBa84XlkUJBujASq6/teMvMbIbzftbJLwdB6Dn1T9LFpk9jC1TpPH4a56p8AGL5Lg9MeL
MGJmcWmOqBxWy+yF7AuhVdAo7AloodqTAl7jN8YFldW0t4wP1GSB0yUc8h5ZJO/rtwfci3sFNeDY
bnB1kMT5HNfN/ul6BrQTbQg8sMVqR/2RKDSn5+r2cbFxy0mTEclpEMWzEXu06JcQfK8xjLlQw/yd
PxMiYq9WpCEib8T3wMHeLj8/846iYZxjl/VJ/JosV8lkPVzXdbtsBr9KMfPuJ8q+IfGQHTGFrotM
jYsV03MvY8Zx8LhNlUXtsATkzmMJSJok9cMQrwNGT+DkTj8/k3ibNgw8z7I7ptVRtUrOg5PjFRaD
jVw/VjZDknj0rZ3s5uUkfk4O7SU21oB2X4Mg6K00kUxD8PkxDQENAJfw/mVDgTmq1YV8jmIkKF6Y
9gIdGKA0a7gIQR3/jYJlfDNGi7/cgJ09dnfAF+2CeIPbEYY8gYLdlr044dZD6yMMAOpD4okSBF28
tTgl0+cpHXbTeBPq7NgcZrLYs3kAMGfDtH8zisijaJcUeoq6bPO10VnhdNEjBemsOxLtzhUiT4s8
ZnWS5ol+C/Ps6vIqq9OtnoGfPBbxvqiP8vTcdh/Kd9Ju9ikRADS9+0kHPuGA/I8qzmELlKh/Hehs
geLHulZXtzHYs7rPme9pjY0s2ZvKbgC8nSZU2zYvuw4rTj137Z+eQB0FyLYpvpICTmjPJh9IutGz
kxQ8ebjiuseFQTTxaL5ekAQMjJkksVf1RnIFAlpqFPivJaEDUyb5rZ0IHiw+XFOw+FobRAbghucL
3FDyMNzHpG62CiR1s+SmxAAM11oTyUROQ13xLuD18f4MUYXWdMfLSeQP0VK4raQpY5xNCkobqMxy
Hpu3MJgU9hN8jp33h0g5liR/ocOCWvPYuHO0TFN9+UAKoC+hTsbZNtW28WzQPKn3SrROMORSP+Ks
p99K/J174+xUNwbyIMDC34ngSxO/TPycVKRt9yjNzAU7mJ/yU6t9G+qvZ/Ej3X9PaCf+2pWwyWBX
IkBN13yx8D/hTbKE+FCbSw0Kz6KApYD6NGpX0x2DUipzqnChtYtHbaLMeswqfWLp1VbJEQCi1NrV
llbY19YmAJ2WscuJeZ7x+txi8mrQB76bfEOc2z/vnHhI+VyYXPuYnVjlGRvsTtXLudJ1f4PpGZje
zXkJcZXwdaaBEqOO4oRC0Qg96kzJ401RNYfQZIGpZm8N/9t70QW/Iz6n/WchmV15kMuDgJQgXfaZ
SegYe+8l2IhKneGjEkcXRtQs7JNOchy6TmS9k2V9W8v6pgR7vzGKEaF4WQnJ56P9esymA9xH8lDG
HwuddTxUbi4cUNhGyappx0AFFMgciZyxDHaAIePg9H2KJDZAvj+VF2SrqhyJYwhvOYf9hbcv/wNO
svcKZfYeQoGTxArxNlo8ZqTRl+UJChUaSpSONoTzchw/owrtlN2qvbAlejurGPOOh4npY5EltRf7
P2yntNxD2BJnsbGow00fInfcRKS6i5unuBZFsiBMBM6GckD8gszFgrlqvkzuzQBYlwplYy2bky6y
m5glMD3BDLyM4WKyhCnPL6YcRUB9oxmiJQItJLoT3hf+ZgZeTraWrHCedsjHJXmS4CEi00df/LR2
9NoJ+ctYPPK5tsrMhTZjkqlI66m6fHZrsd8qphnDE4yXSrEyhtXMTBK3RJzKD9Kxe4xYOxH/o8QP
0JNjiCqNGAwBFMkIiuzrEWxMKna7gMBnTGGPzDUS6OWxJx3keWR6KR0N42ZtY/SBAsWrP9yV47M+
T9RzNLtFjrOX01+Ai3Dxv+3qoflQCPzyNULBFU+YuAr5RpzBPbJp/eErN8xrKz3dNLwJ2lbtgtQI
/tDG3i6DeGG5m5605CRKx4d01HdVu9Kg2VBrcdL2Krsq4ckMGZUeW4AxvkEhweGxSR4bMsT5UFbo
xBKgoR4XMAy823Xsf4k1Q/Px86KQ6Aa7kdFS+M6Emuy7iIX1mUio9LZtWHiv03AsbbXnHhaerJNH
vfEvQH0h8Tyta3uEaF3UF/YQJJLqARTp16qQMnhyKJNzUl+y9PNCBLlLCwxNHyw5AsDC1ScLxHvp
DCf4zfpDxqFF2OCY1Pdnr7dbbbrdW3Lv1Zq39/JwHmULb8+GKmGGi9N/ZH20zxlsIPk0Sc9EdZET
ov58iJ0faX6i+Ve0HfPccKUaXLUVDaaiOwJshcZRMyeSF1K0mEaL95cLNOL95d5IRh5R1XG9qD5T
0D2vYHpS6YkX5PQimL55XWaIAUk+LF5iQI0BELafBblyyH1R2uAOs9Fq7RXj8KefWPsUDXn0EVBS
yMLIGqAhGdDTYguEoNxs2OT/2CJNzY7GOYmh0I2NM/NE2fByFRPdEin3C4z7X+DeO2AKi9B5ks0H
MHvpoqIeddvIwxMw1sr2lMbjvkvuvDqUt+MfEjmQeHPxu3H01LKj3MZq5iezkIYpysIJ2m7xMLHZ
LWskhQyXVc9Y5soKoLqC/Unx7OCd79IHlGaT6Hg9Fc9zb1lhNLfh010V+KEbAux+nskBgXqsBYj0
usT88aGTJxbomVFbTWk0VnzB6K3Cs0uaBfPZ6fINw+ExfI9S2ErRVE2uEBpHLAHirAJCOcszeCks
gFOCBjwE0tWMJRazTqhvRFYCwwUp/SKtlJDdwC+MOunuUn+X0lfz+EjkM/VmXMwG2FzR9mH5J/tt
nH6DbH2716zB8NiK1URz2wTZkHzG85xU6OQd0uH++03EXzzY/6R8Kt5bb9alx1Q55LtS+VD0C2z1
GtXrzpC2erWW7Uk9Apta1SkjF2DTpPTIATAaf8JI/XRwxdRXEPmCVpDGdQ+AfUNduG6DiUJxcgbF
V9cdsuDqtf3yqi/F+/J5XxpM/5H9JX7EDv2jl/bSdKkAU8l8dNKZPUfhVufOiABOzxIPjHzKs3Nn
592x5i9hXw17ZHGKuHmXxJG6nNgFqElYMrkPdZQZE6026UyFNJIUqnC05iiUrMYaDgWXYX9u+/P8
DUmImZ0cxOK3VP/SvSH//ORlOg0ItO/7KcB4C3TVfE70aewQNJRBkG7mHXw0cdbKs7LknJ3nvIT1
opvC0XXizkHoLVI+XnFX3TurtA7lgsEF6osKlvBnjIZ9IRvkemAA0fbxCUDeqHkgR+29kwmYT94i
m2ZZl0bPm76QntQGDBQQkhHDO+5TCTiQlsgToB2H97VmmAPv1Mt0BGGjWSIibF9fanzbF9pOrQMm
4BMUBLO+Ws/nrA9Rk9VBXm35Zq9bjFPpc1nobJ43sc4v3BlASGyyL6b4i5S9qOzV9BA+D1V6UFDI
WTshOZA5setMAxn6wLsT7jItEJVt5WvicWuqz6UJequ9eW3uLxaTYrH9HS5FgqJ3ynPxiBcTNtbh
/NdCoA8UlufywoCI9jMZnJia4/NarjqrYwvJ+HYk1Arh9mZKAALu+C+3kYSveWeAJ2OIE3wstact
0lZr4JYDQQ+uGMGd6vUA3hQG3Yc6+s3vG3msG9VFo7hMuMjuYLre+lNyRwXn919JfXnbNWkwBUMx
n+DBui8bwXfBG3oYlXVI/rhbZFejV6IAohaKNwkxmN/hj0F/eUfMYe+y0Gd0DlE49h8QSMzfjxbZ
13Ygpme63JnC12QnPmaTOzvs2ZSd5aJJPEP0Wq/U3Dz0Kij6qNFciMCdWVtx7GT2Rom9ycN/lsue
VZQtVcd5hQSzcEoLUTZ6v3XWrqXHRk02mbppsbQ/NnOW5Rhyjyq8K3nfMfwXL238cfVi5D6lxRLx
UIMoSjcHtxmo00hLsarCbqerZ7rOpqsIeTrzEDvLAglxQrJNlI1+sybtydAOGU4eZfsbM5w2T5Ep
vdaxtIaPucDQEaAAK8LGqn8RrBSRNjR11EDrwPJ/18rP7f67XFbVL2X6SyCMJ/5af2RESdS/YjRl
4ucQXR6u3B8Tc321iKY36+e+whwBmWfJgKManHNpd8ZW2v/KzL71z9vx+WrA6UNkWBndpgq3M/Pc
uFf1cL3vOcPIzIr8+WoIXWM+5AhTVhjtSD3Xt0kYVM0ec2BcHfsHZp+tkcHdCDos3jUzis0tGQeK
jbrKLX51PDfdpF+yoc4XLH4wXjTNWsaiZnbmtPNc85Fsn80mPlbZRdFPT4AX5Z5IiBuLYW9RIikr
iC9dPEhWIMKHzrn2oC0v8OE5kOIkZc+el/Dz2oJpQjED1VbFIzceXwUvQ7gqhjUp0bzkIj6pEaST
iOuB0AdhZFoaFcrqpURMrdzt0QboRFb9TxtQguKAP75SxfWjs+/xCrSpXvi58u+aWS1cZaZ3qzBb
P3F1sQubWowu6FmyuSIdi/tXr3527YzdQtjbUmtJZmL4De9uvo6ewBG3RDF1tMTN/pkdolluBPJ9
N6qBIeKJO1BZ0rC76sFUC5IVXjAbtnP8A9DM+VMbh9Q4VE/WLgcnGNFm0pEpHopFP0gYhKLzvTk6
WLViQWfFvhBMzGk0CkyzBZlJHZw7tuyLN+H2LfO6VHegPnsW+vjQd01xaPTjRD9epH5GgwNkVApg
9DWjw/7NTSVj5r3SQLptmBv6wiuBCBP3k6wgQXdQcOsZcxUU3NUPmIkI7XmOmmCMmqMZv68ezw1R
M+pkB7z00PYngLwE2OvLIV+1+YoVnJ125jD+Z/JdDL/cg+q4Y8RSWR+/+X/ORXleZgvhm64IdGN/
314Aq1EtEMsJttHGIKU5ooF4cx+5yXIyIfzTBCKDmJNuDj0uom1gbUDMAHkZ56uxbigiRs0981K4
eA4F/yLy9Odv4frbCau9Muxkst1vOwLVQI/1C2qwf0hHbM6pb5Peu45rasRu7W0XPYOAWcCGyIz8
W9cOtpW/rIQ/UedRLTX5Lqy3w4M8ojEQJyNSrlvLZCITe/A3mIYpGKBX0DOgl40NdxZQo087bb7z
cO/dP2RiPwzvES2JiSAkguaiYlExHZsL5Zv5LCOYKjvBa2DEWt8ujbpWUtywO1UOqvUwi5xKx1bh
aJlThwt9/vWFhxUiWHZl7gkF3H1MXWHwrDJaikCe0CiWy/ttdX/O9cYkW8QiOlhdG48NCSNVukX3
/VpyQzYOaTtwAWN/vrmM1ZIF05w394BiUFmz2ufZPP2UMsreQtnS9/8g7aa08QjqGX58nMLR5m5s
xeCfoFx64Axozdy2J3vbJ0vx+v0OvX7PwKl1EUDEDBWhiiC8SPPZK1c1N5sOONKnPvlu018WtAoJ
WgUGC/yWUGudsvsJnz9J8ovoDLvQlo9uyTgZhSYP0M1pEzKEPKw2IqNa1OxMvHyfRA2EE7xW73lf
VyIidn170iLfOSJbmnafflKC0J72Y/bMlXPlipeuE/966ZikhRtEwW8YQiytyngkUiaDvyFJJIvQ
2z5Kv7x5+B2mWOYgkmRrLd3cppjf8yA2x8vnaix7xvpPvvFVzZ0zxcqwvFumW+hBoge9ur09tu6u
kZ1CdnDpfWjXj51J+ioyvdZ5YNFUFrudYdimObl7g+zq0JGKmcTM3WHKTa0hifPY4r5V5JlQziOI
2A+rvIhkqYmLWl+cs8HpU2g7bFDmtbo+AISZVCy5yR61Us1GoNVbJ2C4zDGosYHnsBdEv8vQmL0g
NSrysn4t4h0boOVtnsOmC6HlbdCpqj9s8GJhH+b7RNvlUfC5mVz9rPXQWzeu1jh4LLAHiKpPocoU
/sRn/Y/Q+W36ZeDzhoK09jWkr4XGt4bzLFc253+BiPJ1/l/Rzh/6Fl4xI/htmqy+a2IW7qsyXx82
U3n+zBbisNAK56by4bgd+JfIKy2NaSfsEwgoDe009fsN5aTgt8JYylO1t1lwy4KpuuXqe4vA7h61
D0Fj4BBgIUyJ1BDM6Q9EaEBaD8LwVknoN5pJrS5CXU4el+4BSctMaDy7n7T/FWXfV/UTnQYPrj0F
Zxl/lPnlml+U8nwFasmxItPvmZqddeOr1X1gSXiaj8bE996OzSDcijf8hL1Ywr+3wCRrjqlEmG7T
nNqZ9ORdTJK9/Bhf5eL50Vz/RNc/1+dv6fkjy6WZPjAVI9n6VNJL+DhF8TZZkNL3z0QrkicmPxlz
2fvCGZIB+QVHBpXfjKErxxooPEau3JAkzTDcB1jQD45uMX9iHG3r6kZpt/J0+1Z6Mh+Qn0FKD0SD
e2Av/ZbCsLDP4i3uNjhe4OF4+QhSEhMPKt9TJctzTJaNRcw8bAafvriLcMW9bAz3ufLctn1QT3aF
utewocvHh3xk5gJgWn+51/pld18GWkLLMPKEAy7zpQ5UIvTFkFYf3psNNzrcafnuJp8hxQzCCLme
PJxxj/hcPqslAGRzsn2nnwI4w6pm8FnbZKfY8gsZQ9c6JlATiT2Yd24hN/yNEw/I0zvJUC3d64mj
ju05/hh0kyJMkAFaGPoe71L/0chUfyFN3vBOnu08XOM0SIoNg2j50FYH3po3tzOutm8Vf+pEjDHZ
liEWvC3FKcyhd8D5i6sG4ZWEjfHbcfVk7KURsAKraXCb1JBGTHFq03SjHEX7PWnGyIO3CwVNuLbp
6DfKr30E15NdPrFESIrLctwHvMVPxLrdG15T/0bcDbt5K1F8hjSBFu3zuQrniIF3doqEkxGe4uzQ
leAfDxQ3j4Fk37/OaqyE+np6/QgCFRqCje6Bh87CZpggVeuWgc0aQPshI5KoYDJr8ERCzmLiLxGe
lXYbtFqx6vsn8F+o6zk3qBBHde50coDYOCUmJznLNQJ2HkktRK+aClu5HNnoN1jwNv7n+BroxZao
Nvj+arGhIrxLq9U8xltasmJbTWE+KF6cM5FaABzKWeWZDNEjZRm9Mqo+DfaXP6rx3V6/i/by+UnS
lGa4OZr0iZNiSCQdHSaBPCN7j6N/DoGL4KrhZqLwQgEB6gWfkFqghW3sp4VIGa0Xz4hqAo9MzxUb
judCDVHjpCckZWpy0pCl52aUQOt9IRd5dXINixLZsbN76e17837FA7dsimWnL6WeJpax5TLSsT6B
bLD/GK2Dh1MG23Id1X7S9aOSz4FV6mbiab23Z7/qPGgV4VNc+RpGXRuUTSZfV/vxoLxfq8kaGuw7
H+qmjXMmu4SltIANwvCfr+pBLgdMTvLzRgYveju/0GbBU1npT0iiI9jB9lljIYEegQdMLIkdH+N2
X5F7bC5GVDPf6BT6A5R74I+89tyy4Uq8j5fKFJrIfdPG8C5BYh6kcF9UByXfYzGMT/JzL8dHXGWv
LI9W+Snvv2OC0++8Xh4yR+o25IW1Uzw+iNojo05RNj27lKujb57laiKuQnivwmq0iYKmJm1yP7Pu
D0/NPBbhOv5F6EYTh0U4ZZXKI+/VoUv+iRY7x3VjNRbez45RFul52WI6XTQdq0ZHSGftMYVGvpS/
JFRvhGO4/dTVMv8eLbtuNWRUb5v9mARm8d8YqhpjyUg4ydYyIYrphpEwa/PYLh6bUNnwZ1abDf82
IHkRbRoPZJJyvpsmQVGT6baKIpIxZ+FvhbqRN1/0xICc7n6hkh5BOXOa5syENcmi3OIMpwxjq7gx
tC1kqs6dnqVyFpkO52nZ7PvsoHYHh9r7O5o96a2fq/t0jKYJ1ZXGQ6fYorp6Zqv6nAg7h1mk+zjr
5/hlQehNq59uBn7fYpcVOwa39RkkR0toJ3Tw1x0nleewhQfJpDFNg4qLR16j08AgdYM2nYFP9PGV
wH1hhxlYI3XkNX4VAV6H8eamrEXk1/j4qVljX/vJi9nJMVxWHSJDjJVEQPGuQw4EkjdzOmlxDRfV
fdHcR2Ez6ehEo5cIZ8VZR1SyYBf4iC1ulNyuyp3Wc92f9NslTj6E+hOfhBjP4Z/cFhklGdE8yRqp
AgIuqHRB/+BegCNr/dexS5QeKzCgfwkgCm3mYE2T1lygSP1QeDIhpQdj+e532oI0GuCtaOGZf9YV
aZos11nWkpGBLLR04m8bfhC9m+DefXaZ//Z92BzJkUnzBet7lDS3kRxuXm9+DdJXWobDSuvHUoyE
NET+QhEUJAyqO8nYj3aDnZLtk36fTXer0dmEO/NB0DGWWWE14cObjHtCRnngjEAnUlPLrm0QDCjt
qSk8/oRvC6plC/hmGV9qZjo51vFBmHfxAoq0+IrswDmPFx2+FiPrf6sUWIh/seMEvt9nmgrJE5/q
SbNjeaPLK/mgxSN87XYJCCnrngt6W7CUNpXiwQCV7lCxOxRo6LEn+kmKD/qsQAJyguMGbbZb1Hcg
DuPRg7AtlzewQcnkoe9oQCHzUiwK3PRQl9CcjKetMHXixC2QWBHfq4838gNrAsZBlEvKyrZpJcvZ
qfhF3yA5xBA/XnLBZi5WSwirT32dDFvYp9qdMfsGDZFGUtDCBgPbMK0QEf2OpinaO7zIk3FaEU9W
lTBKG8QIsSA3SD/COjekT0teig8bUxcuN2GGxS0b+3DDhKe/EwHPbbEdGuPusj/H10umnMrqVJp4
YEvZo7oMJ6uoXrXcTGS1MJFY4mjMffRE98wGawc1k1kBT171Epne8wWlOwJ4lhP9DKZw3s9QxI8f
CJX3fSsyQQ/POriY/vMWfQ1zaTrmpr7j63JtjK8DM5pd/XxHJZZZ136GZQaFU6ZakOXe/QHonnd/
8NaGtRegmIN8fkyOmF0mR8J8CCKJPcB2QuprqS9I/lAsya2M51faWvECLCtoOhZKeXaYlMemPD6N
w9NJ+oWlJb6zv3c/Q/TzNP+IIKC47u5jUSf8H1Pnsdw4FiXRL0IEvNkCoCdFK5LSBqGSgfceXz8H
Us/ELLqio7pLJZHge9dknvyajIVrAiYbn4NJAAgDJNc9Ew4PKIqaol6n3g6wQ7fBCMyBoxv/iXAH
tHrWoln66apFcs2+4Nf3Mo9+fkluuH2Kexo/sMNF48O/sEQ0d1q5Z//X6S/s/67ECUyAIuOjEZ/k
7sRJyhrMY49D7/2fTpx1E/epqhB/MytT+N6jV7Y7pTqnXRgMYYX1F2Jx0BDmJdfm7prAK7prRK0C
aIHe5iJl/cKWySXRQEVDjiIeumD3hp6erTObHlT/zEDawpHIsgn3VEWRfzGC1/BuSHdZe2YhPO+j
mp9KDGjlmX22uvibpz2RnQDiaeGOYxreUeZyl/DM5KNDAg9raxcyw8XjwhDOswbublUzxJH8J9yK
8XhMcxCHS77+7IuCtgihabqk5pkML070/vZ1TmsHlBDrzz/jOvCKM8kP7nmXklyngu/Yg38yMKkc
o/FUPElZqawD+0s+Vpq9HrUZ3zSTi9G3WCuRW7/ZxNZadAXgAx44rk3crj8mEsJZRUBImlaEPdhi
47D+2HoYRuZ4kUNHPsljGN7ARXnaUe9OIpnNybn4bsZV5iSDnQvYvTZZsBXVDQ496FH9mRkQ1atS
vRtvVfD1NdqQPCiu/kge7rwYpLQCvPgX6M0qDj4G3BCkkvpZCE6aTBLoXrp+gSvmAEPsL7/874ij
w6DsxDbpnfI8vRu4C+rt4G1FKMRzRavNDinABmDIn9ptJBWVaGp15yWLviCBSzUcF1/4ObVOWeKw
3ZVam1cNca27ZPWGwYrVGzUxk1McXzCAwIT2C3YpCC0AB2bVLRaumeq0/NXRZarJ96DH6KQXnMKe
uUvT3fQrCM1IoHUmRvbaVfJulvK6OZKdhNe29o+lcihHxMhHoYdnhaXYw+CUb9Rgm2kbfZw1Lfhr
C2Nbvsbao6keOEJwKL235oK1WExAev6x3HjWXbbuaXQfzFvW2EV0mwxbjVHt3Mrk7uuPZEkWSosX
QyDwiyDvst+wSVPzeZPmY3li/qGsg3wtZOtL6iDnNzABdXdybT8E7d23A3dYqwKWxc3E/hQRL9kp
/R32Kk4ARZmdAH9/uPTZW62ycmXr2Jlxj1BhBafPwO2JumlRiR0LGD0HwbHjb/PEGqT0t5ggMipl
f5vSybCi79aptJxG11pED0Yvn9C/0s03lu5TA/DLcv4CM+1Pm4lMnaGTW6YNxLpVDFxeZ7i/sVU7
z44hHsWjpD1H/6PpPoTys1sEyk0tb0291MylhOlBn8GMgx1bdzN/VcmEwvaQtKyhyR0XYa8QMI14
D2sEEFR4BTYW1oRH8CQGp8sqUok+WuJgBf5c7a3Y1mh4EqwqTuYqggs4N+lfxMExgP3+aqUb62xC
ghIvSKmVj0H54MUVq/dIW1mcZ+rDKB+2j5X+PpA4rNrzRCueRypomlp5B2glswFy7Ml7aYyD1r1M
8VGPT1p3Kl/9f3K2VVK6nBODknGNxvaPnJXsx18jNK0rU9ODyxFtGVQ9dH7pb+f3txswtVn7HmgP
RX38JZUwP8fxv1vPDLy2PVkuyjjqRhl4XrnSY7ghgEJBwP+/00faEB6zA6ux6Ukez+CVzw0Ni+VU
W61nth39FE0s0dZNPkdlNdIuiJDBb0mwwpjHShyn5sDrjJ0fjxGKOvYI/IzaUVznsYN0ZmGGb6Hx
rpO2rr+n+vuEWCF4Q4XoUYTPwJdd4li3vFigsHStL0HcyRWDikBzC/2UHQDshK5wavvvyf9mGAtS
G0bFLM4c9twXtM/T+Iy7O+JZRIEs/cP7/UvQ9wD31ncEjzJBQLjTq+35b40Ay4zSgOzqktPnd+SC
Ip/0g35HIBnnBoMKsGj+YShnehh4QHJt8zlaJIPIskSAjy5/fNdX5V1QF3GyVcxNyeoA/8wvR2ya
5flB+ValSxrHlkwI2xpWf2yOibSByVWLhR7d2IQQJlMYTm2shfxrglu4QY+3fVsU+Y54yWbOsFSo
ktrtAqfBHGqpAz2AOGVxB2wM7DfixrNxplji7EwhgPmDjI22WVvJ2sQ1/Uvvy/FYxcvGicaDpb8o
ySmEWhZcmR213jw7QncBhhn1I8bpYrbMldBKmYepmy+HSDTIvUBiiboSbjI6//hM9YEwZxi2CHN4
5RX83IBYF8pJHSncmTnDQ66KzP7zeJEJR86hu8P4AxefbiBF5+iqLxBFfoPV2GDwrEEDJS35Xi78
dDFJ+846GJKNeAGlL3rwxZ8lrPn1JOJFRivWzmHLKMdmGoZIUAIKWuEAxLN5xv7TGB9q8pC81wjG
cHbNYMIulGAVZKDpl4RUWos22h4KF+cbFe1fpAQCuNTG8xzN/pex/Ox/mui1c42YkHVL/ZqlP5T8
vwQdxC7ZE6WH/EIK17kvmMGdSAuAUNcsG3IB/v2fvwTGkz5h8v2FFKV8dfhdzamUFDt9jBH2HJol
syYP287jw2jtPHXbWagzXfQP28BAE4qs3KHkkLNTt4zfJNq5yZbxUefgYPlv24UtiidVJJfVHHZG
vtN+FGGRKQjSt1E6B8GkzWb6iH2Qo0e/ObC1SyquRdQntqa/sLjLsd2P5wS3enOlgGMKUb4yvAqV
V1N+Xf9U1asGM/e9/12MEKXgdydImjqfPtad6pHDRXvTzTc/eXLHfLTmmwIk+aETvhXcFeka2zCm
KG8ScXe/Y7YmDRTJSw3wK3tp/oshsTH6MWTH60eEM/mNYvdqwmqS9xFGPuVebAD10bb17cUKL++H
gV3nDD+H0OfX93p8ZdHbNTOsqTWYwZ+Lpfh6rLFf7E2frDji4ADH1sGhqQ7Msv4vbx01qPqmtM9M
m8UeWGW6vWzuRHXrR1sBiVvJiJE4yxd0ECAxEG8wzmCZl3Llo3VaRRbF9LUAPMOQTDo15TGsXgTe
V1o7g1nCCRHob8Dl8EY9PtRHFL0QwomxUGcoM2cP414oz6QUNE8CHhmSIhRiTpraSyaWVbSf/I+6
+xhHuyhvHZffnnQjAuDBPjhUseqLs/4jmfJ25PFtrK6FcEEIPQddKQ98o2eokdhtnLpYbEvpEthX
JVijDNN6zCRrBM5/Q6+q3wguEvIAkYdybatrOl16skFUHMtH/K0qnJmZzdaT0hSuZRQr4Fqsk/ku
jDzJ55o2qIacd8XjzmJ8r8dXrbhBkEHOabFKnbFWRGwS/Wx6K4WdLdc9g5lhNk6o5TY2t/IaRpiZ
HlQ4xvrBa186wILxC0A2RHZmdWUL6V2wAKz5+DzGNUBbUr4QCpbty/rHgMvKBUNTwQhFuPjuNSE3
a7qE5lkk2woPDSqvFnDXMW5e1BdUW5jmdgB9ZvIcaBp+vDxyxtGtU0yj64QAnXJuh8pFjK4XDtxe
xgs5X7lM5IXiwDqMudxMBUFNdFb8dZJ/GO1bnDyJexmNW5BejP181m3+xgJ8NfqIuzt3XWP31H31
swnZbxKdTnh6viO9s0WaDWgt35GRbiEc9XeEGtSf8vChq29e+vhHLAArI13aSM0cSyeCSi/X5rC+
uaQm+LAWvCuTwX7BMENlkPc7zPCCQ6XuCWkwxp1gFyECdIRxJAQcy+YFMeqv047ZCkkc6FDzxW6O
mGSmyseZjcS6y0ALAwmK2cTUBL/hi1XxRxoSqFNEPyRaaCiwTxXS7PAoQ3ZmPkIlCJqrWwOtypB4
7FbfnboKhxW0bMVYeqE7mrEDnVKE1QVUTH8Zk1N+NqWn7Y0rT7ia2VVXzz7TBpscEaQc8fLpCsHe
yg+9eL7LygF+NLdEVbB0QPKGho71aBkgXDkACNLsJ4OJlvSX+JoN16i8qQhIspxJb29eJn8+kThz
xvhaSFLuRN0yVK6bb0++clxthBSv2eY7Hv7L0uabJEtbZGNoLaxyiaxikXiLqAJ5DewbWQuyjbya
Rbq2FW5OuutLS362BKgfy5IB6PaSXSPmnBWe60sYYm5ZTnw0zv1qHOzBwB6Nk+Po8xL4Tgt6f9jU
4baftojp28MgvMUESMefwwQM/CsMvyZiKcxb/KoZdreDCGp1S7HfSI+sXLT4jYLtppaXJcdS+KZZ
b0Pw1k7k2zpit7aydZkvPRfhylwW1zNaITb2vFcdBhHEA8NK/IWZB8ESmHkD8yK6Nu1rI6HJt7WG
kcf+T+FHCCx8cHJgdTYw7iD+S/OPjUC78lMO3BKvk6vhkOqcON0q2KikeS8gNQBTVhFuI0ZTozt8
yRbq31nugBu6PJdb4Pgm5GuWLsMhW5rxwvinB1juFlqzAIpQX3bzvu0dHF20R6wOl6Ba4hrmzUds
+VcXwPHhBqEuGJ2w+2Bm3v5APYkhQPQ7Idz7TNP3RnYM8qOenyRyIVAYO+syvsXxbVKujHLp1Ylo
OZ9r3FXMYDcNbaC6n0xs39tsYTQIm5wWCwA8y/rVEO519BYLb0rx8XMtfGd7ZZOg0SwbbJzWGdHv
u+A3QJSJDe+F+jhfWSRMnD7Ry0CDtuG+VMYnjJezG//iDndnSMzs6hGjzXA7/EyIXrATzB9QYxa9
MEIlO2mnyA54S4+s6eMd8y6vwzyGcyH3tdsZzOQxCt1B9iTTiRAIU9uORMJDx1PIU9yWyPGcyGGa
nPTnkdS/8ASQrNz1npPgYAhvUmGnOtEaxGvNK0Lqe0WYV1FVyGhfQrRfAnZt9FUcBO+eJuzEqjIx
GeKRwC8GF5X1sZK6IwNntSo+apySwCo1U70X/HYATz+rqOpKw1Wo1Flnyr7umj0kLgZI0VdRrYRm
l1X40lZED0kkbbeCI8O2GHYTZ3RpkdVRf4rVl9DAVPBsGBeBujEk0pc7044FhG3hPWAjc+lISWWd
6l96BwkSgSGhy6Psjc7oEwJp40UoD7hyg6dRupBfRISZsU2qMvKool6XemEXgRt6J0SVUXCRtaVF
RqcyWXsrxd/a8U7UdVXb/ovojxep8rhxP9XxmBhRS2xM6dR66ui5+mkprD8Sj01eG0EtanPhnCPM
GbqEYQEowLj6av0y2NFuJLUE+KwV72NSfHdTtOx9RN8wvJIoTB0hG6VFKo9oqytSW46BleuuWBTL
QG4A3OEX0nt+ZnR6Uz97SFMDaC5LXLkJHREFiDUmn503rRqlHVnRgsSIQhq1IF1JaRzzParEvNJf
VDSHBW1t11Kmmd6jU4lFlQkaKtFKqWTgWk1Me69mt1hc11XPgixgmhh9R5U+2Gmo+/zsIj5URTtC
/ms0FcxepzhDlj+lFHZIFDtZKD3aoTtEQu5oqVDYpjYGrhlrHz5bkgoktpbxxWSRiJl4snyStat7
X9aHWuvsYGL+79ebImpaiMORb4dBjxAYZqo+bKanafZuYFTYLqQcPZSqfZcKn1ABjE8v8DJ5vUFt
MS4KnfQm0CmJ+JKRIRRNS6teY4OTMADSRtOYWu2jkX6oYK1KcwIItKaS2mGH0ya46InlkOonKqEt
scfuYnZIepowQa1Am7WN96wyRhfVSwabUfa/x2nEE11iLxoi8T7A7k4Fmkm1UjW3USZXNzzJjvtx
meoaTzP80TQiu7EJ3YrRfB65ZRuZjul3gFh00KfZJRVT2THrTrOHtnnqoNa9JkAj49tdznAayZ0/
nlQrX+SKhudUwx+CLanD5GS0vGWG7B/80pPtjpumylEaV+kiUhJ2kz5wsMQwdmSQxKb1kQRGafcW
CmOITEUgEo2M8nnsGf4Y00rw20MVF8Rq5qWritG/Toxbu8AZW0/6pfatU1oRVhJk7DXmbAL5VTUK
InWyH6nZKTU5RMhDNAmcVpy+laHT9dW9S4NjSf3cJtpJq1jLUIxmslTjKJbhwEGnbnr2VdjFNJ4S
Ahp10fq0OiF7dEZS8MiAagnUoNwZvCQOqHNVE/mopcRDxZm2EHE4q0i+539GFHQNbjANI6oVLISW
U7uXZ1+19CgRYZTcL11Y54R7M0L9HIaUatZunup7o5a4DsalrkJHkfxLEjY/skG80lScuzLDoN23
opONNe9rSFr3IFH/JZy0befXrhiXP6rWXIyhuYbAQ+I8u0pdxzI7Kz2qK3QYOT6CGFTJlIJ6DX1U
4OMRN5TY6q5sYAJiu7SMNaNc5DDc8RaYSvwYgs63h0bTFpNfi+ciC2bHDkpxGfvjWMCuneD584cA
Q1jDZZAGbvayulpGsoSxYkZwndFk9ECN6zawG+Wi+Be/+pSqW2duI2+FFtLgMwP+MG8U/E4yQ4Us
ug1T/+iZXTVx5ySVutCSaSNNmi1J31JwaYXEBfqJJsoKqLlUfZ23MX41aylMiquJMBkH3006xc1F
RM+tUrwaMadjSpSO3xL0IKWrqku/iwSTduLXOkXWuAgxJFlJZ3dQFYIGmMPUvPqp6pSA2QYqokqv
7WxKv8V+MLFIGKjffAEse/WUzH+lArw678CPzKE0OngBPxaczu+cvJedQLk385lrCI6FMzury2VW
RYsB6mnAEgTigRFi4CljxGVqRtJx5mV7oUtR541tuvWrUnLNMoaFGCG/6kzPztQWbbqVn+t8bBA0
xYyAR0+zlYqQ7KQ3aqbaESm3LenXQ9iW22heSpo6SakhGc/6mLl19uXluUMPq7YXoS8dYLaHtPlI
Y9XJijdTeRN719enfTOwJPddExUFCg5wEaZmLGJCdSpXVwqRcb4s3CxI4ROrCkJ6e5/xVrtS43C6
VnorUL3wusit5SArCJT0tRh6OJ+8Hr4GLr2RXyvV1LeqX626NMyJ7OMdEccQ4YzxlAf2mF6AKA2u
smAlk9MhOS26cinyfY7UyF7D/0F6MIJ4yWqihS8lCZfXeDPMgROkJ386VdeDWHI0XdPxfShdzt5x
XBAWg+4InUiiQklxS7YrwCAyB3moscoEuFvsaZpnfoHL7BNG6k6b8lv8Jr4UCZ9fOhw98jI4Zdfo
beIl49uT7UL9Unhk65U83YqkdjTkyhE8KNKCEERnVzO4SiKjx/IUxYmbaDp/izgPFEzTKX2gyP1S
xPCqLEVCkdikMsUTlpXyPYJvnVKOLGESe/RbmSiHjhnH6oKtbzCih5sUKEOP9DLpgdMYgDUGorqX
c3gjZ2fboQLkS+RBZUu14AZFuy2xnfpxyrQC+I4mlfJCp0uVq4z5nSDOamRDccPUVZRLY9naeMq0
T03ZD9OyUHhix0nwNkmi84UMMlEynu9AtlNPDK5AiwMZet9QcXSzeEZEnCA+EdcBMjgjzdyAkOVK
toM+1ReWWeXbxmQJI4uByNwzI3pEAQXzz6i3kv468QnO29AudebNcZgql7AvXK61/lXUjfBcJ407
wN8UWNoZKSwEQ+NHmVLEk2NmuQN/xOkamaSpLhBhr/nXtMpfBU+ifIuS0slYo6oSBo00Z1ArGBVo
Tl7nrE5RKz+TvjeXVktwd55uonbUHCtpo5WnTPtJrT44/1NsN4u6LDwwMJqbpd25V6BP9Fr4bYnk
KpN5YpMnM3luJueOh7vsDMT6Uvm8ZeQSwFGFCQgTg+qRm6Dm0cWHz2nXOryREKDBYXjpCrNgU7l1
7z7DnqIdZnTpFpmDMiCKcG85dCswAhj1Y9wddVuUViKEX971WtuxB1MNIqpcNsgFvFFg3kz8DVdo
HI5nT3xjXNm4loF9c1+nKAucDgeCZwO6qoadNEL62Y7poujspKRkWnbBAu2LLiiqLcsxBuOAOlpJ
vcoxMj9cGCEbfkVUx6UGp8qaiOeYxmgZp7Dd04KPs3c2UmotUfE+FaoZ3cSLZEg+gNHCt6uqhjRj
gs+ddEmw25qVS9TjVVJn60CQfngFx68gZLFj6TxjU6LttYFljmQ0O5WDRpXy6NU3SaqNKSzLIv9M
0lB2mgljadr6mh1WyYnhl2mQ0yWesqjjDN356HIR4jFTkeVdD9gWMF3DQffWK7uw3FsEpwo8hwPv
KIjFbqj5VC/7fuEN586HH0D8bGijh+2tPfs5tdz56SPxXsXiS3qOEbnh4WuvijanOTPolBOHDbNc
M8Iz3KZk3W0moBFCnwpT8CGqmFzugzCzOwa0B0VY3PPCD+2kOquj3YkyGzWs+ZrmnbRYF90hN2RX
SHAqk2UyaNZN9CX/0LWQuCIRqakmOORKKNV8nIxiYqcB8eKFKXl2TEy8ZSigLtoSYAL8nqbCFGyJ
ie/0Y8n4ZixUR1Grk9HxYIityIq1KYil8dqVRx/SR2mDT2qK7WRyxY9+XIhMT3EUfEjdJ7OeIOjt
pLH5VjTIvcoiRXkbYTl1O88tZclWKadLphdvkfgRea76gXQS5EPKSNO7EKumqe8BpQlROUeqVj9w
dc9Ob2K8lPkcgYQDAcY49SQjetMOerbX5v7NDU3eoVGMmZBUJSDyNPRsWdJYwwhm+Sj0aVkN1nBt
hra+JKa1tdJhLSX0LV6pkFkMEtYyRJzFUmTaql6qD0Wi7+jE3O1LxqdV4r3VxkuoZRD+RlmwuWLh
/slsTNMhJLc8CXKnrTB1+rAYhDBYNIaP4AqpRweczPQiYZeGA51uXa2Sdn4mL0VUuvqkkJcH0dyn
v5aDcnIPsSGG+yhEqFlOwrtSaOJP1CyUNliqTfGtdp180cv+Rwsz+UUymAOJwJDeCCrAZ1xYS6xp
I++GCVGCQgiJtJzMhhCCjfATGMlHTks0JQB4kovWHHLVtAm4lCv6fgCgvmOkx7p+ERSZnuFQCr0d
FQyAVZarkrf0qULNCTqOTAzWZAtQK3vL2hRauROHxOmwdSYVH2i80rDuT+lBR7nCjSX7T4VaV6Ky
RVt7kzJ7Etw8OkAT5fkTlZ2CMG6MST6Ax4Abytt1v8/Pb/JmS+8BSyJTLmJonbSBRAIiIabWgBVh
tEAOGAJFWi/deFRrp5aCp4VLYSpE0em4cWNT956ljA6vTKE4hdAyp4AGvq/ECgWPvInE/CdD18Xh
FJTc3H2YOY3aY2zKbFVmBT0UtetnFd9xZyUPyuJHEtaTPZYlyN4u5Fycmk8ryRXeXT+it/dcLe00
Jpleu/CHLkSS7HNApjkfetVJgvIfD1AguhqBNwaff0Ju6eG+Yt1usVzldnFVtfG7hcRicH3ZXmFz
X15HLBaTLeHc+hyfOME1CAd2+N49k6d+9tfNo9Uctq2sFqW9/6rs+8tAobAMJ5ue18MgRrT7Lcxa
hCc58XxKqa1yE26GwgiFAL06WGmhjtyAVJ88Rf3Uhl/egPYvlcE9+VkGeqAEZ96IlQzRtq+I3C5f
i0gybT1MK6dk9N6MVeeYDchGKej+Rf+EkDm1Z6TrJipQ7ClukA9u08BLwX4wArMwnDCOuOwbWzM+
B/zA2tZEjg6rIiJGVA8dwxJwPlk0YZ73rUcLjZFPpftI6JH+Dp5T1uCrPMFuJHbv9MvtBDKPoZ1E
e5C06FajuhntsI9YIvusunKYtIb4JaKcEokTRwMY6t3ZK8x/QqFjxlVsJamfcQ9BSvEKsje7ejlO
ULGMlkZh6HSnEVPXYsSrS1LPaIzWzUzaTRiTPKuy6/e9ZWSmthQHP0yk03jb+ssgfi/1k6wzN9xI
8oc1NG5FDEYem65lST0Zca3jmZFbkSfcqpuEQqnl7cXpqlQoQcbPPoSGLzllyl0yErK11vmrG9Me
uNz8A12obTHBqrqaRyK2o3ZYaN28owlp449GDal0XQfY31VbLIA3RZLj9+ekxDcKM/RTKaBlK6dK
PuIzRWVd2ELrUaV+oOAo4mfdHhGeSPEz4c+37U03f5SmtpWGTqq7S2JO2UJ2qkx9tyj6l8Fazm4A
qA0P1TzIGfZXJ2m3Vf+VQvVEIBUu69JJY7aiB5E9X/oBidIgwE7hny4ldY4mUwtxG0I27c6Jga8v
AuI+seSE6JPc6oLd40qfnlTNQrQM03VHqqgHFzDreLQXKGBMxdb4/AXz0LpOOajkxu5lRL6MIlay
5UR8tDV+r0HeZ8Ag68jNVLgkARdrV51vU75m4a0Y117w7otE/B5z5JDqY2xQx4CSis+T/ArGOGfs
jRuKVdQsG11UMqESaAkpW7YB8kUqYZ+fnUTadUGE3+hdev9bjnbDA5kHFu7EZ0i29ih1A+sniOyg
YlaZf2TCm8Dj7REbUtUETzbOoBybYs13ElGGqRpTBt6KgjfBV0o3l7QanTx190DY8kaujh6mYY2f
Oj6Dx9F8RGXUTlHxkNML7E3V82013A2zUGct9mQbsFGcPic+RVIsr6ddMlUEOlAhL/WswaMQJx2b
G+mpukELj4IWOiSAtt0WA0aP4CFWrkTRtJCDF4HUAB6L2qSxYCIYQqVz5b5jRAfX1UvetKJB4zj8
y70Ap3aBxl0e4rVClW0bZACWQOVz8ceHXutpzOGpq7ocxJlx12cu3YnmddMXpVs1qsORYOsFBjMK
dS+wW/4Hj5K/C6uFNP1rBcm1NMFO0twRkRQFMqV0YNi18oX+rM3LVScT70bwHEQXr3V5eo0wd8X2
LI5PdhWyxohmdHP6uAiOT/pjWo0dtHdj+hdwzEe3avzXadtcfrTjM2RqzxZQQF/PzS0ahN/0kGO5
dvtVH2NsISG7ectmmR7Sp7KnLNvhufYm+Hk7LboG+DkAa7UgJJ+B8i1bSEeeIeyNtL0xxgMA5I2b
nOaBmbx49sJ/PtSLZiEXy7gnaoob2Uk6h9ZDN10UR75Jxkje9JQfemC4gWgkRyZSL0KamewpEzuT
kn7lW4SI1/58i8+/bwXKJefU3Ghqox76cOeHGMJ/fyna7r9/8/q6Wlte+9XVk7xII73mHEm4vaK7
F8ah66kQPqqurdFFDvg1TCkgCFKitjYAc4aBortJ0GIFG/svKdfP0zxqqjPSxCKZwjGJVaqZmu1k
osXaqTGxY/ZuefRzOy95IxzMkovgobFculACjkAwhKVwz4nu/EddKdS0d3YsOthAX1md0UX2bwXl
1VTAM14PxWPyHFHludgaA24vAZQ4HOAzVusYPby/HiGXed9mto81Ry1s79S/A+8NVbLoEDjUgDEr
Oa2Ih9Aq7lM1dLJEgIrX5lhpuWIjQYagNsiszTFhKLkX7aPADI6elhEYlYqvMHKHbkmnHk17tarJ
o++vTajZZpdsumIbjjfgVZ0kH6Xo6A1vxfBVKBKRXPrRx4qbusCEvd60Pe+nGlksNz9t22FMwvn3
aLkGpYIXnxDtxl8JqQ4JEuzqLTaSrSS9Gu1PpZJIn4PfkF4VEgOs5otHXaDMa7hp2n2dLJKUrE8k
OiVVnfDDXIZz56OcmxBx2qZhu0HOFwebnFUGQ+tAu0QM9zqHXR4nsdjR/cfvZvYNlXgAohbrpOe0
rx5tqFy8KHXI2kQW2bhb6aeSRxoUhD51jEoBBhVPlROUssknmzXQOE0SVksTaXXm4+SafymssjhW
ii4DiGX/U1n+Li6C7phUGZPjvK/dkA1bqU4vmYKqYiwivKDC0spJMwkU8G+//+bF5VFPQyBwQtac
u4jvWWim8iPw2MkEVlOdZGQihVUEC0ltHONZKpmbK3EBOK62lr2FqLcUGNnG2ugao4L0JiESQIUp
ohJJIGHZtww5pKskzXtATxpLPpjKZo5p0/AsSFrLPrzgdmdEa7RFxABgkE9dYb0MgUc/rHFLCFLx
mukMjMfIAwwbcEqlchwyZ2wBc481umIETkKXKU+h0j/yWg2cXJXSQ+7lFmUlxVTAKJ79r0II1xyO
BQzAV5nSlAIK+UifGPB7MF66UqkWukfmjWqQNWXG4+7//RITdTPb/Gt+7JTSJUeDlAoG3Ws2AvOm
rOE60dRBP/mBpZ9EqbfLDGKYktbLIQF5rQ0GfVMXo/cId4XHeVaHmnWMvZZcMtlfennjbzslT/fN
/EuqRLqdgRltUDqpanUuGOvQMEI/8Qu9hbDIkaAk0mM0QoMnlsOH/lOJtOoSt5Lnin3NlGLKUttv
8Xi3WJ7DXGbfWwmfo8SUmEFSs8rHgdZijHU3qnC3xKjlPIP9pxahc9TY93bYeqHRhVgUPNGjwPgY
B2i8mrYa4tp31DZiKXMqUAGotahcU1aYnSr7xyw0k4OVCEcx5dFT1VoD8tbNoCgkbG1oEhdbpLSk
jcISRmCTN2Jl18dQsdWcYQSuSC2GQdx5vGhhpBQrLxRWXowwK7BMBn9ikH6F8tIaGcjWmly+xJII
VydCaZH487hBUvCl56gEg0h6RKLSuzn5mloVb+Oi8q5zkccWpNr4YvphlZZFEACniJj10aIwOTIK
w2PZoHh4K5OUuWToa8RcZZihFbrwLMhsq+/KaTFK8iISZRo7b2ydVB/gkelzDgtYO3XykDCblS1U
OQ5KEOme5rT+WZdHnbEdD2owoR7XaEn5oNEyZKAg2B9XMRxRXwpoJUT+p6L1QGT9D1HnsRypsq3h
JyICb6ZAOZWq5F1PCFk8CYlJ4OnPx76DOziK07vVUlUBmSt/a3Y31mDn71WBXY15PvKy2onLoKH1
avzneUyyldvPoavVURJApZKUbJwb7iPmuoQmKfaMwRBvdKEWLmXLA6hj0PAUkPndjWuOwnw4VBoP
mhymqDH4HsvALt9pU5RYpPLZaiNnyPf2uoAzqGD97hydoKTGv0uND6PWcR4FwXlssvu6M8dDbvGa
/8Pe//viaY0bl7BjoVw0mjhaQORErHO06OkKitccUonoOc8JE24arYVqRHJvlPj+INZthij5pai3
Idh4Cyp/9+VX31NJuR6W4r7T3dCWQWjHNvxQXU77wGfY5O+TweGGplb1U0y5tR8Wf3pI01qPep9E
OKeZqnd/oQlZjAKPikGdwDcHf0WFJhlxfJAPen7vw14bXXLb9SOxR0RPlTjvs2G4He2ZWONGH8gv
k3mYGrWJhuI9qVKwOKv+MSyGv8ECvVlJzEv5440MMjTrY9pHtUaJbWHUVIkN9NyXDXYqE1y976gF
mEbgTQ0pD/IQ082/+8W1riKh+GLS0+52Mo3kDS9qlvXPjkIV12ReFZqW0i/1xt7WLcmHgBBkHWLc
YLkOhTm8NSnYqnP065ykSw0SMmV2Xdf8NUjLx2LaLnTQ7WxJqtwUWHHXNCCpyWCDL3PaToKWgYWT
sAvlPEzWb5bvnK5k+dRz8G1gNa5jKZKfIWfs9DNgUnPqbaBE+5hrO9lwbE/zVxeao+zJ2Bza9snp
aWQQHmCVzAv5WlkduZD51e8sEa+G1Ika0majf/ZKTObtjEglWWVMS9X0NA9snzZ5zawUR9fUkr+l
WPZ6QhSxtKchXMwBlrcjXCULxu6quZ6Dm4LTReKyGiXm5PEQ+MiXuMt3ujkukV8szXX0EN+vKL58
m5h62TiwZn0VKcxtYjU5Lmqrwd3CRir09ZOdAyOnXlrXkqfDF7W8UzK5qyci7oaSIBkNZcIpzRFQ
bH9aJoQngU1CxhQIaiaFxxpPM3CvsrM1GJHrCRJhrIkmHcEQMfYlCrrNCICariWw0hfTpcwspBgC
w2LQzeHk/6tHh9RhfqaFyLRtnHjMkscMn6xYtmm9mvo4M9yfNtUQ3zCNahZUu+fe9Q20hxpRXowp
RFu//Bg8GOcuy0Ir14DEBJanLMHHE8xLJOal3svRRIVXFeRcp4jjLGD1YSJTmRTJIL93G3+NU4/E
Ctd1Xz0pxI2WYU81fEScLq1wekUkxL4xF06zX5nykDaQetSTEr8E3KeeTOgsohCi8/OnKYeRk1MW
2igZl+lqSZ0HuqBSu8nbkrwE9oiV7fC98gGmoSRXXoPmXsK5cR+StOUgxT2xbzqB2c2wMG05B38q
xoexxrarDzEHlPS6ODmHsWyJkhKyzGrpMyZYTnUc1+sAHKDw8zAv7eC+NBpzP0gan2qDBhW6ooX7
tUiHk3Uoi1O6IuGrltBHAJBaHDFLeBj2mMlGyndWoOuGEdWpxBkVLXUsqicKiNL2O5AIJ5IsKjoV
JhLgImVjGWigm99slDNk84NN+U04cko1QAQM91L+Sm5pI2oQCpEKEcQ5H+N8aMc9J/SWtO82KghQ
XWJeRpNFa7ZPUaCAef01WjQQLE5Va67uqy5DjtxVuxpxrznqP3VTmQAirMetH1zWvEfhRPvwPGIn
zsZyl1bLcrvAgZa9X/6CGfJorlr21jgaw7hdfuRlTSZl6+KJYUk6FnpGD3UPvpCXKIfrOjYaOz8V
PT/QqrPsvcj9Jez04TMt4YuskeG5mcjwtizDOHHv6s8t8lc5bmd//IAo8YXy9lpwVJA4GyZTcEYv
h29FOKsoPCKVNKa7/qiCMu4tFQWUJ+oc8AKQKlI62htwWaf5TrjdmtEnngykw+sOc9Yx961tWJhs
xrxQLlUK3joBs+jgFxw9d4Xn+ohOwamX1Q1TKjPaoWnjwPhiqs5TNwx8FTXIhNduIrsX9Zak+rS/
TSBe0kAt91rSj4d+CxfNtSw2ZOfsVJlhICq7F1ey4+krwIzrL78MX8kur7kbR62A3BT1y8D7NLlr
KxFMVB2IJ7NKy1OxDjcLsqi4S9z0M4Dp0hMZ51r12/qxk73V/qdbfI1YzaZvQkk889MOHrcZ0Xtg
YqTEVZRPq7NrDd4zUprb0nqb68tiXYlpbfQDFVI18Sb+g1NFBlDa+KLqA+rZoC5+6170sed2RtgP
AsCyn86tb3Ezgot73Tv5Mq7xBJxbaNSv3TnexziHWTmFEBO2wodM7Dk9yoyDdhoZ/odWcIRp7mBp
XTo8CK09NNR8KhQICi1wDC+AMdBd2RE958tiYg4HX+Q7Tki4Azfmwtn+mzImdz8O/b0doK/JTcel
HApnlmN/6C7D4Uos0sDINMODMbktePdZEZSZMvv2kTGS08rp7WhvA870UOLAE/nmaqLItMwNPc5X
Vk77T4zJp+tswqRgPgU2lCoHl9tKQxTD5wADuIIM6wgqZ/WV66kb6QJqdF2b/J/lw9bOmYID2YBx
vySgPKl4+NsSQESvBBMXkVjNmnxINAAvtTB2trD1B6N0XnVHkgFfaP3e8mV1l9s9+S0wN0uakFAM
V4gIzcDxU0XelHVRpinedwIxXZoPflCT0y2N5M7mZG7lzWc2GvU/wA1UYjMzk23gHHXTKury0j8y
lV7S4SvIveZzXkEDt3RxZKQiIAya9QkKzElMFpePYvkGllUFNvt964crfWKtzaW+6NMuMCLVHBKM
VTwe9stKJxfRVO2rwUCGWZpILdu8qbSX0kcNre/UehjreE6qkM0qytNnguE4/1kpaaHfU8qV2hns
UNVLOn0tOmiQ/NPdiWKgi2r+CNhQY6TSd52mBHPgHKv/aQbi0p2BYVcn04TyKJhqP6Xs8SEYeHG/
zfzOqaYe7ozkjMldJv98OKx+QP+GO3X6F1SfZ336FsCthvatN6+98ZLlt5DyJmgdOKcB6by38pOT
Pc9kCOpxOnOwe/XMN1N9q/Ivs9EwMeEVgGHdu2tC8K8XUdLjHZYVzcG7FPXJurnJjZshe+28p6bf
4Wjtg5i5oHC/CP4EuOv5Jerg97/J8qV0EcIcmygVs7cJUJHorLY4k0qrsURI5J2cfP4CCy6r3SHh
KVCPt4AVhF2ccXJb35YO9Pii2Redy1Tt6xx72nlOd1SmIj9cCkTbHxV7EL+jPjd0rDQgAeUtCb6e
BaHoR/KDWxoYO1UIRmE6qa1rjrOxGy9dhAbhu7ywkW9ZUdoJ8XOPAzWILerGUeQVh0mcrALBzbkz
zV1eUm8IUOiPaAVIn40GExQdVhxL1SlId4t3bps99Jzf3zUGrVE384SikjDziP0Y7cWQbcLeXP8g
iC6Z78gkphJxtX5t8VMFj7b3bFcHy4RBFQ+T/mrZ0aXK4y3+ozxqaHv1OzrHfWNfob9GJ8PbXZ8s
BM90C7hfhXWbUlIOf17HE0tTcIcK0pG7Qd3kJjcimBJB8ARksLtuwatRMKHffOA77ObQNzuKaK3p
TFaDMnYO0QWmCs12DgfizPLYy66EmnXWiVrJgENjccyAqDGwaqg8Lx6tTst8hx0LsaJaTjS0Z5hM
BLfaK0EJoM960UWFQlp6qop/xMBA9hkypg4IrQPyjZygZyrK1mhoH2S/yxJiRPjgdrRFQp5K69u+
LONLhoPdOJA9pAdnzyWUbQubo8W4VvFYUqR7aoMbXX/wzM2TTTTrBUMNxOo0nSkLUPUf2TNDfqUc
NjNiTNwuUTnDV5Mg3TojLMdZwJmaUQpZjyefoLapsSbHiMXOfKLVdovac79095z16JUP1kpePPWm
x8agCDdUK46k91rboQuSVqx5xPZ9snK56Wls6cxjOsZndeqaK1zPkgKonwKLEMonqAlZXmqzC+2T
EC86JKn1uKBDDzo8AhGRoy0hMhyJRY5f8mtp9kYS2cWuWGAWY0IlXZ+RuubJ9pqww208HmGvw4YP
vFVQCh6ROztuaumBlIXwPGzj5E/yitXRkAh1X9YVowmqgn9ec/olTC1wGQoVvgD+MYrckM8GmgD9
lZSn0tnXxakyI2eK2XH5odhSsdgPHq3P7KvbNj0jsz95IKDtleMW+i8ehy8EenYvdrp/9ZMdB5dh
ojzrlZ0X9RpTgVm8DT5rYPVIasjWRdXsN1zEpVmdwaXaa962phraHjZqfsc9zw05YAaA6s9jvNTM
eAR/UDGs2gORd/xzrpv7p34HERvmkaNZy1OVhNwkjkWrXoS9ts8J0iO9BD7ziEGBQLS1jnKOB0hr
0p1FzFLG3bq3EXqNLwYKxXq+SJ3qvdOyINL/NAF9119l3fgogAqI79Q6ONYPilJ2BX5CX/1iS2y6
Z5eemB2nfZIBqN4ZvRihEBXLM5YMEloYDM1oEW+V2jnYtHKKS09qubj9dQuYA/M52ebzbO+4vIQ4
VMWOvySOv0CoXd8ZE6q8d4KDxvbJtM+5QPq/xzqpIbxEHEA5O42ODr5w9YS3zvTOPrZBWfxzBzqo
MJ69tfO5k1+tc1qXN6VeXI8IK+onr6vTY+e5JUyC7U31I53MXahlj1aF4fmHFbi0//nTXsojn4fZ
/DhIJNaLCVQyzyB1QPzmuuCYtdDozCe5uRMvY7Al9CaU+9zaDyN3ywQqU/oFUDEIaW2y5/ahLlfw
9IszPDTNZeP0fFjEl+xed8fkpLt+u7cnKNo29YtD7cMyJjJDtk8I0KQzgCR9SY5XV5p7y1Tdh1/v
ErCwhjPtPVLSV90t6MHEpzzUQzpGc6nvPG/azVZuvtRV9dbMjL8SDQlpziaZApW7nnVfLyMbKEzZ
fnlMkFKQzL7Apf2Y1UBIQ8ZHteoBgkQbVTOl24fGnG+WDUTz2y+Eo5BbqEb2Wu9oDzk1kZoExfM9
zBxBy20AILF3vXmMO1z8memy83DM7GqpE/jan+tS5o/tUJaxlhrLvir0t84R7rm31+xxWZtXWwRd
tOr0cqaDjwi5bw1KYoJDbZxXS6WP/31BZslqWeaRJlObOAilrjYHCFNxQitrp/jwt4JIQJwQ2LB4
tiyJjH1wb+sqQ3UggferxfTvZ3g8yFj08W6XW8eyAd508IEpkTMTckwKVsdn7zP2hrkGu6m2vbPQ
kxdXjTaFdC6S3d4oMFWnWihk2dBXzXmOa0YNbbuSfjI8N7ptkyg6307I0KFATXlIle5e/v9L76g7
GfSQPQ1sazfBUafuRd++ZLCmjkc2nFWYzsVZF4xRrYmcVCo46lVEUk9cnmK+/PfzwLIgVIT3KGCk
1eLYeMkL+/LfF1WYK5q9HKQtn0kRHZuKQkPtvsvt9zWH5Ep9VCilNN9W3aOqtCysJXQC37iobAWu
JJdOq0xijbfftnYLipPeJpdhEQxRlcj1p66ApuX4zspC/guzrb9HTzOJLkpN/wsBP1u93zaHohlp
iFRITnoq1APbIgtLyAL3+U3vzdVHoiabGRoD8eIJogu6MnhxUciO5fJmgCZg7DXyo2dz/hUN+qcE
qD30aRpInYX5Zk1CUp/7XEYDrn2ll8853Z7G2RtK9AZQNE/W29LOr93iHyRG/oL8y2Ghm0lzvlP5
Mpjrh2lnNcHuYO81nQe1RvWXHkwekyCkXueisAXfLFexM5nXFimow6uMuNNB6nEvNqr+XZwFjxUQ
oOXQXVG4Ih7r9auBdDEHDA5j6xGdP+XErviwMjXCeOlgshmVe1mMw1RZD13TCmpqWxEh6r4NqlaF
vUfEcC0aIpn7lKVl45DHhlxr9v6as9Ku3J5jekLqwI3GtX2zO/GdauXfKmF8cqVR/fQ0SD9SkkRb
NegctiZixWy/vR1qZr3GwFLUjdX9oBnXuYUBKmv9U1TOetQBPoLRfFLMqmvHgqh3HLM9Phmb6b6a
wdyaWX8pUUwmaVfzLOWUfCM317r6q1ja/lBUENI26stAI2mwyVEsD57+OTsj4WEZhEidsXKgEPVG
LuGkuiLsSHDMjZtiaC9Zp/+UU3IzmMMDJZ510JsgEplDhc9wkoEgCbXZy2SzHjr5Dspub2NerSi2
4FReo+RavtOkGXYQcYSxJD4hDC2R17QO2Zl2p7VfdYE1X18hWq2KuOAaj7kaluGgLYKwMAjGRpFi
UgY/k8Y4w0DysqoWNo6U7bLRcHsMYHTYjGRdkrmxPkqK0Iz01lEkzpULFlwPGwzygCosy7zdd50y
8IzQS+fUzTFv0RYRsjR3AhBX7280j+zNrCTcb1qRTEpmeLNdLjUzlJR0q2rtCLLo+jtPo9pqsInB
Sx1n0wUiwupnJY+l8dDVTXGjivGNYjofvJOwjRWAyvrX9iNlxd5w6/8bJ0Cv2W3QocgkNjzU5yKl
YKUL0ufZq756pTm7noeCi5ES37Ash6DFjcFjP4cScmgMxHIUifsyot1NiJastJVz/xocfYsAwRq7
h9VyZ/st+bA4c/v539ixM0I1jQdU022ZBWerHm/s1S32XH4p5wTygLWuzXzMdK1Z3pg+K83kjwDz
AcfBwqHKtqBsALWfHw1uoZ/qdE12gfqxTXpcEzZt6Prbatbbp8Fzlr0lqxVySb9Wpk0GpSEPXaVF
hUGhtW4x3GB1AM+rUCVkijWhw0Bu+Wl350zy1u8xehuC9ri0LizMoai/giBRjGzLg9RagneyTYfa
A+ZUxhBp1eaJM8ru2dErLrLr3+eZjxNu+1aAABT/nfZPdfCxVUHHkbO03lkHRwFEOy0yVU9+PnlP
FmmPWT1dLB9HmMNufTWDDNtzWq3vVtlHk+//W02/OuWt7uHXUXrYpNsCkFOJaxVJ/en56BHyLQZ6
fG1KU5CWT5O0av6pJDO+sPk8CoJddB81UVqgM+LRQxOZza19W0+9ttOoopcTi0MX4FuZN6WXAJhL
GiAzvnkWR8sAzp4d6sfq5DVA4C2a0dzpyAXP9cjx0kPHYxE4JCrCioWn6LcuryV4HWNsu4Zl0b9M
ztIfvUH1l26qezL7s5WbDwRWLYu8KI3oBylLEPGigXdOSG7evnj2VrpRf1pDOVxI5/lvg2ySlCYw
sz0Z23b5f3smm+GE5P6U+eCPVpOcXA2ZbpMoSraM3I8rP3MuwmgXlB5aS3ZPvl6KViOQYuqqvdj+
uLb1M6eWVqw5meklgk2l2nc3yZtjWgUD3po2iNPRRtUC1dD3Ft7TCYdAUpMB3YkSwUJWi5ulEZ+G
KbaQTGPYi9qd8EmxQ/UDogqRSx6AJQltZTmh69owVKdFUW8RZJKKPHcmlDWdSED0kOGmxhXyzA0H
t0QDXi0zAr1hwj1SE0iUd9DuJrvJaSrb9LnOcz43Aqq1rnkfV0+7r/T8UvuLuuFVdlFiSPz1ufvT
tcPvVMvuRhikz81EyRuI+B2hcWybeyTeRpLtLBemzLcJqJX1pxGQPtr00NBDX7/ZSZey5RHonUv0
HK3HQsFUnyW4jVDGrR/VTMCSsd7Jze9H5j/7xclc5NG6rOt0mQYmW2PIz/pGv/GvBKb01oFYgjvr
CYa1ffVpYTACsmDvlUeDRDajMnbWvBDe096moL4IJTwSBxD/HMpU7PXMJ+gSHQ4+3SLgZSYWVXom
SGtzNTW659f5ZNM8s05IDdIe+8CQXScLu0Yj43FGOmzm3ybaDmG6u7EfTgnKwQpXdN0+e/XvNI/h
5ImHgBNckVfXDv/X0mmxJiYK71emRyCpVrz7Luzz5J0NbX2r3eagrOsw0L0baHGB7cdryWiYjD38
bKy15CRQku1mZyMr8Yl9zqq9WPSdTIt6Gqvy0eo9MFmkyx0LYdWkf52nzqXx68j+KrXpavqwLzqj
XMIO5DHdD8SMJKBRguiPciXtyj4X7vxamubvpJzfHlZMcN61x1C33HtXC85oBK6ZYV4W07y3OSg1
9W/AA2JBT2CO3Osd0u+lu05D8DXWwUtZib1vwHZYiO4rCuODL4Ra8WCRwe8uB2VwqtlOnkEKUp8C
k9TnpXUOTuPvXTbMegYDhRYZ6RrykI5Yr2Wq4sVw8bRgz2tyvHU2CZzac0o0Q6Nuk3lzG26RYcOj
D+KducEu1ZenoT0IA+10jbYrlTfCS88GUcrL0IBtrnE9NpGeoMutCg2mFhBLz/78pP9TDQc322Zb
waaAjcj4t+J9mnr4h0DunZF4klGebIEdR+sKTHwieFEtCh2xuMDbhfar4wWvi/R75TasOvvHrYtL
ZwFCeAe/MynU7TEbGMdc9CQNBOzZCG3SMl4fJN4asRbvagocvmW9NYV/FNueM2wUv60dClaTRYLK
Ac55OSV3OMTzYHkcq0ub/WDZDvUsjRrJ1bPloUevityLwgqSQ5AzIsVkScbcMO0L3GylJYGsIVrA
z0bF3uQAS3apH+pufV2WJIl6aXzVHhJN3SdPYoW9X5Y1RLcOa7AOj7b97WGuTILtMG6dlAAoTwBw
kSjUCfpVs73tU/1FQl0NqDnrnhKiEZii+qhtnK3Wil2o63u0eKb5bus82VYFPFcSBFDdW0519m3v
IAI6WY3mWWQZ7bPVt9bzCNeEaNYto14L5mM40dS6zDTajkBv15pBauR34ftApz1dvE7spo+mRJmp
5T/92BG5V52XKqqbD2NzztTcDi1STNlwqs0h+7BBLyZLS2+HEsClSmLmyxBZztH2mqgHZ2qddPM7
RN5V95yXqnGjVVvQMrvYmktOmThmC5wgOZr4eLI+cxbTRIyh7ZMyievK5kdYi3dUGJtk6sWCv/MH
UpHJZderhq5V93VJeIvQZa7ugE1kJ9+KkXCf7PGIAy2yvQ6nop6ymfg0DbfP6Fu94VVoJuku1g0c
VtiQVkADi94+BD59TiS2aLgVoVIPCkFm9ZfY9adYufE16igYt+63o4GNaH3eB57g98l7l2WqKoiY
cOy3Gu0Sp4oHhDANs2xAOhV+MOjEaV2peJgAU74C170xOAhgVMfKVPSXvD24EGw+ZXjTLcNl3Le/
tLJoxGjOPw4mnY4PUVbDTktRimZnR/iEmbAbJDrxVw4G8o3UPLuF/TdmPUGWPfyOZb9OrXV1Ne2h
qmUsWya2fUlHvbIrGCcsOMFM+xwDpbBXck8TTu4+kuQCl46W2tgvqXD0eJY2lVx9k8zNSZc6+3I1
vORAWX4Cb5nt9XV+QwP0MIGrSu6C9avGhNn0KcH43CgOqdLNb+5Bz69M9gvlCjxXDl3ey1TFivel
mTlksL4bMFqZg3MEF6Cig8eQVjDH1fdw3McuCSJuTVgAP6wDPIAWTtiCKQMQ0/Cqg2B7y2wVo3k2
fHHqteJci+6SG+Z9E0CgcIBwV9B3joPdaclANDHWHnQMuLEHSw79i9PP+ecUxk5M3UcLl+kKhCAZ
XpQaolpjrJzLh4ESjyB7MYzpz6jJ1dbXa9vfj47+2KVZCWikI+n5Y2O+EfR2JwmS8UVQOkZmiNGc
MkWTX6FDrWzidUqcE7Rb2+47wtyuvPucyd4xn+lMpXVHNn8JuFvCaxU05pUaJ/Tuz6hoHoBGzzo7
bnFdlNs6W6GdAk+dEA0G5RuKuY/ExRxF5usU2ilZqDiAXKj+zKR7qDEOFhZchS0rqwnHEv1haPOj
PkC7kFBlMiUxQGlFEg5bZIqy7tYGbQy1r1Cha/8V8GAg5l3NfyB9YLh4k7CJWxodEtS0zl8cXJD+
Xk2udXJoRQKL7dwMDmp5bllJNIdTkKK5xgsRBQ0aZsOcngiQOHkNxuE7c6GP8dvLL/k07Na2jDOz
IeuBNYF0nAUTWUanhGVRZBzY90iYdnW9N5ELB0Zx0Bw/VHhkBmu6DPBN6baCul9270GJlNHsvs+8
HATjjIkIjdNdNnx1nAYNgowKyIgWx6dEmIevapAuTzG3GcryrgAulSjNlumF5q8ZuD/j/ujJSEbi
yiIRem1BG5sfpr0J87kyPKyRQw+NDeKXjFa8/c8oakRi/snohxd/bHamMexc2tDGkmtukahg509m
5931rcam2+7GEbxafMvqb0a+X5kW2WeHaqrBKucXzq+xyhzwcFozt6J3EjTybjwulPyNNp23463n
lYQ748pGaqjV1NXJnxJLj13bu3X46bUPl6sWaGWUdDZK+eyAUiRW/k2LmbPPF6rQ0VyVKhoy7OOA
2zn7Q8ETZirtHqHlLuDTchn2KskaLXHg+XgrmfVdo9lZtggtPiy84oqVc8VwljjfxuLGS/cmHDfa
ToqC1wwKioZEfw/M7t+0ZheyYPiAOeIwh6cKv7Mkcp61tYNg/1lyP6ws6+QREK2OeBlQi/B//VdC
3NFZhiZvL/f+EANG2lrfrBtqkE4BBCjbzJw+yJZo86w/m1Z5ENVEPxmTucJawCOkKtJCLGdnlrcu
DhgMfefVRcHDkdhCQdf2TDBO1oADEcCzXK2R1O1EzvtZ1+MR36RHaobRVI+oai95Le42S8fkAqMU
PaHlzzVdmsLUooxBy0uwB5NxmrlhzkeQ6RbWhCHKlz5eMnnDzRum6m2QeSzqgmfajxuD2GoCGQXS
9Nxz4qxYidKGIud0rpHeoIiL8JJD1aWnejUx2DcIKaxHkx0R0QtCkp+BoxYUUUBkIDBr7LTgJrkO
osP0YQHgWC6Lstg5WnrIK34ADg5lxTPPxTA9BurTs/fgxi+SNOCROcNDOTFa+YNOVpuJ/LLkFG6v
869l66fR4QDYdbGyylvVgm83lIgXP9lkcfaoWQfdSNmPgTujvkS42xDKhpu+cnXsaExrKYFFnUgO
eX+jrO+xI728nS+tDYbnYJqTxb1vDwhbYt1dJQ9e5G2YSYtmRvgjjCHdYBkNExwYxezCFYvdSDh8
VtDxrAHKdz1cBaat9qlXwaF3My4N4ky74rQENNNPZcwJYvO94u/ov9CTfiiJPCgVZIKgkU2yeHE5
8SwPo/agD890TijrReCImWXx2eA2meUcgb6H07BZ4t6tdcXgKIgneZY6CTeAdKjpwnYG0SooXfKw
B02EcuABXn6QVRCmAlHrabGRdztp2HfZMj+jCWSQvCnIGZZoOl9TDyDSaU7w5zlF5YH+kc1j5LD8
bdKuqZVRUvnHwJywrEBJtc85ztkGB6IfkKzSJmEnadd+bKD0NBZ2zg9yxbNNdvpIuilHqsegOAMu
oEh/0YzlOC/YJDTmXOfbbCgBRRPqHXgb+9Q/6ZZ/O9t+OI7qLbMIsUg4W5JKDZrj8zE5VDbq/Q6B
2D7LwXKXO30boQO3BSXuY+WBRGMGCgqfYoZyn+vloVRPbv6v9foHxPmAzt5nXi/kSTZsbPXenYy4
MkibbuXtrBLWV/AT20Q5c18DT2fsZhaxjZgt+tc+3/cTSDSDqaJoq1V5VCZswlrOUpfWVIkE/ueg
gl1JUYUfEAP3WnlP2jju4JlmlLGlmuPFjDMehKS9VINxlAgmvFndZn3vhYQl7JRP3nyPjmdANcLm
03HbGXN1Kl3i0Gqmxhkfzd2yFDtI/Wu13g0ErzVS7ZOs/mjtDpkr5kMsKoS0oIRFnq/GfeV2GKLE
bmKW1rwsrjETptXIuQ63/UJ1Jxo/VF+SjhmqbAiKisryjhUEh3sRCYIqAkYMUjeReBVdDutRxZlG
HjcBBGqLTCFnp+1rEoPIgFPWw5C5+xzR+0DDCIsgCChmSxjWIqqxTptYJNwx2yFtBHLmnWILJjZ3
tm0M0wW/io0i0Um7gOMLerbJJ8s4TQjytMhwWKTX943E6cmrM3HseUQfM0iP9T9rfHSDF93OQxet
jcUk5wDIej2+BKLjZEoqhTB3vAriUOAdc2SJLveZdmfioF0UxdTLI9nFGkc1zZt3zVYjLLr9WPk7
v2zeTY/NSHsvopnYpgUUfdFf0AzjHFPU7rbaXzehGWxBgBE1NW2oYx8rPPIzAFoIA8Od7DPw2Nre
5pnrtQePykxW2qx5tGosreIsSlLSuicOgYZ7yjgJK/t95ge1+EL/UxrfpEAcymqjUff3C6Mm2C6e
C9Sbh0E9SMK+8dHz1izcOZ1t7Pw1QDOIvKxlMVBHfYJfbz9zi2AJA9Hmm/AfejTJ2T07JdEN5nIV
7q0zvBRomIsRGJVoWBqXt97g7775wFINhnNts0uF8AihUVacLKhfS7z23q9Ahblac6TwuZr+Me9j
k3vM+zbUFvJMRgnyw6Vh8UCjybY/VH95/uj2D4H5rBvxuN67/I3PTjEhQ2/0f5LAWnUs/dCcbwXh
ATUnCc381st3DDJ1ccf2kpFfHEDTMM9CzWvh1Dzl8lmsb/zyhuZLAk5q8CgQnQiWPGXfmO7GDEyU
kpDvevwfSee12ziaROEnIsAcbhlEUTnYsuwbwpbbDBJz5tPvx1lgt7HbM+2WyD9UnTrBZ0hKiF/C
UsD6GwV0XeEoUWJawyxNVzFiJJ4+mwFD8nfWZcvFqr94Chk1NjJr4MalqMV3x3lhgVFxudZwLOUQ
MbfWeF30g1kTDSQmFjSgm9cYYEtit2PQE/2I4obi2uwsO9dxtRdazhy2bBVSNZS7ZayiA5TocmI3
rOUp6x2dpzXSd6aRl+IA1AOV6xLkFqzXUPpZ15i200iC/LkW59UUgWrjjgRW4ZXjT9khq5Bvhf5L
0nc3bcl9t0r2DG9ISteV8ZPLb89U2zElJF4vCzDxsE0mnHV2VfW/KsPKJWae/UaP4vd0WSlJrsPZ
VL8KXcau5V0g0UvG16kn0lFbfKD75J7o/H/IUHXEkOrcThZ0AtBTcrzof0zyCIpfM8SD9sq2jSDm
AroEHcy9HgQgl4VTzZGl4uItoPH2IXwOACy69VmAtYztF1FYQrxOBl9VdsLzarC7FtxvDHtHZBxi
ZH/y66trz09j38O1tMp3MWYyzXznOcb2EC8Jjw0PKQOEGiqN+cef0iE2ZKLXseVyVmpLIfqkxyiC
yXo36BrK4SK+uD97+Cl7FY9HTp8BUEjXAm32Gd4uwCl0VcJX/SRj0btp4cjq8VzpX614VCR/cS2C
hWy2C/TAHlnCYjnhl9au6dwXpmp1eqfEcxOYIUDldqLwgkVGW5+d+U66+wxuK+1D8WC+jrW6zbRb
Lnw8O6/AgWuCBQIHBV9GgftWAIdGJGV9JrUf1zAq/afsLhg/qoYI/YACCLLK/4kixBpPtxEEQZm1
G+tH5azGkumJVSQjqeq2DKhpeBUccjAhANPHIPGky3idrCAYF5WnxL8CDlWCGbuzWRAyx6RAtVFQ
rOqWiMJpVzBsVzyl8OPq90lt1i3DEDqACSKHLFEs/sZY37C8tHI79CeJEQrHrdVgFr3TqJ1ahq+s
9MUtHACgERREnHQuzEsgbfl9yIB1oqvuGXIupI2b1iRuq4FmcUQpVeL2LI46P0TxoxO5D+Z3TTzX
kCPr6qZ2m05+b4bfMr+E1plWH2OML2ny+kryGok5FXwAPCTF5N5xYDT8NxLa8wwRWxV/QmP/UvH3
91j6pvhuOnH+beXfk/Jd0sVWWI4zbGxEpnNPZ0k/CiHxaV8SYlMCEanMEfjE/xhunKpehxeVwE4b
HSwODDCx11U0fxTzNEfHAfIhQ3cCjBP9qwTnEoDupBxkG6MpQ4ZTlL5V8jt2LM5/Qrcag5o6c58Y
DRubUf+w5k2YU/sUtmV81HjIltvi9UXJTuMT9qdaO6Hbo+YQqRzf4uQRFyvuyDEy2LyjPdkS2h2Y
xMNqoR7nVKMAUOJrr/QwYVf8R7TOBIXUYlA/P2bjrpZrxCc2elgW+rZH5zuuaho/RGJcfMqffrfO
ET2zCBChlntJI347+8ytQ9Oknl68DUB+05UG2S7a65OxPfxdWyhJs5lZJJ9F+AB5WG4SHa4mDucD
b5IWLXt9KcU/puuaIrphHfoxzKAXjTTMj+yFS8i3qf6bpJOGHLpBG/LTIQXr4VVEB0ScBOZJ+S5t
l+Tpmp8exCTD4r812POw1nUqAnKnBzwsGaqYEtSTW41d8bbJ3qLPVN430cGcHxribjYRvg3GvM/J
xisPHc7UvGZ6YLReEdF4cHU74zFN/N3JWW6vIpRgy4FH3premJwyXF2fXv5ydZWb/rs2dzpPK7+T
gyaT26B4Gtm/0abbMpitlySQB5W3LjhPvGCkjT9276bUbkV06Wl4ApYrOg/4KpGQmZRO/iTaGaOm
fsBKwK1rtJcUEJH11oRv009dvZvz0y1xYMqE7ZMpGBNFRxkInAG4yKz4nBFGRFheRGAOziuwC9Ph
jMLLguScQBNA7FQdM3M9YlPVeMlwFYfrc0FPKeNuRJvNgt9om6z7F8uEVzDluUjpx6jdha+Ca1/Q
7kp5KhmL1O+v162tOrvptnzvhpkC9fIzVuk14XYpv9LM3IX4PA5y8yIOd/15fEUMDyzZEWCYkCkp
m5DnR3wpp0UbgXWEVLWrTmxtkQM+EnaltS+lvyK96yluRf2M9HfxzsJARj10kp0qEIwu5DI2XBrP
GUWbgpeFdkScQks5pjcRxDCq1rzdHIX0EGT1B/GgZXYr1fNsbLX5KKbvSXmMLxYhAdVf2gJoRN9R
7A2ogYqp2quy5CTxln+neabOIiSQM1TWzQXxiBLunvDPhPRuRXgL32LCVUykY2L+ObTGcWC8OGA6
rbG4BekcQqzum11bOTzcRyVsX3he099xeodgwbAlzOp3hlU5j189M3NaU9ucwNMVea3hQS0xJB3l
jUwr9LyI2ZcJSJjnf1nEjtvqd0aFOcIvQ53QNGGv0kv2hMNUWj2EEr23+kYo6hj+9fpHZMTAXhhf
YOKvrQstoFYzALh6t7yU2aalxGwwR+1Nd4w3Qnow+z8l3mSsEM3L+VkKo8cee8Yn6QjZ5sk8QU2/
SaKQq3P5pA/8eHH5lMW/vH5YjEP0QubeP8NqkMpDUUDMIi/3OMwndCZ9iVpG2wm4F+nNRhK/mmgr
Sydx3ArVr6aeKvzhImDFy/R8x/ht9bL6dWkK2xhwIcNJLLeWomyUbVk0TMgtS4mJkUal/AGVCJio
UaNq6iqiZxeQ8sdoSsHU6RpLrqCermc+apHkaNVh0P+lza/GxL7HfEYXiB9nLIs2UTaIf77k+Y9C
1gWDZplaItCAm4UeluW7UdTOYH1nRLPD5TIAx1QJvGeABgnYLmG+lyV256o5y2GThWcRYZUOSVkv
Ff4tgwgMbDZzTMJYJA1oQrkLh8Hppl/5h2zqsFk36S5uLwnE8LbAxFg48kYVYJEE7Lh5pBnBi3zX
qB4Qj1vrERdx/EtxUMbv3SrBLx8V7XZKm11SeHYPQ5iQOQIzyf+B28b8SSZyA3Gsyjq+3EcKm1gE
MmLd00Li3o7bhpE0SzOEroS8iPht7v41BZZtULaguTWcwyjD3aR1e6rGDrgQr911qQMpAqKKOmZa
Q3rMOfmmTxXZb0NQc6Lwmay3sP0sEsMr9Bq3L3TKS8ebKoTIvJyWEuIVY6ykAZNZ6OyAnBPsnTCd
QtW6oeD7kUhRSV4/NUwmjNrj+V+VoJHkN/HM8EYoTlkJPctY6YPgGU/kNRS0BWQrFH/e0JcgtugD
nkzAYjmo8XnVWEwd92BVUnoKsgLc7clIThg7rKzQ9CVE6wPtkd5Cy75P4q0GShIzcWWm8or5sFac
vBeBEiDQ/MMkJy+voqKprkp1rZNjqpAJzE3eKJu4Md0MVFO3LCdX8d27RZEKKP7RGHv0aCgFgGYM
pN2gE3TJgN69hxCd0DYmpYgxEamGW3BatNVNfgwRQMRAriP7UkZOXLal23GzvBbJ7CtFTpwgnMQn
No+Ay1W6FAXD0EcqfWr5b8eV3r1bulsqW7ncL4ukaje67MXGdjTuAkY4mafAWcIg4AUu5AkoaMNq
PQM0aEO9EpPGEflzSEWAy5N0x1fM213GhBtatnqJkCgo5EjgjEUTJ2+Keo/FFNLj2QWyd8CvYFgG
bXFTp1M3IWcNclhXGSg3FiVfMH+6gioEvgPajR+tTpAfRuTYeDVwDkdNOx27/Dhh/8+Vi7uNuorD
k5UCVKzzZhV1CFE2ucAQfJVZJJeRwwaJF8mqV4p+J+AhT47uruT4qX+Wxkx7Icdg1/DkjNef0qxY
ahTCjBQkwnODmpYSCRNmdv12at1quveTO/QfzwnznkUZY37LyU6WGHP2DOGRKkqgvR18AeX1N/GK
jfon65g/v5iRawzUPJznmRzj86bg/NWS3MCAiyoD/vgqtPbyQIDHY26/dfNoVQ8DWAdQWX99pyUh
F0iTO8QZKro1xPIcMwq4kzLI7hM5X6ndh+euLukLrlX0Hb+ulraVrT1vs8y3bXOJLH9+rhv5n4gh
Lr66FS61k0zjCuNP463E9Y8srBRI8kRjhd5g7fOGKIn1i6IbABbrWnwVgY9p32W7OoY4Z6HCSzfq
dSHUYN4hnVvprU64SPp3a5EXB8IZFk6OhADtLGnQ+ICl65H9WXvYiZmZU2EconyAIMUtSQlgFn4k
k3vD3l8+c29eB8zoQib5e0vE7AU3WL9qXHzBFJYWKzhxwGD5ITCxrQ1NC7w9NKYpvGfQvGovSZs4
92OeGZx7qDjoWtMdn5TeJkfRXzsdaLyIe72jJM74xTPhTonRWLEg6LxkuP6kgXEUeGWzq6JL/KSw
2IzzWsi86Q3ALPyhJoZF1g8uYDsEi7n0VfJP2YKelf33WUxHwNYDhh3E6sGljQEUyKZVDGu73TXm
+5xe2TosUTpvBpR8YUiVrLCUKyIySTNadBL/8uIwZx6jPowstHStmvSxDhDL9AaoQyYs/fSDQe78
PYJfMprSLnK7mfWtlX7w15QyzdQumVZFfAGtI+nxtSCgZrjh+m7Y4YZbptg3BxV3HWDcAzra4kyt
LvA7L5vBUKc6GC5M/TarAo0nP+FsircE4OTq2XiLvY+CtfWxtU6v8MSktCU4NGYl8O3i9xKzpJjG
oF6agyDG9FRrv6UXc2L13kpnvmYmuzK4Y3nQw01Xk+sUOZGy6yCvZB4fw0DQRtBMs8O2nAkFNxTk
s2Y+QYCXmp1ggK679JQvJiSu8jUomLZ7YQJ9clO335hF2lFNu4jX66or9zzfD0tdSQYuXC7nRNkA
NTPCRR3o1iA2UORpazI/jFxZgf/lDsKK797gyUXFoXAQQXRksuMQ60JBpq14mvw53is1lPAXws4i
r4csLa9HjM2oYlrB5TNLV269hvPJgMfo0LAw9pveik8QHSTs1uQhzows+Nk4cgRYwanYwSIqt7Ng
9qP3Bjp4hqxkPRuOij8ys2DcXiFG/BY4blLOy7ecrb8gGWuoN+07r5AZqlq7gN8ixj0COS9uc4Lf
3l6QEsmYSOLXinQFbxqamseLpgGKBOp+6KaCn0drCYXyrVM8MC1kAy1qs9BvLQcnfv68wMlK79HZ
0VX9iDBI3mUTpCgSBA7hgCWZB0ZrxGuiTxfzrsTnnDOQFUbbeng3KQWYazXr5BM3CjbiHCQaNmCO
mFFAuc/Xarh36U40/alGib7CKCYCZtSWTxJClsLi1bRNFf8NHCODmtizhnBvH0l3CNsy8zqsm7F3
WqvxsVLhBF8KlLuhH8XsofUr2VBsjiIQFZPO9di72KJMmHeS/hD/91zhMkUXcMj6GWChyiZ5Urnm
R8p4oXehx/KiJZr42FWyRW2FESAbOBc8HEylbzpgtnn7HY8EeXHbeANcbhOWh13OHtyMmOUCHoLq
lhlvjlBvDaBN89Scwi3o9JYXX5w6BsyVlyQrTUVggy2xz9RCxGZs1RPjoDsO4Z3Pe4r+nhOtXHcL
0fwwaJ4pMNdl9nzpJT/+Y3TPqL7SfRmxMtlIxWuvJfiwvkndp6Sd+Dmopk0o2N0Ox6QBH/WTDnPa
9LSn92Ss9Y01GnithhqWUvQfrO4XbxzwG+G17FUifuO0lkE9HaUnJo3+rNFkkGx+UK2gHt/r8ADW
JiROQ2Qtx2tOpo6jvI/++EUd4QzYDQCjfcIM8jokCHiIE2rvcM4gEUoYYK2qT64ErHAsk5lywMyB
5xCXxDqttOLS6fuhuRIKlWouEoKW2em8mZJVm/rmD8cYH9lgyM98H4hjpWU7xGbJc9/VxHoFwm++
EX7RjEkPwGkydFUT3w76lnVIilS4PIMyWrHQ5XBTqesUtUCzbIC88Gnr+pysVRx+J+M7bHEdRIyq
Pubu+2XcITTUr009e9AVMLoS241afup0IfTytE4eYtyhWof1xqzWw7ClWmGbMpIF7yzheqmHYZui
TyI0Yva61kcJAT+lFYMU/K3B5GTzwnvIOgKvx0iRb9fq2nwYA67PK2jFTGHgqoNgmrB8ux1jbG4a
rDUI/Up9gkEIx4FbDbrM0TV+PWVwN26Gu4a50SBdouidsECNnMHOy167vttFvxmpqQ4TIzqIcEJQ
43zKIyVFkGl/MvwjkiERI1xETESMLYeDckMuxHrF/Ao8sVn3z7Us77gbOQ7yBoh+1co+r5lTI0WD
C0zGPdkuWCzrXJ4xvPAiGRzWsf688rvHCntN5GSPiyhlPTpc0IPS1wIEc2tWYu0P1wkgeuUlDypj
kUES3n2A0qhSOBvoeM/lwdO+9N/4j1kIZTXlHr8dMjCAF4Ivd+HwMIrP5rc5Ncfhjb58ulItyyL5
4ja8NpIiip/83wS7DVDhwa4sruJP9Jh2SKNhCzLgXJFe7SPXZJJXbUnWfTehQC/1hUjFvRl+GHPx
o38y6BjP/YyH92e5J/55j4a1WD5PcqKg3yWfTyyadQ+xlemkzQpV7vHK3/8PNo+JOatKReX2/2Kk
nxeOe368oW/ZiSLpS8huuYhDF8yp+SGyV2WezSrIPOvlSb5KNo2d3LlG6u/0nKB6wovrIxQ/6oY7
0pne8IHEFj688trgi2nSOhdJI1ulpaN1Lg3wBJc1Cwz8LiP4hS4vqgOCe2KO4C6jJvIUQ5sOBNJN
Rr+GBH50sgfnCpYbzfShc/FggQxQiZMUVdpS+YSIIjFxvMN31LhzeN6GTYgw+elL7Vf5MGIiLKZa
RLuch1h80hcEo+Tjp4F9BL9CqS/qtUa+gOIy7kEaO1B/rjTuABCk5WyUrRW/lv8SZpKUXaXDURhi
aALB0ta+sAjbmrnLtCjFoNue3NrmxpavD9U13+aDtoeRnq7lB0WvdUY19SMZPimo/nAHpMEyBcQ6
/R594cS/UEAOLV9uE7lW/wUDEVqOYTkVbiCQvpbZ5aZpXRWqK1wIVhOXePL2xM4enD9yKSosrl6O
2mUsv2ak0DBoJzkHGIxolmifcrQuvIe9XN8hQDAL7jjT0N0qF1wZ6M8xUUl5egimBj/fYpRnhbsY
WRoyhtdVZ0bGKv1tqCW24x/j+abx+DuhL5UXRgg4QKamJ2/N9fRR4Z4HgkfhAI5f2IuY7caznWkr
vhVYjX/Zm/GtbutNeOSYbz1iIrzcF34nwwbS/6saz7wmPN8NNuCEukq/lARUpuifmcnwvUhjodHp
PIYGELOQ3pB8KJ/nfMvX6v9wWmZcxf8ECSdPhNC+O9UvFd+TXdS98xUtbqoStxt+ExagzcROcRA0
IVREWpjyTpBuF1RIrnnkZ+hHaF/lxkqZK7tzCi5o4wBhS++44LOuIBC1h8wkOsoeb/LOODMuer5V
IMy6TT9EnC2MGbIMuqWwWSCkfX2emPd9LOWcM068NQ87tBAfL9OfERW9E1vJvFj2lgP7e3pjYUij
R/f8uvE94Bw//1G/CepmJnKJ/Ykw7x/5LEqFi2nQfLKmQAojDqXfp7U8cyoI42v2NQ/yO6DWarzM
PhFrAZw4LyTJz/Relg2W6PzNnuZXLhOwP5DzBw06l/TPcOodxa9vqU3+wA+vcv386xyTUWtqQ6x6
oZl0sEx48Fy1/bCy/NT+g3ce9J/41qBkWpAlX1+Jd3y0Qa+99tJ+c3BC/l5I5WR8ACw4+H/Ywj8A
z4kXkNsmNMaAYFM491zig9OkPh10/FEa9H9OLq9VnHCJrbqLx9eHkDpaZoun8UJNy3s1tskh87D7
7ksHhbfCW/03/xhsUDQ7kCtOBfDmHgbVPbKRpGyNfcR8xVED8xPncKzfvSll77JI1KBdQwvcASKO
jkkIii8dzADzC4c4uGv9IEDnRzvFfuGlgXHPXTBnv6U68t+O+hlJuG0c6E7q8UJedCME+ERgRYHm
CQrsOvKOxBkw41pppZt8qZ/s8fYDiSSzq7g9GAeo1yI8TV93lQvfux52GiOjHrI1tviezrF17L84
kECZ5ot0aQa7uz9P3YmjgJJexEUGIbqBhzZUMTTGHnxBZkjljfXxZAIaOsxqDMfsHXYmDA0L6bwN
0hAf6sPrEN845DhaRnYdfh7/ErCZwNqz73GVjh312vzqFh2YjfsuR079VxGPhXPOfwfoPDnqR/vO
XIalS4cx/ndkVm/sEI4Tnj6GTSj/8hPuJYx/MhgT++SAe9ZF/hwQaAo29lB8GgyRebEMw6XlTARR
ciPwocVtiv68PLesoB8c/niKSL+xPixcaGAu8/TigTsBG5t08f4jw5SaBUW5ZVd/+qbfUmXLvzRr
9G9MuIR/3Z29NR35GukNwzl8aqnM+ZHZXUZxAox4e920c3a3/OQKlkE6Pde0Lfn6dRoXgINHTfa3
KMF7cJge5S9bffCDYbuXwBLYzP+BIi9wKCNoZnOb6KQRh9sF6DgeQxB/we/rflzMnHZEORvUPPzH
m73XwXiv7hgCtcurKx7m9eXJLqQTSI37/ANGLIqGW3SyAmNnvuvvmKCtOURMGAEbbQPDsnuM3rSl
LkmOhq98KX7mpofWsXb1A/x3/kz/lT7WD5thRUDwWTpLX/2HcTCPSGt25qUILCpb4Y2i9xWkO81V
POnztS8S5mLsIQ2LpEd6sN4wItPfn/yI5OcJhYIOc2tAMIMjv7Lc+ap+iV9YUzqY/Rxg+t57bAEm
X738odDDHNI2L11QbrgnRs1Gw4QnGZPIw+gUd46c+o96qPuQPudPLZjWzIHcKDAcljqkg/l8WhTp
jrKvPTb6AdadAzBvM93Gj8MTH9Z5WMlH8aocVMWVf1lW4wX9zA4PBje21cuwlRzjLK6Us8R3uIqn
pxO7pPo4jSNv3ohucgyvdw6aH98MSNIbnFtX6ceFM/UhboBVXcsRbr0zbsTOHjdJEL01rsdF/fbN
+ICPunyYZ0DHwvjmFvn5B7kXq3Fbrzkk8PPhn+RbDj9nXEO+YuEKN7Lrg6u1+45O7+EBmqVbAI25
zWfm07S48tlaljmtoS8Gre3Fm4N6xJeG1cAz0y/QcFx5f6aCgtO3yXbgGD/zGYmaQ8doq+fWDTLn
3+ujeBBw5ShOEYwOxej6Eq/o/H1/+RNgMcd/zad6Ut3aSw8nP16Bq93NI/PVwx+TjnMRwFM5Gpd8
i+A0Q7JhFzvu+PhGv5s4ry38VQ+quoPybhU6TNJsyx3cNeTVU7Vdl/Zu7t3hs90+vfIEFu52K5YU
iLHNqcitQnG+wR/Ig2jyicDN+/impz1zH6o2gzT3GZjguXwqRpsedjl+9/dmeNyJ0GOEHZcR2jxb
+sVx/t45vywSrycI5W/gouBkAcqpCJA4aV64q7cddRXGyYdoN57z0BvPqvtvZkB5OY6rPDA3+WoM
Cs5Fc8cT+wKjMukCORn2+OH9PgP9M1wlO7AICoi1he/M8s9Lkoi4BKSDvoOmbR/if+XXp+JbPgZm
hNf42FkdLC9UbERU/hP2NsXInoGnAwsHffoF5r95wnZR96s98UT3p33+k7ehU4QeN5fD9gYLZOvr
v5w7ge7G1yMkc3c8WrvKq+zLjKkKMPGFogD87YaoPTt078qeUiI6GV/mW7aP1oInHbQvwee6TEB9
v6y9eNe+2rVwQI70/grEw/NWfQ9/xr05DPuWJCM1gIlnHMLV7HMt0ukcxc9+a/pCjPbAxsASZ06n
wznqh8hLLGP2MEsAdt2ZJZ3wCDO/JwzHoct2CHTlES+768O0Nb/0whUftv2RLpDhCNs299I1Ribw
ezdsMgldHox0aMkzd/AsXo/2D2QTE30I+0CBeXwAr3KnXyoH8bSUD0faM0gyR/3KiSvsmfI64YFC
7Jjexk24Vt3GBdtdMAgye1x1NVIZsl6xU31jxu41D+kAF9kt7avlOumhcucDCgD8e3EasTuvv5u+
efqhFvcyvlfi0NY40+pjPmSpC7NL/oWIuROPGou03uJn6OhHyc8symNbIn/CPuU/wo3PQTPQrVgw
Y83JAkWDTAvcXBsXrPD02d2jnRhwXdjyBQ/3tbhalkiNqvAfMcBfaPTOxQ2oAS4da08OqofI5JYK
hvkih4B4GeyDdqbN/VDXrce9nDjT5+Pxun2YMHn4UcWDXAyJMyJxkvcLGqo1BnoCe0z5W45P6xvw
MHYxz9pTePMeu9V80F00A8RGLfXZz11YDxwotNucHJh4ihQQGLOrQfjLmGL8aZnqeOaZzCAXZaj8
GQYJhcx8xpKls2vJ/4hOQB52hTG7TSVzyGzmS2v9AIeTjcPCOeNEihDihBZfuhgHLrF15lPIFK2r
B8IFE0cgQKf8i9fsq6sRXCkDGH65+m92ny/mDpEnKGL/BwoJPuAATgbtDl3ejiGrC0va42idX5RD
nhVQ2AdAOi6FPQXJUtJSZ3O3a1wOgvv8IeDAvmLBduebOWvr1woYvf3qOzUQA2K57A2ch+WP9k73
qV06wDnn5dMLUVu/HIATdv0JxUa5JaBll3rLP4v+tODAfMWbsuOz2SQSswSkarYeMD+bbPaPcigz
VDmMg3khyqGnmvmINuwRCvIBbSQpjkeyXhra2jdIy5eaEN2AKf9BytbmLlHdyFfhowLgzqVT0o0F
1Vu6WYbV+Uo5LSN8rmx02Ef4vM+PaaH/2kSjr9N/7+QswB1xaBG9E7EtDG+5yZiY0zwOduGiP3DU
U0DB7oi/xru546IEGWP5sr43aPL8/Jat0kvpQfAltNZJVvox9drPPrUjZz7TWZxrP4RkehEWqpyM
H9tjvvSe8I7v3YmrfTrJJ6yvb8tNrZ0RmBb28FCvbOU1ZHdqBUorX/mdr8KO3YfI4UydmlLLfMjl
0ig3n/pb+qN/xsdl7BhxYRqX0VUD6VJQxLfuBNhx0nflx3SyvsUjQwQ+Jc4SK8FvN+KVBy8eGSyx
nvl7pDMVXbJrHmRd25t4z7d4/8C7c6u67WbctPYJAuDqn+U0rnrkOOm9fl+4Bslpzsuwv7sVK1m+
CgG2W4d8v/wt5t3gIaQ/yl50GUGoj4aLcJ2uwQH+Aw84u461l9/EI0OxH/ktc9ihLrZH3hvXzaFb
WV/4RSsbppzb4S6vnnyQeRkkABN1O2tPtbenohL22gaN2mN5/MaXDFqE7vrI+KDZ4QGznzdABHAO
A8OHB8D9d5mAl9TlqNpOv6xMe1gPKx62Q41jd/4Fj2Ec91dL6wUj4ZCeIZPbp/iHVjkLuhMe5ifc
jYf1ofWMdwqF1BP+KT45MQ6c57XJqJq2g7pDZa+6DHs4VbFVNHfqKQqwKD+Ea+FGEf7ygd/ur+1i
abbM4WAJupTd71QGlq/zHpJhm+yIIqfavL9+6GY3kiNtoK3srKUTOohXJiuaBx2J2dtq+k2csgD9
6fQx3Q2pdal0T3myATKhwiNn/cSSD7yaAYgaQbyKy8xgiEnqfIEjhtOPAL6mShoxuejThIVWXaet
Kw1G0Jr4QiR6SyCS3gQEBjLvi7ELMhbsHJvAaU66vaGNkHNEbVMRlXiM0SVHhUg5Xc/iEb79XI07
MwV7IGjtq1Ss+fj/X7p/ch7jwRQPKaqF6Yi6519sZZhzmfxilQ0BoVJIp6Nx7mUxbrh9ZaAvoY92
9aQudma4EG3SdPsqGYVkQ8/8RylvL7HofTXF0PulqkWAnmDd6Im2Rfs8zsRuCk3vjrqmbhWVXiWp
oCzE8uIopUJJlzpdRIAILURqzcl/mRh3jRnRoTXA3AvSBTbz6LRDizdhyeFKa9C5xYbYI7BGn/rf
/6qV/s8wXsNWraRwl9RfoZr/6+NnjNkf5XhXaUGhyBy0hpKQRg/21Vi5vjWVU9dM0bZrQva/ESt8
f9jpDvFeyL6asb4UtfHEl3jWMGDeKy/EFYOlf/SzaSBBYj5jWA1Wu0yZSj7LCT01wca3RBrr37Cs
3w11qG9ZznioeBo/1azKAHMC0HY/DhwC9Ty40vNVbpseeFI0mCvNWc94RdzGdeFPOMo7i1Me05u4
oodkshnVmrgZSwVC42Kv0OdCoA8v7nG55VaR+IFFPFX4cpHQPrbDYr48QU5EuWJGmsVX150QSsBg
vD/DTV9C06l/2B2SqGqHNKye8IxJCqkL4CrDMD7Dpo0oIhUHPckFnSZgZBulR01EVN92aLUKwVTP
kjJgM6drK13NJ+8pPue1IbLeIxxH9Q6OojGZtzHF9nmWqp1Kbllkzae8DnFJKqEzkN94mZZ42f9+
qZ7E4uVQz1UID6iM8L8vjVcd6CSqRkW9Qf2Ez8byz6TFEKh+Vn4sJ/mhpzuvnpO0xo9lFzYqHfqM
dsd6Mh9LIXVaC275qil6KdgxQPHyKg6DMsowSodgxhmvSvHWXP5gJIrHEu9mT4Av0EjQfpeN9d8v
JTENi+sI9CSlf0L0Z7KsqYMEtFaSVtOT8rrcrXor7VFD0QhJIQ5pndUA1Twx7wwl0K2ICVtb3NtG
7U4J3ogrVQFQSeqc4Lan/K9h0SEwkxnySjFlqgVqMUmJcVQMjCuxwQ7r5j2CnpGNZbLFjkSHXX5j
CTPjtRJMXZ6RcB9Twx+FQnoT0wOpZ0z+qdHwWAeJifms8tpMDcwYMS0Dio0XkL7FG5oUkLIdpHsz
9XFAUlPq9aJZbWIdXN0sUYeg9jMPqo5pk7D8gTpePPoHij6lTt0cvxivGo0N8vcSPbpBsm1VZIwN
xo9GhIExhl23JdAhob7KMCYYUBkReWfudbOKWMSpsH+VCR7oRXOqak3b6U3MCBmFTSK1EGd1hisK
FhzIktK/TBYGR2zadKs+keSP88uEK8Jhqz5xHi+VFEoOUThSqYlbJbGy3VQX34JSXbIaiLfOCIaT
o/EYk7gK8+d17HtG24aig1SkiwWkkuwUQb6EBROOUIYkUkOy3JKZZQAYFVGX7GZrC1d5zq0XBoXP
ZJctv6koXJBtrkO65MQUk7DYjXlyz0MI3IU0YK27/FYNuRgyVJeqrj7GshPG9Xs2mv0Gy6KvTmRf
x5jkb+qkexPiJj71A9S1uHldcK6PT3WUJKd8nKxdJ0Ir0p4IFrAgjWulveJ6Pa7NcDqPsnzDIQAx
dBSdDclC5DkFrw4wmMuInvUJuUpwO4OXUw3zJ/7wH0koxuenhKqlDOFl4Tmfcq53lB+GikPkK75x
3QkBhvPTGRFWtx4HHEdgb/JoN//j6DyWW0eyIPpFiCiYgtmK3huJEskNgjIP3nt8fR/0YnpiJvo9
USCq6ta9mSeHxCrxPDL6DnJJGu0wzW+yGlloE6w0gy8xx2KIkuf0/z9G0jY2rTvcyCpKTrYKdstv
nV1ZSDbqaEBISwABJUKLFyep+h+syOFmbIiR7eLow/U5EAnLbH6GuKUK11Qc+lq54N0IZLC1vREd
xmct4/KEL4bUY4V+Tg/RsUVjaQE2u8aIErVcyTCyYMGV6geHEVSaEEQIiZ8umK9loSbkFgVyZWeN
te2M4Z/K1ngN7dFb18OGTJFlCy4Rz0mE+iBoPmP7E6trby9gL9GW82dFcs/TV64g/wYoLsJtUEKA
oKF8MOBrZrco3egBDQ4NTFtQ3etaTL26qD6DF22xMMICL6G1c7yAKb+q/REIXDgFlr7D1oxwXNI/
Z6IXRQdSF3KN03CtJ3vH3QD0avVzKGcaB0eP2lpRl+Si+TSOvjud5ffdIElAV86c5836bSxI7yuW
haGveqboNpM7s/6E3c1X8I4QD4GcytCHqQvKRWimpwL9Gg33ZPhGzOivdOUngCaqAwq9pu06+bI8
xig71Q4XIiwXbtg8ILzNVa5wKgr6rBw2XfXPN6255nJiS28hIBT2vjfvnepUxfi0UxQ0zKBZeYgu
zKVtR2c9dlcyrpdqLVbqbxTDL87Kfa0lB0di/hXFvQfdEPfkGhLy5opqY+VGjRZafy9rgVaVl1HW
59xltARU6LeonakhLfEokIwDBu1N6YKNbbvMvZJDEajvWpluq2FcdITHLzQHy1YYHnsBVnmwthNu
QEhomnnH9appcjq7rfGntJs6rU9xUgCFulXDVbTuYnJJyPFOP32grTZ8t82j1r/SGO8LXokq+CiZ
kjp/pnWsuf34jMxXWC6NdB0pPAPVvwxUeXVevMP+nSJaFfg0NeXv0DCGBw4X077w4kvl08XPkazl
N9E1tyJlWk8WsqUkhOuwxZIcP4/RA0liPfTuUGXNKu0QgmWEhZXmLGSwnBoa+LUGrY+/EEn5G3Yt
hEC6hLb71TrvMXt2wlZrR3BTGVY6aOFUqjekTj7VtKLoD1dTAeJnEopku8xNucuai4dMgdG7re0N
5Eyev0pVAZ/tPU1p4nKbmsyPYYJvZUM9wqyTfG5c/SVceTDB1ausKBFu4bgIsEzV58zdueRM+AfT
e6BI1oZlZfIGYYZdIf2PSAX2j+kzjs5hf5EDA8ymn/8jFwzPD0pHmDU4a62Hpr3gcmx16e3sokUh
jKbOsdddo9yTAFoUGjBebmHRFwDramFBDoDoOPWztIdZgABE8mRM9Rv44zwS3waL3lBvNvoYWEqI
ACsaUiqOX8I/0AW9vD5Av6UtbaKsAekC7C9s71O27arzsZeJeQnTB9IBBkam6fiUGS1WS0gmVMsa
v6mGIePSkj6AiE+SMm+CIqf/OHkAOyajUuON2hIYKhiumyhBXe40II8+yLAmgINuRFO8HLW4KCaJ
NGjgG6db6F67pOik/YJNKD+X1i3DX2mJP1OvzmScr0zHuDgUkrX343pc1FFip4NAxYR31F1kTbqs
Mh53qi+TVN/bKsf1NJJof3kZbYkL8mlPHUkf8TLZcPa/zD/xT3PBsTwbuaISdddoQLPCZ1d+NyAB
0gRxf3I2wosWJeeINjLucbVfunyuAKqQS9duJLfbIJZjRJDCLuYwabTeVY1maqFuwrJbEEA4B5rz
jIr3ALFCOgA36n8meGTQG7NEB2fA7pzik1DJgNVeTYQqmVE81T0ivaMVfII+z+sHRU3s/ul0JENi
utGqua+e5YZxaNwYASGPkLddmG1XLz3Cg+JxQhuf6QAWanvCn0yaUvR5+EYGxIomMQh6CBhc6Fiw
lmN/V7Uv3eMsHr9HAoJo1eFGb7y9ybvPiuubh+L8udpa4eCFqS9KlJwafZLuR1Ynx/4csDjmi9Qg
XBl9Q/nV6BtU3NiEs8XI/tvicXBhi+9Cln6MoiHrcegyQPe2yGJU9O3WJq735Wd6adwZR1w7tG85
HWyfjiw5A/o/NLw2QZ9dWs94lJEZvnN/3VIU5e+cwrgktnW/nPjX0QHIjd9y5T30A93QZt2272ZQ
UGbcLQWPHvPjFqMZkz/71amrPD8k+VfW/Hk8+UxuK8tDRNQuubcMqMi5EOdIbFleAcM6P/oO9S8B
Y01O54f2lQ3XvkHbrb55dF28EHEBDL8xWaoql5er0zzSDKP39FBIF0yQTDifpo8NEvsgUrXtgE0B
/RnckhTD2WS+ZBtwrUuQb1veXp1rbl4WFCAhKtBHVHzlxbNAoOsRDzDwSV3lLggLZQTfK8BTOpfN
8q9m+xgJCwE4zs9HMW2lN7u/CuyVWr7osdzpOtkosPgc9V1Eh0iusFd2DoNJ/kf+zp5p4/cvT8IE
uTvP6l3JVBxoHykvMItpiETFXKXSHaqjnh1Sh5x7FGLdX9b+ts5vY16E+VEzuw8n04SYBXTSmEgF
JzktyPFaqDcRx8uRtreZbhyi7/qPJPwwRDmTHNNOsBrdX5JZ3zKWBzX3xjA/DNrz2Y9Tf/Qppgqc
bK3zT0V2lLiTQEmPtkxfh3z+64fHUOzq5lBxHKu8ZIfEWGkVSmzty2h/gvY3TV+lfrT54oyjhajG
Z+CX4jFF0JaSA+Q9IFrAuWJlkXwGX966ZFgxcEoh55HqTjNWSJM6kqfydi04Qi0BSK6Z1yZ6751V
yK0a7bShnYdJtKy+I+bRmv4KJ5Uip2Hl6svMOMXZVZSrPl05w1rTcdQtjW7HoZTg0nRwmXJTf9Po
d9PetQIwcDaSQ9QOVvfQaHdMxvgBRpLOykJ6imV1Ad6MHC25kEKsTWkvW9YYfnlLIqPHykyohFLT
FWW8BiC8wFbpdJdIntr+kHWUAyT1iep9ZN6+SyBDgEymPQA3rNmoQOihMxr+B1FniOEgyylYQQai
HhOU9QnIOsCaYhsjV+8x14JtCvBgpN27YU14Ngx/bG9Y4wekAoQIKGLv+58kJNTO1Yv/St5/A2mX
g4GnLw5J+teIh+1Vh1L9J8BnqMG+RKWd/7TDWdDHgdqj5jgJf7XqD5429pF7Lv4Z/TWLMFApKwcD
XEcNl9V/egxHwZtTTw3KHUwaDNB4jTKupX9oYw4puR2HMBg4kewP3XgnEMsBUzqc2uZFZ2R8oQfC
EygYp7u7gnZcq5A910JymNYeVXfI2zy2lyS6KF7AV0ZbtfvMufKgialz9hbEnDiE2BeS8r1BTVbz
1s21nF/HC1n/zEcWRbSvGIuZhAzkaPIo7brW4V5+yexfA1NeSrmZnZrkNoRX4B0lrE8iuLp1n70q
7jF+XC0G7aXm0dFg5NUenG5NaHer7yJ342S73OuJUy5QZ7/GeIt3WcmuCgurbj/s4FQbbKphc9Zp
p/uGjiQs35gaTmX/T+LvR1nR7H3tErhbBStftS0gBwWutw5xt8kxfQNdSLOx6zlReSPHkGBq5iWY
01nMYwY0LviUyp8bXwp0WgN+EpUPINYKf9TlryoQ74xuhZvuimR1tPeJ80HY+iJ1//maTU/uaaGw
bIp3pI4q8yNX2VXhR+/8OSVVCZuOM+ZrK0YnZTCwYkPPwBCVwT4i/Lmej+6fJp9OixTSepjNp0Im
SRhwKoqXgqIYI2fmPCSFsie+U4rSDrBe0/5z2BSCH5sYYP/MBwZwZk32fxJ/QfW+qep7jCSkogkv
+7s93sL0NiDMyAjTI3dy4dvUw5y1GmmTJuxO0ixcBTsm4BqD8DOp/PbJdfKUe3xGZVNQkQm1WYy0
/yxif7xZVx0duuLmlMl6Am2LwMmZDwoMPzS0nn/SGYhHTPK6g1U8u+gwMeodOOK66y7Udte7Pylu
al25yOSkhIDJgr0XMMh306WWbsHzKeQD+Se7vklcMLH2a4rDMJw8cM0eWgOcSg1xasviC52v7OcU
IgMrCeMsda7PzlvzBF0qPj/8VjnfXZ3pMDWJZZ4tOo2ILb7KDM7+MPyVsILomf20gbwqxjDtHf/y
9KbxhzVDXHznKnrMhoWlEKkNWiT/KqhaB0pce4p4W8b8NNAk3DsyHoh+8ajqte2objSlgXYCIKtn
dg2L30ABVaivMPuwPHgZJ5oaGFJAWbJD1kz9fK6aOdEFgyzn5JaRuIFye8E+VEn/wzERfXd7koz1
7uGECy2ABEPxdNCTd+gVob9u5DPh+PA9Z21V/ESPeEIm9v1Dtxf6uCr4zep27bJT4yxBgdtwgaLp
E3tXTa3XE2BHCJaUqnO9IuSj7OcawEJ67B2/fselAQQwjPuFm3217VerHXkFav0ogpOPMH/Eaia5
i2doDkNvWLMJz32U67K9kB7TKNBpT13L9XQdOgvBhK9FrWEOaIqgiXerkAuDiXl+L/TDFM6DYRlX
3BmLZgiDG72j9hq+8WNJDLXhNnNhsRTr0u3eJoSHgpK5KpE84XIWvC0JMRje0aE3WCdrlNNasFf8
D6GDHABFgdVpZRsHi0Ba++FGl44WTHoXNHKdRZls/XHRMyLJlzXpzTWRx/tGrhO0OQVXmaXPevJh
f3CuoWgjvtRu75G+6DM+ZXiyubEO1MO08hdG/63y2d1XAx8eM2PGK0oiUhUffPXut1TAb0TLFzmh
wJsQ+nEYfPoWeTI/ZfA08dgp/lHg21DtA7WPgdUSk2S/15pPrz5P1bGFTCTZj9wz7FHndcfFxX8a
9MY27xUVhI22wrlq3V7DldLxidqUkY4Pmps6LGG/NhrmQBBPAOiQoPLuDdcaJoHdegwtPJw94Xzq
qvrO22jj5mCNiqCY0TTbEvQQu1sPS5gczsSw+s2HP53wNl4Kjrpc/TMVuvM5vg6S0tUPFU1G174y
zqmY2Tzs6zc6pnM47eyGkgCPatXioLSrl++R2YcqaFKRU7PW/0rx6YBrjmhBOSAkLXR2pQCe5Sek
SzNEx51RpZ/aQXPvdB6nsneY4BCoFX1MqJ1EeE5pF6NBcPnwJUMXGyBBhzhZPXekA4zXPiJFbC6r
b9h+g40KId4O6AqjoxKwjYZztXj6+lH6zyr+l00HPWygloehkBwbdc+hqtju6Hent1D7kt5nKz5V
rQO6epTBfCxP9iROb36xW86LNji2VbcYynez2vEXO2zRGu+Mbu1b6bA3on4GM4QpNELCCa29uoz9
fKSPGn8W/W8CbLtdqlVHgYtiGKhvyU2LZxWRNN5qYtFa3kFycTMtkrooIgLi0TNGLSPgJ35MROtV
DzGoT6VZhGwFsFYlxsWAEg+wN0ECBLgxdaeJPXdze1Hxe3lUtoE7k9zJOnbAMrkWuyJK6bllm+m1
LqbUCs6JoUuXQ/MvBXLg8tfXw9YsiLtBUVL+4HwQ1jbofwWjJbv/8Qdtr8HqjXOkGXI7MJRMD7W2
G5wUEvjfkN5jiReT4bClrjywvBLfTc+QoIUg7PzLg1WZnMhVf1WcN3pxd5G1WGsww20KOKWZ/b9f
J8rSItuQYMm+QKKQ7SWGhIFrbkhw10wdIIrQtMFpn8ACyMZs3vYJJdyt7F0Qax7VE/fNEosXTfnd
0P+m1ROE1Uw6ytaKLDKGaMJkJNMQZF+OdGn0teaUUN8w03CA5oi1/fDTg75en4JpJNc9mgrhn3L1
IETVxTPCNNARJojolyVsXczg1Gf7EdsGMXgD25QdMP0Pfkos2u2vaz0IRMktYBQ4uC5O+NMhYk4o
c0zQLIc4eYU0y9lcOiyOjoO74c+yTq1fUfo+NUEnFlaDKC/UlGFF2+egWwaq9/bhxvkyxlw8ktxU
YagIsCPU4dMovovsK3X+4hKVl0s3YcpTspiL+zljdEqu0f7rxWfCfa8x6A8619rhZnoBcxjIWyFP
cF5o5QXlTs0uNmBxadKLuwRqtUicdw0BTbQe7Hej1Yh2t+EQTAibraKfBw4oyQWfa62WgTx0/jpz
fAsjor42LbSH9lm2p8B6Mo96K8TVgQ9ZqTNP7Ot8iU4HspR71ZNr0n4m0T3qfqrmtxdcTLHH69Kf
1zRQOpYkA1vOdCrA+K+PX571aKuTFX6TSAzS5llrxzg/COp9P8I3MiorxWPST8uoCb9ie2W29KVp
IpWZtugxLNbXQlLR0S5lmfDrjJOVEJeOK3e5f5XTYwv5e5LhbSqRdJ53gGTI4WQM8V2TDO8bqK8/
2ekTti+dDxHH2L9gYbnQCKL+ZOoANHYMEoXzGFF06x2mvhYEAigBW1/mLi1kWlLU1ciyHPw2vnF0
cSTH3m9XgGdEzuZ/qUjejWjlDu6SWfNWq4NlXDdrEuVULBBVvDCVbFP6U15MtLDYCwVimJRvxuOi
FNA3i3l4Bn7bksVvcUxrAwzGqTustRfDtY4eUC9dfnc0KKMSoXAoboWtHXQf+xpNyZx2dksyY0mz
oI6jA0HCNXpT55kacgPkjVDmudKJRZEhFQmsIyzyLXz0TUKacxmsagrjmF09QxNjc1Gz4mjOdXfC
ekSYAL2N0cNeC4m0eBnWtw4b1wHGblFn6CZDFwd4r+QLZxMcCLjE6hJ3mJiaZ+edAzuZx2GyYihZ
++D7ihEYBDQKMt+jAVEzvZKCUQxYW7u4aD7nNo6CEixgvTa7Jdkr+ES9WWsigqPC97ESxxhJqWe1
3oNlGOFfxRwXd9qKjwFMtQy/vQhRYBbnfyN+1mmmO0iC8PJ607vpfkjBKAFZo5GbPfH3MB/wtFvn
PKr4HhpH0LkZu4OVLltuCApBvjWODG0Q85AecAq9s+fVqVxcODCEo1nu8Xt0n6EJH2dDntGbSiJ5
flXdzzS0ZrGf733P3I/m8Dc2AiQ9TUJXdFvbHD882ETxTnWB9nMpT9QXQwe+SA4QDCBjjQA3K3FN
4n3c+Mjw8b4ZtrGNeDBhG0BqNpi3aVtFO/pyIPNaQzWioW/X5c2jzFIHupyN6R4ykgCIxIA6yjSK
Q91nKDGFyY21cctzZvScPbFvvbU85rR16Y4KskSqu0gRpBjHkuFMfC9Mwh2qmUkUjtnA6yEffVAq
cMKkcFQrdn4KArLV9q74iDFzR6EF4MvZVvRsaWCcyMai29/MRc+u3REAa7kwaX94G/FTLjPRzWmV
dv7BpZ3fW98NV/yWQX8KziwQ+iokusF3kcUZqPnpGiX0k8Wk3oP504p70OLmtYHFAV3Ky3PzG6Ko
Uh5g/fGhZVBhUCZPRI2iXRR4Xoe+XA2MPvughF7KJpnTeAyzXer/uJQcaqmfaspLM52PNJea0Hmr
PG2t1+6tU8270uSzwv2QUHDVtYrAFwptC7g25jM76T9YfsGylV+Z/4io+TWqEdGMH/JDy8adNQCv
KpwrtBB8X9YuZPjUobniKqlXCVuN3IQEds2ShBaQSnycBDLRNHNNwms0H1kmv9Owo8sWnFK3Ielt
HuQw2iq5doJ42wFCFgLNK5l7kgxMQkMjJztrUfg9kGERdzkGX2zBhvVWuXyP2qvSbqQbzUO+2W7q
5FcxAHpem6Lr3jNx6wx1Jfp20wc0TIN4xEYKZo7DQSP1hM2g4Xh3848MjZAVkN/ncM6OOCd5d4b3
wcAN1pFdKcnoo5VlMKyIO5c7hjqla6z9Sifcr0F90nI7V9cWb7OxTnrsRoyhRpUu2KR1IBJTU9Q1
k9Z3a+OSRmYhlgAuxnlUIrnjXwWqgWXbx/yY0Ieo3j0T644P34U6IQvzRa4Uc3NyMfkk4uGos2mi
CY/5TvxtKcWS5rDd7ZmWfY5D99lwq44BlUUagEx9r0X5j5+ylVa6czBV5ThA0Eyw3Do0wpTiWXJh
HpPJbnq14uMQ0Aorz0HBle9S8+PzAn8fA4B1QcKl9H/T8KwWE/p+yli03ruGJRe61ZdEOBGbr6Iq
tgEljF1qOSMFYBqFQDVV/nNpL9gqO+Egb3XcE0f6OSYFisx0ruo4sSkaTYvsa4a3LV1M10DyBe8s
oSZUMOLmnF9l9dSB9yjv+nBTAhSYHv8f8xG1v4UoOnRJMKq9sT16IdWHIp41TvLSqVe+Ha5C7R7V
FFhYBEqaJfQvFyVvAm3Hhndpor2FgQtDpeD2+UdAn9AWaXsqG1Tak5+6bBeDzs6EWOdTAW6iW9Uq
8YBX2Ej91GCje+WycCzgiGxEQ4WP0kbv5c9DqnHZDIvPpg9PqleD742shU9SbWGDiZVzMjcLyn+6
8DodvCH/yqn3oNraOcbxr1Dy+oTGq0jNrZICJHG7ZU/i5lC9uzaOFGBCJi5GYp5DOjF12M1SNVvU
jTlga0PvlwJE0g+GgjsWSUjS0C515zXh0lEmyAOj3qdGdNt+gXEryld12iwknDN7CE8FD97F6EGx
L6qJL/HtMRjiKwf5pU0DEZDy7sOn7IscBmwhGarMytuhIrcq34R8JRHTLFyyZfSXaXwej1N7Qn9w
hEC5fyutdG478JyJ9A7BGw+9dZEq0Ja12QClLgJU2h70QzFVciFMnEEJFpH5HIZk5zIA55TvCeON
SmMVOs2y7E2+0H5FehJKxAmzC/Ce0muy9pK0M825hTD3NLfmVmm+l401byuEysxlL1ZtLBqtXVd+
QW+Xs7xkABda1amwq3XIMUP0AMMQUkT77J5LXGjmvyz7JvTBDPs3E+uNZ97dYlKA/POH85jRUuSe
UTNJIv5X8feBXx0cWnDKwEkYv1LLX5SGwpuX77we7qa2NdJ8ZXO/IY2Fdo/Z/pip/WlnBObaNLo4
sYTxJB0+MTHDs0vcoT0Bbby13QfBRG9+hashpOTpVw51vjWVy2nyLex8Z3OAyAbnSfrMgFo5A1WF
VoOq7VYGcaFVM67C1loEcTNXTWpY8vOC/ugyAPKBasvwTKeH39/dul1wDfq/Wio4dZ1lYzGBbxmm
+gFDBFyunrnTTLEXandIEAnZdYcrbIrOTDdh1SwcLiTNpOMwx4WlN7QUWdM+JpEMCYZCt4PEbCj1
Nf7UPOpJkLNnWTPOnQBPbCsAyREqMd1/m6VETaFT0/A3zAMmw5F98dHa9eANoHibkB7dH6+j4b1u
CkY/BDxBAtsaxMZ7Ahq87eF4wxsnS2Oy1V5ynYsi4h+SuLhqMnjNjVVHg6PxOZ8wdlfRo3e078bk
27G5qZnVV4BoSGGYh8v+FCPsVMcOrN9aJefN7MEjMBQVTMkaq31p3B5EYB9zMspUdM6EssoaNBdH
uJ5YXyT27FQUzk12TUqXuRxDonGiRWRIqHHHOvRhXSANWMkrcsf8cgJxoXLqaQFitkKJHgpEnYkB
WrYG9NNu3TE4Co2gkZCECA1BJXJ4PlOTjfOKwZ/SoBkd45Ou53cNThmsTqaXzcEDKhGO0DMYUhPv
iaDNIiXqJ76zO86MJvrO7MkQGMurzvU6FHLWTOIDoREATBAqt/uUZogeIwtUESDrnB5MKEbMMx7O
e4xbo9cTH6MuPIPsBCXeOpLH31bBHlT4uuqYn2tnEwxldx/CZ11jmRkHUpB0IkSqFchrTqVMfwgz
wf1NhglqmgTHYSZawksehRovShPJoQIxjLAMspcKs1k5BNw0tEQGsP8O1XYYObMIV1pkMYW0kYrK
e8GdrfsJKjCOY3Tx2DdrbnWhO2wL18ePgnEqlWQs+dWbpeokwK26/xNgrJFIvnxyA8QsTo8zsjMR
EqUWCCsitCjzK9k8BfWeIf5YrCBXzRl486DSlrUqF6NP+6brvszCUnnW5PMZUXhGKLYphTwZsXjL
fdTzQFqcAQuBYSCamAYFPOpjBjXMb0q60uKe6CxoH2+pkSvrOCYviw1YSbmcIn1XEI453KU0OtDM
pnMmKrX2ESrcZ7hp4mcMCh+cjzKNBeCq0EYNX4p66pVP3UewYzC4NGHO2RlhOFwKRLxqekyl9lYP
CBZBCmXU5ZYFtsoaZ+ll2tIg9CYZ1bcou6cpzOTWW+dBNqtacH/oyHyNfoPKQ4iceZjGu3bYTmex
0RnHMC8JTrKPJlhZky1LGR6x4228RMyQEwfckFCxzlrJpyNQsDSSra28huypJgCSjGmGRdBOdxgC
4hOCCOcWGiyx1hmmJpxaFNcTqNnL5CRYRq2AOxxnjel1i95vYdx/om7aSEZJ0gdXDQdhiiQpNbxa
1aVXT46+M/DhFwPxVJib0v9PrqUteZ2ZEjV5Cp0HqXEMUveM+G6hZjb9T2pszopCQ/nb1m+mzbkR
/SXJyWtQ6hf00aphHpXKzPCBPnvFTh1gTRCKHo//S0NBaWlvmf+txz9lQVI5jXca+wrllMfEm3F3
ONxVagbfg1CNCnyCmIagEGr++BRLYIt90J17V1tYfkmzyzmobrAVDIDr4mVLFg83HxeuVKfcfAMm
rYAhwXhllOtxDJahpDWGqLqS5NyygbedsRsq51EmVGIDbE++DGLnWohe5fqfRCRks6KtugPQxZbB
IIkCdhFwC2gB1caRBssbuVydzAa+70jpzz7kIa2hyKZtwR+tGOAO68EFP3JOJNZU9Oz0dmYavvO8
tldZpb2ZdLadSaKH83ikV1xqqAJNBRcQjLmVTd92pFFgYjTU9JsfbI17Va2nvAtFJFv2XIHSOYJt
6zu8bkZ/8KLbaGFeATzRl4xl1WJWx7+M92d6Za61CphZWK967nZZ3oEc2HscPBlq8C8jwbKCEo7g
hyZ9oiLfGJGH6hYHj0CewKKyMrTrKmAtkIMV7vAJClDfyZBgYME2PoZLuzEWFdENXVn/qwwS23PS
+IJx4VUDI9djSFusZ6pWWHR/aLAyfWRDwhDNJUHlUOho8rBtI4Ai1oxuhPrVGMSZj8Y5oAFdudHW
NLtdNlqrIXmQH4vaRR6jtJ32RzSzryF5DvbVttEaMpcvi+zMv3+QKQkIj4b5fmhHCPo5j4mqiKF8
5CH0gcpedCFSbxRCnfe08XjnIa2SCt9X7dMiZroUin3GPi1KcGF0GPPOBD26DPtk2xAoUpnmzvTI
WJGIGodljWQqk94JuEcXZHvD73eWzR8C0Vs2PxnVrV8xL+Da73P96Lk7s4G7rCvHqXgv9QWWkH2W
N8c4/BpJaxlJWaY5xrTQPvRptyy8b23XGTc1DBYuW6iBDFaM6UdQd/BMORt08BUDTR/DOjUkgWa2
OBZVtBWIDypAEv6wVfEHJX1yFFK+JzE0NlV5GKhSK4YkJd+LmoD+Htgf5Ii1H2FhhnDetSKGY7wg
KvY7jf1y6IlzKgSiyTKgZV/B2+sbLFyUFYnEdF/BI00i9xQ6yE6sWdbKU9uBxk+p77SxOoYa8bWO
DVnPLC4dmXIFR7VvBa/aEbjHBR2bvqcU4JYWlJhq0n3OHewttBvSEBqjWwZJ/qMzsZHj+MzHzpkh
Fd5Hlr40EvFbKMmzNhs0HhkdZGG/isLm47Y5AFR3YThnLyKUz5eXyi43ColdCSGKRZMdOOl0Qbkn
PLRTkk3NJOq+t9MjodrtTKJHpxV0rXCSpFxUMx8bWyHcTcqvWFQe1sHgVmsPfasSXiAZGC+ltTOx
2NcbQ4cKZRHQLi+hw0+YZjbn5JTwLqTBxWxpVCJhA59OxmdP8kVtSNw1zLnhYzod7ifvpTTmagjl
J6jGmZ7WDNmRV1X70FW3Y9O8lPSo1rS6pojyi5QfnbFP2K3/v42A8QK672Ff+lW5o1mtWJkj3XsX
9wet9grtku1iLRvvdUQw3LzEPi6QWWg63f2ay3bZnmmTzArl22s4PVYK3nORfAS5Q71ISoP/5yM2
KOnpxKQ0efk4txtIJpDWgUI10U1tgOCgDxiSt5GZSvhAoAJ2g2IjUqmBcLyiWTUB/xD2slB6dM03
kLanSnykJoz3dlGxR5NhO3tPUE0azHdUaIQdrwQWA5qT9zL4jSdEXZTNBZOaEi1HZl1aDl3/O27Y
2fx5ZfzzEaJqxl+hw6ty25NCc7gNrJsaVzuHnq1M/lJxYA5DqEoebD3rUBKrFDwCroDmPMZLimNc
m3tw9ugXw3bDQQkzVGxNlpt+1jZY02EvGOznwpoisDINAgQMiZnjT0ibDwC3Q7uKky0zhe6XIQ18
d8ZG48uy5qY4szjwcNGqJ7MAOkYTXMGH2YzfGL8gSlXkEWRcXS07p5/3eGmhF8SUqYztQHJbc9db
JPXCT5DB/QTqORVoQi4GFHuoCMUexYNeLzuCyqjFlNp6ywAaO4SerdoMKnjDz9A/aqoEJ2tOlkaQ
zNVTXpEoaJoQWZEfOBbQ+R4S3kS5C0Z0oTRNT6p6N+1Na83j4STEX0soHWmIbwQ5wJMdJoFPdnPV
r4q8VgcBdQnuJ6M6RytmkH6o0QJjpXJxNeYQ3CnNehSFPdIYWhVMEOJgE+sc5R6CYX1cewNZhJF2
VWm656ScefTx+4CILm5Rrog2AlVloPVzlWiUoNNPUqL1dBhhKJANT0Xj70lE+4iwiZAwgxaBs82s
D7Y73tqJTXQ1HOT66xwx0ED/NSwRymPRs8tTBC4vQzcecHeOgOCqQUfq6RzKaZ78mpymLiMmHWWI
TdGdFAMpHYi9FaRfI/ZoOYGi0t8JhRrHZMwBkbdJqCpItY2hD2fdJue/qduJDTxg3qmLm4guzTQh
NDHiQ7sgcH7psYG33jvXTXIH7OiZYd4wc50i9OFHDKlRQWjLoE5uZYBTA569/V7ZK4tiE0oWXCrw
eWmziqIPxvzvTk+yMRpEbyty+0jcs9M3YAT/DfFhUh2aK8/dqDlaK//QIaUtTERqKA4sn/F6Fy5U
3p9RS9eIno8SRFYbG8hO8VFSGlD5d78kl8wdOmEhz0UBmKashf8VMgtJbbS6RXJtEmCUVjEn6EOr
INPY3VIxvGPcMh9rH1wpN3m3GSEAxMpvTZ3Vyu6Tue6r9ox5jDJu7D/SfjPpP0hTcDlF/MZ92am9
0ZzbUOP44OoFzjZTd2Df9c/G+u2abeq+D+wsJAjmBNPl5JtqZJlGAaEEI9aCiToQfWn/cXVey41j
abN9IkTAm1vRASBBgkaUuUGopBK893j6f6F6zs2JqJjunpmqpkhw789kruwxrhAPW5PLwo655OhM
CbidiGk1MlfF9or/eU7LvURyHOkwrYYmi2sK6AGIjd46cr3eQpV1ijlLf+e5Y7s+HyiR8BQ8lwgw
MsKjnPyZOk0da60Fo+HWtKkvhfSoTKkWvIrU4PX6VYDjOfTjVoiyI/6quzahZ2CVdtUpCQVLBXoh
xk7EaJqDyXpjk14MzZFXdMhEKltNpswsdAhhymjHHRr4CRFzu64DWrvKAOO2+V1gufcypSxae/PP
PM+OxpQs15hiyFPAqIYvuCwfBVRueq2hXW+5jIXgOVJmdIBOtUl/iAEzuOEip8OfPBouOCrvaUZo
Oj9zqYN4rc1zP7NLsbrZ6wbIBwGTOkEY6dw5KuvxOOmRXUW0c2nwqev9rQ85CLpWx+AM11ZWrDsS
W6tW7F6v0Brgg0r1U8oeSKtoWyyc+oFwzub+GMzWPaVxVYko6iOkQ9rqm/WysNkGZv+CCWWnRa3f
i4PDGH7fSGAuonEnDhP6vnzXEm66CO3FZJezFNO3kSe/lTmyH2ArmjIVjaf9fRqIP2pNUrOQOLeM
IkrRC/cKm6VkNpnNjryijgCA7NL2wq4Vg4s4Tb+hUL1WpuELRe9MCA9lMbN/Mi14BtN3Drq0W6aF
JxuEGPvri9IlXwnR72RPKTcp54iMpL00D7z1MarQ1LV4plDlu4mJZFNWobtXZLSAP+uPQoc+U2qO
cfFuTPWB7e839XMB1qoyX7gCbaKd/+TtXaWdUeEtiXKEblaybq3B30RN3tDsxje1cNZ30EqwfA/v
icTQ722i69YYhWogXyMldytoblX3bU0fpQK6pH0mClGfRXhSAygCJqR5ngCVT3yK8VEXXkauglBX
v8KENrJWMPqscRmNT8jzzRiEFzHQr2Xff8pL9ZkbrHdnFh1Tkn5rFqehXvH0p2r/OX/QYXBvKtNH
XouukuWOxKFKJjJjuZDIywRCamAHGuaXoX5d2uk1eFP0CYI19nNr4CNLPGYshFqTpZeZ4D9juxXU
g8D1vowG/piAckR3TYawZnxaqes6ci4xg34miSx8kUxY+TYnKW2kLDb7wDYGrAWslJtPIZr3Zpv7
OdWRWUB+VYD6d8Zu6a13prLXJJ6QP3yJmkCFChjb8nM86RFWy2rF+Fv4CCiKzOU8NtQ4cXjm891H
5LgNHMhKyqcj3QTKrJ7hasQxmDmLnLu6+lddjjVKCGmN3Q4uivphRl/14mclt590rrBr6RJZcQA5
1RKuggmdCm/zM++pN0zgg5LqRasGDhmoZpnQDUrt2gG7K2Cfzv1mjYG3BmUXCstWLgUnTYpbX8dX
ksNOJWWJQIeFOtYKA7s0ZTtfyMQc212ttncpZrqXhcvfbLQByB/MrH7ORyVR1heqtkkMyGu4VpXK
6p7Bgx5iSnsvdWnfqMl3HHMxIlDpmEkobQrMmNy9XHNkFdEcDEoZL0AqBsxYIq8e3uVB8uIZhsJi
outdHJ3FbV6MBBNmfwSVhC/tCNm8mEayK2Omb8hisLxv1FUW091KIt5SFt5BhF20r50eqaeI/5qz
DfkSfaL1JWvfPezqdq43qAhReta07/nGJAlS60NHa40Xzg8ElFx7yMC0/FfhazBGr0vx1Eik6Y0v
EQlYS2PclKDNgrMgonBkAcj9cZkiOyJ2JThCHa6I+5tQGc29r4odO/xdYnH1XyrohylhW9/YiiSQ
dSp9CAKIynoyVGnYXRupXyvFZlIRN0JyYHLUAOqf3nKTCAnJpeLZGKIbisFbMyiOqa2JlMgtUmBn
CT3K+6j8BBNCKd6IpPgLmVmNWc2L7jIRsEs1OPtgyC3JbTiVUCay8wBqSGlj4RRkmM4Vzj9rvAVf
Tf9a4FkyzLeh/A55UwXAdxNZYuJ1SXAtfUvW0Uz+pMv7pHmJ9EdBT6zwPBqftGtL8hCLrzx+ptbf
yXwjT6z4rbqbkbopyX9saqISjTZdjpW/KehlUrjHBy1x0PCny341c2BTHi6kqejhiX4iqveQQdFu
T9ndkEXHUlOYwpoz0uFbA/g2GfFesC9MEfJzwKygPNRZ4WhzD+0dwvXCHnQRnTkR+YAw6dCwmCKr
DxMk8GIC3dVfxYppLk0g56GzGKU3wc3nX3FoUt5kXYY5gT2Y6YkZWedqAhPDyGAJSTAaXsv6oVX+
gsZVWAO9BHWvY6Ssr4F10Ts3y94kkabP5tgckDtmBC6Cuo6AmuxD+CWpAvXmswcBqwpbWTzlKecJ
Oc/Z2KBdOZYzdQlSu+8Ok1T9KCrfqp+15C/qlQzRTdk9ZsvWAhN1/cnQz3XxyBW/YjQurqEev9zw
cv0m4UJi2551nN6CguAAMhRyjRY2YAloUCoHezU3aDUmFhzzObwVgYAwg4z6KQUhiizF4n/HRdij
Qu2OAv+lxrUqUks0+swYPmc0ajLRwjfAcEHNlsMiv1mtyTzOE7uzpiCVgEE6vhVi9RJgh5I0CvmC
nPv+W2fba1W/gfY3an4KNoZh6OfLW38SdebG0ro5ZFp4Nk2UpstsW0hqeua9DE78bEFWrEXnkWEW
oSJeNAI15rlOeTAWAOKaDsOWjkv0dCgN7EKebA12KSa+ksGVRHNmtnig0MlZIdCEs7r89ixYhxYv
uvQDcYC4qYxXOlRfvJ+LJL64jSRvmpbl1TixVYTXOlMSQV/hkC2B3ZaEA2ek9k1/BpUtrKGRivM7
l+1mEvPd1P8pe9PWQsNWx2hbLwwVx6+yWRHd8V4axr0oMg3xJu08wgmIcRZOVDcRQPmBz68AwqWS
5ZbRlUohg0oNSYEFBCPTdwMuSCu8C+lzlNVNzy5DhQww8CXibyd9VfpQNrFlV1dLgRVvrcit2a1N
204pXhYm+WIEe9vXxbM40Oe+ZzWlQvNX7t31yzrA7EqK33C+wz3n4V2Dcqh8Ex/zQ5McBfFIRioy
RAyfux6Hz/ijAKpbxZzklWjxdzR8iMNPLGUgK8FvIffCf7kdmVGZ3IYWiyasPauacGTjq63eaTq7
ykIkVJ4Uza+B7lcQtJdpOECeEGiu1/mG3r2bevuCPQJkr+Xg7AHza73oDOxEFS4wMMHuXnLRy3zL
sgHXSEWuDvC4mptQNxhCrCl42Ar443WS5kiQwKB1Dk3iiETofFDlEeRjaGRUKTBAmAxbRj+qviFV
xjW2bBb64lkkdvZTEunD5jWIHJYoyg9iaSfJ0Zfzru3JPiKhtZHEbcS8MOOFK8uFrDwDzlBndyBd
F1THfFTLt0XdlJRwsCVSHL6yFfhvxnaNyDA1Hip8+ll/WBr7pqndVsZTNOO9uDqplc8gVHCjINc2
OYMNVvk5dkHFFN6wX6gtIMWlOcSdRBikth/5e334MXDSKeYzVcInTq0BI4hCqR6Oo5uiVR3RPqXh
xzK/r+ogYrcKIBjDb0P4l3LRU6/EuI+1eZX3BXj+cO1lMN6T93q6tWjDZ7Pf6gmWXOAk3bsMxxXh
CZzkpEA+VrzWC/ee/BZ129ZiiAP1AyPP1tBf64SAT2LVN0HsyLFTqnsygKfejiVu3b2Fjog0F/Bf
Aw3coVa+YFA3kzuhBi7s8E5BLqjMezYq2HTSNzhyEFwRucjDKLB72/Kf1IcSAcRM26eDSjh6/0xj
sPHnAP60edBKL0xspIdz8j4MPHHnIYb34JjWTtGRIeOZcUdoBWSjWn4rParwJsTJRkco3hGEA6IF
78K3MRH+9jGIf5vAtop9OvxovVdhoJg0yIUB1gEWj8I3C8IXASKORmspyG/x+J0n7nyYslvGM6cx
w2XVivKAp0KNGONE//DfPCdMPyfMNsFFoPhGiBuVXxlDM3FLb6ubh0xjwvubkiWpbqLcJ4Azbi5C
+22KIPd+ZmqlhSBkphM7DdW6sqpE4UdnvD+VBWD7K4YQSUDU/Nowvn8OsW2ZJ0Miu4BwjCqj/P5q
xALjGUF+GYm4CnuBGu1lS8MocrmULUgr/XPRzlrth0Q+qyI1GjpKJqLAaCF5bC1z3QtiwdiVw7lN
LjmlEifBgnZSjx89p4FGBEZGEaWFf5XpES/POkVuOnHzYPPvRK81w0tA7iuHajtLbEaxOuevMZcJ
+RViMG1DjmM94VVVXLHVO7P+DX0glO6KBSWLh0dWf/U16BH0hSYuPg2hkaqqdkDGSoF1UrJ+a4iT
EXES2EEzFH0yfq4+Rki9fv1bYEIiTragNklnVP+iXFPNTW8xou6mbU3AUZeU54B9d0DCNhoeesbI
lRomddl3zuExoPtOaXdaoAso8PHg5JzQEWi3327IDjMu8kEpnmlQf/FOr3otT2GmEEk9jw9vAe1K
XPDZdzo69UDn3lKryInCX7XUqW7ZB3L8Fj1ZiDNPSb5Q3tfskhp4DmJwLlTlG29vNbqIeMwRwp0l
7wtUfrkIfR2da8vR/RGEt9jCahru04JZlLDcEpSFhLyQj8cxJUV2LlKEItC3ms+q3IVwbc3lDlxm
1C5iopFwh++D2UlX3+du2I2Rshlw2lMgi11HiMbZmN/D8ENS5rtdIJlpEt/g6C/Zt5EoK9aEhFEk
R5cU/Ho9/6lR+HHUbFVKZyX4FQbSr7PwUgd4fY3wVMYfhvqmFojTROTXCNS6SN0KOUksndsWKYLo
eCdHj9oCtnITSJGCalQyrw+/2grtPTNl81JPFyThJToNjU6WQJgXbXwM+Icy9sQRXtDVuzgA6unG
1ShkajuDZ9tiWWRK1lZavpb6VwL7O79ONDZwcpgL52x5GprvRV+R9CYDjQbkOval0lZzr4vxp88n
os03MXvcRrs32TMxwRGK+wqrvf4Mm50+/4gNXAfpvc2vevoYhWMfMAEu41PWw+Pjbu06hPAM2cb1
wEYEpnHYSPGPXvA+TJ5ZvpslzdL62MGGxU+8kXuGVeCY9Le8fZMDBc/oi1G/JgF5l2n0aiRnUt3d
+S0kfanEJsafhJi23pDfmGvy1TBDLJn+iE56CMNjxnTYGBixB9TOtZfIHhXOzpRgdXH3sZfBUspO
a9emJ1X0jQksd/GK/YkDGVCF2JV2oig0X6Qlmi073VVPxMKTXDMEc+zUwFVKNEktnLF0l30m9Re5
yEw2yBsDnIAwJLwmRbBXp+Uwo/JBQa//CTvY+I3A16bAwJQhTiNx1pIq5mnsSTctbtshZyqqjJLN
GU45wkhcDF8Zy/AkoX7r0SQnT2RPAbK24+YqTXRT7vYe9L7e+0vi9zheuIQfagDN/KMo7npyK2V/
kC6R4gnDiSbUYDbGJpGWXFfkFFiAiIFmnQiFpoFRE3vVvtrW4sGqbUlnMuqkKWZ2dwlcYzz2O+5F
5d4Jt6tNQ1klvhxfBEzXqienXl66BCU1RyIqgMjgr5l60GU75eUnSK7XGht+aCAvAr7ReyBeEnh9
hTs3pwQZ5nQxC7/djYGfRbc4uwvVo6gfgfzQktcofWW8pjx05ZELd7RigbBbklu9LhYveXOGhFEf
y8INE9cy3So6zRNehHOug+ecqqvYcm7cc/nxfoQpwTFaCzy2TgGPhXImdkCADkdDOs0LYIGzVlzE
0ocehoBi2YvZ3czu70wI4lsT3yYkX8q1Vq5zSElFQ31ByQFKAGV5IGNG8zFCKIzy44SVhD2KhyA/
avHpaKcJbglWn5d/ruMNmvQsOdtS8TVSqwSppxQnPGvl8sfEZg5zkV3kLZ/IH/GIwuARPwTI4Yw9
L95Stjh2TlX4MNRr2Vy0/Cxj27eVCfqSU8Rut7hMUQI6I/no5vcRo17qi+QW6759VyHdTj9V/IO7
Sv9UcVWVp1g4Xm3Nei7lyZ5zlHTvg/o2WM94fNbmg80Abqv8ZiORc0q0a4JNu5aHH+AR8Kn2L6K6
/lW3jnyeSuct/S7hxLFszjVtuAPfgDJURaQoPr1tZnnmdEGGGEU36x4SJLbY0aq3AlVri4kjJ45o
bInGY74Z2NetCN1ii1lDTK5Je5E6FFhK9jHOjim6tXa0pJNMAF95RiuvWBewGAyIblr5UMungZZI
+qjST3n4WoIvBqr5nfwL+dqv4+pbkdzM8CpTEkgXdTN1dqwchOEQGvtG3EvEKk77AXtqve0uf7gg
ukugn6vimgTXMrpL2SNuXiXltZueON4ykCnXKrvqGsJxP0/8BQs2I/uNHiNndGfBmXLn2xlKt1Oc
v7eq3ZDPEj8Vfjj91tQfyj5Vr0Z7pdPThkMSnSftpEWnsDnFrLkmKE4fJl/Cw0Q5SGNbeSlZhABR
bHzxQHzIlQq6fcx8T9jzyOFWV48/s/RK7UKlWbqh4sC14HHn/xKSH4YOFJY3DArl1qv7Ud33+aEy
D2wRgmT9QEZ+JQwoHK1xkIUI7LVBC4tO0Tr7bS+8ycJbGL7n4TsbxNahh/cA9+8TgTxtlMWHcLG5
yOLEQcE0yKdsujNP9458uAup5HcIiNM7QUaYXF+QqmFLe87GQ59ux2tjPjHZLn6oelh3Nd2ROOEh
aGPnKXwrvBnjXakevfywiEqrn81Jdbdp5ZeV3zPzCC4kybFqIiVPObUY3LOTTpZjCFvABcM3BQcY
GtMJs6AI2ftPDwf8nqhvff1mlK8jigaRrduBnACE9sQiJChdnCR1stQhCr1JHcKyAoKfbiUKqPpM
BVDDsT1bsaeZR0V1O2C1XjMSy3iVJVySSNPtrnkN5yfXWbyfRqcbHVF1itF55TfNyxHuU24cEIy9
FGCD9fuddms8kRQ7k+Ju+jlRNAdrjcS0hdGWQmwNjsI+a3Tq0ski978/i+1bNDoWmi1G7UcajGly
1dIVSwAflGl8u+y8sG3cHsBcmNLycBw4TkBx/HecMBMV/x3UWba5diPTeCfA15uCjtlXAoqPg84g
C+txxQVoY2438D89A35UII+5eV+M11EjPemzHL4040/afPfNNxvTiGS7T1350MP3its4e5WW+36v
9K5KioITZw5fOT4SvnIBbpJuPyPa33tLepKhfMcMH085WmDbhJSr3pJmKxSXpLxY1oUPfOup1bNP
EYu+VfPbNL9l6rMKXudiN0jbtSs70p1FlErqVduYHRmeByWDFXJAxI85eSJDK3b1N30442KG9Tt6
gu5ruk9EcjZdBbZYyaFOcYPcG+GWLzf72lB8ZN51Owzsw+2KkJ76IPk237Aqv+lgjP65+/ly9agi
ZpupZbR5Ii5lXju+1b9LYyvIeRabVtbAY3QVcCKL+4m8zJU2ZquwTaODpVPYUkZv8vgAhXRzXqQL
4QUMg0QwCbueuEgLs9IehUZKOlcKg3gNlyP6DDgENotRtbvQifcdrWd4j1s4XnsaVHG59cstG6/C
cG2PGNM7vmbGQ1y/cQMbMPaPNikseKNQ7ovEPO4RSGFPEq95jlvtGMlQUb26JIb8nJUQUQ5Ixb2B
8rR5h8f2tP6VCKLkqvw6TBJyzn1NjNuZiOvI253a7r2sPpBoE22IfJyCKpPdms3Ecs4C2C+XYDlL
wXktmmq/qn29uiA5IrF8ib1moKY6IuVajkzgx+iE8TUfCS2+DIZPrnu1EcyTSNE6ehUya92Ldc/U
PFXzfn81yOn8ql6j8dFqnx1Jz6E7Kk6BNvhHakmSiM86wx/uVH54qhWx3K0QzfqPPO0mvgAEptHt
C/s5P2ho3swD4qjSNxZfqq9CdBvl638VgQDBPXrZwjwQDyIfPu/H4nTv/LaG30NGZfq/j15e1jtO
5WRpnCBxWtzDLEZaJ4dxnTpo64KD2d+a5BZGV7P2VeFshISA2OHbBNqErLTYCWZnad0mcJeRuvQE
DUN+TtPb1hy2Af4SqkrsfR9l9t7Fz2x42Eflgz1wsT612OKE+PC8js4qcOv2TBmneo+zrcVOvhzk
yi73S3ZW0wsqSXPwN1p6VLujJh9DHO7EdlcnEf9ReUJss2WkYfdkvtjRC6Oxk2HuLO0M3BWtbllt
mXZELyKq1Shl17arQH42+2R4DYF0tu+V/CHMn8XyOS2f8n5urrnkM0VWK1roC8HpfetVw8n9ikXS
rELAr2AMNkJ0zZtLOJ1r47Lho3OVxYX0WdQnDA3/1TsU4GjdgAaxL5kRN7pbsG+EUcgkfdeulR75
gTb3O4+NKd6kkJCze/U6qPdCvUfqnbL2SoKNfJTbY0TPiitjVC+4jKnViuTMyIR6TBGZy6G+9abe
wQnKcGac7aV2TCYl6j6eL3Pgz9I10W7NdDetO/WrVD+maJvm94FYtfnOB4ywKcJYegoMkoePwkv5
wkcvMyJyzcwNc1cAykzsgkWGms3IJDpOA7hPWJC2UTGGchfTFcLTilc5F7ilRr/Jr5l1lcvbWN4S
8Ta9df25Si5Jf4bM6jgtUWvC8WWfyTsHsfMHM7lk24k3lpp4vg0nYjHQuWZxjARX5zv7NUVfWvSl
Lp+h+LnIOIaAYr6jGvPQaQO1UMVP3Xwf2+eoPUivDy9FRFzQKW9OZX429AsL6kG6RaYLGaEJT8Vy
ShZiLEnz8qQZNt+Ova5hub0GFfmkVV4SeCJUD8sGMzI3DEWPauGJhseSKpnsFmfakYcLTQAPV5f6
d1vqL3pygXJkJT7ICaMDeHPmkwrjPS6QzXZIGJW5P6QpwvswA0qCL7F+DMG9n+9TTlweTxv7EevX
4krnqGm9gFW9eRxUF3Vq5ANwdV+l2J2yYwApjdc/eVl21rRzzv7HHVJ/4rLQ6TWvguZrYK4SH/aT
EHMWfgbpe7nKkVUvGE8Tz8voQlth1qxfg9a/LhA567t8y3++Cmbh74b+br4ckL0YG/xA4EWVaQcZ
Hl75QshDvga+TshzDhm/UqYStoSEqbUNLLOLHVy0FJ3OS0kMl+EsKcImt3pCTq5kd3doK6+ezxIc
QcOeFidEbWA6hFz3nUuobye7krGtu/cGK214IFbshT+Ajtm0LkLps9wZRd8SfIUtT+VzNH9sIsVt
e7e10Gg6Z/SylfpRRfz+5xA+cGeOzUUx/WxXZf/OE/1QTfY9iRwhgvUDmtFd0uOUHiX5mCDr7bc2
F+l1gzjZU3VPSc9Lembbxt5AuJnLTV6QaN1UYsnWbskgIpAEgBPSzh/oG8FN168wTNv2bJx05ZCK
h5+gPQ8aH35x46JTPjjsqYCCHPCRzQ0HO+i/+60iPSnd13S5wv751JsT3gDvKdXO1LpS607j0dsq
s9+ot4pac3glU6WBbPyiL04S7foLRFZ6+iy2m8kuJjubHGALUsQ20VFmd8EnYVDWubMdD6Dl79Jy
QEtM9CpvRLJLaU83OHJrpteugCOmQXhwXOrTWHi14aVbvPoM39FOrPVIR7RLdp3NqzZeSU9jlZE8
5OQRLjd0iZrqT+0FrWINGAft0aHVD9q/asCYD3xZ5MEfh/89qDgX/3tQgQzwrHZ8Z4qvQvN1BWvo
RSi4BV5WCFBpPK7AmvWTSTeH2N1teufIVC57p3wUtyFKbaqCf0VfGrxNuHLOUXnZzu2fvPox1J9C
+xEu4vK5r/5S5oalYxbOL6JJBx0I2gZWRJ1gYxGljAKtExVkkV4322pys8lt2SEzduRTOq4oA2M/
kfeg7+QZFNKFD6RO78Gn1ryT+iBd5/Q+VQ8rflXMQ4/VA83IMxZ2HqF8nTt0bJOIenZRlerVj6V/
F8Z3Z/0Zpy+8WawOZycGJ/2yJYICg2J+FIij2GWEGjsTr3BwUmVtcfvC/jHidSrPhF++zIqHY3/i
hexkTyjW3y01O3QslAqsHyn4OjKSN0ejd5SesPUD09zxCkUPYBPYF54nAyTffdhvB4If0j1ZMfnL
FSxscBv/tfdaDENrv/yrx0cOSapw6cTPHlj+YkDbfQnMe/7ClpcQXtY7F2XxPVKv0e6XF2/LX+X5
olmXSPQLJ2yIyvrR9O+w/e6ZSU9fq/FCOAsLYU4gkv/18PyAEWkBBeXjQTT2Mcu8lCdh1852G1Om
uKXkFtzeDTIMBhiOuNDCIXly9dSdkLB1rvENmc7oXIEcJNnNeroHVyX51cmYioRHqn3NcnqJpaAj
dXae29T6RnAw9kwSuSN84V0LXlX1oRHL1F2jTZafZNVFUT5EJw2lz8j+75JnPoyXIvlg7Zbsc1cl
dWF00I8wY8xvjEOQOoLdEz4wcYIdSb7Rg+kBuwGXgYWqrB+ouSvND0t+Y2+1ZLd5bYTlciuHHzGb
mX+FknXiE+cEaTFnYUdF0jzYc0OcK7JHO8jtCXTxvJE/BS7JPR20YKC2tkdXqa56e4uYWKMfSz6E
9jPQP2X9Uyi/qJS08vTffEVCQkikQXLkWa+PE4kj/wYpMWK09e2nP73xLw5tcIx8PfhuiIX939CH
J5CnAsH1kj7D4FErr8XsptahV/9W9U+o/yj9H5ajsWfhPDcxEvCaHQGYFuWDjQYZx0zpRcZ5NF02
VpMn6eeZKzq/QoQyPmf1a5L34XwU09dKfTAwXIYbi8PyoJAmTBp9uP8nP4Z1Sx1Awz2ehczX2CdG
dzN4VM2rOT2rQwNLYthTeXGEl7oHtA6NDi02FCfzGmfXRfPxFEu0TTTCAw4ye2UJ/38/I52ooa8j
w7iBE7An2lbk3j8ltaN6RbmncqeCNcTj2BzT9L0LbF1kuuivYiXllkoPonJIAmLtvqPyF+VX03wk
4yNR7vJ8W9AgEGgSo5LadNdivGzY+Py/ZpAsbBgDdIL6JTN8aaKrqMO1lITwDbyOVSQ/Ex8HFdF3
u3zDthlfcLz7ZuZBsdGx9g023o0FcE30oShv47CW3sCnOAoGQCL/np4OazW1xRbdiZC6CRnGmWuS
w7Kb41umXM3mKoXXofY18aLUZxHBFoypS877rq0jAZzZgDMwLeSEd7WruBYlf40MT107v7l06PwY
MZQliiYnxkVBolG5VWBBZtegfgu68wTz9natZYCDD5jcR+YeS/yshkcS3K4aPcEe3qElOFJxmuIj
OmFGMpri0xSR/amZ3vNJtdtgRp6doXWPx6rDP4yZwLZ06mBnXNbzYU7dbD0hOIU5glsZfIErchAL
riKs50OsuDrng+WkHAqSAwk5l+zYDuSDFB1MfT93ezVkiIWEANHg3uDnzQ4ZfsflEDBOgQqo2opq
A/gITwk1cHXS5pMynybSl+ZTNZ9MSvj77UUdPCnzpsybjROqtEL+GqodjpZTXZ7y8jTj3JQ2Kujy
2B+VM/vPBsvjqV880zxLxWUs/a6+pswKd5GFpua5KE+1fgrWaz295upjFu7izqAUyt2mcxrLniW7
pwphfxfsH7AJD+2NzDjzud2WuisqjiCssxgc1sWJ+fh/Y5Z8uhQS7/KuJSExfk2chvH3BowdIRYN
At+1adQberQrsyn85K+J9drFL333ZzH/aO8T4xXjPTbf4/wNv1dGhvthGQ5TdIjgC3R7YIW8+uVc
LGeTPeqWn8LgdnyXaMfpxTOA+k/GMqZwhyzW7IvAHbCkrLEDXp7adLu6dK20W56+9fqxIfBaR/LG
jOAl6nZ9dS4lr5W8ofH0yMtUHEZrOzOjeEFFzXQ1vnU4DxiYb3sRT7WfUCHrrjo8Q/MRii9IzNhd
6AxEB6caHCGAfmIz0OQmknpbOIWlW9ti7rCt4yZtq4MAXYA04n/dNXkETCwDkWjVA++U1MCss2u4
kiwX/w0t/+uwk9bJWqdqeV/X9jpHgBh/pepHl++LBEKM89+/khnqFB9mY738mmm/EG3SXegBsY2S
+8A0DcqEyYHF4TwxQMLru1PwVRTMqpHf3aF/Z7rPF402oG43DIya4mYA8SNqkrwZeS+lZ7M/y/1Z
INfc7is3vJNWLYXuErqg7JbBGQYnV+wF+EXH03gBetaQwod1MD9FMdP5U2uyu4b6+TDLZy5eaTlr
Nvxj4S/hracskh4ziXjwoZgv0Bc0AO0dzbDNZJ0yRKaNRrxMnYqEY3H9BeIlIh92O53a4Zar10r2
aeIGEowdbc8/m+zWBqiXNpUeU2pyldZxu5kfa4hh1osQn7HiC3tIz1xOhO7+6yUm2gnZxe6j/u2q
v6LxLfR/FPHSGozHrp10kaUzavC88yoi2E2u9otg0Fvc6u6Ow9EYHVW7KP1lw9ylOinmyZxPDWgZ
aZPmXsY/Zlxwpx6YU/XaZ94K50l85pzQUWZl/W7Va8Txrq5YPhxbEPbMugD5hDyvPFZMQLc2V5IR
otA9XnMOjPIUBEe6Rd5/dCaZYFeDLQgHClBqIm5ciEPaQyEwOeHGLl2q4hFdiMPeKBMOunFGcEHP
oEx7+n4mPUp3iKV1RsScT2tsjwoRFvDFePnB9h2M37QrlBOybP/viTb2aAegWG1n8AvymdprOvfN
ZZz8UkZv8Vp2b4v03nSf0W4xd5sZOcPu9x6RbP0MC4zq70H0Uetek57Zw50ztHSax4Z0+xumj7K5
C4SqFjfC0SRtA6dZbY6c6ewBpB/gpEkA8xlR7kO5Z41d8Gq3ZX54x9epfgKyV2fmms7/UXWeO46q
6do+IiRy+OtAMAansiv8Qd3VawM2OcPR74vqWfPtT2pplkazpquwed/nuSMG46E4leWZ1wvxP0cC
U/nOfaWoy1bzfqGuy1eF69yXPF/bvZQTKwOdlTA3nz6JmieCMdgsij4QLX+3Fjs7T4DBVcRgi9co
vfSYlFuWoA1qspUsg4hTsd75Md8ygrfmMLXCdt6n85dl/dLr70r/zpdt4Ql1kEpBQTgx2fzmtrD4
dnpKi93UC6hv33+N2SF4DP2FyFC1uS78nqdq9GUMR3SJ10ETBVMUVEsYWWHhldENsyGaymW+yfkt
Ha66chGks4FRWloRmJfi6KXzGyCmWO8mfN4FZatSd5Hgacj7M+3VZF7Ygr4HCJ6RjeUFZ5qboWkE
akdVtgae1pbCeOLOxTrw8Q2jj+vFFU34mbsMbhX/53wBoAOZ5zkpfxBhDvlBkbyOGxVB+fUvMKEK
bwcEOCaZ627duXXkbCMSWfaIWsyPIX/XM4bhW5VejPHULMQh4io55EDNISGWxoqAdwliXQ+WsFoO
OPESxUfisBzT5SiZxzoPBEol5Owympfa/Bkf0Lf25+R5btMT5kNmBvn2x8QwM5LJ/c1B6K4wjHYm
LZvdkiMNmpwQcv3QLutZ2BuXKdNd2jCfvsZpOiGIP6hrAHsYUSoNAD0d425z6YzjGu+GpA7cYEUq
4SfWyr//QrOwcU9Am/KSkGP0unW7+vmuFJ/Z6ytJfpXd72GXtzaFew1tHOON3bCQV8UHe+cMNUKO
gOCWKMpwpDf1DIC5qg0ZWscLAt5KO5t8gZGp0ByZBdF0nIwj6dAcyphpooaVlCOAN3gZ2XS8XHYB
C87upLwb1JOtNStYHyTlDOcpP29ytouMAwrIhMaYs6KvW7jIEyUvOVvvib4/E1esuE0Mze+SuLOD
LT4LTJT9We7PZSwEnXDtiis9SNMx0RDYjneDOIlovkrDxeqMwyTT9ndN1DNBNrDULVGc7pgjCuKI
dUt2rciRkScmjqHbqO0Le9QR/60cAg5h/blyCI1io5OHQ/g7SUIjrJOk6vaqu3V1Y0Vr5s5fZL/u
CCvwZyQegj80sIGCT0sRiel960dSRlfkc/kgwX76gbayZnD43BjOcWob6Z4HpeyXZp9GeyKBODA7
WMqf6xvCEQb4LzEC/bsgaHyuhGMJ1TggSwxHsjTEcBIChT9NEKcB1maBV86nTgPfitR5i8Wv7TZU
N9Zuu51BVNJDYx5yQJX4CP5ogDlSs4J/zJtHL0fzxJWreujC0xHj1mHtOk8/R3PfqO7TVnD3VpSf
kcd2qKpDsSo0vR4gqRx9Nf0W668sxun8eJZsL9SzRuEghqZED3sQ9cd04IdrTT8DsY08M/MU9bc8
nrQIX9lNU+9J984Wa2EyWAFYfApp7NnPHT8XWbNIKM0rmpvcgH45NTJNoal5NqurrN2U6E1Q7lH0
wJsyv0Kleafftyi95y1NXI/wl8GO90V7M4Wrjv71zVDP5pY3KDLsFrVDwi7VwoJ69Tsh+rIaxHy9
RZ9KhFn26ieI1Cte3/0K8Jx1h1xR9tfmS2q+8uQTK/EPoZj8wGn/JRTJlNXJuAYbknQ+hAO6RCne
XZR/Cem4tx9kBswfJTJnwEl7+fz76nD5FN+S+A/YCRZHpvmBxkooXF4GbqorPo+xvRVo7HYplb/1
oZd+Y91J8t/D83uiZiYrf0Xm5yv7mOhegu0eyWMz9UtDWYUcluMxGk+y8gFqNEjH4lAcUmKH65CW
EymM4lAZjmLi1+IjBX9OjuDM2trFZRP04KOwRpgECgcpGOsnVMXFtEE3sVS/lvJaitdYvCbE+y/X
yGCFpOj1jFYrC/qS5WYzkIelOcKuVX6lyq+h+aIhoiaKlVS3vw+d0R9I7eexw7Fy+elYIeiDbI9Y
aGCZul0cU5YTzvyxQvIKdGpM5NAHog2XPkAEsjY/U76y3t/mcmEihm+auDjnrZW5za+i/Y6EX4r4
lQ4fNKq3lz4m7SmEUkbqX40nczwb1fW5b6Vr3t367M2q71J978prasfTQ5Xv9AortBZQW0rZo4uG
laMJBwlzr3pNOy77ffcMBSQpr4AtUcNlv9ZeA8JknEPxhj+gV0pzoO9JsDXcrQZ+9ANnAB82NQI1
qv+PEoHC08UST98K9z0nAUYJtNKNYAu1Vy/emvL4OsjSJSckNLtJ021CGVeFdRWydsxVKMPoIPH/
NenX5/OaDc6J1oxlQ+YDKlUT5G6LrV9HOuiAVwJkFQZP7NAgXkKxTpAJZZoQ7URT14FYhuhso18V
pSf3CTxTteucfkj0/O7AaGS45dPL2G3Xufrv+cRu8XeuZrf471zdYesS3YVLuXOTyBlJNykyW6y/
aYBJCI4f36CTB0L5Zayx85HrBW9OI/lCuub5KoKX1zRVW5bNnUewF0hInthTs+fk7F5YXe3BZipD
iwUQaLQ8HOKxfGv0lecxx/s9aFc5uzVH3DqWwMN0dFLERDsncFT2UtHR/iCmYUQTyQ77R3iDC/zz
/EeUf5F1R3peu62pJ66IIQ9QllEa9QJ5hcBdkPOMxAJ4tezKuVum3lB7AoUkGS/uQFcP+lPNA9bn
J2zJgXgbpjfVQrV1R6KYWm8T46WDJZe47+h9WQ5l74vxUVgYepZjYh2xVM46jH+owlP1Yd+HKsla
RTnThnVEi8SIviDzpVrmBzbjNSuQFr6ku1ndACaY7gYMnvXv6BqjbkfExHW0Jlo+/blceV5APJV7
Gso94hh4V+QQNCke0RGwiHWhrq6EXhzhdOVp8i1wQVyl2I3S0/Dkux6iytIMEjwwcgvbQfrIuq/U
tvLfU/47lX6r4u8l+y1qUGGfHHPGDuFWxjhPCF9GYi0x/q+Q1a/SQvj8zi/wYLc+uZHMRRNZ8j86
DRcZQll+9MIn8kFd+r1aIaqXTy3Lq/Mtqj1aPmFfZBfVDzqm1Tn7eLVwefhcJq6YazNcnumZc0/T
9zGy3p0ygJrs6WaaxNMiY4ygdTAk0kAu7ZkSX4hxnHnMpQNXD6mMTuNfNch/1alZe2rnJdmpZFPq
ikNm4wwyJkgbjatDVSQz+7nme8rpDTpce+Bjz0OGJUHzJwJCIfEQQUfBiz5xbtlfyfgLM8kr/UXs
aJp/if1Hl78Ti5h5OWBJ5FSKcw8bBTzQMTpbjGzcQ8apMM9KcksF7IiPgswl7X1MPxMS0lZaHwWu
MgTTgPk3YDjLyiOCFf1q7VgkVqD1wu/xnpMpuHyo9bv2+feLk/KFmA5W8o2iHXYjLtyF3qDR0TOn
+PDjxEZK/8Ieqlwr496skrG3KPggh3yFFYJdz3lEMA6sGpxZd3gKK6zVCIfFhuooRdeEkjO+hx9u
QXww+lOSKd2X4Q1U31CbC8K4lUqB0mh3a5Re2u4yBzIEc8qNaoXYusz+RNYpv+YrtMivxs6x2cYN
g8Ijle/K8Ibt81/BCYfDnwvncNMH6gg04FNlO4XFfN59oMX5wB/q+ARwbS+sr38A3zmTGNcJovMH
5aBaXt7B/nly52a5+wLP5tkr9sw1YkdGoIALwyTPl6a68jqX2Rto8w397PI9pX8ow3ieUMZbYJx9
2KhhqQXJEPCKzIBTv+XE/vNHMvaojYKnwTl0BKfd/aldrgzOM84iSrbaAwHv/kXbXfylPdHdQDhZ
jqMHuVX2H1KxkDwkVvXJAAFtgxSRjHoQqRa3Dlp9JD0hw3R3Ni0EA+vPKE3rkYM3N8UQ/PyWnt+t
+BvzAUKuKKSZRYy2a/TXtpV3467of6vCrzr/yii0E2xcT9X/UD6vb77Hly1y9Av2kDu0wpXK1pSI
mD2IEWvKgURNnGmd7tMBFL+OhtOBBtYP07oXJDqqb3rzVhvXSr2IO0ny5s5Db4SM+JcgB21+pLlp
Ojfp7aXdDf19mD6L+pfx+uah8mgTjQVheu1TWEITCPPwTXHtHjN13Dk68BdYa+0l0C2wkoVPctGs
bNVThUjccBsEeo2HMQXOqd9mwh6TTcEYWNKje8rxLBkM6RqDA9LcUFXDZLeoJ7E7XQlms2ioTg7K
zyAcxQc9hlI5mFAeu7G6Y5d8Merhr2e9WH5PqkOgJ6cCTc2cBpJIGD9xGPzBsmadCY2YpLekIrl0
T/kqbXCkycQ0ydQp/0/vxJdcMfYKlo+PR5GJUqauDgQBQG07Sr4i3duBC+MWYTCJIKFYfXs7Sez5
ZAqOiBFLcOTRqdkFI0RQTlS7MvlzG0k44mbIrDAqTlJJw4pLkhV5OTqymsZLW68Tvbz1ZLutPtP+
A/+e0jza7K4vN8XcxZAi8ZlFCcXTRHiMzR0FZZ23DimnQuLeeAGwGZLm6RaKY5XrIbXUNq79sXWk
4jainvmXHOkxu5XrVtVM+3xHwlIyngw4hOo6DyH5J5ZywT5uXE0wsOaMgVrUjly01IIboZGdm+1o
BJUewvpauG0hZfKLaV5UE7o3waSs/MrJHtXW7HswfOquNi/SKH9I/NwToyCpiF0PZRDehUbhcBYC
WQhmLBMXUTqnNZEj4SIHw3AcF78qEDfUNjfjnhwxcmf5rioSK6yDtsx0pdSdEk+aPEJreNO69/H5
mXMxFb9fiNpVN7nsy2Q314Fck+kdvIRgvx+e72X7gXBAJ/O02S3lmSsbkRg53yU2CI7ik4wraGEF
CucdYd8lZORGNpwKKFd3zRqxr2e265umFD6dGcJZT65xehW6a9Zfm35lRjrE1jt0Y6blRKSnkzc4
OH3iSERNdfYEIKPv79h81HS/ID2Y9oO1l5+27qb8Td+z4aatq4KFMgWQMJlh67QHFK/Cqq0QRNJE
neTlDovb7wb5bY2gKXBM33vrrox3XvLxdZ+bt5mL4F1oHoIKpXR9ppdcpkMzLKdzvm7SrNFwMqzR
f/l31His0QZQ2vAizt4VAWp8ZgAs2RljAIkgaIaf/uiCPbBHgKyAPZTpaVaDBeBX9KuG3kvqBaf1
avQOpXJuzYAruioPGw+JWFBFfhb5g3ZIjb2MLCh3qwoI2xm238QH4ThvSZ3wO80/OsOMvXQzyd6I
gvY0WGfjeYvTO1VvPfNji448wB5xPNIZKJuOiVCRau3FtZb1kT1Fd0+y+87kMxbKULBCcQmrKCQp
svSjyaeICqtFpRxEeN/+8Oq8/VbWrkl/fenXob9+VpvxdYRefP2YhxX2n1Mj/Kvtw01xQAmRMZ3V
HjylGVBAfSeoOjtpBmvX9ZnctreRt8KmTQncUvFIeeGX7em/QWAPR30rWZxyByGq0zOv/3s0aot3
RJPvv6b12F50/7hE76/yk69Y6beT3080VPgCjMbPryHQIkt0zyPO7opwm40rkWVmfSpg/Elu2+W1
OwAsVOur8asBEPJIB6wjD8XSc/OL6IRBcguKcxRnu22y9QLQIydDNrCTLGppbYg7mo44XyqwlmIT
mjyS7FhsRhPUxmsemu5Ppc9Ip5X/3xMlSK0+pxJUS5hqR25DupvF5kAV9IBWlIpsAq1JJLZZ6CZa
EOXfopvH/yEt1fk4w3Cy27PN4lqXEOhhGiTWNEiLk2meGgmVq9vKRyKnKwKrkHf+K8nkMAHVJ4TT
n19UaBDl5q8xQ1B3EPz5QXqwPjVnsT4RDKpIp7pjbV2Vz5l5VqVr8yKI+zg09wIz3xgM5ZasbNQ9
TMKQIIwRxM9LlC1AdNXvjfW4XBQaVbtNrX0xR8vV+2i8rZGF7XnCS1EGNGm80A+S5h4dTAQehIW0
B+Xm5wt5j6EZ0K95aj5G8ZKNN23zYLPc7dToKE57pdl/YBXQrMNOoyXqkqOQP7IFOVoNX+tj+tCk
IxHgrzL88Oftru/v3fieb/xiDqfiRJGcR1B5/8KJ6cXyAXVcKTOv+7rDBqjOGxKN/5IrWO3IQod9
+a/AU4d3aT3isP+qO2FfkPhBvciiq4oulGF70YQTAs+0CQlkMU1fQvg2+CSpBcVO10NpPAv5Jac6
qbupExztm/F6ix/IMWYNauooUxvUrIxrvgmSORTME3oUaAnw8+geE+WU3lMDrQu/jTXcxP4eR+8i
Vg4SI5/vsfAu6h+q/FlhMaaIzfgQkKvGH4q9RPciu0fCrXhdx+Y8xicxOpZGWOxw1UgFFqJQQx+a
nV8GC9hFBRfZiumfafoTJX+6+Tvy8vFter5p8SZHyjC4uPlbAelhcxrKAIdnRvbDRU1uM0FmNDMm
h1p4VMWHKn48ba15n5r3eAPC7wiARto52vXCtWoQmV+a12VzlV4XQTl5CLsdlhYHI7LgxoK7uTL3
5Fs7qaCxDxJ3C37GzcNn3jSSDeZUnQ16Wu0JHaQ1htrFfTL/NTw8ns+H/jzUP3qgPDlhjcpP1bdE
s73u+pQrgSpvmMsJOTX2DZqlGJm1A++FWqfs1zV9Fvc7vDQXUT51VLOVFz6IqcbSjq1n8yBbVFj5
S+uHvzTv2Cv51tL61qHVLYx713wMz6/M+E1wwdOTGk/BNGF6pM9LpteKnmF6tGqTmI4g3avybWZ5
CGxiCRiAeFassG7TrSyFtGsl95WjHnESxiXm+syZWoegHpsF3EkUMhk2qWEX+MO36UwKmtdEiJZg
Y04PtAXYs+XQULAnHgFw8BrrcyBOJ2M+d+pVQ0MS7i7ABYgbET8sBipORrBjJvmL+QBRnNlziHqH
IfyPyAUnRU1Zq6fmntG7OKJKrGbt16vagS/2+le8KkNoLjZh2ixffpOG3XieUNTobmt4m5REq8YV
UmJsPaSLjDwoG7FNih+F8P7qPuLqU+4+tIMOz6xcmvo8cVL+zDtzu847/8rmmQqYzIC8kc1n9Sqb
Tzb3wTyn/S07VJkvx7i+juaPAlHUA4oHCIMZqGz7xPnRI/erPof4YyBE1shoznsgTMfU/LI8g+AP
CqFgnUjENv/DxEh7DkWIzlE7DiqtLUQ5h1J2TgvENrkRjMOqkJa1E3bUejg/X2eYY3gR9b1jcx0f
VvoApHX/6gcZFnAhCGft6VsTS9BKnACn/B+JWqy4Br0QgHOVE//OUn+8wMWt/ddemYPVEGDq1Tgi
4GyD17zvOTqht/H6B6jUyCLfrEnBJEVtMfUTyA2dHEuXabzBuXV2dG9oZngChO8NK0AfAO2TOn22
S4KlWGXQiAOBIptVN28lR/mLDxb+3Dx1lAQyzKeur6+Znza5fL03/mioEMSRxR6xzZRnk0gh9PPY
NpnqSCYO8uyrKvaCBIXc77SKToGwIjDJvL+UB7WFwoELW+aPcOCWjBCTKAfmDnycPepkAmKpj73x
vzyR3aKA6wUb3FE5AIuXGh7F4EZxpl87Rczfb+hrOujWgZY7DbOzFVRlGGMtQbxtM/0BZ/QLIQ+X
prsyDz6FfRLG3UetHBN+HsEW472wBJzm2dYcbzrWu6CugzkKuD8ZxhmQhmodxk3yhMJJCnQhyFH1
uK16FAzfnH2GBxSg5a2DAqWgdi2wpe8FHSh69gPpG83G2ZBjMHNJ8Y0V7LrDluGQW/Pk2Hp6dcMx
waJ30niK2bYtP9XXV5p9FconvdnxR6s+BkaZyHm1WD9u6es6y+cuPo0I5cT9+LOqVLXNC4GUiMkV
5SgmkpYMjUsqcN5S5bb5qydC1TX8SIryEic3Gha+bxBWaOrcBSpTcaP+f/Sfc0CLrlQqm40P9ee4
l/a3QCFGUZIgtkKcUoGbcW9hKX2iqVuH7RZBMn6wxpvtqvxHKP5HKP+pqn+0+o/R/66fvxLrA7Up
b1E4en/BivTHEjNlTpe6C8LbxGu2VY25LCiysLvLpWf1JyoTmxdRySd04BLpfp5e0zV2SCE5GSAw
+V5k8TqKVzTGCSoMYdUY9++MIZQnt8iF1F3Kh6v6IrZCUnUQ/L4OPVaLwhe+ypaXJWgw0c9hXp6I
jdO7bUGhw/cws5B7BVrJwq+VLV2R406sLpv3Ybs4Yu0hCdiWQ9CYby8nkWhIoFztoCjeQvEmEWDP
jTlcekagn8ty4HLhdabch4SwbfUbAsLVmHsHr8RIaD6W9I1+Bw0zqAjFZk/i/omhqCT9FX8B8b+k
tgdZGRL6E93U6u31vGfjPbfu8bmFn9rUx/3YrQK0Eg3I47+rVzz5zxoiMTRQk8JrlaeFuKxpHY//
79vGlC+i58Q5bDHzeqXlMvlOZOlRhmWrEdLTUyGehAi6JRuuY0tfz8nCxCIH8C5y4jeqX67bNtNw
t6zTMNt2pLq66qqU47Hk3Qz1RmW0+norRnfK0Gc4eODGyjV//lfW6GnIijXkpdvKQYbfDud8OMdk
7/wzZ0dyVRSaTZPQGI714Bcw1OvfVrcOf1uSQuf8/G2lh5UtD6xXmBzShgH9c6p/Ya8Tqfrpjuwr
jLzsKxOF2LE//SBnREoI91y8RRjo/xTKIY/p3kNi6bHxZJkHUvDMXbB63uzei2sPGVbqSpmfJjTk
BaURlCdhDEwdA0XIlzR6nrr+VPWnaLVrC8YRynkoj+Z07CQfhNdKfVQn1tF6I5kp9xCwwAUZuzFi
ovHN3ONMRa6fvr1mVKPz81Ibm37LkjcdMDmhNsNYmqG2MO3EtB2EIJ4gu7rgFBRcP4ttwazSnDrr
zFGoPA9asInKIN2eFdkdyMYz5JOeYLV3ncWwhdj+XlqQiRMgcIUKiioI8n8M+0xrWOGRa5UP7lC4
VImGFgyRhk8iECw4cXKaCa9wXtP6fY5QsPb2Iu4jqpF6PPd2/7JZ3RzNCDPaahnQ3Kd0eAICgCfT
rAvHy5x0TOajQT6J5KfQmtrh+bqoRJVsBGJSN5N01yH9kpO5kz/NHYFKe4oOqJ8ud3//XpUhzbAJ
xFFRlYoraKU2pBFfiYPerg3ek/1Nf8eBRp5/4Pnileo1vUlxeePAyHNSnylSqZ0eYi4AGW96O9L3
JiqPdC+SgEDQNvUzk63eXiCZDk+GnKwf9Iq/DJ//CKbY8W+vJzftGmCOeuccW7zhwby2wIYaDvjG
b5QvCmqwfkjTnvxVrB8qtzT65M7JeDADntnNN/DXMnBxGeJe7fcb4jCK8chHBlrWg9YDTvEsr+bo
zByT4vqpGVsuj8orrN/l9AvDDsJ3WQGtf8h7M7noEv7kYMzDzDh10cXUEAy9vRFl5sqxl2FCQFF0
Siig7U9EXGwb+AuUAAIotp/KoAb+DIVBYAchz37+9OvpgLdZ2GaKm5hBPJ7YXtr5ku4zVlTjLE/k
VV8akSiea15eo+L6KvnankG7T1QtwF4Gif2Xbh/jA3Q7idJV4THbsz0UvxvFs/YWpFaPY8DlzCCW
PHS8RnFZMSSCdmLXSN+gLwS8271dgenrxIitQCXPdD6pylUt6Xl/RM3H5l037vznaPfN6oah5KBl
CwfZzw46Hqju0GWHV3/oj5Zml9Y64yWSp5GgbLqq3SSXSjqht1Hqc1mfwlwIaiFoJEokA2nrfMd8
qOxKDFLq9d3mt+hR9m2pp7MaX+Hri9xx/i0wNcn86FwNbkOm0L9Xh3oiW0LzY/mo/twzjYX1D43S
6VmdP035wRzEnbpRsVPXb+Z3330AZ0ivd+v1HimPsnkDa2mCXn3M0T3P7vKCnXhqH+zoeozt0B8R
M2K0h/8Po7PUrp9fy387kT90WBTvRc1E5DqQQjxq7p+iXx8jr6yMIeBlW3ct95mYlJ+JiZmFtDdn
k1ormlBRpX4hnEV73fSfK+c53ov6MVp3XnucbfTdqY+ieZgvHv0baCjW3NdwABCNtwRVDIqTp86q
TQJcT7y2QgrouVv+s/sSfygJqvfG7K3+S0mQNlLVd8HLZsclZ2m1mECo/B1I/qqpYK3dCxy2NLgX
xM4m8m9u2O6s/cmUMKXJeHUZ+P6umMK8OH+sPuh1D1p90NSZIdSWa9v36S1CyqMH2Hmt2isXz2pX
h6tCZ/rotzpRGKr8RurDW/A1Tb6pI27yXwx4QGKVX+KU4nXbZaQRtwEZzvCZ6wkPaPdzwsf6AeK3
LQ9/LtRQR9sLrCWWbeTXHO8Jt4d/IWcOGumHWydyhkiO2XtAYa9sLGl87eHxB3wEXY2mrA6UtLEJ
oSH8xjFqdwH9XDyf0gap2465Tz5UqvlNRRNfGJlhW56jiI3poiXX4APTdqF/i9ugX05GeUpwYfIP
G8qZgm6H7A/mmwiwnz0XRpohf4p3yPUwotLyRCL5FMrM1v2vpSL/Y03PUBmkt9Vu5y/WdefThMeW
8gcT5oHQGj5V4gaJ/UaCcB6TE8RrA2O9HeONf9G1Awkic76uC2uWxPrtsUkWMJR9Fn6+d+Wj0T44
EynjITKdZKXz0yRQp7MlatfRo3Z069DDVpyrJTCKsJpPTXkGEkfAiPka9HdxFYSxTy9uV2+/BFn+
Ls/v0fzOwJxmd0O4yQa23rOMXfOIOHyngXahvtugnKLQEXy55pIHX4YwUOwYI9h9fm3nXYwFC5ju
HM0+kCbIoALPyWnFN2fyJjheW0XfMrlkwP+1i5WQ5qQSGUAvh+LlYxdLOz/SDyx7AMMse5kzFqtX
CrME0AMh2ZhBEFASAvIw61tuXHiseLaG9rRzUVRn0VXoyXM+vTbc6f1/4h7orgV/MJKQQA2CXei3
BksTi7MSX4GTn+/P9sPYPEwjHGbyrsA1VmmW1Dm4lgmCgP9E9/BjWP8zk487+GAXk8WX4qEjBSYX
4IuPnOWwo3np3CXXJbn22U3D95rdsvnWzbfKe033WH2rhVte3E7Eu4e4rgb9LvgN7h1kdcwzkuDx
kWPnqAQHYhab8zrLEAvLbzmkEAKnGFnqzwL5F0cBX6T+kat8Wt1X1K3taHCBT0HfQn8Tgfjzj9lX
h0KX/QlNU3XU56M8Hwsn1UhhOcvqKX2esGvIXTh3oUEYDbE3ZGFXd4uMt9Wm9lcxiDCYpw/qw9Pf
ARm+WX8AQFAgtMxez8vjr09tVWs8t/7D3N4g71MU/ytdHWnB+M7nCd/P54nYnQi/cXNZ5QXJP6hr
SBRASdOX9FT5yXTIWewjt3tuLr26ZuPQIkEPkGFvkdJkTHm4enyccSgZ2O2FAf35YRl4ihRfeGTV
gfzN4iVRr1F/1zbbvxZ4NJfJGMQcYVqA8MR1J8TpwvXH6NaifP2xIKFIRdLRCaQAr7KRJy3Pq1za
l36USnTYbHNM/emq5eFt5PuUQ/DPLvkARcuNRvsjlmYUH++RhjWPSABQxnkbU8JyNs5YZ0lSrz0D
e3R7gHAg8dVoj6IMyxH0OxozetMrRE80V8rONL3I9BTR27M8U24h3Kz8xiIxt1gxznNNNXjQr/wZ
kTeLiYrz2iHZ4uswP2iJwH1VGyg0IhNp87UoV63WQj4g3yKN8+ns7nT8dthD9LOhnSXtTG9jth2f
bxezC9EwIspBlcrGGrfr9F2SZfQDXEBe+9gRlk/uCYj1vF9dShfUYNJ+zEnhXtUEjx1HsqbzzYF0
9YcqmPGR3kzprTOJiHl/Ce/EpqTGR218kMCtHL9KehadYScKZxWHrYj+/hJV51cNc3gyKgRNeboq
CoXZF2IA3M3S7ozOK6B6NBejYX/7fZpEDFlu+4MAY1ptnsdFPirycUDWJAZWBHcRIKXaGNo1zW+V
fp173Bir/D92ph0egD5btUqq7Kw5lrr9dVIGh8bNTLSfyDdjm5oU2dpjwVFI4LELuE8S/VN3+DHh
aKQsj543xp5MHkly0FTvlRxizNGqB6Hs5Y5KXL/gLgjKcLOR6UoGQUtOuldwCO5661hnhPshWw/1
/kRwfcXW/jqXW9Je+7P6PEvqifGQ0q3nZvM2Cf5L9rXWNyXf2Kg/JsRhR/UALXywPCW2Or/cLOiz
gygOCi9NgkE51kmg0FDWr2EwFCMO0BirSqyhji9ITZ+Hq6JKZ6Fa3fWxvLrrK93D4KJ7Q++3pEKt
EVJPnfbss6mfk5yMsYtkXhJbYG/Dg95h+T4hD+ItZznnJY4PIqtLuc57GnKg8vCSQeLfCg2YGxCH
6nKuLdw5hV1yZQt2ljux6VAXBbRTzDSP8T1ym/0/s+jz7yyy183et8V2HcbSMStgJc7q5rU1dHKP
Oe5D5RnsrwuOGuUGXW+KPl10M5vxp6oESCBJwcU82uzgMzKCUyQH4RZnN1FXnNyWFSzfqsYVoIbD
k0bD3Z+XaVfDBSU/zZEaVTWO/8jBwMVmi5xzdmQ6JCauvf0u+sda8/ZQ64QEn5M62UZ75C3lPpNQ
dgWNtVH+8HNwg4sEnk3UnTqW4YxP19Dd1+P1PKw5I64pnzQy5XZc9/y8hBYhZNp1z/2EtjB1+FV4
19CNVLvEIeOOVkrj9AAhRbiT6ocKgy77GYeWYROkplSbnmWI595f0ncfPX5iYCLbtAeStPlHlUGW
MkRh19kgarlP2w4UwTyt+jrMvEoHKE4g0qZSz88tdaldWLuMJT9/QzPSAUx0zf+zIi2nkl2E6BQu
lNFFrpaYe4obXoIfC6tirWz9l34Yy0NExi2HS+y+anJhdkp7mtIQ9Qn9WxYC761ADIxfNphKPXyO
KBABSJEjoZDUA35cWvIEiD8Hrx0PL15c9ItkKw0fC4kjPmFX2rZ8T0r7ZcF9HCGXtSfzH5l7LdHA
h3fnVVD75C+LaTf4e/F3UCWzeypAOLhGVs44ebqA7tbsWc8DaYlOmnLmBJ0Zxgs5LBddvb6mG8S4
+NGRMq4t7ic1mv+BI1ugvO2I54BGd28CUiJGQj4U/IFjFQ59CuZ/hGPtX8fiB1F5Vj7ACVqkIj8Q
/ooWqZNcQmdf0LkVm4dNsOUcYM7Ux7NWXbeHKLf/CixQKLQ/6Tfq02b4eu6REw7KKifMrCOI/nN2
lYQuBY9QkAU/wxesKKkk1hhsn3tKqlB9TkE/ULFFtFbY6yQh2ujk0a4rmbuUq05eTZxDkl6k+CTl
YT2di/qqzG8KNKb+DlhAvIZ47VEm/wTr6FBSwpqqc8FV9FYptz/4P10EQL5Fn/WPIBDd847tY6sp
m50rq6uI1r8gTNyiq3yktWNSdQd8o5532+dzf3kgmWcL+SuZ5ybhO0n4Ffpgwfpfps5ruXE0a7ZP
hAh4c0sSJEHvJIq6QchUwXuPpz8LZPWc/6anZ2KqJFEw+8uduXKjBpPvkxJEVAFpI6NGdhgd+V3v
6AKctzQkyO9VdBf6O81hyq1RbvRmaKBGkmvSXtrqTCyvyVYEvoqj7x9qbScXW14kZN7KYOWpgGxv
LyTCQvNP0exqEWjTT8SAVKfsHB98g+qEHZW+G+PJmaKSkJQy09EU4vem6Yj7kNejtjBJKrnWZAPt
LMCWNwpRuin9S4AkwH8ERypKHdLnhGM0xj331+zghjDWMAYxy/Dk8Y9xGM9YTHHHvj4NVlELMZyz
a/IlPA9zZpVecHygg9VJ5jmnEtI7sHcrzCv4J8Jrrw2pkO9Td99wii4dNSIU4BBY/2hs/sWMNh7H
/HhDdF2GFEDLdsxh7TOvHFEk3eoAoLKomuPMj8WPzFy8/kRkeO7a6ppBcGWArdKXInUm3nJZzGDH
ySTbeXmSAwJzumbDplD4xCbN3AzKNgLebe3ihaAdPaYiHY16kRZ20p+9/uynsxosGDndBT2AhXpQ
oD63e+pqFrX2WxW/LTF7StvmAAPq79r8tgh2DvUFJzJlQD4lAvkppayFLc9svL6iaa8N8HaPaVcM
NzgDeeEDKl+3yYH7C7hYaJvhoy2+4vinGn4V76/c/Sm6P5yks2wNv8P6Zz8ciqtpd1tCzvjCjRa7
/uQLJ6+kPy/pCvRp3S5GZXJQqfpKzGF6ELNzzMzJNEec4WkysouUXZjJrv0n8IzNm5jOynn7qY2b
Mt4i4ssTRMMVwfaI6/RTvSsevJmFaC1RS3UZHME7TFCKqOpPjXg9xcgVjxtmxrWB5xrne7Y6UJsw
3cYLTXIkae0166pbZcYKLGKXO67mJMvYdwYg/cXGNDbqM9wCh4RwC/N6vQ2jyaCL3RaD7ohO8uTH
cIk3MP8fXkHtwFssX0ENWDvyex4/+rLm0RvCIVoN5Tz4lumX8k8ULWPsneJNANgUx0sdV8YSSTXc
iq5OcqQczgxbAUpIkdwhaeGVHPqGbUXcYXbcuxO0YGGd7hmv7Ihx5D0s3hVu7Ogej7aUgu17H8gA
Xf30OoSXYIptntLyUGm8dLc0SLTQlYuLMNwE4d3LPrBvVcanlnwL05nk/8YEu3hf3bW5YeKt3sAE
rUQyRLyg9bUwOI2BuL/p0Dm0bRfuahvjjDZ8huOnCtSNf0I7NRcoY0Pzwbclr5qnIcscl18m8Zdv
2fyux7lyUMmu67brLqOah8PK4Hmir6cuDRZy9SYpF0hwbHU1Fru4YFiADUQJ4FltXO5KrvJoremY
51lAYBHFZtQ1G7gzIXwkwry1I9locawW4nAvFdNqAbgBnHWfSmT9aH53+Cbcm6e+KXATqnuKl7jk
g717+OfOcMNhPAt0HBsIuceIhAX0e7yq3S7VC+TlSuw5GQMzD0dLm/f9Cs6rtQjyTe1tenYx/9Eb
XiE/pg2W3GSIwAOT3SNz80qtaZMdXLOIYqngFqnH1D6x12NxAb+m4BuQ6CRgcBFFhFsqikCDJk9w
V6+nK7nhhT1rLXeLm1ZEP+w2LHZDlU9JivSbv4dSi921k7+wxw+EX0EXx9QjubYf08S8rj+LBs/O
lvW2m+yvHhIAYZcB0qWuzktlWEgK1P4R2/1seAyNk8prK5ic3TRijGdRWfT0EaZzBMCRBfrTIusC
1Vc3ZrVKNZToudXtBhcG/dpSVhn3gbEy8WfSdoKi+ZfuNp5qy2IhIYtz2trEkDSomig+aTMiRx2u
MmnZNsu6wYqLh802UYutBfwjDc32P/6RpC6lZGXt8Ze3GaYk0mucIeWdeb0Hw5LCAxx8ccz3KwTp
Z61tKJTpHqZb8Lpbdq3DhgJ3CBsKR9JWI8GuteZbIu191xyHs3oN1Cv7vvaPRI/e+N2kX3U8vsPs
lFEXOY/DDeJGFhLjs2rOamt+pbSsZ62tte6szjbYYr1NNHIWN9/N5paEdngdeeIBG5lzYKmJyFVb
hNa++ie0KtkmGeOdr2/407mCgXOtEnaHFMNbuF552a1J1D9N+B4BE7qm8U0u3pL+Rk1vdDJUuniO
vXosoSuHqwgHdsjJac/OoT5UCAlsFbtfkAgNrOAMyW2rCNsg37VILQIpva1KXG8KYO5ASPOaGSuc
cdOZhW8qC1d/IhYsOZU+OzHbhfyBhaBgUoKivAl1Ri1Hye9CDgdyaS7w+OAdhcBFw/SmgUDMj4XR
Y7o66r/pHZqzR7cOoTYMjv7OHc6yD3jrFi+quZwvKzgqU5pNjN5l950oW+SiDd/b7l24sHzhsGih
GD5DCeywUPXZYbFsatyLpp9NbrT8as0Z06eFy8uTTLEKUr+LvY4gUUFL+GQsJZeQVPaKwo3FrOtX
7FdpLKNS0khmWnSWm4cQfaTSm1doczjZdeNiZgXCcayrk/X1w91nu+284hQB1U0glsOzd8lgTcTI
AFsjHL3yoFX75dL8K8+pVD8NrDm9LUu/aq8CEvPZWG2EZpsvew1shZMFpGEZOrYR06m3EyHVzW5g
28T+LIB3olaPFBaqhXluurODtr1rOEWy73O31HnuI2OH5ZM6rnY2rfXgdXfVcUacayUHK5ZObLh+
/mgXHD4gyPJrGJ6z5CjCOptW2XAEtqsZ8n1c7aoFAj77BdvhmtGwZT/C+4qLsBJW7NXqfLX6w255
+tdZB2HAXYvNeqX+5iVL/I2fYK/eACjvpF0wHADnpSzrZEbTatchPAwzWd41eCFwCLt7QqyYhF/7
kUmpe1OjN7O8lTCpId3KWAUP0AC8uS+uhMOobzhCF97GXZThzSG0HL7X5g2MPJtEsirY0NkknpwS
4LC4Pf2h6XxGI+NK4ZBpLLuU7VeqOJK8FpI1T1MeR1wMKSCNwFkB5NvFFATn8xXnyslyjLmfN9Bs
11G/aa4Qh7G97uyXw4j1eCZs7JnvXkPlZhY3yb3a+azIjwUG60XFO2+04wwrzFvs3SbCaHlqlb0Z
H+s5N7FEwSddOQ02ghW7Faz0veIIrGwzpvT1a4PKXpUlXcFRWuAUsrLKZj56zJAEoWwXP3omboMO
d9LCsPlEQhaq0eT45XjP74QHZulPz0yREzhVOHMhPFcV9uFDyctLm4mPtD5ZSPPxd2s+pAhu1xuR
7Icwx2BA0Z0Wzq1LplB/cR3ac12f9F+XVYbD8pDNLt/X8Jv1S7+miHAR9NP1FZIDbJb6cxlUUNSw
HsNriRZPmJewfjPXbJEWimDXCzvZ2leLCi+uuUJ1V8s16YmGge3pzn9BdV/ufNZCKQYrBjlx3TFm
c7b0zmOBAvYv+9G3CFko4YjvMNJoWIeR1jwZaaF+gJCma0ef8qJpgmvlLZ4y5reGBaW0lautcUrE
bwhng/lQ8zsRRWYwMB8yykiw6k99PZG8jNIWDyQxSSUKa1zI4M7mHNRFlWaSGdgEDmw4rCoiVyBa
Wfm3m+QRs1W01vLCrR2Gac13aM8Ww2WhMdFptJw/V7g8KXSyAgJbDsC20PsyH7rVJY+vhnXF7pK5
VLYDijxa4xGVUzwaGKr5VgoajfdlsPfGbTTCPDWSzZwv5MtrM3e0PwkH4HgrKdvW2lF1/yQSVi3q
9YTNKLQjtheYa+kfb6GFSPw4beiv2gFGJdL/mi+Ndv+Kt6s9wwUrFDH50NR77LYks0AA6mtvzvJC
r/8tL1T0+3LTmRsmCZEKdSBc+mHqO9qQDpfxs9td5sClW4zdvtMp2ZgArIyZnBP2QngQMQPMDcOu
gzmW/eo/y76ZLLHs09eAN4+lSobOeEqaK2XBM8IT5fzKjwjVkw4gb2ch3Sd7OZmCgvz1TLEEBQUO
n19tNmVsPf8RtvjX7w2pwPpvMVy68KwY79A5M3n9nn0T8oNLPw1ST/AO66YIaxyTLgq2PO/SQ5we
K/cU+pfkHVZ13l9DQJHhW/GeYOX6GzW/vlGejKH/psKJMpAHHkYV9+LVhbHhjOFPIX5b6ZdsPszo
Iwzei+BGITGNh/D0pmSuExJwiNPPwFwCimBO5IxvavlbFnpbahQksGOg6tsDDm2hORI2btpT1p6G
LccBq8U2Mwn3hMVYHZB5w1ElutsgrpZAy2o6cXvwZydFqGbZeFGaR6gOf6Tho30CGAS4xjPvSCKO
xNYYToktVXrj6F6Q1A/YVrCEi8OF9gvvjNUSqVG1nEd3TK3qyFPG8a0Z9HUp2HLYhm1fyexlIMfh
UsJ8+wtuhQP8awGCiBcZxOihRkxLGfB2vmrLBwDD9EeYF5nlMoMYIzN/9gWbe0qDCRZmTF68s6+U
M3O8b0ObMjSkerYx8b4mJKHNLXE7AC95JGSbKE7Z5GSTvE3ZQgZypuE7nb6dWJi5EtnkH6rstPSL
GbuZSQ8DVB4LbmYUffozQZ3ia52kGCQLfmDd1wHTPhEKkjGjiCCnIXVXpAdoOw1MWe9dZuGitvzJ
EVcuT2vAm7hRhf7gF+eYmHE89e3y2n/z4ZxwHhzISqL/CMpdyN5agk3uhfI0tjhs4GchxbCG9Mii
T6X9Et0vCYxT99UEX8Qj6byT9nGwb4AoDSBHt9XzLsyatTx7LRG5D2vcqsKc9jgZVkc6mYnAdrTw
k9dJicmQm3SCc1rxhjNZs3M5uNXfjbKj2kus0lVb7XqJm+VLNr4987swv3MBpyvatH4WvKOfYjSl
kn3A8g0sje+ZnY/zE6CvB7uRgvCpw3bfuHvFmjxi41zNHnhwi/zh1h+j91EXp+LmD29VdZNsWXvX
vFutnbNiTRlcOd5K707NZic8rhEvEljSRHNk1RbSqU+OPIaibw19ymOEwKF13elxDvfyDSGIpjlL
emgpjXvyuzeSbHG/+OZF89tvvuc14qMS3g1YlPqHJD+wcFG5xbm1CXnlLzAgDjY9mDJnWWmzK/Wt
zv5pNWJDM4+sWpwGVsyW8VSn/jme+cp7Ducrumv4KeJ7VL53/Vul3kS7DL8C60MR3hqVRdZMDM49
5UFY2LQ3z7gLZgTpCbKD8dmrXzRsYYvHFB+OP5jiK65KNyQZGr677STU99gRBuGSYRfILPlbYhyP
zW/Fgr2kxv9IaKxh0gkPbo9TmZpdsQP/j4Q26v+fhBYvU/6C79zlo/+tvL8+i9A2PIL+HdSDHB6M
+oAdy4/3errTK04SdD7ViiO7ayalDl86pzaEeJQbYyUkvzgJmaJVej94Og4O9cnoACLki47dia2l
W9fdkKgp+q2E+qhvkXfJiPR2FnxpyiM1P4bx3ppkLVaUU5DM0iThMCgntdwwiFpNSIraHCipU1fs
QFgp5cC2x1WiLONF0q8xH4F5pGNJAWyhOdI6H34FRCnvb979cZ1OW0jVHVbH6D6y7uHxMjwH+smE
phKeDJT7qTkOtnvuFMGmGTd0KvvXZLgl5Zv8PGo07ntCUa71nkEdjhu0l33R7iuDeMMukrZauWVf
U0x96Pom2evgX4yd0e9YfG1xauI+K6FNcTBEked3WQuLeFEbiMpHX58WRBIni5Kan/xLUb5q5cvn
ae+4rL6EtcpT53msybw1BxGONR7ObmPJaYZRDlOZwuLEWmh9Si/NxP/FB4YJDBuptOIEzBiBc0xm
4A4/8/YLT3L3kYdOHTrGCAbTsYAwFf5X2H3NenhfSn7tOcQkaKMXqUs2DTMZFZAjsxWkssbW6ejE
6HFSi3MhnlT3i69ekYYZ9jkOpzX2qf/lPOtZFuyYnotFwpIfz6lWsuNYYaruCge/HruognD8peXt
w5o1gja0k/80YL/9g9nu9Hkz7LuOKrmzUV9DAQfPu6ffiXtw4QpsMbHRIEeeMuNUWmcI1q14Sbyr
5139pcVhFyH14JM5Do4cd30Nx+Y+73dSXH2GpPaDrcbbHHBc4HiGI4gb4m5pHs/T0SlHB5d5AF1x
sGmjuWHkUzFOdmTUpgRZBuaLMClLJ5vdNGLzTzufwmSzFgc2Z4GN/7fF20bYRA5trhSWfPWd87BU
HxIgir/R2+usknmbAoocTrV2HeBUo1VhzulkBDsSbhRxE+yCepHmttv8C7Lim8TJJ8SrMlxrTznM
qoE3k2mzY/YvCQXZu3KcoM0lKFf31KbV3sSS0b7x8BvA6wr3hMft31RbaiuM32L2wPhdxJ+CsZCN
L/K4GM9aiXJ61mS/owtomxd8XnJzFCVgZ5Lwbrdpo30nbtkdbVq8A+Em1LaytOthH0rvjUsAOlih
BVJuyeGJOV9Mc9q3FEe3RByG5m/mdtoqMt/VX5qWLO0ciucqu2nBPUkfWvPVe8jWg9jOTeVSS7dA
fg+qj5EZUBR0HrF1Vc9ckf5LK/wYGxrLOuuiJWDvLnXzZrEJ94dj754S/+Jpl2ZR9desuDXFLVZu
+MgE1KTyJrhXRFBl7uEkU8/IoF1xzCm3ZBEtXgPlFCVHNz0nCz85RBzL4pOanNP8onmTvXhUCfgF
c62v3galYeEdn1xpSgHEzzixSHghE9xz7Y4/kc98gi7yvPU5eiGajaAw+G3CD8A777aHuhzWtQUt
/yo1b3F4r22zo6BqJuV0O2kms+0qEH2cx9HidZ2UiOdEqhXIDaDAgkn64fmLQvrKNrvob3q3sBrr
+rpYWNrpOOMysjseEMis7eZBVu6mryvXLrFIQ6JXGCRVbdxCnUDFMccHAvfEL+y8PmUVW+q96+9G
Urz8z/G4QE7gRpJ5I1BAC6BUJbi6K8RtwpWRcFvtamGHewpxLR7X/bykpwwKKpBhGlZOhX9h5VDv
dKwG3r8osFfuY2lf+1gge3/vKru22SnG1jC2irIxlAlh5s2Nd31yuge7RN5Z46TmebQ+AGAboZQd
WYmb3ypvQeXmk4GcygHmYoHAFABtmKz1d2FYx0VvG8khMY+Zd+nNq2pR9LIiC1rjXSJ7gjDfEi07
pWjFZMhFxS7kK032Q8dg5IRoA31l+wBZSARlhJF7a1tYm4TGMr4f9DjcmEfEtKbZZ3w4jR0BWDjR
WpeHZySW8PU3RsuBPSXNDmxBw3U8y6WH0H9Ccs/Jtq5scks+BEZQKaMzjk7kkICHuM55kjLoBgPU
N2f8Hh+LnuzYtWK8ZtdKNgX3pFVdSuvKZCXvumLPkzatmnnonuJAvii0IMQDHcTnBCypdqnjq9xf
Yyz+xQ38O63ABsYcLiLGNpbsAZiW6TuACW9JG+LZFiVy1BBuEh6JJboHLsfpkbhCLI0vtXxUs3Ns
EgueTQ98Po5omH7fUOUtJFz/kteXrr/OdupwmN2bco3xk52agRpD5Hczm5PoaJmMCUWWjkloUnRK
cTL0dHAXDivVXNkEDNRw1z8RClK9Y3LAak+6tK2WiPsCfCqSOUgh4gr1oCRIifkMQ98mZDsH0Nsm
wZ1nHPCJDtFYhbFrYz4jQEY8RY/BRgQclAFutd/w7xLzIpTTU2CanvdVx0RPfZmNGbBZNOabLr9n
fDtIOWvC0sSDioo32QhmcziEzLbD0RdIt5714tzK525BGoKK1Cg/Ku4BDYijOtN6Guy7+K2306vV
HAAtBNqhBWBDDUE4TV5MFv+98TGST2b8pz15Em+apdyci45umBtKkRksfI2VZfrWNGx5Ca4ItDpC
1l3KN747ZcB/PPni74a6MaC1AZtsMJPaOvMninmPRZvKuclFzM4/Bwr0iTx+rwiGrPCmE3yCx8A8
zy2S4iTYVT+IgOATXs+7kWXYiv6edssVNMoiXeZbH39TulBiopoMdrtRXzS4vLIUdzFifu7ZpYC9
hW5ErMsfHrwHbUuKynP3Cbd2MIViYn8ulDJt8Ae+A3oM+NUiuw1ZjnzfsJQll8wlbs3C96R0mNVr
15tzcSvDnP9egxYncAtMFMKaQoMl4+tMxM6QbrsPJbqmfCx4toM3QV8o0q1s36jjw2CQYlibg61h
jaAuWmPOIkG+ckfUGBnPw5GHhl9dCPX0/5UqhNJq+KnC3Sx6/gzdj2Zeu+DNZNblfSmkBwgTDS/E
ejU0qY3oWdIYkCC8X4LKBhOi0Wvmzysy2nW+CJS5fHUZ1ON5QxP8Ae9/+BcjKu59i4dWbKvEc7L3
ofyw+k8dlZYn+UnhcTos03KGhwqHHCzdHcvgZNWKqxZCFhlNSr7Z/ky6K/YYwI2BY72FHOQ4MmAf
58FnLJEcq/Y+XQ0OdzWpAh7mwld8l+PptdqH17Z5m4TsY4IBqDg3/qUm1hZfQ/dqxdfeHnOsFtiB
jx2us/xYFofMO9TBnqi+vKe9McJmdxp48e5bAQjtQV8G4lVQz7589JKjnp5JUhbCTSHFy1Kz2FCE
IBqbOtqWT47Ra7EKiRrZqMXweOyjSeJg6Yp+F51C/aSqWDJnG2nkIb2Nix22DfZVBMcj3q7aIZ9X
wSMXP2LTDrt1kHzQyrxWhGkb3QtrttEGIHENwnNng1CkVj4oV1V8tmCzrQDsBuD70onqnwqAPCf8
JoCskD7VLrgpzVkp2YWjnbq8AEFpKPKyS/BgsSeQXPHY1QJ8jn5R0SNtdTiLUSeiuYs2B87szruB
9xm+piUpEx+kMcIo54RyS6YEWMH0apXX2L6mfRlAVWSBCWEC+UKcECb8huOUJcGETkq9f+gkTtYg
FmDV5AfKmqlFUhChhL0k7S1/HwZ7ixIbJ5bW41cWLBpkyWyViUulnqp80El1Rzc3yp9cgeNF6Ogo
DLQ+XMc/gueEPdTDWbJk214+fTHIB4T8YuEAjmF8Vu5QtVSN6B0TjAHJNUOZIwU1RuxoiUGsscvg
1h8mwHxXOxuLVATkbhR4dh40W+ANmpTCXtn+T54Qosls0w5Th1k8PWomzVCsp/4PXdiqkPTznfCY
i0z4RBIk+y+EJ2TDvsXkuSeOV76AoGBiFGr71kIzabhGh4DbCjbqcWGuUY8hg3TtLKQiiGzaLHxS
qAiy0S8lZsdXvxRhzN62mcpMpICKwuTPhiPUkM6L6hgFRObZtOzaeZke2Gr8sIY9i+olpbwneCN/
yg6+WeAYN8qZAt6tHaDyiQ7kmZyVbsOnPu08hRBH06YlABju0B54hzfQOy5KfZkH2MeL/USnEbdm
c5bhmXLncph6Im1ofSFPPEeb5uadzsUTYUfgdU4Weaf/Nk9ln2FBUrdsaqE39Cnl84R2Tuw9lXyu
Gm+FdUR0XypsH4XdcGSQlM4urHnv0prYQXikcWrY8CbnpepeFQ2ZldwOGHQePGIDs+fapEeFGoON
Vl1SiQP5nIPBKz1DTAtgCldsY7z5qCzSQ/S+5B+Oj7VwGoVTUp6j/MGwUmKuLs9ZeW5K0mVToxNN
XtA+sMbr4SWac4Jgt3YYTnBnoCr7yyfKQ5kOYjKgaWnB/8eyUecRywAZ6DsfvzNny5WszGT/vbEu
M5HMm38YMFsoU5jrzo7QYISEm4rv56YeB1xR4W5gEeXtsfqn7wByWpPPf+G6exg5XYX7YB6B6qtw
vM2YAVAd80OZT4HdEbrgDqleWbrSB0JOKH9r4w8qTjasQhKD/W+2kp+O1g5UtIRvdLrhX3tKjpcU
Ti8SWh2RE172TzmY5IQeYztbZGGVGyr1uns1OfogdoocJvKefEJlHS33JEhnsDeidpGEE2wKRoDl
D0sEZsnVD/E1VvDMsvzEZakvREqjDctu+ikZPIpYLKeBs4ZseMxAH+k9aCVS+0dKfKbfEHfXxLIJ
ojcfKYuMkHAN06scXjAPD2+eObFsivI40BnfEcaYWgiF8g1zULnKdGaxWfAAlgPUUFl1lPXpy4JO
Lrom43lE5MkgGf/B3Tcrol0UnczsC++PTrRhpqsLvZ+iXBYoPtxi7bSI1/nPcxKcXruqIpzp5WZ8
Hnq5IvXOrnj0Y4SJD2l7CCPKnY6ejR7gEwstr8gMabZG6wmzNdOV0u8QG9BtXgf7jqWAu57VH/Vw
UNKjPkA92+fFBHp2s0PA73c8aOPBGimVI2G9H/y96u+bZhfGO9OAFbsN2407zvPookrHUAa1Z4/1
3J/n/cmXL+pw6+J3rYKf+lCCh1h9jqQDHezOOLewO7uEp1iBg3JPHeeiDD+1+J3F35r5WC0bqgNZ
vKD91UdROeTgckh07mbT/E2Il6MFicjT5eWgkJ+6K0ne2UxItjoJ9XiR25w0ipJJlX86EmL0OOXW
WFTWdhe+td2bG75Z3Zum3LryFo2TN+hgczgWlLPCC+zi1WdQoH15AAWK2QciDR6wKj3n55EWj/hW
8xvn/T0nmWqGR5WFgXZc4+pzLG/TkWKZCpGjfIMSXj7dL/CtsfCBSqJYBddIQxqceAQ4CHLzFZsU
7fIg3LtODEIODige6ylTvVovGn9RBJcuuBzo7XumUN32SiCTvemK9ZmJJPM0fwBoIjHJ+ow5rZ9r
0mN2QpweOPixa/6JsNXbEIt6fg2AOYmSg3fi7GGso2oif/2vs3MU15K49vCY1uT3mED1JfJkm60G
PMX68mUwpV6RohROha96RQymcCKCakIjR8tOczR/IwzTWAOybYaVlKfGRRWJJVx7nCTqtYnQJq5d
ebUWoNeD8VKYcBTnYn0alGMZnGRArjByOG5yaB8c8DXwSGtcfDOVIcVYDZgFC4ctg0RGgkG2w3Nt
ktAHbYRllwdkOBXwxE8Y6f5dXi3eaUeiIUWtZloB/PdYdadwOPNdreeFSXxxG9qAvU2gU88aE//s
SytiFyVzRrFv/6K5cxJDc0+iHXduOguaDWexgNUDTrCDBs+YoIW662IWcNtYZRxnDdsGuBVOVXP1
k3eVXUk0Aa/079BY0mTH1PAfUDfoDiM4M/rb7wgQ/nDRnoKkOchLQsWu7mBHYOZmwSLvtHFK1JvD
AfhCOE5Jx5Ii13mbbZObOyyBPbDYAPYAGIHFhs9ClFPIfhT36kcfMX3sQ05i0r8EJlUL4rqM13W8
hn7AynGAFfZktfFrpsiGXzM5LkJcLwI2OJDY5mcpsg8WE2X6DZdPCX7l/rfqf2OEod84/DHHb5bI
zJ6iYFO4BbewDuAkQktmo4P2qK8/QpGlrM1IOgLPUxcqHrfomuW3POeYeYfJWfwYLV1vWv5r6j9+
9VNZ323/1RWPuZndEC8FB+qAysMmuPf9UcCwH10Lyq2ycDbktyKYuQJxPMu2aP6cHsYrDsoKxYMk
Bcb1SwgWOUiNU5YGnhRZGpVgqyPl+ENOPtN7ftSqZSEv2JiE4mctfkKKdwE7Xo12YkN45bGq9wUk
JWMqr2U9m31QzyG8q+rXpIINv2r/23R/gv7XW+ohue+FSeFHsW0PLHL5SPts+lS5eSb02vPm4eLw
EPd1PkWmw7XW8TTBrr9mAd89MgDY1adsPXBQSHzd9bActAtiRjRcC3JjyVXUibNRPsPjC4EPOAUR
SoatZU3S8Z/NPBL+2cy5VkYcghd4rSwsByA/36zWTPNbH+7ycrT7amqi0JPPTLwnyduANmDibr5S
AoJVErZ2+aZW9y79SHsK+HaN+wgxS5xeTNFRvUvxN7UeSut0qbPFG8tSNcL8X1CAMIXHQNir0YRE
IXoAEkWjXao6ucmJvW8Ljdc/aQuXKBcbzSVHFpFAGeBVYIzzXD7TwIeSZQX3bunt8OfcAbdIV5RF
vCuvcwJGJhAUI6lTRAD6gBuug5PMnzGvvnxjIZ3fzCMSLE/CuYKkD55f/wBxllMb/bRrmjOv2XgQ
UvA6/0esUSLU8nWBH3h5L7eZS2bsrBIlVfaRZ+dbS8GCv3PNvZkcJ/seh50yPaXVpemuafvWsdZB
ReaUswWKyZqxr3dKPT1HwLcYtpAciGfqC1LOJAwUZUo5C7GtT8EDy8gXLZnPel+X8LnIjeYzLThr
8apxP/mCnXkURNYI12rRS+faDrDaoZhjSXlm+OGXEavnGE6sHicpkfkKPOFJvZ4YpV8KKh7TqLKl
cwywFWcpUKddbV2BYHi0+FhvU6Fzs/ypZ5Y493OwUNo8WpF9hiYQT53ccXgr3EvUngWZXjz0h2mN
Ih6LYlap7JK465Z6zAn7kHengpUPMwDpAafxJrZ8njkV7cyqk0zWN8fDL586g7BuhHXNyRPrdLqm
2liBfHocHojAUgeNeF6KM7ZMCl0kc9m9yMmlrE+jfxRPmH/ELfIjUiZAAYw3rGfQgWmKHIqF/x26
c6ol+FRhD0TdnOmnw63sLlt+NLhu+hTqQBJCqWCPB40TYQVxZoXliatFB2/7rJEkDwvpr7VZnLbJ
DFZgo8xmAIA1qrUQmVCYRIya9HcC358pFyyfCXmSdKPqzsC5eTfGCwJjKzIkbeAAboqnfStWAF7I
kzrICkZ3N9Zzzcsrh6/jfnnm2vXsVr655ltTwsmaM+MIpJKtozqeYuGUTncGbSkLOWY6ulgrBD9e
A+iEMH9eJmAoJAh+gbUe6rW8KwIbfVTIaOmdGm0Hlwd7HjAx3l4YSxkDp/o1SN9p9CNwO17+Kt3N
i25FeaWUbYTKYvsGeuGZ6GDan4kOViYth2cPHWFBeDBqTk3AT3vs8VlG+xZAIzTTWcW1GYOYWAlI
M6jU3qxkRxhiXdsV8u51qAcLZP3HTaQN8YkXqN+jHdKVPpO7aU8dPtV0u6x3Kr45uk3KvTnru6+H
wg4BOcvbeQLkpmk0miRxMS8WxMa4BzgfTFNhmC1fHzZbbj5sI8wdxFhmImiosThlnRFjWxGV05GQ
ZCunhV1kriESMRNhn6cpQl/6/D02Fq++nw4avGmAc0jxQtsDVszMFQCx/D3o70H2qOWHP36WdMMG
X73yEIZZz/OwsjZcDelTOU7/skpAXGVFgXyJuBqB0NEm227s7Wt7Ym3S9ICAXE7fImLxyxL2wM0G
kyP7iYVdax6sKerG/MfoMvyfa5aDnXvUYfEYE5+SGzqgQsxc09BemWu9IgYEUXzKBsDlev1wRAOo
16YGI8Kmki4H3a57jDcsapatspyor9QEYehVbpp7lQS7WFQ5le4g9Q7DOCl0/nunXpr81i3T4bPJ
ZiXOmAmNkE1oBN+1hWLCgEChNMRVaRs5PfAzzmKI72DLEP/Blr0qkghFdaCjs60hT8AnLmjka+aa
Vp9l6s4yCLrw9EXqXNR4POcGDbI6xaBc39OqM04cVp0tSVrqhgV9poBN44tYYEWmBY9ncSZC8DiV
dtLMC5WfbxJLfWJbI7n3cU14638cVD8CfgGhdIZRTceBIA1zZYQoY7MSNSD7IgfrTjxesAsHFKYR
utSmzeH/kmMtRnPERzZXSFrKsC7I3Q9wIbUPgWMEKCzjmymuvvBeN/urEF/T5FrpWJQuSXgZFujn
BuHX54f2Uv37cgkrA35In67ZSGE85MmPsxOhgONvwI+jqVufp9AAwOBo5pARL2F8ZT0o9pDdb2G1
9IAs0JLSTSfdprylwjUyLhUJ1S1zICLGa8PAWgsYTRf29CpTnovC8IsDGgszHk34FxpZFDYj9I+y
kmq3I5BKQsDuukxbu/h/TJ3XbuNatkW/iABzeCWpQOUsyy+Ey3YxSwxi/Po7KFV3X8A4DfQJLknU
3ivMOaY/VzJ2O/NCp7f5B3wyUGmSJF5O2xtzDU3edsqaxVaHrWDCL2WNTycjkxf5H9Qsokg+j7ci
ktPX4ADmB1iX96g8YGAth5G4rfMte4YAekS0Zgu2vpujJlBjObRL5A0OtXs2OtTe9UsjXBIEIh7G
d+LqVsShg9us9PWTPF2dJheT7fqO4IAYGDsrr6ZhIw+El0+8Gedfpi8IzkIgBadf6vcxVdwKt1yc
jm65BHJovW3qMWw51R3EAWyrkQBwq7N1qF7fbST5EkNph28LB7gGcaWi1mnGAwshAwsAHjJgu28Z
A9/l5zNC5CDYbeDy9zPhEx4vHw5vUmGi9dezL465OIdTs1Plbs5QP+HjighxN1Yd8jdpyaPYUXRp
C7keWSrjp/ILZbIX/hkbNWXGgcUcbeav0HW0FO7wgsJpCWCCahsFQAcdYk6hMvSI2U23rTltr9nj
rKCoy+bM2xR1yQY/CA6G4Zh0SAKM9Nlw3z3No1CfY9Mx0RxoH3f5Bu2efGkda4wTB3t+ZYXN9AqI
LRiurX9+qbHe3+1RQppDaRpXEZT+vXpQZj7G+ftN6j/fCg5yHIWJsmcRUYLAi68qu/ORqGtqhzg7
PutDqx+imFU2oi2qY0vcKsKISs+0VcaKUJroFj7vfahhtPt/Qg1OYJYJfEpRsS6Dzga3/X4OqQI4
F5jfyQpUYo6TsYE2SYpd50z8pfUgrRN19T6dpJz+kNcgZQvNdAvSBosxOpsljTQivpzgZojb52MG
tjmx/qTd1zDJ1JWCi51NcL6s4Wp8PJ4f+QRKeA7BlMH3Y8MHy2xS+lcjMJN7S4ssndl46q7oANsp
XdB7FJspl8HR6RVebOhaP5TKPqpG1jW/edDtOmDItzanJGYV4RIx65MhG3lOW6KOCpmwmejnlkAl
Y32yhRbZBhuWHH66Kolj9tmZLs7YT8oI2eA4bwmJ/oi5SmajRaYjQPVfdcqTfh/HoBiXFI0q7L4p
7ltuCwLb9ijbmHCylEFRhRFBiUZ+O9Vo7y8kdjmS6D66o3/M/K/I/MPOW5xG42jO7R5WgBBkoXFP
vmaYST2T8AIyVGyjnRFuk3rtZ6saJPeMe5XvHuQueEElQv0Qp4aMhKSWN8lrN16yF8NbhFpjfLZ4
RElNG7bPYZQda8MWUBtqduslOgZXB2mhnOA/5+UyXgpMT5v1sASCUcb/rkhY8CMx5IGQpyOeCtPN
vm+PgnR6L1Pl7toI1+r5wZH5n+HvvdiRRtUNk4oBFdSUiyJc4/TahGuh5HWeh+7cqKfn/ShC2d2F
ATP1NR42NcTnsKrSrayjBC7T3aNlXcS+9dMHeczMFRKTmH1G4tWMv/SAR23lJ6u6B7mwDOd9NpUu
ZKbVqLOteZ7NC3Ai6cwYZr02r7U5+GaiXsN0aSXLgsSjfIW187msn+M+Agl577t4hf3qGne3yG3Y
CWeu3y2hQ4fj1G5h5tuhcaPnv+aMpWYkqWetBYKJSgjZxJNxBisAqd+ZcutIaZw4EahF0jfi/rsk
g9S8VSCOIY4hVsAQFf+pNSBlRcfcs5/IzQmXS4YyRNlaDrIwFP7IwmCNcZIicGAkDBcMXfm7KqKS
5ztMJY95QTTmGQ6cNYsjGS8dCPbXuTT6rdZy7RDFoQyfRHFYMCLvk+g5L7NrqCHV1LMpQLt0nqdz
AZ6tw4fasvJIrs/kyiZfpn6negE4C9ybH4v4Dq8YgZttgGYWCVWb2wmut5xEIGsZwiwQF52FjccY
BS1S5BGlwD6Bb4BJDtidOmZJM1v9kdUfKf+ptB8yjGvjOwj+aOKn4kDRMYoRdi2Zy6Z72lU2glR7
cVW3eAm35jUzF01+CMEi26nM9yA6yNFBjw6PeuRnUk7FJEhwgpnzwJob6ZzwM3Wvyzut3AzZJvoe
PkdlUH202oll7Frp0GjHPj3pyrlLLkV3yf2LMVrHAGkC54NQQ3g9q92ShFY7ogRkw+RPcvNo1Gfz
WGU3PhMuOK54yTxG5hmJgZw8bCrnBxvXAQHXEluUGJ7radUe2bhk0oV/RT3qDGJXOO2eums+1ph0
rInIckv55Iblwntbmu7dFocIVknCn0UH7vl7WcIaWHvxVFj3c14MxGa/amQsozwK43FObqwxD8WR
eE95nItjeSxX47aMz5kJmZC5qo3GR2eeAA17z6duEqWeX8rk2k87ec+INv+yixpy6nwWrFPYHciE
WHayavwqcFfFC99aNBo8Dhu9HXsj68X+GkDoT8adC5QT9OSQ6J4jnY7CqTzE0qlqGbTc7PoD2nc3
tQMJL4HXOByU4Yv8x39tfExAgKQzru8d5qs4dGzzJNanNHbCq4UUN8O6xNaP5FdHwC8g7nkbeQOz
fkPjUU1wpmKIwZ7W7HGiHQSM5D1OL2boDnY9jGpG5gWkM7KtZRplTDG7yCdkFdzwcsGsnU0/ajjG
HegU7sQ4RVs1AnnPMbxsMg8mHV4sYHdA6fyaJS/t/biJp/HmXGAlIxzal3FrkCbFc9tAF1LXUgIS
cUkVzy6fNzQvD335sMNrSfOOw0oY6807E6IZK2Lssui9UC0UrphMuT/AIKtHhAtICRJ1wmiw4jHk
q98ilF6mz5UvrwKiuYUrVyt7rAgMXd5tkQO9m8RGs61+zopoQkwaSOrHVB8+rPRjKK6GdD54FZJA
UoKexNtvDiAVMyBH/JbRT8ij+LtjjQ33GpRjO5MoxyFeI2UWRsnVm10HNIK7XMzXKEBIgXhqs7Y9
YdL9MHAZ2LDn4ouen8uB7dcqhY1h23r6x9A+O6hn/Ucq2pVyxbRWRidMayqI2vuog6yjlaET1OHQ
hyGFbMFdVKtg8ijsrF+U+WJ6kOPvPv0DrCVaxG6b7IpkxwYqxD3hTJPAK8AWgIS9e9PXHwGmuGXd
eOVleOOVi8Qsa7vn0rzDUceicor7Q4nKK9wyOsBRynCVHT2P5uLu76w105OJebRnGGGx66nEM9h8
NtJesa7Iv1rrqym+ezJkrmCC+RT654f+/HhTxWT/LHJjjH7lWtg6t0oal6J+vpWKzRO3z2vnTgAC
Aga8eiIZymtCbvp2l/djEE+sIZgfoASgjX0c8sehnRst+ZdzSUNP9dl/RNrBqP4YaH2Od/9o2sjM
z6a9Qp9DWAcKPS7wMFxzgYOkfQ3T6Tvj1xRFIIH8JZsi60TelfD+hUV1olUSoQC94k1itgnWXCdO
ElCK71mp93SQ2ceD8178CsKuJbV8hklgdOIymYJCriWHDlHFY1/rx8jedtkJMX66M7J9LB3M4Giq
R4HJy7lCHGCdPECAySYgKUtDSb2G7PORqdfMuijSmWcDg1oBAexHgX9TryNxmaBOXLBELXJ48EdN
Os0e+X7lh3jDRw4ufxt6ScD4DcfrSqFdJJHKy63jakL+Q/a4ZZ61pyLJy++u/LbKb1H4yruvUr2V
4UfgUDrwgt+lA/ENKlPFV2Dq3CH+halSXeGSAcEyj0MWwl6tAZKFXSuTmvnKXx8ImBSQZ9L9jxLA
J2uvT21fti4TtzQZJ2604Wyq3tkawBuR2h7q6CA5mzwcBZS6skI+6YO4Y75vvEb8D7JtwCRzFZde
yPjmhcu6A6s0R1wWAx3uZCa78rQ4Jf5qEE4eaNllVqy2dkCy1aTQr1F3C56jMJ2sSwu/rXbVMX1h
ub0C168Jq1Y8pJl6tPPYvDe+YzfjMTD5let13K1SctNl+Tg7NP2hUnf9jcYcO6B6umesm+eHezGa
uW1v5pXNpbF/jd5tbIiZ6/sVpyoOb1TuuBV3v8gp1ROMorGnnxFEN2fEkKGewj25VTZ3XPgvCyNS
jJndsgZFfzxj3wE6TAUnPupGwW6jG5Uem+JBQvtY0JLnQUvEZZV4DDNywnaCfS/tRGHbCUCIVZVA
y2WOZ8P3HGfzqNZxswqcVt75xfYZj7EVsbHxSUbJD/ACSMmVPsCICdXnM/+aq+m+T0mR3mfpHsnv
pZDPIU1ofBJOObOKxnP3KcpE2E4oEXJbrshqrGPn5yd52u4efxKIF5Js3R/+spwnMH+he2jraECJ
6RCVySKBfIPiCg9G2WE1xM6EpUrNUfu6Pw01IhKCaLlUN504JsYrpwzxcTENsSOLzNToocfs6Tb7
l4T+jlKt/lb9Z+p/wcLSP+ry+2EvBRSCdCDWMS1OZXFS4rPcon0+qcrJRzH6EWRX91MunIYMVbQp
04x5+7pLNynifIyWzQ4cjJ/udXPf/xFZeltTwuyJjbp7rf0XTL2BrfzFLdS6BW4r8BcME9xj3O2t
dq+1IOX3Jkay55aNibOX1A1+NBQ+j3TNFdHM1fvouRzfqKUgLiEdoCObg3vB8u2Ykx+ZXEnbJOWN
rC5MsrAyYryavpMbK3cftyfhp4/4LN0OtcPjt1d/y/xXcmT9EDYHiTULS15pF0vbsETHv7bMJaQn
Ary1ucycNBoJJICE4oJL1OEntOl18nFhReQRC6sInOwiRdOWLwToN8FCo4YAdcbb4ML0q4i0f6E+
3L9G48338ObI9MkGF/kSZr1cWmJrS50f+OiAxFAywfVEjPbAMqAQVDmXbvUr7/1OWjZi+vu5pZE7
4WE06skylI/ST8C7o6PX55BoxDk/vVuSqi5sKxjTREivknQl9pCQlqJ751UG2+A5dlJPdSl0o/Z1
GFOm5HkVT99UFqv1Es2LAKOHCz1fhIt7+GsIB6G1jZiVxEnFIszeRVpK0jgdevAK1RkZq2S3gKty
FXn2UgeagDIZZ6ApW7/Dw2JCdclY/nMfMIruuV6bh9vHE8oKdIn4NdC9KmDJp7YBhfox8oLhMgDF
1VveXOS/HvsHw/GJZecs4q2GhVHY5sho3BrRFiROTTDA/YtDxjZvwvBnyCcl7yFfG2UkACsHhkJA
GyBbMcBR3Uc4ih9D6WRY18ptaNF2O38VKBuEluJP2G2j4CAfqeR16aKXH2b86XR7MXAT/sg7Cjp8
UaM95OetjO4eF7n84MZNmy/d+JPp381kUkU2y0YTKx+SppWsrO71SmejflK/e7DrzJPbM26FbuJQ
r9FSr7C75c9VpKyG5yoO15jzRIWl/B5aioUcsz4UMYipfafbFsPL5CByTkmbJ6vCLZk/3edTR7N5
6Tpg5C4CnXCYPY5GviK72zBHo2/evoy+OsNV5n0ZACbw8jgvQzi9JxZV0+wxl9MPCZyZm657O45/
cAWYvht0v+B/0tqN7rYJh1jdspmQnMQ6xb/dJMLn+1wAaCGEgfl1z+bVvvXVR/24ORO88oy10WS8
Btvw4tFly9MGpMOFHn8A4Shuw/lT3VfBjvgzDl2K3mqmDag95mXoNZ0nFov7gLKRM1I6VFAvrnk7
0QeXM4cgtN7k8LWxnESupl4jImJeaCKiagFpqpu9YyV/aqiZd0Q1Hjwq8Q6ICz/pPg4WP2pxbHxA
SSPTbrl/EJ73ZNeNTHv9U9tVf7j8aN7P3/e/SzZ4CTD4x1TXlr6a/9TFMW32hIaSS5fPEtulVYfi
8wMmzzYnSxiZSjvbv0WkD2unNcf6cRmIcwHP8CHEn1bwVTLmUU69vih14i0XnJVCM2mxNW1R1pD4
KnGeNIjWPf4EOWtC2EpOIU2aHgEtUki3H9z2Kq6CcKNhh2dJS689Re+uCBP247JIEvT0KZ9M80xd
wHCfdh18jiSTeLCwDBcBBSsSzcbm1Yo7UdyZIjfdLhK2Yr7V821UncAV1r8EZFft+oHktl2HOp6e
tdysB4yDoD6q5lYMH0xeVJJim5tPtb6WeQnFtaJqf7jQOTJpSjzoSHHxcI7RuiIe57sjH1FBC2dz
haL8O3H46mN2o7eFzP34jmOHMRYtBGMs6kdw6tGEbzy+BKLx8CPx1ZNQQOFbXrDwRLpuPp33mJgl
yztJQgQ/h0GFaN7Sq0qXb2NgzWR9Z5n7Q2QDHBcJJ5op9SbQNrqK039z8Gr1eshm/cQPGYtQbC+V
YOnDo8NeWNlpuOm8kGhmdRmb6wp/JxCn5aNYoUsLjX+6tFbDMm43yjlJLqcEfFO85T8OUxsAPhGr
OaZCY3VgN7iyPd5c7wC8Pq2WNnnA6w6+v79EGdiPTpiZ8Sqkxk3SQVftmG1lenmgutCwZ9/y6BZP
G/3TLD/5COLwFtiq6oZTbCtLvI90ViEiuekpzfa8Zi3dD+k+2D+SCdCbjya6RQmV9TKkx4mXRoXY
ZwFiA+KL8Vh4dp4y3gcGvQok1s7//E0QDwA9sJZ+Ne6pQdrSIWvHkT+jKBwfj6kNhgUs7x1r1k6v
tgeGwZ71glrQw1Z3J6iQTK+JWWGqbmfsngF0intKWYv0mnoHvIZxKfLJRplD+JAwxuHvBj8TcITQ
mtbrknLzuWkg0nazLHazeh3cV5LsgTdBAckooO1GBKYcuGy2i9e0FPQIis9R1oQoyH/ZZspvWf+O
A8DWzAWmIQdJdiAqijB3tRslidS7mjJGF4SoMdjJO0hNYQf9Dvm15PJFb3of0ec8kTR87PcYvb33
e43TSRRhF3qJu/7RJp96Mi5CQWL53zWbptdqVRH/t1qlm9o4yC2YSBXPecUPu9ZmBvfr7iLc7ikE
pr0C3mf6Bqg9qlkczft83pzr5xFZnq+cLTyr5TXWrhaNUXmdJ+pX+Ekgy5yl5Sv7VMHQctYAV7xy
ySUUBQ+ilW1omstSv4bdbZ47WbHoX7BpsoXS5F+6MEXb3RldgXs5Rfi5K9J9azP04O+HdiYeBJeS
B+xf2HrWC/vXIGYYxfS0Oy6MdZz0GPSNH0pXmMW1zTyzw6w2QnKJAV86l32XHdC4QUl76e8DHxw6
KghAG5OovzxMQgXROcmYLrZ14TJYY2FmR/sczVH0I/XfufhHmATqtY/dkEE4c4S2/AxDUCawj6zX
dhRNNQ4vsE/vboRHhK1Nqi11EKfD+sHATXHYtQufAvE5ry7svQzlYARHwgZ5cNAsV6+xdSJhn1xJ
DHnuKyaZrN5H6T7HDQMsma6IEdyko0gBvi7Mf63iOBSQEvc0RY1xwyD7q8hzBkKMlRj7cqxnnoZA
I1l/x6I9gO554an4czL6ShK7VM5xd2E8Msjn5LeIL5J5sqipRmhVTI6CQqOJW2XdXAkkx1RTLzGp
V8UXwmQ5+S5QFC/uxiJKxi94RyY34ixU7YA3hj+p9gnRgD9d0eyDdaS65u0hHOLh8DT2prozXXMH
kBf5sshK8LHCsoCIFstCTaSrsq2UjXKoY5f/uwQ+Vi6DhvPGpy7SUEXxkc8GO5gMxQLXtrIsCdAK
F207MaQ/owk9+omiHw0N8AMLzmcR7+D3drbVrUh85ewRm1M5f2lthPxaPUjYPJjKjrMwZ0OKfAhf
OpNGrMYYoIZRIg/DJ0CsguMYbGvrUC0yhSuIB3yu79ZS+C3ok8Jtj7yycFEu+NIP0hcRiURv1yRf
MZkWPkxYIynhy1crheYD6tLR+4XpX06BbTyXabCqznl1rbSrkn0kIrXgDHQV81Hs2x7xn/GSCIyQ
BkDx+HgIpuDNEakM1J28S81pn0E+R5Y0g0WEresOzTLcyMxA1CkIcwokZPpHakozwVIzJxB9obYL
XixnK8Uqf/7xTuSHoI1uwxBRbUY7LsAiLI7a/ScqPU1lEDG/x9gyRjkt2l8rwTOHnWLBdNrXDtkr
bLPXya2liqxiBuR7CyKDtNHktewK2UIMl5w2zIk0jhfvGS3QiWb1skfwNqzgujw/lfzrmUxIiY6S
gxbuCYxie/ZwOZvQCxd8ECmX6780HjoJssE/OauYx7NPqYMV+5R7Z2MuUKR9Gx6svWE5JBlzkfP1
wTJZoOfFZtcRn3VoknF5NDTjnoGJM8sjU3HKi5pOJYeXwl6PvNgic5xu4pszHDHD30zGP3lg9ddp
00AfXzBygiA+SETHCGuBtZIwobphBYttJ8fAt8HJBE6HXiUHcggfkF6Ci2cc6lB+KsOsPIRLmpma
sAVWlkjaxRFLg0YUNSMIwW5nJW5yExv7LSR1wBsG4rR5/u+fOtMPbrtPSvMYdc6cXqq0oZf8M8UM
zIjQkA82v3GIkEfNo4/3Kd8M4ykv2gvmSbo+M7AGj79UrGYRK+YOB75X10s/d/XGyR7rOzjaJ9wP
clU2MJtGfeU+XchEXWnHuDznsyeYQXX+DLwj4aKGRJ7Fp5B/Scl3hxwt+um7n9BcCTE1oA3hXmKe
0DKU2oNkBQy7La4pqAPGNCS5uvo0VmYwqFCorBOKlClNHccYqTM/6k8L/AYt80b4jePRi1YY3viR
1jZMR8b2GEsZ0LzTsSqsN8JEP8bNuZIvmn+VaRfcIDoM8r6KDn00Bvs2AbTdfVPsWJFf6GEjeQfR
EZ4lREelWMblCqIjuuN0CdJX5TG9ry1oRs0GZxiiBLBNXqQ6ODJNLFJOHR9MaUfgVPV66g1zyTOf
q7T7mYvUpRubfajBD8TRBXHII1dIate0GQXRGhg3/kMX8gk2T0Z2UUNkV8yj7T6CifLJooJS9R1Q
ZH0an+yH4R/ztcTlK+EDdJ+jtVgrV2ARDFKlzdEezFYV0T50ZET70MX44tZIexx+jGAtoMamZ3wN
/lRlldcrIOiv9cwg/y/meNBRtI46dR7O52NkJiG1faccI2BmBdJsiRc0rX3yPNbpaehOUnF+kGXg
Hslr4/ZmYEEPWF+lZtLzv6/721DsTFvHwnxe02EsDRYV6saM6LU3Kio2GkXM4+sSwNuanO54W8Tb
9z+TNjdmVjEYdWX+M1ek5V+R2yq+VOYpY1s37+AKRaeoJ+96R+ajsHwsVXn7vMEGssB5K56x2puO
iABlp5dL1/oxJ+OjR6JBPU9A+Rjsf2zY4OjKsB5KY+FAV5fiuGlAdFXR1vhpqTbI46C7d9Fga7uR
2w/pp2n3OdOmm9bcuua2/wsITGud50a2lS+tt4XyG7wNfTdKLzzt2eSJJjEa/VvapPkT5wvrwB2V
PVY90CDKdP6bADnGG9ABe8g6a0zEGYWYzsDhuh1lp8Sgkyr6kq6gYRqlK1j7ytG5TOw0zk1kscGa
z/k9f38PeEn3w0PgoxS4ycGXhSnc2hqhMyyQejT6RxHMGPZqjw3z+5VAtDra1YJx0Bn8oL8xH9vG
3wz+5iFuwmLjo35HGHQwfFqqDWY0tCI9uj2oDkxXONsWpGWjXy6Q4du59qkqG2ZXhd1dc/1TLT8z
Jztns4fjs6NdvnGQ8By5m+OGA3vRxCeD0xUwJPfIsvyTK/MEBrLl6jthZCo2SFk945B1L5jlEkUt
9crIh1R3Oh+HOk5tAGaA7dA9k9Evw0zeZ+KrPJ/deuUM9U4M5uQ9ca32r2u1bR1hEinHzs7oDual
PKnDRScBBfiyxD8xQei0BMFvyatRt5G6YbkmsxVAlYtMcvecC8aJKHkIDUo5e6anlPJYOVfFOSvO
dLLWBcRkLp8b88TCi5f0dmqyCmRcPdOSD0E82wdUGAeGY7aNX/mrtG5UmzI4pwkjcQ20V3fQql0J
XA+uR7/Cg6d6oeqJDft8Rv/4ksbEKvRrVFLl/PeNLIG0QPV3QK51RGg9w+iz5GOOZgdkAI3N9H2b
RltrhDVgR3zanbWksCHR9tc+JLNfPMu34MyQHQ85xFR6bebppH5zJrMy1F1WwuzikAQi982l0SbN
Shivh44sc5TKoxOkQzbGSG/0PfbtoVy0hIfigvOeTSj1FvRHDIlwKIRL3yyL7zG97fXraO0P71+J
bf2+rAjEobd/oWrQhEfOW9xJ9460aKhWobhOxbXy2NgTwb9CEX3+Yc8yvPYsg+ncbrgSkKHmXyWh
4jczHk1pBeIX4Rj9pOZHHH7E1SXWTnl7MMpd0m2qbvd0BPRsxtpPtndyVEkVs/Y6Z32JJvjwMhGj
S6tj7DVb7TnO19XnpoR7pNhqf2iafR7tYmUjeZm2uNfeZV87LvP6BMU3Zvt6zglUYyOeQQUMrrXo
gEJXjNkDBEq9lHlTF0ayJEYGF00UrMp8dc9XxMhgZliie2KgXEdusMABFry03tNfsJ3/Tayj6e9Y
WSOuebFeq9bOjROubIxWRDQ/1ogK4rmsj0xk5LtcutHKwkePZe2xQbOJ/X2WFHsb2PUitWcK8iJp
WPf9Ruq30mMHB26BVV3EajqCvlYJaRfKSjNcRjL4DpEE4TtEMcAiBXslmnnmbTMu7IxZy33Jl3Pz
az+jrZls+uTCFg4UK3wkX72CYsW+R+GLcr27e3Q6tOrvMWzxIpO/H2rxhQ9JnIFtj7JCTGETMPJQ
9la5j+HNF7uYdHAJyux6rTpGdYqAgd0XPsPLHRnD+phLnOcsn71t4Yj69dHd0mnjn5Tu0nTjn0Ro
R1IT39g6PwOafRZXMWK7BFFmcrCDYHGgaycESd3BPAVwKeXHGV86GGiePyJ2omqB6YDNFQF68eL7
2zjPBCfmTqcXAeHDTp6vHjV889x5qOacX981Xf3GMpzRtD3NrzMwvC7/kzmlsVd307Ld6M22aXdZ
j5mKnesxTk9WcorZL0vs8dZR8s1KWpC/JPnLvpv2YOPy/Bp6YLpO6KqPL7qhzvZCnDThT5T+CbXP
A2YOdmVcYsl+SPbEsAVnH6zrgfSQw+gA5k1WxaV1X/xa9MyrfhdXG8vYKBbRwUckKhI9yIHtZhCf
EXa+oh7eGCH7+2kt4Yeq5rpBCyDucSQZ0uhIkuVLLKDxYAiNNIi9MML/spq2LgPdifwNboNRL/kN
jHqZJL7zdsniMT664IM5t1p5Oj/mPJTmGjoSeRxnkJxAJB6qIJ9zcf7/ixfpP8XL+SttVtlAPUY+
BGtkBeJPfXxWZ4twBdehLrunY5oDdVk5w2uHUVyRR2FWmpMAYsuAPXEXCswr5nn12S7jfvH3L5G0
wcMz8JWSRJvZfx/CkgAOPHgS98FWib4x8k9+LBeA91Ojtd9SP2RPcqxb0pzc1Fz9JdYZSezfwIT3
4CJcrcdgR/ubv3DAgXNAqjMbQRdvtW/1wcUAE5nrFIyb1B92kJ2LeKnf8vSjji5IJ3C76e7ul6Y/
IB9gbOuYhTJFsneJ84uxZJ0ZK5rqu7/83WmMnOA1MOSi1VzkmXeH0RF59ixFFTZ+sb49YFIxIldi
LcSFAB3iBVgV71vzKLMCe84MXDKgWbSDkh6D/phmx7o/+vZNeoFK4uKfgLjHoNeDd0Y//G8FJi76
cOU40TcXh15Q4C8iB8U/3jINv4dJJvDo3sRbRruJKP5lFXkvrqGJgPmBg54TqewhyDCGgwUrICGs
ZFk8sFAdWeAY8lmSz5kTqSxrunSNw4XaKq6W/g8TUGoBBDUNwTMoaE7E2EjxGpl8bKs/hhMCUGgX
FioLQMU2vmF1kfuemHotutxo7ndzvfMkVCQ7sd+DeNPSk526BMn7/UIyFp2x8Dyx9YxXHlFEJJF9
YmB7smP1K0u+vdPDYS7a9avEXOX96uChMgvd6WAPKhc3i4p523osymPjs83+ZNkf8fHlMXmySO9t
T6Z/8HrlagOv3RMqScHAGR8/7SH5AObNDQnNis0T6pvdDLhOBAtl+vYJvAnqdMFvnwBlIECO52NX
FKA09pOx+lOTz5Ucjh+nlo5wDj7OMjvS1XcK94AafeXqDSmtSOCDcNYcvzqlGitWNGJ76VxGcz2f
Z4gcO88KF1WxIGNuAMNBl3MjJvLyTLAjXgJ+XDNdZz2XxYpJoc5AGk31K47Q3QfGeGUSzbaHM7p3
td18aexcgnq+evlr/uBQnijS9GfP1oJZYRcsAtV71+ikwhd/WGlLgq1n9hC7P3E8umaqeQUTzpjX
4RdLIn+rdkvT3jw8YnZTY1kaS3hLIOq85qsrdnAiwn0QwNcm22NNQSNOmscIiaXhuXcTwl/EV/Ie
WVv5oXoe9T8gp/G52iES8SmBvop87stPturBwlK8Q0I5Mh+yjzL7CCGHWJfonBOy8fqbVGyIubyD
ebv7ruA7oLdDc28k+0Lb5X9YcSAY+/Wi9ALQuzu1HYvEk2SdBB56OlnNTSGvy5Oin93lSZKv4qkf
/IrBbxv++NG3YnDRmMpVaS4Vgqpwq3rqT+IwIGQihRYdCBS/Qa/X7Yi/XbyFaSarS1YCfwDbBLai
7ztw+LjAfFhUIyQ+cgwGbwgHW7smxBeppeyByuSqQy3GYD0ujwWg2xFJcMcn7zJEZLpdotp4Aa1S
5lKIeL4YS41wT1wqiL5x0XlIGYXHBXNLsBbVCdsW3H51cFBtqDvdi/8Y6mwsRqYFDY0WjL129w/X
qXdLNE3iaNktv3G3ovvWhS+WAf3yfmD1/oVOdOnjQPQ9RLkDTMeXKJeRSPf5Xxcu4uww/ecX1UJm
30KyQ3WginZEdkG/gl9cmqu78zcCv9vcXEfVORMXrU2aozt3s3xBLgPOdJOiBxyfMC7WwdNWR1E6
+OmpLM9WcjH8S4jJwWNynqhz7g3/7mmgGV9R5vW47CZ9gTAT9t0sDx9/7nww84z6wzwN+GHujn6g
NQYRbWHYXdaQ8V/OiSedoe/6iI94uJ2Q2MkVje2AVlDwLITJrnGqw23I4DKbR+Isg1Vk0xgTpwVk
KJ7d+expZxDBV9dcuxL6rnqCN6uZA5EIMUomhej6lGBrOtVH3rp9PyNtPl8p/YrSoulX3ZzNG/2N
dXq0p0I5kkpefLb9RyidfaykJ0UeJZxdD8FloSJvDB3IH/+EUelUI748ghvGMHQBdw2wJ1MbsCm1
P+KpIV6hE387UXDs5BtB/Hw0H8oXBuCNNBkvf7tuHZwYPfQ4uhphjCuDBe5jnBFWKTHnLtse+TVq
bpu56WpYG9E2VyOkaDj86j8Q6Cu8HDJQ9pmPCTbK18l9C/HJkj3azqn5Q/etR2N+NEuZjsj3pfrj
yxu+Bom0krsNjp1XdYNIsFuIwhRaAGJYNPs4HN6jUuM1Kh3+PrWp7H+h6CQx+P7HFDwwDJzZgJT4
btH9ANeSjRlQ3wFH+aJbQKSCd8c087+4tcFBccQRZs060mXtuFqNmszIBihPWArK/zts3H4LbC0T
d0nDAX9+Fgy2VMpXdE60duU3SE9tOvy1MBiX+zzYw0lJD4gCmYJBSkH+jCGB3Pt6WN7vC/zfWHKs
CWNDBrA41UQGsPk87ead5o6nyOuN4YphP4aGCfnXrJVRT1P+uPhYLOf9mrASj/NzzJkvK3E7DZNx
SsEihIsdn+B/XUhYP2KwOhV8fA83HewEfIKUdJjOi9uQXaX+nD+OmbJjBEXoTyUfROEEmfR5hNpS
LnXPS36t+JSgJumRZO1VdVcom1RdU7wia40gQ6+zamuuOmNKBB7aZwR7aNst2v2V9pzLE4IHBVvw
Z08EsTiMQk/uvH5YgHMtlGXhhEwAMTQxwyhnLGIBhNQEVCOsircnZH4npKfMHhT5qzZW2wg/s7Ws
/dUj2xj6Vjd2IpfG7KFfg+6m+UyYviT9U398xfpnbt2Eie+ytDA5QVQ0wvb/cXVeS4pr27b9IiLk
kV4lQEh4n+QLka7kvZD7+tsEe59z4kZU1MOqWpWZCOYcpvfWNQ4RRmfTuVJ8InBj5nEWyY7pd1G2
D4ZliFMGc8jgYGLjo5nde+k+iT7z+LOLP7XpR/n8+FxI/zq4nB8CXqDk5vUXXTl77VGW9r23Q8ub
LsJu0VR2jR4i555cBr6TdM45FqloVPHoIzRTLskE/yFWhE3DOahtYm3TwcLGvAwbvNmw8aE6YvEc
j8nrrHT3R+ZX8H4ZXpG68uQzyQD3ZVvD7YZJkLI2yTdqugX6Uw37+Q2MIto6vEHMnLwpSe7sxWp7
HGsSs6jMi+7EvFJnvCWdlfBSyudBPpM2DYETO4hI8MWotRO8rRxsUO0//Te0nzg2Zq5e6SKwYizd
3ZRwXEKzgX2zU4lKrBpnwkrEQuPTLSvLU001XFTyovoEgB6cYCt32ceDHBvyJj5kXPO4OtZhuoni
7eQxg83Vq4gkxozyWN2F+DUcnYKkdVJqktSRoM5MlkiENGfIZn/4r8ligME5kZZ1ulTgcrWwNxYt
elxLJk89dDm5UIDjoA5P+Jhg4YLv92Y9u6bXrn46T9Dy679PZU/fSZOdZzMoiiokpzfFZZ8S8CfM
+9bG0c6BphesfO3o70n8aIjaOBNXDMJwUpJU8WCafXQiUni3E2XjTdcDAYtsysqx3YMECK1yajHY
8mh/Hf1vmh4K7RRUF/TM+l7JMVaegv4clBfa97q7xpR1Li8As4icKDGqDTQlCEqQlWCpNGngRjov
x28Y7I7kNZ1zhlGMTdcVYRpH5kDo0HHLoUMnWuMVosFP8eCdSXDtuP/mjLNv6NL3Nnt42EODHeQH
rHDG86K1N3xwD3E22dbfTt7/NNLXEfPZSycQrrwLJz4MXK8ZZ00UbTPb6afzyMq9+8O/6uJpEhxs
E1YApr1aIITJlQyXs7XNN3kyB1vue5s5uUMLUN5At/oPAwyVhivurTyy4IFQkwyAd/fTyV6EZSfs
vckumeyUfFcXqEDfaMhcXJI8AGzLCC0ebDg7UuTPwtn0uUWL/NaIPEIYy9uq2SDj6EwEZ3yvzPPE
+eDdnT8a9MfE4UxrDqhVGzTJ2nr/h37QNFE+sIJs97xM6FbhgeVIpuy1HUAJQ0H+qfaboYNKtH8q
Rxt1MEzp6VF/vnDGJWp3bkFTl7YPdY1bAjDSsTbfyFHpzNuTvlSkbiocvAlguZDxo8Fhta7sM9IN
85PENH3dZ4fJFG21GYAyM0fV1wYVFcDg+PaMb0V57UiHER3B/rgiIo15YyZ2CBCM9EdtGZeOMXXY
5+MfKZcfi0w6q9iAwKAX13YOVHqz8r2vrPrWst8g+9sQqQFBfxoAKjTV2ZWU122NN96c8jZKTID9
5BR3T6dkqi+MWQstlhVK2mWLvMkNGY6Ha/hM6YvPJD420wffazMDkfeXK3+i8lflf1jRtMUmjRgu
SeWPb3zLk69W+Oz1j8lwE/pLqh/lWSI53z6kbwA+wF06wjnwCCxSVPyPRWUVBVzITa/Onh2JyFtJ
HalSAnkZHBDrjY5gmCyyj3S4BcmtjC+Bx2r4KJWM9rcV1fui48YdxlGV034iYh7Onnfzs49n/Vkr
X/STGTgB4XuUsF8n0oXeo6Hnbc+JfFL7I9p1809Nx6F50dmPwPZrqiUTGSR4BY6J/Z4YI/JU13zm
UZ9QqBnWj9YCQFuY+/ZuA2at/D3jgyi27E4YO2LFlDc3xl3u20BJjI95S4ANhOs5jCTF7NuVoa6Q
wxQwctD+Q+sXNkBydFOhNJ/+1M/vsvuy5oXHWmslW/pkx4pYqjZiwxJ/VfJFCq6OjXsJyG0a1qcL
mQMQ/WpjDByYIhFrtqzKwu/2roEBmzc5nx8h5xO6FvT1U18X+jrRqYrG+T7z8eQiqfsWEqOya4Id
CT2VxQiYuiDYK9WO2YftFMD+pmskU81rLIAetH2RvI77Ojyk/s78Q80ZQa1PuJOXextwFtxqcHK0
Uj8mpzhLd05xGBmVPJ7h2Y/YO2KItWFEDtxGgyQQrR4VXXpHu4nm/jUNRyv3GB36I0AAVhQAgflc
fpwKYjMxqr9UmGwjn8wwy600I19PGVaWrLgWmouF8RerZkfHwmzVtNzHc3V5w48Shkr77HGQ1TF6
rvPpm62fPSg+5gHgTnAPg26R2pM958Jl0hubN0JYYtPEAvZIdiC/uvmP3m2NbhcN+2l1HHXvfWwF
4fi3iQhz13anjtBI/k/FtPdsGVk97R/40UtnPFt8RN7XRrQAp9doQlhJK86RQHQIZQxSCFIeWOi+
iGVcE4x96WbxyKiAaWiFM0vDMNha5IglwI+kr+J5T2+aYx+N4HyEtpIBFDyU+qHFgkJO7+5R70gS
M5DmvhBnGKOUdN2YWDZMGzu2+fc/6n+2FdyrJrUruhp1zRu8wI0JpILO0IWD2VUjBxN44+0n72d7
m55F1xzF4DpfEViFVVjA+M/gK9nJ6V7zjgAaY+nM4BPtI4DGeYplYFxzzG1cUVK4Rmfb1OvkNRV/
62zvGP4YG/AxwbMzfX5R6ssxLz53Hl5/40vAC6Bv1U+0FzjjWoj5xg5ER35WG2T/l5iDUL6yN/GU
a95dJEKDx0tEmK6J6BIfKzjhPjUMEm/VDaEJSA4fBGPVCO5UWdFTxP/a6cWM/wHtYGOOS960/W/O
+XL1Rjs0dE6IYXf4WTLliLPlZoaDo1Qj/IdZf0pL9IBEd9D9o1qPdvBAg5h+HJ5HVSCEfCRKSS9j
rDSTu5nGcs9fhSlCUOf5woJO5RVhM8oyLcY9ujcFq7sdoHOiYHzuyucOWpmJtt53+9xtme15LtA3
9KkB2w3FiS05/Wr1MbowzFD12tIWcffhengvjVNG6uPxT6KMFB6eCfmstlxvhlN7aA/cNkZJcOwK
KxTeqhL/25ij0uKOQUCAioU91ZXcy/hvQnGIUrCj6HAPeX7BW31FNEejiUEmuU2Us5GeHo2pzHCZ
ohIdkwpza26m6ioeXy0aMROKAARpXDfZtja2SbbzHjvAGYRV6o6kOx2hIHBAdVwMjqEuChQMDqwG
f850UnLX67TFGWkMmzrbomTIkDEQ9fwgImjX5XudfJRbolyfyvURXeZf2WSHqYu+DTPXEIxmrrxY
YeaqrYIjXl4QdlpVNslGHAzJVtF2TX/o8iOb+ml3Th7nobgEM3JRW/0wSWF8L/XQenA8RsQZ7nWZ
IHizaK7t9Dw7dPeU7aiwmF2J2S2ei2HP5M8NUCS9IuhJcJguZjOCeGoS8kpUxStmG1QifMZY+kQu
jwTbsm539H1c8BxUl7S7DVhkKrOEE53YaW0n/yKONN2VKMeA4I/jYPAvyBxoGb1N8tgM2RbHYf8L
iSkuTWBMpvmW2/EYMOvZNyZL9uiOHp2bI+x2DuMD7ST+WOG1IkeF95btQjx5Ucxlt892ONe04szo
WoDqn5wGIM5f4NE6H5rIigCD/sdzWZ+kxj0aPnT9+mf0Rwawimz+1c1V5HDi3CEcT2Ck8nIAmM6Y
SpmwYhpTKW0mCOMQ/k3kAIJkacZ4hYLOjEa0TT4ncwCzLpERSALC+mj0zHTHIwQmj8ECX8M2eY/l
+/DiXfboH7aBtw2Akj3XgDl8wpQTQksdTHTTxQA6brAf9HME/yFuVx2LVaJqCXcsvgz8CPMUxs88
lxruUxIGQwVm0xiQik8TcBJCAs20W3E2VMdw5MGzjk9CZjOudCe+jfgW9bW2RY3z8mNy9fE4ktgS
gff/8HozeqGlu5kAUdFc/R8mKpWy8Ermu6fmQ6ac/RNebpmHacJq70AFGaOG1Zwzrm3m57jdN8kh
Nw7hAn9l2ewrbZ9oeybu7bV7LeY6/cwdAvB8MW5A2RkaCWrPceYzmZ97z+kyp2bSy3JUGQ2ZcLFI
hfTmfXNvkZQjTYAlV1E+I7gcn+cT0EG1DYK99By3l/QDsFY0HziNc0tv+OLr9gfbLhObBG7XY4n7
DKExeHT46TaGTaY46yjfwGPwjDFDAkESrwDMK4HjSzXnMUlyS4gOrDUgaJKdUugjgGjtx+46lhBQ
n9CXgd8gGJS9htLccSOWYMH4zgiwrndBvSuauaxs2ifmnlkkjpUcWx5s+hmi1n6j1hfYIlOSV0rA
guMjpZ/kTt8LJ4gQKBkxOjOJwQbuh7dB/ei9L1j0KqHRNqxWVPrqhNE3IjaOmUy5wnsFYXvpvipl
zTuNFU6ooHp25JgR9NLvl+of+caNj1GM2Z6Ld2mIt9lOL/9D3Yvy/1D3unbJ5JMABebYxhn2VdMS
z4MzwPKRhaLojg4HoT9Of7EnRZl7mAnPxfQ37sYCnzNHRKQMb9Lfe+Gy1Jb9wRjTMMfO4RE4MfaT
EU0525DNRMhtqBzD/BzhlofbqdsBMcblUjbMSkCb7YSfDZZExLw42Ef0DeXXm9ZZVePE6amPYYBM
nJp42cXAeEaE45vUKc2KYTXR8edgDh/vNDleJVCPBIpHwHFmthvzo4MHWwCbV6DQbLiDg49HYym2
KKBzPMHK8t8cZ65oQXQIvFXM7lgwjs2Y+Bn1e0U+oqlHr7pHJBPrB4I4s/YQPgkfpYJ6XAP1VpY3
zbiW7TWULlrD5uo0sWxmLpiIW7Sssz99MqKLFEDsCil8FqUBQhO/WkWWExDh2Y37XHTA5JaiF6aK
zbT1tFj97AkOgxAOAvZFDvnKML+hDJjahMSIBya2RV+anFApn1QQ/9x8/KdXjQ8KkxrfEKjxp6JN
GmQVbOGEIFEhL4BoC7hhxQzW0ggdMPdEO4FpI9qJ0T6hACjop2TmmMS6XpT2pqT3JPoUPvru9CzO
Zl5cu+IqZaawsGivg2PHRLf8SYxvLLPP5HOYZ9VZQgFUH7xy1/qkLGzKltkxyStvJqmQHDr4epol
eqe++g8sdTIDlzqRT94CO1l4lcPrIbWe2MZNweSwPG1p1wG7iRQxaArG1AjkDTAGSY1QuXtk7CRr
fJXVzxZo60jPwsXs1Y5sZcVOJYQ12ETJf7qZpw9Feg3MWEUz6/rU7FupoWvfsV3gHWElyaE3T0Df
LRzN8G+NktKGvJsPPbj3JqD3n8H/w3yU2/ymj9vnEA48WKVZqp6kZq+XM1hq4MZgqT1M3Wzm93YG
eSEXoL6Mo1TK0rdRIKHF+G7JN8n3/XS7+C6O4sz3V4/E1WIngvTfO2npkkWG4aSw1GEdp5uJtlEw
mzSInHbTcJxxDeTuPK6DGZh6ZAekj2l2CoK1Xfr5UmiXhVWWdrjoCxr3S1SMG9iqxe55nuCCyud1
Pp9YbJ7ufnH7C2dRd27g1mL4k095eXqrw+V6LzKIem4EwGPCqqDEAKsENPW/RggyDWBPIDSCPUHr
mUBHE0bFSjRs0XxylzfDDp2a9Nh5ihWC9bXmHLHg/BT1CAYM3W5yximnm+0sIupY5gfFQfsrFr+C
8Z2FXwqD5uraeAsW1Ug4a3rdZlVaxfOUVpfTxWDwBGzPd7rOSQM30gGTsP9bdVT16fc/HrFiWmyW
VyygGoAtT3e79ZXzMG+EnSaMoHuEO+5WEbaptNl+eXeJdPOaeJrcsL5IK5O8rWdF6rouVm+kbWhu
8Vri1/fE7RPWEYK7gq8GDMVpdxfUwAFz7OGStaOwGNCM9/ruitwBNJMPbrSou7uAY8PU8Um+YizF
aNtE25AnC6NLRTRoJtrng+hm1CPRN0ukdty8asN3nX6Fz7v2vB6M0V3DepcFxUK3xNam2MvJB5ss
plOwXrZqxvCEAULwWQE8WGw4bAe8MODPZ92wDSebJzkC+TYh3sRpwfgAzQXqRDL57pHt4bgwHVnp
1bryNq23yZAPhtdUuR2wm34YjPDwtM8K2nnWTdgzHyt2xkm1KoETMdLIXJH9Yn/UWIgqwqU2jque
vIrnIQBa1HEbHeVg3TJkIyblFUU5/gOiadUm+ie0B/a8yukoR6xFpV9gK33scVCoc+YgIsYL9h6v
WJt3cRSVjnnTWBI9GN+M1f0oNM73BfEVj918m08/qNGi54fA7Zmbij8XJHNgzQx9ajTIRuK2AVRV
mpgR6xKl2KZ5rFGIogZ/rc/zAcSXXTgs9I9S8mKg+qbWQRTfS/lBjE4RBc2WOfBmoPxN8des1hi7
TGKOmbXAGZ+4kKzYAtk9dvz+VPWnnjG5NtJsC7hT6JO5WVY6d88LqmyIBK7zYMdReWnJGja/3cl6
t2gcNCQlJpxXLyq3FO5mSEchUTPjnqntaDUWKUue++VShj08WarNEm3sEpfg10PH9IPPqllKxE11
NoIX5LdYc4il1y26hNkKRVzP/vjC/vpDlSwoluB0mNBVviXCBVeOApKhX49VgrEq2/HvJubBSFjG
rlarrJ/FH5NV3HNbnug0gn+rGYb0Dlo2I/adP+x9/zhVjml3aqVzHXIOXWZafNokUAOdJ6cHtDH6
fcZ+2bY3tqphNuiQdKeSDiK4IuPSGZfNp4KCcPI1EGeSfFI7xJeUdMnpsZP2MNoLmZy0jRjv8kVP
LK4pJXOd5Dfdaf9lA4vL/YAd4LEDxmCGfHyF3YJrcv+8tvFts+mitQg3arrKe+K4V7W3yhIenPNZ
Pmwhs5UMqOkiBr2vzSVjPgkXRCCcouQaSB9K/cmG5lUbP7LjIBw9tF7PdlNiooy22aWaR8O4Gqrh
ooH+qt1AciN+ZcCDVxW/rk/U02McqoH7I12KE9sPZxUsBORaboc2Pd008VZoxpRjOcKpQ1rKIzor
3Jrt+eGZqIaheUX+POcyEfYSZWO+n+T7XBgDXFLiPOZ1Qv7LRU6IAtWLu8ya9mHrja37Nvj+YqFe
UiIpzkJxbh6noDxznT6/56nwyQag3PicvBiZX0kfVeNORGcqLtuRhhQnpBIT9hFp7IagQq0kzD+s
6OENYj4GO/sre/8wEhftHyv65vqewXs2MQ1FvzfCUxBcqE3Ee2+g9vhJ89+H8qtmf4zfngY0ud+J
XTw/wuQW9pfYO4esysp972/r6XaE5DpB6ZLkpLAmxqhfHJPsY6rPh2jmF+vQWOMHUG8QLX3CY9d6
5QjlbFJ/V8HXI78nHvtEKzWf//Ux41nuuMvJp0KQ4dnsULnoEIsUvfsWN2Fqp5vJ7Oa7bzZERZYx
UMu1tmcJ0JFnC0YInfGRcaQyc2poBRwZL/sgGg31BYGc/JGVDseGaCBE4nTAI1puzSpKJGWT4g9M
AHuhDelQgQeP0H5HydBRvNMXoRuPvBlMcbR0738A2yvNYT3mWDELkn2LxJHJZJ2O1COoTHTxWKRm
/0MjpeMm9OqxYEH1hFH0CzvpIc+mFu42Ud74hJ1YJEQOwAzDG0C7fDozYHeSt9edkJ+33WkqnTnG
wuSEKRwS7z82GkjD+BZg+/Nd/JdPyF6wmVfMDIYt70U8uPj0X/oQ1IPoQ6akdb3K7Vx2g/jyBI6J
JHYlkMDVrfCL8+fktaUMAp5u4ttmHbrETRrmD7v5boFyVYRQBWT0MIjnTLqKL45Lv2j7BZEqzTw4
5z3ZrRab89KaCmjyVwQBFsssWLPmfC6iclnOPYfkJmKkWI0krKvHVG4s+ezAAajp5QjjlF3/SygO
eIyi4Aj96unDwpyL2gf1DJlEODz9r+nwqcp3kAvhEeLKBEnGmhqPSpy8AckWLRoYykFW5vDV3mhd
nbvFCvWVfMXNasNVHqcUUusaqBv2mNjocrucu30Rr0hwIrydHv69+qpmAm8AJvzvWVRjbIUPb8Jk
cYU48/3ywpF9v7xw+3n5eHmlJztMpxZhwixLcQmUPrO7eqF6I/S2ldnjLDp5AfT2dEmENZAPnYil
Zgdm6jmz8HOdXL9zZN8dfDKAXHysxaXqrlF3ZRpojGHK10q6SPr5GZ4P6MJ+rVBaxWR9FJAnDnJ0
8glctwHd5NEIutF3evURkcghODZU7YFgbsFKAvadLj4AMkBggmNBHCNfFhNvxIQlH6jkeOLsXnni
U557SGILrpBlNSXOfMyR8P8PAod/WHVp5ghSLn6l6Y/ffMvKXfU/wLx78XHaMSgk2gzzeGVswn7H
3JXYM3JUGSSr2R7rRcYVMdkjxgjqOXd8Z5HfNWUhFjiaN2MUyNyoI7mWj208e1Zu2M+j6Zyxiy7P
en+v+USL5sAxyO2ZsWLj6Y4DX4Z/Vv9beLNQhH6BOYpJ6TZpCGTCAwknYRQLKv4V1jaZt9VKraCn
ksfg1kiaOleWnQxASLP0NgyTsTuyD2H5AZMyxbzhcB0KI3b4baoDtc3Wx8e9uGYlQKpYNdOLGaEK
MZri07i4JWhhnRn8Lb+fg2HFevIfdqVvCfkBxBARAvWwJKcDZjQRAry+MKOJEOAlQHgu2h5RrVzQ
qqmJs5Tk2ZcOTCe5wdsgIC6qZcQWesRDBntm0TjyZO9geAd4nJTTg7RpmjUallf4Qkv8Gxn2xhzM
TC1jY1t0ndlrdgtQCVWnstQEBm3shQilsYRoLUVrPUJzv6pzHGBuyXUmOi2PZttVJgffuprxUxOk
hk4+rY+FCnrNHLQPuqPPJP7M5bu0KL/gI0WT/9yMRJsV1SZtmFmghRUaN0cehfw1cEUWXcV6MNZc
vblVvop2Tfxuh590U7Ie1ja0gGQX9ObSNxsISsnHv0suLxg4kBLy/41cwEWtm278dOHSOwmm6jml
LRgjojdQnS6aS4+7rn0GM6E66fRg0dmAR55ihnbj6Yw86/5jME4FoS6Q6WRI5ZdJO4b3xJMThddk
60vIaDbAjUACo6iOWR3GBHSULBoe6wm1gzYmgijGwRN5HKclPVLI+D9fK9xS+vyf1USrql5h9AZ6
mUorPsZ4wSfp/DGMZrNCm2foE8mYmgPse6b31vvqp9+6ad/Qj3UkEL6CGqFFxpS+mBjKJVnE7F80
PPa/Xf6bqb+9+lt+kSpHUQJrgn5r+zAH3JaNXWZMBBYow9nGkxHNV+JArfZRdqDJ85NrfoDBmbG/
B/QD5+aYM4HLXKQ4fDLw7B/rlQ+hRN7aC/Ytj4NG6Le1EaJbeH4On3X8Kcef0/xeD/Atr1180dMT
0oSGZR3KoiaYS/NHhs5gEXfwXUbxjaEh4VhGvrOADF1emv4qmqrypUc/ffST+X+g43qNPewh0/Z1
sEApijmY7RlCIWeRySs953pYg9CQ2H+2m1TbhNpmYb65EEct/OmEb1n9rNVPGP8YDDAvNBinaJFe
YlBcwFwBTIKD9FKxAxyqPd77FcfHk6ELaW/J4tMwP/t593Q1YRnXSwGqpWRPzI7csNjNYreK3Qko
MEgC9/T5oXsfenlVFwZdEElPVBCO3wOpdD6oL09Zc+mU+bQnc2WXZ7vwsWtmqf4tytdom06+uslX
0n1lnKLDraAPP6vAcQfyr52QmazmeJjrGapweVxaYx11myTelg1uSZLe8KPuqufOcxdxdVODRfXV
zT798iz2J8Oc1eU5I3tqepQ5IhaT00wmQoLxDgKq0slhlrIZ5tSpmN995uVh+rP5jDTzM4G6ibrl
lgGzku7B8BnG40PmR+1mtBzbKS3gY9s/tqmwLQnmnGyMckN6X8h6cF+YYWN9kp0CoVm+Q1e7J/pH
vJ+UVHPrT/70YXeNHXDem4q16QOrPrdgaGn/B/Aurn6tmOnGZEfup+KRYB/wsQvkuqjb5xh0QKUt
+k2JM7qyzxSP9UGc7kgOjoazNCYWHf3k/CwvtC7RTlJvfvqBvTwRPnyoQwe6Bt9YePO37oR1LfgQ
VFxcEwGCLqpKSGw4mMwCDuy+7Q59dhT1QwIDECJOC/Ly8JilBkDNs35Hs8yU0sEIbUYXhD8jhkle
IvxxzEpcZZ17PMJLkBX78csEsh9XtBGXPJvg3IW0xJY+W+NsUMW5Y8bZUmmWT2+kA6CVBBqlODIC
W3T0rB5GqRwIBq+5Y5OMX4HcIDuoaVrVqqoR4Db54q0MUhOAZy1gObLffjEcFWOCAZCP5gT7jUkx
stN2lA/N7We+YV+Bq4Hg1edseiDHM4HQHdg/uCHwmEHdeF4YmHMQMTCHHWsUP5X2A+NjBEiA/ZAY
BrzQt6+ABUi1E+JQsMm6b1YtnhWowQ9z289IyhWWU2EMBhDjpfsgh+4jmlw84dRGx9DkejrnJlZ2
OxF5Agj8z8Yn+SvPh0tUQ6iNdiuuPlTQ2K3IjpPPOvG75XmLRv9+N6SDL+ObP3QeZO43mQvut+SN
TH9VdKSai3xZmi5VGUFqYr2A/uG6OHozgHCLBpZ+sLTc5w7TfbYp2vEYl8hZIjeFR3mMkm8tHsmZ
CUaikdF1xX+AjKvTYB+NdVXejjGGhBiyjKPcZbsFeYWNBwpVduvZg8HOf6vn6DP9iqSZOa8lFIIu
sRSq5BK/dulGhiT8/LS7hMq5mZya5pgrh4krX9kTYxlYSfi0GzfbU1+SXCoLRK0gO78U0nV6eNtR
OrKJSQCbg7UneGINO3WLbTXiw5lv58y+xgoZgTdFswjHwGHBC6eXBpVE1fF1oUMlzbIpFqK8yOPR
IA92IO+WJzaMZjgP1KXhYaPCejLWqR516iohoca6eBpgfgft/esqr7tXFx3t6KIV9ITNvgaXzdRN
xZKKAWybPbedgvNkRPLBcHsSMrSc1t+B8S0EX0XyWdHBu65ccPQvmSJNBAeQC28knE8kSoxo4Zfz
SYydig63fgXgmM+njUrA4L3vPF47ZvZpHSF8qCdx3YVryvTJLQaPH1uAtrFnEg+RSi735D+SZId0
fJOl2mp8k/Ug8PevJgd9rleNYhX+1eScpv/JvnxyOvB9Ecq1otPSu9UbVc1io3y1AupgxZkdTC6B
NjeYCdSL4crrTXzo+/XGtsUXlNNR288gy98Wj69Kvgb+DMVzGbN5hMZedSuV93238qfjl6CTY3dC
66MPexgUijEiXLI7zhVapFS+x1uWqG9k5Xu/NhBWuG2HbfrYlo8tQZy8Dyb5VvU3W/jgOWVtec3i
y2RyyqKjZ3nk9cBowJVCLohb+Wv6FDne6tEumsHl9upTOI/oc9kJ2/4EsMCVQiwQjjFT24lFgpMw
K/aRcCKg1vP37XSnAUPmih+X79jkc/8UzRjfh/MHdv9mq0bbR7gLsWpMVtXw4w0/Uv9T9T8Fmnx9
HuDwyI5s5klOcN/jB7gMjB/yz2lmQb6AnvHGr9FBhafuQHwSi/OIJSetXBB8pstFPLlrOZ6LL2xI
WAKdsLYe+lzzMHk7euu0vovHueB3zEu5i1dwIISZIKqcg3cnhHs/3Pn/6R8QSY28WjAqbLqDFX2B
8HQC5M7yRuzRAzLzOpSQafMDYeLT6JSjHUQi8wo+Qtkt6lbmyOpiviaTpiINc9iSjgqynUqt+C2r
n7r7ar7EYq/Bqd22DNu888Q/aN6eJja2mbyLHTl9Nue2S9ot7q1nMFJZiTAi3zIks/iVAQSuk1rL
KXsLXjBEE5dADwkKCuAfxUYI5xc2puXHDIyKslfRChafXfQB+UHZDO1a91cAwFJlITQr48KH6KyN
DgD8x+9Vq397M9GReR3BuLNew5Ku2FVne5f6YVWtBV1rUEf5DZxoIGOGt6sNyEYWrVJgISiSgvUb
DZuj8Eh3CgGcGR+zvoZjwrOYoVvKnpsBXHNqNdKOvaAanh7+Jf2nr2M4+eolr29deD+fi2Y3acC+
7cPkEM7qcRBIuXTo4kMdHx4qa0MB1IY5CYBijXZ1bY/geZTFD/V+Um3JD9tgH/NYxWPLWNjT3DYX
iJN5YSXUnMIKOysOnz3kRULE5n2507JDqp+G7MoiG/YvLj3RXo9T9KAchQOAYmjZEu+L2Pis2kkS
KPiN3TO9Fg5pdIKCpJ+e0jr3Nuu1phyJDrvN0biAJYxOj/wsSmfajfvab8csiyj48oXPbj59yeEI
kgQn82UpCAaLneJtjQCsTOET9bXOdOLCdhPU9cD76pPwOC/dYUTw2vI8K3cNs7/S9T7GEPv+3MXX
FP19SB8ltk6VOYqCxtzJ+SQoToX3BQ3BDL7m4Z+Mf6hlPQfkSjOQK5Nye06p1C9lexbCs/EgpwNm
6z76NvD8ktWlsy0c+62U6JrvqtlyOQwpa3iWVY4wy7EueGdDOejevmOPsjtVTxNLWfBRIKhd5W6F
ZYI65o4+cxAsZnD02dr6HYfESI0hnHiopg4RDRWBVq8NbO1tOpJm+f1fsbbJM3TAdUNDx2ZBXNsb
ds/BSkraYCmkPnREiI0rgSYZVwKifGAlIEAKvYTeuYqOU3EHpV6Pd7UO9vGIVjneLS+lto1jtpVd
+r1kwmQCvi/hlTKWJgHkpLFV7c55d46gQfEdREQ5wJynWrkhd5jbmD5ayGczjAX9n6DO6sJVfJcF
YuVZC+fhOUbm5KoTq05YuBNkX/l4EkEtUQm225bPLbkG/nNMs09VFMxrm+iNfUe9Es4n6G1J0l5A
CEDmB92P4Zv0RLozT8QTSkxGWX61prjb98lOTX5RQ/A+JTOB6YoyZWU7pn6QV8Vn77GZZNuQFdXw
v7HXFAtfkmf7XA+Pi/giSZJkWpoRz0/ckWXKVOud2aE/VwaQAFPuDz2WwPjsx1etG++GlKpbvU0h
kLdX3jldPvJ7//vWkp77oF9naJblVVOsl+/2P7cugI7qwU4W7wBQMgyLfHlCZEButpdughb6LuC7
UTmn/zcsdTIrtE9P+8yMezx8aFltRfFH1Vz95iwGdqkyHr6r9cbw1xN90+m71vKRRuCqDVn7slgh
VnKkBx/E0HzM3zHlqC8qZVzZGMKiQ4CBrwCqzGP+bBlC0tXP0tAGipJ8RxKVFofUXoDaqey0YAcA
ISYN0dLz22FoDmqwDS0NE9pzc50pOI2fTha6M4Ds8ytIHqfC+aDNavQGoav3S8W41eHnhxAu63KM
HU2pOwgSgzv9atKGxZRpS3CcbVSSrut1LK8lhFLruHIM/gIIPCoefmEf0pey/r8Na5+NmxUS/6rB
ZLnSaHNlXqWYFoC8UOItiuMTxuWwmjbwJNxFhSBiKfhOrDkS7h+rnLwSeNOPSXAfzHM5sQrr7X1A
gpRFVw8cI2dpxlpTJsJEH7+b3ElZiBBoSlc42TwI1gEERBICcRcPW+arkhjn23iOFpsgQStnabyz
fICf2xQFM3KiJZOBWF0uFgPUpblH2NtKnfF+asKfTPiOx5meG4jfivBNhL1xRzGZWr60kqrVZAbv
GHFkqGAt2GS3AZ18aAKHewFtjFlx0qhpNEakaAoqbZdP99wbm6A+VY9zn2xIosxz2NuwfddGtlZB
+vE7tMZhVv6lmCR7N4QmGq7Yz2ovO6SgjbLJZ/NXqZ8B27lfr/0NKktqAjMD/Q/KZS75NiWWReFH
nQ12MD4Ow+GRnEtk7dJHU3xB5SOgOvzNwQKK/l8pLfgBY+//cXVmu81ia7R9IiTAtLeAjRuM29hJ
blC6orfB9Dz9Gdi76hwdqfaWSvU3cQJrfc2cY/6Td38JTm718x8e2Z1W+1AGC3Vv1PvfZQTXX9r8
LuH4/C7D9LAE2Y5I107Dj0ObOAcwz3ZdkDrw00Z/SfSnhn8JbLgGAMA+s/8x+3Wk2Wq/bmFG/9Pe
J09yK22SZPMbzGOkb5K9xC8pfg/JucLRykqThU21waMcAAwiynE24T7Yc872nYXXfz9T99iUFFCz
/tKR2iW8QhhCUnsWWVLg13QqvsQbZtRFyVf7W2prErCG+9oUVhKT23QbmBuHt4Y4FL5qC0zIDV50
BpBy6VxK5FsPy2Rpy5sSr1K0q5jqgvUsWAvdpoW4ap40+SyQ09zYegLh7E2enRl+ROMp24ftt55/
Ln6b0Oro7msnaC55fM5xCzdLvXIHt89PRvFhhu8RxsYdkpZe3iJpqY8EtVDsA+x/8sVyp97IxsVd
MCgOBCwKbojH4N+gTG4t6Czbn30oOVf6blK2AK+R63g/X5NgD35tTzz0xKXC5cUqUF+ilv83RpnU
F7qN/4RZt5QcR5Jll2Tr0jyz2oh5d2QXk6EJ4Gzlr1tpxy79jfO4xSs0mz/KhdYtMr5hfCDNTR3u
ZZ70oN2X+SHOD+P9KBuHUDzi6BXNc2Oe8/RcMwBdkEfW8yBg5JytDmDBN//k4jeuWqzI8leErxun
qW7VxuVwqAlCbBZFftSq/Sj7fbvRHt7D3BaY2uYP9NL0NAnoUI8AN7qqftNpvC3e1mmdcaGF24Ae
vvANkDXCdij8T06NYBeLODd3I+EMoh/L21sFBNdTF5hCdEh/sj+rUCnJAA3w18Jst6pvXu+u9jVl
IgY/lD0zfzfPtkh3pZnfNuhDD4Bm9XOV2G3sxymEZus+73HOK/tHtWNdR/4FOvvvofea3nMc2OCi
bqkfVXoQ6z0tCBOj4Wds5+bsahqXQIdqdCyp9liULkT/0ElzfcUvHuO9VO1KZXsnH8LVKqvfpxac
4oKbf9HJywB4Vs41hxT40NR73dFERipcNYi7tyo72cX0n9OF+KmLiwK5SWjxdFYKyS8ewsCzeFSp
8e27uosN6CbzW7e8U5X9CfskPDF9qE4vOqlAZ8U+nI0pAGHsAPBc7XtKYjYUdaVYyxyQw7q7Lrmx
MoW5+JJar2M2Lh4f4SkLT6ZwZA7OEaorjq7uEThwahbUzvf1DMS8uq++ARHkKpftGnCwEz3exP7C
kkp8XLtvfitDehZl8QfRFEvxuze8NCc7z0sM4hW9dPDCwSvuXkRY2eOEeiI58x5GqsMSCFhY6vTh
irrUwCGhrGIHBiq9pTYeQaseKvxEI+ouq8O7lcxfBzmG8elHBTQzsEdu9XYLTI+0sO8MwCT7HDR1
K/mq3491eKJBvReM/BnOWDB5IG8QIsJIjAKeJSUFPBg97d/CiHHB7GFdA4mVToKqcpgXj4W40oiz
pSMgjjUncuy2b6UDqy35PGvfRvksrXFqQi3WMr+y03h9hyumr8PZZlZvusIThI06eKtdrvljujPV
HaNFTXUWlH/LkJvWKem0VT9sdxqRfySppPsEkRtN6KJo/IXFsiog5XaJ37R4Ix300GaHaEcaS8He
AtcAjs5wDcoLgClMdrRmkuJad0rHbFswYV5N5st8Sr6a0L45Ntid5BPd94PrTblvM8OPOJsmxG5U
XKRkQuw+nlmjcfY5jvQizDcKfZOQSE5gH8MPVDTo50zGKCt7HgerOpsIA0ZAkTG1qykG4mK1pni0
TkzVEkuM/LHbZf93/URKNduZJCR2++NWfmW3b3GDhuwRnZLh3KDPTy8R+kCV+faUgnhL9/Yy1z8f
ZEP8wxHWZYcZBoeNnC/K/SPDZGCLBCqkR6WnZ+5EL8r9nHI+2wMQhjBYLPs/8rBf8QIt8JrQy/Gt
VKcb8kis1geiXXSoQ0BUeIB1D09Emp6l2SkTjtDuJGlRbcDu9ogQnWA41onD4xdcEVyapJYF53y4
mJS74vsovqfxR/fNoCO70D2/0c4QuiFrKCYttKX4SjE1g+pR3F6ZhAfw7X7Atq1ozjP+ABsyNf02
DORJ+nefGMjMxqncEWJDjcBpgW4rItIrdAr6jnoTQlSR7FLB97ExiD3g/6UNs2igCtKmqKa1Rw/y
n9MGLC66CSyzH9HNqivbZFYvfdfSd88uav6gtsMEPUkwGEwjwcDJqrWTlRcn611YVu0S9z4X3sTk
mxIeofKJt0V0ZSbRmGuQfOPm7t6HNSlBwOLO5jC50rKcFFuvbvFNELb1lVGqsz+9Zt3FlN7E9szg
QGGIAeeu3uHFtnu+YIIPkunL/m9bE2AomHit5JZ0BC1iHZAchvTMvnt1raOOQviNJsIORIeWu78B
tzvS5oBExXfbXozCCsjkyVYUmnXsKF9Z57ZIq9mBVlRjrrrMMzcj1Epz8x789VIJV2K40rrV5HZX
lmW4uoer232V3KdgI3xbE31Hse5b3s8QE7yyY9DACKJMyeycEnWMhBZlW2fT6wfkt16aKQfjJZRP
XXNAnzWFSgt/seRYT5PvSzaCTIXlngdIARMNTg2gLdERp4ZunqLgVATQ9E8MvKlSfJU1cTWJXxmL
miSMERMUuHLrftlaA81ovebG3r+C/fTWI46CYL8k9wOcSitqmXIdG3gmGOAQwlcpzvHOMJY49WYL
+AoyXin4TfQuOTpNn3iq4gPLFTM4SAxAF2UGtx1LnJdiTLSQf+G73d9YuEhHAqtB2hYeP/m8+J8f
8TF4mBFXK6XeLY790jrnHWj7RN2Zyu4MSV3bZ5xlzT7npHNqg6SxM7uXStkzRSGBeBsTB3bzETmo
G8BaayZg6YLAsBqf6/RqNE88+CtdFokOFEhrLiafivnFcpq5BGIrUEBFsnhSimTiRMqJUlTrlI4b
EM68POSazA24isbh3h9G47CoMr83rGwxW8p3W7L61j9nC6XbzrStnPpm459Tsn1mJJY7bCuh75oe
cmFd256rrTl7E9NLCaWZY59pG2CyeOIyP/pfJfrl2P0iiXA0PibJUr2vqVUqHx06/wb79hn/zCdq
FqZ97+CC8PJBSvQkAJTgro4YDJX4Tcvsqrcy5a2urtWfIb6vFgP3+sD6ep3oa0Fbx8M66Ncau6cA
CP4KUkloeCImqykCrMdcdORZ7YTjcDtycMMF+GBIiEF/nE13BNoq3jcM+gg4moOh79y9fFZ52xHR
PBLiatdBBWjynHyYCiadw2dlld0x4Hmz+3j+TW/Z3eftA3bBXE8WOXbnYJGQ5oQ52JMQrKHWaxkq
+x2bgGQ3YwTsJIVzZCl8QWC94u9/g/Wifd60zxbTUfthHQPY3zjCt53ugbEuaLbu7NUM+cSjwomZ
lCeWZxw3rNL+1PiJp7SOIoxSzrxt6mJ5HbGuJHMX8sh+Zfz+HQes8H9QHZmhYPTspvCSY2obDP7i
TfINhb+LXSgZ6Lr2U1wCTgHdr4Z9BBZUOqcyEVmH3mJtyFvO2nDCl97vHnaDIN5Mnrkl6XfQNyYU
2c3DherhNww8nnDoSHRIyg5W55jYRe1PX477Bw5TB01wX5P4xkiSSHmwAYABOPdmLts4jDjUHi23
4+R5sfiwx5hXBBgRU2htcqfzYynfSe5GamPxy9+6Z9ofmdku3uWBPK6bz3Tspu0a+Cvpjxb/4hyR
51LgRBRaLDjH6aHIZUDAxHexliAdfQNfTUVijKPSppxISpc7CkoS8yYutYmcfZ/vocjgK91boGQw
jmpP4+gV5oHtUqv64WFQfKH2uwRwMLbHbW5j40fBR9YzAiSwB01MBTpJjS3L/WP53lrubcPt13Su
Sxw1RtvoqpYbloIhBqMDi0tg1G/6/eLFkK7RPZVoxo9pecYL5RmJB8sGsVKyYuqOu6WsVoQDIA7D
2iLZVCHHRj2KnKnZ6WMutV/kqWEOGIxvhEyd8PXlk7mrPba+JE4ZtWrpD9WUUWtwRkaMtbpLl1xE
hgv7Cin4vhoOpV0RoejHVjMcVpWNJiEovBCESKJvtaftXWl2tbq7Qcl4HnrcLsiFIWO0GPeXwo3b
ZcmAvuknyOgr0APIKD9obLvM25EiMt43tIkh5LHB3SAnesxFxAOT5ZhgdE4EhgBk+OAxcSvJaW1h
WDLmZxU8BUY+V8G4UOy0Wus59cDk5wUhD60DHQX/cMVTGxO797+wH+6Bp9CSw+DPDYWlKS8fintD
xGzrPs5xHmsK5jlMPb5MdwXOnRBVyFn069p8/5MimjInf2gJw3hu9PwSoz1gbehnuyH2U4YPrE4m
fxl0TLYWrKOV0yOYP6Q1Nc79cv0z1TXlhdPBxg82LW42I/55fOf1pDvBw8d8Hog+mSeuOW+1g+Yw
u1btkg4POhc+1/uUbp4M08LB+unAtWL0AX9EvifCdtD2eP6a6frFt6dY5E6S1IiTm+8ZvGiM3PcH
GqF1Pa+HT0JNxvqocw7m4VG7n3nmHsF18pYsG7r2cbI8Kz9d8iYnbwF6oe6tsFjCzXGAS9tO2M5Z
mbvEnTtnsT9X/XlGs12+hfN+mVaf+PDOgOuxlgBRUXy99hnycloBPy4CpG2P2Y7P1HYezz7Pkyws
DdK6+HbcQIrwGwOn51xEb3BVwV08Yz2O6Ra+7h+4P2JP4J0I6hr8KbyTUWZAtOw+QBrgjJoDSClE
dyTi7QkmYseOzZmptUrOyDAdIEQ2BY78TAMMaLUlutVzkx9zhR+6VO0rWn4Ti+zRAzhROvxB+Ope
fmmW9SNvL/t63EKLW3oNqvcpdVp/z8L3OnwflIvav81stdz7dmOuBsYYN2byV6B6d/FUxGCZLDl2
JKq6s+pG6XWuugmCa+YD52AH2ZNx1i+UENw8j5/gx4CO+t6G72Z21YI3LbaKeEvKHNKs21OaZZhL
PWIzAM0pd/rPbP4BnJkMJYKsg22ARYOq0b8L20rY1tK2XM3F93lrA2t12PQ85uZnG+zruUsnqB7Y
4+M9EMg0nLv4GrUdn/S1MYY2fbPow9dCvuHlRPanCt7/a5R4fYLOyUa7c27U8J/zuMLm6ZXTd8nC
pIPuD+MSZxY2Ju3+AQStfjfZVofvSM/w8fiNODGnUe+Ky9JYKtVSq5b+l2LBKvC8WTXtHFkqme1b
51zHCbm9YKY/LFiPjzZTA5SbjrjIU09czHls/z/qFHMmqFMqzGrpH4khqos8EsI0Cpqzvp43T0KW
7UvCiS3AGCEG3j04huRqEmcQrt0kXvT1qI+VehwWHyRXz8RtyDdq+np/ClLA7hcItCQylT9J8Vvc
/8iKw/2qhG7MI6D/gKAnr/naPy5p9iaPp+as3k5mdEjZYM22WrYTgaxLx3E4M61ofRPyULOjLSxs
Iz/nDuhKcvOCiWN3G91sHcXrQEdXsQFk2hdeIGy0YZrmxruBGmHwZs95LtPOUdqU1TTt1B1GAHuz
2s1ieDRb0/t16meYle7ozmY5kKjVngGrl8mBQUblp9ZFvM9xAZHzgylwgYkbP1CBsDn5nzMzTlaO
7IaSq6gMDieTz1wDGiisDDtnYJV7arSJ0MapFpvPXgYxsPaRY/5k5W9S/YzN9+BwDeE9vR1T7APD
5q2+Mz/GY0eoBMQQ9U2ulrW+YTBI3gbWVt4/mkJe5P7fp3Ic5jd14SUPC5YQdDXL/cn1S3SVQghX
cHkF9DCF61o9DTvBCh//JZtDYOPchuABlgr0RV5uG/QreMxGX77vPIUVHD5IHrCvXtvcZUusp0+A
jkUUpuwrQk6lZxr04GBoKBUPQ0Nx5MsHh/36s/S7Dx4FPsy/D32PAzqzyOCcUPyWDy+ebFB86LXy
UViabFmYyd4b9aJV57ZDqVDO9v1IVM25CK94EEtPnccUGPGFK6mm5sITBdKHbKf7hDdDNgwxhTxk
HUANiRo3i1U0/YR2EqnuhSmrBqP65LrnbI5XIIL2XKPmssyXw8yVM3eIlwqQLKBa6komBRfHS+hx
wxuksAg04DMmAyCTvNLegVjekWZBrp+3W0Ty8ZGfe+UN7Bl5YuGqLSFPfpxLG9AY28CinKCppb2i
s1CenYXaQJDzjWdgFtu/HtL7B5jzejzOdOycE7wlTcBA+a2y5bMCdUqegS21vsgGW7kfEuNE3fG8
q+oAs9Y5Xck/UvnzYbWRnTa2NNiWZkBnOrAbPxitHeg7jAhIr8PBZ6ZlSEzpAXGeWvOEgOFmsRxE
rFAUPvHGJNwS9fqKB2N06vNX3gcUfUd2s6J0adX3aPjUzK8r8IcULTHR4+yJyu2NNAp9mXVfYfxl
ouZHHmy8iyOTH2d80svIHJ8Z2FsIAJGy+boDOBgsEMSjBu/R1hLSEcRwIvwoxh0GffboMoFIGcE0
U4lcghOrXOz/fHUo6M8NsXE9HpuF0q+qeN3hBMw2L7FotqjNw6w6NeGpw2iunGLlJArH9nHCIPku
Ze9x9KuH1qJ/nOiSSpzxoqWoNlIJKpgo3mGRlzpPmHHCTcUvgCAQXZY1ogqev/BfL4QdKsCKGxsk
QgYEekr6YlZBBA1bgKkRk29soPHSL0XWI+ESUBH6DMrrkCzXsWAtt3ox8+W3m/yG0V8/DrPrPb6M
8Tm6O9SGqY0CcfiJnyjrZnj/WwXBsdAPSXqgcJhVfv70No8PD+BC1LisR9gY6okno4Fa9/1m7Dfi
fSPjABGwsazz2RqJa5yv79KqklaJuRzrZR+4UefCOXhasRq6Uwhxh1a2C2SX5Kpobq+5bbEM+6Wq
LKU7qLcJ/jt0q4VFMhpRcOg0wtXjPo1OymcmNOocTQCRCgbUqu9Ej16HZI/Xe2C4LDCce5Pbsyyf
1OTwBwR4yh9mvY22n1wfJPiKtqLTYaeyt6iJC5VgBSQsUxSKooGm9nBsQKopng8fwpJc3Ffi3hzm
sbDl6eWOrx7bHgcmknnFy6nqjWXcvjfCWyWebuoBYUIj0zYuCnPOXNIGsk0WBPOJvdAzbNym5XrG
fn5Yl/q6NYht8e1lSdhHcpl8mobFKcpoynVTFMQmNs51hwR+9lZI33z4nrcYmsuT1CCRA0JcItX/
nFF/taEFf/W0tEZwaJVgao3k5swYkOcM7olbhqdSOeXKafY48Wx2YANcGLa9sQCijUHo25S/yHr6
T39KHAKzOkaMLXU7kXIEyEiPcyecHvoRpYDgD/I2U71+3CxYTS/rzpUry8x2swDGzQkltihcUu1q
MhIMPiA9QmM+59Ea5SrzvSBcM3eWwzUnE3/jcF/gto8Wr9njFDPOJ6r+7wiPVrimaZ+taGi7YDke
XYJAH51H3mDTbhLB62++0O+AMlNSwJ27+9rgx6AUzF1UTD/Buth3pH0+lYxq4ZM5M5O2ujTdjg35
q05TTwpGLHZaNFnsEDDGyNQAn5xK+bheZoSxmt56SQSUvQQbZRTLW7R6TIOwejjfsksmXCT1Gt7e
c2L/xHd9fK+oswh8Gx1zJe5A0uARf6we46odVyBojnlxzoqLjirWCYJ13k/sVmxB8x9QoGW6wEeD
gJ5ZbQRGZMPPF2w5nOHcPubCUb1mjtGfb8G5TLm9rWL2Fs3eVJmG/awbZ8IuEBDfVq9o1b+VfPuq
jY/jHxmQMxIDVpP4lIQ+dU+/SEvOgVFs8FeuJWPdUEw+ZeGh5tN5ZuSJfqOih7stDD8o5899u9ez
AyARVgeAXcZjYkCTOLSz5d14R7Cf1atqtAf9vUPFnl3DpaJv+nAzhpvwwcrGbusVt2IF2aVzMV5s
SmWtzIXILWip+kUfLEBp6hpQsGltj7wl7VfoXW7lOnnO3BhS5SkzsddE2ISXiaVP9wTSXoCyV5sO
oFN7roIj9GVApfhumgaZzYIJ4DT+SN/JUhOKEz1c/czeiCby6vSiDVNvDIKkRP3YIUCDlrelboGX
gysYjzJFd/IGPZMeLYcc5CMUDhobZ7OZb7IHr5hb4lPLQdQ4jLK1x5qUeZEQsMrjjwMC9vrj5kjN
5i2X7PP2nLmkQUD/N4ozfKobrR8x4JkNxZNUImw9MoWx7LV4uvlCMITrzt18M2gVzbcZppLfxiOy
SF7jKktJdL1vun6Dj69ahnu99mwvkSZXTxuxzfRCxUP92w0b9MzSBUXzw3rkBw7Yqj+oxqE3YEEe
xG5CZqyOHC3gN3mGShIkLKQYC4MkIHI51K0w55CRkzkbopxJCD4nTlxhik0hwTeFN0J/jHy8dvr+
qE1TPyP3SMvogs9AOMjRGzDkXn3XCMBWjnxsJi4Nn6dBX7t6db9VimDKgiFE+LM5AyB3WH9k+Bzp
trE5IR6e32VHQ3nLQKaaYDfgnwZ1rq9FlCHisv+CP/6KkNKqbWhDIAADEOUbvfQUHe3PdBjn3T51
uvygSdDeFyoe4PtxSkuEenubNoWsqxnpFBcIJ8yAWKRjEoQxhxMJGsEfJeFstKIrs2Pu7QSYWb6T
bnvhDRWMGW60fK3WK7W1xacARn4KYCRrMRarJl6Dwr01vA38VD0930r5FqauwnBk2XSABleJwnKE
ed1SR/8P+bzhPdvevDKZTBYv/U4M5ic4QQVQ7zt99IXRFwM/QJELJlDaDnOs0LxwWKFFruFspaPO
DlzeNnFbius68lT8UDuKULHd3br9Xd8/zAPD6/Ktnb3dZjzgjE/j8J8m/Jt1v/r4/RdahAm97haM
bYH5D17XaX3TzknTuSUH4eGnxs7lLcvYpnj/rTYZrUX1McmmBKTGmYvDYj5yo63kx2RSQ6VA6Y6+
HE30VLpzjeHzMlcYM02RrK1Jqc1KgtRNObdL0EymPYb/4+XnTmCQOrRRTU/KfNs2lLe4vrbSOyl4
EvE0xVeRfwtcaAmaMpukura4wOlR+ms7x7Cs0zmqv5X+M5jfefKF5VBUL1BRW1rRlSAtAxXdEpVk
jRcLR3+2T+a6dh2EacUYSN//2Jn0DpN/rD5F7RPd2GB+3KCaKxjHIWIof1nxR28NJEjrTjDuWO2a
WG0x4D09Dsro94XfoFoQtgwKaW/GOU9uXk+OBh1fENIMbaFri7Fe1ODziQkiSNv5T5SR0EtwQHLP
CR8ExcXyN0Fx8UJ56jAHtvEUft2KbGKda5WEd66CJ0iAZjQKlzdUJizv9EXA8gh+TmERjJPuam0K
TrciZa3ma84caGP9kc6OGRfdDjZeLiNx2DOVCOWpRIqDLda+BeMu4tHih9OYO2XcD+VEt4tlh0nE
fz9cH04E+wmIc7jS0sUkDeagLwglR+RG4eBD53lu7toaNhnz3sWYbsnPEIsFT6YYnpDm1htO/Qzj
WA04Bxk+Pg6O+g1g8p7ogMUMP1kNv3UKGccoY0B36j0Sy2M3K8BvO39SvTfRzxXzifpkd/q8aicC
bP8kwJYElaHcX8oImrYDyt2Z1ctTQ/CCj9XTVpKsltzFxwz5FZoan7lEHwRgmQP/8b8pHvlMNChx
yBgQsd40HzZUxJbHuzYx/urZAV8lA0RxKcmuYdUX5nuMizp8l5A8zo/eGZxw2AzO8NhO1Vbswhhi
0EjTwg4B8rP4K+QT4giJaunIO/jmVtzYvWrh6sYn0oHlG5eQsXCCMla8YgXlgWxMqzOn5nXP/wZG
os3k1K1wmnvcd23mdLEnT3NgNsG6/TBwlXG/U1wQ2zlpFzAH8keiL+r0JWtpogOgQIlbZkCFlQvb
O0YsaSshkUFsedDDAzyWENXJtGUqkU8xXy4PH4h6khXu3ynm2VihimASl7fYlSj8ASfthHFH6KOJ
Baz0QYNRXVaH5N/Vo/lcPUbD9r4oymOVn6kob3NpnrLYurPAO2iPA7E1itc+3S3iMPl10g/8Ejh2
OmzUFhrmWQ5+cM/vV4ez+njTqmucfIibUCV6dN12MMVsNiAMyOHKFeqmQ/OCuS2ZkJZpuYWwT6jb
LGX2PR/e4R6Iyi+X8Sjs4RVX/PVEc5sIvxxxuLbZtQreZtN8Mv8FRQgp53n7SvqmbN0oW8rC1Duo
KMCJthXW+HdIBcQLsMZMr+DkEdhY8xSM1Q8O9HjalPAcsClhjM8kglRudnvwnt5c97/eEcQAKMx+
lwVoiI6ZebrJZ719E4rLrby0GW2nB6dHqL2k8ZTUA67DLrtiPh2XW81ic3WNtPc56N1JTB9h+EAe
zJKsnxJfGAFbf/LwTkwAMWiE9d4CUG1PRzM41wY23w+tCovHcNjfSY9gV4Vf9PCQDh4lI0cDartV
na6Zh2OWeZUqjQOLE7C+gtGmvMDixKlkPM6lfpzLOIvq6SzMwXi0fMTpLMQBH9qJvlDrRdpPWEbs
QhTqGu76ZRKtUHjUsw3DZ/9hziX8drTw61KxBR28LBPvKQgrcNqnObvefAf9aojXTbZ5NBvUJyn7
Vbcsv+637yD+1fvfsf+lkg4+6uGHHbP58eItFQywEWE+lRbF0kDVOgkiWAXC8kMQkXB8PCPYggVd
1YvYxI22FJp1g+vZKcL9TOJs2nZYfGHFInTnWrkdcBJL7+CIsak7hAauRuI7vWIGMvkRzbdAJjhg
XySSAHDxR51+PqKvJrMi+tDCJ14BFQPZasvya4i2/WObKN7QkCyxmQ0bFeYj+iLfkEGbeHlOBe4Z
PWqCXcW+qSo9dqmZg12WJi3mRgs+4kOJznbSGElk4929cI6pkFtRhpUAR3SjUpBs+I3FDZXUtmR3
jRIpQQOb4q+0RZmL4qAbh7Q/gJmNHFXZGfWOTReLCTDpL2UAkVit9dKbT4Hzzzw69lN6NidHwLot
a/rj7UiE216H2jayHW0wr29hFBLCRYwh4jyiPCQXozjtArAy/10PdnWxS/YC3zeecB2p1IZMO/Q8
zxFEPnONu5uycqynHiOylZH6ZVlGKwLMJOzc5Tod1wqd1Ib5Q3+fhg/8k6CrbFDfre8Trp+hAzFE
9LHRR0SS7qHHrzkStGJZ22JghXySm6PRHB/JUZU4FuCW7wTr0a4DaaVJILWXj3ISQycaiQNrElr4
Ps42PZGopid3W0nDAO13UKUcJC6L1fDc9ZB82Jpnsku7S/vENQbYecuTgm1CeUUNHslgzqS37Jvg
Qcw3rbXfk0RFQjWNhLFV8p1LuEbVYXy1vP1oYVO6Pxtw5kP9lY8yRh9VdxCOd/MSzBDFnoz8KIBt
nu2gO7ALk5SNOWx/GDqZTvcxhVyZTmQwbeSHbqIsAyZpTooHiR86otCJKjytauMd+PUqcVvAPOrl
TiKgcYyi/djv9eAwCmecPE8Mz2uNnDiLqD4V2RTRw4wCMbgr2pW0FaOtBgK98SiCRrzfDDxocByq
4eISJNd3BAImnRaCuq1286v5bdxHJSmqx5t67PsTRfJYkqhy7p0e3hoPDDL3euaV0TaGjrN+GMtB
XMriUqiWgulGgatgb7+7C+zg9bqu12C0mHPl4iqhQil8WEbBw2pmH5xMsOqX4XUECDMjEmNRqaQV
AttY9fpKJ3MnWIvA1bSNlHiDPXusKNnvFpaL5eMxxU4AW0SQn/wryDcYuVMpxEdBPZbNsZtPUsFt
RCpDsRtFvyr9nHG9go3OEyy93N0iPydiEtoxGKlmk4le9Ymghr7iJagJqYqfKpMBGdG8Cf95dH9R
91dFv+zm7dfUhYQMEpa6xDVZ7iEcCcjaXkqBGxbuXZ+s9SPB6Q45XfQsKSuAZTN7di3j1LWI3RZz
oXjEMZWGJ+FxUoTjSwkipQcYVu00jHwxcV67fkRek+IAWIoyc6gEM9Nh6tnabDZ5/7N5DD3K4jTg
F4zVnmkyTxy2eqnB5qJ5d3Gj3xx0AQhHIODNq8QfcAC1CPyOqN8KxAUkvtsY+qlvArLJXCEpbSO6
RKSVk0/mQDAkr2HK6mSDi2ZAfOYkoBkQZgsOnGFZEuKXBsdU2bvHlAXObIsUs5xoPHBdA1bMtvVy
whixh3+o+AeOYoN/3hqorWKy0T95oKdlXYjCuzrGQEjnkKcF1nKrTj6VOXGDwEZ8RuXGYw3jET3r
tYn2QGMCgD8RiNFJ+sH8Agi1/EHg1OurAZ9OZxROU2m12gtfZv8NkM/cyL+TVfiLAJ3i5s/YOj8W
krvvunWqTate7llXn7nUtcXAsAr/tYWVG/tOaytACyfaLFV4KizmDwZnzZtpXin/cB41Cxxg4qYn
55EZt/OHdk6wBVx0XwTSd2im24tpH8G9I0d74d5zpIgHVFY/qIRc+n8GK4jYX8kHBE0wxdr/sDSh
PmDiDz+H5Jk7wycHJL70WfNTR72UfAfN3JyoLMNtGscMvw9mKgKSqC1YX6SzmKC1JczLRl+lnodq
acvXKjN3cAeSMWMyBC2qjoDK9bN5R8CQxpt7s3rlUJAFLVEpIx2KOWvZbfvhOBW7qDbXyAWuMIVS
RA8EAsIZY/YjLK4o7V/QZIzkz7S3FzPpqrOPX4z5tLftDLdbiOa2Gfx22PX3PSUiu8vGgbbqIrzj
v8PUIMHVPM3ME6QutvskWb4aiJAugRNgfoXeCYGxnncLHF+Cummc8knJuXOKdhD/PcHcFITAQAf5
4tsWh/M9xR/d03ioETns+TxB7+ufiEcyhvV+mO31dn/LD03PbE7HzVR9yvevlwCqzt7H9jLc3wgp
qZVpUBMqTqjsk2jX5LsYaIdOrPUJnVY8xaEgeqD3Y+8XJUs2XAAEZyz9rJKLp7NoJOCU6hvZBnWs
O6G+SZvv3pnBehk292LzYNpHcItHsCjjf5JmArTTp7RFBHsUJBTn+/ThR/anUfr1qnlQPPhFvY3s
GIAdiQ7jGsOQHpJyBfnGMzoqjZhpcgpL91IFF6qC2RcJyIL6eYs+mEPldlIwDphGnphSU+EZ4csJ
1E/rnWS2qoKl9Rdh95kSOzEb4col3Zh2EU8nWaKEuBkYBR/sUucEtUW4UZ9HAzKkHpqTugmrOUsC
3f5jmzAoezyfyjQAoTTnYCPVCs0KP57pAQ+rdamBO1r9UJODzUZQgyAzGqem0VvwGwz9wl9BYC/n
4csIy/HXP46juUduAt5KErwIK53p18PcVN8JIKTfy56WROlpSYSOD1QVS2I7H1WSRcDok4dN0Ao9
IOdpgTLPwqVXwGxbsLHkdaeNpcCCaAxN6BbMhdYhNS4oV7LOwn7NLA5IUKTywp+81KNgT9jWYRyD
ggoT5slsArPcGSuWzO08osyxLN6pWt3wl/LR0sc00sYMT36WRfYNKiHbtFseGS4CguwYDDIw6hJg
HRtij5NvVV7BfkZAkpdMe/4nKELscGOjO/jqsHsAMnuynRtjgr4zGyyy9SNbY8gHSddMm+HSXFXm
6qvHUPmmyFMiai1cO6eMj7evktUgAAdWTX8Vws9xO6Jou2PEZrG00QEtmYYPgU2Ad6cuOhJ6Ee9r
2vIqM8CK9sWCm5X6XIW/o1hlT514kjIkxqAi3uLDfyosLdm/xg6E6ubUPMhpjHMXHIf8CADbbS3U
gKiNicXh+89L1D9lSiZXWOXhB3BBO/OUgZCQTuMwhbxi/iY3INId8iKy5yPwSNfMWg7zdk2DDqCL
CyUpLp186ar35v4x2vxE+OYoxopvjo15n5TXOUINkX5V2EItiAxHj7ZCtL1nnkJDUGz+D1Xntdyo
um7RJ6JKEgLELSCRlKPlG8puu8lJJMHTn4G09tr7VPVFr9Bq20J/mN+cY+at8+AcOIwE1AfrSugs
3GI49Fyr55eWGt/o3iifQ/H1TL/DjP3DaUjWFmOVQAxEZI6x0CbikhIfZ6jQf/xgRIxcSvCgiAqN
zc1tWzcbmaOoSCzTEMIlwRVR8wNdBaWPt/aVu1JLe6rYajXmrnr9QZDpYXcwEuhPWPDa9nRhVxhZ
tvTIfPSTEZDasXMGZvWfwQxkiaoykyXtVM/B6WMdHEFbwuZM/e0j/C9YqVylnRngRS2gc+YPZ0hc
z18/1XXKYt5i08BDiQMEnetF7xpFTizusNKWPLIe4+Hpik2RjzifVZz0QFD6Cc2OFLlm2zWDBtxk
Mhg0BH8DC2MhfCAOsxpExYlCqklyx07OKO/1IiTEeRHu7LwIujGJrgY4yUXoqVbdsSf5AYDR5ZSm
wPYr57mnU0fdQuQj4i+jGHpbplZEasFTV4cOHJawg4X6zpZ1g7vgpuEO6XbCsN276beg/ubuH20h
FstYEw1YKpR2Tv8K0+WkOzOqZoo01hofbcFH1rzhOsU+Ojq9aE+GHszOYx75zJrgpPYxVgG4n9UW
oir2B/9/SOjBFToi24aUXwvvtsjujVEkp/55il5m80V5pgC1eWzysZbF0+b0LuRamaw1kDDffvQ1
XcDUuWHGiI/Txx4ENd+Do6ulNsNh4BDsBQ9ePKlJ22aEWgAoxySpxfmpnZ8KWRd8q4rPli5XY2Kz
5z185c+AgZA/y1p8MurEneBg62iEsKBpJA4flpbHLHGWmnCJ/gIToJ0E3hoTw/WiPcULs5my+95o
m5n5X0r1HS6+594XmAW/2NGnmE620C8WAHl7TJoa83SOlYgD9ANABi/DsRgAhLwWTlxOHF2DpfMf
w286u44XlXvbf8aj0+lbe7dyalrRXqRDjNrEweKDV34Z9ttkZHjPP/BEkvzAMsFQcGEIZNqfHzxr
3PZiAUQFU9L9nDhCfgBgwdI+D9eTggDkhqV0oiJYXKTiGovXIb6JvQZjF71N9pjRbt9626PcYnfj
PewvtX+excfqsXMujD/H4kI+Zd5qeiH5j24WLkh46jITzlOy9CgOWr7lF8G3k6dN8tgiG/b6M9Wo
zSQh3FrLL+zoaQudHYOLwna5+Ztx2ThJ3mkiHxfyEZF11O5CrjY0Nd1A+UyqMeQvTEEPb0tCcNhf
dPgxQmCdZFwC++LQK6RBHHYE4SYVP530c2dszmUrd+mjLcfKYj2owNWP75L32GThxtPeMNSydWD4
zFQrhFNaApdnVQhfKFTKqyNGn8N68aI8gxUJjUQyHt2m9v9G/l9R+AUbF7NW1D6YA6vMbXpI6a8W
0JYyW0ZnZ2zwGav3YPiguR6qXq2V/OjKk0v9j2g1mfWjV9IuifehtCPsneFr0Xzj75MD2uPz8Dd9
nLLsWCpjbFBYC2visaTDSUuGE836oZV0/nANtNWGBZfY7fsZNw6z/hiZz4hv0HiQNlxZgWNZT/gl
Jn0wble70ec0P/ZubCjxfhrvO27tySEjo3JtHjdFvTYoC26nieq1IsqIkB7uAqykzUZsNs9s3RCP
IZqjZ57FlC5YkY+cSjpYDm5SPoHWVHWEEqzJZpC3bcLhcE/3a8GB7AjnYFI6XekoxJxnbqHnwOTh
YGFyZJQbu3XsFoj6kjHv10Gx/nvCDvGgJZa70WId9I4FZd7z9BMEFwlz8iWmuahj/yUss6cHfBC3
6pk0vDWBc/UaagAhpyhVMMFrP0IzJeDDrsszM9Bc1iHqVusQ0sNsnbRG3Gi+dBHlG2vSY36g16G2
eqZkoonMqADcBCyX0KBo8uyNxIAtAe+Hsge05wIchAC7rNv1mMTO/f3jsS2izXPupoZcoHaiqsOH
Xs/RdrJNlIBe2MY7vt8HEavZyOsrMMdX7jtlTp2YniVLeSyB8CRSWU6SuMVnMjjR4MDdZ5UZ5vdh
+dC+4P+MdUjRq8skL8bNnkr3crjp6vOizM9Ce5wuQfINLyTfu3W5eixzcVmrS90Jn0C2ebiwflwK
uHQ77I+9tGtICc6teKFZlCvwuwg0k88ubylYbKh+Fa2/0fMczXkbdIlKIUq54YnRTZjZc07SOTTD
8R2wDI+4tlvJToalgxAhhx9AsNuZopF69ReYlk+dfMiRZF/8gtnc9YdNs9gK/f75x+OWzekV6ChN
NYP1ZNbAmBCiJRl8DDCOyCjhZ0GP7AumIJ5jCPcozgw98B+XAAuwa2phAtRh1XwTPwdv/pi6IbbM
pzO9LxjmEFkE81kwwllhtRS8VYhKe4q1xxRa87ZcGkTFVXnpDnvqMlKuyCGIGyvCD7D08Yn/kPGV
GEl5fJgPFBXPRTvN7ECwktYC7F7OzRkHbm2OoatZCqADHktFHGnaMdYA3xB3CWPREam9iE8gtcU/
C86jZ9EbI8wlrqJRypX2RNgbhApdmbgdmzGCRWNzNjAKGIrZMZL26nzfittnuE3xJz44V2XI4ZoA
jGo54bhrYRWrDRKq+fItTfnoArSbCquO4VVtboykNvFWlqheIOdrmsvQj8GzYlqP7A9i1watd4wG
0dnJs6+Zv/szDp7se1pJVHei58HYjhRyd6Cb12xDq5EsUPkzye5Lx184Uuzy8zi0G+ojWApOU+E6
yz6U7j7x7s/qU8i/cvlzynJHYcTs8pceHq2qtXr4OPxVlKWFsMtjldkT3AeYj17J/xZeADcyKwuv
XXieP4/UmCSyNaM3Zi20bo5jCxGj3w4qG4szB53CPfIrhmtRnqcfKuLcYCtgX8aByzZgWK5uW5CD
A3DMXZLq7V0iawRsbifYmU+t72/h//r9HyX+fpafwoxh0wVrwMr1dBFUDRz24GmKLC9kbzL07uVC
ZXa+euDyyR6fefJRi7eZchZtSvOeziQFEkTI0x7g4Vni9FRW5LWOVXOJyLVHprckzt2JuzfcQzor
RiHeivwiqkdJ3Hu/gqFG+BLd2ewyLS5Jd87EEyYX4su0L5kesrqEVX0zeeIvGT9zXmoHraX4tRbz
ogOln6tpytF/wweFpoEmsqI1/zGfbwq8fYHbtq4oXyIO4ghbpDqGTae32T3uP/2tEahao4tcqddJ
6LoHgquRaVTKYVbvH1RUZxZ4k3oqEe3H5WeRjV+ULs1V11hY1yueQj4Qz/3/fhhmh1gjwV5UDp/N
dc0x5ZNtbCbaIWFIz+IrFzkFjI1Pqzml8fWKL6+ewjvcqosdfb7QnO0nXp1w/WAC3ZPRs4RwzeKu
zykiiEZdNWdYYsyiW1t9iNVHFiyfXCi+co2DEfJMdxF2ZO/V49Q2/MySjNwVMZOxZdiZPjI/JF3g
yWS086R9XssE69Fa7MK86y1eYByR8WbYE7Ank8/7XsTwb1c5LrqJyddSwQW4iey3PuSlfaTzE+JZ
majGnHUnNJ/ESLgkvlzeMXmRq8gYl8qSnnvmapEYsXpKZ2e5vXjFtRCvcnzz/U1QwqfcRMN2jiIw
bJuxy2y7IHFmpYD3yF0C45sAIf5HxEYbb78U5TtZfIOnyZYrxuXcsFylOCTB0edkrp5ms/OCXESE
5/Ay0VcPmoqS2ycnzKOq0S6xoGgt5o6nBcu2WMW4Gv5pfpmAr58bE60h6ypTwHUAdRJIp+F5Phmz
uTWhJwr3ZmfPKr3u7lF3/8s/WHonXvLn9d0T4xsqqTBwydNxp6hxlTydTrQXgL4IPdk8SLwrQ2e6
RqW6TUokmVjDcZqfXdb3xwdkXQjNs00cbIV2HXYs+bo8WceLTdTtVAVTD8ULhUor7kaIt8oYoiUy
BQRpR1GN7zRYJ8FGryAWWFY8OS6G42w4dsMx6w4TcJx4BKqdYkiCnXLJ9SwvtQ4/nLoUKhFQYUw4
Pmw8okyxhSmVVuAf2Tq8J+QARLSj4Bs8fIj6w4PDrtTZDJdDllJT7AZIoARJR/PAYw5MeHHqw0td
XJvn7X4ry0PNoykdp8kpx7vFMMk70aRGQpdrm//BlWnhXQL/DLRrsp7P9oO/q/tNQnJg3NhnNLuV
K3Lwnoobw8xlVgVXVpxp7PY10uF45pgJLgesZObSffs4tewmwnGiHJr4IIZ7kclRuM2aTawRXL0+
8gtPLHenuj1H3rFB3Q12BRQMxO7nOO7gXg8Fer7q5hhUTArp6oXZrh7+14o7ycmgGvDdntDTPY1s
hTzB5HfmfGzgqkyfp9g7idiBmMr0J7E/yZTFGW9YRxmOsA4BYqzoDI3zVO2pas/p0th1s00kET1e
K60z4KwD4VeuKyYZ0PBsmK7p4KgENThM+iMiQQkBZqDiaAH5ABUj6G7zwex0jq3cTL/oPy+w6T73
j/D0qC5jqZ0Dj0so1tWwpuBlkm4amXqJLSehSW5BEcTOOQnui+SDzGyymZOtmrr+lKZISlecNHck
mmReTy6pj6I2ovSYAZPVDmzjL2oIS60ajPSOXjYMPajHoytoEUQSr9r33TqauJ66fMSrcj4uJtLp
mrN2KmaqGY8/h3jOE2QOzfJHqUf+lJJvBAaloMvk2bovN2sdzWDuf5GMfzG9VRYNJlyPDUVLbbAZ
Rm+GXx3o+Z4wURK2+hd2+bdugF0e3aB/jAWoYrlOV016nibXh3yLo3uJtYhfJyrHGvHLX6VMItXz
nC4i7xhwzZb1IfiVu1/gQpVniO1m3v2osDvv3B7AH0IDQKKUAQusc3GdAwLXxJkTkOJQ3AfXtN4V
MBftHMS3jYLet8XCHpLt/GiAmnDq7qhv2YuGVIzDeuTgXhwT43SHIwePMeobrrmKRrBXpH7VVJ8B
RO7HZ9XePWM0AoW7JxnEBiVvNAIB/Ha4mNca6PrnxNFXkuTQ/431H23YfCve3LJRvCe29ujtieok
EkYSwus6NVvo/uj6ea49Az2ILbJ7uH7GzoHBWuI/YlUv9FY29tOJg1xcGlQT/osovNFj6ec7WR17
LGm6aTCLTPbyZA9qp7hzgid2Jj2u8graYHuowr0U7EKejnRtIjTp4mzJiFiS0cB9bAKH58Oc9449
m7kM6kXBDYv1GRjHU6c5ioG0CsWjd8Z/E++Tdv/8JgYwi/beHaDHl7cXojPeBH9ktByx+U+YdVXb
gMMknbHiyERIICJ5xzYCtLmjD489/pUKpuOV0deSg8Pe1MgYCMoKouMY4Y3obQj9FfEE9UOSrjPp
LNQH1D5s4Bm3eD4KRPGvYjXawPvuTljaKOZfikB9jVGl3+rke558p/lX/Phc9B+CbuNJLm7vJMNb
gFOWigrkFBOnjUsXIV5uXRNFFZl5wTmeLohXy9qiHMl9i8qB3Keti7+3W0tFn3dLZvc+/lwv/fCi
5tc4YMHfL/fPxQmt20ZtfTdJ8JZSewBCibdU4l2lymG1XAJy5SmmQ5L2snEW6e2mw44GsLzYJRNI
0duC2axPQbkMrfqxn5W7NEC7xxC8LtItN0dOR8HsfDPfsSjmArHnTCMLe/FaJl6ph+VFLi4vizcK
JDZLLN4okNgssfCTocfNxxBedXlsh4mDhNw6tYBDe0O77VNnSsDo6Y5KPezz4AhBv3megm2WUT65
Esa+ZbvmwtU5lWCbJoOQNrXRo0XR3JeNhXeToSAYG9kKBrvBvLneozPfaChzppIrHjAnIyJBk+2o
AsrJVpjJzMohPyv22iTdGDM/CHRB3aeqLjDac4o95TuxaMqkzBg+6A12F48IU4er0MPA6iiNuzp7
ojtX1zUiDhQbINwDQX4JiwflaLsK7YALKVSbaO8vsVkEhtBdZ9G1ia7Sy9jOxRRomG/9GyV/q6u/
zKS2YjfOiuvM0bR0yhyVNPxMsEnDY+eTlkizSLi4dvFQ7cvZSW4O09mOCaLwS/dmkJpgfIBtgqQa
yctMALs/6uJUtxfqoShNoJKYBTYU1zKlCeI6CzaPgLBn1nwXk89h8km47FGN4TI0tEChxAYhFhuN
vVCd9R+CYmTEeFne/ISRiWJlrwpL6TXmgDk2/3nmv2r+O5N+GuUPTWoKL/pFg/XEEMONkGhsW6m4
Vxb7xYKjqSuq60rZ4MM+ILAEyX7R7unCa58HGRv34hDlR8sSBA3aDcGZUtPRfGbJAd5NiW0/17lj
TQWCaWPflAifSdp7UCQk3eIywbV+hg4Mx5MhjWe5h6LTf1w/s7lH5697dErXic31OCaxWzmL1K1Y
K7HDX5LZNaMxZHZvjTB3n8nKm28Oi/DMyRmzY7qfXuT0HAIxnn54ymdsqHT1xKNIhRDUztyYRoMZ
L2b6O73T9ExfzC6dNUGg4vrT2rRpQjCdFq6ve9UBhmROmKtbi6QYTelpdZL1JCwATpqraDN2yj1M
EEC5x/51yeKrL17ECPDfNevOuuWnG6ndlCBlmFR1lyYeTWi9ge8Y/9mbLq7OzCEnjLCK6U/UabTj
dvCifr/DITW3vsTMxzEE2ldNzO7+HppK5WiYfftFzfX0VWa6HkvENfMdVIH8VLMWf8IYmalfc+lP
IiwfMyeUfib0e9HJOXIc2kjX4gjA8SZ5joWzOHC097Jr/76ZceQ24hbD7d4LtnRf4wzoscXTMJ4/
t7cMup2hseeVzbhsEiSiiPtJ1m5OflJLul+M/WKyITuRmkp8KKU9/1ya8S9+8y5fERWJ8/WTEDmK
tkQok1GoTYkHXTdg9V50eB+b2Zj+ZipPiPfNLCXKTGj7ST65XtNRm+d3tf9cLh/ctkFhezt12DH6
eDLLvcwfgLBPW9oozs+MdtVDywKqAStWQdGxjPLOgmASl4tohNHlDPAraotMNbDAMKmLJSddOExh
MfaDDp0l5xb4McQpK2RPcD3ZAao4lx0JAlDhLHigfefAmM+xAC7/uw7AzDH3kcI7Q1RlA+8ANKu9
wDPSWI1g1ihO3qrgU/uyiDSXBh6GquFr9/6TXiiudxHDkXeqvZM/hqwZTwKtlyh0wOJe2Qrcerqx
aquBKH1+kDsN9mG6I47IA8tQKnRapL6EfnEnvGSyQ0mw/Uumj4R+/7LRmBjSCfsrUMj4wApj3g/X
M2vgO+9XvnjMPBfsxe+kFxMmhtGN6lDuzGP4bwm0FFkZLNDI1jSfqLi270ler7wpsaUPP/4k6hZ9
sQIu8nPWY1VI6HO79o+PygBWFuwUPRqjQAV2kMUYGIlevI9/O1ZDzHfQ1w4vpDKoLeBHpwGkHPCr
+ExJZUb7mTimIQWdJKIvnjSb6vlhvqM+RiKNun83gmgMMg/RC+VTNGNhb2zyCHohtLOxr7fjN906
1H/714AKn3Y3caeZw4ENaxBmErjalLcfeUDHwFoJiag4yeIexKSOjyLkYke2c+IsYA1Oya2himwz
rWVIZCpICRgdcHcrFhGFIRojCoMu1VwRtzCb0lP5snG3IkNayJmrdpkyVBFuZX/Lkv9x/QqniUFM
uQvM5W8LOKreR+FOrbZ8sdhkzOHFY+k7Ex6LyY4KiWqvETWuue+2o+ml1XnH/vwBvEEBN4cbjDtT
sKtnMb8SnO1ugIvhzEftl1R9E60OCcbiyKYqfZkJt7D+iJSPh8IE4uYPt65m2Kf78+0vatJYveLz
YEHiyJDtIJYQhNolJXHFjTAfCzPqwP2uNDbrBhjWxPEJMJXrpwIKY5vIu1KvB4bp69WgLYqv1Mfu
6YI/qtDEazeeMVh3xcodZGcxuutHoA20YUxCMqJkuJuEW/7OfuJWIIm4QdPaMzUWLIlH2l8iLRCt
OoNpwth8NCHxzTN1leETr3q8gsUGHgnkmupYFmfz9j6w/BtUf0/R2J7bJb5sEhgcyT2RIfylyNwq
vKzz8EKgB9ZOfOIwNm0vMn2CP/P5z3LZKoZ+W088514ZuOex35AMxl9DRkFAOTOjqQmlewaoO7bY
pRGV5I9Ffo+Lu1x/hM1HOtzm3mVYgtUWhe1D06OpVWJ5wXHaQs/u60NCC0+6z2dUkp/nWG1XRX9m
EjOayftPof16dF9Dh170KYj3SfMh6gS0GFYJosOwakjs4qGnHOdc+ze8PDXcr9pRxcbTnm0SGuva
c6UHhmInEO2S7frlyJ5rR05CTAcXdNP7MIAe+t7GpvUMdlDxU7uChwpsXLGjqZMS6AC8wFxEJ9EQ
UkITI+LSqoQ7wJnXY7cEKFLhqxK+lksmoDjavd27FSgQaIvbRrNNHW5mCdOQdHApZPJqmx4H2hAp
ZOob1xvWD7179UPNiX4xqLTRRsRuNN6DaNT/JjGtmKdFs63jbd9sG8LrBsv0TB4NB/Bw/1XbEQkP
hwV0qUKbNvdEx1NzEwyR+hPMrD6Pq238RT6eZbbVBHfLN6a+I7XgMe2hZUBnHQjAxJx44OUt/z7J
j1RuEbnjHC0fRaiI/wkft35IxXGggXjXzE2jXFCyeJpTPBJqfLDbdUOXDs2fkaMkbhmAF+futI0N
4kfORONoU+I7PUzrz9n86zn6uT79+dcD9Yqgb0ZdbDO2VvQS+RZKrDYFTrrB4JA0j8dZG6J/2zl1
Ywd0dPf2B+KTbhmznA+qVhEGt+S5Ge6m0fWvNWLW4R+1Y7wHqO6ztfju+LKRKERb5ugPZJZv2ag9
/i2b2ipZpkb4cSFE4a0rnPI6tOwmA3+8CeStdWmY2RbWAx8FTq1z2V8L4Xqywskf+IYhQO4lOJX8
WE6Of62MELO88eXNQgIi8Q8ntFXWB38V/CIdYUmyGYmSQeKU6RsWv/lbCm7Hjf1GJ22mXufTy0FA
cOLsuSd7Ol1ZqvFkaxOtA96yzG5e3xCjPcK9VpZ8zxf3w1+5GfnY03rkYxvWVFlDAcVGhSMxv/jR
uU6Pke7njmso4i3RXzzvlnGDevfAGHt68vprvXDErxoHNdwC5YgIjnKwCl3+HKworXTdAS47518f
QLEeIL3rPx60QwRi1ApEf6wEzSErEUkdUWNKko6Segq/A5iwh9FU2EBdCcprJV47g2s+d8XgaaiK
EQo7HKFJfJOftydza+EW+R9yfxMT8L4XD64gGeS4thURM6ujALxXLZ8hNT3t2jM8ZelVj7TpYrTt
zAzIoGNZ8UwD11s//8H1ptyUlqyxz/6b00sHATY0e/wyeClYRjF7ahwPSbdGGWni9VCtAwKB3iYc
tntMD9xL8CRyL1kotjS9y/7XwNpEL189+kdSD7judhZ+DUtuOh43HQ2e7UEp96G/jx7bmdGrloSB
GM4Y+vrTakOHow1DdTq7+fBfAkgPx8dB6M9yf/Xzj1y4hwZjIan6lDHy5V/T/KtR71H7Gp/7uKmP
bXso6/2k2oa3RnPdwHR/VGIo7dXtSsZBEXbZKVKfO5echtndWmxsQM9tZyLMy+WopXnPZbu6GmiW
NNtSeZFr7gCf46EVjHP+9W6Lz3+kTIaQoFY2xiTbwiA2PrL5cTY9Zwu4rNeatEHJ8PQo18ewOUby
sWmOk+bYiAeadwlsPTZFsg4XruK7b9N/gwqOr344ypiuqTlbolaT3oeASaxWtJi4R+r1h2jmcdoe
aEFgAnRwZ0e+VckeydgT3fjrK46/81BbnuNyKCINoJj7Tt3aiT54R08+EJnnipCtU881WL108f7D
XxZscOnnX56eQoNKNtWTrBdSJB8K0mfAn4l3FC5J2QdOzF0gbrqUYgy++k3Q7dIVrdxOETo159Kl
RIIWG4W5t7OeGaSFGlHyiclGNcLUiPyAkMRPQx8BMDBxNDXhpmUDnSIOpyZ/NuacRLWiuJv9hJGh
KctQ3EIP9NqRQrKodtRo7I9NtWvB0Yk7mBiEPiCtGMeu2qn6LycCD4SbusQhbE7uaE5qcUpuuE8n
IA4aS3iB7fKIjdHwAB56KWMBZ/k7H7sdt92UQCO1sLguzRbzPQcDXJB8nft9j3d4Hzxck3Ai1iaN
IRY5RfzgD5gQkSXh5n81QWCQRE966nRVP9Eo8xEiVdBMPOymxR4fzYKuEUd8nfYhURFZffchceB3
Qh1ADqdNpsL/ZO4wXQ9cNyaHVjfbB4TLDaGtnrDUslohPMDVIjI9fRx9XI/AQG9P/YabOZzvZz9J
tZWW4+1kN/jM9ijgMMnQPAMaqHjvKPgmT+uImwx0UGm9HaPNCqPxSCIbxn29x9PM1+d0NeVajizq
QYji2Dd3pbiZtkg/X2uT4kYurZQlb3bAwbVZNaImSxTk4oT/Y4KBQ2rDbs7rc0folbEnA3KT3LmJ
dp/wKVmK5R/QWmCncBADcZuIRvLcqY9j3I0OMbkbHWLP/jMNvgjieps3EaYSNnjbiD2Si8Or2H4V
2622eP6/NiRaQGavYlTqgWp7uvQDV0nBBY1x3YVkyS5typOVXJIuIX2zJ5Q31aUCj+dYqkx1PP2F
VEe2lL+Pvo1YWkuLMRhe0Ia3vIXr0kCbkfgVWdwEcJUaJFvfKg0pT1QafnJKPP7klH6ZDJ/t8CkO
n118KW0oV0T1oq9ZeVfSW5xemC6AD+6aU74KwlNQXaIlVqlhHWYbArPqa8Ygb6bxWCLPqYBi9SCm
CwMvwx+GkMlGVNaDghmWmmWcxy4zBlFgPiaTCS1MgTfcxnJBXzHwAc3DuhiifjM5OvnVKZifnsLx
AWy4Zc0z1PaAnRkGL3JiaguNlXJt7GDmjRN+zE2ZzjDHoGSCibOwxiTHXFhgyhK4Q+teIx16uNFp
HDoW4+qVfBTAY+6dciY3fP15ex1cI3zjxxvCr8zW93586qbnavnDSaa9N/pP+lyHWBM7J+P65dL2
zDG1IXmjM9WoFELFm8diJ39G3UlULiK8bcql9RLaAWFpap3Jig2jRaKkI5AMTrG9tgILvd1QcCB0
emZ6851a76R654U7byf0RMp0OkinOtW68Kap1k355btU6wKbHrG26mx0EGect5NPVfnwtGUfX8bu
pPmd1uLCWwY9uG5NSLePbN/4x+nihGFX+PRHeofKQkNQf2yW43l5wLueHgBIYvR/AmRyUxxR4lWM
b2QbPfEaPa7tkyoDlKWnrA0DGr7le+bWZ/dr8DlhFHIr6jIgY+zQjR9audg8ul1ziidj/6hMMWOM
59HMTwn0p+kHGPYLE8S3dSrONNWREq50Y06SToh8shqbgjHuqcuayNbIyeboR2Cc+SBjW5pQhA5Z
eRWo6ykzlJh79TaXN70dsfz/8elcXkH9fwxmEwDHgUFnYiNajBylCWBjeBj/9XsUw8hHw++hztxU
PTxMJxTOUbIfFNLypWyqvRm/5JnpS54ZM7ajs0hH4/Nr/Asu2owwXTFeoxyjEtxccGN+havYN2Th
LMi3uXD35l9MxV4m3Trel+0+ivdes4esneF52yv3nBoqXpP2zsW66DYpOIWFRrFORgGpdxbpHBIv
IZVci3XOJfUlL+KmAETvHRXZqAyabLCv47OOWRanDiCWdz9zxrh2KuON4IoLA99drt//icAujJZq
HAbg7rGOIRdqHQxsqkvzTcvG1rrqEX0GLA8adexb8FnnRCZGuP9WiDb+yxWaqqPnl5DxpB67rMmL
YPaHsfWg0AE4uD3BEM2r4lX8h4nmNw7oCaQldpr6K6OKdfTiLT1QaWSFm39qo9PajhJ7UlsTAwel
9EWrbPgcc8867ARV2PrBVmzXM5hxWhgBCj3V8qGi9SQdQZrMfia7VY10SjxRcbrY5X7fzdyVr0nc
w7hi4QDvnVw/l2RxjYmEdg8LpiT7R7EqVBZ5LzX7KbyK+U6DPDUjADK7lMWljs69d1wYIa1o9+q3
B4+sfVecWimXwp5drs5kMauAyKNtfyM4zFC2dYa6HkHFwZEUZ2UvAmseWF4HT9jymRgo3D1i9IQR
oxyDu5ewnu1m2PA3Yw/zC4VEDzMs4jG/lNoyH1j0A7cjHyXY4L+KhKkPmJVfr9pF9ZZOW5s3Eg2i
zRjQmyJ8BA7OOsl7smrAYZ7yWGe+/9OJYD/eqY2EWPmfuaFeiB+JkQPtrupc9TPsV9ovYzzU1Wl5
4qeMLfh4nOWXZjbWPHIs+QPg4Jx9Q1Lny/o3izabrBBV4dcGVF0vdurk8IhPTXgBY/sckymTjn5H
e/LzFDd9uqtW2M/z7gStnWM8894J8/GVT4YNKIi6RW2dQz7SaMWOfFiYh6jcL4XymnqX+kvyP7z5
Nekv3nBy9HyyLbQRB9lORhbkXDUfiUXLb/Vq+Z0YUjk2QPt0+pVE1WA6OAGJUJUr/ZDsvfSQT/E9
nKzlk0rg3JwFY1n5VNV7oB5LyqKpK5+hiTB+aDF0S9eLLhRu1477NlBN9u2cOOzC6Wg3Xj4v8DXn
cC01XQktMbCH0BEHp3r39aljc5OlN4JhaHRRN0hIiJyPJZCOcjQpvyufAs0pAnsu8SY72eBYesz4
WALA7ghMGiBmUPYDMU8yik2lrkrFqXuH3i2Kod+OlRA6r/+LovyPOpEEThA4WEcU3ykp90M7Lxxs
5q/JhUQ2YlSbK17UyIq1ESwRNLL//BHcJvgl3xrEwsdLdAyHo9SO9l4v2FEmgi2AyX+Pmcam5kO8
CcFV+lHhtBQY6yhhH61CfmoWtRkhSy5/fEzm3Eshsb76bFrFjDU3qw1/pUzdNnKxXz58q0n1Ohn3
GCgTfTvqkIwsKONeWOoL8U4XJgLV/NV8KS6VhcGOUeshG6rMPMBNg/W/jntpsfSsTt1MDzjK6V2X
sx2DbJJu3rAPJ3uvPISPQ2dAwLChJfvVizw64Y45ckCpnPG0G1XtD4xLS1iPQU6RLfqgSxvle1HF
rT3VReUjRkSbX4P+ElPYUdtZYtdTK0kt/Wvaj1S1mUbTKqs+6EQeicQlFTBV1yXjL5mmbw/DtryJ
2y0nKjna4V4uTT7EzPR/iWezapgyFHLQjec83QEhooBvolw0WvKMuW8wR9WWMAdrZhTkS8ej3ptS
Qd6J6BFEzUzbUp65vL8Hfvq9mG6ewcbDXEHOvln3vTvx+ZIcSRflVUhMIBufzqoZn/9KXMqv8QWz
qYVkc7OK4dbQyXSq/HUOd2VY47KKqRXcpy3dQnva8vqfCRbWI67ncnEI/+N5jkxRcmHILnZPb5+u
hWHzzLE8bkV1WzBcGXZvZ//9XuOOBaUAc3XMW/Rc1dPb15c83DD4X5YdgwgejSUBoCrAi8x42Wag
OC3XDBQDdfn0daibAUKTpTJ5y2190e1T7/AITkkPOPW9F4vNroREHe9VMlDRfjbfJeb/WjZRbhLf
6gnJhVTOSJ0z7ZwCP9WXnBnwTqGc4kXEGeuXS6yy7d3Kk4MPLHcdCu4bp/pzSJgAEusY/o+r89px
3Gyb7RUJYBTJU1KJyrmlPiE6zDDnzKv/FyXb+8MGBrZhTE9PS9Qb6qlaFWx0zTyl+gmcGtIeMhHO
0KFZrVYqDlHIU6XV9DuQe9EAxbV7rUpVdqZndAKbMaOYcUX7IC1FkU81279nRcqlmgDbNjvILqfi
RkwJPB8U9mg+ytjbwVzkJJLG2abqb2eq35hoCqlCGmZJ8dt/JqesGE1OAj2qL5PTgGAqwexaS9I6
Y06+ERe+OOczXXP5X9bZcgBSHo3enpLSdd+eYKRdurOmPeVvW391mFwJU2kTTuu2mJmVamns2Atq
x/JP+rim84lxnsjHRtqn3UG/RdwHUKmRqF9lb2FgY+TlbxSqC81ZRx3JrI2AD6cDho4BHabHxlk2
kpmQkuhmztyasWqIpMpJr7xCMy0uPIqtcenD83ti4tOaZ9c83QWub/QLlFT0C+4f+CKTZqXPM23e
cb55jYURyOSXvTrk0o1oPXqMZ3g9Zyn8wJbr1cLlRtl9s6Eoi9GJLCyRzVRTrs3ZZiqscfMKE6SJ
3TSz8GPfVJO5sifR0LqT+72Mit8fVANUzNHIycIdKRn3XZDAp9GXM6f5C5kN7I+Fl03AW6XgLvzf
b9OueVssf3LieOkO98Ji7MacuHb5lltNH4+QJT0j8c5a6f1WIpSwTpZ/rVD6zvtfGmZZ3N/7QUtZ
DsdW77cIfnzhe5J/1iZXLfHZzgANzrcMjyRt9V4S3y1cLInAylz1T/vmlc3eDiLsJhz1sJsAGtM1
BlDQd0fQWKqvWD4BnsmWQ5L7L3HpfAHfaKArfpO/4PA+gle8s685nqDkuxO/EwpY0JdeSX+4XQYO
ybtHQNZ9VtnHVLy4PjfNVSBw1IS3zRCQgCp50EZZEFB9+5tqHVY2LTbLytjHNMsPh9g55M6hy46I
HTr/PTLwa33lYFOsVk20GlvEJO4Iy/2Xmh/7CCrynMKJqb7rXnnG+lGV2xIj8X7y2TkfnvRsmTQ2
X5I3UlxzbNoTQq/hraHljhyNuAgmI+qQxgBGoX/gh/Nsy1+4gyb6E3dQr9/95np00IzlyOzxaU9x
/kJA++6TL/jztAKsIIMCfZHlkYuvNGMJOsYyKH/a1s7DY4IlSrHTP/70GDOl+aJKwy9opH+oApfp
8SXaGUAlSVWZZyp1GKqS0xWF+R9OvNwhUL7bnUNpIK/ils71niKqCcUII3kQIEzMJ7efVf059I+N
R8gHgWMZdAeui1J6VbTbx5HGY5p4xH5kcxjGMVfO5rGvT3BwA98uhBPt6kN6F9qPDxT/hZyP6lVa
jeoV5lFnCgLPztoZo8qGTPGLypSYH1DUC/GKBYyraHkmx+vmV1li2nyrjduQwO88KC0eFqSkEcKi
8PlIxlPlnyVDt/eBt/eXmBfeaKhRKyas2Wxctv1uD+mXb0womaR7y8dvcpyioB4L6dRJJ1k60Zou
FGNr+uACYqryoywcRDoP3P2tU05eegn8U8G8gWuGv1JvXEvZEyuUNhlm1DIaluw3qrfy5lL5ofvP
C/N6W3Nh8K5j1aaXuYN5cssocgoB8t0F6TZkt6C9SkBGXuv3DKmkQbwKiBies+ZELRs+K5C5ZL/X
qvdnZTomeT/5LxQuPxhbW4cxKUrqjakKxQzKlt1Qav6Jw3rCOgaxfq2rDyF4TrVPpzleSDlMVZtK
emBXHWCSYmS/AqWeaHgEx1ldC9USIYqrVwUO79jFfFxOHjvSQo1g3z+K4hasjexLjb+z8McVv2mp
xjQHeTf9YrpBZiDN5l2+QDpfrxN4J5Ce/PkQzem2VThEBwuhXQSgMujJO2D9w82rHVcWvaYKzmtl
1ad2DbqmtRuOrq1tzWIF4ecVTpNXjmamHIyCw3vXc5C/xpIz9j0cqkw/ArInRBn62YlkSc6FNbCC
CZSHE3GTXj641R4Bp6RZhM6N2Bbl0ao6vHzvDUlQlotiTJAU0lZ01jhuxREUXE43Lb9IYYTbJNy2
RmZGk6/M/5pEn0H+jL1HBiBHnsdmPk/nm18fxqS00r1DUO9qEzm7fwVg8thWZ0G7buPNpub4Phqw
I9UyQD2bMyeZ3X9l4FPEb19+pCFf5T52x3Usrluc4cspVruf8psRonbkYamgX7j/GM7x/b/VsIon
v5sn4sraD/K6iNcUCyQXVTnt1yDGuohxCGvJcjIsJXW15iBHTAtXPF1FppWrq1gl5mi34/8T4pPW
nVLj1ApnCsHC8qJNzuLkzAFmGB6e8uEZd0G8bVaN/EGaRcWKsCkYYLz+7hPt4HANQI4bjsXkqL8O
1ykjE+lUG3z+bTKjGcMY5yuGA7LsotFmkhq2B1+oZMVdYTNBCyqdJa32KhVa7MSFVR+niSlFC/Lz
Fen9aA1gka8z6KEryY2vgBfn1fh1AY6NfaySgNy47XrCIfvFy2ym+/Wtn86BEHKXw4rTMEl8KUQg
CIshs5Rmz/yQgbbC4fUVLYy6k9ESMERnUV7nN64mmP2DXYHm8AqpKN5iiohonPPgpBaHGvmpZAj7
YzDsohUEDH1h15Do6Rd252NuB3icxQHLYPFxDml27ISjx9nWZLYYLqlO5nRHDNgAtG2RYZxKX630
JblPJ3zwMKvrMKVBzy7piqmvJDDuJx743FtMWNnrufM1688u+lPE9GOn9z+98O3OdMa+wTWQL8Qr
GQMit0wA+ZUUCBzZ87hDoblxh8IbFiN0Ew8nQ0TOziIUVfmr8hWKWs3RF5XsmeiPfsCPdXOFSxsy
DzrmmADsCBinxR1XM7atRhxnXzQHfxbe3i1AojOiYIyXgVGfjdWgjEH+COWBynYD+miyWi5Tfgyi
L5NRsGD9xjKxNOl1d2XRTOV9QB4n3mIqWdLFlQbz/tlJK3D9asmtYM5oRLpSfcUpwOjmigmooolJ
OCw7ksCcNI4e4gGePu+sqOegPofTM4qqc3AnDCwOjP4VaTZxT19URR+TcTl99tGnlD3L+hFx4TCz
7I+0yI1v18WB/AybRz+51cKl8eGDHYeQucwoIyBx8oOHVBd/XC4+dn7FzKzxCl914xUea+OK4IYt
KmY03ZMrVeGMTY9Vd0q6k9edSv3EnDcbDQADYzG6p9gGEjuYjHN+7beTgMie9PKoefscB9draSAr
uKlmen27E2B43KOSx2rNGT+QtvnfiFSWu8vdXePsdGzb2T7ml7Nv535I8aadcDDjIm3uYEulpmYG
+vewEPOrBuDFuYj9Ba4/6Nh9SEzHfOjl9mFkJ7c6+18dnJfuokh4n64xnRjyNQH82BGNub2Z2qkZ
NZbvPGki5koT1hArvqb6040eBIlJBXIfQIuvqariadjqBv5pLhrwObZlQpXEeH6O1Y0mblVjV8yG
diO3m8eM6ueGCVBh64OtjBfcW97eKuM2bW9ud9Pl64ALb6A6x0zcfenvFp9lN/vcaY9+HvtWau4y
5yuvvltqUqrv8stAdc+trAYDZvuiHbL2hKDhVlW1OlTe0s/mGkB/5DaQ7rCmcVgxMy7jTyO3Wnf5
VjGDblY2JkJmDRrvNTJzgbuaTCQNeVxxBWY6RTgDfjquO3RGBvBAzV4hbCvjVGIONOu9TWisW287
ZaTS7sXmQO9ndiaPFKgXLb85xnViY3eNcsCrN/QNhXrBu+HfY/1K92KDE2L6D5ZTTV0ob+PfZcJV
nxiYaMdSYT5z/TuXZmCUHf2bGoknGHmQPVB44QEPdvDCm2Y0T4zFEb3pDUwV70hsNJ0Pr6bzWjtX
yqmE+jePGFRaT8vxvp658mdKC5xxy8MbM4dicomSixScU+lY0R1vCfz+YkQgRPGRtsvXRKlRr3p4
bg9lS4hsNfpc0bRA0wkznIMhzK8a2ceSNqTEB3jrwfOyIl+NzOWZpFNHZoLQHJ3otMIt/+yyLwZ3
plN8SPGjjh+D8sGbtZs0oxm2ZrAA9Op/RP54wcW/Ui+tg33vVoX3xrm73V1p73//tvoJgWKizT0A
5uHJmGXGfSreGm2ei/OMjEhzCihFB6XV73KwAOe+5o35SLY+oxJXsEJhJ6XUwiJX7muLXd5SvNE1
z7IQE7s40jAYPHEJ+9K3Mvw43W/f/U6838H7jZbE7HX36efjNspwzB0J6GM2rzZ12EBmlcyJdUtL
i4a4m1Ncm+SCYdi1+mKmy1btslqem/oMOBTUdHrFqCo96OrLRyblkN914/ZmUjaTC0xKvA+vZzN2
7NGPJcwVrBNEQN/4gBu86WCsskEnNfwdluWjVuyd6BANp4Iq+ulFoWRv+lGJD3/2TsDr+onuUeqT
oU137en14rmUspJjd1dNt0T7IDvdLaEGGJMlEcIJZH0NzXfMnqFLsFu+g68V4t1ZbcfY4KDfZuPr
mYAKYfiVHnZcivn8Ppxh99jwFdN4U8wceak6bFnLlCHndOUPI7CuF9ebmPGeGfkECcasLDtvxObr
rDFxh+koIOymw6q3kDf4Y43DokHG2VTwSqEudJsdB7zFgxndu4kZcl/LGRksJdGjejt+RTEbJ782
eXKCv2mPN42J9UZ3SO9uQric6ah4/G768KEILE/n0Dg6HVOuBWw9zBppPIfRIj6IUYIHjK6rMav+
NvuCXzAmoxSkyGNWXZ2Yb1O7nqywfCnKktWzgZNBLYa+uP/GHzl7g90Q+mRgiUtP20vGkUuxdvOD
j1Z8+s2XsPbDD3B9/8gT4JwGW9bsCU53cT1N2D2C/Fq1piPZd5pbxtRrFR9a4RT2ZkpPkXjfLAjE
zXIQb86HZuIrqWacZ4LXq8qrqH1705+J8luovxmr8qfKGNIEKZiz4Gpm5s3Hf0XOV9AwY589YAMa
3QU2YBwzsTkPLF37NpnLhzg9CuIprs5pdME93v6ztovGjY2lCW/vtZ2mjeFjWtwXhulVq5ajnrPs
mmUZr0nQu1dNO8vSsXcP37xK8cp5gTInwFP7hTzhbcHwNBZ7VAbJW5uoXk3cbU27R1bZi8+iWk0R
m+WlBtrW+hwYqAGEa9YRBYScbOrRQMo8BzpZe9Nd+/opxp+995Cs/zjpuria+kx37Glnd/q6tAR5
E4MlTXa0YV6v2fTgRscqPtloOdnYz7EuDHOqWSXzF+eYlYTeFWVL8IZMKKRglhAPNTA6SO3RM6H9
uFj0jG3Q7fqGiMleUg+Il/2qAGnQXQFMpOHVxZ48OXu0KjS8mKMSH1aWo4wa6NusSA+ECluQh/En
Hn604Ceexmbj/qHXWx++ffUzQA54GN5YBF/UJ0BHAalCEsn9iny9avL8UDEf6paKA9ahJ0oiRB6M
D+T75sVBFM2x4++T8VS1e33446a7nMYqoBP9OGN5q5lImVG6zN19Xu72oQIVZbzMluXJEY/4dEhN
/uscc2iyWOEMY8MQMgKpX/FrnMxZq2oOBpPU+BTGp4LgUHTLi5mPtCMce+E4IPMg7DuHRDhUwqEg
PV/Hn27zqMp7jhA/y/xTHCM3n+L6IlUf4jptoHWmVjX9nBafBtRw5ZAOD3e0PrvqaH0ejb/T7WBs
sIM08SZ9wNlLICUYcw+nkGtxQvkvJgoIM5ms5WqtVpiENxJZq9FtA69m7+f7NN+70o6U6MGAhmiz
Doe2TlxDHI8fvrwUt5I+c6b49RcUUCfWN9EOELcbDM1ubC8Wb/iur13Uyay7DCAteUTztZrNUh/4
8rPOvxLhp0Dr43awlhX013HoqVNUwlgH8Y8kXWNTeVDIY+WBSIdesprgv+iWIBrHehLCRtiSxmP2
y5bkgNDEHVix3WyHyVYxdiSqhv4gGIdkcqwmxyegYgtgUjXGishtEiuC00ysCE5zUm/3fHZu0d41
vq0542i623+D7E+u/Yj1NwduJdzS70V2LLRd6CjlVeCj7J1E8ZDJuCe2lcV0TRvWVhctfQ0TM0Xk
2JjoVELZS4bRxtRkRyWjvikfZwaZqZsYJyBNZUy/FWnbsUPnO03YpYpnCdMf7L/UzJWPbUBO1adH
cxf21DdBFOLbHXPvTIVm210MA8+9RZRZya+gfiyAq19ASxhJFnE4E/M7cRts99woQEPp/jkMzj0R
+dGiM+R7Ps1ZA7thVGSYSgHw90dDodzZTj5mJeJ6k8gbbDRMfpzZkIOJP5DCw4YsW5l30gi4otA4
5iCfBPEIJUuc7CV33zeW2s243YrY23XKHfpdoO0D/SiJZ1G9KM7VCO8T555YhbpXAhLPB03Zy0M9
w1LMvjX8m5Z6byyMN3Sev0elwOrRxIvDvYaNNVjBN0PXD1Hgw7UgrhVxTdxAHPdSN/3/xXih98c1
VmWKL/+zxrrxelKyU9is1oO8leVtD+/bbkN70Fcs3xEKEwNawNjNcmC0x2yPogl3pzo7T6WN0gwm
O8FSogsmxc9HhUtgbQzHfHJsJ8deOu0gJNluwito9b1VJpv6UF6KKRf7c4JqBeij2ilbQftbC4v1
1zP2vzj7NsInFWrCTEFv4KQurqQKtuPS9ZcJ9h1nQb5fO/TOaVpdsIBklhQDRD8rwrnHlqStvc7M
lEugXAz54nJRHn2Mw8vHiJ955XvEG7f0Y025yK981JXUBtei2hAFLoO3dvO1zsewJ+Ox9rU1PIz2
JLYnnwoa6p5rOn0OqrzXWGTMFg+1sAFVwbWoLyjYwOIDaOqMKlhWx8H7kSB1U1MEcopBxeSEFzSk
v83/KKh6hm/2pkdwXeKulOl2Re8vekm0HiphI0M3pBOwXnu8CFQl0aVtRqUdy89Y3DW85t5O8Xa7
T4Xp2+RimJ+S/HRBm5U2KxXrlCuuGgMnb3TTkwt1x0lx6PRdGh8H56RVF1ib2YoNUkttB/Y0I2TV
Lr31QDXkSogJ+62lfnyujHx8rkA6CMkG0knKJNWEb2YiMk3b3+CWts3Ma556frEo+ZuyU1DPxPGE
GdxBYLLOsVRhmGf5wuj9fms3QXP4T7vxZ4w9+p6M+TbvtwzkOKU59OoEm9VfXN1RC/rKxnr+9yQV
F1XctKzl0Po0dYHpKhd0i4XwOJajvrvJ6Va1MGCOLEwKUsVXe8K7MQJPIk3kPNszcdwzlrq/1MZK
ioX0+x8RHKsmDMeepu5iDGQ05IsuVNV2DSiUexZ+AHyM+w/6LZFlo49cuTeYrZRrEaJ1VrZvrDJx
1TrLRIZxvBzR8dAv51xw9Hbh/xjVVh676ATeO+y7EBKV7X/JC0763KgqG3ZgYfqT0dMsZTagsGFY
QwvgEad5Q+EmJZgDRVfONVYw0H8ApqO0vR6Xj77eG61AzG60wfOCMbnE1477V6KvWZvVOCoRLCjH
/ePjC0jO+gj2OajlqNoQBYJ/O0bVNxQIkfUt+73jnkmdJbqViEusZmlwo42oaW+9caONqJuXCKvy
s9AfVfzBoDcWLkRPILlVVpJZ1g0XkDAf4tWkWyn8IAVLILnAkXiGkyHceJy5oCLSctlv85gL2wjh
Spnfur43D05YJWBXJeEmrjYTrFPlhsEstJTIqujtUA4E/usKitxPnC/RcRNxgSG7fAlsYFw0f05O
lFmqK446S2vJOAoSWjQPQnrs8pOaw5aAXgF86MSoGKWOUbESUyZ00CkF1C9Keoe31Uc3X7jU1Smn
z1PbN/rRry+FVfAj1MDNQo33ETKvCdVKrQ+4xSJAa7M+ONTBQYZIoOzdGU82zZ1UGeGZBo2o7jpt
W2jwVqlK2sgI4Qgw/zgVSbe+KR8tYxmg3tIvCJpSPDnQnQHzzTnEB9Of1CyqdQMpHNkHEIiancq5
I14Dj8O/rUp3sfuoSWXhMYRPOj3H+2426T9a0v6IBMOlFcN5+UpfFcN4TPEYXa7gxCdTG058SX5G
3oRwGXDrmWLygNE/+M/2hTqQ8FY2z3J4TJ2/ZLxqccMQqxBvqXTB5FzbkLTf7cjldKX1thasCy4v
JtnjgHTbyxG8pd4PP1oqbj1IXPQcLjpl0cVLhcnsaxJIKXZbkqSOTV3fiN4mVTahs3WifRAdAglD
6kKMT4urmBD/2Ydz6izh2Rs8Py0wuB08e4ooczgaJF+pA8gIDUZYJU+1u8oEBMAD3ri0nQXRwp0B
7prCyqgOEdcHZIudH+1A3pHOiMVboN/ZYrP6FAqnDpiWjPOewO4l7Qmx2MXjFzCLhiEIuiZ+ixAm
44gY8hzEemAz2wmsIGEnpPtIMnvkG+YI2T2Q7+qPp8yzjLHVfEbsYQFeFJBDymjqg28afjATj4KN
Px3RprlsG7WNb7UhV5EtNffOds8kX6XYuccUuWEWgZmV//k++otTTgLjWs3BvyBNMtlMwn7GnEGG
CgYWWFnkMWNWk2sM6KKmWOVUt7y0uoFemXKeNku/ZFdXLaemj9WWUdqq1XyPxJQU90S5omp4K3qX
HEDfawZQ6UucaGKGghSRzdmU/EuMoweInLxp+HUjNYuFajolmYeflpROedHDf25B49b8ugVhUaop
lt6403WZrkHyvPfM4vVT+8GlymebmYxHvNhU7ag/TsgTc+GZnZjeYDAmJoPB2MUe6TP/1HfIq8Oh
yLhqnEuW8osvXdGe6021jP91Zr1ZNbAK36yaaQj8mhEnhGAizENvpyXYjrpcJwn8Woi2llxuW4mD
/a4SdhSLdlwUjEOphXhnlz2EnddglG5tEMIiQB7Bxvw/hqvn+g+lzdJk9P96MsYyIlzrPd2IkcH0
AqUH5/ZjWhiLLKWm4Nh756Y6D1YzOYoTVP+T54LAOr1O5ije5eTAsNO3eNbcXcbz5ewkZweBWL5r
4UcQfbwNd281sEouYnPGuE4Y885ORUOMXlxVmhSVE0d2o5sJ5YxmIvlYy3MyhAcyNdhVyPnhF8gO
vbAH0xlJO0mBkMiyvUEGzQHLHcR21JkQmca3uDQDsrDS6OSCnSohDdIMoI3s1HA2TW0RQ6Vqvw9U
Tb+WwPlq66hf8vyJq72WLtnuKE1lNOGN40YyaXsKBGKMnrgsw31WY6/as4GAlz4kTEfFRwQC7aH5
z855Js5zgihXfFbeMx/geMjddnBGpizpca/bxtk2f3UGYhLlj/Fg3ofNs4Kpk3/AJMeMCo4h8g5E
1xU+JwuHxBCccoDZzmISLQk1EMmAWZ1xNsNtA9Riw25YTy06M8QanM7eD4EY7Tt1V6lU09OjuQel
86qDmsA30bYGnkWgaaNhtKv3pt36v7H/K/Y/4R+oKJ30peefff/w/Tuh+i4YASiDvJuw1Vg9kEBj
lxMWTo+MRjSRJrtzr56pIm5MMZ1RRdDkF3V6cv2j7++jFv1in815cukJmIcWJyI8BCBch47T/AJ7
+YSn9YWWh1FGUy6bSvf/WgBL6v3aG04h/buov6f+V6E8K+9R0zAHobU6pTMs3k2+cFrmestmWAZo
kX/oFXqrnUjPwiyKGA6u1rACqcMhjWJEFOEs6bYE5r/Lf8deHWsqHUX34Dt0pTPcSRUmIndukvLk
0v97k0zkXTrjiXjXrWFKX1sQEhgcxq9mtvTlJMT2aUy5M3eWjNb+Mn7yGGf5gtw+w0IPvXY2dbeF
sb0IxPvM4jMMnzdF5V5n+wynC89O/2UIhnVI1Xj50SePtC+JrM3L4IaRocnvGgLXSzbvZ9CDyn7z
ZfE5CihhwVM6YOo74xwElnEDyYI3aG8VWPFnhUlOZMpZjiREP55+OuZK+rqTNzp+qsrYet2ubvYp
HxKc9vWhqQ8ePpFl1K+xb5IujZhkzrnKckmGWqslSxV5Or6UYPi5YMr5Mc8PXDC/6vI0Tyj3srRX
7CSe4JTYZxO4RqNeo0RbLFYVtazLAHK8PBrquZRjLGDapYsOnmZabJ+K8hUl35BmU7rgVw3xay5H
Lndd5KtwhmNwyCg53uJPWmWcfNh5V7I3WvXUdtWQT3BZjew0HT0Af4N0XihjHNcx+NFtyyKjhzD0
niN0HhW4NjGvVCfmVVf/3IAN5y4690j9MBiZFB/YvvotHecotZW4gfqEN419YcZRsq0Q8ay3G3PI
VI7gGwVDY7KLeEmjfcZEpp416h5jrAEUqwblxpND/uzN1mCeA5GqD85KNY8pX8H0VOJ/WeEcBRBF
A9bb2P6O/XiRHRorbp5x+IUywLAoIodhA/UWPLM26M2zw3olmUpJedhS7lZiZxtTK0jmWc2TzR9L
2z12Kr1cSYt5I49vpNJfeBeThqDZaZIfscfr6h0jSEPA0p/Tbaj8SpMlvItOW+DEoaUaMw4BrrxC
uBtJbv9dZNpFDfGNRkod2sMYEXrb9h00LDNW59bAGXxfZHvKyfHiiJRgizsClWU1h83OtcMxSdbP
3fzpxR9GcTfowtLOns+55CDGIwLZzx7UzQJbZs9MaGTB3jysQacIGI/JZjwvPcrtqWAkehrpreGy
+KTLzwKbXSC8MqDHMqIeWvVAgKKYAh52vKfDWTdhVHxzkUrvSB0d6WxMzs3CpajXdIWZp9HXc+KU
RV+e+I3wqQY/TYBrhUgt2Necwnhvq3a7uN3HM54ijuEw1PIXQ62Pd1W7I98UqXv/gpNwxWSbZopw
roazSXHTvycER+hxfT3QzeviAf03jHfJEhcsUV9NPdbKofwG+yL4hyjYYxoAhPw7w+LMiITpCApq
E/HhT2+qQd2cy7TLGmKArTk6/i1prkl8VoCr0fvcru8bsK54R+BlYacakyBcZHAojBeZ6RqHArnl
4SHLH/JR/zY8bENrhXRLv24gHFQbvgRu72Q2Jri5AB8ldccFoo7g6u+4QLTORj6SwpTAT7Rr5gJt
tvzFzIHiiTOQhNSB+xFNJTQ5cxsEiG0WbFacjAmAkaHGH2E8ffbN/KPx711rEuEGGSrKZjPdxsXG
8EHKmmp7dRctvzEDdjdro4fU3IfWTKaWcfTmtbZmdWPswASaEEwMtGEHXxpoG9xQKRi5oQzHqiOz
kMzkAeTSGypbsd56KxDsrXpfW9N6dL9wSMmNFYdNVipixqxUUXV768iVvy7hbsMnlllwx7caxLPX
rcgUodZgQSKZ5A/jJTLKFlluvmHOesQmumUdma2M4vPvCCAa31zwHsohqw6ajOS360B1EK9+sVB7
rsDlYSLtYZljEdpDuaELtRkJ2iXhDH+chb05jJON8Cl6ny2QJWGdqhuDfdrKkw1j/Gm5TfJd/Vei
mGGjA31rNkGG7W2vmhs/JDHBl6bBWjTW3DziRZQiZ58Gbe8kp2ie6AQHz358BZXs93dZ/fCTRyM8
Vhe82lk4erUnwfiUSghQyhhIV4M5WVsuLf9FyodjST6ztlMJ//Fc20biNjB2m5FnGg87OX5Gr3jx
7CG657owsbwweKvDcfDmU+mbbuJ0U3SbxcOrHq720NtZUZyG4pST6BCPZQ5EDnbVvnH3Cregw/fO
c7gxMqQZ214NhxHvvoz5fecqvpIIJglb2XRxTaJboZ8DD7ReqVksDDLYY3wseEjQ4mwv4zfZXOuS
w+KqeFRXjJmbTllJ7apK7Sy16ai9YrQ7xdlZE84wXnJr0v3q8bcmfwXitxN9N5U5xcfsH1JlT1UT
hkNOXxgObWB8LdyulT9PfgVGFQsdASg7tnOqUmS7aOwJxOVmZDVjGCYF4ddA5syarZG6YcsRrZrA
iXHqhXNJ8ZRwNl7uKjk5y8pMbVbgghmhvqd+BdPT18gvdRAplrwxbTfeJvmEItmWAfFhywEw1TU7
SAIR8yuur2s8ztAiIFtjIklfz1yfkLQM+XjbQT2rJmdFO3ntKVCPBRi7G6doAeZ9zyl6zIZU1A0Y
aErcNvSKjRf9eo1Pi6xhoM8k34QIxOI/uZTaOVNOWXFUqL0Jdro3EkwJZMRXIxrRWJS69sqXHP7U
w0/m/7qg9ll8xE39IYf3mnlpP/w0VBW6f1TvN2PQJiZnMZjBRxoAUSChlh8pLfP1rM5mdfKQ/Gfp
PEMO6DNidzo3u8pUecW6dY5ZKDHzej8oe4No9kvsa5ASgk1KS8ulxBklzrFzmSLY4W8jXYAPleWL
kBcmEK1MvuSE01WrRAsifNKNg1ysKgLdwsOY1+GyKVMMqtoO3VyvaAwvF2kawx3PVsmSpRc92MW9
0414Jp4AGB9Qx2YrgO8EAicMuCcmnA79rGKH0EZiqVKNxNLaFJ0/fvTIOdChU6UUVlKwfFSzIwkm
wLj6SsQ9Laz8atVFK27JRGHIKLmQe18JjUKY1/WYHyKhkS7eHOumsyNeS8WsjzJdoesomRnZJmFe
4Nhpu4z/qDClOiZF6xIOOmdD2a6qfQSrIlkRkWcMpGbLMecye8ufeeHNmHiV/jYbdmm/31Zmn14n
/gdwvWOKl3L0yayAMrzLdOgIn4D/EZOZAhbM/TLK76D4aeaRfC3+zXTQoWFM5qP1SuZ+cgo1cZaI
KMkQ0Upi2sPGx7yvcbTz1xBIApi+GywICgJw0h7UiNfnzFEv6K9BcZO6e93dOUCE14ikRHjljYUL
Gw5nrRmdn3kpmZz1kD1I7LoY/Jm2BHukGaAlSDOCGJHTQqE6jFhkBQrR5s5z8i+ggPeSbLJ/z6RL
5u9lu5cOkkFNl2fdf7spg60N1k6mJqzBEpxff9tktF0K4jXM7puSKmgw9StDOZP9yH3GEvsaAhTN
kXFtdgyqYu40U5NzysRSaUx7PUd8b56jckOfN9jn9FylZ/flsUibhZ7OivYkMZSsj123hGN9eltc
0/DUACIo2DZWvyd87XiNOGrwg0PlPg0KRtqD4y0CmjNstwZ7nmrL7jO4vyU0YDklH/OStRGPuR7s
pWBfqISR4KrQibCFzSOq61wB+XUWvKNb0bGLBb/XlqZKhcJeEbHzX6ZwFsRb21xz5zwEJ+GI85zm
IBrfmNfLuFZ3aruFVYCzvos3RrEthp3C+HtdMAIIRjEEGGz9qogPsj1Ch1Bb/FPByCo90+hzUpiN
xsXLYm7DQX4j9ueytQgnxj69Zfu6xcO07JVjTUtKdtHlI270zjjKGid8M6iPun9ErQYOEJP4mCwx
I1ItBaOJqjYYTYHHIG7BlLMir2HsYtk3Y6aMBqNrUw4vomdxcCX/w8icv3nCz2zSNOazaPwDH0qZ
NBaEQy/T7BoHQM5vWW4lprxs4VAmm/9FL8bylhkpm9D0DI7rPTtU3ZPI+V04aPk+P4rzoD3LxVF9
eXAqndpnfHnXCqrt0iEqRGckjH7E5nzRvayscbkk7Dzyk4ul9+InD9jRyZlm8H8wpZdT/PJ74QUm
QjfmvIZunDW7mWjco+AeZf/H1JkuOYplzfaJMAPE+BchCTTPMfzBMiKymOdJ6OnvOoqqvp9ZWnda
d1VmSEKwj2/35bcyuQZzZYZYApt2W/KEkVY224p4RYCvw7bQrUgNFQ12Gy9MoMT7Lay1jtpFsRaM
pPXONe019PWXNP5AZdimAX3Uy5bVyIegCDNU4lcli0l6ktNsQgNFz5zrYjlFA+B1kH603gz6fGLc
YR7ehVno26MPaAnnAjdfoxJyz/R0Z/IOEB93ypm4U8bKsVSOVX20qkMn7ftw/4x3r7sJnMP/uVr/
91fQwnLzng+viPzmIYD/VFT8qne6uokWYX7C2QR8srdOM7Z0kmfCTE9PZX8EovNH1j9n/QfWZxxi
2H8pRrFUv2Mnpu6R+oPbGHEQ/GK1vWWrk2ArHF0bKVMAjH/DdimInGkzwyQ4wHJZsNoJhtVvKRSr
nZj3Olu9SqH4yO3mxkdO9QCZ+d/qAQDcDHD//N4R9OIcwLEv3bKd58p8eKwhXkqSn4FUCjwbCZRa
STpR1D1m7VisBIbeb2ACGhDIl5jN+T0NCeUOisyvSwkgdpuvAGLj9uHO1U5Oen+/l+mli29ldc/v
annMfKXxddrSXh1XBWQDKnI5NFq+LPsdJm5ZLHrZGRqyF8hi0atmHldrC0HvbIZHRro6P2aqGOmm
7J6vrykR/+WY4YAEJnEAoaoMR9n4RajOn5zlnPJxrWssVddpvNJ8Zwyi8nV6UmL9dn44YfaloGzT
xpm+2/JtRWXZ82USzjbpPjA2Xbq1SYyVJEE2GaQCLCauJX8Ww/tTuvG+MDrNwVhRP2AX2wiFAATb
CPXCC5lC8hN1OqgB9P6AYq/m4QCPeY8qDW5OgLDsZO9xihIPFfGHkNgglMAf0vOJdDNBJOfsBjg7
/KcWKYVeFy7/XBXUUXlio7rORrH7NGPXpjOBr2bu8Lmm0zeDIHUZbXp6cuOKDzPuYsRt03Snok1Z
zCOfWf/B6QrzmTK9636S4rBj93QCwpHaV/AZeYMx8zxDB+TZADUNWhSLLQWWrCp6RLg6YGikjoth
jXqIn1OTHDNtzx6M2hzEG1T36iWHMAYRT/19A3j5pbrQdEIJy2YuRdDPr7NqyS+tpcP3XRlRf/y8
XsjGZ7EC4GoW59A6Gebpl84Km17n52CeHXwORCEOZ8R2yFTxipYHzIH9XDDAOChJgHofKyBCRDg4
Uqn9EgaH/spJEOFIOAEWczfRjnl0sD226es295t41fGdC/ayLIjGZUutxLazNpW2Nv+0ND/EM95m
jgv7sbyl60j9UtPvKf4p+bWy+KrPPBJcygwuk2BXEruCfwDKueZhay3hU1oFXlLWxDycFub8f1oo
KlrDJiRf0bEJYpveQSqtBgVRcNyGMR3Uok/cbA2Xf0TuxD9ik3R8elpD97hgJQwLHCla+RFWH535
TidO/EoTG8FNdsHnVsqhaPZZslNwlJBttna1gJ/huIetobDBKuf4obSvYePLzK+PdY6LnPKOc1WR
ZOM68gq6Mhf4l2wGQXttNmKaq/mZIH5zbKNcPTiSDtlt39pkK7UA+rdKuHPoXocBVjhbShZ5EMb1
qY3OHytT+eiGP3Xwp+m+5uDf3031g4BCS9jPL16haT6FB36BzkMq+x1dTYLc0UqOVmBoib6PxqKk
mJfU2CXL75n6bnaftfoVyt/w2KcNCBlOTbS6bnVA62yO5vGwzof11Pn6PGQ3E6/mqrNHpPr3uKvm
16S9PY236vExmZ88baZ1a65xbuT4LVj3vkiqiBQnL+73VI5Ef8nTcEKiAIfrkBQo1yEmVa5DcpxY
frXZ7v4LeVHGVcy+O3F6iME8/O2dSvOiWyunGfsg+yJVVxdyhMPuczlpy92mCBfvLhu0/jcZStzt
nfUY+aLfxmQ3Tr13pAevI/kGJoMda+MbiV/Koi6w53jVivtom3KQxk2IsuElnQfe3zxLmKybYxke
sg5IkjOzVuF4y8dbYxNIu2nVMTo+3IQsg0L6hoUL0GrGCXU3tLvR2mjzp3xpZscpvox4xXDLsvXu
DpQdys1GisGQ7UdKad9SGUbbXTOv5rV3nh+l7HBXEydPllkjdSGCX1KsjJi6hEt1S+0lIHGoDGpz
Lc3YGcijz8gZdF6kiEwOGZNZKaR1vPAwzKJjXJ4exiXWb2X5DmIwqf/o6TcYkOatC+60eZXNm9mF
9M44dXsp5ihuWbrQWIvLDlL5SdcvyaIcj0V1tuRz26yK1AUdxAEAdFDNf7oaKSzINPaCrrlgxNO8
wtdmuHr7x8n7j9i6J/G17k8On/dW7yInzM/p/Okp/NV4St7LOfl5t17VtUOPdxz9DaIfOfp59Mce
G/541dny5GcwFcM1zc/5nO2QE1IIQjWosvh7NolIP+CSrIBbPcTZf0ldqM5+js2wuWQSXTJuAldG
hc2lJSos0DpUWBjrqXo3io88/dSnT5bNDv8ed5p07nA0W+Xz9C/+PBumJFezr6KEzS5lcdaI7ArA
nIjUgJX9/tuOuMt8A4O6A+U8JxmSbyjrnMG7veTWjcIOqhVBbr4lxnubfmJrw5Yn1zuj3gW1aFwo
mx2NC9ZsS6oVSdfkqIZ5Ud4X6q5pmXAdKznq7L1Job/UkZIia4Y+dK0HaR583q9O2YrX+VoYrRhL
37PhDiWkY1Xe7xR+Sphd0/uzelP7a2Sc5IC80hIwF5hY0QPdnuksyJxlglcOdXhNR4D+6ggIym0n
bQoJxOxGVTa66ZCodf1GO5xJfFH4JTHaYxkQd3FjEMnZyH2Ei4meGmWVcac6Z3iQq6uqkqC4TeNN
G2Fq3wIIhZts2lT8Cjc1LmbcbCEbabCh/TrAPGX7tYKRypccTDxbJdtmz81jQML0Y9WzK79SnCB1
qyUJZ2VchqCK7GVnrELidpE3RZ7GYgNxceR5ggnTSzT6ZH2bUKNIPomo74Q5D0PmPP8r4MFZduqT
I/BgZp3E9Vkifp/t5Jo1FysAzHN6dKSBDjRID8R8GU8By95/fZq8ffgfbAsCt68U/pMKqtm/DGY4
PrQMc8mMUuQow51+bhaWQ3IS/dwAmx6HmXzaOv8Zd3KdffLJ0Dh7iGurpP4DF+rAuw+7GI7t9kiL
eb3Ual9zgDBDqZ1/d8naADRTpc7/tUmBZAU/xm4BXCxKgPQ2ABzu3uXuvfT3eSt2Ji1rk9Qf/s9T
gwULgoc8iKeG/oKX/z41isXvmBy+P+i0eE8Ac8MkOzyf5JCcKP6oSISQUXSr8Z5Xt+pVZit/8F0U
LOUA6wMgMlpg7NnuL89zYsPIHZwC+Vo+mGfCJZRJqDjPHI/S/tnuIsJn9aYu1oXb58c8vgTMO9Pd
Lt4z4I/dp5Z/+X5EsDb0w4dvjb7iNe2bJlP4+v7706jPd71+I8eeAxJknMiVjRbTe782XrUdtbTq
x9U3dar4y6JmSQn64gjapwfmZh8zdqrV1SY3AMEPa3/73pawOeVuDdX2qf4rz1GLijxHjNKQdshF
uuyx22QJs1gE6baqNl21UWbrLl8rit9CrOFpsgxCjvMHozhVxoXSXMivA6twcviUml8t5sea2PX1
NG9JvUzrWflSK8WjFCDPWXueESwrNESYD18nmocK/WjGR86PJkWIbqa5agvOyCGWGc7j9AwV3VI4
dm7ZV9VnS7pCaNWSfl6uyLBbCOnJkS+x43ea75RwoUVzgpqQchf91qm25x5ja7uYru8xFpd+jAqb
bwP1eUolwQKY4bB41VKAAYYn3avbcWkzW8MTuv4iW9qHQLbAQIlYzMFNCkhf1kf2m2D1uLmx3yRF
jWdXoVR+DXPKzHwkqPUNQE/zWNBSBIUsW0AExT2HTSGqtywP9JG7mSCQKdHf+MBTqKS+xf54AgOJ
ynNunQhyDk+6Qfu9hcj2MgR5bE1CTg90lbw2s/mri9D951HdZOvaJteWBQGax+pPQCfLya6PfX2w
Qk5H22cNpGw9ytuG3qT63IK4naWOrN2M9s1LnFA87kAVyQUJz/PzIUKHrUZ4TNSB2hiZOA3hMHCF
EpAcbG3/q5kqyb7VRf8aDZ8vvxKYzSdXaH5mS0GhYBqJxA480oGvhiTYIcmL1KHqRBPmwDoa9Z+W
VB5FMkqzQAxIHiI1Td4mHOL5+DyYeLWxfwR7jXZFeW9Lu08SNWFuOL20xzn2aHcTM3pEi5kIXNjW
Ol8g5+uVV+hCzudBUJwa5Zx1F+txzQ6FYGeJ/zvTPaR+iUVxvVajtTGte27e+lsazpUWwNB7m7/J
i1o71f8NTTER3IK+QPZ9h8A8tnO+y8ICghOyP1jTuQDJbN3vXvkVt3Mr3dk8RwNxaIuo/I43UuDD
OZJzUfyG1Jc7zXswebbhZcghbE1NHzlE+pVDNumLepT/A2klRgVQ7uaBZyloyFm/bYFMiAaISMOe
5Eb5axfMuBSL3b4JNi1yXrXQDdv2y6y5gTIesWambh5cCbBl6d2mAWIOcY4qshONYcPB0g+kSmec
m+n+E7Ftq7ngqKUYbCjOPePIruWw1HKxL8MYsdFfnWfGSWqP32eeBNTl4PAY16YqFF3sKppb0aOD
YVUmtu1JvMrYB9sAWBfInL4qOwScfzFzTbmZYCKVorvWLDfWfzw3mYSlgtVarL1l9w/iFnRxRd0R
0B6jzbwp1uGwaeVtUi9T/Rap76P00RVfZvpN2xcRN6dXOUMvEpU65qb7kwJf8GWszxR2HmtjK4nE
EuDwbQ2CTtkOz10rmg9Yc+jrEfQMC8xetMQ0kwf3rIjgKjuyJUilE23zNqb9mz3cOOIo6Zt06p6f
yvPzOfuwqg++ePkbdWUANMMXfJS+gSe4UREnGOudAqoe05a8yyUxLHXKDkon8Vp5H4Z7DG8T0Tro
y/nyFxOmsrEUgE/9pWjrTwEKM55bTBsVpan7TkeRprkQUtjbb75Chc5T3ePHW9++d+pHoy+jbG18
p8ToXyy0X8GLZMtTPhRMZPWHFjsyGHeKi/CXsmaYP8dzHuGVPxdPiqXL5TxyoGjJXD7L+UUjkANg
GRbRmdAnPyjWrdOv0/2hYea6BM1FbS60P50xT3fldo7zbf8AA2dd9eEqT4JPwbLiSbXnK4KmzVbR
xP36kpSksm8Drn/UQku0oSpY2UxvInf3OumwGJn9rbS/bfmPpP1dvle0TofnDrKIxcW6ZEp7NuLf
4Wg0mN7T9DgdJdCWF1Lj17KPWZ3DUdMCQcHZ7qEzNf5E+vlkNfdyupXhteko+zyMM8aZY3fojYuV
3fVh/5PGVys+3d242fQF21/iFc79pOqf3in5Ozr/WNoh/48uoXI6HLAh7ejpa4cfaDxPDKYccKlu
Amw27foHsZMTsliEKTIo77CX8Zied+j943CbqXcd2Y0I/3NbFjs+4hb3gnP59Tr8ruLr1yqemhhs
yJZC2frafqzZZY0z9v+6uVAoqynm+cu2gnWdJtjTRqKovb5M0xlUEcW/y6T9DN0CdPe/zmAOtY8E
Y5g4qrHGx6xQsEMoz6l1EjKhsuiNtdm5P/PppWGSdY3ou6CDot/9JLvytfjNBJBV/ZMWKb8hu13r
n2S3B4g1lN5M9pyUAntuw1DnYOVxm07lAwkfsPCDW8w4J2Ng5LtMoo3jLcjf85htnT3sjAxvLVWX
ggg7g8HKPtlNCATcxhafiwg/9wZ26ONkn6LqHHFq/+yVryb/qmHbZF98SoH1oU80JxrpLn1s3Z/S
Wv70uETFiodAOYd4Yqa/Lba0J0vFjc/2v5wETleCFKytx3lV7Z7VyYYsMC1GWjfvNYQEdJLZXtZ2
irE1WOgkpwwVsD3IM0qzYTM4ZJ26+puAmVQKoAU2SpCEhKEZJMD7htMm5Ve44W4HnJV4ycS3/0oT
vKaKGHQIAoztnAna7CTpeL1z67NVv4rkJ3/8pTYapxYpnaw/SLgIukOn7Qttz8M4nM0cwdmbsbgR
nD1+qL7d4yhX9xSLDnh5sjm/ySfB2J9dBuoE8GYYnsUkpKyr8ZKYk2PXrswoiS7F+feJhmOtLPju
0wHNwcGLFG9rvMMg8fYmnjCHpmmZWar2g2RtU6U6HSpCXjWVC6Q23cfjTc4uptE4Vly6Ol7AOiXD
1tP5WXNENOZFM3hgYgnsYbZO1aN+d7iJgvF8GZMCGsYYr+pNSkNIsH0JWHLl1QDjy3dUG6n6Y+df
rfIVpd+z5Hv0WnBKpHLqRbSQDIbVU7R4Svfk8aG/CDRd/jVOW03BIfQKIjcrNsPhX/FteoJT9UnW
0hoV86twsr8RIsHjZxb9qNYS1iqNBkP1p2OdQ4M4/iHaCEb1ZqL/KJuARSCWVKdKVm23D8bESV9L
+BhF124pBWe5zxm/BzH+jdDLtDTY/0z62ir+1deT2dkmm/NCs8SUy8YrXYsWzFA0rTJD5aKQ4x9J
5EKWlBpbnHmRBBWnQUB4lTUP+aGfs29MKbvoFx18YyzJ/UIjXBsdlG6nlHzFD27Pt86JVhhK7HEd
z/weRmjuxTJqlddi6DX9vFnqTv7G0pELO4o3o0r+x634fOV1cGukZd1u5dVzOrbtmZCkTNmrclPj
azidtfYIMwHIFLGl//g+kEgU3he2iiB2vyLMqBWgy/i+efQffela7FItVpZLiQNq2jNHcPJ3iuCI
vKiOyBVzk331f3imJF9lzndt78riENuHsD6B7KLBTM83GWqFBBxiF5Pqdgr2fk6KnXiepScWd4Zf
kJDmJTEBvGiocbIgqYiAwNTyP3I4Jluw3sibI4VCB3ypMdCIBLHqhi9Vtm/R4wbnDN4MRiI5Rh5y
iKJGT/4ik7uES31bph+sl9AxcZeMDznjcrKnF3W4l8MVVtB4soZrt4m7Q0FLo4aaum0ZnIs1o5XC
zW3XaMu+gxcnRGFE1tZV5DmTF8VucGs4gT+QdvrgnA+naHbAcNs1wnCrPA6SfGpdU9oGSFmKYyk0
/A3BXEWdo+144ctcom5m0gZFIPEz8AeAnObpmZ6M+MiPEnX7hrtkwbNnXiasH8/1cIrjY9fu6UdM
WNj+UahaxXJLohtrr0GJDg3goH4HNIp/DQCQY6diWXl8kataMF91VfiIg6WF9BwuYGQX86S+dMkJ
tpL4dB5b/tKOORlSGVB6IkcgxLjr4l7tcOz5AdXKyPoFDfFLlcwdgupmxLzLNkpama1T9id6dESx
C+cZWph0/uKZh2RRfSF9ybFQK+C5pzz6WHm8/rysWtDYZ5yK7vig2inZRcl8Kk8SHSHvsb1j1Ou/
o+kwax1wtMaLAKZVJ4GSXFgY+imQGF1dR9Ci5RKI8jfVkFRKQFE45iEWU89GsNJYg23sgrP6oo9X
RjFH05end+Qso6esg8AMQL+putvqvZbeJGTQSz27KuGqUd2iuao4HYzzkDCMnQZtTsKXlDkhXz1a
ke9VOyAaIkBsekntPXSvqfw8XrfPdWTxhd7o3SbBnkhqbj1xtMGgQw6RIzhmE/Tm1UO9VertQREm
loe3wlqe/zYd/NAdsmbTbMRbzktgZx4gBwJb3Txyx4mpxcyxAXhFv8TQLf8AMalWjfQOU4cWJzZm
I69REPNjCf+kyNWU7+0HBvKuQI3YptpZ6m/Td1XuK5u/bE37uryUO0LQy2j+hMOZbQ6H4WfmTvwr
zGAqJ8BVJ12V6V4D/5Y+9OAjXsucjsNLRMAS99PzLLOmYsWq88GLi7jbOw6+A0RV+YMfXnm1Tcmv
tinKHvmOP2Kqv2qTh/5c35Gq66n1NYFBiU9V4aa3x6+gsx9hhOLlVJducmH6GfGCji1kRtVcmVRp
Qxh/CHpgCt2m8TTDG8NFTPvsc9fQRGVT4kNK4wt11NK/h+onKoTHd2vy8CddLmOuOxJeNinYAnpt
CcllP9feyR7vPzBOLT44IETxvCgWnBFgrZrE3lg6Wu/q862abtWTO9vRIPLf7R7apkTumeGXWNqp
G/BUxMHGchoLkqPlJ+lxMnCphRdKqTFNZ9VWOsbNqnVlhKxqjrgm+o7wD2GDPxTVkYZPluO/FUdk
4HlEShdVXwTA6bgUaWOsDzjL23xbD5hqUnMlaCmV/2sdii1UpY3RUdLi1CTs7VNgnUpYYOXZeIph
smPFOHhPyq/bDVzmdW6sY1IbYf2mpbsT5+YMzOuMeMLOWigfFYIwHOBfOBuJmpHyGeHW2G5ODfeo
hqOQw0aTB92z9jpIosk6CdbG7iEtXVqzZxeFSia6Z0ARXrQMCPfVmN2mh2C4VGBcljjZpfM03mtK
66R5DFbuSTriILPKH8Zdm+8gw8OGQXExuFSG3ZTtGBxfBcgsfDNE5Hjz+/ykZAiyiErwWF6o5ULF
lcujtzmEXPjhGSbGQJ/73W7eCdcCzIgk585/teQcmf/FQvNaTueMm1dzIDJBNAjwiEcODK9vFXp4
fQkWYvcFmGDNYbTyxvJ5MLXobxqeqm7zVDccC1RIjNIm4fdI3Fh7g7nMeopVBO3FxmfTfFIENLE6
4xhAtYxnGKd0dmhbQNpbYCPatMNmDeNLuN+IPwEkAbnEHosRIo+oswd5spLZIe8fMMRNSgzn1U6Z
Vs/HFZhEscIgDTyMEd1lnpPE9AQAenwr/s6kM2tpCNAWQDHpnBRnPEeG7Q50LtjnWX+Ko8N94jQ0
P1Hdgg1OjOQUJyFx0/gQYLISDUeM6hOLOKpKjOPEsQSxrXb6Cm+Rbx+f2VeVfbk6W+3pvVQWI48q
l0am+El51PohOayCO3H80A0cOFuaGRL2wLUfIT67YbMEsfLo2BIJXh7mBQ6SxBdNxxb1xz5OFVCy
iFOgZKsX9cVAn4Lu/KBtCMlia1a7vtxrq7z0uuqmf2CQtLoj3JUIq/ZsD/ZZX4n868zDpIjsCSoV
zMaEV9gQLmUM5f0eBxerRqn5DFlxiuIvfJjBTPgwYc3+bhm1PbVWyQp/IV0WHFVSXHe0LYrNd86z
yDUHj6sGjg5XjcHsyOIZ4ydyfuCV/O9LLoaBDTWDNujaEMcygfPV1C9PUBVucb0YUYQSZ08uC+ZP
pZ3GYV512OsZCh3uNEa0TaZdN4cLMi5/Wc4NbIVLJYQnD854WAlnfl0LZz7G8Whhyu/NyLvxoRPU
jJfPkXIrzxZu05Q2rFbcBErS8Ohnyx+OCGvgeB5GTBTP9i14fqVYZiCM8RWgzJB4dLzCUEwnTE6P
1JAvdJ76B306hLIgSTwJqalC5MhEQg14vxb/tKzm+0NAzhhb6ygIFufITYSCua/0XZbtLJdyxZjv
sY4cxRFMdAOrV7NwR3MVl9e4XVNbW/Gr3XJzH6J5l7zl7XtcfsAinNhfiKLxSNlV0W7idj7gjTnG
zyP8uMoDaF9nMCRXsuJ0noJhohTZVDJdEimsnQE4lRFiN9IfxobU3LbJSpoj++GgDtyReefrgT/X
WtrnUvIYW3GfPbRV8WaN6z5xii9600UZThvvI+CvS/DM2ZkaoBJotLHg0WVdUbHKwGsJ1E6U/xIp
e1J+Ur3Fgz9UVHJhL1aWSn9ntBz6n0nmwz+FmiMpN5l5iUlw8zteNgx/ChQwKghNG+DMOcelxjLw
H+HgnNPuJbpZsdA9aTSk9f1cGCeWlSEertFRNZJCjiEM/aTEzxQS0MGYsKyiIILvi4FbNt4o1UqG
woEMJUK7Obv0hKvYUUWtUmBwJBWLUAGivfbxUW//TYgnMbVe+eFpH+PxksY3k+iu0w/XPDiTXQsR
K7f2PEN0lkpy5qIvtOf7EXq67bKx/m/PiOgHYDP3UCVMeW7DY3rZWilDYARKWQO+2IJMNQ8MxVZE
TmFdx5RA8mYE01FpmT0uBZfMcAssqjbupLQE5FkYnymrYLNS26xN/N8e1GmkYAafzCkNj8aw+vjd
mUI74RHPzjTUtorJYnJDnkl3YKLo4U4KxWYV8jqDgDbb8k9NrgXYCv2guYaVQ/ir17bQSCSymzCZ
RLvqkJMqP0/SdZbdad55CI6PEvqwzNNDK82pIyHTQxE5w1TwQSIhOJMyKLc4jhGE+WZylI2S7xKC
JN6Pcimn77X2CVDx4ap5sSFLXSgii5omW4KoKV3Q9W4Kdr2by0cEjonpBnonABVdvcJAeVhzg6T+
7MrZHuwflBVJhI5+p4lGOdjq7hbSibqBEhessBnT62Y+Ma//27SCIxmGrHQvjDfOAgbys+QjPhe4
Ut3fD5XdMatjoPf2qwSW1bEaHRlbQeX55MiDDXs7rtUixzVJpRxn1aOEsVDfUdLZm1vlsf2LMazk
ThV8hAs5/FvOjXBd4X/W/ISwC3dhieMH/fHeKColN1W5PvrZV9cd/SY5wJ9pLrV0bovzYGIAvBsk
0DGYAjSIDiTM+UZyFZmLiiUUdi6NZdom8Prar9v1ord/MhsUAk/zRTBbFHAiGtEdNknL1VbP3BY+
0CUIL4F2ifITdRyrtliBV59QzKW1RU4CN+AM8WA92H6u+GQcWDWXwDa4bSMbr8xoxVnBYsJOl9K4
bGjzRTgzVnHs5Q9B3NBfxI1E98doXa9+Gc+ttQ11wribNPtO3K5eXNNBmOuuV/vpjuUck52UnfTs
9MxOFvw2/ajpxzo5svQ4yy88EDcs8EC8V3J+5pBF6WusHUm3avDHQ+ynx6CbO5AxIs4iGS4yrjKB
uOBlO2yuDsVDdGZ11iXt+V6u2leuWaDbFvTDgILF9pT9yeePbm9qFEntqIoucO7R9u4YPlLj5Lb9
jmOIuNHIYSzOmF2zoR44YfFckH/2uclLf8ba+15x34oJutuumYlmtN+P4Pdnof9U3BCvz+HWKcQe
4f6+zUaUxE8k/4+UW363tb7za+GQ/b1EMwIB11B0IKf216P/oilwqj+qs1Jc0u4E2rCP9uxAKfbY
oS7UKqV1O5uqJ2X5lzzCbuKKtTcVlWzI3MRRVk8OU4BRzn0PLZLu0V3w2JvF0UCGbM/p4/K0L71L
4o6iUhJ3BgeHRYYFCCulqKTj+vIVfp/6cusv1nBJgbDG0q0IryENGb6ieCH7f8CX1YrQ4EM4Z/3n
w8dYIAoPUirProMkdke2/P6YVv+jv//bBoJV77V+9H4TDAFb6ZnvuXItKL8xnEn1kn4x4EGCEBNe
/jhshKO0X/w7sjcLegndjSqvB6AYEuDdnev+6lpjLlykHRal1Ju9FP3Mj+qruva0F8zWWNAJyNcm
f9fIT9tiPPQ2GBvNYzBHo06u8F/MHKf/sd5QXQl6/2cAWjdcNz/WHMziPjMXTLXYlGUw08JMtlUZ
BNqNCfgJgYDEkiqS/JsNQIQJkATDZ9xcpPwMnkwTNQSnn75621Dr9+YxYxwZrNXHFrSZRQAu3jCn
y/o6KNY/LkNaiDJCCjzfsv+zaR4KFkycGL7ExoM9KHFKRbxW9qAuTklwgKTzyLzuhhJjyFrpYOGg
Ys41TnSUE1mickqiKj7chuGWNvKBzgyc/r+CPZZJaIos1eP+aKKuaNi9DjXqfr9zPcZ5lG1aUXnh
OCCpYgi1pRjB0LHx/jJVctyqg/nGY/SqrQ/CZgmxoP56ch8fLEnECWVDIo9XU3qmvgXmAihFIKOS
x8kcT5RYgG2FrAKPFJcVDKMEt96AvXylGCx/lwF3chp3lvmLF8zOGRM6AW6WePgmfo2FM0s45wlS
B0ddOcnRudfPSnYJp0s+Xfrpgo6qIxiwXH4fDIfnJa0pBEaj8T/NvD+hmZO+BnLzi2qmMl2KOKN6
CXFTDBzQa+CFM6CSGKzSDTa/KP23kYtaLC5mjhniYmYgnPm5Zc7NfleyFpERndacK2YIE/v7P8FD
9K9qr8vG5fTnPwYfY2oiQWIT1ErePK1ajTNYO+mOD98KYMBxqDoBAgW22DQea3XSxnjXkvR+MTUR
Nw7qtyS50wX7+rPSwsdciEiLyZU/i9Sfqo5LAi8Q9EBvwdtTKwHeGgKCny8F35h8kJb3cY5ODxwx
qTlonOvs8kTEDC7RdOFGyqL1sXmXU4+aWbav5UYFcElV559c/ky1D51lYHuftdcdznavcrQGKYKY
59bAeo4gs9QVcpTKMYLRAGQg84x2F86fzV7TCafsYzbV00lm3c6Bu16Y1YpOsIcpWHgK0+psz2MQ
LymjFF7SPnTPI9onyqbtMhlnua9BCaEIYEjWkrzW4q1GKcHWALQGj/jVQNm+GigpZWDEmF2ZK8xX
lNnOLz0YtVZEmfU5l0MUn1J1T36Y/UlRn9mfsAtHRGeSULB6v1Pu4T5wBqjj33r824V/5fFHSr+6
4k+DJTq6P21tgQsF2VzFO1vucmsfYnQNwXjI+NzzyvkfURnQSjMK0Eoa7oC6ZmKTT34xfuUXaR7h
bcZKztv8ayWPwk1JyS3ROJxCA7d/WP1+5z+iVSQj+y7lcFnLiw75Hm/9bKEny5wvCGAVQBDNCmtY
Y6yKir167DypxCVkI0Nf+dcbXnX45j+5GoA9P1LSFwvIBaW8fT52bEVWRex1q2d2tPITHTE0V1Eu
QLvxo0bVvrITCUJt0UsiFcwsOLUbylE4mHUPVLe1h5WTMlWTFD7S2v3ZXwXrsVnjaTBz8mvVqWF1
RBynAT1772AUfMrTZxf86aG2d1/q+IcUWvaWwVP0bKxbigAn54oXZN4Digv0ZHO5dNW7JG/jFy8J
LjX9J5hdyluDd8042aQ2EZb8QRCCvAQ/gb5pJAdvPK+f/73rPald1fJKqd9ra4+jFp9QDqyCFILL
J9MEnLuoC9oPblY694avdLEeWcrm/9+dm9gHNTg2sKb0c+ZTIGMn24gKPGNTpVviAI90W/7n+CvC
zQh5hiSn7Re2V+P7WRIujdujYVF5JwxfIURoTZjwDWSbdFeG6aogwmWWS3oq++dZNU/sPIL5zLqj
h5AJKUHCs4vRWl9VHe7T+/4dyVlX1jMrcznuGiw8aCQRI7aZXTpp0YDTTPAzbacllU1JtlYt6CeU
Gvmh7c9kH5WRrpD2PQRu64I6j1+2UThI2EZz9V6CMxxpbiM8jDEl3CnCnJFKTMzrptwMpTBnzMqN
Ia2V+UhmOtx08jxo1omOKcpVZ64OJeao01vAcjcXPKWC0gl5PcbbvtqBfKT7pLcB8h4pWNfP8Gqi
Pe9ZtCAX9Xw1Y5UQj/fTc18E+I1dSpghjPRuXIqXqsJRHMmT0q+1NobNIBGc2/XTvrUPE/+v/l2/
F8xC1TW1bjq4WbpRcWCts3LTqetWWmPakqW1Jq2Hu/kJAIrAGK/URKtPPfomcP5NS94H9jzq80jx
gFqDMDnn8XmkOPwyBKzF0baBcXys2E3o9L9Gn4kUEkXeaE99pZGWNw/iNlZoqIXbEmpFNW6Ncldw
u2gXSgb34/xML3J1nQ233iUsR7M87y0/2/ZDGf5MwR8r+CN1X8pcCYg30TW8s5VdFsNw3SYe9pdE
W8/xMJ9qWBtzsl6aIrJepbKXW0TJ7VCj1wHSx2ZWg9p+9V3GwTLkfvFkWeDNBCFGOHye6VExjg/j
KGMSNY48rG08CVdirAxMEbkR0qXdMZvtYz7IltQxl2SH7sYIxzMvJbImUQpb4Lr7jvUfzfhu6h/4
9lxbyuzE6P7/uDqvHce1bNl+EQE60bzKUt6mlMoXIquyit57fv0dS6p97sEBNtCN3dWVUooi15wR
McJeB8FcbhFtXqYdOI3uSspWMYhESpssfriw64fqJyR+glrFrk1/NcNPNPzo3Z/Q+xv0/JcfF1za
7zb9xk0F9aqo/9bhnCAur4xyCQwCY7cnRwJjTqVFvuH4L+rkcY3Xx7E+6vVhwJFeXEG+qURwvhsq
MI05n+EYOo82X+Uq1T9OYfD4XxfzetqzGdlPaBcySFJsLHtTT7YU9li5WOO7w4GsypyzhtXTMwCA
cf0IVrl5kyZnzd1NFmN4/Q2wYqcW84jdg/wp+U/Nf8rjp1I87PZeWss6X3BYgmkQ3HyNdO1t0E7G
Lg7WyrBetSoxkbnrCy+SOVP5DMnjJ7CqxTen4NxLyXhpLiteaYg7YMM3mLWK5zrDjyWdT7spoKaN
LJGJFN6m6crVWCAfIusolZdiblAvvouCLVXRCDasiEZW5YDyItG0nCcrUicBztlrvzH7rxrQRPFb
1X/4aDv9Dx8t0L8aiLg5S4cZId48WCcmYIQpusnu5EINIOyI/G8daWi2XxYvumGxeO2EbBlPV/wE
TV4llmgUZkdJ2ZCCdo0PaKWXjlU6yuiopqP/ttWbHgrcz6jdivIWS1c/vYJFgQu2tMZHFvAA3Gjp
AaEX+FBSnKn7Qb7BNtzwzO22j0Uv7aT0IFmCLKuPp/QuwYakPSS4eDTy8X4mP23xU1e/xwUlgOQL
pGo5LqiweMN7IAH1tUgYvGn7RCM5OhYuJgn6PVaq47aCGRx0p0l/Fj2vWCLh56177h5frfak34LR
yq3WPALJ+OvyVp7gevzPGZxEy5XU/HDVNA1xLANgzD8IEuoRaeiow2c+UnxM6UZ4t9aK9fxzGfSD
xAJOP6rUOTDESk7VOiw06LIiglD7SxlBUV7SV0RSgTwAfUVVvVL4vUOVLERJr/t6ZOzKhT863FEz
2gmttRhv2/QEs7aKtrmxz2axIcqcyAb08dl7uWmr8JSFpyQkJWtpB6ZSldRsfUq0gx9BkdsCsnvG
5rkKTpp/9BiyoYuuLeqMpZXarU4rM+cIcPb7o4c3axrUK7rEMZbTJU6s3KMqbRkx6hByMp3EdKoS
QNs/bgyossj4rUgPGj2Ln8T8DRlPIpB9zVtxrntrT2yL0J4A+7ZbGbZXd8CQppknA0HEv1bxDa9E
9HsMfoL2FFB56jOAad9jKFAqsPUAqcznCDi1yRXzD3mYZMIAUbKR0b5onZ+dsXGU4bZjUaCKhpmm
2dAwEyqi15yGGShmVMxC4tk8yupiWry6jzYXxd+gm9nL1BsePBbhrYHiNo19yhEXw9s0iBPxVa8I
ls0n6Ph6VlOvmMebwZ+/SQm4sbFig0ng502AO1tYoAmlUtltxVCEt5o9G0fkMlFZqDfbEtvlkpu9
Ha2sV3g3MYDiOgHuV0Z8bz2+6pDqbi2/0KXoMZA4vaUGtqC8Qroj546Vy+rFGHMOln63j2mVRXhQ
Fn8xL/XTZH6Iqj3QNZIIhHISJ39hb4HjTrTl4C7HcWXl6FNO6AvFkfnqvf7vQWpCjlnU+S73/6Qe
uFRQ4ZSygch8jZZY1XD8yCl8AqI6C0EUSpiIgrUfipsIF6v0OogsKHQtCGKY8wEw88ihf+w+gELb
dLpsXGkTalgiNx3OKR4/r/bfA1A7LKOkxeim2dSg/9YmQfvGicFV5ytrJ9fctUQ9Gx2zlX4p8ltl
0ah1Z71joeB6ezjU7FxnibsZ+YRhnaai9aspznJxLtVzFFyog+mCi7qk8eXbP/bTtQf6fkOwxWLT
3T5hfd5Ni0aCm/3K++BKSDVqQw/TS4q0xRd6JoXnLOCIeAiMXYH9GgSldZCHk+xduPFLL7+s+/LL
InZw+MOQ/m4QtaY7g9NeuCMJHvr76NYMj5xDdXmXrFl86dNFEH9A2/OiS6MCRQd55TUOTElhn0Kw
ZeiSdxjneuMAghKZfpf2okbUnhBQxd0EUnpi7Ro4RFwM3b9eDI17xNyKP0Nd7HYipAWXDtXt9izg
B/6RYqp2MnPYn9jB1u8FMUFGoWocS1sVzMBUF023877AIUZhwNsLnUbLhA5E1vN0HllkvBzfdEiG
syuJnChyTKqgTUfBGG46pun41frzqwaqSBH3cLeqRxA+JTigC8DI9avC1jMRCzYSP73fQAiKWsqE
yVFutScbkOzX+czoUuH/66YYNGElT7NfDoUrB0MH1Lkfn7G/7ocbZumhehjBE8MYhCJ+KQzpL7e7
GR40dKN23xUrsRvINjRpeemaZUm8J/x7Zo+ES5L/SddYBDiwlUOFjrW7397mPyPZJQQJGyX0X+0S
m6cBbi9wX4w+/UGzjgwqenWp5y2LQXlfyaKApx4P4ygKeFwWJP3eqgHIvflDzUhdqWht7Iw9LxWp
OoXpvYEsUoEYIcaprwFAK6+6SghNcukDC9zIcGQH0phYs+qjGhw7/KoEh/N2URXXMDiFWBv7jbe0
W6dzWITAk3gLc4MGNnttuk4NkqTb1MinILgFOsJ4VZaZ2txCT65Ptgr+d+97eN6RM1bs927MoSOj
KAVL0hK/Gusu9np8zJPSkUfh1OVj1vneh5gHgUvXFTmHnc0tgFukTY3NBkc+FGnNckzLyQEzvRoX
Ju0K1n0qC/tIJy+OCV9uSICQintn6IUbRqECxtpUNEc5mo6y6DTeGoZPhxSYrYtuHWbr1r6l9s2P
bpPwtobZzCX4qDtKZO5R/pGGt3Zg7tzhZauO3ir85TZnqIjIbMjlq4jmP/8SBhd9U+p/+IAkVpSz
VoKj+OM2vzzlKw4W4WTaGuzu7yQWG+lJI/xQrhC8kn1j7Atj/+Zg+RHrk33b0h3HfXH/TpQD1cIj
yMYTvV1p1nH9bPqLJ58pisFyyr/keZeglLJAmjzYH0lzPRY2BXg+3NLjbJfj9irFF/I+I6j5g/v1
jWcY0o0GytmGhrlVV5lTEECFzR5s+5Ojqk4vrTp8PeShQY0gYrDZF5gocguUk9Iqh79u3FcZUx04
yCNNT7F7rD1ycEfd2sjNFpw55DXum624q8BeY/Jo2lNBMj8+uwTT5niWMQfiWYZ8Q5SWXjQsBuna
587oJxVGgEQe0dwdmXI8p/9ug/0CscNmZS2w1K+O7fd5jVXf+7yWuctsGY33Ivss8Y9NOfDQMFry
ZjQ2N8fCu/TWNZ66mFYILw+HNkWDwS+oBjtPFX5BTEmEEyQGVrQwCr1mnjK35oTcqIhHtyDkZik/
HGdw5hEgJBvXp+sKWQiTwjwmeONeZG06GpscGtZzpCrDOuvd2ccpdC3HS4H/gSlfP/nBcQgOlYE4
ikNVDI+T8qLiI9IX/h2tYRbXBzIIRrdBveXln4B2ptlc0lfT+vGWMe2FSrgTlPl8DKij3gUf79eB
vInAixIW9QRsV4QoQ3dGePRd105I7M0SJyRm9Evt7BIErWlEWurQYeVzaQlpAb6s2cM0ccJhUQMX
1pcr5Bf7lTn3AD3jWZMXFaZpovjhvtFOdHsG4LvUHw9EtyWqmaXqQpsansx6mI4bxV1Mmu9u8rvT
fwz9h/qnOvtrTX5MviLTd9KebOj/JO0lYypn0xGiOgekSoT6Dt/Iol4sWqb7fDvRWJqJJHdnOzP2
hTD+YLmtQbZJ46I96DUMRKLuGjNxibA39ec1Xnp9bgBVCEWratNvFAwh2joCtYStZkZATBS23GVC
/RgqaWHHOIIXpX7m2lHgVON98ZIJx36Hd9DzN95CyhdtvjaVSzfcooVkbkxzo2G483aqus1ygXod
WaVBjcQE2pxIu9ZEBPTDWIskGv5TJHj0bkUh3kaie2u1T+XFpJBm5DaD8FTjRcI3os8HRDONqukZ
Jk4YYgZ0/0cfzhS+1YCJXvq+Mk6ljq4SIAnCx5AogjVQNgIl39mXsjqVfLgKiLLfsfqdNU8d9pA2
TV9TLMuaKVSepD+sTkyHwFm1/QmojQ2vrRAR40wSx3WGONZF/UzlM06PfEPsDIyeEHsxtAEFVmZ+
P8cjwbLHFsp4/peNFVbJdoMX196zz4+KMyzt6WB/t8VvWf8x2UqrKNd/5MnPWPyM1W909lfwe9gp
yZw8J7LVwLAmO5Tskgcn0wbACjsXRWDeyVMPnIGVPUU2MPooUKz3ZTvPnoV2IsLmg+zYa5xvjKMr
4yOeGyZsjWMdn9LhTPR74l3l6jrq12ELjXBARs6//QVGKjE8wK5dZEc1vtHgRveFTtCgv8tY6RyV
vy45tzmLwWtERv8rghVQzULfcX1eGdjheBDYYVvjmL4re4EdHlDcObKyhekcdPdKZ6GDP2pyKP0/
cfcEQ6n6Tw5WNGADi6B9LLy3+YfLZ/WiTDX9jhyJfYMqUxcfAdnIq15eWRyCqQK4l0/RGQ3pW5G/
3EYgDD12xhhDIxZYK06VqKjTFTz9CH8GaSnOmOUS+6MdbmSmZyxNE74VO7/ejaz9hq8+vobuNRiu
vXvthuuYXA3jUoWXw4FUqP3iliaQ9dSVYOe+eh9VLHk7HIhRtm9eo1j7Sgbl4hcUFZvB3IyD0FhC
xgFwly/2GoEZU3I6EEr1Sa2OHW2OM2hKcbP0mWuRblhO6Ms0WbH1cBf4t4X/JE6m+FhgW75l89K6
ssDhz7DLBERK0GoHB+e1RqENkLQGrZn2NMamkCyCYMqigGCngUp2aO0DVsd4FMXOWB0pdk5unb+W
kL/HTcqmXIOKC0J9kVEcF5209qQapxBp+KzE5zY+5/G5dyS4kozob9QVNiKfvEVUH92AjdSrPVm3
p2bFAAo/DVgrBDRlN7LBcDcD3xDrUNhHeTyJSNg9jR5W/4iGRzU81OEBgrgu7+MCxaXSkYdXJR0W
YH7dYKoE4skHAQPEcDbX9A1HeftVUTrbjK9+G3o3Qem2PUH/WQjjt9iYjPmzKjrqk+MwOUJfwDsH
TI8aGxzx5tbOtn7+L38SJ2yYIC+sfWImLW6CGb5Mul9bgOqv3r0R5pG9qI7Z8poKL/Cxkk8T6dQv
SLIFOcYSEWbrlT1IVzthaVYwcQU0wAPfFU5x8Iuk6NhK7MMlggYBCu071r678kut5aU0a41Nkglg
tot86v6VVOH51qWVBZKbT5/LA6bcm8uw+k3umkuGlda0l8XNimuGmxUbpzjHCKvMJ/5TmnxV9DFh
eNTYId1xXkFx5fbJHRJXsExLPc79YK0WYpNUuAC1U7rj7MMOL8K7CpQoHb6DDgP+C7Zi5Td58ltI
7qzXaRJzDxwvR+ViIJErn770VAmhaN8KXsvkV5N9gyqL94O5+593ZdIfnG3wKNizfupKFxcAQ3ox
zbM7D8trbZ5ljtOMiSngDAMvLJPVwU8PZXoyof7PVPznwQfRZILr6vPRQ2qfslUeZzKczXVg0I0t
iA0TDH88i8NBPIsz5NN5HDlG6Wh0rPM+TMegmJ15CtxwmU8T49I3WDCRLM7DHDJj21604mAsM49e
IE5Ewl+M62+DyWT6caiKIxGZ6qZGF2AcXX/Kg6sHjIMeLOUz4nnzigLKl6L6FwXkbkWINCfGjPvU
8J699iiUD5M6bitfTV4RYaylRdE55ABDZYdoFWXGKuMGABy8XsmkiojO+SFat+gwQMAZZrJ9TYvb
PAlIR1bI3dfBvuZYjMKPjt0A3HDqqzfxKHRyvd5C5hI6Ob7njEwEAStwzC+zk8LRCcfjXGPHVuG8
hE6dbUKojP/LAACDk6BUylZf9ZU5ehEp3gxaZwMbEyQQDo0FoE38iQjnpHp8rMqRANWK4E5p9tMJ
QTrK09i5QT5gtRzs2EeJtE3fiHecQcftk2M/nEL9Eua3JiFrqS+G2V8eCDiKGETUjxBLqYplasGs
1YtYPCC7NS+gInbBP9SNdOwGT7TAqpw9wxlRJlgj9s2e0weLLk0zOLo0ojRack43peP3K2Bqnb6y
EUGoBhb5H6qBWeBhJutsqNECGExGTLcGKBc7P9hWGz1Tvyq8DFi0X4gw09XOLemZbgMUqhRhxp4V
WsIjHnoGEvo/YLqc7sUjeMWGqjJW0oC1GauoeBzClgMDUzdzuDAtyWPj1MDFtQm7BEt92UHqmxKp
T/ytn9JMKp6tEjOBtm2L3X9kZ56uTBeJHE7VX4U3x6KYW4dQKqajdfA5oihnKrnU3zqUbjjsCCLV
qjWEgArXlYFweevik2mf47kXn+rkLMOPts9ddimyiz3SNXMWbrBN51Evsa7TNRawCNRG6rSpcwGx
spcWHXeW9sb5mZOmxRwdHjgspkxh+I3cLQmYNF9wHzMXyCL6idER3YA8BIueRL9AihyYBj405ZxA
6nX32XioxsNvD1Ye6dfBMbg5mSKL1BNNSLePQbvo/kdm/IoVsijjiuQQzLIT3Tq7KfPFTSmub7vV
HxPcLWdA9v5E7UYM6TxX8VgRGoPSNmfJJHdXORCLS4tnEAVC0qOpP+mcsBxY4Sq9VJWTxk4JM99e
KeqqoS7xZeLAEGwly9GjY24BJXwMzuHg+AMhhk0bs4/M422tbXMKB+0d8FPZINgjoGd/297coYAU
uCqNHSMJa/A3tyLY2Vi6L1JwGbRzWpGRPMrSoZh+mdX5nb0vQirYdgTv2/iYQydGZDom8anHD5df
uGR7hKdNj+3YpDZvq9Rb39uBfQmXcTTzpgUz0IXk4azpqHjlXjNNkJA8SFALq93rjMskTLlNryJQ
cNazGxBK71LWz/n9weti3lFe8Q/yHqzP1Z4apim5t70+ocRA36LJVHjhX+YzRJgM4wdM6lUByzK5
5DDW+DtY6GmrOl+Z8YpgPB+sTOp/XK9OYbLOaDMNqFjoUREvCuca5VaTq6RdhcDLQ86e1uSibYPJ
NXZv4VIl1wpoWP7l85iZTqNurUvoB1a/CfPNhSU+SIy6mnnqsm2YHOKZ/4KRJRQ/DJOHnXxmWLKT
T4UJ5xZsiv6m2aD1bmonViCddg1H0cWkkOTTDgqLMYMyZbwx7VSOL+SjbPPaKfdhMIiPrtNoM+CJ
t2YSWXRjWxpbFpNtvYNLuBlnBJywOk70baeIE1k1hxgWZycGgbi+5PG1fR02c06ac6u4ae51MFAS
sEdfAFd4VMhKB1bY7a4Zt6q7zgegGluJXBNNQDGbSw72frzNhrs9eWSgqa1FAYMgE7THN2dX1de+
v+nyDbhyjUiBvg5IIzCz46lhzaCJ3fPd81nYkXR4bQzZRVhicyc4zC0tqqYoneZuC+E8pAfMpU5M
I8h2kKN0NlnfHRrw8KanPQmYVTjDWIVRrHzVxJAPL9mzDk5bQOPakKlFYQ6d0hJgxNx0PqthZtcz
z4jnGjZQZdMom4JUcTl1J0Q5dpoq7F/j0qw+XeMzMT+raqn/8suPQfuA3m4KLlk6iHWnz8LvFf5m
1ad7w4w3gAmPxIDypFsCsegLAvLAFwzX5H/GSb1c4xJ0y3X5MgrCXWPebtiwJQLRrC6plJg9Ec0p
iUEBqZrNMAeQCS/Akv8BMtEi8mIbE1fENR04BrbBYPMu2qHCPPyLLohKL6dHnn9rdvroUSWByjPx
KsPdoM6FGAsWYXGf7RB9NNZ+JUMJpxd2NlxW9JusB3ADHwbFXtKVZbZVncvyBCzaN6cATEvxfOF6
yHyo2lh4KWo5BkxnaD5Y6h9D8Ey7pxc8HQraBXUmsD64vrxvz/1+xgRK45kBoKDbYpvgkqV5cqwF
VbXTdqY5b+NNYKNgr+1XOsuomOmconaoU+vEUunB7XLk47sU3LHY/QWXXMNufh4UyiS3w06b9dJB
9g4TFPxRPLw4r0NajuO5dDEj5keWhet3mabIa3y7xReQq2A1JBerucnNuVaPRna2ZNIA3PxfVusg
3FXqLn3V7EyywzhDqN09VX5rEVUea3g+6Eh4PhCReO1xXdN683th+N+T8cuXvyhGo57bX/jzN2As
IhYC+1ZZui8kYW5OjRsZN4vWh5cRedIvsOPKgbr00y1yOFRm7FcgV6yPphfvP6o/q/rT9z5zT9AG
G4OR94WaZlJXx6U7ZVYfM2zGS+YVD0Cn8Q82bYVLWDj48iJ3WXMWWOcgp8dNVWwoG6ABqatF2YAu
bUt1SxwFRolESrpfKbNeO2ua4NxK8rFQDrownXkkqWxw5jit9iO9ctnko8k++2jOrcHQv/OVFP3G
XoACZXt/RipZ/R9PFrESHDOpAzUbSCSpEk5tChEatr+vIBlB+NRcTxSuk7nUFTNLSNDaAttmUFJq
3Ewnc4NckkmcYhn4y/mWNwdmbTnwpMB2WCzv5s+Z+AqUTYxSIGFcQ/RMHLPq0IzxlKUqPJy39iHL
qyF0cgJHyrypScXSOrRMtSUkXvS8wsA2OWv/1B/GU8vmNmm3ytz1/S4isVJuYxSI1wOV+IJKht9O
Tkp4NXxOwY8ufXK9T6pfUvF7nBmTyxN7/4nFJi232gtCEHpnT8EgeMr5S50RMR7SVrjGodJvU8z7
73rBEIb4vBjPYXPtYOoVu1swNSdit56NG6neGrgpJ+sYEO4Lt1ZyXzJF1NQNcQ45YH4vUXYRvWfW
OZ5w0f0u1e8pk8+3Zj3t/EHVUKYdtEpoy+yiNH3rj3umFzsFyHtGPHrRv8CnYJvpaiGuFpLwOdNi
NVGFqycDE8Nl6RCxoL0eEZ4QCMyqZOO5665ef0wj7Q6FUtbuhnZX6EwWMF0Wim84JDDd90LRm02U
lx+aeB+cc2/ef0WFQz1MSdx0ijKEtmn74jK9UvI4R3ZlX8CbHjdatDXVrQaMQxKXbQN5OMxFeSAF
kvEfw1pCQfH+K/pO6m7GvRnhU9g6dXwBa9s7G+MD9Aq+2PqseqfBP+Tm4UOdavbCDZf+dNaPZ3Q6
SgPxgsyU4hKOt9B7yIArAEGRYSCwemhFR9Uxm7CxPGJ+iYtdygpqleUOVldx2Ka5wFun/2ENaGVk
B6Ph303XpMIgh7wHmm56Hvn3LSo3FavOec4fQQhOsn9Efl35pRBrA7FD1BACSfyKGr6dgg15Ltb6
6Rr6QbvQnt0rpkb2bMQ31ZHNaDYRXXBJyutZNQxV/fIe2E9p+HwDIzMgEpV568k7tSHjNcHF9Taa
uuN0C+W8ORFnAy7JTwcEglwNapbph68xGTtGGU0S2uC2DLa6SuSDBJ/4zlKejqGc0jnPXfAcHBzl
xadQAG9P73Z/Qrikq+RtHFTbOSyO/i7N/eqrbZ/t+NmBL0mJL73M5FZ4Bm+JzVeD7rAluIr8Z79M
07rqmI0DraFtzlq917L9fe5WFP/tGRhjfEP9QbVP3capGwoAMWodJKLm2qXjqDcP1bs1+YyjL3X4
cgnmZvUvGmzhIlv1r6T5FfXfg/xlNp9y8lBYB5+H8qSMW30hu4Tchmnr70oZnW0vRccsJmdxtvqz
xQizsjnu0Fba0XWIa4tDrwCkkYKz2nVMqeGkeLjBfaJ8SMFNiT5v8UsR408FNHbOlfJaSRfNPL+d
u0Z1lCqk0D32A3srvSIs2LUJP09gBjoZx8uAGlC+CMl+4Jrs9pSSUXyYRKKUTJvsE0B150l0lkiO
dzT6gY2e11gAMxggq3qXGVMV9w9+7h8+krrb5M2a8sk3koTyyQoby0ny4GNeJvltUHHNfFQdsKCP
dt5FDqvfHMDmSQbpTfrIpXfqGEgU2x326qzCnOadB250/iply2Ocivgscz2FpzOZfAm5yxleXwBf
t2ZDIPpYlIY8355LL4wE92gW6BSNkTxKxQszjfU8CG4y7v4Wq9pro9GTMekD3u++s7daudluo+rA
bR55t9BFulTHm2OtatgP4IyoSKg3E3fTdXMaGUGekSoFeRbiLP0mvYtaCdfx9c0E3pFB/V1rZDX4
Gs0qCxrOsUvpzLumZ+prC/3DG+6cgP2F9boDyTwysx0PTtoj6KfVED5eQcv/XU+BnVyrlnF78fUz
hGCanwDj1rc6OCvJqaFU9DxVYkrIOMMNBw1TlX18+Lhx0i2IPGD1QbEv3D3ODAZWbBl50M0kajVZ
Eq/0GMFAzJAtIMHq3TfFFFnHzoIxUntt8TtfnAxYVHMyaAyoH9gkBSUPLDSHg1JbJqBO1txi05Fm
LqtcEPCbNB+p+1DTJ0cvBYblRZ5cJjG66jVNrqywJg0V2kl44X6qwcCX6IkEZ7RLAP21G5QGQ2zm
1XchYCo289mVhiO2B/4iKDY1e9JoG0eiFsnD+GRsdH5pymwMt1r//8MA+X8FLXF7HtyZ3nMkExsj
wsqsQvSL3/LJrVTSdVAqvGiabO8sS3oQsTXRnyOyOCGAIj3E2Nkr2mb3QXbQ0mNvH82RPoyTiblt
ncikkgXN17TWg7xW5XX1qr8eIkFFt2QnZTXSzjJp1meXMru440UCgYDACOg6OvcAOv0PP53L8yb+
8OSr5J8N4oao4PY+iUI6hIWZxKKOW9o88RJcm/5aFHj1RXjpbac3hiuV5LReN8WzTx7j8DGbNdWe
Yz/UDeVQhvu03DllcjDjkzKc3+l6Wv0MYZzo3CckQ4oVJR37mGCcY5vw5sSZGU7+d5wZaLI4RzX3
JLhlzkRQQzaKsf6kwGZTNuu52JS9GWGGBtpL3M/JzSjcz2fs4eRPflCwFHVf0FDBb0v8/9bYFnie
8XUGhOR0saDwR/BQmYVn2L6QxInoIInbNGiU1p3HzSS+5P4JHg1lOezwRhqnQiDqy8ynFWiBR4Mf
nHRfI11ruIsGh2NY7/T+2mPZulTBCL66oMAk4sUQbchJfGy6UzRXo2OMgtCezBdXT0t+wRxqtO9J
/MuAi2U/VTz0+UMfqEHMNsnrnWKY6XlQVitYSi3kZ07gjHIrg1iaNMvQKfQP0guA0umzadwnfTbe
ckYCHr+HQO1wHb4i4+8BkE0rqXHaezhnEEVROJrh2ShGunFp1SDA8o6OqIPgAZX5Odcvw6yZEifn
TDsCW55a0cxKgR0e8Ctg1jWFATcEsYVMePbs89+xIwU9xU+cV1+G/RzspybRPItDcMruSw22iNjv
AyqRXikQrttWg8fSLyl+xCOKsJzq3NKCDyV8FP2jyJ5i3ZE9s+Gq6g93Lpdfsf0s40/duhOe9rH1
hucQGP10ZTRnRX1VZU5D68BzqLaeY/TpZR99fg0oT0XNRBeQuAOLbCxbHEy8wnbYIRlEe9Peqs06
kaYnSO1teNOKqw9lHvPK7F3CbVHscWvY+PSOAiWy2ChAFJZ+tbJhSfsOYF7ZF4YSlSwtblAqk/Ld
/wi/ScTxflpyQhpgTG159sGxJ5H1SsA06LqNCIJi+0U/H9v57xUn+beFl+1RPXK61P65dN+v/O2h
TUdnQdXmvZ/FFPnah3cUoJTEkR68H1yxjsfS94Ii7GE+iR8ZaL/xUUgfVGGzr3e3Fe3AsUhG9faC
51nN+4lXXrXakCoQZGwL92R8t/q77s573tfkISefHjfpabOTiT6YW0on83xbeVu1nYbpfDLynUTQ
EHo8YcL/aVac9I48LZHKFqBI1ImY8agnth/1AkNod62Vm+VdOsCLrx2SRrIBM0YnFkgt/xB9W6rh
h1HcrGm9UHP+Y8nKEKQMCCh+LvJBf8F3j8U09wmZBLtSgll36GjU1i+6fsnta62iixAco0NFFnBq
j9xCuc/Rp/y94u+/oebmmT+rmrPn1pAHFvBc4BGzHO0B7b9ty+JiKZ00XOf/mTZRvSm4bcaDPB5q
jPrjgQJ1M4eAvpdW/2dViuUymyocJy4TqJafRnnGngfxSjrNHrK7iQq6cjesX7v+ofdi/RqbYp42
hocWP/C8ds1nMLmXw/+t/G5XE00YbAr26u0BYz+PMJnWC+OkjvMr+BKoHCgQGk3ngROmhzQ9hdWl
VW6u+TE5nwIdsCMy17boD4RwM4VWDkZ/cCiPifI0pn+4Ts1aJLVKTDj6nCMfyG0OfIS1ar7YhJqx
fuj1PlB2SjuPYGbAw2FTbTgnigYF6AdAQNddH78t6Mft1jQPljrrz1Mqhtke5tk9Sp/xVHxr1eFU
KfA1Zo8HX2CxGS3mLKkJIIHjzdmIuZsJloZqN6i7qti38t6EVjEL1HmcHzBotvkhVfalsh/K/cTf
66RdX8WsmGYRTvXqHLc7g02VvqEUeDOjPIbAhMerQlJAG5Ehz2xDd2fHh9Y4VN0pHM6NfZ4N0lzp
90F3GNkyi1u5P9xYvbHGDr/y6F66d6u7y929Uj8knrVoLGO7Zux5cwQJ63G3lZoFcqT/W+52TDCz
NOC3cnS/zb/9f1s09tnxWv4vI0Eq+HBgerWjtbLou3kzH4Cqu3tP2lc4E5rZYmWH4gxUhg9z8omB
nr6jWt7r7j7MD/wpLkd3PPC7sD7TqT75Kavfqv3LlL8wwnrbNtlEzMO2MxIF8Kajxm9nZfbOZpPL
sxmnXeGuGbyti4fWXRMNzp6k0PG/kpZJwh1pmXoxVr/eKKNk8rMjJH1ARE7Qkd1DJYvMivTKrMhz
JXkAIiisS4I5aICrc3alm1w/Jv2ThsDuFJsnQQY6dkQ5sksiY2i7+NnlL9UDn3IA89EIj9HkCJmy
4L+ExxbqSS3IlJzMG5jxryir2+3IgZVbzuBBsq5CxjnWMvKyTgG5iROWYkExOnczzz50KKFL42Bc
3GQtSCi4gKVVi1yHgAxkjEMRcp4u3IlzTmwTCDpUzILjxA4FXOKYSCetODNv5No9HB5e/PiCj0D4
E87Kew4kGfeeA/nb33Og+91Vp2ZYh9VGarevXiOaj/C3AjyWx7XKPxBho42HtbdelgNVoccGmvZI
j8miaNc+4t7wqUtrLVlj4zIXALaQD0gfQZ+yCod0xbsJi1pmdq2a/ahSEY6YuCdTOY8zlpTcVLzh
MZEe3FTq+NHod6X/0Jdy8tX7n4P00Y5TdCWO9xh6zEEYeqA3mCsdskn8lWtPzfyUuCO9+ljDeF0p
90iboTpJy6SZ2V8I47tpOXBAxgIrHO65AgjgSsIL+CpvEh8vvRQlFh4RR9cttiUAdhnxog9fupLV
HLADn4LiOOsHiy9j+NeL0svw4CDnpmsx/rCg1/5tIiwwFC9cDSxFfYLgg3GE7EEk+El6vNDbeU4z
i9jOTVBnpOXwQvYDnDZJ0IjfdmpBr6QRw1GtaSERc7zr6acXPs3qyzW+pHWuX0P9muClLq+phEf7
Aj2T6hwpATy8bfBrKQub41DnTSfoyKxYiK58wRqmhrAOfsLgZxh+x+HvRv3+m86oQqyGXTXOk+bQ
TbvmRDtmWYsGV6zGpoGSsM3icd7TxQgavlnjrrzTebqpcU33vyKW+CRQKOdCrKtX2zvZxFZhz40R
4Bi9Ir31K5v4+Rlb4p0Z/iwYZyNI9+UQOaAhbADv6qYDZfmla8/I+kySR1Dd++qWaKSxFj9C8Rb7
HjFkig0Ki1A2KCxCLbas0x+gSyjztMWyEd1SfcjahrDqP8Xae/Eh2Y92s4xGBOpLkDasw2defkG+
dIhjddNrM84lHCoHLNP/j6szW3IUi5bsF8mMSQyvgEY0oDGGFywyIpJBIGYEfH2vI+Wtvt1maWVV
kVaZIQWCfba7L6cqrOb4jxOCtSVWf5kkm0eqjCPo5LEY4wU9pp1CwuhOm5DnBhn4sgV6uetCZ8Kh
qkFpBj7DJxpuhxCSYYmmO0WZhUI/+TdgB+nh3h9oMIrdv4jIkykPFqdLrvS1oAhp2NDFiZqzwZQD
2rMjk76hqY+c0yPnVKSpvX7qJ1QYNXsV+hhTRY4TiOsQYYeFxCt+zTdLHyfqw9QxVD8jc4UuaOwi
aL7BLKmWhk6cxc6SN2X6ng+fbffVt2Db/Ery9Ykfhgd2E4nsp5N9K+2TnwSbPqxABxgTSpIE2qdf
mLO/FKnxTYJtIewjEE1c8zg6AmNucG9z7sCi/vL8GZNrq1yq4qIhiHQzQPopwCvMAlMYy+Up0A/u
D8YEfrLTFbEMd4Kll0bR+Nxh3HQx+D3fe9fD3yBL6KTzmEYRO3HI/WmjreWzK2z4ZBsYO/faAa0f
zrl2OZ2MiB+PKNsew9UpmlxvcMUXmOSTqcDSL2HCc81z3ONHjoXZ+5sWl4lCivIIauwHhayY2FSi
rdVW5G30bBmTFC7da0sxqMfXE3kONt6ip5iuN4pOOLRL6+1VzkjtWOVSI2XGRWGs3q/BkyjPIWmM
Lpr1Rsui6rjb2HCRNZrdA3LXmSqetP4cuw+Xz+R9wfpff/wcTmU85/AFdep5rgdB9xL8gI053M4F
CyGHpLzC0YVvmmyQcDWAgxhtOoivPwMmP31JrC0BfbB03ejhwUFNFHCiGFPK4qpkM46YciwSv6VG
4GB05FVA5x7dvhMwDvljhmwAz5UbFwfaWyBIrq/blkyBoImXZFfIm6H8I0mHlmE0fbxlTGbtVwdI
0G20n5xgeT0P879tsFMr1+Q1S7tC2kHH75pZz0U4bn/G/JKVJ1l50435f++naexKzEQyZX+sIM19
PZN1D1yPhpGrEEjCQtorBd829dgzRuJN0W4mC84D0KXqXTDdaM9Yqzb4Wkix9GkQ7iPcRST5Bhx4
IdsfY2kaS8Jx2Is+ZjoliPm+fJIFCxZ0T7KgHuzlEn92u1afcCSyVan8DDpZy7ZZyui4R03xL7uQ
GGmz4kuTdJmSOnqQ656XgEUL58ZtPsX8vwA9RvboVqwiu54eabYY0jmUo9smpc0V8WpZTxYluxhp
odybFZZWToOk5Dh8qolIoBWjSKA5iyy+aPaCc4R/J3t53+fWnmdpXR6U6Cg3ZIFv6mb21rG9fqLr
aYXIJuviia4nYGwtOAJSJTpPM7LdC6Km1PLgScSDrtuLrHeM6m0EVUJ4Zq4iJg/4UzcGBzLq4jAe
TREyVjlKLudlYTjY4ZHgxIzXLe33vXSIbierveiPtwl7Ysqyhk/DLOxXxTqwSIQQ8VRb989Gj5du
+3p3DcpnZmDlwydWfkg3L6a83qxMa3nrdwMhbuiREpyhXXu3DcvJ8XD188Wxex6RyY5iEv8vk/pg
a2VpDg4tZYO9GxlfLI9cSkW02yeX0YN8efo5TmZ9Y5uho/cM8XZeX+a9uR5ULys347ipF5G+jw0/
zQ5tT63QITwosTOGfhPtqnyrpvvM9IvgEGU4qylGCchqPNFEbbQ2CjT1tQwaz+6sA66OXsLffEoA
bFzN5Corl0a53B485miWOz66w80hu2FZ3n0q4GQ364cKmnDjL0JhgXaxrgvvfX7W5WvIEPDM3g7P
1HqU7xJLxEn1gHqz7mLbnHHuqNiz+zALwmWRssg/DCGR9FU7WeLLh9EGCkrSSM/thmQ3ob9vKU1o
GzwMsWhYgnqBzApuGEMoDDGl847/gdNKZoAodIfq3zEUjwkOxKERvnsGrVCl53V+S+eI+NCPmK3G
RMxWiOZ3loMbmUW4eq5vF9KS4SjSkol2SCq/oo7Z+88/lTz9U6QzSHyBCUUtePhDdqitg0FRbHhK
w1Ncn0JXEBWLNQBK9knQ+vruo8RMqb5NzGtFe0501InVJkfaKIzM5cBl4cLWmIk2o7wCkGf8DwB1
MuyxJqIaB9uAXTFtB5MtyHP6Z23FUaR9RH59ZuF++9TN93F6lcJzPgW8vkPxVI7q5Nwuchwq4zpM
ceTSrbRJw000bgZzMyUk0yqePPFCG/cNjyG6A+OP8vExT9zJsHmQXzM3Ob8WJhEtc5PyNXB7hDqE
8hhiE39L5Qs5jOBM11ZkYqmY0ZRTU9HUaZvY9IzQq7p1qKxUazlky3BY1o4UrQyvIH42IgJ45336
WPTU0QWsDKitWlZTsiursl918jEIVwaC23Q1REIYtQrB4EUYLYd1hmGDkAhWk6dlB2OZoa6A196m
vhL7Dz787baqFApihSMakh8GV71iPeTBJk4GuyxEkbJu2zjEBmLsNLlleBliodGHz7V8PHLkwd3n
orIYfI7ZdiY8Sfaxg9MA/vDiGJlCigkAruxCamUMEoCbESbeff1q8Kil0k7RKyAf6MvJJaxnvwCa
M4iruAITPMzrSbV5xWiy0TcQsMels9BL14f/EMcb0NzPe65eim8xIu2Kg00WZiHKSYgS3JYftEcC
GV+neLVYtyceC3of9xL1VRT69K2IIJcYqtWdld0cLfaFKbhfQ37DPmuDvV7pNDIjo2qLkW07EXno
gMH8OyahXhNUmoH5gsY9OxYdP6/3WBNpfD2/DMpJ1g96xG1+19i3p2eW0P+N5VNC93K9biAdQ4jg
IeCK0g6sOOFWKbcPd8Ldrj02rbj8GxV37oHziyHtVYf4yT0lSrNMs+X66zZ61bMDKLCWtS4si30q
PnIO57sxggt3zmjVGdaKIdzxbSOwrSdFJxGyW1aXWplVdNFAnovWf8Nx05s4oq9sdnLymL8GKd/6
7ZZ8qI8Ptf5Mi6/hDyAHxt2XnJVrIuD84py6mDPFqdnA0ncW0b7uYES+6zCnR7wh5ds9vmbt71AJ
yZRqVyRTVXGSwVdVgas1cHk55V+Dvh7gfuwbx51u7QJrp+b7LXYp3Lym+YH2NVAdTEhNeYbUXr5W
VtacEvpy5cJa9kJGKLiOZEGba70uvllzLOl2DANhKyTVoTpSutGeaxqak9a0/p5gpY2VT8xb2sMw
z9Nr2H9Eeup02rIOV6IF7alVRvlqQiLxvqKwTULGQw3uRF0ZUEBVW5T9Il4EsL+QGADqP93iLIVZ
rTIGSJbl6NVMB5ZfiAxwXZw1RgAFnP+1mbzBUAFEVxHH1I6NdeqU8+T+y25y1D1V9wzda0onKz7a
4iMf54pGQhd3tfL9yPfVKELKlqbhOVq+hLDSXPboNmQawdyI12sY3lh4WuixOUXakyyxOS2NhWJr
j90k9R2HcDchkoeV8RWfSEVfHIlUTPuzUV7G8pLhAqtPpFKRV+BtveZtAiN3Y0NgBF6uvsn+DPrB
rH1UyEhfuvIH383kkAt9jaTcrQbDYAfnYjiabqcf1JoD9a7o93l4NPNz1EEGf8vS+X/7Sfw+D2xk
jNoXnjOP6lxNTuV4gmSZK75DXQM46ssOZ84U1VXZUjfVONOUBixSyA/Fr8J9k2y/wFU+Qm8wYEGf
kseRBN+9ckRN9WOX9X5aHmU2bTY632aSivAOWax0l8zwB/3XsYyTm3yOtNk5E2kpp0DKF3REEgsK
VjfIelu2VXQFTFL3Lm1nb9rDeyT/+kg3M4CaGKMId2P1auFoqpuk3dzZfbkDDVMM0CWFciLrXpmi
9LXnKFS75vy1NqeZoqNq+ClPkjFgbU5l+eTay++A/ErIwNSkb2ZfcnWlbjQQQifQM+rngJ51zbzW
Z5XE794oIw2KfSjvvr6KbJ03K30eI9FpOF334bNSjVpcVhQqDzU3TalP3je/YHTb+IOoEfv4Ont/
2HeahH2tFR97uAYcjRyrFI6oW7YZIq+AvRNxINlgXRlLJqSLsyYNH0vzGLuXRHfqI9/2j31h+kZ0
IvNcD9dico3kd4dAiTBeTpUteXGUae/OY2hYgQbsPK1bgXZkzinUpa1057482cci8EDpk2VTHvgF
VzZA/1QXDjYtP6TmicfU1Ev/kjeUiu0rXyFZAusTFSJiOdXfI+OdT1JWnbV+Hl3/N7viAyy9YwSz
YT4Yf6zyu9a/Fcgzxve9/g5AN2af2hyfaCrvk4oM83ZieilPyXJjGtt+C5EYJIFkr7EqK24FCyzj
w8l8cTa1i9Prb/dn12tM5eKqiNb3aA0iYWDA1FZTUtPYBuV5n296ejzeSAegnsf6OsWxLc8Bng+t
yNU8f0w6m6TJh1V/VsWXROVM/kXYiP8x3xA/72Xxf0bQJOi9IEANnoYOIQZ+ZUWNc2mJ3iNKjwLr
7Z0ar9LNRLXHO4Bo4AvqMXmA0nARjulZ5tCIv0y/2fnUTvCHs3gHqsHTtVrVI0ATAFGERI8FHfK0
Uynn93fS82yhLRHOJdSKGWEn56Se8J6IOrVU2lXSjtTeeUtYcF2x+YVwUa9MapGaZdcsG1boBCIW
YLmoGyggjUxcHK3sM720393uflgfax4UxWFy/wruS548CRuu25aJBuZyu8OjjLf286F/gphtrY/D
X+bK5bJO9ktT2wCNy7NNyHLpuYS/SDhUXC0R/jcBL6qF/43AgIzKFi1N4ovMB/2homvKPNzkP0Oy
5+Yna7v4WchLAVFhbCjPBqwVeypcYlW4cb2D2KHcl+QzWK6wQ6F1iPZy9loVgS0wYh35py2HYfPu
R8om2JYeGjBbCOzriYsEDKmSJQ97COLPYyxq29rI4S13mVnWN9sy9sD8KF+VsTXxY94o7AJKEVKp
pe2TMjZJNgP2FpsiheI65vt76hfDOdYuen+N67c7ZlUaa7uZASicIYW/86NN35Xu2kJhjmWyjHMI
jJygJy6hTbxyC/VBI9+mtNZqBRsvx8n0HP8yVhDjts93IRkCyFmsytY0f0nsX9P1x6ZqNka4Nctt
Gm15eCXpW4VCGFzG/tJp59Y4dtqhJlfpIHR3JL6MRQ6tAaQ3MfERl50nYVok3X9q03MenP+eVNGA
80WU0cQ/MQtrkUsksdLfj5KB1c/XGt9FFyF78gIiPu4o9GLlB6SYRwMfguXg2z6EU8HJ5sDTz20E
W+BE6HDInjMfcsosxQfmC6WwAWK7QNYNYidy8mFFz1+geom0kdIdFV1lt7eme0t2TN2/R7Zef+bF
V5B/3bn4pp9xJ0RkVutqZh9Dm2MbWJ0BnzdWcFXkOXqImNoi3Npld6izo+QXyOb/08eSRI6leWza
JxjE5GszfS/Dr9r4Y7JxG1c1iAJoLelaeb7TwRO6Ngu+lTlF3L3YvS/1aDbpL4Z2nnRHzBh9uHec
IPSsbI2hATQH9Bfvhl08EliOV5/V62yWfp7u0WlIz+nnJD/24anmsMtJTTtB1H+92S6nTg/kBPTE
2+G1dcKGZLUzAj4TfSbMSIxR+N9CN58P5rptvTv5GWsTGttqm+1VZZ51u/C2P53y9Nz1Z906F+Xl
TkXXavo0IRndarnkODhykvpfFg6i+vxID7Sfi05270eTL7JyArs/ia56ceKOhfYVlN71qtoPyZHo
ne9nHrvWJvZMcssZ/o5a4XbiFKTAkjUMQRMbl+CxAaggvkiRdkHxNPqEb7FhHZdZsmKb36MsALw1
Vy8y6rRZb6sNWzN106ibXt3E7aarGRDnVrCEjMhcqpJQ4oCtAJLdjySEBl+4t0baXB8Lo1rTYyXL
mzuJuSmU+5FTvh8HbyziKKB7ISq4NbOwwnZy96ZPOqucbCxlo6PA9V6O8Q1DachELPa7ruQ8lEMR
H00F1wlORtWWb5ixPcvmkPud0QSi/Wr5L/lQO0wJja+NBhf9OsJlz6c1Xd+tFS3cXGoyxCYoviYt
3qssXU/NVVcvJQckxjADMaHGX5n2gady8AgRh/Npgqnl2QKnr81/CBLK7OluoOx0hTEJmq3xEGE2
9r0Fz9rJXKH7KwfoudGzbUYfaeTAUjh1s1ESomJR7PLODigwUWdEIo1PhCa4CY9vFn+JAvH4t6V/
x1ioW8jVL2wyj3kYZPhmsa2MIraUmE4g2ySXpndwU9iKb5WA+8zerParNf7AQ5r4uUQdCRVBh7YS
huQuPNwJG8yy8dR0NEkdstBfV5TOLFLEFz79xhzJbGrNwn5epYt+XKz1ANF2blCz6LTmH3Z1uQ30
Co5QypdGUb5o7uGNiRHdEAHI/zaUBSOkwz4ylSh2xDP4/0yA3ApNrxZVk3b5gfBFJfs8LM526h0D
AfRecuqQVXHqOBog56jqeJuGdgJbKvAon6FExv6N5Mu0P/a1jzV7YZOGvdWCMafHmykMDeCIwy4W
9+qGFaOwaD84DGmzAVs/mpXNmdyW3uv+lJfnjaq/1w+vJQCqiGgQTsnnwdTmffC0ZEM48FmBsNsY
+vsHdmcKkmFJKZHLYSxkRvMqFWDUumJJI68ya8l5tbIvBIpDx8r/bVZjtn+BeFd1fZHGwsPB/mpR
0S+yKjJe6UKlmcRYYO9oixUFEIUTpvuu2xeGb/SHwoFU+44pqA5E5cMyJZLDe2Jdy8c1Vi7mETIf
JF1aUW8BYjOnxnn/UU7Xw8JwEVpu2gKcMsUDyonKEXxfurI3sk0ln7gSGl6gIbq8MLmvDGW5+I14
64FdPGEH5n0eGjP7V+JPEf4dJFMimJsaHo7X2L+/xyNbntuiTWaserp2vvgN2rOZHvnjfDokPfoY
ElW0aNmwFxg55jQBEN4yat/cyLsFKGoRNfb9F+KsRicDxMr+uYQiKMBmJlEBFONgW1ji5wl2ZXG3
cdS/1nQmH+R6FcOH45/w9KrvzPqjxV9t9qma701N+fZZaQ5Th0IdoBVptpt0++Hh87xNolM6PUUz
SF5VuCq1JSSvv8uUIJf29hfvdaR4+BT7xKMkRUvOD4xMhF3S9x8cq7S49OuDC9TxwaPYTXK0vKo7
uIcWqfwwUd4oOnR/8Lpa8e66RB9yXcZT5AJ+NK4LzumAlAcqm1TeSlZBqW69AfBEdtSSA1hc+SPq
zlF2vOoULCnLH2y4W/2xyVgjBavxFPzK5ZL0k5aI9FNO4ifZNMomLbfuPLd27ns72NxXpxYszz1s
nMBV5TnqLC4BMktp+m1EpDV+75fxvuARZXzXANX7r177GKP3MLs0+QnWQ7cA/kJtMbC+vF5I+mLA
kAfUXlsWTiwfzfpkUEh6O6f92Xqc1cd52uxbRjfHNA4J2PpGSIBJ/G3EO/eHt4A4yDhZ/VjnDiM8
JFE255AtRMC1oYfuoA9uBXnlueoIqfZzzfhs/KjP6sc09tCGpua2MvdM6M402lHFRzZk2Eo9Crsf
5rth7UI1N4FRVst2XBrEfH6YEpvKNeytOTKut+N+GGEY7oNxH0t7clv9nEWKxdmFKpKHN3dj6DWA
Fe336YSI0PnBMRUV3wm0BRYUeNGIffVejnc9IUvL81ypOPWq7z1aKhRgfm88r9QPirptEVG4Kx5r
80Qx0dSGHiGabMxRNNlsQa0Ib+rUFmLqG17L7vEhcBWWqKc+tG/02XTQTZ58LcqCJrFnYFaYrDxq
Wl4zNoEafXYz6Em1prBWRXeh28KSxAMIn/D5YtwwmvM7zTwNZ1m2eGVhXj4JF8TUKVbO6SrjsUFn
nLFwf2BsQVc/pPk8vB2w1OC1wKipS5QbzgCMEeoKcF2Lb6aJr4DZjejq6jHbDLEIMaIdTk4yPHfL
fsqri8PhcTsICXh4R/DlB1s2vtn+TF2ufmYUwW6vIQpTZtbOS251U+RTsVzjiXqAjKob57ChIBHy
54ZDXf081Lk8XM5RcNQaBKnnBEb3ohFz34GVfcRfM2ugC2hz/CbUDd3NBZHAEuz79V7PxnA2akde
9CS+6MU1Lq+Neg3AQyAAHCr9WKqAzbHyHiSIOu9B6cihB6V7xNpHNO6xf6V0QJlaszn4SW4Ty6hY
3fqVxvG2XFNwTRdcdoNcS73kPMv8MQD5eHqk12K47ld9cJ72V3z8oAv9eDg01kFFYSHITzO5drKq
U+QGH9UUfviG5GlirCHehfaeDFTJAL9seSGMMR51EsYKviJ6f+r8lLcD28HS4xwjjATEK4OlmYno
O/b+5tk4es3sIPO4uKe2fjz8VVBurTOlTkHihLfzLacGRIjJnO9ANpJib/N1ra4Qk6fMH5bLz/9m
w03Djidy9+isQSMGnKubvrvuP5NrKeadh7SANecCvueHavJ8+1Q5yf9PJmTa2pHFydiPm+ONeGp/
Kkp2HOckc/BiF6sMm/lw0tpj0OI+PDREgrYlaAN4+w5uEaURim8X734wuFE8bqOjsEjAl3vjpezG
nCaHlfsXaMvBlVi+N76m7umG8kBOYn/O1yrNAzQBU5WA8e5ZnK6oowiLAYnjXjoN5lxcJc41aLsi
zkK0hVhBnS2a9+DrJi0eQo6WT4+DWs28LF55r/SB68aCi+qHV5YFk/LfsiD86pVNK88CQkcEFXcH
g/AVujzTqZ9ZbgCRpXGkzlXIeIzbIDlBOO++a3m9Ja8iUAyZnec7cSOn+QXnpDsAlmNpfUQGt+57
fdgb7HjOJuNkecahgDhY+Dr0xsJ3cxoWYG3wSBW5HVgEL4n6pYoHv7fkNOLzG5YeAeLu1OPiWhvQ
EB7eCO7V4SqpUodrpjP3XUE5seMF0qHRyAPYHBL4MG2ndvNu0P1ZzzyvldYyDqzJJhl25icH1UoE
gtx3WqObx6mtqMA7SPKBRxH/nrZOVy1xDeUJnrKVu30U1/etOv2eqr9zKfctTPrMqcrBsLmwfh5k
l1M+CN+F9Wcy+dKlz2X1C9qngUqU7NlzsAh6LijGZMeCYgkUfxdAif7DkiQLvMfzpsEBwbgvehaD
0tKQqBT9iqJ3SjogepAFY0/o3G7HvvIV1zA91iUReOBgoxnbON1XqQ9KududqAO/pztj+kyC5Q4Q
I9LfAJ9oPhr6NY1GJms58ywpbOyAXLEIaGmyWXTFojHmSWWrfD7oYZEEhRPypAg6rjLOWiP69SR+
6x39f3jI1rB/8fergrSrP+MsfiphiGQiMDDQFMOQBJt8N1DYG29l08NsSXZbsetK0Kkba8aC56IT
WsqoAbVZxwXDlQ7fcvJB83OB0Uw6hY4hLy0Yj+6kXyoF28c1O4iy9RQwHoRrr4JbyTNeDVe0Gk0f
/zfzjWoycQf75bTv868i/8Jpbz0TZhV2rk3iUP6WV55qC7HTmByVSvBJIDdSjIYl6hClf9Ty8/Xw
+DGmjpzMKCkQ/FUKinJeyxPypNiEAKY9qN31A4vxZFaNswfmWOKEhidW3BuMu7fnXreu9o3zXO6T
W1zqz4IjOQWOYxN4YaOsJOyiROTztfIi8klJ8Kzo9onhg6MCzh+cS/US3SjZIG5+wi3JcfzxC0sV
Q2bLPlraorJGhQCoP1zj9pampAre5BLQ8PoRoN6du/uJ9Y7i5ry3qm+EHIP9ND61k/Oov5n399Ny
eltAycpXcrTuo3UXCWxTx9PCWJPjuOvc4D6k6ENP34fyTbYiVzE/8u7xzztG/B3vGJ9invlkJgjR
XtVJRRjXzgZSi8ICCTdQLrb9IG4ZMijVWTE9cnMwONsQzK7ZpEVf9/jLSj+j8mMc3271dazPiXmM
HK2jVNMrNeTJrYaNs9s3D1+1qEK6lV/xnUn65z5+h719lob17YCJxHHrYfV+p0Xd2HHa13HxJydW
lZFyjep3V4OtA6/effRHgwTgzcbeUzD+kpMgjoLtzZAYVaC4O+4PLy17g1RTJhw8Z5JEh7nLZjBw
oi0fYp78rw+xazp5K+LA1x/j7Jqz23Ak5hhr21I6DeZRcaGfq/opH6/Ek7mKh2d0FFGD6CjljURH
dXAVxQaPwYNw3sq8r4h/KfcVoBeymYBe/rdJ7DVjla3YY1L1u9IozKbNztiUuEokL3E4P/FsbJj3
4gVXhI+q+ODjUgP5/sQSRcEg6YryLXtcW/M8hMlcG45dx9bCT1TRUSAb14lxFXSeSPwd7B3rLU3b
z/vRK3LtrM3lFxoH3S7/X5iLdD4hA9QSQgYvFj1Jb67tVJC0odFPHktq0ZP0inssFaFWT1H9PPxG
No6tbQM0f/Rxik7f6/ALy/G0/DahxRU/afmTG98TbFyHh4yj0s4XjCA02uoJNQRrTXMb+G3FWoJm
jnuLpt34Su2vQPppfuyo9zWsjY7FobS27Qx46ZO8wXncwGll4kY42GPmSRCIeKjKru0jvcftGexj
1Qt65GiesMnDGKcpQLffkIpRtKWHF+keFUwHvkRMAD6AMa5Kk4JZFXOkdUqVM0G52UYOfPttIMK4
xfiPrShRDkHE3uAYtceiPXbt0YyPgc2Lm2wNmiSDbYeLhr4grwSEClIDJQyrTa8cgA7QCqt8gHk0
4wXIyYrybJxz+brLVo92qeLtVmeAHeIV2HTgJDp8kZuAvVFvu+mZ6JndniCth/9tqOjwlEQuDcwh
A1Br4bnnRd3txeP9DQjNWxW8WfJHEH7Rd5jSUaB7FNJRTgvzi34Jtp3gBqbSP1QCAD8ocV9fBES+
AuQMf4ThoUIj8soOPYUWCuT7ZbUmgsJtPa7WDotb/sqV/PwN6X4eaWt5KoHW9ETaqQGtdRdpp9it
1UtVXgJ61ouLWkOPpWcIYCoa9xO+WxM4omKJ5yO4vVwnkkbMnX9echY3ESP0iGzl8Ix/0LxUH5Al
SwtjmV2E+7tKp2Wc7U3ylPqCpFXDLeG+jZu3MvlIm0+ZNfccdBqm9Eni62js2p62AWHqTXZLbxp/
h8pXgAb2FkgX2TrKKh0lPTsxoC4DaYnjIJ9lY7ApCYWZOhkEM9V9f/1X50a3zyT4oiOlMv8wan5G
5rKoOSCtyhuGZZZ/S0VaJs1SnZf6vKXITN5tuUBXMW8ZbrlmOUebQyqcnsrn/pZnRWwxks+iksLy
czincbeb+rRBJQ1ihTjH17SQVN445P/kjXvCTQclCeo2MxxLppq1qZ0Ps0S0k+1AOg17ph+M8PXE
1xdl/pvDz+8Zbn7r4nc0vl+s26J7x71wO6qEDaud9djde38iHwdrE4AKUvaAQrk1VWJ2fcX4cNy3
2aIgFUslAIehi5m8hSBv9HfzCT2pio9J8z7M+upcT075/ZRphzT08zdWSN19I6Le93UrOSmCKPW4
En0ypHOV56zPgZFZPwBNBOyETyUlrpgF9ipTqeS3E1+aIFkf8ORm2HLtd+mvqbPKNcozmUZCOkS2
vZLmE3ZryuExfrYY4gthpb53AO73RUhRyTbrNka6qbV1WTHDO6G00DL8B0B4oQTN/jOkS1RjZItp
s6hn02eiQIPC8Mx6DsqBP76pDr3buzGGotVjKbJ82opl+4vd3EJxsRVbxnvUQ8qHxkJj8Daf009t
ipFICzfxnQ0vj8btjZ6C6Y6l12NLafGk25pTlHhRWgwQmC7c5dIcj/LkKEBZ53Qhpe9T/BvyJSRp
DAEkjNzc/NfrY04P1E1D6I5XQ7KOYZCgpNdi8E8BsDH5My4astvJpDKDNQHmGC8kDUc6GdpNgD/i
tpHnOVKiuWzMpUQUWFq26TIKFkmwaHOqUBcal3Mzn2TzV9WRlM5oknnsIoPk0WFABIfFXV3iyVUP
rolb6dtU30b61poykG/HVJSmxheVj4Bb0FFVzIAs4N+9J2Sp19ixw+Ur0ImYx5MSNeQl5dXmm94C
FbQEgINkdoWwNORkurbNsJPhvOe+t8UCI7WXXrS+eC0ZgvRUP/OxenmOK1E3RXjh+RiSpT0WoB1o
nGoi0DhkZKlrfLDpPJTKrsr8gnndL4NDH50qULHEm/akB8hrgUOGeUZJAThkC+sXrUpPBhFpIlNd
HViNfOiCzt92V1rrBFku9jkDcR7cssRhy1ZT/LYOfjFQhxM2nbsmGJ3qWWJsPldMsIS8ZvAj7ThO
wHWxgeDeZGueWsyVEiPZOeivSi/Kx+K5pH8m9WesfxZQD9KOTpKvFvijFHg0jZl0Zz4Dqg8g+pkQ
TQpXp7KNTTbW/HgTKb/VsCMu0+Z+SLW4wjFHMLHD9nhX3Ft2KrNTp4O2OUpOVu6ScJfwLnWb/bZr
Kdh0JPwdp5aGB2SPCzkBYWIJiPfSooFN7m7rM88h0cp2CyExIirJQfr/9qHFUU5Z/L+xk+onmR5D
XHEl8QQWWiiyMheucw+2LfapYF1ygfYeouzrStWbTWx4qEcmct9yoDhLWtaYSiyQk8uO3jqaQaKF
NYordQjFlVq1s+eVmmOlNn2L29twbrRLOlz16ZsuvYPVqptPvfjSsj+F/Ifigmevhj71BY+rDwj7
bqaBVwLmjr0YgBvK1UpvV1q79LkcZrorD26wedmVAPG+7Er0teArTttkocm/GHSMnAzaW3AnsJcl
lzq55NYFF6hFZ1G6hl+kSqz46WoRgTiaZ7HKwC+apsvH+fab4FJNdq2wqJrdYcoeot4b9e5+20aV
F7OjsTC80owDSY8y4zvdWYQqIxmuwT4pHYxNE8bWxpvfiqMSnh780k6ldmpuZwlRsjrRmAnbJFyG
9hHusdQgD5Lk2okaX8+qyHmupcmK5yPVLTQ3rKCE3qWzcPHRdJkyImqtTRvqNJ1t6CpbLV7IO4uE
E9wH4gl/bhSJGa7UEL1ncTTxb+GhRDOSfcWRiaNJu1jZ3uvtVNuko9d360xZCVeqJ0vAAHZTfT8+
/KEAX3m6MWNEOb/3rcQ/t+i36n+U6CeV/sTpn9780JQTPsP7G+kyt8O+Fi/zeKUNK8R+7oZcWgUr
FPiHp1o5B90lsi65RN7JGcrr1Lq4UXAZZvEEotqpTzggz+8xWwz2lYRvy/kjZSwiuXFg6ShFe3PE
3fY04RV0klP7YJuzAsho0wvKCAwBk+GVe2zVblOWYJVHTh7zwvVHhSUOc6JlHmZzFO1ZNA7SwXRK
j/LHMH2fnAsNcNC/52X3WHsdBwaDEJdoDUeSlav77ADaJFP3abwrH5tryALm2SWoJOuuXr+7LKCx
ODcLFvkN0wFl6s9tD0c57bnnaWfmbY0ci5iJHPuY9aHmvqCYnFS4/1LajRT9uv++5ozbAwZSljqv
/ypqMXVU2jcdesgEtxBNwL6nc0CfxXWiXGsMecPbDZk1PGiFiNCA99h+MiYxI/Gre85IPGEYk3i8
jK6RHLOK1N4+VnGs80lbE5CaltuCBynMCiww447MhFnsppPttNrG8TZcGuNbM7l8bhFaaR6IrBXN
A0gS6kejXfvg8tDO43gq7f/D1JkuK4qmXfuIiGAe/iIqiDjrHv4Qe8hknlHEo38vNLu+L6Kiqrs6
ujJrKzzPfa+1rqX39oTuLwJO2UKeFzg3i6nD/dmQAS7iP/Z+TzbUVLYWeRt9/cs6XqO7oEydsbC5
qU4b5id4hh34tLfuwXTUcy3ZwZcbmBszAGpTNx0CtXJjXcGpv8wAu5qgxBZI6EzbfIQGCj/9fs+4
2ANssrAI9qIaxLd5nuykX3KOkjT1Q2Yiwx3NF+NBq4mjhtpKB4OLRYZ+ZCpgI4p6lSkPmequBdwk
s5XfGy3cw0wy56J7J9yTbd2jJnOu+7B/4BzVT/YPlBHYPw2NIcaaRCQtqq3kpzS6SCyZjGlHz4K+
FGwh+gGMB9tgulIQNKJ7CviXxOw1pXmMbvUIV0q4YtfPC9pI1+/8F23cDd1BzI5KcmaTEL5JJTuH
rzz8ippLyQ1NWF25dFTYwFd65de09LB4mZv5mxaeb6Fda85D9m8yuwcinX4qTySxPLi+qc2kXTwk
cpksX/ued9RGOHFBtC6P5AJriIkbx1fXvN2TCwoP63w6/FSL8tqVFfIz8yns+CUQJCSTK4ucEmfi
vXFrckEEUaUViwNT9Z1p0SDQndDhi1zzyGeUET7bTvKWTS2inBpvtdPwxII4DgYJNuKAAzsRBMAK
G+TDmgNEIaVf4Dm3G3OV5sima4MAornmO0iA9p5t2HbpO9yA5pUXuU+EgOJMo/CpMbsVf4A0Mvjh
uwZ3N6brsp98QCCx1vP1EAY08aHzk2V/zG6PTzk51F96/tlc34XoXVJWkwFHxZJGiAfLHumYdjE3
Zgk1JdFB2ivlZk7Ll6GeJeHDMD4Tpv2VyothXEGagAAG1h6vO9N5cb6NPxl94uQJmGrNj+XBMtgB
/73rK6DPWrWiFf6heJR1W2xiONyJeinEykijtYxZ83p0H6MXS6sXjO7ldKrCQFve8SPTQfHYytWW
dJFO16M2tx7bVNyG49tDCugurdS1dqVch6qXFdOmJXn9LFcCMyYVEAz5VqAz+LY5U45Tq7RITtx4
7bYlDi5TKTUv5G8t+5ExFhnzUfJLfWoP6F0je0fbV61DnO7R9qm6ArsWp8jy19adTXWFLBOuyWSS
B4tv6VRhsu7cUoNIP9nQ7Gt5aidj+I/0Qzt8GSQ1x2N6SJoPtr9pdxE7avkOyjzs3WaYwtrI7rcY
yIRXJyu+Hv1Iv6+fK37zWGPdGIugHabCnnggJr3gTqljDlW30bieuvLAr933g7kfwQJ8F9J3iadB
bqf4O3wP4u8zKAEABB2WkqG5oiRUOrezLpz86txa2dXMgGCsZ+BN6E6pvNGFQ0Zxrz788xKTW5Zd
VolPM+wMZJrOfiv3S4U65XX1QEJY82Ud3am0L92Oz9K+12b8Je2QEmSKZ4GFVDTlbfmGTuAXXhmA
X5A/mBhfbzfUjgc2MJjv+DtIxfBIvqEHPCdITIm/V33PknZLOzSpauJY/RLNZ0gnn2TIPoTQ6gOx
nlzHSmBqEYj3TSMLU97EBA1a/miDQQoqu7Kv2XTo4O1ptd+G3RMFBcIXoV2BWxCPxebegaOeqQae
PLclUjrN/3l1Vu/T/I8E1PKN2QyQ2AhMP1cAg9HNKgASEluJgwJGie/9M1dL78plSE5CfsCgBAK7
4OI17jJp3yBs3NLPqvsemp+EqZtAY3zo5knhCFc7Bfv4DJE3MizzlWR673d4eI+Z0Jz0kADU0dAJ
SnDR2YfN7t5sF40tSt4guUXBqhuDBxPgsm7nhjJv5pgSbLawysGqTpZxvoKDsN9LCzP7rm0wvxyc
d3H1zjZgtDYUvlTw87+COv56xF/d8PVsdq3u50d7Kjkky6PW4bzcFRFNOYHkRDzZ7HtsNffFhv7O
9ZhvMn1T3LZJfmHCO5G2PN/uly68FOEFh17aTBkySz7n1klk35MCqCXiNjmPD7m+Ku4rkM/cnYWa
edKv/SUWhOO1OIwfVTrfeVq9lAkwEy9N/Kt0jN/u9Hm8PBzpG3gALI6Wa/VuPSzlnET0Ur27HRO2
5inNlDgibpQoyM5rqMKqm6yM26KtvCLybNJA4sqJNDAogU4i22FqBODE1EhYm5QT+zl5n/MmTQ53
Z3x8DtQDKh+F+b4QpUCPg0BGRXTY6HBbEawl8/AdUOZtmjL+q/5lxHhV/7YK/r055GrNtTTv+lhl
uV8ovl6v5Xqtm5Qtc9HFIlR8J9mPJn4L8pcg8KoZ9gLtBUFM0U4gFLCA3XgGfZ+iYQVawkriakO0
8rk/Sgo3HpaZsbiJC3XeTu9db0xWN3N1CgYkjOr46Kk8g068y5Kjom+NtRX7QMtTChKeETF3sC16
tT+qduqTawymP1hLxHWVjYAL4Rr09FcQNh5oyfUchPbueeEF+YQlIVadhCsxcWDseMABDFvx2uJQ
Jpt0hoOQS1PWcsnFT6hQ7PGwuQdpIn6XyNGoQ+q4sfowo7AyhDMTNsx1cvXxyphSxSREyW3rNmGc
UoYN6RHGaUlWpP+v2XHUl9d6MosgJB1jW6TnHpMx182tgeXj+Lgd7rg1pe0Ne/mAGx5HLGtL5e5J
oC/rg0IuhUoe6T2EQ+VoGDSBXYoHSzioj0Ni7vGYIPRazmuMxpY8PfHPF1vh41jg92ld35JiYVwP
RbcXha0uTKWu7MT1f5GBK2JKNb+2845eVzQhx930cKeBYJs77encrxHvhUsD/Y2Y3Km8n0brpA2n
+3B6KMeipX/4UIGgxxeCcE6rPQD3qUf8CbXn5ikH8Ov/Ee//ZxLEh4WGDkhDVqXV/Tb1IktbKMU5
Aup9XLAiFKyVlaxzeW3h6ecaMW7qavtYqLQLpGzaXIt2AeImmZezyzTdAWGzm7aYTNbsgPrbUpU5
zJbawjAOUUKKcnsdqQ/ZdjP43kZ/TIVTM0v0jaltNFprta2Iqfe2S2874Naxo1x3Q7ob+23Xb8v6
dqoit4jc7r6Mn1G+HiFmpH4i1OdlqS8e+PCadCn80CJWW15v8dbELo/bnZFmMrnLpkNKv5zx9RqT
E7V1XFmnugIsTsz61bwZMY7OWeiBCcnaBZXSLPQoMWOhdzcZUYE/seM8htR8VXbxF64G/uZ+QVQS
h+IVutJVcSLCgxsz38olwv+xQHcTLinSG6EO9z/PbWedXDeVF5FjKMdWOPTlQbjtdXXJBzQoXuf/
Zs8EQofb9+oNuEueGf4X9eRxxItuhQtuj13qEg0oyy07b/ysSeqNJPBMT8Q2268qsKlRwDwUBA2G
WofAgGod26fVoVFOHB5le2JslWdCtpbdzFz1+T/MkJSBVx5uO52cnr6zBnJ0H1V2epVJZo+DwTqK
hiFz6u2lG9x1cIhpDldgn94su7olNgpT9sbQYZl/X0Yxrrx4MAYsdOlKiZw0Oaf/w2GOM0ILN+51
j61RbSsbzEX5JLC0I9Gkt1KFxHO2srPMk+oAjK8lOLKBavoClr6eLhIbgG4xFbaCmalEdnLssdfX
cd2Ma5isjABijeXHpiEQB9OeOsqnZwUhQUnQ0HRj/9rFgQegYkGeqoIRl0kWNdBgYmcw/gFz/397
HyjtgSXqxM8n8jU6Uoeb0g2tZccu6bbsyaMCR34wM9iUkrKbhwtAm4TglJiEVvrVvwf61KYZNMZU
yQjfQsl2t2qWRGuXYrDPR/1lKl+j8gX5u6GyTjnOHIS8CiGvQYhzlHoX42V1uvYEQiozpiBwaG/I
OLXXNep0+kYdmDEb+8AyNuO4M6W1eqQ7+96yPlhn9zcrfLsX1uxafSjyPxCMNJPbfSVxDdix5wyf
CHApmViAtG/07mwTS66Su3RuQqpU46WgL7KSlSIxI5Ncl7El14WaI7Vn4kzA2gkzHbGOv6tPhl06
fJR/hIETfxJ2pr30cIraI4Jkkk2CJF9z41QUQdIdNYGqTtwc00L7mgcMm797JFKEe4AZSKREPV4c
DUTb7MZL0a2gZ6SNbcgbUwnK5YB3qWUZ4sfs/FhZ72iZAh08mC7ei6x377mbUUM/xcke8f4hbRkT
xmJNzZgRe1qCw3+l0A70WOeU2z3tFv051o51AEamJoupfP3t/8RziQko8yvqwDI2jYyzvsJaIPUd
dqd7GI35zA37TaMFrmNoOyikDWuyZMuBibNMhIPMetAli8O5bKt4nqszL7lkxM24G8VZJbv9B1P9
y1cGWXZa8iZ23Lo63aktyqeXXaTkLN7OWfam3N+4pMofOXMdDPD6ozw14oQf6ZrNJGLY+NClXSRt
W2ljJoFgL75TcSH2iztM6/t8UTGGNe6zUtFrQLw3q+R5B/EwTB9K6WAvVOGicfwIH6XxmdIaA9nc
TVWXbGY2uDosYcU16fG58Xfchi2LigV9jqJiXGeG+kdufiXrW75zs+5Zn9Pte1u3D1+7rXIMMBpe
VtQUn4Mh3CvS4Up4Nr9kwkXGk0gUTnyv5IU5TAWO1+FUt8fDArgt1Xyhd7jbke2R/oa1HpIWhsLJ
V6X0WvxjN1cCke8ZLahyPJeaxzNPySJXDsVjyf26Q7wUAm7vLL5kcYktkXcp+CaVOdi7AXZ4TNfv
3kSF++fiHxCgHzFxxxOrwBIyrXVWrHNyPzf3s9SeHs7QoElOs0PMNtKpLXdRSdsHJTvUWwCKR0Na
GSZJNGrUphuyciO6OXVQ5Q6UQXFwW5W8s5tFHj9fQXEtxcWFzs83r6YfLiBDfr7UanEScvnVJ5rh
jtVyQLhbFVkIrCoB/zHtG+49xZtO8Xgyy331Is+vufe6DfNx06DJbfgae8PdW3x3tsIW5XD91Fjy
kc5nYt7DhsSV+pDslzLEA1BuU2tLRIIfT2m4/HAAEz2U2RgFoggVRdR9UwxyISikoJGCvg3Qu+oJ
0IsYkJEWVal0gL/ph8UqnrGvFTTXqL2yXT2urGHWg7VW9VlNbYnkdbk3Smg+XTHd3hV8BdTZcIJA
0SxdjHdqfeTwrgx7IOxFN0k+e62c2LwgOor76b4VbtJmk2Dq4Qt/XUez/0BsGVxqqEf3qdhYeiz7
mWVBWw9aRhV96v+ODcxx+9Dcx1PlrFivhnqVjqu/Tpn8ytZH0rlJ//4xt+SPazy/cRYgGV7fq8db
qF409RQ+jqLTWW6JiqKAHFnS2kWyUmL4qAk+A/UrOgdTBcHRe7XkmJjl5ZHxbK81LD23ncSNmvYw
X1On0Z0JPV7LRsCqqM19PVofb1R5b2hCYBcNN9fYSU9MJ7fSujoIiMknAFfDE3C1Jyle91NeT1UD
zXtwk1Y2pb5ORZ8Fsk+82WP5G5X+CA4N/D/gDzGIqaG1g0j3AxKLWfrm+AzX19RFZKW8l/R8OB/4
+J5bYR1OFZ4/YZe2+7rdAwrMvE+TU1PY/o9z17FF4UIYLjVOxXhZlIt+BpOP8j7jHkj6ZtS3d2Mn
WnsrwgFPgyg3j1eDKJH3Kp8Izm26c/5mT+aR3FBXd0hnIwpDSW5/ilfiPvJ9pQoyc8MyDg26mgvY
w4xZioPWmHh3mrKSJE+TPOiVZrgsuRo/b/nahH6fPGfmKrv6Qg3Ma41vNz9ZzfmqTPnrvyjsM9fU
P+P6Cz21pHXDFRzatnl1snvgFwNTvsFndaayjhfulGjGsQcaVi72A1+iBFCdo6nHxDGtU5pdOABl
qp4aW1aoZPpHqfKBcO7Mfmc46Ntxunytf1/GYhhNGIsjGA2sx7BUG56yFaS1RkTxwb+P805EM2wP
t58s3F2z460+aQm0bJmSMyznjykMyr2qIwlaE4DZfMJ6corH3HpXRY+LsoIJIbTbZBLDX9vWXlix
bX3E9Imd2+ycCcf4cVRk+255ce9FOQtUN6SrUVma1TIxFovvT0jFOm2BN7T5pURAetWHngF6ZnTV
2JPsB94+ku7RepvYgFbVu7ddxPKhdG4G5IqthFh629VAZ8GU3Pd0CaQL6nzGJUUmypdYfR08cThZ
6emqHLMg14IhdTqKrmh3ubk9WLMPGSdmRanO3vMa7e3RvkVY0ibf8ou/QSvm9fFuKm/Uf+IVouv1
lu7DFkd4AHkH/EWTz4rCbsuFqiwkW9WP9YPymz3pYEoMxw5J3MeZNcnr3EaAC4vkJcqpFAbuFlkC
QhFwNOnIYk+oTlF8aGEDRMQJ5qbZftHafDXNO/5Z2tDhfHFrfKKirTVCjQoADOvOU2aFIGgcsZGk
5jm9v1X6OwZU1MyX7o5VgSWWjvoO+o0AxRQ1gxvNZ8nt9mVxLzIcL3vcFyg8+ML4u1NWw1Vh/Sou
/wutYhEIEE6JJ3n9RS5kRR9d+JUpR0Q7uDh+1HDr2F8ucBcB11m32WvLhrO6ZtH2fBGwZcNt4fCZ
R/N3n/I2QXf9BUmCcdXNQ0oVbl9IeLn+E7wntDqbXpWvunxFqA3BRRc9U/Q+P83iWN0Onwxpgunq
NFDlrjyvxaPU7/OCIt5deT1m3Tln+E4/kvktPIU8ltmlvl9iRO30MqQXzTyFwLkuisRjdYRzwKoo
kRY3Ww4ZRf1WW+Fj+YpuHxH3QzT29OS1zTFh3oJD1yEJBEuCRKTWUFtkd/zFJ0voJ+uXLalAoL6T
jeo2umPj/eyo16IbKg7ntGs2dHv6BkPYu1pPlcLQFbHMQldMAWxNzfHzeQjztJlX8XFxaljAsW3V
l0ycrmQXODu4V4r2MCGDoQcvCB0Mxl5Qd8g/1e3CgvHyy+rDd8puqyuQYByCzIXINddF9uYdoNnO
VSMCwc6bwidszRfUJxI/fGSbCbZnj90ml9/S2U1keQqcBr74SsWt14Bj8ZqnwvfukC5/uWd4sZMF
MZYd21MbHyd6Pz5OTN6If3HFkn0b1TvM4Fw45dvZki+sTa9zXQwiKUjZvUsBy9QuDoaYMz9rdp0I
T3MzNJtKDkbTgQZ9Nf0y9jubLcCNcKbBP3CG0EWpfH4NwOY/yxwujkgFg/Pv6ZA3Uv/v2eC3xDfU
d5oUo4+rJpCavXeftM3YHdS9fv/E81D09NZeWv0tpKb2SSgnzDIRyk17cEf7L00WAPOvgt8IviH5
Cd0zNAV3PhyN8d2JnILGymWKR+Pp168mk9krTwrnRMPnP3PcFLIgWpvwo3gUy/NwzSeHqbzJbD0N
yCLccOQcQ+tEtmGwTpV1crCRkUWK0i2ccj2ywcjTJw9entQqz2dHKglMdDqbAijXKS1R5Y7PStzZ
58Ps8utIz7wcxgceQd8BxKGDo/MgEfIqkXS3eHhFtnJ8YAI+29eJFsAjKmEcaJw76Qz0QbwUghsp
UygbKuDLJcMvmD43atzzQOwVzHxeCU6npVF46dCD0R5iemOh3+EQH21iAcnDE6pTgRS2LskFEHrH
igyHttqCG2ByvzmR8lHWH/f6I7++9z1Dxdej+Myxio1nmXzgxrytLey94dpEd9G3cblnsvAWnbEz
iRQyvIuHnPDJm4RRRT3K4zxODjpN64irbMeHoy6ddDCk1pdEN+e4yAWQZn/IGIxYJB+fU/Aeh3EQ
vNAHr9OOLIe8hAw7Idj3tIrwbEFYLKVFvOTTM6hEOzh7YtD0rV7f71+FdpHzM+nTJPZDWCZ2QntC
4sraPwd4+Wy845JQzypc7J9qd5TRWLIfQiCJPmnDqhaITxPW3VjL7KvB5ZBtoFC+3yDo07bouzE8
cHVSe0Vjdp1d3vVmgTOZP0MBrch49MvbwsnBZTUO8iILTq4xBCImWDxpiceO/6jmy0o8+dd2rQN1
o9k0XQnFlo10iLJIWMYm2Yx+AH/WYJU3bmmeuOrvj+ojMt4z5UNQ6Fae5PR7Nynq2cEioqh+DDGy
wlmd8VHpN2RMPxNXiiMY3DX/OSlwMhifd/VLkb77x08y5Wahse/FATP93sj2WbqjG1dVNjfb0xMf
htPBDpnuUkf9jQne18tdNsNtC5wnt0G6TZ6XVF3oypw4/jE2N8vZQ3dIfjYL5TOp7EUbbRbtaYHJ
Y0iCDls+92HOI1b6tacyQ/mCvpXH/RAfB+1YbhNrTSvJowh6PZC+h/DCPSC8zeklCcllzEp2Cpzk
qd/rq+G+gkJrxYtDpNpZfS4RHgpElH3rxv2u5gDXyDVtWo2fZfBDqS32N+620K7JHIeYwO+ONNk+
+CXmKUGdI3hH+gquyJtzUjtk4LCc8YhmHQ6pcwT9O3zj7anuJzeJce4NOLurO7GRwfcDcc/bm5cy
AT8YnNlUfIDBC/0rs4MrllLsE0ut+Qxn+fXjWr/NOKtYKeA7/y8FxfRDhufdvaYnmnPwzitbSu3u
8lHUJxgUkTjFdohr8nWKR4LYE3YEqiVpQOCfmCdRD7Z823prhXsAOivvl3Q4XlLA7djHDvq8ibdy
uL7q/EMWtaHOkK5AodJakPFeaLzohnLf0ZIo2ZxLi1+kcuwKQfNL9cerQfK1/SIJQTbkBf+ArQPk
tb+DIV230QyvmomXMdtgQoApcsM8xztzdn1CXjVtGgGYZUBDv2aZFHIlFUjB63GSaWd8BBdMAJvU
3HIZvpoA8ly2uDJN99EBR/CDFNXz3GtKX+fgxIrwg8XxJXT11fbdGasd5RxKc13d1N8xeyu+kuov
1tfg84YF9u4rMO0MH56oMsX8B8MXDcx5vqisuoKFq9d1Ng48OTtm8oloUiQBYjVtUlO8T8VVpRHn
WbWBQk3P4JG+MOEb0WK6DvNgf8yzXZxN0r7EliiEQeZ06jZXNySpy5Qg3mrvttW6rNbEHiP+mATw
6MO8Uutz1BOyvq/l5iue2bmXJpwNlW0SVK43+mPTCMEgBKIQyAsa4nrCyMXbbTyn1TFP9sRE+mJX
OI04TZkQ0kGXZMPuau0raz+I1ECo41qKFgxuLPumsioqcngFdUtZX8aJG2mTtDJzasWfHbEaZ7MJ
m0S8/PN+n8WPpRJT573MnlWwj8El3Dy1UyG3qe6/Ng+uprhFPJEMBIsbwW1YeMCZ4WLP7Tr7pmHp
9gy59h80VrD7TntyGtPuG0hs9fCqbIWCQbdgN/UpRo9ZIm8GM6iMrTDu9f6oteeaHTMNW031PlDf
rH4h9Se4LKfbAVFXke4Jci/5e9NMNlmch1lPuCsoyzXHJGG7/xEVEEs4LDlnIVYAk4FYcf/B1FLG
h1g7iM+y4iCG7iXtu/7Qa4coPAr3Yz5Cg0O1PC4WXf8thF+W+R0OX3nxWTcf1+IN/S1xy36vM/or
gTFscmNrjnuF3/lbVTkEIMk9wpontCI9McpXZHrr0Mcs6An0L3mSuQrwJGZwvqWVWPqK5OT3o/NO
Y7JVn5TWqy7x6Zair57v1pmxrs/OqJP5m3xnWXuWHscFG5LVKHlIplrvVoWb0itP0AdDAiLlMSku
LX17woeifunZD1Ec7f5LEkdTPQkTs+oVg3fwpHqV1As9/dEVwAnxbyl+m+XXgwiR8hbGF60+Csle
iBYJ2+gCwPuSVD0wwVY7QL8QcjJYZyM985KP9mYN72lXCtsB1BgEo2jTd/iRl1rHBvBQUJwYezTZ
40Fyoggh+xBs+WuZHcYWwA9yAu3sCwg9Rn26zm/8lfsBCeyAffh31f6IALCtM+697H623hUhkGQ7
w0+h/OutqeHLlS6RZmHpOrfqnDTH5mm7c2B6OsbfrtsbzW41tWKs5rK0yxr4gHG7u0obS+YmsK6s
VdyuQ4N7/pburPrQ9Uc5P4XK+cHWNpzKBa7tmy7j5jz1w4lMf9IeEVWzbH/FoKdsIAnjpXs108j5
/IL9fSYvLI7v6D1FUNAXIqU/5mHoyXupE4vQX53vy5kxbM1wol9p+QX0myh83MvvVztiPG/Cj7L7
VK2P/vZRVl/Z+ENWteptvaBSzVHI5W7XYeRIErV+n8h6doZIcxyirzU9nSo81LmE+w/eUOVHJyGI
6RGlfWCrLeGvpTpj4Lru15HsRFzd7PYS3icuvSC8RcUieyz6L+16qNKD0sxqYXNvNspso1oTpmIG
Gg7OokRB0owNDZQ8Jee77l6PLf1Uc2IkHBsg2cLayU2cFQdJI6p8dvuZEv9rJGU1lq/OMAqVzFHh
cTbgQFf0ghdHK/MHNqx4EJz+CwEAUA90vhGGDIJx0HUB1RHERbyON8LXhgy+Mmkq+YEaTWU2z35p
IDD8h8J7f0VtAlhzVhfBqFL958OApJsy5p+/MnuvuroyFn4YqY8JqsQRa9fFTgz3Zn8U1TNEx7F8
15OJ6JgcWzZBsZscy2W2yGNoTE7H0YsnjUisZP9BvtGqeW45+GONfJ4TZw/nYFcsA7inJxu4fVf0
isRfVb6wqO7Eid+vH7MBj/xOyI95cez0w4gvJD0YEW+WHV/P3AOCZDoVJtPQNWS4JksbeK7HKiV6
rlJMRwcicp88Fbq4iJGNJ3FgUats2/0/cnW+ysfwCsJl22KMlz1JBIvry9K6GkrOY5sqUY2lULjQ
MgKfXM12NS8g89jemM2nApTbXFV/5x2r49SjhTIWPfppYWbQT0un6fxD5qCt/LiNFki562u6vpFg
BSZRLpvmFCsntTndlBMMOX2cALhDenjMJfWjEN+ygifpoBS7QZ4lBM67s6W/FYsQiJV6Hu0VMs6V
KrBssuS32a58nrcphrrFf7tSygDw4VMGIHVTvFs8wGNj/sxJimFLNDcMVqT5r09nEnQHaQSaok2z
ewXkWto7uLZM/m23Rr1PpGVX7aAY6OHMig6KeiiiYKCOSwNYHWYOgRiQAIL5ZViYCL+ubNVmcUEi
WHKrcNmES2gsKGxwEzl0b+TeYRK1K/PqS9Qz3YOUZ2GdlcFshfisKJP4DB6nTNz27iY1EHIvc2hM
P4o2yGf6TUzYglzi6wVfiqkpkmZ2soAiqWz3RRupKk9WvayYsiS5TsXbu/R45xJiRvZsCB1IVCB+
rA3OcKna1WSDmn3U7kmofXyI4k4XEZZ2E1vHMbP1w/D7esrGts9uzhb7ieSutJnyfK77GRWp5w0p
CmUGVBLfhdxsixiNyo7oyIy9c2o/PlN7LezjdulxKgT3b2W43OTzFdnwdkLqZGLHFytAA/VsTuJ5
WTmRNLFg8ngxXuc0oBOMw0kPXXlth8ayaNnfTpig9RIaT9/ad+3d2O8i4E6Bkbo2b6xLH04u+8f4
mT5mZMWChtaZvznX5e6QJOe2xKc8csP/VMZZRzi82d9nCs9kFFQwY0Mqfqa2oLL+1xZksfG3PwrS
6cLb3LTvROLFnRmihGzLZJZFfhH5MHpkbApA0XP+PDFlo1n61CH7cD0OG13fZuH+Kh1a7Zhxi/a4
OYIw1Cu3+1Htev62BGo6xf6oS0rIqW0Y4W7uSwYarvyO3EmYA0Ec3lc58ZR69UIQl1hEBPfPH6wU
kFNTytCMhS3MygpZGhOp2wjL64SPWt4pfGS4lLGe08/n6aRQutWaEc7oMEej7sCBZ7ezZToyt324
szpcQa7M6Godi+aEU50KMgrMU+WrqL4AoXeTL9S70kqpTItbkyolWgtqNm17aRJxnLINbvzonhgt
cWYuSYexVZCssyHuwpoSkd2j3mr19vpcKzETSs4jXqJjDrA3eVXhDGrnvTKvsN1/XrtzqL/F/ayz
1k3zFWY/ZvJr3X/D6I83lViu7uDFmUUuD/k81udkONne1Vh7dnzdWP0mgk+wuyWoJ5uR/dSwHkS/
m1L53m5H1xm7Ql51NC+xGyRTWXJi4pyxodjNRRxitMwUy9ssqU9pfVHSN0BO0NP17FOQP0rlYz6D
SRpf13K21p9PTBP51+cTQ3SRA+lmxyLPuK/eVgkH0tMxkInret/QTibZqzDawFSU4+nUnypqXeh9
ZrOqzBWX8CFaYxa1zHW6H4wp311yChq0Y/sWBDl8ramfM5psX2o0ZSUa+GjQNuhMfGQS08b29thK
j21SY7Tl6TlxIvK2LW+HEpkQdPC57y5md8o1WEa9PP3+eDUV4nosAziuvGrwM8SQDo9Aefr7BOVx
/xaPH8ExBpwvNDRHVC09iRl8BDSqld7+fvOoVcoU99eSj7CHmF+yKQDF/Zu59TobaiejnngtY4fW
g0e2qfRgvC0+gIFRATecjYHDyRGLNefn6yMxsGg/e40wPAycIba0vE9FZPat9EnIJrHT0baEsRlh
pXWJb64Ssgnd+rXOfTUaxI/t3DYbp4MCEfACZMnLdScSpwodXoBFuzfhHZBVxEKyz5vdDd9EveVm
08vkw4Rm0vFeNIdXAxU0B+arlBfJh6l+JfJ3Nf5mOPu6O71cJH0u4jC1TfEand3vdh17cn8MQZfn
F5gJD4QN8T1Z/Kch0Qvyn4mCgAl2/26qooUGpJ8x20X35Ihq1OpMSiDlVpRmMjC5nbAWLOxA2KRw
pr1WyvhyMH49utUgrYBvdHOMRK/uIuVH6uZYiRC/r/LqJqwe+g+DMOIDVnyTsxrkWORH1E7xtneV
5qPBfHMepS1wICR2wH8lIbzsj/m/SYWdQZ2w+nkqBliW6tYbopYZBpDsv7Rk3O7lZ1ry0e5ZA17f
pc57LVxklWw/wtpbXJxb85DHO8VBGsa2cIMyefc0jd7DiU1j9X5Zu/rgYpjQl+CkeyjtHIsRsI1p
VuHBH063b4m2GuWYt0eWQWW2B4miw0MHlopCsXhHuma183txXrEJpvIAw1xEsW2zYAZ0HGwne3Yw
Yz2RaEbehyCb6JRK1rKwvguLW7ltOC45K+JD4IAYya/LsvoY5A8rg3z1OaEBh+qPXv2RtF+x+X1Y
3+L9i5+hWbwZi/6Jpc+vrli4cuyZ90lC683VApbD8o55qMZjAf8aN453rzwN28Hq9kQNvbpnQ3Wh
anYMd9C+FnNin9YbWu4ofby/y5rf8kSQk+GUwxOXL+6w5qwvS/vJb9xAZ2o8t+IgTgL63bt9Bvn5
S7Q8kHLSHM26lVygcsDkkNGNfjFbIXLn9fLIu2E2t1rbtCNxs+lQ/6VAkYINzro3OmUNP8SLw8hW
T8efTCawWHH8ceExbgcj3ictRr8AXdZYZgj9T/AcjTQY0/CXd3h0+yPXGuEjZGckRMf0k1ecc6ZZ
ftS8mUgtiEt9d3v3XnXdxriU/UfmK8DT4piS8+XfYyQd9O6Y5Kf6fhKtE28jpq8wxcA2UYE5IKMV
MB/3OF2KKs/lVwunQjgRq+j9Mn7H0ZEKVvkxVbBKks+XdvrJEwf+ecR/7tHf6/BHIN5x4J+FbXhN
eCau18M4VfTCCaail//T/3F1ZkuOYtm2/aErM3rEK0INoL53f8HcwyPoEQLR6evP2FJEnmvHLCyt
qrIyXS4J2GvNOcekaefFbFRUqjmcYRbdz+X9rKjnsXqOg9OjP7FrCK+hDl36C5wH/qRHtb1Fa8V+
qKvKXKf9NgB4xmJzDZBvlG7R//Nc1HSi/0vjXZdsTO0y5oPC2DcccezqhxAWBZ4R4dAnQCCPlwQI
ko7D3jQcI4qtrPJE+0PRshq+3O5gMHpbz/cw5N5ZsaA0bERKuppAW5Xy2aLZhmdqIbxRlr7+L+d6
w7c5g6yMWYJwMxYuiAHyQp/0yarN16mJBi2SBk8MYjujnTx6/jVTOKBcvXTnlQ7MUyt0qIbH2Jd0
tt5OTJ2wjfuEZpr55nOpPpfAsPJda4lOEBKJiXMcoeWMfH1EzH3ZgteAxsy7PPJFOvF/MdZ1uwjD
RasJSLz1tFH8FEKI0axrpioN2dnUbgDn5G4SuzQjyjP7N/8XIQmG9q2zWVjPayAb/LPxIuLZTvCW
Lym74gGzqBcnS3tKkQzYB1239WFTEFZ8PSDsadR9EfuQu68m/oLUQpNGElA8OI9o4sIIwZ2jns9/
4d+2M3Kv6qJ9AWqbzja7ZVZRUeAVicdxVqMjO1lIm16bPbWZjVg+v/x+SJOtW9bbNjncKH20cIER
lvu2bj9xQGXqTHp1yEnGgnRPz2xyOwfdJTGuJXeg4XOIvoLoq3Po9ou1SWNyPvrKwVlvH1PqXrr+
8MF89iYLU+v2sbRSr45IrcL0IEPiBQ8RQO0zcqSuQtsNP/z01I7K8/DUdh2EYYWgMJfzm37jec+7
nzPt0EEjBpi2F9Rurlwz8qCqa6bXpz6hs9hppP1N1JMcBn0efbIdtRJ7jC+TFDi0ndcStJLBbDss
O4ks/7DwfrGgW1poetH3XLSiKlNpt7IhHKzlHWjKxkq2arJFiZPxEmtrkmAWS3REIW8czQwuLqLq
kbDi/LexLqYjeYEfsOhJvk/z/pDSw7IIMTibCwPjMylEaQH7Px8v7OmQstb3KU6Fv1mWPqsFFht5
PH1+SQ6Q+dvT7+jX4agUufdK+AvjiHuXzEuOPQFREfuKN/1+sCfcU/tsrj7nVUxVFahaHneXIDhF
7Fy85jiZav0hocE5OITVsT2PR/AB4P16Q+N9XVprfb9tJD5jKgc8mZ64WTfyVMWLG2+kAHj2goqK
5mVwDRml4GHm4qXCp6faIuFJE8xHt3lJ0Pp3Oaw8QucTD0qTO1iMJ+zIKlBmLEw2UrHDmP4cBFIe
P321IjMYO6w8viUfdP94WLI0rthxcww1JgH4MRYut+XuDxbWUXyOTnJ8DszjD9HBc6Ec3pkY1pkq
GhfXz0wkHM+cVjgusORlsYnrzKj3EVvNlRmfVo5eLQYQYI5kzsD2Bb8dMrFpv7n6xIhA7+EBY1iv
/8WIeno0HSOf5zaqWsfkCUV1xhDPkj63JY8ITF9dH47SfN3vv2AZtvdFwE3Q9n+kEmGexjpqM9LY
dYjSixwN2CByvInDlwg8kO48ukWKV4/quZHooNOQW/910FWUCIn2Nyo0slf+JzfwBfkRPWjBjF+X
X1IRonvKmdR0Wsvm0cy2ID/L5jRIV6B+oKi+U6SOMC4iDmNcJInIbwvWsZQd9FEClFV5rMYnZ8U/
C5bcuT6fWyWa8EV6coy0n/3iriNluhFfOI5IPFeNebWSHv5g6+quNvdBsi/BC8rr/LEqK8JJq9wp
xoJpMMG7NW6F3/cuzfRJqWxCiCvGwcrOpnx9PkA5faks1GfkzxYLzuYaTHioLc16lIhmQDlZ12Ac
eP7Fv+pyCma0GK5qBC9aUzZI3K9opSry/+/T/hvskebCmsDvg81CXkrPVX5bI00r9Z4PEQweTgjY
ce9jq4pYTbOwDknuCm8Fz8KVLRK3xikmFaJgrF6Kh4iC5YrwOEFzliYPSsqCTTea1hTNByDm+K3W
N/yCykqbWK9l+C0TKSqW4TFgKJOF6xz/0oghK1rKtPICJKf729hY7VbpdwmuhRW22GQzS3s8Jp4C
FX/w4qlx29e/Kw6k9SGS9iaHTc1ueudp7qPHTnZSrF/TPJ7IH6YzNnbpq0C+mhWdx0EMtBa/p4T/
JHZbYfpAq6vHa6PY3uWdrsG2OTTKsUpO14GFNunIv+XyUPts9RdQrvqqMETvg0+1+KiHT0K1t8f3
8PhO1yoh5AW4EcUmG2l0W5YN7KiJx1D9B7uJ6j9CgG3oNlSw3FyN9VA6SXqBbOTQBK9xDONuPQr2
9Wtp7XR2EM2IyIVPR76dKoUmM2SpjFB4NAPKgSvv1qdQLRbs0+Qeg6FGZhM++Uoag9LdRvedlE9b
PjB931NtMF85KUU8r/+CilItk5Rtmj+GD5wuc4Q3k80byS2/UT3Y2LqFW9TVaFnNJ2m+UMGPxHM+
sXzbKnvMpVkDevky9B/d4zMvvrsUX4T3NsYZKfXx9tsbZwTrYXpjLxz6cCFuwJHlq0UnR/CxWJT9
ThnvUCRfhQRPbR026z5Zv9tYElFIcAv8Z+z72h73HhUE56A8cK37ALBc1XD9MwET338yZKibkOR3
x3ArRoZmDCtoax4w9IFaRLKHwLAWokiXCW5aMhxWfDF86eZjsVmtqJzkw7VEDnZNvYMWMK5I4a4W
ECa+zmtMeBZzPCCvsU+fg7XQ8807Yh2MBWl1KM/YdwpojZVrsYOtsZ65jeRCIuJPzaJ/ShCevEX6
tIueRLWwdnY0gL2mPu019YWlz7tEyuyJf5DrYpFR8kO+LQIoPWMfwzIGX/lwm0rW1MQsTiY6m8fZ
PKrnLcOL7lZsIPtFR1DRmDxf8wsDWte5qsZo9kyPQCbG6qEFMkHTgLmr0l0tz1J9ltu5jdoWZocV
IFEPnDyh+ZAuBnja4zVYTynYVtH+ynbqr3Fboxytcqg4OjNlIm2Ev/voJxx+ycUX4ATqN6XxR6le
/B+afY0cVw/ieiWcVB2FnYE4BGeEE+r1eSD5Gs+59WLSwWvKdzgMtiqsV7wb6P2r1H7fz99qHMYc
Hlr1tCFfsh4RULhmMieBDSgVNV4aI8rqVnj8HpjP/vZ7vIVMdGlyq5lrAFImrcr7bxAvWGL6q1KB
MOGrnwx+zAhViq++3ni1iHq68UI7Qx1ObR4M+EQArsp34Kz/azOomcD6QxkLBxK+FGchhR9IXLcS
NChSJ3sDgjpZB0YStBPQJ/EEhqKZ2dfzrd8IzmhiMqthfRPuK260PKQZN5WELNhimJxB65OTvOY8
Tjh4JsJEn4PiqsQeIXnV17YPj09C134K7fdT+63rP5bNGdvr8bxukfks7Kk4PXa+09Eqk01TaSew
B8ATCLpjg7bsNCdQIHDF7yTmFXon0Sb8aOR8ob2kYDPgOL1yvqHpm4gJMzPe1yrq+FaWt4RJRBZT
wXh9E7k0xUCPFbiXeo+JlW5jV9cmfABKcLkbV8Z0M/1siHZOu9ufkf4T3H/K8NukjSa6BsNJ6/bK
lFQpEmmdTdsNGwjZnunmalgVzK587qKPU3ADqKlgQ01C29G4Z04iMW1xbtpLyU5je0eRwODo+fI8
CdQ5tJ+mB+2LGulKA+0Jc9IpHW83MH+U72dDpNuAXCoWOjSRGMUPfoYxDABlKStLR8LFeV/l0gr3
bxYCV7UxAIfBGgMwkVRlNyaOjs1cgKis8uM+vt7zyxMdEYhj5t7tDSPTg0ywXdbMn7dwW1X4D8iz
0m3C3k+k6LVui5opsQ7fDRa8ZbHjq/VN5CnpcdQdiYmhpisvVvkj8WvDw34umnFC72cRNgLDnQJX
1lZlMv3bANuIvhtMM2OcUD6/JjY6tiuYzxD4ISjwARPD49lnunl55rOpjWt7+7tCeWdd1FnLxpQ1
VHH4vDXLe7PEmtEOfh/6qNpNzl7ElZ3+OFuxVMGZrE3kwI2AnYhCSTrKlo/7qr+v9GCFoTEZrYiI
lyAED72xV429ou5Wq7H60Rj2OFpl2XKWJQIMrL/yNKPBbyOngRA7BVDDlhpkSTkS5sdHYLf5TPgf
Y/I2Su4FsjuT5XWrL2GVvCk1YbfRzK1l7Y6duY2nzeicvxoOH8HHvf40LVb6H3p27e3ejkBw0CfN
8tbwIsN70L5DMXGwiMppk9hzMPhQ7rsYj8q0Mm1bkPDDBAVFruB/7hFxbpPeDrJvKftWNOepiihJ
/crpND3hijlA/Fye8ceaoKkw+/4uQNfGvlUIek+uT6pybmZztl32vfOqwZ3Py9xmBKUrVunX9r4U
X+cNkmFU4AOb31X7Mbi/5k2zuhXL3/MqmKST3zrZp1lPoHvyGyjOOW1BB+/Veru1+YutHbXjHBq/
jk10Gz4cs3Coi+lk2ybtHG8Na6+5/b/G0pAmz8xpBzeuvbDzwS/IT1YZk3uNYUXg+VPFhmd4i77Y
8tbDWik2LQcNkHB3wWTEops0exqIq1WSTG53F5mVf9MyRFSYp+n8nW0ie2NSU865xs6Qucn/OyUO
v37ZB34M26nzsheQET0gambM4vN5S3EBRxB1rtwXefzZlhM7bl2dTSipFe7OVA6M5jdC+S+JxejX
6FS0gAbRiV2CqvsULB4wo0cTQ4MQB1xhGmi2YqwjMrP5jvXHSNonDidOalXN8e5OHpm+bCii3S4Z
Cx9ePolHe6oQqEgtT4nMPLk16s1eaD2tnU9oTI3S3U3onGtaERJGitcrRvURtL9pk86QMFq2DHew
3duoOoTFPkt39h6G1JPswYT0WE+KjlGxFf5/siDmjFWphSR430pUXt83ukLLrLBEwRQl9HkXT5R7
PmcgQ/g0MNzTv2IuiJkMzWm24y6ZARtSXHiueKV6XM32MFqq1grcWMtT/SaghPp9hyf0Zl+JprTJ
UleWUojgMGNnCbiLCTcCGrfOPk0sVun2kYrpPwrJjH9AtR2ij/Z5/TnoYLzNnQJXXt9C7XlTeMif
N/BHhm5pRj6m+NTOZ1W7sdItX47RmfLrcX4tpWskXXvtYtwvpXXeIVvcC5cY+kIeiXFPbRdOxk4h
zHa9vo2Sfx3jzYpeeVzYxpTH2cJhWsXF9A4rcZ+vZmfcuORYoDRxH+SMeGdDzs1d9hzh/ouUc1Jf
Q5JG0zo7qByNgdRxIB6EoUjKD0WyVybs3zmJwX3Qnxc1O8WvNH+Nu5xnNaXJ9PadEr4Kc/zlTrLC
Q6aqa/BBsoEhFcq6TxJVmGNNp2TnRwpFWbPv4yXqKpfERUQeh6XOnhivhgg1ReCkJ9jGgoLD0SGg
Zg3Qa3iRkg/D/AyVb7Sf+Gfc/3Td77z/uQ+/OG/l+qfOnL+8yZk9/kehUvMld/u8+yRkBvyf5Tmn
uHzY6PaZCwAQC0wnzetyv5WXDocl/XVYOgvxAOdX6vGwNsRp6Z14ZrgDkQHNkQBL98IFjRXPHJHF
9zCUHJ8SDQvi3aXTnnf3er6eWQaYOl1P+57yjYEj5ykWZkS3DN2MJg5lVsz/4ONY8L7v4le++HHb
F+NpeJ+OQLQpp9A6GkRZUU+F3/cN0UOKaZtV+r0D+t4DOCiWBaxelDJBgp4RovDpfkAyrD3y9ea/
fH01w31JBJ9iJAL4RuaAOb+WBi2Q4iVj8eUlEyx5MBLzP2kwXGsPQ6Gk++9n/phHJiHHhPu9KyVk
Ht1ccuGU1RKO4Enweu4rE6aFUbV7jDbMCvTy9uFan9UUdY33SbRNbrvOOIT5WTEu7YjtH55uFm0T
8FA/fldecvPYgJ4tuYXNkDMER+r9deXV8VKU+T09sIVo2lOQXFZXTJcrn5R3Vl+j2wfpopHsgPpK
gs0DMmcJS2enB5tRsCEuQERwmDba8WHua23XKltdXt+TFYTmpYwUPoEm8oRg05LPE1lJJu6xseX+
l4IQJ+wDkU+7aNb58d0wlyXnKjk+yfjcD3uTm3W2iijiDvzAacdH9rlHNZhwE7+DsgKxJvv7OUJ4
Y1GOfYy0k5aeu/R8w3oXnDEl4Hbc5cRnVfRekcGkCei/DKZOKW17jsglUThDkZaXLnrVUQoasTbp
czdCvEM94P5BGIH48+HdWKwOorE4HS/pK64CB0QSL6+20wEtzBtd5LHXNmLbnfaryOTEspZ0Niob
+dLGH1n8YVkfxvNKRYNDKEz1M3biBJ6JGbNw2TwT+jc3AYm/Zl1razO0ZRJBdxsPHqzpvVLsDXAH
+eQNzXu28Lhc/NQPg5AWP73LoP4u+dmZucqzdcX7jUH4Ek1r+TuWvzXp+5l9M/cWRHFVzHwY9BZo
tswRnTYfl8KhCKyMu7nPLsxNWjFR4VOWaY2kXvIG1c+HnEaNDdHo4TsdTeKK58E0nsX6ZqxtLBiC
j41TTDQDYg+mULX3qhDva9idb+Njx0ea77MEmZc5zUnfKOzAB7EPQtKQCOLuNRxAyeE+fTZMiv0H
kG/WS3VoP/+E5cfDvAaPq0wrnUdjeiLjGHUtbG7yonssEnW+RgGfGjhY92G0bfMtfVNIKMZwRkDJ
+o9k10feaRR7tNrdomUyvZduFnvl0wtM/F+oWjyTmNZso0Wkhe+1z2G4/4nVk0F0kVN/ebrVHPJd
xO435VKh9I8A0EJ0I0AkH/9BYmQxeLO2j9sRGCsDFve6QbTscvjn7kc+RvIe8dJvJpDoq/FVeV4g
0D/CIz7ARIFAr7BUJNEaL8Ylw91fPYyN34GVsa+K7IIJUKZb1XBW8R/jjYez2q6e7QpsyAn0peaC
paXKQm2FFbdkdlWFFRdnGjkZT6lWwZUm8OktW1rNMqCULCTUIYjPubC/AcA3+8XAD8a0cPdyWuhU
v0F3si2CtKbHir9+iMx8+vBDkvMKEOJJah2rDlvXQf9IbssReJ/Htq83Sr32e21rUTxCTCZek4BC
fH1Dd4VNHowEr2cukUqXr0MgzLyD7cTEXLHJvJqVo0hoemYoxCg5SmyEu7Lb/enu8/JGBlf0ddKd
pI9cOBu9COTME4QQoe8CpSEjC6NRWbE/eYa87/OEzgRwVKZIhxOuYKol/nyzfRZXBGPKXRmJhdU9
E30iFGGYyoRDTwRrPV4b+QJEOxvbTtoBPSSkaPOG2jvRvMfby50Fgeq2GBcCbsDDmDccnCN3Gjhn
c4MjXbMNKK6ipIijhkNAFL7LXZs7LGZsJqn/ACGqMa1zyoCagWt6Ybw6mRgQM6xOJINoCkcHfOES
WGur0gw/c3aFtcPv/LZVs43gA93ExdbgKpIJ/KBsd5IH5o6MQtcttdqW3fPzgzQRPzS9lPoEin4a
zX7Im3F+4k1zzuQN3kMcLm1yw8YrrcX8xuMa2Ys17urhjLBlL27p4mmyPbgV8zdRZvQiynRTOliG
Zk8HC6PWONyRpgddIIdrlt3D6Tkm6LxLzXUcz8z2+Az2P9nkiQGCASRCy1oRdrBUpy9ObxTl4w74
haMMg7Mu5ud4+YY6cdCYwTNex9ZaGvBmMYdRJLHJoV6VW9bDfbCBQhlKYjdMwOhh7EcxJVk7XtDw
hPrtS6Wvhnz8rGxcTV6MgnkIGpqjwWxQZ+Xslk2LV+gPtT7thVqvhC5qfaS7I8016V3EPY0DBivS
wspWOmaEdqVA97/RD7nE5jaO/VnlV/HGiNctLG+eVjFYxr++yyL7Uz/mz2TBIDa9s1yAIpXOGCbQ
CNt8bknzSJ5flgkaCEGufx649um2qUdVHiHWyqW4DJEPsknJApASQsnt0fx6+MxfhfSZaR9ZdKUb
g9/zrABwbtH7hKYb/wtGVRNqLUxqE0MvDz1oC2Nnb2BeBgiVrizL34asEvys9m+997h5biLZe0hD
5Dxzr2QQJ/OBw8Bmfsh43cFMec7v8ULn/YqwfLgtm8K7FwyeTIM6+qDJNsHXrSPGMpliqmRjaOuM
+hWCEsm60LH8U43gDcMVaD57oWMkT4AkCII+YdARjNkO7KybwlCK8FB5BqswzY0c4sFuiKdtozzA
EhE6XLuskUFHBuIjoI4ekO2TYRtGN8wp/HbWVL8LWyys3jqbYMIjI/p606XH3ILsPpkOHBzIyj9F
tUr6EO93OAJHBwyCZHPMI3h3dGPjYvJIP0SYVPtjSCUni3Vb0S6KxRMHNsuy+q4npJu0xpGJx0yB
ncjkAW9O2dnvGrKm2r+6wcJzUokzseDOArQYCtLL9G6yPBuRLkNxmy5CDQjWnHYhEgO0IkneXYfp
udSeYuusQzezNib+zqtJolX5iMqPsvxYWfBGjpp6NIfDiE3IpCccY7mfRfI1Hl9l/RwRSrWlV+bA
6vz4iwodB3L4VzT+rqtfSvXL8OCvFtI6vK91Hh2w0RqOPj5bkzv8pHBrylTZLMvbKpo8IGbbMKbu
6YI0OlfhqqXohIvRBoYCmb37wndA6o4AS3PN80tcn/OQTTEpwa1BnxJhmlVC1dqw22zSfF2yqzK3
w28G48e3Rs36Oa7OOKzYLxq5CJOesyUx+sGjlqw7jJtTAzJOR0cB+BFAD0yJ6ADf96jkvL+yy8QG
LaLvbndGRFLs4U9/1cvjSpnf/lwrQfyEdnqPJom2p9aU0zsIXZoO6+m5434/5S1P7ZI2LxHvYgx+
WDjHbF6CsXiDm9Co/gM3Mca06PLre7lmFyWV61peyYQUKsblpQIgaDHQNqvMx8rfnTsGSCWcdeQx
bYv+q8HG2WOwJw1WPRxc8LfPNShche6YaaDPgGr9yVxF+bg/P6XnJ5lNvfwwwiuaRw9ZpHBryCrR
TO9OA+93iCKMk8WvVE/6Z9rBs4oLSB47T/0IBuG/WwJaI/SyaoJJccwRslubbLfwe5ArY/exDYOd
Uc0ZudReUDDKSWfMD0m/oJDG6lzm9pALHtmMhzdn3nYSKRxjALEtBiKMfInoGppQczOYe7qS4PaY
3D0CjDSLoHTvGEUyv6UVHFKmCbboSKqsf07fWnwvC4E78vHmJZlbcuKDAqECAMI1PtH6bdccbvqJ
0hYCE3flG0+PtNDrz7R04GpymAPACpxIUqbkmKrVgwyNTbg8dQodX6JywVnD5AgsuB3zZZ6UXKul
M7rNKKRZQpEu2W/jXd2O7Q8A3v39rFnk+0+DYwDqGQu3T8cSVjrUHOI4QqNL5OvHZHh5JfJs03Vb
1q1luddflkqEwc3jvu/yozZQHp/03LFdjlfp3QNJ9DZ8giSKNzgtHQbwNvqx4l/Y5fTtAp0ulycA
cUFhwXeOkvUTCdvY0XwIruu5XZBWZW4FNQ1+2vGTBjHK77eiFo8S9vyvXNFCMSg4dPuQsWM6QqSV
dlsTryELfO1fmxlqcyN1yTqVpUwerR5LQAXxXivXHDlPbXpi9a+mS/OKkoHYxq9BWwWaYL6gXk+v
Ns2EAwQDP1vgt+DwBh5xgHjU02swqVQmk5Wj7dt4+8j3tPYMweTZfMjCbeQYA9+PHT1Qj3rzoLsv
mvuW7nfKGeqVHk2knpazg3I/Umml8h+Gg57DHdzVBJmOPe0Trx6uZ7WWA9rEVpB9SMeBh3lm/9dy
ZYx3I6btDVK3rq3TZt3pKzRB4PaU4t2+GY3omuSoxGhEhyEnTLj6/SvLC7MQagF7k2FRlbN8g2NB
3ueRje3zLcSms8Lc1vkO+TXflPM/5JzadXmiFxSn/oBpVnNBMxaTkb59JttG27SPzY90oRjrbWQD
V/Ny2WaTDvfk0QrWwWg1kleNNkkKpwPD8/QzzUsUV3H0EAVrSsPm/4EmtuEkLl2+X3rk5XdAzeL7
VaY+huJhgcIfGqsoXSu6AHVV7YrmCalfOn9qyc5WIVppt3OA9+xafGY6CZ6lyddAXSZAyljPk6mZ
vqvQcrodgIpNCwbjjg6sg4U2Ev7cRosYfFvgm5WPOz1nYUlMaa6mq6FYbuNTOT5qCuzTXfLgcOz8
rlVyjsLaBQE0a2bGsq9w0cLkEFkAisbvjtychu4iFR/l8BkHX/H4+z7+VvjDM/NU9iepOt6eh7bd
E0mKS/shbxQZ4x0ubFzOTSW4bbiwuwKD9lpJNwSNNG6Y7nATxnz2RAMLBAZ+9YRdkHNm/n1Xv0L1
61F90naofCXV5xB+9ONz1Eg2ZPvKh80B9xL6NyRAGmknUAgJFDuAYrGwuYZ1s8NoMg6EYC4VQmyk
gO8+CFYrrlI52ouHxM9I+3mgqOk/FQUt6kdxstQDtaimMksx+pxGrDHqi1ZdOrL12iWsLllytpzd
qD3KLSaifUFtJiaXZEfI1zc5P4DfbAST18HiI7LD77M8fowe6oztq/mmYtihLEA+Xp2Oc89oJoMQ
kUWRtlwtuudCei56c8EailO9TvJI9iEPtQkOu73vm50HB7T9aAYHb7AfjX6l0QZeTzMZmRsaOdIB
C/GCRkArOlHQLckfLI3+8qZ6Tqpj9+qow7q21rq1GVmgB6KjM4tfyjZCTnvHMbZU8HkWVIN9FNJ1
d4BuHs8AGtcvLwMXUPlq30oI4nI90YpSuO1o8fMIRf3Wf2CXXp+w9Wrwh70azyjIovHs/9/HkQ7X
pufWxDK/4HqkBXLUitFZJ2HVLzF60teO0fNNewAdwehFM3fxaG36bFJ6qUAv6X5axTyBNvoBhZMh
kaA/3RatsUBKTSwnvYrm22QGRIBmd+o86zk4065ciMcmE8XNxabxDhWXiHCkaEuv+F2AYXlZMOlz
70OPncOzpUfA3XGBdr3AL8uxn0FvNJYPyY917FVumc58pj0+bWdB4JQfJtYqj5Fb57QSLAAPODd/
p2miDS2w/EchpEunlJClXB9CBdLdOR3w0ojnRJBNHzOS8YTJ9ciXQIvi/cscKtrieslqf1Xdjgqw
+u6AswelXHmdIbWCbh6fQ8z1SpZKN0+jimX/lQd37zcG+YVlRIAKORzJLl326fKO427wS/6g/onW
GYw7qOGkseMF2m5X2wXXMfl14nTx9AEDGSOIslQZY98AiyC4KMOn4+A/wTeQZ4KR2RDpP7XqeXj1
O1DvIKcnvTpWOBsdRj5DZdsJDc5V5EWTs2QR5DxuqfGCzD1YPy5j3QvQMnIXcEgIPJh4TLhvu0ON
1wiHhZdgyg6EHQl9H8W6v9kjmgBxZAng7LOHjDbRb0xdey07jvrj6M4TExX+HPdnozvj1o1TgX1N
RvvG3C24v/79zlKEAxIR5z1FOCqlD+VcQldYkyEbQLmhwdAt9SpQTsgb94tqkvXi7q7SAhgRNPEa
E4oeHh1gx97wLXGnaBw8jx3CPQdSQgCKcH2ailcyAW8KNlMYTFv/b3G8BitOm2XAniYZ3Vt0PjEf
TR+yqCRTOp80n6IsSfNJ95XGZTq1EgRYt0EomvN+MTOg3I6wOzlWTRv9LFI32gO8zLIo2IB+S8O2
oiWgOwzxKfqib14eKFsWwB2yGDLZjgf0ddZhIu7eButUWgMKIdArXNW3wA5vdiIfNfncFB/J8Nnh
fRlwScYlIEYxMA8k8oZp7TAyR+lCGpM7X1jYl7wsIoG6G4FYxk2qb1mdZtfcOivxuWmPCKywaA0d
bqdHhUhHPxVVq1zD5gy8UBnN4olu+SGXWuL1kpcV2+i5MpycS46bYLUsafTBR3g7S9XV6j8ff2J9
r95/PcqfVP9p9B8ECKqVXvBKmcrQa5D48XipZquEhXa/ZIp4gQ6JdcqFMDin7BFjVJJZH200ZW3b
N9ooiKLdqX5AkqD6VfNreTlfVjAnRuy53K72SuKjhX+Ba767W6S54v5w7w86zMPsMLbQvKF/TijD
aPGcrGgDyIYN+dNwfJpsm2JT3LZ6sO2ifePYaTgHlPEotl24V8kNU29sU4P3COmO/d8SAj6gZ7km
mpx95s0Vs7tZnaejk8pYmiwyPCNIgwkVWG6Bs3R6H7sy+xXARuJv1JVbIW4AnXiyufVIj5rzrvfb
G50P87E6GY/de81+xB1q1hyuBKF1vLCkRQEN5UDMIH+Q1NmwAseM3PoZiPAOvyMVWw821HMpVyfA
xYoxeoNbm+x0luOcb5pF2GdRyMckuXTFh5xP47EbBl+B+V1Wv57Vr84psktSndv+ZFTHhlL0ZC9H
O+POPnZwQyQTBGec9rRuw4oSiubaoFb3o7t9BOlnnn229O0EmwA7YrmJINwypCirR4zFcKlOdWMW
SzOV8Q43DG9vPy1fSH4KI9B9y1lcz60IsqBw7SmvA0mJu8ULNBfW8XFoIaMvy4qaHxA653F1HSef
DbL6JRtdFF7A7eNWfowf1zqf4F+2sgtoOO+rlRYZQK56AdaWtHRN/WM776EsGzRpzcb5rIb72ky1
WEBt7xUM2ALBIzqMqlM3nGFlW93Hs/s4AM4D+jpc0tcSXFJO4/ER7nH8K30BhHm+ssFkbaQsrGZx
frJTfwhlMuiWhkWzjcOBmWciKw1MSSBVMCVh9VKa07O70FEWfl3Z0AgSGXfVkem+TZ7Ri/fvzKqX
9YUimHuwxixX5pMssM0rbTDmaDVMVY0a2tObGqAq2zc1QM82BZibVQHCL9vqIOnIjIQHVbJ5MhLs
xUnwWA/qplTXYKusfCm7qGE88+Axv5kUbDtlnFI0MbanEQVVTnA1m++R9Cn67PlibUaEzvNlq/kl
40W+lrNtWOwmnpyx3DnnyUfy+Czn9LD8KbuVYKA0G0RjukMNT098xfCQT8LSGxMjuXnwqkKvaF32
ulGLDj3nfMGjmL3ue01OwUvnolxyT6fYMPqM9AvpEDTs3eL2gmBRpgYE62bw8PGQbNqEy5eO9VOl
HavioE7U0jfZ/qEvZ65micUfVb001CU2rY41UpXqJ4A7n0u9W8ndKm7XMaVzYAw4yy5isjC3vVnQ
wLzT0h2IQ72Y3C/svbHgl8kae3NkAvU6oK4P+fWtrnPQcGPsj8JFPIgwy1p9jVa4iOlWDh2jPcPo
gG1T5HscRM/tGLeYuvp/kRylqVbIFjRiOxv5fe3f6Yjj/bLjV7pLqTedhcKzG/KtFTDxHjNGsPU9
22adYFC1d5zdp2d/rvpzAmHOYR2XYWdSD8VzD042n0fOoG9pHFX6ef4CHcnaSjFEMjRjaoXvnLJ0
Fr7g+DmX7iTPNplTETlPt327rdpt1hIw2+pQXhrw5jxIunYK9vixNh7ktW25m/W5Bswcv9o+kZyk
oaGrUCf1I3RVPV8ZtHE09+/IJkRhmKs02zyyrUYc5rfgHIT0KaHHLI1hqQzLNwGbLHeaXyvtknZn
E/P5DXr9aRwfy1xAhp0mt/2dka6exd96W7WZDi95FyBh+asFCma6Zz/BS3wATKWBGkmEq4/i7KoS
bNxi7DoIA0RFZS//Ew5T8GBDvYR01A6QAFN5zjzAnp95AAKvbC4KMhqsXNyx5hoMsJHnQEZw6cId
uZGx5fQ8fW+uCWXe2Lin3mVuDSK9fZkr0anu/oeo81puHMuW6A8JEQDhXwGQBOi9zAtDpgoeILz5
+rsgVt+J6Jjo0UxL1SKJc3buzJWvCja9V4U+NP+z5jH9VjTL4f7ZGV+p8KkTtLHDdslTcjs48YGS
0mwdczpoa0lbh5dKIHkxgQY6J4k9chs85MBCz9+zz/nGTM6hdqLhemxOxpugv5n+2yN9HXBTiOcG
ozbYOn3H2/77Ja/0MDVl03SWRnOUZ/vl95itpryNR5Xq4BzUuVA6UNWhA1HkGWa0eGBiWOFyq13c
yVEHNmeJ4D0kyyZZVnTjWlpMGQVo/5UOPpEHW4gRcb5dC7QnLWKy+pa7SkJXfLih6pLvR/AZZvMM
+qgDLENjZAjdHtIm6TcyGOlCDJacGaptLCqHM8dKIo+jc/NSPYZREXPx7uTHUYXetNLitRivF2pt
0dzc/Lu0Pie+joKi7+Ba9iuo9Im9Zv1kcI1eN8LC/D3KbMUaV71NReCJ1lwhv/EzXuRSkmKhUtm2
t7cTOvW+Vcjsbgpx7TX9Ss5X/W8FEB0b0KqEk4GjCyvTUnrtmn0cHwSFz/weMV44ccthF6K942T5
XUyr4+bizf6z3cf6gbnBP4/V+WIp/XEBQa4WTzEpPeGk8Fd2GrITwn7jr4iem6fwcU0ianqxGBws
SwmXtIW0FQvQjbZ52sgydW1w5hdOTDS4oJwYYR+Nv1m0s/mzhyPvtnG39bupnnLWbnN7GN+8k4Lm
1E0/R+QSSJUcEXvf3e8Xo+l25PqJi/XuY1GMl9ScZ9sGJHz+2ZcfQvMuDG80Pyr6RTb/+MOJwras
XwH+L2QP7o9s4ShcMn5SOs34KfEYZ2Qe8yOif+mf8E61C7O2yYB0tmHj2dFoFLTW+oY9MjUHQmcL
5Qf5KR3uumIdRwKPxF2F02Tbx94P3NThGSxnrILWnbpyjtiAqSNjbZZDH2eu1W1K8ZDLH+h1DsqV
cwTBTqLleKTQJ0+2sGOyeo+K2BBw+RtCkKWgC4u49X7vz+lwrgZW9uc527f3xHgjTWqivbIQ8WLT
FWsXBZYYqc9m9A1gzpMIDDCnTQ6P4Vg+TvfqfP6r9Tf5fhMl+yXtEllV+js8XV45aU5DkzlnwWOm
nnJ3u8gimK/Ps3KNNdDAS4GWZlobhCFLCx3zkyUNXkZzZZYkBTd0WgGao4/wrM5zgZDPstLcYQrx
L2NQRB/oRkLBBLNgAZFVHvolyDzs8V3sUXEhgZNPXDW0OrKrFZiGvYydRoWeQ0utDVKSIoROsLmP
DQrmCPepPMQBlvrjkByr5JjCzBOsLPruZp/OXxpN7/57Wrw20nUI6Fycy5Nz4shv8xo+5rgDcFA0
+FG+SvzSBz+cv6RyofRFFpqOfArZmQeHvN9VxL5R7V+r8hYkV004K+1pFhxn0h6wdrkPetQc8BUn
Zbh0yS2HkSK9FcteX9FnOcSwPWySKizZJBKUs7UJamy2hppHgxdEXTsvP7hEzagwfvdBOmXXJWN2
d5rWd8ByAAzKoJ7ezfqtd4IfIflIindp5KJ5LazC8iVvFns693HDva+a4JhT3ScBv9x2ygQbpJ0J
xEqd8AjHePY6tLdJ0t2G0lwAcqtsKoVM2ZqwfLHX/ClZ3xfrlZ1QZ/RGXm1WYUVcPhHb8H8gP5ik
W1fRHGPGwz7PugPzdF6fu+SSErX4DJXPNv0yp8/Cri0OqsgZtmu5dbebBi697Teer7ksFRSDYN36
Pm6yfgq8xuCvL3p8wxM4uLATULiFbc5fbAXoziy3erAd5y+mHIxyf1cMRykXAEgtqCQv+iwzMiV5
CA4GzXt+xTkEsFZzaAI17QAWKolQ1i7i3EIhIltt09+NgimW89eOYtD7XC4QAy64ywfrhp0spPAK
DGjxW6qxTxiMjStuqyh/J7ikwy2jG5nos08tzAEG8VqvlhosoXgSq4PGSQqcvgdJOLS0SeBdJrIq
7CWCasf720uVyb1kiIXptNaSOlN5Ppxfsto3jNDki/nMKwFu67vKlpp1wxXQt+GwVieQY9XsIs4u
eXct2XWYV4mallc0K4rCzMGm5320QUxE9x2IiTuz4J011Y7tjgYcj2gsdrB9Jrkvs3Ho23rWmY5v
bQPrJb/X7d0YRtPJ8AYQdh9sp0mcXSCvXkK5j6J7IAmOOlogOpZFd90SuG3m/rs4Ll5CVYuK4aEb
ThugT7gC1QWCk3/4wL8tob+1ueeT6giWQ71QfIaceUu1OtkVSHf3xULC3jg7VbY2XAZqCYIzsb0p
Cu2fnrciB8ipCyH1LbaykAfwT/JrKmEBYVTTnoIViqGsyp641EKjNnqbmFim51G3CsUlroS+8LBq
zI5gPwU2ofTOo/1JJsXrOzBCBuM1U/EGXS56XIjA4cswOGvvr1SKN/O3AQEtp7pvN9J5HX8E0dXk
bcCvXr51c2eYHePmhP9PDU8IjzSNExZqioMi7md2ka6GELy8RaT+Seoj9qV2rtyhZ7pPF+T5rxLt
g8ldNl3E2R8J/YoKY0YQrFk4mWokz4xfH74UyKrActT+o6y++ul1NvN/xYPKuOOllpm8HjuJXabN
SFREn3n7JlW35pCy/pgwejQJOMq0Sh8wPpGNQWEiuMnYr7tTDct3Hl2z7iouoHI6JmIq+BgIgf95
12NpUl2iV0GkYWHC2jw1mJrbqCUT+MO7SPkUiF1gQH9FhO5gV/VwyOgo5AeRqlBSe8SCCokTD8HO
yEih2ADKDWqPDihhOrbiVVGvktkqJUQ4w9Gw7sjWGvYQOKm/nPeYstwHmpbu6keh2rxko1rrpjKY
Tu/6eOY3rDjIps9gg7NY/4cvJNtAK2YQOLYPXvFvE18D5QJ8zLBe/FFXJbXPTafJaUureIa3Bz8+
GKSZm8MsWis1BOu911vy7CoYlxQXFeMKiejssxretOAWhZdMJx0wc5WfQrVHpAG8PtRxJ4wwS2QN
y7S5ooU5Iti2yKbMOXfZR7Si1nAINw3tZ4zr4v9eCuSXJ7xLQodZ9vGrzLKZzZ3miSZvJtxbYG9X
Oczym+GfRfVVFN+y8L1O33Atjuq2rK27U4qWTPDIgQ4o+e+V4dAJHfiHkDb5avtIN4H9IGdF9rpc
KeNKlNd5AQRsiyRVrB4BW8sFixA+GjTW9cVxqE9VCg17gW5Mpm/xhsWI9rpw3CfkOktYM6+P4TW5
wB/HECySXjc9801afBAJbj5r/atfCCVe9CxwZuYO48GYk+Xfz0baevePx75+7CuNbdChpdSDjw1Y
F9yHv/mmyVWFFhpfASL6b//f/uDbJhAU4wSgCz+o5aebKlizQwLiFShryiY6FtQtGGTbVz+T5Lsa
WNL+4YqDJVL1PaHzYtVDw6mxBg0r5bF6IMi2ZEI9VhZa5imZNwouKwtuYxX+y+ZvoB6kkMiEhQBc
KFuuDmJ/KgN+pVbNI5Dy49lOUDf/L6QQLGKcSyhUxIVFn9eywjz86x9mcSOX//zD6QjE3oHmk99Z
Cqk7vdl36r5Q91F8IFGv/XZPBgU3nUVq7uX7YQSula0lErd8i9HTQZ5xR+cjw6+e0mDdgYOl/XKw
6s+XKhLKoVdFf/4niLe1ubZGyhTTjeh985/48UNbZAPJ/k7D1cfYsekoi7utKQa7aPMfuVs9UCw4
p7+4J5cM4d1KEMGQLqDTQc6jXFomu88h5QFxz9zXF60t5Dh6dP485rc3QYpvDATm4KT5YnnCOdTn
VDUuqvaYEVOyrVShY88WCWPUdN1Jn/dqv8cnC9jlWBGl5XexYBnh8FJec+tmsLTS3KjknohZaQoc
y8aSjFC/KaTSvmuEr1wZCDdgrMZ0QsfhGT9jl7psWksTtrq05WqMIXVqKmlqt/ovdC2Z9ks0aoJq
DKXhCFZf03Ot0OQDg8vYVkfya8H7QAO0cRN1i3wtwUBISrbRL/js3gsn4GhA7Db3ucF4liZ9Ilea
5jChRU4eT6oEzxMlOkjK9DB5tngLNv4zSVkyhD/eQfDM/Ldh7re4gD/Kdoq/DfnZNw9BRmfTrZAX
6pO8Y6wg7+BKHh48OjYmBVzWaEn9zfzletflqxwoiwt+6hStMjqMyr6Gjx7uR3gMZML6jSnaHpbs
GYA3Xk3sS5kz+0lRnYDbhR6L3C6/FN1rkb2bzaeKB8G4xsWlVmxFpj17JdDIOnmKRGyKDdmTFJ6T
sOF4lIapw5qFYSAeaCthcXqfkrXPGEV2Uf2lCPBG2XTNhoTX8Fjz/Uoqpgv05FPf0VNw1cDL/rfd
xLU4+91uGijVeHGvf0UrCLzUCfO3Qnjv9I9U+fxrS8p5quqjwKu76PyyH9PJGT6mfdzDX+EBxs5J
MYNz5BXDKt0KuaM3pE8qsNwRGIxjEBwNYW8WO6XazlNz4u7s2tuOs8Fc1lTKsRSwDH/5SP7ptHSP
odM+68fQae+UkZMp+U+nfayeuMzOWFXN2tao86JWETrkqR8uj/8aBh+BW6erGZ4U8WyXFhzCVFzY
u/TuPc1/kry0d6q/f+iIS/aLIEZDFxd3DQMiNe3fBaPIe6WwL3Deflhoi3wG5Tk8hnW/b7yBenq7
3b3I9agbQpHpjj+Poj12N3p31RrTPxVeFgsNBmh8e5Q5sNAAyJKxhSVR3MwPIrse8qQsW66z7prF
17S/9uWF7F+mn6Tq2HrFaepiBXmAizeePmvY3zC7JvGCcmZ/sCDaM2h0kZvhmePYZxekewHfs17F
HO2/iABSJHigxCkKSJkR9qscqcAD2STXb9vtiHFEO/ntqayOSnGIpb1f7nSKYteEY/wl18Epim+A
gBR5qz0EJnqCFFOEm/w0iRQjW7abVF4t+H6sKwxXNVxfckfnUW3TdmpIoipBqD3BdLVxmd4y9UR0
1iU7XiJiVjtyM1oCE9zlej8kDhAEVtGlu4AgngutrRlnQ7o0j1uaOuMnTPvSAshAjN1KZtui2s6S
TcxSFsDUL3JRnRgk7YftwnxAkBatyTfhTd3Uydpv1oCDKAVWIVUPm5CqzoOYHLvkSDOPS3ew4z8s
SdhN1KfnCiPjhHzsZ+K0wsh/fxY2JuWoSxM5ZKpGtNpfocqV7fAduA6xOfyUYEatpT63PB5CQbSP
r3F3MdrL7H5q2qM5/zNQXDKBA/dpuHuYa3VuVaAEQm9cquVpll/k/Capb9ZsD1ph4W8Scmb4XimL
QK0c3Ryn6zitlDTLqkOv0L3D97PlQ9OJATPHe4+RBfjKZ9U5h2JIs/Po1pHXR5NFNhJBv0wW2Rqv
7LcffgJSgTany+9hRVHgiua9Fz3qpEEqKt25jxSxbRH33BkblNlSbpfcbm+xfynjkz47mCynB+eL
SChO6ifIgm3/fZj4a43EhWdbj4ekOOb1qWUVpy6oQc+LWyJskQ9sW8Bb5rTFJ4XV0rCsaaNEKy1d
3KZaY43qWzJ8II4G9ZfN475xROXnrvw0yp/k8WcsfuTmS4IxprwDlpFoj70MWFIdQpt14rzcq1hP
hUeh0zljp3YxvpXF62mRY7LF12QF6jJhqQKDyVPitVSv+3otzlD1cturLOPWOzojf/ohNW8qy+d1
0K6Cu4fm6abdH6P7UTvLxY+AQYLSyzB4Z8iXjZumX9ZwL0QaTlIHd9xgXqGb6+V3bH4pzHDixye7
QgBpwfwlD1MxepQz3am4dBCi+ZXiPLK6G8BPGeXvE/gpUDzvBAUqWIiP6X3ElfieArr9l3kUIgox
LeYAzpS5JWEf+TsuJ/gTAQGqJ0UqIBeGv2iKBZlMry45xldRsGFyZFtAK95jPxSW5mPxmGoroFCV
v6KjP+8VL+w8+mXG78AJxm/2UkupgeS84EFf8YRx0ZGoXhCP+D818s2R25buNiKDxBXyXOOGVtdp
YiG/Ufj0NJo8s2qd3VQbND6CVmpw7VY3dD6YA414LIzzLL/ltDkqcyeV3tPqqyq+79mfhaPdsV0t
iMYzfpgSdhgrTLe2U1X8pDMJNgnhwwePdGiEfVjsRScVrqXPaQX4dhc+3kv5XeTsN96iX/qQ6ISm
WxyAGsGCubfLyNqF4CnvXpt4MJvHjFbxOS22VTl/Ip9m3ULsFiG49rlPRl5bFtqS8dK+U/Z3VfH/
tydt8dKVRvXo08BwaqwLDhSsgIbHx1zdlcry3i3FcAkoqwGDq9vcHWpxubT4mkKNMT6RCNK7Duz9
YOqQ9RcjzO/7woiXZgk/180AeDzc5gGYZtN1EDdwpEI6oIpkq9PU0W55rwybk0qvgIKgRPhoF6nb
IJkuIoSfWz5Q4S8N2RAXkxQjzk1zjhLD6jyxRL5WWk1j+QIGoaXZOnoEWWFVZus02ujVRpxtqmLr
X7jS8F2Qm2V9MbCY0+baBjlo1zXbvLMHbVOJ6/FUPRb6GFkTzow/EgQNKnJWbehQ2qceM+FYjdCP
rYHG0ALy9NTO2Po0KG4kHbRff0nul1q+JjLVPNfnLEiXtqHaC/k7qFzY5zR57E2GnFCgchAJwrBr
6mcIYnfsLe2nvpzqE6BFbh/8nKmLvbGVLXQLTtPW2Me4L2CI0QZYTf0v9AHT/zKDkEvAkqNNW3PG
cRXyUdfYsIieSJyg8rILJr7pSkRrVXpJF039isMWmh9AT5Kisy+2fU+8zHMPhI2KBNJzvmnKM53T
HnHbzLwJ+bVtL8LmGdZpLMMO2qM22+NPC7OdfFa2fCCYaoTaJilJUWaHh+ZisvHGjoIe0r+Kq2BJ
+2NIF3twI48bQCHjbtEs4A1VmDJU69Ge4xLy9Dl/H1PsMf1/1DrN34x/fEpHZnPbbs1N1G+7dldg
yFxG0TS61f7fjkYFYHrXqLuiDujaW6S/PTfrvf82U/jIXovqovFeoXfkCEiryyeQ1rPhGZBWex3G
TTSZol/UoBN8SUuRq9It28gxORKfFGku3gTJBPwLnZch7iWl0PS70/g2OUGyes+coIc4pkr2x6BZ
+P1Lc4UkhYLfC5O66as03K1lIv6fejp/eUhlWDcGgjr3nBgnxsBz5Dberz5JmRXqEF4qwAkYVH/J
gWUH2mKjWWzTVIA0PVfIfT27GMaVR/edRBbFgPHiZai1vBxFQPmxuWH/WdgyhCTt0GkHrDRtcnxa
aeppCcqZcrLK0eF0cZgGeqtsDpJxqdWPPyHJcWrK3YiNl+/VqqfgbQ1oslpFi9mwKvVVGq8THVT9
GsqxElH1umrpurrlj6vSXrr7iQ3PL/FveUcBPT3QZPRLF2Jp3PcpvD33qYYsaSQ4hCHCzKY2dnp2
CL0TMfdCxtC77c214uTBQeKWEVyZPHobA5nLRBLaOsF+Gy/PEml5OUMu5kH+61Yy9u1Kz3Zdti9z
Vs2H4FPiLgZYJ1LsxJy6z9Rq0sK12HvUrsLl/b7cFxbVrIKl2JyZiuSJwOfuy7KDSUdw3+1VLGb1
w1OLVTWyJ1zX/ubhb0Qq4o3NIlzNwh+kzDQ+RLDulL0hgCSfT1AmTKYqYcoV7u4fmsLkPZHkWpsi
ybzzuRI7R9hFUrbpQ8poVhqbS4pXto5TKgf456yUYN1M76ASqDC9e1MJJF7s/8JcFdsWWOKTAwNk
bFKvHskiv3GLBhnLr9gb9a/WqRtMgVOH3fM58TaVharFNhDQ9rdO6YwMIjAHjF0yThyosCbjP4JM
T8iWMFFTNQfCiyv6EK8e2M+I/jjPFWjKBpN3wweti8XsFOi26GDrT1FvsfinbkFVEv0VrLFUN2qd
AQ6L6kmE5B8n0gHI+FPe26GPwShfETjpnpH6SxrbwRyn87+gor4iqJjN/pX7ygo5QJhFH2r+yZ4i
ZWv1zigv2H47iSHjrxH7vssUS3inOTvJTwK4AQIYkwkTxfRpwqSSi6Evo2KiWZgh4CSvw8pcnAd2
AdGxvv8o9FumxbnR4ODuke/VT0B8/W/0nniAatqz8wwdQrqEATiHI6EkLTUX0DZUcfVcYULCeCqY
TP3w2rH/0B3QcyNmmYm3TVpGsauVrjS6o509fmQJgc9T8z8P60Xu1UrMZxIIWLxs/UrrV95Jyxe+
aEWs2jZVs6D9AatqzwoqlCq9KbmaQdRRePa7KIvyiaaw/K8sLAwMnxVh06WZWWq+zSF93Q+pdLx/
vPWmNdhn//5flb2yK6W5T70idtK5+TiDYVog0T4XIAMGjwlLQe0e2jBGMemowwXk0o4iGK9opmDr
7DdjlGpcI2rroWJE2Qrzk/JOBV9rme3SZ0P0e60L4oXQLZ59fM2SHTrb5cCmL4Uy+N8q5KpYUB2C
7J+wVecC4QwftbiRM1sP1zmshB/6OZwfTk6MS4bwmftfGldeAJ1sl47GIk03Tb01ugnUGhUn6Ksx
eZgzrEf3Je5iIyqEzHQ6Dc2MlL9r8LIXZ0BuOGjdyomjDdisS7xpFi+KVgVyaPqAcpw64BMLWn97
IRA2rrIG/tbaeGxCi8cOENa9rO7xmAzaodImjwlPWH/etMxXl8E4yMIl9l+hCoGU1JaXLyXZFdqO
f7Pyaqi7qrJdN9YnQDgeIwDheIzUfjWVouerxK7NW2LecvaOq7tdPBw1/WJxdhe/fOq/j80E5dXp
v55NDpT2MZEfycCI0I7S7V+sX2iWlKaq5Fz/0yyHYklcs18eyfomhPACtuvuaK5LBPuNxr6q34/i
Me/OQnO1Nn5w0pRTbZ6D3YsiZmWhxXIIJc5TunfCdGq5TMnF1Jb86sdU1O0BuSHZGgbeVptag8iH
dk8LERVMu8qHx8CZu0mDtXG3XkKtKeM2qynZmJ6uUmbBAeFWEIpWsYbzTROAFJ9fdGEQ7+aQRfPn
STuaWHaspuBtZvP5NNLdmsJZI8FaRDXYsht34riT/r4ojZTlvTLoTqE4McC/xwLJUzVmiT7qTuIk
yjUUbkn1OjWWpm/+KuomDgigyWfJny/RdrbubDPcABdLHscInBhoT1QKeUOaQv1NU/yPIj/aL21w
j+J25Ecm0rwv1w98Bd0muAiIkgQ8N1DXZ8lW1nFrWWZmv/RZOJqB0WtOrc6N+y74wUoN50iCqNes
nMynOHxhFIe6IEu0e6ibwvoS200frPdfGba8cYnr2bvLuHtOEmwB/ViwFZ5izAr12bzEfGq6I28C
+8lA/guPyj/n4in8bXnvudGqvuvk6Rt9jCp1pdZf2q8CriN8iAuWO5DeKaFcC5VVQPtJPSl1s9DT
bYrZkD+IdCQGut5B8U8znMEP3uzX++yWyrf5JrNe9EdRV6ksaZizd23qYbM6eQO59mxqQgkFt5zJ
5C0PKlVij9c/snbU6HcYZ26EDifaiMANCgmdCEpwYItCqORb6jbWH6IorJbKYHFnYZPPv8VqH7U/
snhtzFNiHsT2/DB2gnmY+acJAnQYhHnwC21Tg3lcWZU80dJBFma1l5kuA7JEcvixzFmjI3CCycOX
bH/tjd6bth/91i9OY32uloIrB1eVyg9sxpuKW6+xL+6HNUZ+TolTZ5z9lh42cdn8eja4BqsW6qcp
/SVhmJXe0yDJEfoEpQDCZIACmD6d5hRoqfcVx3SlrR/9dJ3XNCBf9ZshvKqYQyf5Nyx2abGLQ8Dg
zm5GfChdC8Tt9KnEGSealk4Rtd+qCrCR3Ov7zms7j3v9M67EewGZWdnzpqB+KA3eYQrgH+kTS51N
HOExWckJCr7XmFSYsLHb38UJpF+2m9FYP0M4VA2YhZWX/P/xS2zMeDn+eV7GVZVN636w3Mey+gn0
hUwq0ZyHzAQQhdnEGbWYRK2hOb15FEZ23yvukASKuUZyh4x+r5G6xlHHCE+PvITAKLid72LmXHVE
j39dEcQwwh99+O6Hb7qtLK9V9k9xRCC+hv+yPvBWSCn0JFZhKTKKhoUP5bkYwxOfduu22gjCJhC3
liVsN1YaXjcWEGrcAVW8QN62LFBWWbUpaY/F6W/THkmdohZOpKnol9TkV3sTU+zjX0XH0sLQXZjb
/iRTQ20ewu4ch1eCDpH7SnuYBfVqQA76HEr0L7f4Mz5W7WOV26A2CdNoy+bvtqu+wsePrvy89dq3
f4IF2STk7Dz6ocdq6odGoJQRL+pJ0Lr/ClpgHg1Ij79nZuwKD1Ypk0xCO/vIbu5rFpwD4ZImt7v6
eiGlhRXe0mbr2Wxt/rK6JY6Hj3u0rNmF5gQmXSG69BQ/RpdKPp96q1U/ZP996fkR/r1Vma8M+AwE
jbuVOvNCNgR/1Ddj/JAWteHqlfuxQKMtodkGWyXY8o9y4Wh5mJ+U9Ay9zcf/YvsGg/XaV6asvlx7
2LKUuWxMNz2fKzWj9rCaMpO8D7RVwiGBjXP7V4byTufeiC+Q9f2KZJAQzyvlGg83wdiQ9Rp+s14x
blEcSrNrGd1EhpdoyRb4kCp7BqSQUPluFCyh2Vb9v4v2vbLKcJdoG+eHdZ0eEtRf5CAUfMekl5IX
yP/fbp0NATdF7K7khzLYxVBNDDoTlQ7VtLBNbTOUKAEo72xtQa4ENzNYS/mxzIHSuM8Qjd696tl7
T0Rq+uQPdon69XMjlb9PI/uoN9Mts6kOjIoVWtHBlE9wp5LGfq4GgSzi9IR0QfCqNmgM5U0j3CdM
XixtCxYQzGyT6QGBX5rt+px/TTphD+stuK/+t48AkQvc10NH7fJGuETMiuP0rXA7joan14DxllN6
2isR7GFv+uWaYVyrLBaW0m+/5m1NPkwjcvsLXyZALSPCWHnArLR6dEzym9DfEkQFfEwQVTPhDROp
+ceMBZw52OShx/s0eOh3pHx6C4UVBFiU+b6fsKpC/2rEr28KXSmbO6OtHZ47amtkeBCfj5LqTcV4
l4a3VLrqzaV9f2gbPbPGZg6zCTTVk9kEzEvqliV6lW7/w3j584zekGHXVCeGJsI/BhjjiNyX98ZO
BKglYSgIv8HCZ71hzreJv5inB+O/ChFD2fTGetZCpPQ6Dc81tuxJs8eYVJUrkKzjUoPyorrxbwmC
TnIaQgtPM5x+20bbTqFlDY7Xrmp2CilNdYv6yx27n2BVYYXpCh1qKqddZ3YKsLmyBf5GBSdRsoGX
VtRonfr4LIbXzrgas5vSv/YcB+QGFlZD8+4iEubW3TxB/utm+CWsk+Rz0S95oE+wu0hZ9iDz6wW6
HUDAMnI3lnnflNmutbEJ1NWGRIRAIGbY+eOOrpWM1btNkCcItu/zR+q0sVvS62KSd7pKdimRu/SM
8HvIPmfv8fJUMzFcHzSCUtYIhJu8gA09Yp0Syf1BMMRUYqHX6YQl4Odb1vcdysYczx9Z0FnhlRT0
ANE/KBgPw42EodXc4gFactACjUB94+6xF9T9LD6M7cFMjjLCxbxPjiGDHYg3Zc/reChqusKod+Yh
bUbHio8UnJpuk8wgp1RLmuWlwZUYYDlhq1V3X9E8A/Y3swEfDuGaB9rQeBlQluQk5sgT5zq/lepb
TzP2VRkP9/NQvTX5O5cZprhWYJ1/pHTGnB2z38qZQjqM81qA/n/KlGMCvrvYh/W2oxuIMk8r5T2D
hTHHprxa6cYb43HtUi2GepuLC4ShY1PuJeMQN9aLEZT9LElrzdHVvbfoszc1fG+697h7jx6OScH6
7NqiLRqXwCk4GXka/S7pTqSDnPBP9fslmYsf2+xOn/9J7aF5V8KDGB4atM5wx82JbQ9bfklBpqdg
2JkVznI6xUbCxAWmGU+xFHPb8XH57Rm7k3KdHbvSuSvzPDxRpSrfpAIoPP3v1/k81L8L86uGzkJA
KXDBCauKmxAeO2f3S9NfmuI6Wqeq83AAl7Re3B2psqN0a4IDo23U8k6xcr7LE2Q4F06jfqzjI39Y
IdjrMTgJwdIeU5qrztyqd+7COYpP7SUtd3G0Vcd1pawDIMDRQoOSTI7+t9W5wWr0zF1gSrSQUUg/
EqilxxFjPZJ+Y91wg/ns4SKe2yB1itB+Uu0ceMP1oSBXEu6m/62t2drT3/q/5G+7uLOGPGosePB4
BZ/TGrTdclggKxhsjye76LRO7vjz8tGzf/h7xgAMJlu12Rrz4pUkKl/DqMVJgg9hRjpQn9j5kXka
822I1yzbZUz43Ou5PmXTiSRiME+IT88XlVvfT30AX1g5UElvyFszILtsRTagJg4zkjBasU4S25l1
GyFYl4s7JoZDW008nqrblPQp2ribwYM9y4FJm9J4DUSYY4LFxlK1QO4TXFN6F4WBXxnEcH5lwJYJ
mvaUc4S7gs+VBBpn13CGTbvcXOHUWIp46JxiXg84o8538nrp39oxXTbpbmPF5G9YDWg7PMWx03Fz
Dhbj7k9INXJztL5jwavz1+b9YE1eBzgxv9k9qJhdespe+4hQ6P4A5nHTvZMqxxmFz6kcoAhP3mDF
OkRfSkOr5qQHPh0KRWJbwe/zKM42BP/II5KHrZdzjzSgPgJotP5M/YrLPxmZXFb+M9eUl3BODXK9
BCH7OV60MfSi0ZtVq9YWpVuevQv9R199WXgnNeVHyv8kxQ8cY3mTNRvZ/s08PCwsmtJU2aM2mybZ
UF15F/aFtFNnWySJsVgLvf2S6ML4aBJVdfj8gpqJHMsb9A1uOjH7HIoPTL0jxB5lGwItNJ2E12Er
vw7QEHkURnuYYDzXT2p7nBG5D/Zi951kDXkDr5Uhf2FOJktHB6Hge1E/uZjsl7EukroZU9UB6Wpt
Xh6Z2dalzn+/d1a7Zk8jJYTQLzIXqZhPxy2932bR7Y6ZgBP4HI2nmqGynae2b9V3hxu6qX5E5rs/
vnX9spMWCSWH+SJmfFQnFKvSeA91JR6y1zYi7rWmT04iMjxMfc1m4IhHGXUleq3mVDQSTwnV/2Pq
vJrUVtso+4dMlXK4VUACITKdblQdbEVAOfDrZ4k+38xUuU6dsttuGiS9T9h77eW4R4T5UuLsoK65
fg3iV064+ZIJn1x/MN+Lk3dM4UO7NZSQcqsnkwx3Bq5wx1/oUKCs7G93XZrG26OZFRMyYzNfT32N
U1mj5CZ3w/pTdvJCGPtKJVEBmNAMBDTT90f0juq602yym86YHwp1d+12dQYved6B4wuyjnp+SLP/
YtUfypxD1z1z6FRXV1BfWggHUtEXIN46YsT1jvOXXQ4bxLF2Xwa0v7NLDF5G95628FM2HT+e+LXA
W7SjFUthBaY748hc8teONWQ2lDAhthCNEuQWln1Y65sJBsNtw+4E674DNUR37qB7vxR0lLND54aQ
7Cmg5KDjN0ZxPugSLXBZIy3/KIkkq3qqaOxsg0cSpNegFzY3J76yh9ud4SaSkfrwDJt7PPKN1HeQ
fd8vWnpOp6P8M+a+0q5nmSWA125tvPVJKCahmoRpsVGBSJTB5x+1lDQjmWQVIgOqaGAIq7Fap4+1
BKkiDxQpmCTmC0EGMxHcPHJfEwYAMIAQvYX4Jg3vMBRt54HoECZMNrPTlOLv9REqtzmcoDR3b5J4
qJ4L+ak4PZbIQzpsDt5kR+IaYNDoauqPWv0ga60xSRa+svxsiksRnyVHakLZCAYEF/W6trckZYnA
8L+7YiliHLWGKsQRjY7cBKQCe1oMb9s/V63IWqPWVNZSS8K/PozOHl0gX39SURyMsmRfer/bUTYf
y1J5Yc43ZmclOk79Aa2ajsZs7L23zIYtoddr9VlpAidC8/e7eEbzRya5q4QvmOMZPQheX5FnNmN6
8WOO5DV4RTPbuSC8XC0bL+0jZ7zsw+rgp7tGntSjmPLSztUsijf16sZnhFjsJi20wdWhc/4kaRwt
OsnIXFY2bClYv9602TqzYMeK+y00dAZSs8NHjYLfUE8QYZiA0Vm/TbAJ9LNiHtHBMwcmgamnb0ht
eVpe5bOJ5It7Hv/1axBKhxBfXnD/V5ZzAooovZji3GGotBokrGXV3BaMUUhbMNmNtK4Xc46dJK01
adaDpvJaKdYO4vsgRqWjURgv1dEmmAcFzNUpP2TFIjSFVLGcWQJOAwES48OL4ABR4gR1tbnfwlNp
oo1BowL+kFADg0fgAfPCRtcD9t21Za7vLZG7c7Qr79onKuIZpVtc/fS2/POoE9OokoKnMujLH2Ul
ADD25cyhiTSOf8R7Kqb3NtKdDrcLFn55GeUeS24Zv/eqVldSsmacsTzLwW13J+dV/1DFryb/rtIf
Jfvuha8GaCeznCBmTtsEPEOJv7sdTf1wHQ5Jt9cJnG63uLTInBLYdNnSzYuZUclrrVjH0NOvtmGe
0ugkVmzVTrc6lIbPPv0ERMVjY5aaP5b1JrytAPlZDTeJeuT/AAGYs+CugqtXHVi/SIeyPiBEhw1Z
h118qMX9JOwW5e7hAAiQmTiEC2VzrwI53mMKuZoBZZi6vMkbU/cZ7maGj3iixHgj+JMAqMifXL0O
a2VjdEgN594evLtQrAzRb2CGPZZJ+yYtXiv9TcaAgLFZwUh00fDE2DJ2EmKZ6KZua7DJvbBN4u01
DcMIdrxmXYlKNmerXiV7BIn0wmzVg00H0+8xj9IN/M36x/32JeXfQvoTx6dhcH77Y4IS82I9wSEu
1iHLsx3o/QTJSLQVChAE+0qYI81lYTtV2y4N7/0mr4LmaNy9G8QAoA3VMomdftc2TJK9HBhekEWH
uj1xTqb1JXV5eE2zykQHaZkuzcTFh7RDSEayAZIj7npWMWPiJaSimjZ5JPeUzGQrf9ZdkDpkyW7y
f/G//jpDiFkMN2qAZbnYhCzM6YBuu9YR0NuCISbssrRrZU4Wwss8lS/dP13aKDEZJM6dnFVLbENl
CkeykOIjDDWyz6zE8OLHvBFk5NigGH2SuvN2c6erkzdGHJrVzINiTH7/15V/DQoZ8+s3U0FdXO6C
zdITCNRtPSabFDObHnbemUqbR4BzVQ5ZvBc3gzHL434R/kumONFSeXiN9dEuwsciJMwdTP/D0cvd
UDG/FtwhtR9XO4MSxvsTeU5LFqFPG47kj7FGhZRjcntH5XZDRs9sElQFdcTyXp3g1YC1JFAzVtcA
mgE4A1i0iCC/RwdZPd2m8yJ/AbDTq6/YmW7YLH/GpxigGf6KkIidwsN9R0hLhdEzhDlaoFISg5gO
0zcRMFuV7LfMDTMLD3fDoIf7e6VAY6d0NZ3HXp5X+PjfMYYM/vyv9cNZQ9cBmL94Y8TOvr10Ufc4
IJcADBkGkQ5L1urD5iJZWQ1hmIrBvf1jrSQVdo0aG5YC5BEkKmPQjIGs8TQISsstCGbXjhoWEfnw
/mmWW2pJ232IIW7owv+tKjMj0GC9IrKFjkRKM8pca6QDaI91exyeTC1Xh/8iMin5GFoSh7eb9zgF
wXz6/edx1sbZUY4PZnwg/Tk5xPFe1ixZW+oSIQlulHhqu7zIEKvOJNtn6eEqbdl8FkYgI0Sd4oD8
dcERlcOj3qfStp4APu6G20FOTunirH1pzWuawYDFbLshRPl23SbDrnAXuVewROcauVko0rXxZN2J
mXwTQNDoICq+MV2bH3isIc4/wjGx3fK+7bHU3HcRaa9n9jo3K3khODp7scTMzx6sy/yqRl3HKt5Y
5cYKWkbXgsdjBWpjDAGUIjJpS61J/UF0d9u2n+o/YB6owy0iBnNCXvpgNpa2Xm54Tc1gwumYspDC
iZJLe4t2DcOPU6Y7//eVMB7JE3eU3lXp3bDSswrRwUJLNrtswkp6aZo3i6kvw/9lv+6+a9cbM14Q
XvUlft0iQt2NuYxIm333xvnckOqKqSb+fFTfSrYZQctjgJ644k817FXtaHbHa3N48FVHIzuOUig4
Rbzj6lopvSfyiGmXDyY7k1O9ZxauFvi/mF3JMW/ErZmGPQxQXmDSvCyU+cM0iG210mQ/jXuEikuk
ZDD4Eryxg1ewDd/rw65+HGrtpBcvo/baXl4BlbLb5YJFxP2WSe/y9NHR9oIIhce3al/IGFXLrcQN
jzhX2Vx7O1fcQb9EhOyUuG+OsFRulpVKWMdayUiaYTQclBTwtY1Qbj0agN7wusHJsaVK1kILxJuH
kUct91hNI6OdzEKpCreheOZI2owQuc2NNBD4RuTltrIfvi7udx+jshHcVMV7czSlvcGAIDAJ/cuX
oB4b4Fh8p8FhLcYiS5uj3PDZooz0BdOpMe0mM+UYri7U5yKFyRYKAFbsurz8YKsYb1tznKO19eYI
GwBF8WPv7qvhVKWXG4qS8bXW3rgkgIhk2C69HHqIsNOjbVFtyzL408dmmqaKYDjCD6uIaEBy5f4R
2u5adBVrz7+sZpCI4IIJ5TxUaCzSgL17qVsOI81BDYrMy3FXtbDEQ4WAEVhKkyVPO/fPcB1EdWoZ
qJFmNlpIhZhHrwiRURh5A+4MdNji2sooAuWJbl/0OAWBt1f9Tsv3kbZXtH01HvLxAF89dmn5uuxF
NeYqlvk/xi7iyXH2EkqCLxJjV6q7NNA98rWV1XHNQNv4Tq5oAbmjmspZRBtl3HqvlebzW/8MULiI
StIVs9hVE61nJTAa2QQpL5peezI8pf5P/6BifnkGOmrT0sIEplR0xPOwjia0WatU94yYtWBatvCn
emtBlF68R3aY4AyILeRw8nASxLV0CwCgVgijQC1nm0LeSC28u/US5TNrUhJ40bAgkUFjzgJunJa4
E1LCgAp5i1e7MYOU1Q1zQqKOzLWa4nRh7QvhJItC3Ewo7er77o4bCUOTc4PgXx8UQlGZCJwH+axF
J3U6Sba8ZI1nphf8KFP/WUefTfsF/LRcfEbDZyN8lMQzJyxOXNX0DDGk3mkBkE6YKJxFuzaqF+ig
w+ed0s9w6uq9u74Ko0NdocA4bSxpgTwpQrWgWVG11aRQX8KTfsfwi7UwPqqdpwyfJKjd73NiFbkw
0lzt5fKBuKHeQM3/mWWfivE2qi+dioX2WEmAjSFKHTGJKtULOXzNsyJQza9Y/MAwzLDuvbY4bn7p
4rTU1bJLNgNnwGRRcD0F2fcGi8aqa3harATWVYKvC34OaIFcYel/bQrRD+3yBn9h2QuuDE2GexMS
FsBhVgGpf4LgJCypxWvB7Tr0J6Du58MzG5hx7CUfoGFzkcf3uvrMeeKqWx4032r3dc8+r/3bxc2I
jMN/Qix9TFJxgI43tTTWJZTPJlb3lS4wzVmJOWZifyFgu/BpBHiOSk9vBa9q0tyb29zh1yK/l+0q
P4qYo+ttNMABxaC5uZOujshPY6A/h/6q4+ExHlSbYS7+DJIZYXxxQhqEGszRnEZ7UqGuIhGpfEt4
6tZ60Lbmp2ffwMxG61dOBtebzPWQbjxmVhOljft7IHHAcSBh59JO4/8EQ4Px/wRDVx6own3sin6R
85ozrH8ubqszd7bBC+vnO1v0J5YOOWzRbY7cNnOWkjxT0sQSzAeBnkB1g0oOohKMmy0zkwwK9L0f
AkEj16876pLiayF9VvWHbrwvbItHzGNuF10ykeL4XxP/TRCV7fNsn0CKkLemHTHZJlRvi3RAyNz7
1YHExqMx+WyGzyz9HB2uwSk+jOKeT6aN/IZB7XO+WD8TOTCFEMcRo7bgmSdtHt8T6jUMgcas0R5h
Pz13V4RrUOPHbEWXEjK0t7Td0N9E/eWBwA1eW3Jqp/OV7SBS536b91ux2/XdLnXWrbE/SRbrGhJd
Sb4dAdPG9u3hKdl8SaXO4MjthhNoyDc3PYCNlXVfCfeL8t5U75ElxKCQcGQSuLuSRf+X+HGt/Azl
5FloX7XFOz7CCd8GrSge9a7fYtYT1F2d76V++aetr0USPaqrq2Xu76Rb+t9YHn3IogqUeo3SqSz9
xkvakzKes+g8VZe7jXELbQrpGpPyCigbDNjC79R9puxyNh8K20h5BX4hngeDz4XP010aRZDPpAVh
ELOAMm2Jnqd/5wshwQyzc+PbYs7OnzJn5Lu3GHSxe0FvaEnymShwpPem3LKII2eexLsIwVkZkDOP
LgXlROz3zy5nuHuLx7Jpl0JMjpxbd64AdbB2B9OVs2VezVrwh2FJXosjEBxNRYFeX6TxJXWAz0BS
/f8lx2a/0ollEO0IouCqthNhfUX0X20aMjiKLaHCBrugfl/aorbHBCMVh644VChzL2IGQ2lfZPsY
3cpO53pMt1Meoqi8R9ia5oEc7oWlOsX2rxCzk3yNoW/jke3ZpataX6F/BCSaXw/oEY3NHdXvMzp3
4YialVTB0POYXEFDvrm3KYzf/qR3JRFvs1ODOdDIMUi0NXr55CslKoyfDXM2WB3w8swIGHGUe4j2
gzsKBLodTGFPTFmO7l+YY8pokhRbuL6a2ISMo7xpWR6lhzhbmx35kZvbMgIJoFhcUKM6X9F3dXeK
m1etfnUWyqusvNJ76ESpbCWuYBAlS5PcDnPGDdaFB46sCORm8wAZGJriYWyPj+KkUm3mvpFd8vwi
y+e7uP9TXyWjmkYRP5iVMAHpV6NIItwHqsCMXYC2XJDItK+Q/wzekprJYkPc2QjUiQyufJ3dwbRq
l/T7E+jdXeAAPuQ4bdZk6BWYu5C2pEi7NotyXhML9y2YSXXXD8CrDm1yvKlHzePkpkWdF+R4Yccl
YlZGQr/q9t9YQRxcXJIaFRBulOpHsp2CwcUh6i7RI4wEa8p3Rr8XoWh4zU7QGXVtb8X+CozfLeKw
YD3N+vm+bdh18m5BS35s2xcsdAw3UcDoEn5HfHlzkjMKmEJc4driv3G7ik3/k0QA5f3XxlLLu1Te
Cnt0yJanINjfJvV8B0s9UuQm3QA3QX1cTrtX7YRAxdy19/1mb+bWtCse4cPY4gn9UxhDrqPxUZwp
4/akMPPVO3tKe8CmN9k5QKdbUNf+xhhPA16STwaTf7ooaaa01BQH2QaXl4LXNAu62J/GdYdQo5rz
cFT9/EiWJsjjXxQvCxdop1jPXxV8uw5K04PWzbQWUw5vw2bvsbxlqM0X9dLq/o02nWyLTzr5Rx3O
2ZBbqPGNxqrIQptsyN5PGc3RidptLSCLChHLNT4hVtp1BQmaP7i16PeSOXEW08MKzRHB35OCxXQ3
kv1dXtT+TLp9Dxo0PRBiRVWQW3+qqRkqQ4rYSxhcu2tmagh/KtDnfpMHd1JLSHZxxme8jqRss24r
ZAjiZp1pP25yL7mt8t5HXZTiy8VsFybjRnOwr2Wkl7Z7Pq9pWGtnz7QxM7JKWnzKWGOZarYXzQi9
UkBN+CFNb43xYnRnGZ6Orz9VPgmPCM03GdWQUCc41Tg/3q7V8krlDSDWmCNJQHIRSQIPYzG85tpb
RUcwfYBm3qBmKBE0MH6xyA7VwLg/ZWi/T1L1mR0a8kb9J/NBkW4Isw9xScC6/M4KG8cFb/aUYV3e
MSlwsXNGfxOSPpn6yMf7YjMqWFaYedLTgW8sQ70Mb9OS+6fWZ+4Xia13ztFfQzQTwY6kDXMbOqV6
bO+s3H4y5W+v/G3nl/iAl6UHnR7sQr196+I38IbNN0kDt2oXabtmca5tX62AglnlQQZfo1wK7TXO
ZszgoyH3/iOiO1U94sbb+G/s/EOWyALE1gQMPqeHcoIF3y62crV9pGFUbEo0nmT0/KcSa+FwNZ5S
+lLpz0Zexjw6SUDW8Ahs0+Pa/4W7pMwNZ6okSEnG4FCrVduFk4j/tlmVqb1d0OoBm2A1gLjEQmZN
KnUKucatJ5z5oWY1OMpfW5DG5qfYfIEAfmy7x1a57yBkCMsu36TC9s4vc8Wk/6pJ1xFHYXuz4ukc
15d6YRNYx0fyIFyx29iull+a1R+juU6qmN0ZF+zxGHb9pk6C+23NQ7yxR4HWiNjKHTUXGdfUvppX
at4NY0Xpj4ovDH4Vr64o9jZaGaRwSiIYW1jMe6gF0SYxQl3baWD8Te6s01U9pW4Znes7c6o38/55
1T4a8924WgiltCggW+43VEdezAArQnPH7szSV5JWSulxGUkyEpzlb+65SPZBAcjJ4YimNavsXntT
8g+T03/Tyue8Pjf1Wb+eip77Gvb1fqh2sX2/XuThqCQWSUzx7XxDsuy14/ypsXdEA9NeRhvEMOtZ
muccS4FhDzUKMx9LJyAR91WkqRuC19fh7U8/6Y1czO8x68KbTNGPfOG4sA2H6YaNFBwCzL1gFeKl
qR8lDNz95ZmosAwYRYGmZpsRZfDS5S9y/crmEoxLUKtetBKyGZkUOSw3pt6nuYq7TdoBwfdNZWsu
rJj94oYVW+zAb1dBuMfria+/rw8qy/knYovQ+If8qnfhbwL8UOO5qa1B8lMQGcmhFHeTSPhJmMDr
SqDBhv2Hoe0SBhZs96rNn1zpzHte9CrOL8Tm3K3H6nY0emDfUENfRZ1Gu54VKFBiH2+36hXxhvR+
SyzFoAaYnXLFNYz6UOkhkS7Rkq+Ow+Mtkl/V/kW6X0y3v/mUHH+tO+tgBgNQRlZAG1e/vv2a4K+F
921N6PmZiPkgGaRu5YnqWkLIyHdf4urDeHPPl57XSFsPgS+wNcC5NQMIlAed+/dbBE4/e/sXUAha
35gHRfjs2DfOWv4oXqLlF0Ku7/S65fpOsZzvrtNM7NSbk6accszfw3sRzZFpj+Q9cY7lIvglQyrE
nDZ+1sJmsxSgE+NRkHbJwvo3PrEanczk30/wjXZLuqHT9XE0e+BoBx1XjPXjsxaOjHc+njp9aaoT
toAcbWbkO1DTISq6h1p+zcVLIp1Ued/gC8t1HoJI2x3kIWa9zscjyjFkcygfUDpz+91XOXN9n4zq
BZfU4jgujs3jKOkHvq/G+ZHufnCGHIv+EMu7RbIlQS0WviY0V+xn0XHVvWvUM9QbyQNcN6IcOh9U
XMJoZXTziExtllrLCbLOlSGrV0o1Ldo/omBe2MGvXwLUduDdomFnLg4jdmrxBfgQjJPfqCsynCXM
N6RdSTOjMHywNQdUzz+N2CvhcKmXZtZbxmUccT3tb8qR8L/S8CoGCrSTj5kJ3+u+cRjfHyA7Iv93
00rCsyGcYcvBTorztYpC6haoAwFxG5ExirTBU4k5/xlSzgLol8J2z2cKW6hkKDguWmkLzxSKOuOM
I4dCZ3cDXZ1gZLKHkbIHoWoBU5qQdZch1urQTnDi3ACarzRcBwtPHZgRLWfuOWFat9XvJ/+LgGf6
GVnknLFiVuIg565u5/arZy0E/8nKhLV9YU5AWyfcrIYH7O1QM1DcD7EzQsxBjYasF9tKyxTwiTS6
M+tlZ1z7IL6btxwAMACn5NN2b9JMFOpxlaPJ7kmO+bymn/o6XezIq9pTUCXTcZJBMex1+y9go5Qw
dEI8dkeERz7NU55uB5rahbfcI0bZH9PMaW52rIM9wLJqZwjMqpVS+bUKCYXnpu8ZbWh5iOTQzhvh
NzKZlaGtLODzltDxoAtafEaFZ30jsk8XWPPRpmj8fUTFDd3KQSWm0wSSM4OfW6b/6pGa3ixOeGKr
n2EB8tmSC1eq3Tpd/ZYvrzTc8w2fVF+8FpmQ12xt3yZ72n23FmiHG0f/LJaHwEexg/iwGwJdDdRm
0zndEyazQZ0nvivxJxaZxu0Hp6D2fub4snTupcOfTi+qpjBYmnfAcprBsv5mss9jSgPDTqYae5Ru
mSTzM2dv6dLqGvlIyO+7WD5c5UNecBQ6OTElBP4QnVmsMbEujNXyLcPGyvFOjMbz0mOWJQi+whhn
qUaXtriYj5OiHAxx16GKKnbFuM+hXoTVR6Gik9ulxX55VlBgYSGsbZO0tGfiNXwMRFjdW399ra3P
prf5JV7XOtY/048XHteYOUL8pBeF9JwUHmuMji4l8auSGAFf4OgOoDK0WJp5XGvhog8NNVSKEF2Y
nlmIiMGM+IdiOEhIYeTTlNmeSuYTvzhe4/Bm7dVsvSCuMMVVO6OplWkbTYSCkgbo/FG1Uo6amIq4
W/griFtH5rwqcPvxSGk9CLZ8bjYF0JTjn4f5EIZUTSl4LxinmJhHBwioWeJlvW2sYSZhduqkUElD
wQhU9hMSmuI1ZMWIZPtZBiLpezmoim3C2UUot3qaxjPM5f87Ia6LQ34n4+mlli4sIN5H6AHFW1+9
jqiPvFtyFL/75Firx6E46ayiplMJeXKaE7wJrWLFjPsH64JEvb6pjCCtyApfJ/b1WSON4PZP7TeS
B+mZZg/eloFPizp+FuyuwjfR8JzJ7tS31uFZ9vbCo8Tpv1WRpYGNNViKEUttDC1UkNyq26iDgVzk
DEHnhEM9C+Qntpksy05bi8hM6uRHiuxoizqPpqRQtlpsKeKFqYq8xMwQ6yHjI8wMqSOk7+Xwngzv
cv/u+Ka6n9jWv98WR0E/NPnBTAPlyLBhULwf/Qn2feGyCB/YO2+bnD1D/Mz8ggRK7BcSj/q7n/Yv
swEa7kcbCs0W2GesEqProCnvLFVY4ogmcZfQgukg46RGiKavHBk5XPDAZoAgxtjezJ0S7aXEznOf
DBJpDRxE3xSo+2bCs9Hu0RQfBIBJvcvBCM/m5ec6gfLcUwbKc/71EnYJtvJ8sSlZOHdWtgk4njib
hOfxFLxxEDBS5yDItcB5G8xtgZ5sfpgLDOLbuatB093nc8tgWuFQ/Uzdl/mGpUy/2eQaFVDSVuQc
TayPN5SlvRj4NH2dxR9u71/UUzrubw7Mckar8qoQYNfzNtseDgvpmyh6lIlJfEScCN/P0UEG6p4x
up25jOBxM1lLlwDknrkBJB5IraeBk2FWeNvFKhipk2qeGgbzDozDktydx3ahO6phU9fDvlNFVml5
zHDjP51fL64bobXB5l31LxXqo3S6Fzb6QgCSXLjz7oKNI7sLIL5QTNg2wqDrXfYRI+/IsmsQF/hS
x9PLI1V83ozkyxkX+Vwv3iWanO/CokM1ztfomNPZ/+dcosRibgtc0pDsDEXTMb0f5cexGw6YsWX4
tLMu9shZ8n2TPhsEZPJr8UrFh3rRWtHBc/Q0qYdrb9r1QN8WG2s/lvZxSGc4g8j0DdW36Cg6tb2v
WF5G1X1STt4tsxlX7PeizMUU9ralTuEeYoXlgZqyecbI6gd4zPSCCmgwXnTtkMk7VMnSKofxygx5
Qr/1rU909uv6eUwQ714/wt8jiSyCRTjar5srFjlbmLaluXU59IDMEIYZrUk6uFNaPB+AHZ4AIRyc
u/YtaN+R9l12Xy7VkvJS1i9GfiFprDnn7ao8/hH6uhESCJIQeghSvagSpcdFN+a0IvZnqr1wY7dQ
/Ni9SkEuBWOgoJydDXIKetYEcNVKxqmM+K+yQNr4+h4IetMiafYHmawdX7v5RczN66HAHaktJltO
4az7MgqfdN0/1rUcUOVpr6SdqjS8xuaPnty0MZJwt931PQgIo2KehurVdSDVpYEhwdq2mFje802i
B9fW/VMtOqABeYp+L30Z9fN3T9xUTwfh/snHvr639aA5Md3vU1ZUong6aEhNSK3M1+RWopxDr0h6
ZZOs78maGMVqmmMUmTYqMS2VrdyXf5ezk7+5z8N7pXsf5FdEkOVrescqM3M7HnjcoFGYIEORgLlK
7ULDYA/RUIiYa1gcePwkfwCTxpOCI5oHFS4um4EyuEJGWPEQlLijrq65bKZQuVyv+zE6qMysmeyC
WIYJre+7v+bjO5t+4APImK7hbfHy4vlFFkDHlZVEMDESIxQQ+L1G/RD9wH6zVpGyhw6A7/+mhMnX
XcAkutpT5nn95GutrclHLNfT8FqYp9elhv2CZMN4ewP71G8K7HDvj/zYWITVe5EGwXKJpXgQZowo
feQgL/GXAjToRj9NVkn5H9DAmNYaoPSPQd2S1QwUkl3BuuMslIOrudGvIXSFzYhszkInShRooJ4R
2ipPm+hQb64ErrRek/lkB/WExt8CRQ2UZhMR9hH2b7lIjtqaK2vNE3GueiUmdQwHN4cfsT+gOD9c
Xw/QfvZUvo+esbpP5SvdfLmbmfBAiFFkoygd2sZK89Coghce4JwSoAOy2J08kG3phoMB734PLfMA
/9XIT2Z5vmWXK+mBQEZGD+v09QvMAC2uvMp46yVfAs9+h3oGgsjLFY9Dh1Oh13FvrMSdRNce7VWL
XskTyaNVWD1+/BpqRJGh4dG8z/zTLnptwb3uEfuJiBmkQ4e0LD1q0kFMj9RzGG6ZLtfnSluqkkMu
ENm4fR+0+X/vmHDoHmE5bZtpztPSd9f22I4nRTr31TkU21nCJUhrRVpnHX7rdd2tS3OFQYkICvA9
0PsWm7c2dntSU64u7h5MlLh7OBmBUr6pvF/rFrsHgC8RgGKQX51m+oiar3v71RpfSv3dLj7z8XMS
PlCxCVuhwiMR6niT0b/1axnQ1mDTYdyBmNKLb8V+dx/2yXRoTFD0p24GYxOk3EpBKQXxnFHjAtZ6
ztxL5hWpT8TPLyreuK8K/sqK/QK2TOLk2H1gjP7dfSz2mvn+DwhXTvnzJRZfyf3Tdq7Xt4gLjgfX
O00mSR0loPKNtg30iM83bGgyC9vsUEKEj/eb4ji+4QL4psChiCBQGXj5goSvNBjRC8PQkVfBz/Wr
AaBYzla3Ft+0GfwE/cLDMNXocAI856V5jmxB9mL1ejloCsE8oY0iBz8NVyPOP+YFqQPuMcLLaAcG
UPiY5GLr56AnLzPPODwEsbHUnfG2EfdgbdLX9ItyVTsQdZBbPzkJOWj8ffW6+aXbVC5yi8HYvlGp
Ni7QHn8ENkFiBsNMhMxYpvN1DgyFcDarSC0HRVnI/sCctlQkrOMXhgevEZwVygmXhSJMmmETy6sX
Lmqh9CDO0VXW/PylE8iyQ8Yy8WHIstUWrE7HZoI8TxInXOXDJP8v2jMK45sSHMISX+a7BijsfzKb
5LQr34JluzNQJJZW0Z/RpT3Gt9sCLx1jRw8cHO+idt03k9+kDJ/W2gdTcp84xRuIij0uVJu7Fows
r4C+gxxt2FD1srPv0DQ63wEk15JzvYn+dohOlhNzaSqey40eMllSGvbk71DlaH6NKIcSZKVONs6v
Gtv2+zh9yP2nO+/Wvt9Zd6EJxxFuY+slYaFRXQWAjLl994YoBAfMsHN6bEe3jk4P3E3TSbyePsmM
8EHYldsKCvSCPVFoIQY7mu0x644qqofJvpYhYHYTz8xiGfWnjddegxsF5COsbjtyMibluBn+Bw02
n95X6aVq3krtrem8+0d/PcTl8SEcq/iUq9sH2k8YlKscxdKwUpGuLvyREDhYqr3vmcYSzxB3TUcM
tjOHAqe7vxZfIsHsUBxNfh3Sl2jB1g59xiyaUVlwtFx464aweRNn4cazOua+ZbiHq0YwgEN3nUU8
JuZJAHqsDaXa7NrNJ9Knd5vC2mig+7JNk82dmerFkPThEN6DirHAnYSwQFqsNTiCcAIRigNJO1bJ
Ph9Qysxvgxpainwk3nCm2nuvFFxGtYrJ53gS7XQRGk2QjoF5UOoVMLvJWBGE4bqidNB5XNp8UIm6
yZKtIvqs/wYMWndCQUlGcNLCy9hTPrxW81KCi/NiP14PpC1o9yMx18aGOWE6hD15K5ZehCLmqmmO
pkr/1tqa8/VxX/fyKjqz7u1SSE0bswpSMjoP8oiobBeh5mAc+bQIwtEydI+3SNWcAmzII0zQ4PGC
n/hS7bG/ATK5YpR5U+6owax8EVYLmKnhhAYswY8UmgsX47ipIxdsEs+lht5PFboyxvynyxapGb5w
FIY59XG0bGlCwHsU7hjm/Ji7stgL1wOW4OjhKMKxj09Vc6qVE8ZT4QtSv5FeSuG/ICsjIr/s3vgF
Q2rVTYrXWHkR7S3WhGq1kM8ljjxmAtnR/mzxzDdh1oMWCkpl/ZtWm01oQSwNN/mujtzb/2HqvHYj
17Ik+kMiQG9eSaYl01vphZBUVUyaJJPefP0sSjM9DVygcW+XkVKZh/vEjlgxrspZhqxE2+poJ47K
9lifYh4xiRa0QyXwRfofhwknYB+DZhqQGPdRaFBZfrPjhBpLdV4IsOMXWADJfr/+OQvKD3qgaRiI
K9xrm7c6KstArBkYK4Epe81+DkWDbExAj/rzK5oPJFXEUhwik0FXJ6ynr418auwo2hX1Zpa8fFFQ
r9KZsJDFOe91lZjOpHAphhP2rqJMGxzLdv+7AXLTurS/SDTGYLyAi5HvlJ9Cpg/caJsPypleouN8
jqziimNfXYb6hrCv36T+Xa1ubw9LTfVICVkLU5JYgBikw1iiEpl7VLmZy05Op9e8Et4fxSfhnRIw
32sdQdY9VVRrbNo1cXituSwIoe4nFcx9E/rm1Y9ZylaFzO0DB8mCW4ygzI0LQICH+lnIHg0V5PdY
NTKBXL2RaCtqdz+/uniDI8Evv3veQdgpf3ovUTqfHY+IxGb06r9j0Mf2i/asyOmoDq0AtA6p0yC3
AlrmVYhXxrB7UKSXgt+Qg8Rop3m8VVfm61J1Z6htQXAMsyNriOInlohiL0f7aaPQxZ5uzPT3rp/K
1kcSfz8/EwHCLtggnIT1RhpgwZ9R7Lg3tj/0y70tI7H7QC4Dui0QcZO1D6mMKqRdUxzE4jDMuUb+
Er24KeCmkgHTL+bELGg6ATVHRdMuNPfDA2vmWQrO0Yw7gYx5oltxCVBgHtI1xiVA5XLQ/Fh+yHe8
Gmq9N326sYt2w+pamP0GPHS2QjQNBz+XR2G6r6pcPmknCI+3b3S5VJ0v/pr+orWNkh6IA+uDpltb
mVuS7k0X3G1/QuXoNBhz0GlIUrNpRKcBLfjYsvzvC5cJj4R4wzn7XPBMBYpYWp/US8h+E246tv9E
bYDXCYwvS+s7ipxknAnfr8kllNzINvZEyIKld43UBdiVaqfUG8Ek+dFvr8NEXZiKLuNhr5dH43FJ
pixZn70TmkHgXCfUDDOzWDQg8V+IFb82T2q4hy2lUSNkm3mQLjprT/K7hgnqU8FeVL5aGw4FqrU5
Fagq5bKZwYfHglBOLUsqpwM0kKy1+BP5vutyGeMe5AeY7yNhLxUHeQ2KWDOW95zI8dcTkcftZmjy
15pJZdhJ4z4R9pRNcjGUy3kunxXzEhZXMbnVAnGu3G6m6hgAW0uEzihZJckkdJaUdHSfluI3DdA5
aM4wnRFN4Iit+3pVRzMMGV8fH1TUsqcVTl126lS69RjH+cn7Odbsbvec9TQa70nLT0nT/0u5J+o8
n+UzSV/11rqN/PK1eeDGOSXtpXiR7b1hnyJeuZSj1XOEl7muZrVLReivy9LoPDoPjGH7tF/U4z5d
xD/A5RhGKRihdtRt71EyvYoDr6AxHTysENh4WpemuM77uU5AjTzZP+gnnbz+DQLJuZcy3mMuUtbm
um7uH5wzz1MWH8vA7gG2rTcKZ80H6HjuAAGlg2C6K0Dss/IMvQ2MU2FXthKCSeWg9QS4p9YaZJPc
I8du0XSLGchFJ1Q2IRffn6dr5g6ga1/LTFv+Xrjh2/16DqQprgYGMn9xAQNh4DyxxC3s0jqH6Hb7
LubmCut9t3rMC/UWqTc9ug7tWXrawszETSo64IYEp/7iKUywKq1oR3RFw1WFWzfDLJqH91q9mggW
llPhhp2rFJIKa3Ir0BDG+ThXrZMun8c5Wu2JxmcyhTPAMyd4KszUpUdrxWDeaLzjTjSXA1/+kMV1
TWqMyRMTjnyAxSgeusFRm0se30jByufevDRELMbYV5hxaj8mCrIQZfiNrLMOUglF9fDL138UO6ym
ynjKsED+lPKVL7vlN9M/Yk19HI0ygblyAliPpWRXTmtyNSNJ7ecWYFqUXrvEEmB/QSZ/jdcE2+26
oj9A8Wo66oiBU9GuTyRQUpYoGuoqAMZG9Xy2Un6IL1rg1NHi6sTpV599tsM9bK+HP726T5RdoPCm
9t3rqMwU273i8r66V+U8yKvgb/RwaGNRylmzlk48Cop5i17dX1Pt1pW3HPw5GK34GsqXYEZjBkHs
w5+4O1QepeU6+oiEnnTyQIvV8I11P0Z84LgzTn8YwDO6wPVlw1T/9DgxVAHkPMaP+m4V7n+3sU3H
IDViYAS+MpP61m/D/BqFTy36LNR3obnP6Zl8L7Urb+UEGkroqXjp5CkuFbMgoWYN3tBf4eVG9nyg
iUGkz34bPveSrbHTGshrHQvtVDjM0dBGSetmyuVx6gV8Jf6RDK8b7IPs2I9HwzhIycGc6giYb5xc
5Uje2MdWP9CVJj+2T3On2jwd0Dp/KKw6THt4K2jIo4s70ar3CuQl2rybDSFqxEK9XAfz7/iLsZFW
0+8VtJ2y9/8ita6ZwovoOmHvjmlxVnELE3XRvbknxR+K9RkEMxp+sYJCOmKJRLPHnVo119S8oPIl
2ddkn7kkVq7P4qonN025EhiaBo2kv/zKByolOeE2jzYhM1ywoM+FmFmw0nFiTvd6boNZjstgl2cA
r7y293SCxZN18ddwg3XxEXr81ckF5hu1iIj5+uO9bd/b8U7Eh+CtsMxx6SnL5Z8kvffmtfBQSPKf
qmieNzxsftvYMggaqZOQBJDOWmNPBx4OBejEKRwP6pV9GXvtsX4d6QdMz7pyafkJJdeov2q879xw
bgkThDkcvo3kCxZAUtuAAWIuMq/T2BxK8x8LYPlDn/hK4qHNIapLy1xav2BCNZ8d0RFgg9g8jEtf
3vX+o6q+epgm7WdUfxk2UowNnkBTjwIPO1J95za3Aa1UXzJCVOlW5bemf29E4KxgDPB16ca9HhaP
bvNvWNImkTY7HY9WvK/VbaTBfbfB5iAxLDkXJkeJNSywRoZT03WgQpZashO0fXDXtJkG1qdVfNuV
tSH7kcBtkw4326TsAmNV4jBs9AA7dZ+tJjW89Myk9iD5TuRU+jK/D3gIAMPbdskN/p2bSIH2DxpE
5KxbcuO1ounG69u1tTfbk7TQ87ORX8PqHmTv4/BRBZ9x9xkKMKqJLp7f1W+mKRAmz2Tis1kg2hJf
TvwnAXS/4klSrQJ71oQeRA7TokR2VVnL7LlsFaJ+C5lXd/vs901wKAQ3Zetnw3cfrnn8HgrvSrMj
6sIusiWUduBuIwjb8LEtnhx9a8Jep1lbXg3et7NGdWYzZtDcXBbmUq+WlAcT4wqsRUj+lApjnPbn
z94JUza74oqVg/j09/ZQLBVuJvEa11IU2SAWVWNFCCKq1wRpYKNOTbbTpex3fJz5t1mgYt6f9h2G
fH7BeeUDoXsYmc3ew8gs5F6CdflfV88EUKxnSzhFCU6LvUlXGhRuk26OXenQ+rN/wYafxxQVL9Rq
MUbo3svmtcp+QriRSfQWxqBeT4zBKJwYg3BoscgKOS5921R3sgqfAKDOashWtTB1oqBlImQ+wiWC
uiEsDkA36b6Eo5QMzG37SUiqm6WGOm2tn5onCr4nl77Wc+OcM2S6VQTG8i+pbkpxtdaFtgFsnkXG
ie+fQg3GZwm8v7B/v+1FFFiToN9SZOqYF0xk7CPXykJ6TqRNwiZ0Sb+YSUasO1PYpJ3p+TuBner1
HjZ3KcRefY2Hiz6e+ByrB41F8mNbmZsaN8ZwUGsWmedlF6yMdBW8Vkq0Nsa1grd/9NOeZiyaGS7G
P2rHxIYf1VIC0CUvBkJa+pxoHbkGqnrXJKfTqUiMRhRu2FR19+rEAxXEBZhE+SoFt2f+PiQfsFZ6
0+GfoNhE5aZ8bLjUmriCaSWhjJjN2jFVD1G4x3xEkS3mo5w7Ub6haAAmLW5p1EpjQ2gvZma3SYVN
xJn5lrCXwBuQdorIrY+m6lQk9JAuMFiM5fWZXsbs9OSJD1SX1oAnhQEYmL0g44G71aZIM77rod0a
2jYH8vZjbE+TvRDvsXeGrhTv23gf5UsM5otvKkMWdl9tS3mZmH4E1VXb8OIVt0d3LU1oZKdVwBMW
NgSWKhbAE18cAD63j0yd0yJdO/v8+9uubZu4ossyy6vZV7Hp+uGR41yK4ZP8OJf49RQN+Fy/4KCv
i84bK+AQmyrHDMfacGcx8hPHo6sQm6ud8vXoS3v/oJ8MqcE3hg0YkAHepPRDd8vXk0PKxpGFecre
B/wKdY1R4bnNsv3+1qZ8LfJ22EvGtrX29qLKz1p0S6X3PPwknp/vAeaoxSEoDqN8KMpDOM7FByP/
4UXHUxFhxhKey6HDlI+IvEZ/Wsxe6vyb3lLKoAbJ/q4wPduoYlNVOSgeumGmV2SB9OPe7OEPSauI
W4q40IYpWvUrL3E8IC/53X0yONZrNZikJjpXp9NwM2GLDHd4HP9j+348QXrMknrW6EdRP0JNWfwe
WoZwko3jINO0vSuV6Wi4XIyRDx1pg2Xfr2RtJRaELQkJeAAFcCEK3LIP3zZ9jliebaQwYMwYWgxs
nbWjkKL+Mc7uHXgqIopusYqTtXIoXmc5usjyFUxkKdxG4ZYZd3G4SWSPdlawHcStwOPp861JtEx8
jE/0ZIsWnDuPMahnoTRRz8RsER2r2PEO0EC8P8oqM2Zqta2LzkWiTqiSx2RlOK/ZrOZtRA0leIyF
Yu0poaegwv5FQqXjlDLDiyhRmPRw3nKzCIdOLimQcM13leOrXRbh1HH2QKGTPFhEoO7SfSRNdw8R
jgUCxJLpAacaLC9d4ctfWsny2azzZj240Z+3ZzLIT+nVmS7uKUO5CtYl3jfNV7eTsIEeutZ5RIc1
r04JXhhnuGa/BXIsa0ZoWi4O7rUikReiA3q9gqw5M3akJVscmifi/eGGQfM0uBnbGW2G5qYPXg3+
bSF9vgWFLJmxTKwM+bCz/NTYBAgeNrl/6Hz1hBmvyitMpKWHUZv/paAFbF13YNLtBkzI6/znYuzy
usS1L4UbhSTcFpdR+pmU7pNb0TL7vzPVGJcW63ERhyfa5hQyeOtDMW1Vk/LFB6uNYjVXqkVsLFry
Y4+VZO+6frp3sYZj0Zl/DJzV2Xsov5OsaxbU8y10CScDDIP783XVY+6jlMmA0304gnH5tVjnWFQZ
I/gq/7UCQPCTRRFwc0CRL1mbwDZjJ5ZtESAMCe8Ei8v5BuuFTqNj5z0YO1+bIt9yiU3znWXRhbhT
4ieBufc0/SiU90F5z0jpPm9mea2rM22s2vllHgMdfNqC9uq2dsTHqovW4rjOUy8nZ7dIn1Mlk+LG
/RbibyqDWKUH9Gpkd/oNsWK4v8lyUV6ydskfuzx2VFRrsubBXFgCm4I/hykjn1kIPPgpzR0PxkR8
H0RkcJsnYsuOHhjK9kFsmIvGwHXWjrVDe8yzKe/B7olEXVEtaqLWEU/dZXuppGNSn+JDQRQ4Pcn9
aXQSWKL1vTbur/AuZItOYyMynf9hu5ZbW5oh1pKSKE3nVbNLgSm1AQaXPTaLht/NZO1nVPHRkY1W
UK4ic2rkI3uNVl5ymQfpwdXeNWofIzWDV2l4yV57ORrn+hMDwqKROZIY55hoihzj5/9nQAtfOugS
IDEYg3PQcAipuPXwDSPb0eiHb5ictbnFjoZ45tAgJlqMtXgftw2j7mCbpza4hfl7lXwY7Sc5fvPr
9XnLBlCWNJH7EXGWA0n5lPCLdWpnvGkNJJd4FZpL6V/PLLjBPUKyVuPbS+eztzEbi0xVXtnMEBzD
G1J2O4dMOgb0HdvnMZ3c4MOwQM7KqiWKI9FS8OiYNA1KHVYUaf/OQux1f08Iyn6xkfbKNqi20dfT
/Jql+j1ObiD9MostWeOYrFeAxY4bPkRvjzoLxteQEQyVHFb/3WMtqCtDXTXDei7pm0e7LbStgoEZ
7KruzK2f4rMq+d/iM0iT05YpRXGkNnzDfGVIPmjwX1HH5rUtbYn/8jp05ql6stufakFE1zA86eVZ
BFADkuSUHU9q6ooem8JclSkmYD9MfIkfL7JU4qOv8vowXQ/IuoamJXkZZMCyLa+Vj0VzHB+zeJyH
PFkYaJYCKRFQBsHiAwFvG8m8cJuk9edlPTFNWdoDNE1piaJsBOoZETLRF+J5HcxflJeMk/+7fy1N
HObq8nyWIM+Xdp5tNftPVG2hYudT7kgb9lp47JyD8GdJETAR3WCF+MI3U9C/vZZSry/8Jtu06VbR
HXuILi0njHzNhFsr3PhgiPVdHW6BTbzUar7k50fe3p3Z9lWg/3uAZDDQQT3qXd6KtzcpjfIqkh6W
C9D0SeBJXlrMzO6oLeWea/G6Gddp47Uhxn4YX34BA8GvOnaePsU5WLtB4cnthmhlC89u28TbOGV6
gxE1DyVPKb1H8/dJJ9Pf3uCC7iBTsxcVfyRIoGoOF2o2pA9q/X7AwcBzfsHBEo1zOatMhmuqBSfq
ZZwiMtESDw4cu3uSUj2+z9Vd4AjtIRhoMPcABOANABG5D2bWSqp3L3Ur/lwA2TE/+wlyamZr4FQs
NSnwnD09wHVl4WJBIArDx3sHO5XuunpnRjuVAE7vPysnmJn19qltYK/Ghp8HHpE8Sg4QeLFGSyu4
RwnTDJaiYsUmP2drReYMk8C5fR6fOWZuoCpHQdn3MvTonay7FNYOG/KGCwxi4TXVefRNfAeGmNQu
QLDETP3hwG1SNugaXY3KRjC2mrVPk1Pr5NEFqiNnRUa6FkzmGnQl7eepOhEkX/V2aDaCk3BbAfnx
A78PF33pJI60/QXMxdMaemXRd7bOep8ougHQYfJyYfVFdM0nNxeWGrLvhav3ODn3I9xThgsstDK+
go1xUF7XSLmOye05UL3kmLtA9iPFzxWWfxihwn15DffUdr8VIzahqKgJ+DpApNy3KA5Ui5Min3Us
7efsBB8A6xJoCbb82LE9LixvKP0YhkpjXnhLy8bybQChYL6SFFhMzAL6otew6GayeeoxYqV72Xur
xcLI1KjOZwxKFJC6b08tqRXR4IM8bCqHmupRvWhssaU70QTWDoC7NHU1eY9ysICfU1JY+8BsFP09
Cv13FS4BB1fKrYIgZh3/MnpbZBre2/QutVfTxVAG0PnQGgcbXxZwpMojAaei9IXcr+cJLpl2FTTL
QVhQ1cNfJPV/IBU978RfOz4ijz969B1tmqmKbJm3y0Bg34ZNch/I2xpAsbACQGfDoVOO7MkGnHKt
DfkiwDHsFeCucYEAwgFIl/gJ0eilvugLKCeHR3QMm2OqAfMBRsHK1B8V8iG+wq97ecCMzfzv8/VX
Lv6ozRcxf8MzmvXhJD83fbcp2b8mW6yPGiWKU7fzSE8vdtUdXK98VXYrGPxptzKz6blAb6ghzRlS
mr0a7cRol8ULmV0FWht4YhAQJDTklXgU0mMEFr2YkATmDyUIOj0mkHHDNqOaLsAn4pGY/vUn/ZyT
M5PvydS90PB6UmccDaupa5iclDnlLIAUxcGiPqfd7FmTCPasmEEIlQ6zv1fH3uEfrQM0I4Z0neLU
Qp7iq4WE34Ky7Gnj7v3Gvj2Azw5YfWzTohjknrzeW+POFfo53gZXeOAlJa7kaS+PnIz7/EkPhSjJ
7fGFg9MrX14HQqZZ10/QFNPd2HzOR6LDuB1YRxCcKWcFdowYM+icFtEwmAfl5LfO9YVszdPi85F9
0Sw8f8zqcFWGU2/Rq3ErYGPD3gyPkGzfqljI6tfAh1GNvVHb0HKLZbpMNwvcnMtScvALInEaU2OB
8FoXjzUPVOm1fg4Tlfv1WpOrrIfvh/gl0+Db4Knxtcp9CQdZPyn1Te/fK4dp+vmTPTKbnQwvUNul
7f6h7R4uUZ22BofoYGuoS2QPDweWJO6j8PCQ9psPYr9RQVnNzvyXc9w+j4Cf85kLxz36qU5/PVZt
P92zsnFtGsRRvXjdDX+S/q/e/Y3Df92XpZyU7FiMx8ePq1zDUJrQAbFXgUEesbb/UfMZfE8stMNh
cjWzsopss5rUp1FeVO0kTTQPfJE8dqeXH2ni/9spSZMos5QZdK53e9FumXnqU715G7W8VZ7RQ3eH
Yf3SdtFPATKtXaO6I2WF79C6ue6vW00DFB4s4+laplreI/KuVyKhcbWrFbuC12E44NcjoBp3JQNq
6JU6NV9eEPvl9a1UwkiRJ8c7zUtA+p/PdSVB7FiRYkTIAOtYL4kfg+kXcUUYiJRsINjPTbr7c6Z8
B8l61I6/nDSjOMfleZiJzbFTDsNM6ZwlOuRk2BoEdoReOKcwRlR3POvamlKHbaBOfiqedTSM2F7+
VbVXS2CreYX6rTUHiKhmvJEUl7Vk90LIc5489/lSjQ2540e7I3fctfuqRQ95Bu9x9TFY0D7enUO6
wYBMlqMXHeSXbaX7D2Lp+oz0KfmURzChTEFvSdBePdiZEFYaQabsb43s/qQAmwcsCRAbf8KN0WjK
6UaUB0kIcbPe2s/+5s1K11fIBJgrEoDSE8l+v6B9V+pn8EzlU5U6MbwOBqPudLOD+VtYdHVf5r3m
SlDGBZqtzEX+yc4UOx/KvWWXDfw9m6Kbtc+03t0fT1eWXG3YQZ1+6wbj0ZdyoLq9STzn2le3QLxb
FO29/rBQipRDRSVzeACc8o/1R3cTqPS1zmN3HqH9hkuefXX+z9T+yPP/YA1/85x97/aIY9n7MH+T
xNF4PqORQHC/DCABprOCfM64E8eJ50bNSMnniBy3EwMAaqhB8MSXZypr8bnuwOAgeNlCsAhC2IlQ
4zbpsE0KSA+sHSSE7FMXvaeE0/Jjd8sIPOfWue7OeXmKyhMWetWOK+qbnalXWxPXqeaNgj/m1zaY
KYfmByM9RRiBLbYXlfnRRnynOX2PSNvDpGQMTUN7yHYotWCDuuJAVibkGVOt3kY5aau+hAEb2aM9
p82E3kk4Ni+RimD7LRYerTioL909G8H7s5sx9OeLRrwn9HiT+Ezvzevy1/zZObbFaYHtpziNwxH6
dabsFvI7SWiMIiUtIDTLaQ5jgcUZOM8o1Anmkv2VkHIbViJExdSzQohbP83eQCsufXanAnBmydug
/+IN7hX1nsohPPo4/ah6ExV6qbAJegdAyYQXQC//5sjK0NUvGDRc3jaSb/RM5Z1T8l0xdc9+82Gk
/kmHAYd/jWyO3eHQNnarHKvm0gESeHKrXsCEYv8e8Da8m9JEknTxlnljB9zBD2u/+zEPSIR4xU1w
eBISSteWOSWEYjrqaAgVVwqdCcTU6iVIVvbCCoCXnAfIAi9wROv3Mg8x5Oxe8jEcz3J6laV70r8n
9Uc4G+3oH7a9qbmOJ+epji4v88IqfLw/YNmK3AltKhrb4RI6W224DOLJnGfyxO7O5WMnnM2beTs5
GD7TfpW4hOItf9odxBiJQ5/ytmj0X4/1sCQplEDVaTfZRms3Mkz4dNOAVtmSOhuEiUFgAUBwS0oT
qoMo7UVhNwpbMdwa0QQxlXExeJeQZaS+yuevYi7HHI1zDRFZSdYdplku1sKa5+lfI//rzKhKldMP
wbh3zX3k39zZtlD9RvW3mrI2Xp7ynGByeuVm2vzF5nhtw28f9hUsEETSMFwLQEPkJQOZ/beMpxpF
/n8022PfHyllC/EVLFDTmLDL/Orv/2OAwm5j4mQs5z4kWn03UnX3iEtFapqRhwjldtFu/jdQCBsw
M8byp32MiMaqe9vuOielkyRb1uqCv25/ZMizMfBNUpyGOx8aVrzgrGybuZnNv6fo3T6PtnS/9eD2
gE3pjsTuXuaR4oaH1Yr7cWgDxYdzilcOOdr0ecTHgy/A1A28CWucIqQlh6yl5PIYdodIIxqB3VDs
7ONjPKrtwT7+p8RUftcjT/9jMZmpmzCjLsmzfztx8GrjaRMXYblU9aWv2llyUqQzmLC8nwYnSb//
bh18py+uzjcn+3fEYGXujPJoz4hvkKFost3T2j0L2noP7U+sT1kHls2s2ab+Y/SSiTkMLnX1XOJs
55Js4QFU5k/C8+Ni1Bfta6mRu7yl8bvF4aG5tFvkyzODQHDNtVtf3l7l7XyMml2wJ8LV/OSJlfZ6
5Ab0V6kmh5NULFYPVwhnkXzIr2xm8akYtoG7/V7n7xKLk/TD+q5QaulZE7ch9BJpAyGiVn2+RhmN
E6LjqrWWGiBJXLgcO5gKC/qdzBTuybGtT08uFTZbP7dwiAvvwsepTM9T4Iz+A+WzeH71nslFtOYi
yYN5lyxq+VMtPpTkLoiX+bf4DiNbd4+J8VMSmi3FaGsvAtGzj81wNx9XUzqJyn4h/sHr2LWeVvpj
tpUp36vWlIMOnYfL0wZE7hBsKFxlo5JPscSzvZB3xPc3aenhAtTyWUmkeSePHDQTf24M/RWmhsqu
teUOlM55rG+00Sc/Bk2ZatB2l+m7p7EvrQP21Vd147ukobcAh8lDnPJg/uSNa9m1v/moy0MRHoCw
5sVeduTqW7ym9fJDdlj2zNJ8bgiLP4eRa1R7BUXPAJ5yS0IvKbEdUY4yMaZKR7P8k6qtHsTwYeox
0hN9CYGW+a+Xfzrogvd4TRs6I/dzWk1RFCSvqhj2F1VxYxcnYkuOzvizG22dRMSzvIOnrbxDzYvY
XCk6gdPE+U59XG8s3FcNQXYZZku21BaO1Cm8xznvSpQtGReOdGzfoTRrY3LMWHhWHqh63OcyOVZI
qJ0/wT3LtYc5x8GJDT2GaLQZXCrtqlY8eo8hbEJjN26MfhWV63HE5MIefErSdxhHuo3UbU6u0m0M
9knJVm9oiqXBdbptAfpsvnrrGsfXB5kg+VQGR5lGDNoTMYxgFRmzKTBB12LKfja9KUjf6pltn/Kz
6+se254IMpm6Q8aQn15r/faM3+P6YwSH9ZX/NBCGxpog4b8T17XkioKQ7KN22n2x+Xo0LqvPSfaI
dkONHDnTVqmzFCIPQ35fu2V+Maxj7LgdDbbvw5NXuJl8FLsrr9C762WRh0edUZNKu4OnxofhsZOy
Oc78ybFuLDqMIRdAhkjA1LmYJMbvZPb6cFZVvmVNOrbOE3QHPQM7rfxaJtrEfx8ER8crOFwfwjXK
UBpdvuascaNixpcNeryP97/hR8Djlnkllb2eqFjTbYwbAbexMZ2d3sRG0sJ+xBEsKlCGJnLK4uEM
xTEaz5E1wzXR2LyN3xmZL2JFy9/EZTZvb4NZNVKb6Tr2sLn919Kn4UQjaUCqiHKD0sFVCOV/ylQ3
zCKLYxAs4beYZ8F59lMLwJPbrnV83Ix8tqC0e6lQCvZValghVkVzCEbPzDe3Be5X/N2PwSaHGl1A
L9lVdgQqYHO0Y7yK9bWg4RZxwnj6M+uG2XK+/6sC6+/WY3yInKMmOqzkzfvwCblX1O0YPUWfA+/F
XlfrE9NKi2YVfnk8RzHxyTn05zCdDNkR5WuX6nVMtNMrPT+Cc+w2P60XPHgea7ztEKDwtpuQlIi1
C8saztpfObrK8okcYK7u91AbuBHFZ4OaTfSy3C+wWhDuMGZxAQV9YT/bw0PZSaXDKrV9LVYCGSC3
Mh34kARneFJGNnMp1q97knm/rHDmrApf+bWlb1e/pzV15Jz5LIwPeXjg8kmHGCeQsCPyUobbj7k1
3nKaozsanJA/CD6ek7kJvSp34t6R8fJSzzWsq9eaZiQgGYd/8EZM7cOF6Pv1en4RWgmVT48t1eyw
fFYnqzsLrixfHgDxpxLCbkARoEPQpoKT3x4h6EzR0MDpDdx5vpD5UBOWf9LmvXndOIEk3TedP54S
eaDuQXcB4lW6hXugC2OE71s2hzE/8E5UbJj4f9bg9zQgZD/4vUGZRZSfKT9gQWpHp8g2iDfrsURC
ELqlrC6xcbJpzX4wfoI7vNxHun8Ye0h+oQX565XQLf/ef2j9KijW/bhO3DdT7PU+6lQoHtdFzXNh
v+A9LK8yjxDdPHaNChn1D7r++q0c9LYLU37pENsMJyiDlFNgpQ38HvWROmfN82LnNHbUsi3f9KHq
81TPNJf32UNYZCHlqYwwtFLuxeHQPDiL6Du5yMn1552lJefeosKeBNx5UE76O2wTdDQBv/p+UCZ8
eKf7+NI7k3UV3q0dHWPWeaWUVHBNVQ5HyHFsNYlYiC2T8FJRF0XPk3lBe5XbZD5LdpmjvmSOQLBF
tt3S1J3rGPwOcneI08Og7ZUW+4J8Oa40SrrU1fHxWlfhupM8Qnyv5DBEe+rS/tqZvs77NWJeqaz4
4CLm4fLmejrgNZdzgE07edgX6rFyWQsRgn6uB4A3JFpRhe3S3ISUu3AKyFO59KDUcypwn+ZWzPZK
eJQE+WC9DrhOcblHhUNmLFKr2TWgZNBB7jZxXTcbS/NDdR7XUCAW+rDkIvIb7RGqtbhm7zc8PVTr
F4EVcYGiLtCkYCxfPxV9AjGIYHbvHCls594vmwLXMIuUYmBDYgL9tGm8brK9TDb4RAiQNUQZzsoQ
jsIAp2r/qTkFDTUPr5RZnwCpKLI5b00yD7+H9H9gOeXCrG6P/l0P3pXqI319Nspnon/05YceF3sh
+5Sa91+SCYlRAlmdz5YWcMn9vyAj+J9Iv1ZTUs9qCzoUfjJNGOTx0WCQ7wWa+BY4c8MfU+4zgQC4
HI3lr2XZjFfqWhf2YXgQxH1Y7J/FXnntcmGio8N9KtRDJeF62sKDNx7QszctfpBuT3FrehWy+5k4
baV4r+E6cnAK4jFQT7J6yvvzmExv1TQ5i7z5hALG2nQAKob9eAcA/0iOBsJsUn24Be1s4G91v+L9
Z3m0YgZOhp39x6M5yY/ge/jAidgel9yiepMkh88dKjV9Pd1Yhh8NU8bcWClY86nakD7L4f4wr9fU
oTYEZ5+YkRladOrUqsNVFhjgIDqSeVX2HXU/RglrN91khm+BQhQ9UcOTDLxlRYUHzSaYWxXPuaTp
SnZDberu1v+HqfNcchRbt+0LNRGAsH8BSSDkXZo/RFZlFd4bgZ7+DpR1zzkROzqid3dXKiWx1mfm
HHPYVJPnLuwOBnO5ZozWdSvZqV+DtLafr03mmIM5zzHFxyomfSZYwb6OnusF/CJ+iYojzY02c228
rPVfUfWtKN/P8s+kzHInNk+TI3Iz9Ds09+vSFrSN3voEAU+JL48bs9yoC2R/XueO5aZbeDh2DZ56
WBaP9YQ1lIWfeM/jLcmcPGV4VuTHpXVkrkdWXcjs0Ek028DYSSPxNDhRVhhW1m/P5NJZMjmWwXHR
noPHpZKv5nDLHreKyCc9t4di/bvHgEfRl/8Jt9GvlkBQFDUM6vU1pl9vkWwy2nXVx/TEeriX7y1x
Zdq7qr0DlCKJ/am/6+w8rFT9BlKS679b81cc/hqVj1h8E4Ubu5/OHc7GFpN5WyP22oTBpnz4Frve
DaIp7FqEKP9XTObDqPoSpzRn60wV0cQVPhx3sVgTDUTkiVQhy8Vds/FWsfXLXNWbIcJ0u8seeyE9
VI/jE85jdV6I58KwYKaURC6+B8OH8XwfuZGNBDMjPL5dr6NrKbdjAKLHj0QSopzBynE1QfsFo871
vDzjtQ7/iAkR1/9wqNDnlOMTqRJFjRWHs/sKOGDFEs/Sz+kaUUm+uOgTuF42o24+zJMa4Cjh+kxj
+8d6SremvhiiH68LYyUm5ObumJx4M1qO+D4GdIuI/Pqz0dHFncv+3PcQKM7tl9Gf5cUctagKB0XY
y+xXVdA4fmRr8CSarenn0ewBYDSMzOCOBfEvJTqAiYiPjpX7+3w79RbETCr/obDNByQlttYCoYaD
t2Dvt2eWLaxR3fAUEU8Fjg6fIn8cgx/WcZAafCTw5kbnqydvzWrXOToGnd/4PnZOnO4gbCcwIKsd
P2WgJu5Z6kMvtXjoY3XDIYb4pLxEDbWDOGL7vIsNKpU38XFnQ1FCK8xm7RPtNdonpJF8y9A+zaNk
FAXTUrNEeavIs1aFNBcdHYq4SwCTNzv258FsbDSEnS7tgHeZPa4aP+FdsRHEJdYS6d5zaTTX/onf
DBvzMfLDxNp8Dd1MLVZD2vrlnN92bPtL096SeKNUziWyagOljy9U257pjs0IWFYPjIDr4Thnj2vH
ecDcY3BCD7xT9eV/MrioSmoZGse8U91Jq8/mqv9UAjvlXxt2dbSs063w0qzqm/8WLcEkfcCU9smZ
JXiC7Cn4aShCtK2KSHmxFO0MCSOIThP5wCz0YnztRKjE3orxg80P9qBp8wS8qm9yfeP+Jyl9JfVZ
qjkaK1MLac6aJSZACspibD9YW8n8rd4GUovH89Aeyb/QXDhBqHOBDJvmEqwFPjfrN48iyIitFWQg
dQ4VpF63sxBD+MVcQ7Bz46mcKutYYeGxf/JYtXy7wD2a2UjakGdZa+R3QY4aiwIefkMMuM1P2DnJ
bjy4/Hc/ncJPjGCMlGsebP/MynFw/jhN65foM8eNg9V0fNuuR9nTzXmo3nl9vlHsWjpE0V4bCLvz
f/1qsUlIvDL3EXmqAadqTe/+Y2SoU2sUPkTNjs2tlv5uFHdoncVrcEjG6sKZ9gYpaeZFxJ2e3ID3
xedImyUOKo/e4hS1pwd7HeGAR2Xs58iWXPKSDpKRN9KN5K4woG6wQN4EmSdUIIxpSlZNu1a1tUSA
5Og2F/KSjNRXUl9iPWd5kkYcmlvbHGBG5DJ3HMk031XDflL37dz5HqjwQqu0n2zzLSQaS+8aiWcN
YkhpT8lvYV8DUKeCMD5yuyjdjJpU1gnypS74JBkQTdsQ2IPlkUHWvQWqfY6YefRHHC5tAqT5cE5S
0OYXkHVpMR92MSIlZPLElo3ryqcVJBUoi1b4Hxm90nvW7mD/yXGKc4ej0M/98n1GUPEtfbwU3hbH
uHEoAlCgZDRfPtZ8mEh9+torda9AhccfsU8f/CjEU/taJwrvKEhnebpic5Teh/RAwqwHCI1tD46Z
sZtBaCWG0+5MRGi65cOY+rPAB0NqgnTUxEMHxfbcyEe1Jmd1h9p2O17YJYyPucK+ribkZzPG89/o
DHHJ6vrI9rG2T4eD8gqdFLUjoZO8w6wHG+NUZPOgsOmPJIL9j2SAtL5vRu4c5DxTaAufZ7E4k+uT
q0ctPmbGSuGIi/c6tZs9yK6+WCOZPBeulMzahLdzbW4WDc6LXcxa10HZqtvlwn6SF4EIjmiPl24r
Cy5KfTUsUDY9x1i1F5vdh4Si4WuKZ0q1+HwjOkrYlxLi/S2D4r0d5CspXMFTp5XvX4tV/K7yY0Xr
bWzqniWxAwGV5wuVaT/OKybphbrRPx+SY20VaUtugt/gjqt2YTBnhBLHQQhGHJAuS07LR5p9btPW
y1tcjV7beg0LZ8OdiAfCOrwcWDhmMwN+KNfPch2Cl2AIX6w6e4oga7Aa2AJWeGr7XjsM+lEYT9lJ
+eXaU3Zts6ta35r0fnHB/WjJQUwO7NUfkm1QQQquCSl3cFEbk3QOpHEYmXoYSwAb6C8JdliwtMty
K1Z2BDn6KOHPMAKO5uKjMd6b/K2bbql4CYCESi4dY7xOOdPGZdtTnGkuE+QSwT1OwG+52D5ffEbI
NySENswL43KFClQMvnGA02mh++jaoyacEuNCTmBdzDmBbKCXIyX2051wv2EMRGOGra/1sOWP/Lyv
NsbVN7+YVL2Xwi0qL4/uhNjl9UnxSkZzubnpzb7ViU6Rg1OmUVJD88CjeYnGu5LcR/mWM8w4eqMF
+qV6gaaVYaaqTINXLdyWktkuEIMSmPfYFo0/MJUzMXqqCWry69SQ6jgvHYkmofyb4LqI69ZYRyqB
469xtdi+M64elouKFIxvoeG8/xWGvwblIx3ep7lSUwJkfIh+kWWt9RkUO49+gKsXEQLMz16HWrmv
hkOgHlBeMGJfeH8miVucrx2wmKNG18xQjkQ1JMaYwIUrcdXFNMdVF8V7bJoWeXAPxG4cm0gRx7vw
uKsUAuDN5BsRFSH9b37ms3uVTwGFL0bWF94O4TEXzOOB6Hicvf78drMheyqsXpngdxyYJRHiV0yp
dZZJl279KMO0PFwnoMb5mW0CShKlQ2U8m74HGwRUAjY7vXBmseQzN3W8hYUgGXvwi9VummbAkWwe
zPIYVcencMybE0hpSo+82bXNjmSTntlbuJ2gdEHCRHNg4yxcCP5zAhTtK3Cc+avkI1Xt9oW6S7Jd
N26rwJ9iXyg2xNPiRMbZLw47itNlCRhGYj+O72Ib6NtHue3LLRDggnyC58bBoYZntj8lL79aOK+z
0JnuTyfwZLFGldAQk7F5Ch6EyoyphE7qQgSnnbi643hAy9VxFLCNE9c7OD+bDLMnMBsBtf7/xmBI
C7uHGMyVjTMNxnq5GV9/XhLwLUbd1SL8Wuzw6Q7FbJ2jz/aJdlkB+UoA/kV8nKuQ31YHCw8SE5Ea
rTkiNVpzZY1vVG3+tahYR7HF0qIGibdSLQPE1LTXpkP4BKh96BLnsQAXSYJKglzvqozcx8yAHTgl
TItAggBLxpAc9jnLyErdExKeBHfdvPc8PvJNH67N4ImM0mQU3qFLEDiwnW9EVLMEZ3ENUQR0kMcC
F1xmsFgjVpNylPzNAZYI4+QqPziw8VlN8SY4/ox6gwESgEMi8wfFGb537r0njtO9XsAkOubCcVGf
iGIT5RO8i+q4CA5Y3ap9h2myOqTCPgv3OZA+O828WpqTskpcSczKcTxQYs9cv2dGoIGPkKs6i+oF
M7iR3kUyO1NWLatklY13I7l715xkwg9cgXyzQotO4/jsj/majMJycTGnc4YAC4Nfe6DH7ExfcYrJ
sXTiRn+RimyOZzE6Cs3+uJ7K3WOEjOM812vuig7Sb7zMDi3iGwUMAXFZxxQTSH9ECiIph7r8ysp5
xPQnY2pqulrsKpGXad5EZetVFazldbGizlHNVRE7Kugmdft8+gtHDzzlxi8oYXXtTAsU6UPaoFHD
35dbd75As/euW2eNa2rzrOYnykW3yGz5GZA/XhD/Vtog9EYIrWassbaEUAwHiu1S4Bc8xdJZDS9p
dm3GazYypQxLLyg8VXAluCJwRxauxACaEAU6vv5jMO6MtqX4GMaHh7LDDvgU1ovefdJryC1N2B54
DLTVJ6t+6zSKJKZvGBlgaVIUfFc7YSSPm380MUpit612a8KOcmnNt1tvXPlFZGBtGVyE8dIHFzG4
PHLkZJcqOWuL09MRACbKO7NbPgOrevpN5NeyN2qejgODb/Nt6N4Wwsc0J+Bx9e1/8mF/qkJB4YM9
TCB5HPZ5noR+4OEJhYfNNhg8CdIUU3vBNTxTumXGtZvO6XA6I3GjLElOfPL5dAQHzBJzJoRk4wF2
HJbxjuoGGQs9mEgS2l+WnOvFJwYW0rwX4jp/xWjNsVyldVAf+wgX3ZqGe9AOmeBE0r6QkUEdYJxo
dm0dkNzje/VkySV1j8BHZHemel4Yv4rmKqwgnPd2oPgzmTYnKnGGW+nm7gfNgwF9Fr6NkB0RCG9F
eITeAh1AN6sBpmwDTr0wZykAOHXUAODUURg3AYmKayp6yGBit1pBH76SgAO6KtofDn1CNtyucNTg
VGoXVbn1GqKQWRmQ6J/64isO7chcjQQ9R9/NSx0m2EAgJBKEF54RuOezuReqZr5GdCavH9Fwr+Jr
pJ0CML3JZehvoGE69IkrPb4+tZPZHrN2L5AwVY/7puBvzjlTe1K8yNoGt7QvyItP9hOE+2y+EIxi
+2f+pOpLUTpjtBLkw++oO1btPvP/IJhk/lOzaIpWMtV4v+QphfxK5T2lq6RZEctFmrGoe0vFJMeP
1UUIFi9ys8rNUHq58oNlOyhpFwZ5HHphOHuySzQxKl3J89w8WX+f+nHzYHQRunFIv7K2zkzzeoot
hhehSx8JPfo5EwBWSGfX658gYLDTpcCIcw1WdqBpTzYsSX1wOb25SyZwGWuiocwXDlUm9CXcTfVu
Ie6IFeoT64dQjS+MtnOqHRaA0rmdrm1zS4W7EdzrdVt9xdVXadd4eo9NfspM5hXnFLZvehxRpiDG
PMjJkebHZMESQ3FijLkXlma6q8atBtki9lNaIJWV78uMRkJAkbNecsdpnj41rIe3mfMYP/L6i5H9
UTWR8c1sa3bVZnpNQf49rvhnZMh3N4LZKUwK0XoaG1O5Jd1bTBa5L9bbsUDlsU+1faQd9OEoDUeP
X0FU31r1LYs/SptlNyeodRWm34aC2NCPHJ5ek11iso+HWRGusCcRfYXFqoUj+wzv2PasVEBnN6ce
EJH+g9dlEEZB35qdB/6RZ3U5wqjRV5FCH8D4czaOqbFXK0ucK9OMEMRZVBO1M23GX7r0S46/uUNA
k8W2GPIbnmWIVvFlIVxlmgXV099W5Lfh4knRGB4iUjGl2ZHeBdcfP3q2uD3lzgFGYoQbaCQ/Ineh
WnIfoXOnZo0+4CWE5n2echEg6i/AFWFcnL3n6ridZ20kT4rBWWBf2B3DxX79Z0Gm4uItju+hfKHl
NGKnzA+BwEd9ncKzeTBekZai/a4mt6d5K1J81zdVO/dMzpZZsnzIh5+C40E0XzJr4oN4LjfwSihr
EW284ZXWPYoApJ5371PwVqSfjs9tz83yI00Pn56EciCAHeu/o4O74koqxrcQz0D5oZZwOT+q6oNr
AQ8maR7xvwQaFYYQN0MyL0mz+K73V1zesA2ahDhbRAmbH6br9wCRDzyrQvTn9tt51BctQY58jKAQ
tUfoA7m4JqYGNBqv4+dmfBT+4uFnM3kFqDeQDbXxnKSgOztSbbD/1dJD+jjWz63sxys+OjAWm260
8hV5WJXXq15dswTZqNOmS/0qnUWRbL+4JNAmzyhMjy5L/P9XYoct4bVWl9CrJjADE4kDeq6xuO+M
ULJAB0KjYNcy20tEHhGnclo3Ks66ciTLQ7BOyTpL9hoLjJRW0icOwCqxgrIYMK6ZLUu3+vmrDSAn
gpyFd+E1Uk2P7LuVk2lk8fiVk3bHPjogSbuDWHLuUbEFkssiBII7FQM1hYcPhKEiidXasnXB0GXS
irWBy6eRgA9znGFYRjc8yHwYgrAO7Ghdl3MdLO9ZrSwOCqvpFqEsleSMl/mJuZdws6PDWTnd463n
dG/PwFfBh68gw0x2VFZWG9nz8l5bjvFMjQipHXO/txsJBBeu0YOKwUY6BRj2XrMjjbxq07gViGrs
eHEVklsk7uvCC2w1PubxIeBbhwebWSnervhNj47duBziy9DeMvld+1VNJxT/0cacNpdLY7Is3EUZ
9tr9QDhQf+jIulIPgrNI7iJtUnWLHle1Y+U2IsPyKf15h+HZCR7vcUuW0cy4vrAvUnEsDBNizBXQ
HrhKJj2AFXBiJC5FC3CXZ1VZVb1rwW+Ju5jpg/187ttqb5KkAzpRVSyp+oiJBn++CcGNnLryTAxG
HKN63C8iXzOOdQzN66Zob5ymC+VrVHDIoDO4oRzukk/18WZK/sTqu0W9tMm1DYNnqnuFLu1h/aid
9QGu5HFY7HmrZTh/jd/LOFWtu4HFcXKfNY+Dh1SmAsC0393zCe7YsahPYKl5vutir4yHonGdMNu1
49YU50K/Ezyn7KwcvK6B+fq91K8JtD18eX7pIIRmXJKyv2nX6NBrjfLBzRFYPdwH1yXyc8VF3h89
lvGFB8clQoBHKORLS9T2BHGASS5GHJvl1CjNuRwxARNLqd/NB0Pzkn3QVzHpcdXenTmM1fqnW0qx
hevrKZmL3R+zn/qUnEG+O44KnL0GEMRGaKN25CbL2zrc1eLuGezUYIea15iWdbXXwXp5lEMdgshX
usyUepLh7jACoI5M4mXDIwiS95UoIyt++PxXsPKKE4TFM72U0O7SKkoSJHjjt/jz1Vc68WQb6nss
f4jDlzF86cHXg9DBx5eQfTLdhnhAQsWpeX+ajP8l3RPIPtfZ0TC5nl92u8TEpB5q3HesJsHk4Idb
PtnXDd6tIXZ4FnevU+6YyAtUD+putwbuTba3nXdvRvFedZ+1/jlQ8qJwanbwKNSHJyGyYAYSbWTF
i3g4wo0abhbhRh889AY48NrCYw+YU+CrNkFFKg9A4IoUJ4lN1S6QyWyRBQZjbMe3zwn/ghh7FGhg
Dy2Y7TVyYagbvec44Bj92WDcmo6ublMY3TjOkIrTnwgchkwg1l0zhwGRbQwYi9ZSMA7GTsbISnrB
HAHBwyUqK4b4Dd+4GQzBuAxAtB6eEHqK25LP74I3Unket29PTvnCF1HGa37TbdOXTQimxcNp8a/o
foW5cvL3gzXvp4DJIRGZ5yypzWKuJIygd9mGwZNIpNkcH5IxawfmjJhHxi1Mh1Q81uLxIbLFPpoY
KUl5G/148iFl5KHfob4f7KmwV5Y3gHQovOZtepV757Ncf7bTuzy/afsi3Q3sbx4bOIhpxRW2D80D
RGtokShmxzdMjm35ET0/4+zz+fwUs8/AIoP4uTjt94/Wm9o51l5KvYVtjjfwFGk64ykwhWh0v7Ao
glWqr2OCDyJvNqHXmym1f0CBvXn6H0pgpVzCgopvWys24X1lvyHGqza93vRajyhKJpGqvDY5u6M5
8jGk5WASSXmAThl63HBYeenoVSo1yyHgOgQpX80DG9nYTgYxxiSJ7cJlfRYzL+NtReQ0utro9dAx
jE04OIYwL8OtlamzyD4I5kor7XI6edcaH0fqi6WNIFN7QNT71LXPyPnpxzSIGIWHKoN+bFy4ZuF6
Z7bluTDLTpv0ZLJcOwiYGxXW09YwOUbkQwbQERxUu+2ozxCEqjk/m20z2QlRkdjiXsg5IfbKxgv0
2Zzbs2AHOIfhfhrfPgoIZlu83AMmKJZeBLH+ikg6FJlaWu0LB3e08FAZV7ItdNLBTJ9FsXVGCDwv
mpk52H/OVqGuqeKfzrwrBfAQJJZKJQdJSdsM2oZoSHHc4K5LX4g86BPxfkxpoLdp7Fu/lQU7VKLe
OK7mAdsTFUV4ZrwmSFeJIEdbk7dbCsEPho+NhYFGat6iNFkZ5ZfWfD6azwjVKkrGgGfDjZF5bIiX
UMn5SedRRACPghUGZT9hlBbRy+ClH+HG5LXDCKADfi1cDWFGSejLDNQyx+4LPpixQsnPnfXjr2im
OSAD0b8mbWUTyMZ+tPX+a6h/I/RPe1sL0V8doLeIE2y5Q8FWm5gjWrZtI5/y+Fw2J1M+ZQt4bKfA
KtA7FJdIOTXR6etriHeGss0IXVQ2j2+829AwQ0bQ2dq2f4apMxvAJtQkBok+Z5o8pHPZXUSLCcEJ
CZM5XmNHbi9BelXSq/C4nv4axOMU5zJeLZjlPE7EbuG7JNcgBrwBLhiX9Tz1c9xnQUz8KWSB0VL2
ub0D5FXvzlF/TrWzHJ+rBYOhkxqeWEDURxb9l2TAf8nQ6qgLeyPcJ8nuWXM3aiyufaU4hTKxRsRL
+QE9QHbPhHuO392BD5Ok6xFqS+yKqotS9bnpe7+qtxQtRdhapXIrhHtZvIdMe1f5eM+Cu5Tcu+Re
yjdzuGr1ZcHHgao2iiE78slRQzP2h1fxWHMC6wxW2vdH+aGUH/Q8yp8Ps/nd6r+f7e+cjFtidsW3
p3qVHV1ypcVaGIkV8+yCJDQUjFsZHUB2FKrz1F00pHvZXRvvF1uJP1xePpgjbU6XfGRzuqSuHiUV
rRIGUYRez/hu6FfSdO8/E8eOCczmR3yD+XBcVhjRkksrXevkTbXqv53zjmdPJWfjTUg+9fAr7H61
3a/R+BXwV+GLhT64XWEXx7tB2X6q+accvUPjYo2TzKy6lHEuZ1R+/PEsBMI9Kt8z4cOo2Pp8hcu8
2jJG5nghgKR3RsnucOE0n/RZ7fNdW7yFwcgJ96bEftfbk039XS2wPe4KplikoMxw4RdZs2aMk68b
M7OSYINho4DVOC2HW/Wpht4Cz/VjvmgBP3HRKtUmwcpguVlquS6wqxYF4XtNNkN2ko2T7WKKnPKd
iOL9+PeSGpZN3OAe2Rs78fHEfzFakzWL7ZYRT/OmVzwM89mfcPXg/0UyeEJeG9ypYafHfahutcjb
AThqhlAhqD054kvMo7N3e4l5UDWI4hKitHNXiU6Kblr81iSfIe04kgJUZC/kNcUOpOpiQKd59mX5
X8nVxOs62UjmhvykiLB4Yds5/PZiu43q2a4yIC4gI/JFTRXRfeySZlc0OzirIrkr2I7wWpLevKwy
YDJ+RwJ6tXz213L5RHT82IA48r/l3BvnQnu2yiClVg3gCgfxhFCievi4kRBKOAlWWvNeQaizTygG
euXAPMf6CwAWRj5aOm0jEeHaWcUwazE0ma8ptkxMdic80nPhKJXkll3SfKkahzo4QlO0YdPdIWqR
/tQQXncoOKCiM6Niq13yT2dcGIJc/gbSqrLK8dIL22jaj+1GqL0a7CPiupdo7GnMM0vz0Dml5YTD
16j/2jmP9AJV0LxIv51dX+6fIDgXNnP5/HlwRPt/tafCLtWsBamg+jszfkR9m2dhfxu5p7yyn5B2
0tPBeUVQ7nw/v1PrHtQ+DS9KuO0SQdnzoIN2yD4j5SOJ3htt1Yb7tkUATxQKagEmcGsER33BxO2L
HwTp09yb7GNKFs37sDrk1WFBAIg1NbtU2ZJSDydFmWbAQf5KkzKitREe03E/GsdUPpNxKE536kzh
8ZFH1qVTLG2LNhktDnkx259kNOshWDGys/gOTI4hRQs1bZ6TA1019mpx1MJzVR5HW8PO9bWN4ZRP
h9xbAlEQWHLAiOg2UDIqWvEe7ska9VNIDCBryDWpUuirZ8E0Sd7/BjcQfwAisUJnWfeDjNpacXWN
ifqyg+JAhSxfS4JcTWRDd9G86TWzidvkcHYvCTGkuoKgOX6J9Yeev8X5jc442W02CF+CiKn0fPss
FvPtY2hr0hfbiyydu+nKAc1h7ooWwC9VZvy8iThsnJBAR7YRWM4YC16r8I1M7k1PYuPoXkiavWuv
t04JPqIlnnjxPY8/Crv6kw7HgKBo5fDjtyxebIFQ3Un4a+dy3EQDLru+E4AapCDvvbi+oJnHAr1o
DqrmaaRVvaCyjbDS6EtfremzmYPNOt1994XOJn8hmiHypQOEqYKxtIKjDijy/i0qO1TF9Fjmlu3U
Q/aalTis5rCmbA5rEoFm61sDu/ge1T7xc6HTDDskgdVLElgiron3D4TXpt89Nv43e+Vn9Q/SzmCJ
scfd0eMluXJ3BJIPRn0noz/K/RwVZM5/1DADHbDV+mrmcQOF9qNZPk3MpKsB5w4FbjvLlEmWSpbI
6ZxmOiHFDtpZin2JHemlTb5U6769oK8ulAvawf5gHtFjpy+7drDwSpF19zx2MpYcoi25uHaOxWOB
o4Nzauc+HzPxQYIDKbhknTyYlYRQbCmQVh2buBewGnxa86QkGKq78QJijJi9hTe5e9egM2UYvNPn
JbQV6Si3p6w5hrYe76LFLjH9rGHXkgXbGm0oGxcop5JVIvCl9Jwr0rJxA/Ak7PH0mRhTdpvlW0ED
SeiG04tUFkeNRsRc//dYjEEYyrXm1CoxxKinWb2svzXByXvrP1HRh6QJdXS+wxKxcYr83ckqqL/2
QEW3kfGSebf/nqEsJXI96Q4uJ6xdQ88wWGcMpID2JKwcBsCyadyhceu/rJjkws+fu8mArENFcNIQ
pUT8OKiOGzXb/BADdR4iw+1Bu805LbmipAE2tjhz4udJw7x0ELO72b7V0juOTW+lxd/q+J3G31r0
7XnjKymL2EYxvmtHoz1E3QzWXKDtXC/2HVkEOL5fGCHSaSTW8ba/sHKfezkwl7SWs7JYsQYNiu8x
0Y7K64uV/KGz5YOfg2v4+AsvEdjGuS3wVPny0E5+ql8N9fSs3TqmcRVwpq0SAc/3+pv3qseTE8yh
D3rtRsrS2CvTeRhOc4riW2JrFXoAIoMx6C995AY7g0+2mNXXz4phWAKdlCnXEscP41FjmscuLN7g
U5JWCBGa3vf/inQGjr1D9aKhmmx3zF/aXy1DBjUrpKIO9yZ7TosgXcgm3E2I5AekbvOoQWLlUxxo
vcURzclxas/q4wKYChZQ4hWGRxhiZ0AqwSVNdrmDH3R0CmEnVvtR2D2k3aLZBZCLsm2TbQUg1G59
niKbaUn5mpbQtJlorq5cahkSauNX3/xm/RSfGZn8oBNk0Z2WsUHoxbrvV2yVcYCTjsGz/gOfnvoZ
Pj2uaO93TkcjUBxG84AiPSzWpXCskakHu+w2kM/c+lzhCfELtzC5nr6Z9DHHqplFzmv4sXfjxF4s
NkO+6TtvyLwqpx+cOYwGl/fMF7VtHcpUBNIKTerOZUKHR3Q/LmaHqPxyiAqbwCIN18C0Xe8jSDUR
6hYcsHY6bMDVVCKAudlgWE775aO3npNb5DHBVEeAmyz3kOUBAcc3PlPswzN7AmDlAOaAlYcvqJyJ
vwRxr52L/zQOgnA0FndCEcjMDgSqe/xabiTNgE0NcvXrcWmDtTGsNe4Z2wZWj06YnwvGsdc9uQXN
s5EfvoAKnwlWvetrslt2NPsc0X7R+UnllP0h7eFjHJLkAB/HUG3CH1iIYINBG6vr1xgfzTNxnkBh
k196a5kmK/+XDCQQI+IxUJViA5rZ+xxAisYwUb+RH9RMFgCZWQQTM6IjB8z6nxelWNsRrzeah2rm
MEnlPkdyVbK/P4i4gpgswzR0c8PtRFehsQIvPxPmtyNIl3T7XzNGQtO1o+4UpiNBH8yt9aGCMn0Y
oMUh0Snc/x5xko5iyb+jn6kjCqg4KHQsDskIR1TjIjSuH3bEDbjMmSrzQC3Z+ZSPDYg9IiEDokJW
6BwRJZFeHCFQW0L4aFrUpMemPnRsWtUt6rxmr6rbXJ8XsaQBPruLjh0su9d2mnyXERxCrw//do8/
AHObz8b8oLGu6rd0jQ4Gt9bxnFRLL7dNzlmsmPFRWyBrxtGhBViBccma3VH+EOw/gaPPXke77Q5E
bw8IEk22YM0FSUqe0GSe4h3DIi2649k0svMA8IL9R3FUFuc5UMBlNjKF3lh6qAoexDbWt76+5fVN
xUPkjG50QLcAOnNnhpYIqcj0W+PEdRZmp1E9UjsaJFG8F/Hd7Bl1t/YCg9Oa8T8Lih8dyLNfytnS
YVkvNliLdBB9vZsjNHmQnEYXt0qMv0qwTY39VBxD6USTxEgPn78bEDP6AhQlkvMNI49nn2ScEQWp
taCL3Yywl1UW91djcUOw3I7/BMsP0WL6DhprAnqETeQ0jzFTS1IvQ3P7C1ZDelfeeqw9wVWqb119
u0yWUN8ei1sS2vDKsPm3n2bz2fOZKFZK/uS6yI5TPicP6SUZSaf/qoWutIbUkzxG/qp2yZ73pnxP
SGOY/qXvDoqr8qGM85IS11CVXnP6JSr8ORsEXrvX/Z/J8XOVl8h4/HH0pZFpFaIk7HUw0Dfm+6jQ
HN+y9irpRD6fFOnQ4ckJtsoNTb360tTPqb/ZMZzolQ+BYf+Em/+wO1CyFKYb566+kllkMHIh7GDZ
I7er4bTOLHH0l4CdVlK0xnAXsbyklytnwx3UgkNtLcR9Fe77eKcr27T2n8OmhPYdedD+HntD22Of
b9V/1Vof+HXgy4yE5rUOsvKC0KLYSaSt8z3VF5hSvW59B6/gWecEOJeFj+nqkSdFHqzLDUnEldvw
nUO0MnobxaBtOFkgHnhSI76rMwkvbGZdlwweKNo1/VYCR/Ml5p/VdAMBh5jPxyGSFRTlXt9sbnaz
mAVyOcG/3LeGpQWnDV7n5W2T95deuOoCm9D3CVBA0dy0xW1M+eLdJ595ptFcHPsx16lLhqENU0H/
67ZZPut9J+8CZe5/lAHonmfGG633bYkiZ3LlQ02vJmxlBMsTpugMIgUImVcSTj3t345b6yHd+3ci
T4yWMJSZFxqg8gQYnGwZCg7LZ7dtF1smzCJNbrrtoGrI1n9drWhZW2ADjZfok3E1m4Ifn/D5xONV
e1zx+QzNhceeyWWoHvvEgYGPjxzUwbzh1WlgtY13jeNLFKyG3/SXkMuIWTL4X0Fb7xej//+oOq/e
xrF0i/4hE2AOryQlUVQOlsMLUXZVMWeKQb/+Lsrdfe8FjEHPoMflsshzvrD32rt35kvF2XGBJMkI
pJ4g4Ufvgdfk2KTrt35X5u03773D6i4qX38LV3C+6Xtwv1nSBWvgzyCGzlYoT2zmTD67wtaZsVAw
iGu0qmCIHMpN8gqj6VMOf2n1d9J8gySMZE5IFlZnUzu32/Aoml/59cWShXSy7oYBoQdBmSc7MeQi
d6g2wV8rAfk3R0S7ffImaO+YgMESwtwy+qnM5K5gkWAcETOKvM/xh4XtaXBCmRCN90cNlzB1kSa/
1tXrj/SQIxfp4djumYxOTQmu0bWalVWutXLNN7Pr4qtiDforQzu+pqYazbXxXQEZALyS4IGcHd4p
XJt2Q3UvRb8TFODpl1J/EroZP8/KsVwyRynbzemE+5dGzEDHLZzTx7kD6tJhL8I8tagYmOSEh80T
BkA3rKupTQqaCnGl1B57Vhca41FL7L+PZDPp/l0n/MJBC5sKwLQ9HjaNfa22MXXPIAayjl8X2Ob2
grnnon95PJK2HQRTJ4yhURzhyI5AcV6CtO+sKuHpqsM14kjYAwjaQMEiEfDabMYGisCLoKBgueKg
eCytfPbnVgR1lAsxW9Asj8e2PpvTVZpuqOfTx0nosKF5teWofGr4wFYhXSFaCIfTp7rb5IyNxit+
wfF7wsmRHbCb04aZ1tx9yUDJvKkESsdJQDoTSKc1yyXWe2C8/np0tUZPY6uTPyjvxnhHtpDm7CE2
Z0/HyRgRQxT2ziK+yvUuGFFIXNrpEqLsE/cyuSdPJ0qrOi+iLiqaWZKYrNLOaxf7S9I8GgKr9slN
SBfAEqYBeNuKFW4hbVhVhx887ml8NXhBnTQ40EBNIkipox4cJMcgXiKwXxotbuKmtlQ3/GwmxK7/
AC8wahbUoqOfc8s5JFXAGHzQcMvzwkjJ54VRE69VjkWUfttY3sJqmt016bwUAI5MNPUs6CnAdkGS
0D9/2G7BmpgLKcAzM++hVNYH9zVp2MCOK3THaGxVbxi8ZRoS/Ui/4ZmoDBRPU7xgzX3Ufel+C/yO
39kdVIEdrSzrnMWb+E1Pdrns0X3cbhiNaIg2ro6trl7CRk3CczJc1JI8xLd3t27PWXWte/DiNwry
1N85uOoTHknsTchKc2zVC5oMcoORkd2jB6o6tAabQeHJhywKyZTsjlMszu9VmvnIyQxzDRUJ2lCw
14N9j31I2oWcvPdt3NNPJA9E1b7RrYPYkdFYGH4xzYQAYZyN0trod0Q+PjlqvBqMr9nxM3Rkw8Li
gSGguOyQsoy2+yNZR10oVysxsrjukRLA3Z5nh/zlpeJKm2Zmi0b0JNpR4zuroawgFDiMBBaGe1YJ
o7mZYtfSbc0xwqXjsEUbVUSmx8zrbuVa+Qsniiw0Zc62Kg4WVQ7uMW4/h+2QxIKIWZTMheWroFsF
X5F9tkQj7M9Ef6/kD2v6FKNfXAnFnYPibMZnNgST24uHxn5R1WgYUi2kW09tfCTZqeKsuR/RphcI
mkJETOruTsBPeE0HxHZ1eCCbhuohNvbQQIpgdjlDAykqspUPSn8c++OkH8NFgXy1/5j6jyb6aETo
BKUnFB4ImArZF4OyfxEwcZTadqAee5jB1byPnOFaVNOiL/YbZNqJdB2r1D5+S1ANEoCzPovRXfsa
JcuonjVQFYjwRidoaV7xgYwBWdq3FKLAXOeFeeh14UZU/Db3RWnmmhjRCoVOTrKXClrt/+kqUiQL
+ayrUHnwUY0tYtRGtYc01WTG3BJNN7OMOnZEE0Xn3ML+ROHQwg5gfzpflmlhZUL58ouin+OeVnQu
6rv6YIR7yW3M87BH9vi8AlK2+ua6FjEyrQcRzB9+1fXnO/kbhtbOGRwJpF4AvOk2vG/Vv4222BEN
VsAwXf13oM48wGg+UKm/OFBFfG76Pwdq1ywqZYE9JkVOv9Skswoa4FNKFsEC0TRcwP+e5kf8z9Mc
IcUp9jqJydWpXQBqJh801d+b9HOXsHxk8c7fhInECfOios3mxUQ/K/F5YL52visnHWZYfTTFAzag
R7sb+i1HNUMzDgnLL3SwqkqxG43dlzothgUyBxjYEMp+Gdq3pv5uZKLRMU9uimSDfIS7zBDW+nPO
zPQdbTYsDUDLESbuxJNoBmMWGhWBTMoBgW+trpLc/rHLjHBfxgXxcHJhY+FVh2VLMXYV0bB+KtG7
ivthOEfWEVlO+bghy5lBA5ug22jVdh6Wmnistj+Yp+kNQEmU4v1xSsDzAoMVY4lEkgnvH6xxu1qf
0/jwFGwJyNvQ4WkDjzN6XCU55VXrjQwHqtURyxCh0uPkDbrXGusBVQWaSKLEftjl5rCp9I1OcCGp
FwolXGB4megVRE6I/9um6hZ32woG4L1fNVhyKLmf/EWIH7IdcHawl4yavUClbW460Y9Z8fbudDRy
LyGXnQ18MC2qZI7MNp8o91TeGo9dGuzGcu/k5SEhJvIBk+04BAdrlYDhSqEGz03yQ/QUfpIngRD8
IL5pPEHQH/FNs+i/kwoLn9SpGpowLLoHyzgqYIK0SzRdqYmfblCd62bwpsBFQQzU1zzXNHrCqXpc
i/BNGj8C4xNsRUv7hHL8XEy4Oa4Vp1LlVStwC/9pQwZ4BSoLLT+HYooWup+1ITwHfNa1uE2wA5qe
Ybwr4btKph4ut40Ybhih+CwjXqoifkhm1oKC4B4bjvdhwRwsczLl4gbawkfIv8ke9kvUK2ZutjL0
pde2JevEK3OM3+yAljrMEFaio9eQI6GtH7Ufmb5OSnK30eXNvdrGfo05ZNrGkHuKdej/c3sLG3BV
+QzqqF7Lcpsm82Xbl/Nlq+Trh4yemzUBCsVCn+MOuqRbmNFe626SUUAYObUtCd4YgdR8m4mEA/tS
vlFtq3QT9oVujUhWJX/3ECf7oJ8WGJBRsstH+i88lPZ/fD1t2qjOwMODeM4GWG68y+G77OC2PVrB
IfrN1E2GBfWcugUsWmZwql8EBNqBd9AdoyWs8ZRER9k8JrXbiNtG87oLQU12LX9MwhG+sXp3/hp3
vGXvULUTBCieGF9PXoNu904Q3lYCMhR+xIR+Umk88emwiMUro1KTjpJZkkChjnN6FuIwjGRBgGka
x6D5WEeyCzKe2lnpgAn6hobnRf1TPqGuAJgebvO4aMm5ko+DdMii/YPxCVIL0h8YOyC32GFb5ch5
j5pT0ZwAOD2aU6Q63BhLmPXdGSMih3GxAGHK8MmobdRj0xMAgHrMbFZQTKXIwxPCVgU3t4d4iRLT
jJd0JU99Cm/FrE9xlXKemaU4rEPgXosgmaEmgEtKmL+xN1VeMnqsZdVyXsvG2lr0Wiizr2aC2vlQ
3FGz43c8jAzMOrBx7Pfy9zs8U/lXrX0yLGE2Fd8EtpT6ie3K3Yn8x7/SQYJcgDjHyaHBMvTBu4Cn
D50S6TW8wESbxMHMD23su3bb++wA1PoQd7sh3zpitoW2beV+0K2zydOrtRT7I5NL8nOCJedotqhi
rHosOIhNyQsGs/u2n6WLk3bgz8/nSJF9eF9L+DHfR+K/7O2qxoP4TThIDrkpXhN/QV76F5mbbfbL
DJZsxjiPCE9gVPnTz4qBT1XzxC0W8oxbbPTeJh3IjH41BUh37S6aTYqfGo26YrlWtQL1nHdsM9nT
7GsHcvdwtBCSu9QkYXYTx1M8xHYP5aU/1fLr3wjRdDWvXQDlWpRb0obpbkMjNMPfetdoli9dVbe1
3qWai80tSk+VcmA8Cb3TsBvFVRfUP1gNoLwYw0x5aaNLOs2UF3WsnCp1/vIN2fj2o09m+Km2PuLo
Q1Lgua3EDog6qmDYA1eWp8YxmU4AYtUvJbz05mLBeQzdoW0XL93dgNOSdRo/9jGDT7AeoLgo82At
SG4M1lCra0h8lEvgxmD33Ht/tREeick+/YPlqXboO9epZthMVx7GFgyKkthisOE9VC5ZcYYT/m8R
0BYeoACKV+xeqAnCjFkWcLB/9cop8FB2A0+9sugP1S1NWRm+gSUiDe8RkzG1aLNXrcBzcTKkwxRR
FrKm8XJXra529NYD0z+mLXqeXYwUB2GgyEdyMRCODm+jA34LjMXixdKaLLxPPeQdTPtezEK5x5CI
6n1poitACw+3KVvlC9BtebRux/nkDbmAh22Gmyjx6Q2U0umQcSH9eJPjD/HNVBwFXO8xDF5t9Ctz
bpBueNytSYGR+Qu9iRq5L0LcBmNvgCaXMFS/M7KGj2rkhlZrbKDWKjtEyE5O8fT1pcYWSp05+Hm6
rqoDfcUIImFHZ5HGuwaeFvCOjd5u1JbalT4CmZQrIsaGo/MTqTSu3F47CvFxIEQe9KwboDwmxNeY
GYKFdMUFrbKiSmKjz8VBcy0H2VVMPxGsJUriYZW4XCxhtcUbhs0gEzZYIDs6QhoXB7cysW8z4CJU
3wLzljtnRfH0ftamzVjvBI7CBtv4gxXRL2Aw92cZb7Hmfj7Gd+3CY6wpr/PijtA97A3DBwOimVlE
dCLTsfM6VC+BNpvROhV+4oH+gBtHvu8GxGHOl8YiFFoPl2PHq8We+ojmhqVm+fgSuyMx3NV9N+rb
myPPOIVtQEtcbuVgg5gpwLFH37lo1d0wuR06zRKREzMO1iwbJJ9kukQH82Fbg6OUcFy3oPB+isWE
t9e8Rjz907npT79POhMN3fdMTILWNcB0wyP/eKdM6PGaQiboUf/OohItXiEqKZMTaOyf3TA5hOjg
a7apxqpesKqOB7dr3vvkE9Be4jArgsiM8NDs/Q6g9r43j0J0qYUr0Qtl/dGptPbv+hKUClZwBnXK
8ftbQX2nWa7M9p6JGJ/Rii9KSPlpvn+w7nhSEfC6ftti9Fqy3JA+BuuXsMOD/AEUf9i8SNLUmmIL
IEngBxn9mYcpIEeWNzgyrauRXLPmIuACc0Zb5FkrZqlc3XtnUCfIO/m3o+f+BTeKgUTMG22MGgTi
0OyDUWNdoQqrTMUSNFMk1lp6ClycZWJ/HW25Z9h0RCoKzZOzVjGW2TOPyWQUbLkBmk03026xdgWe
a7wTdmqQ1mZs2mozhhtV8SPy2bL1o3VdeEWMfYJdi8lC/9ZlzHYnA+9deBbTSypfhfhVYG2t3Hq+
3JqWPVo8Ijehca/2dTWR2scfT3HnYSgVqJAnsMj+PSMpdA0/1nzCYzWWVylW/q8OSTD1LDVlvXRv
42E8hDCezMPGGPfmeFBYFLfn8b1umdd8P9Tfifrn0YBD/gohEQq/csVvOhczByqCcisxkWPX3vmj
PMs++K099jGyeQFL006TdhBZDfjF06bZq9k2qTdC7hc8S1AqYl82/ThivT5mR5QBTfUPpK0fr8V4
repXC/eVenkI546v4qx9PPr1CS8jm35C2IrQaze/GaLqTBiwu7BNV7/hbVcEKF0JiyNweHAZHlmP
Q1sdhurAL4Ckvf32J8qqn5GwwcHZBtO+RFNj1/wH/2rkRsFeXOq2/m3atvI0ucftmgCgxQd0Z+RT
1Z8F1RNu8x2D8kDZBrYdolR2+O6T3S3kx3Go2Z2DYT8L3Tl7zhb0+Ly3VjX2I7uInZcmqLKmaBKD
/R5Bobckey3aq96fl58xzuEA4bQXF55788DFrWazDwFrtkcG1S5Z8JPa9d3pn0Z8xrIY8RkEE/kS
tut2C3ZmFzuoPTmt+7An/yBqSbgmkd5JU1tgjgoZH+9ste2ETfM8KHFSJqVX3Y/oCKbB+cPW9LU4
6NpbUrxLoq3dEVvuw0+cc9j3Mtq+J0GoyHYpHdfadBlcgM/AqYX0FL/6T4oZYtJ+kTqA2iq/gz0f
+lnlI1gV2OwX6xy3CpbRjdHMd0airM95sc00PGC8PuC9V7o7DnNGWfcELFrOH4Z62N5ADxIGDRYA
t+ejWEMfRL6NeS/EF4dnzHRZnua4xtQVrjGlWvFKRuD19tMrka4WiyPVU4hmxdqgzWkPWWFP5bkt
4eufw/I82mcpQZa8ic/x+KvKkf1jcH0rtau2ZCRGRlLBSm6JQQTOSYq9yuO2a6lRman8O9AVLOgf
hKnNA12LwNt/5w+UKToWWnIU5/VPCZ2DYR++58+qQbt6aIlYC45p7bSkAWIQRWH5jLItlG2jbAd2
F+/UFCP/WP++t99B+B4DD0i2ZGU1LJjFncKC+Zk8rT32HA595H7meE8XTCKk+GzwheOBwyCnQsSX
dMq0c0jwy2cX/FKCXxEhk6vkCD/tTr89LcxyH1j7ONhbJU6BPZMxayVINm2HmC8wbmB2uCXV1ehW
UuYgWsUu1fp6vk8ZwbVnq7z2S/VBYvi+ttjWHEzypKtjJwKUOA4LAkx7Yis5C40NCfFFuKnCOXPC
pKFa8ffXvjtEPo81sQPPGJg7wbPYnwM/Ekgn2XSsVNbGBa3P0xkNYRz/WrBT1HM0XqLkNRygSKMY
cJh8rJP2PUs/5emzD34xdmiy5f2vlmwt5oYLZqOlRrVMHjiiSRsUQCj+gwK4EyL3Tj8lnsL0Eq2x
XuuNI1MHfuFmwRQW/JE/TfCE0pn8xJDliWCruGxN4ivhDpzuw+Uev9bma0nhOtbfk/o7UH+36h/G
2I/D+LcV/L4E1u/rzLxkcJvLUP+NwHfC5oCyITw9bnqIU+ad/2EgRnuj8td+OHyZgh/Re4KCv/ui
xRB4oagfpfiW569hdm6NlSm5ET7QktHurqj2TbXnYa/+NNWfnEgE/BiskOc9PxGe6JKQ7c8zDLP1
mKDANfmZoNCtkaIA14QJCikK96PumuNR7i+18Uq6Lrk2iTc0s6aqNviHtYX4j7UXxAYUmgeGJNqD
fML52P1JvavsfdPcxID4UEucY4d+pcHrHZJSc80fFzk5q+0pJOBzGfDzPTMa5WgjRlsyGvvU1gUn
/J70Q7IgrhQVHnSqjLwqIGchtTU6Mp1aT9hM0/YubGphwzqREkiS2AYFZ1ZGqbruQx9FEXKihngs
DJvAve04IPv5LN0JBiQ87qaMr4pwISpSikiMPhbKblZTszZdP2L0H/6obIp6tusE+k6RlwWVAgCO
jSRvfv74eFkMi1rfVa9MSY3PAv7YE43OxKzMd6yz6AEZmYUXPoMu2r2kzdREfYMp55OCntnrT0Gf
pHNBH9UuETal2z3NVVJwDlkklH6prEU2WBKfg52KmT1Ul5ToWOPSSTcsPYN/t5slj4DNZWB29Kv+
4FrD635x5y9CZNa47ZtNQz1JnhPwq2ltzeHGG3zUD8hXxyFeIWX5J6O2cuD2vOSlGXaZQDzGw866
TVEWTvT4nhOtNbYVR94eoia2obmR3InoGnPTAPIm9zJfd7ij8PN/Z3PKub8Tx0Nfne7pxSVB4piW
RwXZZcWhdEb8Vz7Ff2yCxeZSS45oJ+POV79ZAVUVdaSz+FAVh/lNsFMfe3AVvL/tdnpHWTNRNT32
ZrBbmDZ3vqGDEdyMwuJFlGOzq1ITHpnuTE86KGhQfCiA1rkJF4NGUNCV1EbvbhxH65Qtg5QENqce
FkJyoOF5HFkQUilRg3YELq4wgLqh2/W71Ppg32isRXCUx1jed05HIL2BFPakd5fq80UaNF2YBqR+
D9EOPtuFEi4EzTZIOtKEWrSyfOb77XA834n0y5lyeaEArCq83MPL9T6u8zy1YXHHE2uM11K9CoR9
9Oe7emJ4I9gHpIHUn9EKkC/V46npDkN8cCsUOSZ7c1uLTspPymtJes9hKBA2nMP8mrps/6zwUlfu
SydUQ5J0BDFU5D/OnPjKPaf+f6SFFv4WBLmnX19UZ78+yMAc6aix7QP6KRAuUgMObUa4EPQwMd+7
u5ryq1d+ZcovS84w13nSZRBPuf1buWZ/aGt6VKnPtkZJMzrSpcgogNcSYZ7EyWr/QDEZv9N2//ZQ
v0ivMXQA3DXBRmzmaC2dVZ7suRb6cVZ8pLtqKYJLLw9WNRcu7xCoXJF4OyvOuqG22FLDdWaf108b
Dmh518Y7wthUUDjsrGbsSVut2LjdnTzxeGZWHepBgq+2ADNG/L2z5wtyw3gwUXwydJNOVkrSFjG3
4golQogcMLZfJi3rplYlxpQsHtVYxBip/Ib4egtO/E+YJgKTXDoM3S8RpVqC1Xl2PvJhbq3MnzjC
u3VoeeRhE2KbKSvnF0ev7MohifaAttdoSwHAM1ah+83vgTzII2dGIi2UJ3wWl49wU52pXCFDYbhW
MkxZwp3AWtEUsKBFPxp4LTwQmgDJVTKW3kh6iKPNy0ON49GQUHsKsOkZCwwfXfBRt59h+ymOrUOR
ZT6LLBWJ4eTIySX9WwcLd3dDzDjlnLRbfAVQsAeHz4QBCWQLCWcw98+wKZyCxL9/HNfzL1SYISQU
6/gopeDPHaI4DCvHa82r8YSaW1tCmmtv0gIbAB8soyEiK0b3wDwQoX1HOyosH/nqRRW1xqj1+eWi
TIPQWqFCvEoJLrTrQ6VGAXQxp2gkwg7FZDC4qunoJfcUvweY7LYQAVhE/+KPo/eSFk2WWAO/T+sM
04yp1ox+wAt47z1JXa3PQWOTa5QzwvxNJKt8j20HQ9AUzlREBpQvSqgVUxmqugsNeDAW9QBG304E
kmkoGObMKFN2X4rKCGvJIn0V95jauUrqpHDtY18w5gE5jtX8ZJZnAA+VeE7Es/E4m8VZMGg20+Rm
9tc84cwyQPk83CR1whRFCzD1jaL7wtmSwF29NbAZArezrpl1FYiRtwN5o4kYxC6ZgB8cZ9F/y6zx
YJCTbKwyyz6Br7KAXGEVod2PlojgwWTlcyxd3O5LTMWtr2COeGuo9voriltI3Cvs5+jPCFclvI1v
rmwk8E/P1VC0GNWLmF6N4ZpD2GsuZM5UNG4k8Tn0Z0h4zWy5BYPBSR4Lu1LYMenWfkv1b+3+hbkJ
j84dIk9yUaPX4m8Qb18kq7SKsqsNHqolZ7T43gcf6fBholEwT+0bpCNT3aWH8bkIEdX1pK6tcF6E
GMD680UhrYi7HO9NPH8PuiCtv91VTkJSD4jeCG4pdhy8OMOtUtCJMpMkFaV+G8pXDBBormK8eFhM
vT6NmAzPZPeR9L5FFe1FiKw0hIRIH/LF/ZnhGMYe2xMd4265/sm1JLVc+mL0Lb6X5rbqnAdXO5Go
zQxYr/SVGHlJ5ZHnkt4GvoJbROC4tgwwOQs7Qdjl+Onus8LX3ATVRs/9WF5PudfVnlaxxcU/3rIz
tqAvf8jptWQebUvjNWzfEI8PO4LQGvIloj/i+LsYvB8jnVSc9fQUvd5n5S6KZGz15Rpc0A8bAVzQ
f2wEPDmsHRlDpdruns4GdXNR54g39wEvFgpke6w2xJ2NuT90lBseJueCVDgD7Kg1rhGd4S9vL9RN
nbWNaVyzvZXuo4U0rFlbeZcwu/bqxXNGPgQkhg3BBIcXqRXltFB4VZR+WTrSHRJ8MK3zv9Iv9Pgv
6cOcmroqeRzaiyTYCnop+twitkZNCviE89V63XQbEGRJRwbcgrcxR2nnAmsqGn80fVHZlPU2Hnfx
6BE/qq1l44ooY3YP1PrszsdZgMKXvOi8oyadUPihcngvQ7es2fOtXsLkcReVVEWDzx5LPaiEhE8r
+rYnOYpxenaSslP/lAuIiHHa8hcEyrRD/EHEg619CAh7jZNzQtY+D9wK78786MqaVopXG1dZuxtN
WNfqp/KnCd+cMbUpPmsBY9Y1U/wXxWryvA0FzpIPyLvEeQDb7aRXKb52+kmSifx1lGA7McuB4RSv
q8UwrNv8K86/zrzsus+5gV4tYQZb+nXoKwpNMBi2B/EWJBQwzlJ7uOthsl+qvPTJtelv+GPVgOz3
GXbeMw5n8gzhE+RI9ApoeahOC7Xxf3SvlXQNpBs7jnBn4KZH1qQAFF2JcAxisAjeMl+MwanKr2rz
KlZLU8bK8q7EHz9vNbYRKuR0njEEyQKZSztMRJtfmIHQe/3I9h8o2z2t3Bn54T210SG0bG2n9dj6
bmle3tkLXIbyFgdvk/TBCl1vvzKdsdA3qYGITJ4zMW5oMpWgKDETg6KkFot4es0JcZFXsspJTMzm
rVZ/den39CbjaW4/teaTuDPseu2b6+Boy1gwGltWCAxq9XGrJAudcoW9A8s7PAsKlCGOYGPZAl1w
+HxPXe/BYYPOQeZUrzkdeCwSX2IXwprbM/c9DemOSFAPCxzTH2UNQXhg8wkU0y43yh2ZxYF3Or1Z
yW2wvXb8PU3fufiloVooWXHHH9WiXebv8riXiqM9cYOW+w5vFits5lICTNpF1p2rDOvR5V4j3bqa
9TVtrkJwqdcjCe9keDPBmJU4nsGvocd2t0oB6AEobd2IygqtyN03auclLKw0qmqUg9C77SVQNiBB
vTyvXSaJgIdtbWxX/MCb0ZtILVm2w5XbOnIe4jbNgT5xVh9hs3Xzcihlqt46Q9tDaLGB2cHRw/AI
dxkXn8pC6GjIe3D3fNyCvjYdhNBWds6EdU6KGdvvpz5jXs0UR9Fwgnqpv0F/KaGwTf5gICnyS8T2
3LAdQK2NwpOPYQGX0Fk2Tm7hGNWrVL0KOJ5OmbqMBVDmO2qtfIvnf6q9/wtlrohuuxOlYywsbMLq
nNBBDCoCP908yNXJaBkYXbCrZfyCsrAIkjC1TPePWjh9d7QhVmqfTfhhH0qdSvpgpscqPyVMqE+d
eK7xKjfO+DGGns4mnLKmnef6psjS5pxlXyooXAVd9gLztDksS6Ij3x6vL8mjLfTOVEw3W2LvF+mn
ap/cx8aYcx9BHyX1ohpWYr5PviGrLQ8s6+vnsl7mbVzxO1/uapOoAD/I/R7r+u9YntPTOCcHHBn/
JAPF9Ta1trDGe+vUrrJwG4Vba9qSOcW836d0kb4S6UsRv8Ts66oor+ziCn2HmIfmKZjBfl/3pyig
eooCpNrPRyTN+B32wf2gY/V9gq0K8TwDfvsPIqx0rudXgqlJIgm4vrDuRZ78JHpBVqkdAOssVazN
dPZq86rJlzE/k8LYVORNKYfCCXUCiD6D8COt32ZyKjULQBT3v61eXXg8OuIzugehWmtcim/3oqD2
za66dRUpoUAlg3KepTJgZdnvYmSLshWoFIxs5G0wEQVmbPh4BxV5Y0K4/DeNKAONkL+HzZtav1no
9stXBFUdMM/uCF5v4HIkqNT7yT2FFM6ahTNfRUgI0VFoP3j6aTcx3v3m9ef/8KPSvzn4YHWCidGf
9puwJTNo17jQdxjT19YF3ZbeHN1gka0s4BXhB1anZk51vCI3CJ9OKgMf05a1WiRt1GaDliuQ/9Fy
daT5Pj6mfMkECU+5Mpwb8gOQBeRkhzgs5ev82jjwTsV05p2q/THOT2XDrw9eHjJXIA/o+DwKb5Jt
EAAZNCHFkqga1mlJuzFjfjdQO4YWacuuG7b3fqObOyVl1a+c5ei1Hd466WMbkO3I6zeKiLqZpMdX
0mUohpY6gTePs2KcovuRJJAsnpERJIGMzYAfDKXlCv1OP3lMi1N9K31aBBZgZZgsX2i2A/lBE9au
w/Q4CsBOonO/IMu9FAiA2dwF/1EyNfJ15mmKv2Bl/SvOAXh8QB+GmS6h1/w3LxyqxkugFFrbyQ0g
yTeiMK4WAVXMTTbGQtkDhp5QyJd7NcIgsBh1dB3rZM1c11xMuQNvoLjcry8Pqw1DQcM8MyH9W+K0
nXEzm1He3vEKMg/IF1V50K19wfysPOwMm/ntzlWa9Wutr9mVPF4B/e/JUGvKY12fCnvVRuciu4S0
GIOkNY+gtvjmw7rqNsxq8pShsW21GwgW3PgROoMlghGmxQM5OtpSnOx3JKnxLO6I/g/wewLRKB2V
ZaLdHtlrIl7yHAqFHfTb/iNxXivtVMwSshzmtriNzZ3OlnQ4pm7cOXBXH586igTmlOaXMPxS4191
TfbAWyu8ZuVF79YvZiEPqdHrlgtZT4Pyl8LFo6de3CkIttD90pvQvFGZ97xGYWyn6YIWRy3Osnas
hltAUcLIQkCvfen734rm6+ycQUqhyrVyYJewSKEoePrQkGi+Nia2IgsYMSwLO+il6jEH7yVf+INL
7M8MYCqSA+K9mG+xjsnsJYjLwqzsVhwTxo3PqatXj/5W0mdcmy+uNniFDdMPzSd0SYWvUS60cwCW
2UnbV2LSMpDPOQXO6edsZ7WQl2etuUyaa6LyCnEmrTskLeW6oEkA6sN0trCBMC/478mhBA5tXfEE
pdjm1QPqpaazqw6JhW8RM+q1+jFHRKofYZnj/qzUQ6zue4AYBFx8gOpG2ah5IXooXl1YiLGXznos
Tw7nhmROSr8RREf6oM5MxUk6V/oj9YdaP0z56Q6Bw8KDw4RIPAtUt0T9HKTwTxX+iadv73cXzs27
zqteryhnYUXAG2iTk9EcUsYDO8oyeVrf3LixNzm7G5S2+YFMtJaTa0a8GRQaxiyZwJmKPvkdA780
C0cDbRaOSvK2r3cyr4G4I+uPzz3ADWLnBC+XELkdCX1EvSZWrA3tzWDr/S01r2Y8R7xZW2BiUrfb
YOG/mQ4pZOAIKoHyZRZr3OM1cLla8jW7X+qZ+67h37XdG4Aa+9KzFuv3kwcqrkg3P+HRPzoFKgUG
VI0Q2gypmtCHZAZhLXpaUSnoiPD57bJ4bKuFsZY+fqTreTwbU7H4a09pLObR8GakEIIZlcjFPrJQ
ER41Abo8fBFsk6hhZtDn0M2gTxXs8KqM4FIxuRGW9/wfK/jYeBVDdpZ9zRpPQP8rfHwadmi8/7XU
N8E1ms8WM1X/MSYuPybW6C6mqd04NbrjwdM5AUbbPk7D6giOZ04Q5+CMO1e9cnQmidfFa2FaQzMN
3Tae4Tv5tIf/MjpxzRjxVGrnu3ZWx0sRXPqn0n9yo+YWqddKvbaPy6M/1/JxlA4lkjynvHtYjpTY
p/kb7jMTBTVUbOygXkSXQsMMVgAfld6ZFpTG59978EHMVpR/9fRIMyDa5qeBmD+0fkmIe4Pq0Vck
Xw7QyG7E95eitaRqUCYL8Yl1M+q3MLmpPbFqke6bwvp/mDqv3ca1bdv+UBFgEsMrRUWKypJlvxAO
VcwUc/r62yivs3GBDWxghVp2lUXOOUbvrSGLEb3pjlLgxo0Lq0/czl+n/+juQnzIS0bSG4zKAPab
ab9V9s64fDABmQgyRAy52MTanKvG/xrCxPJ/k3fPF7VMoyg8zLNqUQNfCy34ijWfElr4QCuMhX0K
KWLT3tYXNj+fwL0oYv9/K1o2yexnzWjq6jyrTbNjSv0bQevIZW5H3aEDKb4Ex4Bn83Ql5XOE9XoU
ZJphkmPcM+GqvLN1Lrlq8F37GpLMs4rqB10mTUmwqEo/YVGT8r95mVqvYk1YohJ58kvzXiwX3ZFL
wcMiXFHUBwUZS7ZrooWf2kCc++L0lE9EkCOyCsq8Lxlq7bDFS8pO7X5U49pF/8FrvHkFVrDah9D8
XuYTGGuZfwbEsgn5edLw1SKBGOeQysHSwaRM2BHpm4AIYb2NSeTblXBs5FNUnpAqt+UpVU6ZdKxp
/PJoJzk3V95N0Amc6BtsvPBtOEFVARlA/Fq0PlGwF+ExiBDi7HvO/v556C7weXvAq6/tO0ZiCrcW
S/jGhmT/jR2P9PxTdOA8k56XTdZBi+9V2wO0OuI9HvxFkV976RSIU+Y3Hvc6Wtc06gVNkfh5Y+iG
wnraVXwIJni4dyg0UvLwbGaFejbpxhgXAi41fuBp/Kr4zOpfhxY89G0/WkSsF0vCTALuaGJPyyKb
oxD5y1skUDYtr00a0GvltWffjIBz33v9w0u/aukr7/4V6sUsL7jOGuE800+jPhVUxfBIiEnL5oUT
tCdDPsiKK7t+tIaPoPQrajWq5+QEWbhEP7cDw6K4uJzsWn2TX2fTqD4Y+0aX5x2U33TzcxLaE0BJ
WlVy/DCik4cFoD8rCWH2JXZJe/2EYeo5MxQssfwVcFz9kNIvtkGLfC4NLLsnYz1VotBmgnRr+nvp
3Y3u3ojWH6Mrn0ask0qMomWTL/mwwZAxLKpEf2Y+a4i48Uw7nI/rtbH/04iS4M+Uljy0Prf5Iav4
7Tc5fjjt9s8sTFSDEKIAwXCbygOHLWZTC95pKN0izf0dH2jRvmFdsaKMxgxDfd6YajxPWYN7ZPnb
vkwXcuj6IWHXgzqFYEuKxPJc+wBAOOqc3cAr5rAV63ORXKT+EnsXpbh23iXLhEWg3tPyPouZpl+L
JrgqqFGoW8B9WnLuS//Jpw5PLU3gMnufRR9D9WXOvkvQeL8RHfI5RAc0XkFFugrIHwrBLZDvHp/5
WnZaA+DvFOp8bihi67OlvIzOAjYZ5dxKV9+4+YGdRRQw+dvEkbYVK2raFfWWdR8U0OQtT94wgVbe
rVS2pFoBxHGjBxDHjV4MViEr3XpJGSCouDEfKpllyDWwGCkvvY5+TdyQwl+ps7WYb1LawCnT1Vv4
fKDciZchrR4yTp8Zw/lyzYeQ94NskpypZucxucySS5Be/IrSWyOnipCaGR5CtvTC5OXjrpDOR2sy
ICyu5WyDzr7EXreVh23N029dBwsQBqr0bpqfgDjNUGTCsjIGav+kY6GowLmwKTOHxp4lhH+U+wuF
gCBwG2U3KLsI71GDMtDhOepZ5jZObjrZDXVuwTCrELuPhTrLZBNeN39UdbNq7ZlOkGgrUg6SCdht
s2YbKlv4Da5LeNHz9iMCYNktQreHyGNMlSizcstjU1lVuWdZyw5JCJw42rLeHCVKq67G+p8pFSL5
Y2pRLQydvGPXOs80YmTM25xIIb/AhHCrzMuElQ+PtU0CJlxad9jciXXOiRwboyMHgPn20l8W6BEh
exVQ+1GT9+GcejyB4WlSkbLGX6U06sd1TAsUkAI26j+F15gzs20EW433NKSrgp+thboty5Mnn2KF
w9qJp6zPjJCQNcCQGXNhD3srZet3r36kzSPktpP6papH+ijYggxf4Y1z09pwoUfJL3pUVkz0KF6h
OtsD4NA3LUBoug/SOX9qDLi418KcBVODfoGukO1I5pmxzlO2gaHM8uNgR2fQC7r07vmflfdZ11/1
PRnn5b3hRBqQ0yxEp822o7gVVHDFLvMs3mV/EiWovKEfOJyufkN3IIVI+Izioid/4qOOOKxGLuDp
VznafFGJdxiZtk+ShYDQQ7wxLds1i6uY2kVikf146BZpmHE8etLJKJdosodDax7E0sq5wyK/MpcK
kcxbWR4hjtenpjygvyxtCCoCJG9z8/knaxU9q/RasFt7fSHbJZLVlcMUBfCzW+Qv8jjdQO6FNB+M
qa84PHdDNPFQFUswXJkEXn4CAeK5JOrHKQAtG1a5JWrf4sAm9sv9Jfj8oz5DQ9PjijeVYHFpEUDw
NjTJ3Fb84mbnDQdO1DgnOk4OLKzxIsbrMJ4OjoR6XJtCss7J8jmuM31doEZ89QZ8/EZ8EhlErUrc
GpwTliKNBomV100QLsQx4FxECr3Z+WdR04ximaWEY6qOYbDQ4i/NuJtIZlFfeGetOSGgFkBg7ofG
FbVdWaJfSOeIOE2YTTNqN+TBpnvVj3Ft8bARG+U6Vh3QLwwSoLwtEQXpaRvT/LnpV/x7eGK5rvE+
5R5GHFh5TtGwnE9WcIiTuYgNkl/vGFVnfxMu4uJzJn3143eM6nQRVh+j+f5s39PxIeK79JwackLl
mAuWaSYlPFvggj2v+f+z6q+7BHDdEhBD1W1Y4rVskaiosFRC86ruAXT84soHj7UQFWcJy8Yli04r
uP6vsbih2MauYh5Z/2BXybM9bpUhP6UNEgwXj1vLoeJ5AI42m+eQ9ZulLDq583f0KK3Oqblln8/m
XWjuWchowczszKFI5QFdm9Ob1iNX+KsPNpgJYtb4ZYwrvzkaG2undkaGzR6DwzW/sxSCAUPlK1lc
Akmv3nORmD2HAnYA07W2YjJBeZe89EqiXeAv9AXr44IFYEL6ZEXQ1qvsLoUsdlJRkl3ykhR9oh7+
54MSuukPteLCzTXivSg2aYXCfdvSiS5sq2PU4m311BmFnch3XdpoA34JmIFMV/FOjTO/s3wnh11c
2wUvLnqZT0K4mO6FLeizeE+UiKRJKj0MOBHaB9vo3lqO2keJOdR8T9v3jcQamdY8Jg5tjlNDu4QA
pEXbYP0SvY8WG+nX/o1xaDQj7Av3evqFfn8JzveYvwblwkjpL37Z82iJ7OUQbsIY5E4yP+vDdzt8
Vwxds09U8b34pcifWMVG/30KC/Nbpm1Zu2r9tnlh4DHVpCs25Vq7wVJUCevNxi8szyZ1PsUqSJvr
7T1idFBcVtlw/svP4ZNmBWGxG38JXYIuHyg1NVCSiyUTt2/V+l7BXAtNK6frE60TgjsLEGmr75R+
n3EgXLaSVnF3MbEuRG9a9t4PVj5b/UY0tPe0xzU4L/xL7F/OlRWVWwBMneLExY7AOzQS7A6FxTyX
v9MkzswHPYEIYATtbPNXN12/kfj40RmQd6juo11c73R5p/ruuCx3hUP1EIaZbrPBQNlqUPFLnRr8
junm2QTiq20HwQ4xBwDPPuFZhlzdXI4vqXxl3JU5M3VRhlanOVy/VI1bN6DvKQ0ozhtxQ5qStidp
yt5WgoXb2ygvEnPzIfQTsENZDgslvnXCpR0vBfbWPQ68AqVH5KoFeIxd+lovqPpRsjJby5fAbmYM
PTIaOvZSG06SNJllsCyArKnesuoNfkElPpZh5PKuUHAlcwo8j8LV99/66L2qP+Lsq1jhNUInMFo4
T+Mj4bHnmdNLYnsdGYE1UdKWwY0dU7o6SA5SO+1ND9+jZbGScHVPRqBjtuzCLd2MzG5Ylvu7lIkF
EMnO5SXtWwXULrpohyfmydAOpXnCcjqkEbedAWaG5u7+gDv6qpMv07bJUbCUZa0uj19A5vC6MtSV
ebY+t06hMP7Z/4+5DQDS/sFAO9sY2omFiSnv70y+IT3xPz86MYBuuLgqjLQtojUMpiEVEoVhVKMU
m5BV/Av1yUvFAp2OtWHJe6UkCGNQssQGTMF+ItS1NgXpNSTFX/2u+rK/cLYijb7ULaWfJDAE0svh
sqRHnZ8i9exBl8rv0Im8o89puT7TMNM4PWrnTDvX2rm3VVJ5ysnwT3gH8+JgFHsjdFXiTZQ+wD1j
Q9mydC8wqlk+Mrz8wHntWewLDtX530T7kefl4CyJyr+BJvVrIHUr5Vv0XZnhEs5RaJchNAOJn7Df
rkrMf0Byg8rt1d0IU8t3IJ25suFQE/zdmbDEpOCY6vMBIfici07ZTVkDCJ8GBG51ExVWandwIZL9
xDxRHXAY/kZ79dji2cYeKULKjic4rQz+aTcIjv7cCQzkec2Y16y7huUFVcLpJIC5dQXbxMYSfefJ
l5J9/iTzALEho/12KrfBiePITaV6kzwgdpnaBrogWK2OBNSEE0xnjintVD7UJUcCoz/3wTEAIVRu
Se145a6d+OW4k1H3/GIw7QdbhTZ3DYPt4aF7Hn3hSJl5BJdFWP67znctQ8GKJ+1FF3jPIwu5l9H9
3+kfqA0vPDzDmQVikJwARcaCPYNPXTngcPgjPm1i+om/Pv0UyaMN7wrMCY8G8MAn8bWGSDdUytEK
8QzRBmYjZwH3hbcIhuUDitnxGV/uNn+1Yb8B5qC9lfK9we0oXxx2/0I4YVOBw8GyZbiqgpqf+oLh
so/39StuGcV7VdsSHMr/gY1u421ab4FGW5oVbnpubXtpOCh8wySTi5NfnhT5FAAsZ1pwBq4pL+Po
nFYnqTgK4mGUNvlZrlx/zh1Kob9Io7ycKox5sZxwhww6l2XBb+/uAjaSFqTK44Fpb7AeLO7HRFTa
bvPvn9bsxWmb65UXU7m0whlSyZpaDmAFqZ9Gjcp7pFz09PzzE+unH6oNZc9EeyI/ObYBPZnkqWT5
s9uzfmuE96j41KSvTvpKx++Id9hOKq1ji8dhTnKsKDe8DyyNaHRy4b0byWytmPxtyvvbOwfLBsf7
V1J/ddq3VH4v2EPkqBe1F5R0GN/S2Z0ftz3R3HmV7Ga5E9CDlOgxbnp2AuGaiyIWTBjIgJvXobap
Q0ogjmgZODq0g98di/RUUxIAOGIZNO1SS4ndIXulUHULskohrHLmbjrK1JF8NSOqpxsYe908Lo5q
P6VS+3TFNzPbLy1FdYN+Z50Dg5QAaVXKwVqzXlkasj3WMM8FzQHVhhr2DQfIOoYDDbrLG27l319I
RgX4McaXt7c8YwzkECJtot0CqeUmpjeLlqveDkth+KBU2Y8fQOw1Lt7cRPaJ8QDQGlV3f17Um1pa
b5Fj+F9a8Y7VeZyq3r8x6aJZqOEkyM776ehORfbXkf1bkcWx8KrIzmZ7vTm08bGYHS4Esa3ySVpi
I+B+fOXllJexixROw/AWU73Lp6x4C8w78E6/2Y/MAduJ33lCv7L/Z1PYBMdhMEVq4dcAyxzbNRBs
oTrEOHasKXjADrTvLF4perdFlhc6M7h8RON2bCNhRvs7ddyVc8O7luUtEu5x9Wakj1x8zNS3Xn2L
bsQcaEr+/BP8bXarXgXcFvqFXZp3j4OwcW2KC08gcW7jiDkmyl6o3cJ02GMGCLj1FZxeSIeAg+GU
9Quf6eQ8fH3Ow/aG+bmsHlSkpfgjHT+CI76werhIw4SJYBZu1F95Ovdqqxt3kUndyB004l5tfH8q
t8EJr5K8Tclb/Y3yv2PxM5hfg90Jh1qYACJdBQd1VxaO6nGQ38g01XBCTQt02vAAccyAcTWLJAhB
c612/hR6FImlllDLD92lDt7vucqpAvlLdeJ6yeZC75azbrk8MEVSlWWuwdHYygpP+t3XFTT+3fvk
Zer8M2p6YYeC33kmm9SQp5wWldC7N7dPwxrCdNZtOnUD9WFFU0oFkw3KNHT3OW9kezE382MmHgjN
e8Nb+JP/Szr7xcRN+Z3qL38imkNZNaOczRRJp5wuHArxIMlWBI1QnDR7/praWTIS1rOkyiZqBwCY
ku8poTYckjc4h8qpUE6EcEMOuNln3by3EW1LarKn1JsT7WMhzZaFtbEPhAwHg+j8ODzZU8/hL+O+
qcMj6T+gzfzUTpkWjUvH/yV0GJvzJTDgsumgxvp2+GKNN6ssZtScZZt4yWdSOkEQlAlRpAdZbmsS
KiyLd7qwE0ZSbyx/3Go5lBIXw10OwrSLlk86Mt0bvw9/zMLzRbVU/QV+3xkqQ3uSK9GVlBw6e5yt
56niYmJbtKyUhWVtJ08L1d4debT8pY7fZfA3LBZ/vFIWIlFNg0Wib2OSaTDR2ndGuuNjKolyOQed
08DwSBAuNS8RebOLz6HEgsMSi2NSHDJpf/hQmx0+RgYk8kohNhOsvlxTP4vlcfAPrcHJUnlhjxAq
lMY2aZyRIzd6GxMhGpFvgUbVgSrpGF/HtzPrP39qMlvcOzXCNIAB+dwU1MCXw5vWYQu/k4+f4XY0
rt6CqMj6hGiNWrl6mGLg9T6gx6jt2mxXcfnGsHnmWPcr/PllnNqP0pbDTRizDgsm3fjOsVvBMhaJ
d+4iBHmHvuZUaVEP/GWqymyzLLuaWfkjHjGb7R/4zi9ZePM+jHweBedAnhSU8j2vHqn8PsYf8fgh
NasYXGuE7dCdBRw0h3N/wJg5xYg/FGr/xVJCCyAsXSfwto7D2ZJ9F+cRX1ph5ZHKaWyh8+V9e96b
OzCWn52fyUUzL3UBWPBagYKS3OburXQgnQK9iIm6OpobyYSoso7M9XLZF4d4LZ+pb0fkaFacjthE
3rHC9FPxZ+F7i/vv1PxXTJPXK+8mJZa8TMe3KH2LhpsxXqLurE6TOWvGyE8n6k8jRdH2onagpE5h
UfAvanVp+2uw4HyUq5eIWb1yIbfzHM+Dfqri0xDNnwZB0TN8Dj34yaPvjtxm/9z5w+TOoeEB/J16
B6E/Llakuwz9JMen4iuefZCZTdDyGvdneL3/GNWe6MuPkxh3qbm27zhD+41fEk9dtk74N+4mL7Ma
Hgdl//dv/5y0FjrtApmM6ZvV40SKuJzsPNrNWJ3ImdSfiOD854Qps1ZM2dj8JWyXwoPYuLIG8WbH
FGKGBp5JIemw7RDuJGGHZ49j02rBQC6RVoOxSuK1Ua79av1bJCcZErS3yg6rhym9+8HnjJVl8vHu
C5/9IvMfXfhJzl468pQOiwNP6R7yVLLrQpsE0IzidLJo8zXpTHbWoj9V9TbXobHZiJ0iOJFgC/p5
Uq6ovy59K9K3BM20CL/L9pz9X7+QWKPFt26ZeyzCRmeNM7eduR2EjX7X9zuznJ4TxAaslVLBsHFD
0YnDndADE8f8dizUs2BcsMbYK+vJ3I7Y5OK4+cV/nfmO73//4kUM27X86gYzqGEisrJ+nSACp5LX
LIbWcEdskY6G4mI2+VXrzrL97lvUb3L3JmfvJYcNBH9PJ3k6i5G88SVSplxeWF6LjZDzhDnCoqo2
3eDARix4m73YiNtF+HITd+JS9JbddOz8Eyb62OZtxxis3SjaCQpE3y7RJYjlRwJnKnlQeoGBAKFm
K74OYER1tGtHL57fDXtqZM4LWJxXSHxN965oHzELHvNdpxAvrxP4JNkuZtI12F413RbZ9D2HNZs+
EuJ+5vDp9T4SGRuEfmGgz7+8AtSerz11zS1I6P6jecw9lM68/WZ7A8VKfyr507Sf0hdWKe4Ff8qn
IWqmUYWLnoc3xxDxEZFnvUrmlYczXREfTuw0laOXUFZzM3nQwo5WbeVE4ZJwBnxzeakwxjN4QlwE
tpvpWWFSOsVF6Hw3glXX+3h+jgKLlL2BMEWmw8I5atl2R/CiXNj7DaKBWt+4Cvp2tr7DkaF+NRwY
ERvSKZT/IzyZs7Ox0uqvLPzs7XvGK6a2/S//LYkX6yBfQtUjQxH4Fy9xaTGQ8ugm+4avf0Qk3ppD
cKKvlt1y8Emtq83cvnW7BADUDupW8NyVqs3aLgBlh9yFIChlKn6kbP06Hpt0Q7IBiChH6Ssb9uzs
LWjOTBg2Toy0mwi/vLL+rO0EDM+WoYDYW5sDqN1oLmTHMDjTUi48SPS4g2ugQCv9RUefUQZYENvN
fF747uxJBsyO6q+mJze5qVPbNzbBpx/dNOM2sE9JZSmY5TLcU2w56Rw5N8X6GLcmFQ9hFbIEyOmk
LwEX99URSluxKOTBTv950WM4S+zPIYHTIkgdJXZ0grZr+Y19dzhIvimlYrBgezz6x0Det0+36Q75
UqZe2EO03yvxIdIOoX40NFgRJ+vaDZPrMQwm1yPjYeNEbKzqTkp88onP8DjDq6a6mq39fG+IRaZ/
6dbGl9oeZg89+nDt+52WycTAf6JEl2nH8+zak13hC9Q2irktMZ1xfBhUJ8PdimwtO7LmqVca+Hdy
Ba9x+sCMXSongCUrhXZ2nvUXg4nGkTIuXWLdYYIVcFzNGdJgAdw2vQ3XpDVIxFIa3f3S+mOAgU/O
9dl07rYR9pIfjFDH2fjlk21oblJzg/YAELUSbwRxAlFToJtkVqxSNijfSaprjHCK9Yip/ASxPk4O
vMKmw6MSvTXVo9Uekvy+H5a/zbo2P4pU7Ii1jugXjQ3EPFaK76tV0CzTbN6fq35aNHn6RLoXhqny
ZORM0bYSLwbrLdHtP/LTrIQIKsdis9Fnrty6PEyC9+fI82a00Mv2yqfH5Er+RNHILJtrl9Nw0X1u
/5bGlYmqqZ8251Hb0owZ+IH3Ob9tQIlyYH+u0WdS7qbszxKRj2+7Dv0paghrjISh0t5biZZG0Z4i
5VBXe29Ghei3vDj7yCBe6lsOdsHrDTHT+Mn4tdtyOXQSAvCvyAhI51G+CeI5Z2QjO6p6uV47rruA
UFwhxWY3zaSb2f6JYpvEqrrvRev3ESRTaBLWVkfBN1q0U/SJU+g00ci9CZJninbIdddk2BYuhCVN
M6j0pJHEYc1y1hGVA2/zjOCg6ejpTn5djuA4Y1K7QySt4nhOVi1/8wn2m+ea+c3wWilO/yCUX4tL
ot6uvTP6QE4ZtDPk+ngKX0yQJ+2OV86znhEcpQe0CTnRv8YsfCYYWfSLFt1Gv3x0fCg6SAZOx0wt
21fZsfbPbXepFhrzPsI4Ot/Mtu8caubq1F90tGyKLNEQJyEChE8Gqks8BLni7qlZuE/0Uzm1qKg5
/SdlFDqss3y5G19ajBzCCLzy0tLesS2ok14CYJ2Gt1Xjg7T5NSAzV+ye+2DcyyYffVYPlq9RUPrJ
b31xC0GmFbfYvBpM1NF9g/NOITcvsYtSEaxDx5A394mXkp4z1b7/S5HOjl+j8oaEEpmCFf2TJati
H7QCCgBzSRAXrbwGA8cQgiyU8sHTEm8EAZo2XSmnVN8I/aEsl/6NJGvIpInVDSeqcs7ecWCqi5FY
WSQI5kiQoJtAMMmhKHMs7Xk70zRbpnNteHTGnUTrrD8XPMTTjZTy3+mBDZMO86bVSc9O1XcBOjTy
XffeEqv23gq+SCpAqmmlIk6q6BYVdxwoY3E3QKHYwO9C7xap15pZuGa1OZU0J2y3kjQh9iX86vig
ueIuwBtrXdAKWlqGCxHUKVXmxDFB+Y27JWYUqktt5qbbQttL8YHxPxrzlFEOEK7/AyXI3QRK4DgO
J6U59PCzAHFFBxgQSHyphHo5ZU5kNVB/FiKYpxtigeKYCYdOZFmxL/19XbkzruGjU1l6PfWXQnB/
q/QfMEXaFoltl8SBdqSrjA+N1vFpUD+5pY3hj+jZOY/02jHf8wG79faXUcWgjEweIw/63GTyctX+
V6pvkmBVX+VfT/sIhTmvu9QVWpd4zKHK3BpFsd1KL/UNwRrlc71WzWsXXwsOFwKMezV/XywKLgD9
zWKdSNRCeN7TXVCfM4ufBg3ItbCM2VuYlMYeLMk8ZD9ORCotouE30QlRGBJGGOd7ACJ//LCrlX7g
qSgQJJ9EDoBXoWDi8XYf9qNpueK9MfeWKfa8dYuU1zTSXEuaM6G46d2Nro+gXLtdBrAW1qd/lik5
BblutmmThIvCt5SAvt+yr1hOrLt+fQ3mWXaS83MxP/xW0GgEJLMNKzAaAXo+NQJorWiu17o8ppWZ
i5i4BjXU79hICXOwuR5EWeDUXBczqCuTOk7zlvpt4pRZqv0NhyAEZ7RhBlj+xyDNhR1OxGQ4WOmD
i33kTXsqPD6UNcV6xf1gKNc77H7Hlfi8VfLFaNixH1YgDr7YZFbCwh2YyPuuUrh64fqQoiQ3L91k
XM6eljvLDvJwwIV+EfJrHt0S86YzrJvUrMK4bwV3RIgBY6akW09FzuCVaKwBZNXe6rdPL796sIqt
KRjYWXsA6VnnDCzzzbPfGAEbnLbd5/FBYxqHxSw+JrODER25ggQ2BSRuDHSeK52k4q5G4Bs63Bjw
sqhuinGncKRyh7o7sVbW0QwnjuQE/C82hb55I5UmD6ylqYtkx1I6raxGW9PFavRNShqcJ2vGudMJ
KKsT/rZ9wicy3pjW3PedzTsWE+4ipVwBepPuiuLQ5RzompEcMHbW1PXo64XAQ4fx/bqu169y8+/i
wi8ccioxh5hwoZeb3PgajS9pScVjojaxr3mRA/GMEAT/9YzMvpVqMS7HJ2PwQ08MZM+RxYU34sGU
OoQgS1+E4ALzRjWFYYaQt/i1js/9VUjnBxrV4OvnOkfr5456NwxuQmcjMyK0Dp7zc9L1xfpU9D/N
8B0P34X8mTA2KsrL6R+MhqpyoMGV/fbUWVjQYo14zJYCFWBvcFS/hSm8wXm0ANkdq6s2XHk1Tg0i
devuVGX7O++uPYKbjh7OPrUeoE9BhoR3fo64nKBDIDtNzorryhoYmv8PHZokTasOH50WD2DzUhq3
B+CPyHP9z16+1/3boD007RHrjyx/N+tH5z/8ddMA0Nwd5GbXlYg6HGNwBXI9+o08+pvcfzyBJX0/
TEIXqQ2qRAdVwrnZRNrBhfJQisdePHoCnaVjIB0j4aAse2MtGevJWdvOk5tSHxqHhxqAo76dHmp8
+zQDma0RNGYip/XnNgBEuVnzT/Y1zLh9Fu2N2E373QzZ+2xr2zFIJMg3gtV2Fv+W2Sx8wqknszr4
NfIkAlTUwUFfWKU3ua4Tghe1uwb/78jF0seQZ9M1RGaIbIi+brdPUi6grOYuU7T/Tc0eyCFbabvD
GNmY+L8OQ3FScRDLp2d47hBDbqr8faY/JP+hqXdQNdv5vG7PZXBKgc5LxIOhryrqNledRtyprMq0
PTJvfCAog/7+FSWHkxl3NRwzZ5WEvnaK6uNqpWk7kfv5nButOV8NHCLy6eFEA/H7L+EQI5vCITNx
MV1kRcDYCqGEg4oRS1npc+vJ6oSLLi22DA6ADeS7fO0bEmbSJtmwtVrQWdj0gPwmwignw+mRzqaE
bYACFJbVCDy8+suw9vRFUCKIYPNIcuUita+DiuGa9xuryWTnzyk4lCGLKJaRJzY/fHr9Xc+Yr3ch
WmTcXdiK2CJORqqPFF77+7/5k3OEtgCEOfs72+bxpgYtWwHmujYDp5uLqp2L6GwS2yqOTXGYW2Ux
11e/Bs7Mh+Z+rPifcCiFvS/tO3WeSYfAPwiwDtJdzX3F21XdXtYO9Qp2SZy5ICvxNAgDH2CrgHRF
jCng3q14iupXYbgIuPMsdZm+DAOzeUKXj6rDUUvmOoRj4cg//0eTmyI1Rz1YHBmBgHsyQO81y3zd
OoFxIp9azI4AocSRFSBPBBdwbbETzd11+evFyEEoJjB6+XNc1/laV9fVCndLWb0Ns7fRyaGBiA9V
fQvSBzmPWp1XwUmEwXFSod1X/lVfqqDocZXsatONSTM/j6p3TCk3zs5dcvFOUbMSh8X4cDQul9gh
Sislb4/38QVLygvu2evn3SO95rl8Ep8ILPcuNA10zYorpXDa3bGxfq2RkbGS0c7yL4zrspzkTzpM
3OfBex7j/Fjkx5FAG7tDKCWQga0Q29QigH30IGMHbIZcTkr8mS2DxSokq6dVSEItiEoCCmWCpjVR
aMX/jLzPSt6a6qI2vowpmvgN7BrQdRLvhINuUWUp/gFB8qStLzOxo8JFmYVHpxPDQt4oJCkwmvSO
93Sgs/3eMJmE1psiOEX+cWm4PPqTkMPF2oumUNi0ttdpZ25mJOIRSGxq5d4t4vK7Kb/570M5S95K
9d6VVHGumnCJeNzLR8mW/GOlIMBkTWwJNAY74pMbLsnEiKNqaywYFYF7hyWgWANWtzkXC1Hc+lgM
hV2izHObkRQ8nwXDCW4iv4PXYqFx2bcYK1Hf44lExnMk440mguTScEjIc0ssxc9pckkKcjRXt1jw
i/hgqLKDQvuSU0jujpP6ea8N/5GmeOKWO1dmKOVhAJMYhc4F6j3jJjGg4G3bGukkZIPtAGuP8O68
lO2PB6gtShiw1QC2YAO00XbxMpmhAONeTCNIYe2/j+C+PH9EW66uZXf2/OOM4cTI1mRJVE8jLFu/
zWFFtyNfyQuDtArJC3s3Lb5B2q6zS62eCn+yQM9I+N995V7joovf9sw7jHldzMn+puFnIn6wdpSb
RyzcBtjCxjkhvXNsB04kcPtPRn3Ry1vNQP4k4uFYB/VHSGM5/YrSLz350rgBlx8yQoW5XznabNtY
tHq+BvmTjiBOcrorRJ0OjZ3VkzJZ92FvuEng5oELm0gjUmvDQV8Tq5tzsrH+tvIE2dTIYAtkfjYW
bZFxJQc3IXwbhr1BksTHUfm6JGSzQwpUoDl4716072fupl8LfDkvtEJCZ8OF0Ajik9b0b0eQ6sEt
KS7e63Qo8rPaH9B0Fd2FT4m+tjC5Z1MjJdycxXZic6T+OvaJo6+I2sfSErGkJDLhs1bicXjPnHP9
FQnO79sEljQnW6ohIRsT7uUbHFRPO/lqYzpw02y7lzft/C+YuZnqUP7tDb5gQE0wcq4V32GGPQzo
Mr2wGfEf8oqvqBztMLkFnbeTws3gn9P8OoS3Or/rM8sPFtEnBE5K1mgWAuAYV070nf3/A8uzZPJq
/Q9YXgU8DJck1L1mPRPnz3BfdzsaxiBfjqCrjiIjMHFOdWP8f0yd2ZKrWLZsfygwQ/S8giSEUK9Q
dC9YdJtO9D1ffweKPOdcs7Kq3JWZOyMj0GJNn+7Dh5VZzlWZJdaNxuGKjXA32LV5JN0oLM5ggSEO
Gup/xMF+ea+/NUT34XMs33tIlOkto4AoWqXhKVulc6T6IN9Pw3ium2ulXuPq1oNoZcNtLxy25bXh
CPEcYenXyU6p5xek0ntphUPXvpNXindqsMeDPa6fhm6Rm2lVRCvNBjcrnUferQ5hzicj8bGBS/wZ
SvQQESQLwqxLp/eT3OmiH+bxbE7cTqgUxLFJ0XtBzg+TXNlBzZdp9WGMb8UXO2yYHNFLL10xmob5
koqAlqKb+8c4fUz3D0N/a9q3YXpNx5tCyZ+HgQdahmxu/MWmKjcytIxou6Ck66BPu2RVaXhul803
TrVyhcyLmOfTb29gQthU2ML1De+IZkl55i31XzGlq8Fn5n/eja+O28B3heycAxF2A9WlPVSDblhs
M/vaJcwTh0Dbw8Wfuv2o7msIRrJbb/79+NOXShj8X/w5dJ86ja7+p958qf1nJn4k5buG8fq9HWG2
0D0hKjuY0/WJ2ZMPY2svFsxin8Rp1J+u/Gnq7yT4yoMDA/1NWrN10Z0nmnwK4R7SMtY9K8FzrZ4x
BOlH1T+H3xH+wjug8kW3Ded+snXYW4RZOK0c5WEu8e0zqKWWT2S2m6IZtTQh7+MNI6Z7jkJ7mXog
KAnW0hFGF2hiyWR0ZyVHWBcxOnSxrNu1sWL+wQeId3ANIQJPB1R/qZyHHk57EWr+9i/OpfVeMMy1
TBXyEYPzs1KvOnWtNVwUqDPaZv927Hq1evuUDIFc6z7+VUujoS5c6wSyQstEr8GVhoM4Ov6ZjQWT
C6IgHWV5P6dwFO6LfJGdDaNFijbUzoS8o4plzDgwB+EXzas2vIcq3/vvavyRgn918C8I/un4SvMd
pwfk4IpBRtuWSJK0nqRUE2MsFWa6ZZl+JjauzaL5z+bMSbLItmHq0sknY34t7GA8+MZx4FYSXiIC
dMM150a3BKBRsiZoWXrvoKexiym3/kiqwGbwlaPL3qeSlCbrxX0dHfoVHjumQb7iWVUOWG8aLmh3
VAQTvzB6MKApQPVvSQ+AqcBUZyBpp5bOmMMbvbWZbdTotjBuofzSzu/2QeNW8R3V34Ro9TeaMrpm
peL0pjDlOX6vFgdFwgeLFs09fjUQXQfmqa+T1oLRWhHa1/djcsRmBdlOUY9jd8q41hb0+YTbutya
41bUt13iTZIHdCFaXuvGU2D7L+Ngdo0thIsMekY/i2CNGirymC0tbAXYwGL7p4FxNF7a+JypNjXc
uU45wDbSIW7Omg/mKNNF74Qg1Vtn3DB69DL6ZK350drmz/LMJwukShedShDY1h/2gTBn9puaDgaR
9103fpT+p8g1q94MmC7WU/8Zih+m/C62bzAUwYiF6nOYX/vm3LBYmgG1hvc0dnIiJX4dr3QAZdqW
J8KCOUUq95cfWrmbpl3/e1+W9pqM7ayYPfygJHxRzHqwK3QqlauJVVexVbp3s3TuMa2vB33OOu7z
qLGi/llcrHssf/pZiM8dwFleTdmuqTw1295ZvezBSmKSYC3pvObEQgFuxjRncvCP8UdTf2Vw0WOM
4L89jLb4ANS4QnyNThnxaA072xEc7MmRjH1uHBtMv7MbanUq4i0LXQHsRmj3xb7jyuLy6QQyr2ae
s/KFdb/mlTKA/ceaqV4I9uTahax88BPEF99awYxUIosZi3HKOSXRrL7zjgqVddI4DtiLy4XeNMDr
rUpOLc0urmALbLPrpR4xk28KtuqEknJHsGTkN1tdHGqapn0cPofa5hazG0Kv5EucQ1uo2AZp5yul
KdGW+qiiZY0CEWl20crpvu/3+Lg5e7V9mRxSTuDkIHZ7rh4oXKld4diW3ShgT+LOtStrEwsQ4mjt
LDQnWRnFunaqHpePe1/qzSy2WLmVJ25Xu52Bqw3EIYbUgM4UFAlYGe5mGQW7CtA41VPIMksz+E2r
V5wA/XzKUxmWEDwddssNXi26ljHRYNP9efh4i468B3AeAOP4aHieW9Bo3Ywy5ncvHjY/PXI2L4sM
/Z800bCVWCrYS4QSWlbFHLOD+7MxknPengLlWEdH6KvPYvcSkID7ascL1BSj/WGx9ndgYw8Vu2Vd
2A3K3DA3SNSpczecwnCYaEpeHThjtOQa3a+QduRvs1n+X7kTB+2lb06qC7WI0qcY6MlWybdnrq7D
3BKAVREF9qe3JKKJ0+x4IEMYQKJo1f2/82xv0HcKniFYxMWKhaahbjE1Q9+DwZJUV/rw0uTc44+y
zsB1sunNuGTNEceyCR1n2G2ITCqnPqTwwU7rg8zN0GDiPuPmiUig+ae3eoPWxIaMDjuHb/QCoYvp
P3N/8F/Ai+bX0xZ73+tu8l8z7c1alN+K8iO97Vb36Zgxs52hVkviKYSy8poqLwjApJoxe5YtQo49
2X9c095wR6qzUltiAqDXwnoagqSoUlmm03OxQdMuuLoxOKDpiKB0lvf4UzPe+houX8fk5K7vz0m9
0+f0h2UGy4KLy6aoXhSCwJD7prVP5x0v812FEx4o7ujVAbGObbdwsZyWcH+sp0XX9IUcA0MoCTZ7
bDpBORXF1hhmpnJNIRfNnT1pz1vX8hfoG7AR+71OS5S/T1/q2F3yk+X1QA3xP4GcB5LZOE+WNuGi
7lTfz/W0LOlDE/JD2zrq2QDhR3Hi3R71mS9tkKFCV6vRVubwcl27kMCe6jTJxCQhQDy3k1IDRtPb
VqFBPqCNeZMeN7aASljexNc4sZ7aVBIW8hTS6WrpxrnML51xBuIWWC4mhaR77zbCaqGfncG6q/g7
+H4PW6wcquwOvp01ViBsBGlT8UFRnG8WKM5DFMJ+obHVwnu5RCtakWwWzBULGbJGfngAheUILGfm
zSI7Co4A6V2tZilXkFzYm4ltla2rriQonpZpa+FB4TnLTm1wqVZIK47weRqsVr7yVU3xM4ToAkOc
Tu3Bhc1l2p9D5cgOFibnsVP2oEnuc+hJbPaN5aAT6yVN2GSWlGrFainzV2wSCFGyTFiQ7+cBT7YJ
GsDqVWdGXclOuJhNNXGy+V9TjaTP1QwEJxdfjfyp3b9U9QNwPOETvhR6yPAowIV9fJfKjvkG38xj
M+kv2cd+pMDJiKOMb/SMddZF15+5P1fxeZQODTHjw4L08zZwknb/beDWs7UlUN7M5lu7J/dD6W31
uOXwa5yM9VGV96q/K1adRUTpBKGQXS2xiOk1CbdBuDWCbfWAc9+VOQ0Db1+wE4K4ZJayuR2C73qN
yynd4N3dWMSWXN5DDJXSYneanNffWDtTb7h4yHX865GhydjS8iCwY0ptdbwo6aVqTov68Hv6m4wC
weILEh96e8gIZNF/ZCWOFTRHXFANWn22gz1F2aO+FuR1xNJed2iAViNX1N1ZIexs3q6KpdsVykhF
kfKGV6ECMSfB6bzVM29Hj+N9fccxLgUr0xbbs27j6pHRTIV1zuCgE2+bS+CJYdZLHqIIkNzG+Y7D
NcvBMlmT5meS7j2Dko9i76NqhMvR/OzK71SyZErN7EY6KvnZGh92ISgAdbvJzBMYxNMuaOZeaYqp
YkRKTHgsFxkO14xn8YtWEdT+qLpPof7SvvvyWSqfMdUHW51KVU6y2SYTE1HA/MKWjKKLxwKdn3N3
vhOnFz03AYNn1aQJaXkgPLuHTqWToCPwg2cN+jc+hwRk/j5ubZPoUXH26wtWvGG9bDqvRxQ8hxQV
tvOQtMjeAdiIyXbs5sZxBVb3Hth5fgx8Jjmw0IcPKreQgIilUFbG7tcsNxAG1rEBO8JmL14unrX8
hdUEbpzXRfwRdZ8L/YtyJeinh27iRowZYPUTR14/mzSMO/4SRxo3NJ7BCk+SrYgxwd8ucbWnjtbi
VH69P+DfurUu5xDwDFhfhBc9vCzUi65eovQ6YKj/vptf+fCpJEDbVgLbvZrC+2c1uSgrodvGnfcF
RWWzWMKFM0NMP2sQzRqLXY7PqZz9QAb9SGcteeX6blqijRaHK9GslgIltA5WrSBysGqpMi4OB/M+
3bv5GrSSqDmj5tyHjcHFMXCZKOk7UoAuttQFnXLg58lpaf9H02RPKc80TeCB0DSpDDn/FB0YW9dg
qMg2lD6L+G3YrZdrzIFzMJmVBw4tiCwFZDz+PBMbCWqqNSm+s5aGPjM85WwNuN0T9fVwYr8ArqCw
R3FrVDvPM+XLy7IjbFxxP529UKnl7ZW9R7PKOp1/lWGtbfhfZb//+aOtTLrTaRtk1tB+iaMdMKbk
P58nf7shzuEh9Efcncu7cUutfaB5ZHNI4mb5vCZJ6WqomTE3mS3MD9euHOc6k0Dwzlz+ZZCs6ADB
fFlqBieM50wE9ycqdQ6bheCo/dzTI1u6QEjM1RN8MsSmwETR0L6AUnl31cVmITvbBS8g80H2IvFO
rMWhGVnEcajSPeWGxN/CbcId01YTEGWgVDewzbChKYeyPSTgCdvD5p/O7cv1H6Z7ljVsXgKucooD
xPElBCJMp+zDlk/nLH4IFgbsWqLDz8+8gVmR5vjr8f7jqN45wp75KXBVG3Snxx+y/LMZoW2W/kmp
L0Zybc2r391aCoWs/VvDRPg/4+D/Mg1j02VcbXdmsluuwx8zcD6YvOja8bAbpelWNSn/nAur5Waj
2GazqdMNSXarw9/+WJDWDPvDph3mBSlo2jt35JepxoHyFmZvaf/udzP3QpyNPYO2/cW5056k+MSZ
r3H7UNxFNp/5He0qj8PGWvOHqHV9N6t10DHw9Gr8PWCMXJG+rGWloG78QjKMhp+GUl9Eywuxhh9K
b5AsIbcx40XP0kEPT3nNom+UXJ1U9Irv0KKcayfrxUwPgqCFis6aWwDI8ygU2sycifl2LMtUhB3a
ZK+ZXkq1xAxcWy5RxOeWmwD4FHHdpdJDMfa8F6M+JfXhz5UCzrefrqN+mRTcTkdyw4Q09YNNd+rp
9tf9xWqHnA+rHbq+ym5OdIheZJ5x/VX5xZ8udLA4vWVjQcDh1/JWWBwPtm10jhE6MZ+9Zp0vp7uj
wmgiJhC63eAqAJd2MXqVRXlhfZbthT2qP4h4vfkVxZ/TClgAf7pvNq1Pk9pB0iHXn9TFsZL3dsAE
BTL54Fv39PU+zprxvb8Ec0l3jLfFAmdn757CsUnETDeTFfvajgNzQ3yES0nrVMH58KR14Riaiyol
Huj9urOHcrxIHfXRJz1k2Dh0/U4LPWqjNndPH7mPH4iikVtcHwX8me2atSx7Dkbekulp+4a69j/T
BgAepg28ciyepwoUp9WoCBhXYn9Ev1uiehgIomtY38TxpfstppXcfqnix7QyhONTmkpRW2p8YT1j
BGZRYn64fzHhsUHnyfBaycNR4L8I/UzzpfgvP8MODOjIJpb4vPEzl9BeBwm3/y373yb4jX/5CItL
NLvsi2nuKZ/SuFHvi3Q1WCak5w/8ij9PfSwOcllLGfc2uzG2pGUX03/xTVnbx90htyswXg3gShvv
1kCmnwS+TVqNYD8rRuAMscu6fbksJPoPXuXvGC+P/JLi5ZFfmE8UGA+/k/6tml/TsqvPIG5sgiLC
850PWLdTwl3h7/K14q/F2jG8NsTDvOfh69VVchqoP10rxgYOrwrtg65iiBLABCUUDAcWEHZmP7Re
Txg1qmlfZ8dqPL46ODRwN5GrQuCd6C17Lv39U9WUvWgOSr6aif1rlLIew9404xe1EKzv5k5Dxasv
vmEOBr8cUAHHPYWhiZXNMvw1xzcQLiOOW+18j5eAz3GwfuvJV2m8C9JrxV8LgjEHU3ZRESNu7xae
xAI7/6pZMWegJe8Qmvk5V1OuTmS5zC/2tcqNVxUBBEV0JC5ZJ7k4U/JRmleUWfPYrprh6pvXrnx+
885LUoHCMyM0FeqyvG3wGt2E386ObG5jGLnaepsaTrKTVU+uyTzvC3FfCCh0gKXJj7tPaiJkXXwX
i1XzVZovGsdPx7fmwqXsZMjzjZIFc/HV5zPpV1fcmlqBfClSJJfTtmfhXegZj00Cu0sVNQutJdiI
iiPBDbNJ7fbyRtZXCPD205BncjMacrECiqKodkTjK9agowDy1ukXzFX3IdOLJoc0tfm99P1ZT853
Ml3U7fF0yC5TkEnJhOCkPGpILQGnj3IoGL/ADzcHeF/qNNN+A0yZU/+b8dAHv3n4M1ghJsULDtnu
VQy2kYK3zhZkt4Eb9zDvYpIGZccAoF5OF2YJ4Bgn/jtRyFgfdGVvEC2xstff5PZL6c6+5nQj2dW5
Oe9sebZYB7ybKbMvkNPXdG7xt7C+x/GjCa7PmAVFwbqI738cMmARrZtJm77ctKXrb0q+fOvXlTrX
BKH7+B1/MaU/iHudJXPJsZkA2Wb+SO/0yC7is0lbg23aIMG3QORg2u1ZRLF/xHkPtg15Ul+zadTM
1V+aRfmolbXnDacEQpxI4dY6rSwAX9xmqqVhK+HR3CF8E7rp65OfnrC/TFRaHP6uvhnX+3EFopZP
MS1AwecdBd/Sy3MvnSXp3FRnnNRo9etgbeqrHzsfdxh6Mbkgv5obooOhl2U0abNB9gTZG7N9q+8z
DWPaxBEkfo/ILfii/hUtdgtKYTwVxjufGrDdU39uem6Y5x+CpJxtBEjV/QK9D3kLgzkILzZpOGbO
KCmDfA2hxoIOOEwEGm4t+NK1NCIBvFPcWVx8gExhCw8q99t6NYqe8vwcrb6SaasANZXWzRpBWflC
y4WJVyWeWNtPuVybYbVgAdVinS/mzks2xmykYsi1k0uyYkkdyqTZCmz20LqZhidVW6G0QPJoaWBL
0a6qsRxSGMaVynoyG0lX06YTV4nCwElhFHkUKyCDUKyeMm1QxGaBYVSwG/lo/VKIjc9jQcAaP8gk
bfBmKCfnl7a+dtDXHUx5XkxW0r7zdFIjl5M/lD9wi/wJA+gBju+mLVNk9miuGlinfwQUcAMW3zNj
tCuO5Cq+0b+GZxR6GwFGCIct9kJMsxLNBQ4uj2SvSMee7Ss5NZjvPBQjJMnzAFAm5YY1395UCejq
qpeoUzspc1rwdO+9FpHVy+sdDDRjn2I6GlltHzUSx8VJY244qJ3bZrxqNyiMaNp/nGjuJ8iAbD+4
sTgCkQYQqigfkO3I79fORBFTsmrhMQHUwVG9ksOjz+Y83U3VjgVJO56y+kIiBZei6lGbOKlvDpMo
LqfVn4b8V+GTAYOJCQiX+pcCoqr4mfJfM/+FyN/r35QqP+WJOTZSQdkE5kES677NCTPg2laR+yAb
Wy070SRjRzzvFQEfL6qFOvIrqa0vpI7adg+jXKgtXDr6/P/+h3BR7yt1WEGQhWcna7SZAjgCRpZA
36vXDcxN7ZxG3luEz2bwytwbBs/AmJN75uBFwzLlsR5utXBtpis+uMWhq/ehumsmT+1I2LkJngMF
3fjNPPJoLCPAEiJJTTe/U0K+7PNf0YaP/d4lHw3L9v5TCD8X9w/z/tGxDICC4JrGprT29H8J1oPC
2mbO0LwlwVuhvMAcM7+K4MsE3EDP1kBd3K3wb8Pyo+0/pZ7lPW/fjyz9kNu3Qn1JCGIal5L7Pac/
br4r6c8/boAabOEG6MR1Ho+A+k4XRho/L9KHO6sHHHPlKIIJPLJ7k/+vA7jDzGM4MznLPtPwiGPu
j8khA7yA7cLLqXfl3k3ozllvECC9Vt+Sv+61/V1dDuQf9HmzEujbf5uq5aWzDFQ4o8d//RcgEbvo
jnpCjeVyUrFAHoZHfS7Fu+R+qc8l90tQRYnhhl+gFagKED7np223rXBkdalMa40yJSuzuCgsJ7te
AuX7w5Wp0//hyuL7thBWMa6FhOz1BjdzySXm0ULFUyfbq0D9AZTIn7WaEvV9zKxAh4AR2nqUf//5
pSVqBQnsDuaQyhEDRYIycyz4N2mPCQEbcu1zPcYYe4iIvDhIIs47AbBw7AQsQCMH/xyIG/wf4gMA
ZkgzAEyiusXEq44Jz0IP0AlYPFYVgewIVLmxkKbbsznWzUFSyAHuJtG7Rx77sHTjyXfLx7xKCdJ9
pxceVd43KolEmAMzX10E5iZuUlRRIJ++Qylc4d0RSSRXI68I5czgWMz1RF6ozbSq5bVyf4mb1yJ+
7/QPsfgsi8/AemZbWDp6bcech5HDu4qJlzXsHQzg6JhMtyv5X9V+adFnn/Jsv7XCjRdPcw74iBr2
k6p3UZxnNQXa2lr7XPhunB717Ezr0XRkmV7wH1fpPxMRM8n7///8CtIp5JhYi//D8Q8GerSsezBP
l0m6DQxvdAzsg/rckyQ/FJlycqWHIqP62722p6SKoZ7XPMTov2ldtHm4AxZQxtrgDyYSE5siXw/N
EnP8WXVljj/BlYh3Z+vWgpIvmp52w2VDoKB75rIZGeu8dAAY8tuqyzx8b2KaCudFNrBCXfTknuds
XmTDou3k+aOkav99lMId6VQto6nHBcdNjo38p3arIlDUjo96Ga1HL1xFRz6yYbhZjC4OxtC6DNo5
bwDwnTFBI1+an+mCMO9euNX6zTRfo3ENdL8xhqOqFPTAzT1pBc6xaTO+hdpbnXzo48cYEoSkC5x3
X1heQRhwVwIJCezpzkG3arb/m7pJ0SOpnKp39kk6fluL4YJS2FD41V2VK3v1kWutj8i0vb+Qw9Qw
lhGZnTZRDbp4YzwKfaNmFZz4jIUD5VPNpElNV9Sr32QVbp+GqBDTTOPXYoE29VwiIF2ooMqDawzs
Q7mKAivZE1FwRXYSC/cppLsXr74vzfwsUv/gDhQOrcvkImGDqg5TekiH0+2pCvpGzyN+X8DEinLC
Ms/VBIidfNDkpWpsm/vR0E9icUm59noNZWzFLp52ZcinSHMn7YZ/WM120qXJ12SgwAvAUA+aU+4x
QDelt8UPN3lxthVY1Eb4VbPp3IfWU12IYhgvCA+2N214Xru4pmHV6+OuBoxBI+SZpYm+FJP9z/KP
gIAJLWLdBFjQAop4CwLMZgcJSrWZdn0gTjrEsZxrJ0cyaLLthdpIeLa7bOBN64k9kFs3IdUxbqxZ
vf1m43q6105B8PI2jC9y9lajWmY2H8z/XcCpCy6NLoqlXm/5fEiZZ/ZeqXnUPbYr4uwzt61emcIa
yE62w/VWQ/j2r6l/VQHX+VfNv6IqCtdwuubdJVLOWeP6d6eLdsk/YmJ1heNkh9du+GR85gzo6pdF
8KxwCJiWUjst31UnprMmOzfhNW+uvf+sJwccXRckZsz8k3/KwYo3l2q+El+euqmrJlksixUATzrL
TFq48IYFLwRZyCfQoGRB7eXhheDG3Rn/zzOQ/sdwTLZdbw80ahKc0pQDpnox3+Vk65fsvfXFLYTg
zL0sFy4l1gBkTdKoyr4oryPgAn+HwrYk1p/gCRq295yimZldnIPqrZ3ORn8YjePdpzz5Us043oeh
3leIp1KoOc0fBHYnp0hwQ3x8a5pLF/BpDlrnYuunu3QaZlu/XnkMeBqOk913aqOQG5D1X6tNrp6i
hrN+Tg4qxmBprQumFedJ2zsstDOUWNYRjwZg1l8gSU4+F4GlRvpGPzbSJZqeowDn0FshvHfKZ7wM
Z5HoINNdHx+blugXdl04MAd+LzpkVJtaqMFi2yK2vJ6E+5t8fzPA5SxuPQap3MukZVedg3xJrX0y
HO/BpTauS0BKav+qZ+9Z8gFV+ViQzSxehuF1jpUYdtt81f1nIXx20adkS4u9Xu0rZVfdd0rhBcpW
Sbfi3VXspHAAo/2YBdUckHx4aw9LUdxIFIKYTk8fJTS594G7TH4lz4KVZOxv6pupfcfmF81r6bWI
L4Z81spTUx6jCnMDTLWd4Fv1eAvya9ecZfQdaPz7ugcDcJbCq6ReC+UWji/cmxdfbfJd/sYxdoi5
QF6zqZA3+9PdP9fhVUtW955J7QYYvhteIMg+apJwa6svYfOs2Li8snbOFGXa7PKq794oezLHCRgI
rwp2WTAfLqQneuKWPXf3XbjU+mdNvtJ7e+d+gg2Y5Pt0SKej5oTNW9W8cdtLgzdhfMUCqw1zN28r
7aXXRXkDOyLEL0JxoxBIcREcR9yzDKssYRVXnt4Ib04sy8Nrp16z6iYnL9Fy9N9nWgkC6EeqfUgK
pBuCD7FXxXzwt+jZc1ziwojXYJ1WURuOaXNAMDb6nUDu1Vj9WQTMH9aonfqqpG99+rZQXtEVffUj
xFnCHSd81+VXCQC6Tk9XODy3/tJfrBJjHh1HIGYZ5VM258TjH+HLx4V84GAdU2ujZBuR6dpYq/Vx
yHYYNtSPcbwsYz6yMRb9PUSJNF/2gAzy5YCYC+gO5hVAVxlHxCymAgCRseSDm+MP5/YJMEWYfAb/
YthUf5EFoXcCp08nUEXkdmzLmZWYJLXNWNgt3jAg0Q/SK522Hbu+cF2aBBMOzTCnEmPMTToA5i3g
ioSmtPh4Vw+hCgzhGCAEbhfBdiA3+khPdB0Rm1mQD2kbWyK+IL0EORs5h1utqZ2idA6dS8a5N873
3/tljC9ifY6CE1JptytAxXTbqHRjcVtsUWYTcdcM+4rTdLY5leVW0WebU/Vb6QC1Nyr3wogIwUZn
rI+3dKjhxPqPBfi/Svjcj5Gx7jR1y3d/lewyYk1IzkIDhpWEa3llYWl2P00LGWrvawxpXh15jhs/
qIG/0E1oacf5JFhr8pjvYEUlL0HvpHqEyETsdWDqsbjkW0rwEIdYceNXAwYp0hrSzwACOj0biqxt
fh8J9yTmETYS/U6iutFYyviv2GOkbkXdEH95ualJY+ouiV9aEwLA/PUuKPc0HzfEga9NsoknTDTz
rnGAiuyzkbrmvpVMr/QLLhS8KE5hUvqOSQf/h4elkXSiTHMPPdsEIry228p3Kkw3BlSUwp0vYXv9
fqCFILuftp9K+lF2b5Jw641LvlTUndYfIv2oj+eQuSKm4AG0OzBLcS1ZIZuA0B0wdk5sPjylXAUA
Y+Zivn1BHO5LWnwRIoym7/5VMF/G/iVjZwp/EZiQtRnu/3WO+zUBF1HbL5ID1DBKWgXlADUsbQ8j
zIj2lPVnQq1LO0MTXNw2I0PLd7COe1dj4ZHNJ0BvteIlpzMBPLdw6TcJKBeZw1nd83hiZlNcGmj7
zCXcUwgbJnzCPU0rEsKfyX1BPrst1eUdfUOxRK6pLLnVbSK4MQ5Mba5ojXrPX+wIKe5fv2tiFoQl
h4OanbRg+RSWw12NhjZfMWnPP8lHnpXXs0sun6QothgyfvnWbftnGpqkxTrGj2Zd1OTMi4f3YJDv
Lr9gssP4+XfGKays0vbzC82BVX2919cAcrhyNXCK8EGekYJVftPNy5JmM+0sSkf6yayqXYYfCU0W
ON8EWiJc8smLR5UcDWEKjiCf4ohs3tyx/EKjBWWGtZBrffGI7CbWmaCwQGnl67bX3FDcmrJn2935
Kcx8wWyUKl8NDVntJHBj/inKBjgrpM8smnsAebfj9yaHvZhd35aLQYYqxF4/1fop2cbjHC2hyLwX
31LxLWAwVV4b6YZThcg5xgm8YWU3I1T/JFW1IoFEVdNQvCrts6Ceg2apZkttdwrwVm4JkmO5YabE
daHLbj3fJlyYB2L0osqz56BuZ8+BafeR0+lzl65wdyB3Yi3AJRBU7ivL//jUKcB6jlR3kCbfh+ne
vO/p/Ljf6aGaV/ZooGiyGF9oN5jGix6fk+hEgtjkctM7Tswueu5Z/Y3pSjw28VFSDu7Ewohbv2jX
ynwYMx+y8SUwNzr5uAQr0y5uSvQ8VjhbjwFWFbK6LUGXubEi9iMsvXK+T4xDYlw18Wwixebp6u0s
3VfE0lkD/602APXAF4bSs1wSuMPOxEqXvU7Nf1jcYxWqXLaTuLP9c8X6W9qOOcRBkDZLFe+gvE0u
BRLBnX7gbbpww2am9Rj44e+8S+btesK1zUtSL6io34EhfOi0I2COyTxHK2CbwwO2ScNNpmyeKU/J
Qerx6UqQp9xKsOXXcNo1KZrtDqCrcOdg2QNSikcYreBaMc3wLQVTEcuzkQhMRaE4iXz4hU1s9Nu/
agwmlD87ES6iOlmXxBWh2RrXoHgJh9emfqvydxo48umjLu07xOtpVeF0WOz7xV4L92PLuborOvsf
ZRecKq2251SRuO21PBoHEzayuiftiDWQYRWjYPzIWKUghdeMqwZ6wGQRGmLiovFkKF3Po1Wkas/+
r7mA5lVuFDb6JIf8bZ55PRUZmEgfVCt/+Nls4FIWfHd6l42X73MBxK5KK+jMooMSxOL7flCS49Wu
2F1uNWWj5K4KUUV1mXk1nrtiKxZQE2ZuH3gWwzhH6/hMiuG/is/qNkJizX819WfUv/X2S3i0eQd2
szgms4K77tVdVu0S6vlIlN/ZFJ7jVbm4RM31ypvePIcrqtlQlv88ukmDAcD7q2Y7Y6RkT9lbKW2V
9iaPj+d/GAEGTkIPFX0iG1jMcDvOEZbDdhO4RTAXDqT4JvLHv+/jPMaGX/cnKT3fH/3g+VyXetTm
O/exR+Qa51ZuGVRzuo/7VQhwfflHbaqpnX6P8ttoXqr6ZAhnpbuOaLzKRTWuqXF7dRjLyYMMohMR
jBh5DRIusPLWhrHYrEbpJU5eNZhH2ltVJ1buPjV3GPhRqKWrCW+wi3JeyTCxdvvUKs2DAa+bIHCM
m2dljodgOr4t08UqwMZH/JVXNGHTrdFufSsXbivLQLiA/TCsFggvpCme2jFN9KbMMpgtu4H3T3CN
grknAgIKxyG7AzDD2hYPFTeDv2uB8aMIrsHUPi4rY6O1F0k+V/VZFY6KcFCDQwcolmTJzLvrL9ze
4d2Z8bqHbAlgbMIw6vjhxgRlPsCOnvuEQANEqzqc6bgLIDCR6yGxgPkiIxD5M8sC70i8K7DvZltC
uFW7WcqWFp1fWMJ/VP0+6/ditwZ+SP+oT5eYwGNPg9Ps8+bOxjuDF8ZfQgGVEbcEslcdrluuhuKa
f9LclUYzRR1YJIJ/klfxglaf6+g8x0V+Vrvr/yPszHZbR89t+yobuS7hsG82zj4XFNWwU9/ZN4S9
7GIniRR76unPoFzZSCpBCjCClVpllyWRP79mzjFr/RiF53Y+FvmvzbP2gp5zQrUQH4lNIAGrIHHe
wk9XTEgE9uys8UjJjuo9QK8xV2ZOMKLEm2UsiVFATiIBBbzNS0vBtVMzb52zxOiQeTF5Y3eXfNTC
e2tciAZ/MPngHPBv2GvbcVBxHZxbOTNBS71dq+ldsBynQF71XZf7+3MXttsi24ZfCzF6AxjxkPbf
nPfCxrj5D9PFhN/DnUHZTmHndR1ECH+QfNzjrRA8+ZqiZq1xIxabHF3mxDDSm3wVrjMCgxlMsMxc
Yetjgm1Yibq+H6l/AGF79mANy9/uzU00RN3kQ0MqSOJ5AWrVG1HphPMyPtNnA1M4Zo3NEgtUU1ib
Yrn5BoGeft7XSrcUIK92yxQj6+Yn+JR0KnbHXBMFuQ5gtevBD3X/OviIRlJ1HM/isVfqNRvo52XS
Unn4VXg272/D8N793kw2wmSjTTZRtM2ibYpDAfOrgGVaL9bNZFVJAXRG8+oXsSez2eFtXeIshZvM
IPBrem+DaTYHvprNjz/CnknkhKSTqE7O190qVVse3NhN7peWeiB5GxP7bpfaPF01+2b31XGoz5P6
PVQ+2MrJ8Tc7uYEl6iJkAoI7Xn5rmkuonO7D8R4ddAW/QPNFYgLpa4qgX2eg/GDMyTPRmnxRSIwS
6cqYk+Udh2d1+1tvZPdkMvTpzEiZfRDtuHie5+jmFBwGhfeb0pXhrQureCajGino69xqxBpB8xJJ
HgN00Jy8NLVTfdaLy7yZITKF62G6v0WRorelxncONTROQhfIwxoNuj+6wg3Kzg16GWGOMhEZW9Bt
JtHcugrbyDdua7O1f7AnuTLDmI7ZX0ZMtuoSKAj+7eFldzdlBoKPxnATK1DQJtcOMiITfRWwrz1L
XPbDY1qpjo/i2ApooJRFwyYYuqR1RTFCjiAGRhl26Yq9+R0XyP42weh8SrWzkbzRJD/Ct99KMzXv
bdLHs0Y5PO0wQ11BpA26dwMXzhQ4CmlT4Onlu/ebKKlNofRqNIMD/WwWunVJDUfK3IJdj+Q26lx8
ozs1qYYwTf8Rpt4zCLHh4SEZrN1+Cvz3tyqZ5KEsGdGMkjCiXWZV00z7OSo1Phh29ndpfbN/a/O0
VMOWcA0j+lbirztIg+untZNz29op6qZmWX5DV/Bp3D+G5k3PLoudRDilbN06W3jBlqHbcBIx3MP+
POIZnGFaqrvhuidh5gH51I+K77v+qzY/G8RSsUXhJfZzoZi2v+797DpL+1lq0TJAJhohhOFtq5hb
aSyMprH6wyHsWfDDLY5npGHl6yrEq7zWGe8LQEJXjyeouOjaDoXMMSrDNZzDy1ByGOCLhJ20TXK8
Ys4mHPuLOLJJZQxHEy8BUhBVEgc1YVlx53gx990MOfmYNGENwAdi0c9HrhDiQCbD4N8BMGCbRv1C
TNZlmSAyCGkMbGaM6sRHBIsYBOuK8OtMmszCl5/B1UKPYqbL+jl6DjOnyJZhOWIFs2o589n9mAQO
LXy4rcg5lgUb6NRh0UTmKm79od/DTzGfy7/91//5f//3V//f6B02+XWI8vt/cb5t8uReV//zN9EU
/vZfxc8/d77+52+6bMiKLoqGoqqmokuaYvD3vz52yT0a//Xf2qKTb9pE0G3MMe+9aHmnNJqhFiP/
MbZqfDnFtjCtiemaid+x5n0G2SkTgjIEY7KqMYqbo/rVRN9YrEG8jnvG9x/MyRAHEuk1jU/J+BwA
fHhrIr/XxmQFc7w2l4izGnlxKxbGE8UYspZlSSbPrHuyqPKih28UI0MUeqTq9FpQagE4IgYjo/kW
PYiorBtllRNdgSeITe0KoxxSjObuWw5IrB9iIp0MbdBPJ0MbxNVQb9JkjWxa7nzCLbOOmatnQgyH
SY90wSImi+3bQ/L9c66TFLQ8Y4EFn4A7FPdQP1W3MyuXpxRM0YdgfkzyL0n5IjJJF4KJEKQg18ug
KQMRlzEvuvErdG+2ALbzdg6vx4exEw5a6w7khxkUFb7w0khQsAKThkdKvkf2q3v+AnQdJ19y/EUA
sn7/CKcUDB85nDEydsv3+FuqV9vl47y0sV7mVPsTLr+lRyr2rqaAyO2q3tADqc3SmBJWEK8NOch0
nkzTv7h4dOVfLx5Tlg3BVAVFJYhX/OeLJzduWisJV4P76Bq+d+XO4PUl5zJ991juhsnWQ3HhxOGy
G5wL99ZlmymBefML05VK/je43tdRvmnEbQtScGpfSIlRu30c20Y1BiaCz+lh54QjPiedjPicYfa4
7aVmZzS7a7WtQ0uQFoxlC3ElVgG2ZRHbYlDngQj5ydgU4ZY5rBoernNRf9fFz1b8vD9/aemvXvhs
WLiq75NZ1PLuEF/oDwm5FdaOLuqna07vjED83TPbmhj37xRufxgidayYhKiMISEyYuLWs1D5lMz3
NGchlIgftlo5Y4BGUuyVKg7tAGBofQE1hyw368Edle3z4lC3RzM9x5NzWF0m2sX4JXfHW3ZsIEyV
h+y5L9udVG2vJck8rXoo1K18A0u8r6tjU5+FyZumfEwngwt4nyaAYq6pvSWTZURMAbvtJAP2M3YF
P7vtBuo5u6Gei88Nc7eICKMZqYoTUmZHqvVP0wzP+D9fI7Ks/btrRBFVWRREU9PVPx0w5aSvruX9
wSDOEqqPRJkjoEzINnCZiZ5OTfWKv46OHL6x7iQiDzXP9rguwvvGLBhO7JLrXjL3inSI5MPdYXb9
rDF3nn9m19fr8fnca+2uPcyDiUVO4OBJp0GbCzfXEB2m/5A+Sn0R9ihB2QIfHtFZTd+ax4fD7OKt
vm2DuPxD3vQst2q5pRirHhtJWMOZUfz+6puRV7euWjuquaxpT2NHtGIjKK5rgjhMc3tYmzjIniAP
LYH0uGbc9xVPXzN8yfCfHJ2HFJwWiISTCt+4OxXSMep4MXsGH0V7Qo8GTJKgVWCSmIBx2qI+rVOU
di6yIsZihhlIw0qiRAjQC8x6uBAfC/NI8VqQoU23cxsdJxNzOtRshrE9bYpqt1lgIwLfKhIirs8p
jcL4ZIj7X2xjScSpEN1QbuIIAmxCtZRn86afL6y7wM3EMnipMSHubIDVWhH4G1gy/DNOwjgDAyvJ
MwqyobEmj9Gpj9KGPTBO/W70bJI2AHYhEkaYCk8rXbuk+mXGZmwnJbsrEXgL4nO0xP95RvqWyByH
9fcqzTf0Dmg4410/bbCnE+BUOhoQJ8EpBGITRldWjfB1DN293ZhNvOXqSeNMFfaJzHBbABPcentX
5cmtOQnZLzQ62FfO3StBIL5/Dq+DNU2+BvKkFvj5rhRC2VZD+8vAqGYS46e4eO42DR6BgN5XNuxS
ZaNed0AOkT+V8yf4SRnol5+a4GLBqmzu6Uh0+zEbUveU/OKlw4yofM2IUEbKfiH7vS3X0zHlYZUR
HvmckrdM8vz/BizkiLLGGbBg6TEXxaFEGaGdq/ul794S9u0uVmHULFiFGRawCfmR3j/U4A5JVfTU
4cJ9jLgsbekwoQGdRB5rDYMV6XUG/+cbWlTUf3NDGxSLuirpBqe//s+Hvph017asx4mXETwEBcag
/RiW7cOR0rFyKpVfwhN22XwIwSttU3WHilXs9/ZPBUg4GciZYtW/4GZySUght5KPvkKNQCPM4tux
yfeFDERqmz8PoGtzec4da+rvV1vLNnK7kbSNft1mjG+6bXHd3hboXiZT9p4/U0WUldbuh2zWTb7G
aRinnLSsyeWaLGQ2gTjtSct8+4bKxHBMRfSBm1QbSYdc2l0/R0HGdU0hd3+hQRlrmuxlSsfQ0bq4
E9ElZKKetQi7r3toFLdh/9B2HbyRZldel4/QAjja7ibyNpI23WPtWrfEJgHvJuxjdUvAWj19cHx0
48xfEnfh9XBTjmGPW3IKniKxK0ocdU0bayjMPddJui7YUymrGpyYzuByI1fAA1YFiyxClbiZi5ff
KJq1bx13uzD/iw9cHz/QP5WIpilSOkqarvGYl/75A68GIX48mky3uXq7FL6irZsukj9t4ptm8CP4
I50Nwd9FpdOtIeH4SRzIzVQ1nMDG0K8bsOucn6wjQ3Dkih7GQaH/3EvTeSgshetSubJ2W6j4B14j
GiXCgpSxLTVIhvR0r7yT2b0zrwcxPGjZ6UryBPAft0EGFrs9i/S/O/McEddGTWSA16vvUvNWyecq
P4rdL71YSPRJ+qs7lNBXRu0hue02FRTR1zZCkO0KiaWzeerTChf5Sr5vJGiw2d7yfyDC4P5+yvKh
5DZmjO/gtUvHyNtJ6mAcvY5FPcY6xLdLUVhGNTnES1FakE7Z5oshXkRsdZC8L0zNar5+uFiiOSs5
R8PRMFU+F5N4iWEq7v8wTDG7rGN6eaassDdSlTDxFUFFzpUZ6ELGaJ+iPlgVbUBkxl3HXOFNBFCZ
IInXX9uctD8AAhzfG8ip95RDB/PeanihgOETw2Ft481fXS3yn68WVVJVRRUVUR7bCmn8+39sKMIh
E54h0u7YWKfRTn7Yqug/seADMLpjKbOlRQyF04FO98hGdQjqqbQn5sYzU1+CGFj7ReZDFO4z/6F7
18HL2OUvpfKUDEf9uS8y8NYrbSqVK4FkU329viGFDME6wAZYl0SyAE7utyh9EveZEJhGxEA15qxF
DCQ8NhyQ1LXXhmNUYTM0b50FJ8fyEYHq4j1dZI+79WgPV7zm4Bqonv04C6zaiuuNBKrGWijX3YOQ
xH7Tybu6YVd0VqxwxAbDQTTNWTutHk4suvGdS9DLJT8sxshdMV/N8FiIb2X1OWD7y78RAer5d/H4
Eh9f2QYaUvccnS3hc4+zRYs2ermChSSxRptX6/aKY9qrTT/uWaOsZJSL1Hi2jMk43yXCTp/sbliN
YUPrW1bs8fEHmj3atu7L0symaX7UhA8eEPfbTpPWajwSoMU9jHCLsayarCRtG8k4YO0ruUOCzy49
goRiw0U3Y+8/XyWS+C9niioZkmAIkigooqlLf+oclOtT6PI+hkSVgxJYA5uESzu7MVQlCweHySss
YdQKfWTiAqAX+Gm+nniF6Y4nM8Z9qTP8Tk9wnwSsJyoxEGL41H+sJ2pHkhZ9u+hypC/zqp4LEZLb
WdnwOmc1tTnTzJR1xBzxZQy2GBDSXL1tD3Oa0IqrE5HF08UcgjMEmAr958NFPz4Rp6BMZKgfEmlt
Xo6ma/5ANyzN8oxye6UCHQXEfw1yOorcd6xr4caKY4nGoUb2Ouyqdgs1tzlZTq8sFlK11kl4Q3og
eKQDSc73HUVBvI748zrtOU+3pbFnFBTtlG6fEi9nHGd3VForPV+d71YmbLrnqmHxtHmUW788DfNW
AjTkDhNXwp8pYQR0q8atzHHA+xFWziRzCGPFX0UYq54vYn3OufvkiT1y9DQ9ICe3KxwDk+bDTa/e
niRk0cps8boaZfxMY9qN2G9RGDCCQWFARrG2magbkXQCAkQ2bU3ztW5GSVygfyFPbBNv+zVCMm05
AaGxtrfx8UlZ3S/wN0I/SIvjsz1Aa0zbrU13s7snmypFFzwmlGcvhNp/vu5k+d+cToZkyJooKZpG
wzoWN/9wOpV1nj9LWcIDc4Pfu1X3XG/s/EjmkNlhioseC022VMslQR7mWLZgvrnJh0Y+KOE+muy1
2/66EZ7T4B2qSfNpv9ci4MJN/Fij0kZoRLP2WGc3K+4W7c2XYz+/rVADih0ZeRNz26j7aDgU4cGZ
J9dNpm8gEmqLyMI9+VZ1hOqx1othckPRgJuPl1UfOWKV6O2+m9bZWfyJKHhnV6GcSg6TfidXG9wn
CCxpNH9qGJmmeiX2a1wpbHKIaJ/Gw8y3iKk0jb2QHPMHYBZrNktfcs3iVEpI0fmBuyHZvWk0ytLM
yNgFryHIarGLc0fU3VZ3q8y7Zd6VPM58yanZOSyqo60pfO4cJd38rHz1ZG3tnjqRWKPUjQvc2ok4
EVMQAVYnn+l2rFt7iAecMxyxI0o/wyvaL4TNA1z+HYfXskVokllo/Mm20uJjh7cIAoAwDs5iwl4v
zxz08kZ6EEa/y8ptk+yEZCfxB//jJyUZxoSW+TAmymJkTJQ317xaD3FlRGgwfAlZJROfh6/2wVNb
NTE7vS37u6zeq/1Bfxyfj+NNPobScbskrfr+PSRzMsBvnzKJmYAJjLfHuVoCAWnjr+m2aN+S+E2W
z9B+5A3zmF2SzFnhtS1OQJ+Lfunp0PZ/VDr1ZMlf4YLgZC75ounLLqSQwz9nUoL18wcjCCa6m6aS
H5NRMAAiHTdnP97hqti09n0gRc+KIn+5H5iKURG8pEKJjaRjko6+mbYN8M3Uut/lLPax6nH/MR8C
tbrd4mHbktg0qpoGYDX9wvak5HDaPpZMOBdLlJpjJiN5DD2rrNGRevKKxvnPN+G/mTly+KuaKmuS
zPkvCH8qESb3KNfEri5m0eu1miwM7dttzNsQBsTpeGDBWiqv6lIcVpP7WjVHIGVHaN/8Wl/gRi3M
/C3XL/Gmuu3j5qJdz9QHknKgPgjmdXsJh+PT2BUMYjCIztR0nlFjyfMITHK5SJ6LUltg+RviZa8s
W8LbumUeOYgvIvJYlqSkzkv5+DQPRNVn8Xd+NKWjMw8noyrDYXg01wipvDvzAc6z+q7iAMwu8wXp
I2oWiKgoSKI5650PgCAHD08r3yLcwP8XLFBkooxGNrhCRn1Gc4RfCAy0uTZMYsZnDaVyPBWFQH3N
E9tiZS5gp4iCowroZBypGpMRTGEJzqn54yx3p1E92mb169JEaNCOJ7uM+xbnO/NiqpllGzvP3rkn
+APdCW4J5IKuoa6ldiNroE8RHrEsrl9RDVG5iCCoXgl48mXdD3t/a6I6qbyuAoyPk7aztqB64u9/
hBlruM3C0UZEM9JMww9U8nS32uyvLpt/aTy5bDRZV0Vd10VVF81/PrvFZ1Lfa/0OncN0vYx4zsmW
eeNFr6ccs6UVtghU3UH1hsq3Ozci8SFzy9Dt7qQPjT58VfJJyGxtrf2wL3iTICSk2q5qdsEcxJ4m
v8GEFVZptEqkIGp9ka704YWcH7UznxuGF6O2n7clqd20vtZ6HZdu+7LMAspqgESzinIOo0i4Zh70
XUifWfrVxd9N9HvdfcfddxV/acmvCUrprVhv4mQNcHwBuRH/1sH6Rl2jJCug5NyCZCZgKSrXEOHA
rGC+pUfR50xnyMsdtGUV7bJhlVWz3j0vhsol7KR95f35pBJdUTn6Bbx9MsyFQGAj/2K3i7RlcWDW
viT7UuZzRM4I+SP777EiUO4GjOIC5r/9lJU3QT1hqD+2HIpgplGXBKa2mvCsCrdFvI+HA+NPmO2+
9MnyMOSVRr/nUMK49F3c1hFLUWzyyBRxXL64AV8eJSiiHc+mFujHvmOaNoH9xZhimVn8BQ/8kdCA
uKKc8vUX140+Thj/qX9VZYGDRlQUUxU1QflT/ypfE/FhCLd8Vkb2yWb2XIo+eV8C5mFgS/61mZ4u
BZiPbWquJQgazw3sB3Un/xpq6NC7sN7F2i64lJkfNf5NJ9CFkHOP/NVGdgfZVabX9oIZCr++c60d
CARivcyxpXeLWph/dsqY3Gtoq7BdC98/cHa4eOXDlXUXfzePVvzd99p78KZKXiJh3/XEyoNBAJAt
WzyTNSeL0gRp73/jWTW+njdr1yQbHOtJE/zv/vz6DMhysBZJM/V/hZT2+DOScyG+WWe6V3waV4za
+pIoPtENQ1ez6GDznqwST9U8ofdi3XvDBe6pCJqQMkUej3yTg8W5i2wryFgbC8cUoky+WB1/EhiO
R8Uf0GUtHvqCUJahcMTeeRjjOVPIXnvMi+UNbFy3RMvSKMtHPspZUNHdMeVSM1bQ3zyKRybS1TlL
5sykJ18iZr+3UIHd6RNoMCf2I0rGcUeGQfGFaGQS91cXyL+MqFVZFUxdVAzVUHT1zyPqxGjEa2FW
/PiXqsK2RXnzMDfwxG4vSEw9AZDga8/gka8qcxWMLStJz7Ssnebl90UB4ah2ryR8S245QQTsPieu
jN4CMA/cPg8aYXg9G+WppkKsTrGw77OdHm1ku2i9pPTnP1cH4+Sh2CXxvsaqMn22G10l985Sr9tc
26CqN3JfyX2EgGSyPMYlrq+G3i5p34rrRTFOqn7IcBsOdqLYfb0JD98UhhOHhLTvbwwe+rDTFNbT
ayLB0lckWNd6bK1fJ0r8HL02QMJ7Vp/aCAmPV9lzdZ7V+Oqwz4wU/7v0JmSjuQeAr/p8J0M1NS5x
fNFIjWBEjkcqdMqrY9RktS8eKG2rxZEu1E6JVxZ8ZlYazRgUlyV6BQORY+/cVAcQSfRwjcJt/+7b
+yEiMubEiXW+T2+3y3KpPo6VfPwd0bdBmI2dkd6pnAvzpLWn/BNKIuUMrBTW4DEis/ucea0gzOgo
yvVfXCqvjdafzhI2GbrA9SIKsij+qW+Vb7k21C3eXWkIcKmyHY0ych9GFs+FAe8uLoBjy90+kQ5t
vKNOIc03Ow+TczGcn8O5ty+q9iuqfjXNZ9V/PG01PEZXdDJTVd8Z8TZlOlgHOmz6fnO3R05BCFB6
hBRQsUjx0uiWCFIOhxz9yXsiXoburUze4vDtUF+3Y9JXsxnUTetlYHm2ZXrowl3ebidPiw89aoII
hkfio/oDAHatdtYGZffse4IZnAu+GxGfJaVB65nHltwa4gUSp+aUyC1ZdNEjADKAaupzNWiSL0YB
hcrP4jMrx8UnAhVtl6Q7kexNxW8cZbLOaYoiULG+Oi0EmJuAF+3qpSa6Qvp9afbcfa4u3TRxJ+RF
HUNWtzAvmIOSzIzM65wry2v0h+4WCRW6WyRU0HJ+/2IM/qM+4UGTLkI+b1J5sMZ9sS117G1iHMj7
tD0SPbvSO8EP70bNKNjAUF54S3gplLfe/ddfXCHqv+xEOUx0gxLFlCXVpGT55yolaYbaFGVebUpC
RgSM6Zil52oGnL2V/PsjqASkqUFCyEcYyCRRDMWGHAozHHMooslKFMby45EEqNyrbVVumhJfD2lD
/uM2ekZIQQGB+yLLI1M7XAuSILt2fWXuNa3blaTyqCDfcA2lGimSSXw1w1CbSQSqW0gIzLzIiste
MWYton3S2ZmFGSecQlDjBoLzGI0Te5qxFvMSSpHMwodEO2mFL6HWLfF50MAxzg96ftK6MxGI/fAu
tx9x9xGGH9KceVZufsovuIlujO4s+WPCjF/d5nbeegNHQbcyW0zkWw25JAWFut9P5di9PdxBd8XB
fejuNfOQb5mYfxkJB2JLLNoY0av1PvScO0BEiDbbe+rd2IlMHHRR1KDKy8oudwt69aflbSUOuRAG
L7Ac215KI/wAs2Qto+kI/vOHLgvSWEP86VxAO8GnLQk8RiTpT7WpbmrZPXsUYPnLmSqP0kA4KeiY
oOxd4mEFz7F44rDc1sjKi3BHDC2hneESx/uXx9OG9KvMOt1SV26900nWnGbqmS2QqWnMwBaqwm1d
CdubsX/qx4tsgW14NMdmmKZMVEVfLAKKGNXK7nhQCHYPICuBEvFgCD+cW/8u5Sd9TEqHhDnQv7iB
TWgx4aSlbT7GUayqOyDkZYoCHgNTDFOQjJEF8Qx7AeR7/lDaMrwd90rlxHQBolm4qWadegkDOzf+
IKRBjaiGd6gRef0J5//9QoEt/M53izwKkfaymAPgoNpNvFaYUohzE0zmfYlxtehgujiZtCRS+ccS
00ZjUFfqnAg8GVxDJ7jXzciweFX3YP6TKKCgjP27tvwJhO+AiaLiuXt0l9PqOc6W7/7gqutSmUGp
QSFZl07LEuc58vFRSMLHh7CNg0yrP68QpJ4zXMHv4KQP5DzfqwuOs/7ln69O7TyCpRIGEpKe58pc
X52BO3hFmDdzEJvcUBchlTqmDzzLJbodHpUjC0cAdO0+WGQiytzSrqxTR1rUtofYGsrG7/JjbFAa
XhS/dGTLncfMaREGsaNsGUbVL1i3zMohsRBV+e0vUv1m9Rg0GI9J8rffbdyqvegzr1w+BruwCT4j
ehbex0VY9aQXnyZzhipz0FskwqJz57r8kVtRz5QX1pn5Vm4ZAGszen4uRnp+vVqAvr6tG9cWyh1r
XXlXiYcclUJ1uaR+jxBteqrY0NN7jMqozkUlT0CFFo7pkQNs5xP4BhE1j7bk9QUs/dFM4ZhGpdHP
xv/30nvBW2PC27kXu3G7lzsKxPNAiqO2zJ5E4zokRpR24V9B6LtksoX3MZOt8LMPPjigB9lzPRmt
bC+kGmMRzlCZOJ9icyPEvkBJacBImz/tp7jBKzFZd5PVM1pJCQoBHTAYZl9UR5j+cIsmy1pd5rFT
TSEqaCYPkBESeLjaw7ckXh71++Gg1xZiQUQWGEeqBeE1b4/pY0oBj09YwBq8j6+HTtkTcIylGChw
W+5bjzdSf09mMtV1IGqBlK06hsQuyLYbg6eAMAJbPn/yS/T7CMm6i5zvIbmN5Gar4Jm/jfMNCycB
rzrz+V73WQF+mMblmCJHXAMZPFSgJGXce6/sPfYm8CNCzWNvQk5GOoxJjJjXDfcaL/geccyOuhGb
VmMdW0ywMLGJmkmzNPba0JnUxEU50eDIBotjryJJBWfzPh8OsXJU+1NcnXP13JdnidQSuzXfYJnW
14vYnnQCV9XezxafrTxqqe+IpPft5HCvz3X6xrtXKh8x7lAwmV3Qk5bKbHi0ycbNqlQD0JlkTxks
GGaLljMc1y0xRvelPltgBPnlYHRJ3tt9iVCqJ2alAd5IhhtzU1e/gRmmX9uWwu5OEKlNeUxsGz8Z
UdiQYtAcf3Ld+5MZjzW8DzH6vJvDlcRZW60WSUAtbApTTDB3/SBhk8u3sKCsaKHPCJLEGzJh++so
djb9IfuANo/R5fvx9CeuU5s2sTP0jvpwH08X0YdZe0XEs5HQawgDywn3ZNBqAR+6h5AO2Nbyhvj6
THQI1WlmNVyW45ytkUZJQT47iRoid69kXtQ4tnmAvVCVI9SN8Vs+g5A6z5v58472cFbYdiWtq8GB
YV0suGlrfQF1EsqPAwZAuy4ekP7nw0J0Svj1khxwLNJzu4VNrRpopO3NpID8kkW/Ue3JHAcNjkSJ
SZfFiwA37QvvNxSOCD44oJ4cWXiI3VDxVCufwR8i1ER7jDLIcmQj0hsqbm26WunnxDXvbZRetm2y
y+RBB0MzHIIatsETeYsACmFe9vMS5tWk3zzlHf8OIeZbiedbA/AS9Wa8rt9IqJECm9lkTpjTbhTX
M+0YIYlG6LEDJ56GQRsmpN4XBY9HSJLbjyU6lGSh6PNTMhfAynnFNGT317311XtRvXee9slWr1wY
t0DRAsCHDE7vKl7klams2KMui2aN27Jbdp9qurl+wzbqc18Ux/8mIeSwr66v3C4049lnZbwN2UUT
jtrMI4dKRgAI6B1FKlxXxqjKyNmD44DerkUjrXOYYrL/veDEjW4LaRWhlwZu9crNuV+nvLP3AnwE
ILA0GHpQvuMRbgsrQQ54Fg6arZgbYYsofEDes1YCpkCmJa4J3gwhr7nksDDbVObCYuJxKb3eemqJ
ZnDSyoXtN72Rj62Nk1UeoaqVlNYzDxJjxVRZ4UIkQw5l0d2i4156ZTbPlTncSxAsqa/7lT4HGMj1
RIyld4LaOEI4CrRBlTtZyvuLFNQPW4Khj4QIsaE42vyeGzKUdX/7xzyQhNxwfsrO3N6rQj7fc/ab
GP0WJ67nFBn3tFWnWfM9oRRQFtvTAy68bT9lQIpL2UES+LyPH/NDhW7o1G9b+NqJ7EyBCWwQNup1
QFaZuDeX8BTvOlGPUxy40goKuEo/jpnW4bflpc1VeVPc1oQ9hDw9JVaOM14rDT7ALF4rwPAG/Mdg
tbjYKvcZunrnBem0Q4Bggqm2jOOJO0aY6v7pms6iz+xT/Uo+yQrfpdNwGveUODCcl520tIXIEtHU
Nct2sqjxDE/JV7m7xAiB4aBU4WNepQB0dg1LvmGjpPvHzJgK3JOYl/Y5jetrDzC1+4ddXOxrB8p0
NvE5Ul9V7wM86bRCKnHoHntF207ijcjb1Ju7Xt6g3ppVph3XJNRu1Hw7WTYASeY5WF2NCsipK5cS
kdXR+n5fJwzUX7lDA68Ks9zp5vF7otXk9+TzfcyG+0aMdrFjG4IbQ95+1Zk3y3i/PGZ5OSfuqJue
WsRpxurq18wQF03JL1uOLQ8Dfd5WTRg57Lyn1SxoMQO1BDUZAf9hpEHRCtJltaNVDoNy3mMVHO8O
6lJkgaq25EFHEceD7tJiQtk9frfLYQUujhG+RdkxZTDT8V5SjKI6AsIIQe9uLCj0YID/rmfzwW2m
vAqFlQJHUTclcocdEto2mlrgmgEjyRUiQ/ijiE/hmr6ylrB6mhgFho3EyVYWW35DDFljcjWHLLbm
v4vFbLuBUUeDKy0TVHYrTm2IvZLgSjePy3cogK5u9Mm2ao6pj56R6JWenNaggj3+2udQv8CCLX1F
80AfZKvcUrDmF5vmVBrL2lj+sAlSFrUsaF+bbJT+LSmTAMBHA5MUzRth1nBYQAKfMo+u62nRgX5Y
190mG7axuFOrPWG/ZJRZ8HXuCtEuloqTnOEss5bCnRSzUN2g6a/Szchn0GdFbZFBI3rYnlBcp4RH
nxkt5C9H6e37dpTjN3PMI4/3Ub5L4al3W+Dbu12Mx2cxOr71rbb5lqO3moy7+rHgkf8dYrYFRxZ9
N6/Rd6q+727T1hMLIJTx3IQAuTNSqv+Tg5Tu5SvHuCt0W8gRkDH41vCt9yJjnHk58eirQfidputJ
slZrFl88rAg75pnih4cknyPeJT/51i80SMD6/B/Vt7cLxVKKlaReTir4csFoSc+Coh/N6A3Jlzbp
9ksil+LH4idyqYiZyo2WNEmbfbOuJ5OZHxtBv4PKjnLMRDf8/wk7zx3HzbTbXhEBRpH8S1GByllV
9Yeo0M2cKaarP4tSj883NuAZ9AzGRtutksQ37GfvtY/eYkGibuhO3y/YeoKX05u1B+7HmwNB1sPi
j0hLh+HMCGaA0om3LRYRtxYZFrvFvGdqJkzQzzEdpGJzvmszbwMiedaJuArmr34mbWtJmIgfsxJo
b8zNcha7I2t95vrrOFwJ6tjVxORqkb0NRysMqJVy7n88yZB9impVzfNZ6mNrYjVorRYCQYT905wG
wUj5GZ7NV0Nsvwp+71TdkcmeGqy8M4VlCSxeBCAcyu8vJCK8qdaCYS02VYa12FSpxcXCaWM9m2VA
GHYjZR55aWc0YBJWqm1c6DekA6kGUgUBcglG4j84NyMd7aSqfaAWqzuqdnvo9+BXUjIZYxeOauXr
XyXPGhY30McY/QdtxelMfFyKx1F0xgSycBvBNS8ogCb/gQI8ggVQANUGF5SfheBIXhahfY7pteND
60p6aC8vQ1gO/4z6rKkwM3cnh2E7aXIS40aw7nTLcAwID05H/cQ2WgiAmnqb1wLM4VLJ5yY8uiUx
5201106P5IRBqKx2E40/65WJ9p6ZaOjPa9q79Jk+o/Kkgr+YE6xYH9z5wC2u4n1cYbStbOCvyiKf
0WASW04pXfGnybnVukvcvT0thNVCPiuNDS2dSseW0jbbynOQ0IvxCzMxCAXvc6aL+DD3EkFGSs9l
z37MA3GtqTAKpk1sV3Nlq0+lJ9k9mH6rgc3oCbze+OQ0M1htjJCPORTOahdMNt+yQ5mEw+2H/Qww
DPDrfllbFh/t0FOpEgub4ThyQjdoRd+0E1BIoNgpDxNW5vgxPyzoChi/XrsJTpHjcAqmY7u0wCbH
k7RIZgVHHzvA1J4eDe1c9ZcovkXCjZVHZNmZxcF7IL4xkPmqHnZoV6AOgp/kSkoeNgGlxo0jgh2l
KJxxDWe+ZkQxN1YIRcBQ73F5N4t7FN4o3EQ9+vLt+iu6ZmASiecypaLNh64Tu8dZ1oBxHvmgxPuo
BPiS+u+MgID8mWofVv01NgyEhwnliUzn4MQDiJaKu9ncJOnay2dpQgHpgSIGHqdP4VbgpwJ60q06
DiqNo7r4/5ahyhF78V0QZivJYMXFIizGcjeggTWnoGrqVvu4HpP1UHqSrpkKqKXWc1CoPAeF5TOw
gk9ILVdis2Zw7sazPjlBuXdlcE5gHGa/YPuA4WCpgk6qz3wW+Cd2i6dSUOSpt31w9DJP6oQbHPOe
lXGQalAQWz3aUvqLgRhZEHsC5LJ8dI1jDCc9913ejQR7wi5rxmIFvTqE1U7XdwAYAxoLg2s5C6YY
al+/+2UjL2hWq8c4WlEu7/WqEUcbUxV2S6WyWn1sEW4Ch6CnWK3cgjLZEWxkVhvh8SkkC2he/DYR
9YBGACScaIX0TKGW247S84TqDzM9JHrP46SEdFAIye5VZvFoz4XyQ2oJHYkiPIErHNcX3THMlQqp
nXaSYYxk1eaOtfLV2sXYFLqYmhusi6yR0EAGDWPXJtlk3rc2Y+2Su52Ii1E6mh7zsmnUMdd69uw9
lg9YlWwz8ULmsYhtt8FIMbra44wYKzVDyOUiUsFmSHd+v0+GA1lqNKsAAMe2sWqfhlv0pC0E48Id
qFoyTpNBnlPVMQnAGo/J/Ffhesmh6IlZa6Gfnb9Z67ESVG+Y1rBIWD1IoV9KRCXogY6ONNg/Htt+
QkJ93aVsLQHRh0uNHSGc5tVBQtFpC6z29gB3p1jzpZF4jnkF+ZG3jzLnggb1yQNHdSqM8WpoE4W3
glH7qhnkx2eYpJBSTMcfnxBBMxbF27TQ4nrg7WkuYyNTdZD9Xd7tM+/UGWdDv05IgZ9f5dl0M1Hu
EFCWy1tN3XjM2REuHG+g54JkfrVNFONXMYB+M1cn4yaoc91MFjn5QmOhhEvgQzwbQbZJJErReFEe
C4G75EUJyqLmux8v8n5afPv149PoWoOt3tdomdsS8aE4Lb7zBWeB4l/P1t4lTydnSNRLzLahQbu5
dnG7nWFwHjtSb6ZJKzWau6yqfJeqFX8pbBWJ5f/WzjGBP0OWL0u4zy07G+epIAQynMEZvcj4RBm8
F9QLvkGV6cOrGgJN3ITFNMWE5dGZpvRT1ZpIVtGu+ZwLfkI6JJCD/GQqaaA/5VsCocuAgiB2AKM5
/f2JW/TlmCTUNYu2Qlo8AiBPH8OK+inEXlW0+qqwXu82by8y5JPTYfBdRWV7GtoZ7Hj1Siz8OZkL
s9c409uqyGQW0koMtmnZFyPyJwG+Z/FW3OFop/JFyUFD3YbonvV3Q7mV2LyVS+FgJZAtl3alTayv
g36d9Os4X9fKqlNWE9PhqmFX/V3u74V6E0RnGKZBfK3Ts9acFP8YLy2z34fDPswPhbsXxYMEPNbd
e8K+cMx0QeGkRNmbfIk/O0M94phkfegd7cMkLZquq/JNtRNu2+nqYa6C4EPQzwqjb+1Ne3xO8FOK
4sgp8ZM/jjjYBgG1sLoT6zY77jp2gWiDlcmERQyI+7k+CQRBMSKxNZ9JbYrY6IZlhweVpprQUUIH
oDY/A6kUc5FaRFOwfj+qP9bv3lg+Jj8BlEydsjwcYCO5XJccRVrWyTKzy4m9qsoZkXo1HIdgkTv3
YFcMC39YKP44Mo/ovFfJG9MG4TAAC+YJsXFwVwB32l9i+wMgkuxHmG24FFI6BVsmIt3oLgmowLMH
o1COUBOGEHo5C6UNF/N3kIlr6EFLeTNIfwa0Urwwli0Hap6gdSVuZH0LeXVYtLCk/CUJc1Crorps
M+eROR1O9Ja/dHCfwwaCBQYbCLaraduqcWnDi1qcteSkONSPDav+sXYBlKUk60CSQhfe6zBLV10L
8cChcQKOjodfRkH8Gud5NAcpWxcUVbKrwEKsy6n3XexpZm73anpMJ2AfruGskqhAPutPm55cW1CG
9l57mDQM6o+B7T7DbpCl+zVKDnQNghOlumtGVxbk0uIs96eCt1KefMTQf1THbx2BzEjqQCgGXg6h
uACsNVlxZLyaTkoj0MFV90p4EFW0xZGtlOfXIhy5nHlzDIMDo8QSgAfFWDPcAnJ4xtfC47OkiwSb
9jWu90Wwj+od0l6abl61LubY8ABH9Obu6CEjOk9+k/klWO819tlwi5CYfqrGO2XmBzU64tsP4Qiw
UW+mdbeq1tMUNvEUIqSfL6JgIbpzZVgMW+M/jKk8PsCj24bVdaTlRguo2Gn9kaifUvIVSV9C/OXN
A/PinuLs0y8/yA6RXb9CF1PQsGpbAIv3lWefdOuq3vuaplNIftEIdsFbqIU7is/wFuJthAkvXEyb
2MGr643YgfCjGbdq7dl+dtLTExbJbDSQNdKooAkBdgn+EEdOnCKcUlgRaSvAsIsOfW/qQXYHoAQJ
mGYC6CFr/RBnm96l7uvV7WvskvitDm5hcwHNVK1Vf07oa455RARLP1lBpBtHwDwUuTT+Q0DaUGR4
KBRCsDxzs2NmXBr3hAnyR4dWtRd+MEPZQvopG1QIG9Fb0NyK4BJMjkX4hrdCnFXhqoaIWmeXTrqR
wZoTciLCaiShUyhhjv8fpNA6qg9EGNVwq/bbGFY2E8ehXSmPWXAPkbOpZmek9RI2qMaGoq4Ak1yg
q/mckkS6Gx+b+A2truUa16w1Mtar1Pz1w2izJKqZ0c4zYgFkeVTHGG0iZP2gjKGtRYCpE+sBAF4N
p2E8recu14tNtQQVO5GBU419OWi7bj1qrrwCU1/wCqh8htT9klaYIaTYVpi7reiLZvqAdyUlmcO/
fhzZQQzWM20RiB+UJf2On/PrwtuWxTi/1txtN+yKfAdliZJa/S3ZNfOsuaYbooEjrXjO3Cehpmh7
Uz+GvWZ73N8tm/oFmq3vFdeoZgouhdRn+Ex9+g5Vb9QWuvPlKlFmjzN5B1ogVMps9a3Zbsk7DNqu
JRfFUe0cVef0Fx1TF629GKhpvEnhZRluDc+KIT/sEkCYj22FHYBaBlld/PD5dJvJSaXMBycytXs7
td5F2taNtkU3knSxqmd898op/Tqw3kcvyVI58JV1p5RLozoiMAIBvIGjwYI/DYTPSvjsg89QfVcf
b2k1RhHL9iTbHodCEPPs1fHCt0KU72WvLfFFTYpVBlniMfovC29zXg6eg9S3/MsKc8b4kE+Rp0df
75WV/yVQw1WilwdaG/023JybkaaeCkuQippypxiRiSrJDr660Kr9g2Id+V/Igv8+4dbU0djytwG3
LhqKpErqRFZJ//23raHV+iDpJ744enabnrXviNWlQtHY2on3ZzhaZvsuA02z17O9+FsubkZxK7pr
hC83s8j51eqmfqI5A3WVuw6R2vixlC4yUbgUj9PZq+jDiBd4XgLr0seHqj+m83CyFwB/Jse2O4K1
tlNK8erRhw4lkIo1FlFvpXqrF1dsrOTh1v9FGViE2D+yAJMAOMKOB+zgMHUy+XI8p05Evj1p3Qdr
P1tFEFrHcU9KEVnvLNDszzD7oVv8Kpcn6y+zRK2OdyP4Ilx4OJlqM7FYck5SwtWjWqXpOiL8hlEq
3Fzmb0H9lRpf4vSNPnbdApQ71zElPXfmB9puS4hokXR7hqwCFvRq8xjg1HGt2j8yiK6HQB57txqb
GpXGvPJOmub19U6m5ML1kzjTqmPuHRJv32kbc1jHGWTFnRofYvsRH1r9oFHrxMHSO1+iYEV+JbbF
+GZW90J609330BbiI8ayIR5DlC8lsAQFqO55gsoFXQccaj7c8qPx31P/3VDuDPvGUBQFKBd68nRl
KyabgBvckpZqGzBI+jjgZcUkX3wo0ZsgXnGfkZUqglvwzNn1/qE7oWFgYkXB4HglwJBK9+R+oZ2E
9SmNz5p59t1zqFxa+5eG8r4mrIcOxCmdS0AkjJcAiSUzXBqF/TCt2S+0u4hsNWoRzgRMyESYZhrt
X+Q368XG4upG6mGCfLEytfU9tnIJpuqa4yzStLUI85sSkqMhjrgjFs2d6eXWHpL1N/+8Z4x3WGrv
QhoEOCvjGIhW/HaN1H5+K5QbnfbvWOGsnSAfU+XYeMeHdNitxnDYSR7uPQuCdymtILSwTGrNJjNX
orjxLdDF9fxTNp1acsLYEXFVJkta1NjRh2JeT9v9So5ONbmifQPYQz4J/UXtkRveEuG90j+WHM0c
urn9mZcv3XwF8Z6McN7Dr6CjO/1FIfEzltNa4FUm03w6YJszL7J5eZgXOPk9OdMlLSypah2XcCba
/jsOv7X0M57+1qmN8N+74a2njtw6Co/3jDmvcZP1y4+tgdxhexIcJkqTK3WlBLfyHPzqOd70U5vc
2EGtD8zlXBB9W45AyQkDS9jMwumxFiz7+GKkjvOvxDnaXm3djhS8ZvXO/oHU+ppmFFg9rVffBJQt
MmGcYodozIQ1wrxj/6sXGIajs5JfqLUQjKu9xdWB0Q6oLna55yE6m4AVWQbPQ/TQUpcyWshGCtc8
eMaoYaQxNs5OQOUtOV/1/Poym1mFLGRL6i547Ix6l2lbml/bYlHd4/SkNMcuOBg+87SjTcxSJTKa
sc874zgmGFmzDV7cdgMKZ3Jk+sJeR8ADfnsXkvhaTsfzjUjphY0nzW+OBvOB/7VGg2755xptSGOq
TtMmkqSYfzMhBZXcuomH34Ogrs8xhzlJVFqPKfR3ErvYNshUaPmY2NX7XYE5fGoc3yC5yP60ly9U
hKQY/8wr2Hvtx/5Q43PYn5PkXLJxgtsIT2l1pE9bnpb+Yk595iZX4V6RMmeqvopdHDXORFqqs5pa
xHJWgwmAZazMcTEGLHYDzWDLMseIRVnassUR7DmFN7ZIk8QT1l6+acjs4jlbdpZUnh3fTvlcIN9a
AdP6xyYy1joJ8bWWTP3plkzf4xnrI9OngCvam9wTHueg4tg9Wg+y+kPOPykHFt8q8c0cl7Cz6xTq
neYjwNx9A5gbZ4AYrB94whgTAofVF6zmWk9Tj1rYC8PW+aJSMPlkKbatdXo5CvinJK5cw6jMyo8l
6auoGnvZEa1F5/6rQk/wvi3YtCr6/y/cA0hGaIDqY2m1oQVfn3oX5p7C4hepsYURkDqbA+Q03ikj
Ks9ZejqdsPWG1XpywBnx+tNa2oUUO4BO4K+54iICNVPEZTSylJR6tJJABzOzTNf5ZJ2QKLAsQIpj
fWdID5YIS3wQSETtfHPXZAcpO4TyMZePjXxkFfh0x1DlzhN3Wr6TBUqGt0a5rfhorYhgScw9eOlT
SK+MNY8cbWpqt2ZdfK/L29TCHk6u0Iwcz/xjDwdgT65QtiN557a7rGOGOK0gmKjUQrSLa9LNqYQL
gGlpy65z4mC1DK3SdyaaU05rnBTxeD7Scjxtmx6njLGBoTdFzP5PCKHrj0V9FuNL5V5k5RrMMQbn
1wioS/9dh99l/FVoH733ruZ3e/qXe7yE7TDtn3aLXKBgYqHwCjgK905XrWr7BmwEf14vHSn/7Keu
eyeS1E+3dtTPxH5K9SYoqPwtzCywlKmLb4kB6sM9AIbt/iysE20bX5v20ijnYDgZ/Um3GXf7wU2Q
zs3jeJPeX8vnDyxYTBQo1cwWcTEuOefTcMJAEQujztIyUmMFan6p7ZmuBxUxbS/UWy35H2AWWfln
nEbBnmoS1oYBJcvP2P//iUIactGXod+Ks4m7YZwqpgfFO9m3V8cmd4a0XtgmJJA57oAbro9EnYdP
+FX0m4wavq+MKF5xxPfV1qdOO7FeeKdHceO0IpjXLrpq0bW8mBDZdYTjozZXQAtO5i39otRdiLPm
MRPNcY3Q2nmK/gFkbUK95oI1gsPLJZ4sioWnH8LkaBpHxTieqAHZkrQ98d/OctrqA9+zTKuy+W68
R+rdCG6pcRGCS6PDZ5ljZJ0wAsKkl15PiXJPsuvpAO4PqXCQlxX3o5+ktQ6ifzg823p/8XcRgXhq
0eoPnPqsBZ82iV+LniUGYYiywTSQgMiN0cSFVaPTzWrru0/nxHRe0neC8YAYKchYpO9NRtm8tjYe
VlQcH/4pj88iGLlNpGwyZVMpG/KKPte/xxjGGVhH561J9tHZ7dL0PDSnzj820j7xd36LbrnJk915
pRSbodvWYGMb+kwOj+SYmEcy4P5MVZ3f55xg7XFiHEXjGPI3gRaqVoMrHOL543BcttHRYIMORtpJ
oW5Lce1pK61ccRdVP9bLIbuW8vlGD4UMDi4h+/eCihzX6ml6Gx7bmq5hc41dh0YYzCf/fsWQ/kmT
4tbBzjU6p03dVMW/eeuDWPQyr0tbyhmXJRPSfuxYhMALHZ0cdDCS/zOL4rAb7swwe68ouv5Wxa0h
bmOBqjuyShwFtilU/mEWqhvy/BVeTydAdquXJZHnZgTBifWcTvJiHWPs8Dd6uo3bEcKbt4chOeoi
/OFlGU0fvHEkVhCrnrlAsq7E/yCPxkcPoPeJ+AWqe43xnJsmob/+9Jo8WyeXYSJEAQpBsuAQKMSm
N5avLn5JJyEljDr2wfXF0tsEJpG7nQusRzpu7hvzw/e2d2Z2OgW1/S6HqgZJJzs0vzt+Qpq7rCja
ALPYFPyc0raBhMUi7fhwRryjKx0Uih+8HT7rVzUZ0NQe38J+hXYmlFePPZGwAFluLp1a6yDpGYzb
4eEig/kr01v9jh8cfe6NeocTaQY3m9Pj8NYp9ya75vJ5vaZPVxDn9g0DG6VNdLraRzrD3Mo6Rsre
lHf2jcA2Bq9//1LIz0D2f9871XF9mpiGqhiEtv92pvHkWslcgXunH2x04cgK1IsL31ik4A4nywD6
xrlTZ220ajGOmrs8Y9ayr4Z97VL0sccVmuf7yWpCPVblDMZSMWij+cMb6cdj+SIU0dTn8EagWr5M
jDrrkZ0Vpzy5dOq1FW5eQhOyewnlLzf4MbufAVpm9yP6P174bVK9XSxqNmymdgPF9ESB1q8Lqo8T
AqkKjSpcC7teWHapc8KFtWtDejKmdFjdOvlqzaXJirCXM8cHkeTX04ObabaxToJpn34ZQIBzi2L3
7Inw1mkTZGTPrTkHxjoK2zDIANdEDywHFIy6szq4W4y3aEZj+UnCDWFAQKqlOIYB+8c0pvvR+JLK
b0hKn/TgKRsq7IxoI+nr3OJG48f3PGZ4epOmgrvLi13i7fKAAeomGta5uoplp7Rkedor9hXzMzTa
haiNya8yWDUwEx7rlmDgspC/Hv1P1P1qvN9u8ztof6ntj9F9L3/34V5Xd5yyO3U3pCdKIsiVThC6
PHoHrK5/6zB8wep+XDwmq4zxOCl8iB6xa6gCFNuwBuEREwIbe5cHkJeoyZgfxIRGEyLtR/i1cmmz
NkJizqxzWEzEMVkI/y4x7X//ckrqPw/cKmkgkzyQrprssH/Lenh+1IaTiTzM4gnfRsc0VzTiIbH9
VX5DXbfQYhLEr7YBbzLMZd12PZq1vqnlTs0vU/hUxY/Kfxu0m72fCDuD97rZDP6aZm7fXNWY1bqt
Gu9MGIHxoYP6PDfkEUBR5RsAFKeL2h377liLp+Ee5bRYnILsxAJl6kdaZ/xsGcpXk6uHUVoJhZje
aJQw6JhpjuRMOfoW7lLj9jn9xgQRJvCRQW2tcm2dVyOy0iOisgjqVVKPkcFAoKRmHHC13brLxsAg
WUGd/5MzSlyJj1WYEK101LmS3L3kWlFwoBya4dixBqE9SG/TleSfRavtb3yNG3gZNMbs0fTy6BBG
BzM84L3U26kcb4N+M8Kxj3X+GeaflfIZTD4y893z39GBH80tBxshn83H6DLkQorP798/WlX9ZyZQ
hWJD1EvRZcNA+vpvvcsIPD2V+3SYvQyQD9yvJLPJ3uK2wvquIqUSqYTTqS9fqQJ6IhO4UOG1asdL
VBhdg+5qwEz+yjBdIbDzADMdoVckdWxMg/a0ZM7QADQ6Qb5Y/7CqWJwCn6wMekqGYFdjVwoZrDEh
WaAiw83DHoeGG9yMif2XQW4wrbjYruc+S0W9KuvRSZ5Zb4L2nU++s0/gnJA545xkKzYz0/8UKL6O
HFV594v3YbgHFSXYl6Q96ZykFyFQfdZDpEue627ZdstH51wuSnJhRQw4fqy8eG3Qm/mstAJGL9I7
RSFfefc0HtB7WN77bIOnTAv2J7DV6r6owU/uNHWLV2KI4HTl6hbmSYTkKjsLXCLg5wzyTQ86uGZm
MWfKafZOL3GGvJvdR1N9TbTvOv9R8h+47NZ7OXxgewtOanDq2AcH20hPWNFa7cAMPKr3QBqjaYpT
mAfeP0fm5uW/f2iI1ZssGoO2FIww+qnIWK+J2g4THEXMbFc8H/jJ5JqU0viIgBZ+8fPkTJsOp8U8
6Ed0UIZ1iLYs4dQMJ50St2CP/aSiPxZfu7Y1EAGwcEzNbGRIRt4K9phFn7hx0YqzF6CN+9vee+N0
IvIZRA57UU5dOeTtZiE/IbXyrNbwJ6wln+EJZuXdMNmbyTGVTmo0gjncyUGdHIruKBlHtz2qzCqg
oOGWWxsHXkal0J91SvUjfQ8dG3O1I81lVc0YDU1JmbwEzNdo3cRhFx5VeYd21liDyrZKs+toSYGO
2pqnUt4P5Un2r1G6TziT9Hul++jw92DDW7ThGAJ05U2gbARvpJ+K8x2FKRLyXXT1hnOg0yl2iuRD
Ke1b+ZBn5wiHqr6v5JMoXIz+1ofvKlDOFuDyCKx/JJzEYNZvTcgnhMkb5jOSdmi0g4yOz21tL2x+
5xQaheu8G6uIK8+3TSJUJsE3usPDT0l970jrD1NpZkDPLtay64BaXdUnr96GHFx9MHPQxJNpPjlr
8S3I3rLwHX8BqWtvU+YAzdZivxGyjZ5tlDFsG03r142uPPvp6WGpz32KeKGbOHanb4Bs+Mymwxkh
tB+GvuNGxogRzYkx5yu2KGBUepLfSS5WIrUIN1M70D+cUvlDRO0YcDD/qb7iKZXur4khB+1YtR/E
EroT1ajBbtJuZHN08LswG925uey/su5H8n9KXhwTL9LAzS/eJEZfKFOMKxhPungcgDyKY2aAGx2j
ln9fIBH+/yE2qRNUJtGcmPCDdXlcQP/P9VGJDbWSBJHE27nDf88FDmeCvjAwF2A9IOMUNdc1sHVx
3mTHl5Rngl3i/g/vWYX6tkDKg3z9XEKJSKWGwxLqRqvuia7PoNYjomd0cZXfxafsnukmrr6z7rNJ
PlTjjbauHjp5dErRDxiHklCnzPL5qxc5+ePzXDYm06WTEp5Cc1lU1gCkB3IYpePFGMmXOPe3O48R
8zN3bYHs/f+6VYbRLj3q9TlMLmV/y4Rbmb6pNKy09BNhoY2YCOarl0KVoNsuCFaWHO/4YZf03LaO
3/9I3U/5PCZG6BIy1oV3lPEJfcCFjkaGK5xPZuyLxfGDK5TjW63SrjUXpjEHwmxVK6N9bHS2ULLd
4uSZJxlkLLJV/VIsnNKfdoT1RuPIUGEzWnfTWNxCh0qGXTXsQGMbTOIOgnDQ8oOQHzRhFkuzjqkr
BkttyhJwIANlL/CKOYvJD4votJDm6aOyXj40ShQETJ0nXXYecC/99cHn3Ejs5YAdYp8z/+mZEawi
/nis2xTROuXgtPPY2/IyHiB7ycoPO9/dpe6OkQkuStEJTIfCUBH8H7+MJSATQRxLBwR5oQIumcwT
cS4YNlnE+qQhJ0xOaUIH7lRJ3G8JuPZ0Es6Ha1VTRT/344VHfguVIF8CGtCB9D8tExUo/GdpBh6D
dAvIx8yvUo7x5pKyNvanrjlW9WG99KQvZt2CPSLTItqy5kk1NcdZ0R4W2iPaMrLHXy4vYwGA0Xgf
rZExt2a60RlsX1O8mI9jT2Uyvj8XVXoa5Nhnvlz5M2TTfbwH8Vtj3HD/Py4Zmp9/oDR5Decd3bs8
F/oxiI6RBNd3KlfQtTa+uBapNr7aUjB2MVMESq7mfzyy5j9neDyyCmg+HldDV8S/zfD0vpGj1vOG
meFu1l29dfWddE6fFGYEMIzw0HbT7hwWF1W+CHsxWkbSNNGPknpoqn2kbsPJpsS66U9JGSnPkJ8Y
OGQBSIN22AHNcyZftjk5QXnzZuvhx6P/sAmxFeNRJNV+kuKHR7h/fPnh51C8t8FU8dZpg6LmDOZy
XliddxixfuhR+g58M4NATZjyBOruxW2Xr91v1IPio+TaSvxnA6RVSA+nRrfAqhmq+5qdYvZyM8LA
pQEHt6kqzh88bsU8VOf1avGKxXvBoa6wdc6Eev6SSxtxgV8Ql1WnzjeHR71QxEVVLmOYc6DeS5v9
msLL9wrpKcL4sVUJJjfbjhIeqtg6xuVjS1nncsuymoySwRXeZfxyKEsK6mbCuNImmQZwegxdByOK
vOe7RjmjuK7JiDTrXNhYFnWOeKwn5iqtAJOH/b4YDhMrmtJSEd5V5/uUPLZeusFGXtsR1tqH1ceU
uLJlb6Ju63xFk7NRXi8XX7gk8a2r7rJ2Z+CnfFK0V7ROkHzFOEAO0S9KmsrnCa2pCY5PT/o4T8Mn
v66z1Sm4ClNT/WAMqvo3TgMy7dUdKZZ+idb18qUzjYueWlegj3QRQZ0v2nSfA6Yvjr1/qmdM9Iri
wkRvUly88vLYFFzG+7MuzFJ40EQogdhsZXVTGuso+my9Q+PtJXfTJDSVWQLzzPaA3gt0Bt9P5y+r
3BaV64OmQTpMvpbLenJIJ4eKj187tIwgw0NZ701lZ9OmQLuKo4NpCm1m7zgJGnMjWnQxyOlbzIAp
Ooju+xJl1oZyx3TNhUBiC97Z186BO47LxOe4LOGNMi5oA1SiPmG7GK5+MtFaHpnCYxcC9BWiM9mF
9GdFADkhq+uhoEbQtrtm3Uib2tyaODDuwrD+qfuR+PVz7Ms1CaWlTQWMgSFeXTAsipA7jTmxaARg
wnMtzJx0CYSvfVcgu/rvzfD2c8RrFStn+pUA//5keF9wz3CBjj1s5LYXv2XNDUk5u8bymaIYsTvh
wySUQoGG+L+wKU9G49+kmclEl02V/4gm68p/nwCyJlZT2dX7mWGOkTUigVmyoP21kC5vN7+a4SVa
eJQITeyJce6Ca21cg+gudffJ5E0W7mC8E7KgZP9Warwy4lUggTxw/NqJpGUDO5WYLkMHfV6Kc4NC
umguKrQ2BBN7Pke589yNO5kaGqmJfTRDvsv0Q20eJfHUiKdcPHneeSKcTgPDLEDoByam98nTFi6a
txPJ629N/MIXLmkfrb4R+PyMy6OlriRHyI+3lmtrFA7yHNTQ4s5dZvcUseNuunKq9kXrV2vmdJo2
iyRJ6ZDASXbSk3tYkNdJXX+2xIz3kJeGsritbx529llXztYgsyezcTznz/83xUb7mxihKhL6KR+H
wSKPQ2MyHtj+z4FMUz1NceuaESPh/gk60Us+zVvaVDa5vOGWqOAaEoKr21wDdHo+C+VWUXbIW1/e
qu76ocqEjMcPpHys+hlUNcW9QlWT03NcHyUeT39Hx+lk+lcRaausgV9lJi2GeGl2lyAgfzNWKGmU
VilU2TOH+Xzknwr9BeKYOtl5EezSbaeNNeUoXQMGMVadKW8ItTKjlZ50AWEShug2nCP0rjRdxuof
sevl4iSsIV5gGxUU6gyHrrSUkWR0l6u3Pns3+MXKolxobjSpFE7OYXN6VEdPhtO4RyLLzmJ9LGQg
Boc4OD+Ei9zfcMmdp1HK4PYsxxSLXvIpPZznuLxK0U1ybzLXWovuedrEuK8EtInRI3bP5Jn67BNj
gMzsuHgWdY4ELNWBgMVNn7JQb9UC3fiPJQsTF5YsMn0kbv99c5f+Trl6fvww9lUZuKVmmObfPv6g
VMp44mcTmpnA1I8wbmhoOIjzS5Df1lggt2sFVxblEo72LGbWsN1TtDT5o029eekMJoJWwztbCfWq
jccvQmw6tNlNfnePVWdyaXag1ZAjL6Q/OfL9fi/OCusDX3lebTV1I/kL+bNSyVA6grk0IKmiFc5z
ELYDRXqLDnNrBwTRkRkAXxuC5dOL8cDEsudyXHQXybzULL7tBRlhQjSsPLvuqdSPwrTsNjEolwCD
5CpPnOqxLAonINRokVpin8Y9rYXLBfU5kX/ici3Z49b9KlORBqfJb3i8u9B5+XdZKDgYC3R/j8fj
0jvm4r4R96mwm86AeP8/wt5rt3V027p9oU2AOdySlChSWVaybwjbcxazxCQGPf3fKM9VZ+06C3sB
RgUUMMuWGb4xeu+thxbWPK++ezOqR+eO/Sg+oo7Wq6bagsCKUjtOaaZYtmIgVBA610W/ydw4WeDn
MiIff4b1ukx+0EZxUFEKpW0jbXKT0lJ7DNPjvaZY9IDqySxLIRrnhBB+JN4B9Y+h8P++PlRtWpT/
29P65/owLVWTIJRILLf+8XhQzMhMkl6fHg89RicmCMPX7POdZlyVGBEaF9TDKT+epaSFJ3xDZ+CN
CR43euaXKH0hp7xqX6Aaa4dpPGuHZXMHp+ncw42K0nAYLI8M833Y3qLDrccOO8Jmx3VtTljV61WU
3qXos8guchCbX8VnZIByBBT/xIxgbRgFs484/oTOp4Wf6mgPySFR9ndlP0b7Dzpi95WyF6P9IPFL
+0N0ELjeXJp9eEnQ6SYRiU7nVj9nWO5sXbgk0dUYL3gX4mjJBUwn45OJsPXDyhF1GxZCVCxSjXIo
XkB+RJhzXBimreSUfbB/wNjijC9IJtFyJums/y5A5Mg+EBSFYLZ6JYZqn5OXtZJG42LGy87tOWAK
c6K7N8lti3cCqAp1sy/cNWXoOl+Q+vSl8h0rZ2uA93yJgFc6t+xkKsdnfUx41na4fDe3hnij09Oe
hduisiXtnLZHITuYJmQoNQk488mQ0TFIQqzIN1UEu3d+y7YwK2mDbot1z2pOtT8sWBBqILmmDFZ2
NV9TVi1Eu/l2iJfPOtCdhAgIP3G/i6m0lA7PHCDvUVJOqds+v49352baz8WNoYqZFnoblzbtp9TC
vqJXcrcgd6XdForqSSyQiH2yiJfmgNXRTiOa1eSNZUwRHeJCCY8i84TnaiYak2thcGDZttWbITq/
0cy0V3iPYVe7zyRSPJVvjztCewy9YUgNHc8OpzIm3PYFXO2kfaDMbsc7KfmtIu6NjxZoNP09wd81
S9zwVElQ8/67eiU7WW7xvZELZe4mTWmogYIpvlyHrRNagZdPjRYc+neEMEvNZhlJEwB/8k8WABcZ
pXTsnJrktLqY0kouieRvbtbmB9/ZCrtG3NX3ZaX+FtXfJnBvxp3oiwbJqruqwklzhvtbbO3Gx1vX
nKLs3Wg/shR/sN3qc50jLcXBRSDjucCgtu86F6+1MOeHEtspF0LegxhC3umuEGIKgBZ2kLXDuwZW
fKXUc35QVV711QTlCsmCiOsCOLa0bqW1jBb+ZSafffUeiRdpnHqICmWnmbvWKYZdJB+k8fjUXNPO
h1PM616m3QND4yRC0z6jzztpsn8UvXejK4GZjJ5E3Wugdr31/xJ+amV5g3VSrgRzpZm4WxVe+sVX
XXyZ4lfkUguKe7wFUs/sc1EghMIkTQKdxGC/K8I9deJqeMzce7TKolX0XJnjqrDmCRXaRDfBbvA1
kl2hNxAgCbTIvdXtge6OQHWcifKULKEDdu//VQj4sUH887lJuREaj2qJpvlP4psajVLZyVNUhPTq
G9hoiUTZONWE3fqlqC056jK+k1i37ESkpIAhFspkfqeA94BDG5sXTjkcsy3mir4T7CH8aDBj6rSr
TwiNKpwV9bynfxWuy40WULe2iBusNJvN2B1iELyip0+RGkQmXs9JHvSzGw+NaOrAqdVzF56E+kgH
Dve5+CnPOmkj8OR4LotiWbGwZtzbPPu5hKQ9mUMrbHnGOsoBBWPp346PrZRu72QzXO5s43VnI1T2
VBv/687+3S5N8ywYaKEffiIsYraZljtZmLJFjIlFU1aWsqLmK85Xw8gzKYiRrkI/WcTiZPYgqw5Z
cbzPmldcHbMH3HUMYbRtwuLV40VZLobS1b6e2PSAURzj/Hik72wfcVS+kgFti6v+vP5Yt/Tk/LJu
VeEh6fY/xisIUjZWXkxZ6Fniw0fPshLGP/s2OhoGH8pl1DkNxSELC7yjIIbwCxp+aFAj7hlUT7WH
Xjso+VvvVsmhhyadHEpl/4z2bbUbha3w19SMSUHYNq1xBcJh49IMxnhCSEv6pnamztmOEoat2e0Y
LDssGPl+Ubk5pQENML1xUvo1HEaQBtRDbb0liESJzXD8qI7vK7P2R9O/fZblBuAv+j63rCistXhd
qCvlsaJbXNwa1UZs1kO3esQc54MIpXFW6HimqnyrGbuAgEz7qo35G3tyaz6E+qO/UBExtYFXpzg7
Q08U5RNraFITcFql3kFc7R7vZUeyx9v/gqOI990sPdT+CWqSH8gr/NdFlCz+Y3f8OovQDIG+ZlkK
fo9/7I5rK82VXjS4B0CSwAMAjlyuG+JQaGl/RLX1ktcofs9m1vVknFCLVoQVHrOWJxyORfjIrBgV
hxc9dMLnhhoAsdzo5ebDVWqsF07ceRax4F0pbEc+PpG4zWZM1k23usVL1TGlxVgsbm59rOTp2Nqb
y59Da1z5Lf1BUFeGRVf6RumOyNo5maJlWCIqBJa+5t5Js62Vcpyb7h24BBNkb15179Xzmlhw3Lyq
m9kHLlVebz8X6jAcqpsD11BjSbExNtgK8QDqmNFK73FzFGuZahMreuTSehBJn15EnGrJO7JcKamf
rv2+9mdWOLMhJr1b6YWzrFz7lJCQRYsavxZ9lqzQopvG75tpyUoOTcoogVxAiy5CD90y3jfRrq0n
R5Ejxl7zC2+e6uhz0/LL3OcxfysWPOZLAyCyx2O+dhoc28lC5tSuLeRqpl/Sge2xD6uPvYmVeWHt
NbqH4RaA322q6cSuzZi5CckNAfKfbMl9GRjRNB0VeJWjQOr8JH7/UTuEZIPaMWZrixorCsppYAHq
ouGiZX5n/8H0J3j/90EYUPR/OAhrJBkVxdRlS1f+cfE942dpykJsuKq6bKWVMFCls0X4+7ci8OgM
3iZhK0AABXPPhCCnzjimXpQvvwy3j3InslIPt0K47cptImyqasO5LQ093AAJoHdviD1Vn0yq8W3e
6WA6UB1gvVoGdUd4t7aJbaDmYwtq3kj8qov27tck7Xo/B5OLwfv1OKZClSgulEag+0m/Jv/+HL8p
4MzyLwo42+78O0rOWvnm0VFKNQkjtr1rAEs9aBxckJJkPiLZXPQs9VaDo27tlbrtwp2mXRtOYpxK
s6Ay/b7FdxmobaCaPozjQKL6Y89MlFe7StiWwiYUN7VMqn4VOUIMEXwbBJbka9IiIi7O5aEtNJZs
oLDMoJiLGo2JIPsC1QiQ1iR5aQogjlZUU9eYFS4Ftph+35hA9DOTQ/Z+yrk9QJBOLmr6X1mLP6Ff
9aOdNlvpv7EapZdj6J8vdI2NFZYiRTdF6R84aDUW21p/IKFn4h6bdpvNz1TV5NHhLh31OwsR9IMJ
At1WRGkoTfDIOmU8mMvNo6TFxYaFiNSEhg6rBakJVgtbn0dO/a3X8Wt//eZpHbH4JKKpdaS/zwbF
HeGdKnSRzsenZwlOUh3ygrL6Uz6ede1icacw4oKsWkTDESN0xi2UEnnigbWuUUMx1aNHSMtdobyZ
yQ5YuJ5MwIBwRYlztq+VLcQK3I3QKQZszYA7mVPkhY10w8uwTHyJlwao5nU9QNPf5dnbE2fdbTn2
yyZdCQ31OU4Uzzg/ytV0fkSHkd9L5V0i2fW4Cvll0O1xXDbNUTcOmoNUQzt0xpUtzk4nM/QUHN6U
IQ2L9uXlpUAkM4PMLfONwUEDIqm2rbPdvdsl3c5Id+QMrfcqfifIqia4py/h6OISOsflKQRC/R2q
H0X0HhM8EB3cr0ueA4u2mxz0gkBPMRfdNJFJt3nJUyb9LzhP2mn+wwtK0zTRZFY2RMt87dr+bZf2
fA5yJpcsFzXdB+pT8P4p1/e/mOPA7wnNxMq8kkjulx2YLIBEEhgj6diXZ0M+K8OlFy6qMJ3R1vSW
HsTHIU2nusoPamFwzj/K30ZGECSE+c34thX0XWJNXfR0qkQiPsGDQWycQqt+nzsZB97u+AwP7AZU
XJseDmF9OIzN7uyyS2qpLjM2Fe4Udb5eAoSEzURbH4ecp/80/CvwJg8uZZguHs+pnq6nNif1tRo0
I9c3MaOHSdDE/nDb14u3fjEykWJ/DpxRHhh2h3RnEtYKFNOvPpPnjH1hbPlshkaK3d+i21vVHWIZ
2C1Rnk2WriNrGTs/9spbvJJsDJbzucDTIQf3IVUM/8SVl5ECoHCFhcQaVzz1ptqFyGZJC7tDxIWI
N84mI7QvHzvBMbujUr3JxaFsd/llfPdwWU7yqB/HzCSH1i+1c6Edc/MQK7vR2BAGyB9TGGB+rN+2
8x/Co6L5T80XDKaOpZwtdXmZutx0RjIVeyMmDXg79R1iUvfYYVwBmgtzdqCxYSLj+jhrV9hKCIxx
c+HjZP9UjouGFdTKVA7m/UhpOYH9pLnaD6z36nKI7aJCvzzK9ek2nqvBYdtlkkUorugwMLke+BhX
eKt/5cpF+yXr+1DeipszObEJ18mfASFTnPw+3TcSGyv8ClFIDGjs0N3l2cAt8y85vbDRQ46GdKaL
EFO2LE2m7GRjyU4RO9DcsEuKSJj1Yu2qBkWEDCkKi0F48dOrzyhJTjhAN4HurUB4PSk9x9ssz8P6
TaJVim1mZUPrZqv1pItsVvezhTPEwWiDdX+OQTcGhGh+kjUmisTCaGnY3VBahz2C+FGuvckX67Ft
sx1Gr6Lbuc6PptF172p+7e03YkjapSquCuemZN5Z50Q+CfeTJr+RV6mcGGQ6v9z+kCd7RtN4U7NR
QB2sDs5Jva0HPDIAkPOdMOwray+Khzp6qx8wj1ejgD9tpd1XhUArxPLRLKsGUoL76y+lW0jdYoFe
RF+Rrq571SsuJHuc4lImOxFZMF0j2Lgka93yQbHe5devQvEBpWb2T9Y+LAivo9vM5Q+cWZjle/xg
BMZe6Vo+zRTbnO2OUgBQ7mfVKqUrbICPVz/eVGJS2/1MQqwPNwJ6fbix7I8muubPy4dl/6y9mmoH
vTSttsOLXioik0EhWFbAl4ol3kD2VH97A+d+o72Zw/HG9rr2ymrmYx84Uzya3uwIh2C+B6w1PHbE
/HJaBdeWCss1CjfKHQLJRn9u+Q5KcRNVG0FYy5ChMDOtjHHZNm5q2U3pLM8ZhULpYu5a9zWpxXPv
9KtWt6Xh05mllgObogLYc9HG09AfHKdU4OWv765+4/X+FjenpL0Yo5fRumXt5UthfJjK54K3fDTh
vYVdvYkc7WVjrrQVy1WGrD7mrLumpwcgQOP9hLsgJKD1/x3uWsS2CLFsJmvbLttV3XSBUUulP3bi
Y9emO/aVp7w8JRKMvQCbDs4dNq0LtBh3QcqLGDAef/P8kE6L/d+6fkJYOfFBJv44Oq9n88O98hKA
tdwHLDW5B+tV8lcJOfC2FcytO297jEmr9kX47sL1k/KeV0J6fbdFYacLnLr3RbRPGUikXc9AUm5b
33hemoZQ5jHT9nMsqnyAc12ZNzlpNu+eLJphkZb4go3tONhYLeMNYE6SK0g761i12xb5GHzDZo8h
yhD8+yULl4q4HEBtEUx78Gtf8QbjDSFOqhOSU/da/UbFbKBteiUDuUXqZsf1qr6KkPuzBZhoJfrs
u8/iBXHuqfFbFBnuHPZof447hHlpwLIsb8uQdEqbo3h7i9s94r1YY+pcKf0GE0nuNfZce/BJ2QCV
RfAZBvn5Web2z5XjNO0bqZ7EWKf55p7RVb2t5JmS/JKHX4m+Nrq1Splat97D/77P5edBuh1UTBNg
bpIdeNEpwTBMmR4okkU8+X7BZi6BZhK6x63xs98204ABF3IMR7gtKq+1v5UHnfR4fjSzo5xNecge
w78e/HAEmIi11I7k08K9ax+P6N3dd+MVnzt5seS47EjX1xMjkSUTv4fitSUHsE1RnunxcE2NBWwA
VjaYmQD61qbvXqvcJl3f5yQky5rvjJ5gf+SL4sMswC6KV/NJSe1XZ37lwmcnfK4fDP/NvOvswcUl
SMLulq9EqtNlJ1P3N3knVduGXkA7fSxSgdt8IZU+RTRWBSl2KUGgdcuXXQmnAusTn/eUG80aeYkZ
3UK+5DxOmQ+WdLwJegBh754u8SxEUQCAt7MPOYXEvZffcSl50MfKBclYzEetMTfDeQlLkcNF4mvk
C3M7MhYxMIR6ysbad8N3PHHr2Q2sUT4UoLNU7yAxacsENMzohVSb684RW0I4N+kneHql7lE3drvq
/XtqfJDnCQFP6NDK58+j+XsbGhiS3q9CCblqExPutTbX+S09pUShq/NYnfUKNs4pUo939dh/GuFJ
V4/67a1u96ozhH5IF0Xs13Xgk611AD2Pw8LmWmIaXSnRJFqa/Rp3aNptpK9a2kQJIuF2C48icUBQ
FQuDLryB0EAwnnCi3KuV9FyFPeBmoPssq2SSpbwAgULf4CVyrIFfD3ZyDJoxiDIKioIICfXrfv8U
Zkf+7ad6Mi0DXG39nlbxwfZKKsXcx+Dd0P5T7y5NqSVLnCFmzeTH7DvUZ1Q347rq7BfeS+Xg4xEZ
lMVlk2wg8mPLAu5GhweZ5ydqu1+HU6ZR7bFj83jByuWnTAGJwzh4S3zPI3tSv4YBIusNv+SWs3Tu
8T/BgpL1gWrDOYuXeh3sdu3oez61cvKxgdst+8D+NDHY0UbUbPt3LaWXfXXJHDP0be/2QsKxiL+X
pI3sullBYcM9XlsbctehQi/ayVsNz3UXO9jEwiYwUELCwLZpKqJWAjuN8Zx864IxBWvu2oSzik7w
zPiBm9aVd2riYZ95dWWzMQFtRu6KED7Zhyqb80GiP5Se7Wk1RZfu49W8lWjO39a6uKbRdf4gv4Z3
u/XG7xSiH6uk+4YFep1DaTqo1EE9DhmNUPrhGa8nxOILOUXgHAMQUK9+aTQr3v5OZdl65a4K9eDF
VFZELrt5qnUmhlRNQzchzLJdUbtUENdRVkY7Jb3Sx2ozexBPYmtywdWmW8RAEXHmAjnM4JYHigwc
Igi/7yZXlq21AJK3FQMxR5LeIfQqufd68zyqNH09ecqvimLyLj57FhGHCgLUNRrew+ajKT+z8rNW
PlP941FTbz9Ul8G2n/l66osBb8iy/ILkrpN85X8zuinn6F9SvzrYhAIwOE0SK1ElVgjfHqBM/oug
BgMEqYxhC/zbISqPeXca8OABKt88rU1D5oY1yHMrPXGZbyXnIawHHmP12orXlcrKY4m8IShBT8PM
9jNgkVloq5EmvjSAhjRMJKSocm8BLCRcfUL2cvXp3pPPfPv47tgMbxVz3qqc1bYR+ex0I7/qkCbt
1iP7b9uPZlv1dqTuYL8178UNk3Y4V43pwtbxuZHzGteluVntCmutmluuyTYFlTfRtOR26hb0bBIz
1vp4rHKKNFiR5/Ou2If3g3o/1FTJRm+4vjUu0d6R8nU8TrWMD2oZ/Wd/ZlapylObHgVHU71Gmh9S
kzP3HAv6HfCJTXXk+YefjkPevhMpXGrN0pSmiqfY9WNcxxKBC1p3gjtcPnItna/IC6zPAVwKfqK+
4vsTH7Pccm3vu46oBPJ4FlfftLI/E/9BfQMj6f5xXX2jW4FdUIuVH6UbKVt7Bx4H6Z14tpOqax4H
ZORTB7QmnATbi7+8JNnZVTLF1GBE3eY4LLwLqhjkutXT2mX9m/HgR7sUzRX8QeV++9UriCS/j+pO
Qn57j8gqKPTFbfpxN0NEnP0tsQ3idP/9ME9NugcCjP3Z3W4QRqUpGcmrgWgSPWXPaM3tkAlBJQSU
4NXuO7JIMK0mMOFCb5+KZ27tKlJWXTvdUcTg4gN7qsjyn3lQWP7MNL9G4XM2a40l3LGyXMIdUwFB
nMTmiFp/UwOj3mnQpYZdXVGFhNQ0oWXwhxIp7Sa0TEtAQNuK6db5qxSvDCMDaTjrXIm80P7kk358
3xrpGRD1VN0xc9PO5VF2R+6NVvjoSTNUtbB+YWAoL8LttH9SHUlCba3bpPtikb+vQB6W4/QsEbSl
KK/s0nDBx61sIGx1e3hoBxAYM7umg/S5yHAxPxfvMVTsxaNeZAhCxoKtnYGFIwvY/M5mhnxU01Ot
HIvsBD7QBGBixzotBwCe/krL37ONKgR33DyurB/u6ZQW1Ko/aUFuQvG51Bwcd2q+LU3y6AcOZc0N
QXgjaJs6cp6cnu4bfdzMpNcvQuaMqy+x/A/tSmGWUVY59abBkE9ds7VuR7Ar2UM3U47V5MhoF8zm
0gLGxU3xTpvifWxckuDsmC1l7gQ5nuZhPmAmhQ5QLioN+JkfJ4H5lfCrKYhWbjR5mTHAb/SUPhvs
Ytubl46BMEyRmoR3aRQM3RSpSYXFfhG2O5BbSbtpyWFMb7/5newuOeP7jLJ6cBVt7pSG/wRvjdTW
U5BCU2s4nS+IdxtfI5Q6Cw5Q0BS8AldXCpDxtYEIpyuFzI/Li02Y4+XrnbkLu5pU6nC1Wm/dO2ru
9rjelgSj7yPLZHw39KOCXuaF/MdAMWIWoBSEYs4FTGu2jJYxzYiRHNBukQpBSUgMgqBfif7j9SWK
ALv9R+b3GTYMXxcXeTslF3XZgwU9f7vFflb6o+bLoMPmhCtapwZCZWxyc6dLh4j0Yn2K2Dw0l2Te
K6dbdv6r0NfgvPovtq+0RbN7xfocQzgz7DL1WL9ifVZAW5XTdo2jNUa15ZlGANf9k6cju9OvoMuJ
OGoDN8w9TP9LzMoRfHYrwBIc84f6NfGa3jnAOc2cSLko4qkbDvRlX3Z0rPM8eETu3dzSYhhKv4Hx
lcUsL0AprjGPVtZWxNPldNV3LlziTXv/fdd+5fAYQQz4GQFpkYA0+oazyZilQOfsR4lD8a6oJo1M
S+i+WWqf7X2mJrNnPiuHmbNJy+lyI5Frrsd82+DrLw9uwDg5SRcv6/iEuVMXNY7xyKfwVbuMbCPY
QrGLqjxZmjEUABBT5DfTeSjbXNlg2U7F5f9Eg/IQw0rQXDh28aLCj7gps63OwvOxLSHT2VZp31jl
IXrc/JDc+W3BUyM2YChM1na+bpjI3v8nie5aqd/5g5439t5e3PzBZaCOgsvguNlhweCbC9rhTBq5
Ld914/pBVukEmkBlf9usJHmFOkY1TWx5mOG3YUKj5LZMN9TpDb29Gqv1zBbHOfjCsPaTxs8afzPL
iSBRKGouWnGhNwuzWeB/GmQvCj38T+3d62Ov9/+n7kNVqYtGn5C5YucDxyiERU6V7EvI8nTfJkGU
3edmfP4+EFzg4NJps3H24B2uBMUBh1gXbQzMvr8U8ZpZ8wwAoEgC0jYEW2i3OsDd+kOO3sPygoHV
dG6io8a2PQpzqfBMzmymN2v+W12XPuX4/qEGaHSJqrKOLUoU1X/YopRwELpRAclIUYNZH5Aif2jy
/65FEvB71v71SuD4VvukqLh1gaeRMLN/HiXokzXekHbVRxMcTarW/QyVqAtx2eD4nunlLhG3w7+E
oqfbqasuXwnjMlMD7EeKtZjmDW0xt8J9A+6QdJR+uQ/vUfUJu72Vvsg9KJ8+XT7Xh3gVgDIV19hV
XsHhP8ZzKCPkksIF0TWdMAF9BKC65YWheJz65QnaK1mTC8f4EG4buxaP3+Z9rQ8bjkM3aT8hSOmt
CKxiin4a4MRrN7beuu6kyucyuzwdPVxHwjoT1ndhzQHvJ4GeqatPWiLNZnrah+iNM7PZV9GujPAw
rHVxJfabUN9K4x79/SUVsr6x+v8FuFy8Nfo6cQv0r9HLE1LDv6rxW3CJTZncVcpCVuj4ICHH/QkQ
cyHFiSMqIBt9oEE8lyAx8pTH7Sxo/4WRISn/6erQJR13s24oJvnz/22a69Jk0Hvl9tKKTHEiAd4o
uZrlHD/yt9F6u1VHl4k6wFHpLgGK0LtbeGEK3QzW5TIE/d+sHtF6dBKI///KpbfKqtV+adqvzviW
rK8nbLx9KG5VYSPT8tFh4lk2t6CgjsgxhOM9usjDuyXagNAkCz/Q/mbtYwvD4qG6H7L7QXkeYrKA
vG9AWdMNS5Uxqc1ppOQYWrxGyoRN9wI3FmEjKPQ/CHltmF3k8oZCRN/gKoN3foOjdnoUU/F80ROu
nc59gnbN7u/a+NEP4rkk/SsEvRCIQsCxwuTAxlnV6x8BGZl2YYiLhHc7MtjdkzsvIflFZuY2bx6z
B1/KbLBI2M9bZTrl52Tmzn363rYfD/VTK75u2Xc4fj/T7wh03tcPmfGJXf6JlvgKc+ckY/r/8hvG
p/4f7n9c7KjBsimpVFL/79+weZOKqH9ok40c2w4VZIW1e1gIbAeIom9xclqfeRRQLFGhUKS+ORLm
pA/63JCVHy9rzg5LcInyfanxgdyXmTI52Z8Pxjm7kCYze2yxafbSHFDnznrC89pDOaEkuacV6VPt
PwvxI63es/iKhqE6GoGYF0kpfixiGELJQtIW6uAXM8mgE357JKW7fKL5tY5errRiPY/sFF6/+qfD
GqOelh2H7Bipb7rydtO8Kd8aTdEUTfHBGUUCaasFwZhnxKDQljN115vn8HH8fZNmifcb0WMAlXhb
ycnyQKxujqHPetpQ8qAkoSYKyUKbwYH/mw4MJYV9l31p767BblVezG3yKbCKGBtbttRB/JetNWyS
7Kj35z6I9QM9U/sEWbA/g0B4pOdHeSJEa0XvunkGfN9la8yHpHu03Vwo3eM8lg/yeHzk50K/ZNJV
7N/b8L1qPg4Jy5ep4iLULv3dyfNjHlNXuFJIbfSYiNrsSB1X6Db98Va/FaTiY/J57rPdtcCyp5ci
uOJpsBrrmUeLwHRnkMRj8p/mxoSdmU0e3vGe2VUTTw/roBU7QrP3ZFVZa+CR8QnY8iq3u0BIg06a
Spg51ZOMTdupHlNksnEIwOn3rfLcDuHmfQNHd5bKHm9bOhKj6EsTP7Lu2gvsxo+Y/hzHYrxPFmpJ
V57fm8FTWarRashIHzgn+EkFCKYXPqlw5XQuYqQiD5r92YxL8fRcjcG+3ftd7cFgiMRvGAw65cwR
6upvjZEz4oQfx3CjAiNb0uOMQt+Vk90ucRFyRDKNY8ABG7sGsXXsGh3Wja+Y+tgO9saCMnlIr+Aw
sSPQppSvI5YwwZMdIggjPXDd8B78HHdizuNFtu+SnTkz4MbUS2hHlPM87OTCIcp2IcJCaYUIKxZ+
tbi17pBt8ugtat705yFf/0AATC7FcLnfR9Y7PFqC/7Jx1H6pjUNjLO6S+gW9C/Xp27X4DsjjrOuO
I/YKKm1OFrZeytpUGHRe9Ib9S7mtfv2qlvsl2vLeDWOiYpuxnw5yZ1oJgbfeXaCpYbL/vy0nlvKP
4N3kd9IMUcLsxF9MUf5H8E6MBavXU14j517pXXlc1+a2LgGovOnS8cEKKb0kArbonwa4lrpEIViv
Exxg8XpQVoqyKtBispWQrbqRuVlyG30uka96vkX9Qayn1FxDPVS/jSgA+WqqOeRasZql5UGK3hT1
rVPfSvUtVt/6L6yYojZ9SoB8uYArNKf3mE6gx1H5tXw+FmqxIM8DvfVPnqdyU9Njee1CW7BqHJfr
G9+8+0PnmRzQCYefck0zAmehXoKm5cYMqs9FYvHTBSqFwvjEKaer5zwzZclDHJ9fH8KlbhHB1jmV
a9b/pzHfmSRrN5MmmE9bQ6Zb4yw0kZ6pQFuOzPWhraire7fa0t63TovpZZlQm+m2w66q4G7BDZ0w
l7TYyNks4uUiz2/HzMS1y+Tm8VWyFBuvnXIxXD05lsXhh5cKYOGe//5R8tzr/ba7LixSf/ZdXgAx
NBLAfZuu2KYlyc235ZXSedQfJL/zGohYxY8N+IP2gHLNQbBLp4OgGK0NGyKECRYz4B9NayNKHoLQ
6HCaTO70Xi+x0A/D1NunDcuMomjYp6fHcLLsedId2mafPSnCYhwN7nDYLJRV6vGI2C4w6iWVZySY
w78FqpaNuXO2ZIbktX4qlrRARuEsxMyszsljydQwsT14TgoF3gmwEj0xp3DRUrEFbnIftx5+/6e+
MFCzeZr1b9NU4SIKp4ntXvEIFB6e97gJlmfRcKiewPOOLp39hd5pJj6ezGbFT67TG2B81eqvxnQM
PoJ2JbYrtcUgAf0VDhNetAz/BN6CSUgazCmiPVClFGgPKu+hV0zd6Uq7UEIvp8WVbmS/nEfjgv4/
01oNBtyITS64+t0L77hNKDGez6GSBW1IRsXPRiYwX0xQW5aisixZF9DC5ycD5gB/jPHsBgJPDCPI
S7cczmF69jvraJYnUNLKQmKQuTPXsNKfzk8N7MbUaxdDtm5uU51CIvjaDEt6RA2jttT5B1+aKF+2
PQA5ZmLe76r+rXF19t/SHoCQ9SZQ9naqnEf1J5g5dJsxjm2zX9AP+AM/LDHUIyGIdjLQweZHM7XH
R3AcFaJHb9ntcEMkaHdGQ6UOK1nMqqe+O+J9fab7zCHHTQ6mglya+JnhCwX80iX79bx3B6cnbkfi
haxdc60GbTOC+r9vG4hIz60aEg2PwlNf4004FsYhV/d3eSdX2yze3FmMLenpvYWQMzZGt5UAkXPg
jN8w33MC2dzwuU4YZlP66p+kib7N8btLJ4SocfscHu8GgdT3CqzGXJop+rxt5+V99vnQZ4h+uyRd
DqDx0j0lPibWJGVNODBxdzQRQfYeDk95qxgbipEaaWrOkMxNW8+l0bHWdXiJ9SsefT50dmrswp50
L5gTlPVBZCkLHJs9mnBbzgRpr3lqc9X0a4x7iUH5KsZuspuVjJlfM2AVabxusHLODOWzIAyrfDb3
z3v9ET2vD+WiKpSK+Mb/L3gGTdHbsVIeX90k+dO3878QUUZrWlvcKfdNP2TrM3zjqSxhAHbqd90h
i0L4qeC023AOI8DwisYhHUW+3vsyWQo6d4A6q1giA1DGEZforKP+qfkj07X4KYaJI/JU/PyhbkjJ
pePhJyU3arWtmmuyFf+PsPPqbRxLt+gvIsAcXqksioq2gl8Id7maWczx199Fqe+gb9/BDFAo9BSm
q22ZPOcLe6+tidBALp3KinRjGkQNbN8fRfRKpFB0R1xaEXEq0y9KjzLeBOYcxQr/mOBXOj1gi5m/
0uFSppc+ZeKL++4cBCcdDziZUJNo1MpWSf+LFJgiPYfqZNLrz9YsliaKAVsq+HiMekXSBjxYXFNO
BasW3gwBAcsrPiGK+XmtR820sWOQdMnYYUoT6jh0oql6QorGTBQpWjHC1wvYKm2T+JYLqAXvbWJH
yqNWHppxl/y7Z0fpTSivkf8RdWeFuW6J0mRfY2dYjb0tmzBd15Q4fr5BrIouFdXKYGwbY1sZ29TY
xhBgUCZGzrtyYfgILL7fAryVYNBs0EILdNEwrBCbMWmV1a9/3RMx3/bf3FOQIJHsk+zN8EVj9GFY
34oB9PmKM0AId2K1Izd4yPbkBqvWvmfXk8zGJW0DYfD9cEPADyVx8O/leEsg4O7L6mOcMyHhDMQ8
Q//28gLDjmZ7zwiTEGggAno5CRVfmeJWebeir4zllTaHjovUyyf5iQ1tSYYu4ny7O5DxEJMQ9eJt
wtgkZj0ftwjPmO1KzTyMlgE5Ohu/PD1mZXIZk4vXX0qPLKbLMFwYGQvNeWLNf888bOmuhsrfdHTf
KcgO3OOB+9yOySakVRFXWbFurcVQ2NVqYkyHD7X6SvPvtPpK9K8atd94R/YIKCciodwVaTBE1If0
SZsQ4Crev2XEmMdYxRyqq5x9YjsnXqaYE6WF90cbpjx6/xXb4df8DHk81k11L+WHhFBx/Hoqj1Z5
6PlD8+/KTJBQ9Oy+92DNCKMsr03y6YuXYqqwGwlhlCtzyL1E/JN5D58J45hjjPVi5z9dU3fTdh8i
6SdMHY9EdPCn6A0VOVjr+gOGKw9N2+mpHXUFncjBmwFtaEEjEC7T/RdoA9a8f9OgGppu6SYTKlhj
k+33b1JEfchHr9bQfKFwILNy7Jc5qnguHcz3iU0mMKVWRUDbFgYew2Qiga9Cdoq6i958VtHN1PC7
f0XBd+99v5+LFhskxij9Lsg73Xf9wBUKN+NIDNy3l0NBvvZozHuX3mLtIwLjFZ5KeV+lRwa18lRj
icm10G+4eymwAuMLd29UBySZ7r2HxdQm2kNaT3FHbyAkZgKz/3XRrn0f6+ckd1cK3SaWTYSvL6Lr
WyYqEgjMPev0xdvmdOcQQ1MwxtuIpaiwTV+boed3/CEAPcFhlTFmlP8Ug/NYn/X+YuJHLE+Dd4hz
8AHIdA+enQmHUTyY4r7x92PotqYDEChhx2iP6bGhoRQ+qvoWJU6nftbCtXne5fARLKrwEXsP7YXB
Rp/aYVaiNpYvJ2MagT+jRRLNGUQwE//PPYL07+zbuiirlqFqughj/x+DCE+L4jJofMLT7KJoZhIL
s35JrisDJcIt5Wj9rqqZQfzdEjRg985sCkyj3lY4nmm3mym5QUy2fMoJ4v6E4dTkq7fMNSRMPVnX
LxKmEbBCnHz1Hi2ctUCzyE1VAsbVWQmShLgW1LUB9bKbbqqqW8RQ6rZGvlUwOtMhlljmIih7jszv
/VbttyhKGDI0JMK0P+WN3WiEvkTNpuzGLvhpaTnIa+x3NmzDt6QyyaZUZn2eB4eudgVjjy7Zl1FN
qkxhP26RdUn7W0O05bmO16ALI7695AJi6n1LWc2Zm0DY1zAKK1d9QSQAFAbPrZVsAAINuBY2fbht
zO2sI484XLf9Ogk2Yb6xgm1VbIVhGy7hqPuYcIO/VIxBsE0QcORbL5r1QuMCbWL6KPJMU7QsoDUw
f6T8rvtVK/TL971A4O9/Z3n/u7mULiqazMzRlCxD/sdrL+W6LxuepM1JjHGQfTKY7kgwm9NnyNVO
r3ZPoG/wvA3rL4OCYh287NgJR/Rm/nlAWMSQjuWSjDBo8vOXFvUu3u3pQWAm9QYspApRPysAC+rC
7A6lcSAjEnpIck2y+1B/9caXR4F0GdQLxuzNB5EL/Mj1F9FS77etvgV0Bichv/X+Q8pv555corWt
kMxkPsCe1QR2c5zulLNF30G07+uwJ6BSccMXpJ+XXoWPixQHRn3x2Sqfxedz/FX3P130K41+BfMs
/yzNj8E7E3e3ght0oBpOYpcsPBgr4nYVROs63ByPgH5X5H+Ryeaz0zdWu6MMQEVzJNLecpfxDpay
/aq2SRvjX7QthYGPfLDxJ+9WR9Iwg3T1PoTIJWjwjh9ROhnDGqVTjv2OoxV3hLf1iSP9IIgOcQer
aKmeVtGEXgUvjO+ADsQ1Ajd7SR5UGnVlK6VbkXT1ZRHskWvYMqyqjRButcRJMZDR1ST7RCds8RDP
PfEcbOOYBXTiz+KXXB7ZWjzJ5VX1wD5nrA/IFdfJDO4HtvGfH5340myacxihA1Rah5TgryGJ4OH6
Afn4INaGzh4ANbpWntLrCWyrMyezCP3i3nGk3D6Jqut1xKQ4Q2r/NLaCIUffhTecX+QTX8mawZF/
LpeivJmr0YnknrH5MDV6HDsaIC+BMPEDe65reKJc7J0w0QCREdzzBpFZH06CPVhYOXL4kaTnn7kh
c6W66JeZt7wp///5HJXNfyPd1yVR1HQNEoZpKP94cQSj9LgtY40mb0Imkoa8yrhabAaNW0/c0q3L
kJhqel6sVa+eWEqIfiYCBEaMi5B6W9JGdU4p48E00EKvRuugw7SBFwcK5BSVIPNO2EAAzJYnb1W9
XOmjdBSLYyTtzWIfAPAzHcZb8l5M92l67L2TVl/U8hNpHqPKYjWmbtW5ZMMX8T5A7sjJCBaomQsm
sUJue/HTq6rfmv4RF9+G9Ee4Daobe58JQazNZfUmFLfK4gf7KbcfkWhbpeP329XmGUFFP2vRCbIR
CR1JR+7UvjMP6GPCvbnD+EykLcZnIlfRaWB2ltll43cm/08TkbI6iuaw96njS78dXu3MWPzq/8Qd
CYxrsVu0WP/lEw7JQDnhkOz9U9zOEJIo0eXWYmdayx9ht7VUZ4XiYgooDPFW93vPpEqy0VCRpEHT
FpqT7QgBQ841VW/3NyPCxbYOmBAgNWUyaq57cT2KazQL5fQyUXXyMmnkgaQksm1Ea90c2SkAop+9
A8L8hqzjzwtf8yMTAPql4H7yHez41twB9HuaAP2WSWGT6v7neuxOULGf0a8/gWHva2qVdooB+ikK
Qm1n4L+QD/AOJM+dozVrXGhYIOfiMD9x1YHxPjjsBdwfTJHOiaS1bJh7vx0CvwmCJp8pD3nUFRdn
kaO1l6S7sS4af1GSG/4CR9VE+uHuiKKVAAZEWjogY4grfqGV2bUjw5qiof7zGwGx9P9XkLwRhqoY
liIDNZ1A8H+rIJ9SHEpVU9AjtLBa3eG5t0w0CuRsPcmxcAgglLZ/D3bC7GTC0TiQSW2OEz8Zh1sr
7gN/H8ruF83IQSz2MD8Km2Hk0tXMNVeKjDAhWcNTBrHt6UvGVF9QGULjr/qi9SbvUzeu4nAd2mid
9/wu6IfnfGLsseVKrjVmcJmMur8we177CJY1vqhXCkTnb+V2IuxRYFTt+vdZfc429ll5riUSuB9p
uzbZQfUrmc+1mVJjaDF5Mmkxq+yjzq6rRSl9+PI1MrGLu+awT7ODZx3GWRF8R9133X0r3beVOZ6w
jXJQ7DTGcrN9h7Rk9QYBi48LhZ38ara1cqfC4kw6roUBZI2VPdYxW25nySuoTrS3sbi7zESU68l+
Bl7Ge97jV3QLjvg6/aNRvrXkj16YRM1Pxm9Ab8MjOWhaeu7V489cfQV+8UA1+apIeWrn/+WJeAWB
/GPprUvAtKHIYHCSzX9AtT1vMM20bbS5ThIdi9blnEkkPerRKaaxISVnbiU24AqDYQcDBWPjMBP2
rAX1KH6SkoEt8lFpe79yVqJ7R38AXagQ3chfoff2cTKPe+OXpfxZZX9+ua21IjlBOsbFETUA0nd5
JmEggnRgrUdAT+k66GhTMZMtJx7FGqjZEJNDtG0bpyh2FV1Z7+K7/dA1OGV7YDH41tP4GGgHC2mg
etic25tvn0tmvIatRvuipYMjZhX7DiGhRomGbIvOsWWuQ45xt/rF8UhFQGbkOde2bbdb2ZyMPDW5
5QjebjfNebxiTb4Gc56dMmV0O7tq+UscjoKIj+LS5B+3BWKsHDtVuemjzW6R5D+LXR1N/6MyN5G4
eYqbltN2VYssxzfSLIs/Be9ipBffOAcq3qujJezLM+WBNqtQzRdOqTpWDxyaUcHRA+0vnSFejLt0
nPioVepmuhu8+Kha65qs2yaMOL5z8B8ug4tSWL8rAFxyebseuPyzT4dl4QqfGMz2/8pGkMzJKvv/
niNNlgicsUBOKf94jpLG7PSnkLM84Se2ul5jZJfcmlfLdOdzlvKEWGCrFfuF4AjrKyRFNVkRlRia
FxYAUz1bD3twBx2c++Ik4UfbI50YuaXudX1vjHvh3xmPjN6n1396wgU2gnjL00+1g2V7Eujg/Jve
PwLtm2xsKvdiC35dHLa4ticddgHoYpf9DkoSGeAWLuPCJgoaIpMPam/KfGZzmA4TytNnj5RPf86m
1GIE9NxIhk3X+jZp07US92IhYVJIN9onz2O19BElVrsVR8xbeQ0KLxgnnTB3HIr4hY3U76YAQTU/
F+8JmFquW54WNMLGGss/ChzTDoepn3mEx0qeJ/ungWjc4fh55k6rbJ/pVrc2s5lAtGi9FhK+mhVj
uEJcaqzVCWRf9N0hL9hfXET1s0AygpQ+fLTdY/hDDJcljHA49a4gOeznJveTvm37LaS4gLS0dnNy
sFJy+0TMdT+U5Hw9sSKLZh0Fu4XhcQvo5j8fO+q/7WkUkUW7qaocP/9UUzyTIQqKJ67Kfy0oYCzh
TngNM8BpY1Ss5z+dfhJw8Sku6xalJ5eHrZwKnBWN6PR1KXiRVjrPEUAYrAbMvpkDx9sWPrl1GYiX
nqq+GGqKuBpeFV5SblDtBOGEYV6RVVcxCoW3YJINMS3cgGp0FCLy1CyZq0DcA8ouxb0huFx4NTE4
DekojmDLUIYvA05HfYElymdfDQ5g5qEZ5eJfY4Wbslr/FzzqE7BAoDjPEdR/YT0oOMJfpL/nVJ9X
Dsz2HShRdqnTfpK2GQJzs67Be89klwbEBuELv55oSUQtZK8UXGYTsskHsYonf+cJO3SLT899Rx5E
3uHpHb7m3jj9Waw7qndTwKHJD1N+iOPhvWASeudOLxiSeOs7lYKPZSsu6uQTz0QNVwhMMzre5CA9
cXifY7S0GPkPPWq2+Ki0x4B0jOQU9qc+56L2t1zNxO49yYElRPV/Jz3owbiPkenzzqDYz5slt7Gu
L7z6AzuBaG1RLEsrneH+iEqNGPmDaB2E6NZK2rI392Bke+8YAGw2kU7sktcaHUOyXrh+6UaSm5Vu
v1CTr6y5W/491K5N9eEZZ3Zms0q4hotQuwz9BxwxJAC9b80/hHaZkEBFLM/nU2HPyiznU8UO9ls0
dn30AbsqmnrUdzT0+fczuYtoEKbpqw3A2wuPZThFsyOSwahMyt40skBVlQlUcAARaBE3tu1Jl6rh
uL4A5/2XNEK1CRBmrG0gdOZ6LJllhjgmwVt/psq1Ua7d3GMk13034XecftXmve3pdj+QuSkS5jkI
QShPrl10NcyPMfoIlQvw9JAF7L6OXfLxJBalWEAmilG5i0aY+XAKjqOHGor2f4e1dE+WdAFAIzuq
41+ZT2E4mRxsOP6IecZZJx6L8hT5p1DCT3msRVKvD32xV2aMzXREaqaTBRNHWwg2VblVp2heYwJl
zrTPTlmUxfId2lmOK1Ffdfk6wrK2qMvPRLhm1c1/3mvxHoFNTu+lerPmunEaXiE0WLgG1Z0iRCi0
hcBxnJ5ci+e2wFslM2WZm+RAQsd5eZmtYoPzWmSZLG37ZR2cn9q5IS+wv2TeJdEWaUCD80i9x3NG
tG9mntruZManWjta4SQINvDKTAdbz9AA/97zv81oX7ySf96DiqRoFjQJ2dCUf8zu2iBOBb2Ttfkb
KSE+9/5wqBasXAkoMWxqiuV7ZWoyUbAJtNGrMwbg9lORr/f7UC41G75aG5zfSUpWf/GSSz5cqvQi
LTGDAgNdaXeAaFJ50sqJglbDpckPgbTHGarOBN8piZh+5WlSP0H9GcJta24lWyu2BQP/2LFIJfF3
Q75rsMVyLc5SElWjQx0d8gaW2V6WHG/eRXv0PwJJJr83RUTUw3bMpsQIYSZirYjAtSwClT3vzvou
n7YZ/9LDnzT4zaHQKt/s0QztK7AeA5R8LMA4K8O9qu9aW5EnhnWfT8wuaF4x8YvGKmSPp0tOk50w
l5BoVuP1pVt9HiplpngLwzuyyCPrY5oEs+SjZeyIN5C3uGV6zmu8P7F+rpuzGYICmpESPswB+AGr
KPwJVqEmrJIcuSUYDaBWUUyQCuUFqciZvTRs6snc5ADvnncLUeX78clmUfXVt4+8fTzHO4OWaSn0
2coX7iQpXGUKqWDdTh6J9KM7+uX1P0P/81xVwy4TnJFBJ7YOj4WQQ4w0XlO19Wz8pnqKQJ1rYGV6
MsX2ivvrP9+skvlvlgQmGHbJkjVTUVgX/N8Wr/Se0RiXpTqXvzSKa2MlD9PV6F/bX9jo2OHzm5Wd
zOjizvlzXiiuTF6o+xzlIgZl8fliQdqO4W2D3hlAdWD2z3/E/McvfgJ0iqQy3HoVGOZn8jJ8RjWE
pGPGAndWiZNYkSQlE9tAfMiSY4je0zp9mOau69w6BY/oMunwcHW+gMmM2tpHOt4989pKn8B02qtd
pZBQjvbZfC6PmXlVmw/S85As2kRQrwsBEau0X/0eAZD9oNmSRlvWN2PqBCgPYnvCNdsDq/f4gv0q
usE3KQd+kN+70DvUhAGBa6Gf9Q4RYmReG2G//6bIqnzSuaYia5Qm+I1e0+uv/BlRAbPPis1qd7CG
E5ElSOkzdTrSJO0mrttuPTs1ulvHSL25GfZMvyjFmX5Riv958vzHCXsysH4qgu3kTABju6YgJwyy
wUe/0l9pNWTS4Fr9z8+B+m/0quwQFFEXdQ3Fqqj+o9VPs0TuKlWFo7MdL0k4WVI6E/Pkce52JJ/K
u9ReUikNzwlcMUa7DIGGT2zytAW6u3q0kSA9mCQybNCpqPkx4FoQDpV4SIU9C8rsxUpSZ0hR0Gxz
8gAUZHjMCmH5h+Itx2r1B271tfpb+iWSNQgo3Z4v8UKH+T59EVTmWjPza0ch+0fd+yQba1jB3B8J
6BRTfCzLaMz4qKxXZUqAgWosiZVS9MUcOuXbYtOYe2E4djOAFWy+nsa6BmbBPNhtFt3wdb+b4+Zl
vc0Am0IoE8jpdDJEmr2DHtn1qSGY0MLFw52mTNiyodkpy+x5SdVTWrLWPAS126fQzGaaOA9MBJbG
3uiOeb6JX0G6Frvj2pFqR5WpoB2Eodot1Ca2MOEnm40e/BTMrcU/Eu0LpctHX1w6YIj10V9V2NI2
WBozdEiUsK/yiGy5UVyM2cIjQmH3Lzk2jjQrn1nxxY8+s+izXSTCog7pOjZmu9HbDTnHFZ+UsoZf
UU8c8UqZOOK2RViMsFLyFdG59gpEhuxNAN1OWBFJGe6pGqJyQo2zeVvhGq2WZb74vYF+lto4R8kI
/7DEGeKVh9k8ROVGeu+5tVH4I4rA7xUqMONc2iZxdrRHa/qL2tTppN00ULec/CWTeYtkzNahyhNz
V7XH+DLQLtvvwEoaatnY7FYjnW/waYW3UnqUfyKbhEGjypNsUuMXDMPCDadiT3ryVc01hcQQFDWX
sj2LFWkohwHD7gxclRUiDomkVRCvu+VbemkyucVRRrgJ1JupE2fAGE0qTC+bNoSpuGe+GP5Exd6S
3CR0PVvKkVk6MbNFmnFp3ZIYb6AVI5rSGLefMxgEgN6U9pAnR9FCq31WxTOqusHJamd9kbvfkf9n
6/+ugx8D2dlpfSKToyaIPif679ZnnycGLVOwlTfaP0IDVuh4MToXYqxxhDMs4TI0+VfOb1cOgQTV
DcghbBymk6HmmrGLclEsnUZjtQeAAiHcilyNdyYjE5y3G51uCDc6LBBzcKthJmLGxQtmLrxz1V3J
GjLaD7m4iPj7nzu0mEq3DW9as7CI0vLW11PWAcpwmW7+N/mjrP2b3aYuMoqXFEWn8zP1fxxLrfUs
xUpgJj9iP9bXUElMVGrMh5vvGvZWdnTXzOspLqTlW+3gMDOb9wc93cfPI76rdjhmlEzE81bIvabz
q452IdIyeSej5yHFbPNUJq0ZAYF54WKD8bK9YSM1SvFzOELGyqFMQJ/49VGR96cr3+3fVY7XlMH7
AhZjnbtUcfJh7gQM5JiWr5L2EtNkPo8Y/gPOM3K+fGnrP2EhTbQU+LahtIqllVLCSVhb5Xqc8lTX
ijLD3m+bI0ZiV4ATyrM3QvI/VDn7gIM4azz20rafrJ/iXhNcS4Du5bbqhNwY59jRtcpN0ikJDJKO
WezUnlz4/fAJii4kQ9LaGcwyOuAn4NNQxc3Cb8n8TO0797rfLLFoaejt46XUL6GQRCZj63RYp0Se
sgLhnZ31uWu6abyNEaZYBzk7BrQC8ikAnmfPifpMXx00dCN0B7uOuKoyOr6BE1W9lxqXp3nEZa2x
LdnGwYHC92+jZaFaxU+6u6MUMreapArEvdDdx9GGT6PL9qBQCPrMDuOwbBZUv1pOJPJZUM9ZvK7W
avjxJBILXHo3SRu5KrkByn5fPAkIOAf5B7MCwCoULaBuQDEJICysQyEcG+HINyDLrDOOLtuZimzE
wQZpoktuYd/Zi7MOleFZ80tYuGV5sn6VmJUFt5NcqUTR7cpcB4PDD0FFYGdzL54KG/KCOiusmfEI
1JsWXqNpU/CnIqN73UGZifLd89NSCbnap800kqtAyFMNGKRL8vnpxkc4nNm/8TExCmjnACqqECfB
hiHq6JOSNGkzucuAL2W+21S482ZIu1lppPwgP1P109Buo3a7zLtiC1dNiR2RO1SeuGpBbMvhkq9A
mD8/u3wL9wT8TqeCBztEXLGaq5PSOGOn4XSMYB0tnNTbGny4n3eq7BXvqkatYx7usc0jPmBiMTa9
seGt03iKykVh7q3hqOSkFV2etLDRX0YzXjzKR/OAyTEdDuV4RIOSJnZWnxmklBdf+X7O+udZNk4n
HBCTeefpr+VX1MF7+4G8KX6u+WDArWiBHUcXqUSTt7jz7i1j4no2EKqR1qKxcuAdbFRE9mAlng4f
l2W5qbVXB2BmhyWm1PIe+d/Jy8KZl/M0BddiI5joIdfw+Oa3TDlkTvry7Sakj71qCg6jNyg9fDp8
t3BcBu+YB+e0PvMXjAWiyJNen8Pm3IbnpjnD5GmUk+uajCWUnRTvKsOp05kWwjt/NMG9qTBweMGp
8w9t7RrJISkX2NhI7UDg9H+zzAlAEoo5iANpNSmJV1J8nK0N9fKOE06Kzws3wsBFYE4+zQSq3KTY
bo1p39t5077X4rXLtg6LqTib+8pBqUmsmZEygPL3KohYNodqzys0TfLABT2PA/r9KTuToRibz1xF
ysN9NHlfOZ2o1kRq/gZE+5ScOVeQFdnMjpL8gdMwaO7e6jneDPVaJp/GeJHVE2kAajntN6tZXm4l
c/vWuTKr30CjZlAP1b2YyfGe42mjSH8Ak47GXzJb/d+GN6slyNY7OZozWqtMJ4FFzYzBficwDdai
sxYpwiDM6gT9VKvE3AreB2EmqYAB6x6xHtgrDexIjL4QZyhc9y0Ck8RNZ8+Xjz7ttxQ/Wjolb1P8
iN1q9Zuai+3Qs5nIEYr+0EuWrYRUa+R8IWnf+0k1r/JTyUM+cc2eNvMp4M63Suzsp7YdSU3qSju3
joF5abNrqd3l6Eu1vqXiF4ljc2hKr0xZDx7802W5VT6BAZ+t5GNQbTV2ilnPhgEdn7VAFdopU+Rx
WeQALBxyWxLmtHAz1TVez3+pgwnWQx2M2RPudjAvifXteLa2Vut0AjhA4jMPVXYcsonKbgRnqb+k
mdP2ztg7Uu9YNn6Ab3P8spKv1LyXGyOY680fhe22zWRQ6i3erU1jzofv9xoGLYgKsht/Fh8vWnA3
DtyIkNnA7aiYm50Fsy7Z+cR7cQGuY5jQ3oqMjve+T64nLVGvLISX5DWD/oNP5SUkqlZesA3HrWZs
h9j5kEeCnlYkCybaGrpRi/oGTjHT+pkVPvTqy9C/eicrPr3yi2TnuH3oyo0JgLLx+dZfwlziT/Xu
r3GCRHFu7Jthcjb28BvtrjokqmvN6BSzCDIsmRN/CcxGmD3MHFChxubSjLiP9h0uCA5q8iazVwwF
RskLAlf0tQBNVrDQ7751VbPPTr6Eq0o98ry8uSeJydlzlDm8u8vRshbipSW3t19WeALqVWqu2AQA
bbXr8g/V+IufEJFXPHw1wbfpfYfht7gUg4X3C3qBJSJ1Yye+IQwrkNYZmgJvJWVAoJYZw34fZdbC
j3laltkSHquqQ+aZeKyWD/JrwrJBYx3639jvR0mw39F7LJiE4vhKKDFtK/sNGLTR14WBG58dOuj1
6DV9JW61mrXqplQ3THKlJ7TkqbcolXW9RnVMEuJbC50/11hUojmZs4QlpajsQ7595awHn1F0q3F9
TgH0kBrC3lFBjerES03ymNnNr+59jDl8r1uHID8WIvSrY59DCzxZ+VGa8VCUruSfROloiIdR2PcM
wMmDHB2A9ilz011ouhVnKSpyS7/BTM+Lb3xN6fCTB7+77vfo/4YwbT2AymrEFYfXLingTnwM+mm6
c6s9dR4u/rwK5uCCJo9vY17U7Fp4N+kVnZnHX3L7LRPkhYwOzCEWlOLbkqgwj319EEPUaYxCXUMn
csaJSO5bghp/QwXmbwUY9Xxa7dk81P0y1LsFi9SAvagO2uzeLzCtK8kWLEJj4c2bjLJVvWaj87Rg
GzlGishxI2D7CjYZbrMS8oqjrok9qqSz/AojmV3UW7mSOA20jdJtvFdycxJMZi0BZ9+bratuYnXT
OBH4DTYTMyGZ0xGxc9LLtTROOydkvrqxRgfOknXcmyNBFwYzNdwpECRAm2Ndw9RJGb3pvHUjrAbW
pGekueSeH1XlaBqH0D8nEqPoNYPt+unsWJHOVZtxC9DDOP6Shq8dPLu1UC51EtrDx9N7RPm8R7i4
BbaUzJvnH3H0Ew3TyBCFV9T/NMFPmPxBhlIyxWaypwVWgtMQdlHX0NmthXSf08b459Wv4HmM/TOz
ntDbEnmHUgWCz26H8J5x9w4yP0N2Wd41HFv+KsNx1DsI3+N0JpZQypxoyjcefMSy0zCUBh6pATEJ
rAzxhbTG5AuJYyeMHVSN6NuCeZTeteIWdFdN+vR+iOODy/K+TwZm/8pqQDwJYoaN5Kq4B63TrExp
RQbG0JwJnJBnss/xf9TFQyTtO5mqzgYIiyzIaLfpMMe9ZK3lBUcmVwLaS64EjsxmXEkvl0ALd4ug
7myDjakLmI5uimCbomRfx91Dbx8bxBGK9ajah5TcOR+H8Fq0H367aH538RGc5bM9pvrR54teMzOQ
KTv5B7uiycFMuj4IOGJG4l0c0WCjycxiu/zoPsFbgRCsyVorPqv4msaTSUaOrgEi/ynx/Lwh9IG/
KKUWvuJFiaLJiwLeug5AuCJDdMUxX5G0iY8Ht9IG3SkRp+JCLY6hdPDLqaXRTUdVt1Hr0NIsBXv8
IEPHXzbkI8GzjJYFL6q3jJOXW0JniwQOd61hbiV7p9uAQOiGFf+vFc4NP/+Ws29Lw0D5CMd7xKg2
+4yLr67s5riemSOWVLZcuC9uztvzfBOP4cxnjxOhJnEGsrlG5Cv7zDpMQUKzQJiCFRZHmBQozetx
U8db3T4SwWDwUzZXHbr6pS+z2eXwb+lXzItMLL352Rpzv1rr/S0cbv7RP74HDVl+sPK9t8R/jwGj
t8l3Y1ZyWzXZR3ANOJZJv5BmT6yuB5NBwEIbd9ETTMy8FWYQ+pOYzdihaw4EWGUkXb12V638mXYf
bK604RwZp7I+UtKobhC7oMDg9qyAtRGOkeQ69NGNj3YDlEm/NL40YafnbpntOYpD7hd20cI40cM5
AVAqQH6GHt6LG6QaL4dI5tlcKJK41tBiXUdpxcaqGG7DcNvvKv2Xlf/kxQ8mVlP4xsSqsb2qro2f
2IO38gHIGfxMlxZHOA2Dt5fyvZpBWHH0GB+XU/hOnZNivu2ljSRttqUdqVv25KjnKhdTi0qsZTvr
01XAf5adbLxm5j6tA55XZfh62gOK5/Dclr+08pc0C/r5bFd3cxuyvpd/NHPgW++d4XuGxM5QpVwP
XImZ4dXoP9PqQ3peoCqsg3ShwnR4jaRgknGF1QuoZGRdpxjzdOdxJIj4SfSTebGkjzq/BjFzrA8b
HqK9qJoZxq8RssPRLE49msDyJMgnEdCjdBzmvrrrG/ZyNnFgMrkIPuDRTYq3W2Ks9K2iKfqoIzey
3/zsUP9ffnbjDONO0mc19GQo9ocxPjbtBLaM22OTnNQX2NJ4sGooI5JksJ5Pq4aGapcuA7PiqVKn
EXMWMQE6l8GR0aI6GXMXp/i5qaUlAj9sAzY4L+oVAk6oVxD/abQEI37HdSR/3DKZPEq3YJM8Isre
W4xykYJlh0c7CQnHjpVOjbb8JcIVZ7g0cESzgBxfC1y/OFEUQji6DOFnm1+jmOS7aRBnsocnApSE
NwQNMjkYs9FzkC7aORasdf9kloklncvN3+bqNOdksUwtUvw15/TraRHbqm72nOaNUg2l9XD+VbNu
7law33RxWYOTq/bUfGycX8ws5qqkSjcAhNTJk9Qy06hXxMOgem6+K+OPKP8ps9/7I66+SRZshVie
TryehIvxHeJoGvu/lJL5guiZXLun/rdofQvZzzP73We/qawW0qwQKCPBOd/D8SaK+/YbcKIt/VnC
jqKG8rcKrJSsscVoioLGeTctdc+b9JMDQIyOrN3+VobarF0oGD+EBX0H4HdON7Zv7dp4cg6u8CVG
xQpXPs4r/cloekGUDUgHnFdyOTmvhhg6NMfeg9GrSbKntfeehwZhMqUHwTjT215exSlnY5sT+4ZX
wB6KEyr7BbXpQO4SRpHuuwq//fRraO5lehsX9fAZixcBH1hJVi7uvzWFCoNRCpVylv8PYee14zaa
btEXOgSYwy1F5UAqlCrcELbbZqaY09OfRcndmOkZTAMFowHb7VKJ+sP+9l67PDTWQegBlZ8gaWmt
O7XuQ3PzRaS5vupajavxzh2xXfatV7ZeW6Lq8xy5JQhPiiyHg7MRCWLKb0bsWJmD86X2YcJcZYMx
thdUbrPIc06JO4PqcWGRbDloaN03MZxdewOvIydM9sUHbromxiVGxpc9LfwgG6bLXsINrz+lyyq6
Jtqbpr93VNKp3wgvahGTO+JgRetsFor2DpTmEX0G0afUffopFd3vfsdPqp073PJuG3fbkMFEu3l1
uPnEGiv+YXpfyKpIu7RHU2ufxgwyXyhcI8vs5HYPt+VXJ6/OpnxucPk0S0SprPQqwZ2lppUgnsh8
TVcBrDqUw+pkQda0BEdtJ1sxXS24TKhi1jWGPIfgSa4Y3UUWj9zPfPx21RyUHhxMmnhWXibNsD7i
WZnAywSIWMyFExp8L3UIWHK1YZEQnq8hAtZjOwTLXrBpFJdWJO+2xvPMh1k+GE/s5uwStXhydw4G
6eKOrUSqP2T9o0Ne4EaWb83FY6ReexZVh8dRsfeJOLeL0RryBGeFXLiQa7W9g5Mw5iE0AFrt0if2
6jWaAUNccTwjgKgDEeDWSqCcyRE4rbWVkoL5KTf4zxXh3DxulePU+UkH4/WhygVXYK/3PWSrSNq1
2j7zPdW8YvSeXHqn8dI8iCb/wvtNBxfJZmjoHd9NtFtcCwVp/lBPBzk7jlix9WOXnDYJvLFPgxOP
/CbRF2ze/MVrecUvZXH4e/3k8g3iOxb6CSp9YiskTNb0a/8B3SkgQtxtFAEwHCI2bPrWnmuJ8pkX
G0VbQFrRmreAQu5RXMajd98L4QGUMm7LBvpB84kPOHsyt/j9Pe8XZZFcMzAZE74uc6jXWyrZpOMk
HcHuLGxwK3R7JE/iCrgVMZwLlIdmxab7RzUuKWJ+MSn57LMAdw92YpIh1Xnx3oMmFo+ysUnLu5K8
05dolrd2nPsSVU6wjmmtm3RTdyi06xb6EwkRrvfZKhZJhyxbfUlrgSOly5qMkrVMS3rjcKPp5a6a
WFL2scIOf5iK365FmRtm/RX4n6r12Vqf1fRhKO+i9GYat4L1S5+pumm0L9rt/3W+kmjdA6syVdXU
goX+3mb0NC/3gR3M+bUZrTY8icVpRLDdqZnJrP9PCaRWFqt+HiIsqPt9OXTIb19+djAqVPsSCRfd
v+jZBSNDh/1lJ7fbSt5obFWOx99AE2Km/B0LRSBvXhYKfdq16V4qyMzTvK1+Wtml6m7c+MIOsXrO
/BQsthxYP0xtKde3EQ9V4MlQ52xZXpSS/X9SVZm5aWiaAzmeWoZK20mYfndhtq1iyr72FA7Sv3xu
UYiCX/EKcGzMPYRc0khzE2qHnQJpJwydrYdmxhgjFzpTtamnDSa2PmbY8/EQj1G50LQfSNHKnSqb
P7SHawUrXMms0s1C45xvLZtgJYfrjBK7fCXqnHG2uOd9ysfKlWra/xe0uaGBMsOZ97At+2MaqeOD
ukqz+Y+yd/AZibv93k/s4I6tjjgaPAGQOGG6GjkWPdHH/ehOkxcInIs/1OL+EN6PH8Wwl/V9mhyK
5BAY+8zYP4x9Ou5LiNBCdBmckV113/I7MBsDxh6JtcBXbsgoo7iL8aa/uqSZ6LTiUaHwxz9mNYr3
XuaGHGwx3dH2ravsrtuwX1otQJx32mw6aqXWIQIQHzWkk2FllbYqY3+/6PW5kdzF51TeTestH97U
5M2nG/ckdjagG+i7CY9I6BnZqRy9alywn4rgXn6gHC8eDSGH5Yy4oUWdGevIfJqeDIoHq4K35TKG
b4n6oysVeLuldQzMf7J5GOJ/+G1BUc2UIk1RRFk2/zZH65vOGsPAUhmNsb7lOkDt7auIrJOcGAVe
OvsJfOu5wjvr3yKFJs230Bsp/wQxbzUfuGnH6r6C3uVZhdsKM5JtqHH9HSquD3AUFkG8S9R9IUJQ
YWE8tZ0b99yAzjcm3kMDsnLfQ2RExxsoKWECQjsNtagHaKZ8Qu2XHds0mPy+Keati2+yP1v1GSEn
3Ya2I85qFFwjfJOh9Pk3TnY/nCwRPunyr9D42k5Hm6S/YFw5fiO0PoJvrF44BbWHt8xtH6W/+V6a
33UgrfONpeMkY21R0mRunKDI6llJK5uN9myWVx7z40BdifFU0ppZRutMj9CIUL31413FAdR/GvVX
UXxb/AqDRZEsR2lBhbQl4NmcLZxGb5c1gcBN8JiNnOf62Zq13yTpETU+lGYXZ1Isac2CmwhcAxiZ
g6F/otMSyY5W8CflZpQhODqYsTk8/IPxw/hPJ/YcejIkRddlxZSlvz0ZoWIIpWYKqsOsso93lmUB
aN/V2j58buWNA75qNkrsyT8x32kBsM7DBw4B1tWKsETeY+Uushck70n6Hqt34JXAfE6+9bsggFL7
YUaUQHZaR/IuFnY5qdwHtq3d+NiLT/6VJXAVwbS/I2gYkdWBf2VtHrTF2l9VetAYqwUz3Qo69y1t
lzr3rxfBXINov6sjlDdkcvhWw8TF/CD3R1lhM2O2NdLPdahxrZmogYeASsDxEDpIErXmvTyaA6If
dILAv1TxGdyd7Q0Zlem4EpAAwu/F6BQ9jtSNUmwnROfZGifTTZO4qe5mhldkMKedDmUjex/St0Y6
MVpozgVt3st2mEV7I/4t2lNdN0DwIiY7cPOg+HLTB9sBIiPkLVTUx4zzwHfejYeK6NF4iAVaUg9V
jV98n9FlAb5n9zOwB/OMop9S+tItG4/+UfglRrGVo5lfItmS/T2rDrmDIOKrtrYSeYhJ1YirL2a1
aypP43yV57N6lC3xqfDHKn91Y3Yz9wuR4WXbIrQq3Efp44FkCvQPygXpE+VbyJdTC5c6v1yAGCv+
fvtTVJ2sPxfyN7n8mhAWIpd7VinY6fc+Y472vG5U7XzdsG3z33M2sj4DuAtaT20LYDgAmyVrJqxt
LlstVq6aRO6+qQ+ZfBCm48OfkdvlwzXDy0P05sLM8s5dhIwEPF/dtvizaMf6PkgOZM4k4X1sPlJU
1PS9mZZCvvY/uFQbxn4q9pqymzLgTnbfLRSJfI7VHdTwEI5H9jyM404zui2is+Bxw5kW/ItJRJT9
UiDPRZdcOfuYKYOzsngRUIbw/CKgtNlBFef/Tebk5aXMbkr1ptfvQ/iLdkqNd7Z1lHARiJ6OZZM4
HITHemXI51g5N8EZoV0UZva1Ws3sa6ZIV7GAQfxmsCkq83ErTN+N8l5SQ3EKKQ0rTz6p0fbQM1uZ
9qm6W1T2kM42FElZK9EGQZgJir4GjvvQNgU9LH+mlxMnrt6m5F7x5d8F+voeB6yIgrRqvycC895f
NKw000f9ncG9gEHI/lWl30v5G56SvyKak7CFj0VXeUFOxFjfnabbcyh1yDl+iRDZivfigdLnWKS4
3aY9G8GdaDogguEJIiBHmZvrFywzs89VR9OEo8crUN4cCkn166eST1jvtdlZeFxG8VIE1zi45gQg
f4IkwzKjRT/8xWh+5sq7Fd4t6Rqo602M3oSukH400Z3saDBepNCzyFrtU3iVwaUfAetky75Ybwxn
ppL1O+bar1eiZxteCT0ZTrroHlSdX5WWNcH932vuf0u/sOZqkknntqkYojibMv8lV5fFSeF36aDN
ZAamrpAZ4C1BCJ6eZ7WBvAdxJGJOO4oLBR/R007DJSM6Vk1GdOrjJ3SvMjxC9zKUQ93OdC/V2HfB
XlvRsk1A2083Vvc7oF3wYf+zQowYnQItedjkq0hh7rattC1zI5Jz/adcfyn6V6d/6dVXZX0akJ5U
10BCHZKzoczu8Z9x5aah105nLbv5z6h3vmqEmTUa5N+76Uc6/dDGH4P4vYbDuKzkbwNhbuVdEN+m
qbEBwhO+Vqsdok8hHJLx1DKHnDxbtRkFmdUHuhj28woVRP6E6Q28oWIsyWt+7GUB38WOjJ294GPu
4yTApKfwZDlQaBN0R9yV4kat5/Sn/uclRJHX9fMS4pMMwhERrAqyfZAS3SbzVB861U0iPai/x8Pn
gNTBlX5tshKHu5i6olegH8ZOwLlmm9SZU1bXqLrmJKe4rRi/CeBR4vq4oftt+FW0ruCk8l6L93Mv
CCieYQcDHKwdSkAdkycH4BuvrWeCk2kQOScGQvBZ1Ad9nzq+6GqBmb0RtpjZYWz9w2NnzGbyfzeb
89jpsiTJsqjN2at/f+zyLO/G0er+fOwCun/VGQgCpeuVoamX2XNTN7s3rgSP8j4pd0u5++V9BU1h
1/FACrtWJuEzc+YkuJWkYHgN269jROmL/kOsfljm99xCI5mtDVS6xpEjQrSdu6gV3otmxfaDaM/W
2CnLR/l7a4Rb/K9bI6PKHuPccTXZSXEB5hH8Np8r42EaDwmhrPGJh2DZehwA4CfxHgB+MuxmAD4/
O1gCtTBDrup2LjOUxm0s7eJ870eHd2+g0E5dal+UG7K9mMUxwPc1iy4nkxOiI1abZprrnxG6VQpf
n4mroN4+SAVCSSEGwxT8iS0vre0LYevbJI1D8NHFvsQ33mylFIguNfMbmfTXPJp7I/jilcaaN3kw
vaT93Wo0SB+B8ImLo/+s+s+NjCdLP04JnJvTpgTEqLlx4gWdp6uurFJp+NucA2l52OUDC8NWaLdd
bDfa4hUj/scQsGz9J8lWlyRNUlVDAzKim3+LxTdFmfEspTw14g62eVEc0/FUL8FJwC8iFQVOohZJ
FZ7w6g7cFez4cZt53tVGjrZCyVxwQcgPyLdZEVV0pMCRzVNq4a72CGSUzUUpcpCTnyoXNfCccJmA
qTeU1Gn6bBSLM9q75ui/KO7EbE/6b7CO2OccsHOvqjoD/R2mcr/PWBP0PeU4mQAACmzp4iMoKOL1
OtHzBZzM8uQSvkfyykT362j6J+sDPrqcEOja5g1WmzmJzIEJZ8LYzEnkiUo1HlNjQeuEMuO48nrd
rnOOgtr25U2gDw5vwu/7TU/egiMmtvXncdPHdTMeVMHOfcfwSUng7B3Hj5dJHTtJqJ8Zjq7XiM1/
ycWpeS2W9togysXl2z+L4RUDS6q+JcJdpO4x+wiW6XNGp7XeGHuBrYZ/0OvZyNj4PusHSFLz/ni8
wdGfs0mlsaxwTlMHAvqisLSz2q/JUiQ92rnpKJQCIgrzJS1R5ttVAdKOETXCkYyEwIUdNFO0ld3C
X6akXnsYn47xrJCY41jR9n02SdRPAFORrRHv2+IYgq1CObZcusU76/R4uOnk5oWHlR7QjlJ4vu+W
ALa+PbKvtvystbuZwki/hDUnby+GwbWNqh3w3k7ZxyDwqPTOjir4+YX2bIflsxFqJw50P5a69gft
XNG3VP3U24+8vgcKXSS7pr8E3F0N9+GY/QpwcIarsF73+rotNiY+GRXdeAXx1DIPU7Jvkv0k7xuu
pPI+l/fWp9zYjLMTL9Hc3l4QwNaeleQP6fuY3CyBzj4StDj5LvV0ifsz3QFq4w0K446fjepx2lEi
0XmVO/zvJVz/bzZ9SVYUSxJNyxC1Zz/yv5wcmuaRm2E2qA5hWJlSceMt8N/rpZK7eDGNycPKiBez
l2fSBLrx8dhjGsXVdtWiy4RCp5zN4CwJ3OBcKTjN7LXZKyqqu1LckS5lajrfralPcFPHBxo/bNVn
PJZZ8mvWXap2iJ7ckuYmcng3GqpaDrjFMHYmw2GffT/P69KwY10y2q3jiBotBb/DWYr9l99YYcRI
LXmwHP3F+Vw0rjTPs2iuOQV4JvoDzQB5v2PFCbiI0uqrq7NKrszc1YicabnXdHoNds0PobtKxpvU
v+sawb7lWH/v9Y8UPN4fKfR/8C/XNrvyyn2m68rZQL0QXDyy4rILvL46KdqheJC2dyPT0/bmERPs
4O8g69gK1bfwWRAQc6qO1+oze4H9D9djiM4NPMd0iRPk9RJ1WpduhUWLjVf5x1q+HflksazdOL75
o8uaVD0+HVLEC8NcEzH4UIyNYRtuySQ1/2yAbHXYve9y8q4od728R2DHhreHeiM3OmGpneMFUTDH
C7rsoHBRMY9R79YwLDyBajLp8tCuRXpTy7exfIvJ/y0tes+mC3BvzTiXmtf3CwDGfg3V/5QsJv0c
1a4ensL8hJW/H70yuOjNgqk2Tif1cTPBR+GNFXMnJJVOHSjlpc2OuhWmeuV0egRrEDaQ/wjG9nPE
8qwqi2KPswrrFCYfgGwgDx/ST/lqDEtIh2CeB/Ez9r2hvpQCsLTRJl/od8WyBbGCKllRN7ypkFQl
6TPvvvmTp0qOMI4r3TqKCLh17tpR9g2O5sJaTgTCFBeeYVe8i+3N88EhLrJF1J+FxtMUN25OqU/y
cC4gezn45Jux1CuXcWPN5EtYdQvi/dqzJ8mqT3lyJPOQLGzlolxQmdB0Y9ZmVkIwqMBsM2qk1kt/
xbGBMH9FL6a0e19nlo3IxzLdLX7ItE3YP6KFDzWCMeWOiLcazfAg3zpiBIwervyDitx32qIYrk8n
gVYyn2/ytCwRew7vCRVepxH09RrJ2opuLyOZKJ+iRQ5elcPLaKPwTsJ+eH+oV6O6TtWVi7iJbXkD
KK1neJBvooBeojU1vvQngOi2iZ3OnsUfNBAs1gwP43n6F0ukc28wri4dIYHQFRuMFXC7XfwxvPm8
GdjcsgrgwfIAFhKUVi7fZPzhNKJdiOQvdNd+76jEcsU5gH8yRtdCWrNL/1vVfAeyZpI5UW6KctMp
eJ2uRUfhLN5wrzmF6lz9/DoZMbquOkf7Cf5Cmnb1tc2P+XCMUQ0TV0m8gck1tb8wPJ/ojWZZ/SLw
GyVfQfjN6L6p/jet+a7135jeyWxYG2YODDQ47mvyenigYpCQWgUcNNm+H8u+mucNgwUj9XW1bAZu
w5t0+E15xASnjDtp3BXJHhEvERYxqcd4/wI9ivpOewKiYxq1TlljF4+Vlh8sGITV79xpYdwris76
Nb5tpG8KOzYN5WPF+s7G3pI6XuYfhU49PVKNrUiHo+BkBbLf3EFD2Kvrtlm+JeoF8ajrIbrOx56u
34FO6nlkYYKcKz6U/VfPIFrA896tNCa1rW1I9vgMEdC6OsbvzNjGxWxzWuLdV4i7MqJf3GX4WbEt
sodnbjFiL7vm6o9CvRTFvGS9TPXZXc8/pmAL/ibCQmAedDQojjDZMTZp+DnGj8WgnoDeLDYO//GK
X8Ud7coFxXtPLLJD+QaMysYZYUl1m72TxjyIjpwcO04hBTC8eYQFqgZD/v/eFOVnRvHv9xokbVWb
N8QZhffv95pHE0iNUCsqhnm6/ryA2JB06/jAftX195GyK/WPRpYWTBR0CtZYtwxoGftwnCcKBNor
nBUeeyIG17b846OFtTBzhTg8SGT4Llm+LkJHol9pvIa+DYy4zK6dfsFzL36l5acy0XF1r4Nb3V8q
5tw9KDTQ+wO0uHLXc1NMYac/ZUkM/w5DG/lx6QkbJ/jj54XaxOmeXwzjLCyN4DOm1/bxNsCXjrm0
hh72KPFx7AbXsrySeW5xa7q3iDNoCH+QuxijyZ2BHavEJpeFWzcK54NpU+6CaSdysGkAVu3dMDhY
wl4bD5Kwj1cvdEUFsb2AWbML1a31QleYnz1s4IgU6sB1e2u2221kHAp/z6ZR7TttpxEiYmHNc/sV
WCfEjjOUvsa/4urDArxmkVA2tYnqjU13PcPrM+JZG10kCDr28jSaW9mcfUP0P3FVB9RNfoKGrvaQ
pAeqwkUCVd2uMPcJKajmHM/8xTakLO7Y9G4GCvWkPkuKqnU4bDA30uL6l7lRVbfc3XsMjdAG1e1D
3WrcCLttm28LYeNz2f59b9LljSzPI3nYS1yaFDFzsmajxxfUPLV0Q+UoIApSlkcl4EE3jqH9VmFN
5mZacPnaZKt82NT6OrS1YGthpH3SAH1iFODvBXmRD7e8fNMwXPU3o4oOTfod6f/M9Bczfnes3+kl
UYfD0FHVBfH1N9B+8jdI/awd5T8GfZ91FH//kCjkPnXu/pb5H+QeQVDz7iHnTICMNUkqMhJEIuDQ
AiyjhKajAahdZCwtSe98nIl4VU8VoiOTWX+jq5gUei+u42oTTHNTMeN4FCqIGDMmNH9iQjsHIIbS
zDxJ4QmTTNsdVd9qSm6GgetGMjdxM9dQpagB3SwISOFaBlp85lMj966Wn8P26ldvw3hvpY9omeXf
penHgwQLGcw/hu+U6K0uUXG4bHNwNvpR76BKH8eONupDbxySxwHvz82Xr904o8y4c8LdZIszjw/T
pX5wMq9x9zbF74fX7mxMR3U8aSPHODfP1xTJcUuxwcAe1fJ4oJmxNOZmRki+GEPxahlrSTwmxJyq
M8MjWf3pa38M9Q+h/a4s2OSCwIur2YdWZlSE7sKKpj+UYPJ/EGKL8Tzn/+qrpV6b4aYmN8rDk5vS
35LkVlfXrLq2xlnp5toDGBIwPggwXeYIxj/BVBT9P6leOrBYS9UU1VRlMt//vlyGQaX7fjmpDlon
T0JKIOYZ2Xo1fcMdKLAwVjPqZFhRRwvsZGhm1QfYCe8tsJO4BQn+S/y1z36RqiNkI3FW1ve0SGny
YSiPCodCuE1HB/wTRWW+tGPuo68NG2uGjKiCo4u6W/vIr3SW5TWVFbbRLqp6Wydb8iL04uZ89pYU
miOOUa8UBxf2sy640HvQRW9lcddsPb5qduzvRA1T5tyfTJC3fOoQ1XQSFygRmX8yOGxNp1Q8ScIR
LotR0U9dxN9880NdmOrtMWcawVVER7qxrW7nuoa1YZxCCjo7+am3stp9Ec4XIqvDh8hfRV/1EsPL
szOX5vTWl29l+ab3t9S6WfGtVq6+f8kWcMaAmXAay8DWGivNWEHQw1rmeR5BW0YYJ/zJtQmFAZbo
7xbGf60AiSgRUZc0J8EDsgSi6FwqoGJ8pM8gQB9+C8kUPekbWeFCM6MOckYnIFQ+nfecdGqXKVaM
JxGxDqNTuysszEbbRJqljseYHq3sqxDfg2lGIkmRYyqkrVdU3VrFhoRFTXvtU+FIV3X1Zg33vH63
qncp+zDV97R6t8p3YdHml8GgjsWTGLoreBrm7hYzBK8ZReQMjw2uPkyOD46h0lk22GVnn6T/tPrr
vGXNIcK8o6pHnH0Z+hpvP611fIHxI9UgbvCpDJzs/LXYzcc6znT4VCQMCU72ms8nK78nOrJ6QHHS
12PBmW5jBCi285IcPZdk6j7Qc4VtSmuMeqrbk6SeRmL3+EfQZbojg9gmDRzS461dtuuH/oMPBf15
4vz9TCLfxnasMb9BxZy/H/YIaooMea4pwheRiHNNkbIUb28nRGaQ9ZgF+ksS8rLPZXudykN3fKts
PcUwvm//8JOLOnibyk6VmQhXz07XVTSsJLq7a+Z0lBuVVy1x8mluMmV7E3qCb78dC1O/LSmnULdF
v837bdxvhZmZu53t3xew0n1C6MwzF4J+ACv9SI5gpZloCP4/4Jjkp8rw971EVRTospABNfPvsABB
HsVs6mtmf/g/S2awc97OIAwQR2+C8db775HgKT86h2AindbycxFRI90eTdAe70qwfCQ7v/3WGd/1
tWW+9cn7oNyb8V1Q7kl174e3WgVorghuXrp+eYo1NKCdau4RKh4iPUmzzUCHGdHNNoNysZINOjrP
rjI7CWfqkKl7Nwg+njyc6WRN3NsNXv7LCR+FuyDcmcHMIBqAurLnO6Gw72rqG/c5lTSPXffYUUik
ycACS54ZEuCfuWin6UcZ3ScymdnFpllY7HeGvMUThFsckD0NWS+QvTLMdkrmmFypbCmep5jv6z5z
teqgxddCuhHyyUeXquNLxhm8w734nrTMZe658J6Wsb1sWC2bnfQUmxMqsuRdpRMlxRqyHfF8b3xr
LcmzxYqOPYmLjrgaSFDRhIBzXVyCoaB75NQbbgW7dS8TQU9PhX6KU8+CxwRxpXUGcxk5JWdDef8r
hMew9fHBDFsp3DkzNw5drOuhWMzcuEQ/Buy1GvLOHwklpxvfpxJ7NcXemBNNexx8HErSHgaD2UV2
iJKjzCWag34wEaaBnvjl/h8O/NJ/8ywAN6YTR5QUGUvCv+9gY583lVT5KiHS4yva2/RXytWe+8C4
2Pf5KQplUOv70bxGGWHp+lJLN/Nxb/33yfrWLqv64wHjavzKpq9++kqjb21wVn9F5gdhU/VgGvvA
3JsKivPOlLZiCtl/XaBfUZXhM0U+5qnLM/cgGilddOaS+LRuIgRi5U2Q3zo65/p7198LkFFYdx8H
rbyq2dxeUdauJlYLOSQvwGNd2P1nIK389DLQX4HZqKOwYNv6mzWGaWHtzZ4Ea/iOJgt8la4pnZjc
E74Kt4QxeQ2Sd8ZEGfWBGNp0CR7cA9d/WRtm13Myd7Sl2s6+lECprf0rwwD/BLWnLo7leBrgTc5y
rTp5ueDZVXDs4CisTXONCucaIKDKM+ErHNgD8VwMmM8JSEZRGaGndBdKs22G1tZYmrNJBAReLipo
cwoXmhW8OYwzk7IqSWNGmzjacHJmkTYf8yJNMKkjnTLuHuWy+NmMu3ETFngbIQocpMeBx0uS9iXJ
zHgft7QH/dmGiV+SNky6dFEiSa1DFS7afCEAmsr2SY2FEB4vAg3dRi5+NPmQMk9bGO3RUD2ldhP7
1xDve303ACB/7PxFqHng+JEegfErxl3sD0b4D0+tpP8nX1iXuaLKsiRLOs1xf5v6JsOgpUUT6g5h
sl4koXvVjDfkQ1Ig7O76B8JlJQ12ar2xGGpM3qy31McYxgXiVhmXo2U3TxI3O7ifbDvjkvvrR+50
NyYW5tPiQSCmoy9vWNYkdsZsU5QbMdxSApc7PLBD7xnZ/MCCZg86V0RkSTyqRkvdE1rvNU54BD+5
iVKknmmzltZ2N4kfsC2p24EZaD/H/fxujvthsYcjYpjGQu2x5GHVPqUaujEMKIrioIlQFPey1+N0
a9kjQapS/I2VHF8c+uIzPvAKx3DSxm86LNB3uu5b7X+rze/qdCJVAv3y1d3KFkzQUUq4NW5EHvpr
pWKxmcsiswYf86HKTmnPejf3d0SgjucHjPWMW9nAZTjcPdRvku51uiemZwPF3rBLbT3OMGAvjT3n
F8PenHrteI9rK/+KKD+jB4uA4K+x/2kIP3UIbcYnMESTH0zrBSpaLArkSdIPs1bN0BCcwT+e1OUn
qv1v+yxqByd42TAk01L+JmxElqSk8RDhzXrus9zZwPhRlsWdjQ5isz6oa23yXnnzOLp8rJLme2F+
52j9UG69cosuyYDPAxDALcuvfXfpQ2CZbpZt8u3rpiYujmPhMRSLRBfjC19YwSVx5vXmHl4CCiHr
+xjcxv4C5j0Uzkp2E8YZ8p46L8g/QbM6WSe77S0PyHIctjrIpoVRX8fganG3oUIsuRUJlcLXh3Dp
WF15z1xd4SB2tCnunGNgF5q/qYPhkEzmSuPQf8TfN+ReU1+Uc4S8bmyjBvVwd/jZoGxeQgiJ9MTm
G1FYr35wwvbWk0zmb1MVaxrOuaQ4a5sHLaAyi7Lt57NGv3QOP2MO/cXplVn7ODfQx7RrgkC0P82n
pSDDPEQ5dXIYsZ7iLkWMoPYhQa/YWNxg0032R9jNbpu3pULalBKxcF+Juz6k95Dc/knqECjK3itz
CBRbStRk8dIE17JGdLtSS1rscBiRfnhlH5xpPFfhtdGurX+TknuT3B/DPfXvgQunVU7pHIaCDcDj
UEn7SN/N6f1w/XjsEqKW2XZqN06pz/4UNeGEuYYNqc7mAt9YgUMxFyHByH9cxZ5O0b8/k4B/4bZq
1Jtq5t+IdVWuKmLfxarzAhM4RmhDDbPKDSZfoB2WdFAJ9LCtkMdjDrr4OLagKUTGt8ekOIXCMRV4
5E4d8AwnzFarD+Hx+ZULR2ga4iJTzlDR8Zh2gvtKQOIxrelsi8XV0SXxUHgF03VHC05BfDTNfdjz
2SYfdYAgpnauZLfpaUrcJnE1zZ2634nGIT2jYL7ja/aM1tuayrUVLgX7ZX9ukrMYefQ1MgV9sEMy
fFpvk8ZhjBuu+nYezL5WLIJABJ4e5lq/PurlQGpAPjzahYmeKt+GRYk3gsIEyC04JP6sOlUe+8WS
Ohy0cOpwDOX8DcvWrcuv0j2VXDM4nRbCelqyqE3p/HRZf94rMONzmNvtsKIFrhG4vav3JyH1DGSE
5nqlZT3UTwWUuV1okx1wjdbtWcg7D7tAqnt6i8nBs5xJ2PTKpuW5AyAO7Rq8L0TaaC0hJa5RGMRi
3j/7cxQv/vcRTZKk/2IbkA1dVzQ2PFPW1fn3/2VSWZdFEvWlpTgvmj5FiQOtXG73I43enP1fM7t6
/OqQ2ObHw/KPZQGRBrjMNokX43rGRezD4tiaM3dcs6Nptp86H0P1McVfQfdN0X60S9O6Jv41U25W
eUurm8KPO7uO4Lnu3PWNS2mvVHk9OVHFQun68rHKqACk+W1Fj7jbxseCM2TvphLtnBuJ5LR25cqb
XxOqt+ckZccQ+Jmk9Bm2t67ZuHRV4I8CV3hZicGGTtLw06HYO8D4yNSyZOhpCWAxb9x0ynGJ212j
DT65GhA6ZZJ7b0cnrLbtxLLJ2XLnHCPg94LnA2ScpwE1xTfPaQA4s7lP6gx0yWAeEOGY5n+NaBkv
VJEiBm17R2U4YBgSLefVup6FK0I5+O2j8+vTaSnLifz/k7oN/oR9A+A2WEkVaJMTSevBnOlDoHMY
1+aqt9lXsF56iH9/ppWARQmiI35/bZ39JoUjls/3TpnEP8Mnrs0K3ZkbDdDrWYFzELqZylwgfcxd
Dn6117VdVuCkf2Y1sOS023aB/9vm1cwq552+LFeO6R7fwV6AlKtvXj5jepCdD8bbXQ9I8XMIvjFU
nFzBcjNQADgJCrrLPMOfnRzSapKdry89w/xvFGdDvYD5s2xnPwFV1TcvLo2vO5p1HMbTCDn24WWC
p5VnqzyLjMpHbAun15o0CTPNxwyPBfxeg6JFu0uxCM1t2+Shwt5+iIu83Yjwqn+qb+awdVdlijIx
2+qovmFknjxrA0XAFUutvvbD7f8JO6/dyM11277QIcAcblmJrBxVJd0QUnebmcWcnv4Mlnp5e3kb
23DDsA11W4H8w/zmHPPZX8P++q0RicqFPlmPxNkjKO72ORacZztRb8N+xZE/ABkQ7n9wBqw2+H2V
+oh7rjWurf3r18rVyo0JjTxnZg5ingq8FTFNBR3jeuDRbXoH7Z9MNp8AXAzy6SONhUvp6xragniW
/ctYXYz4imOuujB8x3OPhmq2+ApnJIa6n5iiQxWs1Jegfpxtj+eNk3Hj8j8bFBtjCJxzLrukFbdw
RsKFHPwafIytf4hgFGz3z+AlI8nePhNCodwHXeo7xwh7P8pcvPxMFYTgkKu7oy30Z5u7D3/yk4fu
NXF9xkvqH+xjmdpieSjmOPy99kJbLn/aK5IoDQfV4qzC/sDE5ogGVm0jBjKVO+snskARbaHBLYL2
hmWYO3tsbFWkxNz+fXzls+T4Cgavf2HwoFWgCvzUIxLLa+7+IZKAQvDZpcQvySZWSHBviPjwEmDG
sWtoVIGdpSt7pbTz67XQLtqdk7SkHdr2+IyPLvP3qiBLfqMdsumuSnT1hbOfnZPaVhv6E7ZUl01Z
HnHWBceILIbINOjar7vyQW1GXX3J2o92UUW3klB9d5Otm5TOrRXRBRDA7+TW3oclccwmWVqnb6Lp
bAuvoCP+pm8EnUKljT9sBNqk/U0w2gPdIsIhlPaDv599PgEH1E6prAJOSfUSE9tKGVc1o9jZQCCz
2D6zXWzsmpZykQNxTMpkaC4a3uLno68/hPwTcIRIqPCSzS6d9FVCsSRcPvwYxC9LuQzlJWdTzc6n
J348fe3zs1fcJ83ylZ3EdqfSpzDpV8MXX5uxGgmZxDfI9pZy9YNVhrltclEN8qaRN0ypnrcJQ6Af
pebYNkd6nbs3xtxqDZHsyqHRPfvRG48wsg0/Ot8eXhUPv87TBO2V53/KF5oi8bKrnJP2KZ9rs4fb
QtFou3Rt1nINP516oH6qlsliH0RvX7/KKkxpNyGJ9qm868LdN2Ko91wPCSB3v5ZFe5a4pNNAQFzf
P/jKzrc2jTrJAulizE7fpRSlevP1e5lB3n1Pu3dkYwbw/PVc8arE/gz8ZHVJ1cv037h+xa8vdWyO
RXRs6sMYHsJoT/hFiXeoyfyrqezNHNbZPX3e5GOk7sZzRQIi3RTS9sfQniCb34jMZBxjkkcavvGN
UHfaGbsHAgBxX7SqH2TAppeN1xi/WbLRiqVRLFMa4erVHSce1Ee1Q2uawm2xsEofSUgjwZpyUHyS
iX2XTs1SNG5yd1ek93r4gCE//z7xIFfVT9T/NeXuhjzJVZFC5HYNtWRAdSYYZzld7Qy1I89DcZrL
o1J917Awl8fyzVw+hdZE2eVL9tQCx+pIzjgDPi2qVKZcMG4sUsFChDXjoCMHYAhbCwaEQktaijgg
FMeZa/lNN68npnz6AWsCkR/POpAVKAIq0OeGAFPjiFSWrBfMbA8zmypTdvTpU0bMKGiSfYkZiTSJ
GZ7pZNIkZiDU/hkJQ8rIFgLXyj8btsdtnO2sjnvvvjBtwXtrtXui3QX1/sSoh2DezajBBkjyduIU
/43gAqQmGVRVhns0sqSbifkiiI5KPQ+gPSYaZcSY949addicOnX18+cLrh96G8KOREK9X0OD8/bS
ZxdxnrZrmm0oUvzT8z8GLqziGcnKqJgqvv0KK+GqYH96VXyHqPsqRTZOoToJe5XqhDS1KY71Dvs6
nHhhXbKjHEr2NmzfwlWK5o7JsIDp2rCtsdq+6JRhtdH3qUl2Y26mLqUjRuMAKd5gaZ7yq800tfnO
N+eU3nabOb5N70b9h0h1pzQfSXjXrOCLvph11mrQz71yWr+X4iER9qm//y5lq+ndU9cD7h5bquz1
emCqhlML3tzRk86pcK2TtwjrNq3u4XtPBku1YfpI/q/c/yWEP06OL9+U9joUeFBOmQEEddN367qZ
ErXz0292OEDHDa3TIOfz1fzEtSq8dxybG3wYq/8nS5nX6ZKgzJdUZcrpXJBsw4Yibaz+XxppUZvE
vjoXYyduzrBPJeuWx7c+vunBLlSd7BY9z1Z25rtqabPBn69WvkWPHZaLo1SdF6sBtKO1t+t/s0PI
/3TyNmWVw7dhMuKz/nZDiyJVS6QAO0TfbmJhm3XFLKzOoklS/CZ0k0dEf+C3VeJJ/ExIFgmfpfDp
959Z+iHPxGarN5iXNp6yllNKDjC3TXGryo4spBRQ2xCy91Z8SBP8mqcyPYULyGqVdi/0WUIIVXxo
jb708lvVESWcNsAqMGbpSjOvUXkhS8t61dZHJTj4zUQEV6165vsLI1mYyiLDaEpv70qd3OWasPaV
qYHOTNZesqaBrnZlPP3PVcvkWF8K41JIIV0tCmz9IfD4BcchbLMA4EZwK8lKwOW5yLvjmJ7wkZvP
c+NTdnvxUSbKSzD3maCQp1IPQ32I8be0/TV68YRwPHzzhHBD5PLEE4rG4mEM3BX25nDUscvZv2XX
Ytf7Uya6TOf80mhQNmclNUh2lNxD9S31bnp8Q7OXGwiLUFvcXnLZiEVvJdPZjanQngD5OsIW8KKN
N+LYBUe3tzSud011hxvtQcAXH6x+TXKqvHlExrA5jtoxmVnN+6jcq/Ytaq+WVNjhV1K2RB6W+gsz
ZYQLFZIHscfolo8zo/yRVD8ylo43SeT29Oi0N6+66vFZtkOO5eVaN9eGslGs6XP47msOKXp9V713
T/8Q9Y9OoU9XPwIS+ZbOvqmeQbTH/Gk10axMRkzEuzzbpiUaPCBpkUUkxF+wJsfI29V6jpc6ffcv
8VZLMrhM/l2UMDVLknVyDSadp/992Yw1ochLrVPnJIxAds3nWj2bzyOJWO+BGDRBeaLH4DJJHH/j
MtvS7YEKWGz9Lj3rrTlVrafwu5J1BXKLGh4LfynMUxeDOCwiw3TyeuLWaQwgp3kUA+Nntj4I9pC4
hU18bmoST2FxsVICWphp3VLrjmp+LmvKca9hSaH3KJ4t8+S6pLajuWBdqWoIGBh4M8jrHcxa8dTg
UpDmnfZooYVUX2bxY/6gkPeRF6c+YNoK3WtpMDjXbE7I4BCwmq2+y0jm4myYaSTabqPJsepu9Exr
n1xXmHz+RA2M4tuyWyim26Djz9v5k1kmNBXR6URHFEHzORWZV2tV2OOcrxeNuQRqXjuYXedBuCjk
naWSpdwUxaaQwXa64WQYrkJnIEyUu0Xv9sVkO9KMyXZE7WegTQO3Z7BW8vUI1Pw/vR9k06voLWNK
El3zYgUNEOBEhMWjXceyG8yKbP290Cj/WWiyDtfaMVwMwbqMATvcauVGVLJsAUJNC9y3PMBO+0ok
4GSp/InjK71S3362GGCaGqfgZdTW5XIW+dj/fgtlBTzPV0sy92Yo4ZlMJAaOCqhENkeXEfGzmnmL
ANQYFeUK1Eo7Mt8ybOZFdAI+Kn6AUoaWHo4TLR2shJVjOTmHySUorim8AUwxhoPhQSBFErk4UugO
2bbznrsnOiSRwvCsjHssEBTc439oK57GqeAevwxmGWUZA5kGoMiZ3qcwDSKYBiv9ehgSp29XEjNo
fblUkhtVu/JCqjF3H4TslDWXtGLdWVnZrO3XFPd0/TYPmtlY0S1SH5oXlk7kUM1juiZulHsOcaNv
WAQazdM7Vov2dVWGERkzyi1OlXzKkJOnnY44r/rcsCUaBKmx+HwNC9l/BNGn0Dx67a3SJrW4Lw/6
DLqZXmzFnvIpWtvq9Dq86n/Jmxne77yZ+fzsCW19afLneZnBq2oOYTM1c3Xq3grRZ/Y+Bh9IRMcm
PBJjCBktaiTqlT15ewXtINhnCMW2RBnEahSm7hLSB7hFJQCXxUknabmIlW0Q7BIu9VB6la2ubEsw
J8amzv+gmrpItk0CtWSK7giSK9MsBsV7aSjLKT55l2swftP2QP00mYoEPZYyEG3tgzeAbid05Bwm
up3EcDFDRv7ALyR4CyxDWzJEUO0AGEHQo7UJgh4AI6xDWUwvqFuZDraCPJxFdyvajerGe+6s2A5I
TbxK0L+BQ1bkyKXTwp4c+QeXP4y0jGbYAlwBFRjmKitWIcdikxgtgvNa4P6quBkazQLKWllcRiaI
8uTzhbIm6XOjnRviidKb7JA8j5m9Eko2xqngrvbulvT+jcgZyRCEdtuGs+9+u0j8iNT3KHg8tbdI
u+bdWVlgxKjFyVzbsOa+DvE1z2sF7nVlBU6FHpL/9i50RJs7F9CSsJGJXwM9htvIoPMQhns5Jd49
UVRNbOPByyJe5Vc1vNWLor9IWLdlKIP079zS+LYXh0siXABk5wcFBs6Mxo425DyyTYOpscP63d9r
4GCZW+EEYjMN1Fx+rrAS16lLEchQE9ACyrq2iZKhGlBXpB8q4+j1J43brXgu/AtDi6dqE+LBYjYF
sYnG9lsSPEk1sxDR9kW4Fr6SedHvcBz4+t7QsB4c+/bYcWFNTpGXTb+ZwLmCd5bf7NEjsCXF7cNK
XHzf4ig48pS5rBBCgG+W2scVbstpiAEgkDZIQ50bRMdhhNCbl67kqrA7f7FEuaAxicHbE+Gtdb67
sbF84/jBL9zgxHRSYVUOTkdKGB4DnRyJ/YvxMnIDees+7xc5wZ0Bc8srXZ3+Ink5UvQ9gFn5VKzL
CB/I3xniLpB2i8VY0yhP0M6mI300Hmr+biV3T33T1GurnkrbCk7KwiPZVy/jePKxNNjkx1UW0qDs
hNpksYYz+tQmzigW68ZYF1A7HQjF2YtZH5unuju12jHXjhGspyG3nahzFiFouJe7e4A+cNe9G/9D
HSm3PsXY+GkOgeq5CI3DkO3aXR9cyuEaq7dAeIure06pwoF5HoDL+cDg8oLXrouvRXz15/7hNIOK
7JsnPT7FzP5msMsep87mX0tOVLzntU3N1ulnotyj521uVvv+3cRQgPSWwUJ7lhuYyM9oPVrrx+m5
eftJgScoagTNhHQFr0N1nM9jGzOR1ZyEktTsrugP+MA3P8mAgj2i1QWM0mnTqkRHuNe/4jOdfIio
3Ajvos5vHk4N9WDUaosnXG/fpm8o6C3u33gqMkKxFY7AO73Ulsl5ZGfVONGNlMx65Z6Hb2itDUaM
5kzLDaZn7Wde0anxZYhUKz9k7S2sr2Z9SlAtKAZL93hq6SpR60u0MNOTbJ0SbTIpchbGwwpeq7D4
xklsnjGGJpKLrMOHZ73XaEbqtvQi6Yat1/tY4wS4C4ztz58DpWR0ChqLxm4JlNunQbrl7RWvOFal
1jV5xhlcQYdXd2a3/f6OKlcw3v8ygnjdc/52KFS4BhGWotJXlYy/TU+VJsm1zNIUzi9b6E9BNm1s
yTb27lr0kRIzwRw+q4trrFyN4hqU17y8GsNF0KnrI3IO+GXFJtsRB9SXAdBdjGcsec2CBEhkH/J2
U3jbON3LybGaIb0Gubt8niKTHvVNqGyYhl7tmvS/eKZIMgW385j0n4iOJJWbzyQ+MTbHsWGGP4bs
89m8p+bbhGSc6DDn87cCPKCMxqehOhDoMJuXm7VZFNY6DbfbeMYHZpvM+UVryy9bEhdeNa9prpyw
dbhE2EXgT067CN/qM0UaXgibaqoQk+K7Fd+14q3Hgu6wDxGa9ir2qpmKVcZbfQcpgDcRpMDSRm6a
tV4NF4Cbyn7xXPYf67jdJN4WK3acMPGEjfUNmFfrjUETq78FMK8KG4RC1BCL2uGjrq+f+dogiaCv
MV58x6KlzvZohYp3zokZQkopieB2GOAoul4xkdicvODwVHfynkEVrKz5T1GZRiI8QpqwkhidvRBa
NZ2tmL7sOVeOf3uGJi/s/3qGDIniG9goMs/Sf18sGk8derGOVTh4jH2nSRSZr8cmfJve+MJVxQmq
nVZUVwKewIL0jeSnrSCNXHl0E9MlN23G68cj5IJoOHV/16pHUD8oFMT9/vJJdwl1D8vsVdrV8/A1
8I20cleqW0odYsCvRBTatS+7JhfxGXF+VVnKyoTr+J47RBqeGTeZ+z1F2nsy03owYbGR/+OPIucn
uMnrTVJvgnrjLyjfw/hP5WlHWVXwnkKpfmceLxjX1CMkd8pR5y1C7M6zAC89JZ6OyjDtJZyq52Zg
2z/wc/r0cLF4hLg115RZfiedzOywBfK2BR+WibvG271vJ9rlymvsBROIlQA+vpzAwrk5G4wvi4Jo
c5bkeyH/yUnKOxAL9eFxCAtKlmRx3xZ7Ud0mTNtnXe12llOnzkiPJRDw3mkD19RcivFMaO0bGrm8
dDeDbrUVzC1qE0EB4qJ9vEejdgabJzF69RywBXFC6plIrRm2ocyZ3EnJB7y3yj0L3xL58tRPES/z
gQbJeUEt+789UYw+//GJol/cUjTi+Nbf4tRRXsSC8MSHD/shp02L7wrQWDBrhmt+GP58Ti6SopL5
FJTGw/Q7x4N8cgiNeQ3Ji2wFCXXD2e14mJ5v+K2BW5E4tA60KoCu8SmR3vl7roEtc9Z6xe+hRjqM
nceD7qP5m5AeYu/IbmJ0MO8Eaevd8ldbgmbH5bKm5vnVrkqklMM/kdJYng7/REpB+5v5z1H7ORQ/
W+tLeCCVcz+RZzur2KVwUrC1vi4yUKOIU5QsLbHL3ZK7TJM4w4KP7dWpEtPy8aXiCXc9qrNoddbs
IqV+8BTql1G95RcpPpjxUY6PUXqykpOSnLzupHendPVXtrIdEBE8l+RmZmPmtJlDc6SWr86Stuux
Thhbpd/+SulDhEfn8BF4sTtizxCkMCh2Ww7cDHEoYmxD7j+ghl2BlghpjQ870Df0AdEpRB/QYsFk
33/BKBi0mHbf3aK9F0ylz17yYawzW0mB/h+yeounmVzkU9naiyHa8h9KamZw0y0Qg0RXxM5kowy1
+X6/iJrz9l3TN5hN3mchWVHgr49eehctW/XWsGziftOCs/mDawPogfBlkE64M1TTtaHl/mC/p1dc
f9wUq6n0PMMVWk3G0LiaZ9yLVsqsZIBR7Xqu7MGmOYoanPrt0O0NmojADK2fzfTe0GTHKzNSKa/v
eF/Cufw6LT3jq6ZcApW02maUfvfSqb4NL0WHuTejZrR5F+Q7FKdwP+dgsIRlYb3s+v/3CiyL/5BW
wGkMgkCCliJpr2rYv/gISksszCjjfaGDPBW2m7cAFH21FpP58+XzGwj1xBehu8jtTTNvdTmnjOIh
WTsusDzD8tQYtOIOK1F1UGCWoaXmQVQgGvdzA/vvLbBuHMBBjQgT02IUkKqmrpdQQSteyzOlnKxT
RjRZp/KfJFZw2sEGoJIBioVsTehppJ50kQRb2dqWBn5ZZi5wUw4S9mP9+JxdDaT1/uQvaLEztJ3Y
7qC29nb1/Axb0Cm2RrMaUx7mpkPrMOMSo4Wxp9x5vnLxIntQdtrJi9yW4CVWpriUfz679bmVD4D0
ix9KRHfoDdl+trJD6MZQ+PrD9keR79px188EGqg/utIpaRszMIPMJIqHSpebJI+kSUaUwsj+krL3
DJd+YbxqzDNlnStrRjdJyvXBjS3ncxFJu0zalXTdBLvntWnWTCH4iBxQ1+sjKBmG3/zMbcaLabdK
+yXTRZ8ubGgz4IdyN1161ukpncP6ovRXrbj1xY3iqnAJvpULrfVWRm8xJNf2SsTyaUw5mIgLzqZj
PJzxuduUzhgpzQCz578I5lSX/8OSrMiQL/jF3/QJnveXR6zrAskPC05RMgMxdZkIyxfOtPUXmv3Y
KOmhzE/ficlhVkZbj/fOVrFgT3GXEaGp2Ak0NRGPpiJOwtZEXW5CtWaD0rQZG07DE9CsIX2RuMuP
pDiIC6s6KcWhKfejttXEbUTwvPtGeXMZVdITl1FDPHf+pa6my6hQXlyKJ45qdNRrCFsHzp7KxfTO
JsXvNd2HSXSth7OCCVFwf6QzxbB/aeNX7bT+e9a+0QutHKT+3MPFbJarI826lGCCmxKXgYpncKUb
sPXKF5KH1p7SaUonNhwqypXRTU23QDU03XEWjB9QfqXxQ04+dO6C/iNP70NykzAl7/WKjWPjdzAq
NwatUwYW8P2lSQ5qd1xTYULL3EEF5dSf6KrQLmN/pbImDKiLJBrBsPva8ku5OPOmexO0WftylpCP
42Co4Fs9q/GOG0PhzSp1V4L+nOIt8/ksaRfRzKsYWe9axQ6iRdL92yHwRTj5+yGQAjJD1k1To/X+
b1t2WSe5EmbmlApi+duWD8tYJSUZ12KBn0PghEXPzCQv4/Xh3Pck4jS6KBOG442uhvBTuqPpVuL0
a+C1W/3ZrTKOd6YZSr14+tdnx/T6SB8Md7L+KHkn9DJJvRX6vZAeGo0IgLPerm7XuQ1BkMIuGApQ
kZs+jMlJ0o2gzh44MZLkJGtHTE8vqYB0OFIB6XCkAvJIbJEe50eC5j/PK9S0tNmN1ibs1t2x6sHN
e+HcxmyOCxOzudQv+hPc+YqxFcSW5zH/o6oW3DLWBriVjMH7Btj5qBMy3WKcXLAWukRn8GNAg+8X
UX8T45tcXovx0rfnNsDXd4gDyvdoyQvEqSVP1Jw6pKNs2oxi8K9rBpXja1CZ8VGq7T1xrhHidFKV
JIwdYxkXJrCiJjj4j0TFUdrJfwTiYBd6czhLsoLP+71tr216ZuYHUpfyVbr29pbnzLiYdoqbSgvA
MlG/IqhN2NLYisYyn+vKv8wkZPUfQgqAOkzNoLhOlRV1mln8ZVUhDVEqzYh59zkAGkGRduVoTWEU
TOPNTrPWtNipwmSWpI5KyA7mMLmbmgVnLZrIyvDsyaex/J/S3nHeJSCRV7o8XUl7MKWKTZc4RKVa
X/g57SqInYTtb2N914T3qvgsop/58BPEd/izCH/2djETqVV94RD9boc6BQ5RN7bNcyu01JhGNhC0
ktbHF86tGZwmdPWI47IEhNoRdIdkYIe2qTUrcLoD1SCjM3DL+U+gD307bo0J0BrdMqagCpbfq0yt
1W4nYKki3UuiIt/U/3OVCQq31l052QwFiD8MtzupnTbPZA7BMWr3QrN/ajS+HbC1cZ9U9wnol7kV
YfO7cPSTW5j21Mk5LWZGLC0GCLVH162TFL2JrweRr5kGioaszRL6n7XNls62bWf9bm5oZN9eyU88
Hnznj8D6wflr0pViBll+i4Q7AHvaACx/FwXEPndlsGuDnakQlN3ScldwfXrk1VvtX+X43KBLpccs
vKRzXZgNHAry86gx/7oa8Zvcv40euukdOpi5DUwCJK9kA7l/OEpIqNPFiO0ZvdgaXZhT6MWEpPNX
DA0PPKc+6RVDIxaHGVldPtUtwCm6J3V/gwEA4BSqtc+M9nl6GisZKmbu8mK1I84G1v5NZG1DkL2s
utjSIL4Na2JxhC1izq8Ag/W1qpSrWPlUMsz10Vv5qnxECuON8X6D8Jh39PL+3w53/7TzqozrmN3p
BFJf7Km/vCNNJad1EVgqvMQJPioVbjkHPcpqWqtn38KyPo2zCITIU9vsIwtvufwmeoyaH8A3om03
9TY+uuqrSGyFykHsX5y8lW2UzvzYDcxpxpVBhzMdrZrGXELlmGtF3LN6QiuOgxNrnbAnYWa+ODgV
ScoJ+ASa7M+qrWJcjfqqWlkv0kqsXeT+GnhXzbpGkFaKWyvacrQ5C/CXYLvSDOwUPhHKSZfHgFNR
A7TP87vFRNZjYrKwXSbLiLXxrNVYRNcZFc8/EG6QjKV2vpgMBeGKRgI2aNxwg/FZFZNYCyHz+xGG
R2Su7B/KTr6uVh0qjLCFGBwMhxbtXDol9RnZPNhT2wOl+7u2R4jc0HS4PSD28Auxx6wcn8MBnmMW
k3bVPlfifJR3Rjht4R7Ze3FdBVuBp6bbi/YtSxaBPTnXm2bT9rbWLeQRLPPO1BlYwOM5iPemZ34w
Wdct662ios3+Qxy2frrjYcc8Er7MI7o3pcT0M/yAyY0sZtMYLlLu6XBO1KN2hSKkuOzjg7UhImU5
8xaznOcQYRwv3en/fvSkl//475s6YXjc6ibKjij/7dCXBVqiCRng70FcE9AHa6Zne1hlndFRTWSu
QL5/k28BZo/cwngZTZeqYK4KHVYn+X+uCqRr9WTyKJCufUpTNieVcM04rbcSgDBO63P1MihU/WRQ
AHoX483heIxBoVzV+koNHBNrbc4O7VRAlxY1czDchBj4hnU3rKv/pntPyAaoqyiWl8laiC4bEmra
B+Rvxc1Kfd6Y+oTtSQ+OPzAvMBNnihC62uBavmzL5kGlGSCGHn5RWgxTkyCoxHdPO9dUzox7Jd+D
Ic1pKRGPg3jEOMDEig2dFahkevVagWh2IQuLZ50srPgCyJOFxbOuvEZCz/nzeZL0Szq+BfKjLz6T
5EcU/eyDX9nqDzlfh3QoVRsgiXK1+TOGlYgttSNTRWEkbVRt3TA8dX3s0HwF/7Y3K68f7n//8Emu
aqaIO12R4XP+zSLT+GNelSPU8iw9+DAQKemJHJ3JROhK8CzitVCt1RUCHkN2IvCAD0kufYMP+cl/
zPWRhmZ+0uuRrEk373TTNjjtUVJaofk5THKZrDPJbc1pyQnqabKOnBxnc0bt5Duyh5w+mvQhqfdS
vafd2/wP1NF5OPesd2x/6v6vlJXM2Fb0nYgbYKcvmlbfuCkBK/DXwiklZO0dFf/smRfIps8JpI5P
IJHJgJ6+OyjTZuqg7OdGeKaFUvVPvXAgWqsXE8C7g3Ixk9p11Ez+xhI4J/p1PBOTTVdsB2ubGbtk
/o0Bo7yek1rgMu4fi3VbQAbYfOPvaLMGL6IIk3HTe279BTGxXNjo4K2lDYiL6PisD2W9V+gbAm2A
S15jc3bVkAKTDbnYMds/UefH3ytYlly0FV08YD5TZVso23f8ryAIasB+2DXXoGKDTzQYY/xAg2ma
hziCoVioDQiPj0z9tJTPSPoKsVks6QLsrfdmfLTJwzTfqKlOiksbnbQYGEm48TwsiusA/oWwtbL9
AI/UOtDNM+zj54FskHeIiX1OYX7fd5izuQ2NDi9WChPWkDJ613zlkGRhZVIs+MJfkXSzf7PzOt0h
30/pWQWnoNtU0XZ75ybONHfAf8LB6XUNJ1nJVr/N7XH2vqWfJOo+rdJ+Jh9D8iHn71XzGBdBuhYt
Snim2/h+zbYfqWt/RgWcWXMXmBufUPshTbJGSwqngu1lNloLvaOScYLfUbYyrjya4ALw5HBQAsKP
zzV4cbx7AcPFvRfB7eUgjMheUGhssQrOeBYXpkq2l/TqPBj2gXXYWPGymxhPPOqOIs3Jh6HPu0br
DngwX4gVrmtMowUne3WxA04D/EMT73dv6r+s4f/QDs1rTABdkWQUekv624Snq43EVy1Bmxslam7v
QIQLq60obE2QXu7mUXaXMryV8lQ/UnFkkN91+T1LPhhLNWdehyWCSTy9sJU4nRGGlxWGF9ayCIyQ
PyJ9jtsHPERcVlhpFm24eGI5MI+5fM7miv6KVFqnIqf48SL2VwGiB+eCeYBY+zIxBBExwYNSTyYG
a8pGis1O1rdluWk4p0azvi1XvmkQHzmkIZPkbSptLVKeAX3S6hSSZIJjiSsj4oGZqKT1ghs5rwI3
8lxGnFlXwhTJVeQ1OfFvF+ufUFIfjzIDA2cA0W9uunbdea5p4VByC/yrbPg9rkohnOX5DLROYjDP
A7t27mo8enwlb7hZ6Y1PmPSirl2rlyI4Kszfz0l2/kkvr7fAJppRVh6+IMqKO9Ca2jjgoOe+NItW
Kc4Ec+mbfLOXf5aSYEr7v58Cxfzf3QaGYpqSoQC2ERXp709Bn6VpkRBEooJiF/9nOeQxHdVzn8P4
2DV/IAwCtK2Vt3y4WwzAln75VvU3xD1RuAyvXGTpH9Fj9BkwGvPX2EJ+IWp1DOOKSMK8DMki0ki0
01KuTPun+vDNC+mUQntI0QdN2cNH4H0KxldR/hjNLxi4VfMFAxeTTDoupOH+rSimiIqWS3/q9zGB
9lQ0xOGWm9CRTmN/rOWzIWAFc8r63kfvyTJO3kJQ7Np9EB/jOK/bBdZgbyqppBjaBJgpc7NdRjWU
kRXbV0/TZ5eHVMKsEP7Ll/BP5QcOMqBW7ArwJYJPv/t8dp9DRxfmh6m8F+YDgpVKHdMBFArnYDAL
AvuBNbU5YPakvSDboWsq8aGPSV/kTpqfW49Lz1sLF6TH4vhG2r2J3pr8FkBuPXjKnrVeinddttXn
fYpesY6A8tqTwwNKKNN+4AauvdLDFWCpalLjq5bq5m0UqLNhOKbqGTJC2eIB8eOPkECw90lpA8w3
z/wK+s9W/BgXnF6ZP79g7r6HsWMaEZWvEVGYzGJoMcnEPtexoWh8xm6nUWO7JtbRvxv5pyh9temX
L33J4pcpfwrZ53wWpifTPAlzOToMyCTqkcO7J+gzJTqlpPaVXUjrH8Q24Y69T0TlBU1uHEfrRP5f
4vVXL2ajzRr15etXLxGeA6yv2bmNT/xhWIdyxp7SJnpx/NVXX+afoVWBIDNxVWEZpSswfN9ts0Lo
tuhIppvywtfrRJ62v+94IVBsa9XN8bFzxJhVoW3RqYJlTHQ46YP1P8E6CozczmBsYhgAfNxtZJrT
XxMKqCvgJQQ0cPTKcqJvIeqG6jbEBWVsQlljV159t/eAlmAATHVPgTDRLOoZlVhK71BJlhRnZbh2
6k2t7k32AGAcLp8sZp5LJxCn3udqfeslR8VBjz1FWRrjqiVpErg98aSZEK+icRVAIw/44TjY0pXO
KX13VuROtAYCqGs8bcfxldkecNToR7k5BvpsJDil3s32TXveWu8815icxyfl3ZmDHZ352kdf4/R3
304TT1SxGRqwHRUhq/AEpcCZOjZu3QHE+RcmiqRNk+C/HylfBlRV0Sau0jRJ/stVVlEaWXkywJj7
2b4djg1S8WuqVmRk4DZ+MYu42vq7EsPwhEcKRTeFMfPSBLuXLChyzObcyAHbnFhZJkOdemJl4fJT
8PqBJ06nIbBmOZGw0gD6L1toZNATk022xI+d64encdR7rB0TYi4Xz5F4drFcTOl+kzVs2LpuZKwp
VaWn1DCXwt717e95sOhPIDisReRociLwinM+K7gT8OCpvPk7K6JqiEqGybHlBVvP3HnpoctPY3VO
nvvI2hPMUp5ToSGGO5qiCGZZAGjt9+/KhFw5+dWpLqY0Ui9MaSSqKqWDCodV22av+D5xBeH/M3ae
O3JjWbN9IgL05i+ZnumzKk39IUqOLuk9n/4uZvXMtMOnC1T3jIRutaBiHu6zI2JF5kjDScrP0dzX
PqPn9wv1rt+F8MeF58PPV406xRbCRQqmMXaFaLpFKNwigB/pG1DrvJJaPl9QXOA1ZpsTWFLaYkjT
7OVuS+pgSwQAraq4iBFsXAJHu//7TQTH4Z/PAEsMXZUU7ptT185fn4GiVishiFp9BlmL2vlC86iW
uAzZVSnvIilGLkifZvUtLL9X5Xe1/O5X3xXh06LSeY65HZHggyQ0bIjDMNcNVxrcoCX3gOeHd8aq
It6OsgK5A0hQP1+kyh9Gd5rOMbpzj/SxXnHE8xHCedetsmWxqZyiel8sOLVL7Q+f7iK0E7KC/aro
bRl+abcPnEiE9UGRxD7U9xrYBkpUlGQ30nAGA6bbPXUyuXvMcOs3mrl7wMnqivS/khH2XwfausLo
63NdjYONlG9adkv5hNeZnioCdxRUnzLtaCkH+xke5HA/ACiy3D7dVPJe9xYyYLVhJeqrzmB5PB1Y
Y+p2C/NlVynjW6Vc57Si2M0MSdaTt5ObktvLtJbjBGMtV1GDwbZR2rGZS9TpEKM203iVfAz1+n0e
6nM1cTyV4ja3Ctycm3AI9dCd6Ez97tmks5w8i37wu2OR8B4+jdkZj5ognNmXhFy6Dnl8THBPdPa7
A4UK6hOlQJ0+b/HaUGmB10ZZlA6HW9uv5WIT4qPnAZVdeJptvo2bwBkA2UnfovCHKH7LyMuln7L5
MOM7QtE+1HaRsYXa1EzueYAST9p/BPu3bhZF+aebhVAIBHdRUwxpAjf99fn0BUM2miwxqRhd0Duh
kQ7Gs4dP6D/VE3gFRsRCfCqIhdEaGcBYRN4Kn8J1RiQb9jECHPnm9F16nrNhdoJDj2cHU5vOa572
sikH1IGgDZeUZ8eBo37kgmL3xbRJLqQN0HggPVi0gcZzEvJ+hgPFt7zexC83DPZ74HLDcwIHmiwc
rLVRTV50vPcYxcvJfu8nGIWWXraM2femi4g3fbWsK6R/Knp48qcIbK2ttW9qPDeHqaQ53IzKe9lf
C++qR9dzBibmspa82Wi91RY9V2+kchvlkqSTmWCsj0LZOWRtgahr+QWLr2ccbOAynYCoRoKVN0q2
ktsV6a4aptjON7aYgpvQtVIG8TXWGQ4AoMKmvE+7rZqRcTkoWuQ8q/ONQmrMthYHAvSReYTPN7bF
/NxolyeE/JPC5uMWAIslNSjezfEuPO8KqLX5E8kvPOT1RAles+l+fZ5q9s14kzOb0gNwxwRW5Y5j
ZykoC+v50vSW/H58/FL6ZOW5UZ7FJFY0a0lL7Z+1MY0ljYChfWEEh2CI7bzEuM81Yk3HnJSH8y/v
qSIupYhdWD+ZeKhAxceDiScJc+f5vGAZrfDOQRuZPfGGh+e+OdcKfOlTXxy/atknlqd0yMt9pcH/
d2snx+qc7hROmvZQdUcsh5Z/UatLMB8UIlTX3Ls2om1kEL52Rnr+coiGzeQQzcLDl22Q+wTfkeAB
8Iapk12YQoXnafVDRcJ4xeZh0EYO6FlSc7zvKVLEtClzdlJyxQG1Iy2QYnQ67FiYvzVIo9kpz1CN
HlF3AWKmnkKhoLMuSg/+kyKUzX8Jc10+sWUqlh/ZH3gZv5i26e2wKaEXQZtbes+dAAkYA4qxNbkh
ZVsYn1ySZr9CNiQvnFGib8xg0ZgPbJJpvwwYZqzz1H5Cwr9Pzrygour3LyheQ/98QSFjKrIp4ntU
1L+D21TNi+Xab80ZjQwS1m2AwGZ0CcL3AP/3DCGKaLyeTX7/1Ifj9CkFn5HwmYaf/SyVjrlwGMRD
JewzeTeE8E62WeEGThYxRm6fGfvgyQwZeKdSOovxUm5m4dwkEFnd6vCBXFkmd50Ox+KWWVfBsYoL
8rWoHrvq8H0yrSfCijpf8vDmKw//5XZowryyDVBG+ZK2KG3e6CvVlvGmcZ54Gw1me6Y4enoAVQU2
PBaPI9ZZmDGnojx15Sn3MR0c8+I4igfF4Uo8bIdkwRKFNCrRTgqn/XBZ0GJjOFyMlXAjmhOfxRy3
Sbqj44VuWgoO0iljmDPieg+h/OCxoxvJUm7GNF7K6SrwuVZgdeAzt8iaBRSGJ/l6C/7fDDsf2u7D
a65j82Zqv9liy+q/3H0NUZIsUaYMkjvu30TGPPHLUvEVcyYPu0S9Y3V1JZ1pYeOVsGlURxuOsXTC
IDPmb65mL6hzoduhWbqgsyZHJUYeDoxqmRAzGFbai8qvVRMD/95Ib7gaSzA/uwIAx4Dl+Cyp58K6
qO273713c83bjSyMx32X72thpwNRkHaqtENDArP6rkXvQfwu1XdL/RnpPzTju95/9rXvgN9UtGsv
Xoz6pMxSY5nkzqBfnuPVl+9N8Vml3/T4ezD8oK2y+rCsx9RIFDy8GQTOZo+/y48UG/NsF+0r5Jey
uHnZu6KzFSeskal7whoeL1Jlvxalier3fFH9zJeThg5GuPBJPEIyyERXDdw43CbW7naEQtAWrE31
YC5qDjt1iVMx3qnJtkyvOgk9a5NqridtpXEH/DxHHbQOWLU4Ai2UqgL+/huNzsOFZHRj4ycTK95k
TtI4rP5UXnw6JsytNBnCuMeRQQATQ2hakzcq17pmU+EUaTY3C0KdfqeF6nkJhwu/XKWfichazTmr
Trp0DFmaqk4V4EA4Pv1DpFDV7NYva5euH+plFKzD13W3YFlbbERj0xmbqnYdbGMu/wv176vnomFB
W007+KdTs3CO9gl/sNAwPd9Gmnmmn1QVpdICE+9Q3gxAUB4ew2saXTv7Uv3HRomH0qdym6B/umbr
Fy3r4U4XlyFdyuY3D7uk/8v4YhiKDghLVjSZ0sK/ji+BoeRNgZA4STb0QlQU06f7zjHhxI9H0zvW
xamrkV3Pmnb2npd+Ru9FR2dbgz/mnFYnGN+GMG30RgCbU+Bs9NahvFoseBRL5TiMp2x8S+Y1rXjj
cmrSo1BPVNwOHazfVctcW8tUQxUbmYP+JcwQd+U2FRTzEAhs/l50BKbfEsdor6gwnUzvxKTCSMqu
6vewqEZyGQQ55Da4mM+EfvdX2UA8GkeR9GbR2VZlI/1RPUD2g9OO6gGyH7x/KehmQnu12j+lZRSv
9HJllhNj+0vkM9EejOnqn5grLIGIfPJCR+qsVuVzFdaTzNe8ZD5okWBKvVcXFld64PieMCOEnylz
54l5eUH12ldqnOs5ZowMam83Xc+nwtTX9YvCVFLj/suJ8VwWJHoqd6jcpqJ6Z1P3GyqPMfmreKi4
cEmiC9I6g2TeDeavLATqifeyAa1NZZ1yCMJ90nHQ7nvt2xWXl+mQxfv/arn8F/aeYeDtUkxVFNF8
Xi7DP93OU38cu75Xrel2XppT1LLtLi1dy4faOiCZhPgCX3qJ35w9idv2DHx9O53sDSvs3K5IObwO
968SZmKmNfBZCiJUAFbeRMcexKU5GXlX1IEA92li4Nqg249E/XidNq/4XK1sn2++cgJz1c90b+/z
Ki0m1lrBihmnc+Fm6kawG2W5qMpj8cITGeI2XxjeKdMvDIu/xu7Nw+ylUK5wpuU6sl3HRFStXOh0
LeD24TskWNIgX2UqIacjlARKLpodUENP3TQkN+mh+Pr4zGbTzyRuK22zcRcOhzg7ynyOgrPhbXwi
AtVd1++hcS+Mu1HfO/8+qlePcTT6NM37qF2D+k2H2TMvGzjFs68AthItlG4KYHvxpG+G4zLX6Zgm
Yup0hR3kK5EnalPr08UyeoG81XanaDvVgJK+O0+dsAEnfQLVtXvdLIO/REhBuASzIvv0MU+Od9m8
cq5L+a003tTnuZQPdeKGVAtGqzZaHU2KhhDpWIG9tmBRGth+797mSfgeE5OtqGW4p8nsq96+m43f
5Ojay5gMeH+9CU4IVdNzjdLFWacYj9qw7bWebhVSQCHHzzqFb6QcMzREDIHlBzDZgXuEcI7Ts/cD
86bgVMNdD65jfjHCk9xks+5PalMPbc+DcOTdIv2eyw9h+EhRtIJPbWTp+QKjjJcovcjRuQ6YqWD7
740WQN1iwIgvmMc2vGTjtcnuyQLwMSB6NZtg+INK2vw5x77XlespjYi5fIqFnyrp8NFH5yQ4BT6F
WHurgqG+Ta1NWAIvQZeuaOP2Ftm4TEaoFyt0aUVdraEJ6cMmD8C40Dx/yDWSg+uI3wH1gERr6wNv
3WAWBNS93dr2qhhvmfFHHu2LJZL1i1ScEgOqXT3wmdGqQliTlmP5YH8xc+GafjFz4Zr2xN3qpQIp
4iTEl68QYBe9Rwq09CkEON974G4yN/S5X7sikPmE8XxmkU1Hj3LEGQ1QwJbllqK2daevA3EjN1Oq
3XEScdthzUHff933ozmWGK1/i723sUAHf/dkrD/vUv5++vXkL792IxlilkuV369hPPfpVPfkN8fU
X0kvVLseHCJ6WzyHOy8tAuDKzOe8ZZNbTrktrtUmh/drDY9lSkzmOPe/NvGSsSqS2ahs9PFSxGep
PColAgyr8AOb1eec3Wr7vKb67WJpN9l7jNUHuclQoAb2w6cc8g8eB5aKGjQg7/CeSl32eqcincCo
BGO4uT/jBY5Wzqa8XnKrOgftdK2Qld/svRTtn9cKUza4U4jEHQxqhP+2V0CZ6RqthfVW5U5frFrl
XDXvqnVryVnZbt65AWRedSKdRkQW9HsjP+5tDXSDxgF0K/uHECADs+qa1MaK+EF6SNFhvSM15VZ5
FwgxYNZmlJsyNXrqivnVzK9QoxvYlfeOSrHsJ0OmWvzQm2+UecQ8EckGx21qrSQdfCmttxinCTH5
i8PuWZ064UJbTnTOqzezPZvBKZtqYv7XBjWghx304Y/2taGwRdUe7QMSo6auIF52/lpQ10M3FfdW
3Tojn/pdGb6X4rcO80+0FLiEfNT+49le9eaNN3uQrpY2I8KQvzMicPVR8K+pR9IIwHwiz5GVo8+E
XSzoYVoCtsyNt645aQmPxdle/qSFuOuWdG70LMqKyQoEu5eoM3GbbgG7N7XtcTPaI0uN6BA3lAXu
B3Uv1PscbnO7S3henJ+t+ZDiuyG+D9Z5+fOr0CPjEJNXx2lRgETztBOH47RU1uoPCNcMygSroUk2
00DCBzcWFkW9DK4qgvC4Wm5Jm/F7MPfJePSLE+mQnbIkA5QsmVJSafnnJhAECnIT3i4Wdhn2Emk3
gIFkbxfsxmb7mWNK33l21J6rCpv+EToifM0gorHPTaxN7QjFVut37yu2BrQp9MaxzM8eOAVgHs8p
qOiskmQXJjujJQ0M3X3rD1uz3+rgp+aMpiaUQ9uI5idMpO2Cf5tw6MnQnKifb3RvmWCIpSLOWPrF
qsnXKoNesUlPQ/Ro649G/TSSb7/AdN7U5I4kylZ02GbD9BH0BZ7Y6SMI8GrmzE56e3UtDh2MrBNY
mLhaikUAkZ10Gw1N2Swn8TZvDPKWWHYOOQ7ceKe9ecpydm0fGKAgZECfcYHI26dTR88c34TFjx/y
i9yIlPqUFlWzCG9Z5MDZoVzoOlOj33yeCVf8Y01gybqha6KhGobO3/82aDeZomoaRaHQDQJhwfGB
IT6o5o3m6sI2sQvpTc+upKepSktdq2MND9t8GyjbgdSLsr0vfDKV0fsug/J2aznnaAWvCnTXgt6I
7NdT/yFX023QVB+adk3rN2MhgWh3BsgttGjhttOnhV5KdKCfgpV9sVkf4nEpxhTfbYWEi8o+Bf6u
7QsNqP/B1/bBInzRwtZrCzoxBmHyFMKqV1YiTgTSP/6qrgnw3/3wmodvARKAMSX31eA9iG43D3Io
lWeaG+kuW2bCO181IHADulmcP+ZQJpa9w6UPYwh9IVF+pCykE4+qeNTyI5BDcW/le0XaCcEOb6bV
bLUXUcD5jNRTUB61V4oNw/u+AmTUurm3rbq91R789BTN5fiQtofAOBr6se6p0DsN5gQqxj7XZ58t
OwdEjuKmS+9K9p56Z0lYq69dq8Kunr4ympd+JC6b2t8oGtY/r1yWbOBtJn4jgVqXpyflT3Ozn2iF
5Yc8CQUHD6Pjr8S8SNL1PgO6LSLZ0BmBk/tlhzcRPEbAWYTK0vSg5VjHCQ3zI8Wr8Qxi9dom9eTk
TGWGJTsbD1g3A3OyWGny1c+QbdxxASuj7aeeJqV3Q8PVETrtO8J9V1w/7vm4HxcyJR8E3MieveIW
jbSTg12DvRiLxmuYHtUtSBGG6RYiQL02LFKThp1rP+L8J9G13vpmCbvg+f6s3tT2HNWnQ+TBcCls
D8eHxJlKp8yW7bJ5NUA+vhAW6SzS3r9EecX4QPAFgdiqq6Fb5eoqxrIHblqFyLiagG4lZTXD90ag
bfESC2d8yqtamZI9iroM/RVFbDiJIB7/bG2LUI+2ibINKrkxt5QJAyF4W0IRZJeO1GYo8UXM3wTi
f+Mab/D2O5YivKBE1WS2C53LEwvwMKq3820RnGPtjCV2iVs/tg7deNSk0w03k3/mlymtS8haxoGX
Si4Im9OYHTv2fFxMUhyurqK72zmsb/9TFhZb/TIY68Q6bJ+2l590+6YTufI2lOdAo+D22RnT7TO1
50F8E3mnI8h8L+o7HeZ69O6z9VFotWEdIpc7vZzqzCswmuhZ6kaBKTVhGkRvnQ7rqsRP5e7Jdlbd
UgpXWk9lLqEhUN622B/L8BJr75p+a/vHs/j0aOAcv8etbv9a4X28J8VchiUQz4V2HmTnsTvRsBTG
b786eyw/gvahKbewuP1wWWjAUiOLTg8T3CTlNrwKyhvDZnFnGgsX3tNbmM+fze76I3I69X8Qo998
oqR/O1sNFSiubmmqor7oXX/6RNVBoycpTazTxk5iLeAdgf7UpCWnlCbhTswaBEcwaxAcMcp1W2IO
ms7UHHjeFSW5fvFtaLrp+BDk+yTfp6B67mN9T/y7+LxZtk9CbZ6qDrnLML007VmrWOceixKEyc4a
Xd0ZugP5kpiVm/BmAZlK70b4GL0HHSsmo9C5Nk9mej77tmA9zPKjaB8hLkUnidyq3/zsbVW5eTNW
HMNrxWEGQNSdAh5hvoyiFVev8VvP6zfbnhf/9QSGxMJtwgNsjXdQMbjsiQZAt63kTaRTE0rwdlpE
TomU0pp1CrlhXCPK2nLGbisUbplMRkGsztSGz0OL3/9xvvX0qauQhso+Jqn8q8bk8ldTHTUuuFdH
kaDyVOMi8mVO1tWYnQju57mS3PzkvTGJ2x9rZ0NdgWbhOZk4FvmT3P/yq64gmjNx5Dn5nAmNwMQB
UwJPlAbdbBaWtxbPs75xAmTrCXSiMxl+K+P5F4QCUANFZLOc6Wij5pNIgOU+dTwuvIQBtV333Gmi
7yTjmf6Wgm2D/7znEX3B5C/eEv00U4Z7a14phfLcEut4OokZv3ko/6VW1lJIOMkE3TWVmPvfhOtc
Hao4lqgmQBcYD1S6jDjxjbV8om9QqaGFLltef+ZSK1dGuRqNFWwjkkqv7EphUY3EBE5DBPr+MUX9
txHFpp3BYNwbyECtI/un8dWxh9seZFZwOnyUxUF1vHEOQqsxXersJG/t4xJ6BUJIU7ZAYoBrXck/
RdEDXpD0rURyAVpIIgg2JE2K/a3TFkW67PFnnXsKbv8Tl6nY9wu0K7HoM2E/v5rGvi4A+PtpSMCI
ffBCh92ztRlFHOpTn0ePf2KYvHymf2nwEKnBzyb4Wfi/8u5nAGL4vcunrQCz+5PMMYaI6hDAJlhj
rn2wgKiNtxHYWjc6cgwjIlhg6IGxyQ6PkXmMVlRrPrFiLQJpOZjTDg+gD3Qg7bXDMyJANSvoQOzw
oAOxwyPmywaPTC8RJsNlQP7SMGph37G/DEn6c+DTckr5xgwupc+t+sVeoWJDfLFXaHSJF8jQFzBx
M/z6pUWn2E7XdwkZG+hyGou4Q8rXElq4xRa1+2ECIx0Wzazqbz0raP3uZQ8Udh/5R3kYfL0Cf5b6
lvtvQXjSnFThVbytk73fQwkA9HHGOpiX7/yHSRoxJ+u7Z7f75fwKZ63sxvVUr8yNejJtVNO2qmEx
Hxp2MN7F9tpn7yHejDqw0SbwojJhcIF13d8+7tK/ZPB53HVR1nXZmMaav823o6X5ODoTfTZRV8Yd
ZBAzBXmV5m8VgROGEeGW8YU94hbzCBv3fia/3Dndy52ji6snPNPnigKOtnobfWSIrUyu3bOZYRH7
DWpyT2F4CaFwCddOugfCQ84/y1izjWavNPu+2WMkBonh0BFOBisYJrxQ83KHJf0m7Dd2b4vPb6P8
qZkPebibM4q6SbBT+/UhN49GuT2l91i+iFBm/ENrHfWSCpQbV8olIO/JgodxB7Np1G9rZowUR8ZS
mxsDdYq4yiL6jdxaczVhq71K8Gpr3y0ULO71Bl8pFmt7Tmn3kB36kVZjiqUPgXjQvL3g7SkAl3bP
cJdDJhtcz3cbzILyWpBWMmEvSHD6eny6YbBFQ3v2jFLQkfYr6EAvA8/XEhn0aMANmv4QAZIHBv+V
/Mry+dkK56WuLmvyM/HTzglEU1HeT8KaarBRXmj6nN0raaHTyN6l35qWS/WGoqc0TlRMNW5dzLiA
FTe15c/93QzfVtrzGy2lnfYhNQ9KSmN+Nr/EETuAaPl7N6r8Tw/Q9GwphijjSbYM6W+5EinsJaXU
TG3WGJSxXmEQ4kkdTWSH833WJZMxswBJ0X+kxrfdLGqWBJlYQedHwOateGSZYYhHQTwCNg/NWUiw
Fo/LCwUCfXCcWORfPjAdGc1NW7cXt3oPx/sQ2pW+74wjBS+jXTlf3UTAv+PnXkH2WQ7aXmwOuH/g
heCRKLU1ggYOiQAvv7HJ6ApFFjvCX9NfcOQJ4v1qegGyLJ6b7Oyfgv7KO5wsO/OB3J1U7Zg4OP3N
Fo9PpeKK3YctuLpdyfdFdLvXirTlX3/ZO48/h24JO2QwlmaxWqLdsZhgQYp3QXP03AYOzt6jZX5+
0uGprtt0TXiVH47qoVZh1h36eq8UgVOGB4qN+lexURy6Pvg67Ao0M4sP6p0Ju0zl02yMImYD0J3r
uFyX8eb2s8jedet8/Mn8vYz0DTxyQV6F7UoVlmjdXKZfiw5O7T6LmeEPEpg081KE771TZkfBOwYI
BMFZq8+mdg71c6afyRBIR/TlgqIyYmTUU8g7U6WLYut4dkxCMOEceS+pT4nPRXkIE3Zap+d84qTh
2YqXDfJKsOq5eQAW61aiOuksfIHJrrs1cdeJzgs3vSM2jFGkvFA4X6bToBCn9fxJSgOfO9/+rcz0
VE24faEjl7SOnEDZo+3GnpOoSxMCwpTqvM5qzbmuUnPbDFscCiMw32wL3gHXHA4FllD1sVMOMK9i
okRj5ijFBxwsg/21dZ6lFAKFxyQ8fIGL6ZbzCbCVgEp09G7n6QjemfVKEi48B5ds306SYE0DsE+u
dGURTnyVqCM5vKj/wYFthxEu2WYg+oCOuM6gR2VwhzEHd5tZy9tFvijNiSj0b416/8z/YIFQZdXS
eTcgnkv/MGsWqqjFT2/C+hT/QUPNwGcyvr6yrk9S2wYBwul2GsqbxUzNrzjIxfiWDrcPJO8GQ2c9
V7UFU7fFT+ET52oKBKTepomjG7Mx3iYNCEC3HNwidxV5iht+pJ5NLIjJHNomgEfyvD1e22w5ZEu5
n0mMpVBhu2UrLhY7Pvvmi7BCdvbP1JQevN9C0udBvxDpPnzVD0hoda/6Ad1fa6gAwaYLNk2wMXIU
n83oFnx+GTK7lQcuLD0PlDZiSw65YB2QOZTbT94lrAWL4AjPjMNKPH23xWKVz1k4ct/EbVFLm65z
AexbAH/k7cMUFvPj+ML9xOUMOWwTBrNQtrcTgZ8VCs3wpGcVgLgviFyjEGzYwsWF1U+UrKvWBq5X
/ihe83hWr+ZOq2xka+3MLfHDUB9OQqSVojS65qcuFNx2m5Ju6+XUeQdDb8q9Uicu8g/hhgU4p3F3
XCN32RiWQYx/GZbTOfM85YrMRl/1Y2Yxb3eQ6b767uiHIhGLgYcCsn7YJMYmJBG7bJq9zkUl2jOb
VyjivJ+zLegT6SEIS2P6z3FVXUIS1dma/nbn8k+XnqLg5uBmCG1A55r4t2Fc9yyre8qWP48GtOOz
EUwlGIQZMOehIiAhkL2WxtgBXeuL6y8jcVeHs2e8TeNtHW/7eJsZU7l1nLtZzgIlomeHTXu2HzIq
OQ91dkB8EJSfcfbrHr0aeZ71nMf2VcqjxLTpTk9t6but7wr48fCmTuiKL/pJAEDAZ+3zSslGC4OR
1tEL1PKK/fNJsr9hyeueywX97VOxSocsejroz70QH7LnMeqOIUl0bZw09efsLYCfru+8eB/Fh0rb
K9GhaA5tdPDWYvsYxrviOSIDkXVdLtTHmWbuaaXNa4ZmB9oV8R28Ilg+PhxhSV/DVwQLcG85vRJk
CVvrLsgwZB/67BhxO7nG3qcaf4xOY36bzMmZzcbkLg43c7h16nXvWOJar9ZaTPnYivyMQeheWSqT
nd1s7U9N3IUU1Ai7iq9y15WTcR7PKYHwJ2eqq/An3m7mjigelfzoY9cQDrm9T+XlMMuaezPehPLK
BB110F9Pkn8AmhgxFf5U05Mvnx2EpHUZbtKnG5HA8xFDUGa3fbcLcD5NhB6IVl2z/wUHgdlJYc3J
gvM1O3mIBv5qtkqK24kV+gfm0pAZiKjbbPYDVhpDNdI6rLT/++4oWf9YaPC4TuQUE/VH1A3rbwOP
36dDnI5ZMDe9bUNuZIdpjnFa8M8TpZgmKAsKT3bMYMBhCr2wGRade9RP6777fYg3eb1pZ1ow+Tas
/hLo53K41PpZbdifnXDSWt9k9ZHxnagpo3gXeMx23fQjyA/LZ7gUuacTJShWRbCWmL/fB4oXokdW
f+Sxo4QPEUxG97CwD3W2T/C930xPEYAnt9bh4m6kDHvoWnh1fsjHJGFbcuyVXdofbra0X9oGBezJ
9tbaRegq6QY7pdXbOtVCcxWTzrCyj1063fUQNZFHlseetc5HWG10a0PNtCLgQKS2Ysn6+OvalxI8
uqnVnd1ZLNA6R82KS5xDXOTGPfXvrX83njfVQ5x+k41zVnPNCukhySemjugtaOwg1gJT5xmsN5dE
duAZz4f64qX3VQDH6Fqkd028p5jViKV+SNlnYz1i6zFz5O6nBhp/lkS0SxxKdV9Hf1iPvxqGRHBn
PC0yRUbLsVt6yiJANnTdmSvnyz63ERQl8XdPz6v08C+xCfYOeHk08E4EcQ1tomj8aR2WNlKuyrWU
zFEq/ys1XO9B5yI27KTLNTcPsnjaNRvB2nTs5+WtT4oi4zSb/D5KcLaC8w6u/kWVlg0E9uJN9C4f
d5k52qOw7lCIB8yL/nSaJcmmSHje1jktz8lK8ZaHpLoq1VtqngX/qM57jN3VMjCWIhmXYF31az/c
JOPm7TDS9GBBEwehixXeRgYfmgPCA0m/VnKYmEWaO6IjYT/Dnwo/WWspiZ0QZabbveb/LNpmYZ/V
H9T3HI3+jK0YTY/HBg+wTXprr/b7csr8pRMB/E2/WONOwBWnzlsL5OBhO49kaIjnODxHzfnxUEi1
hTa3My+bbmdZDpNz/vwPpfdZXUmpC++VeKnxHfTH9/ceM0m2e3+Hn1duipfjR7Q3KYJ1uku6facf
qK0LhhOi2uhfgs0QPmJ5XnYrH1Jz8GiCR6TeIusqSu/SA1ZeAKHhCC2vDY7/94GCj+vv6tO0ilJY
QpGjwKv6wjX96ZGIqrFEZq6e87Gcy/0kpwPBQ07/2kX50nLmAvRz+nIOQg8bO2J7To0Jyal6SXCf
VQq68tOOpanbKpm4d7BV2E/F+bSfqoR5C/rfP+mcz8WRNUp57b13WbhIYAbUU+sfh5cSvPiWyGvL
ohF7LYcbyaQUZmvwGPS7BX7t3nur3rtgZSMD1Or/ZAAPQA1ns7JKdkPwIxK/2bC9MB9fh34jC3b5
LdI+uuFu/8REoncbe51wcYr2erPzaAOh5SN0J002WR/HHCiTQUNAuATYxCEjQqWw5l+mbPu7Rk15
uAZZ8owndwvN2iB5ct19GNnesvZzjuPpVQVujleV5FBoWBpuNrhp7jJo4TyA+TJK6/2nFE6QuE/w
LwlQvI2IWfzpFuJ27Hd+t2/bQzwbcqgcUzuwNvzB8SWDE8UINNO0JLjFsD050YlwsLpqsvXKGeXJ
Zxjki/wnaf/VKh2WwkyJvvskszO8Q4/4ec/a62C8Cc+zG2KW/21J8D/dgjxGBoRF2WLCV7VXifCf
H6MIH1ggwK4QhFmI6PokVLEoOdJmBaKJBKKU/fM+s2eytAFfuHoaK+qqKQZICdea6x7sH00AdENs
1Xpr1ttRIcmxrQw3f4Pu1XwyWTHOvPZAzPBjO83wYGIbOsAxGjixfGgSFJZzD8YJvGfy1jw5a26l
abO8WcefO7amBc+jfIrK0670DuJ4oLVMZf9K7Fw8mC9/WORP/jAJSWsmPbch9H11w3OJbTEc1h7p
L2Uh3CTAixiZVy2bv36FS0EkjZOt8U/59htGBRanYKMocR1fJa61uta4Wi8ov1hjpyKmM6ZrSZpb
QEF37XPXYBfA+ZTPU4Tqlz/7qe5IauLNgkTLbe/b8icJz7MdeNzmIE5umMJsmhSl+tgoeyrMyolu
fezkfZMcRvGUdBeheW+jm6DddbsfPpLgU4Q3XX97zD1A+eVbzEcTvtslbc/P4CQUR0HYS3M/2ZLX
0Yl3lhtnw4if0faxVVdZSh3CRX9Ou0YtvpYqMbZtT165PRbARi6td9FMp3l1y+CEFD4pvHA+Vemo
CweNX1jeKfOv8UvqDkxeQkA36Ztf3576LZinvX1x8FEp3RoAyes2DjzqBq4s6qAzDDabTXOguoc6
kO2vVSjPA5RysFw407qpkN3ba9LkiMyZMSgYBtLUbwPJlUJXI/XNqnW0T9ykpgKB35yd0nQ3+Nvr
FIejitNxmsr0F5TqTw+9J3eqlwjdc+rfkYc1oESIU9dUoqTz/xF2ns2RW+e2/kMHVcjhKzoDnSPJ
LyiOSCE3cvz190FzfK4tnbLKUypbGo/IJrD3G9Z6lnKujVv9itPLnt8wQmtvp2f7cmQHtY+9feHt
o/wg56GNWRmmifpimrTWxqompklgrQUE0oe03MuI0GgpSd0ii1pZiuOqI7ipXyf0Vczn+43qkwb7
yqBjslQbTm44MaY9w7Hk2jbkSStrmZNW1pv/OGK/zxIa0ogPhSwzx66xSkm/rJJNU3Rn8o5qJuym
yTuGASbvhKj5uxoE5bKSXchQqbmIZVfDDVhNdV31+kOUV11nzkvp1ofXUj+p5SGJ3vJ/w5974ZYG
lqS4zNstVj/8uwYExMhzsgyyYyudWKomySUuroJ1QYHW+Zhv5sTB1b8G4fOdJ8wDaRyU94x8I9St
wqUxzj1KO/+oS/ucUgBBa7+oiyVXbmAX3jJJVqK+IqSYqq1wPMNZX2p6I1QM8UGKj2187PVjSR5Y
e3yuwINYx5Dw0g5l/E1qr8CRn+2J9CRmJo1KxMXkt0IDgN9q0N9LrJH86yaAIUlLij/X+3tYPfRy
CqRS1AerquL1J/XRHNZKIrlmiXrDKdPzl5w50J6Q7gaod5EWKLY+2iE7U6o+ZS5+/PcHlUnL3x9U
jedUkyzFsGSoev9Z91WdGCp9KUDft7iJtkZ6APtjsh62w+dRU6jqboKExKSxpW76IgwOuH9Jd4v4
sssayAhodqK1QTEs4nrcyfB7GOJz+86ZH4vqlHRKFi4TpiJYwmZHLcO8N3n7SQ0Rn3t/OPD7x2MS
nAPtXPaXpLh68sQDL7ATzlMmntIxoYETDssybeba8JCTx1DeB/XqCZckPnflUZD2FqGQpn8QzWPI
2N9uhWsyxzEPxjZtD4m2seT5ctkJBHzux2onJNsauZuH/9cxGvcgKqtp9c3Bzj1czCx5n0d2x9ft
aYuvwnwX5Mc0W50aOBwbbEVw1v1QKvkhg6E2WncMt6Ww7PNdPexDa98TkUg4onAsXtzet2UyQVGx
Jnx07SeiC1QZP9+sKaNGvoovzQ43nBev0/3PHccEgPtNWWJD/fCErV+fmfOFm6CctM1B7dTzJr/L
+Z0dXCM82D+3wwO7CScHK+hhIZXXxOA2OScy4NUDq2ez3XaqexVQv0+HR/IaXPvEdicH0ThqU4pU
Wnxa0i89/MrHPyYdBdD0Pn3bbKp8m+bbaCk1qKXATU05flxUtbbTeqKKtvayLh/ZjOWVyZwM8XBe
PnTBJmjGkBbP7p7mtzy69sM5Q/+oHI5nTZ2iGNlji5E76o6QOUbmpL7DOIEpNESXFvnApO8dmk2F
Bk6/jqIjqG7NugTDwfNQWIesOAkSwghIHAHjLAKDyJUDOrbVdLeIpwjpxHAjHiIPyTMFkkvgFx0x
kJ7wVud30i1ejn62LTnKF/u9Fo6tfErLk8HPbP7Mv2e2TxI3x7K4N7kaXzsXodmycyntHy47Uy6C
9HxtNiLSABlYHKXJ5CSp70b6aLWrRArL3ugO3vM0E9KHGJ8ZjmknaTyJNjqLTpibuW3OfwR/ChbO
ZjIQsijCk5sTplL8giJvI9klL1Aadm1/KPKTpC41KimbsE2ZHi2aZoE6nlx/p02Ftx33DvLBnz+t
IeIVmBmKYjOeqwqU0KXcLysoByiSq7MMsze8DaA54kcbP0bhYQiPd1vT5+gLV1J1lLIF8mAwlEq/
SEA090vhFjazH4EwkcsMGVETibvB21m40FFC5Pvc25OWyfIKeVadH2Xx2C9kwYHBDOe29i5wbtv0
IqWXoD0X1cmTjsosbJ3PfeW7Jklj1qbAMpzbxr/CAKur9lyUdv+8hPWpQ0YBXO0a9/uqP0bhxSB5
Au3CJhmdYHSU2IUGl88z2GjWKa4vGHB6f9P6G6mbhvoqpVi3+SkVBAx4V0W5FOUlHM/QRpi+Nwrh
hvtoVntrdx2iniGQjsgImYhnNGxLNCP5pOvlDHid9v/9TJZeZrG/FA9TToKkA620sEv8ZfDo90NW
K2oeT40X9gbXIOaq37sw3/bV89j6mKIvvcUAe1IDNECMxrVBzvYfRU7ow3epfZHoLe57Yafwq9w9
GYs1aPrJX3WR9ZpujunmlaS5PFhLxeCiPcXj1RruxMmHwYWos/zTS3/ZzIu6nRqT9oIR7b2pGK5/
IEMJ5tIU9YnF9Lix2RDJ7bQhAm8KrgBdFSBI8KbaKxeoOq7QQE+3/hAcq/RgEEDqz9t8xits/OsV
tryjxSscnLcwMA/leFCzw+AdunmeXhr9HEbnUTnJ0lFliFBgvl2Wo72fFRAZiIQIVqm41PylqC+6
lwU8smdKd+iLc9zYpn6In6dGOtdkaYAFKm5Euz9B6sx/FjogTKfRHSBTFpzKtPMcuxnTO1VduXhr
1iZyT/SK0PGiFS4s+Zx3MyA6QTRX+zMRI//4g//7DE8VmTljIGQzKcp/9YXKUR143SBHZEjNcAPm
0rZ57t/uoG6i/BSQHiFdo41g7TJrrw8HE8pYfhwEPpnjkLnVffemm3sU28xkTOmkWHaZTDFlbXHS
grPAzkw7M9crmjNuLCE8m+QKMwGh/j1ZwqGU9kq141oYA9f8zFL7sLS8lS+uxHA9autlZQ8wByDF
5hsN1AAvmkmigiuVq+clWfraRUeSA+lLfGu996f3jl+QAvRbDr6aDmq8vTljzSDqICc1j5Qk98dp
Ggpr7NRVu+jb+2Y1mu/N8CaIt8ZbMyLCIta023p0Ve6PVYGS3lh1tFfausw3CsFmo3Pg2ePUnRFT
gcVpkNHs/lh2U+zS0+/eYKZEJukd51V8mXfjzps0fYfuxdQHRs7HkoTnwZxxeVbGm1W/BSOSgzdU
7QzyAViWwyOb5FxV8eVpWDNOAbr14hgUB3kmF/sWdpvp8jWim0maTSwSHo6qlHAItyomlmqR0Lzv
8/gwYEFdzyfJcR8eo5mib3XLTUKydsF9IDTiVVyRwVix+uvPknHvhDd12fmu1+Cc2TQ1kYVrRNJZ
t4qfM7/YaExDXhv+G0f9KspXan319bXx+tua4kpQ43pEsNPYAJTLlAkS39PqAQM18GfYGAz1EZeP
0bpH0R1MVLKjP5rWKyGuVBIfN1W6YV1ZJmdsuuUk0JhjxKbfcvAIgGpU7My8jMaNIBfl+f7GKj/v
kABsJMvpw60mbX22HNYU9K2u3p79Y4cZwzoK7UVt4ExzyMx67ILSSQrOrUaeGZS8PDy34VkKzwXw
Ytke/BOKpQEV0Zy8ScB9EHdJWiMHhrxJcmDAOQK7hJhn4n50TWvbGijP94l+EFqC6oxqeiavhjSr
4nVdXJXoRkGplPPIXDALoUcU1mTqvNh/enjoe7vuceLsY/1gxcdgUSTXOLnOJ+yJ1K2RTEBADueq
RU91U7praF3N6BqXeIPOUnvChSxfdLIw2PTKh7hCYOxmsmkH/jmFZpvdRfKdni0oePIWnJLIEdIM
MheOZU9ydOZiXdLdn8VRbLjdIizvjMSs+AYaqzfOAuAWn5Qq0Fimv4wYdBfLmiud8Gh9JcGshLCk
78MCE+1W7ab5KCf3j8plrG0/XvkLqzkqzbGLjlPOJuyQGSE6LdM7a6E8iTCaEKw4MnHteBvSFAPK
EGVVQpMAjxA9tOd7KL/DrRqZ8jlQ+vmSfyj9hvCb0p8PLswcBcZpvRZfqhxGMSJZO9Ds7MxmTNwv
vee3pfDrT2RpIWufP/XiS7N+1ZgOAF8tW+1uVNfSPEfBse+PWXgJtFteP+JFZr0mv/r0nY1UpfXw
FTGRfqv8P8tJGAbnBMGCjozhdR1BC+Q6Im7CrlY/u1jNcNrq8cRDzv9JfMPZZm5h8TyZYQqIfd1O
chFWokiwFqGNSKPR9kZ0yHZ0zKAqCLGVySi4kp567m2pWPX2xsB7kENZ9Pur2l115fIjNG5fRIcu
PAIgDl3mNfKaAjb11n/wUT6C8lFZADlvwgw/tO8T4bPx2803yiLtA1yusEYOUbNEUlcru0JizjwP
AFaw74OrpXxE8a6G2YIVJ2Pc/YeaTIl9cfkR8wWp7VXMbuTHiCJ2/GVingTjlALMmLT3xnOtPddV
vxrVVWBiXVpu0Du36ZQzTVbZ0fZXdiAtpHSDBvrHLUveajJQsh5hM3b06M99TeISMrrQXIEPW0Ex
Owh3zduK/d5erYhSEZddsyCjfWBH0i+3owUx3gWfhxg6pVQpifmaIhBKuMrlhnG6J80Xuu0N+yw7
+N4h9YiDHl4LaywqkLHQZENxJZ3vFdPXmJMQz6+Zha/YQP8Qc6nBoWPNingRIdLg08sXQmrD0gSo
uBClaTuV07FVqwjXjjZtpwxto2cz1DcCr3M/qW/oDbETC+QiwY0wHOzEKVDmwfnZU0FkIs1vlBae
YiMg19uTNHlmaWD4KNGCfW/4ocXgNYHV9avS/RbgCd618GqIM7VzhFeUt5IykT0Fz+P2CYyItGYA
30iq1GlTatUT/z9IV3rK0b9vLIYqzwEDq91Hlzy7E/wdxM6KATMOdkJRHg8BhyviT8IsDcL1kBE9
xOqtld8t/S3DpHEnUwrnYt3f1PJajZeGFIR2bjFyefHj0ezCJ34Uytlb23wjDAqll7hXzT7MatWC
HH8BM8NqkQ77fCADEs/YDBV7M2+Hj8z7TM1fg/mL6UtHZrH4kavv6pI9bVGvKcvUdirLLB1GzVSW
MXfxoAh1y6cDMSLhPl14TwB2B4tNcH4Eb8vP7eWajs11KU6uafXlmeZnrcxsMXu35Pc0f2/yd2n2
76uV5BWAaJXYkPbtCmeSaezS5NB1x9n7E7k9/yHArhA+u/AzTT9maJuKI+nWorjXRQqLVa8zr73z
xyQZQcS41Q6jSbLaJapuOFd7Mo4XUbogv6t90R9hrjy2DVp/ut4F66WGfbjP5qDAUNXsrEULxxMG
T/Nq4GhX/9XAHTcoU1ub4u33AcNvpDfToDTSUairYhpFKzs0WRg0eQra7iN6kVBlayc+D/1wkMcp
QxOLwIDraSYPzCQOPU2Vd7DyYyIekAMS2b1gDnYzuptnTZ5VhYCQ6Gz5J1M6BhKwYWI8d2m69TvH
6O02PWbyuUuvNUvUcbsu7VQ+Bv5BwO1lEVPT8pGaRzOf5soa5jhKtGaXPrcRg6rZsdec43cwzkn8
yRz6Vs6vH54D300NfFWBcW7DEcQ+ocM5zk9tadOr96wKF/1M0eweCcwDLz0tZF/anWV3mFAR5iK7
fxkaCGIIPofgs+w+4/CzCT/94l1s3oLqLi36cBetJYZKm0lzzhvmmgTO6oRrgQXcxgrZJFsyRrNN
Iew6fpU7Pgor2EmkaQ+uPrj+rJd3RrjrRpd1DcxXymCXebZo7OJ5ml7L5C5WD2AjDv2j2O6DRcSV
qu8G9BHNXm2IHd4n8V5T9xC21edmxN4krGth6h8mEIk6zbw6G6MbX+EkMkvp4xnMYtwFse9vLTKw
Xlk/bTcpc+t4/2em3KgpguJGTTFHa7mxMPAso2xmCHaKjP1FdS2FdQGXBWvje2neG+Mq9ue5aLlW
QP4DtLKTH18041Yhy9+31rTrT4Xj25uPRSHbw273nJIlpQ0txPJ2Rb5vIEzn+53cH9z7j9MCMdmA
rt1ubOHKwL01t6I3j+MZUjWTPHquq/lktsNTgEgWbstFHc4uj/ADv11sXgsy3tMzxU9a7TVzh5+0
q8j9gpUskyFnEAJQwYdxKSDhspX6+mlswFE9PYfEYLXagqMKGp4fjJsbhVDoV2CHGW3eInB84sb6
46MfHon6uyoKqmv3vFAVDdIBAm6KDXDeV2upxNI/D/P74D3emPgP6GaPmU31YtisfaZIL09zQ30K
DcEvBSqgJnz6ZZkq0N3G/MznqchOaG9m4Cz2obc3ptXufvD2+ZQLrIsbqZrYgNQ5nkjzQgzeypNX
3DdKsPrfSCLQ9RUu0tmODWc/70hTU2eheGjzQy/ug9cyqQp3melKcxxS/cshxTJJD6Yl5/DiXVQz
ZV24cTZPorlSVzM+WCOA/vbxgxr9Tco2Y564bg5TSZG2SkOEF1o0ngXp6qb4mYQNQ4wJBbtmaDaX
NUo1dDW4sGZ6Cl1s1QxrdZh+DIhfyoVuHQtQgtBa29uznGs3Z9+Wx7Hcq9q2TfezPWRxFGA/YbN6
tIRszMONiLJksTm7BXYdTIFwwOkDiTB5vP8zw3wPkrc0vHvN1cgvHroGfYtDhcqiYbykjLasU7O5
mb8Y/HmQUveidFtDap0N0v8PiRhwbFuHiuSoYtq/G/U58fbi8tmcW9pZEPVrqoO/gzZGncObrNnf
VNKbM7SO32xmurX2tLWeY+aaOEOev62pL3nduSOmMC493ckpivlIQUq0RUUvmUTd7DJI+t3OIo12
BupB1Z2v2Q8C0Yim/wUCUUHJ0juMESTB/jp9rXELKuHdN6+4BYeAa3CbEdylb8cvtB0cTKyBhZXY
ODhh0nqtyStjYoTMcjTFIChSx0g2fKGIudPSUeCSdUe9cNAkTWkSCjn1RKPO4nES+efswfyL2C5T
YA/IHA5lA5nnINQHlCZ+BCBgIsuIkUTbNi0wVP21wGhgSO+mr0Vf/E8SymqfxFa0KI9GNddPTKtT
O7Ogu82Is+r/IdFH+Xs2i6KKuimJJisIHK6v6NB/W5PBpEstM48xXr5UJx3phAYWXOklOPAHVpTT
uCvKr214a+W76T06/U3K3ndztgqAw/qL7JB9gvYufkE8f06KjpQ3DEcviOfwcgqwHk6qefIFxpMF
sbgIRpcVLmHxAiKUZm3kICQcKDOSTSEyMou6DMO1SO7Xq/J8E8J3iXGG/rFhi1bE7rNYNM0kj8Pg
rakHVrjxd96imnFbdo2Vq8GZUiYlgalvA8+lkIdC5z8JceDpc7dHU9tGz31D2gkbWYU2ZLVAa700
jVUbrZultrfhO1ELrJ5sfrPJfNXLa9BbXTeJtinNcJ43CYEutydtWbrKhmU+fPS0Dk6GnCubLIQo
mayV/s4kHX11zLq2pbK8esVNLm7FNzVuCBiRVkd3NN3RWY72TuU731OvPNKHHq8/3yoLw/ExtstN
OvWPuCt9f6qxdewCiN2UicCHsxdhBdw+XzjD7dPVYwvfLtxnOq+US80rMLAZ1sawMSIAdOi87mr3
eAx86jOzP4rtpW5uT+2tiz5E61PW/kiy7wEFrwMbFyxTWS1R2zQTmCljJgySm2SHahIF+tb6RxRo
tiuTw3eRKzukNQC0E/Mo5KRw/QZo9xlGQiZ7rwwjiBkvxwOtP9O/P5+zLL4O5SUXzvnzXNExNu+n
y+C999XHqc3OP/nI0O+G7t4mv+BF8htK5UHWFaZ1W/7F7SgTO7ssGSnQ/904Thv0/VOBUDQ0kPtO
2+XtLktebx7lQeKvodmwEsO4hKjzPSsenXRL2qsJVAvN3taFInNk9cS1Xvf74nlMGdGbQHJ06Vrk
97c6PzHJKvMroSyetwj8FVl7AjMbfSsGy864fn2B/CEpOeqAXu0x8amHQoVvsE/QtyDX17eK6Oah
a8obdotz9N/zL56T2b9TI/9hsmn+zb88veiWasqqYimS9NdoN7mupEoT0mhRk8jMwM7Dvc49uxqG
9RTh6t6NmhptC+PMSokUt6PMvtPpr61iA0HeqkBEOSqJkP1kcW8Z5bFGeZjxY6oIrnqHeOYzVsEw
P8Y5gMq2XnvJ2uK5YF5UL4lq7YrlMrAcVBPgCHY0gRbOlIORnuLhhM9M9i9cZuFXFnyb/nfUf9Hj
Pwk5avZFu8uTXWtvVOWhmnfNuAbDGTViOlW89rl08fkkby0moPYap+cVeslNLa8LgX/xTA9sjJht
uEG6DYXMtumL0ZaxeTGgFEl20N6sfKLmKbTC47FkUwhW5izUk6+hbM7jC+KoUEEUR89Wl/tZWewz
f18wp8VZjZ8AccU6D09pytz8lDYXI7nH9SPv39MLNSZ6VQIIugnXmwozyrmo2/n6Tmt3PrGIu7bd
rfXiEco3ItGbo1Ahstmb6m49B7k0PCezgJmv3L46nL6GEnjInHX0U5hCL/7p+fi71kwVTclkDa1q
kqz8VbyadkYkK6ISTisPREJozSQ+qhcOFaMOmw7rUmR7dTho1iESJwmZLBxNeFHoxwY2vTsVBfZZ
lHbtNpQ2dJjSLg13frsVBncJmP1UHk15ouyMG8bIaFURFwpMzIJN02/C0AFsoKzzfMp/abpFfGr8
DQkwwHTJeIOyk323yqeYfdobT0VUs29/SfRIzTFXsWGQHk4zsAM+KljuSrLm+Mn3aHf6fqIWQTCl
9WugnT8ySKb9OXpEmmMyYrMcodyufscG/YRu4BD0+GcOkW6IUhfYwUeSlWKgtC6tRv1Wv1SpUnn/
XKiyrSWTEJ+Q0YFeNmNUP0HCiYhmGwkkvCkXEMWexVLtJpwYNpfnuFrHwrUapv5G696JZdePz/gY
t0ePH792LCja5po6r8Ccwo+faeH9Cz3zPFlVwx+clRwnrbofI+LAdjmJZax9PVcGy4S5/3yap8oU
PdBhVy4xCe2ef8Q2pjDG2//wtCiTKOE/F2Q8LWxJJNRkiqq+/vm/lQ2SH+fjU0givrtNVDnSwZWy
005fhMGSzkKBfKOvMRj4jJERXt5q+V72D6l6U3FTZu/Ssg4Wb4ZNF4Toni6opEssZu1L6ywqp7w6
qQXP15RH5YU76EyStU4acLwrOdjo30/57A1XMcFs/EiE97D+CIyPBow93veN8NykvNTsOtciHaEC
hGfCXnTqvDfftfjNDO5KfoEup0UTyJ57v+v3xEwwLgugxTYwAkxsr7dGvj8WRnzRczbmNsz5pLtl
1q2zbnEMvecGLV7PJycoWDmfFYS6JV8iHH+7AClvwWg+J8tFBcdjZGq+EoF3vwwXApamuakdZO0w
tL9lLl1yKpKT2Bz9OdIUToTCvGq4yiP7FManMDwgR0HlEhPAAjyhWT7/Kd3RkP6WQYYJX0dmKr1c
e7r1FyXKsy06Uw0s9OvWYiRjNlrn4DQyRpp3DWy3g46GPDKV8xQ1KQPE6GESf0g7R/Z67w46APKJ
V+HprrnKiq+0+sMSPqPocyze1VmWrt4a1AR8zot7g725cyzAQ4ldMaZLpl2erjCKW1XRhY0rNOYO
oM70EPXmpxQvp+u4Wo3G6j7lqYhuj9+N5qrZ8FEQRcF25CfYXk7+xLdUYg2ZuVSyHqYdfY2HyTA2
jP2f9eRhIqUi/wrU71L9JsPZVxw4HIl1q62bZN38/iYtR2HnF3uix/1wpzfb0HTbqzEuy9YpzlZr
k36itU5DDnnoyLfGtxWbhpsYop9aIcivPPNy9Kihxq1IvqwRURIbam6yxNFMSkcnsEhMnzpZBSN+
vNFenWxZr3E2apwhG3T9Swx0J3IwvXJfGuxdzz8pmAYMWQZr3XoEbtZtUNwiaHwyawG+JC9Ra69M
38mZoubOQAxku7GwhghUiNm3MFLHzbVkZxrbLtsW2Vbz3DBioOnUGX35LBBtdsWIskf5UKBDkuzn
2mtnqyNJbCpJbFcJ5LS+Jga94J1/MtU62cINafUTq+ZpYUsDxaHDsDSUt/bjSW5LvaqwQcA+CW+R
MbekK4oP31911VuTvevxR5x8mLbekODgg0YUPnPxoxUumFhz/73NH0J+eYbXqjmBhFLbi70denbh
x4ctX0jxStLVlkXA0lsLL8qzBrc13PjlJo8dv35lc57q4cMmNS54uqQeWgRrjOs+vgTytYecJd9z
XDDEBz804THwV3PW6WcDwGh0DoKT9ScjSlxWoTJfrDIDq5azPavWJFnPQENzi8EC8hZRtRKsUy6d
++SK39TOEWOR5R0yFGaNYBNi6w8nPz8P/qXil3oJqotWXvo1Ir2xIt3aQRHNLmLuW9tw8evZ7Ueo
9YVddkeJmFjxTG3UVyiyL9n3WM2wGT3nOImU+tIM16d6SwUWWw8hnXYqnIABYaHYn66bM0qBqn3v
WdV49JO1HaC7b5JfwkKrJ3+qANL1OflTGSZaTydPN6szalcgFJvupXvNSLQp3XT2zSYFNDHSVy/d
2jhEr4l+MhaVPOVHGaPNzBHYdpPbPQKVYtlDZRGdlVjMSbpQl8y9aZQi72EfW0QbIip//lVsNsph
HbOJa90hXur9Ej3ND9jTBN0aT5PIpnr7gfZZsZOImyTBDeSU4NGRtSXzoFzyg/1ZbTz/LL2jVp2t
+GLm16dd+0CHXQCI0PuK9cBK9qNhumFs1APogYQcu3FK9JUA7sTMJhyxdgDeonpANBPmh9GbEEYB
lw/nQLUT53r6YaUPa2DpeO4/4HAR6pakdy96p9M3aRDdyzaFuRqcCw1L4VkjAJ5yiAz46jd2g/1J
/QqNA7tBaFyfTKFxTBp+QuNCmGxzLOmGf+jYuclna7haAlEy71H/Du/Z+AjVzzr9FYHfgrMf2U2w
VbErzONuXyYAe4+kCesvw0JTXdLqgr5CO+gq+LNp8GCGkAn3vrYzY0pLjObYdj6T8oMJCf2Q+lzj
TtUghizyfgVaC4GFhm8QxH2zELNFLJ4KzeZErpjDQ3CosR1UoK+qPWevjg6/vSThNhO2g7mHnGk0
NgII1TuWxSlnq1yf5QTK6+U5XHB0teiitjjZCCl+YjggtXGj2FADNRaam2aYz8fOOSHlmzfQ4Ein
ggAbELex9769z5IbWlg+Xwyu/z3YCWL1P8P6nCYXFU+VdwmVK9aXTrk+p9DVXNwv4Xm3n+LMJSB9
mJkzzweIsY3tlG9TXKbpJtLXLZuHC99onV3vzWwku8mf1+9SgeRtTR2xLy12vnswbOroyrYuYmXf
Rd0B+bVEBpB2EYjCLG8hvqT3Au1F9ZHpH+Q5w2FjbIvDuFsrz7NunErt6MHVrw69QhW7S0BoZk8E
ettGdPJ5T4EH2+Mm6icgsLG6IlbX5rqHTP3fCzju9b8VcJok6qpmKaoiawx+/lN1Gg9jqKQRIz9s
+Uo/3bR+Yo80touaLYABqvZFGHyl+3F9ke5X3I1iyvaO0DOVu7rcWcq2arYBbRCF1qV9LchDcVGG
c/hTdskrQx7dAsF+Ybqp6oyt84us0ZrYv9WTVIRxFcGYCzZDv0lD4jnGYjIY6bGr1a4uuzLGiZfc
EYAsAg0Xpp/N39AEd+nbGanxM9U4VswdJpX/xCJU1322abOJRZhnm/OBGYqVnNL+1CcngGi6Oicm
WHIwUxFIgXISPhkgpp13GxGIh4RCcek6g4OgS3y6KeV/vW0WPqGPc8P2s2/5+WeY/Smp39IyN9ed
OGWkyf9yL6ONACy6/GCgDHArGV3otUsUn2Nx+Gl6jGVRbp8ZBqODbx5xQWCnYdKcl2AvAboZ+grC
Gw/FIl/28jkdr239SAB4jo5hfPjJH8r4x0BzvItSgr22Sxuhd7C0sKpLLhY+9OJY+LRssvBNBgSW
2NH++8wBD4CgtVlnCzPC1gbRbbopbhCGt0Y5F7EONKWtamPXowyb4hJIWvWYdFZOSVIPUbM2WNZH
grYT5Bu5suuQQMVoI41YQxgen9r6zChY4/227TA7BOO0Q0ZvSBczXKL0AgVrAVi2lt9bfzf6u2Kr
s1YQdxy2DJdM1LOJ0ybOmDgKx7o4jZYwC4r7mPZa3dJhR4XLCNbE28w7yp4OE9gCOLPYLYEzW/HK
LFfCsFKndWwz7JnjzEs6TyoKUDqTzZB8Bp1aEIbUuCYthRhYFp0cyiw6f5bajK1HcT0lzB3M/ABU
ppQncIGHNFl1+knqI9u3n/edBHfe98uiWH6yr3J6aZMnkyKIk9ta3/beawg2+73kk+dBR/O5DYy9
2R3H4VQGFzUhr/k22DPZm/6LFN9/wmKb8mFZ9667W3Nrvr5YJmT+3To9hHOjOUjNQdVWQW/H7Mqf
4IoPCu66mkwEoittNT6BIzCn0LyDuv/6+pMT5y+pCyq0JEwYbMPEzCEQKGo3RJQYzdRKoCgfYd+D
6J9kUZnjrvvmffYFv1wgRoNturqanyKZocZZYSel5pPdm1OfUfV/P5Bk8f86kLAoKaYFeskwX4lC
/9ZRlpnUNUmd+AsPC/swJYSnvI7YHKNtKW8xaeR4z9/n8598N+JJUbjXb29zw9pJwx70ksI+G+Gd
cKzJXkKR5/QvEBhIAlDNmf1hvmJpR2szfL4Ni3xKytkKyhZhMve8tIuq38OKgKmftwGXF8wQNiFN
10hBsLb9cxI2oWT34mM0H/wNp02dTYYinEXBCMOQl3sX4k8OsD2eoQsE5qnoThUnfnhUlT2ojpLq
HPwX/gxa257tN/DnyXmLbwjnrU7w84J5j21ouGGnqfOkwRNWzb+mzpzB84VxK5KZDXLYxaZBbSU1
N7am1oQBQ4ld1mcNz+bDr9+y+g0jrV6/ecOjLe+ydxPnKcoe+2m4YzAlBPnJthvc/SdhEALp0NLv
KAhGuRGE7+cywz2w6LngXxOMyy0AfzA6feKWxVa00WEyiN8mjp6eylWS3AMsW/QknMDICVQ2PKI9
ZwQmpru6mwzbqb57Ill/4b7oJG8wMqbs+uemWYfBe5a8SeadKSx27ukBjX8ZzQYIqJeui/wfrj/p
1cr+5/xi8tnC9pz+omrGXwS+gdS1aRFEPhUPs6kVQV7l2cgmlqdQvs154DJ/R0bZrvd23msLmeX7
zNv386Tc8ejwOBXJI1fxMt7gJ/YjSRDnVj5axQHP2gqppOItpWr1ck7+ONQ46sfGxTkJRD8xgOjH
w/V6FZSbHN8REHebNHB+fGn0b7BksKOBk+mfE/6lQKKprGN/UlMhdyHiPQQKujLF5dk2hvPGfI38
teDw5ClqNnIzPTZHGfsKnIOdjdNzFc56cQF7GiYd5bBOyDir38pRVmFxGqmud5l2rpPL4v+RdmbL
jaNntn0VR1033JiHjrYvQHAASXCepBuEUlJhJIiRAPj0Z4HKKmelHVUnoh114UylRIkCfnzD3muX
2mQpUsCme/mS/EaorYHU/kaoNSAi2L8ff2o9BNvdlSHYTqym83Yf29LzisFTmz5ARO8FTjrhdI1f
fP9Fq17z/E0gFnS1nQnBHKPY7NfmaZu8Cgu8Yr6/KCqevvO8I/jYNw6wW+r7Nos2jR2Y25mebLdJ
szGijeH0jMw5y+SZ1cwcx8EYQrwqFR3ZTH9+OElPzOvPl4vB5BxD2XC9PKupHw6ntNKSJhWUYPDo
6CUgAk8mCKRwMOZ4+sPryWpci89tfyVsmifhXpe38O09EV2U++pIiCKSJaNC5qQDR8yrCa7vF1a/
iNS5L7mEXAXrPoZPvIq7DarwJ4itGIFi881xnxDRtLXEnVLtSVek20+TUZccoBRaLzJd3uNCqq+d
EbsevNDjGeOJfN/StRFnlJHLhLZs11mO69MpyzMwPwif+hfaNpGjhTesRkhmCwYIxW3l/K4Uazmu
cII+lWKYO77Q8L3JtH2umy5P7sDiWe4WA08QskMQLEajTiIwG28tNrHQU5qliFjThVECCkK7zmGU
JA2/99FdXYQ9RJG1lG4Cf3unOU4P7Hjrz2tmw2SrmI1hztfWwfrLrQVYUIhO2+Q2o+jTvBR0CXDj
bCmQq/CcBJFmiDw/WwIG1BGoTJGrzjQ2q8oUGvmfXw6y+G8Jh4om4QogbpecQ0mVfzo9fK0MM7/J
g3G7xXhtmF7fUfhsanWHOh08KelteGZZndU8cBeZMC9uC+8C5zW721kFWHkj+d+9rTdM+eKK0LTi
xXqcaxhJ4t4jl2IOoP4xxI8qmHW3xeNQBGctfvkWXE/N1BoUsqtYXxv3jalvwuv21m2hUfEoovev
BSStQ+R0OMF1XWqviJ8UcF+3o9TtqnCj3rZ2ASsKyrXldP0SSWSjnutvVrSWkDowh1bWPK8IxKqM
sagvDWtRtPNOdrMZHv2IKF7wnCZXzKbWt4qM28vLsk3h4Gj5UalFOhaCogoxiTELwP2Oh9IvdoNq
6IuvFSMk15pWlVsmLsIBicRhc3YnSP25g6ct7sMpCXMwb5infykeym6cjWVsUvY8tudd7GXGKjc3
lb8dhXYr72ThcE9sQdsDjL9Dm8suavTS+C8lpgnrxcIIpW1aVgbxJg/m1fmjtUkvagpAaCO930V0
Z9FGDtfOQrQcv0JAMbmFE1kcemACdSlKlJzGeQZISsxBkE8Sw/Y/cydPJmYxyXhf6unCQcH9wWJ2
9WCVSF7Mgn4WOM5fLmyUZ4f285lEbvuABYBLbZo/TWvvfpIZmhkG44ZvzJpftYVBLKvTCZPIcHyP
jU2Ei812ynfovagREHltwnaIuLrFZ4tiThr2ecDkoVmCB9DA8j9mKhDG2NWMGaofgaq5GSVI9EAx
Ii1MYG/NxGfXo0ygOEXsrCrAawwtd3SsX+IYnqf06BRpTTxTri+ZunMuERI+5tV7WcP+ZedM3apL
ent5MP57vGoYoEcZU7do9+pEyrzGekRTYLmvk2u21+JdG24xzgn2RJLRqrMW8W5QBc2NIe1S1HPq
kfRGPV/K+VI1kcjgBVgmrecTM516wdgoprvA1rPdQ58nn1qyDZuNdid0KzUP+NW+ZWTejqzkAp++
jg6xvuW52QxmKxTb/pAXp1pzMVoCMGmEyVcANZ3FeKrFs+VSA/g+pKRDHUABR54GWyN8bJmNBi7B
AFcvW0cpTtdmbqHS83c2xSB7zbtN+yoAeXMRSBdI1uwyHzNoA2qo6ksb7bD9ySIrGdmQNVEVo3i+
Knut2Ld3xMS7pF7nhHlCNdRRsu1Juxuo9fwCIVdOYSXI4oShqEIq5IjL3U18Bo3M6CZJPRVxcDLB
E7PJAxfobRAKN8mwEC2JbRl49nLu5beVrfcr2jmptFE0xLfFFbn5bTEeP+bc1L28/GrmxAJeq2eJ
Xih51rQjwPV5M/M0gGbFzfyjoObBo0qfdE+AVS2i3hjfJgyyzN8FTNWwG7PCWZXj/UFPNcMt1t7c
imBN/E2UQwy5p831cr1eSvAb8Wmr3ZaWtOjgUT395Wm8oGawBFfKRlth6dzqFUOm8jlkUmxIxowE
l2QPosMln2qfjrYo+0S28rc3fzdzqvZU5sfKPBjy/mNL97N1DJyotzkrNarQ7YnF68eH/nSOnLZ1
OxKvNnu32Qf7N+wajj8a7oJnnOpfxkoY6r+hFCHDSKooahA6FbzCw+bmh/ojEtIsrGRZcLjXiXYX
7gtRWMpTEDBUHylywn7Fnf64rpts41w4imRxWsMtHSJ4NGOI4Ane4Dn0I+ZJOe4L7A6YM09WOeTu
FkCBMW6Kbs2wshqid/uxVc2KdNaAfKK6e3LZ7uFUeEy0iTi6+vuG/4qRXr6/OrHvSe+kflf3N1K/
b+W7ONIuiT8mD4hhoU7aScxhMgN5p6E34A5gMsvsZNrOTx0Wit+yQTS7r5Z83IflQO4xyaftApng
A0Ml11vhXdpf+9ZBkQivq03OenIO0sEVlB2yw0WERygD202eEfZmb98Iv4jeGEHR1WmyXWunQjtI
ye4qr/URhgsrnhDyQjhPkkIZHkJemCO1IPX1c8DA1XgV9NcY3eXGp9dW1+Yz2QWkTRWvQs27jsTY
ds2XVkXBeWR4P9yd/W73WUeY4xDiXzEU8K8CMJDxSnnGf3NTM3shchLqaAtiv3CvxpBegfP+3FW7
Kj9U5lHKT74yT1j4aMvAIlAwvW2t6yG6nsrb5bBW4ALjBkhGOupEbCbjuF1BusRjXUs7KT2gL1KU
YzyxsAdrLIlRJY8aLmQEchGW+/YzCG3xsZMy4LxDMtJQRVdrJcJx71nLJqSEHcP5RUWHBV5hQzcq
pGMbHQp928prosawp2e4y02ixjJwIfeC6pwBMHNZbNhkI3BllbOodeoL9ugvcCCFEEu3hEOxmRrh
Tq93QbO7NsSi7Mh+CmOWG9sW44u4tpjUekW2t+KdGG6vwbr++KqJtXaoid1vmoEAeFWlG7EdN60j
ae+GhUZn+JrR82s2za7kOaXbVrlV4Sw7CERJjp68NhiChTVWMQC1oTYAag0izzjbx0K2rfS98GRl
kW1qLYPOcyfdY2khP2y9h+6JCbv2FY7rO2qUtdYylD/xWw/ag32Ism9qNGTz4WmlgRu2cQNPRMkG
FwyyLLwKPbD7jBE70GumllM/muL7uDG4+QimD2txZR6H+b1cinQ79cie3oRpLE5lJqP6rHrHiBC3
jlk4NPhJQWLzljbtnu6ldP8yMpJ5SWRePcTnvcTPCGBraj1QZxBIjRp5FQXDIE1Ul+l9OV/FSDHy
RXuft1xGo36/mrN+4Ik23igUBsn+IR3C/BReHatahsw+C0qIURE6AJaM5xmfSl43xgNgGBcc1mm1
SKSFqKxQppu4b0ad/SmllyFUtkIJhQ0NXeAC2X63xNcD3IK9UoLMjQP66mLISUZ5xTXqfd6jw/RO
DtGWpaMxalnxF4O+rjDcEpMWETftwqiWkP13nPdbelQAFH06kVjhFh+R8V5Y38a8t0/PAqDoPJ3V
6cy30HBOCRJSxsWFH479Y6MCOZ+SdKUzPWWQ4bYYwNLh/WMUyVYpaub6pSQYwXi3mm+h9Hq7X1S2
m+Je7zZ3Wg8vva7KkVFPtEHL4fA2j/G1gePi/EQtTjnL8SPNWnhs/vRok5a6CkbZfXlks/3d8U0N
AXptFSM2IjJ8cHNg2ibmive9OEnJ2cL/7a/89zo9Yx1BlvrEQlISS+lstNIUIgLIdgfm5lUbJRqV
tqQeRIOKYKsQLKt4Ujp9+f2dQItrguWwpoTe4dQZ+bTwzTI1F2aAAh9VcfdUFd9MhKvrIts+wv1D
2xehHSqLGqXOprcjzYWlVo7qkNCXYcmhKsd7ciq6U0aEMASNCYKFOt44RmuX8enKMtw83Ex8J2yZ
HhcTgLuFD+dkjhkpfumZGCkqICOpnvFui2NBdErcmsVbJH8Lx8qANFij3xM4WrF+wYfm/2jejMVI
eZasUxqf0vwoAtk3tkmyPf0aM+XXNoq2QTFjOaxXrAjP2jqpVx/bMts1Cdk1o5SgiaWOCp7tD0WB
T0ODOI8xkzKdCdlbOkI9390PnYwXfosYTwXaM75JA4Ub7qpSrv+rzstHLF+JdkuOuebdF5RxioOm
cPZr2jh/3l/qT67XT6W9LBuiLmNAtmTrmXX6w+P+kT/MUC15sW6dXXxrTHshgqPHOv7w8BdXiLBg
4E4yADXV8HwUA08qEGB5VoGkxQt2kKH1YnL5MMc6rs5ny6I9qYewihn5xLMqcnPD1cAllbNTZW2M
+16zP7DCEgsfrR1816/K5veKBu4sPBXOeGH2lfRXPRFjJFqBHlOUQS8m6w64J6JRkNoVpB46gk7z
cS0p4okdXmRoBiEUFF4lwmrxIqZpxUgc+foFGVDXDXu7R3GgrBBHcbTDMs1Too52N9pluo6hMqEs
aZ5KYgkaZT2c67qMzfM70759sqZg2qtj30QXts+0Y42X3nbzbCvnu1bbB/3BUI6PZwB23J1oDeSj
JH/H79iHXj33XF++Q26VwcrNYiZ6xPUq7OX7Lqy3IjdYuPKJWYZ06pqSK0sMyQd3dkZIQO4KwiiI
9kGFHGQkwMO9QSecXGc3xatxMBoroeX93Hb1XvMPsXqUZvGDBxE70yVjY/tQ5Tv6GGxwGpv+7mAk
h6A7mO0hTUADMQjcWcXZhDXCbaQ6BqNhvg14yEA68AdzSzGZZ/hFdldGTIEbP52jjA6MYcm2BguJ
1E44ix1pL+tSX1fGhrc/cBljoyERW9c+qD4in/PVP8EMuR7V/KiZh8BmPzSZdHaneSV1DypagyQp
1itQIZeQQUTmAswc9PFXzySW45S4miHBLi6Hnf7yEbljyA1Lk6G6jawNb12/QWIVIaqaC2hq78fE
tRFyXKlZIfcLmAXQbU6teEargQygYzY6SWKcOacK6rBygmlRPl6r9FWeWDL267mWzivLjSXXSLDs
zDiBK5yJ/lS7TQuRN+MZZPEMBbi/fmUaY7fCa5ClqzhdSZBWmzXt/OOdMUE0CaOPtn/f0gjvfs+5
Y2OrRKAwV+yka6ZNsCkUr7ja5nWVmWtvphljDvsRRskxQ40w2Sr6NlTWPN9sOGODjtxkayJNVJc0
j50Nif5eLozxna22himII3mF3+A6ZfLGim3oLFNCgTZMZjEJZulemwL1aDDAPFbqY/UCZQVxAXOU
UhzmKF+NVwtMeOQrS/+S1rYvTN2pq+yys3/4nMJ7adVNd7U3vc6eeXFrsUm4dIHFrC3cJe/8Q0RI
08WzMS6dzVlJHXltSiezvBjSS3l/G9cc35tU3pZwWaKdgZ3zTXm8vmi3hS9goF3kyjy8zuMrHgro
Ly7TPJKDKgeA0EhokSBmozIJ7SgYSyjM58prfzvYZ163qqcJwweOIyrYFzuzm0uK+QcIUbp/WDBD
DnbVTF/s/v3MNAZVjV1iaL+trX4t3DZpvmnEjci2pxll13193Yv6TiC11FbEV7F46bUT7JfjPLsi
AeSTp3I1BVPQkQQ5Z3dhBkOyddh5X1dB5CTsMbqtimeXrY25fbS0edui2fgD0Fu5bw0VyvO6jlaZ
vozFBfAkx2m3Dho0+TrT6SJigqFmwA5wV71rgYMIDZgeQjlYxRfncuGoJRSVsjgrXccLC7AoOyxa
iOmKx8xzjMJ94FcjpNOfK+0C05SBb+qJxWvlrQps6+FY6vmrAb62JyM6zeR8zAsMFFOzHiimD/9X
NbC3PU+Hs9me9qF/MqyTv7v174/YeaiOlY0SpsT95WNWkmj8IcM3x0mmYQCbI5F045ZUwYHchhBV
bj+06D3AE42dAq39VM+pF4fn9qK1heswMNs6eO3CZzoyfCmAbiCmmJkBMe+av9gQqvK/K9jJCmLg
qujM4BVJHTaIPzwVLSWxJCGAYQjRbUjgkuZBtvAWt2opPjzL8ghtN+xLXrpfsHKGr/qUnKzutvY8
XR7YA4+JKEPMmJk8OLB4zb1XOAe204AzAzVw7lOqr6PeDfsc/bnPkccmcO3aDbB/5C5Dr00sY8v0
mnadT/CIsc5Bq0WDQ1S8d+lHOmgjTw08pSAOxPPuN4QQBqDweIiDgywA1RCaIlpABXka67x0/qUF
FNN556CdhhWTP1kxrzWgag/wlJq44tigyGzmWIgt9167d6Sl/mCpllG9PaZqN7PXPYZPf1I9yK+a
VpRrNiEI6wkKRcAMpO8l9uTV5zV4qFVukLox0st61vmDPL8ZiFSEIRX+8t6uNH2NrqLPd2m9R80W
Cw7BCSjcOn1okct8hvBKdB725EqKq5OwssJPsWT/afUEwyH1GMBTkbn0h0YI/W0P3eU+YwR3bbdd
so1qqPrraPC/CwYq4EnOhLUZwzcKOB268fS9UuyUmA6n3Wze0YthZjVBeeBWZJysU364IjfJUkxH
y4Fo3WfrkqTex4Yjky5BlJdd4HWit4Q1tQIsPF1O7/6mndhSNhddAyO9siPormrP3ajJXtrgLbN1
Slf4/ENLwI7DmN5kG1h709HFLB63hd4tiFnloCNmtacbmqH3Rb4l1+MGasgg+8YAz5h6PM+iodnC
OBaFrEJ8e7TsuKjICW5GY2xycrQbp+n5ZSkXxBYf2n4v+Cgkxq02hlH67FzGYzUc/guxczcXgxTK
ylPVZfJYJCG6IyOi+Ees5r6NGnkzMuGJTfADMk1jUft4rt1u/iROueyn7TNRIeyGWdrjN/JS17rR
JAv2CUUGMoRm1eOlpcFtVttfDVxF+ImQ6NyHpSw0Huyu3VMeRgmd1HbX2qqKoGqMpp0IkmLS+5PA
mM5GEtRpO7ZTavpu+Ms6ZYs9u3ezrwT2xMEqZ+RLfHK45VgHY5VjHZy2wzqYuBJ1NYMWiY2XbTA+
2+aJARpsvNmMcKNdTu9lz+rWRjE9lwSUC24rzyRWLIgBwtWf196S+R92OxwupoESwWTfZ/6UiNMk
IrnqvSE4JDpo90XuSIHTzDV2G8Kkv06B7qIQYrKeIFHEjjbzFpgk+JjPxM2cElvGaQ8Oio/cnU79
+GLLG+LGaEaWrbfHPDnW5eEm7F8tOysGw8zkdYjcs9jJrLw2X8jKvLnOZcmdfPknzHyRqHPOITV1
xetMDV3FKaL9Qzi4ld3dLn79KmbfbvFHRJ9wrBXk6SfrCcu4y8drO4yOE0p+AvIGlS/m+N6fhdlM
UIYMEsWTCRzuJiWEEdDcwTjNFufNY1f3TplP3xVxGIVPp4kwtT8bxYaKRsqICmHmSqrJsn1Gr8rZ
+tGvG0fPD9f4GFnHvDhlpDSd7sWJ6bdQnOKdhPd/lcIX7o5+eWgfezSV4FSkdVkC+fP0cMk+0NJX
uCudK17Azm3AQfRzvDPr+LGtX/G0qk/bZdAsqmAp5dwUy36GziD3GulbmLwD1W1Zd6XfwvKVUDug
utczTKIF8dPHpNhXSFXLdUN2brv882uGK+PfxXRMZRVziCh4Gmj++GQyUdhV95siOA8Eg3Q/QFGZ
pH73VTvRYxYiOordsnQvl4qCdhRJQ4YYlxAZYl9bF8WY6cRUw2pYmPriVRxZeArdvBpaH4ZaDLps
4ggymHcsV/NFwJxjkKVrwULmyjjd620EZtdYadn2Oq5Ct8VUY086d/1qTV6/GcGQlQNSxkSuBI6j
mEkwpEzCd0a87cX8mi7ShowDSE9LE2f81bvr3gFO74bwHMR1VUCq0N5U90JyUKxDZ7F6ZtYVtING
QcrcT/fLjXgdwc8d8mqeKY+fuzi9FNGpj+28RsSJAXYgyCsenouBEG+bSFlLmIwovyc9oFFpGj8z
wV42XJLUh8jPOK5ZCA/KbT/3rr4HBFzC23Nb1/LcX0ujrv5m1N8q4S0TX1cvnb7g3AY8KHeL0BjO
7YAN+3Bum9Fbf30NxHMPOU+xBcnV661mbshVBFncuXh6A5hKRA20k7nk6aKjKM+DTB/C767aLAxd
ojKAP0OyM36DPxcGeBTQIAsL0upgZxSg3zxPMY5PvIxDEAF2Qy0kH5jjqhFt2GvxMKuo67WgrD7q
+wynF2EapC8SpsFkRMomCSFrH+LrYtujtIL+0M5rwa1g0jR/6fr6DzWVggpUFKHcqaL0vLJ/qKmQ
h+Zm03LakWq6QNyQR8vLgqW5miLyNRGd2Qsx9thws1jogh3BqvPFhcoLli4guZhjaVFpCykfVBAg
5niCWisMYncnaI9YKipOAIUSlKHRscEyI+z7cSR7RUQW85BLikwykYfqygzdSRw464mBqChctsRl
pSsqD+WxDDNPbz1N95ohl/TStLMr/rBnkMG1sLN0SF/aJccbA8hb9BEUR/+l7t/ZfJvcBHNiGh+K
C+HHnWJzgJSRw2TE5e+IHITNrCFgjXAXzU65wLpVFNmmuab3Oi+FbKDejm0T0f9Zj5ZxMldzb9AW
1kOos2jiKZ6Za4iNmXAONLCMA1TxwWJE33G5sULbB0iKDXqh7dubjP+iBrKyw85f2W8INafGcx8G
OK8eYR6sn+ZBXz0+jM39WAkvvfF6U9/6Gayw0j+NyEP6tT/74YsYvrAAE4szJXl+TOJD6e/keNu9
SBZjn78A4nEJ/IejzVAMBHki9nDRGDZTP1wgQdsLUj8U3bJy+drtYhFnt4v+GmYDzUyVzPUeIspA
uwjFDfq7G2EXTTZsb6CtKv7cu9AJxShJSld8uBOf9ZD8wqcEnhmOwuWX0k+z6/YsV6R6jTqCV6tv
F6FwHKnfVNVON/eZeewmjkYBGAG+G15USTHHHSXzGConC/rOKC2HJVBXMq+DTsmsnNYQOSBALfyo
JlNhRgIhOwjGCxP4XeZnkk0HbS+4i86YPQzOYvfuMEQLBc/zfNG7ht6rApNh7quLRlh2FpL1tbaW
2sXjsan7SRo6jO7l5YNwn2e9H5ZDEm+BWCr05HBI4o3T5aMnpH0R3+dMjR5k8E6YG31R/TJjCtXv
nrtFNG8e8yhdXBUo28vsMRzAImwsxL4o5xYB5wsp2jG34oI1Nuw+PMS3uaa4EPUl+Q2JR9u8NOaJ
qvqhzeWBY+xm8iwnv+OJa211IoEyRxdYhVlOc9NG4bebcaqaWaIziAetrxgTHHExanuLlfkEtP6G
ccwGb5qjwvCZdOKU+QBR51/QF6BHBI0ux18IpLPmnUUXUNlEPxTiQlDnrTWvomX+QKIz0Iso0Ttw
TwtCQpQnqV82qEIGUr+WDTvzx4h2Hq4OBLUqPUX6uYe7wqyuwzV4KqCZ+6dHe8ofzh0WxLjIj8LY
uJ/sH4MCYyJD79tKxWS6wtgnnEA68NMtUTvXqEmtOT4TRCtXdSDPXk0CW0/LpdSvb5FdywdJPuQn
Jiz3FocH4WjHJjn2Jam9lbAOivWjWNWyV+JdNRfqfR4VLs5ibSZFc+05SkAGSaikgPYzXTlzSwP3
dKyFk6WdI3wMs66dwa3D9U7U3+B6h2DFo2FWWYeEMZ/D8JopQ8L8WlkJ0SAc8dtlJy4UmzM/BRyy
5dbGH8cRfSfx3mCetmhHfkaWz+rKVMRJnBZ1WLIKGcbtm2pfgoGs9rE+qlJIcedOOFf1RRpB4ylZ
4UieWHoE9UDjIaYHGk9pywGARNQMizybx4jZuk0e7fPqWGBkHpXpytJWRbJ+JJs6+cGt6jCS94uz
bB5+5SSCyd30u/S+jZR10L7zDOnav5Btyk8W9k+DcaosUVb5H2W4+FNx3iVN3EgPnQQFYVveDkOs
zhdC5mvVjcmPVXdazyHtNGP2xc7N5l79nb55d6KUWmfw4FUp40f6YNbprskcbWeGXkSWY7o0+qGq
wupHuaRYM8nRrdH6lb7ZMmd1PTjbjftUx+zLrVxPvk3M61kOaOicNIPAtQlHN38JzpkcwnsLuJfa
HpBFeTS6k+6f4klfHKPuQIGeWoeqxaSy9/1dkO0gmPHfPZsxzfV5KpFl3kxkfTBUVRixxW3U7pd3
CYrJeWkj5ahVhBATpoaaOEzQGoZNBonDBAS44ykzWAtisfAWcTuWq4KZa7RkqVYZbi0N6WUWJVW1
rJ+ifG0a8KRW/lWul92AcC8e+9FYCC7+sGRSeZTV2zvYv3Y6GkvmonmmEaTifO7Xs6JFGwBmFtIQ
4jY3i+Y1UBeyq/vDvLdNPLntEC8WFXMJkG0/r/sh/XebiLsQwMM0BeaiPcMvATkpTxCsmQ3hl5RO
8ah6Ciyi28DDLJ5FUNXPYBehWmd/E5AnW3wLlwsHTRc5ewmiGlaupEeerey4INcafOLVBUvKFfn4
aMvRnxf/WJ7/7QmpS9BiFUUTeVCyrvnpCQmd3NJDkb49HRPSYrEOKSeXfkuBxPM47Ddw6NmanIA6
6QgcGhs7tka0CMDH32IJkLmjZmcQSO7eiGFWcltJ6QhlBdWU3w+ydurmcbAC2wVvG0xFygr5O9Mc
YGcX7SJlK03gVSrJ0QPwGJXvBvdGdcXwFEtOP73aW1ldRMISV62ebVKwn9UO+nlr7XnmWcP+Bfrl
cD/hXybfl0btbFWX4VH+BYLi4fijVKSsXI8x4l688nmC4HJoPdVuVTjpXr4ABVQL19I+tUD/GzuE
lkgaNka8wmUYZXUrE89ovuW7uIHQBiNWuir7bNP1Ll9RIIzOxvFz0Idph0Gfg5KKfttFGjIUF17F
E0PYQC5FVQCOQp4zUrsLc1lGbjdPG66WIbch2THRw6CXctYvVGVuKvPcmn1ryV2XZmU71UdaNWVL
0mMHM0bCOSzHwAlB68bmPFEWkwMBDtLNLaa6do6zS4vDsn3xH5cQJRKuk/vJ3d2QMd/dchG+3/3B
lJkQsLKC9mLh1NAGF1Kvb6R0e9U3A7jFUmYBZjBllt5mKpU/jAdopY6rNi9qP0CaiGhoMsje36tT
9uFmyIWOBnholDp1ILaRopWmdkf1lMxEiy3tro+Jqht8LsscT+6ZMBwesX41PGJ97Lgd/iBKhwVW
inklYAGa98KcUJBqphPCcXfp2hCksYG4sy9zUxhn99m7O0jT8AYC3EdrjhWwcW8Q4cXRXXbZ2EOt
jMO17MLUUAi7vw+ZJ4Bn8iEgBYnKB5OGgPBd0Ebw4u1CWt4Y0WbrhOIaK2o44WDri9mgQOsm9ibp
N58+CBXKF64m2B45UrZ9q4C+gsNxVO2yQuLnidAQrUGbZkKhyAd04YOjY6OKG1MEObOBUGNe5Hyd
m46Vjm1My01GgLmD/G1AaBbUd78+tlhVWbv0jZ0isbGJbKcSUiOn7Gc4mLXeJed1HkgO80hA7fhM
eddRx7GWAkDIWqobRd2wn6BqMHn3r7t7t9tgdfVuIIYiNOxu9cKZrY0xSmOyihmpnNlgJBDpU+I8
F4m8PJ8xkNo2/tfAn0tbHFb1VBKnYWoz1BSFCeaxWd7PgiVbH955uGCMaZJhRcb38rUiU3pkSK/h
/Y29CTYnQrR9hgnGTKWSZZgZs4hyTTvBU22vInEwtDJj7E5YWguVBAK8b4MQQDvdHgusTjltWIEg
cq42i0jETO/V0yB3484tntGQyfPspt+9PVvewJj7+hwe3RdwK8jnHL/xNI9XWEzVBGHggk1ZDqnk
aa8cgHa5gAoPM6cVrhYn686edxnj3VkDTXtY3oLVCGI11NM8wTUbfZojGqNbtgmS/QkSyaK8fAxf
RcZ1mmDNsEUFGzsl0CZWd/GyuI4nTlvtqHNgdIPM+nJymNKLVI3ZWzj4qCe3ZmI8NxP6Eb/ngn90
XJzidHSKBfuh2zdppUWeYi7acCGWcxmZiJe2a4FxuLQr6r3oH0zl2JGy8ylr0xtPteAzcrBb18NE
6hpQQNEl2l3yfo8+/P5d7N9DCPK/sQnNXeQ721+/6rwwHtSJau8gnN06eG4JgMVzS5jJlTdJH6OM
+PPn1H9KJ+Q5ZTCl0k1L1LVnp/dDJxfXVhOrQRWitRo6GnZX3bgnz9EjcQTxuhLsfHOvEEOQn/Qc
kHnNKl1bmKjybqz3t2nGIG6jV7vuwt9d0O+zidv0/iYLd1m3L9I9rZ8+vRcHQJIktMkUgqS/bCFI
E0Ivg8gUsQhwG3taukyKhYQQiRrxmUIvWuOimGgY20knfUxv+MYpHvLB1jnkN6EHRVp1czXVnRyq
8FNqP284F9VVTjxpvLpr3u3uVU/cSyQtJuhXhnOrqh3zQCWF9OuC+aGOt4Ex1jCkPncNV84j460r
QRrTrh018eCDfu039qjKPXS9db/uHxtod3JIabhTtd1yDDKgHkv9GIL/MKhC3f513ymkkMYu9x3k
V2SI5bYpt2k0ijGFBtusoCcemojRCMicShD9sKVusMGmM7hZBlFZT7PV79H1X/GsZTfLiLEluoo3
YudX+6acFrkTpIebts68Hg5ye+ha2odIGBKWcM2QsDS4ZhS3UobgGobmhF/qycUfsba8R6u+Xfrf
w8X++737n+CTKMq0D25Z9c//5c/vt7wvoyCsf/rjP73ovbxVt1/r/x0+7fd/9sdP+uc6/8z2dfn5
WXtv+c//8g+fyNf//vrOW/32hz+Mszqq+23zWfa7zwo/4PNF+E6Hf/n/+8G/fT6/yqHPP//xy/ut
yerhqwXRLfvl+4fcj3/8YrBe/O8fv/z3j63ernzapPzM3sO/TQGfZm8/f9rnW1X/4xdBk/6uS6oh
GpaqG4YBJueXv7WfXx9S/66Lsqzx96qF6XH4UHYr6/Afv2h/Z85iMJEz+RT0/UNOZHVrhg/Jfx88
a4plGRb1poxE6JffvsE//Kb+9Zv7W9aAkY2yuvrHL8O69F+9lMZhMKB7NI2EC2hgmvnTOrWv7kJy
yzn3LDUcGVGGzcG7mrusMP7i6BmMCH94IV3TZYl3AgEz5fHPM8ZCisW+UWrNvt17JCrht7oz3qSU
IYQp3kd6ZH788Jv4/oP++INJQxf4rxc0oddYvM6ANNR5m9gW/7EiL2qpaXvOQNtMnX7cVHY2CUAK
wKS2/b0wlYYz2o4mhvPnr/vHWSovq5KhbaiaLkqipMHS+uPLqrEWVZ12NWCMUe2Kop2UFfvg0//t
VX764Totj4XE51WaCNls8tH1rFJC5a/amp/fwj/+LM/Y8B8eFrqUFVWjZwbRYsR56v+PvXNrkhPH
o/xX2dh3JhASIF65ZNb97irbLwpX2UYgxEUCAfr0e7JmNtau6bVj3/elJ9rT3ZkJuvxv53fgWkb7
phioK/0ML/U//yTyO3vs308uCRlDHsUz6H9PKdYvnxYSNQUT3dJcnqOxcXBnUwnhRDEc7F8K3r+v
+dMHQXh8WvecxDTB0vjwQaYOrCMGrygLfnTrdKU6DaEWhh52JfI//6p/+ixM6odxnACwGX18hDXX
rrMDflTDAVwFrGQ7GTepfAcv6M+f9K6N/m3B42fBwZ1hIzOSJe+TE788P7LTqInWHbXMciu3p+UT
OtQFbvfHMO+P7V+qML83SN+fIYEMEn0u/DXCK/v9GbZt0KWxCtMcWq4zqFKP6BYckAv85WP+ezdF
v33Mh+OpJ0OkJ+7THJi5UUNnBnzxX0wCP1DM/vunnE6uX56bUGG98hY/xVYE0oauHG6m+xYwY0xQ
lk21XQLo+DwekCnegsJc4PIv4mK+Xq70uXsevkh4CxbR2YLp1ORMViuKFX9+sX971B9OlFDwoeUO
348d6zNQhioA5c7NX98o7o0PByb7/Vl/OFPMLJqZBnjWpkRrxebtmNc2j6rp6A++ZCyXpTlDVeU4
YlDNY7IhKpGhFf3FFpcWTlcH/pcf/r45Pqxogj2T8Yjhf/jHLnyjqUi2LYPA7nqqMFEv861kJ0RS
1RztIb5Ir/UTP7DLGqd4ffjrgfQPD56GKSG4aHFzxx/xdqoNWTubjKMcs1brQ3SvHrzMh0KWTcFv
RR5/m8rs2F6qskPd488v/QOG7X1VUqAYGUdskEXY0b+vSmPjzgVScGwwd45GR4hhq9we6gqsyUN6
AehkmHeFPMKKNgQo58+f/k+/PE4jTkmKwCD62O8RYzbLFmrD3DCA8exY7sjuqUSXCiR13G6FriHQ
C6K/fCyh/70E6a+fe/r/f9mKBLPVWTTjidO+LVNIuHF0FquEfBomwol1GI0Nc2dJtXibr9MGpQly
zYD85dT5h6so+u17nGKLX76H2GhiJVxF88DDKpg0B990j3IaKyrg84JRp5qjVCSxKta/9NrI6b1+
WPOcobQd4bqI8Yg/vPdGjoJnqQWKH4suedb3MLQ4Dy7mr0H51zX2D6frb5/1oa2XyDRdF47PstUI
3V4O3ER5Wl5Jnnxuz3QJsOP135bW6dH96fd9eMV6dm6D02WWh43Jm+h7YP/ipfleav3TJ3x4eQ1d
pjrI8Ks6XE3RRQyfONigVH0ZVSSffgBH+nW8fOlzIG2Pp+EBTFaV0BmxvD2enU6SP2+l9zH9P32d
DzelZDZLFMXXmSqwCQp/tRQox96xwh51gaaCvmHf7JGWIMVdtAdg2aqggigCrZq6gOFMHuVofZ/V
t9lxBt+4fYgLjTmrv634f9h5vy2FDxctX9jU8el9KSBzL0DIOU+LJCcFqUDa+uvS+8eVh4kDLPOT
w9r7/NUvG6wdGtm708rj8eOoTg3855Dpv0REyT+ERDFmGkjEQbNEnpV9uDobrPDMri6G2WFEfyDR
6UszDFjmUFNfb7ubfnS7cAChpTtr0Wib0M/ooKmQgkSXq23ExUAkDvxlduXE+vCwZdCwBiii/OyX
BviDaYshm7Zo31nYjToayLc5kSih6QWI38yt1bbvkMWsM/wDNuvkN+d3fVd7htIY2AKHjYjsjvF6
rFg/Y/5GgCc7+wkOqk03qPOUJRQIphBgy9jjOFpgXWG0Sd6mYLGHLPb0IOmM9t+GaYSlJii+SRhC
wQkcSo2kXstOZugR1CHFNNWGsR2Axi6aDBpNJhT9ks1g31jae7h4Gnh1qDkunOSv/eJZZa0Kz4N4
hF40VRKT0CT4SrmAmklvO4aaW0wENVl22Th4os0LYuhtJjGOSouGVT3OwVKkcdTd9A5jG32NUhHv
M320AZ/O66FlkKTUESQ8qCWHceoh2VvJYar7+tLHLQOlN46fml1m/kwNmn5WUgX3Thp+TOtghvsW
WeBDHm4NikCBIhdxhhwycJBzMtPuz1lgp3MuaAd2zZpeyAQi4mAY3cUcwm9onllYyno6pYXtEr8t
aagi1KDhqLhaZ7ei0wrUrhXvqWhmaLtkGoMRZKPtYmrNhOIrQPKL8wm05uEMermsfVlriQH0bIUJ
qBxBDesn/jgzWOTVEerxyQQygHDL8BQte42h/8xXkvdQWrXRhp63Hl0T5cOEtqM7JZHn0eT3m7TT
GxqAfv4c6bQrw6YLQdvrUGLT0GxzTQOGCwrY+9Wm3UG4RMhqcCt/VdRs8PXZsosm7ftqYP1waCRH
oD6l3Ve7MPqsFpdcsXCKfjIVtBydKasqvgl/oHY2VbDHGCVYBciAwSxTaMAjmzBwT3XaPNGFEF9s
yzx1eT/UKZihq86eexmQTzyF8DRbI/1JKKNgUOYFPElXtGWsfNjWmp2ZBWSNe5oGEv0iTReW7xLX
Qs7bBWw5ZaXWaAcpD65ix7pb7sl+P7sIOr2IAykbyizJ96SH0UureubxDmW/FcKCQCFM3z83att+
zLTdP/FhsOCcq3i4iYwYPnlD0OLZo3HA5JI3UyEET8ai2yaDlvdsFYqAflhztawihmwuVpB5THBQ
6rELMX0XUni3GgvyVEczW2QsWsFPnyFiatN6L5cughshG4Gm2zGy4GORXs9bjPIwpqdT3eCfWMEF
TN1G4KITdLlKII3o2yGByLH5mSLByZLavAU8QycCT+ZCWUwGu3VYisaOSTUok0FLwU9ybbH5kmSa
3vI4YrltxuQc/+Fq1OtcklHBrJq5oUywUjHLGt4Ey5wVazMnt5mRKwynwluvYWMGlZ2F3WWbhwPP
SmyRPTe9ic/7bGhzXidx1Ws8Y7lOt7GtQeJpDRTaEjTIeME8a+sikEyUcGVQQyDM4wz8UAYAKGLL
a956DGxFZkSsqOcYdlBKj7YCeZwXzTR8Yhv0xhOIpnscFxHADKZRj1PDX0Qmmwu7WJj1zHV2kWpf
5zZjvgqCeSyiLqt0tq0/goaiRRj3GIdRGHAm3ygy8esw48CXD8IdTNc1BzZ7fYXrLa2yTkZ5Pabo
VkJKfwhEpzAL04C57+GZpUR4O49pfbQOFWRsgQSt1mRppgORmArA0ptzKyEAmev1hTRobTECxqlh
IZQo4646SOC2BHZw9moP2m8NFmgxMExdyB4daMMxYD3ZzReNNCmwDZjpp+tNLzfY5aZzULT7DDPf
BB3qtU7HYoVyJd1FDKl+gwGfsYMpUjfF0D0QVcb9oqp1AUSBTRMsGUMi8mSzP4YBDOwsDOc7JjA3
vzGlC7bE/tw3Q6lSQEoSNuuqc1H90yUtXqveYFfoYbnbLeSpG4e3Wob3/RCg7WJUXdEEUmJjNeTk
2DHTvr6FKvjkBoV72zsg7ZOkAXVRbbBa2vb4i7YuHcuMOkyUNDwEXsE1Zwy6UhxM/qJuFgPLgxpi
xgVSkpWn0F4pTMa3jMUls6b+LjDycfRWIdvpMlVjs7WZgI/NNEKNMISYAO8nszTHfmTy5FzZ0DuN
d66OU4ab55gQl0Lc7yBfssvmAFF0dd7gtHOQrDgIBOMmoMB4KjBldb/3P6X1eKETdxDD9jvCbZus
VSpnj+zX1NvrwBYRVPWU9FiAqZ2/6cHIB4VP+GJ0wu8H2QzBIZ4ivqIDwvav07SumHsIu6S+CH1m
hqOJdqiepiyhT47v5hmVaMCbiQyEO5NuHEWug6Zn2NuaoDNQJxdbOlBUGloXvPVaB1PeUkgRB7Og
5cUaIMWGVus2T6RSt6ESJiw3FJqXfHMMugHV1jWMcsOgvhljjLqJFpDOOXBJXSTDGsRw+gnjARDO
jmHaKpg0GoZ++OImwF4FcZBdIJhK4VXqT57hg8kGNNW6+rOh477l00KX9mixRjHBycPvYQwTMzSb
yNfAZeynqTFQvmQKtnc1ydC7raNcNE1v8nFj06XUXQseeieXrzza9mc28fiwj1yRPA6h2gvTfrxa
kgaSxb3vL8zKOw7lVdhksKzMcCmuXfcwrWz8ToVlL37HMPQ41HObS7sYC1hYWoNPCpmLD2ZULoNl
aS6TDFL4nYDZNaMkXKHmDR1H3HVjPvWpKxGsJfCoJurznrVQ1kxDVuA/ufyIDDpTfd9Bil+DHD+5
DeE4StXniJNsKVOMayRM0lLR0ReU++37uo/JFV96sGII5m38kgV9iUIty4NEQyq6ueFJ8XmFsD7j
gNiGDbTwHsL3RctShRBMtBbc9Z7X7TneDHl1LE26vO2C6D7s0dElDSxutawzTEVuAjL71EDpxpkp
ely4RZxye5+sM4xt9YRG2+4UahUBfJBWH0cQXAAdvTEQSoie/H0dYAxnb604m+VGn5BIYzi6ozhN
hcCA+QxOeLrtWRH1IasSr+YyjhkAYT2H0J8QUY0xDeAONADTMQabxpUa93xAgLgmGCTp1xDDqFN2
TV0GA6N1qknuVdyd0TpMnvQmMWkVJv41aZ263taIDLnQgJZrZ5I+b/omuK8JRDgqwTzk3sDNdLZg
bA1xC18iwrpvjrQzLI53inhug7KU7GQpED2zg0DEckM0NKaZZRsMxFZgUVvtz/fdkqjo9h5snkGS
MB+iwf8kHSZpDF8G3CoGU/fTBjWDbCmKLAayFjNArR+syeOfU8P/KrglKK5k2BnQmSBH+diLNZQy
vF5M1cvsFSWofDL1Q+1e2LQcE6X/XVj4/z26/xkjwf+/9+iKAWfy/3ho3r792qA7/Tv/adDx6F9o
1iAHRb0rjH5r0PH0X+hVJTGsEOCTkCKJ/U97jpB/RbCFB1ESfQRO4wz/uf+05+J/oS4EfmmKcJAk
QHL9v3Tn3pGC/6d4gKZBGsX/e6wMxfZ3i/pf8uRA+yXs9kwdAgvj3QDXt9PgbQAQhayzTCIKhmnH
V2wWLq8aGiOJNcmTDDCK4Hbwr7Ya3KQUnfcAbFzaLC/75MEC4JiMgdB1i/le9vt07Pc1vOxDfltj
rPJz+v2XB/5PrbiU/N4Gwe/IspNRCDo7Kcq59GMzLhmmzsppjqpxDatY1KoILdnLaekEBmOjuz4C
AbGGrErOgl/Po2bVRIAix73zuQ1dfJwdYOo46AEQhHYYNcSCbLB4sVsC4yfYPagomJA9o3JlFFI2
aeMShdXLLGs+B21DShyeld9rh3luf9UOMKKmSXwZ1o+k0TzPhqDO2wSDSQhQ4mJCSspTo/J2we2z
YGIac/sLOMOuB9XcvTbK/Jzi+U1SUhdxV39nNv68JAvcBde6BeFFQfws91vekfuU1sFtHzua73x4
ZYgHPwfcfYo/Z0mQfAswGNIQBnFlXbO8jgIJb2LIUBcOG1WGsdvklaoESX7TkRIjOwSGJfWe5DPx
9dWaKMAp6POAzLiScHduF98e6oSBcZ6ZSi8DrI34CWx2IjgHx81me6XYuhYSA2VZA6PTPlZnE7iC
G8KbEimixBwYCo5eV4nNII6sJ8QJFqFnkoZVLbTHHOcOV7tWq4Iu8mXmvilHDWUL2RJY0EKrMUSy
HDH+wgKo3zj80lm+4etcpysn1bTOL9Kqgme7eqBX0ayPixhx2IMKtwSDh9EmYI+ZuBNbjJHTcQf8
MttNWbd1B9N4xEDjSJDvN0gqlmzKRznexn6ZAUCFbn6RpszMcmWF+mRTWFH6SqSRu0pWAEbo+uLX
4GSjPQx5qNHP0Dtty3EZUqS0Y4MaDUoJHccsOELLtspwgR8ElSS3BD+BzSA6dC5DwoipTDfTe4GY
Sc3C5/HI4cqJckigerhhLFlBA4vUaZzngoEPinsIDiVaRNDDIBWULtQXiFih9uuTQgnkOQjEr0g2
kRzZqYMThUny+F3WMjZ3dtMHGygkNHJER9nR6Usyh4c0SoDr70VaUuloGQGyIZXuD8zDLKZNhh+n
/FsFw/Q8/4ylfIJy7Y4OqGaLqMsXXbeHZh6w2nbgntK+Qz2bNwBOEqJx/cvJoa08uB4SeR2eDRFa
6Gu2l8OACCieUQXDQPhqK2rinw0R8nIKyTEGeZDjLZc7kM0ZZ9d2pPbGmBqOKxYS6ulWrI2C1RgF
OhVefiyDSiJ5biz5JOj8NYluArhjtQ5+Bj19SkwH0BMEAPv56i6Nl02xxAlmSFt2PSJdy5FWNzAm
zCAWMs+iZ99GFn6yY/89DEOYAgNi2jqodMnnCPkpMslP9dyF+dihWgNj9a7vSdGGNjmjHT44xdNG
UvxpndazdfHYBqjdFQsA63uSXq2idB1coFl2jxg1N02CkwvYFKbma6WT+61RAGlk5JgCIT8P+9VM
AN1q2HAZZrrDSRW9RBjmyANqH6xf9oL0/RvKBfk8FG7qn40O7tft62SiHsksBdLcYsKOlBoe1QvV
0ELTKAS6t00LQoaHQXbH1JMzVmMXbj3AsYM0R4xXxEUofVoI/bmm2Lgy4m+1/iohEjdilBhF+tKI
Pg/rfa1IBHpZPPdnPkvvEg2vFZRHKrFMUDXDHxmmplaxrw5xM6qNpbTjXAkDgI6iuRcrUiEF/Eqa
2KctSF2OvBWmPcMSwgwd5w9kT+tVj4nOESfGYejGV3PSdkZmwAtLX9dNqBzXU7GOvSkizl5Ds37F
QMzbAOf31CApt0NEAJ1EAtrHJijCEKZhMr4LxHJDm348DFM65g21X6YQEx3TokVVSw8XFpxCwx6g
ZqrcdGbszMukPXo21k+R7R8CfTI1GgK4Np5uRhJH9LxjGzofPAGtZGzm4+ZZ4RmmqLpm0KULIpO7
ZN7OJE1n/GMTL2oV1Idh7C6HYfb4xNU9pgMukXS3GQbJepvXm8SdWsti3H1FUC8DFh843nEEbRV1
ULTymk5+jVb2eQ6IeRzUAnjlgIPEBP67Qh0gJ0BlPDabgF1Uv8K/KgWuNVJrgPqgoIfEwv+RYQZa
t526VxEaHXbcoGDo9CHFr+n0COSvx1DQvmE7IuE+Ixkkwe38NHJyh82E6BeORD7ekT3X8kxPKFBC
A2jKBSc7iiOOQggZB1UgKH1Jk/pqMr6B8amdjimgxRLx9bdOoAV5ik6eZNanZdw4VTqDupVVQEmx
EQPfig/qa20wXRl4vV8vbkSfg/VZ4erGoUA67rfxCIkl1rC77jqAX9MZ5llk4SlAKhko0lyohxpl
AJymBDNDDOVSNoTuYexCf6FDO0N9lOjSqwEpHUxtF67NQ09Mj50aPHlkjH4V/nkXHiZWXciBkgp4
aWvQxMGQC2Iz3zUrxWAxJnrOSNJO1wkg+rMb6ru24UUqNHlICU7ZbfVBJdrvng9QYfgpeggZggHT
VhvatCXrRnurp90X0yJ9tU5SXhjeAGwH5i0NgcNLDTH36SnyGnsUaeF5yDoMRfdenbhlfLjVXpuC
0fDoDDPPIbxHgpNXzTjBs4zx+dysEva+ok3yNtVRrux9t2LylJtLM33qx7U51xO2t+0pLoDGcuAA
Vlg5cIHbFXMtqPVVUeqegnXGQhtvsFB5FcCw2Qte535AUSx0yhftDMHQzFe4prirWQYUf7JgCzK4
oC5clpyIRwOKl/TZWatbOJZ3Ae7fm2SyV0kNlleiziRU4qFLdbGzRpecXxPeAB/jEXbswxdMsYDl
yyFOAVw3XnYUKHCwjxSMaDgc4J1hhKWO7+KtBf/N5qg/AO0SOZRU187g/k1fbQRVHYRldURe+Yho
Mhu/9yilF6kTXakA7CQbNXkbo24bdoiuXLjnfdSBgLp8n9nqcydHWaL028EfvYEdjZIgWU4N6h0g
/fK4LRJovWbWPS/O4cRrH4nq58JECEUWIBEVhmiLTHgGOGta1SjvLMTcEGA7zLRNuXPh6zhR1NVR
Hh/TFMU56PaxRp8m6RA68rU0QI3NYHAxFJo2A9WqgWUAbeSRt7bogxgjQoHUucpCUL4C2KzO2cPM
mkc9thHgQU1djAHgkiu9iCQ/D1ivC4AMvgtnvysa9YVv1SkFb693kn4bE8xdBxEqp1yB1zfZr57C
6KW93fofWiz3ZhmTwqTpJ02HKw7g0lAbXtb1fljiEXdM0r6lE2pPjqRPPkKsO+wn0bWplnF47pgA
4ytsITGL74ldIfiZXnY76lwKsBr2+lv6MBEY3OxNkh2bWXzr3fa4AWAxGaBm27emw5dR2faEdOfW
DpC6QPDe1PB/YtexXe7aFVegqlv0P30KTFuDA6I+y1SA+vsGpNC2uSiHT1homwbefxRj4aK9H9tb
F07PPgUEsMPX7VHFz5smIjmF/RcJZvydwZy1T3aXD4Bisg5oXJ4i9FIIljH9cT/aGoxLqZ/HNkF8
4PYIQeL+ACn1fbvjS7rsMAGVHwfGnCLyC8rsBSK8powIZ1g1+CYkSU5ik6yKU/VToGQF2w8FRnEW
FbDfWA1oCl5/G4IGQ1oTGuL9Pp7jACQRdMGn5cQ4/qBJ5ds+QfM31pHEmfhE9w1kKIVbXwdIToxr
fRFOoPjsBlfbQiDVBAYlhZXg6mBHSQxPSisEvZwdrmihDX+ZqasrK9qmZANYG6uuSDoORdZnmIcL
w+WegGsnQ7w1MbLPXT0k5zuNfbnYBb04CL207l+azo/Xa+/mO1SCXoarVA3ipVOkxug/CGHvfytW
QaoIiUmq5bl0si/mfnZjobel3FMUZzRwRCaexL0ATv0i03OTJwpeapkXtlhUvx/DkfVg34VTaZAD
3NfoI97jXB2R+zfxcY32H0kC45V4x2BGGi3XwcrgE5/CHw3+2sb96DDkcJ6RVaOTe7emkEWGwvdP
2cNm1PeQpOpmV1nwKeXTU5QO83FU/AUV3wFkzQ1/0e2PvusFLPaa9qGOEJx7ASlnrJf24f3PHGqA
vPP51sEyt2GsPdBmDstMsLMMldsbhsQcpVd/ReE75vbsJRli2EUKCHz5wOFqb+8dy96sNlE+6fXL
2Ie4In1yrL0AazLwIVzyOMm3ul1uIoS8Zl+HkstMVPEeIUEFW23EeEyRbqQ7n1CXRz8a6ATzeVin
5Ho1UoPjFLxMCpCY1o1INqBpXNAFgaeN6WfYrp2q9mPQwnb6FB2RJMJBrBWDSqXF7RxvNzvril2e
Cu/CPgRYRnnQYourOaWPiHiTZG2OjIBJN54axMydW0lY1fbyqR2rQavmMEMPmXbzBrkAAO3dMgjw
BgA2ff9X+x69+Xb5iRZ8jXvsYbC6OYZpQM/DqL8eZbYc3qO1hkFmhZeeiugN+66BW1WXHOwiHaZ7
e/SbwnxXaAPuEYx2idrucXb2xeSVBakJU2Z56jXGhlSqn2jzrOrt6PoWbjk9qpmtNqIQA7ffp/FU
OkaxsTDsRCx1JO+xenqN1oiIeRlYlDKoBLpYJcDiLC7SRxckgESvPM4pqpY36ArdhiS6zU6B5rwN
yKB2c6ux+q4JeuUin6iKjpYFST42Yw9a6ACRZEDTKunWEx+CfOYcjlK2j0zhWjA8+SRpvu76tR/N
d/SJL2WArXjKVzWqvoV1mb+Z8RS3sRFXtsHECKaLnohGyx0rcqHMX2Dq1B3EftfV2Z2LnLsUTGwH
P+HNzub4/urXvQeNDF1/AGfN994340FLBbK3IrpsZnhmE2EAsjtJPdmeABgTqVyN+O3/fo8UwYDe
UnXZxquEQx/6lpFFzINIuF6Ctai5aw61Se/e/5gnzBbKBxA3b6zIKNYXzxT8bJzSeSvGDVrdeD2O
u8CiNDlqzFERtymA4bT/ubutK3qf2KLegg214+0m8l0GoNv0Zhu2lmHwZOKnGBF4UU8Z0pIuhJS2
Bs72/btaBp7MjOg8pkwU6C1hyjHgXTUufINcyM9na7e1p1ABtadpk4+raXCx7qhLaemeAzoiRJi6
z0xHiAa7uGxaJspeNfNlu7OloGRKr920X8jAT0cMv8/nsQeIKj2lBpvu31COJFehGvsjRegcCnub
JQgYMP3gT+8L3Vx0YH2HlHrK6POI3t7FCgasQ5Be1AI0ZVXzzzuIcnaOydOeDWtBUpMPaxwchY5d
TpaQ3qTvWzNF+07LEL0m0wJBeDoStIzaSyOmop7n7jHRPydxcp06bXISx1eGanXVojAWQ/hxN7Hs
ZTQomwXj8ihH7H8TS1WYTaN/s0p3vfktREqWSkgJ5hGnA0mAw+x/vH//WBALB/q4Arhu2JDzNGmz
5ITBKRsDKqDqY/1oj7MMrVI0dLeMFZuQ+J4xWH0DQeocbDC0EKNFgRO9oibzT4HDSIEZ4mqIQCdu
aQhXirm92pLHegIsk9Jzs3D0rY2nKAPhIeowe+2AAlFbG5dRbLJbHOGQtrYLuwSKSdUxcKChhb2r
WCqXMnuG7hOy7fGeCrlchmL/fpobuYLlBxKPkwBX8ZuQDeCTkT2F/3z9ME+QbMc+ecSguz7bTk+Z
+1IHHTm3Ynx7f/ZYZy92j+h956dTdiZy4ZPmLoJ+evNZycXOy27bGox4QF2VkZ+S8QFe2fgFbNH0
LAz6EF8PKu6Ja8B9JzCJYX0aIoi+p96jYRUdOC5a9Eh8f4w7P8NmSj1FA9Fgo+wLhnXHtmomfSSL
7YugngGhJhscBkwEo7tOXUnIxOBGPSETgdXK0qDccDq3mRwuOZdI1+K5LjdRs6LJFgMBoogLX6dA
kGAWtRNeXNIIwqtWC1isIRad10m/nayM6A2VAiS80JB8H1u4pMJP55xO8YRdjSLZ1L1yvY23w94d
967e0DOEN9U0AmXXjdSBNx6jwnc6JRBgjV+UY5fxDsQcbkD4KfmfnaEwZYzrz1M3r2fIvWAH4Bwv
030YinCYm0J2rkerbB0KjGQJZMv0G2Y67W0Nd+fZRPUVhb3FjHrlfVQj5wwAfT6tzW5OKxN2Hmiv
fix73jj4wa5gtpw20/uOwQjSZbuqh9CAtbw74Ndo2H6iIeqTNfjVdSj7O4J7qBxPmyw+QcYzpqpM
IyBF3ZWhQ7/dxspiHbjlvrdo3E9tdBZncEkMRRKX6Bf3KIGpFFjTcM6pC1p0sGtAGBtqSq7lUsVd
YtAUbuzVusSVnEM5ongJRopvQl5NHGyd992oF4d7PNn2Mmgx3DNMrqBtj5YA0a983xT6s8tUNWod
XyJIPMPd5GyGJfP6Ch9JWS19Kp8E/UZmwKO2ltjzNWFf0nW0sA/uEaZIILlQ78LBjgXebBTn15Ia
6ODGV+UduYZqBjynDqXYDI/29Agjn4L9gtz/3080wPQN2ITrUr2HFEG7ADm2Q2a7ccmxKGILt0Ds
B951EiZb8pYkzn6RM6YvVBaZCjdTXa7dQC5a06DwgqbBJSbmgNxioXzEKEGL5TeMFxhGOtGaAsy+
pICKzkE3HVqBmyKgAZxQAfrA0BVJwUdOkqJdkR6KOPoZYwAOjHq+Xg/Z2sGv1i1wLWcgjdQLBZmf
HjuTqtsAZ8VDAJ8whVKjM3S9MvUpw0d6X7QmjGCn0uD9NPZFKAsYBExwcWbVjNxNQ4kpPHEjT3pQ
FGRumyhNL/baP1CFMtUpeNlY8gWJ+nKJmj8tw1G6alh3c48j4VzU0XInoQocafiMklmCjY4dFHer
yDvb7m9q/eHNEJXNNIZ3ffK/mDuz5caRbMt+EcowD6+YSIrUPOsFJoUiMM8zvr4XVNU3JYau2Lf7
pc3qocwyU04ADof7OXuvLdlCSM5sWiWL7cyhWN5Es0L1XSN5LhOrl5BMhFgYpis5qTk56xSY23wh
pXP9sMC2wAYZw814U6y+uFja1W9lIG0S1Do/K0SqM1ZfJU6gCoWfUYoHX87OwJQppbPWvVQT4imt
aghRpv6vSyvVPbYyd6mhFCA3TyVc45pWvGcoPf3ASCkhrbr4ruW3rO+mYpCMakSZj1SOJ9UqPPQG
Gc6wlK7aRA9NI7spIWaxVF13Ang6I8GBmo7iTpwrvE2pxCCjludO1Sm4jfhYU6+L9oUaN3ScCV/U
KBPOidXuaaCwEwAlNejCS9sVFyU1Zfdjmhf05A/WunkUVCzMQkh91RSqh8RcaLqEQbeLU3DG01z/
SjI+64YsH6jxB/dllV+wwOU3QsnhTRHWSLM0eKL4TkU/k12FbviF0I6IcsIrhFgL4KHpVzQSchKL
FsdhqbQuWVXZb4Twt6Na0vZ8dxu7XnKSVDSVAqapL7tY7YzrpEImZaD4GZTHwWq666BM38OR9kwr
JZQU1i2GZIXKvVYzGAWAq48aaieAg42tYSOMhcX5WCLZJ69cI12oG4vK4BkkHebWeBA0LffzfrqU
Bs7RAXFVH0tzV1fUTJQwP4QU/uwKHRlP0qtloz0X5AriBCSDZpjiS7VWp6tpysdNLRSzlydYfxQy
p+knDNTFE9FNZql06io5+/hllRaqD9bY3oZjiEs8WIgyR7tipp7aj0h61q1SapFTpVrheeer61xR
X+i9HaZ2sfZZVdFliuZ9atEMWYyqusoH4DG6kl+NKX2vLoo5mANCK1WAOF1csdHW6Lzkda1tclmM
+ZBWG8rK5/nSvac69pmP/dZY6p4h1GCCc2V0ypija0vO0tIqfiYwLwfw1Mj7UEwA3k2b3NdUqvva
KAJXkWeSISTUhUsWVVsIvrpY6ZGNUcMr+7b0x8zSiNQCmZFqXjhvslpqDh+bd9hdSIrh7BtjuNG0
GXJ5kO+bNgKasrR/lJLIhV41bmK1IVuhQI6oxhr00jh2iqAJ9gY5V2Pcg+6nKOh0SguDjHIGywdt
0PVdE6QyculSkt1c6yExlmztaeKJVFCqHhSj3hGJnkSDowmZpw+S9qBwXnanvGu2vfZCNUe7L9fe
RIOCypYHQCADhyFYavBoTTZ7vRlOOytPe0D2tepo60vQpsMtp31lJ5GkqcIiFDKreh41jvEDrISx
NuRtnMSlx7c+2vZJU9mcnj62uOi46ObOF0o11E4pa7wu66JVjkmwLxymjYIs94Ts/Mi2hJVW0iQc
oJaqYs8VOUR8dY8soaWr6YDcUILsNU3SdNXQNtD0+DrSZ8392IuGBJVin4NzPapsANYP8rBuYj5+
o7ge02ShCTcoqp+oRioEBO/nqstvRtpSH935/5Ew5K7M+d+xH/uLj/u/9Xf/f+jaXolR/70ixH6N
mtf4i817/Q/+LQfRxH8hyFk9Z5qJCFVdfcr/tmvzTxSw0wqMRI5lqvnJrS3r/8Knpeh0FkVdEolp
+i85iKz9i1xRGY8k+p4PIcn/RA+if3UHGSJdCJInVXQnuqFzOD5yB6VaHCZDV+I764q91VWd00eE
DLL5VW+W6iyw0EuadEqLiNxtFI6kgEWx9jh1rd0plFCC0E3V/kApkHNGgcwIuHPe2uiz3LDJdtkw
72JdofNmvalTvVF4vVoal0X7NvKdV+fOoRzjtErkNK3sTKXpNWnqlkp7m+vSDt8NgSd05wjdkwzZ
W5umKdvzRKRBSH9rlgPIPZI/FTMU5n4ngWJB8EFX0TwXtMEVm19dRCSZiRY0k/lzC3pb5ezTw/5G
jXLMaf3PPTQp9sC/MHCjf309hVBJKCg2tasl94P8C4eDJ8JG7pTwcpkidwCvNspsjjRCm3XYPWLI
JifaLeKvVOXEEuoQRak79CAFEeB1RAAkC9cGsz7RQzexRrJzci+2aifRyIMfiLujMWEB9SPrqafh
AOm2sIVhdhdTudJ66gBJ5v18keiPPrms/vc8+a9r/DC4fdINiXy78kHhGqvlqq4FnkJ6YpX76uD5
e4Sjmbj0o5YqIyNk0pWoX+nmfYDS9uerkE4Nwnv12YdXy1LTy03LIDvaU6o3bQ1nckw7/HDhynbk
kfnw7/WQxex7IsIxXu5jfqzpalRfdN1CGPZ1UF1O5gWVDJSgTTOQVwA4oHSqR6iGT52XXiEz2RqF
nT9Xm5NesW+e2ueRj2YmHwDNSuOIEE0k2QKCHLLYf76j391QTRGp32qihnRt/eef5oWipdk8LFnt
osFGBfIatPgszfTELfxu9n0e5chMhigmTVqNUUpGkYWXJGzcn6/jyKH57+n3eYhVW/npQkxaPdRg
GQJUmiMd4rN4M/q6L++N3c8jfcS4/iPB+89IqgjCA7OaKR9b1YKsCKd0zlkubBwii4M955at2bZ5
ri7DM+Vm9MP38g50+R4D2O/hZdyenhhH+rm/foR1hCwg/1NrTLVYL9fcdD6o913rJK7gSDfK+eyT
6c1R3ja9n6/92/dP++faraOXvFxSa85Hrj0q5otMKi6FIbcLZTNbN039mtC9yoPJ7XKFevwaEKca
CRy1HTrc/Ylf8u2UUhV4HfBDdISzX5/3kOKMk2I+fJQ4/W6XeyV4sWyv2pLD+eY89KVTz138qln8
zz3nC2GYimry3Ve+Dilj69FrgVpiOxlQC1vw9bHqiRlr/0BTXNftyEgPuZJEdrFWxMvaw1vozVF4
6HPjvu4b0obkB2XSyePFvDHpW0F7jno+uYZF23E5s4bJkYAcqsSSKOZEzDwqGzbOmf5qDZxCq1n9
s6R4AAwet0zeQVj4xfSUhEBsZd0ZU9NP4A+H48NIeSURCyewwjNOgG7eqvvRnL2sht0+6Hd6m+31
jtWskPmB2Fg6Yi8jsK5yvJ2iymtJ9ZkMGPMNqsInldpAQXroInFOLUVbystDMtdooI0NQjuvGaUL
lRoZNJXBEee3rpW9ENOcieGFRq+r97Pf9Amlc5qsEoKSxLqsyhe6dU5hKNesT29Z3bvDbLySv4FF
YBOhR9MDy1bxeDUTpClp2AydsKUttMEoejbwl00D8xhu2Km3DRU/zdxcIdbxRJJk1NKOKWN0SuHM
elnZURftjaQ/j0XFS7uaeiINZCE7JKAFLfBaHQ6vzAISuXS3cmunyMAMU/dQSvmc47cNJsdgeo6k
e3xHiCAjvzBRZuId8HuTgk8yb5KFud/InhSraENFu6t1iOMkkfbm3ZjdlyutfWVNYh1MCVziUKs3
zRl9Im/IkVYoEzLGXMGZnJQaWzCQvRHCSNNbgjcx+l3oBgkt6yU/V138Gzsq6rzyLujQbswWDVJM
c3RdeBylAf1Nwl3CSVzQJyhde1RGt630yH/bSu99UNM1ee4nnATza13pIN4zejPRi1bPma3W6ACH
yeXl2gmEwnVa91xlQ2TT96MoAnWgjHK/NOTbeRIOEk1X2xLJxLTG27RYnkvV/KPoHfVnutAtXdcT
b/23n6tPr+C6Knxa5RNpnPtUZ9kjlW/jtxe1QxrV+t7nO9Eljsw5yXz4dp35NOLRBxIvhpVhC2KD
vTU36AaBPQy2flid0JoDLfakE/qIU/SfZUaHMWFCuqWSdHSNgWwmEqqe2h2edK9x84t+I1wUj52t
2/2hu2g2J1f1bxc2gxYvRQSk7ce+gxBEUxmvI7ZedhfvcYTsu8crC+O/7JeIDu3w8s+prc33H+xP
gx5t5QBHLFWOTtJNdlj2VG/Z6gBUtFeUUO7Ps0Ze/9RfX+xPQx0t3BW21rqbGSo4lx3VUX4FpOEk
IAAyf0V3JH7qDA4NxWdhk7vRGdK9U4ShI5DFfx7qp59w9FBnA8egtV6tvElvdCe7nLb6TtxNjrBB
8nVenqo5nHqkR9N2KRrLmpP182gOZ+l8Ly3JmaE8G8LNz/f25IUdbe1CqS20uPx4jMVuchGVumBh
9qpb7gi92ZSnvvunnuXRd9/Qi6leIEPx3SdJhfGyy2FrOeSDuuVldH7i6k7dxqOtv9nMGq2pjzdj
AheR+AhlXYS2O9WWfdhotuKxuTux0/h2kaOooANjs0Ss+V8Xuby35oH2C+cN8zbmY6lPt1V94rl9
d2EmG36VzZxmQbP5OgYy/7iwrIVNbGjaC+GEdZc4kf4o83X/+R7+PZJBgoSkYm2SIdgdnzCSIB9q
S645eZat2yPX7KZhN4jnKmTen0daf/PX13wdCakUd03ULO3oNUe7ucR4ams6BSaJI04/36H+aBuV
wmvk/TzW35+Fr2Mdvc9lNwpWaXVshJE3NO2fqD4RH/P9bfvnYo5e4GiJtDabGIB9FdtItBLPuMPs
Ln76+ULWGfzXTVM1GdOZDO7peB8dSlrXqzGH28KQ7Sx+WArEjyNHqPJ2WUI6m9KJ+fDN+Ylbp5q6
YvCNww9/NPW6VEQM203rhLDFi+SAJY8Ym8KfHttzDBfkUzvWubAJn/iee+EVXUP/FN3k+9+gaSsM
RFV0aaUpft5HKLXahFQssGIEUkFlZ9WcWJcSLo8SyM+kZXZcGY9TgHpLju1o/D0EjzKbyVyN7EEG
/x7TY5N1qvLTeRJw6FiGjTq84yg8K9GZ/vyIvtkRcMc+/Vr5669NxKRZ8HuxBxmRkrYAAlCn2nE3
ep1Wn5Wq7E8D5D+C4CmNI/W18Mru5rwASGzen/gt60v013z59FuOXrJy6YOGqsF6+h0Aoynusq0e
Y4eI6bPOKTb524nxvn0PqHFq8BtNHNFH401quygKMmzWexwPvAAHyW0dEpsTF13RgcyFDe3Qyj01
RVgLv7vSTyMfveJSTj0o6afGnfVIcsasl510QLWqQwH5neJ9JZq8Ia1GxgmPoxyOj0xuZzF5smXs
UK9SBY32lSiUhNr6tM7tIBhWsoMtWXhKSnwgYxW9GHOEDEdht9zjnDWm+inncDfCHtaSAdOP5U35
U2bSdML2MJjvbH+dPpY5qEUvUlESnlZ7eYx0c86UwBODwIfsEdicEuAdFdFVFBd+oKJiN9vXzEx2
ZryPlqz0zOKBWhcKqJs8v6Jwd1XEJoj6t6BOcFL9FvThbCalAFnOe5oh6jY423Dg9uQGp45Aroug
XOtEclapJw7FBtXUfbuId6LSwk2+H6rrVEvOxP59goeBdeUm6NpdIjQvIXJeLXxVzBaRzIJGL7rG
HWdr1nRt9U/JhCGpih30A07eXy7SVYXnJ0stWosS7Rx1Ay7D6Vrdx7eLbr7w8GZvTP1CxmbXm7Ot
yckGeyaG6dYVlT+ALZxuOrcQgatoKdVS2ix95RTVW8AEyi1klMZVWCx+VUh+O5c+d9RPah0FBidX
7OMiUgiKHpEnyLTYqG1Mw+Dm5ch5+14lrmdhxSzbuxS52RIXiMMVUGRUBwFK17cFUX1Ns5oG3jvp
Kh8HrDbEeQASlK7LvLLsSkIwVUtnggS0XZu3MXptRL/VqkJWftX9bMPicTsdVj8dYnlumRCFZ/GN
RgriqAlNoc66KCpProSLMte8Eel7JU2IMCZ8iETudsSF0FQM9RELTXqxoEXXpuzQTfCkjdpO59rF
mmdF9wvB5Y31Umg1OpTol1SSUdqpl7Q8yeAicGTp9xNiuYR0y6GgBbfQWW+chBfTCiMy48TdLFwb
TJ4pvh3oJIh6u1fHipp65ZptRYCSuDf64ICAKFMS0ghv8G/EtjgH76KFj6hc7k0x2oKgw+UQ+BgH
NuUg35pLtIlNmQiSdlM0dzLKDlJuRy2GHlLZsim42lzti6xEBUT4XCS746i5w8KjU1p1tHOz2hld
uU+ayBW01p7JLR0IfOV5icSz48LyJPT1w7LpFiKEcRqlIGhrES3U3DoNuUMjicwiLZK0BVBdvebC
7I+zcls36l6Ss1UCxwtdZntU0TlwnCA/J2ZRZLLH4+9QU/bB/JStMQ2K9laKNVHRRcWGgQSB+3F5
TODJkxhSBrEd1+i2V/F69NLJ94p+J8PdyVhmcKo+Lspaec57B82RP8c9mb7qvcF/XNBRMbrRnZcC
OjsooUJ9GevycWK+xOpjUqLYKy1P1DPPTFdJJPlJCL+f6/htKmQUWZ0/DM9KEtKXFDZYdgG5LLgo
2dWIffped+VtSORfOsdMoOE26oozPbgMpfBQir/Eqb1M0ULWQklEIbMhps/b5m+xpr8r4FSKal/G
Pe/IeUv4w9jX+xBIVYqkF7RQtRuYmHJ3Bfrw3Or7i3CRUNyu6on+StV+BxHsGaKHApx4Q5tg/ynv
5zy+i4PrQf6jA7se90TL6Hl0ZYyJ142ibSLCrZXZH5AmV2G4qYK9oP9G8ewLhvJhrkSugGhUCG8t
E5QJBZVRVN2FE26CaLWn+qbF6tNqB1HIBJOMHuu/Ee6azLCLfF+aFLBgKBjVi4G1LiJHKiM/gQi9
JVHsvgSrL1bvWWehc7+IdCiME3XQ2IL2/9LglhELbEEyfP2ucY35sOiJowaEgw3k8VDMtfuqvkgT
DehR6qhUnZIWvWxybkWPVI3cUFnnyE6ubpVsU8cvgmDaCJ4dg2A+Nh/FZI/ly2LGBx3NmXRroX0R
lc4eUU6GxbXCJAiMP11bbuZkOhMUMlaT34tRoHHJz/rmxUwHeyyYy0WzSuHCiwY8i4iycrEIBo2U
uyoqJayVL1KMe0373Ywpbb/7fNWW5aEjp4jKSPTL8sZN47dckM9m83VUxjOIt2RMsMFLV5aU11vx
S8nz0chZKMcWM3HtilrxBMzpwgiJeggI5aiwHFvEWEYorUbtGVWIa62noO7W5D3uwvtMQhAO4iIZ
Ja/RMx9HrmOGgysPv0bdII+zhNKWiB2J2VIe2p2OuRCTDTR/PejctkMX1BkPQhznnrokv4PRrLx0
5siQFR6XcqaklPdqCZtJ3uaPifASVrWNgudUPevbI4ulKKIGctuEEPB1Z1fkQyVl00D7Jb9YQCmJ
xAj2IXYxVJShJW60Ub1Dd0wPktyBAv6UiKO6TDK3xudGcjBIEN/IhhMHqe8ON4pEJxTCAEWh4zOB
EGmlQMWECpTZ7et82k759sS27u8zriF+HuLoYG1gbGwKbDKUnIqd7GWuIUM/c3+tGNXGbs6TjRkm
3qlN3RH/by3DGDIbfouNJBRAru7r/U5w1KLbjgkWd0l9Cm1lK3i8I670oO8Ftz+xcT8Sfvw93NEW
Mp7QXRl6ROb5hhXJJSWOHHYqCJkreLED+Kd2otd4gz7R6xyyZd0Td/mbzTqoQx2lAbSf9Zzz9XLH
nLN3qPAgV3boCsqNLhsY0KYd2Csk91SL5JtOqUEUNwUFHWyGRlfm63iW1EYg4kzGO6sO3YGPyg6J
323AVl3nVOXPbuaFl+2+8X++0G9vtCXBxZcNsnmpmXwdGF/WooxKsF6ofNbs8FVsqp2q28q+3AAm
2CwPC9phqsPBL9llI3LiRq+v6dGhiOv+Z/ij51wGeBwx7LCX8ocDGM+NtGmJaDhVGPrmrL7awuk5
qgDLgQF/vUrEUU1hsRXADBJdllF0EWFHWyq2MD29TqyemnxigVp/+F8XttahyAQA1n9cvAFmNFht
XzZu3bKTfwZv9fOD+/aKPv399fT3qZ6vcCLAFNE2rm7Od4N4K5o1ex7JK+RdVZX7ue+cnwf8poPJ
FOVkYxDnTI3ouEikCEius5YIytYLNg1ICBqH4lXrLl5aOKovbvkAo4PxTgz7/Y38Z9ijGRLNcZQA
W2zc5qn3MtoItRNvlmvD6RkZ8f3lqSn5TWH264UevYsKBz9NhA7oVix1+hlCHDd96bYfDdKb8vbU
0vrNgv7lvh49SSZVV0wdwyW96EVQRHqQviGS9J9vJBykb6fkP3fyaE2LWjprRchAWfDLCNZ2ogyo
DSqeOMIvuBPCG0Hy4mxnWe/G8gTY345+LQJwj/JWyCtiHb3Kcgd8OGLkaHx58hkN9+3cvxZh4pZk
jgXSo6Y/FP3DMPxpEAiOc8k21U+abdo9WMZL0An7CFWSWZ1JxuWoDl7VXWfVdT+fz0lBiTP0loXD
SVbK7MEBhA8NjEQIMi12RNVITWDZw0UyI2ty9VEHlD5UHkpVbPKPBcci840DWsx5OimaN0VsH5q1
zR3Uamqr+ltczhu9uBU7saJVnLpBoh6GqSESt9hxonpI1W3RAUMpoI+GbHU3oF0TfHD6vmlwXOel
I2v5/QRHT5yurPwiN6BP5An5z2fmSEMtRYQb2mPq4RmciTmPFHzjgpOqauFEodtNwXOaJiAWsPVh
QHir2rdYCV6QwcZS/WxOMql2j3G/y6fHlCC1xaKQEePaUh50A+3zntCkBq3E8l6otZPPL2a5nAm1
rHAqmYj5dCS1PhSAI9w43mHqKV0pxY2OTpU1Ihu7LQ4HDE0V/8IMEWe4M9CIsnsm88KGNeI3ZCv1
mjBw0vFQaWD78ebFdCZjPWtifpYKwRWxSbbDflGCG6Xcaln+1uQZMF7ob8QEZ9iUGw6h/YOBXtbJ
h0XZoL/kyCJ2Zx0eKkXeTwBAZr0+COYrYDuX8gtHOlAkmLcarFS108QLGbfgCHPavd22VRQ7Hkc2
tHiu5pImLbHveIpmTtl9+BSWGNUs4jWpLyCp9xc5uykSfSfzIKvmkJCnLW4VCDnOIrUyDsfqYCIc
d4zuLajO5uBNamkTnHrRvnvPjDXrHokLtfujj80UT7VU1wVOkolqiK347c1oOiTce5G/OqVdbQBO
zdbGz10d7qjgMfOck+Krb6pw1Mv++RnrcvDpCyFETYU8n1NFskPzcB16ggPQ1+9vY/dkr/ebWiNj
6aSIyjo5IMfKnlYYeoyqfF8bCPOCARQXt5a5j8iFtXR3zP80/WMbVQdZoRYW0f6NSwclAfCK0NZJ
ivv5CUjfXzqmTKKA4Doff+41cewACPNz8ofZQ+u2L4iSMn1oIacv/dtVFVELQjBJUkT56GsBHrcH
r7W+ZOfpRb4Nz2AWbRDQOzg9Tra4v/lWKB+hYxo7NUsXj3ZrCQT0aWqAi1g19IDO7sPNCr/5+fZ9
TNCjvQttJ1NW1z2TahyfYsYRb8kc8KEAfuvjL1h3wNGdsO0O4AzOg0Pvo12qf5GJ7EUvIqZ6///m
G8wdlSzC1ZAN8v++Tt5g5MzZr26sVaSkNuS5+bS53Zk85gCN1npvtVOz5pu96Jcxj16YKIiKdgo4
WRUHZo1TXkdkXkYu0EbUNH7mDZAf8mdwVjthi4ElBCp/6nD3zbHjy084er5wbypRntV1jyX5uLh9
Yqn1mEama2w0p9nUy00uv/78uL/b73wZ9GiH1QxBpQv4GFy55gVewm0mBOdhU2+E/LcEWFUAV4Nh
AsLNmRIkXlVRQx8eTvyIb14jRJTgUmWdRCs6XF8f+CLHZt3itXHH8ner3Db6nzbVXbwjq/ttaJ4a
4U+nwzO+mevbn4f+9p0yeZfMVQluaEdTLdSkNqaawMgWq1Fcjtu4tu7LfjyRjvNdM4pLtFRWJBUB
u35UsuCYYIZqIHIk8JpD8yG8K1A+O/guXA2hOasTKrGfL+67Td/nQY0juaNZSD1l55GP0bmIggP1
xqXgrQlD0/+B5medKV8WDtMg+Iy10JSIWvsrKKxMlnSYUyrbcgavI3gbJPnUS/rXuedjCB6TKnGq
ov/+dZ4g2RIbBda7G1HVsn7VKLR66nlqIW0kC/KIgBqvScCbQFdT3s2cwhVRuFAZzyCKXSZq6bWS
7uet+Pjzjf5r8Vh/F34HGugmNgX16DNgwE7QdPyfdIMTO69xTM8qpUyF2pfkqpBfwjA6zJN+alKd
Gvfo9JBLAea0qqIUKF2LwSFafmFcgimmkiZO+Y5m/qoszKVXGhv3eU8NrP0V6cIrdKiLMSNNfkIw
J8DFsk5Wqtap9dds+HRLjh4VNOZChdxPI35qL4gdyMl0jxNhK2aDA53PM/CYjqW6C9Tdz8/i7+//
0cNYJ9GnrU9uYTrVwD25Cl5scbqPi/ZKIw9Vm67KKfNaOBB9To5kdpsahvP/OPjRaz4DPhWGjJmQ
gJcfs2HXFcL5slCdVjsvqutDLj3IxnOYZZ6gnQx6+mvr8/XStaP3HdyGEpTrTTeIyc172rvRhVr1
WAJzO1YmdwkVV5MHV1MnWmQqXXqE3mID6mMFA/0eiOdQSGrIlXq/4kDqtjghz5C+n7EfaXGUEVB2
fX046RjNbZTxBleaedOvZlNN8pvK9IwKpgj86CDO3GwZ/aCRnKC6BaON2b50Yi2Eq7JwGCx8mZOC
UXVXJWLJnx/ft+uLZYg6Zksu9HjrKGLQ02LcpK6u4f8DdlSZd9lyKwTTjdwRMn3ibvy91/p4Xv+M
d7TpyHt44TyxGrLB6Mmt5dRx44DIcBsQ9lQmHUuyPJK8E011BjQUIYCnODPtKLwdg0fLALAC240A
bUKH8hFufn2ipC2RiPnNi6xLRCmxusnaXweaUITkL9cYLwftvq3l51xHNJ71N1ajPYhSjRQ54ZiW
6XTdqopNvSJcCiy2ZiTSwMZP0OkPJp11cSrZ+F+JarCTI+E8U2Lyzgh+ln5penndTkA4F2OrVY0X
ISkMgz3pC9hTESLT+kxIuKHleTMmv/vReI1zATtV6xYUJpZgW+h3iWXZjdgy33FKTn9oi99D+XT0
GZliKRA7C/igVm/HvHXm+IJF0ZfV7kaM/pjNeEfVe9ep59S3dlnSvkbWSy9l76TQX9b5jdnmL5JY
AwyMbtoy3JWKSMJAs5u1fB+pPRfwII0gLDF/mJL6BGfvDoCfjaiLBHiJxhe9FAXpqxm7WddczYv6
riWtS+PWpmm8IsEO0yTudGO+0kMsopLoDqRKy2ILgoujfgo7p9+X6uhHyM54UDaQMdprb8n0lpux
1yaPTfxm0W8fOEuigIa/tR9o9FrIEMoQqM1wyBFwcqpejJdCfqDQYtdjtjGr2ZcE6SBQ557CXQE2
Lg04JQ6dV1JqiKU7Xb2DVuppqeYkNbB2q/QmGdRCVnsWViyJxTTNftXw0cbVhFrCcxp7W2WjDPM9
6CtvUoHxN9a5CoAgyEpIt4ILcQtWCYf+UeClVunAUnGQ2w1Nq7Ncq1XbwD0PdnMLRdxOESDAi3TS
YryrpPXJaMWzCH8/pKBQkwYZ6Ff1umfnFZJ04XK2tCcNfRSZylEGgV6ZzmFXeYpV7WpQf2U6HYZg
prwjecJAgTu7rtSHaUZFv61AM81AdhbhLhCKRyj03iIotoT9XA5uS4IGwhSlVzI4FbEgxXghZYcQ
XNjqchejK7Pu7VGttwiSIIvVePmhO06/ZOEiMGJPJYqq3ivS6CvSTWJM55n0u46lbVEvZMvQ4oSU
b5GFLqt7XWnPJeNZq3ba1DzUrUXIPenn0hU+fnRLwmVedSBnE1uoWng18y6rgrtpQh+oamfqcl3a
2t3UyRdS543YBUdDvBkbYWO0ybVZ5Jfs4e18Sa+q5dYK77liGqS8qMs9DKitLvxp42tRowLWxjNW
CYpsFmeQ0B+yx1R+n4yXULPAzRzynqgZK9jj9HGqQbhatHGPLX/M3pvqqhhkd+IlwtRWx/BmJzO5
S9rxcoKwYMxn0HzcnEbdXHqIHIwls604hyobeOvMNpbOaxs6xqL2uOD/r7Pez5dpr41SZKNhdLpo
2FiDuO+t7iYorjJVs3sFAQDUJjEg40n4kySJI1FeAn6gCfpGRxeB4eF6oIYZTQ9S2FMpWsglWSGx
55JyK6xe/D7YEfJw06fZ3qyly6nsrwojtlvzoUmki7S9CoEhJX/y9FFS0AyE1rae260iXhgkkA7B
Bcbpw9TfN8s1pf9tbqpni15vxAhLQ/WOtMiXc1LQhedpqNwGvNmcXkbxjcn0qqxHK7yes/E6hglT
k/OiqA+S9jYuT1112ZjXSXMtKZeDTl5NcNFHv5Ox8AblHiNLjFwhze9EoLQE5CwKuUGRn6ypP0b/
Sq2TuwjbF5+DtbznKZ7V4Qadwpqig+AkmiDwVrYyTn5jiu+VYoLWRjSgy2cV9KEIMQahoV7O6xbN
hW0F66YabK2BhVoW+BtX7HT9dFhuYyl8UpvmEC53uvIMD9lbpMgv49AnB8Jvo8tJNFmHMLHO2V7S
7kNqzll0UHPFr7C5FJP8q9AGT0sw1OiNgwLbxVS8UfLeL+FDJVShw/YpEIzaS6U3rX2se6IELe1g
avPGXHh3GuqysytB2GFP1zh6v8KsCqtClNRSWUUIY9QXtTG78ZpiNJL8MIIGgeODnqowsy2knvNG
fJQDNh0z0oL4dhRedXX51RgsT/ikMN+vC1zDkiHUB5FgU+NFB7g7TH7RxigXejBb+yRZPHU6U7P3
CV1AKXrUAu20MJx28mtq2ws5PLxkqXo9iBuV2qqm0Yimvy5lKv86mim0FdA/vLiiGFrIdqWTKN3T
+4T1nJ1ry34EZzCBpq1n80Yi6S0GQDdaPSFot4PGR4lcrgQ7krRNk+vAJPIDILUl3UAqSeU72FVO
Er0aKgm9+UOft2daiCsJemZSPsQs56NFsBDkq8aazqfuYiEWjfRIZxZ4ZQzTH6Dg4tveq0CRZpac
OGVjmxmU4AXd76RLA5wpfDOkUlSPJj8lTAd+DXXQ4A4umVNbTwnearN9yLICNCkoAwUsjnqlDK9Z
mzL1YydbYl+C20D8EX+ZpaGL/F54CIV3GWCrkL3p3VvDZ9ymV0L2ywLryWTrJEdbyTxT9OBcrYet
WAMWnrZyTQijeDWkv4ZWsYPqrhp+67AQmcCJ+tJkkFIes+AumgTej7cZKKMcvmv5o/C/mDuP5ci1
LMv+SlvNkQYtBjVxCNfUKjiBMUgGtNb4+l6ILKtmeHjRO7Mn/cxy8CIz47rDL644Z++1i+fAp/KM
DyxMuDHn+b2WzCCymJ7ik6w/mwEpnh0CnqZxKtSLxI/g77nBWNUgs5PU8rFWux+jyd+RzhNLXAMQ
0mhuVMNa6ag+LGhogZxso7oEjwwGtg+don9HkXAtmP51IhWtO7fwclRCS9bst6+KmEPgyvtXKaDR
L1QbIyR+S2CVCYL7bOofC+LOypSUI627GRtRRGbrb7Qh5QaKtK0Ot0PzVhXSLYkkzzxFJCHBBCuk
ITxAgCLdCbInI6irG5fe9yaVxZ2YXhHA8gBhC9XcwR8zu1Hhq2p1tSFPrEK/1cBsq5QPnn3cYoCf
l4xR0pLhIHez9KoZb+rMXBh2lp6yXLQSdfvPpt5jvvdyCZtMIW8TcKuxupjlkepUMeITnWBxX/4M
zPfIQqnKbzCgKTGE66K4A1pj96XpWdOdMmbX09Bcd8YvP2T+6sXGQpiF1WwQU3jqh765N0xpV5Nb
N8qOnntdtrEgUYtMPVMCf1YdmrJZD4W/DvvUATpmAyvBKhzddR1Zcom2NaZ1owT3/ti8pEZ/l5Ub
IQFQZ4BxCjXWJPB2pH/JK5OiEQQn2ZefVVleaSqIDqrNbUgeyjH0W88ctR8GAXeIsRDK5T6CuE2n
WzuFwCF/uiqrt0ngMGE5NX84h5y9pAOJqKG15BrdSBFQ9Ch5HRP2hPzYhgmEehH8CQKrdgXwX5J0
dJb+j1mE7GpM+yLBSpKB5EPAFCCRC4ZwN+Ovm6L+VhAGbyxuNLR9o57hnlwY/j80srl8Lua0z10p
zGggb2tttJWWpSSQwYiSnCStZR/6QSfehiK8Sv01ZhczIODGotslD1JDj2FKrji2Ju+EON0UMsR5
8ieGAKCWilB3bPe9AAGw4fBePQhFePQRiZPv89jzfhhpsiZ5ioD53hXiEN4axZvwR+XfZcHe/x0Z
N9osSOu82qXJ8wzGritQ/lQPxdxA8U93JAegcQV+Vm2LNgcArF+Tyw7l2YSX3potP7vg0N52BhG8
VXzNPXClZAhIhPu8Q8kuHqiw20X/jM4erRNQtnIx9WU0DHEQCMmHDAG5Z9HuEfcHkQk1CduOlhxj
jQljNAobGOjhAogvDAZZhqOSiY8g2feGtCsxLnUPhX6cpmljstSYQecAGZ0RNhsJ048LjuCYxnhn
Bb+klhC+esDuWgIRT8SbKXm0cjhf+oO4oAZN3zbrxhtMyODqAcsisD6W2mxY9SyhYBOz4qYPXuTu
kdvXh8g2EQBonoNdIR570p/JKoPWd7Cqxu2m2MOEkUW8qYFGMsMNcl7cT68WgYil2VPNoo4RdjQQ
P2KNtGTzUZkzD00lZyNUX6YZczwTDkY0rYb6TgOmo6rCNQkKn4P1AD1y79f7Pmcl9AdPtOp1nQ8b
qartmbNeFP4Ui4flagRLinDBO30hfCXitpwe43gTZFhRYbvNo7Qph43WIBIfEARS3XGmtgYcubb0
KzUxPNn8pfdPTN62+0CB5RpavK6M2zblJj2RzKGYGzXOH2GB3Sn9/BGphCATWVEALReIxugSYydi
Sg1NGKRELmb7cpEB0oOt68oNcClLkU7vLtgnPAnfAFHr68OuqVUvn3wQ1xXK5YOM1m0ci63U6Yd5
IcV2V2N5C9W7WmUZwEheHTAcALTyGxE1dGiOBGlI0CNTN6fVDdHfjrp8p2TPScRZeOyJluGXS5+D
/K7hSJ4WhttF0lXXPuZCzMsWfUZL21WQclJVBbizDZJbuMQV0mShmByLLmpm4R6CmMuHc7UhvvKj
JTyg1kGPlSpkdJrtpGmUhp0nmbqOapFp32rPNTgyhHzFTomQQ08Tm3olLKRJn4MID7gN4VWP9X5g
Lx3D9EIZ5u+mBHURQzEsJGc6yeGnxfLGUMUZziM1hwYlq9gfTQVJKsog8y6Il5kcro0h4jb2kWrT
Q8WhvisufYZzlaovn+G0dt4aYAqJC6FSFQo8AdUB9HeUonlV6NOq7MobHFq8DoBW2RpjaC6ckpwA
r4JaETZOPSeRNCejcJMkKKuH9FKZ81yB9evnO+lcqEZmjorA58NTbQ9QxAQorwGdf8HSbCP81REc
0gWktsru90Wys1WrryOfVq1SqwMczsjqBFZ4NMgweQOouIro7bYjma8tev9EsUUDSbiQHDXAhsqP
ZHyYShW+N1xQCYx4SmQNlbYACWrWJJfqVn/1dZYZpGlsfQDwKMuf1GGHAPOLGuCW0u41p3PRiKMk
3A5rbhaIsnaiB8vu/qIj+Fz91aBcBKsKlZR62g6uCVUx5FZcHMFgydwCiMMKNIGdu9MGyMP3v8Pf
mqzlO34Z7aT6HyXmpHLXrn6rMnt/FaKOKmy1RDQocZBeyStxFThs1hfGPVcR/DruSWlfolgIH5px
lz4lshL0P/biyZVscyMepo304/sBzzWWvo53UtCPTDKHK4On2guoVXLFRgl/6W2/NMbJfCG+R5V6
me+UHsIbbhf2vC/el+cor3b1mqvC+vvvdHaJo0tGX0hFpaD9Tl//0qWIawpfucmAGKXc9oODh81t
5Qe6m0N3L2yVh+/HW36T03aMqUu6sjgW4Rmd/GazTPVKHXnfiuJmOTeR28Ptgt9OnUh8+Td+sK+D
nfxgBEFHY0AyIkX+zhtl35Vq/fH77/N3a5PJb6mizmuG5BoC95+NhC7wyTuFUP1bI8A+SZvP6zfj
bnzi2/1faBLOvdpfxztZ9LoJyNZY/td4eKsc4067Fdb12nKEC2btZa6d/laWhsWYXiqy61OtJZ9C
UeqoZn1dQ7vcUYFdI9e/PAWXj/zdOMs78WUKFtU4pwSPMAXhCP7m4ASfhICv+rd6na8vSZLOvGGK
DOKTvZuTNei1P0fr1Zo0iRAFaZ5NYA3vx4vSlUsjnEy7Oi5aWW5QrlCO3vQaveDu0jpxaYiTZUKv
1GqaAr6EgqFMFe8TOs3fT+yzI8iypEK2ZrNQTlrJghiqcq7H6DG6V8G4qmgefz/Auf4oPMXfvgmU
yX/JiORKinNf5zuIO8r23To5tiscPVTwV2QOXZjLf+seTLB9gPs0FEvkKP6myH2ZZMrUEQy4/CiL
nEi3CRZRN/1P/9C6kwP32eTC5Fkf33/F3/32k5nNoJppWrwsoqGevKyGoRTCTAwQPauPQYkdHevU
ctKNpZFafLL4FFUkLTIOd21lJYLd+mgWMvOxSVIIMWQYypsGWDgkcwfH+kqlJ6E0H83IQZ+7yNR7
eiQgPMWZOPv2wLlaLLZha3pKx/FHXMpWhDL61b5u03Xsk12TkpnRqm4T3k/tnTbPdPiWkqrmhL3m
CIJx8/0TOLc8KrJFyhHxb2wupxKqLIDBrUaY+he/8fTWsEnrW07OdvQDGPb2wmhnzqJ/jHbyvDW2
6DBMGG18mVwqr7v4GaQOjoGL0+kvreEynRB+LMo+oCun22ZaDV1nTJzr9OPoCCvjeXit1sl63jVe
c0ArtK7yFWrYCxvauaPW12GVk8a6mg2jmhIC4rQvwR3UeO7Qt+B74J+o7/WbeMh3wjZ5/v6pntkG
cDhJZH0grER7f7Kcja1RdlFJd05dBxtlkwBmUz158y8r0Hmiimji8flNBTv1gCg+ZEApp7cYG+9R
8DFmz7lywQ5x7rDDXoaqEEeEqpqnpJy61luViEvuKocA9ONNyokRH9w76Wh2+xruLioIz03IrwOe
TMgpiuAUL5yOeLscDHC2bastsnLnkrfk7PqmQKRS6Y6zV59aPQRf79rakCpn2gHeXBxZsU2dGH0v
rmibqKH1JZXHOQ0FCbCAjlTSYKW/gB2khBLAXnJ05B6zkzzFiR3rLnJBs6/bveYqO/rYG3WT3AfX
wgXFwplr1R9DL7vXl9W8Mzgjp8gBHDFqD4Y+u0qp0GpN3O+n/qVhTjZBs618v5B4qPX4HOvQskkQ
7RLn+0HOLSUKmj8dqIah8CD//C5z5hvEiCD9UzDozveNLrs+vWMJsfn3A/3NbFpeMfy4CmJkeJGn
8rAGYEGqF8gbp52/VjbjpvMGB4b87tK7fHad4jVGNWvoZDCfnh6QVlp5aCAR7r3eoSjGUux/LG6Z
/Cp3M6fEIHjRo7O8S6eb7dcxT66hSjDPVbCMOdjqzio4UYx7Xjxw9euUey9F4+8f57Lu/T0evxiV
IVEVT7cAsbSCVhLp+kflu5Uia/A7Mtww6Ec1mV7aCnf19wOef+FQ0//XiKer/2CguwnjhqPrWP+c
yYnJu+qRYsZGSjEta+ZzrhJM24leEofYne9y1AKphnBp5mTREhnQCNUaSHYlPvTRhUrH75rC6eNQ
RdyKoGHgkP32+H15JVPCU1KfaB0ntXp3jGTPQvZXdnRsp17dTSGlj5LIKYq7SWMsciu6kNVWMGk+
4hwXEJ2msGuiCfxx+RLgKCnoSUYN4XlWQaiJRfqftNEL4QIj6syFVOHmhqUUMxnq16XI8OVjkzhI
4lGA5jidEWJU1wrKnxg104Qlpicj6vuf8Ny7/nW0k3VLJI9IkBtGK0gGrMo7Mm83YqDYpHJ+P9DZ
/eDrSCdLlx+mFqoaRiL4ehtyJFIHujM6AVtVfBRH8iuJwEg6snrn+EFJJxor0jombTcu199/lHOL
6NdPcvJeSkWcTKGyfOd5xsX/PqG8ii69GmcHkVlBUeojHjtVHJZTNBFji9Nx2f6CTQaPTnANt7fT
N8Wu7WGjX13c/5Yf668Z/2XMk6t/Knfw71PGHHaQZN3cSXZ0V5zG6xzFLm/zdbX5N57klwFPThO9
kkXWGDJgLlzHMTeG/Nn/l4Xo7BGI7P77QZ68DyIYzQEMF+8DG6p+NKtjbF7YvM/e/L6OcfIWzEIX
GWLGGBLOt4BmfiLA+Ix/YCwhw0QkZbRaDfLTSBaUIfbe/9tDPHkx5DCrTBF5rKNJv3qxo2ccuZJ4
SYB7aT6eTHrFEhorUxkly1UHkAH/CbeqceE+cHY5wYcPBQ5gPbCjPxcvkziFqoaW4sQjhAaUjgMO
RnJO3Mq69IX+RhYzMTSR47kFzWkhav45lq/kQh5lXNet+9pTd0uRtzr6W3pBHnUhO96062FzqTx5
7jF+HfTk7pGWKrssNESnTYltpXmlYwSPp0vL8tmLAd+JywHfcnGA/Pnl8F4Uam8tJRs7E1xzhw5w
sceNtty4zTbzhHh96Yx09qtRj+BipSKhPeWEttLYSMMMSbuZai+LPgNRcpLwwv37b2c934edTTRM
g1vPX2xQ8C51OvrLQfm1cc01tGA3wwGojoAeMy4IHUqQ1eRoiaPvaQi7379r5+bn19FP5qeYUBoo
EVE6L818jIvbyNia5t33Y3DWOrMO69x4JOpUEhv5yQFa0jK0oyUopKR7s8D/mHnizb6O/Df4CFty
xwPJVppp22voKOXIpvu/FgnbDUlFR27qET0FOi9c6iAcRKiSiHJji0N4E7ThmgBIMg61Y6dLOz/b
Ebm5q2I4Kx2xAVW9Jfn9kERZvArBfOTWfYh1awXlsF35hm6LWJ3t0MKNGN/kybZPbjH1EIyrQ7dB
OKNtowpvpjzPr9qICDP8MEx4YpUQp4dOOuTGfRfiUK1QEVa4lO9kSspVW+8CmB4zEJYeuWGY+seF
b2xO+956stQnXMB4iVagqw9dh5rZx7dawxcYB/JZTNeshY08oz1V0GYF1VasMgwKvl35P4d0AmeF
3VUjwLXVH7DgeXJOgpZk7vX5wyrepBnCUmbNx6kjFphyk9oFWykaHnIpJhSmQH5tOLWFwHBh8InF
pbLn7yLA6Zb75ac+bYZCKiJClfIXVbzB1W3OkCBETbtyq6dxq2ywtm4wHdxWa9N5R9d0S5CUPe8q
PIIA1R39rr3KvMDJpAvz/GyZCw4C5w7YBHiPTtaprhUakAXc8/1jeFPtgl1kk5f0K17BgbnIJfkf
RtMWrxiNaSw/f65WvOWqlc0qWmNp5a9V199msLHt0RWd0K0WpLTz/TumnKsBYXfSoclYOJ5O25i4
o1MC27kISwThJcVHO2NdbgnQ9lEHNDeVNNo5zLep2NGYLhF5SHTqR+FRABE+IgkozEc9/DTRr2vh
ZJMTtxLNR8BgLvJotOXkWBcvBcHnTNyqGl9lYpLUdW5sZunKqoAJEaUUf8bNu4S8ORBI5fz++529
r375fr9vzl9uARURxHk+sVCFWxEACSfj2+SxWOvO0nrrPlA5bC+WEM/dH/n5FBY0TlzEEv/5K5Yi
BCkgQUvnqHcML3LbZxnc27hOfwbBBhk+Q7c2afNIc6Mnsb5QEf+9p/31Ln0Z/2TOmlFlKE3Ab7qU
ZqNNtTauumFFzjX+vNBBAzuRZE4zdTERm1fSjdmsFg4NM9oDMSBeWMbP71RfPs7JKm7Mfp5SR166
ucurXa2RPvoPhbSXt1LBOdAd4M+gRLXjo1mu5eYqLryLd/rlmX/zTE4vsWpQo5HseCY4PJQUtVdH
32MsHqYkeS/Ja/x+2p29M3+ZAr8VDl+mXWoaGemXS33pv5oSJnqh46KXlmzdgan6859NN3nTPWuO
uEq8Bj35fQyl4e5SX+zcK75AnUyZGpRpnHb7pKTpTHKgK3QbR8JZ70ZZ20XD5IYSseEC2w8Zq4P5
6/sncPbFM+j+QHai7vtX2TKaO4NgBQhaWh8ekIZvAnUXT81WSWOvbjCYNPeiVuzyLnEVVHGCkTtZ
ih5WR9OMiez7T3PuuEIvXNYRTehAE07uPrTr1LJuqHRnJYYWIcBDgppMJj8pM7zvhzp7nOZAxpKq
kY6Jh/TPt78eU8PMYDg65Yv0Em0KcsSc4tGCyFAdFqGGujfFlX93iWl1cdzTt56ohQolwDLlBnd6
U7m2VrZ5k9hLc5fAXwdbk3dpbp2tXH39ticvtyWRz9jH+tKJFwiBy92WHD/SQu2iukuTWzmCJBeF
zqB9KskVQdqroN/75hVRmYpSuKr1I55aPLSXzqfnTo5g2wClqRbNwVPglTkGQyPmJnM+IdBdyEiI
3fw7vzMpACqd1EX3cDKnNCPSQn/ZWbT7hVzQXi/n7oTTwegmW2NHc2pzucd99j7Di/zfoy5f/MvC
giGZLCeNUaeduiMicq/D8ELoyWLerv8d/gTXjK/jnZxIfKERrcFgPOP6N9TdKY7Reunhy4f6eKnN
t/xlp4s0VzTTMNAm8M9J3WUSjF7KDCZTlDynDWW0B32+VKI417j5OsbJzSWS/dxSAl6TeOuvWYhR
dMgeJhfnIm3hjKBDIXwOdLciAiE7jYDLh8IAB/376KHvSi85Smttt+xzZI9d2G/OTXfOi0sqBZ0G
8a9yQRyZ/ayxxEtyfCyTcB3A5vl+vp/ZQFWJs8xSTOW0ePpt+iaTsTKCzFMXIS73E017NLAD6NJg
N/rt94OdKySpEgdgBSnREu538nKFeVVPxVL/yNP5RlBnOxzJucVRiaF81bVXE3LZBPdiT33Jn6IL
3/XMAY66JuUyHqmEPOZkCY9m0y/FCI8Jy4gL6xQrSezCE7Uz2XD0NrSt4N8wBv8x5MnqbZSFOSlB
X8OtZ7FKsbMSsRwKkTfq4kpcCOel/s9J8y/lSf6PYZF/REpel5/5fVt/frbHt/I0fPL/w1jJRav1
P8dKem918fm/tk36ln80xEnmbYSL8eM//2P5v/0zXFLQ/yHzsxswfmioKTQ/WCb+mS4pGP9AFyBJ
y/WMth7+aLY8qopt+J//ocv/AMsJ2XFxORusbhwpf/+59A94Oir6FNiWqgm46V/Jljzp9hEHgOyE
LYC3UWZ8xAp/7gEJfTni5WPRDlnCSkRpjWetl4Wlu7DH/bms/D3QyaTUcqlB3ctAan+nRu8cei68
aCfNjL9HODk+5Eo+pJXOCNWvJcGj9HilNxiYYYhgDtwjsbrYuf9zkzkdEoDVn08PNYQpKMhL7eWc
tETNVNWKlOuH+rdeiHC22OUedEGg8OcZ/O9Bl73iy7ZNolCBsiuhAs4lNNm1+0Vq0V5MKKEF+8cW
ugyETIB9gMANGDB/CSHYq4e8FFPJbsrW0ZQ7rF7rDOgmwWhG41Zaj9EBO3Aj4bAAjqZ+ECq17fq3
TDRcVviZFJAQHxb1jaV2hkGqKN6K6r0iTM1voG5lxgoRli2EOM8bHbTwey9Vz/BUiT3AXO6XruTv
FLK8g3w19gQdCBSp5q0PxDuIYySh4YsUk+QA63vO5dsxxpcAbJ1a4k7vI1gDPtx6adyERmOn6rYZ
94PSQCE3rzTBhARvbcv6ljLJB5+APDAJ3/e8Feb3QsGdyaqZSyl8A39dFO90VR0+6zapTSxo0GTx
6uvKS9SAHdxo3S4vj0pc2lU6eaX4IM1YPn6K3U0463aphGvZOirB1qAg7sO3KDAfJc3RR6cV540n
Ry91+ymFXOWja2VsN9NUun37q2nwYujvGo4Y0r1WnQHxn0dlTQdVcdvpHrwUh1US26tnUbitxfco
uhkhGKam71gx7mV6uWGe3fjh/awrR3F+bRKyvnZ9fWul69mXd23/4lvhRrd+gS5y9Lq6b60IphCJ
2VfpsJ5LBQbLthEV2xc/O1JM02T2+uAmTG+l/KmRCLJvIifIu5Um4bBT83VEFm1f3Vv6epAEz/c/
m2A9Lz3lKn7VS/Og1cZ2kgLo6NUun7eGZOMJXeWm4s3TtCrwKOF/2jZ6hbNet3NhNww+fIXD3OVe
NNlDxUdqJ5xAimlPQHTw2Gk9ssaGW6Cv4WYqW4CM7bwV9dBLi9nJgsz1xflFEm8FZVPLT6SSOCUl
zkz6NYCO1nSyyIEQXrFKQ3CYAifNRegKFCq3uUn0dbvTzXnbZT0OT8zyMFnT1zY7wGPfpeVb0AxO
YGJ8atIYYommPEnNp9QXrjRhEZURaaCja7H2pXrphPNrqlCQ5bvMgM/rGftsC298iN8T8VXP0pWg
yXtF3JUQTvL8pgyeBYjew7FOjnp4rGNo63kOiQ4HYH1HPReQ9zHySSUYiU+JhwW5ATeguY4CJ7R+
pNglybm3s2GvWl5Vv4J9IJCwfBkAgxMrsRl1KYfrwLjjNOMcug4QFBJ6s6p0c2sQ+lAmW/7rbQ2Y
eujEld77O/6Xu1oWV3JNzcnClI4nPPPxQl0HUB0kX/ZKyA4GcN7+WhRnkD44a2l99r47zLObNm9+
TK1ZTA/+8KwQWN6SOa50WNakX50gXolcplmNfvh6fN1P9X5GDGkq70bg5ThAJznCIsDkMPaVQfcx
3bTKlZy/qITg5XrtFfF1avFb/xiUJ0X02uoJiMyq1GInLW6s/r0gJ0vywpHXuzjoKrG81lsF9V4Z
ZeyEu7igFSzu4wkERkDCb4YQ0zz2ZHWXOHGTIrXF4mOKb3PTVbVbo5kckdWtrd9VJnIo7ayBXEZy
Hcoi88w+wj2NJ6hY+eJPc9BWisW9qvhlduq2LtwhVFfBdJCnazKF02SjqolDprmdK9eV7ylNix09
cHzlZ48+Q9aTn1Xrbxos8ARV2H3UQgAtnVZ9baSncZnHOSsExbeE+dodTWudkFSDfM0QPkTxvST9
keD3FTmwtqjQxpFuAqJjMhjpDRMzGj87tfTMqkUBAndLNXZoTR15+gjz0Y704Uh9dSZ9Y6LgQlqA
Hg6rktilVEWFa3lJrRDt/ioW+FbziF9ed0SBsPieXFB/sEuWwyC814JPH5e+FMjE1sClfkgjynSa
01jPXSJ+BoKdyk9VdR8o412T+NvCHO/i+KpsX5LuwxyjYzQ9zUMJSgL3Lk51LTFWSg4CNQzsMX9k
R1yb0bYNHxpyr62scTXxMyzezCpd+RCFFnZjSn5mPMt2kL5EwhUFwrFx6m6jjPta6lYzD1pSN2Xx
WBCaYi44e+1x6KB1Rb6tVqE31emOdFRbC0mUI70xxGFc9Y+58owvbFc2DyCCSA/yzHTbGixFYXds
SuMpFZCsFH68nfS83ITRjSU9Sel93vt2Dogly7q1mSa2P7+LjY5F9pGIh8prTGhMP+d+H0R3Y/WY
5BF5Bf1q1A+jCrhGf+mVm7rdlf1WiMKrqdZvfaS8SrEn/mOtdD9D9XlSDkLxyB8142DXEOPGsLOD
4rqejdWg3w7jPtKOWeY1DUhSQkOi0o212ktojECxGzcWtcxJmFdd6EW406v0QY1h4ewy9kVtgJoR
7cT42FF6h14jBf0uj6rX5mcrObrlCsVNZZX7IZYYy+2DBPwK2JvqhawEcTykWYuYpPAM399XiAK7
Y6X023lufjazjDM0d1ODO5IuuUW2nodfzA3dig9L4y1QSK+K4nFVTPM+l0s886JjkZfRJcQ243Gb
O7gyjbQ128wZI1pMTWXLRbJuMLWzifXiUySYjhwaxyCZLxxzQVwuJ9n/U3n457FpUapzdOfM9Bdf
zcLOVShCKdpmeyhZYzgjkVhmyzrQEYJnuoHW0trXeruTdzHBr6Z25cuarbHxpdZG0W6CpDuU+rWR
/wA3nCp0TNAJQ4OBbuSoZFuUZOmM0rCCetNk+PQREYd3ZY9g57HHiLm4aOkBdtOtX37G2c+MjHKA
szkRnvoYHdLuJuOZ4ffP4dJhLo1vY/MYFW8DUF4ChfRId0rxsZofSiVb+1Jpy9FTG5rgnVonLvYJ
qBtB7lmDpXULWDkfPsqEEJ2OpAsh3XUT4QpQk/3HKv1MrXhVyaVNgMdqnj5qGCUhMS4G2UDGEYAW
eKBPa/pIxGPLyhaotIWacjWIb2X6SOTDquLz9OFPCAy4ZGtnDpmBN8qov2k5zQedNo8G3EJ6o2y3
avvWYam5MqvhYQoaWyMqQgufY4nsNlqyQCINUngbs7EtCzJv/qbNT2r5GsAGGHzAtoO07qfq2NSf
Q4t/UuT2wNwpxRFyRLsq+2dz3KQjqU6ksZTaazOKtlEPG98M3ax78Pt5lZQHC2aGJQ23rcZx5T1k
zalzdo2w97RadRSL6hpH5dzq7aA+RtH7CAhE97md1x+G4UnFjQ5tKZWX56A6UbjTw73ZPIw9lKKy
YG+QH7X8p5SoEbOK4raMmNz3D8N4G5ZPOJxXE9ydMX7DIEaXlesHxthsDlzU7i9ZgNEoOtTJg59t
xGIdy491+2NonzST83SqX2V1jjEc03sr9Bp7MkcJTXwZx/bRnMoXjpB8Phbp7lAPEyklhyyrj3l4
LOEur8qK7I0k2oTm65wcRL8giKSDdaNuteBJxEwt0QSHHNntm+qmLJd3kkW6exmyY66FTtBHbhEU
MLhMsvDkOy3yAy8o1atiKojf3nKu+GjL19Jaa418MAgEYt8tk7uQ478iIBjEvw6TqsMkb/avNV36
BqBzDAFA6Natwjrt+826qEAB5MDH4HE3VuKOArMk6iiTiHd9dhsKb+0QrEK1tWWZ3RToD+z9pT7l
dKQTh4LHeTSX6nWTomupjZWgsr8Ln7F5rQaekhyT4TFsCM4df0TiPio+JfmaY0Zbv/iDYYec06q+
4/PBjCgPknaXV69ahKt/udoovCPSZiofI0GmYvmUSEdR852weJFG2vYzJDC234ovoPf6VdcTK1WP
TsIlSLZ2aSujJeXIYY0cu+XNPMxuMZZu2jUrCWllbpY3WnenBuIjEI6azKAbPxm31fCWlruyMzYD
iTyyCU4vnjcoe4g/yx/MjoP3vC5L3keWpWFA7WAdxP5thIPQZbu82cVAdipoVL4JAqUjNTqBn9A7
PkZyU2w3OhlfWWytWr/b9JO4MeNNaRwtOCmySayTpd0WMTX8FOp2ra4nzum1sIrT/iPsgQApCs8p
Do8VaBS+Q6IanhH3tIxhz9SynVrbMZVYrPjXATHFqKFtPcr1NWKKVSVNrtUG+zENtzq38L7YavME
QSVxfUKzdO1npWGbkSDBEQNEjs2a7iviiMJrxg4N5F7rPtrgKBaPeq96WYYUZpY9JSqcEbCMxbdP
pcL2BS+zNMf0jZ81y3yiPCRV+zS11725qZLGVaEuQA0iP8u/nZiSqS4/wM5ysgk4nmLQ8078Pb/8
yg+ETz9LUW70W4nTTD2q8EbWubJZTqCYkiCzPE3SAZrNOofeII7PaqqsJmz7Wld7ClOGjjzRTU5J
o7zrYdaRfVNwfS5IzPZvwqp3Z5YdlDHvUjx7RjfYY3yHlsktiKbipjxXvOxMrtmA4Cu36dZPw4e2
UcmfMe5aZZ1xqkvv5xEokFn/GLkxJEVA8gZXno7HKdsm10Qr8lTrPhpbZ55/wNxLuDr0UbctGFqT
8s8Yez4rgLrN5GRVFTtSuxK14OrEzZmD+KNavon1XRpl1A2eZehV3BvFWDxmIsAQUgfBiknjvume
GuteEuCk54MbFLQeP0srdDR9E+bttQFXQoyuRELwSNLyuU2ovHQhE5hakIVuvnLnAj17q6/LiV4S
OIaKhTW5M3nMYaRAkW83rV69qcbWYp3La/k1B3AwQBWx/HHJbHJkg+k7v+TYa8wnpQpdtQFu0YAz
SoVkLVa5M0fGutPHDyHLD3KtX5X5MQuBM2wjHx50c89BaTXChU8Fi3pFG8JRDHNuL/R0eeuVWr+j
6/8+TuVhkgS7mpnDGsiOokKRy4GK0ACniUXQcea+axQPWzrsPukQ+TdV+LAEpAEB2VkcKqfQzZVX
VX429ZtGIhzP+hyBVlVDATzmZoRZ4RckCCif+nRMrJeQEKT6xuiKTdm3duoTBaj7+7FMnBrQpaFw
2NZIn2/dUeEKmF/7Plf7LuUBOJY5cml7ivzK1traA3XS9M+jdkVT/EFWXENeS8YDV1dXYa4NqCey
O1Ue7EpDzGGOBBraRBbaUnU9yo+Ff68LTK82sgE1lSYXd22gYFPT3oWpghI8mnbco1ydsBSn512J
+txOx4JsRCB3PNw2/BGqv2LdJ8vPkfWfMYN2FFKy9FqLK0QLB4hKVv8YC1wyeHE4Hm6inqOOWLNC
lbcDBBZN7UgMpa4A5anX6o0okL3HwafSgKz4yc7vYTz9b8rOY0lSbUvTr9LWc8yAjRz0xAW4dg8t
JlhItNY8fX9kVVdlRoZldM3OtXNu4MBm77X+9QvPtQTRQnSpxhxriBcP9lMKVkKxd6lrnJMm9kbj
tiTlFI5Vp6+JaPTyd6k6R0b31OR43D033l1Izp4f9EvoJefMe27bQy0pEtFQIaY5/TZUruruKAjf
k5ZG/dGJwvViqvsMr2t2v5jNLZ4I2JOvbVs4s1NNDS8jioJtWstu6B1z3qDNmZTR1Vn2Us7SjeJx
hAGX8ilj2aeaZFFOTFqhMeI4LGlvEUKTZFznU4e/Hq9MPXqGsbHGKdlqY7rzzWmgbKFxN66aYpt4
HMN4JwmqN9LT8u62DsSNHcLoAy2owgwwAT+vUXIJHcC+dQ27beHVmLwVC1l2+ixcFkPzXiS7ZsRn
CM1hW5RPAzbNCynI373wWocXJ0ZQw+5J86/BRoR4HmkhE31neRXwmGvaHM2v3I47QGuTSEQx3+UW
ziTS/4huHBMOH+ZfaN6m5VkeXuv+nmDJqEmX5ryAsRyTk6XUqrDec0o8EErbqZhGByjAiF6bjG7j
w40f48eoD50RyCvk55khaj71nhxQAQOp8iixOATh9Q3Cuy2BzhTlqcauKB8f+kg7JgNnbS8TeXeN
h6IWX7cz7uMJt8eaUu3xXMI4Gq69v9LEcSwV4Exccryr2N5SpzjYdi4H9RTxOwjGS4mmU2rSS96G
/ma+v17fq8PIN6lts6zb5cN1a5l4KUVOKbA2I6CkJPZExnUhJg5Haa56jPq0pl0VBVJ0Y+HbeL3o
ytkjjM9m3+6IHcSppqv6X8Okrmwczw+os3GEI6tOmkORAbAMazVUj2J8SJtLbMVuEL9OykeF91Qm
n/zsJNXPiJ0Xvb+vgkvVHz3MiSp526IZj3FZNq/0eAtJvR7vg8pakKe17nk9ExIVUDugZRa0bUXr
EUxZBM9J+kFonMVBE2l73C1WOqdIQUxkHh1aWiVfoi99VS1XWE965k6YQnUtKSENx/dFs9xhrl+r
K6O5YLZ9UFpEJHhPUIyyqZFgtxij6xQJbMP30HF3Mg50/YMuJas0vh2Mpw4vYt1wgrEl5S/F+2bX
BHeWFh6H8rMs5CPGUs9UaitiLa9o187+ZD9gy+JaXLao/OsguFVtehvcDLnZ1pAPIX4kIyBKD7iQ
58qy9G3HY0cjPwFAh4w8nM7GEqaHpyIYonEGBrGMY6d86AXdO28wmYB812UFPBTeTtQXVXTqLKqL
pzSSXhBNrqLM2PTmaz6rQXF7NtS7Vr43dDpkkX1UmGfq2l5k01JL6lUuUaBP76Mkbov4NGS8dMNc
8HWvK+kZHFkgGI6zbFeQOKoK7MnoPOLxUncn38O9ajzpYJOm1iIV4e8WsFfJgrg1iQvzp52pjeSi
0K/5W2PgXJpfKazj5Jg21y0QBvpEbo5fqV9rmey08qek5qzRaGmp7yFlutEugevr8WK3fAvJh+k/
5RqaYY5e3EvjeusNrWPLmzg59tgsaDvyVR3BGDRA9qWK6zzsFmOOwZrvTOHoNqVT+i9+d2XZyKLy
xZSN18FoOgVsUWpg9FpK9Nh1B2l45ClQGwRneyiocjUw1WE1inDVB8l9lB/EcM5sdqLsVlObS6X2
C3O0aKI+RP2Udh9CSZyWUkdWKcExl4nUYyBq4ON6n47vnpCWdbmbAExbLPPkOCNstthXfKvsMPeB
4R+9YmVnI9UssLhvLdXgzsRZtKG0uTdon1uSfbQM+6YroIYi+ixB6eysWA3N0Yi3hj3TglGLd8k+
L6Rl1h0abi/pd1AAViodfEjsTNw/Npm8K5tuHdjDwlT47y1lXXetk3A0l8/9sEqDYu2xMUk16cGc
gq9GbGOwGV4CzHQ9HPwoZRmGP5r4GAscgYfyVFQAyw2KT0CbcqtHp0Z6jmdbz9xypQEgsoQI632C
5ikFj9NmioRrpPo0gvWGdrrEXGtp2tjtarxF1ntDwocKVpZ/4vJ4jvt8rUp7TXsz7G3qCYrd04DG
wRPA4gO935A5vnhuKbmtdjdV14q8CcWDFgbrVt4l3qtU00WU73g2hfFLEqucB29pdSqkN5CDiP+t
2CXpwWdrurb1t8S4SY1+1fSfeTBna8b2UU1pghaqNFxFonjMyq2nr5My3mQ1ZOlhnRf+Jo8efQ7c
aeTUjGgwX3tNPsXoV1R56ZdH0qPl8Fhh7ZYGbmt92JTttrX1u5tKOoRyvNBHHBYwsNT0ZTGnQB1D
Ze9ha1m3OOm7XnrKfA8Hp2Fh4RKnaw9dbJx0iLBBvA36h45DZuSAadqDwJicb8/K2POCJ0m8m8m1
j3tYZl7IrFpV5sGjB8lBNehEOLs1/1Dqz3FwtPiaZJygyc/ELveQgvL67GHe2zz9Gwq228rCFY98
XH/tDdg08q0Ho+u391lyK+O9rZYKy/CpnpbZFK3KAsjRx0iv9W45NjDL89ibxsbee9HG7O97hW2j
RaJcXHmkLVsdjcO0zdIMlOCo5LdZv/WA08D+rG5Ylf5T074M/bnPGjhjmwkfxo4ZWPX823j/8h8w
3v/K2vSSh1lT/5///YWL+J/onjkzuJmZow//MmVGP4aAMarkpexiFegkPBKn6RxzSW/gGHuMw2tC
Yd9/Yr7+PWlGKPvfl/0qXSuLJirUFFCRARi2o0xIb6voBx3IF0LY/7s3GNyz5Qkkzy8z+pEZZN5S
/i3bneHqjth4K5xkb3QyOGbrGPmHQfYXb66/r/flWSL1Y045cb1oG27qZ3xH1+F62JJLtgkmuGjz
IzVdgmc5ljH/WYB5xvIPtIHvH+x/3bP9dYRfVGHH8QGYp16bnNCp57Qkd/171fyiBP+FCaN/h64B
3UJ8JY2WkdfSOTYQBfKjSrhu0DIamRajEHhf7T13ItncpoCRdmq3aUBh4pMHU2mmJYXGrmrdLDaX
uT/+8Lv+JmWwqn77WV8YgLokCk+RSEDO5XNILycgdP/7zr/IEP7zHf92ifn5/8ZWCDi4xgh34GW9
JiGOZLFuYxwAOd3UsVc/WV98+zJ/u9jM3f3tYij+ta6IuR8s3NroFAwv4Y+M/Jle8a9X+YUx4yeS
aKhtILK4guAjUDsyJeHDE2y9q3+KK/uOgvH7C/ryRYq2D4uQXRgIcKNiHAWyN6bTosP8PfV+TKz5
6fF9+R4VvSJdSWGV/keUbLUVKwoqRm1rIsMXaA520fNP1Ma/2Sy2bOABAJcJniYMpD9fmad7debj
7PiLgJTvOqQ52alx/+f0o/kyEADlOfDnL0Mnn3QXXS9GmW7+LMNb9x9+WOfim2Xx+wW+vCmswCN1
rLiAcZycWSiRvVK6MRJnYcgb7WctxDd8pz9v6cuTyxPUnh3A6tLeJAdcsYwd7t9IQkimp43FzsA7
/Wif8N2G8d93iejyz7c1GkGMXS5vCydYw50ZT+FG2UjLat2hEPsVJPeTgvrbS8K+UA3kiYb1lX6d
JZ1RaNAP2DpJmNA+LGCZf7+775a9oQsFjxKselRrfrW/7RpV0xBooSbMhWuTqfFOoSWMlbt/X0T5
bt8wWONsibCg9a9HQGRGo130ncq+UdyKlbetHbGbxSohwpl/X+u7R8Z9mNBd2Qz/SigLPT0Iu06W
l432YkePUGJW/77AL93pl00QwiAyelJxVJJWvmyCaWDQqxIyBYFlY1F760zWR/gJxKiGMnKQDtfp
od/Fkr6VJG0fF/Za7ZmaM9MbtH5VeKSbtDsrfO1sR3gnH3LK4Ej9i0TFqqcxeSBMMwxqx7XAcHhq
zJ1F4TsAd5nnhvyZH1bAd98S/kyIpIUwiY7RvnDq1ClPR8AANJgb7Wpy8EFdQ9VlSDBH6bZwwXhL
6vW/H+J3RyMXNQwInihbcJr7c9156mTnpD/OK0JnPowbgQ3dP6MVWmI3/COx+7tyCyYfEhrMhiD2
wRz9Y503apaFw6xzlXf+xnwginUBWMs4cl+xwZOj6phwyrmw2zx1jn356TCD2coVvi4bfabkY/Yy
P+ovy8bw8sQIyx7fZHrwngF/yWIIMawm/cztVR72VLhxeVPleMvj9i+p6UrBKWRqH5RSvZLL67y/
LbXbJhT7KtKcWH1QIv/GpwtcTGKCAfCgjEe9KC89w6dmerOA6gdG5kPnChkc+kqXHn3joQHOy42L
VA6fhVncWx2cJCyYrqRcP/fjSQTZYw1ALMdvulyBNqAL5Q9oz+ifmHw+TjkJu/G5MCCilRvVWtgR
CzVUV5ka7ZBNMXy6k+t+UQZMKkse7MzYQpPu1XhY9kirGWhhAL/Mh73qjxczs5xquM1N+qbJwKkb
yzd9PJqVvRC+RjjuntzxVcmUL1KpyVMYKOMpIyEjky8YM+8j8960x5vYPxj0tm3nKrjx8SuDfG1N
TxUByEpTOEF/HLocyvmDHDzU1Xsn4QRPJyGK92r8weflm0NdMdCs0ySZ2t+mT/5kjV1mKgj+t7Mb
mLHtHWX9sxvYt1+QaWEvNatcZaHPG+FvO3eLMqzuZHRw0OtXc2Sgt9URR6nQYe1Vvvn392p8U4wp
v19tPkd+u1rVxHrWKo3KcO5iFZ9JagJe3MSkyhD+sNTTfNXFhVvC+PL1/UiuXaBcevVGU12v9JaB
pe5MHLODQ23fE3Kjx9c2Da+vXZKSg43hOzG4T4rh3w+hNCzszrodlfHGhnJphsOnBtsxfqSSgkFx
nyPrbfp8MRofxfQYjWe70oDRHxBdRxqYafFYtnsFV20BDFgfEsI5Bjm7CjxzFTS45Kj9qlRkYmC6
9zIPr5sGnglASjhY94kWzfGSzSIpjnV3HwQ3/36K3261lsAmm+PJNjlB/nyK+QiHVld4Z7Mh72w7
DGEz24eHJ6AyslI/A+2Hw+qvVSJkQc2CwzIbEom/MzX/9/dG9hcCdY+ANALEw4WMt4G3Kh7Kx3LL
MokW/9OC5evl1D8vZ0ZW0ZG4zbmRfCrBumNb++ERzn/h9210voJCISEgaGO190sx+ttCFFNOInXN
5yVtBuJmSzc8Tjtw7+WsX/9JD/QX4vH1al+aqkKt1TjtuFpKfblKLq3rr7WtSt75fDzO1nHtw7j/
kVv/7U3ywrCksCjav9ZLpR+NZpSr1M+SM5e2wYqEcuLmmW0dOjc8Kz+hH3/BH79u9LcrftlN8Dxr
9LHiRuXs006Pnb0fqqM5mq5orHfdrJ0kCRzJgsfR2645MeeSmp0ydE+2Yr6oOfQjHHdVbVx1VnLT
SHD4cIkihraRmzW8FUeumVp0ZNCFr2kG/xCuYkrSezjz+SyVpB99OfXvRiRufDU7VWNEDE7ipL1d
rJJeW2Zwx8Uv+JDokYmYUItTbwyO7SS2XbeEDOTYYApTc1eBx/dsQ+WQOqlyTFHSEx8AAe9kQxo1
1XONd47J0FiKya/SJGfsOZFa39oORIN0zPR7rOy1yHQGwg/k8lmLnUSTyVHBpf1qaI+kUIyiWput
BuqsrvkPI4DvLJzWg/JoZTvDVJymJY45vooA7yGh+fGh66DllMCR3kkJL7Bnd8RmfA72vZoCgPeb
SP40IMiFugk764bIFJN33cMw89BrtRWJi8onjv+El/0ks50L/L++p99e/JctqSgIDQ6x8Ft2jnCa
c+7aS+vGvhIYwkXL4PDTFzX/uT8vp8EnAXKa7aCxy/lyOavrCEWCb7aM0ifgvCL+9HT3hy1Cn7/K
vy5i8MeFiY02DjL8+9/2iFxqmzxM2YUGNVjqmKhp/QzTTpOTtt06QxkW5zXM2HxR58PCTz9qWL5x
Q/jrMdSvGgh1bbAtJ30dhspzk0TLimz7yn6JqxpIGCLikMB3vzaTW6hESjKeKM7t8ErkZLhzGvrj
eIT37lpWvBd1/SwkxU3waAs82+0TSO+tdWBCicKjudWxX/H8/Jir+d4y4aZ76bMMY9kKYXV52oIp
8LVR3QVVsNMRAYxGcqON1cojVCgq/aXWPtXMBVQSFSV9E5RuKx+L/hR7/TpgTNog1xj7gV90ldrl
corOsQmDkellkxuOJm8buAFwNgzSKXyIsePwarLPTNBuJYovUqgm8QxkVzKsy7rLECcOIaW5Nt4k
4zEYmw9MSY8ZfowC717K+WP8ZhoR9NJx2bJDFv0TzzzIiF6I4O5Ln7Bhvey2bR+rAgs8JAtBba+r
6l5T7mv9oFSHrAEg16H61NPCENk+HltXqdp3W7IPdnTTqEelQCGcxI4hr7R+2ivS8wR4h/mgm0jh
Aobpmri3rRXoCyyf1jmPd+iipVQdYukJmBE0FRsyRvRZD7PRn2QM5EuVULbX0ETP4/PB2vfCB6gM
1j8sy7+/NDSsWGqrikDtBhL656qUe133xoZNXXbn0rB2YbuctAVhjLP3yvbHQ+RrwyHwXETIqsFB
skz1LxMUCcmnFpO8sBwcUsqd3JXb9axwzp1+Y4c/3B2quW8+OrxOSWQFSPhbauolojSL1IIIwlav
ZW90OD6SHaLEydNkKhR+1Gm/0/MrjVBYSVlPMeGicvyk4AuEQmIiONW2VkFNMRiidZi/AJKq4Lz3
+UZI/XGsUXZMF00Q1Da0CzV5S0Hr9MlbN5lVO4q6DHvi9EZC5kT46At0T91nQ4COBV6D1HvRVduI
6ENdglMWmwc/thkoQMgfWPxVwgjGJArDH1vYwszGfFxTIxirLZqdDj4CRWZq4NkTSSjVg+KQEdKF
NCi5M0nKgth6UTudXq7Png2ZmKDuTUemrKpOxsTLrJJt1Q83dmlf2/XOttaeAuck67AOal0+ljir
lnU6bXK4lwHNF/NTPm3i2uyHPM5u+sKFDEJcxzJWN0qcvvbmJY52rermZn7dGdBPdBPGyoHxzNUY
fpqSujG6c6aJc012VFxd2LmOXtwvob/tJa84+daqES+TpHGq7v1E3HQqfny6cCCkSrJYmG0DgUrr
OQDJ07Q8VxHhsrXa50KDRJkkV3bpbUrFhEuNfxB02aq+SOpdWfXrqd8Fk1N0QMT2RvWTfeRPNLdV
4SqluB4CwdgYNrg60qPSzvWBdBvG8HfmI6gX3LJeLxLlqaPMn3rzRmlVBvIDWiOtgWmUhAQdMoQL
ffVqNMS6rjeDH93nicTC1uVDQVUydQdPsq48qK6ixT+Avb+yaT8bSa4XnUzP2oiDLnuXsSQcJp/W
jeef6bMWg3pQvH1ibus+OfHCIKpgzmrJaxliZVHtmxIWlorEkTFjke2juN/bEPKJFQP62lb1dQXt
LBM4q8LUMvn/iDE7G/rwMAzmpmbXtLLhtvZ6Ui+niGluM6xn1V+Txu/1aL3IGNqqwWcCK80vSndI
1/U4sIGn2UaZ4lVQtk89wjyoJNBBxVUrVTeTChAAdTRUPtOI7Ca4e3D56vZZzXL66/4QEQE35nO+
pblMW4benTWTVsAE0pqZt5kyePLJl66j+9GcSgcSb4Nw0LhVq+mj9G7CIHLlClffjDxFcpMm8zYw
AleeGz3OBdpsQu2QJ4J5lbOywQ0mcYQqgzhDcu06d+u8dscmGOGItifd7PYFDzxp5y3i0RPwPWLH
asQyaLGB0tpNEHwk+actbqy83Bte6AQpOCsReaU5LcjhttnkFZ0dfzSf7CS6Z1N9rXSLgLzEUBhk
W5AnWnvXpcO6COGpBj2CrPbdtE2HkJnFBP06He29ltFLxmReQIBsassJI7EhiXyBKwCWTNcaLNFC
Wc3yi7JmVXtXQgq309CDhvGi9U0tTgpE3hGzJyXd6P6wDpp24c06Ia90Cfdaj5xmsjxANmFJSPhw
yU9VmV+RG5X397JyrXfPjaofG54emjQ3jXfaQHlfbwfbWHVkOabM/cM6WXn2S2UUpKBeK9GtEd4b
yv04v8can5CeRMJ+aROB2xOAPJU3Y4uC1CqCtxZwdGH50iaKpFNUpfwm+K5CjpZZ7q9C0+Zr2Znh
NkjhI7SfHCR7HwoH5aclYEYQiUQ6fUJ3moitrl3MeLhPxcpuEbcgWJuyFHYO3zemXq6veGvcWu9i
E5yj1rbCs1ccn2Twhv0F/I86R+oXRmthG9tvJVXeJn34YfXlg+EHW2Q4/z5nOW++OYlwnbcARWYD
sK8toixniAYCiNIiQMWQmdVt1w5uNaabxJeR09rZY4BmBufft3FmmFvsaGntLeKK8VJL4W135jV7
/cEw6V91CwZCM+J9Hk4peQTGOpekrU2Sq9ldrDTf60wpU5WoU+IKpori0eCQh6liMbGNjc+syFeB
/6TJx4ECzicbLLWVo4/J3ZBIK47vc1wREphVGyjUjg2XKDZVlMX1OlSf82xECwdZ2/A6xwsO3njV
DFAWTjhi8Eg3ih8A1ubQwq9lGB7mfZuRLnmb5RMHz6UjslpsJblZBHkHTeU+a64CJXMinR3tRVNY
HNk2VZyJ99N3waaH7wg7JVWeoc7I3T5nI4Xw2UDJtdp9OzwKTmmjPIYECpPRtxadS3DMIgSoMyKV
rdyDd3nTN/oykO9MHTE9pWFqMceFrx/q62GEMpi/jSOcjY9RyOt87J/qvN/qxU6Y6DyylV29mhiI
1zICr+eB46T2rxOpdtuQHIjwBskRXM2bNm+cFka1jAhAVvpNV7zNoZbEbC0CxHtGbsO6ehEN507h
zfm2Zy96wr9gZfALBKGkXo6Dn01UW7ARLeRipkZl95FR5ir5Z90aMBwvQ0LvKW6zeFqq/XuJwMq2
P8sO4tyLCUVxahxw7YVJHBzehmT1NunMPQ0B+LM73+h3XXhfmhsl1FZlbD4G+WsU+CiEs+lgm0TM
NgYUrsg2L/I0HLI2T+/kMa6hPBb1KohwBtQTNIR+vhl1bOr7fccGM6DsNfWC9HRc5MjVwTEE5QU4
S4pJQ2ZvWiSyZd4sx7ax1n00K3EG+IGjJb8obfH47w+N2cB3H5ppUlwiSwWl+AJpt57dj3omA2fl
Hqc6FFEEP3GIdFec2lY5K3JGeRVy3HWqW0/J1diV64jjRo3eVFvp1mUaXBraf/IXsbcl8BWtayc1
hyYN3bJ7KcRGVY4m/0JIzboQDXVLu46s9xCCqqRR5OijW+lbmugeZpRsyqu2fTINBu2GTRxndR7n
b7va9pAJ8cVcdQjJkk3JeRiI4jQJdgfrJo5HZwyupenV6PalBcEZoyU1gUZ2NQnUNoh1LPUxZLvv
QmuTpoWD4AQSYk4blVat45ch8lFCMNGdI/8/JPDFPeXF0PalvA00mEgkjzQ7WVVcVJToS1wv22gT
y7OE/z+cFSQkOVnvKtWy1d4VU8ppwBST3jUoJ1wv22M8aIs66pHeZNFdUwAyZCD0OqJ/Od6XCWbK
/U0Bpm5/9GgK1c4+wKZ6LBrtlDV8kz1ldJ1qn2hOVsks7LWhQG1EOS7Uwl9GVIGKprGezumwT4p1
U37KVY7hdXc2Q4W41GciNzXx3MvBom9wnYuC7iVviU3AWrNQtZeY7HApNRy7QYGn3Kb9th8oHcgJ
RUMUtIfeS5ZTchytz0ZKQXT5OvsBFij01oIE9dHfWRmqsDk1Pp2WhWcckv75lHT+qiZkOKBOCSVv
ZUJ8Qvo+WdldrVUraVxXSvMigmihjWdoT1ncLnNO6Dppr8qaOFrt3gxPSXST6ZC/iF7U0mg9pOND
ToFeiF0hojvhj64SRHc/fBkzivEVgMD0BEa+go+J8jVHQCp9DM0KA3tCbOvm2AcNxeI6XWKccBZ4
l8kb6V28/3DRb7/G3y76BatUCSoz+5yLqsSQtG7qzmlBktu4P9EWvgGVNfLs/vv2vnz3E1opMZV0
ljVuI5gm7Ozl5JquzQTt/yNF4zs0BxTUmCFsPEK/ss7iUi6VqeJqsosmBAQ7fe6BYRFx+gcY2qvo
qj2Pr7AM/v08v72sCV1JMwifVb+ORaMuRts9v8NQ3tbRjNSX1ibyfxisMGb9Zq1gDvZf15mx4N/A
KqVpNHJA6ZsxuTjRDiw9yq5BNl7GCSo6ehr7bJrvnT+VfKV1tq7zMFzGunFQCgt67J3VX8ntXY+T
Ev8UkjjbTXgsJNdCP/v2Syr8pWwGKy+p11MHgRanBD7HRaHeKeZza2zwQYNjbi3EhLnca4KNLs1N
2D/FSAMmjvvYLEltj/aefjIHm4iCBUGlVf8WBF4GdATJUrvr8U7oshz1Mzpo6WGOnG0DcglQJgqa
r4RkwzzBvmAOZ1Wsg8rGGUnGpsAqxJtcu6SReEL4C42z56TLH5hIE4ibY1iFFHE8S9S9yvPg7aX8
nETnSr308U3hWy4U48eh0Ugp7z/yxkZuNK6SYoDpiSrMJvM2LXc9N15Hr4lBWoFyZwXbBFmeFs9J
u79GobEiLxV6DL/sTkHJeAjngdII3kX1lFMgqO1rhaam1/uFFVxUxBFKtS/z2PE1otx7B6xhhcAB
ku4mFj4K4I7qEYJ/9NwFbqylKIb4uaa1iJNsRR8D5fau19ETojVNrUOYHRIYnKn+qIe32WS8qJ71
IuS3rrwFrVET14fTjweBFFyLst/7eUAZh0BDztedNd7F7RmxcVDTrcx9gHgu0iO2GX70IrNyWjtb
Cky9zGhnIlTuza2n3qfQDWDDF4KCp3GqiuTecJX1bx4ayAHVqAzGP6PyaQ1i4hnUbbtkfofKtrLG
paDyRPmmtx+qKpGJfBt5vqs0F6Mtl/L4BBCz0cs3ozEcpLHLLMJuweSoKJaEbxDqdZulpyRLt2l4
r2tOSCq555iqtOhMRLeksgor3xqhuo3QSITeWY7TU2xeT+JBLzclxg5Zrx8nOqXqJkdD10fuIN46
VEY+8np45xsLOBNBSKGp62Faep1G7RqsTGTKPQd0iAKLie3N2MWrviRfzNqZ487GpqUg26xVfadQ
Q56RvhvaeX28B7S4hr/Hbnol9yWaxV1e7tpurxpiAZKvZf1qHMxVKCZntDzU2irnXCUflDF5HBQQ
S3FJom2HM0JhVQYirPY+SMkz9jlIcyT/VnKWq/KuKrUrz9opGTdiRVCmRjqkjSedDcb2naNOF8H5
kbc7KbubU9Hb9jOTOzdXSTWXd72ivyIsf8nIb0OJYFkLK/ZKlviVPtGstBkuBlJOjc+qm9AmNL3y
JCPOtobitfYZrYyEn+qrRj0wbv1hD/1r4AkGCUfGVFUAEI4M7ctYiTU7xk0CvWiOxgKROxMpToAm
revRdnOnIkfe/fe2Pf/FL0cvRDo81edAOZ0ZwJ/baZ8HHE0dniZxfx5Q7Ec/BGl8cyz88fe/nLK1
p4/oIfn7tnhXrCcclVa1fk68fPXv+4As8M2dMJajhiCmlif4ZYrRFXneYTNDWZeKgz8VO6zi3VJk
K9FP2SIqsT3uNWuXGoI4arBs8clczDTUnTI2K7u21rVsfDajQgBBEp4qibR4OBqr2A+Oo8lagy94
tgNjnwKpFWaLNuRgq3cx3z+WnKumus5h6Np6v4MlvOwaTvg+PPYWLo9ZsUy7Y17hC6UFHEI6ylsj
3OqwnvTa36tavh4B3VWARCOdHsI82WuFcFs1u1GHEE/3lnYTc4jgPgam0qlBW4S4urWpo2hGQ/bw
rw7muNGo7WTo5hwSfrfV9WiZjo9mdWPSvHsS5trTVhfPNgCyNlRIvzNHx46oqA4E5pyV0WQv2pds
jJUtY0LigfJiG4TbQAYwpKEYzpMHOQnW8fDQsFX0jYHeae6r2pVdDHjaEr7uFztVahYSooH22LO7
GaYjYR1gNTSNH6H9IttX7Xjy5IepuFfbS5G/xx6itVFfVfPmDJ2pbxyJjcGT6FVNvNhQUBu6S+Nn
+IB3Jv5sJtuMfOk1NFLmPcgFx4drGxuzfp2KbmN6N2PeHvLpLRIJ5lrN2u6Lc9pfSm2tQYxp651q
lg91KQ3LVrmV5YufbcbpYPg6WliZIgJJeZp6N/FITS+2UwIELf+yhpHfDC0GJbVJm0qxHAf8lvQA
u9U8fAVFQfeX1Pd0f44Vo1zQUcK1Vftj6tY3gxHl94X+pQKK2nyUhhZipY842Z3pgQieOtza9eW4
4mH8mCzx3ZfFGJYtCeatafwqyX4vufReCkasJsgtGJdBCOAj/+AdzgD1Kw9o3voYP9oqG59pqdqX
jYJ/W1s1Re0yUrEoaNPNCOosFecoltZpuvEVWtdiVik9lTniXby6ymh8CKNwX+fCDaGqxcjp+30W
oKVRsvUQYP6AlCgp39MQZgAzA9QQzY3e4uGU0WQgpSr5R4qrovcINW+PqJDIf3uNcu0gei3fZFrv
Fl3tFJ5+iedge/NApobo0qU6fsR5ux6w7lFjlhs0A61aGghMgMSC6mb0HxVVwqDMQL/8pmYvSMFr
+Wmi2azfdXFOx6upuJV13xlkxus5jlgpcPq7ScmpWdJm1t+o4aktXtTi1NTDzjSD/VRtPAKih8b1
GNZjI1dVz7ZMa3pBPu5lp1bttr6mP/FBdLg0QO47q2qxJQfkQSDQMozrVLoUujHD+3wUSrModemm
8p5ycrRsbSl5wLI6qj7AZ/rbShCZVfireKKuMznMY/v/cnYmy40jWRb9IphhdmBLkOA8iJq1gUkh
CfM84+v7ILoXkUpZqLo2mYusEkgCcPf33r3nXgKKCA47Ey2XAmesO4Ljl+OToR3nrmClHQD2MShW
llZoO13qBk21YEK6q0SzUHzPMYxgnw17H/NEr+bOELymzUtnKHS49bWXv2mMUNUUURwNHFMyAF3Q
gCxDzkL8vBz+FJhoiYktn+lEetbUpQaPaKJJBdtZxc5sVVeP+yxM/j7HiJzWVRx8YNy2rROCi6G5
pEOwSVD6+WjfwhLHLocbkWukt7ZONQrmHAe8SSupQ7aRiCPz5CUayb0kledx0O+1zvgwwvJTqeFs
lOFejT7aYXppiS3o/TsIQ3ulZw7zq9U+NePFTqZ1z0iFJXdjYHes6uRebSwZiFe/ryPjamUm/UKY
G1NV3/p9o0I/8pGI3Rh1uB5xN/MDn1QNmHST+BfR1dfEtqjlPBy6sChawDb92eY5ZThSupYpu6n0
qEg3rbwp65M9Xaqa6Y3+oYvbwdr2WAKw5tnBychAcD0o7W4I12q8IQZjoSu7KHhXKPf7m1hdQ5o5
+IN/Y+EgB7vRqfHBGt9iU1snrKPq0DKCyDc2S2UQgIcozrmtnqw0etAz9S6WrG0h44kVtUkECQPD
DFv3nv9Jvpx8e5dz4AyLMkQGQru/mIFVkqg3Xs42kMX5M7g7Jkc1xz7Eqce8eaZFIkvHsIYyXqSH
wh4qNqjUiWqmj+2i05HMRRALwKPkfUonQ8f8U8zNkihxQYAstFDAq+oXnp12roIBEinRBUOvX/Zu
pknH2ItBCqZWDn3iM1dBeZ0rgZpE7C0reSloz1bK5Eahf7Gg8GiUK0OW/AosDV2lxwBhWmVmSqcV
FqB1Ax+A/ma/1Eh/UZUXeawPYxXjMFEASECN6VIabbK8ISN7okpikx2N+hG3H5qLUL8tG3mtBcET
7TaOCbdSQq+vvViY38sIY5y81efTbaVtw7pdJQaFEfkYN5KNbU83I4JJqnu/T848/sOAOtreWPDe
ivpiYG1tFeH2aAhAPGQ0YxV6CI4ZcCOA0R4kNvTBwBaMP89S2AMbe6XExWPc3RXm3se/CE3R1KRb
UfkbY/rVMOvEmOfWbcFQVXc09UOFEJfq8iUFzhFjyCxDlpTJX/COLMb6VZaje4nBoeQPbsMxIeyO
NT10uSoItbEADZK+kh8jxAicVY+GclVmFVcZ83QHjuzDSEEDEaoMO4/YD/ssQha7Se3qRrJGanTJ
YMhXuqIML1OCOMlSLqimWdP0k5xQ4irnGPRXoYPfbqXXUB7ueqnBU5yqtlvo2lXLykspAy8sm0df
cPbKt2kAmcXDURAltTtq7T7tAegJpEozvIkxfQRQQpbXilQjJCl+MYs4TJr8Ho3tvZkexuEmi6tV
iUXS849mZh/M6K1ll+m2SXEJ/c+h4gcTrjkFt6JN12qvLKcyXHqqyTgju0KFbMylV4K/FDzjbCdN
KbZScvTzj3kE0w1uhW4lUxxbPhrxoZ3OOuEG8XSJIgadBdQB4XT6GfrUQpMpoaN90T9O8tJn29O9
U4VNTMkuRnTXd3spvh+7blEorym4GBvaxpg8dzFjrJpHseyTrVT0zoiPueDBk6W7mP57KOP3IT4o
69KzVRin1oD2erSbV2UMXQ9Xv4G32QBmoUbuwHuZjJAxmmM+Hrr6LYXNpyd7a6gdKwrXBBFvaQoP
2IjM5hXjdMVHy71N0hcngfJIAa1kDOreG58mGB8lcp82h++xp4px20laCopweYquoRLuGoWKXiXU
AXyJ/Og17KHRtAv8s2wmm5GGuVrdWul7jL3Ot3ugKoxwMgPVDKTWzTznrYFSlcmxzh9l/YEJwtLr
XQkxuIeAeHoqhzPKZQfLyYalgJHlo0KK2NC95TlZwIALTcneK6xDKBfmaplfE6hkwNsf+9cpfei1
bKvniPiDlVTWtMmJrsEEDXYB1KO49BKWD4PGePySGDIaLI8B5IteiWVqbXzJO+pGt1SAf40B+goW
eTm+VxGFt+AB8vp2NCWX+OyVPdwYc2Whr/Po0fd5uOxp2/HsmOshuMh5hJTdcxu1PQ4Kw/6MxdRP
7iIpp/lTMpoFsRXUiLzyGzNFz17T2rHVQyHVC9w9695QWWaW+WBAfMTnUzqjHJxNGIk5548QIzTJ
b54jyCtncubkk77SzJMWookSbbLx2KWlGliqzvccoo3NI57ZRHSEEVqBaRUhi07zm9R8B0rhBDya
ZbXT07OqXEX6GVmrGEeABNMi1WAKtgChunupvDbJm8GYOgp3UGrpNBEFr2pwT/bAmKCC3hsiWYbV
uoQHQtEfcD6Px/I68WjL1DZ8HtTvjGJhDce7NDQWKSKTrL4I0T21srJgluZACO3iPavhVN1yk/oJ
ydxY79ADpCxNQfmry3k3/feJU+MIQ8dqaAwOynlAEC589YpJheXwRm32wgfzorbXmbslTwxtxvFO
ijg1+tn9EKf7xNLWcIocoksLhnvjm5baB7h/lJvM4YahOBU0jYA9Rum1YzbSVDSGYkeQNxIPNdnw
NXoIylHKkbSe1mk/bjNxn427IeOhY1ybeq9ltdYTe28bw1owK8TUyj+5nSP8gTn21l/TjHMM+TMp
T2XF0CDIl/54HrrXsDlJSrvV2HPhdD2YBYXZhFK7QTowmHfitdbOnkoIKzQkRevQ3V3CuNrU6Usa
PMvw2mrvOGQUzu82QB/CQuktL0tgHkLpnEk8hOHV7HM29KSEphQ8hqVINwHTGTZdhS/gF+m5tOgq
WBIgncegADcCDEEvKPonZZHBzfCbh0RxJR41zN6Fvhz9i8w0it50SOPW0+8ns3EG+TNqVh5fFi6Q
FEk85D68MI0nh2Gikc2Uy8DhoyAAGdaStYgEQBfpWBWHsMHszDcp2C+Yt9DlYgTkJR7VaOiSH3rg
DF93O9GanGACJ1QgsqqaG7fHPLofgMAK6zLFDB+CaR83TzIO0RGfykJ4eP0t9ZwxPXeygc+SlFPH
wettIBBjTPtlUg6/6iwlEPKdR1JP0zvsnhLqV75G5remg4dp3zeoa5N+iwBtLXvmJjTKVUMnBKil
SfMvg4SSxg3C0iZy637lefrONxAlUc5zbDJDD59vzprVLvuaDkTfHzMtBG73qfv3Yrwx8teULrec
vBbqOs3TYw3H12J/GjvbqWGTDYp/okcv6Eokqlti/Jc+8v7AnLsSZHNy0i5GH2YC0GJzFUkfyRhu
84BEr7JA1CidsvmYDToDNCJHxBjE3Z1n743Ifo9SJoUv0rTRaRYY9kWC87koNGQ78EZz2+TrSE7e
BHsGLwgSyuFSYs6q0BHpKuJKkqPZXBWC2qGKqOjaoEtdrQFfWtDsO4OmNjViyUgtgICCp4Smd8o0
PgkPqfJmyo+mni6rEK4K9U52lDkHK+iUsuDBK2qS4NP+joPw/VQIhKbTeoJGFHr5R2jJbs2WH/KW
WUpxMNFoyxHJkAlIyJ6+jMlI75A0B6MdGeYB0RpA1eovqbU1x2ZwJt9cFuIENXqRKhScwQlOdPNs
9bHT4XsP2/swXNrpKdQhL7JeQsfAE5IW56CXF+0sgNU3eXnrtTdGxDFiIgLnJHCv+ROaB7EHE276
0rGPhmPEQz8qWM/NE/5AjrwCaszFlM5hAO0O3acyYbZnipSM6qk1JfxXuw4tgYgvXk9Q4C4xRsRK
BxlkcmnVxzJg8a+fw6iha/0ZZspSsV6lfN9k08Kvg13MoViOzzpVaQU7WrAcF8DQEPZ1mhvSpjIH
e93pqjv53A+krdWLIEVKH80n+LB3cn1Sm1UpR+csdTt6AtROgLp2gSw3jimVJc35nHmzgWBd4vxs
wFRVg2gjq5uWTk0QH3LlrpRXgJRy21v6vb1I6EOM8n0T8aOASY/wKkr9+DoW3VuATljnQNJJQAc8
2zVyJ5VBzkX6U2fW1zjRlpLZPxucDalGK+YBOUoD4dUf0E2WmfaBZJm9LxWPXdmuerTDOQvw3xui
38xUFWFq+GMsXdUM44t8NoYUSEOSaU2rqyeZ0l4F1thX+g/+0e/6u39eZu4d/dkbkk0W0AA1YWZi
+45fYg47Or+eAnL5719I+fYboR1grEmPiKTTf16KzKMhKEtMzMCc7qhANso+J/mI5s8FIuO+cAhk
XP1wTfm3s/Jrg3w2gVMKWRYRB19+x1wP4ahUfMFELm/MKDrgE7wOZuw0xntgddt2rrVkvHL3SbVq
kPfAn3c0MM6aj8m55NUBHhR2bzTXGNa9RLFrMKAo6Hd6O8VOacXi7OpV6aVs3qUCcA/n0ASyshxu
sxl2SGiafdJ54bNx0wewWrDE1vapDpKTnhNMXb6ZzG4aub3tzZuWYlLP0JSF7WmkUk6jCKdPZt8I
i6qioQMDYpBRhnYq2ugp8PcaNMaqKXcjVLPe/8X0b9GAFB7ohMUEEqSpzcI3uQPrhBoxA2qD90rJ
e+quDBbneNTLFy/4bJPiMy2V+6xX3FindBQGu0ViMoxrkuDR0NVzBFQ569aS/tLo7zTbO3Rb47Sg
hqMtL5rHUmRYPBtd2wwlJJwop+lcZoicdBaw1iKFoLQRZin9nRVPzw2l6QRnGnibNp5CTbmU5Ztk
f3YVGpEimH2ctHC6Ja8YoiSQqwmH098gWDaLGuaQdZuC70yQWISApBlzoSsMRgCbA2TSIinp7Wqv
iRZTDpUZCmRlTeQYuzzmMbwlz0qzFWAGTQ/NiSROTWrvfUXaaKwTYVP/CoHVJ2NAWd2qZ79OWSlk
Km36BSubsGH01NZN4HOwkSMEWlVwiKMCLA0beyD9Fs8GcruZmE16WDFJ14JbZxfPE7xwTyb2Xr+G
iQLEPmJc4O+TeCsaTiboWeNA2tDrT5XpFXbcRvXoUcY6qEb2OWkw1qJulYVmZifftuWL5TWHFOPt
zBy+06bpjPIGpWp7TqxZ5p8zOuus/rYFJ+v0HYcbLSJRD5TONKueBWu/Pdm30KfmTou1w8YCOE/p
3BEKUqvUcOKYf7f3EdXJiKNVJaTDG8pV3HSYHsHN0p1oESbJBkqZp6DeouFzinIH8J4kBkduU0cp
bLevultLLC01eOt4ojMeoLJ7BMaKXheiWl6tWuDiWTzgZJCruwIuCj0RgPN8Rzpp00EewxtVhUzh
o1cXdb9pcv/TVKpTp/oPlemjjFubBm+b4b21ScPAjzFolKzyutgWHLk06x7/gzp10Ic2NCA3fjKu
W8Xcijk7AYtmj9eKea4AIjKv7uWpqneky5xaBJ5mFmx13Ma+fqy18hDya3cVmgOGwgRCN2r5LvvI
mKe+5MwzSi/NxNJZtdT3+bqSumfsWVvAuJugDh4lhk4YGI5zgZWN1Se0ZpBpUmU6gpozFcyDBEnC
tdrhh1FpXA55AH6wu/V09SaWbNqt3grccAY+uGIIVCXKRpk5hP2TaEtUDZiG/ffUx+8s72oKD08z
VjH1uiU91r1FP8vF5c+6dvD8ajF1735FXot4DVRkffWTrGJMz1594k7qcsZzWvqyIYEAgXHhypbY
T/SXUmSb1lLh8Y1SC/WAGFZ+coqy9rmzu1MtfEi+k34vk3iQKfqlp2dRZDHdIRAwtr6syrcq3+SK
5Xh9hg3gVeo8N6SBp88HBSTc8l6OieAgSiVIjhUpMCJI11WI37cFYZe/jFO7T7DkMT/AW0eoctKu
csE5daRDjtDp0MQx6ud4Zcs3UW/dtKZ29XHGYhdBffdS5S7QhxZ/X9PR3sDMBpB13aijO3WgUqvb
VolAX+sXioj9OAynwoPHmpmj5gAotfJ+n0AhLXq6FxQCsgLUbqjfUw8526zl603ArqdpZALZ7XSh
PFAWPxS5vQOt2899d/lOqbd6VLl1SL9SUxk5WMtK15Zt/UtE/FiqRfa8OySdS8QU4hFKmASwY44i
3fuUJw6CKU9q/TllN3nXrf2E7kRWPcRqyjRDzQ3HHpuXysf3Mso7CQ++I6sdoPlVp5l7UdPGKogk
EdOpMgRqT56xbmcYoUMI+ir3GLDr6ToKXMbtUjWtk/hJhsOoQgacuYu+rW6Ft9IRkXUp+qAUTmEt
TatQP7VlxGH81aZcqYz+1qBNCmVtsAcevnVkPAV4JloMHL19LPLnRosPKoJtKbZWxM7e5jgRuvwJ
xqDrgSwjw42TuMmFClYUKri+ilZR2+wannar0/atPew1WPjRkG1yM37y63xZDRXbHR9IMfdmblCt
IfVPJUdCU5iX2Rq8873ykXjN1tYGhPIWC8q2pA7kGL0xx0s2Ef6gLPQaVaLMn8cHGWdMXnLGTHOu
CIZiHP8FQjYOnGROYAidFjNesiHrY6Qw9p47UKm01GDUsTB6dN/UrR7svfY5RPoYGu9Uv7zvVMYS
uzwUl9piaGNKezOxjkYOMAnodZQulA4rUBrR3A+qlYG2gQqtrHH/QgedYbU5PducFwzIyMZSlGNJ
dyWSYRWXT2D+FgYe0hIlro1ivgkQdgThCmImr/gNcWQfxDbfK+JzsgysMxbayDsj0zdJE23rqrqv
WjRThb8a+4euMBYTHlHBEgCPr2UeJgXpkkgq4gHsDdA9Kb32PEI1GquoJxpZPtX1sGqsRzrcTsM6
omSvDVEIZuvo3Dz/l108CLm/xyv+ywjEapLNvY5MR0jSYzk5vRQ+VKXp2GqwzSu0g/wxjztu4vMf
yke1K0nMgDMu7kS2b61wZUavNgMsyQdKo/PIAxdehuU5H3+ZcBQkN2QahbPHHYoRWWX+gb96GRMI
UJt4HDVtemoD4p/QFEQKesWyu9dnrGx9VPNiTYOVtnWbb3Uy0bumOyFNWCcGsy8kt0VU7OThQ4LS
pPVvmtwDriVhnYrOzwZybW5tq39Ic7HNPZiMBXUZL5tMJy2ECM6Rg1yMvLwLiXvoE+loQsKUfH8n
+TeM13Tv2aaim2ac5AhTYKmTeST3GHOQIcj005OIPNZc2Q+eAUzf/7QiMIw+h0PhtPUmLyBOwhFV
84uit0dPKDQlg3GXxA862QteMF27zHBHX11H/nANGD3Cqrn3FH5YIPYWToFlrb/0BlGNQAi3shVB
ILQfPK9b67wMHie5Os43ISL9HnMT44Clz13RgVkjBm94WAwsa8aEzM5/tZXHQkVAEJBUwYmU7GQL
J6RVP6p0hBBy9/IDeNdKbQ9hSte4a1BaUO0rg1ahplIaUlNID4uDKaP/JG6zyHsZWhijMqM9I6zf
rR4QBlnCvLJ5tm7quYc8gDwMHW+4rZkrSnm1NWycSn79rA/ZU8wUD0rvh21dUFnOrTDcqcq6VuXD
DLsP2luzs5+KSnJkHadKmJ3tUEaS0Czj5r2ULvBB4P7uBj57zPuhyddG+WyKDlXxFa0TH5pJXAb+
m0WhGMtlrrPF58YhC2ap/tIqjxEisuqoe/sscSXCWpLWzZtkM4nwKkG5R/4YEVml9blrV7cx/3cp
7ldJ166LDNSnTR/LN24HOqL+8Czw9iU4ZlU6W5N5kyRi2cfFMvOAUWMPmkdKg3XSpU+cY7SUV4Wv
P8zGQS3YTIlbAd6UvMNgbzr9Ovli2UWsf9DrrXBPg6petIKJQw8LN7gP1Hsv4liClNwbOdpLqWJj
80gfYQNdp67ZRZp2b8dwbA3pmjdttmzYOEJgdrwBieEO0U0xzk4Mgrxz9VpGOj8jaTy1IIAEK5ju
cfYcMX3RJeG58tIV7xlNVgLgnSDV94PoqNFLzMVocohV8HCeTfihqkzZtx0eSjux4D1gc8ho4dtQ
w4vHdPDOdnETMqjWgnEfyzctnoWtZPqnTgYNTCZdXujILaNdT6sGaIdbcxZOaYSMW03fUs2spkA8
FyMOPR8iaUlXjf7G8HsQecbcU4FoDZoEBdCZECI5MG8H6WA1EaknvxC6yPljwWGYsDitzlzbehl6
jU//XOjDQ2FNh4EubCoHrNZoCHQGnop3ikdcamT3IKNZ6LwFgfQAk94mi6AoD4IcofjXQLOq7WgF
ic0QXmLM5XM/pS5QwpabTu1XnRSu627aN2l9P+n51U8Utlid0UdJZJy/8+Q7nwYpt9cZNRT4fUl7
rC1vgxodRIMdKtd+kP1+p0DBOMhUlqkF/7b+WfqbcSmN44yk7uzXlumDXD7+vdD/zgOvEJptoXBR
ydb8bZL6o4/RmQzR2wEPGQP2ldlG67HQwGTk5UcIhFlvaAMPCuGel6ntMG3w3yZw8REBWeTabdpR
7LSBbJMgWs0RG+lw9LzxVNPCyhgZ6SiLhE//lHyCzktx2io7KX9AgkSXm/knDvugf+X0voDjv1Rk
3zG08ZgbYlHzWotiH+gvo/UWhs8NJVh4nvK1p/8ChkqvH5+nQdDVp96+ioCQILcPX9MCqHxT/OAU
++4m2DN2D2WiQSvky02wGz1KpQoG1aBe8ghnBhlgf78LX8LEoZQg85nvMP+WYT7ZX1o8Mf3/pJm4
z5yWDulDsy3XqVPsrXA5G7/l5bxBLqKj/8Pd/053qcoKhx0NSsoMK/vn80X0XWuPeMIdBd1qFQBs
RIObFVtss2AI2FDSp1LvVmaz44xj8VpBzeJYNfzQ4vpGA6X+vr5imGTG/9ZI/fEQxqXSanGtElmy
rbYopNdzXGf1I+BQ0b8R0auypUGZByVG5PD83/+4kLAboLXYWyCBtKtJSoCM2E7UXvLskvgPNYeR
kN1MZmSTcGLw4k0LNp+yCL7/ZFw5paGMo92V9eHFxweZs/aPT7V5GSv2xGZtUHuIgXG2/xmgZMrY
o1WoYS1otIYUt6T5qCc2Jupima2kMupt4reXjJPhaB9pm4t07WPqm2lcM/NMIylJivx9xRgtQ7UH
NGIthmBd4+xqi2UOGVsznkxqHmy2IsLRjno6k+Vlbd3UyqGhhOi66liLs2096MgSolp2m98SKoVj
KCLIO78JyUz4lEyMQ8ZMh0d8i5GhT0IYEneN/Rq01lq2bhXzoudEPEXIjYgIEDSMCE9j3+LwiNKJ
dTfQ2Wc2IdkppY2Lin8nAFpMgAX9Y9OQbxDsKmrFkJGalepbwaxvuMYt58FzixJe8891NiyFZ21o
AeK55Pk37oro0k/6ZuTAb6A8JlESezp5LEx0I066FqgvDfg404SwHbetuJVRrwipfvQbeOYQLUbE
aOgSg4kxFrMwyNs4nNcIqAjzxIDnENHT+ART0D9M0h2b+Q9P9nfNW3VOJ5YNTWP9tr6IFtUwziTf
TkFHDItiS1rMCodlcBLOjODCsOTq1ypc/7CcfKOUVBWZVHdbVWfm15feLfuWZhIMpP0fpLRmiHyK
18VqJl52xcF3gx+u+M0SSXta1/gHVAfZ+oLpq6QmHM0GDbImowQ6aertD99oXoi+dKNVhb8Ochku
xr9wTvXUxtDf8a79L3ZVWfibzE3XHN2X8Z3m8Fwt87e/X/PbS2pAngU+dvGv2Oe0HlREG7PcNDgq
2OynY9ff/f0S3/5svxd9KDQ6t+ufy5HFr5Yk+SzdVm+Q8ZF/Xiz/foVvxhQq3Q62ld9X+MrELora
8Cv03E5t3EYwGCwoyuO4nYL3v19HmTfBrzcIiAgTCkiXFKLzV/1jZTW92lLS+dfiIO22w2sSUcwP
bNFl/WjWyTqUbzXrrhhZQ9BE1aZ0HQE6tlgt4vhm6B6j/r4W5n/x7VXM3RreAkIuvk5OKlED5fLp
QJMu65kXNOWz+lH/Qer/nc+N9wwTgS6rKrv4l3e8lZLRtItIw1FXbGfArHbMFpj6eCgZ0f7wnb57
LP+82Jd3G8li1Jc+1cjUOQ2Rckqw60hJ/vvt/OkiX+5mYNiTmmQTfgwxi0fJfNWrH+Z0366Mf36R
+TP88cQo9JpTpDCqQ6nvwlnqT8lSWqnbYaftcGdemrV/Lv//5+l/3KkvYuvJIv3LsLgm24toPueK
++8/3LcnKlZ6YQlDZb4jvtyeMbF6ydSYVnjH8NQd1BXSyMfQ6Vao1ihtncz5CZX13eEJX/V8cISd
q39F9zW2Te+y5PA0I0u1DVkXbrD5D0CS8yf/+oZThsA8Uzkk/cvFbQWhmVfz/YoOyR0Sgg2zd4f8
grXB8usv/xsukWqwmmCqVARk4y+/pOjJPJNynsF6Na7QrbstACAHeSnIMXX84a1SvnHFcjUoQ1RB
HGK/umhCr6v9ceAdNhbE8+2YFGyale6q+5+MR9+9Wn9e6MtiEZpl2bQpmXdVcOXMgB5qa/y4Gn/7
bUheoJbQWf3sL+dchQFV35Bc7yAddwsXx/223CITccT2h+f9u6eCx87Ev8D5hiP1P99iKR40NWkY
+c5GmQM3ywlXNDx9F9LYb359/vj3K363o/H8ybLMG6bQ7f7nBSsr9PRU52xTaIAB6LQYQJEQgmn9
D2ca5duv9seVvtyprlC13KBX59AxJ31nra8i+Iod478jgqQlQJrV37/atxuJoP5RwN7xRn89Rg2V
mJR+/m5z2EN5410qe6mtCUdZjhv0KMoP15tX8a9v9B+Xs+en6I8VWDVJthIhlyPOXskf0/Knuu67
U4HG9zA4iNqWYRlfng48+fbUBhnwxqduKa/qtWDg45S7YWMcGV5R49nL5Ml7zJwfQcrz3fnnl4Ou
a7ImUrlz+a/PyTD5fdZxlnSQ3MCiot3uYCBY5tWmX/4nN+/fP6ap6DZNU4osAb7ty1dNhy6d1Nbm
EAC3RJ7g3oofbpf5G/T/9Tv9eY0vnQiie6FDjfycfV/swl5fwP1dJMyV4yYjZI5QS/jF3q6eU+2L
fGt5dFpT9KG27cJdc7PcOhP3uIVXjmm3rw6zCjWbQE26U126U0AYX9fImWN2lWsV3jVsxo3EnzfH
8CwHTB61Ptoo4z6ogTJ1A4in5qamimpHJLxNPKGk5S8rxlXWrxqqdNN2guFgMMqwvXWoIt79BZry
qZLfKtN0guBVt3wnMHwkLNVHLdysepbj2xA7ipo1p9j3T5rijrR2B9/YKiQ0KfV46mgsN8Tc1JgP
1PcK74PKg1vqySoQEBQ0420UyPHJgWcO4yP2U9v+YFjU3L25DUAtqe24DwXJscFrYY+HCABkRRap
Zx4RI24DWh+ave3ajYlCrmv3AJTBWZVLuvEIuzam9pT4JKOaB53RMIqJ1u5XGtMx61yj+q8T9Txl
g5vkYh2H6TLvDddQH4r2McQ2W9v2SjbualvZV538IBUWoi7v1bdOven46HRV+RhPuyZCG75spG3R
nfpo5zGG6FuXQFrkVuRg6o/cvEUmLe1+bdCvx00AH5zH8sUG46Hg2Q7Ua1zD8mlthoUjuZFSvs6R
GTPQbDrsK2q6zgAZWzIxaMnUH1Wf1ruFxCdHZroMu/t2wG+P/cZLUwax/mfWgOoqS5yONpeq4mCr
qjXplNENBpTByXrpifmeT/sE5qXK4N6zzqQct8xa5bxyQwtHvOrj/6+a8OJF0cPQR5TkQQ0Cp1qo
jc0c2FURz4BNCYto1ZP67kvKXYzWDQ7ArmloXKfCRrOsnoxkuicQsVaPAk27SEoo5fuOSDWlhP4B
SrqeHv0U7z3Aod6LLtokEDjz82st1ho5PUiENRa9v7Pxr/oKpEpvTTvBLctsrxm7MTLuBCOqqCK1
uUER7xtoie7RebUKGbDa7SDTo3zz5VMv3fjE2QfWMS2POgoQrbt29gn3ppnfDCqDlU/6SA54CIxE
DIwzcIZTyJT3gY6om5j7SC8eqvFdgEHiSJPMZoTqswr0i6XZywqNjK5vqU4XaKcF06dgYF4l5Se/
u8w4zw5SjH0XeiZT0XDNhr/ENPhSBUhQjeqmQyM7yECpugF/HdAfBqXB+4gyuupPGp3eirGs+hoq
EZndJbrU+iilH50KMsfkyFDoWwlGX4GXFbBhiRE4Ap4d3o3qTeptrOmJgNLUuDPs50a+KOaOluwp
ZR7og5rDb4yT/6FFLtgi/4qAzGfEMAebmPhlW2yS8jE1Hs1BuEjj5ehXpCIiQBFYxCVNLjJVNAxC
6DoiWAZW9ZkAQU1RgUPogVh1zNo3ky7dzNHxw3FXya9CfqaPHNf0lKRf0N7HQV6F4BYUktIm0Ewe
B9WkWc4y/1DCyYw2PqR3FwTliumkaZRLM30RIRoP1UIDw2AnWWd+uhTNa2u7DUrdAI6pfULI5CbW
k4bfsTOZLJpHdCkOPKfHibeeaQ2tpLwCv6pvdWg5MI1HMBEVb8zITicVPMofEbAKBEK2RaQbjMBY
udf1yClU5l28hILWXy4fRjpiBd656hwoxQam0J4ldu2x2ijyTh6B7QB+ksLKGfxriAqaT4Qb5WS3
GFQ0PCPMJeQ986KkLzcEaerDi0egsAZnskeD1uKp0hg06hLNMtTDyDCYhD6LbpdStfdZAWURBtG0
t+RpF1sNHmvh5ik3obn1SJwzww3+q0NJ2H1vQD8jE137pTencGRazoms9wkelOVVMLAz8UKZ5Hni
qNxUgzvE4dogkjWtm/ew9jCk4BISxZuU1W9JikBVZRUh4BEtut8av6SI4Lj2Ie0/0nh4CZNinWsP
BeCwLrZQ3HWrsUkOo26tUr4aKZcjZK4OMGEz3ClViFlFBplcvPWTSQgw0leptzeFntzA/JtjPoFG
NfclD+sE2Cu3gKbowdv/sHdevZFjabb9K4V6Zw69GUw3cCMYTuFkQibzhZCl956//i4qs6qkSJWi
c+ZlBuhGo9EJSXGC7vCc79t77YLQRWWmWKjPMU0g3yhSAa+EOVwHCur/AcyXCoBRKmaqcRljocU0
s5KFrUhnwrzIpKvcL5ZBJ2BeiedtE06pbU96IXjsCGUXQfhVwxr48S10ADuVH2vxWjUfvHbvEA8+
kH2cBofKaS8keatYz0WW7tHX+Asmgo4ELkUIsBJg3THwxDlNfZ3j56AzW696uaCr3t/7fCPiR01n
XSbY4iP/XOLGlrQawR3PvowprsabU/MC5T0bN8StV2chkJZMcG0ReERpPlScTTVBiI4MkIpy9BzS
1URavNMBd7iGdyhxA+amv1R7Zwaue5LBB+GWODeAcYc1QvCYGnUDfKon2Fvn30Y2r0Re5952cGEQ
4N3pta0ezBW0ZKmDoR231BAtKxR2TXGv81Va8VAGB1WmCagdnBR1M4AtlMNmMa8QFauFjlZ0qRF5
qriHCEgcwTgrz2q/dvi+TqzLf96zsSSXRJDyhkz4iXy05xhKX5RDdjr0J7R5uRB2Gs/w2r9W983M
JdFn7Dm6E/qiJ8b9Gc37ftyjHYhohqlfWIioypky16fBPHnwNwChZ94ZXeLPB/voGA3NeA1vMHXr
uFYWSEaQ03JVxjWCyZpP1faSd/75GB9scHSyPSgSA//FWnm8wVG8sG0LuYGfe0/+L1R+08aoh0lm
KoM2jk+VRj5ak7OBk8aEH6Tgx3Vw9EAqgXLsAQpsyWjUwxNbxI/O2dvPH8d/s4FS8lgI6p7PT/FN
cSvPEWJ59DpOnLWfN6I63cG/DmP8Gm+GMSXXVxGtoqWze8p+k7HEOCb/QdgE9TuHiPo/HfGoTtY3
vQG1hgNzrs2FZGvrgWpPB+CJGlZo/3dqWLqMtXVsHrCJUo+rL6LYAF0LRkIJCTMxRCYHT50W4DML
Z1UG738/anM+P60f3Bz0Pul7s0tE6nJ8wzuimwh5yO5XCK4179bLrz///A8KnPoYl2SqxPjQbjyO
bQtDHO8ucTT0LDDr2/QsZuaqxEmIvX9iLGSbjhjYtxOH9cE9CddGMccalqbS2X1/szixFbRFylwF
iHIAplVjKDZObuzln3fXVJVoaMkK1UzzuHMRqX7fRIMwzkztTJ9GdriVV2PBbIwslC8/P5MfHhKl
TRlGK4at4+kXs64vRFRVp1pt2K6V2grSsPxUaukHT5lsWbT5TXrRknhcq0hSJ2m6iDYmFsg9kvQp
3FM7ePB2yiy0ha8niz0fj2cyF0oEEBjW0YWy3FpIPT9Up2I8s6wJq95lccu7ESoYMt87tmEn8zt+
iuehRKeQIKhzgDJAE/3oRaaFkunFjUmRwtUnCBImstwQxO1NI4X8jRaMQDNgjdxRbJ4ImKBom8JM
9lpcXiz6JGPhCSyk5gJiWtW4aZrwNjRmJXLoyJKWiq8++ODUhvYmoyMRYv8ZdFRq4VWc22xHJzjC
SQqpnX2vXGPVjvKXhm2F0LGRTwBNUaXoiVp3EfX7tKl86zJLLyW5W+YyKyVsq2X3HNDzDqocT/us
E/ajxt9cNuklypy2fZI0b8YZgKJypkgvSocSMC9+/fF6dwbHB+PNXFwE5hCbIje+D+6hAhwKMPhE
MtQHPYTxKjFvYPehnfRT9dbxJRai3InNo/BIgKDtfI2nNbEEk34+9jqT6+xUWt0Hk+G7IY8qSyRh
tGYEcnWK+DBpFzUe8F9+ht8NcNTqVNyKlsnAAEQfTxv0kd0uyV4+H+Pzg2CH8f7aDIIRi7LCGHIR
TsxenBXYBj8f4oOi8Ntrgyzo/RhiWnuWNF6b+Ob7CoakaW2brrBYTpOtQPUrmX4+5AezH/0i/oMn
gcf3WByDLivr4CLw9nfOcu2qtq799FQVf7xrjwqL9Ij5fItZQVGOXxp1pjtO6iAulC9qSJ3SUoSz
FU7UK2ORzIidCWafH9PPRXzO4pvxxiv55imqndiF/MJZdGCEUGfMLwOslMSCnej3fSCs0vH6jRVg
mmMmyp/3AzVOjgzCcnhc03OtwRtrYdE5E6n7WD2gPcBjOlAUnMORf9+w7UsA6MuxeWmEwjRGf/35
YX90g2qyqPJ2Ngj3Ol4RKJVYDHJCPa50bnFjKSffKR9dxzcDKEdPgKp1DiWMTp26zkxfGHOfire0
y6hIEC5HOsSvr3+Vt8MdPQxobmrCEjketDmqBxfGVupT4ruPbv+3YxxNuE0iV4guxzFgeagWeM5m
2zngsmpAWLcxdRAjiKeq+9U0bzH84aJBj/RN8LDC1hMJZ4CQUVqBNlVnBZWtbcaqOTWDaZTbZoG2
iRcYb5w7Px/fHTzA8NKyctHLSOwVogPPShwPptnMqnIv9jlxOTuyCKcByRiQhsiKjzG0uCcFgeN9
efxAvj3qo/u2iBtXbQQuJHSG6di7CGwekBad8SN1Qh5JKjKf35vya7blT2PSulZJ2zTVn54VBZdD
NJgRk0BNhkK+zcPDKOBw0mtRo8RjeatSswOozEH8TctabOD6Oqta3vt2VS8ttlgFuMPQluTCrpK1
6geXsgoz2pSWCbJuMX2QozH8QFmWXMYB7UKJqhGovdZuyu6W+vW0U2Vsw6AAqE5hCqoQiuI/t3Ms
bXgOCXRZ5YV7ToVhWrFPkLnaGTgXY4UWwsDwDNu99btlGAa2mX2r0B+rlP741nFpAlDVJ1F31Zjb
DKB3Xm+D9DyuzAlcIBZdZ9wXdkhCSkJDtursHIcWHVpJQNWn7KsMjxug0vyRUAm78ayLRNo63bmT
nWGvEVvLm46Fzkj7Blp5luIjqqnGpuLcSK5lcDQSVdWAuwdb2CqXAODgzK/MtZVRCKPi0W0q8gAq
iVWRuhXa+CwzYK9aDudeI5wJUAD4bSaqAVqEok+U8KWBhUhGGaCVIH1JWLSxeMpZdA1BtEtFPLBj
1XWGPmSmRnBGxSV+pI2LELEuHnzhjkZFSGMGN2Ksn9X5XrNgKdwbjQZCbt3m8sxBXdcp8zaWFjoq
fRpprMvOdXk3dA9G5EyMZNNwsvzRw6vMjKICMZKH645zLWMw8SAvwzBvukUS3Wq1tand+E5xRqlg
um66pZ4hfAPoBsA3pOSg+5dpsBeg5jjBXc8l8ysF3fZZlyWTqMzXrbaorOshFtdk6k5Fg5pVfeVS
BxfIw+H9EQl70rmqPsG+tm7yZJm1xj3wzwEgxHNDGwJ6R+VgxE8S21BvVdw9Io5EtUA3NqbFQdQh
EscW4OQ05LSoxrTq9Kmp9pDj7jTUjUJIYl2H0WUwz83EWXYDJaDLtGzhYOj4LLITq6UPXxRvHsWj
96Oe5o3vikx6tXwgUIaQvM8f9lOfP066b96/guy4AXZOPj+WyGcV7OG/URoZKzx/TiZHFQRyT0GQ
6kxgWX/rejyvkDSUE1u2U0dx1HKlYK+JVsxR5OXoP/Zsqzvxwv7w5fPmKI6WxRGRgCzFGaEX47O0
PsQpwpfu8PnF+HBNScAWgZWE3aEiO3rFJVoUgjJilOKRxeTeWZDkeEXqFNqrGSKy+Q9pzX88dv/p
Pqfn3+f08p//xb8f06wvfNerjv75z63/WKRl+lL91/hnf/7a+z/65z57TkBKPD9X2/vs+Dff/SGf
/2N8+766f/ePGYkZVX9RPxf95XOJlfh1EL7p+Jv/6g9/e379lEOfPf/j98e0Tqrx01w/TX7/8aPV
0z9+17iA//H243/8bHcf82dTPqO4j377fy+F/3if/Hb5nNUPkf94/AnP92X1j99l44uq69SHcOXp
SMUVbr/2efyJpH4BLYEKSjYknL8olH7/LeHt6PEj6QvKFBmEMdI2Q6XO+ftvZVqPP5K/IA4cq8ij
7lznY5Xf//im7y7ZX5fwt6SOz1M/qcp//I6F7t0SgWhq1rSyoaIUQdtp8snvn2GzEoNuQFmZWlaA
T6A10ybZGoMRSnj0BIO0uKxooEQrcR0u8ioFXFVWOVFphKE1hYjTxbHAFZqCH4PjlSOP155MOxP3
cxBuqQQ3MdkWbthfdopUkKvQy4k7L+Q4NJ+GVIisB7+zhnQTpSYcE9VvNWFWF5ForPrC09m2KnHr
7rxYqPp9FcPNmuZOFfpL3Qgb4yzsivJFrAQdHoyKW7Aj5cs2tcD0AXgx+71IY8TvNswBAD5VQe84
vIiKzDx34N0YAIsAD5ZXZhOiiqlExQ0W+cDhkT/audYSgoua7YK6zK19bikayGs5jYDfZerg6/PW
TQ3sPg168mCqBxLkCiisTm2LeEKdBSHGfjMTcQ01RAmWSgCNiXwmk9ddmijn4dD63jbCaI+zyxKK
xMBQK5TqNK1lI3skSLpPn9IYO8VZ6FXEs0wqo+0AFPal514qtM28lTRIqbvtlUDz53hLunKNqsnv
L92sj0kVyVtaYbVsmsa1lDVNuY1FhyTrISzV6HkICsnnNSnG4YIYVSy1ei7UtHbaXBszhFKQBiI+
zxiXkkB2XANYrFy22Ka9XewppXWokphlCoxq06KFmggirvasLlauIjjQdTgtLWltuNEWlVIoAd+2
yJRvYWF15llXOtgEi97CntWZteNvHeyF9crsPSDJE0HtIOcNqpo027zLxdSuHP4X76Lb9WupKQqa
hqYUSGdKNBA6Z6WJY4K+g6GzidUit+xaDUywdoVlNCseJyynfpPD4ggrtzUv86g2D53UhsjphYhv
Yvm9Ip8liURDjGUDCWJtpMDJlNuB9pWHQbMl4qt29XMvJzJ8HZe1E+LELenDik1KC9AatOxAIgKe
YzXL0y3x6wzq9mVH78spRJ3Yx6p6FBPPkydmqaVj+9U3myXcUaLhzUEqDeIH3cKblCKwlrUxUE8Z
oVFSBt9PhuNIHbsWaQYrXTsfsj7TbZm45UdZqGklgmAZ5Tul1BJpWAN96qHiIWgr8LhNC6GMHho9
8u9MfVCg4FJTpgmQWqkLmLa4kweRGBdqzXw3sUuEb60T5ltXHpyHINc8YGBwzLDA0q0WKgVuLBSG
2DUacVGL5uh0LgU3mRl951x47FnLc20wkiffLCV3ogEb2HlKPnigXVUN/0io5s9tJJrfaiH00l3r
paIxa/DHGzbsOcO/CCqlrG+DoFNAfqhGm8W2mEo+nK6i6pB1qJrgPjY+FsU2yQ07BSzoPtVZnpks
VhsdKJ1vZQ5rMIi4W0sW4npfa4ZWn7mVR3oqtBR0IOysBdLUDJUuQRErajCPubmjmaV3FC2ULCi/
mmVDsECmB9GtKzT7IA+jYhJSCOe8whDFMuJG4QZuIjjCXDe1YlVoPblUYmaBTXONAdkUBCSVemxf
BvikIXJWZIm4iQOFuPatgyB0kTg3gSV0E8IbFG/vM99WJKy1RbMlZa+xiPeJxqgpOQPY1+qJT4is
itNqXaQhK9fBK2jUx3mj8uz6xBRMRceoIcnUCcSX0E3cbpGlWVKQEewQDCy1cebcOh7nmzkjCoxV
AeFCsBPUSfWiDkMizGM1E/tplBGEw6rZcLSl42VBtIqzLLjUAq1Izy2tqrqtF9ey707asPcpyZa0
DTD2+6EHRDVRTHUh89pRztvUwNSTDJbVbHjJm9I6KtXOwQyolgp8SiLv7FYqMmGm5aVhfIOW3fGy
S3uiVHuvtewSKIR6putO1AA4TMragGeTGvVaaHXV3wQ8TOVSd5XMODhtRQB0I0jRVqhFq7VNOmIE
JBa5oT9UXABzoUVCr+1NZHDFWU59Sb2IpSQPH3qN0KenMuZGq3ZxaQW1hfMnYDafMB06w2WBfT4m
Ek+OS9l2BVE6qKLrLq0kIjjN9DLf+ZbJzLMXOpblal3JjePO8EUKyUzItYEQSszI4pPsAnBZ1Irf
9vucCzmc1WR1ZcusK13vWqcrDj3edMB5LDQwncJca3A7wKMA+/C1yeXYOauVthVI+QwgsQ3M76Dr
01zUUztuBRQrVRJ693XJTHOWep3eIc8TM2QmDpHw80CKYsH2kGG/DL2BIIScBiVdUEtrjdsEx09M
/mLX1rZQ+02xkXG7ARnKe9W90uQGH1UH8To+xGN3dpM2FcqfsSgRLevO7KW5WhWVMgtyZyQLBprk
IlzL0Q8pxGyPScCqt6u5qtVettqap6nDSa05GRBjIy9Q7ISG2DHhVGE0RJt6jNqcV6ECtd9MBTc9
qFYnByNiwoR+luuCcsMMDenAlVqRKoKXtqK1dQUAgAATK2biaSZmxI5GsQQo02sCvMZmUZJBl8Ze
DDk5VkHLImAtMY+piQN0ViTqLDBjr54ITREgvjNFkIJeRP9lknq66y9q3nNPpVe4HahuGeqQ1AdQ
WKu81l/SPsb4LAYhWG3PFw5WDyJ4nppxR+yL0svOOoiVnk0uuS71vK5d7cIoQ5ftL4a27CyLUgIQ
UtUMkfvLeMh3es7NoU3UxinynWWlrF463IfSNzMVB5KX/BS/WTUkmLW5CbKMdCInxNuOsMsAG4sk
zbWI7YOHuW/DNg/mvqR30VMqDBVhBUk+SLxGapCbpk8N7EK1QqHEOVg7hmJnQa/FOxFwHyI21ZXC
5lYpCiNloTPACvbCUMiu5aqGs0Nke+ZuZanPg69pJcYICnOnO8vlZFRXOcnwYrAI6y6T3hXkb56l
i/hTjZTdemKStsKjP1bFJ9CnY+RfxFPq30QHzR17dxXQx8GN8jb/ynHl+tIUygFgkcBRwRZP02oT
moGBproK4gx54DCkA8R7xfI1fZh2AqRPSJVwc2aBGnrNpcWKCkJCX2jiViazYVhqiQ6Cumk1UoRk
vadw7Tl8BAT8MDBIXAs1CYf467bh3xuo3+VRI/H3O6ib++p158RKqn+7a3r9s+/bJkn+ggtMxXVC
B0vFuMHm6Me2iZ+oJHMBvyX+Arvxn7smVfqCuZotERsjVNuUqP/cNb3+SCSZWkfCbeD8M39p1zQW
wP+qcRqyRN4LMDtToelv6KJxVJaoMoG0W/YzRDl4k6K+8InUqe4dYDFGZZfkYYg4bK/oISIC3AOQ
vLT8PS2lmeNhGUXHJaBPVeidClY+MYtDkt8o2Y3WX3vttTgQDHVe05wklQMCXNABk5/25oWePprG
zu02hnOpSVe/fise0pj/Hm/P323r/3a7/79wE/+qr/r7e3BV3Odv773XX/9+76nmFyQXGnofDIhU
sRXuo+/3nmJ+ocOu00DDlGXpuLP+vPkU44sCWkE3dRUpkG5IbLT/2LJbX9jda7ppaar6WgP4lZvv
SP2EBRjPOWZM3IhjSt1P7vOwYcuIq66xR0fTKOdCDm4b9GYSLE2OujCa8kT96n2F7OcRj+pXIi/5
yqwZEQShi7bVFyv7zfP/oy7xtg4hjUW2N0/U60Ehy0A4QaeaGj3zx9tSYpQ7QeiGbw4KOse0XqTX
+qqBUfndsZUBiqd3cOLojhQ23w9vrLOMpE9mmleG5ZsyppKWSZJ7r2NDX8ZbbXWPuQ9rmnM62sQs
y7NREXFqTw0tG2NR7t1xS7oqM9OxORiFbMetNqOqtchpxMQuDSWOL2O0xtZXJesaVnF5b+QgiS3L
qRy0l5Co8RDEomlW6VQfSsWjhp+QJwHSMxe/miCyAe0rFtV8CEvwcxozdsH++Z0fPbVRELLtTMxk
WFKxaQDJ9ahKYR+O6sDxVcjMpeYUcZcFJmwQfR7pYGjdXZGAZRGHQTtv0wjwTh+GoXs+CGVqeHNH
luK8mAZB6aPHjnK5IK459JEkTPqwKVF6xU0UkKYkABFDBUoyzcYjPxZsu5TsZChh2llMhfw8A5BS
HAbHKyMSCCpn35IN3q/CtqdKQyQA1C9qTGI3bVgm0ONFzHFnkdoQ7vyOctHK1A22BoXmS94cWWJT
5tNSxWDgz/KuNInj9LskjC8GTRris9ope3VmmU68ShIxNtdxLTXZLrTY34BbiHKQXWquxYeg7Aif
EUJyGSHPCf1K1PRQAzveWNLBFQeH/aZm9WQHBU2sb+p+yEtKCR0LXdbC/Y0i9LV2YZVZf4V7ps+n
gVEJSGlTAvlmZUIhB3mrinIcWlmUAzWV4wLSQxZ5MCOpe5Az1wiWOKnIx3EPgl6VEqx3P03Xopi5
FatKUUHzIzZGOge7Q25P68l5uUgHF0i5L7l0dNhLW1S1EtjJSNV0hyCqrgQjLEZNsgqzAf9J6phF
vGJTjOY+7s6KLAjIjVZj6TYQCnb6kVgh1aFmEvlzhS1xM29CgQwVJ4zARVmGBQ6wGMhVQg/uesOt
rAtQ1DOzauVZXTcO/IrAClEOl1K9dwY1UEGKqSC2DCkBBWsUvUiFUZXk5IU8+6jZK5lGtColKBTk
XV+75AybsZyTbNXIA51Ch3xrapMuLpZEqbMFpZqqPXNdkjFmWVojV3d1Cz1wWbJNsMcwOrCBSS0O
7Np83YSOGcqXmqMBVCt1CqcTTa3wEPSqQinI1YnAkv3MfWab4AU3XWZlBcm8mmgsCzb26MMzM3DP
XJ4vsmJwq7+IgWDQSjNNIQFUzR0/tXK3dW0mNUuYiLqUo4uKXEkgzyEV45VUSKSbkOQqeMu4KOl1
ZUYE47+JxlZkg74RmCQgm5rbrqzSXaz3wDP4HsAqnSQT540SNyFJGnz+VBpyeny13JTVVh3y5Ebr
0rSb1YLnlXzVtsttpOYwJRsUJ3eSI0btecPVhULSyeKgnvVWG3/zUh+jDgIzcs9Mrc2VueMOonmh
EBoNstDUEsp1QwKhyUooUUwcxRWoMXVD3W1dlaLNsigyKaBIpIzc60rVu2nmd9oTSoWY/YwRadNg
0CJtQSMEPn1YAepfqG1EU7xrjb54igoTciTHa+pPuS8l5obmLjv9pBgCby91SW/YhZiE/arga7tT
PcqI/jQ8QopzNffYP/du2hNE7VQDdD8lD4op6sPknh18oaPiUhNzcFcYW8R2pN+1BonnIs8awTFU
EcvLIdEkoZ9Sq+jdG9fLg5wtmFhkPH9yVeE5TMm6I24a45bxNCiuQ9KvQML8QCBtVlFzs80A/E53
oUtp4OVrs6UV/hhXieSkPDFyAxOR2rjYZ9+amm9/JihUQV7UMPFYB8YBdKsLJZTd4SqVwqH7mrEW
EfqtUCodWoG81tj1YtrR2WLN207lXbgW9JTt7dRTVFJdN2nam91wPgStJbrnsWD6DfxMIi4FY6Ra
yiLmo0yVeocwil9fP/7t4vDdEvL/Wi9IMuiI/P0ycufXz++WkeOvf19GCpJufTEMVbFgb6FIFq0/
Wz+vP7LweLIgxF2NDZ4l1Y/ejyCZX9BMaqwGkGNZqCxZM/xYSQqS9UXij8jvxYeAJIlO1S90f2Tt
ffdHB9fE8nZErbAuxS1ybG/l7a9YkcEenlcyNuEIbxgNUD0ricYNhm2cLuhug9XBc8Ou+FCrLEcS
F/xNRi48VBB5AuDhSqfAMgObRtym0S+EAcO7u3fIjkzMKAN11ALQB2Rfangjo+GiAFG+iUV9QcAt
qL4M/yRZTRjo4lBfCH6+sryS2bTfJkK2Vg0WMgn1f2VjCJBHEqKzKm/Su7eGcciM8DGT+lWl3xRU
hXyiTaHfoTo5QN3rxNvIX3V9NG+lGK41wCEBOFO7jVt1GZIFWyj9yreQ9qjuJs2GXabtB2YpIlkn
uYWN1LUgPaoQdOXzzlAXStJOJOGbGEovVHD2Sd3t2uEgq/JmKJcqeiCT9AApyK+tFGqTELTrWid3
svQ08tlkO0D2SkmL/IRns6vXQ5h9dbyv3fDVGB5AmN1a7h0NLUHs50H5UhqXRldPwmRf9aTMqMSQ
DQ8jx1TLz8vs2kMOQTKPVV+ilkjD69apYH67k5wyR7ZOxGuC7eQuWwrOeQS+GXate6+TvhWcO4ZD
EFZkA+jVnUVJ8BoVHNYLkBHyB7csrvMhm3H98TrEiHYRLTU7N91Y2a52SMm6VaMxBoy0KH0RC9tg
FMZkJDtY8XknIG4gbSByRDpwGy25csgBzS4jkyS1Q1rujeFMa7/l4sbyhV3s3mjBFpvg3tSgPcpU
SPUDL4O7Ovuq+ntDueuJH5IUohlr8hwU/ytdv4UFoNmjRVbnDdlh6VoS80XOJaqMjQe6YlCuqvae
sOedo6/IkjQIVm7dWSFG50l2FRC96HQa/si9i2G26pZB+9j2T3rdY5wzJgjeoGu77G5YIHgPVXhn
RbeJcaj6pgP55K277KoFbiaTGDoI14rZbE0WDUmH6VdIETC75CwodQGdKWj6RRxGMJrS4t5LQrJf
mpVI0bp/9vt5112YCetEbdcBQB2wecoFxd2aO6345qibEIty5LHkdN1DoreXsiXceEGJ9Q8xviTW
L1I0g9p8l0aev0gqfVdW3ezf83nVj719yaSY88l8fo+K592EPv7+j5qUrjMzMy0rCnM6QHZ2/z9q
UuNPmLAxCNHRV9HY/jWdi19G/AgyYlHEiq8ysfNnf8zn/BB3BYYBzZQ02eDl8QvTOSL0d7tJ2EF8
CG8HwFZgBuElHElZQPXHqe4lzjlOwwmP/Mza18x7pNekYTVTDgrYzImwrvy1vpOkiXSl1JMczd3E
26br9oKJz72pYwBn5k4ctmF6ThyHQIOoYi8erIqYYOcWKudcLfNl+lJKSO8m7ZTQxIYGcaK4gJqf
ivAaynboXfgAmsnIUWz9OY5m3ZXPzG9G04KvMIhXI4J/ZczDmUDIGFzeFZrkGS58HhoC5L2p9RDY
1iX4ujaLyIsjS1sr5mSRZ+IsJ9gd99ek0i9NgbA8OPGEDEMdqIudahJl082tkpVyqM6IEZgYzbOo
wdyQUbKxlLMOLsZ7w9Mw1R8iR5ik6aaE5+vvNXIcY+fZ92/InsPKqMVrCdC2S4RaPQ+VXYOvuIlX
vndD2we767IW5jTEJkKy9swMQB8bpaVe2GzDYmcC5a6xa0VifrzSh10kbQsJFSDia+lRqmEOEznn
U8TBop/BO1PZNCDXJxD1m1REWOkX2U6qgQWuQguO9cxgTkgXeTOjObBp7ltv0ryoKWxuXrK27Nnq
Y3jIvwKEIVLn7Dq0XeokeKgV6YbZa1pgF3osbqCoq7DunuhNeI8jYaWZxqvelrbyQzw3zkgvXfu2
kkytTbRSXyyMtZNIwlI6S7faOlwoC1gbD+YmuO83sY3c67wxNmxkqutugTTR1zbpU4xqeJpfyXaz
yJE9rOgLgq+WkkeLNna5r7aEF5ZP9arclPNhVy0dJAWgKatpPPdtiPP5jJ6VwZdHmxjoV6Y8G9hw
OYcsnyQX7HnI6lHcqaVPFRz1w5PjM50iIZDXFZEpJI87WBqFYKG5S1lZaufw6kmYv/LQ4QUHkZsu
9OdFdt2Xa5gQ8g6/pXehGtBIF3o95/9YwqXq1Rf1OpgS9WSL0nV8+++p9fvUKo+6+b+fWq/S+B79
+9vJ9fUvvk+umvRlVK0xD7IcHllrfxZdVfELlVjmVGRUzJGKyjL6L52UhYMfaT6h5RT3R+LpH1Or
9EXHDajjxcJuy8RoGr8yt76vT8IT5eOZwVkOi3BOwbO8r0/WglLTfobmHQwKpruyCSMUve1Bl0lB
0huydAL4U/M35+eDquj7uuuPQakCmGxTKfUeO9aaFhNxkZOV6UeIOuh1z5sWkujngxyZG36MIjMM
fBsVJdrRS6POx0Rsl1HG9qxt3CHI9c41ZubiVriB1dHLdrHDSGVr55+P/OHhvRn4qKwsCXWbJh4D
e9SpWvjy6KA/H+H9+/DHob1W8k2sr8qxU0JPZEI7VK4aVn6KPw3RdS4XrC3CuLTjWjhRST4x3HEx
ty6o5ooSLSHNvzaysyChCmqeU35Yfn5YRxXrn45LYc/5tlouN1Kh03jnHXCHbd58QaJuLEvId+6s
nFOMq/FQAh25Lk8M/HrH/VWu/nngsZz9plSeqi2P2vA6cP+SAjEGnFXYbBWUpTBz5rE8cSbVJUHA
VGZCfxJcqvM30lMKBR/LFo/aBT9/j6N2AU17ICnZwD27Em/0i3SnYm1AyrTNZqA8z7FxzEcjlXni
An94x/51P41azreHr7hxEfsdhw+WfsoiQUNpdOLSjmfwszPMjPZ2iDgOGtEl3oRHcSBreQKd5KyZ
NNAMwztWAfaJ4T6+ZZlvUYZCuTo2CSIgiHsp5Bms7oa5N/0DyNfMilm6OkOewULiFHtSGm/Pn4/x
r0GPH3wF7ZoSMCg+zZFm66wsGElT7SyZJQth8z88xKOpmzJYnTgJoxGO0OOhljYF3H6wr6rdzKx8
mh7QvDG9nWrufHSzWBrgXAsDJnXTo3s00XGAETSDboLkkkgnaLs6hV478nh+fw6gKKogF0YD+vEb
Iox9qSLxk2XjorHVl3KX2NLSWfkAbeU5lHrCE07cMeP9d3ztLDYy0BfYuhhjcert/anUqudoIstP
VQL2oW9b9SUOT5EyPnrbvh3k6NQFca/nhcQgtMGpPOHnn8TLZC/EE6SGmN67iGzWibesFuH+lBvt
SEf/ek5NTeaVywuRFutxK5JuqiH51njdtvkLrKB5YNOjuFZYu2v/wgn94DZ5N9z48zdTKpw3JTXG
4SregqG11zWWUH+usj5YRXx0QEAaaU4DKFDHVdL7EdBSO0S8wtfXJohYz8HoRHPdbuf+U/lE9Hkw
OXWPfHBIbwc0RvnEm0NK1ITUvopDSuVmLTbi2jiVm3jqmMaq69sh2hBhWBQwxHjjxyYUEPdMtbMb
y5zSOplBB5+dOIsfTMzvDuroxs88GA1ZPV6nebIiU5rbAsPgIV0hlv52arSPXrTvRjt6AmRzyIWq
ZDToc3PjTiqW6lm3wWEP3FbfsCrrXoYXwip2Iw3WBRD8+dF+eAVhLlrWK2lFOVoT6v6AY4CwnEmh
PoeMJ56YlD+YRSzxzecfvQE0qxb7tuXz2zYjrn07aD15RidWfx+tbN+NcnTjJ1WSVn4ynkQXbD7r
JGeYotEZlgIUkh6yPmFhgD9n5fm/kBIw3uRHEyWD467QtFGq9FqrefMQKJFWdnHB4HKlTLQsnWgN
3rAxj5CyC845XaWOQt6UFfz6svrdwEfXTnMsPSep2sMjGV4Lmg4F8ZQN/+Pb469jO7p8BRk+qBEY
QvIjTJqs9cLLz2/Aj5a4747i6Nr5XmAE6ThEsEk2wj5iRzLaV4UpofC8rynlTk7TiccP/eSaveJ9
31yzTEQs34+nTl2MZPj/T9qZNcdtJFv4F3UE9uW1gd64k6Joyi8ISrKw7zt+/f2KnjtsghjCowk/
yGFHKLsKWVlZmSfP6SBBRuBzdeB5cft4asHLILi+5zw1tIxGAPeY0VveXG0T7bq+XbtDRYT4sJYz
I7N4pQw9OAYFI92+fAkvCRyovU4ODIrweW03q2w/6kIqadOk//eqZiErDDM7ojcpNo8WOy1YFXTt
j/SYKDSJttIFszyUleKH9Gh+6XdcrHfFY8xg8EXtCCHaDhC+W596+gQ7FYphpteSY6zcNYe1V8zy
5XH2S8X3OfvM/kBruxSlwe4ZdAm5dnntuZAMurCyaVeACq7XeGSX90ZX4A2VIdGfQ4w2kyxXtrg8
ZEOB+oygLiO1LZVOsjYxKUrNC9/936bmPgxfbetF4mnUO/EL1OvOkF2jpHyoGQPUneG6eUKa9UZ3
ioPeb+Pvnx/bNeOzazns6k1mvOZOh+bUXgsWcWOvXa5+QRFgPjo3yRmtLxOY3iwABXbdDxKjFvga
4xYmJEiMiD5SGwkv0Y93DVe/D+JTMLhw1IRucfB+KxvQ3n7ALDylhQUxZi52+aI4BU68G47FrnlC
0RNu9rVn57L3/NuY6Eic+2vTqR5gU1Yr0QAKI/muMCRUSyBMsqTfufjf1jVvCKvoo6B9zbqSETBr
9pftPX3uIcux720ts7AUe0km2SKup7L33Nn+IwMnp89N/Ifz/WZjFokCnuXGRngHugb7QN2K4gQo
wgsPWoBXNYU1fYzFRcEjDlUW5OXoV7z/QGHVx+lmwKDdllu//x6AIl9Z06LHn5kQPnIWs7K8VzKE
gxgOo//SnRh1T116JcavGqr08CAzzTUy/7MdAAXumnXRo4UnmS2d2Z9lFUjuFXWVv+4pwOVO6Lm6
pbE1sG7vymfpRzM5ABJrtDGc9RtzqWTwzvzswI8T6ajymjA6/Y7QcuiOVJ+26d16ErDsPmdLnZ1t
revr2n61daFdoGDllI51RxN/W70I9zHWUh3h8h+C2Zu9ubqKl0tBaQh7r4WsXX6AB3Kr/hLFl3WO
vOXE6szaLERLltKqjXicDVP0IDG+GDEPWJoQypHLWfEvn5ZSoYkevr2VlOgGFjAmyk5mqQLgKH8n
3Jz9mFk0CLx+aik/kwkhE6bGXxhCXDk3izfSmYVZLBizEjimODeNa9/GN9Y9qq336F7yUWl/MVK5
HW/1A+A2elCrp2bxmQPjmCwEjUTv9/2hVQKAXHlDNG2rGGWoDK4gWE61bPv5IpfCD0JN4MIlDWWj
OT3R1PWyUYpKkwXIcRfKKUJWerMWVZduISHxRvFHaNjNywhhkm80xmRxHAaGLuA2eRBxNTJhh3XM
e8hrxT0L08y4SmAqvtH8gJxZntcTrMQc6o14DG+O3j2qGlvxDpBukxcghTvfNVZi7YzC5rUCBBDd
BOZvWdDxz8c7NL3xq158NqRCAEWTQ2kw2P0Kb+JjVrnhA1hH3iV7SKCYMmdWCZ4PVzCTk0HGj9MT
85P7zWo5cSkAU3Oj2SUmE4CMvfelMN9AGifOrdRP123ytLEv8wy+dm8EnB6teNTi0/nc2ixFHjob
UG6MtehEiqzCEh7Dp+zExCYBih9yp/iTAdvm8A9q0ktXnWwpsEKCSvvYtUmDJIwykSKQ3P3Ub4Of
2c/oZ4Z0i3b6QbM4q+n8b6sHyNedtcRy6SQx2EHb0OApA+Xm+00O/GLkuU4Hp2meffOPJDPWNnZp
cQLvAXSPorA1f/upPJOYTRMW3H6HCh988kbqFpDsv2hPpQP4zmVizXw2JycZ3XT/OyuECM6m2aqz
yfOXSD1u1BSwCiGpzb/1ksW4fOx8Ho4Wr5gzG/MnSKLrQdm9xtwfXuB4B0FJSXOICCHdGttpl+y8
h7UX1lKoPbc5u9b8PgyZ2xLr8v7Q/EcVMHrZ3awsTFxH80AkyC9NCBV1JkZmSVBSWpPV+qL99cO+
tS7aQ3yI+y0jDUflkjj08Lm5JWeERA/WOcH9+oFOT8kzufFzrNWonLb5gxKssTUvOeO5hdkpNyKr
q8aRTWNcYBvAlp6QLVs5sxYbH1J4fWuO8vF/W9TsSmxkKeNBJ74ToG15j+iyp26jSNFXQ9iiR5xt
3yxj9uk819aEpXqXwZt1ZdwLYavuWO+jJ1Ie0ED3wW6tcLuYPJ5v6cxFTJS0a6athdXksbhLXGZ1
ftau7MR3+X48yt8+387FQA0vsBgJYPIM1bxZxCqLTtGm17uq3+W/wHMeMy5K2iTeF22LzpXTf/k3
989/bMAuZVXnVoVjnb1GGqpa8DJh1YxhB9tadgBdfjiBuC0SXiJBJPHfGnBDTR3sda8eVtK6xW97
tmrx+87sS9b/R7FUZy7e2AX8oar7z/f2w/mjZ4eaItLm5G+o8s1OR9BWfMzY5saNescojyP8L59b
mM3ykWkIE/TvGB5RRZF4dhrakWqjbzBbXbkd4qt7+Qgh/Mnaoiezjf+fsek/frWP7cKZudmRsKxC
T5ldFM7Z76bUoR4e71Km6/TAaYCRcaNmf60eiQ9RZmZ15qKJWddKXGM1u+qfwmznWY7qxvfpffO9
2YanonR2ANNqBl+ALa5eeB9PpDDP3C+ZE6H7w2ihVAAj7ytL7HF25T90pxq+eO8oPU+7cr9+NFbt
zdwGXQ3KuyX2eigdyRX7a5GuegKXkT3QrlmtZ344DK8LNBhGptP8sZxsGGY6lRP7G9vFVdgzodNb
LkR9n/vq4mkAIAC0lKr1xxJmg9RNlnEaCn1AhCeFmfn+cwszna9/nYY3E/O8IR1zNZrEgSt/jb8S
tDCmnZS63Uk+wu3jaOh/QRCTHSr1QhRy1t/GK0t8LUKcRZUqV/USZkrupgYCq+qiD75/vsIlAzoz
6AZsVPAYv8Jazgz0EyQ/kKrgGnpwAxHVhdet9bw+pCg4w7mJWWTuRl9t7AgT9hcBrZiO3pWxHXbR
UagErxUmlbUFzeIwBAlW3PpYE63lyTr6N8OdcWge7WcJiCmE3iCSTCe+GhxYKJtd8BBNTtlRanCk
VUnExWB6tnRlViblzZaakHHwY26Du+nkXySXItuUyTfD/Vq++eE1/H6f58gLmbFMuUgx1oUhDDrf
4+inWl/ZQ7Ny7D5CnWaGxAc/85nO1xPL96At1Q7tE4QjxbSvfv79UBj3OkhZ6KUe+seXf1B0E4H5
XborTDNkDsUB0gYf8Id97TVpb7PGetc+GQcaOPuC1nd/sL61e9jcR9d8Ku7Fq/83jsmZ3dmSM1tp
5N7DrsJQkDXeZe0K5ePawmbPPKPwiwJiJCaChhe1/lagYKRDxl4y6lcpKwq1r0Wez3ZRnKGzD5i3
RWRkPsa0w+ZHdwd3VP6wEcoojPs6obmFx9S1gGP0rrdVAUECpHb7Y/dVmfZDuS++rgFcPuRu4qvy
xJMVSUXZb55z1GXFELjY3aA2/pDKq7yy9sl0hcqFa/qQBIfSoVl99y4GCpt0CrolpKTnxSNbSjeK
zkjqtjSqk9VKN/QB1pCsH21QfEdxweIOlIDrzpIp3U4ayZQBPo6Fh8CgBz9vYDCg9LlzLtzv783M
kiiNh4Wf65hhiCh9kXbxpXxp7/oftUKwEbD4tQ/2Grjee9B7i7MESt5IUzeGuoCvdW6PioGxDcDl
XvQ75QlFJQ1wv/kVWmJRgd8j3QcR2B9rP+Ljox4oCCVGPh4PJ8Ht9N6NDXgCk8BWRVMl316Lsjhi
bH/DsaQrZTselYfPN/pjhMUg448EUug4rHmlAm6qkrlWDGa81sJi2KnVHwY0fDxaf+uTvpmaJx6+
GYZ1GrPByZWQoWI6GRYIw5Uveh1lJgi/V6t5C2Gd1bGPFFShAP0QW42xL/MixovgYLoaUiemlwKD
HhI53bZ2m9IZDhVz6YyiPa5fXgsPAazrEq8bAoGgzHn/MTWrqaOgZsHSxRC4A3qEDzW1J8uNnqzb
4qWy/0kPZ/GD6qqFhKsJqH3+VIVQJ5Q2GUaHHwqUhIoACPiXfNud/hAxjD5up6f+Nv65Dsb5G1Lx
/gjpKvMAzAIwKGAr89zAi5sJ6Dzxp+m1eDoMxuhPoZMWkWL2kFxMNM8Sw8vvg1rpbnUPErc/dFWW
CYdpDyHe1FaVQU7Frf8S90p8Ss0uKGD4q4rR2dh+R23U94eB2qRmtPZtE0o2RHxwbCV7xuuVbzBx
tOGhygsYACGgCxIVxSAN1kS0jmmCoJmQBy3oYnivQz+bXNuPFXVwbZNxx8KNJMbMVVcCCrodZeg0
ggKes100WeZ4rdANLmtE4KKpkfZ21WcyzFy94Bd1zWoaZB1m48aKBlfvlKxAkYASp4HS1EZRe+ir
J3vkj0bWIprokzyZFTpa1EczyLoZzGz/UmqtHZ/7DjAVrO0NzmMyPxWben0sJGm0nnl9DDBm+anh
AWhidmPTVE4Ov2g9MT1l5hBz+UFoG7AGWDB+IpmgeAF9e6ifc74ChKMDt96A9JU0bi0lU0rAS/CV
BE4/9oyr1eMYH/1OkbIHud7kyuSmCnR6l8wdF9Yt5Hdm+72KIZLfDXEpydUWKjWjuIG/ZDS/e/FU
SqdySJP2IR3DWGdMC6p+aW9YxZTu217gbxDRsTBKgyNCPhWwcNL8WfpRL53aXFNAeQ+mHFffiraM
FBDvRXmb5EavH8skhEndGmFcdKzKm+ytmqepvcOhyuoPNeiM4iEyjTD6GaIHKsMqaWSRW4aUFl34
GpJ8N/pp+ctOpkr5BSdDpn0ruq5rvvU9PJ2Mr1l6g6xga8dOXVsS9FABJLJHdYAK4L5th1K7qq2y
Hq/rfIhoZRXGNDIjBfl9ozhNHCfGT8obQ3DyswEWx7GXivIJThWTwWTZl9JGg2Uj8JrLkGffS+73
5q/G3mwqpmNbFE6zPJzGm0jVNsONH+uptrd8OKvuLHQUx4um92rNcPKsiM0TB4S0Yjuauj8gC2xp
ZcLw2ZQidLDpNt79qKsj0r9InaF0E2d5liRbO7ak8HID76cpOZpdKDWNOCO3u/2Gh6D+XY20XkXG
x+stdWeofdc9agXiLI9BY475PbGtyQ8RWnSHQpF0JBJtmFroa06et4OFYzCaPb2wWLkpC8XyT6ru
QXGspJpVPMsxHnmdl0H4qLajfddbveVA6BfxFwZQBQJdKkEm3OQm/IQXVV9Nx7I2NhaMFwy7tzsb
2RGUIlWjrLPRSW08sd02CQKSXB92RMFPs1NG2lIjNJx6qifZ0aLWtI7NKGv+bVaqow0riin5e80a
0ybZtro9tP6llo7lxGsqCXJ9X8iFUX0zsj70qQelyMmCGrJxz/uogv/hL2lT5lG7Ddok/jPXo7S5
lEsC04/GHiLvz1H2fD86bRRqAvaVCh+PVB/knnAV37dTAv7yvvfg5eivkELfVMWX0W7U0L4hZlhQ
IE5VH0otu7xpmJ2p6laulB1UNlKlPTYmLY7p1JCEVY9tkaMB+qXMB40aTqgSt4xS2QTaLbgITWsO
U+KPUXHhZeMwghuYtPxnnKqm1dJghlA6E0S/klS4kjYZNSQDZoMsQmIrFDKV0eKMH7zMlqrmmDVF
oX3ppzDx013Yd43RfUuaKguVqw6ai7y5hXlZ8bzrICtTUF5sI7QEK9nCUrnFJDPhBW+CYZ2nmWVT
QxLf8iATkiB5RbcGpoPR+/559rOQZsIneWZmlmaGm6joggYzpry1Uqi+2hvIHq+9fVQ6frrPGZdc
m1hYfEGbHBUTIN9C+0s1ta4D3y+e8+0u+MkFd9GQjXRP0/U/sPYxX2eFZ9ZmD6NI6pTclLBW75Rx
WyGxAZmZDTSXIgFAwEdKPIfV0amlp9+50dkjoUQ7ODdqjDZudeURg74PFATNy/yaGtPFCBUWJFq7
5K/qeq3ztvxFz9Y7+6I21WRwz6/rZf4XGmLqkMMFBZGTyDFhC1px1KWHnslTiLFKhBI+thpbKLYT
G3uE6lO660CoxXfrcMrFItC5nflzvW3NvLSwQ5X8YD7bUGu1jhDtneBbYBoawDVEuvsCNp0H73nK
DmbpmE/ac36XXayrTn70KhTpeAO+FtURSJo1AlPd7idf4tnAtNY2TH9s9GFlXz/2XHgKQdgmG/Cz
wBo3H5qq/NygVIAJuB5ySL3u+uuBtN0HWls6IcWu6Rd6zm52CJvt51FhcXFnlmfVPa3xoCAWDxXG
/G8GaYSs7fl/szB7GbQT1QoTEnOEWuC639a+ZN4nwyTtPzez9BZ420J9LrJWZKmdAJEHXxAH32Qd
tfCk54aEc8RfK6AJ93uf+p9/Lc7C+7dO3dUkAZCev3bcGQDnaQfHwLV9EAJI6ul/W9fsLCTgA4dS
xxhPvpdBP5kb6c4wAmdMVorlSxvI9JXobMBHSRnn/aq6fiMgEuI7kZ1mLa8oOHOiywGNn89X9DGK
iKfi26tt5nJ1owRdUYkvdRL9U3v3ygKwiolfri+c2Zk5HrXGTRYIO/XO9278Y31ooBSjdD09GV/K
Kw0Y8T9o1iwdqLPVGbNtLOzRz8IOq9p9nboqKkqPMmvU7yFTpsIJq093wyPh+Pme/ofFmgzsWRq0
k3NgWCSXLUWW19c/3C/WL+UrPaLdD+2LfV+9jF9i1z7Va52B5aW+2ZxdP1oDZy5M8tRTBMXQCbW6
mvo82glO9LQx6IYxUbdbBUp/zJaE+7xZndWu2mrcKJlYqXSY9tld9wUdShiNbqByupXoOE6t69+u
JjKLa4WY97UYCPuK+v509FYBIVzLZ61c41Bx+cnHHLyfts22+V3BrbM2MLVcUTmzKH7RWZVXSWGu
BwJIVfXE5W6GyCtHe8tt3eTF/6mytxv3vx6zExW5M5OzVEYKE89WQkwm/ej0JGxwWa346VLsPDcx
8xkVnykDsY+Nax1yY1/s82se7Hv4TeCSi/drveJFbzlb0sxbpqgwPSVhSaEMpr+9bKSD0a11rRYS
sfcbNwtp8OiHJfmD8I78Jbbc+p7JUpt3MwK1TvvTarbZYVVDcnkrNcQGwE5KfLr3DhIw5LnRxVb2
FHFJPMV4kbadnM0v7bjeylyOMMabudlFZIFekDoRTqcf6AiIw05yDSnnLpic/nlylG6LfMOFsgaR
+phfi719szs7eVNsyckg7Opb6z5EWOV5eoR337WdZhc9dC90FuCT+AcV1cULUQggM+Aqw6o3O4Cj
nGyU+DXv07xtEL9s+p8GvEVK8l8PVvHtwPJC9Mw0D9Ixs2PHczhAe4c4al0LUUXE7m4DJoSrXXAM
GdFf9dalM2FrQi8W+W8NNtj3jtNAGaoqKfPr0Un9Yf/QslfSZ3O3uR5+UdTbXHSHcXXMe9F/zq3O
Tr4+yiUzUljtAdzHD9G38gI5RLekUSWDlS5b2slrD5bFIHpudHb8I2+MaF2DeLO/EETTm/aG1goS
5Dv9IBSLtZqmv3r3eYxb8ptzm7NgEEV5nOiCAWFDZa4T4hTDbrSFguHndhTh+fM8FM5HE6lzC3qb
OUq7sTqwpTSo8ZviVB/VWz3Zi3RUnA0fqrhb+lXeKfmy2fm9g4aBY+yr6/57mruf/5CFV75w4Lcf
MjspRed3XSp2WbsfXI2RYqgFD9QDnfSbtJoQi7/ss1XPvNdQoyFRYGXeqim1n0B36s3j5+tZPh9v
y5l5KsVryFQt9lWSEnNHqc+RfAVCXDH4+7mltbXM3HMgketU9D7QFVJcL7tNQcL8bxZmzphu/NJA
tonpKGNzsG3kYv39b1gAagOVkUq/YN6I7evSSDwPfGJpZahe3MmS535uYTl0CC58iRwWpMvsk8s5
oll+wSLaC0qjL5CYjDc9c1E78wbJ9Wc0QePn7K+1bGg5eJyZnflBMI1yX1WYrXdMWiucH8ffMaK/
TV5yMBNi9Gu/mmguOh86ALDxA4sCY/Y+OOdVRuF8g3vXcO3RYSHH3Qf7EmaR4amy3H9W2Pk4DSWu
oDOrs8tdm2J9rGKuoDjQpp9dGd1Z0NfTm8gvh96arj0UJxEzMQ7d2J0CQ0LbCLXb3W9957e1z676
Mh71rBJrr1zvvryxYjj2trDKMWvXu7p0K+4lzxl+6/49W7w4pWeZdqerda4JKi4BYoQCHCqe8BXE
2LvKK++RdPytV8z5hs9duk7suBUbrh1GWvyJo/wSfUvP1bYjNaB0D7n9PwCkLWaq8I1YlL9B9zH2
8X6tXmsHaIC9ZqrFia5CfyPGlkzHPFT0+/3tOuhn0aHPLM5OUdWrlVcLi1CWbq3NX+k0OmH55XPX
WUoSz5c1C6SboasCRJ0J2f5zJkFOCNcrtPn3mXIqvJW39sKCFAF2MXWhJUNL8f0WqlMICY/KpwPk
dBgHSNaBmSr2yiW0cDW8szJzSjkr+joWdR+k19I/M5rr+1BKlRXfX7aigUe2DWZj5qAzk+HcAe5h
0aikLi/fGNZvLYOYTR6NJukcF1DARtkrhdgs1coQrRtdq/St//6SA0wEIx/s1hSw5jgAPzAgPBeH
CYqffIesZs6/5X997mKLW3VmZHaTyqlShX+HyBIIYI0+8WYloVsqA79bx6xiRac1ppvHOvTb5mT+
mEB47cKLjfPDvpYdI+DNL6r67cruLZydc6vzilWkhbT1xCeC8Xpvjd8CmpHd1650ejNayRWW7hls
WZoOCpAzNC+jJH5EiiMeAdqhfLEvvVNDWkpvVADF1wBGyx/szZb4/2dh3erADozi+gYEHKHC0dwn
aed+7hSLsYCamy30cz6K3SpJVMepz955pgx5tF9ttV6+yjQI6z43tBS4FenM0uyGDuW6NqK/k5Eh
32rN1fgk6EvCg36vmEdDcX9nbpnRzHObs0gnB01Xp8JmcKqf8gcxemI74OtfBL3qPwD/itroLLV/
Z2/2xRCLzSNT0FNKF5v2EKRO/VLx/r3u3OIR6Pvr7eht9pN0CsdL3xFUcqsvRnEdffgNlFG5TXSB
8BFf/Mxr/Lb3kmjqBTROViF38y/7Q/1X+DV0gpvysbylMXxYL1MtpbgAbt7Mzm5Jr06UTBV5evyr
uGquypv0GF8MtLmML0rl9qdot3H1ldbCovPajKGYiDZTf5iFG6E2nEP9TObOMLExHId4cqxwjdpn
0XM56WgDiBm3D3Uqe1Mgy2mTXokBxaY5thNkeRsHxPa+Qw5AVP1+5+gr0A+iRMBEjDF/GWvRYFM6
FelAkh5C0H6GFa4cyKXoQjVYhlRLcDK9rvrMT/KkrlEaAMJlTN5VUmhHZfRXTCzuHKUvaL7F9CrC
oe99UUUoM2yFUGL6FPKw3tUHMc0Z3EiIvjmCcmft9bG4qDeD8x6QrBbMXQmDnfddzeCGj1auuGUD
pgaxuU65az6vYAX54LcZBqIkdSZEhmtlWLtjRFSan2ATWN7/25hd1N3G6Kg0YWO8ACCWcoScABRA
s/PaA6pAbNta0Fg6SCCKQCPLTIwiXfP+O9nwm0AAi0UGZxxpeNS7r5bxsnIBrBmZRYhNY5pZLLbO
bLdDsKNqpxnb9n66BKbkmqANrefgMnVRR3VXLC9+tLPlzZJr3ilalopxq/qXvAdZSmjed9tih8zX
6BY303Vwv/r2Xlvt7CO2o9JvrErY3IHr8499vK2yrfqHdUJ698Xvt9r3Ch5ud604qoh79IP3nC12
duYQBs6MUHxL7b58qW8Y7YIGHvFO3i8ZREAhKKYtc0PTtr0NdrW0zWF/GO7Mu7WjuLIB9qyPKEeB
RFuB35EMX4zyyhvuxt8pP0FKgO4AHMIaqe3sft8UVtkgdU/2X/pOxnRPu7adSzWUdyaEb52FSSRy
UWzxxXYeNojBFNu/y5PWl6TeZzfqLv7iOWstg2V/fVvW7DgGQZ6XY4DNJld+jk1/6rLq8PmZWP46
byZmhzHwFITVTXauMapjUNWPYNv+jJR097mZ1e2bHb3CijbtJLZvvEA6VoedAbqC/XA0BStxd8jv
aLFerB2+/3AG3lY3O3wbYOQpMzyA5e5pJnducxoeqYsU3lYDTls68pW8FTfR+Fwx8mgfoI1ULXf6
+luQLgRZz1x0dhwrO4N70OOnqF868iDlIPhobafeJy9m8cpV+Q+MivV9iAE23EskgXB8z18pm9gU
Yma0nIw/QaxQbuwe9WegigfR1XPU+6ln/Fp9Aip7C+nZ6fNvvuhaZ8ZnJyZOg0lOGOdDZMM+tUKa
YIh3erpWGF4yg+QIL3LdQtljnr8kktVaqYRnQcLkGNq9pPwM0fX+fC2v9YO3nRTDCDKtekhPaJ9R
XpizqoLzmIKylyTRo4RiFOcN3AaQvuXKbkijotkaDAk53mN4GvfhHQVOalDFYc2jZ5nUx98hov5Z
GMrr1k5CNEPRMDG92+JRPJ3s3XQxMdMOoTgIMvfzlb+PQcKgQki1KFlDqc+Q0iy0Tk2ZVAOei95i
s5WB7nvx9ecWZrHho4mZo1QZ6F+1Zm+ta+sA6h/shXXX7pMb7stXDtfVYC4O2/uvKS5GWIFQigWf
N08PA4YMlKiOaP3uBsRiO7AttcO02Ulz4780l263KIrHt/Yd0tdrZYpZl0ms9731WWW88o1qyKXW
4CpR9zLye47xTd9NqIPEondo/0tN+z8Pt4u/cLZcdHGFujOiuB/pMkYB+NYahpLip35n7qejf5Ce
RdtwPYOcTWS9Lu6drdnHRNKnoeckFTx9o5/IyYAhhcTSvknMbQJkKXiSfzEKItjCTHeCfLbZriUc
C2eVyjt6P2IYi97wKw/k2RkZsmiTZFGYbJNwW182+3FH7syvOGRf/JZor23LqyAk7iVHoIjX5R+b
0+o3fp+7v24DUVdgw1TIrT5kJHpcxBuz1hQ8jNzd3JcHBod2I079z6amFjz6nb3ZtqdRTYunxJ7g
Z61hX+n3KNKsYtFEOjDzJNh54MS3QHkLNZL34UdP03KjdyrXZGF5u1yn3r+xNHBatnaqkiZZSxuW
thGaCQaxgOp+fDj6khZ2hqpTVXuWfwi0UnoghzW/bq43hwSwEmpDK8Hofenm7w93ZvFDaKhzr5E0
xDw1eDrVS2Bv2/Rk7KOLtaf9jEvr1ZJICZBehzVHZXWzvVSMSjIy3LR3vPsKnaJfEvX+H/EDkMXO
lQMXmajwUr8UfY3kD+kUn6rJCYPDUDK/cqxAjOBKq194VsD5+LNm0WlKW8sIpBr21x89SANqHC5X
jBOlh/TKvhcDMMTk4Ksk/dffmpk7fBj5cGTt4Zma7UdReVFV+AZCVK5179fb8DgdY5qUfeBC98T0
6Npr9+PFg66LgQYZLPPUceHWef8FFHsqEmZWdNp0xam8mU7wp+2rS8FJIz1al+tliY/X98zibHPN
uIzrqEcOUicbZYSOzR2O4QF+XaYag4s1zO3reOa782qgesZUMwUKiezolZn4LBRSGbPiCd5SWHUn
V8oVrgCd8ZpGst1A7SkqlGm5DTaS4zXDIRq0tdMk0pG5faKfrVODFEwxInk7sz9GWsGYZSLUuLbd
cNlAWNEc1XtVupb4pNnqfPz7ZBDnZb3n9mbPDKmumiifTAvyN3U7bRDm3aCppq6F9w9JEZgjDaor
xEuJg+iUvl9WPBVZHwwsq+0RQ4+uG07K53Ho4yU2MzEL6I2adAO62CUXCIO3k5u58UABqHTir9LX
cGc+GF9ExjBmaHh5O5TMstxZy/0+HhADWSlNgelPQdjvw2RzpPB4r2pFfYU6lQ+Txz3G++gCYbRd
ALISypPVhPNjejQzOvOZ2sylSI294l+odMaZdvHBPwg5Aen7WhSehzuGTqBJxqJFbk/BS589ETM9
aqjVy3SkXO/A/h48wrGbXeqH0S33qtMcbDdeAxrNv+4Hq7PXoBpDR8mhFVZNCFWoWl+koO8TpC1r
x7/Ojv7jdAP50Lhl0UcPESN1WzbbVU2dmSPzO/iqhsU/ogmszqGXg8+JmRruc4TL3T45qoSj2Bn0
7ZhvrefuPna9m/D7imvPDqnIuQn1EGUCzhd8jbMPXMTVgIqJAvD32P5qTt0X+1m70H8wGwdwwHzo
/mi2zc7/hlC3q30pT9ER2Kn/TJtm9/kPmUdjhZwCsBdkisQME3rQ2Q+pfWDfHf7PXR8Z8BEle1gc
d3F9Cj2E9wBtrNalZ/nTB4uz/GlsO80LOixmuYUeukrMjS561LASa2W4Y0auQQd8trhZKAyTKiZa
4mL1zjpozO3bN+1+cqcTqLZXLq3eFS/GeC+icH3R7iTAp+s1mPcliI8/Y3a+Gt1mBDgmgxvqYz0k
sBR1O838c6LmWmrWNrLrlYrWPGj9vXA0f+jVQy9LEv4+OLcRnRSYmsTZCh5lgMwMO937OwSTIegc
rywgKbvVMDJLVD8YnYXrWItBo0x82N6Z9umNBut5vS+vhp3yKhS19saZH6HXj3u2xpnnToyOQ6WH
Ob2ww6su77RLK0dpVPPU7svKKZnd4f9aGte3qaHuB0XB+/0MtLrqqF6JUxL8FAuj1iFkJgSju9DS
/NycsnhEEAY3ZBWFKKpW782FcQhBpo+50HLiza56LlpHZvJl2k6P8Q162BZ0O9leVLBbvqcLI4NO
JXu6VsZ98CI2HPjtSqSYh0m2m+koOlciUTSgEnv/m7o2TfQ0JmIZcfKykZWHGBjl5+ue0V68HhRs
QGjJDCbC50L3/DxV2ljwCgNLV7YyZMz9SwYyXED0JugYW7fYdUgUiD5xsHZcFj7vO7uz/TbDui57
MmQ8d3BNGHoRHRtvJ0d1puEfjGYseO65OW2WczOVrZRxizkl21z6SvBsGvQglN5YAQTN1B4+7Kc2
S7U7iJ+LzMNQvYu8WyFaIqp0vez6yb7zKLfA5XBsj/CZtdX2Xlkl3VpaqBDYZMyU8pVqzHxGL/Uu
1XziL/zU91nU3fZ5/ccURk8rfrP0/c7tzMKd1oQ1xIWv34861onJ8NRptgPfr70dj2vushDOme58
W9UszmlpPuqlYinbppVBD2VhfpvnmwNa9HeqmkcXbTLCza41Pz5f5ay8IWLQO7OzeBdqLRT3GnlK
GP+alJ9DBp1EzXRf/yv25D/zyntSDWvFg5YO/flSZ3e1N9ZDaWwmRLM2f2YhCkXZWpI/T3U/LGt2
R1uTvylCxhi2jcI0n47KaHGqUC6X/9DNJ1VtnAGBaiPZ7Db11yoYj59v6tq3nEWcvoyTqMwlrMfF
F9/Ir4KAGmETKcdeNw/JwMi3nbcroVQs6exF+GHJs3DjqRFkERFLlqZbxfuLY7KNPWYnIt1JE3kl
qK4Ym9Oj21MKg4rMGYRP+zDUiA2mCfNZMkYzGUnApP75+ZYuRvEzp5n3CbxYH3KvFF/Ulfcin+17
4N0N80wtbyZEB0/qNnOC67WX/tpKZ9EG0g0l6mH32VZTfchDIA+Dnuwkq7zuTOWrPqzpKy5d07Bk
M61livmCDzMbLQcSLg0MCib4tmSqT/pzaHZJeVvVsFZcKUynUK3T3PQkU13Yyd13c7MLm2NHEat2
PRWqTFKj9RR7aSc0wCYMWynI+s1x54kchKNS49XAMyze/vJNrW+utXo6QYRySPK1iLj0iqDGAu+X
yfAAcsgzj+4qtS/CCoPds4QyxZPQ4BBCk1Z1HIGXrU83Ll5tDIbT64JvlMg4O7iMmMWTaRKZeKoy
wLkPo1MaH71DAcAeeJf9BQk8oOb6uBNF/nVs/0KKBiMvwCMbzSZR336fqkAzJJtD1/OKSds/a0vf
6n32BbaFbWePK+ngDEr69zWuU3mwXmcIAN++t1U0tC87aGPFNf6oOdXtxEvCgQkQ1JW6i3xHhVlu
PQ1dCv7nZmf3nNlHsRyOmE3rzNUk72vTS2tQyOVtfFvabBvDeoKwZsLGqNynI4+wvtoGEB8N6cPn
UUn8RfOYe76Y2U0W+FkE+lF8r1a99+X8ZJvdYci60+dmll5e+MXbgsTRPKv2GXGz6cqBBYnJODE+
Ff8ZxI7lduRakpvv2/Ux9bWlzY5CpBfRZtTFd/LRadGuZeibimmtg7ZoRUYARoZUQBQZ3y+s8+JW
63KsBEEX7scWKgHLH+88rfq+soWLPnFmaebubS2HOqxnYgvDGz9zq/ZCevq7Ag9TrOoQQ9NHmMGq
w+9UQ6iDvC1y5vJWE2pJI2NaO0zAsiDIRcbDVfKt9+z/BkjvX0eb0qIOLALSu/lLT+v9ZrIhUtua
VQn5VOw2nbHSW148xq8i8fR6RYn//YczItqATcaH83WodLTNXtfWcoxF37AgkeHJKinUn9+b2HhN
X2vqAFFgnhzlIHLzuj7AAb9CUrC8kjczszPcG3GYhIwgbKN+s9+AobGVNT6LxVgr0Ow6lVDRKZ69
zaDnKKFoxkbNpQL/VurvK+UGvrRwZ7l0L13L5wF+imC0/D/2vmQ5chzb8lfKcs9sgjPNXtWCk8+a
Q3JpQ5MUCg4gQZAEOH19HyryVckpmTyr173KVLjkIEAMF/ee4f/puvSx7cV1rbVQk2hGtA2psYMG
eTxGgMerzmY8vwoPPrazWMojmMQQ90M7M4iXX40XarErXmerLnNVXpHnAaW3H9Wthrr06sza/uoV
fmx6sbabiTUZtAfn4Y1X4sp4KywAEAHEwxW/VwNVg2PPuXTKl9EJqNhI3aAY/plbOwqbTa2GTP0Q
xStWBykKXFBk3et+InG9T42z9Xd9HsLlcfOxycVGwpk5mVYCV+XeV/1ZDlXZadsRWch2K4IxBP7o
1xBAMjkQL7MdN7sYrwa/C63Ivbb2+rUW8S3AIOeGX/vyzX8YicVCtXOtFYOJkTA9a6Uc8yv3stmn
P6m6BqLHjJrbaTcnXMSv7r69Ki66X/qqgEB4jZs0PfKz++2Xs+HD4ywWNMB9XcPpPEpGhwjgoTfO
ZYDPtbA4juPeqhsze59vIIyra3Wre/ShgE619VaBIQfMyyz9AWBY41lFZLPVdJ9xz1qfD8q/DA0+
zonFOe200B1xXQA/i311oYXvRlWhjNp97LFwziOew/jMX/jdJFzs/Dor47RMMbwFQZK7fLDdJKLt
URMA2w417h9nsgVf91DDLQBnwEwSW4y2iLtaGWqMNlSAn4X0xaaIygPfkZXl5VB3hyPUWd20Lzv5
oc3FqJpqO+V0ntIMVAtYwRs/7BezDeQ12c0IEPHcTF796FBfo36+/Sti+D8nwKL2X/+Dn18rPjZZ
korFj/86ZK9N1Va/xP/Mf/bvXzv9o39d8jd2K5q3N3F45svfPPlDfP9f7QfP4vnkh5CJTIzX8q0Z
b95aWYj3RpK3av7Nv/vhP97ev+Vu5G///OO1kkzM35ZkFfvjr482P//5x3uE928n+fn7//rw4rnE
3x2eYXAinln2/OmP3p5b8c8/FONP3IiRu7ZwKcRRCrTMH//o394/IvafKvJx9ixujMNmtnqA7qtI
//mHZv85G3/P9ypgEZD+xhRqKzl/RIw/kRbGP2uaDXwE/vPH//b+6ves//1iMBp//fwPJssrXPRF
+88/YK17sjpwbXdmkBbMk0z87/w0p0ELsxSlV2s4LeQIzzylMdwmFPpYpL4ONdXul6KlDBVQgwKm
q4rJKbxqAkbQSxJNtwPRxGOKSz9mnuY5SVrndx2VdhtRu2XOfZv1zqMQEiaczMgtqCi7Q1OuVGe0
3SiuiRQ/qwayoh7nADhD3F1U0r5xe5WUW52A6uYpMHpTAiBntOyC1HrV+joo7BzI+SoT1yolSh3W
XdvXr2PDS+sqIUrnF7qUwaCY1bTvq8Li112XQhrbYs6wLR13EqBeQ6AlfiaNoyYv0rLiGzZJFQYQ
lVS71ZSN4E4nG8V14npbC01P1VvDyVNdDVjbyORGYW4DNyYH/CZYAOEpG4zHJf5VM3u4Q9k5K7Qn
LrW86famMkHROTIypzKPSV+6+nQ1Edxy+XG0nJLr12RIjUbbs3TQuAhgeWzS7kJNhDKKxDep0riQ
UW9SEzKunacrSYVzohztSTh3OquTOhV+n+kqBOgaieXb7xRYKha6EZi0MSCzBA6ppLO5euMOCfDW
SZf+UtvcTdrQqFUmXiWKHeIOCsZOrHg9pE0L61WtUkKqe7i0pV2uhqkoIbJc27bkyNiZhqZ4bt0O
UMvpGKsPKEJxvpcJ9Li1TnWu+5TJPBD9bOou9YGDS8SqnzU1HuvKheUsax+tps6PSm0PgHEVY7Ej
k5CBS0qAyGTXGuuyb3HpcKtmZzpdsk9zFwLQde56gNRZa9Wtx0BviRJqnNavdU7prgNtdoP1NKsm
24jbIPtrPEBZF9li8ACsByuR1obnQHF4MWed6Qs20XBKivihTa3yUWCsVW8UdXLNlaxLvCou5EXG
kz5UsCNFpmTVYwXhgDenpfJHTPLM8MsGXxu4U8zhuWeyEXSZbODIhEi0sEoYFFrX0Gwmwyp2lGGP
cYo1H5xAGZX6ZB0zm0LTRLY16ZETG2t0G9c+oDlG3fFStXfZVU5Ud22zTmv82qHAY7WxnaHQZeRq
RKhSmL6bZdqNGg92lEoR03XldBQPGtOdbDS6zmgsoDdgtBmBgouDSZxo7AIIGbmJ1S670kVpc6+n
g3nBTZHXh4wX2oGX3NgqJNYgMMfTAsQm6rgFFP1NLdDzAiAT6FbHviFAq/KZooodVRsV4o6i6oFo
NWqxpr1h3NpsqKBr0ThgF2M/gtyRy417WQ5NNEkIXRNG08o3uTHu9YHBZdQBWP1hmFheBJpVGlvk
lqZuO1pGHHQDt99oM8a7mCryutWV+q6hk+pl0O0NBMhML2k1Gm2QTJ26cVlGIRIHJJkVgmuEDMRo
FDBdcXuTQYeh65MVVSw+BJpWk8FXIPlRRLFWa28q17RoEozuAdfPN4NhAbWqQbcaELw8p/q+SEyn
fnYsYegbFB7U2BuM1pxeh4JMmeUJ3GbhwDOpPTlMtjGw51pPezfzrKSoYEaZxUU4NHXqa7xyo7Sq
J0ihqbUFhXsjN02IlGW0q5J218gB4CMkhAbF+hVnvFdQPWoYjYged/ley1T9buwhHB7mQ1/BSbzo
iLu2SlVXoMTdV8mDkuQUghO0jcvNMOimuc9ilMUfwGGvGngh21TKCNNq+CUctazWtUKHX3ZDKWRJ
oRalbaZGcmNXuxANjkZLj9t7Kxuh4pRoZQXqEApeODYmLqLMMQcI1ErhArqdT12+hoqshQ0HG/mD
nVO19qasbJwN1AXgi0mSNG38sZXOz75VVCcQqiSFRyFenoRZpg4v6JILHfPBKu21TSr3Cbt5rwX4
7RZSKYrsf9oZVrs/VAQKEy6W0HEC/fPGoQoM+rzUMZGjmQzsOIGtK+QWZmzazy6f2G0HKeU3t65S
xyeNPlf+ND2+R9bHznxDMgvqB2bBtaBAval4hL41aFGNq1PMMQSwJT5uIWQe8CK37gfEGQDf22ac
7aGoDC2IsoT4Ve9pcTl1npJYg3ERN6NNfLMXhhuoloIDFEoMOcE5pEjUV2UtSEQh7w0OTFYN+gqH
AIOqOZTanx1alQwK4jRtAslbYR1c1toIXkk3Wh5JUzNdA+oNJfpOV6BVnugE9gh2ZcrrikwE9j6u
0+CKl3SKxiGF3s6WpVqF2suWo1RQrLOWpuaZJMXitol1jCL1jDSEywg8vz8JGMiiYkNvaXdd5Kz6
9oZv9KAC8rntH+yVE6lny5GnVxz4lsEkAukKEzBOJC3gnXAaxyB7arQo1B2TEjdLXNW6/xKB/LsF
KDHM9Ucy25IuWmiSFHE9G4/qNlu3B1jTpNHsQzoG8Cpuqe9u/ssb++cWFxfDKi2xJfHxOCcoLLQ0
hToQOzbSBCbsUJPoPD9+vgv95670V4smIjfAbk2QqBe5lwKidDiPpqNu8FVmN3bxWFZaC27uRCvd
12sRP4NDINodcq2te+m2MMA8lzs+vcr8fgbDRfkEGoAWajeLiNQYKzMWrX5EABSm9Z3rpiuYTIRK
T5CJmV7gzb1ieQL3WerlhK4V6e4TxBCJG4zQnqd8pXVvvSYfv8/ZLBScPz/W4oYFQjn2fUc76tSO
aBG/2K5xodXlauqby17QC6t6MKD4ZvfZRZF1JfaVKeQTXXdwmtanC7tXPVeoAeS+a2x9umdm2kWl
914F8qtiVJsWWLvvH/mrJQGsPFTmAWkk2rL+NUGyIW2IcRwU6Wc4xWvrnDfquRYWKTRT623RT8ax
18eQiJ8SMdf3XThNgv8e9I9dWCTKKnAQofpnHJMmi0QKXhC9tYxpbWXn7G2+7AlyMDoITrNwzCJJ
EMMWpGiZeYTtMKql8VA0N1PD4in4b/sD9j58P5HjBg3vE1k8iVtq2zE5Clp2Xm0nxGt47nixib7h
bnbO7enzUgKkE0xYRAyzuI+5GD7TzVSBeO042nJnQCJQiyHXazb+lHS7Ifsxueca/DyMM4bUxV1X
B9ED7InFLhyXEIATynHU9AkBKoJ/Z6JnjpYFl3OeFKeNzA/xobgEK4iCJFZ8nP30sjWisMLLX6Gj
HrxaXnbFgJE4jEEBHq7jF/vcV85uzOd6uTgJVKuzemnHxxxL1iH3Y1WfmfZkcSt/7yL8BVDWxXv7
bGQ+qn3dxZN6FKXmekbjAoDRldiBHZvezUoAnk4YNC6T+FFrknqj6213QVXn/vvZushk/R5puFnN
uQgc5p/Q7aWbKeaY6cfeylfZVA1eWwCHrmO1d7znvjuRPLLqufTq9j8HwwS/aUryiDOqe62aOltc
MZXo+4f6avBdB0aeGs56TO3F8aDCrkKlun2EmKnANcm8Swbt9vsmPu86OP80kFENoGLn3MjpBMts
3YDyn3VMO2J4lttf49q87oUCP7ES96DvG5sny+mRe9rYYjZnLu+lVlhHV0EOwyn2Y2feZZURft/K
F6N20qXFlMVxr0PUEF3KBbwGkuaIF3umiXMdmUf1w7JUSvDi68w62ukEckkPVjOFRw9x1t/3ZIHT
f5+UMwEVjAtjprMsIz3dyTlIfc5xLi0TcsWj+Er9EW+acAiHJxtOQ2Z4PjBaALQ+t7rondNk6WjR
uVWQx+9mYWLhOR6/mIWyz5FKvlr+J11czHFSw0UWw4nGSIRLYw8USYe6iECG4WzqeP6u5fz7OJyL
uIZpZR8ztIVMnqfkr0DcYhE/ujyD3ePN96/uq0n4sanFIZtCUKejaCohVkCdKeLxr+8b+GoKgpEN
LcC5wIUbyOkUZCnyFGmbw0lMXJWuGjoj20yaiL5v5atuYOohM+viBP+0Peh5ZyM/oBw1FTCbtAsr
7M7ft/DlHEcAPLvbwLsAmKLTjqiyRQKL8ceuwCRP1uoPJfZR74cd0h2yKpt3ypQWWWPwfbufx8+B
HryGTK+jAb7xKV7o+RRnnfs4ZqR5qIupuBS5dBJkdl3W+N+3tcAuzSsKjSE5DuwQEM24b5z20SEQ
JdD65Ck2VWSWxxte1hdFW0VCWlCcKZEcTa+SYnZdewBDKkzatPBL/arkLdIVqMQpCKEyor7WNosm
5cxM+uLow9OBBwO+GrgfEJY8fboJnlQsr7KnOre8Kq23COZuYte+ijW18JIe1VqrX1cN9hwLL0IC
T5z1Hv7Ar6zi3I43V9tPl6hDoN1lwf4cqb5Pdi04hUcO67qnfJNBSBs+iHCKmYWPzxVGv5h2c0Ou
as2OC7gyLDo9pmPVNBV9MlagsUEPHeZyh2QLT5oQtmXN84w7Z/458uUXkw55FQSLDnhH6OBiHlRT
YiG1JJ5YV3uN3GW54ZnaGZGmz68TegUW5JkQw4BrBDuQ09fZQ+2H1V35bN+SSBYbfT3sFL/bqpEq
NrNSn7s5163Pg4km500IuQLk04DkP20StQOzqVX+bKzcY3dbvSPV7JW+6oDFw/X9EId/hUb/vwz3
B0pgH3aXT2W4neyfM3FSgpv/4HcJznD+tOeEkAoheqQ2jJlP8bsCZ1h/mvNcsKGLArgP4Fz/rsDp
6p8EEYbmanDjNeat+N8VOM35E1skcEqYszgEACz9bypwaOLD2ob3Gy7oNrRKkVhCU7gYns4S0rkQ
Q5W9CLI6C1okwpX2SrSV37Xs3KFyeqn43RRW9wzVhNHVJ+FS6L7p8JZEchylDCNxvVSvgsFk+wIJ
5lonsBSD2yeD1aeo/Iw8f3ghV793q4+VxkVCcG4dR6UFQgBiTQzcMmyjRSPrllhNoG4TuZ91ELAA
fbh5SgQ4d39LgXBeYf/ZN3836YJYj7Ma5VV16Y4Luy2Vm0oKc7ZIj8py3fo9LEhD7NURCZt4/zco
q6exwacmly65Y+eUfU7QpLHiiEOhdWoFCOZRyIoaD3fSyLkx786M7Lk2F0m7BrJ9EzHRZrGpyEF7
no3PZ3E4uWmbw99T1z7XpHY6a6HFjJpDDvQ2H4GS0sWa07N0li/fHt4cUoDQRCDLXIKRGtyWGlLu
JrRQbmYQafeCqsHKXmWPjQcAffD9OH4SLJlnqDufEy7SyOST4ZBIdCtW53dXsYvEjErTy5sNwPt6
AKdhb2PcoXCnN75dXbiwBA614DyIdT5gFzMWq2S+2swCO58pb7UD/LghRBC71nqoXa/qD+OohnE+
hokL0gs75oo4F4nNb2vZKpi/YJwh4wB09uJwLAqOolbM2iDfT9GsCgOxBaD1AUQDg+5sVvvzjmeD
Z/2f1hYXjmkaoExTVED+HyC549Gt/a6tUXgQY2k3Fdy6zrb5xXQF8gLFd3MONz8ZSWsC1XElR5PV
JD0jYV6TbL6fPIsA433hOzjjcShAHgrMwOUi5K6N+qsA4yHeKpcG6PmzQiPIQhyaTO41bJzW/2W4
9rnNxSrUGXT9Ki6xQrzsebap6Dj0bGelDOM1XaueNXuBnH1/X6zLk57On3+453dz/jSW6Gm6GY5T
NIvMzHw6e0QppAzOm7ucXlA/93J+uR/aIz2gFmaNXhIdSJGJdCsxJBsJCYKSbZKhOQffOte/xYnc
xyYdyYj+ieh/+xejf0YB+N+sEXx2QL9YficDOi+YDx3kHRHxqKNBoP6LdwO52TIe7f1NsZNz7S2W
O5Ddss0TDGi6Afe82fym0DIb4irV3xBXmcdrsbtgT1U1d2ZD4exfrAzwkxWLwFshaLi8MAzFE7Fz
ndbDmRX4DqtbtgPrH4KT/isrT62unLS2Uhm0RYEgpiAH+JlDVaEV9KiWjgaKeQrVsgmh4MbW2sKD
fWwWpIkkgd5OLwLZQL+T5LKYMMvGZC9R1WVMWdm0OJSltYECI7lQ866/JcW4bZG/qHITkEktN7aD
1cC6CW6asI/WucdaBm4TB5ufadQNkHZPPChRDVFFHMRWpV4cKqmdmbhfjTM42TjFoGMxmyGcTiNK
e2WoOlcEUoUKrSHpky7EgwDuxjuz132xIl3oK2OXQ+2FQHXptCUDJS1KbQAujJWsfTUst7Lf8Aft
UoXl7uilWlRs0xs95Oetab+YuydNL9YKZARRP2sIDo+nLkjWZG39bMCIJqD+9OtzRIgvjg0A7RB/
4FKMGH2G7n1cmINApj+bDJyLMN1kQB4USnpmLL84DE+amPv7Ye0zu3TIO2CFOqVvWhDV664TK0zO
lupmNOFyGQJSAPA32nMATF10RjerrB8sYELnanKqe8bgN/D9qyFBjs17pQXECfl1+uTCDIZjmzvH
nF9kUN/38ZMHWHSVGgV4Hg4egBaQPDIjaE+Cu1UDVgi5iVkE7sws/WpoP3Z4cU7VpGrN2EB7xX4I
Uj+eNZOpX25iFInUAFYkq/z6PNr4XUhpsQ3himXAuQGGN4imFovDMadYlZON3dw3X7XCq28g1d85
0PXwVMWz4Hozx+eG7tlP7sqKjDWiyE0TDRGJ2rAOYVEYAlmoPHZvHNTNe6Cz/o6211frCHk3yAzg
Aooa++IMGCmrx0x122DcVm1kRmSt+C1ug5BR+DsCW+/Agc+j8p/2FkFf3ec6DM7jNtBvrWvAjvSo
fn43gCTrZq0cQFK8NqLuV/vavauPQBn+zHT4IrKeC+H/7vD8+YeFRhjgPMhuznsWQHhI38uIX2jr
s0DseRl96ihyAvDXw7XzU+a2JGUJjlgOLizunLOKkCtB7Jh3KHU9DKszc/yrHcoF53bWZkJRdM5S
fOyVPrk1cKWJgHTlO0REy3zRhAVMNZtQi+gQFSISq3PWrJ9bdcA5NbQ5dYKTfbkvCnhEUGZhLJvp
SrNzKHK4/vcd+7xZQVoDN7D3IjKcIBdvK0tJN7EOLTjFLJuQeZkJRGXVeISsGYhbanmuQLbkayM/
8bFJZAtOh1ItjBgXWjQpomJjbQ2fY1F0mJ1YHqt5pZZRupXrc+XML3s6ywzioHE+G72QgnHgqQH7
bYi+besRjhSA9AJJav7INB4A3xsWqjg3bz6f4A4UTGZzGRzfs1buaWcrgw91zLFJ8WCIDFByWlxY
up0b2kgtO94sB5SBS3tudXxehGgWylo2JHqBMVpSeHP4F3VTjQPV7MHwbwQkh1vXG1keklSNXBFD
jDiNQ24Zt//9fALwAhVdsAwRhS7OHkktbbCTHiGvDmSx4hT3cR6HJrVuNJE+4h3o4eAoZ7Yczfp8
BDk4BjRkEueZjEL+6TDrqd1Ltchl0AtTblwjqX/IyXDlVmadA56gLvMH0tTOSy9Hc5tlVfxUaSOk
mEcY5Via1DYggbJNTR2d+wi5mm0Rmz/kUNwlTnfD3P62oRz+5uo14uJiV7Nia1Uscg2d7x1Iz96i
ssF2XUmrZFObZio9SW3lchwmJ5wsC+beyP0FY5cmj5mLHKTbVD8G24Uh8GS1Xg30rVc6ZbW1azL6
MnEdb9SVV6PQ83Wc2Ti+B4BXEnO8KQwKv6822woBBucotC7Ms6QKACfexr1RelZuGp7ada9VKi6U
jOzjrGWR0roRrforYFTvC6OkvpJVV0iBFFjgKokwtkVk2P2tRoAuVdQ93iPEuvUgbyCq1NBbC+Qd
x2aXtNduJFFv8rlGZBXmtimRy3SN/iJn0xMqgldx3TwWsXrHUrDEBcZPAKWr2fVOyUvmdbIavdgB
yt6Q8cZpip+y1a4qk13jRLlK6vKnZjdZoMSgydExHBS2SqkLKUykOfx2Sp6tLr00qco8BnGrLi0v
RmM4FFV50LPiAGDP3mgl/Ohh2DDWL7UicIWQR+aUr6RC/kytbsxk2gKo24OSJK/VzrzRBjcS1IIf
s1OoYLc7b6Yzbmt9aIKcOjWsxyASJ+Blx6eVmJRXewSxYsraYy+cgy2gEKh1UPvOE80XFQqHvOF4
VWn+kvYqtI3JMHmdaid+axh3CuNQ1tTlD9HJKJ+S0BHWiHdhQWSoVjoP+OSQF+pt1hk1imHmZpzk
vp2m3DPT+IoKgOxNeAp0OjQI5spdrfAjSvf7gvIsqGcvrgKCkB7RYXJgu32JmWXrQZGnRtQPTRcA
hfoA8Lm+IjW1/WKg+7aBt6la9pdI1e3dIdv3peNpdXJjNuzWwYHntfhXH5DqQ12REqopveG1fXIT
M5uAItErvlTZTcbyqLP4j9ygrteW1VucqPC1r8VesfV8W8KYx5dG+tAK7dmwhBPWlvw5UPcirVXj
EOv1XZJnDwI0gxAvByoajWguiC0bDymJo1bApRtiNI7XtchMdEmbeFpZVFGhD4lfpZPqV1Juc8Ff
wKTgkTNMiD1BPsTQ1jmoARiEoeghtJK4ULazmtWIm23Aptmqqtqleet4dd51oZJIuAyk47TRBBlC
Oy6Y7wpWBriuZqs6acDpVMtmZcbdvsvNnUyLQ8LJrcg46pFSHoDv1eEYn8UbwBAZuCNuW3pMpyyw
iYKxNPkYdZNRXST9GEfSriBabkh+9f0mvIA1zDcAlPhA8p7Nna1Zhv50O6xr3c2Jw6BxyjDwHY59
wOtLJRjGim1AEwLIsxB1lIvk2jUVfefkpdzWFbO97x/knb58GqTNtUb4e6LYDdG/ZWmuacyy6/Ra
Bimhwx4o1HvbnHhgScgs1gMAchZS6uAhyLDvh21e0MusH6FcTep2a0DbhCo0APVHRFamkVBXJjck
dnJdVVDNkdZ0X9I28dNpaAB4B8NBpv2GUtquMw0XSd4CFifS6sVOQLBIJ+vx+94tkKrzMAM6Npet
UG7BeC9rnUI6GqsqDQLX7mT5DtedcKCK+1QqWuspQ2p6cJdTLsrOeB6y/Bpcjj5ENf6XSJPRcwFu
e4aDXnuFxKKMUE7bG3y8akujv9HTyvShMEcDMBrg4Z46T1yf8ojZjRKe6cTnOBrmSqi9I1VskRm/
ejpXGFfAHYLNUgBj3AyHgNmvWydpuS/TClRlrXaHO2lUrzlhAnsSJEcIfLauIa1lr2pF59d20xYr
FJebbZkrtyIZWg9BCVmrekFf9KQZA61Jf0yE/fj+yeGkjUc7mV0oM86IAQg5Y3p9rqJTWxpQ2eAB
ybuiXJsZHQzccCUBl8mT0tF/2EZb3tIiux1d8Qimy1Pa4zQtYvpSqdQMS843nclech1Adtybt7Sv
rvTK6le20PaQE9MDa2BRYukb+MvaF2Y3xCGR9jVupdmaOJSHKma/R3l8UVrlz2oSd6MeywMR3Y/B
JVeojF11Iz04fVn4tcbWRFrhUKR9kNvsNXXS/CG39TaK27iKNNHagcZ5uge/hmaYv24LOXU7swO3
Vof1ROvunqcyvRxHy/LHuqlWbTOUEYh2SpBxokUASq6otMBBAN1o3wqzeyjKunuAPZ/e+dlY8l91
I9ZuVfxEBqv2Yjb96oZiN2kcrkBTgP0VfhHkidZlyHi5JnZxUYN45ul2/9za9pNIcUWo4yiWMFRv
TNuDDRj1HGa8VEzcppyJcOpgGW301jqVSsAzeWXUNIeFtGxBS49Le0XV8gg5qkMbD5eVqHepWf5q
8mwDXawoMZpdjOPQAJOJyHznTnRl2u2tFlcXIp+PeAit9dURZmEH022IV5XtdkCuT4NZhNeJHLqu
vbEezHLV1+s8s15rDcd6o4MN0mL+ZjIohmnVu8LTQDwUMa47GTMC7BVeIiov6/SVqT4ggkPojEU8
XueG6ROlCYbsWeOI61S6htVsYJpynyYvqVMIiKDA3zebfCqsm9IYbjOELZPp7gQd1qm5d5r8Ilac
IXDzdJ+18IQrd3YzrTMFzmJmAkE85t5pk7kzkYrueHsDvo4Xt78SoIZh3BRV5bjJU+7btuJB621V
wuLDc0Qdjj10GtnWgnKsXQwPMa5wFeujzn6F28FKwek5CDMw3MRLiRokLW448Yow0x+m9jJnEDou
U19Ns8FTaQ6uYbajgP4DqROWAw852EWsNVccPCoZ3xb9E/Itd6YRA6OirCaoWFNU7mJAqzvwYHoY
loNXte+0NU/u7KaEHNWeGDsG7lpoDj1+ozrgFw9W7AZAY/kCs6StjqXZ+xZO8TalYcyzrTFpO3ta
KW69MiWEA2zVV5RmN4y5h8mbKzyaJu6PSAqD0XiAp0MYKwPyhTp8NQ/mkCJGw5opm0MMZi0p6TZW
Qe2MX5Rh2pYSiBflsinfEO0HFJX5bJaPYkkgXAkevuWlZuZnwOBK7oTzniC5DLngoRInSKDlfqU6
/sT4yhh/6Dp9kxmcK7Atpqh21fFPt7EPGgFHcXgBDdRvahHWhuFVI3Jg/L7ibWgqCDIqkOQGx8c2
4apImKUluAxvAN1fuk4SVfJOhwOkOY4RQ6dMlq1dWt5x9D+nwGohwZXym6wnnts9dcCYVu5wW425
L0uxztJ0lSHxD7r9RVc3yEs3G1Nn6yHOQqts79T83hwgsSy60NWkb9bqWztqLyJzJ0TXZTAR/sAo
wI8QL6Om2KmmfmlpEN2uEjsyy96vZfeYO9w3HaxzU1eimNeXevnSdsOboYEtrKnBPLHALwz7dGs4
yDJRARGkFJNmX5X0oDZvbVWCQXLR50mgNMLP4+cefPqYP3cmBFyda7W56rIypMXWpmkw6W9EHcPU
edGxEeb0ScvNoNDytaAgGFaXkj8XGdBMSgaU2FXcGsIbpYj0PMm8GLJkHq+xKlUHabcR0TzI+7te
c+8tB0dEddS05gZhy67J4sDJm61b4Nks+yjnmBxO8UFVmBs+XIJ2uWclWQN10QTOaP7QIP3a8Wal
GTeV5GGmAg0PMnXeW0c6NaHd6djwa7ZLE/XFxSIeeumNBdlJM4fpU7IWqrgAMREBK8rs05YYsV/k
5i9b2FejCt6R9gYtCY8m1FNVuN/mVh5N43hNjc6vsnwFKuYdKYC5hyyjBrHm3HqcMuemt/RwajoA
Pq3G48MvXbCQgTM1wPJ84JA1wmrw6sbZaYBP+EwbAjBpt3pdRY0KmG12FPV9NSqHvhluXPUHJ09C
xhet1YWdNW7aCvemBndVRi5nJ96kd/0Cs7oWpZ/Gt2We+QNAp+AQVxkkRTKxYjpbJZYAf6d/7QXG
ulcaiHuNxb4smj4obB0CjK6x5oU8jEN9kLE8urwJElDavCZn1JPEuNcsM9Dd7GmoxxvgxR0fPsC5
z4oaArXQ5EHSN5ORqY1hIbtdL+B+PhogNHcbEIzXTsI2imOHGqLLNSln6TZ6+L/UnceS7NaWZL8I
ZdBiChFapRYTWOYVB1qLA3x9reB7g9eX1U2rYQ9o5DWSiQjkEXu7+3bPZLVVdOMsVJv+v1mXqG00
5yDr5avLzcw39dqKcLqCTbKW1Z9lknM2iJJ2ZHro9OFrrNp96hQ3i2KAaZxplynpc8rYvs9p/8M2
UuNH10raWlMwbz4yOzm1sTEGHMZcFq2iK27A7MuIREZfHUDzDMvfsJvKDDFAWiqRjLHFWeyhD+x7
ej1JDe6JUU811PSGaTjjPoep2bTITrbX2uo2VvNwXsyhZpnGz3zefadb08ayhwdlsISfqRgF+ItI
qb7Lot+PrYvLOk4IvvQU6ZvtNG9NabYbJ8HxAGOlkBvm/m5GNLCY4m2mHnuAXLX3U9wpPtYuCJhc
N8GNbnbys2bN9c84z4AqtIyMBaGdNYGEv0rWq/Tmx2ZU2m0bq/PT5KlNOKvS2WGShtW7YzPzbiwY
iGn5zGvK6192sZwY4RKBcMQ+cStGkibu/lXTS3frDkNmBGbXCvtJ8Irnn9yJhR3NpZNv0mEcbmO5
llU0zVZ5nqzGmDiAkxGFxdjG1zqexdvide5DHKfeGUApP1ZJOn82bp1FqSbbQ7Wa2TUhJRK35WxF
pRKPWXVScyaMnbEVp2ou8puX6POlMus48dPEyM+KzVy272lFc5rzenng0mhJvY+N5GqSynWyvSTf
rFJ4wZ3W341GLS7NLAwjXGaNQ8oYcH4IxARG0zEkcmGxatJfmR9nQlXo8c4dF2fwrX7sHgCuJEPS
k7oclcoebto0xBejXLiNu74rL0Wn/NJ1WS2/jClf642FKW+y9Xq729RFQm4B8+y2ebALErZ8Xatc
5nvarnQCr6xshoFb62wZyxdKr1Rh8s+0Kx9qNp7Q5LhEwbTE4q3BmOmzL23RXxIM4Va/UbFyIDGz
EQ/VrJTohrQ0xv4uFtbb1IuWhNg+9bZZLbt/kpz+jWLRCMhBbkKmAOT33xJb8TXv1dnAA3NhZOBu
cqRczLDwiauJxEb5B4ufv8vr7k/Dwx/JqeYxcvsH26VKN3V7q+xhAuLttK8P9xs5vCuFF4p6PF/+
Ccv9GwnwxwPv//4/CBVvivFViIs+1MESbPNnwvDj/7uT+jte8Mcj/oBPBY4bxYRyF86m/dLCuym/
SlJoYDL5ahn/9LT7G/qjbfs/3uAf1DJuJGPtDDxt2vQWshZj59684C/ZRx2KD8zi/wGF/xsa/sfX
u4P0//EGB8vspDvdvx6WdELmFGgzlg/l1mi7sEqfPCl9Y8n/obP+H59qMxCIRd1d7/bHS7WZI2tG
sn55qf/KhzK293yof1oe//OC/I/n/PE6tSWZOBJ5znzo9uNnFiqBsZXwYPekAeWfZ2b+x+32H8/7
423O8Rhb9ysERtM+NARKpsGdt7mLu//ZTO3+kv62Vv7jYX/QmRZcoqGtPMyujmn3NWkfdvyPet2/
kTT39WEjlb2z9X8PazPXKXXAJ+5bmvHa58QIjeP0zfRriMosMl5Swx+wK+/f/q1I+l/pyP9/M2rS
74Td/92o6bEu/3Rp+uv/+JdEXPf+C9de6CGN+QN0wnc6/F8ScV39L9yZUIV6FsMJGOyyjP9t0oSu
nArvbjbgwPf/Sz3+b5Mm0/gvAr3uSTIaHAUOYNb/RiIOfPQXU/QfC46RHBMF+93MGGkBz/rjeE96
DB/jSdUxMEP8gmcGjYYhrpMaW/u2LU9lrkWemPMgJhWSzKP56Lb2OV6hZYxlIqtHkBCRWthzuHkb
yjU5jmOp7Cy9/KBxWTezssw+ro/9potN2wfA1KJWrG/kPTqvKWjqvpJvfYvcR3NnN8JkGAWrHSX6
K01zgk7KUjHS+bHoVu+vVJBBpxd0LWobrLXXhP1K+h1jJz6pVw7Fc3IWrVYEuM/WUbEAM8zefi0t
ZvhiKOzZtK6lXjyWTmueFa0OV6qKUGb0FbjGhFM5Mwv3V/HvOMfSi4N0GoMlN8qg6/phU+U1uYJ1
So9NfYxvztOSUNHMiYMQW4Bdrf2ukb29cbpBRlOvPgoj22aJsILWbqkhnNwJ25jzV3srsLDyY9nR
VUjXi4x8grPsYlI3ocn8cUXRsRrzwVNHiSmOtXVK/gPMEgBS3eJbzHLASqjeVdinhImTPeKTvx/r
GZtHWxOh1MzIwP96Smz4+mKszusmrbwgdvr8pKVti6+Tpm6U+GChEgzH3n1rVBs7TjuNitKjWbfv
spZ4Oalunh7mQ6Kb42mpi5uWukY0Lcwq2dVFJt23lrJ4CssRgHrm09iZajAsDjGsy/Qx6L+t2qv3
iTE+5PV0jFNz2aXWUR88xn4GzQzsWRzUFQhVc5Z107ffMseaihHcNfI8DHkMoIG5aaPa+ZCNEQeO
XnBagUVREPdB4ZalvzTqeys90IAq9avFbIIOgn8z6G59VKWxFwBkwayKBANY5BJSMfbIr4gjNvDr
q8t9ZpoJTkYrTZJKud01X8J0bX9p+3w31CRm9vnXIkS/y+3Gj8s6CV3iZgJ1/KmPuRVmxF6CE6S+
A49yMrST0mjemSkon6o83gyGNMM4JRatbzPzKO6jq3Hc79aJ7rWEToll7OvF5IT9oNKGO+SF3x2i
FB0SB41NHCQD7SGg+6iSXO6ac5jYlhauRcF7aga/MO02WKbyICa99O+0dxovVTg1eCaMibYdnaaO
5qWqgmnAq5BMsZjkP4rzduxgyeNy07YyXDKiZtUF/s+Jm9xHj0Zrr+sRcULv+jguoDeoGGf6d0Wg
b1IZjY+t4muqCDFSIC68fk4DfTS3rtRw2czXd3fstaBzJk6GznhTe4NzxHnJccrZz/Xw0vBmE6UU
kWwmJ4qL9EbP/hk374omP2bVZUPV1ype8kDDt3ouKoi3tMVXs0i18KGSBqzpc5HVoNvvrW4px7kn
4j1vzJ1winQnyofW2yxdZbzGBVm6a9VHisfCXmQG9OvNl64csDVDsj3Vinbq3K8+s4dtmZKfnJpM
OEwFo+Zz8dI33nHMgYrXZt3no7ZRcEiiscCGDS+ik0FTMNSHFWjBIxaUKbO9mmVuMOERFK68OFnV
TaB2xvOsNElQQOz4Vmu+Mzl0XWdxw33KppmWYBhW62el4MyTEy7krQy82tE27aQI35js3Z26dwxi
I3vH+iFWl190VbeBJeaHeaKlpekBgwB7E7RCyP20BF8Qz91IY3rU8nXaFVNB4lmhvqY6e4euCyu+
tCU0NV/O6tB+NWYqd7O2PJc5ON083J2OEpCFWUuPVhZnD0tn4PJAonPu9kOo4IXXzHGKVbBSbmZ3
wDkmyUHAkz6YTExYPZYULnHjqVV/VJSMB3zJiHtMvdBkgi20CivflVhNr5Nxq8bivaCvlOOqIRhM
ftpd4wR0kWNAR+UTSWyzajUt0isHGw1XgfMvm3DQU8y6YAIuCSqLrl8IdsQILzLTVj7Ui5FvIB7T
0Cx7jnmtrKNs2vP53A0mU6mfkHweYrVXRkvJC8y8Mt3WjljCxVGfktR5y+JGPfWNUE+D4jww10qe
ti6VrdL231ZX25fcjWXQTOP7ij1BIGIbu3yjQOGwau/GkJtbJ6nfYk10p2l8FsWQ7ax1BWlQBViE
iTIm5TMNlpH52pwsB3Ma+51tL1rgKl5/zpWFdVc1LW5O1Xi7R92aXMBqJ16S1iif20pxIkVpMIBj
hEOSbbnJczzjRKmbe49VPZRcPYbI3dNSrs+EN9ZnbQW/7mLPZwbZudAQvOXGIs4rkDX7cn1y8MLf
IXAgDqh/U/HDORB3AIAtcXJ0U2PTFQ9aR9pjMSzrzlxkGoIff1jW2oII98oNy+hVcY0zoarmJlnN
jzkVnyqQ8CFLE28rotoujahf8/7FcDtgBpleRrQihXpp7YqhRuO5XpBZD4uubRKL075vIBslRmaB
MXfJLls3etu6G9OYyhdzLU+Q4dkEKaOSbVyY+6oASJX2jziRKVnwU7tbhrzbKJ0c9nOnOgCvWfKI
SiPZKR1GwcO47Ic1w53XaatHVWdSrtbt+8B/749SRKJdiUF1pAl8nOZnfYwLTDLaGYDBRTLRJeN7
3VkPc+5ax1o1tYi65DJVInurkgjfwzGq0rQ6maaRncF92lCTbx5mbthvHTqxtu/9whgSUwe7JlHq
cDCM5Naqybmx2+oqm6H0obWK3V9/7EuVN6VA6fW1Wp+Hrq3POsdNONVZEs5NSXxUbDQRui/v6E3C
O87zIrbc+h9ooKZTosoZpIl/MmsjAu3m16d2WhyNMe/KjXVzW1UiPyfOt9Sk9ZQPahMoKuNltJTP
WP1I/PgQVA02pltG1iJ56Lkp8BvdeIXBHxWhigjd0ZcukkM96wuYjsLSiOvZ3BRJap6du42hbu1a
od6rrvKDujJ+aPVD36cEJjf9de0Hcy/vdZciLpNZ1zur7CZfHUtrM6xiZ9eIpY3Rq0PvTotPSqb7
xdiGDWnIvkqZt29X2jOvmI+24b21XcIV6mwzM94Lc9EOSq2xVOunQVZhuejQDsVLyanlpwZGooQG
4igNz2Bqjd9kHm5rjvWO//s1FmbhW+b00drvmP3cmAsIZgBNI06JV4zjkBQz4eeW/TwKaW97iLKK
sj/KsqtnfUqlPbltG1VadSqnJQRcJ1GMxE3ytzqKWcUJNE5zh9Ks0TGgMmoOvjwiKrj2lUlTfakN
oWPURBoaOPt5A+5uldu+JRUWgYWl/VL7XN1kLZb6d/1AaYDU2Sl2fs7zXH0l7ujPrjiPmmQAREfN
0eYHTEEOFHKnWDhBgy68bPJLMc67snW3bdvv8J0DiHR2rRtvO+V9TOxd73mbaiUgOFc2fUOejtLC
rsmFQnM4O8ow8VuzCa/P+Gb2dGMrTsFatNJfViijsq687UgxvCY/bOQXfpUHloYDaa0Fy1CEWur5
s9L7ZZIFCXKmUkBOTWHj3eYFS5Z0IiG+gj0jsNKdwnTGtOxQKoj1Fdh8y43uB6dZ6RHkHC9nMEOB
lGpI69C05U7hG2oln8vQfM6jEAWd3yw11YkTjvjy2aOrBuU6jgGCnE3qmXjZDcaunvoflkQNABgJ
kjJRta9UGiokYzlih5eS3/5FyBEONkxEAgWrcxsA+sFG8IVTJDyCyGV9Ohc2wCwYJ9qDIKnKT0ki
h0e/EbsZ9Zk6bjV7uA6zbW77+sVRUfQsTb5T65elOvUJSvp18GNDjyamFmOFuIHlVvaan54Eqm4w
WD9peZPzsjNhCNTO22SNc2kr3KBACmMHBkhmn3lmPGRFqkTqgH8itWJvj+u2KMs6LNuc+rwdgt7y
DvwStc0EqIlWN8IJgUd0anIxx3Y/6j8HQ2UjvFf6EuYDtqn6uJ+lxhlt+LZSYtqYBqJpoJvktmdj
Liu8rphCSW2zLn7WattkrLc2TGgv9SSadCvoBmSLpTwmZhbvDBIhhnvFLbgoaRnlAf7yqHiDEmgj
dB1SKN/K+mkXo8/wlYRARG+RUe5SW7X5cnIGK1KSt270nnRzfXA6DY3cgH3iQCXRuuf0uc2Q1Tm9
inVZCRtqFXtg6pfVErFvLivvrNefEhpFb84dP7vrENfm24sTLYxziLRVIihV3DK7wvtoDbPGaHLU
gNtyDga7eVDn5XOuCtNvzAI6onxUesUOuqR9tRcKrpHqGBS1nMQ9SgccHVdaHInF1UZ9GeGbeS1U
iKLCPi6j/pVZ3dmR63vGiDH3SWAURhKNrf7eSQJU8Ri+nwiYYi19jr4TuFvRi8+mVd91pew3le8J
ha+IqZ3MTHRkg1tEJrqA+5OviDj8qtHxnhHU72YGST+mkEO1QzpC+Ztmj8XGNszkoG+L2PgRd629
rSvxs+vtrX1fZk4n8W71uL4GXo835IkvuvhFwLEePbv5Bvgc9jIpf6P4+1qxq4VCazU6M8SHmlHu
TcWyA5RnHCbkg+lDSYW2VK+yV4yDh4VqrjW7ZLCUhyX3kp2uKEmQKba6Az5ZkbImkP6Lpe/QUbEV
OeH16SbH3pdFA/HWxXnUlsjRCtuxoxa3ZOn0KzucJDBX+rm0IRbSEfTDzh9twVDXgBdVHZsPeZo/
lA7HTOvUm4qcp01c6TQchYiSBufoxbmYmubCymH6XLV1GNvmVZsXhK1WqWyybB5ITirMgDqE0Qf8
S4kZasOpbWHdqmvCphyyd7eFKnf8XvFXfD2FAgnI3sqNNw/NamyKsxsbYZNovr6Hz+Ob5nDdB037
Quw6pkd33nLBrPx7r3mS9OSzB6mSIKUxr7l4qptH6Rw6Gz1sTuua/urbL7n8FPLBM6/deFvkIV/e
J3TAL7V8iN2T5m16PEht+6lnsEyKz279jZbVN4cR0aTjL50IqQR9j1xFupXG7gJdpGHNdZnOH5l9
ULurMnwVy3ViDC4Bkanr54wMTQ7SsUZV6Sf5o1V+1jYX4bhzlctGF+/T+paMeyQ9XvEOqwg8Qc9f
saZItprQzcWPC2d2bgI30JUHKqKh8ldixfiw4pjCfqrqZ5G/lfET5GnYKbg0z/2X8N4z92zVOzd9
zePfsfJDCA5K/GnBbhwkQ5Lbh63it2LfzdsW4HPZFOhkevkd81hcgv26fbPkQZkfmixqiKuBgxwO
lrubk3ezeiucx7MUR8UMUnQf1h4hlJ/AT1dI0Jv59V6mJNnGOo02spZdgtVsUvmWm/tzfMFy0xLH
ckCGMj8WeemL7D3V1bvUlbYO/HXeoFMuzHOvcIZyp++y+Lhmz2n+mpUzoeCmv1Gb1VdQEkzGVykK
/B2SwJt/T+qpA+7vvL20H9EVhm0DZhR/tcZhNDZc77LdTtaht5AxCRSjTRp1zVZoG6u7+297vjLe
nE0xgr9sdf0wLp9i/Orwxa01Mta1B9e75O3rYrCP3Z6i4ijSsym/XIS7w89Uvw6lFWQa6hV946F3
HHBi8Cu04uhuTUkn0bibdf6Co2Cxfk/YwehaHswomEFxshcJqHTfzB+J9ti7mr9oWeCmaLAWqOUd
Q4+UY0awFK9W/lGIU1x8x+mtpEYiQQDlw7cjo4q0YePkroi83hsW7WRflmZfuUftPgKOOVT/rZYn
24nM/NIAL8QPcY5ZNB95NfdLFeQWkjp2UWgoN9GjhkAbbhuB1A+KdVSrTT9zcPmNHqjtUU7vcb7l
/LSHsM584wxY75Xbkd5hdd7t/DOj7DW3tfhlAfOoym9lWXzc5Efj2FSbQhw986dm/mT0/t7PomHe
ZkMwrWExIUvfxfPBmX6W+QUh1l6gQGvnIuy6p3xconUtAiu5clTMymMz/7bdGEE8o2DjtRdPtOYt
irpOpj6Nq0uhEpvKHiPbwG4/JwO571WxD0bPZTG7lxIutLG+1PQgdfxOsSov0Os03tbN9hNmSOtd
jI+sva9vsZMF1thuRK1tzemF/6YUV02iCziMSsTN7mmCi/91TPdc2ZDPIUgNADFDS3xHr20Qj7Fi
1cssnr3yRXEeeYbqXRxnXyifDvbm+KPjPdwHbvVDb580/AFL9K+aL92bUz/2xosxkHRIuY19lNfm
uyqfdm3z5nkHNpmoaeA3Tvmsx6+98juRv7zhqOih0kf9DAIQDkRqJW+K8ViZj3+1gYhZi9+9d8Nu
oklvd7VDc5LeqXaunvKqLtTqv1rnQTNveJovy04agTcGqKLG5KHoKVPjl6I9V/1BAbc+OvZLvlzz
YsfzZmLzjNCKd50xow+gnIc9Wt9F/rDql7hEDnQAQZ2ro07/15TMyZQcYSd1/rAF19xOzfgRX5Pe
HBe9ZWxnq1fh7KLr3vCWOQBTzPB4tEt8gpQokFwiOsyTFp+9jv93by2XsToq+cYxHztdQSMe2QPB
ZenX2N5K+9jw+kztoS63zD8NZy85Vd7Za85lc8vbyzBGfEF1fCz6natt+Ub28lKVp4mRivRjgOLI
fmRtRwnzYBq3pXl4s8CGBOewtpExQpuvRnyM0wMHzVJeC/cyZe9lelzRs5hvfXNS6v08bLQxmFek
fi/2fCIUgGXxmpa/HPG4eE+cMWV5KPWzlhyH+MFsvmrLCCYUmPfjVXgUeb6XATsd1/WpUcRTxdvu
258tFDgHshcyWxA26ps7fmtoXkTzyyaXnE2dVqgcnxC6U5HG1gWr8cbeIhcE28jNQ1wfB7EFowhW
xGxiv2QXPf+utC8ALz691z2JqLUuZn4ry9dlyjEVi2ycAsdrKV1fpkVU2lmIFAHZxSiuZvVUanud
KByb/sfUt8CWDsNXa8hrLBOkPEAdFfMOE18qSz/cemNyOmzRgqj1tkkfjfSkGY/eXTGhfKbTS0fR
rGQg3/JtzA+lONtEFMiXtX8uCHXNr31G15PfwSV/RuopEo6b2dg1y8/cDtXqhyme0/JtYGBHsHAG
T4Zxe2GPAMPXYseQ2iI3nryWgIeZzJGonLmUjXnD+gmBeclTA3A88tat/GR0+yZ90ejxK+9rHB5X
DICYJiLgfX3k/uLNDGbglk/8VtZ5CXRtZyYHdzpr8bFqojL9MWvUPOB23vI9NBLRXXa/N5f2xZUP
+Xx1qcb5SvwK1jpapqeixEiQITrzXIqDuRziYr/M3yVXDuu3fufuy1QOcXvrxXRju0V5s9DSia2n
HCTqeERqZARqG2f4bdGxasNlyJ+lgZasel+PXf80eq+mE0Fi8yl6tHTbWLuy6Zi9N9xdrO4RS03u
rtBPVuLn7mZcv2PqTOVH4V4d72zaRx6qdFtP9Vnh1vJDo/EfjoSlxlWUKFeB8yGHaKbwQ58QpoKo
UbHrxYX1agD7MaoLGrIUQa0d1OmF47Twvtf8JbNO2X1zO9vK3g7WeaYwKZCKVtNGVj411YygVed6
zasn6g1D/Wa0oGi3MwtC3bqIqfJEDSbsy9v0pYkWxMarRSm54496I1hKtP60kUjv2KjCYasT5QOX
wmqgsGageJnOnbmfjSeltAOMEIIO/RHO+EFRwS7htd82Jy+75jamD1yh2cXRCXGYbr3Z8HUDfdqj
o+NmVt0vu1Ogs56c+ERrnmfblcJ5DgrnM5d+6/CxdKYayh+T8jITvqw1D2WyqfCqrMEv+jK0ysdZ
Rp12MkF5tO2snluJSER5W2bUlFzvdGvNjtsvm25jAzck1Y3THgY76vvNPL+UMrT7H2qxG4hQJaRK
kMxN4GGA0nBuNqrKtZP+spxzwZyPZW8hB1nFRvxc1LsaNajBvNE27ahDuBAVRI797zXZCLkdWFA6
jWHCuVZHVhIlVmT071P2wlGcV9ECl9jF59EJ2bL6HJraFmQEIS7zc2MsdyP1GyDaeFYp6ZIw1bfx
uo/Xs+te4BadftexxNXHvix8Z0oOsC7j9g44l7675WeRk+INUIv2e1tFQj8naIHsq1M8iJmUil1O
TC4imrh9UarzKM8y/+gcx0/MnTrt+ikCtmd86JYZL9mmaMNuOaoHd5t1+6XgoH9qrO8yfbO7x7q+
qStTaFGtRoZ7qOWeD2LX28U5OtbjSqWgA2k/NTSF9aEekdRNz6Oy660L9MM9AtpfAauy7GPOb1n/
VKPfN17ozHxFOU4KmQihMW5N9oFJcfxoOF8Ix7XylN89EdNIL/fVEFbjHjmcaDK/mEnopqOfUdzJ
t7J40scvy/iRNJ8DrGDObOBY7awGXu7W2ae+PxV6qP821ieiFVT8FHUmtvrsd6sGJgCe+Wy3N5k+
FsVL3Fzc4VR3TKH5rZ8YJ5uyJju5w2O6XifzF+YeDNJi3biQKKc9mdrPLHtKx7O773ZxttWQRyHQ
93wiPfRwSc7DKbaPufHRKIc1O8XquUijeN12822df/czSj2Tkxolv6cGIF+yjCR1V32s069Ih8Q1
aL1ftSZABDekm0a+0rrp6nGqDnfNXUVUjKXwY4XPZFvyKvnbbLytKLtpmgJTfU/IYLM4ZX0ukX5v
Z/tkvaTehYEWbC4PAjrWexuyE9OZKXou6+oiXoccCUsNbep+9t5leeolFc+uKB5KhqQd+cPhhEyV
16F+Z0iJuvWzNbasc7U6dtW1zd6FcsIkBULut+GdG/UmmQMbD2AVMZZX3s6wr+KOzjMXVMxzkJAJ
Z/G9xCk16Kd2BfPl81YfTzG48Po5OrwjTs/KezHUm6udU5ZMs7/XXz0iI+dIqwKuv16Z2+FnklE/
EL/GYGkZug78xMYeNr08U7pbTwtciDYFciLHmkZKNykiow5fk2x8G5XXVGsYecvDOsn8Jf5V0gl0
2TMvvJyfdcE2PDbIQoMVASl6Rjrj5peM6ZhzDjHtpuvPenKuzee53qIgN82DMI9I8uWzxR1fqu9s
yb64JDB5wr6o5atn50GbHorhyRW/SwieKrN8ff5YAI+z+ZZbl7GAMutJFNILBLStP2bgR/VjnjD7
WFzz6gDdLo5Au8xV+qP+MSRx8GmlL8R3oqVEf9nWZAwdW/dUeHTpfC2Du6PLweSpiNHy6+s75z8I
9vYbK0kuWka26/y+TLiygxG62fwZ22qQob6e9cPanhWOI3FL6jO/LFPs1iVcE0Y9IVrxEi5/jUrx
l1XU0l0TZIntFJESE9UjNlJ1QU3MtCOXc/CNytqfNpD+2Vvj7Iz4YN8r2n5XeC8lPoUZIl6Dv+L2
l12+Uo/U9WNjndX0iA08AUoDpPv5DlwfMvXRYRAVLDqkzqFRJdDioZwpwUmj4hKQNc4Fc3XyJnBb
+1a7J25R6X6sw20loV198Yy9EnkBCV4Mhtxahze5ktaEcYYaqe0PAcYEsRGYJfD+9DWNLSw0YDwQ
5yDfqpgxjCer+bBIlRhBj+i+sls5fohpiUrlZ5/mZC9mobOcIPLuS4eB39k5FrhUFPrt3gGVEqIV
2yDvvSGjvp4dPx822Pt47cHIPtTi5s6RPn8z1ZG6KiBwFRLG5femsp1suI/s0ak+dSYgwm8dGsuK
6JDle8sYOh5D9mmRJ61+0QFW+o9l2bsvqnJS9UMSM/R1pyAac7+6z6sW1fVXZ23V+iubL4p99XgJ
vbYfyXERD4Iao+kanwdYsXdgXZGPNie7wT7oE+rf31n/23CeVCDlCbmMC7vqMG3dVMc1eavTV23+
ufCr6LmB1WBORJR3X72+b2AWJK9ip2mv7vqxAoBRRYSaBWJcfijO3msfRPHWsA5qnWAwPVwJHf+r
gIYeBArzqoOlvN9xMdNcglrUUbJom25dI7E8szs0YlBzjMkNdj1b5M5E/SzAo734oDXPw7ph8yQU
Mc6tsDFQSp4W503x9rX/HXebctm5zrOVvjJrnduH2jxzvhXGa9I/OOVnw8xNdbTsndvS8+xc92Ox
wXOxo+L81GJADWA6/cllzjlWH1RrU3m7Vf9eUIlbnHkm6I0uA85Risj46viePzg7jqyKezQte78a
EByrN5hdnTtAC+gbGp0Jv09rKXa8UlUemuZgUXFM4bz6bKpUU/zK3RlDZBdvgGuL9aytp645NMrR
SpnCgbyY2nvNhbUwiCT7VfsBdiI3/83SWexIji1h+IksmWFrSCdj8cYqNDP76edzaxZXas3tmapM
H8eJ+CnazG1RRGFLLfehSBxywvu+QW4PPgbgHmtPSnMaA/B+lpFNskuBwAxT/4nJvul3SMTk2jey
r0H4nUfcBNM9TEn7hhNQEhHl9nMigP7MHxqXSnVWQr+ptrSvQEFJ7bMW0m9aIGiIOqPaMznU8iWQ
fUP7bZV3MX8UzSlLnst1Ewj3o6uP30361bHoKo4uzI86r0KDgcSdjgCE4nNSb2lLBWvbzrciuI3E
c0Zv2XwI9U2UfFrVYFcsfhk3F3PCNHW2gqdYg2iyZfltfe8tSEdK1YlBu/3TyROfHYvcpODQs6Or
KI4TsVCKk4R+JqMchtCBucZ967NGmwQ5cDlc8E3gFsWWWWUxMDjtgvJm6s+leAj9VnWFew3V3n4o
ieFGmbqRKEvozl2dM2jtS+NQRyctFLe5Mdih8l5kz6KXAiGrB3V+WqVSAq2NtBbxDOB8dhtzL44n
ACcoIrT96xzwysFu64gP2jPjbYfsOVoeVvph9LZeH1rl8vcimu8JV4uyYqLdVSVuutk2DMp5DTQP
9JXanfpSz8pGyEgID0All4+M1Z9GaufSTbeuXQ3IODzGwCMWPdpxOlvrOE0vUQK/kMtuMN3U8Bf/
VDeyqYvNeFLPD+FFHVPoCOVi8HXG9hUDuZ2Rc84VKNOnNOZ9Wh7LZnHV+ntd7ovJQfeGzWi5o02H
pAqgqJhdDPJEWq5waBVZMm0BJmxSfkoFAGKXVz4ZAbW+QZVoVs8ZXVhQB0632gmJwJpsMF5IhXXj
dMuM3CZIWGjWUsVnHxrOQuKSJjepb4b8kzgIeLoTa7zAA1ARDU/Z+nJDLXQT9LV+7Geaok3HtoD5
EYpk5XzV4jYg6sqqQPb7Bhkcs7+8UQxbSrajotsQok5TXHvmfvFLGF+G/LTGyhU6ARPjk1R6VcQ5
deCKXTUyuXA0bume7osYr+kjntAbVtAOySsBEW4jX9aPkzKBdHaIqiPXzxL+JxBEVzQOrXRaJb5t
R7cbvGrWhYgUD+MHzrR9+zk0p6pnI9NRH8DxVbbKlYgL71n1hkMJToz0Ct4O1u7hLut/ux4qbn5T
owOiLYExiB8/iIzVGFAPo/qzCI++uZjap5Z68fwbsgFtXH5Q1OOEvefWVy58Gk3D32fWcHhi867G
CXpQd/rAOj6+UQv8mmnb04Id+xdsIQC2HkC+1D9peqTjcwh8a5k7eqxZvvE11BmOIKdmTB+22orl
S58CRwKblNNVDwUiJvUKt/bxM7EkbJMwgTTbZcIP5ZTtsU92PDIjvof1uZVPYvgGCTDGW9DWrtoX
+DWbQ8hsMDQHtdjk5CaSrLBsgx0dIwM7FyPZxnaY7qYkwLqOdEFFTjU/pvArZAedWsPf4ssgZz/u
niMdsCpGm571TgskXefXAfEZEWUpzhFBmG1oczsOiWekTdeH59ojAS/ZR365Vct95Y/IXjDx3pT5
iWQoW2t6O5XuIuBFFv/IWFOV0U/bI+heJZ+RxYKALP0q73pXP7PckX3ue5a8LLZZulgPIajhTJOD
mjCDbwPhaGpvVj87bf2SPKnVNZpf1+ozpM9yeSCz3cM7EBtvGVV8SrF8DSknoEYU+zRtQMPrW4Xo
v4p9g9ifCsSWjLcFtTw7PwWsjLLxrk8XxfCHlrZcW+MSgQiDaDfibxzsBKON7DUXS8aCTZwBGPu9
nJ5U4S9QHkHworC+Ud/rPVLJv7k7SeW3Hn8o0gxwAIzymmV/gQ5leP4tbJQCQA4AcJZ2Yqakxwgn
MKr3uPgqFIrd8IsM1I5YNj9hDC6hom+lJ/tkFVggLFEue1UfuQUxAG3xB3JEry+ol1FEc2dPDJr7
xYVxj0+9J6CWuIrwc5LfiWcBWEjDPQuuUxCX5YSQoBOjchF8h+2vOD3X4mVWbhM+t5ajUnO7a3YJ
s3XV9K+UP+XaAYDDGcdjA7/ZMvCibnGBR4HuHMsNq23+XrJ9aH5Vs00mkTNrwrJUf01FNmu46Yu3
prhrpIo2l6DbmMgQFOmHrc62UG+BhIlztZNu16pPdcvnLG8iMsEI2odFjAfBaHwqo9uthqIITSlA
APqg67qQBO2iPV1MWuRd5FdjTviJ6izwMYNFS1+c4nLbB4epPGWrQKNFOxGajGoPs38JN5Ef1sQn
xpvxx/qdPGzlHfUSCJbNBy0pNZkboJYafbG4Dsq3KLDFsVPcuLjKuUcV7T9NrrAB6L+RAzttSq9k
YVwLQLYIX1L/1hl3Ot6GYSTyxGUlT0A07gJJOtJGMl90pnploJXSfIUH2FXHVPcVh+RMVFK9ywsi
6bu6fQuqp6zwyyuxBjIrPKWyoMNYAePUacZ2KwS/sXYK4x3CeE6EhOy0P6D5tXPjaqFi5qQOD0rt
xJUlWReTlzbYQs2AtF+T4t5PlkOUT6Z6RUPOrCNmjwoWvoWMU9+hgJDeTOGROlaqRAt4CrUq3lXC
MUXQMdjMK92pUHa6QBKu5YTyRuhYhywUTBFFQC2hbZiEhLP2WBOPVZS5aM78aEeALXiK3+qnvj1E
jEzKt9p8rUozEdVS33MbSYChU8+DxAdL2Qlf9YJehl9cAj0ZV+wXzg9/uF2t/XPeu0ZDTC2zbshV
I6ArTNCWKE2zr4vFk7FPteETSQptKm1AGtFhEKbwlam/wXhPq2Ol+mr5URniRp3OveqtKy2t0zii
CbqvgImYW7uOxBaZTEO5fm7yt7xYAZxN0+DvP2T5a2/89MZ3NXyJsjvIJ1SOTinsCXLjxnb5FkFx
XMEzHMp04ppujw17FW/oHAGObfytRi95f7u/DslNxZGQ+pIbe7Q6C0Oenu4zheuNhSEjrXQHBms+
SOexIW0ZevIbt4IJvFdw23WsElUUnL8QFrnwncLyos6i4FqdN/AQtJ6nHcF68g+NzgPrUU0HXbSP
sBXaCDkC9Ze9eesTMtyA6O/4UledR7wFQUYQi9KjiMHW9xpce7NVpVOYn+E7AKsHhgV+qLNu7YKs
kwF4VFp+o3uL74YZ2CPwR+uJDvpvOwR0XLw0vhk0F8Ew4qYj6opuT4x9q9vIXIXoIMZjrlrAudcQ
sHPxI8NGoTuU52CjQIIc5feaHjFC+2igo8+++sTj640Tl+vAl6x3kAKI86cg+xaJUppCZBHFXeiu
IF9OTNrEgz2i1KD1mjRv00wKMZYOfOGOJP3o3UviU327c8N6DqToTAgWgNGmysBxtS8ymfjLdFvB
Vy0clu4iWS9FzsxEMM4iHgKV6bR61IEKrsI1T/Yl6IO4waKeIQxJRhqS2BtE0hi7hkC0t8z4NVrQ
QPHaMYXHxLCzrDuy8y8AZzv5qAcH8YVt8Grg2JZGcsguLYJta9H8EmF9s0RMRZwIfqmG/+ng6PPM
RyPwACGvpTyXwZ/K+sU42BIe1c8rK0ZhyXuNc+Caph/9jYaHAiBdfFXHng6MOfpAayvOE/3+f8HI
L2iCkp3uZ+Pj34UK2VhsLeG74pyV07dSsYhV2pvFobJ2IYe4/4vUj9CG6rgwohesDvf5petTbl8s
ZFJN+CkZz0gh0ayFIeXGXsptWGOwx9Oa94XTMMfLwoeW7A3L4fMwgQ0Py6JsZ1wA8T2OTulyUWzM
2s1bnv2CY7sCcg14cmh9ARTiogw36cqO8wD0C32ihYokZNFsEqGYHZyw/GOKnSAa1gtlBNN2WqJO
thZvQzac8oQIsfCb3Q7cr7t8myFwDRDdeEKNxu3XxErosNEBjHM+TMzdnKaSg0vTNRi5m9sf8z+u
DmVNClfrJhp7mdBCZJ0nqLyJeIG6LwMaPGI/g2XuV4lmhjALGzng0+SGIK0V3PuL1FUXljoTLyGz
9vdzrF5Rt9hKdBZoUQyuQc3tPQLzUxF2aBtxzegVqCkuG8TprmAw/oJGLgtd3Fsv3+L5oy5/WOyM
hvhDF58abEog+oarN2e6toAIMXhS4nUY23JHJ6yGgDdbLD5DYdu1KI/joz5tuvwPB+CM4jgPAweh
GaD1X8sRyAm47esPAtVc4CxZfFP5eNpyQMGKPFHhG0bAD2in2KIjagB3YDLZ8Kr9zPWrPMQEhuxG
p5rPY/WiK8jUWhMO5weLUmP5WgSzfxpRn/Cs2SYO5RFKrpq/V+Y59lXXMJ6mrbkL1IdQvMnxfulY
qxS3tplB4WlIpO4TdZlRqMQDAwzvxLz3rAyeLisiLMfIVblztPBFHoijjb7X5TkQEFNYuUKW21n5
xDdFRV4Rt/ndMPbxfJK1pyX4UqpLNj/W/7QlfJggDAVyoMlkgTiFT4juVpW4M0OdtENSZWf6nSmB
NGIhcGXlgDpSl95U6HUo0jT8m+L3L5hafSdtkOYxbOTyngtgR661o4EQZf3earcTKYZs2FACjwUN
JE9uy+6jCQDooI7K6BGP3iJvGyCCFe+YoYOndFOAYAlqjBPr2ShemAXsPPESjBhbsmxSH1E7vBQt
8U4QnBpLCpJmZKu+uC92I3S8tV8/SmRsckiOIvrsUTV+tDDUi9g5mfLToxAzoo+FSXweFprI1+UN
8rBNXyWeL0YjBNpZxIBzEFgsGJYbDAJLl9txVhI/1DpNex6mr5lxevbX+UjhN/W4DKMToT/IQGGi
CjhLqIWZhInByeUD/9YwfQ9ITtZBiK0OILngy/p1vbq14fyBPE6FIU/Hr7R5CctrK14YvtX0JxJo
OZKXaLkz60vR+9QQrMONCXzR53c4SQG3ETYgsttbWDhrk6G13xreCFu3Z4aDyxZIV+YSbykJ3K31
wMLs8VsjPWL9XQBY0a9JwJb9Ze3r6xW1FVZOqA+JQu+dCgmuSsSQfGuhNCUq8/AMw9YsR8x+KGCF
7RdwpUZHwJs4qj3oe8MoWQCigsqKaM48c3EUE8GrL7RnqaKi31QSSKoJMXz3abqDIys2v6PPmygB
PkfaM1y8aB7mikYzPzfCUz2LDuctmPZF6yzKqZsvAb1i+yaKV1G4FAx/hbo3sn3vomC2LoPTQ6Xf
5H4bLIpT1rsOiAc2l70hfsunhP9YsSZvcVmxbee4jXA3Ed9jyH9y/mjETfBeC3eUUQbf8zTfUwJL
BuNJMTY68mUoB+CO2DzU9VkXdyq0U6kWLpJ7Vuw4ikgfsjyG+bHWRzX319kusmzLxbITH6rkapA2
MPtG2XtYQcHeDkK9Y1+xnG7xrNAI1dU9JV+pQG3BeydNwD+vhn6JtYeBZDVNZSeIXxTzvcdnbABJ
XkOTEANoxNCBIFp7KHRnU/qRolIhRbaOd9n6Yr1J8ZlYba9e3B5nGUnig7KxzGMofQnRTyc/YoPx
5pokHwJGubyLQRSITikCMF/UDCHQXv0eIeChRITEfX6UsOZAGK5mbUq/r+CzNm1xMbQD0aZg3Ou6
C+wS6ylDiwXm4WUVb8muBCmpDkJ2bAbfyDcpDHLa/DAFcuITi+Mef+MSi6JNb10kDRFcQhPqDOXd
1PzGjt20AP4QabNdrLOWuu+K7WxFm1F9HSGYzKcoeUqmYzfdS32b60eQozXMBrkZUhdrhxknvhfL
RpdvCf98yUuU64Q4pdtUZWJPjl277Rdn2swevwt6e+JqbOwVk7mbrJ3wVQFlT/tueKGLR3Fja5Kz
NsLpAIJO7bBmsltLGvhZdnSTjXCMq2vBhY8VNrDS2Ep4BBOWNHM99WxvQyBP7FaCBdQJm0OrHSwK
iIZr6hNfGUbcfZ+jphOANUwCVBr0iZtJAt1e/gI0USNSnXvD69V0OhMO8ojqwaJrfkUCNrfJ9Nve
JEmjSVcdpu20/EusVc+RsiVH3sysBlmJyqbeL7ArTGNQTOisHosOFTqeDCB9KT/RMWA19OPC4DQg
YoXgGhkvPbiY5CgJH0H9Nevvc6Uz6vSEYMp21wK2IaJ5Sen4qqjFlgEVbDBFLqBDmDBJ+ziwv9ae
tWmr1qo9DD+GiLXpSHHFesOLO2xJjtH8mv7E1v3Zq6aHNTMBFGc93hH5WErvGf0ZtLXC5LHQJfYA
rMIlkhWuwU2UHzGNKfJzyjC03JXhJ6HCaNV+Hfn07DABRIxoMJUYaTu5NUkLxMzzR2QXpR+NAupm
nWayYEI9c2P8WtPwGkp+Q0f4CKfVbUY23Hc7wsrV4obh0tOTQ0sTAUW3zhXVQv9DQ5KlbjfAZ4vv
UrvPy6vVsD4RMc0PJa6L3xODIdtk9it45VcYfg3Ej6E1ppFwFuIoW5jyMEFYVmOE4NVjvENNJLYf
7fpQDP8rTn3uIRRdnqbtkPB0+NymfRsQZkYz2wTXRIC0sAt0n37ypQa/CCRwURrQmGeU4OsFvkLW
zpcBSyLWif0PQWuPjf7VZAj55XclhRzfQXeNw51j0Gf+/FH0jzY/i0hTx/KeoL3K0PC3FE6IKUeJ
wHucgKSyo+ywqiO5r8SRaeJoQGyuXEsD8SHjh9GhvvqSZ0cjopgsNYZZ81j3td+yiGBtzeJqg/xF
RAhhBQq6JZDutcy1z7UMrQbKufqfiWXdSNrWMn9icR8VNxYWzrDtBUL+9T2xTJRBjEi1PWbfc5xA
/iI3frROspl5jhvQitlGP6CQw1p5Gmuq2aM4Lu4oP08DmgmYtbWcsnaSU70KQ5jY5+4jhvGYHIK4
VsK7DF4qDoRA5tpSwavy2XltUNF55MutHELU78fqry55VK4Y7VTjOqHu0fidxqce/Yj1wgvbFp/M
PrVyj6snUCpsQIZAAcuwol6L6YkdU27UPZvq5+cMVB05qvqCHdsJlb9+M4LKEkaonEP7m6wrm311
pP21DgxSqbntLYtWLbJIyBI4Sdo9h/1Hh5REn/hCEZ9bfJysT50q+IbGX4Zrk59Iscvav6L46QOW
JlXI7fsv09rJdLf0b1KrOt0nSbfhTuGteI2R3GMO/ZUgoaog9AwTdIXXgeMlvFFz6pkVkttEOSfl
pu5+k3E/lmeGSuVIr8Dd+qPoUKC3Zr39DkN9mcTHyv7HW7Em7VwDNRxvEJiiVTs6u9IFPffGBpGh
tk+pJCr/P+syTN6hVawByFSxrqfX37Twk+RygAzghRhAAfcvFIojpB8sJ3UVHcRG8YRhT81T9bPZ
E/nbXFZtw9RyVMcXS/Ji02MUHyDyuFWWAVMSP583YpP7BlqhTcwwAVYa1xshXg0VgIwKeM6W5hTQ
R2oOGrmZavBhSn9LwTzmo+Fg0fMJFRqIS+58dyw+2Hbbcd53yzHFaz1m5yFaG5AiRhX51ta7VPBT
SpLuYhRn7K8fHX62/LayLkREO5zxvof3eUUVUFfnGo9gPXwCuGnGro1fAdTGhHlT3SCm4m02K7iv
0V+LPMHvziq7V3rZVgDKi10xu0JxLZZdl+5rnqH8m3UB/2iGJtHtrrjG4iFDraW/w0QToHmga4tv
TSm5UZMyU0HPI+EPM5NR9caXNiXH2uM2nbcrahP0L2KEQkNaCZMNYgXispQIOxNkQohdEIUTt1Bo
HK0SQo3q/Joi0R0f+gy35zIGtAPDU4BuEcJudfqduZQXZFxC85SBnjCKBcxl7jBvG6Q08k2RfL1H
NkX3Qde19n6oy0eCm4/QoWvVR+/aEGGtgAEN92o5GGRciwx3NIfzeahO6FdcYGURdhe4Sci+SJjA
tfVqDF5vbnBk6VqFBPCBdhjgX8YmRIC4/icXzMm7zvRF+MbF1bkGCCzDNV5sEyTgBh5ncSocpbs3
3uKM1cls/TbxJo4YVx/mJs34W10SwjmV+f2ZNlp48CJGnxNB2ZnXTP6KzBtHcpJ3ZDb4JtQYcUUM
SyYoxqvhEdkxHmMGQxFyNL2t9ZSLa0CsMP5F1U6mTDHoDa7ASRLtkwQ53MLNVMqPYH2azYtlbZn9
Sv6VYttJZPZ0nwMSe+DjiIlXK3/7DSl/AfV+coA+UOkHwIjYAobApLyTezl/47/0YRcZTwhkdHCy
r7q4nhwl5A1D3Jza8ltBFiHZa06YrHyskH2fPOn81GBAPX6n9JMrgnC2BJ8ewT7XaEkQePEeNdkm
l4dNKqOaDVfwZTEcELjiLFooNsHXyOfXtAvRyHiDkPaYq7ruB46RGmxoO53/YgFkKE5sheq4ZI1n
CzFX5Cc06tkhiX9D6yZLs/1JOoVy7a2tvhyC9hR8M1/036F4SEvaXpOfAZi3UOuw07NgBBg1tsGI
6XXRbTY0eXSMY0rMJVELmPYAuf/BfmApzFpdv2eEswkkWIfVFiWpVT215e/80hBzX29GyEvOguTp
sSstJw2tf/vWoNqUXwyHGS+7g2I0Abqjz/w0l5+FG23IYrMRxmLNnNKbhoA8+LYsNh1AhsKJ4fKg
av+awo5WmcWn6BQQqggm0zGEqMBYT3+WHhLk7TTM9AXmv7ZKE6+I1S4NJ0wQ9jLyXvasS8+m0lxN
cgSvqY+qU921fukDo3DtY3U50TMEEtZ4cnzN7VCTVy++kINAmMQHn00cCHJHb7EhHRfaNqCbC6PP
qP/qpI9/6LT13CFaI13EDtDMYRbhcNfxdV3fJ4+Exc5oIa2bzjtdSGdJOE0urcZUXWoEr/RMNAla
dpkCYMkGpWP2xF2UAg3lhCtGIMCE59jNmrqZ+AI2t1XSNaI6kbRT/hFbjPL4LgAwkM4QROGiJyVV
3K9CDwMH8/eWYWBjtoeUbRzxgpvgx6o+YzZ0J3tm5Sy+j9K2Fs4roMSfrGaw15azO0Iplz3Qn0qO
KV3Tie4Gs/Jx7u5d8V4Wh3IrInLwo185hvql5nyaypYIRcT633F/FopnMI6adUCfc/ym0abW7+X0
PDIBr0z1quuMx0+kGpQbBXEaYH79uoaFsjYtIDl9qNkgaVo//2Z/EPlU+Is9IlN0KCwOHwp1miqw
79ZbNkQr2tjIISqeZ15+4ZaKN6E6zemWBk9X7fkcDO+C9iHnE9T6bEdm4M7hT6J9CHn5sMafsoci
3Aje0Kwc8yj8rZ1hHv+I3aX9pdmFUuuZwYvkeQCIEsZHzz29aHc0w+wzMPR9EJ8V+SIOhzh/J94E
Nc3kq9FZ1j0R9/MSMLvFV9gD7oGsI+DjMirvK3nSFtQI2m7dYKkWXXSc7zApkxt/ikX/D5V09x5u
NLT6yDLUU8rlVkPthLx+DaKh3uIVACTNGfFWgd1ifrbiE9OMoRHF4Y8gTmgCK5ecjBDHkDK8zNGP
LK2acPw1r7V6tord2vxMxW0VgSE3Gob9HN101Mmd8GnNh6wW7S5/jslDnjCnPQ/Li0B7r7azq4LV
1MaxHV5bYa8ndys7Z4sGNMqbN96BF3EIQAlvVWGzlgBaxnU5TFP701eZYuHatxOQxLGO/oTxOrWv
Cuo+9VKn13Dh5ttWwyYpaUuO2ezBDeUWcoJhJm8YGB8KyVNIxgbAaI/xiNwm2ITdZRHpcI+Gee/1
Rxz9xcnLCJXQI+8CvuSINBosGCOuyt+DWz7nKiZLj1eIDx7WP0PnwdhTMD5bBIp9TnWur4vg8L4J
yU1XroL4TMyaYyCOXxW3WfvQ6c6j6LxycuswZKXPLYrGVLmF0rYzt8a8qT0uEljyRwqxwkTdVbgO
9GumPLqZJiL9ioeftEddfoUFQOvE2DZhftMaCXb4Txe2Q3uQED2D89aOnO6s8n0d08X2HhiPn7eJ
BFnW3bix9tHEwM39L1o2VgDJN2yMk3zMud4TgTj+z/IMyx8rtNvOV6V/rxSSAYazQHsZBfKAJkad
NturbbEn7CC2DsoqtfBIOinR4jSHIntrqtcek2X5PPBoFOn5WkXvrHrwRjB2mV67/+s1Yz3nEulS
kW8wd67TE7ngft8dgZiaDRvoEWujaaU4hSGn2/Ss8Hfdawy93aCLRpmMoRBzS/cX8V6rNCCd9czs
NEW04F+4ZoweSFtCaLEa5asPizABMyOnGovtLLMa5mbVMPfUghVsHhGE77v2WqUn1sUU5T7a0J1y
AUw+2IaeevMaSM/VsmIk6rhdtwRDkKPbXJEVhQcipfj5USZ14z4ALFhlGqxETduHKKfu0nyKute3
bL2M1CtxtVP8nCX0NkSWQ6+CmofT01xS8jDqrNRPX9PQgQ3KbLH+RxWiSG7QitGzqeVWiLbgR1rz
YTYTrcSPxHBrfA06zK/xrXSQ1LZS7cDwEqioUKDC4whbojO3lwXGHKGkAXmLFVQx21r/mo0vBbBA
TitHFi7r2nitegF25XJETls79L718zpcD3AjU/ERjmz1o6gI/AVd5zHCCjfqEWa3tYfp2qk06jb2
R0PdqPVOSixnwCARx5gV2j8mBKQotlTnrhERb80vojEJt7ojNK/mGu+cHJYvPv8KO1hcKMzaYsyO
O945+M+Rs3eRrSsRJn3/U4rPQ/NWCPuq20YkVwBjIu+DH2X9Xbyxet1W6L+n4qSHT9AHjgTN01Ma
moqXChJHbMDeEWc0uBQF8WUOrnrxGza0O+lRE/Z9jXUFSQ3ewo2oM4w4K3wRPkLuiYGbsh38mcti
jZxsp1ue/KwzsEEVZO8BjDqZWHzmjE0vwEap5A7jh0B3CeMsKTsE26GyYY2Q6WMKB1kPLv8UFss1
pi0laIbcX9zMZ1F5b8F3gieo1IKMqJkBX/SMMnJMSnTCwoGgg5ghImxEnG6YACfkmy2mts/YllY3
6E9kibL8NnT9hpmShSs79rg0LRFw/9oAq9klgd9DHIf6IxGPq6SwSkdYTBa4tJdAuUfzJcw/NNYQ
LftUEGiWKU4OZDUyUifyGpLwbMwR8r5DuLSSHK4ujvbvd6OjWGlJISHQGyMIVPi0PpYqvXXzHWSs
BFGNyI9WHrH9O9D946JGNgRutKm3LP1Vr1n1XAeHdU9O8slXTx4Oxt90Ikx/fFql3Esg2FH2ZkRP
sfrdyU/LusbCASyIu62ebeTvjMmOFMs5x+7i6gSANOuM6VQoQ8e7oRyVwY/SDJ245tbEeDXKEbU/
GnnsO50BXcZ1q8R+xtAUA7yyWIXUlQLCqAg7X5YWTINoXinj+7p64VFEFrc29aWZHHb+uCUrtorp
pUYBxIOGfvAgmmhgGAWB/EeAPqknZxyiobmMLoITgnQNyD53hMbDm8UsBTmwDf1h+B2r55jxw9Sd
Kn9KDOTh2g1xMt5fN2HiDdf6RFfdiLZaMit7jNmkTQBigbQhMqRxH+FllY9JfUshjoZO8cb6yZxf
dYIdxZhElt88OhR0Wt7sKuXP3NUI8zitBYgCLbaYAg/Yr4St1HK56aJmu54vk1E0rsqdaS47zprb
y2e5vEGJQPjTaO3Md5QVa0ELar7ZBwtBuY8vFSEf0crNRBVu4uotHS5rfQ1Q/hHn6PwK6CnU7DOQ
ftOEmsSGgL498e2B8qLiO+rNVoMRiqILIqjOmZQKKnhAbT94mWGwjuGuNPg5p7tR7hTzhjGhweoQ
qmQt3osJ3g8SxHggwSVdjNKf7IlMIpLtbe64uvBwuxkLtVEKCRvL+/fNFcqWd9wz6bDXMmg2Z3yA
sM9cfcAc8AUrLqhy69Yn2Wez+XwVNiKOLi833uXsD3ZeT16JEwiR64vqzRy2cXkUMhRUvW1ZIWih
F3B9VLnkzW29iWZ6BOSUlfgcBD/RzBZJPISIK1XhR7X+4vI5JBKBm5/vVUk2BL+xLm2formRemrm
+EiZUDETL9LL2jUq8Ufm0LK01x+0ZWXDCBI76XRvYLJXQVc2nQEvegQiHRtcfNQ564Poapx6qkyI
DukwteXlAIffQoAhm0NhoecaTjPO67TAsU90U4FqOcM0vRxKamBEZYFrbTyiX9YerEi344UKg6kp
WF7eI1tF72V/RijXuETditubBDDAftO1qPA12eyDkFMBMmc3rdbuxglrsPjwXUK1m06kApYYH5ho
5Cc12POWC5+ctojm3Jp+MnAXC8ArAsg1q/Y7YLuPSvp7wVsfkbO02kYI1WqYQ5CMvgspNT7bTtV5
AQkYOoNg/1cU3ILDZQT1uBpWoIzH7UocdPFXZ6wOUzN/admgMcJktALWGF71dlll81CHCOOwQ/pE
9foDy3IK0g3xpxmB803QG2qblbDUb1P6Nq1kCbV2hW8b/DHZceYpltMnZ51XF7BDP8DU6LB6DVd4
Fq2Xq1LDXXwWX6EBptf9cVlxiGKvTWZae9lRUKmsexNmUp1ZbmnL7Zs+nxc/3LXyq+DFrGY5rUBG
nfmBz60Lv7eKhCQyfXoUGSlXoiUgbOHqMs1HvP4S3PUFUXBgpmy+aT5kAZZFQXNJ4k6Dcevah+hc
zL+0I6BB+QuBHNMXI7ny0FwC/QIuC4Qfpv3cBOfBCbgHPlXtC9jelsEeIddcJMvEqZMm5UrS4sUj
vw7Pj/xD/H3btWhESEshsmg2OuWXP+G5wwsG76kYezM+TBpQ5QgqJn/MyjUX+m1pGCgeWn+Ua6Rx
hzZCnnMFNnSZix3JpJRGqBPJLdeXbKdUKOc5HINZrIn/XH3P6uegf6/Oaj1+LTD7rdHqcPrZWil4
PV8qi5u9RCTEaAbGQYorv6kF0Nve2DPnlOVhrQSNQRKSlyF1MecveeSbSLHFGx9FI3ADo1hSvwTC
9LVrop6F/FiJf0b5pKxxRtCd4Vta/0xNSKYMZzc6tPm1Za5n+CShpN5r6VOR4/715/JIywxAHYuM
o3yPOVr0lFcYKIf3/bmuTnV967Vvk//weVl2CwqCTFpBr4ZZpEO4QAdsW06v0GRxO/IjVteURGnJ
sAQfil3gh9ljie4E+SQIlbsD26MzZQVXyZONFvIJYA9rAh6Q9YS7ZW/0GIK4AdpIYWwnGntJ3RF+
rIYTSM6CVpAs0thhm3mGUVMoZ98Uhe2a96WhyNcpF3wEct9ZQmQxV9Dbk3I1wfF3NPMizVXpfJsr
Ss7dFpMgtr4/sGAzWlsEXf+RdF47jiNJFP0iAvTmteS9l0r1Qkhl6L3n18/JHmAH2Jnd6a6WyMyI
G/eeKOKPhhEiN95EwWICIoki7Gm5GexATHuxNRNOrtFJZ9hqSxc1L2CrV3CHCmeUn67ybLQ1u1QY
1Ov5mcSM5Tyj2OL3l+aDQNy3/ocmTxxmn/Xco7t005bw2TCxGTC53YM0IcIxitwXnSw0KxRGKsYD
+eGCmDM/s0e4OWAMrKpXw5T+ebyNEUluX+K4zRjSRWr74Wy1pmKU1LD7UKQ0RCfkjkSF1nmM23MC
utTYmVjbmPFU6jIPt5G8MqQ5pF/5PhpLeL2mTfeLNZRnUh+/LKyg8TJdkeZQt4AHRXNEyHgAlYK5
s/bnVluvnOCsV5jGaibpy5gfkUWRHqlZZt2zTvwsMkc+xZ3dooDiim/zmHDvtLWftHsiepDxLYt6
WGVRVi89pXwZsWSp8K6VdAE/1d1td09CswtAZA6TzsHv7YQsg8Przw4uLW6meHdnrNOjtJ24BuUX
kYep7K304tVIf3l4RQ5Ps2OLl8NDKDewCipMYpEMZl29cy2M5fsufqk2FSf4zwrNhrimcFVZFLbl
8EttytdIv8tg13zlKQ2XtpMM/hAVV3sbILEUpP3OLt9H/OWHOGVQYlu2FW7j9i8vLmLfDHwsni1Y
n30+PXJ5A2nCvQ7YkVKLKaw5zbB8SAuHLCQuH759skHUacBLlqqbTxK+fRAUup1/DBmJ0VdPXvDj
3aV/hN5REn5KfqWhvVnDRXwdpXnvgl3OHCZaOOVCV4mZrdNhGyH6asJ/yqyRJYSTiOO0BPYbtlyI
2aOEnCRxRxGMxA7IGhHtAW9CHKeKtGbm7MBxAZ2NjnxPDXIg+8Zl0umRiYdrXRCWy1cwTXPlHWiU
Fc5Gkl9l+91oqI9piUUJYm9lcZvmk9zCQooj0vO/bXhiXJNYUy6xuI7rjVqcXXVXpBcXI4EL8EuM
ZD2u2o6+Ip0BCcRrZ5i/CK1efkbI0Lnp45nm7KHAYtsSrEfjQ/4e7Bed5IQrJ3ER/L7N4TNUX4Zc
T43yoTE5AJCDLDlsWyeAVIAQhHlVyJ5e/ie+00B6wJ6c9MQ8AA8Rol5xPPNF1P1aRv4kUZHQzBtL
PZgnbKuPP23pM3f+TH3DqZBJDxdfhZXLrBF+8MlIdU0IB4WiPWbh3sz55ms6mggmySKahfMQEAMj
GQ3vPM6cwNtp1soy3ln90qldcv88SggO4HCmCFzo4hKmxAa66nhW6DRYCDOx2YUTh1c73fKfCBko
xI/YUjHY2oN9dry37KWbQpSyfHSYqWUvlWoV0f+iy1jjPms1mpgIp/xPkOAcx9FB/RDbuxjDWVxv
mDJA/kkRHUOJ3XhROKll/hH1mtpehI2JAz7QOdB2Wn21jL+AiYNfnxiyuB5YMKyE9jHotr578qob
UTQE75lLm2PmEr8vnZ37hHknHCkoiwwmuAqi7OW2O9/cac2xRAhKfiKYpsOyKikra3uqVcEkUX7t
KchS9weD5iSm3QyDHGcOkJ9QSALYnY0DfknR8baVSoyKcF+KNbPG8HxUQWcV0pdWaR+l9dkbz3Es
V4apYakcZ6mNP4SVvOyFUOwpknlSkF/HyUdHgSc8Nc6VrxI4qLZxiVYN3z4HkePzMkSjw3DtNw/+
HOOqllfZvTl/YuMJMxaKSHbyEdMV8p/jbqjVSxJkHBsf5xYk7BuBo1iHHsqiYzAf2AkMRkCmgcGa
wIcZP606NbU1KYmQXvpDN7cMqiX3U7jXrfaujWfVeIg838iJpdbfRLNEw04/HCZfkv/2h3s3ENXa
SJi2eTl4KFXcwZWdUhGQJCN671yCimTSru9PFrvSkq6b3JjWBX8VHtHqHgentAzgZrz0BNjTB0tg
+wu4cMwghPqW4K3dP9yM0EnBK5oMzYYr2w7l8gthgTpsPmqIYYsOi30mfwZczsPN2NT2qeCK1nDt
kUHEuc7FLB3qsyo//OrHjrZ+OsOju+26RdAK5dCbmSxEu/jOiV9FBm1R6B+YTT5UDADkGo3gBHub
5WOA9DrG5iVX00pR1x3Ecjy6ULGIa3CfTRTu6heMbX8vd3sXRorFJJBBOAaJud19VmQ2uajEvYxa
gEVrLqfbOIa7y3kG4NP7Ua0e8ZxgHu9Gb54ACXofRx0DrLTRHpCCSpew11t293K+z3PeHYR1FiPX
n6NzQz2tmbXYdGD9uC/RWFyU/3ucnDqExK4k1jHehmIlDctWvSaE2cLyw2BhAas2ILyeqZmm1ROf
F8BNYF7ZwpkJl8eonAdClcjsau1MFLWdOgz7U4Ox8M5WN4Sb9eg7V98WzUSB9ZHfNYU9RsxfBWET
zkAQyuE2qVY4mdp8E0p74NgfJWFaZZnFeNU5LQ3WMWAGFN+7FjgTTZ8bwcpNn1XjfAyOt7RQsYTh
t3b5qqQZH5wouzKQAyJrjplBegjNirTDBxuI8QjsxSfhqc/E2mQjgEmm/sMuC8pp1T0rE/4mpZfl
sO9yy9c7+EeyD3iVS5xqIV7vmrkEW+tAbs407BZSvpeiWdPfLdwtMNo/Ivd5Y3SdnoZpPlGiVZEf
UpVm6yD+AGxT1mQMaVMGvcqNkRjwYCYbHBkYW6z+m60tyEc081hjj8jJkwhSYyEdKzIbuOMVoONj
ztI95gsfqTaNxlPMNOeIBqd53NkOD0jykgzAidVETp6Jfk5gxhrQozz9O632Wn4Z9S8fC5uKJ665
UVDhBZE+wb0F3ZRCKKjnOi94saunbHgcEUhYlKCB1nTANxu86DIW3VH5zbVzTa4/nKWoyS5BpCi+
Kgi4Vb62myOTqxuo3Q/DeFfyLiVPXG+HlPPK+xyKu4rXUdy1Kg9jynLsxsC6jlTdMlvHm4AzjsO0
wOod5isrOxh4woMFiykoGhgygwVkeuNvwmRax5dERqudvBw7BE7EST6UlN507+6XE+4k3lxkW7x2
U3AHfrHW9YswrsjBp/hsnY7wUXmtg5eTkA9EsivBzkwhunKzfw1srbbWDeCb+F2qy35YBcFt6B5J
9Smlv2H9Tg1uIeYNQ7myuJ1CF7vDATcV6aNNXTwy9Gn2MfzrFhUVYveuK+AWUx9zt2fFEfKhV/7Y
ZFrT+jqiJdG8D3rKAOftKYesYO3ogDr7FenPFm+T3LzlbIPgwAWeBs/SdHctVhF/LaPHh/qWkxvP
6m/BYvuAEOncAo6oLtloW43HKjtI3c02ZpkNcCA7sZTX/qBZyQ+R/tfI7EgmSvhtYu+7WTNjBs9P
DH9d/6frT5g9R/GRWuvWuRYEW9j4gLry4jkrCizJ1sIN6Bv5GKq1EIcMfBJs7KDJ0vw5fopBPO24
BopHiLN8iPcVm1FzMfFuh4d4EYl+DOiYBJgVaFR0ICx29a13yAMhKfeCSWvLcq1yN8r7BkeNZ+Pa
U8lIzJVC3GAbNdtpySIcD7J2z6WLRrYhoj7GjsF0aa4AR2Sh8NYwPrP0GY87S9sRKCyjz4QjLLdP
uG5gry6oGHR1YVoYjI5tvez7Y27hXHDmUX5jBUKKE4K2vIK5/X8UiwEJh30Sr4X+X3M86cZcbHyJ
2D4ya+ovOwM8aX0JGyRO0sacY5bqWFwC0kk6kD0YiDpTMTnbULmUHeChZ1Xy2AmfqJhFcnzNRoN2
hTaiCuulmv305jvH2xwhvs2yWdIc+4wVKZveXIokX/ilkT4m7QtKl/1nTPQif9e3C6ldOC2DRiga
OItz71hjgaL6+bY+o42nbUSiX6m5N4TvbmXLS09ddvpHWi40+c16DKc+BpCwce0A2J3LNhtIbhlz
FYzlrOF7WEjlobr8pdavCSmJQ5o5ntX+Zt4F7j6SWyAzweFuCLKLbWFIZVpRzau7Va1CJDZvnqpn
yziQ1IjfGQgSGUUcAYoFkULZdOz/fQfokPIBxi0+zfugLgyVIoWeYd6UXwn2W7Dc/Z5Bbauu2UDA
hGOFQRcrA3OnSU5pemPjz0QvlppGIbLpm19KOIykKLv8sEF6jkNsvx2CxS3MuGi4q0wvmKM1wcjY
B8k314OfXC3IP9I/5krUbZm24qkK0XuVxQhH6+rJu5yH2GQ4bPWkNJ8DaoYF41opT5inEnmZygKn
KkVbZ04TU1s7C0Rj2Nq04uNE9/7Kdi/MARAhsGvzOf27ng5CAwvTp8XuBZFpGoHzGsTekqfRoUQR
uSbyOe6S+pzmV9cAcPVdlwJgtc8xqZuodpUOe+dt50cNa7W0Zk9q6+8RNZNoRcLGD6CLHWp9S62U
VBxCBJNI8eYL+SWzIAj7hiOID8B/WAuBAniFBhD3P7m7sanEWchQoiLJXDs1Q58ergfTaSq7FJfK
rgwgEglNhNcfryI5Wj7P+WgeevBCOE9zc5W1W8sH9HZzqAqgDORUcY7KVcCwX9tnPNguJpQ1An+O
f69BG9MRzkQ7E/f6IsjOLPQlHRlPx+oBSsxN3uKBLtjoEWsIWzNoiXZ8bCoocX6KxL8QtEEHOU2w
WMuBkEi19QpkiKNmfjrVm5d+4hNWYtbNAVljDtWUr7IhFLBomj+PkDXFkjMdaxzLOB1I3Yppaupd
ND4d3zn2ymqY63PHIy6f4R2qZ551//2W+f/TGcbdjy68GqU9K7sflxkYLslpi3Oukzeds4Y+HbLJ
KcFU7fx01p/4GUyYFm7BIubqVGXIjDOXEvFaTPE8Zt+i72yAhrXXEK1SUl9wlOV8Sz4dFpE6wMpx
eOW0xaCfeuk2AnO2tPsQrz3vhEfRlneaJpLUSCIea9zYcrHQvTW6Xa/c6uYeO4/KwXx6yeS9567y
YGchHk5KEHIrHGwfdfYTcX2P1bnQZ7r2a6V/qQaegZ0987r+CoubE79V5yp/+DOvObGxYTLMtUmU
PWWmCsLnaOJrsHr2WDoZodVH0+w04DXBxgppS+ek69z01qINKKX57zHSeDRALrCA9KgZBDFWnQ9U
c4ppeQr4hVOWKMvozVihjEqBjXetUxNo9cL4ZuQKswaPITQgERg3Z7wI1jcSEGourhz2BZg7y75W
yTnuvoPhmKk/XaCu6upclxojZXBALOHRrVfcbcd0XzGpjbn12IFHFPYqX0z8D8nq39XJZMy7CPJV
Yj4M/Ib9EpA0j/QeyJlWXuxs29I+lE4+B3gDJAsZWfQpavOtE9gYHoL9UrOOvD3U8UkGBJZtZSRQ
xCx7ahD9CD00Pc5KNxXwZYPii5cyWXBfh+2+HbZjhd82hnDMK4VuJoPB2nMEmNRgGCuCs2/8cSjA
TLH0JStsXO+X0wBD3e+ISaNH1KVQcYlD6r8tNfOIetgxeIzUJ7QBgzFkVVHZdZsoWjfjinDBJPiL
K0xEj9ZlpPXdVyuFYR05+G6WY8/THzG/sH4cgreUbFQOiw7EYH9pUVAKmWoW1IKO7dZJfyT3mBvz
asSOxPBrK7KuKqGdYtVK3NcWZ/b+n41KuqIeTdIC9ua8iTeqt7Klu2qwJ2ZBVGMVkfoycHM0vEDx
Ccif1uCYF1Da0xgcMiRgmgTB8CBnKpIAnQysb8serXQbDEBFF9gjZxAn0vbREXWv0o2lbEHFlfnO
yk/NB0xCvAjgYfKrWp2Z+udEzi385tMwmXOH4pOqu30fHgbuF7lhQQ61I4NqaHefDRVjVlyr6nOg
nq/OVnlmyeaHpi5hByaIdBEeHSFUFdLZUG/sB7KafeCXk6R/tjoH1vjNmF9Au2vcMtjz7bYiCbeG
3m6ukL+79smGhQkphRSpD2GCdCAtoVacnIs7kC9YspMcrtzJcv9sfTfij847zH2cWLLff/j5Qa3m
uYY5gbprqYcbpzk6/Ra25sDgHX47ambUPiKP867a2zTyKjsm2uBgotbnKcstUfO0lZStE30vEthj
uVBnyYzYs/AseHsJr0MoTAX0F9E8SRfQ0UVuRusfFjJrBIJigiUmQ3WGddxtRnPpmEszPSrFLsSq
JR1NOrgcs/ndML6U4ZxIq9TZGPC7KgRSpZpLfgENygawgeePSGC9pyScpOaXwilguU8xLwPXizvV
Sj+D7gCk40NLdmOxjgiVxHh3aL1nnXayX/8+wOFCpHbG/r/Q3cnOpWtfkF64YiR3h7U6VbD3YWVO
F6Jl0qOLyDOHvDgyUc7KfSjOK8DqUoFF5pXgZOzmlkFGb+P5P4I4V0IGyNYpGUhH+/QqeYGf21lX
Nc4o2OeONclnTXLwq3NeibSQuW6IcgzqQ3e/K/sX28y0xhBoYfcWp4peHxiD2CFt7ZQaGXoVGFut
R00nsawARGQLk4vjeN1rDMrPNS+MuU3se/7oY+ipFokh+gsZxB7ftg9Lx2cfSYOBxeWx7HVoGQRO
Uv7W2tr92u9/OrtAnSZBQ89KxIyhSgmTU0Sok01l78cee/iUqjTiqXIXeH9IJfF7a1QITDcC9eIp
G52G2zaOJsuthJ8Powx0XH7ezAdrwGInljOvFXOdIDikyGMNulnesZ8MHKE595JVRtrN3opjtHJm
ypzxzGc9PMJmZdMe9VdYkbEE0t5grKQxBhgHjscd9UuC/obXPy5B1p8YNEw4X2Rrm7PtYYrzuLWe
rmjUIUAxfpo541SS4cputLMa3FPyQRaxO6aMwRFq3xDs82Ze2Xc8NNjueR2JtDrDWQmu0KUddFPV
d/e5+hLLWjiBGkoVWAINYinwp6Q/Sc1eju74Vac+OjOYqWiDrTQwj9XEnxMZNwiYG5PBXXr1FKXO
n9dLW9/7tN1L3Z6F0YGaPQG50WA2lnHCiFuiha7pkKHjitAb4IkkXDFHG7aPRRjs45OhmRaAdKAa
sx/Y0LmjmvioG48441WysANHhzi+YqSA6auCAHWBElhbXwwuIsbwUKkokoEJ//ML+bzS0b6p5yhW
dHlJTJhg7rn3XgPKux+aJRioCEdTVy6tnZ7trOmN/tD+GGcZAEZmJYRlWJ+zaCO04DVQDY1inUXO
/tXG8i45085lq9IXJsNwgiAZnEQvj6dMRZhV96WBVH6vsT54S4Z2eb8VVT5JVIm3jTeeh3Ns19Kw
AVPLw6jB1IOfZljL+xerAuE6yh3m7GPcLjJB2IJK5NziZC7Sf/m5y5gVrbg13r98EqNzRRni1QGZ
Ddf2H7APuy5QWwaRFvaZTAapPfP7I7wFoqyeYU9SIv4ZYHvZ1mcmN6Oh1awy+KCO/qCVnMPNo3nm
mWwd1s4t2+jEyOShwQenecbECC+Cjd0Zb4g/fkchi/VEzgHKJ2k4d5r1u8FfxyXds5BkISm1h8rC
/LDQesBIsENYVQN6nmw96WqlWfDHhkjTJY8h3NnxBgu6C+bAXtoYncwzyZFJVTNx23p45CGCJ9o6
AEBssKRyzyADPV5W92GF0stMJAPpkeaQlPkDoBDHuPw7ivthWmOHEfIkjVwXLcbkMwV451SbYFiL
ALJSzESYWbU3eXUKtDWHTO5g7gRhw+Na3iryufomoUiXWV9Z0C6sHYs+DffAQGfFaJ+jSm1P7OLI
h3PWhJPRYxYpwBQMIySD8wLT/P/WaIWSiG+vhzAKSD2fSXdSym25GK+QIj1cpml/KXVwJd4uqN+9
s2hFYpb5o/dOk7mSH8xkzXIYIpLkTbGoX8ecleZ89MlUosZXd1H86BhqAipQlYXC3kyaPXpFAxSV
MPMPyrUxPkUWK/zKcH3b40l0c1awl6bhRGl3HjYrj6Ugd69YjcrSdm/9PUV0lQ6SeymLjeVsZWMR
hsScgWPWA4aLcyzc3D4aTPi4AxZg8t9r34FzNBk0R9YzXPgLSIdj8FNIHG2ZOemlvximX7YsGnCO
GIOrnPSec07ljd6xO5AuDtzuXh5WjjyVgUIMwuun7Jr6veNjqKlLq/II9jAbTgW7fHr9EMY7GYut
fsT8Ehf1B0qAuH5DbcXLWxRf7Kfhq44YGHgsoRJ4MZ+ntZuJXGVWvRLWDqoU/Zya4NAyDAaovQWF
oZctahpY4Z+UDhVGD+ki/oANJIFEXgz2w2OVaUD0Uk2wsEBFjJYY0JsSb+OwNFiwrd51pACWoAjh
pdhaWMlohCxyjv6KfXIfNU0gzrM24C5rH7oPEd49hNlCg+PaO0QgiO0p2N0ADKIntjE3lH0wp5Dy
socURRObQxRhUoALhJLEfZ4QpwyGBaMxrlIUnEUTLNkbrJUn4s09Hb1dvuHwCSe8fRlFrdIyJjXO
wsfcO9+ixe5WBfyO6ktvullKXPPNW+Ke2mbTJjtFu4nYMIqtF23Mfq3q4J+n7F0Z61+9+GzMt4fb
IcNsq1QQmJE+jGI+6DPD/BwYpoK+89WFaNsC4yzSS3oxlbxd6ewZby8qnMeMdcAUiDpZsU+d8ol4
b+EN8KDxMQTmCC3umTHv0t+iu1EQxRcq3bCGeyp8vUHwVyvnwL0nv2N4eLOJuJvj20zH36ylrRF2
1k3I8oZ0FfJ5yayjQnbTmnWeTCqHFJjMsHoNmAoiJEpEZh9HLm3GgKzabO90x2h2ZnKANRIB0MSz
I6cHdpTMYx7SvjrL7g66n/B0wVijjuZfCzCvzFFg2cXBo8ZXIUo5TeUV2wk6FDJ0TljGwNHOSPmR
Ss/auZJgNhAe1EvqPyugreYVn0EjbuCAZDn+6LVus+XhJkerRkgDJm7a+hQX6xTrDNhinap6eGcV
JlRnynzJ++3Yt2KBcsTPI6zhIOIoeiz+J9aM9iFHDjNqKFrMx+FpecFe1Bty9GbgD/sD12q3QuSf
seNhQNNqtom2KFCYVYrO78pf6zlWWbxd8ZLpj2PsgEt+1MVa5BWZXgtFmxbfPJUgOJQQaLF218pV
3QhushHP24QfiB0jf+XUhj6rrmLvZQr8iLejWOc/ENuNhv2RqxwwZ8dU9pYqAqvJIMC61ipQ3avl
qczQGMZxH3uIyGGWTVQ6chOGcOcIABcurnm0olVwcS3S0AdHWdurNa9bCuVzawOBQLrwjZ0ITEfV
l3jMoxn/etHNaH5gI6sZQwyQi+jH5QGMuxA3teDMggK62Fo7OkBwM6oADYMDJCsxWQi1X7U+Jx2N
DiNsTEv+appvg3RvWAeCi6yKvXlM5ahnJm1ByyWR+bVoVqBfl8Fd0va1izexY6z+pceL1GM4FRCE
YuE1iAZJx4qEIqdsB5OZC6JXkf60cJDULZKcFtx845xFS1NdF9KlyvBWrA2cLpAj7bWdYPTRZujK
pBU5M6pwk7e/A/VvEu7jFid4SjtqvcqIQ7pY9awJYluZ6LA05VUmKRiZZ8zVZ7FEq2VgCm1LDwbi
Je69NIuXqjDrZB32Cj8YY5eOZGS4KU2QUnnJhzjNOu9aGva+ksK/piy+2FzCXeWl+tSQlOM4itQR
tWKSyn+a7hz9ZLwnMgCqUgHSgJ6vhvjHfGlTcxGX+Yp1z3vFWg569u7Gr45tkjZfrtazl8uT9iYs
+TEzH1UCHs1vFzZ6jl94mwzGfZgku5JKMpAbRqrKDb/4pCHFDyamO9s4ScGuYi0k/5ZG7N0gZFlA
v3DHbeerXKbEQAp96TBMaVoeuDLi0BzmtNZz/P8TNdB2O79v9q3c7C1HWXi5fe7URGbg0nD+znK8
gZov4ZshENpGZ78fF5Kigxt1FnJEuSn1B5VZJJYMO3MgE1nztjbnPX2WYG12nDWlXP/YesiowTpZ
jpjt0EvE7D/H+ObgGxuSbGUF5EWB/GEz91GdzPxcqJBiB1h0Zg98sZ+FGTQZa1hkIz4Xds+6NtYr
0JKuVy7ykQkwo6hafXMYS223VBJ2DmrDupOlXeyn27wNWBw2LmNsgg3GB8Xj3mSKMCQdu9ccXiqs
P2oyb3Jt0dBzFgBeA53eOIuOY2LfWoeoR2sax3zsdn6YLwwPsC9+ZCtWpn0h1ubkNHQjXsMY46O0
M4O1nvBEUGEl5N5owZzkMyZ90nv93iMUBG1za8AQkKNiVlswReE+ijFGFiqnygHDxo4y1hPPI16j
wC+2HY8GhQkAPZWdlsUizCyCZ2CJQNvDLZ63NiAtxhejwuZ6YQIq2UWjcFMqZL7tdqvoL0l+jwBV
cnH2/CgWABuLFQQVPK2KoSeKqUtFoXMBRlRKDG1BOj7dH1GWxNhWDOb6/TH0UcsZLYW4DX2DNgln
YGQzKDcY+0FtZG6hoxvr4d6JP3P6qsGhc2bRRr+XavwPLIYcTeg0oLVqgs4GgqrJmHgY8YnVMJ+T
aBo2dDg9eFfG6nmiT1R2U9jgwgbubJVyw3k5eJcKtoMpWAk7DAri99HpsHLn6VLsN3kz8yPlwyBw
xQnsyfTGdJrBOHfHzRA/i7Ga84POWLM5iw3sdSOFbvuj12hKyCThwba2brBJSX0gplIpT7EmaRWz
dc4Pi7xCL7pR/+obS0thBxiTS9bWUxF+teOZojuJ7jkZ34YdZIGFyQ5tAhtaIHVTz08WFdsdbD6R
mKxHzA6ADxehzJXtkIydhRFhWOkA3LxkVuHt1BFCpES+oSg2HIvi4x0F14ZVCBIMfAt3taXzseGd
Fz9cQEMbZ5wP2qNlh1En7Jf8grlJqRLShwpLS8y2QQZjbDQZPCzvxD0GaqoG3t5A/Jrrus2mXifN
1AC/rdvPUyx4I1kBK13mPuPHCnmNphJjdo5FIRioSkADqfjZUwVgKiHKBAhUKyo1HqUSuxZ+AQgC
eB5aPnM9XWpAvXI32uqlMkvKgW6DBg5hcFaYlzJnDhb8ZoCPTTQMlSdc0L2MOpmOjHMzsQLSoY+u
+AA53MEXlsM5qOmM6UQUC9kNm2nG5gwHq0OOd92CYmdBMPapl/Ff1X968rKJEgs6RaWiBzOsFBUr
83slfpQtyFltA8PrCrm+ohMGCESJmH5LAUoxErnScYmhaOcVpaGFD6wfqpkHbq9+1cnGAoDWo3dV
zOZkbu2Mn1UDRKLJ1rJr5Q87rHFWhBPCWKSaMt6UusRF+9Uqb9+DJZrwMZ86my2mtJLVTO2JhYws
B+jUTVx+1iapMMYIXf3u3Efb7x3/FjuHXLtn6q4KPpXiCbTCLm9SvOPh12gvlZ4qxaBhQebHmpCr
1IMVmAH6j5qWoOfvs37eVDpXBhaK3l07rct46kfvwAB3vw2mNaGgCk1EDu8x90xu8QCRpzylfClJ
dOwLJvrqK7XRHmLllofgXWGOELWYhpAU3JSwQcZSAmwbGRTxXv4WVAuGmYa5UyBKDRaw44Fb9Jbm
mPoCvrv32B0t8yvBDR2P7kyEPxw9wFfyNiCq/PnqtWkUyBZobj5iLMSkmpRjELyCCtWelVCsNkj/
ugbzpInbQXlWBA1ywCHKrxL92ahS+VeKDTSkmbvKyZuUAlcA2yFPUnRQSphezwBXtQjhqecgBLtO
eE8ps2mkAmZLPlYjidDi1eo3s7/ySXRkQRgZg5aLJBZyBZPUWPfyycuvCYt0gR+FG1bAKiZ7hHgD
mXqz8ShbDchDsr9ImMxGRyU6tBC1Phr1U1Zo/6W5z0Aw5jsCfmHRx2kk1IpqYeBnG7RJErgTm0lA
TRXqF/CjZZaISDkcMQKkMp8FicqaaYFhf/KPMPoRfTJfCadMn1G12AuNh/6fFTvG60fIXOPGbmx/
rnnmJqXfNax86iPFuZBso7hirgQxsv9yW4EGjD9q5sAqogJNIYZhliIy0OYvb2ATgZst+6xYRuVU
7A+hEbGYuGOrOCBVSRHLVPY6a9hoM5Il+96gRoNY/rAS+odux56bAQtlN8/W5BzHZA6bWVTs6o1/
U8pmxXA0w60XnCXwenjam41MepFUj56tMgdu3y0uf0ZwrxLYzwaZwlCu4iFP8q+SWIrHj5w5PX9J
bNaFIMI8nBWyAapTTJcbJuMyxB2Er0Kle4plUPoBDnX9poXFVGuPupvNNeUs6TeJ7ZKa+lbcq5m8
Fe/JqHw0039HT+WTBDcp27FC5fie6v6VG8+03DeWB//IYNEG7eGvxgmSnYKUVW9/qr/X2UgqXss0
+ZWtm2q9q36juocc+Iy1STHCKBrq4m9c5vNBvUfRVgpXBZ9v5c20wJ6bGp4I5a9F/HYfsM6Awpbu
hs8ysLeoCYztGMbUG9nZsoqH3H1lb0rilsmlENds8NLp+wbtquTPJMFk+8ef2Rm2mX7hDRnGz4xr
Nh2+O4x8SfEF6DeOLjgMR7iY8l63KxZ0sy1ZXVn9raIOSNh+WGn6zmaQguZfK5yIT5nrJyTZXjpH
uUGj2rnF2Wy+02JZ9DYBX/qWgBAfS+PTkWufyVSR31Tf4o25pdljGMBBdRejPosKQZHx4s4z4pvK
MY2SqelvVeXcGpcaDSWGW3xuTbabre256u3D9qxSvA+bsKCX27MhnX+3sFcdaIvx6KOPuOpFs59l
rkwM7tQ4OhBoY57oyMwCDyWnV3kZ/O8keSnJkplmo58T/N0068Z4UOsVCTxN3chsC1HCjSsPhGoX
RfMIZMyO2zg62tnacs8+whtUu87dlIwq231ezPUK+MK6Mc5ag8lSvo3mtcO/oKR7KOglLaOtIN5U
h4zADh+8qzzqdF3lu1h5BuNe7i86B0ET3HhkFI4B8s+F86s6xlYZMbNxY4o/jkYvWqXvlrGuFV0R
TcCwB96f1N6R5ZVhF4QMTj9ysAiUZJ62NRnWEV5kiOIROES77LJrrlxZL4QB9mCGRJDIHY5HCSyk
GFpcTXtVIwbp25isbzjPHcYVxpbZ9tB8JkzkOxI/dLbC70rdGC1c48B/KaOj7FxNpFjbQKJMOdGx
JsRHo7xZ5t4vYQ6d/GKT+Lj4V/2IJXIJXM/2jz72RVZGONohNOypK1OFL7jkGItbuH57aPlddzLj
N2CHmG80a/Dlsculz6m1OD3bC4uw8/Q3hq9Z/ERcf8nO94JZg2PB9q2p4t5dfdmWeFDmBZEl5yWV
78F7jeHDtMmmSlsnOdIdTBdUID5s45KzNNN+cu4amwxWj5umyvDydOEsYLqVeS+jZz80pR7bcPB2
ZvF+8NlTTwcaMX7wlVfk37P2YZq3fGAAMyvTGWEgd9jU7VaNv3Sm8+nB888GvwZbthEU1Gant1eZ
eyX85nCsjKnqkUmYBIylwOjVh1zfIbBUKMUECLGZYkh4JTgobffsMECr3HOoUD/B3VAvqvsj8wVk
N56IIjnrDV/oX45WhomRr17DpAvmtlnrGMs9ntqj3W8896VX61xBH8u+Bu+7lhdGh/yd77p+H7Iu
5j+OzmO5cWQLol+ECBRsYdv0RpShDKUNQhaogvfm6+dgFj1v3jixSaLqmsyT/UHre3jGNPBy2JNR
h7maAz75XZ6m7qHp7iLrbNU3emwToqfWbwb8Tcoox/7uu1dt7ipUk6w1glNasCE+KOuV72pafjf1
AVneKMkczf4VSJAIlsBJQqoxw5NXhdlGgLUTjxXOyYyzuIcNCc4WUvvKg/OcQQ9jFLqmLCxltNJS
Mqv6XR6wZXhQtswK77R7ysWOo61zXksyANAvutlfzRpfkTFJB7hCiQJah1dWiiNhyJFxMD2mXShS
OU3kcGz6d3wQ7cyM6xiKM8PDAFe1jm4WM24q4H/NgFWYX/PorDudreioyVQ9yI7AUfvXWQIVqGkG
tH0J/FpTLip7TlTff5T5k8tgoTzG+nlp03ixff1FlxrBc5eMYZfCqEcx6tfkZYSor855+mvjSOoZ
/yqMha56HqYb7V1B+aMfdPZIUFsebqtqMT1kEVvts0yuTvrbCdb75vvofJfud1X8VQj685UYSBU8
xsOPl4wrDK5Lf9gZP0vmYUYf1tdXx3qDC9ZQhRgM8+MnDKuM0T9sE+EmXlKypNJDKI9ZewgbUGY7
QaCPD7xqN85kwz+1yVVKht23OLikrzW5C1AVTRh3SOyo5PO/NLh2KH3Lb25RfvND9FTAwQFUszBm
IRk/lExFFMvEMy/X87ZADQih9HjiKOz+8dDE1RvPQGrfGxiziteJuV66t9z9lBOO+qyisw8Tmhql
Ptb8SUWW7ubFwRrb3HEdU3/U4MYR4ZKNDpmMT6fCkcCGhn3UPzZ40DcsUoLUjj/R/rNmQMQ5Mfko
Vw4u+ZKo09oS2IdxsCdcFByMaVSyRmm4EHhkJqTwyr/tnXLaOJNGDxJ89Nn8FnjWa2nWDJlYVlrz
pwz7hXX4KLkELBTOXZZfJn6ll/Y1YeqmfOeut7GNDhJskD42ts0jWyDm+A5rlwpiOrgJjLhgzA6Z
rE7eSG1QFucQFX0m2RJLYHoGom+kACOoyiKtHzw/fDiXXXbuXH9xY21iM3fR73gP2ndQzpFvxS9B
v6chBbTKsvZpsrez5jQO9nkwEjx0/2YZbuep3BoMKQNfgzBERRlDCIlvY0iL4mMGRFuAo3Xnuu0u
6wmhqEviq12xLvsnCGT72Y8vIoweG9k9tiMEjmCi5T632TUCKt1/tsF86SmO2hiQQGJuOkrTrhyP
lfowUQxkE3UtfKfO2uUqvcuIZK9ytCkuwmFC3bz+PuSsFzTrZn/FIFD691M07jNGe20MRASp1cRS
x4YBpNtPs3hc5LsKF0xCalyeWP8qloiG9ZzUExyw6S3ROc6d+dyh4RAjpsn2HMwvKo3Wc040UkEi
D3leiTOtzLJFlTwdmuSrxxXGyCYhUwKr356PclukGFXCxRpXfEfAkGlHS+wryZ/LMIRMUKhWFvK6
aJfwg7KCkFoa3QmIOkbitWMh7AJcb/TTNiC/zCPyy6U1dCnGSoSOvoVrGVlFQ95MXwHl9zdkM3Me
8UEzi7WoG8MR9ERYzexwCSBqh/5qGtj/upRzp/GGJ0xuffZk1POuUCSVddHZFtNRNt0Vf+JcjGfk
mWcznXigxH2et480wDuHlDqcNbhGIUWM5NTDTyj0k0m2XyWNt3Qarkb7O0q1H3z3BbyuK6cnK0pP
fRntHXK0Woy9bWqfK6d+Nir9a6TEXXmLvLcZzsGLP5af1UBMrzd86Sa/loLvDnUpNv9Bdg+DMV4G
IS65N1/iBIkxp2QbE7PHJizwFpuwPX038J06ko0WDb65QfiQk4KUVulnU5ccIqwtRiIZKGjkNYAM
NtKiI5nrgycBTaxyWZLDWvZzdWsrVkd3gM4+mRBshJF9kPSKuX89qOR5is2/1LYBfyX9pQn+RjFc
e+k8Fo4LibZfe868H0j+zt1hHZjjPQ4zVBEmtDHbQYhHedHzorPeZaeACrpAAuqqZB3ynR48A/ys
/47iASdP9mmHZ+AybLfcRQLjQMZsAqKbBLwS481S1ZVQG5jQ9jmLqmsXYD7LHOtWTEl/su6h7nOb
VsUtGuYaG/X3aEw/40AwCgLFQwV27syVGTCVDxgfpl33r66WcgORTloQzlYlUp3DcH7xVUZ2w6Qe
CUBE2GQ4/wpSfeMWR9zACZpXBOza7FsFthwiaXZwaK5OvddUL6u5ZFXjuPWx1DebkKoAYT3gAfJa
1F5a8d6Zw6Mt60M9Qe6FtoLksy31yaKl7VJUX+hPMsm6XWbHOXZJNxqg9Tl7DzpFYN71pE2FNu47
GCQl6xHUVbxDO9moQzHo9VzitG/rR3PCOK5jwCfRCmfJwbeHsxfByjeNdRh77wooVxpmKzXwnJF9
aw7NrvY6IjNxCDc9XZg+Kxq2SRVHsDpPggB3vvyb2ceS7AhkqM+V0+2nDutTZx6Ffht7vtyiFk9z
N76bcUPOB622ju9NIb4rRLr5SYYhykIgwtW4qdLusEgBGMt3vGnMHcleAyA/Jp9exHLdYd+h64eo
rI+9mr9nEhJ4xh8CxzuMHXflgmDzuKGdcp33PXYlvPGoYUQ23zUGn7c7n53YPLmRdep86B4Kuj4F
gs9239EfA7SrFMZShkwlnqixPUg/w7kr9aXS6jiAnBwFklvQCFgHw3K6Gxk2xm67t6dua0TQmtxi
pyEEZG1woavBn3WIjOqy/N8eUGpfalKEB1Yc6uJ24X3LTr4e500qDYZ846HRDRqh9jizApRMPStQ
+ETGb4EqEUUqvFULaj+NxINVA9a5j4tjGm9D+0J8Mn+MnQP8h757sAraaOYs7YUs0BrskVLf5Yg+
D9z5FPw09lu9tJHZZ2Hs/PBWmi+++4i3RsTPoxIMgQFahOea+XddfSnGUVHSM2RnsOW9t7W3Thke
TA8x51gMa7ISxsqH1BHEAs4qC0xIWdiATYGDInjAP9sFx4GDPVIfnf2wwOvdkBmKeXRwefX56zLZ
jIKngH7BBq0xNg99u7wgh8loRfJqU4M/8z8jDtuW2TkbdhrsuCPnEJaJrR5b3GNURe2Evv2O9Cw8
+dRB55jgiQhwtlOBIE62jfHBDyF7IX6V+XPJxVPit/WJ2W1XAZek0wSIyc/Z9OhXm87cz7SzVL4t
CdtO/ZqIPR9Hkx6N8F5En7XzZ9nIy59957Nyrp5N7wq910S5a18t9cP3PYsgXn9kYC0j/w2mG76j
uUEzdt6qhSR3VwAlrGK1BtHfjUzLmM17W2TjmGBMVsRJchlRebkx9HEGBTkGBsMnjaUryf3jAQ+M
f14HlxA/SguFo/WhrWPNHkjVndOb9pgg/fEbYQQUGIxjj9ZLDzrS4hqTd0b6XDA7lj2GEIUvbgDZ
3Cz+6FtD2KhFgcRlXS2zNqbC7vxlA8IsmagR2eMQ42PIDz9BjMa+KIuQOIX16kvHI8dyso4Lb5MS
xFOznvOMlIzqYBM+jDYLuSTYq6nDjIcmnDcXXSmJCzxF7HPGNt+5YbrV7eKcrbce82vZ0y9MB6Qf
JKKxICabI8HBa4c3UMukPoCEzYEUR0ewySMT9lDbaJHaVeQRoIHtPXga5G+ccSmabMMg7ziMkt1o
ZOn0wtuvtwpxW0d8VrEX6aNhvYQ6Y0fxmelf07qJjobiIRwPZOsGW81RIb2Llh+lCxwo+namB5nd
4zthhUghP5dQidXXgnazsLR1d2P3kLODmVhf/d9v08nJ7D1S/wbxmgP7m+mWejgIafWaR7i+b5RR
mfyJzDfPgifyknBUi2vXs4Vp8fR7GS0SUvPh1fPPPh9DHDYnz/hJW+KEX+PkcaZtJihjtl94OqQ8
xcajmp8j2NQMUFLrM2HpEM23qMD+CqearT4nzUp77ooLlZk5m2fjRhgUYvRrnOFuMqCE3EaWshJh
H49j8NkV5nZOBB6u5xqdTJ3+jqSz9IJDV/25mcvij9X3ZGDkXBkOQVXMSMv0GR18i+LF9T50ykub
IyCa5FkxlO1+Ex/CPdIO1pnYXRDTr1WbrtnhbQsveJradLd8lbq42iwMslZsImqNZfTWyHLvRmgY
RwhfoicPFhJqgvoUYay1ma14w1QJs0yMjQf7n5VvgtI6BAapg+h5R48rVXTryQ2PMdOmcHBOY1Ju
PPappQHQjBxUL2Ak6QxbzRU8QMR19EgSCH+tWWz4R1GZd0M0PI5s41KXhwXzc0aC5xgnB3pm0ovI
cuolK+trpDkvZ+einHIvkG8YIap5SgxfxFtpZlteNZnj+baoqZWHapdrbzPLFOGLeC8VrJNqJDgc
8p3cTYN7iWq8WkXMBmQRQLCSiV4iqBYyQajH2HdA/UF5sC4jvWmrqxsnpDKSahejuVHbeGbLh105
dFHYIfBNaaBN04A2mGwtfgt65Am3w1OV3yuZn7FAgxypjK03B6/8qwN0T0JF8Zx6q9lEFWDBBbEg
YlUJ7GtiriCFuA5UOEAIGUCm2UIPPHIAI49MWRgVA6s2LDhluoFbtGrggrnL6Lmt1gUlDrVZ3J5H
EmB0PlxaNW8yVB65hnwXsf3vxXpop80whEeDCRDaXAFcqubnjYO/VyA83bTbyckH6smK3TbvO2Zp
c5htglVNfokTOhtDTpspIF+dLtsDUkmDs3HLYT8N2F5QZLSB2vagI02krsq3EC/NuHDuPA/lOrvv
AtRb1MpdxSSIkcUkX7TQx6ySe/qSzizWfkf0m+HfmiZYmwwmqdP5RVAFXxO9H+fmGEvyP1ezcfZo
6DzKqoTl48QMJAD8Y1JLRgSn/w5MghwUJ8NiUf4zkjezZOqUjOsBX2zisx/CqBgo7HD9VwWTpryH
TCvZwdneqlhW1EmHsJj9LhFtcXLzKwKKPxTL/QmnqN/dO92bx5aoCA+N95S4347x0dPzJybVjHis
k6vGu4s5/+SKZGs/xtFdVCRsCeee19RcStd4Vro+MJ8pNglJ1Hmj7pbWsCzndYBfZyQkpXiyAcr0
21Tf9yAVUvVujc+1+PLTO7v/dfP9qN5MY6vtZ0mCZ75LzIe6/s7kYRm7T8VwMOnkbOOshzUI81C8
hhCDq0e3SzYZySqi+k7YmakWwZ387MR5MR1F4NJRgJryKx9QhD8FbDRcVIahs0hOolXbFZvAJ3T9
Pbbd1cAoL2E3N7jf5uLNxMC0dbLuqAx8c4qC8jUwXxpDrPgfgPewItydE6BZwpbgPlY5HsTs5Amy
F1DH0QZ60CcpSTyBQ9BsCC8iKbwmwpgt2PJjsgzzhD+xngxoMJaJ914p9Od2T8761Q4eJg1jn+Ky
BfaNA5ENBFIs08t+Onbjwm4OLUeokbis5tU2ZRvZ4zUyLo1A4ze0x6gmhUXDNogiBrhw92FFFpAx
aqtd1/j3nJF1mPeScx82Qcf+vdmJfN6Ngb0ZRhNt6rgty+Zq2B8hx7TP4BVMuQqGlR1o1F/NLqjs
be+FaztUW9E66z6R276s0GR/2BNtCVycILg06iW04n9z8JAWPlJ9H8rnuK3xHpgy5FC18T2k322H
4S3h5bPKGxvqQNDqzkCYD7HU6X2ROA+Mhs0p5Q1fSg3sHmTsDQHBKaiIK2SkbHLBTcKqJ5uExjpH
55LF0y4LGdpH7zlyJ42sInLeLLTCqKwq0s/mqthPbQAexd2MCXwm1BZqJt9xGglsR3yP2bWsyDYj
UYOc3sxCtJVjWGdzVbCGDzgee5PJdIsK5W+kAh1IPVrOEw23emT3i/9tWbPX/cQt/NqyIcolaxZ3
3jRTuBrLhtg/jJS8uBazRUfGZMrWWaFosU5WyqNMeW2sYou/wFVHK7pL1GupUb9h5KC8a41T34MT
+inZkBUWxpvsz2opvcX73HWEJ0VrlGbLQLXc9rX/z6EDn0ei6wy1L/15w51FLtC5hdvtkTRaRt25
HuRJNlgsrG6nCM6YMtChTilYbrCHSc99EpME1fVcAvM9yLl3pCAZU2d3so6FyO8sv7lXvHA64lrT
6/lu85A6zueUVXclULBZ3DsCNozPo/HPqvBFLBe9mxrbueOaaRiV1OMlHbpd2ZGrlIpLFMTXqhev
i/PIVogcLa1OMuWhMEtsIUTUW5flCRDa2veT+UN+911YRODM5L42Jx60FsaXB2ZNXTwB9a6ojsPs
PczOXRjEX3NSXEMGU5nRvDGvY/JcQOJvQUqE3Q/IxrhtrmnhoKAAOMdPNcT0vQwGu7a7JAF8Jb3w
AupLRHx1+hJ0QLYCdMvpSxbojY8tKtHja1c0YE6oVoZbCrSlMZxDOrEjRxGFrApzYTJti6i5t+IS
kXranHiAzr3w0Jk4nGlIkl3xLhBiLDYDo343fXZX7gDpdj6JMjkwSEWBhWg9qB+UR6/pcoNNdX1X
04gqTZadl956p0acEdk/jay2bhS9OZH7GorhKWQXF5jPBAA8pbxJkwFqK2Ce9k/tLI9zRdI8EvD6
PaBpaB2mZKl3cid8YDrZmTWvuqgvrli+B5SduXguAsQwYnoJDOJcRou2qVTpmz/rnXSojD3nb4iK
g5lWWzGobT2ET2Phv/Jjr4kTXWwUUVGFWHBAu2mksOoyin3PG+6DAJteRynPxuuxVg2nDqrfCMNh
XUJeRMod299xQ3JYTW6Qb5zLVG5l+QjDfy3Jg0h42DR7zqZqzj5ULDr1ZWtWPkWoxye2aHZX4SV+
sufxYdZYxbDzGTUq8gVvGhMmj4CIYbxOgZ2wouy54YSl7op+viGFoz6f7vjmo028mdidU8abrC03
EynynUszN/vXBAGFaWlwrskdPuqtBKjo5dcsynY4y41ourWIFHTsbNG4suglVz6sn2fG+F1E9KVl
nackuHNbJnEdU+LiFM4Ehg8wTKEremBFvRHhj82xWNlfM82cwJwVDuZfbaYbMbh73dunKbFf0sjc
up17KEu2nmS0AvpHebDNVPQs2vaCDuIvKpy1HbeHFm68P2x7vm49Eeow2tM2PlQoRWK0WZp0scRK
t7PbfsWt3A7+ExK/dV+ll5raRhXnKchZELHwYCoLs/zgY+Wa3IhxaPZQ9GQTVOHLNObGmoLkfvDO
IhBExivAP4KmjemV6XWUzGRJo4u2x+widfM4FntiZOFIjqFxyXIgoTaClC8px73N8ztnOA2Bbyi2
xpJo3ITLPp+RuMziXA3Y4joTIa97wof95nb+3/jnE2xqSeZRzh2bUQH9ggnfypH39eA9TYt9s3V/
l+malYQni/1CFVcP1eyfzdC8FOaEFXPatSMgLo9k7KJ/WMQDFV3VYMwwofMHmUPXy0FSOdLY2l6z
F2XzEA1AGTBniyBttzQj/xqAASIKgRT6UBntbQuaQEz9CZxw58/r3pFvRY0VNGR/UyTNipkEyrd5
Iy95juxaUq9GmBPwrSQOuqi2vAYo1VSG2gBtoX1z+3o7knnAbcW6T3urRHbHnh00DHsxJWBrAkLP
cXEkARvxLnzqKroI3Q3rKpvOIyshEt8/q5acuOYk82zvBs3ZHvtDakNnZmbZu/pcx0gzO8Lc5V01
4tE7ixh9Us7+anAJyCkPrQHVl0vHUKh+POb4rbUiTz3D11dwCZJ5ULIuaLv2Er6mCBb19N2V2bac
ghUoOXts99lcbBO0U5NyiLqSsAVsMBPWqq+9rWn22xL8euHywWfsusJmZzqIX4pxnUHgz8YdzeSh
IXW3ZcbvEfPd0JHjwzxXBFOZdGUVhoUiefdBJzYYgMCYyo9KQnG/Gbqgk0IbIVAkR/Gaj3irUo/p
X7YOF+Mkir+qacEtvI9kM4RroucD/HotlNoJzPhSdZcMNkmOGmhEXaYK7kJcwFWnmJPYi2QNEXb1
2daospBvKZpam3TWXOHYKGE7zozB2MwrDLaC5igjv3qOcVD3evvm23B1TC7sNoB5U2EdRL6KSJKa
gciU774+5yy6Zfwx6a9mvvXLiCgDY+hh9IHnx2/zMze6dUGRy9WFS69g31hspY2t0zuZrKFULZnP
MHA3XdTZz5aK94Z4tDyS+mrVQtOmQIxtQcpOZ5H7nC1hg0Q0FN2MDyGgAxMOrK/SKPtD3uDoCxQy
ILcDYu3B2h+Lm1/LeO3Y1OvxWzZ7X7Zu31OQMGthqrU/Y/htrYqfr6MP29KUXrm4VzUZP75MUJRK
+CeDwasFfGQliDkax3r0KiBnmWRYUwCaq/gtFIlLGegjyM7NBBJNVl5E1T40kCCjSiHa7XJ/27Zn
I+QKs5xRrvwMladBoGo/L1uVlC9Z7MBLmZUstznxI3YqrL0CdxJUJaeaQPQtE3SY2sk1+2LKztEV
8d7j8iENlWISwm8YJcQtIq0avcFntJ2sGz9szgXmQst3SO7Eymz4zlc1+KBaR4Icw/RZ+GRWGEn3
DbRv3afeNhHWRlqYlRkwrSQNQq6QDXg/Xr/AQZQ68yQtFGQPoG0Z7q0YHhf1L9ZmMullgBhWfbR+
fp+UxnPiuIB2Inr+4hwP7Vm71T4dSqpoDyFBM09niX8rTvsDb6zY6oyaxxkfZOtfdR5C6LDCHhSd
vgZx/OiLbJNkePVnz6ZVb03WJYgD8PwDmkQIOBjIGYQkLG5c0KMEDygPfkik/EOEp9kSODaqVt5l
CTisFpS9SeDGYDG2ttwYVeDyhzzXrEx9AAXRyB1iIup1tTzWHWvVuLxao/tne48kcgBnNFyif6KH
2YQ7rr23nhhby4PuzyvX19bK4DGNn2NGZAKb5GKXO5DR7JgvSVQ927rEhuKOOyfl4bKb4WT4vb0L
8pNqdXbKunAnfcbImU+PFaXmsB+z6FyVoFeUCpGNryX35mqM4HxqEyh+nhIINqfpVkwxoA9lA34P
+01b41OUTKpX9uR0u5qnqFoSj9z6K+r8ZBPF86JBz/aJu9BroD+O1jyvpxmPpreonMjlEp0atm1u
jBtZjj9DlX23FpEcnmho0ZniW4zpTf1Sk/p9SGdJIFdq/4ZgKSuPZXUXsrO1m+xoVojEfOaHlazu
RFKxVO+g4aoEQFfit9DCcFJIFgIr+5US+idqCxwsyYy8QXzmAxLtoVzrnNlbHbnfTVkOmxokpOny
NnXwtQZIJWImczEjnqLJUgvuTYJ2NGD/7ul33MnPs99ZGNUz+ieC0MyZNfckwncXIUAxR991hqI1
sUmq04i3gyy7lb329rYKz3nBIs0DnlVNgBdr39uHrFjWfU5DZzvO1YQwx65vJ8gWLX3A+ozR5n3Z
mr8oN+b0uZoRDk0R+MVRzTb18HyRAzOdph9w1wpqISKFMvXppjBah/C5t2Dmxqw3RYHIshfRZowJ
9TB47p3W+9JWf9I1SQT57BKliHHCqv6GMPybBPOAkbpAlYjnqoS2FOVAHilYyf6lodVa+yZy/MD8
CJn2jCOSHm1Za2da1NQWxmVlB8fKBncuDP89gJvXQ6RpnGsiaSZsN/zlrMm4sBhUNE8uXhPRTz/C
rgzQJsQLQs2yfFARXGBpaM5sRFJqkuBlaHgy8vFDe9iM9UwurHD8u6J8ThhPeboXSL75OByf8Z+x
K6iK/0nfW9lFBIjfJFrYqAlZE0YeniNsajZEObmw2OYiY+WTDrc+qDYuMKswM2jY0E53kUVlU7R4
b/sSTUVTUS08BUlx8h1A1w0x3DpRoGx61LNh4aNFGrZj7rDQnDTgidk+jxK6hVXG967zrmxwAGEI
cjRcdN2S2AgICRoUtXB4NyoIGL4/PrV2ebYdy1xXM2GmbLcaH4qNxQpY0vSnafXGmvY+kwVQ4NA4
WCC1g845FbzjnJzMnJo0vPZ8eWB+QmU1bBwcblOtZ389hlTwnsH+LFd3luHMRKo8Vv+/E5WjN1Zt
H5OOuVFTE5bWtYg8XOOhQlaXUnYxP8Wz0GXYu0Z6G1+6HXrQp4oZQ4p4BgtbR9CLi/dwqPC+L5VQ
0rqvQYO4M+gPIirxnSJ/ryOmXqJun1KB2aexKFayeobJBK4H0ZVwincnjtiijRGmukTRRtVQvwgd
mub2YKvGXucGJ3uFq86dQhKxGb0YOdKbQX7oBpHiaOas6l2nQgNy188EglgyYCxvQJxDghz1uBBN
aN3L+0gI/dpDBdZ49VOD3gfOEpslJyhueVizBbMZ0MUPtW/+shy4yromYDHYEu2LeD8YMvSguOg8
j9PdFygHQz/aKzY5RUMOWZIR7aDq7shziVkxxpDWLESd0YKCARdw0jnq5j6QaxQAL6nZnkXrgi0i
EoSz+ugg/qVZu+U8pmzHklWsyPooG7PemCYxw636cXtSCyaroucDx8v2rVrVzIsrw93zxLEpG/mq
hyMY8p69f6oj1g4YmqzC2BSJz993BBo+dG/VRJxRUH8jq2Wy2sBxTCDlxkXy2ltMaQ0Pj6FL/+RH
IZJeZkM9jw8zmicnzdN1j/mVArxYDQPGokB3EdsIcQUjWvjKXLl1kBJQzFwxJ5sWxSJKas2gvrJK
4i1FAEBi7jd4DKcwM9dt9+PmIUWg099cTqmqgWPTsedxa+eaI/Lv7RxQ+dR7m6ktYCHIx2j0l4Dx
GdpAz7Y6RbIRN+ZN21RGjhgShNAo8zoUtdTd88bK2xvGucTRUB+86NEuG4eDDPlSEvsnr2P7G7Ia
6+akXvElxZTdX7TJSNtyXXzblgtmKz0Sw4DZkIVWbzR3o+X+hDP7h979NabGZN86Mv1PGZM5nrsv
00M2QJBvm+/SQKAyBwtjn06lM2+IX2f2gG6Q7gxPvlEwQI1TfBOdjLBcQ72IZAoY7iFnmsrgourH
1KyWDBDAUHGHb2jox+cS9oCTsOnGRU7skKXn1dPcJimezxAboYOM1lXxiyvtaO/ZzCxVH3g73aQs
tXo8EEHlHEKu1LMBNS7N9Luduw9TbRJ3Xf3EDVemkVj8N9ovVZQu37QZ6oh6KXMxnev8ISpCPg2T
OU03wlbzJUQpWtY+KjBXWRERmdgkTMVCZM4V80BQmGMREesLV0BMFccBsZlyZsCWNKfBcl6aMAPE
4+DtVbmZL7Ui3xs28LprSvyLI570qfjw9RLCmLFnsPBQQNxlnG5GT7ZVvrF3mTzKOUPD4elrl4Fi
+JhKO8Q1IJ6tkHlnlYyXuJfEyoS2s+mH5C6pW8ZWUt1byYgXi7orUuwd0roBntF1BMEwny7ND7Io
1KrwrJLncsRVNdQ/mBdRx85YjczQ3iR+3B7D1Hss2/az6BMmbaj3dg2yhr7z6MpG78H3kRAPRYEt
ijYkSKXYhR0VnMm0reRQdwoyfFsdLbMNg/DVVi7XKOC7MVCvbhf/+HY7bc36PCdYhDoK5X8eC2Y6
HEBTrcsTyTAg62gm6/bOmMv70fBxt9qJXFuaQLYQukhDh6jDjBnRgKnJbpgwJAEa3Ono2S2JPSJg
3iLN+8SkgLcjeKs5DXSdoo7EHBiqnNVe1O1Jw1kntgHJRdD3dhaxyoNelci0V2K0v0a7Y02K0SCY
aTMNbW/Kpj+Ca/+04gCjdc0KKskD5sNcKFiHHJv2s12kcDXZA05UmsADvefQQd+tYvlPNhJLYDln
a8vY5P506+Mvo8rec6N6bzXDgjDAyVKo5ibjCHNby8cfNc6LcJ91Dt0b2itxgT7n0dBuRGL9zZSu
PMbcCNqoVzFpp+0IwzBp7QApTbZLVbHPmgbSIS4DrJ+FgQfODMR2Iksay+O/Joa+Ed6VQw23FTbn
8veHgjIRmSGhHedhCcZrHSblCcK8NWjpMIDm25TGQS9Ki3jRJschbh13qa9npsrlYnDvmuaDyPVv
Hw2TOcuT6NP10Lk1ejWKEcYr664nwlIWVMjTIK5jxIKcFHdmB9+OKwVwLV5dFnx52Ugs4UQoZayQ
ADGQhItBtK1aSl7miCyZyB3wxX0j7Q+UlF/lXF09s9tq5kurdHg07H5RRzagAYu3fARhELPXaqIZ
2UC69IEjBmlbkNfdwkxR7a4D3IC6pBnATWYaJ4k3bIMIlsekDGLDOxawPqilzjqT5DaAqKw0rV/c
00JbMeviRrfQ1gRSE+dg6dLHiZJnm9zg7fU1vuZEOnthcIsMgzWSPhvtZScRXJs2Pikpt3OJMw7R
123M8q+4YN401yxJkEy+yaLBcubsjFET9ikDVh7MHFUe7v//51oVbYh5fioy89mOrGc2GN8Y1E+d
S2Vt2bSFWf5/l7SP45y3mV1kv+S7WzAqTf0Xdd59U101gwIANXzJprm/Vcb8m9uoYkwsimHyMg70
Pk7dvhQ2ju6csqyZ2QUlj1blkA6YfhQkO8qqWAczTICcCUGXuWhKAnfXQpTN+K//85afbBvQoUxu
k4ltCOEYM8OihbSSJOtSGPS31rCTBjEDto0FTwdoDkyT04p/i3nVVxM73xlqVqXiW5wFkGuv7oCP
0/FSbx24yO4KhXuyRGbIxcXyl2UnR0HdyWhdxc2Hh70sj/EPVzayzNjrv4fSeGkCHe+Kty7UI9lr
Z7wAn14802I2QFoq1gZxwQgqigeYikHyS4qHtahmLEXvwwz9lZ51nyCAROKUOJR/q67D2glA4/Qf
dWeyXDd2bulXychxIS82ug1UXHtwDnB69qREcoKgKAp93+N1alSDegq/WH3ITNskpRLte0flcChS
SebBQbeb/1/rW0bfBx6AV7BA0iAgXi1I7j1hJ3zp2/AqMtRDm3SYu1nAFCa0Aq1rDJzIiIaS0Qm8
zGJqCb3WIvVSYkYofWdXOWxcysHOPNNk4pbLI9Wat/h2LzR/aNys5545dnun9wjIZvmsKqZGdwvi
OGOVOT22AV5SE7veOmg5JLNPCgoqO9cTNpdTJ7JjNbT3mXOXBcYhyfN1ik5tsmJmuzGlDIgpvKAH
mubF5M0VO/F0LL91tbwXwa729Uu+0TEJMCiOFsI2CMXUr6NNMY0sPTpKNEMiXnTSSP2W/t7sFIfI
mZYqJDg0pZc7XSKOSgao6TOLwU4PRlf6LJL1nsV2GPj0o0a3gmtqSOu+HgxoqrpRuMxII+19jT4m
Uxd9Pcbcpp/WOl+J+nAQeETR35oqRUx6nXcBNB+iUCb6HIuSz0zvW5viSD0WA/3p2llnfcQT306K
W7Fnn0vhI18YvmoKY10dsBka52lnlSAfa8nT1pXs/A2LFmcXHs2UtccY2dUqUNOSs19WYGJThson
1WEdmIclWxmh71pzWCgdqDp84mlozcRrKss4l0Xxba4Rc2SZYDNvNrdWgpwIwcCuGPUzh0EdxyRX
pvK5cpaeYvXLvJn4FhCiA4TO0qZwnoLxyaiIVlVkb0sYmGOJcyo1NyM0Bz1UL3MDoXjpK/CSRsIq
uxZOSglLtlTpvbTm5I01abGsBUWUezIsfYSFj2lzN5ss+5NExzGnAT3QsaziBuVdM+mh5hlQ/QaK
Rl4XCBZ4p0ujOIiRkOc2QHukNHLP1toNMh7H1KAWMsTwisKAitHQ0i2iFIcnYkG+BTYCxnwaPtma
lIeSzb6MqU9TIo9nlK4WVvqmy+OzpleuW8axbTJWT3pFu01IPte0uuI40s5vYp37pRasWMV0E8ii
2DujPFZdsQisL/JClYeIBubaLMRxChmryjCod6wPd0pNJnSQU+RVfYWtAilQaQCd1pwMuZkbhi89
HR8cFW2rJatw5RS2TQEfGxrCX8+MeT0iDdpx0cHuGHgyaXmpF/AOYnfMMZzVDhEWxfB1LlnqtX51
2SmYmhLamoVN1mNB3EyeoMeLurY5GJ15ZU99cZMjRqOJ39HCOmevA1lfBYfsh7g82i0j/uSpOaFi
c/lAbYtllm5Ts2GJPs3YPNUUPyMTPtGF9QrFDXe0vKEMZbOftR9MX5ybE/9VaAo2yrVcF4gU1thn
dpQkcbRu+pDQjFGtOmQlFIvmckTHZZJqmbBBH8Nwp5kWgD6hPjShrqAs6A6zX7/ki3Yh3suYnWae
gvqV0QLqHFgl6Su/0FjNTD5UgrL3fN5KPdknFn+3NVjiMDlqDz0/4xdZolVifBYoNTuF10yNzIl+
bfeNes6MhgvsI0NtjijayU4t2br2IDZZWezaTP86FzOxgBkjvKN4QSKv1YwUF2NcUI2h+jy0gJKK
QT8bBHJfkb/4QTmsxxE+so7pUAP0aIqIxs+EGDZkR1yJIiXrttyWpo00NmloeubRMQUDAkYZR00p
5a1pFtU2MUYXTkmwa1ghIxhxviW8ad4cPOhxne+CPlm+MttktlpXZaDTGh2MeFu0OvngBDwg7VI0
twkzcmp1JdvpFmK3qh3TdQmAzaZsTLIvS+XJfsZYlfcCao6dPvNUgQibe8b+fF5PgQF83sQEF7Db
E8OA4r7JeOkbBpe6QcHPm00UUI/fY2TDrJgjSls2KzCs0bj5GeiOhGrKyq5Zw+j5RCBAmDTYvsuN
n7SPasfeKOrDT3PY17uIWC6T2kkjKdJGfnmW4aMLK2SywYysYJqmYT1UJOYkym06Ur2xm0rfMffQ
DxS5FxAdXmfxfBYZAtd8MB/gvXi4KchFzZ3n2P40VhCoLRXtRhkkl0HU32aTDcWq0Gi/oObNJePS
nC/yzDR7KkV91kd0ZETGY1NpMTiU/CpM0bRrzmKlD/W71oq3oz596nLrORPsl/wERaYx0rOHxdQR
VjPEPJj0QLIZbJ1JMzdEMoD66ZvqQ0rPdBJYJJIOxxkXq10XuTGNum3gPDBktmvB1gsrDcWpLk/W
jl0/mCPzt24y1DfCug9bVRwriR5Pa1DMR9oTc9VmNAB4mgYMgSQs0VIhmUuV8KEKWHkl/Ua3m8It
HHcwkU9abGOLmoU24bg2M5kzEH8TQt8KgCsqNf2C0AbevswtOGI2Bm18klCPUdpNu5ld2Jrf3ps5
IsyM8QS2h/kNGWLaA2IZcpTgY4t+ebqrLL/bxryrK7ur9onpUwt02P3ilrzMpXUnUqv1zDmh5xga
XhjAjekUwlclwvU2mGPPgc8xhj74R8uguxd010mKChULxlhMUDHl11GnBNs4xaY2MW1MgX87hiZJ
SykTjdGFL6XWmNQrlcMQ+MTQxxhkiDUMa5/ZeqL4kYxEb2qsrKHVs5WrO8qOzrWWsS3125SrH6L0
6a2p2lbjyXfkwIyugsA3bILYMtvrqqWLV6f+dpopnE05ngo7yaqdr3p9MZ1NDp6+Ijf2ltYNe0An
F736qZ1zUtD7HCF+wQSCGYsSgCw2oILMkjeqJqizIZwK5MHzCMC2SqtvNBhjTw+UnTloMIAdaqvs
h4wdewec2RSLo8i8kg3khRITAP569JTTRWhU1gEVZb+fp/olRvUByzRV3GlgbxeKOyqwNQrLlhGB
tXDfmmQZqq4/RSReWKFXDi36dXKIdUX6/E56ORdtv4lQdkvATa3D9UQ8RqTFkHt6KD5nYZl7dB0V
aTkE+TXXIxFrDYQZUjFIxpaoUOe0fYlY9RyE7K8UUjrcOnXuE9//EjR1fNJbsiICGfr7SCkhoCCU
Sw0C0fDToeIrGOFDjdqnJYLNnBaUhno26E36jHYBPKmmgW8wxmpn2c7XZLD2Ma8j41JzMZBV06kp
OE8FHT0tDul2zjEzOIZmm8fQhmpiTpFOh1ECPVJU8G9zrXhhltzakwasfgJJXYTPdY+sL096sGO8
7alqOkDEx71VH0NjCC7HGXf2zGoWIV7KPEVOUJDQbw5wwmRFfmEMauaOIYVLHz/AoR5b/IPMYBqV
LKx8E9AE1GsDjISt7IF6t6Wxk3afuSYKrtSA/6BpPtChnCI1tQlLQmm1yhpTKQ1RHFHJgyVYRBid
NriWbMaNnhX39XM0O9tAx8PS4NLt+9LLpuvZiSLPRljualxNO4GpEETkxQV55M4l8iUm5Cfe+yeC
wxJW1ePLZBjkNyn4g2b6y45QylOosEhVIEIkNIASbT7Pa+m2z3Vq6hvTam6NOD/N+DvnjtY6dib6
gySLGV8ENlHPbhKo3Mp4Pc1ndsN+sahm4HcpYqYRvbUAwFgEQr9x2NUbIaEOZmyeko4NZmQMZ60C
EVdfJNmTiYyabWVLxjNrxQ5JGyVMqa0Xboiifc2WyjZGPTA76ZcYNzhiB3B0TPyL8hilaIg202mp
wuQx8qvG0q0dO43Qwd3lNNV8YJTfxZKWKvVRKmJmftVo+lk16yw/B5QYyx4mRYGJRY6tfFFpsxvC
UjXEeIn36sEwZcEYGOItN0vIdzWawQG2u8OFKZp+n/li4p2+TDsk77OCgab1DbipPjL1FpjpIhNT
49oHFjhuqsRqEZCGBzSu4Jz9goK6sHENDDW4dxTcTkBYj4HkvfO5bplIcpzyNczQWIBehCSYmAwP
KOYIo4mKZhPXDB/D3FCZsDOGC5/+Jz67jV6jn6oqKp5tyEIUNi3CT7bR5TiQH4hKTIo62E5le5dU
EJqwe/ZuVvNPQ6Pd1fRNwqbJvV7m5wrAOLeOvQqJmousOkJswXQUOVlzUsMN+cPBqYcuzchVo2js
oKTVlHaUaFsGjD6OlQ27OGwvjF4yTOUWyknLvvWDDBF7S2mkq8C2TPV4SjQ57yyV5i5OZGX16y//
8df//I/n8X8GL8VlkdJozJu//id/f8ZMWEcBssO3f/3rbZHx/9//m3/8zrtfOYue66IpvrU//a3t
S3H+lL00739p+Tb/+GSO/ue3c5/apzd/8ZhJ2umqewFf9dJ0afv7t+A8lt/8V3/4y8vvn3I7lS9/
+fV52V0snxZERf7rnz/af/3Lr1R/fr9Qf1yn5fP//OFyAn/59eZv/6v4hYvyt//9y1P+9ZfL+m//
J3+OypfvPuLlqWn/8qv8zbAcBwGTpmlULHVH/PrL8LL8xOInqmY4/FtbSFsKfsIE2IZ/+VX8JjXT
YcEtWQE5lqFbv/7SFN3yI0X9TRW6LR3+ZyJjcAxD/vr3i/Hmpv7zJv+Sd8jeorxt+Gjz11/KP+79
crKmtFSVL0ZDdTmiULXl589P11EeLL/9P7qozEF6PUCgx9b1FVSLvpngQB/aHZRX7Rbopltv4+2r
S/bnt3h9VIMT+P6owtB1w9QdKS3O/fVRSVBtxWg90OtEc0c9EjSTMyDy0F+K5jZNvpRCP4TGwm5C
TjZ+6ZJ80+QgQPT6vIa7OjUL3edCBtdK/KRLoOkmAfAslLUW45izYgmwqqjwLGCKcKk40j4eGEuQ
p0/tuA2N2756MkjPy1Rj3c9sY4go0p38Krf0vdmxKb8agxcK5OzTuz/eqzev1etzFzxOr85dao5U
HR1hrappqs7Dsfz81RVvBweDDrUwPMYsItm8RuAAr81Yd0slw6wHgB1YU8paxHIOekEzrpTez6+/
/NFX0AzmL5Xnj+7V269gaYycvUY5jgFqEaKmI32okaHPOXPGeP3zg4m3N/vPE351tOXnr0441+ZU
YfBcGVuq7fjQrRUrEJceJeBXD7w4accXCLGTL9P1B0f+/lILwvN0x1IF850w313qrKpVms7dkm+A
iaRFedjBuIqQ7PWXbXaw6LhBOq9UsY/DZyf8JsbO/flX0IzvLvXbr7D8/NXJ45bSo7ZnrQJVtzvk
+8kzUS6cRbtuK9zo4LsIW70aI98pPrYe+ai7+SW6sf/tG863sA2bAcMS3PZ3N1wotePUrJjEwqjw
d6zeXWUmwhMIefn08zPmE390yq8O9u5+k9yUzlVDdUkZb+Im3KnkVyWloARo8CreD7551uRoI7LR
8wVJoSFhAEZJ2/NOr9jjT5+X/IuQuMysY0Vk487E3Jrot2GPr3Ra0I1EX9D86L/YSnRifvQCUnnY
BbOOAMVLpoMsHnAh0rA796WNCiZyNeLe4kM8EXTtP7GcpkZ9hf4cIby5buVwSBAHRuS3VLUCga7c
yEUVhH+N8uLKRrTSiwqskrkdUQ3OeotiCHphST8eHkCYHHQhNkaie74zQtcY7zSKEMaMBV8RnpQl
MxjB1Vq+E0i3khwsgSSRlCwAxqkab7ITwwE3vjbdy5RjRgAG6NDscGge0uBk80j/kFFtplUnTGVH
SdiV9bifOqqxARjppSPjXOKOPEb6o4J8MqmPTsANsJ4MIEIVcgFDqNtk8W9OUHFzKiR9407pl9an
LYJxdYYviUa0ghRoKzBmAAAmvvMlBe+FEZT8YXtjThKqAqJdYLyB9hiMgn2SdW/RYJ+UEj/YlzEK
YA0ikLUFNxePCrQQBWI1Ag+uy4o4XVBtyIE1lGUW7MdoT03hUws8ACT72kFRLAoNrtG8qka57uty
HULjof3lFl21U0pxhs3jbKbdZBQEghUFLatvwZIfIJj+UtBIHItG9UAzq67o1hl95vWzSgbe8BLN
LmY2XSO3AfMaajEbJAscF2FQoVSp7oTK41wWm7EgDjUAqo83KsMSIagKGIV5Lab2kKfhJwQYG6pC
oDYpWakodQrqvBhEnYGSQBGdiUy/nftiizQUHgJ1ZVT94JUwDU8rzRKuU8IlCUjahU/ZpBvLYQ0f
YWsw3By+cEQbeZC9l9AzMQQw5AMTHOzl7Zzch9Tyq5amCLpjq3LOkhArJ/8uoxtiygfWuptEQcnE
E50OzBrsJHqqsmn/nOnyQivHgygMckxydzaIuGF/IEfQ2uTzhGHsiVLfzIRC5TAAjYxSd5PtI6zx
fkezDleMRgT1mBAyj1QQkPcmRTkhvjnNpymDMKGXF52fX4/jreWw4UNrwLi8pkOO2a7iQi8lI8WK
9oq61I/aI30OZGJoSAa0vHV4acrsUBiES9oJZaBdaB+VcaGlXtglYNXsugfIhlgJmBc9sa69rv3+
1Di0ic1Bfur0+Lyxuo1vw3Ttx10gBGIiRlW/3Ux5d4ZcbF8mw7Yu8/s+Lh5oAt4t1mydik5uPvlC
vfC17G6eqcRSEUQauTXDswqkawOjt4nijT6gqc2SQ2COC8ApAIyg8JANdfbUx+NFNaCFI/0KBc7J
MutPhtPuRgm9Sy3dmc1PAw43rsJtmc03kVUdqAGTPFxvTJVteRZ5Mf1IlfRerTpHSnauC/OuJ6+j
9U8tWTaYhM7H8DlgKKlKZUP6146IdYfBqVEPFLpXg4EI2cE7EYGLWUqjgt0RNUb6gzCZ10M3Q7c4
b8l2GCyWG/6F34FTiBUU9ae4fnI01dN4tHwg7fe18C+jBsMRFbEc/nGpR9uRTWLVAt3HYVJktHRG
ZW30wW4yl4Ah2tqx/GiN5Hw/hQBEZdaWmqVarBDfzppqSG0rJ4CaapSrkagyjGsG3Kw69UcTDbs3
EvxS38XjLudhpQay63Y/n8WE9t030Fg5sP7WNB5VFhBvv0E8U1lPyi+Np1zAND34txVV0jV8NI+i
YPzB+X6/HtMMy9IsXddVy9TEu9M16PCrOtUvImwt+yLNbytEduhE2dE3H6zGtI+OZb89sbGP41wO
z3gciSXeWJ61xelMelW4bjx9U27EETgLeQijhz7mhK8GJPVGboN1fdZ8dJGXi/jPzceyMtRMcPC2
ZqtSt9kGvf0urNx6fei/aika8+Yyx0Akkb9jO0DkPO8tBJ9R1q/VytxX6Jx/foe175cpNF0sR5e6
ZbAaN97d4QZdTdxZj8sjFhz9x5mUqVU8rCIqCivYttapc8tz6nSuvoL2cV/f4b24H04sIRDcfPBl
ls3ed1fi9ZdZHsdXy0QLWYoxm39+mYoop2g7bKyNdpT7n5+2WO7v+2v++kjv1sRoouUcmY/GNjln
70OzPloh+bhQPIQi0Zr91TokTnKFcOcsPPv5sT+85O8Ww7U2W8IxHwnvZdWPvfTYofa6LzfFtt7l
k+ef5Hl1R2QCW4Np46+gTHjyst0SoLyRHyzMf7ANe3v73y2JzUzmwWQ9Nl69h+F9tTjo1jgjthm1
4HV3/PAO//BxszFqOoatSzb+b+9wCs7KMv1H/8z5PUxSuFjQwFEFHrDhbbxzILRcltuPTlNTf3C7
5bLHl4Zqagxobw8rIFaVRfu0hObNbrMub8pkvWdtg2CVruDVn0PaEdXESMV9X330ii+P0/vHTcL5
EjoIL674u7dssFpfyoLj29v+VJLgQrl3k5+Tf+AuAUY/f8B+eFOlaUvVZs+37G7fnm2GZYD+Izd1
dIXbbDtk5GsGkE3uWbDxP390dcX3uzuNEopp2qpDFYdqxtvjwSZSB+OPMSTaJfRyCY4hZdprLv2j
8QV2xQcnuHzed1fz1fHeba2qIaiFYj5SF1780HPGTfvywSX86BDvxuQkr40Z2HjtkliHju8TsZnE
rFg38fl0atfpFRHH5//NQ76bkpCAtWphPYKLMK4qguwAsrvZuiMbYRtQfyqvPh5wte/n97c74nen
OePjtWxk8eYq32tPDaTJdbMdzuHDus/ajX8jJyQHK3EQa2sHAKJ89LHCfDDt/+DxWb6ErQuqQKZm
L5XH16N+1UR9HFBhAnnsDZ/mvdhZCCrW5ta+N/Hur4aVcf3za/39Aysk9XzVsmyKfZb57rTNvKmy
pGKWM26H5qIeH/4LH8/sAi1RGpKay9sTyqrYQmy9OIaIyAOyV35UyPjBukxIJmtpWxqvufp+yWC1
XZwkKW4t9SpEzNZ1TzkC+ILUm0wjXYcVN3aoVTc57sQGBjXzz0+QxcGPXkHENZYqpdSF/e6Vt+ZE
xcbzMIXDGggdRQL4UG3q6XTCSk3HIjluE1pSWuZQatII5UAMBu21c5jXtM9x9CXJ90bybJcZ1ER4
sDRiF4yihR+jJmhu8B8d9Fq5xr4QiRh4GE/UvTcQMmQ16ouimluky3tWkuDwkJ6k8xL5bMtsGyJ+
zTJiP+LrhDpKbBH3QQPKei6ogE095lUimttYXJQFUBKNsHXpQ3m5HIFkooOxs/ig9dYWn/zRD53P
eMrpuer7EjeBwhfV0R2mhthrzjmylVVQ127MZj/W0dbapHSU7RXSHq/siJTUQW9zzmg+oD6HjzU5
q6OJ9JbM2VkuNIS1ofYgAp11K+5NA+R9wk4p/ew0gVuoZw1fbuYrdTnVqg7e+tcyI8uyHdwIhyGN
IreSkZuzTsOjvg9lDkyZvIqY9PLxHNU7IuWGYirFvWlw1chah/nBQi5LFzNzboZcd2sSkM3ukzpf
ZDS5Y6uGh4pKCHD7yCOTKcZuEAeH5s5iHfLjz0N2rlnZtrLL9QznuOqfaEJDhmu8DGxeO8nrZu6A
ndurHhRRxIYNJ49qZAR0WbsOSlobsZBxrqbynGAS0lmAusAdqJ4rNbsmSBYz4ipVOToomok6BeUT
6gDDpoRC6FRQqpQ721I8O+hJBYH96mtXtMLXFskJYaxhuWc/qrBfJuihv8+jTwP0r8JSDqKrPR9V
uYP00B6f5Kih+zFWIoJyQNeZ5GTM82ZCHFR61hnm5WhkV3Z6Y5boE8d+SwjUBiWaK6LLiV28TiuK
KDbDSpB5Yf6u08s+Gw+W0t/PM+qe9FkgLm7xPdnDfVH2B7ONd1ipdw0uOR/lbNVcDwi84gB2UHbr
R/0uSs/j1PGmwT/RBMNRhZaRQHdfuRTxtNFsDdnIRYmvTLWCy1YjBfEphKOf6qtGf1jS+GDW8/R6
kcmD3zRu3o58N6IlO2dvTsjBtEMWLc4MgkfzR0U623myLgpZA3c2jzrWLAUZq4y+0N3HMk3pybC2
U1TuAQCs9fkFqsTamnA/qVDzR4hHw/Mk0i3VobWPR3xSOOwSbA3srkwfcPccRXTqoaKp8rZMo22r
0bCOv+HEMI3MbQdAZHm9gDLhdlzgG3xiOAY6BsBryjFl3YZATnTe/aS8qzPhxfZVwcYXKQMZTUsr
UwWbHMxep9grFSQZbeVrFFbwdxFI6NNtAzOnC6/amJD3FI6j/1gZVzoPfAuWwgEi2lKPa6GTZTX+
f4mWhUZ5eq8hcR8XrXqJWzjWNxXCAhgESjFSLrU3tF/X8UKnsM9KE296CGiXbaGdlMSd4YQovqY9
aUKj7zqyZcSjmQqsjzY+8buFq4AXayldSge5gbh2DFLO8/GOssR6rPPzyunvhQWegTaOYTv7uaK2
2yaPSn+exZ87Qo+DNNoABttYI1eAFKo4CjYWMRWxrZMZg8iOXA7VrM+UpNw6dLAKUoZGUqxG/VOL
ay3lIYrM24ULU0XZuiSWGH3gGVkjd0ZaW+savG/skDyB9dWJD0Vj7dvYPvlswRvz28yQl3Tjjuik
FRQgurcaHiJBymm7T3T/VhI0XTlYCf1+vMiy+GYa9VNTaa4pWjBPhWsCQK2b9jBAxdZFeEDLeiIm
aB9T1bUzTHiYXlMNIluVbchpQ1ZL0JmvbrvOOIsqGrmjOK8ZbFGuNWOwTemCx7aKfItabQjbv1Xb
g5PyvnexfSPtmgCZFn+wGcaoLLsz5hi3StP1NKIaasZHJBwEj+B0mpirBmeBxT2V3YvvGPgS8W3D
ESsCNPIUX3RKqJlpQrYmszz6jDNza4jmGtmGiz0cjhTpj4wr8NajWCIxCyFGcXeU/tGAA0C2itOe
q2Cx5BJqVABS6MJbFkLblIGpJ+lM+EjWiucRTWxXF5tWNVZZNp3PDngDs/iaKGiByuHZ75zKpVZz
0cGDZN5h/LX17jHvySCDIoAmYcko8fNoP8Ml1mf/GnvFqqb61TbXSV6FXj3om8QqvvXLzxPtoqUU
ue4NzVxHCLAdXo0sHNwQQ/PKnxE09iBQnQ4sgArsVIuUh7Sa4WDeL8/ajIhkmfecsLvGgrHPAvu+
sfBn27jv8l49VzkVLL/nSaV91caTGO6MLtn2tCBL1H85mqsBoc1kacgrcb2zBDVqsS4zsAvTTRFo
nkADqYylq/GkGXp9CvNkYy8VWosaDAVdkX7C1oBZpV5bBmkgTFpBUXoz75M6WtAiYnAbj3oDk3Jx
xaJvtlGD6keVmrJQn+RQXTjBAVkNOdrNVVDj+tJTL0bqCyRz148pwSvovO283vV0HrWY6Mx6vnL0
mABZECED4ntD9QKflHZZ7NsCJQdi2maB3cp5ZeP5sAh3G2HfMEol9WeEVrgzNsjQkfw07kgAWN/w
MC9WIMATxUO5PKvxXTdexJCdYFsOdwIZYRqr3ljq+yAGIomRtqP2iLIK9lXn5bhlRqOnXP+lFpdR
jDuru/Yr/HrhneLk24aSbz7uO2gUQQshISBCkoe0Gm8afzEYpLuGLLR6+JI3X/R+j0jTTSZ40NW5
Pc0HK3sEtcwNQQCHOl+FqoH4eZ2RLO0nRK5ATEINpwUDLMXxAZ3WPRKOU0z0xqgQ0Fw3+1oZtyZV
DmNgcdO1p8rvPvUqXg9prmV7kYp9A68tb2A5ZQjpgAuZ3S7PziNoG4wE6NaKXW3pSHv8VUF7IbKu
2OIj+Wq81iQgKrdomlyaXesmMOBbisxmkxxSDFpC0EvHyDZP4F96KnqSDN2hOUVZdTU01dfZz3cx
eWIlRg0jvq3rS5ZsK4l205luE3CINQpSG8oxqqCpuRXKU4k8tR9x0ULy8LOdyqqune6j+XOrfFQt
+OHm06YIZElTCPN9w7aPtDRicd2Qxa6s5DF2lXPpye1SlYItuQXV+cF6/vf9wnc76ldHfFeS6jJw
WJPNEf3teI8Jag1v4nbZBfKUUgCkD7LKPfXLhwqIH+0i4FtQpKDE/d0+jDVXqmvKQz8iCBYPsvy3
t3kaPlD2J5a+VEPku43lWGR1DZfVQlom0xfL2P98F/SDPRBtZN0kvkBXUVu92wN15hDXU8vHC2+A
898B1x0GVIjhB3fnB48Dx6H+b6iqQTfg3WlkudXO3fCoAh0Q2sGsPsN5/+AQP9iD03Z7dYx3D0Bi
E6k5j4/GmbHNzmEwrVlmn4ZN7xFDvs63/gcVnA+P9+7aDa1TzzEIhH12bF3i0XjgILC1K0BU35SD
tvvoSfuB/OLtCb6rGY0WOWbGSGl58KDRrq1vkB43hufvi3vjfnJ9hVfrw8KY9v3z/eaqvqszKFqZ
p9r42B3gQ22aLa6bvXNlbLTVv3Cs5bPevcIW2g7bMJFEWeim+Pmr2nlZ5k49jVSVgYrdz3t906wD
z7pkSr7BrDudjJ362V9nx5+/A99XUris/zyqvhReXx11drQCperjqNGJqiOv7suPnpQfPv2vjvCu
dJr2YaSJ8TFn7305Ps/cs8jrMQOw1llpz8am3sKh/vrzs/pBfeXtaS039tVppWnT9Ob4uMhVmvOM
2l+/Mh+1TbEJbj6sDf/wITGlZgsH2z3z19tjiU6UqqI+9pvsHIYyTY9sPVwSXOdOH1Zqf1QHt3SV
dp5tq6optHcXE+gLZmHjUT3k3SGwj9ER5aRr3VQnHKPUi3AUH4xTsoH4ube4sh+9hT96WnTVNliR
SUNnH/P2VB1r1kEcPtohgI/+ucnvP7htH3y+8+5pzKFNDbn/SHLZevLA/WGcWeEk3GJwceuDcln8
8fT/W+rQf036eVG+5Ddt/fLSnj2V/z/oP5dGIELZ/4f+EzD6U5S/vJF7Lv/FH3JPQ/1NY0pfhH00
PGyxzIx/yD017TehS4Ft2TZw5oED+ofc09R+Y9mnL10a09KxaDJC/yn3NIzf9MUhSAdFRysoONLf
v9nlH0PgH5LdH4s9303b9H9U3VAXYallOLr+vnZa9bWPBnnKXUg3W1/RnquivozBaNW69vzqovx5
6LcqRzSNPNOvx2VzEbYiYSUx2hLoTJdn9tVQYghYcqkZYUJZNhopIGKt1ewrGUbOFa7+Zpc7cUta
y0Q5qElnSZyR8smZDf8IEKAjNBvSUp0b9VWtfwXuA7lTOvnODpvw0l/+SHWfV1gnUrSEXVPObX2m
pzh+o0G9yEs72+Rlr+26XGSf1Pjg9228UQeH8N1CM0j4+/sf+IJR5pBvpZeqRrwZs4etEqIxAEeM
C2Ef/GwqtmESOy4+sac2Vh7q0Iov4d98k7OBPXqok62FqGwH8BNV1KDeGTIrdiTezGvRqeVZl0ia
7KTuHnBojBuc2UcT/uxtWOvW0XdKZx2CIdhVch7dXhGoRyaI9n1RCao7vnotCXopkcbURt/sVQGs
MknTM0yb8wmtEUKZJIYYYxTJlWoYlyLB7Dtqpuo2gUT9Og8aFDqNEGuTTT8Eu/EA/n06iOWPsB+H
A7uIVCmvdPK3/LS5MNQ8BUoEkjyax2Frohw8YINOCSmWs6ptpabcWFpunHLRETJq5ndj10f7JDaz
NZWIPSnG0B8H7TYfE/Umqw0sSjeO0HCVA4q4WVJ+2uIosrtewsKyx6E7WT7Z85h6yYRHAztMFtz/
kVCK2UJKFMwEdqrqraj9aq96VecEJzFK9dSguF6jIgjXMgk6D0bPbqEmXZZa7a9NQxt29iia27g4
taXV3yi+fyw7jMfxQOCHVandp6bJH2L42ATS2t1RqApSFwc7RD8M182QlNeUP62dYhzCJi8PXUW0
niFVc4+g4L7AkUQKippvp86kc12ah0qdUeeMFoWpeO5vyyq0LoWRbLX8ODhVdtEEjrxo40lelEnS
oXseQlREqXoMmLyOTuEraPeMfZMaw+Xvf3RNdeiifDr9819FPYwGs8+hPSYpwEYtn0gZDvDeyTK6
5wiurHRYpiBlCbdlTzs15/+XqfNYkhzXsuAX0Ywa5Da0jtRZVRtalkhqghIE+PXj0bOY2eT0kz2v
MoIE7j3HnSLHIWJiBYDAocMUYOzKotchl3/8EjYizQy1DR0Z34PRKQ6VmvjqlcW4mTxP3KYATJRa
ol+BsK5B25ofSWf9K7q8OhQVHRRYB9YKeIeE5Nw8TEv02PqHoUlVVCoW+vnRoMPzOL2lS5lfaJTm
F3+CFOLo4j2LklerSuePvHCBqHfsjYxNGh10WsUIxHg7vh89PpbAOc4u5Gsvis1zPhjzXGfLVgrQ
Rp0e3Svbpq5JWYkyMuQtD7Fla6VkGuk6acZNyVM4d/rEmIiEF+PfaNGkBb3iGOjqtckIGAUVlf6c
tUWS+vsgciFcLSQ/Myz02pTqYPvldz8ii6oYBdZTOT6lsQ1brrZf6gF8J9XzTCN7GB6i4SZiyM7u
YCiSZFNP7rnPht+dRdhLlvOr7ZAGjN0Uo2O07CTlQYmQ5KdjYZGCaVvizAyWJ68b3mrhMTlhr79e
auK0S2cd8nAoflBr9WFRwBtPGTNCbv9/P/7754o+6KC4j5jPLN8+NjZiAxs19IuONSQQMDtlPlWX
RiTFRU75P/73PlfKLqEEBDQ0O8atXYlHopSQtmLExO1s+ue2Ss994+VHXTqvhZVlbyMOd548SIRK
fFxaeN5T79sXN2QG0+oMhkFPkkxK0MOlM1ygyw0Xf5Hi3D7shPzfprZQLD9+eBCPhmXQwHwaSGYq
dN/xUa1o/38S4EZugDAklRGST/7dW1tFAss2XPWuwg8TzaSyrKjtju3cvUS+Lm5ich6ugseEuq/M
SxCA+Wo7tc0SFZ9T5mCvjl/c2U3AxQOMsa16KC9GABcY9Je/1MEe1wc19S5m7tchqjGz31+qevyY
IokOPAVYFHidOo8CDHtHOW2dDwFJ+sLN3qUCdAZ16WeZYpJ1mYlHpZD0n5rPCLD1Yfa9+jSrpr8k
sAFGMsgXqfRytezyGQ1TdozHZrmmDK5NNs0n4L3uUywAdJSLO+zl45meMVp4WgxxxcIDSZszYV2C
Pwx41UcwzfVZIWxbO2KZP8BDyINrbH8D0x8/Qcn8KbOtr8p1K+SO/Xjw+dLsvdSe3t1AvlXK5H+i
emH+C93oVQY9QpkmPk1Joi+ULDDu+EX91htoLX7u+3808awg0fqbgeq+KxAjlLb+08/6F++14K1a
wgXI5eIcaqfJX+0HR07CV42TKvqICj9dy7ayXo0hMi1UbN2Kxedt2gj/xFLHOTdg9An6uT9rkZef
SoKn0HznboxPis+OMVsVLGwPqOiekyhrjnTFAHVVhtzJtCmn2vmlRoDdTtJdMpd/SQZyeq8BRO/Q
wiDdePxDEgjRfi6Q1haGpqtVlc///Zg9WQJcAUMoIjZuJUFaXAtTd60fPxa/XMDiOD387dTZ02d9
Nu7VDfTahTd8ZQ1ID5nI5jXk8VY7U/nLcasHGScNaXWaPyIooDOHh8A1/jWO6+D631/ljGGvbn60
ecCUngIPbSb/1nlE1Erptsc5DPF91IODGoTP3hITJupo2OPUcTa2aIJXj7HioB0P5a6dvS7z5FwJ
/j0NUtw0/bWXsLLLYxD3n4L8+t82oUrulOFHDdq/HAjpaws3yVDJK5XGcV3kpX1INftO3pNrEwze
UftsvZMSqSXtkWAXNaE6tWJwkYuggNG1OklC2RuCQdVe0APcVHpo7zLA4hB78SYdAoLj/Gm7IAEy
yeXdKmkT18MxyF0i2UExHMMuxFqns4c8kca1pQbn1VYGcPDg2Gev78aLO/ti21sw8ZMI2GdnERQ2
Qxn8k8D5GYj3aX2fMhvd6eOHKMoP5eGTyR3ozPaSxlc1udF11P1wLfU5p9u+6R2WrmGous+K9Uzj
197Pqp5/SdH8yBuv5HMIUZQPpDxbCUy6+PEjn5p+6/tzwyurRCxXTB3fvK569kZ81lkY/vnvH9U+
IqVCJxcNJIb9sCN+ubl+GqhKmmYO6Nh7/UbiNbgVMRCvgCzTRg39qWrj6dWfNKFw1bi/K7vZJnXr
fE/+fEl8UNvZOAV72VF2gPvevVlOk25lnDV3mu0xa2sRnYBVsVEfw3xDnrx67mBIALtcvN9DO9+K
oog4tsExXSw/vC1p8+X1atnbitxAB/Lrmgy2dxWU3reEIm72DH1nmL2MDVsOaSygsN4DWHpxovIY
OjbCpEB4d99rLE5uNbq5MrQvXJDlzhpac6OV9WMawqvhRPvS1PwHC+BHW6kpxPctcBo+o2/h4InT
0sJvLMJMvg79b1pr1b3qXBjtFZ8yjz/h++MP9q5RpbAVaksOh5O+WAy8LktvfvEtRu0nInkk1HSp
UnIBkGVm4hS8p+bCvgqGv0eoI/r63w/jwVkxXrhss6481PN4srJ4vjtWuDz3aYkdrsv5SATlh2/4
kKp6PqXSoU27ENypnZRHmmET2T4KR0nTqKsNIOQcV67cgl/55QTwJNysL+5lF9yiuDYbI2P/ThB5
GzVTe+KXmR/raS+dx4E+euxmUq8/+s74W0Weueu0ecqXIH51x5cGMtWpH3yx130J2ao13/xbdnHW
578dQhL4zVzxwhTJ3mUqN+csUACwnXrY2GHT8/UA4Bbn2EhplkqWFDGlXAx4wDBg92RVV3+27uCh
w0j6XVHV+RVy/7evnAZqvkEVyOspKtPm3obInJrHjxqvt6sjc/q/fyqLKzZY4EpS0I+nJsn9E903
bKGABDy3Dzme8qN17XRreQmw5d6fz7XNI0dWVfqjIfOyroq/aTbVL1ntPJWNlf/wHuehEZT0aUr3
VkY3uaeUzhWt3PTwgqkKuu3OSJRpUnE+GPsseKnROCNBokzkU6xoOwMhw3Tzvx/5sPzus7F6bjpg
MbWH4ioq8/4HtGYKKKDRL3iJh33Y1gbWHv2FzB7Kl5Rf2S5vceqppAK5p7vho4dVOEmv+inpV7F9
Ht0DO7Smzc09Up6+864BV4fD4wCRkeU3i/z9/PgCZHpQL337xoE2WlHV4oE4CDaIE90Wz2/n/TRg
PQJjFuZTRBx/Rk87Z6yc7T6h8tB1xTZUUAK7hqOArdGmRqxuQaHChndb59j44bRWJonPbTn9VsK8
qcfVOeFBtnKGEzYh+19dwUjwq/m3L6sH+rJdtiWfjl0TZPkmSkbrJcN9u2kpez/PFcl/K/cnhOaJ
jxkispEEJG5+FwxFV9LALgKuvBycop9uBXRlru4LpObByfZVgq41Ms98p/x7LQvEZ624eEmxwFj2
f7QzsuDc8E0OlJOfaXFb+4r6dwzU6Dy5zrmHGlANs9rbC4vbcG69k0AGFBS2/2TPg3xhLAAXroQI
VkSwPRYs2tbC1FQos62Gsbnl01Q+yz7gFSHYm+d1IJ6mHCHnCJcaNHHG2RQeNFDFryWsNzzc/vKy
4r8Tr8GS+vrosgeEiOlwrqJKVcq83WdRVqJH7DzUivnRyT2OOm0+7YHKYK3An3YSadi9Qy05cLst
nuepp+/ZUmdDA8rqbczMO8WTYO1UCLQdUVdbf8RpFfrdDN+KltzyNYdQZIHkfwwCimof6g13dAan
FWnlhbyDrWDMJZL6RyIrFvKp9UMF4xGuvL0WJnK5+OGFGOE9reS39vpPVh8og0puktKb1sWEDbOR
6V9rmp65wvglK88hgKYUXCAnooW/juVYr/IhI5wU029RdZ5s5pl0jltMu6B3rnn7CHFq9kKtC5DI
D04eI6A9MOBq3QMFoXLUNfht4vc2gTZFj4b+BzSm6sOFM7Oi4/UooizeKuUvwlG8hzndmKZlT2qP
znMSzRdnAWhQl9QDEzo9MnTuCc8qlqRvixPy2JgvgRODlSeuA+nA/JxuXjK/yQ6ptQi2dRTf49L8
c5uc7hOWcZ6I1ia1x4g6HZTpvmOx3PtfuW/KdWf70NVHBDNFZZ88L4N35mLNDGHBYivr4SCuO0Oi
pq1tMMiAzaVSm6zHxwAOeV3MOt0UM3kTbyx40ZcbL8fcYfrfoKH4EyQKl0FO3ZiQEk1X2T/apXrN
lxpkW8oiCmgA9OsWwtFwG8lmnN3JvYcaWBuI0gtwE3cDVAv0tuvBCnmk4aqZzUDF6Y6GFr/AlpnH
yn78LmJYlEPb70YAsBV/yqE8/ffDBzVxknNPVqon2kC7yS1bMomtW28H0V70EL+DhOURrMTX3IYv
Uez+tB5e+1Zlu9qPL+WSarAg/aluU8NqmvaQdj9cFR9BGJWkqOiyJfZ0Sh7CTd/t0GhY3S5vIob8
LRUkuZ388W8/5l+28RlYO7R6yMPhJn6Ly+l1dgKsYnH3CqKE/N6Ga89XGBgmioLWspE88JfgqLWV
s8vGjFJ33rFI7eLgjdCGZ03TlR1+Hwx6hVD0h2CcAnDje8SmyNkaVKJ+reZux4jsCOfhZe66X8gX
7k1RPGcG0QmHu0s/+pc5LXg8WOdyBNIWjReYF48Cm/UaTGqvB/GF4u+vu7gffkV8pM/+6TEFFskz
aCpmBH0GkjwGZjD425kLyhpvBHx5j7hMAhxbEJna9r18CyVPrCwikOcmdnG2JUQTu/XeMxUup3gW
8NhtfoFhBTTF9YfHhMPlSje1K1sXZ/iCd2RLYkVUcGUbMPZWTXUrCtluzKN8Lc1v0TgPpDHFUd5F
fIHRBOy1zx9t7S2vczBvw6JNYBomDdbUHgpWQ77G736TOErWQy++pZVdCSSeRBS/MaNAhGdR0qWn
Oa3nlpwP7yIfhTt3KO8rdqqaGFr2ZzGTOk1N+j1rKGgN5X94hKulmKnGdR3Cz5IJTV/9rDKfJ0uW
fUZ29QwY2MF4SGgl0aOzSeNnlcVftFKhFg9kxTzL3xtTftsLjg65sOku8ogcYvi65NM1syRmCuP/
mqddB51tM7U06srC+WqbXN7mxn+zbN+9uBpuSgU61uqINWUD2Qp0LCtlKEpXXggt3u+fSkb3fDQh
Cfql/yrcJEdO/uh15h2AOLAa6z4mc+VW/k9SReRaazqWBXCiUOQ7cLXUeEOCgn07HKqWTBZPBInx
A+QIbphSiVU35YeqaQ9ygmAneiqaaU+cxRmuXUPQTlny4Td9D2bodDIM/pVe+6/3nqqSL6DW8cFL
kWe5fyGr1YwSSN0IExwmfF9ePaImpvb+bA+GtqQJ7a0vADyQKYYGhe4XzuAMRpthXA6jy4JgbDMN
hPJtjXtE9/PO0uLY1DaiJVFDd6zT50ornjXZ1GyKqtkwRZb3DlqK0Vi2Xbtzz7XqEEV2OBdSQ3iR
QeikMve0sJ7A2VNY+Mv2nHS5ASF4i9VVDoJiZIOWATgCtfGu/RX7AKedhOCQhQSc30ROC5XgiXSx
IwYYo3B4cyAVzd6ySDq1YzIBPOXgKnWPA/rKRIpLXAC2RXYwJBJ/3Ec1qbxYBWJlzSrDY6rgqWhi
anVCfCa3K65N5LhKBXZfGzfflPWHSrt4l/TRs5URMFWT8XcLesodGVAbIyeE81T9savFvUSmC576
/JNgNhwmlChoDR8h1Xg5xznmroHKsg5gGUUc2ui6zj8Tz+aKzv/qdRq0eifrIlqPXAu8R95OZ4O6
97YaNyqonG3FxGxvxcvOSYNmWwkwumNa3mwT7dpIEHO15R0NU11AvRxoaJCMmhRoQMfrv0dXvZWj
dUsFbxZO+f+yav4XleO45uUCECPNX6esPrX9QH1b9BCJBoYAHIZ3TjXWBydAXh7yre51Xe79wTKr
xf2iW5ugvXoxsf0vHv3vMPKfUSF8u3mbEa8UAJS98dKL1rkEVsO8aDHJBj0ZWimN3js27jnsa8mB
bHoGkH7sMKsi2RHJrWbwtY5s7fA28b90BXJfcFid3VpDI8MmmbHUbxoGyjoEIMq2B+wybKiob9v9
EBbRhhg3aMpmJmFX1nuWzJRymRJzE6ZFmqbU15dkE8YEV8I83lPTh7ZeerBC3QZaUV3gD4RWvGur
ZusX/hcIwh7rdEaJnQBflQ8Hf5ji0xjX7HIZDmfFxKkKwPd+LMjNpmp+VmKgd9vTzWb6dQhHRtkT
1712XZQuT3NdRBB3Q9KGjnjjoxgSHH+kLgW4AYtHTgm6pOnrAx/qBGTAeG/oTPOlnmTx5M0A9zMf
4/z//pNpnbo3FzRsz4RkiTl+uJCN58YdNsMCMXqZvGHvJlZ87yCkbpoyO3OVZ5+TuOk2FcNl1Pjz
or4+OUUMBm72eAm486dKZ+ep89RPO8LI1wX+Z1sX+KZcxpapM/WfFheZ+7KwPg8HTMeawLy/jOYa
G/uop1ReOcOmZzejN1sM/Z0ULnQmd/jNpibZuM24s4Ow3EZJ9ruokudQF4RE7fxjNM3ZpPMp0nb/
c669P3hpxJG0Jcglj4D/4Ma7pnzNYpMdzaAZeAxt9hwmxTa3nY+g6MTF51S0DeZvx/4sXZIZDGY3
IT7OSJl0o4Ai1KXZL2QYj+OYVADh7GkDPmmcOhc0v0UuP1cvedDGm8WB26SHgHQdVCigtZW9tx9/
r8HEMX6ECwng8ST7cTwBq4mCPES2ZDMCq9xoW5W8fENRH1NOLWesMuesg9CdyEQQTydr2oxoe1KN
uAY0BJQJ944l6Zq5bv4P6hUAR2MOowM0y2PGCw88t8+VULxsPOgS8zIPb8PsePhDn0Q9ghSB7nkO
Gn2Awzrvrcau9iNXL0oCYt5yJL6OSSbAH2QgygqGKii0OZL5+qPIuLRV6InO/kN7m9kRAMXU4Nuu
WRTNZdKcogI8ZJ1dF6fTrNmwrCDr5p3oUawTYse/b9o0gRKwx0tx92sulyV9wnzok6N23gG9K2bg
M8/RJASmkXmsdRzxOrD++BJYuDgvgIm3DZdot8p2SR1/ucq39tReulU2ds6+98Rff1hAraKY3EJj
tO+OK/ZuUA+vIjbDq2dYFZpcO8f//qF0yMwXxfxTcGpqR0GusUs5v+nomTvcThjrK2eZ+TzY/o+S
YZBOGNmKprpmoC/a0L1FIauhxNnDWKZvMIUnx55tcqii33D9C+zJnFKL51w0VPD5I96ilmtXx6Ae
N610tkvpNq8QXJfrLFiPMTpmQdHf6gQCuOxmCHox9gw8IZtBeu7lz5KJ6dbBwh0jJq924I1bP9XZ
R6P8vasi61Ll9TWlNXSiUZkRpo+ca8CgFtaKv2b/Cy7Ag91JMJSaBgsa2aP6VQGWHvQJy8ZvzL6M
O/GaeY9osYdUOvJtHn4jm0mqK6LkElFj21rneX7zfcX9WnU+D0DiR8xco7PdAQksCoiHkuX6Pojn
HxM04ZeltzkzzCwMIQnBYw+Dc+vmy12Vc3uLOIWz1HtuiIOdUf5xe4xzax/Zslj3DdQhfF2sEDgT
P2mtsycnHX7ESpI6bpFBsg7bOpgAkeaZp5yLMY/hXpweTHREWcPOFk9ZM2/47/0YJ/DOluXe87r6
pQQPnQAd2Q0urnWsbZuCCa8PPBKjxULa5nsQEj1Pw+009+YtG6DnT4DU1lZYLPdZoFif7Y9Bhh6X
yQypM7iUw5gx1tSnQA+k6a0H9+0e87u/igWrY+OBZrD75rzMXbyyJovLHoaZfdsGr3GaYQkMQfQt
MkG0ULGoiX5R8rCg9Z8Gdig1f6u1bTPravFEwBPpl12uYQ74pj1Pjouvxzg8VaHDdn7unpRM7n0e
gLhwyDPotDyOAdDeJrKAzsr30utZQ+bsashaOy92HBwbotFZWMtrbgMtyTVtaz2qexpP7hYbmdl1
YQlFI/Gqnd8ggOmm5ojq4RHGxwUnfqvU8tixaZ/KC0wT1tbRPH2nXUNfCPbxQXqURUcILDcvMvxu
PT/fV5zYNqZnQ1wxZ5gJJJ/5tG6M3bNc5Aa/hnrImFbE3IORJEjDm43Jm0DmJs1NIrsE+bcNmFuu
LBsNXfhYweVF+dzB97thGWAeBEgmiChPJ1wq1W+TiFNo1C+LDlhtW9GNjqK8T6TVvdAIEMsOyWVr
3mWRxIGNY6KJ7m0bRXvoBFziy6+45SPakfrYToN7a5gBgR3hMtQ/fsduBDynKOBooj5YOQn8okE0
4/bhzAqbW9rLGN6nz2crVN4pH1GvGxENuzIPP3nzEcgaeClFvdknmpuhKq2/QZH161LFwSbMy7Mw
4btoUXoL5d4bHuJwPdN9ZnxSaa4m+UdOAUGcvqs40/eRUTebqHUOE343UmZIBh9Ciiw/F/TWj0bd
HLJYKAvrNIBg2tRZfFS8br7TmBbYzG5R/YekNjtQYBvkNN6TT+eKPpINV5HLQlsTJSEtYddcdGWo
OIdZ4XpG8rDpA0cgdZvLndPUYsU5st3IMn2aMVdzX2urN0P579lb2OsIAvceqyS0hia60YG310Xb
15vMZoxsERX5Kxk0LRWPKsPi7kKoAe5xYKJrMXnVpZ2BhqsGmmORsc5fWhcD94g0S0V/kjb9kVE+
X2leWpvSpW3UOsZn48aSLuyCLyfCDjK7/jovNcdYGmFbQHnZpnbAnhYQSeO445fO/bBy87/R7JPc
SbIj4Yh3pkrLsWRlbDQAX1+gV/Vd2jFzFkJ+efyQNSRz0/TqbHLg8KYqBmw+yt2x4bt61FJ30M//
hXx1GPxkzUEQqtf2o8RQ6p/Ahc9uRNtLMh/dWrFjngo57wKuA8msp+sMFdedeQkXEx+9aHhMyfIF
yXIy/RaqHHdWqNGID33IsZOwUZrRquyAYQN1L/Z5G1PHnOnJsvNIDtTNAMHlFkS5xX+yausXzubx
5LXEH8JGn4Y/wIXEOeVwt81q0iv416ODjJtLgyyYPSBkUEgcDkR4fjSwWXAXTL86EbOu4oK7YjE+
nYrH2IFZxpE+1GXBacjtiPyRiUfxxCvkv+NueczjaqIJmKDP9AHab2HCorevrHnPJsW645D0ttH0
qElc+e3BdhVTwJu49Z+k13wr0b75tFx/FA3P9KB/DseQOzGFKWaCkIA1FoqtXaQOxcCwvHCx4gwW
Li41q34FVF6xS9E/IVdvvUE2O8+anoo0goiuU7SxKBEX2KnzjGo2S0s0dgGNmj97pjnfaMLxWPnm
HCQehvORLtNYdvz+/e7c86l8dX7lgWUOUtrvJpnMh9c4e95K84u7jL/sXlSXuMvwUQrsmjKLN8Xi
BrvMSytkMe2vhw9lCUPvyXn8YGnTrwNHlRvjFg//Uh1ve6hZN2RVr7qu5N6akCbUy75pu5qBtP2r
Z4AEKW1EGVFg9Agf14EG/yrRrId4hdWu//gtWgq8B/2h58r2xo2XLu8pvwFsgaFzCSXNpBJSPFjz
GNRNZzkbTgnRRbJLWFNEFBx0VE2wzXkNFGtUxTcdtKuYzyxG9fm/v5rYn1KztX77og1P03TI5TIQ
6YCBFykerAmAY9pz1DQnTso1ByPXWL8Dr9+ZbKQeN1qbsRbVjrtP/gGtqN2qGF9vNKYeB5QgeIlH
arV1DxE2Wv55InR3s0gecLP0YqPOPfr4tqa+y3Z24dSrIdpGIVNSlF/eHz9EwmIN2LjDkCBhfM/4
Tu2L8TPWk7vJweSu65T7ZOEwYZ3IDnB1KwgQlPmus+fibvECyGtj3UYb96c6q1l6P0yQHzFHcSgo
Wm/PYjl8a1KE44qUSciVYwfXhnCzoFDUPECzPmx7H9nBWigGb8zhefCXF0cqio7juJoC4hAzuDaJ
DW3VVbp/SxNgWFMXH2zBp8TGULIhjnWBk6vPvo0caChsXluRwR2AlHYep1016XptDxai3UkeQwpW
QY1Jc5wac3RU9tPIsD70ZWtf49T5UByjd60oXi1rDlb06vlMkpRa27KGEuN+1o7rvoICRrzards8
+5JeyV909XDQs/hX4bHl2BYyqIp2pZitA+ymDxOO1Unl/K3nWnbHvq48UHvDEbdqsczPgcJ7VdY5
08O8oal/FtXAe8xvxSrBIEkflaNbz7duNYfyT0jGh880ZzH+MIEg29iI6CTZR6HwA/6JuVizjDoR
WQLN3TKYGREqgQEw0yZmEEZEjDaY60EMWMq43ZPD5QGAfjVk5xeAZFPy1ICuPixhsmndmG7+SM/a
OQXlpPfVsCrHrrkxmAVm19+LHG6Nbk1xcDXYGAM3dJpx0PpCUg7MqNVmYPccL36UMilPLbKZbnkH
j99U6U7YeA67mF+d21b7oF0eCcckfQwwduymv3hdneqGJXgWW/0qnPjPGwWDv86+g5Z3U8CBHzVe
f/N88U/MS3m330Me8yvT8ZJtMsYnI/t1tAzEIQt5MMU+VTk+iYhpkQ6H+bI8xCg5ymvwfgl08ovf
d9cG0LeY01Pk8UUe2nVa9v15gGOuF/KJi62tC09obiNNOf408ATf+CPaNwuPtDRLl4vS9cVviH2F
Tv0lwzE6M/6eAT46Z9fmGd3bc8pSbf7WQ6KOY770t8KSK8Ru+mpn6IdK5TMUSCaH7AAnfISoj5qf
XzKB9KxD9dCpeXFMlXhVqKraTmSm11ZZENINFIIuMIFOmr20iwx23RI+Nbi6Lh17P1fywOkdv+WF
ofitoIKPnSjbdgk+lKRO1O5hqK2U8i5T9j6xTFUpS0eA0WIVZrratJV4iRLJvS+aP6qBORPLmeGl
RQKyDTwWUVEcXaOx+pkvtr+lgLBtwThSXeZPdpiKrazSJ9v9LDMvAvPec+InPFfH80v9gCQUUqQb
41Ed1Jk4ggukIIvYnF/bYw49Dne04P22Ula7JYGoPrWjv3IpJSM1xAnRAzTP9wl2BH9DsnO9Ru04
x3pfd8DmCxB3GSzrQ1rYT4mw9ckr6mLjK69fj/PwOhXFB9YMvm3eqPatT0k8SOWmSNjBqFh9pAkC
Rw6yGy6/eEjCkqBzWVq4v+KdolVKCpVTIY4rZS139naM6MT3PIwTFcS52zShttdJF9a3SIUfsig/
rXkWz48lWsvrASVyvA18T5LKhTmcL9GZMNdn4b2nXRofirLjVqsJbhXhvqr99FYCbeJKiuECa87c
+uzEAkh3dPhIOMbkEyvL23FZz7dz5/dHM3K4Ti2z44wlWXymZsUav2CQSs7qvx98UYNrJqN/nh4B
PwVzf+rFMVi5Q1/exocEVBTBjSORQ87H/xCDHLdNFdzcqUz3SdrdCYx5J9IklMFdlm2s/0+yGN+T
sChu7difpqK9tVl0iGzlbsMmu1YFsRjuhG0T8FAbfsagS9sBOODikvOJDZp3SLX7uIjlmjMsTw5e
QrnLbBQplBV85x1IxcHT8c2Vw98p6p+CzgWS17DFTYuSx11BNAyRWU6qd6oJxWlu58+BQYdtOvC7
wueIUHXlXQ/FLoSZvioduazitAKz5zJLzoqFE2xaX4tafaqENZLOQePa4AXJF6Kd5NgxyOcwto6l
6AceTO6vJfYVPfz52o1U4Vmj8SyJcnWFMIL6w8GqGLMT7Ti0WTwZdipNX4N06nZ9ATfCr+d9r3XJ
kM1NsDY5iFl+OJXr3yNPvshC3hI2x2kx/dVgDia+G31ALdb0koONnfxeHH4rpFIx0AvmaCb5Fwz9
QUa1d+e2sfPjst4Wcdc8bhx70YC09obgalcN+2fxiIEUFo+wiaOvGR4C4wYwYjUcxLBs7NGKD3AF
WJE0fFYF7/RtTs2I+PS8cmrXO2ev1qA/NZDIpLGszRHFUXbg20AFX3PsKOrIPA1GnKZhznmz1kD2
OACsQpPTiSs6JK0jSs1J4HR2avmqg9Tl4MKavbWfmQvn+2EMWyycj7zM4nvbLjs0HuP/BR/thhpE
cWhLFyw99zE2cZoDnlU89DIUtxrpMqoXnMmD9KQ8St6K8iGfEtCsYVVcGsxN66qMEp6HM3peEzLD
JE0NOvY4JzaLN7+TJzZwL0tkP7sTjN500azixozHOYGC7YSNI2dO+U5m5R4U5PxBkdur3Kt/uhwo
18rxIbgEu9LFm1QFW44R7caumWYGWUjrwjLAY8SAdUwhENH1WadpjCrQ5lCQWC8+SfET1/Nhi8cF
t5GXo/hgMRNpC2wb3vo9WmborY/1YiqLT8cZIQUIlgHj4/+7sT5GMf9S5Wf7SEONGV0cQspKv+Jl
okzh2OxgEwUxc5J/azbxdNgHDmMR0JiOC8j/cHQey60qWxh+IqrIYSoEysnZnlAOZ5NpMg1Pfz/u
8MRtS9C91h/TXJn8qPLUs4uei3KygQTOBCf5RJO93zqedS1pdM0m2rvgkQ6lWGtOpXbrdGgsz27g
XtUVr/VGLSwEhg1Ql8RRvjqEWfBmPedoknw4UX4nrel5VFCR6tGXapOvEmmjRglzYrzURJIyGU3h
su74hJkoIRKhX0VNtF0/wf/qVCvrxpmPrr6T6k1joZlplzxlf0ZtonqyPcaFMJ6dpVL3Bs8hJ+1A
2g7VzNIh5KCclw/bmJiWQKiyjmOwYn7qwF18JK1bRlz6w8d257jLO+Fgrg/fNftLfdflaUQwD07Z
yyDT9U+7KUgaVtoyUCpq2il5Auudiu/e7kc+hepXYUpWo2TYjalmk0GkA4kwFju8TVssLEQYo33z
8u5Dzgw5cR+3r7bHR9+3MuGe0dDgU6OZyJodT6vEc0a9IbrDniC9fG1gceK7k1IGq1nlruvMQOPV
9kunJDAUmFFqxPdEevZIo4pqqKr6otiHJoWMnipEzNk+1qvX1pm6y+JBFGAmOCKaRxDZHxalpoBL
zZ5s96fudI3MXhjR4qudZ4TVhLDuISa4LQAO2Nq5dnpHHrLJeeORcIH8k2jXNGgPBuRUe8Wb0QmK
LuVgpbhUFzG9FoAqOvNtKBqbXIAGGSJt26GKCDycJQXSRQvdXOxs+j+zDGg9K+xu50w1ZH1+ZY++
E4Jl2c94DvC/Dkkalg3CLcWqym1mfiy25CtCYL6R5gut0zGhNtZZ5yTBoAHDvxCC1mQIvKU67OnG
QyQCQe1zO6RkJyz3zOnQCqoMPi1qdaqjIGNiMkrG8k2LnVfGUZqAUfn4+Wz+iysw8kIfVzcMYdlz
vMsWwWua6d8LRHi4eAusTk0oRlJcZr2yLsZSWyH2N/q+0vYVhFrZDGPd+NLNjb3jZs+kMFjbNFK7
kNEooe5iya5J0p4M1XhYVlfdqIi70+L6JeocjLkAjiGYaOoJmKc3h9DnyEH7CIC6609aZz0nOJeO
mH30XSQwKaDGjLdr+RH4PhSesLI80Mj+necsJn+jDkcb8w44kTiC/z00xmTN65AbD1DlBQc6dzRa
ziVDPczsdewAJ8+IlQ6DMbh7PZmUE7bAzLcsg67WJbLWyBj7VOjTh2kqFi2deZAti3W0hPWz9E25
dSqXQOJ5eqldLqd4iZnJhxNOeRU/l/keyXYD8G9dF2dhxtS822D9Vw0sP7MVpERBn0pn3sRyNG7u
ZlJJ70sdE1yvnUg41140YNRwpNpyqqA83dZ4SMWVPhoiQQ432UaTUXXrK/Ywe6mdqYimtZCc7q6d
EezYqbhbSVipDsA+UcYm+hafQl4ySSg1nBoGnGXZlgS/0p1EZAsdaTq1DWXg6GBNDV055+bD0hAK
pIVDyINn/E65qof2QOwISuokNBWFWA/+J60AI8j1aAl6m4JtD9yjgoTFXm7uVHrqqZB+01xakFsg
Et/V2j3OsuFRYx9iHUpCi65zcpS5PJTR4v62I8EnhEmode1zxybvqwl5JWT/vBhjMmzoXnyd2xgk
zY3/KI3rsl9dhQFxs+q7IlxjHia2u5mpx4zcjzyxPkmxwCrlJmqQDG+SXiAGEFaU3CxIrkrcTV8K
z68d2IxJQEX03a4n9cQvkX2c+zYOMreJt0nDcTk0jkSbDTNiJ3dPB/NItOxHpwXmHJUjQ3CiXKNh
+pGzpLvLdgK1j3/t1HJ2GoLXzdJ7yVbYGfXwV0c67o4t6lLGzIforEUdg1d4kXUsVokEdcO2mvJ9
NCJQMvJb0nLaMIOPvm70p2y2GMHa5lhUBFm7jv7tZTJwDNw7zEalYrxM88RuAghGYM/CoCRfDJXa
x76KPB5v9zSY1RMqwvdGpXqbNELCqRLZb79n2YJXq94LYn903i0Bx2w4wb1vanmC6KW0A0mUUhvN
TgxIsJuz1ZRRMBL9FhbtfYT5XMWAd9STN1XiNtSH/p8qi8DhKS4FITQlCwmyg+lfNL5RyUJD23IS
zfClJEh1iV46ThKfkIXBFILI+adlESE34t0Gs7B4LzcLumL8gWpl0tROdRit5f/lgj1+4fLS4Oaz
+QjhVQf4jY5TbhSQVGuHkspeTDA+g8655pkPsb69OfMcymI6Vg0wHh8u6hZj344UbOgTWptOeEdK
qgK5eBRoShJ8EC4QvcOnGvM72+vYXP3gTLjXVvZqZ+1fl9SUseno+KY0kAg262hHEd8Ovk3ft504
zCZ0Qv3IHTKVB3sISrgoPf5CGntrZurSu6YC6iipd674WhEpWm8Jp4BB12/oat27M4JwkDAV2C4h
dAgfoG2wKeK1IdtIp40zRhLCi+WW6O56PVik82x1QvgM3Q7NC2iGpoVlcdCOSvnTG23P26b8sN0C
lPclUhvU8AgPALlWBsVwR9/xnnKY220X9XfHVZ7Xb2RJFue0GONz/28o2z5kUQe+mNHkEsbPWq2f
iozx0epS2nyt/CQh1nw1ZeiqJr6nqHo46gKuOGEiyheIt0ii4c9d3gPrCUpSBp/2QjRO3IhTH6+p
V1jy1QXMYbbEvpx3MZV5IZ6D6+TWBFz16SmaQVVo0gxavD9cZZg6vHFE40t4tDbTGLywv8BG/TPs
7tAPC5Fzsj4DaKNEcaBO4A4vHiXNQ2Ndxil+EwsDvweIIaf30lrcsIjNwDGTLoxG9AwanEEjYcMN
80rMGur5ftd3xCh2XMhGlsig6UYQuDz5x+IHIoKGhjCs3oFvy77Vqnwees18hU8hGetAwbT1gm/y
nsNMhIXXtNw26TUx+vpzzk4bBn++UEmNVwXAKcgqvLkN0rIE0tiwWmICPeuPmh1mM5mjs1soyYRO
gIVGzL3V8MH7lZY+C+HccIFLLgSeUVbMn9oAkRoICqMu6xnDaFi2uIcHjmqzds1tkiyY7TK6LBlW
5n1rIwE2hik7mWKkSnFMLmgAiaSy+rAk/O2cOhif4ucqWty9DTEbJkoNMsMDPI8oDhpEYoM6Cr+c
5R/r37T3MjDYvJoOi83I1RgsHgW1dHRSTm+Goht+2mrznrB1jg/eSBrIjZso089qcGlrUJPiwHOi
sRxWrS8oFvGz8mL0kQupRWZSrPbsdTNlF0Sc31RDPvcWPy6q2y98sJSQMACMLnlfpRJd9DXEJo05
hvUSsC8jQ3UrBzpGHRD+DcqhBmNnSgTl/ArK+mkYpJ/RpAj5hhguRjShd2Rf9nrXnHuetwbAGVNi
Ym4dQ3/romhtiqa1A2ry32jZ6bHtScdbsKrsmYXc9CRUheTQavpLm0hHvuAdkrJH3KP2a0ktj2r7
MnMojyb1R1aLsj7PPULsSorqbcc9gPeaPm1U8TGaHxJK7lyl8ae7jOVmmer0jqWS/UocMiw6dxqO
aFDr+mJNbZyCPCZNLacIYky+AONopTZBH3LjZBS6umm6nI9IQQ3VxOoBGxm/N9F7LtDEc6tyA1Rr
jNacPwHyoGzL+yWMbeWVOZR6UsBRheZmvivl07bQSLtudMroJk2iJjvrwn7RaYkPSHB88HZ0J1uN
MeeVxir/8RfUJ5diWf4M+gYdbXUeVfalKN71Vn4rc0FzZuw6wBYOVHClrYndivDpq4chMgTW2Y5S
XGAt2+l2Ktv/6qvpwmZ2winHRx6BQgQtnDGpnvnr7FIkaMTOlTIu7Tqq8ZHUNWokavNZdOpb4vX6
TpnK5qgOHL3O6tNiM8KgKj/d4osio+ajiSyWH6fFwd0mKG1r81Utbnlsl2FasPUzXJLljkvsRs1l
OjW6T8GHt5tKYjvdNG02RT90Pkb/NKgc7WD1lbM1KOYAgUh2paWdqwWFg1I0Cki7OhFC1yhbdwAq
NNNY7NKMoYppieg4vjEZ94eeN5OOUoRkCiV3clijXy1QBttai3WQJlFULsMRRKCxqeujfZRSX3YC
zcNgqBO8VptXNV/AB2jK2yRLG3NN2ZQe2EWYudkbCo71w5v7vaXqMbV+VGHmST6dUaE+lRjDTn2m
7c0FjaaReI9+tfIx3Dgbdj/1UJraD22sguoS+lfU1U5sptpFQPkpiM03HleQlZZoSrNdX+fWJc31
l2kAfEvz6d6VWnMdAAeW3NmlzBq/EVzBpvVo8+EjJDofP/aGWm5rXxSI8/QkJtmi+eMawo5aONCy
Sdr4KTkh/mR5NiQI8nW3rrZ1BXkgzXlvuHygOvaI1psZlTWDqDONv+9FCo81antZLNOptT5m1wZo
ynntI9XLSHDQ3V0UgdetfBqGhXfNsP8zXTtm3KhRmeEyH5zMCDo0sCCWjBrLNa4togVnmB296vba
QkByPVCE2S/NPyNuv4yJIslxrb9UM0Kh1qfHc4DS9TEmny9RjrZiK1tholl1cbZvaZuiy9Tl7KLn
9Bq14H+WqIKhdszL8FV6ZncEb8YDHdcND+Xo7LCUJX5nsg+nbSQOEvNUYEOJE+XHEs5/QFiq9Sgq
4QZ0LB8d4b17WD9TMjvLKWlOc+nQ6uZOMEXzzYNYAf1X8gvxjR5IGotw6X6OqRudTXdXqfkcrkBO
qxhspk+oxKJtDPm5qg7pUUZ6eE1xQWQ5f7QrgbbzHEcCdu9tnSX7pPDgUmPbC0vp+L0guC9u1PEo
HQsXrqdRXWBaQa8v1nbIOgq5sfROhtUHSk2b5dCIq6dhqCVGA60YqZG1NR+ZrHkmhpLhQiqn1mA5
99ooIHFv2hqACchJ4MElHZvjBO+jxrZ5X2J9HzVfuSzMh6PMTwUS6C0a9BHXzjbJreciSr7UHtC3
s+uDGdPEHtfa0VXN30Zb/jySsRfpuRvrB2UA2cR0aO9cqndiRJOHqJqfZ5PAUNs5zHMJ+9EYp6JE
m0Zxlz9lI+JwQID9QoPfRniDESxWzVgDcogTaqvLHL5tce5D3djg1cKlH+nf/5WfptSrC4j6H0+A
4xtNQc17Rk+626JJ9IjsdmxxogsR3AP1st8mKSyBKTDQ8dSZ7LjY9NmWs+iyECxAuhewBQq3i5Gr
O+Svr6bo7UBP2ZBsVf4p3gQFpWipHxfqq2x5l0aNN0jkFEvFsML5ESyO4h50Dcxz7aHUFyewC+WD
ZmbzyKSLgbrhJlINup5rnQjEWW8UnFjKX+RWCp4fY0BzTamp5S0pso+RHi6ETGauAXjaFUTrsM9H
dd8WI2JNc/gj98YOZOq8LUhcrDGhg0sxnhDmgqnC2G0LlMgNKSuvumbtu7hvNgJSKOhGUPsWq/8W
b4rcTGRoYp1CDQrYxOr3gr9P5aTL7EATyvRuO8nN+7/0N4FOt1i1MBtRVpTnb12evSDMQ54jssR3
4dP9MsNyIguVtNlEI76FEKxIuL9M0whql5oFr+x4kVrcCrSr3TMlzU5u+lMB8W0rVJnbJq70Cwp+
GNrsEOnNb4Zu5gb4MQB4srQ7SAYGLZcbRy/FlYeYWStdywzp35UpVacaxC2i4JQ4lah9b8USWulk
UaWmRehM0MjpTUxdttmJUEW24QzxN/wfvRVmhR1lkYA/A8BdEqNyk676DYvlbJtVT1QO6ryvY/PS
CgwedR/UBQrAxC3GnSOZnN0SV3L1Cv5gnuOazudJKQY/L+sbVvQkhDh9xbBu7Gylianobl44XszN
wAK6rZxPV4dSTVgW9pp509Q5uiLtWdaw6Fpn4vLwrpqLW1GZLonc4FHyDbkmptBv1m8tZiYWP+S5
RoU4n8TY2hUyKCpl2UYQ7UDA0y43kwjxjnHSsBUS42014STM06AQPblqwDuCQoi0Dxj6ig2w6rxF
ToNY24jeKljk/eRUhI4j7U5VEliREObhkNfnSbAHYMTPsEHv8L0De8DUAyCRCpAXIrAVBbNQxMDl
YbVE+XKMWxwHcVr+J6cMk+7s7WczrS6LVXylJmJ6L6mnow6BNKu1PBda9Dv0C8LHex3NzoXEfMSY
urs3o5haZAvLV7oo91FLloMU9SeU0Qy8+08mqJFLq0ACgm9csp34YyeI3U7bg4YUjBSNkzo81iaB
u4ezwLfitKWxKqq2IsEknY4dQmcUg0tehosNBixikO2mOXQRQercTz1lWIMZMMZbPFCSaCBKv04s
CUDiNRv6mz0t2gmla6nqCQAatDYcU0r8Mer/Jo/dYyuMkWIvfcejPRxmhe+3YBS6D+10mCNpnWbi
QshhfctdzT4xUGyTorL3ZT/rBCt1M1VuiDCzJJbnimAUGDvBFT8+SI1QjlVnKEdybSCYRSS2xoD4
j1TIhmcPbCeimUVHv3tYBOeErlheKEcycRIgUUru8vuMi2UvZ2K4F33p9l3tAlkkVA92Mwjaup4F
I9SR3w+0bwucsIhCh3+M4MsJO6p6wmXyQ551HrYLUqJNgYnPdwGitmrbKif4Jhhsj6gJEnG+7L52
Tgg7f9NotljMLKr++sXdGbbQtmyuFVqehWCtDI+hZkbWrUud4zdm9vwwYqruqdm4GFrd7EYNn4UK
GhzU5WCjETblDRMm/tkkin8bZ4JRgW9zixdZlsZTarb7TE/j97mK9XMu8Ez9/y+jVnN3nlcLGAf+
qcWqyUSVF4eeYweZtSIuST1aGxwrI3WI9jFBGXccEveiKAmKB8FeUAqq50RkbEdMxZelUr6VxPhH
/kUa9tbB0KK1C0p8SIRjm2LuvlPFTLcAg1y+o03P/KzF1x4A5ai3rC36MvShVu+avldfHZhOv1yM
Y9RxkCKUw9dP554pTkVsddteQ5E1zzNxgwxQGN8Idy+c1AtKEwHakIoZBaG9HcdYfVQj5np1SGiP
1pSTbIqXXECB9CYOqMHhrKasdDRz5YLJy2FDOi1j0b+5DmQ+VJsNBSImhEelF5UXQtZpw02w6g1z
qx87duxZVh7LZ+q79eo3s6r4qqstQoGvvmm7myqUCGWhTdv1e+pSdxGHpfsSg0ssYCNOxYQgMOCx
KJo2IdLleXTcS9eme1NLw1p8EkG7V0dis9XyxDyyi5HkNu7LFEVIHkjkhwTxG5xUHfOgw7eZ5sTJ
3GHOdqWc/JLGzwlxxERNN8ao1xoRwCLdrZ2gCdGPPWevqnkvGhRfN5AaIJuDbHFsGVh5ZIv7G45A
vmvdvBm63nfd+C3qT9aIZCo+KIuDUjs9asVVo1Kih3B1GmyRJYyF7I1TN+IoQCoAAHWu8LCJJd6W
/EZ6Zvtu8+6BgDUEcCA0PzaIuKXcgi4ZGXqn+jqlP25vBo2u7JuKFRD6UyHSSps/FToj69iFVur2
0pqx84kQ/Hg/qQtAYfuZWLyJc1IHVHKXtg5BDC8xsEIhnlPJURnIu6ja7lx73onVA1vGt9LYT3z3
W6t3gtF8V+VyVKkOKSYC0tWZ4syUELv+VVNQPZsxv/NNeYsz/XmIXy2r2pGLFdglVQs/Nal7e6wH
Vfquzx8x8T5OTPdewxqhsC80cP3sVEZzlhQQbcgaj/p/JVZNVM7EIJBePaGqkts8r1EHC8SaP477
XDSENWDMibbdSH6Xp7w61K7G+YWggyLDip99uXAbZl6T0I22YXF91vsYTRXaY4+iXkXU4QIcUris
F8OR79jvx5qVW54y8vCJpPFhIN4JDtyMyLcVtd31BkqC6g6bg2P7irw2zPHGMwFJ9ROfm2+ucjAm
Pc97rrFP1OVJA0ojXwI+Ceg9QfcxbSp7ChrjjOlrsBB9m0T4lxCyfZCKW2mWF7l8DVOICtFXLETu
9KCqfIyLHSplTaq/dZRgYQ6dq2Q8+wBgFwSWu4VAhgUJ+tIUftb9RkAtHtfwWD3TqbLpkQWWqP3M
aOfk7RcKDmo9hjCR0Wutj7uRKC8yx5WIhdO0Q0LLFu3bhHquwUNz+oKFfdLXpHPrAqOvzGt3ULnV
R8ylbcJ7z88yT88DDJBLtL9Zr5Cdn7vxRkZ6YFTROSELjY4JZGXikNtmWCfHOj3hMtvbBvOX/EB1
vo+Z/gnPYNYxDgLJxmj/xM1zrn331rLryyfKetZOW73/r7PSP4Nntsp+LYxMan0k7M1ayw3771o9
KVOBnqjdD3xU9jPL75YoDL+4SBQlgoAZErsIxY43MIxwC4eWB06NrlVDLMI55VnKbQfyPttNGNvi
LFDwmOreY+iGz6JiMwIkgM7ez9N8MNK3vvhF8b3B4atCCKf1TS0vdU8bBfaCRIfVT6/5Gogw8qJb
X131UqJZUayepK5b0b4RH7ZH9XFVraOKRDWq7q6od1oxQ7VcGuXIC+Ln+RkLhD/q0i9fzBpufW6D
MRV+VNATYR/c4lbF+2oFRiU118PHSoPH+VmBoUS9qVKHHO1gkpG8HnOZHx2U8KXHfUeZisvPlmCW
brBYpiMS029kqGnaXyYkCCUx1VDaVNz6mnJG/beraMzRB8SzYH3Nu14ofrErkTlU+Cpp+cv2LrLP
jGNRwWg86NjWu33WekEz/650YD9+Nv3w1uNA8qZ5q4GLOgPNLYzsaIQRb24xdIaQm9s+WfZW9o4X
uTHJrgYzl0Ozm/QxkAObVEWsR/tfChvhAcrG3nVwUeYIQggn4vStk4K9uiZTT+Y9FrTL1Dobg825
g7MAeQAyxgxqBwUNKwbC5/xKeMnRGW5txEtXJBenOSj5ucdNq883cnnwKtBtzQQ5ZkFLGpLVHmlO
Pbg6FZa97lOOGg7U+RLHQKVQOBCiiauSAz7sRhPYgtiLPKj+YwKi8owcjUTdcL1D8fB9d2GhOidm
HJK3VoUNqVsRiRIEjiBZbKb+qUrEIyX2j5van1KUBAbyq/w2SE6SqDsy5voejpjYaIEqWUogVuci
OTzknD1wM+9UlhskCAj1WxLPbjXCVsQkWwu9UuyB1GGEjuxPWkV8zK+bGLaepKSNSB5lyz47RoGJ
zDRDmq0zX2GYgG/o/Tb9T5Mva/REhi4bcg0GJKwI0+tapj8n4EmTkEw1ktJC+1Uj/pzqvaHWt6rp
fOtwjVAk0zZwoPjWs0iyTjwI9dnYBommnFtV8iDDgKVku8RRWHSRjwhkq1arBgb8Ygazp4AIbVln
auSmKMRi/a3eBIzhF2F0Bxe1c59rBxf5yKS9q7hkFv00xs+Kk/lKW+PEty+e+1ym9Abznj+t5nB7
vrcVd4OhvJIkASvFJeJSKYMDEmPoqsuiuNIKMjO5tCurtcqshmkv0fog2ZsI3RMpKpCy3BNCsgGi
37UEdlG1XG4gTOJiOLIj+5l+KbEdsBLzFd+MuyUu6krdk6RPKYGxYQW3HiPHuOSlnrsjpO1Qdnii
iq2iC1QqI3MrC5qO3mwtWW2Sd1X5QKzlYIUeql0zH4oKfozgWPh/ELCXuL/SBBV1v8b0nrbgd6+O
VJ8Rq4VJDPfC2t4n0XYQmOGT+cecKRZL9q33zxoRk/OairHFSjW9tPbPRP2NLcA+1KeC39HkTU06
8PSTvohnzbpX03HqQJyt8tQZNzRzaxpVUEb3ts4ebpVuRHRK3TQg8WtbJTX1Vc6O0f5YpfvaUj9S
+y+1TZ9KLPfhdlcbQVLl0IXtSLI+qXjUm2Om8dZAseRzw4/LsD80e6MHoM59guyOtXjV+xOqyn3s
FojqgczI2HR/zeqiVcPBIX3FLopQGyj2ZQDymmxDlEFrXrsaC2qakQjbBzGvW+5Ed53jPimdK4lh
n4lOOkfuYV/5GQpw6DXVdEZ0cykBnLGiK24S5vn86Ez9qADgWPJIhXoEMlwbaKuia2fmCLX/KYvh
wy2divZD7/4zifaJwTfHREG88VHoVSiN6XEv8VMRCuvoOUD46vfFISyuFl1gCybRmWu8e6Ieb6uN
zsGw4sBxAUSQAHCqu1Oym60dTdasPx9Ny9yE/ACArb91JrgGJViWfI9zzin0YCs7SXrIhWUz0FwO
4bIrgybDjNiGom817jEC0zOT+nj567XEMcTGgf0nVOd/rOKnahAPvUnZQbw+rKbVVOLxhpinnJfT
iv656msK8tRkxrFdPib7pTD/pgiRokLYDrl3xL3RUJM4y6Oq3MfkVRvpKnS/KH9m3JzKBW5VeUWj
/jIBhUCs/CkKwi6rBPtBBDwBqBGc8GpjbPSwA5uwEViw2HO4I+dLqVAXpeLGtVPt3CTKhUSowpWn
xDG/FrYxJibyiTjXbfUshI7TcNqQCsM8zIjP3IXpL0/am5vFJznnH6ipmE5J7DSZ+U3nxXyakSzO
M/MO0X7IR5Tsjbdiq7vNWaCHMuz2sSQx4GeBrBskIaKe3WH/brrnaMmBhcQzUbjIQg3UBYj1KBhU
puTsmsuxsdsdjkzakVorOQg5H7D99AYWiEXh3T+zqOxmoe0VEguzW5sUYbFvSFeda+tMjmkQlwyE
kRv/pJl6c0AKoKgOhI/uWvOj964emfQkmW0ctn3BiOHVCncgFM7oWmHRi93Av2nle69HxOc1+x6C
sum8bRKv7HRHwJ3yu6xCqQzMeICYO2l1tC2MZGdRX211Qa2DCq+DhdLBt4s3ujD9TIABaWGEDoOH
xSj3xWiQxPmj4IKuTf2lqKpnok4DleWvpFRurb5TSTWyR6LL9KM0D6rw0Hvys2R5unfmvWuRiaQM
gUfEleG8ZOP4EhEKtO6bKumvdNmrNnA5KScmojXQ5DUIdDiYenIDyGcInLZTdRsdI7TMZdMjrO6L
j2z9Ufs7cWbQygnpfQ1hb3XsW8OroWKvaB22XPu2DE+rIkQbv23HOFkrtxh/zRS+ZYPc1s7DWvBq
z3jV0Dl/VGXGWT77LgheaiMCYV3qLjVW2yizjwY1Rdjalv5aEPOY2/eRxrEOat9T3muyMrDXhBw/
izh5itjpbvveQUSZOPk6wpqwGlR1eQByDyLV2utrkRjn8KxcFmV8nmT1lOYRewZR6EsVmsTlJk23
F7T/DTGeKVDsNPpqsZE45bDRddTz9Bh1hG/8taQAk5CzpYOFIJ30KDuio6bdkrahhv3HTT8JrKQe
kk6z5TBM0Irmveue2vaxxr+QMKyYd8e4LixIqBYKUtgp1FMTO8gkyXExTiCI/kZVbrYgY90NqogN
mECmfA1spTBZR4WtZsubZ6K/GZBkFcQaq6h0VVMQSYSALnPcPSd0IJkmGOMqJuk66v15TYqDy0v5
3XTtUM7aJuEdqDkbAINCXY+3U/YmNGsXG4jxk9fIYijXSBh5sKn71DPY76O2c+Pq4vSEsuLad885
o4pXP7CwTsM392i2egtwPOLtjNGhNpxyfJ49ap14+K+tLQYlaMHExuD5pyoSYxcRoOzqGkA0vYpx
Hlbtb4nemd6yjZbXQVc/kN8eXGPlUFG1TUQibAgt3hSkJiDMmrIjG2PgAcgO4pb2NWFtKODnrSVL
RHmVH1O2pKl76EpS6Y/YWk4NN1mXliEjDqF0PizMBwM/emXNQGsWklB6sGlGXH2v6nRFYkBohHtk
8kqtiHQKLNl1ue3MTxtwWFWuGo4FGQtGQu8OswslrAmkWSdDUU+jozPkMacuT7F2NEicUmFyUoAV
YMKwT+4Qb3RrdUFHrLGeKFuH3wz1GkRzFbbRfiINOCa4cu6fWBP0xibY6zDr9iZVZ7+t8xc9vhMS
kbewLVdBTERkf+HdQCZI0kVRvw8SBcjTIOKTDQMF1eNXzalzsR7iqi/ysEnxQrxHRs+y7vgmPYPl
OsiYBPnGYYv8tezLbyJiv6R5stnoiira6zh/nMbcTzHJ3kCftXC+F1a9sar2HjysI0gRA2cRR4Fz
qgZLI3unt+8eqWo8b8laaUpLoTtX3N1XR/1XK/FeKQkKPaCBqUot7DzGJM5c136Ku+e8xIldAy47
IRxkVv5Hk12s/ebJl/AOUytuhKlsIwD/dgGgmkB5htuocegHtfsda+qBcKFNSahn0eG12FK0lSvU
hrYr3eb6gFNELh3y9tz3eyc9a4yTI7GCQkgUr4TBwWeSspLY+wSSAGoqtMZ2u3QaEfPjrhlcYly9
7yKdXxa9Dwc8d3UeDZe8Gs+mwgxmW+1ZEOLpT+ZIiNKgPhvtnzWOWUgywDHSyY0yJtkEnqqN4ViT
vOFNVnclamEDa9+H+QqzWEeqBekHtL3X3DIH4mehi0nTA5yJ8vhg1dN+7PmC7dkwWWQSYhU7/BKD
kVHkvFqySifJz+RZge5fR69Dp5gY+U7G5nNeN+mhwRKdIsAI5owyxDR3zX2X6M+y7aYbussqQM8V
g0GSbZWZMScqGk6EPBM6DtpMhRp0ZflHrsLIWV5+U6AIMmQAsRgwaBnsbYRc4RY32dU1sms8SnOn
DSB05eiCRxpodOjpIwN0PyBYPSzQTWZpuFvPm98LfsELsN1bt+oJynZb5kp6zCFiIPHXXRBHdeM1
v4NAxpPiujbjObmQgPVWTZgXe7cZTkoGaEy268G0u9BZWPucInVfM1DK3WBmRAGJbmvb7AxebwTY
ym8yteWeOBk86+NY0Zfa+VbnYW7w3uEbnsaKUB9VU1+B898onEAKRRsEyVqDQCTaly+azTrO1y0W
FzODRPtWOf/j6DyWHFW2KPpFRODNVEgIeVcq0xOiLN6TuK+/izt4Jl70fV0lQeYxe6/dfVX1wPQt
qODkW0+6BAJTG8erGIFu4rgnjrANxq2FjIac3q3axeKyuBmqTMaFAVkdLoJ55yC/p2MP7LkEHixk
zsR80P8UROlnoPGaGcDG5+wPgEV01jydWeQryQw6dhh/0X+LPfrFyC0CTWzHEYOWkinajRH3VxA1
t860qu8MhDOErZ0hlHzXZ9Q2fRKxTzIi0rkqq/wpAer6g0Njm0/J1QbmNSiaumqDj8YAWLSdan6q
ZmDKXS7rGjMIfRNk/KolZTf6VSyJxdSMnVaN5moDkcIZpF8lwPVQ8JuCykUOoOZ7h/FrCSFRvyQG
1ORZKuheEwg+jUgY0qqFa8Zhsv6MNIqXQac9t/olMbLFTlpe8xTN7QzW4rtMW8dXeukXqTf9Kdua
lRUE79WQcCfBnQG4br7LxsQFiZGLo+FmGiGHjhYzjkFMNqjy4FYz2402bX8j0j8pfHqulXHaVLJK
Ol5qs/+ZYi+1Jb5DrecRkkBJzg8bLdvyXNS9o/uzDqAuV5x625jBc5BgcRlhtrcj8xCHEqhqxhKK
Eb+iCbf2Op5eEbNcnuv421LflZGS3y24hKTmpEzmuNXmTF0R0qz16DnBUgPFbNKdXjKCDpaKeATM
pRnmi+4Qozwp1imr2r3qpJx++HHLijTNFAr5qo9R5YBCRKjbpcJLKmXGj8+9OUamwsgh7VdmgfEP
JcLQRZ/gwDmwxqE8qt17D0E80IavTKt9O+bmq9WQm106oD1daWmzmxkqOq3liVk7SXW91YCJaEa2
n8SMRhjCmokEVrtoUc3Q9Jan7Rrr3b6Mn2TB7hVVbFJEr2GfeY2lwa/4akwN0qSCqIlkTmRbsAMs
VeKv/TUAzjZqtbcLbKW0bsmZmEdsdSWIQi5oH9vRhnrd0xn4JuGD0Q0u6cmruNfqbEJ/z7VdPjGO
eAjIQeESMMNaXJKLuxHfy9j5oj/OwZSYcokf62vUv0l/YIr6r1imFzxYTjLgq9mm6LTnCvvCp2Vf
lAbpqrMn4YGlRL4KC/FmRukWkhS+nnpt9W/hPPlqCzI5+Gaa9pIGpV/H1qFRCA7ZTE3tYiTy4pZc
qZrNFkxQYti3qqkd4kjeOm3q9YQEmM7V7Lqtqj7r+S9VP0f0ngNYqoomMmB+HDCwVurJxfB8Vj7y
iurhLDn2RlNedUwzI7j35WMqmLNU9msrU5SJU7M1MEFqW1l8psxdoDEyBmffmhLLkPYubJDrzJBB
i+gsQA4mzSbi8Jsx/8vaH2gI5OjcTiNSLvqLmMYvbtAdp+1e0V/SCBAOcqqBjxvbHQ4/594ztklT
toOIxEUxrqBt7rVkpdr/SFkvkp1pbAjDjoOb1ryO9tHkoYoW7PZPYc+7CpIYWTY0K8kxY1ol0bjF
+SakaiigN9rxeM2U4ywuIFnckJztaqjdiXDbSNxU3bgO2tN21rH98v/U1/JhZTCLYcXcUGwuegpb
mK4T3Ht8KkaqoehATDqNpzSf13EYuJb5sMuzmpNeKua93kG9SYtTAe5+UuC/8ESN2oOoUUaMaVQD
h0J4pyGcLtRdjbiD1iwLBmxo7OB4DeTkRKNNywMYnveSIQoaMvKGopghh+VWkbSbHdQ3yMB0Qt+n
Bvm5tAPmcZnK2ccew+YpX6c6rQklfv6d6G9Ei9ALgjnr4J945uAgkdjwMgmjdfv0X4JOKdPecMtv
NVqMFpHyqlmyfNFrOzOQUeaLfbct2V7ME75OAiFh3Qc5zY1yHInHpcjehPpRTEw0bOU+p7bnDOK3
ookvEDNlOAP2AmZvzzwJCqc7smtOEUiOhzb/gLEwDyiS7D2SC0x1i0IPGbzLbAqTiFuWCOqgfzqC
4benZzg6q09gNcvoSNwVcSlRew4dcBLiXQYUXkm1tlnc5aSri0/bwF8Q8Y6Ea7305+AaxaQ9JDzI
pIG3A7uiLZkrUHwZ8pxL+xabZETgwiJSYMWnFYdbamhrPCkSU5f5cWY/cC/rN8JDVWSWQChdSfto
wHs1GvYnBGZ2gIh6JyXtEfA9m9/XhE0doKoNq2qIwT8JB+jYQpCOeaMQu8qfEhUecbVclP8k9E5d
xsWJfHPsceazzHBQspfK2VQ+6+xfzisiB1tkRq6qlkSfKG4N5IMEFmngZz+J7KNWDM+hfhlLkCIM
hRIVVVcNdCaj4rK/5RCvCzMJOY02rG9XQdZAI+Z1MjDCQItokiXEQnmktsyXQ3510BzqqL3Mk047
4Jy6xDp39EuzHB71/AH3z+OeYe4MwijGL1fJ6Fufvdr/KHV9BRYckZEbW+NLkynbBLYT3cWq6YL3
PiFJMR3PZhX99Gr0ZiVL2gzzHT7EwaGkijT0RJMl/kZwxHFOYhFYkuBgjYB4A6vmFtOUlTm2a7KD
bgEGW3m+9q22EYX+D7L5rVuomFR00dkKbc9SNizO77bAQRc4btGqiFRw2yUrk/l8X4/HyUmodYbi
/1VR30j4kbgG7YraFB9B1j0F4kZAL28pwhxF/eyV8quHi5x12bnI6RC5U/NQLIx59kvxPtL+qcqb
WYVX81Ppbg3ms6D9yaRDoEVfeivvWzXGcmx/DNLoqfNyVKYfyUjYD58MB/hHKxg2UdNaPM2LzZd1
SA9UPsgbxG/ptcDFzf6WoX9DQ9NHNjahch/G8VqECHYchulV5fAIm7vQ0bcC2KcjV7u6YSOjL4uS
D1nJUBhPb0OWvoi2vEuD5cu8dYX22UKjMFRBx2If5vFTEaB6NKhR5bCL4W4X4AlMe6ZiWcmr8mc4
tiacXjfbqL0rghzhbbVSLJvdMgnh5Pv21b3Bnqc2KPhFdMmdiH+i21URqKj6IC3eOby3xF6/oMnb
O5Vw6+PLoNM70uTIvXQ1lRm/nOZW8oaPQLKIDbvkLAzZaWG4OJSV8RJM7IimLwpDhf543YEcshmq
w5djBa7PlOZsWO3m3Eg9UUkxBWu34hmCOxctZMYK5RD/0jnPTfTwCre9jLsl1H9RERRY6VHgKfMl
clwt2IT1SUv2cvuROfZNjrfOdEcCTj0bK4e5MeHpKn4CjL88RmgJIo7Zufy+8r55U/Qkd2iNkvgg
TGsr5X9dofjLS9HHb1H1MHDsFECtwlzjuL8gVIVvYUwbwEYGFMVTnl+a2mMBgozNUnwrhfxMLPXO
rPE6wYkU3J0k6XUyVps1bF6sRBYXieZxNIJEZZ2Fm5XcAg0AzS155fDGsS4BWccKYzC7RAHJLeZa
8pbKtUAtTFbBg8WweeQRaIyV9Kr+OLUH3GBDEIQsXJU6L304iEBX8RHBCRtpdYccovlLNPWZqQag
LYb+KtwRByO8DZZEKOyVq2tiFr7JbWc1gPKanCVla926XHe/MzaBkS3vVIVvBtPtBt+6XO/sqHJJ
D9hlJWYqMTAE5a4X2S5PkVNCejWUcK0wKnFY/HCjMCgYKp94v6yL1zF+dJ/PQznRKqAJHZ8p6vk1
atKscYNglV+1v+JzQo9/KVFjAhiR9vFu2rUv4xPD6ZyubUrhal1/MBVwkDP37kf4Xr7wui2K46uz
q6+gd1dYWiZMinfkxHiy9ewlRLcwcJPzPV4yOAN9joSon0h9y5id4Flim0gtObE4G5WvOCgZnVv9
n9SvtX8Dy9t6PbvOHqGAeNGPCreQiuWZoDPX+aXhcCC0IzFl8sFyBAjJT35FUod5jsavkN5gn7Pa
VaaNXp/MR4kRxt7ytXXpfqy4WVfNpsIiirMcdcB8GpEDT0DbV8Xf9A6VAJ0yvgvK0Bk7fLFxtI98
ca74zH3RDocr3LiFbSN+49mlCFpRK/Dc86P1M8E8/ID8KHjOxezVrAizPRl1XcbPhOoQ450XVGup
fOCpQR6Ah3MIj5m8cRSflnQz9Hs9PEj2IY8O3H7VtKMoDjvmxr5UHVAJoYMR8I32JbQ6vkDI8Fyb
76XXnTBJqMGqtX4w+Vq/5MGhmC2hjA0+mxPGKOz3IOHV81lhnR6eauursZmcjgdTwCNa1/Bwdqhd
FeM8aU+2ymH2IrcPrfKM+tlwd9GMho/qX6n7hn0UxiUtd2F6aWt+hBHNOswccQlabo/T0wh5E97k
xMsNv0MVABiDqi3gFzUfgv9WqndpPOXQ6k1kwMp3kHnSX9V5qgyMb9OGq+jOSYRAmjEbBj6KwdhF
sY6KjW1L+q2gVAQCZG+eKAta/Ukz0DGZtk4UfihOWoMDa2tAVd6yPbDzk44eHw8ytKbZxX+jMwZD
qqlsg5RARDpUL8083Nu1ejTYcsZPJdgkqY+mU++2deap7Q6qzVC/cFDweAcYInjOSApiccHELPwC
kx1EKHh47ElT8QrtxRZul+wsZTs9htyd5sPwpjKSj1CmnA1pM+gkNvUIsdfOv5SzFq8BHjTthUek
qA58u23HP3wK+m1TwrFk2cVJ65vVaeZ1CYOTgYJ6mzc7HmJUaIzDb9lbhDoh2TXN8itpJCC+zUTd
2a6xrQ1O1ejTkE/meLDKQ9v6srS3iUTN9pzqir2EIfNDLtrGZS5RkMYyPfiF5Ig27jyTm5UD2de3
dfg9W65ScllUt9la2xXurLU5YXrZqsQDpbui/Mu0vabuwewEUEznS91tdJAlf3wUfIfck/XGTt3R
WGvmGW4LX0+3G89ofysUSdFWd6jMwMFGW2aIhXoZ1Ot4dmWwBs2a9os1rlRslXlTNT9Msi0Ict2u
CQFDbhJQGJxCCauATY/RG6XciZKThWyArb9wNb4vNgftG4EfCWUoCBTEeiXbSLfqHy3ljPNDOai3
rN1Yaa+B5Tr1SqYaSnFGreoLxsPwksHH7k/Yt1h48wQE3/2/mfyPFAqWS2KWKFYVKj0VUhqLCwS6
uOLchXGkw/JkrrLvEaoTpqZ4oN4a2iHEDEZBhBc27Ev6wFeltgf+uQCxJQX9qjGZp6xR35hv0l/M
jTLvQEVQwG+6HiDLNuNGLB+8Nfzq5NL0W+b6BdzQjG/wtdK85N+C8XvXIMk5e+R6MlVK56K3y/kv
0C+TFXGwfM2AB/l0yblp8MKysUKp8NIN5q5jhMdhR8qXUaNueowjfaFM281UCIC+elsEJb10twiE
QD+EjwW2wNbqfbU51YiOMB/JKJifhbpl5RaLvc0ZzAuSwSkgdpPkynWjnCZGabF87jhk9Omhs8w0
NiMjeR3TjZ+U26bl+FgDPkivw/pDoytcpeEh5MN6z0ePg1gNdnm4zpAYjlcwZ2xTahkcwG1mK8PW
qtkzT3Rql/kA8aWOujVN+NpQDiLe7iNBs7yHEzLccW3NmzrHIcZgYjUcF8/WvFEA7hLnVMrQWTmx
PbxzWXSLaCEA4iCxWasopvpt/DE67uSchpgKz0fKGZDSqa9RqnSyq1W4P9eh5YPkqcCPEGCReqpY
hS/M1+pvhei6J+8YBRyfLAjF2uYkXWvNUYsuLQ8Og+387nwWkysqJDK45S5kSqXLeeCaDSN+0u18
1GpS4kfI4p1zB3IZQ2DlghSrw0+iHE2CztR9Jfv8amW0SfVNCYuAXf7voKz5+SYYcKxq/oXIJB9S
c9avBvYxcCgsKomZNLjb181nGrOa2NFCIWbFxaO/Ez1DvcSdCS6o09+L8luu131zJ2qm5480m+Gn
JfOG+mTD68RrwdfW7nh4iCLJPqPzjPyMTQRZf+1y2sI1kYdDylc9X6FFTDpDKFIIV+IopQ+TX1O4
LFZYx5XNLg32LDJMegge/cC+6M4eqDxz226TWz4HtUFwgfTGwH7MUd56CRv8atXhl12xqxvPnAYj
QxeBrfsOXJAlKNauo4pkoNsbkKWk4G2yfIR4+uS12u9MWkGMpfvS/+HLgx7wXTZru9tOzqdt7VrQ
7DqEh8Zva4KRhodWHKLuyBgrkZlcglBCWuanCAoa68HkTXtyXAwXbuYc30fslxfttTS+c+travwB
R3BbMeLm/1SA/kL+AcQFIqq9K1F0WWjvvQY2TuObwb62tz0Lbmp1lBrzCTsmS8+BayHPXB35OPaN
lco4Y8M7xBWLvayFxoCdCV34vKIXKHlXUMAYS5Wozgf8WBxp6FNr4CsckVhfqY9VN32npBaX6mzd
FgzkznzX9h2xSsngZjPCSBgNd8nigd9AAqODoi6xAHhdQ5v6A/3fOpMvFKiiZ/6DJXzFrLiofilK
YusbawW3Dm++lK/JOkudXVpd5hb0LQ2DZ5lkToFV2QzsEINPrLeuIJPjQtQF23Our5RBOxnjHvc2
FT3ixs55pMkTBlTkqu+Q4MyBqeABvEfDfaecsCuEDEz6dZOtjWLfIF4ohqNOlgZCDuLUhu5URRdl
vEsJut+Kc50YEVyjFjWSekzQpLzMyOBnmL2h5fGYUVeVtJBAmMvxgLWHGFveC447XrrqzONnDXSW
PugwADXoxOBebcPmFMlkVC48CR4668mTtS/HglUANKmlfOWxiootBS0VQHw1mf6/686q36dHkiM5
OPh3xi2UMrzkqsYq7TkMe7I0WMjsTMyCOLetjbasD5kvuxoenhAKE3m7nD5HmKJAfZR0U7IQiL8d
sQYvQCpS+DOeuR3q65w/pgHmrHyVKuISkNXAoaW5ZcUsS6uYTKYmGHeRI+/CKt6LWfghdNqxIlSZ
5hRtIBJbdCP1xmStanbyfUnzmIxfLu0hGZAqEAoj3kkJpyqziAt/iW00WMNFGpDhZTudsQtTEk3x
3WWiDaaTVjI+QVtZQGkMtiRGomTgMQ5DTjiSu8szV8r1atYlZNUvbUU8hoEj2CnWskVot4RGmw5B
9FcYn+v6OtWXaRT0Gaei/CKQhuMdnV10azjZy+Kf1sybYvrMsG+j9Sz+tZy8E/lTCSkPkmKjfkEg
o/wz2g6cdeXZJZ9zr2xk5AXDzmAoVoFKSEXCV59RZ8Bew36UWhwrvCz1eeb01/v3zuogE+m7lvgo
o2aXNSinMZuwsyDcMG4hsYDJzKRJw/XYGFc7gxrEg2CNzJwzazUIAgznY8bEhxVv0zPJlgCih57Q
UcCt9foSC3ZZP3zIXcpZPj9j9btoSJ0ICbeuP3UILm2Vunk/MPuCxkcdx3fXMvsMr638pqlYsb6e
RXbVDWAFLBi/W/3ExD7o//WVseocRnvXEdhUVr/L2j+ysdC73+foFdGHRyDiPUN1DHHS9Mf+LdNr
xp2hAQxkiQnXaXciKlTRET42kaVglLOxEzUJUoZNhII+3IUymlsWbo2C48fWHep9vPR9JLxQpzFQ
E05nxS780GHjIo1tzu5rKMg3G6kDbc7ETiBlGXGzy85aSkeOGWx9iK5IqmfXsqlrNncNA1p2j39t
wW6o61XfyjmVzBnMFbUHKrdUYjsF50OrIQXUrChrN1QayrjAZiyG+p1A7llKuK4CiWZ8YjlKgLab
GtvIzNK9BBGV1X91HE0evfAY2+I1huoSOkaACsS4BRN+BSN4kHARIgSW2M6bcNZq1N2mY6OvUq23
9n8Gz31CkiT9Brp2Ks3UD2y+g1AeMDnSQsTtW4mUohQ5K1lbgaWlXPWiw2iobYKR8VZn9ps8rp4G
pxLxSfiYd6LUP3C99XRDvWdozi6bmnMl9O9GCm8kwW4cM9gqHQODeKb7WQxW86RFG0AoWD1eyw43
elB2B9kOX3IlTVz9TqGt11BwZ4kc3tZiMDbJzlU4+Z/ZWl89maZJoXn9lB0wY++UuvvtAgMzOW1E
xeqrKCx3mCLsCSqtprpvs+SjkkON1csSKlgeg15DZVPZBPmOR1WBJND8jJyZRlXOKIVSqJOq81Pn
0ldSMbgvSfFCv4G/x+lKcF0hahfbJOyv7PYB2bXsF5aYtvtoTUcDx+46OxVjepeDIWEBnhzAbOD5
bCkaOhIG1IqBH8h03estyRMS8DDF0E3mrQxsCIJGG7/UQiOnc6aJBogU/vA6WjTe2yZtDinktILa
Fa89a0j8umskjjL684k4M52Uq74fgQTxOSrqi6xHt6y03tIRiqDARwDy4SDy/K7J4rCogymSa1sh
QT0Jsbg3B0dmHVEr/hhGP2jSYZUDCGRECGGtIfIGZ82RDeCZbBLM1hwuYEVJR7a1fhcNJ4MhW00M
lRHw6ZeWydOfH6TCPKuO+DUb3n9Leh+Dez0tdW53VROw4iGjfjjns5HsSanfZzbS7VHw+2UbgzFo
kZh/Y2McOji/kjXcWijOK3vkVCn6g0LiRoqcOOXLE6xuC0a783ypWA4lirZtG+sLoCAWFgJrIHWh
cCpT7DSM9dMg+xJW8JZy6q4iBFz8iB4U1xfA+SdllnhvzGIHEYD9YbnX2tAzlHhXOaS0RCBpGQyG
d0MgYxV/jDxPgT6exGQ/8JFqXXcDnE7WhQTiLaC3VOnxeYz8jUZDR+nh22w3ZeC3GmNmLVvTfszO
BZrtw1YYXzf6tum4YpfpWEy+QcWcsbuLal+XbDWt/NRExjbtD83U+2neXjQNJ6XhPGMlONXJu7ag
IJe1v4baGPNX3sV+rL00GjbsjglFTrvWMyhLjimySRta3EQxZhJIvoTcJujPBImPZEWVlDO3Ps+Z
OWYohN7H5Csd/s1JD2/8WGjfcDfhRM2rlpUvlCd/6AhKmplrsSHEp4UitWCdno/GpqIAiVtEo1Ti
PXYptRoJJ7LxlwRugiGtXmQJXCl6/VmhHWv5XJRYWldjhGeJ7U7GmhEQGjGZ6LQS5uNza7pCTtxA
Klx52iukucU/VvjRtNie6JQ5zDwJqRnUQbYyLSAT5NVK6QqO2TAtN+Pw3tj/NPsf6DOixjd29KjS
D0IPGPUM9FkoMvv82LYxQkN93Yrw2MQcMF22y8Brh91FXWItdeBEQbtNcsMrQJCVglmlTJJZY0KM
hQxAsoPSO6yCSWkjuJVQNE+FYq0D7eEF6Co4KNM3TK6V8WxFdy610IuNf0WBGrl1GP3+gcEkcyfa
wjXcEHWChlPbqEHFq4aQHTTWCCConY7V+C7bzknJWC5nLs7hYzIH+1Sb9+rYE4siSHsr6OrYyal7
fQg+FeDSrCCOZTezOy2IC5vQbcgg5qSRPSUg8yggTlk5sk7ZJsTIhngJB8EifhgYI4E1FJrxrlOL
YSQgkUUfm4fMCcxueD2EEw4KsAOFtaGJZNACAsUNndZVqXdL/IFukjFdNeR1zT9N5FeVT+c+0MHk
WFeVRXvXYc0eGIMMLb2GQIYeiB2n5hURkh+m0bYqCjYSdLKgpq46w83Y5v+d2fJUjNe4PhsA5lZO
LG9Dgf0jkM8NYdqc0Vd1JofSkA416w8jt39rJEHSbN8pQAKM+7JqAfkCu3bCEU1QX+kjOM6q4E8y
hzfCiA7KrD7MaN5jQT1aKC2JO4HqTkqLBADeUq4FDFK1hCxsj34of7XRKahDbwikc7F1em7h0odY
elPH/Ozk2jadm8tsMtJmZ+Mozn2KG/in8L578xhh9h9HID2QPJ8FxpUQaU6MTFkj6Qaw2s6Cpl3Q
9I4OZv/yqM0p6JfiLIYGDfLDmaFKdMMXVj+mGAqfLdYGHIVpF+20wWau/COY6pqDx374rEbdTir0
tRGUf3KHbDgOX6Yu86hKL/R4HZ1IJ6HTZ05nWvJTMxXwLrrP38lASv6TW/s8xZPb1RoQNdk3AJQY
oNaSVn1rhupdiPZsDPWBPExCgt/HFA2zqh6hXRKoPnBFihfTsIizApkVoaxG/tXM/TuLIkrzrWnd
20jz41EifSI9zWygIfuAobMeOcvJug/uDXNZI0e1ZOE+dqr3qv/o+uk0p/Wj6Od3WY1PgjQm/Pew
NtNvMV47Ek7D8VWijUtqpkh4+cEx5yd15glKHgkf7hhSpefx2oqqOzwz1jhhz/6oPcK9AqJLnnyX
bjIgZK1y4331UEOdBG6HjNfQiLRvewwYOVbwYuIvuWtXddx6YRjfOtUhl5akR8McLhniddbINEMD
tjfyhJ8qUQwoBc+jlD262Xkt5PBhMAZXGNRB+9nlivUnCzykVkpVVQARZoQEnbvCoixDDHIeudBe
VNBKsIShaHTntmTRn5CFyF6+zEwg+fGpR1acB+Lbinnk4biuWfFY9BP8rctQCNCAMd7HRcg8P6At
34fGenWa+K2xa68KtZ+mRZmTlOV7hGSAcHJvbJoThEvyiU3nbDjNdTJUN2YHL1doq6z5UC9LBIs7
PGg+EEHIsuUbhvIRdfaFJowT3T42ZXm09EVn0YSY8LqLrXsdluQ8M52VIfDXICbZRawvCPNKcRd0
ZfsKXfaVy2ubYdjQxycMqLeKWLpSZE/pOA7N2a7TZ1spfl4OPKWoyRrlu8rcKBr9tNQRg3Ttowru
QSB+KJBQNPYbffm6SVHHPD2ibSsfKJu+Jv2EKPE6lPXeUNJ3lQ8JTCtCwm29dGzQqfxgDg7pxMM2
yT/gY30pjNH3nwdSR2rATmnPDi2JD+qSEmGglK16hbYgetSZci6F4qaD2A7NeI7a7ncSxUXPJK8w
6/+llEjHmI+GHbPnbNRIU1qbAe1/Y31CcLlqy2zBIYzaGD8Uq70USnHSJ8SbcPymCeV6+UHU3EUF
6eDNKd4pOz9SV4Sq9mbOFbFXNjNLqd/a5VJ1BIcyFEf4SHAgMrdzjqQreiWTzUHiAILIEGaK36B8
adinVnG62Ih48xZ7U/ovT+ACqX8ldj8oPPCwfkTvtdJhoIpoqzdw80AjX9OMSQ2uuBApRotggFdW
yb4IXyCsGwLEtuMWXFjLORhyGsDVULVeg71GZpyao2JoYzZU9mvNZErCTjdpPVYbGCYwS8xsHS74
lg5KY/tHMCylwqc9MoOlCJuCHjwYzIMOJYQB2rKCoIndkbmEBMQlnUbyxZCRyZE/gFiKCO8bMZjj
rfErmJGqgh6hRKL7FqdIFvjh7PADqiD5stM2TyqSjEJf9D9VM60HpuUVILIOfVbvEDtfsw1k26Q5
tjtPGQR9kiH1a3oJEqrGoTmA9dgNbUhPFsB2q7GYsG62CvRt+mZGHFOjoFMQPFjkwaWltZPKm8CK
lfbPsbxIUHmaBKCt9M9iqtegjzVaA2UUXtIlJGTEsj1124TrZcL52+mIwVkrIzELNDDEMASwTfaj
jDyVUPgltxTClR3jNaNBlItXvbVcieVYrXZrsirYBo4oOe2NGYaXJOl9qWaENnR7yt5NcBZoPVOO
leUNCGAht3BSZYyUXCPr2cx/tPDJnApp3obqfJzYfzPXTaqb1T+qatyTD+J1jc8ZR1/Fh9AzZVwk
igQLNFj8E3Jtq5bxsNptzBpRGdyImL2GBctT+Z1w586EXHEk6sYNuYTmmOxLjG3FDgcDWUOZy38M
4lWrd7FqHkO936PrVj9wtnl6+bP8NcMyLsVW0iDgzy8jTCAVDGLAAJcA7lXEHKpAlgPvsPnmSlwN
7RF94yrH1tx8TQie5JDhsfEtCgq9PmMDcgtyHpC31Hmg1pirE+gDCI/jbkG7qum+N79b6dqJLX9S
S56Q/53+TS98tf/FLlIrX/hj0/hDYINLkwt5uWoL6OsOnIkz0Ssrcuq44fI2PhFWdoowVWDnbHZO
yCqyFufUHp8AnJCxVCeGx0wXQ0s5kJeMageJwl2WWh+sOTXsZ1v+tIiT8r3FXMwQb7a4zPb8f9md
ZZ+847rI3ycktIp+r+Me4LqD5MvClbCxhGvOF5NX0kHnaSI/YAJJMT0goCjiaS0j2W+mt5b9E7UC
y6JnudC8sz/Q6SyFnhWQKIS1pMoyG6dXRbIMQQGSKcWNwizUqH2AKYxfFUTZ2hn+XQonTV0UUcJZ
C6RkuDsRVfp9hlK2enUw2MXGu4RqH9sz63eINVwlDZqkdD5GOExmnPwCgluL5bqNFNAYPDR4AuC6
8EeNdRjZ3nKgELO60dB51PKwtRGXMF8VkAY0+RIFDtNRtn4caFGDp3ywfNpwsoga+tFjgEixH4J9
D5pdMMEusfjN0BQEcB8DRagUTZRbKM3VI52PLpu7tmaAwLi7BYRnj6MrM2kSaPDmkq1PCNWyxn2F
zHNS/QwmjIk6R+fvKwjQKtl3DHW6t2Gh2QLgBXbYkMkoqCy3jDDjYEoOpNcaWejIkvpmwnyNJxpI
XLScj4zBALWl3iyzFEWUqyCgcLirI8aEyG2Rc3pRBEwhZiyIKYJorxKewQQmq8eVYiboclPAchXr
gfCpp/h/AyjobcykzfHjlqlB6rctkVEDEScxCoJB+Zjs7MSNsaFp3BYYSwK98NQDAzTWZDQjXsUy
Zg7nNaB3YoQr+Lj6WSK3FmaFhu9mmqD1AaoZonSXpdq24ldIDXZjiJe4tG6kgJ5I6arZQgQRdLJs
WC+a0rhKDtCaPMNZ/reF4AlHq9K2A7YpZ9APi2OX9Ot9p2BGDImyKHNyQwYoKDLZWchjkRTDxCSm
ll0bPElMLZsZ5LTiF2hchdKvyTlf62gb0Ef4hKfgta5X/CFjkjddVMMYlda0k1vwoXfIIF7UoS/i
po+GeAcre1n1JtZrK36zlJ1Bf7MWKTBnqG7+a5kx8+aX2UuLpavJF/yzy/wPUf+01nP87/GfAJM5
1MKT5N86pfuyXibGRoABveK7gZHDS9aRZmAUH319A2X4v/MIdYwJ6FLW6cOpRYkhR56PTQa+M/4X
qWAX+54wrEMn3bX/JHqsaH4JpZs8I/blBkawdJgwDIXprbBf0+5qSD9hAMQUCYxhkU/2KnL+HPAR
iV15x25vxm2q3vL2NY5vQ/SuNr9EhmfNh9W9V9rrzMBWY+3aSEQpxW+gIG35o6Qn79FUjaxUcuTf
g7ga4qTE25F6yom/JjTawBt1Cw/HVh4vYXAFO46BfBWjhzZRG6orQO/DA2GVll1l8ZjV9yz5NXWo
4TnsPBilN0HnN75EEemyHknFk/JUCJMdYJNYSE8ryA8KG9ve/qVp03M/zEuscJ3rJDxBCGPj/rcL
95xyvk4iHnFs3MLviZL//MfReSxHbmxB9IsQARRcYcv2hu3YJHu4QdDCexTc1+tACymk9yQNpxvm
Vt7MkzbTfkYCuGVpJOF9uN096qDIjNXaHAUGAAB4abbx6eUY2TeMGAuyiVce0bAQFIybEB4xy2fv
MtDrYmsAfTyI0lxKQeFgIk4YwfrFq+7XCyKEa91jZZuwSUTp4CSt+Bo8JEaRXK3pa3YIAwwH48B9
JeynOnrrxkfXALSDyZJxmnOJcOYdSnd6zyQH2fOEFma8EpiT2sEr1k61qvq/yPlAUO4aFrXzfOei
3kiMvZhmQGZjxcRdjulwUiW+U7XICqaPzsb6ai/nsHWcnCbQRb1YAYiU0zrR0dsZTjJKiHhl+FSq
9s9ANflhjnlwH8ovXrma806DG5f6RxoAgbgZ0c9kvug44q3u1zYhw1svfJ3mdM+aa1f8lSNE8bOU
u1QuG+QX/3XognViEybm1dts+Y2k41XVx2CuTw09MDOA+tEqtEfBCq3R73H4VqyC+EW2nxnmGABF
PeHNtk9AQjFd7F3X4ot6Lp1tabzZLO7b4pozk6SMoJ56L5gHQnNRaCPelS/JEtvBik2B0ZNjX7kd
++ZC1Sc+CpA48UsCjGTS34qCURsHE+mfoMfN7V2K/qM32GNnB68+28V1wtEmA/gfaOFNxsgp2OKS
UAAbEhSzlZG75JI4rKorjDbOPxtzeOF19NJik7S/qKRfAItouXfTFD0yvMvmkx+IYLjjP3Jt42Wf
FS602nwfvJ8IFEXBSiSMvlGklm18sdpTPZ8ei6NSF+VeA2vnmacwvvDnJFwHxT6xznjzBw0DjgYo
HFuhxSmdwDUXD554d45FWSWLPabGGKtnPOwIAqHxTatGH3eW8s9ScRRt+22M19TtSU0W2mkO+U3N
bnCz1/lvNZUcprBix417kpMoZ/VtH9Y8dcdnIAxA0umeCG99yU06EXmFtGTE41FEci9ivBmWsx+S
YzBQOzd+OMLYVCAhKMZaq56jlmFSM2rQnGgcQTwD/9MpJzDAgIFpAahuGyAUE2sjfcWmmNNOIbFn
xheo+SdA4d8BHlA/ROl221sUGVd2PZ9WWm+GOZJFHla1zpo3bJmqXYS2qSM4SQXszSsO0ampLchL
0dntaeEIGxyjwz9RGzes+qQghnc9EHSWjGv4v9sueY1MwZoSolARI3DmG7OPb1R17sde25tzuWgw
HBLGqlx2q2QGtNfFcUznwxqPm7kvZpD/Cl5qTkToTo1HV1X0KhHX6ONHYwV32k2vHf3VPTGzxsEn
JvwNHZ/bDPkqFd8aRraeNl64CLO+Zkz21vV70lbOPgeY5cfZZkrsnc+I48CcBJCBH93dA77XQrmL
63Znolq6ItwGPi0uYAdDRj5B1UiBqA0ix2xJWGoWq6d+2sbSf7Edknhm9irEoD0Ju3OJPu+ClgVp
3vevU8VmMmDrT4vYtTP5JUUuXp2ZBxuWCHc+VwDGI/ad7HBnMxcPx2HVL8ZeYRWpsdlS2cRcZvyU
NHHaYj6jVI+mh5IlroXZdoe51zXzUVXSoHoxNevoqHZjRBVbOA0yinnih9zFOGUKVoaLTofBPhXP
VlZ+Nnq3ncCmz4nLbF4YzXyt3uY4PHpfCqLeSJXUU9BQVWw6l4RZ16XjgZfAdK5NBgsfXiNHcKD6
S5DpR+KN197oYVP9dUl3SkzWjEOo/3VQ6hh5S7CZupZ9TDkXqSU/NUY37ccB5zHRH1UB+hgETcRz
lIiAYz98yeqQvGVSu9uY83zca3VdnskyfWbERoqM9m76r1gFshYgKWE3xvfgQepyOn7oKmKxgBbh
D6faME4WPztcn1Pv9pfG0S8he8Iuhi5Svgg1fVUqvBD4+CwfbjQyi7Luz2eXBEhPx2/vUPePA88x
M4Muysmafc/BkuOtgbLv2q+9jLZ++5tACyul9t7o8mJV6c3mHIhTYOU46cH2iFg6G3tCpy+66+SY
Z7iSR8eMjyPLvwYObKPoCtX3FSp/Hk1Hv542RZfdoPI4lOFmFJzrWoBYYwwvURw+fMnaVClC9gLN
OAfXnnGUc3OxIo2yKod6ZVJ74bkbE8Z0iokmjeVzi5c30oLNQJsulcNAxn2qJyBS9wVrUVIGPNhB
bFz0lipQeukVLx46tYCFt0+l/mckaw99k4T2ZH7nPuCnHGVKsTAojHYbBwzC7l2BG6mTr6gbdxMu
ndgCyxk5K7No1/PZMAT6IqdXB5XVZpvLL2SPxlEPy4uZG+8ymRZT/Op02j5muy4hW40BZnzzaZno
V9P9jIGEgQGnNyAi5cQ+FEwnCIqtk3lnTEzuS+lZJJsRwCn8Jni0tCOoIhbqAoAhJ3vuzXkf96Rg
PsiGC7z/8J1xD2wXH6SxClu1nRpchJaBevhpTecB/yilRNizQxinjddfbT+6wgk9gVXZUnGpY0bq
Jh8PKwboNqIOMiSSkam11BijGCSG7hGnHtYQOv/ilAANUE+TSSsGzY7hOc8QmeChOJAW6y1vbbHN
IYOG3PSlFJeYP0zHufi2vKQt7n3QWyLRMLCzQH44bnANGHFhT+6B1n3E9Ny1ZbTL2DAoZW2FVh5H
aAJiRr9q+S41OZ6547TzI/dYVD8tVt6mtIlrpPvG88giECXXnWc5mEf7EV6coDwJ/gDJdqUtAXq7
eZUhSYlSfFa4mgtwf0Nqv02j8R7p2kcwpJegmVYg5NxHMSYnu0k2qcIBSSuX7SDQESzPjGCf2/U7
B0krhFm0i7B7cejvIIK5d1GsOA3xv/IXgFQAlNE1Q0oIw1J+mdzdJD99Hkh5sLHaGw3AhXgme/JV
0DBYHZt+a9T7KAKYxuV4tPr7lPPQ3oIwjZJ5KvJ5pIAm8G9B9R7H3yEgNZs/2mxW4yPsYzhcxmO4
LzgieNZFZLsaqyvH12xVNDdQURO1fta3Iv5Y3g3zbyyjp6i+xPFnPbwgvQ4PIz9P2T9WIAPDvXVr
3S3aG2e+snu43iYzdsrYaXKvtbsCVE/lLVz/WR8/evKbrFfd/F+D3CDbN1O8qxrMIQMeOZFW+wHT
xOPsh8AVttefhMqDfv5xRyp3rN+0+m5LzGf/BKCnQvxI62Zw2eJAn6Nla2zrFXaN7DrFwKzutfrH
lG1Fd9q6SZcxXJEudPVfLAisS7smXU2zZIFzMCGL2KeMleUbv/kuOkKi422GJ2lvaQc3vzku+cvn
lsa8/JJURGsJ3dSclgrPJ+b0R1ZiNdU7GPInCuUWJpTwpOHO5Q/c2Iy9UPDahw0tUsvPQjvC2Gim
L9Uc6u6f2+8DBr+GRwTCn8YKuz+k/n4YT6AzKoxcbCKT55YoLJlU8TcoPqrpRaTvoKYnrITR0W2f
i/ZkeAHR2OjJlL+RlPuUNBPzrw+Cx7dsNqszy3VBhyHredp7sKVXMFGH8AbpZf56ubwLsQsD/KSg
IxO8WGUG/f7IfKcTXLW+bcm++92od/xkvXdQ9aEEPO2CJnkL8p9Wfk6Qibv+XUfLa3Mqxx6WdqwV
u4ELluj4l7MFLM12eHb7beatNXro6cxWu9C8BfLEQJ8S4bZdYA/fbvFhcOwDZ2E1XwmEYePiVydr
WhHbLEOaTXiC34sSybv9teWfqe5ldqPTKSxeEewN/ycVLy1TNOtF7gGJ8ur6t1RjqSQ+M/s54Nhc
++D8xq/Ceh7aM9pwasNsWcAgrW1Cma/cNFNMeuNuqOdGQLkn1Duz7279iMV9708foX3M5AHjVd6i
qtKbc3aQbeU7p5fA+IyJNNfccQMCe55i0Dl7oK/QuZB5zpb6HNnNZ0OykoQKWpBErE2ejCFZWNnv
fN6enxP88EA2ESnGi1c8jzzrobpHHXj8r6z5iiDFzC+3k8bjz3/zcBHTHIRbJlp12XM6rEPnZxje
PfEbiz/HfVFcXgOSu5D01xDPLuncjDgif3U94K5y6dSYvMp34R81aDPOMsKHTeJdmx3RRBnDi7RA
t2xb/9y1O1Wf0ungNtfWOEnn5NSvWXpxm/cYQ5Znm08u0RPDuzfJBeC7Zp/9ZMNfpDwYDZIZ+Z8f
gB2QDwl1JII+bCClw3AC/PMcOr9VuqejXcdCql8S7TKKO5BnjghsqweSca989TqBE/gHBl+JKN8q
cbeC55qYtZGuCW2NDb6gZ6fHePQWBn+e+YKA4hAcVPQY5V8CtckiUGmhuensKFGV4Ob+Ns1lCIgf
FG8ZQikvAem9jN6pjD+a6dmEW2O8p9XHfIORMdXn7JsBPNX4Q1HsCViMzj1B7A7yJ5W+BObeEs9V
tZ66E5u2gZC5eIkIDUj/5hX7LLl4I8aeZa3eqQIBD44x7mCw6LTEwWVoN3aGf2bx4aPXKlIGw6mb
wQWEKFuF+XuYSnAo0HpSv3CWiRY41DjbbzTaPwKJSxkjw2WciNWN/iPkQBCICM8l1UZz7zLHVEqn
G/eWac5rnodfWlJ9j2myUgw7xtj8ukyaS697JKT/nkqBhiFZLjb0/k4UyLGk1y+Dw3g8qOaty3p8
94EOcSQAMy5duaREhB7tjNIrz6FLu4zdVUZJZ9Vmz4YoQVEZgNqNABMsQG2+kUpLWCCU8RLyvYVb
d0avaf1vUpWYiOB1u2ZorwqrwZDuE6Ngy/IH5YNtWJjOqAN640kgOXjzB3NruEg+yiqQcS0yGLEV
c5SLbW3JzZdtnLbYMej7hxQFGb/6RlPVxTHVMu7N5f8LT+o2cAHWFavPcD1lGHDdNgxROBwutAk+
HmlWyOKTWtedvk+pUUHadS66LFlHlUBnppGzVTlsWluOJziulg6x344RjNsRd36q4V/HO86HYS99
FYo1Fc3LoYjadat4IIqIA1Q5eb+Z0Yp1AtWsECxxY20nRyMCx9IsVZRBgdAdIpNWOHIP34bOPGR6
SEFj2qBXa9rRYohiWZoxDXJKpy+TFwObDJdzGP1q1dkPvY3MJT0lDU2WElG3q6qZ7BP8U0S823H8
LDTyLPXMxrXzfGDaKA4ywStZBDxC5u8bSv9OUs6NcYn3RV/RNO79uIjleg5AzgYtVwHA5XOPdn0M
dElr+Gl79tcLlyPb0EJedoeR9wP0ChpNtKfRIATD1v4QVda4bWvrr5Yyp/Lpx8rSmdJRagvV6eFu
ovp8nfYlru8aiZ3GNsC1US3WKJ25/mYZYDsnfAjKFofQKG5VX5c3gwuctTK4WNJdvV1+27BtqPJp
DmxJmn1X8Iq3OHR2RQLbQAPdi5N1EbakIionvee4gpr6MREICk3b2NCNyFPTMJch/tLF2BTVhlqj
1Zi7lHr18ZplpMRwMqt+83udjmh0eDfX141j/JUChUG5FXlEZAF+ZdmQCx4JKotOe7E17wyGJSew
SO9a7uUnmVUVDZndxi/f2wlTpStBjkaZle8UfVxjJ7XnCKaAr4t+H0eMPiEJYMj+x8YkK5a6MUby
kFdtqg5GPT4ns/dB73z8pmW9sTRO8F5Jy3uG5E32hd0MRHqqoKpQrPwmhoczEMoeIu5YC3WnqPBM
mDWQO/7DzAehcxwzGZ+Vmv7JJs3Xk4w2umaZyxZAIbl4M915uedsQkUxVSYD2l3wcj6NBf+I0wzM
RJMJahkYnDUys4ssu2wjqiNXpa+Ti3aDx5CRgwJm5OKqifVr10xY6afbgGq3SUuWybbS/lmJf2bw
8g9D0QNhaUmPZJHGGqM1UPjAnPXueXQBEEwFaC3huS5zlbt36cRiBgkucNgw5jfFgataX2hRAp0/
mbPVjnWlX4ZsQJI+d5nDLiMmRhB2NyOPl6nFisl2YrGOakLoCVZyYRFaKX2LwKxOrUvB8an1n8qh
b5e9AQ8DP+6y9pC7emtSC3NwMBuL4rM2+/QpLyiVsLSa9Awuf8j5wYLGFsxGHV0cOVKYpCIXuykC
r87OOUu1bVxxTLI7D4oLW6MkxlHvqBqsWuWvBXIdVmm+BivNWSewUValw44s7IZFQxkHNYjRqu5s
UhTeeVBY5Bs5gsnHWgVIu9t1Y46PNp4eUUhHlwYmfY2y8hJnzitX2oaR7Q/lGeDqZCGPdv0b8H2T
CEJxBnj1sOOG9bFUTALGjw9hxi7IZdDBs8NbdU18vuM4HhtuoHCXCq1HJQr+KkGAqxnZSg5YEEBP
qYXFyVdX7TXNiBDHWQ89zrt6GUw3zSeChW7Bwx2DYkqn9EpV7lvchkff1A7obprLU9orykfXW3eQ
QjdFiK5J/GUvDAE4v6JXlA/XUeDzGt37TmH7biwV7wuTxZeGNoFbKDg3GW8RQ1wi0e1HVp+ALV5j
ntkLhxBQ4JiromUjIMfgKPoQMWnE20KJPB9ZTbyRVVraJnco/rSRONO3NPVPWio+M+O7R0aKR4fq
esgOtAzXK1EPf/N92ndjxd9UUJjlc+NE5i4yIQooSlxKuugW0rUvbsBb3U07yqNT+PAOcNsaEiSJ
D9YRPE6eTAtzcBOb+qae8rcZOg9hGa+3rg+rRKOaI+jE0ovm9RR+sylEGbcnNqVYNF5saNPeYDPu
2uIngvuMwQdK+szOizPrkU51emmxYg7WqZ/SvZeM32GhBHUt6HudP29TU4/ehSyw11BTefQSFkpG
lyaiPdM7kxyXIs8qn5f0q0nVWWnNnVTc8evaq8jXcVYsq9+sQ6cNwtJZ982BDS4u7kaykcf66FT+
dRRutsXI7vKGpNsyW42N2/IwZO3dpRX8vvziVDpbSJpLvQimVOw05whXL2yu59ayAc/r7d1vYSOF
0L6w26qjxwqmNYmCzBxO0M9+z/axeXRET1i0o3U+Y2A6t5y4XHfinMv9ZfKS6RkLvXrrd5zcaaIz
l3kG3nTC7jrGfxzIeHce/Intp2/yaWrCfIlcPTwa/aol1y5cUkluS6dYaZFNYykJSbIhL1ddrIHP
UbSt+WQP/ps2GYvO5GGqQooAlYPJuijI/Nkj76mRDLXLfeyb1j+pT9dCswRn4/Y4iuJR0f8RDx2e
kZA0rnaVngrWwOb5yNjqjuzBpXK/A8NbF+Bnd2Wsp/hB752f7u2WKFMfZpKbh3cCrl2+Hb+GG4bf
RcscxlLCW0FMPhXiDWt/SXCAajr8U9xdufaS5cALrKb+qZoZstPVl2x0+qXB2BhrDjYjqGYFXV9J
Zm9SWfeIN9BnBwL7qfuIXAHqiDgMdtm7N8WkdZEZfHTWZePF9yiT9GxF5aPBN75s/keL1KSJjaVe
ZN8jMa6gj0Gnh2xhemn8Ks27616yEQUzp3AZDixnE/PcBegSfjYqvlk6l6Xn4e9W9rIVKiY89eJr
vVxU7qsXAwel5+V3dKtgN7Zg5FiPz3xmn1xUgjRqswXhQ9Lis5N4cwseoPnBpRyAPUhs22QwupRi
Vk949LCYx7xrPrtWndL4FW33Nwy6baR1O9rftjauGqm/GBWBmaHtWR7bFblj9WvHf15iInwpVkoF
Ge1kVg08WkGVmz4yx3nFQsGVwXcRmyQd06LgVo3JiyfAZ0VGf1YHbKsjwwOWQd8rjWVtopuwvcc1
oQQAzayKunDcB4y/jeJAXgm+DVPWz4ONWyUO2lebOngqCJBuCNZtW4Y8iDK9Qe6EdQA7yF03txCn
0FTGEkqhq5moyd63O/9rec8hYEo42vfWshgdmxQNkViJw2yZpcnZ9lEu40w3+T9bbZHZ4nmyOjw7
OiV/VoLLqORFHscc8ln30npDr641/oKdIiIRmBHlNpw4sZH4VlXT4hIYG6Z98EqmSfO8x27UhLBV
NSQ5dHoUhUWkXo5vllXd0nLDa3+l1/2vm8LVDk7tBIilc/Bhtp3aitw+2BNN4VXSLv//J4r5PzMV
8cWPxze3Lzg1tRUvb5PsfIblYPDB7YMYZ2ujP/rJ+wwE79kKVfwJnXbycl4VFcHcsW922F+4YO3u
OQVcbNBeI0t8DrFPjFrTxEuTE6Mxx5z566I0vHdBo5qFoZevYcloF5WCxtK0vFcNmCCDdE6pKB90
tJh2HkECSkugZ7jUfmYZobKije8Ox1Z8OF/ZyHE7/PNst1/XJsDDkNNkQ7fTHMCCVZM7e8etBihR
uVzTA75rNDXsrTIkut7h6q4dtEwPG0bUHyF0EzEo+7s+cSlMrQMOduqxpltASBzSe8XYAd3VpzWH
z4lDRf/tI88HIa6likdBqGH3gzmck/xSwc13OomCGq8bmcV42RM201GHCRaghuu8ton+5g0kbnI6
mho3O/dzsY2fqveGZxS/bTwvSvBFWuM7pmkmHPaiAAAuva5/W8HsYG+cY6KHr3GINjgEFcbpgjA/
pB92vL22Njl9Po0dZhw/eLES7V3zSYhHgYUhzmBLXFnutx0wTWHCwIrUAtYcfNgniBSLJg3ijSSA
qbX2IYD+iACBu7KWnvc0JnMiR+RbvZlgp5V3WpYXujl9Fg2HUTpr0HScvczVRg490MJEGUsFJRqH
Ok5TifMGf2MOCSDRiMVB/74bBTWc7CJa3kUPY0akUS+GQVnQnOC7V12L+SoTj3h8EK5jSMC4vVxv
1RXjoWxUvs/Kiocwz4qhOYKohK8gIvLYY5gdyKFQAFvvLC7iMUaBqBPwrLRTKUIUdrjtpvRnMJmI
A4f4wZjvo7T/zamtXHiVoE06OSdl+mKI2lwm5hteq39tVN7b1+zMVDLTamDvjyG2JpfGKcTKde9i
rTY9CgQ54d0wY/0lQxiQ769f2wrhNrWWonGBTcfJzIDmLYCmDN/uK7fzJ1G76zG2X0v8W1Os/bg1
9mlbFZtc4LSYdN74JZUDWcQTuuz/GQVqK+XvYCNqrd82rUNNicKQpY9MFhbN61Kj8yJjmu7g0yJ1
a6zXTK9aBeLk5NBge8M6Ws3QLvZxHd45roM/DaLwEJjW2i1jATeYGEFgshWJ1gQFIWbRHoaSUVSX
zjJI0vS2XMFfG/l4aIcxszdPoZZLyBJaRZGlkgFml24JgfWhO4Va+3NRYk3CcEqZOUz1qszwyEte
D7AqdC7LRqu2Woy0oInScTaq2UgzKpfUOsAVHvRmG3XY3DzI9XXmi62RhnCsWhqffDDDszmOLCnB
nnbXOBhcNSgmLaeWvohI6tjtbdKac4mtTzMpPWByQ9zKfmLZoflWx04Fv32rf2V0LRmtQyQA/kmc
TndDGnfgsRwZ8pBIkYHny65PVQfqzIkIxqckqpoBtqBmT1THiumqUqZqKkpZRoXe1uQ6YVTWdhpF
2foASzhhnsur6EsF4TunOX4PUcsJg/doqxe7ysIdoxkUJIcJ775+prkU68Cg5WQM+LV6HG0sILjo
kfw0ObykbXWKtekyG/GaYOBn4DAQqyTcRdq5KunMy3N7HwfqXnvc75VU2ZGm7EUhTbbYrothZhj0
p7zEdpsmEZOGByTSzjE1VMbAb5OOqSpxt7wZ3z267lrNuk5zvasU4QsJQ6IDvNYrs3Z4JORk2ASt
CK5oGyZ7bizGWprJUgwfLyILIzz94SWavQZEjZLR6Bfu/Ct5ZNvijjY/X2q7X9rKYCJlbbfqvVvV
8oxoK4sSB/3dDXgF2eYnrUSknquDFcSHbFBfPGJIrCWEMtAOtqQhtxjqvn2/OxaBGyzcprvwXYRK
e/coArcJDrMkhcRIfBLQTTYLh4zwQTxwSgpSnBnNOSjFepxrNbLydezya9sQMIl0k+iq8fBDnaOX
5Idpk3JdVcPdpcwIXZuny8jFUhbNB4HPakkH5jfOy3vdwu4dcyIOkaDabBJMObFE2U57d6V1ZbBs
f8uiuJia3NmuhnmnoPYFWt9V4rWZ0wHNQvct3HN0YvSpy2mzr9+tSEz7VhATznuQDGBdoULoETJ0
f23ddGuXFcHCiolcZXMmdiCSTamDjeN6qZn+l2chEHlDcNPM7RiJO06KP4ov5Grs4dW7DT2BFj7s
kG6TJxvhRAs44vreAJ2pfFVk9u/T8O3KgJ2djjSczMUhA5vZrg0fsRURbCqzCYEZqbs1BvqbqRMD
epKgynTBhXcV2IvMhc6hY9+qSjEucuX9C8eWSSyCeZvqch2sTJqCMQ8ySpTUqJgjMNQeFBaKMK0b
MXQBK/7uTMd6Eq3x1XdxjZ1sDgoivVeO/WYEwRVV65nS4EMWWbyvecYgMi9bMEqDyWvJVtVf3YkF
6vNHY2cURPCEN9h4pzWsrvkMiVsbp8cnhxDEbmvf55T1EcCJnhzZ7cYSm1DTsB4xHJ7BTKizhrgA
8ABpUoKd9HH8LHTNhzxIExTFbWQLOM2kaXwONavf1+nMvukWkz1+aXH+sNGJpGXvpMQuOJF97XCj
I5oabyJSX4nuvjlRuIAfOOB54gaUFVCfCE81/Q7d/BELwBnwoz91anPJFg9H7EZLNNXPFJtDg+Gp
JeIorITa2cpjlGZymVSQL33JY1gvnZdem842JQIcoEFSO/O7ztwwyHUwTSJrnePJaWzqEGpqB0Dh
7/02/hAc/LGyGhRM9WynPEfIlaQsrMuwuGZ+ktFyFv0OInl1G+dP+tyDnNqbnEB/XrwqJYmaM32L
DvCMauFCVKlHl8b8J9pM4Ffk806U7B/bfUijhkOAwxYbo0yzlVead/KwZBLwheUTzAOyW7GgyCnq
zX3MN70eHHCSIRFFGc+sQpoVx4jwW2vD05w9MrS5/Q0TSTPMD94Em133sbWVnl6s6TWdhWcpVkL/
GzL15vjZLadZXnTiCoo4Ppk9tSeaC9+1GEGiJvV0M0MfvSeY1Xf4s+F+GnlFAZb1llXmv1tD9u7H
GElHHwlwBu1lQQIlM6wfFYVOqQv8g7Qzj1/Na8hVMGHGMZaPaYg/Ab6bvvqYprTG588+hmbYmUIG
qsak7PnccVPSMfIez9+bJ306XSAjmvusydtXk/2MXUAF79oCE2tJ80+FjrSy6mRceiX7k9xi5ilt
mO61Kur5B/waR+e9odSD1FfA5oekBTXX9SZxQWqb08SGOPlnV4iCrnQvXVHisdACsQyNbacgd2Ze
EZyqRjZPTOFiW5j4tZKYNH2OLRn/JMZresmibUfBGF8l16dvVuauyZEoRxzWsDfZTzqjBHRpEaHH
/goHiUbikVFVy5/0BEZVOowm1tZ9h+EX0RLvckxUEeGUj7ZedhJUeNEJ78kv25qNWcIbPVpXBdtl
r/Mg2Al2wmbGv25aUCpoIxl0mB4VFbl443VjTUByCFMFPWr8KTF85sX4JeZurl4D7Tc5L9wrP93o
6Dh5U7FMWZNmlAdu43K8F4L0pRpwqHkpzLncclFAShTIbSX5L1hFHq7wCE31by/1vQ1w1QhYnhgu
UO8YaI2Wy3HvQlJyRdKu/ax9+E6WrlKLBUKuUSA/cYHWYfEPRsGjKDowVQqdgE+l1EIGWBXMWbqL
pKIAhY1oVFaDcqkF6eeJfcMio9Q3sOXW60yAlBJgobJvZpM6a8tlOaoBfU95hy6MlHydfupr01iX
kgoehwnTqes3TPwU0bR3LSHJUE1bJOR/qeuACyNv5g4lPDiDlaiR//h+vzftXGOoZCPeTerUcETo
E46OrTbQ6+eCgEphqkDKIAwSLSmZqxaxpghQtmLeLHc0c18t5bxXARqYoQG280eHDmCj2tfdsFMO
KGD4rvly+MuCyF1g6vcZ6AxCW6wYtVetnNrnhk5soqLDpjG1LcLcRRvbZlGjIRK7px+QyrKFpQHt
NgmdcycaK+H2N9czoXT5+IHd0Vib0dTuzQzrZMFqay1n00auSItMFrqFHdfs9CRN5iCHXYxfMwDT
TBt4TYSgmo6m0dor6Ld0Kh2Fe9CWNevjg9Ei7RS4Eqpq34w0ZqZDNx9vuTszfB9R3DM/2Bll1T0k
DI+qqawqUCGgZpkGS5TBPaW6SUjeogM8CPV7lnOblgyRqSs7IrLJtS586+q0w5Md0D/qJDil0UIp
y3Fx/FLcRSMppxn2ezm8JMd1VmWW5Euz9pNVn5JZ6AG5aKboLjaJ8zG69KMttragZdFGZERLcvSt
QU0xs66Ha7O1tWtslFsJBa0nqr4Px/zNaLNulzrF0fEBz5iaTVOPYVJVMegrCjQoGxlZawWV9omS
99dkUAulU35poQdGqvJfJdAZFAE+7KSmC7flUoiGEWapcCG1Rz/KAu8S6s535+qUX+PrLHuCNFgM
RtcHWK+icWXH07bnIExZk+gXOQGEyNNxUMMbNeegTwrmFtM3kQ8e1UsszRoFeaklHpzIP8p4GsB0
4k+fKrY8WU+17Gcz8J4QDwsTHHVbaGwcEOUwPRIbaF1ofw7xcRh5TZphf4bjy3ogOKvGguHq6STI
ugCwVcdec3rYY+VSC1W9UcDsLHDl3QorvfYaXTJ6aHw0TnmltwqVgg+MVzZ6LDtaH8UB8hCwYC+Z
l9z+/PFM5Vdkj7ewwbreWvltHKwXe5w65C9YNL1jvCo73THAs7fuSFRWOIv5ZWP/mZM5hH18IxSk
kOqarpXyXuruXaPT0nGmI80k4gnpDqYFgDMlUXdbd+q2GcvW0KbCs3aIn5QQI4Ux7lGaArb09Aaj
LnIapYtHOTSJBKhic6BuEEAopgHLcLnpJnh64qll22b6HW9MKrfpylXDuCkApMXYt+l95gsBCFMT
kEj7XcNNOYFkNLJ/IcsjP/0NvHqXq/hU8Shu/hKP97er0Do6dlO1thedahHeUrhSdbFMWJZvmNoa
xiQcG4W20hP7GkXZh58F72wB/2PszJYbR7Js+ytp+XxR7XAM7mjrrAeJgziIEiUqghEvMEkRwjzP
+Pq7oKrbnZXZlnXN0pghiaJAEPDhnL3XhvvR09v10Dr5m4ANfa9n+mVUyZCHBfwJ994nQq/wHj1D
Mn5iqbPk2kWnWbNOHfPjXLyMJV5IAXO6Ll6awbVRKcNR9YgmsYiO9jWxJbTJW6v4nuLdKVgDOe2A
XnG8j2HuZ8iVTJRHAXWYBEBrLvm/BkccVzdO9lpHj2nXU6DDzIoBpmPNTk7rKsLyQ6Yeddt3s7Xu
iKwPucGRAc0dROgoNG/lMjBVmtolCiBefy6mFcWWGwGKf6kFWpDPGzZ1A1vTmp11ENm3mFitdUSp
OPM8UAM0hMvoLifWFiYvpXK3Y1tJ2YoeFL1vmKgoCe0BUiTrQvuNhJjbnlagYAON2WlVFeatjdYl
S26dii5ROYfvrUMZOPe24zx3N1NKKY+chv6WNc3jEGP7SkgsZwUIazIkRBaxQmpUDvlNDgAyY/Hc
b2vPY9J27yrjWmKSbXqFxSPalISSpYDtko4NepmclkR2D6HsKNg86XTf4ZNjbDuyYWn5jIP7APlB
n78KdXGojqZLZqrOCCaKmOfQSQscI+bPIBfwjnX1VbedxfKl8DauVWAXhefp9yb7ax+VjBck6yVX
dQn3c3H9CsAtk4FIFx5wTAETaEDGzj7tJ1wz+ZHaM87q6qid7wjQMke7pMKijQwY2mKCSKwGP7yX
EE2Nm3cZsvE5AH1AJjk1V7Nsv0mfYTFx1INsrWsRe1DzTXZGwE1KKcVtaFFaTcuIXreRvnS2tXGN
fNXm7XMr2MNYE1hA21+U81tHgprERliRj+utyrhwXiRhaLJuwm92gUnU7UAi0Mw1npoM2c6Y9vNx
dlAK967boVqy231Ghii4F3g8pH2zhfSYhnvLeA3irr9YPaCZZmCPM35lshHd9OLOcXD+fEAZPh16
VnK+Ml7SdAxPQg3YaJD2PwQanGWfjUe6JNVhNqExqdzPj8VAr2vSffJI99i7aVQgttqoHWIHoHDM
Cveyjr/YZT08Ga22Vr01qV3Q9yR5js4pckqNGqksCXjgU6AYk+7LEu0PN8oe98/03VNS89Faw14F
XfGyfJ+wisFCjOv6i184TH740yyOdPv7nSLm04p1cbWb8MloLPtctBkWN579+e05cV2STiq9jvqO
7ldbVmw84/AucxCUN5QPXhZUSpNn5ENandoHgjvEcufk6toFeUuVOtm1MW3odxdfwzl/skylH+l2
VS8DPM/Pb1Oxoc5f4vrJG1XdWjLU3z7r+vHo53dDgUF3VCzQmxGBPKZwD77qsh6bcmfNvhqeVW/I
TYm66bko4Is3lmq58tfhGNo/5FhSrNWtfoo8RCb5SIWtbaLgQbUA1YfOqm+EN9THdkbuUxMW9xIN
iXOrcWI8qxbFgduY34fGjk+U2wgpsCf3p6RG1z4KzxFnndTeQ9zUj44EkcZf/lpHwK6Fr9tji1+r
Tgc2akE9XaNyfi+dsHqk+tc/Vdn04DHj2or29BxsG7ggkLsm6zgbGtaY2T2l5F+ttOFcywrBb5Zj
jZvLOtlqC72OhXqBjZDRHKDL3EQgKO4mROXPBlmJCh5ZaJbFrpHtyLUD96hI2nIbu8Hz0uC4U3bo
3U9h901ZbXOosLbCYxr3QNpCJ+AnrTROHSN5QnHxfkrSlnjLcT81qUQVFeEQyozv6TzwlcucARsM
9UyQPtQefLm6I4qlA57wkGSAyhvWvyQrAPz+fMgUEqE5yfSWve+9K7jkhS+Hgxv38yaYNWh8rqDH
0ZbvAbC21xHJH5BA+2TFBBdSRaVJp3zrFOGxGrlbqUc1/dr1y5TrRNrHoiyRgbhiowVBhWldfRt9
MgPkCBV9hgE6MVeFBWDeOhoJAxASfskwbwBhwDM2hzfX3No5q8ObOVKbmRb3Wthuux16Ps5ReeDT
4m04DZihovbVjjpuf51Mh9CFgQwfJb6dobqJG7esm50F500tzfaQEtYcFCfPRKfOUhsYjgEloKZX
vjHtJbFbslSlZnRXeiEioa6PFEo2dK6DMBHIzLJesy5/aoc8uB9dsNg6ZQmc1dOeWcPdqwQAW6ja
6RsqP/xyZQT5u5EeiLH5VbSyvuQlJqSmBfjr6pSSo5C3A7Xq4zQxjxdDWx0suJE682eWhYKtijQQ
iBVgK5jPdtUo2XBN5kHBWcMb9eDx715LBHZuAm+J5Ka2UHoPRCL/SnGMVUDSfuvA0CPQpR4N1NOo
w6epg/3UdKpYh/QtaQmL9jYWJuRyZL7lmJnP0kI4GHA9vAuZP6ROvDIm5NK2Ywz3MbQV2rCItZvJ
GClnVYho2ORseNl4X9kbq3TdI9t7TLiGVOuKj2OX2tGu1UNzlRbsDYHJwmGEgCHkpPd6AdS4i7Ud
dkGu2E8Hfcv6xImqO4oqyEwsEW/dKdZ31WjTre1FXZ6mEHySCeQM3EdNZ/fzATcFRKg5R3n3nX4N
wn560w9YoJhS0wnCWJsi2VoempaOujGjLEf5ovfWBNCaEL/7IkXSGXX9gZ4Z+8gyrgl27MW9LaJz
Vw72Xay65B7WZ3sTVnWx+fzSNpLk/ma2IUJZ3CQ3M8DJRadJwaKlOpgrSWyh0VywEFaP2sH2Z+oU
/xhX66OyzUeiuvEvqbY+tMuDqFJIUELeRVXm7LU2/R0SlPgHpACsXHU6PUk0B9uhsX60wnlP6qw6
eJ7bYiTxBCk7ecKapNmFrGRXwIjaCyHvw1aWbUuTD0q3XbjBvYtS4aZxDfPBkxa8qZQwlM6Lp1M2
SjAXetOMjv6Z+4hGEzkZ69qDghq0PslVszVv5BfUTBFF8HfJNnIwGvfgyqw4DR37WW+0WGsPuLgA
bjjHFjZmVLPZ6Ux0csmYU5/yGkKIXfHiDYs00IUiXbDR3tdu1K2jsMC8YyBHzA3EgAZwvq72DoUT
2F9K8pz6nCsw9yfoMDE+jdmnuhVK4FXdgDO2qJE1BY04d/6iGSHsVhibws2oMDmxiTaOdKjQTA4t
TqhDUnmbLveHZVi7yYVy6VjbySEw+uQg+pTXzdj2SOQ+X0aHmJ05M4s7Lqe3FhbMaZRUV90mA7Gf
MPFpuyB83ut2SaG7Z680y0ff1WwEQ9bxSbBnExAe3JRGU7ENykacSrZlz1mZ86uEV6FanG70oOSh
lf540AZJci1Er88HWgikqlCt1ZTjjwG12BJIxh4aJ4BrUr7Mqxxb/9x25sGx4/55gR51odWh8LL8
uzY+dAyy9yW1EvqDff6sK9JM8mh4ZMA9zJgn7027krjtqOSQy5V6rnuYfQOc1PLA+0GnEubTinhp
i0koZivHICNXkUXzraiEdcyWhzaKXyZ8SdtOhH4HX5rvff40HjKAXbF/ZpeXLw7XCwU3oP3QAE6f
D5/f//xXK+fvU8fq+w/f//zSEksIkewI2PZqn8ZvVcUkPbK0z5JJnxoItLhb47tCmuuxH3pYw4wA
Rc6GhuRdiQVFoqDwuX20Lh9nN8DSP/vhacwN5OhzYqZrnS4JCo0ITybcwdPnvzgB3sFsGvA/DB4x
S7BDbXliT1/YoZ4eoeqr6UdtetuAYhf2J0NQMnOa5e75hDstD7SV540O8EhEfd7dp9Rjq4BlT93V
EFTz2HuYk857yB0U07GnGCNldbFxsd0F/dfaNYe9USfDnrq5APmUOt96oVkFdp4P0yNW9yr1r67J
eR5K0YKbCM+oxlgKL5/g57/a5cvPf9WSUg7dGlCFvM9ysUMWXbATspxBVfOQJgm+4Rm/XoT+InCS
itdpxcPnA8hQPLaNfZiE2FmBX95hHHWA/AftHtJgmTrWsV4e4qqut0LS2nKc/MOL7XHXOGUMMkd+
2HHZHv7nocTleqdjkxTnWvdiYZwitYM+QPAJwxrbGNrIXeO9e6Ihx4IJBZvoxxgF8ouiQMYksPQX
PdJqPcyuYYl/I2x0hyTHwyNkVsZLNGO7jEJAx9lQPy8Km46N7Gj43aGfhHP/+UB7JVrbcwVVZQ6y
N3jFLmEJHV1sCeEwJ0iXeWmFqmTCTDZR7UAmUcxu+5Gy56obDEGu9vONQjWxRwWjjzRv9zpj/yvr
4qGs+1OMmYB7mtE0GfE9TcNEkcZ5QGUMj81AXWGnof88oeK8lS3VAStlPS4MJ11uH31JvJxWECmI
kDteK+qrT4ELiiizG5BEHVMasA2jICRkxtV6ol5CqJdwIJ4a1nXuJ32o09RDAc9ODYcl+DPfJXVN
BeXXWFgl9w3rnBqCYYYEYUPbft9q+PYjlnCDTdbKzKH9KhBeKyKC2Cpa2tyJk/AK8nrtRFyGBIVH
T6HJn75XqGFu8XVEJxdExiGqxRO/+DXu9bSTEyR9n0YOipR1qjLITw1lqRpS69qHmbnOmyO9UUK7
Q4oeJczKLHIBKSqB4yI0n6iUrMxS/Yi9ij1N71mPY0Juk580KaEbgUMYn0W1JbS8c1wQ9ZCNNdsq
Yd1T+yQDaLkoIPvkdEADTKQ9H5lvync7pqA00MON+9G/s8ZK3uepfo6j5+inP9vG2svbcQOmKfoi
OIx1PgvSuclLW5dt7DFyOOiY/H3h/BCeXlLzFtNbHl6CRF57J6e7ncpLoaFPhUSj7sclNtiVxb7t
MBdlUjyoiF2bnZMjwqou3MYJW4ZsxoA70VKTSFjWfVMB9NBkRMaeXd9rD0F2E2kBOatjM5z1FyFx
0YuavEQAkjkWMMohoe2aJz9L5amSiPJm39/Ey5AkKdp5KMIRtWIMwkMEe0nm39PQCnGKeXrVu914
jxalYE2KnnQO73AHiPUQGuVuBAFkRNYSmNBO19QQG8OozOfA7xc6VMFGBUfyCWHhGSRmdleYHWSY
LoguQ69QYlTR3eBryt192m4GU0UvlvlNuL18zusifgEDfKigDt+ULSnXCDqnSzjZSNGD4WO2oPaj
WpN7OnFIbDzw/XzyrPI6v9t6XTitrBS2mecV1C6i0LrM7KYBNtEWKgchL1mISjSvKFU7Bf1142Mo
7+1QNg9tauCdS5fBhNXZNopE/KSHgsJlKFJsIlBiULiP+zDqxi0yrJhqgBd8kT7sByDPwaYZ1MNI
e+MJ2sU33zT6dymWTS37dWcpF8y+/Oo1HeVQ1oHr1kidTY8GB2w8MaleaRS49nvSXfrxJwGi/T/m
1s8ptDSw0w0D3ttUu8VDkycNCQm+sf78MpvS8iH7aoIEXAdE47HyM6laGo9kS+SgHJzgmpM2pGcf
L2jnbhs7a3alxsaN94qAAlYgbDBgGMpAxyexPKAJmTZmzVYPCyPQXRs6R0338SnODOepUGeNzI3a
94gjw67olMhK3nkZCYUQIhGhoIZEUNYUZ1HPX9LBGC6MWz/FCAakd8LgLhdW8KyMm5mwae58O//p
lS/Kwtc12K21T0aDhd+y6BwXDqV3MxvwuyBKG49+EaCSHHFPqtD8mhU+Hd28fVQV7KgiF8adUaBM
qS2BHjhDw2m2pbnt/ekcT506an0NA6TLciL7RzUJGafuSIQKG2LqguT4WNNbFQ+v6BDV89xnGw/W
68ZUtr9JmzD5ypB+IMvQeRtrwkSUA5hioluCjqVC+IU08GvhqgwXNQHFwZBPT4HR7JCO56uILeS2
JmfwEtYouYJhaDY4mhmd5war1TCyP4tuXrUA/mjDYD5R4qXXGilCOMMIR5LZi7vWdTDWRUS/QgVF
h4A9T0M+NZoBezHIhlvViekKpiiarPqYx2EDYg7BZRXHaFgimLZAcSUAE+m9i6a1d7oem7VKdbU2
AnAkC7D+3svw/2TRd7LGtp4NDAEbEHt02OKRHd8jnCWXepTjyim+FEj24IYQ4VA1DQQhbQ1rZfTe
XeCy65gn/Fqjm9Tc59CWbP5BMc6+/miGKntHAFpSJooo9XvFo+Aa2Hl6sRXW7pMokSugz2zuQiOU
92MGdd8NQvsBzYhcOY6NUKWNX9j6GsDi7OreKLjbZe0QeNQU4XHw4vc8o6E/luBwqfyCEWrYkCqd
PnOCi5Oym2r96y//8ff/+o/38T+Dn8Ujm0RcCM3f/4uv3zn3dRSE7R++/PulyPjv83f++zn/+ht/
v4/e66IpPtq/fNb2Z3F6zX42f3zScjT//cr89X8e3eq1ff2XL9Y5xY/p3P2sp6efTZe2n0fB+1ie
+f/7w19+fr7KZSp//vbrOwkF7fJqQVTkv/7zR7sfv/0qhfw8Uf84T8vr//OHyxv47ddHjqEtfnmK
3os//dbP16b97VfDdf4mpYnjzIX1wP8c99dfhp//+JH6m2fbruNaSgolLJO/lRcko/z2q6n/xlMd
WyvhCsd2tf71l6boPn+k/qYRweB5VXTwXMtVv/6/9/8vn+P/fK6/5F32iBGwbXhh0/71l/Ifn/fy
Bh3HNbWtbNfCaGZpzbacn7+/PlFQW57+f3LEhX0aw+nVNN5i6EqZgkZRGOTX0VyuwL4kSLMK/Kwd
xMDavEFB/sDbBBZlrxs48LmsIIeVdza7zCYiOzWwwYd1/rHqnrJpOki/W9HzITo3wwvc7HytmBrY
weGMBSO2drJ87Spi0JEomRXyslqsUohDDdnXwoYuHq7IXIE6+2hbCuSxjR4/u8WCuJ5btUud/I4+
9w2UQCZNthQaqjC0Q8lSSYGIdmVydAfsFOZ4YGuN1gjlAo6YqYVkF+qT6uztkBePofQeQYE/JtHw
QOSP22IKRjGIH/JiBOljr91dnvgs32h3ELeFISSznVXFdCLT9Igk+eDjceqYPb2z2zknugEHSQu8
paA4u0iNHmuibBakbJF+kKd6N/TF8zjFr9SSgJ11q1ylR8pZLMjb/WJ4XowpDDkM0sOD/TSE46kD
fJgP1h1L1fu4wKARldvfXb3/vDp+fzVY4g8XAz5cjQqMVZwnbdOyuex+fzEMpW1Gvkne9RTtHD5K
uYSikHSVdNZmBJjvI9hz6NhSxl57gQa0ndA5fJJQXHuOPbWSjWDST3l66uV3OizhoP6Q+uzTjRvx
kUU1v8CKgAUaGg0K8hXku7lZ/fX7WA7z99e0drTF8bumdEzJEpB77vdvA/iu0WaICtZ95SSrgOQT
/DEnqfLvY+AeB+ACcyLTm7/+o8uL/tUfVf/6RztvnCPtpwHq4PKps68jkoAqZqWsM+/y13/K/PPn
pC3eoVDOMhbY9nJT/+6mpdcGE6ONgnUu6MCyalj5w86T1BrJF60cdK2pEX9U5ZVC69tf/21p/fl9
Op5lelow/LjK+cP7dKnwLyphg3hqYz9nxzAVeyIEWoECfMarlKaHuSwh/doHP3K2iW/BKfVu+7p7
qSE+Uox7qAOKHUZ1yeRbUXXHMDpHGCozPT7+9bGazv92rAiiXKVNZSmxnMffnSfY1Sb+dqITvKSg
QYDkyHMA38jz7OgLikVgRPUzg1KMHQZagnc1J/1etYe2xn00Jv/m1P3vh6OZBTzXsqVUfzh1kTOT
A4TJCku9wMJL47JAEB0SUFVM9bUUUUcLfuOn6sFngwQL/aMh7RvV89Hp4o/erZ7/zfkRyvvzGaKG
6miTCcAUSi8//90ZsvLRsImGj2hq89lVX0qnOqWZS2JR4Hxt5Yvtxh9Z0V0KZzPbCJtI8ICaDxYv
CK3mJlIgPnyuswIr3mB/heMLWf2LbcUfaMCOJRsJ0och3opZE8dsn8NMrOsCIHzDfn+w059DbMFc
sCGLpm9h7FzMgPX3Qn0rnbcCPVicHavIOWPS2HjBG8XDU919z3vji2ho2pBg0vakOa+ynkOcKD4X
YfXmIPMdLfNetubGCckAoHBfq/QtN8KPLC53nknybokRKlrMvmWNlM7C8mD+cJbZAZcrK7766szg
4HzrzKaM6Pk5ovJJPkxE+KPvfr6XonYgYyoAEIN9tlXw0rnncUzBJvb4Vyd/Bef/UOfOKUzdUyHg
yHfpCYL/x3LohIPAd+GdNWZAUZ7YJ4Z/DD1u5+5EJllG0m4ezbMzuTscQrs05OMpqrd5HKkFq5Nq
UEtO2VtfYGRyqpyH1P+GLPIe4SSk+WZJO/GdXcuxgS4B4kc9JJsInetplyDZ+qo1LHcBEz9Kc6IS
nIsbe2dgCm8owhB6QzfnTCA56dAA14VeRdgLbkpiQCZEN5ZFj6DhhgKmN8LGICIiCX4UJjOmmXxE
VYpKQ23tSpPFq/VlYHE+Jva5y5wDauYHoPDejcGEmaDwJCTlru3b76WXPPtzACynpLYd3Go2GmR1
ss4WQ9euJyP4Lspqvo1sUm6w1oxDTzTnDERhxjUyta9G0UqCHd1TZbFCYPv1TfhUWFRCx2n0MLgt
x6rp1fU0altg+bdo30h/EeKYqW+B7eyNDPa5k7BRhU3M5zNUDwF4uTB4kT5F6rzK3txUncZen4oJ
mkSlHpr0Iyu5jCYsMyj9zFUBhhzH/m6qvIcs5idpw4UT1S117o7OnHuS3Br0vFHZjh5SlhAdflB5
1s1sxrfhVOLzRdNsG66B9g4uRE6VTaiT6fAhDzT8PbYwo6FwzCjrXCbZ510xDO9EDvzgFXGacr+o
5oqiB4im5V2Q57M6mZ6icvkEi9G7HQPn+4DtMFTG3XJP+So/xq3SN7j2OPkgLW4ALX5Qgl2nMXab
NqVS2PNeDCt868YnHBXXvqRwZIe8a7uZecnlQqQZeFsaCIZGmzFVK8haMDvdPnltrepbEQXpamqw
wozPgUFOnsLUerOMtRMruSFIyRQIPjLPwW+luydTscvnHqvy9ENH9PlJE0yH7G1wELmWVLSwZHAR
qB9+wQ1XTa7m8kx3gBM2BkKI5RgnFBE3Vu8QLpZ/t/N0U5sTtkzYYaa69KEH+2VirGEtx9AhKl7X
4EyQlbTNwTyxYLNq+J1he2Xdx5WMiHXwxm+FRuH4+Wy0xC+kvK+DIuawGOLC9ENa7r2h9JOzZFBM
LdFyn4dWE7Bk9dbDbLYHP/BRhU6EWWHmPWJfvi5jio/hB+NIj8MYUVCTnmbbOldV+kHRC1kHjrFQ
7T5PeJ8S/GtgwFVZgaOa9meALKrDemoM52KcX60sZtqgDDSBE/XhFnbOtnfUTrjqhHvzzfCy1VRN
L2Lm41uW1H7p7kZQEkhU1CPYIpz/+yQYiKhkqBdx8uG5BDrVLnb13mzXrS7wUsZPgaJeITgbOp6q
O8VNblaP8dJfxRUFdwkl2MTncTuwlC6DmdwyqS/LB1NY6jjGp2SZaUrpcceiv/RUdC6Lej/OBLgn
xNA1HNByAQsnIgbMZDIpFvcMcQeFyQfWudUVQwwNR5Q9hhN9mE7z7NWwtsgDCsX8ZZlVLWabOM1P
Ff6dNoCvryHADkaKqDhjDoo8uY9j7DsoNoCel7epZ54rktgb0o9J4TkBJIbfG1cWRo3smLfZG9qg
Cz6qj5k5raz3OUm9oquufslzltOFJXttEZ9cOPF26q2l0UhYZ33xJJgSu4auzJsOagCvUKxvpiz5
QM/DSmTmpWv3RPP6Xrwu/6qEdym7/r3M72Pz5DVLroTD2NSH2TvAka61z8u5Gxlgl3eKJvySdc55
+aAjX3IxdIScdwcdXstuPLSOOJjka5v9claXYQMwlCXba4CzBYUfdrQ2907mhNVnOULpBm9ewCma
FL8gouyNCCsC+pgZJVFYRnk1DEDFsudukkcNJrCPLfKQB8iiQ2v9QIGy9138q4piC64tG2uT89w3
3ZeiIZbKybg1p7lbdS7ARK86pPCScdxsimU+buP6KoLwLbfMc5DhrLFM0qB5o3VUPXopefdoRGg8
U0VGrrb8wAqKjzG2vgN9KP0VxvJnZatLNhTXuXtVY3RYpu5luRUMLeQ4eGptqnfLRB8jSOKKoW6i
LlXrnBwdnEuMePlQPo1E+7AzY13hPjOl/zRrcszz5jrkIEfOFX0rJEbyXBUcc0XZBtvY+FjFpwwS
cB1woZbCJuUCQC8j3LRcegneLVIhWRMVsJoDVsKZi5xzqJrboGMhOHMgloUyeiMMkr413XFiCCkv
uQPIGdEGW1WOACuI9sZGZJbyO+ZY8tdsd2UPwGkadgF9AJU/iPaNHb5Bq1nTRLYIh3XXjjSvwyJ1
7ssU8NyyFjZ+JrM6SLKcO579OfR7MIKx7yDu/2bmTJnLsj7ruaAcYa6jjPiqsrGTtTEcU4f0V4qL
u4iTgBrqDDJjGffhgXS3S0GgVuFbb3XXYkALTfxh0cWcAVYhxDECT16Wjzrk4ACanuYEeuu9pahD
mKw6P+cjo2ScNvRljLxLJMQHlsxtmufHKWK2qcAkGCNJEiXYz+DKMpWcMpOLZpl1w5KPxeAT8TN3
ARx9r7YGMuXlJhmn5EO51qkNfIitw4xU0+TN9VzrybS8zTp5n3MFcAz7yec6t8g4UHotdypMSZo1
yYzTeHbY8+Chj5n0ahcWsKw/xIBYXOJhKkt7p/BYVR2N+qQlGyWKPlLP/4lncpMP+kvA4qx0rK1O
4w8cc4y8OWPSRHoVAja8WVxHDeolkEHnNGGFUAuXqHeqFtVAUrOFXbwL3tIhektT9LQjjePWevU9
lmRCciv7ZGauGzLlgxA3bZamLEM8tW78ycGMIaF3Og9mZD5GiokNuw7EC5WuPy9Zs+VAUlyvVmrM
N26YVRsnPsuB5WM8ritiyFYhzJWmt0ENVDwXevlToPX9UKtkDbXqh6ptY6VIZLsF9iDpNsQfTokz
sp6GmvVBsKUV95o1Ptd4tOgEF2QBfQzwo1dpdttAsYJN6QDMGR1WpPRA/a9hFL+14sVt6pMcLQo6
AtpRWsAwmiUBN0W3DjL0cLbfkO3qO2cHySiUKxY5UeWtzWK2diHiLGV79SaivXbrTQXG+6Dl1HrB
lj703m08vXGB6clR4uaPEEYY3LGRaToHFCWAZGZ7O5eQSog+dFpGtbznFidn8DGJ672JSQCoOZdc
RCn4RjTY5DHNWc6sV6ar6oV4dLABlxaTM9IiZzr0o/Rm6lyWXKOPDsLBl9Xj/c7kTFSeBM2DFsBa
E7J1AjUlVrrPn4wi5caWqHdtx312aufVIyJtZZsZrgvY9H0AW6XpS49OmL9PXQDVWvTNukh7vj9W
5WascAhKYDi3cNTC7aIL3Zr1Bj1cjs4Yu67dOd/EaE47+DYoUrBCgjQf79PBe0MEgTqYyDyvYbaD
8A32u8ke+9q9Ux0rW+KRPn8ys2QwC6CeBd2gtOGtfn6beijQm3o7UafPq/YBewT4kYZ7LurTF1aa
l8Q1zxa5k+SLwsNn0I+imjwzfBu+F93WHWOXHpO9Qoe56lTXgGm2X0fHYQmNrnxos1UUaSyZOP/Q
W8GeyeEKBGwYpM8JOtLPwlpptlfp6p8OqU63WdjRlXJxGMfp27J9q1g8IrBjRq7mROCgYlVosaFt
a1g/yn8o+/r6uXujBnXmQj7xjdVAQ+gGwc43Nij3jWBwgoT0MRATugxlcNZvzM67Jkl+XP5Epp2T
18Z0Y5xdQqK8aoOjPbfXhnV/3+u9D8mmcTiMZTZYrpjKir624k458duytDWk3KZpQUeajWYzwMph
3qVcMWXBXT0wms9cm5BTPTxX4cfYJB+9wbtYZsAhIDAGcQsrWZw+TgvS0MjjNzUmXywb8P9IDkt4
h8kCcW1TVT/cUG+t8BwBaYkM43aIBYZ9eht1uW2p0PblTOHYwPSxxJpLxAj+u2j1JZe0acd8j9gZ
PgVFuBzDcTl870r5aLrhOm541z56lra6E5Fa1bW1y1VCWphBcW5m0mng14G/A5IOZNVpeu827pEV
1hEzbQYmwvNYXSecoy5im9MsqztDMZ+7yOPtVVsNX7OQoqMrqqe+G1adSF+oCTM4Tl8jkjAr0RH0
OZKcbfBJ+/T28uDY5f1rZ2KxA2gfZF+ZWHcy6Z8x/hMDXF3G0N9b1nFg+EWWg6tvjIlz6MQPWF3o
hhDrwOoiZ3Zifi7i264s3/OSS18lLLKg4uiekomkWHrjc2t2Q/GIHe2NGGPWjUH2qGrkzXiFzIHt
V8eEN5XhWxQwTyZ19BG7EfAIf8Ty3z2XHblUSwUBs2a7zs36OrnJGzRJ4v9wNaQNawxZ+mck+Lva
+xlNwZd/Uzn6Y9tAO550WYi4wuWmVWqpEv6+bpTRmcjHOVyXQ7wWncD7oIzLUgCown7ntwSOO/Y2
oIkdkYQKGuIWxSsBF7RVQdtl/6b2+qeCryukKaVcGhiOq5T816MpSsXWNtLGCs2Ise6Jw2Dmcemi
fguc+GtMCg7cuOTj35wD50/lRf6sYujmT5ucBesP9TzZWXlb+Sme6GVEL/wJm2G2XvIjWQh/1vfS
iekVT4xmwwJELflo8Q7fUCFhDdlRiFlKQVNFEAUeNzq5+mSwF5l8CAjLLewMS/CLxzq3/1rxKuZS
fPvcEWJFRJhpnTPZ35vu22Qlbwkd/qWgVI/eJVP1tc/1biKPKgmbK5acc9Iz1cE+PlKu2FUlOyNk
yFCmGAms6trN9nnZGI9Lgsay7w+IavvcDVvL4nFZ8nfLGFL4/bVn4+HWbMjhSCZQ6ZYKgjG7p2VB
vbxHg6bHzBpmqYt1XnW18x+f9iIgK1gwney26ftrznqIiDXGMbGaxuqK72unCmebB/6FfIAr1c7r
zG4xs/QZz2eVRG8yqq6tIc49r5kW9tabFJqL+9ieUZtAlqLUJgcOf9mYLb/ezMzFwaIIilgqq6Vv
MZLtYJXBx+cOh0EP4T9UumSZhoIsm7ZBiNeh/b/sncdy5EibZZ8IZRAOOLANLRjUMjcwMjMJDQcc
cKin7xNV1TZ//TbTPb0cs9nkIhXJgPBP3HvuVuec62BiXIZDUD6outfsXx/mhBeJZT/zpmHhAVAY
3ly1bzz7mNiclFZPxRB1lMRZwYFiz9TlcwCHJuhvhih5iGt1IpyLiiHXr+VMSzKU3Yb54pdmcTID
VC8T6/e1AfX4Sa+TogQqnoSE0mJHIFeMgqOsavL64N4jpMfkPKQb9ZVH3Ruq2OK/eaicP9cI/1hp
BDa7QRuIQWgz8v/34fA0151hPkktJ4e7XDkbiBSkR2UDoEGk65DN7TuUWXdR2J6gIQIrp51jmldx
jjkM70iGDb5QPa3IaN+4BadASNEA5CpoWMoz6cCGcspFuvc7+xGL5P7PK1Z15HOPxeP1/nYJIQj9
/K4Hs5gBxJjbm9pAYNf7IL+7Ygf8ItwsXbLvCQqnfCMjZ4EMyRn2I+S5pOBzKDOureaYE0kP2Ba1
308rm2/bWT/ZUX40CVLxHESRhZ1SQBd77pIrAgbPl7LP2Lg3KOPUqp38U2oxB2wqRpsGStKyy92S
qofwlji4sQtYjgSzmwJShDVuo+v3Ax3QK6/Ek5ZaJduMIxlnAc23n54KY53TjhblOo5TIZPWUchz
Xr0XgnuR+pQqUgW3w9Sd5BTeX5+EAim7R0/l1QxUWdA5xbIbM+bP6Ay2DeNIMLa3JSVGm2Zfg+M/
tQTAZzHiCCs3vC7icZc00YWY1jvNuWdXyA8xRtqI66mq+IFOiec/Jf4e6pu99hHuQYWPeMrE78hu
Dq1ojijwLyALk7y99QBkOC7aHlxyihHyKpjEDcS1mwKKlR17F2O5pz9fuP9fhfDfqRBYNaLW+D+I
EADNZEP2+Q8BAv/gb/2BL/8QvhvRAzgiwnfhcZD/p/4g+iNgSSolW18hfO9f9AcWfxQQuhv5kc1+
0bGvK9S/BQgUl3+EmEYD1kYsIe3rv/vPb+7vHfNf0pH/vQLBF9dT8n+9ZYD2InVgfMNCkW9Thu6/
LZ3DcdDuyPJuOxg9JducLRXszDglKOtCWLA7PltuMdsnidaKKW2Kc3GjlSPmL3/uxVeSEET6o2c6
mBBbaEHHIKZihv+BqDEAcDkr70fvBoyvRsBPO7tpCqxl6Br9hCAT28FOi1TQum3LsI/w1zQMBHyN
4eGGvaDGL4Y+P9QPuED0rybleYceqX12Uzxmgq7OrhK0VDabC/kjRfEZHRoxZ0SrCrvL8A55yMHO
4WKJCoXl1VkdVRiLmVD1PmHtQTw2xDN24ClKr78iiKjLtb6BkNQFL7EsnHpcMUSW2IIjN/Ft7BK9
hRkVQDXwMYODzb0l5I2hYQ+hOrvUNqFDR+w5uPLATikfF9wAwjMSG0a34WwuYS/S4F7icwsVhbhr
AyJIYJtm3c9MDb2fHxIaq8i9T0VijQyoxt6G3NlpHw+86krQeyEOPCbMnu4i6Aq2g1aywG141kuq
oAIwrm1g93CxV1eCD1PknvtvDTfA0EVn8PlWJilkR1faUD51rzBHh27jmjihwvBMkJ2KOAdVMZVL
p461U7i0rF29JL217VprWg7XMSNOxgg3v4j5v8c20egoggt6MjKpxyaqWTOlBWpKetA5+orSNj44
g0N6mp7NWN2nMkKfnsjwypcYnZ4mQlSAMfk6aZ6jDbfZfBWee41lGMcYNNEU+M0W4nC4T4znXP/t
HN8VJuTPRq8gSXZVOJo/1ANwX9KGVbKl6GIgpiKNCShJ6+m5awtQ5DFJ9dbaTQYTAmQKGQky+IdT
BrJOVtnR4qQhSifg/zxOTC6s9dSKpdqPFlM4RWtXsbbgbIldwaTbS7OuLU/eFGDJgNdD701DUdvE
oyaNIF2iMi0Jwm6EZe2Z1ZfbkBaaNngsG1PgklBx+ob3v+X4nRtZbSc10wkGdaA/2mrEcNEMzvDD
H/OIaRDjKyRAQSYuAzBTQ9hRbH00AoQQ9G53TjlA6+Cx67FcrqoaBMNZ+z2pOYPAXEyhl/XHNipK
6j6GC+VHrQcsyxQfKt1VMurww1udajY5HPavFIUKGG14v/D65nJy0B6a+Af+jVk94CwNX+bGJPoz
XTJt3USVZT6zwgz9voF1MHDtwomg02lMf+eEMj8yoKfxkzEgYuCCE5K5MHaEvc+lP34SRFznJYWW
z/X2AzOjgMQV8+3BiyIDa6p4lVQV1wj18eJHu8b1/R6B5RzyLmGMoxEszVzeGqQTSW49gxFrgDZA
FlVUf3aixUZKenZE8pQPcGIDRgVw3dTb6EMWW97Z2sOgPpHDjkslkB1sz6awx5uhKpPwGi6cYK+u
orDfE2u0lDsxpOUvP8mzBOFUgNFzCZiSrBBU9TQQcJieKpLGEaHaTvcZNtfdapC6wXQs59CgvnD8
PtsMdLYxVnOT6+8ceNS8CYalLbYDegoLOs9UyHUl6w6deZL43Uvb9vkMKjYl1sGyqaLWEUYXtuM4
VYCZjYlPOIidmoqShFfoaahwRW4j0cLJWBJ4v9u0Y1nLPLp14yt/V5Lq5PvRn9hLUopy5mbBVuZz
bB8s3yaVyPJsJqJNnTLjtfx0Tg9KlxhZYyWsp652g7eISDYH5EM3hQi+5uA7xu6HY5qBUnj9MYPk
rihisHAjiSqsW6aosI7TIjr6hyzmGjbjjBtO58HcXDHK9bL127yPdnD6CwyKKK2mtUsTpInZGOov
4yY8gUNRdfjWsxkwZmVkGJ+00wywAsC3kmyFZhumvK6qDLutHcIXHEfR3gZ9WZE/Jp3yFxnx2MCp
qVyL/ejCoLnL2mA6jVUYmFM/F6lCaWZx452B2yWkmfpuqO7hkqL66hp2vUfyi2tesIGDPA77DxsN
ORgMCFnD7JTkYgTlSXRNVSQWmshlR85jvIXdzD65b1In2zpNwEdZ5J6EXC97InCWqkYu3KbdMG2K
uJ3upmxxn5mlqc2gMXpUyhkefe53eEXQaG/QBMAtaZzKI88t1oItQz0N9k/lJoC3Q53IjN+hD/o9
+QzhWN03qATgk+c0XiGWnqWBrFRGSVZwhLg9sXWak9NbWkkG+6zz9AJnnrY6d4CnPFu1g/mXZwTF
wlxhG13bDc5zFuFakz3QxMXA8aBcfaETc9lowjdhz1Mx+ruZMHwQH8t3VLxgTbMbotBGB/SNN/XV
k9WYKrwR0quqz46Pd17JibcSKTzGvwZNj6X+nPnosnPOa7rZaLzfjGMGd3xwHTudbz0RK8bQDRvo
tWuhk9uiJ2iIdpeVUHc4nu3+NDqV81sH1VjBnMCiRURD3aFEiBxlEPvZMTkmLhjLdARfWjThdQMM
fvo+yyVpv4RmoKQUxuv7BziKnD/NmM31tgnkCEYtMpE+W/24wD/2IlEhueZQ2sq0kcTnVqaunxiE
W+SVFIPG3FCntveZ6wzmkD0OoNmqvlb2w6SkAYKNmCFelY3PLBml+TRdOEiz6ZQBkS0uVq7tHEpq
WH33YpGC8Zk/PTHZsMQ5hF4B+sOtC9SjyrKcrdAtHWyn6rlkr89ru0UrUHvBLp4RZ2OmLVGLTCkV
zLbopB2+FKqK+ktvakiEIFP68rFlqP0GdLSOnya/mwriplwsrqXTJtl7naSR2S1JASfMAkQr1jaR
DS1KotzCatLXU7Ig0SkbEESZngt5k0cV7WQqCHi3M5SekCVcUlLK2TesvXp7DMdHOFTUCx3lnPsz
hL/X7bIhAIUIgTwGrSs5zaZLA3QueWLuyRo8q6HysOqlpKYklB3R09gOeM3R6IdgFa2wCddyGszy
iq87DL8LL6JwXPWqgpXeLl6t3/UoAMuPMWksSMh45XVLyx6YNPM8fexGwZStKxsbEqxfpizZ+AWg
ZdtrvR0xnubncemwjCDnzd65uxfGgx6hhHnrlHKdOiIdcP1ORflT9HbVwDgHibop5lawZ1QNRvmr
u8rguZQRsJgru8q5D2d1/eEN2SXlutR9W942kDN9tKByJLKdZZpz6BA+sk5oPK43KbUwKrRxFn/l
WzJvHz3K1PCXn8d1t3ZDyTwBpS1MPSFGBjRhIrzoNYK5OR+cUPnxlrXblXkiYK1GxwWbRP8udWjs
DRc38w6uk4Zmm4+kHe4mTseq3NiwrdvXUY92yM9Q9wJutUnwvb4qJl6cq81YLjcJsybzZHct/xBg
XnFOubJojxwf+Ege211yLII+cLYzGY+Eds9sx1l2BOh4XeF6byPBnLDoJ+Y8K5fXF0N4u3fYlsqE
QWffLR7k1v95y/t/p6q/a37XT73+/bu/fDb/L0jrEZr/F00tb+LMVP9oavkHfzW1wR/C9kL6TzeM
7MBlKvtXR+v+gRSWRpI2F6uo71znsX8L6n3nDx8hvRehmPVsOkj+s7/7WRH9ISJPRtKzXcTCdiT+
J+3sP/WUKEwjGUQ+MlKXrhph/78pc22RT0QaBKyFS1GzXJK3RQdFRJfPwHFOWEWffJbma1zox3/5
fP7uq/+h3eYn+Jc2+u+vHDihK0JbXLv2f87AM5WoMUctTBiGGNdiKZ5zK3/2027vLN/XGWVZ9Te8
Nza5Eq/QF9/sYf4012RJ8mVX0ak64QoB8OYMp8gb7zEs3Z27e4rFS9jdGlccRDseE7az3nVf26VI
bsIaj3/98V//IEzO//1DxKIjXLKJHCw/XOp/lxgzdIsDO76+jkQEDtDJd2BVUBoFCy5L7eyEib6G
miylThL8nVfYpMgv2HfK+0im/mt0Q9BPjGGDBaXBWpZJAM+keM8HXGGdnL6H3ug1BmfecRNezoi2
2cItzWQ4PKRehIYtlp9JnJLrW3GAeeU584LfSeTxGxNmAwNTA+VDt/EYS+/CCX0IZbePnHL8MUQp
kqp8G4TJ51izAAw08Vm4IG8sObzE9bf37tcPo13/FLTHWaqR3Rjf3iSu1n9JI+jjYfDpDL2mXA1W
9D3bFa1+ap1NPN6rwDovkKRecSgWdyI3gNS+6CPc9VwCCqf0JEC4QljkyafQ1OF6xBLkNdE3j9ux
LUHB1AncFwgBb9FAh2f8/GSF2f34KJCfVh28SHxzy2phpsthMDKsLy8S1y5TAyJSGxsjdeRuIDGT
oFiNJXAaDnxWW6iHIEwyKr/e9vFh6VuuX15Ep0yPI+PC+uTJhA6L81bDLmWaUWe7klFMAud2bxbq
vjIelg2EmeuHcfQLtrtBm92YLrEOUabMLfCNiuluPO9FJZa17zVMNFm9tXkxbwvX7Gt3wcw2L4yn
G4TwgVNuVF6+02qlgAEZE/iaxq5tl+cm+/I5OIGVJU9Ri6df5nmxYjp1X6Tj2kaYeNTXGXAlgEL3
BBEn6S1F0d5S9tuYEfqhoiDa6MAmNY7jQOohJGV2u8y7nYer+MaprJgliF4QkERnT8uFz4gIiJyw
r7XBWi7sirVQEGNtifydLUCDKAfCJ5WY9tfduDzXE6cjoRsPUaluyiT5KorwY06sH7EP+o7EGkB+
HRAteJSN/92MaHR9KzN4W52j0upB6O7ky2ZvTeZgW4V3i6yI6VO98A305b2ZYEb64HyEl952DVxw
D1UD4nSDuRoAWvvUVFfui+uXay3nb2zwW3nt/mcbu6q8I9rufVoI9+mmY1BtGg9JYJTQLKNm06vJ
2Nh7pvNsNRrINtz/aVqKAySj9C5pg8sMDHIlZ0YkvQPoeRFAH+blZmBCBjMgc3bavnLw5uGQxPaO
Im64n8wqIL4l9J1TqM1HEZKRnsAgX815+pY5hBmMU/npdzCShbGQylY34sr2n6X9nkCXTOsaHDHp
DYK67Kxhm7QuKcWjp96Vg7tVBt0aOAhL8Ih7qipTGGKT/7MukGUFLVxXW9Yf+Kw3AoZEL4F5Ryih
lfMUVZosderGTR62N1JlmrQ/y2GN7AFCBNJSd5p+vgLv1JKIF4cLEp5AP6mg3Q6FardorDEAE3Ti
KUPmGFU6OaGoYK9PRzEpjdHfY6wGhkOeFegM1rLLdWpJErNu1Qpf5BnK4a3xAkNkZv2UVgSH1zHc
J2CzRAj/Khum9VXZQpxPfZYUGfQPNsV7L/FKCMH0XQKa5zjBXF1i0htINyOFFABo5fJWjABORSVG
6SzOnhIl6MoTVoc1yoXWGu9j5PrSnp86q/KOepi3Xt1tuTOWtYphITvXtIRQ9LhysUirCXg01GIC
1vvNddIjovCrcMiYCXIneHMa7rFfqrR/4A5i6VaBxM4rTKiiM3dd0nx5XvwRa8d7sJMZpygJJJsp
iPVanES5vHl97TH1tCXhFA9+NnxZ4eI+Mur+THMe6zx+yQQXuJIsPJgUA/XSwc4JmhdtBd2uH+o7
qw4upEnRZQbTgy0sFIaUw2LZhLRl0HKBbbV8VGgZuCpKwiS1UiK74JGNjFHOGvDcIp2HYlZvvgSE
l+jQAf9znCFr9AOIxVSc2xeHbGauJ5i86JUFJ9d2Vp9TxuYnRQtGKhILYb7OjRFAgfuKCMIYM9va
CV/oUydmAQipgzT4zB3n1cD/R4QWVcSTtg6s4nzfLMTGkDwDcsLvd609PdaNxE/SgsoCybnW/Xwo
FXHGZfOhg3ADGpsg2HN99c878H9WY22/ULl/d155187QSROWeJJlMVnE1WNL5DlcnQ9jld7BNw0m
nyzcmHpRuyLEc55F7zlvjdWYLU81kdTHqlHeHtnvsg6srl13TCDB4iy7iecQ57Y6tXEDXsemvWrN
R+TID2MzgAoZp3NyiqPpNcGaRdCuRBuAcnOJreyAWKrhh6rUdIym9MGlYd4TbIdng8mevSDcCkGM
VxcrlTbtSD6tszZ7Yzx1fRO0/aYZgQVAEpVFUa0Ysz3a40TeqK52wM7QD1reV4ZsLlfJWUvIKQx9
ECJyVK6ZqjKVHDAEphvRkVrsVHlIdi+pGtWMjLkeyWlGArfqQu8+5wqKNgweREfOYGBYSfadUpuy
mIlDFbmFLIAA4aqbT0J5RAMRnrNSckZDrO59GJhX/Vm984J2oJEjK1daX30K2j6Yp3CNmfK9m+RT
zRwShmJ9HqYr2PmVeo2fhYEeGZTcLmG4cccy2i1tt6nC4Za0rARX/PSg+ipbFZV6SQNeJP38s3CJ
yyo15z1nG5bDYb5kQNKQSRbhXqVHk/nvhJF8OvkNcxwmWEn3I7GdewjCTFxleruojlGgu2CsyYGs
ZU1x4jNnPj/xeXgmvnWrnATb8UhuqbVLBYmwqCi+rZjunXEy579VQF4aOSzCsbrmPRpCkXNol0Oy
R/dk5vG2DY1+yib3JbZT5m/OtXBxixbuQoSnZRHTvsZDxbSeGjedL7lXkWSNYMfrJKz35Nn1oidL
Nyj60+a1UZJUP43LJO1fpQn99RL7XxCDzmR77dzav6sGiZip/+nICV0EEzYiLJx1WvsF0X/1D9BL
8qrXIbZyZDAaLQAK7KF5RGOxDsau2eoCj3tufYYGuHWBxWK1HO2kILKJzL819jRqA/bdvj9umTzV
+8HNbq/fjAu+M+2m7eTbr4Pv3mExfNN9OB9aJdt7nXmUMshEyOtA78oew92NY73Wc5OcJSfk/jqc
W9neU6bC5dzV8bCf0+6l8+zp1E3dISoGwhkJcwGRF8K7YTba4D67yoz3ucccOg15szSoI3eDKd5Z
WQRPiCkyi8LHB5m2YwrpPwkH72425e6FN8lTHia8kJ2YrXkDxby3gh3F9ltH4w2puudccNrnVLjN
wTRTDsCNfKg5XlIEyL8UC8mNjMwEYysdTlkgzMmeDPpHvpsVotMFQDe+1YPdwVJIQ1DaDA+lA6ia
XA7WW737y83G6mWOvzuGNftaDeGalUF5oEIdAN9cZlQ0pwUsgNUH9UZoZFLW1B1HFK+bZypeMqvJ
IiFDi1vNn2asGUQw1P7ybIRnkQQcbDPc9e9CAKLQyC528GxIk4MQu2Luq8FnR+c0xzuRQewuIrEG
OxfixSxf06j+QAxGfPH01qd5dAtDG3sbXy3G1xaZZV4xdfiZ++h/am/R24S59odXNeTsDv19WaCQ
twqcJYWLFFIv7y0KOrUgiWArl2+HKMJHlwTBOujd2wrQ/X6aRHl2opnnyk4R6qjuULN3Ws+pg18B
Cg4pmvNG2O2nPXozHZ4Jj+hpqYG88cmZ5KVxFTFjviZtx4TL2iMHNrZIXHKciA/QWyuOJjnuWWws
GbuMPA7cQ5J5T4thjukbkk4d9wdUGGyhpKe3dkLkngfZKaMFP7TWjCYLSelWIMIGREGWpnF/zqPo
1g2EjrUqwndP8HZq2t5Qz+cMn9MzTR58p0vV5+8+m4NzXWYH14N7nNp2tfkTWPfnL8Esxt14dUzF
oNtg3wT3Q2GrfQ9JY2z9nehmdYGOIfpu3soEOmKWHcg8eCkZ1aLI78OzH2QFTciyH2bnnbi4GVMM
MgfEic+6ad2dFlDCoznaX2FujcnxOLBAfJidACRaMrVr6CKYGRBpTDlnwWhfXY25ba0Kpdtb345f
JpUEj7PSLx2xXWqwfk5T6uIQu0lqwrvHJfhplRw7KDZhBg/4AGBwL7zlod8OargjZ/iXFeFl121E
Tbdk0WkYdXRKFom2K6l3DQiwTUBeytRkdxUtAOBdIvDqapUbvzoXETmbPDxNDQbEZZ7Gb5toS/jY
vmmZ0o465ZXGCEzFEUasFE0Pg8uNcZuzMIWHCSCziXpbPkycfrPOwrwwZr/p44hFWSgVFNvhbTlM
N43NnJeZYrseOvaVbVVW63JqLSRyzW1eEsVD8smwM/3kUFAu5lyEbCQsgF3H1PDoJ7L2zn7SYOGo
rXdAK+0eEIezGzxPH3EsLushK6pjxjB7ZXIaNhGY/pybHHXioq8RYYPeVjX0dhrM5tY4zT7hbRxw
SYlm7CiQIhTDgyfxiwcX3TNOd2ZHrmKYmv4wvHWRd+/yTJKNkt7DKic9uKKyh+mzqyAsrmgubq0I
C0qLtlYmXzg6ITvgBSEcdRDRG1Kon2KBi4poYbfM8tXkfXNsf7ZNy4FtzTbKdIdHuCa4Mu7vLeg+
h7CqzvTENc5lyFRje7WZEifSO8G2BSBv21d20hDsEfb4sZsxrO1/YuR4d01KxTc8e6KTd5R4WeAa
VEyWXveuQvlfMmSYvfsgrD/7SKbrwW9ZLYSO+1QMR/KByBLDmjlKENz+covB4d3v+2vJRjpIqxCd
pva+MuWNaOUvz3UUzg0qD79lWa8df96Kxj4lw3KcBlmsIcbZt8UQkA+YwSJVkFv2iOyfHb9Izn5G
EKXTE/BX5wGRKFGz5/wh/I/IngoO+ErUVAxZ1hxJcjIf1T4NOIiGsH5yOLKCNiW6fnwa0nErDGd2
inq2kYF9UUnEB3W1qBq05pLl4OjgjcK757WIkWnwxGHwAYlxM+B8qPI9sNT3WtYEiZJjpKw8I1Me
j1CGQuDgON1pQYqHl32D9jA95ArCekqHJ1J6G916a6ulVQ3rPNv3s+ATavTBSEpJCmh9CPuarrC+
K9qJ44EINEqHSwxFolTuU+uQ7wua7NvHo+dMBc3o9ZnzI7ZZV/DsTYZANIVQGCREYU9RcwILeKtb
3d1VvX+Aa1XQPtuI7pwheUlLoMxVC/TZTVW4thMd7Ke4dx+HxjmkrfLhTlm7dmzEY+4Fw5EwBawG
Xk7pX+KeBgTyjLNoz9/R7WjuYcUTxdNiEzAVSLQFTMP5z7+k6OkRXEPOjT3HrNOhqW67utsPDlhf
hUcscbCIsNswu8YC6iXD6B59c7dB0hFum14+SxjlZ9PDf2N7fO9WTnTEULQXiX4FnFbd//VLLF77
RqVkraLatqZ16InwkBXeuWb0f7e4igPELYddOTh7FdmwBlmhH+Oh/T0W4jnCkU2P7Hf7OGwf84wM
bVgJrH3C6RkgOOOkeev6DiDXKLtQvnjb0FKobXn4fUA+hF93+m5S/c2cm5slmmi8/3RyuR/B2F/8
tLCJ+kEsvzgc40Wm2caBSTkzEIHG2Pg0yaQM2aW+Jbqm3iBfSYr2vtfBtzLpiz915DcGJgPd2lEO
evdmaRGmJDbhm+e8MUTBSPGraCoAkO3e9rJLYjPTU/OIFc+a4D2AZqyThciXq58svlYSnzLOBEkW
zFukfcA4Tn5mh4cVjb29nTsaspgougTJwy7sGmIQr1G7YKR2juV4exERsJHgeyDHhX08c8KyYvon
yiw+Z4qza1CSPXtBIBecMwsODyhCAe3J9+1DZJp8TfTzqQKJvELVycIvnj8wc/ZrUKOIb92Ub3z+
4k+adTZ2kGDbdOvOk7PCtQ1BqjL4zikTTD22rKGf3cyHyl37yDBaJJVAYZ1t4MaYGuHmwB7ZlvME
mz7kwaM2aXRa7CJXP/pD+5Plz3WmSg7yVONAm9ufxNnutdsMZz3Zh5KETiz0Y7vN0HZ1EMDJiEEC
ZJGemFXLrvA8JhO++6tuPmu+7K0Mmg4tS0jIicxHgrRpvph53BMZeWLAae/irfR4OSd9Ga3bsVPb
szP1aoNCp3TtYDsZHmPBzaMdkK15xuzBc+xPjbyoLIuAl3/8uJREz/c27oHSF6yrzF3kEddR2oKv
ZbL7dJkvfs4CFbWCv4eKuekE5ga/8l7DKfoOo+ELYbMVfORkp60ZIP/AkYKrsHFcLOW8DV3mORWY
KzRIQMOvH7KuAoa7yFmzZjAPigEclnhxairWmG2Onatw+kOD8GgXNUwka+llm5LxOx5ceoUybw69
Vx/HrkDx3nBmBEGxRd0K2dHOFTeXex4RsarYqWli5N1CQ9FEFYHyKAPQw4D3D5DpLsY6TeplTtPq
JBc+aObwmzaE4oqBhytpPYY9qcQeIanBFKJnwUS179D49IuAHOIN5JODsWsAFeUZSg1VxjcZKxIk
Xatxybptn79Wit5v6gCkBtm4x0EP/YOBTHLwyH58MHb1OEhka/Sdp4hgs3OAt2WavsYRhkKQo3jF
sIpBtpoPnnBQnokfAbOxMvV5gSXFo6iR2FLYZryAhmGDJ4/ByjXUtXMWmpLkGbxxZjVwPngrIDW8
k8kI3QDlTgE3DTU3CqjrhQQTRDkSreDRvRTEhpPEIVElsnalkMwr/4bN+jaNuj2JV/Ved8FbU0Vk
7hD7U5C7iZL+xttlmbJ3wdVAWuriMuIbHWMZHpXK3kvieI5sL3mwPezfHdBeM6uNw0snb+9kXz61
WSeuoVYPEKnKB1VNt5a2AdX5P53W3MJZu0c8fLJqfIRptMuSihJWmENcLBdwGtZF1b/c3iedyk/R
zCz56WpapP3Bz1I49P9e49JApWYNW4M3iFviDWIEvZ6TqFhTMcoe+kHFRzVewVJZbH4apyK9gOxz
SapFRPPDiS4AUF7jMJYuWkkPiVJhje11XreJJu4tlTMeKibCpOsuCfZByyZgAMXJtYLnblUYjACg
nZEGrVmJkNkd3tae9zPrQ7Lr0IgyiklW2g+aQ9MtuJclNbcKAge/OGoW5Dm4WFyKQVvi1IPMprDY
rfwIE5+H1XTNqHc3xOa63b4ELS2gDpkMlBmeiJq/zWPtI6hTyyGYenETUQjmZXZB4cTbXeEAH7N2
x0H3FimFuWhktV8DKF4PCC8IpfH3bQMu0Sm4PJH95ZsN23bSapbbqg0PxWLXkFn5WK3UPGpvydcR
J5MWsP1oZIk/5C1Qi28dLHsrK7I99z7DpoSjIcxZlQ0iPDoLDSq26ZXv5HI1AeWCzEmwlDAwN5P5
Scp5a+KW112XPc4LajkWfLwaq8Xb2kIBARhQjinsMNzL60gOw6VKujdgCCeKSC6fQjfukycKMAAs
6rIuRtSPcMoYkTgOQtqa7Elt7uZGA5KeCCwXywcM7m+vi161Zo8DBh8xE82BCyEYmi25CP6ADsx5
NWmzZefj7zEc3XW0ZnXfv2ESI7R50SQhLWxrkumZEdIhMPLosORYu7EgOJGIFyQHLoFT7lPgq5fC
+BY0+F9h6nQIkdJxX/j2fX5tLhSUy51nvzoLBvfJQt/m41vOual9rKd9SpucFM5f3O/E0j8cWTHD
I0KZmGl3S8VDjSkGs+sh3l/CdQJgnhtollm6nYW6XUg5WxrMl8a2j0gN4UXX9kecec2N4TdcyWUg
2HfVxBbxo25/ryYnXWVgV7bCzb90n0F6lx4uTkbEs4twR84nLx+PS46SLoQbw73EfDPIMGio1vpx
Ffun/EcnXASzTXRcb9K7MacubwoZ7GECf6EwghwvJuwCnmEekhjKi/TFKpx0G9fADrJv3TjRnajF
wQNcI5Ar3lrFwLpFucxpC3FwpP1c5LwVBYPwiqBPzsJuZ8LpLunZi8Sx0edwFs0G1wPr5ZEPGmBl
tTIAcTlTmQ/x3LLeklBSQraIoQtALgzPPXMejpeSYewW787rMC235OgEu6ZI3q22ie5kTfrsgKkf
20J+McIqt4ysqXxsYorS6Tmfm8dcu3BlpHqss/QxG6j1XRtoVL48uxPIu6xAzUOx9xUTaGkxF+Gb
UC+K5LAVnKd8w3n6XQfyfo5p4ZJ64oOisx8TGhBU7P2eDKYttUi2H4sCuVW7PMC/3MYR7cakgv64
4PEznbrpR8bBI/s3YD4NjiCULSjmIccHyAbFf7B3XsuNa2mWfiJUwG4AtyQMjSiJTPkbhFzCuw2P
p58Pp3smqiMmumPu56KqzslKpZQkuM361/qWU2p0ZGDZjvnAJP08eVIaX3rbPuNeRluo6O9axcwD
VYrTWjbe7EbUL2bGgcHCY0I8LI8r7nbZjAgcF3iJhpH+Mrc+jn16VuPuoFKYuMPqmXoN7ndw0r5h
I8dNVB6tixNK2Zy1vrc8dUbHlL19wPj6B0ErBxZkqYVX5okK/4a63irKznZP0S5w8FDY86M7Vc9u
Tn2UEhmzH5U0umdO0Bd5wgH7UM7QRDuaUmdnuI41g7g+fab354skLXRMwrUctmnXsXDh4m4EQ0V7
jNdcopIWu9agWUpRcDaMg7rucKTeeI6/sOD/HYZ7t+ZvAJ+PiipMijXFhh5GPgWWT31u2sK8LHpR
h4tUMbla8scuJJ4sTA1DD9JKOvWN7K7q9I/6MCY+Nd6v6jrj/4Mpw96Dg/ciy6khbDC9jK0VoV7b
NCHz4tuJ/IEH/gR4d0cUiS1pEW/twoIGisqn8rQMl8ahLavgzEAls0LHd/ZSrGNyrFyy7bOsj/ka
U27GqD1IZxJW+qaUsLfTHdwXYZwBzIiTzahsGUd7FtTM27lNz6d2X2iEst4CwCNU7UZD5M8pk1M7
53PPjWrZty486b7rXpxy+FUzfqB8wGyg9vOHVJY/MF0Zm7oDfZ3rJt1oHMkU50bhTno/q+ZJYAsF
XsTcG3UwDyhEIWXfVG/QBlROXKPGLG2ZX9Sajk+82aFFIziuAjgCUnkeu7HhimCNvipteXTj5tbP
/cNQaZ/ttmv/4yb5/5mh/yEzZOCK+m/sVUMRU4z2+e/+qu0r/sNfpTv/EiT+NNK0FtFWFRvVfxqs
9H8ZNrQDwr+uYxlEaP+Pwco0/6VrtjBty9LN/8wZ/W+DlfYv7HGqQJo3yTKgkv+/GKz+a+YWQxU5
BdUg5uuqhk46cbNB/VvwmA/bQDk8ik8ljA8iRbc8NfCf2P3dv70g/zc/FX+j/+qo0jEg2cLhrGxa
OiN1sdmU/u1btTgrmmGakMw7G59qAGHpJ06RNDjxMMFsvtNy/jssUbcv1Op3qjgd5hm0ocziw+W2
j4rMiKOIbfnR7D3m39d4VcJklhhx6I2BpLAQeGJDoWpBe1jEykEzi/jkbbuwFDfRMbAXpfswxQDz
LQQ1FSmrQ+vcsZn0KO7VKcraPZN8EJ32XO4iabzO9XWNSFjDbPumH9UHkMOMjN3XUK9Lb50bhfWh
W/qjMBDdy3z4SQd8nHAOgqbYtGHG9J0wvo0ROdY16N6s6pkpgyIOaAeHTsftBLNYcHISz4WN16oa
HK4bQnua9HihUXF6q9oxTB0k1CmyKCMh8tsX87FvxKEe8vdGtf7mkQVvKZLMTdArLQQ4p2A5qafN
YBmv+1lTjlVm1kA31LshW25113wacXmalHOH5RPPMYV/uUgfVC1/Tu1zo9s/U3OPlf6LOBxhI5Uh
uqt57VYTtuB9+4+vmEkwFhwVy+2HInOB9KClH0kdgFpADUtNUqLsALoqH9ZFHkVsfE72au5FdSyV
bDtDFx9N4dKPwskKx1FacBbT6vLXNbuW+Yj62I8l9X50vQOVeJsYcIVxur6DXQcNV9TfcixfoI55
RLIrTPX0tFqCIlThGiHjsAQPUk6xZDvFnkJGyGPmAzE1ATqTOYxmGvqaGqRYbm67xK2xhSnRq8wA
lZW4myAIc9oq6z3fxOWclk+cXZ8Vt3+TcJKwq6cCZdSdgu3W2WSnrVCJql/g4OY6/dV65bh2pfBz
AG5D1pCyY6fljkzlitJ/SZxqTNvbnVEbk4fjnu8pfV2b+GXGb6jd1OngGd7VU2TSS2aHbrc+Q+dm
d1Q22/56L1KR7NsoPqkJF4iUTCx+NbzoLcomEP4Rn4uLrp2e6Km295nMfzoVWsKjCZxhT8/Jj95t
FxPruWloyHU59TCBqu54F2eO75RcNtbDsuAwwO3ONq8w/ozn9GgXHf3kuHk6wdi3eiOL/dzx5uj9
RovTz0W27Mu5CK0EnHiXI91gNv5rS+dea7u/lt39mdPW2q0L45+siVvmABgR8DVRT9vQNZucTH4R
0YEfwKz/mKL/qWc+2HnlnNSOf9BLK+KRCIkjoNVVaMs1Euo4WS9929FNr4CSGlpuLJi/IrXnEt3d
V2N7nluuhqAtdyOq8y6zDPQP6Ly7mQAgZpgdt8ciVOKOJ7natwlTfqTm0zTdLDpbjMnhImZvx31E
m0VOn3LpGq+XzXJUFiv1J7t5NjL1r+ZURDDykuMfDdd5lmB3iqJfPUcFNSbo5FDT1CX9M/SokCZa
3AzNWZlbBiRRtXdLzSNH8eWMGifidL9kkwwHu7qy5l3rsTkapno23O9ShycM4om5EO7ARhgPkyWw
pv6JME26Q0Y5bLdepwnW8hAO0r0SYrgszcSFFz0/VvANLSnwCF10sDbAa6z4TuLYDLs55TzZAiQS
XBGmyv0WCYCOgXs50c32DziNnvFWEYh24SnNGAOJlMtNyRC50OTsV0pPMKEaCH/PzblX3DFkCn2I
oDR5YqBHmiTARdUuJdZL/O4ShgfexcMaXYaIWp0YMkn0YdFJlBbWYzaGXCquw9y+EtW4a8zxuaK2
QW/6cNIWHyajr47gGIEU9prfIc3IdfZFH3uTQTo8Gh7zOvqEq3oqXDNYdNPDl0/JuMrhN6bKSQSq
On+1PSEeJKGDNgOfY2QM0PmVPKrXm7gmeFSA/O2MeNjppQNA1qIVHl6Aurdt8CJry2rDrcS1+WEQ
4h6gGG32s+Q8IIESfsAoNdo4TmRO2qGB0lWclMwAnzpRw7WEiascDMAyuFzp8pPVQ1ejeffRCfZF
HxvMAeKLVaQhdZB3ER/K3FifEILDuqawU6UDt+5nbnCF+o2g5/W5puyTDmic8dMpeLqmVvlxVhZC
rjEPHDFHRh4K3XXLlmfoDEY9lgZOleZvrIU/OricJHc/yv5TXYpz0pAwmA5GPnOgLHmnqrXYWcy6
+u5gKDEAwrm5F1H1s3VqqYr7iAXtXUj9hVDprZ3kmz6ur6R4juxD8D7eRyK5WKXYSEhdcXRv9Ff9
PuppUmpsxr5D+qpzNCcFOf3AXvXGtYaDoj9LWs1pHB3x0nCnu6S5clvptasa7UvThmuRPM/E41J3
gHwH6rt2rokrT33Cf7ATIcqQvW0vHQjSCPAr7c3qqTKLnwSf5dpWl1xEN7ne62QxOtO9FTCO7MV6
SeT6SItK3czoulYAb+Us/qZTc/pHlsWW9a4N/Z9Rv8/sNsgRIXZ2DQlptXANAWih7bIS8Zk0Kcyd
GQkMFvuQ3jV2/Nna1qeOzm/QkWIbVGKA7VmwjnbCCZjygvtpL2seU4RtTi+Dw/B21T872A2Z0384
CQvJvGov1fpWV/qHMle/xqzdqSVeJXKDRY9uL1XW1nR5K6XZssjmgZOYvpnlz0knnihjdKV2M4bu
kWjs02Q2V8e+52r4FE/ul5MNPZcn5iioYjY8g7I1mRmuZ5PE4E6ttCvbZVh0ZhCb9p0eNd9WhUgj
avdLa927Hyxt1wTtnMC2cciyAD/OR6+rF6FP2z0NpXfMfOb/HzBUf5IouVMt5VfkiBNrnuEnMq+A
aQioxo4X5wtRrAVEfVL4i2M/p5VQiQPip46zY9KUh6LC0VokQd09kbgBX6HSHDzrJURCcamg2Lmx
+WkqgNskdh0qzXaroniFUj3HZfweqSyDs1sBS4TjlVfMA8U5jbuL7SQPXWKBORKvMrmW8cdYQSDk
7RuX6I9rx+e0I7uSwTZSmzfysWESz+9TPtylEigG5703sx9CezuOGPp9nTrokwW58LULBWtM7m6n
PjlsttmrYzzH7fTcTQ5qG7VDBpJA3qYfPOaAxSr1VcOqsbNLHaGymzyqgNnD9kXjXEzdftdWIjz6
dEDtO5sqQ2cTUKes+Upp4HoxPaoevWoYbvOwXGqLwXianiyEVHWMT+bCNd3AdNKkdxiIqzzsM+Up
1p0LqXkvW2N2FSfldOLcGP36SvlpDtFRN+cHy+iCyTEIinWn7eNZCQClRHhomN83yvhgA7grNEZZ
bU3bsHimv26PA/x+rOZ3W43DqVG+6RXP2XvMR3NqQtrDKXNkw+RE4TAScrUFfxF6urBCNc68TrGu
SbdcmhWjMSutnN+WJtR5MXVrPVEC+qYB/h5143HCx67GWjCnE2ksymFMZtoz3ChXf9KQKgwFWy8F
gdR/0HuiAJux/VqbrgQB0KZX7XtdhsClGM4G/Kwv9yRB/ChsofxFhfHOGO8Q2fXVgf9G20rgrobn
fJhc1At3uZcgWuu1fsGutbkjTpNhYE0kKdcJxo7Wg8Q8HhXZXYGOZ8cSwA5GC730m62lRD0h1vnA
4Fks7tfJ9mmmQZ5qcWbi0LQoFXOXk2QBjHQXPfPS5VOYqnSeyoisJdm/uT9t/6uL5QFamNesEzMt
aj+HMkhZEMdavZTrsF8W45g59Z0j7cv2w0me38Hqw0qrGE7DN+nK0/brCwDFOvXmsjiVKdE1Rt7S
GF+2d8HhxKDkSUiPD+LW5BUUqLQWPTk0+JbJE4jmwEGIieqIgfwcysz0kqIOcEYdItO+jxKxS+b0
OitFoOoR0X1OEc1NxpOvCOjaL2kXn0azR/K3X5gwPvJIBiAV/BgeldY04WTRT6FLz8F50NIW7szp
D8vTgbQ3nhsNDpBIMvK08akruo9liv/ySOkN/RftcOggzGFPOSTILsIpA6z3+yJuYWe6zZdNRKY1
cVFKcSk47sn2Mw9ifQoWXIYrhtE6x66c+BzzKEEaH6ZkOk+q3G82PsmLrvN0gVZgoNgGZg+8Kj9p
/cKDVPoG/TsV583te265YYx5tu9O9Cp0giWSC1gXq/j/eVxS99oVa5gYzCu24taJVnkMlguPjTGX
QTUaHr7ixQT5YNbXtukPEKO21My+qNI7SaiHc8+xj37suT5aRnKuaFlauUzwGhop3rbHnq8nQxXk
lGUkbeUvMyUhvQ39e3P9cAuunftowWlnz2d3UA9JstyhE2A9KQJcmMcBn1ChznRWzT53wwvOENhY
6QvCJ01ZzVGdzYdBFxfdpQ7ONHHUgNgR0jcnZzcY81kx9P28Mt9DSU56KySg4FskTNkZ7shZ7rs2
2GxhCdFxPesutcvOpsCxXFpaZpswoTJD48kpFQ7xhnK00hdzXffa/Na7eqD170zVVImQ39Bqbvsl
xNqBbhMzr/cqIGyLNBnG6HCg5a5PprvtebaH0lf5Cd2h87ttnFmnYZa6/iotDwGP+HVAkmpnZDhC
gGXoeHnd2TmWugzGjgZ0JYjH+pBH0yWPqdBq7JsDQIPqlmMPFEuXdqhaU5AM9gPEAHKtXosjrlPc
a1VV7Ipp5NmEzgdL+m1aXp20OI4atI56OTHtCCsmDVCajwhGaJh2GA3GUUjpcZVAeWbU0gieI2tn
jrO/qpgBeLa29Yy4lzdBXCLQGmgk8yP5lTWw/jDi5Lbtby8Eak2gF/1Bx/MHE4Fy0orCSLV4bWrt
sqwfYixPVZIcEgI32x+V2MsBjsZuSTrWSTs0cjVsJkaOIj4Io7kVxkuBr2lbC1szPUutPy1kb3Qr
IrGeXlBSrkazvjkCEwlM/yjvnyPwMt5U2s8z4mkXO/d6p9x6RQ9NIzTqwvHrLrsDETrskZnGY1K4
3C5SPhBLcxCVPBfS/GgqFyiFeKkQcjBH1L/SXWAyphp1D+LHnCSR9vapNpn0F4DevHXZTrQRvosu
o6O8wv2+/X+2thD+UqCx1pPK5POJTxdYznXL5LMjtBMZNVEq+G9i59XSiB04k/ESK38bPU8ovqCK
pdRULrBGlezJ82GOkcqtmig3U3EI6swA9517Q6D5u4pQ0aq7tM6YgzmOBZHO7ncpV6n9klL8gkxV
IPe660tV482ttT7UGCr7WIBeM0vBykeKzciFsi9dVDucnfrG80btHscHSTH5ZLpbmERWBzGNIQn8
DxicG1tDWyHg/qF17S+ZDL45JDzcMHgOqR781Xqu50tqkPPGIQl4gTRc27G0qfGN+NW167S/ALJ+
V3S6feMqpTfXDBsW2ziCCP6UircgCaUbziqtCp2NNCoZdo4EUCaGgiZAGMY/OEFsPPBCH1lLGgyx
6x2RGj/WWMgiyicerLKnLd29YXZhLzOK30Tn/bcm+6aJ4rfOFD6DK5pRIZhmjtis4MzsVrkREHDW
y3H+27bDw5jzhtQw4+Ca8+WsFyRmRvd5GJUHzoC4G3l54xh8QN+mb3ZLwXGr8KNOvfFiJkj9Nve3
yfhwl/GBPpAbfvNfnOMPUAEIRQ9VR+yq8uKEulK1xwTIC6mgryAMRU+xudk9WeNjeiFUgwEOAN/7
Mr9XDbWhpkKPA6X+rKLu1tDmilYQf/dihZ6Bh6LKHgQHJmy8DGEIjfx2Sn9Q1fwbLkyPjyI9oehW
B+AnvPITP4sE5B4S7mY+lG/+eLYchjozN4Rm5q5n85dDJdxNowrFZCDvCLsP7F8caCs3MnInKQjq
JBDLEu2s6U2OvOuaqGgtapZ4f40WhAyShp3fZvHfKaZSGMyV3NttdR2V5yVXcJ31+Qs2t+qktJea
T1BYGwvKwohvOI/AS8SaeFPilhl5if8ar4qXJZ+LkTZEofgbYM9ydpHdnJWhDedefjnp+r1FYz0X
ozwZC8PPQOvS0T7l5aUX/NhxvDAb1uenWjyasWjP1Nj6aWFoZ4l5GzG0wg/vgjBe0r/L2uAfsa9K
yRmnc82jCbIoGKwVZ+qQhqqD23+qs5+W6TK99tZzCaBkL2fktzbOfKThr8VSPmjEcjR+60p18d7Z
XlK1Um7pNhKTBUd7uA+UMBijRyV9kvapb/cS5GpMJ2kUpa23pZG4fsV7AdrFU4KutW+9xb+Tftf9
deDLp5ggXTxhSUu4BOKBW/ZGiRHRsVsqiBr7pD1UpAI4Qk2Lh9eJD1xD6qExMvZUh/n5WHGQatHV
SjB8/7y1XQQmw1JxrCTca9q2+VWa6rfRx4emJiuiNbwMIL/eU2PQjoZkyjbC4Dv/4/JZF5WhIVJl
nE0nXWbfan60wQPRe8F6ua1KpU62gw/Tr2FKFn3HfMvxAt6X2KS2lXmmnJVKeai6XXEp+g6jqHMa
C7k+kI6zTzoVGLWVfZaV1oYrTho6pvpyT5xJ3c0qlitFXzk1XZPE/LAsRFfp5GeDzzH8Aq5KBVGb
7bsMPSsCJJCPTDaHvG3ulYmfESMeESew4WtaXYTb3DWJwbEB06cf/Y2yZt6ppjaSncv+YBQlq9y7
wz51xwdqe6pD+91rWDCHVsNEy1Ei5Q/LLJa+iXFDtW0XrrQBMZkDacpKfgBGqHeqxkKkxzxc8IB4
POqEeFyP5LhWLCy9jfV8FFVIQRNvej8cxrH4jkGe40MZw3Gcz6NDLfDagD4ZpNcn5e+gNr+ROfFK
DHgZ89XH34aAaspATyCD9rVKCNGs4P/KeV9sqqCI/iBzsJH13IrmIQ8n13lQ8xIcflcYodXDzV4z
4TlOf6u3scmCHDMtwPXJWXiELgUeoe1J7eoTecr7aOTsQL3Rb+LYpqeo6mFwR5YsuGrBQoctsP6R
zV8cKNmdEcz51mJLj7XWrwYQA8g7YUp4R6E5jn/GwmHF4+ODjft+LvJLH08Pdu3crJwkZqrysROC
/yqN+cr7kQfAbgWn3fiFuz3njor3PlrwCy1z3NzrxAHdJQmHHkNM1I6vKdr+UXaodKRn7cQI1BIw
0ZTbv26kc1Zb8kDI2eYCM39tY6+VTivykqp7kNbg7twZz0dlUs9mk8ylogUTAvv8zlkkdpqNLJSZ
7+44PXVL8jYZTgTdeOHwSjQsrZMnN1Ybb0zG9FTasM1xvmy4re4zj4ARZ/JJM/nj7UlwAKEExGnX
715n845E9ds19Hq2uLoXkwdF4OQ8tYv9upbMf+ZRyYLG5shSI3/ZJhmsXHFeyTwEGSTLYWKR3h4T
c14eLF2YXNt4kHWC4vu+V8FaNcn9oORPYrHrnSA3MbgYC4D/pD5UzDDO9YeZKeahzMrbqnyBeseI
a85kk0xzPlmWCkovLWu/GLBegriJvV4j77IW2WEaniidlZRW1K9mT/pcrtqbYmCvxK5B+nvFUtuO
w1vh0AIvJBzOWHZfkY53TmNkehgY8vdNrN7xEql3aWqDijb+THCbvdwt03AtFWKAsIT8dElsjzLv
lBkgmBc89gviiG+VHVIqEE8PI0geWGk7X92pdP2OwZy3gYx7nJtkctLhqo24CRSsj3ggwZgn2hYV
KISnxNaulSUo0pVhibLkP0UygGg18ks9FG/qOhqPVflkr3OO4qRA/Eldj2gRm5mwTax535adDneG
i3dkok2xTZNu38ZAD2an95hUlnjFI6peR6rInK73mLpOHrolKYQqu5ppcu7nzvQwHdDnZw30JA3T
k6uI6cB57JPe+ouZMiSwdBx+bVt2e25mL3PN5pn0cjxoan/DveAERDnQkmdMbmxkhJqihGAoL6CI
p2tW1e0+WR0Mvbb17RjcO9at4nwUBzmiNhHBhdXd4vucR3NPGS3fymp50OYxWIUpcGvGj7plPojW
fJtzDO+Zm0DXkcbTVNXNfuKwJFcVSnIb2TiADs0SpefRZHAmegqsd22XrXdNoX/EugFaYNCCCWbV
ccxX3iKuYlPxDFzL2C1NfywLWFQOiavQ6D+zVdPuDFBouqmsATiyzQjOtIiKhr1KQFqhyJnDX2W8
SDdIUCBtokxj3piHuWPD0C3lrLwkyD37+Lme8d7e4rXSiNWVnJbZQfc6dwWQ0/l+jOvtk0AycX7n
HLRM7YdSpI9LM3KQa5LY36yXY90/b8CrYzI+O1jG/FxRX41OAubncL3Hwkm1riYCgz7MCAAPd1fI
4uSAPSraP3H2U84SWWVo2p+RhWt1cBs0ApqRDEkJTII0N0YlTvbFaXeiwAsrWx4Ius8DtR3kfnQR
nnLJjXEi0z5Jqgb0mNZAMA4ht55tls2hdEVHnSRbZ6rkJw6YLX1BrEVI4NB1VM1zWINGlWxKMtMJ
n5LhjcYIN4xuYMHCtRnplBBij3+LVvLOk0KHuDlkF4VZek2yjfl1+64mwjiXfDfGAjy9ShNHgcPF
bM2le8m6O4CN6x3CKSyOntvFkFueNvzkwsj3JXxFz+ER5GGSh04knxavrIDVdahdU0AmKD/HrHfC
Vs4Xth44+uVxIIpFxJzOSZYP42iUlArTbONN2cYvSfVjo671WXGQJ+2a+d+i408VWK9xTb01VoYy
THZij++ZOUHMMKrhNNAgo6oZ/nJp4J1zf1etYIvNG16n9os+1zVw6m3OFStHQ59MyCmclsR41rGP
Hzq1Pxd6d2XyUh/n8i+lQO9Mp/PtzVD3IBH+NIMWB8wQuaT39dfiXiRkBXRnog4EUB61bBzuYCV1
ToJpcLnrUo6uc5y6eDJSv2/UOIgU2gOdRvMy/TTJYWs7LPBpDll+J8hyj37Z5NVFcrcD9zcTtzL8
mnOPl+ScFQCDHF0zucnWzBDqOCUkZX+dm+yrWvNlpyy4mjJhhPRLzJ69knqJHO4ds8DqaqC32xO/
Ia51im80CHmNS9DHgg6QLn8ibAwe+fV1X7W2SZIhDZmH3pS2mn36mUSg5AcdO/vOtFXTX5bZ8LJW
ZUYZ0f5mxifb2mLEIFhxJy9Y57nZ6DQfiaKxz4MYfZudz2ep5xSEM1ZpWtXLLIgqhCcvkA9vsW08
uDbOy6HrcddN7tFq7aeEdI4/5TAaIle5S5vapo6az4IzSx/TQeNFhbplsIqTOhdyv+qwIdT4O8Pv
62cCS5lbv7CNCl93wlltHQSJtt3b2evSE61Jlcl+adXpVcdJ5htgFnYtJetBPFFoX/bQUrDXvo9D
qVBHz6Lu5K3nsibuc3KV2daVFw2w+9DHLm47ngegkzQuUeSqJ6ov6CLnA2gduTPfOw5zuk4B5dpQ
jME9nmtlQaCcWOh6FwkyUSXJvn3pAMTuhfPUVoLs2GgzKk/6h0gABGxjEj+lkjKKkPO5w1araS3E
ApsZIgOFOy0JQB10d+YMk1ADKeHJJi1o6/Jjg4aUya7uXTQMv0JjNTP1WYdVukt7rhiq5J/aRD4r
dF2FNmJBO0+zx4iF188h89IM/Gl5y5ZlYp2H4EHygTYf6WCnpCrURelnooGe1AVFNhPOsNjge9XC
fRSrvlSIZVpMckJdQ54lb7OSd2BHn53Fd2TLWMkEiFMTSpQiplKvj08iYq/gc77pXJGX2Pqw3Z6x
h1dAIqQejpCCwWRGkxfNj4zVFj+2J3oy0kOk9MdsbnHVjWTknd5Fqug58s15825p82NhEeZqN+d6
V1i7MtIT34aIkJAvY78zKNjSjQv52Ksbk9XJgeDf6YSyo65dGUsaUEOyfb+djutMBRdLUzJ5BzB7
QGaYp/ZkxPKl+ciViDBJkn1FaMnVhmnFq/9T4wZfNg94i0zDGzi7HZeeuQbwWFvIFIvlzcirqTld
MJ8+ux2VGlo83lskVyYYCH+shrqUnL7L7d5L4UBPfahq75fmksIVuI2u8qQLO0I5YpxKoJVmBDeG
fqMW+cHKqjshuicOzUZgfdhSsASt9w4Bmj1I3NeiwFtU6A1omHqDpmI+qlbhNc3wm27MyjKbP0es
RpBRW8LP3OxKxd65ORYgg0XRZf7lqW6a+tVCLc3Y+EZnfSeG9pitbsjJ3CrebLubA2vQMcloVCBx
l3mndgfCUANv2LYJAkjSbHw2bgYWqh2MVJI8gs8cri2vpUXrwCSCvAo3hGIGN8GG9wf7M8O0EavZ
SEA60srqVKSNgu7B11R19dDECm77OMdDxam9hGmw77hoQ0NAXjA5BNnynMfzsVQt9yEGqVDT5xh0
o6nSIpB9mwNoBHfRCRXnT8Mqla23D7Qy4dy9QFnbpc6IkuyQuDYb6tjcs1oZtmcoOQBjbAN703Hu
Z2IkY6Zw2o4tUFP2T521mPwrpjrJmMtwNdLvVp/2Y8OpxubVZPlEYYLX6etGSjUE3Uxh4yKaKHyP
xE6io9nbGLI6yQAqir66wn2LVzxbuj1eCVK1J7Xof2OnKXw3MTuv75cj6sn9sHYUUvFMEpXt7KHy
V215VQf6rTaODpabwRNiOgsiZoZaclJ0ikdTsSMPDDF6KdJvSUeN0zd2oKlYtTB2HEWx4WikV+sm
P26iPQMpCNEdsPxu+IVR1L+dS/UJMRJx0pYFzdx3jbH1R6ngZYiNa1HGWHWRozkCGgcItiwCHYen
dXUP2PlAhsnq76S7p9ohsjZnb2PPyGBztmwBg0itA6cAH54tsSQGWR6ARBMirF6aVDK9HKZjU5nH
lVKMcKqXi6L6DuCqg4lVijPzVDIPKKJwbBUQ3ErpEDYgBLWqTCcoFN3J+W4SC0s9ow3u/qQVDNbq
vbEot4YaurwGV0F/fFAAqAhwWuiIxKTxuKx+zGW2NTnEL8WYnItet+6mMv+1aZj3SEBbOPrjZ6NP
oYA7WQO0QfzR21+cl9WJxfPQTe2hyaZb1ySsmjQ0+KiipGvNDEwPliEuhV7B+rzTMJn5BYMunP0D
TA332TLFo6GRdqEgsyeLL49VCWhqiUvifr363DtfM1HIU6ypqk+SMBL2X0LhXJ0ri3k0tXVqT8lU
Vgwku7SViPn4YAimSpIwT+Rw4rPrykR6oemc332lx3faabKAqdZukLKEfAxJJhRlz3TYjpi0jYGM
34kYvascA4ukMe+ESWSb11oES9sHmf6JPrj40lYBphVSOy+Z+9ZMesMetEi+q3wn6UOUCIOcLnDg
C0slQ+m+59xPQ5ESGQVyku8czP4VO95OizBdpYb1l4Hpo7AYVuH1IxG2pwwRDnzGcAYcsjWDuCPQ
t6s0vtWaptrO7hJ6kmhSXFEuNg2DyFbFPp46+WGtcZ1YNtYF1PJ9TqGluoFRyAA9GgynWqH/uDGP
FOkt5j3NFf0XCg5dAdCRuHgo71FRdHgMIVRBkaZZuNlxXX3QkOKM2HnJ4vSB5OUvNSHEeN9nBWeQ
Gjd/FJGSPVwZhmqDc67hnruSQygnDxSAuA5Ue72xIpF/1+sQvNPR4A+JaOSLrdWX6sJuwN1rpR0Z
GF/GNQQXKPdZdagJUXbGYYRtzchOOeswLPzK5POvLFDNzWJIA21UmNIuKAzZaVHbe9WFD4t/ivS9
w2w9cf/5bstof5eSrFnBQGJIOUfG/bflZLghqddZORb0kX4xoeDtVBdklqKxDepsiYbbDNy1MPPF
DC9LooCJIA6T2HSj04R1WnhSfVWhzj2rtLdKLIHSLreRQArbBQwhA5B91vG2pN0MCpzWV+TTIqyy
GbdpnSr7iKPhzpD9K3eiZjcg5mclpjiySHhLuPU3MfLs7Pqxq33SUY7slo3nZRnYwWPKJ/Vc3ope
xTrR8rcFCo13F/9YGmV4X2vnYP4v9s5jt3U07db30nM2mMPgnyjnZEmWPSEsy+bHnOPVn4fVwH+6
qhsFnPkB9kYVate2ZYri94a1niX5iBIUDIdS1kxtyX2yddfmLX3uIitlyE+UFor/HZP7NMOmdGFG
saPvYNSpoAFrk3ceVyu0YL8UmjlloXkoBe73tpp3DW87XCZwjPO8lDA4uRq77WGneYioHOgqUytz
FT4vQE06MattBeWMT7qc66Hka7WBBzyqQ26tbZXTMRGfY84jlycZHKVlE8GX01qmjoGHeXmMWZR5
KKBdIpWUaRNDjhV4jRuF5lvoEOJQIqDCvP+oMH9OzSbfsEKbDZXAMAivHpFqd2pyymatXoc2m4qo
SRXSM1EQeWUTEnkAdQPqlRJ3N7mSvqFqUGIZeO9UUDQe0bpIc/kpc1rBqk/OTIeqmQwIe2KhefZe
hcn8JatIVxae/1EaTH16UoMZ46kQEmDrNp59KjFzzq00h4gTSHcDvWVsjMxatzTYEPTH1NTuGUa3
SXLGRsRj1JV5o1vwLXTT87rSfqvBedSBMwNayaMR9xAAR+hFmlJMpBZ1nzxo+OZMa9UA2kXsUO/U
DJ9S7GJRTYLkpfcIEtHqXPXS26ruDIs2AOwwzhBNOKjQQ4YnJrNepg8StmPeFfJBG71XwCD0X2RC
3xAYTdUmnIM82ye2Vc+ManjA8VqimUXvPlLbJGojd1DWbo3VigFfbFp70gNehrKXonczdj4lgdxO
JxuLLr2P2HkyJHpHxyRQpKOfC7iFIKi9Ww3jRvomrHgVkeG582yHHKeUZs+cxjEnSdWyg/rNkJjO
5cz96FuWDgJddh1c1CJlH0TAyry1822OTNUbsHqzRT7YCEBihZwnAtGXrqTsVJlUrdi0d7SE1QT/
zXvYghVo5Ecr2zlaqKeRGWfbgGtjUmP043/M6GyHorp7BiIe9utbN0d1psKLTgEUT8kHYHMQEjBo
ySQ7yFrxskE8Onl4dpGliszHbDm+BjkQ2z6JNk2HB7qA2qwDaClkxvUeJYDN5K7K0W0USkNRykod
8Yc3VeSaQ4+eME6Td7ZNVwFN0AgMWgBJW9GmUlEKcZElynAMCQhYzJPdDGOuaniwJBVHXbJ2de9b
s9HpeC+gBtWkFuE1LmF49Oy+Yl97Wn2OHFL27oBPYQPo/cHvuvfEG1OSDGY8vaOudZU0q1LR+kl7
MkeBTTgmFecxDG0vV99MOZ2VDaQf0g6mJoGIhZQ/rAHHHfy38BmrtT7tPbTsbk48StJ8qC1OJ0dj
0QFeiBxLbLhx4d+T1tjmbTOwgLBwSpS7vqdoENFGSRx1Ygyg8QyMlvyYwrdoCMgW0WmElaz6KMz+
O0uzL7CYloPC35chz/b1CUzAWs3br6SmfizLYeYmBK/JW7dCM8r+FSVL435WHtvCHIiGzIaaKZJq
+0jQpe8QKzgPDVRUppk9lQ/4+jhgvUsaqQ/Po+ILZbp5qEXrxuqvlWzubSNSZ0WFD0SNFKhM0U44
3tqP0ks8hNuWrsSRr9DBF+y+9q1V0FW7S1PJvklwu+iIOToG5AJ0vUHyR8Oyj1iPJY2P0udH3bB3
ha3ecDUfRRU8GRDl+MYNcLK5Uh0SpVnmjNa9sMQZF5T8uA2ewprpmCKoQJtf023WnkVsSORidaVn
fuuRY0tKfERRQhGZmA/Wpgc0mGfLb3dE9hx86OttaY8scAMBE1JRMze/mhqoArJlY+JwKil4QQ13
rxp7PjPkiYx/SPqFYLtF67CiPLojYgWwmPCkD1pMAKUXzf3KWw0RVCJJ/yx8c9f4vxjNDo1CuJUf
cEv3xvAhhcGy1sclLwcm6+lDblTIxoO1X1A1li17zLL7yiAAzP/4kds2mOEnRgrir+MKF54VSbfY
V1dp8yvp/R6j+SJO5GUl73GEkoVX+8j/U6wLRDO8gZhQB+sLovqcdxreDYuw6bghiNIMVo3NzajY
RTDVNgQchBM1iJ+iyBZqDn7XyhA9dpWz0jJB/ITJoMqjm6Fk4MtqnwhqkS3z3LBV7tixJeuxa8Iz
ISOycbleuvrLKos5gBxsUk4j2E/cREhFPl2Gh7ikxZdteMxX7eolVwLojXKwu7sVyXQtGft0QurW
SW1cHIsTIo2BfWA5YunWpZcmWiraIhb2p0ESk1UADUzE8KNVOjppIvpKP37vhfkqYR3lPiSe3GKo
PAiP2zHipMwKSM4sbm2N6Rd55pNM6p5sRuwJkQ6zllEB3Qh9h+4518g31203rqmyI9FX117Nnn4R
8mllyAGC+NfV4YXZ+kfFHgiu4AzXNRYRjDs8hIy9qL0T3N8Sf65bQGutkoKDspZcfDfJcURF90Ge
MeBs5jgpmzk5OWwH1fwSq/mu8hTuSIoslOoBYklYExKIEEL9aL5tM/p1jWSixsyLcmOv+j7+jqFv
gDEWx7oT3awsjRwqXfCr+zCC/Hubh68MUS6k4bfaGb5Zyy1aOWNqY3Z0sdUr4zRJsnjhgAhhAIL0
HPXWPNUwMKkrSXlYjHFtZVhmcbG2K3OtO81GGQSSTehwZsgQO8zVpVSk74Bq9x55c2ZkgulIfXpC
Kx8jSalcg+oYwIsml0oGq9DxSdJkCzFiuGzMAjbxuK9PbDbv/rsrrBu90lnjy0Y6UITUEtdk5CZW
WHBbMu70jSWGayO0e+UNK2W4tWiikd/vbTu+xAU1JfT8n6rp7vhZ8E9JmKjSzjq30lHYwONyb4df
xJyOX8Uzplk8bG2j+6wtYLpmycAYlSiROdUcEmI40YElgnNiZW45QIGyEqVeZDBo0KnLEj/aoqFV
mJ/A6Ho5bGzXkJS4d1iR+1BE4QmIWdWzvKhxA1uaHU1TrwwXra4fSFWj+9abhZJWV18HlubhaXJU
40vYxtx0eMfZ53F/m3iA6WgPemNZ2MFcSksLJBtMBV3jNRupPDMYAkFRKV91iQncF/UKtuPdLsZn
DnLNSSWiWyvStR6Cmw50XC6mFO4k0c01L99BZVloDuNApcg44sgsgjMavGw9ufo5kZVsh8HAET1B
uhiIAkHdONzL8sMJgm2S1lemUO+ZlqERS9NPPQ4o+fpgLoXGCU8ZGRpHTfZ/GNsEavkNIv2LSJ8d
RdSu1HSmyqiz4zzcaY17CPNQmhSmC8NIJ7cX+uzM5nwHiz91KTgnoT0cGUxvLAYPk7SJ3iiHwda4
KO7pzicNkFk+oY+oJqEJJhFUBunUpuLDMlxlBkHtWtdckc6Ni2lnuOm8JonHFAhDHOBWzIeqol12
HE5oLM5kfvXTquu5wAPEiaDsbjpQjQgBysJSy7swEQkY7JO4ykSxt7SjSl+qTK/9tTk0JNFEb13m
3fq6+1FGqk2f1Qd/LNxq4t4AMrJPEHj0Q8AORf6JCind6iqHEJSFpSnLfH4ZzKNuH6S1Ha9Ti+Ux
4gF3AYRi6uXYG7zRpSRFzSGGVbTUo8bdyAzn1uTZMDLSkq0XWfnc7WzmKWZ382y074A8MRGATl6Q
k6MsjfCWdDUOijpG12FiDRHhodF0EwzzVMg2n++iRg/SHYFkEQfiTzG1XqBmtKSii0vZpM/GYnxq
lkwLwLSjGkqxc9OlOTrYQz6sE+kj9CtUrwRmE+ZefElFeCoY9wdmfUZNa7hBt0Ag4czlDXojse7K
hu5etNZUhmI7hatWU8G1oPolwg483e5IGzET2DvPXO/iOfFpT0KM0Ix2vTQTakYsdiUPc4sdop2z
KWAADRECSM00o3qUs3YbcHGdxlaYsrg7J8RgOoRmiuhQ3mUuSVluIiUL/I7jPIyjIgsuKJiOoYqa
rcQIBRO7hc3VAqVVdOusBbTEmtntVAempyxPlcTdNir1odx3/YI1KEMCxiSYBxDCWNGvkdTMcTVz
qofGwyQfc2zC7WluaQtyVNRlnMQ7kz/qUOtQ6FS/QrOO4+9B4ek/OKwavFROlnZPd0gbkYyakULd
RZYDsi23L5wre3oSOlSb1VyJGlHtzM9IoTjU7QyIewwduNIXZtUqk8QbCxtY2qZWbjRngADEol8l
3bPyUROrPOPzzFwXQX9g+7NpS/mh06WB+t6hmJXr8NVnbJvrTMSzKvZQENF50yvNQnbpXax0k1bl
XTA6TcxNDoOwzb5jF8OK6j1tV395sbqhpfo2GZlHWXCNG2iXvkAg4xmPDDSaxE49VYZdPabrkDKj
utF5/LbotJ8pZHstro6YzFBHle28jXl/WjYfRm5PS2XZDnXMfjMJZwTPfXsJk6oseqb+Bh1eRBAC
pZoayY/K07dj1Vyov9IgbpaffzseG7WAvS960fE1FpL6A3BYYlUGYUOSV1Vwg9eqT5kwrXyjYX1H
HI4qo79SIfcyJ6iOEtN1fAk1MYJEx+qgfzz5Bsf928v6qwjKbzWvYZyqswiKLjlUuAZzgfE0ryo2
hupu6LRTjuKuVNInH+GpiKK108p71qdHz/I2Upm9qfAdwGGil6+7Yd8xUQKiHmTN2Y1pwwS3Q4sf
hOO1mWkqjIbCzg/EL/+2aburCahskdwnLB0mihUtBiVpEFD1nxgsnmwi51Wt3KmOFtKgE2VAl18x
Psg4WmMF91T9GP9ZqMWBT/eqJOiPcxqlNqTFFLzMxBp6nJVa+WgzIg5RvEwGRXrz2LYi+baWaamX
Ew8r4BQUGbeRHc/YWl2SEWrjYt2NGQkr3mH8GYpib8j0u2nxKC10QX1UH8Hk33V49zPDZ3GU+d9U
nphtAZnifY4oVWKoo3ZdM4Q1LnQozzw2L2rK4UdpJ9P/ejNPaiaVJ45ybG8C6o+U4x7Ns7Gy7AD5
nMyTtAAcnA6oTcfrDEDYnEQ1buy2jHeuUC9ar+x8W72i2LlpWFYlpYBsXRyjrqORcAOAukzaRppn
K7aNGL7JMF66xi1Ish3rn2cZmG+o/tdpLO2b5qzX/bqxpY+y/87l4lhJ+qO02bYbuX5Khb2ywZiX
DPoJELKRMTlosGv3Q3fIvCBqlSe7GfL6wovJI5PZR/MZlM6yJ2clMtHjoc4nYQEaMHHMALOrWW7S
E3k1h4mdwqaXs0WtmUvN/bLIdhBpv4PQs7bHe1pIyXtXxCunglRimSeFPJA4KNfGABnWqfct7YRL
GWXK5ZF9yzqrIpR77H2s7sBeXcEHF5JyOhFKAag/OVYM7yuRnjzT5/T0OWHHVt3XoAnrZFNOB3yV
gropzqWd0qFLSRtm5ogUjjG/y1y1qPHlXWKzYQ3pM2eur56yStlEQ/DekHxmSgY+SZ+Es3YEDLLB
8ZJ4b8A+nThjoDZtEDD8JHvwRFt34WUoW/bcwUeLekfnrW5ynQmPgb/sbCOPRCx0Vd152hnHrEGy
bdlQeAOpRfEA99hKzHuQp18ZBXvkc4+0asTzX3NW6gjPz1h3LmwUjjjAf3FdPeWEvXNeEPHQP31E
JVPPb76J3aC0NG5OxAjLTZeqS5hk6oC98dX8PWZsWRsa000LLXvAfHYh1Vjj2bMz74KbU98J0FBG
sOzMVUqmjJrUguRXr0ls5NsMBHyS4K3CtpCo1NWEs0kTG9w146WfgAbd5TkNVDAlswbNVx2SUBKF
YI91Y1p3tgzvjwRNCQyu0LAXtLgiEi05D004Pk4yJC0DIxKFkyGFMBqMkR9IkrQ6YvdkFsuQJPfY
2/gpTxqgGggd2Xxa2pP0RAb1kHbkCuxvMDYBQmP7C1NsQdN1Sx1l9Y+RRvL/qS3XPvv5n398pzVZ
OP3lx/PT5E8MFlArf0NtKerkx//r//8vZgtUln9quCDRt8BlMf4tFYu55D9ly4CmSDKWqsB0+V9o
i/FP0Ca67JiWo4Oa1RWil0uKJvE//+DvoOm3ydLCgPfHF/x/gbaMYJh/D6dCGQStRdU0TXdUGwjM
X8Kphgx0rq7gHUysL3BDUEj7Z2xF5sTonWvlo9zp5MAcTTAQ4qIt5T9liyPDNHQfcY6gfhiyQ+8E
n/92/f4L5OW/viy88aqpGep4Ef5MeCHjJYzRuBOWCHbVoRzXzJhcSOYwUpDN/v57jblk/3ENNNlR
QYJZdH36+Of/jpMpA7ZRMSlMley+Cx03XqfuYuDaCyu0eNCaZ5XheJt1G7cFm5i50A7YtO7isPxG
7ItkEM3q1JB+GyN4RzGb0tSOXiBTehX2r9MkLip1hje5qt1VKt5/RdH9K1X8v1wrRf3P129xrbgt
TF2WVfMvOd2WI6U9bJ5oHSowFpoG1WfVP6MmpjZChrPyUuYQBgP1wgL35HdYZNl0/f1F/C9v2J9e
w1+QPHgtNYaUfbRu87TgIagiBLLPmL81wlHs899/sz8Hk1vjTfvv38yS//yG1UovorBQorUQ7bPL
8kNSSl8iWdeD9WICdfv774bqdPyC/zcJnc+Fqlq2bP5xfblD5L/8dG7hFHKJkHkNkXoMooxZ6ATu
PvMOcfLj5B7+w5YzlclaVhh3te+XsaP8Fi7gYWnuhWTQGtdm3QJdR7RvMkbkwK90+2ETmo5jRQVl
i2h6EnckFI8ZlmPUYgGnzabhxYYOtGEhhLatcOkirC6QY7cCaSS5IiHqHJtTX/nQKYVhoMyiBviQ
IVhu+uc+j+lAdOvN1aQ5BjU+xHaPlLInEdwd7prrMfHzwNA5SyMQR9+Kd2xSJinMPpX80T6wdlGZ
rYpuTJNC1tob+VuBXUSFW41eVaOunqNQXLAJmWCR2BLAhfke6UWRyAStOtsexOdOYHUgA3uuGKDs
XXcMRfFWadlvlVzM/CFYZ56Wzys+W8RyoGIinhzk5JDPVC1dW+nDDRDFj8gVtoWyv4WCsyM6KthY
CrZBqBRXRtFTHfQysu1B9D+1ra2ViqCkMGs3mnHr1Isis0IbGlDBMbDFqM92EgUDWN+Nbt+Z9520
RHmLPSLkTWMeBwUO5vje+JW0ohE4lA3jNwxATgfVJI7riSt6XJts9Bt3TWH8GyBsM+25ry2KXjTY
H50vW432oWwg2pWcYx/P2midB/rBjIjyU0baoF62JynDdetuJAUKfhQfHC3bAi+GQgNHqXfMD1jK
MnYDYz4GJU67p4S4mXl4m0qoKpnIpgcb2KCqf9TxSvNI1zVGmhwpckQdQHTeDDIauEKeRFRMmZdt
VXEAEsJYV5nIcnUF1MO6lv0txAkn/+5xFw8iXga0qqrzxV7fibB9Ijy2B2sxgMbM+5OSnJkilj1Q
OoZpWDeQHy/RmCdMaWTCgpXM24e49tlRW1AeMuS37OMm7TTKh18FZe8kvA35u5bOPJkm5nuo3toU
KkEgIctElz6zY/0XfcVF2E43V5R+66VoPBU0OjDsshUbuhPaN4TTuT7Lo27vReAQahVDpG3sIb3m
Cxszx2j8YzXD/lE2VcJ7AmmeWyvb/ZDi5nP8Ngi6tw0dfizXKHqzQxxny8wmDQkkzqAHw5S8pk9C
4T/bKl+GFU/P+BjXaIBjzwWd6yK8U3A6z5pga9Tew+0ge2PSzjPvoQ3yrikNRK8Vr0oWG4BPr4FA
HKHWGxuTE7rn98TPD6VH75ULbNpeY50jxwTiFZP4M5NLF3H8ANJZZo1U6MaZfm3p9PiKi7h/4k8Y
EVtMspU2mrU5F4B6lRVwwkJY7YPPoRkz76OtEdk30ouflkOMk5LITyilBzCS9sRtWPmoIl4RqS0t
DckG8GzP1eXM/twab4+td98rb9vkMUsejPo26if/8q9fW/Wz+oi37DKmcLmf1ovWXIN7SXH9c45+
2kn9hPC88hbR1PmgS5z5s9/kZ4WS4K+/Z0yY//eXFEyYvU6ojFnD86ud3MpjvOj2N4YT+3Rhbqtl
sREBMJ+pb79qHiUWGiCrDed5lrw3cs82qCXJKcyls5Deg1CdYEGd1DF7Cv5nMM147JCIZ+pJSREW
8o4KNeTsZnvjl5OyeaT02FlLMkpFlVEyxmVxRUWNgSmyg2nXK7CJJ7+x+IBx0XFhUSRLp5oJi3uW
GcBYjAwWbXJXtHcLVkrB9j+7HNCAec5N+O8VnZQUPKLy0L+C5lZGn5L8KVBPCLQjWY4qt79G1V3K
X33I5E+Xl4CQW/KZ0c/bzmykmbgHB19r7iF4wyOVVjBP/e+ybFEnQeFPiwnmmM3otOHDyFgb0rWI
ViEvy0IfwJpqkcO8cwb9GLLKUZQ3R3r5Pd4afnw1YxErH+v8PCT3SY5wTsF3UWtvmXxLuArJ3fXT
tVhL6DI049lXJ095yumjCd9zif7ZfVj2m6FttJyNv6kudFeb1+ER1RHzbE422Mg1C/jERDbPRCvD
bIK+LCzOih0u0m6gQJmLFRvfveHNcovYh3WV7sZLY9tXX3yE/XcThLAUjKlLr8maO7LfOflLdddG
zcpiUZkHnB3yR6g/yw59D8m/vfZMZSiB7J7HiyXzs0rpQsCrGM41TbBq0N5vPSKvcwbZAbLNDD11
qvYoAdd2cEt421VyDWqHDxfYLyq4u41HvFbeTCNfK+KFjxVbDha1SCXgiugl/y1q4EqcS4nWsv5x
WWE9G7GHNj7ncMT/gkxMOXuEAhr9o/HeVa2blGqKSHdTsb9XV33yQhXiIq6zwrnTraz0bcxBs42X
zS5GZHcBwJ5pdv1rSAZ0aD4d1kMnjKVlL6ZMwYc29peOyddmeroU1huiWNRHp7DYh8E8yzZye45Q
v5rxLq3mQ8Q9fUHHgevlPNWqhYgQ4FlbCHsO28zoYUirKuHAXg/tWavQ/0V8oJMFfibTXTj9kXTt
iW78BMN5BH5zJWMecQau7Hqp6diTRYhD8CMPmdASzZqgHj8b8ZznOrkJM6vbBI7FhAi3x7Ydnc3D
jPSHcGRI3ExmrMHKK3HjEQGmk2mxspg/mMyGcVEe7ewjZahhqnOlf5j5QgJeN2xVfPAIN7qKNJvu
NEC/HdZF/pZjGSD6teVTqspLYbxbwcuz95L7xljaAkAQKSdLXmTpQu9XefgedzP/N7ABdM0cJEAM
R/KJrdw666tDgpSnj9qs4ILMWg+U7E4tYalNGPR1yI+7wZp4/qL3F8izJtOguVTOnNjqaXrHpIs6
Ja7FGpaLnLLDQ5qYbTos2lo5GzMHOKh58qFkKsASn8xy3ZgHnwUXx3OUziXv3U+uSUHE9yGyC0ZG
x44PdhX+uO2xEypH9cwuqJrMeewdUuY+ET8HQSgZTzCmWVDDyn42S8p7Vu3aZmWjldSukHHJWHJw
hgBoYWwTnQv/x28PGXgSbxilU+/jNF+EbHzGLRW8r5mJSq1lkSbltEWAy+AQ2y99nGIRpDJLCD4J
EOyRJ4UGF4KgRjiDh4SpiRdE7HErbEY9RlVpi6A89TyL6nLZkl/R4/gBeFGu2xFo0zTTSWvdlPw9
shF0WlebpgoOlke9XRX1fNoM1yiA0n429Fvgwk3ZlmBoOBELcilV0hJiFiu5zigRDkNpQBBC7hUs
BA6EXGPypd8hXOBBNVDqGbAv5MsUWDFa10MDsa84dGRt2NYWYxLrplFzKoMufLQF5gpUQn0zdfvP
BE9sN01cbkEsIZBhGPYU5UM168lM0s+6OSwUwlO6dmWV3ziaFB+BCEujWemsMrUnluTU7C2AJ8XW
yL9E/tALriCcLOaHsvyVdVA8qVoxHeLQmkvuQgyLrFu6xZLIIDz7QHPkqxOfYpb5zTJDMBddgf6i
3lqmb36sLwwLt7Xxgn7X4MnBXCXvnJLMNveomDsLmUaoTSTafBj6U6kgcE/muU0KIk6zgAIPaHgo
q7OBJLNMnUyG/NmS+twzsQ+WcXPTUzQmMjc3lSkxqivuI3z8kAg5ZwiV1QimOZrm1hTkbmvmRiK4
IWEAa+rHQP1UFIDi9rYjsIaV1aRqWFhT2KjCmrPRQC6MiHiik0VBgWTFH07xlWuvnD3u4H33rP8k
ytZxZaGx0yCdAcTmRGexTbSqXE5RVOJS92cN8jEcMDUaX8LmkloQO5PNqyjftEEwJ6KixmpTECPZ
28dqqLHrbljrTvLo6oTtAznHecizm6KfmAGFE+RPLy16b74S01wneC+1gneBA00r44WN3Aj+k/+p
iwATC+QebGGCxFy9OfO3513Vf/YekEmCW99Mr3ik6a/gQdqrNxk90RTJCkuCBveSfc7IsRoJ/W32
0cnRcaQdqlp2z6t0ji09YpdsV6xP4vRO6thvHhP4yPSb7Zm8DKqZ7s4LJzgsKjd/Fp1ywI/FY939
dBW0sA1xnSaBAIWCilvCGaux8zCKLYb7hVPWKKGg3VQnvNEEvs2Fuuhd+1dTm1OhzLJmXo8ushqB
bJLB+o2mjcvNSj2ukGijutJkmkKf9aQllqOt6WTnRop+LPK3QsTcRZrz/Enu+OoPntFujYSHijQy
bK+MoZWVH9TnLNPWBC6lIDZUYnSUMo8w83jLv2/qFUTR/9HUO+xQHQ1TLapi4un/PEXIpKrzhAEz
EQBjugZCPufqYDOoCm3m4JfqDOT9WZ/F87gfafpqVq7DugpmRur088ZLaBqoPgUSfGA23ckIcN7m
LP93pRESzCs7t0SF9OqkYT+LiwGcFnM1TfPjRWDjek74Zk1CAPFoMtYk0ssR83F+SNUFeC0ChtK7
WImxNRE1J/GvrdC3rzOODHa8Zrf0fbrdGubQswhg/5dXxW/fsbIilXN1njxNS7OJVEnL162lwSjQ
AhLG1W8EN/mh6eTw7uvOMVF5AYrsnsFKzCxzg067cA4xtKhAZy9zHkS90NJfHI5gYR/knWO7IkKR
3XHUipPHVjatNy16cbJQaUIwQ/Hpc/ZCQiDBT4SfG0iN+UKx7YMUE5cGxhGPI8yDJNa2Oz2uQXLQ
3mWvOPyU27fGfkuknTA2xNl2ME9CAZMOCmhZWJM+Ht51AJPrtDHQkCQlZzfOUSoYHArB0IEW6uk4
pX4y7AxnrQfEsTnRvh3SYl7HibZI22IGXx/fv1+G82Qw2HP1EOwhKdJMEC1NNDmKenNBLgFgrezY
RAzTR2VqOqX5ZHU84vVPQ2ncTC9DBEvDkHjGJNmGzaqF9jpk0ybFbkPsGLbRqCDyfAKBJZbWfbkB
VhqZAXuno9tuo3QbRG+QEJriQhKrxDKnxo3jHErt4gxfQf2jyApirakkxQ+FtUSgkDQgboo4DoFC
r0ZjG6A2gC1NRu8nxv5z096z8i3fK8YRaXTkAQK74CfAUkbd7XrtReIuR29e9AYxcUbyYpvcLHR2
W0BvGaSIgSaC8cikjTVA9YrYhb4k2PF/kLgdIEotF3Jj83zG2jFDhi5lmTh2+CumicTzzlaTNylI
LwLtma5fBaMuN9+7iqxOpLmUvVXyl+KcQPwuk/iVVafK2Hf9+GUfmo6jknK98vU5oFGxLHl+W4fC
/OTJHqjPOCRwCyUw2LJCfkeyw0fjO0a87tQPo7j62SFhIDekH30fP/Q/nmSBNTF76UNh/59tpJqM
STjEy1bGeHqU74N0ZAg4ybNXBh6TajUdQL2FJb5vnIgo+cr0x+BGLkz+KPmp8n2d33sgJyGvC82h
tvAid2IqZyM7c+Kbc2J4ufeoUaBCsAsgIywbzdz1lCXoviMfAte2REXs6MUFQTkGkVxFbONitqyz
u4X5YDYwS4Ob0r6afpFKJ8W/VeWGE2yR8/ZVgAfAnyFX9Sw2PrjQ6vJiMIKwTduZDnj8oYLtktpx
t3kafhQwCvuBUaPtoqolAwS0VGabL94aCOOUCDIbrvc8r9oFIvNPVoVY1+24gQ7bLDqsrpPOlHXO
xctQMe8caseaNljOJ7nGaasSLEDdSeGgW0vLZVVaYhOvYZYnRsvfyiN6l6CbE8jzLrIGIVDSfhZ1
aC7TvnoEKW8c7KeXVTASl8aBVZITUtap4+YvZIH4axmVmMWJny6RQ+F6JBlCcfwzozN9Fuv1FdUP
a0UJhWY3vMwgTeC3EWjQ4f0uokVRbeqyH0N7RpQBNuMmYYaiRkxtDMveuTz0xkVH7mm7PG2fMfNi
kDi7bjBuTYY/dRSBlTek+UBB4vjT1MWDyfbBhlrpSRnJsRoSTjKGEOPhzpAjh0FX4H/lXvSOCOGZ
IxkEqXn1xBADa5gn0KgdtdrKya4B281MkulLqbspxIvYJTLPOGojIBp5L9vbgheEzmoXOWnGTdde
SQ2S9VPmvre+IAdKVQ5+RnyLK+fqHMrPV4KkX49VtpENJacDM3zSs9WU7fDTTPQbECuaWgGDmKtA
kWJvCLona6dF0qUTPNIm3iMzie0UBeiZ4qKF9VGuoVGLglm1r0C1cgJtFykBUarsRavSesfOAkOT
kV9acPQrJc+oUOtpsGz50esvuXyIxDI+FHaoiwYXAXZ+hULL7T60Dm0TA8YEd8jVU5KL7THzTR2j
OPgh5o9EsRa11RRrPVdp/RoqOUZxJidEQwpOY7CHckxks8rSZ2zziSthbxbDOnNq5aONEPn5LXer
n4m9LRHWbfC+/hHNukzGUj5hkol3xzrIplsvgfuN9BEvv1XzRjMoDmv/MIaijfiPCiZCYB08yVuV
EQGGkdrI68qPAZoEmTt3yERyM2I7E/SgJ5Gm1Tr02u8hMfIDjl6i6FnyaErz62ievLXJCvEVnFJh
453KpPLgBfrOysakX3ABNvjzeY9wf0O1cvWZmYJ88+T4Q5dBiK4i9JTGVyBvgnBZGnuDyK5ekCOt
1HtriIh2SrqdCMFQDAVRWDAXp4KYiI3COgPD3jKsD1bgXVufgWDkWfVZCvplQhOsOle1ddeCuXiv
hhTv0EgojAF+Gd3/Ye9MliM3tmz7K9feHDJ0jmbwJtH3DDLIZDOBsUmi7wGHA19fC6l6tyRZvau6
8xpIlimKDEYAcD9+zt5rb4YBKb82p8casD43nN/ckVZlVBOqF9Jr5ehl10d4upfW19F59vZetG9t
pJgf+s2d51Svk/LSrYYIc2mb60qtmR3Ya8sD66Uw7KtHlSBMjAkCWqjh7LfuOiNYYk1TzCtKuFsk
uOHPMoJquCs4iuMRtsmAc+c+4xzeNui3WtLE6UOwfLvskNZrVxUkj8oyZ0SfnRjfV1RL2LQORXBq
Ykoo+TED0ta5hn6uiJiNvOZ+smmwKoHmcVZtJKNlFCGRxntyNiu/oXLzrgxl9603S0njzf0Edcjd
pAmCId9IMPpNGggG8lTJA6hKNMd0LyyHyxkm3bV4zPGIZfXZcrf4ipapMICJMG1hskNomok50c3O
Tgu4diJZCnk6HVn28/xHkW1krTYrCqNe0soeEBiBi6dfxvApugVy2uXuwYKupAE03hTGhohcIzli
FoBltLJE8yqoRlDecCrCOXSklQQ5KrR2KeDKbBuoDyfe44h32x2GFQ50Kl5hUse8DJ3KWVk9PwdV
vCGqtbYEHmMgvVcYT+cDfwCNx1A8L/EPRqRrlqFi6+RrejWJva6guRvbkCkOe5ShHdDL4LJAImgg
cl3p+aF36ecf64D+kvkDg72pr0uaa8Eg9417qic+55YwPUwmSu1jX50K5yYRwKKFAqxruCewd6Cc
cfGxPmsM18KrE37gGCOEgf/I4MopD75c05aAIE+2qfj29b3Xk0XFm1xO71BOYuLszU0CWqsmKzHb
4tYToIwQH/nt09LXqC8MxX6706NtZ26nYjtrl/F5pacsx59xL/rP2mnofdG8pQqPk1eZAlSUI2qq
hhHUzc7PhA8YBoFzu9ihZX3v9hB7UYHvqyg9cPnvkuTAmGV+oxUmgw+7BFLFM5pDofTe6vHHNLxy
1xMaSNzzYawPQU9p+N5EFUcSOJnrcbjmJcfEIxDLwMPSrO3cgMbOm81Pjfa1Qw0ercD/OjbzG7S6
1UYM5xGBUn2iKDxE6A4762gEHvtzBcftULzZYmt7j1G4H7RV6H/VEa2jyTgEVXDrrY+0+ZVZ+GYw
nmunfuMA+Bwi7uLGWNroeETgw60rtyr5QqSy0jhumOGyRYvCx5yptS1Rxe5A7NFrX8YsbtYNAZU3
4C/PXmzn0JkbBpKLjPaF0wbTSgVnO3nOfLrxVJ1Sp1PLmRBq1GJ8TtR97QyHPsNCo4XrIH20oO0m
/V3VQy8m1MnhjQTirXBHpLl8eN+aeTPTs9KPqThY1KSVtv9ltDm39L/8ZDuFPy11MO29NZDZ9Gr4
7UpnbBfYPVVvt5wV472ZLFIf8TvkNFc/g75b1CczebLtH9l8/+TPcdYdOzRt+n0b3Wm1TUF3LdIf
ZOLRP/s2izM9HEGuBQC4RrQr17rZ9c01jnzko77KZq4d9GtUO42ab8zU30/VVRpnH3IjvSp2jSKD
JkvM96G1kF5ss/GRkHTGW3cJ86xu40aXtr1k8lF6PxqGEPnwPXV383tFoRmLw8AGq05gcBZT1e9D
c9xbBqFP+XgNA+s8wt3nykuIbURnuOdlbl5YgI3cYoknH81UbwHRwziq85p0c0UDdbwRaGBr0lz3
zG1x3tLM0q5Z/OkW737yWYnnQCH6lTmNEP8klbUrhvSse9Mj6bPYCA7EOQb05FgGJp9P/Og7WOdt
girMRTGtE7Xq7VPuIxJlGMa4vT9M6a4Lz7MPZaIqUsdcv9QhCR6PJfi2bHrzp7d8jNbsp1sjexbd
KSsvY2Fxe1798gpGZqinH7+aCf+rivobVZSp/0tZ1O09Lrp/HOOua//xXnz94/JTxu0fVVK/vv93
mZTmmL8Jy0cKpVuOh0vEQon0e7jV/CUPN77Ol3w0Lvzxn0Ipw/0NcZSOYwodlW1SwP9TKMWXdIRD
JGYYvwus/H9LKGXM7aA/akAwj1g697Ch25apC8P6c7sobE2ko7iKVyZsksETG831L15MUpLLoJjQ
mZYNehrTrd8jV7KQ6o1ANrLK3AN4J6LPRBqa77wM2JORA7tmIEsNpXjes4whTk5roTSuhf/mcUC0
e+PaceAyogo/RbQeGvy6/XRt63Zd5TpRVuQk4CIKtPaA1YCKVP8IHXnxTOu1Qj8/n6QYy6piq9Xk
Y00j0RLwJWSmbjYTl149Ggp7lJGuAi27jZ7OMTheWSjQu/HBI26hsOf0HxzshKbLwNi2WCuDKnwo
JrkvSG5iYBiiDvUFC5k4ao1c19bnFCWfUejBuG6oU9Sq8YcVrqy9PtZ7zcrvBKtxGboHL/kAepiX
YmE5tP0n22d4VsX9egJ6tGzogI+hefEy/0FC0NZ0Y6cN4aGP6yNam0Xo+s9T2R5k01KYA+yII7IN
YfOGUqM7SZYmwmQnAbqEcLpqQFyVJhSDEJdXufNjRgnEzehYyBSdaieoNkkjFl3rbdNS/Y207L+/
aXzdsWyDk4n3S3r2B2kZgMwJ8BhjrY7Ap0Wwpb24DFafqEZW7Ulb4tdfoKZZkNZJB+pvXvzPsjbP
mm/YWTxIqpaOPcX9yw1bqb6skoyN1MBYlZ1Gjjfh9W+6qPPP+OtD8cfX4KH9o3SuqLvAaXx/Wrm3
6Co29VZbFjtqs72xxjizCZb/+vXI6/nvXlDgt3YRTdoklf35BZOu0vw2YHZo0T5rmYwEUQZowNkG
VnyC8glqB7obWhxVjii0p7Xs9JkOsKubbJmmHSAv2heAEuLxw6m+3UTblT3RnT3VEDnSRQdLk2F7
m9GaoDRzOxD82pZ3uaoDNEot7OxAPXRZ/CMtH5r+RfNe9TqCg/ykc9SZfUgDdhXkMWvdfSrjrxxN
MnmjDERdjEslumDDYEQHPy0C69/E+XtqktGjw2rATm2M9NIx2nAio1nVH2NfX6VBf8MldSu8/ilh
bFbVoLc4G+ntax/aKbGhNWQEB1Q7tvZMW5OCvs5ZJshw26YN9jejtx6Y8JzE3BkBZj+k4EUi/1E3
oyum8FOT0LkPWmosjWjOtbT7p07JL31MCbDpspUbMF2pWuxbzg+ip2GrZVtdoymrnPyRXLxNq7S1
a/KJFeo2MekZTLVimPNGW2ddQglGevBtGvodLuB3L5x+ZrKnsatmIxmEwzGuyBSXp2RMtmZX3ZWN
d1dEr5lxa+HNcHq4Gr756DKECnoCLDh1GR0OM75jUvaJT/rQwksFprdJ8X/2WrEsoJu59QA21l7W
9UCZQ63UIlErs5DGGosZFpNoHChHOkxd4jJiNExJ8StQuuaKUgYOukn/D00QXr+7QKXLCqcHOst9
BjOxYYg0L2lRKtdWSjJV7y8l0P2KHLBVMNh712FkTWfsKa4Z6EfFGgh5A+mxwSpabNy5l1KVrFHw
kz29eKsxrwb13dC94ylmzjimMQ5dBnogxMUltDEhhPpj7eZbrQhW4VAffAh7kPC8be5y0Ek5O7Cn
LjVYDjaE+cGuNrWlPWgheVCscfT5fsnSx6J6t2u6xx5rEWEZnLpmqEnGn+kETYJbxmGabO0DukAS
3PysbalFfNPpvk7JU+VeLARkBerXhOYbx1w/6g9CisXcntWl8RIIsMfo4uwOJMyli3FwZeE2YWLc
VOEGpBP2gU0d5MvQImMvEWsxYCKNARSd8rF/olPPc2mS0chwuwJ0AALNbiCZ6v4tRcKvmUTZGu+K
hvdAo6PSr1p8xctDR4R5gGANjTL6znXM2Xo0SS+Ai9gRv+dCfqZQoAb3VqX+o5P6zx7XbG/naIvD
reH3a8swdqOJFs1OtxkmVL13t1qSXnXGjX7TEQJmLZAfsHVFtzTpjgXupikAL6rS35ftf6uYvKt+
Freu+fmzO79Xv9T5n2UFQDeMut/F+v/8a/tP8f7qvXv/01/WHMG78b7/OQva2z7jW3/XFM//5//0
i//4+eun/E0haDNb+//L45fv+Uf59edQ0/k7/lMgr7u/OabrGrO81p63rP9X+DEa+M2yfN8nOpcg
AoR6/1X32b9xR/M14kaR53oO+8B/CuQN/TeU8wiEhZiLP9d1/52675fS/L92ONfziBTxkNtbaI51
wkb/Ig5H9J5MiZLdLq8lyhv0DW1ePypXJae+sUtwyeTkGIHUV16UtfuwZ79xKhD1UmfEWgsPJ3jA
NuUN+bqPS8aBbRgyws+volGMP7oAtU9AtgpsNCR01IfbmP71spxDuRSBFmDlxdEHizSi7DoOREWv
YbI4/A9QEurEwUlTOnuLxI8tkHAmgaScbmfAK+i17rlvyl0RCGPzhwt4/f39/6Po82tJCd/+3/8j
/jw8/fWxuLOlwaem4dMRf9mHe2xLeVxH7Q5U2KWxnXoX800rffaAWVY/Y2oZ57f2XEZSLB9/fVal
PoqjYcD2TOP6RY7RIdSrO2S8GhMYlFd5Vz7HyF/aNmsO0FOstc2Tq0bduHSSlgLlOTWFwWFRpfTS
uiA/hx5T1CRv461Z14RrdKa7yrmOCyb30JzKId5acvwYG4/e5KC9wCjMTr4uT0pgDSafOZzJ776p
0k0XQqMgqCWdyn1uRU+OO6WnTrl/o5Q354/mL3eUK0xU775uEiYq5hLnDzUhVwRORwj8g0pcHM0e
wqkOSznrWOy4jEuQpM4C1FBJksgIA6/PoXaCQdBAlGUxqIFCng0XLVYTyic/GMKL58AmRtzGc4Q5
3eE9F/mYIexB8M2/vLU2U+JCwzZWnSqzv6kz/3wwmm8FYRPGy7HMQjlvidka8If3k2GGNlVktDtc
1rivVbyjOaahmiL1psmNH4RWE2Qhsl3eSOPyr+/D2Qjzlw9TCIBDqHJdnnfOiH9+8c7s+87Vqm4H
DYSAPoXZNO+yx2K+8L9unHF6kYk1rYgKUUjiE/sawoFf6UFZ74Zi/Ha4AOgN1EbTNHkuavowRU/f
/W9+z9mw8ueLzq9puY7AZmJ49l/FBhi1RVhM/J58UOzQgzbtI1IrohppVjAFx6jzPHxxMxeqgWNq
5PlttPX4b+pn27H/bNTA4CMYHM/uIQvrv4cH6c8fmFNlduFP2bBTIdTa4sLjT6ZAgxq2x+mz5i68
BhA1cLWrg2PgMY2m5iep6iMTaHHRALCEKakWCafxszMZzi6VwQqgKTde0syyzWSOvHJHonuTHNN9
RdZwM2wg2O9LTb5og3XXpfBeNPgQgCLpcLvAQUzzkLGJL5rGjk6qeCIfSxyrKpP7tkJTWHYeUkWr
WWYK5E3kt8+OpASJJ3jNUZg81TD2aOh2AIebdEAlzJ+qAvkS1Ot2DYelxrw3Aah3NaTe+PWR5lDZ
63m5rytCx5hFkFXhoU6x8tR6NgUz2BAydDJU7hbwc7auJ2CR8CuKO4pI3Plhmy6DyA6PgyAxtBqj
dANbiIlhOzf3k3uGtSH98WGdsvVt0PKXMOa8s5y6b2xIRNFG14l1fk/M4P3ooHTqp3xt9qj64Lq+
ArKDHhqrlwxi50Z8DGTsrkaArCwOqARL7lVgvbPQwaDJm5Qah60Icl2XGvEuAsFMrVwe04ojBlRO
uTSBSCuFOCdvrbMXVftpBF2VpD2SnQoZqdsy5k0iBLp2y8wsFN4tx85tZ1aNiTK8b7qOUAw92Sq3
m/OBwXdnSH58YX0k5TbKFTRNMiWCUSieLO0+5t3hOgH5ea/55s21MJWDqhkWsbRMZk0s5TYY+o7X
1zLDugP/5iiSSkqJRssP2ucxKYIdgbU/gZS/t66vCDvp975goTQrECxRo+noCwCCEs1I6CjhcrVj
P8f11jJH/5KEFapuv4YKib+aAAwUX7l2s9FxIHhBxjGhF7OMJ9NonwBBnFRGF7IjSEC8576fLXuj
AjAbmeDT5KXx900e3eVi3DGCxDFA7wb82HzkGojCdLLjSALdOVEF+D5FnpbuvGlyYvXuUCKOJ+SR
V4PIxEhrXiffp8erxdhihuJJVAMW9nCtFdGpEgjbEz9z98TM9SMDZNiB7GLoT1VqPyAUSJZDKBm0
VBOjjtpl7jN1y1ISd8u/yiPgn42daIhooI3rJgDsIGqjq0wiPCgWOceulQHt8xsa+tHwNsi2vAMJ
gBiPU0/vFDowaOJi/RaRWmxJBLUlHxKhIJCOxBV1GTPHL8k+iqJFm3gg3DOJdSCDyjkdgi78ojey
bJPaRrNLMw66ttUtQq8Vd2EzQMqL3FWh1d7Wi4yLcLLupHeciWr0d5PJwU2a4w+AwWB5tfIc5Pxe
fo5m1JxoZlW1+2zLkhszHTnKyA6kiLgWAw0vSHNH2NvhufayVSTduyCEvtH72Gj1Xu3LovvQ/KHe
tAnewTHEjxHtsXTv85HodNjEM0ix2fXI3ZX4EXHy2tiy+kwioLFJqG4GS1UWDYBV9OlFKFIp4i7f
ZhozrcoR8k3bOy1JbW3Q7wsSSlZm2KQbDJWvyoDSa4XJDwI6v1FqjEtpoynrPSZuQAPBdYieX4oD
jgcMOAiC5hnm+kuUSHOlzJpRWe5svVKeNa9ZWpFOYoVHHm/no3bxp+lVoWkyzWn46uooAxGn3wOD
LBeJJHkxtftnWQ24A4h+XXqtCeE8B/Iq0p2bNGT6cd8AekF/BqofmDYNNBNFIH2I3pA1/qFQX1rS
ThZJmb4llLEFvpd7M7v4oyGPVoGSEd5NOt3repPRawjmOACZQ6lCqtKkTIEnI9h1QGKXY5GSONRC
dAkYYeQ6xtHSfVP5Pk+sl3ZkzoRzsVwJgSaC+foOxVlsFQ9uqT25TPpaJn8kaqSkZGwlLFUyvZul
iZkdGXdzP464RUYRTHBqlmi3zCauwKQKeLw5QpDHMiNowZwiSAxTRmygMPhYPyk9mRaW5cXpwCf3
HQndg3bfFRwITQ3Ao0wYv2hpDTi/89gZkRSDIt0EZb7QxVjt2SubLZD/Y5vS9wpMm6fU7+mvlgQ6
JJJ9MJsfZDCF5PBKomtWRQrThVH/s/JrVs+wfgnXumzUAVmhi8pFk40Okj7apVOTHsCmLju0QGSk
PSUo4ESf/eAUeoO0ecv94L0GGNEPyS6YnLfU9fd+4WdX9oY17Bf4rKELwr3JxdLVSMq8i5uMB7Ma
v2AxkwHX5XjK4ve2U5j5JP3RXjBoSckzwx7k/9STzl4bGnhRm6Cfli7D3iBuvrcwuyqv3l3zurfu
fY+bTR7EYLDhofWuUFJrJjuPH2Z3lB0z9MTEsqB1j8LpzlGA8lwfgpeaIZlXWGdVdjrmRkIFq3Wd
FWKbsQJstMLcG7V47DSSQLPQRqI0FHtNujfbGgcEGeUVEwj9P/dlEjlQHKwJZgzTLwLR1k7xl5Wg
u3NNsrmCIDojp2o2nhs9lLVqLqa3ImQD+ndbNKuqMIYlvOF+I3jClo0Y25nmq5bEXE2V/xYJnBN2
AWDadLxtZzCApXNTWuYpzAzk3tH0JBHS+7h93QpviS2cZm9kYU62pHJXPtXdihug25eIIbAB59tG
leYxqX36V6EzL6LbQZpgGRKQxRIlh5qSEEU+2DUCBrm0dhNDuO3Jfx4m+9SPxVtcTfEpcmRwojux
rdIh3/YjRss4mcUbJDiyrn/6kXjrcTFtc507toC0ffQ7qqZBVZ+ZS6Kfi8NKTyHMGd9aNOGy1FpQ
SrbL9FGV54YOozfgi/RcZJBiIvzQAMkPHQEqc1UmOCME9+OE28tNWvyI9neCpvmUOij1kmxPKg5e
qHjAK5G3NCCz4t7NvPJcFXC8oPtgdhi+yYjA5jIL0kguaNw3Q/WXXNOOPViXLdQqRqwWt2xthNvM
YFZbYFj94UN/nRG7FFzEMCTadC09sHb9QFkBsp4+9w3m17sfQm5zOCYzV4hAq0gNI43+VfH0DMJk
vFDRE4NkN1bFW6PBJs8xUfq2uQOVAzDqgeyCYScCEIlChK++sg5+k61whT/mGCERd/Qr5jhUKC52
AMx2jIINNBNhvMd2SrQnqd3IYc0fIUeApWdE92gAeZTGl4RCZey4GNW3J63nhvT65dC7J72ZyL1D
5Z47xrXW67vIM9+SwX+tvfKR7nHqowO1g1fCzge2LDBnIEfB3lb610SieYS3I8pw4BRtAW6/eQlI
fViaQeItUxMhP/bUby1vPvW+e00jnEa/9ogx6g5GgiWug3cNM0OtAwcvbj+h21TDRePMsB5qdHuN
R7FaR3d+Hv0MpjvNGO7yov+AEgxbvQekYWDEXAiFDEIMNud+MC2rIvlR+8dIFk/dDKG08eiJMvvk
zD962BizSeOgQbxlmtEXdrixWto71Gr+sWzwFWsQPplCuanY+no9Yupoi72QDjikAkSnmNI7vcY3
M5R00cuGvOnmgXwFYsPS/kYMKre0+TVJbNBiQDDUP+lj8KImCEecKFAoGjjHWmVsBCXGQnq+tgW+
fxXetAEuy0ZqYzXpNePYk2e4YLe+xKFPAxrjkcjLDPCHuEbBdJTKJZFs/Ah0rC9Kv2X28KG7iKUm
fBO+rw51HnDYcBBicQRelCMuC1qTw4pEQEocZSXwXWF/ZT11Zp+8drna9L1/gnJ3NhLr6vjEvZUl
2yjPwDc1qVpUfU2+vH3Fas+QQkNPVqSn3k8wiGTDXTjP8gDDvwrU+ljZEBOasXAxs6XjptNgd40l
LyXNJ1K30nWrI2Eyw06jGJe3anIqaGpIBByb4jJqi8c2w2kwcVh9IPQafZY0aPfD7pQdDVYArou6
I5Ivbq1o5w/pzkEYO2SEw6c2J4YR3XLe2SvDxrMdF7kDhKno177/mYUDs8WvX1lOjYRrpCeoanWO
SYOzzXl2gGwBPa+lpq+ayNsLlJN11qrz6GPrKWi2Wo6ziNn22gQjhTMahImF5rE0wR/AHz10fG2T
jG5OmIFEGTutQcBoUUUIYOh5kPcD1N04qpeNBRqa+74iAGuT2+43vLdjIFOa1+CPVyZJjHpVTbuG
44EV9rcxrJ9Tks+S2SXKTBqCUvFijo92U+A4zrqDKSmMdFIf42mdOoQ/BjTGGxEh2apmxn7ZbT0h
6rXW92efXOmDjzmcEI3slFn+ktDMCskbfnQboVtoJssyu4Q+wpEG8RQlXYKHcZo+Sl6Avul2RAEX
9gD8AGwfWRrXhjfxs1NHLJk0gRUV3hmgKuQ0hP404oneMtCGZhBqMWGSdjYMIyi+5OqpiUAggxiR
kbS5QT7oaTVd84NDF8xvcHzRX69IRQcaMWLKkca6rC13bzCqxYIiKJelt6pYvib4ZGaJhRyDwUWr
S+0gR6p42wEuGBtdhhIuHpD1Zkerzr+IlbI3XMK9QwM+TIeTJuongRQ79W+WIAAsTM6u6bSrPJR7
1jy+ENE8lcVZb8BfkjcLKHO4ctR+CFx32sRCwN8Rxs0iOIq8qRBS29x7iMkgeygKUz2A2NFKiQQM
eNmWSCG1qD3R7tH40frLVAq0O2F6yLrS6E2ziXOnOhpuW3EAbtolatliR2ZpdVUl1FLyVCEHxMfW
0g5DNWhr5JYO+XDMJW2BDHGYmwpTi2mcJCRvsghiHytzDRT+ELj5tNMi9z0cSI5IFOeshUzVFnQj
bNmpp3XJNn2Ce7vte8s5ByiDeSAU1vfe+mwy1s3U6CqiQ5tzrnftLurz8xDk+RYmBBk+QfqQywgu
4kBqL0pSq4H5SGOBk69p3lW6fMzKF8hIwX2eYw7oY6I4pxxdQBNcaNzqK8cawxVG1e2goHzZpnQf
LEM/6d7cZUOVFI/ijMdQLfsYJ3LhDjvM2IQB+CHAfJoc66mRxFGA3+0HSuFqNJ4dxfqn2IB6WoNL
K8bdHtDj7nxjS698hPeGmVyL91rOJRMxsrEwCdZDQDPZx5is2c1XoRMDglNr01jaKTfq7agUIiNn
mWp4lkaPhFoSCQEgN5nbsReW/cYzYQE307fdOChAW7BUFkomiy2FtGfIxzZk29CiYie17c3UcVCM
uMmiChccjGxF1tJYLHm2Hs1wR3JHy0kQK6AzHTD7Y1kxUJTlMtjEkGOqHnFcXlp0WXGLRdjstw1R
FEyx8purJSa7TPDW0AwfPBO4Quwu6zZ+5YmcFlbg9AhazYIeWUN4rCaJkxdPTT4Mq0lH/kmf5xFq
yJGTDKtpR6espfCuifZZtJXuL21XI40iGXBZZ3zELPaUsTSKF6rGS1lgi7MkhHaNA64vbcQGRAGC
lGfqHfWMMyJtuJGruAJTf44lmLpJUl5xXGM7sXDQpNlBRR1ZpNZ0NqqUZl9GQJc91HdFoa2lN++9
XqtvA8TTS/ial7T5mRumALag4+XjVxgNmvXxNWnp3oQDAzVS4N6tT1vn7siSgWiU4qAwovN2LZZf
rcaFl5AZFTXOa2RNzcEI0zdpVqiQQYgtXXozEYeePaUq6lQ0CPteMfJtUwAG3AynZEhguIY1is2I
uNiK6Aa7Ck6SweO2s6k7CxiGbpxDv69eaz/Fvqi7iBYOfaUH64JQBWK9cQ3qF7/P5kQECl6zQTra
gUTGakflq9o9a0O3ALX6mCtSIUP5Hmc5UW1A2Eilx+dbmBKyo1l8mxo4vFpa9zknoRXNMkJrc/+z
7hQ61Ajgb8AQeKkqbzMSFZqoB2k0RCJiNXcOTl6jK8LcTfcxGV8hBm7KYqNFZ5iXgf8RTVho1UM+
lrg/NRO8eh0TRjyUm0o3n8BUgkcH3egGKb5svGcSWilPSz8gWkel+NpgpLDuXFwbdn0Q+KBBxLAR
aBSUGcN5/wwz5luUR+IMr+GozoOFA8rGFUCydb5r5WQuJDXj2tP8S+2Mtw5+8VbTZoVlVaxKWPE4
3DBdjvcoiGlqoeLuVgT0QkZDfN+9mRaSaqL1KCqD2UschQeWigsKanyG7aFobgEPkUxfVHYfNyyi
4n3TwImNrYemubX1Q3Hto+nkNQOHFJzpkIwJJBHsnj6Fz2pMLJKrAnzPHE7rzrOh6YGzT0HLWHxm
qwi0QiIx4A1GtK7z/BNmkr9xtAC5ZgHj06e+WUzNpsjnsjpb1pnT7lTtnrUJ+zfG7Kmg51uUAVvy
DiIIRX/F1lZUNKolGa+ilCT9MlcnN3s71vckVei0SnguKs18rEVA4I59p6b0ZwephyvIl42H1FPY
FtZWoC9Db5+Cu8F0ZvYUWPHa6N1H207pVefubg46Aij+0ZZiY8aICoy1D+Q0D78GeRdhWe+TL2HT
Gpleq+I+JoGmIH/Pz9F67SZ17TJ62Rc3vx+yayUw5F59omDxgX/XtKVKZPEqukzOXUbSk2yfGwYj
HVXrzVADygAwdeLb6nwPHpbx0xzuLZu1FRLnGPzoODk6MdYRjLniMvTjO11ysZgcb2WNqLvqyXuy
kxRTncJZZEbmZbJ4DgofVI4ck4/BpTvdOr69M4mr4I2Pr6kiQFISU5wCQ8ym7F7RKgOkCpKsuqQO
lIfJcp+Q8o4MVSPmF3H4GkZvkTxJ/Txkb1n9VbQjzZVsXbB1BT0BaYZCd6ZNSYMxKHoUljg0U+Ju
vHrfmjdZAfWN8hu2KG0XNYbOdUb7Fxa7ORKSMjTsqaa42zTOnCkeTyIZ3ZEVRwOd2+mvPDeCgXEQ
slbT39yRWpTtqoiQ4ZSMMcPHBSwIPKnqA7qglJU9JeBcyBcGdwR/PSjCq4HhWiuL6KzWQnKbOu7R
NfdOCF9gRF6ivoBHLcFI79qC66/5SPlQ8PMQqI+QD6Dm4bcEobBw1ElXXDQ1XT/1ZQ1fk5UtNbEd
UCG72oDQSF+Q97DIgYxLdovOxLpffGo161T96sRnY97WOBxZ7YNufI/yWGvbyXtNg289P6Xhehr3
A85HD+OUotDkaiXFfTtJVtQB1GzqLSv7Y2TtKejXNckrJ6CWJljw1ZFME9AiSYGGDOrRAgFEssxl
GrFCtjWNiDxDl5XpFjHXbHg7GfnUuy4Ts30IJz/NiM66trCttW5toNWHzKhhESGWL80zEyKKRkt5
2zrXmBfvKH9lcB+Gs0Qa3zvaPCrhlvDkIXsPI5Inof6DheIH6KX9kDviyaQ/sKakZYIU9UurQDkJ
WEkrOfloqj4o646u3SFHi4NcHNwDvGCu/sS0XVevc6q4YbyarUstrZNP2EByTOJgOzn2Xsqnpv0U
4zl18SY+yPLspF81Xdr+1yGTWxjVPu4ezstPA6NVfIXhPCzBV+S1d7qBj7xYbvLs2nFthJnjs0/v
o+AzhN41gCDXCE+iV77quW89/iFMeDl4x1G7kR3jSo3gYB5Dc9+CPG2y70FcycB0OcP3hJKhTCOe
44MN9dNFpB0rnnFcvJqKsPxzfu+0e2uCDoEW9NYVGNd7i2wQo04/x/CAMGZJ6m9JsBQLwgwBtvVj
TAgtIUvEfEcAz6qcFC9IE2aD2Yo/q7JdBViqTK5KrIYNAnWjQgTkbsWo+LjIkwSs/oXS44FIt4Wh
fzhBsVWNvCOnex9TJ4m64fVNSLu039iU2uLTCppV3Pf7BH7viNKohIVBJBIsiMHa9uaxmntsk81x
aHJYonsPYVnLadPnEi3crktP9JWzfJUU0LTzLO8OaT9NG2XaXw75OlbXziouf4fpKo0wHEwR54IC
F6vuMcNSWYC7Z6Z0Aq9NcR1Wakesm2p8uAYTtHRbnxE2JbmBTeABPOqXPccOJm/ZTwdlVk6BmSj7
GDtz6KX+TBTfnaUJSufuoYlQJ3oLp7EfvLbC4gP4GlCUMlfi4CfdPTozY1m1HEcMJ4X7jwqO6B1S
CODdpxpk70a/h3Ej92pyAHN5yYSlPAHeMlX7FlDW1mlIlUjcewP6blBnR/dsIkNrn2ys4qEAQfwf
7J3HcuxImqXfpfdIg3CoxfQiAqEZFEEZ3MAoAQfg0Prp+8Otsp6uMpu2rl0vZleVyXuTDAIu/nPO
dxSFD8lKJC+Cw0QD+rDuOaXSR+OZq8JiJkMrdNqN+4G0ShWQwGVsOg10v9H3GQih/xK6uyMR+9GR
10Mp3UeQ/K2lWayTO1oc9rQq6qdk3rnVOJ073cP+rz8X9FAGpPYBo0JNciNe/wQIICHLx0gwSdZy
7ida39MEDNnBRLKcMQdsOCON21BsmpJmOKKjK7NbVlMASrpTP1iSWYZpkhUz8wtaDYJiSlPsWMJJ
8FzOATWLNGsUBrgWeEWfdE81VGOSe/C8kNaIxfP9ygxUbvjpm1ics8VqtmugEw5KP7il2E3zjE06
dR4M6f7UrXkHPZmb6eBcEzJKVguKxaIrl5YnJD785O2UgaRF5DYq5xIKeh0cxtSjd+pBv0wZTVH0
VmncbZY8XASaY94UBs7NSllcY3I67n/ISa5CROIMXwg2b4uxwsiJNQUCsRfpYgOJdg0bF1fAVT5S
FVSAdK7XUG7Jbn/FdsfNlmt7oTW3jU5xblE1gQwN4AMkfDYmAMR1/zyUm0cT5pHqQBOPxboD28uZ
pId/izhsa5c81Q++dBBA7psk4zfhb+heTrNkizOGyL6GpuLmU1C4vTrF4J1qdlYfFj2pa34HmTga
jrfv4mibFzDua5PNjNwJb1sPB4tnkDC9JL6kNmHSHmaO39GQMmc840EI0Na2M8jx2hcrOeGCpgWL
bzww1UBYz7jLfM7Vk5bpOA8WpJ/Op98P9LVh1VjjZ7nD6S505y7thhOh8l2h2lNNq3s1/Y5+fKrj
l1z+cJ+ki3RXVt3moYuvnk7q2kxAyfD1dnnIZH/skIyd9id2QSiy/3WoQqpFc2E7Nsk+1f0rxBo0
n3zY04nqJFtCuhghhqe02lVqp3u3qRuUxlb29169Uyy//Z3jPxGsnd3NnH4KcS4Y3Lg0ZQU9ZFIL
tWWQd+CtIuM5Evs2PfFPJjoT8vg7zd7y5Cvln4rHPAleDHliEGIumJz1xL3YzN7bEP+ymQMyIENN
Q6J2l86vfnfJy9PM+csjegRcpkov9J0WC5ab2jMXaalGLYeJD0uaw8jT4CDb9h8ZsUMGIvxFF1+c
5t3KBvowfGv5b2Jek+pb5He2dmMllFE8EqGjKM1NjySz4UEkzYmyy6nQHhwYzTxcOGZURkFBA4el
Zb0mZQ0Rq3fNM0dz1dt7wVnchiaW0ddHs+0Mo73GxVsaDB8E572QSDbfJ++QGz64DCR4hfoulZvZ
c7e9Ebawmik7o8EhkIoiTg1vLb0C+F9y484u7pV9SWt/U75A6f8x+tZizlRfsaMDILUkWicWMjq3
pm589Tgv4Nd7yuJ5PxUtwxpvPfLsJnQ8Ld15WKdXkcYUNeDJn8yXhofPEqykinpojtn9yCzFuzb+
izXRDIMdFkh5aE+/CCRPFuM0yjv5E1U2QMbZS2wV23QA32a85Dht1xJLFm5mI5jDpDvm1l42CKwJ
AgS6tc3rHhiJ80A69+CMoEwy6uvnN5yO2xqe/IJuVDjvtH7HeTEz8q09RzgYK+RGe5ckzmnCvj70
Pt56JjoK30cSlPF1agFg2HWQRliSwxgUNbgo5lORlh25gN1Kfdo4Gu2FiL4cYEXMgJmmgpjX2rRu
hygM0pTfJXPX/lpa6efESzV24SHL3V0WkTlkmGwjLk/EUlyZbdxmpPp8JgVqriNi4RxrV1PxoQk+
Kf9nKJ7nmAMBbV7mtmWwPNaPGuHP1Di1w3dFv4B3hUNpxFe7fuy0SzM8Vc27n53z4afv702ihOE1
y56q7NZMvtPpYXbO9gQpp3l03Qd9BBLBD5Hw69ZWbQVzf3wbGZdQ1Kp9x7aLv+MF78M6liUXMsoA
W2g6RIpb7bocRJUL5oGJINW+6CbzDV046YLS7N96/ZV6pKr5scd76nhXQ0zpDF5siu7X6JKcZb4j
5xHTyYy6OsyHxKw/y/m10B7r9mA5v6F6TeWbV6U/kbm3mjNOSg2qhW1Rrzz8tksnJ6JX5m2LNL0f
lXgkel25oriX1uKScTwMh7g3WxQ/1PxZh/xWpoeBuka5MYES8tnYjf7VDdZR9X4CNUA5G3eK31If
egcHh8j3gwwJTSoYHMabMTQcx1s6T3jSRh03S7UTS2jA8zGRNfN6cCsKAmj6RbQbD/a0c/PnVDHb
Ug8iIpb4SS8gN0+HKT7DnitCnEMZ/ZJFD2pGqOtietPDczIftPwLOD6msk0KsD6ZejrDHULJ0c1E
S5TdDWvFjL1vTsuLxkUd2ruzLkudId1vE6VEUqFBkhy0GBbS8Bf3vwXzHEBjtr1X6V5H5hAVTZfG
8IiBE3W/vFeBjhcBXsMQUfkW/tQU8ToYWAVm1laA3wM6Z9dzIPgsuhE2hvdKp9fK157r+aRr+bMx
Fw9OTU7TRyHU+udM/3B5SG3hrlbGbB51ZZvBNEPPobgvHmksaBiITCk12UAeumtmn4vkxSFs1is8
3CU8KROJ2is5+Wv3AvRjXev9rplv7bFuWLxT7YbOPvT4ipMymGA4qejCKrmPaiautbGzwJK8ILqd
Gn7FIPWLU3bLfKOUyDfGpRV7pRNH97UpPZiU5urGdJ6K7C1KNnRTZ8bTSPlhsmsqfd0kly65qdTF
zvdYYQMcoDJ71q0bfG0lPi5/T4LAAx8QxVdL3nsptx9nop7lapffjniZuqMFxY/Yhs54x/WfQk5D
XEND69Gpko1sgkbdsaA0McXbC94KHeMIcTVas1gWmyGS9ORdyoGn4mHo3v0cQtKHjNYZ19LioUCb
fG1KkEs/jv6WOGePTHX25aZvifueRk86pqiRMInD2gZsEKuC3j1kyV1jnHT7wWYnZ3vEQKJCPxiT
Z1089ePLYD8W5pvh4HvgKhX/RMVNpV1GueWKuJLcdAe4Of10GgwqNGW8MRbwyefk3LsQ9pyR7rm7
tDwP2mGmHB7yJc7Mgq5f79FEWrRvCuuaWb9h9kobkuPeeMTdzF3O50j3SQR5wzh51hZy28qp3p3k
F//OfaXuLK4LUXScOnK0tNDNMOC098HAey1/Um3vjPx2YNcM85omEYT3F6e8UCXtfzd2vDGnmwxu
F9+B+ojEZYkw+4+m9xyGLwVAU5XsYidCHvfuQ/k8RZd0eTzLsxT3LrqGi4cyVs9UyvO+3jnypWHY
0ftPgg8OQ1Uc9jsD1O4majzKTyLEC5I73tWlXy1aa36/86J9SWSqOMy4tGeJ9d19B38CioRT8oGy
u5XHgbk2P/P5NbZh9ERPXjF0DMyaYxrtuai5nCbnFGnb+E5K2BncMSsIUHr/CcY4t+ArA4TaeuW7
T6XFJF5TBpbRgrrOH202lKyP1mnJnQKkAcA1gSJSMg9b0clNFgnvB++tZ12ZKd6k5oAFW9wzC2ut
+4VPx7r7WdWsNLmOzaKfiisF1H6mmpXw07cMjsRauXGyLrv87PuRvZMpyco+dO4AD80sWD3ebyeW
KJ9Y8eCQOPwXG6fCk/vb4KdqwDDC4V51NYetQpCMfBwiikDY6s9hx0UejYcbTUFo0mbSjUPD5bEd
LrN6j7ikFpbFhs0R4Nw3Z2XeWfNj4n6XIGTlebiFKrRySuOFnu8h8CQx7+ltWPBe5lB/61p0Y+a0
C89F664KqtoZt2s0N1l4wbBFOf4hWsQ2OTApN/VxC82fnjSN8L/mzc5ap6h134aPpWf84n8oj6BE
DQMLSl6Kc2jNxPEdC5BsNASioZZH9NY5Vm+So0Q0AePPABPt+hnTQG99mkSYaDBB+cQAti69gXXG
h8YI7WztJT7VvRhiE9O/Oo33SV8mTX/tq0Az1dvlCGb3O1JsvM3G+OJPGklUnbMhqRMq0+QpwpUw
hSHewhrQTgj5qT8XrcDaaBK1kiRwsNfM/X5sUOK1zuW9nzk9zxhPd46pRWun6DaTEep3E5G1yBmK
c5qnzOepArYZLzBe1lyWRoMCz/XcXip65tuep4sWcGRxu7gIWgfAwMJRcLz0TXZgQmoogrTJXNqB
+07HBHJtJtojvY1ratQGADmlt8FCtY7HiO1Djfam+tOj1493hkXpZKi/+WkPiEFLe6Ru3ry6tq6p
mXgH1XHBFFaD5JRgjiZ/7LohwMAqiSC6zjxv1nFuMGV25sRoX0topioxBG8E97ITUn6/Cf0PNbjl
vi8V1dQarEKB34fqCC9wmybFtwGVKTSowU0romAhYAjok0dsHO22NHprJ9oRGE4sJKK9/hOjo647
NbSrWk5ETMLqOoa39ZRcS0ZasMIuLqNHKn3xog90gvZMFZnX5UFnM5wpYC7ZCDJI6NWwseTcrBKf
/ztD53DH7mPW+cKCyUIXgUOFE6hvOMTDq6W2J8YyYTg9N1dbMbIfuYk4/pFadvYGJa88BZzJSOBB
jZsCC5bfbu68V4/Pnx/ZbLKHCPPHuh2sm8jeSFE/5Gn86sRfWZtCZJA4IzX1lHgFC6FzjMotaPEA
cAUnIZOplalr3EjlomwRL1V4bdft7A03enxLO7a+S6diizzXnHzoz2BsPnpMUSspCNC5znQBGbkb
Q/thlPwU48YR41n48UtCprocL/H4LL0GNN/k42etSzaF0qyDgheNQWZ84xdDvjbc8aU18d164PAw
k4bbIWGZgfDF7glbJS4ZIOk0T7CUxB9z/t1krBVDy1MvPUaCPtkmBfS4AamiS2YLkSaMtasgb9X5
U5VDxnVSftxazttWmOHezoHtOMaV1h0M60Xi7aKaLIamSEIMWv+SM2RbrIQ2XI7qdpYc73UUFH+U
XBNqpsYe2JkGyPxBamJjT/VugtPDeFB/jUYDH47jb2VCq05iMqz1etDnRmjcEx/6CZMMwQMQWCT9
eNsPxjcsAPxRKiJlH2sJpkK05nmKTmwa95pXPKRtz8tdMn9lIrxtJMNMdsSkyHjxregztSPelNh9
mTkUW/3YwV0DbTRS7oT3zeoD+pU+wY/uDJU4e6hHnF04/lAhel/qbbIN+2RL+954aFxESDf3trkw
6bY3m3bXYNIuJBdAfWBXR+UvImxcFp6Drv3Wu5Es6riQ/mZu9S1uOsQSPs+Z1iwSxFtL2achwf8G
b6BxYIFITysIRupHykMJPRSxsVYT/YUhJHTDrt5VPB09itACaY/7ri1mjObFTWcx3DVHPBuRWLQl
nqY0wlAV+7gCcuesOW1/StP3KWHJqLtqXleJywWig63r6g+aSG4yDc3YHKiXJuebH8iRMXWtN9Qq
/li9m28bqKmGYzH8hnfF49hhgpPN/QJ+ldggp87B0ZBn5yyv/VMjy/2YDjt9RAi2ML+fqMUMxjE5
TKnV7n1yTPy2+0ffgRNQMZy7KeZbYc36uhuALZNB2bj0gvl4zLaN5f9m2EJ7afzwGq7macTmG6Xa
qYww17T+rhcErnAHXyPP5CdT2SbLopecGaRDUTcka5PPntmh3SVfXkQ+lugjH5IrVpmtiNvy/IYp
YNBsTqmgS6rdIKcADP9XxnO/E3NHvMIhyz7bjxiXs4DkMIp8hXToK9LIxrtbSWPHjgSA18sRNJ3o
3WqJUrMjopXAY/CwoTaGfdWpM1szkNA3AtYhXmg/BNYNMr2GQUpLMHVsfB/m6D9Lh0zDkk0vuYsq
h3aKMKL1Yual49l79tspD9K80jir1dOmdFx8bj4Aao/mYpfZ2tVo4nc9Vd9zODT7pn7w8vy2HlS7
Rk9W64w27iounmrlFtwsaKIDBmejcGJVGI3ffLpr9NwhD4gBwzUI3lGzQVSwbsVqMBR8w57/js/g
pyFvHAyajxe8Le6Qz2lg77h2uu+ahfdxEihYej88aZ55xmNkra6prwkCOMbOH2165pLqMo2K+2G3
8+MoDTw8EDxwDnx2Ft5cpkztI1Qnfm+bRkvuwo4bOJUs0XqqNR9jJNGIrg75fLgGzW5v7LgiZ/KZ
/X7fNqZ1TnREroJlAbAeW0He7LWWCqXR649lKRB3G7NcYHrv01DCP8Imv67EQriHRqricZ02B9yv
H6Dz06M3R1cLMHhgYzqUebrnLIZBBk5/meEYzkeMHBNgRt0Z3wbkJmKS6itqmWCnMh+CfPhoXWpP
bZcDho4Qu1FLc2BzoC+Mo2NfY6bE7g6FPvrY67a4Wu5IlZCb0Lfs4HDt2w6PSL3FvcUxUiRfS2R0
x9McwJEkFI8TA8lvzrfQQgFVF5yAfOUTdk0wIlETjV/Iwx2tFs47wQOA+ejZDXNn0HMfTH8PNM+E
+zqTJ60nWp445B6sCcMzBiJkOeowouZhHFIdcxZhEaFRaa4X4aPP4A7z6xzguYxginMWH7JHTnLe
mSpPy0uY3E3GkcvpNUwKBlY2ewrLSHd04L1uSAno/W8mqDbNdf3B8XGJkN674oIM3D5KHi3lHyg0
uci6xgPmVq/N7GRMrLyDqEv2fhwKgnZKQAfiiWNugCd9Z7hQzvC/JZvJk2fA3RaJf/9sRADi2uVQ
IzzuICFjOJq8GbUNlfqR/fTh+8UBZxBpTbf69QuqHot4JxvN5ePQwyCx0jeXcT4yUU1/Ssx6/oPT
4bEewg9s4mfYts2OcCRRnWl+kWM47UpDXmPdwECiiD4oAi6uZm5iynzpAGXgIGHJumX1MVolcOK5
/oSN/8L9L6O5CHJLYWl3s7mr8uFqOvNJlOq1m6qbcZHqxjjfTxZ9BJxahV/uatfA4KkP2i5zuPWE
DRsthJ8Xb980gAGHrL7VczIZpnrJJiPaFti0eKyMo2Gaxgoz07ZO23bnKrRxbrujUCinfWPsPSIr
wSjb3TBh8y9s+2timIMWP+5VPqPB2SBjBHsu1USfFa6J3Vz7b2VuM872VfYS5oewGZNtJxmGw5p9
9XsOA9JyaA8HezZgVoE/7uOhTEj5aPy7zvrwG0nWpKjeDfk5CtbbmF4DNVdHK1PWJo75gz0Mmdkf
tVsHloLbN88ABQpKeRRsh8zZEeTmXfVSGSguym2E6qKn80Xg5mMtxQMFxrRujJe23lt5s1Px4rQw
uTc79esgTZDYzARTQs9bXuPEicGRtcsSwTUoN0MaBbh7lJihaAjmMxgStanaXWLp6barumIfm+3O
oW2pq0xqEkPwvKlB30biUlsRb+0yNQ/2hzm5OkEF1tJhlB+TizehAgWuIlNi1cdpH9pcWUuJPybz
803aLxnKeIfoZpOBHxE28w2JAhOVBTM4YL0q05Jjb5V3HVZCz4/jG8VQocpieUqMGrOSlu0HRM1S
H2ikVfSPlWX4I2c5bXQCYSBAE4DLXM71IcmCEFfWqgfeytIEu98Ps7u5ZNN3fFx8UcFNxO3XiQnG
zWsc3G459uQ8Jp+gnam87U9Ghg4eehhxJXZJkh4z+xPHPlKHDCzzoxllXybEUJqp537Ndf8Q5khx
7qx/jCpeOz0g9iiKrrrVGhQSVTmgXnqyMnvkjjFPXIF1n1MPFw2x12zaPK0ct4Lvst6HSIWikpda
j/c9Jwbu7OhVRed8TFb3QtTnZA1PVm0mN56N9FgL8q9OoojJw4/vGBVkNeBOYRwbX8SB2yWKpcLr
14WIFxO3etUXcQv3H0URIX0rIcYZuCP1Db9Nfso6yzfELEiOtN0hnGW/AY2UwhwpWJxE9FhIo1iH
bHIy6/27GnV3qmguFVnDGWwo3IDYR3jCP/s7oyX9yZL71Xg3QhW4y0TZrjWSKBscvAMVAmmEKaZN
TjV1Xma803TbfGjPkeqMW1f+ZrNd3A5uG9i9+aQVln1Kxm5ZAumDz6UpyRdBQ/RhL2WmOtdW+VRJ
t1/lg1nt2gjenkxb+6mrzY2fHvk1v9ozG1NEh1NrWvXKixdnWVyc/3ztn+80xONIxxXRBvwedix5
M8gwrCIKDQ7G6DMxZQ8ISNHA0hqxV8eYiNvhbDaERKtxHA7QqS8xz96NN3Y71bjaQWtn3IFgC8SI
z8ToJv3kx8cs71pkCp7khdDg4nZeV8CvjmXksSDFzaE2pm96lvyjNnBzEm6+qXOyEloOPvQPwmGM
2Ux8M3p1FqFcMhze+B3zLZUyvyWmyKF8cpsbRaFbx/hmZCcmi5qfi+iJPyV2MRkozjjJDBsoP7+l
5NZvqVYFNdOiFNE1BF6yBGtPdfh7j9hLVjR50DN5UZ0cd5gw8Si4FJTQz76M2kNxQ9wlX1MWxUB9
BJNCCixIkMGCNO7ujdZ49h3x7CYq22njyRpH5zyFcbkZh6TeNEY9r03R5NuxV1WApXfBwLwZvDgA
b2t72wzJ1+h5N11lxY9ZOr9r3L9OhKUPukL4Kwh7qyS1H6QCmly1+NGWIvfSbctjGiIwAUG+hang
HwuBnh7p0cFnqnmocoavUQV8tirFbTjO607rTI536UrjTrLJdWLUf1AYucC0zZef88yj0qVJgbrM
0ZuOLmRYSZC0rEGladwUOT+2U9v5QXnDll5Ftc07owqA8EAnIm9zWti5Wl/4u1xH2THwbRe49joC
v0QKcm0bU49LunUIphDTBR+efz+p+mPEATD46smudX4fHHha0VBNMwNP66mRYD+ybo223dtSd46a
LZcIUwZFZ0SeNnyXAxCQuDRm4Kfwm2OABJqIG6gJai9T9KxnEWVfXPmK1vqZKzokVD4UQHnBgEx2
fulbyJbV2OFPh3W7mfyxvNY20T6Z4SysWD6bvivIsJIL5PXl6mdTbA3WtV0+0G75d5NdWttc9u9/
MA9AuYuDRlNtM7PDJCKMLl0NOsce5KGyEpLP4FoCt+rKQ6IzEtXxydusvoXRMMo07K8/f/G48KkK
pxh3hQEjuIVqgQXVn3YS/lHQDtlX6nCUnBK2SFWSCVHzAE974o2QIlSBZY2QRd0RmlNcYCIEgM19
HLaPc1MAZOplagUGU6MDISx3VVKBsrFL41jYRXIWCzEF9ymxmQkeVG4r7xCN4YZZx6VPODdX8gOa
SXqxqWfSRq6bUdhmmwZ45n0OSJytnBigqC9+gQH4D9UkDBGTcK/v65r12GupL1twLWHT8nzfFSPN
MdNYVGvDTIo96OMbnX14bVtVf1I+piucJQBHIntvEFlMFFYcrUv4x3KcbkJn2M6OxEuW0VCNyLlo
ofqSH5hgjPfGrWA+WkQmykCHB5cK4FvGyhsjc9wHnuNjtEzxpp7UxZhQuxFWyfecUjyjlqdr9unl
ixk844xQ3cHN/A+UwnuV6PI2MiKGZDSpgRNAXVi+vBoFWcnY3HxrPHSnrit201J9TJHOxR4Y6Liw
gROHB4T+eSSMij026+7dxqYWFEdZlOOW1wZSSUM02MdsqE4yISFGTqVZC58nJGxoh66TWOdaNN5J
C+N16ymBN3N6sqbms0hzboDhNcVe+TdGxr/EX3oqIJepfwYvQU/6T+7Sv5/lFyCO4rf9b79q91Pc
flC29c9ftHw3//l3/e9gOBkCtNH/G+J0I3++4vaHTpsf+Q/VyH/+3A+R4f/zb/5fzGKoP3dt3XEN
6w+V6W8MT/8v3G6e4YulYhexb6F75kX9p9DY/ct0F3KM8B3PdAwXHs7fUU4ChCfRb9Cehqk73D3/
JZST/08MFt2ABKrrnvA9/jsLauof0SedPoDJrCGukE6uA7TG5tTh7xAmkb0if+g9QZgsbDuEefpS
hB6RiYCGEdv43lpRjZtmLAyEhDUHSzdWPkoHEdrlGKmXJNIsLo4MmojkGgzkimkRRxqxSzlhmm30
KTNk0K7feCpibiHkTURBGlMW+853aIlJMZ0zq7jpCRRrnrBppZktTtbOMVfqdbTRbJOenoaanpO0
dEmCgnPWqlwHgDu4+4j4adY0gOaBeESpmT4kxCqdjDdcawWzw773LpEqfr1QbA0D/oXVN/ciZ7Q4
qiwE6KxhXQrFcOh67bPK9CfbbeUFeskBiCS1a67NdMTOsflyBbQYs3leJu6mCkEvTheLZjHec9wh
YoWmC9E7NdDBLSuRu0KzB6o6sMCGOB8XD+vif98zNWWaMRLtU/jUGM/+//f4f8RiA7/9373Htz/l
R/ZfIbx/vv5v76/n/cWdyXJR3HyL0nKLv+lv76+n/wXEFEKbyRh0AaH9XwSvBW+N/nAPdi9oe8f0
QDD9/f01nb8s0FC6B/rItEwIEv8Kio3a73+AKIEQEK7gv7UsVP+VMJVoaopaDpp7l6nhA/y17o6L
uDoMdVnx8pkFo3u/7ZkpDcwVXjjmeEVg1o2201OcWauKLoFNWCtg7EwUN5Wh0fhYttWNov0jSO0p
/RysrmfgwKAMz3LS/3BxtdEHFfUUQ2cGMKPHINRd9yuvfH1fhUlzGxc9Hmi8fK9CqOIsDMImZjeM
Zw8Z+3FmNLWJZkP/SYfCDxIx1QjVeurC78ar7etKHmumBLeA9htU2bLixVW1nd3DtDO+cpuzGqft
7HO2x+RqJim+Naegp2BolXcipM11IpcOha9ereVHO7eQs02/PDppZZ5Q3LvXITay58os8Bu1gw8K
RAgjdwN+gCWDkbn9xQShCe2GNMeVJZGwepMZfDMUEkgGz7TWrRqZGrccCN2LN1s2ETPTjp47GuLp
dSjqZAoECa33vmjbk1KaEa+yTMm30E1ZLnUBPsEk6HaRvaterdGs6XMzoukmEar7TudWvzEcBfQx
0kyue1GE3tIvnappb9CWPOOWEUb1Po0l5z/pJ2SLwTNn9to2xsVfaMnOZ15EjQAXdvMqXIxpq67g
PO11hf4eIYyR3Cpib+3TL3Lp49G57+nzqIOpJWDFlMlM8aSpzGU+lIJGAxsKbJRgtBHNKxvx7qPy
zB5bWbQ450RvENtnbvDKpLG7pG1eP4S2jbVuNmx4UDqr/6aWPo0AHGkwKZI22iV1X9+UQotoSxxL
LNyo1lzz0XMN0nHhRBkA84zM4PK9ySyrMLa4b1FdIxnXi8DQM0iGgqevU0CJb2C0aM1oK/enYjGn
47eYlvOk088Rkhgl7KvGKzDA9fOo/xYNnzsBUB86rmFZd0nbdMHo5ba9wmE8gzDww3Dndnp9cjjc
4WAsB5cCm0K8Sf7UGSBU85kOIUZQX9rq7IYts7B2mTEDuhJyMVJxEndDSr2YxlDo3UZS25QAyLhP
dHZGgKMcS+alBIbrkjkqzdsM0mHBhacxFgXOjjzJZlwCVEpRpAbmA+JU/5pGMT2tFaWpyUrq0VID
4zjRt7SMapv5VEYYLef9bWIuDTxajS1t7U26eHXrmQiOXdqOjxSVCIGp3gJI69ddiro66N4m9Pru
6vGb2OeoSPNx5n8+FCKBURdj1TgNplcZD5qPPcKVY3VXMzamZRK+lA+8SJ7aWvm3YygwnKeiHjrO
BDnQIIQjI9xl+dD+ujUjvLqOO5fcj49CmQ2ciTjJw2tGuJmRwu3IpNyygHhCYhzl73uY2z7fChyi
W/wU45Pfx86338ymDQ448pYQveO/ZvDSsLXUS1RB9rb/4JBdGrYdSzMeksnUxs3YR7BNZFb46xB+
04TLsrcIJDkFPiC746V0YiXnNQd79HQuot1P1WUIMHNqWeDc0+E5T7v6WjA3PmikyYj1QaVbVaPp
XIhlJ4/Un7Od56MdUw9XFT8RFFy6wak/uWnU6BwNW6/hOcTmspzZxYJrEDBEIo0mSG3ScFnRSSTj
Q81aS7YVhtqhSye+JbseOF1VdlE/GWZe/Ej4UG8tcIiHyIqsUwLO5EtkSr20tiLe4RqcNMIcdzUw
WU1BvyWbcqpkTz8uLA+AfpKGGPIeNNvcOLar5TvBvH5cFaGcjUBqDipntxxZeXTBrFCtNc9fBjgE
7QBdVODCTIwT4wz0GbZF946dQz8D/0nf6saq9rm1cOByQBdIK3XJSuHYJS0HhddAmHK18SNSQqMG
I6S7kxsfx+W1kUkGA7ZrwxzybCM6MYijzBSkAJV+fI4UOhRz05+6BBWYBJswyG1GaEwQ39wkDojp
EoSnewzRrKjKMnDGJLlICFLXtAXHuQ9HX7uxHTBiJOV72s0dfH6sDLCDMmwNS7tmZBtMVnCTajur
QxgHHKc6TC9Wl2Pj9xKBLWS0BQtpMdvVW2c3xbttUYzVuwYJXVVTwq1rtD5nKJRsBuambWP3U8/n
5oM4n3V1uM/vnNgaDP7qoahWNvS+j8z3+0fDgDWzjnv2CJB7TUm1uT/5YivT2cFmIxv7Cls+x/HZ
sVYMqtFoQawIViQT+uNt5SX06c16PX73XcYbBLEbx0Nvzj9GKUKwQ+Cpt0o1zhaBUP1OjqafvXEo
nioLlqiuy2mf/fESUHQ6EgIPPf/dNXEw1uReP+xGkFlrHFk/zrRDMR/HghPMfCSwgyC+bBIEKjaK
0nG+APu4S/uaMO6HLiHHXOhh326zuSsuVdS7r5HfOYdahyBFWhZTbORMz3NSlZ/VQoFcIcElO3wo
WGa7CZhY3uq4mpMux7GZ9h7RZVXHubmevNDDnmuMaPX5fFQ8Bu5KYwAfZKVT7fpIxHfaODmPsa2R
XGUKCBWuoNI8ZHjzkbhVeHCHeTzVbUK6xorkxmtn43E0Exlo/OibmdqrGwGC46zamFq8QR9ZCfvu
P7g7s+24kSzL/kp+QCMWJsPwWO6Az+50zpResCiJwjzP+PrekKJWUS6mPLOqX6rfMjKCNAIwGMzu
PWefOeVSKr6NuKRo+dqKkxmVCjKmivyjMEJ11yd+fDLNUL4zo44WB5DXiYJzpiHwywsPJx9GXeTK
k1ZCjJj6VSlV6YtvoEJTkBqvazSV26YjJVYAUNmFJn2/AG2csaxkTx5cCa/3Ee1CgbxcrTqmPd+1
YTX0WfsVNnZ9ogVAvp4I0xua5dmjHtAeZhulVN97dUL412UWMgYAUWutFhmxVpYPHE+RzGdqKr2L
OT7ZpdAAI9KJbG2bljZsMwURkZAJE3Bqf0DkJfXBcBRBRkz9VOvKoWUyrwKJfMLR85MVwMbwMzwd
6W3KLLjtmjygf4ihc6mxOa2DwQs1ZzS8wBVxhAa3IL23gcxJuamJ1U8D9cPbXGkTV4f6ecqF4d1U
vilOeY3emmAqFBXqSF9CL6ZV0irxUVGkfK3ZfX3gnsiHOJWtLX1Cavdp5KVYxsze0QL8wEqijyuh
i2LV5q34bI7AZayk4G8izPym0LxQXhZFXdErEcw3UB7ZjD1QO1HedVqofaqCyDzBm2q3Olu4JbPB
vsutKUO01LbinDOPqcnEwciksIPqCCkwuemVXN8rvY0rAvz8uItrAfQulFJoBGXOGTuqZDl7NjQr
eAqnpKxXuVyk38nV0xCCeupGzkd024ECZ2DdNQpN34kDLaYPveqeVNHqiMu8kecaN3g5pr6lIyHQ
oJzRm43TXitiPiqqUYbBBstewdLHNp9MIQhHGfKHIt30upoeuoa0oDg38I9IRMVtOlmp92PSWA9G
gB0zDGrlVCZITtgk+6jg4uFIlY8mn9KUWk1slNU9FV6JhQ6gzcoPhSU5ogmD2zruQLzZCARBLRqS
Of8VydnrA+08NiELYyR3nn/Q0RdBgQ0HARGNsDUMIVlnbxMNtBAlcgODdVvh1YYC3E2roMaV0jap
fxfJJX2fDEDghi+TySYRY7qWVFAOK3ZoIXZvD84XD5cWpGL7+DOYJiQoUWikJRKHvXhqi1o881Un
C1Uyx37X6iQCGdQot50s1YfWqDyKPY1OvgaQDBgypc72q6rf8irVDxPxXNA1gvSMNkJ/TOHE3Zld
VpACX6kFjVs70V8sv+63AUyxY2mW+sb0LemmZ4bu4SRqj5Hf+SslrHxiTKPS/KR1kPicHMF6stDD
CYNaB43yrGRSLd+VNMju7ChnGppNt6Y6Y4F1GvGMCL0rF13kNXRtp8kjbzr37+PBKLyzkmTGw6TB
aYOAiSE2RIK0KNnYLrPRaMkmk2bjUIU9QwrBTbIPjutHlc9YChuqSF7gmup3Y5NLz5U3xS4Eo2lZ
+FB1Sl0AfdAiu3VSzRif6b2g/acJTviB5MV7ZAKpA4VDhpMUBwfa1qheW860n7AMkVoSZ95a0er5
k4wf8I4ml9ls7cDASTKZKYgsAalnSTklJtNJTGh3bT16UGKWcbYR4RYEsret0wapsoR4kfp6TL/E
i8JlDSb9JvM0mywrAibGOPFuawTJD4QFYqwB/MdHDoAPwigDnELxg3HN3FhGSmedaArTJx2yHDdD
kUEdIa25blFxF/3RV2T/WE65X2zyUmFGaYHe7ad5VVuwsdCPLPEeu+VARA/0+xFDhWOIZZRqAVJL
lYwGjcPXntZCdIyLdgJLLtjtyWZ17wPc/G71zbg1q7L/4kkYDM1g6G6I1uF7DA2WTAMhEkejn2Y5
oVKYD12e2L1jmwZLCoqr4tXoJ5PL0ifPzdOa76fcN/YMsCQgeaUmefw8WhW0K2An3XGsuu5VxIp6
GyXKMEORLGS1WdS/IMM08cDylXB9K65uAngm6U3RhfQ/OqlDfKFhTFxPBSADzPbByawlzbGgvu5o
yKWoX6Z604Von+miTmdVyPVBHzR/K1esWhjxOTz/qNv8vy5U/y8qQUNK/+cF6P+o0rfs1xAB/vuf
hSvdoPKsUWjSFflHZZfy1M/Cla79pevUotmgcT7+tfCs/KXJlJQoddmCkIGZHf534Uqz/rIoSFsy
0VJzxUn8W9lR4iJqnDO5DCpbVgG6W6agzH0B3a6Muhklevl0SlkbSp94t1EfrY2d54AW54PuQvJy
8hVTWxldVDA12Na03DTBpL6U7O32Bh9G8lJgCZ1bPVS3NND9m7IkVFttNG2rFjYUzKpHxFeFbQxS
QeppSnP8NrE6G+mxEKBVa0/KbwwNi+Aip5bxkqALQjShToc+q6jPjh0iZMlote+GoUTbJoni+7Ij
Igd0F9USwHcvQDQMh+Brm+TAmZaE6S84Fei91r4qGRz4aZ6CT07NpUzILfmvIEVYJMuT36e6q/Jx
ccysxhoSVLG6t8xGfmnUoeMYHLA9ouItd8WTYUR0tswcKZ8tYgRTRhRtOcI1NR3XpicsUYXD0gD0
RDE5pGdkcBGuaLknyzIJcBdEBTk2qjaeshCMxzR1ysxZwneRkgNOrcA3v0tqXx0LWhTnDhjUrkHl
uSpH4nH8pkZh2ngVYVqyRqQdDUF47ELjYqrwOE2RTq1P77Z+XwUu5w4CswS8DV9mewqdO0OmDRR4
qUel+gJMwMI/mNcgEcIQ4oCu6RHIgb5UdxwZynWSxNUDQNDyGCUNGjahjl8mTarv02Jkfz/UmSMr
UeiCnkte25BPxTauUH4vCpFhci+kEkYe/LGAWY59Rq0fW6RdkKLVYGeaInuOaZufk8YDd5dpVbNG
8JkvOzqoT57BBibsc+2hN1P/xhBTczOAkr4NEhFgRU3ICdJNcl8UVLo3Qh9FDo+iMb5zn0W1NBp2
9WhT8uChtuppn/Qm4F7dhyI4VJ4CMMfw7E+IBsPZo4LxRPeg4QywyfZTKiRwwYEIXzGoJq+1bNXb
tqD+wuEHoNii9QkDnHz25NA/hvHB1irt1fQBroYGJ0Zkq1H1VRkBzI8RCfGUj3DC600ChWecwBjZ
YdtQcs2bx7RIxldVjS3kmNTdkONO/j6yyv48qN30tUbsuDQ0k5F1v6jPqTGOpTu2mU12LOp1KwwQ
XxVaM5zhd8CjRtDdkKSo9P3JokmJf6alyiLgaZ59uaxuJKUBepQbbZ45Re2PoMky0SEQ4tB7nnQr
uimZDF97z5/ZfQHxNy193I2p+fpropKnbOKuxNdOOfdO9RR4AYZSniqK0OuQM90iGRry3ERisxcw
YheqXAKdQbJefIKwsLw0/Tok1NlfoAGipiVFKUVpaFavfSOPGDXrFDsGkeJgmQm+pDwq1ZV4TnTo
Xm4nJ8R4gATHpqtGbM1RkUVlKdaekXQn34sxBCKerqGHWTWPomyNFbxqVAda7OmzV1ue7iV11vh7
pSEReNykFQBr6u2OVOvtpjRm4NmQGkQCx63QyNwKS3tZNyVKlEZE4N5is4GpLevDvvaBEimAMEBM
sOh/AWfp7ZNsDnfKZWV6TKyevn5I1EdNyu9anhLDzTpZvxdWOrgYOdpznCUy7aWhP9VYTrZKP4D2
iAgtGcbWeu3qKb5Tbb3bGWlmnm1ZIqpP2Pi8KRysAZs0x1BL9W9QOENQhUnx7JVtdkZDRqUhULF1
2RSr3EyFIdJwWN+RRVPvUOxbbIyK4lFBFbsdlUbdKzmVsIWws+qbPeH9N5R+ohGWIozOp7RcRaLr
d0ZjowjSwmE5+QDa4JP5+9JAVlV51JLZ1VFVlPr+s4XowTWoaBxz3QsPiAN1D5dwDRecIwLe/0yG
OQmft6BC7nXKqolkad93hbcd8DdsE18xVjz0hnKBaq8ZuqaWrxfK3dDFar5gjy6tcnVmGzUawO6u
7sVbO0ZsoXrUTI4/4qPbjLUxJBRL0vhzHoXluFFQ0mcrOwhV4oEhi2KjGdJ+Gwl8M1BzM4nyt+I9
1mUUmujLBv8xJxHtE+c2baOZdvdWtW15JxOD8CUZVOWV2k1ACk6v6unBbutyb5V5sNO0Ojv4lSrf
ELzu7xRJw0o0WEr+OGq9eqjwrmN9LbTxntJrsK2trtz6vqixCaXasongzUadlTzzrioHL1D1nVwO
OezrpjkB61KfU72AtlChKPboRz1FwxC/Jth6QeNpNGZB1R07USkuUH+0NKZsbiiV9Qu19gQ3bdLP
OoqIRYCSELoYvL80a8RaDqgAEI5QPDaW6b2mZZDVC22MI6fyIrAoPRtdDSGvyzdj+mSqKpo52/7S
peiUkqZrNJdmcOIa+J03o5TR9wUFed+nE185ioe8pKrmgrxnNx/k0kPnJXCCYrXAoGZWbcr6JBpx
lza9P3NvpfNgknxVyqyRgYkO1PP9+DWzuQ8NO6xNVmGwa+kHbY0iqx+LuNAAQQfkcAla25+locVg
6ZvR8BB1BmfFVkejaHd9covgzzJcvgDhrueIAVYmzA+qJYt1GyntvZkDjVMqwRfZz4PbkoALhO2m
/7VqZO3EHUyXYLi1TYImCUobzRpAWtAzojagnkO2va3B2hnHm9BXJiK70AxBDY+8b1OlJluTunKO
MRkLbCwr5ros0J7TMatoLBjFCci9tLaZHghdhf1k1rbn9DR98Pt37B0GTlNWmKk3JafxG2yJzZsy
ScR7ULcmEyIkR7bFwHkLHHraQyaZVmSoBDdJYLI4CFBaeOkqi/zrtDz6XZS+SbKCYAfLSrGaIiov
fM6sGrZobGqnIEptByMiedF63D1PaRjezszX9cSZ5WukWuMpNJDdSw2rd1KE1iHXw5SgzB6yXMd2
7pCEmflQgsXeZtS0H1F848jTGkFN2/f66BHSfrEb9aTdBVYqf+O1oDkaoT4/pXyKD37gi684kdJD
TXX6BLeSLglt3GqndX76hdrm+FoheXVNATTXjwiGH7phuEFaIePrYOcxaCoeRY3bfaKGJj3YehJ9
DyNwbrLpT2uyV8SnJE97vjJNcqv4svSlRb7/GKmc7jnb4jHD3qmSRW+FsOKVeJRoahZpgKK3He8F
mBnohp144pPBOS0IjAA6iakiZIr7ZBcWab6e6ozymeGjdJJ9rAMK53g4Z5D8v/ocyTFdjxO9WbvE
XDti5Ven8RWphYrGlG4XhuqgPxoWyTa9Umqf//3D2b8mEfrflvWmzCGm//yYtnvN/nF8Hd9+1QjN
P/PzqCaZf9nqHN1mWaSUaeiBOMX9PKtJ9l900DmrWfQXNEURKgqdv1VCpvIX4h1OapoQtI1Nft/f
ZzVT/osMMs3k7GdytOLf/GfO3flnABPyKtRW/lv+9z+/zzVTftUI8YvYWxg02Dn3C2RJxvzvv77e
4bIkBU35P6Eu/LZi3+ZUzuDoy9iN34TLJ9lt1qn88wD/Twf7Vc7wcyzK2mQLgTKUubhfxxqoKBpG
VTL/JBdt69BdCZ2aZRH/lTk1/36SelkxBSusohKY+uvv76MCo2aVTiw9dwl9QuVNiCsBsL9fwi9D
/Dj4vrtdmpVOamMPONe8ndK9Fcbzu7nzwfP4+BKQbHF6FoqiMVfePw6tmAuVcgkAREELTeHlFvbe
n4f44JHj/CN7GgEak1K2L8ZgzWRTq1PyN257114Nm2wT3KmLauk70ZWxPricX4ZCX/P+cmqFrUo/
MlSTPxRwPprm4KnbP1/PR2Ogl9MUgzeFOLaLWSUiq4n8COhIY2wofYdAC3USkv8bg9iKplM6UdXf
YngLMcgcU3DlRI2bNzeKWEHw+J8NcXGvaB2TWGUoE7W+x5x8aOobRnz75zGUOWvv4hVRTIWHL3g9
WHkubtZQyAoKDop2Os8eZ93OXmq36RZuj+s7wfrKaB89mvejXZSBpmnCdhv4sqMeG0d7odu9xOJx
IqrJ3w4uTv2NubXqK6vMj0S336/RsjgE6yqF0YslLfFkws6ybnK0m94Vq2QFNLlxKOovYXu42ZLm
5bV5Pq8sl0Mi+lKpfGELIKb513megCxWaUgxPbbMjA1hxqtgA/3yyg3lPb0y0Px8360/oDRRS7UW
YNYcnZdkGCSOVNG2F5hfiuIZB5mLSN0hT+3I37RmI7aS5e5Yyq8llsiuP/MxIrIXDpM8e5RckzN/
5kuLaBoQznyevLep3ikUA0rjxoasMBZkEPuYeM0R81WpgvIadSASVPI/g2NRQMQmFnwFa3Rz+0AU
0SLtHvomcq2JGyCKdQDqGdoAm5Wctkzv1RtLxb4vs1V2RIX6h10JGJ1ijetxVdgcJQeDOHQT/U9H
Yi2KoQUtpa2nwmma4q0E2BCLDVk++jrUoyXMgH03mRtbb29HEyso0PCFBVDVNcz4MfHsXZSp9xjU
8PeKAbJA2nFOM7Bx3WRNeQpTEkW1tTQFrq6F32TvvkPKqVNql2o8o/bTmL+NiYdfOQMXF95PlFEC
eV3V5QqdxUJJuqUQgdM1s2VM2mHx5oxcQZP9ls1Wf4/79LVtV9hhJn5nbnwGxUiQ6R6+7aIK7gTk
4gpJztep3wNX4BSdL5GwcpvucFzr0to0tmq8tbzlMJA6DfkczWxym+fVfZjMHTL6hJitQw6q94aW
bhNQaD3IPnKVTm3SLjFXuFJwiMJTpK5Q7NCiI4SQvgZLMRw+v/1CABL6ClipoiQtegN4HLjJfZfc
cdozOK7LxLDab1m1tcJbTzqjfVsh+MuDGxFCb6kLkERfsvyciG0jHXTpPm0fg/FOE3dJS68MkoCy
0QLJxU3XWaBybWtaJzpOHlanYpuqAczSxDwNPh17uJ2ONkD3TZJjNeazREOylrNWJyfyC6FC4zc3
nlr6jjEVimP0iVhnYcPRSx3lbw18GDfI7WwGizyVQ73rFQprWMFPQ4a1fHBGuVlG2r7y3hTf2FLs
Ohj1veEBFLdvwAFvjSY+NiNdVl8HlWAUT9YEX5riFhHWooOwQH1BAQJRjmSoAAbHpYHro9Vn9D9M
wDiGFOVMybCcC0QZjCY1jvaKtNODZ+wFlo8CeUBNB993ZsVVm3E8zPwPqj9EcEqgVoUEJAh2cDJn
srpN8FhX95W/lvR1hsl5NBbWbOvrQFw1SA29ZW4WZzPeYoqmV8g533cN79TIjWuAicEbEVXotLWF
4d9G9nAKeq87EINAgzzI8xXJ5zBKhcRK0OuPthmQMjLZG4lzIRid6oZC9uNgcTX1NGybMv/cmDDI
+jLYTlFLULxPdUCLqDJLA4KXAzJ32JLMITjwQ+4Y4LIoXWO2Yzuzkirsd7W/AzuxGsfmzi4Th8TQ
1yDO1nKIN89PxP3YSYs4M0+F5wdnEaNRx4fCEpff6BL+Nfm7NWLra0xHlcD2NPaC3CI39YvHQPlm
9A8a37QcKDERmvjmG9Iiu/1gesCKSEV1ai5bo46xiHyAupow7wJ6oWq/LYW/bQwCUUkBHzGo1FK4
p2e2SaBt4QdC30qndrr1p8+xGpwzWWxoxGOwnJH5SYt6K37uUsJtyN0kK5KsZKR5JoCDZPDvC0iP
dGJ3oerBd+S82uT1shm/xwoUbqV70jTloOU+sMgWwmOUEPA4Nq4lUlj9o6tX5hMt8qzfpzDOJWla
G+0nfTrak1ikE4llVggQKF8KfFudFK4KQoKA7OAXV792nXY3eBxxZ9g7lfvR+m7hXw0ap85eqUVt
9Pwh9XK4QPZTkDZfRU/nIi9ex5pYWLLR0Ss95Lm2QYDPXegiB7fhVm0LF/UWfQb9NTar1O08NELp
KFdLux4wJcNz6oUEHdV20hKguP5geOZdH+erjjdFlQO0DWAqW/r9C6OKSV/w531OVe4zoCf0erxT
HaS+Y5Vw0nJPa93Utk4Q6v1Fioce5x6KCNCCMi9y17OEpb4vfeki6EKANB61MT8qEiSaZCgIS9PW
coO7mo3juinLTZH3nw09BapX75vR2JJL+c1IofrKCKCYgKzcAf9rGSefjYAaTCfxtdBsDJ0pHKoe
/RW8pI5smyqZ0wv5iWLRF4g/vekUogPmY6ovTdt/6OXxe63Xq2p0SutLKZHjFexriD4xat+IZlKi
Zs7cnfDaM3oMgPFHAYNa5ApksWxj6QeAn8hNbbdJgc9NSMIEK2LUWAMuURjpFFiKPH7q4bFzhnii
v3HrdS9mFZ+QbACb8WaxL1ZcCPd6scvRvSgY3OmKwy2XX7QoiEnGpONtSKBvLL77sfcYIV7EbOdI
AESKMTgpFXsHczplMa5R7uNyquZAV2k2IM+l3Miqz40c3gfkBVgeDGifz9FowGcxDhTteyvYYjTD
FCI+tVprLfqhBIDRfY6h+bm1TP4Pi2e6aPWO7DbK9i2yvgqKJODmAsKhVstuJ6XuJB978bnqXiUZ
mm/jURl7xTqMPMM7hcDiSukm7D+DhZVKsi3qlazcE0zQ1jvy7IaQBUXG3h0JpC/Mz1Z4EHI0+CrJ
PiBr1E1CsDB2Ni4iPL4HL+/0L5k2oqkptrIaLM0mX4ugOUgZVJcS5XehQQTtZPILapLNO1TjpwGM
s/xq4bktjHZLPusD6QXpvdF1h5nz1rGYwlJ+IjCH/sS2bMoVTDkxNovAeMnJEInI89UEX83viOK2
iTEdmrTY59MzXf9lRHxAHlbE5QpIoURc5OZpnAgbzQ+59qQq3xDeUgh/9HzIF2SPhXC1ESAtkukF
t7ovvmnUhoO+WpGizQyGLuKKFMoAtDG/h+Hkb0r2MGqvsL+RaCK2ECsa0OmClCbSEfaDAsQKKb32
jFOwC24qFRpMAfvFuq077WaOQJK2ar2FdaB0B7Xfh9OdSl8qsZ8iqNuSf19OzzDON+r8ioWGv++S
jWjT3QyLDGJsp+Qljyxxen3OcmOdeF7r0Lp0EdFq6Vsj94ucS+prpmlc3I8lr2WFHDZ/tOQvo/Y9
VL5TEA3UW6W6s6x1kzzZEAkSYqEM6Mcy9oHqRiFjaAKv1xj12bPChxImRRgNy8HQySOKNmaTrXz7
lUUPleFLhcvV2FV5ueO7mY13sTkzVbFGK1Q+1d2kfU7iXdJRmGvXU47RlMrmxq5iEI1kHUEDoc4L
x10iBGrfdP1Sq8+WEm9z2YH1tdAybZVKN81MJ5OoW5LSKlNJ9kO+UuDv+frNIXv6oh27R7vo1xWi
P+R6TtuxoVBZZqk0MtGS+EEUc/6YjJWTcA0eusZyzR9KGJaT1cbRN6S7uAZU0R4qgxakAQzKpq6q
w9PI8PeaO6Q+NKvOffKmg80bbIqlVohOvEt3YZcZeMnN5ytnwY9Onu+PSBcnTwMAvJfMJxfrKF7E
ikAaV78B2L+tlpLjXak7fFjjeD/axcnTLnPNLAZGy7QlS4zru8WzKJbqip6hY9z9+do+PJRZGrVh
3TIVfa79vT+UIe+aUrTGsoPrexRsxLZ2+nOIf0v78v9neVVVeTb/vLwKK7N5+/aP/6hev/zDJbrj
tXmr37u5fvz4z0qrwH1l4cekhG3aeC4EUfA/C61C+euHFAU9DP8BZi4m5991VixbnNmFOv8MVVB7
rib8p5tLRWSDh5JqHA5PbJn/lijmYkrOFjJKhzZmM0Fkn4JI59dZEspJ1RkkaDvjTlvhzlh3O3vN
S72wnXbx7hZ9UEVU5lrRf9Ujfo6la0KWTVlgUL2shCZGlPsDWh+nXxJWtEuJugaTSc3nmK8BbS/N
dfwNvn7A/6sfqrXpXBmf+/mn8S/LpLFlIRDwfoyPNHBLP9dzmsW4MlbDG1mx19527cpwF+UXIOgB
/XaGq9345IdH3UWR73SgrG7woLG+/I9HnG/AuzpM5At94nyIYOTYuv6mXkskOi6GZbbQ3GINTfXu
yh398Ili4VWYyNgOL++oNoqknS2HDqijg3gIttY63NTLyJllgs54Q+/NVTflF8O98izxLH7wLN+N
fHFzjcEnzGNg5PmDh78G6ujC9tewXwEVurUj33TfvZdiNzyq40p6bB34Ss6/cMt/XWX/ntPv/o6L
Ww6Wyuh1g7+jX5I3U76xFV74ruXUK1rewReYEBSw/3tvEsu6kG2dN/eyZ2GzffXLlDzr2sUQyWY8
+NTdlGuwSutmYSzsHRoNhNnKtvXWcAo3f37sH958Q9FQUlCuNWX54qLTXqXiobAzT7bpvngJ1iDi
ndSNVmCGXiB3EYi8NBbs782n4YgXwo1X14qOFzXHnzf+/d8wv33v5joqInOaav6G2h3daUtA8Ga4
BYa5wda8tJmQ2fLq+8VS/dsC8n5MVuX3Y3baBCAina/7gG5jjRj1UDLZIcY/62TBIEV4LNbWlXVk
/qWXq6YhsOvPq7Spa/Mf9e5CyzoLa+w4EJ/0fB2A5kngT/75gSofLVXvx7j4CoimNfCOMka/lJeD
Q0n81nfjJZUhpz2rm6sP76O39/14F10FRGugZ7If42Vb2U0c8FhL/V5dwVJdV6srV/fRO/p+tIsO
nB9jUhEeaS7jrnO6Q7Eql9452SeL+MHeQdRwqEF/ujLmlTuqy78+NdXwKeKkXOE8Pdndu+kyeka4
tlRcjMt75Uq76cok0S+WwzzqehJwU+EoKdRA6NOlkh7/fEnXhrh46VtFGgdtvovywIlYbRe5Xl65
iosmyc+X2oStO1Mm6JZaF3vWWGr8rM4TOAyV8hlx7blPtXXWRWs6h9sQ7zQy9ENuJQejPXQ1JFSC
FLoMvaukXOl7/Xa1bFDYk9HAoxGt0iv/9flVaNP0NO652ircAJT+DOX24c839Pe918UYF/OSzjvu
y7qd37rOKU/K3tjS0liTyLszTlfG+m3p+nUs7WI+SnpGkxi7qpMdepZLRK0b75C/gFlagd5xQsdz
lRvt2vP87S2YR6WvPu8uIcTaF6MSUo8pwSaUfb5Cdak5EI5JoecTRZl3m3w2rwz44VMDUIL/3NQs
ROO/PrWkJbeSaHsoT7RskvZkK1f71POf/MtyPF+SYG6Ysm7S2r9YKuUiNKsBtaEj77xdvW424Xb+
5qBNXF95ZL8tkhcjXUzBOM4Qj1eM1DjKi7maNvK5csUO+/I6ufqVUebJdnldOj12xPEcCRT54lGZ
yF6zfEY9zp+A+VGN38Vq2NZPmjNt/LWN6XbVHspVel9/EVcem/LRTdV51zQ0hpxsrIvBqVx7CeGx
YBU4GVRnZdNsph2Y4fv2ytbl9zMIN/X9SBcL5QApw5BqSdATbdg0+LfNOXTzJXV9Tj50SYiJZP/g
uRK5nlc+5L9/ZS/GvlhBu1lQ28VcJalWq3CjbObjh7Y219oyogP8b5YbWE0vxpvfznc7B0u1tS5W
flzrcMDpFq3YlzpwA2HnXu0Cfzh/3j3Ci1evNG3hZQkXBxmOk8fcbNZX14dR5vfrt3kKfQSdEdNF
mBc3sVGtipwLxom2IfYN0i15im6zp3Cz6B36sm7s9AAF9cXVF/LDWYqYg52vofw8r7+/n0YZG35k
MrS6brYI+dhy9hwer1/kh/fy3UAXD04WY1/naUBVfjvfy391mI/vJUZX2vPzvLcu1jIs7TKYsnmc
ZFm7Ey34O8LbXOgSbv4tSPdzfAoHJ3CTzr9/GJ8n57uxL1Y3aSpqrxsZu3a9NSbKcgmAcS3WUF5k
B5SD8+fV9KMvAwoIvLaajh5YvbhUar2GYeWx4VTK11B/6svnP//+388j8/VQlLEUajls1i/mZWrb
gdkDs/0xL2nI3ZrRMjzK28aFl7aPPptn7Rx++fOgH80TpHK8BOZ8BP1B6nn3gmsocyrbAp6D7IB5
YrvzOydf3a5fG+ZiVxaUnYqViGF+6kh+DnN91l/IgH6uV+8v5+Kk4+Hf0nJ8Unxaw40c81oTPTEf
QW6Au/js0v98937fbfLIhGGyTTBs1bbVi/E0I7dFpHFdyTY/2aStbYNVuKR/+gA4y7l+fkT6N7+5
71cvJjyFL6SAHJxl1fgxi949Mdlse1uq/ZYsGcnzT6YfMlRiwWxUppRA9zGrh+/VBH9lOVlBzHEB
s8PnYVTjZ8+z9LMP5IIAbuZfg3/GGFUgH6aVHXGBhA9NUk9U+oOxAvEL2tNQsL0oQ+ZYVkyw9aiX
Vruo9CFdZ7psCiePS/tzZEV4IUYUwWs0+XiHav/E6udvoPl6y64aBZhx6JxHb4hTWsQp308apbLB
rkTS7swwejI6a4+Lqd/atPFOgV2MAxks9pvcyaYboaEGtmTXLgeixFX9qHvGrUWrN5U1HBLD2BzM
keta2mNpHYd22g5+jQdrkjrS+lgnvkthZH3FzVBvsYkkmzz2TqVuVathylLiI0zNKfGULIfKqm23
aMG1YP8iKtGUgrt0MvalEOpaq6Cra3j+bmkJ0zbDeOraUcOPeZaHd2kyF6ZllN8DosGgsdHupUvf
6T3LoWq8EXZmv5YBviOH8AJIiiH56tmiCGLJA8+Pmh4ihigGB5NPusnYSu3iMYnWaVGl64E0abrM
on0WdKfXHio4OqLJXVVNrbrJhBaSsaBY5IwERSRMF2k3eQLkmxJ5oIqAmOXEnPapoo/rwRcdkYtQ
kXcdrB1SZ7JxBZwgUdZohIjqRaH7Uo3NpJLxaRm0ixoFAKtUnYKwjJeGVx5MlV5r23hb0mH0hVH6
xt7P7GgZWxq1hRRvAWiZlNzCaHpgzjE32sTakKBnPzZ9itJKaM/Qn5J9WNuVvUR+hptoRBdVLpoB
scgAMveA9yl6RiGTkY7RtxIKiAwmKEHRU7GjTZuTmGco7Ub3LdryVtg5OWr+RUhu1UmvC6TmnS/5
uJATzw0G+H7QdqB9j0awAaDprwqfcl+aimInQwpY6mEZLcsyQOOmDIRT4gghq9iQifPVwfzJwHgx
q1mRM3DbYUZMvYU9WrlNZAllPF85PByOrsqrEDMPSOPpQa3GDVi+vVL0M+ETpglWyKTZj1O4tDoc
eKTvplFyF1QD6ozy+xRBlsoLBGKWilEsTNBUECFicx8AW6s0D00kSw3hC56DI2w7SJ1jmCTdFCSA
TrLqtlP4CXRUtawM7dgl9rHTkk/90GIELWZStkZDrRxfOqXHdErXv/OWTW4KFy0rOY+TtFAg4CiF
2AIJxXBafIE9dQ/9nHmHDW0yi72s5dghQa3iFw9UbrBYNaq6TkONRDIJHnPmJF3yf0k7jyXHkW3L
/lDDDO7QUxIEZVCEjpjAQiW01vj6Xsw3uHmj0iqedc/KrKoSScDhOH7O3mujvoCNLDAY1UgNMEeO
LCz8AKz5ryvGNpfasz4NKxnS7cq7TzkmJYGd6U3e9os4zm7iYu4XI0zkdWZp0yHvmJZX6S8TsCF9
UjhpzHDlpH0GRgJmZlwigXjTpuyQk8QKCvltKEG7z5BJi77fWWh0pN4RHjpsQgAuxOeBAEnsk6I6
nLvm8SYUJm/7sJ4lRBZbvGkx2GFJ9NOAgiOR2CCnPPR8oooT+Oe10z0GAe6rUWzGbPxlqvm7pajw
mQmy8jPEhG0xXaSuvQEAJ3lXSb0xF3JBUM3OiIZTM1onIw12iP1W5hBuQiyXixTeuYJaHb1bsI1M
lTQf89Fu063RW/dFXB5agwhQonTTAFMkWt596kfwEAaITviXqkUaKsvM8KVHgP0h69MMJ1vL1NmA
iI9byqSbaQbRtnFyhPAjwUPGIAiLH+tsg7pTVblFUDIWkYzEzSBC7UToQ8HTAYyny+mhkoFz6KwC
G3+Tk1QX6Oo1v+HGDBRKZq5HqESpr+dKXYGp0pe9PXuwVfxFqA4ny0a06NTYZOVtNZEDnxG4iRaz
fTbseSOwgI3VJFYR5l+XaOtrgi+5FhGb5LKs+pSYP/8sm4SetJO8TNIBM5X8qv20d0vLSlfMnuaz
JgaE3orzEEdNdWRl5UsnN3yikcd9H2mo/sIr2Vt+4dnExTYSuSPy8ssUSLs6ck6vQhi3VPx1FyKk
HNRrSgGvvq/tO719U8kC7Os4cYGnoL+bCJmdUd8GYtVWNT48NFUakkEfHY1bZs2zFUcRQV4Ax0PF
ldftJB2hhytKtcSlxjhFU3H6hGu2e8B85TgtkQeli7ANyw2/Bjlj71SIQDJEWSNJumq6sezxbRSE
lTKO7VeSODnFAFw0BvrBx/SG0GGwDqaZKkQTZmLaz415Z/UJvPvUQMHWyGLr83eNCnQwPVqkzqHJ
p75hRHvxJbU7eS0kYwvztsr8i99aNuSzCoGbsotyolEn6zPxjZdM2MvcILG5aB6zwd7mceXNOTRo
JRWXIakQa7U3fk4+ZRAdFBv2h0WqXCOdVdwRmG7A5j/7Rb7NEdGWHUcsxT9AEcXf2OjPhazwDoud
JZWvsc2XNYyKrQUi44kkC8ftjfgI/opMnHy8JjDjiZv6epchwS2iGTUFACt+KkfWq4FKLKhC3AFE
dpG0C+zVZ3UuV2GA5ILMlbopH/LWvzUT4FPkDl2bnaBgma27IkiRFpoxUkjQ+DoruhUqoqeA/Z6k
PtlrZ+g1uzixcc35vRunn6aeelaQPzJpufelv+tSjfN/Nn7Fhv+hzvW+zfx7pdLzGzvlfWllHxD8
EdyNsXMusb3Chn+LLOtz5Lmw2z82I1l1c9+ui4LnXI2Wdl84ybLJwZTNLKY2BSiVkIOH8KYBONK3
rmk3+YqMCA+GF6nIWGklH0O/KA4CLj8eyWbRgLnbq9U19is0dj3YOFqkDcKvinGHWRj7qrcPdcqs
zbYf5r57yvr42bbQTmu2RUhqTaE2PWKeJMrLhp6r0cLt0W2E0fhW19bKzAmQjzRco4Pojn7RLisD
8E1QHkTQbYC7Q5OGqC30RncrK1pmSGHC8pM2vqeJgElX5TZ2sOj8BncovK7r903M1q4GAWRV1toR
4qgElKUtYhiIp3Cp+NDaJCZGDpVkN9hr4uv2eZDuc+vDyfhaGBSjkkDkAJckvIB+EbT1e5UB568i
85lNYtPWnbYEjHzUA224bsOBN0SpvaL+HY+kSUPD4f4s6xB2ugCAVMYePqi7Hrc8X7ahX/LX34R1
z24zQWSsV1UWeFmfuaWuu3keoouut2FnbiJ1lAScRhg5NZpiyMtbGXnJTFTMoBhHRJiPJbGFYVGD
eCJDKpjsHdE30G5mY18w9N4kufFQTsouRE0TwN/WovRgzcXnPEfP0SAuolNeMVE2hEhAlYl633Kj
TngG9khizhHvIo/Ops2Yq6tYrTfwXz1DJLeG1h3UwFoPeXFvxRP0AHRoaTqvMw1joubbQDSJJKvq
zk3UahtZxHSMVwFWOumlK5P6Zmpw2cTTXqn9fWRWnBh8yEIEYeWwi6C5LTLYRqgZ+dgSvO4/z7J+
Ev6MLR2nYJd6LTr7qi8eETZQTDbTcOhzx1pUSUz+o2ZsJ2Birs5/NCG+quCMIshlYUVOv9Sr5lHH
Bo3tuadV1EVssDO5riW0OkdzPGzQ6w4QjAz8dTABNUU2fY56gnCL/q1kiXiNrkcb7pG+s1AakXRX
5SHJ2cl0S6W4GhL9sS4xLDaaeEKm9jbF/pfizFu1of6xa21ZNvNL5FePw6xCQpsJxFbSJS3kcOk4
+ZevE2uEGZVEq8RZNVrzIKbqy9QmL44FsHuV3N7WmQ/WNb6009obMCL3NVEluU1kKbjcetEpwzbK
6s+KQxRZMhuCZ3XEw8Stmb5/NBRxEwkEhTGUiNS+6eYCKlKOyzYimM5yspemaUgZCKF3AMv5qDJQ
1WmLOB4q3apyMKmIVJDvIy9Kah3UwVQPvardxTGI/oHABmWuL3OkvQOXpD4GQgKJf1j6uXZnDnif
U5zfU6nv6JKjsSe0uUjKS1DNayVjp7fSC/rpX7HveNTx49J3enCdzuR7ooo5npAtl6HQRhw+gOfQ
Oii8pCeAskYNVsL3lbG+MVu5Sv364lTOWuhpyQeqKW4gVH6FdbIJAwwHOemQKjFXlBOm21ndL58p
epqGd5ozrlXU/9zZ27CQ4pgQVVfGAwp3c0UMwQoLdEdMHlGSdd2d0MhPLiERdyCeTrogy1BDrZb7
hbExOc0hORyOWl0h7Q/Vkxaj9k+VZqNJ+yVEP8yDHFj7A6WDqoauokzrtsSy0mLTRfgpD3YsHvQK
+jbZpCcjG76MVq1X2phvEivwsM/uFaJ0nsK4sQ9ERivrgtAyn2DfuPE/AJn3G8yBGKPngZ5Gys3i
M5Cu1ESJlhbp9Ja0CfXs9acC3fxca5JoW5+chiDf6N302k940/lIwsqsukupNBc9AaHSx/eUJLd9
p35Bo/nS6qxezhm5Z7LZhVn4oKm142oq8U+BodW3RYw/22FXabtrhBoFblYE1kpM3RbG/gboxqZ3
ylvYq2slrA6pSVhQQFgYDjCHLCxrpRHd7tHkcpsxe9YUJdrILNG+2GdO+OnoZPT+FruzueiTLie+
NK3csWVO3udbkyzxvq89UXfPfkWKgwZsJC+za4hiuIpidpqwgjRDVt/A+WRROuYxDpT7IVGektC/
Gzr/qfI7YKMdpxEriNcaR9AZJ0iY2EiNh/DI/hmuZj28jRW2GBoaVJ8I1OvIuQwT7LDQMirXn+lq
VGXz5av261A3741BfmLIqf0mw97sSj+tl6URf3Wk55GrU7w4LfCH2lz3VfqEbXo1SmLNa2M31VR+
YF67ySCIazrwnbYuskZp3xY7305XgGk8kK+eNd1XVX5jWg86As5eJSnCfpunFPcB2yHtmnMUtxsr
r5e6Sm4vyXjU9Jw2kXY2060BgXHRG81yyLMl5JkZKfQl0LVTmr2reJkWLcHSvnpndJd53qFtXuf8
SebsWXBWYFK6LB0eHN5QEFpJem+WLx0/StvKYdzlZLALy1hac7nMwOBKO85cu7gPovExIIyqRfZc
n8eKhrrfoIoPP3tRikVlPvQFdMux3TbjXdyPbuk8G7W21k1qqGrl+MPDPMXbIqZlE09e4ndrJWFR
DeeZDW2cLgSDLrLyxaLizZ1nhGGLmGt0Oikt2BbMLf+UzIYbJO9A5lZax66pG3THCC8lKT20fa/m
UwZ1gHYDxvY2esa/tbd1DiBTrV9qCyXp7DzIXHAZQa1qT95sod/Wg11pH6fc1IizsTjrgOXlEuRd
cMwsys3QQVJMLqqDC6JNmqPpm/uS4ytLkpsElTxatra66InZtCYmp+hpo/pkDPdDeC54fPH4EhRE
vcHlJZh3qrA/kTCrZMfmCrsrOTR31sIw0b815kNdfRRtAv+WX2QFT03breuKo3jfrORwGKqcNtON
hAo+HLrYIbttO08EFvpHrX3Nle3gREvdP0X2K8fTKOgXiOShSnScPupw6yNlV6FEXNoY0iUyZutx
Qla4aLK5eVJFdq/mIf1AmD2na7tCjNEth2hMbEiFT+ALTnCmqQSGK70m9PSI/EUWfy7O4Jj8c4Xx
bNHZ7U0p9K1jEtI4VMtG0ixhpQKdmTttbVrzraruw+lr4i83NA0kJenSzwbwjT6H2D67frPDjxa1
cAvhQCIqUIg4odBaWLpKIHB8FnF7zuxTNjo3HJqfkjT3wgAtRSLu/cQ6wC91B3vnk7ej6bSvKEIq
y3qMehaCZdUPWPeAFRW4M8SyMl8Ra2NhzY4AAW8Duz7EZBTCK3uM1ekyzOavXvonSFuraNYZlJFh
5VYaKVpqBxGbEGMV1qmowifwWwIXIKvRF9UnAZNHTT8EaPabgK9ROGDgy32i5JqQFmwFrUXj8jXJ
hEWYunO3gVy4h4a6gy/6PsdODvA9fB9p1hD6dnaqj0B9JgFgHTj9vUHHzQh3VW6sYcYSD1PgBFRd
usDJMvFfx7b61Wo1G3Kx8EPrwA681ETUHZzcXDFgcbFEISsfMMP4u1Yb98nQYbKYFLZowt/mhJ0g
8Pqq/EjmZD0Wz36s3/nWcExU2jRZ9kvSWqohMo42f02dLt6CXspdILD8BTWPS4nOVpTcT2K4QycL
on269pwfaie/q5X2yU5RWY4Or5ZfEx5kT0/NFJ2mAP54xc1MUvjscfNqKFQ2pgzela74bNkVuwaH
XEJj0UzjF57al0E4EgNGCo3mHCTBRz6AvepHiLRgxBeWGPB1EEgFmJLmZodJXbHfZfypS8XrJ+Uh
AX6Gh5BuTdhiWZPU5rgKQZLm9WM+PIvul5ZFxCCO4Vkz/GcHHw/txIeri1GLxTnH9DCAS+uUG3rJ
v+innnpxGsbPXlcOIdhKjbaCJV4LOTxWeXUzlNZnWH9O42M3YvKop+gy1uIxwYPly/BXmNCCdXpw
ZTCxlll6Pzq3Zj69QNcLFiCZTp2wXkT2oU3lvdnzog0tnW7IPfGiBnIpiydYimzHnXnbzskJAsmn
Y58TW34FvgiWo4E5SdDpttLHkg5YgLxrkUviWO22vsvV6qhF1wT7bm20/JGEsn7GbXnmBdrTNVvq
6S+RxOnCzMuHuOM02xXpMeX/mJr4HtrHnaP4twCTby36USqlNEAT2gOAQRdYje4kCyXp4zP5Zc2i
9UmcIiH2ytkfSKLHzbZr4ngvk/4LwIo7RjZ4pGlZ0zmle3o12gGs7hLoQRQQEw69uXieCxJnKcs4
u2TIpzr7VKW1a0z4iiCdQYT08SuN72pIQd7P/iln/wowGPVwdgVCE1NdASDGz4kxZw7vHWf8ykK+
moFMcSUBYDWde2R9t2VYf6Q+WSz+QPla+bxE3Lz5MZf2hiinijZkv6n0jFAXqEtBG/0qO2OXR3y9
FHYSqHuYhnRdfsa+cTvryb0wzk32i2mu22YbtWQrhAi3sEs8cGDTvKCgoazbj2hzLOqV/IHv/tIq
kG5OcKna67quhn1in8Go0McF85aF/XIMk2xZBy2UuviRrKtlyJlCF/XLFI3uiC/W7mqv0eRJGtk6
I2+YumQ9sZWhaXfLUEDlFk+hFOsrk5+YY8/CwaJTokG+W9RYitPYWcddtpJJ+EVsIaAWf6LlTXNX
gNIp6VVKjhW9RpxU2LzNvf9uNvKVBuE6bVnOKQA+9Gg7oqsCDq98IIFU31wDRknzmDzLqClew3ML
jg9yPNkMkeFcE83WFonfjSqdBT38rVUEnj2YnuXYu3YitguDYTtXN3Yce3URLst5cm1nPo+lcalq
ZzVnoeqJmLa/Ym6krj+oHAPJbU02ae2EN7bSnzsclVoIXzCs78M2flGmcl5UBvnMCoYnOMh8QE2x
T4sYT81w6adxV2bqtSM+vuCh5tzOY1Fb8y7I5wNWvj3XPQLVxqpiKw+AuF2oSFSwDPdGyqciSe5E
JJNd7WRH0QQoRJV2LfPY0zL7SPjxjg/Mxm7tXdokLoP4S3H9f6uWAjDXrI+kELdhELSXpA+7gFhd
DYB+sm5b6ZWd5qmK4Q2q7lHieKqmLKM58MwuPoVF8jGrrYGzhvhCW8mavW41NKqSSDbrqJfFya5o
NOAzjTAExy9mBqh61NVL35Rir2RK5sGpxWlW4ggG4D4C/R8BJwoHf1zZv6eh1hxGrX+1qZW9dApe
SCCgtcmsaFGnDWlrXU5jUWTFxijakV4x88kyiQJSCqkGOACR216hFtan0AskGUbE1k1bv3eiBR5I
Za8a80c1ExvhBOYI2rIiV3rCV+rPkii/qWE7rOmyBM2knRib+SeFvh0gyqq5DLZJ2rUTb7E+9Vuc
uoT7GRHK4DkSS6etTY6KlKQSkLEgUXcrficBB7luL1EVfmat07im4Z8CjZOsMs2YNGVCX4QjtwTA
farm6XMomWUaw/ioTva1S2fIpdRSuBVmWnhT1PfHrm8ewC8x7bFnvn4VgKOgSaAt60pyzYmh4xeP
u4CRLbvFFYep5QW5UYa+1mylexhiOt2JRZVkRcEWnia8PKWtOTcGGXWkVl/7nBqB7zh88qOdGsV+
CNVyL0sbMyvd+xW94xjPFTY54L3ktPhOdMcw0bwpaiX8nNI6OmMVpz4kLd4CHomKUkjE6iR2rQJ1
QsNeAL8myu4y+0T7NJDFV23JHgDUTl/ZuXYd0TJmy7XsECT6Qz/lt1Xc3QgjGe4I7xn4aHbNOk36
8avrw+kjDmdz3cw270uWkXqjpXC3hx61Y0Hbk0YLjIR5bMJlbKmOl0bzTR7N5TEmUt1zspEIVP5a
69kKY1fNsivzP47iszkO2kJmPh9zrA8OKEjFfmqIboz4ypY9SrKy0e47PWdNzmqE4xSLeRryIrWx
o64cYhYBvkbVnQwDeZniynyTYq63fppa9IuRETK5eIk1p9rh8G1OtgP/AAZrtpO507KHDznUMV2T
55IEodHX3okjc7zIgIbHIQy8vKUxHWTipqVtR13GbI3O0nCGwwb/sbvCGbNyFl4emvbK5rO6kjot
IEniujuW1xDQurkthtjfWURFHcq+G64j3GIfySFHDw4Qr+04A9lWrHH8pUeQdaUKlACO5U3AWPE9
1at61VnDR1/3nLEcs+GoMaSLKgqewX4TLxF2NGVp+rgYsdnk5+zTalXz2YbSs580Nb3VIxqQE8Pn
/cSq90ralk+l4dQbdUyeIguZgcu75NPQh+64c5ruqRZEki86Es2ILR0dY2WwJJig+OO5Bp+5Np1Z
WWraLM59Ai4T+UNzV/tSbu05Tjfh3NSgGBAPYcjM0/E5V/LkBTLtTQGWdMKZmOMABRDFYaSVzA01
f2O0dsnXmW0ySbvXKUAjIVj5K4IWKTjH8hx2oXqD1+lCLPW+0PnGk0mFUKzn/Kn06X0q/IvZGgeI
s3fxODyz9pdE1cYb6ITpwmCgkYRYRnsO8DFZTnThmPWXvPfweJ0Hgk6oygOaH5aJ95oep524Iu/O
YE6P4VxXuyrDB3JN3eko9eJuPPKn7Aohn8QodnYrGWsRt+OCrNM2nWj8fa/6L2BVHusKNkdgFw9m
oTIGjoN9ZEX72gYIMkXRJunl0+zPq1yvNlVc7Go6MEJRVvnsT9BY8N3GhDMuHbuvn4ZW2ZHd4Sxs
IQ59J2jYyYq3uB62ouOMnLUqeAr1NFToAgISgJa2zsVjEIVuNlr1KjX4AWx6L62icRejbliT3jke
MJo/0SZeUUguOgsQa5e0/iEzE+USGn3uWiNHsxwlRZ6XHWb2SrbHgFnwOjPMWgHZy+elC5JqqVlt
5yqlnS+D2Xqu0uZKYjC7XTLKduGkVAN+zHkvmd4EtPws63dBFryCHaZmgQnBXF2g8BrQhvfqTRjc
auG0V8V9xGY22OWr0gN/j9gky9Z4IF3rQhrKTVu1+5LiUCkvUTQxGTWeLXX8cAIEAAZpQOGzUGxv
SmqP7Fe5yznN5Y56GEzLK1visQ2iswU+8uGgcYBrGFjb07DxGdsioVAeYcWQ3z668Zwe0iu2w7FP
cyZPTkUxoXVywkRd37TqR6knpGZFdxi+c3e87h4Y9zaKrF27tFZJ/MvhwTNz01fga5dMSl3ytNdd
ObgKISlNQas/9Nd2+VjVgUtki5tTYk+U10KP3Ka2N1GDTwU1iE3nIKbptnFQOS8C225WqlYzh+ud
r9GO70RGUFAq4v2VphBJoPiCWKiMrltepRVjI4KGqhiPjRrFR7a6J8N67gRRANKk3Z+lz1oYwmpU
gmXh8wlMPrv42aLBnR/1GUFLbE+PnE9RdsIH5sRQDUs5tugXLN2Ne8UjIZoxPxQB5xmdHodnAmWz
3/bmylaWvtU/5k00rKqm4fRkP0YliUJxckU+lNsKUmfdTBn77dPU95+mL7aBRmCKnewnZmxqwJ9k
XcPqGtWTgjanY9Iy045FerUWiNuapK7JyTZOan0VxofCThNDdemojHkpl+QGIOxysW4zMx+nt1Sx
biufbOpxeOhSn7kAWhQRnOyivOZBbEDa39pxQDarVqcHkXCEiCplvlHobt5MarU2ZPTBMO9rNEgL
mCOah0OZ4bmG0UFX/VNNyGNsueubmdGsFQwId1ViWv1Atb00iDuvt+h4NKQZi7k5EbZL+SJmRtel
Qnd/RlDEkX2pKsw+58Tvt0qt8Z7QmTOa6DUmaRmZ06pJLFAygi+DzzxoHMZLlU309rN7sx3ZrJtb
GUIsMObqoHcVQDahMT8qPwqC8VZ9OhwbazzRDVAwqzsHv1ZBDen2k51ft/b+pczNzSSZ8AfJADVn
bKMzbX3znjTO4Q2VWn9nhsNjEXLGiQwT5Q86me2gth0tZ0qdMmv3DbEiC6ubW3LVMhb4NXW2buni
9be+KI7oqIZdnXVncp2ITObFmo38jmkMLSWBn71UKD8BSvX6Z1NcusLaNkaK8TML0fi0z7neekZM
q7rQ10atD0+62RYfWcD5JK/CC7k7ugswWLE5F472jljqyFOj/hhaHEvJTNppIxu8X5wlp0F2L8la
ZPWrdUlXzDGYj7Ft9kWSctwKnfglzYZ6EzpZc9Ak+eoIOg5tUD7GRFvtI8e4l3lG/rJvUYV2zUIl
9xMyiinp8QAKlpaturqA90EIowJqSPFmn4AQQRRo5j92RWjdcfAevTypEi+KjVdTZVJAOAoY0UAy
74S24+Yy06FD2/0qZJqaLFSLkJE+zZujoHIiVYtyYTHo+Plza6RVYVfoE3Il8SaiaW448g0LIyIv
RUNkRkk9nTs1X3XGuE+V9g7BzDFpcWLaTf9GlHl00wHungkdIXDeupNKOZ1CiXJkzpmQR5qFlgIp
F8ObbjWRxT6YzsrPgBDpySfHTTJ3/P4xcBS6iPFHIVJgzwTYLQZUXovenF7TwbaXFiXZSlfCnH4/
47issy9ocsjhUHyY5+O4r3L9EBOAJKMo83TT6heKiGtkUxlKHsVcoYJ0ayf6JM1idFU1dkgloedR
k8sCsKg0lkPcYfKI6nupppfe6d8CPVqVePIsmWjQvX11NcwBBrOMjdY2uvu+D/l5fVC7eqbUbqFj
bCA4xHCm2gNFHXgBL87BDqO3SKFLZhBOSCALx4kWm9WiaDoTVEf6oObTezNYx8yZ3ovSIZdn0jGt
dbzTfSZVQrdz4hfpUSwyo7WggFkQGouYA1/LhwIxxZOa8WEu1Po1HMOHLubyDgO1VT44OzwJPVr5
Ibl0RtngoDX6BXJO0Ea59mbnHDUbGuLNbB7tpr3IXIGrG1vOsq1pC6gUzPzHb8j0XuNOfWhGXd/E
hr3vy/oupcOyLOQ1Gcie9gj2tshZ9xpx6ND/D1oeHXQAdV7p29VqFgWBdD3N0boxboTjJ5QZ0XMR
BgwDEtSDap03qMwQXQnjZWzLe86rv0IEDBTBGNXL9nMcyqLcZ32Ti9h1UOk7F/7QGbI7czbSC+iS
FMzrjzAmYP/dqgrtXgQhVFeW+pWOIPvD5f9JfSrXLjZ1hq9afga2f8vk7VUtmdrrmnk/alZ5SpTq
gnXtkYJNhWbLFCqrKzqTU2oTRoqSt1Oq8FBkCjw1DSLSfCUFac7NCM85UMprjxSvB/W1G5XtuQkY
gZSMItg8AZ+lekbiXMMOWsbvo+Pvub/MSCOxC4uRNC+1+2xCJeIDdsVR04sGg1cPL5Z/jSwrIa0V
S1Ysm9sPUunvEnCdZFl8XKiXcaVpvyOl/7Q+xC2CrmGMpNst80NxJNJxHXv0ydeVu+pc1aPdgK8x
8Fx79cOVrz6A/1ZMc2XGn6rFKULK70bKzq7mMpwc8dvqXN0S4vIeuvUGIc0i+41rJPRyR1jpQrn/
9yt/dwz8/sl/XPibU4gjYmfV1wt3Rrey0Ibl9k/G1O+mvP+5BO5wDb+VatjXu/6HGrwmX6BP6wDL
wxWIsEZ6d0dayLLFJqqCamRDWpNR9JPs/YerfjflNT3Tyl7lWe71dX8wl9Xa364aD635UlvWMDfT
dffDNb+bdn7/UHL0pMRgJjGu//cPJUgM9SapKqj00o2iSbRgSE3jIqTNpNNuS+Ldvz+8v66aPy74
zV2Sl+RmzDNKJye9ZHSo4ESRKUVsGaO5l4xm9L9f7rvD+Pvv+/Yg06C1mnbgct0VZNVOyXoeSHAU
afHDjfyHZefblb4/PKSkalYznfwfMvJbt7bP5qd6V9GA34lVDEcGxfS6fJ61H36i/OEZOt/eByOt
tHHuubJ1ujrEwy05YxzGAHlgbx4X5V5bN4fr4r2aO+ed3Ipdfcy8wJ1Rsf/oSfmHWeT7jZDfllTo
DNDIr0vqeVoGm24NSP7FvtO9du24xebfn++PV7v6Ov54UxWUxOZMTildtU0RACsVKp0ogI3IKpUO
3f5RZzIsAxhO0a80/On9kdeb+49d8D/r+bvTh9AXOc7w8LHgUIG6tJlXDcK2VbSp1sgClvFjvUdc
2LlipSEt3sr9T+63v26Hf/wNvpmAKquO0664Pn54YQgp3bL4Yav/6Qrf7Di4emP0MPxGjHaMkzEf
PPz7U/zpAt92oQnyPUN5LlBw3pyrM2juH16SH/YB59u2k6BZL+aKmxTZBew6EgRi39wQs+D++y/5
h3XpuvolYVYE7wrJwfrbhSa9UZIijqXr09ValF6w8l2sdK61Zkzt9jc/k06uf+L3FfjnFb9tcYNq
2jKN+GqY4j4cG1fAXImYEKQBLod2A7Bx/e+/8W+fqT8uaH7zBDejD2wRBgCCrXlX0j4OH69th26W
Pzy0v16IbzBFP/5jS/u2LDhxk+Bs1dKFjxb7QIj6S89AIlVu//0H/cNi/fuhgXnCAWaDFfj97//Y
RIS0mS90JZ91d/YwkPSSAYxbH6JN7sUuVhSAq1vz2foVUsEvIvcnd/zfVifFG+5EU4KUsr69YHmL
NCR0uKPldDfNz1p5HvWnf/+Nf72XjMAxxxN1KIxv9xJ7DTMPm0so4RsNp6OB+yyFfY7Z7QccxV+3
RPnHpb69Ak1gdNN8/TWiIY0WJ0VfuWbTGyjg/Glll5nkTNc450BPxw8bDOE6nVP1qaW5F0U6WI7G
sF/7uVXXJl0IjsrwqZiyJWyqWlhB/cp2sxHvRBnSL//3u/QPJ/jvlXBN7TA1vHPS/Hab5FV0Zk4h
Z/qVypSm3jbrbF2vAvODPNCr4TbyfsLI/IM28fuaNqtOp46+xjT89ycsQ0dmhoF+/YQozzmkL2M1
U/Ah+/V+BOXIv20WDqEHrHWIX99h542V1JYTdwKnNPHEwPz7Rec1h2D5v7FV/vXjjH8T2bgwgBeY
39a1RBUdO/MoXPHBLPQm2F3pQ4LWPJfDLPH/9PD+uNy3Gzk3JS+YxuXirapubc5qm3kD8Grrq2fS
3/4XlKm/vbiayuZ0XSzqP85ARR812pwKgX/tQzF3anSrjZcfluTf3tw/r/GtvFMLsnkJpbo+snSL
go4lGbrY+14YhXHOMpbmJtyFP7zE11v1/aPy50Wv6+iPHTGqszhuhCpcmrRPSRS59gANKKvXdhAQ
ozY+/n/+yG9l3BhipI0k15Prchvtk515zjdS4SxpLq60AgXT7ysM69UP1/1b5QFl1uancMzDc/zf
vzOsUYVwbbhKv8ptiNe9fXKWYj2TaFK4ieu4PyG6xN8f53+u+G13RCdXaz6vp0tcc7hA4b2WA9To
KoheOk28l9mww8a3CUP9lRT1s9mKiWzWkkB4FRVntEXaR4yS/xOG5q8PXKrXTAwVc5j+rYqwUgC8
/ciJt9vZrLHqtjxARXUhh63LX/kjkgTba6lefmoj/PUB/Oe6xrdiItIKn8A7rpuMzbEK7+Uw/F/S
rmu5blzZfhGrSAJMryR3UM6S5ReW7LEYwZy//i5ozhlREA9xR3qyq3aVmg10AtC91r1kj1eddCFC
cCBQ7qJPMA80wLUMOwr4vXRnJ9e2j7ctQDkjFGXFbeaVskpw7WSAoPDfFTUEFyJdH44jF8txW7CW
7vxk7YqT8ZBfGBJZqzalg4uBI0+qGBH/aMWpNoPxK0T9jBdY3LfkdeQXDd6FohHPiDRsfmyv6GqG
J4A20A0HT9mgz/kor7ICTKYg4iNLYlCvvajZg83fHNv8JiYX1hEhwqt3yoGG112L1l0AAUYYW2yN
eB/nuMf4yhFo+T18fRbRyqFx8fchsFT6p7LHxtaO5N6CiBgjPEsTovI8reuAbRV07nQNrZDgvMPz
cR4dbAy14T4BUFk3WdgPDyPJtRKvxLMFXOKS7oswzW7DQWV7NFO0pwnDNOKsjRNeTIABNlloJDYL
WmD6tAOhMlP1B6PG4NXU4wE8NKzMI2is9ZQi1Py+QDfSqNXJUQOHt69baMJr0oz+AXMHeoCtSJPd
KKz65EJVYTkBv95oTqLgvIc3HHBA7OrWlljsammwXE7BZGleZ63KvQNl1Y56OTAlQC8C/8BQ15XM
Pz6BC/29eThCYKiOH82EoJuUE9gzKTTivphdd48zUBHBgLZzdpXf7pJbvIee1qfxXnqntxp8+OHl
P5KFuDpmfQCKIRw89Rv6qvnpLkKBF6KkBMC2a3j2kxzBZTWUGzhGWJZpYO5NyKVVBZZ49PEgGpjN
I8Ze7sOZnKYdBjOYeUlL9rQdDda3ciGPm9PC+zJ4DKi2UKBocYUZeAUQ6KB4UbSTOIlfcppgtMN2
iV0/pTm64rL4aDqDJCLxVfxYrgCrF4kLfbgqLjOpYLEF+A5pmoHTgUU3Uae5IPD1He2XVlybNsjL
grMIAxMStbnNfJYJczJ03O2B2e+j2oY+0NioMZzGIdQQCj0z8dmDBge2z52b2kXD/llzVPa2fU+s
8y9U8lBZA9QZrhmoQwwhqzW2ohklOkwgXttTD4PTzMV4p0f3bN+0rlTeZ0P+KE9IZ5bdR6PRKLPf
78Njf1VcTOi4yVwOIjodAVLxmiCxSaV+jrpcqkVwEQ80D9BrflxkrbVMVqdY5OxkPM/3NnD4Zm84
gYpHyXZyr/i0nQCPgy9ScDKJFzdgLVCadgzBS3qCQSzQQIF6ahee/81tZ10r+215qxa7ECfEhbam
ao4OBDwZHzAeD9A/0Aod2F52syAR8+muJg2BzGLASqzOOmpoOnDrFC0lOrgw0YYNjid0E6S4JQVT
EDiAJTlz5WSL3QOzHvcPiusVIRK1mKtmLTFmH8PSKIEat3gwduqewGKqs+31XLl//yhLsBSrr7QJ
Y8eYFb0JLtBRT732uvKKCzSA6dfZY/YS/MAs4pl9q5xLJK9bzruWQmUwgrc3ABQwZ/NiYFwPFJhP
A8ynbo9uh2ON3JI/yFCzVr1xsbJCwCtVq6IlSKn9scblio3bAhx7O63/92n646oKadrKp4RGKRj5
itdpZ4GrLP5TgYiLn8mAPcZ+SZaSB5HPTvi+lEKettCT2OL2AmPcfg96yQbwLh6/fqtOzLNOdaXZ
mS/TljzBC1Mgj/VqAXn0MD0agFkH9N91fWz2wx4dI6f9ITrNDuTfX0ZjUQkINInKSTk5ov0yYSYt
5l0am1P39UA+cu579EgyPMZIFnPNLlEVg6IbcHzEoYIYnOhw5M1ynOGvwPyLKR9+dfAGrA7A8xNz
r37hKcJRlxIFT5jAEG1gwBKVQFOWaCDpbzIFQ5ISvdYS71KKYPtjgblri0AKGDN+R3+V59MO/XCn
ymV7FuyHH9Gtc2ofsxvwichyBF8x0VyWkgVvAKZTzRoHkjm6N4pWXA5HPiAk8M7OY1p3lF5pySQK
DtEUZprEfEV54VqNL9VpCCYMAM3MHoAKdBdoM1K0+s/148ddFJwiV7tswkyr5hvGL9pf1flzqB+7
iE94ykBbV7eSABIWiGIO3EGsofJWQVM9RDWhyeeogS1nUbRygjYqR4dkkUwY7bJCWcReCzOoFP8R
K9ROVRIRnc0Q2+/RGH3GEbXTc6RfwBvmB+kersXqpTT+NYv62LE6Ha26kJb90G/KE+KjTgTei4vJ
Ko6MyS0Hzj8+b7vJulSqASTZxg0XEXJvHdUYZgtxfkSX4niN5iqQKcTpeNUM9b9/ZIfBAKwPFwIq
NTAI8FFBwNw7dO4izcdTTgmqSLRaRQ0QYJpc5oCrSr1LeoOrXSyloiYpICugVFe7wcH0HCCY2Dm6
4/FIk79aBxAn5tRXo+4oP8qRdeGoD1UNTe6qJfgiACfqIdZSDbRXbe4PRdDvpwht8gjAaOVv8/xI
SFwdAa6nnLZ1NHAe9BwAVE55MVGjPNOCmA+aYTwoT5v4kIUlrhuVqMOILUB7so4wL4o6TFI2wNyz
0IyHDqnJPIQW/6MlsLVbo+nP61rJz2e7bc5jChIopQeIwJzk7T7oLABvOCPB3HMAHDs0cVxvm9TK
6wg22qAWoKN5Mf52t7lY/mZo+yqp/l5+Dp4eEvMx2WNO+jf6H9HubD7KT7OrIWIhU4i5TlKjG7KB
caHrme4BM9Ge6WgUe2C9GZxEgNc4JehtPOL1qJRZ2+cbvI/qChvOtGFw9CTGqb3iJypnPjYYeXJ6
sqvQhG61gEohGabtsrb15zo+t4Gy431lycE2w5uQVFMTl7wqaR4ZAeg1Dbf3UULjihrgBT6HI8eY
8IUsxa3mGwe1AtCmDfSZC65sZRXFOQ+AW1SLbmOAqTEt2m2rxFnKP2VRiojEz3UE/wh1SY8xv3jK
oBI/OPMiL/yJ4UQXneKH7Em7IXgp52dK4EVdkPvBQ6fKlexcuWZUeLLBbA4uJhAdhU8AJVBdVtYM
PNvMqC7bhMM/mOq4DzEguiNoXQcoQzNf2y2QCre1fwMSFWuIpWgeZRY+1BuZxTpQ66GGqB6rqP9D
PUxXXfUu8EYOaVS8hujYyw+yK1J97ST9lg1QP+Oyhgg5ry+aKqwDtMvxSkL3TE/7lZb7xPyZ13c2
zkjoCgrwuF0egMCrjIcG0CTWqezYsr73PCf95yuEXMhqA1cZ6A9+OxHq0LwaPXaKiOhHe9OfvUw9
8q+I97gBddXTYledRT9lbw5rVT/uTYBnoIP/HTb4cQuKSQNIqFajZ4iYnt1UfFgGFKV/JfiY7d1e
SxnUBrIxyLM1GyOxHyVVajvlQThovtpYwNNgoGYAXlX4sC1lzWmXUgSn1VvMe+p2zy/87pvgJxll
UWjVXf5RwxbLtKZN6ijAJIJfGckvIwQeyDieOmV3ZIpzC4CkXVWOf23rtJpr8LiAMISXOQv45R+X
DseyGEl0wtLFABNHm8KzEbHf3YQRGNveW+O8owBMmDobA8L9SzQDR9cBFGaVaZKnsbVyePkhgslq
wWiGwzBD+eLMfq0wE8+aH3mGiq37Qsm2lMQD5yI0hGGDGYUQkjQc5GtWeZX6J23N/fbKrlr/YmGF
2EcCJ527FgtLwIo71C8lwEFoe2NQSbUgWzch0IEouyhpBjlT2HoUJKVU+Zmmt3F2pXav2yqt2+e7
rQgOHc+pzoocohpAV8RtcVaDl3nCINNEGrB/7pmjSxxbtohCVQLQkWFKUkgE9gewPH/oGETWtGdK
JndbtXXffldNiCCYCXOAJQdBIWrEznRA11lKdOHh4VNGWhiEED6qvFTn2cH9kVHe4CUvS9qdRSsv
BgUxhuFcKz0D2p/kum49MP6jltg83phpqmTcCGtiuioQPPGIBkpZiUNJdokKMaQeukbBBC1OXpgX
mwzMrzW/au2oYupie5dk6ggxQgkxVI6pPxzTzeZUMaqzCgQ1Y6nebYuR6SMEiBJU48psY6cmcLz3
aJ0GMKQ7RxVmak+2JckUEoIEmKtH9G5hf1pMmRgBUrN6FdSKxPJk+gghgrRK0scGpDTKkz0xnBiv
kwoz45RIBMnU4R+yiKwaAIKAkQJBGSbAAbqHTlaAZDjxbnvVZPoIUSEObYqJPojJjcgbMHU6NM+2
CpSEWPZEK5MkhIUcjAbOXEKSMb8SQEFR7bFtH+Zi8r+nkRAbKKaVk8aExSnO7663XVr85DOdmDD/
ngeJfSAY+Qf2BG8VGwnzzcwCuDuGuYnMEFaTEh7w8XIG3hODc34uDSFVy9nqLVQyjrIHOOGBAfuX
mTuHxCeZvv/C2i1kCdbQVkFQqC1kDTYqbuVPngVubF2V/c22nNUUsZAj2EIzZKU56JDDUBwZc4Z5
swQU09tCVj1oIUQwBIw05j0D27I/K6c0An98AIjciEkcSCJFfK4yWYd+BhNSJswKV0CW70Lmlr0s
48nECHkBY2MkJRHK8ow8GoCCaoHgk/zeXjDJrphCSsA09tBWAzotbUzutUbm01J2Ey5TQ0gHTmNW
gZJBhDKDFSoI3TKmXt0PX4kB71svHpZbsN2beYFNcRIb5A8dsigQA9BKgE7O7TVbV8hA14KKMxOe
8z96Z9IaTkp1BIFgeAHMkkdgZG0qO4Kvxk60JPxXiuCXyViRWE2x+0DU8eKmcyNwwgRANZM1ysvU
ERzTxmEXTOlQZ6gLgFbctGYJ8B72zUUTPBMT4E5WJ5Ci6YrXAVy2qcG7OkSSFCpZtbf7hUUKnQ07
GaoBVhABtK5TMDpp/GoB0I/R8W8ZwVvz2UJQBvSeAHerqHh7C7jDnW9Npd+grWJbzCdqM+D5o83x
HzN441JdyGFOHqdWiXVDl9MZBeJXoNZ7K1UukjKGeQfPadAc8tJ6ALJ/IBEusYy3a5KF7BE4eC0D
bJwfxriOMZ+0HF0N4+u2hjIhPEIthHRJ1cyWDjuvRjDTYBB21nK3bX5uS5HZBf+KhRQ8PIw9fcs+
Xe018W8MALtBe9cymZ2vp+73/eIfshAEgEt7IFyQgVfTTkk9Y36M6OTH7RNqhf33tBJixNQWYTRO
2KAI5BSjulfbi5bdZcXdthjZFgkRoi4B7ASeYtwwT5h5BmY7Hgu8oKx322LWc9H70gkhAr2DgUMY
dymTeaT7KwnvtwVIjOCteXKxN4plamWiIxNZOiChAMfeAecqAKr8CAS474kScndkFiE1K+yMAkSr
7MEpNTDFXIRgS/ieHP2juZGKdV0aYGvGAYfu8RpwF56O+ffYrCWSJEYgvtSxerYAgoPdYZruA/PC
BYcCkM1lDckyMdxIFnuUBxNhSgWFgDbqJjGwyhAOMHAj2R+Jm769oi3EZEkE+J8Q+xMrTwYYJBpk
pbIDFMltS2VeKlNJCAkAyMiJze26jQDixyFKQF9h6P33Up84hzaWXdXGNVSaet2bx8ekDvyeniUY
9/+ezQnhQFGDpG9suFEFP9UcdtAAQgd8N99Ov3Rm+CciECEiRJUJPHOuEhlx1z8rFyZTJSMkkpgg
XvEAd35gM8Db/Q7tLVryEgI2c+hszx6i7y2beM2TglxNr3nZ2JZXvYGRESA6B+ZVUUj62STmRoWQ
0GBQq6j5GSgu/jj0yIBaI2tNkIkQSno7sWc94wegCLC6Wl4eaGm7PTCntg1N4qRiaxA4o3paA8PI
j+MLoPG7fdfu2urXkD6g0JKEN5kdcJUXASEILTIHXCWQCXhVfY4eIQ+PbhFKyG2lZIKEaBBTPLWH
Co8GBrpzmkdOqTBZv1XjaluObI+E2mAuiT6Tt8wwRrtg6IGMdYEB2N33pAixwGjy2px5iciKVwVw
PEQDFBdG2belrIxyOBhSQIsI4B90Ax0cH3cHw5qAcJsajF7b8ZXaMm9Qy0PV4vEhd4CXhyfpW6rn
aFCZb9Oq+2Xa4x4oOC/l0KLTQwOiUgh+0AFPaHFyPjTpgQ7lXclyXLDZD9ufura9yy8VXGM0Qd7A
1BY1Bnsm829nwgtQVrrKFErWRCZISJSAz0vzyYag3rgdFWCS2RGAxkB9pGaSRqR1SSDi023HBPmx
YEnhyBS74yVtWF6O2i3BhSStrggIHbaXbs1iDe1djmBLVTOBaMmARpkDvpf81+Bke7U0v7Ru71KE
nBKGNWFBjuzFSupZIwDAAb9XDNdR/LitjmTZxMwC5MXIjtC9jArzAterXuG8jgCfpbPzPY3ExDKo
YUtKAkEl4L9VoNRlYGpD42tkfSF0LTZI9EIVbdLgDOX1cwlePPPSVF9teq7Xd9sLtxb2l2LIR2dP
G5J1Aa80wZvkgT3ATcnvygQrnHqXTr+3ZUlsTkwxeglSwYzfFygp6DgJnr/zu7RIv7lD/CsWyYWS
hLRNyYvahnewAwdtsnxSdQCxl/XTyqyO/74QZYzAdRgU7JEK5P2UPYIFzR3Lszh+/t7CCUFBHeK4
w5AXggK6iYDs6sZ24Fog2tsWI1NHiAm200SsKSFmbH4oxgmYHQ9D+qIiqm7L4V4vvi4ubU6ICmPF
0joDZa1PzHbXgAMSD0oxGCqGAwDzkXTAvPOV/uqFSPEtQRscFWCMEMmKv0ZAiXS6vhus8mRbMckC
igM4ZgJOWMq7LoLgOqive7XFEeRP/E0/EsdI1cxyxopnI4OC6UTlM00qyB6+p4sQGEhCU3SfwRgq
8EMFRuRP8yUIct0okr0jyFZNSK7pEEZmxiMdeNmA6HnemtohKZ6q+itNPksjECLDFBQNLkYhSJsM
v7EA8Km3HpAxwWV7v714/JM3LFx8UwrrPrZ7kMLhiR5Q1hwLc37cliBbNCEklKWiN4SHBIs2Lga4
XaUOdyYmx2vZLa8kaotTUMQsRz0nkJSiWJ+N2q/B0VImEn1kUoSYQIoauH68Us+Dl7y3dypIBDXQ
fW+vGo9gG/siPialadaDWQq6JE6Ad4sbw/gT6HcJOGxI2wKo72lbnCS5itAaYRoXBsavkVxDHHTZ
sepVtNfgqjL6ZTSy6UPJCoqvS6AvBLgHJh1xeZ27DscmTG45adX3VBLCQqw7eLrkKQ/MKXOEGRIw
iICfzouql8mU3EjINBICQ4tWDS3ncQ6EtW4BNqUgYV4AfpRtlSSuZPLPWGRxNtlq6PBTRAY2Jj3P
QMeCVwZ2D17Gb0riX7KQ1Hc6TYoRi5cBUt6JnvXxMjLuh0KTJHKZ3QnBwa66/zxpT2kLU0dP3uts
/IjD6+ErTTuLkGoKJUNZZZYBAhFYOAU+vlm5M9jJ7f51e4dkbisEh6IBQFAd8B2ippsBM3XMbixy
CBsMuTnHEmBq2/IkFmEJMyhaMRVW12CfHON2yi4rPfFD+xazoJJwJNknS7i4BqkLoGi5nNH8TceL
Lu68sXjUCBrjbFkjyqozcfQx1caAGRHDeDfPaWoqaA+pgrvOAKMnaGudSHZdKZMi7FSXNyCBTgHa
koEYWu+f7VQFdrPzlf1510UM4wCiURSLYby8NB/bAXzlBXDrj1FgS+o5iTZi/Db1qqgUjgXrRLc0
vY6AdVejq2/b2GRC9I9BodR1UKq3aBQzy79G9VdZPSrhn++JEIK2o4BETFcgImkT34hAEIkUTitZ
75ZMEyFepwrDO1zGe+sy1VPqfldUwJiMv7tg/DMWUVQvDRq3LWxMMY3LVm39qcxvjEl2xb8CYoB7
sIWVCdEaR4akzAbIIaR91YAUAwB4i7HrcWankR0+Dp16muq9P9H22lCDF3CbSOKDbEGFOA460ga0
3PiCEQB+YQLaDvS+pI6s+4Hvy6eqaKGoEMRHBeyJNUd20qbHAJO8FZiMv2eAQlgowxkQHNwAwfro
RriPVxEehuEr172LHRPjNvjywPCiQYwxXzfzjR7/qqIzu/+eN4lRWxuAuRyUWC7Qm+4s8zFIin2V
Pn9rxSwhKiSTY9UGh/jKybWS/mHWoQADzfdkCGFhBrJ+o+gIb2l2GsSZl5ZgZfxm7LGEoGAEU2nP
DvZkBulkEmHkDYBS+VfmDZc7L8QEQGwoQc6wJ2bxa24iEFgewNX4lbLq3U9ETEZD79rYYkBRyWJy
GjsEHF63kXWqp+k9A1WJZHdWi5CFNMH5u4mNrZNBpd55MMwXG/zLRg4w+eorPWPLtRPcH8xoBqI2
dqirrnu79iawrIGp7JuLJ4SAPh8mzApCimb8RWt6Os7oJR9vm6bejWn3vcT9CYgFLZ0sIbBsmuhu
0f3Ux8jPwrtt91mt3t43yBaqt9Y0HDSNwUWZhtFSgwBBv3JzXD47helWsisFiTnYQkAAHUo/9Crf
pREwze192JU7qt4x+35bK5kcISgoOeZK3/w1sCafpo+V9qoOmptI35lkgoTAEGWBzrF7EBjm6zIt
XSf/PYAUUm0GieXJBAmxIQGJWwfkTgwWNBV6iUGRwcI9zc478oVXwIUj2fxDFoUJgMz1qeWJoalA
EliATAmkqI0jg6KX6SMEhpAU6WRNXIx9GbLjDNoGpoHQWDZnIqk+RISsrtW1QuFlQR78qtB/X2ud
C+yqb+6OEBdao6xzC8Rq4G/7Hc89mLIOZpF4Y65I4qlEHRGNHYxxGDG1EBO06WksgXBjA+hUGkwl
myMir7cKiNurEItmdjNYVNFNWl4E7GfeSVopZNoI4YCyttSUBnJY8SchoOPBtTm1JLGAu+BGYegI
sWBMhzoFWQjqqdi4V4bgWE2DRIRMDyEKMAzJw664CPthiO5MdKl3RfU9G3P4RywcE5xDjd7xCABC
r7q4yAGPB3Kh0X78Vuh0BP8vhorWCT8w9PN1Vb/MIPbqLEzygrFyW9DqogEaQzMBPQBoYkGfXFWc
uESzNCAdW/B4PlcOZqZtWSOATIqgThLGlR6akMI4+yu4xcbhpQA99LYuq1l0oYsQzYzcSfssRhbV
c/A+GaD+HgDOa7oDbmj1UNZ5ItNJqHUmK1YH2vKcPdwCj9EtrTvLkpiBTIYQ0WJwD5Ug6YMZgAQu
UR0PVDUukb14r0vhkEHARvoMg1b0uO81+WCRM2leZL7gAdyNm+ftzZEJ4b8vHKfC6zCb+bRcCKyg
rlVdpoFdWnYtKpMiGFqrkXKabahiqMUpi7ErJjmfgy9VoOR9xQRLS8H7rVM+IFVkr315ZXcgjBt/
Bs1JJAOtWo2bC0mClY1JpCUZjzea2d9ac3Jmt+TH9s6su827MqKRDSyNyQBlSrz/hOwyCP/MTuEO
E5ivpQcfyQaJqXOa1SYA7y8OPsXzOP81BRMo6iQz1ZI1ExMn+MBNhcCWfYOB2lOfT2uaHrfXTKaG
kDNnmkVhy2eCaQnycZDMD+YrMJa3hXBj/ZQz3/dezJnNGGoDmM7wMKfRHRvvVfOX6TAw0k+SJCBb
MDFzaiFmCxkEMad8wfWuT6P6CyO5AEP4b4wR86YFsEKjCWDH1YTSz4o9wwQ5aPylNoqFGMH/4xrs
55RfTRfoQcGEbNVOPijaQMmc+NubI/EaRwgBcRNVNCygUImX39HBMJmTuUk9gYTyetIetoXJLEGM
AgOaxQ3uomGF/uBTq3lN6I0OlultMTKdhEjQ5qkxgu4cmzT+NJXSDTsbYAxPzL4lvezGaFslEGF9
zAfz1CZDD7AMnKvv7OpPnpo7Rc9dw5BVODJBwtk6CxylUfiwBSP3M1rGZ/syNSM82dbfWj1NFWJC
n3V6oE+wiI7+iOvERQOeNwWpT/OfWvSVEd13f9JUoZ6upl7BNQiEJcYfM2pOkfPcOf5L12pJbNi2
CUDCftwnM7QSR+fFgRXdgvSzBmfGYN9GIyc2vt02P9lO8aC7KBHsaGzDibtUYRSuSu+aXj321Xlv
Kifbgrajt6byD1kIApEvGxyevhWjcY0SaKx25SbKn+9JESIERbNiUhUoeu1oPtOdaAcWxyO61iWr
JlNGiA11W2nZXEOZABdUYLzHNQGYLPWH7ykjhAY0p6fxyI+8eZN4qhO5aFN20Wwt8SGJMiIEW1o0
VhTFMIEB9x2GGXu8eSPAFM62NnxN/ndm1d6gZRcGUKZm7ICZAcEnvCBT5I7j1WgTt6zu4sH2QMv5
rXJBe3sfWsjryixtgoJ3xNtACJizQ4uhOb2PvmfXb6g3CzFa1ytjxh8tlGS6AyripTp1rwplX7rm
/SfLam80VQs5tllbc8zxSeJkdMP2J2Z43Xq8394jmSnw3xdCLKM0e8rdJwZ+UqGFXgLe7QZoBNti
VqGAFpFUHAuOYhXw3bwiVYEUVZ8MlzH4BSqf6a5y4LSIjqyBUBLm3rCGF4pVUaLojDvskAbA8zvq
c7IjCvD4EkkdLBMkRIbGnMcyriAoQOtYb9YetV8IvTcS2aufTJAQHHpK+rTidYPCgKYLEmncXs+d
5UWpJXFciSRxTlih2qTpFBbex6qnhQXYzx8c3CnogewyQSZJKBsmSy30xoLL6jAAfbggbYbJ05NG
NvazLscEa4AFFF0iDgpj1LRnOb/pmfrYm0nhldXvvDqjo2wqmG/C55j3LkioGDpzYDE1IMga9B3m
NU4zNdr1BTnUthmCNRitFYPT78A9LKmU1x35XbBQQah5mYY9f2Tv6nhP9QQMeWlzNU3qlxLhuxwh
YFCzYLqdQ06JJuDGvIzRA1olz9vhYrUcAo2NaeOixNRECEOOImKxCV1KTkzdCI+PNEUJ0f5JgMKR
1KPE3FeX7l2aeFqmVUAr0CXjCngC+WSYuDFAcufwS++DCzGCrYeZEykj5a1X2k3Mnkhe+BFu6PPg
S902C0H6x5g+00YbLQeCKu10in5Y44TyK3YzDO9tb5Ns4QRjH6scQxy8B5QYidugI9zpqR917Jv7
I5h2YjYxWiT5GC+akxSEIx6aSuNLVdFi2QTLntQkiAw+KRJ16nPWBCdMaS8iKm1Tka0aj1WLzASe
QlbRFupkJ80MGJ6XKP+Z+6A6B3gkTATzAru/QaFlLzcywUKpPPeg0HzDfxno86wT16hfpC8QMhlC
Now6u076Douo56nPjKdcHz1biov+loE+hdnFXgm5kEQ59oo37qunLcjmySPBCExumOhd80FNuE8P
7W7EfzGBOSOzRN2v/1DWgR1cYp3c+v73p4DB5ON2zqXaEMKtM68xohBrt11XS94pV0kYTIcic6En
GGDzgoyxTJzedJq/gT/BTODGoABmJ2SnnsnQY1e7qEzwSwJbSXUsU0SCnkbDmVlWqADWnvf6Lt6h
ZNdP2h3dq8fmScY8s5aYQX+iAUsfM4yq+DICbP2oN/FkBURI4zmofqTTeKg7jGhL8cPW9mkpSXC7
IBsb2mmt6o/hQ2bYbuvIwqFMF8G/CtNsO4vvEupnL1HnnVkamPwhbqvku+3IK1NGcLPentDSHUCZ
lKUuNX7VgayVbV0C2MhgcboFItyPZg1rjIsJid7XAc9pZdqOBpLLyrXlQnMrWgZMSzeILWSPglDM
koE32J9T5Nqqy/fZDFYuvcDhuj5sr9dbgSd66VIYV3cRdJO072fdgTDlLD9nl3iFn8/jcVfehTfl
MbpUTs2zCLAXZ9FZdZ+cgdWvudJbV0bJ+BmwBjWNRTmTCofI/bSqdpuDyVypwPFdOPZz3QEGVZtB
J95oVs5cLWT5MU2d8gTT1slunJT5Ui/G6nV7MaRfIay8NZNaYT2+IjoJDsVp4TGv25eXrRSx+JMR
cXUtsIYamoaNFo0oVIfRDnQN6o7FD2YMZ3gflYTfT6XimwiU9ZaK/h1bDCBsUswIzZCjr08Y6cuB
vDGeN/rvRNd2ampJzOhzIBakCUGkbdSRAaVgBEk4h/LW3BCBmMN45wfjZHuXPrmHIEqIJnMVRA1R
1BEDv0C1ipvixcjJsx2mKBlZ8V3FhIBiKfqAFyMolpp1f6RJmx2buBkBGDj35/HAtOcB63yq5AUQ
vjsdQ7SxUmBkpXOSp+/pLaT2cB5wlVzMoz8YZeSlc/Wjb5STyapgrLoMI3PdQP+xHrH01wDTYlkK
hHU4wzB1virBXr6tj0yEUPbrfarVFAcaYA+bP53QuWmSfz3t/tFUHDFW01oZmxmmolb0rqxaD+Te
h1nVPaWVVSLc6j7EUS4K3AGcd8Oxgb39MY7S0J5KgE6MqA7a86j3utvC8jJf2bWgwRgfVb88bRo/
OKulseRzYSKIFhxiiiwW43YPhgH08/Y+R5HXgeJn8lW39Izr7V37TAIvSBMcokS90M2lPvrBT/vQ
XoPYFKD9sQcoM5SVbu2BzFYSyT7DygsiBctP6BgrkfOmoG24uJ2PBteZHJft+OGg38Wa4Yde6cVS
uhjZ2ooFptPppjIyiAai/Qvdjcff1A1+J9BTzk3D1dgwIXEi36kGajCMjoKwqT4hx/RADuAUPMrQ
8j+dRPhqolYGJbupEaLz3xcZH03+yWiVZPSTUT/oWbMLUtWbpKzH3H1FbbgIXFQQVLCmkEsRj7W+
teMJLZ4VoA6Vlmb3+QBWdorrYV+rQ2VXK2XusVgpd0rMsocJ3ombk0mRPcuuGpCtOY5pWwaorEWU
RwaGUgai9Qm7iJSLe4Yj2wUnPUyH6AecjXwD3Of0VuIpXMNPK8Drd4oyzgYtwMeFjqsxBf4VQ/Pp
wdj/zcTTgGe985GB3djXJfetaxEIS40uGpMTY4oTbOA07TpHU0bfLlLrsTLD3jOa+cWqNOWEViQ8
rRSqnkh0XN1lSkFQCRpMG7TrH3UsGPa+CVLEmtP4yH5GfgsOQ82bL8pDdNiWtZYv7IUo/vvCbtGH
NDm5A4NKA/OYWtm+aGXayEQIrkHaPmGMa5PWbrcD2qSboWfMA4ENMBdAp6wf5dFtzR1tQ7UdMG2C
vUKs9vtUr5jK1TKGHw1ahorwrIpkh5Y33pFPtriQIixe1MX2bFYRb4R2tSurcwe6Dy7iS3vwgxvb
OMtO6hP6RjUUnzNMj6YgjcBMSHLkJOzpXjbAzpPE1ucIC202qaKmPZSO9SvNeY5xhVU/ac4uxW2F
U7T7bctZzVnLNRaSs6Vj1AjMxtxKsakejoaZ+cYWRx2w/bF9kICOeC8LtKvJw8agjm5TkO0g2n60
WK3Sh4mUI8qPU/pKvXSHeebg2fSL2o+fy9ALZVwWq/a7ECjUO81sFGkeoaRSps46D6o03ynFIGum
+fxmhQyy1Etw+oGwOVPtCZXbbt5PO+LHoLdxvGbPC/76Qno4XLeW93UUjBcAaBMASiCPU3JHh3HP
btHH7yvecK3etTvVN88Uv/P+H/Rmayl5qalgp2OZ9/lIIVk9ZCfteXU5HHTq0l2DyLAPfHIIfmMA
MXG84aq+yC40SbElU1y02xDPAFoOA0IfBG+MHfpTE0MA0Y6SwXQ1tdYJetoVZQ9Y11ZyCyGTLVSV
jZbFfTVB9c4oE7fP7dPS7r3AUI/AD0WzTH9QjFzSC77uqKaGy0JKbNV6O6AvYrxJzMQwqmEEc/aw
s1+7Qxeept7o6fv20DVeDAKxg4y3hy/ip1i0kCl4aZPNRjYxyGwj5qXpoVLxqpyexabsiLBaDywE
Cd7pNMyogTXNzZjsx/t0V4A/WtkNex0hyBoDD3Sc95LIx//mlnKfXNUJiUYhs/bN2rX289H0lZ8I
+i7zQfPlS8TJ1lLw1JhYysRUiKOH9iTezaqb1ufG9FqBMnbag394OrHV2I12SefLcsp6uF2sr+Cs
4ECwEoW8CR8ey31xAFqiq72C9wnF+r/u6+IxcCFMcM25Jn0dckud9cojw58yu2QgRmh7mUus1gcL
QYIfgpw7UZMIMYCf7vrgwYJiJriwzeZYMl/zDDQJgD5Fpt9b48GW5fD4sHBF2ts0dLi1JiftCcdX
6/TB147ObkR9F9W4iHYbg3oYe/BqLxk9afaUuYtQPqupOpWOhQ8AAZ1xGz3j6dFND42PufJ5x3xF
uqXree19qcXn/S4vKt3IsKfmxbyv7zHl6QPe3iW1i5khUAL/6xeSNxtCnNMJWPBAIv1xiYc5VUFp
gJNYo82MY+mHlldnZdhK3HLVhCy8koAsl1DNEIIAxiIRcNGSCqTx+k5Prus8u6X2zbbvc9f+ZC8L
IYLr90lbj2oGIVbxbFuty6So5jI1BP8OlVpv5/D/SLuu5bhxJfpFrGIOr4wzoywr2H5heWUvwQzm
8PX3QL5rURB34Ov7sKm2yj0NNrobHc6BBDvL/UZSwd7znA6CkLvrwTZqcPfawiSCbeoQojj1ckUq
x1XWO2x7VodxpQ/nj2zfY9kKyCZVGz0efs8mbodBUrOBJYjF9/pEwJ3KOODTL9XpN2oZu2+1jTTO
kwAJZFJGE9JwpePIOMTHZ92tUN0WEbML9eJ8h1G3ailTSNKj5CDZbvbK6mi75KIewH8nuke7hmEb
qgGUT91R+Tw7VswE7IDwFPHwrcVuBxa83B5AdoKvteuQNmK462rLVbY2GdzDT4bkwq+9LAYUtMs8
Iqt0l6JO0G5ZHaX7X5pxNzcDzyTYtl9DWnFbBuPhJT+qoX5IQmGRTaQdd39nJ7WqnmUKk6eEaeIS
bz6AXx6jW4H1N9NuEYncTa5tG3UDVbUtkycK6EklGUrS/UwWuqg/TCE5yMJ6l0gMp5hGBs3Ki/+K
qcL+0KJlC9Lnw5+Yh4OOLZiCVXRcuHjVq5lCW5b7/DSPNCCfnPsUySt7YZqZsCyq7WboIPrBG8Ay
dY2vamF9uhliBZlBZRjpQQaH7HEyB/lar9f0NJiF6S+98iAP5uBJk5mephHzxulS54ceS31SPPXX
U6M+5mtyD8N2XG2pzWuwgKveRDuUOUua+4aUyWhBmrpnVJYSgQX2STad3M3XzPRq25A8s5ca11HS
l3SRyFHPNcXL6uZHn+llQMDx7S+zKp8IVVQ3ywflYBhAGzl/9OwLfgg9m4PgAoO9kBi4HHj2Okp5
p+j1bZ//z1AtLFRvRHBhYTKrPu8avIZsWV2CaaVKoMZ61CRj6Z9X5nUA86M2aDCbioFqHk8hW001
6MIGaEOK8CctrnYgn4A/445/T74ZNpcs/SGBKOPbO0VHVvHMhgkryCvfZyNOV5QUCOCzj06aJxU/
8iQLBartOeqtCO6KUMcuOsLiQrm4rMhdhWVUZsHLgidQHzm+dEmFz7u9W/Im88OmR9GVpTXkzIVa
1pd8Cosm+7rYeEvqoEqTE+x85IKX8274Az40+tmybpgqvx2Ry2CoMRcLX7A94uX1QMMkSD07D43F
RWSKRK5nV8WNPM7DTdaYr1Nvz9g4G3MvtiVyKclS/VQUTbu6i5rMqTvNShxgTnYUKbsXN7bKcpdv
nrVVsUcoW1wqITGDPCAha8o0JMrc3J9cUdjYy9AcBbcDBX1NBQDYezutFksaKINBlzLrYppND4wf
bdt6ZdmJ7HXv9bwVxd16MlaxlloQNYYaaHyVi9h3PPumOeoHx58FmedusHeQoaMIjKiIPP29Yl3e
qJKuswK+Rg6ALj6VkVYVYTH8VcfEixPNVaZgIupt2k+H8zeTpX68z9mK5hRFhWvCEIEz+1SZHtp1
wWRYV9pYf9DwtqVJaBWihunuV9woyyWjZM2UugDiOiARvybdbRoTd2m+xIXg+SxSjHNqyzgQjao4
0xK7AhKpwzzXE3BvZV/UUvGAROKdP8hdD6exbXY0fOBROLUmsGVSk6CHJzu9fa3DC7gliBUOzkC1
6LyofTezkcXp5vSxkgBIZ/a1G+cmPaCphddDg90lv/QrT1Tb2dUMjR7MPIHYXOG7k60+VHkW47Gq
l8/p+ODg76INrN0HOGb5TFPDc0gxFE4jSZsGqSF4fJFjdTRPWkhD5YJ1l8cADJpix7lrhBt5XDyy
DSA0qDbktc4jJU0ogTw1kw0vIZogqn8czEQCsVGNry2U5qI2wBNk1YwJ5dtTfIV/BGxKRnoEIBLQ
FTTPDssH1omsexeEd6IPuG8vuiU7Dj4h8lOu0DnrKATUGIH2ZxTtjcv1YMhecrmEGgjpDfBWPAjs
c/fubeRx76V4zIqxYIM6vW9Hq4/A4JMYS75umRywAul8bY4w1IjMpyo+aKI9l317fdOWezp1NtYh
2wHaOiNaeF2m3GR17ZEFlD3n9dzNmzZq8tG3T1qrJGwggmaR0hg3i4Ovd17GbjXO2QjhYkOsYblA
YmNIaNdH9tXoJ4cihF5D5vY1mq5oYl+2kdHfiKLt6537EBo2krnQ0Bh0zDM2Q9MFZlQ95CDHC5oo
j6YvLxYgA8MYsxDkbtIOd6KG7243AGOWjoWpGsWEP30fEHuLxlWbI0ZM3oRGlqsiuUgTDOXlmAhX
gkHyxbWEXaPdyOQOulkTzSpiE5GwwZphQhvsAlL0X+iltLbhOJiPf/JlNwK58yXmWo2FitBL4it6
pOGx9hxPHlw3P1YoCqLrnAXirvPuqOP2bLlANTbphPITztZy1j6KLbs44J1u3M0t8L/w6isvnTm1
iFuO8+qrGBF2+7KNBQ835s8528LakWZZcPgq5iE53Z3SlPDe7Ce/BTehv4LAIy0PmhS/gCeVuPYw
vbTNKOD02/nAlonsEa90W8Y7R35vVHaq1Y61VJOf5vkMd2/PfaCN+uDa4Ix61kcaXzRalkaCz8z+
WF5V1HkxBWJbCvaYOVtu11zvLD2dGNz0oK/TlWNczLUqg0Z5GlzVPoztUc2zMNZF6Dd7ft/CWBqW
q1D8szD6815jtVmnOe4gWo/ILaA8DvS582XUWshpEreAdnLmd9I4vwsmLD2mP6WV11U4H8bT6jEn
QVFBF3on9qd9ONaNbtyxFoYsGVr/qtv0xKTpfocJG0xno+vjHEVv5J2g8k45zjugsKFVzgBxpTz4
xXK5Gn7cjcF5W2G/+ZxO3K1A58UBZT2EtOrtXABKWcot0QryngxbxhKDhgc/rILLfEpHpStJk8nP
Fqwvzp+TpBBowX4lr8VGgs3dsz41zbxmEtZcvWuzxrWLB6k0D/WoCwLw3kfBxLiDYWqHbcVx9u3Y
TeykvTSCrML2uqV7zAfnBHZqgbPavUe2pUOUhacnRrre3yOnwsB2DuItH1S3Mh5kEQ1Zbjq1GJKp
fyMU7cU/ayuQ+0gr0coC7H/Ta+vP0i4lhbVwG7T/UDBpM/9nV0p4p3Zt401PHpR6yrOUAGdsAryQ
i85bMZwArBog4ocVVoZyINvhgZH6wvx012I2crn8NCbFlMsy5HaBEk5f63sJLjFgHeu1deUhKlYc
83KoXkStRpHCnAHJfVeOjE3Wz6f8VsakV0WowHjYp/pwGza6cV4xy6YBOGAQwebk1kN7WEIzFM/I
7WVrW5Pha8IOYhjaTJCjGy64Z9jATH1SA8UdD30JTE93CG3UoNYf+ZdcOPC098iBdBuzpSaiusnH
80KrSaVVMoKchhHraCDEKyfbR+0Ehb7GbwvXJvellbk65rwmgDx1AbG9xe/Rwxaa0/6Rv/0YLsOp
ZZLYa4wfg0NYr1P8liH+NFrIMZA6s0Zy2nT+WF84JhiSb2a6/LRrYWfldaD247d/+yGc35hb4HWR
dp0A833QAHLVBPQ1o23u62+S26HPklyqX0ZPDpeH7N5awPl102WXiseciiiC7b2x330j3qnUMk1K
G8cCAsHFzdDgPnaR5KVegRYPu9jCA9iraG9F8m/ficZmaVjL5Gs9emS3NqYKVex8G3iGmt6KkJ02
V7p+nxj4SaHqiw1z17Ogy2rrmI01sLz33nPbSY9R40yZQA/b5RdSNi93INa0ThVuZTTKRBEURXcj
kg1CPxllPOwmcg5ltHAJSA7HbcR57Q40v8ay2FEfatEG8P7X3Eji/Iqt99Y4OQYzcrwLTTdRb0Zy
zeybdbkmSjGzKnKX+05mI5T5081oSFXqgKFdTAQIAjI8Yz3QS8zleWzIx6LYd0CrB+0kUv6wyxvz
Zg76SPyA2Uvj0Rn9dcTsE2x+A2apzKFRcMRrU6/f09R0rrtZ1oO8d/RILuPy20rrVZBpqHsPlq1U
zpCqNmlNDaTWSKWXwH5S+gPm9DEqXF+b3hwC/abEikDqlcf81vD6wDr1Xo4pwfxWWr2+9cTLH7uh
CyVqlo44isxbNjY/JC0ZcAxxWz92dncDajoRD92u0o6hqzaaGRgi4T53oaQ0NgrIGIYxIvVwcBb5
hQ5LmKX0ms6VP8faj/89BUbTBmia2H0FzgHnu4thHrFRlqPosBQXcWucGmqIeGL3LulWBueW06Wt
lpnJIIVylbYYytOcQ5VpwXlV9nyPIwPdVNUNW3X4mNgtsbJmcYJhWc1ejqpVqT7plvy7Vo/K7TrU
RPR82PUJkIM3JmqOaEFxHr7URuwd5jU2/6L0mo385dHord4coHTyG4XhvTgLC8Q+CVaj8Tcu0ZfA
ohWXKK/jTvRYW2Ft/OHYRt3h/Dm+EgXwYXQrh0sP7XEoZK3A9wKRV+72s+pcZUmhRtTs7c/5PC6u
ac3S9TQ0yTGXivEoKbN6YXXke5utSZAUADBs7Fk52U5iBr1R9oe6sj8pKNiHWekoEU1JArZgm9xQ
dcJbuSt+EIXIt7k2fo3ntnZHA1VKHfuUobrOi5c3HS43sSvQ1wG6mtDeUkJKwTuhO4sZDZWUAnxL
R6SLG5SRHPxnWzngvxhG0zNXTY6mRe+8otUAGDw8NiaWidXS+kSyag6nKS+PfRt/LYoMjZimaryJ
YOy4N9BqW6QWrBP9+qUrJ9WL43Fwc9oBeRwswYCLWXvyI2vmv2hH+lOFLfzUHTVQYRiShTZLkluT
q4H1u3CNdTJSTyVAXG2d/JvUVGp4/qvt+Sc0llQMRViGguGc92661QZlzCQ4TCWJl2hotYsJo8qC
5Ho3IGErH5s2CmbcdN4EiVRLXU4ITOPT+rl7ym7HY3+jHIgff9cWvz4uoOJze6/HyCLG+Y7nVdx9
F26lc4YJMCViqmiyYqwKRoflaDwKTdd27UNDXHHk+7iyrcsMg+CXttyZ4q7p0mBDXm57mptdtT4d
XYyHe7VnZu5aY2hRd+UwvkAh706KioBeoYPnn9d613tufgSXeOhoPln2gB9hzc9r9ynBTMgsotLb
zZy3mnKRBylbZUgdhHRBfr1e5qZrANnCSw8G3lD6rYGBKNYbwlxx4zG6l4cGs1HkrrtIQhEgk9DG
2IFsEo5UztbaZKcun5bVI173SG+aRz1zTd/+BIbe4dI59Xf5p+QG11IELLx7jTanzeUdsdk0HVhU
cNpm7yqj6hX9/8y6x1kVF3JXM2lAZw4RLXnUioeevqS5YAJeZDNcxMX04ZqY7Jr2iHz1KcfEgGhv
eS9X2VoMF/vq1VjNkkLENCgB5o3SaK3iEJtv8MKTARweQKsls6jXtB9y374PvybajKZWJhoOD909
eOug8xIAXLlJxJpc9gWm3UX3T2ARfDuWJLGqrexzaet1Yd0Vy935+y368zknsypWNpfM3PU2RN3a
G3QRhujus3DzrfjdwS52MGo7QYR9pZ+me7ZQs0bmdyPoAzNcH1G/9dvQOJqChExghR/SWWfJh2mB
2E6+UbMXDJGkigjKViSD/f+NsyAWMXPC7EHvVY+wcVQgLlp/8szcHiDnFaq4RsVMgpSlUF3VuLbB
PwLi4f/PEDi/kK6So1csuoGVyK2bxRMPdotsjfMLeJobcqNABGYWD3N2TGeRWxBeUM4v5HgaTmXD
tNAnTzJUd2kfNTXx4yXBf1ae0hfHgg7RXMTuRO2jbKpeLn05f5QC58RzNw+xXoN/Fj8inR9qxYgK
Wh/a+knO9UuiXkyxGZ2X9y+ZiWaDQQG9H/TC35uhNM5JXTjThBuWMHRJTGQiN6myI97kHo2EleN9
s/8l78P61ppbppTOr9VHcBN4yX2H+hYr/c0rBlT/SnHAwPASD/kxI/zwNgBUzn8VfR2t2tw3TRn1
RFEh2EnnH3pVlh7A/j+XU7Pg5s3mpZE0wf93tnzXQZ0XeTZ0FLXiKyVkz/7R7XzW6UpQzBSVXHYO
1pYVjNmhgYgHMb8ooMhjXi0OnuClbWAxTh1qMKgry9GpQGdwXrGdy4gZVtUwHAPAWrLFJXYQjl1Z
B3vB1WJcF6wEnzydl7BzDd5JYL9g87EGuaFdqzmTvzQDUvUYu6QewJayzMWUg3psW2d9XAfJTny9
yYVDBfvSMcyGwWk0V0zOaXakbYDNgkuYHaXP88MUDVf11XhRPBcXxl3+0D3M1+ZzEZmP+h9kWND7
TTLnSTOzdJYkllA2W28WelnLtz29PH+0e1nqOxmcK81mANtnzMUAJ+NlKtzkor8pPrXPyxftij6N
T/S+9vVnyVe+i6gi2LlxV/CdZM7XqBXeZlYcT74Vo4yrPWfJp0Fa3HoMz6uosufUGUE8NyLA7Pox
SV5VHP3xcjwOd8NVdyVdV89xaFwppznALMz98KnFoK0CJCJZcEN2L+Pbd+RpE7WplUyggqMept5N
mAuxr2sR37bCTuucklz6NbRL3XQVlATuyJP1WX+ynpNT8ohxn+kzWii35AJIK1+ng3xXH/5k33r7
KXkXoCiF1FAWLLugv9Rbt/jenKobQtz+0GSudJXcLpfDA8BeZsBYFKIRyr1YjTKSCSAd+B8AoHE3
NM0Um9QqqvVdYEdxVAZJYCSuETh4yqp/OX+SSkOewwBwsdnlqNy9dCxULuoEfd3CTF07/VFMtaBu
vBOe3kngbqWZTINjFZBQOs5xpMVRr9MLhzila87TMdW64/k7snsXNxpxdxGN6hzJJ7qANaFXS04P
U9tetXNA4vjhvKS9oeWtanzppRqnFZjfEGUjDLJurUpd+ZMVqT6N/syDvumlcZWWoZpzRUWbyDfz
xfTSVaUBUUzHHVD+E6Cp7OVO7xTjbqAax/mQLVCM7UPpgHIifvKoAJGnDIurWtAw2g26G8W4oKvK
GWCKZxgIaBgDxzajREhPteu1EO6Al66wfSHOJrSmLPIyYR9KzoM+/+rUQ1StoifJ3qMOY1W/xPA5
blyPsgQOaAyvDB6I/NL74dpMvMZLAv3Y+Nm18Xf3nd7bGOYTbmDtFcbeyebMQ5LsAegBUBFrogdL
r3zVvjIJ/TsnvWfHw41afTenm6r5BGheFyBe3pKepKJzZwP/CpKbJZWxW1od7A7+ZmnXLwrABpVh
8s/fGcGX4LuDaTlJsyThiKz4G5Uu8Goz9E/nRew6AMNEuRwj9lhE4eypXrJyJq8iZgP4q6mnVJk7
mKtr6QJl9rCVbID//BLFTHuTzdFW0cySTYuwIU1C0eH3mBtgs+hZ41XfVH/9IR782s3iTDQcFMxn
I0/lFNTVZKxkoJ5hpZneAqd68NRiCZosvs1TeqhJGqZtLCKN2Y9MG6mcrhK2GEdqQCoK7nNohMpD
FkqBXblTqIfp51RYZRVKZLa0Od22M6gtlRTjqIVnAkZqrdw0SKPacZdQwT4PoBT+oLKEua23o+XC
b6FMnUEKiBxjgDnNf81OcN44d6MhoE2x22bols2vozf9DGAwGwuZyOQCy9FL0OeqX5eRfk6LLHHp
gm7JeYm71wE4mCYaEWwvgztFvPyLaTErlE8BrIbl/uKUKMNl0lLBtsneVC3W+d8EcWc3Kh1tTVBt
+FZv9X/TeiAhnbCpPlemfqGvbXtoO3P0bQSX+2ZF/tQOrWgefde9bH4Dl86UetuNegNlB2qfDKc7
SHN2As2MIMcQieFymtqJY0pqqGpqDwZ9HvLLRP7r/Gdj1+lDEsxQYR1s1KJ7ynUW53nVmqSBCFI0
F0YugbVLNA6zr4WF5yViIkYIOT+yLInRJzU2EtUi1sJGri5JRUEePQ8CE9y/yUgl/5HE+Y5kBQUD
OnM/F0Dqe3TND/FD79ZH+bIHdJH1/fzZiRRj/3/jOLphaGxzgWL19K2VAccQR8skkCHUiTP3rmpx
kR0ImdJnrTmaUXrIT/1hzA5q+YXhvbSRCOWFHdNHm3g7Rs66Rx2jxVmCdc6CftFxs3R09s6f3G5o
2XwozrCnkVqrOeFDjabdArGG3BZI4A82He/MFoyuXS8dpCQTlcN3PxhiGabDMakNnI73Hyyz1KSk
GVu/bc2jqVcgkF7W+6leH8+rt++jNoI4y6gKk9SFjI8GmH0MaOcRg5yYjr2wY88yyg+faiOIsw45
UwGVrUCQFeOv0XRzewn6IXGnEnQzwKxJsQs0xiJqvP0nyUYuZyKYJ2ljukKu4Y6+ctlhWQWDrB65
UA8iaxTK4ozFKKyu6PKZVZOWQPeQT2I5RTkB4fFCNACx/yLZ6MVl8KWiNnU+Qi89Mk+Sm70kQe6N
Hip1CZaKRSAeAnvkW1oI0qntENijBXo3+m3RgT4+/jhvi7txmWE6An8e+Hj8ynlRtbQESDW8bzYp
bqzGuZuSXq/cxJASFxtB5rfzAvc91kYid4YAUFY7p8Tllk/DE9uFGJ8dz4iye4ZyODyLkEn2n0O/
5Fn8tkmR5Uk99ZBnuJ9xlKoLQguvvJpdJ1DuVrbzh5kxfzoI0ZUFmloy9xhS0QmtkvZVMhKOv9mg
Zfw9xeJU86BiilqIkPAvAi1ggMKJMUj59w6sGqpFL02kdewhABji1wCnI8D116hVReuX859yNxBg
2PgfcZy/tKRR7tQC9jmgyI96IJ43It6Cf7lxbzI4V+lQvdEldgeYSsM18yRT2BxbtwwTIYrNvrt8
E8a5S2swrGJR2QfTJxqVHdHDJdXyLx0dTAsLojJZAxtAJrkLyFnzL6vRhOOku6Fvc6ac51SGEuAc
TN+sfQCPnyvpWEZbDkN/cJLWSztRqBXaDOc+Fb1Qc5JB5x5jHdl3ZqTJD2ak8efeWw6lCMZDpCB3
/S19aZXlFYJPk4Kqyz0tNV0Ap7id+oXS2XNq0ZShQCIPpA5cUJ3SDkeqTZ96A4zQwynT9WOdfJMk
+VC0IpSifbf9y4r4Jd92nOzGmXAL8WD3wUh+M9XzBeDHHs/fvr1Rf9zxNzlceSxWa9mOK+gF3jrV
x/v00nG/ss3Q5CRdgzgxBILujeIB7K+jgHwSPVJ31WSwE+hQKaZucTeztGItaeYSrw9QGs7N92E4
dPnDeR33g/tGCHcjiQLYcXOEEHb9GXBscqou6iNbQhGyy+zaCTZ8kfzp7FXM3QQqj0TRF7x12CA3
Yz3q1tFjwMOK17p9ELtsGWCUQPZ1Y7WnRbhgzL4Xn6yxnXtsbjiaYvAFFcOYNS0eCpZcaCGWLxsP
xf7PqwesGdQ7lf+d91CXX3f8/5HHuW+pa8scjQaWhaYHJLtlNELZ+CZFb7r2pWMmuhi7vmarIWcy
eWNZjdpB4n9BwIPE9OihD5xTiVr1cIhXwUNiL0JtBXLmM9rWqFITAk0zxOiqa2JuTGChzCGf+2qc
w9ZjMmHjHCJ6Hyvhq9s8LUHlF2FPgI/7w8I1tLDXexBDFwpPk7NXM9VTC1SiP+8GwzZeLwj20MtL
KSrD4UISNDZFZ8k5bkVpKqtiiibjfYu9Fd0oBGe569HePhcGp9/nL3TW6FBSiFi1x9zogqSab4jZ
e9JIAq0ePk/9U10knhzfKJgXyrr0oqnbpyEmUbOinDzeJXEREanzpPLUrp8FX3rP4W1/HZfO5bJJ
CovCF2XHBOj1ZTSDBKEN2DgFElfgf96vU6RQt/2jdtxWMufp2xowpzYz4+yyfEoOFSqe6eT1Jzal
RSPtS/7XeVVFmnJ5ZDyOqrmWmPNOFHoZj9aXZbFupkoVWJTAgjEu//57xxmWh2uwWcC7A2ZrfF3d
6F7YBEfv6X8BUFrgDvbyu+05cv5nTg19Lmp8QWSU1nWipgBpAxCNZyXWcmmb5rOGTSS/wuvE1XXb
EZzqbi67Fc95o6pqm3p0oC7jNtJhQMVFheCCOSBQdhj++W+4t7q6ce+mzDkms1THdWkhje1yAqIp
tDKPGK9sHWxrNflExyvR+NF5HwHeifcfVFoT2icqZDr97GIDwMO+ZfR/6sX5ITo2ZtmjuYK0RwuX
J3aOx5fsyYlQ430UtzlERspPVM0S0JTX/vUc4yh7KcI0sq6MwAQ7sHpQY09kpCIv+JoTbeqGQKUa
q2KBQJbzrH7n9YrXNO4CKi7nab4oTyQExBji9ZG9IlMz9QdhMsQ+1L9HtQ8L3YaSr+AvwW8oNIyA
mipYwIhnEcWlE/W6sgH9rqjby9znOZGc05kyYxzrHN+1IR7FnFx8XCrUVuSw9ouvf1TJ2dzF19uz
OeSsXbMqTiBt8tLr5MAm97X7iTV0rn5jX0CkG+d4qD3YFCszKD8Qt35SF7d7WoHEkDw5n6cIeZeH
tfI10H2aH7Q7NhkoTtf38xTAGaLEjjKPw7kDjUwpxh1YJZ/WnytJu2oGetHFw4XsTIurUaMI/+ii
2ugaOMg0VZuLWrOa0SRTUVqavOaJ0ekkd7avu/RJD/GSDZcLUSfhX67qm0TOhGZzyukQv0qcAlbg
T07a/c8CP4M5EtU/dhuvAA3+pSEXv0hlkJwwDfVoaDydgfJ4+QQkoAlkSLlfPEJPXzSI+C+O/U0q
Z0xlm2WguYJUrG4/JIchqh8lXJT0gZ0rjaSjsIS279bfJHKBS9WKOk2ZRFbO1f9+RQTIXAfrlcl3
LaARKHZFkYT9kR+9wZtIzlyxqYWWesFEYhrTJWlxqCXsEOXJndFbwioTM4xz0ri45aRjS5bqv4Wz
+p49Mw0AxzpRe/07hrN7npgHRtdcwaCGxoWwVc6yVGGNuwSINwGZsuLKbBZbkF7t3vg3KXz5GCPW
/VD06CLPBg0cYO1hDd5NlRegu7lNo/jnr7tAJ34borHSXIorONRe6sJG6wZX1gtbkMDt33DAp2sy
ABoNmU9qVrPoG4nALFoUPMYj+1D0glU4tYBVOEWETkJ5nGEsBR0BlND8jMX0llVU5duX+vg6/BdZ
D+fPcD9D3KjHG0bV21SO8clABXqcrtNT6cmMTNejp98ABdi1+jdpfGaTJzkK4xqUY8/x+AQYhAt2
mE6UHX7rMNnz7cMtU1V0koFfCEAx7jCHtZTG2ACsruFOwXhMTxb2TNiiqoifcrdspGwkceeY5kPZ
KanMHPN4OSDCrlFzZM+0RPim2A8Cb7L4a9YZIKFQXjHxr7rT4iHGh403yq7uqy8slNc3Yp663cum
GsDsQoovAykYJ73JXjQbzVElRc+rHNEUKjtQqGfJIpiI230FvgnhzSOWMr3uVNQXy+xZNT7V8VVR
/p8iuCc1VoHNOacQUZDKb5XY1TDLCq6N4E/ulYpCJcp6qLTylldj662CJ8Q1Pq1hekhPjrdG2okB
u4l5SdjhfzTzN2Hcx1k0QulqvTYkWXQeD1rUHX8DA2L/+/ySwxve2k9tDr7ef8AkZUDzxX4SVX8z
MhvJN/z2UZR77K2DMpynfw6S9/KJQ2UjYwdp3OT39JZqbntkqJK5N2W+/b15Yc+iMiSozpxib4nk
i/FxvlIvwEEriDe72oM6EYgLhgUuLC67VIpxkNByQ1V/BODFmhVBohJkCrnlnTee/ffYRhKXVQLK
XTLWFs6kuAT44qH7Wrxg1v3e9Aesy4FmFNSFcwPIV9mVKcqmouVmkaLMF2zuuq0SE5A+EF/mbVSW
2pXTrn+ZjgCTb/fBt1GS/YqNlHbqunltVVYasUKU4dy5MDAKWxOPVJO3muvg9lodnD/a/fC6kcol
lvI8K3I84SOOjosFuvIaECbgMpWP7eIlI0wJXFOV4HuKNOUyy1FtrcZg+MCFPgbDZLnZ8EPqsNOr
jm6K2Nc8nldyN5PVsMkDTkgF2Sr3/UA6k1elamBXXOpOSYI3Ztw/YxHlBEYAwRt631TeRHEfsZho
qZQLPiLQHjHbsaoh1fJHC0zXojxsN7dkwGgmIDngDThJRhIj32PFYGy+Xy6BHFQhgBNvc69wybUK
BCFW0I8D0erQbtzbiOXspe9VRSkrDNaN49Kdut7Bgj8lIgsRSeEsZAG/W4I3D1wLMdKbutBsv7a7
NDxvF/t+Bbgkqgr2cYYc8/7KDdqs2JWFjHkuPOVTj4QWwwlDRHwnMFa3/Gw/tMEaxBc/m/da5opO
c3cOCYB9v34Bl5CVWDF2RrhzeLY4mqL50J+ciJ6wkym4c/sXfSOJi4m6VlG7kfDh2DJNC7ir9ZnV
AtTPrIhWPYp6kyJ5fO6yxOWU5GgfvL5Yrc+mpxz65xTYVuMTW7vEYZ7/mEKBXCaTKp3cAZ/7H4Fg
uD39FFgDT/p3BO6WlN5O9PUpsXHYudXETTnj22k3diRfJSf5xooSTz/8xkNhL6MBViuIbhRbxaw3
d9u1VNbGasRC4hjOIyqRSjSceuAfs0bEcju8AFVOUh8oCvcDupWM81qYeLAgyydV25/A3XwQyBTy
OuEnNHqYf1O99AKsviB99zq/uAaJsDeesLrhj1dOVAOVGY+YMRIn+3ueYfsruCvrjGRtbZBA+hKW
KQALqlIR0tOeC1dxzDoK9pb+gZAMswNgk6yw2ZbqTQ2OYo3EB1vK5S/mmg6PAqPdVWcjjMtscl0j
y8TWIeVTnnrtaj4zfm3dhxNQ6y/LK6O3+BB3J7K2OrKftTHdjDadbhaEPaqxsKRQv1SOjv6k4XHt
YPBklb+C7q2MA0ZeIS7G/ot4AwVJQFsB85jLHC29HvS+SVkDQdEuM/sQj1pghF1kI5uj9cUyoMyl
PfTKFWM0T3xRm/MVb+qDLYNvSWErflgG4pzhiHMfMhVXl6jw6b3Pqt3g80Slsg1sB9iQTO5vKL6X
+WD6/h+5/GIQWk96L83Nz1Y1Q6sZx9tFd8GMEs2n7L73ZJArWyD1QJX/SjTMuFu23ErnPCT4jAxE
dmi9tC4Gem8Zf6wJBvABS5yvhAmAahKFnb2Kw1Ym96k1mc6SVkFjPcJpYzY0iYyIVSyFoXQvy8Nb
GSZlY4IDYznvbdqhVjlNCoJ5dUlRzK+0ywR0EFLQ+RbYG7GFo1zRjo1jA4JZOAK76xwdFEQthjCN
8ZX3wkH1lhGgwmHpvxtboP+R2v6UD2ZnI4OZF6w6ysUhKYkMjAPNibS6iV1CczMgRrtGhryU30g+
GKPg9Pe8C+DjbEvDcBCYOrnswgDpInE0/KoM/jgzr+RatA20F5c08NQiJOlgUOTXVBPFwPq/1GHJ
squpq8zNPdHoQ+GknxdiHxUp+9tu5e/tOokAvfe+tsYcNCD5NO1D47rRCsumtMc2aZtZrlHpwLXp
2mNrdA+dZQnnZnZPEt4CdU/0nTGg9P77SiTOFQkdHD8248Hv9ZneT1aCDaR+ULr+wtQz/XYa+tZf
MLtMAuSaSuyplqZlflE1w1UFeN3MVc0cUwqGGqeCnZs9vwIQawAgqvjrAzohNchs4ANgW7i+1ZMH
lBUjqTzqzs2yEE8phbgPezESjN6oIaoonqMe8f44hrTvOlTrsUeJTNldCZqk2G48ac7Fi+y43XG6
YUDnqYjae9fadJiUooAgCETx78UaC/kPade1XLeuLL+IVSTB+Mq0grJk2bJfWI7MOYJffxt2nS0K
wlnYx/dZVeoFcDAYTOi2KVlB5dEb+e2ymI6HDEQeOmyDW4i6G1b3iBzneawQx1++qYUr3kFz0U+Z
UH3RWhylNrse0ielPJSV5O1IRE6EoKsBIgA4T+rv58ruVkbOSqXuxJaHRqb5Q+o3D+5VGZDYb9sg
/5TdNP7qVUc0FyLmYqK3/UEJWB9uV3vlzbj4+bN6ZU+os8n8G/Od/H0JBldDQ9afwENx3zvJMFU6
E0xrLuqpS39paPZHHeNWp9/dAmRvl7daeNag/4TBd9PGEWfbtNsGJyX9Bu0dGJeteo7ef1aSWJJr
EaanmcbUfzA4f23VBFl3illj0NVd4yI+2LdsPKK714/Si0n4WXdYnNVOuUYVRQdWF86BiZA1RMe9
p3w1D+3AiFLOsj5Koa3uADlb7VfXnJsMgFB9CksnftCW9mfjaOHl7ySEsTDAiAQ47hde4a00Ks1c
Kgy9JpoRaNPwUuv68+ZU3y/DCA/9Dob7VKuChi8Q+2CgOUYbBvgCjGDtrA81Zmzz0vjcklZFBnK5
nTPw0FyGFr4pocSkYbQXM5rQI3trivpqTJkx45ZptwGs792Qr16tdNkxnTPr3nXqJpq0ar5qSlsD
3WDnJGctRkpWoX0XmhOE50p7SnLJxgu9PVghcLGDkRaTI29/1UIGujYm/MTalkqAeTorGDYHIU8F
Ujw1i02MeFanIV4iyXawY867AQMsEaZuIeXk8n0xitZk1azgFgSJt+ttQfUA6VefOiA0+ldUSqJL
fo/HuR3VreM+7YCnJbM/9D8c4x4alLjk3GNuXNeFjRxp5OIlWEyJT5ftsBngOTceVMxXzVkmsQb2
sd+tHiOYSHUT3Hm/6Up2fkl1qmQaigSXbGH4xmx97Kn2eHmHhQt+heBvAALl1KbQAWFDJXGyPqe2
c3Cbb6siHToQLgaXDUgQTBMTwZwNJegmGJuZLSakv1i/7NI8xgEjJ+ghU1JVD6Uve3WJ/AWCJ6YF
aWI6mB900hu3dDYXQUqv/zDKj7F2ncrktmQQ3LsOqjlqrZsdzms5fGrWqGy1B1smbSk6fq/reDfO
hEIWGmSzHveTRg51dzcpP2Ywpm3FFoFb1p/b5nTZKojw3EGfHOVGGMc7OiqtntyGUCyLabKzZ2Na
e3bpb4GCFvUkRNvUl6TwNPQ8M1koRruab7hZwCH/nD1hPh7sIBCfwVs+CXppE7soDWbsfhzvI2Nr
HscZP049g+YPlKBMpRUV81C/kpLyCM/HDot9/90RLA09nZoVWKhR+gytbIPy23ws/PSjGf6ZShhR
7vtx+QMI8wX7NbLftcN18q2nYAPCHRRokTKA5z0Ll/VA+xDNI0ckiSDedJ0iVRHJIi/ZirlXrTWM
3WoQHJoVPFJq3QZj0/tbmYT2IC0pCH0Comtko12HgOr87SrHsplzLBOcZFN+KAx6qJss6DYjtOPh
Ro+Hw2QURwfsM15lQciiiYlv4FqkpLrqran3Lm+6+Nc4LrJECDEcvhWdFGOW6BMz+mpuDnqyuYFB
7ez5Moqw4cOA7rZl6Mj4QR7h7aKVtFPH2sRThlCj8CdlzcKpMT6i3xqNXDn56Rh5qBYz2gGn+AWp
xyKopopderIXrSjGRhDFKOcINBP4cKpjtQhrAUu0iwqy/tVSbo1uuyb9fJ7rJLi8ahkW2/udPS9k
a0ZkUfB6TrebfOx/Qtvtw6Rb4ZLVsTflqQRP5DL3a+POrV0V+ey0wMv0c1kboVM2XlJ+q9fNIxn1
tL6KLi9QdBHsAbkDO1iKjTAJgHEJou9GXT81rR7ZBZi+LwMJyebgklWCMg76LE0OadJBur5USEjn
19ZDep8d+7vqi3XfHtU75cE81xvcrhK4R/NexuH6W/qPD0j20JxvyGO91lNiM29I65+s6pB8tc7T
Iack+CPMhH7WtEeTe3JqTsq5SCGl9+/0ksT7/boL3Cmi7ryOao+fYmQnFzqeGG0KtkVyDwqtCLJx
FoRUwFT2jmZrgX4cMgNLkG54EGOyyA7BZ9yEdZaDZqSvrvssz/2sM4fD5Y8sXN0OmEucJvOQL9kC
YMtoz5rjfFS37iou+q9/A4NqLmuQQZjJbWJjQo17ABtwkGVo0dWQlu2ms731km0UujxTe8XhoqTY
zdt8ZJ6GjdkZSaQOXhk5Aat1qtsVYwy8vC6htyFo0yWM7+Ydl11TLUTP2QtuI5bvKD+3zT3VS+a1
5DMxm7/ouTR3YNyhKGlWJnkNsATTFnpPvQ3MwzTe/DZ+ybVEdvyFprGD474ZXkOVQ1fApddbtNxq
XgrmeeWj5YH4Fb1NcVjLGWZF+2khA8YESQ0k4bjYfSBF3Q/GCnMkxg9XTaPGnvxqnOvAVaE5syRN
69NNeamnDYwdUJ2LTQ0llvqw2ibohdGWVLZXkzXd26v9dPlTC0s7aInDm0JFmg7X2NubhWI2uxni
GZXBHgRua3y7xTqECEt6m4zVeVDH3Ku3yl9b95EU1dWsFFctJaGh9YeCFB97KDN5KH+GmdZJDEP0
peCikSpG3sjFdf/2l22zooyOkWzQ4psjqweZonvfKPZfuIo9CnmL0uhj4oDPYQuM9jZxHTByIVRf
Z0lsJIoK9yjc/Z31zlaZdYbRlPJoLOXB2V5GVKDjVpKSFO6ZDuEGDBhDLZlPuFaVtagD1WmgIAMY
JfqTtdZTNJUPl61GBsPdoYpVjAnGJmig2fN2iDOQGVRWY0RdYkSXkYQZHXe3Is490GFKWugfU/bu
hfBWFtZbgO41cLsH00k9OuQk66MXlt1c4sLkmNQk4oS3JpFqY69DX4Wix2NST+t1cbZOzTXB/GaE
Vz6BHs2/aPdgFsDHBjtQ/n2v2ZNNrc2kyCWDiOJeBalI6ASr73jtI33KQ/l4ixDRQkFGN1QoFFrc
MpWugpZuPG3BZKknPXWe9C2TXJDCm8t9xeBpb3XNrRVKgGHeGVD0y87ONXvtWhEmVOUtMyI/u0fj
rn13o4O65fOG+GrGU3vW8cRefrpQUTi74QotIRstZVH8SI8ym2F79e7r7dbJ+aoShfMKDP1bkMXx
o6tvH9et+dxl8W3cE7+YlKhftrvRltULhWnx/Yo577U4PdG3DbjGITlCFiBwgt+sft/TUFoZZmt4
t0ZUTKG9atjIojCnsHuDaEQZ1D5pNryp++stYI395PH3tFlU//yrdiRWn/0PGudikMOuq6wHmnoe
o/hg+cMNmq0wKERKz0DRXTZDKN5KliUEo5oJHUjuIuwaKAFpLbxLot30tIKwkhupcxbOKWo5a3Gm
yxUYMY5q6kal4krcHFvNu73dgXOWqw7r2jtztUGVbPDSvji11PZd8GwseS6BEh6SHRRnqlbnDlpj
A6ouKp8OP4ZWD0Cv5cXkBJra8LL7FvqYHRhnn/k6zT36D7Gp4/cSpKXZ/OsygDDT4+4QuJt1ttS4
KFcgjMFUegWc9LmNRh2aAd9XPx8izR9+sA4CaKlcRhbegTtg7jigHJgsnVsCeHWuR8r0sNXlW74V
Mm57GRCznd250/saahYLAxq2E6UgKzUURJCyKWEhRbmLLiokly0X54v7VuakTZhz6pgvGU81ensw
Sovk5Po5DxQ/jobr/NgeNvs+GQ7rl7EICh3b+leOdPcjuM85QRULoV6/BbQqPNv9SlQMXzW48bMw
tTuvsalnL9JeS6Fr26Fy37LCO2fNIL6Ai0M/Y7QVfTbZDWOYU6/l6ofikGaHxn3QerambFqANgbF
7XgqgzjIoxGkHrgWv8i3VBji7z8sF0KRuK7HbAYe1AIbr2quWOeWgqSv0x/rb5gEAHtA7mVIz4Z/
58YdULNCSRZ9Jzb3PQu3KfvFHNjOLiHTja0qG1pjcaRGNa5jx/sX62We+r0zfcXkvuaGCmC2QioV
V0d2bO9ijFpUJy0sH6QNWmK7eUXivqS6xSDftGCtfTBgrB5Zz9Of8KbHXsouYLEfeAXjPmOempPe
xgAzJmSV6Xkrr8taVjJkv/jd3rmMz0dHahUccG+djdMhG9OwS75TwmQAG3INsXizDlWwTV/2n2Kz
3EFxn6l0K0gt5zBLC4HZXf3BjQZ/+2Q/arfujf6StB6jCYEc1d/Nn7k7ZO6z2XrmLF2ORUK1+KMW
aR+ysIKW8BSo1/PHP2UXmV8TR8LI0jOBaVTw+Gh7Q58IMmTrn4PASkLr6Cmgm2bNt3Xn/c3Bc0GI
bJmYXUeM73C7i+C+KvMOL07wLkIk+qz6rLsuOxhPU5CBpElKnCl6Nr1B5HZ1cQ293twcphNOIVRl
19N2ZZ22JoSAtgduySOxQxkFvRSUOxR6tTmo7wFUPZSnNdDQ1pQ/Fc+sKVYLN+RYpRsr8C5vlskl
kNKWlpY9YWOVVsu8fktLr0niMI7X25iskTE3Ua/o95Oboe5syZjZpAvmXm11unZTbQCekc81zaGF
SDlj3CqHiEmSlw/DN5ntsjPP+YT9ink2OGuNoZtuYo9bLRkxuDWgqckYTEnSUYbChcA1ackyMhRS
Q5TI7IIklw3AiaY33qyEi33RCIp29JQdiiZODrnSd0d92ur71Xbqe+gv589t2bpXRjkoV2s6lTUU
Tx1XkqMRuFj8CKS0TAvN6i4/WTkaMaLKEg8NJBr81vqxKCDXXNGZOH+QeFjBjfEGibMVp1ZQHmSh
vnou76Fqf86D+ZsZJh+Ir3rFXfzIBo4kmCxKfG8s/6yO73VxTMWaBob5J1+jHdHxc5zQ/YYi5F3p
Z98keIIrGK0t4GG1TbA2Y1vfXlh2GW+KliM6Zp3xmCEJ9QZqYVMAZofDovnFp8t4wi1FIw0iGda2
zNP11IM15DN10eg/jCVoJmfw9kC4y6704DKQ6DhocN2YV3bQJa1y3tQtwTNbNT0NYqUv7hSnxnT7
plSSzyVEwcwnxtLQq+DyjIQ2bZLUXRsazHZxmkvX8VIEBt5fLGUHwi0FpN6jk/QAMZHnrivo4sR/
hYDuVpQsIMDN1/TK2KXNkLVInrUw6RGT5H0vkQEVRe3Qw37F4G4a6mAGI1ewCvXsehaGLjdMA1BM
ZKE/Bh047U9XOVzeN5Gj2CNyNw20dOmcmh0NoDIAIYwpqUO9JlagmxRsjlq+yiIy5mL5s7sH5PxF
Ow8OLSiWSFvwCbVRGpm3lgZVXkYeKXXGkuXxCZfcgLKg1QGNydLX7Al09XOYHzRQtwY0qKLl2ECu
uniRdWiIQrH9l7S4m8aKu9lFMxWuS1yhigfHWITlFBkoAZGQHul4f/k7ivgOAGijEAqlF/Tws1O4
e8GnaprkjTvQ33lJ7RrEbcHEBtAQdSYn5VDUeC3IHLH4ZL9iMke2w7STxVYH6N0HjvWU99+d5LNk
Ucz63hvLKwB3qtEnCcm7GgBKCm4KI1QhLY4WH8s3r5pD/Wk2oblF/OVuK0AiIY3CZOjcaUwS1NSa
Huhb6eeo5OkhAr+76nk+MkE15WY5NXf9cwP2Clk0xP7zpXVzp3JxNtpM6gizrXpQFWirHWzI7nq5
iZ4yYlROkPZQ8bm826JrBy01BlprbMYeyy23s4zOgWwjlmvgHi3uHbvwVFvWZC26SzWHuJoD8TCM
0nEoQ+zEfbFiaUNogdP4iCxBuN22v8CH2z7KydrFB3GHx22lih007BTnIr5xDsMtS4TM3nwG+fbD
v6gOCL0bRmtQhoVQ5LsZiDl2114rYDIsV96cG3TekUN6hKyK9IUpPHys45YJTxqayx0+d7MytXQw
bploTThMUN2ZJMdPaP87BO70TeiZ6AuzxtZVw00BoVADtcscPm11LI8q9a2VqhJIoQ3uIDnrKFrc
OC2G5YM0m59rRe/DeKocv5kxInPZ2tk98+6I7ZA4u7DnwVqtEUgqS8aBv5xAwUxOByL7Suxn7Fwk
GLWtdTUZjHPvmi8xmpAvr+MygM53xA1plumVC4B1SgNDRw+krNNUvFMGMraIFGHV3FVm5k3vVBU+
u7OUN12SIZ+2bedttW/bQfUmgwTE1r41xSYb+BeVS0DG/YrMfMlu8ypw+KQqu0SX9Tg5nzfbCa3y
Kc3vptTy0BQN7ovPy9JdOaNsskcYN7g2E1JgDRV8eRby0WgoNXLsKmlKzx7pbV0mnyud/Cw7aeFe
HPa9ovF12SlLkNlMCuY1JqT4mGLu6jcnNunL2nNlZSjR4nRGT8Tarl1M77zd1sWllbvkMJnW+dKo
H6rqapuNoM5lFC3CPMIeiDP+kcTIHaHNI8i+opqXeUwEh8mf0e/57RaOf/s03EHyDAP6QKaGtFjb
HCk0AufTwQ23c1nhcUjQekM/SSM9kcvfI3LHI+8SM7YSILKCMP1Kjs6JxevLh/EgG7cXhQV7KO48
KBtdh7bDfhqLZfupZiIemapru8ieyt6tISkbP/zv3mWPyNVrUKvJ+w4Ky2DfzZ4dJ6k8AyyvsjeB
xCB/29HunPdV6ZCNGSRL4He3JLCSE4HWSWgFI/rPWrzoEt9u/kUpSJQghobWP2eBn+E0tJFoXYwt
XSMtmsFv7Ftn9vBKgxaqIKNnH+qQJtf/ooIgSmLskbnbVR23NnEtLJpi0Yaveb0L3oYZHQSYM0f2
K/XI58sfU3S56iDRJwa4aODbuMu1MunoWjneel2XXzd1/T3tnV+ZXsgKsmIzfcXh/EvvlLFZ6sAZ
9THsG0iROmnnd63yIas7LaJJGv7/Fsb5GVoZaEKv2SPWSV6aqT4No32fz+7jZZj/4s/+WRifB8rX
XFnrHPkS+wlHPXSvFsMrv60+2hZ7b70pgvxnJ6FiE94Nu49mc+5ldbK1zSpgmpo3QWshuyLH6gY6
EqWf3mohZDilwxtiy0Q3LRrjHEvV+e2sazvPJxYyf8EL/TM0CAp/RINL+tuJzof0XMqm19i/5KMx
9JP9B5Lv4jVdpcY9D8hGUQ4mBqM9u0uPdjuDgzfXr8ak/NI0Rgph5WGUeB9RAAXaC8zioSwN6k9u
tU5ajQWlGw1c59kESfyYy9rBhefuHwTQY769b1Wnd6lmA6HCbNXTUCp1WIAH8bPeLVJXKqocgFqB
jSVqGnr0uLNH3XXuYwKsgrGVrG6cBfZYllCUJ6d2miFa0ffxETSej2SCKbkywjLhWjEsgs48E6LR
/Ox/Bc9D0w45q3ZqrulaZmhksY7EbMfD5cMoBMLMIXGwSAPP1rebWlFLme2avSMr+lHPySnZKkw8
287pMo74ALLAl4lxgaiZ+3oguGmWTkn+POky83fLXPuLdfKq3tyAEETaKcC+0bvDsEPkjnyRm30V
0xQP8e9/2hHHq6rz2rvNU0ITgyjoEQQB28mK/exJlvQQnoYdNhdi1KDAKc0WgW/bgJSDtg/1iObb
y1sq/HS4f1yMCP+emnz76cYCBJZmD4x+PLfmc6Hem/3zZQhhROGoYCJQNaTFTM464tjILUoVMJLF
6dcGFOZe33fnRcE+wg9I0rbC9ezA2N934cvspGjI0WEh1Ijc8cksnwg9X16P8LPsILhgoTFJVxcG
1pM4lR9bvWdDTfwyhLBwBfoG09IgdIOt48yOrHNiVnYGN2VtynnskvJqwGyLVzqzdrS7KgnnvNh8
2pDRn8y6Nrx4oJrsXS7ezNdfwRtgYYDcN4bxZwP1FKXxMFntEXxAyWpFlxxoUMDzh1cQsifcjjqK
jTyY6/5m2c280vAZ862Loo4+HBMIMcgjPl0MieI8Ad8H5H24pcUZeoBKx2K0N/GBBN1N0XkYCvpU
HQaUWEE15PfQ3IFm4XyAcslVB20z0NTI+eWEvwOUDeinwECf7XA3Hvq3jS2HBmpQlFrqJePUR25m
qR61LTAFpg4UGyiZfZLUmKXehqX2nFaLD1Ubt+CJt5P23FSKbI5HkMBGOxgxIHboohf/HQ1xsinO
XK+uEeRW8rR0euUpWowxsFQrvd6g93jcpJ4OsQ5wXxQ/tsX19bxcMZem2H7TOiMmBHIwMk+DxJUI
PhumfGAM6FVhREI8pWk2ofSz2AZ8STMFDjIPCnWDwpxCs1bDeGy8dYS8V5N/WAyQvVaf3KLxHIwh
5WCcWaF8ExsQb0qjoTQ9ywUJvdH7y3w9xz8K4v7Psczbn8q+/M4TJVtb2yn7qZPdheM6+dT8evnc
vD+emo5BbRODHCY01PkGPnuODTN2+jmosrS/T7rcOuWp64ZFsnaSxbz34W+hOB+OoAnkDVU3Bwt6
x1HLfi7yOkynNsqmNfibVbE0qqGDtpaf91QrdNtqYDwONBwIjHt68/alpJKI5b0Px3qgXwvyEvT9
o0jz9uP0mNtJ4h7rUdTcW7JrWssSZsKPs0PgPDjccd9vG5bR1ZZXj4u/1oWXKDLio/fBOluIhUl2
AhIp8L+8XYjdqZOyZShL5yczArHO0UQfzN9MiL2F4b6/TZM81eD5AxRhMNncBJh69sryk6t8VIjs
bSf+OK9rYlu7OzlqmzkF1Hdh1yWJlHXwnMr4n/mY3q6Hu3HqoaGKrS1zoNrj5BEbAy2dUd5PJjpC
uvFz1Wdh7Kyya124MKYS7qKjHs6e+1hjrQ6a0qlArc51iqpyK5NVlyFw36kpbCjSTNsckFF52Jbl
TFLtePl8yiC4r7NYW6IkGRaR6WDVxAN/7etvlyGEZwcT35iyBFutxme5rXhx49WAtbWYr1yt1MPl
c9baX5dR3qdGYAM7FC4EoOWQQq0YNmCPjXNntY2z+OZAs+s0UakXj2uugqahlE0+CzrY3+JyVlCS
BNd2Clz9wFSn2ju3vFkpKA2fs2ucXt+Jyoc5AVO5L+OSF3pxA325eI7CVVjcpzPtDuMQ6TgHA9S1
r9Kyb06T4TaVhxkyeqqztPh4eYtFgQSqFGyuSkXDCfog3x7l1BisrcXkI2tFjtQ6yCqPHJmYd6F7
zkt6lZTgcSwPGDqUADP3+vbdhk3eAXMHPG5aa8rjAR/XRb/e8M3dXkAS4S/0QzKUINlAlOAcquyq
z2VLZmbzHhmPYNzLmP7UOeRsqOxky/B5h3AJCdocivmz7c+hGoAIzTpXMpYnQWWGLfUVkNn5zl02
Tp2pjcJOS/JYTfa5V48N+WR1kzckj81yaxSYilIWj/WySHZZePvsoLkMx7ikdTPk8NTti+q7L1UV
ovQZTT24hB3sPDSrY28ZgvHXFi5PjDhTgi88wpZmgHeXsME9zt05cZ4mZg5fhM4RlpAjwXbsCz95
6AKmFr9cG41nQmAoCVoZNPvX7z7zDpqz7HKqink14GlZU0n5mURMQ2M1PfOgBvUZ7TP3/zvLPb7z
DpEzLORUZmcotTkoqsxrqiPIluKlkx0c5n3erwuqO5j4Qo7F4rxiom0uHn2wJu1pCsFfjAbb8ThA
YxUpAkhSSRMsMjzOG2ZGkxXNADw0nIMb6pS/lAETS7CKSAHRdiElbBEkkdg+vq6QM5p1q7p6S1fE
sra/RskxLUEv54bODHPdQsqIsv7OUFm/Ipr7DPUdn61DQc6sxA3ip5W4GC9byG1q1NqnIdHKo9Zn
Wjh12Qtu7m9t1sa+Anqjq1RTp9C28w9bQzMvbRIarcPa3FjguTkmbWdIsmuiWxc8K6CNxFcHfxZn
0XpeqNM8pXNgZQi6MZBa9t/NyZAY2PuEGhJBOxTeipOBkKbJkLMvf5o5Zm4IpML1r2XhHihI/xfJ
ULnwa6NyzGi0CJILvMTamOeNgwse4cpH88XGKU3v6iMUBnyoUXxoD7KhDeGNZ6EpEfOSoN3DFfTW
G5sLhOVUgpeF/dR9VMPBLx7yO8VvwykDx5MVVUF2Z95f9oO66M7Zg3KfLrdMq5sZKOiPXuJnitZY
EhgPSwjKqSCN6ivQLMw5hro2X4/mR8Q1li9rQBPv9G7l3JetcqN1RwtX7oiJZsMvg+zBWTwnGAKm
d4JkgvRUiXww1BUw9QCWBcf9HWntbj684pNFs2q84q6qj+DHQftSoXhNHrKirx6oRy1HnkxiwILK
EyyYIC0Cqi9QY/Pt8f2wpPbaYLPniERmjGHj4idWSTC6nfjjTYma+pX2+fIX/i+b+wrKPSddLd6W
hoHmp/akYRg3D9YrJi+XHuNP8vyY6GLfr5G7BVS7TEG5hNerbqE5P3lyQWo1G3e6HXuGXnpq/22A
BuXlNQq/poFkk0psFw6ICyYcEPCapY0lquVhdhevUmQNr0IPhx5uzSKgvwDj8tuzuVhZBl05WGjb
5SGpqYlkZhMuULqU2IgYCPkLnWC2UuMbQBNaFmCQKrEUxEJd0jzoehnOdiopSAp3zNLw/3XWns7T
tE91OXVDmeNW0b/NS+6ZsRtc/iZiu9tBcNezvtW5W5lw10hgQM4g9bejdfpTilev5HYnxWNL3h3p
BL2WZppjSYysbvAXdBktaNxb4bfGw6T5FXiFQskahd5zt0bOe+pFZeGxAEwm8sYcV/WcHIagO0Ef
IZINFAhP1g6Ms8G2XtasHAGW5495deMyHe/xxoTchkkHCHt9qtNCskCRNUKFBhOoNnjATd5MslZd
U9pOoMVeB+jXr5MK8bW59SGkN/yF4cMRI3cMGR8LWcm3nw/T0HqvkB6TdSQOamOG/G7jJiEditNf
fLQdEl8K1JRiWJIVSOyZxT5aMUEVZgiYjhj0qqXMhqKnBnjfTLShqbblEs5IiIOZbLU0JihTL2Bl
GrPAjeooK34Hq2NoRBl6Ap6s2FOPMiVeGTRnMsvSlilpCJYa346N4iOAbbzOfabFh6YF6cXlnRU5
FRCTGCwCRMjE518nzGSV1gxyq8wxv7gYJfFQlJeU0ERBIHoJIWaAgSjQjXJmsnaa22W1OQWxAYN0
v5NciVTHCjQFnEz0aA+SqqDQrewA+Xyv24OzemaAf6aU8qDy82+MUNqCOjxqt58u76GglQkLQw8D
aORVjEHzFfF8sRp9tYDHGtEw/emt19qRiVIzIU4LBOzo3AihaSQ7FWzj+Ncb8tmgwUflhoA89u35
a4fNUDC2MmNAWYuKJtTGpxUUwAf0iPpT7OnQnWGqGdQnxdXYYeRikHxZgfUgvYTSPPwMeNL5vqZU
GaauW7cpsFLzjOJW6q1m/nB5d2UYXKBQ1OY6s8Q3pKLzD3Vdfdj6v4gUEMmCMRByZLha+TaRdkuX
GlV/LKMezk2XJ143ODnUxcfj5bUIeuLB2a6j9M6EKZjyyNsvRmvF7PSEHW5kyFi6iKC7AeErk+Co
vsmjV2YBnIW8wWOX4e6CrbTC1E1Hn4LyhAFhIDaHFVSt9CVTQO5CMfpTRGNyjif5fJPgHkKRiqUB
0UYM6+CgDUp0tKHiu81Ds9w3S2VeK/mqXudVLx02et9785sK32b88biH+AhMaSFpkvfKBJqz/knb
1ijT8Rhzq3Cs6wcta05gqv026/F1bQ0yAg8Bs4aGk4+GG2gFgFuGn6vY1AkM+Q322H4ah7D6pUFQ
szqjhfK+yYPhc3I9hqwFlvFOzo946J+Nx8tWJRChfPsLuCOSWbNiZSV+AZuSrKGw0nhFjUKp130Z
HptHJrlp36hRcZ8mXpIEyeTBGUTolDV8+6ucFkJ0Yvcbwvl7BAuWSm38nLxMMFCMFr2uklxbIrve
QfDKPU6V61sFPtqgWb6mXQuiWIwpbbcL3Q6X91ZkxXsg7sAOaaHmU40Day6d8VhgLu9MVwqpS+y4
pEol2Ta+2m1OZFuMCWsyW/NQDPOtpTZPl1cjhrDB3otJGTxquQsj0+qKbITdxBVeePPo6cg1XYYQ
hC84Da8Q7O87j+PEtrIxMovALb6ALyDSzfmw9Z/meb2fJzu8DCb+Oq9gnOGrteOCBcFCANrO2slC
k2tgGik6iM21kly2wq3D4wt1KlTzVIerIVdbn410gpxHo99MbeUx+qbLixFeDiiA/QPB2ZpJan0t
B6yG0WljxNrbPjHy7uaEuPqTNJ2iC66GPRr7++5D5QpZ13XDgoZw+NhG63E7rEj75hAwUaSDD6Ky
BdmjcS9LVheCxDpDUxzUkivrTCs98fBAP7ZF+wzH1NJbzaw/OMv6Jal0GZu2IFR6g88+7261GLGl
m9Nhb9l4GLkqDkuUHnVp8C6GwdMLNNnMbXCur0+mZcwtvBt0ctVqv9z8A63vWz0NUko9BHChjUEu
idkws+DveIys/weTj3YVPMGUBp4DZrOE0y25yg4lQgqKp5GMOlZsouj61Cw05YCyljtwWWdlCp4n
fxIE7MmeB8UN08drkOiUCaeIjQZCN45jWYaKSOLtR6OmorRLHzM0ZHSPA1oqQtfvSyRWwTci7b4W
biTCaDCPIyeFgPAtHFHWRXF1wDFmoeUmDr4rNylYsZajrA4iNJMdEnf2lKU1ZzVR8FiANQ6HESlq
1lkqe0qKHkIEPW//rIg7dSmjFZ8drGiEhJGL2dIwPmH3PJficVDdyc+5bGHcMRs2u6yKbLcwcrCw
MKmIj/BTmabL6q42is2cZcTJ1MS03mawwqUe1KgDtR/vMsRbmkk8DctTjMrTtdWj6ewlRvZy+cwJ
750dPHeP5tXQFXMP+B5Mxk06eO78xQBf/WUUsf07EBSGAoCNW477fDPq95WrYzf7tYb88+iB0OGc
gPO+rV4Wc34k9nyDgcDZMXOP0kJ2Hwk3eQfPfczK0hk3DODzE7LAJEjOGVLQ9i/2rpR6FhEYSkUY
p0UrHvhKuftVL0bqFumEbG3eWR56gTw3exzz6xUk0aP9CG4QDwUrz0pm0MTWMp5g4VZj5gLjCARc
I3ibvT37s7namDtEcaEwi6hHmiXp7tW886fqONdaYNtPbqrdF/HD7HSB5DOzfeQdOFicwD4B5ijD
4JNbxjBWHYTTmJvTXvIYw3rdwYEQJOD7rypeaElgSFhqRFEaJF9sB5RVREdT3NvlTrGyDZXmTMFq
t+V1ls5J6lO7Xwp/HqrRd8ex9KYaelWXl8quB26lYKFmDei6CXSX87DpQJaG2gkYIAgepK4K0ueH
sVm9eEKOBifWorIyp2Bv3yBy31Ubx0UfGGJFrBOG1aFzsEi+3+8GJX5Vug7FRR0hNRoTuEuxLArd
LPMBUbWlYxJJp8Y9SLTTe1Jv1g210+W5i9cKbBeYh79r3WY9J/HWm742W9NRKdE8ojh2+TznRPX0
XK0wJW+m1ez3zVwes61PbhJQlprorcg2lK1BuXcwSkc95JMJaoSk3NCNQbRN91ytLA+2WlVo3FMH
33G35ly4dvODlBV8ohZryw0mw5pPSVF/H9ty/kytHIyWCi1WxdviAf8efOHKCVQu9Ba11OZ22MBi
nVqMFcoi8DXGlpSnObH67Kzh4Z953TrEmqfq8YTbZDbrx3G2B8nLSKDqoBnsItORi2VvF87dg+2v
1Mt8mgKl9lCl8ouP+X0bdT56MB7H3mNRq3JjRFB+iWRjYCID2kNzJ8XCUbGNCtCoYmseJIijFeYt
8/TMDHkT2qNwr6aqM8a0ZEn7/yPtOpbjVrLlFyEC3mzh2tF7aoOQKBEoeO++/mW13lyhqzFdHN2t
qOiDcsefzMYrvtM5ZOWGYtYrXuoJ3Eoq/eQzYZQ9EP0lknaWmYn6eJYyve3c2top0XuLBgA9Bicm
512seR+0VRkN9xLaIJEixHcsfO4iSsgYJhIKxEfwpsoZD1qGibbf8E3aYGu7y+pl7ayWApmHWIZd
biW62LpVKiPQ+CbV1eayhLVy8MmaGAcfzfoZraSi8v6o2XSWIHbRvIcpPQr1544F6JG5k2WcZbGm
cdDNMRkEyGw8yQfJkq8C+QTJSnfyAztz9cA1H0qVd3orBhmpO1AGwCJDqbHlUwUM55raQupMnjGC
APhL4mjJo+xjSJbbMrO2RAMhDHh2UGwBpeXpVQGqgBnDI0buIy0dsX9vNV50vSoBhh2LQWEMF/9U
gm5EiaJOZutGGMHz09bq7FGIC45dXfF/VQMAbxgvhh04Qy/Qo6BowXbRupr+s04fyv5FVO9L61eq
eEL+EUq8+du15ONSIOs7iCSt0mqAQHWT3pEbw88f812Ap+ZPXrcJ0ItobYzZU7fGBsQb7Rco4Fd8
YRVRKyZ6RJQ/zsrsSWc2vTl2gA0XgnvAcmJmpWlDRx1l//LbWxsHwbghIKygs9DQpTLPWxDMQCjS
nuoT4F3qyGbrmyl7DA/SVqfj6pUTWHb9HfbgESnX1C6JA+ZuvEgejMNaGHzyJcx1HYpYyuoBX5Ki
PKhiaJ14NIbT/Xz/BZryNeOwWDeb7MxQcJIt0LphXl106ifgqB5+d/4Hr1/oslw7z6U05qGAHWYu
0wDSaGMPekk32X2Gpw9IBzj+FLC14KcV1nTNUibjpdVjG6N2eNxPyoNO3V/andfcfoGKgSeLCarm
Ma8yqYWseFcD2s8P960d7sjT/I2fCV8LK5YXhe0PU4hZDrkEYepG+KBJttZWNsbePBC+meAdHOMk
oQAi6WIOWdRM9D/rWxBxIl4Lf+apHW1p+UG+UZ4uv0neS2CtRDBog9DWx5NLHuhLiG8TUMqrfg+s
a26qi54N67mYVK+CKlgFawzjUfSYvdQQQ1ANUBPgkslO7s5I5hkOeWp+fuH8eAIZlWNogiKDbYoK
HD7nAiSrjZM+Agf6VnKmDIzPPKCRdSWHUSgTSGAUVY5ZYmgSeS4snUpE4P0u+dTyWg/5wfLavWfc
Sw8Z8sHp/fCqe/J+vKtamxf4r16kxScwixYMMLKooQEjFiMUMTs7ah/0jOPTrwtBZgOYyQDAZBEd
5LaxjKCAkMLsfanC2I/yLHWc60k36+y+IFuJsVoV040ao6f7ViuQK0CYa0htdoU+Fn0ztj25Lnuh
dqtsLl0wA482503Q/bkglfXXMD4LiFma6wZJqDMHOtB7QUkP6FtS2U2pP2cqpsnN1Kmmt6Cu36Pw
rS9Nt0C2ypqFbV3CM4mv0iGKOB927vejmQVZJLQoaBh5Y5m8pQ484fmkaC5g+DsAcA8SGspDJQC8
S64Hm1mWRx7Ew0qD7KlM6pYtYoAwLls5mWTNDV/CGwldNBR1Lq3t8LpBeyrNDca/RF51cKUh41Qq
owoHUkQg6VU1qMLq+/Q5OIiTyTFbbaEnQwYx65Pqd7d8P/bc/zsVzESLTRHFRqxC8H+wzQb0tfOx
zVYmxqkcPB3Kk2mcMWGLkaHJzTxrsCvJg7Ltt51v7PUD3/lYX9AfQcxOzpbZm7ExUUH/yVRLnrzl
duWdW2UsyALQA+hnQNGiM17HXKeZUo6DhjZbirwAuNDSI5ijAU3ibcyNbc5fKJUGGEQRs9jo3WGU
7Bj1eq9Y6EOgZBipGz9mXtNQ2NcNQWGI3GXv87Voi6/581+YsFPRjHLNsrAS9bbR3PFjciDcj1yU
+N6yK92PPcv934fAUKtEBQBZRVEH6iNzfkpsKGggS3V37kPHMuYtEOV/aVqzTUReUv5co5+KYu7+
hOpyU4aJ7qJv+AHwkwei649l1m8vq9fzQO5UDHN2QReVtVATHYk2RbEBCvTW683LZRmrSwEUMmww
auVwNE61lgS0GFmwsGv5NF0NvfFakegHuix+/jsxzFL6Erm5sICYKrWcuE79dvqmgEjwspRVbWiC
B8xEvQQdTse/L3SwZnVxHaA/jToxGExwMLcFfUFiL5t8bd9u0k0HDmMnmG09s3mx0rkJxnEthDP3
XSqSuO4w1u6GA/Fm/YXkt2bbIHcpodP8x+WVrh7bQhZj7kOzmpGqNDUMow1OJh8GHXwdPWf8giOE
jbhNNWiQrqYL0idfLeu9pHwMPKKOlcCBbpsGph5kOwFqykQp0zSaqZJbv/XucH2ckQLRQgQ+UN67
XcnTQRY6XaEHMbIEXrzT256FkxoZcYgYGlVCyZVsGl/29m/2iuGgcTZwfW2or6IzX6IcpEy0V6B0
F0VkhKI4onHEt3XptXYPgpxy05j+5TuxZiopnjvgz9GibCE5c7o6vQaKiix2qhvJiT1P5hOYwhNZ
eMQX7NoZ3FXDSx2CflLhNS6ujP7iraFTH3VyC6VynfF9KpyhXIQWcoRXVWoLu8LDFMnVsIkeTXfW
7PoTFCjudOB2dqxoyBO59AYv3juwYqaQjIbiCltzI3sG4B8fcnT+US76Wt7LbrlpucXz80jpdLHM
JTL0CIOpQBN0KzTAqV6zoVd2dAS4ehj6/UIOhieQUZ5EHuRMJNjd6b4Fv3K3KRx9p1xTIkAkzXfc
XaW38tSrP10go8jAsohCdI4F0lcyPlHg2trT3yg6PHEV3huh23UuzQI/LyaPaJR0eoaFPmZjIgi4
O5gAEj3loIA/p3kGw4stTQjnYw+c8LnNG+viiWWubFT3qTlVATaVqG6a/SrKrdE/DnLtcF7lihaV
DAyxIZhH1RU7d7q+Tiw7dLnnKqgjE+IgGVvvmk0A6Ef1XUWDAnJ50nfAeP7PQSfOcCGVMRDAIooF
CQQrboyewV7dSCVQJ1F3/HeLO6qkxQMElATREYOoMLiaZRv2fxi5mgLNXKV98xWKUbphZxfmz9LY
/HYa6mOqAzrDzYUacDcGDHwPkEIg3qljvy9bFaRnucBzLXhSGVUeNk0FS44NpXPRzU37OP0qHPMd
3sznjIIjsEkCZ3qANQ4eeD00q1pusWDmhSgD8G0tBQsWsm+Gca9lPDysVctBIyxNxTCBBLql0zuq
o3+5KoZGRRQ5eNrVvJWRlVQ88ZX36tYsMO7lH0nsszONKJjkGvzwqP9RFnAPAFXkWtk0nUP5GbJH
XqnsvyyOjqcim0aHJU4XByruWS0KmEUaAkm0scqjYDIA89/9zWtAu6mMcWhqf5nFBagdxEmJ10Am
L/xevUxec1M+4q1jMuENfQaY2m/u+DHy6v1YiGWsYNgmqaDoqItVmGdTuszO//duWmiThQTG5NVo
CSitCgsrC5jzGCPtZsTNZaz4zydCGDM3lHWsTlSXNOFoq8KhNB5qY7aDpHEq5flfHhVzKRoioVdf
xJ7NH7/HrLLxyKA++P1L+VDC0AUe7ybyzonRyaRTClWQ6Tl1iV3mn3rMGQda3UHwsisAjkCsz5qa
XmszrSlT6CgptKeUOLIVeSQKnDEFzUJAfM4mrjoKC3nMgmQMI7RWTOW5KhoJi9ChXbxUcwQghePy
IiurG0iB25ARwuwDm0nFELYwoeKmunVDNvKQTE6utvdlrEW2aRajY4ztFnv7KjXCVRAZ10quRk7e
kQ/0gn+gi612dKN5D6RxBtx6cNUV0WxTTkc5DvZ6EafO1KWmPQuozIZF65s5kJLgVdeOGqapM+rD
eyWKn0pUDnaplbu+Ar82nBQgkmiDUm44u0uV7pmdw5gHOLY0+A5sRWWaBUVpO3gn1A0bRle5ouNd
lWvdqwQgdfYXigC09eySSFaTNIZB5Dyi5hydlLvc77fKZrjiq6y1yEhC5+k/i2M0imBF1iC1WByt
cDY3+S1G3MFuKbv6K7c3dPWaLmQxiqUpjDAfQsgSgRyAobVN8WweZ5Hqhy90otJLf2kPGc2SFyMp
tPG4Mgww36FRf47s1Lc8wPK50WH8Ps7AdaVFqurQcZvdV5/IYq3MkyxiRcjqANK7iWB0o05sSRMm
jtu3qmf+CGHT/lafRcQCxKobC+J1BTRlc9Zuaj3bTMJ0H4sdZxx83Wmgs5syWvgACMRclnYQVIGo
cICm/RH6wQ8wEtvvE5Ch1hvLFTmtDevh7EIec2FSIdSUDojfrvWot1cUlSD8ZrpoU0u2xQ4coq+y
K39Bv6203MDMLuQyVyexqijOW8hNd+1O+SGrNi2jYqyyp7hSsp96w9YQeVp8Xc/82V3mylhiKBam
CKm0eUlFgT/yCcrgwKAEvEXoy7zdXb+i/8hji/yA1xbTiO4ueTHvg32zMW4qpDcnOwEbBV2i6cWa
w1Gm9Iqcv8o/QpncSCCmIUbhITTaoevdQ13kunnW3+ttjRHndhN9C0Lb4vaf0QO7JJUJGjp5wvyH
Aal93jtV/IuM6GoEumcklN6g7fLqL0A8Tq6Qxnjys0yAWE1jhd7C4M623mnbYAcsyOwN3Y/FztrP
jc2v5fJuLmurCqkNRbAlYnuJjRBXB3d56Kk7lL/i1Lbuab7L2A33lw91XQ39OVPGWmWyBQ7KCiFZ
VkabKLzO59mh7ZtTI9kkKDnvhP7apbNklZCppUWWY4nWGGOoG0Rh0feprDmq9b8Yxj+LYnSPOFjG
OEkQk1+NV9YBgMhIT86O9PJXvFWnl4XRNzVptLG1IIv2UShu6icb/YlOj6PBdIuSw+Xj4qlVtkZt
dYZYDQnOi2bnKbQBJkdLW+62sWFbzzMmRzO/27bWQ2FwRHPeIWuwpixPg7bCQjX5RY62ef4ds9Zu
aCBzN+aewLuYK70iyGajfRezSjBXSMniLi3SIrKQa0UawjFWbnPgl1LUOOXb76ATXUUc87imT5fC
6N8XwoJQJHFJICwlcXyHYWRZduJeiTvOA1h7bogrJJA0obkQePincsJs1NRAARVTixmNuGjAICLY
VecJ5DZLeJmltde2FMYYpVotpjmvdMUdw8lTjMGVzHs+UdyqFBkd10eYajRMni5p0Dup1SZIwQAx
JslSO3ugg17hRrhuPqIb5I/RKsWrQqye10Ioc16DAmLySoBQRbqZu+9W/v3yO1tzQDGT98+iWLVY
iQW6RPD7ZZw5gxW5dUFsqf5WjNdaf1ABO6rm28siV5/2UiajHIdQSYu8h8zQdOrgOqjtxm5AcKPf
oammrhxhcoTSmUGETrgcirxDZDTmLASdYdSQncbCLgUqC0qaGwsYB5fXyDs25vpPsdLr4wAxjdjZ
8vge5iLHSaGbxFoYE+j4ANI1gGRqMhejkidJRGoTKem0seVAsYv5OQA6wwjf5PJaVq2MqaDBFN1l
QIFgG2RUwWh1k+6Z1iCojFH1fckJ8iwxTpB8Wjo0iKb5ZaA5Oa8UvLqPC9HMKpMxna0IQGTwid6K
WrJVg8cNtNIqDPW7EMG8gFQD/YmB7nVEzuYm+ikDrjSBV2thpLJ4y6db6mjSYrAKoETJlnbGHa+G
snonF1/AvAcTbDo58O8VNx9aAO7XneYDjDk6mJH5V8nb5WqZ+4+SX1BPdEONufYiPXIa0bhDX5Y7
xJF3xNcXdafoTDxCsrt8j3jLZN5EL1WgKyZUtLmRAkBYCe9J+XpZBu++MJYgj3S5MGtNcU0LI5bG
ZJOMh924KgKYFvTSoIWORUWZg8yc01nBabWVbeXRvm14UdbqTi1EMPGHMaldrKSy4tbalVTGrqgO
TiSKnHfNkyKf2jNihSSeckhpmrbZl4mKTuohFDa6OvC4cdZVCAYYMPtkmhhjZK5426G03RO4AwYx
3kJAESAf6TVK+ia0g+QRudwQTUL6YTQPcdj9MrqEU+LifgFz8ZuqTpWmx7G1JHTIUDpK9Z43gqMS
3SbVtxrs0iIcE8MCgnyjfF6+lusmb7F+5u7XJC9itce9jHdDujfvI3Dm7DGz4o4lpkcnX/IscVcQ
WhjyLoteva7A/kQfA2DPUO4/PWUAI09Zj1l4VxHIm6xI100WZhxbtJpzARfFP0KY5YHcptanBLnW
9oh6mXjFc4bx7dqjWQEAkfE05mqZZimQeedi1WNgkdaBxb3hp27h1JjkwJzBNU/S6iP5Z2WoZp9u
XwR0TfAwQJCaNXbeRXugkbiizPHC1mOAhRjmxSMjPCpqBzF0AyWXeCUBThblGkQ6VXeEp8uXgh76
mfOwEMc8/R7d6aAZg7hajJxWyUBTRUCgMaL97UNDs+1laWudVpTU5v+vh8oObGeEdGZBII5WDCMM
uMm2dkXpZZDYAPyOgUb8Q3MrvqLjiqPj6MW7tFD6OhbhjoL+ZtnKUbhXZ3DKpNaDqAdPqhy6Ums9
qiagWZNO5xzm5RenivRKLWRqtRQMk4zVmmpxXfXDO5rzHy7v6LrTsthRRp+Kg9AgLMC6+reW2Ghe
Uz4sW/YIyNV15B5NxYm+t0ixfqDbGoFyuokLO+Zx5PHeBqNagkiZq3DCQqsI8AKmXl31U+5i7J6j
PdflAD4fMw6A51GZ22oGGcqkDbRLQ8sswJixriLl8fKO/hcV9kcIE91NcdeCQQ5CaL6h3+VAliUY
oFCR2NQPGAjldbLwFsXczCiP0HyoUJXpz4DQ1R3pEOy0m8EXfcWR7fg+3RScd8gTSf++uJhDrBYj
wOiwj2a5N+rQy8MKDV6cnVy//hTxSwLKpnTc6IWUPOlnI5zgzSIB9lgL1vcq4VW7eCKYvVP1CqVz
hK1ur8m/pAnMrMLMS5SsZinBifXPOpjdqqwsVfsG66BoiYY/XM+No7U22NqdGbjZ42iLvc+bc1kN
xxdCmXdtFKJC5BgrI5ryGqhCY/dBdq0LwcEaLGBn54CxGafrINbeL9//9bvxZ7XMW9YkdUjUCILr
pNok+l2tFZ6BFV+Wsm7n0Lll0EFQmuw6vYKtYM1NQnDrVQ2TSnMIaGpZ2wE4ysPg9eQA82ZC51F7
p7dzshuDSXgbQgsHkGYR71Pogz4zDYtPYc63TLSyUhRoL+0xvAn2yT5w5V3ni28zvLBhq3uXl766
wQtxzMnOvZhHMbUKBrnK8+uy+lAbTm5v3Suizcx06BS+HLMkQc2FAvkN5MECCxM2yVWeaTc4hbu+
iL6l4LseC1BR5J09A+7/8vKOHfNn27mQzaxPnAH0Eg6QXZfzbBdDdJ30xX2uVIYrFLNuB2XxXoZB
Yk+DftNZxW7W2nvDmBFGaTdtYrw3nfxUIaNhI0XpoX53kBodBXNDtQEz4EexYrpxOX6gs7RAW3b9
PmsJ6GKm9qbLu9t0NF/IaMZu1FZgGRmSz9iIgO1bgR66fp7M7GYy5ru0oF+WSrYi6GiLDNXYnjOz
dtuoLPy+UNFsh5CbszPrlgU3HkiamAg+G+kCo3I3Gzl8/8FR3rBet4BReRmBlK444zO5TX5cPgq6
0+xJWACFAG4tMHJUkz0JEuAfjUhzLWUGml3/IgeinSKFZKP8wWMWWPMkl8IYvQHaxUiWW0JHigZw
rtnDpvomHcx32FE00at+hfEN+YcwcEMA3iqZkCOq5DHOFQgu0l8kHoAKE3pzeF+GHKO5ZmuWC2Qi
jbgBeawVxZCDzmylL11ScdBi1zTDQgILpV/0ZhGkElYSm8lOlme3H561gbOMtYkz0OP9cytYjJmy
SfVoiLGO4Hq8KvbRbd3eoEbuywDSqV7jX0Dst5645Vt6ChfuosW4bpVexh3RsDY6axZ8SgBVSZ1r
2as2hld+li/BbXpT/RRtgH/vLr+C1YB/uWCq/xd+SKUlhVnUdFt36V37SKd+G/BFT09/WdEEV5+O
zhsRiFQsV1dZBpk0V9jc9KpGV/tnucs8QMA51Ycy3fYehZPlBaYrE7FUofyRyWxtOLdDMnaQaQL6
ZTP7xQ25AZCPuIHhxnZLvuRqxFaRylTdRMCA9b3oU1oXXsPp6vVdfAezzyWJw14wEs3VxX5vltM2
S7WnulU2nPOkv3N2lRZyGNdB0VpjaC2cpwoXAVN3ORo7WjvHJUJ+9gukPKsKZiGPMaZyQA8bXgIY
T7MfJNEOAG5B/5a1E8347fLaeFvIaGwrCxBBNRAVja9F8UAAGK2OPE3N2z9GU8umJRh9ASHyffOZ
3ql4g7QBr+ucaqfQBlf38qJW7d7yglLdsHiAALJsp2bEBaVN0PnP8TF2kW7DQEuCIdtrPoTBqqbW
AIoIM6vD3jIXkdTgArUSAa0i0RB5Eim7XVEYKucermq0hRT2GtaBXsoWpAjobLXDCvyccjJgH9Gl
oeSZg5DY74byfx8+x2tfiGVuo6KVXSpOMOpqEaP8eGMkj73KMURHVrazJ6ZrAKTH+Cwlxzs9MbXS
U3hWAVom3cnLkcD4pAnLAO1Eldd5QJpEka7FjFz5ok0zvBeA5SIWQsdYGNvI3v4NJBOylggUQBaJ
kQ9gXZx+kFmrcRuB8dPNhuauSOObfGr9cE78Pkk5zvPKG4Qo9cjSh/ErnbHzba+mBYayVBfMEIdK
VZxe6Pc5wpHLr2JFq0AMKI51DLCh7sqc4xSDSRokoqi/y8NPQL1ujNz0OkV8KfWAc5xrwdaJLEat
JG0edCXgfWDyg+qFdhbobuPK7RtSQm7o82Z4V97fiThGwZRmlMptDXFydVCS667htrusnhGuJfr6
KKQ527IsJKJBgsakORrtw/DJPpac1rynEwHRVjyo3V3gJALX1TzOLjLvQhYXcpm7gZmVMBswyAa5
oLIVt5qv7QD3tpsPGV4AZTUMN/1nBSL0t69ACa0fJFgUEaoB3OOMbClIytKsgCuHx6j57S1SEPbo
KHus2c4dbmaK5prPV/tHGpOLziJrztURqxX3IIM9gqSbYO2qHXHLHYLgyWIeeJ4nWtqBtgyysKnY
Tpr0lv0YbWfc6HjFAGIH/6yL0W61EWUzRp3oaIf6ScHk5iOYnIze6AINtjy/aK3mcyKPsRSlGs8j
WjdA+XUbbPonQ3QVy59fdURGuq9LDvDmi86WiJNw00hr3v6JbEbN1GqN8R1M1uDGHruYHSHG1tJk
ZgzIm3zTIiXMy7Vzrymjb4Ssl8YQahyx4OiSAy3LCI7+aKEGhFHA98uKlGqTS7eU0TZ10VSIrCGs
Ux+F2fhRd9kPRU++Twr5NIefl4Wt5dtP9pPxZdoA02IR3c90Z71ZJgA6/Vhw0BrqCqFde6IvGXbp
VcCW7sN9NHiiaRP0/XMB4bh7zKgitTGkpMDZ4sGQrfH6ewA6uAViCDhNuIRr9Pn9900Gltmp/ZWt
XkhH63iiiO4Pkh1D9YiP1Q5UdrHNRfS7/EIxBXkqzkgGeE4Bdhmgnl4f2JRNtPTmzwkd1Oor4QIn
0c26tDxG+1SlZI1ZgOXRFmpYR8yxSR5fy635VYvbc8ZRL4aAGNVKrIt6wpgpwIhI4fTb0h+AQSUX
TrCrvcHNvfCdmg9lZyUvfQEsYdCl4f9pmHm75SKL8I6W0U6kQcG4mbF2oBg7GHx5pIAb2Q6485t8
wztZ3kYz6mhEunKIamzAb7gUCjNPgb152fMVCkj4i/+oeIUlcqiyCt0z9AKZ1+RhauwOdDJ0xLvc
CqNXpb70qTgisO/SI/0PAdJOaAt3xtNlbbEW+Zx8BqObgqgQi8bE3tJ5lfKOTsbELzTdRx9pd+Dt
Llceo50EfdQFrcOya3d0BQJ2acHr/OSJ+nkCcg+8fV6rjcig9QRksaFSCAHm8hhBFCR1JGKf0+xb
WkY/2lT2rNiChUuvm0J8DKtxnwTxQyRWDyCyv1V66yFNhkcl0l3OZq9eZO044gViU8DknCqNplYH
pOYkutmj290032imhz7kMYFl5zm561Z9IY452zIcRS0GCiPe8u++5GS0SXKTKI/qjs6YoBdac7L5
gbQH7rbzlsqcs9ynRSobkE1JN3NQrVU2DeEnX/EKASfNvVgrI16gaESaCUE18HnYgoKupdVoCCMs
ethuUzXah4J+Jdd16FRC67cmQSnBDF9V8M7YUZd+u3y09BadqeeFdOZkVa2dahJNUM9j8Q0NBJld
1Lxh1dWQYiGDOc6kSZPSAr62W+hl4Opy3rllIMChL/LMu7yc1TACCRENpGCYTgL29OlN1Swtr6VJ
pIAiAKx9Gwsbp+iTb8kxV6hs8GQjdHxQ4ITmR5TwOR7XjtMCIDemhnQT1FDMB3QKGeDby8DvuQrB
5NBuP2anveHr4VX9sBTEGNZI0YYx7CCIGrz0Z/kY+YDMcwyEaamXPfIJFlYd3qVExrkPTQXcsCUk
UodX1u04fBaBRYMmTqoKSOsk4XP3k++Q0TvI3tGlXEYTJqaVRa0i6a6mALNP6ew2Lu1ORHxNUs79
WVXzS1mMFZWkUMkrNNe549voyhhLEpxGwSDU0a48Y3CX06OwZrWX8pj3pyQoRocx5PU+Jsy2v+k4
4j1Pra08QdCYALtS0RHfqhaj1dqkCWtVIWiolPLB7hp5A2i8O6j198vvb23/kNTSFJpKAro/a7Wk
YRTB753RQtzgzQD0+c3SIqJIRXz9LybXTqQxpzUWSaXkJqRFgCpJDihNup0P1uBje0fpNIftv1we
c1xI6Cn92BfoCEeWQnYkG7Q+FKLWwIg1mLr4Cde1YARAe0hM4tREZFyZ8KBolGY2VSyxxUh33zvK
llz3wDGv7nQ6ccz1WVceG4ggaOqMgiQBGPtUgZp5O6dKrAMdaB/ct35xGJxyp3r9a3lo3uSPavcV
qL9VoZoFmExkt9DGxijNGu4NOtp62Y2i0ql1YptZcWjH2pHVwuEc4YqBB9rFH1mM3gxTDUTtVSe7
5mSCqCAfshcpytVbI6pQ0Yni/qqcetOPWpFcNSB0twuhlJ0iFJOXuprE+8ufQ20fo9tOvobRqUVs
jmrfD7JL4tEGQdUuNHal9mS1GMIuK87aV7UAwAhARwV4V3iXp2cbmYFaCwAvcpsITR+jfFVNzVPa
lRzUg7WyINQM+EgV8CHSm3QqxwzAkCfFqoy4Z3rJvGwTXml72ZYPX8BiWr06C1nMBmZRomlCA1nA
5b2aPxSUWm4oablxE+46YrdA5rblK/6Qy/rDNMBhgmcJlDmWMy9WonhUI4kKplO6qWtiyEbwaqTW
ELnTgRue8lm9uQuJzFIBKdK0EoFEOh2oO801zf30e2uTe/k1N0W54sjgEA3pCAOloCxyeohVaWFE
j66v92mK0twpG2sTOvKWy7VFv/vsDZgqMq+4k4DFZPzDyGjBfBUEdCfLq8mLHNonRNEwEb/e/53H
DcLMP/KYlc3mGBjAnpWRAgGcFsCfkk1xBWjRA+/EVow7BBkIluEOgvaQcVzgJEZlUJryMSSnWV4F
6NR8arQVHx5gFDLg3jTUO0DPfnpSylCFNdx4tJ/3yE8B6bdrdpe1FE8Cu2NDVidJ06BSVVt7zWy2
aOH/vCxihWhFPlkF3cxFKVM3xM4we8g4Bn0vNcAuxq1qw9L1Np31z29SjxZU0l3xyhG9phc14Dkh
0EZ4e8YNhLGFvkoybCA4n4687CEIDGiICzQwh6Zz4z3vea1lOwE+/UcmoyPrYVblMYdMdSMCakMB
WIqiO3oOFp+yedJQeLHQS5Eah26qfwzJs24ITlDfS91DDQpVwq0sreozQ9PQkI0ORQkY56f73wxC
VoR6g1fxSBnvUpT+xZ1wPXsxeGB4bsbaji+FMQbfBCNGj+4K2bWi5kHTypsyGT2zkjnWdS1IArMH
aC1FSt6D8s3porqiHoM6rqk3Y24Agw1qbAvRPKXFhSqD/8Sjb1978kuBjImV9GoIirwCTPou2JN9
vdWOLHQ8aqD101osjHHTjE7oLbHEwqifDeZFZKNUgHROV+qWj+9PnzeroJeLYhRMRloSdRmE1VPu
RaZ6E5Nk16fShgSjK43aNuwRlXEeJb0Cl4QyOketC32ODQhVN+a+uf/P3H11l+65JbI1y2pAS9Nc
m2Iq7N23Yi1I5hmnpt0isvXmbfoqPo4OJceetj1v7n7tjqA4jdZBzGmpwMY9vZSDXGtBMxDZbcVs
3AAus7AzIsWbKW+2ead3PgbjM9cERcQkTrx9pWfFbCsgrgF8rwF7Dd1qjJod25oYc6Uj3Y+Gu8+2
isQrM26QnDe1YCPKGGioWgVgRpzTXNnhpVh2h9WexF0SGpNbebM/Y/oTU8HX/V72243ApZhbiUJN
wMsBfJqCDosYITzd4VBPiKyRvD3akuJBfxmuhZvEoR6FMH6BQ2jlOZ4KpMtfGK8SIB8N5uNhuhAt
mXvY+oO0wRCTqx++4MCcm+NTaYwjmJIqVNsU0hqv3gWCCfK61Kbo9j0QSEls98YIhLa7LySlz48R
ROOYzceugrnP1JlHiSmjoU+klK7zyBPspAL1QcH0k3oq+t/eL1+bc8UDcXAIFQoWqJzh9wF+bmpE
fUDoG5TqfSMPogd2HsDR5AYSTvNgPnUJaBLTkCjby5LXttjCxP6R4YgOop4eaDGUUpZFoKCKpFL3
tTlL7KApdM6zOA9ejrztCtKVYICA93sqJarbolDQ2eTqKpLLJkARARXYXoV18JTIzeBeXtPqLQWq
uKmC5wocJuyQOWXAqoU2pqcn+XNgT9e/AcxGLxbh2POSTitxIJa3kMdY36HopMioIY92HsjPMbW9
QPcJ377QCXCuVE9lMUpVDfNRqALSHp36NPOT7gpYe8PsRJv6Svbk0Qn3lLZMV1/E5BmkF19IyZ6b
rNNvYIwyrnBdV0WC64reyfgNcKToQ4i2A5KxvM6HY1B0qsepLABwIS8EiCoWtEkqgiBvMLyCvRVf
sm33rAr2MKABoXMBole8YybUq7zMJW7qKCjSJQ+SWznGe+FiBv1vaKno5yBc1ACVgOQCY1ZkIVEr
xQpbV3k078ODAhhvaaN/0LbRL8DinUeMJ9KOQxoLddt3A6WggLRj60Xl0E6TAFBghTu/APOZO+C7
UvQ8FcgYFHAZVxjmwu0afclvH+k8LCDPHCu09bvWTu0R7S2TPfxA3xLWK4BL4S98lNNPYExMlVnD
aFgR1gxXFvOAwNQuvWwXouD5hbTjefQPhxn0DWCGBIS5dSy3L3Y4DBpND2rscO+TB8oe1e8LpP6+
UFU4P8tTSYxzGSVTlZOjJGTcKY1TowL482N0JKf7Gd9zsw3nJuxUHqPZJ4lqiggrazyMpWOec584
5ErblA9gbOM3k5yr+FNxzMOYxzkMtQricHBAn21QOAa7ToY+IZC22sZ3eOubL2SnzlXRiViFsSyF
lcxTb0E96IDO3IKOzzWvKgK60i+9x3NreSqNeR6B0RudSPdU/ta6wgc9xciVAacNul1i1yD/49oW
zgVVmOeA5aVd3kJkjL6S8nYEuadGS1/84GD1BJExpSz3po6U5qmRBvm1NRWa1UCrK34PRA/HbJ7B
E+fGLzSKrIfb7lEdAKjGgxVYKbhhWxeSGT9vTPOiIxUk016d2U1do7/TkwNcdLen+P3aTlS3QsyN
zlcM96lgxnCL8lxi8gGC6ebCv4x9aslU3wq/oM3PcwGnwhjLbckjkboOwgzBz+rvSnEXpx8cz2dV
ySx2krHMExlmScwggzYwCHbk1KVLI2Y6ZZrfyyI3Wbv6IhYCGa2mVdqo1DkEtnHl11N8MCTy618u
itFkRhyZg0AgQ76mxSjBTl2UabyWmsCv0B6ch46nB8WoMjJoYloVkHfI7N/efxF90ss4uJqjjU57
Xf4Swm3guZcXupIrOxHMusm90EgViv30HbxJfv4TGCJCP7tEPcAKbqilUP3xpgyupvBbmf40f4T+
/c/L37CSnjz9BkbFFXU9Su2Ib6C+HcjKzF/FvYmUC/J1wDGafNGVoh2qV4bmfkGdc+7v0T9ZmON0
qPJ0UiCdOjz0/v4faV+23DbSNPtEiMC+3GIhSIoUJVmW7blBeMW+73j6k0V7RmAbn9rH/1zMRIwj
XOxGdXV1VVbmkjohVKo64KJF9AEfubHn93z6dr1M7AHtwC+LtF55ssd4vxSPOoA4x9DPbMkJYruq
AQDzi2PzONRASXOhMZtX9eshkpkwpBYViLKiX6vG4GMGRmJU7wwfA3WdI7gax9H+R8ClJqSsU+eK
WXSTBOmMARf6yA3i3nEQW9vCOCJqseOuPxjfqwpsjO17/oSXtH24Xk0za62LTgJ1DkxTyFXM0pHG
XaIfsguxTdAga/sQWpkjjvfdZAsJV35j43FIH/z1BzBhOIfsVBr862LKqbggCSMU9fL+D3Slt/35
1RgTj5tcno20xWp/3mxQthzuox2otKFknQ73/DSTtu/2uXS7OiYey0bbDOIAg0FkvhS18dQOgBhz
YgRvVUxATqC602V0k5EEsmBXF3DY504MHQXFa/AA5b4Ct6/O121kIrKFiYVG72Awb8VHq71X1e4+
SnhzUf8jHfjPDDs9Kzegk+4amBGPUCG103/+PYXN+37P2cPtM/9qi4mzSYZmVqLD1rDD/KHiEWSY
iLqne9CZCS6vRcfxC3Z4VpyLUYvpTpulI/IQCMjJztsr2g6krwtiYsq8KKqQ0zdS/XifHmNI1ALB
eMfrqGyAJm883GICSCQ1v3yhP/YeDSJN1Qd4otfYKeRXACSfj3XpSg+z//b6OIHLYuJGkpVq2glm
i+t41+ql3VuqFyufw+xUDjHnhPG+FhM2yr4IBSkKsCwDNDzNhwrkHW+vZoPfgbYReb6FrhGYH5kj
VaVZrs7K9V0R73GCUVGZd/NJ3HNnZbYP73+W2CfarDRVuER40DcEVfykoeVGo3/iYdxJTrQf/Ogo
83h3NyrjN8tj8ZHAYoJJVsTyNHt2CJTef6fDDLE6oCSiIxehtfkOfd1O9pk2a+2k5dO/23kFwJNE
c4OBHF7r7X/cYK8bypy0XgA2IqGq0E+4fQeNKuDtdeQq3VN84X4/3tKYA9dKJUKiDHNUC4ev/EL3
R3cVVzxq0+9ltGwksDNByIa5vYQwglwk7eKiJfdDlN9J3A+1eXetTDB3lxwGgERQAU/1xxdtX4m7
1CM0C9qyGEe9/EEXYzNwrCwyJ03tQqOZEljsXAPc6KFLLf9ol30YEy89U/OdntdWtavOvOoBZz/Z
C00wxiBfClRHilL0ShGMBd0HThzZ9I7X1bFcEIEILu+APllDGPbPNJ8A9QBP+ZzzRwU278yVLfrz
9eugHEIzI1tz5AS+ss8dy0sAQHIXr/OLs/TAWRvHVyzmoJmTkcmNBHvtD2s/O/TdSgdwBdSVXcFv
/JRHo8n7XsxRmysji60YBoHOt8viaEy8W5pngbnFrBkqPQQzdrvmXInB3mqmw9u7xrPA3F1inyDw
quQQIJlCUmBrMZd5lvdhmDiRKKNkzCVsiH768pO+odrHJ8BYPLyXDrwmxHbEXTkeEzQEU0xVBXML
uE0GNziSWOhgU6GovfBRCJv35coYEy8aXe9VKcUnKmqUwXIRrMzSsx5W3tvfaTvb/c8OiNxvTxPo
BkDcSJXF8RiBwmHZT9C9VyAQU5y5G7gdJUywKYDIDfTqzAcTa+hDSSrWpNnycTnlx+6OilLNU+fz
Mt3NzAb8kEhp0P7TfpvslrWk0su0B6hIrECkEFTG5JfBIqg2hoNLycnBBP3YCnW5T4S+cjGrH78X
eq02nLc3mL4T+xQD7knWIYENXWCVOQjDhK4niCQoIaaJwA4QmT8Sf9uqEIPXgGgqAEMFLe7td5Sr
WQuNDIlpdgCtwrnZzzuAmezoyG0p0C/+bUUrS0zwmOY6E2YTK6Kh3LJ9qXa53+7E0p4DO33IvMJf
Pg/36Y6b89P5essws5VK3w9qnGKJjQt6wxFFaHRqYvBFjIMtmB/l2M5ER8vs/lvcugrqBlxBlU2v
Wu8y48GhpJg1uKypMmXYAZAPpE06njLuCMNmsFlbYoJNHWWdmpuwRA8pDJ4E8zEHeySVDMrk0x8k
KFvRdG2QCTj9JOqJtcAgsRPq0OHpVeSTAPx/oxnDwKkKzsngLZGVxeiySlEnA470M4O1RFu4dnQl
J/5Y+TwM4gY6Di3pV79lYfeLUerqoF4XeOXj3DUoqlaf0RvHiFTmLf1Fzbhsv9eq3RtOqzPZiiRW
2qijIHPNm6meoA3ZbjLt9F71St8sHBCA5f5wVZ9s9A+y7k+pF8ieNvs9xnoRnvy3AxJ3H8gRVvlT
EcRTM4xXzwKBn7Tch9me+LOo6dEWg20BvB6jn84xS0fjrY1gAhQcehST4Jd/heiSnSzkv4YXA4OW
3hOaB769C0fQ9XHHDjmRQ2dCltkhPGJMqHUF4f3QdPZUdE4ohn47z14SgVo6kPac5W5lqQrETEXV
Is489rvPcxKXQoqkm2jsJIjbyAVenlDSARdk+2HhJKm0gN82d2WN+aZxOslVQmWXDCqIgVbtw0K1
44lbL9i8zVZ2mI849D0GdTuUJKg7qJl2AeKld1qLQvVXFe3WJbXH5+6FGODM0K4mm+e8vHWyHzKS
8mWeYT9rLFvScycKv03Ne86320pe19+OuWgEOVeCbsZuUhdbyh1TOhPmwgAxS2a6U7YfL38A8+B5
DHO3yIYqzm2NtYl+Dm6dFmRafWL3yC8Tr8AwHmeRW8nYepHMBVPUVa9W9Cmnr6IHcuK9lNvXkvSu
ei/wqMJ4xpjLZe6bKteoq5wdqmdtP0BXbnGWF3n/B30UztdjZTqhxFn3KiAdbrfDENNV7VrLDxhx
9gjf2idO8p07w03n643zZ9D6VzG1NRTk0RVsBufhZEDzjCox9YEUZ6g5ya1Rc3yFnTkKJXB1Vhb2
MzkZl3DfYmClMWzFl8GBICg2j4t1+6p+Pfcsli4OYistUqyPOsr6Cw2R9B9JSBICiJ/+gucNN/XK
GhNljEYUkzqANdkHv+mpdmj0ByMDDQgPUN7lXg+bdcK1QSaspFmj9wktj1Jamm6SAif4pD4XPwwa
N/JHlScewfuATIhJAqUJgxEWRb86EAZbuVIH/VTm5J513pFgQkut9b9ai0TngMvIjdM7KPuQyqLk
gP3tXZTec78izygTYORGQc1Jgo/WXonneetjVic4SY+6TWNBlhs8qU+cmLb5NFk5DhNmJKUBbQN9
R2EvHnWP4Mk5Ya/fjx1GZQl+jWvxr3iKbhzWZB7RhlmEXaJf/UfahbPbYvqJAPVJ4wRf/sBfOd5j
MuGmH4a01hZsLdE25CDk7M2XGt0P8lVRucRf/m/7atLvWYU36GKo9UBtqhaa6QXee3Kt2l0OzjCS
zCz8LH9SA6c/BueMJwmwWaBYnU22Sx2KVaFE1BanOcD+MX7UH+iawtR/6nCTVN7GMpFHG6wBgedq
rH/RrorH9MC0fuAl7fGSmc0DgtE8MBGi/f7bHEY3DaFVDRo4ZJPprrREZIpzIricb7e5JAw0iqKu
wvtZSc5+RPDuRFghqrnmIcPUeOgH7+jci/u/4HfCSVhZYzawKTJBXXpYSzAYUKEM/HU51gcioEC5
lJPCbCajK1tM1CZu8LBAzwXJKIH+Ul/xBV/ec0tJvB1kYrVqViClpjWp/uzleLVZnrag3kwES4Uf
JbwvRr+bTSZUsKRARh0TjiI7diC0Y1rX6oLAaRUSiYYrIEwQ5G4HJrIQA8b5knmlacmX0qohIQNJ
EsfsUtFJ0iV38ejQTnXaTU+6NX0Wu1AqbY5Hbb3kMIAJZL2EKX2w9dxGA62V62wcRiQ7kuzU4nwA
O4fbdeqlkcDaksnxRQ6MIzhLzpak7KKheacI8o9cTb/N8vI4BcLDgpqjXYkZZ+e2nnmrH8aO3QRh
HUyBNrSoSoWhN0MSELMMqXEHlVGUbDMRREZW1QfvJjXOnzmbspUBAp+O7wWFShNkAreb0hi5qKfz
RFmneqSnfYpBkd41gQellIWbcW455doec6VL7RwaqQ57DZhVqwoDMd3dhCpC+2B++LsH9Noac5eH
sRZpZTIjVC1T4s5t0Duq1B9kKbmb0IZRs/BOUOaKc8CvBeHfT8LrpjKe1swQ/hBTLJKETEF5iNsc
mIIaE7IQMgI2CTh0lVDa3Cnt7SP4n2EWg1c2rSrNMdYL7oQvfdIX9jBawE8jyvJO01bOooKlgOiQ
wIClMmuUe/RhtBTRpXGX3eTi4Yf8MwIEdXCEM4XO/GK5PO2IzYx3ZZUdqAC71lx2mkq36uxJ4T0R
41EGIYf3AIb/CZ6SIv9v3/J1nRqTs3TtOAhpiHWWkDoFvhdaZZfeB9Qer2o1x3gqGEz2nEO5+RlX
NukQrfKWQSpHOU9gc3S60zV3cRfcFNScRBaK4tf7Pyikbp5MEPKSVDw+K8spO0VJKcULwneKNlH3
TL3Qr9kLOoXAqfLu241RDURg0BgT340pYz7mdoVSYKqF3shUqpB241P0XKOfcjJ2pQ81GRFehM0G
XrV4hCiF4gkH+SxUNq8lIG/u8+uvYPNfMc3Crg3xK+ofxCPU49s6ozM7CzBUeHCcmkPvR67hNP3n
+Ll4AmGerx3il4hbNt/+IWCi0ixdI+2Q2+1YNKVUJtS9XOC5nTizzp1V210xcQLTpi/jev7XDBvs
JUwG9hSXDA2TcvFsG1rBucs2n9wgOYALmSBVwGDK7VKKNtSXVkAIAiPFs+qFR5Qtj+KOmP//oGiy
6bQra8xJwXC1ECoaVkTlSt3JdkPrKE9XUgpfDxweemUz6K3M0W26OphGXBta18FcEfV36CU9YCAf
kwbQMckHg0P6JtEZ+C3yrIzR11wZywUIvCwmdhJvwh+yn7qBJ/vVc2tLdrSTQnt6xKxI+CCdZ6C5
eRf19ap4yzrjkoZVKyAJhvUIUNf5PKu2/D74gco71RkiN/oSvJvRO3PH5+m9aO0y3G4cb+W6EuOu
WWpUs9jjJ1CirDtdZIeQdZMv1EzqSn7YJdf8bcm6ZBoWyI3AtM4EpRgVYkEHwvdaPx3vMXN0Jhyz
4uWRzYVQbjU+8bD5ZQxCRbdft2z0pRx6GCPK1eIXhE3yuvNfzKQh1q4sMSeyBxzJahZYojOSfaKy
VHGnAZ5d/TP+XcltbY05kSG0TeOmhbXRgbDVtUHzjbrl8nXKmlsi2oycq8UxJzKPK6mox1/frPqW
P4EE54Hspd9Gd3Zzt3rP21CeSeZcYpxjbpMCJlU5cApFsYsxtY2m997OAjZbcKoOmg8QwgEIoDHu
2EdKOKPjBczmCwiu4if9UTq0nolqIlBf0hfSX0NcPSG+Opjfsh4hy+z0OUqbf+mr//0StuMpNn0p
5A1+SQdZ+SUepmMYzQdFhS4gtLWA9fy8lOJphAKi3wYJr+ZIn/D3Y/lqnfHfqVZB/9XBeuspH6mh
kTrTUfPBPQ18YuYIu7f3fTPGgw9LkzAUbclXuZlV2J3noZQFHVHHgjwsXopDvvi58Cxg7PttQ5tg
YGLe+tcS40h515aQCoCl5qPui177GHt6Ak6l4IK3HkrwxT/xzqps3gK34yoUCTEJDCIdEEzchp5M
LqNqogKOdplOgAMh3RL+oRdf4sUXrvzQ5udbWWMCQt2XeT9X12S2JMIgN34c7oYjiQU0KQZSuCFh
M7JCX0zD7Dye+QpzbYSRrmAMR6FaTkOkePvKix868EnzPiB9n98cc2WIecvOjTRBNQ3pYx/9KPLv
9bJwbsBNV1wZYJ6vciV3uoIpatcsDKfuGsdcwKmpt3aiZYe3nXH7vl/ZYqJNW0N7Y1RhSz33HpW9
A3d8oCy89ps7A5FmPAB57GWn0av4sKdtJ/nvm7ElkN5SGm0Z8M1AIPGifqYMg4bkZQyoQm+BXxjY
2llNBJUV3soSniHMzpppaiXiiKNnZO+nFpNaerVT58nr8pYTxjeLARrSYTBtKvjnimtYxRMUw9qy
My0AnmvpWTEriZTT0s9SrzV4UBjv1HyA5B5IQobz0tePyZyXgh1b6h1IVHtHTFRMc2XKd9lSj9BE
s2LO79vcCRPcFuDksKApyzhxJk3QwdESsP0OyqNZSIsdKebOTJKPbZ9xhUu2rOkg3AV0BBgDnWXV
AZqyXFo5oIn1wFed5jKhFdDZ4HrwLB9ntLBNPL7EP8BSbB3WtWX6ZavPUAgCdLPIciBnT/0UHAtj
5txUvMUxWyk0MS4O8EG7qhg7ljLf6+P0XMmal+qd+/Zx3VyNYkgojMtgpGZhGlWuJ41Roz204Ms1
SftPFicvb5vYdFx9ZYPO7GrHpK5Oe2GEjbrpwk8leKHvakk0vFbV+r0qZOWzqgaiL9R1XOJ/GjNG
aLPM6cN2wOQbCDl3ZWxi7NEYht2yJEDrpIPwbaladGDe/qmbG7/6pbRbq1/aQdqnLQXaDbmxG/mz
Ur+k6aOmcJSRNi/O9Y5QZriyoxRxlFgG7AySWx0Ixrc8mRfrPHnaH/AV0d/GXi8gdwSvLOinAI1k
PFbslSjvY1ibgrM2foy6p3H5/vbGbYKqdEouQVKCMozCfOMoqYog1KXOhdACOqzGXWPh7NuqK+4K
L35XQl/ur67NtU3ma4WKWIhWANaeXG89FSNjesS5NzdHRNcmmA81pZMuzgmWpbybduCgJkHwbq88
zmCLxavg2vtL3O7T27u5eShXm8l8MEleQPO0YGFCAZ0g49DKX982sFn+1HUTkFwZzPqQ6Ll1wFa3
8lAfB6LFmD0IS/um+ULwHkKIlJ0tVp4q8vZyc1Xg0ocj6hpgyUz+RjqPcRu3nRu+qMcEL0aQqlRe
cm++k3domxzHD9wWPP2Vv3k+XUjQ7kWvhX0b9+CpKIyhw6gEuEaRi+DFatzTeO0IXRleO3NDlARa
tFDLhcA1dhZJ4+2mZlYxJv2S9S4604aXRu1lAvtc6A7tEPha25THEEQWH5MMl6+tWrPiV6ag+3Ux
n9tZ7XdCmh1NbZ5sM+q9qmm/yLE6uqOuvzeWIPatzgBrlJyLmtONpnLMF3SZDC2qdCcwysophPHp
bTehe4bdPqphgALMMmSQRd4uaOymBcTIVe/2kIM1ox9RfljA14DEo9V4OfBmTDQ10LdRT80EYvzW
GPSVli7vhx43ut7Yxq72SduwlG3R/ZMGEqWh7NrW5piPJWcDuFoHmOuN/LgA1ecJXefNuehAShk1
MWn2zQmTemYccg4C7dpvllHRJOExSce7/HahU5a2ahJhVyVU4NNw8kY98br+S2e+hLHfN5xkYpPL
gCqo/9pjznqVzHM557BHqVLh1udEO4/WS/ANPSQHT1+3AiYEv2a0h08iCkeG97YXbYLGLRmkZzo4
4rFkxo1aKcoSSe173D+ofkvNKUUO5U6J4izRcFCW8r5oBJKVrpx5XHZvW9/yYQuMoKoqQ10FOc7t
bmdJGsl53/aYOqvRhB/GxTb7Wd1HZp/6eZP3O3Af/RVOFMSquHElcLlLbA+kbJRKUMcaA1L74iPE
q7wKWF/tqbMFy8kxqvOFek0AO+2UclckbqNxfGwzwFuGQa9yBZyoJvPR+yTqgqGpacCvOkAi+0J6
ET85Q8vLH9TPt4K7hVlFC3RgYChjFxwmlaksagkGvYN6xMf83J4DV/IX8HHre+WFT7W0laqtDTLf
NTKlsWmDHElNYwIPU5eKE+SG8o/WFeadKhgZh+Z8049eF3h18lXK1sxB12gjFlj1o61mMZRlM0fV
XCU5jOpf4RtXq7uCglbWFl2OZEWGNQKtLLljfAgORPeonqTPf0CvRCGHDUlrc0zsTZIi70od5lAZ
A9c4GLkf0hNJFHZOvgt3XBHrrXt5bY8JgSgoKWonwh6pmUDE+lRdBjRCUWgdHP4s1IZv4mmuicAl
YOYK7/TbEKAl+oBbNezgJV1rD7N8V0Rq7L4dZ7burxsrzB5KC9qeYg8rNGsd7/PHCJRx9UnfpTvr
wCNL2Ujpb4yxGxjqyDRoag0syt0XK2rMwyRmmofZs/qJs7ANz7+xxYSSZeotTTJga9qB5152tFMP
YPs7wXnyJswstJUtnQc0knn1t63e7o1hJvkOoAc8S7Sjsi/tiANPFOyksElVCKOnNZHhnYng0HJL
jxypRVP9+9/kJfgVJlqRkCEH2oq5vaYKOdAkYmiPoL8ypOayCHM6mV0eJl/gYn+vVWHmKN6YY+Ja
0OXhrAZXNxIdPXeH59SjcVvonGS++Bl0+Y85sDXa4+KJyS5UACNy+hT0ODwX23rSrX8JOzYNpSg0
KAosnN4IeW5rd1RLo0pe+Y00h/i3yEZMv7HIHFQAesR5acmikrnycF/nx8GUvKKVOTnRRvJ3Y4g5
q8B9GHImwdDPocT0ytLxBxShW0cHIjEQpkMjECUN+vNVGFeTtE/zGIAsmpjtP6tHZWfcLYfYE8AT
E5e2dAQzswmggs0dFtyKELqOmxj/gsYtC1mNVLwTGrlp3Y+yH/jjPanlUIcn/vaTL4z7Gt9KOZDO
vlpkYlI/ZbMV17BIDAmlJPzs2QGppM4f5t6Z/oSEdXODVzaZ2DQtaTnUaoU+ehFeACgHh/eiDXY6
p4ewyHU3n+eKk1DyNpaJSkuRWuNS1wDnC4XbBqGtYHCk73POfbKFKbnZTjosK9/pNSUbshl2aDsz
66CakEaGUIF0DpWjkP2T1J8W2QbNK8Ex/QTIKfHQKZ/EsXb1dq+Vd3p9jnVMW/HeuRvvl5sfxjh1
ayyVmNAPC+KP0Gj/qBbFIQkuRd47SfFPO48O5wKiY8+GxLVjMRFYVnulrBcYjILchjjLblBlJx8t
u4oNJxIekYbblY6Z6vlc1H+DQ7lZLhOQrWys8mGEdTrD3fNwgcYVoI2jC4n2vwPbrs2xUbeo0sGK
epgjuNZS2AoUaf8jQSu4Stxbxdkbe0zMHUNdt8IK9pJDSHO2ys58xDzULvW7Y/Ri+ADzd04JTmM0
EP9v35VlYwJHtoSKM0yLR9yrdrEDx50PzuZdc+Z1nrduFt2ACjxKT2jHss2JXJmtIlQRm/pCdppw
+RSGIIc3RMiqf/2bVa1MMd6qZrmsJ1kLf2nQ0lcr3M25MfiV3D6lbfcAYgDjAm78Gk/BwYYUlWU3
pcGZN9u639bLZXw20+Umi2i5BHihYSXwmO75kYCzqyyIsq2zMBk1mEkHyQ/UH3Iw2SFKloo08GIA
3ci/xQB0mVGshDaa8XsNO57LXEegT3/MYD0hittm335Er+cPCubbVxkwzJqIqgVIkZmrzKyjJVcJ
/voTM1mfIRamgs+FBjuN5+g9D6G0+b1W9phrLOyCYFYW2EtAXiDd/cxH+LqAW0ABlF9e18XcXVOw
1Ln50w6NYsdHBJhoFwPvEaDMNvjyh8bnp3VbjJ43ZpmrzMy0Ypql63Ymz5BZdMt7gtjl32eAE78Y
3oBSyPitOzfH9NJ/4K9768YyTNVAFdMEaJ+tdgd5kOpxFwIfISquIZ2G7mufYT5XB+RGO1q1uXs7
Bmx9TtRNVVS8TAV0GmxMtUpwpwol0OK6gpb7cBeqtSMPIGcfokttzg/x0rxkecw5JFvH0ZRQe4Gw
no4wwpgVG2ORCzkHwrh8mUuoYsv3sZLsp5Y3AUHuyB7GtSEmfZ7NEDB4AYZULfEXQD/lOeRcDluf
bG2COYGxmIxtqsJE1QJM0jxIo3qyFox4SoUtps+JyGv9bc1ZSWuLzBmcCy2SQ7mAxaC7W7RecZNg
egzK7oMll4esh5tqliuHSWgXeb5PzfTT216zuasygLvUIkGYY/KqMkVRPVRTors7T51sW4nqvm1h
C5shiyYKIYoG4RsoJN3mlHIXJKBYFRpgBbMHjNKgpwUBPQVEo5iAJrGkIP7nynLtxJds/wckCBth
/OYHMJGgqIYxSGv8AO0i/iDaQtMNpSvhqeQBFTJzFrxVegYsA8IwqD+LGjoZtwvWhCDv5V5v3EpK
7pXR8kXA/l2xHSM7zjFMMeqpIxvhKTf0oxGWls/Z8I3HgizRpaVR8xUzQ7f2I1Ousr6OfyaPhPkP
PXRFJzymIb1seMX+J+0ZiTSUdygTHWlKzLjM/oBqw8g5UxsOdvNjmPhQDLkwxDl+jBx/BV2ZHaHv
8PZ6N07tjQUmMMg6XiwdenzuUAL0HnSjjcTr6wICIjuP2o8mBKQgD83Z5K0Gx41VJlaEUhTL6RSh
IXs0cw8MHvmEKu2RnkbgZZgauyr8PvKGlyF26gd+44+3r/Tnq5eaIkxBFg1YtSiXO8u6VweJc6Fs
BScs0YQ4jmSQGA/jRxCMbYeywrn5twi17Iu9AfjyvI9427l1Rte2GDcJplmNQgG3pfIuw5uAeBiK
D92MqWUMu7vt8W2X2cq1bpbG+MzUDv2czDBH860YnAAYInUQAZ1r5dQVn962t/2xXneScZahmHVg
JeEsvbyAtyO2Pra1zrtMNo+9imIrFMFB42gwcXYeoaSp9UHjxkH5EA3BER5yzpTw8e21bLvFyg4T
TmVRHuD3sEOSOzQ3RQSmRLD1B8IImxuHAihmHgG6Amrg1ssjEQP7c2o1qNnH2VGAKsmuhwiVaiu5
15V37UkDYphXxtrcyJVRZiPlApSRUw2jUgvuaF30lvTcSCLneG3kazJE5P9bGrONWRNVsjzDCj2X
pH36U4z0r8CJOKmiBHAchB5+u+HbKgtVpVFAQgBie9VLiAEWcjLhN5qR5ONjtiq4N/aYp+gUoys2
F7BHz4riQkIdpN8OLff7aF/5BZcHZDPBWK+QdnoVCkutiaDRDYutVxe+Zqd2e0dUOb2/nOAtDgi8
ygcDgMzFQ2PpHc9dNj/kfxuss3iPVKgqS6INlsHoTnNu/c448htK2+cOTHOqjiFliiW3y6zqqI71
cSGHCY7U6enAg6jvskf+42k7Pq5sMR+xUPS5SxbYuoZ+CCzT9F55EnzRbvxwx+u6bB1z6PJCxVaX
8Ypg+5wLpv/RgJAb14xnYz8OYbGP8jE9cCIXhVnmCYEsVFJFyCLiRhOZHVSjZBzHGYnZlWII9FBt
6Qwog7vITnadH4UHXtlycyPXJpmNVJt4EaUQJklVgeSxwvkI8tnOJtgTGtSGNw37t5e5Fb5koIFU
sEsT/yFzbRfNLEHECaOHLfge2w+p9WSW//8y3zRb8GqDua5NKZ4qUTFwB3SZgy+6K7pT38qclWxm
0kAzAL+liHhasvPdUigE0tBpjZsHgBs3vXDRI2VX98l9MRc7s4xcQcvumgaYWADX3t7G7U+3Ms54
izaGYZkG+HTDrjuM5/JcDl7zg4YB5/2iOfqTxPNP+htZ/8SFgJkKQ0Lbj03chdSacxUaILCIiii4
d0S7KOzwmOwqwZkHEBb/dNRmPGvQYPyL0SBIO2NURQIoF9A15rJNBUlvxAzmLekFCKHORPMkl3nb
upXpra0wt6tam4Uy0SIBGj9EvZ24wj0hNhVPl8B5yO0o8uwx96yQSnqkk70G7M+RI92ZmEs+AnqE
6Wf5w8AlktiKZejY4rrVdUQzg9lF3UjUEUArwP9a0HEkVW6P8r04yX4c3hVgq5mAljfCyNOpGqsU
B9A3OKMYgURO4iB+t34JqkGqpWoYE5ZE5pBmnZk1Ddgq3EqZvpeK8U6LeWOetHmsxxqYAhLBpQJC
FZFZLErcgygVKMZC02RXTu3DUDfvMigf9VnLyZe2VoOZJiwH2CYD99/t9dc2eVUtQo9i7IIZhCR3
pokTbigWs4tZW2Cy9KW0OjGxOlTQZs2O1XeCIttm9hKPyZMyKm4/DR4nxGxtHwoiQIdAJVfFqb9d
U9rJiWi0sEjPEIDEasuhBKLxhgx4TG/cCX4ORQrlsPCe5VsgYyBTXk0z2zlblWKEI0zPx+KEPvE9
lUUmxw52zYvi5GAi5gFjt+4lqJzqlIUC/cv6SteaY9LlqK5lwQylU8spqwRdw79hOAXiDwI7Bj0o
gSS93dQkRyG0GlC1lx9Hz4DKeRh/pWFDQrlPxiksXc5X3Arba4PMRRHWcSM2DfWDhaxyIiMt7DwE
dCJWLlUu/hizAfyearCPi+YiSKarg7YX9MRugFbN0CynWAACs8VcoAJti7d/25aDrX8aufwqNQZ4
LDPEAD+t1qoTpDVdI1reG2a6w3DR/dumtjxK0S3cHddCsCoygb1NymaZC4BbQ+m5WmRfVj+p2XRp
ZdNRWsOeLNGpMmNvhbEbLIGDceXdTAqxquRoqeJzfs3GygGBUMjfUHM0RMa/gc0rlWKSANmRQmeY
f0Rm5VuVYNcx5DNb0JE1T6kS31ndB3XUMJsQOcYsHHu18LIksemTcX7QRvIJVlIUIokyAuxTTKgc
ej2RzUUlSI+JF5+2h7yIM9gDiVA+8NtkW+nLjT3mczSWOirdoqDweJRiG+90oN1+YiPVExouPi+H
5xpkzp2QKdHS91gg9a/qR/P7WENls7NJQEzFs/P4N6OgN0tkDp5ciVUCXDdtaeBHjrIPwwMFMXlX
7sTq+BcPvRtzzGEytXIqjRjmVH84oULlxwfB/wMWap6nMO/ZXEtKK6xhJzhDdJvkQ1U3+Uxi3zQz
3N7xGoEKvQiYi2+9MPbF0BpTP4LDDCIZ8ZNgggIHpOKVpnp6EdqJ5Q3me9CdOIY+ucv8I0fUCqrE
bjFNsWB0O0t6G5rE9mL1tmjJjtzfKZgi66vPYxE+TSEEg3XlLk6HXa59L1txryiCZyQhJwpvnPeb
NTBXaWuZYWh12LQU/K16cZiFB70H2GkqnbcP8la54cYSE1kCRciLhfwcUlUn8Ue8EB4GYqTqt3S/
7LMP5Qno+tiTv2CazC7e867RjXIDzEOohRBWhn79eauQrgVy0hqpRo8E80isrpjouJe5FdmN21q1
NEvT0RrCO5LVehJqaKe07QLosVocRCl4H5ntUevb92/v5kbOpUlIk0HEpCOxY0WdwW7V1rOJSyMX
LcmfmnZ0lEjOEISnEE/jQkjtGhoQZ7PRSokTkjdcRkNjGmQZwMsrKguU62OtS3UzhG1LwPsqa6Cc
26jaeQEti6sFwfLh7bVubCmGERSAQVDkwAwUk1/GmbiMaogrCVUOObfzXCh3S9mmbhtaBs9Nt65j
PONQCRZ1dPbwVr+9+qERB8xUPqHuR1Q2kGEKceqc0J9Q+wMNYfSoe8l73mtr63DcWGVilyCIeh4m
sPqzsF77koXy21W8Mt/ppRt+ywGe1RNwFQ07RLdS/ML7DVutmfVvYBEi+ZxnU28MjYuINKH9lTxI
Ng5oAQSt4qu9A/7MxpltBzA63uHcor25sc2EoWgJGjOKsH4C0AHu4Ciljf/4wSHbCZ7im9mOsmuS
7w7uuSunC48J5DfWmdAkKpkaqLT7yUE3YV7Zmw+E+1T8XraJHRlUxWCFrFv+M3vjDrkxzTj3PMRD
Ps3jr4Wf0mMDlhbJyy88VNUWnuTGEptI6ZD7amiR065/IWz01bENzBWVz6GTHQu/9LIzb283wu6N
VSadwrO0GC0F6zMrcLEuH5dcxJTJ4qXVZVw6047U0Q4rHrki15+YpErKrToQyJdHx7pQL7fAYI2y
H77QnJrhE7gWUN5T548i35k3EhGsGT17KssCScysORbyIIna/mfxMspO1a7GgE2Mkc1ZvCeV75wT
IbdyyBuLzHL7LAj6OoJFVBadRD1F6B7k34nTsajvQweMIs9vx2SuRSaHBO2sIbagy8S05uBe15hd
CCj9a42xm3/5P1pkArOQ1yleCFgjYTuF9NQiOE0faBDWis6kfs3dVTr2v4eF1+/IBOUo1sH/2XT0
HSFNneI7IhiSwHdW3+fgyTS+cZbIMcgmlE1tkO4hDCJLcbv5Dpy0X0jWRG3OMjh9S96W0pH/bYFo
SQL+RLfrb2+rops7WW5/LrAIYS/3AfW66qJq0plclUvPvHWbWyubzOGIQLgxYlCB1nh11dEPH8ni
4A3ipYOrZg7iMCf53Oqu6WurzAFJsrw0hP9H2pUtR24r2V+54XfeATeQnBjPA7jUrn1p9QtDrVZz
B/f16+dA9lxXUQzxjifscERbrcoCkEgkEifPqT5G+qe7Bi6kSz42JeyK2Z1evl7NJSQdskAqim7g
AZHnnEJBGQPepiD0iZGW6h5dMXDYCKKVcowBGxu8o4OPaxNCtLjdijvK6i5ddKizrzCL+VAmzKI2
/DhdehcL3G+654aNnhGeRD6h3H095OWocGZvtrig+h5LVfkIu8QejYOIQ2LIrfOnO/2/Lc4WNk26
uI3qD4sfe1RYTB6FOyXaUTjw6pwuRvezMc4in6qFNU3qP5eVGAfxUivdGWDexjaFAzv5SnRf3KVn
BmeBj8pxUzYGDI5AsrX5ZHNFXVP+WjowDSgOCRI3Fa3OZDaPdV0bMRoEhLP6t/yI93XpKMKeIODX
JDYdUGezI3Mb2ApnANY6K56zMMgL+7NZlSIjQ6d1KaK7dS1704O4GgpsSb7T7RaQ9lWLC5nXhcXZ
tLaF6oPs5sNi5wgkr5Ahox4eF3crY1vwGAPXNHRVgzEXPNQzS9gSdWRCph5wsckTyYjo79F2KRIR
Dg6HVfKthRCLt2DcPg1FsH2ps10/9gNFlTBBpVQ7ZKNNIcolimZD6yWyw02R+TgEskmrUXZpoOeG
Z9t/VMBnh82Bp7/AxSuq6gk+2bbfoP2j7hj4KliR23/nrfhiuDPXDeIqLRXIYjjku35fgPxrgE3W
6OLg9Mi2Z/rPrxdU+OLs2MSjKkiQQaBt4T4689W2jJsI/wAxNJaK11pV4kZdEW0rtet2UySHu4rG
49oRJq5Ac6uAtwMiiWoxKNxmwyx9IyxTpHkoozW7IHViz3LJt3Ar67gWrS7lwslhqHgxQiecCp6M
OVcvCG/UgkexQE0ILeJMBUvvx9HlQssO1Bbu11O6dHKc25unPmMuqaGcwJ5oolbIVrCSg0ne5SlO
xhiQy7Ve0aVNAuwuKtx4goPEo5iAs3pQoPtyAx25EhDihOnkLfd9NgW/vh7WUlTTDexBGY19kFWc
GUEvap0EHTBfUo1OJFIx01wjjF1yRnywjLgi61SZi3w3MA1te8BozMd+tHN+4NgBOJFsClCnK1NH
ehfSrzGqGKukgktzeG575pJG1lNFnWCbx4+kjd7yTEXdqdx8PYniU+aOj5Yy4fdCMHIuIJJCU6Ot
eyRLBUkgrpNYL2Y23ZSTso+M8W+ozRpYK8B/scl0ZNuXbpFmFQ1ICQRPHiFfCpQscvs8pq9fD2lx
4s6siEB65nx534IbUYIVGa/qZqB7k7zt+nFlU61ZmZ0Dsg+IVcpJ5VDzSprQFeY/g9LT+XooS6n1
xYyJb3E2FlpwM0hLGeHXSg8yeZL1X1N8U0a+M9QRWNBOeqWzKb5KC9QJ4+vJui8tugJMXdpn56s2
c8TK4GFZKRipFU/flVG61cjfoQm5GOcs6ndTmzbJABuCUTeMwBLCd43PoNkDtmvKwpr5BwhgoPPI
V5x13oel68SF/VkWEeR9FfSIIY4BCg1oO+Okm9CJJ5iZIjvUPaVg0U7xRJGsPAgS3HXZt6UyJfhJ
gCZA34qoyM781lRAvC3ryLbrCpdwwjeaaZNiZGYyufWTaEUsT8kmP4JD7lYe8X3wEC/U9daOJ0UM
dh4TEAsAFjFEe8ScKSayzCJMrY+Ch+DnT9w+2GsvaO6VDM9X7uMqtFsAArqQ6fJjoHgakDJ4wHSh
AUGaK60AuythmnpdqrsBtXoQW63svaU6snH2DefKblkKvK9O/ixXiHJbVW0q9dVyBRcZKLTAHMV3
RbJq+APt9MXUzMERYZOHOLqRnaC1BPNSSdUxH1sok2VS6JUS1exksjJnqtNmYyjKMU7xXBX47U2k
Dc/+MGng3G7D6zaGOkesmo6S8tbV2uaq8011J6FL220mOWFSGHSsLsrYLssJqhYq9T0N5cyRDake
sLBpQFBiddxGPnrIJbB5TCXgRDlwhmyIO38HTozWyQ0tepeCirp1SayfrUwcc7CklUf2pfhwvhiz
qI5naiL5YjGCwEtT6EfU+XYlDC7kvshuUfIDlb9ocp9tzxIQ8rpTQLdl3QtoPJoed2+D3bwKrYh1
eNZCWVUgQsRxaApezVnAm0y5qLp8LPCaVe1Q18RrVg2atNX+gqVRgVJMhkQE6ExRrb0M7nE/FSFp
gRwSYmxo5HZTLz9JNljnPNVNk1XNzKU8EAP7l8H5I0RFlaiG8k6Be6gAfibQUMlOGYq2gv9da9iq
7MZCWm1aKlCfhoreatBeXY4QdL5KYkJk3mnQ3LsDOnLHt/HT6OQo8P0dya4LY7MTua6atFe0j9ER
G01/dnaijhhbs5Fw4V5xSeHVs0hwYW12MvcmKElV/2PxRiB6uDc8mzgrBMtjvC53upQIWBraNoVg
+gcJ3eVMGgqirlkBoMObVGJ5EFGfWYBm3oGEr2V5VgSALoVDzHq/b39UdKC3Y98lLygkk2PST+l9
5w/JaxP4+kopbikYW2C7hMAJqP4E0Obyq/lxVNLeL7D/n0b7Q4XO6dH+g9NaAJh1UNUwKN+t5K1L
pyWegkE0DMgvUvO5a/ljIUdjw8WdZvIUJAwVdKn5TWiHBA182kvhCg5RrXR5wpL6OTRuxu0aSGGJ
6ujiS8xcLmmGbOiBNfy4WOV3QhCvs5NdiWghrVIdfUrVIWkA8joVeB0NavbzcMEDUKl1A2i/SWKk
2yrj8kYNTN+2YrA8101Bbr528U9xHRyEBMEWC4vbAeLG5boWlRYEakVrZxr6xJ6gsXYVW4W/cnp8
DkowA1QqIrsORLU+D0ptSnJ0YsKMtMXl1J528tYHQkfdQDX1tF6aWhrVubnZY2irJaPsDwYSBQVI
iPoK2nHs63n7/Bg4G9HsQAzSugo6IWeuMyNFmS+0m3tgL/BaJt6MrgIfHWSizcVf7fIUS3IRlGaW
Z/FWQU2hMlJYVm5bcO3l+8oUD8xX0x5k9CA5Z4IHujfWBrw2p7Nt0KOLrFZbmBVCR92uCD8wVsWT
z4SAuOn+nWrYbKQz5wSSQRl94FRRQhmAiH3KQEGzaaDMPLhUdxEc14n21kY5i3NRg1jEE5hUjYyl
ac2aZg2v9nmLo0UX+w0duihnogx2ueXoqA2GJLegFe0aVo7qNsm/Rfp7JK8dlmuGZisGRaFx6k0o
zsut/BYIcu0QAkYlLVw9WEPXf3bKy0HNlqpMo44Xel84RYX3THna6g099UO4ck39dGsRfCZnczdb
HqPILOCkYaYODBM9xVl4Im0BkZQmfItkWrI6n7rnWA1L9+v9/qlIJAyjW11BT4hIdWbJqWVmcVCH
WLQ4zrxy4N5Y8YFNhbYLyfgSyvCWrw1+yk+FQdBxUB0wKAN3tEsvibhedPGIbHjw8ivRBtV6HGir
1dL6pyL+zM5sRqXSaMAXCjv8CMFVYAv/0LJuVuVQPnO9fVjC5RfKLIZoELockdLnaRooQ+H4361r
3Uu94K6+AiDE0a86tMv5ECoVpI8NeO7iicV3/vO4XXuz+Ly9xaz+9R1mW2LwOQkiE7lqFKGg332r
ojWZ0kVHQVuCCtYWsPvO7xWFMU7mh1qBPxrksQ70cqdntX8sVM3fBNQ0X9VKWVvF5bk9szorrXA/
DwaSkcKhqdO6orgxOdahuLcClFfyE70R/dMSsP2HdF+imAl5CCzwWlFh4VDE9JqgYEVJQQd+Y+ZM
OufTFAZ6gUMxf6J7BTwL4qVGgEWqV2E1cdZvcotriiYtYumA6n1qBUkHPiolYOZ4TIBhHBUQxft6
Ly6tqeiYVUwLlO+fuiUKHwRGYRxjdvmB6LFTJK+ZdiVnvR0ma6wVS4EUQQYASx29x+guvdwlpVFx
Ilc5AqmWPQpmVLuj0MC02ixdiTCf4WrYkKqMW5slfBWXxktTfd1PZsYHqII51dFSkMLgUBfMq0Lq
3dwCr6faqRt4FKKbq67y6dYojEPoTtx1oDejzwLqFLYSTySSO2rg0H3m+jvpqQCZqCeDxE1eTdeW
wty5udk1nPh0qngs57juZ1eF5++MkwV/LGxzLdVdGdh8Vks10McAnRYAUYusEKpzeKkUiLR1pp/P
VxNMIqoKxPq4K3x6F03GqDLGRMpRUQ3ueshrkmvBQSzG1a/v7qWNJqRfwCxPVAXo2Ut/MSNZAY0A
rPmNYhtH81ax8VACwgSym8YA9UECLMZaErOw9wRnvwp6AaERMBcSzUCQ1SRtgb1ndKwxrU1lJE4M
njFNyjZhmf+N5buwN8vrpyyqhoLCXm/LXhYweRudKtdkFvpqtv93/JAuWzLYUnDGI7SAd/VySitg
7JLahzW8PkHYJXElEDUBHrARN1vTKzlrkSNuvw5nn+sMsIobNXTIUWAFVedsIfEiS62IJMii3O4Y
74QM7bS1XO3euqUengq9tfNpIajhrRdP6RT/0egcgIwnREtvWh8VoSm9Qnp1VUnhKa/Nx68HtuCg
lorEQgZsHATI88dCNdZbM9cxm4XRb+rhJh5b52sLSzsOl3Mi+mnQ4IxO58sFs6IIJZoEfYbaho5M
0PTivvcG4sBj7ErOamuT+LjLux4A8CgaQslOnAlzOt5pyrNOLpUC9+bJ06ESkNnWBGbzyZZdgmRw
jS9kcXznBmdxUg/zqQlDpINxHe2KIldZPSY3bS5DBL24SpLhpUiBUtRN19DLrWo1o122fCXLX1pH
9HaqBrhfgCOfV/5R5aa0j1TkpOAaT6v7LqhW1nHNwqxAMNE6okEKC3I5/Spy9DdbwdvXrrJmYhZI
5NRX29GAibAsGPpq2CjffW1hcR+fz9PMGatW19H2Bu/Qr4udfGxPMfjXjhBbHxGKYxdkwlMPbcO1
vEF8889O+dfyiJGfvVfKPKnTaMDIRIgkp3Jgma27xFMcUDMHq6CYpeBxPkrx8zNznZ7mpKsxyrzo
fuGt/mbQAPmRQJ7+d6bTRI4H18OJMz9q0B2uTsYf4yK2HjFxG9IYjm7BW4wj1bpZzYIWbnkAVf5l
cuYkE26S3aRjbOIVIohttNtDWRAl5sa19tFbeT+d/rDNIdhYrrRpf2Y5wDmAf6HYgFMU1Mmzc4D0
eRXkgy8WktjQpsAZ0Hvt7t+QwlyKY+eWZvcTi2cDpAqsAk2/8U2unLoH8epqoJLe1rfkYf2h9TNp
yWxss/wSURMcUi3GJp5B1GO2p4CL9U685bdrp9vSTtehUgcIMEgXycdT65mDgsWbW5UBUwp/C/R3
tX/42jEXPx9ACuR6Cig66WwDcCUvC4nSwiET2gxr7RYNUit6D4txH7wPKOyDuI2Yc4gIKUyTZ6Mh
bm6iQFuzHFLXokK7HzbZ9VqSvLSlz63N3L7zaaPmOkYUNLkLoXg3MhJmao9fz5tw33mcOrcyC4+F
P1IaKRgTriHWo5/n/Vbv6x31c+W5rrty7bVo0cnP5nAWF/Mx4D6a28VmbvGkbmxjJ3v0PUFcFnn5
9ZrbLa6ZqVmg3ARHCfLHmYvrY1dixRRohENiykAKJ4j6+xxdVqLXZvUd5PPwcLdWQWBjURV66/Pw
2IyKPPXUEJcNgWqNcL4cgBdIkYwIlOAQ7Fer7J/95NLkzE9aJScKul/QvaUNpYuoTXvm02TcpyV6
X9j/1V1gTNMEC4rIifWZMXBqV6ZETGgsjPchSNK61tjmylNSGXdfG1pYOFjCvc0CUz44aub0vg0P
KOAXSIfxfvdHn63ABuPJwIeWbOCk9tf2PscPYc5AaoxHNHQpzPwk7pNs6GLc2zI5QFOEf1vq0c3X
Jj5vtUsTs7RxAHQIxWYxolizM63yRtNibWVuLXmtfL6Q9cAW2hhV4EY/Sl6X+UA4DiofZVzlRfrh
75ODADrTByiOg1hF2uX3a8+QC2fJpcXZBLYt9OOKBhtteiOAcqID+x0kEsdw272vburPhYpLW7OZ
rGWflNYAWyijO9GBe81WOrU7sl2Lwcte+Nc8zkl/jDhqO9P/CB+iUFHb5Xuz7VF/Ud/X6z2LPmgA
xCnyKsA8ZqlG2eHKnmla7ijFz8BQ7TBaK9ItxgpQ2gqCMhVXh3m0l1o1qhMdFupjlL4V8c7n3772
8oWKGRbnzMYswgeBKU95ARsDeJLAKVqgumMyOkCipHB7hxy70xAgBZYeopDxxFnzjs+oLZEBgEdZ
UC2icmfOBkn7ulKtNEAu7NITPzZHFGK25e2EigG9Vk/qVfTYNCyAe7bOh54RHkkgQUwO8SnfRr/U
l68nZGnOz7/ObD7iqCqUUkJkGZPnoUm9Btr1sa6uxK+FsjJGreD5GPduVdHMWfY4DpUxRGLUgstM
ceVtvGvwgmzdJbb1PbrBebfhSNR3Xw/us1iAmOwzs7Ntn5RAoyvCrOCVGO5TLwxx04lQHvWPvSfK
bPF344af1hr1xOde5i2wCx0VUI8BW40BXwa4aeypcPDckSNSMi4HUOBqmAXdgISwVgFmCDqIK4ff
ZwEOMVjkEIKiDn2XH9HiLImV0laPuIbTr7fjh+ww4klb9OVECVMjNkru9CAqmR3TT43Lh0f5BHCP
XXr/DjRrMcJTgOtQXhHp7tzLJbMth7ESblUxZU9c3DER4sFK37jJzbDJsbdOq+nNki+fG53Nelk3
Fpl85BpitYklrmLRKbI5k23sd2C3mII6uFmtOPdnVComHhBwYCIEzyh07S9Xu4voWLUtvKxx+Fvn
iKLxDu9jN+VBZ3RjeCphnWxHm2A4mAobWbgOGROZzdzhzr/CzNF53nRUr/EVOGRDhTiZurmaXO0A
BfG1poGlRIGCDNSkiqgjz5OskEdqbk4wFZAXub4NQ4spwZXKV3LxpS0kuCOgzgvGA5AQXE6qadIK
hj5K1dE2HfzYyVV155PhjVfJ66ikr9bQBu5KwBBn8+d5/MuqcLGzPTRqWViMuF44FoEajx/Sp5rn
gQ0ocMna1LzqaHyl6+3PMsjQpJUl1AnxmM06qXoZNQWF3sjQGPSLExYYTQzu/j5z+liS7WIaVl9E
xFHx1Zednci+ZhQNF18WdAguf2k3+aN+Vzo4xSDVydL3tbxtMcKcr8nM0QlYMAdJPFZom+wK6ivA
Wed4nUzvrbvaK3eVOzrqB7ZXdJib+Cd1NcAVoT/m6M7XK7W418/cY+bwmVV0ll/gq8j6U969gG0f
7BErEXXx+Dgf76dMDhjuUEww2Xc7uo9Gu31sUE06+AAsgvvjprmVTZegJvK8VtlZ3mX/csR5apek
lPRmhPERlTtBOLIxweNJBHCQtP16JpfDF7QG8TpKBGxXxJYzn8/Vuo4Ix4ZWWyaeMGo7OVQ34Gbe
9C9NbPc3g10fA1sD8zyrbN8FRcIa8+Hiap59hVlSBG6kNDAifAVLv2v7bRs9BsPTyjAXd8uZjVlA
SbTEzIoSNmq32FlQomLozNhIj7AndJ2jG35oXNWu9qBX/bh++3ghi/WVa5aw8mnPanh9wzGNEKrO
ytaj2voqGEYQYGiDxCBnw7TW8vJZh1CcR2c2ZgtalUNFaI5EQCRZ9cD4ffM8gq5WBs2VdSXkdZLb
ZANiNygSZrgoDA8lFFf/BqvX7HvMVpWUQF8FOs5j0fwt4P+pfBd6gq1AtyPfU1A+XEv4lqcXD2Ma
Ch2iV+rSl7XCMKdoxI4VGoDEHb9bORPQ8Pqbz6S9b7Lseu1uuXhk4Hz6X5OzSETGEST4PnZqSRKV
KZJxzGXr1Z9kNuTFS26qhyAx3NTPprXwtBgj8BYnEzwt6cAZXQ52Slot1FvcZdp9dgUKSPlg2dLA
umcwA+/LI0H/y7htCcsL9+u9JGbxsxP/ZXh28BiloULlW1zUWhOkWW8dtIIL5LgUmWe4Ep4WQ4NO
UM5HlVvFvfBykFlghIPF4URh/QCtKqY3d4a5Rvy4ZmQWG6xoinpzghG5uObBC+02XL3/es6WFku8
OQoMtqjVzzwz8BMIeI+4Phed+k4oD1mvWduuMbZNT2rna2MLaF1YEvodkPMxAEienVyUV72q0Jyg
SclgRQ/0UBS+91b0IqVmxKawPA2G9ayCJsXMITSS+69Ri1uK7MsrYXexRnH2TeZYybaaIEsTwFeE
NkPiBgkzyo1h+9ei4tj6zriWpSyt5bnB2VqWShTSvMdEa2B/kR4UDbpRa+92C4sJDjWgGKGYANb2
eetV39cDVFrq0kn14aQSkNvR4a7mkgdP/SOk/cfb8J/Be37zx7aq//u/8Oe3vIBIaYCM8fKP/32K
3qq8zn81/yV+7V9/bfa3rot3RPLq/b05vRbzv3nxi/j8P+07r83rxR9cjq7t8bZ9r8a7d/T+Nx9G
8E3F3/x3f/iP949PeRiL999/e8tbdFrh04Io57/9+aPdz99/Q5PTmVeLz//zh1evGX7v+Np00eun
X3h/rZvff1PMf+JuCc9GPQrELUKivX//+AH5J6jtBBoBsCSBwUe84HnVhL//ppv/JKg5EgsdXcDu
gqX6t3/UefvxI/2f+AzgwnTwnVGAxOTf/nfcFyv014r9g7fZDfpfm/r33/Bu9KkGCPV2YLJAH4pS
O77KLEKSJG5GgdZ3Om3ahLwtDpWUgvhQSQdXUpsAILQkOEgED71ZsZ+s2xEKsqE52am5kYG/9Ztd
1e7QPXEHqTXmV7qr86T0eG2iqRkEo2Zeo3ZRQ7uu5hFLLDT5BVNLXbmVFBuMDq0tWxLdk/AhK7Kb
NE3lp4wq11oAWKGcfJtqrjhapwZe0vbo+2iPqA+EekptvyX1YWzV5xTs83YahNu6gLiv1ALnrFub
lKN3AwWzMVWbQxmrJyOR7uWBPqfKVIKR1hyZkoDnZCT9sUtq7miWf6BS6bQkPPEgZyYtHRArap5V
qd8MKtWePiqaTUnrNpVp18h2s9z6waP8dcpep1j9GWiNp4FtX60KdCtGXiN1j7RC52c/RrYSqrrd
S4lHgvQ20tQrSjm62dP3TH4ZUhXPsdbUsTTU7THvMP+p/xqExYEWP0Lo7rSSf9Ur6W0uSQwMpLum
Tp26eDaM0FPQPCsBY50YwPBo6oZXg2PK44Y2g61O0inXchc4VM76TD3WMhSSqkB3eQ4ESQ5Njszf
WPQR0NzBBUchZVWCl6SabmKdBszvftTowUsyu6eVR6B6wcqu2eDK+VTy5ik+mjF5j4z8RkxyFWoO
tcYfjaU7TTju8SDqcXk4dFxxkxGHvoHrlUp/dCTclmg4ifuD0WknLZLQQRA0LByM51SydrjLb5po
2HaqajeasqsM9baLDbQwTtB803w7z4AvhdcBmuKbWz8KMqZSNJin+Etm2ySuyRu7kbtjOVLwh036
XfJs8cdSTpwJEKcwvkkNVE7N7BBEutMp+KCUSrso4TsLaswhR9lH+xbE2sDkHklvN1I7xqOhFPHX
1JjAx6MPTjxaDzStlEOhSl4GELcTNR3AF5V86DTtsesgAeizpLjKEoW1dfNGLNMxDFyPqteEkF0y
dD+rxyAPDk09PED31clLM96PYe5IBZdYp5Lao1N8jbbUX0jaXC0J0afl5wynJZDLNe7wVRpt1NC8
9Rs9ZZpA3YfBBNhraDV2SpJv4TAkdiVr32td1l2ps3DZn1A4HspwA500AmxNVNiZaRReAy6CulAY
B+kQ+p4Gzp082wPvbvcVWjD0mrXdq6p/577T+T+iut/kWRrvutCIroieHTMiqzu8nkEiqu3GWw5l
mR3hTeHWbYnn99S3djLPPFDEn8CyQDDhIRSP5La6MtLokWiZ9pAFjXbf5leN0TYHK+xuGwnaiVVl
dxGeGsGrLN9ZbjokALng95Pvk3ysaX4IpeQwQDddD5OHtlVZ2IVvXX4XklMTlzYfgRexkkOi0a0G
DADamyaOErY8PAZ1I36JjQaKjs2vEkIEhKSMotsubEeXdo+6xZkOfHgvp8daKuwKJPcN1h4IOzZx
O1C+9TJoH5W9bLhNMG4yg9x33QDu75Lp+qtPKq9NQRabvHGe78xyYgUoCqFl5fqa75gmGqAJgiPQ
thP1b7r6RIverfJoY5YtS2jHhkoCpuYewKHNwOtNZ0BfzojB1nI78G+0L+AB39V8qzTgxZtKx+8e
mulQJL4NjUQ3Jld+QG4mflvf1j403tNwr4PET5MfJR0P75QF1RVeUDxIl9m+LG2MkGwyWTpEfWXn
6rWlhrakVkytX8JBxl4bb7FMdtQkTonvFwVqg+RzO+FqGBW3ITFvclKwScZ7C5LfKUP5MAARehPy
Z14ODzkF0MUYvCFJvKpRHbQRe4Us2boSMVUaY7R0ak9jnHqEm/shThmPIYfku34wPmUgXChF7vKr
1rq9ZI1sqvGGFBfoBw/RHjngcPmWg9llrJ4jejIzFC7xg8HjUuxVUCcYI2ABzcgdzGjTj8FT0Ec3
yWDt0tpt1X2UvJWm2xiBO8X6JtN1OxslxnExSns8VkWW3VVoCZdScCqVzKg1N0KPUMBTu4F+YbNP
/MQtUHwrs2eUQu6bEeS8SupMSvCSta9ZmbIwU3YUpKEMjzqMoE1G1Y6B9a0M8g2asL0sM1wifw/C
X3hlt8E/XDfxW5nEbBzopo9uI9l4qDjC4RCyzlJuqw53tixnaGG2sfBMT3A9737WfcYSUdZDNNGy
X5M64QTQNxIfS1uu2iulrk9hDGpWEu/KOr+Ne8kZQicYKdxqozcjaDwV61espy8f/8+abFL6o9fG
5Q2F9Jp2VU0RXl2IhJbi0S/sEk96LNNMdJWrINdJcuik9MDfS+FTN6n7ygJLU5UiBiXmFux1NgmS
ez31N1KWXPV9ygb63ZdffPl6yHqm8B9NUzoRzmCI8jCgNmyz/VFHT7wBzWcfMGBbWav3InYwpQV0
NZUUVuINqjfsPL7veOtYiX6slLuM9k6WPtH4G3aQS+uaJc10IoUXDTvZD3dBP7JWzn8kYbHReeNl
VgvMr8m66MlvsmMeCXJjhYH7bjOa/rHTX4xssDOCqY0qRtoOlDq8s7CB+HWUoFdeBph9iJiUUZxz
abIdjWxfDeq+UNCtH+AgBWuyWm/aBqR9tLkmo+YYI1C39FBLPy1E17DEkaW/c4S8PNI9s1a9oWqQ
SozfsoazSqmYxnPbwp6We88ENXWQDa4GsGJOyi2O900b55txKLZpTb08T5Cy6baZF7tM6U6yj2Uj
VfLDVzdd2b3ojeXwyShtqFlsg866ywf5WFKcQRkOxqmzS5yeca6zJrN+BYDA+f59zEMHogMOzZS7
k9RDY7XQ6H3tW6/h2D9QHv/oWzh4KJeeMYx2qCrWKUusTW9Ipa3x+9SEo2boHUHozBI7y8h35DFI
JP04CO2hbhAGuvZGDaPOzXOE6B4stoakZ3YeAO5RdgnjP6d4+JlaWuDpnf5YBtqNb5XOAA8wybjN
pkhlkq/v0244tpzGKFt1dwFef+V6E44WjsjgmBpV5KaF+U0q4ggMP3RbmZMTDIET9RKcIrpvTV4y
FDJ/pl0d2KCtQDZnooZuPSpxeY3scRvw8c4g4VFLrftBlu1u6O3K6r0kig8touPUXZXk0KjKr0A1
fza8cw1QPrfVuK966WcVIEoCVA5pcMSPEuGgPeTFYLLI/Kb1PVIcNpn7ZrrSC+rSMOes8/NNHb/p
sepYPPXAo8Nks3ymyc+2U7dqSaEzAEL4WmKjqSNbxge0g9vqaOFOD9qYwWNruwtzDK9HKLoexh9S
VLAxvE1HoOh5cWg1EJ924JqVimuIRIesznCU+yqTQR2Cqo5jZvqLb/3KrfxYpNW2TyK3IVc6aXbZ
CHHlEL5hyAiJ1UGanqJQOfT4XxNFyCqKLYI0dkHNMrNgVjIxw1dPvdrbGQZgAo6iFJsyNp0yvwd/
1zaXhicD+aFv+F7EnZGYzMhle+jjU6hSu30qQ9PurJ9Rmm/ivgdouN9OJdkH5HsZU1ezCrjNg2Im
26FMd748enkzbqHXAvsZFIY6nMTpA0XcGOFzkf6ac+0+zHeThugq+xRCmj7jaQoNluGQGfdpvjXM
hwmCF6NZMUvhdthptj5qbtdLdhXlD5EW7/GLXprTW4rtz3ygUnoDrC+tZhcQbSq14luvS44fvGGb
7iUu2fUU221PthLS+FBtbq0W+YOv7bhc6LsyK64V0sZ2rCTvCWRZYnO4y1SdBT0OkygrakaQxejj
4KixFNiS1FEkmUZy20Zj50U0iVg+IVzGQAbtaSp96wrtxTTCzMUBf4NG0PsYiDjf11smyQNcMX00
6xiCJUhF3hotZdl0HSQpK6DRAtooT2vQ0WlJ4AkxoLz4pLZIRZFb5+FPOkwsxy0OSY41lIjYxBZz
h9Bpj+qtruV20IOTTPrJk8fGaJhchPZUxt6UhDti7jQ4b4LTS9G1kJHgtWkMZBoaziQZr1ZbpbxL
hn3TqS4xNdsvDBBFjiddO8atjAPjYOXmFS1vUNDcSeOIpKuwoym/6/0U3DK+nTRIXZLdAEq7hLQn
eLubc+wUQ7drir6xWHGsEboK00ERMpxq57aD/1gOnTdZvZPEhm3iiqtAXCOc+LVRt3bUEW+KmlN2
MptrHJY4WHAO+dGW0OAwkOeGiuR3C8TYawK8Ve23u2gc7gJdPurFryAumO/vO2QbOQ61BsGi47/S
1/9h7suWJOW5JJ+INhCI5RYCYs+M3KvqRpZVlQWSEItASPBsfTcvNh7Vv7V9/V+MzdyNWVlYbRkZ
CUg6x92P+4a1yfEDbuLVsfoQ0mbfCAX/PbXTXfowDexaZzvpoeUkywHpVYcgxXIS9DzVfRHEXtGh
SFHbCUZw55a885gfZPIRoFlq2U+VIYhEIhijp2++j0fVbjvS/xGtrHjfPjQdvKW75yD9nHSTp2Nf
DOEv3SU5yT674LyydK9y3qLur7ZKhq+YXb0JFeRGHH0u0W/ezPI+oAaj9CJHmXM9l4x+WxD/hJky
/DeZbzOuKlOFiTDcgpheFRcp8F83vy4om30x5TW2isl7oWtbWIs+eCBVsMpi8XB1pyz3249thD8O
T3cB8sVr993DhCFbHlfcH5HU1eYn+4hl1TzERT9ZdEt1pZtlP/hqr9MrjPd/LhtKlzbZrR0MrWEb
gvKKrNdB1kUcvNJ1KqLwarqfcETEef47pHGFqTGkuhz4pvcJ58e1s9WWtCXN6qvG9D2M3HLZP3Nr
zm1c0t6cNprlKUEq1jbvsTCKePtMUMKTNigmp/YxCqykU4eG3905h2Ke0fVM0yWGYh/5fO16Sbtn
yr2DDLs8vuPU2Q3z97uRhA8BRVHttQ9Zk303yOh2TOJIBnGJsmNFCnDsyANZdSVxD01vjpsxVdi+
k+iPbiHsVkgTlXo/NOGORz2KLX5ZjGWFNf2MkFFxJJl+FH3TVZgT2oWL95MK/tR6SBNi2CWtR3eM
RjOACI+VXKUvKxE70niYgASKT7EXjLiCbYItQ2xjYQf7pBG9tCMCw3529h5Xs1S+P/5SyRvvEu+A
8aqyD9STrNk59UbUh/4ba9cdxKD7AN2LM+rEwj8aGlMUptWUmCfEVt00Cs5MpNUmwIjp9WBdC1+t
/tHFFzDMODjnasDmF6XTvubo7xBMPYKIHGNzhw2eVpw+2sKTEX6z9do9AS/L11/TfETW3QprvHaa
d0r0uRdhd+6DXyk1OKXaU7iiOOyGY40rlGfuu8XeSup016NHyOg52ES+bb/CNi03qk4RUzg7Px2e
DR/XbQBfh7a+RkbzgEFuHYYPvqc+sCfkej2SJv3q+2lvo3FHYeY/iqUKBlg+LaYYJnVuao2FYgpv
kCWitExOttPaNg9s/RYvvcih6d913TdkFKLnGfLhTvIjiaZOaFmH6+um0mMT6jJi7S6lr21q9iBW
c2u/Z9HX2v5efbFH+uxhovRpMjJ3vqioQcwTKZZ6wQHUF4kdbwnQoBoqs6BPr9wznxDultAT8XxZ
59I+t37yaCAvtWWfpQW3nxbdqw6eEVo0nryZHuSAwKHZV5W1WVsM/YK5z65knv3T9QlkqPMY7zo/
XgoamBPSkvzzlWOD+7PMZe35x9d4fBPJb38dSyDm8YsmuCpezEoEynn7hmzq2GTBIa69Ne9DeWnS
8SuMvkIR5GEkLwlabTdjuj1cSw7tKzHo++NtQzWS3KCJKUbU6ErYH7z33qmAkA1Z9BLLG2b/hfZD
dPx7Y499O53cCDRrHKrYHoflARVG6WPMPFbr3jPISvGAUcbLn+YejaWjoyGnXvu7OkQNBjDUqhsf
o5cxlLh4L1vXH4L4t5B0r+kBOsa9l4Kvj2iZLt/jCMl5UuDUfWon/hxjHbgIh/zgYIsVLfka9w+m
6/A52hw5ZK+MDFVbo6Rts/THOtbwDzz5C6Ymk/6ElNPfaNfB4HY732avGmqqyS8SeBmYizd+DDj2
mfcn7qaLYt8InMfQYv89Kf1RfMANc88jNJw+3D27ECcwKgj6k3Bk0LRwp7Zf3AlUjAmqRL8v+LRV
JvrjlmvsJQMQNMi3QzjLLObB6TsgixYt2b4xdM8LyvyAIIZt6o9oh/J+eibtGiENaMEb4Wm4zYME
pta4z0yObzXcarBx4XulXvKmJTLcxPSppf0aNaYHNDqzDXE0wzmEbS5VP8hWWg+JhGpHGPjjaKjg
UZfjaByxVtgEKMNDUP2mTpau584sOUHhARi2GKj+6IbsGq3DGV9+9oV8t2gZfXIgLjvE2WUV8yVZ
AVHPV6fofg0IClpkTui+cBt/itiLovxMUQM384css7xDOT0mNGeqvWr7Htkimn6PenpY9KtiODvR
06oI5XKyFdJFL8peCZqtsGFnwscll904FDFZipVRXWRDcyD10hzSQL5NvkEzSG+NVmciccdbxfOO
/szW7Oy12Q4pYa+La38PQHw80r902ZxHHJ6/11H8MrbeB0DPsiapgh4wEhCA7thMfrksyT5TU4EL
gUTv9YyxahR5GuW2wU1DARvDmikeCiGeIvk+Ie6tXZodGd/7Jjmwbnx1vcXa+KXoj4n0D0P7HZfj
PMf7tXun0ZukWKkiAvDwqfqxXCWOLQGHpwa+Gr5fkma51hSgdeaO6JLhQfViJfaJPkp3Ni1aOcZ5
S7JKbNlDyhLsnD9E/KQ2BN3qXwKgh9habOEwzQvGL6qCXdSeVuYOlkDpNmXVpNMLDXgR4BYRiIK0
Kbln38Jl72Vy57cQr6M4kTQf6rhsE3RWHOIZ8aOW7xt6job+yDC1taTBE/OWYhJfHQgF0W5VS7vK
1GBE0uYlG/zf3PJjPBuEJmfalV1A9Q55PMWqJAx0kv0UdMCs5XvTutM6kCtq9NtENEYR68QWCcOy
D4f4NHU4ey0GomGI52kcLrhUwdQGVSdTcoInAbq08CpS72Gs09dmAwuBRhyrT0WPukWt5nVIdp0M
wLw0uRivHo4izj5gVt4/cIGdgXffVMLfZ7NZ7C/dLZKVW3kDIGP9tA2IWN2dcGiuT5PDBp8K/pHM
QVRuiUA5moVH1WIgQ69uHxJUzaqZg3LGN0jHv+XkCFioRVkS3DwEHIWmqfh6tM10anWfd5rvO458
LQAivu7LLsZZ4+plD95qX6frKeqTXPn1SQFx8rpgNyUhGtDkA2jrpLc4V7OtnGF5DUwvEd9W4h2j
mQy517WAK/T2MSivcI3XnP++AE1lCPTyL4JlTzz0US2QC9VaHupwgdqF7z0Uo3XSVgHbroSZg4Rs
YAx/WZz4oGmaOtfIAGgEhV6SPGbx8BpjV9GnIRkxy9SlP2Md5d3gJnintUW41n/EgpUvz4Pq4ALi
/ZLzWg41ah8guASQaO2BwlCNwukt3Jtz6UfamL4gC0rAFQ7uNcaMuwyg0zwdTEorH/aLTe66Ix0N
KlIcrGGzm9xJY/7SaXFuYmxBA8RQzF5w4S+rHEvOv3Vg3DIBY00kJSN/quSmK0eAzwRPy+ibvcQ+
hFCAnTaVa+F6Rj2K5qftUayuWBCAeK464eIIzSzNCaytBzTLoZT1YXXNmSJIbU/o8hSM3m/miRlg
N84vr2HskrC+HP05u7DIb88msY+zp7cDTJ0RXiavCiMWr+t9Fbu4OwDup7uBXtso1a/SToCSJFDh
YAHxJjMUwfV2tNAxArzKAHHFDCujtfHBU+EzjHP6iqj40K8ADLcEH4A3flPVF0cZ/NukcXuqcdSv
8fNWm2qUyS/EK3ZAT0XyII/zyKJTyrrL6ioaNOvFQV02juyx39h3N2mIB2FLF44IWrc6Ov998Xss
d29E0+e387PP/ewcb+otkm/1kLQvfnIce9j60Zo+hU0kEBa1S+PgGtplOTTp8gc2UGk+U3NUQRvu
JpPQazpG0EJA7zV7uD9jBsQopi0OymzRiLvO4IPHQVWsIDaWUZ7ssrJySrsygKr4JDG7WiSJmot6
DteTnM1uSS12e9LU+47hFEhwLYoowiWUeNpdMrzRJhmPGcbUZFizCwkJVm8S7T030j0+2ruZDSl9
QcsBim5owoNL5jGR44HGsm7R1Zo4pykKcBtvKaQTetzpdQN2wFcQLOOi8m2R4twrc2wT11ZZ+Cft
HSlNP3EE7cVAHV3/mYDdFKrDUNtmkyoN7SNVc3pircdh3it+ZRkeSDPhQvSLw/visT+nQ/RNZRFC
EO4gVIuCb7YRyiu4+AHEvNYxaiWJarNfzHbbINM9NgDPWeqSMrH+e9uH2U7D6WXnElDTXYTnemnI
oU8a3DmSIU4TrF5i2+EY31epLm0cmdMgOpq34V0dJzMYQhp+9SAvFvCkOd/CjTUPQm17cae7eM1/
xi4LKzaGvxfyiVuRvcvU3UlpAjvprrtE9e+29rIXGLHaWaH8VrrqWPttCck1oTgB5PCeLl60zxrx
nS+BKSZoOnYkwgeSYplxOfFBRx7euMY+G4lIHmQK5tK4ju/ltUHriXksLP7knavFy735vCTguaD6
W/bZ1L6bHl/HfM8WUwq35EnqsxP9dogYXD275nc/qRdU+lmBfdlBMcxuddZ8egEoycwNGwoyAHMj
nsIxYisa6eax7UCcZQ25ZQqD4dRBHOD65m0JzVLEBvlzgrLbnMEzTwvTHkKDAqDZQLjVNfRnU9Ld
WD0NVZaNnzxJzY9Jd4hrHMBSJ/VwmIn3LUxmD4g0SsqYyIsT5qNLZEXMgtJ9arDqtvhFpvTWNgO0
od1WuZqYo+jslCc1yHetGkzVYPqupCYBDuZnMXif9Q8LtirCk39sh23nY0Di0JjwTwSKHJWovdUh
Eu2GacDe2c9oZwBH/H0Jm8THBR+B4UY3G7joPN+xTsO7X149/XG5bcKXdQI1xRt2QpgkytIjeofm
EDYOrTs7GZzbQCdgeBIv84bdy6nd1IdP1gNWxVrAt26cr0u8M0akZZpGQzGp7ibSdCq4SPqLAvsa
sKTAdog21qzQTM6Iwetr74iAiamco6RkceeVvtVli59HOsHPofJOvRvZwYv7r2lzCUC5bnxOjQf8
cfROm1/jWWuQZOvHg8wbOb+Hmo3AjJB/5rdYZ2Y8e+BaZZqgKaO93cUz4NrBIEnTh0FhhOmllqt6
n4oahYppi6zjO/xUYt9721tPl0foujKcJyPJleefF31uPYk4ilHWpXVrCcRLnRYzHoTuvzOf2h1L
659gllBzbHgYFHy91yipoBP5hHSWVSwdb6wJVOmbBoTapocCyi6US2ikSQgMvZWpQQeInB+IdHZu
k1mFM2Tes2nShRrSQiiDCz2kfaknS3PZUgX7IP7Nm4edkp4+ap1+IObc5pKk/cHgJFPMsMcAKhUC
GGIn5+SlttNzHSlAc4M91koVML3s0D9ISDJsHFdZH/pgQoiuWi3QLTrZFBpU+iEhFa4zf0jlfPSb
dTxzPsGFEEOjWLth8BqHrNTMkmNUL2PlRcmL53Vf3iLNc5/QFeSSxCXpa4LrkmSVSr3uhXAWPFM0
MMU4gx6w0IUdxp7ss47S8zBmR1xBb78ypErhnHlAFOabJ9L50Gm1WjQU4aHNiDo47LaQ6yh6SrbY
K6euaQvVJdmTQI7ISIGhA3IIXjVUUegD5eOIMbfSmzb6raOV6Jn7TrKJHlQIpc4y9L/Ywurvm1A/
vP53svTNdd3G9bUd27mQBndQcvo+Lzp5DVfs2WxpIKy5/3FYM4f+08ylF/EXrkLsMEqgNOLTcFgC
6gESAz03TM03rCbYea9DWgnoGV/5yPYoikGhBdNwiqXEjy6tzAN/HG+DQ+qJRGZoBfP08YYKeccT
nLM9ifi1cVxcqYLPJvMaW8RrNwJ7AaCReU1w+vuS3H/HY+Ud0wYDGH1y8nUHjDhYAAuyJqwC5f9U
BLbfue3AuSAr1ltT8xBtThQyYiccKvyWCHJwwJ1PtcJOoMFslXwM6Fk09XKGQkei/ki665bW4zW4
v6gJHhWh8PmBCZy2RqzeQzzx+dU2rGqibH21EeQ1NP4MPdG8sigCsY3QvZIPYV+qTlN4fUvA83Ef
nKBIEHm0Ure3VG/nrh9vS+AlDxS0iZsr1hJyGjRgAUwTuRw+O/IpaMh+nLvfXjbqq5TiNNRoNRMi
d3PsiQufRQPJDFxmzbI8ROju9uEov2+A1xhiQm8qmCDX8pvutg3ujxoaDO20BOc077r3re4xd17b
BMuCRse6SU2pSBUuG5C+pI5KMjj92o3Rdxv2aNw6Cq9/HCPvNBZNEYs5OMYNGGtf9c/aEwJ52ECH
0rh7TuXSPYOULVqbiUJHvj4I6pJX+OkDPTUUiSZJB/CR2fbY8xiGk+Tuj99AThkKU7Vch4cYKGzV
DwP80xELdRrD9s8WieYszIH7UYdocGjW1bJduVsRWZRF4wnl2pOyllRuwumDgGdQbf3SPKT3l3gJ
f2yOrGUDWmrSHnvchtF7DO4v0vVIHguiN4HWoHAooW5T47sbETGwJzBJUZjZ29+/T5MVzetCt6pb
jVcOk0xyTRNgXr5EGDmXWYoWn6orVGtn3Av3FMeLe6Jpbc/Ei963CaHIoY9DRA7ZfI06Z65DQKCJ
UorvRYxEysxbDxg5Bxoy9NnFl2YCBWBUiQGOKSyECdsctpJxpTcaPmTxGgIjZqSKOx+8PUb833XI
MuBj6tANIrmFq/eVgDDFqdWSR+qyGDI9AThv6X8ggtmORqM3FOsFMuv5Eowwup+BeoJkU/3Bl1tb
xv5kHgKOf1ja+gMMw1RZ5Et8n9HNim16GCKUspDEQsWmJzD30AeMrDblkHjq5CZRvxpNISJaKei9
rb36sstyKA8Aqq2w4vMwdiLTiRyDAWV2bAZMBvjht9mZ6bFPgXPVGLNChdTZS0fBaQxhrZodBJAJ
xObj9jCG5mCiKMk5YqUfp4FjoLae+SMmLXZygA9ss6nts9n6Ehs3+9hqH3ocCc0h1u9PiHFRptn+
UbLYvicbjhGcQAcRZhqULoUbdTYnt4wBqK6FB4BPUPDWUOq91qGjL6Qtehkg9SKItjNU3+lrJ6KD
JDuo3vwrnWZUZRCIFfG0oPc1LYqJPloB6LkaTXc6ptCiLbJqREyACc/jbV3sePTYAk1TE4AcAgB0
Cq0evul7U5aB7nYQUsLibL0lEigG3hKmcekaXhV3+2ma6hP3dYCUBf2jYWF49cDQlTLRALgzAS8L
nugnlOSvNfeG8wzdWjWwURYwx27396SenBnA1itjj9yiJG2Bmbix42UcCnWwnXuRhD3VqRZ7OHWB
541k9I1zshcdMPiV6iCPhhZQD2EahOjyOxnb5Fud2evE4sc0djRvFnActePyMLs1KGpJkXc4CjSO
ZUy29Zou0Q4ZI0vVzOmXbqNnRWdRjVsbQ4+47JDfCobU0ZvNtg81oHWN6wSj20hm2CFeG/GfDrzN
DAVFPuNcrBq7fvOd5W/4wlz3/uPAefQYBckHYf1nx/zv3KzvuEC8EDWD8XIXXtYUwpC6BzXWt/ah
84fsLVbzrsls9GNdEOAAzAszFh3Q8loZWK75iJANvWRn+sHLowk+L0hBOJJ0u6Aeaaol5aC2l+U7
6c120izCIFVLX5tkmQpP2QBUWXwV+Iye2IZcNh3dt14N4jW4pFKikBp9aMkmG6MvAnihsBv4hmEe
zKL9GDpkoMzah66N+OpMadvuu7vySzYNegUT2WoKe3WJlmzeD6hnI1BorPbAr9Bmh95dF4MM1c7J
we4xWHRclX2Y0sXir1N5lOwD/n30qak/IaV9n5KVHQaTXla/X14yM0LvgJNT14h3hK8bCtSzFmI6
CQmNjnGuuTny0te9OkQWwoNkTq6QINl83fr5OMCTFxsND0sXFhL+c3mIehxaPKTCAyqvM6CEcr6k
CntFyj4StKeFn8iwWgmpz0hZg+bEB8KtliW8yAHN45J2FhWahpEEA+ZLx/Ec9mLbDR6UOh07ppCY
XSEafm7GKQCaiWbddK0tRZN0ZY0xVEhBQo2NBZRB2rxqzfqrg1wA/JGiJfEtFGWNQWxKDQ3nkCDq
ibZ4nNeAP6q1Fo8mfZgx9rSPAA3nzlCGgnzIYB62dUcOvpK2gGtotD4M8Jgt3ZacwVNUFB/4woPP
tQ+7Bzl4n8aPp2pekzr3bKLLcFvTqm34T9fO/knN67HN3H5oAQDP3SWx2YL+LgZy4dfDvvc7dczq
5RQuT4tTKwjuKIZL2rF3w+cWQwWauh/9XTYjx+CLCEKhOwKGKQQ0kDPss/EfH33ZDmePgUVIw1YV
BJzYJRmzO8I3wyavdfqUOX3xl+xR9f7X7HtDyVYQ+TMAS7dmD20ELR9tcDBCHkd3moNiaoB9xABy
8jkyQIua9E2k2AdZDLnVAkhEznMH+teFJYwqcdGC1XsB9JSLbE1y2kUtNAL9XXMgpzPwsxk6YKC5
1gs2PHsov4GMRAkHs7YFXq46Iw5Th3oUPfsD4uhHsD0Y6YUBbbWhjT54LoyrMZ7etFv/jMa4S9ZE
7uLdXzLiVcMQs8NYb2hFUN5Xg1jrsolCWSBt7MBbPu5UHL4uYX9Buaz30Yp+xqoBx6cZycMWkO06
yW9RpkoeMVE5Xz6DM3CQyqzro7YzcAIxRft+yuZSYPAJuWWHRXTkWgfDmdVsOrjI1HjwJg0n2fVP
1HrJ00bH9MnrLa0C66DX8dyDmXh9tAnsKsBxRWXQ+ukeQMZRSRsck8FH5mFKT+Fr7W/+hbam7CPz
nSwAnro0yMXwhY0cmUXpBCUPdZ8iBbUuhvA3jd+aDEkV4Da3xy09ivlbY00MtiJF8O+EgkTzoGzX
GbLMBSYDxs8EqrsOskS0x86HrCKBX9hR4Agfh+kB23kO6a87ruDQZYz6ZGO/0rbvj0MQ5PDzQXiB
CvzCJ+MEWB/99sCa9zD68ClEE2QBk2biiswYN4gA4fEY8nGDEOIYCohNOvSsmAKBVhCFPUWgdmc9
cRRhABMWcVfha4akkY1WrofekAtsgd6ozjbCEM8YBbKMOsGAb6LBCdoRwC4M8sqR9BGkAuIBe5fd
cQW6m3mXLB2DU6DiF9K5dD8PM+5tm1aZbTCbEQ4KKUPTC+hPVq6R8HJao/0LeX+ZU/Y6xP4IKTx+
kBQarBh1pNc0fhFwKm7zLxNVwNPJtYXcBaBtATtOt/e8zR3HuH9PASntLYFCMxxD8FHQZZD5fkij
cO82KCl7xrG2MJJ06Yh6W+bomQg+P0Z2OYeuvmLv/0Gm7Sf3N35kqOtcKy7TfTohmADmyjvHLXsv
wIIpcFUrUae8irrf2Ga9cqwxbdEu8XBAU3/pASqcFhQskD2DdEMAHuCkHWYGNOTbCwSJUERDiyPO
EGurwwp8adIB1Ae+XHYrj3M/7X5ryPs2ZKyGClKWiON4DxZkHsxmb4Z4OdK2fm6txuEVKOD/mFEu
M1SKDK1OHqw9GHze7+vt4rbG/UmW750J0BkLNV+z+qvuGeBFvaLSa/w824isbIshBA4ApMhQf96b
zBW3DLr+BBTCmtFxN6VPjWo5KunmTRuG3nbAcr1/GbZIf+qnS7ZI8GMh++JE0V1sK5zuGCPWohps
jCTKLXS7mU2/bd1AsUFgrZVEnl9A3uvtJ3XkwuzTmUOpFNxj77gnEBMDX06bgGtswDsVa7StKPrG
q0ZNdRYU+oc5KhlmGYpIvI587IosqbM8RO+8m2LcfLcmG5QqIqnstLwGIz5gnazNnm7DDz1j4gFK
FIpYOvecgjPb2UFLzLQYzAZv9deCSYcWgMgp8oMSvnIQI2SDvk76xaZ44AFqN5Uy9BHGg21pfWiD
YvSDRRNDf5HOb4xBlYria8n9pd/LsQPOZHFspL+XMJmwHTVIy1x+DdKbSjFCeAGmA703z4ILfPBs
7gJ+F5V+jMqkfzeBtBM+OoB7PwuwuBHlkDZ95Z96C00N39ZX3m8ZsFRAyhBf2FwRiJ4kdPHTMBcj
tuIc/o8TqIW1DIPtgy0x7jFQAvRv370mHPZz/TXFtb54HoYdaZvaXeQvR8IRMR7Ew53l8Q/rM+nJ
tjMYIiyaGXBv2oJdpGjAa3BPiV36k7ELyNKpR0nY+D98ouYyxRh9wWDMNY8UhVhtAETgdmcL88Dr
GfXA0vliGzkdUjp++mTCWNHgZQUxCAqERPw18rBXADbABVqm4CGBWC+iv6BDeOdZq7/3Ib9GKqFf
CfOOWfiSiX66uYklrwDuflpsVJcaUwPOtk+JV0eHtlYwm2EGHKSVL81obwZTALvENPHeTS45ABWr
MaXT/WwleTWOr08zRQ3UvaVarq8xA+uQgbsttKDPCdf9pTPIkt1c/zPquiIRNyfuGRE17v50Z9DT
2UL6iFaw2CIKYhjrErcEsF2mMAwRxp4P5CgODkS375IN6TmIPbqHN15TEL1BeRngkvydF/zX6OL/
GMz775nIfx+dfO0Vfv37NOT/mKL8v5uu3H/197nE6d/f6v/DwUp47vyfBitf/9d/asnXr3+OVv79
kv8arYyi/4B+CEaYyIWFB1dA8Gb/mq3ElGRyt/RN4f+cIhgBU43/mq2MyH/AgpSGCfZ7+OAg7PW/
ZytDivej91FNQv7rDf9fZiv/Ouv9Y/Yc6idkHcFxFSFLlKTBv8+DD3peTBLiJNZphqNiDPNknZNT
yzDtnCfcn4G9yeFzogukUW02JLt5iVD9LxCvRsyHplH4y0sU1tACE//Ypm89f2iiTV84aOJTSgfM
Rd0T0U4Y4vSBXsqfxEURhkmMOWWzPY9e81unCEnFsQk5LuydBaTqbHjxlQFduDYY6tEEkUKzu0Gs
t14bwxE4poIG2BrK9gbN1N9/ZNOYt2rTGHIZ/9gs65+4h9CwcVbQlELzvkqoUnEyAVFqkzKrtX/N
eEcqT7CwAorxs7Py+o8H4V8L5p+TqwCJ/21yFdc3jaM0w2Atwgti/z5Z+083EMBNZO5GugB9Xnos
WbAMCgbnD5oQ9hCmw1gGGlp/z9ifnNbtQ7DE5K1ZLHZQzFqMcftC5iDYacub25BO3Z6MKj03Ajgy
qnFUqZNs1WUjl79f2Jkteh3rK8Eczpsj7+mg5jNHyEc5ZDz8iBp36zY9Pg0rZIfOjRB/9yOgovs3
/ftHlXXTsZ+qKUrd07ZBdIvO4P47/z5b5dNzK/kJHi/jK9g+GyPwgbdoDIKo5i8RDO2O9ZQVcDKd
kGdiYgVBaTd8qIiB3quZzX12TywiQX9E8+sf0AhDfOk69x6uQMzXtA2raP3fhJ3XbuRakkW/iAC9
eWXSpHfyeiFSpui959fPYvUAg75o9KAL6lJVXSmVJM+Js2PtHb3+UuYuDqzoiIfW64n+OpPGZJ4j
Dd2H7idHs5jSwVvJMTNskvcuyRWabOuX7az4Pa7N/RqlEGk6lVmaREBbXFy/hHyC7aP551BTYm8Y
hzcNQW8zKjJGyPVTlP9L04/T2gQ32OimwhkqUTjVGiS8FeXL52DhsTUhiLO8jbaIXuluUUpqp4KA
dX7YJc3lc6Knu8LsDmFvRFzXBvqtbaN9Majc5+zddDdmpgCHffSRqE29xTgOm5uG0Ycg9tsiSuLZ
0WYBokAeRGwIqgf91R5g6r0coza9q6nY0q0Yz2pDh1KsmVSBaHdCPfmolGk4KlKuuBJByr7cLVrr
MfEMOVVeJ+kZBirseikXVe+cNVXNovf2O87pSyLWO6Oepu1fYUERFOM0SdMTI+FlXw9owPz9sGAN
o6ItZ0cypjMhRhAJTV2eYE6049h7Wl2p5xze5bgagBUQk83YZZ1bBq1wooINVhZfpRvVho9JmI9F
pEB/xhZShhBpftxNqCBTot5V1fSm0agvfz8TILd2k6madsTgLThqbFjimECsaQxxWujwfmj9iBun
ZgZSkylnmtUfi1liHwyy9kJKDM1h2ORBxAMyxOWYbKZvCBNkUejcplKqU1tPx2Rs6lMvtfnWyq18
E63sTjgi8xpqT1EQaT+D2CiHUgf2HnPxpPT9Vg6S6lirwxP9a+spTavdkDU/MpK0H0uNvskQly9z
SLvSTB/1pBtXgfEtGMvm4TM0zCctBdzVyvpU0a29y0Q67hZQu2L+NZb2Xaut6EldOnGTMEboOAzW
y2BYzWvSGjFahxIfmlGO/DyxnsZaiZ7kpnqRqvEeMAYtqIbyZK4fwkUBj4sTgMoc0I02kN3PQ7qj
/Mt2ion4SX0OZ4qIcp00XfDansq4VaetHBnLXodvOskC7Oy4wNMV3RScq6SROIfa1fpJXIteJovD
qdED49pLs4wxnf7z3y+YNCkzKkIm6dIO5eATRTPGWyl8rjTe6EKL9c1Siv1xKqdPUwyt65D1QH7r
gVBoJPPKRmNdu1ImEquaFuf//izMBmvbMuATLoB/ohQxVBbww2EI1ta1Uii+NRbFszDU9S6AGsTH
YeTPlsSPquLx/PuX2UyFX7YCs85XXJSRyNknx6D//d2//mzi4LEsyuomAp3T4vZPRwmZpYbxIZSd
tGmKWln1EVZkqwVVEhp5cifalx95VoJjmKNvNfLs1YBsL1qaS7skXgxHyFJokqmp7ilJnRxteuZN
MYwMOxlG8JLlcsOIpLdIrxZXMEJxq2UDS8ikYgrRA0u4/v3Qj8WHGXTafop1xSWzwFda4d6F5nnG
CTBa6ovQWYUjm/XL0B7oJSNuVMt7W5q3hIZhHnCAQ32upW6Ftg8tZE2kzgwTea0lPBeD4Fug5ovB
H2G6X6LWm4FimQO+HUDjYtxRhiz4tZDu6+yzo4vECf6ttHCoFZaJHI8jRG8okWXPCpGkFB2SstmD
edq59WDGp9cFGHz5UrLEGQ5FX0IYHMTQ1YYJMYfwM0xmqSghZkTO3NeOLEg7ITR8XZM9OVPYsbQN
DT6/LOf9yDYgjvmuifNboDPQQ4fRZnR4WRQI2YJ1a+J0F2iWA4LRjdqF5dRTGsPHj7ox+mAnauqJ
OueehaqXBYTPD+W2Uj06LE4+ke8YG+yX84lCz8Y3AAOIgb4UkDw3Q6s6SmC4TRT5HbEFQd+6tGJc
ZSjcNKQbGpHikFmH9U1c34jFEK4K8+f7Pie6JQQ5012MQeAUdmm4cvfRw1DJ07u2YNKIX0VF2BXA
R1QOmzjOXaMu/XUwRQoxp0YB1r36lOUom6mEP8JbAkBdaTyqQuQrE6RjovqxCAeyDE6W8XfKdFBG
E14FSkIJd9Ws4KybHDrnp2VSL4x6J+2qdcU6fdVDyVmy8gR4wXWYjl20bMag2IUocQ0NBqkej0Rd
sG9MB2HOXhscTwOwhYCG2BNMELeDF9bMiGX+iKWUXls3tnGVY7o4U+RislnkAc4HUGoqd33wk5VM
XeJ2yYv4aJX4gyrgRXy6qpIDQzZuzGo1Erkx5d7MQbgVsJiMi1/KGHKk2u2yxa9D4wYTguVdtKs5
jGwD5Dziu/0VnQ3iKmoUUJgpWx50BM/MpUe5wYegQTS0FvdksdAB4YtTA4SG5TCnHT5zPCjhcJHB
2LIqJIA7sc3BvNfNLpJHJri19SOSUdIy86SbzCm3Ztj46isPKayjHIKR72nh4uoVY5vOuELRJZVK
9YPY4Qb702XtZ2wGu7mNjlXZgMdYLmPg9GgrGsJ3jcfOLAj9kBvCDpq9WFW+oAluzE8VyaaXC8I1
DrVXRN7T+lXiZ9KC/CHoXa26Syi/C3dOBn5kjeGtbzW7t7Tz2EzbLiy8Fsy5FGa/T4WNNQz4ymSP
tsbTUP3UrbmNhsara0SMXHWaFl6L+5mxyqei68CqlUMQL1ek+z2v3KlhLVIGMIHDxEFsN2yjwUgw
QKnTKWxdRgOcUrM81om8w2eMhUU8RVaz51jvaTzQfTXaKmGIij5f1My05anbr//fiuYxnlRXNNaD
yikvzJ2iRqegmfaBFhEWghNLrTcNl3K9xq12FjHVVzpdDfhcqT2uFzmIs92QV2yALbhvdFSybpvq
yqWO8dTz4pil7EzDtK8Qqscqf13XwtyazyUHi/Y9kmQH768HzGT3BmxsTrNUFj/mEaOfRyAL12Fm
uCp1qeTOc+/N0ve6nmUHdrebOupus1i7Qc6PmokzibuL64qDQnumaCNHhM4Jw2UkZD1RBwVTKlrD
ylVb7cWp9a5oy16ZksNSUWrSwoRkWdLTehU6QbtJIV9R1/ylZh6VNJ8sK3aypnhnXAjFBRXoyH+G
AAv6QROyEr7ZaH1akB9tGJwL4jTaTH8JajgLiWxteSQesb+wSKzoj99EHQ8z3ZoQc4kJH4KJSzaG
CyPKd2HxUEglKEr9Pmlm7BRKcI4CpgMPwalPhOcy9ZEP0yo+FgqJHOx6TE7fZeSiN3O4rzTeqX4+
JdN4rwgoCSfFYR6BWzUlW7m6vGpISqkkHRR53MqLgq9Z+9AG/ZTL3QYXm9xiRs7pjlHWRLZSiG9J
ysyorI4/l17F5AaC2o2mO87zi6W8tGl6C4LhkFkZR13ezNEAv0e6xYJjbnVFPpuxsdGQTdtSf0+a
oKCT1x9jzHwd968uVu/FvJ1jsLaqEvZGaz61fXwccSIW4afS3oLQeusiBD0zuiDvnZpaP2RSuY/0
2put4hDIfcxSQOiCULyIgoD23xa22ECSCxX/tfoopfAde/Qp7Zfc1lNRJfWHFpn6LMjohwXWSoz6
obGdNcg9fZZFDGXGSxVlbjGrfpRipW5Cw3AAwblJ5dtQ4vmIcONRIf1S6x+DbPyx9OFT62N3mCFH
Ncq6VuYpFJbPmK6DyLusCDpvf3r7lWvrWIv6F+Q09ryg+uZkdBRUxavmDhl2uamxQqOgAMGp1Z1Z
iOwuNzml950q6IijoX+NU/DUTudJrW40yp/Vvr0GjbRGU8at/hya0Qu9IjetUq9ocBQN4vCuNyK8
c13dsQFJ+VSA8y6rGe63KuTPcnmfF+lVrDoV+qL57Prw2ETiIy4HX1fHV2Lyazuh1yikxnOnY8SL
Enzv1ZZjtt+0iytpCJOl8sDV9VC4fMz88xVM/2Hc+ksh7JPFxY3FcHpBgUGt30VuQkIrah7Hc1Q3
T1NsfegwO3YtFPv4py6jQ1NpHjg95zAHD8W1KJXXtOB5V627PCZnoTy3snlX5uzUWQiHUfIzpMu+
b4I/ABy2JbC5lslVy2Lq12ofsx6WlGetpR0Tq6dIkfaT+KyJ7S2R5q9iyi91aN3xI59GY9mtPgKe
zngRX6hxUWElx5K6HyXmKJVLr1aVziB5Zs9QZPJz3vCqah3FAz7qSeJal9oHoRihUezkZHqLk+q9
Noc798xrR+aiJFCPj5Fdl9nPMlVnVcBy10P56zz4BTv8UHCaVtPpwjFiS1aPKCQHOfiUZv2zt/R9
s5Q/YwtFMATLOZXgVmpsKE0db5cRkqhAplUv5gKpPQHld9QPtvrTKWTS9CnRK7MpOE0mfpcN3r2g
yyomeoBhcqUyZXkWgGLnKjp2AYuZFJ76UPEpHCdpn860THGEXOIEk1RPQmBsCdt4BuccMbulylds
ZPsYQkDVwTLSwfBCwoepxlLcyRClsgoZ0ZeXKldZaTmA+ZVRbWCXcN2oJP0YmFp7UyIJvOvwLMHn
i0LKiWlbRQwbMa23JbG2IktMnGtbooUHZxGnr1zUvQ7qoCsXnALmx6wojiYrbK7lPpWMhyW011LV
HK0LyWiY3MYwd63kWhAcmC0PzM1yB2l2parzk2RyrKF7CVVpjUt608PhJhAGkilXKe/Yez9pbpC6
kFFLn/J6gMbJSzauUhZYcEC9zBNGHIZUSbXpIP9te8Ea/GmqSMNi6VxEnCKVSMRaneNTMGISl1T+
yKhxvylk4MisnZ4e1k/s7AVmvVzZjJP+DbRF0EhSgH1TmIyyTM9N8Ysp3gR5hZN10nnQogFHcKjX
4CaDv6TKSa6MW1P45Zxcl2a6TROQQp72n1PxpA6ab5nSpRTNrZKvLP4YEgLTfy/pcigJRUDiuHVG
cZs4vPtFEm+MQXoZpPbLxFNlBYyKSgioaIz+kJoxu8xdnqt9GArnBZtFcgLwHGyDiwUX7kpC8qcl
ZRUrTPEZwHsrnPZVotbVDOGHtaKj55XQO5ZzzBSlddCK8N7Hw0XCBNG0DVZY2Qv72KuFmIpAJNok
3pT969BrzhKkR2s0/Co33mqcpRzCvUgZ7VJ+KSsL61IAQKLRcyb5ghiouTrFmcxgRy04WZx4gpGq
lLKYVFQ4IyxbqvLShLnbjtFuqb5o72F0oa9HwhgTu90cfnGmoJeabNPqxPUXLa0Ulh/U03ciGDZQ
wrortgepDQqfuTkTg7cZWBbnxa5fArezIrdibXeLUb0QF4ZGsUgfHGKfzD4fjp3FJazhQ0Yh9ObZ
uIPI2pLGOHRQSjLB7IAoFXnCM3xMp57uRaS9mJNkt0PDw5afaSNiP61ktpo7yhrbrGyXQniRAuZJ
m/pTKJQXxF2Pnqsf5dbJGECqlJot6I/Kvp/PP2bHCaNe9jy69KuK4oxz0p2mkdjIcVuJsaPO+k3F
d19WjZtQAC74RwuAuCYtT9SdYvMoBfN1kkSvzYN9Xba/o5S4InCZvuKyecg+pu+LxmCMSgJuk8A8
FevpSxSOiVn6ak9sAzRIKSfPRsSksEzbWPJJmBqsS8qxquJvcPVdKEhuTpw2yMlGJ23GjuPwYlGb
ikq3r/rIDzLR1+LYi4Pstbq18ddYEU7xazTDPsLj20E1axZ+AmKd14XmQw1bfDwYUzSS4USM82qw
G2k8y3LlSqQxCIjzQ2P5iaXfY1ncF5BgZIgg9ZFh96Vj4qIvrLhl2/1ppOA+5/SQFfOtGFI+r3Za
ELtEbl2FdGLRLmFgJpFTUt5saLH7aWv6Jok8k7jaOcw/aXXS190ooL9OTksrvqbJtLVoSYkBT8pI
uEIQXVRS1lLlXvW6L9NMiSXtrCzDoVnIVJVLT8XJlUhENujCAXLXG8ruqhnpSzmvoMx0NWHVl3F1
L0VHUH/CBiqfo9B7N3zHfbyLJmIfCOgRAU6HHmK/Nem0pV9DKzuNyrBw8nAaE6pMDfdZlZ1aqXF1
A/ymYNWWKiZfMwFLkHNSuSmgreoYZSZRFEv5NazHycF0JsJS2iDzgmR0iNSE79R10U7CjCRW9JBM
g00MRalw0oDpT3nwEQST17TWIYnB4ce+uijksWQ8Mpny2cvZ90QIgI59Cc0Dp2lpj6Hoh6xls/bT
NkR5hPOlr4PDUg5OqU6s/fofriJvMqEWw5Ltiqb4GrWHwfxJMXAaQ/0xMcy0mOtpE8JsBF6uzu90
DJ9aK0IU1QhTzlRvxucSh2DnGpKZGWB70ggh6d7gZpyw55g8WQgWULCWPm0wsW3KRSdPI38G39/X
XUvgk4SIpQQON5krDdtO6p+siMCpStFOVdFvLFrilqB5Y6hcR76qgbjMk2pnGao37gKgEJvsslq+
9hbHgew50B+FvOdXXcPm0WwNFzi8URswued+qeCIHy2wzW0xD3aZR7tZVMEmYn9OoCsElbkcEoSc
tgAOMrg5sraxsOzjLjh02XhaSGdDL/ysByKLyMP8A7I0EwgwHNSFbCyCgGDas020sifFsM+mCBcG
dtfS2vfDWkpDvGsZB9s6WUuRDa71TSsfU8g6YeU7sYFGiKejXgEkNE9dh80FQMjkGSpLGrdztG/F
cBszpVQKABwNyTcGXO9adlNLko6qIvUGJXEU5KdiBkQqArdKlHKXtg7ztwpPLq1zHJEwwgypJnGt
jtRmSpvrmrhjSC1Tt8Efx4K1t8WH+TXVxM9YoXwupud8LdsMa37U/USwtHJfzOiAjP08Lr81R2UI
8I+xVLBrk1HQGxzy212OhbvAobahEbeV1TK2NX+sSQWTj3Mz+aJuPYMD+9Tyj2IMjlqEm1db/GH+
UnctB4kNKZU4eZd7owaeVVVncU7cJP3tx5GBXoS4JJzHBdmdKg66qD3qYL5ovTpjF97mQ7RRhtFj
wEiS4oysxN+kBeUbZNKVEtJUQbIbUMJmUTfSYLrGIDzUgbOf2hSOHuXHZmD8TW6bU7aTOmlbZMJZ
GOONYtC8HEist0Wrhse4tABYY8O3qBPwH/MpRQ6M6RTBxEA/gKgMZbOJxNkvxHCHS8Hu8ZXHZJfp
5kEVdxExehZ8TIQioCFoVlhjYK5ApacpPnCw2IQsQMpIAIOlbZeqdI2+IT0lmzyAxavAoyVhbENp
2jD5jJSEfs9pd6u2hM+MwjWRKVILmmdadZINALxS4EYtXUFcHLN6msfW0dXOmeQeAOEuNrhPjm3S
flsYWNtecKIYV0rUHo3uM2O85JhvOtpu5XLKCdg0vtPyR4ebJQMpGm8c4OHEEHjFgOzKnWnucpNR
FMWHID2LyYuYPgZ+dOMnkK3rYkWOxVYwwPWOQEwW1vREyn1zp4M/shQvYofUSL5pQ08qox42HuNi
PIHjuXqN84PVriJdZo5wiqqLXfhV+JREEDsTs1mjFz0+tMErtle7KIzTQL0lSwPaH1RXss2P7It5
myAl9Xtz3Av4GzglEf5GfmCRupHxTrvyIEtUCB3sM6Y/uZOvYfHZCW8qvtHgkKhkAw7MIex+SYYb
YSCJKJqNM+ZXS2Keb/onTmCQ1fbdMN1UO0zkcBJKvFNFPHfppzYEzlIJZ9Rc2dD3cte9Z8TbAU6R
vgGtH5NTRat6bxpbKW53OqtItmBxF94aVTlyFqMCIJAO8OfLrJYrNDPSW0+Iw4xYBdciKto5XRIa
7qIPxwcDHmBbkbC/6t5IsKYpppc0E24RkaZAk7aRo/4RHIoVqJO7e5JzyEu5/DOQ3ohkN0vULuRB
ZBEG6XbgmEVAXG8BjYbzURHDGT0bcans9nLoDQFK3Tho1nZuF4ltgRzCkOQwE5j5WpKnIdXSMQoj
6ai01pZGdAcuCLserR8adG9Z6296AsiTL2QxkMfQkHE45BSmTZhxK87GJe+n7i5kzb6v4m2fL6RX
psiZJQ2X49Sk0UEmo5FcfkovadRPTEbpyG4FC2ICg/YkShEAecqJtlWFM8ng4tGgU0JbhOBIQSl2
9TQGv+2oHJE63yyA760Qp+qZMSuSLxjtH9qW80GQ5pmzejgf/n7aEGBrp3lbUfXxt38/1Jb2Gffa
m95IDemTWn41hFccbF908bRDMckQjpZ5+fshHnHuKakZOYXUaCTUhcxFD6W3TGKYuMYJ/9KnR55v
vNNxjB9ZlVXfDFK6RHMYRJukDcS7VMfofhX2d3OYxXvV6PdinslLjAu2hFqeP9sFiGJZuDe0lcqu
giUkJoxNQytN1VMr8hzzqiF2qQu0p75ID+GIXc0YXqYZfY6AE6ZUccZtNnq3oqE01slL4izfthdB
ErFOTHHzZaU/qiaM6IlThrBo6q5p5OH+7+8KZF0/lHOqKYNeAGAuPW6hIllZzp+rDk9qOqvtphuH
EQu9Kb9U1aGXe+3ZDHH76w2Je/FieYU44U0Mp/8nnl/+T5AFweCSKWqEyJv/nKFUF0ZkZINB/FDQ
TxvG3rHnalb2aiSd4MHNsUq005+wCsQvRKECaO9IXkV4XHyjKf0y0GgwytkV/xNFURrkbtK1Etpt
JD9LHOT/xVEBQf3nPHP5H/MeYEKwOusaaz8TbFXaXf9gQoSlU0KRsOD6r/dmJGVorJaz0InUB2DR
ojAXV22Mg3Par61tvakuqUJrPAsW4r+XjtP6XBExDDKRpMutIPiA3BW1/mnKgX9gZsEBOMHBTJcH
pEeyOBaJdfn7YUm631x6+e+ci7S+4n+niCxVlEWS4g1cOcY/B7SFhWwS0gZ5y6ndPLbgAJem5WWW
pXCeJLoJSgnRnholWqtexXtBMxh9o48vaZ6jRRi6dufCbjDzTFelqyz//3l961SLf74+WTMMTbYs
Ffb5H+/4EFraIMiNuEm52Gi/E545hXdbSUZYpnRB/4gldHP4UvMYDc8LGU5+xrt3/vshHAL3v78i
eR1M82+v6C8NpsLuKZqpAXT9+z0gReRTWKs+qrXS6PaSMDh9UfZIscNyLKotjb3+OWF6OOe8fakL
Mo5CMXXykODGOhmrXaHuGyU7h3o6neDAnaZHxNCsWnzFpYESkYzG/b+/5n9eZI0XysgNjRLP0oj9
/8dLlqu2zcVUCx01vNFW10hz3phf//17KMx7+Odbo3Fy0tcR4JahA9Jp/xhRYiwRpHpE16/RH8n8
S5BfVbkGgVZVtRP0R9PxlJCPs7iDuZu+F/V7iO+m7GuDHzXPZXluaNTKj6bfTvpXNT3hK4yGJyH8
sBOdgCdf0bZSt9P6bM/XhxwnZ2mjxnu6C3X6o9X7QGop3TzaA72q38OczAhGggayP5MdXM+ORQXf
iHcxc2czwaJ7pKOxUafqmisAsVdJfXTC6pC5ZCIPMZFnUMc0nkyp5oBh0JIBxCEdpy0burR4Kut7
hNhS1U99c43FTTvuhlZnU9wynuDGuAMvyQTXbI5s9Wp1cKTeD6L3LDuOltvjHaEZ0WyLkudtG08P
PaEvsJiOYJG3ryt0DjSbVdfRl1sivCitg6SAKh1nr4PgpMM3eC3QdPGSChrZbc0HEQj+HJouY+zz
8CUdSVnIt2Z6zZZDYt0IXVilJ5BWmPHiENNwEbILXEmMvbu0q4xWK4cr7TINmiNFLqU8mR2IQ7mN
wkK1PdwTqPhuJaMrcg6JEhbPdRs7UmVzvkPBDgn5CmG42dTZ5n6bWTtnBG+mlFZW9hCo8FkQkaqr
pEWIy69anUpEsmUxGZgbDcKbsIGm2IZgSElNHWQRBztPj1YyD01BFxVPDd5TAMGZHGEOI+QQSFja
RxIdYrZHvMVGSYw56pUHHrwxmswr1MfUzJwMyKwvARSzFBOVgl6G24OZdC3cfFLhwyNktvIH6Y2X
tKnLyrYVxrZNPbWsZ04fhQTxER7MgEDB5nVMz3qYbTKQj4VTEk+uiWDNNi4XPyPJ3uzhTAF4EnIy
ucxbw3yEFF2OXDCa0Qx6Umn/fqvBW01JGTSHJB/2en2AfSbepAZTWbsBrkbsHm9+MDETuOBnIq1l
ACIOreW86MWtXJTgicpkM2UTtPRyLDWTVQM9ogg9KfmMuBH7MXejTCQokwIepgSoXxhdaU7OIclE
fdcdm4W5o4xEIlJPv9Y1YJcN7kUmQwRTXthY/tAfXrQ346u5IIJ7lveJ++A+PoT36EcisQnP4z17
rl/R9juSDYV9n26V9/xRPogUAeuRCLjm13E5ptt8W+/rvbYtb2wcn13jZ+CPqi291afyJbwNB/Oj
+Wq+CDY3jzr/C7aaK17Kd+slOxDdPYmb/oMJCUVj94BZfOdj4KkyJ/qtkrnLXd11226b+yAontdc
DL5ffKACZais7hfH7Jgco6P0NF2mi3zSnsW78aw9x2/Bi3xjaMd7scvP8gZHzK7y2s+eyW+iS5wA
i3J9In2edYTE3v41+pmORkx6HLqtj88nBn6AxSSbgh3cMT8IHqWdQMPUJIb4Prwll2WbeJRtjPyy
7OiaPK9vD7lP7avyHj0r3+aNnlE920TZ65/ha/xqPSW8Y+/iTAcabnZTEWCbu8p3/ap9y+SZ1Ruy
Mjl24i/gH/IrNxwiHRl8giCiXeLXeERYsFtkWmTEd+lbeApuqBtbWu+n4Wl4YmjBE4XwJb3VL/mL
+UGGdfzbvBEMQ3CRFXkJZr/rdJAOo2/nWyc8EPdzbx/Cd/Ec3vMH351TJcZE2TZv8QOJ9raeAv7w
3cbGrv9I3+Vr/UpzxXgXvqOfdLWr2O25P9d741DevPymvOHlf1u471Q7/JS+2t+KO8GveO+lY/M8
Puqz8G69t4/ieSF/PmZQiZ1ySHgqjvxUC2sJDXqAD8mZef6JIMpdzjxWZKd/eC+JJyTFnv5GtSb+
rm+C8tRqB5KgA9Yn7Eg+b1DWb/hHwewKIEDgyURE4Rok0+CuMQ1hsguUKdFem04T2eEOMoMQX0ZS
rwZPKfdBfGBf2+SJ0zO7bdxgMSyZAzA7uItBQaC+uGdZSGeIGoLZNsIj+uJdFrDcTLYCmE3DiZbw
S3wwBlt9VJynH91Pude+UpbmrzXoULVJSRfJGOpJ5yWGy8YUPz23Z+zD9+ndhNYEMsLWZauf6R8k
OYuqnsw2DgP4GNCzOITTFPnXj6hwqNtUsk0cg3pLjuxoSgH/syEHC0qcsPuNaXqADMkvQ2Gab6bk
HKx3nGPUVtPz8owiw+/4nLdofJDbzKPN/Dqds/sGn7D8GJ4KuoDMLiEZ7GDclfv8MYU2uz7Blvzi
YZg/Crgo3ImjnbC+ECjGcDE86t2lMT1i3PhX+H0WiWOcqyHaASW2G+aaMREhBh8bGcWw4R4xvsa7
/Fqfi2vG+3YL/zBgdp1PQVI3oX4wiDaNH5qZA0OCCpe2dnrobwbTKFS7I22KORDd+jpJ4+WZhWdG
7Av4sQtWaYQpGzMaySLRN8G4yUijwtYJew3Wm2PMacM4vJ3oQkuPv5hhqHDSdvJj/okP0XuHwIXn
koBPQaEogYnB90eDxp5P/R1pma4nSQTPpHOC8choSwQCYlB97c/Npfzku/MkpL/6x8C7BKDT2dml
/VQfCl6idcUhyUB2AC4QlRhGPbHo9xu6HPFj/EO8kKBskBoQJ7NnlaMSCG3PlFEaNuTI2eInl1v7
kT6iX4s78GNDzyH7rDsblXka7fCr+g5ICQxdWjz8UjU7rjd0T8xow8whrxmgjqiw7ea5fwzP4ydv
UH9qXwhE4sJEjlh6XB3uWq4OQsk1vWvf7Z/6T/DSb9I/TGUZuSOJIAA/Zy+U2aY3pHhJ+UZ8pSvT
DewBftE6Wct+uc9NEhQJ4G/P6bY/9ShBTJ4gU4OJCDTmTRKZN4iTqmB3LB2/4ScWHN5o0CKizldA
tcKABMy3iRm0IODbQ/n3THLxS6eIPanCFkg3cb3iUUripMMtAenJb7i5Onjm8Fe4s4bzl/w83NEg
RoAb62yVEYO5o0mArxiIvNA8WrEGOMa+sM2jLV5D8npGvKy/KnMpSK4UmbPjKeZ6N3FPYbnCsWYF
Ts/uvGYm2kTgjvf5kfysW2c741kk2t9emE5MIDxPMR5u6j6YyIIzOeY8x+zJid6gZ1mJj1g2roOM
bMgR6oxg8NB5monRRXsSM2Mi9VJ3Um11cQgKJS8Z4bVsAZXssLOXp+p9TQRmVeVZ4YqgyMNHw48W
Lqqe/BDwzf8gzckTsVGYSvZUFUntUCzNId0Vp/4c0AWJ8LvMZwx2mA+PEucdm9qlzK/9C4mTLcIu
6Z7zMSOM2cBfv09KmBeHZxx9n05sjbHawOFEJiXhEXb3R7j17HgPAueRxVLG3nwWWCSvyVY8kkRL
RRr/4B9Hyp7Z4D6Vk3LXP9Jfnt+Uq1LivYNIsikbGtZv4g0p5pKN9MkSpF6nL6oaheeQgcW/GGJ5
50UaALd6P56rK88rDfFloFalm7IpntnoebCncl0q2TtYUQl7XTeKNYPQ+x+Szmu3eWuJwk9EgL3c
SlTvXfINIVs2e+98+nz8gxScJD62LG3OnlmzCtk+XD7uX+kCMsNYxir54iL6JdmY/IQfuGLNhEe0
YGjPp901eMpYzsG1pzsJpx6OW/KcWk4N4gWVNVSpiVtDIRxLH+JI9RMZE5JbaHH6n45TQPwNPsrS
qe7nGALi8miSBUPgDRfaF5rlY8ECC4zSm2QXxDKbYav91Ny+3RMGhvAkXmVTXaxH2k3GhInv+suh
WxUouzvfwhl4/LfUPI4/95uiYOkzi5h7JIwclqqOb+VGTYB8x+Ibfnk/w1XZJp8Kw2V54lmL2rBL
XPrZd+DPqc4yHK9IWKdZoRAb0wwjEEz0smmDUx5S5GSK9FKHgQ3N4JvD6JwxNaglDONno1N+iWJ5
pn5DBOL0XGLe4prNss2CznhJx+7ABxDex0uNq+eJHXR1rfftPvhhIwRdhYdM/xUJkf+J19Ky2ogv
BTUjRuYukvJJ/BtcooP0nSMiOeHvdRm8cfxs0PRP6lP/RQz81QHVPZOFc0r5o/5NGdHzSf7rHWCI
f8uf+hVt0NCcEDgUE43PEyHQxby0P6Q1aazfiKhBaolDyt34Eg+MO9Efn5F6EW50rz/GjTnyrB/N
17Asd9mhXcQznGk3xRXSY9QsrElfzv1oycGx1dZWipUf2xgZYRu5Fp1Z+GdyYVHNyWIL1jEkHeYW
2BPsvvbmmm+2jg607FGxoLWgCWWDIxGBqsJCRioDn3kKvj12MGSBgFru/E17l57ILsyTaUxtXeci
shmhvWJVQkRCH45ZBLZe+oSdTkduT2fLf/xPaLrK+FW2ApmG38AAK7KHD5PfoEwUhV4fS48TA5hC
+sBNORDedsdL6FytMDu5wehTYE4RucsWDmdb7vdv8+Vd6l28ZNltPNW/EC0MXkJ0iuIOF6ALvReT
yZiIg3Hwd3kqz9q/Do1ro6UXb6bqH3/QNw9THruK1QYnEWItLAR/yjQbvGha4CC2Z+Hh6DhRTiJc
X3DkvlO15Ht/F34KvoBHBSXHD1cfLSThmM5bL8e2CqpAOJ7d4RIwONQENxRjtayu2pa1IVcSlS7s
kHQwl0yM+pguuiWbYi5FgwVWy1RjPMrTgLKcK1x4pm88VPh56onZwy6XMba4ExVslS8+s0aMv8eD
jqijX7uEHE7Ue4vTw7P6CBOH0JFZfs6OxdHa5F/JxT9Vj54zqXyZNIEBjwpXB8PshPLaTLD3QBdE
7dVXejutBjvFIo+PZcyWmmr/97Q8ZuM2boJYXX2JR++7/1jhhO0dPA6drlqd9Qp8dNwupqk2g4gO
fxtGKCGL4BHFn3QSL+on+Z5w2PhTMHCrGkvR8CBxJoaLyL1MD6RPuUF57njrsSeXf7lE6Kz4J4pP
6y0rbUVVJpCZ9xNjNHczD47Sk6pb/Ki8t/jnixsQA0wfeALIrlDo+yknoMQRR3xi/TCPIWOgRxux
HsLKJh7G9t3Eu5gvOEO0l7U0NzESpfrjR4ux5TBxrsi8HyGdC9caBgzlVIKb5E78W/KIHuz4xHpS
9dOe+lVP3WiOJ2jyp30Z5SRH/UbaCGgnTRMfssErRMk0cSkjta3AqyD4iUBXkhmp4rhCBxM444wE
UEF4d1H0MtZqmC7O6GIUqjGXJndP8nF6qI78NsmVX4Z/qTTTRp/x6XOl/uv/uJto7zK2gBotrU0D
yeDtbmAu0SRR8C7Zi00oJ128ZZc4nxSP+iUq48FI+inbRQPJHtWWOIZkSoV3Xhgw3tKTOisnxbG6
OlQbwq9R9VylZ/fDpkIPJ8Q8wBjjFWaz7oW03KC7oylmsiJ/qkbMD+hr0z9U8gSfaYZ8Hjj6bp64
cpg0HyKxLsWr/Wr3/d072sMz/Yu9qdnRjfbshUm1YJfGm9hO7AIKGVbh3y5ujnRu3kR7WVflwFhL
Lkk4TOlvR+HBB9EgC5AY0D3BF23SXPrflg/gkj3Eo/xRXzR8PH6uO6VNE2A3SGPDiDwzsuB83EPt
4akkWM3wzlKk2ZAv2CzFKtb6C3iL2qM4cC0EP9JVZSX6IkOPrTMNdTrOuTRLzLfFU86mKbIHKLGn
ZnxPIBRQ62Ls7ChovBS6VGyEee8eOcEa1UR/6A/+UbjSXzOWMszz6/BRm/2kfNNzIHXiE8fgm0mK
PyGTexXui+Nc7ZG9BAn/D1iAcU7vp3hzMnkEqB84LVeLWszYj4MpZmgN0zD6fzs8p+/4Lp66V/o9
hQjiQULpJqgBgmyORQ/mCUYydoFgY2RS3v13GNtNvYjLOR1PmU+DT/8erhTIfhef+l+aVuyFyPng
NuzZUOLF3k0bZqTftqO9ISB0krzUOx8LvwGzDPO+3f6ld55fmn3eK6exs6fn49qEBeKCIstUUtmZ
Oov7GexrTE5qeugOAsUUdqJ8JqLNsp0p2CJU9mrsbxN2J18OHQdaJdpLnnaSlfwJzsFjG+RyQqA+
1DRA49/besIqgkqGAwUfWD9ROPxYQ1B1IUrU06iD0D5J58HMOwlH6zVG+30L3FvYTDjTjl2mNI+V
VaeQKFf326bKSdqJT9+ci/YLhwWShLBkoQmmlIm37qLfxbf3scY7JP/z/7gxwm842nw7DgLM7ea3
5yy/06PKh8bzsQ423S46Cav8gWvcjU/WfXPRA2u0f+4wAX08cy91V5ndHd1b9klewzXkMeFQIss8
A4F/90CYh+ExfHPYW3ddlJsieubpvBB5guixyN+iJUSohFDFnWLJqf6iXK6cRXLEuihihBTBn8p9
f2NeBaWKvs1rd6bf9EALeEH9XEaj81PdPX3e5XvMcpAaaKg52SMzR7DnqPdDSmYbx9yufqf5PF9p
a/1ArSyKSXeuX1S9GlBEudBQygyywRXRNuMY0hnk3UxTVTWdJy8uxaJaUthab5e+6SUjzFLlCQM1
3R3FrAcFgfzO7wChCoEVA42xNr6Fh/7GvVrBkc6FDYC/IIt/G2y5xbr2lxtbelnQgXFHYqgnYYha
SGQMJlnFQpemDEQxvw9FRznSsAgb7F6QN92jI26so1CHK9FbE5vYZiRBXCPy1YCQoxq40WXyPqXZ
Noh3eJTRxojVQaM1RhTk2DiOqJfgXUQTJhUDjjPIJPasvu36C2xaPBcKO6VhhftGHc2n4o+1C/76
g/xxPrQK3iW/SRviIRYpU9idbiV48WzN0ZMQS6Inizzn9ePmg033PCXO6d/chq8ElSQm4mXmDRcG
Do13T522X0wcDKIWXC+mt/JRFHD8FkM2A2OhO+ihABtI/tcj1XdekY3JW6/NU3nikB46q7obdOjW
Pwe49/70h+iREFfKdJPaDa506pLEPxoy1iOycE+jGSuB7KOD9FfPOIe4x5iP58XcdXd5gXbq+A+m
W7jBxcUlgycdReZf9VM9+X34NTyyttbMm+It/aI19TnOMFkpIeaOokqe1A7DXuy/E/XXkayLjyv/
Gpb+2VCyL8HEgsrME0YyWhFBk5dS4s2jFwQjAZRepSyO9apKdqa7SqpLYMUTyfhKv7Rt9EmuTnb0
lZNJOpJEItjO3yf09DTflblE3ir8ZJ8AIG89eIs6sUcMwJvAZJsaE4DkUFuViGNh59kYldhWudaS
Q+AByrVwjM7Rx980h+zQ/9ITGYygTPFUNcoDFDqT0zghrQyMscFyPPyQdDIkkzmpHuIboQsoeuJB
Zvw1rX369o7FJ/ih3Ob6PtHeeiutZazQ44JcNH7EJSYechWa19p9mcqhbmrOx3yAns/06yzJPzA+
TTCTkyV/Ilk+Bid89+O54CgbwDKEHbjWke8riwed86QTaGcThpFouDI+iurqJxe95VmKb7p5FBJg
OJrtHMx0Cj5RGtw5ezVZW/E7MhmLkql89u/cc+gMgWLp8+g14aXVJumGLLEfIa1Uek0avkNyN70H
zse6sS/EDea3ZUMZF4G0f7gKeFOzHsgQRg/G3x/30QjsTEhtYElE/iIrGUaQplrI2sazDoWz1vRl
y/tKKy2ggRPt4he/Fm6ve9W+RGCIdhUXi1xb1SA98iaRNyXVivTKSUcwZK6ySRKwjAT1zRlrGJ1A
UPIrIJ355sG3amGKsf6Y6RmfkkO7p0jVCK60jwoTkOiVD9M21HEGCbB6rld3RqPqP9D6dFn1NoNT
1izz+rdx/tiK2jAuM3yg6PyT4Iif8wKXz3sknIO6VXZF/8wTPAkm4hUyteO27whWEf70Z3c4u/pa
iN9N8s6NExBvSQiQJEAL0opVnR6hmnkQAAEf6NFH6JLxVqLsZVuxXVIFjO9xFAKyRadUjoohLgx2
g2ttK9MnblS7gpdSsHO0AyxcU1vLZpp5Qo/pSLgDHAL8PN1v19/1HArUD7I+h8MHeM21z/BKwYNT
P0mzS5A/+2ITO3hJH4TyICkPo39q3k+I9U3SkRVinTEWw5EIrui/aI8VUlZJsUHx4aDG9/Rs3mk6
QIKD/kceng3o1m99ZucZn+v7yOp2kclMiamAfUNrYI0NmQPyFGDwt5GUWSwuwnhB7g+kULJUuPfX
iDy1dE4sn9XwvvKUOdNSWdG7Ef5rcf5Ia3CQpa0EYcHHI1UHr0UHhUoYUttcp9EPPVqfg7HJLtQU
Mz3jgyWJI9rNtcbUXf4a3wA84ErmbyxCO7U36q95zzjD7+SYXfN3/g6udJLmSTuYO1CxRb/All+j
QbhGT+etyVNBtFlngJhYzrw9gZ/ou37t7IyDuxcLtLdT/cRFJC9cArhYYxVzcIeNflOuxlXYGrZr
I0Q7NKDOLD/XzY7kjoER9SI/AAljGUvbkRRrHY3jkp6HJ0V7BTfwYIBEFMnuoXds61hTJYxruhGW
2RPe4crdZ1uWPeycJJYO4p9pgE7Y4V5e72AopHdnpx3adb3ujj6RhMVyR1OKUaP5Jw9TcHjzjyZX
m+dniQHmY44ZjxOcC1bSM4PbAjY88RHbAjOMqEIFskdH2E+LH+ZwBj5gDphNlWRztysXRhLlOlKR
cKXUqaJywUCeICXhgnJzZrKpY9E2Os5iogwMj8Szx/a8w1Wf4Y69TxnbLdCd8siSZSJCA/2zis08
VS+ZyxkWbIVBpwibgxq7zx6Rgtq8QtjKnklASlmP6p2V1YafITxEGSYINIUipOHc/a2wZgbrSf9Q
jRHoChEcR+eVwka4pMXTR1QcS3scJKP+3Lj3xMKhHcsw5z2kTO36De0CRaiM3FmBdYAjw2bTlxUm
spk6IYPu1HjFMgR1Q4Jzba1wWvJrKvlFZ7Askrs1CNekPIvycKrIa/Tp43r9YrQpaSWhv5cZlESG
tgZ4wCF/GSfQJ0JW0HT6GnNM/rHWMvpEfnnYpDU+hjBaMcOKuCUtUB3t7rAhxJmXbXm4qJqj4ssn
uPDktWNZmjOyIbYrZk7s4HJpYTzoBd6tZlXBdacGGxdD88rGOQGrHr28ktiHaw+j39xMD7W1kLE6
1I+YjWNYOixD8U9oD7V3y8FyVRdD6HMf+B/V1X7NQCFX3ls1lw6+FKAoGCkusRm2B5VX22EILJZ+
+4A1isQqRTgI3zGNsFIFmyxLL57WXgRSbYWzqO5N4S/SYOeei+a3+k7ZQ4PzXRLmDdPZqWG27opH
p2NStOGH2kUR3yrKFEZEyygG+eN2glsflUCXCjocjcUjF2NiUHM2ETKHYeHVAKjGHHNPIC+sHVXc
elMpbSd8Mua3ImH8kDiwxBE6D1tFAfuEI5GixvO8bo76+wq138iYWM4dg5WDb0Qu75So2IvtWUrF
EUNWwRmsflv4sKnx8ii9c4nPjxvMxRKpMk6ahgwXAplTLxKoSp+Wsu03PTR+AhMWDYkD7hr6ygTg
PHZXzNQpEa/uYoydTowfXV5I25oiN64/maCzdOkC/N8m1ka+y3/xkC4EHWleb6Fv3yLOWOrZRPRp
ArBbBpTXBHzkvwquSvZbIoPbOYxo+KqSvSTN8zCPgw8yvxmkPzuKd6XO6pYipJHXVDCOb3N8tGHQ
ln/uAtvOXYh5br5vdwy6qLeB4BgXqvzk0i4TVA30QNPkho8Aq3FF4jqWc23WxvT3Kh8qa8po49zz
Yl8Uryo8e9N40Uzlgwxm3631Y3hS2DjCtN9rF9869umlK3QkSyzsWdfXLfaIQNhxtCZjL3MXeJLo
mnQoocxYLEEsR7zqrQwksQjMb7mE2DIgm8ceD8snqXoKwc149vcmyaYyOYQWyQIkHUO0CYAmAvFM
w4jBvm0E784VNSSYBV1PqdhFKL1S0qxr3rfSyH4zYRchBthGZr6qFBbpEHKETtuaJrHDcbsQ4ZHk
AWtKk1gfYRhuYfFWNaz6CLf3lFVr1RdHE2a9DNugBWOsJG9lhuYmJmcpaYdDoJs3bAhhMkhsyT3Q
bKnDNPluZosRH05+feWAgpqZjTC6Ad8HgFrgPgLEt+26A/keuAbcDC/rJVgNRkBlf3K6VQW857l7
n4JZ7Lpy1emHXru21Zn+kTLmCcTv5XevOGEozoZ15jqYsR4En4jiGbHWEgUjkbeYF4fFHIfzGfeB
FNya8cGiL0oWVDwL/kpQLof+6KCiN+HvbIPknC955YlylqOlRyUegM6UmYJXriVsOlqfwCDY74b1
P6y7pwksf5Z0FDPN09PPcYAf1DZXFmY2z91lw9CjIPjEvXgtgt/hnJVIxyL6IgWOiI6T7O4ayZuG
eEPtBchQfDKhchUg/ldbpzmr4SrPaJuLeyLcWjWxHaLKymIfWas55ruvMlhV3iws5yFMBAx1YZhg
wlaeJOsbSEfSZ2TTLCT1D+ZV5nxX4kMXDy48mmoeAeaJtjX8JPlawhmDEhnPVeI094aDuGiW0bOO
euddSioWu8KUqDWboCkvWTCIEsC2yAVIbHM13XbmXDMY/Wd8BejxvKdhoSp35UNCf1L1P9kYS/UY
/WAw5k4bdOZwx95kPvbNjI6o+/AUesncUsehlNgG7t7xIuuQTtittbUIAgJS6q6dQT3KF7w08oex
NOGHWYPNwnHsK0hQ5DMtk1mLOl4gLcIuXsqjvOED4QhLJX/AfG/yxRxMmQ8URDTyz1U5s8cHdxoa
bJhsN9uiN5ODjS4sU2ljZQs1sPGjmOOCpOWHMNuoPAXizq22gnkjuQQzsj8j/FKHQ6dy2o+O/CqN
DV5XnALs9NoaG+1jx+K/XqfNNkcSNwCC2mzfBfUc1ejUWGMuRVIp+F49RAPJRNQ1h7ESm2xLJ8UL
EIafP4A2j3LGyRihpa1FJIfdwZO3xkEr6PfJ6GXf/ku0aIi9lR2ABeCy2i9wWwHzlMplTXQuIJ06
74y34vxkRIEZi6Z8tgGJpBPUF9jwM0FM/A2qNGCquL+Ce/LRWN8ypu4TwDYRCzftiF+BZMAlszUA
4iZfavPYmmFbUSikKNqsUgIsNIKlYt08bdY5NEy4v8Bf4NOgtOHUPCC4NxeetfKkvdxsdUyO8H7C
jCdfsFpnV857bfOeMIg31sL3dhbe5lMgy4KoERRUrNVkuIVXNUYdfcDpi8Vz5NvEzePKNAfIEIcp
pjUCCuzReXRGrlsYoceY0FCKp9jAMx7kCXomtW6sto01AqPhHqJHN4JLbANMaaEj9jP3mnlokjkN
VJ5s0oj0RoxRxw8XPgvaQR/Va2yPlIPO9kpsHOapuDLxwElm7C6LihXGmiFOwgyaQZuE3uTIuWHa
GrKD1CwAWmpzxpQFDEtKMs0HWS20mMC8dF3Wd0qMLQwQZ0HM9uDNZHERdJva4byCJYSkfk5biFwf
Fklo5JE3tSSxYhHu8w3QiC1YokrWrhPmgYDthM1vjRoXQy92ohGu8ixXFyVmvQAzSEZJitEwTYYM
NzfCkWvStjbe125ikyGnbfob7w2PB5QGdqLsBWKNLg+JN7vnFQAuWLspnjzjGxSYUx+adsCM0E1b
7xKLB6zHhZ8InCKzgasgbQmP5kjwJy+qhUNDiR7BRqzdeQbHRTP2j0xd/aRCdqTNQ3zjgHq+JSB5
wJJsFmU2rwZM00J9SQYYoUZzJJcJ2JBxjNkHMwjiN0VjAZ7nIPcj5LumVqHA3Tg8lSjSyT6WFyh3
OLewDGKGAGc/bmzoGyATAU7h2AblRJ128TgjQpgjRLnxtm2+TfIZIaZ6su3CU5FROHHz2Xtzrbg4
L0X7S9PppIKpScTpmpsPAepPpx9baZa5tgtgKtPpNLyCdTyxTWMSLaKODTBGUDOpXqYbHIXaNabt
0TT3D6XH/YHwxtWBYwxGZQTQs8LUj0XpBqtSBPfGYj7eF4jycROGtVyox55ENor2MjO2nf/jQ7Xo
BwGcIjbPWqGH8JfCYXlKOvLa//2N6Dtzr45ZiKW/jwJHwJPWMNAToVPNdx77TEy7OVJfQb/BQB4A
b91U64H5ClKuiLlUjVglSPCah+4DEiUDf+oQDypu7y9SPnCy1SnSwZGrPQWDSZZCux78ez6c2d84
nD1SufqTqG4jYg/YWYgs+ZuL2wL9TlynWZi+DH5VKdkyaTwCvXNwWac8m5xC0SGHZxfHv625D6z3
KARNC31hI6jPlIU2Ct/3IqHO3PICA+xEJ9dcZbc/1Zf6PHq3zloSTw6+8yttMVUv2gzMBLEorOGG
GxeVzzU7FS6S4zNJ4FYFsLGttV2oLu1qJxrZvlWFNxZBxNZIJAGJ3PcjoUu2xZPClq+i3MLutmZg
GaAFeJGj3k8W/pzIw/IxkCoqLE1/hVVGq2HRuSX5RsavHHaLiOqLSNMpSgVDsTv4WsAeF2ll53P5
zDYzegJZQCExjumh+bU+zLtAVT/Vwj0ABRxARpWLfI6ge3yxNRl+2EDfRkzorHw4C7Ao1C+0pkjF
oaYMwhKrAv2sb6bGjpeyBPNGmZhftA8vSN3jxxbctE97cr709XAwEY4bs4oJoPy3p49HTlAKqbic
6kioyGQPZoj97IYgMcEWoFE9MV4A70mPWO98WCOx1OgtBPgz4nTB2slhRECLlLLISInlET7VHrnH
pSt8t3p89STtJJjscFUGmAa5advRs3uGwG67SoEw/LXodn9DzSoWOIu8wt6B49xSs8kYpGJgBNgW
+7baTyt8kmNjHZImYaTpMDXsHkTVaS1CF+/muYjLWd2SaqH6hJRi6q0zRsjzIcGDdIb9+rIEFfKO
hnJ31IwGKrlIECqDRsJPAZCZ1Ni5KZPK7LXqLUUvVwuge4GzjwdYgO0nNb5MIdrhYIHtJ/4vpXCU
Cly11OpLU35tJFzTMEdCeVCUDe75vvijcUWxfQilcy5wFjJQwfKem8JZqqV1pGCY7fxpHT01Ycqa
30DHqWAXJRDICABHagqtSO9PcpojEu1kYBpF31hdPiUE8Yb9GpikN9NwNxH8cubAkkoCrHg3KtJb
yESs8N+2cBmOMWsStt8HqXrFSILLKb2CPCxJEAappq/RWcXNeshPT+PP/cE+Uw0wfUgfQ3zwvLOW
EZjKbTiThLmufFV9cou7fpU3d6xb5hsNlnoOapXz/oRPDe5IhpVgZv3lKmbxzV5JKq7YeIvBnF8S
Wqc4V1/MTrqAiLz0ToiZ13miXTx6DlEtbBnXFLPJfyVXAygijAPL5d+wH9aBSP/ddOanbMcuoANP
jpX8OqhQlWEmSkK8bCxrbkrOT0lWcmYh98BIROyMfO1zrxde4+68soOU4RGR2ZhauBUr9Felyl7U
UuFqI16y0H6SQStPB25X0z2pxsZj7e0zTelX0QV0lxq28+E7Ex9Vip0iF5xMto+iZws/2wdSMK+M
zlbp3shMWaLa3JextikUvBnwGMUd6OW43lfgeLhzWCujy8g5FYDTqbrluavZ/A4h0Kwk/+qmcC2V
6lxCNpKC4kZ20yvFhj4c1RMk11GHN1Gfb6JAWMWQfPJO65aJgo2BNSxwB9VaaL2BEcKFAEzHEIfP
fDV04suCDSkHKuRwASNjtLFfWb0o6mQzjNYzFblWWL03AxGPKZSBucaNRRLGVOU11vC48576sjJ7
SLTVH3LOiV6DM0KwrizoamBsSVBP84wFfPIe/5MO4U4CHY7EYd6y0LNwhmt95LQzw9o5CGKGHOYg
4auBVBAbEs1cJiS3+JET/GBohSqIXBUdHqIwqNDsugERe3BDF9DTtyuiH3pg5S5q0s3Y3pLzLV/U
9CHr184xQRVUoEGU37aQ0AEWlfmJkWG0xdk0LmX0l4+scu48Gh/Dj5HpmnxzNBc59GaNJB43JPis
fZvgCxq0HqcdWASODgDsiaRsgUMIZAyLVgm9GhQ3eiB8fvHqlnkMxPrsW92NK1bGxpeFORFWlnEz
+SWQJnLoaGGYMeMkWDlAJk78y+ZEltZmiVE+tM0maYy1VrGZbxD6WOWTY8fwrZEothhDwGNeTGUr
sJ4crUWdjq7F5Ud12nch/WVjLR33/VW+i13LmmoqVdNNfnPpFQ4rGht8ocFXYSA19YoWuaEV4aIs
F32FxGbAcv/ZFlCDOqAuOpxAUGyyZwfCkkTF4HaSWsbUb7JILO7qur3rZ+4N2AVyf+YmVKV0rzPB
Hmosl/QIEzqSEoi0uro65wrdUEML3IZ8f+h+XXmqmnVYbCXkJebaSMu/EbiRw49BH9vvk7zeVMlX
oW7nooTdEU/3La/gY33V+nNsD+WTVZyIfeACJ/Fjr/ZfqsRmj83oVo83KYqiiHgh962mn6jFsNX4
riu8Qd+dcTNYDAwl+iZSAft93B98GgCsKNTu0PZLPVpIn7Ce6y1KmWMsVUiAWS8NttGcWMp48Tnv
VzXBGy1T4Q4/5hgCjFZBs9HmnnoncED0Ce4ubMtd2GF88ZVr2fhUOpMzysVs4oP1IfuBGoGHwyxx
GKXGgcY84PhiYUimb+Viw+4nIbMEXqfyqKHFKHtOt6J96+JL5J4Q+y+8S8d1Ffy1YOuSUlCs8vLH
wLqPdyJe9LyucqsWW2Y+r7KBTNnAUJ+xpBJh4V/UaEEb7inT0RA+bG6S+470n0rDwhNkXTyIw0FM
fyVI3eknoUnr9zVYm/Au3adrPiPjJ4MuxwDBHGvSH9LWqf4jUX6cmKWL/GlJoi27YZI3/nTgibaD
9ODzPrns6wQEavU9MO8lzBCvIRAhfHbxO/DuuIYK3T4oVkrlvIzEXHbUNq1jL9heElZNPDZYvxxc
6WX0+8E6lNV2KIBo+ofb37Tophd71zzGBtRr5xTJ+8pEyAALJ+OLbBH1m2VAdlxKkA2SgpY5gUWl
fZv6VW1/6KjZjpQHnKBEa2PJ3srJQNOnsYFySvyL4HsF8buFa5SyxHMZ9U3lyy3bHYWcns69m9A4
DHxay1E7htEEQryJLzwyVsYhF4e/zlv80Rl0+4M0HJuke4vNuwDUikK46eIIHPXSQiqfukb5E+Tf
gOzxrH1o4l8TvYPqlXjSJh2nfTmG6sGLSM2ErUG2aUt3WaARVLQxlBdeLUaPYVdBDSxdDD+IzPN1
KIGDpyyMBJNdi7nFEcV9GeXeno5QIrhpQgZQRA2GSD3t9wpPiADukjfDu2XD1rmvIsfukEp3k3JE
keq6I3BPOeaw7RyPAE2GD6TTjDf6Uxzfmyq+xmmyFYvCndflQGejSUeHeFnCdWtslVTDWcghfLnQ
l7k3DAhWguXPh6ElfoatgQdOiMX9Atuq30qKNBAolKSw6PP+R4U/buICnBfAJ/A+iYv0QW8bZCmi
N5I/Uest5IbPrifWNl6wJs2dhypsqQ1Ew7FkS6xz4iwT9ej4VyX89hH3dAsl2GsuRYAz4164tcPk
5OZLT1wYJZHa56gB12nPIfU1mLVtXa/kXB0ddfd+lhkEArMHjEBoUuATp9t2CQG4bB/qnJ0zHPWy
a2yVkTSAx2bm1EloOTF0XyzbViVlLnMU2JdVROCow+XWhGDXrsHamqAToYoWYvREYOs/3ZBPqCbl
bxr0U1y+AHW4bckozkpzQRQfSIBrp9mskXFxZr0LN63AnwSPvbkuMm/eWmuTCCslIfWu9RMWDuzY
YGjkHYRAQVP90WwJPUwkQ6ZIxNyW6vIsyB0xprL1BQFtUL8IzrAganhfRLtOBg0UN8JEuMdlwYjL
ZRjQsMhTV9BYfQh3tTi7EOAEpbg6UXhrp2UanWXZgvLg1Cz4i42Q1Mt+ZI5hQCp+daTyeB1SUCzY
8L3Q7cxOZ4DxIV+p414p/vkNnRAOb/qtPZUNY3KprB1D/LI6Ged09vumXr58frQWa/s68peyq06x
Up4qSO2zuP0oFYZKyk4pDmi/F8LcF+JwpakyZiPGj1JRKBgrtoWE4RG3WwQlIKLHgLzsatk3Mw4Y
llz8lY379syceU2VjrJCiGU4zOvmo/PkyR7Tjyc4/grzlZcZQg73HGY7YGyzODoJdErtowz6K3Wo
AFmtsreorxl2xSgzkeXBFUiak2LcG+PulvvAPCRRvVc7bCMTfVfhDmpq4omd5KFBLlarzxZanIrR
adWVEFh7l1YZ0zGxgfuqtx3mf9UAtLgQhwgxiC+vfLVeKSyIRcmYqTWZVNC0ar/c6fnIs5flX79M
v80SEg3523k5svHE/GTCvxWQcfS1v1H5UEOhXBoiFMGgnTdReqAf3bsFGiUDiTJiDNsIbXZSXqzz
VMYo4Kw1v0rkQME2OJgCD3gMF7fxSHdNKsIacyKrAzM+FqmHTq4FK2ks3NEr/r+Wfy1zHs60xxOH
LyszCuzIA6CvwtvMFsr0Syyyh6EvE9KiBlnYtQW3LQnBcIHhuZQwI9MYN50hWxvsnYtOGhO8UNbG
c5+/CHxZeOCqjOoi8eGwm1BR+RBe3Fy++ZF60QOJFr9ErllnHLLqpuc6+c35ohXbY142l9oz15xZ
UBbc8hdR/qxu2HscrLxeatu5wra0oqgWGA1a7DE3Ys8Qv8rAQphH0O1OoGy/W6YmUtJ5/KdK2c2D
CkNYH22MSXamhKMwcIi0HPzihs1FNwWY+5G5cMjFwOrN618CWRx2/qeHDgapwIbRnxMxp5ou7Gno
k2XwbDC3rYmsE3HpYoHDJovMLpW/yvw7cfFkCSRkysMZ29izIpxkz6KTcriT/SLCWFy0nSKzJab1
kKZWZEIgQgzQD3IrYQmSd47CL/AgNiGB/KfwlGcMPBYkBM//j6TzWnIUy9bwExGBN7cpAfI+JaVu
iDQlvPc8/Xz0xDkT02a6ulKCvdf6LYsA7wEDIhqQzviR5pkppMo0a5ZWX3I8NSjWCEfprGUilrgs
j01NWB4vtD++fLm0J8inAuOyIt6yUHODkStpMpMfL+2dOGKqDJBZk6oxm6B4UttB+0dMA/8S9bfW
PdTd00IK+l+p4HlCFGcMF4FWsNDLt2P63y89/3VuXTko1ik6Q7K1KURGRj0Kn3kZ0TspfvrckToP
kVGf1YrFUFfZgWSl+aOjObLQAQhQ0xZPycjHQ1zsYuRQCnjT2ik+ByNqOCs95UgafCP/FGpNs63Q
OhQegMpo5zI2jSI5kaKw1WMwt9LxvJOcn4rh0TNOKcq7vqc9kjAOYuVeJo/O+AXi41yV323tsJkA
ok7jdkLjoU0P8FJ8doLEGPsqk5VVrxwxfwvNZpgOanFX5LtVPZdN/1CwllSNspE5Lf1aXwqcssl7
7F8Tf8Mk5TB2khbXXy98qllwYdI4DVnz9Jh5E8RHcR79FFG8FRB6WXgOYEFaUSGaP35QW7Mn0g9p
VO75S9koAM9TnvXKCkzHr/kjehWLehXlylOPA6KlyNMDsWrpgYmxrxUQAejYpCm7DVm1UStH9eQS
lLd2MtPDFoBnrQ6BeZjVje46dy0QEsbhRBpeAFOKp161MxXe2qdUkSdARk82DCwZjeRdg/5qKMFd
5NCUqnHh82UrOkisORy70vrUWIupcf2u5m3dL3/1oqptK6ZwwNS9Ow0TqC91mmHF5qVX4SoZHlQD
03eWQpqazBkyZzCy5/+OrKm253eJcSAtIZJyflaVsMLSoHqjtz5kT95nobfo+E9DWnovW2uZvx8U
czLnySMRHgxcV/3laJKOP13H7tIAIaJUQBgBqcBnAToRjNsCf6MBOYJucq/KlUPA+FlSmjkRcO93
+W/LOhbw7umcn5ZX3bJR2eDjQkaWIRiFYm29/j+IIow3avKubfMSbbJp2snbZF9uJ/RPAl9wtoMS
2VlbKiL2jL59L823KckUucB8hc8lFu814tg60541f5Oi+z+5Ug71XMhQWj+KPhy8sDz6GfGQWoJR
Sf6mXJy3LwI6bgjZ6B+pJ13EDOQY32qMd9CrdD65AHGrRJjaJE8t+fcFmOUpklCfTxz3JnXcHVcJ
yUreH5oFW0P30VWhm7OtgIFwOQ7Mw+AtLZ7zHoFGHNIEEVrcLP3LUH7r9B8pS2zaMLr840AI7oxH
+B7RnpWJwh73nmDn8NYh3lOpFojft+ywz90Odsni+vTDyRaNm9Vh1K4s+n5WOZaVkZUo4WqQeOQD
K7iHsfc3tvxrGYNONacKX7pZh7jMKHskczEkXyNAVlVF/j6UPYc8Pjcby3XQQX0HPFQxDqqGeox/
HadqKxJsm/Iq+4fGGjYqEW+TeJ9XmERGzYHWOy9/2+KegATFGfJHxrsEtaaZvOP64gHDULQ5wd6O
45riEj4Kc9wr3UNnkU5ZLyt+Zi7bCP8DRahzOBkX0S/mDpJ0hWBLb0c6Xirkm8Xsd4zOFh84LffN
nk25Cl9tflcQUU7s+uz+2iWSysWyEg+hcIgtwZXJ+eyBm8UsWfWmcQvNZzde42Qz71bw/Ki9QSPx
7vNfC3JiJJ2YRSTp55SBCbGosB6kbdhsLesuIdKLcEbpOGloEVSIehEISNybcG/RmcEFOM/bqMTY
qdVge1lnlwhwKYnuZvu8HD9CKYN/YgMD+xGzd4BBqpTPDTlPwUWdwEnswSdIDuGZzUGJhJHy8KTH
OsZru5Eit4i3CvrDibspyGT+7hNzi4E7ePTSZ0bjF3Vj3JNhRjMiBVWh+oWdmwE8yL80b5MTnCsD
cZOztgzEQ1HdJnkJmKBL+0G7j/UfjwX30zntL6q0Rqll4NUmHs13+9opje1IInC5R6QrLwvq3JMr
gf8G0Iaw8ypkzHyTHYFUQaVh74Y2IZ5ObVAhdsrGkqejqvd0a3OwuhqDP3xLid4AX5/yVAhlr12E
KjMCmn1K2adgcrbxEYokgScqkaGHGAMpoSM02qKc69B54NxhXGNHW3bjSc0OXbKonlAofeoW+Abn
4aFiu2+Jowad54k3yJj5LeudTn2MtecSmp/IKtzloivO1RbnnqACD0k5/jDtJhn3+V+e4kFSBoMO
EmwmTNBhV+xJFkOAT78KuZBW9DOGN6vfqBfq1rm39AOdM/iZcigb2U/3at7RuU4rcNCuPfIax05l
dZx4HRj8S9PdDkCeQ3rp1b3Z7ybE54k76l/WGCxkQ3ejLriGTYRBEwMArgVlahkTQ7eTadNasyeT
0zMJmFUGHm5g6aLAhUTh2JQ7uW4gcunBoDGvgWgT91NRnxfVyTqx3n4IzYuEgUnvLFZ0JCvSSZOz
/STWOLsIymUOd2IehqJJ1qa8lq1tzPM9hN2hj85D5bsmpBVScIhMjXsWOKM7RQUTGmINUnuqTZZk
a8dESuARdi0UL0VMkduAmAgm6zlnkobIcbCsl4ZeFum1Ou0H5K0ll7IonSv10jRuU67F4YJfdGfV
xxAoQvW2gr5TreWfoNswYdngNLFDCW3ObdgPL7P4TQB3S4A5DiDwOF19SuUzVJ853y5aFe4XMf2t
W9yQ4KlGEJ9IKFp6QJCWwFjYOV35YRI6inhoIKegbA5ZZVaXUcbknXfZky5Yj7jG33ZEeG+yKKpC
j7S8PaDFyOqbj2En+i16RzcxYIzWj+517wQHjC9pjskXqMVsO6pdEU9vMo0b9HaEnXQszeEueB4v
3Y/KRT7EwgfJEIhQMRJTKvChMrKHBa9Bldq6ZHzRcYUm3++3eZreGlnaJ3VE6GBiUj2gxTmoioF8
N4W9DH053xS6SZRBCPwmehVCXvw8+tj9k2DR+vYyWv5T04DIvdwt+g7qqAoQA1YPvzKBmp0suuTG
VrCOTcAfcPxxcSfvFFNGFi7zFCJL5AapSb9Ul1GFAC98CWLw0SWXuP/1lD1d8L11KtlrfIVMi5KM
clhQv0cyO8ecEdMKcjeP7wnMQoqvS+sXypihjm1eXgSnos+auw6BS1T8I97y2x8G1kPgF0A/5CpM
mx6d7Tp+K3SxMGkWFACj4dQp2yBvDwTjbdpBAMG4iIHkFrN6kt9jpePbGq1PIRc578iZMvKtIkoL
S2OjsySax6CoqFV3NcPc50F6os71lEv8yHSK07i6UQs36HjgjbFbDK3dYzgwiHaRJOlPERheugB6
iIluOeaBvtEKXd9ZhbAsUhn1kJksUSTERGVj9vNnbYpA0kJlKi3MmEf2jbQJjCpzVREyIMF7F5Gm
iWYjWhfitoSv6dLQzbR2l2f8apQAqiFLClQ+qh5aVEwaBUZUB5i28+wvGqKnRDqcPmI58KHdOdp6
iOC+D4gV7RHh1FjoII2K3wGMPeAAjaJkg+m5B5mSYJDohmc1oToHDsCCl0AMC7DVPQqDM44PLwGP
hxtYmgRe9qz83LJjrwNnM+nEnJ0j2eoGdtW8AQYLGMK8adqIIjw8d4DJs9D7xTrO3E5594MRLQr4
uswAEgfc7FnkGhWvqAz2TM/J1AFk+eLV94aLahI45jHWpPTGhIxgBWq1TJuY0uuP3ntoc/OSiIOq
YCOti+Ke9eTKGtKxlSpnGrWVTHL4qIXbZSjk95Sfvu7IDVAEt+8MrG/mTjSw7TSKozPjVbBYOpkm
s+soe7fS18zBIKzsp7URXHwJ3ZoZ77y0egWsV0VBYUcsHDIPyF62+V0eqgjZZoAks49tmtUKyGnc
IfLGICcArkiQd3hbciNlijR5mjemdfWK+8REbfLvDAvUpBRMMEHEjIwefTtwPTmxmxtsnP1bbC6a
8QMkbBFh4OXkJ2f/mviVYA1KyptPNoW4ntUxybVOwe1xOFrab9ojC1L++fxLq/yr12clvTTybtva
6IxIVAPblL8a70hSAiQJMnwspghmrlV1UwLQ0v8EdiyIHJcQ3vxPUPz8yu/ZNM9EwIcmL03vGk2O
ZyDsYjfdtvdq3azH7+oWYsP8IzFDc6Zd0WEr5SP42FNdsa7+/K3mjHa1xmq4Fo7iGxcK1mDc/Nav
dxaO4UHdSA667kV7INTOVlaEAuBdjq75PrhinP8yT6QQnzDUVQ/BHrYgQAsAloW/RTEu3iH6hStd
m1/1Qb3XF3bC8Vva+Vtpydi1NlbGlgQEgqU+ILU+6IxFvEv1+E57orfVns74bsTTzK8mmD7zbbMT
3+iIgaezW3DCknBLL7Af+HGZFf38wdJFDEm68d5GAVtBfKNjVbfyQMfdsrbRGSy0dEfrs1duG1pd
l3f0ZPwfSFLxFYXfmWZL4QWHC7+Pn36fDys4hv//toh9JE72rZRnUdwn3nFwUqgFHPSODN4FZN0u
iJD8CDm4//8rEsLHu5EnK0Ln0hQwFKlQdO3zB69vFjO7Y9Aaw2YHsYmBTT97Yburp5LwvOgYIj3p
hfhIvSJLXtFkbhCqDz1tt71kXLxZcRVvcu9U4TRt+OBYdnLUJexldLcBCNe7mkFsGY7HVEL8fGms
TSEw8JxlBi0JFDRs344G2N7XPCm1vxsK4a2VqdOY8Ry3s2+KW6T9amhXivrpNz8GeUhZKqzpx0Tp
epw32i5xFGoNdFSxoKixdAY4hKbitDabk1xvsxh1E3l8JtXpGQ+z+GtaEwKHZLhYSfKMhdmLSeZj
Qh4LxxxnG3VSodqkbuVpMBz/GaTR+0k95qyYi8oRtPDHmvJtFMW83kMf7To0dcjxVUGWXQE4FV5U
d0sdW1reUy3giWC/nUbrkFIFZLrhK/InbCelhdpNIphoHIldSC/81IumXTf6bpAPtegKCeaaLuda
H7x3nOFP1u0KRxR4p9jQ8wQO3ZblilcZUWkF7IhutB/26nxg8Bd5Yg3xoDRrgjLZjurylM56VY5u
na4fY3Bi30HlMse80UYfVtuyvOp59WEiZfdoXbEcLp3NMqIRTwDAzDKRc2dai6hMOv8id9FOxegm
KN3day7mmO5GJFYDmga/UqhkhcT2NNL8WZmab0n7kSZxUxCA0PbJXkhoaYgxYiaIq7mw96iM9AJ4
Lu3+UDjmGo8l2gMWfxZdZKhzeVNzCqHap+4xYD2NUV/HCIaFJr0rurnPtMpW0fSkFZgRxQZW+Gme
DWON1rwkAd78QR+8SvH+kbcqhQXTES8DoAVmGpa0ZTh/FKJOYDL7N+wzMREyNAhAs4hI2+OySTFI
xE23DKF9JCKrhmZfa/QXWYJpexhvzQ8EsRWsiL5qVW+nyiZB6Xi+kTRpmLNH75AX4vcotg+h5Fut
q/jb50HhY0OSJhFUlv9SF4h2syGUW70VmEp1lfY8ZUSJzrlLSQJSjhjVQ6wCOs8inChFVhfZZVft
sxjwgaZBFJYA+eG4grKRHshpY74BOB3dCWl0g5UL14N1MawLXXZ4IoOKuCu7eyqKXb8J6PNJKTqN
0lPtLwSGUAMxNK6JmbpSLmnleN8cFYOwAoEsCpTxKJ4/ColpZA1axpQLDQVEOHULgzpN/j900Hl2
H5BRMMdlfejCU4walqVE+W3bTzk/+MWBzwYrlMUcRqIRut6ieXTaWh/OMpAZpc12zdNsUdbBNBCj
oBtsM1sGLXZYmBM3Kr98wnNME0+WJX84hXRqvO/c34v878B+6xfatqZ8+eoe/tP0HigVmR/epXbz
U6o0PwWat6iuZjy6TsrAFiCtQnmTxld0OzPtprzKiF5omrn+enkjTdh8XwSk+rkbx4+YUs8KpeSl
nkgAQcJNHms1JyLJGQhu+KUTAmZ4N0H4qsHFMyJ5tjVBrPm/0Ze3GmZyuq1FHgDfPwNv5kAwGOUq
vPratvtRSu8YV/ADDq14X97wzYc1VE8Yy2VBvHpUnhPyXqWVpK3pEsnqa1TZlejIk427JZ72kRee
CoEgO51Zgbc6X/XVYuaW3QbQMxD2RoYwd1qI8tEfLzq2U1i+4El5GMDXLMjb4Dkn0vyWYRkn0A3q
XZt2lJNSjHFFY0YGVfR0+KkrLgtU11SYw43TD0C6iC+fZYMMOpv0gcFyomJTFvVOerTnOnfbAN6E
dKbKiT27LFwA7Hi+7QtlmdKSSJ/NyRHmLJm8XrYjRq1mbcgsc6zmlBpgC8VkysmKagwBCtkJxJrk
jcNukvInLfV1KNk8Fyv7xLmJiYbjD56VDB2AmnGwfXlTepxz7zrnMHWl7KkTyV+Q3NPbA1MFFmbx
LyNFqf4pkcB6wIfMKV4qnQfsFvW2q4nX7r90zT9lKVmv+kqa071IYZiX6RmqbaLXND4rM7DbsFrJ
Murl0vaxupkGTc77kTA2VUE/7VlbvYvIFfAcs7ynCrram4Q4EhNN5DjqZEdfuUnMpDur1bKDIV11
gx8FUtYDwLdS5Ar6Z0WMoV7+ldK6GP/qUHEVfUMf/TKh/yNiPfHFF6svLW/cCfopqxPHmfSjRgVl
dusU+IibiZ8BgtY4ArkD2Uq/OqqQBu7H94mTgwX6UkoolTqACWsa1AhvCWkTuU5m+zMid2kkUg/K
e9+ES2WEF4wCV0wtEiQaBP/UL84oJ4a8EL9lEIP3Y57hsLYQfdTGEzVeinMsdTJk9xHRzIyIXZIu
GLvRlSXeCg2qUbzqkJs7WzXjoTQPgCVLsmMK9Z3r8DMNMQ1EpirYj9Nq24IyFspAmHfllhp5snxc
rBMUrGEC7R5KvTG+0tQto5Wey0x4BVQ3c08O0Y1bEwc5OrW6+8lCoqzKOiboc3gnHj/sSJj0qhTo
HvpXaORFfQ3UmyEjY4UUafyB0PhVQ1bfmNh8uOtPuI+jignmEA+cJTJojZLTh6KG5XAe4vgUKN1p
goyWxJMZ7JX4M2Wha7mglYEIVfXPKG86sEnBe259MlRb/ZZFc8AQ8dXOoT7jWgM+7+XjgDI0wqPa
9ZsOuXL65Y82uhnyoj2FdtsNqyUMk8ivLCmor25AjSA8mgkve5CHIzekKlJSvgkBYiXpbfEImtFK
GDjYt/24ZKzkawBJG7Kj0F9V7ZliueVQ70hzojo3P+XTOiH5JDgWw8FQ/hL1XRTUFhTHYm4YYkFX
VH0haHeLyUNSGRE4XugZwkH9ldTPhj+LtD8WPTleh9JRtgg8ale97xjF2hRI1UxJwNuWHS4OtyMw
t3BH4wQiy71sYubzF4p/mSEGhZ95Dpf8FIIXehKAIznZa+qy+IcglfMtyRemvAIcyKnZytZZxC68
i/QTSp7AOobhI+SKwxqkVclf2fmGy6FXCqdsOkTlnhi1MWXqvtHnYDFXQZoJvK/PRL1Tj4aUaVTO
FbHK/DCitPcGm8I2FjpILfiNmTGRbAbjQcBqdtTkh5bvZUj37hrq55TyKvYB9XdeB8sTclTNWIsv
YD8APxCeYnDJYig9m98PzAo6M8R22M2j7sx3fI+yHbD3qO7L6ErZ9SIo9h1MW1S+FK75hkuIOs12
LZnfUsFT8Bdrm2p4+sPRkHjWmF3NFeBJH2/I2DTRByi7efZo/LtRrTnWO/bEwJ6uCPlK/IWU3XOo
k/hhy/gQqyVuNKeVV5GIoMIV0Voz/kgbcbwM2WVIfvTiQaq2nbYkKK0w6FT6SuW2GE/YSzCsUg5Y
U8TrU4Pnaj3rL4IpfrfdNTFdpb+m3SfyYqVfnMvO8TS3Le2oo/bC9YmCbIo99VoxLWywDFet4UJe
6/khzf5F+k9G/xwoprzKir1lHC0FiMKNJ7YCuwAioRfa2rLol6XbBSuigiq92SdFUNmFiFamwGpp
mfUPpXVOfAfFptlMkRcxEXZPgu+wHiOffFMxE/hzarBR4nZZwNarNBp8Y68n25heaXznSD0fI1eG
x9gd/0AdqBkb+ROxShcfKjTNgWPlZ1AIP2BdPtca/Wp0QVgCzzwV4Ycm5hCtGT/y8ify9l73GhhJ
dQICwrWinohczVqXEXvZ5A7K2iY9tt4DLXRhfnflmhe/VdYyPUws6vVJ1F5Kj1Hynrx8FLQCQ9Yu
yT/Ro2BDgts5IvzGxJ0hDJeNelVYd9ziUDZQrEtVrqdlwMpUaQXZDF24z6FiItSMQfE0dMw3Le9L
pXLFwQgO1kfPxdAb3arvdDcnlTMOmfCsDmgltM2iXGGi4d5vBgjvNF9JvK9tcaLcgioOwI+qX9W4
luZ4PAFBEBGk0HGJDNkUyv63TDe5nWl6s2rr+plR7MJY7yEUFYBQR9OStr7VnNsozbd5iLdGp9ke
t58Mk1CT/Ke1wwqtio8mub82KgEjjc/DY37Jw8RRd8F5u5BHG/crmULkNJIMr5RElxCDQP3FomJ1
mUxrMYNwRYgtZIxWNbxfhIEUHNlqxY0W4AcIMDjXaeDOv1xXEUwgEoFlkHzSYuppVpHsf2kWGHk2
tTD6XgvMjL45UbpZmVom6oL1ge5ibvDSXJZ5aBvGsFJb7FfQ0sXOG/4VkuGUOuKQmrBeIzKcuCdp
Q+ML2YlYQXcjSwllVzLq4xAAKAYAyuqnBOqOb9AndaIE7k25DAACmSmnD+QGjXIRxbM/rQTUDkaS
oedF9uPRrYuGW0UJq/0oXDsjt+zMFULDRCOZHyHHdJ8tWC9yarNKgo7RKyowfArALRWJFj02HJs8
8kZzjGMgb7Jq9R9x0Jdq/ZtNI6buE2WEyFxFJur2KyD1O8UR0Rxy9IBd3hLeRfyruc1UAVViQ5B2
u+tixxAUFGtuAz5imhTf4DNpU1tCdKhlu0Z2Sgmx5fT0mR+gXYZ2H6ovvf0LtY1VR3YaskW2EzYv
1gDF+Ef3qRaTlIKAQvhAKKPsR+1lcbdqiQGZkbKENNz2Ov5CIvkwz3RFdDEtb6d3srHNrEBhRp40
5FvPvjB7XnpX5Mn/9CYLWj08GTTMCXvIOK3huf0c/B+BB8fcM4f6wRqB+16nXApTMfeL0WPnMy66
gD6OBEW9ffnBfmqRL5rAOUjqPeuqIA7NM4CKD8yQQ+vK+pbqJFJ/TXUrjysGAQjKMVprviu1BKEs
0KUj7DCJ0w67Gfah2SIUEb7sh+TCXoUDBJLRHwD8xv387DXZl97NwWb/UkslAvle62ey95QIa99g
yzW2RulfP31BwyMa2wt87inoPmnpZNEjg/9IxU9D+CeqwLG5wVzJm3DXbiM6w9mIUPD+CyK+TgJ2
AGS3cSO5lGKvBlNaTgEdbA1xhRddcllX+nAv4C/n5rEAEfiagvJIWYCRzBDBkTNx6vVFHzU0hFfO
/DCaAte+yc50DMyvGCKbLz/4EyU4czp38bAbxHwI6M35x2alFBljESuH0RPKW/Y32mBth1l2MFcY
d7M5TNw/4vU0hRNfvAjviBKtETYEQYEV6OmjICpX8lda8OU1r5YoP74/RGbkpFHmMmksIDSe6pcp
uJgkOyNfY9AXrI3P2KWG60bWWaaXpvilQS4qf2nxW/BpGvl+Gg98AtSUpJyOyFzNclcJN6k5Y+pO
s6tYfUakNE64zP1/Fukw+bfp8/hzztKlm1JYnpyIJ6HztFXABNVdTxUAmPsH3wTLRcslRNSGvJp/
HzVIYQjGnRePYXyK0jd0SNVClaKwTInD0H97FB9KftMgU6WhIfw1PUzBSa35GUoeqOSdZ/chdioI
KN+jeToA14sfdMLC5rvSLeQg3uEaIo1GsPbQeXrzOUNEXfDJX6qCJdIW4kaHb218WCzHym1KRSad
nkdhjzIbZelHJ53a9keD9ZaeeGnJdZpiVsBvmRTlD+WXYS1ggKn4T04Eo4+l5b/Yh1HAQbtioQLQ
bQ/tmQYGrtryrlMsR9E4/puGGKFfKHNeockpz+W5vft3ap7rjX+Ibgw70l+LgBHfWEK77TpCCETW
8ztdpRss77xLSA/nlEWMLC8W0GW8KYB78Q1swIkJZix2ywBoW35XZMwqC1Vy+zch6wh9jVl2t0Rs
VCobPO7o+jGKIODGuL0gj1JZFTdgdpWIb9waZ5EAR0KyyiWHKKJ9gP9U/wCgPCII3C2rZb6qlsU6
2RXLccH+C6YUr/hiydkvyIR141VyavcdcswFCbvf9SZ9+O8SuyWoJM5+Oh8uk6PuiYvLh3ukPAea
fnKqkOh3WXT79ArY2lEoMi7pzKIxMLZbdkt8a7MDjzRlEpDIawXSSVZCsZXVHSaWwlp0F5rUXrE8
OwLFjeG7uQnWcM/HZUYpa3+Wf7DjwAvqzhhiUj9y0yrFfnrO47OxiqSTCj0guaT88TWJnC5SepzV
ftBJIGi54/+GLNeLdiZxbeu9wA2Wdi5/ihZkQLLYA4W5+BWico0BSeifHW8XJ1cQblMqOcIT86fW
3fp6ISv+rQ+inyTr/dXk0c1dSNXHHsCJj1L+Z6HSqRbx1qnv0pVVDco7JMYaBNiLrrzBqviJaoal
dPoOf+tr9hnCNtfeCZV4kX1q6RGilJxhi8fTW6rdkiNAwrxg2AWYHYFqs2sGZ065ZLoLzDUGmKpa
w8rA0KDoKJ4Tp3vgZN0KnyyoLP/s9FvGq4p9WnwbH8d0UVI8kpDSOMJLLCfBBfzp34g7QOa8Tbcb
7ZDfOU7+ILvE2boZXOEPQp8NpcH+H65JkidIsR9nxA0xzxc1aIv0AMn4R7J+fefJtXamDShEVXYZ
rVmRFLIsfTQxa2t0yBfApopYSw9vGHgNMmJTyP4PGvMcBd2axpNu8/OH+QkPs1Au2SOSW/WsEXDP
w6bLxFf46xAVsLSKgWebVUxEamuz6NU05UnbqN9H0nYkckbeMOvSx2S0+6bbI7qv2i9Pe6n5xvJX
jXJgJRkv8aN4yT8s+P4jeSrH/qxeIDXBULERl2hjPoitgndtzGtOS2LZGAUnBNaISiB6r7TlF59H
5+Q2JGnXMB9h59sr69BbDiTnhSzYi+Sfz2IC4Np/GAwNBx/RnEoOab5dzsKWH+1vPIPTyvALiE7d
epv/1D/Cl7cFVWk+PksBSw2twxyJgUBwcCYRpK+3+8pAC1dSc0wrDIPceOIuGEkkpWII2/ykbP2/
7sAbar9JQpnyxVIFg7J0fiIj0/EpcPf89wdCmZHLEKCPnljcp4kknlAPP9HuKeRO6N8mfMbOa9Lf
nHtMCweRlJUAjQnwN1JiQmhVHv2IuExfAAruk/Jq8KLGfpHv+jl4aMZBqJ/mWxbV2DWVe1pVJ5k5
dBFH7VtAE4UQLeMR5ptOFYOcIQWdkBy0Z0ufI0iGJnaFnsmcbsVLeStVRXJ8BU5cKqm/K332AIVo
IR/6xQpr9VBKwh8y+DXV2xsBXC+Q7m12z0m8LqBZBMwIWU3Ez0RmM5n6RvVakmcX1T+VGn5raIFM
+jeUd1eSzreXUBVP9covJ7tKX3l1KrQ7FCogU2pdM64Vqb+Da1XGLx3YxOco06HO/sVtjNlip3ig
hQymqoN+VQLc8CiLI/6xvI/5qfOOZnVPjFU1zq9EI/Ju9YA6NcjtSg2uYBcj8SmFxgK2a4lrIsSg
Si1qBNYG5c9DsVSbC6yEFn+OzWUkJsSB1J345YkwhRz2ZuKGGT5ufgsgtdZMF3IC0pZcU2ZU9nqN
CFCZr2/AltODy2tMY5NPYAt8R4Y0ZED0o5f3CpSq2NYddLmBtW3fKhuOSOxXwrz7mA9rFuGyfWlN
ZmeM+XVx6oaTRlJK7iKEMq2T0NFwvcWfD4W0GwfqWZW5UJrkCwxJ+mcx7WhqMXVuA8TsA41QmNnV
EJcUcJN1m1qdeQxwgcJn9OSLVpNIuGw+SgEBcnCNx88w/keatcHfo6XcqclZFT4jiUCkZCi/JInY
AU/XzsTGQFIr+RcwudBvexqTh1duHtAU6frXmG4BuWrzoRi7kGrxi64ezeSsRSdreuoSgdpCt+gz
DllyUL2/cMREEMYHvFsflRHJINhMrqugcduquvqs4BXaVz5xZl0jeBWxA6teWtcpYS0y6g+4rGoB
h+cZN+qvFZrG0y1OqdYgc2qFXoe0tGSSDh4jRK9vCQCKVMSEdNkRCC5PpFpiCtbHYyyvTH9cxNZX
0BxTRJ8d837J3acwi+PMzY8JX3JTIzt4TMav31zK7IAhqcISSEghWcS1vMKyeGzEA0dz4X0yAOAU
9uqDVS5HcQVJFWWviVFK67bACJ5CfjgCz1H89iSg1fIukJfIXCIRVTBo0lKP6HeBj1Rh4nqcJ6l+
Drt7Y/3Tp0vRMrry215XE906dNhbbkKm4QCPexNRV3gjaIEPsSeyV8QvSk0btqDq7Ms3edwzVaiQ
kN2njvlfMNedsEErWcwC6fzYFEf8zpmEwpOUkvhVjy/8mWp07eqjke5iYYegNJPQy2zj6YapV5Bs
VQD1R3C6Qaq4zsplK61rooKV84R9tD6PiiP2a6Dj9tBJHCLa2ipW6GWq7hQL92EtBG4T4NC1Sdjq
RmcJyJNy/DVwsImboTTzbI1Nus7eSf8QrYennbnSuPjwwW7LateS7iKoMQF5a1AuEl468zOILjVg
bGhnv6Lh1HRbmO4cZ20OJAJwHFytFqAR9zjHDivngqAZ1JgR+rnJNuQlbn/fJdNJrSkWmPAuHLx0
H047PqEFWQoMN5b6U+M1zUg8Xg3xoZDXQwmC/BHtZ6h1I0suIVFh9vYLOy02aHw8nASTRjaJOwuV
ZZLxK0q9xv+qj5U/dq+h25jhX4/hbFiF3Vfr/2XCloCVTj9O+gtZC9WiZPWgJwdjdkJ0Y8G3Fn/V
hDhsZli7dbt4B0mUkswzXHkZcSgSa+CTJGBdSYZkeoBkAERU/G/iWQLxhEDXMlZmv8xG1JK2OIEM
OuV0UzsKvbdE7gjFF8jO8B8jCM4nCzaJYQY6tw8L+PG7TU6CuraSc1zu8IVDuzkSj7+xxtWuumSh
x/GKb22qzrW0NzQ7+x9H57XjOJIF0S8iQG9eZSjvVVKpXgiVaSa9t18/hwPsLmZ3e6arJTLzmogT
6iPIdwioTGW7mLxP+BgKcwdzkbLOHE+iPNgrXz4gZ6nahUN8EjVRQ5xHAGGMy9ENzb1UADxERMbT
P/2J/OwMc0ZVX/wRRkJWBMLhdxZvrHrrYw8IxTXA4sUaKwH109VnXV/xe8lbDICNc0M1UbQfTHqr
gQKDlv0kmrVmM2Mn7xDBSe8WGaGkG6byVfByZJKhtxAd1BSD35bBVRzuMUeQRbHXHOa6N66EILo1
lB+MJxLvs/JdgDttDmhvboMFZnHOTL6ib15zOfMseuEWmR3vnEf4SDEPgEsCP4B/Yc4CHPzhZiGY
T4YEfeu/HTqT3AKidpSjdf2p4bRnEaz/C7JdMywPbHKAxE7KIlzpGfgdJhIakm9ARBzDyOxh7qSr
6QBqsFcE8sFOj1N7CMcahZGxHEEK+p+RtSP0CSheDxLKW9nKBsY+4VjOd/emGaKpBHhevoCCJaoL
UkniZcAxg1cY6bMfrdt2Z6C2k52bw++EMphUhmKh/VIBOvq5zVxqKuQPTrFWEDIK52pWZ8NcevGK
ojV2qNhdtHHc2H1Aub5CTiHMJTIcXd4g85EF8C1WIYeGMlFeKPLJi+nhli1IJtmE5y4BD/rqgTnX
uIKXPOg2IgrUKGwMDXxRCC73Cy4odA+edXMEmpk5pr15Nf6ONo4NNd95UZId8thHYmCxHcyGt15/
u2zcGFPDQXe2SXYGO5pJHWyHGgmQYn748iXwvIWQ+vVWiBJAPcLbhn16/mOyfQxosIwayRC3ND8+
c/IhlyiI2UYwxBAlPOk4bEFCGAogrLlcvSuk4N0EVBb8q2agxPJ2Sfkb2FePtDQcjvndqlbwa6Ip
HjBGYeCtqvhp57t2fAa4IIOVtXdofLgsZDBcisQyp2c4qTjWAvoQeyABdmBfmfeIhkNv5xQU/lAy
KkC7sNPqW2YebbSROd99z8S0CbWNgT8Do3bOCDSg+B6DTQj6vYMtBafTJRFPO+QKdoLfsfsV9VFT
36H98sOYCOCvnoV1riFhjtkA/SgyrukvX0kmTjRbnJOFHgkNY6h6WDaancGJzA6NeIzpZ+gsjXbZ
WSdQm3s6lD4CJ57CMKBrSBvaQAFoZXhL6tUBtCZeCk97nH7hCZyFIaRajQESSQlmQTjgRH2jxSzZ
ckjMmQQVRIm0SAzMEOBs6oq/kHV9QfE8Ry8989fByH2SWtVCzh8dpWLTvsccbHsePaabthwnRQ8j
F0az7MMKZLnsjupCcCnuU0GcmoVYEOlXUTxIndYCeV4SL6LcTXJSu6smdukwEZQWVYVjD+wp61Vj
vHnSOZePZf1ZcUUzPMOlkM6nxFcwFozV4YWo/1SmDC3Le0k+U7rxn4qzNhk3FsaFUtcu3lb5HElg
INXXRpeX9foO2Gj55M5NegPU5orvmHO+ciCMKJ9KfSuHf0nyo3ISTnoa1dl3KcOfV6uPW01bV4IL
F/ZAnIiFwda8wrlimwjaMYzM0GYrGiHqj5GXQvXzbYcmRKr/enpjkiJaHp02PDUAYRMsFjmzGNX7
62LnoDR/Kkyu7rdGrpXTeZvOwwhPGYkWhfmU/Vuag7TC3VmMUPPKp6dVV91/CMx8MBj8/IAu9Qd8
fe8ClvG8n0g7yvafxCBAkCMNG7TUT8R0a8mnjP05CJhREziTfSn9j08PE1RfvKIz3f/XqyAdjGdc
1XOHnRp0osG7Evot68TY4O0ei9sgfqa9Fc9LQgJYrjtzKXS2iPmBNKBOafg4+1+ZFcLVZA2l42BN
eeQHBO6h+tPptw7tWFvdNSDeCpv1HAGGsFZgZeSKero79lBqa/OUxOtYAs98NkPK+p8WEHkCoiBG
o+nZYgZYJXdr40DO9iIjXUO27bUXkaGAQp+ySZ6iNEi+UHnBA/gC2NzQDeCegxfEt2AB0CkxgOub
MiLfCyQNXLdwP9KqjO3brzZg4FR6I4r8wPurtYwgTnL0bB6lAjCAgqQnWEnlXgVapnUQHM2jjNxb
Rfush5FbSCHSBWkOX3neEdzLrcc6OoXGm6Jn8MTFjZDCg8wM90m6G0hPrTZG9pnGBuQNsFz7cdhk
zcEKLjGzlAFbUETrxhcyAZ7H/jF0DANjHo3z9EwEE5i07hdl90d3AhAmJVHqQ+H04DmX5O+x6meT
+zZC0+/0D1t6eBTE2nLIvpUyXNTqwxqecb2x6fDNZzogeB4/gwoQXnewIpg0EAOHnLA3/2/Qbi3Y
JDg5dbpu4TUEHiMAZtMhN2DM4yCfUnw4ET1cV2onK/pXmR+FetOtEhV6cjDBbunOBJ6iy4D7l2KU
KFAXAoZzvWhYZd1hzKKNTHwM6ZKaWi8MXpIq+W4kJIikBOM0avWfkNlwQ+WrGLzE+N1IpFbMfyVH
meUIkgqCRQNmM3VwpIX/Ru/b4xAT0duErkGAgbDeXm5u5MFmcghcTv41kx+mxdK06sKOT5RYaaZb
MeUDDDy4BBSIXQGtL2IphsiSSzpAHegvUiZ+/K/xOjR/hknV1zrXXJybbBsNVy19oVKFQsvMz/K2
IViHaItatOrRvbzixM3I+B2/Qkx3qEg6c1ESHsG2DPpic27EutDvtAQcP21360y3R5ugXUjGzuJf
0MgpR5roz6V1DdKt6t3G8qDJRx9yNMAspbshREnQ80gXoK9L3DQGSZUW87BN/+vZfPnARKkJdyrx
UZa/yxNSatKnxAzMWwClOhn1sqwLWgLygmjPWAx6sGGZLnvwijBP7K0KhvOBEXXaGAuqCoP5fmXN
7fKDEJBKXsvojx1XZulsHsIBdjIz711mrmULEcQjw09XUEw+3EQiR/0WI2IuDPTTmb8p9TVzohHQ
tnKFhqr1yxiniLOQWYwj3NO8lQzlql2VDKMNh47yXBhumgNoWFo9yFPX0SbpSiGvvPoP1eMMfgYf
EJWxQuBfvJTEozJWvs706CAzTYw3PiXBADdaL/4aEofVnW0cA+D75rqUP+phP8ZUtUcoahFKcpPw
cvNg+luFSCZ8H4jsMLsqZE4eCJf6zQYZic8s0Sk42fiYnH48lSN/IOU76cDsORifABP/tsaqJ5kl
vPikwYyI1nYdH3QpXL3lA0NXRmdoXYruFVBhexXJG0azkZWLimGlkInFgX0rtUyDmU436MZsZT0U
f4TB2N2mJBmCi9ROntNOT232MT9DzsZRlr+Mjj6+Zgum8AvCc1bQu9ZHVfyaA0+J8WWn32nyqWiY
lXzsoNEKb0zB4T9I/kycnKQgVqNynZx0v9KYZcij7eB7ZGgwQ/sV94+8g/8E0DKIiTL3kWHaw1zz
FKCK3Ag1gFwD7nqD+K7/q61D72jEaQJBGHGjHDoMirWpkpTGiCV+ZTxaPhIS9RbGGdsCAqk3ghWa
YZe07j/5+NdFNIYGkvvx7Vi8uZNXg/F7kk/iZaQBNl8E6psSiRMBE+PNdpgG2GfumhQ3SHBhxpZ7
l45zq6geYW+A16EkRXGSQaA0a7C8RAWMOPB9IEXsp+0xpWMDQs9YFD9jOmXblvcqPeODIYk2WQ3B
xpRXiviwGoHLlb0uFiRhQuTkehtPAZxDU7sP7LRCfLm5/quwXW6QEefVAfGUwlSmb/h94I748h5t
Y0ZVJp3YW/S4TvHxI7rqXZ81U4Si0aDbw3uhSLA7mB4WyIAW+LLot5Bz2UgmsP/yI2K1F5zzDm2t
ADPYZ0wxBdv5fA7kbSWjKwQMgEr0ihRuWuiijqfm9zbA7lYDsPeu+CubG/DcRjC/KHiyGZ0BxLNj
xqV8cTnE35TMLfwbccEGHTCj87BZkSRsjRqJrtNEN8C+LPpOasSDuHWuTfRteK9mvDQ9sVZfRbBN
1J3aXzLpGuX4M1nycLmFMBVlj1qVrrV6C9rSFui1hKgyIQFFhk9UWuPSyTZWbt0dIwDDShqKDPIu
+Y0+LIZ6qPYRL5PLx0aszVc9VjuKvnzPIFBzXixjI//XApiFt9t5OLTx/t5K7r3s6rkbWVg5J8em
X+VkmTI3kUp691ixVyHe2gS8E8IpQ8920OeCtZGypKgWwoESjE9lCzBoRjKbxZaVBIh90a9kxsQ5
AKSuIoe7WRXIyGTmF9TgVIv4NHVKsYQ6rOdirfB1mfKfg3sco6PvrTXinfm1kQ2ZctblexO8PAWm
dvP9qQ19KsBKwpOib7KQQcH4k6MSHkpmEQjeUaMuFjqyjJwGRA09dKe/lQwUMdxbIC07W5tbIYkS
MUJeQH3+0gpZfpA61Q7qwWqtL4NvwOvo9wk5wIaS4QM3K6Dlxaecwy6tiq0spqsSR6tHcQTTP5d2
7TSrLin606vTIk8699WzCn6lZqoy+QMPgANYOPRweS3K+UVTAsL61LMPDHD0K1zerFoKgfUXPFH9
TNvfgEy1FlGIzcixQ4MgoXgpkeB0F1OYC8NR2U1iLbO3SrsKm3XtrCNuBYo8+RtT0TatDtKwq8aX
hssHQa6n/X84lKjd+cvR+Y7ijSJB0eV1ovEJ2OleWwCcVDMNoJKQLiem+1AYVBvxl5ls8/KVFDuT
8BfF2bAPaMWO1m7sjnm+tqeYUek1GDSmW6VD1rcn16kKGF9z1ZRf0/HaJgebjDVYWB5JsCxZnP6n
8XUy7ph4RsehPpGFWtY7oehsSaeTQfODO1SHWYQXPULMUFXEiP0fWaQtGBFxLFfaT5J/tPkzH4mN
odLPoUO3kKdLL0AU3DBbSWcs3rNzaOeP4ZyxgNW6r2z4DHxzIfvDTi7lgYCi+nt0EnSA+Gx8a+0R
gmTw0etAkKMLa/7IraG/60F/0iXOr/GrKV7zGC+ewRBQjecGlmbDvkXSqoWb4dcAu3kHVQmudM8a
Q5nBswHeb8/8fUzV6mC2Lmgfu+YAAA/v1EVkaG//iQKDc/jTwszKhrsgyLEDkN7pLAV3lvm2YqLh
3QHd+wDwt0bnCai/xNaQZr8CnJ6P+5EuKH8CUMHqgFaMUVDf/BX4owd6qTo42eFjRqqQ0xK9NplE
gRsNtxRBlRJ9lPCwA93caFWwRXLMgChnZ+klN6OjBKYEj7tHUzQzl1VqUH0k+VvWGIlwvds4KKi1
+E7/f/L7eNmayBcC9FN28xEG10Z/jdCtmQpIMSLaqTI9y/2BY1YpDikvGItCCRS0jPOYDDzm1oRc
UKTJwxuMplTv7PiXKHrPZZAxY3LcFoccaiPoMwrgLyXkPbA+iDAGvjE5nWmcW3agx0J72V44l4ks
Y8ToX6YKUBY36FCL3qB/RvDC62BSGhbnKv/r0f7obAzklxKwS/7q4p8xJZvc36f2FckKcwifIGFr
23tuWB3ojio6WvPDQB8+JiGBek9t/CalJs2+EFXttGYbOGya2m2jnKLqe0J9RYC89T8fr4ekZZPy
jJyelrDcqSbz1YPwRmCn1HjaPoT+Yn7jt1IsHqEFRtxF27s9kqPs15QPXfe20O1MA6tNx2Gs3TID
hC+vG/mb6n5gyci+ZgJapEwgvZzB+5H9/thO2WJyD1XHmLnpuJPTG/LUFNueTKL2IstWPmiD8YyZ
mVJOzKRyw1maxbeW+7ocJrTE3W+wuBwmO1x315Q5dZ8pLeXuiqCiC/6hZxf5ciZ84vtWXkXmGLHf
8JPRbhaKiSuV2Q20YXvrZrYN0eEzzl45+VJ29waSQWgEB1IrMTbw7058SvV9GO0D79g178DrFgmR
0CjkTSaaTe0tqvQRN4Qj6FjB8YPaJCUnBLar/N8FQOoKKHhD9ZAh0dDYNw3ec4Jr1zhjDUShybzH
NYofPGGykg7P3ISriBaJWKA6/iqdj8r+tKTiKFdQBlhbT+JLhdFn5d/94Q3Ri7giohmi/AKfRGtc
+gCAakIwp2ZW20j7ipICQwgsnHiRgSFJ91Xik0OLd22Kj80vLWk+zCqT9q2glOejR+MLgcFTLq32
sKu95RBf52KywJVtYkyI/E9sCKToqPIOBRRWKHfqFBwweOXepZCpmj1onfZmBku13XU8NEiPrOQs
d9vuJ8tOlU9gkHWMPV6ZbWlsPP3GN58pG1Es9OR7BENfX4Zx6arVXiLtQWBQVvFdWP1N8E/TiylP
HYh4vf1fIYEKseO65gpE1N7OY4XEYPxvunJnqM7LYiwr65jplymcZ7p58zXXVWr862QAMfZnUJ5Z
R03f0GDtFFDVWn23MorfhMkWWXr8RHL7xfO4k70jJZtv7jqPKclWLvik9qZObgliQVgoOuGNt5w3
SZYgpEkw/poVliTrZHXqCrjtLcTIbnWkgKv/TDCY3oS3qajz02ame/rCtzxCEuQ5oQtO95mLq6Q/
HPXa+TxMoTqXmwWcQ6IcpEODmBN7v5tk0VLTHdy93jJRT45Hn/Edk7Bs2MrZtlU3L4FTth6icSJU
O22ZkwRp/0K92Y5gFIJ7jhsGFUVsfySsksG7CP08ouEw1bcTUy5t5UvjnW0VKAPAq9G5qh5fyRb2
iclYKRY7lusNmExxntyetfhRxdPJGW2JaqdK+7C4x160KqGESoNLxRwzJuAqYc9swb0SY41/5S3R
k/PP0ZVPMgT07qTZ9Ffxo0V2RLtgysA2hxsHqQlNNChW1jRKbZHn/VNNBDnfdfHs1M88/ZL0k4MY
XvVvBUqx1DW6s1kTWqIs7QDCY+y76uAvHODkOrHKsnlzG1/ZqEShWuzQguanJNZG44xNxgtpJEiR
WXCGs810x4ApWoTDU8XWYFGRKbhZxvoSd8lCYdQjgwLItk15zIaLxUoOCyRm2akXPi4Cwo+hB3q/
kDOnLE5AQ7NMBIeQyIyabAEAEISOQzFUMV9LxtwgQdWKyAxXjhbQohFhmCjLJROlVeyQNhlz4nDb
4wn+yy1rptQAJJPKTXJaY3PTBX82i/cOMmBSPWSmNXl5r/m683sXPfWUvbO1C2V7qXjWDA61O0ID
oDFK2HZr4Ln8lM4U6djU7M8KVDQlaQMBDZ7WELKL+A1sWcmd3FWkMJHXViEs64yBBXC4QQBKHJbk
ncyGhynrPxLtpVFE5Vl4n3SFfWusJ4EFWgfNN+a580YlOenhJxlD3os9AriofJjswLfjsGcLGfs8
RYyrqhSb4jbHNiEYwr99bROhSxA4dIdm03jZpd1ZCurkC6Y/uX+ZYTRtZEmEAJI5y+kpoRzLa9q4
jugbvrhlx8haCq8ywk/7oI5bXHiRiUWM6jm4qARAU0Ajr4uXqUyqw1eZr/nZLf+bcLZxdAmDbZWf
Sj1I6MQDEAmYpNOljQXa2yrFOh8ArLK3wY9RNB+2DLiXigtM+R5LfAH6XRCgxUPhUpJnxtzXnkqy
NvpTr6wGZ4McYFOwDOZIFsqKtRqrDknXZpucqY3hvOp8EQPqbbelD8sHZ9C7/8y9QxBCXmL0L6Pq
xWhDH9yiocn4+cnhcQDu8BY1/wrvoXZ3swFvYlcrI/lVjG2dA+tZG/quMW1Qf0SwMKZBkoYh5cNE
jIZQIwkfrQ7cobhJ0qeCrU0ce4YGnf0QkJQgRzP14pDstE+c4VG4cjuRzc3oeyyR2rOuH0kDyk2S
xJ6VsBdqgoUip+fSkLFTaCqg8Seic9r/c9pzMiJGQfAqYsZiO43MdIm+cJgACVEHt08jDgVSiIYU
PFQOA309aKCMN11d1agWDGIGfLCAlkDkzNWQGT8BGu7wy3cObQHwMvjwyJ2W1FeWvcrq6hCoVHnb
usRCwczdvmnRP8m4ANogt26jp96rVLRVBqywMaGwTd7DkCkE9sV/JkSARH0ItDVx8Z2kH3jEnxrf
UuK/jfyZoIt2qLB9lq6MlOvIIDqeZ0rbZAlKmc7NkMHw4TsEQKprwyCYhPnxQNLKcO+ddTPcE/9f
O17VdimMg+HsYlVDg6SGLuNDRjuNXs8LFFXDsxl23oj81SZr+23AqHLkeF0zgu+CD7Dp3Uurzj3w
jPyhZqeEoipfKQGJp5eyuSqlNSu0WcPRrdw08ZT6UwjylMpKb5edRB474dHsEm1U8oN4jMF9Sj70
sg+ZpFGoAXV5U619ysKWaMOjj4sz7f+sjtVJw7gJRGG7zfBf9vKz7L3lLExpoOKfmAiV4qKzQRUt
OifGdz0nbZdfs2CSPg2AqFhGB8jzjDO/qG0ZW7Fc5qc4q+GTaguqB7p7x1khM2ZreqQKBVWAIzUM
Kc3vjKMQIjC767Ei9DeJN67YTS5oHPUSqRgfhvEX+ffEZEn0sLyLR2YpUAvv3XLnmSoighbvWUPU
RffUq2u7V6oNocmAZWfQT83YYYO6Dfxnzeo0ja5py9Ql+RHKNw+9oX2UJmtmC8L1thFPwc55aE+e
fxNipzERsKMnZlqoMblFDhyMonpaolf1t4rI31k1QDlM1TXMbZlGcyR2svpks+k2AyPtlc70DOtj
bxz64lmkcyU9g28n4kc1zzQWtr3vnZdffvnSP0U7ReFuGFCYuJN2TKXNN7dsi6bthsJUT82uTvYy
CxbyzMQG2HShRVRziaJlz1YX1yZokJa0bqa+pAsPhZtlN5gRs55oEdlC0goIOFUBjPiPogpOtcGL
pW8saS76X+Em/Qygz8mLjpm8Li4pLc+khM51nIk0dcsKGWqEQYZoz5ZVvrJllY8NDrcD7VJZb7n5
wJyxFIQXFcCsWJLNGszRORBeET3YFaBlA4LM94trOCZc+V8PEOFcsZ1sEbLy3FTGEYAo8pFo/EjT
Q+DsMFGnLPrIQvAxs+9oZJNsn7DMz1AXaU87fdLSqBn064MKfJ8DJ1lX2opd+XS0nnw4kIJLYvyy
qmyvYLgIDVR4+syBN904e491b5HwOjnED1/q6ENmLBGbJzM8d+GOp98dJ37rPAfmavDpmNx9X7F8
ZVzXh5esB3l2zPytL9Ya4Sr6fjLHw+DEZzo7SPm665ZxfGnsPeUVJHhioyd+jQmLKt5VHR/un8GB
68+pz/14KVAy4/hJ8aqQJawtfbTBTKHVnaOfUueSQLClgOPA1/KTNuy6cdvFS3kgzGIRCdDJC5i1
TXvVcAziL8EHi65CMGtzPlWdAaTzaYDGNBMsXjZBLxgMNoR1IfJB0uy1b4YGLhpMBoRNhsFx1aib
itViVQAVnSXdenAQn6nzgSF/Zdxcq9hm4qnCJzJyrjocmDfNx7DL11QtkuS5QHQC1AzPA+XIr5Kf
HF1bBMlTqGcNGZYoEjLgeRrrZdG8FRTggIh8LJm+Ki9s5d5rf3KMJ2jhNSdAbAqDXiif+Bdug71P
dGZ9013q7/nYzX4R8Xlr5jUuDx1jdJTxRIvy8aTyk61ODwq5vZfDvmXRZ/fowqMdI6ncOFnlrXD2
9I4QEEN8bNT4RHVl1meSTIde3x4VhxXuWAEPBAO5Npn46aee9V4VLkYOAtyvMZHibA6yc/kDxkWh
Sg4i7G+7aljCEkKaYgYH8kHqFHvIhxLfjWpl9RTs5bnsyFCt3bF4BUPuNuW5F8iegOkh/eTfub6h
+zM78kKcF1cFg55y2lLy8GrcPeThWurSRYoB1KPiqTUS+n6aeW/6e5n+aRJyMm+t16eqefnetVc3
Jjn2Hc9aVWP7Yj4oHmV0UTA5SsWzaQ4J+nllgMW31Nrfvoc0Zb0kHw/utkhOAVQYFQ55GGgLDTuU
w4FPlTPwUVk5WWTeKyreYNdmQfxjti/ZwFK6oWPv5JOlUaBx8E6lIZLinhtAoqvy/8EhZk+pwVT/
8scvghXl8cMXz1A5ugOrNAObSaRukmpESoqZpdWBAx4yXDv1JSnPNS+Lou/L6l7QLhD/k4UHlRsp
+ilYxlgQ/drNYJ6ntVKFDcTueaRvVX3qAzxb8QVbFx+igW16hZJILqAzfXn0FkO8VVC6Kc+UMI3O
z+YSC/HEAP3THYKvlCfdRmeHztT4aNivyGHjGsavKRhKLdgeLVlwz4R+qotbJBtwXzalc1S4QWCT
MuyLGXxlPEf83SXk3JqLx/bvioP2euVY19Fm4cPUtzQgmaALZoQGWlpE2SLurXXSnCBbyO01y38n
wqKAooavKnsqOOCzYHTpdlCHKTi1Ag7+5Dkqj7y91Uiwlc3k8V87pwxISYQSgTjqbNWJA5A1j+M9
T16hfm18YJrPVKwKfE0E0tOgGhqqH3cxBjvN3APKoR3UYxKfQ6bs6qvSMMIwX7N+Jay46pwqyQ7O
WfquzW0ybAGYdKp57I233sNJ6RHBETbxS9Yl8gUCl2L1n+CRpP2eFjUZXtWe/NjpuL32Aliuxhhq
QP5DuWy5cXoQbG/YnDbyLlIOtjmsWS5C3cDzjioUhBRnluNdbHEr8u8iWtjlV848MxLrHsFGl1o8
FUgeDhl5tzQHZrOggR1kpjcdmkVzoY2EJLtmc4mUXekBnRq2lP8KGafssHUCMYNrpq6m6FsVh4Jy
V008CJPi11HPEft2+goDRbDtg0ahVUQBx+BHgRTVHI1i64QNEvpTTbBas5S1S1xeGGdktMuN8fKU
AzSAgA0dZiQcgiqjK5bh5T5Dpa17n6lz8PNHrjwUYsrkMzqjmHstahB4owFYoSfR7K1vLOrxarUu
Y30Ga6ASqXCUdBNHlwgUsbGqTbArKCG0j3BSeYTZQg5WM7lfe4geDL6aHddQIDOOdpvCrcbtYMpr
A82h1f2DLWpZd7OSZzm+hrD9Zfuc66cSu+J4rf4YMtP8CuTA2l7uP2qdX8NE19L/rFRe5u2nSuqS
eA5JN1cDiIgSnlWmasN3TVbfZLaidqrZ4UyCdckitCbdq829BWeP84INLL0mnZAeHNP6PCRvxF8z
P7/pWF94gtra2eXYRtsicEUtjvFwMthJltOaUrmlFjb2jSBvBMJQ4b+HaUapAxIbACljO7+KGjIg
XnFn1TKgBvHvPfhjcTq5El48Q57nmIC4OdAYFnNPBV/E+XTBezh2ZzZyhDH5HdsLN2qgBzYdbw5z
6aafp53AlSLcStlYltjCmtH9Q6xyaKTP3P8atM+yQH5Ox9DsLIc4RZa/MCY4vFDykZn1RCKTp/i5
8VmhUWtZuvVYKGyON4kQS0YYdgQ5kFpFx9kpTX6BGcqDBglcZTFV81mIyMBrbSb82HbYXCollBrV
pTJqYekpvGMVgzRCZQjqHeVdyOIIwhDRcP6KXRapjoHm1tp3InCLI0gK4p00/k5rZdHcsgvNwaJw
uKRV9NFWuSvR1jO613Jr1qD8GRk4ICHEcUTjDM6M+AvLNbPvjOsbHRhB33tZICdut6aw9jqKzYDp
7gh3t9bpjEgMy3Roxodg2MiQgRPBkgZbSkmjFIUV4lOUo9ZldNDbiXQds8eKzWUh/XUtxYrEUGTp
V9qhDNNLaf7xIDfSuUWbFDNnZWXl5/90Ji/t5OPKWBdufIJJkuIR+w2xM2xx1GZZl9DdTrbvuUJ9
V/3d8l7oySJ6OQJta2uSj7oBLhS2IfwUkrZpCzIF6oVZnqafNKJP0kppLtX8NbmL4v8UiY3GH0BV
qN/KYxi6SkG0Gz10VkwwogYrjzI8S+tfol9K45/Fglr1T7rRzYrrAsktbECY4SI9ARdToOoFyxzz
CAQX5iMuUwYaH49BftlgQR1B58MJZ5N6iSI+OGb5ygIXqSa7TgBYmkilnj0MgncUMsNN8XCQWt5b
x7sSwshQYm8XVgLd7SQRdTbEfvmYHpBLGwzELXtd24fc36vE+lXQ+OHfV7fOexCJRiIGA4tw4KxU
gcmY83SqoXTkaKag1mTNW9vkP7KQJvawH9F4N1CqGOBjr9nL+Z9H7x71mJJwOrIu9+R5p3lugaXT
5CGuVAYBIIC4k6UBCfjwYzR45iOUQ8X0xiDnovEehlcQHzs6enU6zQg1Y4eEMOyUGE8xLWXkn6yE
Xd8uuC9aea8Sdsrl4QCIIVhWyh+KKS4OURT7gpy1BchSprJQSQ2CefuBLi0eRUB2OKIw2VhVW7nn
QA58svsKnTGD68YZzCcCNCqX/fNLHnlC56IDldYhQsPpkcIhSqW3Bo0qOYvyNbYFbNOf1Pxjx+IP
zjKF3jjK19YinpPiuDMwPuz9bY/WMeIzLtoNnK2lJZjepGuRHAqF+brxIQo0ZxEUxUaChgcUURk2
NgdEzj+uaF9aoqA8eeUtBRQJCcmx6fl58+NgxHsbmAgx4cO15XEGWtTWO8vY2CP/6wZ3htEwjd5y
RTY9nA63V5YlMYZOALg7Uddt+ZQDC71XtSybs+0j/UL3wIxEi+5lyafPvGqj2s1wsAt7JaGN9ggz
jXCnpjFbL+ShGNxk7SzLONvWrUWAMGEF3xqH4qSuIYdA03dS64AbIN8GHDida32Wxm+7OeTrHA+Y
Km06MWkKJgD3UYsviaW6FRW0QcxtN95FdJqSBk0+vMF/huKbTaHWnWuHISW8VBAo/suibM55d/3G
I8EWACSLlBJGpYyTP5rzeyIsiMF4TaLNvl7iuir47IqjTlwxSX28p9OycrS2gcU9US44qQf+6ykm
ityqZnGrLhOFy897skMrit9mkg7vuwZSgXSo9Fc5Pvrxih9rE2ebNt9gd5++T5ya9OTKFwDvNeal
sGGisKSmbmJygObYUXNGGrE4jw1GWO3eIrJqVTyHy9Y4Mf4UY7821cPEo4CbEpED+sdE1Wtkt+Iw
1ts1fuJXLJy57K0bG8N07c1t2R2wjU8A3XA1TOSlvRyttPLZOP06LldQ5YBZ2ziQoKkx4rAdElvM
Lb4Qu71MihdEa4DLw3Fiyhim8VJwIvjvTr23DSc+7PQ7rRqbpI5eKN9oCrSS+Ew2knBQwxFkXR7i
+jMZA34o5Ce32MGKFywsc5Mv2mqb19tUe0A2xwHQtHvPAiwCUaPHngEX02GIRDoJjR2rOgYcNnPb
/IA2SdEPCWa3JgGdccJKA9qLUHXRrfhFWQrGC+OUspQThvsdiPkL+l4LMyfylLD+V1csfaF8PktY
nwqbe95IyBrQ+jlvWuBGhwb3tB/u0BeoLFhC3rUi5MmBWn7gy/DoGzSJgaeuuSEmut7g1wy/6Elp
qUkm6TFU2PGWaywn1sjFNNxsSc82q5+u++61PexIh/qEKAH02+V/NJ1XU+tYGkV/kaqUw6styQnb
4ACGFxXgi3I4ytKvn6WumoeZmtB9G2zpnC/svTaBrMQnDShDSQN4aZUffRHgjdtG2VYxhRjF5wST
sCJokFgXzGfxqa48Xmuj3PqGSjXzXXcHuqikBndxtaSDOW5SzefTTA84QYOBGUGxrcfRHQaCzKZH
2dE9E7qhR4YXoyQYS2I6fY3You6j7pEP/mQgesKRsu8xqc8q3cfYLuOXineY1PihKVzLulCEd/JZ
zbY1/tsg0Xytgk7LV5MzxVwVaDEsep/KRhf6ENMpVyAlswfvMeekuH6SfPYBhayWOZ1TaHuzumTm
ZlExZ9woEnW7xbSFUGE9e12kYGJCAm//KkCv8Yvk8bErT0BGVlq8cLleXCmyV5W0n3t77QbmA+UM
T49A2MmUCVFPii0itAkYITXCTvb9p2hXuv0mmB1yEAfdX/GSl4FfFvwLnVhkbmZMCqMJwI9xD91P
hyj5NozsCUfWwTFyI7aVZXQthx9FoGKqY1ahYBQ65mP6tlPPeMmollwbUlePZUyuh5NJt2dqlN7M
18SCmcpSvzO+RBB6hiJ7XYjDUx4/KlRSU/jZwp8i8R3OQsViakAngJLW4e9j8j2XtwRX1EBcyjyn
jF34x3K71Mil8p8+qmmTIBuUjKo57ri2STv+yNuFBTd4JuZbhZQAp0QZEn7HfCKKdRd8lkkxwICl
U8k3sgp6swpjYqsZQoCE6ZENPLMaealmbXSWhOPiOau6La4aJinTtnbOWqOf5/EklRw2rOiVqNyb
iXWEU2UHL3bQ3cZK52fElkJilDd3xV+ZbGUNIcK8dTNgMxYZgjqgmFQ3SQTH2CJc2VoP2b8lzggm
lNAfQMUaaKTyokuIVi4uSBZUIT7xytk3ywoFjzwE3RF9ocxFvZ2wrDUHp8Pr4g3pdnHUQwuiPGMV
5QjSXGBP4L8u9lj69Z4FZcwhv51haXMfwt1Prmb/O0Sn0sBOaFjM0BDDt5nbofdJep65cKdUzP7L
tTJs+3kCwnoiPHzE+urFsd9W7D2BL/GIUs9rN+mW4ohfwaz64bNgG2h3fsl6DaNlx011NzAFSy2P
rk+qNw7YBc+fMKU+zdTWA6so6V+NTb+DzHioeEeYc3Il/7gDG9n0d91G+1QiKHZTcVgkFbeEpnjj
xOEQzyqkmTv5c6n4MGssLCjfKsDrISWfZhkb03xzEjS6HH2CB3EkWiT7g/g7fGtZ6ac5E4mO+UuQ
r/uOkYNDYOBCwodDx3A9IbsHdpVrToLOE3mduinm8QjuXkrifXlQIfAoIGczpSGQq6LnyNmbkb1E
MSiJCsavzM5I2ZM4Uih04SwylxI67djIBa6J6m9kZh0nZEXxnC6iDxu/azNC0JDNfTUtjpmS9YR1
zQymSPz/PflDkAa9qJSh3C2jFMKkJ7TKV6c4BvYjoH1VSrbLB5nQMHiJ5YnK2C5ejY5ay63EV1rR
GibI3JMPk2vKRJ7Nb4/BAwrOrLcsJBrmdDIK6eBX7546wQQdWKeqGz9kMHZhYvoKFYj6FscPklGr
h+zdMvq+ccsfMmUrt0A/5nPFVsI1cl/60Zo1Yrl1PuyqM6xN6afLcI27zdY8ZujzVuE3GRuaP3zF
DiH0Kz5KxJ9AylbRi8ZZumdpdrXZJKDtYEeMoQoD4m+EA5vUV/nSXRBDqmC+NgkDVpppzpw1c5LB
VbEiFnvWRTZoGap3NIG+9cSApx1sPsxT/UtNIFE8e/I7U1IW95RDrsIMZI1T296X7+0TD0l4sDft
50gO1QqDb0BBy7WJqZsrd73o1QHA7k3Li798iHHTjnOtMxl7rQnYHfE7eNPdsf3cY9lg4kl35e/S
U38W3vWmBjTEnnyFH3yl+NkvLJj0DaR/w9//lpdu88WYVfdSbpVXgNXIjpjkeEzdtN9+l50bKN4k
u6FUNDw9XPvti4andB8paM/8cnXEEaF6erqS9/jUE7//67d142K/Je/cld7jO6GYXPHlBU/t/JDf
x3rXcM7SN9LkUa48WDII3FE/TrnV7wRNFBECgr9qyy/7Zp3aas0Wz+lXEo0ib4m7Cu+od1SmRW4u
EQrlsvqWxw3FmvIDWId/lI5wQt+b+Y9ue9yI1G+z4kGv4emIzUNan0CBpQcV9Q26Ue5Uaqf0qfR+
3IGs54jFC62SkLKhpu/xEDMxwCfTJEchXmKMSDXuLHSxbjNsEw2Q2CYYNz4/RGIeFflSmLtbplx5
3zJr05vw6MgG8QcGsJm5pydGuYuCxzPECIgjWw8EN4DH8AkN4+BYvlpKE5hnPWYJh52pluqEVUJ6
62NuIUxfCNZN0DVG5Bk17J0l2NpQX/UcFk3nZaR1TxIoovRuxN9S1BL11fDuTWenAboHNEtQqYYc
gq92DRNNHeG2QMjiu7KhBv4oOs5N7EI6qcNs8BrMVCafkK4duvzk97hdYj4gTFLQj08JeccBQjl0
Zst/ZIzfsILQAzTS50xnMICFPSno/hf71Zhuk+ilLm7Jox1OGTYkCAf1fGnLPTSbMT7P9ScbuaxG
OUFbPtMVqcUry4U8s9ABMyG6QrlmKMR5TUYp1jw71UlNOAlGzcK44gzGAeO0+Fs4hft/fGxZ/pgM
t04/54FxFEVTzYjNipDL6KxPULyVndhqkXQdMFBjLeCnKRlW5EjNx5roitKdRr5FPDr1dhSO38fq
lZhNdzm49OFrSvcNtfaE0SKISdcJepZVwbNA6eP0xs0U0uTm7bBkEqgJftVq6UgeywiV75YdqFlt
ZhOoUa3ILpmqfhIMN80SR3TUuOUX0BtnG+NSxJy9+YfVkQybySTVdodbSTO8qYDnj7CRwj9dcR4j
I1sUqXb7K9sHXuKWKQXa0eBTCT775iqrqEVQ411ZxPTAfdVDnvFam98j6S32UefDDeVbSp6IvRdU
n8mlt4/lcE6pGaf8PbfIb2CU1h2c/JhrmyH9F2ZPOnNmvT3h8pC8xCnsmCXYr3L4V0vT3S9ZrId8
PQzRp+aOcxA5NDjxdT6TaMtGL/LBEM5bxBorWWBtRJqevhWwDgbo9DhaFolNGsvoOCWl9FJwFqas
nZzKMc+hNe5U+HDSbJhQOG3qN260AfT4Lkw1wQilALI2gVLtxQYCKTt/5nx9tgDEG75BqrZ8iV6v
pBpJmGMeRgO3ZVwZB9wY7mAeHJqr8cDZwgj/pbBODE876TCiAlEVfaMZVzsJHoBBt1Vm3rSk49hi
XdAyK3FHqWSIivuA4RJaBDOjTomgATPN5HtEomSLQeAVznCHhl5LmhLDOJSCzh8Mtv4N+eVkntcz
aZby2ibQ1JPRrh5c0/ZL6mmEzySX/dYPhV6PwCaX6jb+yd8pKfB9149QWtMV47f5AuvWeO6o+Caq
NRzi2ESeWNDbX/NSfZE0NB4r8E+dV+DuZcgidixn1XemeoMKi4rqfM331wcXRA64pJuAfQ2hUhv8
igHDgn/hh/hZa99Id1L42r9m6Y4mVdxKPUACMbhHyD021wKcPJ3n5BJxXfmU1BgR86sIXASRyPJx
cRwgMlWbUGzw+HHMsJzzZ8BU78BPsmlvf+mwlKKnguERKyHlXbIxez+yAd+jvV/FxhG7t0Bf1J0n
eiITUJEjG8daWxeKrxZP3m2Y6bRuVLCzSdP1o4xrM/d7bB8me1IqDT82zhPMSs7owfokqIa6b8cE
Fp3xFioFacfttFfFJhm8MmC8wa3RnZwMEZebWOupR2e4tWdIDH43uwLZULA2YUTWxEUh+slDIT7B
yXWJRV8QYUPn4tFfe+npWNTEWCSNe6jhNkc93UGfaJCrZgEFQS1uRB+yv4L4ZdSbrM0PYlETdU4B
dnclsSww6/DV7wLqi4qvaiFz9MBKJcKuGc/mDhCDENHrsg/liChwmV9nedoKk2eKlauCWm1CoGJZ
ZKpXcEZZxDHA49eXThBwwi/maTZ8DYm/rOPoT5LXWUPvhYtHOEw6Vab9XF+2+VE1I0tOiSebrip/
n8ajQve6IP+qprurDTdT5TYxQfe2F6CVMwfUByetJ++ZcdybbfJMsdfqGTcLc96aXc/rRJvCAw+w
j23wV9UhuqJIJMwIIEN2KShgUsmXIRKnkrbSpp0SQxIh2ygt7xXPmbqsgFGTydHfGP9oDhg+ZsRt
So5G/4uFp0WjYTRXnca0iMVBTkovx4+kBTdgHTaS0QRDXGqhB6lszSMiHETgu67ofs1z2LcEUrO+
kYPyJUgrciQnaA4z44Fl43RLtNmD+3Tu5Rx4E35wXKKhhoCvPqUythI59y+FwXc4gg4L8G+2jIrp
DxhgcZSyj8z2Pazaidqby7HpkXNRiVX047ziCev+MAlhOFH8J98TCHOHvLGu/qm5nAakA/NYsO1H
+QXevU/tNUseao1/OuWdMfFp3kIw/7YOMxZK3mcBYmNyW6NZlwmS6LaKPjbdXOy6SAWKjGYMO7QM
ux0Dt5KbXgi0MdatvVwbvN/TuVyMPNTTYTC/RfxK9ZBtmR+6TENfIwO3RQ3TKOLLS5gZVOFRxXVg
E5ZRwVRTDIIEmN6RjDzoH5V9qezfmJmcW9S4FrP04Ey8FqhYuxCPRVX7jJQRVmvkLhf4QFEXPBys
DxX0oRCJU8lSIht1FnX43Qdc0An1ZRLuRZR6vNUHM449YzH/qoiNI2bmhAGVxn4cKerIrrCoGWzp
NGNudpildzgy4YOh+Ok9peRtz6SNmVY4FEsFj/hGd7Xqt9T+GhnV/qjctIZoJY6/8M+OSUzAWKwx
w5o4EWPn3xxbIIeXxgTKSXeNrR5WyGeGidPkB2UGjxjFGzLnEULrSLTviMFoFTKZJepcxA9iTlZS
+M1TFtTPVOOsypecBEqrdx8CZWpzticsLJa2BVQaRx5aW+JH1tG5wzLdm6Ev4R1k4LGyGzVkrEc8
h9XvxFLcISmQlWCtzpkriYYV26HGTChltu8otxjKbV88IvZf5Y8orLU0/un89g2XAQdQzFUezfNa
p0YnI4um7rPo/kkG7njWOgUdZ9IuAEqbVCpUocZOIxHDgktT4oqVBJAQRPCIv0ozOuisN8uZqYrE
5tOCGZNbbgboToS7cEiPxvii4TSfYeyyBNlN8LabZQm4WPRlvy5dmtszNYXViEsYH/pyr9uQ2AK2
xkgfPQbe257VfN3wyY4zPTVJl9bvhOuhtI2VxSMcoaeaWHuPPTqngapexbk+h5GrxfSZTek3XOcx
BYXdp0fCDInJXHzS3+R1eADsSm6prEYyoqSWflBjeZeJCLYVLebAgWanNBVyj4tE+RdSvpPo4kdQ
A4ZWfbGMNy2WlizzIKYQWLT08zYqWWaxJaNTq74xowrDOrSoMzAzxARJ1RYmDxstbwtjVi6di6Ek
xhodAaZPi2VbldA+khzOd8ReTPfl5iEz6DLjV8yCIw9Gv+uKSyJvEoKH11Ybw5NB6m2mb4FufDY6
ZJOsNjddi13ZGv7VhobWuBgxZqjd67RgFogNcKNJPpWJY6yctvCL2lBWnTL7WYKCkKRmALy0h5Mh
nlKU71iyML0bRLPWcuSsc6CkriNJqdsqhIeMOm2PGDqMRzxIqGOLYWKWwFnWZt0tZWG6MQUGX9Ku
VvAf+LDO1qXvsdsalvwddxqiLT1DSnYem9Ta5+LRjFXPNGNkPSY1B41AQNaTEHVtKq2U8jhqk2Jf
TsFVHaPvIhR31cDKE1QKTA5pq6QOT1DkEYXMEqB3/kWSuZnKYqIjrADRsIiWs+WNRgTV6pmbzcwq
iXz0CWbetGn/nIWVeVmEfU21x+cYVixkUhb/6G3UEWw4eQRKTZHfOIMDKzHEwltZSFjwB8myH9Uj
k903miX8VhTV5nRLWVNYbbs2lJ9kOAlM+hKlJYqTviVekxorw+CCrJPIUegsjvwrqwfcaQvtFy8N
OjlUhlSlVnocWd4jSb4RdGM550VF4ajP0DkJNDpo65qR9sEibtcB36zuAdqjh0Ph0q9YCyKaUiL8
q2fF2pXxDowmI11QltRm1bxnrkdlx0aylQDuwvpFuk6YA9ElkYeCpKcdn5fmFfWUPPDmnynRErwy
sB4XSjbv4qnAfFgtIOyI4B7lT5c3LRtrwUqzdWjSSNYF+J3Z7wahoy05ACWPwH/Od1QiGg52lTRV
cQ2ZRrZYrNruDcW+/GaDkks6Y5sEe1Gc6tEHNqqlP/WiTxoqf0ngdOXkVZJIRtgW6FUc7jFZwamb
AjdzjstNpt6XVpJBO9dBZHwPBVt7G2n80ZC0u6DgKFCjEaLEVVTJX3KZoSKrTT/vbZQwvfTDAA+r
c0OgEOkUNfCeLQYzxJCx3TzbrXFi6VWpTADXSxT2sMPMVzJS5mQq0fAK/SNJH1JyBd6B/UasfHgh
hgC6jHCckZVpPqLqRtr3ZN6WYd8MeYKU3IqCZyQkNHbyXUOizcwJLzeXhNGYlUTbGuqAF6J8t+0S
MlGoHWU8XUFZ4u1tAP/f8TrG0UPE/0TyOpr7gV5c4EKxHtxW2ySLtotvK+1R80S1K1W7evxIUD+O
yNh79WVguKu1D1ImVgTu1ObbYvIM462CEbZf+yAArvl4LubXtPplXN1ozKrwnMtEoarAmo81GZbh
P5bJpjGca8RwLHbMgz0qqArbLyvV/qah/nRKGX31tDWTZzYDO+FPICznJnpGEuEW0WDALWz3nTtT
O7TDu15exqUhWCTNCZbeiLauDJwLvmGIHeZxbmLCYDuwPYrEzlYe5/RiSr8yf9libGIpwO+e7mc+
Q3VOuDl7aPpklWwjVGcQ47GBEF6KBQEyoIGzn4x0q+rcZjyiK4601h0hloDQCNCLG29UlKfEOYvs
mkIlbpfxo84wM5LuLVNwgY0QJqED8wMxviT/4rfLFKhANsh/TuFhGSLqmMUQBrUXTPsFWPNx+ovS
m5q+dvk1nWO8boarqreaF138mZg4pHMNfYBM+fw3yT575x4qN12tXfChgQGva9rOYp9ZqHAYT4cz
bqFeOonlY5K22fA06y/duKrVq7TEc9kw8bR14gvB6jz5hQnDeWLtxaZuPpIOp7300+LBnyOZc+IQ
ELqkPnVwwd1nAYE0S796zi0ZTa6OIq+hfdXu5I/7GUk3Wn3tEB3YDFYBHJvpIUZRYPZ9ARBOgXZA
xgjhSkiM8dNM3W0ofTA2G7zJTcZAeocXR8jWHh9Ca9+C5CTRy7JFkxO+5YAhBN+pmgm/kCXUj9Df
AGwhB0dIFZPzy64Hc6uEyiP+LjFHyZgzWnPLoHouv2w8nzAXBevLvR3scqJnCKOtWU+7auhJmIoc
V0G4nh8hpvg4xi3kFzmTdMyp4bwDmEcmQ5ps+Q8SZhEU4dYUembpQ4kUmr8knWU+23AYYkjK22Dv
iJ3I/xQ6NxSf2YNsrTE/WsQrpQd2lFPoi3SXUnLU24S0lpFVkGb9zLAb2pewuYT90w2KbWfG1yDc
D8NnKnumeNUoGA1ePjDIo4+jirk5vliJz2p8U+YrJJ2ImExX1Q8V39SyJ1IY88fcnRVP6VzvbDh+
EnRI566jKyv4HXuMkuQhl9rOGbkuqw8FK4xGkIK9ptBYZ4j1O25wILTyCOCe35zdyFSdUoW35xDx
cavVu6X+a5qLuoy5vYKiS/0v3kB606TwvPIB07EqYb8Ezr8s90uDi5iM1mgO8MpvxbQLrds0Xibi
SRKj+ekOLED42KIYOGeIUo60KMCzEtz2sHsOdvmmxOqLGJBrCeNVp4fDEmePuy4h3EB1e/kSImmQ
k/fIZIFNJQtkwUNDOoff/JSacwyEspUnDO4j/vE7zqNbda9tz+4OBRYGjehCnO1d5w7yXQYkYyL5
Jr6Gway8N9qj1N0MDarVrnUIAOZkQ4Qf/RMgwzO+fdvEigOtikJ4SEZMARgQsjJ+i/lnSZfSQf0d
r0uZhh45VrWxZMrD3VLNBpMM9WCpW5cl0b5lysSor87hrZZu2/Q8VERwXB2QMlKKxP+v5vdvmgDv
GLtibPaTyoYKqq9A2+fMlB4aa0KU16VGdqkdsBxF/VWYKQ1nPsJBZtDZmT6yyaF8BfRoXA2myOFs
H1r2A2QY9kXhZRx5mnw12TNEhAsEQcyA0XTDKEeeGKyXVFu5OnR6srfaQ6iesehY6mvTf0vjuGq4
xb02aA/qIH2xMVszEUh+kTriEiSXlDV3139pwV3Yp7RC06qypMTzjG09lzbqYKwyfENS4Xg1rAtU
40djuBoh2zkWyxby+/wtUi5Fd5CanR14cnNSZJ89i/3N01cHn0gKagsCpA4fZG+pb5kKVWnTldus
z7e0zagogR+9RRUjW76iVWJuQ3NF+jyxwSWqEoOjTztqIeG/PE50gEBZ8TzJJjscv+1e4/FtcDz4
iejv84WYeshVFIh+UB1i+auS7mjIqsrro7NgljvuhtY3uUCmDQUFPC9faTxi23NooUP5PktHhWcp
6dcImPZW9elAee7jC9vYfUtHUgz7UfItKmJ7xZC5fi7uz/ptEL8FL33AnJadAtBt1KEeC8peedEX
oCt1obqOaLewVBD9qx2N6GKZ277bTvDrsBWrA5YSpjiQFI4lQAN7K+8dlkc3jDn9DdXDCPgQkSNo
FnvD3bAqj+NuCQHpNjk3XZK9FDGhmYi2NgWL73ZjLfef7ivVptV3s3bn2muyvcDMVsb6WpH/SSaT
TxRYrdeUjNhRE1CvJ/omO0+olJRfY/qV79Gz0J40RcOlNY5xuuESWJ77eFcYD2637Kq+2wiW2RB/
MPqQYNGMa5S8nlm8U7iiw0+lS5ycOlLU7XvGTGr8KT7xQh74Ue1oO9ubWtrK+nkhVKCfUUFj9Z5K
JIgO4caNpAd/6py/yRXNDgKPkGUE6YTEpBpeXq+NQ/O1xJGBF6/dJWmZWW2neBphSJU2cQ5EzWWD
bAavVfkWgmGl84XPUa61k+6sor98hwMDxeWH/GKSkFOvi3IrfTCMMT4Yt4/X8N7nLp2nBvSfvQq/
GmubQdlgMiLAGSsXBwAuVUfh7fB7xtLquvtv18cI3HQ8sGIc+pm7QBO2CG7BcOHr0cC5odwYXTzq
WAsIDCTvpeCXjVy2rVByeRGW3geqG0JbdIMudpAocTMF5dUq/ND82WLQiZvqUDk75GrVPVhCJDy8
W/RVDT+rvap9khTlf65Ue+Rpg6lwNvxwBT8i9+IyQXDzP/GdwDyuSBReo+CtdwF0ysmbUAMTNbbK
cCU/fWQzIYGmd731W3uT1+pBAO4Ah830kkoUdt06eWlYpOivmr3SPqSTCUTUXANoYAvNFU6IKaEX
ckYg0Eq9d6o/37o31pbin42IQOa7RFS0Stj7cSyvWOk4LLHc/re6GWJ5ngHTIBb4xw+0dPgBg6al
zs/OWoKed+0zslH40Lp1updftS8iFfnL0azInwOiOAUc0CoDxQ4HGBfvGu01PqmeSRc2p34DNoun
SezrH0WGnrLilOOjop5nDpZgHsxdCVPBB/c3SlxQ1es83XQ4aJzVBNQTpiVyfQiHPBbTMixkVIRk
Z932PisVoS8aSBv8Vri15stCULa9CjsGjKXK5W9zlg3+Cmnl0qKwgkH0yV4dxq71gb7ZmH3znTmR
QTjqd3zUcY0/0Q20wsNZZzH5SrmDWBaziaW+C2FWvQmE0Z3PhkTszU+qefZ5+bflI4KP2IqygVjC
Y9MR3DdtEs6CldtcrEfy4LIBGvO5vBY38aWzfYHxwPQsAa6MTQgQM0U18XLIXi36Eb4ydmv0iM/y
i29A6f4wzSxhqDEu1g12twz5D640JFSfeFWiR/pP+wjvAGHba05s7KpCrEqS6tLOLbHi8T4xPWYC
FXmjDmzoNUY7h0vKoZBnfrnQPhrGHbziGGiD9Wom8hocEsMx2vvkl3KK5V30oNnHEgAVD/ryeuAf
zkGFjcNT0BfzrcFPY+mgYMrnOUKptUo5PRj/84wSUfNANsSKvuWmo0V5jgemcmx0qyciB174CzXQ
ztE3GILLyme2ZSkeQpchAeC9Wobda35zEn3AvS//O0BE3l+Ht4pZS+eSaUMis00iBLp4gutVcqQ9
Sd8Sd22mHio4ufJRntQYUrRvn9FnWHoLf9PcRPqOn863WekJP8xXSaluNaILyI201px7U4+a6ZUl
XtN7MAE2i+NtXINA4Dmb51Og4qt4VfIHqA6kujr5cHwxVD69tmu1bVi8pDBQ2/EX68+fX2eg19kx
UYDO2s+Q75P2Gtf30pkgD7E/52akoMrbm0ww9nqGLIn2GaHaFCb7xqhP2n84hkkBlYzSdtIjd6p0
PuSWh4Zd7WsTZn6P7rWn3LEcKHEs6cfgB+FwB09PwRTnFwWVTLTH8SOJs93+GISRakQyzzE8MNhf
9VZZEnEbBnWozrpwp+FJNtvPTgEzEd3CnmiLChU/JVO1S8JXqwI0jm0bMZegS2rnK/lUTFEXQpyX
Bi/R8Bej2hzbXaog1GVebkwExraUaWQ0WRZNB66crEQDPmoRu7ae2b2SiNcA0YEWtuh1mqzZdDKF
stESBDH5fd/xRg64QaGJaA26KDAQZTu4ID9ipMMdM4isWpBkpyI+K4TVkI2hMm6NnXei7fAv9xRd
jP449mXlivvTZvKBR71qjJ9qCyhVRwbEMqmxdg2j+3b6krVfDNNsoCSUwWz27PY21BhYkVoOIdy+
9KJ0vSvrJdd11j/bgrDeYOwe0cj8J1Srbd73n1mDPF7tkK8Z8SZncZVKTPT0eVvbFZ4vKl6H90EH
O87PtUA5Jil502rcr7GjfacT6i2NoMpGyl8iCi0r1lgXRCChSDngESnf5ME8CdTUZolXpcnkxQ3M
7aV99dPTpuLOk3qtzcD96mhbGQszgGumbLHRJabi1m0DCmYgn7aJXiQtf7PE2NDODHj5IM/UQwsm
RTDEK5KtbSaY9gJo5HkCEzsaKMmr5DwPwbkunY4EYOBdyeR8lHnFNavCccrZdKY5FodmGaUHUCra
gUA6ylFLY8abCWkvHJ0tsdHB+QtTrOoOta1IE/msmzm2J0WoTCxgMRp28anVAFzQR2Yyx3mOM7DP
Jqwa6EM6AxkIhup8lyR0B0Ndh5/2SP+A+mY0gxSGsgmiQ0bXRC5AZDEQKGSZejLE8ljnPA3dLTR5
/7oWtSaOqXchYgC9WvsThNU/Yi4OjTAenZxRrSJjE4mS72awF4U6gaOR7a1K71EPBAkq5rHTta3m
ZN+J+NCmgIBlaRkRM5i0BTqIkHqLSdhAbUnQR6HyYFvq2VT0L7aRpl9rFZZfAANJbfMRRcw7mF2F
XmiCVxex/CqCiCIoAL+TzdkVy8JgKFubtB/H5uJzeHWF0wgvleQzEdIB4Ecg8xWbHcnoseeyHVaL
cl1Y/DxhJj241EUja7BKKTv0IOEFHj+w9XyFEzA6+SNb/sJy+RNLhv9ZoCSew7gYA9/0EyTFb1AG
X8lkNi9mTt5hDBwHJ/NUD3QdsAcYJsv4V+bxrEzxE0A1bLNOII8MnY2j0nXZptLwcuCYgEuVDO2n
oTg/wWi+JoSALBknDOkdKi/esmqonh2pwvi9RKj1iP6zD3VamuSGAUDAdj3T32zFpJjrhlenoc5Q
S2RLU7hczlCpbS6Osm2ZlOBH447kJEOvyUJqCUq8tS1K1mUJWsUI01vgCnKIyKk2lujDoTqZjTwS
eo6/1rbY+2JxumgyAfVMwhjVlQqbCN3sCKkFBKSopG07IddVUMHjCljwRjvZoJdqM+k5qgZdvgmn
J4T8GWb8aV2A31JzUJ4U1W/QOETQaHSBjgSZxGlvvSIzQK9ZMeuM2LQiNsnGijYJAvJhRsAd1st2
uYS4OmS/7Witw6l99FP+UJvgI1T197vInX9ZNtQnWbfOSuM8YqtABzFTAQ1pj/Al8KfKPlrsZomz
RE+MyXmblMGTRKKvQiCWJ0tY7xjlqARYmqiGZFEVKBWgCcfFIzcqUiPZERcKOlDTHPdhMb/F3b4c
rc3AzrlmVSYPoXDT5dfNTYKI9Fg/tClV/4QMIpEI3aisq6nX+6BfjyYVZJfLo2+U+1CvGSQplDo1
U4cyc54ByH/LrvbRX1CoqjfrQEkEFWpeGNCVDPZXaHes+CXHkb7CahOMAD3iFoJIYSMysI3SN6qS
mpCoiyC2fzsHK9ZOYRfM4Yd81HaaP6kMQgrKcYaGHp8MDbyNXQpAPbbYZF15LBixyIw1ZICzs3qP
dPEyduF3QgxjrzOJsdH5gU1H92qKh1az/ORc+3Kmwq20/k/02ArCF7ng/Kiyf6Bzc4lpVa1gB1c1
PHxJnvm6QuEdmvPbGDLWHVpmTFr3PaoqUo6qIHuZsLhYZiAaD+UaiZKxS9laoUMeV6967JK4TWnb
Pdk7bZ20/h6GbaAn73GldkBZEPGZeoMVIZTJkEC4E8moldMc3wr24U3GHldpuZwa49E7YehyOhGK
xW4aQ+wE32YBJEZXg/nH1jEE5SByAUPGNhfgFywU0oQNdOVNS4krN7Tok4SyV/mLKVFNpcXIm5in
KkekIOkATGOdM2rgIicbFXSNTqo7LYEtKWtqE53oGRttbfQhG8DRyx40igQaVssJFagbAtlnPXvw
7cDaDia4bFyb8nBPkvkzE/PFHoY/hWS7fMhfukhHO8Whp9dcuaGSfTp5Wb0FAcLrWbcA68yzO1Dz
W+p4T3LJ70x0AplO32KFmnE0DY5whxeIGy5YAMcYr3SVIThOTDu3x5ViIAkUHJUje1BXlpHYjmF+
cAqMb6k8G9flv+lOTxtVleO+KXSmHErIwgzpzTRzgVsazISqQUcvBeYzwoYp9Vq+ruRg2IROtyT3
8m+QIstk0M5h1WxKq1Nuw1Bn505ur31sjArZ4FFztvtJvtgKYsoMg/baMZxtb8bjp9Gk711ol3+x
8ayFsrFyHqm+tIO3gpN208a6vJYw00yt4hwTKbeXjtSEUMmhwaL+//9m9vqxSjnKVSdHPaOXIECN
7Kd3Fup564Q/jb2w/c9CpvlzDCW45BEW1sEQyXcPH1qM0fRBGPxRaZj1mwJdjiXLyHbLSnH2ahzf
hdOfKV/Kg9Ad+1zUhIbzLrNQtEweTWXWdmFLO9X/j6nzWm4bidb1E6Gq0UAj3ErMpEiKCrZ1g7Jn
xsipkfH05wO0a+9zwzJnZIsE0N1r/esPGdk+0WghnKSmklWMGouRZFukiftkyfA1FA6spb7CSrUK
p6WOvo+5z2Gc40ET+jp7dZbsqHgmn1cV/R8JsNtUPmFQDSrXSVUOvCADDLsc5hyv4PzFjGg1lg8w
G46JPTIjsW36kfj+9BOiDkxMkhrN+RGnHMHKG8Z7PJmkEXaWc4aDaF/jVgK7T1mIEk5FYJYBaWnU
xAyj5UcT9O4ji93/Au3Gh9bBBb/oW9CIthd/MscJHkaExwETDBi6VGCv670j6O1eVIHFPMD9b2on
zMns3GLGQwOWtKPczzlneR0r/6bi97IpmKGOqchf52I0PkwP+/zckds2zXF3gfJ1JijvFtmzvlTj
1EALRLc5tKbxObNBQXzQxcW1SvIOYo8QG4KJRVNPz50Ox61R9cPz4JTgWt2S/lEZfbb36opkugxv
gi4ISKBKi9M45+9MubLPUqfjJpxJZogiI79O5Tsryn1J3NZ9aTPQXmziTrrnGKyCOYQpyIsrFlpB
mmY709XllTque4YRuYMSJP54ZDUFcLtOfhVDGxE1x4RVpDtnggfSwEKeBltfhPWQ2D+8aYuKcBR4
BVbPYRfrNyugHa7sx/qm9QLknY37L/pjEt0neMHeAGyTfA7ZMP10huS58Ux19qKeW+zIoNk1HPCn
hrnBentwcJPA/WWfgkt6YlOxyi7Z9CV7R36orv20GmubC8afwrf2VhfVj3xv1DXVZpS0HBgqwEbD
gaAXhybRUmNwLRSPlNLFqTHwC0g7CiSvD0afBHZ84MtEnaeGy00MsGU4yU3qIbmFumxRki7PnDU2
5dYc8nOOXN+aOx8HmO7h+OVfSEAckUGOwqIep+hHnoo7hIrptYhdIBXD9z4WlWw/tia1tXFd72ps
9pjSG/F7b3T60nW9tzNmCCQNDMGLngAo2+JI6fEbccf8MbdEdqTwPMNi9H+W/h/K1/6jK8bzoFSy
jfoxOA9wZHsdZVubrAamJwr0anlQIvAKczJzAHtwnLBBdlNJ80XDjMob6e+DmQuT1L4LOEPeQVT1
f9qhzv9xI/UjXIDQekzQiaPAJnKd6mZoblNEXaJGeqG+cucDLDl/b4uk4LkPhb6MdvbDH9FENQVo
Mq2Ms0P2Vj4SQLAha989aVdvtUQxbUfeeC96m6ZY1BBj3CQntSbzZ7YeRArgp/e8ZT6FXLt9QVsp
N67RZQeZAQdZg+VCPTXJwLLlRY9avU3Lb5j0yCzNlvhENYzflpeWIuvQKOOH6crm7FktZJLlT4Gc
rk0aFiCOIYwGC85VKUlqmUck/NTg2PB4TEcGHdWXjOrJY8s5DIWHMV+fU8LCP8t8RS0yje+hVddb
Hy74LjEgCHV4NiehLV4XG9KssECyl5dWkVbeWxBZYnS5N8fgt9UMDeaQ9tsaourDGBl9KEvvO7zc
L5MwidqG0Oo6xfw2pvF81A4fboBf9VZH2EENVvHfEPwV7IQP+ArZ2YNY9ZRamBQ0lv6NocWznytc
/LvIunrz1OB/ot9rr8LNzmmMX5kfwm9wxzsTo9/JZGko1225S9wQtDFRwNGRmotdU8LpyaKqxAEl
gMEyu8XBkD2dlQvspE2tjjomImsOyIOpdZXcOQXFK5//U3aTCbOli/cVLfAr3QVpjkNh0aLGcm9J
mnxD2dMh830Yw20GNTuOiUHNWgqutCe9NzFvM2bHr2lO1W62cX3wNC5OVgKFvsuDkPQZ0b8gOQvO
uoYp7JpOshv81r0HVdnsDcr4p36uScOamFNNYs4RRGoLV+WW+OEkRNaYu3lwXV/SDtWl1aEeyDVZ
netayCqg5pnyVPnBef0pw26wnQKGqSUOtbMJDmpaRvNYXxCbSaaAizgemD0S8iOpF9qSUMRCM3ow
uvJTaYq3EDXDMXEixqFxyrxeULlJG7mJHXYmNq4JjNEEX51JNbStEXE0zlztlMeH6+XYIO0d35LK
my5KFidR1MNrqgE267J9BIVVHs0Icl3a+hznHYTsrtpiNNKQyxpHx9DKzD/MrqIkjD8txz2EyldQ
XNPu4PTJeAyd7l63RKd1vv5tzkzgnO6I4XlwtEY8VcL4P8OT4bESFRJjSFr3yM/Qmc18z9z1fk79
ixebGi86ZX+/eGPxamUtZoAitve0hL8GF/Tc8XzzV4PcUJrG9GeeSK9VSj1rt7d+WIsv41xWwyXX
vv7sMRbGn6wXbX5SEsmau7yEQ/4RxR7u2IP2Ty5eHqf1T6IVPiK3KjtMAT7xYQdJGGzw+6UYNRO9
NIv+er6cr544I8w8mL74ssYOsTeurKzY2Dgv6T+wiB0Se3jR0+BcQN6A/YcFlshmfGj/d1OhBCbd
L3PohIt+MXoysP4cTXH6Pkw8TN/wrTzkwcwAzwt0cnbDlLFNCIiFCwqNWSJ76ywD2zpjfWud17dh
lsR7LTOwkaK6qOVFZHEGdhfDXo7yboDq5r70VYkAcWn4AqE8nCBAaZTXe5cE8u62mAX0Lgerbwi4
xrgfbLSlWBpm5UxYkqjGC8KkkcgZH/2aG3qw03SH9p9gkp7temtgYus6CqS+MNxXm/SA5Q34TvuI
+r451GGfPFf2eKx8t72sxWctCB2F7EwTFPcLHJ8T9rqUwmXPxa3aR2y6RNMBP7lBg7/iXDJWHHOG
0KWT/Ci9jPgR6uQ9yHlbQc51BIaEVYgYdH1rYIl/7Jv8VrV8SKxiqSmWu0ZP+f+/fP83JLFOWyMS
mQS2UAPuqc2YHeYZtas9tEh/l7Jppj94YXOjemXk0/U2hD8b66jcwpQTPrb8sIC/+EgJ9KGiOSqO
5Y9yHBbJkDqXRncPoX7u27xyPt3cGs8ZmXKX0EXW1DOhFZnPV84m5ogpMtS+i09eF1IFlwNodRIX
mIEG8b/89eop9SB3567ggEkbNqYpIoYDg+knIyPuYrT6Q1vr5pZ6mLFndnQlcE8u2UbiVCp4tn77
qOcJw+tAaogbWt9lndkER2A9zpuAnYCiyPiqi7I5zKLjGYQl+qt008tcV7ukDXI0doX1EStilB3p
vcI2B4mPmOX0CjOoqPWIRCsWEzhr9g+V4eGjIFGPCysb34TDgNAl1vUYhWg2VTLYtyFDohW2N8fP
OMO8jCPfwiqzTZ3uPXa6vVF48j50EInMXlf7753H7Hnq0Nm1UfSShsJ4dus2PvS5yUTLAE1RtTZe
gsE0Xgx3CI5Tpv9pG7oUnzrivZsA4G3Tyy5SGRLFsGIfEtQbaRSe7BhX8ODkplPyulacpYWjLMiO
iSSP9nnkzq0ntmtZDSSCEbOMylsiJfhKO2n2D5AghikB/Ehn0SuqCTmQBAfcznWAtkQ0YXgwlTrH
aQk1V2eEp8KzTjLXvBSzhe9nZpOZOZB4WC1vOfemF5/5eKBJiuo6bM6yxc1dOflAOpjjb6K0z7EO
6RQaCoERT2vnOV7nOKmQYMK005xTdEg2wzsx+hnkCmv84zQMWdtp8WBZKn6rnQXO59m/srDCm9Bo
GdYbn4j2n0Kom7Qb4yziiBrbgZMILXQq0Yma2P+maY0thlNyCcZpUcquX1i10FDXrbX/3/1VBtbP
XgSwqWpK/NLCq3gOm0WY5eGNFJnn2AyvXY1P2VoPuItxlgtOvmnj2Lx42YS9g89s0+lFQg6n1sPO
iOO7QGxvWs6BGOUSHxd6kbou/kKWDQ8GtRcYSWrvwzDPuXuRWV6KZtxOJR48xaz//l8t2KUWBWHb
fSY+XusFyOAlMGm6MllbG7uV6NE7l6lqSTERzHZwlijrtr6jmcy2fd8yeGDkqUNaajqsfcPjfBpt
z9soJDtuqtDH29nOUy2qqISZQ2T3mK/iXI1qUHT7OJ1v9Jjd3cxQ/JQ5tyGaI1ozpYhJl8YpmqIv
LIRhaeexfk3q7OqPxMTFHMCbbvR+uvkihW7Gq22y+MYia78spug9jhvU2OY7bg/Za4IqDCi4DXyN
x0OnyXLQ8zGZ4aXYgUMkjhlCcFBMNnHvhqwcveKZ+Dui+fSCGt4yY44DfrMDRnrQv00/tD4qXN2p
qchfLk3idRRwLKwSYpPAxlRsUmeUgQOenUtWRGlP492g4E5yxUKPqUieLLMA/rQtQtkkVeoKW8BA
Bqk2X3LXgpTNuOdoewNWwU0kz3Zqm+eulQj9qjrdBUA9y+lPzxC1H3MQ3VSKiOf7b4FK/BzTorg3
Nf9vZktlqXW1UxxqBPDICvnYpgdvPeyUfQWifE5NWL8D0OXzd3tXdZBa1wU/IxU6AQMd44YdVNmx
s/l+7Btr3FhTr04pYonvhhqbIJrPJD+uZ0rLhdmWiwWo/RSOCOcqGQ93HcN/lHH/M8kbxYGFE+UU
mZi9y9cm88gcAhmkFR+h8GftSB4SXv7O0vhHIsUKj0kSjRdxPmExuceO49G1bXX1oya6u1AdOiPI
ruPkllfTCJV9gOpcnUjVGF8cgwy07xJXz+mPONQf38sZPxEspBoCnvvKJklSuh8IJsg35aj+PtZN
HMLHRPR7QxqEGWduDoXGhcQDZkaYs25OwCYXVCHloekodNe2fOw/5gzr0rF/5UTTrzHdyIs5BSe7
IQZxyu1fZEhGuDYPrBHdqJdMQWHOehwNQps1Hsb66A4zcxkTUXGIeYhcjiBP9kQNE3gCS0s/eWV6
GlhvDLsD60pLKNiRG3kK49n+oRbFjD8dqyLL8dM1zIvZxQgVseDF9wjaKvQD6Dj8ZTAFQGe6477N
2vPaXBh5cPk+l5yAkh7l73as++4xVbCt159t7PHH1CcAFs7gQfViorucy+uL3zuweSZSDPzM/fy/
GkRONvOfWaHabm1xCQN2j8DDlPp7d5/LAR+gIpqIx2QnihzzZxR1/RtZ7ffvWyeH/Vq1/l/9Otui
26pRlfqimOCOdicu3fKPry96cOhdl9BYx0nHC6xFqjoPSvEcVTV8M/4bjlXWIYqze8q+fAP50Nuk
ZVK7QhFW56EyBnTgBA/4cL5gTm6PzAisqZbH3KX+MCpX7O04RozTlTddxPmrLMP0EbawzumVvawv
PoVDeRnlbYurc08x7TApBiDCtVb8KGqEG25XIH01LK89uhMDGxzmhpcYI5opJwV5DMPzd5Gd1LgI
TzyyWhnvRjk7J1HW2SebvvecjyGp6rVkVoLu4RCEzFib2f4V9AJ7iaIOBF4weXp00o7Ba92+JDUD
hmzS1iWvYE/4jI62qVk/orD7kzFtuw0SKVXjmPlX0+BSpZm25RP576Woj4nyF3sr/6tAz8QIlF5o
BRgpEsk4hUR6rsvmsnb2HSyetchhqjJsiRcK9yaam8MMtrMIu9gv89QAsAmpvB3VX2tA4L0qDUJ2
l7dCWnfVJ9M1VF2PAsHCED1urOuId9wxLBp/P5blojG31Lk1kpsRg5zUYem/FJ4pH46o3yrpDUyK
Kd6Bf6B3KjFcGyIEYja2SzgUjxjjukcEjVLPkXUpRR8S2N7ge7RMCpqFoxgvlBbbjtynuB4drH0o
8vXcggBtypokmTZymJrgY0hAXPV7fcKpXEc8PBQ+kxmkr3xRDi4LJ+r/CyvDfjOqECq/ir0Q9gV8
4o4R4GY9zmcHgxXcdNJtWfkwRRYhvp0HznZ9LqXy/zL6RrNf6uCgFYLrknDfmwycs4NFHZ7sGsWF
B9vQtRsTm0ayhIwJf0u79pn62aonbpSyqFBzeFzXsz1pyMdLaG+UZdlR4SA1J2FxSoZBXKIJjkzl
UQeVqM+OHWxv34Yj+o1Km+6kd6WJkYDKRkbxdvSVVFb2KUPYSUpnksE8XJ8VdQ0g38kpXFKevCXv
D/YPO49/YlhBpp/FfJ2SD6vAUHbPYNDjT0X9+FxIxMVtqLbW1NlXIyz/kfVUcxRwafA0vM2Fqvfw
6PXepB8/X1MYulfAGPaj8G4JNT1sFTFF14v+jxH1c6VQUtrrJloMc7o1BmIagKjHu2r+iQyrOLST
CcfagOKm0TQTswmxva2nWw7ihYjVpuE1he3tYkOmJInkXzTz+cMzxK80hYuqclefZpIQEjcKXpxW
HcPayt+LBkZX0L0xVX0UFiFIrFQsNvG1eIjQh8MZGf1LpPvhyjT40TvmtG/X35UHooXKL7x9leIf
3IoRelgGvzwfAgrDOckT/A8h/c8LoNMt+M76J09C1Uqkcw9H5Ai0yojYeomwLNTS2pYjZLHZIxaG
NpyhA/g05y5bnGvlB5EW/mYY0bY1S3vVJiOxH8AkENnrpSA0loJwbvlKRE2NA5btYsGlwCqGp/UH
VeZm9yxWhHgZX26vWTMD0FCIsPN/DjBdsSCGGpTDLiOC4AMHVTNKleo57mqsVhSYpQ2LuqwkDMM6
ugGiwn7P4+luCxebsbLl1ARnRoMuiPb2bHQBvqDLl2LbW7VC/EnXIUsPyen3TStKbycnqFGR8OUl
nvQC2L3bkWxuSpG1KsOs39TGS0Qp8zfzyj9BS2FBwentxy4nrd32Ufg15MM1Q3H0hYNdOh/vKexL
Jo6Ao9vB9jUyxJ6NWpCaKqL6XA2pic9bDbnbZtUkbD2ypX11i50ks/plzjwobpOfbvBGVG8BKkkm
bk+T5/7rIbGjvhJYd7GI98KN2hMTMay3wppEbp88+LXASIIpv1hwdNeHWrSB+M9eTDeiwjz37Ct0
MhBmmTR2R6NvPo0hn/8YSa4fdWnBtlgaotxLxKnxd2WvljGygku00EYMu/Dx6gj8PSXL73oaxqtf
j8ce+ICAAZRuHvDMhkq8xNqwU59ZSjGvffpA167ExgTF3zoBucdMWPq9VwE4uBrXrbJP6scUB2/9
SDZkPDKv8IIAJ6ReA3HjrODX+QEDi/GOpUV17YKifxuUtXdGaR7M5dST7CvHxlWnxOWmA6BZ92ro
GARJqn6rGzYqXoM2Pnpd+/sCxyDSGUl4gEXwlKMBPCLBrRnPSnJvSA8oizi+uZhFVKX26DXBdLSr
02cOyODohb/Zetvt+k81HSQyNyYAdtIiufJF0F6XX3LuQbtSfnHBiX2KpeXdm7jqSdxzf4L0Zh+a
yYqhkgR/24FuAZNOSlcUIx50yHUUMrowWaIy6g4GhHqYcR4JBDZReEjzjNBQ5zqT5XVyyI0pcMu2
+rx9Wi+pxaPHRNz5W2vTpHdnIJYTakl3hiVkpEiC9Fu835gOIUfNk+qMD+sv0wD59moxXuLKYT+1
6I2rGR555YCXkWtoFTnGGnZ2EhEURLNAPRsm3fzRTR1pMYN9DpTt3EzHfxSQ48hFb+S1cLDMXT9T
WbQYxXp0AHQe1oubIeial2bVWnI1xtLFK8fS5sUiE9xX2Xwm4gSOa4NBq5Fumxi6qKLa/dFiokoK
rTpluModjMrha5V6fIHnnM61h/PRpsvt5tl3jRYLXVmgnMzDQ4LxzyEaFjn/MjMNWyvdtyGNomzc
+p7N3+jYiom5gRoOYnhLnf4xdVFHpC/Q6Xl5ayIvnEsLFe04wtbqFhteXXWY3mJe41QcK2roPmvg
7IVA4h9hnnEum6bxPOUYCeU806e6gTnrSxEcawOcZWlthgHfwn7uS+Qs5BmypOVHUbfM/Ht15jiz
SFORxtGWGBd0kjGeAMlEgROymdBPWJa4VkZMAuoypago9hGhlw25FXDqB6B6WAjBSx9AGCdg1cYg
fYDshs2gU1r2oVxOuhF/YsFk6dxboTwrx22wQ8DFPW0n2LDdbB44v7tbQ3XxKV02tlZBSne6KLo6
SNJHyuoNopjoLc1K9hm4wmbyb1UrhGxqTPbUPqhGPOL/yIPj7Go8Uoggju5NPQMQRNDD7SDNT4U2
Tn2CQqNfaCqFYf9jzBYtpZh/eNLIDgXKajaFgLQ8D9+l0UsfGE2Q+uzxQ+YSVpu0+X1K5WFIq+xn
3am9dp0QdzjjAz019HKP+Oxhbi/sGyDp0R88SQAUqDUpH6DzBaRTJSWixto84V3Xnic8wjehDWtz
aq2HWwbevshx6Z/xs06L6iv2jFsAQgZglrwVphf9ccmgsVEA2+lMdgkDQ5jm/y70lL1WAcGFxviG
ulGcXKt6+DmselF+OF6Myb3vNAeXzI3NWKjqEBNXSnosjPdlhhC6UvwJ4GMgAA1qcDBqYqMeDmkE
2TupSkbGy2Zal2N0cJZRRpuPpyL3BWUGjkNRrehTlB/u/ag0cKEgdc/qz4VNz92CwOmR9RM8mmW+
2ZSooCshL2K5OdNym5JE/I2Wudz6Usv2YPfwGFJd/4phTZKMgCJnNm2wLDna3H1pIcHA9dmhRPOU
zWnQMWCeRvMr8xCDABdPP9UU4cHtufXz+lhVVSGusCVAQ/mqU+2+G6z3K1Sr06ygBHl5jXUMCvWz
tQxHyVwfThTFjO3ca6+QdPfdAA7Xn/reiy6ir345c4Sz3FC5W0sAjLZt7WxRbTYva3HXY9V+70ji
s3EAfytxdz+MVB67eKrtl/VIsUn73YVuAG+ikr+5RNsamkBXj+ab6UDRHuhhYfsa/rOBNcO2mVMk
WWQrXLQzBtAwUgIHIFEz3mpIPbEgF+msn756nzi4JqH7aAz30JWFeWqFc0erFb1YA/Sy9QKUjem+
5ROHuxeOuwD87Sec+VI1N9ctEeUtZ54NxejiZ7plckp9I4dPO7AqHITj9iRHD9iXutoQk7fJoQ08
t0bbnIIG6aoqt4P0m69QMctkk0FOllneS5gP3V7BmldGANK3VnpTND7bwFCbYsHswcUJaVrwgSzW
eLksM3oz+2/gg2lWdE+Wx3JRhmFga9XlNJw6Gb2KOdoPQgrMKgMC3uPy/A1SzOhhvNEgaABUTNhR
82vww08x/aN18sscHTzVlt6BrTw45RnJhoBT0EXmSe0t499BEGowIreaPYqfAuyf5tjVe6vFTq/K
qtchS7FZgnDAdCWCXb4wCJJxDs/4JYPgLsRAI27Sd7uYf0QGimn4ExobjYG2f5D0N+vm2r34WDLA
tMQRL6itH/4MJMETuhi3Nox7z6bvCrifByML8t+Q+CCF9oDpTvm7SuMtyKz75Nf1TY9F9WNhh5iu
b7+s909jYO1aBH/Pzqj29vwQfsPuyAFNe8gW0hli57lzcG9S032AAPLPtkO5LxUODrDC5vMAWrpP
Z7yTar/CC0ajV2qyGA/iGfKsHUH0XC+hMKnfgZ4BNdF4gYUinYKYiq89m4Zhpxgq+bAJLDcfmUoQ
c5dNM6a+3ezf3TBnNFRiRdS3EqNGr9xOblAds8jAUrvDQGutq1MPSSC5E/HWsILi5Mz/hIaVfjd6
aV1vJlsa75GNh6/sTW9fu/0jr0vvFsUOOdQ5Nk7JH114w4tfR4QLaDhjAD5UafCiMXee8l0YxphM
dF5zjipqshLE5l5DJeuFGb1LSUUHaeglUqV9gMAFiz8ThCbW7C+eTeqIhrX5IEpivDRh/6dqYGBg
dDyfkz4xzpY4dpYcdgyzBNoOLsqCAhpjm92Jb+Q3b0rH7jbxcsD2He14GQ3ZPl44HwNqpblLxj+e
85OiyHuf3JCbEKhbHDB7EsLQh2roua/gCCT2YgJZlC6yo2W9Q84ga5CspkCl5H6F8A5U5+2dGQvL
bhDTLvByEzbou+wy4ONUpijNcUkBBPAcb1PSdOOlQcEL/IPoYq33Qw9FvmOW/q1wzWIzWOBWIU93
mPuMLBbmeoTz63nQQGGgtgz6zdDtdyrUn3FSzgdjQLQIY+08TnVwjqNun9jlqYc6ZB8WCmMjecb7
efZvYixRc6bDrlsGFCps9TY0YcT7tdkeSiO92ynCw3W12FV/H8xhPEtyqHdiELhR2ogNomTcNUDR
+fOPMEfwr9psfA2drIUqh497VotTNZR/zCHMbjEWrkvc9vpEd0Qln1XBjFdj717C4ji45XLVmgGj
8qWqAgRZLLHaYx2Fw3tHzu5GN/2Xyw6wKdLxs4ix9p2kkW+yNlm8kh19Wh/l9SALZVbtejqI9bBI
QQGzFZxq6+4zM7xf8zxwQyxYYp8Zo+ClaBE9bFvmCSRhLWdl6SXzxZLT2axm/7Miehbq2E5PaJWW
SeYKkIEu/ljBxtmP1CZXBQ4KQYItQGRWWwAhdtzehF1KOtahQG2wTdMerWzERrsOhYoUcpM3Iqcd
Ex/P5MLgH46ArJsOyy+nJf7CkAONdI5CNCynLx/4Bq3dbm1djKkqn9uaunPd0ulY3Jvtuo/WJd/N
8KbnROirC//liK+WvhBnhK8JE4Mak0GFT9kH/SJEvqWhaloeSn/oxvN6uxtLZhvMJtWb8W+SKSi7
BZb9pgPWQCzHzhVNcJAO2qksIeCI0pf+zMemuZWesclinzQa1X6ZBB9uvDFzNoHs/LOwvqzZIc89
QNWVAVWc/AlBlS3RmqlGPNUW444NbgMplLEFjxAYa/kJzPiJ3NtLCt26zlySJvL4UC60P8P3aa7d
mPQdC0fJCSCQkUZfnI2y1U9d5NAjF/53m6o85NrAGQhwQopv5P0ByS+uASHxwODXwNADyjL48Sgw
z/eq9F7Fmk/jlu2RdTk92yp84/irlyIiPrdq/j1Y+ITPpVG9TmMUXq0S2vU37FF0GhdvY6jfpqEs
dhEcq08L3D8xK6aKURRf7D55+R7QpDaKUYOIxUR44ykKzAATFg/UWFn1lUeufmu0uYxY0cMtd8oU
8XCDQoQqN2ybSx9Mf8uBNJUJ24mHP4oPlc/ix+wYTOIho/fdQmTMgt+Kwq4fnf6l6r1FaUyEyGDC
gDGUec0I5hj69w5258+5J5lohKz1tJJfuBPvPh6U/HIFjjRiFidN88PrgBwYuSHe82H3JbHKsYDy
CU2yqquPAXc6CZC25QRmwrf3s2S4DU0+wYcdg3fAAxjsg7+x6TbyFflTJu4Pced/FxPMFf2X9Cog
FL0NrAdyQqufgw2XCbUAxYYrl1LY0u0jx01HpgjckgJ+edcYChMPP9nEs0UiB2j7LrWRFmeT257K
ChOK9ciEYYijsxvhCiMEdpVk9QR44MbWDzqpjsMixSRCQWGIw2o+DO1IRoLnf8bG8BMi8xZWABFl
Iw4CwfpTdVnbHHIUOOSYvEXe8BGG2GxgY6Pekjh7zpbOduwyZLtuMx7Hwvhl9SjXCwoQyCV8oRFW
3KFoUKAyB0cJ4UBer4lIK+e6JsVBiKM3Jkz3QFdgcac3bIiil2x23yqEOnocp8dk1pcwJcZWdbC3
qnawdmsVXNhY2kENJX0SVGYuf0dhdJKhjbFJnOOm3Hn9iRomo4E9GnCmp+WpbnH9wDakXghXTSKv
ImycY22DfDkulI/1VGsz52oM4TVmRIsdeA5heqmrdBgxZxms7TLRuBUNBTR0ZH9jGH8zhzyz2J8b
/AcH7Oqc4NRn8HUsYf8pa5UdixbGtJWI8GeVd0AU+Bgayv+s7Wg+Bfgc4bpOQtBKnHSpMTc0lf9m
3mKFBxr8XljG34Ehr9NIBwtLjNlfGzmXP8rOSE9R03xoH3lkOkvrR1d58PbHFqWhsPBZWsrUtWxY
90fDZ6A8l1G+VZFnfKaNBZIvo/334rZK/GNA/1/QlKBnDQReWstkp7Yo/vwQO1XO2/Tg2VD81laH
/D/EWblnQqfn+2USt0VImr4XIzfLMXIuOjfdTAHZsGvrZ8r8t+Y7HAsYQgXL00zTaSPGuP7lw5d9
egGwKR+QyiElKaSu32VDmRlECSeDfCRme9QaOThWg9OJVbmbvdG+FFRmu/Vh09olSaeHJzZ74ftg
Yp6AWditLdMEUg3nkAyHeTcv0/Eydv5dr46jgZczKDMPe1gScxVF4MqPBdqpvpEgB7ItHHuSrtb9
ukkIXv5GvEs/ZnChWusDFnvzlBChCuRiXpvQcI/Q8XoARnRTaPKWngWWXY6aOgaD8gZ/J+qCeAWZ
pZdxLOyDxLTyBh142mIaF5/T6q6NSD3SiCm623pXU7YYrbr/6EKSsDZid55rDHkGBzVw7Hsbb3Km
vczb15ixw2GdxEJYO+r61TfGO56K05eO60/s3S5UXNUvWVVwM1MFbbvO6dQwUtIqDT7QHDLeH4MT
+CFKrMHtTs1UFNSYpcYhmLGDT6RwPqv8Z4BmTITZpfVh4dS9i0wCLeWu6qrpC6G87iFQBynwR4I+
cD/MvfEaJsCXpbNtOmVsKyvwmHoS6jPnuOh2prbvg+7R61U1oyiqqPC1evfJsD/jzWo/9Y7PNa0X
RUz1ZoVT/o/VIY2F2LJIo8l4YyNNTuujMBMvcXYsRvPmPGa3EbiA3JD4UjcNRhUrhj/MkXECkST8
JMj7nQOG9D9HNUzP/HnmttY4LiLoW0sHzu8cOowFB6hipKwdaiLIO0wesLV8mbGKOYmwg1YdVwES
C3yG16EI4GN5jBKxaaMeGa5wfjpzlj4qXyUPIm1eFww9n+ISs9M6OLZexHUo/h9j59XkOHpm6b/S
UdeLGXgzMdIFSTh6ZjJd3SDKZAMfvHe/fh9W986qNbGajRAlZaSpTJLA95pznqMQDaWNbzH41KVI
rlF6k+JCXIYVR1+eEa0g9D5Y61rb2hpyGsdKxmccIh0LKBxquULN/etd/sftjQUwCmYkMxwid8zY
41VK5nDK9PTWidbVyO+8/PovgaKytwh57RiNu4U0J16PHteb137Y21ZdhVNF4JGD+wjR5HL81WdU
TRSUldSc2JbRc8kLVXoR66HesjccuzF5UYi8VBC4jJpaMbOiYjNUySF6rGdysZSA7PQo9/E7amoL
r7uRMc8vOgKCURr9UUJ7LjqIyrLVsKOcHsaTIsmKt6Ssrs6QZMTxdp5QUM3XItVeshrIUzTnqAvh
RsdYVd9wERS7RmeDUzj2TTgseH5NlHTHYWcbozhCmUVjoCFSjyM5XDiZ+Ynwn8sRyydFonR4UKAr
kdzLUXnRrbULSoEkZouYtFhe2jFWr7FtXPGEyL+k+4iQzoTC7DKl055mJBcBq9c06LWI8Sca8ZrN
l0sT0O+STrKf4rwnzcaZkHhhqtwkNmCORWeCM2hJue0K03ntwBINj2TEzqpfTMdWTkaladB/hWXt
p2y+KXC7zi1U2l5SYvQ+Ccw1lTGf4wA/b9kmM6H5vogZCw1ciV8zbpxREP9KogoWvQcnNjEpSoRj
nRKh1ac/2zbLUvdLZ786zhS/dUY97+gmOVY7whyXdYWy3Xe0mjiqwoKbN+0EAuLWYf1GNE3aEIzc
NAclU06VJhM9qGLmJIwtmFa4rQYJV1DmHcD0BQTbxxYhpZvKLLxchgq/wAIgx2B/vHPHlPDKysZ4
lB+xichomLA7i9g5aJ+56Kgs5yQfdnqhLsc/rr1fMqKgz9kIOEOd3PIRQWZJP7hlPL9CLdBw5Nay
/DSnUbIvh/ItK9ckjJr0O39N8oyUqN+MqQK7xLTqV4t5sztLM7r2kVpAHnqCkNUUq4m9GM9md80f
FV9N2NdessmXnFrxZBMb9DhrjFHWj4gNupuVFK0rFeKnjWP1iZOf7aAm5z4sUM7VsooOvTCXHaA2
9jQG+STKWKx0Dx1pEV2zHpAXgphak/ckXYsfulN9j4XOU2E+lNyLPJKP1BXtYWgy/Zj28kGZyCzB
1Nd+t1n1Fkn+u5Y11puO6sQoU/PTWuTXx8aBkEc7CwtR33LQ/fHmhNZ+pK/iiSpRmu+UlpMApzV4
STiLW+WxE8Rak5Gutz60oWPLULZHmSrnmnOPGrLZtJrN5dpl5gHhVhPObW6/jVOGYFmPk6/yIBV7
R4HmPg4KORrj8NAr6QpoVVGdmKOnu0Jmgc91kBLf297tB7l0bAvF1Wd1JNpASTxTJymrBXMfdXDq
BggIR+J35FGg10gmxgx/vIlty4KBrRR4g+LxRWN7ftBqfBCkKOMB7puTGKPxkncCWl0prX+WHq2E
RPTXyg7fE1NSAh99/Kww1Zg0kZQmqmBQ0YMOsire1clmFJUX2ckZxfoGspgxJ5Uz7flufLg/png4
mn1tsDbHGpJlbMsQ7TzLFvaQCiHp3Xbkct/qzLv6MdYRsFQWaE4cKY+PxqIoj2WGG4HW1HitUJHu
TJ0t41JNAlAMmqAIY7luW9Kfv72Z6Mfq0aqrAjGnpvDCZDQspXiWxWA/6+S2ioSeqGyzd8nI5lNC
NLBQ8XRoCZvmWGPOrw3QtoqELL62jCTQrVwQv9qnlMxxTDAVoJlCxJdZVufTyOaLLPaiPf4xhIjy
b9kvOWFvWBXZeflBHwotqNJ2OGi2Ly/D5HaP6SP3Z41d8fDHeBveJxgKGDXdTHkL6Epog3wxdOd1
ZYX6mlj2dFDwHuBhni+tNAz3DLURCK5mfYszBwQDXwtUlt5xjiUUnx3iGycukWx2msc2X/nIBOPY
oZCPS9x/rA8d4qQpyAChiu5nqxvvOFi+9cgzXSvvMOMbg/Q6T5DrWbg/jYSWILPHXtX26o2TnqiD
Kme7XnTiJkEojXBh8T4fWvCElepG/NDRHGZUO0WY/So9FEdAwm4hbKiWk16cosXzkubv3U/mbfMp
R5DxxxxGW3NsLUVlnBgOEKbSV1KosJDbZRMexAS9sec83H+JZVRQVUZOpKxVwYvG8RMHw3fKMYz8
XTNfTXxfeZYTFcfTZzymcKma/S5nODsqMSm7OV+efi0q11445zyvPli9TEdpsliWkydeGBBUx0Xf
RtFohjli3RAfOimKa8CQgJl/zfa8HYvR/zVCXoljGQeZTWCeAZHq59G3cmveVlUGfXUuqx8TJJao
TYrXaOjeid1YN8aoZtfUlsQJ85u5Balt6N9jcDolxxvBFuTl2I3WnAiH6V7Ttrsmcocu9/FRLhNA
q835Xl/UxuWmmHNIA06UKvk5mivlBTlQ7/fs83JHKbxCgK9PSONbWD8T4Ty/EKL2zVEfdCiUKt34
gkmINXqxrZyJixO7PiqffPYlyClaFEE3+pljkjJSrwYIPDgO279TkwZG814N0VM1v66rBuRrhM12
hig+RmzfyW2bgbbqgdwsZB2S70EntWuTV4abphoTlgddCQv8lADo2WHx4Cy7prFfQ8xqoEzxf0ek
HIyoT3Mv7RbllEWQOrpxJyFAjBzXJlqZ6d6D0uBiK6m+F2RHtt+MhrFuqsCKGRpSpOvReNIZLLlM
bhhwjAAiWnCHfWH35DHinpEKSIxbk32YigytBtFdfgrDs4AGa6XjlThoWw7frnjv1XdAhDeWgy3+
kmFESVWZ57VQx1Dph2clZZox6Tb6jNZ6axwYBm1JhtzKCAC3MSetVWpkC0wggMkP+vLbv//9P//9
x/wf8Wd1rXLgL2X39//k4x9VvbRAcPp/+vDvJ/GDfrD6vf/1bf/1ZX/9pr/fq4L//Msv+X/+oMev
818/l3/+z19v963/9pcP3LIX/XIbPtvl6bMb8v7X78Af8vjK/99P/vb566fcl/rzb19+AGzvHz8t
FlX55c9PhT//9kU3fz1RfzxPjx//5+fO3wq+jfot//znL/9E6ve3L5Jp/ptGm+NYyHCRQCqq8eW3
6fPXpxTZ+TfKYZtYDFu1FN3Wv/xWcoNL+DbF4lM2yYSWoZmmypd++a2rAMnwOcP8N8MyuIuhxeGb
bV3/8n/+8r+8hP/3Jf2tHIprhQO3+9sXVVa+/Fb/8VI//jSTulalUkWswUFmyoZl8fkf355EGfPl
yv8yiRZsLXmZws7ckVPPGlT2SCfzW/0xPt47Qj4sS3JCPOBCH9/GinIZCjcfjR1t39HpQM/2RH5J
YGgsyauJwzHhh/w6DohYOaZkzKb3PPYHt3ptAUJadv9AihK3C3mQB0UoGQnloQIwq3k9JKoEEWaZ
BDiK/BnaVEtOmdeHKXzTYWWHRcxs4c2S6SrFC7M7QMN4u+rcLTQIpRb0PGi4RtDdylrZFI/wArfu
CDGA+1/kaORkzBvE74nZ07HECAw7S5r6pVn4Wl37RkPDmfSICSb/offoCSKJ7V2PG3UOHEfxC398
ayTI3rB0SFdi8BQr0d5g/zk3yf7zc1CsA6q1U2e1hDVnV2FbO2TpuzTqTnB7Dnli7w2pOxqVeYLj
WhKzMDPBAwpCuJTtKUB6BpukFQ6XRgOHW65hxnNrdXiKu72yJ+G5a4IWujHumSCVzOCYJYx5x2Eb
EYC3eJvMkTxlJeq13RVEthd25ss8RiX1OxyoVRz7H1omn1ky6RPdK2HDC2Ny0pKybr2SDHWRyvpk
2rpP95REMDC9NdPcqE7pXVtPWAooeV5pKmxDGf28fYHitKO0Qi8h+QZ+9ZLHmJUB6rgAPn2AmCUj
SiH3rWI9LiAAsDIeCuBTFUzDeWWeOvT7xDTCZLxVeFYSKquSKKrvqb+u6nkejBOqk5iYR6klOmpl
Z3CcO9n/h6v2z0vjr5eC+t8uBU1Dj6MZlopOwH5crP94KaCZB0g1mZzDOHPsFzaqJrGCu9dmtdx5
7TxCkYD6xS6/SP/+Woy8BnYSevm7AYKjwCZq95cUFcOU/w4c25qzC67b6CvTsdsqtfdHq8TrjEk+
qrcFhjrmniFDzzG3QycX+xYQsIO7QQNH10AbkNqWLWxN64OyAFYu9JfkOgzdqdXSE+4Brq3qSGqu
Mz6Y0tM+sw+WMoUG9h+lla7sd842gW7J7HGinYTW+E45QduTr+Zq38ZmvzTmSxLZr0zN8otjmLyL
8Hckqcs6/Rpn03V+60mAQzYPXzHfRteZ9GaZcmkJZ2UMe6kI2yoJf60L0zFI5Dwwnmo58aWtgl52
Gk6wDxm4rcAZd+2hKtpwgSibRIfRMPaxXYCaloKBTYcGi0vWyJCXx4B4kYSwi1obXNHrqJMSb2AE
KzfnaHpey4NCUFeSBc0we3P5iaHUgp5TTWcxG2cpk87SzYT/sXhFoXpF9WhBdosteevE0ka6AQJ7
StoeKOldUfMnbXRuPSM+LTeuSUbhuF9dyTp090dwkUbVsElbYDXypZeZzKa6nwlQPpPtNSw3FXYG
fb+6/bbXs6Cuv9tw6FQ9Cg1N38frhBWbPF/NeQi54WTFHgMTA5H4EB/6JX7KTYAAUYdhunoa2uiG
+edGenWgAPrK4GUOuq/0o//zZoFHbKzbTwhsVh/7BXlYDrCoUWSewVhJzojCgStgCJg82u5fXxVY
dTmI/umE0AzFlC2dA8lQTUv762VhMVrKkobFwkI+52z35Io0m0z+sIk6qhFIN+8YJwuODCcALdsx
RQGEN9Hewlg1w5YsjVk5roRaGiwKZuAwFEQBYtJTRdSqCqTbdHGugVyuvY7XzcpVTyHLG0JqVilu
b8JK8qx7VkaXnwYZWYu72AU3h1dkbq4To18DTZ0WH4b86Mp7rwW2IOWlT6/oj95ocqQ5vYc6Vd6P
wnitcVPqXOPs9t7tDrMMVgB9X6Wlh+QHnq8rXeY4+ShF8mGgQ6e3LcoT2Js0Ku/YJ3ZVb3tM225a
u167KkUThsgSt7rkIWhXQD+llerbehegegqXRg5bNdsLRd83LFc6j0SllhuyHPtQYmdALpt2eq5m
dbc+WlsbBQPqhoEwwMZ4Sn1acTIed4+IjIbd7PzTTsfLiDVuJLlZW0E9XgdSIO8svKXlXKfOqUuK
E7bPI61ofx4dA4nZVn1CbYQOTA5koudAP4k72F5h3+YEj02t+wYEKQMpWeNGn3plHxJsNQR4TgBh
vyrXwUzxWOt7/P3OT3vQQzUxD23XHihmcUwVrtk1+6xTyBvbSLC3TNa19kwR4RwriICp9KOLW3fQ
gQ1Cw6QRw+4VyD7uARlB8VRxXZGwlu45GkNC51cdyDBBkHQolBnNyRzMUxNVZx2/CFAxdZ8hYpF5
1GPk4yj26aH9pEYpRBDMnDiu4EqVap/Zhj/LrDR6tJRWy3GfeT1eijKfXMtrGDVgKncKEPnYCKSk
wMJrBUSQhHFd7wvT2s/ZVnPQXCosT8pLaZqXFM0hnsdrmy7XEjn6mrMWuqqEM1zNdNyDNDwtvXMc
mu5ogVi8D1l/LypeuE3YPRHMqpjVexuK2Hk2pehpBucdI22tGuXa2tUF1NUpb/LjOGch29P0XVDR
lDJBmyjG42bx7oIwVZRy8jCephJ9NYTTcVFvoEs5lDFS+nNH+OG8+qpE7URgW9FZrjoFPTLAO7zZ
loWCIAMKb9ggCpeYzCDe9059tvvsHAHiqLr2BJCA+OOoCCVW9z3FjG3lTFcxx/GzcO0/buNl7c5M
w6Cen3oizFpt8oD8FqMIEyC7EDxTEfYjNoayCWDIgobRD0nT7+Xuo48w98q9a7RHCcGzcK2iDHH+
gkZ2eBT7odlUN72WwyZPsfF9Zyrsmpq1xxUng+kzA7Yo4Ro34Wh3XFxLqK1KuDYrmWECtZ0cxoxr
iHQtya93jtGiHrO4PiK7e9QpL1Od3TdrdsMMIU5qtwCjkk/TQH7Rqh6YTcoqhdwSjijcF5KJYsaY
Pcsjcn6Ook9PPV4h6at9z988+FZZ5xLEU1IP1If8u2gJfChBC6dbu3ZcNeMAkzYsNJeauuhQ3dga
XyblvSOKzyL4oG2uBZpOQ8KBKKqbkQ63Rn+mFg8L/gpjuCZklQEdJOmBKbjJMLLDIGdf17cJDfaY
tRiB94U6HIayOugTeGTutVB2T5FUgYxNgJbrYamSY6WTI77THK5FDR4gS5g+wTgLqSzlKFkHL00B
Wltee2ipT2fazU0GbqE+AMGExzPG3ryobpFSkmknJfcWOcVLCsqXkpInx88MXO8tDgsMvwY8d0p7
r8gGpt+E0izML10CybyItAVZ2s2Ibrme3Pb6FRIEW3VPGYltMWZfJ+9c21EZugiMXWPsvEloELlR
KR64O6ceIgGsKRuB9W6qeErtPBjaMTAZ4TedGaiSFKS7VaiIis2rAnURRKAvJ9OVkz6QWGfAarg4
o362rOjEJsBpr72wz6vMrnC45ZN6EFsBwMw4WdV8zLYwCJzzY53VnJzvAxLk3tLPMCmKr3Z2xRHq
s8o7ABg4aBNxG6M4VoM4Tr04Ij479DBTI4B7Q+6PbFs3cIyLraqDeRX80ZAlxd7p9BBzGmC97SBG
6C8iSJAcq03s8/YjwbgY3MTKXJ9rq0XRNYGW5TndoNA/x8Q+OqUCQAkXDQNvmaTWBlNRumfivY0s
v9MlD5ecX1SbH7VcnWe7ukovm5yIviteNjoY2gTV2Go12L1OeMhNNiqurW4ksqv41OBFOK3wBuIi
m24InK+b5WoWR553K3r/Abl5xlMKtgJZqrvkglHQwkAKrPUKsn+q3BhiGGsjczjm1L2/F211sept
JY0XxIpX1CN7fS7vwKBR9BC77ZxIajOj/hSjX3I2AuRATCHwiHCb0ZVXsAulhUSbfvabWPbNHwpe
tb4EJ32AVnIiRAsv83CqycqMhlB76p3CTc1oZx/7oGj1Qw+3yjQ77owhyl223oeGe5KGt7omjlPD
5Na12p6uzPc5ce1w02vSU9zET3LqVrw/bWM/khdhoel7cwizpriTpWMJ3YNFwYcCjEbwdoh9dC9+
gTA2Z8MNNStUDCW0i2Lfzcqeje2LnqLqzHo/pnW6W7Ludy+Ed7ra97Wdz81pylUMDlgYR+tkWNpp
DqpHCJveAa3D829KATeyG6VD0j+N0YfOmw7FPIjXmeOow2s9oEeSnpTeClsCBYqN3ptnE0aoBOeq
Hj8rC91WwRBx/jG12RP+nV0CD/kz86eRI9rwm2IGYvpTAy9MNaa+zevwaobM5uUxnAVZlDmREI9i
H2SUqrLi2GjyhLEz8U3OfIw3I/JZplBuzRif88YleRKJtouabJujh5G7vc2FsmgXMmasDL2job9I
hvraG16GYt78wbTcF3iJgGoQSWOaw23ySmV8xkA/2MNxSuITqdEWyjTTGnylns6jS2I3EwckAT5p
Q8csjU+E7yHIDWnQw6Wyw6q2sdhumvaElRhPNxZP0pNLG4qO5YT2BBpgKsKJOCsoCMEUQtis2bEg
uZlRU1vu+VulEL7qxh+DrR2w1R2yD9b5B/BCe5zFjaEjv4vdJdzr2NMrBUIR0jvUanJ3eEDrbFsP
21Tas2+J8eIMcrfBr+SbhxXNe3xLKueGQdqR6Lkk8VzbrMMLPXB4ZLJBjB7/a6tB+iRR65R1jyGi
DFSv5kY7adpuXV349ZD5kvg1s6a7vFPlYV+pV6Hap1Zgf2bVsNU9p6tDo+dup+Cxkt9kksLUnRJB
79ZF4PQOSj09nFmmtiuV/otB+1JE4oTuU+Vey3A4GMUS9MZ5nCd3bc0A+XtQ8QCeJ5HQOXEPSw4q
muW+1/eSGFlzZsACFFcTrzB0QkhwgbA9XdUDo8hYs89+9iA8fVP7OminiR3CQIfqbHDSUReVYV/G
e2vhF9pGUv6CMB1hg76jqstq482xhndiwUoI2eu9MO17P5t301zvud+RMNDvpkO6bzkhIlIOtHQ8
acmnlJtY/dPXkm1jFdR9FgiRBgsZW5phsDPgvYdyKpqiRxYDJ0/1Mipe6qefU2HedDO5wcUOO0Vi
GWDeUCKjZDl2M6Ar4DsxxQNakRCjk4um+qYvhsf2x6/mMsgkKMGlxjBxoxCxFjFO62lNFO5zRFV5
mWF4pkxji8o6ujmkMXTcxrDuwRTbJFhYyEt+ZERDdt0mXcwG4+5Ui09urm+VZWDjcQFQmorCB2vu
19wbSxlgT+Ii8fFnHnlO/O7qWl2PMv5lOIJ8nEvfXs+zRVJZuzm3AKPNd24aUTRdhKyerbPaspR/
o1XHrribucyZnPnmvagZtMHLV01jt1TSzkLqqBIhIKNOTOPHltZLXtVLoazEi26Bw3oEDsoNWZSq
xchorw3CK19FqBrm1S4/xqI7qD+ophy2JLqvsxmFULtbJr9uCFHIhK8RiwtaW9A+tuupiI1jt+in
xDlnUfE4L1ZAcwsU+OFCkGyKaoFd14Q1Sn2uRUWeYebnYvUWLfGuJsQP4oHW4TDGzj4z873GQWFY
HyvRg9+jJPPqmHY06VxZT1wO1wmJu2xNh6sErxHCG5hluTKeKq28SdYAPPWAQclbLeEtpk54D7DQ
2VOf0+8JlWDMM/XjIcYhQNQmXk74KQ2RPGFa/ZYv5hHshcqXI46fVPVaq/0TtoRcA8m0cb6m0+5x
wwStMbDY7PSn4uh8BT8BTODUUkP9/pazoYANt8sYFEbFGqLfFPBfxiBmegu3GiL/z+hIhIuzOn4M
Xxn14kxmZqHOgdZtwFfEHFa68MtDBLmwJ8Vu0sJ22Qql865v4EW3LU2Xiv8xJ+qafw1WkMdxjnmH
eqrksnFZw3kSstPF66f8jkfpHnUuxkcAF52GhClhoGQSTbQXGbFrVRHK72KW92Q3b1V0kjmQEsnZ
szlvuXthSAMsq2nnxVHOhMiQxm5vc03dzSwpIaDpyXGCwhg3lyiP9uu3tKB2JcxA1nX0DtDUq+dc
B6ZF3MfUabuaHJ7+Bug6hE69X1F1mIS8NSgpOyjqt8e+BtMvXVXuOi0TASUKK6Pf57cMVhZFaWRy
/hCjZH2qApjivhuWK0T6pyEq7naiv8SEv1ZE1YgkejPM4b2V13fUU/iK9jPS7qzS70qb3c2iera4
H2SZH8P2L8mejvPVM1DxxfiB6682pTdz5B3TRBhaxh59xV6DZqOB8ZTsQDHngM1mgOIBMdRWPSer
fIEAIPWWV6k1w5Ltq6HGJ0MmLaP62pNCTeKNydByWIKZRl6mkW+7fTFoZxTE62UdsKUQ9Onbizgj
Ttl22MzzNjthRDtahH9MMjVM4TcBqulV+nnTiE9P1V3zJgOrW5ztSOwFkYSAq7acVBJ8UdzE9dhC
z3WOzBglE3cdTuhWJfzDw27I9iuHmFKoSNCoKwofTA+vI+sE3kLtTJuTVFSjPCnPsg5yhtZbr8Fl
oVyJSnsvuEXUTI3gi5EZeEMSOnOXS9rSny0aXpu8jfEhDr2acuV3OYW5yi1b3xJ4niEUIo2FpONE
vpmWcu0CYdWeKgnvEEQObvIrTodB/RbnCLekNRTOI+XVCrog407S2RcU1ueF7Oc699eHGwVwfAc/
Ni5x0jO9wVZmmgD/5p3J0CtCwEnwWvm6w8A+O5E7X8z+ZQSDbSxtgJbpu9iNn/pSHkEDHm38eMIJ
5bo4LY8t/n22qntciTtYScJRzEPkIno/ZEaNecXai5431rSJpjE0RysYCTIBtiUpz1O2+v3Hw9E9
p5cH6LrUAtwRfmZtJhBQE8QrEXu1+IqNtV/MfautXjZ8s3Aw4aUwwBQyp4evCMe6pIlI134LjbJl
pKVGV+HMT0nu4Ut5MuL8WU+25AyOO4Wsn2720fxyKJHYRli3rUm+42wKgToyna9KtSFG3uq6rTQS
lLGRiZbhuHRZqesGT5N5t42S9Q22yxbsdYHXEfPfmnkt0aZO43jilbcJi6fTFAEFqgjQgC87xSFO
zyvFZcXLM/tOxNhYt3yVfzzXXrUfZaWGSXSJO0/vrDOUefgM/ZPNsFdE8lahZ7Dy9hYx8NUs6+LJ
v6dSdizi+EjOVN5VuHjHA7kGmf0+aOYJVeFpTL8l4mrskDmk8ilFvyOb3YH0V9k+11+Ttd7q6vck
q7iefpKevJWBei7sQxIrwauNX4xdSHmCjSNvCQMhvdElyzJBxczkBxUjPH/ZQtGY7gMWU2t7MBX8
Xo56IAj88FCeObT+VkHMej0d+oQqTXGHAJkywJL4aEfdYcENDyqNPE4mcPGA9FoJZNv0EWG7uvb1
p+Q1M9cc7ATTRXaPYFwlHukDv/VpVONLDimiMd61gqj6mJ/MjIXfKlwX5InMWObhAsjIq19g22QX
Rha+WH6ag/2CbPPVZjngSOXNdJJbFinXvo2vBjpO8TpY9a07kElOsKrIc7eyuufWj+UogGAUSn0b
qlYXCn3EkDWGdfWQcYPXZNne+IS5dnDmI/RFAPDgl1me8fEzS2EadfNxxIu3qskh2jrXegQVmnxw
8zmMSX5oiHiPII/0t9YZr5U0XAis5InzsUD1ceOStYkDkju4upNxalnxK7OL/2liLv/3gTmdmwV3
GbmQiTrvrwPzkhvzuM7s/JXkq5gvlb4eAWWcteX68Lg+dka1zoEuQV1SjsvWwZCKRCpoIjPQdYc9
oGBwXIQ4P8Ixq7fsv2glN+889EEEBvmlLV4USEK8s5jrRm1QscFjx+tLm9VswJnFbre89G2NWIqV
BffbOZeZwucM6zHtehl0PsM6jWi3G1YVagQoIsqPkQkbQ85OUi8j7fGLmjozJ90tla/wOLcZ0Z4P
nFeNdnMs9ysTpjGYEd5Pr+0yvMwEByTKc608AiKPkzFey5U757XmN3XIbR5cFb+63MP2dZsh9fTx
kNEYqonsNjuio3rtIFPate68B0tYYhGbc1YmKRlg63WSScUmiSuOLS8leKKiTrbZDHyAyi+NfWea
+7q39+lg70keqrAtQ7GGJESTdY/s/rlKuycJaH9uOyhzNRxXmBCEg66KdqPabBvPJiQvY42sk1NS
wTAtc9cayBZKydw42OrsFmbp6dqArFnxutjxSIf3B9bGk8lumEEcGVnCpoNRLU88i371p/wmdysn
0MQQZqD6BVQD4UhHNAY3zLNJs0friflEtvrbnGbXhBM3Y5iYwhiQn5jzKsTgGaWvJIYXlbv5oRm0
dPdfv11V2f7r29XSea9qjmmafDO6AhOxwT+uPReh4TF0ZifUtCREilVAUZVvOPTurWc29WlZQnsd
geviA5T0GzFpY++vwvBXGZgv22j0emoZCN6+Si4F3ZCGq1dzOOtrhdSGa89EqNMfCw5mh+7bLhPf
WRAHgN0ndcAwPtHe71Tewj24NtOkWZGbHYTENZUxlpReVnDijiCkhJuX20leyKVyDjDPgpleyerP
wExV7OG0qiNpVvp6UPrijEP5MyJEIL8w2eEV6uCAoGEi02im8WMi3tVjIMdLYH1vE4Z6N82ZUOhK
p1Tl9mu7rcrrjfkDK19dNS9kztb5cARkacYPDna+Hxw7NCM1HBmxTgZ/uPY2CXUnoiIg484aCogn
W43MFiPt3YzAcBWmQeSBpQ0gxx+AWk6lFwm3IpNMXnsXvtQjxtqLOVk6/ddQbkJeMeiE0ROThA5d
UE5PhRp2yH6wjEqo75TS9jBoeNGlfq16khNSgAJWG5QT1ZsPWChgq0eV4tr6pzU3QQ7roX5MTLTu
jOUcBMJLaVr3nMSL7kKZe2Z0ozrIi0vrSLD4YXDkPSPbEP1wSPq1eG5NJORAsFd1PJftfEma6ZqU
yC1wL9l5GjTp+CS4mqhPIhLopy6QQtM4ScCA7X590ZbuFf//jfjC5RCjsli4PIBU+rPU+e3Q+Mxl
sBMInztclCm75MX4sM381koQXNkmqzTpjPHwHJQ5PkTWq7wQW8MgTunUf6ixsqOm6etp16bl/7AK
VWVDVf/p3m7pSEA1W1YcR0XR4xj/tAztnQxcHsBk8nk5pqw4sDD29k0fEh87UK4ZnL7oYzTzexrK
1hCicbiI8cVOg9cF+EjdGmfUaM5DENLe42Y7pG+0KuD0rwzptyqSmkV2gpjvzGSTQQPIWYxct7lz
2bxwCNCOaCxHl5SbBd2+4YwuK+DoJr7Vdu7xwo+zEaicIjKML8EJUjs41Hi0rGQ4QSZrOZTDXpeO
S2YcHtsMaQc2alTY35aUqXGv7yR6hmxuXM2ZXbRL7sCbvoH2RUINmUjqWO/UVuzQS26Eyu/XDvuS
QN+YpJHxPaVuQuAZzdoxsZWjMS5416qjAy8Ju8hIFxTWcxEYcv2cS+XTUBtXWUA5Mt28XlzbrFxz
PFoUl04s7ypqw5GbcUIMq4w+Xg0GApunIuZJWXe1QcqKd7JMbW/H78WIO5mFgxzRwzumi0+UETfb
YS1ze40b+ree4sf0pna+RX1/ndvk8r+ZOo/lttV0iz4RqpDDFAARmCVKtKQJykrIOePp76K76nYP
rGMfy5REEj++sPfaUTWf8qA2ZaACvduId2v7lSeRKFoc1zWLzQXMYEwKBHNVUC4aftG12AtWahtp
5cIQDC04cRsNqCx6BGJ4Yjn4UTH4ZgLt/lqs4KWYC9gReeW4pL0p7JuNJbEWylkU5Azdevuip4Ha
Zfuszi8r5VgdxAsHaTwwarXCgrhSRi3lLEHuTZEvdQfWQUvyZ13qP2M8+HPG3TTBevZTxz+oKwFa
JiEDSEez2hcdT+jUps/yu9WAkgZi161kBySKD0jZV1352kumo35P4GIeHgns+NFyAnxzRLd9IKBd
3TfcHc2/W7hYZI/+1dYNTUXt65nus/gOOssIxHEklOSnzdi7SdUeK4i2WgfBbI8JB2lxa0b1+Eh6
NuuXnPaGSy6Y/uiD5WwNWGsRMpM6uYkj4qutvDlTPATP/miKvlmDnyPlhC2hTEkKOiUsPEtLzwKj
cpH0yzZXPMuMLo+NhTZ6yqLbJJ6Luv5i9O29P5UfwpgwsumRqEzsFpWQRkvWJq9OQLDGerjMKp0U
wBHrxCBpv/SFlxCvDpb42LHCyXRWgp/IT0YlMM0lWOWGuiIJfmrw4VYheEMw9jE+G8mLxidhpIVI
mJv2VhjDNvIb2A6vagMiwCPBFqfDYF9nq4ICrB775LWlE84ksii0z6/tqYGOMfGphATXaxUmhqtB
xFu/mMcxGmlVrIeva7nuCdngzmHsq3nYN60/IxBhfQQUyEsLYzehnsqEmqIi3s0Cdxve1iWdHfFe
PXMaB4NJpI6n+ARS/9rAOF+vTKOLqrv3i3E/bQw/KjOcGJqPROos5ucSXUzVwqX0Wwy7Ks2elly5
Rv5CtAljwRQwy8t6l5KJN1TpN5LlacOOuzkupIZ1XezpM9mqJgQUd67nQBu5ZZtSSOxZC6J1OXnk
1Xomq+3c+LPMaSigiV4VLO+4bLAdF1jeuaX9rYl9h5ZjjDua2yY2bPksW1S7csXVpngjOTJxubsD
YSyj3YBswslKmAQimTQI2J9YXCaZvzTdQfuuI6cjsM7Md4BPWuaZAAi+y4P2gnKX3OfYhhwzO7wJ
VG2/vWfExuHchAqsiAfhZRIinyawHHbx+NtSqSkhIkI38e8JA4aRjXTr8Dq2dL0AGif10lg/opEG
MfHyNOcdtCYPHKnL8WT1iCcZqR9UxS8Egty/+GHB3LUdb+QXkPjYQ9lqBwQieGxUxJ4lVS/7Etlr
KK6XnaSZO2bJmgzdyh3y/hq7C28PTKB4A9cbbpznkbLScH+VTrmVcX4rnP6z6tU9sr0r03WZKUik
DEHS5IHK2E1KviqcZsNkeGU/eqTA7VAXyGdCp9zaOqzKiX2dW++ar0JfztIlrdtAP837JHQT5jqW
4RtkO0tMDpsZqB8ZDMq3DpVENgcvOnGhx7dJFV/elBWv4u7++A8WP083BvQ5ZxW4fo+wa4zpVYin
ejAQx9/qcRl6nGAcqIyjRKYFDO0BIk0ng/teZgdEAIabQl62orxKwvxMCXQS0gHyY+FM7IXzZLkJ
o3KDNQAvXLj+qml+tEgaHVvzFWxX9lAtKj6jG7QTUAP+1BsttUXf6rSE7V7aw/eoXNIFV9ia208x
Shd0ReFkmHT2SbA+6zvAQjXjVITnh0yRQxKFdxpz30S+yWfXSq7pn4yM7+q0NMSfKvZyHZ0Vn7kV
9PvF0p2pfkqOFivcWFpdGfd31Rc77dbgThrjjULC3Jncf7VLAZOxURtfj+pXYg7vUi8eCgtSUhP/
kUXjbiTzPRMu2nRQplucQq3qPsWF9ZXboV/F7FfuUlTpZv5jVTYDfl5P6aKr/VPbsQFemp3aH+m+
y8KyVXNESsUEk8/cJowGJsV8dMhMNK1xex237NJuCqEyztRzW9dBKABJ5sWGHrRmb9L3I7czI/hv
sp5RAzVMBAUiO5sPmOFEjAne8r4QJ1EbUBC+V+T2W/NhVa8PVK08H7HwGRxtterPEruqMw6oR7xQ
x4Ylam7cdLVUoQRltvfwwMDoMdz409y1WuPp/Vlk3L/UIrmqn4KWUNvYEiKjxt7MX6P4i/GA0JZ0
v125JueRzYSwk58HzpkaeQza4qayv3uDW8sbgbKwfl+g3yHyqHnHsu6ANe/QPdIRieIetQNeD8Vm
rJPPX1hFAsbbjM80CInDz7gOAZky27izBDjo063qiIsjQmYj3nC7QIiJRobS6RFf7srufNxQHVEB
1cmzqXoM3JjOiRwOYkPLj4rxbZq5/OOREkE96UDR2/tgFe+G2b6PUvQmj8/KugBoje3IN8vsJhrF
81yxr8qIdI+HMzsnaTgOGSKPRT9wOq+ry0JJpVAip89WHYFsxfywhTFndOjVFbfk4bvUCqpyLhIy
URqcHVtXc536KqUoIdy4s7HMXaGoxhJBZwEAC6Ab48dIZcgx07iD8LK+rvVhSXD1E9dKiZuuu3gL
qvXMUVZvRAsxQ2WUiMygQ2ZQ1CYb7yZcPNxQWfI6cPtMjoZg2HrEnu0TmaL9oELJWnONkUSYQ2ST
M0BiQny2yuPcICSuxUfU70FcQS4D2ttLd1FdeNpxxTqpXF8iUEJAHY/LfckNsCv1Ue+XQxoDs053
6K8S2BmptPibAFAvAxOZ+PEsUK6N+zEnrAb7z/pwdvoYI/2thRpL5no+3duB2ROcoRwiHGLsFos1
TvTirJul3+mzXSLgxTDFNMv0VaMIBlKUymiAdTUHU/ua5f6vnLKKaEd2YfIBHBc9k8QQDmbwmEhn
aG4cK3px0ZbmkuR3Q1pejJr0dO0ZOLIjgh3DRALJMk7fq9Hl1WryL73dvEcj1sxB7MWCeNyq7Rhf
ZpI/mAEpaQjRl+R6PVgTOZiA3o/cA+NFZfNj+ticETw0FBYWssuWwoIYaeUbUslleidgryYhOrnD
eNgJ5Ms0SLI5MOjpompxpRAcqZ05HD0po8gxT4NKo+OfiEZelJCEYuU7pXIaEVppkfvo3BKldTOZ
ZG/GwY8e5F6jAR7YlipIMnfE61DRWAH/wCyMcBO9IQeDIunMxw8YpB2EqGJ11tegIKX4i2JBqRjW
jERFeN994q0oaZQucqb3pucGrRPhsb4JBjnbM2i05wpZeweMcieFGNQLboVzh/JHueQMnh1LP6Jb
iybsBSh1GrA0aUlEV8X6+NMgWDRyl5jjD532i1Q+62vn6+jiIguls5O0HyoPlZE0P7JsTPjKmnST
q9LdOBXvLZUNc3IUvDHLwcRCAjU95vqKCQbjOPNU1pZ76FJjx8Rceuw6CwQ2zopLjqcnn0giqoC/
h0waRVk6QAFy6ECaN+7Yc/KSWpC06wgp7RfYGl0vPVk9rOU30E0frbrfV2z+MRtoDU47aN8SplAW
QylNOVjgS3E0jBBOcdbvpub0BoBW7D1d0pAIVeDIVr/f0fiy1x4eWKl9rB1A2AQu7Gx71gt3arDz
iYhSkudq9czG2YbWM/CLtIwuKmZ5uPw0pD3S8qediQYvZl/nV66uvsivbGZpXM0+hYWZB0kOayN5
BC/kl1in2SO7tpb3JCvuI0sPZ4psZGYfTc6KYZJ2vEZ1PbmkfxDEUcV/q6NSIJQH09SV0QGv+5HU
jehJzsLqOKyevC+M4aB04oEoLPpyU8G3EuGj0GedDT4S01rzx5pFEEFNcy/528I3x5mhH9aOcHWu
aUwspnwyHzw8fHIgeiliBPm3SVh4AFMqlCwY0yLQVUIZNEra1nnT3tTVJktbRkxY+ohzUnN1FSBm
pYWuvOfaqOxpnJ9Eqb4hUnqxxuzeC053quPjDSSOfIgGwevpyA+dcW2t1CGofaBbJH9wX07noUNF
UCBCRmP/KquEGnX6tdhJCKY+SGxwBuRKLWe7iFiZRSag7CaiHqMI+0Ef9GC4hKx1LWSkFfuJZFfP
3eV3peYwfIEM8A4WaeMbOtlyehGY+D04ToHY2qmrRa3bnNp12Q3lp0JpnrMWHYR/7fNeREWsIilV
p4ldZRkaYT5x2SjaFXcwtXaNtB/agJOlq59Xo18Cv1tBiQ4px7/kCePy0i2+jjjLAbFlnFgKiEUS
oiIMEsKVVVBmouGJz1PV+moveXqX+VYno+3YNfrmR7ybZD8gZlNktIhhIUnvC1e8mfaI+oUdKFtR
pxFdamrh327iaOI4WhYcwe1nt4LfqG391IvFQY6zI1Cx08okJTrhGOGIk9o3shUfbZBziKzr9PUt
SoaNg5y5qZu1BdMTXq9T47Yr618a3EYLXBnZNy0dejRl0k6uhKxkMiCzTdHeOiIWRIwl4f+0uTf4
8rNAC4+X2Fo8pnQUKIup7nKKlJbum0/qTWhmKDKiJt4JzNgV8yJlcpiOMJxadAvT8zhal5j1qcfK
JxuCIjywHfpXt0aMG1J6ENZ2MktNpLFuzcMY/PA6PM1l1zIRSpbMw93ocRvGUv+W4VAaUekh2fbl
PbUBzK4jKT2nLBtPTP1OyhvRHy8E55Rnzs2dXB+sqQy8x5q2HcvnBGexEFW7XhuYJR6BDuwYTSpC
ID8nMnfeElv4Mvst1lEA63kygJGR0DtGiNyZ0nzMJHx7auvheFLWfS6kx65rTwpdYd4f0hRdSF5d
NX5ig51Luj3JQMiE+L0f6vchLt/7SHxbEKcntkhQjDGbQVaKAWgcgcJHjHzmlX7bknFLYfYpHQ1G
XRfsL1dDyx2h+lCk/NAoVzS58pQdrDCjWbdCt+zJOo2Fg8BVbWgrieagU0ppj7MJw6s/s8WdUj0w
HcQ192/IPedVG45yt6KNR8jevjFIQJw4elRA8eTBcLA7pgOrovgywUtxM+xAJiGTWE+oC4AYHKam
P4r5fFAqdU+/KSCW4Jhi0kMB3rGDEWvOT6wCOPvQZ0obvV3zZfbJueILvUUdQhj73rGHEfg6fffJ
e9EeBPIk/dGZKnH/1gaRIvk96dXLlTTikvu2Rg5tivh0jIk8R4c6OI/3H5WtcgNWt8vgrCYMsQU2
zute9hHih1tS7Al9qUkLSXsH5+4bwFZv+5JCA91PHdDlJNwr2LjAAprYFCm3zs3/JOVzRqTHYASM
l7Q+2jeiTnxqfxKCmcACPo0Ud2k6oWc7FF2owDWrFOjzZXFdHZ6gYeb6VF4yQsqjH61XaRbQk370
wjGOtX2qM8buCIOomxvO5NsUV1cTIC7YbrAp5vMsmzee9Lq4DvF21b5gY2xtqMxDWHKjkg0irpG5
g4lZoP9w8OjVs95KT2WRPKlLcZWS4mJ4ajHDctOOy8uwHdS/XA+i6eAycQ0VQWFP8KzsLARcbpF6
7FzlMkgmmQxzWDQELMr6QbNd6VINPi8TBAnPCtZtwgc4h6Y0MY0hzlNpeNGRicnIKkQVgEB73t6i
OGYOJT/ztpcr47VbrVfYkKWOII0deqjumQsn60iijggRhxTnJFCh4S2K7PftzIQkUADCIUxjxgPR
ElTl6kEpQrSi75Z0RGiZ7FDbsDyLthezYZCGTT0lR6uAW5W38klRh3MFjypf8G05L/Q2C7Q2hipE
LqMPMSevx4splbyGnyvWGACuCGkLnE6t75FL/SOt3YX8zCeL3GIR29QWDMJ8SzCE1T1riPXYk4Sq
yX/1dxPpTi4djJU4Z0vbd0gmdEMO9SUNSaafHsxlJkcRWiq9OEFRn14StBYasY2vIk6NpkpCSZAw
obGJClFz+IBykLay7mMwA6mt6ibXZHBZ6gwtmZUzOrDl958W518Etc/RAejjx8WwzvOmX3IHC1y5
MTcMfaK6YU4/xZLsrVjUuSDz5N4cBAq5LlDEv9Kz4BQmmKOAxA4BT63eeARRew0nsywgHYPy8b0S
NUSPugpzKCMD0scgVisfLpQ3sihj8qSV117d/JpY5YZSWVsoIGadJdWKvx2CpY3Nt2336hhElNNC
xkqiPCzKCSoQemGeS4dTLJhZ/cosHgzGvM+oFJBCHCzO0Kj1y4k+NAI5K51k5Ts2Q+IpRuafCMd5
2x962A8NChADgsmqP5sNF0PrPOwURk47RdLR0gXLIzaAdGbpidVvnYWSr970gcfdqmAZ2G4Vvd2g
9GAuK2WB/sgrZzaNpPfBo0TKplzIPWNklN1Hgm66nTRoO+NVWKFGLc72tAKRmvbo8AUlGLlcTjKU
odgVfiCB4p5cLuptA7E5G5zAqsPB7xEg7SEwhjrhERYKD+/bjFjT59Bv0WGmRIdtDnPYKiZBu+Pg
UjRCy7iDL8B68vUSf8ffWa5dcZhfCzY+TS2ez3RhSxmyF7bB35JMQ5CzsvgwBLcl6HO8S7FJ2aSG
e6pn3aMpHUmWuEBf9sk7R7/brjJAycU2NCpS1BYqEv8Ik1hrorb7U1fyrTObl3TQXmCSorPUQvVN
HNcjmz6oel4jl8dENQ+CPx5zi2SgHhkZE0UdbzVh6ghsnI5d66AzGpUUj3xYNfUW8kHm5JDn2s5S
0tMoxKcYVZoO60u9KKjK5xjAYFeH9FC8TaHaiORJIgX20pNFBzu1uqeGCWRkbTd0E9XW+FzW8bV+
3RTzHl2fK1Z9AuYG9MFpa0cYX9+mA5SkOyFRUx09UWtcs648JcZHKa6nFJjER8T0ZH0dP8Q2fip1
7bny2o8WLhnckn3vj9hpVJHZLnKtW5KBcWhp+exF23bjT+XxW9gKR2nkva2p55W0h+KyMWTQQ0Vi
WsCvThz20XXq1KMKDAlyHf/Hhi7FGdYdCMDZozTbq4z9aBQnIh2zz5JdH+6w0h4OCSrvkb57shsM
4GYUqKwEZI6bRRyCn3XGa1HZOGd5+HAeipBrG5TDb3OQO9FprV9hpld8HOY93+vf7I/GNCN1dFca
0W4SwnaOG/OoqIcWBVnBYns+6pF4ktkjPhK16TW68ij5TSBetTMpc/CyiV4DtogE8l1sHmfp6Ikh
dA1WAppFfPTMDbvhWbqspngijpWS3yGyB8D5dGi/NpVnE9TwawI0kGZvP2f5oVUY2NPtMLjr7K9a
43UlkapAnpFh2oxi15as/rp+LSwJF9TMXKwrDBbGXswzNRGFPJIhHUlt4eUPxrzmWHm074GXL/rP
hClIdTJhOVXv0ebQ/7HlI8DwUEXZuVWY09CCPmiiVXLuiamSM7vyFPIs4sqV/2ZwAMTqqqK2nJ22
mdyMDUsWuzkNGZW+uGGJ/BhYLRsSQSXDPrXxzBIiKVqHkPOV+3mVE0+WaEEDPsMsactSa99+CpBo
ywMIGX74zpfUc42qHaUgFviwxTu9GUJoRFtIcO8fk+mx9t6kw4vKJZAuj5Tk4Wnt9AtSN40guRoJ
ACKvDRCTa6HoZEjXfubEQUWumjS7B/UYCgxCXvVS4cF4uH6LrvAjoFzTN2e6WiKPqS7xktmCyWYI
hY/lQ5J0yMSEbEUATFY9xyrTXL8PjGsnVGcm/L0h+fxV8krevUdiEOW9zTa+bf2AIYwkijuwh4R5
pQ40Wp8d/m4E96rOzGpYv1K/OijOvZJEmkO/fYmfpeCUCcrutbjPOPHE3O0UMSglTHUA/xwrO5v8
eJt8jAt9ZzBEqdr0WE7bId5cqMCvRdXeVmrKjMQFR3M7CcL7MNnpZ5ptHqqZR10ZRW8MQHI5OnFs
driZH/U+3Rirh16dXcr4KP+NUOmc8KrCS6it9rETObUNOjNQl+UzqIanNukujOWxabDQTJxEnw+t
ZmvIuPtaORrEmKXGE5KX5+LIpnl6k/To1lvnVRBe9Nx4JdTcmscga5ZA4lcprwFIFLN8bMcxwTKC
yKwuMMn/7v826wIkovGRIfsKvgSZOZKI23RZNIqLzwVlsnTsZEyAEcy0uWdSSm9cta4w41isDLdC
aNQ7s89KUpHVo9JOz01UvojV8kpDkmqGJxjoZaBNpdgyFq68XftTrFGgM9UD6oMSY7CJnSFiKXay
mzZZB4wB21CST2bzCFnX3vMPQZvBTuCdjZ0ils7xLp9zwhT8SHhOXA7xuTtI06/Wk6wbpLayxPZm
s/Tkm4Cyfu9f2fsnMyd3h7GM+Kn9BGjTlI/KYfwYluEEzP1P2gp+LfdBcxufMt7QurO2vPEhXaky
plzurak3qbBxcPokACQ2DHRopjLk7HklnzI37Mt+/2ymV7mQCLB9vL0bCEAzhaxrdcBCjoJKZDW8
WYyqMm7VHobOVOTwdCvbhLHrxJb5pinaehx1TjT5wRw2QklSSUQgdHCWcKcN2GfE2INehr6sVvqw
Vb5E8a5HntrtZQY32sBWDcLmQlm2EuedJ1+gkkvse9rwI2afTfNnS1+U9bM27+ApnSp+T0xu8wvb
HHSfVuKRuDSINitvMmP1stlHhrHYY2csJ7GcmfItDF7JCkUghVS+QyixYd9M03CUYSBILlBG2EIr
ThG/NAizqB7FNXGZQZXNg29pcNeadELE3e7ho9UcJ7We7nthJAud8HNYTEl9qLphTwrLcZC2G7W8
RwnqJ9NqBbPIwNaoONsfTjHt8QEbLqtHoXaVug7g7d6WzbqJDzooFobJIpJalU4D7khhaY48iC+i
B0+b7phL69UY5spVFObtm2K8S+rC11KLuLeVLhWQV+E0IIbQUBHxZj2yL80jGduNCfoWBdrBFGFT
BFALQXUqK2RssiEz4DVa1VcbY02iRODKXZcW3Tn7hkqcfGJghDWkJUd3EGFc3+Q5o+1S44VS8uH7
GAkCBoFZMknrkIOui9rcJo3lDpxuaQf4aPMk4gPMc6YDpJhJJvqXbvHvg/j4Y9SsDefjvh3DNUpb
JzU1d+vPFbZ5EGMkWG7ICCSghCvL0jVfHA6w5pCIaBmaIbZl3itSLX8g3d6l9JJabewjaTH2/34n
GAyPBpDPIvWDUeyGHO3TI5wwaq51rZ8rY7iqcnWS1AiAJSlGVktEWoSpvLiMA3JzUUj6/b8PhpFB
3cn2AhKtrd+329CdKnyR4J5PmUlXjwy7nIOeUcE+Reu+S+GZGEQmNTh2hrlPURkz3S3eLZM8yoHt
K9NB4mgAPpM2ZxdKNJDG0VWuNOS8FpotbrhgMOJuZ4PPTgrjOYo3mdya4vKwkaQZXhOjI90PgiFh
A6C/UWcqXs3og93Kw/SNcBSA1rOqThc9L76K8ruMjE91fBkRohSd+G217Y/ICMho7km5wE5JCRDm
WCPeyir8IYneBBPUatfdJamyIyk79Zp5bHiTSnStCqpVgtaz8TfhTryY2IerwROvstDs0sw1HHTd
erZLDc21cwGPFQ0bs72bZFo7qp5xYbrTCq+GUX0lYvtGM6Rs+Eo23fqbR/1vstp5Zv4kCn6JCmhb
Hcsr26BBwHPaHvLB+CtmEHmTdKZZ0N1ZYuqvbTelmg7YrHiryKmjKl9xx3Z6jMWJQQm0ttyToGnr
ccklX1y7lhmupDnsQ6w5w5/SIL56mK6y9tHWx3ZuZOwmrPUFayl1RBpd9A6BPbyRtz5RBXca8N5X
Bu2D0vOqkYGnpFNxWFvWcWSghxs5v25ukT45J+Q2kmBwEEj7OYxplB6kjOkp2AFpWMf/+TtpmTjU
mpoQxKx4XnFfe9zRd2WwiZCIKG0TREJyrQOGGhkUrZZK6aThOHv8aTSrjqhHQkaYkIgqaybiVVw5
0W7rMgSrRDWkazGZl/01GvFoLkUbiCxNIUCtu9QSyDkiHV7piMRtoXQ7ab+yhXr8MRWjU6VxpmwD
03NTMxHv40OPae2Jvq338qicMoJj0GUMu7ooWfFpj3/3n98a+QKJmJ1ZioJCn5p9pscQMmvev/8e
/d8HDbeSPSPFBte8Vft/H4rCrPbgn7htIwqmdG0xgT4+5JbbRoMZ/vdTrWlymiUl0+Hxb/79/y3m
1JmQbv17mLVStMDUBFxDPHxRzuRBkuhta8WYhv8e9N9fiJbBcaVSBPz/d9FvnSNBYg1iCHWcKKOF
Qlgr99s25hgguOH2KY/4+L6iZigCgw5L49vIMbAh3x44UAOVjBdJKqu98vhgIl3dmzp8pUpHYvj4
LL0eMlcfcpGy59yKxhL++6RepzwFwvuff/fvy8bl9yBhtfr39/8erkkNvqLEPvHf/zNATeHT480n
GUqFXnrmnND6BM0IX3vJ2I7m3V0sF/bdPbGz4vZhtYx5qXGSCWLzda0fxmDF36bfXjUOmJuL9B19
7WsuzK8izf0I74g+G8bSVRDNu0CMz3z/0dLLhPnZzFnoFG8bO3kj7y6dhsrI1JH6Hcdlr6uxZQ/w
BAfwK5uqkIw5PSGqYkXQOpgxya12AG8k6DAoRmnoCTcaiblSblAl9Bip05PV7FYYLTI2bbBM0RRY
8/fMSY2/IVuPjZSeNu0jX33e0JzInaNC6Cqy+8aEYnsbPvns5AKu6XVZUrvQAYFIt34p3ExwhHWd
CRU23ZAkTXudeyRWs/hFmB73XpSjrpC/rNZ0bKr2vgxAcUvUQJSDrR6UsxLE+TmOf3sSIatmgxsP
RGjMCeBmjz0gyli/9DTl4b/zobkUDzBXdv03PdMwsw7588QTJhHQJ+hPBGqeRZAyovVb0+Cin/V7
Dec/cToJLl5LbwOtxTdCwAOuBwOQBFfWmgtPmYEHKIcMRDUX6ayrUl8A+bniI878tMoPWd0favQs
pt0MKdOJJOhwOhj8MnME25XKXO17fjBeIs1Lv2cIrPMraB8c9PJz3wpXrfYZS+FtWu2kbJ6Skm3u
ykgvGm5kfzDSa3iv1X7WoYnuQJVGkbchxur1BYe8A8ZcQ7GUCMfa0FGPgnjqPhP2xkQU+OOb8TpH
H7J4F5PMyTnTWTQy5OZ6cjjnkAttiTNKR5VBWeHoiV0/IJXa59aUx4godGh/tMrRMWrDvs9O+egk
pEkwTsBxXTzXFKlmG+pF767aeETntSNbaV8CIgf1rhXeyM9VSIIfxfT41oXJQX2N4ZQLquYI/XNB
4LqcQ0iJCs4NG1mZXZiFuzhaj5ViWD46ZXU3OvWCCVePi0IxeW2ObPj65mnLJZ9vK+0tCuwYoQpb
W8D8PT8gj95alwjPPNlKG8r7ThkdeCmQFyWP1oejxLUNxG9y9okYfyoh2PcXUe39hq4r7RmHouga
wzHtmOHFlyYLCuuPQpK8ghfEKxlabwq4UPZlAlVeN76u7IwFedor1h92GGPBsa16JADxelg7uimV
VcJqQZTHV5w2L4QAeMl6kaX7zlzOVYm/grruiVLGei0mK8xjIZQvyroetnw49m6aMUjQqX+xVDf3
ri7OuBbYrL0mOmh6+htioYKoeu+XP0DbI+uvnB3Xt55A9pL8bslVCwe/AyhaNBBlAGAX/QYXubgG
YGRHF+JYYJGmmuGfEK+kPRuT6bZHCamlgBDhIA7JbsxMWyfGR8vwncq/1VJ/Nrw61XrRdN5ZHLJm
TTL7ceRZV570Tt1NFWsAbrDV2Sp+sEBHld2w49cKkiBAPat7C8mApFwYwAFw4r6FSTvXaRzQhJOq
bDOhytPtOMbkcsdMlb67NnEqFq8kqrmQLXSyLakLh7G/dc1u7gl0U9kBLMmXKbSenPFCkec+Ziw+
VlQtj3y9gvOPEyqv6M4+1LAn61rKn6qpuvRmZ4MYRdYX7eIWifRFUEIhYniYYHjF9Dq/TFAjgP34
uMdsjr0VG3H7x8IDMWeHSJgxi8GL2YGlhmaTQUdqt9prEtk3UlRK0qx7CqCSfnUb6dMadWIAxghk
GneLWXpdreQyC8+Eo+eSdG9ZHPfmE5bTJyjyfVnYxLXgWCTa+yKrhheXkZeiXrHr9T1Jjg867Qr3
SdExHrzIxUEo2lDQp5e6QrGBlkdV8pOccg9cgNW9oCUNGG9imMBhqxmBqachJKmMFPiofimV5WX7
IzxkGfzgVmDG9SlJ9GvF5t5UhJ2gtsR4VZi8o+JJSGLWk5gFRdbUMykh8a64pWVzrGj0T0n5VMeh
KSQHQRDP5Ywn/JKu8VXEwYzYXYVDq6/Ymvd5hVg6PrbFFwGkOM15W6QLZbN2s2RgrWjgBSroSPLz
nO0tScDVfmqnT5PhbmxjNPSFMTsgAt5LxRuDiIfHu94LcUOZbLgdA69ymHfT4894yU4pxIBWLC6q
aYatJOzix3+TJWzGX8i9mCBOCYYfEal2TaWRvrBtSFAbg/uYWIWLVKkWKl9q4z8gkRlc7GSoNhbO
Eyw3shYumhS0JfdoZHuctAQH2PBS7TpafQlh2cqgOh5WexnCT52EQ1n6GEkzWGicCiQdDAFhK53J
GsVawA+33SeyZZeJQZJKjuo51hmUsHAmhCnvjIA1ewCvKWSZK7kFjXc8WWCBQzPGZomK7ZiVl012
RAbbjXKCwgyuFTX7gWI+IDq60I6mifeXiVp7yYFDz93P8AjEdATbkimA8B4oLvdLsoCw8xHsG53U
fdK8wz9klpHZpvSCI2RjsjqZf1XOxNH6Yy1ZIKjQlCD8Id9ml2OaHJ6vou5uGhuq8n0AZvbQUGGi
W0mTxPSXSzsLUfCkfq0yyoyvyLip6qHn3Og4NFdCFzS0WbojyywjjBv4+GhCIafElxiXhdgF/0fU
eTWnri1B+BepSlniVYEcjQHjF8oYrIiykMSvv99in6pbh8MGbEBWWDPT09ONVbSvQj0c3RNmnFVc
X+ohJ/DutFmTZF5Zry823sfqZiiGWTlMC+1XQXY44ggxsQSn4SF4E1T7zLA7Vp35PaN9EnEBK9US
AYGMqb7ap/wlL/8JpBE/mzzRAjKtYKfQsLXYOQbHP55TVUmbDFKUgqJLCdGMJAx/8qBjBgP0F714
iXAHMu0VsIriaf9F9A5+lMCv4tqVe/jkrKtKKE2hbpSltux6crZWhb3UYNCLOQMYMXopUrGSGRPv
LqcwiebtX9zvczFn4mu5fBipR4bKFBQPdBUvY2bOfy3e3mRnk5e7BTQHadj2KlLSg2MlMFY2VWNM
X8TRHgFWWJ2srsg3OcpopeOvMNQfoF4RcTZ7KW6NMmire4JClarLBrCaNa9Vzr12M7SGaS3D7Wji
tvltUM6Viqb3jwICkozWr9/ahFCkzFEEH9MFVS24yvngZFAmQpi9yFQrZ5klOF9jFZpjh5lQycUQ
09H+MjtfHH81/+2Na1lvZX3xwgXTMA+dzBfOXulHj7GypV9TZamOIkybkVmHEcyb7FJ12wHMBe2w
s43o5EA5G11TDvHzHF0ThmsYukE0tZ7E2vr5GLzcoJwoPOTtIpbgBJF3epthR/QhsaM73bm0iFTw
MpLTXFMAJS++DM/ajsjGNWa3WxeFBI14M4IdZFlu3umuTReGrkyFvRN5AY7heR+zJt+LDB0ebHtk
5QXagTwJNH3rgb4TXs4NWaskoSmJBi5g+oiglSAsZV8WQaB5zSV00I93OowFDHQOFM1wmiBd1IjX
1IuuQMggpLL0FeaOISGPEP2tsxLqR++SJMLqZUa7hDadGBbzgSl79LPGXSqXAljg48T8jhvkMB4x
F9pdmGyJ3w/hY6ovH8dRTLJ0aOEIR/TIHRc2gn3WDOMY7BBcxsxj6gUD+zYlh3Nazi98ks3/QrEG
XR3Iq48H+ibwbvun34BhpExCqDby3FwkKE2kxaEIRlOJoQ+6lZFTNc3YtscZaj2qOY+1cKpqeIJa
yxgOaNNsukjzUo35gZbc6OLJNaKzwVRG3VEHHbTjnRp9mn53WYxopn/GVsdk/VR5kYCGeEIWfgIe
K7VTyoJnK9Pq8XV6h7QbwtKeFPnBQkVhIFfUrU+4eriKk5IHqOzAkiRl7CT0Dijy8XNSf5P0ixp+
XCMyWcsMikebnIkL2PGztDnLXUOXAC4KwgHNYw47w+kZ2q+M7UPYbwkjwn5p94ji1p3b2cjw9RMr
bGfYA09xOGtpulU03cpiotbxPNLHAwMWmb2pE3vO1YXtevgbYDghUKSYRan7NZGHQjbjmTH4ayGI
v9AQL9LUNYicRlebZVFvK5jX6whaSdHFOOBtRkxsoPUwDVsaKlMyChbdgiU4C/JxlX+2olkdHlrl
YCi1l/ZzwIuJ8qhmOfMGA5R3NlqHMUqb2vKZUXUQMgQingG+uUn7d0mCRZdNTegB7YWBTfehF7se
UgCEIin4bZt7+Ywd9ius/KjsppqKfalPDjBjtOalv6bhoxM8XMgV/ovEWgQcEQMGxg1e6t2EB9r2
SGEjoh8k8wvK+KrZbzyjYggxwKH42CPIbG+G6lopx4phGCe3IeVDcoSFxlckJYKsdDvUF97J87xe
h/E10GbweJLiVCG1M4L+OmLfFcDshaQ6jICi/L9IQeUCVANJQJXIlanMS4YCzrD9n2B2hYwChooq
R4SeL9rQs0u9jaSvRFb8Bx2qpyA4jQcgZLPonbrIp4q+tRgYaFl31KhlZJtILI/D/jlOmHFprMmT
YUgowzFuKarpFZ0bMDVHC1GxSzeAlxc/d43kcFbgxs3c4NnkLvZLesIRl8XlRaqUbq26WmOxIz2f
YxWqgW2tETrVHzcIw0mziaJ+3UfbF0J0nFUaukpphKTNslH3L1SKDFDywmHgoU1o6ARntR3TPkP8
VhrdGXq1mBy5jh4ZmKP/gjqW5555gcUqQ27FKJeZ6AtrqBEdLz7NvdSK8EL2Wj1ixjQlOSrWcex1
fTqtwiPdOgdtAU9DyDMqTymcNLUI50y6VC+2/KNOvmxkOuRwQ3NEvCFszk9pEgk9ODRLXhSZ0CEo
9iFChLU8QRPoolNuymB4aAcNeIHSM8bhexFEOGgzRCBmTsQVHcBJRF7LzQdynXVj9z4k7iOLFbpC
SBw4aBvGWo/Ytq8gAaAgseGVPjTBEiOkZQuNhhyl8RlTVJibY2nRhgau1BIyrt19D1gG7dvUy2FA
9P4oX1noil7GXJtwqSX7T2YRMliVmFSJkobEY6URqaJqwRTI6NMICdLQD0D9IZTuQEZrOaFux1IU
3elrd6q7e6jvdZo3MeW79PSneiuhC3eU6d23QIhJT0W7yQ3UVCwA+k/d3GCe4VORhYa5jqTPWAXn
MaglNYSHIRHVWyS7MHvZw31SDWhVnd+jiBEhjstE+qN+TRGJUmLwVvxp7F6ZlYhutyGqvs8HAwEB
HXUVxbXJpc0ZakCYQ07QiEVozAs0PJgyeAiVbhfzrk7LuRXH348QLzOxTrXwGTpx9370vrOfkl81
DxhSlKMLICRtqsodhV4mHZnzgbnXw+0qX6W8UvpAXtmBpHtGYA7u++n7B0/OEKSRAfIeQbWQ8CQi
fXwE+axkcDKUOQHiDHNFlNXlA27vLd2B8rN+KSjzt41ykPBGgw7IbHtamspB5fC4llKhfXIhvXwY
ZbFuHvGDCrcuujm4N+2IhQr8upXDspQclU5coJdoI5l2TSPXcpRULubGKCowSK+KuSzunoSf1ClY
ngYN485LgSBWpfZIFkdFPg9HCY4e74dKBTfv+TB7ZgJyCXWYWxlY7qCtkzjrNtrjdcZ8kwnGQG62
eBHT6rxgmRhkYDRNRDctTSTooXVawx6QtvTybTAUhkaNV/Xcvu8USd7DygkXqDj/9xIXUODWWKtw
RV/lHCm7oOm2Vap3Wzu2EpYXoFjxkqqiBCUXZNvoePbbxAAzDloEbyV8GeEncZEMbySYiViSKdNg
+0zGkDFho6aTzbuptJnfCmTYfAPO74dy9UjnFnJcvAxVLZu/H13MYxDjC2wrCf5q79cjqwFEttUc
XXOGYN+vxdYjnT1rGqyWEZKaQ62dp3LOwxLFilhWA7xzB2sisz6OHv0Dw1dG299bqSrZ+jmY6lgW
2xxrxXM8qCiEimfDs1emtbrO8OYUbyiZj/ZM+hYYi0ak1qaxtNivs/cPs9Lkzw0bhtMU6TWWBJqd
StD2kl7bvj/8fdcIWPz9KJAR4G4gUbnvTUpjJtcbKqlXfMEyUMUxWGzp+y5An8HQw3j6/qb33b8t
eCBI5ihqcGi6y/XfFrx/+nrv+5cawrhJ8Sj//0e9HyWVfWuxdPMvScFGv7e1sIOTpiLb9XygG+L/
/x2w0k6jEbg5+vG2vo9HY25PHYrrvMuXlTGBWhSF0xwb3G5ahoz2/NbdTKFIRjeOjJeB2HqDZb1q
LmUEcdtZnbmDvCilGTGit9winpvSrkLkIZ38Qkl+lLPqsdDzFZQkPTiaeKJfyGHGeQMvETb0VEP7
u4VPSe2MSBqTd25H8cI8ec9cni93LnUvLooDWnkKki1zOg/0xQsN4Js59+ml8Uz8HL5RmX0JloKl
uPASFOAv00V2AEHCjv5745rHkDm+lHYKyziNUJdaa4iYinIT2eWBRYR54d7lPLe4zWONid4Yemgo
mFaUuGjUg3oo7ghD0RjnbwdkQqFB07m056SMFpgz3BIDkTCypfGWXl8YggRPpGN8yhaAuRRUlAzc
XuWcuSxL9c3W63THahzlKq7oU/BdHy7bpoGY7SLxGyDrQU+ocx/IEA9eKAPHUgVQqDrgG9pHg1np
j1UjjOdAs0s6JzwN8ng0csGVY+iScB6Z7gFM5pc5KlQ4dMMoK1q3+8XpZ/gFNO80hk98bQCFhL+G
/plH37ALJi0KXdBXza+Slhi8H9g+YlLIwbHDHmgo37p6/tKZSJqPKgYtPlD/RfM2BtxCN1DeVQqV
2rQT6vQcUWDNSYwwQHfC1UpCdZGJD5XNZiiMytrlqmFz4bPwt+SknRcGosYmDGCQZgzu5Hk2TEsk
vKJpHTJniUIAGmTMFHno2VhUCp8WqjvKWByMGNSbEdh5EK9fyoHeHQMb6Owm8QLFaiFazZ65eGW+
jFnHxRk1vTxnkuKno089mAoXSRN+hc+DQt9YDKfUUECwFZ/TXlckc0Id5Vv4JjTMCsb4VVhdCtOy
QC6bvwCjwJTMIsPMdP1CLTlmHnga5esWgtJoo1kzQ/+tUcQMETEciaEe3cBZFJVNPFj3eLrI4CYC
+XCYoQ9xAPlj3DDC0KWZYP9h0yFyjQ2ydSXyxsDXIZOjLqYGGkcQ92EH7rX9Te5E6d4Km5Dyj28Y
Hn6pTCTFiX5eI7S8PLILnoWVR0VfvqYPLHMxtRmobqkImCPDpdalMa3S1OHk819MeVPxe+CCTEvB
jALQCRjLTl1cclAdwXmEN7A5DAtGTFXh/B45OrrMfOjFD/EkQd5XmYgv67wa4y5gj8s8L44IHQXm
wtxpA1ZmLD7im9h5QC7lsJGUJd/ABo/EUAqzCBO5GrOFbG2ckhk5KDrwSXidAOOQg0kjB4ZIC6kj
g+Pt/bu9ajysfaYaMvpbIXJLjIe64QOuFbKJYzuZt8ZYZp4BpojpyG5eIi0ntE+yYALNsVbn/BC5
SKP2wxAToDEyRIG6AyBKYT9IWw1tK5P+9vJp/Cbq+RV+FOmYD+FwVCF7imaKz/c8K+qVKeK96mum
ZhBhpxZSCiFCOQy8sit9E5EOjB7gHNuroUI0cz2yVz2Scf1al+fRHzAYw+Lvc0KB3lOuXnQT8rVx
wa1uPWCcIKHhQJk8R8vHxiUGcgxCEvDMqzFyStQgMtetNa2G9UquMRVdvIa1UXzGGtJcAAFzix0a
ruiQ1u0yDCdDuwQ1EPrmYBf1lApaiWi/oEFMUJmMpInIyrOpAQkRH8gLU75bZCXVcEylUNCCzD06
ngRVyXAZ/gaEyEzIx6i1IL4+prAgEtZQ+3Ao93TGpbA84t5yeka64atGE8VcZpCU8BHnOn4PgD/A
7Qcn+kOJgCH1X+PX/FPAVAws25zXYzxQfj4nzZMJN5eNpC2Cd4qpTDpK9mySGX5I94wD/NOu5TvC
CzSNq5BykoBAEHUsCh1MqOHnMkqO2QZSEpZPlOmbddzd+mRngFa+A40Wf2J7IyW7rtsp9UIOpoRD
yCHkjjCFM6f8foVO91Fgfsy0e++EKUk02yO+DtJwd+dfnjHFDCKFUOHoHXYI5fpdLx1dd2rmwGhh
b3VwQsgyQDIO4OH7/TW05c6noQVZbrhb1+QbUjKfh8DJnWjH6EO96u4pvDSIzShPXYkkEBsIgifw
kzygaqI7DePMeXxb1w6yJA6lDKjDutMpTJjGESEy/KqYgP6hhZbLLpVchDhoxNyUhxOK/XIzMAVC
NyVBMzbVSdZM4YpxprQmamJ+0owpuRVUPm4IRMX0MxGDZjqCxswdGzvoawnaJM9ZMEzsJ6I8vll9
h6NPGxowSoRMRxur5uLR9ZaAFl8e7hJp5hhX+aDe5R62AKwTLztXt9eFOgtM260RXaCAQk+C72Qs
/Jm4oQpthWk8qJzzV8WEH7IWE5CKwNwa6cqMF7ZOpjB5vry+mOus/T1SxFMr2T3VQ9vthmBug9rE
Gx1nArQvXkwhTWsyi3gdQ1ylk8qcLxREDdnUccXkQI0k50LOGM9HUsh7YACIGB2BghkrfSK4YTbC
Sh7kb5MkweS0J6p7nDLJ/XKOmenWoYHBKgVGRpHFyVcour4ipJHmmfxRIECR7h79TqtOKYSvpy+y
sm4q62vFwNe1pLZcaOKvgkrs562XFp7GWJe6wFeL8RJMrYyJ4HOSAzFJ0ix6fUYqO8qQXR9zE1/U
enzj0M1Qqg4goyYe7K6w8PrpU1o84w1aQWSFHAySEw4GTNEKvtY92vGk66bCaVCfImdmBnM8E9kE
2mHatT5wzLlhgChswpgtOYj/qn21F20AchrOvdzFGqBMfJsSRKR3E3Y5DvUZQDZCHFiIabOevaU5
EMcuBrmYC58wsZdsuHIRfyoNLchZRjR+sF9h55lb6eKyk2LVV4p5Wu+DftcPS0adPKpe8sJaheQ9
JonFRO0lLVCPUewdfzKbkhgYvLia4nK2sENSCXdweDtudRF5Jbpc1XPMOZvrTn9lA6phyW4ZaVPO
rGe7fiafCMCNXh9ROI/IFpNJhh2KTRybKNKC34m6FWOnUJ/pJsLjMMkz2rXVQpbccvxQlDOtZZbu
yDxCG/eij0JaDM8VL5oNAnnTdFgasC7QQpcWdIg5bbV6kSI0FHvJgfKHLWqKOfd5N0NoBJcqDm2I
1U7sjfDQ0D3e07m9Pa5pyKHClE87YFlk0KNN9vqoi8PosoDTkuvr1tja7ZnuK7/TmPM+m8GD6yDN
Y6rFUdEZa2UAnqaxq2NHf302TrlKvllHsBxXVJ/VxYDHTe04N8+0HvntNkZ7z5FBYxsngU9PhdBO
SdlIX8GoGW/S+iXKUEUmPCv+mVo0tFQZsgXKv3gNRlSoT9NmcAHeODNR/0KzM+logaIdN44RbuCK
JueGFMPBIr7csFk1yOeYB2b/lM5TBgdDR5ykEOaK90j8JBH7iGuRKzKleIBAWPgffFQEPv7v8kQs
gVUzd+mrcMJweQW9cxGUqgmrl8riQDcgHw/6WrUYiZkpTNtnLiCqHAMGQBJ1QX6oAfJfEnEGImyw
SybdTSxcvRaDFlweeAcqpjp20IwlgDR4dnaQRsCvS4m2WAeYsmqUnxyAW3iiee07eYUoxD7vr69T
tsHabdytm9tz+5yFZ/PP+rJID+GCMC/MvFO/IP5l2hI7I+hsREQUM/gFvWS3IndAi9RJzwzXHasz
0QjmY9W4UYlskgtM/MIaJfVD2nAc2gOLNyaMfDGH9FI46ZVjWcSu2k6pOKhvOoQ4UUJDDioTSyA/
alAxgZP7nDb6Cj1lQ51yHzz9AcTZIonzcft4MusyeCTuEFwpVEY/KZ6qxE1sSnsfuUaoL7Xi1Xg6
A/nlSGg69a/xPWzgw2SGg+YjvUxH/Yz/oDDwvn6nfGeL9KR9IEnVxG52za48wk4iyscUTlQFSDVw
cFieubUG4AsEAlzXPVzHKCgyJh8iry5hT9BFBYjyTdXlVkwxk+J0R42U8pNSQkIhBvbRiPkBGA+O
fbNvSMQz7GasqwXDedmJO54+OfS6J4bgZJcNeAFAo9eAoOrDCVbWGhukGUYC2+aa3DnxAgwFbPr1
boRvCtdKiTeVczmHHlkKV1R55xAQw4kSHI42Zz6ZpAaZLhfs3YFmoRFUMH+Fm0nQSny0+xGPXJXf
OHkzXk6wICC/4OH2IuCjtGKWXLSOek8hBQH2BSSNbkFTmkkxSmVENwovU12RjiAhzI2hv8yhNUXZ
80pYuykRXZ5aJ65+bsYp2VHGtnestkhk+Dh2CXM3d+UU718neCrRrrzHsDqxCzvQx4SQX5x4AsGX
kSbKNrEccG7TNOvE0vDv9csNKsCcS5gJrxh2Lr9JViN2R3uvJyS1exEGexf7DbaHzQ5d7I/n8hF+
MGpBGRP4f89luK2PtPdoAscP0fftHh41Q0WNpbtPyqyIChhMx0uZYV1jLlaSAnqMeaCxEUyppyYh
iRtgQuewPGDigrw95x4txccXxXUxuJXhSL0jofgFW+wPc8lpd36inFJjkOXUgBbkcufLZ3w1b5wb
nJbmLb0O5+Fs3uxPlkLq+Zjn5g0uj/YhzKA4lWMcO5yCFiQzOuRCbDCoBV6WFXMtaGRQHLsQHl8W
GT+mpE6gubLiyIGH9oSrKo7xrW9AJDdwzKm0Q+8COkF7HyIQraCcpqoTms7rzzd/4Y6sgN5m/Vze
qJt+FywZ1jrxtRB+6rO9BC1kx/51W6a+ZkAZJ3nLcMdHekrx6IB+7GDyJHQH3JBEFEXyWPyFkGCI
Bvz4pt5eH48v4xvsAfSOma4QsrFjpRAPoCrg5KNiVOZY39Y3AAXS1wp6BiSPK4UNuUyzqTzTP+1P
46NYPKf2TFpX19Ha3j6ns+Rui+ncx53kILmP1tFBZ/D1FN2fJ7IrhpvEJcQMi1jHyXsPz9PzZG+l
tfRhz5IV0rHr6oTKENk/UDODh1CMiFX0rKoTP7pGdwbW3epqnoN7tCqu1lqDuwjQIg4XR7TDZD73
WLlTbHwQqKZEQiGWiqWmHBXHDpUx9FhTS7wCQAY/lFVf5IioybHkxxjlMMPv8JutBnF7pqGFxiKk
eWST9KUE1MNy8PQVc/fEUs+gY4Y3CtNJ4xdipeSjSNGWk8BaMqQH0wnLcQ4At+LEUYB9xXLFco2q
EH8RwZ/lF5EXfo8MG8ITUfmNhuhoVDE1xjvQY+T6YqWwmavmihYrBiy2iebZE3tl7W2LniqO8nTh
nZ4Dh6AG53hGuGFxEWP3yJRyy/8o8zHnBe4HEQFrtxm1wMPX52XgBUAC8AfBfvgCngCooKec/1Hi
8jEFzEC6yoP74EzYX37k75qD0yJ7OLYzShaARcc8vDaXQ8gZTEEKPPxXwhx633hWfXVzNOTc2k+X
fC4QxqMTeEgOyVHU0APnHt94fH6xeQoiBURK5npCl+7V60v5xU7VNBwEQtlKIBJQiX/ABY9BSeIK
bMwDvAFGeWoMzTjJz/AnaHCcv1/1cShdBVFe0Jm/YlttqQZZOetvFmEanjuWsPcK4jyvouAEBaId
zFQT2Bzjq2dONyHN6BYEV8pl2PHXgLWOKq9BFcwhlp5Yg0bEsztPkxUnZuaWMSZWHpceCyhhRpMR
bXJGyKQVAh0jMMvAgY1ABDn7yEkiWOc0DYoJ0nBkKQnjAKhTMg94IzYRFhnT4mQdbixohUHv1m1C
IgUiGK54TKONwGii4Y2KNBFbTBSMfPQMYnRAySdIe27dlphJFO0r8SrAI79MeOcxG8FZHUkOvXlw
O+qlnBTxGl81aOeyy3pJN2SSrOxzzwi7gzvymoX/MrO3/eK1AFdZDIfRyTqNrgQuVvtqU+5GJ+la
bWRqi25V7Yu9cXrsqIq7Q72K/GhOWTLup6wNH+Y2WkGuXBenYCWftXVhOdJR+Xijp6+P7sxSp30o
H9X08il6QUTxq3ym5boODtEhfI5BYsnwWDlEXkuGSnymJYQx7uP+ONAfmDDRdiL6UqETholzxCmK
JNadcN8vnldS2+YkDiOL2Mg3t/qM5R+cGeoIVSzkRIYnKHRAzzkCfj94LBjxid3Sg2niyMag5Ttz
YLVN8NWK/RBtQWQlwzFPQYcVY85Tfof79Cr+s3EvgG+G4wfF0dOH3sDIdlr4vMitR5BlhMTEmBWN
5IQtgN/ER/17kZ+SQvGYlGkE0UgwATxs/YReeCssujqJt8C1Fas/4Rv0pDhxUusslUxKpWTwD6e6
cgfAwikMxiL5zYkFll0gduDV3j5YgQVmT2xld73I0ll52GPXcqWcXleynPdVU94v4ldX9hbklg9k
MbO3+lkwCw7NgvWaJc4InMvtcqOaIFUjJKGSzYZnuSdW6TPgOHEygcoFE08jVRjbo3mYLcpqShDK
yYlTt9P9EXD9DyQcVLQ6oHHsZ2zQKefJKlI59m/xE31KO3s/WoVHxWJkBNh7OXp65W99xntHlKoe
bQBxLlfuk6vLQluBVIYttG9c7FzjbKZ5Zm9wWYuwpdMAxxONZSH4jubGNEcMzpGuHQDPO2FT7/oB
zzw0eteQDruf56eNn3n5UX1W2+6j3TF1MgfOMk7Dvdgk83ISzcsD4Y5PvbCTZtEKo6M155P6OSIx
7xjcFEPUJC6AZCKbIHenAhPE+ZGBwbMTgVqiBpBvRpdTac/YEbngKcdkS6DCisOuGgB5c8eC1EBn
A2tirvNh2vUU1h69OBRhGani+h8NK/Y3/epYQrDZw/OnB+imNgFNjafEfb6ZYXNGDuATHfN0zB7n
a5gXZVkBQX54FjFgae+VnaPvST0QKRVKUm63xfgCOBB+J1EJcTNqDfY11CNURThjWVYuiHZ5GkIH
yEQ+EHWDmTkmDFsjsR4x4aKttXV6bS0/JwBHG0qVsEEAGNUhcfaEGioWs5yaU5oygUmIxWCBiJmz
0CYrReNHM3AdslduFHwhyrrZjOMcrHJdNGjIekjxuOa4gLjnVOTaondAzkA6yMXO1SwXBE9GKVxW
IR4XCzQRDlxDEFFIpKpTsyiu5DGHf+nNoT9RA1ABUwZQg3L/4vogTr87RuWKtWeFEN20FYO0zZ6Q
A2R2QA1/TLCdPj8hNnJDTKazvctfvW5mxbaf1R/GcrTo95cjcc2L5vEGVEa7UjckO/FZ5fy5sX+i
BcbrM4TSj8X2Mk+3Oe+WfQagXTg8l9JBgsWaAj77QlMFEHLQnSrBXsRDKIHUgeURbIv49Z1utEV3
KDbVpjtkm+Q73WNPsQp2+U/0gQ59hZMlrCye1D/ZQ8RTsHykbBrVuVSO8vX4YQyB/gaZe0FJNOC/
63XI2UJgxz3AcEyMf6D+0OAArMeKhDDPR/xpv/xj0D+ge/JASp0qcnHZxZ8ZOjl/pZDLoVq+dJ6c
wSHzEF0GLyNlAU6lLvD60QTCUb5Ot/Kx+aSciClblsWtrp2MMpgn1AsIjEYg2uIVnCKTCskv+Pqw
DGAQimYiHcb0jDD7VKdz3VP1Mr9PHeVSdLz4SyIaNF75cgX7cATTnuPs8CJ4e/EpfdEFWUK23zWE
N7HXom/CCuvk8/RaiH2afFPkUS+CKJv4tXGFeNLLQ+BVBYpTwcF945ptGqDpxGGKeiXfKehEuW+L
il+9DxwROuQbkZqQWRGRPBJiMpDoTgTOV9FcO3HE1uU6+ww+ojXZ3BNpzZGDPh80fnKq0f5x1H45
OOxLdK1m2SfSRMtuzR5JHs6DYMaOeELVcC1sWSEdo0Xo9LPms1zbf+wSRKH1v6R2wvOFPtdnj2vb
yy0QH4lcXpBYMm7dMb2V6+eneQQM32QbDU/WftqfHofqVJ3U7TvcnUQlpW+Nj+gw+qiu2HUQcBfR
6uLR7/HgMJz4j0vzKipR0GS8VMFbMQZ+709wIQprItGLEuHf+sk91UN+Z5kmPD3gk7yzN+ANgptF
IegUVAYk2v9AAa5b/YxYkNAlOcWc7Kw402SBP85c2tg79FYjx9pXX8mAXq4DOwkSSsh+xGqQJeys
r+yD/p2AgBRu8hccmWKm4YbU5PMrOVa0FH+DH3uH93uEPIpDCct99zcOPsJt9gktd90v2ZnDcfTV
zIKpuGafM4zwbs1NnI5EGKI80+cvwP3H1Br3SwMGLMHtITomnGmb8jgMoqMYQ5r7uqyMzeOPWTY6
f6TQNCHNVXAsfhWYnDjqNnBTveo3+mt+u7k+idb25LHujognAkmVc2NR7PPdCLWGvXViTRA6uDbV
jFsGTM177SHdII8zlj5UyeFqYF9uo4mxfn1QC3GLYfA77Tm8dtTHxTRYXYBJECiet5OM9QyVLk6y
V4TyLTm3ON2kL1TovnJ6JcfXsnapK6e85QRBS6QZ5sxYkxaRCbAsk+yQy3BraDghIEQb/Zy4xvry
WS1wWt3aS+lH/ySVrZk9Nl3xEY1IXkg9KJO4LjirWKRfVIGGCBiAFHiHTrW1vSQSUenxVpOUnxET
V920X/be3lu74auw3ZgElsOriQeN5ekc+6O9MXbSN3FR50AzRvNHfRz/ZYTp1il/rcPox1yGJ1GF
Q9z3u61RO+qNr7rioSjcFBm8+8CzkNzoMoMHsX9d6SbAeiCZ4kEPFVkkA1zZZK1c3vAJWLGFEDlt
Uko5MYdYAjxCKgfbY3AH2WGdgsDnRpXLLvv3Cj/llp2qxSxYkfap+GBCXyzE/hMh8J0+Es0kyl/c
VPgC0A1SaH6D377c2GP6uTqR+xyoYASIyHgsvTfGOM9ijkWENC5LcHyuSVJALqEF4xoTrFRP3V3i
2xWHe3Cp0dVY6H4xLlmcHnQkkHAW9wowZkPBlZ5ZiwOIhZqTncsXUh10fBHLYnLIQQjmXyDkRfqG
zEuSVMVn1nJWaOMJXZtnOmEu4huoeafFhrVz3wI0adcH5TAbQDhj7Twp08cOHQzqjPybRZcc8r9m
nLbQyOJGp/Z7OFCTbKxFszGW3Xe7Q+58Hf/ad/UwfKe/7S7+7ffNvp1UG0Iil0m1D7mqvkdXGiQg
WtzLd5Zt8VcHojdHZOd+dJXvPa9eeUpxLl3V+7vApNAkawx/QfZ4M8geCSSv6XeWevXwxAViQFDD
WCCuMWFWf9zuLsfXJzuxKcStoPA4Eskvx+Lc7+1j/BV/pb/mPf6yf55b+y42fFiHX/adXmUF0jTQ
uHICQ0R/GpykATbnVeByz7fyO+/YIv6s7o7JAw46ckKrBwoBAK8nq2Pr5fE6r9CXrEqfLh3oJd0X
FmY6lqHkvuhXibP52p/yOxJNuB+fOCOpggBPuadYJf3ipOQxuRe5dculilZD45HY0Tf6h0vxIo+p
iLhOeQtnM69wuv6DFwUuS9OBM5iP5lzlE6l1eIOoeKhMuYKg6qL7BPWP2pSS/cpX5ExbVLCQQHF8
3GRsRkCeXsaUAQpBZMaWe4H7zCkB2gYFlR3EGfrHv/Vvi4gnev2uBcT1zoYxMYUEA/Zl7gek8h2Y
hE/ACZZ4pOZZikmIvpQJ46+T106U0JUT0GYklYk88lgmYSmkYctQabPyBKjbcEDJ9mcvwQtqMWZg
Kp+//UbqT9VNoQ/SBJ4IZEkKjfALWXRbeni/9qZH0g7ICIzY7xAfm7Vja6VN2BTMvkfv7WWMqcCN
MEBpA5MWtNQQVHajStzzCtUBf5NG6k5C/9dcMI0XXqPsAnYWIgfgkfRAGCZAX4pF7oEizM7YpccY
W1dtp+8F8BgQiUjmOH2+m9ST99mUPsESvawFBx0wPT1Za3tmrUUJ/TiE8GUEWMVZslBYLrJNwQlX
EHkNMAJOvqu1QMdyykib//Azr508do9du0p29P9Jhx7fqC2DK4QbAQtGQASsUFuizSfDlrc3IGB+
inhQn+VZ+cVAh7p3IhYJhuxW/AmglT6lEJivCbcGDKmkmuavYimvv0Yrc099wwHtvlBKnY92jOrO
wkV7S77aLdOS/TdOr/uABsveXOhTNHm10lHu9T7DSsbp78+7ecp2zwPqQPWeuy50GK492KdihzPe
4oE2nyMe5GN73M4M96fchtPnT7Zul/ns9WfTchpx6rnJk64/Lkou8eaBrgZTMH+o0qGxzzGs/qq/
0Xf5FTAAglsAuRYMHZSu0WkHhCOXphzl+1N8zQhHOVPLrx2gN6dZ/8GJRlAyiZtAsh/5oafyoXif
RnP6a34+f0y7db0r56J7L11pQtBn4DaiORyJkp8K9XH4ALilywqqT3QFNGCSD/twrtcMiLKYFIAP
NQCe6NRQRxFvuXyJvfI7FNtoRNGsE0sJw00sLugO+IAPsDdA1cACOt2rTvwuoZoGGpgHSi5gAnTb
gFUo1elWAU9ZGR1GgZyrTGIV73lYiodEsNLYBUrh1r8Wqy0x+Tb6ITMBv4WdyHWVxS7X30WDMk9b
U2wm64tCXsMq03ikHOQYbL5gqNXgbj5lqMIoK24sBrokkO1npbygWk3DMcUrUkdhCFeIqOQraJdO
qtQLGNNgcAVZSEhyhD0IU7W4sMD+geJ4HUyOdaah+XAH4eC4sA6AsgkErxCIknoDhRAw9VXdXm76
mf2CKwPNSrF36LhQ8SquqDvZrVhKADKQI767Z6yr3HglvlKgKmv1Fp/Umzjo5/6jPQN5HIfbcGPJ
UL5fOzC/ULRDlG/1Ew9imGgLZY3D6NW+kRezcpJ6xPtsE/4aS9Ufftqj/Gf+pTf72H8Wt+dnv2x/
mLWBZwTTnMyU2+WP8uAn26Jl9Nl+tB8Ssl5ASSgOCGJM+2Efu++KHttG1LEWHLDUaTCOIaetSQbD
W/lTH2ntwDkfMfgOmgxeTCWSi4KPpyC1qPvQAWLg/6t5F5/dkZ8qLG7vdIGpSTqkzIlR89l/dJPy
yM3XAa7LLNe2S5WKFD1pBMj+Dxvd/fyPpHPrMhwKovAvshYJwiu5S0LcebFcWkiQhETCr5+vzGpj
NDrXc+pU7b2rChdCssoaOmFPy0vsbIOHUm3r34L4nVdbinzdjsWpmGRQw8qgS6Apf/cUX5YAiGgH
+glvnOiPCJgQ6DankOuaT7ku7TMHp5wp7a2c0bHxZXbaO3+WaVDP6/ljw8G29zyRVomzc5Pf2X/v
DwCpNW8vK3wcPHt2wDUh8tyJ10ObLIKxCprhOfzOlf0FsAno4kVRND276pwOF1bDRafWzpf61bjM
iDAGWXvYUfTqZl/IoEaHRQjL1ezpSOxo6dMAyaG4AkWIEcN9DZI2E9VtvWw0ePkDbSji0QHhdfQd
kBIkAUiLHlPMckiTdTLlw/cPqBd1HPQDywYGFsgKveiHYJvAbdDVht1tkxXsNqRSPEg/tYRbOmg/
6ZSz3vZyFVrgyRJ6GxbH3hbUANT/dUY02B9rx2SaB9nks+eMOJfmkiogy/5ROddcHmXQOHKJua8M
l0af+FBQBYUVTJEH5bfbOyMW+B9NGXnz1PtCIYy6wURD16KLKQUiSXxQ9C4EAlf5OmAIcle5mZw+
xZzajBxq9gEsomOkIdGaSI49oNoj7CeCBt4gHZ42t8AQfJfsQTCCfM8oVtfvK8XRRfdJGX0iQvq3
ITd8aXqu6fAVHFWhDvsRKUsYRP3agAE2evQw5+Jc9HKZBDRyObINdS3UpyJnyA45w+p83beOsCCE
9cT3XKZkudsSsHpcRm7DiEvZ0eg9SVkVIWiamCQCYpScFyJLg3QZXvM93ozoJxqSIbe8eVGQLpGp
tilLtozn2pHd3eYxwWoefJbACRPKCHv5VHClMmgvAUF8ZqPGeSly8q89ZRQnr6AMqIQ9lnW7M3rO
wLnC76o4aJF4cdhXQpQ32eHU9yuEiIvxAKHYOzTG1YG/CWbArIHIMxpnAZpTZkLvJBRCsbB2FFzC
Uvc/5GrKM82n8fzwE3EKBSrHiP8CHZDbJwguMwPHuhL6hcilt4kAXzowEaicmn+vrbLAFe7t0fzl
OGMgQdxWAPATyM+JmVjMH5N02lwy6LEuPB6Tx4kR3zsXXjTNsYeAXOWyfVbO8bw/7s+iJbQaIMFt
DUBQsShgUiG/sOSEnRArDSIaigXrFxg+imk5bfAnwlLcYxaolIjOutBQm44FMKa09E6pCziUPlUg
9XQNuZjt1IgLnS1dqCtFy8jUoPbSh6KwaGIO9KNqDu7Y7ULvUBcdYR7cE1VV3hQvcb+godTSR66V
AhXp945FoUaNChQ41u1BZ3Nv0rKHqtmkQJMfLJvhBTUjXxm5pPoVvQ8tflieIR5YxWNJjuvB/UhA
qD8rhDgIXHRaO5O91p+PLn7sV6NkTBZTAc+/aq4ei/7mQwuuYQweCtAdDcpDZ5PipXMmXJxo0Dm9
oStYh69UukMQI7l55C/S/+KJuwxGfKpILFp1MZjTPqnRuJaD6yFZSc3iwQ43uxLZKY/vCXqzHvcW
/QK/QUTaJTB5pKuw7OjVWRo82oxb7QgPmYoCQ9kipO+qtEs6VHJwL8gI8Fpw0FUfDJgzjSl2Nmic
vuQ2IOlJ9ZoRRZmcQWujbtKVEjRGdNb6DEY9vzgq4c1R3NtcOUdTbAHLQvt8mWMKaBQGnAvawzJG
SLBvzN4EFbRqoRUOeXj4bahhTHThSZdGJmaD0O1pv+A+PgOS64BugJ4kt/gC5aZTC4+zitEOkGhH
J8jElMYcVIxoy6MCqWeis5feEOCvBzMPK4gRwxbfBl/Y2nUUUEDboOmPR4wX3iUgJjbuHNIwD1n8
4uOLqFaDllNXSGSJorWf+938y2b5FjwSxc9fGv5EsMSyBKzErkSwlzVBJJLYxqFcNA6NlYS4tQS9
zDhCYnRJxMPaoX9IgZLjWf5HKJB3iSCH+aLElWaICD4O9vyLEe6LyI1C/E4wvXiGu7pCibe5zPjw
um2t7qRdvPwU6Kp/gFQcpS54q/5ZcEKEDplJZtjitW2sqBFFfcr37D17hRG0J/7M27mO0mnJmoLE
ai7PbdDxiLZH+CZhNqZGPGg6lbRxjG8m/OQ2CV+LFhpN9ZBR8RfdzGP8mFFg/AUBOwB/By+jJsgH
fQ68DkjA5y/fAgQQtlRyQGEbyJKIAM7z7hbgBxBAwLhoUI0Xe76Zqq6OxP3uE+enbma+rGS0Wwqi
L1HQx89xy+FLrY7dGTVWH5+/pZ4EisBt7lZTELyAEgdipfeP+T2Ipgw/9zotga+XwI/khM3SJXR5
dc686z4KKIXDIgpgTa2aIOUnGtFfR8+n/AQdr3Ba+tdT9r0zPbVB6+LTi5ybfXMJr8XO6LvtINj0
WJCn9+lniTRy8vUYTqM30Eli92kshdSFf0nIfU3CbHYP8y2DJ2RYHIpZNkZGGvTcy6TkMApPDKh6
zDm4zPuu+xxr14oClk0Q06+sfZ8zaHXC8tQ/9sJ8CQEBQk8tCKbafZ/u+0ftyMrOShkDrEZ2d0ht
HuFJCDXn1AMxNBslwgwE5jkD91l0bArjTK985zp6OzuXAqJe4X3NyySeJ8F9f3OiL3gppSLBcnm6
eT0/W7e3JPPi1ChbhAz4N9F59/fG06wpBzjE1OcSW6OVGzxVYA79DutP1llMdQDm8LBJygvZDpGY
e/XUP2FEsWOVNkgOBe77psO8I/7YsEiwFVqkRYc6G+AmDLrkybCEgQjWg8eaA9gtWLelWwNUPgH6
9rn+jquQTxsvyvMMeotoSXb29n0kHQPNBlMed6tNFcOWjjvEMwZh5+fnPkYRVQgwNdwLHhMD5DJX
jyDDUwHfzjUDYedyp3Ua1E3eY81meFrviWJUFi2u7RZ4W7lo8T8DmNf3bQsY+TZLwivTJWGO/hRt
IOsHim2PmCOtVc6czf1r+LXpyLyALWZeCVQn70CKWSCuDPHSr5h+/OhpSCVii54UI4a+nYcU+KfB
GKlYo45HKW4LDpgp89zkrqpDmNoatz1nApUWno58k8lF6inYdW/SD3YUHqLbvU3vbahWbVrY2aox
1KaEO8/RY0WO+DRbdR2VqOwXAymbxwo0CfGb0w+AvBeAsRAYh0Re4NEQIz1XFF/xwUVhzWEcAkqI
H9K/9yEKqaHrQvmErYO6uhqxCQhJCgAceQKMwZnnaBCAvXW0cqKdkD9A+0Bd8hjLErlcxS20hBmb
11BYpHiMhJvPch+YbXQbk1MCP/JjkH111Rp97Rd8EyTG+OVz/TAvzb8nTJH8wCNxFWGWuEvU5jLl
PXTbpsT9HbhAIEY+z7jeYvCECHlwBUsfS2qKOUy57kg1ePWcdUagAhgloEk7xViqoxd7K0lgYL8Y
SVpZw2pTvShEYuGnC86L4xS5Bdk4C9WuMF4tO3FbFBAuLQ2As8X9fnEEOKbQBWLYNMxvyh3FpmMC
U1ezZcRVHOHHx1RKo1gjgTIh63mkmdS+GzQNyBPg5J0rdAMG3r7aX8YvMlpYLPJ3zGgkRk4z+T7k
qIyexJbn94TcN95TvfesDMvwAwZShpd1GQoZ+xp8ddUUgkYhlty5T15BxrJovD3VpBDapGl0OII3
FOv/fUN24ASn0/ccLzKfZpjG66gKvk53T+w8o1cYDfa60B7s0OGoqqDmaGktwA8iZ1tlW8iy2efH
oBMgZvzpdN0n5qkybg6VqbxdKHGBdtyFhZcELbPw6Hvv7CxyW2yRGzw5FtrPj1gu2Ilc0Zt5M2Fp
xnRBlXGXIOtEnMoylvuyjDHB3GLGasLFpT0Tq4pcgjKsZ9V0t6ymssJQqteggbu1s/rr+JQGl8ll
Io5OX8IE4vWYyJc4rH/srInVlXO6vwfEhm7hdIdEepxz05dbWYGfU8bbEvwv95kGKbDgfQGtx+qP
qCKUacFSO8OuMDbI7OFc2sOSJSqiAwn3fZpMqa8x7azxq5pndQ0iyy3nujIgqF0K/Xq106myJ1TP
pzwhmfYIqkxKvnmQyLJ8UMF4zorSWqfLy7y1vsy18X2JyCwrh92w6VLzkPN7LUu+Gk2pyOX21xIz
K+dkimIMjJcPXks2xpKTIieDmF5yGaJpErTdFqsJ/OckYy0qWZGbZ9Zh4ja+zhHTR0tUrNqaiOly
envcrOVl84IMrPavPTshwiai5iHAx6TtPpx8yQbYE5Fr8h3e913aK92c/kxiwDvJVaxQeJDEgcmy
XrfD/Jye8XQpwOpG+/JMhY71LqQ3OL0iof3IMOV8PwZIinOfChN3n4qh/ywpbbiEmqQ3JZgoF0LT
CXrBBeDTFRToc0LvFgeO9pZJoQiM0nULdLof7nVrXUHcs2S2jiWDgIxDehKw6PwiX57r9ctozBjE
XPF0eV8SFXfDUuL775GOWeMmFdAGLKsgB0JRZmtaCFILQtlez6y0Ccsq/MWelZRlsrktOFVkiuCr
x65/8Z7raLlbZGughvQ5IC2JuleoEN16XLmdsTa+7mnw5v5GS//4mL89vJ4pVzt4zlWTvrxCHgX0
AjMgs9znuJglGESZEyxEGLYHC5q6ev3lC3XEfBlr2HPVhmZaQC6hmKDp4EukzfwwnFsH5tcvDerq
pkOQU84oFIXZlk/8BHrsOeuP8lDMYB9v6IXBKacR4zafAoix8Fb73bmxpnDN+bU32+fGkYHAgzKr
hP+IEgqH2gZ7bgXcWDHn/wt00En5RejgMcCXkosuyEh/DeLVX++skqF8mz/mP92GtsZfWvdcatwM
s0kVqF7CYipLJfUB5XjzBZokgnam54zl6uX/X1g43z9KF+HL0XlBbxu1U2NCy4ASUQYJIfbHiCft
84sd3fd4ZqDYDMJzZ32bd907lgBTyQh7O2Le4ba25fY57o+KGUW2VuLffvwXi/0rfMOyFTBseLkY
bsUonMLJMb2PSTEXJYtIFlrm07vvmRbsJt9rR0Yt05JJxjR57T/MKCEGv17qYskkeQ4vnD0sIBEQ
ucuK/BjDdleLYoa7Tdw4v22yE9IHISWLSRlW2ytQhR8fc/4aS8kgRMNj/+4tmYPRVuKRlDEBgn7d
Jvwqa9rDZDXFCCHTIc+DWxrsrMvkHnTWOfCpYER7EvA/ctRcHGAdLkw6BVm8naA1g3yqepe12OG+
2VxIGLFIWBtz6PTu5r4QFONHCf/k0JPER9pIHPyHI4J6AuHEc6QGD/wX+O1R30CKiaMzv+jvFTZ2
jPxCHBKsqsiPJJQRP0L8BjIPZuJ74WOY4svJGn53VVsd3fAD8Ax87DDew2Nc+kScw0TER8bV4N2F
CJlovsBWW9AETA90Kz4bcHH+cAFo4Gux1PP7i5HDl9gdu/fLP5GpJLgJjx9CxMXjuy92hENjML+Q
wLRwLNgOzojEYVRVGcm4KVCQSoPar5Ni89/j9/jnKuo4OTguFZwp4hefuYtbI86icLWykFzDK87V
164Pt9lljNIc92Tn1HBJd383wX+7jAkvRZmOcvFP3q1H98Xdh+wec/FWOJE63BMjoLXilBcI94ZX
A1EUbhkEClK+nDPEUhzUQ8kVIHKdvQ+7CZzXlG7UgdwA+UeF6g230xHdC6p74WIAfCbJH0iVRmkA
RB9AJNQRRFiM1hStJNEBybc/tQ/PiIhX0QLQC4IN9hMADPQfJhRwDSYAFUAMFxWhExf6BQYOAVtz
00E9x3d4v4MgPrOzUTVp7JunOlTGt6XmN48NXzlWMEzzYtk23/u2WQHen4r99dRbN6EU5xpi794w
UIl/0F9LLyfJTkjfyCx75fAGIHr8gm8Qgk0vU9W9Ow3/tkQqCPcG0QjDVn+GaBChTGGm+LXvw5uq
AJQIvFj0PsPySJ0gNBjUiL33B2CAYX5U/d4F3EPYHmgfikWWKsUTkEVrFE4QQX5eQZhUG9jSBxdu
1TxdVq3v4MmCM+XbfMrpo9flEnFBcN9dGdkdSEZlAVbR2ycZONbwga6HPsTasA1xX4gOrFkPCgUm
Tie3BjtxoaQEZSRISSTzE7Yb2PSnyvhPvLAbeDW00DTkEzEFiQFgRF8hdiF1v1NlThrGDGYKWg6+
MV/DUwEJQfBRbJ78qP6imoggVZrAkK3EX0EN+9zHaIFQtiRXjjQ7bNSPJ0OAw3znmbGAdHehoodu
niByPmOe0mPTgeAhX62PnCBsbasfm4uKltQsSCf4WvhdkrI41xlUVMevyfNg1we0ywyhJkESjQoJ
4Z8n9Ein7jIZSf7uJ4BZuG06Xrb5BDVYCmDO569cZLPIpT7pDOkOXJomiZ8I4UkIvf4xjHE2vxhP
dSX07Q8e+fwleJrM0UmtU2iB9pfN4Dv5bjJgx1F0eB5Z1HeE6euLs/PF0/2cCf/JjcMnSQKW8C7G
E5oF9geXC0uKGb0GeBMkATSftGcfxBACJQhbsu+P76wM2vG1zJegA/H8CXBb4VNzBc02WIY4ivn0
OuoDw1TWf/+7DFVst4b3TZflSRLcAARYU5r4ubhOJJMvexYet3ObiGsrgPfOzacFHrvEGOI+N31c
ZuIaza5PLECBqLaO932MPxnja1aCBGL/KQPBYfOIpm9PoKe++cIJeWBOemSJivA4+kPskx2Q4mSH
6wL1er0qfeCsVTJS9rcN3sKbBZHyAPPv/MU6Ig7N5dRZ49lWvSG5UFTM/O90dtYAJrzEg+RFvuT/
eA6JQRoEKDbZU3tID8gToP+YJKw9PlzSk1IOOGg052WDnSPtcDlaMIJ6DV3DTcLPApUUKRyFC8Gw
R+AbYCC8l8E+FACOw1dHUMuPNgS4BMr8kiH4oYYqdV8NXrc1KegFNdQohh0IeSlQKvo5oApcRlxa
7iX6T46Yu8+5KGcOtkVWFIfcZ/UkkeOHcqJ1A8pA3gjoCQH1PoKOUlls99bZP05hdqwnAC9AxQW0
soDeOlB7jl4e0oDu0M0hCLtCvb+aNAepmSplXobQJnij0pf9hgp/SF2xLs0oxRMdCGhCX2MAVvgX
QBZYnBtdRymRSwEJ5BjH1pgv8qARJudPMVQ2fasGYNtUjXx3hoDlH8jbzhAImpJ9zeC5vu4lgirm
qtdjzlUgcY8NbAqeNf61gHhNXJhaBKAFOdlNv0vKXOFcTtn8Ps0gRHFwzzRsgZMgZQufEP7vBzcT
1eCLc1UJCZIz/Fq3qxc3BIvcIYo0lBlpuHqELgYkemfcunaD2IxWg7nZf7pp02ppFvUuKIlHobbH
y6X5o5rrKtbybvT8DjqUhkmNkeRrP58UGzNS5AjgdaS5fci0kiSf4vhgHktI9saRQ16Jq/me9Vcv
gE42vCAkHuGa4fw0l41jg+BSKKf4dJtcNmUgsvlPIAG0suwuReu1cxtrKNf/lHO1f5zSqWhTb5ty
iqJ6tCPbrLcp0HmKdWSRRBakbCDGPxvUg23J5UP6NycDFOgOx/kgyWLF4c1iX1PKhyBUGCvBWQUa
yIPGmsKXRnv5nMg0K/CX0yCe5AR9zCcMEJVDsFAPyLmS0AyPlPewNsxwMR64fBDD/9XRP76yfSb4
I3Qq95CGL2EJ8yXTi1kH1skLOAJGPfOA7CWi0RbYG7KBllg2iEISmFpcY03GGsVn6ye1QOCMrFvs
5eQ3vtw2h40apGclmiQ8MT+ue6JbZnZFCVyhFYnpYBLZHAODOLEcFkwlVmdydtcY3xS942+8gywy
jWQCSSkikqo5qCGgI1MBCPInh0X3yiRhPqQkW+Adgwvx+YNhFhO6oshG5FCAN+J3SEvYR0unCO2b
bsOq0VDALdkyIR9fYYPwlGyIXzEf8GjKNlrt9jkCIkSLL4n6agwE8nBmNgEK4vGf/SEgvH8oCDGI
QIS22ZG/54ghP3lAxXF0HPF73ZjdicK5F+DIy+tU6OMCwJc3fvB4POe2ce2vwXutWL0tcicyy6g4
jQh/URw7457fDTFHzKlkj/WuqQEkYXQHibvwpNFUW1fLbE5NovVr3z1fTtufMAHROPE8QT7ePn9K
HUyGSyrieBE0cEOPBCzKmSfuCIMIo8aXCuI2uO3uGXF9n+3ep/SgBYi/TW4nBn0sT80lT7cT8mH+
R1XwWdZvhhR74Y/YJ9L8mAUqIhTR7DfWgoYONEkErEOETmqs2Qh+6VULlFqkKfjFSGGyPA7Mi7k2
BezkX2ca+d0J+hU3FXd3+4X+kKD4Q5evn0biDdCqAHqpRK7ZqY0uhFKwRF3tZYzHgOQ+iDfAL9lE
8LCdG+FSxJvmntVyLgkNEA1m7WimIHyC8EKI4BgIaZyjnScMHxNDWXcBdQgCvx5q6SXVQwmT0J3/
1tzbhvVv/jgRPMsKGMrW6pnqPSeoIsQiAMDRG/DUX0sM1jgiYSAoZsrtQsYDyxH+T1/WN8qz9W9D
FjhADOHsWUKpK8R68ls/yc/fUcpmqtCbSNIDSBbSUQTA73EPv4BMXdG8Q6ZglT57Zaks8ZV4IGOl
xS+YJLr6x+Z3PAj5NldcQt7mME+UEEUIUhKBCyb4CTKS+1tzSR4qg+7ysVH2NehZZr7Hl3V85MKP
LmuhsV7QXXdbFKlgB0GFeYTtYOWo4W24GHo2aQ+/3s6Fw1nuXFKRbEDNKZgjevwqaBsXvdIam1uS
OO9+OVXioKsZZIIVK9xNHphFvA+8TJ6vf7DpKL1U6nRA7yJWWdx21HYfduliTpNCfFJyUb8otCgJ
IlQ7DyIWzOj3wBPQh8Ai1PUYpBSSqaR+T42emJRsMhm7sKtSSQRZGFL9YpWhbPrqZNVXsdVB4smH
VNdFINCw0YlR4WsXG18ydyKX7gFUimBfVHTIgCXpGQB3fbj/vUkS6A6pkRI/rZjqnC90JkOCqr4U
y6VjgGTMKuxRM/gIhnHbOvA1svI7iGzh70nWhQiNmzoKWJpa81wrBvkZvK7S4X0bz3D+a7xdaqLI
oeOIUrya4hJQJCuO59ozEtRx1OQm9IqHSLoBgx6QmlJkxblKgR/eIPcfnIViMkR5guKnhJwR224d
rltEkVCe4BT4zRmYe2eVbjtoqD9/7b+aaKgU/a5SS4iCOE+ph2TyUzIveuuUAoB9hXIlo18CGZE9
EKfIHUWFgDSW49lJwY4LiTySn3eBXNg5RLoQD7EpVAIxtUEqpS3xsQAaQvURSbtCCVBg2ddWzcXd
ZsKCVIgDnYzaf8pfhdJ5RiJcCgUATALrA6cjPAdnAK01vv8R0KZ/3H7hb0knFNiC8gkQueimD+9V
/vciZM+3sAsHLsxuQgWk2e+Py78OQEK+2DkgxFQvWV3GxYF42kDkWoABbruzap1jyLGH++Ya1WS8
/6xLJmD42CtIffbFPpl01/E02/eOjbAfRnMtfIKcnRthtn+g2SmHveNz+RIh6PNMxNqlBNTxtuyH
3WMy156D7rre02JoeT01sPrn9jqFajzH+/pM/l0DKQ3Guz8g2W3Ibvl+60zA3AOrC977/rmNgZh3
URmfk8nu+JEQW/7M5+CJxDKSoHGWE1Edp/CECMrXSkk71wGxIcVmW8Rq8RkhsbaIUTA793W6voIE
EzSzg98f0wA5Qw3wwQeXgnzUHCBgJkmNagDIi/Ey+Y0yRyRK4eo2LKQ1TbxgBB70HDl05+WGVvKI
KG9ohXG6t01JY2BrBN7p+ktpSkLvzf/Im42i6kRDSdJAm8oPTbIkUeWQTJMdYNQmhKm85hH9RWTg
KmTGES7/DAh6bzhSfkPtTqUupo5m9AoKUg86v9wlydFoSMUOJI7/hY7kPIi+MaZXBmV5sQWiSfxP
zJHCCj2nbFB7A2rwLdCQkhT94pcrgpv9e4ez54FMnGckpJwxh83xU9/gRa5+bVHRLlCA7vtH1oLP
mZhSAosjUj00P48TFf73vX2vLeIGNAykX/WouSHifST7yqK9p6SxWHmSphBhokE5Uu5KZkKP9E5B
jfO/S0/wYdK/mObkKn1XgF4/MQUVOMIu+vxPoAD2fpbAvUjSWM2Bec8ltHpzuTtL8bMe8n7yEUaJ
ew3ZFNglcXS+Jc2A40BfQerguEuiuNdi4cBTBlZ9Aat+/A4Qp2TsCfIMA/lF1iLGnHze7QUzox6+
q/qQ+OBa4GGP2Q20LXLrA6Y7WfQmTP4Ru0tCAO14Rk50jTHiP5QY9FY51DJhmZhM7l+uR0V33csx
PnKZPniGwAO3Y/9HQKHjRs1N93VIOMkEUs3eLxeoxA3rkTVybIIGLz6n1haRez0V/KbpPEbtUyu4
rCaXA4r4ywocpdw0T4A8l9V3ejk8ceoRAb8GFZbN23ktargU5IkLLIrpAEIU3JIYHFbtbv8SKj0J
v/9H84XkUdWsjkLd4TJwfBCTUNL8bBGVgNFDfIIm0tN42QEcFWuYkKEGcQxaSAfOMYXhEKwf5DIi
kZ2hcUgpGAAWOXlNzRJxK0YT5g20BMha6CeKneMjEsV2fr4okYMg8iDWeHAvRHWyTKdTcsL2vNch
Q6p7bi6fBPUvNtZecKPpsPoT6dxmAlD2p7t5e9I7AQD2TtQnIUfg0EEMD8c9LZDJYNwX8SweIzZE
ygLnCndKHyESzCSiEkISWGcSjSA/YAyzlSwG/WljmiySv/sfdDbbak8eBxBFgKfHIVspG5wBsiqY
T+QREU4pv1QioimmHQgFExEP4nnAayhWCdU8LjM2xkQB1Zxmh93ptuKLZH80N8xdPAymMg/+huUJ
DTmoEdgRNuB5AKnbnRQE/eyFulp2z2vP23OFOiY3qdLDNjgsMpb+x3bRIluRIpYd+Ajt8y/Uu61+
4R2vgbO6m5p0A5WFrHZyWHXSBQ+XWUTtkbt1t94roNkZA9pP/36M9eLLkoyTsvoxpWS1ryR5iPVs
Wwp7UAFACx8N1gPri3RHJy5xf9+FNvEppAZp8pVVCrepAsbjJIk7Gaz9PWacMf8/z4MrgPnilPle
cQArY3HEcSArbMNE5Xecgj/chQXrKMC5DYO/uOMbiCH4DqgxAddw59/FxO4CJ+OpA1gnW+2Azght
1gpiI0xZgJmt6BEAjwqSL5m/rJ0/3QKLbyQJo4JX30M0/lD52ophjb4IhnbMcotOgzQhkibJvuEO
gyjj/v2JDUDVLcmV1wXkww+YlqOn6hUJZ1hYwFA14Db15vGqPb+Nqs1lJQtNW9I0Jg8KtfSc3YRM
1RAGARoMeRUeTvknGWRoCZA+gckRuCiwM3LeKZ8zxzpydAeEmxTfhUTjZuRbThaKzk8RFz3wHV4L
jXQrAFsUbQ1MXlNqOD578iv5XX/NP9RH3AG0boWItXBUeMQ9qQCB5eNsuSCcKi4taaE0etcZ1gxH
YN7rQoY322PAUqHqgGMLWSFsDxIyqLps8mOau3sSb11tVc9q6gSsu3/17Ov8oNPb6SFfQaxdnMpp
7rYXsF8rQg5Oj0aEmOznRjiNzkhyYMjI9OhCxjqQzdHHQzsHBTqFJqoOaMOVKBXe49a8IsOLATeO
ts8DY4mMPRlNHCPMQyweN5ka11oUdVJ3ir565IL9roxKJaptMasx1Ijesa/bxuHDxSN9LgE2HJCQ
iCiHsccfkRGOoedKowJ8kRcXHxsryVrnBOF5F02/IInvgUjsciKilhUVIyY0KwYseKPR6XhcEvR5
pVVhXLlyC4YcaxNlpkA7Rf6CaAbgph6lMF0952JKiEqXeAO+if5cIqORKDRykQygWrkjXawQxWko
giR5Fcv2ixUldCIQgh69ovUQtElEZldWAFQfPxsIsssdE0WRZAvKlVPxuPMFyxx1nNEfiAQhoZqz
QEIYPKlWdLd2evKHhVgI0SNOcQJu9UTpRriFJRWr+gQJzpzbLyeXnGssuUScvDsvodTv+3wp/wRL
jhAQiHiYDAbWJG0t2cAt8x5IwSsIWdQbouKI7Brlivz/QXRBz5Sf7iMKqLiHvKBgjyDGxLlfD20L
ZyxDB8UjqhkRVWB6SS/FlPDzxXUQjQ7hPy4JiiuEly14QDqDUSVLNEGSbCUaL4ETZYFWhkKwZuwp
mvaswttZXY4rc1LO5+29vcf8MoG3DLquEOkFAWwKQnEHxYZ2/YkeJPtespsB5lhmifxt0WxkTuFl
jlyBp/f08mV/3LUa45bZ+UlLZB1KCVRB5BGa08Cda0oTWtQP0bQxJh3bEmWL3E1Rw4ju5enVpghp
a6DTn44AgSvoGUQAv/GCx0URLuArAgkyFOhKBlSbDnwBv84gOMDZfMI7nSO/AbEC7ADyg8HgCDKU
kbMg7t4NAGgY0QrBviBI/4UYF1C9H/7HH/SPIDf8//wlF+AkC8QPoveR/bAT9v3/uTqzs1LeeiHg
/73gMw6Rt1vH1vF15njA5WAvltrsuiQ/orcVId97jY5h9iYzohlevGaYrYvj89jdtre7hTrL1q2x
OpN3kP2RerHtzOiCiQIwl1rU6QeMTLCs57oZvo/oLJ59wWVBynkfHB+Yjl9B3yKuGHwEqX7nt0Bp
vPs+8mty5ivgYf8lGrxIwdTXz3WHQ0T1vH4f22HTaodty++F1z156L/bcBWsDJKBUwQ8OQNL8SjB
xyK1iwi73119U7qM3LVUwVGrx5TxnpEM0jZjlE9NimOwAiDbEdWTEjZs1Ymt3jT2qVpol25tvnW0
XdDCP/Z5UOtvPVlSJ5sTvXiUNdfh2vREb+rXyXOpES85la6Y1HQ0I71nUK7egH8iB/4zpNOA1fC6
wZf68H5mJSY9HPWLj6y8HeSj6+EzLd3Y48ymFIRAMBeF5B66FcGry4tFexKv8ElJcKRdB5VJt4pB
trsHcu5oXtQkyXaAUJyVQzNiX5s3g3rc3aozxS8pWESMMnrZGnVGJg2HFkRjbUI5Zqswd77iMvvw
I1sgX2nQPbNRh87y9nfSmiDIp0dJ7F+spyk3cdv2ab2OIzXJVzeLclaDj34LMlJQwp2Z2cqkY3yt
q6O67+V9csG/GDXc3EkdzY2nFMbX7/rTelhI4M3ceOtIiUM6/xolFykdNaf01rNqs4ldAEjCcQcS
H+E66wjN+TwflSMKkZLb6O+mlxxxPL1B+14z+ITqmBFcrBWqDA6V7XemTK/EbYHGxUmWknHSsBUu
cXroO1eOQTUq7zrJlp3wzfAMqSM3Ip2wE5BUOnzpdL0xVIMCns5dv5p9Jz+kh3zUNZ56aYhFabrq
uG+3nL6Huv91qGx64w27JpWu3dTTLPqlWE3v6b6tpt2YROPXCu0/DAwyfofOWDaTggLJ9EvTG97L
jkzqlHJhmjo1mrzazYyu3hjGP/6eShvDyuy2dLIBHRog6PSQMW9ubGRWQ9d0yjSzHc3pTR9+06bM
H1mkFZT3OqfRwuARJPOOSzF9RmdkNrx3POh7L7c1Zmq7/TGEHHYI4tOqMZb0yfS/zIt0pOm9YTnK
LIomG7f9RnO/xs14WpmfsAqHCumodOfUYyvTL85bbw9FYdSiOArpJh79YYYPq1qVNhXDneig+O2b
QTKJQ8FehwBEFNjVGaGYpkspNepefFx19rHSUWxxHXRAD1cL+9uEAfM1imEDx4k7Uc5J3RiQP+Z3
74OXTZMao0Kbg7KbcNiiqxbal2jaQd5VuanRM/rOx1ZG9Cw1bshr7WJ4MR4W98HuOFQsxhhBES7V
cdv64lhfWaaLsSzSKtJtQjiKLhWjrkMjLjsKU8QqRH+cAsCg8948Yp1Zxm3XnF11imYNJzHbK7nA
HUed5DZF1UlxaiObo7T9umij5GyZFEANOzOIiNhTmEYU9+OmNPWs1ilXa6dmYj78chQv1IkybQZQ
K74Svs0mX71gLkpGRNDwlKnmPU2VK3YNrqAJkd0aINe2OgE5p2pAaRPKOalBYRejRiDxGOm01NlD
FG7tjIff55bRk24Ue20E79eARee17BzVIzpteDz6viKJd77c0HzIBbAjSyZyY5GuycvBRwJGHbTM
i9TGgdQ16SJkUQKJ5s3D1qlh9oyOg3Fxblzqu8nlZq9kyfC1zJMieJkH1dS2cuPixB5FAhGOfpj+
1CmkOYGb6dxS+2Xvgg6No0Zk1+rl+I15zPzH4ubLgXcxDB+kiF9TqA622rV225dBAXIkn5lJMawE
6SkKIAs1ktEgYXKeWPQK+NX7pN77sLLSsM1vX+7GE5vN7SLtiBGhOpQDDyinZkTDjyMT7DP6UBCW
iYlFcHqvQXTA3r03fbvJIez8xqw8RwHFrqyeIQfbGUZD2qkGYjUo/2dcGRSsH0Zufxna39mTVabA
s1J/UjbVJq7+hfykfcxoDTYglwzrV7q5fbGGfYcOoHrDlj94oj1TGEvaDB60M+uMO+MWwJ2PBWE6
MwzLUWXHbmGpxsfrWx1LDck9D1h8WI0a+s2iM6ONgLErU0KPxuRO26yGmPbSaIngeAgCYZA4Nbw5
9frjMv/lcysnvZrcpZdbmDJFVDSxjVUGLoU8ue12jpBT+IeeErb9KvxOGt7F1yYPP/NTkhYwhCMS
yoyGRcNIt3bzY63ReIp6o7XbHasuGXVc6gan+bKTlax8VJ3pA53DnbP0+dp4F4ovqyL+xLUle8l8
mtdVO9gFH5u29gYlEIPUuTtdVt6w5dYQzYP3UnObGHVsk/scwlOaDcZRNL7qmcWNZPRQGlqvyDuB
o3JqXkEU++n5jeciDk1jVNL+yWv7N9JCdiEJd+i6ERxSCCPBL66MXoixmtEEzKEfxoAKUqYcQvuo
ujVmSq42lTkZVzLBSxblHteNdrpGRtodi2g76Hvkll0sjYYgw8wCdpBN6GJJSZ1CVk0GjVENSQDH
BMRWNbq4F/fm3/w7oSX3gqlGO48xpPgIaojzA8MYfIeJ93YVRw3+0XRmTaqizRb+RUQIIugtMzij
NXlDlFUWIKICCuiv7yfd0dEnzre7d5XCO+SwcuXKykHO02tdhjk4oI0f6rxbMs0uqP1ieb3YSoic
tI1dWSub17FyZAke3AUUrYi180W6yEIGza4yv2ORbz6exhFu1WQNWA0IPYyGNrMi511grqp9uR/E
JZbEJK6uhY/iMkQlSN9a6naMQ+V6U5P+F/Lm78bOBN4jdH35Ornb1GT9aqb/lOEoakKNVTAonDg0
3ocPf8gpN5dabY2W+ronJEuDp3PlESc0747fFK8J7lNz1QTDVY5/eawz6MnJXOgy5mex0CKT3zvN
hpv0r5xWwYm1LJzWH8KywqBwX+a046krNWQ52CQGAmDv0Y2IW7C3HF7u0CugL0siUL4ba2N+jwyX
9kbvap9dJepmiq9ZhXP2J+EorIKHj0Xj6fQo8YWUg2KwI6GT4k22KkWIxdm/4M3pW/tQaF7ikuQg
Q0uk7xFfDMSL1p65YaKyr9kj0ippdWEcSKh9oWzskjaBy/XOOTQJymGZiL/vCMd8DCz26umqUf2X
fTczhhESqmApw/zjhvI2kP96hOrGpsGuKFglxquHlxn/hM2sConELAYBuNg4V6KILCQc19Zi028e
tXriVRUCPJ0n1sihEdJBycimssOgytpDccGmmOkI+MkAd5sIN5hs76ihaJthyKQwNrGLBrzbhYiT
VeiCK/4bMZfFJAJQd7mg3Bd6k13U6T3yKpwJOi++OXuuuKieELil20DyNXJG++Eafot068U1ibUz
FxFFV5FyRw+DUHNqIm1uC0FlNkdyffHwu/WdOGfgX7Bm5vbiDnyeJ6KJ+en1uPiz95yCQ/qATE9s
nTt2UhxH5lzsocPoB4feX2w3jhot2fzdrJz2E3tBJ9NaJ3PsHUa/RIzbmaFqGzzhT2HMTije4C/w
10E2y8I7Tzz2z69cGm3ejcwhhKaTcQlZLWaDWGMebcz1R1OCi5x960sUmTdpqDARzXlIoIcBb6YN
ksB7WkHZg9kgPn12a83EXFXI28yGqHB1EU2hFtNjFsxShMsH43ileBJGi71Dy13o0BTrjytpLem3
FMIdw+9sCs3u1Sass6nZOLVjktZIx8U5hF+icCA13NCIXTrPFf5XYYda7xQqywYOCWcd7w000CxI
nrijvUdbP1FN7hiB4THuA3tvi128B2NMmuKZxN/ZTOVYnJnONrTNzSBqWWsVfFFxc3vkouu+Hq7v
3lXcN6xfmof5ihENESIKQDzVe7UjScDoVw2fGygXXXQk+cFvspKd9fYN9ubm4c1FQOhPiUrCalwp
MXr7RadaSoJMjyu59dVm1Zh//ZPsxsLo/zkySWhDGO1AYrGofHkIsvipbiMXaj0schxC2asD55Ax
Rw9ICE/6DmG64rXlujTRw2fq7D8fSzIXiYVL2dTO6bzBsvEMizKwVdvMZyDIq6BefU1C/iGgcnJH
s9T5kADbKFgv1OftctW79AY7SdB4PUdBw6QjAYhnJcY0w8zPSNruUUsYw54RYA38JhpuyfCqACIO
B6f1kV7nySFmzghtXCZYK9wRFO0dpiPOKEjeHeR5/Iwa1Wz4fgzGnh60cwYIl8ssSskL70E1zdhv
3QdDASUBd6TcDzGNN67cYQh5y6/9kU2Jz1VfTpc8lpgHk4dR7rRgEJNumo4RVwEYLaF6sXh6Dzr/
lcpJ5neQpgnUtZzewXt0+qy9m6cujfWVbFnWhPuMweqCZkqmvCI+0GL1i7G1+w4pMZLAsU0RMxhW
AT0ZgN0sIkU0mIu0K4sAaWsiw8T9kBGLE3R3CmYLMtKNgUPt8+lBa/FYK/7JrcRBpmGqO43zcbU+
JrYo717snckjk90QwMJmwwLulyV/lTD3CM1AxUYu3ELelNPAkCwMIW/G2cCtO3fKhuHY7mwdMAvJ
U54T+hungZqnnfJOUJTsjiwHY+gcYaRWuErpJ6LJ0FWtHcxkPgl9ZIvRFBTIeTmrdS4WxHrEcD30
TG2YmXytGEkJM/bghjb6kl7tMovKa7zKOSBcQdj/iLIQnXebgiRUGjgHABiU5a2b9aPYpY9slrvl
QHvY6OBuS2IrfUsP+/33+2ptAGAJsiu+mOehKIqjk8UAx7cUu+Bjlg++ffSKIZ8sIwJs/AaTrLA6
e/qP51SirZfyAzgQ/gJJFlt8OQ0jvBrgh5O6BYSGPeUssoQBMRMTivgdjJbNQD464Z7eIAJsWDd/
GgEwyrGEnwlMWjrrhJF03UrjmcY70S5AM4FiM5j5i+SHBkzFZV5yiEyYtdwBo0WSJCDEwmMxzJsu
58o/UGr1VhSUHNnKMmjiyrp6EIOhEA5wQ5k/2tbcLfAyHW3zLLzOXvE7AwtOtKNIpx5qCNgAGGou
SLIzdhSXMMI5gs5Qr56412kdIFNJCiKb2OPSxEIiEe38QlgEaVVZhItPlQUPxww2G6kpUk+UukEZ
kJ/gkhN22NTOiTihylowXkKcvvWLCsLnleyJdlRLiwgz37Ho7LO03U2s95M9WaEbhfCJ9PHVHDFx
13QUso9IhvxeAiilTj8Ta9ZF5V8y1/2e3E5aDOgV5e1UWrT4OIf5omQnKo9euQpxAgbI5pY5D3wf
0p43h82zJwv9CxCdc/nEr5x5LrbRzjZHenxo6OB6iNVuv5pICY7gBT1tjpcd8DCbTfpGeltNVXJr
xiGFtNS7eqStjyy3+XndPhhawgg25KIKHi3XPApEVPzI8BjAw86XLmfdpt85HDusti9UMhQrcec0
+XJXileGzMkITU6EMRujFsY8+LAPaB+BLUQFBukKICsqjRo9LmwHx45rTdqNygPuCfjBe3FKwtvU
pCu3mNO2wgUFENzc5Vmh+B89ylSUtwMECmlGxW2Z/AzFBFg3XmPhdFnPPGg4jqwnD6f/jh1RHSU3
lezPPUuA07k6d0cgeGBueggBxuFpsnPIbuGJ5VQw75RTp2C30MUGGvxnEJ64bij3OKBhiCqGwTmj
E44fG3mQ0+j4lyaaivNvekcKp979G7CGPs3rEn1jgCbThstg69bEPhzZm8zmcDhSICCw57dK6/O3
4+igVGdfORZyUHgNO/X1cMCsDh8hJK7WjnM3hRvNJX3O2m1BaykDy4mGGeWDZaMnWQrEfB4zArEr
QL9oe+Z+soXgRdiVcdgUG4aDnCoOG68CnDAMX9jp7PZpYi4huswlTm7JjMXk9mSjckwLV+fJAJfo
erchNAeKJdWcM5eC5k/uFdVp3lcaNuUWNC4BLp6S0YQuQNfL2siL0sLhY914AaSGrOUBwlQMdZ5j
OrANf4ARUawD4llYLQEVxDDrwAE98ZQ0/kqzEob1dS6z19+aVsX55pKxt7LkNMXyrhlbB9OGM0SJ
QWI0fMRuB23D2n9CJ+XqE2NzeSUCF5slArWQrkL5CV1kkQQr1Qhsyc+DEWmQhL34/UCyOXqUsUIX
v+eY14G6gPTuowzByXshH/zpOjXtq/uMCGl54700GEhLMWNXeT1ZfXaQHd7dWSXDTbjvr0RTclwP
oX58gGZTaeG1xC8hQoifatBphxPLsSOVAW+F1zq/WEsobL4ceaYOOhMOyR6pWok7R9gDbGGI5AJm
CclYVgY9Abmhjs5jcTH83vqByB/WLrxUXv/JgqHV+PpO4HVSEthw1qdsWrHe/zuyetRzebGt/CN2
8+QLkCm+ZLclxrRvU+St8e5bYGPux5GsjcqFIyoMmr3dI8aFAx+RK1ydGybv5uzEIw05QeKyKjZ9
21urH8PqPMrt1oEXopLrT/h48arE3evWRmjMMeMxgFlhx1RgrcPho3GMZePAwsNDyWYccms/l+d8
LiE4sNV3exKYs8L65INwWQh7uBhvp7DWFIytaLH5nTJf05IiFDo4vDoUQ44pvj8maLQogFhja4U3
45HEM2n2Xr7i8/3KZ7y+AE8hJj7n48ku+V/2R9aR4Sb4ivd3U771hh4JzGhOZwlOIuEeHOGX0yB5
tcc0FxoR2TLXC44pWBt7RuieEqrLZ0JipWBKwXKHG6Gpj341rPPFRo1xOnELn1Ir7o0YB3oa3y3n
l45fkMmTj0ITwRGdV1RbaFZgZegowVVSUbFg/fCUCn6sJxqVsMx4q1kC/KTFcilugYo9HW5hThh0
DXK7YXcm3EMON+iqTcQedbzIEp1XAhcxdYZVzmQ/aODk+bh32gsTlPUgTCFq5bnsFsoJWfyQhx3Y
+yWYMFYqfp0SCfbECsLwlRWwtzsEiohxlIDqDgYbVYzX8SNB4ZCyI5wDNwdIvtjLT5BAUiV48Q5q
otiWoWxj5tRTBvuxOoq1pVLA3zw9gzrIjliK6xMiP8vr9fzz9XQNT3VRsLfH7Ly86cWXPkZkGihj
y0WUqKwM8H6iJzPFxVnXgGFlNrrUtOkLjYSbaf/QseGMwS6Rg7IonPEiTDbmr4Diotb+iHLnfBAA
6mEtWnwqFFVkshVXC8WHyp95JSQXKvvuY5cCIDJ/JybkTjIoCyRLNl4xf4KAQHb8bv+SItiXDxZ4
wZBPDj5mlW1cildkSsltKmsKcX+L3CBnWWykANLiBGtnCO4/CiUfQJvT2i2PHkoWC+gHJZm78Ttx
W2srJprlPKxoSvJAQT979/9cin4kbjGbLQ4XCMCrvolY5Cbc3fZfkB2GigvhDSdwOO2ZcWVtYXZa
LYV94nIx8ygn8X6l9Q71zLraxv5h/U5H2Mz29VdbOWKv8AQzEIqH83+0jX/Y7gSGlzCajh0PMIRC
xt/0XY7K05OGfyMyWSG54kuO6fKTQROCg+HKHwITpGAvsO9I6f4YUMaVZoW5ShIF0BuLDUaaRZzz
rHdKMWXyGD+6E9NDaqFRzVWR9atcNSwlRKcSw2eImzn52OMziHrrEa9TYV61AIo5T0/4xJtqkdwf
bXe0f7MLd+L9942sNjxav5CCXx5RF5vIwkuISyOVX1rcFCIwLKCY7SVvFCOdQ3715f5g9yRI/Leh
4/XE2osfpBTGdRY0QvKjcsOVY5YOUAm6PHQx8pIJa8nFo6HwQ0Ib2j7YAxTAuKlY+bfUe1hvsLfs
xYZZwPyyznBhvkl2ik/ysTVyCeVudQtZ37lpFe+7ECmdQ+aEstwSc+DY5hIo3/kTi7RGCpNjvNzy
NgvDwSGFSwG9lvGBYEnF3Cv22AlfV19y4kmgz6Hqu1BVbQS+Xh6KhjQ6+8SLvAIg75D7Pz+FWAx5
cZPghdoFSZGUsihqdC7t96/Y6GLTPs0WXJnqwu+SonjwhZibgPsGqrKWtIjaGAoUElwmyFm9/XPg
5Eqsx8vKBaxcESm4eRIJyt1BltCXh6rwa3I5VWcZSwgqWyLlqX9+mRocZvjBu4XF8oHtXUO9wfCS
8lsUkchduinBxkryb8GLqJ3xcM0c6J5AVz5px1MVfoyPZZVJ+zYnijPENCOHrgWOvOzofQ60Qz49
4bYxxhablUZSXpJAa7IkSyQ9kry7AjoasYEaaO5oSeFpdp51ESSCB2bVWKcLKFTWBXF5WWHM0JtE
CRrHnW7EcgHDldGshO+jD3nIxMkxYofKXo7YQymrTnY3l/NuFxhPMZoSjJFx8tyi4vLkTsmnlqQe
jJXGlaUu8jk4R4FEqVXjveTxCBbE3/bWQXeYj0vSI5oxyJBYcc5OZ5Lpcp1WT0n8w7E3tirnh6ZS
otaefKfxn4ES93tyjLX0dcMytl9UHtgY0jjyNwACThwsog6CeQMsHbg0t4S9h563r35VHxmh4Oce
Mg5973JT4D2/bD/q40P+IAwbuXEw5K2jj6ydC0II0VmqPBTchl8C/lJ8ohYHasD350D5WGELVliA
RJL/nO5NMnRYGY27U3GYl7msM5hEj18hA2C6IGsrLp4MkrtJdRyozd3iloiqWwS3JH/UxSueXlZf
8iqe0p3YQ8rtxizxyM8WmYc4AIy0zpf6DA19FBcu790f+ljf+po6rXw2557QhARefBW8W4bivJx6
DZhADznZ1MOl6EojS+crHx2QuuRPyTc3QLLVf5tIPMIhfRuHErhcN3RtOAYHfV1QNnuBZkG/lOjP
Zsgly8FRhUPIRkIqHgCS0N3zcv57if9p3CWyhcbmKG+0OTvpW8lxOksVYCZSVhIHIbRHKfX4QW4K
htP4r4IfjwV8BYpDvjmDxY45gai+Tf1b0Ab1gMxRrMMNDV6OGwUyHmAJtccxKbELWMNyAD1YBBVv
T5l3MZ0shENGHpeHcqaf8LMQjCPlIkwJ8gMaVPaPZOkGCmRsH8tmOCMuAA2vNtxg8mcDwSpxkfJL
qUuePBsumHcVPqd3sG189MRmpBfS3/SN8bjioIcwNZjkxgOCpcf6CprsENsP2XX+g9qjfyfglerx
bfqvEitQMb0jtC4s7+5SJoiUc4Ag/hFHoP2N7vijIx5p6F0WQuiTzZb8bkAGJXCJpKtIqEvOMAV0
IZMXlQOuJZ1m8Mun8pC3iDAJjv/YunhDu6dCMvSL2TmQyAUCLnISe/GAUnh7l1Mvh1pGf6GNSpSq
0JMu3qt2Oy9bPKPJ/OrSNYw3A52A4PyKtMiXUqwXPCc+nZz7XyTGoheuaLzIsjw/way5ACRItHn6
pyUJIqeTLeNyEeSEINC4Sh178IySJWNw1kL94BwTTGPgmV5MTga2hW4F/k/iKTGar5PIJglTrxGt
Hg5JuMeMOiMCcyaOWcIfwO9haofELJhT4l+u+1xcozBrMpq84MKSwkqdo4sakjjclOSnYuDynawr
2b3TQyiQQIAIqXwX/CvBQrZiLECiwJmpj48ASakR7wBxCUF8+VKclQPNWvCQSgzz61PfZNU5v6AY
TI7HHPSeRHaYkLHIeUuhXuTcxFxRnHfUJUVUYmjJdCQWfJkVTC0jcv8hAsJWodoGAjaVkPU2ZZga
VgVwdyGig4JDqazev7wyBRbgc4knDKoWIkXGyLd192YG48pCxtLDWgDDpt/Ic2PdxVYOFjqhKQQv
+orOpPfIwsyAY8Bm4PDXQq3gvLWctxMSaSI/2BBXMx80fIByUcYH54dkBTiB020AdkQvi2GxPkhb
KpiXp66oogEpkABM8Ygk28yCXk1m15fbaWlIHLgo2GA9oI3zXYwCnwnwjNHR4D2kC+iDEJHwILQr
snMSbe0frhbR2nnacrMmrrA3IBKRnjUveIkdpOANyQfuxCnU15ONlBxVtgtluilgjCw1kEoN/UzA
43skpidfyKhEnWgU1gwPKshlidFjygOiLyVw2MnbMycBRiInBLfLAuM1eWhMB8cJH4AqHlL6XBxJ
LXts6D+wpMTU1QHcei2kw0J+uuenQB1xYHTVvZAM8D5uPMhA7Q4jHbOTObBlyScTJn+qvurf3M4x
LNOmOZnRffVUW6kxbRsfSTAA86NzC4uLfByejJ5B/ksSpGEHWF4JJiG2glksI7DilC4v6MCYKjXu
1wW9vEzChlEvSdfdUebI34M6coo5IISE3NJoBOLeeWVIqWg1QoOk58MU0l3BCsSk8GFUGOX9dbZR
DqkAXeIQgEQId5CZ4RaKx2pw2qC/niiGIHfEw4o9lDyZTDeSPPHVlUrS8g+noucPR8PAUwaBIRjj
Xd4QjqG5jtFGmKpBqDumDCB75cDNYl9xbgQfBSWdMUqMdElE885LuO2Q1hkSxdeCnfKrjccIRlhP
akD0UOxEUU8kBpmETeeANDAqDJORRr6G6gH1Utr49sIigbseytTX8zTbq7HGKMWXyMyKffImb8P5
dcoAHZF4It6RdMWQXDQQ8FV0g9Bz5YDClrL2dIpQ5JBVkX+VDGfsjEhkTs6QM4H0k+jWsX7MZ/Vz
f8I6yFrj5d0WJyquYjQV8AK3IZ/DiQb0x/8pi5oWAQYRKFT5ZVPk3ojAJDkz4xdlhiQBjJ14PC+I
ghxbBB05vgkEcRlXgPIpKgjVWnwQgCL+vZ5dvuHoQtmlvR6ZdVq8pSJDEibdRzKtTyIp0GE+RQYZ
SmgqETNYAWokCDmcYZrUIGkNg640vgLhIO5GDfSrA2wjZoQYEGcmPPEuRKH0X8h70SQEI1zMKg6I
VsqEGy6BRYv7Ft8g5Qa0BImFqopcVuLJEnWiM35ODDi4JRmGAGXQvCFLSzjV+SpQHqWCmTSZvDwO
0DA9pPhgQY/lIwWTSuZC0RaJr5y1QfeIdoQRD4V+AWwuUcsSSjf50zKZn2dCp0ZCen1E6lssshgb
vDihk4SkdIsTP8QSAF8QQBAAoYRCQWEaNu41NMVqAvbqwJOw05gwCwmLr2FoCP/eo0Goeml8DgVb
GcLLp8sIwPkEKEGm5EoT2+OtdHdUtCET8xucBbaP6OPb4LGk1CUig0cP/UobPUXiP+G6U1DiSYZi
7dFcFKAa/nXC6vBDIiFKfrPn7n3JgiQRID/QrhYdUTrLYxhpODRBCrkZ3JGGZxb5MPk8Xjz6pJxF
GtH5Q2bZo0ZJEy2akeqsoUVa/rPOsuCyqMQItHx3hbM6XheLDJ5/ueCTuf3MkZkhL/COpq6TLuAX
RJQLcHmIDYYXtn1lguUa0QAkBl1Bv54NkQmERjyEp9+j+1TOJUBp2P4MMsCZ50rgpL0A/UhsLx0x
vCLse+gIyNHcgDBwp2PoZqNND7dyAoNeB1ZCjZPrw2Z6eXzDCe1ZeAfKIafHYDnFidJbCMlwshR+
5Q25GanTSZ535DYJTn7dy6GVGFbkLP9lHZnXgiCKm6iw1iUdcGKV9FWBM5nE6P4QGaO4gdUuZ+r6
HGAAXg5IBEcNHgtlLIBv8BtKLJMXDsjwAEKvjHj0FkjRkwAK5EvwzZwXThgrZtDEJmKttKXxe1Rs
nvsSyTAon5iozGkDk34/MZk8AhYVja6W7z1/3PgLPE7wXDDIItCdhNIfV5UiPcHGqyhFeHh0DgVv
QssWGQB5/3cdkAr+y1xYMJdGKVEPkXVjICJUGNRMbp8So+GH8bKouyHAJ2eIJDIiggTZlyVJ+f/A
rfRiDNzJp1Q9SCeZ0oedEz1U9hdYH5Ey0VyVsESuOfJ2XHV6BelQkTmGAg/q3ANhu/RO9a5+6hR8
EPh7fNM7icUq/AEtbewG9VJGigQ4esyrWBQSE4kWQ4iMKJeNnWtQfr56Kscz2ZLiIHMB0ZRlmyVT
lDMm9uiVFuCOifaDeyxserTdiAxoe5Nt5XiI55dON+w4ByVBGUK+bhikbjhxtS+a7ig20ppXU+KV
RErqHLRT+ki/kavR0/PSnKOzx6YkwHngLcyFHGx5Gy0cb0VZl4xhSsc3ZkJ+XVIPCu3y2HQR02i2
4BTR1DZPmLec4RoL4aAwRp7+yw9htkn6JM8t3k9K2KkPBLNK/WQ2prkdrW5Eqhjth4adGvT7CydJ
voDOenqSOKSsi4weB4xllwye+oYWDIdwccEV8cYS2GyHHCodxyMywGPGslBMADtm3PwMMy1pIDAU
hTn2FqYC7CufEkcHxJ/HCIXZFCXlGnL6WH/gX5McOe6DA34dGAHgE5Tx6ITbpRwbGuPBa1a0I38B
6ZL3zeWGgE8AZAh6DxZKSQv5uad4FbmQ4NCrxFtVNsZXwBbqEKdlLD8rtQOwgzcwgw8xM7vGmlfW
Lo2fn/liYPOvarB9Jd3MaybjZVIHZ+mTjo3FTqwj/Q60GwrghbGfijd9oepLCNQcURpepPywXGb2
FpApvtj6KuE1yGltzolwMuhQZNRbyLPMpRKn2PEdrNUTBTXrQMi0k5YugWaOACr8NSVfwp346PD7
xMGegnnISQG3aMFbAMyStBydGgFxeTWJ0MwY9oNPM7oeripQzYbQkKKPfYhhVMyJ7uY+I2OmP1KC
kHB9LE198Xl/AD71ShyYBCSlr6/4AffIVPo5wU3ubtvf60YWDxCHhcyWabSVgHkYbP/fJKzY0+Lf
hmQrAi2z4pTq37YSI9FjBVZNQXgpQBwaBpxQts5PWRUBBZH/dY6fS+YPW8sQjiOQMYgDARVJ982K
eduIZcS+yaLw0SwrU0X8rRqE1LO5KVsy0gvNrNLERQs6KZMUM0ronofWOig2gn/bg5ygg4lxKjCc
cQdKhOGdY++CvLf5QFpH22DFa3zI5ktoHnP9rYnHUxPjvPJX3Y3JE+fwdAWSVz0KkvCO0Gzi6y5z
9pz+lqkYVvmTimYm5+y19am1jdnIltSddZeyoxXGV4oqtFF7W6lSsHrVHGVLynL+efpcnKyfxOvX
I5dJjj7bKiVCKbbIYHCei68UBdZQylqymjGvARvGq6fIkMBuoF4ttS2qQi/aoLkA7S/elHgLi4CA
H4UYyJPf4ltZjFXMIlH9IQt5R2+TS0jDF5BiuJUXnscjfntLdAfHBeoptlEN2F+Ws3iTywizhK9h
tQYUtcmZYw4N64h6puZqULfpPpOMFymrkAu3ZLqOWD+UK0m39iXKsGJeJy4dy8JxzBxmWiLsKJmK
hGPHjpXccgC43DELhrlANFmglEOM9xqWltz//Qkdn1uQeAcyrIIDj10QC48T5ZhCoyGDLObgM9CR
kPgRYgEIEvuU4ItJhOwtnbCyV9LiSKWf/4LEFHUp0/1hX7kfDqfs4h9Iwh4rVLPAFI3wxsOcNrFw
BYDbwxAoFet+dCBwbSubtlN6JbeifUsN7cyeYz788GXZPwTTof4Mukrgw2+DMbylfo5l4NNwQ8KW
iQn/iRkBb3OAmI8+wrJRty3pf7j421jkNmE1RzE92qzP68wT2gnUheHgE8kULArzPF8BxCXy7v7h
cA5aWwU+Seeya9utbAMQi1fyAj2jsFI/vtHxyndIRkWGm4Jj83HGCu3MmE/m4w7im+JtiYB9SR4h
rl2k5HkCmWMxXvmHW2qtMHByNEo2VZJO09tJuM7SE4HyyCcvXgqvAkiLLk1cYTJb6VuhuFGBeLKy
ck9O3pZjyWI+LS4PjeIO1+gZEmbjms4fh2wjpmu7FcskxwpUZx4nIWskq81lxRbDuRGOAk/OG9NS
wAjhhYix0rVNgQWocco14u9wDNtQvk1KGmhDHUr/gB4pid4ceNKPDxyEykZVDFsc8w0K/2hkeocY
Ay1fj4DTot2E+Hr8Dz29MpkSBJ2Nlx8+7jE9B7E+lzlqySNRh+fB6j2Xb0SeWfqvQ25SeGB/5zE2
ib/h42X7UPOZcjIP+CdRTD1D8wMt5AdRZHBue9mgFpz0I+cbJH9ex8LXGkE4kqcUYLK1/BW+EeVV
r5wfTtObUATEn5UuQCcnnGd0z1P868tibMsdMwosKd2y+v0UD82dnmIOEBLgqfBgfo6z/fD/wevx
Nk5f7yOOoHxdtCcz1IxQrMsErsohRpqMzyNhhZojpQf5crFdchXkoBKSMM2QN8t92b4485bMgOV6
s/MhVh/UmE4E1X6OvUwPb5XoIiHic1cCZI8UmtUSOy+cpHWZz4qwjjr2BjSvQyulcnAUQ9G1rtrP
2vEW9ZUEQYLePnFNyEDJ3Y8+4W47mvPhp9wD4a5zb6wEBUFjYdVAVBTcaJCAc0tG8MF/46Az1xNF
z5t1ZTFSBB6dFjAJsW56zhFXaj0eAuFZlDlaBD1gQcFP/+go8zHTjIG8TKuWvwDHqRChocBKKR8l
h1SEWfgRyFyHCwDgcTqZOPluvDJhUYIxogyco2rUqzYt6U+LgHman7DImTMEjVz0H6xQMkMt06C+
BbzQM8fLYzORatqoisw9p4N9AJyyV3nype7esPKTvUKsCLXzWxqtTcKdb6HGieyWxiBzgGTd7gCd
YYKBBhEczgZ/3fsE3U7CLHrhqzfkBmDccpJ5/4+Jl/ydho6CVv0bSUcRDYMEkik93sb7HUHsdMeR
2nePiHmqsAkYzpuTMRgps0i5m483EcZn2nJf2PVSSUSkoNkxawPB7Md3/ZtTAV11fsHUp9zXOvKH
PDj9og//R+OxBn4MkjAH+0iDOyo13FnYzpV1pD9oe4UTfolej3QjOkTnLr7OmNidEigiHYcMPcyL
PzByGDqad9+p2760O9r06FhibMrsSSQKsAuckKBcpmTgIXzvQ+akGX8vLnjCR2bbnMbKDU/D/yE4
SDsmIC/soXlfuxC9YXmb3WbE+jahDt2gtjraQqBypvNemffIN/2e6rn2oOJQQT4fRmC7iTQNn3MH
amm/nXyM9h36FknqMVv87JZjmbtW34J8YB+/NMA5SlQXv/vmo5/Eyg+ugcxHq5lh+PB0OCCqT3Px
QPdunwjOD6K+8JLKo8n5bjj0Adyo6aMvnzo0Rr+4lGAr8zvvsqSD2mS0mkYhkregGjmJHmM7XZxm
VFJJxafMWavbaVdadcf0KBoslCm6ovdERnUVWlD0sbqsIPaP7Gb6uHsa5DUUAAdvEKKJpQi2xw5T
5NCiN6xL47EG11t0Ba3RaMUG8v6aLK9hU9LhUJD7gyaryTwHc9IB6NjyPF3zA8wXCI0/8Pe/nBrC
TM5HO7uXTHSlgCtc7w7JuogVGyQbgJ2Hk8MrXBW9UzQ0EObfwx8yXRQ9oakqMxQY9fmRpIbUBQ0I
6sV1cJ7dSGdMxNiAH8Zzut/SPASG7l00Uk3ym3nJSTy5DJxCunfkmsvzjIYAPjWbGfRw0VJq0lao
AhtD6NFsNqgGhWAwM8IlIkLAs79xhZUFFgDjBjJiWmo87rhK/HnKfy2idiM/J+Ojg4vmPbLggq1C
8EyQHa5x9eRyonB5pyUF0UWUa3Obkeq50xThlYYpuEq0RtOUg41znuk/OAalRerQnjJyzyHzEBOf
iYiCxN1zct87SPgBo3GvLKwcyYpOrVxZAGVGGh6K0dIgzI2NTNnNGql2szvSm/FxuwIPM5IDYg9w
ZO0wikzaLKiUnzgwFM0lceKc7gYV7Mg8yIbW8yUxDY6J9MuUV8LUMiCXGtfUZATzgZHwyR8bqriy
06mPvIC0c80g90Iaolj4h7gIvUq8ddg8LUSMkUihKsJg7/eGJAtJJsYm63ZiOrcSCk+CMcrd7hs5
wxfRQaVZntkED11EPQYHUxTvHzveA1NYM/OErzhPQq5pldtoZ6IEgeYhK12jFMEoST3SEaAdU+O/
IhExeFhPyFQ5GBtH+PEtcg2UETl8oF8tJf5S/lxCrnqpV/IxeiQKqFFxdplUBg1IVBaQYsykLkmJ
ZiSaDowyop1cITOBRiLKqdTb1tweJCqiCvOMmfqbQA3Zq+iyPFs7xcTglgd2/cVFe+wgcr9pzIZA
nwsFK8YbwN3iz7P66/5SfODl0P7iQnWImaMi8Ath6+v8tbvQRB6M/wboghE0SHaEt0DyXJEd5Dxd
tOhaOyKRMZn4egm2VizGY5trfJtRg2EaJGMdZZ3G3F+6ov9wJwz44+6vROGPmWhoq0yQHyx0rzxC
Jipy0Q1sutYvtSzQhmP7SrfecAiZrmY8sGqg/xYVzOcwRNKNLqYegdXuJj/NNMrWrnsU2YqJ3Wlk
pZdtd9wXfZjSJXv+Ho2/6v6n5Lzdk98Svdc7eglttjQS1huXU2kfJ7am++rTzmoNLLg5a44IyT/4
aOgN942ZbLuM/jGAHzO6d8ujEV7HCP+gU9WHCn3x+rrAvp2CE+xf9fh1hfGafRfnzWW4Pj6n3fj9
pL4lzAA81T3dP3DpC34GYgdoDa0osgkcvYSRLkrQZbTJ91+KsTQe0f36feU0aTmV6vzrQttJiqiX
2ji3DN264bIafvQ6yvDm5p7G/YgRqOzKXbu5Z8KPenS1KwaypN/XZHNmmrdZQnvWmLEHnydDr/qW
rB71Z1UwonKEmhtNgpe5YYaPOujRAY7uWopxN5zsCWtgQP3p8WFkcaO9pw3dWOXfY3gobuQUCRqT
z95OR/Fdp1BJc6BOp8+FxggFJYQ2DZvjKUpn7WSVMdC+g+yeI4+RXGf4tuzPbP+UYm0QFvfbAoGH
E2rxaUlY9D7o9sZx6EHqKp/4xWtv1w9ihFtnM6v0ioj+WscvDPHqz4YBxfDHed7z1U+fkICZvdeN
ETwa/jzG3yf1a3BfD6BbPJC9v5REiPSdPxylh4xibo0qGBQtan2wqlGWSFme22Cej32tCo5X964v
zoN4ctxm9aa9L7T78k5vKoN/23WOPIiiY2+Rp2xN2M3KX9txe1umS1b+7U5v441OqsxwkidTxa53
IkzDmyCZ8ayhXI84Yb251Ql+aMX7TR6tdyyfjIAeMtDZr7RfFcdyQd6kx4YUR5TF0u+j8VnQ+j7B
AGs5oQ417udwPYZ0Memq4G7Eo4Qmv3nNNPLr74W5E5Bd6X250XtqbgwV8YXonBVO1W5UE3FzYmFu
4kBbDNTf8RMkcOR1SLya5V81TqyGWRFJY3eD9wrr0Iz2hvn9JKIeZR9FHw2Gq+tHRfNU85eaBP06
LabJ73FYeBMkpuohau2z/BSrV9O611+N8kBRlaceQ6wCEDs+oAzwdPn4ZzRcN/jHwbyubl/GoEKF
CuVAZYH+qLKkyXqwYCI9ExNKDpTa0ktU4TuYGHc8/+WJ3wFiHd+vdNQW7zW1OHyCfR866T1q0A6o
ppVzHkEEIAorf1umddV79Tmvnjc7mVwcvyRMYgxPHY+ZcKzjDx/Z4lz9ZnF//+68NMEHmKub4T2q
r/KyNLBoz5mShhrK75vsNNUm4bVY9Q/ea5TZYyNKm/CaReb1rx+Ce5kX+46SnfIc++lJ2T8fqCPe
aSiuP3LUms/uKmXuLTOXCQHz2SNDrFT3xhi7B+KQ4/tawTwlo9n4BsObETFaUOKd0VT5KIYfBlbs
cac9kzbcJ3PXif77Uc1hyz3zCNmw3k36+GEyWjSnZ5b/La+whHQCttpAAv3t3oUP9dOEwHNKfq7j
H5ycgZZmSSh4Ua44hI2e/XUVbL0MjygqtB3cyEJzOn1MOmZipXBfGKhyQpTL5lS7RE+sChkH7QET
vYN33HzdsKz9cHkjB7q1BAyrGyOV9AqFSEQyy89RxbdM5YibTdzdUM8fB5cWZjzRnH7IL0vtvGyv
R6s0A+Oyzejrfw63Kv3P+tps3owmfD52hf6bkO2czlOti9rjVtc66zEa26a+vDKEtZ3r+KyqhJVC
N+jjq0IUuUFIFG971QAVVMhNONurkrvakNbaG+xdMizt/mXclyfEU5iA2D/fx8YqO20HjNCkYFGR
55VbtVgamndtPu5crslWSb9ag47JE+2N7SYbrCeI3eoZE2TJiSaXv1tb2/dilqbfp+6nuDMZq715
JjKd/7F0XsuNI0kU/SJEwJtXwtAb0cm8IESJAghHeMOv31M9G6PR9HSrJRIoVGXevOZpx75J1qqk
Q/AxMVoAjOicTWvBlsVvXFVJuzXPHEKZznIqIk8uJ0/BdPxFsrIThjwlKPryN9txcGSVSVomGqRg
Ht1CyRz+Ohw/0rNifzZKyeZ3a/DslJmEsL3r+R77VW1a1jFDDx1NwQOYbay8Z8eJIE4Fadsk3+X0
3YQXG7qJdGjlZRnukvTdbj5Yp69Dl3w1Fhh88HTmmb1rHhv2m1C9S69tgWtT+WOwEjpr2WC0Y3/H
075Xzl21LNpvVCF65+Y1QkTAl5bGqDa+ovj3ibn54BjeCycmKhe7Pfd0chpZScX+vU9XUrE2hxOx
KQ2+Wk8UaSyfRP3sqq1R/vSZp0wLq/l+ESles50XNQxdXsID78EofQZPCyh5ABvKyCWUXRlSj7w3
2htRwPLB1OH62PgasILT/HNMVsOTlaSR78GWZjgGFut0sQSxTIH9YgeyODewFHBOGjc5grHcbCbG
BMqqjQQ5V3wfqd60CITNtYaIcdqb7N5FE0wOxKf6Jj2STbrJRckskwKY0+jpNlvh3DzZ8tW6SC/L
H9V9Giou98zAOZZzr1dg3EPpss5T9APskGNDyhOohF6DLU52bOR6NtZaEAvzxg7NLeEHIdv5A38U
apoXdKcYyOLN1gFmEFikwYjDZux3r5PCxHI5pUep+VGMxjdyX8HL9YnbzNPhxAr0cts2+G2RCt62
HByvHYyTbKWSGv8gJnmC+wHtmZNXxh1JHlv3ZyD2umv2mkRUHixSCpcM81hN/kyBTYztEyvCByWq
BEfI9KruoxEq5Gd7loXjBOQgLVkQjJwuE4zY4o8RWYDEEiyVeQpmruM9Yt8K6RSTr+aGGDI8/3wN
IZvFi7NfOxN8syYcfZFjNFf5kfxrMqkmwacxFu39US7afOUYxaKqaXt5+MuK1WOd45HUnuLl9mk4
S63LiEEhfd+0L4zB06MrNz5O1Jkhs4e3ubd8UNNM5VfIiCZJ3FzjRUWdZymI22BCYSIZYp0m6fTs
BqYh9SWJMlcZjjFOQLQ+qXm35H3NHC4GqCTjWx2gRsiyd+iTl/vz/jOu0s1rJeGoEu+iQ7brNsWu
3E2baTMsXdeP1yoeT/Vq3I7b5z57y96St8cJ85dDdrEO1sHAGEX4fuRrDAE28fBmx+cXRTRZdoQL
QaqFCMqyQu8KGwb5CKIWxc1GV7ZIMfLV0pf/ZWK3F22Jcdfa3mXbaI+lyb7c1vzTbvV1sSpX4zxb
xOthKawpBl5ht0l2ya4STg+YSY2raClrwNPtsZ9mKdJ+Qk64OQ/3iavcw63C2XeBVyhNImoYrFIh
CuNE5LAT+X0UcNdKUOd+XqvzJFs46PrSRY5RDy4iyjxs55XhdxsH/okyf7E0nLliBI9XUEEuh2v0
Kbysp3N3mE7RR/hu38Y7R0kOYsWknLEcb+axT/dgMWudf8qVubAXw1K8GS4y/2S77N+biXf/vZlx
FTKDUJflol6jmdmW6Uc2FYEEFqk/JY9XUC0fzUrmUC+3GeTwYq87+4d8eEkHu4n9keSi3F5MdeaP
WucelIGMbS+vvTDyMF6gKniin/2afto/SqR/1jI84Jpw2bb+nL/Xd/qZf8rn6aRdwlvDXQm5K8VW
3JN0r67bbbYy1+bCXGT/fxvlbthYq2zXcFeqTZUHShPkkA25RA4QEXhG0E2BhRRkpWDIQDwq1Fvo
pDzIH2p8McZ98ooCpTN86rBRaXwpfA97Z2Yq5GxZjR/xhCrlY2FkuE/E667WFlICMdf0XskqspbP
0SS+fltJrafU7LEQrceX/3S20eMgp7wU+BnGR/L6sVpmRDlYFrfumTwuBWxCKfRHhU7L2MkQmq2P
gpa7yzePuH97TslOn+xjm1HT1tq9T/GNGF2pVb40Fa4RAR2tAy+wUJdZCf7XeHVzYM/tFRr2euqu
A/11mjhbp4aeU7ClOEgSZXYZNT9HPVRC/b2fjrp1bVjY5Vnvq2X55Myw1qZ9j4azac3N0jQ3+hDd
YjPK/EY2T2VdSr/JjvI5USb5FFrLKAyZ18QjGZKGRvZySxMsF9JH8TDJNK87c/14oheVjoX6bWVb
Bw8JzEGAARnAl6u43enFBpS3ABgAHH0cVGnep9vM2IZKIOEqYPuPYRlDwsQqoV9aZGtiRNdvNfvT
HIkNmPf4ZMG7VwPglWGg/pulrZcxp7Zcih5OBQbEWPmzGdOG6+I0JlwrGejzPBUW4Yd6spgGYLYy
ePLPk5RLpmagjZXwYZ8wc6xn4T6zvBFzmtgdWMSMTfWAkyVFrVn6Tbrm0iSVZ2G1InnTNOdEf6I0
obkgcs95+TYqWckjPzwbAtXeKOkZxiTU7+ciUW8ykYCcQhiB6Msk/KzNreF8Zsm+VC+PfmvA9iYw
QSfx3odfB0scK1htxk5aitbABQcHp4+erkrb8PSdzHceiwRyPfFND8DrlXK01L2AArgy5USr99aG
6w4LT4gBO31YmNEyC4MuX9jqvMRBGhMiSIbTSa8TWHd5fxxLOoNDRzHw8p4q4IaNiumaAEUDdFfx
W+YsouIkcSwnZe/mr6/8eQccygy/nNYvjDRQeyrH2nnrxm08cG3mMliPZNwb/RyNlxHjf5M4x+fc
Ym8plyNx5cpOqj7bcG5DAG4+S40Q09XjsY0qHHe/O3mvh6fauItXmIBGoFKDQoOFnXmbnIOB7Usc
2bNY+lKU65Dfq+ZmwB9lxtSc45AEth3IYOOwoW7V4TNJ9w/zPZ3Odna14zdJ3iXG3S6venOTufd2
e0xUr5RWI4Mg82e0byaucYTrwT6BvcjbyY5DdE7rvyT7HuWg6jcjvimvkxGtK2td2nBztHMh7+Rw
Zw9E2B4LUGaMdLP3tNx1zqnJmSdRyhjD2iYB9sUxfJzyP1NMW+KjNe3KcC8XkH6L34FRb3VMWprb
VRWdVCwC+Bz9OeiIqs2ApwnDzvqg6m8JdMA2cKRtHu5ebM0gasU6wi0PiPEBhqYpV1r2EZP661Bd
03hbYE0Veam+dggqUddW/a4WR2ambbHMumgmxz99AuEsPyY9pizOdQIEiPSdBpNLWaeXtlmn3T4v
jmZ/5vdsDPKwtS9eokL71JhJmdiYl+9Kf6UnGnmujcNL3/fEDadrB8G7vnmGG5iWTtHt5aZAupwM
b4ZWgNf3CqalpP/oQK6PDomsqCafvxKHW+JEFNi4wdDdNY09GwpmVtHG5KlMnC+9pI580hiDM8Oy
UKRzge9fv4+m85D+jCWzRv41I56f4W6gUO5sgAkCAxreb76flN/U/nZsbMP3qbRs27+8f3u19xZr
f5l24dvC6VGDGXxz8E7Qjka9eTBTf7zFjDS1L6nwbPU9Ts5FdYr1uVP89I931cEMvqBqf+4c+6R2
voRtvn11BCTS/UrDj+5QvT4vXCTRrdWMMoz+KlEQDxgZvxo8uA9qDXt+dE0u7+eDIubeAQbBmk2B
GT0bFhqmSiBG0nqC6TzNe2POLvMY/GqaN3DDHwFRKnzlA6MpCbzXH2xfC70a0QAqbrprMYRcAI6D
2TGoKwV6yXJxNWRo+KwgwrF9/iLfpIH/JM/4eJLNwkDYnjX85t0gtpLdDN1S6g5g61hWY3nDqxWx
qmLiyF8j9KCaPZjM3rClpkh83kd5ltLPEZE5iD+I+CvYoHzpw2zJQWeCbkLqGcSMkbkiSYwywWul
nyk+fqKkLGoy+6frIB6RA60Kmsp7oFqjn0EvX3gJ7pyZN1ReTSQGymd46fSFkPwhKUHdY4jBkBvH
feSPaC6x1mP3BuNjpEn7hV94OcP2HL/7/yLkwaRUil4EKZ8ATBbe65+M9PlI8M1JROvyhBD1TrgB
380CYv3LP5xv6a6ep1+gHek+/U6/GSkbvzUMnav29dj8WF+sigg8GwElV7me8RJ4Uby0B0bEeHyL
hQ3QIkJBmcG+yD37F/7JJBYw8Tc8q5/qZ30TiU/lO2hEuFGhd+jn6aD+xiJzgRyGGwgir4zP0690
j/847147+aR9FYd+iRPfpjwLbYGIEdawy8mPViAy0AUfXEN84UCMEUMdFQKySEoXntLCe0uYjbBm
oNtIP098jFQ3P75QcwhhDdFju2EuUp/SNY7eeHmL5Ldo3ZD9LZIWAZSzQ/fNOPQMMH/AcBqKebQQ
HOdoLeyQxGwIugVkbDKO3JHpEr9DbixBcysaNRFgQ6wuTo8IPC5ifQKh3BqC0F9Y5L9ueFKIdIUL
2Ch9in3occxnMyLrl3AekfgrggLCQ36J9zUhCyI7FrlvUF00MjRQnRCb/LrBbINjgU2+sMM3P82D
deRMZgnwEd3rGzvbTRBM3vgEWYa5OctCDLnu/FjYibpIzdRuw51N/vkv6ENk/k336ks0sHeiRYhu
J7IDUBGzHh6223AZLg7u7RUO/lDWeFuQmf89QaCZ2s1CJvBl3PB32TdIW278zeeXReLydCFRKhBx
BliDF7OBt2G80929w1e7QftjSGJ/RvfHnfXDByh68++DR4qJgotAhCcLoJen7EmrxFPGH9CnQmC5
wWsChdU/KT3o/pjKU0zxwdM+XZo7fOtTR1Jv88aojLRn4lC+xPDhS77gEE96srYZjs2x5Nld1yf8
8C/6nb+HYX27H0/TTr9AkBp245lEMezAyLZqzy/CNnSSE5PPdC3ek7F4fCnvXGH60fZG8VMT2pEL
EkJCXQVbELUytDOeVoNJwG8vg0AI2kIF9sQ7+Pc1U7+QBxecgbwrHdYhNl5wJPh8Y6fh/vFdQ5GA
o3IFeu9RsoF4tO8mAwDYwRw+wGO8+9RzSENx/Hxc1FillAujntsDe1HgJIHu+A2KtyHgs4HCsPLV
yLWgrhAdSVwmDpjtOWKQTVIq5EB99oRvCOoibjEImk8dLKEIerolZO7Qk5VgSjz5GVjUrDobl0jQ
IvuqAdzjGyoiMzxpPKZ+FAlls4gNP5z8xPAZWCV5MNqL4Gl7luoVmA9Qn9cug0fOjbrxVBAuMRRw
W9Pv222PSCEKBnUOiJ+iMIoCu/AVB6SeYnzjGMe+OmvVW4iGT33TyvMDB9Jom7ZHPWXktTec7UiU
+nCqSNHDAgSnemcr26dJ2oz2vrAu2nQgnDC6mslKUjYDzCHYfq+FDm84XQ3K6qHMH8zaGh/yA2mI
fH683AaSwc8DAO4vYl/9pnyhdHR+NHRUHzUJOdai+yKnigwElhulMMNbBro845T7FPqcHSQWcXxw
TxsMw/CbYGIxUC4HoMlD4j91L38GgGcS96V2C8g3ichaIomYLVo5CtEUQ+vJS54ezJeOQ0YmBhHX
ea+CkM4sZQGbhmVDpIYol5gdgzECln0JUs4XjyrB2Dz33Gnx39eNTLEdZwV7tPqpMGUTmcDmQUS8
UEqQ4iVyqaOtesjemZRvTKGmRIjjHKNtS/b3P/Ukmio0wUukUVjPkNG5NtECCe6aDZWP4d27iJ+G
M87vWuiEIE5fkPIQ/fcvu8Ta4dEiEqqXLbuBtYNif+TVsB9gvAZvhxgYSk8Sl8iWrhO3QvHzzsP/
7wVrR+UIPLlRvl67+O/1ZmwfG5rLLYhzdgX2oGkCNSr/Btgi7dx8+U13S5xL1N4yUEylhMJifvRW
wtP44ejxzOLfVsJxZjoNry+KekO/a+FFKT+Nci8r8A+YdocnFvdEbhnuhZDEO99Wg6wlfVbMg3sn
wIfOAPvA15JypVto+Bi2gWYz5fIMkWHnd6z5aa7oCyZbEwiHvtSV9ZSsw3avo0fBFWucV7iG6st0
WOTqmqopUX2+OI1XJX0arGe0FY/fGA3CsH2WYAmrCicpMJ8JMMavXww3FqW+oP1Ly7lMeY0VlTZX
n/MaDWe45/Gxy13znSgHWCGGvWwYMBM/Ji9U1rwi6DIZtl8Ixgt/ADPCvStfiOl+7Y9JUOIMqZLH
Og91rmrAQHzS5o9s2WGgIyJuSfcIotHPq0DCHyH12GQ10FDQ99iPMZtMlyaGBsqS1stihg67A8p6
DlIPTWg75oEF/8DOGcdW1G1Jspd0tfbNpHOYFmmIOfVi0XQUqNAIjCZyTbAlpX5zzB9Nuz9lahMH
h8+5ivqrn7+kfeawmOozN6zNNk3xTueWP7YZm+sgvcf2bVJXGQsh5SF4RJzpz8hVa823pAb+i80c
O1GfL7o1aQuiyhJ89syGpPK3VKzfV0o7FUkvKB993LuOwvkXFlEwTh3u4fJU+6nz+NQzvT7EaWj+
dgaPvmmJ4rLpd7pckcI1yLisVUO6tB+2dHilJHG327ZYRYlPddb8yL9UWhBV1E/amhvcVlXEzNqe
5niSujThg10R03Ko8LibSJwBLOD2AsPCvNpHG2qtJvHUxFdCuJJsJnxTDifKRLYMJgmcQ722ILMt
uXEM9Zw3SlDbgaL47QtuRGCGC/YcdnooX2xsVN5U8GwfKUQyBWbgrIe5F7KyXad2Jxym8fWhi6YC
4CjmQOZn2f8iuyV8wKFAJwdOR9CDPhQMQpWzEC7iF0VKRF3Cd8ZZBFQE55qvpCSTEfXdeGIlpkic
t7UiQsmYtVCYPN5KWygZmfcZ7+Dh/NfRl7QBnFpkzJwYZXAkQZv6HLb8JYr/lm/K67rkBKMxrYg5
lzd0KecYB07eBmPJEpKL8eEJT3kGW6vqGn1PuBqIJPVZje0GycHkoG7Y/hlnwSMAZ06/VZL0oCXx
gevANNPfIDjBBXvhtMJXQBD6C98UQrllAlfJ78x+RTmLbz71RH1W/+Lfajd9U3VeIblkBDTzNeaf
fO2QiL3OTNN/DPK4oVmqGFlAnEZ4ZJ+RTOEhqN0Qe75XUK7z+UikYbXtvqhs/RvyAKiu6KARlSOP
QQLU/0rsr/mXEr5l3cLJA56FEObgFAyWB56gOfNUXkmo5rD35JwvOGvn/XMvP3/rdgVlDA7XEJ5g
vXXtJm6WTbbQMTXSYI1u02SZp6fmeXDILRveTYDex3NXhKu4PGP72o9Boh8l67uqbxBZXl788BS8
PXDII8EbPpqy5Pq19BrN0ajYFdYV9v2J+mvr3SxT7mFxGOzdpKyM6LuLz8M1Ir30tYERCaeRzKLk
tzoagfUR/8I/A9QEyRCXfahnDZBZycrxOeZRYDPBdbg1GJDRBuDwCssBwzzFgxcUYSQyQUfkx4q0
VpngYvw8J3HOcuVNEZiV38V5pS45jth86KZJKeTZYjFzGBEPWLxzpHPu8hT27yTacZjw/+9p7yc3
5u8cW+pvIiLE+vcXssnng1aEZcdUFw9wLL0jZsAzhY3kamwmqGAaoxCXDVDFxQ7mDjMC+LM8kTDA
nhuVqUHvU5Cx3qGVE2ma0RGHDEFcuu8Hh3sylwqkSFTHEpbLoNkjgZuo+8xtUwVj68Me0NAZq3Oj
WbI1s/9SFxoAeC9yDM86RW8lfwykYjpXWds9UOHNZOI4k48WlvlzJfdLxVjZyPad9fMxH8JF1b9Z
+pyBHpUiP7XE9TKBKSu6Vho7mZAcBj4Mon+oh2lJH3idhb5OBDS0XGz+/qwLeZPccRU4huvuxuRc
TG4OAr81iQxnvnSClvDE6OajBUvGERt4CJdEy7MIDMfv5g/ODef9CEkl5llf8e1soNI/50uVAjZD
5c3cq5iJnjb4x2OdyIL7AIF/EFCwT9BSkErJnJrBLCZpdBrM5EWbzcvTvrogvvY4EWFpyzgYytKJ
12XwG1xWKI3715t0Ud7sU5J9NOnNmY7KSBfcfTIeD3to0es0pg9rd03/+cq2enKIwmuYrGtjbkoL
Z/iFj6Mq6xBW2ev4wNcKATSJT8Y8AmTGFxFx4yq3NwAd4CQkvRqlR/YXZQA7ILAJZw77LZUegEXB
YqDrJ8sGPhrGPjq+ANPVxODk4Wa/5e/4q5yLQ3d0mKfhQcye9hRLsLmiaNbxw3Fm2k+BVuQvxkeB
3Y2mjCLxDPGIhkG7oQRn5wf6RcZLQAyjXhi+PCD4tx1oWACzFYs+k7OVM0j7kvdKAkXZs5CAf9i4
/mF6kHh80PNQ8IFbfMK80D+lI5CY4HdDa/QrmPck7cKceAdyaW+sdV0HCZw5Rw4t5Ny7nORByTeY
pc34oRTWuaB0x3sAafovfviIbI+tcIfX4nclIp9W5oHn1tnxrISAE/ovGpQ33gQ/+KJgohL+0kvW
oodDm4HVAMdtyn3y0Nij6xlmfH7e6Zrphh9r89ocrQcsSCjiF1prLnVN6DV/jE4DJg1n1p2sS0oK
pGC0t5TUPSw89ULPOxL7Jx15iE0EhJA0bjSJOU/4Oy8Gql1WzctiESLqh2CWLGokq7i58TCQr42K
s7wWOGlUNEr+pB0a7DqfX3K+eeEw6KxTeT0Qjwo8RFMru5QHHXNzbgr2Ya1IQuTqsVXRcoifJc0p
BYBgigVoof0b3c1f4AP7lz67+5w+zd/xyF4lY4mODQ1+ifDWYbvQ7/1yy5le9JNH6cEpAndxgDJK
8R/7Wuw5HdRPsqvN3LNzD3JsHM/7V9Cpc/5XaZZOs2hecGQ9B9+sh1hgPUYjMDEYpjyXIIOOtAZH
1uNVr/rac9nX85aelfIXCQvp8qKKVnoYyyxoDf7QK0j4kFZqsrScfRFuW4ZZeOFNbHKrUtqalesg
h4nnr3A+at4YBkO81GQPZppCKx25Uum9sN0WNObAiD3YNupfTzhBCNPAq16wT4irX6RIV+D2QdEC
ifAF+79x7Z7n0ScemlpJVYIko2NdUD0p2qLVl/BhUDloTFCcoK98DdefFs2Ab7/8Gm1PHuTggPGa
thf6OQoAykfzj7xsWV4yOeBIlpD615yyi+61pUV1qoXyANEVvzmSTvdaUH2QE85rLeD5QSi9kjsn
ohyNdxUH9ovILOSAgYMKa5iilgDV1u1PgpL3VrEUzubd/Dbv3R24hg9wTkTOFO/UdcUs+wELwq5X
hB+iXIe5QzvbnxLae1LDYaeB2XeQc2aYqcj37jjsYPmrTK9gr0PMGjzqoQpDU0OER1WxW3woQJqK
ZzDdojbCOAn7hmlhI8K3XMJgOKEVKZBZ71hn8N2xPodoSLX0STYh1NsIXAXPBbRidBhXJ5xZmM/g
ut8su2wxEkqlvWnpRqZI4diol+jzyYtQz5WzS1rcwKF8rDSCLayFA1Wd9C/iPdKVySnwl0P51o/j
sJbtXcIKcvbG8P7E2aE8D9P+VX/EycbM73F8lOx9Wv5U45da/FrxpXiec6yn8eTCWRWsSblo4W//
WOvFSn+8GbzFMcg2ObJnHo94TheUMpN7LmWhSWr6bQS/FMYU9HIt29r9Z1+unsR/OIFWrphVAPRo
iFHZPFNXHhd9EsjZuoFlq68THEHLZTLMWUsOvmCkWoZBhTOBzPpYKtWqhmI5LsfGy/C2NxgBz+lG
H9OKcvql8Uerrl+UxTJ+iuVakHwzzhHxYMZYotRBzItnM2Ua7mTZbUjWWjW3+0UMUVwU/geYbLHO
upyXoTeRTI6XCWbRT55Dj+MGrU4IZElLxlnAj8MkHKcaHNexQUl98spj9IP/wpbZ/kQzxMeSHZQS
CayPTodGhq6kuLFbMecQbgwQupmwsNfXM8g8DPJYXhKujJnLzbZYu/4IMQsa0BQoSEgmeu25HvoO
9Bta8pcrqPDQqGP/8QBqZzYxk8nQzGF/EMMtaERegMJm+tIjl7j7CxCWhf4cnhe5EI1b3wC62EN5
n5xapLob8DN4+BOP02mEw8G6dmZwyVB3VBjY0Yb0boiLCO3W4NbDbIJ+AyzDHsruiR8/bSZmrWKk
M1Po9WSYPH5BJIc8UyH6WnTsfsbJUyy0Iui7c8pBVKxaaV5LS0nzFDx71YXFHxFjpM/jaJGQBN8t
hy6wSQdDiv/v11lCmD277qIhTbTwrBrmWWA180HFAGZtanOldaEya3SPvavRETD79hxcPeSgLdwR
1yjDjbEmq/99VhcjPy0R76bAWhWj/sTlXfL5acz6yhs7JmBM/lHFuJTY2KfbdTBdyqDfi0HijWOT
kw+klOkK6DGzlgxBZsTZgN8MjaQCv5Wi0KVnw3kJG6Ru9+CkulKfVNB8ETexxVGp9FTnIRRoGGDM
p1w2QOr4HPFg4/PrAgE73lnfzegx9h3RAP5mzEHQrl1VKGtMhyGj166Gl9fDe/F4SZ7quND4Q7DK
lz8gVEHcg7TFmdcgFRGPF4CKH+MLCUcDBcBrGVuL2IZxenypf6V6bcjlaz7idiU/Dw0wpLnmj5R6
oeG+0a6q7thK20leIL6RETvhjU3f9SvRbpRz/TnXnEU1HF/NtnYWDwblKmIY2HVehamE5HO4te0i
IRtZ9ujIMiwEOy+yYYKI54orpVLlQ5szZki5SsQp+YJRv6rNQyoSyDKFx3EFWVxn5PV0WdEpYgSe
PejnGHGoLr00W/YkRBJur3EQe3RDHXILzkAoQ5wnNEQQewjxqGAQuJDaWOpocljtER3x5Pa0ToxA
/0U6soXnzERKl+YXnoqieBLTog+0FawH9nTR3tWzDO0yxT2SJs4ACPnIkKjn/6ST8UMuHP9Lc8bi
ya/4XLVEWos5TEHQZw+H75cVIW+D8aRt0DNwYCEkqU/ynSuBbRFTPa6K9k4h3FFK4iZBE8rMjvt+
YlLBIJCRBdgFG1Oasvhn1YUjkX6H6ypmiBfBDAOnvZDazFSKxFzQC3K6+PuF+BZ3GDMTF/zCXITS
G90bRuFU3KNbniwGjCK4ebpLN/K83wnN2scfvABOTT4bt+nOjZru7al5e5ZzBDMsRFR5LMpqFX9w
Fpu85PXAbMJZd0f7u9+H15K0IgbKmK69q3f5Up+6N07b6V6SsKrceFE0mA4ofetOl+6Nmzl8hVf5
btyUG+9XlKFiKAMCwuPFmx5vKKV59LhO1LI4YVDLvlk3gVEz0RmqmZhBwb7593YpZLfaO7UDcAkd
JeUDF49Nm2momI1eeFhzZjvVqj/0hLNy5ksfz532ATz++tB+2K05/Ws6t1P7gWJL4U0gNYSB9vf4
004h4aFw0oXsC/WEa29xo+XR/sARF7WUSKKl7ZsVm+gaL8XXwdIiqVL44OCdSwKPsWclcWyRFiAc
eNndjR/ph6kDBIitsmaLEcHz1OUA3/U/oMv8pHyl2yhuogre9TcxhiJcmGeB3knIoBjWVV9M8Sjw
iLTO3wTWRcTRnSvG3rQiKZDJT3tOPuuz9VF9hxPCNhN2/Nm8cpcGFthX9SZyremGj+U54fct/Jf4
7vmdQTnB1YBc/Jd2jGf3H0hQvgNFgrZRSr/T78tbWgo+RIi0sck+2eckdKDYAiHyQBxa+AxSKLEp
HBNpazVLa1pn0cFW9sCgEJULc288PifpGGlwdZkdFd8aNiH/QAJOLI4rTQh3jznT8tKjpUQG5GAS
U7hV7zYhJyQDDliYfg6mlPsquReTa+KAocH7xW7WctxnO+8iJMB0XiRbrbRkZSC+rLxs8g1715HL
BlID845YQ4RJxloa/aadt3oQjruK1k8rdio9e/EZVsuo9uxy27wObXqiR+RHFK9trwcZI5h2pYW+
TIlL3Q7QThAZaC4IDn6FOO3y2pxZ/A3vNddceiEYyDLTdVSYJecJbf18LOcPaWk9/dxwNXBQBu+0
m5OXYlhGmDKhSkQUKn6h+BzoOelpyF0foCEQ4JCVuGHvPlqyfcS8pWo9kNECCXvCcMYTgy8+F2y/
QWIHardFHlBBxbQD6E9SzfjLh6wsPX0Nu0NzAbEQnpuNCjTyQBAZI33Ap+BSSNfsRpuGMNlEB4+R
QSSoC/Fe/Qx/B7QbM+Y+HakhjD4ZbKJ2AD7Y6XjO4imEZwfW6LQcHM8tU7RgbNYGP7ejuHapusR5
qkBGoNtyQQfEsIcNATW4EC+cQV75PiwNmfAilArJml8ocE0hzpd+CRLMoAlran3O++WDVnzARBU3
Poj6mD/V9BwuygnlNQsJT+KiSWJOQ1eJKp09i6IG1gKzWXxFdvSd1vFx52w/ijHtVrw95tP/WlG+
gHIRUjIfVAb5HXz6ceexrf/1wmfGvq9j8f7Yvt4bctB1n4x6nAABfgXhjIEjLb/Y0xtGoqK6YKzN
dl59Zfvhor1zlWiyeb4YIwF/Q9YwHO6dmB7zroFI0LDzTNL0sEXon+qhXRlbc9/avD0u1kz+6WEd
X6WLdHe+m08ZNOhTusbv0l2Q92D0n/KPjqqOdwn96GAIaCLCxJe52w0CHvM+rrtADcHkITswiD9D
meDOY5nEqBW3SQR0DOZ5FUw8xQxhxv1uHS9v6V9YiR4MEvgl5i/DQQAChdwZCdqRy2UBkrLo2fGc
wqvfgePtgq4l0DU68cACrI14UxLDhnPTMMtAMvAjIX4tdOFl/BaCGsALKxRXvH/GhxPLmqvnMY4U
fJIugM/BgwGQA+6YGfMWiwBsUizxRti9kOszmpQHeCkCFeBrmL2zhB9fkH4cJgKl28FmHkEiAh0X
DIxDy4BJFWaoUOPNuYalR+rlHOYm4g0euIWVuQBUNfTk3i1D8QtLc0WtDsGR2st2KxzdlK2aLQxn
yQyvioLE9AEB4PRzjLanPqUChAbpZp3A8NGg5rgeTGuwBhPxhL4ZyvVA2kzrdzCjRr+k9jV4XOco
SThUaXJRHGB0RPA4AlN+OCAGIx2qT9p+fkg4UrnRQs/4Yt5kY4hZCKJ/W1RjM4vJ3uFBmWqz23gq
uDGcqg8JAAKjZWkVoVO0F1LDSH5b4myC5ZPJqC7ooqBwFqY6rwEmeJJQBLPx0DdEgS4v7GzV1tuE
sFvcGQmFoDYFLEEzNICdBwzUmazTJHN9hIwVDG9jbOSLfM9oq0mvEeQNzi5x4CO0hbJBXaEIYzja
KDsW9d6EuTVuYcmyg6OMuBuD/edOemxMezeW2w5Dxb/0tUyKfYYwT57b08KcFpR4PV0XYCtq4w+a
Kr6XAzkZUTtwLoaNEWRKX598Wv++9ui9SnWGRpJWjYqPiqD5e2azEkP8yHvhgEccixHg+k6NSNsm
WcsE6JGQUynIKUTJi+XvoYhsUEUsdUJnX9tQXiXRMakXEWltCOKJkELSGoKRLuRk9aIFQ0/qNkjx
pxkteMTiCX3bEt+GijXK/RqfOKJkADeI6IIgShXKHzElCH009homvXvmOJSlgAMTChLF40pplPT2
PCflNfanweOtteosL3wZarHq5TCriYB9uVwHsw4Ka1HlYqZCGc1aonaNsIXiun/r40xmZAoUg5SD
tgR2WurBFIgxBAGI4mFiIDK64P7gUskPoGuCtwVYugbzkkINfgVFK8XtM50L9Lf0LHZE2WPMGzIT
xi4DmgfzgUisgbwTzh0dcC3cutGlRADWodmxCcKwPaX1CUUbcXslzqUH4XqPbC/pVna6KNgBHbqX
cFc6Io0IrXof+xaOVcwcEUbi5oBfBXHPtotHAXc6L+Y2PuE8rSyrdAU4xc2mAY/wnuCUVuYR7n1o
N2JvVAUvhHEy7RAAoShneLp4bsgQprPHF9lxbXEUehqvtXUdqCrsJbwfHjmuHCaE+HPgDp/6DPO4
YDY2FJwTPbWyZ/1ILBTN5aMZvAcYoDC4DJWVjaeegGD8DvUcexynlrAm4MYADtJV8JyrV8Bx1HTf
iL2rq/MT0Rqr3DGMG7368DxS8HW8m4HFAEdbtEnNv7dOszJmNKG8QHBfr6kDQkiJCJ5cVtKDKrGD
oTHD9tNh/IR1Efwdh/am+Vav47n8fBUzWjLzf0SdV3Pq2hKEf5GqhLJeCSJngzEvKoyNhHJOv/5+
y7tO3UL22cfGIKQVZnq6e1hd8Z3ody6QMXJd9glKUwTVNByFJ8SCRimMOHdi4KlETPulu0IkLj+A
JmNCQ7JXWmgk0GwE8YaFC405dwwArUK/j0uQPwMUFYOWHyazunRAa7kPSTWj5Mh3YkqT4BJWcewA
q2rUobjtsdNgT4lPIO2FikmJVVczUUpAvDFnU5MZfNYXaJzkGR5jmSBL8NhM7AxpMYv7XTgNaD5B
ML5m26ZSDH5kQZz8C3cgwni/8GCoShNiaHxnHySIAPphuxL7O3kGARGpCjVpno37FhgRfHGYLipq
vBPRQ/aNf0z4SwxQamMVEAvOqScqudoVfJI7SMwM7WjAO6p0annRRqsCtSi+vwhnITXALANeQCUE
mpYjg3z2qlN3i2TY2M2hh0uROZ7J4J6WlQNVoQHLw9yeZmHFFj46E0BMl/qE2YDH6pygm5kP5QII
0q9mtrkAn2B7E6aaFFmoBRfI7tDHLgvJYSV1ewqJEzmbBPAIUdXY45RtHKc1tBfAKE8WxRw5CN3b
WKDIsDFqNtiKZoCr/AQkLEDs7IsBhV4fFxIWS/wLyKAdppxLEHtn7dSOOGCQWFMKVfqxLBhL7E2c
DO4urEws3iRPICis04AoFoUz5gsvfYg+GC3CsIPVurmB2brUx581Z4h4oYPYwHo2QWCV0KJEnfDz
phB4ahkuKrxoLZrczpnbIZhKzII0ZW2vAqBwQJG5zAJBFP83Htk0qmo10Aqph6EylzHspN8QTbDA
g2n4K891dZbkS8Xd8N3THB9yz2KQHZrL1yz8wUL1L43kVC3ikJ1pXtJ2Sod5Crk9PldIwdqp7sE3
ntWwWJJZhQrnDXoOn30R4OAOSR9/32yTIpbo0P7u3G6lJY/3xVfoWGAF7fZduijRGwkPFI9qmZa2
oiSmtjSrSkJ7GYpfJw26slBXgYxSOZ5YSkazUjnvZ3+//fvWdzrYak//27r4Tog9DRhaQ3Zz4e6h
MSBkUlf9aCHUplhwvA8VRukxkS06bKxZjK1pVlPfkx1DpjVtAQHAp/BpQurKjoYVB8g1y99cAbXW
LWLozlOlQywnASjHu1+7up2vtarFTLyx8WjW2jfbx9uc12jUtfQMfhxibFpube4xZf9Yl6nqXArz
VFZPQ9opWMx2fYAqzZ7oLvY8FTzt8pi0txSHZ0CD95azhtbToifrmbARAeBQqJNEeykYjPfTJtmi
GgpU9rFwW5GaygFKTR9OS3J860eSWF+/2uHFD04NjpnlMdcofkR7/42nhX23+os6AlEaNt7o1ocm
NfKHARrQ/hox3ByxJuB9NHeXMjVWD7Y+stsSLxpqNLp80klFquHTSn8zFslEEPtb48sfrnL0rIrV
iOKhXn6+zV1EN6n0/NalceEu0/izjZYEq5591ampdMEtY5N+x19VQe5rezC14+lgEw6h8x1wnfhV
lG1OeKgD2YX7oCOT1IBJpV8jAuXBiSNOvqOcNia71ASWf2Okz6x1Y/TdiHhGXAOgnnLAvxMsxpAV
0k6mPAyLXIHg+f2WYDMI1iYBkqHC5jb8uQY2mRQI8r67nk7ktJu2c2owDVVrmHL+iAYPPrtS/40o
X7h72HE1y0s8F0PMVD707jtHN1q3EOXfn4ZPlqjjVgVo9f4Oh1uGXkt/g8l3McV9Lq/asuXhwRgc
y3ZVcZ9bAuBSWnpqif4W4x8Nb4qqRRSK3R4LclJDgCCHGGlEDcEi8vDGUcxxDh3CWLk0xh4aLKVY
QJQIn3eZzA3TmIGdUvz7TXDfZfTGYI+uoSJk8UXdWMrNQjmZp99FjoMVuY3l0YHEog0amRTAmvVe
qe8pOhRZ+s2tTZmfZO1MiP/GYL9f692a0LLLlqp59NiqkKyXHnlQ88qIxUJ4qC1q87fJLg9EWiGr
yteNvw6B6woTJxgIEuBKJjm8hWvRsB5yYjOmYh5dVWlbA4+VZTEJlFcqHwlUByhvFVrlimFXoPPs
epVlceUhkXW7vZbsQhSVBdLeGgOkYdForC826FXWLSoQ9TixJznZZJJ9tSE+guavYZ7tKF6oJoV5
ZH2DjFVvRbtad5XAtXDZ8xMzmRUm1tl+7uC1IPmAOd7ADJcO7xG7aYKsXqIljxlMTX9OwTQjzYzE
4uMzEIZbLMK2Ub12+y/ELyFVVH+wZrhgf8DQxfVPp05NmcWHfxwH2I4EXD1F2zaQKYoqQ+EWLyXE
ziO1XUgkktrFemvcX7O557KNQWZcRBiaB9RedYreyFxs3BCoXPkS/OFx5VIqnCeEsl+hwAKkR4X9
TAUO76BcrcTJLBUVweBYp22yMXu6mOpXU0ujfrqnbt7F1LOmaGhGM1HFBFGFTIpPP5wGEsGD8aND
8qdVqDnvGjBq0ynf15Rq3Y+2LLQ55DRDmhupk30n4THT5j1dKjeFcex5CnZMleMqOxRIJy5ZOsI7
Er5bh8GSf5h7eLsFVz86LmVvBVPBr3EVTsibaYtMPQu2jhE8I+WhsAp4K8rFbjKhzuaqn0ENQ5VI
phGWNAmYOk6kyinmfUH1k54QVSF80Bak6ACXgbo0ozkaP+1cvilnr7tqB2jVa1hszUEGon6iM2Ks
5Kvk2TgI6G+aNb5PZnTWyUSEdwtSHuwMr3FF+zJ4rxk/IGQKkNBZxbYnO8f2iPVHAjSp3SVnJ0sr
HYNQQooSOOlRauQ/B6MDhUrURQknV8fkwXs/AQUadFhSfyrdV7jUSe9Nd5a2aw19iG59glT4ejTF
bAYJuvXI9HUGq/riwd5eZLP0Ft+kq3Stv/xv7R9JyvgBlAA2Afgi8OO7mLKIW5joFyhvwPD5JTnX
cPmyc3bOjxjbHemesYU7tWt5FIf8lB1obbHBJB6+2AhrbUH7l7c9j/yYHmO+yJOB08VrBWde9xv5
z3d4h1Z3j+8oGL7NT/uzv8gXxIY77upavIL4e5BilBDpMeRV/ukygrN39M8xVrD4ip/snXkqvv9K
CdU3Qo3fBvVH9z185ygr8JTmIQQTlLq3pG8SapVhCqpg09iANpl/B0xhwb0He6F+y89xIv6roAbV
OlfWUSWO5O/I8CDFTxqLM/Sve8LtPxg8RpCi41JlLtq5sOzvsOgTPcxruO3g3kxQQniAaw3rWHY4
MhGKEPjq+DciTOQhaCUwUALxCViDMGcQeQicVh2uEEhuI6y1OMhPKKeSKrXzAaWLP9Z+yVTZB0WJ
Zl9uAUi36D3WpMQrk06s9BPfeGu2crqLR4foABn0gLHfQdp7JxePOfllP23QfOlpQIwMfqxXixin
fwRf8qMDVK9Pw0d76iiGSJ/yRfpEssKDYs13/Us9iLI5lRb4o3xC9msOPiGcBfZWoCGOEXWTqfXo
7/0dE4fnf2f7DwSiIsBh+Kt/R5GvPOTZC5WeSvW8neOlvjAdE6euCp+tAvs2usPANBCPYLJQx+sM
9EEfXwHg6Nhl0K0WLggPYbYPrWzdcAuGqYucSTwM/MgE4sUBb1EiURzEQfxNBmeswlMqSnB/uRx5
oDEuaCZP+ROFdZQ4xb7fVuiXsEJetwzN4pDxSE+iUSd920/iIfoTRB/eSVzZMAkJjUmxISrK7wmZ
tkGo8BZgAAcQAweCl38HSj7qSblMEvrl3dHIoXJhVnwiDLqYn5S6jqhkzs2+2QsCZvDVUQPqPppD
e6JGdWzOlLGYNeK2UEphNqlCAMXgT3+ZBMiSGqaEcMAvvrUv7QvclgOiMDUr0kUROlgoT8Zw20T5
CRNM4GPgufO/IQt08u8+AXEAnbBacVCrUdlx/g6yzX+nSqsfDOrEqZbHfyeLHc6hPDUf+Um50mbn
Kt16SsvmLdZpUUDl2EoWct7Ou4+I4RZ8iYEHW/cV/BhQd/0f6SnabzFCWa5B3fpX/6KsiePLS32O
nibgj46HfyDDcmAfKWcttL6IU6uMDJcE+EXyzCetGX21MGSl+CuWbUSgym0UYUcMPKs0lN0bb6I9
tIfxcK/BLbi1d+yKnuXOeFQ/2gN0QAAE3piiEAdpLvY+1KHgyFAj4gA7lf18o6V/Tp3WHBoYiVwH
J5pwQBBvSeY7MKD3hAirpqQDjbWc6vB/fVFcShOhWvaSGZAJ9KPWp3Cg2wsJJrINqZCS4OdgXd7K
x6g9e6MjMhrb2tr6xmRvxAXDnAK5gcHFSBpFkQAlCwilv5EsbW4mG1teN9Kyq5eVSQK+LMpVrznm
2dw07Xpo16SI+t44Smf3mF/La/SRfNALnNuUn/AlZaTJrNuBRSD/64+47sCcxTwHCaPLrOJoTE97
Rl5HVV9rl4M0jbDwMAgRHA9f6424if5PNtAHxJd2MKmQBw39bmTvpeHQSgfvAWQCRgSbhIwV2A8M
CTswoENwQ7BClAEKeyzdgqkBUWLv+SpYGZvQaTVnVM2hZcHJAggjvCa2ImmsZT7jEl9INE8WRVBD
L5wg3488BN2bOl8POF37G+A81vqInA/RKzx6pppQC3r3BjWM8eVd6AxwSrNuItrrSCf3QAfwMzbf
K4oLbEItm5G9pj8Om1y5S1hTVXopiLkPTPrhf1hHc6/vra2xrVf+BsI2B+BqZS5A3lWaDqZQqQRw
ANvZxZcJqxAQKvz/FLEOwUcGXAOc4NGKLlBOpm48f8sRax/YtybKtMDE9W+EcZ0ZYQNdXeBo0QbR
GhsILnG+h22grnWIbtTpjGkc4eU5Q8cStBjo6p/p3f5khp4baKnNh3b1vyR49tIzf9jP/qU/h9so
xUmJoldz8x7vR/jQn2KfkJ72DdMwoDQNMK061EfTxh9xmVVLVdvAMA+Rb9abvN5si2Ibjra+tB3l
297berjVRKRXuB0C6xPb/jVgZyMzsVpkRwPkolgMGxLR8T1kc2kvIgooWd1qRIPaVSwfwQ906E29
42/ABhB8MyZJeV8ydYImVhx87Zw2PLsGtTLQkQF8egllPoQVvrWDTWlAFFtro9XIXCrvZR4s2gyI
9lm+Rk+A8v4FUsM6w4pjvKxX9JP8RF/GtT1p7HoUm+8txD3fnFtYumbzMF6k0ZLqSKuuUCUhRkPp
H5vrLNzU8laWt5a8rbPdoE60ChPHlO4kEEJMSvJZbU9DEBi88eBrU2aFHumY9QxiUOABlM5KsPUO
G4t+g6PujC960Yru6aLrqdjm6ElIM0M6j7DNqQ6VYPrjiGAL+2faD4mmAYMldmRAafhURLgeyQlG
xkia6HTuL/gVDJUeMSlqHiSH9L1iwBF50m4QQPY9YUlrYeeDcNJBBsye1k8AZHBQcHgGYQeIZ6gC
fcJiZqj+owqCBDQ/0bOnXPMXikCUAClvfpoYv/w/zJWSERoSHY4a+Y2wrZ7A6fJgrsOghdCGbfOb
NHsoPwEdGjKS9stovjgHHiPQMaRw5gFaBcsMMkvPnlHsUnCLVRzYJaKXo+hZI3qQUM4mhKAtEEFE
5gi5sgghKuxOK9r3ZDxExyRlBY8VA7vOm1feHNJkg50wTF93FtOPqIeRA5Q/hGwR4UoZluACCuTg
ao60QmeZLrVpb1s4N6NaomO7VzqSVs6LZh03pD/ZNi83tr2yjSVOwYm0bIt1TDN3bStXOz259EW6
znhhvSooGAHD6VMtnIG1Z4i88LBTKJjMlAYFFuotITLM0qkwfieGwPFFGsfU/sCEkAp7AoAFp3+P
9x/cVAJKZhAsl4LqafkXio821U/xFdw0yDDV+Z9+o/kQ00m62TfzZj/TR/wY3YZbd2tuylE/D3s6
HhFKlaA3uMqyv4Fe5BOsLfv3hIiGmUpeRbmA6I5IT6FdHIQgS+RS3NQA0vofgQUWLOxXIDaKCa42
phLTg7UgIoPmS9lhQqfVyX97TEVGAX32wjL86d27T2RXn+bJuygH+TCKBkfB+diYdJ/pRURG9UUn
zCDQ+IuHCgIMzLTEB9I2trZpANZuFn5k5TKxFnW4VORFBSIpsDZ4J7wV3JdcOaK7gwKbQmnfiyhF
RCjVPljaY3jtP4JyYj5jVj6YUbf39X117XMenZG6StnRt/eFvdUKVK0gAg9J+fFE+qWjcNqs1+sI
G/LQiXqHigictp4mBfTMTT8wJllnuEqUB4/C0JsvifQsxt0wX8Q0z+xTeKM34AUp22qwe/C6yvam
tAXbzfNnZT/k7h6qH/YoRKSKxRRlrB66SLNBUKI3c7iVFT7F2hIh79tzfD6mS/RdFjtdu/jukoIN
WLEVLGyEBaCVYySSo2ljYTa8UkHFrHVRD9MW2gYG6DK4D5EgsT1JCxkLE9v6ZZ0FGiItIRth5pOE
sGGxFsDcJlxG3rSNx7dqau/Z4vc+aUZwSDHHzXciBbGDR2vf8uFiWyeZYFP4lI7JuKm5sPiAaMJN
B5Bi5eFQMRaeUBSncXc3okelt22h67hbiDgwzPFeGYotlVSOfFgYVY1oEWVOXkwMvgYfWQpfOnoj
G1hf64F24b7GBincnLsTbNz30jSXVKq8dF2QxnUCrCqRs7ytTCzF2D5Q0Z5mAcTQ2RvmB8ZuIZZ2
a9+cGVAK6oVChJjNCVAClCS1E3Sk7Sdj16OU7DZ+A3CCZ5Gju4tUXcajGbzTNyAXUEY+b4K5jex4
mILw6VAAwplL2ZCIhPZ8aOmpqy/qNV98D+b52lzWfMELZdFoJ+min+fw+giCVmDhnSPPkycc/oUm
2pE6GhZjRPwUiRHXLe1F9kye2lZhiz26D3jg6bqfS5vCoUc55mNjD8saXlJdlgtpUy4UTA6QCoJl
or6c8cyF++s+7A1s1UV0w4EleUo00CzRAs/5GwA4AKknKAl+u/PRkpMqnu5vusjXODp+24t0UeIF
vNSXPIVHBUWWPraQe9FIbTzuGB08K7DVeblGtbvks6E/zvhduk4XNFxeuIwPB1M2bC/H+drms6d8
x5wE+QIyiulo6f6OOHl9ma45l3RROOYmDOiqKS2gyLYrWJLtSkeUvwhfwUbCzN7dGqS9w83dhtf0
JXroVbfqKa3fn/oPrPTDcPa+zQ9kpxUmUV8ZoppsPNyAjmV8Yc7xo374Xx6W0irI0Xj05KeU5v+x
7whgKWPDt0x7hvXE/RV3A4weGgPDCaUX+sd2zCpENpLc1d/6R6NIjXSQvJ+uSkh13DEWrkePCtS5
uCfH8pyfs2N8Nr7Dc3LhDxHWSl+ob5XvrBsr6+LCPzBWZ11j5V83x24XLJqT+QsoD4Q4Lh5vFtyt
9qkswHiNdbPzF+avtlkZnyxWGsodxrI6Ttcm1NwxdsSAWd/ipcR/2/PoURhjVMuH/Ax2OIyCYG6d
wk/5JN87uKYs/4Q9NIonhcc0BeEjVfMvbi+3tPpSf7wKfQKEZ/bscYzpVswSSUgyTfFcQ1YE/Nuj
csYFYcztrOVVSkk7mlaYNSL5wr5fnpcrbPw5SG94im7MLHzLII7VM1t2mIpl7egAc3C6qdqCA5oz
xXQsOroK5hTTFcXgLNInTeJknWPlTp8B3iH1x4xrKgpsoykLdQgsDVrnzQp0LKYgHOD+RgWXCjY1
OWIgQAAqu2yEpHVCp4LBYjcFRMCFUXjKWthBTqkDkAxS/aWcDUvDILajjwUmRL1oTlCQ3MBsgDlq
TJVmGo9z+m6jkn/qxczlRlLhGE05OcJDk27TwaQid2FEwFiCqtnNTdpqQ8xkQUIUXBPKTZvUARN8
YyqXOi30eGbDyGFwaenUbJY2jDgoQtY4+fUh3CBrY3uGAp/PKWxxExq4oL5DLwNez9VXZcYaNxnR
N5AJG20lnRrwNKR9UAIBxmGVooww8J1JPXBB8FqbcUsVVgiKxMmEs2vQz9mgaQv/gyJqtDT31Ybu
UvmjvYZAJNaq3oHCXFV6dkKPwN1Fd/KdOtXh0IiQVbTtoS3GTMVuBoUwLR/fC2FQ784LgB93VS3D
hWg1nq9qDGhsJz/S6nVN88hlgWX9uHtCy1eEoJXO1jfvlD6CQ7WUnuVVv+nPmq4WMNfZr57mE9rz
h81XeDJvJtvGRyga2NMe9Bhfqf1KZ+Yzn4BCLdmZ90iv+cu6v6946DHW4bDglUthx9zI9+TG/7oP
96H/mD/GLvzWP0bL0ZmacEjjyPSlHOX5sMeg/S66SbAcq2dWBug4dDJ4iSwR13g+WHrqAExrzjjd
xSfxQdNTvqsf9q29VhvRfRg26gOMKvkL2nBjO3nxOPihL8kPHOCTwOny01S+Jh9w9Ukj2fQCqqJ/
lWbvxDWBHMyI1J8sWtS1/61X6HrhVwhqEHE97vwmcQQ9RChVwxyG0tWIIvW/5NQ/yK/kQ71FH/FD
pDPoOuDMAsDEVKsjwXXAqhe4csq5GnOkvDyDf3IavAScDTjuzAaIKhS8mVVMMo4RbS56hO5CVFX/
UUfcwoGuwZ+D83AjIDYzC8U/dpThIatZFHYonZMMkKo9uATVodlbv8PHsPTWMikpNmaPDga7+/K5
JOLCCLDmLXRMIoEkQQGDE/im/Eh+yF5/CGhho7QPCB1UpQq8Hca4zSBL5XhRBiOnY0q7LQUf8e7/
ICj/wPkx2b2T/Mo+io9mKd3ei/4a77wTzH7rVZ5GH9aVKBxUFn45YdOj+XGvzY8GAUSAuZySYgiR
BZXtCKN71Mg07cA0D2c3bELRF9FQSBmzuHB2rC99N1VwahPxPFJShGGsF7/wQfAPItmCwzLa+F/p
TsRgu/Q6PAXwwCAcnmxFHmd0yW762Th6j/yq3vhMHjNLdWIE3MzGtUoDxegPws635Takv0V+hRxx
MCb1kXrDtrwAby/oI7hGvMU8Fo1zSRYcEeEh2seZibYMoqHpL8j8PV2lxwLqW0tEnkN/87/6qztP
d92mvSImGTZQDyFpI6BagpbuDPqqiq6soiknQubjaK9tmSVz7d48lWMLOx1jhCVifdr+tqT/8rUE
d42+IP9hDaVuSvp677IP6YmeG/yK0c3BqGMU2Wf7jBlAcwuv5Yv1QRcNJhjf3ZNvyCUoKAtq0M38
R5DD+o4mG5D6UDDDHnoyByiMQuRwj+mDgg5pEjPJOzGqk4/6Kj2bjZikIq7NDphZjUv8irQrLWuu
8UkgFckP/W2CL/5DFRboEKca4AtGGlA+mud4Ul7lF1FDwN5y9YWA/v2QzkARN5WrW19Ht9EtfvQI
NcxzR1qmnpF5DCLa8A/hw3uEL/eifrw/m6/uwKK9Ij9dQVfCwks6V1P30u3lI3HNzT6nr/e1XvXH
eE1cRxhlbrq9+qHdu323b4/vz/en+WH/qId0TXp69DcpwVS9NvDTJaCSd8lN2Y7ONbHVelBnw8Ga
jQ7+xd/mn9KHchq+FJ4YEjApuyoYv7/dR3eQT/yTtzn0p/fn6DAc4s/4U9tBDfjgrYmLLuFLJCd3
bFLPcG+4IwzYv0WWMct9opcM6yX9ahC+0L5Hgpbmj5E1wB7MnnAhGdYtE/JJ4MUKxj9ZWFme2dGR
zECPSQsCW2q4BCl0geB12qNYt6ERQ1EiYk1E2mehfUsEagrBgeCCdyBqdn9LduFoyi7sExwA7r9Q
TrYZu8EE2hk8SlBmpQeREIwz+ERwiNCfEfuAJPPSXCfaDFCrhDwIqPdiUWVUpdxORpZ3YilmOWcf
sgX4xyL8Yq9hA2PMGfOQ3UZ+4XtRXvOHysZlHEMSz4bEvBPspBScavSMrzoYXfQxurEupgA0ezFA
dWdY5kxY+Vf+zVBzdfQ5GZaIAx4+KCyYYnwqH7Rgebx3GktB/EpuEnoeY8rH5rpwiYjdcww/6Osx
FtNvtOeCcp3di3a3LtaluGU386zvqxv72d29Zzdj611ZWLaj/WjvXTVBN5AMLdxL1jOUm5W2zdVh
0+XqqjWjgxux/2C1GsvRZxq9b3rbXjRQE/g9E4+CJnidBZBgI9JrIc63KsmAAeJpoENLgFiHYBum
+tE7mS2lIEXdef5A6xN9RRYfRfRQzIxPtSUZCuK5AaHbHXnTptOnNAfKE8YuX9KAhoVF+IXDFGEe
DKw0Rm3ntMGSJF0vFiNrLlXzthU8WSJ5YJ6yn0EAMhFh9DP+ShAsdccGBELdGizl0aoeluTT9WhF
py5vNFdoF2dvJdQYlCI0B+rZO1nDPTDx4LN2Un9A8Bq5K34Iib2YEeOiYIRlVSWOa0OknJlYg1fz
hH63hRP2s7jc0JjJjdcSjeN62MdzgEEiShoOMVGgXmqzvp8J0nbEWy4M+vsOS2ApZJk1XAMaKFnz
cjTP6FeuTLnagKGRi6vlHBqY6a74rcEggT8GkzGe2cWyNdZAl0P3GQN1UMFkrKeHDug0u8qj44As
FyhMWeXhAmLcYC3f7aPMrzUeiSMXIicO9TgBNGjW1FeMRMHy6bSFteubPCv9CsABffzM82ynjeZE
15xpLh1SYNmUDkNWQnl9VQB62HPY1tQGsC8zOGms5OVFLi88AzRlfW/kXa3iFLbsYJjYSNCXlroC
e47CU69AG5i5xOR4FBkTTXHcTBxlNE/Mec7epZJ8AKhPczpU0QjXniDXxbINtxsKC1IBB2gG+klk
QJkGXaBezWh60/hz2Zom6hQAy9PZeOG907gMmhAsTCx7ZXqW0Vph7mLIhAszLcfIPDu4OSxUqIVp
ETKHocVfgrbqyIsg3LO9+ILUSb20s8Y2HiIMeswmCJmphWmLVhMq8D1ArmAURHP483BWAWSo1AGe
Sn/you7t0CYQt06ejazMf1I59skU6GOIjRkYBoLOX9A3CK8KwlBqpThDYebZzhAIezq0klncCrE8
r9K2KOgXgtBJAeqOJU0uYpWRNrH+GK/EJNSr/pWsRmAFkQPVE+I9XGbrRQyGnSpKOcqBHbhvSutC
1MpCgEwFPabTfD2lI4zCO+YULqDlOpWEKRIy51WqOggD4NCjrVSEs96+oa5OAxF6NUvrigUn3hbp
MsHjK1vxUpwhfGuuy8gSkRA8bQkZaj1LVcyn57ANk8RBiwnHBSdhDPioGbV3zMByZWm6UEhIEnjn
ObchxhKMiiyVB3ItmvEFwFqArNgC1LPsPaVUByvXuIKTpXDV/zSfgF/gnwBWUJcoQtSdqOOFNndu
Wv5V9uxqhqyUv0NYQMgGTFagmVCm1iA00B1oqobudQLvl/COuBPsPPoCgAeu5emUibH+4lkcVBkJ
PkW3pb9iB1EEZRKeI6LZcsy5gpm5L54FZEaci4wNQI7vmIhBEuCN+SFVSwe93INhAbnAv7UXhErw
GzJzJSsOxmU+Zsuwf/yVShU9B2t20MsDDnKbqEgDz3FtwdNCsmlwPm3C9ZFhksN7+ol+OLf6QZhM
6JpeKaajtOXsibF5Z5BBDljnnB0hLIs8tAXRaZCQ9z3laUTA4MAMVkoPlMBdbsSFYuO9vVCdoM5M
07KddZVBRPCtIQx5RF8aIk1iavmXejSlDajoosbwXZzLe3lULtaVOi0XiEsziicKxVs6pkGhFv8v
5gMBN8Clce3v9dGnCZmYMTUq0QklbVBOhlOPOjWbQkCG4s532N9E8YLNAI9BmbSw4nVUDMD0U3h4
gO38HLwd6QBKAP6ERYGJxumjVPEVIRQOFDFQ+VtkB2I9GKEs1X5JRACLieYZJgEFJk6bH3HHBDVO
RI0IW0hFGDhcaIYYV4uxo1wLDaiRUrK4y1z76KcUezvART0hMaJaQ25EIziQYQJMXKaZmcRG3BES
Y3wcSCTIOv7gVlFjj34YXoAZlHEISR18sv7q20x4hiP3BTkszl8KvULGHqihKSQSxm+7RfiLckdM
dJpq6xS3l7T0itKlxyDCLclcUSEuAQfp5tFjgUBzmdUAmuxj57GiZizZDlxgfI/yBoLtlKLPgFMW
ZYILmRJGd5Y+pVaATQilTLh9crRsaNfMx1aoGi6oakbylKOMdmm008J5Yq2a1kGFjZNAe6fUOUKg
VU6bZuUaTofMknAbmU90CeRPxXAYnVQvFFw747Voucmi0axSZcl6F5MNuA6WJ2634PAhfdkzna7y
8Rr6KC/vIYspZsoveHjfztx2aVdrE98aSKCVGJABVpwAkhgFYUDPxoCtMlJloXkX37n5wHFnVn0o
O8GzpGk0hKZ/nq4SY22GbQn2gZmx5aIl2iL3Vy1Ab+ZEza7AKoHVsUbMMcuzU2xvcLjmHHhHhq2B
5XM41TFbo90UWw58cbYnKIvvKY27mF9pgRZ82v4lnwwpg/UHTnUy1bD2/JutXBUWF+YInoub9m5n
U24D9RJmCJqPup0l+hLrRKtdYBADTb8PaU+zHMxVoC+jMyyqTlvAoC6Kua8vKUmhhGIKW+E6oXsE
kAC8nHwm2FeIFNo/QQkaGYyoceao2fOgEWDQaM1qSnn8cTYVn9dfjSBZxUdszhPcNZpdhql3d9Sy
DSejhQfcFtnesc3/R/E1ug8a2HFuONh1jEDEKwpiUaH2QTKGXyvXClU/85sWs4HrsG1L35Q1GOFc
PAZ5b89aWzAZMnXm54uiWFHqrdQZtTSuXFTP6oiisbiu7BsNfRVxlca9xtvhbZjTk4sUBqAXwYru
YPH+lveZdsXoPTSckY1T4wK9jZHtbPmQZXt+TskF5xsUPgWb0nvsf2nX4odiCOs0TWHxHxkJYwGn
wL8G07U/RpVF/wB5Wpy9aE0ln3UGik6rTwN6qGPkw41hn0Wfb8xjnO3Qs1tgdBN2Xi6/qQuf9SKE
NX9OvA0cVvSCDMp8mFv4AufUIubxMGf4Uicu5CkrIXtr8Py3M/kwSlmtKAOxwslTdm96BTBXcQgK
GzY+aCxiULNjvCmmqTOeqRC7pHfuo904Ok5pUI0M0aLYw8XnE/mKj/0kOhWURchHIMXBi9ewaEBA
CoMX3SsB+oTpr1UO01+C6Z4iW9hihxk8WRhECbib4CiEOWaVbsMex1vm75zgS1OBcAFOxjY+S7SV
pBwpxgDjj0ZWjYQd8JzlyMAoVN9Tj8cAQ7YIT2h4tyXuwNQcewHq0y5dlPCfwrecMQlgicUhyYk7
aT4RwIxy0aKixkwMlX4juKXvX3ywENx+dd/o//hMRr9S2q2nrrnOBFRQ85j/kMld+mixTJhzxlrM
xsEoREIWQfcUQxMbGXKg9M5iEtPXRjQgpYbOWtukYlrB0GIZ4JdsWrQuIP6EhI51inJhkELyZ5kk
vmGzb34IN1mysS9OkHOMxpTbCL4YQISkzGhmB6+CCqKup8iJEKrTPINPBXmqirZtSkTGrrh03UVi
0Tp6XiQLTOeD/uRiVVI7rDPWb/DFtsx2QqgCsANcWQP0CfgRMIYNK2bawY2dAokxKWQ0KWTO+J2h
03wj/xvXrEPENuTsLwxEUA5JT+qIxqu9WisPziJbV/KRQKahwd61BTpn2JNO14Cz/kS7g6ses+f7
NdqTvw60jSJ+3HovfKxITMm9o9v7hT8MKW72xG2YHLW5Dc8afsRbqHPMvXs3BVLr3sGIQBGMY3eT
AMkQTvK0l7xKNuIZdOHgFXBWO03dB0ZyP/0JAxb5pDDmKIWRKsMb13hLDTRYWmcip44hc+75L3AG
fH4YFpAieQ/SZz4BSMb7CtbK5xBnAhAEF4h0CfULkAW6PpJ/MCE87p4Asfwe/EA5Wtg3NHwOf+lv
9LN7+WvKS/EOO4fk+fYpnYBbiNpLAjo7iV0EmBPtZG8o7rRwTb7jdTqj7+bKohXKmVRf1LoUzM5E
ZYvCVPqp7MwPajaeDDcay6EJBU+XVY4PLuCM93dB8Q1s4A6oAldyNDYAilCAIgg1m88upbX0l80i
EEh3MtY0JgyHBDOXGHvZNipXYDA0CCa9papBCZIXQC3K7akRUXkzW6U1yDTBkZWuWHjbZDRIgecl
2iz/OwNac2HZQ+3wzWQAY8IpSCVowYtMHG8yjJJ6BezJcVYhbK92qf0VgDpHIckoWgRVSPZZLukM
4c/kt+AZsVqZFPigXqUeayoNSYnxzXBZseaktNJiN+zxZXu1KNrzQUxabCQI5OiBw74G2k3JK0Y0
3tUsWzUDV9KmdTIsKhWKGg3Y+TPtHS6jJDwM3vml5htKyFMqX9NoFjuxEzrZXDzIS/lyZwhmeQBX
jLGsGhMdzf7PaBWcVgw6qI2ojqD6RMVRY0zAn4M73mk/EmWeAi6dhFM2UgcZd4eWdAInHVqmuMz2
gjBFnVY0DbUaNIPZZ4evf7DzzioBatn9DNrORB0o3UYtz5wj9m0qQDnRdpUqXoHmNlxZLlsMxqoV
TgPUg1LoCMpPb2TImc+q/l08Yzg89Jh+hwsFvYtSzawMaQ6VNtvCKAczc/2e2cVYVpaB+hN8oA+s
VOxQQZ9GB3lWuRcppDZHdhXUfzHhAEymbmL2Xj/50ivGHOx5e1sZi7J8/o+m81puW1mi6BehCjm8
ijmBURTJFxYViJwzvv6u8alb8nEdy5JMAoOZ7t07DIyJfYV9Vdo98c0PkK15Bls3pj/Brg5PneOq
Kj8q3ZbPJeZI2sFmEJkN+SbMj3GPScK0lzcNFqa4kVy79O33X0P+G9TfYpJn36jqobcQfpzEBLhX
WDHhWKQOpMKLTFPcdZWjxqhON25m+pc1nz2rUcV1rRowX6KmOcB1eq7j+FOKH7HyVcCNDtnr7PLd
4h5oU57TSWK0zuaJ3AD5ed6BSOu/XXPqqcM1KCGpglM6PCDSZXLR88WwWdgmexuOnAq8oGLnJ8MY
o4kApXmGhKizy6ewPCCgEzJIOpv+CKA2DQwRk5ig5XCm8gQQotRCJchpT4R6qyV/uNaWnT8s5IAJ
DAClKp3Mhp2AMZek4GHRuHL0M9Ji6NY1BqorJXW6coBI2uzLwJ0gk347CQprd6dy1XD6Dc5Sewvw
2opUCZoYGwe9iezhPcvIHC2eZNJqwPQ2CKdT0I4Cdpr7lLhx+UvG68rzEWTyXhI0Us1niw/9xZCw
hFTzNTiaL7/1+A9BqIMVa2Mz0dEwF2MaGSEHsvPfUv/DEhFGIPYg4W7Ey69DeYGGu/5xZLAhDysi
oOpg44cEqFTGrENeZo3wzXGmS4GrVCpr8iu1iYGOLSY3onMV+PPOpw7WB6CKoIyyWB6xLSwWT0ZD
Svgg3ArukeaIQ20pWymKKKiyxrIyD0N38aQ/LV1Gf53udpL+cMjjfDoSdodTE5+nIn+IS+34ICyG
xcmJYpe5NA6mVvcbBRp3jJaPObwPJdZmH6u6SxgjHID/XaMio4slZQnTeAv+Zw/OJuIhNzKfzzuc
+AjXQvCExitB++adc4h1phs3SyU8mT7rnMM/C9+lOIqihwTKzDwwUSFIUZZpXjazcvtbK4AkYCo1
uMKqI/RtXAc73zk+e5H/V0/spFsMubQ2EdOrRJb28Bg1xPyC9ajYcIZi/EoDzPPR1qdUpGmrb2rf
4no/CCI9E+H6Qe4jiAE1Ijcs0puZT5SMFj5Gbpwc4TEs9n1sun3cr/r43oLOBaWF6IX4HMcC3eRJ
MS9ltyaobB5yRQN16kO/bmmXn/K2ed674kuzDg0meXzKqPZO/tDqnYGWPmLxGFhmD2myag1zXdTM
/0LI+4xmFN6dGn85mTBKW3XFWSoosau9gdNtM8B/AK+uq3gWUTo5lQMUaE7MlJT0msrIuuZEHDEM
yJ9wAqvuI2Ngky/oX6pxrXtfXbPV5K8ARx8Nmi7mz1RKhYiqMZmHlQPbQIzB3nuIVwOuF+AjNOpP
dLUSxgfIbLS3F70TfZ14x5qXX7M91wqwCtDKk0JN9TpSxZkZKV8GhW+bgD5QO2XBj8maUqnLI2ik
9j2OeFwM2PxGhnWpd6iYQHXzuiwR/DLsYh/OpU/HfJfMP+XgOiAx19SVNmBJfCXLt+Adt4jCModS
QXulUDz99Kj525ypIrWGodKNtXesUcNgng2of+dpuW5gVuNFGQ8bcDM6b9wze0n7bMuSQOuz2R7t
Rl9bhqjVg/HiVY/RfDjmI5V/Ug5l3fVVMu7lBRFVOI4p6JZEQGXgSCvC7PTKvOgNL51BoIio8vEe
aprsNWho/aMDjv85G2Cogrep80Bma+ZlBuM6pdipgmXU4n6/JwvAKx9mtcfBiPw0C5Ku7jbNXjJ3
Ybk2FcDoqe2ttCX8Uy3Y62LDxJ1FSm6jAfF5A4nOGe/RWGMBQbx3udLleZ8J6VxPwDpNQjxcqc1H
qhAbnEovP0nc0rRXPGxtk6bS0pdGQrsjnyJUamV7sJpDAUVAzCf9dYEnJU6dFhSE6uGEJKWHhKkv
KMwTedJmw8yLD6q3Lo19P4p/M+d3HIiAe9t0iooxNT1aS7TlDZFqo4C5wUoV6ajUMD0/68zYaj3+
/1Gy0P1q1SiLobc3ksmbwR5FxsAWUetSo5KKz4iEW+PR+RgqBPenPlWldGHp4Km5svMyZTaWq8AJ
MRJQ9imVeLxh+9E9FjcQWjptk7nfrGXqy57dtiv+7CCiqFrDHQzYPjY509/cLTk0dH8nZ1f8yHv2
I7bKcIJTc19JQHao3aUAgwrWPSJXDD3HAZFjDpkg3tO4w0xv+tmTcYDh9s6l62BvdVzFc/rE/8Ce
lsl8lA+6zujaoZG2kMpuhLQ2ZOfsJXJTtJWkIhXf1uy6KRNWiJHBRSsDt7JRvmH3NWzT+KIBS2CU
i0w1lq8GWFtH+QlOBRql9/cgXGcylmvGym/dSL0RocoSxNd/lZCTLQvD9HYe25cqOeXmscIZrf+R
QIpztDVOuVFOvvLqe4g9KeaTy7F9J6CFAPZR8an3lyfREzyejjDUb99x+8dTTlq12l7a4kxkWcKO
pVGJ+xCvhbKVM79CZiqkV2ilJZuiLrsBeWKBCked50AbnqsKlfQgcw0sNPrYKgTAsOAF3n6syZbr
EUYTgcKd1VHy04XiN9QVL89n41MBKtcFN0zKJ1K5G51VmGz12C0Z15krJ34/VbxyYM/UUCWIj7Zr
nJbmhuVqzL9hhXkWqDZggbUK1aWhYki8sc1tK8JcvbVzsqkji/Q0BIfCxIgZm7LhpJFoyOtj9GJx
MtC24WHcI5ZL71rzKosfP//18RHBqaEtfjoEOrjqF1OsxPB3x6mQR9kfTyX2ZFSGGjmPFzk+pfKi
zMl6uUTdV1i/mnmh/9gVHpPoIpubmt1NRnnlqoRxhxEszh2GebHSa01GqyAOFESCunFxlsVkGdJH
guO5SvZQuySBiMHrzJ5KM2kG1Dj3ZgROLcgv/PeR4LpsTgSnnzLgH4+b+7jCggkXox47BW2amHQB
Ihek+0xQSyhIV/ovIV5ZnOyVfjdO8kFzza22a5Rzop0CqMdUTqlr+q712dz1X/NXwYkKNiLcf8Z0
MDCF+QvkaKHrGig6EjbOHDE6+XWpfR+Cn5LFX3Hhu7CG5QZiRfsoNPfe1tvafKgHDLlO5GARryV4
2soX+VOwujuhXdsLnlfnFqcMXkh+wY33CrGKj4aP7jpcy0t+wPYDYRREZKZMjOGY/2EJijaI8SbC
qH+jdMoTpukhTils7xDRxXhFsGeAspmEIM8qUWyh4vohqvAfwJ9FHwJjRQVMH5yukxT/xOoo1HIW
2rrkwUVfBw/0IU/0gggQgB//JdZBaAeJAbMBSaITYAYEbExzAu7BWQP9iqHCPwo00xlwC3SD7D7M
4zH3gHsCtYrunY6eaoWbn/6M7blWrolxi71Xan0PEKgscJCW/2TAUpt5AG42wBzEJBixIEphZQIF
GmhfoCeIVgNhVMHJzlmBrxHuRkwDAHJBbsF4GfUJ0ND+YBAxwLoHAsfyUJo07QyfbIzqao7ef0Ar
I0a8YgALSSJl7AZ8R6YVkDmmrGyqZgK/kAxUTGyE/wxgkoObu4NchOsCd/HfjwZNW81BoABUmUiC
aQE4A/2hPgIYHYFHnQmqJEvf1p7bFGDX+xguuHJQ1TXW0UrFgMU1Of4RpjcnZkfjeGZ2F1lumK9A
eg3gLr/+8kdkksOrpRuS4Tw56I2AUU9ptGXYrzzXZrCSQkzoAjxZjNtYLnFpQV+EXoH5B0ATExO2
YIOoKE5frC1pt17hr/9LOeP8sHyHtwbO472ej/pmiE84PxjwI3/ly8BizSvSKIZKYp0IqWtFkFz2
d8Fw7sMj01WZ6S2w2Wwk9xVn/maOOWETLujmsjkZAojqFQOEEZ406JSADNismQl7UIVBXLiFrJp/
I5mWfv3f4AYzINxnGXUjdoBfisuVMcxRpfCGSQ6qXtg9p2TxbJjqPMYpBwM/hbUgJkQBtZ1A0ByI
e/9WzKxcyTNvSew5KSRsFhCsohksL7YYMkoW2cKfQySYoeGbmv8+iikySWVig6c8Jx6+pDT/PFDT
UJrE5ClJk1pi7VHCHnPqw1J4w1JE41LCYyB6yF8bU/P/ZD/5JeMhb5CDawi/y32JZDs5/if4zpBq
S6c51WDu34vxxpKMUaWps5pjF4CW6S/THxIUjLNAomGa/uEa+h3PITfMyzNZcUfhuJoL5DH/FfMq
mlVsh/4xqmz4QJyvzEP/cYKA9ZK3ZC7R7XT0bfDIyFADQoEaPFPZX4VaShBPhVoqniOMm/v/PuC8
si/bU2yf/n0UU7w2hK8eaCuzUTHxKmaXy+W/jQUjJDgN2T/fU/vef1DNoZt/is01/Oru6iW7cTbl
9cHTsJKkLtyWEL18slbi7Kdgby/oa1J66tBsyGJBRF1QN2AG3QAOeuy+KGw6ifdniiNcrne2vfN9
+ibAb+BUSj3sOqeyPjVIQ0R+huRcRCvu9vPdfseRI0StQnatipkppz2jTvZ3LFLZ63nVhrHTjF3X
7lie8T29K5f+LKRu2KF+g8z8Syujj6S05pcQ16v39Ivvw2GRU8Pi6Kdpo+zn3X6Ld2t9Ugn+EJ8d
pJ91esWEYBzvAz95adcXos1rU8ScE3ZeZjObOV4/MyYMpPnAEHGqTGDeTGAWT3o+qJo+cCWZUP5M
8B3jI8c5Uu9QPgDl1BCE6wUnr8Y+AIVqTIBFbEDXYJOl21Hf5cEeWx+NxAme7bz5k0N2XbxVjGMG
DpqjlPIPhrqP/b1+dh7SQ/1Rf8yf8a28vV/jHf0G9zYF917E6SLwFko59+J5hnAkmWVYs5IeMCCU
WbbpSknxsli1+qru+If4L+bk4fhFvFR+mff2q+VwFqIljeNmwFS4RklP2CFdPlHVOH8w6Ep2sorP
/MRseSA4amS3Mm86iQzGoci2BWMqx4DdJ31oZbbsLGIQKbRrvDYYZSnHMDmPeGGL7JV0G1dnMP4q
3DGhIO/Ced6ZNxj5ivPB9+DWKT9a/2b68gyvIVsQEIPfnFllo/cwzFfefEXmJUOrWfekaj1p+73r
8LwZzDzt+McSFb/y2yA8GgPX8RHDrCxlkwcLDwjJOzI9U6pz9ef3fwECWbQK0fCSh2jpFX/s6xOH
MsUJbraEstnypmVbbp2on9MHRCIp7BHV3zgSMEqrtb8S6USBjCJUv6o6Y4jB8w2fvwLuziFllDZo
N25pnP1Ihi0STsMHOck20ogufM6C0eIkt+b0xlJ5rI2lLbEGp9kjiA+yhbRZh7+p7RTZ1XtwKlo0
3cbDSFtDFurGddDuq/paGr8qQ72cR0YBHc+w0pNAPnqHZpWVn3o8UKAbXfNr9K4NLNgDYlgWHpDl
pijPlkOJpe7zYW4YvzU4IgWQ/+5O3UP1Vx2ntS1jwaa/a/UwtCez/omMC7HWvOSguo7eITdnEQYL
sf6NB0TawbCGFoaYp4YL3bM74Q5Gg+7XF3WwsDf9SnGMSOCYajcUTL3x63lHWVlpUGkImfhrsu0Q
UojM4cRIRC582rzxEmSxGB6ayV4anVL0CcETT3yLxy/9aiPAw/wd9IxirF9NupeIQmD9e+unN0da
nHeLZ7vtrE1rfcdQL1Mf23Gmxo2/JIOcgvKpu466CrC5dJbGsGxBHzrYlbTjdQJUXjX3SsfKLLRA
frCozBdWT6cGirPQyWTcMJ8ErOShr9t5kL3A0nR2KpqdO2pASWYHa/CbpywNw0vsXByWsw5Mr1pI
bMdr2RKcAIEJ9lkkRCite8mUWxT8xShx/1TpaMJyqjYm55eNg3P5GcYnk61LsxkLCFVya+zJdyCH
5AE4GKirhKRv/4BFXzPOLI9vXF1KdFm0y8llNLYwj2xIkCui0LBR4EfS3TnEP1Low2eCpDLPbuTG
yMqmy192wXAnuRDD0r1r44TGf5AOCHkhvnmrTN1AzzK+ySsM5a3eEwX2YAXncAT7I1ncafdrU51n
3o8RfPl0Pc9mVViUFgNOp9vIWxnaJ4O9OoQnq9wqqYde9tlznRS+VqcMAUrKbSAPtMfZqfNW1CSk
Cfarqts5/jdwkxoudGkZiOEgYxNBBlzE/ftpftXKgddoNORfuBAnVH2N32uQg4C8SMRw7KUsry3z
c/Q/AyJ5IVj0Oe4EtN4pUpM0RrBd1RcL66gW395h7RiuPGz1YL8G6ZZ+B+ki6/tB25ck3seura16
aTGUZJYzAe2AJKGIaJFbEa2B3AuFvbFP2E/NU5PQZFE8UQNldwxHM4p9ez4CIsS7ooMwuU4djl0A
M0xCw5mNEKlqD1FyS77s+l1lX+h15inGKN1+QMRISSlh+PiW6H2Hdbkuyplkz3qB5W7z7J43F7NB
mCO/fYYRrC02AJvrV+K+t8px2rEhPezHZm05n725L3AzTBf9c69Y9AfAJzNF3+rGRbN2PlRyqHsJ
8ZEF2MklSs9MOcz04AwHjBIinlCJB4s6OCQMk1F1cm2qF0iKnl8DhqgOUISu7ntbwl/O+WgrLOg1
N4VuziuVQ8hL1l3v0nllkxIubzPcqRwIWSOBGhhFcFXRXJnqBdPzTF4q3ncTHOUOPgZHDi7354ix
GB7I3Slkf8h8TEzxGfewXlWaMzAH3IdQPtScZdESW4LYeOGONHQTrJdSRmMet9kgAtA2mW+CS6c3
kDSEeyTIC6wOBp3KU1BpLsQLvlQ3DyWnJ9mccbjHFiwLd0CJtCkeRKEKR+T5AB8t1fdSfVCcSxMw
8OsJssbMYZvZt6S3sFt+BfbN605p+jBgpIzvrNl66g2aiTdrzV1PUUrIRIsOC/g8+4mQaqkSjyzx
t5FxY3Rp9V9eRtlUwJ3EBRP8y8gxRsRhq+VbIkZcts28dGywSmHSLr1aZStIrOoxLnYqXZ2q32BE
6iTjhXgyYygfF0SAY8nffNf2pyGaSE4OccAaSGHs6teAFmMzT7NuUfINHAoQXNEkK/nM9M+mT/TF
OuCosEYYK+jW7ipYiM7hJj0vYXvAuqsY8BK7ygUmn89iapSAwA2CSBC1DDp732KSSJGuTfURJKHY
IoruK+igNM0SQiRskh0ejQS8IuBNqNs4xwF5l2ouy/0Z77xhhhOJiqe09kufpTJB90LEDtE5wzo8
mdXWy0LK51XxnFanVM92/QqrWZStw3ATp9smXhME5v+pqErb7h3xRe2wlfnTGNwziTcb9oe5o9fg
28YyffaYyHZTtkQPXnbz8AtIuRgkS1sjhKJDd23hF1K1uB9CAw/o2CVS6qQAQRaKxUQ4lAY/tYV1
yjYpF/lfpqNSlZyTgZW2niJlLgJoMg9m09ysZVGQ1Kt+ef69lv7SlqSRbRg8ERReO5PC3viuK+Xj
ihxbY5ytgCl7q1q9hhZBB+AvabfyBLnKGSYWnj/FHOcTT1/Dj4yRdUSqQZ7y1Mvp2vtPK/yMBlyc
8bZXO7AMa6M2tLnVMWb+j3WHMDSt5x0usfAX0aznroltpfH7KHzWuHKgnTe+eHI8j9hHspkndbH3
jW1b2kJaFTOKpGaMQ8yUqUBUCAsFI22x4IIXviexSVsC2BN4t7RgJIZ8ES85FabSSFmjQoFqGbf1
6C5kOpPOx7tjX+V/Hj1DdEpoBAwsdDJsKQ+Nxf0wtjCmukV4w9Y78H8VaCFU3g2IiPxKGjBkgMn+
xIH/5JRSajdpV5HmDiioJUrW4iuiSWvVVzLe1MRVcMUbIdm/JVBH53nswJUR70T+rLAPIb0GnEsz
WvTdX9eR8kktKEgJR1u7PxN90saPzDsW6hqTkT7mGu+Mapew/MVDPbdb1sQIOUjH0YN73WUHpJhd
fK7Ju/O0u058Jg2PtSrhJzEPM8rjc+HgkRtH217bQgtJ8gPp2EqDNyNeqhOyckvFBYUJxw18PP0u
oAldB65l9Nux3Y3bmDrVYpg2GHfkC13iSgxpfeNtVhgLCoCqe6KbzT+SYWeXGQN7Y6JC11TUUw1y
hjweSg3Sdmc4Z03A7BwyZ7ErZUhGNFnUMqG/TbCsTEG/QniinAVQ4CHeVC+nDtbP+EeHB5Kb5j4q
y1XmYQguXwgWk22gvu4aN6A4Pj0vyofagegaMVIs2exZqmP97hFHSeQ7Jc7Ul5GMQJlN8fyB3SzB
KwmCJUtcyi/NiXJBxi8w6QAKscHtmpkKzI+Tv4pEVTfHRQ5QV+Il/PE8P8/xS/3Rf+KX/2qp5+Gk
/tiKiJ20HnwZz6/xkM/FTT8T1tDcTJHz2IMz3qSHcSQWoPvRiMI2p8GOIdZG2Hz4Z/vwPJj38ls/
JAbhGkyp0+YzTvyr5xifw/ii4G60o2zOGzGScatsX6GQ0hddQomKkiojxRtn90BMUy6GG3+rh3xT
b8yVeUg+vbWw+xGhSMKfrtiJdDd2OqCMZCZsybQlzEWILMdul+8L3HTyfb4n9fw7WYMKWN8N0Qnp
PGIUSbhDfJPR+iSMgxkzoOfTbEaxDUg0MFfsXfPoU+/o65K7tXegMXnT+ocqHPoS7Q7oI+OMGGuQ
j5wwi1tC6iLsI9fEdIr2I56QHMUU8cgfIKzwt6o8OWLFyr2iLxIz5fTDu2p76ay/MzR00Ql0RmiM
uOoEbuFqxhCzpIOf8v/8QuIEKQe9FaAx/gE1rqswQGBbwWbCcJhKJHprfNcWqZJLkO1G+iZxYRAc
tYy8FvgmW+UCx9pgR+18A086DAA7a5KDYJSRN7Wlmy7fq3DVOg9OZku+Rp3/gdveuhoszKpfbf5g
CLewupvHs5FVwsU+RAuZrW1dePMtTYRJjB/39Vw+qrsOgS15TjP9mG4Rtmz1o/0pBP0xMTU6iA+C
8iuxMEgWVeTG2ryBUd5eoJ359/QQIbXNyON2fsJD5Ep7eUDqR4NwevKdqKrJixWiRW9ZXYNTva2u
Oe5z/qFA/i/9wFFbCqmdvcg+Ug6FDyEjrtCA5qt224qwYgJpiBfOV84PUr65+GrUZLeCf7RygZQR
P8MHKZD+OqiZAb7n3c6cZGsiJTEOVGcZScSYiHyxF83jabLIdjST2HdsqIZ38bd9EZA7zv/f/heU
Z7e796dhL3E9P2IWztH6HPbaTj7Lvx6R79iIz3HjOhDudMU/c2H9iKRlZoUuAuujSr5PuBoxz4vc
58I/6OvmKuyoRf7yllW5/ydUi64orMmDWwzvwA2xuBMC6be67m/dOnhns/auuyrWACy/bKMdpC0c
i3t6K28G2jAVYaf8KPlSfys+41+4JKf40G8FHCd8+f7vydPNDG6uv4IOeYEN9c80wnaRG37y+yL5
Ir/FRaW4ULHWwmViaZ4wiIC+BEd20ayZzQIXr6nDkpcQVLpozlxzkV0jfFwIITxy2uLcwnAQsl+G
6pKZWcgtFUrzTKg5A1KVQFKr13CNUXXKswgDRWsjXKfEXaFkcMOD0Po+F/GlxgCrPTDOBkDUNt1n
j3TbmFdoXSGqo7A1yZzOuMTBSeKCWzdk0YHrHzLWD+IP+11e1Gvhwv8pL9KtwEesvuDQwihBfetv
qnscC9/5ryAxXMA6mxcON9jO/bBnUeTxHsNLipS6gZcuHMsFlQ2PHoYPV5WlXHIJTAYQlxC1qvrm
m4wbZCA+T9FLbsLwBjD3gkl44Ya+etxumCdnCNL933Jr3HbkO3GbEFfaLJDoVW4RGfLRzfJtcg1e
PGDH4JW9szcjGTiK+CdwXOpH58wfyh+4jlf9kbzlI1vJRuhH1Yd6NHdscdGV7xh/4EKij2S7CUmm
gDnITgNg8AKi6zF4MyYVmkyqlp1xLm/ge+0PZypO6Jj7M1CBhJixH8Uzf/uPWmntGbRAG/g0kb1a
F0xgwWEIZcW6T/5wfu2T9AsDLYK5+8/zwjzxl85v8cUXUCsFXwOuH+aneJlYpu/7H22fvJO3jo1b
9uYfgJGJIDW6ptt/Vz1gt0iQ6ouUW3vtILwcV9ZSrAQxMzC2/bk7YX54HrCLhLHcsesEm/y3cuNf
Iul5Pk7PdXJq2EiYHHWvcStExMpFLLF+q/IwRKySeKXdWKg2rgRYEsFM5SJw25HTO85HSa4AJsjw
86d8jtstuGUD8m/rB65MdjUX/U1QWI19tyaSaSOek2bpf1ZL45B8o6zcEBCLZO8OJ92VLlg/PE/F
l/+ZIdZ1LurJ+9YuIxeeW8rDz5OEex0nBqNjgj5wzCeQJHaE2hYCZ8Hy4R8NXuDu4tWh3MWNENdn
FK5YELDJ/RNlKzf7iED7yl6p3chC4XXjySCd+Xp+LP5KLEz6xDO/cRMPKcY4F/xXoH5GygTrC6if
1oVTDj7ucISdSLPCEPefXwBDNDT0XEsdVWz1AlxkiRs/vB7vpR/L2/MzvXESltQqmGEDlR3wC8G6
xphaF0bK1qWFOn3X7hV0cMZEX9IKgle6LvuP+Bidy0W/GHcgG9jbfbTX/lq/8hMtzNTf2HOK/k10
f26Ma/mIj/JX990sw0/9pK3QRe9ktzuOqJ+1i3EZww9+CRMUoiajWQNz/I+SEF8NLDQcamdlrjN2
52WwUhN8gxCjkdItlMmC1ssuB3VTZo4pUIAPrDYAVLDd4Hvw6Ki++QnwYIvvltAofph4Q6x1Exvf
58Q4AFI237Re8ScoUPfl//E9zgHDF4tiGoD93nwzh2i7Cb/j8QGnKWG0RvF+x7VI0IGpo8XD0gkr
8Kkj3gx/Uk9cRI0FA3+Y2p3nyd/xHfyzLn6b1kf2Jf4HiTjc/G/nIg4Ff4ffj/RLUOgq3g1YHNmn
5yncPV1pFUybjbQKd83SdgtWrHLoD/k0m8ku3kZbaT7y7QUWQdoq+jZWxVI9CZ06xOWVdSBwaBHv
rJX0G+7MEz47peVMAqRPUoJrbhMRjrLGMrEuQ8BbgXjI1pwZFm2TLx+6fucBKo8jgh7I/WGCk8oz
WEC7wSoGWiHJbDXcQBlcQJKYdxvZsbXyRacwIrP3Vf94MqwJkKm1tTwPK6AYBjcmKIDKvLh8wo7r
X7W9I5aIzddwJVb+wL2AERHk7D9AKwEeOBIi8Ph5d8Y/mQLejg6GQQxldHeQ+Q3gQLkOtcP4hRKD
4cneOVPbZIdIWfvUHthu1eQKpS4Pkb4b1vh7KjRNazYG0mJG3CSGOXNyDjaONHxM2kkrqhu8vNl2
8jlTzm/m+T/hrQJ41Zb1WcPQii6WXx/GviSXBo4q5nmQ95m8icOSH8FIIeUwkPZYd1I75e0HbFlX
X5PWYqP4miaun+9laxq5zl4XzrsX2py+WdR8C0F+3VRdM7LjQLxQYWC6Q9Y9P4XW70dnA+QJfh4l
cZigfv8xSZunbIFjwt/v1TX/GMY8vL1yy6DUdxaei8IgxvKFzCjUd+2BZr4V83GkhcgMyy3+95Q3
zrx6RGvG3XY/DbsFJEKcZB44wC8txpwggNSx0bFatBuG8vwqHuiCIVWheesZhy0apJBLb8MPbajI
UOUgw/LWBF4K64xi52HfBa62U5bKpfxFpwIB9M+Dn7akEW4ecIINliYVIpcncs1hxrusVwUOnMiz
EmoHXZrxakX9gCoIAlSBQQalQr7ClYaYZkgGLm0WT6eb/tpoogQHInBtNFJLcUn4Ppadd5L2Frpw
/DGMGUN3aofuBJsNjO5D23Pomjt9163xwYIQerSPkbhpL30NHuWciTbc8iUcghzO8LgvYG7Bkjlr
Xk1rAKSFQy0L9eC/2sTApcc/8A/Uq2QZLAU+xyrdo3Sc+vug+AhEBmOF8HauMJf/hSvB+J1UUb72
+SYGZvgbgbVFbFuyQ43ynziEeba+9i8yfbTInE1XrBU8Dtzxgq7Imj/XzAqgQyBU/Pd2VYJOhTf0
FnBIPAz6zPPnJALh5kHz62Lm5Lk8conwGmH9YtG0pcZFJklCD+cpgPAhoaBlLYp1F16Iw1xzX0qe
EH2tCwVqi5PjB64ANnGRW79Z0OfDzAm3RAhgAMgh9uOdunW1xkeLPZOZx0XamKRCbahRGHnA/+TQ
cbYKLhhlMVX24z7c8kn+lvJoz6o2d2xjh26T73AfIKqEfIxDsGd3J0VkZBs1Dqo7AiPeLUJJds+T
7vIlUO3/HR8C+2JrxF1g06IeOJQAgfpcWjL22SkHbx/sCzabZhqhbN07xuTppuq8gL18Gg9gCXTj
EE0YKIFu0tlx/EobexegXDlzuBv7f48iT+a/9hSOinrEMhAXzTlK1pnKsoFkKW4QngQLqumnssjy
9QTPAoJUSAGc4Hw3bPydt8c3jNexVpdqgHHwbAC5dm03w2ek7NiSZhhyAEYV+Uy6IFxBj2IcoFpt
pE0krhreJHy1h26Ngs5CpsclGtEpoccxIPwvoB/yl8+TTYwiaX4H88SRxImz6Sl4eBlMyKhyRujo
7tP64NIqfAmHJeecaJLJdyH4XjxOOpgp/TrF1BXhDr9wvRB3SOPBUPvZQMsZvPl0eqMIxYKZZwm8
XsI6Zdw/PxHJcF77u3gXAqrwrrlRMsqwbbVBkmMcOE7hNGZzvogbqhyAKitrrp44Url3gBIbjERG
Zgf07aNYGvwake5N0P1gD05r5+zkgPz16XhWgDJKDu0PcYY64VR4jk7CXYfRCrcXWl+wzwgZQNHA
m/b24iVNqzVigP6gsuDEtU+4+pTdtuvgf4/lC0mKO4Fz9y7pMOtqhYKjeE51ihBI+yssC7lwJS5r
REQd+JR5inlVQ/fbOr9U+RXsEzE7qbJZbgvHAXsaVeSeEiIRsY6fyjAVzrwxeHNqrQCaZeWeFK6t
H5vYHYrPMl860kUx9064r/EqZWskzCbfFPFXbpyaEqWAIU8chuSlAC6KK9RnoUYeB2wjoUPYmB8k
NmZWNwiOH0xMAPJjisKOyhkrE2pUzgj6o7dfTvFxQYyAqIVHuRpFeLQOTSYRdiGkd6mcTt3UqmZg
b0G8HuqtU+yIsGeVtKNrdCwFlRBQONr+MjIoLCuIrsl63GhL3KHx/seqfWW+UOVxVLS/+QG+T/nb
nBjQItPrTsCrR+vb2MC4BGPVvrq/QkznwI40dCMKw/yFWTJy92iEPMwMgxYepTi0ip4DRJooGZBP
TIFaIejQyTp1gjmMNeaO7L9wi5m6YPyLtjHdw2jDhQEWcD1OI3wmOzxxJgXbAaQWGD1ouPuJcIiA
4AOZC277b+BMPXo6OMUoiumrEbYzViLyE5EzOwesDA42wEzgJfSnOwQJvCI8m9mcv/l89yfx4JOr
bL6qI6fCBn/pmbzLjoiJq8/hb/hULqQY7wlQ3g+7bgHbxO1ObOXzersHy54/D5LLweH+SZPT3ylZ
BA9tw1OwJDduhiHGx4VGZBLN9vE0O66qjz3PxUey3HnLnYgmFr7SHNh3bUk63/IiqJUYm3zAcJt8
O3PphtqRtGOEXLPL4I5TNuZzi6Wy9XGrZrcdsymX2fmcx45F9c97TOXdmPeGik3Mdyoys7zKmyc6
InWoH3bpn6riV32SVYuffy4x5rgkp/BCkyiqF2hI0VV0amCat0Y0y7S+V9pg9lx6o+5NJgpuBCLE
uD07G/kzWraYaWhb+9qfsXKZBxvOe5ZPsNG2+I0fszWUyj/AyVSMv7j4w6eNX+0/J4L+VyWfFRMo
UHMkqISz/rNIIJWpg+vzzbdYsHtlSNu4d3xqU9DLhfqnAT6B4HkzFhxjgPbcuelcHj/KvTnJYUpQ
+V2UKfdwBi6xBhFof+BSMHVZUlTPnzvrHK5ILcNDkXCZmECyGodsY+GT6SRh/gUgZIRQ6gvqpgim
k9S3SF6SDyjLkIatEnM1/FUACaFutxxHtYFuuwDQG+L9EOYLD6eB3NlqFqRwo3l0crIoRwMqUbCO
bF50WM6CId9VVbc0Yo7wrN/2pn9PnEOS/KohAmDD20iQj3znfyTd1XIjyRYF0C9ShKgEryoQWzLD
i8IoZtbXz8qemHt7erptqyDz5IENi7Q2Kv5d+bM4b/RKZ4hR1cZYHxtxo5Qs4EPwrnKO8BCNVVSH
RvnBMZZ7uvjKMMtIonenvKNF9WwQoUod3ZBDz+orY2AYP19Ho1FD96f0I4/HfRLqp6+OuOhHS0Ml
N3/17ytI4C38kAtOqZK28rz7XtDZchaNPivUliZ1tIDG+FV9mkcH1pG9HBvXDfpmlZ7X/KU6oOPU
4Xbd3DYXj5PB+lefemDRd8jytOdkwFdk6i2LbNkpPLHP0KosdmTlXZDd5avjcP51CeKzDSVfS4S/
gTG+4wMdvya/o7v96/lV0VgVrF6rw/mAi8Dz4Xlyv3hGsqTeWcdM+DVVqlM+zP04yvAw79e+tSbC
WXfvI4DWVz/OX1V/wlMw8n/Xx5ZfaNUQ3Fo4hxSWm1RBuaMEPkuXJG1QImfp3IF5TGuU/1kluSx2
Nb5YIaou2hlXxAitrxgci1OqVg6vxqYzmc3HY2n2v/dwej8VPDhgmaDQWPoxm8EgXb8qnckau+Xb
WbxLlPvuBwtgTIFhCz3SGA9YfP+6Q+9YCTsxsj6m403qTY9dKPsprr5RnM+nN9iNC3WktLbtjnfd
adQ5VrPLuZnfNPNmJVqXx9TXz6rplezQNinuh/M8fEdlCo2rZ40huj6dW+WKxnZ+EY9gjS8Xik85
09HO5QK7WmkaCI7Lb/PDZ5RHQ9r+XC6GQMH/atovnTq5ys+2/FQPltke87k+6eTofCy269ZFO63g
pdZ3u0F5neXK1d5yWruvlsfpYf0CmTdefq28qiV7r3V2uD4cpoNC6Tkns76MN2TQWovHswrQAdqc
7d5uoGUwPtU85egDP4H1H/2lK0U3z6l8/FlsPy5HhcgyvWi2FJ/qpiGHpyke+m58ck7r8BzKukhf
RVJC6xpDe8iE6GwWVn+fEK+L9MwOOdOL2RXj2VfuVd3bv3n9jTDHFZrnesPQmPSu3tI1f86qIJfV
XedwA1o9aXlOau2IxsP5MmvmavPm4na3mNDt0l05lthcgflPr9dsE1RpZrlWZeVAK2wQXLbd6yHX
OVv5Ufll8+S4E/5u+8f6vnstv55gI5HRx615sQstedohf5o6E0UIpzjdGloCQOIElRjpUpUQdEfj
cWrmGY9Ceb9/nc/wZObCxYWi+yKSVLJbPnZryMfnuq0x/qgj+dQ/qrfHSHdzbZvULdsyRhPabsNs
85A332LxHkQd0FpWwb+wO8OEYrDMev7pfOmcL/fLlUUuSygs7rfzu5V+DGWC029ULhPGJlx3OSZM
Xw4EB0prPgDELAqvY8I+lc20W7sQZpcxjINnNQjXqZLNAQUuel11Vnvb2u3jkqv8UgLYRNE22x+n
7X11+VMgn5ufTb9yh8XzqVRo5q4G9Uv95Wh1Yz27f5qtkXqqnU1+zqcj1zpFSNVe66yw7N72p3Q8
IjZ3PPR2s2O/PM1lx3ywnz1lh7E6iFXoZZmO4C9g5jf7I5WRSmd95fHoOY/hnvPLMqt5WO7ab2Hx
WeF2m1tc0w3i68i0d7sF0d+OMBPJRGxm1SFeK1nAjzor1lkdFKlu+naaSfhMaS7152kUpfXLpels
eBkfcs3NaNcq8tNe3C1zwSj1yN7znFXWOko0GeEwa1xHq3kTvtH1blFjHX0gdrVCwaRWfd4r+Quk
n0+XcryucyitGPst8mCe087hsu4XJ/n0cqvHl22zBOa/Xpv/zqbNvZT+upvfTWckDDbdYr36vobM
Oiwn3XGl3hpPr81zrtaG0GtdF/IJCBGkcGZdJ9Jdt83mtYbUHNHXk5jRU9FvAEotnpdxoTBKt3Ul
6PV5tOYJUiQrA2TbJhHRwvkeN5jNJmQienAEmAc6vk542E52H2RHYxNrU6+R/GllZlbN8i+ntm7J
1zbePN66++dZMmrfXiPMFUhcpbU0XOHduyQ30Dv/7Pt7Nk7+ZmhcRhc+9Gw2NB/kCgOHZ/+Ykue9
o/z7ovUtR/NKBpNs/RySQKyU3B1kjs7T/C56m95diI5GHAu8SJUahf6X8UP0zS9umZqxnmiIHjhk
jOg3ppt/RgZUd3vBEjaxvaJ/ztRSLvPbSVxomL3HoA0hTzw28S0kSOGCC/IeLaIG+/dGuMl5avTS
1/1Z31/7l0e6OMZDCC2VMlhYnH8uUJKPb3J4XhNE5rvTjoHl67rPoOF3ktjwAzHhfdvHpr11NTpk
sl0eY631WYy12dOyVPTS23vC+iwB5w4Ens5/px/rmCF9K+ryTPCZk8EskcxY+Hew+/HcMHz5m7uj
NJVptiSTTQKpf+mWZCkN8TFMseki/Jplp7ME4yFZDS/MyEh1aMb4WPPhaSPyzLXQPPc6C7Pt77E5
0Uw50tI9jJpYE2EAGmZijXmXTlmGhqJBaBBmpsG7YJFFrWNT00x6aimp7FTLj/umGVZMUhDwJ+Av
YqYQcMDPkKzaYU1CuO0tbWNSRb3QRrKFEuKxc/JATntERMn95pGWl1nIlpDq+Ua9q57tdPQwYUpv
nJfrA3ND10zdTkfwLWqFggDzxQi8U7z4lNBoQ/vcJLpLj6MXD8/gdNQLGPLie/0hzwvwVUSPMedj
IlttNVey+aKSEK9axTbNmpjGW1q9G2FOy5Y87oPewSljNzchwO6Rk8Tzegb739UgFCbnvsH/NuZ2
eW6sXksPmy4cgbfDZzrJs0MMHzCjGkCrzpOxNIJnEW2w5PIoY6dXBw7VRcz2rNb90bkx/bVhCQiI
TLiN7QvYsWkgGbGO/pVhnjontDT3L1X1TCBjJFqZiraweGFOFQbb5+3zOp7fT5HaY682Blj59Mzb
stt/v4465c9x1yM8/Fzvjg/lVDs0rt8p4rjp5d8XX7zOzQDUXEqzHiF8bbqOEqwzTffP5+eNR6AJ
8hiWJjYAmzzcQa99sO4rQdFFKHK8Em9rnoZ1n26K4+k4Ri3ipPR66dp52tKBTmWP8IWRDMX75yCR
VWrdmOrhj7fwVAgrhi1T78pzn2082wpdPawun/m+jgutYx9nmlGTIvGsv3t5cpNG/iKJ22Vi/VTP
Si1LzLWWwPU91sOg8FSyZiyR8AOM5yxCukM6fcSHBsGXzleFmKBZPWQlNtwNd220k8E2HosMqvob
R8IQKqBsNSD8hZbvtBPuYPxBLdkPmLd2T5cfqcGs1mjz1U28zva0P02jtzwP9z9d8O/yX+iE37LV
Uz6+0K2uZ6TxxngVVrsXs74PCyv6CvFo+zvvlF7/vQCULBhsy7+aSZsOsRlbFi5YYGlMP5jTaUOM
hoWAzDg+h40jqVNxizLh27TokPACTmWigA4whfobEcPeIjEMervGjHXu9mH2CYAbqw8GdHfuhHQw
gfswenvQMfmJhlLOtIbBLYKfMsIFhcH0q3JHVahDWb/Pll6ZfR9EvxP2TF7DuHVWlbvNxJrX+67d
j/rEjlNy4tO7k/OnOjgkh4yiTkJ7LFalDNYObVPO6uCYhshOEtml2TZ1w43GJTMHDm25Wh9I2vES
5FCPqSmp1cBdzrnm3rTS7RTWVMLc+lMPiBwRglTAsrixgfPIJVAOVur7nC3lIZpe3+zD0Q23L9Vs
qy2xfTg3CZuoNkDeDiAgQFdRb9kZvQjXPhLyKfIxIfJtLcWrds6/eLT06xHQg9x1DiHNsrSLPerr
C+lsZ+psOH4ApBjmGttOCFBY82FrtLzK+394Gvvx3nXyLRKzzykV9LuzV7h7CksrxHDnSuIQEDEm
b6VXL/O5+h2O8koz/3fylCudc2oOUB0UP2oxdZk4gqqo9c3U/pQfxLZrH8uX6uPirZLmPzxt7w2y
xsT9R6cS2qjSX5571/DWzxwIslHsp8SVh8KQ3QENn8HOZ5Xjqt0N9/Sw5NNYftE1Ojd5jtrYu6FE
+E+PX/NnJ06U0yBtT7PuydwhvHKAmZr1VuPFEX4N7O2OhE4Dy9p/OAdhYyOSS6Z1IuFRWdzPP/dk
cUAoP+gI7ZK8OHrWw6mY7Vm8UolBSXEMxbRNgaKInlsu+voeBmCu/SLymY16fQcLYvIT9tzI/D6c
gx6cWUxvNdw/7Npnh/Lk28FDBNHZ503OstLX5jEEHgZPfYkJhZfXQmv7HJDM/VrPKFBOBfBxzWTg
fkD0zScLnsaK2v7tklLo5dpXL2ERV5rWu64TZMGNT1yFinBaH+z/vK63I/rXS87SDCv+ku2tr3Mc
7qx2b6IdRl61e071RDSZu/DUBWrOah3IkmNq4vEP9VL9DrCdsIkB6bNDcoyLHrEhiPEblAUA7ntk
r4XXt/4EodQM2w2nrcWw+nazXXL6k8U46u0fuDOlNUtJY9wf1xtwMovsCh442INcIU4GME1Nq5SA
jeMpDE+cRo4i+UxB0tsANZ86l3RLenTBAq7Bj/OUan/HF9XYYjh5Ct4Iq565QoUpi7kDO0O67QH1
YJwzvTs45bgbgdLoZsncugFto2O5b5o1FXrEnJuFrzrHQ0yxjvTDgK8ZcQ8V4TQcethwYWx5bSwf
Ck/UcbOjsD39IEqCc+14eVx+3F7J51nDih/UraTQpR27FXnBo78uPycp2rxb/JzLlctwOucX+j83
wCma/jhQVogMz15E+Yq+js987qEqGoXuLDmalJVISPhPoiYDPreNSzfEYPK/wWINlcyZ8OWDQhZK
a/g5ZFfn32vfCDb0O7ujJOxvnoP3WkzPdAHrfoYGaRI5zwAzB1rHIejLfQxenRvFP+cdkuMRYhGN
f5HIJG5OBg4FEj66wSV5qfscDVH5+vN40532EUfvPc/LFyhp8wsVXkJ1os0nqSmafLWvnxO3DZV9
l9PYLDgl6jrrhafRvzV73jkYKvfn9NCjZBjqhXN6cST6cm2G3kSNEbYX6V7N3XBxWKNzIXXfUAS5
KuKBlCrIXQU8iw1tGdwf03w8OTXNkJfUEVKZv2gSbjAUGKGRVf48tEknljKjwILY9Svgdk8Bu9le
9pcmzUsTZ/A9/bvOZFBwk2cCfv1DvmEU61S0ewPJH9xzJ+1q6YpeuotMd1qsxCz53TZv3Z0mafhz
f3n+LbRmg/qXObkG+e8mu80FvX1zmUZdr31DYHe7aJ4ftg9X70J6Vqc9u75bBfMJxJiWw/tj7bpC
1TTvVINeiBSfbggQtzzdKa1159D2hfKjeWfZL0mGtkbK676LN5frSOLHpFliisq0PIJgT39tGp5K
aocVCgbd8Tw9+f2tWzPgal+6U6JknXlfFYjZjogVaXXJ5l9V2Jdw19W73F1ZS/LhNoo9FxqHW7+r
1JLtNtOXjfY5CvpXLNjKjtfLrvSQI+U2LnZrokw1n5WU40cJHkYOSv+1v/8IqkQflME1+h4YNX/Q
hKm7mW4UMEyjD2Y322vCyDNMAwnB6I8eYqJw488ZSr3gVQsgtjHxTBkIW8FjXLsGY9TVZlAzqS0m
hVJMVIcg+67ewDk8qeUm8VX9tWkWVtnYeFKMhg0oEFUKeoMG1meR9O70KNMxnkBknuED/BvjH/f/
mMvIYpMYEGl6TYm1l8sZStpOfVlIYKPz58SPE2QL2wQOhFNPDaOtnGhG16LOFoJKtcNY4BCjMS55
psPS3bAOmquDNgAnB0vZt4JKJQwJrj5I07NCFABHpUFf/NBzqgElvuTvtSr5L1UbG85IOnarTKMY
CZsWw0+Q4TcxONkkUWZiZQ7oE10PiBz8TfmaaFLn65RzmgFBYpD3UfiGI7lUW54WrlOu8jVZZMZd
phY1ZfHZzZg9JgudELoKQjcUHZEPKCfAv11Suw/gwmV8zLeiI7yELRwggLYo7wWtVANI4m4Ljlq6
WXREFN2yqU3zWmyjXNUnd0yWVNsV1k2eKnsX6UCN5GYCnEZbYHGKwRvoJujsfcKPkklY8eVRkirm
WCqwiPcTvye90lMwZnCH2gTToBs4HqXcHK5U7wOwRd+9cRbfhTct+wKYziB/HFYYjYWGOhvNsoLc
2GFlh33qCeu++0k8lnx38aqHGfth201cCw3ElB/bbZZeJT2r0EC+XhOebo7J2olISDCW2EpIP0f3
8Bjru53hDnKmVwwSs892o4FVxFuEEYT1bEn4LLitKk8k8hgfldfz4+hr9jExL58lOpJAPQfF1Cz1
2tbrxJwh/6EhjsJamj5bJ1dAIzLD4JyQRgj4s7TwY0KLNbmdtqlqMWszOND5hgC7FLJlqQXTZN3o
kBOmrKyw/oLlFrmq9df8CxD8PLu3NtxO5aIPNJTNeXja4FFk4hJm9G7ZpAGo8gDxcS87jjDR8+9v
HteZ7xYHrUPyo/vup46O2VF5BoRAHbXUzi/b+2W7Ok2m5SYnvFE120yHLs2E+CCrALDjBIjw9DQ5
BxCEx26XGnqFRAWB58QPLIEWsjyme5pQhHfDM4Rw57hni9WK7q0BmVXdJiP1SbW94g6wgFNejYN5
gD0XnJR22frWtuK0n6ejVCP2D34lv4m5ePqusoByDtvT2gdc8EJBTk1ZKEzur8nh3LFa8h+a2otx
mtu25I7MG8bzFpNYxnFHuu9r/e5ktO0Wtk7zTNEhZkSlWD4ktJ3e/AFE7Cf1bfoUFDv09BglWP68
8gyGzQRYl+0qrcIleIDhiUzv5EIzWjHSMUNBoNmrl/koUz/YC8WQo8GbgkWW3jS5TJyLUbY4pPZj
relTgDH93U6SQAgS7qtk50iOZfCKBZYXbDRmreo/CRFzbw6eys3yoTc3uxzV70rV1mLcBB8NcYBK
VDWYLZcrydmTkvzAGdTa/rZebTE101hQ7Bg/5scZQRAC7kGqoha7VHE66JX+1U9hOdqRcAC3Be1j
ZOlYs620TaizbZiI7jtRbeD3wux6NIQLjTwI81g2zyulaeK78h1wNtXeMXYBgMRYYcyiALygOgld
UJoaqcXZQz4s3vUjN09EPnyBWaEyUFz6KDxWfwTMSTOXFT9evGNT/hMq4V/dj3ExnoYIdmWVEcs0
KY66aZ/rz32h1ah5aBcL+K5i+SnHdohMFFYV7ybkaiPy+gT5Cd36WjBr4CPF2jIgcT1pU97p3y1M
+zaHREgRWIRiS319JmbRqu0ytrLbSrc0Ti+6OeOUVi25quMEp0rTGyY52X8ZqHGHdAzM2EG63n8y
tw4RpyFfcEBua6H+TebGtRyGUa8OaiCdu/d2lAw87OnFOEund5B/+4BZBt4Bq3YV7jJ/9b2bJ4TW
4H6mBaowd+8eZTiEzJNA/QHHtVa/3byJg1U1KqvrgVPMRtL81UDOxSXuyAO8yXqdSlgjJQYpsWra
e68PGJHUx3T7kuUZ6yNQSmofq0PTlrYaRpUAGnZmCG2O6wsJpgbIn8JNoYfwBasZIXNP09wyQ7TC
OHKvXoBj0kV6O+Cb83mbT4kKX90IrWFHux6WLD7VqR3GYvrpxCMmSVGhqiG9S9bV7i5KN+oQD8l6
0RhGoWr7xUXCktukVr+lf9KELWEvhQoLOMzu9uVhzywS6mfeYb6a2LeBMyQbV8wUm3xEVlONV2yB
0f2xEz0x6hxWe5tgHWUVWxYg067QGev9wV1quELAXZhHiODvaMHUU+S0Jw0whiVXRUQCeKbaX/wU
9WTg2/KypbgADyAHRgjwNWTDx8VmnnXK27WAF3ZHRodk6eLQOiyzKX8Uv97S079ERHilJ1NgNXFq
cqguRF5OszpulmvhcVhZIj3stQPbisMpCgfLObyd0SVlru7WxRgdGgEKYUCY9vSnOYbtiee4OjYl
EqV9Kj/AHFk6NDNQMH8PDG5PfXh53uuGhTYicUe1FMQdYROIDi1SozRqr1L0DScWAeQWVHD+LUEl
u4UZwomlq+O5IEdLHEbul5BHltNYuXC7/Joms7T0AxOuxeDsZljA4mGNcJmuJ1mulIyWrfI63WEd
zcNxIGOZvywB0Fn72vQ+GeRyhQSZETLFRTaVMLCku47/T3S98KQLcf70prwSvApLTrbiiIQMAwY2
4JG2SIfEn725Z72hcl0cY/RY0UuqVRDiSBnaEjx51S23gIQPSeEGJ7C5Ar27ZgXl1KG5LjRF/9tw
n++fx32pW/EKZhULXc5G2aIHIwR5lFba7od58SMIDkpa7xAAtWHaArcmyP2DBxhy3PjZlOJbIbib
OU5G2tfXu4vTRWeOhRXDYwBdwNtpYH9QNqAdWiGZZkHUyJE3tBJsowBMFXydlqsmZO1I+vZXQ4Ol
A9O0YeuBhHJ5m/UK7Wgo0Vk8T0NjPCAD1pDeMrfSPxdQFR7ouoZZcPksgpR8W0QvHgNf5Pqo437d
vR1sqdXKmTfrIdl0h96pHdwt6t8lYd5MC2pEFLFpeVgALC4TubSnalsy7SSUXOcfwjQgq0s/sf9x
lq1st0OJ28N5ct02kNm492xnHZWoZeN0LixEGGIw2gmMrSeNchNAYg0D3ki4xco0/fKoPiV4Tn3L
wBNx+yMdMDtWJA6rxEz4oOavqFaQdHxL9VtkswAqMu6RqiGd1ZqnfUfyeZoHZBHGi0m6iqPC3xTN
WQbDjaoS5MPgn/Ueba8AfP6WrNWebUkpjTQBaa8usVOnxEwXR6PUM9Eg23iFk+QsiVDwa3WRVdGs
KzWX2I6T7KAzKkGcxffzL6iLZTm7bdvitiRTJmwlW7S+sb7pV1xSvulk9Bq8Ib8Rtu00ufmkkIgK
q4IzK9QyyEZXaNirDmwgoUgzzi+T98ondRE1s2uGpHg+kXmrwGXX+l5S+9yVmkfD6MdmtIMUNTY5
rTPpmVc1/XRah/d5jZOdI9u71jUJMioNYUmxI2Ul9u4snkjrGsXwyWqpsP/wjZifaXFP3utvuQFT
74/dt0AGYENHXHgXSRz7u+/LAA9juH/d9HNPwSw5egrJZcgerJ6+g1/wktto7gBcSzZUKUDu6pbt
p10hyNljnGM9nPBkHtf4CUjsufd93n2V3q9g0l+rb2N7ydvIQywwVwoladXBe+ut3k+DMGz8Yiqw
h9F6LH2dn6vd1TsV/YdiZ/xSe8Y5ckTwi0Upt+Pc6YMUcSQvCrL4pyfW22w9DgaxoyyXi6fimbX3
7tZVuuF8EEYvQQDuVmtolumjHn5wif393rFAdY1a/4PhOfb7vWg8/9j+7l5rT8WfosinCfXP1oAY
Itd73YcldN60e3nK/xafjXAMgGnQzOPZN5BYLWiLZMtLixLWDSLXEA04rhyaYIYnZh5mNhNCv2AE
lP1XCVctm6YvrHjA+oWyKxvZVYv81w/NNrgztgZcILZEYJLpPdGvV72R8u/lqWRzKo9lOQ9lY7mf
s7kl4oYueT1Y0jvchEjPWNx4q3xYjUKbWJlfpXhzHtDuR6AMGoT95bPbAr3QXCfxh+WdRadRe7l+
PZVnqo/TYDazqAWp0e2DUcceanoZlZ4q+dLdpn6/HE/Vt7VmKfqICqIIlc5ZqXMjelfaWMzb19yV
REZt2tyWHrcyucr4rxo1F7kTXYMbunVSuVb5ZTCOPJ9+tkfH5g56qvZ8PkbdomSmtmQJ/nqs1Nu5
s5dZnRHzKjXDRKugEwsS2KNfyVsy/+J3T8dPIQ22lSvl2wrRtNxB7vMIJIBqC0P/f0Jo4gOGprCB
uyZrp/Ekq/F4tLWf9V3RK/aUFzFQ37AJJM3vTsXK5+qdTRp1n3U+nl8x1z10vhKss/xviXrQKo2C
E5UXU5KF7jCEGk5zDSArAPrRKN5Q2NXf77UhV4PNI68kilTRF7HFC9mKsF7MgsFKg7XMrzaRPub+
A6mGMtbmwDkHFWXyXfsNpMvVcDUUpS0XYI0QfF8cS6snQXbzNO4GRI/kaR9ay1igf5uf09McWdMw
7zDMvxT0CE9PQfnvoy5Vnn+MygHgCJJ7fHCYrt4Di0BGL8jXkuMDmZNvUJv6lwEfQEP5F7yV+FxN
0AxyaflZcgC+/arfVYml7ePx8/SZLG11GUTQ6qQvTy1qnnenlj9ZNmvDS2vbxIxJl3fBW7gErLBF
/HTYzBnHrpmintql0IcemNaTjB0sgWWr3chkcXtf/D0Mbu0w+r2+IA3jMUE97F9Eyfp3qFfeSNW3
6tCgBxDa/UegsMgtWzC/6+dtaB1qXm5/L10/eg7O3R/9TLTr8orgOJcn/yJ+430lZEiR+Fe35AQp
XAsjXlKXhx8noM69xttcQ/BiAttmFCQYOvbsN3+yLzYnh/Zq0SO1uPi5cB3paZ8WvgCwjcxXX9cS
JKg9iGQnCzHNXh8TkGT/myifaw2AVHP+7W+4c2pTtBiOyYgAAT30sqa1NCS+bYIg4RRSniYhiAPk
wyHxv1KJCxFRJUJCMdlW9kg0nAmp1TYg2rQJkqV5RS3M65zg9Gtm+6CViHriv6bBsk0paelaTfRC
9xIBsB02sr7EgBGfqS1enmokKKiFJpL8Df0UyYF5kN9olkvH8bj0JKOUvq0DWbFApXS+SgXt0puK
UAYsOZKyaBvNP6FbPm/tfR8p5kvjFSQW1PJ1MgAkWP+Dbs6yclp4CrOF+cP2s9YM+Q0f43H38Fh/
Xd6fywaLJpCvRTDt3fSa2TS5am1yiRdEAM+LQrmZK0MnzA6bNXJfpTsq1bfDcqHGLH6x/NwXauwo
d8iat31B881PmYkDbc291hIHJ499Wny50sp8CXAQ68tMR/HIZPdskLLsnPsC/m6AvNQO3tSzIeKP
f4JT9fwB6wakBB8IUz5Q33ODgK1mQnxHt/IpN9i1V5j44ztKj5r8f/ngYYugNv+b9ZDG/4GjR325
wPRl/lLs1AfrF7lE/Xv7Ysc0Lfb1J+rNW/i8pc8KDJ5Nm+8pUjWE9RBlvzMyAC7flwb1VtADuHZu
g1xrly27tWdq97u3WTt6ZMRzf8rMiHUxI/ymHMGA6Wsuyz1NmscWzIwh2THedivp+rX+s21pc856
h2T5UjecH92HADk32/w6oL2BdWEHVToQMp0pXbB25O+mRBfPDxp8/rklqFtDDH+ezOuHKUHGQKmu
dTZ4qWfBO5DISeX3oy6RCGiYzWDZ2QzgYvrH3wKB0dvrmH5KY90/vR5epx/OLDq6m0fA+t65X36+
PdmbSv793ezn+BJszo1fsLjYscqnwpDv9lb6LuEjrZ6WBB8IYD2oY5d3Gpah57p/ib6dkbLsQ1L5
KPcXb5vv/IduKdRs6Wn0qTgvof2eO56e/CswY15v7yjCUFQTdCgdoy64+OPkUYAxSqGk8ngaVAHE
afpOG16cQau+EGWqeigjZMwqfBmN2mL5KfaF9YMt8xaUWPd3h0r/fD5ke4wg7qGhXXW4ydhNzcF4
9stLmruJiRKD9e4umozjEp7gYrRLz3pxS14fuaIaM0eomrwEQ2+Y9cujefRH+TdqGTqb5QaO2IaW
wYSFuQsLBrvmIM7XN4eJ5M5vi3/qTsWqPEJpvnvSYKlIZ0s9wnDll/IL3N/yQbwQAE2vIhmdhblK
/G1QIi0EvQuZzo7+OOdGhuI0vvynae89iyrK9s5H+dDunbOfFovS80edITEK2iqkOoKR+eZdpnIz
S4IkfRwH3YxGYR7z4FKI1uiqf2Ea1r8m36dwKLA7D6OVZ7KSz4Q3Kz/n95XfTn8dS9WHUbuk0nov
6gK/h9D7DMBUACGpIxjkrRgh5tpAv/wLB/5PUGQuf16ePKjnfN+9IIKBgH+Uw3jWsSPiaRzIPq36
Zbogr2miZbhOBzivkQ/4Mzf74hKRXCYgFAhei8OwfG7lZlnx1Muvu/XjOlvW88l+F0x2CEDqBE6Y
jDC8kr7kqv2T/BD8efhRuR7Ta0QMYlO7X9W3D5NiuRlVl09HCvWVc0SQvVNRge9HGtynEouf9aUd
FRetRe1MKVeX7DZtF6gCLZc2T66STq7jFnDWOXqdXfZv5dxtuFqXHij132pex2mS/96N991Z/twr
j6b3BQOGQmcpwZ/O94NFZdNbHyuP89IprawkfZVouD4MeH1k+zxnnfr9SQZyGZ88oHJvnhu1jvtB
MTCu1tq2StHidGb+9XIZjePJgk0hRddbvjMdX4KeeSl0xK4gDF8nahGTZslSvbI7nCYlbIgoatVL
z9vztllbULUpPoxYlVUZ7kpjpgDwJ1Ve/WEzqukrbfUrIlCoMejohezaVY2bzXNR8zQ3e6q/rGe6
ItpL+2jUCd6buXgr0E6b5HYnfNh3+s4A1Z0rYtZ8OWm81Y0KgUy5TpwKx+ySL3VH9fXLvtoeFauM
AB6muU6+9nWCxN2VV619RKloAwJPAsyxcSjSvwxSAY7u6S3bFPRvK+O0Yph1u/AUBZxaRXRpzMHX
yBOjdD9OygZky9m4M5tWm9P9tj0aS2OOx+bsfAHlFnE3f8XTV6kwXFf3ScX+LpaeuEAuZ5q9ET8x
LgbVUiuqFPjQhS5/Rz15kOLVxxv+ORUn+fH+Uvs8agYujqdG5bx4OJ83D7uzeRfvpcOytS+UetEx
/36onLuF6ahbzC0fK6VjWl1eOoXo+ncSDlaVumFAMT2tJr1DeVjgjny9bD6XuV37Nqlmtxz52cLB
LNLBmefzkrv1KE2dD3Qboqokq8i2cdeq5NbNchn/YF6K9/SHZkZG0926VXQwXxbLtIggg0VUHL3V
R+1y7e5wBiCfNA8k+sqzR+7UteOLJjrssZLhNB0/jEYkEkXzKC9gQow/FCMKAKM0f161yCtOQOhm
eS1rhiHzfu0wzAUnPc2aiMj6/IwCcaSZe7N2Xw4Kr0V1MObOuCx3KwvYSN25atkM8jBpzyr5zvb+
kF07kzYUssH/pg31FGBXoz6tyA5hmPYcE7SU3TJd55bGg7H9GGSiFKCiICwOAyCrMwBYJYDAMnOB
JEC49i0K+1m+WcZNWfWKFFyoNafX9Alk71EZ/nfKqr1af/lX+J5/Oo07WzRuxU0QsYHzS/L3IGRv
h2zdmrSnNFluEpFDLwowqIxzYBKgM5vhPt4SXbwgnBc5YqTXv1n7kBFUQPFAYSm1C+1af7yNV+BJ
AF6xCT+yTOV+0d6xnqOU09SHgJtyu825qjMep6Bh8fyZlFx/lc0GhVaJwE4RpEsidfOctGpkNZUO
EU8PwEQVBmfduja3XWRhl1psBm+5S3bKNgnm+2/UNhOPdx4JlnNW+yCS479rz5UPP0YmyT0exG/c
wS7Est3QoETD3Xdy2TbNd/LNbWvW56zcE/RcMtbJ26S3kq2o+KElPNTq0zgpNn4q6e270r8Ni816
79zaPVeTbWvRBE2PD/HfvrVqMhMEFDP+GcxfKOLHm1jd3zDKTM7c3AN4aQWFByX2eO7MX6Z3Wnlo
/bN28X70fIRQk2Y1z63HUXy916pN5kmu7UTzZPyf/sjoIRoaGiT1wB7TLW5W0nNLwUu+YWIZzHov
6y5hxWTSrj3/vOtedvR3mkYfsSFkfGzlLAaCnalrfojaiyZrmMzXv7kbmowt447LkBd4XEmP7muU
UgRKyzhPJiN+AsvI1IFENb5R7hJoYLlmQheWoaVxTW+JbhRoDrHJtsQmNkp0/3+IYcNaDKmQTP2E
gIGjy99QNDX33VqKoWDFO7is7VH897hrEG/2tTlfDcqZmVrbmove1r+1+JJptnycJ7PO3P38+EYb
gNNowlcs2bfGyUsuE1oz77K5ih3TLnAUowJn9URF1RvFrj6BREwVHAPMuHA9XOP4QjSNbZN6Eh7n
rFkY7rJdVmpIDKXE+dhuy87/rpqLUMYh3c5bWqgHCDBTOTR7DyCmGZNQYQLWlOW1kBcab2dbtWJz
sgpqzDzE8N95v7rM1jm+Pmxh8YzUoOW2ZgD4sHHJ2hYxentCTwGaBlH3hBdOiWvUJ/8PjKRbj8xs
YAw1ZCBAd13JGsuKIf2KTe/w8K2zvku4ARrmQrXHM+skQBPCiyw2t2kBdK2SFvs6eoNTJrTEs+zr
kqza5eYh6ctC4698XG5Kcj1Z0cq7zaB+0nUa0Kn5OBTlXytgQAe7bRXQUQxue/mOuXYbXC4NgY7c
Jthn1Y8oDHR7U8CN9ikpZNt/z0q90GLFEeoGSEp2Lf6efa3Yt0k0XAOasOexNA/W56wJMdc7ZNKZ
gcG0xQbQ6gFe42JHWk7HxzIaxffVn7Xv3itfNLTfNhB0euRBiMwX1HvFh+hnzRWQ7I0+qWcH2Srd
LzYLpFDMSPrKF29jI3JoKrvjMmCZJnfsFauagh0AZmxsPuuZnkAnzQek8wG1aWJpMVwysujxxM8L
tyBcMxHYCCch7l8gjvXafMetR8msGRi2hLsEYPJCja9CyxzFBsJXgwf+/6PJgd7DIDS89Md/kZnU
vsZ2a9qX/qVPQM+9wxv1NFEEf+8fFi6AtM0P4y/Cbf61BbaEZXIWEYBfx4Obj1fz+1PwMig0ODGL
ioylCwsY6ImbLXd4ifhePfbk1Jpl03uLIZBbAt604gWERb5+CL4q9YZxuh/B9xT02OHwb2XqImAQ
B+bHpQWN2w2GCeR7PQ2x3DMl/JdNBgGhn8pn7BkNe3WOQ6kxyeb92WDubNiAi9ea0XcNm2IK2DUa
lojh9GfJlz75DxUSknBeD7ThtJNL174XQPrOhrDOamnFW/aC0lKCze9SzGqTQ09CZUWgcDN6Q01I
ycP2qvG06Z+4/rzPqoxk6Fo7Z0myJRerL4BG9fxyrSK4aZnXAZzj1+Ix/DrtyAREuiUsMtpdhyR/
VnosDf5fKZf2thNiYUDATx63za+r2LEVqOwCyw56xekaFoXhudMOQ2EfmAwW+BhCmd+cl5F/LrVA
wLAUdtpYC5+9bG68SshFRomenTtrhW8jzmcZUXuz6G4ZGHHKHOM/ms6sSVVtCcK/yAgVFHhlRsAB
Z18MpwZUFAXHX3+/cp8bvYdzetsOsFatqqzMLKfTp4uM4PhpgzHBTyUvof54oSQC0bMh8jpIGphj
UVg7pjM49GVFgkPC0aQveobMyqwnogt2LCQiQrGXNQsTg0hFemE9WeulrXp5HxmJR7NcspgGrFam
rbBfK7923zv8sxBeCPWUDwWxvVw8bfq8DmNNfQxGe+Wu3e/2M05eNsHsumkSXJihmBhE+UZQhe3+
jaJ60PQwq+trEcDy0bpYhY1phf/i+AM4J+h9+A3cxg3IcB5hE0K9vvoP4hdZFNe98pkQTDTnVAge
Ib4WhMK2ZEuQtJzaPVu5fe4949I7kgZwzMwE/9CxV2oE6z5nuYvZIsuHvtgfVrgcJTckUaAkWD+U
HBhNv+mXHm0PrgmlgXemp8d9TAAQMNDBSoYIJYX95hIQOkeQkj4w9z/IF/BTtClaTeiDX5jQF06S
NoIUxCrBd4I030MXJiAHd4tOGCpM1hurkHh/ciApcj/kmNFg6laeqEOAYr2Wh68xC1wJDZdFwqmR
9t+7t8uF4WjSvQuh+oL8o/DeYXBExM4YDzYlfEjvJHGFZQ0suW9y6x+jcsgqIQbUPmaJgewyZqB5
2YT0iSUKNZed2fK/PlUtBFKgYgAVn08NoNwXb0gIqOy5hep9cS4Tz6OSlwM8dbsjtjYsCNpNLbcE
ZylwMvwtOYs0DQ+dfPbe0b8ja55RD30XXRjb0h4WWrj75k3QVcceUGIuQPzvXJQ5JOw55wVa9Jpd
Ak7WB0gZtC2iMn6UDHKBWK4JWzx+7rqjNAFXaS24RfAVYLOzPxSkFdDje81+EWaIj7GzgdPHKBvw
CkkDJUuumRtCrnly7x6JQqyYnLik4AyxgKFbjUDUf1q/v1MCj9hiVh99wNXtj98fs7UTf6c7Xj4k
yFwuJLxYakoWcefUIjdZnmODdX8j0a3YuRz7drZXIEef2fxg0e7bN8AncrTpEtMq5xg9esUfVh5I
TnSh3+AnLtSMN8+NgqYnEXbNmc6Oi5T9x2PHjUC4OB3OSxEvIjywxLcV8TV4GT163tF5/8SdtDFI
kzpSOLboGZMZKUEW/9zVnpzpk9Nci5Qxbj5Ex7EUHueIGju6MiQZZtJ6Jec3KY0lq+ZExKM/x3nA
Yrjbt/AYM2PQbfofH+CX282S2ucJ7tI9sK8WID3+TiyWlgt/XQeZbOJ6+Gb2zHmoLAR+wjNh8VxA
yqnpV9GvPUY8b0AjGQmWGMtCyOcUx7mSfdKas1DdZ6T2zsF7IbH0ijpB94yfwyl3voSfiblr7zy8
JYDdeJFj5iULgYU4A4tE3Yn+SXjyoIeszmJDi9Q52xl3BAIN21DMP4kngAqrJu6mjcFXTP/uXLuf
TSpmlsHLU1n1rOQWBhZpX/ISfC8g63dowo7FZxUXsDEOgVQqxqAU3yRu26dH51foRYIdIQuABgc9
16z+JHiwfLnGuEf1z1EWNRMmBgzKBQVld4QvqWOEnz7uzXg6AbNyRsElHX4hCmOhivAFEegXIQ0F
kXny0riWFsoArgpnplhZsTJ7FxHoeRoEaYqmeUG7YdvxMVZFz0M3nnYYLGt42SNGsXgdt4Dn+mYl
g2b5WI7b6vA0LWKoaTb9jSIRjFzv3TYd7h8mMvBmvgtQbp9hRHExunkXl9g0gmem7aoNXPmAT2ld
VxL7OpxogO1J0bt5pwPk+5GcYlRmCTB/wbsRkP3UO47TtwU5HeWclHgIluwKEnqjz0jE+xyZLWkP
M9EjjTWR9x4xJmXYeV37oJf8av6BvU8QBnYW2R6XNPPJZ6k2UiM3OaVpGHNlviiyxBaXij0yWPQC
xBLjvLX4SpIqnyM5OK5h09PjJkKNCwuynEi4lRlSovQsSArePAuPl6OKTYZM4xx0OZJz8iNWMuiA
WDdmVOzEvh8L77ujHd7GMwk0GfSgx7rcSLZB1IGNaxtsunb/k2iTYounICZPsTKmhw5UfyYmyeFB
Ue++ECwZJMcMwuY2A7qaHEnxDY3sGcsLIEnqjFNfXGwZkt4Hu9tg6tpvozStMVvruGlIv8ORi4/w
kmgni/hrpyFWvUEewpxgR1E+gNO3AbhhiYLMI1qmPX/ifIJAPUCHzCll8K4IiYUYKPP5bpx29eQ9
QdeUdP9AZ75OY6dgb9scfbx28hnBnri7RtTUBGe4bW+hlM3GeEE4gfHoNUKwTLypXkDSQ7D2/O+y
WL9hJIDAi6/mBRiCBEbaqRyU1ejkk5SjvDiFsBRArOmmQzjNKTboytEpznb18LinAX6bAbxjcTtg
MgKPbs8ue2xtkw4SqvdCbNImFBHcdGPQWBR9uVrvoD1tHtwj9cL4c6imtKdSFJZ7BObMUt3rINqC
Od+3ZQuGq8kwI1ob5R7YuontCH1H3qP7Qdbb/ZMuWUi828MXvUwMGa0GtH6mD98igMH6JkxAZvzZ
xjUWeWiE5bhNfz6dNhlQTXaJ3wqZEg4KrrJlwNxjhFfqjDYbnMsGhWtCK2RFh7cxfwadASrFChPd
N4Zkea+1hYJANxnMHIgcNRoJbBVAq+ss2Cy2emDz0/yNK1IIwAGEyTP6wI/KzcthBwu/ry/9p9pE
xLfO41YVtxgGottQg3iOxtpdf/yich9d5hX4zYwxoV77EXeuPQb6PrtM6vZwH6SYROrYdpsULQ+b
f/wqyBXmjUvQpIN3Dq7YGLxt7R6cCKNUex34vTbtdqEm/bziugyIxwStsuEnM1UE8kpWOzUqcS77
2s7Iiy64gVMpX7D5HD9ao1czXgNtVVFWe22m8uoD+PzGZYC3RZbb67anIwRAP5E5dHVwo7kA0lDT
5x72D0d0WtR/ZzjQcIHUBKNVJrEw7qJMnl1TE0qGkzPc4DhQThi7mZh3fFT/Bs6Xuk3df6LwJfV+
WzfFx3ABS9LjERK0D81Ie4X31CuNAHF+XkVNvc+fbyQB136pM2kBc0IxX4lBjmE/0VmBZNpV3fvd
h8AGjQ0gUxjox2CNHPOBmBiVF4BWltqXPWv/3XC7ML2+v5GI9P6/FkTFV4ODgqtF6xbSARN0v0yX
g3Je2aITYmbBCf6G12rYz6cF4TRr2FhkwUXgMin0iXW7oLxJGednHUFvaB4/Laij3RlT6SAGnElf
aVp1wS0oAxEkQ4aATgMDBJpOaR1lMJAsHWiEPK3ehawo/R74DMVBHRo8XWnfobe8MfzHMcRawzEA
t53TxGG9fE62dnPKMb26HfThV9cmDkLq/SIezR1aJ7dNndswJjVKxxFcousJBw4YsNa3fzKY1iJq
U7YmsyxodUPop6nFnI4Rff3OHC/rvhI+hcwA2ea+/eCvzGhI2Br+C9UL5sXkSWCX8Pu27y1GAqhm
skXxcmg/I6Rr4z8DeG7yTqslsvjhl0bwmZMO6iTNPSghCLvHj6TaQD+BTtXZnfcF4sjioPU/yzvk
AgTwKaw1xrSZhJbmhpoZarq4qGypoK+6sNTrDjIXs3kQKgEvh9McqiXp49v1Xwvi8Hw9RArlY3GM
KmMGl6TwP4xFJGyvHn8SAAxYQghARni9zG42+OyITRDq3Dloa8sc57FXTJPsRkzDjmfJxUAYhlQK
+eoGrqWEpoEcxMhsYXZJxxS7vANaCbiV3wdiVul4thDMmDhscC3ySOm9hrzL6u3Bumhvvm2bvieU
X9JIiJZwdC44r2QwXJbFy8q23eGVPrqRVMsHIh2et98GoIRcCLeMDrkCB/mncIJKrtMdZgDr4jxp
7LihkIUfSRloyEAZH2Q+tzzpXTNvXCRkLKC7u+uuejG519b3dG9AMWBY06hGeBSQCEccHitNZ2KE
A520Dda9VLatLW+6S5/C/mCcRxmXKB8IwPYNVimtWGjitmpfD/X4uDWwVrqJ41tlvWZSVnX6zN1h
ktfiOmj6XVfrvaKOh4iCmQaZawCtgyJOC4ZOgpcVJgY8wct9BG33bWkJgQsiDUYVTNSMW4JMTjDc
Scjtk2xIYgzQDu1nzAjQAWp2koED13rta6PnTN29rWEdwn6jrQP/6NU/Lo1QX963Mp/QMWJ1cHda
znNaHr4xg0R6z546wdHBuQ84IKHMAyd1+u3gR72mLjqSTexp/6qUNl+Hog47UEhUxBctpDpkPhrJ
3t/9Yx3/1MVn8e3XiFrWFuM/8ykdWD+froMjJmoQphBJt+MW0DASckTGQ4gHDCRq2XDtoUAklAnD
Fu2AU6/Rv4SNWR12OPmyQXeoJNedDtPSZhpHpKP4zMBLYKGsIzaLiBrf83LemDJTjRESK+IpIJ7y
YtClde99At1Mg+ZSSd4f851gtDpl6G//Gp/FuEGAT0ajBulqvbxjS/jYNBFRjC6iVf/OK0w5yFn/
btFtUsIthwz/h70p2MoN1xAM5sbpwVjdHRSEn/jhrTHNeLrNB3RqGR/b2EqwSy1t21xm/SPTv6DU
wex22yf38XYvpUOHqST3Gxferffew1rSvUXqA0SCaEn1BtOQjJ79jIUFKT5IKio87xwcJ0xzcVfb
jEGkIEGOAAPkHpYOoneKDQcbHlw1EChSoQlyllk/6O8SLMi2QJFeAJOAngJOOjf+vSJZFHMK3cbb
zr/7tA4R2nNCiFiY47oCWuQBsKxR0hdgyeR71rYyt5OTBdXKYUi0+7R4B97aPpEEtkzgZdGlo6oD
0gGgB6YB3gcYvgcYGMLENJuUbTAa8WYQgBvEEhdCkEjGAQDQgXqDh0GiNw949lq1s8lMOgdwoazd
DgoZ/SWI+CB9AmG1+TTwyfhkD2u/F6Cm7eHV4+E54C50ACW+d7Rm9CxmmNMBi65y2GeCnLJJMDdZ
+0hBPdU28D4R2bO4wUBs4v3JDAOKS7AQ7ghDT8UdBYYlEzeJnVxt8JS4DA1n7XZtpX/cqkGX72vW
swfaKM/NPXn2lFi1Nefil/ir6Cw9tKjMlQVD4at0VHNemzJiVh5sWB3nbM6f5uHEG+Sjm9itBSRf
1hCHFd4yyI5k9hNxctmuBBcEfAJXAkYEiRM4TyBizGuAYeRf73yJcyPBjnodPICb8LJmD3Mxm43+
NY3QNtLL0a196pLR2tOP+QLKzDyAdsBM8VQQVEbMZKS0JIXmb2ZuC6DkYHQCzPsNr7wsBRyxVKCM
s41QzOnagkvv0BObkxwI9x3qRJmGUwugxLP8EFHATYnEDd6eAWgqbxphPRtMAZaSJQFSOnwDpQhQ
8eUxs1DaRQIgkv2aH9pMo66z/0PsSPuCuwzoBJgG5wyoQ4TYGAaAMtF/89rAJGSYPH9mDbaCqKEu
B7vOKYUVn0DHajt5u6Eg6ax1T94l7xsARWdpaNwsJFV8WsLoGk5yY9ekEYCKJtvjfpKZd1h6aOCB
m6gvXYDc7E8bKSuuTnRCBCm+Wlgd4pwljPls8eGsuPrHssdw2WtqvSvgNoy3oTMg+IOZn/Ya9J8S
44K0DucTjajxQaMMb9omf8K/m+SlZC//mz7Q59i9Xd2OYbc+8DXtG2oePbhVTp465Dz/HE9JWM57
8I5j234vYLumOmKQ4e3ioEsv0ZfjbkZNQmW8BQ04Yp3PUi/gNVg852vwGOaY6Izyg3ogOX+37R8F
VMQ58JxwTZ9WNGvZhMiztjIDCGky4he8RODx0vml1YPd5snpcDvwCWS27DA9kF2+ydcZQ0iXDouF
0uLHOUVJOK4wNi9LzmNSWJSARm5/8WWGTaEgLBP+3Y/WfV+qB8iS8O9uh9fLYs40f2Inw1hfmJLw
v+/7z6yDUT6ySWbU8QFuzvnmfLCxQfJ0txkGraIT4sbyMxuNSRstS7hlU1TIEKle3OKHsLXUEXMO
73BwfQZkwCLGa+j0QPVpJunbex1R3pCzWae7/6ZJ2IHC6bRTp03WwAhHCjtIDyil9ng8ZX/kVR0U
A/iZ0BCQYozKr354CLJvGsqNHkITFDzAQJ/KxdIAAwRZgmqwdrVp6V9Cxr5RY7Y0s97qQbltD7HL
p/kCxrdm211ciV9wawM1uITNoDE1Vvr42TuHXRs/gzglMXn185AXbaMrqD1SUZRNnMNMgFieMX8S
JQRCMdfAodiwu7TjWuRqtkIrgNLgE52O/cZpwQjC4uXjuKYARygDBu5lSqAyEeAA0+K14ShrpWgJ
TfWNyg6dOBPlWCI1nbTUhoNzpT1ae/jpwbNlP2X2B94eIj2REbxslBNfbMdZ0seQTdLSXXZIewPA
Stvz1ILd76NiQUUKAwvaOzXD490rP35DiR8cdk2zubyHqL1Ah55h8TuTUk+PXsNu1Im/ozZTBP5U
LkqxuC66UTcqCc21r/XffoKrUk8JK4iHHf82UsAVvthgYG7ll37qZXMlTqPv6LF4LE6RPu4OdCRF
Oy3Oo9ZItbHA9LXph6lCz97ab43Kv2rB9wdpcFs0B+Kb1eo3l9yxRB2qy+6ywcthRDC6TVtwwRne
HZPXY7/hF6PTCDMjMqFyLFOr8VUA9JSWwHGIf9yvEQ9+Dzn2Rg9hHTz5pHog5Orcw1ohWPudeO2/
e1p8hkHGAngs1IEW0wTbtcff/jtR9+TVyzTOYwM29mlqJKfp28/Gx/E1xlqKjyzRD/sGuJhIxelk
1kELbI1ZVZAbFWx+Htg15D0Aay4Y/TI/HeWjr/+mZUDs7+vDe3jy6jA/4CDBlS3D87y5LEOVOUxK
fz2RQ/DkGcmTBFYf4sKANQVnAz+HCcX2Pi9oVrxDPpgvVg2Fx03kb4nVEMbpOsoHvxK78ei1oA5b
BecFeTcOyqWL3Rqjvv/NK18HPF/ItHJyxDsgOH/6uq0HhnOyUpLxlnd3vj3yboZqa14x6fTa7iN6
2eXmzYUbnfvthTZiKmmvO2is1EF3cJzlQR50B9pI0nVY3TxRLi4hnvG79pzhXbLUjnPnq+MVUe2A
UtjioJZya3T7zilImoZDjpi/3aYstbDodci7mefLWAW8xLAPO8totDHzEhihIC4scm6K04lhpXEK
oJuzqPlO8PavXKcjQ+sZlwLKKoA16AfoHO7mQwZkSftQzmQawm9TUg7DEQc3PFODh3t3iijrf3un
QPM+bhFcg/VA81CuONT+rjpuD5690mkGStyNmgSgNKIsCEs/92qWWsPJaFeQiGFGhrEMDly0LVxW
hocY13rh7SIdKumSit+0FKFQiyIBWGmL8mcJci1Io5zIGE9PYKbiECRbreYVNPIHnL/dtZtHafDu
6YNG3B08/y6zGxD44DJTB/pYGZ3Y0er4utCmRNbom3yoFZr87vTL+WWrLrUkj0/T7rCmMs7GLM4V
8pYbZS/D6wjnwAEc+rCZ8WRLoRJjGdhnDmyssTvaS5U6KiM5xbmRT0SdCjb6jSpoW08mhZWwrBms
8cvHUhr3kjwazt1XCb1r0jzZ7xJ0vn1mjI0JO+M0SFk0p+DEdb5smK68e5EJk3lssr42ukaUlI3Y
iF/cGNUmlOBaQq7odRIycr8bqEuj3x3KPscmLoRThSICu2+yaEnJ3oC4cutbE0nScKC0nxDP2872
JAUFQ5hK0GKYO8MLNDARtjC4CduKTWPcGHfpccBR43ZwTPNc8mEl+cnJhGX7yc3mo4VaH2F8WPIl
G4ncd44NZ8DcyuFnyPDnxTtRGFNYE/w6sRYrnmoafB7FOwWy0IyRPng6tcPSMiU//np4v9p5lAff
nnxxpATnzXqQDm/RuX8LTsNboLoGC/IU1I4Wt0YdQlgaNcev4cVvctfr3tdrBh1icnvcHFS7bJZH
X48LHdWceHWv7snigQztAmn1nk4V5ZNjfz24si07vDtppqJW/nEEDCeNNQJzjelNgXdMC1NJKgFC
IpvrtyUlKGI0xHKvGGWCdIdWA6gJuXdTrhpVlpj4Sdp65EuKJZJcklCxNQOgwU9KaEJHoHUZxKcw
4UKY9vQc6alj/wrkTwuL38JPa8H/W3uAdtwNfKq5G3zBossJrxmvgMfff7+F60EdQ3kg90gCndav
fWpARwKObNhuxNXiTMijU9QeqIM31/oUdNjyTbfN9ZXf5wTri6DloO+2z77udl3VrYIqENSi7TY8
1VUsxjn5D74nj8+Hx/6xL/dUGzGMIO6MFA46ZdSYarEceu3B8a89/gxSXlsjMuasm9o/eYymlBOZ
wEXREEtAZw1zdKSjYlpvGwiEtH4ed9lADHxnTX0GdS8N9LHE3EZcBEpP6R0T5e++ec7SfTF5RQ2v
abftK19t/+y0/WOvjBEQhykAoQ/j3BxnDtJlE1GXxRDFiFo+OgVG/PWM6do/h1dWbTd6j5oczjqp
gJIgdh8+CdPr4XN7Q5Xy3bK9R/kqX3HNEZKiCywYfInmBGv+AmUDDfXhY1NtSKqqzQrzkz4mbh7o
p5fgLxnf592gPZTjVl2mxCLWmM8rkZ19R7edDky5Y0GHSp85hPs3CfD0PO/uOSQTUhlwHUxquaud
fhdYzCAw8a3LXMUhliDTDPLotugiBR2rg5f77UkUr6Iq4hSLvrNLklVmMYGWPNEHzUV3UJC1aOQG
pY9RD9e5G1CJetwN+vxnfMMw5CJulJPz8DIRXO04pNU+QVJC0PgucobgGePvQoYgYvoMJaAgNApD
AJ5JDPY4NfrptNyuJ+e5updo3J5o0+aYtUAazZv8/apxkMAchpY4It9dc1fOsn5jdA1kmsYnqPv3
3pd5IeYneLD9b8Et6O6yfnPR3D0gt0H3g8/4MWWZKfGZi6hOWslnCcDDoCgivqQyxHkO11ZIDhW+
vBYoLCaFeFiKvRrSG6Ec0KXsEjYVC/aGJg0YnMF2QErUZ4+N/vdl3ByzCvlpJYTiRFLEpOmlvizn
HWqc8LI9bwFvXstsWxc4o5vZHPxy0aUy2TQOb27rdfFlSxRREWmebLOvozg3l+5D+AkbQ0O+mM5r
vrblNGPgy6VX9o6hsjn6zeiSaIjKwSj2lWoVe+3vkjQ8rZcOX7bc4TR4EtbqXjc6cxavI06bCRkB
wYuJEEhfpvrySQr3nFNAUnFcp9dDygmHmSjzmpGlyFlH2wY9TdGjTIMUcQo1lE6YQUTf6IZ9z4lm
UvePQaTMwUK6RtV4pOBtRc9JBfeiSF4bmr44n7w2jUWFikfYUDwPS+hH5WJJySEh5UdzDNQ8aEwb
U246Y+t35KPZrFpUC1m2n4ExbcwY486RfZ7LeXskdz/Kr/W+O2xTMhy43CmtATkHm6ymror1Zxre
adUxwWsBGo+GrTN/bq893l3MbaZ9/0SKA1osOA9IVCUIs4OfFCgLBQpQDnS3NqS8rwvsSlJErUza
JsDKAAtk0IUSUvTnRwkV9vGjB23RWqAIBX7ReQoSlT3comqTzqgOgUjbCG4xrWBIgd0h12JhQwWZ
UJzoKq5FZjuzeBAVDR2YZtesqOdGl+Ud/9yfkIzivA3ACwL+sOk4AJ0rR6vcstYQ6uDdJ4CKe40n
k5Y5GbRA4vkbgZFdxYByqZno9uHqlSTChhsX5gywq2MuQIVgvDB9iNTqOIGniusYFC2+L6xWuHMw
OTvgZa1g9NcJ9qU9wxDJFOvIO0TQtndzwMqwD4Tzp9iDxcOZzWbC7cUzElhocTJnujVjZmk+0+Sq
CQPWrhkPQr3PK+RmkjQsZmMIAsO4V0AqGpq423V4aXkLJ1NYw0wuZcQMLyOumdCdbd4ldR2cXyHf
AhRYK5DLoz2ZDKQKPpRbL3luMzuRBBtkzQeU9CbonM1YUDC8SnfC6GuEyoSLAGNu0TBXwiUtzI+3
qO1VxRWc8M5IXX/wYmoear+wuLKVuVrJFfj0Fl2L/5p9vD0iOd5OBW7NWGEegSsxIO9gQqb69IeS
jMvaQXKOdjE1veE8ioaHCUx6a5JMuCgrilU+2uxl7kcNF1zSnIEfmA/zL7dHa2cWPiC5zSoHNK7y
C3OAA+7VmgygUi34acVe8aoz2qzQ2fjr4UDi5yPNeL6/0YOrhRX+f8CZWEp+KNEk09iKbTcA4gHT
YbLpgqz0kJrDZLJidbzBxmCy8ojc3MLpFFR2P+PGm1shwsJngpC4ZbHCpBfvYQYpwqED0+ZDsexo
lgHULcD6ARsrhxEqP+hVeM9C45a3I0RTYGPungyPxIt+Biz0gyF1b6uzTFRo7K1xc9QKFJMOIg/h
/wfAT8wEFlpM7lMQwMkQHiXZrBh947osd0gh2f5YKyanubROflXDx4KghRUNX2t4of9452eY7EfI
SFiBUnps3/bN3LLPZcmih2HRA8T90lxWDjCqfDIWl+SBdxijuGSCzYo1JEUT11OeE2oFu+YB6/QD
ERBcCD3Ay1rA5ub6YTvhUHfxLECyUEJZbVDTWDuyE0QggJEZACtWDXzny5sRzrRwqA1zIFe6YR0k
3xHM3uBmIfAln+NTxwI2gm6zo4QoxCXnQpbcMiE0vsLcffGMvLyzxhZUxSAFPQcAKbwzrhoZKRxX
g9sB1EVOKcxsISQLln909UBwfnQaRDMktuCLzf8+QO4MaKHwoR++AWXtiETgCL0eKEao3DQhYEW7
xkIgfIYt/fBoqY5IfVmgkHNhOgOkSjEETE/ggm674t6ycK/8s7A7R9KCELlBg9ysaU45Rc0cIjte
b9BX7rA4IQKb24/Fmg81AY+BF3jX263oZGqbYToDkQXIAuDG/lvLIMSgFCW1pE5iIh+aGUHkZUea
0VggqLPPAb7MfaJu6PW2dGZIoOKn9Ps2AQ5R9KGXufAqmNBwQw41CDxbaM3TZIQwXoPFJ/Rt/vFt
JrJgcPk2twdcBOjs5iGTMfnU5OGUgWee58YGwOCDn5Uuyz/rTpjfDi5M9HEhKhBQ5RGayd7HU4Mv
LPE4e5r8iBAG2THQEX/hWLjvgfyLXNgvT9xh8TARaNiQ5XOQdoR8YcVlSezh2sFNQp5755UZ58Jq
o+FCDJf3IrxBCJW/2dBH74PoQDj89MAIzVJDirQDsfDv+9JRgKNlbSlvKHK6+J1iCkaE+hcTZEEp
rAhpJAmPXsRL4qgspGxc5SSr6OHhD5Mc5hGKIcElVIh0ECZ78K1jxg74IkkS8vIawFx+Dk40B5ZQ
uWWTSISBSMQnhgxps7O6WOE3aA3RAAEMEdwF40lwTenD/Ku4WvZKmFOw/N2MHKA9QnDJXt/iLoUB
7Dbn9tDXZSNoXG25LcLvlTVe+bqDYIVVX/kKaK9cJpGsSPeqy7OhV4IJD80keEBhFnbiOYLgjY5D
HtnsdeW/FsI5lP+vHJmnTWKZMUG9Ufee1Fcft6MF31eIzPBzHZ4516GbsELY7kwhUPv3Rri+Rmjd
bm03ZQwJmtyjq3V8HfAQlOUGN9Bep0KsgaRxROEBuIIladq7qijVTBwByqv90bC1shuQ/BhSNr6U
/unEPwaNi39U/XvLqrmhfCfzdYaiAGgD7jBImmOeLir1xD6/mfrR6fJcLfByv6sIPquTEFXWk7iB
tpWEBsJbC9UtNhrY1WewJJ8coUebRgcn5BMkrDZ3MKAo6p89WnfgbYazu9kKUFvLU5jJcGV2aB7f
6TOWPp6jHPBkq1SJEnnJdKhk72HC1IDUSSCvJwkdAmE6kbGigkCjzuabcF63OQrY9rJrk8lzm5rB
Z1pZkwm7BERM3IU7fpDycGZMsGpNePOV1Q2GPGHAJERzMknI+3qJPAQs0uJ1D7Cy2UREcrx9hbmd
WRMYLNahAQCPERPm5XJWJFTXG476A204nof+jA8KTYAQxiXaTT/4+knqTG5WMmDfKZAzmbw2gLEo
qUYn+rIC2RHehFRDTicUiCa5yY+rSaiBNvnTapDMEs3hKvK7hhotDPxmT7IUPUaO4ZYBVRTBTlpp
0qgSz1s5oWmd2hNaDg4MUDmSpfeH8QDHFBRJR04VOd1EyJWGwgLlpONkhXDFK0l3+Y0UAN4EVuPP
SLJkJHdgGDIdVbiNC8Z+cQRJRBIlv/QD8c0Q3QcRtwNnkOYQP3JGJvTiuKGZw1UUU4AWtNSXIw1V
oWdIZik6OfE552DlBUQQKVTpI3zJC64Ioor6gGdK6ifEZfFGFgHBk7e3ypEhingHx2MYpChDCVH/
Op7C5uSqSirT9EgteT0CG7fgHDAwLfjuYOI+aAuKmE1WxBG0i+DDA4ji1AUSmRFJEDtxAuMNCx29
xduSooCDi5YoRKCUnqiQrLlljqC0aLaEpQKAJnPz4MNC4BZYjhvIiQmJ19zKDgG5oW0qh4kAtP8E
QsI5pQ7ge3weBBgqd4I7uzEQbomu6Q0DuICM2UVDVUZCWRYwFbovOJLkSBLQfqgQPy9gK0Arhwgh
biArZO0JFCtQhEDhuUM0b3HHfmgw+PkNcsZtCrvWLkYlYgFEsENJuATZF679A+v4Dh7SBfWh4dZj
jIhAqOnL9kSrw5HBPRWhKqcDZQrVPU0JZE093QasIEmHg/fb4JxdbhUDplHKMPkX3lO6ygbg+vEP
EIp1W4ErJDxlYgHT2si9ZA9UPJ3UcCIvenGRJSPD+J60FkQlKIGyXzAPbmRM9K/I6GXbM+7iF0U4
IWKNKkEMyOUZaD0yw5jWActVJnNIeryGLyEqDGlh3Mj6blwpuWmMYODOd70CsU6H20zIw7hDUDlZ
NSf2mkQ7bNRDgeol/q2R7EP64HU4ZXhKPj+fKeGQ8riagJQq/QfpOhRed8jf3p2Qp7NRr57RV4Oc
ht0zPP/eHDHOgbRPj+LNlfqxn4FYeMNg/dKVBgC0C96oYNIYhfeZV82uIuvhGkuck92GSoPnLnhu
yAjEYkEOcov4WoYMrJyfphnQvTRveO8xV5wVAxcvFD4GkYHPTNnHOpK4Iu0IsUIB62ERyMr6gmGS
CRMCKBv+CRDShIkKqAQkJnD6gJJ/gaNlYwJdDnCRd9dcj//fDI4JH6CSXkg6FVhM9CxvaXYBYDeo
FytMwSV6Y0Pj092BWw8LgOyAlcdRD5hPH0mSVx11DQ6Y9DMebhE9ezoNgK+gQCcwkPv8vqXRBv7Z
AVV8o6qS3aH33kFBui6BimpEpiIIdx6h9FBwAvIY+jK0UVmApHZevRWTEahYhtMdnrxyW3NqMbMG
gENL6tCw6vBErkL0H2RjaYaopD7UMMTyzNXtmtdlHgsEg6uloPR5Y0DE/x9u2EAxllD6a0p0XtJX
6HWXnQToc5phFXJjPz5DzTGSvIeoC/0hnMZOKMwoztwI01BOPShmYAG/fcLa5uLAixdphCDGUoOm
jqj7tPAVX2zcU37ANMN+ZF+nbBGZjMEpB8WfB4pIgJOV1BUexApKI88jFCthkYgc8EslJkkpoZ4m
kxAxpJkjIh3y8n8rDn40D+ew4SUloMqhI+UX8ZG3BG/Bk5xORE8Ci8tTfEn0X0hrBUKUd/OkUwgm
QrSHVgc7Q05gYYvIe+PmAXp/IZzJjkEi2buMaU4gLKehTXEgmd16KM8i/cwnswV4Ja6lPoQqzWLD
6gM92ZxFt2z0Mf5QLxYNWIbN1CBltDttfI/IJ2uiAU19rjugrexP6XPJrgL2sdjUCAuILRkLT8g6
5BUA7iT90gmDGs3nkkOYQEsoEXhC2CXStyN3gF6kEqboEdE4KXlmsqI+mBS9SenlkeKQo2Q8gmgR
Y08iTTDmLc4FK+Z1D9dpBSfCO9LwYV9z26X7CvBKK4Ie6K8XSi8Zsl33YunLt18jiWDGAe8Y2o3g
lnC9IZvN13vZ8wbzP9dAA6SJ5bzVh0F6nl/mNW5rhnM94jpsQe1G+a851zh/2LwfLYHiQPZniN4C
GnrHAqiukfQMH3BeZdfBtoSUIFYqV1s8b1CV0S/KPSVRlwphSN3DqCWjhKCBTX+TCv7pnLlfEADw
ZddMaBeQWADDLoOz+ADyXyUtrgeQy4UWF1VFH+uC4NWvmbd6ChEQhXfcDmROupAkKg4NiRoQbemn
0lHlb4VGetHDmQkPoc68M9fQzGBREVQITj4raDT14DnGNoocBVdANLZT9V/q+7XJeDU+He+YcZag
8Ezixl+xFlYmv6BIvpv/sfAzAuovPeY/2Ne4oJXQiRmIeyhWGc4GGPeR3UzvS2Fmww7/w2sLEx3s
tL6Zjan/U7GUll1TERMWHwJKYw4LxxJnOhHOnmUW81O8EvBdzXYQYsS6C+uft8n7znavN34yMs0W
DnU7tZ6Dz6rNB8OvkIQemPsuVl68noKnL0guooIJz0kK04IbhQED1SReGx8BKdGqvv6aH/Hs5nHn
n+vnbYMJEJ5XmLw2Z40FxjhMcgcoQRihiL7iPgGC5RVwGcLniSSNVIYqkxYtZI09UoHXjAfg1Jhj
T/2XziBwvOFWQgJhGVAcj9ab9eEB5JeaT4jebyRVTgMBv2I2IOZdbAVW0M3GChq3GPzRb04WVXBE
7uIeLDxYGFC/a8bnaBcy1g4vWYjTKBTFHRLCpViaoYqAuY1HNEQsWFQfTB2o1CuXqw/Jp6ZS1uzq
4n3PrnaMLgyI+7j864smDgl3y0NJcLr86jWeB19VoXFa/FRNIOAKcu1+l+iF0RJyUIzvxCIvW8g9
AWHApOgtv4RhVFkQxZqwqRENqEKM0TDHg8KMjRlEoOewILkHpNtrAAuo68ip8IcUTyULFi72SRwV
mxTvzNlnhRUSP1Ktbifzc6hZgz/juM+0HpRcRySNwklnPx1NffbqK2D0z0m2BIdGs4bR2/oPM1BE
bIRsqMwTwfzRoiBImb4wNiBXhdunmpxtpwNbut52l6x/jPDY3PCW2ppzhOSN4T2Qria/2oA+nHFI
rkFzfkUiAvACry62ypXo9d3+67szSyalkcZOz1fs+Aojvtt/f+JpxYOh53OcPonaTdmVbKfroaKL
hh0EbEldNhe0aDYaQ1DZsmw66OgSO1gcqnnkKtDf5znwo18yuwYHRZ7nwAEAq513y6fQmU4LVUqV
/+1gJgPyguCDxsNLfqUN/3zDTWhyaoVVy32Qatc23zzyTRAxKgMM6/GESc3PUl1SG5O4/sth19Ke
Swi2AS2Y4T9WC2wavzMvVkjdYLM9mNWHg+T+sscri+bKbUMjqr4KP0ztmBmcMsAhhU9gp2BWdA0M
2bPY24u9Keudlc6sHFj2jOP6mPhJ8xjEPeiG+RFEGTrL/4H1ssk37z833NcfKASL1NixJQG5jB1N
rj8IiGjr2JeNnbG7bc4TmWR53Wi7YqPsvguCAz9NQMBstfrDlIi/oWg/qRehV+KOiUzx/nN5RpfK
nFtcygkQMzX+JF/WK9eHng0REqI3yfce0t5pe11blSbf1SZ8P593KKOgW9960uLo4EJVjDoQ3mE0
SKMKB1JwnyQ9aAmHNX1QJCgcLARhdCMU5CBnVw7F9GY+5yw+FufyuV0vWXIsCZbMdw6lav4/ls5z
O1k1iMJXxFrS4W8s0dh7+eMSC4IoXcCrP8/4nRWTqDGUt0zds4cefFcjlh57B6CP1Zq9h1K5E53e
ulvFC8+QXBkItYRCuHDm7kgCivSjnsT9gcK3gom6/HFBKDTSyCM7mwguomvQ8zUyTRaRPQCOt+bW
ugl3WrnJhX2ygmdrXt7SDYXw8OLFC38IOekMAhxa8JAfGz5oTevMLPkC0iF4IME/xfhcjz+s/SHl
V7R/pFxROcdC+IYgoywWyjStwysmk9VAt1HkM0+oyaDsiyo31oqqt9On6JCS6goyKLbwDxd0Ncq7
EPtrxy5E0CHkasCI8d5v9QgShiXVmVehwLwy4rJF4D6i6ALZQVNq5gDLFtSMKWb4hLAvXHncImvJ
h+ztQnuwVUlj+mxKMUh+ELyIvX3Bvk2X7W16lb1JHIqdhf9Et2hsroT+3D8pe1ASpdpKW5V75fSB
8Im1siLzhQUhU4xBIJ1N2Z3EmXjbv/rrl4cqtvZcEZuZmTYNbRwdoVZPcMJDAKsF6uQDYXmsDQsa
Vd+zrW8/+9kRXePvLWfzarBB73W3ytTfR6537xZ2TmIkv5RRWSqZKUix9Oa5SUw2pz52udJYff42
z/HdhLcblsi2kkRdF22tR++5q8OL0oIiA731BPyZEZ5/op+s4Dc0722X/MNrFGjvP80ACENC98Ho
I6UD0wupBIOOx7mDS6jrv8ClSNrCR31mfzbktc9pRgubiCK71mOblqdKmO/AXqt65x5A+9lM0ihr
K+SCwQDblOpqUUbxDbWx5m8RUhdXoZ1pdXOItKSrYRAT0FPMRetRdKyA+ac5BP1I6aFUbFvmxK/3
8cQ2TncIvt/BLlDOibt9APHL9D/Degzub4KbFfwSXM+7cX9BF2cWTXL8CMb0sQZkg0p+SNSeCWF0
Cj9UkEz3Bq8iU2zU3bOvIZQNCgnr7DFoWXXbzbGC7Pg30y+RXnR1x/5NLDIZtO/Jl7E9C9O9+6lh
P/tQ2PceGg8sKozSovXpQAuvGb2ivo+SAFKSt+LlsNU9Mxw2msTqzTS0m9lLOy4ziw7exD5YeXeS
8hkU6x8q7z7Iz1c4cS0KvO/qOtELepTGNJSBhezeNWP/ErzpyB2DnQH+aqubF93hfbALhe7VVPdF
qD+VrL1BdJr+WE5StxM0h6G3Om934Ctxzzkuq3zUGEHXfG+jvBw/nPv48ZkW9eRD46TnKHQ3ak0f
xrc+sJxt4xskMGjakDV+wpQvzNQZhY4/fHCKtDWNYyBKDZVhFXCNY9nRwPTH0899kZOoIwvUwNLe
cXxIDJNuWjIysHBVLHgK4CLLGj6wsoz4DNM/TUhCiw4ifxGgr5oIShIPCtYU3VKOhHPN/N5p+TCe
WJ6ewZ0IL2kEYUJR/LofaHArkGP5NDBpcOG5kInVfaUiYry13tTcIjz2FuRD1iJ/QEil7hy1q9Lv
A6KyaOmTgTRiaOd+HWuclzOfDlI5Irj1/nB46nI+0QKyv0HcOBv3lQ013+rS2oYOObQct1rA49AK
cd6/FzQIcmgul/g9zXxSAEWK36doGXIYFSxjQsoDj8UOCIUhJSlBtbP5p3JGsM39RC5SVNm16qof
PigeyGhAMIgimTxqxl4Tf0JU/kG9ZY0N9PQTqji7b6RwvXyHI+04il+YfO6PlW0ej3dHSZuJYj6m
NLiJ4+HnE45twxqqNmF2dWsAZmrYjCDE2zx53KhQNA4sb95qHShgfp2xedetubm0l+9zvUsb2k5D
uooKLc7JTqUw2jlYB/hYz8WO7Dq5NwwFPnSDDDbE1p7Ct0bcWv7neaNynLf5KaVsjw2GBJqbf6A+
khzVLdigoZm1YJPe0pt65o+UZZc3vAn13PzFsFZwgkIwPbx0l0eIYh8bfVr9udC/a5NgG+0+S+2Q
M7IAcubOelj+cXF0DrqFGBaHYlfs6jNQNurWJbr6GrnT4xxOh111E8BQ/SX2EAZaZ3ykiWE0MoQU
gcaiFOhwKnN6HFd/OpSzLhwb+lSHveO980/+yV6iaOtzfLOXD6hvWbXqGQdFWGSaW34ybhjdUF47
ThvkPNV/lEY4t/IkVLT6qAU/tJBrg5BcYk/U28L7p9uwGNAoSCm8WHHoWj9ixGL4fTVUSRSM4tFW
OwvbFCM2CA1c4qztXJzLB3kNFSlldO+ttC0O1niDeIaSIEGrEbby0J1Yv5iXetzhLGgqaTh3B3JD
jOGn9h5XGI4BSOdQ22ZLxXtPYZmnT00NTbc/DPfZivzW+fk/ZUG42mG7UVMJbSBmHhl1eprpYtdh
KDq0lGWyg5N6VnefHe4YBQbVLWEKWDNAEVlNu+xcwAaizWkBgMVW3qVlAbPGSxYQQnsjRQYIRMLZ
J5iHvzR6Ojq+2SB/hniSawDJY90jtuXIGDJwvtjKwFP4ycBxk2h3xoH30dLcOYNAnpGeXfZPXrUL
Cr+QlBhsCoj/nwQ3AfZ0TGby4mTZvgoerwEJepTxFWi27OFJtlUooCXwiD1kdLMZLASrCGp3saSq
RYXF0RysE/omEhOulkABqEw4Lgheg4MX45uaVgKO1gwokbEXQCepqqV/iJaAKIfm9jGXowPqInhL
wdsWiN4sGGN6YPxknkRKSNmrbQsIAYuD+o7v/bJ6ZMVQUOp9A0iJ99qai8gLt5FnrSKPO7VWrS9u
UZ1QKjrOe6j/acDsYC5Tew2Ws+nGWPiwEtBW4tOnHvBFGyCqRCFBoyUQ5X30cOHz53RnH0iWrXUA
tc30AzTRGIRg6CPOmG25Vu5KArn+vN6m4+DwoNACbFQgnT+JOeBhonL1r4eFQQwAjFLe8kpchQ7s
/AWTr/YAhHFj2GhMpxF2S6NDyYrU0XB3TJ9LNhosBiNYyeNFII8YiSGeWQ3aiAx+2HaTLqlHHxpD
ICAUFreksXpgQqvS5jmGOoYlAaPr8UIdd+ZR+kMaErsOncNQsnSwwVgO+FFswTf9FXX5ebw4UsjD
9mJl4Wky8OysesuxCYNxB83V9co5Nh2UwVhHEElPFEitvlIhWkHhvAshfRH2N2WZjNIb9bL0zWLv
mFM4HV4j1nywaQgk3HhWIHAQg58zngwuFFsCM5/P8h6dC/WpT7yEhBeWwOZ50+b8BxuHLsAI6vdO
GlJM6Yf4C15VAIFIDOzbu9e6xBUlRZTWrmpQCXSx3CXY00zLvrmoB57XC6LVC3BvM9kPF+ZAlm+9
fXsykFRXs2/Wb8TN48qIswUxeustM/mavoCeCvVGNXkSAV/c9/HiBXu22Qv3xSCCl7lcqETg84XQ
rNG8evSAfilepItiBbPbiCgAde88mpP0C6sH1um+S6b5WsLwMLDg+IOEd5FxAaVGULYtlUV+pb5j
qG/NIX11ttSpPOb6lsbi4lgl0/jwmEe0egcii7j9RvJYXHj54vvzS1XbHyml5q8+ixN8RNwhuEDw
j3t9XvkP3v5swdbi34sH+MKzU8Dw8+UF1wcYfqQohuDXhXschAccx8Rvk43GUbD2SA2WCtvwoi+M
VTUDGir8I22FZp104Hr0flsURdLUkJ5ehM96ZkT7mHYMT3LWfr7a9eJOHLSwRfjP8FLeuPcUmJdd
xNYL9hGCgBTakw9GLBBJhc6awI0v0oKFzOMOq2z4iwBEOCAnnwzEa1lebY8yv7zGBSUgyPas3Z4J
qsT4ScEjYJSH7UDr4coyDjqrnn/HI+HILAUI/KtBvqbGekDEptoQdEPE17DMGF04O3xwhFTwWYQs
OpiTPAjZEc+KtI6BcY5jSBHLvUPHQDrIEChjxWYUwGGm0ciG1QuMlqJ4GMwprIdIlc9Tgw3XJpAc
nhA7AOugocJwddoaNZW0HSqlYJAnhBj4MAELPk/12OccwVT/mdINfWmMfcjVzKW/EWw7UBJhE3wC
vA36ZBKB4T76zqZcPP9ozLtGYn0kIc2KZixSguzEzr+Dwrjgsny+zWgJ8zz9b+AHiCYVG9SIeNq1
WuSL14z+RxMwlTm+aMKngPSUWftI4ppBnzu4gDtipQbIFKQf3GoYgp1vKIDjSKdfD8HIUmRbKXig
kJIYHfxPiTKYhBuo+O8AhiBUxKTY1CfC7EmIP+moH5qztqke5ydLm1XNCmTSWck87ku8169xwK6m
WmN/nKXXeqt6MAPQyNb0Mn7DycNKDua8wdvfdbIOd+U8XbwEb0u1PYFWlaAtbT1A3NFpD7PkG4SV
8lGtI3FGjm5JHSJUGirpK1qs0bSmPLie+I2UV8a0CxPdaFzLA9gR+t4QX/SR0D3nCgKKv9cPaShD
mFK7alDq1O2H3eYvMMNoBMd4EF6h48WyXmZTyuxap/JEJDhZUf2v3QgggWDVQG4S76AM9/c9Av5O
YzZ3lxE5frZ16louUO3cWptCCOOryevCSnYFs3sEjs+Vv8W8wZcksPXR2wRyCUi/RuZUWJAqvnQW
VbYroRW0xtqvxQKjincudqYUUQj7sPZnT7PR4yQQOCjkdv7kxSuVpgban/xdJdsfDYQEU2xQf9L8
maTFBUpnzePNC4yVI/SvHPu4ziD+Vfo5rIcdY1z+Saj5Dg1gDNtkPEz5Unr6wLykfX1gr9xR4MX0
Q7BXRBAnza960VcunIdu/z6qp/4toJsdb1cM+EwZfqavszH+TKMdHoA2ttbVHHv6s3yddXrLZzt6
TxgHOllph2reLIh8Q2qnzWmxIPR+JynAhs5uQmTpuQGbtDuOXVo2GHNzasyNeWtOwyVtjskHInqJ
L2AusfXiBhNPA45LC6iv8ccTHAr8Mlj3gFVF4iZA2oHO86UdJBvbP32EN+R5w1rUkRGgJHAX5TcH
sw7oPQfapa9DE8MDwh29z7xeq0teJrykTQTgorZ2+EytdYxkkdv1bzyTt0rmsyU3RcXpKNs5/B8t
Emn7mLTfCSWwP8pQ6cMbOeWc2Kj+5rj2N9k57irDeno84YP4WwquJ5/kRxnZo2ArvNg1h6yEc1EZ
5n/lnwI7FsTJj5vMw2famnyW6iDux0ObWVGGrx2Yt5k21lf6qlnwfp9XkxjiLJk5zj8s9trE7Tvt
eiZ/qWfN7wfXRBk2i3qmMlf5XzXnamXKoQmexMOEIPJAGLrMlTbBflmAaR6WSPutPXv9HifVsBxG
Y3zE/XHh8qcKJlp5JxqDsBwcYZM1JtCGSmsNTiOCNNkZAPTckdIzJvbK7ID4LP/gHYO3UK6Nj/En
uY4SwmneY+l+llxjn2gMX1mP5z2CgD8Co7ZgM36ycuHehf7ZAr8KiR8rWviTzY4CH7Z8KT2a1HXU
QWshn4ZnZAI6d1Wi4FY0AeGAn0uzaE38rQxoyalhxxQu6QeNk2CiWTL4mD3EDVewex7EvcU/dQ4Y
TqwnY47zhofyPAkRHxEY/PMPrX7ClTtVd+SF1HO80VkUQrpFWYZ/khKTRHa1NO5Qdy34cVn/p+eG
kOtzIyUoopLOT/xCgt0IDXyX987hxMnutavmD/vnbbbtFSuFDZg/f8yLMVFWGtw322gNkzaq4epM
rMXTsy8fPJFFDtrVmqSeTQhSmrDd19ZE3T89+iUqK3f12RsgoIcM18Lcm3uHA3nHhTJw980wGT+W
LS+ch3NtGM3fY6KPv8lvwZcxfE4bcLp+x4WJ2+2wBCbl0Jncr/o+H+Z9a5L3OZsCtUvspdt0S6TL
gi9VWT08fR9vU9iz7yyEeq/05FtbxLwjUEUI0WFg1Wdc8jAf3sf63h7I0dgXAAVm8iF74EzsWdmH
UnziT6Nr1Qe0vDhOjni0MGQLH7bfowRlEq19jKqxP/Wnr3HFbeVe3i+37p7vWbkNMb39H2cSrsPr
/RqNg2W1vc+bfrJuhk2/5d0PPNsGy2boT1uMbrVVBvKtzBSOEI375TDf5luaLSP0BWeMOgblRHid
mgXIZrvQK5HSTRfJ5TW771sn8lHO7WubOjd4Sjc5qj6bNRNosIblIZ83k3AnoAllp3I06hwJY7fG
72lKohd+oy2kPdtw+lxjKs/pAc+XVFOTTKGe+7WEs2VaLPUhLaFInJFH8Mq17uVXc8vvvhi3aL3n
nO4iLh7K/adcY21To+9I2cbjQJYJtoP8WvKfpBDKA6Uz+MogPGC4eeFcvpbCakjXuqUGi8RB93R8
TSw/U23LPxr87/cAmLsp5D9yVPJa6ZrkR3nlRDrx83huenJ1pHH5F7mW1hhrxuyrq+rgXN8z+PhO
ySWdkHHUNqEk9cDN7PSedtN3ZDCCCcEqc9dAELiyd2Q+UdRESB6Tg7lziAVs+AwJ5viUbh6T5ylc
PU75zRUiZGOuT605UL0OVgfl18qEClrccWdgkxEAgCeJPrw5e0HMI/PsBZl8+QQOs7Unn0HuC3TT
hLgANhN2ECY56TFx4Mb+WLL+pBL7L0/Meo6jEuYnPU3sAAlnSMzghbWvEf3F++oQfdFmfMSZkRrp
Jyv47QDYkTAjfX2cowuFW5G9T8LcxLvekEd7btD3X9etvPESqxYrFd2FBisweAEaNjT9/EEfPW4Z
hqzwlXWFfAhT5S19jIExweuKfYNFQi9XmLogvPqXPCcNLrwdFxjOrFvIunzRPY21amtiqIWXCKIJ
94zhzcHwIE1S+kR5ecK5XVGnJWflDMirpB2Tw8UmJVR3I5aWQE4BQOaAmCTSgxhEqIkw5JLAylMj
h5Hz2XE3mOyw+eGHYuej7b8qWhrNg7ymjR2fxd95/WRn1CZ4HdQ3sBmCO9AtANwBrcXdUzey418M
+mpsuC4Gh1hQfCO3x1ByFSQeWQfYA1j2xY5zYQs0YlsQzFTJf51bc9qgcwQ+grPAXHzhCfmNF/jO
IoXpLorTELCmeA83Goc7XKk78lLcUXmDnYvsE1xQ3/Ewl5wDJRFsOD/6ggtiWIrd8YCFko0YTxpc
fadSZpy529hTPm6NmVPj4KzrKVoq2KqXIO4MEeXvPQq5wXtrOgVYEyolpUNosT+67de5noWAUlmQ
2PqZ2Fg+dhJmCt3Mb7S0skCAndEd/g1jxCwwaRguAmZkAWO4MsQ8+8bVaG6Jm0MGCxN+w93lN9QR
F84fa0m/tiXCNkpJlTIlrrzR0O76LlOObUJLGSbCOLAG7lSk4pUyF9/QLv//BKj3jdORwYUN549a
MqaDw8ut3xgyDgMJLK3VgRlH0l+cJ/RQZbCIZnBe5+DUXcbGOvCD11wQk8/kJS73xQxyKl5ZB25N
X3K0bMczc8n+eO9kHk7BCb4TyWgGi4CoAhwCN3qJTd4jstUbf/GcSKo43VQ3VdopZiNlyq90U96C
0+ME5S326bey3AB8T5AXszu+Sbus44GIC0a5Rel5vWMpwJxPWaZAb8lEQg8KTrcXzuhgBtNovEEe
TZ8bsfIBO++034zQeIPd4awhwl02i+b3df4s2c30EzhL1Ug91Q6v3WdaT+3R8ZoTwW4RaKcEYKdP
GSds46kLNRzSj+10XxVAaSVna/2lkwIs0RtK7me/NS7nnwGIIXBxz3kkDAzraIlcfi3zdYmW0Iem
R6q634yTqQ56GgwGdJJ30HnJ9D0rJ/GCuLRNJ0J8InKk75FNgPY4Z/MmI52nBHN/K9rwzCWOi//E
piPaR93/kt9saowbtihv3UjTsruCEwvMmtfnkKE8rvO/4Catov5wU3ZsFx78nf8juvXe4bGTVNix
o5nl49o4IA0kaJ//fS4W6I6ddvi3bDH22XbOAUJirkM9M4PI0q/vL6enHuz22GDvs6bYwxyet4w5
cQMkhCQNOO17h/hg9apTRIy65NK++/dDw4ngFtxCER8S2RczPMImI8/FLjzpq5ppxIY+BzeS6kwM
6xRT/5DfuPp/9cXqmejDcyP5Ary432BRAbzNN8JfQDTrR6h/3Z6wFFNjQvX1eyAcJfQYonD5Bck4
2EP4owLQ6FKC4w81nkuVNu8NpbdcvpCfASF36Vn3GdhQvdRQdr8H0jhU8GQpeXCW5XMSraquvqP2
GVJqpLOYoSRKEN6safZpfSbYThaGARfBIL05ijbPHjfr8Lix49Spv7EO6lRSNZinKHSXDSeeXfVn
LyWA6C4Jkcw5ZN3zYeeVmKUQMWiwNZQbiZsEwO6PvxnIepQg7BpiOjUg5ZVpACUzVHA0jIPz8Diu
WecWW6XFJsnxDOQLDScOQkmnEXHXCjI1csIH7Tbv7DT4tjmqCa95wEj4YVvKcHzeoKMGBX7FKGMC
pGeI7FoI60bS9YNimN+EfZb1pE2P3LSw/X+h9T0KZgDTyiVLAxGB7GkgU19UiX/JhYHVAtCD7EQA
8wJbFLIQ+QLQCHoabCxQPyERkcIhQWxL/bbgZqUFYDo36feo9yF6BoP5mLMXwbtWMPXA685/Pmnw
Kbv0Mc/XOlDqhKNgYdLaTgiLpZ69dYtW4YqmUHP6jCJxqQEjBWUv0TzHA7168IenxIL5C04vqSjW
KAkqcs07ZLVMor38txSCExaUspS2CeXG3qUwA96OaNJZTfm0NDX8jCKeN5v3SDlXGwxf7caPxyRY
RKvHpLpVNwUXh2tQz0gABYVLE8Cv8pViIgyHBuakDGUH2IIkEGgP0HYWetwC9NUl4F2DhIR3YPbo
K7TTO1G4/X/Xw3hhbLJZAHKWTYs8ShfHW7qIME9a9LFNVmC+FBriwtAE3TGohAgaEx1yNYPcGfYN
SACCiWxESm1o1afJc1oRU+vNS5B07rkS8YZ51JI7ilb8MG5EdBjZS3WKaeqYTlpcT053TCFLifYf
7PP3iiQOhcfI2HzhbAqIjoOhPspmoAOkGsLtVQjelHRPzDxLgC+bskrmIFjpS8w8/6Xk8uhmMH3M
1X7tpevae14JIIPvIjBOGJG0BKY0sbiPh339OEjm40pMEQLPNcCgGUkhyd0RtiVma0OECWaY0B/x
X88/4Cj85uv0gEkPVkhbVweSX5PqV7bbEKxEvgBOANaFmPqAl+VC2vfCDNBPptVV0C7xAaCpEM4K
dpWGpNfXEu5tviQ7A5qJLOBUWSiL5/q5Br3y3gqbkeB1gdfOCXrDj8mHX6idf1RArbW7JeZ2aK4S
X6dAiFQOabjnAegbh3sDcIdI4iIkC9UMVtPznbVLH4LlcXqcBqvX6UkEcRltws2RkxNyKto+4Ouw
TT/UV1/Z3LEAgD5gNoNJwd4gOEwkm5wdADlK3lp0SutgvscynKpHLglGXHwRwoqgTHhokMBJCo5F
1kxoH7dUPEjZSgKQ2lp682awVkl7MsDlJA3itbIgfZPB62Qv/PVxZV0USilxomHtg8OPM3oE3PNX
G9pZsibgkHny3GnLdKdgJmNZYWaC64TXj3jr+Tffk0r8LIDhve0fEzopOTTuyZe9Z/YZ+nNJuhKb
hQNOlgetX2GP//EPuFxE5on5AkkBKUaWoSaDC1SNu4QFCHxm6xofWlfoo1+YXZSk0yUZYA4nuqgj
dlW6wOQnCJp/u3eSiL5hfBF3mfBFhBS9sXiT1lxVZHSuGJ5f6xM78X0m075Ee2Ji5STiiVoGZF0J
ZvT0M/sf5RKckAe4N/huhPXZYUdg8ktipMD2zPO7gxwgLlxuHphgdG9DRJGqxc74ewvP/iRB4ES4
JFbahnGYiYF4gMD4fZ+SGaMMFgJzc5eeQA/Ce05m4Ntp4UQfbCwStA+7nvi+Jei147MLvpXLwkOC
F5LlIYAG+cnFtG5cH1dGGAc3iWvSbkgERBOSSgFcCIgI2C/NeROED+TDE3qNIsTptjxN19LUl2FG
Xg/tbbWArYhSyftAXX6WxEuxwNWlf3uT1qXkc5ff284BzYrVwcAAy/qi8/6NkRhM03TDRXAFgOQ2
IZhKB0gr/WTR+3SxoRUO7U0w0dRtjEp4Qz7TmrHYWGdkaZWNPrnDT6NNq3O0KRDdDgkIYSXJAFQg
OdEImPsULR74zfZgw7TKH8j9AuTn2hwLoxO8I9DkQqQyy7YJijPoN7BmvEcgrbkwfxENuExnznXz
AMMA1JPIlQU2IkIV1SIzAS28VhU9b0VMWxt9pK4E5W6dJMjhDt9LtydJgYo7RCLjgjaYfJQY4iGx
fBbM15E0DIX631PaZ34zKywT4NpAeqktZ9BO2aWc0Bp+I63CC2oOI4oVyFeQD2dzLdO15MzB9wvI
X3J+T7LJImolOlG39W11Zc50LxUWkY9HehlxS1aGV/I5IiKENByiF+RzdBG+0nWAPz7XZFVE0m5h
g4ESfUZatMQlI3dGms39f683s7tH2s0fU+qwrxA/cJfAI0PS58ruRJ5zwHgNBzWkjryi7z3Z7pQc
sGfsCQ4QMyBLjRQIAX0iwrwFZQlEGXgASCCZbOy5L5AYoIAlOcO+JmpZS4qRo6E0uMbHo1vQDlSV
XCJIftDLZMRJUROvAOrslGPSQTnEkmABCEmQGX/3q5AiwA7KhFw12Kj43W2+uaMvJuyHS+ByuKu7
RyiD3w/4X79XmRIuIdMdCnBEKakIlsy7pJfob0tSPe4k25LuRhlU3DUJ4gZUehvsBEjEB2Wk1PwE
nVT/odyXR0kYfOMe8rN6EEY/lfp6ygEzyqKaWQXG4gMqsoOE5VJAp3CtMHfCa3vscI/MvmIzQwyu
6tmeoJO1a3i+nxXvw1Qe1JW7TQ867egrQwjAWQA8SOKiEf6lvFBaZK4YTJvDA+I+wMsNeQPUhPAB
4z9Ygm9GUNIgNz3FsBFjhZgjc0Qzo/k35cXwk+CO10yM5Po8UvsIYhLdzAj4GkKOKALw8tRh0Hux
9SNwA8HsSLEF8yYXcgAIUEzdHonAGagV9heNHwpYFLU1zXy9bCql+aKv0az5FX3GwcCrAF8Bxkdi
jrEhF+dLHwVuIT8Uy9b4M3gTf0sP6VzyhsD0D8q2WpNJA+H6Ta0BIs79NnsDPYxOqT251L2Ui4CK
4cikbsE3X9FGb9AxKgYIRO3hlGSmZL2BDn6xJWQbgZewLr832uajGDMA7VkXiQf6qAUta5tZJPds
XcymI1q5YHlrexYX6WdWNkEzjoIipQA88VjlwGOZaEtB0f4eL9aoghOJOu7n9Q28hf+p55/JZ17D
Q8c3HZHBr4NArreowHT9ZbeaMvxcRIyWZKfwANeBuRJc6bFNNPPKXmfEeBQQ4XwxIewR5d5jOEHK
OAAgOtYXLsO1vYIemBGesA+B1bO8KZsDDBDP7WEC5KDBAkWhFjMb6styrXj29jMopmQjw0rSltmU
QW9ZbQz/+odBt7f8ljCs8S0LYBFAsw3yBDwpvTSpPiBZGcs4gSmR04M0Z4NlbUwa6o5MinAp6UX8
QNQI9IHZYaJWrS/4BCFlEsaF+xzEBGFl8q5fDY9Zi8IMfkzw+KT+sW+PNzhKMfcx9u/E+2D8wrDG
lgaZVGL45wuxb63Te2adXILC+UGQ5q7HUtL+X0HweW65G0zFmFAQxQ319+f/ieFoKsWzGKRwnCCn
1o+ruwCAxGJiaYGU4TmDyljykjdFTn3jskiRTHokHC/HC3eebAnPQjEq4VOEjQEPbdFBToas/6SL
tOK+GSngWcRfSyhBKqKH7CoRF3cODtsrwNKjyFWUZeRZZJ8nEqedFR7MiRQyC7tjcQnFNI72JN21
NTlkNgwFSF87ENUxbzDZg/lxRlUE9QBzhycGLLUW5J/aRRsUT+QjqkClfUEuNh8PlMM/ExAp5yCb
wD7l+2jojAQaRkUt0eWAJijcKXFKtKogHAmOfWNwzpw8J+AFTAaMGKJm7vJxIzRKjIJGdXMVvI51
kNTizT+V+F/VDZ69Gyr0edLw5lzIGnBXyFhbuELC4famYqZFM0JlJ1GF45/MsUgU6s0g1bf71KRR
n0uVCBRh4oLSjKvP6KBZKG4ODqIiDzFUZPWQQmQRXWwkpo6FGkFaGrb5ibTgCVPERDUVAVQJiPOS
AUeboQJYvegPGBp4ifWCOjEuzkqbSZT9M6SM+V91KEwnKd58MXpO7HNI5yGJdEnsTD0fxxgehHJo
lSMxZl5E5ALlN12jzsTsNv6JttvYcCTW4f6YExh6k5Iudgwhn3puGNb8RiSaR4rB+7XEeK4S1f4+
iNtgwapnZSmk68IPU9MLSsqHyUigFd6DGjKrwmNjPq7B1eIpY2Htg7UBd7EuZnwLKwBjamWNtJV6
yEhRARLa2Zgn2MBXfrQoQgFqMuctTIeYmpD8B3WH16JcK4K0uMbuDwzSAc0EwKwAUSfIXvdUEkTJ
76cFtKXHCi/NtgLFJESxaJyki9AWjeDZn5+ZD7INcpBH70ErRqNXPno0Ea8pyAZ0GXUs+iak8g6n
wHGytHZCzD1pVzNl85kcR+H2TZtbVDmuzXElVZv2AtJbbBSHelOY8faCg6o9vCEP/cnjawaXY+q1
lhk0X2a/QjI+54Q7WFE4k9z6lA5CHo7LnEU0P0rhA5yxY9jSJtYqpxhr0lyMlXuKzxr8ep95NGQg
nRVuVeRFHvKeNYXdxcIJt/yl2Yde6ClYkXtnhRJBKPKB0Kv2HCv80kijYfQFeysbtvbq4mu8GPiY
POUwuDazR5s1qE8SiE2bS67/3DGSyq4VdHDaEliPyLnChAYax5Zt3Myi4fcgoKcwZTD/WL48kMK4
fIhmZuSuUqzyw+BxfE7PgwtHUvMmF46Y/rcBcPfA47bAuHAQQhOKlGDZmNxhh6OlFGUhiRBiTCuS
0Cu2bLL78rgP0PmXO9VaiGVx4NMFL/fy3DohvCrM4goybMIP1CBlpO6qNQ43zZrWTAEIrnSdrkP6
QFDiOxG65ieakLIyHHawpOhBZhV+SGiKEeQIa0wXQesd99grBaAwij2Ap4p7yQf+6XgWHCoSBUX0
4cslyFZXQawpJ+3CzbUujCOjqVxZ46z79MyKx+3AC8nwh0gCNL28pAesThTwAzFSBAnZm1LwHNIq
So2btm/2cNzAhrnUxkZLBCIJMk2ZGTaFi13zOH3q89Z93NCZJNV+MdXIDErLVYFOi6QL9+9VMDQ2
JTJ5Fu3V1Wcl36Qcx7S4AF5kb+OD7WVLIIA1ha48Y6yg+kGBbnEM/ohcLHN8aElbYvFghuWHDyAn
8ivEY69iZqEpyG+CPZI0K2glJqtoUyhpe0CSbI+aLSIN5E+jFlpLMEh8qLqyQwTlasM2glXz6CT0
TwCz5DPIHZUz14LJIjEL9LQqhXkd3UpulZ98MkUzOXImrhmME6U+OPhcFnnVb6WmdU0P1UNKKqH1
NH6ytIthiKOD3YalyiO/ciZxhL5liUh5iSaYIB35GJ9B2GMVcnj8DEXmPOb8VLJjIWKPVOJqYAey
QPgMNh/rgm5NW4zVSYygH3xGFCDkYjOL/nnNlB2x6SG5X+4XSzyizW65Jq75LSv2BdcLThI7mvHg
agVLhkG6dBfFNlhLsRRmgdQyXpG5KBg2kbZnk2Esso3YVUfIRr6b0oTF4t8mw6DA4mQf06oHoi68
IVAu2FccHWehDXAXWy/zeI1zhneE/cfdYI/TnoB7SsdY5EwHN0m2O1xKYSebBYZvT7DVSHsYKuHN
3GpgMvb0VcG4tdf4MA1ZTFi1II6Iu0ElWEx0v88VEF7PRMaKpFfF4XmLC0Uq7eeYdxD8zrvtnoqE
HU8pehtop8ph7HYC+42seaz0jkJHk3cbtCfPQXtSO8Xu+vdJ2Wa4cpiLED5CvaNQ4EDZzE9I1BUL
3aTFh3JtLsTOsENeTTsWN2tOGAANgNgLb+gb4lH8kQYx+gEFBN6U69RWWJWgz+89+wd42jwaSeT/
TR0DuhTThKQtuVoSuM8blYWkXYkfkQQxjJ4NjQm8hmhfpcdPepqNw1ISu5R+1X6X9Aof5UFCBuOH
DAmZYaoQSauSLgbtya639bYaSVWzSePQN96Z1JHyE7GAQCj83yQJsm5xjweqD1tPCGnemyF4mvoy
S8ijVu+pWrwIWhTY/moQg85O6YfmWC/awNXONLAL4oAlYJCHgP8f957hKBXo0eBGAc7aDY1uy1Ru
hppO3bunHYFb5j5Vh5iaRPgKwkE3K3d6iNjQmqZQGujO6W2Y3tG89/X0szY0eEN1feEY+SZ9kFjk
Fqu3f83Nz+JYWvtXCypqIvN53up87hbrTIkH0bGYlmlBsZ72vJhHSF4cXCCz2lmN770i9EwdY1T5
KeHNImwg3SIRHd7BJ3wcAK9vW2234l6c+wujfq3fNqrkrmr7owk87JkAB/+QrPbf8+cxnEdPe2e9
fUwjhfw8Pk95X5Y6Dk5xidEKdxaFWSlt0+mxEi2/0zLPT0Sa8Sy7RnSqgnVK+D5KL46NLecI0PSi
k/KpAJVSxViyA91G+dNrdH2rJAiGaZUQD3PuM9de3av0T3sdJ0R/g2j4YQ21HrPGIEiVwxD1saaf
BmaBe7y/t9C29uv3GlGU9HGLjoKtZqdFV8vzUaip3Tqvxq2P3dF0rV8fW/RkMAd1RCDeH7/1VyfR
oHvPSmK7Ksq8dY/+Wi75RKvoGkf7N4IwT3HPnxCpo4XHoR+bm09Jb4dmZbwOIYGOOIOz1JnQOMSk
cDw1OwU39SoZEW2UZqtQ30cscA3DvHzCgZRkvaIcGroPYgRbPlF/jBfuLvZzeD+0Wn3nM1DKv2M0
MZ9zojEpMcX4FgSL4vlbQuCAyYnEedU58lDvvfFrInhv0l5u940CM2muFjAyuY+OQSFyWfg4CMmg
Tuuua+rdWFqf6KCiw00rxdy24p4f2G0tJe93aJXR/m5Vc90NR4/UGB4DPKQWrXBeQVdLNeIRXtqc
fJ3i20f5G9ZAuWxKS2N/ZRfpWqUD1sOlucorOad2NUjUV6cwHPz+1sRR6NrwH0nntdw4sgTRL0IE
vHkVYehJUZR9QcjCe4+v39Ozcefuzs5IFAk0uqsyszLV7Cgt5HXk5c6xJRjxLhjtD2kgcsJ2gnpF
hMgcBiOtOy25GzWO3GVybPP8FHf4navSLg7rR1WCl1scDszhNK0DqMXymaXGUYvxSWxa15hBRjro
z7R66le0aoocTApOUAYZNRbmTeQlOs2rUiqfMpOJOgPLDVE3Fva11sCRREZ7F+8TChrDuRfFa7w0
p2GtvrJSvdV9eq4pRlQbGTfHBUvplMXq3sFIQS7RJE7SjeMkzbMf1eLxkMrsfdLrrUxcoVKRbQVS
YiYoXhraHQoVDBqm5A/zH84NVadVpUvQ7jkm1UowUgcl1pPdIGA7jQ3RuCpmLDaxYnMfNFbmVwpI
E4eSSoYN0DccmQNx3jC2usFwY0k2FUZxcIo4m64PTI05uQ8Ey6+48B2MAJmmNjwyayJ80LDFjT2N
JxXmSxXWEdD8IvMMNQpbKXNYQj6/UKTyqIg+iG2K36NfhswDoB418bc0paiRABL+ofrSpbzzw6i0
3vu7dhQODuOTcg+BO9705+Wsv+hIupSQejX8A0MDpxUSa2BeNANwyP234CHh8//XkRQ0sdCW4PNg
zLSvqKl5m3wOkAneMlOdoBTSN58Wcdjyia78ffxBw70A4VK9vk2wcDgRfE9wXgt5PhTTDwwbgFVQ
BFGn8f7+XbEJBdSf9g9PJhSPiyQX7Lzu2oopAzRkTCUQ7gOjwO0z0I5Obmi6E5PmjRuhcrA2GhaT
mY9gxek3urWROaCxoGtc1WRufQMdPnO6IT7iyEZDQ+brmzBwWV/pENHPs0Bi1hbSVrAPjmUgMEoy
Qi7/zQOxKAGsmJ2gxBJF2v8VF5UV/0meNXUiX9xtfEoxAaig1icfC/BDd4Won0Fq8I/FFfXRtBHV
EfUFpjiExI8kkJLQFkiOy0xAV/mgu2JQKvPE8BLDfQRRAUr+I5fgGKl1sG6GUqIEgmuiGuKdWbT2
jHTgw8Lkeyo4NboTMBR+qVe8cN7ln/wgUntUvK1NF5/+7XINfZGmUNJyhQRuaCcFeFeHf/rLWDrO
gwz1QlMOc/BQHE1gPAA90McfnLPfQfyE5RUF6TOPGp8XVP6JFoULQxEKCEgH8gUQ0wMGYi5NX0fx
ZWCi3v6FT7ykRfYU3Np844/pMI8i0sG+M5R/x6PohuCPUQbsfH5xGCKGAigHKR/lnEJBxWf8om3k
rQh3+/4V0wvBptHAflEXo8P8l7lxolwFFYFeEFwoVuXoCksG6GiAEBC+c13AqLHsAsXvBaxFd3Q2
bvaPcsu/2kN4ZyDpJuEuz7IQS+ELmSGjScJxvv6KnuEvzuUX4BXfdlPfueiKxfhF/+qcBYzWC5gW
iJVm7Qri+RUxmURv1zwLvaUGhFPsHZzvu/NFuJVGuKphAI9KhMUo7OgQd/JPWCVMWcBZom16xVYB
RzKRLIPN1sXG1Un+l3mTkdcihhFx0trP2wI3J2IyvswrUkje5y9Gb66KizxUy02AOOZ1fOV/XyIG
qMOUXZhnEYFHxAg4hIi7gUJmrhFzOHFdhUmEUJkKv35uyD9ATMVCgpe/iX9iqodzHFsA423n+I65
DeWh4Qh6kX0JoRkMJFIxEJ2aoAfma4U6Dc0RkfJimBQZCsKDjk4RFWAuHEjQLfEnyKv5e/yJpkUE
QAL7DH+a2NtWvKoNrNjZqco7SNm3uDoDMoN/6lPkk/xFIxyEGAq5M/xh/y2fbM59iHV8fUcp1X2y
T8GCCcqK9kc4k4C9tneYtJf2fX6iQWw+BiRYLOPoMfqYoaEUpnb+PeRM0rBjHYTWJzv0Vwd5CAJe
MDHt6OD0ZL7YLx1VwTudfsz4IkDoc/cB+FrA1guO2vytut920u89mjy7BrFAD6h2xTFR5qs2DG9T
gcOl/Cln1o35jh9IXeV9QSUDevG+MOSKS9vozdHWxPaGXQRcSRyEDwtAhuHKobsoG2va8FcanqQ0
ULXHdxlYZ42eZTBA6VECdjD6uCbyjTSvMAV0kbU7E3mSbai6ebUY5J3XKTekZiqCIt9U1oPKweGE
JrNtpTv2qtcz7L6IvHJhn1uSICL+JyBARG/ActnLiDqo+WNWKwHdk5miIdmMiYwYSU/KVLaYt8HQ
yIeyJqR5swSVR0D5o7DqFSMV3Z7iSDoUePYy1Q9MKIDC/CgHOj6+6lm+ybfs1bqrt+ZgXLVrejL4
PxUgYnb73B3SwMLsvcPvXCK3T3KFGL4McmTyiZ+40g5RwubfrMR22pZ8/CXp3GSS/HxMd/pb/qm+
qW/J3XpsONEv6WdF5t139y+BVX0Lv8eX6m79yZxznOcvybvy0j+Gr/Nz9VQ8xY+I21OONPg4evff
DBIXA1QqzxqeXAWWnTXLpwokl2FEsp9dskv9THRI/jy8Rk/GtMFJJEXUvryWp+xCOtt2DkQsBbN5
9/ggH9VjzNz0Y3OxDxpSjad949sH/difh7vyQkndkWLT7Yqr4pm+ehxIWOl2yimm5w9qokmz+iHd
rh+V358KBPhCZF8/Z5fxubr0z+oBEf3OunZfxtW86TfkBfO7fmZQ412HOmOXLDfGO+p86YclyfDA
zCwKjMa788OiiX+rL4U1f3N+jJ/5Or6Xb/V3/iYLMwJGIhbu2PyuvBMpz3cy74AA49UQLxyeEex/
xc90q/SsyJLoT7EOgAd5UzAsUL47MU7Ln7NdDH8rk/7SEzvE+ta9GIDPYugf2Plj/W4QEcb35FN7
s74XIRMAZKchQiaqfPMNfPvKmSZenM2Jcim+i6mkFxSIzhMCtXv4qLzhVvaifYvXZUbkjQKM95F9
gjcjnsworQyUv4oWRCAj+iL/pC11xmSbfz232Yij27B8rwQPahlLmlTWFi1Gkb7GPbXjvQ/fwpq6
weh2gwUxEZrB0OLM5hh7PbUCPdH9ZCB0el/Fj6n0ODMmol6s5iND69AtFyMKNOiRDNc1K0FdKb3L
2t5SvSHerRnzqybuDIjlQbrUVKQ+nCvYJetkrU8NpaJNljURhPLXOF0bCw9AsGel3Ts2GOl8MObU
C4fI0/r21koKRkNgGyglUq9VfXvqHpKKTOrIdCu8S+xF8cPWJBqRUcSwO3VpvJPia0UrFLP36SHx
ZKnlhgN53ytxUnT4IcCFZjxVAnCa8Ptcm4O+9tvUXB/15LImnJ2p9jcu4y2lA6uZKpWx+HAmXHmb
2V/2bRt7ZmHsNVM5R2HyNFgRdY3VXceFKVNl3to1htldfx5JPc+BZTsOjtAvRudRXZqtQc9TjMYp
1+brmkhHO0OWcgoxq2v6jyg8GiSK9S/0VyPxDMkpl8/a/LTOT3PzuBgHzDv41GFNgot0LY1brXJ0
1OVTYRGTUoRYbKc8HjglwQ+Pob6xRuQ2WXvVw8FT6D3iHlmIrKCKJklGsfyuXF+saEJ0W05MYACW
0YMl+OukAukRmF0tIPPRNdZ+EzrwjmlH2zbs6i47K2zjWZgerUwLSkMcYg6gXWUuP45O7W1i+UPC
Oa63jPM2GhVcWnQ4HVPHWcNUAegE6aSehzh+zVXgb0mKfm2LaYeqZ27DiV8Go/8pq/ukR5E7zzyK
agevqSFgLelCYo0SQedUl9bpV1ZtBEa6HD98FDo56QVJbXNxzMzq4Ez5sTdRRc0YQU2/ocIxqYV+
Dw4xLuQzWuqv2Sp/zUoZVvQMRsknzTCpCkfjnHbWpclxb+mWndlOW5xqAiuvjlFhnQdlehvi6HVt
7JPT7tqYgXGZ0tFgLzY15bGpXo2qeQ8l5jqWGVsX2R+j9NAOFvIs6ag2r6HSBnGBY26YbaNe8ZsW
1ywpf7LNBYiowSsge6iBW1dzIXm1OFZSeplWWOmhmM+RJSGfTAgZk3RvNMqTPlpY+UAW2dlXPGf3
1lBeLEO5RwqO+Q0bsDI9GeWALJYPk4QV4AB+6ZzKpjWd8yH+Hublu+FtzDrBro325EjGn2bVb0v8
Hk/K81xVV9PKrrUWvS9zQ/w7YUJV+cbu2WpUsvNU+Kajb1tN/WwnbT/kDGalKHddiXDMyMz+4jx5
pb/fm2v/LFELWfhC6MrCpHZ6M9RKflDmRqV1WK6OXJzsVYjI1t+K+/8g1/E9HbqL3Uq0G3kycZbZ
v/aA4XCTn1cl/ZAl0rAsjvNBIbwTBiVfEMBWu3qqtkZn73pDvul6fjUG6TjVIaOXBAnF06FKDytQ
xGDSiUn5zYq9MbdQbE6nqMr/0pV3RJ+Z2aifhq4+VM5y0qLmYDrl41SP2OVM3rAgfaZoiRqEHLZP
yCqR1LhikdMNLqIuKK2cZ6BVBceOvqVtv+vQ/x2j3ln9l45BPs5enKM3l1TPJORbf6pJcKYCz6Hw
3KnyW6LNw9tsskX63bSTMVltfHm8dctzhFCGbM34yGVIs0uFqRVjv/KtLt5WHBbyx4hScS13I4nb
qLwVnx6ChZ5zDvB5EQZ59DVg918NJFz1GDKsvIohcpYDoBSIdoP+X35G4ljjHvQF4i5kkf0FxN6m
XqZHXh7AXuVN88L8IleqxGBxEU6LU+mtsSfhJzljxkYz6y7xCflWbXgSYG3s6n+EALB3puVGghAY
fiEQaFX4FT+B8qvMmdGZE+iCDTGiDxnVRoP4COYuZMiaY8B3bjR9Jf6m2QcGDofkg71ry3GJZdHq
s6NKvP7odrlXYrfeiVkwDtjiT0a3CJsM6F57EZ5hiYu9GJo7OnegZqYG+FKMEuegrfwYzqJ+cO7q
B4ZyHOKgHojcgEmiGwJCPl1IpFvhISLkYBZWAZoYIqLFiLEWpdSD+Qar4Blm7EBxUQ/K9oZvbEr0
8gEDUBotLiIoeiPHBfQhjLbt9iUweOgL1JAqiu68c4s/qGtmoJif4NdoP7cI9iRrm8lbQozN0pNN
v09ozR/EqQdyhoE/pPzrzNg+rgtIVdYHPDpq2i0uavWh/zq1i3lq+W6/rONmQVzNfftrPlFjc0Jj
lgCek4MTMQzmr9qGf+OeYIAvBAk/H9/kxrVCn4lnRmiiRbDsQi1JNAjdK+wJTil8ZrDdxiN1gZsI
JxhawlEgqv1kFvYP9MfT6Cl6sA4+6gxbCn5ppzNjgy3FWgdIMpI00C0PgRhuA0DJceuhj5Fzbw3h
HzYLjqtIJEEHTCG7YtEh0kawHa2esvgWTWqLX9U2we82mOezTDgeUgp4bN2XkmNubWkCMZTo5N1k
b/APBNIRYvPYdaR9uhxm6dRp7+t8qCQCfF1yiWEcgOmE9RUaVZY8swJEKeEcRyCT6bOmcVa17ABz
wqgMakYr6tOaHKE6jAj3Ng8aYsBZFZ+fcWMz3U6xYyMddUviWzC+25SjyEtuu91K7F/pcZvB1kCV
tIhKx6MnNTHvNiiUtkIgiw0GIjv4eJJ/OMQIGcaAbdrHDCwoT03yAoTDfqGPOyl7tJpgTHyogfwC
PtSym4vLxm3iqZbhEIGOeScE70B6fHIPEbJyTbv1QQXikjf8xgofwnnDzgBKV5H9hUq1QGVu+z3O
H4sL/KtIgTRgvxfwm1LxM5uC50XO3mboW6P4HJBYzD7GYD1iEgVPQDdhWNvZq7P3v+stT+OqnWO2
l9TDgixkW6P0Y3qSLnB+cFARpocBBArGTtlQ7NMX6k1A96ngh45LIlJnfsMWhY7khyHlGob1Mj21
FPws9NqXUFUj1wOyQSChiXahUDYTQNUV8gcjuVp3exh1BF3SzpAPMtYojsu703PxBlcrkIQ+InDI
UyAaXvJ0AFs83kvPBmdtedp5kU1O5gf4JQMmteoSk5YWPmhqYx1mxt/Dc1J6urqXOg9bU1UJ7O6I
79qC1fjo5ozlccrJm/C3hwnB6RraQgVLFasUkXKHHzxJmQ7JI6DRlODIS11oEFBE7kWNaTWmr6iJ
UHmxX/y0o5eErsZuqbvtv4k/5u6q0ANx7tad0bh55zFDByqi9MFQBLpJkeuy4ai5VxQ77lON/JlL
GDFVGD0lT9Ku+kq+mnAjOieK2oTTI9zM+HFzURXP0F3uVcUsPFgflDASNeq5JChTT608XA4q+iUY
PtgI7PCBuflGQgpADcrtqPgJtxRrQsvrEt80TpzYVvQ7M2o/bpXh1OrXefCY7bMU1Cj/TGN5Ek23
j1x1cWXaS9tXjA0Xb4XrRBAuM1nhtysv5RfxSbKfa/U4E0XIne/d9X0eH8PmybCOEljRsN6M5EDV
o/Qnuz2GGCtUuDBcJGunOmce/LHz2Lv/H5Zl6wjXk0K0bOsnBJXbAY982XtNvo0cyFa36n279BzV
HdGCJ64KFo0jB6ykXHjiaWYvyt2VXEcyPdujYQWwPhP5nQgsKf+w3o62ix6IRPI8UJqdmuxqnDf+
+UDXEusA8XHQZ4IjZTOiI+QcYqWp2TYrPbxRmvy1Wdk/3bbbdisUzKbD3J1NRUHz4gqcGAUhgrzR
Q/ILVAoqiJgVIt0gMlkSluhkB8hCfrp+ASzDMuAZBziIeonwC7SiFKN8g87AsoCAhCaPA3gFlFoC
sGjGA9EovSItWDFZQUkAGMvcJ57wsRhyoO8y7/ZPfEEv8tHbYriDguJDjLODlQlETERTioKCSR02
Hf4+ewRObhNfUTy98hGgYJbzTLV6jw1P9Mo0XGzZDAn8m9yx3rCExfia/VxcGzB5KJH9TJTH4qWL
b+p+vPgAgFj44KbAl3CY071q5F0ydm/Sr/rlHU8WnlyARPB9zkCeN+aREfnnUJ3CQwx0d/4CjQfy
5UDVf1CqoQ6gpOJK8AtUnq8QA5PChgx3f8NF44taUwo3QNKUKoC9ZDGAC9Ji+DnCA/LtPuiUQ+Av
mBuckAUaSJ+NeOX/OWLods7WfzRB8ckxyxgX0ncQHx4D/osTu3Ujrh1lO5Z51NUREocg/zG2gtX4
WsGdhNIOWaMLQA/jwe3JSf2YN/NPSjwNylIOaNTRIUarHgshmjx+XyB+joS2RNC4CNzh+w0xCoPe
gr+SiF0bfFTiLKUpDVBlRoMbc0pfihOswPJrHOOf5GZd9KD6Yy6aIiFlzIsCMd/gfcLbZA/iWBSd
HPQSdaGYr+S+gLviv4zB+P/T+9JA5v1DT5CtiquTR63VvXB3GC6D2ipcCkpLYLLJZ/Ep7Jyp8VhD
BnbunzFbvgwrDEO0cTJOt604zMitKHxVRgq3M9Zzle2qfMujU0W+YW9NSezqoiTgxWfX0DdAp33i
aUx/UOrKnOkXJwoKMhEI1kSfqwWUXJoZZGswpn6NoINoLZu5431newtTeFjpMLCJ32T2bUfiPNZI
zgPHwNQVnQknjiW854TyBPPV2HcsH3WaTuRN7/KNcePhsIWcJZn3OJCj9UXQmvUXWHsqO+NfeQ7/
wu9hdtDqg6X88BUYCxZx9DGGIZIr6SGd2SplDFt1reMsxMYXewJMePSEaWJ6+NHO30yw54l6ILTJ
cKgI8iuuRvHRZlaA6LxczGNss4Axxeor7jF61YzmNFIZoQzVQzTvpSYAa6ImYtuKpXK/lvLz3FMO
YikSfUoLo5JpERjhl9TU25RD2nZemqR+XEYVZ2sM8tXEsyPkn/a1Dr8yNLMZHoRNfk0Nr7SzwCS3
2sKMrSlew/5dYR90FLZMicVftiLKK8PAm6HvkFOrTmr4ssKVpW9L4YQNe6rL3Uh3NE1eY3PEheyG
IzUqmKjRzK5+LfrLwiW292t+7FQmGzrcQYpTaSWbLi48CcrW4E6AmCP+YCuTiSeY+4/EGJFPNpRL
ykMIGxim8y2PCGKeVDezlZPWjAe5Q9NHlRAZPBiMI7OBDvGnFhZ+70xep/SejebBmH4i7Leq8pup
rXK+SX3HHM7HNOEBWp8aTNhLfLiqo4Rm3R1DHwC8pdWK2RFRcyXLY2uhAcJgAGbNuDeg6FFxcwwE
QvBJY9z4bRs001bSgkWPWeSO2xgMihQDDYblRUUSxJwqA/8dMqs+HjoCBqCnzUMUqltzYDq1aF3T
gULEyVGvSSfvtEMsAS/mKxCd4bbqVjKhEUkyhARYlOkhx35a7vOdVhdHJeq3ioYMnR82VdBs2DA1
JHkkma/h750BW6OkT8LPGeAaFWWyH/PXQuW4WbYN/DTYzz1CYk+tEP2tmXzqrdptkjNwlduov+Kz
ZDalL2qqZ5kR66++O9sYQcg8jvPXxHyAFft97XGFhPi8zI5FRC3fdb79kkUhKGCPUtCD/i0yTwau
sLDjCqudmRygREcoSsrVRVDQ+dVpX5yO9pLPHo6bTO6wbiOtqTX8YWAb686GflFMoDnhP0evmdBe
kDSenXOp8CxQPSZOIjIjB9dYbmNZuYU4a7uXynwfp94LuX0yR9azEl44EVPtt7YWIkKEGCp/H0Uz
3iPK2a5npzyX3bE89BBv+E7qBb0XbFICDI3+U7Q3gnZ/blXcjuDg9MHyClTnMQ7QITz/SKFhC5o2
UsFZuBi2i5ikJLWKD5rGNM5goVF3WexAr0+a82o4V/b7tAeJhhayJGoXRLVgx0gSmb9y7WO9Eo0T
EW2KQxOXLfZZgFV4iqvzvM60P5dSfjS72JsH+krUjDr1gZnyIem7k5DTUz3FKz9QAu87rnIbGLyA
LN1s9k2TopUSqviMaPtydZvNDDY+ZfPBXP36Bq67VSmrR6aDqneZxPc5CIngKoKYOV2nnKGqPYN+
RnN7vD3pNsyDqaGArx87B8ezkqkB2S8SKsiiR1YCRtzSTibqLYvkbUFbbxBdiHuaHCzjVu8ucv6l
T++ZhJEcfswarstFcp1Dr1e3OhnjRmDGv6FxRrMyIL+QGQxvsaboL7NyHsvdoL7O86VuvkvtI8MZ
I59hndjeCyJnauSlRnoKm+3CIzcECGl65ZQWKEDuenVpe6B/xMN9yAJwE2k7pIepwDfNxpgUD/pk
b+ivE6YIgzFsUC1tEtlt6OokTCPSnTy/VTNqWVM66QxJmW11tDvPZEo2pcUNdUxHMolNEsulAbgU
HQDAgdBpmp8zPnpDIpiRlwQZsrM2PAT0eeZ9gkbRJ5Q1yXQVQiEcLyCKRPZQMCfvFBRSsmP+a1Y2
mowCuo9/LNpJm2sw/ZXSe9ieMzqaUvdnoVTjJDIgDmvnqcs8xAmZ7gHOSTEo60P6Yof+ErkKDRAV
j/Iat8c192gLIXN0Tu1E2qwMzfD09JToFtJ360GPPmpDTGyiM5MXihCmuQwNwzOcUGJVCwzMU+YZ
1GBXdYgnluFzLYZf0/lNVkLGDUpY+HtQiVjZS+ZdtY4ILeP617R2cvVYs4yVlRnkftrWzOkMGhMo
TEC8Ls68lXUOtcV3MsLfluNUlFvUGeVruTx8S7i/gb/hmMwwFPJ5ho7oJbCJB4pIqZbb8W+IttXw
HqkAwsS7EPhJH6tDEy+h9ShV1skGPFqb/pxDuyPUz0aEXz1Rmo+L8luM6Xkcq5O+YKU190+FYl6b
1jmGWhLMsrlDKXjQxk8eNV9dKYwlnJnD+bHQh6OlmcdsjK4hQj0wwwYnyHkpL7VssbUTqdXMXI1k
OKpmsrMqQrWADtoCJb2NxkTdT2bntVrJTMBP5RAca22cJtq1CdO6zRqEo3OMOATspQ6W0t5aJqGX
aPILcFD8HVd7b63GpRgcWqIqPzVrQdGcgKY3b2X+G4bKKWG7y+xqO9rJU+PMT33VPx9HBR8FfWAf
05DQhQetHN6TAX/2sJ9+hvQDfdx7WA1buygPUuGYD72t3OyW5gCNEcLCWM4OS2VttYmR/ux5idOL
Odwy87VW0kOq0ChpE+rGdhFAX0zH1Ry7yDpaDFr1y/DeASbXtYKwTbTZ9k6hl6sQZidJcjKV2k9L
1p5mD89zHT4V1RTIpvksNfalQYPaLzj39Pqz2Rr7OMmP8QzvGiEXLnGhKp8HI3+syDDU/V5RjppV
PBumc3cSy2+N3645RJ3llVKE1mj+iaxum+sQGPnkFdLP3JqbRYOo6UnnxOdiPSjleWwPY3hNUzBD
XXke1xjRGsZ9Rnbr0T02bK4rcMsAYBxzhg47xN3OV2ZtKHrb7CYDLbaD8tDI0b6QR5Snuyph6RAN
hpFmUoQPwNHI5pRhn4NhICGUak83fE3am83PaHzMJJDKSE3Qoc1YPms+hYM+etkvHapaBjzZ13J+
gnPM11dFt7ZIm9aacjLjtD2OnAAlcykdfLBl0or0jjfkpRsm8mEpn9vsraP7ErdLke+GsneWXbrc
jKE+2QUb+W5lkaV7px0OBrA5u1pyFAFJ6beaHqjcE3nrCHFPdoxmrCJTtEnFoSgx5LemTZhhv5Ak
xw6eVA4RTWffITByQYvtzAYdcbQxCG7NvtMZ3uUnM17D4aJE7dZZ9E2IbBDmeYJRbAneRV8HxGPv
Ymi6qcg2ORrNtEdd+JAMGoMOJyN9H5w3Ba7HYkYJ9UVbv08M28wmvQWa0CszPN2IFBtaxDYfYuU6
Wuu2qFDDj7c4+kIW2Sh+MDGVJq4ewutTbKfbtEcSpTw6q3yv1WGrMrjpQPTF6XFkOHFFdEi7UIEP
TriPNi7UZYnqwAzoMSLkWekRE6mUiMsIA277b5yDEU89g1I0D1b9OjBmxwix1dzV7Kkrz06z49yZ
ZuTafonxFf3f2J/lJeimxxKKYjik3T2Hhysb0hkZAlNT1OzrXp9OZkib0p3x/I7Mh3opXUmqArN8
VqFYUns/2QfbhgWf3lWk1PptoCgN+4AJX6o7dTYotpGu/3Tdy9i+D1l3tRZucGXCuMqXLN1b/fJW
SIa7YEhF/2Oizzd518k1i/6kcAnPWixRZa8MyDbyq9Ud7EnbKrIUtBCK6pCCyQzvCptijJQt5knh
RnUts7CTdqjT8Tjn+kNcg82V7wvIYgwnHk273AKhX3/UYUaJzVwgHVlsHGvjIrMM1uJk9dKxGdsT
yEyuI8JPPhvCRNrruvwkKvngmFgM46c2zVto5wbAucpekJK3F3rcvHt1MNlZ5meL2S6d+QEllbFH
Ix6W9ndkfdUAQdHyPLchG67JHwMJG8TWdkRT5zRYLfBVtN6SenxVepQ+aHHTYzSlojYCJ6L6VLPQ
do3xIH7Z3QVdDL3UjPn9/MC5bcte37sFM5Qca4AjtYfcB4TVdFz+HBoDIiT5g8OIztm5Xn173+8A
fbT1DIaTZkfZcp12i+zbuKDtRFqKhTK+5R1xz7Q5GCIRjwAT/m/ubqbWR5kO79/uQOfW7/Hfd5L7
2u4QdsG96MsWgyzLOOqn/AjOw0+C8G8ZnGBmoffMPZQB4mcen27LsCs1B/x1TQSzhYP0EWGt4+Cb
qz6GJwWTImTwnXNWiOy9QBws4t2BDmrknx51XCMwibB3uGNQGaObRXy1h5bXtkAD0OBwZJAq+qMw
KnIukoKRhw8AAt/EYYGk9gmch0+ixZ/FGaHteERnCt7EH4H5SxdznyZeTRSHZ7DrLjhGYL++wEUK
Ya50yV5gk/hpCmGmoHXTrTiHj+L66R4wV/enXZRvdGsZaij7EfqJiIUjBi4fsIKYabMn8y9Bxbau
Rpn1mJzJ89AXb3hhpCpZLwg9shvbN/Jak1DbGhMjnjDHJ67plmgBiAgoy0rUuUOrvx2P6rppj/gE
aqRswiPCYahC4AZ8I4rHDxoKYK/kUNIZCjCNHihnwGVvfwq1mhiKhtUwSIrdVyQUMAwlwLF/ViTj
jkniEJpqJ1zLkghQEpLgocT6A08QNhZU0XxK+Y+J5XkIwMW4rGbrc7tSjnWWAsEry9Y+AaWl00Eh
VxM/cVLLrW1SClgfXQz3noYrX14hwAHhoi1Q5Mwd2U0Io0koPHJbuNrxVYqCtBe2WeAk+455YMY6
+oEoeSJWaY7gsGOX98F1pVrL38M9LvQFy50XY5WxArNzSAgqwhlozU9gWgE+bnvkCrxHApb10FMu
qImFH2L9YpnbCeCN+/Ro7nnNbCt/hi/q52p4LOL2ndze7wUjX+Rtx7BweQdccYGD3VhO0oWfCBLB
ns7JzveLhW93vtS63Qt/FT7OR77c3rOO4xbLu0XeCrUi9ltYGMg0TA/DJ6uYLzXSZ6hP/AwxVl8e
xELqOzEdDusx9l515uu1YlOdFdNz9B9wVDSY/6OWPNFM1wQ9vRZutfFzdtYRXE+4CE0fS/i2Mp4h
b/MrF4tn1MSeE/bpzLtIr5YP08X6avE8Odsv8idACvGXTJEh1vrrj1yz7UxkNzR5wMnPIuPv0Myz
s2E86UZnBJtmeeCBIBkRtg+onMeLh5SPy32CShFY4xEIMURF6KMIHe1g3Dl+7eMsjj/XRwxx8GuN
ECX0fn79k5G+zU0IX/B1YQpS9UF8OXd4CIH0Dgw4Zoh59oOJxeZOIfEEgs75CnW+YSpdaD4uJDtF
XWCxxqYTqvsWOPKzfUebXrKvFhvG7KeX9gf5Lc9BDbIIswzitp1hkl7YYaozPCfXHvAHngHlIl6Z
CO/FOuXWRjcKq+TMSl3sTY2Rqfh4PQuTkCe+DIaT3Y6ZGhzk2F2IAXhR+xtgKzUX2Cs7BeJGVMSY
1Yt8YDZqsSOFYudAhEIRx5NcYMBWsIc7l3TgZV2eFpAoqNGx2zbA4bBU4SMbTvfWd7zl+O7QAWHZ
1tE90ynnPh8CXlXf8+NtlPJ7nl5h9A+LsXWcbcLRBeB7T8TPDhevPy75E8sYRe30TC+vMX4OmxJe
uGni7sYbfOPYT7NtPWw1+4HdLQjjvah8Hqg+AlbPSjxb95dUHmrRY30vzrwDrkoUwJ3zijYCTBwp
0caeGUV0eMDZxpZO0Lt1t61yRo+CLtvxz5hMCd41Vus8mRbbbzfBQXmEnZ1ZUAncLidN4SY3VnCK
zyJGqtjMgv2dgTHZTaqZjwtDRPRefeHjce/s9qGNOG0eeETIWH+RLuya9p4vbnd8hblnI8YOcuVE
EzQEVvNYfmCLLwYn1yN2dqRz570XK2fljmcNdQPPIVfTGp5glJVuy1IBkLFdu3BZGuEf+4O55zjk
qQcGE1vFrsZDUCbnmCRA7PDmXXvXxPd1N0jqltAYkd62AQSg0dOfYcgn1vBbVwVIQqJDz5q+2Xvw
cQz6Q7TkAFRIkLGPwdyHA3cCor33T7ELbAUxEL5oKvZ6IxUn5g6edJG+EZ0Mn7l0qgqXib3lzxk2
FBwcpKuHjf7VFlZwzsXM3egv+hqwhedSv2SIR3/0m3kWzuuYlvbYbZAxjQcjyLZxl2/dQh6eq/3U
bucxB3apO5ejWNxuHHlNIprL2KvDU4uml5n0F+xGhWDA2sGqOBdak9GtpCvnQYWzpxmg0UxSrOhN
51p+qxyCe7SfVBo/DBfzfEI5UcXw2JDKKp4+xohcCChh+cphzUdFMxqDuwookDHefcMISXpacJ5m
pljmGWtS1lrnmgYZSZUXmcvWQlAyKXcKzr7GFwn9UML01oR7Oc+OcLR4S78pVdGS/MfSeW0pikVh
+IlYiyAIt0QDZst041JLERABSerTz3eqZ01Pd3W1pYTDPjv8IUN99r6jFKziG+JjxmNQggKJn/Iw
+bZu7/Hx60wHUp8H61np4EjO1wBEuK3f8RoYgg93wyVZcJhcvAEJoIXngPt34gMqbU71g0w59vFY
oHswr6+zt31mhrVK3CrgIUu9NSNN/LO1MfF/vCY9qJwh295qzajX7e3f9vOcYbhMJ85dvjEMXVIS
ea9B+rPEHAK3aj/y4DYuhc+7+FAbR3oM3OmqIJqn4DQv6AdPl+Hl39+V8Zrojw39ewudgheu69nT
X6NZOhDm42seNo+tF+EFkEVueY299Xlt+ec13tk2EZmfjuwlgBI7nlx7GJsvSyfDWHq95v+KXOSJ
NDcHIdjK0HVsy0G8g33Uu16j4DMzhrh2IB9kzq8Z74EYjNvH0n7J54g3RoyFgzu6axjxOGeLE2Hh
4FnNOyI/TcbF/jVY56NUoPWdpXgP/h8PEaZaiFMVB7P+Drvg6XJA2E/x9tc5yFXvObh+p7RI7eBq
OZZ3LZAqeI2vzzOflPJZ1wvCA7Fz9B9b4NHeZVuP3ovK5+98l7EbO+/ogqOvByDFS8N5eJk/7HC+
NVa0o0AYhey3m/6CrvTCmlAXubRM3bB1to0Lwcv7jjo/DLdakIX9yeU9etgXdcaLRpUfbnWPnqSn
BO1IC/bpUFqE0ZpIHDKL9e3Wo0cfHu3pfarw7zoHxYd+LlmIxFbQX3wd0z7a+7cj+9Lk7ViTrzN9
ThnD2syIXdlXnB8r2IsP6Nkc8de5AB7mA7cGbx3uQ35yvo2d6zXQp1waybmWrhLM29Hnl3tElTiZ
C5vzjGs0v1Ksc8mDOKCHPtzCOrrWgzmW9vNt6XIspduA3hqUKCuALLCBlwT5TlyGUR6mwzDZbLdw
JIbpsOcygwmXsVOM30hoTNLgNZjz6QAhwa+5wGCDDPN28BPcX0BtPABvezm/XosB7ZoxffNrn9XF
ZHUYT+aSM7/SoIzs65UN1HJgitN5XBtDYEEwfDhw8MvTAKYLegx0C825YN/E1+WFtj4NiwHolVG4
5cYzWJnrQeMCgZuE8xfL4OVhbRIQ7/k94kTUWTScc+JRuL20zvy+wQOL+kE8lc4cuJU3VxaVCyU8
gocVhd0ckYQ5RszONhoiguhTzrM4uOVMUgdLIMhjiWtqupbzGl8AdXCeuBWPW/s6X3KOlndR53SP
+I9/DHA345VL4fA+bwfzJYNET4OEtIQZxdUCs2bz3NvvgXgaHQjt2LiLp/w++47RphBGOqV9UD0R
sg4UL06x7zkigiEgFzJu8e7zA3NBW0YplvwAdQuikovmUag6zD3cdk5g2RJQ0MlF+/bv5lT24cBm
5MwMp+ToJWdJb+uauO8xKmL8CWUGh3X9nLjKOPVm4inH4J67CkGKJEME1Ls71z1u/xLeCjF0uLzC
iMqcK3zBAd12l/P8DhJYVJzUaz8Tkvw0EeBXQRd2s8HTJ6YEka24un/QXB2pHWIRQdTn09bR6Oii
InA1hnPjd8kCqfYIWTkPMJauN92Xw8jZ7/ffUeUiO6JNl3NxieO/MDFl6Rjw6h7A2OwoCCwnCq5o
nUzp/aNMFs4Nt+/AOg9NlySE0TixwiCm8arWJuxBVRyyO9lCgsj4Zcxqeax89LWUQzEg+qj7CyGd
CP8aPMdX3m1uOX1vyZ/B0adgnIKKnRz5rtfa4jLP4vEMENCUXoMte4fvsHJm6yrInfMMiX2/GB6K
IYx9T2jBPoaHg+xlSyAamMe57A2o1DicxgBreW7qbC2KK1KUu3McQd/nSr5maC46Q3FbJVYngb50
1tpgBozSmQHG4F6RCmKA9/DXQniXf12zD9pDgj3dPZvdkMjLZkHZTihel4Fw14NTKe4T+wJ3yD7r
0K5U74AQy4nOChIhd+c5h2iGuQM1vXfoPAYvH++AJM8SbNawOdGB9RvvsT7McAd2ZU8P2WQGTzhL
nTeBke3umpM5amC+Ac6BAyeuDik1dc1MJjvu21i6UbUFD2HeE9QxX4qlyr5MhotRvLtm2S3Y2h1a
Q26Gl9lxKJas+OeKHRrPO3bCh8tmHuA5MVmD3xQP6JKlCxqH3ZsnDHp5oBDM0HQaNJwvP7KYZfQT
3m5D2ty3W1ccquqJqx8NnmugJHzPuhjoRkDVpbvpNV6filPzZ68hUIw14JCQ1GfdG/H4kTBxIohp
Bw9YV7WL8ak94TyHj+Fz2Hn8CzpqC05zIQv/LbEGaD+GSMl7lGQcA5KKfC3+e7vZkte37tvf9W0e
Wx6oh5/4yyVnJOSVc56lYeLmqN+tKQkXM7ERv1cipxCpS+pVhAWksokc3ZWUAU0bLwVBnIv1YJ/L
gCxhfbbQcMrt2eE46nnJ/s4Ppwg0i8f/a4vdG01UPo1l3Zz4fJefSXzxAfCsCe3QkPjY9fcvRlQE
PoCsRDIf3SxWI6hBL12kXhlgi+kt+WliHNsGsJzJerkWa1XjWpPzcjgOUYB7N4k8X6zknvP1xdVi
H1jQRpxi1caFoRc0RXCZCl+yDxqxUHE1/zg6HAQzDtbu3wFbPv/IokNKPDz0eMn5zoMxBsTKjeLF
6ki/iPAp2lfZgF6wfXgNz0zX3Nde6IIfIr551mneGSNxQe5Uoh8vgiTTNr1Q6o7DpDG8lsaAYg0t
IbQrR5PkiEw30+LkxTwZl6xPEiQU21kovdCE7iFy8iFzxzc4Yjot6Zrt9+BqvFhpDHOAgX9lMvnw
zohMIVwxMiy3XQpRk/7LNMqGih6kQKxC9Qnl/j6SMzp3WTr5gFOyLDE+09rb/Y0if3kcPiEEtX0T
nI2t9VL38aWFCKu5j4uhCUgE+Rzm3l/p7aZvUhNmTwZqS7kpebXMpVPS4fdoei0c83f39e9HdBLE
iHapZAbDhOTnq17oNANXBQ8sJYP0oQP7w3lPMe0+FtxPRpm1RGcKlR+Z2uf7Dr6fZpDSWHzV7xFk
i0CKisGbbi3aZeDoshItPwU1XYH9ub7UPlJSzDdwFc4zpMLjXcTIX1fANoHEkwA2vI8BShfj6tWA
TVQBA5bx1/Ktb3UyqsTCsvTagKY6Hj7FJRl2qEPUUjS+o6ZkycgL1NRKuCW/mmQQmcj6dzRQ757S
0eV7t05eQR1PU9eyLKhAFkjFJLg/C+95hBpFyf5se8P++xk0iOK1xaBiorZ54oOz/pQbBmq/xwrF
CxXMUrO53y9qhI5ahWhlhfXfd2GUVJgNrgEytlKIrCP9oQJpJdOlW6is0uNc0uePQFL7qxc85S8N
OgcsRtK4xk7g48/NcdzHEYdWyQPEwErR0KRB/exFXvv0cwk8fwx8ZMBQUxawzycY//B1X7aAR5qf
pF2VhZdpA5lxvYR39FrXth+jgUegnpUOSdsHKuVgyhlDUAgHR1LmFLSfIbS+oJdn9LYlVL5M+uAW
fIO6uxm9lpKdC/RjVrGdHcMndEojwcs6uaYJiB4vgdfhKMzFH4/3tAbcedeDD1LWkTamP9/rgIrN
jw2YzBOPBwBPYPMRWo7s3iajt1F0hD5bi9ZrUbuvPrQJhQElwp9c/qSEdMOlg4Hv0SlG/31DcW6M
oIaEuJnRNqALAH3Hyz05eIYACkfNkuZZvaLnSuY3iDEPRZT/hsCyR/oxR3V+3Cx1PIWbblAFQ0ok
ChiBBPTQQGAo9fXuv19ETot5OX2uC9wt8JIQMrx0h444tcGvHeorPAQQ2K9+Mo+YCpOfHvfsewEz
gra/Nga0gm6xeUp2ANEUuLBXZZA6tYe6AB3hzwQcRROLBhq4T2nW+phTjtEiYEv8ftGjj4hYQCeY
F7p0nGjTsIsA2RYujDGbXoUtEjJSQpNZSPxjm3HE/07Z9W7l9DN9odGczCpEzyvgpSj/4c9E2U+L
ju2O3vSaBuTNnDzhi3/Q1v80ZCSGwzScXJfRvbLMDrI6TjFAkie0ZJeIv3aVDwYIKL91SZfNlO8h
gv/MkAh8I9YqBMe+Q/lHUI+QKPKehOEKqxF62Y/1W8O2NGUbBgNLyhIoU0FxB7ZXo5N7lpas4kfh
ItOFzAPYTYHAvZrtQIerR6Uupy7kHVS74DBhlkqmaApQarbg9l4jGBAbRkGMd1AbBnJSbHvDyr1P
X54g6EvOpxUVRn7lo5HKQZVd9OmZAW/583sGXxAqh8dZiyhCUsTiwbPSA06lFZcqHacL1qFJrJXt
z76mFbtGv6CGASGQDrjCgyE9ACe1xrKXzEHYipSJrXfCTzHIw2aKfn/nCd4PM6VRPH6HHdjAypc3
8ZhTtcuJhNaB8Qv59DhovWhOPXlQV928A/6xf4s1CZrT5n4HSNbKJN0CxbCkNvFkP52XYed/Zurv
95++xiwdWeP3sNtYu5pMNBIYSwag0YiQ2pkelKgDnf1y0lKLMQlHHim+Huf5RGdxs7uycfeXAFRk
9LwQE6MOKwL5V54jeIGYbTxp0bk3+SlBAzuue0N1HQ/NldHYvZW6PoagDiff8RepBdUB9+0ZgSCk
91fSqkYS7S+jAbs6jn6KcTGoR/iyU7upq96vtkTjAdGZBJLUHuwXEg06kquYZIX0fRr0/JRxO2Ck
OqCHOVIvz0067C+SE336kUVp9sIeLFlxqWOylB/AozreZgbjeML6RsP0AnXc5zgeEvPe9BCkzWOc
4lAto0PG4SI3Z+ukYuQw1z6cBQGCBiPzQiIzWko/1o9CUXhfASlPVsVW/mXH17KxulKWvBR63Ast
xvuZ734Qk+n51s8xzALBPysPQGGiH3n4pjm2ew64x9wnRHmRkEQUoJml12KLZCpRvdZHcgd3ciik
gnWQe/TUXSBwkeCMgXQSjKcucTVtAIK2hM0GHh3qEDqK3V9f581aBDZR7cESJDfehATi2W6Y5Jqx
e2esRN8BmQ6cNDw5cgnyCrkbzHiAWV8XK7QfKiFueV679X2myj6aawVCERQir5FZBbzJVx20vUAG
JgBngrSOW8z2jIrCn4E4qHbsGzhahFfY9BUQojT7AEZ/fN5HegQPujWk1VFQ33SUL49zSN4omAht
DwS9XkyMWdVsBZ8rxsRL1N2+4Azp8yFiXo/IMtB+Q0rSgEsDf87yCQD1WTD+kErcxVDUoEKA3rsY
l/dGB+nIZNRT2XFfnnRCISU0Zs3QvLBSkZFTWW/yCoUUham4D+S/BlScjDl4njnRLbkBqern4++t
T0bIrosnA0KlooVx/rtzyFcLlgDPCVIHsIox0AWog83W7U13lSR00wvbQ7WWFnGM+mPJk75PbvrH
MVYvaOia0yB/iroQFSRoDeeL08qi2HR0uWdRaPwav58ZEMIn0g1g3hp4gmj/kemD+yrs+znfwZT7
WOgqO7TA/unjQc7k8/vkmEA+d9LoMegNGG1sEslrQVEI/wF0WY35Y2VtDYFlp3XN1Udi5Y6hVNgy
T22cOAqowLMd+R7j8gid8Z6f9G0UrOEDEEVY7azg/sPrwcmtR0cGvy1+unaqod8sXs8NImb0CcwU
RfQqOvgbvqWD1RDCejkol6djNEydIPfYRLpNccqZtuCuxkwHGGI5yAi0SJoRrS84RfCjgHpAxmkv
nzaQdIUqCbC8bzF2shu0oPekWh9c3PwHOFSssthIgW8+gaGDRfAlJjfgwpfWiZX33OQXWrQToucX
Sk/j8nwh1s52IVSIePhxnCCu0ezi0TuGOUkyulDIwDHy/Dj1xy45RTyeLo9NcVNn8izbVfu2L56j
7Kf6eVCna2HG2MDAhZbDxVkT8LY+wwrp7ul4RLx9c8GMAOciJs5BO2C/UffaMqEbpi9jIZKe46uA
CQlqNcX6iWrKax2N2Y95SlfNpFjl7B7x+LGPB6rBaJndSUa/mvNltpaO1R+kvnJ6tZw0FQmIQ5Ye
6Cdm1m8XZmGBFiFqClgOgmpnq8QtA9CbCfAVZxjPgihxBA2FspPwJ4EYA7GGJ5SSJT8kl/dv72Qy
fiKJMQnSTkffEozPn2YnYMhnPcZHWdcDCUIvjUzJgRVfSKQrECiF2HoPLQM68Bcl9iyuIfgB7h+a
pL/wcvEuRuDouDfFoBHnD0I1scAMwVb3UMAmwuTX6qedIRy3g1VDppSfYOVGTM8+PN9MVz3mUR2t
I9q9mfPi/VHDat5iiwe9SC4DnlE7i9+2fRJcaPoR2iuMNkQDm6NIiKNftAPEifECNEVfOEKDyqHh
gq4ZZRCwtwNTgHZeLtUbI+3SxIrczUCiFHBAnYgRl3tc5EvoDbuE62zC4GcYwxMsfjWokTYHME2M
qNj7gW6g8Qr89viGCuEinAW7BSpuc+ujq9NNK0jL0QHhWTDloKRYmXvpap2QgJ+jkfSD0yZGIcx4
yQXvNLJwoaB98pgX88+UDs8VcQKX7M6nNiPjYsUc8gkLHNem9wA6cjORzvoWhf6VMOP5YMNpMnjH
eLKwMeHGuXeeo1scHY57hOa5cVCS0QK+mmjRkxO8HNKgZz4go0IPi5FNjssbPRHSEsUpGB2Q7Btv
xuJeBeIK6h7Gz/DYqIeQNLk+Z2hygzsXA7FdvW4W8lXZkpiw5rjoTyZuYMhxA8D9B2hR4aaMeNBf
PMLyADUg9qNmlxPKQPUTPtbEyxRGIvyqQTN7TbqtfHRAgCEoRpGLpuroPu7xDMB/RhmSetu2TrwR
WQaIrhcOnl8hG9bCP4ewwoJbEW3AyGeIrwEHuNQ3CAPKoWEIR5XOU6S599dYSSZsbexlmeY8TpRB
n0vNhJkYrbjlx08yngK7P2n2JXu4TFIN3dylB8B+1kTgnYhdXMLgRfBnijLP1jJaODkeP8WNjYAK
D7hhHywMAk3EMsnTWC/LbP6h5cs8d2n43UzZcJTyDiqCIflPVj78XmoWehY1aeaEEk/hQYgdc/aZ
mWs+qf54nFFLnL+7YE6zwIjDMl9rDMzo73x58J0e4GdESbjTF3YnC7Ze5Zb3OZszJgTsc7CZO6o6
ZFn2qHit71u03dlIOT0VxUA4QgWMGps9yxD6ZuxKZCHkDvx7ZvGe6i+J81v0eflFrnZ9n1kyIuJx
txlKMQG8C45ehPBu7hSIeVAj6szuxbqhZQKsGHDageYLh/ZgQA31XMh4gsSyW3HhjitjzeRtJZ3x
haef0K5gdRF3cLsgDJUHHmsysS8zQeSHGTCg2Gb8NqxMIaTb20vA3USgKGhqiBiB8wnMwBWzXTDE
ZwIwxLLqR+fBIUGpeaKBpUENQu5bOvMQ/VQL6VwtyoWF9HfBZM/CfgAv2QGQn2HJYExDiEQ0PLHt
qU5Ue3ElYkG6bKlTo2km3OgQzcGXjrB2Ak/FV7Y6yk76Jf/T2wGAxIag7fDruYg30na7HkP2EHAH
fzY3/YK33SZf1vPXPgEYtKXFRPS777gUKDGbEN5W3ZKYdyf/of/Cw0EFRGe2JyiJFfrOPHnAV3q2
CP+RA5RKOb/PLAy0gVFYz0TqyRpg44UuAbuLqoIMlcyPHPQFcPksdINhH5EUne8MLzECnsYnBIbY
9Tdw+RAye4Ev2ADWoIw0b5iIzdtVtZAF1I+mEHcMegI6y4dEELp5K/YeDg0TKkwY9d2X1igtByLv
KUHz+7577fEJ+ZWRuoYQ0t8pu88tQVxIgMseqLnFo3xCzvQn1scDzy0XHlsvhPzEV2QHRPV/K5Bl
326tZfqD2wIZMF+QnsdX1mAt5JHrrdAKJwTWW6ZS8U8Pubx0Ys7J7a/0CsiAExNMpBCOBlV8lxyW
EEWsdsZ0hEVylc5AbIxrt/xMmgmTl781xYrRw5a100xQhUeyEb4T1WG9YtP6XD+kZ7lDwciO1TCe
+hGOJtwohB0dlqX4AFTN2WJpI275dBr9nBC5PFRFNlJOK6KtQrEpjHz4Wf0sTLA0yaGZQi8EFqtM
Cvx2DOS2maNJYC7FitC2j400ycL7VF+wkU86Cq3eDEyeo3v6FELVRJ8K+TtrWo9R+xscfZTx19mO
0EkKmu+sA0HZJPt+neJf5G5ausm/0a92azfxumrtWHW/N3n3PJEMxke7OLWnbF1M70tpYS0eJ4Jv
CsVx1+3iUJ9oB+1QumlImkisQq2ZApfHVhNuGUChWWdEDs6aX4gCkoFdqytXhUUjUom/q8F3ubdk
D6T1xZaMMqYdvaWjRUSH60GiRx+0oR8IlBgWBVUXRiw8FQS2a4HVK82nQ0ICx7UmnFkixr/wubbs
P/El20TIlywYYIEGJt42VvQqTRhN0FjprbGHEN5p+UMKIkNBHshwyeV5GwKkzF9B1yFG/EudxtZS
ofo7IVb22CFAOV0I1X2EMR4ifnYRHFHnfmPLYaMhmqvASNlV/pLRonSoVAyUHqgkQLnfjAtN6e+t
As+9e4O3+YjXUmnwBcGZeqi8cHg1Qhg3kbG3/7+iABXItgXQeC3yXpC/5M+0ysEvryOckjSPI0mt
vyTe4nr45OuclAzaSQEJ6XDu/QOXhmuE9xbpMm9I/l9WHleiROBtx7VgwxNaVQgCRx4nwdcPhH/F
hSI7/1xeN/6ob8rfwZJ0i6LoIG24D+/ld8md+VzMmbnqdorOl5zNY8Pxc27tLTlB7Zgh/nBrwtfp
uUQ9Th89n9592e2ohQEHMMoml8omxj6bCNsKcm/ufrf/Tnu/GOhtOV9lyiuocNjzWGe8wPh9bR/b
zx4zCxAlP9XlfmOV/4jVWO0hscBCZUZI+c2KW8eTYksRUY/paLFl0h5JUMNMzt8pWppisxHtHfCf
68f2z89FVK4sPz4OY5Y/h7xmL0PrsOW5vKe3pDMayoQDxZqSh19/Rg5QpICUvxOHXZSVy/Ey3ZR/
yQvhPiZ2qdkxrCJgIGh/0n//AJqiWwz526Ui/sIvYmVmjs7TGnLp2hu5FDWpeB3sRjfZZOGz71JV
svi4yAjzGStxg3bfBU9BdfnMNMypZIg3rklS/cM3cevgI+WV9NP/YVVFCNwusl07Ug7ZLt/x4Igr
9l7ku2ho4SAAywkTGPIpFoxQKZ3cT8qo21kTPsua/OvMUMXLZC76ga7JgqcRufk59k57HvjjvM80
he4cX9JD+RVOWB/XOknXimKzgGEt1iO1bP/ASuQqSH3Bs3zcJKy2kVv/W51fHMJNhweTJ6XEU/xC
DkEWxUMEGasE07BJf4X8IHBO+UcSPkU4zh/w7JhTcJrrtBPZCMGIzYWjMXoklkJmgMOji9BuyWLg
i5PTcBtotF0J18Rg+iVsBzOI6kLZJ/shhhG6Xmd2pKMkVF31c7qwtrii0kkFLvj6hYPRnNATEioq
tg4ejAfohOAC2yCwOZ0Wwh9GsX/BypN9Mf56pWE3yASDyiKEcduo7kUqQD8VjQN2VKpesVvgq4mC
LiUgdposQhQL+J25EsVOIRjxD+qX1BG/0CkhWAlJg+pAKnHI0LVCdgEbJLbs/lk/s2uwIWESQNeN
JIkuKK8uVvfdc6+eOIqOc1jW62IPnomSqC/co9CGhZ1xdNsznjdb+N798X2nrCkvb3Q5k18k2UFM
8cxMhc1Hu6aFvJRPoP8+yBb8dnjyVZuCxYu+218tqO+0HdemOgE89Cl50zfYSFv0t3/prBubZpqO
9TAHidRMaBfP8kU7R7SqHL3mx9GLRik+rsJAd61fpJluibKyu1WETjKXj3A2F46/91CddBnKKgrj
u2W5Nabptots9z0TdszqQVkJlF6EFirCzmg6v+fxtmLc+YvZeohp8EK08gGs+vruz6Zo+qePGE+x
ySY44qqIrtcMEgoLnRXRY+qyf51ZIDl+JfECxzKWz+IzSS6fA3kEZqw6vrrzbors1i/RmsBNtPwL
wjyY962MEYPu0EtljQolLFHIkb4T1vK/zm3XiZ4bLR5aLaR0Xd+jtURkwfDu3UMtxKXUwyNPNIeg
4ZOH/1L1kZiz3kUSRN5BO7YSeQkLioUP2ZcGCD0KnawXzPwa9Z91uSTRRRtWWbcrXWgVI6YgOmZo
1KHngikeVIq/kgJdZkOcBQGCvYBfPI3W3SEbIAhhFKpGrtZ3iASiS9oXThhkaNKUaCsMc6w3FjQu
GzZJCHYT7cf9WqChnQ/STEJnwCExomtOuh7THikCFoWOES66WXfv+/cFvzenTiwxrDYTlKM2Meu2
dICxgsSlMEf+G0msO2UrW1Lq4wqdC/6t3fIwwGrU6IIhmGM/L1hgd/T46Fsi2kE3EEET1CtMpqMO
AtvMBqxZERrUceCb0can4QYErHR5t5YEcPTmFPcNXaEJSwiLyQ1YYCQk4Ey8d6A2kc0Eivvn7qkK
ad1coK2jv26PcEJWLl/RHuluFAiteDh4NQ0SVlpJ/6x0jz+NMKqvd4AwMawMrV1E/YWn6DzbQDjp
qCkpqU6G+A3FYJQ53UJMu0Bg63pK/zaVRy8TSKuqLx5APsvuVFfws64S6W+tCtLwbs3m/sXmPl0d
k/mzzFASYIASyQdJuQel3vrRPfLQ//N6ae491QyA+wu2vOlVEubQKGOV30fwLEfGI/YjJXZ76PN3
tdB0Y49Kqx9DM4fPR3J+P+dRgjdKj0hqRbNPi+y4rM8z4YFjeQ80GzLesOzMSfaiYd7HPVrlxpo9
W4W93oBqfn7eSBUB2eig7acWlGpj/PgCiiCTQnruzYgB/4Ya+lwet8N7C2xUB+so0/S2wO9p9FNy
ih0m4R+WXB90QGoYA/MQV3QEi8VXlAQGMMNC92XpltXpQJNi/5Ohnt7rRnr2gtT4pUkC9r4CRmWc
Xm9ESuQgMnujlwJCKSn9D5qY0Uvzmro5HaVobh5VZqD4LiYAQ/XGa4+V/yiEOidESMinX6a9pgXV
KZDoLKtWj+af7rzIPGI43MwzPugGfgzozUJ7Sg6gjNGMenlHSwtiJO1yC0V4CQh3BwYGseSSFkx3
1zwBhFUtIkefhm8vdvs90+9XgvnMYte0MHp8R/1+f6Bk3+Wz/xh8TVKtPn2/WCMpQW/gnj7QH1PC
lqZJ3VP9I3D45wSIhJe81TAGyKCDnm/jdlR9raD+9mYoKC0K6TV/WO08KvqTRyOIpcWkuFvTcfOV
wyprx5aKtYBAD0Bk6h7H35oyW+qREL+BFJefagoFdVnXn7CyqoXZGUO1MtzWiGbPjMeBRRBTveJd
Iu5iXuMuXmZwx46BAocuZ00kzXtU1yqMwMY/EiEjmhhNDyFoPfJM+PYGWkUx8jJFk6NX0vPTXuSL
v9+jfPJGB0M+DnvWoOY+aAUlcQS6AweGvBU8O3lQPeRJUrwZNUO+hwyjuCkMpbk1i9D6Pk6AXC/Q
amJAT+jQKkEZY4w6bPGSBcP/J9KHmznA90X2WPWBbeP6OsNNAQT3cYF84ZF1LQKIjvV5hUzod8Lm
9lrrA71lNFee4KSk0yhC39IpfuHYPNesJvbd9zAaA7mA/US8gkqz+1DR8J7oMdhQX8BrYOdxvxzp
OcMZgaTTH9BheMxUY35nB6BfTDLE2BtwM5APfJJi9x1qIPHuLl0PQFeA0ykePoJ+o2VOdcgo2wZM
7u6zBrUd4DWHGAISjZtmIlSVLDinrnSuu6B3FQbzZAzQasFAgqnDngzYDqlG7B437RBtcO6n5ome
cuT0TGBxfeT9TRupYNrWauPmIzg14McZqzFb1M7VhJ5DjWYg6/RQHdIRdTLTZgalTYAAFDi6EU1t
kFWjJ8plkCvRHEbcBYMFH74CLBLTiVgfsFGSeTaN2FNDITrYF2y3WA1gjam3/MStYLYvKD7ZFBIE
N1NaverAKMfptA57p55nMYrCLbgJ0pG0zBBtGfzrbt9hL2mD46YKFOQ9UTkaFwgQjumQKAOuFlQd
3Ojm1WdU0eER5B76yvuOakU8xEEruTiYrzjvP6PmsnFb4FeoCYy5LO0XoSGgkNlEzL/GwpnSIW3l
L9K0nKhgg/XpHX2ZBdZbQJOEZzn+5umILJLZfDuWkB/0aAC9x0LUZ0UukE86RnekuHT0MFJDxwKI
gwofa/SMA1XYDqOehSymz1fVBCutc34fmLnfEnhd/PXQre750ZAxKlRP2sfgA4Y9pHOQOcZTALVH
SvbkrE3piGPBqybILfM5YnjNbZEzmm0Zam+Rz/ge3SNBKTO/Qr+ORV2H3OEqSFbKWKWjggipaStb
+T18YxdAK0zg6yEEQ8bZdJvqCS1UjDch3NLKSWIeUSfnrXW38NvfAv4G6cMHK9nsICVINzjtGE8y
NHFkXjeBJInpACmqAFiweRY1ivYQ7pbVATZPjRA8KZrs6iRKqOyxhdchK0PRPVwK7lCfAPApII2A
2OtnGpb92KcxmXCc8aiXL7l9vc9IH39Lz2L8CYKOl9I7SwERT54MZliteMcEog0acL2fvQGVCAv6
CbnI73pjxhwQPcwQyCjMlZDyGq3VKZAdKmwkSEmwYqbzNPA101dB4TAmpKxVPVaYMu4CFUw7eMsg
uYBLQaUXRLvmi2oDWAwI3QH6UpA1HjwNleVAufrgucuzTFPqtf2As2V0cx9xXPSy6EUVGuv+CeVO
GcZjEDLYFuNZdg+sGp/JeviAR71+7fMRi4oSA/9a6P5j6wysB5gDfgo8CA8sg0mC0iV5FeSlEl76
OOa+o1aI60u5rv88EjIk8+F8A7QknyM1izfyC6COefSQeLW6sQVeiEu+wZKF7fPlCgZu6ZZedHta
NlkaWdQH9PUqAf++qajIS7dG4oq2DnrY1AWxYAk/sSLZkbqpB4TZp3B28hs/B4Tx7w8SMuipG+oK
SXLVANjrImY4ywsgu1cDwgU+LIxTF3RODR95tz2uCrrIUQUvEfImw5YNIy6qm2hcAWsB8HLQcbUS
s7TOELGbJjA4RiL0GuoaNCSQY8f/JUT/pYqqU6YU4iF8LPaJNkUuGPUrkl6uBfJlJKI94XBO19Za
wajDeuZEMYowE1Jx5Me9253wsLtD/l8wcmu+sHHfFyMg2mEVcZGQOyYSjyqwVwbFKH5tV2kLG6jF
r40caYgLTRsysGSRSIC1eE5h/P3ygfziSOErPqVh2qFyG6melC26mGBuvWDd15PvscI5KFrqUTkt
RBJDXy4tSCBqRB7fQawiawrEkpigvdHc6m2N5NLlFUnT5sOwpDgZDILen9unz16LVZTuxszM2inm
3woiFUfPeI0+s7wcaubKJE59Pv5bfrKv+69kK0OVLZ29CU+v5+XVzpIXqoFagZf0Fy1Z7UL5hEcI
V7LAvFb6lJmDAvRYHTa0jqeSFEpy5fWbn6wHy28KRoCT0TJXu5XmuVePFH0c8xygMikNCu1Hg1xa
bz9s1H1u9peOg5kvC8bcVBsfdiU49/cnFmvbguIWAQAwikcU5cZfnHtL2aFbR5bUf4X5A53Z/oIM
2FCQ/3zabIUodr3obiCshi9LhG0IZFrvYSzUX6o99IerhhQj1IyZuFxs7Px60WF/VKvuuzvm4VGf
59Whb+2R+RhYiEAJkx0qV40r5mLVJX1mPfOcx0jrQLxItsc73Tjv9XQVgu7XpnpkUTYnDIUaB+nm
vBsqSFgpHnpUpjZV1FPX4oI1QA6COEH0RW0ObTkdVKzoMzxa/3lnyOah3oSGGN3QhvIbs4e2Yzax
LzgzFHp7hhDmlbRJDjZEGnZM3ToEnzSvV4161TC3gh74CWqpvkdJgnpdWluh1Gyq46BU0YqiZyn9
lNJBT29lMr0XK/M4yNVfldq3wldSbOgkpvR/58hqxd1Q748Ujau9en98KidSWKVBC9nLhFlAdW7w
BXm1dH5lxpLwOTpqFYS7BuWPRsOoRNkdoRU68J75usn4w5o76zhDo7oesoc/VI9Pp+OaQdj6eI9N
VXn0UiV18TyuYuYyxVqmBQuoNlJ/j0e/a9Zpu0AhpoLw8Tg/+osniW9fTn3MFtUt6/z9CpF1/NKr
EKJMpLS9eI5gSSqxzQ0QJJMKRvBZsmHs2lbjwtqnNMga6dCnoZKv1WYga9O+NuMaFPW4eO7ukDGM
mdYLjec2q+4okdEzYSeuUc6V49W3Xil0e3vxrWOQyQXpqHi2ZgPTdixZA84/Vn2DOjMxVBAu9J9q
/JtaVBzQfzU0tEhPz+Ym/sE80vlraPlW02N+iJt1Y7F5IZsS52jILO7VuF8hHkQvKDvV7xTRHKEJ
uE8hJ5GxmHTYJOTBTh2YlTddhjt3Jl8bqAFmY/01ZgCQvycPyLXWIGPeFh2sdsqyL9NN/8FK2z6E
8lhv2sbrslj263F+eJiLxFxn5kaCNvY4fbUZ0GGT1h/JNbkf2S55c3tCBUVrxllvFJGYkeNQLwl9
hvZ+Yr83lCEOcg26elr4RF0sN8A1ERDvulM2y7y/G76L4X8kndVy29oChp9IM2K4jZkZbzRxbIuZ
9fT7U/ecnuy0TRNb0qIfBXUh4Njk6tkKVpN+yYymt+fYOmj5zbfJ4nLngjDkcInJTCoPMjBz9JSx
JjPdwvdo2lejJ0aF8pDvHdpiQfst7Hur/fLCVA+tR/CnBjNuTZxe42jhQuzo7r5qFk26xiwJVxMe
BPmSIkyRX+jTBxqK+mKgymdJyULcvjNjotbnUL6IBRNCcybdUYRnaRjAJx5QTz3GX2uTAlRiHmdD
J8OJZ3z/yqcJZ1yaD/51xebTPJvlmSJDVGQSqRD13IpWvn2zymmpk3/in9oIIRb8rXa0zZdfrUOc
gASYUL2IVKt42ZwY6kscnLgbQEBpc60JPgMkaqNJX6wNdjxkLBP27iySeoeTxF5n1j3tVx3sl3zJ
WbRiG0//x5e2qT4R24MpcagIDuktbt5tBaiKQirUsUubP7ETT/WcFpxi3nQ3r7y7yiNJzlV1qNqt
Ddpe0uGom9ecjXWG9oK9c8tsrgBLx/SVGgTCYW6u7GMKclXQhZrLF0n5bQkos7Nf7i0jLGrPcrsZ
zh7i3VmG7TWFKWx5IBAkG6fGWbic7+W8Qs9NFAAQ1TIMzkq7lrJpUD1MODkBnURjCWO3+gyXuyXI
Vwdzt/ZRv3fUoyTvur3K8UwyDsBliTwMasaqg5hcnL4IhGBl84IxoltNaiedQJMSDaZ9QNI7G6UW
MTO73LAQ6T9CPU8YUlR3G9FJ9sMPt0yZlcZfWW46K8puE0UkEGX9RLirgriQuOpeqU1rmZdX+7h9
k41ocGBgxrBrMpaJ8sz8dOwKAiwLB2oYS9Z4foZU2nOCMWc6y69Yq9PUBvJzu7HPfS4Fae7nxJdy
8yWDxdGggoTwLE9cZIVxC62Mqkll6fbZWq27SW82s1IkTNw9mg7oYi/Vi96EtRJkGx4to7K3nZNF
NBFFcUqDxD7QpJ9KbP80nBdNDXgagYIWf7Jw8+uMafUuJDtX//OEW1Kus35Owk3L+YKI8YWernrM
cBG6jV0rbjvn3uYbNflmyrm1f10Ce+DWzEuXT3P1z0uB5dt91qxdb21or1L6xhqpkNrKB0i0lwbC
B1dek4sSFnM8EBz8QmFMOoMGRtFslGQBeJM2e4G4cHFs8LyemmBSBaTmTnEzSOyg24NkTjW2q4QQ
BcqJHFai90JhRfq66M+cdtZQg0Mf89bPCO1jz4GM82QFB+KOCuEjaZuu3vQM5zw4u6e2nibBqs5n
qrvsad8RqSKgTQKMZMpKFgGYsPlU1qrO1Dxu+1Xrrmipqetlac9cd1Xo0wq/HgpHjKLNohTHqbhm
40geIcqFnPM6SQrWxAlmpTkEX3qk8Y3RqXg+2wHKMmaFychQdmF9bYONLk6pKXe8raZBaESLnNBe
fysN1F5xIqFP9U5BRjhxOoAUuv+V3XtGAQ9OVyoTsulZzi6at/OLWwCgJCAncrwlAQTEBRlA0VZ8
T/h9ei+TZ0WwdXQgqeDsoMDQNrrz1zH2XfjXGDjelqYcwgbHKaIJ48ikGtVjV59U0RxfB7EOlr8T
CbylViCcwEwEgGcAG+ZcHE525kJGEWTxXMk18L1zdg2Yyf6gdB+52VhKgqzI/WnFPxNYreNADCVA
mhv5TxxrPnEzVfwhl982V1Lx716oK7GdK+VKDQycWXKHuKNf1vGB6y4qs8BYaUAXYOQlUC68o0ER
SMKa2sbrGGE167SbcBxlkg/zlAqGFdlKqfr27C2FPlV5NFvKjnn9T4W2rRpzR4jDO9toyQ64E1uR
brLNbJAVkX0o7QnspDfAM/e5i5wmevm7khMYk4+SATSQXjCxnSnCuS6aMd77hoisLbkRZnmsUQZj
lzdHLs74S8Dfd1PVgyLSyonypzogGCRfkETbgswSyP7i4XQ7jjYZQYmcwJuKRKtLrYI76TigFnr8
qpqDPYazM/xpoZ1l6y63Y9STdHkwO1S4Abkd8kQdBSLhvFzsGbNzOEaZceZtlt2JjGXiLlh463d/
lv+9LTGQx9Ir1WaGseTkH9YrL/zLlUsOe+DKqFP0SZCiQaumYZDOhuzk+tG236xex84qlPZuO818
UPrkhd4jJkQiyOBRfs5Jt2QI9dZFrX8BZQ3pyhVojUur4sqGOBH9m9zQ007JxaaXGESIH25p8NRn
ibshMiMIFtqUMyS5FYlH4v4stHdeSP7gPIV/Lo+JteW+ydIjo+cq2cN+IHekFFWN6MgbYr2Fl5Au
vWAvZKfMgYBCrxZqIMMcvTxo1BTXI0cWQvwDfWtj7CTCl7xee9bj20sWlrprwq2iXnyDONQ5YyBR
VpXFvDVribTWp6YMED7W41mNDO2oIB4Ba6uPIJOwzxSoguNLK0+51TXCBYvg/bdTLyoUrkKzVsxb
Uzxidh9efPSMdRO+kmaSGksFIIcEu3rjuEuTji1nbuSrUtlZzK/tn4uKyV7V5qMPNik1yFPfh8vk
nGf/5cwQNYpf0OyiOpT5Sq2YXMecvrzgWqqLstqq9bxpl028tkgtkhc+gsZk6WszL5iJ9abw3kO2
tA09XloPHQa7r7ZSugzLFRMap8xsy6wjxzOGkVOTojiviAGnlZUYpWyNN5a4RXhWFS/Ylm/HUq3u
epZwcatZC5OoDJpuSbSKwiEiH31sKg8wCBvj/GrqK5kkJhwExjuHEXdFno4Q9X5/MtSrmz0yOsnF
lMLmJeFXcnXsZRxuowrtbTwXk2VuXXPhWPk7KV0boGcYropnFx266G7XXxosEuuRmGc5nfT+NvRX
kjCvyaQkya0Ur632IhFdTmctztubacpLhZ4tSH2wHPESAcdxesM/wc501MY7EdqofSrFsptFFmJA
SPIMAc6JCHhKJ9kyk1IG760TcjVv+4+MsMe3Fo2PaLI+EqzWWzuxw7R28HHQRycbwbAMTVYc9eQW
ExLLa/T2aYKOR+cSyleACBMRgr3QYCmBvN0DcDZPmC+ehhBqLmBMobNIkusfDHOePLT8TOEYiIjm
bD1pJxA8SOaYmTJhT0loclWX0oMvGXNIXHMcvt0qrGdtsN6kbPFpDiOu38nBLRZycMLPpVZHvp1g
zj3CVwmDLEYMkurqeBuF8PgS8p+uQgkY4av8hTyRVR3wDn7I+xPljciivwnik4oWBOedOivSq0NF
oVvczepXYvqYZtpWiOc+yupy2kt7P1umJmrddTeoQYqbXx2EZltqC4cqd1L5iChsyL29ysCRJkOy
2nU62bc3BQcRASAFyith5gYnqNrI80cSdc0hCTG5vYISBMr5hMFGyU8F0nBrjtMX3TweWmdlL21l
yUPYmvOy39IZoydbt22gM0rCl9kwyX++MEsKgNeTarI8gRYtOE+W5Gv283jPftV/dBgllYuqbSud
Yems2VBwyv/q4lwFiHIPdr1OXUSC6Vij4RZs25ImlXaLghWFWUVABPU+ZtCoC9gJGgqA6jtrKxDT
owUCt+9rZivLBGNI21knVxO31XEcQqPbNzECM+yB8ynT+GsJCoKpHtA9SGzGSb+TjJe8DHvUbvK5
N2dINNrwKUvz+EFLM9ZueYUCI9xx9cG7StjQqcVr6CaicnYFNFkslqV1iXl2bJiHba8RMs12edzp
+MzXDXFgw9LaxF8DwR8Te5X92eWxzzeRpsLqV2ALCOJUHGK8yh5MP4qCcRlenjWxf0N6/F0s16T0
UDMgyTSOPwvnwMrhG80IEXln3Yp81cdrH2DG6O5etxZQAdTY1axDU9xURNIJHVT5UPj8COxJ5M8F
hBoJj5oeUZPSnCq2CQTS9cEa7aUyrrubK5Cw+bbMBUSSph+b7C3mzKI8T6tBCwrYcQPyz4tVJoMs
zkVIcU4dYHGfCB+x0MEsbfV0DcPBToxbHPqIaySQc1RZbk0fD7VG8KsszqDjBKVV3km0Ji54rGIv
wJ27+pnJG7ufedVf4hw8Eml95a2mfwIAM8Av8depdTERAoo9a0ZEfdCpymFnZykZXIB9HhBdAi8Q
SJuW8EVZ5+zmsQc1mINKdBAtPR7squr+1kq0ZWvorZJZg0JE5f+ZuBHsZZKskmRbGzMvXtHUbmOa
8UlevlskwCMlUIH8tCm15VrLNGSv/JwTK+JMgtCC9oyYHtBVz76Jd2/gKU3Eji3BddZdy4mVf9C5
U0cj/QsrNSVF2fHsaep3o6xfEoxlJDtcBoI7Kc0/ePcfXzvCDxpEQjVpQyUExFUDDonKPIjegKXE
tD4Ug8rQTSfsuxgytoBoAbyh/iel7aulx01hxKFDstNtny4kIrHTQSsHDsdoVOVno0yxqlvGufNf
AXyvyIl20yoXQtvN9uB0m0aZAYva3rZkRyx1gwoYETE75C5vqTsAG7sryZ14YYI5ce1F45SZ3xJM
TOtEJxA14JF5uk06tr/MbetWvOXiTTdaDFA7x1rJyatM7jl7xJaM8Uj2D40trrKYNz6NYcE6zI15
PDOLV0MpMOULiEJLinKeSb5PaD9qdGepENLoWHtTuKXFxnPZqhraKOVpcZkHTOhc5h5lK6p7TgEi
sjgX44drgGj3iKRwcNQJ2xQMzDbVPxb6vzDd2T3aLkeaqppC3nw+SsuzIzWTAcghjZfedTgI9B5d
9oxsaDP3E3O9MjTzQrVpAwlYnLCVKMSLh0fYISKIBPpMXxPlPpZqpqFkEsFNQPbDZ2FqLoq5ZCvT
mpYlq8EzBw9pE38XS4gn0OR4rMcGP8UcSz3ysm86tEwkl0Zf17BjoY0HLq1HKeRPJE173PCNRki3
14wry943mGw1RHVa5XIoGRSKlf1nQKa5YPeZ8wvQaKFkKx1UmCVcBeGoRk7gsAglpeVzjHHyowQE
z2tWzXQj6sAF7T2yvm0jTYW0Wtdih7bVS1ZVKa9jq5kGUDgJAWVJ2mw6A79IKZ7LdwvT6h2HRpwv
ynfjT/+yIkI3HdkhuG8M2KxIQ9vMtVyIdFyQqAhXl3FoI6APHR237aH/Vs8ezleHJ5Z9Mo8abxo7
7s5jkCHuY304oRkC/sQjImPI5coSiWiP0a9h2kxm+A/RebdUw2tjxE+opyE8uaUSGVVYGrHYPI0b
0vZNtzVuoO7BU/7gtoKTVXht8+Zo3FB6H9Rr+Ca9jZfESomCDxqId4SKjfhmxH8swrx8ZhbeGCIx
3iVfzHuhom1d7uWBl4FOmmMth7s+8pZbrOH9hChAEgfeEJjFkyNdBX/eDcpoRH6owR0kVojT55wK
cHoVQ2edwOQdQDRQtAftMsjIoRtbxE379J3LPJ9DSl/B9e5HTPssmPBAIksWiR2s/VAUgEtwvOxj
IPOJcKvw8oPhjtw/hBkq2VccXMRx1470DyYw8UOwLz+AywmGiK8KfwH2O+nF63PfkN7IHJpwzGho
qA1EhcY1nyMAimymopHbjApia7F7tJMIbQRNGxJb6R/OnO6/rzFYWhBRoc/cU7cG2FVjjr2pyGex
L6EXG8yqP8a7f9QP84IW6s/DQYZ1hTdJ5iJ6647k16GBiOgMOZqgheIPE+RoQ4A95XBIDqZYt7lV
bEQjUjfJ4DI5CY+pMkQnQa8du2mC9vhiSEZYSwPN5Y4zpfTiOtevfpDZg8xgD+HmAD+IG/QNj/zG
HhKFHF8D6rASbvgBCEC9AEbmJ54l7JIr/+HhVDh1/24lkoV/iQLl7p9nAPY5ODQ8uO5Akyo3DGc8
lE+EAkMR+QyxJ8gjfwPxnnx4SdUH3la8MHezPDj0yHMJYxht/mCwtag/xku84Mji0YaEwyCCZhR/
x7+adt4UIXoYyKwjpmqUpjwLErkfg0tosAsNoX9wHIwsjsZjFINY6ByTxXmMK4HB9c824T1tRAcF
0+s/29FNehWX9OQcCCRmXYH6f8E7G0f8Rok67h5oqtUHLVkXlmRjjmwTswscJQIVzhni14S2RDWO
ZQaL0y8gADeNykK6qaR5f+tv7ik8pSde9Sv4IB0EyudqXHLeARW6O0rmd8Umu0SDQoFeO0JwoT53
FevPKbn6e7KN5oTzXVzEAwx375BhcTcf5r6+kTN0k+bdhdylk8P2DvP7TbqRusBh7RXuuGTP4Mmd
+Ygfak0n0CU3vEZHaAsGYnCxjvY+R9BQPdL54Mwd9JMKooJ8l+6HJAVCbMidtFb5Kd31Nw9bHhIQ
7lx+ivDFF8fqaK26T3hCM3ySzuxH5E95glvHnYT5p8PNfCkJGGs+w1B74ZnILpgzUQJzJ3gSwXQB
Qhj8psDwgexBaTxl/PMgcvLi6tn+mF/Q/5h7MNPzZfzb5INV65/ZAn1PfEp4tdGTnSlPBzt/TFZ8
T34eTlIenOrDdaAbeDBs8JYRs6qDDJgHkivJF/ILZTT/jkvPJywgTKXoEgxQDmZjfLzxyIdYZzfa
DG5DsiIqkspoajMGHx86VjSevFgGjrtDzBVtMMFvUCEheL6wa914H+zjkNCMnfiRHclwelt3ZrDy
PFi0XDZ/N4YK0zQP+xLx+kBaa+vqyYM2OHPwdn26LWMQcpogY6LxQ5K/cY2h4l/FNyRoRxTf+/Im
PtSH+Yg+7CBfPMLm2X6HQDCDlLd8McGxH9COEGWc/KkBefFAo13Hp+x8+L2zROz78C4lOw/iY0Hn
fwb/p4fhxtmUr/7GvAyDUHyGPA/pNRiGGt5dh2Kp5sHmsblFh3DXv1ibuAD1SuKh90/hrvvku+Iz
PFbFh8vfvhiOLU9o8kFU/Mk+PW52iQcrPCWHmO9TzdJdcBg0FqQ07oQtKRNHzircPx4XFI1caT4h
o/KEKenEnMLEQ1pI9U9bjp0s39lXcePeB908C19x4bZ6LIbMXvh0zigXVzU/yiKwpMPYle65otWB
J9riSqe8YOll7/uX8Uph8vyYCFAe4tZzERB6y6IKj6r0cGtx6QnpMQfB02Ia0kx5a6VLISVyhCZi
RY6flYbVJJHVldzUS5fe7IajvNwy4Bx3bhEhO1APIRB3qBoLoaXZ4ZX25llJ4qfhhJ+4I1netcyf
ukATCZfhN+JNqdttlstUUhfLEmi0QwRHf3tjUoOZpguliY9xu8o75N2cuQvdB0qN51GRLjgBl142
i5x+adI1UKvSJqNxPM6yiViRHMzkG7IQtnzDrCHlQF5lknorkgj1uWVvMu1ZUiHPoRQgpl3qXbqO
bWcXcVK2KptSZnGUrq2IKIzYfPVBdtIr7c+rYlIXxlaV0XTbrUvOzYmhzEIqM6XcOlYlOEkfVqhd
d4lT73Rs2b1BHDsebQsoJ+/ITKHzqLOERRQRPQFLYqGSkKNgHtNCRmXUzKMy0YhMUlzdo9wKM4oq
Hak8koQ1kfEXB8iIEyqJQnLYBP0P8HoR5Dpd39ZJZ+MgF8LaoRNO1KKz2qUbv/W3AlshPbiFKWIj
sIWkuggSoblMLe3aoWg083bNrU9gC4nvUexJQjF3tESRm1prhX+e5BuhhAUSlGlGTG7GE6EktA9s
HZJyn7178qXBpOdDKWpgLxzD9JqUJZ+03y4gggAmuYsWkbcovQvnIbV9OvE2ahDs0bRGsne2CPs9
Ck2nc5Yy3Q0FTluXguUS9jVl9uwr8UfMIb7DXyX+9dRFLq8QeLH4O1Ml3FrNsjO3BW6MoUvpKAPT
FjJSqLGt38P2pBi41qq7F97U/F0ra7H8bZj0cn1tWquhxABRbGtMM+Nph3cbn2syCUwD2ee+Y6WJ
N7Eew/IsqGfPS9wLTQHzsynghhMYuBTPassyiRw4kC89uG1+qZyVFZ0kgQ6sZFPWR6G4KhwqI7w2
CofQNJkrOEELdpJCe06G0rFD5T00xGWCOi7Ei6caPw3WpbCdiMQWw/prvTPracwS0Jn3yZy9/zKm
mUpycVkRUOZAoEvVLkkwsGXtuMyln5yWEQ0OmQL1cq/5LyqiE0WkgwGy6ZxWPgoOMpjzMcHbisX5
Fd1SR8FHKHITSAUkUNkWBpDw1bDTicFurBTas9yW9tEup5nNi96TbhYp09BdmdU64htkFVGBztYx
77p+79hgavInQc2onAXlrQ3u8t/AD+c6S1aKZ1zGFZ88MumZa2u5eSUcuSsRa2G2kzqWi/Qb13cP
sWy5FrRo7BsvpYTa3DbCPkZK3jocxw9q+e5CzlLGQ9cfTUJPivM1w2RcKjfBl7HUOlh0f5RAm0nW
b8/JXxNZhiiwMgBssHeXJRl71USXSKtn5YD8pXC5KTgtcKljCsbSma5v7GbtactexYEN4F/U+6aa
ZsouIkdDgppvaAbHOOQeffdIzWuZmOB5tyD8WoOOFzY76xQKYp1zaMNxuKSeqPaUFKpuiK1u1XGr
ADERWCEsm2iedRtZWtTqV2lPNntDDA+BuOk7sq0886cI/IVL/k9jzMV2naAQkO0VwvagsBcyqWCe
OFPZ4FVEWTnE5UPxkb/m6y/bnsQJauWRxpmak0fDVNNNydw3+7nYI1HZJyS7tzf1K2hvEBd12EQc
ZO9gAuq62cR318wTKYfZu4eXi9BxirFpeDEXhELgpOIYw1GKkxXCY7ShXETYG4+0g/zik5NFm5qz
Nsxl1+5AFoHmhEkob+12ibTEidnulrd4Wu64KYh/ahUqj8q9jeUeCeaq/FuQr0xZZNXg1NkxoojR
ojWsWY8Db6c2a8GbqOQPokdFte1x9hRDoovDgZtLp02zttW71K6A6GLhqeya6mrGS0WYIdOcGXvQ
CpWkd7ZIIJg/eDHpEIOKA5Z1pqLJHtgdEhPF5oJPhL0wv8n+WCLQed3VTh6vAuuk0co7XOOW2BT3
JjRsrlhikCUZFJgDmyvfLtvW1DsHRxOuuj+V/bQOn1w2O56JIwJGIBnwVzZby3z3+jvMD72DuTR6
agIBqKHzUtY5yKk+4yRiJGRNHF1qr8Q7KHLYQLcsAKfZmOPmmVIdMdBUUY94Ee1zLDD25s5TwavB
jx1zMjB9OlTOi3NUPXUSQLNjwsOrstMIfW1cIpBLFiVnOTQSNSgKR3K00MlIRl6aP3PrzPC5gQUz
lxTaLROutbbjJ0TtYYHnKFH3MvqmaEO/UUgEavMkvIsqc5HoOL+GiFJOSohi3wmleZKWcx1itEjB
FwTc/Y15EdRqHibxwmqQoEUSXjnyibaSuJTYZSvzujM2qcCe1twleJkbFaaRaE5lFrgTYpSyHP94
buw8Ob4YSXQTu6VgEM6hVlvNHGJAXI6FmB5ZdCzUz3s3/Kqce2HMK6bTjUfRuIwTKmiUU6LcNSRv
bFwo6d4TZlOWwbLklGvRjiX0D5POCmEzqAuZXpw8X0REv7ic57Xg3INe6CIQFptgyZkVX2S4Wrkw
JOpOONA7VkdcQk9xhvKzUEINWdgiRetWk+BjC8MKTac3TagZf9+hzGPi5aj/0qI7oTBCsIlIQYeS
MWtlRgblpoEPZU+tGQ09Eir3QhgHaTXVIKWtuDs4MBsSlwRPqEuAEXohtLSRwYghBKakw8g4e9gA
kz3CUBIUVxSVzWouOYWXKgPcNNWxiWbCN/NJ77zMpJt1fjIr1WA5aGSQVNk+pxiiPirPWCh9RPYU
5joxmzl2MrPEbp2U8sowy61Q99coLPY+0mdBRmSc+PNMKYjOEg+e724MP7jbVf8ZTPRGuPbocKt8
lbW9OJdWDHYFQpbGi+HbCl28FEzW4IAoAgz9KRz48L7roAdzFPdUup5ScBPRyOZF6+0kv4DwBlIC
wUiVdCbXBvpoTm6M1JgSAvpJkcuqMEeU7MjULlgyoI10y613BvmroRmwZ2xFQ6bbAHxS5hTaE3YT
ZRcd1ZyOK7sxrmy2froh4QFTeVId2qNJn1CzdMpdSkhkieN9Ewkn3fu0qyECtQvRX4IE2PDOtQ56
oX50loYOhzC1snH+gKCloK1TlwjvyVkr0a61PD5+vNAtiBkC0IqVWk5bYZe7T6Peyg1JaM3ZN0CR
nIWnrqzy4DBZ88fstAplqXUr351ppYYKQV51aFpMY2tnq8bZVDUC2mkNdJbeKkyDw1+dPXVjmR/D
uIYel5VGzgiB50pqVvQmcVSL/JlYLWSj/amANnoR6SNWtHzY/5oH2qtGAUBaF21jExBDwhfqJzCf
5MXUGoa2tyhPod0BYncq4pHuGFhXXZiHNiQu6/U5QMsOuhqglRXdr2evjfJgOmfIqF6DeF4Y1HUO
ytOD7pxFahIJQ0mCdBlLx1TiMUVubx48bW8rpxLmvPK2lf3tTLx1wazAwRKMo3iphYR6TmhM8qAO
e3EKH4CWodronMiDiYfdPxpiR2cDcxesBAJKrWWrzcHdez4XGRhLJ3n1Gpk96xofCrM0fcBkuk1T
ZeKQ3dZMQ5+Ga4vKRSUfBQoG/j6fdbQ111NNe6JlTrCvNTZRhAaHk5qML2wxMbG168BZqsKih/1H
Rh3nGFR8xKj2CiGxj7IdAj5plpILQUpherP3XXjuXelaEz9LeKI3oTWT4VMG2ZTtVJRkiVyRlmqc
XwE+rFUA0Ab4qYs4eC+97BrY6H/YBXRPMq2FXTxo08ZisEUVbbb0v00a9EelwQoULmTfOSsQl51D
NYHZTiwgLqccbgIpMuosK55DHqm24UWmwcaF+0cPq4C5VsZaQKUnJPPCmjDlUxOHXUtMt63xh5RJ
a/YarKUA8wwMGLFjxodkKksRiLomP6me0YERODe/fwfhXxPSZOpxkCXxpWZpGDcQ8H510TnzDBAn
nF3eIZELl5K/yAQLA6k6wfaHf08akw0sfAjcayIkDPMeHbe6l8ot+mhsQKo75yAaiZM826FWrdtv
16IHlu/Ms42xDvwVyojKn4EcBA3trFNH+2lRHWNSCswfPx265ryxRw8wrXjkkXIh2UqPMMfY4dXt
T7l+heZm5e1wiBUU+AKwXLIMadhIy24GA7zGOrSxNHheY6do86DZVfaaNQSzaK/OZREkilghdSPi
D1GdS5QtvAR6AGFPL14a8Rp4e2TfojlzynYadFOn5JU0awjlgE2s1DVzKScv1DR3PYjzWYgpOl7J
2W+P5SLlVKuwy5VXPdKhTAN8aD8F0JRth2u/gE13riASNfJEpcqWVqWeW7RfqrodhMtmseoT6Vdt
kEYqurrlW3GCcY+qQTlyzhjOtkYbrHwWtdiiU8l1Zmq8L/Ds2By3bRWFGxNtlu91kokNLWTqyKiX
o+NXsOeO02zT/O4Ey7ZYmqU5DkEz6qxi38wJrFFGrv5C0yfjoFA6NunAafWvFR3biv3nRDXOlvO1
YlqtOS/lwrVIAJZF6pNvCcELuWP8pCohJIheo0Es8Yhbkm9vLc4vYWrzCLviN4hzcDuyKERyVnyu
nVtuOlVdVW74q+bKOUD8OMSBNkd5r0T9TDHNr69xzDQNBnb96gxSvalc8PeBUK+ZN9ISxE4c8Nt4
nIbHnzBfKZgRbG9ctWS1ShQr+/nYTo1RISW/MLmWzSbkTs/aNybmvSS+iOmAXywPRPlg1VHIMlJJ
3C7p/AGMQ2BGzSaOQHzZLF3XbOvvcYRwBTTijoqrSnS+vTEPJvm2yQSK7ybtxa286WZMhUvrFC6i
LVm0uL6MOdj6judrQ7fr1Jk7c9KD8JRTcmbvqqvwR5lRC3491qaEaNK8ZRIYlJ67KzAAbxtHX/Hb
Q6WYYwr9EGjzbxF/cBjh8IDpOrcoB0XTyzZqpN0Jw4UawEoDrS2c6FurCzy9hFmNFWlMUSF5TiQf
4SXnFwOOSiRwafZffCM0s/LvwBDhQrxAfAJ8co4CGQVwC4IJepDsQ2gCJrohFukf8MbTXb70PduY
IWyTk8szYp/7+scSVId8Hxyhi2CS+JiebeAjEueu5rXcp8pPnA6/mIW6bfjmPfGGOAq5b14G7xov
7PA7rgDnAdrkyIWBEgFTR3H2z/zkoxpim31ljaaDr7Y4yP8E2DiJODqioXO+fIZ7yHzqT0xPOPju
FepHSti04a5bf/yY/M000L7rPS+CXUP69qimOaJy4vINS7+JDG4UROPMGDgV8sO5phBCeje8Vi44
vIvw1yFsAgPAZIF9o4cZHm+ceMwB1iFaTKX184d+N7UfwVMBFDP9fDASIgUjqRWyH4QFEJwAU8xq
b+u3ZFlBhtJQ7EiqpnJMbzYBQyWNu+RcjPBDAkPn4gBYR5SFOsRsgI5M+FgSdCcQhTAuERPiUmhG
YNZEIQzcIbAnLAqSN3IJ0JAIYwFkwuQ2MS1DcgHJnjrg0XqHFnren6V1vwC/X6T7dJ+fqfxbw/H9
u5EqcYDBsfhViLZiEBAgURCFlRzVa7etDuavt9L5bPgu4mZI7/XmFGv9GwIS/YEqJQtDR1p3bX7F
a7p3H/IVZhD6lDB0NB0P3gBAf3iKPs6TJYLPh/Mt/0Fkjv1piMmChXnVUB08bUDSw18RGWKPyO+A
RQF4B6IHyMYYLRLWCi4BtQZpSblb/xP+S9Rh3GAue8sjPGOPaose5lyxVn7Nr3wdPrna/A9CsD7J
H+sFDizgLA2GQzm/QIGRaQ50FVshl1oKGlIQthAIzgGj/GGjoXOGBkAmBcN/tOfq2G0zXL0Icj+4
UYdV8CNuePQjJipWCi5cfU7f2M/CN/q4/2lV2GIsitafDdszhJXBeMoMnG/0232HpiuyvFGyESKI
OmOotGTm4oRtcsKGCB2+kNlMJXlsmCXqgarlY3Lsrj05nxnxHuaXDUV+1r9gm9Y94ff9Gl8otDUa
W6YDKCz+KR/5rgwXDWiM+B3OTYybf1OJ4GDBJyAS9xjqC2KNIeuGwi3iGVJvSkrQEGHawMUSZDpp
/BklugPnwD6KHJF6iLWDG/E+hHcdw1f3kLbhzV57s/wWXH44lxy0mwblhRV1Hh3rNTCJt5WG/Ajl
zoti4MFNEypjftnrMN7id35mVinPZLSk+/IcvpGDpmeu39dJZnk0Ct88ZOx3pGTgjJnBh248Jj6u
0nALsC5w5oZ1rgc+cqCKfGEEvaDc/tGCEWwHMSQMUpGgmLN0pJ+FnB/lR4c145HkwWQcDYw6/AaG
oH8PnPMJLjyDbB0hDklrAlfikihDqFf2b3SjU4edPAq//JaVuIIVH3K8qZ5t0iHPNgEQeUAl6e/q
wRcxhbzFvcyeFacGnJo+6ZOJyz2A6ARvFX9kDZH6pANstMaQUGRIYmEz0gnkDawmdBlFWYQ8DwLG
wY5YEjlK5gmK0Nvw4YUe6VkQ3c5MQQbO0SH81TwTnHBjLGGj491CFjkf+22+0zk5Q+jNigcf9P9I
OqvlxpUoin6RqsTwGjOznfhFZScZMbO+/q7OrUllJjAGqfv0gQ0/mtA8wSOLWTFudS/pVQG4CCf8
Dm1vNIN5+7z4r/zBsmAUy9iJSSOvgxfxv6KU+wOFjcYbr4dBXM/0h3Ff++ZcEerZbHCOly/3WL+l
ff8mKGTo1cFSe0SosguaNPEre0r/S9sRwi7tpbwwiboZb9SS3mzFxfALnuyUIHtISwUARHmsMeAj
SEHpT8RA+kH/mHClLWlV/QbcxwSJG++UHpQlNHi8iKpFfOHuHnhmTsSdGEthnXoCC4+9IJXtn8S3
mCUSpJiYo/Bm/f2DgPX7N5v00GoKmev6l2DNsPYmnsR7BidMSjYaUkDBBku7I2IUR+zflvjWTJGY
2GAXiLGSUGx05tYcoPFWRtDf2+T8rCeORmeQ0HvpG88BYBDi6OIUoxz/B2BLtKE5K/mKk50GMgQ/
CiLOJJxNXhBv42NGcqJtq33D5/gLqv+24DvFHubRFVHb+/BKf+Kf+up/pXyWUXIkbHQv4SfwpxTZ
3a1PYUnwItzEkHW/02vDt0TqVO39r/DY3aVPTkHzDpKHHg/SftA8MHxu/hj2ZLimMu+rzdCvAU5n
9cELj25wNKKTL23kcJNKsK+/klsKqLs52O0uyc6JvzaCOdL1Yb5ExIqta5sTKL4Wk3kFrhxC32Ja
ypoYOfmeDJ2rk/rL2C95ao/ql73NDewfxKHol2XnnMt3zR8x/H6y7LgtLFFcnsV/AGhgvBOCkbbh
a/p9K2GzR5vuGOzQ9RAia+WjRHbQmrlb/50u9Quwsm26xIJyq53dq4UoYbsUE8v6gZ8dMsLeDZHC
B9PfW7tMbi6ueP2fdr17dPYMW3/Zd+Ax2XJg3UAocAKCeiXYSGKrsiOyG9EG4IPyVt4JRwok9koM
0nl94gdsjl4MOPmJgC6IHcAfEC8381e9SW8OtEeOxG5zY6eDPeD/aAyUmeFCoxcPw7QzeGqb7MSK
ewCpvg17cyK8f7u9eW/O5bFlNYjF88PRkf7Ir/KHIWoHtOmlcpB1Z+60fY+/EFrC34/GJBuFy8ig
R3szi29+eWngO9DFZzJ+tI8MpFHO6D7SNyGVt67De7Y+GFHzARWYH5p/nGAgHQQUhOj4IJZ6O0QY
8o+WfQbgiGtFCiPk8eUjvCJEtjYGEax+lA/N4hbzuPmb8MVH/eaB0ZlgXEMOxfUl6AD2IWliikzg
QdeKJORL7OEzkack8tS0DyHVcm9+maGbW5TiuNKf2pO/+hNKBdYNFUT5oj2Np31JkHQ3D8K6Ds0I
/sCJ2XVH/dodobNd0Vg5iyG9evRu8F95kZjL7YD2PyI+2ys6lAuYagzMRQDyD3hN7YJ18hTIrPYA
BOBcrCkgLs47e2pvAeqIL5h8rGE6rjtMFAhFFbeWdcAHbWZWMtCNE1C1GwJYHI3FvrmHV05S9qvx
jdkseTC7l7BAOdGiO/ePCudnzp299widBeSiXPZz4H3gy/Rl/0t/MtTPgCzwSGRRwOXW3cv/Ehlg
DLJYwaRLuXbP8JtRUYe03s3/ln+LE/wdMsoAKXJvU5zdf4QQ65OS+e+ZOY+d7+AckaBkkCmw/e7R
FUOXgvXb3Zw3QEwVcBtzOWAFxhuLTBYGaxUM6YEQ+ofLILsIftkoHA/EWUAH/OBZ7Kodv8UFEitP
w/wOVA3xVHTXwaHjWYUsLJpQH9Iecbzd+E5uAkXgrUdxJkL4FRO1q3pWd+NlOGmoqWmH+pM6AsWZ
cBVSOn7qJ+vivdpP6wCz7M7bYkCI7W1zz17WNxnyt/Jpn8iKRpiDT+9efgrVNu0in4xLcAef7q/C
bbP2t8PZ2aLOflR30sbf5t/eXfzacLKu0tXcV496V+6yeUwb76N4qPtqje3qxkCCigbob71r6XFx
zzk2yfLZCzUHwSR705FwbwDTmKjUDnL3WPN8UDNxLICboxSjrKS+HHGwxgiQtDgQJSBHSEjYF+O3
V3toD/AHP/8EjI1lwxIj0NL8YphCPnsg7NBlB7jDdSep4wAsbsWNIAtyJ+J+THshZCMiWPsgpaeM
BLMFfhpoBoAP7ZEeCNDxd0NFHh+RO7uLI+wvTxMqw/ap+lf8k40PUV8zz0QK7ZPxor/SLi4x7Wnu
gMxS34Gw92j3YE37DauO9whKSlAVyJE1Ub4hTYS3L6Uc/dWCSAcg+1tdDyTX8QSNIyBaSKgB2EMo
DRwuVkjys8oxC5rkfx/44RZIFSFJSaFMffzkyZkEFnwDgTLE19A9hUBPbuzN/jebd588Jhmx4834
QHANrR1SczJ5MHrFCyNeRB/QQUNf+UXGrYp8HZkNAMYwbMjnAfDp9MUFj1IUuConvrMJP/uLTJpC
QUJxQiHX/TY3gim3ggoEVV6Qk9QhjJyZR/FBTsJRBxAGRBXaipjfjCD+8ykIE9JbwYpkr+RzikVy
WFJEbiGfuUHUU9wzDkeXrEvsnyelIHaQSPvd1Xu9be75qrpbLO3sThgJr+4JBehPToW/pcNayq/4
71y9c3X3j8lL+cQHiktPqAnOMkKJFvmF/q95WXRbgG9T0VNncMX44Hf+L2ao95EA4f2jVQLWndsE
jp4iv9Ro8U9YyjTSUNQUsia5A8ALBPGEm8+mLAZxl7gdGbU+Cf+/aUBdNdBViI/yS7mmX0JMTEwz
IG6DtGrxnlBho7+BXNGoEtEGIhcoMZYYMHKwHgogRA7R/geNqf6HEjHnf9NT/cEo4G6+QCuONLi+
dXBu6q//3V/0X/cO2/qsXImegLy3KWZNEoUWdfQ222M6vQ7JvppX9Wru7db5Fi7fOc0itFXexhkS
+dXbDV/qEajVLdh5N4ekgUDXbpJbtgsv3DnsPY9ELvT4j+BOVhwauOAEv8HNBLcpDhce4ibqKWlf
P8DDfHkoTbtX95o/GFyQmYifx+/8YR7Fd1F9jR9MfzYyzpf2FaoZdLP8MXwNX/KRA1coHHEA8xvY
T6o/VCvjWZ/yXaoEIcLMkfbl/ohT1zyiJPtFqo7jsHO2j6KO0HlIwd6Xjzwc9by0Dy/djhaDaBBs
xLERbcarzuoKfzBQQ0Hzs3uBjU5/DNoOnN5fgFKBfMgCISqAWWiS9KL6pgwPp3wCpcf6ZiaQog3H
0A418D+3CIITO4SdADqNvXAgXzce5UW9lV/2r0kTotmXVN85ov+RMPYRMpHH8ic9hlQzYJvpBqCK
MsL0Kc45ZhPibBOdEoMkEVhY8Awv4QWc7DV++O967W3Vg36APxC/4Kumr/oeXeHcgjiPXw3UuQ9+
VMMN5NgtUYOlCW9MgF7ulQfbTBx2+i/jIGC2ei80TxvOUSYp8LCA1fLGBcyWcUEjFqP/zbKrf9qr
QX0efMj39Adpnj0I85/8y74L8GXGuc+CJgfgbaeHZF2ggQPejQ2FUulf+KGxII4oNh5VPHHMfhI6
OatgDLHjOJ6YhtNYIBiyr/7xa+Mn/WFCaky1gcozBwl9iniC2QV9Atp0uRifo7E/a+7aZ/LywY07
YgtzBBID+WB3k2wQ+cIfm6BBCU6PqYUjAtftQ5/Awh7rTZHPS0do6dBJhPJWEttc+hwTsjYOFEBN
/EPVpzS5+mIxFgxWpnAIfOqCdoYYy6jgYCEMGlAt25E0V7Rx/G9KBT6oBLh5IiX903c33jQ6KQjQ
FOVrXdRvnGMsp/ZNdoaqOIueSAis9h3derJBkkL6bybrn6Twh6+CEwILqLJyQ0UwKr/HS3+Q99qV
2WT9NZyHs3rW99LV/0WFAZgipQrNn0cdIr/3UWwMsMo/ypfyxT9akhiEra4qVeNf/iH96GfwX+qZ
X0W4lUeUnzrYKXoEZCb0Aij7uRLEmA6prknyBl5eUAjxgkN63oBXJoUAs3/AW3RIZyghWDmcwsDs
ydpHlEyWGkUMPgY8Cw9sfHDqcbBJDOiCZYgWKj54Gs3PD1KJCgXT7gMOZoBc0aRBpB32FfRBal/W
+DdJhkEYhvlBD2xA9kAA2FlLQqEURhdjHkDrsLjxuFag4U11VA8J4/Slhc0VfiMdh6Q/+VtmkU37
SJyErBXSQ05s1tJR/ecf5X/Ab+R/aFSBdWfxqfCmXrgU0BBO/skn75++Uy75p3vL/qkLJrxHbaWf
RV/e2RpX75F+qjt1Ye7Crb/KZvZ+WMqP8CRv5E10GTbDRjoGB/khHcWffJf+pjtphVPh0t3be3cf
3si3SMGMr+LhXMkOo0fwNm/KRX4aNPZO+ae560kt3BO+f2wzOLKL4lVvhQvA+Om9EP4cxPXy/hXD
Ch7B+GOjDYPABtQAiO40O50pK0BQAbJ39mg20d9qYfTOKui/jJ8a3hNnNJSOejpiH4cTBTeaIPf2
6ToicUK9BHL3Imkf8aJ6cG8V7I/Q9GC9pqwPj57LV8Mao1h6kzF63yCslF/+5YK8xj+znpgPKKH2
o/9VflvCzbNgdHp27sDfNvYDqE/JzAUNMU7Jd/3L1w146fUIMegjf7pvmEbMW+On/k4QYiOL+PtQ
cU2gEVajMfZB0pq97XP2Th7SlvR2Lp+TjfeWn9bWWWbLcq7vALqs1B2Ygw0SVVttlS2tbTZTVkyU
neXIHS02/q56xAvjy79Zq2qj8hADLbNlS5EHW2GZvSueQ+wDWpFn9+xdwt/8d1gmh+wy3uwHs8ln
vQtPNQfpkZdW4hP6Dp/xrwOr/KNDOPhf9Y/8g9VV3bmNBdm8ISRqyVWcA9kaS5OAx+oUuT1zxH/1
1sD/Ch0cu3ekLaoLvUnEtuGQAbwq4cg7HA6cYrpZrZ1EXfFufOejjlG8jpCYR8MC5BDZbN4uo5Qe
JM/VdnMveyX5K9eoL7O5EkBLnJqNsm1MQg9VUF9x50IXZi5ktNzNF7mS4p5ZrCy7XQ069umaduwU
b28N3nbwYOZB1m6FlpTMaXSNOWbo75A7t+lzsDUg3rMU/0sBXlabYJsV/VdR0IiPaoC044czPnIr
2RRdAs0WkmVuoJeBaqdeffeRfcpHda9D0LJaaKKJtJZk+hXJrCC50+FYBdFwg4xIPyMHEy2hbR46
k9byV+CGjqDO6F2+BqFkW1VrRTA0sJkT78fu6d2jzZsdvXKvgqHXa5JbzgFUeicWQTfTFunIyMem
2pExNCjdXR5Yx0SWaCuVK19PNqXmHPUw32aIL5El8C7QnpklyRLRkIAyvUMhYwaYyXBuZnn3oNip
tSlaApEVUdugK54uzWxuSt0tdnGPam0GDw1IZHrfRXjysnqZ0qmnEGoUASmCaAN4M03MB3rBFx7k
Xx6SKjKnVFtULPyXHGFUrYYYm9EDH9SFaicTp+VaKsEq46U5HbINTxMNzQhxVtNEeqFIZ5k9zDXj
16RVHTrLSEYzNY43JWjGsnMPfu4Szb3N2CdgInA9rg65VZ263sbNDa5c3O6iMNk6A8SoLN5wp1cq
cykHXZ8BwpntDwuljNYDedWfGW+RbJoQG2LjruBIF2pTvUT6gfTFoYNck4i4A+a/rDKA5HMHprmg
7mVQ6dFcoBMHTENXQQo3IK/Hhcwk3x30U9XPrFIDkZosQsYGZgAJ1qBvLWmLzkco2zSZ3sAddYEa
NAFiwz9dRk8VvVszTOfq2E0KC90SyPdpI2CwPcNzzlM95n0Y20HyFqaav3jIRT8wSRuzfgmF1Dap
3ZNulaFFWRZoFjfttK3jmS2vInrqKpKOhdZcvUqZFZk7s2mX5O7etDdWgGuwp60a3mb/1mPpI2+7
dRvQmB/99OaVGvqI/a86oNQYk9GHZFkSnUJYzIRjVwZsAx63rNV5kSMkNnDqUKIYxMgaLmLDTMIN
UVwY71yXXr+LtU6vFq6uhhJuh11RZLTLkErHSQFWsK8I3n39aUqX1Dgo6lG3Nnp5781VQT5DuYeI
EK0QL/kKYaPgPcgEfsdkIHYBSTJ0X9KuCjiAKhD86Is8HNxtg30vzwb93FdbBZHBeuGZP73+ZQGW
dS7uvHb1Dx8EjuzuTGctlKrSveuucv1QdNeGJehDgYPW3iFHkuo3bfyR03NUPk39Iij7GBgifoPe
XaDM0Va3qo0mBCBb8jzA9Oomar/M7FygDLpU/R/6DEgF+Uuoun141akblRhVH2ClPqUarqRhw3ac
4xbA3qkCoia9nH5BOujhzmXuS2yz0i2+Exk1bQfNtSW2y+8+g/hfsfUpPQS2Ip9l1c3yqTMoM8uM
aYjTg4DbKsG564WpBfo9OqcmIIjamqM/r1vbxpqFBgTFqxUcAh9t7BUC9ayQuloBvQ3rFVI3AWOv
tt2noB9bfdUVqyE5KGhMyqfOYj0uB20vIZppby3tpYZHvf/0i3fW8BobiER0j2Km6sFtCLFe2rQM
F4trNh4yYJX13O83WrEcK/KwHAmI6CwnyzD/RIStCzYZIzZrHYK3D+bU7rV5KuVXImvo4IbIWktb
E/nQYRJIZC8z5qKszw6sIBIc7p7yBps9mR41lCBsQEBgYqg5EIusecvIKf0XwdRPFw6S8PgUInlG
V8RbZO6eUy1tFr6zMOO1j4isO5fB/eKgMoDNG2gtkA216zGAFWNNWw1Y0V4JnrK8doKZCoywWaAv
azdT3LDp/npImYrpWzdPnI2VzFsdxMypaM9yPS/NVTrecc+2221CyzlYjNGXpTkIh26QvInFlCP4
lHuiM/XHTEtOQQziILw1sHlABcYuOoISTBJ4itQ/Fbi38VZj5KZbJJ2hUJWyKfkLMUrmgpIoMY9w
f/z4EyEvQ3/K7QFAdhD+esYlp38KlKKNaKgEczsAXrno2qs2vHGaM1d1v63JGAJayd2shQLUf+uI
u7SH0tzlKLE70/on8w6EQtukwKQj1SjfVgkSgGaDizM9bE+cObP07JlHR+Zk/UKrSWr2IIV1eAtj
ZG4GCV+gUpnJff2FOzX7qLqLPMPUfvIC6l/86hgGGwpnTKNfUha5hgmJYlho+1KVjD9+4O2NqF1I
VrB3VOlUp9GhC9op8YyOVU7frD3a8bhwYmvW0VQubSTtmfQg5ahgvAV3P0tAlXz6HWozEkwfBQf3
wUrWfnkyyXBSxbvEGIXHV0MpdpHmresiJMKEMycOiE+xdbf6+tIlUAoTyG4vywRbWKaXgVIC6ssy
U2qQ5vo7YnlIJJtJiw99SB/oPCjhWvbjR++WSz2NNwWnRi+jnC6ToGIW7eHN5KfrtgewplkLP4jm
jWtOG9vcRglpcZutYwcJHnAcTZTf0ubTAf3iSejYJvS/U2Ue5PEyAYQWF3A6MKG09H4nd9VuwF81
b8ZljodPkyORkC3zxr3nlrWohmJGcjDTLJHrsAyaYJoWDA3LYO1oKIUBm5P/xaxWjRQ9cdx5kAU3
WS8B8xVoRAbTSqGpN9BkbCR3oTOjEwryqC913TUzVbRFYHG4Giq5+tIBeRXKiCMLKe98X4BAq3uE
LoPuKCwzGwXLwHRTdeXOItfLAV/DtSlJ9McMVlzXrJIBPD0cHM83p54qzyy1OzZBNNMyEyn9XDup
6F14tIRawntUB3QPjPFUBBYmCNbDwool7IuVSvdTRjBCzylluxpOfjz35HITdPkGqBt9LtOVV8jh
rKXY3pnRcKhGZdEieFAlK7kND5LNIDPKUFvEWVyhDLWtr4YWqzKsFCkAgfyQZWBbI4xJBs3qCLNC
Ng7qMGvj7J+FGEVsU+z5KK5DqnWmlZXt7E6YkZG9GeOujtSjq5R7k/NktJo9rKAZhLa6mIgE1qZA
RzJGTrlRBAc5Q7u9+pd71VUylZk5wJoI8mlQ5dtOkhfOuNfqACdY+DRhsLKs4VhXwcKTtZnUpIva
/Gnr7NDbya4zgCuBBx5R+FLavZ5Ji9QND3kHd01DPCq316k0LntD2ZZotdkuHbJORuosR3IOTFG9
8vYFKnFWjwamitsZnWipH2HWHSwwviQyi7wEPlEgYBdwwOgd5gqgOpRuWY76ppK7nTT2uzr3dkFN
SFPj3zwcOYj6PQy3WWTqK00tVyzQdQEbzqIT3Q3pwYjGfTeUi9bRTrbEKEGL/jkxhZCEKFu0b0dj
HzblNsogUJmnTBrABdB+lCu8BaRwXXasoqqfD9X4ozU98mn2mgY8O6N1ir1dGesqDrlGDqBA6Rx5
4cKtx9lgDksNLHkNbLpISTV48U5Jxq94M033F1UF5bHTdyiQLnsr2orLHhjqFUWUVu8vkK3mbU+z
okEysEmETMPUysOnYs78AvPI8Ecfmlk0gp5qF+2I6hBpefVjaUuDBlEwj/xVSVUT0T1HU61086mI
/ykIDaP5dSGyGAAt5KOEsYi+8+FphBsjvFo5XQ+vgYtPpDKefTbV0r0hE4NOWGC1+E9ASkPMyYXa
wCGL6wBt/GuB2AxUd0v751Jr5lfb2ftAwOjG1A/EtqhJSpumfnqRuSFagLRHsa2ZRPoom8y0YTVk
84BKiTmci2qlDGx49uFheIXhjssmOozuYohnBc06019VwS6V93D4onST0oNaEDhRd3WDdSvvXWVX
ghi2p7L9OSY3myXSrzptNyQX1WS8sm/jg1nCJlmZ0TExj7qy9Kp5Ym7CZo3IaTnOO33t6nvGBej7
FegIBYcydohXy0qlkefeLbhUHZtniL5T+2lnbzCfJRVX1ONrsDJ7eAcYd3/LjM9Bs8nKJscAkxim
IT60RoTSL5Y9V0CiJ4Vqi+ZuYwyNErhHX/b4WTEearKXNOiTDJJaT7sb9VU+V/s6/tTKS5uc2B82
5xzyLwa6fULfTLPWCQQWVJwTJhZNsQrNjZV/K86xYWxhwK+EigYJXfpn9D9sIwMcV4y4kEE+5nTQ
to1LE7/xgnboSSRkLzkGWGAaU++zrr7H5GLZSON8U1kkSEFISEWET4fpQpsdSxT/EFQkyXDB4tX+
bjB+qvaz19a5hjs0OiVygcnFLKIAdYhBqHI9teHgu/E09k9OJZSJVC5LuNIKznHeFmoVlTv1RI+H
cVWGWK4jv3oQA4Z8iqKf2AVDsG26pdFzWAL5R1syN5mgAA7IEWRFs67Zka963kpOZ3UxU4CuSntV
FlwkFk1qrXGqQcddZvZm7Yv+ZkUvCf5cQ48qSI6u0U+kYJia6pfHvUzijZOP5yKU6RPggqDMEu9f
FEsLLY1vujse5c66JKOz7Txz3uTuTvwtmdWmtnCMtu5urK9D9piFHJFpWUfXx2comUtof4j9X8RI
LbRIZXshhLdxLkFCSDVn2ibxLBxDyNRQS8DpWuu2sVZuiDBXRCOZ0yFRymVbDyvxchJ1aqNWPYCf
dcXQk+PCcvOVrGN1MfxLu2pelCm8sm1p3C1QxYVjzEticSwhDylTK2scv213NXX3XEfyQoKNQoMy
S4yTU3bX2gC8H90CVLCbEOsz6yML9M9yWdfSZ9lGX3bqHWObqTkYUM9PZhBQON7paEszpKISdaeN
857urwuuxq9hEIRnaNxCLkFOjhWTcmmbYU7Z0EhvpV1Om5Gudg91U4YFtnMceuK0D6Jrqi0B2Jj5
3KSJI6+GcEU49NhHildT05x9UhE3uZQ0dpWx2Ix0Z7tUQqKx2KL6M1MDQgPKBbG8rYfwbFBHgTef
ZJn9CMwBzalmYVPRSr216lNjGrlk+YAApMbeyTSrijBa+0a81DBbjOv0j594k7WLg9AqWlcSoaWW
sNnI97Hi4/JZV4cQ2UQ1G1euyI/gsFq8TA54dM7mEXWyYoKukNaFcU2E/4E/a+232jM7iKPnULhz
zVYmstfBimXKGhjbaLCuY+vMC79a0YseD+pT3eXf8Wd/UHfysz8OC2nTfkWPYunv/J1+bpbkDUso
Z7NyDn2Bv0O+b5+lTbIhE63W+o5m1Mo8hzc6wwDSLu5ZNPL1Pe16rqmGbdyHc4wu8TqdaTN7zhJf
5Wd7ns2jeXKJDhGNR3rHZ8qs2UmaaytpM5yY3p8YFDfr4GFttR/R9z0n74Be79Z7yE/xgjtgLaD8
sNwDLOhOaPrSTkBBhk1Px5/W/oiStTKL3GmfzdtsPkDb1TEym1U5q2JiAAbsJkPyoWkCx5DrU82Y
0FnuLDjYYn5AzR5KTMg/Mlr7eM23SzE/YO8WC9ufa/WU1jJzCtrMGoicGrrOlK6zPkwlNjZsiRRq
6cTmiX5KPCqZhYakqFMatJwECezffo6eN40GFEWDf7Qv0KARw6JOzGKBkwJAobvqPrUrbVsejJdP
o5o3J/G0IHwQ9BCInsnIg1Pq0DNEjowoiYIOT8Yb5L+1X3zN2kaDnSeissPjAiqD+AdoZ+YjRBxa
6cm7ZydZtOrdl/ePyTAzYZYWQwqGEfxy/T3QC8IHHGU+i1oQVd+JW5InTvNwipaCCTnGIoKK250D
SqL9Hk54nobWHxDiYJagWEsFWYorYvz0tLerCd14H2QWc6tusuxwqQYkAWwYUBrw7b92fIu0Nj19
OvtPWphcOPUpxjtU9R/K19+kiKuh80xv5jw0QEhoQuiEMKFAkoZwlXkxE+YGvKr/LwM3FeoZQ5wI
QR7sJhV2CYpEHxEDEn9C4yrtcJsUUyOWLCspoZGEt44CZeAD9dlY/0hhq6Bzx0CVNkE2zUaIuROI
Z340o43ORAkJPrr3/LQA/SxSQzGAYrTAY/K2eTQPM/tUvFR6Wym/SQcc2jetOV/4FYLPAC8BT9SC
bDzhDoF2gE2F7h3IRbHaalwq6PtioYM/mAQUYRoqlBTwyT9Y3OQReNpxwVALkT4qTh10EOF/4PbE
wp/imsYLMsKZwW1rZ324MPl+B8cBluyMd8tFHOspL5EveT6+wyOxmRDzVrOpwbZQxLSM0ocRCheF
K4LbGN/UuHA8fjuzQOBgxwOKgjozmkntTAPLbIqfcqs1fkr6yBgasZi/AVsINInwwGVyCZbT4G+z
csVZ6txFXj/rjI3DUIdVxV4UU8P4k6s2kNwz2oqnEPX1J8gURgUNkgU1s7mpY86GEucfEoEJoYEd
zvQPdTfeawT6vZqU+rRsZw3Y62GKbp6kTY10nlq4204L9lmIJuqM2NHZpO4bp10ySOL6sefpF8g2
0swLMRaUln4E8XSXqvOQsCkth2bvwNsyqIIWFXxiA17DNPHnbB9emC+M5unVz+pPR4EPjub2sozn
MSLL0lxX1oGz1+HXy4sq3STDjF/AYM6yFy6B1yZBXaQGjeEpcCQ6ffmXKoDIAkQezoaUdUuaO+VM
Jx0joxZjlBfqBnBmNJqlqP+CFKEjU82YNSIJHJerCCuZctbE0wC6i1j+80pGCRX7DfoZjCEnLooM
uNGUs1TH6EMAfHhJiGqC19HshV3OC3uCxANILx4TSAn4KZVNygB7EEh4UFQwQnDpyZIp8+/hH3NP
fpcmF0Qb+FIodUkXAh24E4aXkGwYFfEZq/EfcFeD/kVpVj2pVrNncRKyNdZjuGGSB8rWP7q77B/B
zId2TKxi2HRnNMq7SP4BgWLQ6b24qxfw/2D9kYaALeAzCWBKwpTJh4YtSPgKF1JDOHweUuBW094l
PE5JP5BLQJO9iVZ4AOB5jhMmcjKIlYpeYCIADxBPPZku5oQxgVCGY4A2TiCxZASXnl1AsPuIaGId
8DMhoWVGQjtVxSSXu+NO8FFQhf/MurTWFkgkJI7VWZLPEd4ohjWf6RT7SLFLyCFyiWeBv27sGZMt
izsLxxWMC5kNAZHoSpMCTwDBZqScmMgjXAvhnuTUa1IvbhU3rOdWndCBtuqFEqKxvHBpfCiLLsQu
Zs4HfB1HmSKEQPOKLo/5j6uUkWMxOidQekL9DqmCP3QbLcsGFBBxFYTAQ3sDEQAQJBHmiHFsKhxn
2JjeRLgZgNPAcjb+tn+pXseV/AvAgjcALpcaDwqA92T1/nEHLDCYf4gDHpWP7Gkgr42ye4bFnIFi
khrN0gtAzT8o88R6W29wKtCTH7wWRUDgWfGwtGnWgvYFwfIH5+CXlQeoBRoz3pOnywRqHmg83Cvg
1dHEP/zBhAsgpNgP3TIwQRG+8wbv94y618oGMuQfCoSbUMw6oXG9gJ8Cmr0QQNFdecgB0CfA5ZFe
unEZ8kuyth7dDRWm2TU9aI9x4wro7rF+8DfdvOe4QZ1pCRwQt1jQzhzXR5ARONoDIAODIXyFE5Ct
/NoSUQJgNgX6XELhLL9Ea2zFdigaYCTrzJG/ElIWGzSXlsGaHuyi2PWbAl5CBKqzf/QbCeg05eTS
+6WizOmW//J0kAWAcja/vFjrgRcO+li5QBZmJ+ttLMuLtqkv4s0ZyA+LdxMfmoXQn8I3jlc+IscW
HwAJgYhGcApU9GV89w8u5J9IXvD0nsUN70Cg5hybgkVB54PyN/tl4AJwR4CPIBrkh2wtyAXwoM4t
3B/5LiThwE6vtK28y8DtOkBx04O4TOJZwKiecGRc+gcBkxK3qeBd8hOEr4ITUMrsD9gt7nX0ZJG8
O/H+Mt4d9Ib/rZmDE2uCZ6ZBe8gPxdP/bi/jarzmR6hFf+wYhMX+cJ0BNKmNPAsY/5Bl3OVXcVbp
MZ7VF5KJwPZGUKGDYApAuCuYzagfKJ2P6hQsFph/UKGhLsIFoUb7BG0BKJFaRD2RSLlct08SMHPH
kQV6qP8mWrbfBK/6my8V0nBSEUWIJ+bfoCT4LQmxmj94I4BKMnf7yf8oSvLGj+gfSRnz6Pq7/Y7u
PDof9Wf7iYfNlvgNaINp4ppRM1Xzelgn92Bf/BMuav1nvPKxm9XmAdxKdxFeA/wqy214jfbxFaDh
RJDOAsRJmPYJcUomfnzGBRhUV/xDSCSWOt8CDwWRiTnbPzT8jHgOn1JYWJC0cr7QPiJiEjI4DtSp
nkx1zgiCkylCJB8ETfBqofZh06OgVRJM8wBRdPBL0xGDc1XwSImzuJZ1I7QF7MYntUIOipzXNLLQ
RhfxLyapfDsPAg+WkMJtQhFaiIjbFz0NbRIkoWdJdQ4q0aClC0YAIA6qYDXq0RT4ixRtH3+BPQBg
RaWaDkxkTFTj6Y6JGK/i1PT3zwDmJ+kO83+IVHBHeGclkqS4Ck24ueM38C9yZe6GAA5z9uUQRGmc
TkG18g9+C4wqKTyhla4aJ1tyBsolvzhDIPYCVUXrc9r9CTSigoKJIWaFDHeIWFEzpcYEqAqOT3p3
e64YHtoZJ2k6G0C52VwkXTNmwO9kkkORN5AaBe6jTF55FaNmPzLZzr5rx1q4fTPxLP1HUZNfN3B3
w9CuI9k/ZUm3yYpsGcf+rsgi/IIAqFhwLdR+kSkBGoDztNTnboM3QVveLW6oXHYnJStfEaIRnXcJ
6D4bKoDBIMejFXh1kZDWDdSVncwra6Pu2xtWURJjN1sttCbd5ToKcGF9lCQVCrQ9Txu4RSlaCbzG
TDevITpUpNXwF0APvGMtAsEO1pCcpAS1psk6bbtlMCwtHdF50MCL9p2XEO8ZV9n6WWpQt/JvWDoV
PnPl+On288xZJd0CSEAJVmDANIyZ1KfdXlXJX7sDzQ/asgCL+u9G+s3GBZ1n9F1G4cnxGbdo/jQB
gjOUfyQMpsasT9VxXlGW4iLpdsbAWJ6DuWOCtJF6ZeViAaRliMz7MeJLk0RHDCYcPmtJ/QoYSgaj
9zXywhUQkUY3jbwMQ5xoGjtfI4VEyU3A55jmfbzQkDvnss4FiTvKlaNqIFJNhhOfraDYmJ5+1Cpr
58fhcaAlmGfyWVXMs0kr1EOspnImui1tOrzjFPvVM4keOuMQw8qXunGToNQbMUrIO+3Wav4pTnJW
MDWCFbrr2PgNv4G80HX9j6bz2m1cWaLoFxFgDq+WROUs2bJfCMmBOWd+/V09BxcwBuMZW4Fid1ft
2kFwSQXPFPAPU1t8l6huWB2Y8CGjZjWIAoqVXIgagWqz/hK0QUwk//Gu4VRaL3gobLvsxr/omWAh
YH7I0c9qpnHAfgiWyq/Q4UDSgVStvOpfxBlCKYbQkEeJRYHA0U6SJssDLgsHN6UHP40dLpRtmPI6
FAJDWJYa1lvxQsIKNRFhU/LtUXGBDb9Z6hvVMrcuVkkWY3CR6TRDjpVeqHTYpeDNsY2PJYYhZB0t
uoA4awKX+bzn/5SlPnNSbaYFc0uDfim2dra5EUGH/Te+oxmllOQk4BjgeNDfuQryr/JP34jqgKYt
F7LC6ZXgw2HMqVYg5DqvEa1H/9X8sES4cuqzOxEGiXcodp6Qz0s8PvH5pY8WJRbnM8Z+VE5sBBxj
FEZcZK6N8aJoEicdBwZXCrM34RTMlb4g4UOM8iWJ2oyKKP4qf3kwqpg7mO8RecJFQUdXH7pTuYm3
MF/w3NQ+qK4Gvl7TR73vrkQLoH/yz4iPbtkHgp6QKoUg2r19qrbRi+ikz/4EePxPa8mP/BMW2SeF
DwHWncWPsyEhe6TswQoUjjxohaj1KNUoCWAdxHfsXAEJfj2UQ9AP0rv4eDF5EWn07R3h1gdlAxUR
X/w+03rorZIlbhP+jk6TR4LtitmUjujrAzZH8ZF82D/yJy82aN4u46f5Y4jqKhZP6g//zEmx86Mn
5/T4Z51KDtaLS05dyGuC0R/qQkfG4zHB9D75Z36L3x1eVGnMn3AeY64AHzx7Cakl2hfeEm/M/yJG
3acOUV7OqzyPh+ITg7VfrH//Kbr4VMR+PvBzpZDYcGQ5L7FQXlSsfJD8J9eep+JFUCaGv+kvl4Jv
+Dj+HQfi87U+CHfal2c8ac/BNb13L56RwUfEq+teUH3FS4T7Qf1CoYHKjZuFddX/sgBpFcZf7cVT
tfROKloj9d5f7Kf9Xl+Kz+aHZoWCpzm1Fy2EFv6GD80H2qLimK4ofihnN+XvgIaKR66pbtMN28Od
2+ZOKfrSkCCTTAW/7iohgy0+NKEjky5cN/z1WahXXuiAhtM/o2nDPJkFj9E0t8NDRzXXH7pbdaK3
JMwX+vqFNgOO+zqnqC2QbAVX7geuLqHG5V7DHgIH0gPJ2TvtBoQD+udAwvoK/+DXghCAcgEW6XuT
xnD69r4gB9pn4yHUFDYl1jdjH4dygH9N5jlndL2Acasl6P8JR5tX1RxaNqe7PYodgSIIoQ9ac6jt
xYlihMVdi64o+6Q4Qt2ArSzkc85w+Mxcz/rCf2c/bCSc9DSd6Gjg3VIEwuvr/2Bys1PWVLzTrfpB
CMgPs/oR1j/NPyZwf/VT/ytu9F39k96T0yw5Sd9YcPBaoJNTM/xpD6a8N4qwTz4tnrS7CsERWygf
kvmOiJ4IwjflARnpDnp66T7lixQKnyVALcagytX+onREHsJr8p+kMj542AgVFkxlti57xpOafzzp
P6E80OP41/+RiAktAq5F/AyfXC2KHq6W9G2hxmWn9b/qu0YZxq4Unoet+Tmg56UDhrINpNSDZL7x
p4Es4/JvwXCLdi+EySj2xC/Wd2WF5+K23iPHQTeMAcxnh5sumyDrnLuHzpm1DdLx4d3MW4bcgiXY
sQusCDzu2H6Yfz2zrbm2d0wftsqBrYi19Iu3L9eIW+euIKBKrtqHuHXKC4KJd9T7qH85FRiHBKQv
YAIhiPYmNHvzj5POE6p/dHo/5cV+r7j7w82wZfyIMIS723ozT75oplBEQpO6EKv10e5rGrBplRwx
ckL0HJ+5Wbf9nugqDEpoFRA1ceG4/WjH8z8+gl7UjmgJkFwx9+QKM24r35VvJDz8L2wXfgAgmNIS
yZX/l696IMDPClITiGEPpuswYBWs3V4WJGWZy09zw15P43vvX8n9r2Z3ovfCR+AfeofOjZRVoG2f
0xSdOqAFvz8JABi/GmbLohNhZYAPFZrgnwPR8JL/M1afWiZ8gDetLcxF+EJzBlxqMrfDwJ09bI6/
Akbr/AJMYMQQ4D8A93xJzcz+ApL5j9MOgJQhNnPEf1IsC6Mubqd+DnaTAeaL+hXQnq2IgwPyJW41
IK9MD+AnX9rXyIunGPyVPr0LtcsI2oxzBXDgV3/uITKJPgu4idUqCpN//gwgMpqowFn19F9AvAHG
X9ocODkzZjnCaQHz9w7mZfMBOJvFB4UO7jcwN3vvS/thX+ke6TsPmj6d7wSTD4qd7BProCcnvUA2
KJEmTgEwYSR1QqH3ZFkLxwruK5Jec6GM+a9AyvHq79/sp/5kw3uyBYAZCfFofaEG8N51hoei6+RP
J1gA5iQ/otp6ppRW3K80q1i/rJujhssi995/XxyILBrRXHPI0yUDAkNrE47VoFmEOIkTii92btpy
jj7KJkoB/sIXxQQICZgNBieAL/EX1Mgm+Q1Cw+KgPWOTwokrfII9bK2F3GN62WBWtijCMmmmvci9
o0WBSwN8xQbAiJRvOdNkXYBBKs3M8Ma65hlEWAEAtM98d066AAcSbY9tzEH3oHtSCPLvTrno0b6D
lnEh8WjGNIftAKIZ+QYxzzKTBww+ZhSmKgjD03zWFy4NWzTXuzhNN/vd/p3E5FiUTYhaxanP2xJu
25DKjjInMhZZ7JtUoTwvX0KwhncriD4UJ1Fe8escf5oNHVsI14D1ymweAGJQ1OExj3H8CRH7Xtr3
kDb+1O/ReYMXx+iZsVxDV4nJSDA3jLfPkp1d+Nu4Drc+4CNDrIe5qwgLYE/CFIjSAthkwgSXGCRQ
bhLKWJaMFIFIWLSUyWBYtngjHH/Ti16QUocChZ+iXnHyOWUT0yVuKA5cajJkK/DV/hlF/KuqABkp
ctpf9OQqj02JQ9FtIxMSIsf/imY5mlOZcZOYGnf9HM6pM87xfczhnlku+S4+Ho4Md/QlubZeu/K7
VU4sMz21MwfApOwmpRk9OBxrdOIoJaNqmZDXUi0J/uFu4GMLKGaoxVK3p4QOCBGAsgxcOVOf9Rl4
Wv5FnyasFUkzwIvGfjMpv/Cz/xXB8fT+//BHuu8OYYuxoP0Gt2W3rlS26okCVpRQ/3oBrpS4dgzB
KYL9GW8aErVwoeC1VVxvc2Y2RGqK4ojF0t+l10jtzQlOCz2A/36WB3Eg/+tluJ8CAXOQvgK8QYfA
ngY+LaRdmhjHIHVF/grHE/wcz8qCDGCmdt/NgxQL/6Ok8M3Rp/KJC5UsYzO4CExzQHcyf8FMh+R5
g1RkHGdNzMDmhO7xZTvwdknZ45K72IgxKzBkV5cXzC6YP/LDDA2samHiqA6YACsYLCUV0X/sGz7n
hI4lEgovyOaEI4pqALgWWjSHW0jyhzWXyUzH0AplkSNgefUfgAWQwReGGFxe+iMoDl46/wLtBtAB
srHpTWmDeAh5ZWAOZsNfFmpQ87eA+0ZOYYIf8bzGczWbV+GiCSFZzsFOSqyAoT/IM/Ppo4trxLov
jXlNYLsPGd9VOteDhEvqOjfiMPMx+yjh02NJ0c6xxdMUoU7EleGfqFR6UWDxZsBizH8w/BAs/EG8
MWoUejFYrNwW5NJX4tPkMwSLn24AK8k31wV9IJUm33UnVjI/BX4CcUAc/v9HmVjb1Se2ti0AHwAL
rS2wPvcskXKs//Gr+jQHyvA5V3aAXHnWqIK5hYT3PlUtuyoq+DNbKd0qJbzD7sfCbmYUz/iy2mwy
3AAWsz4hR7QwotBeFPugzf/K/eFFBBv34y/lPUSHL1FEZif1HZOev/wJXm+8YaXF582QJElcsmUR
FmY7oCRO3iRYcCRzzEkoRoCsOPUYXVDb1WK3Yudk/6QNZjlgfcHezxdscDTNZEL4+MEyXrhCwuJT
CHDSt8W2A/qkMYrARB4NErsvq8oWWTDslzTsbImUndC1AAAZ0iishmypwWcacX0Ww+LhGzf1qF4g
A4eeSR2AhJGPCV9FpP5gCLTHJRpnfTkdx4v3ywj3ohwhPJ7L9/hC3g9hbg9MF1AAC+2vuYkP5tL4
lq7JzsQyzneLpbO21oQ6H0iJ4xdDLhE/s6nW40I6hhfvbD3wzXoyRzIeQkAMtQ4hcXGqD8O6O5ab
8sww5s4B0J6zkwfMyVOOVIOUvfJ7e2hO2i7faBRx8YaERH7JcItbvHKw58gwwSHRYxWu2qX4Hs8T
3GlCwha8T2GFIIDnfNMddbDs9j272WcqBgDYZbXWXGEYw4nP5zo+eS7o6+hK4YPwRRUKjspwDjOp
foHunSkMbC1JmRvEAgfQDGbwb9GRYrSGnVOVzvgA+GI/tByI/QKz6E0x1mI34FF5JDBGKkolcbN6
5WcLWCLtvylQhQ2bt4ASOFSrbHRTAYbMmDlGiYsQavAv4dBv7Dib6fV4VmNcOFV9pTTsocPadyz8
GiPKpJ78+Gbj9M7eYaZUFMyEmYSQcU8ss1uN0YogunlmmG441QuJCFBHVncAW0rtn3paEc1UFwoT
rlba2tghW2217TRnF7T1Jm5a2Fj9VnHym5EUWyvfmuPA8w2uDhQ2IH9wDHTJZbIYJu1kMuutIeRP
pPQV/lWRXdPE1wAIvgoAD0cbjE0CWVylGX27Uiwt76IPhI/xYqtu62Gcak/Jqnc+Iucnq+qjIjG8
U+FoVv63nMJ0D2qF0rOBKmwUOBBA89YTAwc7C2nfAA6tlYbrM3EbS2byYUQI+ShfpUj/ytZKjGmy
w4r0YMbiPUgRG9HixVSYjrMk6TM/xMoa4FvZJS2B9SfLpGteytLCdq6jd637e+8dlGaDz4E54CAP
l3c2GYt+PA5Y4hBRZF40LFGkj5bV3lXrGuGAR4DCpnBePnmgoFn1W1WsUMWF8UEOfizlXgHojTDb
Ouez1j4i9W6wDqmaJAyPLzAIU+H3eovIHu4g5jteS7N795gXSMseh30RHveZxXdhph8uhvRmGod4
+Gx0JnXd0VP3ghZGf5dYxHfPBdvZ0b/1hG1SbxEOrL10g7soagyHZDAYKaY76fsph167sMwlIgpV
oaRB8NIONzk6NRhhZxRzcvbU6uDNltkp688qONb5XeeMkzrwNTZamwg56SujvZd2rYZH7rVWTul4
DRCMOafQ+4m172G4JPbVSv8I6SMB67O1/3zGUIwEI0ZiSBOzUsTQB1Sqav/h5fuyXbXjAwVLYqxt
6zSM7x6tR+SxFxcIm8EZYunXj4Cq2GaL8NPUtp35jl6rrQ6lceY0dNSX7cNyoZNsjnX5FOS7zpHo
1BAFxriOo7BS0fSzJtrpUUgwNQr+Ss5somHdRtvtqVQlvFsXR+q6PbbFk1ePlyvc9PJetB9F+Mo6
1NTtNW/e5WlBnYWTFD7e38kNzSVejNqV0z60Z923tw/W0lX+I0USIBMTWbJL2cNxs3xv1gCYnbHw
L+UTQSL7OqZvBDwMBOVwcpw5jjmdTX/Gua/pBImJQslhaI6NCqMeToe5SsahDE9i7hkuPAW2fvrC
dlwIafzgDoMbsZmxpQ1u128nePyTS/oWqas18Zjyahi2arwhdBGFDDPqFg0WwaFrDjlRYNF6OlR+
yOp1ZTlmC7E9Mmph5NVuhnrd6ZyQC6wkFpyysC0J1yMtHZWEEs5bDRP4eVjMREmEdCffqdGSg84l
UEaq5ni7mBsSOklmG98LfUaHgavIMOdlGKPrNGQ/LmlRi+HKfI7szGR0CTdI9AUFXQq1GvTQ2dDg
Wp4bNOTPuvm4Mhi2KMsm3rW8kXSpmnNT3/bEV+nLrDnm2hrP5Eqdq/6jlUD7xtEl4LZrlhbT9+JM
XjPcQb84FcBdSCUkPs5Kx7Vsb2Gap76DBRQDkZpL5UpyfOmdrADx5FEtX3F9Yd1hpt5Yaz9bjc2W
e43JDqw33dma8iYqcbX/alxlIN+5eogjhYmKuku0d0dfvKRxS0aKaMvQgeFyvEirQ5HsrOJoMiRd
Rv4BnM27pgdT3ZTJivFVWB2CyIWNHprzUNwTbAqEwef6hvrJWzTqCbPocVoAufdgkFGAQ/tqQnK6
S4JnnBPvuHTi3RTO8VB2JDIv3/dO/SCR1dB2mb6THoa9Ut8lDrpgkbTL/SOgg4BFJs+AW9u5CaWL
Mm0Wqi7pQo25qDtiUultcNNzNccFK0X3XDwq+apmmNG7wbRLjoFz7qqPrNyoyaHUljxvrG4ggTL9
E7V0eWoSF8gDJLBsLqoGluSqi9dougnC1eJI9xE0Cyd2zdJtgpPt7SLnPiBoqFeStLfKW+SjV9uQ
KMcWPS5NC5L4pSofFecWXDTgFZ1QlPJKPT/VK94Nvs5Jcn6DB1OQIX6U6y8EGE16S4N1Uu9BDgYo
6PVJUS6GDnS87drDpB/HTylf1PE2+T6COxjSnJ81qjNvCE56FB/5F44l3Z4fzeFOOUa3MuL3WK8I
IlnTMpV7qP9Vc1Y6IekkIgNvekjUOygoMExI3KSs100mJQu3HbBnXVX6Ss9dikOrc0udBEhX0o8k
T7bjdMoijCWbv6hcKuOOO2KcNjLwHarBRTnsc+ZnCJXWnEy6JVhI3NmV92S/L2DGb1/KvC23MbKV
yF5Bl4/WIbCWb0CEXZRU1Fa9DIwTVHF2E7qV6AQDST8bbh+vdU7J9EpQC2eiDwNlUj/s6GHiL9HL
YMP7KThhP80p+xWDHlMTrcbicvPTNTcpTUOt31TroeBIRXmanaVsDxlcR75W7ozI7bJzzWnEKyDG
olNRIB0S+yYM8Oh77V0ub83ms8MK3rs12R5KyyDNrBFd6JkLgwdffEc3QcA6uuQxWFW5SFBlYCk7
M9O4Hl8RQSr+EY/reFpakF+njcpCym10iIi9fuuQ3S054q0/dpduF+i7zly8QIRxH7X3Gs6Ad8K4
OWSKT3Y87jyoZXNVPUKyJKKq176G6NC/mSHL75LksEquubKocQBhChquEgNjQ4UlsxKRU83GK8g2
L97D/m6VexuQWiPVhOxQbdjM/ILHvbOP5IDqyXzckN6QDMu+uiqwudt5+RLcyGIhWetHryAbnuvv
PAM5K/XZjgQUiHeF21KBUZ30+VZRToZ8IrHeGa4gntQI9MoQ8kxn7tzy+FFoV0s7FNY7b8XD689g
IvGchi0vM28vFLtJPadNleIdGxiZMsgWfXmt67xoGNPOwcPNUr8410Hd8V1vPTxSCSmj8Q5qcK5h
4G9TX2QIxbdfWnWuD8D63Vp9b9PrF65SMgFZ/TWAR1PtOufHm4D9+u8Cg1v5lvlPQ32PrQc+7W9t
B8CXQZpjiFmw82GJfoD0JW1E9W1ua8PN32GVq9F6kva8Bjj6FyANUhac/LOp9oDtBIvbFvNZiGvn
IV9zDybNuejQjjy8YSa2Mm/X+DsZAR08sHKrPlOUm9lHbCKkeVNgKDYDhP1T69/qdFMhQMOXwicE
PfmYxJw+/zVUADDvWEZrGXClVG5Ds2yse+A/zWhlw0GX0JmQzuw2MdgwA4+EIcrwm9G/y/1nkz6o
g9TtMH5r/HWGJ3yMNIS5EnJVGyPlczreehMhNHrlAzKYyjiO/T6t7j7DHd5O5a0Z7jSL5DTZqyR8
Uh4ia6FDD5WV9NDlVYCzaW7cmH6GCzyGUBDULgde0izs8r2HkRCxExt/UbsCj6Gu16r9MF2/opr3
mi1i7TbpDM9wDS32KndSa7hq+V6nv2V9MZ0TsViyula9ncTBlu3KwFVRNGL7iieyehQGFD3uC9es
Xk+pi5wnDldGR1V+nLolcQ3kylvpXoU70y9YvFqMeWJybLxvtg9eUZEc+ZSA2ZhqGy1MTbFnJv4B
/um04H9YvdMcnQfYE+/Cbhc4vXYM6qT3CeC8WiMv5l2AK3UzKAVqSxjCXxEUiyjGvbpcxtFhKK8E
GxThzUdAKtAH9mgoMAVpyt2BrrxQLgUet2hpq/zfJ6Pk6/ILENOOlzJapHIL3AGaJckHuzjo7U7X
XGulg154mEvZOx3rLf1qYaMnzW9TgQZqHuEegTub+wiGD81fhM1O8faJcQmWEhX8iExjU9LUtpc8
WSn2yh+e3bCNpZO+ZGlnxq8W3zHt4q8B1dcbUyX5iGUDxUR01Kb5mvgC6gZhywqYw2rDHojyFQYV
uwPbDY3tDz9mfzrjJcC42IF1urWis7RAwWvE59be9dODA4qwJ7XYkQ5SKSARW3PA2YfMqWtmLvR3
A4r/Ih3WkbFWvHUF3848GrkwGhhCl2mv4ybWV6S+FJRBYL1NRe0ILJocL7W/QnmlkniD1wPG0tOy
HF5heqi8swNjgpIf8RqAb7O0nbnUn7vinocugJ5y1bv5GK77YZF4q6bfWO2ia/fDp10jRj6V8d6S
ln4oejRSTaDvdNrcfKKaokIZjHtn7aufEiw3T0idIX37W5fAzbN13B49RkaDcazkC+HZMRl4+JWZ
LvYYA1aIFX3dWqSvd4sMw1uy2cIfgib0ftHoawy+iasQOTiLwf5UqZplECsR5gENobeJ2pjHGx6O
+0m+lxOzF/wfVvUdBJ8zu/DWE5ElxY7cEWyQhkUBnBpe8tr9alLXbOcg1sDRkS/oaTRF0UFDKujN
I7LBg3DZeEtlDmsFMYJ5QdyKGMabFijPGgGHqPCB39JFVM7Vu2UswgsMjGJtAFWN1Y+S7BgKL9X0
oDIAfdkjKthX055C/cMiZD1fmSppzuuyv5D/Bc2Gdcp18fv9YO5NhsjMN14G2t+JA0AQn8vn+Jyg
/pgLRfj9qRgPWG6ekcH+E5APq+IUcEJGXgJtN39jdGh9xBUaBQbyZhLVl55EV37xEzHgYNIhpwdH
X1EkMCuJzUPhQAM/onn06C3iw5Q+Yu+9caAOfEzkSPa36sqvUsRyrFI7b4pdiINdhcN7syPPBZDK
23ibbg24BnJbuCKO7S2B+IiDMhmexEcdnQNUzj3mdnugkm2WPuhkbmgns3RnPciEoiR1VnCW+3pH
Sn0aQ3g9sRzNcaGqG81fhk4yD6DX1x5lZ8acEf6ECYUnhlaWfBHZQ/vnJ8uKLgJG40fg3RRpa2C4
bexz/UqlbaB2m+bsM+0oyic6QStyZY7IO2hiyLQj/jJQkOT5K3NTIEJaZtnH1GmFApN9Jg9InVq2
mErJs560GJtazY8YMau3EJaaPZtKpul0XRqsSwHiI6kmEiZ5ddxLE4PKr8gtzKOeL9UFs3Uvp9Nm
V0uxZgN0JBVisFd9tsjGrax/Ot5LfcqMD436HEXPIN1x3hCspDVndpRGgwQSr+3Ue8vWlfNSDFBk
6aQw+SKFSrpSi+O8c3FL/2hgaOWcuRips0NQ6ju7WnlQzfXee9BuPZAPRg3/LJaj+gO7AqpIx/qN
wF2D/OxNtzT/CI0ztngVBc93FrnGB6vGlEkiESlqHODVB9V+3YmRrbDsBxNT6qsWuWxnVOcMUxms
TgwfFCBDhdZjG3hrh7lR39A2Y/u2KmG7EAVLTED+G3ds1XdtvDr2XbGXZFgL2mm6TJVNVT+QGGCM
QX0GjJ0R5s1oYjUGG4r1V91BXd2U+bYIL2q2FA0c+ok5JQAVCB8R2xZahVDbdOVe8p9e/ZKaR4qW
KZ2+nAgf3WLW4gwdfuXJfDoWPirAJexHsAjKo5JilPrKf/tFoQAnSOMM7lamtSvJhik2hb6KsNoL
Nwz2IvJH6a0V5s87QwRjERw8Jx2oTpYNkldpxqwxKVaJvkrytV/esYrA9brPnmO3jtEARIJyVPcL
X7PZrm6qggnFt8VwVHvaEwKSGBntw2n/NPUeg7Go+Bt1HkD3PR0L6uoXIJiiL9kEOVmJQkelh1tS
mi/8LRtX12AAtJIE8LCWIrclcmqYo6uAJ5ZRxZXf/GWQ9lgj0fgHnHH5hIvTGgk68woV7aK09xXx
EF23REffJDvDWBB+AU9f+HAM96DddM5aaRY8qJzg7kGzs/JUChWX+yI3T/LAoUKZgEXEgY0l7c9V
tTWUu2adLdQI+SVi+GF6TPDDWy59k+HUR+++5qqFS2qzv+YAScguo3+AVmQGP1wGzh9ZcwfGqRYi
kMZ/JeFcvtOXzMY7VQTNTZrvCMNtoQlzjfTpQYh0oa1ka9FVy7WKNjk+xfHBQYQXI6kLStcQkgqD
DUMUxxfUs3W3sJML2X4sgJSSulkZoLRAUytD5ixb9O/qbJCQIbpobpJfNFQsXWU80bvZYH6JvygA
SLDdmpNkqQDPh3sGhNYqzL6bdKcZ94gojerUK3tL29kqJlwnBljauC2aVVCfmXsy/TT7pbSgPcs3
lb6muVWmKyMgjiCq5MG5K93ScI8BY7dNTqlKkbNFbDkM75ymkc3lFUl5j6gUXQ3gUmptsWBWjoy1
EHY4k8sUrFW3ZnmHhKlENAQj9Y8YAD4BPwxjXUlc3F2Gu3q6AWOAAaGeOuvLUe+MgvxiR5HIphL1
f0AAfbKg0h+VvXS0A8zZrRWYQooff4cjZYslW0FUY69tDP9ZjYTJzkOIwBX4FF7zGBSd0wqjKHhX
Bi0RA68RJ7I5IJ8Eq6lZIq96K4xvGrG4fLfah6SwuXD4VueOmvSRILnXbmMJqU8W/SDAFrPLYJe+
rQg1luDAVlsl3OoIDn1lY6i7CFpOOe0Vzo1Uvk+4aHpbojd/p2+5FZ9UDco2AF6pf5x6gssJTULS
Lp0CdaZ9FtTuYAFGvQlVXAtzHis75agtRoDikza64QF3zFpee4Qte/fEuXfe0eEgx1D7y1dWDmDV
qN40onKmFRRNPh2TwoZj6aDSVj3HhUkWBJ4pvjV3IgZaya9irnPlFpiUaFe8/ibtQ0YOIf3UyWO0
b8Yn02F72WpLZl9ZumfDdb5hX+WwLHUYEXl0K9A+jO0p1USRh+pSGVyNPD/O9BbvLbN/NtJe1W+1
sgIRFckCjIMQpWELhJOALrcI/fCyYtAqvC/Ce9hcwME0Z+0jhPD2TXmM8wX8I+ZCTr2SUxWmwhNH
Da9C7HubgmfPwSV8IHTlc7LuUbF3zLth3eXmItn3kWdqYJwEcIYi9W9ANKL9heKo499kVgLnbmPf
pcHFo7SyCLnGVGmf9yQJo79L9PRcZxGZgN7SyEooADtZWzfOu64+q+DPEIEU5A4OyWuoviqRnJ0s
U6TWSVUgZjPX+IIcaucajuhJ1R8fT6bSLHa2/FnGf0GBW8uQHjNx0E+sELVZD3H6LhskwziYHCVM
kIHiYQElUraQedgSf68YRqRvFmclwj3Q2Tx8LIn1b7O7lzVgVhUQdUrqqx+I5gvRu8OgV6aNY93Y
76n3SOzfrpChgDMtpOpVjasWQHfiptQavIC1fUMLo1TG0tEzqujxk9+cdzBt4zScx5D0NeNPhZE0
wjJLo5Xv4bCwKstrWH30eTJTceorLLyTjJ+cJD4J74I44tTijZBCR5HJZDnYjtyDLaQkqVnq1riF
dVyMFvOxXyM85BAvYgYtLfkFLY2CQS1Su8q0NJpjaOBhRP52jDqxMTCpJbGX0RmQHEiZ8SE79Gup
6VqORfdpHWM9UKDLawcP1UPobNvKRlvWeXOGnz38Keo+2fqsBrcYSujg+QqUbd22ECw8UE8cFGoc
vGK9EB4ntGbyLcyjTylzreLe5WfSZ/0ekggWmiMcNyLLFZvbIWBczPlWE15jEI82mCiqMe0rEgkw
lAWLLNenCQF1DBZZaWAz5i8zJz0PU4bZm6tLJwvKp7CV0CAaMai3fI7ESL02BiQA3yP2z1pYosXn
BZYky019sJgCxsSQxuJh5UAHGSGBtR7T/LacBygReyDWqG/nahDvoj7/KEmKSeGlNMqmg1AxJTSG
enttTWtm4UjiCW5FRVJ9JqGg96Ur1lImjsQNIKfptBAnEOx4RvKl0UlICSvMlqbvgf8tMH7yUfj6
UfxdWdl7LCknf0JV5CWvCpp/pkvUMdWlt4Z72GrrLPFPaHYHKbnK+nSVh26vTHSeTbd2wlcksSlK
bfDMDUQ9CTyiSS2WhtlcfW3TTuXfZLHspzL4VPAOfEvV4JRfgty4awZ4MhtU3F6SLDvkgSNYwNzn
08CZSldEcZdMjjuGML1DoOvWXtcmIWiVw5ihQvpXXrRKP0Q5TXl/zlpnO0TKziyR/8sZyfMYR4z+
I5r8vV9aOxMfh1EaLhNu7q2TLy22fCPq3IBXmmc6zA95oXvdtZXkU3KLM/lqKN6HrnabIejOZa18
GX76zfXMh2nPPHTQdoEXPLMiOzljdhk65VD00aHAIceERZihgXXidj+lCaWzN7MqnFzyYq1Zzns/
JPtK69eN7dGUxbdIS96jEak3nEhPrpkFoMENw4Pe9ehZ20NnF3uryudjickjjnC5t8kbTNdaMP/I
v+ojGn1kn3JisbS7pW420H9JmWwD7VXpoiuDBpH3+bpmdKXJiYsRITtOU8ZrdrovX0+/TTXf2V1+
MbR9EHvHXDH+NBv3N0UixcGvVgYFgVfw0kZzZZFMqzvMLjSUkrJ6iAbrEqb6OSuVa55Ubh6sKPbd
xlaXUS2vnACrx6Ff2IP+O40YLw7JusjRudj9FcOMD9OM/rSX1JtuBpwTZ+l1GrULeekXRQE/b+Nj
WmcLM4LnFRnulFVPp6+OngR2E+fLmIGbT+2KR2IvzNKYZiskQqjxFgciGvPh4DCWNXQxXW5XykhE
30ScV8ZITMrWWWgvuzhaCMu0qo/hDVAeRO0ilHvaaMg8+rgSP1skPqiAng7vk6zdi0TfFVDfLFwD
swFKgeJQSvkuBmbuBKdEq40lwFCkhifbiPeqDGga0yIW9Slt23Wc+euk/UjiYBeNJje9xVDNUOcR
taRn++ssTdZheDb8Dsg2J018mh6qHwIloT+fazhJ4GpPZiz5xPkc8YhuLcjvw0cFJhrspkhbwPrR
gq2T4tUkyEeCT0UDwNgMuCOFjjXnX2zGc90M/JCJKmYmHB6F6/BhzNRhRiw4f7GgNOVrrlYnzQDw
CHSFFWU6SOeWJMPyfnHz5lqJgbrsssZ9bKrvwaPBFU7obxzs3sNVdepIOCTf62Zv6vf6Xf6LTnB+
8NXxcMgX1BKG6pDmHbf/NXbGztoCoTDIuxqrctOdhp909U/uQSQNPwqQ5b+NBwp9StOpai0KFN7g
4ITN3PuCKDeDvbMB2JnVi37Gvj9jDngU34vvxPc4Zsx4F/t+1s3ZMWfNHKOMOWLvGVyWNwarMxAJ
1zzYfO+s+pm0claYS/Hv1RyTa36r2lkwmYrdOANTm7ONrrSH+PfXMEdTPYcETTISI3EeXEQ7GS4j
SvWZ3aKT8S2Y9A84bIjKxz9U5HDTvS/GAXDjGBPD9OV4MPDYSN7yv+a7ED4bgtgMp5qeGHI1s2m+
0OQpDyHMY7m9QWOi04Ysx3+YuJYi3qTyg6gDQyj6ActE52TCzqdj6N/9S/6EAAXJGKeuHa/GIKHF
+LaO0pHQBlys4fJkO/B/HgE+9F94qQ/cyf2lhGQGubf7YRwtwzuqbv1zuAH91F/jIT/LhIY4H/mZ
Jrg7dWt+0hbUJCEGgJee/ZACSHN0646QIvhQyRDqrlAnXsUPTooI5//LqPye4O2/k0FFzOWft/SW
/2PpvJZU1bYw/ERUEUTgVqKYc7ih1O4WVIICEp7+fHPtU3vtFbsVCXOO8Y8/CJLTBaKj4aVBPWeI
D+FNF5xK5hHm5b0a7KolnxR4hDeDJ0JxuNW95zpdgwfNLS8Kk6Cd6t536kXQmb7Tet+4wxCw3dWc
wtPQHvcHOMUPB31wgMhohu7Fp3aY1DMZtch/EjDIcxDpoA0KhRJkW2sSHw0ibChKmU1QvQg9srx7
uvqk3sGH44d+rXXns2Ah2hRIkTRkwCKKCT6OUPUeyCcgdEWbDtxunvHe5hh8M90BpUD6zVcpgY+r
bge3FCotncfgV3zxZ5n9JGTliaoDigvpCZwZEW4I5RQHXyJLib3gX1qR63WBvEGbiLgLZlUUotyE
SI6s84/+GUYk3RO3z4J7CBgbwy0W+Rt6WzW2k6G4o75H/mRsJuYZfAL+u7aIzspNOeL+Jgj/TIpX
yoL6Aop5qwhDEjij+HLzPOpcmXU9qScyxv2N4Orz96/GVv7x9rHEgMPfnqKLXF74zuHObKHPKz/8
wkrXkrnxjz5f3P79CxxUXri49VD4GMiRsQL8cR4UNk9GcdM2mSV48Yzhnn/SRN1pU7qf5YsQo8/P
cM9KIahEQ8E5e4l7o55TNUZCQEEkK1I4brz2n3gOMSAnNd+rpMf8vS9Q0Og70NrxNZBoUQUjsmCM
Q6Avihq+GNob51K8zgAVn8j9RIAtX3jD6qffQjSVrvQbglWONmHDbQLCC5X9xhQLrbg+rZZf9ErP
ycAV2TtQ+4izExkl3wWKJv6t4k88V7Ph7500pcEekjhjIRbRmliRflxA9iNuhCyIdoxwZ12voZl+
4PUXQpNX/HBIDAd/uPy16sMW4leR58aP12nQOvWKhZo3W5ZrDrtiCM7zHR8ZFM+sA2xy3Jb/BaOo
v+2GlRgx4l6esfKCvekwnFvkhILFrjPCpXCHHFDzZPfjzw+ZeyfxX3NOg3JuHLMlJDLzj/cVqVLp
mjMn0hgvxZJXU1Fw1XMsPrhKlwS61AkWPKpHHrYXNiqgAcng5csP/NDrOFSqBy3MJG5wQMwxynqo
s0fCNo4NJxMh3QSFfuvrwYARh5W6yeCJxjRlbKx4+lNyoFZjeu2ndxp2A+Phgqqfb5HUdFLQmett
N7bAoCyh7DDLcfyJyN4UtjjgtMZ9UeKtU6kf95sbq76WQ71XCKc2w+queoV250hQKzgGM2G9mRTR
efDP7yufq4942YMT5wr6OwIa2juAakup0Kh2TxhuGUrW+vFqbWPoZqb/MtADYz3adqzZUcQ4tpqo
gzLoB7VXDe4MjWrfICBWN0+Z/J6WRjMepAbq5c/4UzG74cIJlPterCHmawxe685PGmXXpNo4Vup9
K1mHEn/AQhM0vXxakJ9hSK39qLQdNfZR67+Hd9LuX9EAx7fhorozazYOr/67xEhsl6gNbUZZTlEr
xnLm3dNrjAd4jFvkC+LlI8CIEPPiFIkbXiSVhdUY3ndoWIV12SsXa43+CZoBGxFcjyeEimgrAQBa
3xhJ/NKyZoC1sd6twDyx7H2A2t5nShVUCVMx5uKmFuT1NsX+zBzGk1hHpYyJZ6+10+b5XBnDWMZA
iq0uXqXm8V0/94Ok8QEscByJ23pXvsrbcBg79VAKDC44rrjTKixrg7kd5+kL2By/d+bQ2BjDZlMO
DCTOs/Sl+Z/2O35Vz4PZQYsm0QI6ZFftFe56VVkl9Poq670xZCG5o/SgEqwxljFLDKQ/rI71LCms
oG1UL8rUiWU1h7tGrFh6n79Seh4SLqq3FxGja/beu4owFg/ioTzH6BeXQXUSZyrbjLxSXhgUZq/0
UHaoy5DWqG9IlozdiUFTbfZkhCD4jaBBwWcZr0vFFEoRgDRmSsNfjAUYN4I+spfgB8qXN2dBlmI1
GMGpBIcjc4ougX+F/C2GQ5gPMKRlQIUe0DOxEvqibwmQTkgaUzcbN5iW1FHCfB8uRGxMSZAxfEwR
PoyfHe/ZPxmFA9uIsvIrO/yeI+I+4F0oJkWhXXgw61FbIMYBmWohoLMQYH5VASs7LQxv3X+R8NOG
Vhbw7lCm0GvAz2VWh2QDc08a7EcegMkzJyzBcNG26YTX2p/JYIkkHp0dcE3/sSPNSSnqUFsWPqA+
P0fSGDUIZuRR7fKvuB9D94R/j0ZAB38cyegNFEehSrw7EoyFAvMMVzPsAeR4MnEBxSwoYdCebfBV
RHxvSvCfjINitMrE5oMwAeWAeMuGZUG2X9fBCQUHMBSdssnusO/n+gymC5eixiBilGGqcbPYTTf9
Strdp8pKWRmzlCJqgw/tTpuVJ43NhlQm8a3psVtoM231DbubNKvRXS1lJJZQbNYuvyFjYt/+vfbq
AuwJOt+fdP4AFgOPMHGal+i7NoCnj8t9++VtMez+U+FSY2iJAQVHI962O6qUgfvBrTvyTel0am7i
i7roFuomLqAOVhQXxqHGSyYltzCfxTDgRtkGZZSOcLCbVUvyecm+avaIOvUbJQa/fqZoAp575Vh3
pLvJKyR7X4XpnXAFEWqSbXLVgLrQRv+Wh/zAzO0g9HHM1xG/bKUfMQa8Ip17B++J8UNZwJB8+Zq9
ZvfFffGaPXba0ti2S+UnuaKL4wcc2/sVTP5+4Dm8X9UzXmnvFAty3neE4iX5A1GMRWFRHaOzTjFi
2PoGM5KGA/oXVMaR1m5M/bQaiEr4wr5P3wIBS9QDpC1foKWS2hGLFDdS6PobeocIseoLv3lRpEPn
3Qtmf7ElCClEk/uht8O9S3w/40AZRSKGoKkjom/+aVeovuGHotinLgFdQ80i/EjWFPHp2vwr56RX
iw0Tbh0MWKZ26BkbKiAboUezjvYogzbsyS8s0phKJw59JTPqmHaNd/0QoC1mlYNLlrgwiRhB8yIM
y8TMh4nSlnEOhAZYseqejGVKd3pGptu0FdDvCe1J/1qh+uR8IKKkPCT0iR81+KpNr6AcoeT/M2SK
N5EuaH+jUivD11cP4ixfPIbRwUgYqw8kfH31rdag6Hnn07b8hG2ROr+P2lOwwrurAFt0+SRq6IPm
iOtoMAA7+JQg+gZoP3QuS2+8usohA2Z++5JOIsWhe5Wr5AnzBZclGI8fTN1k47vKCmQJ8A7j1NoO
uvP7eWgfrIF1Sg37QDRpHe4fCKcg9WqkHw2NJiE1563MKFU1Qf9dU5fhnA2CXI8npWkiTcqKv+fj
de4NHCOfPa6sgvTchPHgezCs9ywaWHDj4r2lLp5wU9visxh25jUrJ9JbthCcmvOHiVv2MA6lAZbM
OjRD4x4q7YRSqy53D0ZM2YMSEcOxL+LO9yNbqGB3NU6VrTUuH2HyIjSiUlafNFp+pZPUxLvnhcvR
iSy99kjnBnA8y8YocI2NtCmmBFj6WulyGaeU+360Qpoirh/qtm06ouTyrq8FhbL99j+bN9YZaMsI
LH558GNctIg7LIWX3QxsncVlX7v6Dc+gzrQVT0hE8PX8YVnL/erAUox3ErD2SDnAmkUEjbQr3fXB
95rhq2s/rkxK6pPudifLxXo4s+8uo0/dFTFzjLcmkQeSgfnlmFcLqqC4fgPD/QSpPxib4wG9OFMO
6kMfhrWTuH2Q2/rBwnaMZaV17uv4h2XQbR19Sjtk8bApHq/u8XDt43Emlh/R+uGT7XY2Y4oR4gi+
/j5n56XfFjFOo6sI6UOYhFJpYW0Az0fQwDdREsTj4a66NfThuBNhue/ycfidvvjeECAPMzYK7EVZ
WLC384YzGvb7/v2H9/aoOALY+HTynG6Y5W69P6MsSta9V0DvpNuiNcVU4oYa+Sgt4q10Y/zDcRIn
OLpaHCaifnHlACtMmyTIPevPm4df95jCRuFZXMAU+rqfQ+BCibNHagHbwEWxNJJofFQbnRPNcc/7
9F7PYGYf+eXe9DFbUxhJtY6XrmW+xQwVR/M0/od8hScjAwdCIO8B/CAX1PvYe9lW8zhEXorRYdB7
SO04HXvrNvSFCioKhTMTaLjgl0zeK9YmlGyDC9Ywp9of2k+38d/0Jlj3cFna7dC+B1CW4GwrIG24
S9FwFF4aghsc9An+H0NRSmAZgY5urS6fts5d0yyhhfhv6o7RDT9cm7Lepne0Yw8qiPu2qVENLmbk
N+7XG/jtAmLVnKycWzym4oG3hX0Y/0PtsutQ0EJtNiIdnYcXT4c7bWtN+5+Ogwxrsr5wVeU79qgP
2ROOQDAoIkY4pbOJ+pyhgHAtfKh4srbF9liMWRplUBZ6RHGh9dKNOvszJR3WJ0qPV4BdtRHJpW4F
XdmJZiS+bJicuM+9sDRQQ3G/FmNxuSAzoxwEaSFPhskSfvH6MfKHfzh9rLk63ylg3oNFHZ0ua3EV
sp5V6sgMEQcma3Qi5R7GAmMgHlE1RILXQmR34+V9za6i2s9LC4oFtTL83v30wquwRati4SDhCv43
un7+DGhwF2CDcUO6pXjsROwGbFvEC18G+9eyKB3Tp0QjzxHDLrdx35fHdkYkqBwwK4KxLbsytgQq
Yq0bpn0+xRYnrdkzCM0vMrwRl8vj0dSIR4q8zyfh6KTUpg76EQAJTln7ce5zc4ZFI4M/th0iXv+A
1j9Ha2El09rFcDYBtnFbof8n2GIP1Ic57HnoywOv6US2HSxx2XIM54Pk18VE4B3UwdDtdVvaGtvI
zd2IFmKEqDOzc7fC7AY7IGrRbRR7htPAsnCsU31INp/aaWeJU+LKv0ydYkfU2I4pEQUBunTf2ibe
HW76AbvQz2OCxzBIIMsfpEeEM8KpgefuJdBAeV8sYWK5Q3ug+syr0Ed9RywFW9Qtrfe8YG+INo2q
wtqIkZArh7BpCMJjkcMMDScL4mM5b9on6J/euxAFjRThpBBmt+jrSJPHWAAibNbcV9g17F/b15ia
Rf7ruEDSJlpl06EPLs/JvaV71S/dfoFWo8RZHnqma7Dq3ffWBq0IV4TDwAtErHbKrRfMBRcGHHc7
SpvSZbn8Y9/nojQubX03FysCa5V+RKWTLVk3qHpU97kutor3GthfQBZPOKmB18FzwT1NHoMPkAFK
fcRf8lDVe9Anvq68yG7FTYE08DulfB96IJX1Xm0cJgdTJoFTJs7wUFE0T80Pwyeb7egzBvbkvmHl
R2WK4NQAi7y9xp2vbwYR917LidYIggA6I5yX51QoKGG4NC6aNtzjQEiokz3+GvFw5Mdb7kYTRSQL
IRAqMtAQbx0+Gh9la5Z6CFvBV0yFavNzK1pcxT7DKUlUH+PejPTXYNcX+TZ5tkw04KAOMWJtk3Ft
uUnXORbGZLnF9FeJJ7kmka3Rg9+aTBBIFGueGylm9c+bc/YarOUiHXfqKSUCp+qiyb8Cg0quHSYH
bSBPXiYJX9LBSgWfrBtJpraQm+j3LcnHVyavGy2ep+jB9SF+cTA8yhctX1kvn5q1qgppVj6bTRNp
SJB6NdmqmjrtHvKykGuvKVobLzRK504gXYl6lIxzIlvHQkXh8sK44/WuJx0M4H8zn9zAnFzHp0Hr
sXVt9oqEte2dItPSpO2jtK4Fsz/pc1OV/gzHO8F0NwXxzt0OHk4lw5jQslDqCU/RW19WB5M2gsN4
V9xBXM7yPlkULEsURWpXj4ZSPG+wBtehx0SkgWbvZf/BaCN7VxO9S9cDyZyVVjbvZTrXpKYj52u5
+g7WedtiIaLBcbLkZ9wkiRAX0n0eXuKGbLjHYYkx9YpO1ppo1ydVBhgsGhcYLXhoWpO3X3j5efBr
XN/FlM61x0SIMNoAJ2hmUYjw2kC/ImClCiHyCpyLaoE+2dePbOuIMNk5VKoV4PCBWywJpMUmg/2+
2NIywZBweC1Q6Q48nSijqeG1ztDGxxTILuXPMtwQFhE3YoeO8aBMgooq5z4BVfReS7Gh6lOyvD14
x8GXEspwLbe6ikLq6X8DC4cZCqur5VKqnRg2IXbHYXQWjatAyR001rmvH/Dj9JNQlGAaocI4WFmc
hJen46FJy85JYykca9c2wNbUQQWO0eMuc56cHSTgHrlOtA5ohFjsEGktARtSHjCHEN7xcM92AUhY
LdoNj+IAxb34MFCzlt8f9Hph4WFG6hPsBAMT7V7q0+RrNPL3UeKnfnb9XPHbnygHcmzEp5Pc1IYh
5D795y+6l+B+Ho7vcZD4D+/5i/lEssJ9yc1niZufxQUBvsQ4lGsW5L4WoMf6jX4w40pcjctH94qN
0kIcL2Jog8wzoh64fJx5Lhb88xKnau6S2n95OZRTsF3k2Nhmt7bMlWEiwUq1Lvgc363+tT8L40A5
7RtXThAOOyjka/+7RNf/nGCCz6d10TMGDTcN9AgHuxhtxPuIs8FLPS0noxSr/ZJbDvvUCHzZhRzO
T3NOm+Lk2CONUOUwCzH/FE8UXsOwu7C7ihqYtbmkvVpQ4rF3xyctRarHRMTEJ+kjvN5YOanlsGB2
r9o0O3UXphIUHxjBfG35TRQybYgMiZKYG4ZY3QU3jPZfgC+KCTKErnrhlOLYvt7Li8b5mWjBGqUC
FBUqgXp9F3t/GnQkfUHMH8HLHj78/LdlyPLcoQkImHAYhTt0cIvAwBvDN3p1v+aaTpjIA3viZH41
x0BCyQ4W7zPUgrefqvjPtoFSbj7vkEYPoRZ6sHLHXN3AhJMiWzviE43THTsA+5Pii2KsQZA+ekzz
P3mVC68gch1QPVKgjgrFoW9HpgkMYe7eLpAC9j24YEAHBYt5ueq5s8EMKPw95veNz2iC3ApPWZow
BeBWUBySWJw76sx0UWUDKXBuIxfbU6JzIWxVXsJQAKaGi+aWbNMTYbQu0aZc3kN67Zf60nKUJU7y
Zo1i03mjBwda/SWI1gVRNsb6OCI7ZKSNqVXArZj/ecwoT+9AzkNKjHVk10HnG07c2BwysxMsutEi
bIGr+WzCUlX1ySJEh3p3UVmJJBwHvRMpJm5P8+YaEIRqL6cswi6ocCRHW1L5VmBnUCb9fsPFPX6Q
aDntCd9MrINu8pp5DpsJxwMgahtOf0rQffgJRiUYuCzfASWW7rDfTUr6RNaqGxiQzgB5NoQKN3R1
D4FCtX0QMghhNOCZQnzJD/UiWhZuaTh/GCf57ZYHsN3yGBSEPTDS7ITBgCL0jb1HyTv00XgMffwX
/gBnfCR5+xIe8FYXrPI5QZqv6XvNYNjoPcJKmS4umF60AWAjbj4sYIru57sHpjKsG4JDQKIi2iEm
RMWy2LJk81RdlMZ7dlQxPHPEnXiKQ43LdsWqjYWkWlF/chQ0XIZTmT4OTq8pruMfmMQPrrzqfxyQ
JRwlZoQdH/mXoVC6kbnHhfDb5XBNsalB3xglV8sx3ZdPVbq0ts/IJvPANX7wjYioVr+trzXUp/VB
fE1MJuI6wZo9iHeM1ZRT7JNVwwsWlbgLKGOX4i52uTug79K3EbpGaebma7qU9Ytnux99N6+7A0vb
DJ9B537HdWKbvkbq7CjTHHp/iMvDQSiCx2HVT3AV6dy+ctFouBRQibbFRwvie7qn1Hosa6qnEltS
ICBfFcJnsNg/hmfZlCWI1pvtqvegUcH2t+jIcJxB+PaSwvoZGrg2XD6gXVjYfbwXx2CMKejjfJER
kcPCZfmGcXu8F19sfqEc4Eys4iFL3MV7gSqJ+tFkWswAQscLI2wSfIcIwHljT7TSoh1YkX58fGl0
JXS5dm1MmOCMXtD2CYJljvakbLFcDCR/4ZWTf2I2Aes0a3rMBJ6l6b7DGxEAGXB58NMP/Hw47Yhj
nvPnvpzLg6V6euDtdk3vAflKP3jHaePHQdPP2LcJZb2DPqyKbPWE3hXbIe7wZC9Q6sMLwAiDKoJl
YYrhjIFyOtbWLzGLPEWWDVHGZ84pG3M8zN40i8MVpTzW9uoKGhpnyUwninRusxNOZ8nFiDBbJKNm
j1IeqwwMfiLlNFj1ya6wLg96RNHx0g6U/RjB5t6AKyQsfcyhQwIqo6zhDuiC9YKYAU32ahKWocJv
WuWvLhhRLU3rQHwl9h34E2NKBo8HnpLXrQrTtxDoGfyf0+KTt/aPujkkledrLUxmRP24rtZRvoS+
j2n78EPQe1DTD1GIP+BkB1+0I8mBkAAeFNhMkQvbX1f2aF9xn5CfYWPNU3lcDmhlqyuiW037q0gv
ewY9OkUUyx8ShRcw9V8mk+9Z0mLBK7DOFLXbw4t0R2E9Y3+AjGd5iKeKd8imQWgOo4e2n/b5OBke
MMczlpK1fXQ/GaHn8nOO6pVsq3e7aqjdVE9/++p3XCEmydY1+t1yEimTwcN/wlAEkkKMwigEouKH
OeUEQcmHRcx0IaewMePK/9Jd5NkaxB7Y6ZZtwRUg6gGhDO7Pb9dEx9Dan4cn3KQa1wj4vqb3GcYg
xGi0WUrGsEYKxz/bMcy+kAGb7hfZQRHgZILyEduBIrAYtf2wXPGj+AHY5QHXJLj+iJ+F6I6xs0wZ
/2SQ8s/U/hdt0UD18MmhdP0S/kFWkIRxJ0ZilHJaNs6lQKHrZWvJbbZtplyPWzfHf0wQGzC43Vlr
qNOwIDFpSwgSAdvKPTx5+qvSwxYKjMiRegdjLPjrQDpMmSCtYkeEMuD7Y+4lUg5/AJx5kmEtMEjG
gUnBQxM3uXrNRPlzkljcLwPLbtbiG0/mvmAwjGGDPrAHbrRnLH5uN938u2AETYAAJRiu9uHgFxHG
4BfGPPOs4a+Q5SOmKlkUR3hzP2jU/xlL9V9RXPH+HBGYeAmpBQyc8rqNME2U8aEs50y7qZ02wz1L
DVOzwS9XgRcgHQGsnI6UkSKoifzPGJzfowcGEwGpoD0Bs+lmSSDK4GrR/DKGxSUK5XmJP9EvRhSP
zT+2CZJV+CLMl4/1PAcoJPSHVQYCElspJRBBKA3VEd2og0cg48YPMzGQPKS16COZAtrS00PrKIdE
OwHIE4JpMZbC1ZfJN2MEULzBfwu/MmUgal4gAGL7KYw/IUPQvwNQ4en4dfhJbKqMKnDjfgmHpO+2
+nkcKXtRCDxu3EtJANFiKWDSYvudwrMBPFpDfAMqwt5oEZtjeFFQIfZcUp8hwk0997fHFLXs5jF+
jVUAHooTBizPPaxL7L7s/dcbnlVYJGTDEvfkNRRkE6wOLLSb1e3+V3l6hawKrpX6Eqke8pmgFD45
S5vFRHEVzTTYZTZq7p2y6Pz7nrILP7L0s84D9j5KM1Izg+9JG/2pczAo3AldFGVza8tltFGbAutR
3fnDGdWPOBpo6wsKJ21kLECKR5zSGVxXT2ZHQ5IzB7iJT4CsugfoCvPL2MSwF0fx0hBnDmd+EMH6
z1hAAbvPvzDrgLOsEZb1/L0oqBkVLls0c6afgbiBCgqTx68HUYFyBpSe/VH8I6sXwCJEYptKNpum
e/RhoJJzaGAUDcYINVInplJDfs9X9rYOHstc6JotrxYoZON67EwAnuJLGTCPBRKy+bANY+UqbPPF
0QjmWjEGaPlXTfUU/Hw1J+CHKpeLo/pWPdrrGyloQlbmO7yNMSdf32TTJhSHcUTPM9oz0+Q8ERAJ
4ZoPCd3VpyLL4MOJQ7YW4q48H8X9qYZgnAs+EKd00YXvjrf4eko9YpA0Y1bWe2eWtxDJtbJ9//OW
x5tawvKWikWQuqgH63m3VxzLw/pS5BTwtLbTt4CHgAHpYPBEJNQgZFoJvQKiF1QYATNhVeMCYfac
IwzjuT0ZiEwJ+V30Xr7PL1cFAhht9b+2HbdewdPJPLgDdP64jdHk0W/YEJEZ3yv//3O10Zye4xRj
AxAh6haPE89U2k4CVipstejnMG879Uwf2m0UNmtUCTNiLtg7A4knia9l4MBKh2R/n6x5+so9jmGX
ZP3Z8q32PUQkxywOX/8RY3hzFI0Jj7BbjBZtjLhJZJl9DqkPGs5z2dIcM6anT7dfzPUP9xHqQ4iY
o/RM+8ag+p9Vc8HU/4qtm/hwmRffWIU5nOYXr9eZ/vXQLMYeWbeJByN9jR2sfwd1aPHjOwhQfSiB
q1e9I83vYfrLiwMiRD9MMRlEG5lzyyYPY9QtwOXnd9+YV3i1Ug8uixignnXyhpCyCPQ1bWQzupG4
tJQpeecvhG1/yqq1G6/0zMp+TSTbHH/5BHgmuLxhIM35jMjqNvkOyisfNefDssHwEbDhd6wjz90c
MdZFYkKQecye6dihEbhglQESCa5dPUtdkuR3mUdLITwkr/WMadH1F3MK57mi57DfWEI77ZUukuZs
x04O/PEG+qCKXeAcyE3wtjlRvD3cvPcvbbRHcTnDT1eQ9OBKpP49xGe0DR4b83R3OdyV+B7xnQmD
CCKa8f8k9goNqLiVSh/nd3Zu2o3VPUQn6zwQ9dkawDy195DRDuA+bDlHrDRMCsUt+bav4sIxA93x
AqP3LrX7IBr/Oz1oSpfP2XcE+GFLduKbY7DHw31mjk1004A36Wgp2a+EnEA7JiRegv6g2wp0NXxA
PxNCqOESA1Mz6+Ac4mJKxc9oGZ/ip10EMo2Jra+zyRe/JBNjzdEANSQG4gJziR1w+pB5gMcIAmjQ
e/okqcunaKqsb/huStw8iU/3jnX9+BdqqyvNq8DcMsu2qXN5nX+vMKom0CIolx8eZgT38LedMDte
5j4WiSt9kjk5fQLoEUFVTjcrPBCad0g5J2Bj9Lh7cI6Q+QRtRgvcxBPvV5QSvXC2QJZCo0AviUHK
EnYy9Dlb+FgM3HKtTznf3RyqnD4Fir+oe5zzQdrd15Y1A6RZ884WCxtbIqOYOQ54DiMlbpkQmAaY
Azih4bbiagJPhLFX7sDNePBArVi6HX0CYuPq16tx4HsY6v5eqcKY0IORWUAp+vHMogloXpMTdSfI
BI+ZpejAANbHvLsaDsPPFHcFKLh2tjR7GwXnn9ghJHZfRnfM/vjUHTcMK2syT9bvf4gPinNqmGtH
J80mzWjqyT/gozSCJMjKc82I2+FwuClZPtz3rgXqTH8BO8ne8QE4Se6hDuQOGCP6XEuxR8DsFYqL
b6ypB2yuJkJY4JeHrfFbDdPWsWUT2X69774HDH3TGa7zRAk58Qak5/pwWsEmwsWUFUX44LfiQeTx
ZFSHRJclBtItI2MWuBHRRTzD/IbSkp9O0hywDxNFmxs1dz6Fz403xeZzmU3Q5Ar2zf6GQNmTZliv
MmEccWu68lH29PBEwcuJfNsnwz8gxHt5SjapgII+4xeBp0qokBDKRAa+y07z+zm0qanhiv95XoD9
x+ClwXeCQxYoIYd8ALnc5ehOTwQhjQXYKG5iool4Rtepz6psEpMkFsDPhLC5H0RSrgycSm/JMsyn
qQICYIKBw6/+dyLOhWD3+v3osQA7XbxnLPn0myg+uvv4q7oSXSH+HiGk1YwhhG7fC1G/8zNlKY4k
UG9ECYt0GeP/J1Gkk+Yb6IU/BI5IsIWwwc7MB56cTF8zB0d6bgd2ULBlynLmuMWWolV4NDvM4lxQ
2iPDDWwfl0z3GXgwlWPSxlgax0bmRowLSzEAMSzscEb6gnqRILcttGI1xAWK7RTIUbwog598bYZ6
GXDfMkU+Chp2DyYN20X+kxUMxZznpeYAHuMho8BvzeCxGDMGYp6C74UrqK2wVqASApH2week8sRC
1QC2wfRSOPTDL4PImYq0FfjVzQ57hwHDZChI7OVPsfuCSBI0BX+7aVxagWzR7Crck2mpaC1o/ng4
r92cWdfs6eLnD9aNkYyX0Ukhj9Wdbp66T3f4S+ofZrh8NT+BzsLQ/mxot9y2BLRtDxmyiAMqYwF+
l//G2t+FvPvvEAQk3gfQ8ASIHsvOgx0LRx6xij3PpZ9zfNCnGGq7hQcx3NFED8jwwZqAnMNqSCkj
kGi/OaDUbXalD334jL2W991oAUIJ6A4PhBF+egazSPgq7u+nXa54B8JWILXzYTgbfDf5i5bbDn0q
ed6PdpGDkjufGGm5gfiGucmEXs0ilA1/BOQNpsD1dWoNGuQ8uK8QohHtoyL7wAUd9T/LBkN6Ii4w
aUHF/6E1dOH9k0kBKZ6CA1yNl+l5NxV3Vmxx4W1WigumyeqByPGXHUJhdy3c/DHJPhs5WxvYhLQr
PGpUBEPVBN2l8XY7ErB1uKEe3trCQRPn89dST1emPm8/ft7gLOLwyAAT54TH5FOlcF95kJoumpU0
wIDgi8bqLSQrwg6MhjxHWwtc5yRtSHnSyUhIx0kl9kIoexyR9PYbLh5THR2XPfEpX3w7lNgGZ7Wx
sBcyR8rQB+Y3LxjvpTw9VTgI7xJ6njmOas/nmHkmotfcdHCHlI7Z2zFM4TMOe/JToJW349fM6LCX
tSmEcKwVJEWZVErIsaxpBdLDxAc53+nr5uHyBDenlpH1yy8ozujStKXJiOWUHuNDMpXhA1o7Kitr
xoatze7+8IcpWBoF/TqhEsAKmwjt6d03uaXZtDP7Ji9NaETO3W8aqDWPhw1kZL8zm2nXnF942jl6
qoIa55KNPE6m3w82YSxzZJii7HHzY+3p548b82CvBqOqGzF7P5YeTDivPh4YagquJLRBel3/0Nw+
bnmsPqNb4xmrKrZfo4PBT/LCutzEoqpNWFP8nHLsHt5DzFR8ts/aSUIks9Eppp8nKQ4VLx7jXI0r
mwXVFn/7i0OLZ0qj9pr+ckutqR6Y/MyiJWWqKJBNKjGiTwSWodvP2WCJthOHcHCKASblv8NTxM70
ZnYltrDsOlxSVXIOKD0JlkOstSlnDwou4qBYnAUKMwYD7X5LsUj/6wWoMzmm55PjTUKWHpaAK9bQ
IlnuG0h8SYb2HAbB9c38qZyh+Qj7QNBS4Gn9szjno2ZXCQ4LTyyfYzQY3z4BVwiJATcSVdHg5z4z
1i27DzfNjaItgJkaeY/rcKziiQaFAdiCYakdbTHKEtdtjvVOEcS196S8Tn0KeiZ47NeM4eeGyw0g
b5S5dSlcawcnbUe9TvgNoMbIOjOswYZ79BrhIT3qfirLSThPtc3WCKjKButrdOkjjAZ9cyF7PFhu
zmxpoRJNupQ33A30hwOvJ8J8RPko7R8Hy9bm6Ed5dzYS1A90LCbICS3NHb/h2EMMgyJWzN8wng7Q
YHi43/DCnCWx81/vrJM2TvDQJbgL8KVusfvDKI22DGMM8VdsuC7nx443lJbL4VKcePbVK07potoU
5eV9J5GozD1XBSw9DDqXOqJ9Yi/MMUE/uDKtb8OxwXIhhk4FuzPFPt2LqEphrlHrVweUBORjBL/V
gRLJ165sMZg/3DHa8XBeJWiUyvRzyrm8ov5TxBCPm1qeiZEdhPeeniN264vm8TskVbTb0HgYdCZr
WthrnDAObqca3T/F/55CVfSGook3Q8o+WAYI0Ednwd3BIAdrT6FYEeXhUGJQLCrTdE7nSJ+7MDFH
n0JfE+2u37mvsUKTdAOjJ2RDH5OFK41wdnfMeQMKgowsQC0rEoS5maCM02JN1Vk96kbvK+aeQgI3
QvKGXQYv8pgyJKtu5i72McyfD+fosH+wXhqlEzy8r89DjiyuRhj3U4K+ME5L/yTvw8RJcKtyl4KZ
zhkCnD46Alp9gJEcnZcl+XgzmD07W4MqB713/vHE8Iiy1JGmf8h9HGXMiJTRCC62h2j9xyGdQCc4
ZALJ6R85TvwebWnKR4JgzTdgTeCoa23c8PlAhr3ilt3qMHcfdPzizayA4xZfJnmcgtCaouAKoPIf
wTY68AimckxnyLOmc8P91etCFWtzB1hLp8puPcEBNBbAFcaC7hwABx7hDJNNfscTOYNBw7WBercQ
4A6XQGD1Bq8D24tUjxcFD7wqGLTQdv4DZ0qYPh9RulO/4zkur74WgBTkGwqsJ1AFE2kEbYxxuLri
3TdgbEdOySL/w+EWRhCMcyaUX/4NRWJo7lRfHGs8Fobk2u0+Jxjxgq8yONFejP14mxYOj7SBASQq
uGyM5hRk7pgAOAnMRhaf/UiufceLJnMDg3J40n+YCLr6OLk+BU709SBm+g/GCJ1NlBKqVFdgfuBS
IVfP3qtw2wxmYCBgbNl8HsAq8X35ReOiJxcmEfRCcPKACGCC7Pf844ahJ1xMVK6jxOCTCGpeLUab
Ox3DMe6WEmqcsP4Q5zw76s6XrIgtYJWyaVbphMs94U5+2H8/klNXo7/90IW3FwIDWoEl837id1vl
Z5935CUCjNX29ybwyFdtq+fCMap/os/nnzlDzwqhE8jv34kUJ7444lOqj35eT+/ryat9i1AWa3nu
IV53rP3ozp65G7cVb8IsjoFdOdGAaXfZjsLj97lJvMGhIuPtkK0oqlfYeS2aRTvrtuYkuqYLRMde
x0Gt+B8I2cWO7X8k3ddyYkcQBuAnooocbuEQD1lZNxQgiZwzT+9v1mV7rVVAnDTT/aeuP8qbKB3v
avIR66upTa+Wj1Va7CWVRe3CRd+RsxHt+ALL8+rfX/Yj+/GIsYV4aD6st79HfBSy1Ch8/ZkfWE14
8NPmweY8JtQxpealse5grO2nnZ+/v1Jz1FVtVyiSyUon88FykI73b4k+pJVqvlj+u01KX6Nd9Ld/
27/dGkXDps/lYjfzNX/D/f7ce8++xaN+snoPPaCogK4JPzwZw8KPdYLJyqGBrT6E1vwl5ffSqyUa
92M1MMeln+IQzz0pNHl7nLzAeouOmji1fXGY9P9CCbC99o9e7lKl+qfbOzVmH4j1XESrJ5UpStQS
bfx0IDzPEqMJLn8LzXV99aJ4qut/Og4710+FtURjaxFIfidqstc3H/lq4rUUFYfEiU2maMR8ooaN
/0q84lbrl4avVc8iHJr7At41F4UY/+TQCwyLwnHnnZN3E5SE4Sv3Hl2B1fTes1bOetljZbsNYUCj
/WT0tmyKw22KGQC41LLrKDGLVseamJjF/iV1KW/VcX7SwdWlTHM2bnJuNyLIZAsxyhCMV90LpA0P
QNZSISSj+Hb+zFnWx8eIG4vXqHOG+3IyPPHV5fD7UIM+ohl92UfFjlfoZHqHTX0tKr9mGX7Z6TGk
cDZD2grtXOvpHFzGQQ64m3WA22aCA9X/oLqWqXSqHnRlmTBKjKxrUzt+cfOqDWv4ASwX6zYxyD10
bgZGpZpyHmpUn1R0XV0jM3Zry3D6vfnjRXwrWHcty0kmNI+ip+lQtUSz1phD4jc8KtkWmFz+QKL/
nPqee81PbJtFBeDVlROUTWRRu35yTDfB1CS1Kk80t9LUmBGtSPVoVMmjuUnDgPqZr7UKNmcaYUQC
qxgaUiksPu499+q6nTpQH39a/2knvvLDNEuRweg0FkUTzY1XqQp5/lJDvi0Hj9hsubJQp85hMpi/
ZWFmagqYMuV9+5m1UFs6Ey+zrjcSxqZeraYWuFHIprLolzKVQBNgTf5AP6oDi65xO3LkqbZeCRr6
qMdhaWrwCER9TFNQLf5d3gMMaA1fGFxpzbJGAheaqU8Bc38rlAH8/oK6h/G3MoZPhJ/aGogWVL+i
6mmM73huzcu1NzGVDkaqgS40jpiAVSNMxrv/7Mrf17ZRqGDpTXcWK4f6ExWIEWkco5vhN6yBzal8
pERPgNuFpa/L37B1UNpmKMh4nGozrobS61B//Oqi5d8F+FNpD4kVsaieXpQzcapc+gjgGEtImVRx
cutqU+MN4VPAbPFryfGOi1Xf2gO16Hp8p7Zbvbiqpo0CaEL7HYyC6kKo5KZyOkoqH/L19j8MbNXd
O+JrdI9wTSjG1yJRtu/pHd7zPlp0t69QYwq07Wvhf5O8I5lsfwBj70z8sIugeOe1ppHHhFN2B/08
RVTtxsl/6yarh2GCPIwcr8l0cxsKWPoJNVoaRrcaIqPle0SHLkvOJ3e0co4aGQQnvK+W/Pt2vbev
gTzaN1XQMDwAlKwA9MX4Qv6KzbL3072uxgzYWHLU/+5dRWBqHvNP7fy660q65yy4epfKQ54pF9nz
KLPM1RzymjkfoTJUa44Tn+kqVeEkU1PjtQqwFaY7zmjnYejxat6J9mcZ9A3EB7NXKXxCoPGfY4Jy
GkU0U/N/Efq+SSybrKbak0UcZDA3AaWzxv6nUDuH6V6TNOrjm1tf5boazhqqW3h4OdgQcguW+egg
LUoyQbcQpq3J1HBr7sYjzwM6tJt/fwTI9SdZDfKzXTd4DwLcesXiZJylPwDn2DlB7byWpruuKfGt
k6tv8+5/c0KNMRy6YAIiMOc51Doy7byK79iUX0/fqcbFKNOUXoPgkz91vIfZQosQ7dL5TAf10zo6
g5Vvbxz3LbS/wj0yDXoaaJAZANqiJpBfTU/EVju0kr/Z6oaOcFYF3UcweDjUrFpsLqPEUHfTS7Cz
pEVFaPGOpIml4epNv4/UUCfBeKOrIFcmf10qorSR7OdF+0Uls1B02/vGyU413J1917GRYU2Eu5SL
X+agfyS6d12O3zdqLr7ntVk1cA2bNwoSMC7raisx1FQiVWav+/dcXYj/y2VX/spaED6DaW8ksHGw
aH8AM6r9/aOcgpj2MuDT0PYVqjlI5X2wfH/UVtfyR64lVLP+tegvXg9tEOridX+o+EJhsDK6KlPZ
bqJrNfUnQnrd/bK8Ve9/u3apQ2FTe0yvLROcelYpA6E89/5mjBp4wHdVjIDyN+gsfIDVq+7tFJQD
37caA3bL68GVXo5V6VYqGfj/BDgWyU6i+7xKZgjHnRjqFF+QCVV/K09HP7DUikzAUnf1ZpxuGU1R
Wf0ayxz4h9/9JPTEgehYC0FTDJxJw6PQVAOcX00eqweoObzEqnPxkMWGNEYlj4NG8m1TB57FPACg
gjMB7KZS/OmfsWJ6bg06GDf2K0aNB8iovGH7cBRy5LtHpGVnDfLYh3+TkdCC+P6e+nsYGlFZDg+v
hW39EiVkQL0+31O0VRY2Z9QnS9IVJXBVzuN95pXFa21Ob7R4Lbiea2gsj3QqWjmW8dr60EqKnWrc
h+lL814gAAp2XV3uM1XN0ZnXIR+F6jwlcLyy/nC+hF49olWdLXU7QfnkJcO+lm9fl1zFPWiWGooR
alosY/6uk7ThMfKFWXeFg3/kqof24hp8qhf9wWd6evlcqAmmp+kyVYfz/C3fi5kqQ16NTTbXyfbk
nak83xft3GBNjx+dPqeX6VaAVo1qia1hsBxv3DCA+/qsDd6apl+LrxD45jTbDN14urnf12VfY+ex
hrluX3ZsI/9zbhBSoZj6enrG3wLSqvKb7EM4ROICT3a38tWRGebVmjWfj87ja1R7fKGtjIQL90U+
Sn9BJDRgZw914hPTlq+YgwRryMmmybQfY/BvK4wSRBGdm7O4OBZjI4vhtUi0+HcznAtXaTbPG1gI
j5Kw4vwSi9dzE8P1yFCPaQyhiBAaFcvQE51ho7jRxOiO5n2ygGCJtc/mPm1C4iW6k2VfAnzDrJvL
3e9UTQU8OOyYwieFA8epeNPiU6wVWbOjyy/KcdTHP0zYpGcDqltha0qMyu3qycjsWptABuJZPkC4
qM3rpH9NQmC8qYCDnVMViFepSo57+d20Hh265tOsJtPZ8g2WmMX3n+zvPQNIoHNJvqfgCpbUTFsE
tgn1iATh3uamiOtjyq3cX4wKm4HLgTNhmbqaXkwOFJhbtdqqun7x/pXIXTas1+Q73Yw5QUkSyhwn
lH2EygYxuBhsMSCZQNZJzVhgpyMoLOU2u9LbKd28fVvlH79h/XUSzqnypb78lDITVNrQkeFurPRv
LsbUqjXl8lWdydw4i8x6TTGlZZ3+EGvyqbzkyqurF4+6uJqK+5EVVlt9ZONzjaxtlFWS0rk95aOq
uMnktnGSH+oRcjaP8yCrsTNzH7DAHMbZU80otsd7yUQ6co4x/Y/b6eCVPqlFVBBV+5bhXKLbECw0
NZv2fMpeU1t+LhP1hx8lXjyG5JCSMvFeI1qlXqaWSGSrGnx2LRshV3AtN52lw2AZY0eam219raxJ
JhvPduLMiOO2XwQlQrYy/wk+vjyUkkh1MyToTOZDHnm2cvxK4UVvTnpEED4iaFE0lD5l5M7ritSc
gbKJTwpRxI+Dmf+oMQy1SDdFZVqtx/t+7hTtr/+bv3DV55/UK47GoON6IdT4Qoy27A0MgfOItKig
OshXin/+ZlyBEciXt2VtY3TBbYzeHoZy0RSEfItsxZyZQEathjZs6u+xR2x8RohhrN4XMYKzdk6L
PoxUI48/uqbUdNsuzarzJscxUeSsmySz2f1l63CD3S4eIZNMSIe9N4lP+cdWDJ22FDM03BubsdAr
BTdHmYI7F4pqgkQvRzwMAlq2KLahVXSWZiSeD2JSQ2wNmAxIFtq4X71V1rBx5EZQpz+HRb3nsnL8
FyztufKwybUmQM3YnoT27Drr3j83/M3bQ/f9m6Lad+Z9KIqnQdC866qtV42gWFTx3JuHlp+b91g/
0jWm4q55028UpNl+ifAQernoXD88zeteLj6ELJmtSapGSC7pODC4Ya5UBdu09lk6wVyYknKPQwi3
KO6azfNlNdiWao90LZDWAxkL3mdYG3CX/9bZdH+xjPJthEgWDWDNrI9ylXN8jtlDKFEF2zfDFGv4
eYddr5eYQOu9w2NsmcYW5NuHUtloAY+LoZK1bUPOgmiyRQfBYfs8x5Qr4T9Sect5ZjjrnONL1td9
LtClsw6IHjSfip/MDhi+wAdA9gHqiBJ7lKexKWatIza8c7fA3zXHLDQ2nEV7034C5Kj+DiR4lWvr
vG3lrMIGKrVTxKxGooUch5KRZ4OnXAVjeyDWEgka51ay6dtbawIhr3I190f31c72ir1Ep9hLCZDt
rtoCEdoGoyY6B0mYj3KJB6277c76c4NI2qf2HfbSK7RmpqX1Sjn5v+YOVlRE9ut1bZGrlgBl7Vmu
ag9/tM/vc1M+xDxsG1kitqa3Acyfte+tbUPO6HGGn9nHypXcsNB1HUyEvlZuh2ayOV+Xi6lyrrNq
zzGJSNgXYdftRdOrnd837aKujcyoKUAiH5310oNnF0ckbvGiGIee6ZLnkYpQYZgbJL6dweHs17av
It2jrROSgwNVv/oVjK+A4rXmqzpPCl0EhEjj4ebTO8RclNS7s9/1tZZWcwztNtd4IQX8TQnWMazF
hPdcvH45zqkBChMxRl5V6gXnP315NPoKsD7zDV3MpHAuYxMlk4QJt+5ozAAabq9FTQUu8UQQ8G20
o7mONKpLOJO5veICy9ROtl66G+rTDIT7AwVPqusZRKj7IVW8akZ/FK8GfMibAVoJbeNPSib8iPxL
o92TVA8cXQLrbsSXZRSTfSzMqP1Y1FPD5QQvMTNX4dk4IaOCP4cvjaPdy4K0evPp6R+DrOISOhNG
aZ8/CsPckEbiPEl9PD+Esk8SXSNIOrnJboCVjjPhd/57R2gjcjN9+eHbqFpBSTBZKER6wLoa/Lxm
J79qGBEDi4qgPM5cTkSKekWY0UKWsCAREReR+UyAjUm7ucIxMf+wmpDvN8749AbBzlxFjJ8FWloJ
+8EQ1BSxNL4MH12zvX/2X8vpsXf5dlCl2sGn7m2vK5/DZtIUBvce9PLXoFacv5Z6t7/Lnw85QkMj
d25zSRKevG/GUGz4VnCEp2WP6sh6VHefm+4TRsWfrJGzIif/NgoBIdre/tjv6mo9DyLx7sRcNo7V
UOLbZWwTXX9lagZn8QUGSa5tjDYwbQoCTGIu6/waNk35XlQXtP75cm3+ZdtL2clwaKN/s+QBUZid
0Dnq6aUbBg0hsXF//nVFaS4qoSO1FRKtS7e46lMYpyOpHLsueMX5p5uEgPlTH+7ck4ESRl7GJypS
Ge/L6ubDJCJe3/21sZ21AL6nFmRJimX2+2JDg4pH0h6RyN8LldbLVh+6GOb+StLFP+clSl1ZprVj
qpY/1C8e9JXpWWC8SibRXDqvDxPGc5Ns8eX2bAZXRKq92IClXhKnFgCPZnZBLntsLY8Ic1bIims9
6lyLzbWhbVQa6pf5x8240eVQ/71IEIoQmryOJFjP0vXUpylwoO/rBZfAJpzIVJPHmhR4+qd1nueI
XFvaVFXI2rb0kyJns3QOjLTLf1PsnzVgqsNMbWU7NkfOpTQIgZYVM0zkkJV7HJ7WjeVuWSll2yXw
czo+zV6I7K8kvbeAF+ZXoIf6obu8tOa5asDHeEqUlup2pKEQyPk+JALtWst791CUf10zryZ/+DF/
UTKDIyxO5s+XS6pj9kPQgjL73OWY6IfqhWsLa6tOXUhaEK+EFiOqxXuem6tilDWMah5i4u/N3bm2
VAkmCsN9MrIGpejlV0PhbflbD9GfShsk82K2TJbcniNmDAgSVG6UrP5CVnd/dKdE7cq9aJllksEI
D1IGii/CPMFEsXFJNa7rt1H+X9rRquyYvbLol8VtSKoK6zp1FrOQCafazZBKTE9UVM/qrutwEjJd
yYFFGktEutpBPo4o15FbZ5jj4JMsE2DQQEETWcjXp+ewxJ35BO/Red/zW0ohE6BcKDTuz/7xGLml
z7lfxapHy1MSij8ODe6MRmdbaFyWDcYdVm6T96SBq2YLe0G9A8/OaPOyuUz46sLjQqPT3jm3spDl
hh4JNE0ZOjeXJ5mV7sbOuZ0wun44+lurD6l1kh2yPe5HK3odxJL+9dFThkNMvvJB0LH9FxtH32G0
+YsvpH9Lk1x8f4W6da8vp0FGltTLtU+5YvM49oQ4Dy6dyzDxkWrkJqtv9P93sTn6sg0YSW5kiOYr
NwlgTS+jc3jhwfVzN3bn8iJ2yBaOh8gMFhz2IXUdFecp5N5sv05D10yrE7TEsv6kzFqzPAbflorH
uBDMSr5sFTD10FLobFoT0bFmXNInC1X9B+Vi1PItZ93p3/5chnLTpR7Mf6zZnjzx5wN152gAXPN/
murrpz9ozceW5WU/+b4apv+8+HNds55zZ1qUODAVvqVl+9QtPT5gw/v4cvhxNZzy4wbkGYYcrukU
LDO55vzQ2kChS4PZepqn98oMxLIXd3X3mruTP2V9q6kdbVWLW0NtOJ+e512jJ4t52TgySuVGPGwv
FbaY9t4ItHPNg110S0JH1407SjtROZ+IA0nd8sv3BVU88YMwvudw9miFrLkPXZ9B7yZySZForSkp
Zt93Mo3EcPlye3t0L8DlnTr39r5/ncWLOBNde/wVXTChZNIreVc43tWwMN0NM+1VnMZH4bR/CzEt
GL8urwSb9URzrmogDBVTPrHXFwO0pgZR/KLt50YfKyJsrEpg3+IN2Qt6dnfgiM3XPn392HTMPfYa
H77z//tLyG0RUj0NtqyPokmhct14BIbpt+J4Thnevxry9RB4oWq/vlrv7BgCIu+Uu5jo6eo9QcMx
D58qhOwdN4jsl82fjdJ2CeJfOsMAk8r6x43FVwsfed2KBQw8gLvNzeO28Kfb5Ui8oHG7QraFY74a
b9o/fV8Go3zIUnNEiwHFlpVj/5J0dnT6WKf3Bfr2Lf97zFR5WrTFM/a1q5UkSOXT/2ak6+K9CckL
NkSJLQf4HLk+yeuzYmXwzbBcWMXxZ/9jrJaFSTjPr+bi8WiVXPZ+Ks6PPUaFzxAe6xm4vOMQCBMc
3vDYPnvr0F5idp2zAniamsrrUMvcp+7zQGjR4ePr7TlTN/j6NfP5lEMqhJc4FyQ9vk9JGZyuAvR0
zshqCI1ohgg/i4T8w9st/uxDTuqShoD//1skbuDD6KN1Kmr5z+T3rhRhHjE9/mS4XZ+jJADFtBIB
IBoZcLxiegtaL4cVjk52UhwKTccOHlSC1omkYlR8YNkEml6J2grH7ZWw0UGcWd7fKqQHTDr/p5Hd
xGdmQn+4iQMXfQ4b6rp9/5yNSy+qBRXU5+mv1EYK40Afer7xwkZqSeQwV69/nj+hDPwdYmU2fztV
E0bjQV2AQ3ISH4MDvtxjmi3jtO870Vva5crTByxVbv0DS1MoHJLHeopc4l55ziqZX19fpMoyG85c
R71ttrzOljG9286iaCWJ1rPK1U95WPOV4z281GZ6HSymSa3tyJyAyhEgcRCwhxf0KmVVySZReWg5
fxNRflTZjaIUijVnzKyTybYWElWc1TRSQwP6ff+V5jCKC+/P9+Pw/g7I3Np73v1xfVZupKN/q5+C
m6QfCiGe5nGCdhMfJDz33TwbQZLHIWMgdbgiAQhHqcF+exZnKGy/ctcpTE7Mmd+Fm1ExlQQSn3zt
3ylJ/V7wfudKlqry835nWy/PCTbe5zJFYYW/Tt9iOkPTW7QIR0H+GPzp4etmDB1gFOj6LB+sudC6
lyuh7yRLirWqO2HPdC1PPp8KJ+zshOYlLwLCWLR3FhWklt/7d/hLYv9sC8GfufjjRpo9ygciu68i
75Unq0fm4ubaMxgONx+Jn8TXXsQ6dV1537ljK3rH7/Pw6KnmcfLn9+XFjvqLyadP661bBv64CrdJ
Ss2rRIEZ8Xl/nc7wJmVOOBNJJnhmkVPFuz8Xq6dRdEuFKxeu/qxySVUSBHJ8FFr/c7nAYBeMVHhk
YEcivhuWFN550oMkto6pmtvK4N9HpZRvSPBAlkM/CCUQr27Oz5uu2Er1ORLfdjJpwyC9yP6ptLGP
PNP/4M6DR08SrpXFuKibLX05vf9c+9YqoVkKoPejJ7wYjGqWgbsEQnS1dRX2Mh39el48dOdlhGH1
gVrUr73jqXQeRkYa5FV+TkFAPpv+LpnKQuLhCttng5xJXWc1sqJeUW7pIFsGBlldiwPdibwYe7kP
VPchJg1pbAFaWJsqmNSs5p/sphTijwNQ+Om6WUVuxjI/EMQQoYxs+ZBJ6EM8ssf7htnSqgoQtzQY
GYiOHhAVzYoBLTzOI+2QQ/Wkp2bRgT2KGNJy75OLoLBWQds1tFNjZ3TdvPczzRBgeBdrH5a2uQwE
MUUci9OrH9fUS/bj6FWVyDMHaBrkfItIl0ovlz+/if/QImUNu349Bs+eGBg2gsefDcmybJmVLwZ1
NjlIEehjCj3hxYwp0DTqz0c5N7390ZNBNHmJGcGWXnLqLV/+nNGbKEmMTlthmn0L2b7O4ug70yu8
PF+y3/vP+9SNkQY0WAl9HzDNljg+3lgZnbPzpbwpRa5msvtvBa1IHkjS92SjUbJyoAieOJneuYU6
7YwPllboeW0p0v3X0u/OI4FImw4i1wBq9r6rZgd3KglzpzesPm6IRI2A6Voqn/4Kh8iHDtYMK9uL
fUl7LY/E/mbVqWXa6kAA6TNUSLF8IjVoobFr3WBO2gYRHDmxA9rE/J/9+aF7rp0Ip0ovcyFGs6EK
0R6GFbWbZgEHlfSv9vkC9IAQfYTiXpR+X4e/nhJd+9LjTTVvPPalEva+PnqVwIc5Y906no1LqtiP
VduF3vL18s7Vgj5NTBddteiyjzP4W/az78a/9igo5j+P73Vv9XtZRiXyxnkPpXVIxfZ5ksPKKOIy
iNVbiYoKT+ET0AeNlHjYYz3HZkN2nghV0vKFhv4ySFZVBSGSPngYuzzOe+BE7uPCNdLKxMnOsZf7
UHGcJyaU1g6mJocxmPECxfORiQ+/hxwWVLV3nyx7ZpYWq6XTC6PU/MWsyV9frthweqmP6+QZo1GR
1wcogWVi3qeQxhY3DExVjWyfNdPv2AxGSqZucEnuxtf2+nXeX/a3Zq+0BRQOJbg3JZ9AMLqC3UuV
e7P4yw2knvh4vG0Dt6vQL9X22JnpA56o3IOsuhalmLYeOrrrlIbHODNIimypGM2CryIFf4Fb7rJR
qVvogtlYBhL1/n4Xzd7Ajdd087yOkkyo6d7eBresZHXS4M77w+VqZq7ROn4Oks0d0WYw0Br22d3d
9NO1RXt1NOittkrUCWE3b8pYkGkn12C3nvfM6nRSN8EtjcxhoK4uqolibdnjGr+9mUyhKYnsiLER
Cv5vxPY3L51xiS+E6QggtHN+1ky+zSwG8b8uxwi67/X0xC2daftpspxrU8tZqOVllkDDeCMCdsZC
18ItqAIXIfohGJ7bzrnWU7NMt2ou3BtDhS6sFItsunTviygf8GwOPL+nokXtz6Hfp7/T2YhRJNvK
UqMinVcLnVJH550b3NPB4YV5ZC5jEm9ClyO8MbC32Mx1kXnPR3S0dXt33VE730xRR4KJ45y/ATPF
ScVnvGh76XkWbonVPcaHtxD5+KLqT99Ccj6vwqEj4XjeuwTUm2/m0LnVjQBn0fAwqlzS1Wc86sMJ
Ue+LzsalZ9nrXG2RHaCXO8ySa24Y7/d7orcoxFbAVXd7rZeo4VqAi0eHB+fSEWzDBWiWpWnsqdcN
Vy4UQcr9piZvsv0cBeFBoZFpyBjgNdlrPXYta2OhsWkVf4sSadmyR7VbJ+P+z8RZxcMUQpAd87db
681oQjFaji3ESIBG8jcD+dagXe3pXE+USH1gfU4CUkOeLo1AjHW7MJOeAvgPJA2HGoZeYgzCnAwj
P2bJ11J87HF5hu539X0POIFQ3lEU7v+5G8K6QZSdewQ+XK+25bMEAPcPah79VRyMow4J/BwUDjyH
pPiwVaFboqeCDWz2D+eFcZIyBM8ew1ff47PDqXNPlrqCmsjs+64YUnI2QBDUKSE+UEvzWvLayC6r
HBCMCHpzYznu7dSm/EhwltFNvGGMglfixtHJBJpG216rozYzQ94XZh0lDVl/X7ZA9zlZDO4ioODJ
0GTJpLuu/es6r7qwd+mUBnBMLf9WF3fMGAz/bjHoX6NlH3xhTzbnYF7Fru3bWUE49X1fdqOJFcnq
XMRRE8FLmVPVgK+Fuwnfki6zIfC1lWQHapGk+WFGjoQiTAmwppk9VMU5Ig4tZfJgdu/3z8O79esn
BxLpGiTQ1+Ybm2s636JM9C+wkJ9cMMm1JLDTNuKXCK4cPv6CJXA2RMPJ1iT5yoeNS9afG1RvTttt
81gb6ALLzHP4HIaFqwVPvlBj+fWMspV7W7hUz5oy+Kec53w5/LqBcSL4oOgcVpCd29Dzc+sUAqSt
T6ZrWn9pxMUrycCK9ZMiwceBxKP6IYB2fg/f215hsjac7paL4PJH24Dvs1kCVjNQzH8jULzDxBRC
rUi7mSwTcvkkMKU+56/3z+WM1Biqlatt3tdceGhEql9KYOGlgkc6+SwUWy58GUR/YK89/UOPGvy4
LdDioZUN7Pfu2+4jS6KC0ctFhQ+VlESkpsQpQVy9A95h12KrXVfPL6VYC2wxi93Vi6opGhSKhxY6
uRP8A/YrSup4UXUWPlzy/c+N+Chcm3DibwHWHA1O7+ygxcpD0K76YSrsknbwGcBpW9iP3RlQAzuB
0LGu2YBw03wBJF8L9D0YtDRZRvve5ttpfVS02O6XD6xv2AtWrVkVVAWBFoDu/emxdDTR/lAvvhZ/
Mt10P9vPFTx1iQq75erNo5DXB2PKcHXNeVT0tI36y578qyW+bGa5s7h5qJAk0cY3zXuB2fvFQbw9
Y9Zf+HaZ1Cc+mR4VndCg9UJ11Mh10z/5H/WB6ZblFPGDsujcDxJAMRc/z7ZK6DGexc8IMADUhBkk
PjnrZ3HqNQAlFAWLevLOeEJSpRBq2jZeb/ANJ7SXfrN+fnDbufuyMunrmRiucrMNymgDl37vfkvd
xYMdie8jGKRNr/T5Gam6Yyjgt9OV2fCp8MoOlHyyLVSA8lII+UnihfRwrUXP/lwm7EB+RIu9IIg/
e/oJqUTFilo4uWogpaOicd3bHyAepvocwnLzlbAHniLEQu5a/r6Njz9QXZT38GlmzyoGcuqDZPDR
H9STgY64/9AgaOSAHbSlzXT1/ApNvrwXpurD0/s5CPBLIqvWwNgqbS/triKvQ+/b1NPMCmGUj/r5
XvPPJxPauwJVcGkvOzhHilng0Zm2qJ71hD/G9/Z9w2bC8qHDaAACQZfSA9v592AXmffv0Qnlzkbi
fsW3EGPVEp/J8bJPfvi5KEbrH9EejyqokfLB8uc7w5oyf7U8ynpxfZWTTWV/fO3pvT0MijtV26xq
PsE8Co8Fm7yt7NLxyAkHkHZqYLKpBlVEsJWaPOtfBEF0/UCZgd5mLTclvzjabrJMlUeYPeIPG1PI
k8ZIygflbXcPgl3QIWYkE4kWPjatcJLVpW/QvUc3L9u46l4Kjso0sceXlbMf3jnmvzClTby3131J
d8guuHuQgrg2Z4dg1UhN7JvkeIqpTYc1076wah330d7+N1BlpWLlK42Ju2Ep4766eXOQcgEsZXQ8
LfqSDKf5RUagFaPiiU03EEj/MmNGfwA0N/UUYtySRAx6W/s1j99wmpTKjiEgjEWiHNV1F605r/nj
LpPTO5oFnV5kIwlgP+GWD8luRPi9bVon2iMzn5Sm/4SEftZ+I8HBGXjGzixPpCebQZv7rRaqduQm
Y1qnxIpkvwffOMs5lytjnTROqMHJWjUA7ORlZ6oFDILBTJtW4QNMGJJ+tqyznnMW4PCku70gr9BA
tz6hKwqlTI5QCjKU4M+415g1BHnZ29g4gmKdLOTR1UnaDUe+nK3rQu+1QxgTlXixO0bFwZpKU4W0
/WF2elYWM5SjlOJpLlvd/RUH19rqfWvuXFW+dc/elrbD3NtSkrpXJGDKEx8iM75PYx25CUUEV2Bx
wFEIpTbFSdcEjWbCatw0Fy7dl9yyU3lXqHHnS4Gunbo6OYyUPcdWPUq0da9nmh7owPLCPUMmNL3W
ErF2ct5O8bfwW2AwhejXsoNwtBcXIGD8o4HW/fC+kkTVePwVTshO/QnO9Sm9MWzUduQhevYeAffr
6sjiwBMufvnqHFiBdu+AofC0qzg2Fbav9mV4Gl7FfkuFUt1Fq29PG6kDV6hynh6D2jS0UgCPe2ib
ooM6nw7kex24pTDWTUsmVRQVXtGZ/T5DisD9tVSz5+776x/P1/HLs0NlHRc+dvSM7knNhQOvkVGk
MkaZl+cvwONifz9B9oetBWhvq63eLHSyLsK9CumJEO4+Dv+lPm5vd6LmxyIom57tm9N7sTytpZOn
XRXLFQqP+nXz7RZnOXlz57XuLzhYlUhTPrSyAKk6GiTSVNp2UxzdIqbbpnN3ly3eVQrCoXnSrz9E
5G3brm3VRtwOZdBIe58O/9WzHSDy6m8p9Hf+GkjjEu15cczLvNciFce5RurAhnwygiJoC7yVhJYg
9YEWszZ4Nuyw5o3UEx+34cJ2BsoH22INjBLv/lvog1znqY0Nxe/Bd5J3X/ubBpQk7IXYQr+Rmmt8
Zdajyjv3BKjkYvFOKLpEtJ4+i1AZhELoeYkFYnS0Ozm8T8t4pr4Jwh7QXGC5zqagvGYDj2jxJW8I
q9bmO+SNwveTuYH7Q1ujggg2c/buanFXW9aCCnD/Yh0h2slNCJrpzA+uhbrSfQjKUnFRhN+jdV/O
8imC0/DaB6c9/ARaB6yY/0uHqm+66XcB1HPVdTeLkZ97Qi2u9q3p+tXz8w8uMZRuw58jiA8VBieT
wGT+yS1AdfBqprjzqYr5gNnBsm3PRh6eWpd/yE+2M+rAP8+F+kMeQaF2JXBeNC6Cah6cq/VTa97Z
xKX2JoYL3dINmZJNqZL3rwWsEsQJxXhE8ORMf9m5rQYmFxWHRTdOdy1U+15/ZlUw9b3Ip962M+fn
i0fdeasEVh2ZRjBYFtupWaPULzRHw1SinCtUbzF2ftabd0r9m/4v5miCmab3LdDuTRCtvaK1bgHN
wcJzaZ+zNvz1vmLAesTpxvnxmmxkQOb7dkl3vieZayYs271svDSxYrhupX2QjreggO/Mbzq+1gsM
avV0DI7OSU74Tp66p5gBRTDjLd0MiBwNWy/ladeRD6DGQo63C6726rrQTB2lLPJr5Zq7pASLSI+R
7Urlg0fmBxZRhejqXedidRoNOAt7iUOUI1VjWLxxDtV4z5qnVg7hyuoTl/rgNYliu/iaKI+6S+KY
VpYSO11d9JyLRK6SHYLR57+z3rKTjGHR88Gml8/Vt2kpK4QNlblTIyp6yWwvT2pVLXaLBVVQZ95K
SmBZxfDwFX21UnNa+C3RdnRu+rpk2VAqQPaxk27sAWNc7qpPfWTnwfGFBeqdUH0SdtIQyRSdSHFA
ZnGQ214cGM8Lz7yJexm1TvKB3GOwZ9VSy4f3WQTwTfVAn4EtEaS5aRSStVIj3z15R9HsUpsL6Oxm
hwlttg4UuBAfSlCdyr2z77jCrvS5siwZel++dvYzQHStslnW1q2RnGAMqvXSooJnuNaWA2di30nx
7jXy2qQEu3blgmslGzU4UFtxiA63mkPjh7uwlWNq4k2+VRwurT/YZnkOZlu483hZW1DhVC/XW9+7
CZPpP+dtjSQ/VnEkQL8qSrH9P2z6tJxu40uyfnWaeL4dvoC8/i5+8NUVapnm/V6HN+M/zhKvrano
jUvTZK9CtViK3PcZ3xauQCobnchTjPPc1x6Sp4dbaYEtRyAssXNq2bnZrI7rGk2PmHi0q1P6tcOY
pKhC5I7JHkvMqm614i3i/bKrYsOh/KNi2GFn4g96iy5U/UYcUAjYv4hza/eGKOgaBD7QVsLmax2y
JFBUBSsxgbjD+J9bBO/ABJO5aRkKt9rhUJsVAlepAOEOeZQd+7ad6wUZUaFhaVq+GqIQXhP8qVk7
DL+vudARS/S0QN8jBXMQg3rATBpjsV2JlqzsbuqVkb1AvrWB2BF68batq5wPp9o1kAORjhv+Phs6
Cvh8qgeyNt9mn60mCvXdsvWPAkR8FKsr6L4ds5q417e/sv2T5o7JvE20Myoyxsk07KG7EuC6JZir
HCanVCX3tYdazGvXL1B3uBAdTxeKZq86AwmzyFYew1GH0ugeuiwdkwbyNMSY3NQZ6LLm7lklkBl5
f1ci8tdbZ/d9dvVagj7Sb6WP4i+U2Gm1jM8XkUQg0sDxUVukah2nx3c6A1/80h8AP/xb92jBvN73
/wRhRCGoWFswvjl5i0ajKhbr1DI7YP666iJOnrqhDSc5uy7PzSLe96kD7oHKeH5qxTy54Xo0Lx2v
WV2J0QnfhEE28q+zWsARFDrUsMbPbUNFQxkQ/u0JF7NiVOfpCuDBOJl/8WR305Yi6G0ITXOTOQcB
x/BiodaXpo2dSIuwYJZPGzJxj2A7smGYUHR4D5pgIf8O7m8nTPbQnLfxq2Y7j0y1MDAScnNbtbxj
Vzj3kpRXGjyRDHOd5LJ1aj1nof26FprpfISUQabIVURoSR1OBIv5T757t30ZndtfjKo8pzid7kLN
V72kqivNVLafkLX8g9pAC4VbIPdTasz21fQj2qdeAvcnFXxbS3Z3MT4308x7QBg602FVw+ckGujs
7EXg6yQ3j/+tDHYEFTUdwYsRQsW6TbbUM47Ykjd/vYSsx4xRQoF94zRHMRL3Cd7tPQaemyMMFhbd
tVJ6qdAu48ymjnfdFh27ZTg/t46lulSCjLE+Biy852UEhldyJ3af5/9YOq8lxZEgin4REfLmtfHe
Q8OLAmgQQt6br99TzMZ2zI5pI1CpKvPmNcLAj8IsJLfuxKIqDkzyIK87W6ZjUITidui3RNMUi+xC
ZUVJaiBisSgMAbAAq+CucK+KipXgT4p87OIPTweGe+mK3HTWy7s3s9efjbl776M1Dh1vAvZE30Xy
C5FPS0cmVgL/lGHJgFZYvvB/SyWTBVkHZjIAkJjb+Vu+psQ0Ffk/34UeCyAYqJPqS/hx4XWaDr9d
3pgwZBpAiZnHFjUBNeHIQsyJi4s+9jVB/aOXgOlOfJTpEgr5xYd4NbRHC6pdstsJycJVe8NG990l
qNDwbnBHObpEHNcXACHWjMoQZAcGH85jTHEFFwyKJRMNdweUBD2EqA34XsBJ5qDBjoUqaw0vi7lp
uMK0Kxqa6ZZUJq8b8nsOQYjt3srA5oZ/t24MOWYkbvPt0pVADHlMvmgAXLI2GIqnH0Ey+8vqyxuz
ZilwSw/AP/AvkkdQsfqZx3kxiXsUt6GJa1Y1KGQGLHA62H4rrznItrVLM3ubUd3Yi1RFK2a3p7ZJ
fw3PZRZuNsvId6e9dqYp5ciQ1GXo4LYS8bJKjndF35QOfZ1m/vaqc2YBHXnEc3XeWK/Gvp3wVfYj
kOSF1Lw3Gga+srxvPBcfXIXzPLqUmnUKTHvnAnbHbxzP8ujPV5prb6Br2SrgJ0t6sfKpyzxqSKnV
NnIdbntpOvXIFukx0W+KY6vg8Od9gGiDraQZwJf6X2KaY0/FIQSbrcxz5kqdTyUbkmTg9YO2WhVG
sHY4kqy2m+aJ+VBKGFQibRR2ugtTSiXG0lGbqWkgq2m7tXjVZRXOlYjAT5XpQwzTuhvpHwPLWkWg
IDIrE/ebsrBgmyVHzajmTpJsUJLp9Tn3km2YJHNfxWbIPevye6p62pzIirkbxau0UEkEWteOM/aT
btWD0C/ZiziL53mKAjzVoJqW87yk1iQyJHk3qzLFTA6z1yLC/yT8zLCDcpNirHUMUd/DWsr2ttQu
PnYGKa/EjaWcwtCtlZuWJk/ThPZgNTstUObg02FgLozIItGQcUmEErDHHqkslcCc6G67jJlquy2m
CKkx1fAybmLeyG7jGAHAbDTT/HLVK7qhXkUzl4npx/ZIo2nYaqjppQQqtBye/F58ypXi5MYlOHd2
N4GCVawR6KlbK1+ptntpMumk4ANlvdujyOSEuxrX3S00JR588xzJ+o9fRaPPJx5JnF6N9Ln6mX6r
G4Kzamehe9kq1WPqIPXYxN7VQqTk4V/syG+AWET2nxprEYZDRj1sonpaVbCdNXv6LjRKhHxpVMru
81HutRdsM4eerXanXuXsst/mIsn6RssfaaLMsijbZq5wT8zT9cejdm6Mfc+uDnWckxyqzstMIpLV
mrsl0Y78+MjfuEm9+Sj2RVO8kQLfVq8+G9+muuBxf8d02Q50tJbsLE8jkjRYJ4l3kZjXhp63ce8O
9uw1tIGhgyBJYzcdWXV5FA9gLVU3yag3FWJCBXpLkxsrCdi515OXUe2OiyQbt/t6mm6qbTUOZsZc
mRf+jzU3JtHWOFtH6Wou9EO36S3yGX70yFy6DdbfOwlXXIKxcPIQ9r3Fw/vIwzLxH15D699sk3d7
rqV40ZsVu2IVcIdX1qSdGpSXEj1TcKT3Wnnr9o5cfu2vlXk4yNfGvFtm9cXh1OTRN7rdZ6nCdIjn
6oEDttt0a+cJf6rdFhdzoay6jTz1MH9Qds3GO1NCCcoMR905wlcjP1sE1p1b6EgQcP7KOz/qDJdG
O8OLyq7JNTtKZ+nMjZdQ+S39NeQZ5SxNsCfnT3hyAUHOHUYXFwr39ozK319DbF4yrDsi8toXR2lS
LZvlZ6hMPlu+MV/g77Ojh1XIxcTnmtcWkab648IeZOjMKIhp3NHd1/Pe3/sJlwyKDiVefRahUcGR
H+AxJN1Lcz71H3uHGp0XJW/0g9UAbDhXqhBRqFF/75UtqBU27a04wY0l6x7C1IvopV9GKyinWUG/
zOthdcAihT7WUu7QFVYP/wUGrl2hmIXzZmMdg4VzpUai0MOMIISy+2UCM1qC4yKgLAof8D8QGMqI
kyD4I22By4TWqu3TypOqnT3oLOGhWEfvZVUDQQNpRSJU+uISgQX43A9V0wPH5hMIDQwcOomPKN1F
FBfVBxjb1Vqae4I1SxK5+BK+kJcVqX1C16gwaX5ECwyNCFofHEIqs0RQKqN2xEUzaKZ4EQxJ8XNo
/d4wOl7Rg3LLw4Dyr/uTdu4Ltw+MYi84+twpUu5qTbnGfiyIgPS9IS20C9WvwGjyO7SDbEJbHZ/9
u7pB1+Wem43CVAfWoPt9reLlJoK1SEHoEF50o0L60LnwXuk/HMy8R1wjTQVVJSpCLg8IJAYVxdEK
faz+QxelLOU//87PC+/wCuULdDnognCv6N2aS7MmGGPW7SE5yRtp16ylrXdWVlxsx3z869LSXFQQ
cyrfC4AIX8eksaG1wziBwiscAsDQwXHPWBKQlhhU9tpRoQ/5I4VYeKtfMYgQpO1T/IKe80C3tkt3
7c1j+K2LnHcZHRwNFzfpBlIEpAYtVThPYZT6p52oYhhZMVr8/ILdA53ZWMv+wPvg/7itMyCnDWPQ
o5yKA04NF3ox2gNi5YDmoHBB4/iujeIBM4v+VbyxsOvwKfpy4GD5wAfipvCiuF0bnF8WvblzFAuK
qoxhAW/11bk2v84WUjlsYGeGXuSm/ppwKqlRuSH+LX8F0GEoKqH1gI60fQJY+X0rSl6WkZD+vcIX
/2PUyIqzrnxXrozWgUFM+aIC41JZcuaedcXKpW2QTCEA5CbSP8BD4+9ZdWLB0rjD1+ZH8t3zV29v
bd8HwdWJDrx52qs+BRsbsQs13zqE/Yk+ca3u27G8eR+NHZ4iJA++F4Lx2TwA0P7NglhJoJ9AxvKD
R1h9cMO4WFpfHmKuBUiAOJpMVN28EP5RA+OhVP+l1W5FENeAthHw3qTGUQV3l4IOuL0heZ4Mpmvv
DK+ZOQxjVc/skykQPIAhIQjjCc2+2PwwOxCiAUtYXcsFNGnmIljLeU/mjNCkY6z5ujOkgPbZu3On
g4tykk4wtcEYo0M3qG8MQZuFdcJXXmP62h4/X442pGnnRC/ncGWsRZzUfn3sJsIbYwO2Kfhi+iO+
xSf18Z5ipHVrIcmzj2VfZROEZAwfuCt8JbMJxEAYnGOoQfnNIOMmRm23hlYQcJWbzlNJPcxoTJCW
nRMQAjJL6CrNnvkdnG08HZgE65YQGvimWLdU93kzFMQgY0BQAFVKGYxDY2BhEkppQJNBX0Y/owwb
jmJsw7qBcNWW+0gf+cAgm5iiAqAItQjkCngAGmqCPr/yVfHVvjPise/tlfKc2pxhoRjTc6O8AW9W
JDB6begJDgczdQOYib4fps4fDQUE/BboFo0t04uImLEBuiQx7uBtFCNmQZA/9LAB4RZ3h975/Siw
pP4J8byFLgKseeRHl9v25rCUAHC/zAGWC5pkerMC9gYBRl9Wn47U1hK/Z/2BCENriAFxXpwE3BvM
d0QCMXRJJqW0N7DuAEZ48r/SEYkVAGHQeoW7jjc/F525k5LjoxgChgDpEcD/zZ9rx/bKdE7BGAOC
IoASxyNs20R4un4e/IlohiUr9B5ukz18HvmMUIA3lGEY/DVIJNigwFGlysKLBvkrm8VF6eEEQHYx
Qd4k1xEk9eM9kSCiN4cg8vmJ7ihMvacOLfmOd/QRt9Ul8w8fhG/gbr+rmz5SyEjFMhdtZXHeZefg
riU0gX3KsAokh4YKkN4RHwqkZn4uftZ0pZ9+AKQzb5f5ljd5JeR6BfR9jPpY3dEhmyI53gQbno3k
kK5ixsjmxL5XfEp5e/+xNcIV5J5wQ0CzrBdTNpONC0wMlvMpuqB83PMGtUflqRzx+F4k7C3hjXOZ
RwbIJTxpW20reBTONr5FmP9wHoW3iICFuXtS9/XMPVlLIjvWDLu26tqlGGDbMPfa1t7LD4oEdj1R
QqgPcWR8+1EKAJ405UUlUeNAzbPVnoTUu14hQ8bJZ4sgE6HFmQHLXjjYl5ABUfRsNVT7EtGxNgRF
9VfCn4gFyiuUTtHf+wIbJPrjF9wMiCKhLGaarh2JIeFGw8GArM+088rY9Kg9xQIw54xfo3X7NFH0
RPsEISIj+F1HaJ6/K086K/6aiU2W6+PJ53EAQ+SP9i9qCukExMWghktaFOvyiOLk2J3LI6OWag27
on2ms26qnfIdSxPuBltle0Mewa5JNjYPKTodBo8cX3NxxIQ71vUCDxnGiBbu2zTouzf3GLrWRtxK
cYcDjPqDA7SWtSngTyz2hBoCrQbPSXR4/0WbnDmfcSu3yrHaqAtoFYJnoy4EgpbScaGfAN+KyIJA
TLiSsE0W/2kv84EReThBCjX1dqRPkQ76XW1jRt9z6cZkfJZjrsdIchew3oQXuLvjnccQcgcGztI0
AV1I1dsAXEzElA2SA2wB4XXEycn5vmtP6kJHZJ4cMl4z6Ze/XE7ErhJx2SzJFGk+YIb1gorAjsM/
dguQSP6qvtlil2U348/wEfhVmB3Q6GH4gg1LCGI+ZpNBXM+W8lYGILBWNgJdBppj3hsiWUIGDT7H
TBnvdUoLWPdYT7sDp/nxYCACjR0AyxLclTDpsQdiXnFzbvlMWwKcU1DRnKh/bvFDVVT9E3HgCM5+
gJX9B7OiQfTBnL6f6USpC8TcZz7CSQAqxxSGDQi8kJqSojMRmpOI8dUvD0gODZwkc9DoE4c+RaRy
ZVIMZ9m6Ynl5FZRiat1W1H3mA+MOFjjLqOZBFlE0JisRVpsy4PAVDD56X028I/+2XU4vACSee4Af
UmLYU0GR4JTjN4Dasg3x7BlSwOhQBnyhxoRtT5Rr14wIQXLrgZnhbjLN/JGpDk1jKqWjOkO4QsrD
KADie/kvES9PmRON42icwr8CyteGCIcARt/4ej96ew8vNw02FCR2yorm4VzfGJ0wWf/u6aDK2DCE
ljhmimKIo4T8FnRgk1/dEeyYpuobsOBsLo2hCEfRQAerb4YBhNhyGGKChR//CnMDnTAxsgwZwWq4
Y+Msh9YbyxmEGK3I5cTTHI+EiGTvjgHNICNpAQcSxhmRsJC3/th1XciHX79yT/BuoULxITb+C0WJ
Vf8ILyCxTSQIBXt3ThZqjfevvuCn74o1jOt1sve/MnGIIOgbgA1Jz2HIR1wITqMgNHyPcTSPEfDs
ULDPjQs2Of6SEwEDB5PZA8cKiwaDUhoJ/JQRkPJGekPEqxF5xbCtpJGKrZsL/kAaETFDVJFKXysH
nP0g3Wkj+NaAnZIPYNpnoPFOOcFFuYxpNpw7qgSiRJXvJ4sSCfEVsknYEwV5g8NBHkwSd9NiTJ4P
YGVgMk158MnHgJyCS4M5rTrMcAEv+m9kRtiwYGJIpgZT4c9I1yd2Oackd6F0whWLiZbtk/TIyeyi
giWjEmgeS7aGBNoBWeEI1zApozhBWc3BDbcFDIj1i/QOqgIzY2YtMBiYmAhivYkFEMExnEOQz+FB
BCisS8JcRZ3AYmNB076xGPc8PQXSn6fIvWt+jXGxIAVzRKTAlXvIu4xnsbBhpjdD1o1yCu84JPiM
BaENaD/EEVCKMt+Alk5ZSonKXYYRu/zIgpYKrS0Hx2P2JrgQ7paKB/iYMgGHgkjuYyKRE3vHbz6D
WhsE3aCLBzBdY2K5I2odjJI511kKH0e4QFM+8NX8SyKLc13ie1BBQZ6LB7k2kIoBf9S4aHQ2Yp2w
EFko8J9YUfGRMYZ/Vc8YbhzzIyUYbucoTVUWNbwNOKzQDWh48JlClspbov90Zt9A9wdbY2ctjIu3
le/SkyOKBdOdP3tMw44JvhbKPn7ED/tm32qqkDsrlsqkigdk1/LaNDQFIA2Y4BFGTxoUWR53EwNf
+imV0BtKNjJG+hlvyJ+DDjhiD0Qkhj6k38PjD8MNOq3Hmw59qXw9ItQABenwg4uFOajlwdscQIrH
eEI76DuFl04pB90o75P/IVi6rG2ifnB+ZUxFcCJe2lFf4RoolhDH1T85+ncU+jQkPL08IXcYvXyP
5M7Xdyg8GAgjZnt6T1P4mPRu3U5faRt8m4hM0P6g4MsrwMWNvbP+gjvZI3fsneRVDnmfHnPDdzQ2
uG3twmNxd5/JnYvJ7r0dft1XbI5wnzhX8BzJZoBxbmw+rDohOiXrZBWsm3NzRyS8azD5b/5QF8/J
pFtmJMwTzIEamXTW+phR4kByXcZP//sj3C2ez8eptenm7zWW4xf4MWsmVxXlUbKhBsecAP3OFEwe
ugUAAC00Hj7CLw+2GB3wzX5QGP2+/4qpMMHjZOUqoVc9gk1Egla+ClecrwDtJx+yS3mj48AeSXBQ
Mz4hv2l4OcIhWsON3aQnawuMo++BDPefBS2rdyLcXKBEtIXhCXsgRgk0pNNo4a4gF8B97Q7Fxjlh
NOPPrVMPBdajO7Bn0cqxWV3p/ZQnMxMIerQ+yN+p9Pi7LoHYBHEZ04MX9ClIjTTJAAXUobQHlI3h
DSUVjVz5wlZCDJ8YCapkbIvwxn+zqN4eFItNg0acbwOsw68WUqK0rz74Fz6V9r1E7w/88G3HwVg4
m4BOiPsC/2P6hmmq++IYVq7Vr3PtKHppQ2C5UGOKjjAU1vuMRdFid2/RH9EadoBca661psRNFiG7
Ef28e6dcAHeJOFiO9VYTCBRvGbNQLgEEhM8HCtMflNKyQNZ4iQwyqGWXxS9o5LHbf6PWsgeIDlcG
TldcchyT+XF/eAS1WR9BGHI+IKSGbkL9CekSqEj+StbunqqFJp4CBDiDAsR/Jb98H6H7BH77okfs
q7xnvLei3WIoAX8tGzD8pQMksbSlmoBRzA7LO4EEwxfiX4wC2Bw5oDj4TrwZ1piw3xfX/MED2ep7
+chuRwrGcFTKkC0pd3u9sW7SMfWCkknyqn2LR9lJCYpAIQAHVqObDk6J3xupVjiqkJNqFbVESTvK
2E45s3+1+HcwN8PZHmm1xXWUtArW2PcXustUiRkaRW7UWygISHUu8o2Ct5Q/A7XC7uvU5RuTRCXP
GieTD/NfxjBZGUyyJqOXpkW5VnP13mvORb5Nq0VJExfRm2VsnVq9dZG0Wor/qwb5SOMGpOHO5tQK
IXd6MRtPlf7K1J+ZjE7XdnadhulW8l5ZTC7KaK9UbNJeOmm9mVTnGx84XO4BPHtIQg0N4oTbUQvo
1sSMr34ZrXXVQowBoSfEkfONJ1tlLBsJWFirBnKUohTTGNyAwvje9NOB0hgf1IG2gnVJua56Jd5+
L6dTp2LcFRMnodDC9xI2r8Ao5klknAlVCU0amVT1b56Ks1NH+2mU08IN1qG3/GQfKsUxH6637pnN
j+Oc7ejYSyegUJk3DFiP73SY8B7Hvw19m6RgjxuSZWemfQeUR6u8RVz7S9O2TpLf7BwRU98zBi56
m5QZWBF1y4bkx67EsM5oVl02D7N60PrhzKurlfHBUBDnEktLfjXXOKlmslWApHqfYNA6+cwwq3kc
xydZg1tPEI/nrWydAc+nJMbb/HB4+O9NUn+uASNAT71UjXbRCntZKOa1bptD7hnjVoMUXVSjnB1H
Mqq+UsGbihG399pJFFHkmnhm9eyxQQqroknjrKcRRwoUwmLuimLlOGh+Envpm8wIAn/cRcRglcWs
dhOEN/iScBLV7ayJyoXTmGclrpZiVfhGO3d98+hJ9QJQJ0aAZQmGZIw3a419BNVo+PxXOeoc8sId
SL3bMurinxpQgmMCL5NdiIkeshZwCUpKshiAII7VHIsfRqlnUXSiNULFUP+Q+MFJCcwAhR8Ig8IE
BIHTlFMRaYv29zlLZBg5o2wijJ6YJsHD36irZJ5MCPUepwMTqZXw/BRJ2MaA1PqhM9L42w5BFZ0W
yUSftYv+5evutSfGDTcuEVoTTtghNvDw4TWbc3MEYYw0AjQLKpHblWsvzOQzMotw1UPpWNpUdpR/
HTOjojCn4bs3t5yXnPYgcj/DysVEGTJbtngr72FU5uNQpWJLS2y96kVRMVaR/bHUk0ZVhkWfNPVz
+Yr54GT3HuyAJ8Y7Ql9+DjsYzD8FnEoQSqL2pml/fajH0/UB51hwAQyUwLSxl70WU0FH1oZXjDfW
9uhw58gZ8VeTtfgl/zlghTNpBlfKnOmV1PjhGoM9GMPiPx25Uze4yoc1Srifw6GFmqqOrkb/Kv4V
OENEKYgIhitPDRzdECoLfrvF4LdagFMNr721Ncall79zd6JpFt02wAsgCc+Z9mJDhcYqYEnBuQco
q794bGv1OZsYbL/sB6e79WLjNmYSPxJoxfy1ZtUUBzzkQ19WsjKLwQ6qRTJ1xgJqVzBXTP6CP0px
wYjNb/IomQqyfrXAKohLKU/SDJ7xCnclPHXDVYb/H9RKIhTtSW8ujeEmEWm5JLUHjH6CE9eEIrzu
lzNK40m3D8/2BOJkPO8u/tl5in/o9kzwkSaY7OfkKlfduPWVQ4w+m/8vHc1ad02INt+dS06A3TLL
0yXnMD86HhzhxBhGH2/rpcU47lE35qQHhP40X3nzcgWDKZ2V12qtL0BWaHCsk/CucKV+cAFciC7y
wTjJh+rw+cUJEDgJMEhakmMEsOwS2U1RdANyTG+8wYRTTtVBCsddn5RjPnUEvDHRF/wJuQ4ceJZ8
IACftaifrQ1VuLCXs3c0GdoFesJF2P0Wa3MeEqwysO8lsh8KwbMHGT7b65N8584D7JTDG0nK2/zV
PPIXJzH2iqdkoTMtAV1io3Z3H3jqJDLsA2Za9r6BqAhmH5/svX8SwJux9E4Ymf+SznziMLf3Ahky
ZsXis7Ef3C5eFX7Pv8Lhk3cJBauJjTAuYsOayCgg9jGswVE1xwttSX7g2tkUCADdrTfzcfgldHAm
Q+cOCFKTJ+I/byjPRdKg/+zBqMHCjzTEu7AXA54bKzz9HuFQ3TSe2XPwRyK/8hWeplDguQqd5Sgs
R9rTF4QSKwzWw6sQ/kUERmV7mS0CU2LklsQHHrWLuYrO9sqidE6P4TZbU/telSf8/6Nz0jiLZ8qT
kwjSS8NZTUTPNyHJLIQsERFDSZYSk03qOiwHgMvvAvh70vKJ/unJxYtugLuW3a2Ltan42fDGrvkT
mhsuP8I9joDwdbgUKogjezxUn2QtinX0r3A016jAwmuxjgG7wgmizB3Y5UF5idh3ULoDyJjAwSq2
jGCTn8QjXXwXFcRNVHICX5QXIuY34tZQoceIioU3NyOdafmijj55mADslWsmomzXIj8kJWbCWr1F
tvqUkWhvoow7vFDU32DKqph1j3om78FpzEVvYax6B3Oaz4Ml1vE7d53fe1N3bV5E1gKD5+TorNp5
fn4/LWZDys4+GDsquLugNIsxsXQu5+UkJusgHtqTahRQ05tre03hSgXt3ew1w8je3nykQILwNPfx
ib8X+qJfOoLuUfyGL53FSfG2fU+phZUtW8GyN2/Jidc3wbI+E4XADyEzfhnPs5FG8AVsVJYIVEqC
SzN4R2CGBBLyF8wMN/oIguqMQJEV8radMmMsCy9lbZAEAndXrHy4vTNp/FlYx24NeQSc2pl1CxXv
eaw7hvilM0WYCyAYVdgdGSH/VXvlCMA8qjaYCbB5M76JLphHLdx5tmn+EkLTCsY7i95vyk0l6/NX
RCKaa+rYmXNVttXDOCpXQt7pG5h5nMSIvHzlr465obX1xMiJ9+QzZcI3pJQYvZky9iYSKpSARsld
2etmFC14YWMFLnXMW0YBxwQ97pBfv910YNwkQETEYAyHONif0tM+U1Q8EVPWAsymPGBZh/SHzobD
v7q/MeQmAJSR6N4nOUzECCV34xI+6aazecS4gaadylqb0i63lwLjwT/njyaXfrdBBbd7M835QLX/
6RixYu5BkMjd+mvMH4oNCgu0tbTTtL+U9Bnzju9EA8SDf6LHLu47/ykabay2SZmGZgrsdUVf5D3B
XRDe8ml4lvK1/IbSJEKlRmkOvY4MQcqcZIDtKHwp8dR2pKKI10eLSKmm30Wx9EyP+TPYA1yEV6aL
5TM/yndwMz5wSqeRvNM9z7ULRbwmgBMwFNsVqI/w40aUeBEWpOJyrjy96ZHnWAatx8gJ+C5GDLn8
mhvx07//jKEXtRdGVCgBUeRe2pWJRlpAgELQVB/rZQ9Txd5ZWta7TADmt29f/iGWojmUO+adx/cv
WeAsre+mMkbXfseY8mzyZebdPBd7ocjPt0g0+YbClIweGAMySB13emXAAeX5/kVTw3vAlAJ8yrxn
+2IfXgHhwPS8awMIAfwg7jfbVPPD9aO1ya0hijk2Pcwo6VSYoeLXBIKF3SPulRJePclAAeHju14M
G5Y3DG5kWqhq+RFI14AUuYb3b4aC6M/A14eDEiUdY1qgFzZQlFgC3OQegrZofz0go4xDicf1FJ3S
RfPqe4eC/tb+iSA2n1zaQBDuEI2/MOOphCnPZ2cz8+YZZrbNPsdQFh8P6B6nrv15w5Be9DA5pD/N
hzlxHLwXlFeoPtDll/2IEfhDhySBZRAAMHaM5zfKYwwX0MidQaHAr+xbjLrkYaN4AyUI+on+o3kD
mxKZSSBwLOanhxjMCMIDC58FT5HMy5eHYHUUyXzw/cqLysPC1OkCnIZKtcN74YPVNdATuloOmgK6
GhIVAdCFx/DJgscjFEjOXvmARIKkJaAo5491SNkOgtzh8sRcEej5+zQhg+f0PbNG+eAzQKE5juhX
yfQ0LuSXHt3tB2l9+WQyRQ+ARvWq3tPlZ21duO3qGZHevmLRcw3Zfece+W+ZcKCRqooVqH90LgKm
ys7GxvnjWtwjABe9+IpuAurrE1ibY+7OJXFhLCLIqw5vCtofnsdrvm2PPAMZbk8keoCJItZCigBW
KjzRBBUclqyMS0BfwT3SRSrOidtHUqgSxCu2ARtkUfznc9JypPOrt3SfXKtyYQcR1/MU5zyAHlsJ
aJ17dP5oT5QLO9KOr3efxTkTlqZMY++c3FxhBaeA5128ejFH3RT34sx7CYhqXIwLX1Od+f6YRECY
4lPElljcuWFMc0FqQX5Zt0k34DfMerEH8IB24cQDtwLS6H286hGYkqLMc4+EHfZCLTovdijeKp4p
frZ8lu9MFvInYz7EwryDYhfhF/WOJcCV5zQ/Uni819PuDPzPaJeaEGCSSQPL69995/lpMBH0Z+wF
AgOEOZHDjYH0mwG9ASnBRkDkR9xKDW5FPjkIyD+ABlCPY9Hf5TcfQ5JlSJHlAVNn+/iKPl076ovk
oi8Yf1PfqkIb22GbseMtAQPnFfE28LO5fHTOCpLo5oeP96O8gsKFpiBm1Ndqrx0TimUu6ksOYNoP
bghL3+u7WCwDGmJD57JkQexpMqCNgQFi9c0EUf1tRXH6P0vFQFMSTA3GwYgaAL6Av8QIqHs0v9JM
4PmL/FX9UuZYV3NvLfGuAsmvHpBT+Mz4xYkK7AAJrePxBzkj7Y3f/yVI4K/QkLwz0Vd/gp7X7ckV
2vN94KwDU1rIH3/+icYYrwHvJWof8kF4c7ZggeBucITonkDb/BsQXKUK81IYIfQ4YiSJSHIqH+qr
9IyEZx/P0ZcIwPuHG/aRg6E710/ufLpkxONdWRGM+APimJtpjb1guJNOAIIOiCVcEhg1DFNm2ILv
oFagl0AsWq9C5GVP5VkfOWl4rvJl+ySFFmPvnMErsxD428pNjGJtTDXiK4AAJS3gACxv9oM3Qg1h
Uk2BCwJu/Omruv5hhEAFANfsWNzZl3mK3h6ykx+BtnFef5cwj4EMEE8sNi1RNOX54wvZwevPoDSH
7IOs0lRDUdRvOMJrdDtjBTSNzfHPvknqz7jixL4zCGA5sUGSdsoP5JHjwWKkhgsmQzaIO+wm6ZGT
gv2MPxV3oA2eKQ7hfyUDYwwqFa6F545/4lces3gJIZ7vBvWCwoFqAMcIDjTOyvr5PehNnjpOaDbB
8pge42t+FEOaq4M14edXGCdRkM9orraoIksiU6juyEJkpL4ip+imP2iaEAj/0lEDJ+en+KbQMXs7
TI7wQxBQ7AiOD9QmzilYMGEftfeX1UX5xop8MbZkebqv5MFoFx8phvfxoBYnh5gHw47z2cD+QAQN
bj0TqOJhrtF78I0AjXmGIQx1AJ0vuAPCPJ+1x6SLSbXSDtEAgb9KrybDXqAPICyRtsM8H2urF+aI
b1TNoOd/fDmPGnC/8cJrWBh74qqPmh4FMNjcd7sQSxuoH4tRnIzJAdihgdgItgjekRvRqbRH9Rzt
VRgVrN/6GO19PDowSLlyn7h93EpuC2UT5xobMh9soWwX/MYT/g9ffotLOuyH7XJDcclZyCJisWDO
zQe/7zjlQPUZm5CGybHK6hLD1adUcz4VZ+4wBBjn4m7Vs3pHTAquTE2kU4RRmyicO7R1HJ8cp1Rj
jVjwnCuMRClNKDxUFjPwLLUvQA5nz52DiIdD/PWZldEe2b8oluVDuQVxCfFtW6Fx7d2pqlhEfAZT
0oryhuqUz06FfgRmVlKwrwn9U/GX417E1JJxOsNR61TjWUxdWwovTxZfzbvBoygk7H0dV4E75xES
Dx5/TgF2Vpy6ZbxYKKH4eAsjcYaufC6srC2S5EVzoD7EXAH6oCNQHe6UzIQjE78BS2eHN9U+6wJQ
h0k9pCgIDRbO7HCkWoqdPpsW+xWfwLCdDS1CTWshfu0zF2E3ZVwKi88LxbiUPY3JPixNleG+MSGb
oBqlwHMo+eVxlg+hjoKR80UcLChMyFQTEUnQblGDABEbI5cEkooAiAHebIL/hhaYi4ILJw8qciYx
EkvFz/H5xmyuLvjPiD0bEoGijRoNZsEP5AAx/09PnArs4gzwyZ3RQO75jp1bgau+p7GpjjOdI9fR
x11qzwpTGWdvaeJqBwVWvdcZ1+YzckuCD0NtlLY2BvgTOwiXigRFBjGL3RkjP2D/V/Vlz03nUOoD
5ollmY3fQQC0FPQ7KxzY8C6cpsLJsBuHuv+bevkxttK+nqorVYmXOdC4FSEXytWJHGBflhXLwtrK
NGBVzvD0E88Ck4DmItllNRmJBq7xHtR2bK51FyAFd2Y5x/ahBULq2HMKPDNIU3Zlbda2nNPuNG7U
ScV0pLSf7yLlSDKDZWpZKxk6Jqb8bi+6vct8b5cEARnU4g0lUWasG4De1NzJISIctRtHuotLtrNx
suiSuowjHLaMTeQ2e0s24ZBbOTQB3gXmsz27HmsNOxtTQikuJnUTLDU/WdTtLdK7aQXzq0TdVWYM
G/Bs8+duPQ1zzpZaNnZvA2su1+Qm2jyNuhMe3B6jxxavr1DZdU0BJVvI0T8QtEvng5jLXjPoObR4
ZpTBe+cW8dgOSC+P42Fbvc9SLQ3eAXiSvLDeRMgz1shlaVq6GGfYPCZOwvy/x71Cl9Na7ujtW0tH
YmfjJX7Ky8e/pniDqU/2aswRItQgxkxXoTkXVM3YBoXQpFCptFm9yDxp/Wa80sRs89000G2m/IQj
6eFCypVdpTMZaRPsDsxhnaKbI8pWlSS0gkR6V/akpdgLCe8JbSLFk+CgQb8JFBR9tjPR2mLha830
1JI4VHcGijYGblHPOxmpti+I+luWUTRqIkj5n6I+vNt0mmlETOjl1WZnMt3eMHhbLFp575juNG+B
OHLjXByq2MONPBgXH4y1LOCyqHFeeUaIzdsdKN3Rr+DstyqJR51xFF+uq/bcwgYp6JGwJV9l1f1L
7N4oZ3HKHjapgbVVdZ9uzzZGXlSMPKbtlT51FXWvas0oibS1aehIy7uNVdRjk/4/TmDK69q8y7pj
5YTzHq46ippO3io1vrn2E/VQlvhJFZ+d8VEPXZj8thjQWHRe9JFGbEyNIps7XjRpws+wdAC2VBIy
yt44TKGsVFYxbOk5/fzkWP6x1CgguwQX0dZRLlpmzdOh6Zfz1oWnTOaN/glHer613+T5QWpRcI/Q
TeZb6WcW2jazqoiMmslbIbSTGajry9PMkkdtCnMpQiMeJLOId7rjbE191pZNWGtaruR3NzV0deXE
wdaKgokmtaNe/J746rhQg2HTpCPZpTOMJQRQ0TZM61WQxDPXeO86OVvYLUOJ1iKr3bxjwlP3PjMw
JTew971P+JBsCQp3evA8aVX7yVa14L111igL0djn0UTX6r/E2AVxtmk9Z/KxtGVTAP5lUzuH8vcp
GVOlowLXXEZ/J/y5Piw5iLkx5VFgTFM9GvgfOoN8K7nYpnIYvN9j7O0DZZPXFJG0jfLOMaG71psm
XMbBOAf2Bx2L2NdNqCv/cXRWy5GjSRR+IkWI4bZKVEx2GW4UhraYWU8/n+ZiZ2e32y7QD5knD7D9
7BQBtplvBQqH5F7QWpeD4mo1XXy6hwVWlwdKDolZNGpaGFdWdpNkamAqnRo3X9yxzGMsH3C+Kmmi
w/azLV15eGTodfDzg0ITE5EW+BaalYU7t70qqidot1aEdkrLpSbfhUHRDAP5S8NEJXNMvgjDdPk1
xGhVEF9SA09RAMzuOtW0HNh7Gb3At/JIKDrN8iukDChHykr5S42vBI5J409tEYdKvGj/IhbHAlNQ
a9vHjNPFfVL6Uo/hmb43ECIDNPTa27CK5hswFZJ7GfJ3vSumiG0p9RcJoloLs1BBIUtlXb3q4T9o
ZR2QqwxRPmdIUfY4OR7w7tBgVimRF+nPrnfK8rE0H9nAuUj3P1N3x5UCaAcgE50nOQVPOyfp3cqO
dXNswoNg+CllU0prEXzWBQSpn074jOHgLJ/LhK5U/acbeC6QATSNmdNkiU3m2qV7H5FJE8H8VHAv
LszXEvW6/M8aDnp7ryk5evRmUX1T5102UFE3iA+XTYo2L7/rIPEp4TaAJ5H0rLF8001Hb79XKkTm
qqy49n1ROdzfdP29yT6r+Evp3g0hRRB6GsVbu9dqfzC+6/yRhNjVtG+hJbvFEjA8Jj6NowlnAcAQ
ura0Pis46nCUlg343l/a/fa6q6zCVwriOMBjnrzj9meC9dofdelUztk20p5SfalpV7XxfYALpbdu
Tjc3RlhYJKhls7dKIm6nukThtV95TuGl6vcDbTWFUJ6+6Vw+WnXqVEqM+qWACInzDcYU++J35b3U
9miskoqS/tEwT4uC12okH5qEzOnywwL84RNo42NhOQs7EW+QlPcrMZgUTjwYfbTZFdbKukFrfJdJ
2JAYx+205KBN2Dy9Zt1lgCzQJOeIEVHskIVhiGfThIMYvdd46WAticNOfMvxosOlIcO2/t+oi17s
BPGezIiMMz4NTzIlc509TC4T/CBVf+lWHQN+B0Jhd5wwHcCgZl1U8zAV5zH4ySM+Dzm69U6I/aI9
5DXlAy10jYdp7kytHyFHjbqXvH2qjPVwUa/e2+Cd26NgqgueH1RHs7xz2qspJgKfOT4a7WPm0DGm
ZyPdScyZy3shHnVxN0oe/0yb89BcIB8aarQpdNgEpgg28iMHD1mEeZt5ADpStTeYBzHSqS/69Jo0
J95xg8Bc/cuxyUQTqEzbqb110WEx/ZGwlcwrLOxfYf0MXqX5K4tTtpXWN+g8uu5lrL7z5G9cczab
4zgcy/wtEy4jPTSw4K5FBaUoSEH3k0Q9WUIQab7z5VTJz0y8DvVLq2LFOH8q7fss7vL6x2JiaSm2
znaQrUNGGprG9fliNGvFcc7VBxUlGor2TYOqyBcgdp+W5rPggmVXMJyszrJ4CrUDjBrdn2k1hPh1
RGIYQn0jy5qxj+DAZi26naofkvIiSgxLL3WFmdsxKK/8P4mwz7Bs7wuq1sva8SdPy9jzdGFnmtMN
lW+mvqbzR19+T8Y+GHdB/TrMP/24U4VnGxwLpqx4XQYnzYAjUD8jaxdnOwWoQbfVyV7DAvN/EBh0
gbaE8NAaZTKIivKM5D9hTiBZktI330frEEFI7NEl5JAqHgIPFS/cJngtq6vFBAWZGA5bmsvF15I2
AoUlfFL4DtBolH8DS5yDTKV1CzjZ2r2BREusn1V7C30JYyhiuQRojX4d/tM0LwtuBKSEkAQ6V2l3
fJ1Gv69lT+n22CRPmgMBRMPILbj08JY7sXCW+mWqT1n1opMmC8kGM+Xknlm7zPzWzUfEm1MdQkGW
yxzesALSy6vYvpJAlhAK52e0KhwHRB/r+hseXbruWoxXLNNDbtf0XmXcW3mPN9ECUV2y9fA2h+sQ
0YdiH+G24ymNn6+W2fkjFS+F/puAAgWMBkm9afeKdAyMM9zlGFfZinLFyzMuiletfUi0Z9mAV77x
j9NKrv5SqNojp/2k6c4i442He8nC+6FeDl/40Ehkko7e565DSVpGoL/wPYg5qrNPV4TkJJwk0+ft
14vH/lKo12TiXcRzKnvafFCBx1rznWZy6PedsJ+am0QsgTI/yuqgwGiMDrBwA6SP8k/yYQmXioaF
sULd4zyChcoBqXcGJCAtP5pw0MR7Hu5qQD9d67xBOC3LuYS6MFKt6/Ejnz5n0J8EpGMI802r3MLh
PgKyVs/GZKli0bE+wRNgna56aXuo5x9LuM/54lpd7vbF4onjTwJsXwh0+6qvgDqNvyq0bj4+je8C
O79YycnKH7tG6DOnFaBItMdaIPN7xipH+eO8bzHV7/T1Er6P7Cn1pGfeZDHBKQlLBa/lmsnMu9De
MqrMek0zuya8AKJ9ZhLY4spi7mh8CCUabT06zTDjUgEzZpzmdyEnmpAeZSyfOrjtuBfB2ujusoiu
A4tM2uX+npieIR9ljprJhNmW7ofaT0EMLKYceXHAU0mT3+buHOLwxiLDv4eFjifBFOGk8xylz8K4
izTtVck+pLjrKFb17lshvcsiB4Dlh//b9K2JjzHh3V1CmOakI+Ctkb6OwdlSf3OkiXzjVn2rLZXq
j3i7XmH5Nd9iNVML0EjIoviu18NhkJKbHBj70ZBQioW4bfFFJ0OOmQ1LtKnobbHn0NPfplhelyF4
y8rkfUDn0EbhcZYY2LdpfM5U8WcIuofV8oDLdzEfj2oyvKeD9aUZ3bnCDqmbu1OT8OznpLsrirVV
p/ZIT2FrwYcWTw810+18NfICvxHJnswFIAxxcVV0EVR8TsiF2deprZEPJPV49smAXzEfyl/GqzXi
/gORWH8SL8RD1wSAphhilAgskfK8+WaS30L7C6kPetHggubpwb+QJQGiVkuqRAblxoyjl7wwnm1r
/iXo4tJgOceh8lyRv+qyaNZLX6qPmGM6KtpjZjEVNk1XGl+Glmov5R3pjfFPHctHLeUvliq7Uh1f
sOIKUpx7+pfZUJw+LT7nWPmTUhmabhn/y8gqrXPa6XhKdk2GP1QwcDiqMG31TSvOv7q5nIZouI1x
R4exS5XsTayq+xQKfJlN4mlWc5FKRHZliXVUniS4aisQ7uWHXFco5FWsTMIXbRw/QGvULrbLmr1n
zhhs4NK+LJehLV8WaXGbwtyKA6VEPHTsQ0RCcf3TmA1fYwj5lMYib6l6h3o6WHF2HBNIiMLaloHj
dAJbS6/anxiMzBzIdhYvaol+LEovURZe0kLGNnwEZq1ruH2ME8VShBrfcMnBFmV+0EFu3CjaAEqZ
TyazxLYG3WoQsE7FRa6l13bo30WsN1LNeNOA5yyM60tUefRYH4mZ0saTvkS1KAbd79KTYJOHD6mP
XpURnwy9uWsd8PfQMahDgAnf0KggsGaicVG08n2pmLtm/SPo213YVs8RbbNeMBOjGqQqbOLpXFTm
2TJ6+AyNi9tvwfmH3T0zSVUgIHL5bKbysgAGJ7PqWNPE+So+S0H6Q9OtkPTdV6R21PGfUl6GTP41
8gGzEOnFJLVTkXZBINjGIh7r/qUTohcxst5jjbor47FKFbbiNOKiRkwu/558Sf0jAmMsNIJ3VtWM
tNGNa4BZTY98dEgzp4bQuKz3TFDttKxyKpVcmoJw9LY88D0dTACwAa/MyXCklMFmN7ptIjjioqDW
weUmoDxZqFrUfltR4QotvCBEUcTWZLOOSpNtr1Dmspu4kopw2BlAlWpZOSlFZd1O7sgcqQ3wrIto
/EDWi1EFgbDWuapQ4GQ1qLtygOGE1Gdu8Z5MlF0nYZo2K64lJ64eWtcgxtqV8YUwwVYgQEGrl10y
aXiBgmiVQCkMOSwFc2+JzAOmkwLDJAlDo5BkUCMxXFmotstQuukERJXDW9B3CpKFhMibrG1ti5Dc
OFpwciMSVGycQh7gOJDnMreepTdOhbAmIcY2H9wG+FBi1Lf00ludd/ZYR143EQ5CluXY3YOYS800
cMopd9VMmyhAZkE0E1tEr2ujZ3700CkW6WvGhT/OlF0CyqZA1FmKz2qZ/BhLsGQK/aVfyLBDzBb/
dSrsGW7CuMTEYo4Fr5Is1CcSH5rQQRZFKCCfXSyGqomTwXEPQ9rK6qdqj+VAxCbKmfzQid9qtKua
fSPeG/huamA3Uu1O09UIqeqWUyFzU1bkapntZzKOuRsLC1p9wFalvozmWpkENoofjRcdmsVNKKkj
jvxFTPc97lHYh2Lm0afQMaP5OvcCBK4cpzFPDpkexiGOIla9XNMUDA1BvVpC2VoLpS7A4VUo8CJQ
BuB8tmQW+UGNqbw6uzXSiC5cMWXR6J3KSI9GASrdt94YG8eCwZOKuClpo11Wp55ixrYJM6HHPVMU
Ny9Cb9LbSFsF72uRWZNKZkwv1V5LuLgqAepUXrMKiRCe6BGjDMu0gw67BzDjHik6Q4JoeZYj2jpZ
I46g9wdFdVL+d17J9mx19DmV29QDCxwf3ewo0LxqA70H+Y7pGhjAFtHV1hES0qHBSUp8xyXGOfG0
S2pc3b+NWXJF7FAkRqRaGO+EGuomuE266vHUFyUU8JbKcAyo6VYYq7WPHPR8yMizoO2ZkdrpQ7UL
yZ+yOmq+MrRNE3mtbNeoeZqptqXShLGAEjLCk06ozzLn9oBPwmJEW33l6I/nGYqPQl3bB2cJBVdZ
/snMUeqOiCP0uFNJ3HrDIPDWK/uouijGhfujmohMKd4E4TW3zA01xzCejQEbRsw9jXnlCEFfPspQ
vni44zqv4GCyOlw3bsVEfkZ2Dkl8y8ZzTFINzk0JUCxwMYgXUT7BNhRkt66wryIMqHlLReZj8ucc
Im3u3xGjsSisGq9GgUk7oyRDm1Cp66gUXkzY3Tn0iBQMuGJunwsZ6nmQwbJy5WX208zamsY51XtO
MCD6/pgykSmhm0x8IZGReqnJIKSUHCk5DpTfiyT7KaC9GC5OU7aejCbC5HaVFY2gJGfBdX/VucBc
rvlmCTVIUOBwRAGowFxnIh+ikLj1+FaUyosGKDp9zBEjVHS9pXEVw5dQugTshiRlR3C0R9GnSDje
wgwM7VlD9hHgMVAnEkonaK5S8JW3VzFN6EvQ5TOSNRnrTNZOpS7tAU6n9HNkqNeuOaGG6cwsxGEk
bQTgIuLbHCfMudSjxAGpyoD5l1ZbQ8nABtjIhbbLcaApeX+9+jbon6NGqBRyvxlRFzh7NPEHU8Xc
CxVsgkONLHwKFSGUhbFXiuld7rTPIlWuOVhfbkl7SyOnmWJcaJpjZSXXVoMGxkdRc1aycYoIFglD
i3IHyX9d7RUN5Fbu7SCdfaEj+K3F9hNnKWngc1THmeYyN7FoD9SbFupvrAC4YhwiGA81eS/iPhts
DKEgEgozI3rW0BWh2QwAghUjR4wPtM4xrDXFJT/1lYgLRAzO1NWwPnTtkYhkE4frjJkLyBCMo0r4
qLSyV7TsUs57Hq9XZ8Y26ZleG7gGsK4j9JLhW1dTlwp/evmdZhxWSBw02n3zU0QCV/DbJx7tlFgc
nbcByzeCwJosO8scHgq6AAl71wnbUVxjrGelfs4JvviQ38SF6e5fUBaMfaGTDvTJXejL2OiZyXcz
/XYhm4psHvzIITX00EjDnYJBjGltDP0z70anDZna8Z+YYEhNfLXMGIIFtu0L6RkdWRYmVTc9iigQ
k0t6nAH9qcMxWDKxFSBqGcgMZehLEODW2V+15H1WJUAq1c5DnZvjy8r9HMpo9q3hnaKT8qYVuzx+
zgC0qhcwdgnLF5Us0LCVNhIgrRqfTel3/e0q+YgJ+Nocf/bZt6UyOuBLmcZnIb3mqeEoGiz4+JCE
im3AxgJzBcxBSwsIMyKSUlTIhXVxnMTyMQipftS5SGfsy2XYYVv+yYMULYrHDZh+B25pIMDaykio
ckdunVHfK4PT0rlxdaP+jfYySdckTGMYdVIPLUYwjGkxhSeapXK71+WfRkZzakeTL40OEW8D3nVg
hIjU0sNssSY3CdLRS1zCQ3eLyddmr+8d2dqJAlkohF6ejXwv93sTDtviLOAjIcM4jihnki4Fs+MS
v0biOV1xunIBBtlNS73wnb0HJF/NDuQ0BI/08sVs6+JTmT45qqhmzMZvQ0/m9Bm8sHAF0pbRSdAY
d3fV9JLURwK04FCXsrZ3ggR6cq+sc4Q95f/fRoCajV6W314gl+hNOqA7ypNacAd0UkPu9RH5G+Ip
x31nhT68EKy/dVuSe48MoPSfKN+L2MW+iJDvsOAQzxls1OYptS4kvbC1U9NHj9EnXyX0hNIbwfxw
KvMQY9FKl3A7aBvTA4SOyHSVO7d5ou2Yk8cn1K5F5cQn9JpZ8j72PkxvJBpw98pjeIzOI71Ya48Q
ZYi6he4JKRw3AaxDltwpSi9ms59zzoIIppD1uo1bn+Vg4kLArGG8pPiKrCmyx6Q8mFFF8txVDE5W
4o+rjdIjTIkw3pKQfh37d916TaGEJMGjh25jfvezWxTMhh0Ii+J04NoQGrdH4Je9TTBYCg89Gs0u
iQXBTgEsOOY/+PamBqCeHcvnynhQRWs2c5isdpX4McLQjjYI2oLWl8lK71y5eYn5uniKCa84bI6R
tMsmu47sdSVgl6WI2ynekQEfVicTcLV/NQBmFIe1MuaXUMYRFVuAbBtr9xxQq4KGzS4gALt+MS+1
cpzLjwyf8uA0BvsM/2IoAOAoHKHlITtXeCsFG0XapxGBIq/RXQD2Qu7PCHDTUuHmx37yZBoG2M4G
PfWF6iDTPJ2Roc0PqvE90d2+9/jrRfpQVaeub71Fv2wctO4e8kuD/UCjT4k1erWGm8mm8un6Q81u
LEai5Mi55eiLKraa6uzBMCRx4AJfcqU/Yb9CivptYpKo2uXrhFRtg8yMmh9ZNby8ptoLkkOkcy/4
fbk1OxcyDNZ15lcnkEcgIiqn2tyTbQaLIZ1fOZsEy1dQVTJBgtS4VxOvTD1ItObXsHrdQnbEHhaK
X2+X6bU/YcxDK8psS42g7EcVP7VFx0hNCgeOmINT9CDwabWMReTxqIhptvxAx46FCBcDZyzxGD2C
+Z1/hbMiQl6n8iCTCLcBiUgbDOdW6QqxcKSPhQSRF054sFK0GfWZ4AyR0IZ7fMcWuD0vloeaENcG
ImnBAO9TvyKDAq5p4hYvzvbEMU6SCPALtz8GqpGT8E6gfFBK/A8c40e0xsLCZkLVZcKMX9PMDJ78
sKkNMgqanfEOvXC1fxl4PUw/V/9RLDXQ/1BA7ddkAzYurNYwdAoytLoneIu4i8wNZTPy5NdC8+rR
b2KX5yEdGNegkCDcFyk59vCQa6Ca8XNQf+iDRxLWRqRi+Wkq0ZHBGALbkK9l4PNXWv4w8eAUkRrX
KVikdgd5x2snF0v15B2UJCg3OcFVrBJVtZXSzxOk5ZvgKhdfSrvpGSSemJcw0zpxiqyrlXfNic4E
/7RePbMNvigKLohETNw4ft/YVuC5jMfwFtk6kkSIciR3UW00aFgSMKqzccd9M3CZVfZ4mFY28rZH
eIP1Y36Ve9T/5UkeHAtH+8ZjEUEOnTGDHyHzcLVjkmqroEvHDsHj+vhLnw9hnaGstmsgAP+dMLn3
owdkY74dxP5BR8Gyace9Zrgh6WW0/kF8kCRoXbw0EBnMkqSCmDSJQL+42GKHG5pEjDmYyBj/23Bp
nJbNJcZkAms+WFcl5zA1N/K3M1JeBhMLRLPYLq5qfeBXoEmJt+m5XMW7gPEoxEW28DtWz0Pusrqy
67RbjkG2t1iKBSp7gGLMtYggFt2c0lt31ImeYYuj1Axiv3ouj6bNL1tgFd2MCzad/RPkkrzCIvyC
SUSdg/cD7w+RueIl12GXXQERmgisetVp6zdw2+SIdVr6rJ/5Wev3jemX0FuRUGArWdh56eCTRacJ
+L1GfcGxYk9OqCFyZEaI5vcKIxP++QZZyBzZrpDc4/aPfcz76kUfZaBJxFb1Wz71G4a4E/42SI3X
yIFgD6Ro5W7yy6usbhjinV3MSYGVqgdXkDXNnlfQ4EsHTgtY8cEaHZPI2/ak+MUFi+DpaJ1RqZWr
ZwOrIX0dYArh2eyEJ+7Cxhd3zSELDknPV8FL2gyHTeUMVX04xCdCy6jImu7AnSmcw5tcumZwZ6KC
yGJgo29Z2fxRx4F1il9FdR2oVweVX3EMFlIAt1q1zf7izMU8YXyXiMfqTsWhxgnhujZ/96nwR+py
tJ4IOfSddpfiF15amO34xC81zmzshHyO1IaT2el7GgD4ntaJyMHCpyyjPtGljfng3gFjDaJjzZQy
pP1CC3rnGh/+dzZZzmHpwnCAZ1O4yoFOsr6hFOfEkF6mF04a9OPDtar89XyA9RykZ8WvX5UD2wmQ
o6mdqXa0YFefhnabPPDImKAcfoJ3IU2oS49p333N1gDxmd6Kcmedu2/UdxAF4ZJhM80BgdFHdY9v
dIZQ0CGHQ7Fl1/KFIkCB4g07U1ytVcyvdcCGQoL4bfOaR/sZ4zVz5QJqvgL0wIGB4Zy+Lbi03jDB
NStiL1rGiEDxK10Q6n3J7GmTCHaquPxwO61SXciL2YU8Hao58t/oDhfshv2i92UEr98TgqLqxWCa
STjtcVHIf1rj3e/ATlTwuBtBrq4XJ0UOBPQPfRpR523loGLphY0VoW0QwRka5WcFCeBS3UJ8rwjN
xm1Re6eVTVAqnvXMVyJY+Ksjdu6PsI7xx3OC0cE6C5blYpNYB12sowPccKLG5CxBbz70JIVkMCi4
VtjoJXK//MSaZ8Ejpxmh+hMUxnNKbQO1BQxxhQ5uE6/9jsGB7CtrvmW8er9wBdO1o9fh2yH/vLbx
wzpBqoguXPar4rlydR7SXlJfB4Y2hxF3qMZjTPhcLEw6O9UhnwP576kGHj9CBEfzPlirxuyCEmRH
FAinRnivDJ+7Dy7h0Pq1abM+oBog5zdTf2lBWU7puSF1atkmV6b2jMeS31l3m34/F/D2DtR8GLZX
s6vjakWuECckLS+Cx5mmmejV16L2+sHRdyg5xcPq9WY4q1g8pTnakemYn+jLiD17qCxC9crlA+cJ
lnXtdQdTgDu88lLLk4TwkVt0IMtuzUWcifYkKJUtBkJxaogyp6Qw9l3t8FUkpCaKK4eKXoILj9i5
oYEduZXeRtQ72D78Y0GRC7GPGs+80outTiBQTUkto6ia2T6wgRbQCpuy6YUFy80Fv6K66ouzCj8Z
LUM6l/6PWc+uimzjHkVFQeRAnuJnvalQImD/DUEFpakZOJzEGHsyhtQu0bEKHTgoCuz84KTeot6D
a4EDs4q8OQCDWHPQ1Rv0eR6IgQXmjY7ROkJjmkIH+y0GEckLhmFg/bT4e6E7JLFHqIZp13eS2NR/
EHMZ6HOv4HyWrRsWZyEwCzhIxDuAg0UEw0BwZfqI+RzM6DXPLyKQli0BpyOn8LvyJqI1uaJoTlhH
cUDnfnkmURPhDvZDd34KJirLaeZyMh6QDOszpKroGp9r4f9EhyOSrlXiyTZWSc3gwGHBs0N4tupO
v8JXRnlinZG6s3dOCztGnAksa6cbmyq+hY40uEBNXOjWvTlUB0bCLAjyLiDjk/uJOfZVFMiQsMfx
hpB22nB/UU2iaWsJAhQMqFZe06yG8KhQcIlZd2p9ogLJrA9eOYRGeQ6hinEZCfcMVsINBj2FhRAc
KLD5GWYr3CTpiX9FUgd5Cs4/ng8sMtWmjA9EdyTb+aic+/JYNA9cbxA9wdmeuE2pXRDvJfC4dw1W
RJg+bIw7v5yXN6+89Eie9K7XWGxcR3duDF4hugRMbFN3RquzY7NgghTegqtSOXjnM7rDLwrhNKcm
smjuLflAyhSlVMCOMa+As4zTWO2WW5+gHvzkZBAf9H8aG6Gg+gi5KHdUC9QXVBxkX6KKBQej7dUc
4ZIdldo2TzBoqOOO4b0R9muiHCtEc2Mmamuox7n/6l6U42f2YbmQvlbvG6KHgA2x8gRAI3YICP1D
XlXe9V0ZEIcvL7DFEfT9U76bX2QaOItiakzFgHoE5tBjlbX+QJamcRNUBw9jpCSfJV459V2FI4t/
DH8BkT6tFGh95q4ux5qbahwytkIeHLWV5c2U+finfWKchWvTjSoD4CrrHmF2BpCDGzHA9amdtD4C
TZW3SNuxTvg2Vwo8TgnIGeDTIJOvHgPifg4ZzgrU3LTLocu9IrWkFGdX5qTUgQxQemdZE6ZDkQgP
CkW43WJ9jX3kJYuLERddBSUi7JqK2FKymtiU59WR8JAemJbFgz1/rrUONTAC9/jGuWi5hPeKJ+7A
5JKqj6l5IHLqb1w02Hm0dvZRkzuwcBc0v/1kKxgMNVf8XkPG+hdt9VikwwJciHx93nNGclxx6k3f
IqdY7YDgIzFLQUZS9G6IJdvreiDSw3MxL9QMaCn/p+5LaEvYNXPERSWnV66ztVybttxUC4OQ9XJD
DPWxLiBkB8lW4qpBxnBDUwpuyygGyeC8BuRydVEv0xxxPMaH6bcnl8Wj+zlg+0GdAIvPvMY3gF7q
gUz16RSEO4RDLkWO3viGKxN36KnwVSyagsTJgZVY5VhiYFMw1V5pOhmexXc0pySMq2sfzFzA3OHV
xd9b5fLla7ruPrSqlWOcTbanxja3kCsYrmBR9O3T8kj1QlvC5qNNQn3EEcFOnTy2GvF+3DDwj/h0
/4v20hNGIGvrELFgEg97McSF/QAlbMtALCB0CoTqNqwXu4nn9TbobI62CEID0UnldngLSFeifVhb
KComlICoSJnuaSH2fmsOrfGDrSLLGRsKHTkATEmb2p42oVjl61CGmGzIxoFKuyCyp4FJy2zNRsaF
Bw2eTTk2Epy+yexaWAoiZ579AXYN1oSNa1RUWDaVzGR5pgHpCxtcG4NCgwhr8JHGpl/loVC/ACaQ
EEktRqoiIdaUG8haV5CBEF5GCmf2DDwDRBioXXDTJavmgHQqM/bxPjQ20459QJw5qqz7REnGuVA+
DeuSlucIVyQ8m7XHpGyHNSowaXbQHLEIRyjBm8BsrgIdepFQp+NwcCyuZAwOO3TYRDWs1oMRD2Mh
3/aXKBX4zi2tGGHNtc8Vl8HWYxcsB547ZiP/ewtgVTisFpxoKCCQAqmiz/02kResruwZjKYZZQcA
3rYe7ehIbBf21dYRH0Ob/Fq4azBXp0uKfRHNrUk3tsm4qRmxbImuorzJ0z3xaAwcKa4oX5zwOYPz
r7kv/oQ43nyt/7B75MeEBQok5qxOyddXbQTbvIvU9AGDMAdrS8IYTEQfqw0JPjwWuXEUG6JTvvGU
eIbnrrNx0ZauC6WNflyu2H/w9/J6y1NPn+BuxQ+mmtnk1TwY7Lx9C50avvcrf4hRlYOor6Ykyz0I
fMEJQy6V69xavawE7B9RmlWbgA3Krjc282D3jYuRZqNC6+KkJMVreODuuk1St8HcabWh2cpfHGA0
4hA/zrgwczRi0iWvJU0CG+wSIHKstifzs7IJlnySzoRLN/FDCpvud+VM1TblCzloPMOFZbUBakJF
kfyugqI7prPjofkJVXel9xDNU4mHWkML7w4fUwKZyeMLwJeJlcMS1yAD4nJMDOVGPFuEggWsiU30
qp7Tt5E7fBUyKgSOwdta5TyoQn6YFsAKWHZ00L0M1YvD1bqUf+Tv/OHk65TPfPHxD8PiYw1U+t9j
HA+Bd74LhlUs55UfcyMxGUX3b/SrZW5yXVo/z3zaCQEokkQnWvXp0OM7jYsVt15/o4knDRTHFZxS
9L+QD1qgK2rRWCmdb0a5B/vCXhlTZl/7TTo6koBVKeBCUTWOHOfHrgi9UKrcXIfvpLlyL/LXOVUS
MnOzz2KhoTkW8Uc3MGXilmhxiOghKZY1zBjxrQXP76uvBbNrdSeix7CYF046ajxC0PiYIW16Y6D1
1dDEYRdpwNCfgotQfqgUlkL9waQxbWELWX4C4XoOL4uCyJwHDxUnjq3tWCa7qhMh6TLhmmOnLZHu
WBoTHtRi5amY3H75VruvEaQ1gjduKXA9dByq2QizSaAgKpeScCpzdDIizLG2QA4mC/6cGti51fY8
nJjduoOBRVh11nIgMVIg+gSNWpHaszQcpFRw5DWhl8OgLf8k8PeAxg4SW9C4Ux94qjS7acLL461f
twhTccycgE2sWXVFdq0pwnhfFl9ZJHwb1GuGPRjuBmQXG8OfGAP4M2HMzGonU5cx8HLyiHacfAKB
RJ50ImqHMC4930kWaiYMXPsOn+PUOgmEKZOqqlL7dlVgt0BlBk5nQYsMMlVh4GEnjSITga/IXCVU
rc2E/6UkhK5ei3Yckh9vJPasXU3mVJmAtI5xUR39a9FPl3rlB5hmFfOjxvnzTuw8zB2oBRXUhurQ
Tl80ahiC5pCFdEYczUfOQdhmXorvCzwNutapedcMHxSIG2WkDguPdSeyP++phu8HPr3mfEFvxWrn
+LVSuo+dSFkT4Q8bd2j4FhTmw0cktbuFV58G1VtQNKYjYCV6OP06otQxVm/HNUOj/k7pYAS65T0m
NMWObq1OgJQtIpHEVwNYfFA/y5R4P8JtyDptsJ7ixWJU1dF45gqoOWFNmDpQp/CjAeGmltJGv2xe
i/nXUl77bEexUsTuol3q/JovmPCtXTP3f8vgA4qhNj6D8qhYL5W6i1NuJsyUxg38F7n2zdbA6uDW
yJdZx+Ox3wnhh2AwqyrIW2EEo0pHUPq+XMFrpv9rA4AzGpCx1e9lghhD3sy/LOGPF88MVxquDOBW
7KX2JCoP6nNtxlN21w73AWilY1BE4aTI1lbXWxpxbFzJM2YXNHy5AYE8c/E25j0sBWmf1NiLzYCD
OSPn+l4Bipk6ZAWdMNOFeF2x8aYYESPjhZk8YWIVJcg5VaNgXngNG6aRcAha0IOC5MOJMayM3XFF
pxEgRx2BREROqgLT6+Kdmjt/AzFp9H+V9lUu+2HBqJ4aIG1hYsD3FenlBvOtGhFt1o82jqi+bhLp
KBNaeIWh0sj5FueBI+B2IgfSJiNmWPiG5IeD9MDT8YRw5FTbtxGMBS5QSZppAEf2gcLgHapSCaKU
/fbLraHfmHJGGwRldoB/jAHgHoVYziVQMtIao2kosEhUplnCv7HbLkriBBHIDPrwYeJDYHqMTs+V
Urr8P5g5DCzSrdG+5KtOtPrKSFwz6IsNDkRD7N2Y0l6wPqU63eZUbWXwHBHO1dzfLQ1LxTlizH/y
+JEM55FZWdS/megIUTPZljaerCreieZ72D2HdfL5YVXYc9D/GyiDoiC2ZQy1VBZzSZ+xNnhcuiLC
qBp28jqFLkUBfxaOYyqPMmm2VUuw30KnVDJMx9gYjusMgfI/lu5rSZGkWQLwE2GGFrdQhdbQ8gYb
ulm01jz9+bL/Y7s7OzPdDVRWVkaEu4dHNgN+OvK+lPEn7P5XhmXH+ZdIrbw4fZ1Jmjfpbgl0d5KZ
PBRZucTd+IIj4i33zo/6fjUqOUeq9NRxdI5vF5GIK+jykYlLaSmKgmyf0qgE86PV1gPPuY2oJff8
4KVY3uKCmHku3f35Xn5y1q2z5A8tW74TOPGqrReiFjevXN2A3DCrd7obPTuwr2jZegIlC63QxQ8V
Niv+7vt8pZqtCMa1MKD6ajx6tnlqPKIppM/c5AU1abqmn7vxqn4+IkyuCcaTxq2+rNVsszLcBdNU
iif+mjw81ufV2lQ30XehWqii2b1iGNcLcgRxvf5s2hbm64Z53ek42MSJPGI6XDbCTrDTCq5zEJ5a
8PDKG2UsFYBhZ4xmxxjhd3hG1tf17Ht45Udd+l0rNkgnSbhW1ZfqJoB5R8ZHfLoZ9e2qoPuO6cgN
nSnNay1f0TVT9veGi08iE0tdQDJOVY3ba6BZTPQeq8c43V11rdhZ8bJenE3Hks+R4g8Qz4qihaqu
Lss9GEsleOtxjTRKHDL7leKddmyOw3ctTfdo6Fda+nIYgPxN6uz7Oeqx2CvfO5mIDTuXLP/EKYtw
6Mu7o2Wd70jgzqrBjS8ZT/gq7PqXBjLr09j2ioe5KsIExNPP3WvSD2ZnR6PnJ02DA4fhpy4jyAPL
evO1r64sHSZJVIu1lLXfsb7bjHdtKhFGpa/qFeBw4jmlr6GdbRY+Lw1FTyMZQ5SqtPu1E5+2/bsW
4J48lM2e5YgVRm+IA2G+M0ZSNMHHgG6ai/qjNWloKKkOH3V9nT22Hi1rZBDl3/02S/xt17vaNLvR
2dFYG78chz11sqV7lCH0cNjN6FHnADl6fVi3pqkS+n+5llWmPFONMfc/0F00UbfulMxnM6S3cZYb
o/WsL5tozroevtayzmZhnIzT/07jyX+Z6qN9/5dqP+NMNSyATqNDw7o4cEM2aVIAm49nvPrd9M03
L7RTDe7eH2f+f6h1PliTQe5zwe5s0zBXcYzSkWgGrzN0cCPVBojnZ4TPL8sGTTm/s+223PRgHPMD
SaVy/JuN4Ed+oQeA8N0XF5kW5KH0AVo2a9pCreGofB3OnfQbfXbjMirYA4XWa12pZj6Ob+Zdf9tz
sf4Ehnz3N4dUXVIRBsLnOQNXj8welty2/DdcfJ2Hj/Gpv24Bo78Nd+6IBwEVsJePAToOw7lPY2j7
wWdeVJbAFJPO69d/HsWu6YscKxpCVfY98cltpDcsRpnhujacFSNEaI9VOv+89WC8/p5ppl5Upqwd
85XzIPWxJAEru5WR4e1u3jKWDb95NjhjQi12I5sGgBFAn8q+htvBWx8rC3O3V2waiEncar+PVh6u
cOtX1QfLOn09dW1vrQUyOpwJypiyt3NicVT1OHjaParD8EOb6hQE4k9juweEP1Zncpa+tQxPd1YY
4lPFMNZW1ZmhKXbWtubNI7mZl2MvDuoPW3VXTZUby2b4kuuw3x8tsr1O+CTEoh09qoNddetdJhFK
FfbgdSBVtdd00fPA612PApa6GoHDG+F7LvVXixNPw2FaxXVFfy6D5XH4H/tBqI6XjKf0INVxeL57
hqrXTUhqpCLCKaciF6TqM57Uwq59xnp+IxNEhhyvPOMX5nunRqZ9rx16Y5ojyFA40nEw/sm1981k
58Y8clLbdxkH2GoHIza4I1fuQ8Zc7cXXrn/qTw0ADidYeWi6R410sT7pV4dsE3ulIU2KtbKsMKGY
K2ItrIiu8yj1Ef76MMpNg/dYzxfLiQq4gw3SbAa6CNHh203spZgumg1mwcIruVbXu+RXimZYN8fr
5jLW79KbzZtcQnjV1hNAjkJXbpSoPG8N42d6nngfb9K3gEYQrAIp37iNn//Y9YQh9vKvKP1+6wdG
6L+HIAYYc/mRUx0s+N99aJSPb5wP88GVhId3P5gTMm+lBNh+O6amuVYxY3VyrWPT2AG3Hb0IdaqE
JbhM2YUk/Lb4ZXP2tt8Q7cq6QzQOlokNVOntMW0hol1rRBDRrreO//wTA9np+53U12G24kYCDJFG
V/MUVl+GHrF0Ek4DO3WU/XN6I1HzOFKSXKAUH8DJMOV+w5CRQlPQ+T534DQ94w9ni+qiSleKjYml
LLZYECnY01ZVcO4fWqcWhJ3XCI2Dohiw9r+dHFC5MPM+M/WgFmiLW5lpuAZZrMnHWIH6ecaRzOGq
sYC4yUqHPZP78EkqkoP47j/zsGPTcNPlExi2XWwGn/BG0EKeROpnDG0EZzpzl8N9N8Q38St4uoYf
Tf637R4SHfKM3Oe6mxiZran/bDOed53Gz0RfLbzoMwlR49coWwhE5vOyHp/tgyHik4iEJSP8AP5y
b6LLJFO/1wFnEnpTfAMn/avSSW1fm/xnef1pHedaibWQsW8yYTgWKjl5NEIdBkv49xuwzo455fV5
R0Nnns6hElDIgjS4upsu5A6pkKaWoZiX1gLREB1awEMA6PauevK6AP9b/JomMb32KNqj7oDPMFdE
AbiDDg+AS+v5BtWdxzbScgBmRNfHdLjFmY7cmPaiYiaYUhaaSkFm4lK87uC/Ly3oJeUGE7BCd9lh
EepWM+G6zkDMr5Y3nFfO3yFLgSK77O33kivQdbgrNXd9KODuV4MRocTmx1pceHs+fksfdLLnymuc
rTD9oPaMio1SxQjNXX3dLgUmHmdu3y+qGvL1FXuyg3HOerafHXprH50ixpo54nYVF5uX1zk4l8+o
9AH7Pt7pehyrkF+h3Cfy3NKrDO4+Wz1d2el9RGw5yZowjkeb/OE/6SQjQc3UOptYKgd15i9CXVGY
r4SmGJzgeQbBnQ+KK9280foaefDsdk18SEsDbdeob2CoSsYcwEq+bwlnRSUnR6hDzFwG1eSMtpJg
8gJVWnwgHTlAXcrHz/RPaZAYZCGQYjQWKbpGHGFW5dV0M9Wpxjaqn+xtIJEVR7j7GYQ05SD5WxGQ
xSW3axIlAwflsLJ26LR0f+0z5BZV0h8t6/1Uvhk4tZm7ffZ8g7JvpxibufpkVdRJvqkSsBwurXed
eVQ5SE5+ZTezVTXRvRnT3PFUEx6JhgN1i8sNoDXjp3VNnf2aUuSwFtgRr1YwYsmvgl4/g+ga+V8D
JY4F179AqoVQV4zSX9Rw+yjbP66cPZV5p9heMTlS6lE2T4v99KPG/c/+qwSU/nlysmgjNvQjG7nS
axXLIwMIZtmuE522mqZOoNtKPlNeZLA0nLCUpuVM10syXDQEptShIk43Cl1BEFXct6sTqDXASb4v
L+qGleZ+e0u0FlMfP2HoSvCg01SvJG+7ZWg493NHQ1kaMnOjEVZpV27NdK84ujUT/wpvuJDBo8IR
Isv0P77lCI08LKddffupxapX0Bf3y2Vg3SmxVjAcZPdfEbRWIU0veb3Jo1b8TTb2n6r8+bI8SVe2
n7RTi3K+99LEXz62fXeps2+nasuOY3Z2YaXsY9ryb+vwSFO9zQe7ng8NSjy+WYr1m4+/iY6zYn83
fbQ2suBCXa+Cu3yUfgplKeEv1wpFAXe6Mx0Gk8LjbL+Oj52/pBrnwVBpZ0vsTM+ApWiPKkxLFlyv
1vY7JcvQq9RnCuDUoLfGZfiJg/ujLNlZxeNsEum4bqbHxbaCu/R2729aue6uBdYhGoPaVxbT/G8w
6/OQdIu2hDtR6jyG6bDZ1+1L81GhXT58BIf0M2jOOOyPx/BWgYM2bf3JuTZv5AbrdnZMo66HoZsb
coSmKq0J4Pfgw+fFiZo7hDnOPHf9UqzihTgDJvsktBFdCgtFQotUDFUwmWW0a4Vo63Tj1hXOSSdL
U4g5XqoaAr6FR3n24zf3cZ7tO6dEJRcWJPGxm0c5HTOD22gZFwIxK96aZvCVG647RfqdrrKQhOaI
kUBmzTPVEO5xwyBRuPpltPlZfe5eSiY3SHqZwqM4c0INR7HgXslIp35wNeItWr7VN9NMNzmiEiLU
Tust/rH13lb/zQE/QeCMRC6R5FYTj/JuG79sRpOovn17kvkznKSX+ybKc/6c+GG1bxXwvzFcZYLZ
dZvce/Fvw+O3kx6vPbvX+q5F3rTsEEqdWstVZH6Ltphl2zgZaPKhEB3bYBtN07xSIoY3vnhrmuhw
76d/D3XK1Itj+lK3WVZjMtN5x7HUNSkpWgn7WnY7iXi1Q/5TceYq61pueKuzp2Ua1QzJkaSzm/+P
uLWltjT+KUPikeI0Dl2XykhTpSQBNNDzraVgnIoeSonH777pNO6F0MehZ/b43UXcO1piLtHsd1ha
RnaTMFFyjtKY1JD0krfnP8pR1R3fN2IjW/r4vW/SelLSlj5EEYE7xEkBKN7LvJV6LU+R0yGE14Aj
HDsMtvhIkLvmpptoI7sMKepDxccs7hYlellqcuUscm7//qxcY9K9e1wcwPmrZ91+laQ8LC+ISF/2
3Vd064dq6yZUWQGDyCK6nF1jPgzV44P7Q5iFolhsQ8cSUiM7xPHiXxqJ/SyUaavqVfMsbm4VAYmc
+y0RC2xw76TlVyHNJMAirdIdrCTUli89DJl+9u3UKyWi1BTxE9txzUvzpPiQcnfWM8ob2i/CElMH
iv/wtjka4gqmLvByZO9UjY1A7z5+jbcBmEnbzjM5RscYNMuhb9vboUBOlZP002iorpE30ud9V6qV
/c81ye3YJ+AAQ6QIwoAUhGBt7DgDzMr9ndA2fM+RF3YetAAca76qBvjxe4y597UZwNWvZIxBlW+A
ps9m4oOM9TF1v8rXoTfd+/kium/CIxAgsSCypmAB0SVGlDeIqrUOyN7L3QFR9AzVHSVGyZDo0WEv
o5t9uenn3+nL9rYlZhIEIxVGik7XzXUM2nR1ZoWywuYf2n3yZjebcJZ+35OD4mQmnVNQY9a0Gd4+
b9E9PvFVkFb6XPrFcqMLxiw3AjlPOueYu1xMtVUFkMeI7bciB85UooqR5ANTCnPtsoXK5F8erxjf
4R6dxCrmZSVhLT8dilEhmlQy/WJlXs12KS0qpV9TrHovdUIzPbhEmZ4W1PCmTBHNJr79PKrhHemU
2B71HxEkFOoPNdpFm1/jIGNYAsuZnUft3L01vs/dK9JNbW1RVp+PcXhk3ahDY9FfW+pVH2BKFCPv
frhQqlQKjijxM2892hL3hD+EAYnhAdwYRvwgOvI4/Ak9/kxE58VgxiffXvQt+tiKXX6Q1q/qZECg
BzHUtNQMO1cVzjHfU9Bb0wLJ1U5aCknvos1o1VuM1HIFqayeU9ONZ2BdaTaKfx3iKbLfBPYOb07n
sR6J5UAUZMbIA+CrAN15zjIC5VqnmkqRdEqmO8B1U+NIVIOB5qrKR1EcFgRJg/4q8mBUKKUezmdK
9IGkJRYP+0IQrCJlIwawwLg4fXXQou9VNeej8wmUceVaHPb9GsIy/FDeKfG5CEUfup5kW0r3vvEB
Ymvyi5LAU+cx5azXyYdieqgU+ncebuu0QQx5RgGIvBLfBwNUIf0RBIHPjkBTapH03316LK9Alo45
7/XuFMc9YtDMH5df3b9tkhGw19WR1u2DtB4qc+oXdzHxzml8MNyildEQXd+NBMK1JJmMZDtAvpGi
+m6nmElSCjB+rDAmsTQJG0jPSD2WVCVwNwJnUEDeTaSduWb4jyA7DdKNr91tkEoeDTUc/mmQ6Dbt
nvZivEDo6EqMqehGsPACUJAF4/+kQOwWU9l4MtGcECcH/GGWTnLI2gjSAGT6fL4FiKU4Qy+cpXRj
ANl2VyNPRLmPju/n9+J/pXNc+NEoctI+XDu0ySUWKMLL5/VcBdQpBI9D4LsAVApXuK0/oWCwAYN6
mlWl0LOTphaZAuHdT4cx9fU0aNdkXiDhqRKRoWxQ1gCKe9YhAIknU2FfAIMEZNv2G3p+nhSF139O
xBTFdJbDqwqWqKJ5LgMKn3GYUHqiNQ9fKk9qp7GpZPukKSkbKiPTSP67vmeqwRPX8ItVH5Jq5Gf3
Lo6sxqF+Js6kAAiHUDh9FMtdbJqIBTaI7p0U6XU1H8zKX7fK2uAr0ALsRI75SFVs/AIZ0fQVtsiq
GkKfXaOJUgrZO7+F+Q8f6vvZa0rt7Omz8wMyT0hiq4YE6vtFlalJOKDe9df0rD6rHhxtbwHBTngD
wgbzjWe7nlmqrYBygzVNpoZ2xIufw4hRO1T8Pjz1cvXJV7Et89MV0aUKVbWokb+uX8zyGulswE/C
tg+wAfnKfUbPaQrfH5o2ASzX53HBGEHnNdTIlbjG7FfyKz82v+/Uun+d6s+vm1ynM3Gyq8O4nLuu
uU/pxAASdZdvEkgaX+o3CS89kEAYzb/No2ORnc1VLh9JGjxWpnFB00AqVrBQrKQqpKnOAY3LkWpC
BauX9SuUO4olXQ28RvVbvCXlWmoFrSIRFWnFECF15F7oip8olwbtuOaH18CjrS6X8N3pN9ohnVoT
Q+WjfPv4qWXLGEC/9yoAA2XYUdICAiUZ7ecsWzPvE8wHW/fQmO3pnjAQUkkHh7BRep+mmSI4fDF6
QFrVj5Cc1chRSGIebMcTcQLcqWtv4AhrAo1lR7k6s/xSyjN2tQPw8anYjZHaF/vybPb4QaZL0O/I
Un5ib9Wc0R8G2NoOFkECJmyH1ETJ37yHqYsxdWdgUjKt7feDknMGCEh0J/31m1qFAnqj+vZ2QVgK
L5Izy3zwqQ7qqflAITecqlGXLj4gwSGX3g8u9W1t/f2amgrauSUrq4+scoAWMKQ1YS8p8C1iMZrP
0l/FvtY5OVXl0mTcTfCxpWIRSdQJ9GaNZdtstMH5B14Th/XXKOPJqbAI7E7arNPAOlLm+9eGK04A
LFSfCuF55zQNoEDyC7c1PUyLWlM6aHh1mgINmFKarqqZKYG92Wr8nR0OXQci0qz4z1wps7jiAM5n
PpaoNi7Ob1W52sw5nphE7pKJOdH9TVRoMqOEaUvZAD5cytcWwPRKdYgmQc+zOw5y81ZBaQ4fgQSS
PQa4pTDdN8W7V2Px47a8wShbi3uAyf2RnBDuSva++doKj9smolpHIJRbHIYYuksssg+M4vuwbht6
UfUAFLrGiYbU37KYc5VXl+X7r2EiXvoryNaid2o9vwL49KioRZ6WdDLK9m5xqrLo5nva9w2u/TnF
ryazgn+3SrF3epbTPd1dpyqtigpE+VyCGzwYurpf+7YW1fakl/25xf5KAtRfjgsDzV9MyZ/VO9qi
Y4RTL+evNPdHic7FR1FJBl/6vXsINpKeBOxLzpAZpscChi2jsAbZV3RGsPoOBw+RbQTcNFvpM50K
BRhsj8eUzRHwB60buSEoRLHRTrxDS518xd9wmY6BMPcjlPQlksT8rnrcVzV1LaqufJx411tM0exQ
+UOCLSRAv+LjR2cdI6Foe/13+08JeGsq8FTB5VN8jfKp8pHAIEBJ6/ZJ5hmlpGcSBS1buFFoy/Ez
K3dYffi9QpF8s7ps3j4O0/B2lMgDj8m6nPngBhwrbV7q2y5Sw8gQOUdypbQuhv4bJ18Yx7D22JSG
Gu9MZk3nrAalfgP+sHWcBK9Aw1GOMy/jOhTFYuDGVQD3WpNxZphvI7wrT2WyoySMPfUIhfknKTlG
PdThJWmaNcRwOI4wdGeCR69wU/OwGNrWFz/k9xg4T8XNwaQYy03VMGNJyitwCr/yjzax7RLuDwMO
buUpwERneY/5uQ2RhckKtYmE0XNAzF9y1TgwKDrzQJ1NPj4iBd0UYrk0D2hiMApLTsLCbT249Bck
RuvB02yRxecl/DDCpme7g3nulVu92ICLOxpA3xUHx6l1+fiLHRSv///aTviukQphyyw8MLQkK41N
wB1bgKD18rFlx1vHvYd19qxoyswIF4m/rZgPuGKFvjmcKLkuM84wSQPC4m/BXwGTp5IPAGEAVh2K
9qP1nYyTjid4FD7N8ocbXwjm8ww+RjTZSp4OWMHTxHHr5Tnbn+oa+cQq+oF7Gb0amobck+ApJA2j
8QGu9NNfgX+SPv7/QQuJ6kCTS8CPxMmTbwWmIgf0AjrTAJAJeVrlB7mYJyioJ4Avz68jBW49nMD0
HxXJeucWX78uTXCGAJd3wILBzxF7bOMEmplMLR+lx/BCHQXlxLvIyAqHuFZQZ0COK8p4jFfVcyle
bzjT/SF7nW2qGjbw3X0vGX1zjJPrWGoGH11Hwogr4OBxr0Ns/ETaAduaLxrmnF3MInI4NeRF/qQC
yh767K262J1lMZLoQo+pjPZGExy7h1Q5K0H0x+F6uIcpYC3JM9XEmp+k1Bl632kQl8/L+CJubcwj
ELX5VA2noZ260FI3TWp3BlMVpISGiyQNUfTIN1hEGkLHwmyu433NPFx5lf6PQfC2nvhQhkeyx3PC
qOnoxcTtxdOeZ0uwq89q/LtHlJdKx1xPkQ2UaLBU3Sxrh19aW5wtJbB54nOzRX9kjmBY6B79Cagn
1j+rx+Nz5+nhZxaEgmTw36vxgTAr1VkOj/8ISZDO9JWnv55hzUNLxd2LV3BFAwjhWWpbefxSfuTI
qk0QyH2UPqT/QcO0DhOvj7QJesaeb49fHEsrGb+M/3TiRYexj/KKirXrv0DkZAQbiTGblHwtpzYm
EXhEx3fiQuZIUBXk+B7OEv68xDH9hDrxQgNZUV5TqKJ5HNZWRNGp5igmFKa4Hb9UDVLVSLDrp+gW
fEcoORM/SuDwQ3AJWIWWOrk+357KYmT/26YcyxqKQDak8HH2uaAX3Spw2Nw0CJL/cLy00sz+LFal
xUExvUaH7+QbM9SZx71jv9VorOUpu0ivAmAJ6bv9DpE4EBsKMiPejEEK+c3G43VWJp47Wa9qRJ5o
zcQND8MdXyH6YUcZ8lx5+GH7zCY8Dhkdd+GXXcAyzm+Lxy6hIsNKJt/1eEPaovz7om+qwf6/pLoa
sXWFO5BmkBWPN33jEG4R9VdV+X2KAv2Wr53fqSbD7VA5fGHXvoKKhIinHV7NP2286L/rcF+oaA5Q
epHQpKLLsR5Yf20VEAEv7qao1U5tAupOprf9t+pP+BqICTFo5u59yJa0g5zjUo9cOT8g1gUxVm8A
CgAQ+i10pGgwW4wph9VO1VQ1zCoXllk6KNNW45K5Zenmrv2qasXtbr6K78fubbz5SsYZqovfJQxT
zLZehy9TS7sFsCLG2qPhgaFseEQLFAFPe8NWuoCI4zsPmWxVl+Bh/BobUvWhIZFy5NW8ww8OI2jC
A0yOo5K5inxGJKjR3ayL+kloDk21B5SNgeW5Q5zvOxn5PNdyuAFJorN5v+qHY3sZ+qrh1Cenrm78
BYKYLN99p1o7QDehaiE7nHx5l86TuOE0snsC7aWGeDAOdfgHshh5lO2rGTCfgdNtKCIhLTAdZ9Wk
OW9dMP1HFpiBk9So0769eCqUF19blGMkkJ5QRNkHeZHQGBVaVNoKfuK9rUfuRs387876t6qFI6NW
yfYDPSh1MnYlGA9k/sb1BZxI3wuDnaMueA9VsclHhPxk/GpfinWPNh4WBJe61nSamSrrqe/eTJOj
HgJeCOrC7SGWiIT0oQh+MPh9xqheTuth2YYxj2lsKo2KJYBzKusuoRCLMzcYaFB9/VEj8vLlm2Cs
kR0yRlZ60Etf2XyIEFNBqgvwMZBtSidB2v51kB/N/2ZyLEzKpooBmegiBA1LQTzM/rir5qZ6LT3D
29r2Ta7bCUI1vSClYam7Qi54617mI/TfeJx9sOc1Ss40tc0C963hY/v9fLv1X+2AMt51FQ+MdDhc
atpFEtWidyfguYfGyc34Guebm/Hq143jjUsDNzYw4tamyr61TV0g2frVJIFsvTTM18zAYG+6J1AR
HT2qxbSGovL6AKNVcy0ODS21hRYMu1hWgG16YQdDgAyTNFOHVpLuz1JD7g5j3Rr9VZ/5pT6rR2gu
IUNSDmh5+Hs6mGTdfnN1yz1v3qYwcCci9dq9kUy33C/E9/5AywFB1wV8jx2Zt+pWW10ygVJc3usa
dZyfEC13FjX5CBw1NLXQWixrl8bfRtBHptHeUbNNVrTII/cfzv+2jfSS3rYe5vw4uVmQn790geAB
isneeoj8h9VoR00XbVfmeOhPmEmIaMPVeLsdkTkncUqWNjzfP8+/yRw3USTMHCc9iPUX9HJas8Os
wQvBmjjzmft82abVxM/pEndCq+X7/v1SrAF0nUI3uI1z8b/9P+jl9l++lh3QoechrPCn/Bu5+c1Q
wtwoO0gPqC2dT5tmmEniJGSbpyEnxKzDeDNeDwPjEXRiqXHpg5p6fQJUhaGpm3E40dZDEL3iTxZM
gPMXGd213Tj36ZimKjQ6D6k7C2IeVEmFF/9YKR3Qp+u3fHWut+MRJz4Ug4ObNp9pKUzKOurqUmcq
25DsulqnOHVpaBfaIbX6mg88eIaO+c4bAcy+sxEZA8SJ6ELF50noq8k9uCeLeH7dosX0DkRq52gH
yaAb2a/lLN+X2jGq1IyFlRPzVA50DD5BK99eheRzYqbGx6l+UAEFFla6W5nPVh/YrkU10/WqWNYO
uqFz/1HwhNJhrZhRchmxoCrKYAIflbR6TkEUHXhVy0ob3gsI9wjBk/HGOihZjDg0uk4xrkcyXG4+
HKlKbHbkorWV0iYXNC5LsGzoKp2g8bteBHQXKjFagslvQD8E/AncAKvUQuU2YQGV7Fg3MZUMOen3
MSp1wC+JzpZ5THzaRvdoPl50haf+6l+2vP/MffuBBlRsywxk2zyoL4Co/FCmaamnslpDc+v6ZpQQ
FExBb04WKiUgHbtewAbUVpJw+2qqU0A1r8lQMVQwn8dEaDPlJBT1/GyjMzVIcGfrbMjZ8e+Hloob
qKQqmYwXbrOXAu7r6IHoCTESjCDY1YDd2UypnaQr89jZuK0Brku0RH4mp0LakK8SfS8M8w7MT7S+
tzVRE4R6idCtpUWv1D1MN/rd+rnh0si3UDUUfw8fuQmgwt1fKja1L0An4hWBsCIP2D0nwdsOCpIU
GqeaInKWGCpT2cqZuuas3VcuqXAjqk6bVdU2UvzoJ7ccPyt5UFg2FPUMfqZSl8oviFjfcNQhrCqz
QCDFMoKXzEGOJXIGiYmh8HytpMPal7QBrGVQJZ7R/qeUlCdJniuO4m6qKi3eyLGJN4PCS+R6aYcF
qoZcxIMf8Fv596YvcQ8jd82qfT8vkVbSx8N4DWtL1r3EEKUi4x6GvAhbhupdVLcVxea2EzAqNxNf
5eNByEf0cVNSPBeF4riy0PBsYPhgae6bBmX4ZPuoJvwN8FPgfmO/aPCvrIz8/JNRCEpGKGu4lLn+
pY+d1QhVYV8vRl7AUUwvpgaCnYPoN1VzqvRvtu6oK5nsvyTuDVGDgzRlMU7Gh1d187vYVgNSbSUk
fGFCU3hBmyvXxcxng/4Cilnq6rL0BIIuQRsFOY7CKxwqi+gUhgea3szcIvymol2yKD2Sr3+Y0Nkq
TDMEkAICDoMAaF6KL4G9pZcivxnPv881SRe3HxzLvnad5ab3GbKPgWbQTeYJkuDwVykCtP/tmgeQ
HaXMWnu7u1+5KZmNdFdAwv4yRIuv79SxBoyYrfdHMlV34xtq8HfdDbnuk8UT0TiSjIk4V5ahaQ+J
qsbP+B4c6cr6l97YJUl034nuU6MFbTZ1R3XFO67mBRB0GIZXVSqq3UpIFzDOqq5yGrunOU7XxSBb
O8bmSWMNxuv3E/oPeVVJDjTqNcQRKTc+TngRDTdfu69VEBamFCqZaqC8T4ECV5Itft2qrgLsVZUb
J3p+CXFa5o4M+bc4S9CZziBcVUhgf+1wgeBESqp1gqQ9Uy2+K1XT0nh12ebLFyiMKeGGIiXDbgsw
wApeZePFWigG5QIJ83ZvP9nOuZnHY1M3tpTAKRl+apyMT7/Gd8hZ7oqQPMSwYPwri3mkwblCFOYy
nv+uf+K8bMXyh8mvappaaqx1rZJ27pnUFy8SteNgbxs4FWGXPIfAuoW6slErEvM5aIyu3j5/QpAR
s9pOYeiwloUOyWz5nvzl2RdzORF/Hcm3M4ScJ+Be4Rf7bx4HvZN4VgI7LN+CmmrSDv8F+DYglgGC
2k3TjeTXMhjNXOkhQCYUUmE6q83sbYLaNuh79RMjHm4fWy8yfztBiUEwqcqchqCyfqP8okdn0uE7
g2LAnp4PPMX7N4/+oudBQLdjEqeCwr52+QjfE4B4gsolOG4+uE0XI5pzcv7B/c2FFX+xgKycxF3S
EMBMESAjqAUg+9B6uUQf/opO9jxKeRdTkXVdKY4nY36Upssd4owoGwCgQMkwr5n+iV0pZ0waDOG3
gFfJjo+f4NF/IbiFaPh31S6oewqSVGst5/OBzzPCh4AXygiCphlUpSkykmd8n1X2Vwyl66ma3Try
yuh3JwHBh2bPbCQ4XGC2zVPBJwaLN/hZwoP8VHQE9uR7vpqllDMKrXGVB6yZ2CVH1x1FlZjWw8Re
plBbqCOTaVCj8IZZc2CFQGEtZ7k/diY0hxTd8dyQjNIsoyhk6hYs5CivmoXhfwyJDEqxJBLpT67G
I4M8jZDAKXW3VMkv9JDGLHG3sv/EcraCUklBwFSOYv1YC+CuE5mojIipcv2ybEi7ysEOtEeXnfTX
upYlyHarwso3kvaRt/5rHpFUlJc1iOB0Eb6KPSQu6RwdYKjiUNQE5PmWqsijjHfdVl5bPFKispnK
hQoA9UVkc6pCPpANeuZb+aiabCT7kzFqyYLP1y1LFfB4jfLeQUY+Ydg2Y0gh+vibbUdk1Cg9MCsZ
7oWPC4f0X0E6ozizBbWNidP0j/vZ4wMdIM6L2BwVUlKFRBweO7vHHhddBFq7GSfnkbAm/mIhYps3
SUXthVk4BW4ocGs3Sm+uDW+ux9MLsCYdZKHj6RqAUyPJpzLP2f/i9Dd7ak0QrVR2d663VH9CE6st
8WlIE7NrUBgkehQ1pp3WNvC5zZj2gMDEsS/dd+wnegnFeFVvbQZwTsERiE9HjXhB5KOrMI+GIiP/
eIxKJCmAOeTBcBu8KsS+Se35fv5HbhQV/4MDhFeHfr17WQQyMxXAQbHGTiV6vj/ohx2KbHt75/cO
p8FP0OMYjACo+CzWAkKl7+0S6Z/gJk7LIlD41M/Ko1QOTVvVrMCQH+y5QEcGucXb98kggFhCR4X1
eJ03/9wUqhHaTMbG393NYOIAhtojN3UbSB0Cucm1LJbrg5ikv5IBxWtg/KR7yRmVeOchMEfbQfGf
bEeSQ7zseneMxFHDTHvD5WQLBDqW76w56ujITr8q3MfuUeFnNWZC9f4oNvKmcjDCDfEUBpcV68Qt
11Cbdws8TJaNY6xJrLnLVQTG4auf0GSPTzAopG7uFE3eUEs3kcFnPk5pf9cYtmxlt+VJnPla1fS3
iSv9hOll+/+Ew/8MoKGVWWmGefwc/8sO7hVrmBmt3/k+kLz9p13/QJY3zkVm0akROvtQEcTPwZ4s
Mi4lI6Ntu+GLhUYxdmr4faJ1rdxPlX2cWQru/kf8TEP4e2dNGG1b2WFRV3kt3wlzdi9RqneO09+O
SQ19nX0p0q13ikhr9MeeuXNH10qye9wCj7SjH3f1lJa4VLxtwV+L9N+MmPat7Lmc717MJiC5N3ey
w8eY08ezIqlYTyrm/7nePHykdZ4u3h583w9xrl9qL95K45skfZpLVQv9DCOu3lYiLrmdRy9BvHU2
COZNr3RvOdq8LQ7V9ejmgOos6eWKZp7Et86+Z6rRumZ6GIOHeWOeYJBXLrbyrdLsMCgpo1rLkWk7
aG0dQZtWiUtva8+Ja7TlsIAGhTBHhiisy3lC43opU710Hp3X9/23pKbunhs5rP6s2L0uq0cHySrO
wf3ffIjDW7q1az5q4T82scGMPx2vR4l9Ndlaol4tpzN4nBtnO5AQ8oRUyLBu5hj0F53C75zMJMoA
tKrzXqF//ZjvG2uCSpKEHdNhMic7pG0IyeqtWDA1t5LoF4c3j/noxjjJWNdRvvMc6H1+7Nrux12m
2j3woBqmvgrjff39Sj+dk3OTi47tRd+4/FgdG8luqj8Znt62vfXPs8GKePtTbPEK3zU3Ta67G/WL
Aqy3ezvcG5u3RP/qbs2P8WS4/9jcy2wUqFL0854BcLqIW3bmq5fN1LK55v4jxftouHhjD57PNB5K
aERbp6g56C3Xn48SX+ePVSc7vPiubtoAIMAVydher1XvOVi+F04aICqJVqpn8+8XlfB3mVF+273+
mTswTDCJLj9IPLo5l375vHyWRpNBYlTcOq04f+RXDb9qfzAg8znIft8Hqa9MmiK6ku36oGEabG3H
qt2Mk0mcNTva5JWzcvprBeY5VO75qDCav+eYsJbt3FUqcr0s2A/6a/vXbK1kIfu69MMVZruFdn6Y
G6f6xkj3050LpcNbvssEA3/Krrx3nhZS1WLXHKivUrs4zHcT7TUuWSdc5ivTX+uL6Bb6czpSe/vY
S0tkisCecra17R3D/k70bzkbdDIsmb2B4Lh9Fjvbd+sCSAsXWw7Ii3luXOmelmyFzfvlK/DqJ4ce
ehbhkvcX9dEPu43XKX6c4nxHx3Sm9+qdpNQOF54evcW4ODiyAV3y2yoOjLJKPDk/JIpkmX/wUGh4
WBhQvb1UJcJbdSvvZ2QFR7UWb5XtvgbQO3axDqv+tru71RiH4dzeMTYMGS4Bft6kRrj3xrYUJzsE
lrNluk5c1w4gX4JyoU4f9YKpZtq3/m18+10hxLpa5PpMJu2AZ2XyllU4JAfmzDgJSeck7jnuYWoE
AFHnpGU/FefCY/bqZ/qFdhoclCJ/Up/kyq8MbSqoy5g44mIj1IxzLeeB89zti8tGrpdsitGWgYPZ
YDJIs5TpYV1oWweLYoMTTaG3xWD19u+lXq7nJQeA+4zzd+A0LrU9YY9VbCebP9Qrdh0Oi7f9R6Lt
UfRAOjDK53qRrZe5uRzEy/VTZ9fR+L3szXtLp1mhEL9koEYslks++6Sb42/u6XxKAE2T7LAcxzj6
ij+tST96YS7V52URgzGl5AP8lIYPEgGTfbuq+u8b14Qsv2Wzz4LI2AcqJw3Qa59LlRxtoVKDuRLx
2rn7aDyMc3CeT2o5ukVUFkqylr28Pxpp9kXvy64VHGWsA1UvpxuitHHqU9gsErDxGdR59L7BF86H
mc/cz/Y911P4FUavHs+LBJlyJ93JdlIKwLYd9xcPOPa4Dft3p8diHA6utBa/Z5kRXBpH41tXbd+4
fPKwUEH+H0n3tdzWlgMB9ItYxRxeKeYclOwXlmTpMufMr58FTs0d26IkhnP23gAa3Q0789E3PyY4
obtU5YjcmfkMsTJwcAfib2kGFb8AwOtw9DS2W7rcSpWGhF3MnN44rWXakh4/ZcXyImyTgWZIfxDg
D8c/MW8d+G9IZLILPgQVGJWEWsb2QSdcChbjI/VYlHudDLPFNKdNPTyt0n1LNoXyDraiIInuuuwD
YdCdTr4kdfgbLmpadtZcSOQ6T4z71tE2LJ0lWuveUrsTvstGqOmJfcegkWl4lJlklvks/dPgH4CH
74uumvBRXvxDejm98CW9zdgTOP+YSTQeH3fUTCgD049WelmheOmu+FC2gxw6N3kwLOKA9e1zHTgO
ED92s6oMEm5kllKY0UK5G5FmDVkFkk8ElUFbDllpiZK+DEdHGHvohCZWVxivPqy+qWnTecZHy16Q
FN2zdAegzASHg1/O9pi83f4dSgbAO0bblsN2Uo0QtTILjNHI3W2PO233SUm1kHuPRXX/nRks3kxi
lVc4sBaFSGVi8RgExQow008PL59xHP9N9SEPOJCd9FA6Wfyb7hqZ5zCfgRfkOa3EeKtf8IlgKz+z
BsfsH6BWDiUUQp4ut+b2VGMA4WCJ/X3etnevDN4wDCyoV+1uhoPryrJHmv1VstLcRkvt+C73zo0K
55fM560DH9NxHOQ+ofF7VyTzkvsHFZ/21u98q27/wOOfjKA+p3ykWSeN5qAJfWOGy6aVgBYcr33b
dWkVrNbRV858hvXto3/rF73WrppevNwdZshlIs7jx1AYTkbrjquVmjTAM9yAZh2caRpfQBeDh05q
kO4tKagWL8ePSe/quOgUH7G10t1cP+uvYX64+xSrc6x+KxvOue/Frr74vOequU5aylJzAmcux+j7
7BlZnnUz/wrOwzwXCTnWMDXO/3Vl3yPr6JRwx7VNhqX+6Y61XCDeFkLesfwT/eS96ojODnHNzSuF
bBh7yzMNVeZg0b2hIoz34WOV0SJR8gSlgn5FhbLqP5fy4Q8PY/Cylk0PA/5RtRPnnAnrxa8T+yj6
bmWMrtbP3njd8rlHugJTWUADd2Mgy+KKvre9aRNt+pYyrrDMGcWh2GU02hbHlFfRDlUThMdPPZWv
7lvblpdeDzPA6W0rN69mtBuCDsPqzXbXShTuLp3rO544S8wezYJB0TcQ4z/W16eiTYJy/NxYDGfA
PQEla/7YgvuhHXZH2mhz/V3/faq1QX2waMVLkKl1rAzWXg6RTAlKCkrTLevD+S/PNhDOExoJNmJ9
3tKJZUsC8bxpp39sW96Z40VnrBQykF2fyLpdcimwG33ZxlgqYuZNOtrzGdhqPIoaPs4PsFt23CCB
rL7/0E/YVQ8fDOoGKDn5P1qFZpjHd1F12sdT9G35Uhs1oqDVGgilmdlevUQgTYkRwoleTli/Q6T/
EIgFGuqljl1sAEVuwO4uxu0FLyUYj4+2xkvfbCiDOLgvB+aChdTnwubfW2NLSTv0WS/p6HhuxhN+
bWwzL4c6Owg4vTYN0x4+8cFl0QCwsuoY1/2cFmVYLW9dRoB3X4eZq5sbEGug4Y/872Ug/diDkoUK
gGyu0OJC2CoonIJcU17904XkHnjHFAuKbosnw/Y7v1TOttwANvPfmn7EJcllxfOFezRRk1cAQY9J
BZkx58mDzRHb9LViIEM+p278PWxmLS8dGG/Sjz4dop/rAQf0DeZNCK0TERbihZ57QyR7r5jFauJB
O+i46HOK3hGgLbiWF5c+r0YasRLHXJoFKJIe6Imnm6e2yVVEYtO30qjgBjJQtwwujXOqfWJhvGm6
D134e3DL1gftZQpWioXweLU3tgIRq+8Ir5uS9V9yEULz8owRmbZup2xYnRRmT2S9l1Z21mY8Hg2Q
zqYNqEcsLfW8pexgIT0eQI5m9tGlChgytbicdIo0k1JXE3DL94E3GeLBSbh8TlQUmUYWKxWshKaM
ZKa7otfWg5usN0hPVVzATNVIgksLVJU+N5NNTekNw9R0c3EyU06DWr9eT6sHoyMmmJu9IlC+3Dl1
YSvKxwcuMgtF4qbxVPc4q5ldXFQvMWnirl5KIHNCNeeMEA/tB7umtik13du5dl7oF1YKCK883eQK
Ge8w19t840jSjnEfbQLTeNTDOO3onEUA3hmvULvpSw1Cf67ANgJykIQtl+idT2pZjLvhcXh/4wt+
4HUci1I4zhD0W2o2QOLeQXENlvCsb8g4it36zcVldTB2uWwZDGZvumgabtmH/OUmz8MQFaPtlwmT
Gg5HdtIFwhenFX+iV83m/9CQ6Iejm2oDtFdY6v3Vucm1Zi5JD/3KpYnzGup9CzQ2Gp1HWDB7PaNY
IAHOFwwRHgQaGkg/wy3oX6sNZOXqNFNX3Oon65dIeT5MNaRHDBeQ62wIHF5NSPWyXTOTiGSlL0xL
XBkOnUrOcWCu0aIbnnL1OGpCk0v34lxgg+I4X/W3b8FFJDFE7nGZD3hCby6CZemk8Rp++Q0nt3ue
NrKXaq43Q7SyX3K9JV6uxphsiXPijbGOCdplHT/2WamG0VhIfcS49pHh0AaaVfLbNyTK+wIH1OyQ
CntN8v+uGcZ4COfaY4TcQpZrOWSMxuhML1UK2mO5qLfTycG19rjquRD6zjtBaqeqNQ5UAty5tQrd
R2uOJDr7D0Cc7LNtuy0aLNgTXa50hQqW8PpQuaXqu/dtB0Ls14Pgmk00l3D7/GCKdYGICRpZjbAa
kQAkMjkd8PKsF6xtr7Ov2CITUBNmVyfTnWvdtRO/pYVhEOXia+nrAQ5yvxw0xxAbZ3qJXX3a9a8T
63c02ui5kR3vGrn1YHoZmkQ90q0c6fNFV9XSYoYZPQvrADDeTcSe/71vanY5X2Cv3vbEq7Y2cFKg
SNHXe+7sn7XW+6ntQgNxiZG3pg2Vm7oW2uTtaRefJz5n6etm5vu0dmslCGqaj2BELjv5cznVurWy
fUxgH7J7M8PHJVy9P5j8l4vjx1AVRzngOt9aRtRMoBFS9OYOwg6d6Ob+fmQ8qprqr+7VE6qgEpBG
SK64rue6jyFYG1AP9W+cWl5j56a0/FjGi2YYWIDGG6dFw9QZFO9M77JpTTpJVnrl/a22+i/xRRTK
775R6GWbG8st3TybryDkcPfjB2LOW2KwfmVMPEibZN+bjUKSmu+zlzJUpomW6vXy/UkDyBD/2CJ4
31qzHi830KdFt135QW+HuwPdmZaHdl+AyhOQHudXGuJbOPJvWNi+TJvUqhsDoSqPHsVxUiD0qWlZ
6/k+Xj+KhiVBDJtU+oVy9nxsZFoFFRg6byvRmrFKaV0788G5szBgw9QRw3285ylcvmWUi3fPUr5U
R0I3Gagzl70Oz2ivwfeuOoALI72h77WWQ7DCNX+Kf4T/yPKA47mtNrwGAI8Hage4P6L+b065TGNS
c16ijSHRd4yKCl6ttCKEHw64P5MTfZjuehCgEqPdd8LAxbIuy6Ed1HJ9GYkUQrczMhjeiGpn7YC9
1gxvL/i8heZk1hqtOTlL63IpVZ1i5pikB7QHn2J7IEZLHMbFwe47/RyvoYh7C+v2czSu8ZrVJgyx
cMW9Ayg0/raWTKFQRh2no/edPyKLnkOELck9ou/iQ09bayXSLPGH9UAXtxdhhJEgDTlwDC/0U9eH
9hAOYXKsRVscbzuJbqJbxFXuZPup4aQxqVmdNqxl30r5mXq+RLuajvUCe+kkYT+QMoNJLJ5c91i5
/5t3niKDO3NZ9rchPz/E8KswZDh3ruY0sQ/kaW2mzKqxZYLVW6MYgVur55AWqOCHxX4Gl7JfnEfw
rh3am8Y2heqKe3KyVwVU/RqpRFgoTCM1UnnqxeclZYVBolSLuRaJihqTROXl+nbOVXYZM9YEGwHj
r34Em4W/IuNcreNYRXM6cSt9cRmyurP3OOFW3w4RgyYmPxvdnW+RPD3YMEZjNXdqOMiOJjZWZmbb
3mqJ9wVrxk0rNEc8Z7eVQ641By7qrWG26YX/y/21Dx+H8u6/PL7nRG/LrihlWzpGOjnPuKqbibcj
PzZ6i7LQnTXknDWzTlHIsAbW9s3oyZ0UQ4dxh5TXPnJYXsAV9WOpk7AELGo/lWkkby0JBJa6Drip
sox8T746KmPY5ti4dz2i8JGRtRQvr9fNCB8pL+Ne1ksJTyZECrx6HuGfjP4ytjQFSUxuDjUNF1Ma
6Zpfp81TLiqG47WhSxIzRhK9jAa4BNtvwCYEcOF3J+aGft7KUz6me0lSRKKCSCrnXQ00652e/6oZ
gVppcs20wY6aLI7hyu2dnpq5chWPAb2iG3Gl46bkE/ULp/rNpaYyiMjAxXqwe1QOVOjQy2YqW18U
a5OfsK3HIJXgLaq7fT177o6kfdVix8/eHnhLZnL6gzdzMIi18SRkrF6lq0aptpV6oAdGW4LOc1LS
bdcoFoPWblLoravQszvdtJj8YzlcQeAR4ghlnP/W/aRBzZ/PmlhVvzjwSuXzte2svKeQQaRo0gif
ce/+FjM93TztyCgjVR/dCzpvgouGlNus8k3jflKq+cmozkojeeSG0kZi0o2eoXU2bYimIq5Xj4Na
HsH39OzdfExqLvfBnhEzdnfHeKJLiPAYCD2Gaz2S3U2qLspvzy+b95M207lu51ucm4aplLYB9ux9
oBRM9CxHX+wMR7JyvLGLu+1NZi+NnAVqGtB22sAFW5niahzlr+JHzmO5TmsUBGd8ABHhrussdgpN
UgfCDZ1WKxPFxYa2+G9K4CWR+V/s2Jh28pt50k/BTG5+S5qXat9z9CJgNj8bBIHsIJsb8E3RQpUk
/AZRTdCTYIhGZlcVypaDghC1J4Xq6nhWaSGgTuQ4xkWG8Lb4pfRyjMQJshpTnxuNqzBfjkAkmOwy
2E1Rz6Z6ROwqtCdYhKeJsT5KqSCOPIxxCFxHinvs+ZHi1/3vZXyFYK2BeHsIXCY4o8XIOVHb7Gqz
RNiRes2zY/koFz44lrSETAJhRKMHuDf2uGKsxKRVFMAeNWREHN8RQcSCC9AIW9LELOLdIylaPG6c
925AqTAfEfgu8lVviW0tEH3C+XVWhY/zt8feSfFOx6e2+dQzfHMq26/jqlHiVG7K0aqJPLXvbUdG
kJmnNZ/WsIsf61D5w8q1RzCp38CYgDwoIIRBPckOSVd2XYEtUQwAYFgqsKs+mnr5coH8joq52iL7
ktv2r4hBQUOGXo4o/gFT8NtNsHC9nQJTXXQTeX4U7tkBCah1EOegO4auZWgO+42gOTLjKdoVi7Cl
cTHzAwI3wa47m+jdG8qp9m8fPhAP0CucNJEVRE362FUTHASdSDljTgJy4L/Dvzo2U3bA5IlZo5ET
7Nh7yLhHEtYe0/THJwQecMYc0MUGhs4R0qECPOyRXt3ymMeufOWm1zDtofSo5d+T7x6/5AJzGyFf
r5cMjcMj+DJnM853WBQqxzRv+QUEZcd4t8ZLri/95C9p7pLjKr0rLxdOiQb/GpM1YjRGs4htJKsL
5GQywC1jG8HBmZ7uWt0J/4zAr03bBdsxEVmG0mJZBXaUnOGNIt7pK6q28UNaHD5B7hM7Fsk286ra
wjPevhHdETiGXTb4A1qt/pq2LYLZH74Zuz/KOOO6Lezty1mlSokqbsKTMFsvtcl7ypDA//LmSKAL
k6SRaX/k1Fp/YdGEOtNIugSLl6Xu98NoNc6DJ6DZ0IsE1Auawt8Gubg7RScSzptyWKAvCk2JZxkq
d/IZTi8F8tEP9jzqzKMed64edFOVdbxrjlm4HyzTaPVIxOxR7DnbjV7vofFc3tBPvHq9u7OyPr+/
rPE6ae3RaV1FuQJjgz8+wLTk+KoAm/1jxgMG4wnd9VZBgsaGl1SEx7A72N6zGrdISaS+iIh4NeA5
eqrneCbwDa2unyuiTzy17aagXaDnU1RZq4dXvyEOn/jy4pJFCmSzFJ2ActSJake3jHQNQZgwaV2z
oHL38SnR2tza0Stj1VB6Iw8ChZ8XTSCyLQdFMXA+IYcy6TfdZBuvpN6u6ncmIoXZtw8TGDKpJ0ST
tT0JUV5ju7E6NniyLR8vmWKTJGU+mpTGeiN58qfMr6kz90cD1ppJdzACb+e2DoYDyWuBrz0TO/YA
olWfR0bXr+vL92HKAq8PPSV82FZ3qd4x97pMNedcNpL9WX7EoUXDFsQbZDoaoa/J0XzqykEm9OGm
YriY2DKjCnVYUzNR2rjZuKkY0qe+O+2aSG8sPdW5I8Ijyu4o2bcxa8Q4FHbKVuCve2HMs9LQMXw1
zuf042HBA3iWmNfMqjnvakdI67ktqifZYKdrEVCwMw8mileL9/r9V0DwBMe/JbP4tOoYjzFElIiv
y/NtfbHruwDENOKEq7kp1V2J07EBhIg1AlWYAQ4Fa5yjY9BKE/u6D7I51E/TzsNxr3j2Q0jdnCc4
0eyicPARglllGwdboW4/g2qAheC7bPaPQ52ZzPkwyK4w01rFL5CZEOP49EBy317k364mwBXLBmVz
TZqxO+MufDaHlwC+OV0OJqf+dVt7FGtXceDA0ry+PfUX28aGOUixdi61bgpc3KZ9816oKybTJuek
ahc9w9zLCk/O0I1c3VRLOdrj2IZXXRdtyUd+2jjcO6YQnpav92L1tG0W5rXQomUaueXw4CeJxLBU
041JoplIN0oFwwkkF5tsrURBv6+t+f4vG9Ni87zo5B6NQ652PDaO5HLrWmHR3DCeP78scrXHhAN9
3Qjs3Bxa/HL4T+pgH6DD3KrZfWWJL3nHeihf052k8W9Ka/2vTFl+FmWP7C/QGjj5Yix5knUXwo1A
DJGIeqa7oSfSON9B8jUccPIcPpL1I9CPxYdUUt2Rq5dKUj3w29GsUbv3GF6MBahdenAw33PasIjz
TcTqQ1ucX04b8mwYzR5HZVqR72yZOuBBtlh2pw+9DN6oWbQjcTGECLdIOSyvM0OillgE3nh0xAop
CJmZc/jVptVH1rE5Gau7reqfTtvF3/3Q4paqmie/MCBXl8Icj6UyB1al06aD8ND2zv46wgHGCRFB
9Lk1iwxvHzXdkQvC3bbKK+SW51btKCjDGN5Pgz0j+2hdksIM17teRsuGUHaOmRWMJR1Djj1sgXan
F0HQYtwN1nd2UMDEmJYLouGmprIJD0BpkllYQg+p5bokytIpTVqLhN5oQiERqZfsZ9qW1shXwkzy
Xj2UDBQyBC1yi6wtWU239M8J1g61vYpu3tR9uxmiscYEri22/SSa6bB076WHRs8NJshgtLUcTH+c
ynbW+dfivH2zidf2gdIZ1AMzNP6wqnAp3lvLBzN8DD1vO2DSg8ZNG1ZoQ/plw7JmMS+Vq7+4IZ/a
vN7fH01dXzE4b5BP0+xw3nrdS4oiIZTtyqnkxcw3NbotDmDi9Mg/tW225/xtZ5RaHGsmiz5dJTWe
vBmvowM69tcz086UBHUYiT8OqvWTuKsKLuE8fRnuJh+6VK0x1QmRb1vmoKbwTZTVK15mFIyJkWlW
tEH5CJPSqiskzGKnT0ZZzWeIOoGSpCSZHtsE4SfAJCWmdz4vdsJC7ZwOEZZEQ2HqkPVspVxM+TI6
CN3YbmC2omR1anloylqa0JrIqn34Tp4qtkcM8YGng9lcHY4VjkFVXjAlJw40/NLEsV0sVI3vKn5R
GK3TfQ1pGC4Tf4PVerrOWiDROtF4Ph1aYq1pnJlJLY1TqvBHRQXkPFwSu9j+Ng7VGaL1IMdXG2fB
uAY9uSkmCSgDTDU7VZZ4q5kwHFqcXnRtGMVn2g7iyb0u0ud/7TYMzW5sG7VE77yoO/7YsIjmy+Fs
zJhWxWjeNmSkdToTpUdtum1ZQVpovvuUCuIPA3lL+/q+e7sEFm0M4S1UHZdCSx1JnHGs24s7lp0W
orgTalNKseSvraT6sCXFRPtC9ibd4rAr7Q3F4jn6QugRhNM3Ic+wkN7E82dZYSRJREw9NT9xdm9f
ftQW925xOj70Ddg7G3s7awDZ+w8qmugK7bv8PLpEfv+PoRIPYpRhOBuZ+k4eKOzdygpthx9Elgkn
GDMX9Zr2RIPOqHdLo+0rMXkSdOYd7h1ZXfPOvX9P1HndJer4OAF5dqE44i7cSMJ+qcaNydYsIPm6
Sn4ZzSFZLdtODS7iJzNHj+2FD51oQGfvl9dlbmBB53ItNGyNlaQj3P015xmUgDqs0ZUNs6kbZ1hC
gSnvSsW7zJcnw8rS77s/jFZietilKY0jLSv0J0PnrFNW6DRJ0JpSZMkBQgXLEkkc2rSRW3KnOg5r
YYzqL7E9vTqiOSwHCaUbdFRspGMP0964YXMtGQw5oIbH91y2iYUbow3ZPeSMOS2NdqoN+Vx+UbdZ
Z2MbyKoc6yy86Q9GE9OtveFcve3unePdyS2dv30/vsEobcaGq0P1udgwTAbSzOLXY1Ejnc9ZAVUN
DP3sME91Gz3HfGjI59MxbKmJ4kw+sLomsonpt4c/qFMNo3Pb0nF7ihTH6dSL5E8Yqt4PtfV7YYyL
9CQ75bulBnrRprOPyYeGOSOr2pd85TrbDACwuiy05yMd6G1vsn+nJyyeOovXxbmleIrRV8ofiu9N
PUTEWPXVK2Z98Y7YsNwPiu/fVqf+D2QSLTWMlgW6+7qVvfwVg4zQU0NvU035TdfSSJcO8BEn5SkW
iurAql304XZgG1vHU0jZSszpzMfYaSkpUPPTPh8BKlyKHhVtDCLM8xl48eP0Lvl0Tb2gf6rBFDNO
wyjqz4VO/169EuquWXKvR5yHw8SQesWANfLnVdM0lfqN0IPQ96nEzr4gOFO4ow0LiYn+bAAQmGro
q8XNmglnwfZcE6KC0cQQlwHgLiyliL2be1mWV12ZL3ocMtCjB0Y4nrSoxkOe/whSGz7zIJsvG1Rw
HYXAmxbqh7kGHhTqLy3U/18gvNK5eGE/8B79wziP+sQHOdaMFtfpdooptMItj2AEMZtH72uaPby0
usnk6rxu3H4mxroFS9vHJsinaAwTG/nEbhwtZfI1aKBhwOoRXj5DV85D/x5JopPraEfz45hCfKKK
z5omuB2tR9bX7acwq2cdk9jPKeLvIFXH/0sQ7Jh0MKkDKn4oK5m4QyhBJz2/NfnP4DWu+kUUMmMM
/njr7LpJutVnhZqPxq1N2fjXIOd1J4XHpLIrYaebMJ6QOPnN/3a5akjg73ERbNz/Fj+ZoE6p/LD8
og4VOsJ24fKTJFDzYeTX564Tb/2oHzX319jv9JluyZ7vdzjN8zUE4T8He+I9xXfC5yz+p7qD6RQN
HgizdQdz+Hutq5cB/fu6gRQxwWH/yYS/WNwuppgWFpkDg83sO8bq6+zl4PoSR25e7m/Msmo5y4VS
TKVxf2PO9atGuL+FMb7lciXg0/9Wo7TWnDZp1xgTXLGnXB0rJsvFUgcVnMXbk/Py075vFTM3gtLO
82xad3EflTOZvcqRVrzuL3TvcGarP2quFuQGlDPDgQN6mAca8tpb7VQq7/+boeKHYIumq/RvMuw+
+ec46DNyJ8+xKpPZQkVwAX8UdSCkM8CLEQCjeq4ETcXiso0P8bNgSDgbHEJ9zRbUrKnnWkQWEyO6
CSKP9qy2ZhHfDRj3O4xqHPLg9GjBhPOsKStarsqJDJTH4RpiZJYneY14GfwFYtDZKEHLmuTL+q+6
WhThFDOa7p2zp49o8cFE8xp+4qdm7RJN5RhzSaPcxEfZVWTdme8z3Z4Y+aK0DO0Gr678H/Fc3WcM
Bifme0fqwylQqj+YjeUehDI9+HshTjNHOepMtC81wlaTF/hUopeLquH2TRF7g5g+PuD3nIwgMmb6
/RXip3+txYWKLCo/8PqsASjiidOSlIhQMc8cCHBKDfD/tj0lPn7gHI+eQQo+UR6MNjeTrmKpS7jN
AbBzeo7AGbSnLdOOeQHOMyn/qRZed5dXYYHH/8+5ZwSi43bH+Mddun9BDbnv5DqHPmJAKB/QpsIN
Y2+czAlvMQibuIVxTulqZxA1poXa9v5mkMvjpZ83pI3sPp1sTmj3HtUUQ5cRLSClB+MHUKBq//xl
PPoNyxO4yfkPsBJ80aVBI9hILAl+uaKdaVZKE7dd6pnZk6o+8cDAQwrV5an/bIQUkVCmkUlwAhtl
RX2isPyfnfRbDoYLj4+BlNRjeIblR/SZCboAeGxRo573xewUpmiueLAhGhFGhKitfrIjOy7qFjjc
cwEBlCoY8I2HJJs8/l0oF96dAHNS8pvyRuOIY3QsZ5eNSwf9mMIJ80xsxRtO9BVNNgdxILDgE5uN
h2IvqMcl7GMhKtNxz0Co695pFiBC6d+hgzFozscro07j3g1Y2757JmnLtrfLVzcn8338jotpKOvJ
0qevqgNcvUCi0Fi8Es9MU87wGDB8I2535q17hX94Y/sek/YkdRGf9gISMThm1ckP78PcGEdveL6H
RiY/TOHheeHHp9bOuLijv8TSzg+Xd4y6lA5H34jrbC1+Bx85Pbwz+fg8GSIT3HkE+WBJF40sQJo8
fU66yrRV52DgFx4g5xdkBNjRi8tljQJJZ6wqUFF9rRwWkZowM8gjo9iAUCfDQ45nL6sbuCEnFbi0
eDiXIUDb2IYg1XWcOepL7rWd+8OJ4hDEnjtNjDQOSpXOjtz82Yk6PxN5kFIwwBRc4B32oNfala5V
KmGpKNYAsZhjdilDvUDnbWyxfHj7MLxaniXFT2x5S+UNDqLK6R2Dwpc+BqHTDZqPpDkw7rjWHjA/
ZjVwIxav7FeQVWeVzevx3Sg9xPe7SSwax4YjytQu4iWsz5B4i22G3Wc7QfyD/kowzrkPb2XaEYYh
oX8kkhJzruThl+j08K7u9/p2WYejbtQo8hxzQcSFW2O1F+IT6ertR/RioonewxoCy87JCGYuTfuX
4Bo8G2pFxBM1osOxfAvZGArBvIPCoBvMpth7LIUPvjrQkfmh7XRtnruC4D3OLgK4SOtbft9bjQLK
VAYXPyC3Pa5WcJJKmyZ4RQ9mEkPF4UVO4Ezb0Rt+9+GG6kGcAX/ZleGaoRh0Nkkf3OqWyVuQiKaL
PUGPN+57qdo3IT1NMHvchK2Nred4skBub/M8T6VoLQwYbHh0m2wWJi3+E9LSAOWnpFZsdLk+M1tL
V5yGT6rSyoW3j1b/jpka69DY8zt8fHbIhqidMYsNbi7km4WUSY14vWyUDWAHniao0KwEPlLVi1mz
64ptvHqFD1q22iJw7ySSw6a+fs8gsyIUI8yu26aK3qi5xS+0nlT1gWm7eVnj7D9keZjGq86UhJLL
Mu7wIwBTGXkewFD2q6PJppLIEFYle+j/eehNoXpBlXQOSiHku70cAULiVRptN1zrRB/tNKFIRjyl
dyl1QoLSKehJOGZfS69+6n4hAEoN8qMMT7RX5F0aqlHmJ9vL9FN9x48yyBXdvWopxelm2bqWnScx
/Tx/OTRtQSFHtivnRnhlnZmmj9N74LagwYfhiMmgF66aVfcGTVIVuoxG2JW1XCNYfRr5ChnjSCta
zfkYGS37wWd/Aqohs7f4dPIEWpSpJx1yNta8Z1sgQPwttC+DZFdhYw1ZQRa82siXeOsa+oKp9Yg0
9Fxjnl/agZfuH4Bma3eN/RN0TlxDAYRiP8j0fOJLrDe5LwgQ97+eQA+g9L2M3XWtK6M2uEDzhgVT
qjphGAtb72/49yLwcoRj/2Dg4VBIViOZHSbEoDlPijxP8v8mw22hYgmVErVMf4e8gf7jVBiSLkDI
fRAkdN4jKoqOyItuP3nPfoXQPGsxILecqvp3qdo6XddtCh+w+wt4kBl8qX7niVGopP8Dy28jUiQ+
8c+fss1inRR/mjZzbLIb5P9jrJB+yb5l3yFzihzijbDnvlSW6/FK13GUTQEqypzBG8cdRrPL4zMH
QdB5wtpR8H62Pzdmsb5f38/viqE1YnjUihF4kMvRgwc5Y0PFN9aTIDMBWem5izaYfHX+4ry7Fivc
wVQ4eoYRoyKnjjyCfidC749oQRniLWvwNhwGO9fCBIU/mNh5sya+DpaUqQEWBtYd/8F8Cy0gvEWB
F5gH8rFOgT3Dxy7QLwSNDYsLieEg23SeIR8gIFJQhvxg3dBtdry591Lurlq09Clxv3VUdSxh0BVO
yBM1SPw5Mt6KUHNTJ+H5Wh/zoT/8EgBAxFgrvg4BuGCoGZ1gEB+fFKbuUo9le/FvukBhfPaANWks
1XkpcqngnDuMMGNbgMHSCMq82zT//z4ziljHa6TGpNmwt2wFzCgjxvgoGKYmedqsSBzKB7n3BZ7i
k3GDwWKe19TOYMcbVqzvgKec0dF0tB11wrdviR0EkevZo+j9R4uMcwuS/4tZ7SrBQDT+z61JtTON
NF0j1rsM5dkbdVfFOh1kh7UM1M3mUafVO4dVrCvRSS7EAZyRujJLces1Bq/KqF3wsOX3RvjgC5xe
rqKGw0HDPx3wk5x8MZbeFQudORdUBuSmpUDymRz0PcOqZimerjXeRU6bPI97Fh5g11RT2gb1AFOU
FERCsFt1BV8wBW24qzsEIV2+jugKuYCxS/WKX9vW5NokUclGH9DJ4djRpu2nf41PFN+e9PtzAPNs
vH5EZNcEmBLtQ+n16TV1efE9rNUfzSZWslirnFcw7R0XKVTVUm15qqmC8DrcsMmANCawQk2s1QEO
DDX8SAd/R8vyeV98NLfKEpKOeiuNKx7tAplE33jNZaqcmFVS65fgFNhd4An0N0UXWEbj3X8dexI8
5Stj8aq5s+gk/TTSmwZht4sC4dKc/ZPLTt6dax4EM6yIe6BJmbais5/4SH/l3+Gxgq/cEgdCUEVj
mP08M0dPLGqWDBjfvxQRm/xpSmGpTOOWkxjuOrlpFSy/6cxPnZSZdKYQ4C04h46Vc7Ih5V85rvwS
tC3EOxQazf/3WV3O7JsOexulgC4PHyJo0nDR3dg9cB7LzNcABVvx9RQDXZtOC2/FBTjqSzyqy3R9
nuq6KNNbxTHn5PJnWOzplzBC/5q27UQfeBOBXev+0TlnWhaIgjT55dUZmuIqACfygns+X1l1ssPb
uSwUn5Mv18LLzXbYV5KryvsZp5Oo2MzXReeaVPuUt42bOrUdBUNUXhqA6olbtgG1NfKhPdvzyPbg
lBVWkJZxyFqRHdLC3Y5mHtgrxrhRvhcq3rYdlY+cXRqhu3v7TD8aLhRDjJDaFfr3KDP4VpnQNatf
OnLgif4OCIw3Y/OhjaPlCxNT0CYqFlPqQ63Ko20YTYgFa26W4ELosSuIYVyMwfNosaPZeDXOmB26
elXPnF7deffcxY6C8RoB4p4Hd0axqMwwowtXFlYVJ/S6p+Qn57vFW0mRC7mUpE7kTMfejs2ZX1yO
TvexKV/wNUem0fNkTSMUc4NBVzq2Ooy1SYvDVluE3/7VondSZH+JTT7Df9b6MEjv17lwN/32F//A
PNUsnV3j+n6VZv942lhfD/mfDqm33QHyAHgNHP9ShFoAu/Bxc13VRrOLUfcV6+K5Mcx9nJR9EbM1
T+PzG3gx8tbh+a+x4sV4H/7lIgbXxf5296jSzj1rUW2OTnGLgg8RtI3jsRgs/kxHcV+CqR42X2D1
OE/EFx9ADaEvAIhUgUzDswS5a1uZGMwCsdaiTP+5fGP786bUswjlAAYYMUvyz2nyMt90dh8bxwUG
9LW5fsPVkGuc5zE9IMrV0mcE9iTeSqmv8poNakLupcMcdM/ryQFsiqZdiEbrvr5b4Q4G3bJjdfO6
eD0vm9lcbfklBdFezE+70tuVkvV9Eqg4bVYR5dNK+HHNJXZ63NOk9K6CsA94SPRxkJ60mNSnYQF0
zws7slBJrusGahabG0Br/74i+M0O4cMiRgwBGUsiIWjkr2X5dHq4J8qMF2rfSt38iloMSYBPXHJ4
NDkYkcLkOHTRkazK5ywiLvks7HQGjrzZEYEg0F7hwIgQCgFn6+XDLVj1md2bVh1EUdIXCWe6xtww
20imFVAxMiBKekMxbxWJ3UwGHvmHZzLmexPzBo9YZOwMZ+XTjz8mWl/a+rX074JTt8WhjcGQNOqz
p/8o098YDvGU16CyWEr8kbp6gKm2u4qheDVSXKnhbHMNrwJ/snK8VWUIDVd2cgtf0WXPR7WEVCqL
gUvvIsU8ht2tfdUK7Dm3bUFLLj49NI0UumEB+1LNe+wZInz52YyVZZJgg8YfWeIZ6XZMw8ightmN
0xGOk5kn4bBBmCGLd0UZKDnLfQnim9IKzkXH/Rts99rdDk34aVv/Ih/TqKfIQlNYHlNoMPxkkv+d
/83ZQ5DON/NIp5Ef8GE9jU+Oduc+rIHCj51u7jOK5IvAXHswOAyhI5QDQv80GkxgIY9UOcfe/n3x
rKB9VkeH/Zv8svoWAzt48yeueSDRxp+HLk0RfJrXovm2RxMw9qOVV9dxRnjhZ5a+Njbp6hzPgwhg
j5Mttc9e1ba6h/yenz51mrHbJsYUTpUZacV3oCLJxroJult8bwvseZsFJVSpImVMYQKQkMccJLJc
XXwnIf9CCx6TrrcaYN5p1GOrA2cInC1NNilwjqjsI7DdM3UBwsdiM2/WTUd+aQtdOkwhfbZn93sx
OKPxtS9Nd+sJBlwAkBQ0x4Y7xyVrXYE1yLFAuV/r29vCQSomSqtD4C7RsofsscOqVhwKJPovkmoo
T8AOzwR73rP3rSTAklZXz3e1uTzkRH80wxAysvD02kwlORzXq1JFl1+2cw+LGJQSY2sNACSYW4Q/
fqZt3Wo0mk0tBUY7abu9s6nk6d61eBK7SpwVbXH6CrpoQrrnIW12nfQbOvlTLSGZGDw3Xfgk8+OU
IYRUVpS4AxMniv3rtRLHkIYbqf/o+G5jKKhpuCddNfmxlTrVd5LR4eZ1u8OdcTljaKWriDSZdqiY
QdQzpSMDW9HQkRXhITRiSups+n1rYiVQhjiOlj2nik7XUxeLmLjpHDA/n6zO9SinOFW3bYcSkWT3
0Ae6a294PRn/bpz5uPcmSi9VGs8IJQYqGbrrX71hGsypE+HWEdgVy7Ski9fjo7reVNdfxWXDnZXA
uPelQyX7TI5Ag8b8krVSGsewqjNx77G6Df+bUv/sNzTY+mwCQszev11JYO+tVL/EUDNbzY0nv3c0
PS7Mpq8aa9jHSyVal/qy3RvnCxVsEydeoQ0FfZJLXFIvvnp15LPTe///WUqkH9bbuprpR3PjBv2f
7nFuCeoBqaxe/ZrlZFIVhDYn1qj0Vg2UuXt3di1/h4wZeRhOGAjOypVePHQBHp2S8CsmvzrAbh1J
hrXQt55O5YKWb3fNRD4jysYD6zcpAEroteuLJ/lbvFNLpXAeVQljAs2z8Vtgu/hBqlPIkXA4H2aX
GCVEWjxgpeBjzEzeJ+vapZOwSZGgJ3X5Bkpj2A48kUgP8rtGectx50lhdTdKotIYSe3a4vsRTdD4
DBadTaJ/2ZuOlqJsRpxfseEMEwQegpmXQ/4fnPZxr8mECyZ3b9quPNoK/FR2bKKciNv/ZGzBzu1p
QZvj4HBs8fqYdbKreurGoKScpZOV33cSauvTG1io1MibvbmpbRR6NNa3wQFJmvFpd67Y7WhbF01p
Mh0NLZnYPJ0r2/WFijctwpb6nPAu/64G8azKl8/Cv/O7iV97PVsmaxzF+05eME6CyW/Fo7dK8sVe
0aGS35kHxAqAZypwLAs6iIJuQ5BtRbHYK1TOre0dPlUa7z5hxmBqTNGB+75KBsotq7PT3XalhleM
nsPznFJCDG5n4vtT1ChSBqlAadsX5LAP/d5Tms74Quox6UL56Hv+UtFHBIwZWv4W6dV0RSwKDq23
TvpZl0jybhVWyLR/HQchC+Z1DSIlNwNboDM7NmHEBoFF/odllejHTh9dOhtyt6EEeyt/lTpc34Wq
U+PKacpCHQk5a+guqu8pzXyoinsXdKR41o2zOV87FqPo1c6Nlz5OecymKtqx7YuXV6YYsKJ8+Jl7
4mLlZC5bW03qqPt/mSZz9sqASyYLo30PKFm41yB9MrIpaDL/aNj5jrv/Em032mQMLLwRgw42NodE
g2nRZnS4NO9PvT2Dnu3HUo5zYvKS72Wzmh3l4qaZ3rVO3Z1S33b0yOqtOCqGIQxzEP5BRDIDPjKJ
ATufzXDdP1A4jNPtw1uWEvJl0U2PUv8j6b6WWsmWIIB+kSLkzStqeSSEAGFeFHAAee/19bOKiXtn
zhms1N1776rMrEySuYEvCQixfyRnyzYN+F/JYQeFS6NAjbR5YcjzUIai9LbTut+Rzzfyjoy1SLR9
55C6OxE9cQYovBd7xXUy6e6JIkS9c7h80L6Fk+gdF5K5oY3qqtibh/w3uZBjNdfKJ1iaVl+Uyos3
sev6bKVUSz2PRXR5K5X+/nWeb023tcnjoXv4GZHuva70B1/MiYzqm1l8mojcpLitnkWdGCfoHo+1
pQXWrvykVxx0k/yfV9PHRV13rqWOpD3VfGdvk+ksH/byC2jF0vWjqM1sNbtJlg9m7hDgj2PuINvW
vFjbeOQ31YNvpwJbN/1i6LZjEAD5tH/g8jS5NPOdg7TfpLlob9p8nQ6Vmo97jzn4ZurxTIZU8vlm
amICrjF5XD5Nn3bebra+6Vb6eWJVPvCHjzxPK/eq1F9Nmnmd3csmNZw+zR5L8SVF0w0Az8aFOb6L
5yW+rB9m4+oIXD+oSK3NVC+Y2tYMs3J/UjnO7rLUobROP8VmXnHb3W5r568lPdDD5PHMBbK/n9ZT
xnVe2b6cIP6dvGmobmX0y37p6tmhZH1Zn+q8ZsYaXNPYYQm1e1mpqgbX7Mvx9QiGBvS+3Iz9vM5m
aum4A741nyeK8wrq+Wxt9ri53GmI7l2m6aZ5dMqWuqmzj0+t+VJvSX8daFTrmKu5dOls9dR1wU7d
rFIUHm/uWRV6baTY723qp+4lNdwh8mf1xaKWTlVv82RMOKZ5c7V//OnpWDkuzNjgfp824+qOwxTs
Cc/+dOhlbZe/W0mBnOLURM/jbz5SrfF3Wi6Yjti1g/dglrX437NdtaTz+c2eqPzuDjpjszj/vMbj
d8ZOjxgyfrEzI26S7E7S7E4nb+kzwZncZS7V4hePrhxtIGWAGUSWvatWidHCpbrJ1tPw53XrcG1Y
JlsOXNn6DSDuGUPfzEXnVF2CwqW6WtRS9EKQq2s7DXmYtI9GGVlRpJrpTG0072YP/fIWftI65TTH
D8imYkX6GhVeowjMuOJ+HU928+xmONp/LbbP+flrJndfSLWLoye25Od088owsCyuhJcwrBn+szrR
Y4chL5GLvuF/jkM9MHlXV3Fc/3R6+I7oOK91XFiErfl2hN3+02HwJxxdh17ccA2VQoaDKmvt4Y1Z
0x0DE4cskIO5quKLcbczNIuTfOQNIhZ8OyRTyL1FfUvQ5SABe/2u3Br2wH5m77TjoFm7/s4MtnLV
guFTm2sdH3nDjIfXAYalCBHsz7CeMbSUhN2J9vLGcG6MS6xlHy8PI3OWfmTCZmp6t+FQXb888JBn
tres0X51xl+FJMvG9HNdc3jDsZPxayGhX2/mqVtr2S4Hr03CLI2frbvfX1DrJ/rpUEp4X8xnnPxs
a73oUZcJYWO1oy+KvM2yhJLDc178n7O4thyo7Nk2vGJrwzs5c5+N3NbIiJx9I6q8EY6Bq2/ol/qt
zUIRxa7dzwKwQrOkUSaJoYRJxloH1ogkTX7wxgwtoc9s0lh+0nvk6tPmtFmkzbnVJ89bN66PquIA
FD62axxwWCce2U65plQg4UHod0TIRFgRoijONfh0KeGExYrJrQMvuOsww9lzsSHKgDqKJX+SectL
i6g88dvn2kQixmJwC4pSzIZZI5bL9Vh+Upvfs5JSqeZ/yztAcuEtj027kfagd8VLkfeYJuoAUHjJ
D9KfiBBHfM/JyvP5M0dk7kDeCwb1UiGLdVY6Qi79rrJ8jXxjPYyUTK9/9OgvhlH4WhLECJcoBz+S
rr55cT494bKrav6md7hGaRS6qtm7XmYWw7/kshli0f68gXwyf8oxk42ryV7+kLSwxvFIG4v9cotN
LC/Xqw04BvkiOIKaqX/WHd7bt2rFhPg2XLynOCtY96foRm/HnvCpRJ2cGqvn6cDaEqSKSizecX6K
mAnJIL+T71CfLf3D/JKPp2SVVZ8Oi2+B+Ib2rM6mhBvw8Wff4BwSoqUsvoxe5v2WoM2pCMhF05/L
wf4TwURcRYNBvwYJ8QPBzKw79VYfgHl4OGQY/XTI1c5dTBfpE5Or7iXHsuZIlcR+FK1lJNk/bVdh
wms3FBsT1k+XRwBj8pefYv9PtOHbF523ia4Gh+zY9oimI8HIPCaxKfOX95K/2QCZAShpu6lPLDX5
jvyssAzJNamyqqkvumutQKm5e5L+ANZwfJKOtLOLxlhB7dnwRSNvNvtZKKiw6N5GdwexNAuW2q6n
he0tcg3T4HLaxuVAscOgehUja8BBurJpruEmLDhB+4PfzoK9+KrP0NklX0a52V8GVxwW0JloyK+c
S68kT9MBjZ2hNzgLUAWy8RZgTlOJ15q9hxAQvv1WbHs+839oGzX7zQowKQf/1PFbtCx+ZOaELfol
IZGzEfvZu2fSOQBvAvK0mG1XBEpZ0TEeCLObHmXyeKuQTRTf1M/YbhbqVunebAlHvJcEzdRPdSX7
1CMvwIMSbCoRIV63CSLitCx20fPVWn3T6f0fr7v45lKUZIez93TUvywPq0reeESvn2F9nblffc91
8j5oHo6CUjE9+GvxR7+e2eIv5LX4W+Kh50BwD2Z/QjJ5QzW7RblhP9SS2KPqq1bmLXOs8tTTr4BU
/k0/rVoAZHdlKrt9VCrXdry7dxzDveV60cY5eb64SL5+O2/64unQhp2zlU8mNtTcG9Z1W7U6TncT
YuEfSu+jJNcTDfMfp/xx/Zh9F3zpvjnvCfREf/bPUkpBVLp+U2M3qXiRY+F+aHEV9/WAescUKcRw
Dr99fT6oHP0G9wKepjmmYLF3hJA0W5Xa1Ej9xdvcaD6iyI87SjOlCnizv9nMTPTxIs835sN8Y0PC
0ivMX+zx9n76OqwoUOafrip+feD+rkrslEaKu87KXLnhQ5GbU244IhGwcaIUGzZcElC/Sku748ca
AcclKIHNAsrIifeHjMVY9yTFjPbu4Pp8RQLv3uylwz1BwGWMx6mgIm6MIlGw6ivIQGO+e/CYbPjd
cfRoYpkkLocXJHNC/eZ2eMqBbUaPbIAN+g2AA04Cb9qGmnpgWmag4++aaZkrDyGZKMvxSD0t7kGD
xEWL+4yz+MpzFwDY1lnniIdyT4txza1PdTZvf/pstm2cq38Jq3isDTVMruL+N92uPEAi/D6A6ejT
FaHELkekEYaqwMghu6xZB3b2PKPfytP+FxwN0H7IhHviBZYyu893bw9l5D+TiwEkKi5Vm0R43r51
kKH2wIot79o1GeiqAX14XUEc6NelNEnw5dgH0MIDAvn+xHdcjGLmxWYjpGB0vbNT4MZtPKF5ygAL
KTOFzCKAAg6NKyoZVrgMwZyJZJXlU1ngtSsp4F7pqAZq06ssmpg+pDrQbw1F9jqNHW6ONFNIJDTa
tIEEWrx4ciA5wcoA0CZ90F4QSXRJfRekWymzfwUJwvnWK75S8dqu5CvmLQwBsyM8hcEgSsB3Br6x
HS6HkATRVaZurteq7rOFCcs/hv8a3rw2Hc5ktdRG6uyH0c+tf+kvO7fvVD3znWJs+2sS5PH8OPoh
T1EPfavA1k3qk2yDMX+SU4WzClanJeVaKSn2QoLiw8QB/b3huW82jxxLC8m1FA7Clfv8gIki8b4t
rzb/XcO82AOnG6OXXT3zsMvdjTe1C93fsZnrc1pdv4x6m3V9+brWRbM5vS89ZweeLx1Nmz8nkcwR
B2Agm1cpA2VcZS97rO87xd72dfJSELfYyfr1k258aeo+uusSx9pi73JW2jHD7ZV5Lfb27bLIrt4o
XIfDCG/9miZc3/kMc59pwnkimTSmX5f+WtZndf5FZ8qP4R9ucTGvF5L97r5g5VVP7yV/kXdwrBLd
7ZLFm+Jx9JN5CkGdWXlLu0p/UOeEbParnmpmJRhcOF4vP6f0H2S8IAVoTvjgldRVs5aN0pdYmqd/
LtPGBnqpZxt5BtmHceNvwWR/PZTpX7PZLLXtM46U+ed4mWz+jb9GXghBENdf4y3HhKxIN5nE/8b0
ry97EsvxXRmemIzrbIRfRoNxvTwo+fz0K6sP4RY84gDtwX4vc6ievCiyOlvmgHFTS9RGLIlFp/sS
XWZ5sBbgm2hxk3L1kmHnC+s6vpIgkU10PTDpXl4UfXVrxkjvv+6MBuXe4sUP/IJnuHAP48GsXz/c
b6X3lasObaNxISXfNkLp6srYLKL4LPC7GRilu9WUzoKC7OUlEhytZr7OFXLzOAdm5OvTdIOra9RX
ND4U4oBIWQnbJvJ/2Ra0vSbjKCP3i8Oy+JyvTMdHzoM8Iul7fm0qQ/w3jSlShwTp2s2OAxlOfeUQ
MqqtV7xiptggN95qVRe148e8s5vWznBbQy67/g23ihno5zrTR8zErJ77kkpGJDEdt5AdCN3ty34d
89IcOOc1PxIPFYyvkRC881dwumZqWvMfJGKeYQxchNjDh8Cgyb7QKxde87Z9MqK7vxypdLbOTOap
ZGkZrM6wcUQuckLrU1hvC9XbsZ41Dfp+uiZMlnYhgLzOGipbBmupYUb46DY5XWtLz9LbtXI3f5ZX
SN20TPIsUqY8VGrT5ykh530Gjg9S1hFOGotsY0eB0Z+e/pxhxFI+jJ/395UCfzOZCSTd0oBhRAwB
iHtwNi+irVKU1mPTWmW2XBwDuqtpvTDqSEHhuYK7uX7fDHB3Ns0LpzHYLnUPLU6XQ4W3oBrvxDwY
tRhseVOnLZh3Ul/GKKM+BIOWOjqX1TOpYG9xwACue1hdcLXRn0pjvunoeCVJXf/SvOzo9445SGMw
iLiS8qc4rFxF+wE1XWZaUXlEdhbd1k/h0i/+bG2c0g22beyjEKH1owCh/U+OO3q5NoOGnHqHQmuj
oXwkHrmtup6L89+gWA4fnf2h3CyaE4OcXJoIuNBMtsbSNyOk0OAPxfpcxNY9hRahHMD4JIwa3y86
1nXgsdBL5+4268SQ35huQZFSal1catRBZ/WlbK98efxIuIXX7ZMyzWK2oa6lP2QCOyapMXhc3fX3
vRR916Qxic7Tkspba6XOrdycHu+nJfwPpBpPa/gHIODcyYXlaE2q5uhX3tZ61Ub50N34FX4I12Y/
L8O6olM+3vvdtwM/rxqxSu7YRs3Mvql/r5/O5MJAP7gfv1Xe/Mzr71m4pG6IilOCfHMuoXPU2G47
l9RLWuZg8LjV6ezNj8p/FpbcRZvkcsqY68uahI2vBHagoMsoeDQkkubZzYSRkGAvbURXm7Lubs/d
NIUrZ1DXF21o/+uILQ1BTwjIO/lsPTxuSYaLfT50MVEcnCvtLeLLcLixLNkUEMAHRP+iTILFt6FH
ujs+tYwNi2RdmSjeRupJbSaBYt/ZhIvBpNCdxLO+W7enL7leeiXs/GaewbBneXNXIG9HXBupvJt6
QRsWOdygzGia2SzOaL6KJYNL9RRo/UXPGUEprCEIwQjfSD7mV3OTxM0hN2poZR+tYYY/5Rlrksdx
aMIq66bJwJeLGvFri7nidY1TM9rQRel+sP3Fbc2OzfG1uv2YJZltezTEd7qxJvx33zt1Q49yThKr
2K/jNgTW+FajlrrJCJ4y78/Gr1A1vDaTlVdpEiQhilzSEF7eWlrTy/1o+bQ/1E/9ypexIgDwobNn
cpFvUjfLSMm8CkRiSmgiLJOpuhWFDCuH2G3dnZlOVIzVl1abbd/jnyeQcxU0DrThbvE6SegqTAuw
oqRCpsO2A/ZmkGmzmPsYEKOJWbfzyKdNNM8CqjCeuVJboTffNPKf482TjDxJqoCBcV1zFsSGHNqB
vxbuK6mHMJp4ng/Meu17ZCFp4gsBbL86K4GzOs7sLw9eOQcG2RcGBlgRt2iZGd0CzbBwpJK6RoTk
6dhYXDwSbOjt+RFOmH8hA52m2zcp39vQJ5ZdFQGI5tw3zayJmhdcV/ZFcCYTsp5mkYgeB1JesFeu
6ndjbgy2I/jzUmmQVhbefHAl6W0Z0tNduYE6pghJtbE9Vi5vd1ExteUNViJGIxy6Edbk3Y+z2zBj
ooId3h1EpDzU/N1yiXOMcW8hdNzXFw4Ehq7/skHIbGjorsaKrjt/ovPbivHCou7c1e6N9ILbdSdd
qHvfCl9V6eRW3658OPu4uDf48OsoD1OLTqb0QAswO9Y4ebD0AOBEF19TY4/mzeUA8Dg51uiPUTMh
t1KkOJd5rpQpQb2a7bjOKFRh+Z01/BNMtO2OqJPwMjkOpunn88c0V8ciWsuW8Ekqy0Ztj/Y+4RdN
zqD2e1xeEIcy0oniylrxypsWEKOjvQUp7ZshrlCwQ6xyuSoeUFP3gNVBxcdnUF6KElEqfeNrpBu7
b3yom7lLU9bLqQMCkYJevslEj7vqgdQg16F4sveQLZZpMeTF73kyNAvlyd2xd3b9yGEzQvlOAczu
1UfB7aMy50N37zhUC9G5baa1D5s214rlwC8ma8GHj3m/Rae2eiaRR/xtys3ivp5BdnLNn7diMgMu
4qnkKDTt/M2Qbrj/NzOQ+uq8Qto9vyYmNtYDhD6Frqk1d4dsLV0buQBtVdFVwnaQvJNG8TeberI0
kN/LxHMgorFw6xN7jCdd3ZzOXxaYv9z4YynpVbpxufJDVho5M5pj7igP9C2zXY2Yu04JmbnfbcCU
zdOulrs3CYVvn/0zGjtG/Ij6fWdYVKpeP6jeQpnJb3v3rWFavIwamDx4NAIxDiETOXXW25MGUfvm
ef9ZPn45vWiaplqtY9TD+vXU03Q4Bc2qcOp6RFTr1F6Ffp9hCeSSuSpQHYyqzIinTeLzua2KP4pz
gu7tObGcTjj8v5zkZUQwUY20UfZMUWrpq1CxeOi/p52LVeTkS4xnAdFi3Nv7p8BwgY/ZbmWvw7zb
5O+98E3hR7kiJvu6HV5yw//BlQ2oa9+iSnYST/Lk1xq/ybldaB60YcXk+CG18oflq1I0zEz+nEO4
5uUaQCt0xiQB5gdbn6lfh6UFVMpyPBzAZ8ee22rX9y2iCAXu3tpa31goSep0p1aZfwg0Kn7Y8Csl
NsUBAfZw+mrL4k/li3nL/i8F0ElxjhDP/fbPwiIro1P2d+P2lj8rvZLcP3X7eR8sQ5DBxKf3RIh4
BjY1PPz2ia3QnMzl24gQ7QFCKmf4G2NChhKWsBkW+Lmmw9se7gBbts+bexps3I0aOqbBd86ymM1m
GmDy7mPCGvBx/XKmDuc7Ro1rRK/p0NutW9wT6LUMLc4al9fNtF4G/vBvOTUna6tLKglLkQwzA4m5
AgElKqzDYK7cYq9yZCyShmqmNIMtRznt3sgq6F4ZhhjHa7itquZ1IqqxNChyV4hoayewBNCKWrrm
r1PqKlOfgARVGMUPvb6djrp6t6yrfszWXXsAGUYIlTNhcarQGg3tItPa5cl+4tnJh+gx8Lmx3uvQ
tFOppfJD60bZtS1DL42akREfP0uZPiFG7l4Va93bKxbvbK5MepY6MM/zS8g7nhe8YBdc9wNBtGun
S6E1RF1bIWQ5pg88aEZOZMfHuDTJk+m9TBJu+HxHzaQkW3jTS4m9z4AxPJuUV000mxP6IeaePtwb
9fL0VLMqinc0mLzcmOj0JvdWnHTXbGPfvnBhHdccUwcQTlmTKvO1DENmd9QYR/hT+fBVZmK3MLYa
bNAbeHFmxBnGymnHW7BCds9o8PGitnpyrf4GeN+KP3NRIMdbe36ShlM9MVNom+Rw9i90zip09gHc
hDRiasyBDRssmJ/HPKuJxs0zsbCtZLSKhMvjB6ng4t0eFw3BFJ6eIA/KP/wnyzvJsUepNg+58l0R
rTK2d8t6oCXKMpJXrhvJqulIpNYxz7u8pgZ8gzY3kQC83xJP88yUMFzI1uSQdNil3pwk1sbkfSfX
wkH8LPYkL9Yv5rZzd6onqdO3ZyIXQm1N7tQsb20/WJbqoP1ruknkkTm2wZHMctz496yjUZNG73Ro
mpIer2OCZDrA+S36dhWkHC1Vbt8caZ8NlljCMcbtusYAqB9zzxiAbZdln68evjff6eEVY8hn4BYn
d/F30V8caplKgwCQMhucHvcNHpYbBwQsxSsXRAymZrvEKqFbnGuIGUHxwOaaYIHx3ekdmYfFMZ1s
2hmzJtzrAY34vy50bj+gWDRsDIOj0yD3AEYS6hV/eDdSNU8Id8nykQMI3AENz+fCeGQugp5Hu/CF
sNdNxCmEBg1/NXq8/pLSTLrL3kTS+bgHilO1iMYaPcbc2RT4WYFONjaGHJ9Se5t9IdJaNreef5ce
8svaSpK6Ay0j+tjE5/Za20Mhw1KOlEgZhvEi9fAzjVnC4u6FleScqMGWTVrp9rl9efOU+6902wv5
zPw71w4g/dtb2WRLduj1sJxQYJDxkmjZLwMBLvzbWcrbKkjnVl/2gutKEIz/83YCmJ2rEM6ZzOW3
c5uyZl6b1gqvx+5eQNv1xyPyAzyYUchmpJxVNu3INU3BW8gKjPh70MhJjaivGwiln1SE/omZZwi6
/WGse3uNiLtLTFLOQiFI7CqG2jPMj4OxR6SnbV+43c0MzIxrKK9JHaczzdZ3r38moGExnx235y+T
mPBgyv0TkaobCt4w3Tb7HnOF8k4OT6Rrk7fMM0mq+nPfOw8AsrP6DqfxWETRSUvedhXG9T/Xf4gH
Y13OM5GqG14ZASDQ7mpLa+DsbYOqnKgz3gEmS/XoWysZ5gwTaO4WTptDqeaHp3t+iMGmWjPAlm7B
6P+ZvZJYVP8r2Tsxa+ceHeytRb7J70G8SZKtZT9X78D84+Dc8/unDXpJbyWuJa1Pp/J6/lDDsxtw
L0zFyBcOt9rIWi188awFDzncVok+0t2RQmd9mzGiIMd+dbbSH88/xy7s8doIRMB9yb5I7/swxVPd
y28nJOcTbEzTjzscYixl7RfYB7mCsOzjDxjCd28qBskG4I/yL6WL4XwuY+fPSwKqH0olVf4HgzBR
Gmx7egC7JIfL6wv4CUrtBZ8MTmanwQ3Zr36D2HqLeUVTEtk22dkziNm6KsewgHN99Lvx9aBslNt7
eXh5nnaO2G4eBuka0ASQXb18x/pI1pH9WLUxaTD0nNATwqq7VNlqduvZa4C5m9ea4ZyOukUSVfUi
vwbAgDRBp1ML7KKTwYhYO/Zmdc7M+E/h/vjhRtiz1LI3kAvJctAtsV+/Ujw3Sq8risQgZAunBptQ
X9NnyfP3vi00T4XfpAvp2O/6wdcu+rv+4jt491FjiVBdfU++HfMkEUGsmc8IjtWyRN1R2D6vXdVg
/WJJw9YzD9uawxJEa9PA3hQfi43pMP/B2vYxuJxLvSzuMPX0F4MHGlvU5sOpE+hP3hCk2ObqK22N
XaUBKzMHzKTeMWR6ql/F6mW5ABJA5Lurf1smBjG7MmnRPRgyvNX3Z0FKXlbOsH9cAv1vDFLXdF2F
oNPj2pIvesZ4KvLJuFsOHHq6Hl+d5yyR/nQWXfYCnuMxWj0rnvF7BDDD+WdsX0xv/SasJlqRsjgi
n+39CZev/Iv5TJnMYQaTFvLQjLW0bu8Qy8w3Fg8CL/uTOlgDkoUulylHe+7c75eR7WXRntMGK4f7
Mo1xFXSijvi+CehcyyE11z04fW060rHxLiAwjm6V6jjF6mqwe11smJxg6kWxlgtU3yVRpYCBg+QL
gGOkNUSI6CSJ6SxjG9yTgEx30w9HNSpc4ArUZ/2T6ZS+ZklexqddL+a5ZHQSAoYxCx700HJZwr1s
8W0wplVkjhLMnqv0XBwa8fNl8fxnf4PSxTinww3j8v2XDVVSGMUOtAhzH785TC2VpzbjKBbM4pVe
ldbLD0N5ddYM+gRRF8xhALsriRlc/i5RFbBzQtShbFHhu2+y+h7Ugu+GCRmIphqmevycRI8fnFRI
OshCnCOf7rHRmaz3EWHahkhikNMEe+M4JJ/1IAIsdOcUvW9FChYZy49I2NzDdPgXAVgE9W+RtZNn
C/GvimVoi1Y21bV5ZxmRHyoxMp6VFF2/dTe44NK+ri/aO+8YsuPtlnNxOtScJqYbYmP9nPVB9Q5p
DgbPVAu92MDSn7aMHGeXea6BpGsfgEmcliou3Y0PnT5n/+hfjG3MkjkAHmAlbCbOf1vW3uUDvxsh
+rixwjPxdCvYNW73IXdWJhF6pt7qdiuOPWqh2FGwacHNukz9M+EA9uxqew7vFDjmcvysVRFEFqlO
6pbKoeH/fHhGjyBSQ1AufHQ3SPnVsaGfQAJGARk2CLd6qJhCkAJPcn6DD8Ya1AORd/aD9oZjKqgK
vsH+xn3TvC0anLeV/jjFe1hG+uVKoALr1jIMCWTGvRuPiHSuAffQiLsa5zo4ZOcYL8GINijLD1Lt
C1aKibMa+yX9iThSvx8/EZZgA7vTcPacqtytvnXawIVCpeGVuQS06/lb032HU7Wwt8vF03QkzxuT
H1vtFWeyHM7PCdgHMayISW26rGTIni8P83KUUasFQwviMzupQ5aajDnL9M4nzMebgG7TSIVQwND7
ppVva8Iru+b+WoufiXz51RMYGrrZM28RQ6fDfcjtQqZWHiqpg8UORtbmXnkt8do8xLGx76pODQfk
YxSN3fmnHnk80Bp4q3+RqvoIpaDgbtVoir7CJuat2MewzKVbj4eVnK5Crgqa84JELMbsjF0fApV6
0g24Wst6TA29H6Y1ZxOsZBMpO0D1AXvcQt2julx2Tk9Ayn908v+uzorToeVLnbrywBY1M0WHVXeS
Hcy2QMf8ZnCREYeWGyp0nJL3f45I0sT3PVlu9xa1SfPq8QVnwbLzbjR9KuSrq++CWYsPQAGuVvFx
e44uMjg+phQuKMHLVBPOxAXS6pxZ7Fq5B4CMfEHxZbyGw0rKQ1Uv7+5WqfZoVAMmudPYxyMGXWrt
JeQmlxw9BubXxlhuaLMyC8TioY4C3iVU6RlhaY416EZ7Bu0smEd4IIagKdGmMDGuNOAvKgzq52eD
pFEfLxO/cf0ZA8OsHlHV5UY5InmvHg/iimcQiUli3a8yVo6i3lU5smptWtdPXYaedtanvPe63Mac
s9aFi8JMqXQ22z8PSwkj7L6tXAPx+ZjCBeZMC7cJK+tCk9bO+YRRlymdTs4LlMVdfQWCAwSGrMpK
As8ZFApTzQO3uz/8ZA0oSHAe+x4sY2+qWDz1cUjRjhzRQ5F1Z2c0AOJM/2LXZDeqgx6Xi3ZctAoz
1zpxwuij9GAhpa+1t+VhcNk1U4QJm392VGXhcHetj4uddKSnGS3g/hBmLPOZ+zb+BC7q6qsTBsEP
I6XMP4Ay+wl7MwHB1VTu5/hT1uRwXEqmk6q4tcdUp/C0XH7fyGoVDKgntn426QX1yx+mJpqGO+76
ZUfpYdwefo/d9BhjlLO1K7ckhw5JZRiNOKHNcrMPIyJplpGQRs+fIu1PWSgK2SC9jKqNLEfbuD1m
kk7y815E6OBgdmcKNSPyOJjyfXAvMI/JgzB2zQIOZvy4yjdNz15iKJvDu6gkKKmh7OAKLIdl04we
LSQQopSrTnt6IdMU5cAPpytOjl0zM4YMnGv5lVnf9XBm0BEksU2MDOW75Q/prfnuuZ3qhMrE8KHK
PlfNSpgdGk8xpePHA5jsGZnOsev1ctF8OnW2uAyxi8bQL3qGpXw6Yyb40xw1h5SnGKfVrVc6XIJh
dls+t//ACgpXA+ChxwSI47SWhESlt0MYZihu4VpUHyaiyp/IPlMCgS+HWgNKRsEYbeHRI/LCiGuz
a2belHIxQcLHsDvC3hG7eZLDtV/DahJzaLWgF3YtNodv+2zbijkUakaOjpfEjM9l+zzrGzkynJG/
3w9GMbhrmkEApOo5/CruBERS8IQWKuo6bAafiWcnkJ3fvzXEB3Nb96zltzkDnMjSP2zeNua2GJw1
juOpQFGvBZZd7rA0DINbMcv/xHP9oObh9XdqqeZWo0SMSox4++y4CjwMO6y/qcppmz3zmo24sb1X
a1QSQ67yjNlZ5cXpvC4Ye66EXZn1K/ZThUbm9Zh525zr+XlfXcSB61roUYg61s+tyFK4MfZxn/4s
fzIdj5eHSjplmH+dZXaqn9zjttuXO8Q8W/7nluJt4Shr7NkNXDiP2V5jFn9Xkc63fFSApTrhHSZI
xO2PoDWvLdUzd4iTD3saiYWPcCiMyhqI4SybfiqE9ePFduqhoApPNPCblunXf0bky4tk/WvNE1O1
bLS2to2h9WTvKP01lFVffkbjX3k6OxfNOzia4nRe9HU/KCDwnTBT3QBF2Vt0C+Ej4Z+BAzn1dILj
zocsnto2iUtCZxcVSGSeg7JPdeeuk+AUW3yeQvD0L6fJoCGzPRUeyJifK0npvWwxkACb2L+GJO25
4OhNpZPZPa/X+wtJYcEQWqjzZvdZPUuoyiENeMd4VJerxqwFwhjamLvpX1UcDGsj01w14czOp/qZ
NxCMZy5kgSqIEwPbZNHKd4+hgTm97eLFKT9d1iUsVI2lz2Olc6kTjS80Py50NHirVhRmmjutyQ0E
5xjIMgAkOAubOlK5W94EU2QtO5BCzVTzr8qTgXzRuhQgkCS3rUEd1aAt30n0cUIv1WZmQx9W94Ir
L64kkbQR/U9XuQ5TdIkpEGtGxLwp5JMAkNrybojiW7iTtzdFWdaREyyCU9UBFS6S2bajzjGm+UNr
3aqnuOOlJ/fPmcraTcX0sKPq7jvF07XUP8tVd44EY+dnFuR99Dvrs44xqe289q3+EsX31gNG4OkJ
QJSfk9gZfi/6dsfMvran0lI0pTdKc57Gw6tRSSUX1kRV7tdO0IPZx1lLKaBuC9X2AKPIto1sh0Iz
jiuPWJz57Gpc21lUPhBCoxJdl3GZabBEOMXkVpbLxL2fYVox7MIub7c3BbHy8NmPs+VFaGn50VcX
HjJvk29QM5+xpX541WJDGE5p8Kx1pDin3i5kqERrn1ROwMI3rWPeqvlfRHqr02yzFrPRJzt/IJXK
Yupp+4VoNwjOlIKbqvqltTMKfwc5BGwSmBmC9Eh5U56IYiPnFhHSTo1l2nXtj6p78t5Na/N8HkZL
GxJ6YA51tb2QfDzhMp6MLUge3Zam95ib1wmrTIh5AJCcSl742q1OdBUdvpdppZNJ0G/mG4dk4a+N
3MO2QOB0sFTkQEdqPQntmOqVFBT2rBGgDvZVmQdTfySvS4Kt0oOL7cktn51h1WXBY+lPl80IWjRG
gYXqzVRY55XHwpYziK4FyYVkpXasj2LGk9Pas6UW3UxlUbdUQu6ohfH9uMkYlNPPs1A5xRSgqtFg
s6eQdJWyJshLt8D/g8Dp4w+UwDePQViq6OeKlD5hWkaYuB2MbjxefOPmOzqWIEuRbcAjsNKf2DxA
WGsmJK2xlkhpK0Gi2ptCv2lYtQGTmD2Dmr1Lz2N4fdG5Hlx1VzN7BUqlz3S+GPJYgeWG28nya5ip
n8mYw3w18G9AN0TCeY6/LMEXSG/IKzumHfTivG7x8qCZe+0ub1Z3phrG595/fOL6sX88BKRmV6cp
33cdRDFpvem7AgiQeDjtzoaDPDXgLxvMxMMSiSpsDdRosVpCk1b89ehmEo987gGiY/bDHQ6IZxTG
KM5VRuhggmgJnQqErhLGE5uYbccu7dbDPETQ0QrDiApPa/11jJAESfobuPOi5VIdPxfvfzwdiG1k
3bofWAmWPmYurS/Pk97mXMvTe4dhqQK5hwjXQBQ6hBHXl7AUxR5cu5t0QlNPO/sh9clVAzQw7fkK
jIFWNf15DUHN7G1fldymd77+ZH8Ud4enLUH1+SN3Xx4eH7Mv/LybwGmi2UKz8CU96pERyuU188X3
vI/3IupvbL7GXp/QqbtJFkpL4k9a+xWQZQwcAEWd5ILUPraN1ZNzff4BHeK49cCi6cCkZgomAjTr
NiJPZQX5ZJTTTv8E7FHj1KHrC9Gub2Gi03HEsvu5i7e5bHPqiEAnuHbGJ2jmwuFVqyBsCIfoHkAO
+GMHjzngt6Gq+SmE68dH6XVeg0jPq2Y9Ih1Kui/XWLgFPFzep0lwQhOSopflBxmWdAflEFnJgNkt
jJHrKJw11uT5Rmmv93gqNHOJWYVX9yDQbrZwpqDZAndvzeljuJ29notVFyEmIDg6JadmSuHbxDNS
waiVxrXZE+L2NSx6ZcD1sJEmI6KK9u2JvidVWzfEUTJmqwUYJlljzOg9/5xvZXpCzaYNfwhbNG+h
wG4KxwswLCDy5QsjtsbpS8Ld4XVeBawvuzohM5Leb9qLegRGA6WZJmmtPqAuEFxDMutBpk4ub3/F
aRmap/kakGlt4pG8hxGnXePlB+/zp9s2JDomafHH28Y8AsDnj+GwCwanZIN9f8wZBYrEoXf92D2Q
zAHwFVmA+87xx9P3sjaX1sQvNhZ1oJkXQgI5M3sSxMQJescoC7Q+VbUhRsk36+iyeDqksHNUBezb
/fl3a4uJEO5P/bBaglYtuKItN43wvdChjGtjkTEv6lSKqa3fOf8psPImq7w7vTqoNAbLn/PPXF2I
CuH6VFPLzjxiUsMzHqQQ1Psw4VPdVEziBs6S9U+8NGwLOwsfHf8gmdEUWAukCu7hL/JUNvULMKgx
ezr+2HEp8uF//z9s2jMwAxkaz4EHi0OFGkDt7n8oPYlhMUj6uZd5hvAFrso2uFZ5tZF5NdY8S4Ly
XfqHl/Psrlis5wFOnWAFkyNFXXjDsoWmLiwgK2J4CE1kLd7aM0IUiy34Ii/sw15B9RZBrrmvAEW1
TBQLpS9X+kH3A1zXXW88c27XmHJCT1Q9EmWkXyL7+P+cFDczU0V6k3f+IMC9cxdKCBx4/wdawPD3
0pDzzMGpbdqKy+vr9MczyZ0/UoZTNZZa5e8Tg5yX8NJJbvYr0tD2WjvBjcu7YP/SmQXQbDrSZCG1
aHX3ihE3wQVHXn2l/PCJ3Yf53LKVFYwxq6YGfMYsRoCrVTTqxy5A4fDFa4dejNVJh10zPGmTZL4K
X7oVm6NNkPIhXH1FP2+rmujZUzwC7DIkBJAfVSkh2hZMBA9lkvLv/wFSpyqzLd2Zyw7H2LzHgWRq
ydSNDdzp7JyFfMBina+/cdItexRc9o9xh7AM9GiZAd7rhtf951/dm/3FziI8Yphl4Gc78rKfDvLr
pyHNFnrfTmiTDSZo77nav0zqwdmhp2y7CYw03h4HuNd4bmyFTspnsPzEvqMXqrxenraPfmYQhmFe
TiDb/dukPM/1DDEew3f0HfXeB5GCoaLP3beztfQWqKJaAhitZgCOl2U6qNhDQwu0Mwpkvunf8dew
yOke4LhBrEBWgFVz+m3Kun8FWc8P+h2wUMzzjRs6fsUuLINSe9T9G+4zLqjRQHoSppRbFE6uaznx
fG9MUyoa8o/AgF0y7tEev4EAqrMiOx5zrLWMKaFe6vk4qhK6Z8NM6G7/tR2ZOci879u51qx7OyS3
zd2kuzVMcALR9IyHrjuXh+WxPtYATu4vh26JNgnN0JJATTff3XcmL6QNpefTpZGD3h5DvH9m6twZ
r5q71J2fl+/tKDdlcrBdlZfbWknYlDPavO21nncjExGLbq5/IR+h7Tj7wO7UXNOnnatkEiWzhIYW
Sn2fyc16pVX1dqrtO2w/e4VWcWBkoZO6z1eSo9cxwQTcX+SDDPJAXxBf71qivaCpp+Hfvs66+d74
4XBpz7qG9Rki3I0xoz5Yuc/1Dwel83WQn9SN1H+t8knGkEUz/6gw2ZinNKnRFEDUPcoMR3uVaiOQ
TJImZKWl6Z8757vra+VU2xYau3H7yBjm+djxks4tU9jdRTc1bhfNmZOg9yoqg4f4rRcl9rQxjh+R
bJt70pjnW98f+/9YOq/lxpErDD8RqpDDrZhAEsykKM4NSmGEnDOe3l/PumyPdyWNRIGNxuk/7sRw
TMMfa430tTBY2cgaiAQf3pwzf+DOuFaA/SYqV3pOdv5xIroeQpnMjGX/z0UtA/ntM/5tY6HZJ1/u
kJIgkF9mgikPKuvzWB8xduf0vfHU+04v5U4i4HpvulVFb8kihwQjSM9cqsbWNrY50wIeFBAZzoRu
BSyKvpGgR9I59gQHjAcrujkaeMmqQRXGZT2Rw8Br68gPIwlXJLKa1/ls14tun1GqMXodfhWDuL8B
T6arnDuaUzCQbhPsk3vbwVwsPDHNvilXzjkmJYCsV5bSsLCCXbjDCJ6cnJf67PYVfCnNWdJeQgFM
TAhVfG/dXtLeXGub+cDPy6bc2AelXQRflaumK90EGgjeCZTBB6Ythwlj0YtXWLmYMaQ7b0WBMsUg
smAteTEXfVtRolccbJgGYgXQTe9ZznwpCTNwYMReLFVcrsyTh4BIsfkNeRiqmGZl0qDDdiBvVcQL
5joX1zvk0/OqPqbuRLLfUoQakPCzlPedtZN5DGNwmTb5ocYEQa5nv3K8qlhywUZ00VtdtK8u0mKd
ssBYy5hMiAJxA3hyWL6jf01uwzO8RABTRByUj/yi7vU9/v/8QCc13/IU1JuEPZC4rrdId/99aVNv
aqZiNzlFIs2RtrV1uhN5DsUN8366i04Vkyd5VChG0WDzDrV7WrPe9H28U910fBN/LJruyMf+vUfG
2cy3IWAXsubBnfb+MToNQGCX9BCcGrxGVrPh8oXGmfem2+k4j3izj9o2Pfj6gbQPcasbMTPTjrty
qxNN6c3gDrfwDEAA6BmGK25J/qu2V6K+Qc05Rzs0WLLi+HKKdET4OOIcdWcehotyyibk0aSsATRy
QAmYDQhho5NjCR7lgzICZQdHCL9/h2sOH+AD+wKDN+de4lg8shH1P366MstFAWrDfl5QJyvWBXRt
usFZXy5yDq8ee0luLDids4CUrbGdJrH8KlKMSpJslG21z/ZiX232geaWplf3e23L58ZBbMT8aR9b
/iCT9ODLK6LTuQHZiBumQGaxg+MZWz7PkqdgCee9buyma3iYNhF9R1wpC5nzG+vc4mrqfKJgUb2x
m/icfS3062+ATZyuWmDMLauKCKW+YnuLvY6NR3zTn5K92FlCYfFqqEISOzPxGukhPLCRHazzRLIJ
Gyh9bYSm5fw+0emikbRpr5yf4GYw16kPJ15Ve5N71z5yQzvYOp7z67/fEIhi8Bf8CgNPnj1XS+Q4
nw3IGyF3Sqy39sVrbTLRStNAzf9LoAXc5b0U+iT7gFWfZ7EHog32gvgE59hBmFWNdmc5mwb+qE4o
nuPN9Q8ZTxXonCPGfYyTaPXIskb8RWJTs/IP4T04Eg/WXHnv+YA6H5qdfgExJ0UKJIFAemLp+Rse
EJOBZmnVwTSgDMSkiMp0N1GioWyqfN/tYo+l4h8w5f6WXrNCBM5wOSw/+GFAEcX+H6rHkZlEL7yS
WKrzcw94CZjMbAhHI6iWfusfAHKqfV8KkIfHPPLQcAV0Fb2DkAoLaXgvPUC0mdggwRzx/5hTj+RP
IFBk0MiOUrCB9iKx+ogqm3dVYD1o0rD3mMoGPpNsI34XXhVhGNxEEdhEchRX8AIrgBVPAO7OySDT
y35yXwA36RfDx3AIFRl7PNHZGGXrTSypHVmgjmt5jbnkJA8Q6B8c1E5QV25DnRs1WFtye6wzcwIP
5iNrLpv4W6nHGMG6cwhv2rGPNnu8jNoP7+ZWPWhbx1VxGq4sr/gayeMhiP3H8jKUAVy2J3dU9cUt
MH1UzT49sDOyfGZWBJ2PrEW2F5anhct0XvLMyF0WKC82APaMVzy5VQQA4qdhzDSP8cHA59jGewV9
3bCzzuqVZcmLrUVusNjh2XBgxrGbnpudBYMibJXRhlWakfnN/i9uHUKqECW2G9gqVHK8HYxhgqKy
RI64TEf3YfzuVj4BHMqSpziA8V7qn+lIdRtIeMdbhLSFZNVxZaHFuDoviuiEOZCxh0RTrg5lshdE
pQUp4fg8ToS6xGjUkEkwNAu3JtGadwSj9JxeLCG4gx+K7xDMvBYw3lAwRifwXorsmH+nt0LZlJSz
kJTFGkTC89uJ0yxpeIgLSIEiAeI/SRHsDfgkXqay2wHmR0egwBkymGUNwgI+N383YK6EYM7fQjKV
etFR3xg38B7uSuhQaBqwmQ+GXVBeBYcAOWnAsJiHHXRPHlSKWMQ7bnARh4f4miQ8ELtWJP2CbkFt
fhCiEl17Plt9ChwQMWIZcSFWCAkQMIqqAV5idgQs9opio6hoxdny43OLSY3AWw4OOLyuoIUCb+JL
GzBNZa3ccTm2dM/Af5Es8c62gvODyZlsUU7OM3dncUUsBiyOyRrzBloukukccDku77/Zvjp270y+
eE+gKQ0hVwAkE/gX1w/rAakI7wz+BJZ4Q7r7V+bg77jzORoANUI8kTkmQrYHgO6cUH1uUGLJ9/J7
d+THi+IQvAy0UItmKXYLwX+gLwFjNN9FlC41hIQhE9jgscgu5mO0ySIORZhW7CHBR1QwsjgT7MvN
xoKwQNDMo0qFp+Gd0U4Aq2LbY2lAFoiIMshlf8fWhRX3EtDfwi/K4mniLXyt8oGKEp7REtYOlhH/
yDMW9NI5OZC1R+kbmpc3LMKBIX3jRSfOpPzheyP6lE6ph6HgyA8sPXYI0HmDuP+WxYqPAC86m4tl
uv+2FvMPcTSP1toQEVcv9OwcvKuCvmBvHIkOgmvbFLAeOelfEx7RAzezfiXkJqbQe03aP5gLZ4Dw
wceNl3TnZgbeOQe3bt88se/uSQDzmNUlnsD35qujkGFkvqr22HKdM4ZfMZaUwxvVAvai2KMU/+He
S3BOEWMERroQTB6tVhAK2onpZFMvG2gg01lpP9k+huLp19lvMS3xSA8urMmX5FWuTKwYaHy80Y/G
D/Zg/kNUbLwwOPDPvDzuXYZGQKd4w562zAWE/+qeg6u9CrLuOHeFkGNrQXzE99yLA0BviEnnhMWC
4tYLMga0ithqgbzJ2WGQRiIClIqyA2HsuuXmFehrItKIAG+pbhAhDxmNU/jdRQ6/UDlSkQNAyiJE
CyniKPkayQVc/42IlkG3g8r0Q+B1sIgknNTQYS3k5yZDpIdCgqyXGlhBRfa/mJkfcAO0X8bRv1tH
lRlmCeJDWMq1/ArXvdu7ePyUa4zfgD5YoUyTrZW1MF/8a7KRroh9HhgW6LZknGYv5+8GO0e0EYlv
YnC2PP4fiKIBUX+BZCyTv+bL3pb0HSWb5C+NZ1v5FX4Fj+Dv0LtC9PbKaLYCQNR7QmsYkvlG5HmO
2OSA4bqDUmwboY/MLngf8UksATIr9FngjWCh0SW5lCfgEGYUUBEDSfAXmCgoUfhdXejMRDnriISW
ZCXS/idCN2J0raCs2tLCXwEORxDrFyw62roVCTNk+csIsYjhEUAu7WroUoer5YpKMpHcfDbWBCQA
nFAXijQfRRdwbge2jcusII0YhQxac8RXMFaf2jJLkSoK6obGqZd4C1G7kGpd/ttjoCS88cdG+9kK
Rx5IPuzDP04DBB8c3xeCdDb44ZMUTHJqQHHFi0fEkgioWWjwiMpIYEDEx/GZfKU3cfkUgug43lId
BtmMvKEUzduI9wWciTN7dmGXq+rtjmpiKf+NTNA7InkeuMMFzpSvKxHXjVTBWvQ3NErBHkYGyJLw
WsSXQtKFNiVAbSqKmmaCwvlaZy/IKsogoFig7ZfEjH/VL/WRIfsR6SwiypQ55gp7JSgiJDMQiSLb
QjSQYe8QQGSEjcv8CzQPTi66puatkBcpa9rk2AFHkaJOVhJ5UrTq7JBd18j1Iqwp8krwFezLyClo
X5Pggjt4N+0MofvvUPFWQrKJAVRQI+HZIY1AkJAlXzjB6gpKz7+IMChYS+MmmJLql3iJnL9VGHxL
hd1bKPy5V6H+1F0KjvsLawUshxL1IWRUqSQMRkIlmV0Ap9RHhFz7PzGzUKIKia5gZsjA5gEPlYuQ
7S5oH9ra8DQh0XxBh6CF+g/vxOSNvYhkjisYNUMjzC4CmuKTRXQOX1R38u+/7U/9igRXJHKSOhEZ
z88kkFnkc6UvYpXLVXjb+tuCmwWoGql2KiDb8dkCOJIuDJoAhp5sQj6BIAY1+h+M2hG6kQdpUgeQ
T25ltOvoG+wXTt3b/CUq36nhuxUXZy0/0FgIzTFtcmxSMMk8X5mOwYaFPooHNg+jCecAMyqjh4J7
hYKm6J3jIE8yRn/SWYiWzISCzb4U8sG+wDOLsYBkfEKKqHQWXVTDVTgpaNDN/iXXTDzjVETNImD/
2nq9xzPx34jNWsLf8Uu6D8Gq2GBjvOEkWRBuhJXuyDOaD8W4GcnbIQPtRIj6zHpm2gEOPlhMkuiF
bB5lwlPMJ4lbYRXCg6Cspx1TO9LfpR1BzLHmgjLHJwwFVMD1zy7YaUfrCN9ii7/HnT3rCzRlTPvk
z9xhCaEHGeN59DsbMp3uDBvSN/oWqphE7CzhTty9qDy5eBguGuFz8y//egPfcTJLDTm292wX3hBz
YMW/cRAZUIggEMMySvL4UX63OWegTkfRUIvgUn6ATloxGp5fwEdx4CmZ0g8cz7M9ySN3HpjjWT4y
lvNcBO8CsuNh+ygf6V/pZb1KZtdgpx44X3KQQLF9zHhi+2tpTznXIfS4MaR9TEoN51RRQ1QtGRSY
SOnkOciYZEvMVVQSUb71L06W87fF7YODE22p2G7Tb1RaKNsOwPrIWg6sIn4nVtklpr4Gjqzi1zMi
kj1FX/MAMWgnhv6mGRrRhFyIolgmPWGQSHr0Aa4llQisnHYagWGhrrP0gACMV2yOb9KAfFz7aOPY
LTk/yaHiDlG3Hu34WChAWRN+2i6kCShHfx2vh5BaUe60KjX2UZoeneA+BPDmWMJDHzhUJ4ScKN9a
lhaDaFkgcGygvMpHp6DqbjzJG510hxgVWKI4rpRG770yedFbGOREHGancKi/5U/VR3NkAyzahfkn
jwkQpGSWw4aJ6bNXSB8GSC9SROUAKzWe32QevNTEYWQdhpj5mb1nJEqyZtgp9LuGHLbosYS0bCMl
OdsjM1G6HFmx1OCG448M0lCB5ef+KxkJvLeXphms3Kr4tofBkyJrNcBCVPWwKdLYi5g29QpBQoST
qMFjqFHk3Pyxg2hlkt9eAJSVSSRcnal6jibHi9TGzSJna9aPguNqF2mEO/hrTcRz8G77WbLUoSFM
89lwwNBSad1lxT5SaSKwVmk9LAbja2KJmB1WOKVejxYu54bfJ6P3riAq2WrXamqsAw23tIxlHI7W
WTcktQUc/KIZ2lSLNlHU/9EN1VOz0ov0+DmW/bPNtsY0bCSJFEQOlQXqX8WylyPnzRFGdzTIzaoM
18YRaXOE5RvV+q7FQzZY9G+B4tW1Sd4qwYl9tdUFAeRgSOClTQONDX66mQJqrqyVPJJMPMofaTCQ
R0RNHFXxk0wWJJLfXO8WRT0sI94dR4pc1c8vSlBtbZnLXON+j/2VI4+bduKdU0G+x0Nak1ZLmWwg
YxEh9kT2w1Xd85NpAHHiGeYTj4Jju7lB4FE7rmY724YzGdcZkzq2LckgBUfJiK+cKewoDsO8Gx1l
pUb+OiTxI9CQp/Y1MpoI+Ycyx/CvtgJs70sPQ+G+JEHFqrdhUy3tmIr2lxI6CIiRHSgyvwaDDQ+k
FmVRKYPTUW+iFJwRIB4kuiWDnrPneB77cV0GzmqwyeBHhEHTUEl7c6uPBJaWl7yMz/a4qpNup/r2
rmBQzPOPzA9/WgqYC8YmKcTVnb+qaTen08XuqWpF7mIbzEnph60gOamffsQgS1FGWIHkYqHPnW8F
RVoQkBHYIOiqzsYsodD+0iJ1ZfT8OqlzzqJsYxbDMSqCR9E61RtTuO4mpHk74A0RQdbjZ5eDQxus
QsfaDFnq2proCgNhSKq1LYTvBuip+d5wocLug6N32vGOIXksqBywq/JY8QK1HCTS/uhCJk2wZKub
3NpHael0lNz/bRBIlxyaNPvPJPOGkPOXSaZnAoNKnEZny9zlWfQYiTwpZU43gH9+LHuaPZ0DCxLs
3SY1JepJpfA5GDcPS1qanPjzYpsOP4n/2/bvTeFVsAexqHuOjzJE3bRUAXt44MUeehwmLsYuzOqE
oTDmts1HKZ9rYk0QhnXtV2n+pCTiIBfKbwRIJ/UxmJYtD/h5U7TElS3KaUkqDhXYc+5qhGli8xzv
qkkyzlUrtuznmnnwh8NsbDr0qZOoJO/MhdmdZPJxo3WYHZT41ONK1VaDsRuyLefEdsk1iTkHNdtJ
v8z+hilImnnIJF497kP/NAJGd+QPDQklKiT09kG2lqjaSF2DjOeqlL2wMu4Oj9x6RpwDHCPVF6MM
iZ7OXwEvZDacQzImx2swpGSW1OMjT8lO+QxGhej44qPTreeoQgzbsM/ZHGwrRXNr6HW/S5E0hLly
66NpGcQYdqpWe9M19jjLHw9y1m76NL5IdYlEZ57sQ+dkJEU1KXBUse3D5q/e8Tyr6Dk01WVYA1vA
QFkiHbchvZgIIxOVQcmPcni9g2StTbvZsd+H6nLS4Wj9OrwkefDoItEf1X/ktcOmiBBSDbd+/RkP
LdsY0tqsPxrUedaS5XX5/AzM+RCM6TEcfTcAdYxqRkdTcbxBYROcdEirIHanBHKn9Ed6XLJ1EJHK
pNpHe8JZ0OWeVVoHmdxtfQg2JsFKFTNkkYFeTQzGQbXuFX1jyRgMYofkB3vVmjZCXGKu5SijWfJk
TL+OFR3zCc9rbm2MEMqIt2hq033nkOmrofdQCFfSaGtKBU0lo1RI4VyZKifdU/x609o7kqoCJz2l
+rhqDOkPif3pdJNMXncnYLZWu6uBfwrJGU9GxHbahKgdWXw5vgxZWgYatdaJubNLQvURVKQSxWtz
l10zVaYZrCZ5BDVYNF+buD90bfWnT/1zFAy7GpFpFD7zEHtiAm5pawejql3TGU9pXa/SQCfnuLxX
TujWaUOaSuh1dnQakVUHGRtOC1xPS2ZUjC85jicWub0K2UnYhc4TPm8zkW+Spe7q2NwrwPctbqIp
fg4Zo2Qg46XJJP2njDh9S0H9GqZ6W9fw+2YN1a4HywAmdLRUEtZrarXNzF+pPc7XslxJc/eaZGfX
mwnJlcScZBF9aVzmxEeqk0terpMhFQQftaRcZ1QIvdlgdeN7anr3rjTRn9aIXdVQke8z1wWosSTF
cJuEeA5CSsYq+21MClkrTJHSnHgpx0vxv1yCfWyGZiXr8iZUyleVyPR6VbzgTJJco4vOcTczM9z6
+d1XiRiFlAysfq8I8mYGTcVuNKiO2zAcyqGJoR9+uo7JfMTqO346o86YB3zbEILGm6hAhYUIHDAg
BsZOag2iy1EFNVzzqv5QbKpjYuul0jcchXc5n3cZGIhqm9uqttd6F7/KknP1wDEzQIvfVacpRgmd
LsIkvmeFeQoxQIQ8scJKvSW+5koGO0vHCSTweT4rS6PT9n7YbOVS2YRxydLSbc9nCYdatdcx8iJi
CkqCQyUGK/1SyzRY1+hdRnqhU07uZbbK/OHR1O1fx9A3dqlRVW5g9yAQdGZxtyS0aQSumYmX0M2k
5EyZFWY/PPtd/FkAqqrZeK0sKuF1kO4g0z01lNZGyAmpvIyGMb6NvrkeswypjW6tZjIQSobcwld+
yyzXFkqA2d4Pkq8snJ8zSv0K2UpeBoR8UOyVKQEdeIKKNgD+pM7rde1Pa3FKSmj/SKVL5EzLMOZD
8yYo8OdP1nkwABuq+GmQLjQ5y1CvV6ZJmG5r4Yvs6BNUc77pKFNUMLpW2BKMc4/UPt+lDWkq0Mgx
vUhKagFxzJ+zE3g8B1KdDrc4/KspuArAyNOfVoJAJoKpZncuanYtCvmKs09BvM+pIFNkUkzzfZBO
JyWttkoIIBn/bfv215e6jyxRCCuLqH2l3cQCJ7QRTvqcdVJ942eta/akQ7WVGzkDJzSCzedR3sPb
MPFI7DuNPrlOmf6dK56dQw090pRukMenjvQMJQ5xGUjbaYbmNGnKIUe98KOToatn3b6VpYyQusGF
zkyEvyXlwNxW0rqVLbfMk61lQNO1I03q+ToiDqUt6BEq8ueo6wdx4fra3tY5j3WSteaMbLWuvShp
fYya6C11hkOgMoPnNlT8UO3KLF5PtYJtVfOk/CKXsCCt6lpjQ0aGqbo+eOg85mt7Njiz5mDrBZqI
TT7ze2Ujh+Y8Vdd1ERI7mjwNCTXn1Dr8iJhsfZQEToIiJ9uIQU+tv6eGzPv8EPXSu8HxIIjHCz0x
QYEANDLAwuJhK/UO9pNI+pDNbssQmDTorjXIwHZbpCqMZzvSlBYGFO/qnNnIgiqwodS5O+XRj16i
avKlad/LTzXqV7kG3tgwD0QkRDoWyl4FtryYoGU0y5Xm3KuqeFNPPOdabVP7XGKCH3X71DZYC+1Z
duNkPJap7oUltBfljr0NmNYmEuO2GtRvaoBYbMB5yynQHOKHk80nv/CBRAklrKPPyEnBFAJKB8AA
eAA7cXEtyr/OYNx1KdhqKQn8Y44aptbJkNLdKhtXeueDrLTvfo6TV58Y9Ecg0hqJ92y8sgFe0O8f
Wlmfw6T5m9faeRiGSzwGSDrwPkWS9VS16dNiUWh5urOkFmyBbBR5m441NP0uHzmhpyE3LOa1JE/u
qTOe27y/tHpyMpKIklUyOdKWQ8dA14VTvMyqAjNooXw7p/kpU/8eGvYhA7mXLX3fj51XjubZaMjO
b+npnqxLUP12egEDx4PKGrxSM/jVAq+1y23/xcH02ciIrqZMvvQpGbq6V6SW50vRLtRG6H5OCCNQ
nuZjaJp052oMCYp+k0NIgQQSB64DMPA517vMJmR2a0k7m/hCgWNmjDqEQB1CREwOBXQS/bnpodVO
uXUxEf736UXXEBz0d9Bjsh6IhrB2ZEuq+o1cvCR5V+arnH+G4csZ3nPmPXAkusrVH5NkL96j5jzJ
n0O8q78N7UeZnoH+aoxXqIC9fxYcP5hf4/ySSw8NEUkroUxH0UBlDX/2C5HNGH5MwBk+ZwOluOvy
pQJBSqC3cTfVi8H/6OpjI5+kdtezAgdy4uOEnt4MiSPuBXvPNC4xFkbKRR/pkaq2jkT+6PQ1K17Y
oShChM3NBMmASB+PiNl4jeQxqiU6Atf2c4ylN6k+pZIrklphqeWNJK/HCEgDdjcBXuy+qupvVXs5
UaX6vah/7ZmSK8BEBIflPq5f4Uzj3SazySt0kdw4cD/4T41gAzlvysx72PORiUMNav2iBYqmPp4T
9ITOqiVcU9P4ROHKnbyYh79O9VQzr69uSXKUauJyoomgvORoShu7I/5Uv8UJa35r9hdjJDp76fTU
Cy0V3sHqoMyHxFi0/j4L3SzcjZOXFSQIBayCu8Q8mIMhrv13DP4aSKUtnSXcIgebG5l0AR2UViyh
i1KdYsP2pAIL9DwtUsAVjFOI2yogHBOG+UPieIa6qntG0hmGbjRdA1GFFj/G8jXmr7gFViKvMMt+
dbpAJoyLJqypykTC9ahCa9Oj3UrBdPqSUvJpV8FkjOMudCJUjYkSbMbR+tsjBQo5MKX1pfWJe2Sj
7a4j3tRaB4qwHyMRO6id4N9T6veaUw27gniLZg1kB1AmUDrKRzy9+txaZGzNGULao57cpeFiqHvf
32tkYYTTwvIRwqYfc/Q9ky1nprhEadWe4S1y/ue0J0X6W9n3uLv700GBlDQHZGOkMcKRoWF/L1pP
7ZcjCacajz0vsKl9GZ4iBIn+nW35MX5zPmvem8/4p7rySOk3AHWVuZznm1Seat2TGfZSFW8ButRU
81Ju5exWZLfATtbJcULdAm0b+Rp2ZlwwIOTqtnE+xJnoP8iYIIYCBSYNStSGwb2+p/JTN9d1dzMM
l2dDjD6lIf2kuKF+9SdGQseTMWugAYZlQjDTp15NXYs0Pbvu2pWgr6ikFZcQ2746Ff1VTrZl9JlX
B4eoueojUS9RuS9AAAijtG+SzLAJvTYgAAxYSqVzmK1tQah+d58QaA03R32PcNUm9XdHdAVEhk6l
FytvrTQMWNW303xE1I5ovx3fDSAsPwEKsdTXIRYkzMIg7IznHIbjRYMsIamxM+g/AbMG4csyEU/B
Q5Z341mPQZ/f6+pgozyTQKFLf1eaLhN+zM6gowW8IFlROg6O5Dv7H4F/LtJbqJwrG3dxtgribJOV
6THTVI5b4Toy7qr9keq/tbMJggtX2B840S+J72oRCpZvIF9QPbagtdtJPgBjgrSZb42qL2tNBAU0
awvMOymDdU4bYWSzH5loTUJlMTK6Q5z39rdSflg+G2qJioaupfoQwIXoqAmgy1tiSE0SMcufCEVw
Qu2yhVCgRjVbVD9K99Er6Gnw8f8EKdXFmyF0hwCTU0sOIlobqEu8TCMTQeccKgtBq0KveS1c/jMF
MA2F8ACd3JWZQm2NgW0aSV/MsRkoCppCvg/9Z4ROqQB5Ncg5tZFNMS8qcLv4Uis2NivHjm7vTSI5
m9R1nK1deTlhzmqFkLN6Cwmobpt806gvtfrpyt9ySldZ8uSYt2i5k4m/C8ZPfOmp/5mMnwphARyg
w9LFuCz1TPshkyRgbDIDV978+qiBfWHgIv7Qqraa9FKaG1Db/OW3L2l+TBxoevLh8p2sXaYZQQsi
Z5NW1pIYZEanSZjC7fS9CU4FbJxJ/t9PAixU8JRNaOjYmNJRq19jvSt0AgcKDmUYwFEfJj431KVJ
+ADVbsx5UXVOKsaNa9uTUXdOwS3H+E/QegYlcsOjzXAi4XmYra9Iu2OY1JBg6PKJVgYWS6e4CqcV
8Jh/tdsjiA5NRy2UzFnjUJTutOpwMJVdOh9rC4EwiVSU9EakuK4JnFbrI72KTrcZIdo4cujVT8SN
pRyq/oEsWs0ArKBlhvswvzhCcmi5lw5+zUHezISRtBJohMjD5p9lZkE0jGl20GMDhd5dKVGzwGHk
vgSSnCykwEV92o93e75a1J7wFDMdttF3qyaBAhkDXnYdISQ0WZtfQXTffPVhKo9Iefjqpy3TRMd8
LKvbJN+DU+FztrpNkzwL895wKtCvSuSFPAoGRGmIOHDOIWou+nOU5qs5LNeG8hEkax3Wr/OmaNmd
68hlyHUkNy+8toOKNt4mx1zmI6mn81bmeamkWEJreMGBDnEUfwGXIMBVnw4cMvxlm+kALvCTxcah
VH3AOg0bma0Y/MpZGC1ngvBHKOfyr17/LTgfqNqlru8xcvYMH37jlc4mV9CFjg9bEYxSbXhmRVrs
o57fNZ8MgO5PFferqfuK9N0gr4L8WbUAxLZIfeZN9LfxeDTm9xbSusu+CrmkNYkw8aXOoD26wfiV
kAxLclLZ73vDsyD25GPPQT7vUO41awanKNk2PHTq9eCvcvu3Ly5F403ZXsc6EZNNHJITjGCpr0Jv
AkMg0AGBkRnf0F4Wk5saXyp8XWYaiFgpkoJMU0EwhzneyKQJt43tqiTupOGnEwuP6RWVC1ekrbfN
b6BcQn0521DWw61ud8QazOa3I0R7tboa4qefnyuqUwjyleCq2zZYhPVFSv+0iSfrjGLD3tIxR3Jr
WQPddDB1RYvrlal64I4sB2mp8oiot0r0WdkQJ/aPsSb7M9IvUX+1i32RbFvnQfUEQYG6TyDLySFY
X700BT73RIbBo5guQ0yitoSj8lP6j/hbwz5VijLCSkGtYbmhB2WDZpKKRRJgCLIgetoKCE3Nv9Tx
0GjrrlqrY00cAB7q5sMsziZPYCRiNqBTcyisszl/NOi3QCuiXaC67BvwOuw77QR+8dMPDm5oNvEI
kPWPLJ80k3VUH4tc3urhTxcxx1I9Q0FldKjZ3hXPkj4ndSOn5INuOoJJsrWmHOv6UAQXnNAj+ddU
NQdrIgnrZmMHzEVCaKBJS2Is6KbFGmKtS1ta1AQo4Ss0/1p6u8jQVNTxlVqKtPjIrKcN8KrSYSez
ySEY6j7GjrrOSwpjqJkp20+/ddgHZvOko+P1T3b57gSfKOuSz6zgrJe4ONdTbBmdUy6k6iAJRDaU
F7XQRIqnFNJjot7o10tZHOAlHXoQHaVu+OFT3cMHFO27QY/hqwQLvWPbYmc06ksuCiu2DW3kJP5K
t5g9r+ORr0UEIKv4tsrvwqbTBpVU1j36ojumzidJrfDDIvE0IrdzOWLvi1aOEDLsyGBGD11zk/N2
cQ4hsg/HLUHiRrkkp9Gy12OSbEqfkSn7wh80o1u3NATD7ywllpitHmYuDDiduUvzbaOgYk+Ur9Z2
yBEGYjSN4rNXUQ2pztnUEdRIzkpuwCHnyTPs4iTPw6Wl7lNNEyaK9sIY98jykuZV8Ku0bz/0oj+E
sX4YAw+A/c5xw0kbL4mgU4bAPhYDzYV9fcuFz0+VHqZK/VMTnCfQ/0qNb5UybsNeY+BDtui0F6ui
ARCux2zVkxPbBxsIIjaycwadEIbDMlZqT5UxBVr5XcEcovTDl+MTexYkbmjLZFJnx14d9nUgnY2B
bTuniQgxYgYqjPpU8lHghEmG78IkGpy+u9qyvkp4WclvmbTRxKhS8UxVZok6V4/ivaqlfpnCWCtB
evNLvGoaCn1N1If0tbLoMuAGm8eX7hMD11lEexiPoDV2eUnocHorfYKg5vY3QlNZoh3oyPBq+3Pd
Knh9XkrxaopxlbO1RKq9iVhjCXhGVT1zoJWyJz+Egx6bju4O9Z9suighLhmD/ahcAC2/8S4l8Xs2
bQE51koIxBrcE6o+2dPU+hEHBDnTzSDyLC04/jNPX1oDIvwA3yqJ8+ikUBL80UnKL351MWbORwUu
bw7eLcLwyd0SY0fOfbnKpbvM8UYuvYL8CLFvbTImfSb0GDVg8FTalZ2jA4fik0KS7s79WSJHpTsZ
5P4q14J+dFiOEuFtu5DiKzQpNj+f6RlTQLNlPqhoyIufHa4A6cy+GLY4S5kQVmwsqAIGVMzNlvnS
13ZRhU2cNN1P3SQAR9vM8tIM1g4yDeqr42PSr4ZoM/SXlBTd/OpocFNE4L5sjkEIFPtDW+5KYyu3
a6YUv9iQRk0vNKfzcL5xfQwELNmmtLdwXzP3X/dp9vSNMibFHGXsJVDHNN4DinsSUszXkfSU/8fS
eS23riRL9IsQAW9eCdDJUKITRb4gRJGC9x5fP6v3mbi6Gh1t0QHdXVVZWZnTxqQ/k+zS+l33L1JI
i4d0SeU9mzwtIWW2NrLxrVNOxO2L0b078Q2a4ghJKXwviwZbRkKqv0r6xNMYcleQXiEOJq9xyVEY
SRtzpBNr9ejXj9E6S42PIovgAOIIR/5tzum73QWo487motB7xBhzFNdbcyNZmIQxQhEr9rsA8w9y
Q9gsyj1Q1lEiSk2GuXaKYFcn8Nf6EbCqIpmPmBWsAwy0J6f8QQBah43O7UL+Bcjwm2/yz3hifji9
4n6OxxT1ICP1sG+jBWyW+IH6FHwcxJvjB0yWAcGkWki0wlnmO+QndjcSGYm5cH6tbxsBEqFOQs6U
YJUUHIzv7is61NscJHeBY9qy39af9afK9CCSAO1W/0IuCynu/Cp+Ut5ggVXQg+BEoZm29Xm6GpYz
MwWv0km7agxzQwGBdr5wHsajh/9Do5LuBVY6sZt+M7uFGSNvp/tDC16iHBO6FRLhBjLpgUNAIAFi
JKK68PhSzOEld+4WI3P5N1jgjSGV/hdZ7Tnw6L0Hk/iamcq6cb5CDK1xvfplbzEWH2/9p7NRtszC
LSW4NMGfdrTPw147gpL9CnlCYYlOEn7CI+ZALcFc7rX+BJ1oP80vtMd/oFTLXxCj9B+u/nyyf+Cl
2M/6qp/ZCNwvWH4aZCHM0DnHM2yHEdEW4vRQn2c4Iwi94R0svQQ59I5QPU5j9W34EkTAsQN49fWz
rrZrmQniIFjXEmjXGAnMzdQVRpDLndLVLxOHXNnKS62ERTE1izcfPw1ZIYEYy+2sRd+mWdJMdDbz
ZK6CDolw4rEZHPuR3LZOUFSWQUEZM3PgAzvWXm8lavTkbvp0OSdrY/RMn6cIJ5W8Ms1bqBpF+Gf1
7bs/cmMcCck+opFjMy6PRhm+Aj1IoDoqnA9m8WGgCteHNlYhyTGa0StEZw54KdEhIMbSKY+t73Fs
jnmSHFOtflGiYtUP+lIdTU+HcVoo5q1WmTcAl8hH7aWsVdBy59Q2pHd08MYFL0YDBiUd3Sd+cq0G
BVKWdo3t7GyNjH2NxHswu/VsVlsVLE2OKuZnFb2/y5DOi0j5SOJ67VT7MB1fjMkBiQEuKgzaVbFW
vOUNWH3bbIfuwBAIk7WwuK3ag/PGzUeXiUuO1Rf0VGhqloLmJaPKkLRozXKquiMEEvzosFSkysN3
gilDaLw6bxTRu6WlkDQshaotJObHEHsjRketlzOOyPRQLhQtkaUF/6Zi7z9bjKUnpgvp+2yZjPfR
g3XQZEOmx+VINuAOZC7qsszGiDbd6GIwwrw7XyiXV+Q50GEbN4GTBIKOujUOwjbAOlNr4iGRTU4S
DV+JgZTwPNxHef6qLZJzqqgRXb1axahK4ahRZ9zdCVla0lH91P3OL8L3HtHeMv/JWhBqSaayJr4y
zUsqbsk0wGr7xZ7iFy01j4UiiCEFf4IhFaoeeAMi2I23A3IGCKDxs/KeJNu62RDPdJS6sHEwlgjD
MrYLFIvZCyk1NVIdLtHag6VBrApQEoHnwfAucyLMi9RbhD9GRhCSDd36uNmUKN7DU0VeH8Fk7loo
5ollam8EIyHpk08zqGAjVXcaDvNp2oXf7dHnPENHgkWPvia9WEJZiuomZlU4GA+odENoEG4jFKW4
wqgwvRXXobC7pg11yQL8E9kCvvsGoumuhQkY7frHaC26wTVxnEO54c43Hfb8fbhOGg5SnvQlAT1w
ppSL6WEQ7KXFb4EJBES3A7g+eTSmYJj0PlQMFQovhVJOwgFMSceZsxMx/dytmLDA2OhBD45m/pU/
z6TFBNGfK45wMm+XdThekBfgiaFjfJav+C2vnUN9SZ7Ne3ZDV/lMq2sbvGMksXX4nm/kLa73u+y9
PpYrNHVRWM5u2Q2GKlrPcCCTG+Tl8Bc6MmvshB8GoA4A03BDIU8/Fy/Etp1z8B/+Q92aV/9qfyob
5DCsIFwGZJeOIMNpIz35WmU1OrL/ofnXsNYOmcEUd+1/WMIHyezJdiRo+1303ST8YSdKuMw2NzKn
UhjDMFWHU1YxxyQhOyehnZAFM0MmhXFTU7QcGnMbydEd6Oyjt2VEakwJ/iW9Z3D4i6zzH42P5TV6
hQqNjloFxWk8CFTyWDBJSxImOSzmmCq4UVKZ28qsSJsGQigELg0yIuqzRZNI/qIF/Sa/tx/1lfCL
HAr1GHL4B5NJlfJKFPH5wXmVz8Wte5JwP6lGMu4NFEuW2h1p4Q/jXtzUJxAXPX72v3Ufbvmq/YAt
y8NhVcNExh8efnrZu4zAY86GZJcllNNR3gF7hdCLhWLMPZgIoAYctF8ITA/eTvogLONySjYA5FcC
syP4ju5SBKgmdC0Q7Wkh20Fp+iFQ0A4BiSfC0V2gkBdtwwCpWTQ/EeuhLGfgyPll0Olb3BahUMb8
oCO0qUgmoL0ywY8vgUg/KM5adBxylLdMimG2faq9tH21iuk1S72xE/3bqOkIs+UUPlMds3GrP0ah
oMP4ysnUnaOq4rBYNkdVKx+TM6AYPTP8Wxn7tBE+KQZVOlII8ALfyqBlrjRjC8SM1tYtt2ai+zFc
mlgU7TUZht1L37o+ffRKeh+lGaeanoXbNMEV0FjF+Sow/Q8jI1eJJOkQNv4qS4qbkoBQcachlpxT
fziYMAhNjfGzUlpnscl4UsOwEN59ujyGMLX6D90Y3kEKGi+L6QhpZv7ppNhPAtK0Me3ipFMRRFBa
qCr0quBb6RqaERqe3eDTCiErpbKME99NORfCCOrrOCCgYNkOEAVVNvw6Oy7PUCkRijJRDVdogOWw
JoTkc36KmRqJY3kRZX9J8RkXH3mzxwlgJMOMDzqY8w+rR8Vdp6bfJQkMEMIokQGgKUUaGrAXWT2j
fWXgIwjQLos6Fzk9LAsQym/lS8HD/GCvh9+G8VZaJuzKt5QVKs+bvjpBLq/gGsTrjvYTCgNugWhQ
tm66dp2SderWcbYo/SNPt9xWAbjMlWUX7CEayYIUx1ptPAeBN5it1tbXtqbxHlnauxzqK7k+wudb
aRJq89Gb7TOObEj5rmHMP1GHTY5CkwSjO61fRkQjGKWSAazaEjUTwD2jS2AAm8q1DtDrHiYoNagS
FDjUMAk0zhJrwn6znQm/veZkNtNKsvNVgRio6mOSVNmreERWwprfh1L56EfKs9xCdipUnF1nA94P
Pu5o2Fwob5lDD25ak/XP1i7sSkJ/4lUWW6j47mnQ+NbNZvWETDfNlb8axtHrAIomJ1h12D1Go2BG
EzewKBiikr3ZrouapTmH617uaS39QSijzZGus2RY2SbqQLguk93r5vRqzRWP3pRau51jeaUNzk4p
y01nmRjP2ZuK1NJAfsYUrJOQIRRAvJ6zpusTuhrOooBVGjtwG/Jl7vSQ84c33bCWDeOIevrHEl0E
DbhyUK9CdKQMoWOcJgh+7UmnFkbp7KLRAuAJXyuVUX6dWYya2Vk/+OhogxaIrhTqtGGIpe5xAqyu
EsoDLemo0iNpqrfATZyQlfSimHeDdFcu9E0EwqfazpJlVI3T2sEVs2QIOib46LQuQpZQmjK+G4Vb
i0H8AtaMGl5iP3+Z5+59IFUaSTCKxlypvb5rzHJbUzL2eH1GTfsytDHZabFpFc9CBypggBu6BOc/
ZF50zzLy7EKxFwriyoXybVcJ1b1+TtWQjiMc4BS1K2xYNHV4UdP2ZPpCmsJmvHLZqMhIyNlOturX
0gnfHNLlYNjWGpMMqHnHY/pVICaJXhtVgsowsaTRZESQRgu+CgtFOpoFU0iPk/ZN75znCrPFnuSw
kV8nbON8WXS1iLRamO9F9hTDzikQfiyNTw2/qzFV33o0K8TxUOTYCeOchxkBbRp9thf5sRJwIbNc
jl64st3ANasRWmDOr8eboPpqUdCLhf7DmKAl2jK1pBEMQENRWbDDeJVzLNhILullxHrE4UWrNyrD
uagCF63vKWq86WTzva9s6k0oEKWni5MbWpHNyLuOKnXKr/Pxb7xk5mfUfDTSLUAHoh+eGceP2V5j
A74ySiayzfitLv5EReU59pnvto49IxQcsQtovIsREayRgdnUv2b8qoieNawxhfbDsC14m6poPaDS
WA87TjBfvZkyFo1wUUqGJyWdkYIJyRsbbx3sTHUuSTw/xPNrSIlY6eQqTLkFyVPH+2L8aRlOmUNQ
K9BIcKMA/dhKFtJ7PaRxOIDJ3YAKMYyRsqvmTEMR+9t3yN8jRTlrKmN8hcmU5VD4X4FCEqrS4UY8
Zx5OktpfkiDV6XAhAhEXZFmRQ8DK6j54scyCoZ3c7OEohcmPJKR0y/ItlTD7603GMcZSgS7QyvVe
lold6RiqK90MwNwT5wFjzTpA9uhfUjItWMZE/dSfo7U0KfPbv2/ErRr5BqiMinaahwKPavFv4cw3
M6QZ39mwOfyZMbN+hD1qluF6gL7thFG9VGJ12loRlkF1MX1n5rfqaNm3k8icT6WznwcZ4SNHlr7r
mn5TEkrxMpFKlPOqtjsHtPLrMO9PZibaXU1OTI7y6Zfatdnk5ZQgPMdKrXRtnUwT51RetVCgM7TO
nAKKOP9VzWG8lclQBoPGNqRnO+/8l3CW2x3EJDIkBy/hf3+pzSa9jR6FPC2IvX9/EdoSjMOezWZ3
EzC5eEIaYEhP1fpPn0FfCKJe3g1GNu601yFQBRGJJkvdqRtZwmND+9ENxxv04iBrF1/hpA2KL2mi
txiU71CK186I/vhkfqq9sclhp5cjNaiVnCZap32pIyTQDZ+F3l5Tk7YZVCQLe0+MoLSg3SS9DEeK
UrI6dn796ZTmTz6BtuTpvQ8I5W0Fqo9RsfYW0gPz5elUWLrXlsHHjDrSjH6hYucvQ0eyTiDTbOXN
DrWvtGs+5CT4UgAJJ7SYbEgnoVZA40+K3/6Or9u+eB9fadoiIxcuinflwkwg5Q3zptQPjJ9dCuG1
KIjdCVws2mHQlhbmSQcOOQyfDCdMV/sRslXoFdyT9+TJ2NpZvRoH/007iHlX6+AcWoTYkmd4VC6o
avE9PPaX8RLcqne8Z87DU6Fc4UUR2aKeulISkzAjCAwzFYNNLGV4aPZMzuOd91Sc+ff+Ut/F8NxI
jSAS8/pobIzXam/xdMIthuzhlaAlM9OYLftjexRGK81ePlfi/28OM6kGc5BY5TAYysT5zmTQPNlU
L5ABXmmH7YlN78NOQ8ay38pf6TXj3+oP8SL1R3/s9vMJlchXa9UIKfk1qphvPYOTxcH+w73yBanQ
LZySTbOOMEOTduNr9g578LO86J8kB86uv1PhBU8qOsZNsJ9gxoOqnp4wlGPE9sq742Li9668MDXF
yf7Z/vi/9of8mwjtATRUKBs44Rfaje6zeqUKlawFsASXDRQALADugnJB9E4RkAAFHBeRqobXgBkr
D2705EeE1O71pQSxuNie/DkepC/5A1iKEuBthujA6b9wqI4P5kk75AgAphdk1i7dmsoH55fuaXAH
4Xzx3M2Z+si4xEzjnsXkHsOOjEBQ8/CBQEIIdcqdHm91y8YF7268oPyMsRpepozJ6BArdOptV7lr
b+1bTB73y+yIgyYfaR0MJszLqYMQ/EDiGxVzsFGmtsKlaaxaA2Yak3Nrin5BCNOJYvRB3ZBkFzMT
AFL6kl+UNuSaPcJ4CXe1PzoXekjTk6oOBIUfixsYCjgA+4YA8N+Is9UIOWowZZ9yNnoGT+4Tt0wQ
whBpwmYB7xBt4dN7vRAvxwsYgnAJ4cozgWQvyFiaAOq0UMLmRVJVWD/byN4FQMPCjwGpSawnwJNA
foBpeGmUxBnhUJ/jUTnF3zXjnvK5/+wO+af8FT9ggQLi2mvrW/9jzplyi1OQ+qB9IN8XftOPlZ+8
RHkkmpDfs2mRI/v33mLG2yCcWhTM4v1Cq+LLxiadeRELhT3uEz+K9TOIbccyQXfRaMXbdoR5Qaks
xmP/Karb8MpLm3+UhahGAK/QQaNnh2gKowUo/DI3TdJB0YnkBEAS/BZgAooFnOjyh1CsYZKXWvMX
NaHf5AvkF1EVBFI6V0wm2K4QtQMbBjPF7+eX8pXhSu4fGgqMPvHXLAWKCp6edmYHy1d0KCBcBQwT
zK6oU3gKtDwA3/n3GS295fzPMg/fS6rcCYncAgzU42054ZI/5rmlX10YI5B3UMuaf+Yf0rQCRPf/
TBQrNv12POpn9Wxt6uPAUVV+0KwqnoiCZmcb9R50es7sn+RZ3tWrAvnlrjOzC4py0TgbkTt/k27Z
W/WmvDj74VvZW+/NKlkj+/jRvrKemmtF7FykgKzneRd+VQK8Xhj1gpnd93qDdTeqleWq2ndIX1oX
DdHM6hx/zByf7R1Fzmd9Mbfazj7lm+K3+ZXOgu4Hn+covTv7eBfuVM4M8wM61V49ti/Sj37qwZIM
ZmgFkDSDeT1gcNT3iNEoVomPXppHfw0MjClbxAZAxUg7amSICi+/sOQnfo2N9AExRBaMc7AOljiM
yKxGLiEIAjBtyWNY1S7TH5D/yPBK0s2/KnX7ySWlUxi2/i0o+kDwAP0Ur0Wz2ViAgsnagneTsHif
aAwgZykW9b/T3eLN3fkdU+pNh1wMZJcFbwwENrBRGfFAsEVMgD1CSj+6xEAewcCwdccV5X0kewaq
ovPKki5u7OnmzN+iFpkt8svw2Vzji7XrXwlA/Z2jKnsqLTEFIXLUyRaEQ2YpgWutjIPS/OSNDuLM
JRIhWg9yAzwIYs9muVsgO/WRIXwepbgcJfOdfR3csjNHBNctx5cS3+G7AOc4LyeAXnshJAVwYkgA
UcGCXQgp8W/8rT8pyGCvQsKHWP5A5h1PFvAbzjm20ID/9exGDiaskDUX4VVbAdlU/2R//zsWCg4p
jsRHwq8P+bVGcoUd2Z5oxfIAdjF0FCgBcFfEs9iCkYZcCY0LOGM98nZMaCwg+QxPjiehCYmoJYSu
Gz+y+DkxWC6shZlRZd1DbJZFw37g9OC6tnDT6HiTIwsjQ44WTqFSPAAbJw5889Pamaf4EkL2Q3WK
oe9j8QuCmb+mFxQ9Dxn6ERzY9h9DQJwpBo0TsCxalj0mpcDSHUqZ8xKAXvgI2h6MKAGVfeUP7W3a
2U/jjesI3M3FI/7DCw6/IbCDJQragAnjAYoD5E+xlLhzDtVx55ksIm47UsKsMY1hAhnWhsuvYJHx
d8U62s//wfzA6ypgwcqUNkD+nLCEP+IFn5QY+98BzsGO8IXDKwDJAm8wd4AbEcH9q77WV+4tB9lT
uozMNLMQcY2S/g/lg0WbhMF/bj1MbzY3ZsXIbPhDFgrvhAkw3hjhPESD91+Qj8UrYz7rVs8IscEL
hzYRhzdA5cLHZWXR267OZBTsKwKySC/GO7cIJRFGoeH2s/dBs8lCoAoAMAMh8w/6Z/sq1FjP0iE6
+1eRGyZiJ+DloNx5FxWwJjtpOLM5M2zgWuF0rhL5WC8H+4slp36VJ+wtkPiC0UEjnO9ImGONQrc0
EoaZghcLo+UnpsyGg+ta93yVr7p9tik/+630TXkSnyApUprSgoLZ1aKbD+WmAgOlEHXbXwpUuOf6
nhFM0MnswMj6UbrzjhKxwTnQiM4Fctm0KrHOtKhwaVR7KqLJ/y4dutIt6+DfJW+P/ZFIyl4DrEDZ
GnRUEGGJBMwRuyHClTd6tSTPPX8Y/jIfVrEz8ZjHpAHqHVOqkUdzhtl3bnn7kOxFWnmolEQMyZii
KwhEzXbimXlafL94kD56Wr8ekvbe1HzGkUmrh76bP7XTsK+W+q38br+tIwLhQrrUZRswr4ICOgYf
DFQL2TNYwfwxxNmaDgNoE+1CHBGZrxXtsoTgjcw8n5vvaIEyZwa2TZuiX8K8dHgrkAI/JfQh63fz
NVvVL+pbsWrfw72PchZCjytmb0i074Bb0z05yq/ZsQQmPUqo8DjXnGhxlu+x4fFLh1+hJcp7KC4j
+39YyIcmW0DVRytuEf31v9TrGA/AqvhBDiD4IYoD2OXfxsk6dS/WaTpkr/7PDDuXqo73ftEePL7+
hbkJMQutwWMi1CtIftCLO8RokiQH6Tt4bT+7Hc7ze+u12RtvnJZrBrreE7obuMqgT5N+VBGTO7IV
7EM/vQeD/6Np4VKxu408wjgNMFSYmhdl0L4b3QD1bRi46lraA3qVfQSF/juu5MmgpjVfh4g5NSb9
8WKhV09DWlbRGWqGv1rPDm2s3SpV9WS7f4kGDrjUovXkr+rBxzMk/pTJaLRRXUq99DGNTBvPw1aO
lc8phoxl0BJjRHioWJBx9VWSHEoyQpcQQSSNIz83eJIhqr7TyIEYyQK1AjRQNJQCwns9SltbUd/M
uGM0HFRCrjDyKaJgwwiTjU2NnkAwjulDG/O66mihy3w8OWV4iMZoZc63tC02nN04LNGJS6T0NahK
PGVqIgm9zZ5hiMlq70mPtBK4sIq6cYX3WgD63zVXnxI/IPlTBujhVv9uW/lmCLuVDMmvDEewTwNt
wo0jz8tMRfbFQX0+rjZQxc6zQZYBR5PxtGVBe7TJ/ZVxxzpWrf9GuFRJm930UT6KvoazkKd/RrCo
M+P0ETHk705f+h+djSHz2BhguireUX8wvckc/0sXLaym0hezhkywRQRzKl6r7pA2W5qJkcqIuYcZ
0whejbBJ6SK2hb4GF1FiFAY1GZwYzGXGYK20hlIl0MMSOuaKOXLebireMbOf9C43ab9lngulrXl4
iQ1o8d6XiWukOJ84s8ZfVj2GAHAoiNnxg5sXX7HA+y+oYykMpaB+0PEJUUxHFw5FET5dCY+Dtf6H
RovwCVAUJFhFCURPkxJIRpUB1a/ZJUTCgMOMIGMiE097jxMGRjAu7GI4A66HGCDx7Ggj44Jl/Vhk
FtMypqGK8CrNQIYVa+aHPEDdVuPEE95e5a8WCMVCwHoeCltGQZcPUXQuJe3bTHRekYoUGmeaa4SI
8G2wB+N73WwlXArwgbQ8cng6RmGEXjQfk+ycPlMjExpX5DE6UquKOO4T3CsNYdQXYZONQl277LCb
TzcmSHTvaqjbkKbQaoLSrHkYyPcmc2ce7fiWyqBzqT8M1N5JAYBjmQ/89yhnAeXS6/u1jL8bL30F
+hJuDNhDNRtqAS4bFSJbCsk41JBIoQjKPDdGTUJMCDCwuAEMXJJXakUEqCGoO+qbNh6t8GBA+5lW
CLsJtzh5E+LHky87trJ1L+YPK1lZKFTILlbWkF8KdNkRPbSXggk2rQ10wpEN873IWNtAPYzxcwyH
KxSZ/Xjvy0xWvyCTiu5z7xwcaGQANRP9kCUCERDMymKFFltDaksHoV/yXRy/QDJsZJq7iBxN69zw
ECDOgK8xxCSvIPhZC+0zPGsozswfyQ6NK2Kw/Afd56+AsEYR995zpCz8G6TKuBdOh+SE6OM0P/hA
4QZN6kAi+1/mFAtmpmiSE1iFgMy/fifFE2UWxRbCjhLefKKNy/iMx45ipfoogiJETgnHeM4DRgPZ
vHPPYPFShy2gJ6csMHSVfpUTldwkJBGDH9yd4SEQHAaciIAgkccreE2PANJicyq8wxb+T0CyIi3o
Jdh8fBLzkJRo0aIBRpeX8RcErSpv+Kj3DRkKmQ4aV2h3SC7RKk/WOXU+l4n2GeU7quwU6vS68edC
OwfQjLGQn4x8mydha8Kzevbvkb2IUX6OaYMtrAfKE989/1eSjBDNKFCpa+jZaS5SPCAXvHsUSgOu
sscwW+sy6U5o85+I+hCpubeoKvsIFhEOY1e+BX/BH7PBOMP88VlNYaI57adDsZmvqrUwSSBiV7ui
4lfc03V5bvfzrd93OII+UaOBJ6uc7U1IvvU2wAI7OMiIbgdos6fq0974d/1Oo9BsATUI2N2rdTUP
4RM1XMMjH+B/52PLTAb+uoBtAHjH6E7PZ7gwHTcwgYGqMmCH4SKjzTmJ5zqNDJgQpPXiV8DvGiqj
XExgO2Yb36e7RCoCMQj4ECrMpRTfHFoJon5agDiyShntDLF1EN/XcYBeAQUO6uvkq7DL3aJfFcVm
ukgwLzgj/r1e1/zbVbFHKpLUmNiuS3wtqJooMqj1pjeiKNbOJeoYc2trW+aeuy9Z0+hGR8xZ+/1r
jbxg5VF7AkOrJ5gWlGAUvz04WI8G9Yo6loSaHJk8178yXUfBRzAmfx6elGfGXbuUR6Agkmsy/e5J
GUkTge/SnQT7H4qE2R31ZnMjB85upMjU5czPq4/0ToUJYDpxHemoU8QeOuZc0LDisrAqcre+Z0//
6tgrG8FsLhQtISgfT55wgmY0rVV7CWwmofnXkqUL3buRVPtJaZses7PyCkZKTRDaAooQH2EAf9tS
WvYfw0GktJGL6LaLHEz8SAU9fSmTe2NaDMWAmSsYkOiYkRbQ4sBAVKDGi4GKFlqnASeCEgSmSyhq
W+vCW2JkLfUEMFQzgiGIIapwwRPsUoAtFY/10htRaeLiPCl7KTN4IwVzQRLHhLikOASAiTn3CL/B
mdbOQjlxztg/HXArn0h9AojxZEBng7gCxZNeJZV4DCzuBrf+jphSBZ/RKxWXSpqSRozJP8CdLbxs
QVG5UE966NOHelQ/wp8RWIV5EJoP2FDT8T8W3/Ne3tqf8+twhkLK0LFg+hE0CVM+x9bDQO2F7G/R
7FXqSAVs2PyBuELwhpI5IzAWraFf8dcRQ0vBgjy+Q3OvdwWoFK6pq6lsINcS6WBIktFwafFAQkON
qKNgK840S7T0v/qHBP5euiVa1PBWKaJGt8LFTdike8q935SUbzHEYMId/nFeeC9TDyC2BTkRcgmQ
+zwbbR1G3/hEpK4QLMyjDIjwmB7yNXhPzhRscMIggXHNQUPkYct6guZOgcnJ2/Qe74DOKEUyXgwq
pxj1GCcXSBtt4XwpeIswGRF541hBukSww7wOuLX2OO9KOrD6KsmYhGIa0GW2KM1XoVCEd2W82XOm
SN+qcRNprwaD5v3KHK729AJ5HrkAhjyicFPODPp/ONqGJvE0vVjRqjGoV1Z5v7MQr8FZN9wADNu6
dwBNCEI0vzZ8kjheSdjzBaiYM322xViyrZZ9vYbyhsuHGaOe5AUhXMhltWad0mBhvfWJKMzrKzwb
kmpMq4d//JlyCzOWbh55IDlLJjG2vUxGD51WSGgQaKElCGILVLReWGHB50wflG8sB9asEFskKBGC
n6zWiqCCx8+TV2DTsFnZw8ABLF02JreBHepLQu0PFCXa88bYC5lwkgZM1EARKJOHFJ/gkBFej8QY
HJlNn6ALyQwZEqwSQ00iAjuINBzZ5VYp3GhApPjEnDU0SzTRsZmrNdRDGyMJsi5KavTjrAUaO5Da
QNtxRtEUVFI9RMJAKkEAda6XIPPBU19WpLD6OsGUBtCPRXEwHyauRLEHbU1i6g1f7Ji6G6bSklML
0MPuN1rxAn/TxhfNWEfTGqoLHC4tWqEW1mOogPgnAxTtigWGDgijjytZ3kTtaqIasBmjWjGuo8KC
ULcANrRNmV3NWddP7GJCGKRwMYZtYy/zep1KkEdQ/0KGaxka6yJ+RUVkIhMnGJBWMSQxbODhxpIX
2i9WsTWxLjG8sPLSbsua7Irl5LiYEzmU3ixUCXL6KrA4NbxkEnbZ+OGwO2bfM4y1Ua2hcwKC8KlD
kiv0uAcXGREhVdqKtDSTXSteYTAFc6zb002QvVz2JmLQv+1EijtTgxTLShXMxpT+hOUFcPe7Nfga
iwpcGYiHpSlDDmBYaVqju6Fh88N3wgAnUS4ikOJ74FSkysBDzEIloB54U3Ey3lAhjRlNYlOfu31/
gvAIakcthL9nTOc/BM0SE/JQv5HDIcsF0CPd5W9UUDOUpTOP/S7KBCgdCEbWOI7P4hyOf0tctN4I
Cqzx9GH/wWgi3QYYNHH6gXb2w4ugcki2RoLMaTHtMoIaiQSJCjAHbasTERmQ1EciTmD3TCeSeNK4
wK2wZEQLVT2B3pMVUjhyKcAy4aLBsLUzj+ORI7hB6P5nfOQVeq6gdyTo1AIARf6f8w0bTmCBIsUj
1xP+2HDceBZyfd4P5VBYwpKHv8Y7AfrkB+m7PdGP3TUHHL7Xyqt9JeiirkmzjShiw8T6h1fOd/Yh
0OUoYHAiKBuHmM09CDqhtsv6YvsBZ5IAsyc5WdmfwINV59HugiUKIEpEAoXmgdw8KJ/2J6NxIecA
WTiTdKSg1CNszQcoG4kBsNo/ZI6YNz2JpESi/JpeKQRBDRmnOZJM8JbY/bxYlSxBVtneZBDWQcYD
hH2N+gZAF2c5grF3sgu2bIE4HycC/SpSvo60FjiYIQu38+DaUisCMgG8TAvChI80HDDSLX1V/7FG
JwmaM9QoAoQgs/ICFdZfNLFAQwHJ2M8M4CyNjY5DOEspfehfxE0RtVnJCn4mcCrow+oCKC7g/pKd
JR4tLiAwRtFENLQoaT0qQe61GJajJ/+vDcOh0BwSxzN6AXsTm9hWOAmrCRafS8DarHqrNBQikV9a
igSF0V9kpIPVpDDfywmM8LBrtisbYUYVhUgPe+LeWZVIPrP9kf/l5HeWbFAYnmCtIbrx9Aaw8jA8
UF0+FpERXf4bBzXpBn8h3ccH6x+wvThQ4LI4Acf5L4TohOCSLWpSasxa8+p8hcYwOG+pLZhIZvRs
Qhiudw2eh6ZF4VYBZGKxzdnj/CfXhAYFIHKCCZaLPgXLgDtLDgP6At+Y820mpeHKd9SJnh1sogSA
xp1JeUsqfhIuT1YZjnEVXRAHiOytiQ3KBnVmQiraP4V+xEKP2bQYdRsVWUpPhTDFiIkqyjAiH6Ua
lTztOsEiZXMwOcEupJLv1pBKcUuAPI3SOWIRGWMBS1kR88EYKIDf4mLNF+kAavPAd+AmieXZCIdR
weh03zAuojiFvAyoPAs/I1HhvGm/kE31r/QXtB1AmhtLNBaXI3AF1Vy0TTaMIXLSC89nxoogzvE4
GWV96IXrstsQEri+HFekGEB3SNGTmFCtlrQpDgWq2+xkNhjhDK50EWyICcQrNl6FxCX9pEd6mT4Z
v+LM2ffURjhQ0VDWXBQdfaTUwJi/il92zYA16eSSSA0IqoF/sAQ56ytvNpkC8KYPeNlwSAZtoZAr
0wgiuYMKzkRL7JKhZd9w3Y2DsyMHZ8+ympo1BtfUkjSpbnSqiNREb2EUTW7NjfvHOSfb1p8l6r41
wu2io0TGR3GSOHCUREIXMDmK0PFfp7kIXik+zBmXqdCO28Zdat0u4BMTz5dNgKLdUrOYd/ecn3+f
J4NtLC2UyYNZKMfEp4XOD0R8ogu0DU4ldNgoUBCbecAfqPlUBLwzhKFWFvRyiK0Tn7df0uAIqEOw
8VVWvcK0JL9f8mVxkE/wXZcOOrqICNJxAXdM+dmdFK/xlJIK70Vp3iTsG+BEwv8bSY7XoY/0qBiA
QN+c5KXpl0D0KLoQaWlDGOFK7je0IEkPOeJ4ZdVaonQ14e6K7U23sWS3nWg6/yuhEE9QAIOw4PWG
eD2XjLIt6XOb9K18F4I870uxXL4GJnZUqk84nPS+3IyqjySn8Ggg+qgBYs/FqEW8ZlPSRAF2RD2b
wI4RESUI0axeMuzG+SKVm0ywWBesShmfDMTFTdFF44igL6e9DQdgDjYclWH7z/GOYo60MDDEhg7r
tTLDHMM8k1hJ6AUG5IvzkM1JBCOutmBS6Mzj7wBCiGagBVdetKtIOwbOUqzzGChQYN2JUQSiGMuc
5ShUZhh7FzdQ5nZyUQhUNKJh2t+hf9zlZ7Vnjg6eOkMtEP3Bu8ShteSg4pg10c2XvKkT6u6UaXSS
yIIkYiMlMuERvV9q1W45KYJuEmder6yRhZ3QVe7WVCMJgqqQA0pKCaILDUS3I+4x+KVwCL/o2J39
yzgDDDPJO4tVjWb/Xb4O9AgAK+GIKiROwGpMzaEF6rX1KkVaH5t2lMuRCJ/E80KLnGsXYiT7Q9zY
CUwNJU0ke2gcr1jUfBUj9Esxm6HnK6OBekkZ48ILvTAvq2AAu5AoJG9s9Op3WrHtkzf1Q9nJn9PV
fHAZp+t0hcfk7KjWozOXlh1i7IL3eTdc9Yd9kq/6JzspWfeXGIfDbh1+5yvrntxOBiR+ziy6daKN
dRbOsQSmiQLhRiVZ3agIoCIBpwB0QN1uXTI34tRMoRCIc8C6D2ciBUGWCpmcAmUyeKJY3XNSMJ7N
kQn/ktjEsUJFMDDxg0z7k3bg6KwMi5ktSdMOxoRiKPothTIszaDaDHmA3nlEtfUXOe1P0/cvyYuT
id5Uk+2LCKEYB9UwSkCbFQkVOMHrYZxPmqnCnzVouqOw+Wek3V8baZ8VSlEsqN5sXyCx6NrqX44F
4YKVKlmbDm2O9m63B9j7fv6ah4dk3lbRtmxeQp0o9N7EmxQwVXCI30p7jUNDYKx8DAKEpCFCJMvI
WNXY9NjrHGLRtERKgfgCMk2s0aclaDiws6W5CGnQDAtyxDY9/nVGk2DAeUVwSmKOZ3S0/uWLBGkK
XAammAK1KfswQvofV+fVnMqyLOFfNBHjzauE904IeJlASIxlvP/152vWvefhRLC1ZRYSzHR3VWVl
ZTLG8N5OAOTlga1Hfk5wJ1uU+N3oUdwpDUhkuFfAPQQqLDHhi/Gl/Wef2aT8bv3Mk5tf5cRFZO/T
tfxTv+JHfxMFAcgLPYkDv5Yklo8kDB0BinVYiISWspUnBaJnCORPO5g0IfklD/agp0ERJPGFTsOI
Bq0dVVgjBiQFv+9BQxJyapPBFh9RHSWfoY9NXsSD3Ir6nZYjxRMCTwPZDvAQbw7+JdPLYnd/iKYl
Kw3cWxEVq37uGdm4kp5LDIcyBMKrhbkDFeCUnZiJz6hVGTAFE2DKhUyO0RVilvYDCQhQqN8ICpB6
r3YInzE4KdT4GfoTlJxPkFruTcHlfLdraFcKwg4dWxKPZMxbpZ3LR/1J0+bUs6w+/FNwN7bFxTgG
3xWRel8ukNkIV+7NxcWKsVDGA+h3YudIkb6HkF5c3C/vjBWADElIgEa8OQPT0WaXXekjgPfJZwoF
SgoqE3vBwqBbkP1yu7uTQXHk0PgQCR0pJxIYXGhQMO4S94p2AfVDfTdE0xkjSu6JqKCoXS6aGHyp
n3Rx+MMDyIiYf4GIxPlK89r4GFnHlJd6wTXI4VR1PlymjQT6ix2U+TUcwatDrsJFpmhD+Bbwmhkj
9fb+kilY9ysAc4/BWehwseTHPFx9InWTXJmGmHEx4qphrSdM4yG90c/wf+1CtML4yAMyFJcHMndG
LWVMgOC5cIhM0KoT8DS53wXwBsmF6K4+vYP14Kv0HNyju/PguQQc3iVoD5gH3dUAq5o3e0p0cahZ
ge/fxKx/cz6Ullxb/cxmwJwrE6Ly7aHZoicRwoW7kA+b94HhOv1uM1Zn/nEIHECB7i7cH+JlT9f6
Ez4AJSTMMf4On8cn2lT9eeAzlGwoV3e8KPYClSubAs2w8BdWPtHQ/6X8pGSEokXxSWDpwTc+VEEQ
4cGTbjxFf745cioHBPLM6G0HmGJQFVKKstG4tfwF/jrvhi/5NZTFlKPc+RYi2ifvn1dK/JUeXGbu
P6UmV5hlzOWn+xzdvTsDUKxc+iWsbMiFND5Zi4BIWiGGDXmX9D0iDJPozWFICj3hUG7qg3vu4GBQ
70HyRssk+qTS5CEGUCnxjumt2Q0n+U6VzFUQiTgvEM52NRaZAGyqN2WOYSzmkUEcSAxY2rw96D6c
NrxbKinzNeItqExi4cxEFkGmyxXiAW0gY4zlk54Dyi0sRQC7HF9AdAw4O9m9TDQ4vJTPGiJWL1aA
veiE4SoHBUR/hplJVlpEJQ5MXbGLoNBRVrORCoadaD02IBX40IojRkF3+cwRwlHIyWo+ubxk6aQ1
bCfeCZfpH6AIjihkO3wqvBmvmMYzwz90b9Hh5yZySMjIyjIyzQABKw6YrRGnKn/bPNtnvLkprjpB
n6RPDugMVtQCmWI+hJ0n6Vw9AoKn3CKdAaOnFpW+icec2N0vhyTVZcU2xdcZBSg6kJao3kALuJzA
I4AQ8Yuu6IjXRN+QFIaJU1s8wAy5NAH2IbCQ3t1P2p20kBk1oSzirgsgghjHmgQpYd7lDYDUd66i
f10zy5f9Zr/qWT33d9QnYKkGI/AXwEQbGhfIQAjOI5qhnEqRN+FU4tQCcqRM5rl9yviqIHqKj+j8
AwpTX53bQ/WLvTIf3u+Pyfw//yEwK9IZ9NgA+GA5EnxOybJgSJnWAkUADcUQAYJPOhAlut9M5bc0
rBDiFR8FRgEBDiCA5sQOwOH1p+Hf22x7VnG9h13zDed3javzF6Uq1Swti4JSC5YdMOMbsQDopNDN
jpThHNRP9gBHcnZtftW7IFgTXgiW7jm8vP3ioVMmtFcYgr3hbsImQa0c7D0V3QJ+At9MIC7pZwNV
h3SWN/ZO9pIfm4sB+g68Cnv3r17LX+2h2JGXLPp7eWfBWQ+MZd7rzv/liOOEkS75oTzIa/ai8U1C
9m6xUP5T4Ii/A7pIFwWHo2iMoTMoAQkblbVIx6jdYUEjnsRrfb9bSFfgtyBBXAVmbK/0jzxR5fFi
gr3yAx4MskvOBixUfuEC/2fvip/um96p9gNPyr+EDy4BUConKNKKAh9j5fAaWfnQVzEeouKG1YDN
GiU7D+jMEjZxeFrxoLXKdiVzoI+N3NEvhx3lAzAYTyV4CY4VVgGcDPknjR/Rd8AkBIouSRCqSBgk
vFB//4ROwEFB5IBfwUcOHPc1JsmiDcvRWN45CIkOnLqcwqK44XR8o360zjkdhjeuBx7HUfTvvOaa
13fkKOIr9c1ZvauwLnmjFwGEUPhR+XYCDucqke2SYKax0Bjh8OCUoQbi94h9xZiRPimBHpAQij+R
dnj17HB41FCZRwah77OgRQeFiuLB4NZhjYDe6UdFw/aBB62zkiZMpwNC0IKkdUoPnD45zUSJEveP
TwsQqi96mLI7wgmXhtEGNlT6o1AYo/vwF7JJlvUvyiOIoqkMkZLSkxACwepkXx8BZAQ42wiV0a0R
EBd4G/jItJZItyADUaMwkLboUYdHjt0YfRYZ5ewEHWIapgxCqRDdUeijzGUchcYZPkTKOKf9iXYE
OvCsRWZiGChvJ8gbDGDo2cQOJvxeeriM3RXqhLYnr74xwQEmg42RwbiKRhI8VXnkcNqp6Kx9pkDK
0icd4pbhFTpxLFaEuWm+UlYgvGN+9qxUHdIhs84fFRUlJDEoC66wHbVO5C2AOlx56CIRAwYO+nXi
EkdgU8CaUMQtFJvpqI/rfMqzXdp4KPYSjmhNCSYiinCohVnKR+p/yhkZBAwwpDnkvfuHWh+/3v3j
dppfyu/wC0VMF1oe1QVKAjEW6MknQRvmfI/2P7GWpUlYYnUKfzaaMXxO1f2OdhzO4FEGJzMI979i
gfxRJVkHnqPFOSbI8bkHqKWPqSNaeCkczv/WLLQXe0R2Di+PJgRnMacwnbmBDFHnbn/GzFLqnxlC
OBrW8/QGPyiXX7jCULZQbdIxKcnzhB8X8RjwVOSRog9ocICDPJM9wqF4hz72D5FQupjP8sCGBz3l
IzEUXiCSBPaZ6ENUV+/kIf1d7LdfcmZSCbK48gmFBxJc8Hzb5QmCHWuHtepi+k1FJJh/LhZ85Pz1
2DLpEzMQO0JaWgpGkonoyDQTn5qEZ2wjDjKktTczEJ6gzJkPdqJMWAasQHw+YQwiBtVdB0opn/4O
WfFIR4IJwCkepajdsc3wGBR/mg4I75LJKIboPpQrL2pg6QC27Ny7ula22hYXx1VzMmifErPgLl84
+HXGzTsRtbVv7YezVGRBXLk3OObQQGDuCVPdf9RbDnvmIYk1JVFngIIvSNxEBOBD6p98j/bKufiF
gJLN5efrnt/hNl9E6oAM7gPbRrwvz+UT5hIEF9KgqP+wb8EzLVCqFI9+Xz0AdijlSGbpCQlMhMlg
ojdLqQNEFiUBS4NUhsxBtInhgiSooX4wGOoyXoLQBPnl3n/A3gXDl4m89WY4Zdfw0vyWNxnNIBDl
/480N0Bbqkr+LW8CQtWhPdDhmBiz+sa7aY79hlaiyVgIJAGmy0meSAJZFoIeS8JA1U7qV1yNVbAc
VswqeDNUlHfxKb97Bw5rgiyP4MAHXLh2JuNHb/POZZpN1TPriqf053IjIs3MmFW7NwdcP5P0kHhY
cMHJ27kQ7pNISUbGbiMEebiPso8pJOD4DKLNUqoYQszgYSPTgYKpakz8akzqS3Ri/1XeFGoURYqN
jao/Jj8iSSYNFik/m4KF7YockN8GdY1ABxmBOpQ5DqIfWR6ZONuEMECWT55eIrUtMlyxK2g8ceJT
SAKSsVHHxCL2CTk8EYMxaLZLMg9V1ii07CkhjHqGHM4zJ4RKKr0B1TZjzI7rwPC56aIzMqZy5kFB
ziNNRpI9q5X50C+rZooIKR4sGdxcZe6iRNOgqzXXUZGpJsYwyZBKpcCw2ezT0J925VyPF2SIXCLa
xzEcUDzlfJxLBbeQkpgLyH3hwvJ+QAZ4D2R0ZICcKKw6NgS1fXbs/wD4CI/tFxkrYDk0iJCDk7wd
pHgPHMC1JgxyZGA0S2XEAUXob9hDI6+cGP1kiMUjYagF+IxJZWZU/RF3kcKO+Mx5xKnUsr7Ri6BU
ZojwTUfAYpXwSw9QIA9wK3lvd42+jmhQfhLm+YPcL7xgqadYFO8+I9+jgWNKY/4Vv5d1wcXmI/+A
YigvJ5yw5MqUR6L/h8MOHXVkrbmDsBdFG0IUlTDGdFTlyOkpuYR0tagQeKGkKiQYZBfDgJeVIGZQ
v5EaY8jGfQPQAFgDY20IuDj8QFWhj4qerdhbEBLAPN9dUTgkj34dInkGJzrCRWgCnwBpTE4P2DSg
sx3VECT7Oyw0qBxcETKq7H14U04hhAigy4lO2vPPHJIVyCwCTkP46db37BSfggNrj/wI6IR1LF2i
AzdWvjc7NtQgVLpYus2uvxkrIZrVn9ONSEYpEdneTG3bZJRjdtfrDp2CS0ARDFOFMWbtE2PZvB9L
3ogHvNRMp7U9AjUDGIjCOZAZ2JmljIaSqdr/6y2nRMT4g9aI2CncSGonXZQO3Gx2zfAuJlTOD5Ag
3jDwGKSbr/rWf0k/lFF0h/p1frO+67/iWN5oQapnUbgnu0nFOKN/DZbBEvvtRT9mMO8U3e39a5Oc
OGnNJwUdeSJTYKx+bjubnLeZ3qUt9TpOweHV/hOpLn+Vi3KVKPODEWkrn3BPOUHpXu/8C7oH62jm
TCwMV/u7++RSkguHRA1OrXtyos9LH5m7wQ8ohjmUVU4zQB5WC9GVpWWKu8N6hcBY3/1f6cFF5rKC
QrHxZGCB+s5hx085aPhVnIc8j99GlcW1uDdzb9luil14FdaR1sXaxX8ybV8fsQI0/UYx+CydSRSb
iEv5R/VXYNlHNsk/kHbhV05RQNhimGuWL7UdDLuv+rtcmhsfd1syql/pZHCmH7C6hUpxkk7pt7lx
8M35QDtynX6nP+m3zjfypXHF5hprXvkHBbG1vPQX2do7elvMHbb+Xl4GfN5+S/P2p13i4m3gL/9a
Witljib9Jl/iHXSAnc/ky49zRa/kzwWYZEBqizPxLtpK8/qb1/sXTvnT0iqdxZfiod8YJmDWAA15
kjRDREscuXuSL1g+ONmhBM2FjD4kUtCLM0MvZOFtyicu3sd2gcMTnuj2LV6herluF/0ea70LHrl4
vuMgP/dX5WK46of8J16HX+0SRej+O7yhGX9tf6Sdu0m+ym+afIg6Ls2DuvFXtBS5OWR2D+dBslee
83P/xKXxjKclGSGeyed41QhrSwsBt/hifgmUrVx4Z1RGz8qF9UfKyDAh957AwFEDeqM8lEd34aVC
QgSnhOhPs0Jhph9RIHrzn9rJ+yHLJZUlBdbokFFljEiGXPi8KEIhxEuBxx2+kgd3eMPQRMLYkZ4V
fSqa/1Bw6ClBXkT3Ce9GxJjeD78loH/iagZ7PKOz3n68aOjADojHPrEAbA7dOzJWkVVPTCBX2if4
CDTIyrCxPyUEEuUJDxK7Eg1dcFWmYeGUethWTLRowpz+6zXG6ylE147uFsot1qf7h5wBPVjCDCU5
pdAv5mNkWRT0UGRpvDmj4MeD93lNf3inPccU86AX88aNZnAAHiu5M8o9gQXCMzYzwY3H9CCgHYM7
VD4KMa6pRQpFSoXKHvKRrA01HuFvAc5OnyoDkR5HcFrlPQIOlcO9+KSUy5/uH3+J6o3kvyURJRM2
ODkYz4Iq9EH+2LSiquMqUUtUVxBhLjYPftgxbQP1CDEmcAu4KWgEChvIDy4YbxJ6PlIaXKGA5cIK
oQYvPpbDb45HiUeLSVSDXAFuJJrtzMGwTxl/Ie3lppLHalfS6vzbPGBFDekW76RVvwBvnkcbyG5z
GuuznOEvYb8KWoexFzAuZQ4TUxC7WD1IZIn69lbeiD8eB7YisHY+wZOYDg9HH24bfAfGI3QkLFBp
bRMfuhNVAMcPaY/9JLxyktZnAqb6pEJPzyxgy2FkWLjJAzTbN1ort+5i7+NVNUG28WavFfafvY5X
6kJfIEt5xggePcVzzdxVdChOSDjvFBJGupLA9u3GWCVXapxq15zSg/sEGpcuJFfiQYL2+z6dyQG3
zAtSBFMu78Sz0HyYqOfqBPHtXp+jjXdgOzHyS+QG0OWUJdfg1ZOwIXLIgxScc5kUgjqIdINoRA6G
KAPIGqfvO4iSB3GUc/6KI3gYUydhV48ILxOI5BWkSDyPsMWDy0OVRS5MlRWJAQKRuAj+CCg02xy+
OMcYL8EDUaE6o0tq06xmscZowIAujny6l/SLsQhnpTNN8268AK4RCwjy5C+kLQRxshhSWBI1Ukry
K7AS4DugEy4Ml8kPRlA/SZB4A+H1lp1UMS4s0GQS64uxHR72l/tFmZRSvNKOVwjGIwpfWl4RuTSU
C+cDI9K2Zf56RiOLPBnZukZAPORtVKQ0YClsGa9YhL/QDj61CX+JahIWPkwtMBbHgZ4xSc1JVQEt
izEdj9oVnWf6L+VEHrZdPQWCTOMF2nhIUreYaPPLq2lbYOs0tnJkVhl0GtsyoxJ0VvF4QkNqahWz
dpih5ELjrSuxf/hULvLThSJE6VqRRY4ze0aqD+xEhOcKkcDTc+MVg3uj42cXk5BpFH6vO6YDRCuv
Q12VUhtCwlMTC538izqMs3tPDKZaSU6sD7J385mSQQC4axcuojmVjuUTp673xAptEKIQA3Ha40Io
YP2LUDDATL07F/ZMsiNd4/64T1ZIwZwgeQ/rrSpH3KKSTB4AgNMBFUdgbJi6qOJG87acKM40q+ht
jkkaeDr7jiTiwDAfGFVxFZIA1RY48oi4A1MPMjMO2U498zdIpMidRYOMS8AO5S2Q6rLoSWZJgqQL
3+P/EEfrO2kYy5schWrDaEQPn0KBzUQ+xn2kpuSV6mhirqk8m1+a8TQHBZH0l/dE+kJGQgFEecHT
mRMljh9Y3M4b+xWvkiEVqN/wDt/lcY4v+4fzA9+A1mV5q44gm/6DusKKPv2LNQNk8x+Q80i14ivl
5LsXolI4kgSRVedMtwMyn+q7sMTu7xJzmJ8VXcDuiBo98DrNxPfQBjzDGl2Cr3SPA+W6m1ccILxS
LgqEHAo5Fgf7n1kP2jAi96eZ9iD5YnxpL22Vh7Afzwnj2ap+vs4N/T4NM2rr6G2ylb7wDs42P7/O
6h7F7GO7l2+kG5XISLxv/FQYCSRWHEiafsWhfX19EzKkk3NKl68faSmmJf2VuvaewzFciY4cT2ap
cNSszduwVdfRj3wwvwh/0rJ40Jgj4CMRS26DcixZz6W7uHvvUJ7JG7L4ywSn08CvneRmIgmIKQBa
lfoEifILVYqHO9ky9LV92VsvYhIyR84A9hva/muKulN1CFOnoiKn9Zya0e79rb6XvuxCbcZG4kJk
8ksLaE/JN5XhRxu5dF5HTT/4rVtPc7+GHdD35BZVWx2N1kWE3E38CZ5uEFM7r1gMoU/VGwQ9f11n
LaSuak/aKN6lWWUcBvGMTvWOYWKgvRLO8jpFNSYkcrYy5t2x+LaWVZeoqYdFwjZJ6i4An30xIJaF
9rwJcf+tPY6+pIJJY8TKuGsz/UBWGMfmIQs785C3o1de+xMHF2favzClFY/TQ/Yd8yABpcSJVe/e
X2mVhuukbDKmqHCwlsHYkqJo1SU2Q6Z26+9bEwaDU++Kl1WizD2Lhyzch22K3G0XrNO6hYXtUf0Y
oZUsbCbqlRdh2Ch+4nToFqUrh5iMetG+kzXw37hJZ4lttNO+TgmxOkRr3N/26qv08IbA+KuPIkTH
8gISrZJr48a1wQ7En6zmWlC4u0GLkRxlStO1rWfs9ME+FB/UNu94ReGPrQzmquzK5ftnpmviPtGV
0/f7kYrcmup2Qsc9q5mo67WlYoUHwgcukfru33vOUVFSCn1d1MFCF2+xzIoaZIHWTOq01jrtv0Q4
Zv3FDlvbV3Nl/n6mlVgTO5SNdVn16CroqTupA9mc9CZ0pfelREeTRoVDa80tFMqVYaV3JZp0eu0z
FCbdrIy4nUpJtAlTW51kjuNs+rQXUt/kmbbhMVVtIGBl9Ha/U1xMxl5hVO8tl26b2VrfXqqUB0Wh
0vfTBvWUDq1oQ/nLpVdLHcOCbzrdmilKi6eaqVO5u7k0zPLAe7z0GgPjuMIpDtWszev90zzmVBU/
rUIbCXFYcoPTyptUS8AYVKvZ2noXz1oE6l9Zq2Cxh33F+8P7S6uBumX1Q8fKcGH/DcnCyWFt90p7
KCN7WDZOz4CHZ303TWKiEMu33t+HYg+vWacSdODEGWodo4opVxTjgHJOYi4ja9BHgsyFkzm2Psta
uVTmrYGUadNoMD2gt678TAVuDOg+Cf6kkNsOsJ5kyqevCHjiNU5xR3E9+O7ECE3ywBuKZYIxfMi/
MRIUIboIgIHegUo/Yvjxj7CtEnMaKdNRDRBSEjgqncoS/6+A2S+LuKiQo3o4smHup25fxUo2N0H0
KzOnogbnzuIekf+q2U2dd+qsTFb2a4vdXuPsXGNlvP4866fVAGBz3IUmFVFVFXYwG7WfuP6thoEQ
Zt9S/ds515wolNArCICeVA10p3zahS2YgjrRwcOvWyerbyntaQNkOpMtvAYHmR4HkDlKEib6nGnf
0okBl1dgVEVEgpeL4juTCz7WTA4qzpI2ZQBLh+fnz5ph5GyqH1ysbRQY6HF2COeFHG/yuJa3hX/3
Gg5zlRjHNK2BynqjQBGMKUkpboLqgSUK5QdsLxoLLawQC7Ct93tSTGjSEVEWSk+xsPRVZvxJ2jOh
WkhDEKwBIBztK+PkqXRFayEwgCjAwPTdJmm4XavS21tcs5CRMC3dFtLWrR7O6yuozq/06PanChYr
9Uqo/L7ArANtbSa4DFwcWL1Ri8BpW51ZVVKzqVJKGjquOdmyxxuJvBMYYuySIKvuZ2Zts26XWkhx
JPrEK8uxoWI1VU6BGhlBcYN5r1w11DtYEWvNv1vGAUfyD62MlmpIiKKM9I2zhLqJU1PqgGJks2TA
KRnXzrnfo+QoqIMdZq1rTSLLhLA/z4y1Fy41GZ6T9wt5VmjvlRBZk5fDFCWDJDXNUA3lDqmdBvQr
8+xuc9dfPcRRekdDekbTN0a7BbIr3vQWEiRLFS+Sam3TgOtXoTGvIqYI6ShE2SEnj9GQTaMEU8Z1
M8dkm0So6ZZeisLO0km3Q3yr7QsmeG5HtcONLDsYMc2iK7ZlsVGsrTSsZHw7dex9tw0DQPYswA9F
O5sV2pArNdto+OkE47Alv91RLADhAwYr0sR9LXvr6OpLXULr83ugDYkxmGbPO//QPktziWdUmT9e
iAQ43Ggsml4RjpJHrdMY/ZiAVjEwZWDh0Z2BD2kFJdWMjFKV5xnlqobovb5yrEPmzm3yAweOYU5F
X3gbvf/SrN+2/TGGZaSCL1JexzQUUpYMgGVUAmYGfwkyoDKMWiVNnFmu0YV6UffWxc73dq29LPSn
pZ1r/eTaS8/eQfgLvLmVLuQaryVEDqe9v0/kb704Z/nWN+lYkglBUi/3Zb4081XfrVMTQd2LH9+N
Fn0diL6Rfm2sg65s7RINtbliP/BfMMq9lc1f0S4xF1q5Ua1z1j5k/0z8N8KTqx2Ru8sRNtKWfo2k
6FaPNw5DWDHCRKF/M7NJGU01Y22HS5/Rm2xCVxfpbrO/6dGxoxTBWaHSH1q/M5SzIt1Ce+tJJPdL
0ruq2ef1M6o2VbBJwb4bpCde24CkWEIzmlpBbEDXg1BLGpv7yJ3ZX6pz9GBRSfa9wzbXXOLDpDpj
hs4yexHrszScaj5Q/ShvRilmSL3QOpYpmiKcxc5udTDClR+uECNnZKdvEbIU0M8Fu3bFWlQtY0U4
VtLXCiYw6Kv27HkLMxip9bVT71216dWlxniBveQiNjY9Ym+XVr8vZ5kHixD9P2+plPOXvFWMQ53+
DWBOyM4XcCeSrRnM8abOk53nbBIWYTGT+3knTaJko6i/tCuzbJ863wnwXK7sNRQ5nI2ajhsNWdGr
Ky9CZvRxsmimkr5S9T0+N6/h5nffVkRly2HVEDLa11GNZ/RzgSL9pcIEolAGI9qaTHlrZ07U2mY9
aqdUP3Fqqf48aLal/4svrBysAnebGgc/xZx33iYr3z7hNdTjImngCOXB2Fxo/Qq7WSU/ZnTMPVqA
cnMtkH109qZyiXSsmZiSmLfh3BB0KQzeZhjhsCyC5FC3c7pxrnjpKd5n+De18Xcqoce48Lz5iyI9
pGNndJBX0Kiw/YcJxaJFYWpTRz92/MORoDHUrQNzwEBmz9b0cHuF6Ou3I40L3WIxhQcfBw3C/frV
939ewcxOJ7J0CCvMMD9SFqy0rDRezd2cW9qc20+SgV1aRVYsys0IoaLfEhkijXN+WTLs2uzRXu05
ZzPUgYZlXU0sY865Znd7GRtMSvG2Bu1pZYijpPx7uWIoHS62oqAQk910yo1GBxBUo2lcCIknQEMT
50rxufKsoFdXDDYnQ09nn0kq9y/FB0P1MVSZ87ptznn/KDOPVXlwLsDrxNkBPSYks6sjOkhMNqth
9DGvabnH6d6tergSR42m9SveqdI5ih9NCxUtgQ/JVLtEAxZza4hEdPn5zwi1UUVLN0geg3HPlUvp
QVOBjY0lMEjLrRISrAxwDKMGj1EZScy5ieblovP0p8TAulOcHG1VuOus30TWVamxjlsO8BdbuouU
DpRozt0vTpL7lQb7LD5kRGVJv6sGDTAgGJE9FQYNLvvq+ueM8aQi2fXmV6XfUEX+0K+pXo5iTXCk
s2Fl9ycFvlx50rwfM9/J8TIxtijUktWti/S70GaNuSYn0+RNpF2zHuXK8EMGsH1Zy1hDoGKhyKvE
fFbGtgymigQFjxHxjkTlBb+ja/4G+WDVxx6mh+YB8XhfJo2iuJ1ypOnVSs4nRvIVZ6cwPxX90c17
FLK+o/IrtG+pudOCk+9S/xNf/TnlZF2cX+q6c2ZtvJPsvWNz9p7SZt9Uu8LaDz54shAIPZNssibb
fG72m6r9qrM1wsOOua8yQYOQZtFXOeAZAoEe+boYXkuGoIvmaOMBCLSCal9Uz6w86KLBUx4Yzmjb
fQT5KJyEELN0rPZITS0dSIYOmk1Ed5gQC3QG//nD6ejVzHxrr0rzWJsV9TOsYaLCqOnrO0hSVN9j
esyd9rR0FOLZI5ouhFIMqmwoa+UpVDdRfvDJu5Twyigl0tqpgvTpXE2+A3j1MY1D9Cpq22G2jaUL
eqqBtVUtGrtLF/38AMbd98va+bjaBfe4W9IFs13mpDB2M2i29xpahHRhEgw0tBaBKfsFmnKT+kno
oHSsX+vh1MgPyjdi6sMjUW/170w5aNGphjCoO8CZYO/9haGDJv2uMLVu1n63UxEIf+HnAi5loznO
Mjn0HsaZZ6wRA3WG6XuvYbe2UlnS9oRRVAZWYZLgw+0aS2JQrl1da2m0E0Ofx/VSNIYBiHBepIHf
418Hy6+kOJqoPTd8yZatu/VLXli9CGrbIJ5GiNqru6S5RCmq+d9+dsGdMemPkIFbxmnKi2T++CSs
kv2TF79DfiV8Wd13w5zMQMInYafqb3RnBX2t6M5Z/1sZIn/aJt6XFO+b4tgEjK8Bkprmrg13bT/N
JAhtW5OdQRVcMkkoN8G4ahhowT/Flo59dasA0Pv+xNSu7l0c7eybZH71o69+dW8rm999dFY5IUpT
wbniyZKOVFQF4o3STqxu2WHaWu3ycqMPGL1uAxjVGKLroB3fqTrO600ZzCNnU8CG6LtbbG8De+Kp
95SOea6hUHMNrBPa53JzD4HI2GVt0oPA7UNrXr+e+KfGw59p7UoEL3JtiRGxjzxxPnVxEh+73URN
toN0UeAUYRpgMXRDKlpIjAUD4Hk3A/WA6pa5e7v8tdwvDetn2jo0bDnGFChWenp0omtOcmNfCwQO
ynveXxPv4TEXmDKEZODx8VI40WlDJE9VnqH7LbGrkoJBrir7LIlgpCiffXYAOUtAcxI6W/hxNf2v
VRwVuoe+c8vxiCZNdYeFQZI86HdTAH0cYQOuwU274YCN/U1N4yBJSeSe2KHl8VnzmFu1zrp7aIMl
XiQAhzTs++bHJ7GT0m3kry2DibTXzXB+InWdtQg8LdRMqEcrEjSOqRRiy352bGyOR44zyRnBN7Zm
N1XE/BQ0qknAkKcqKLF6C0V4lPQrx13m4UYOEZIikiByBKlt4dRCv5JJO2/uRFuU6B1rXXi3TPuJ
/VWE0hDlU3SIvU39+s6NE5lDjII6B5AOLNOgbpOyQ2vBWhcBH1aD7v81YMHgXiLQoCxh2SRc64AC
D1ax0LlkjNUr5qGHPd5MQ8mfgw8l3W4zyGO3njEzBvSfKBufExuvPKa7O++rrG8myfZAj/SF6gbz
H1nN5AxaqYQgoPpeveX1Q5J+QvUgQmphTlN7Jw1HXzki7Y79iKvM4AFL0qRwAKPuBtVz9BUhgKue
6n5Lh1TB0ktftgwB+meZ+TsNURQ2Mi/rWKATy69P4B0Kb6/KB3OADB3Dsg4AhRSD9jfChIn+9Jjf
k9NnGB5exc5uVkM2L3tGSHtu1Udlzl/lXddB+iwduh6jH8kRQfSyhYpqnDVUtEwsy2wCFYdfGdC/
vETGNd7FohSxPuNsHguljo3WPPtUiM/QmRlGGvG+YTSf3dDGHJwMKxlH7NX8ahnKPxH+KhG0oWs4
/Hmv5Sv5zgYFhAGKEXC4Ex1MZRa3EyfY6gwA40ri4KgpZq5DhGYQtqfkbjs85AvIPfOCIZn2WZmQ
x/oH2vhoWRD6ohqqln4cfLRAfLitNrH+YLg/TrOoG/ziZpo2l6G0ZePOwryeNhvK+t01xusCRkW4
zvODklwqfWahFGAy8gqR2lpy80qMnnihFKRF/YFwlGNwNU8WbiS0jZQZdaLXfcV0F7J60Q0TEx86
yJYMDA8jgbEi8BVPZQfPB4p/41PTL3W/a4zFKzi/knvNq5ZMTDMKJBiska+9phKZS+s+B4vGTfBI
wVeOsYTVw6qkj9LT6mv5fyH/JMgyRck9s66v+qQB2Cjtg+tmxcicMpxTPZ38aBa3DjXXZg1YkLGo
urHjf5eJM7EZterB77KkoBdhoJXanm1qp1g+pKKCGWstzhFHx3m4ximoviIf3tJSa3ae7juTVFZX
RooIoqMq6raHAdW1ARVg97q4O49jxqudnTwkPoQYL2qXyatql5n40JjQR+0EcbDSN9uFpgfdImua
SejK577INnZB3z2PZ1UuIQtiLpsBwmgbOrMyDlhg+jwJArDstLxUhvd8BSiCJ8M2oJzIynZp06BV
QzrDWJW0Sjmz27nXwhlVG4UWhpXcUMDfWTbMk5xz0n65G8nOHkpCQLCziZ4NDJiWqrayJEZHO6uc
x3KSLvXcUFdJZWjjMC29oz/ACzebbOH4TI93pk2nuNazRf7fD++fEiiR9hb/7v2D//ny/QO76AtQ
kfhsKCqm1xW55cvxqjEZsT8z5R5nOQPiXJubz6DRqRe7faNSGBRI3GVRm55f0jmXlOTU1/XYNbA0
7SIg7Uwp5e+wxAMEzwWY1lb5o7uRepXI8hKKgzUgEcvB6tHu8Ox+JWWmvU2zkk6x2tqzTu/1SY3E
RF0kjHKm+ZdVVsMssTJvGoFiMARM1dMZYKPgJnCIB+jufVcdJROTK707RjoEryFovvMa2FHTZ6Hv
3rH1XWVVOpZfq0CavNRVQbktd8fWG5fhKogReAHInSmpmN0NcJWDDquP7LmifKXhmF2P+yOD0zIa
xvE0KGYYDHTD3G0JXDfJHfOjgvY/zdt8muCnWvBxhv4FSkaMh6KE5FNfg7y6+5dJV3OcRlOzmfsl
GxzBeXcSMtLtrfQtYMinN1eP5vG1iuZw1o7uNtzk83b12jmLek73Yuztirt/cKbKuDiUu2oDbXFk
z4q996iP5Raz3Wk17f6ar/QYbQtYNvUwyqD1/mV0DxkCgR4v2vgw7kchR3c9/Q9J57XcKhKE4Sei
iiTCrRVRzumGUiQjokB6+vONTq3Xq7VsQDDT09P9hxoYpN/Tb+5GMLFv0sPYmuv3Ff1zOALRCjng
VTUpJta0Q1sPcMK2PkENR+X5lt9MUDTARQvwgQimd71p9oE6DApVEFs74MfQ+CJF9Qcu1qmAR64U
jqztd/5dG1vd+Y6+Vw39tNf580DQduMf7WvnCouBZOyRP/Ld+2DP2TAi1XqGl2GdDAT4Bd8DY116
aFgwMvOp2F35P20O73Urg12RxTssVt4DOQm6CQpYpgcJpb+gnqDNOzNzlkzZeaaXYEtgLfbhPJny
wu5Qv/+Tbx6dv2Pb+XuPZUTw/upTfPCG0tpY6qdsQk1jE+/lY31EYXlAuehqbQtcxyh9jLx+hMw+
7KNp62AJO8jnYFq30bzeUzEG7CMoST/IHC09+nnkC9W0c6TRqHbdoX9qYKTAdYzGroMK9k4UCXQ8
zLJ++tRWaF/PrEU0hd3TD4bVyFi+J4ZDLeVkziOuLplJ3KkCxWeLp2f2qeAdzL7qoCyMDrSyVtay
Iy9xY5yIZ5kdvF0w83bczSXahz16UIN2JPWrkbqUT+pSd6iF0do7debB0Owulbm0/w6rsTvSe6qj
c16Lf23O+j4YzZ9xkubkETvXaa+vB//OvJV1wh3g4Z29cz6kADlCL7BHExodkPcmmtiTeg3HB/xD
hacAJDCewz2H7yKQHYjtJoJFVAnchmgRlyvpQOtXQdrWF0DHBklUWlmMkldXU6AodfMdY7V8mEKC
SDl8J8oV7Q6qI96ZB0+pDVnr9xVNISg3QgZcGaCFwoUzshKdbSNwDFasv+Lgbg2IFgwkgASn79qb
mTx37yGt3VP5+B7iDWw3GD1QPgJxZCSRNKEdLJjQUGrI9rACEAOOlzj7oADFYl/6I8WYQUfngvkD
vger6MHZMxRRH2zHKWFib/GjzsE7olcmJJfhN8zqB/tFFHgg6iRMtDcoSUFoh1L9Be6EQl3WjxBn
4y/pbUOjsBju4gtFDl/q8p06eRn1OSm/T1cXYQD0CVDlYGLY3Ho0lk50b2J0BKF2AiJaZ/zeGuIP
9gcDegBMOt4RN+cA44emPwhwrN5C8LXUTYRemWAvQdU/hfIfMgVU3P2Dsf2u9A1qXj7QgbN9qRGh
YctOhW4bZ/3s1asAlSE/fIp+ehYchMPCM2opMkmCEcUHSokF/tF4gBWw4F4aFxDlu86VXUu2AJsE
CLZ5aId8VzLCuP88fJD02qEB9anu7GszdMevS3KBwisa59AOYHb/SIYg+AMBVhJfd3LiS32hFMC0
9C7AwsxN/QRoDzn2Rq5n3yoH7s8OoP6OkFTvkhVSVmgWpBuk3AQJvn5AgBcV+AN74fIBQQ88bgtT
pf2LB69VZ+QfQdq7exc8xQ+sQzcIU5Y7/TD2sCAWAB2AcAUhkc8B/+Rzmixr2GTVsjOFBcxEycf1
rtwxjai58sSY3zSukLsQ85unyN16H3hK7VU5UCjatBsKJl+nQR1IvpBXCsEwBccM5YDxIURNJtGh
fATn4KwRFUFB7PwNVRVpzjfe1HUhlI8qABr0qG4xT3jK/K+No4LVRw4redAs/F6hlvHf/+Oc0UWR
20fhTgj/CG0WAdLAW2HzZi/2ZzwAizFt83F4QxWIJvBn124w2s26ctTDGG8XjcvHi3DH2GMMSvQt
0Oi9Muj44txA1BiQE35OlN3ac28VsC6wIwO5ERBGBB31u62FtYmQ7tZ31D2oOS11Ag6gExm7XyAq
CKpbz2rL/QbQosHfc39oqwn+2QKpvqOxBeQEvJt5TVYdnAy50PqBVo34eA/UtzfljhWppU1FbVbw
IBQ2h/+jQHsgAqH3en1fmZTcRsIx5KprsMK0e9E6KNQuvZExJkVlN7dkORi/p8DZICFcqDF560Gw
rvd0W7xRtmU7YwlhKWyLLj98M9vodkuKG0xaGLUC3+I0eyA50Tq/ANnq3MCIfJ4wy+2FeRNUaSAr
OGkceelvBWklWWucQEUmVQEwii/tMWQ7ITjo+V67gbDz7+HSRnv6Ixwf7SM3iP0c96xYZst6nd25
gnz8dd5bNCj3+dw+fqflPAZhIwi8X0cQUcEDwqQsFrQruZ/zegUHVYCQ4xPgmiXVANY1Hiznhf8w
qc/NWegIzeWZPXlvmh0WNOhd87wQlBkxfC+oDpZgrQ28iil06ZDvzAE/PyOrRHcWWNPP4UZcBdcP
qNa+xVxdNmXn4d/lPRQMPsJXUAkLFPTTE6A71pL2zlhUtsIkp1ig+8RMRr0FXBGlnB094ZoJ5UMs
pKxFtxUAEnh3oKA462iY8HSYQ/WOCE1gJOa8r4zM3zIt5qU918knoVHN0NU/J8NwE5w7E1h22PHI
M0g/O+KycTKRXhG2RPyXriqLkOmhyIpxDWOd8c8xiK8oehGLTaTiiMivWfKQMNax1ywSLLPDakIa
46KISGowCQd4ix8Bv1HE5PuHCEbv+630wroL7LmDf3TWBc4KOvg/UpjtjMWF/Fhr9PWokzVUF+hO
UE4WKq684Gf8hSXAa4jT852K7luw2epng0B1zEMXE7hcNUMx79gbK1t7YuzbzY8M6+6jUTP/Ol+4
Uq91tEb8gpHNAPeX6RbkO2TW77S4G3uTeNXMXytGgkCn8Zw/Z23K3R7LrPiCaunuKwiw8bJBxgC4
3ZJBro/VZ7ostu203Rp7OEwtBo9/CswscU4ZBcxiAyNoqvY/8xA7XGVS/yyK3hPu8GsXrTrXcijP
+MOvA/QuPqHMtiVYQmhopwz/+P47nLwvAIgCXXGfxGe+GEtUCojYP/ISgwt6hftkshJRpFux1Z/1
XrIFhjKE2I1Ea9KHU8/Kox1fgASRrgN2qD/FVAM4Wl74SwgBKHbwIrwLxRyINHaXWQdEkzN9LiBX
WaTQ8eVj98C8ve/MKf+mtwJ9y0QRbhrf3yt+hKYcHykER/2D63Iv4US4oiAqRDRERDzrfZ7W2mMP
D2SWA6OcA40PgDYMOx0uOkx33mGW0OVgShO6hbY1ZAdWMHQ18WYmZHeQ4GiFcIZ9VcgaaCkAGMv7
33xMj5TOOeo7RTPANd6GA1f3YMrSGqbLS6eIbsd/jgucMZguyL6Q2dDe5AgE3/oc9yTYyrf8zPzD
7IG4W+uCnIxKTD6MBRKQt3Bs4EPUa55MumSbZx6BLHJzgZfyTIgHZP6UViB34KrLIvuTOYW0SKza
gu7z783eeLLgE0ZLcMXBurn8bOZD3shFMDbG5i2/iHgIIraYvqccPyKPl24xEiHlxV/atx/9OroU
U39LijFU+wZQhOSsHX4rBxbDLAzRGYelUNClQQm0E2SLdsaJMLFmzvM2P48eLGnCiczfaAf8Wxiq
GotatIrOrxlC/4OOWEAWLOBY8yySnbQmJJDu8aevnUiXrqCCru8DFY+xMB9LzumGXyYH+Z+KcgOR
4WHFRcQOquc1g3AI4nGs7lQUuoBcoobCMta5MoE/DxZttu7mlT+oLCCFff5MBMJhMlbR+EF/5Sxo
z2P1wXQNa3QVGXvGI4T3jSamRrluwcOxrwZtOKEy9iddswXatzx0Dr8DSCKsnF6rhuTtisYBRyQb
4P8YSzxafA1BXNkHtGr4MYOHiyMUU1Nvqd0jOMLyDA0YmsFNugL9IX/9CpGEb4ZSAZfP0v87Dhdl
HvybfY1v1r6Gp6ReMjgw8GvSE4Qr9C45ajSOVs2DRYg7w9g+NOfPPEBqR7AJq610ZEqjnEBtE9x3
A1HrtxhmWCoDsEH8BskOAWNFGOLGcFO2+RjWGxj5z5wPwudXIlSmu3wS+8rhQ4BEJAWASrAuwd+8
7pHN82xMF217mGRiq8DA53t5JvNDfAFQMAPxNYe084OeEz7fgFmFRuu+dfgoijC9kQHFG89kTcx6
reNlQr4nJgEvZZhEbKNwAkeM9tqgp6xMXjuP5umOZSs6Q4l6xDAvNbzdBLWdhtLFxngCu4kN6RuV
w4EY68mlPRJwySUwtdoYZ2vHCiIaiEd3BsD1QkH8J/u/UhwIQSdpCwX3C0IJWaA1NfIJhApjRtOH
HBziSojSLgGQjvAWFgDlU4Tg4GGL/OVDpi1sBRAZ1+Bh+GK94lSFWNYQoUfRg5UMCC1vAkk3drBC
ANREJisXv8lXCR7r2QJD+vwpG8g/N4m2cdELERbYsGxx/LwfTqWNIj4PZ5U54Uaqf0QEEPJ8QHpM
R4g+KBzQdkU34sjL713ZcPDgWVDPsP9gjXcqoTnSwE5+vEbmFNxtOZZGn08X6gBpCIhpVApILMEK
MnKKLY+vvMDWggjBGAJnzgsWiGpKqke1C2g+0EDA+iggEI+A76M1UNxBEvF4CV5Qr6EFsDcWrZwu
wG9Q08X9DW82O9Vz3uU8cBoF8giVFtQ5SK1AsUMxQTuUkCcA0rxkEbEeJCF0YjaorVJGPkWT9PRm
MyYEOOr5e0uCsgpv9qGgBlHds1PBOcCmvNaMeFJoPBd/2O/PBcGFcs4ItPb4/qCRxtAV8hm7bJOg
W0jcYbeYPxQEs/6+wIrF5pEaj9iCYMYINxrci5NjjGhjSqj2hcHTa84CWDg0S5Tj52kv2HZF82DN
vfxZPMNjcJ8Vm6IPOaJ07YyMS+sQ/CErLpkk2jHfg6OvwWIXziwmyPu0pXomuhj+Sd1HE/oxDPOt
YCJk05Qx8D5aWAb7ECrQParH/0cBzw95IK4BvRYQ38jdcBAeHAI45hH84uvCSaBeFXSLfQTP+pwX
kgNPkeUesgUkI5GDoz9UAKlAyGoCh1eCtQujAOXln3cfh4ZXKNXD35Dgqf8/LgOSRUdkBGAPbi1C
kFvK64KuQMIBbRRg429YoRkEs5VnjbYT8YzPzZ7VXgQXhq+5ycSAhQGOfyyjpKsLnSVGvk96kvSg
ZpLBQU+FjQn9BvUfVJDcFf4itHc4GeQyMS9ZLaFHI/vCqgp1Albtj47LFfATWBiwkPlNyJ0cj49r
IWcBdHbL+3zqzo27pwptFG4QcHV9pdw4F7ftta+fNCMhQAh/nHYgD9/HhgctrHjJdNj+fMVeg4G3
GOgP+4qGKUCzQ7hpD5CHKXuUO6IpXoYr6dqsNZwrvYnIzsJlsPaXwZx8aiwdy3m+Fg6V7HW4nme6
zecxtCAN86z2/lrBRj9ly3LujuV9ApNI+DhxbTxrnmr5pB7HDcufRCuhyPW+aZvqqG3cHR0JoerQ
LpQ7LC73grgDjC/gnO6D2R9cwXSQsUu8ktdaOsDzQASOTXokViVPGjfs8J8hd/CXnaOtRegBnk9E
5L8B47ZzM28EpeACs1rgEIQ0F20R7fZ5uitzYXDXpty9yhYqFL8YNatuR/g559fTR0NzJY2+i/SY
3tIjFLFmVdwIWS99ADHgqaGkzkB/Eog70LfYCseonQujpRBAR94jtvIrXB2tQ8Ir0c17QrerWQRB
YNrgdhBX/guhAuKZAJqGfAKBTeqqB3PDByqfAaDNIxOWiWDeUMKKgL74XdvDYg6ZS/HwWyws4Vn/
XpMd//almkjZdGXIDOJLAzaB6cqFEchkygWLGIVGIUvmXcxNdXNnjCZ3xXIBB/fGmgMTVvH7kMKY
MMla3zN9mEyCF0nEh1YC6wppMA71DH5CGTCBvHlLvT9f6crYOuMBY3s9bmhx5GbtggMf6rPmE6fH
7BY83favuHErTMQhYQd6va/SS0A+eEO7GFX10Pj0U6qo5EUXCkrMCc7c0fvMNPjpYmrFY/QCinaS
alMmDSZJfFow7ACnw6oPd/wljyJV3BU+kvdF5cSBPQWymFklZGuooUM/+125t2eZ4+poKjHiXnaP
HRrorResO2YSv3tmZLC4VXUXsG9wQQSHG8wqy3GMFcv0jmfOpPuMQ0daoCqxby4pQgnhndu4FSwV
E6YXY74uiIVCPovQ9/uL7Ahiwn0wUt439+zBcKE2hvoWuNNd8nThhskrbVE+38fUeU/lC517NItZ
aMA4GvvOVMf8oCHPMK/1jBY4+dosHwvrWWCi/JP2onHQxxht2JkEfSErm1En6UzMazCuSX1JWEYK
jZW/bBMvRFYcb778gPob+++E5C1aseT8sleR37KXJX+2r/aE/KvFp9SnctNiSZse9DsdYuNeU8BA
OZYUr/lLJwhD2ShQCctD7VweAcn8xc/8aEzTg8+mgwxgYkwrOnmb7yoRAOc//Zbu4319M8/N0p0G
s+qAu/AVNXoqANQuWeXeV4tWNIXcBxWr2IV5IASnXI3J3APjo8MC/YnEIvT5CnsyG7krkrE0QzRR
SP3jV1geTSoC5Peo3yMcIsDFlADookAQu8oo3ZJkYrz9x5UBcAL4k+u99kp1emYso6HXT8bmIEWQ
y9o3tI4vFhIerajF2Qfz8Evt63O1JDsgZ2V7WK/IrfNzuSPIipKe0qVVhWy/0OSEMERt+efhQNJN
1R2JseaMPwdwMpFsU2UX1VYhIo6cljAA4RLpujjZKJ4oTDOhQMy4uyFK6rNOIhdR/G7jJiAjumln
9LpolYlKMgK4YZ86JiVMBwyQNI8XKIHOfLL39MQuND/zeBkJoqgWinvEHogTUgAF7Y7BH+0zCvYh
LFg+0klGrJMFmC41LtvgF3m+DdIYC+lBw4oWNM/W2nJy+RRfsQMUNUYc4CXK27/yOFX0//sr3JkB
I1Dos8j/u6jos9/QrjimILGVo6PC1oXFXLym13CoRU1YCL2kC+HC96A/8PP04LiUdPig1Gv8sktP
DUzKT8rXIvOi23AN0S6ShRw6XxRjxTjisy3zX66DFOTXEqNbO7AjQ5GFXVe+QsaT/7x77F2okBO1
CNVQTgbsYXbiMf2fD79tIPMgOlOu5LBokS04h0sYGbZX+mg0H6Ddnazpd67N46v0KG/ZU920q9fN
mAoH7GT6cvyRPm0WBsoxpJXL11ahXkSIoGxBWR2tSUAe4Jm6Gikb6iaQaJFGIhkmLbqp7cDe+USM
n9QtKsVxPeCR1LQKNHgP4gGq6ZRnaNyxrBFPdMlAjBcMKurr7FWgIvuWeC5YtpprDQQgCJ+eVnRN
auW4zVS9BKNOyNCUicl7qaIJFH+vusZXplQlzEbED5G4p1VDi+cR7OgKMtVCYFpLOpPx9bNM2N/d
pHP1BBAq0ednUSNv4rOQJTW9TzzIUTZSAcPC/SALAuaBhnm/YQHCMBOpBPRa/zLKrB+hcW1SSqGA
gYS+JGTq1DtjzqcHp2+5Rv1OyClP8tJnxqLGy9AEhCRuA0GjGllUWnqsLxN73ZoMDDhtdDT/FwhN
UW98zZiYjH0aXmJ4STxRRh82NGzO2VVKV7oEtFG1Q3CmQURPLH80zKL3IsNmbEm7oaKrBn6E7Ini
IcIS+HzTW2nWbypv0aR8KFdk/8sHGs8UYxBJxQc7OVOyRL6cMn97/QVVviHVS0xhE50tMD37UIxC
PhchI0rm7GDZ4L/OMvX9lFqfvyRFJTekwQkQHlSoWMMrDGhUvMx/BX206dCnZmAScvhYzL/8YRPL
GeyI1YqCDy2Ms/6oNvU57fGamiDwgZnoEv/qRAQplGXEpvVanqnf86ozZcqwOBRUEmj/0g2MaJ4g
7gUs+NfTYNhk/VLv4ZbENMipV/yspbmd7NPRWoRT8r8TQO8NFRZabjRO8GJxQ0B3wryE8Ee4NFkg
mEVXKv3cFrLW8Mh2SH3Ahb185s2wPqsEBcIWV6pd6V+jg7Cml30qWJneE/dESCPqRbP0mrCY/OqT
ouyLPMAENoMDuqUYMbQxb7patH21dTaho7pjVHPZHtVplg3He/AryY4tFrOcoEXvfEHg4PPjbbRJ
xlwXJRKbHulDpkji3/CVfHDDaS9i2/J6MOkIBOkmGmJ4O06c+GId7RUGBb9G+FY9ZiQhXQXh1E4/
gy6NStkOwk/CdudIy5y5EtNZQyq0FG8nNFmwHEPmfSpRjoG/5eFOLeaHTkYV922A5igFvXua0fNY
IIJp0SEp7AbwKRCo9/pfZDwR0zp/gOrSKRNSjhiLA03pca/FA9uyGqL6bojammSKR8cNIz04SHMe
CHelOtB8oQgpzLiEnoHb8MsWkAWE05mQFUvqyb1b9wBfwyOztjypi2Ca9bFWInc6ugtA60hUULf9
/HWe/tpdZHv7rK3iJxdGNLMvyrmuhR2FvcOpXt7YF2+Kx/zFRcYUhZtdTSB1lT/uAzBK9MVZCKWz
v0et//3pAvT5nein3a8IM3p1wyF2HGIl7bkcY9osQW6Hh/RK3PCEAZS67XDaXWf2WWgza0pLvy/N
yimQ20TvQhzQnp1ncP9MA5gn83rb2ZfbelrsazRH1sWeOEWILvriGoKp57gjBvk2PmQjcA0T1XGn
1lReqkvC0ZIMg8U0GAYP60SEeo9YwSDysWq0lC8ZaPYaXBIdX7oeDFNawl9KnvkOPpB4l2U8mVVX
XOWpVUY7xLK7wY71lZ+zl5uI8miZp8PMNruWMPPM4hFF9Hdq75OOvlDKysIlsHrA8aQNQjZC2BPb
P+rESCPhs0XhVIQYxjZRkGgjWpvX/1OmAM+g39VleJDAnDDFWGJgOLKaV/JfuGFuoHiJwAWBU6wH
QMBowSAIL4mYyvUxcPgip+KWcwRpD62Iu/5LHxjJkP0Yw/HTPAds2ihbqQMOxlUw7wgOYEwcwkeA
VxjBIgKL2GvUAdBVOsMf6qwIXNN6Za2mEt8R3jLZKfgpe1NHBATx3pC/ksSSEeAp9nN3EmXTDBPq
nzgc33FjAnTwsx6jOc41i1WDpfLBVTMjxLpGAibNacuLifKDv5BheDP15O08HopxskFo0EN6CP/j
gkWISvSO2/b74Dg0AuZgApFJzuz1D9sxt06sofaaB8/vV9c3HSieOjAF+lXRjsExl+Y89eoaPTj2
DOekAL02KRskO/yxzy+RWeai6/U9tFdCO1GnnTBohtEseHB+zka+zDUYJ1bCBr4IsYg+2nuCydbD
7GtreanM32Np57F7Ximr79ybygvYnmNE7PGmmLtbcflC2p48i4Pxf6K1RmOdlZWuqSy+E2b9jfX7
uO42O1j37ODeQ2xr2MeTcdBfQDDF+8M/CggDWwTCDd9ZkFmBzTU3F0wCuTg5BAOKO+I9uOI7SSTb
CJT75eyPoh6KBL9wRcRy7wpLDVaXHM38Y76g5/9pCKFise+s0d1f1idzR5Za30Rs3KfPz+1NV+YI
FNOifd+tnkTW4pmTKwPmVoW7R4Yowwy0FuNNu4qcswFHY1+LjVg1hYQLT2HHk+eZG06AMMefvLS2
cHnnDHeWHJYxNpHVX3pQ5uoWEJe+9Z/KCkDPwOglu+IK6INHyudIR505M9zaAncixK4LYkR4gKS7
wzTb8VacsHyUoAbAg5y44dxhgbAh8yCBLfXfxgBwBoRxxin6mofOQX2wQNLzYL7wQyreZA/kEJAl
fluUeqVNyp1AMnGeDZFRJyBH02pMtg6gy1Hm6UED1WQ4L8ZmcYiv4JWn2US/s/Oek15HQ7CFM+Pm
LVuUSZ4W6pnLZOvd35cO+QcFNgK7mtYnN6P+XVJj8mm8IBDQ7D5SU/Qr5Oh1rTP+RhmAeamED6EE
yo0fe/Zg1AgURDd7fGCWVn8lewL9r5H/ajw470hfob9jYeUhtjHdF6l8MHgJQwzgq12TWriE/G6P
FzXR4irhItE4napnpxQORD2lxg4EGAXKNETbE3RjpJRazC4o/26oNHfYAaDqYFMtGlBPQZUZuRIK
zUgWhGiEWT3ky+kqItKMYJuJVmHpIFaBpS1KbJT2ShMZ1QEFAFSEUKgQjWFeUQGCikoFlEO7SLpQ
z0OMzRS6KXzHQRcXA5SSogZVM+f12hd46hojakVuC0170GJugd6UjqfFAH9dn9RY7SLPSWUsvSFF
RBMgwGBMAhLV0/Vh/MIJDyVpTIf5OPAZEPNzvO9ITufawvqMvBSw+SF2kbZ3NHumJsPkO0Jt5V2M
oBJi2ONRKPqOpNyRXeTu5pwePG0uAKI9WtVU29QzHwptGmpaOc2Gn8kv149CDWpzdjlOuAuYyuAO
1PRco5dVQxCs/AlyVByAqgeqqtRtqB6JAudTfSKXQ+Ge20w5i+IOqjASFJ8nzQi1lZECQCFNiQaK
1+NvjRiNH6r0Xj9/ZQ84r5ckCW+ai45Qg9xz0WLR+zrFn3ZUaNG4TuBf6j5S7lY/zkkQFBnzBPKS
rahKtlOqp/69nfp3OgP2MVyiBNCA2ujcEqqc9ATSJbostBjeUCO3yegzK2dgTibgAgimTPDfGk1O
yfBusz5RjG2ItLcvBepHPI0tWcWhHbHUxAv39Hq8wJyTIDOdH9GKRJGZyRqEkPSiWIgsnNnsrdiK
YWQNIg7yozgHX4QUTCzRJdeERjar5/+9inoCG7mkyXmNNwW9Rlw9K9ZNcnNKbNw70S3mBWUHmnkA
LET4eq3yVb2KJnJNmHp9htY33X8SZRJH2/dLmZemPXVtGNxfa5Mqdf9bV9dCBqBV+tI6t3NYWTOl
QYFNb990KtSAlcQdVKi7mFE+SPDWq98S9Nxyo+oYMAbRpLU/fbdI+2/z4+ifYNRIKdkxSZHkD7+v
Y9t8V2oGl9+V2X1ozdSka62lQIO9bFWZxVpUNr8axtxIgX5zSvUInigTQwHmAGtJRfXMVZOBbuob
MOLwTUDu6uEOytpCKWaJaTuBoqEZUqNiEI08Ha+xF3XAxMAMGTGuF8Xb5mtPq4xMM/vUY82yd1LT
OGp8118IukbqsigPgtmnjF9tNEr9yvlqyCn5TJObVAaTXMlXjZ3MI6/jtFE8UL7quPl2hsmLBx7Z
Izv7Dtzw9nrVfS8By195G8umNLeJG8Nx3YXfaoMMx/OvLR/9VDXh+mQ3zbeGoaxYjqaYqxrn6Oab
BnT8tb3fZshMtqoEgPYgKUEzCpRs+ulEHs6JJqK/ehwPpY/ZQXgZgmlrxINASvURpJl2bBkG5JJS
OqU6bFK56pQDKePBqZJCT6ssDx1ZUkdWSxPLK18qrAXLGzTf1u1SeCkbGdUf9qgxdPvUw4vpjYTn
J0LhwsAOJISSrHiT3DBmfiXzRNvX9pNXsJsKsIDNq8kWfpnj4ilPrJ4dFzr+Vyszriu8NHTvIMfY
/pC71Fq79crCKRtvCNegb9Q5dR638AmzMtV08BWdd3bKJEoSNOk0rj6jUOwXqHmAVTLRsfTMYFhI
Vs+sfIeCEhaIcRSOijidttJ3ho4M1TqEakL0sHR/ksjZsLFQ9mo+mWBvHtOWGnMUDjy9RlVD7gco
YpsGOV1ajowQvXtoUR8ME8xsmITtX8Ze6eUTEdS/j+k54RsmAsl28wkGgaKMdL119BxOeYq2b9GO
bRYql2WEI09Q0fJDQFZfb4ypuhnkYFaKkGaUjrKdr7zQcans/ce3h3VUjf30PYBr+87x/JY/A9kH
6xQ3j699KsNHkIZDL0F7CyVWqTkEAT1sqe5Qfnu77KLVkfwyp4HMTqqZu95n0SGHsMMPgkLAvKpq
4mL64+G+lgIR9NoOrF4X1OnlheHAuFa3oTu0k22U8pj+AqMo91YRlMNae7MyDa03RlBxBH5FD+JV
kwbZQjfScNrabGP1QK0vdnX85GgJNXqNuK5BYdD1m2CeaCvF9app4VN/fyvNtqnMcpdfTJmVWW+F
hCmyY19HqkgqJIvinf/1nzbaRrb3plzke9FSN2ygQYFqHJTYQnHtm757tfT1Ji+3nVghxKCqsk9V
8kJ02PCebZGBH7BBobV2qjlv5QW5JZJQZ1QRx9Ad5a3rFAEyZdEy1YduYLIJQmEheF1VWPHMt2xm
2NnRtyBw25beTGKrSEdq4utOR00mCNXQu1A/9UIK1bZfNkTfygjTuYrb1sumOBRptbbUY9IbDdUc
/1NFR9mSF0HDXv7jqdHS87D1aw1pWEUSq2yoXCIpjwfco3ksR/afamcZ9Af66B7bG4U+tCVZR7el
0ODJhZMa5lSTChIhFHjGnbrRhkqE1qFOqhpksbwNky8VczMhgJnltaqA93l5FBIqzDPTBSBGgcmr
5dMx+xhVh147qBxkAuyIZ9exZh/gFFluz1HNkDrvffFODq1vk6Qpo9CSx1/M7ikhFuZ7rbK5rTzc
VVsoUwWSdiT7zUDHZS0YVJlBjc+xdHX6lYHuNp/1myFlhvEt+VSfrtXQIwx4iz68RxW6Az+gjd/v
nV26yTTUFCeX1Hn7UeqdFkvFzExqckzvc3MpHnoaOLpcYdn+SlbhRBHciKITdauW7rkH+y/MSGgs
8o3vG0h0C2YrIDuiWS+/0NlUzJHfBsumSDZmCG+uzUrwrHo6ljW2JIZtIEoYUrt8f5J1Healg20G
mg95gltRrrKvUqVBpiQr1cZ11wb9qlM8zD6OfTXfZCIvJXyNOq3Vt4Ukk04hKlyrYX7oxDD9bHiY
hazM3txtVa23WduOUle5GZ4+lINmnJbvga7mo44dbpoEdErkvgaqV1EOyiXHyqyDH0FUzqadtgSj
QEMJg3TKa7WMFiIQNQUqjVS4K1vGW1DpzF6KPPx8dPBoJdVJjxQZeck3+ZymoJgLQJIapiVzS/FL
l3HlrUOr3wCONT3QCFTsQ/ZLUcKODXBtIusT7C48gxw7NsoPUrDBwNCQ5VXtQSrBmmgwY/nN6W3k
Tl2JLVygDw2cEL4qEj16po6DzmcvfJ8K9jD1KMiwUongsFfdCkEWVafuF/Y9Vx69cCo0Y+yWI/T5
kmjiwRo1kXAoZbokXwip1SwludLl70YL6lGmvnuRbE8bEld8Po32InveSA51p/Ewwgqq0eul8Fdw
Oi1QhPoHN9B6ELftEDGrCSgBDZdgiJdlvNRalKlUoBko23ofwCSkVkaMgA2a3CW+3jwQbl7pNDap
n5rus1qffkx13vEk9qj+x/nEGSg5s3LSd/wZv6lnfin5+UiSdsz1C8NMTctnVWAOIiNFdUxCTFzF
sczryyjLmRHofTUcsGNJsm5qKIMK3daKG2vjh2h01Llhq/3QKIa+6Q/fRdtL7LyXGNT2Q9bEoLb7
lW56Xe/NjtFQQKPidpohYhJ/06OaUjGH4QUKXLu5inZP3JQ5YYM+9/xP04tV+qLpB01b0QyID8go
kavirmzTa1Mn5BuRNqAaWlBSrCbAsghOmdZFxY8uJznoSrrR+oQmWsL/G2IMbOsovPShvMn4PdzY
oH1SR+zqDmydpBx45tuPRi7Z/jsSYC9z+bJq511Yo+9b2nztzrwQmyF9BaM6i1DUeMXEaHTvyldn
8pEAdcoNlup2D1o0vuDsKhLcJEMc4L44T2CNDOo+122npkREvXmoDLQB6NmxMQTQ4bwHNLidaoDC
ce89YKVDOLU9GkPxD8JK/WJqDeWxvQidD+KpeH86Mn8ZOmW/7Nd9a5g5cAp76rgdtIPUEQKr6AOA
GK774u/lLrDy/nfgb61hMc2czGE89uW++Bsgxr+/wedwgHVQt9Mze6Zj98DmdI2+1Q27bt/ueT1v
4A3iYTxsRnhY9IAZDMFkYZyR9epxNQDg0Hv1rb7EMbB56OFx/Mc7XdTfBuqM5mYv77/69bgeq3g8
IOk44lGMkB7tG+POACOmIYLnXSTM+4jr/2FWu0Gd7W/BpskddgZaD+PNYTYA2jTQpovrmaAQ97ZX
rbfQOETr2LSbo8nCHVLAADQs98961xsBrml75B3HM1WUXjoA8HNgjz9YXDlRVwKrhdT7WNwIvfuZ
a6N0wLsc7wus++uUK4Dro2JhwmdCXpOeygfbHmCWsBryFQ1TJDejUb2GjLAXwMLwLv6xj2BUZJrx
DMN8nqxfvN+AXwlG+Vree6O87zt19679ragn95qJ271zL7vszLv7sLs3+nV3n/X0+X61v2vLZrS6
g0fpr+pJeV3Zzj3tPr3ehsLXHxNyaPeetGxHQW+1Wm2CTTMKZ/dmdXe7G3xpus3fKtow2fr+38br
re7FgAZZV5o8V5tn1tUnRM/F5vkZpcPVk6nW9XrPp9TD3Z7XQc9aQeTpyzwv30Gt0AHzBiQWnBWj
xx1W3HLA/04+D0buuHBwOBtLCzYScCHA5niN40a9zijt6X38SLow9VFL9ybZ0psEo+80vsf/WDqz
LUWZJQo/kWuhMsitzDiAqGWVN64abEBARgV5+vOl/+nq7qpShCTJjIyM2HsHMu2wDkJpU+/0U+H3
x/mqAirAA16lfuzfAMUmAWpzAGI3SVA6o/u4wuO2a0Crd3Pw8D4OaURL1sW23M5t6AdgPKk30SJm
RhltD1Fh9DpVBjyrm39xbo9bpCxqJCyAKQoSUI/GK0ms/gNUllNv622DfPztD7nY4GYfUp+aqpub
SeEHmwZZwJT44jcT4+KgEvQep+iN+KSObNpl3MyodCI0bo2pC0/QzfmJujk2nHwDFIwBawnc0ruJ
285L3WGNMN6H6I7Mna8pUQcuc+Fn0T0UKCaBoYvdi7NwwM3teBr8L/mT/fAJPGeGirm2x6DbibfY
SP7Lxx47d2+0wcqtobiv4yjdqs5gy9w/+ucCinnZpVvlF2YIuTot6P8tduMnaJz0Q98rgbxTggFA
TsoaAs9gvl8cH37+ib1xXr4WCHg/novdEbH8pdMABmm/FHp6gVP7BSLEPvd2WOzibbqd7LVAwVDd
vPhbCVBQNeGw6GDzVAedFmgc089sO7idi1t3UqLMIY6yyYFJ3+3SL8CItE62a683UM+ExtPdeLqj
77d7B5zrY77PzqQHiDgWZ94mvwXsFdg/b8S7dlMeb/viyB7aUeGTdic17GA+ijD3IiSesQiz44KX
M/DaeiRIlW8CarIXA7X2K/uOmaCEsU3Y0IBYZmhQG3OMC4lYaDL/vZuCb5kySKmw4dTOjSc/rkaX
BdhILWBPjA3+CfKGW4LcqDkm5thxyZmYCndTnBcUBTYtN4U5wvDw+pyfBasJsoVRWHACEfIm2Gf+
91XZFMq2xaczsCDTVeuI9xSqo2R+bqO+5xrlTgxLcWn4TZspdV+nq9gfVwsP+QtTDEKCS0v0Lh06
ZENOMGxcJVIgos7oEcLJdBGpnauI/YruoqdCkQYoNsgGwFRJ9vRaSAgfelZxRAKRUDywmLC4Pn9I
x/FrfOY/XAxiSIK8eOVtkgMig0SqWeRqAf8IeDa6Y/bFxP0z78srKEYHooS78CaWGo6ndnPfa6ve
obftYUWtPd65mJCtLTKI9PJ7RolM60q3YOv4gjk7d5BACHUL9YkNR1ChGoThKt5RrDtYwN5Njdps
LFFWvl3fv+NwRK74u4OIamhsPAhK/5ZrFIkY1vvnv9nn4nfxKyAR8qf6mR3Yix5uURpmh9Ij7zb8
6wnSnnj0m+nqLa+OKhCoDtHd7JywVE9XDhfwaDUrXl/c0aEmL5zbcEbs/r5CIneFr8KNLTxegfBb
WSKu/75Rk1wYBODGnW4FmVfckLglvo7lETmPgM8Sqs+gA+PJb9NjzDNKybLoW6QHonRDfmCjCBoR
S6tYVvHUWPkIWvNvXKfvVyVLrJhTEzechVUcRxkLsegpdhnhM3OQWIczV5htqrYyHlVGJhoCnI6i
Bkb2PgIG9JLQAqen6ML/R/XdFCO3ZbZkFvhE41Bi+ITZpMgjD5BCcKb4iYnC8BcnFINYrLmQjTyi
LvwkJhpkagBkvLPkZBzLBONf6wjjyynFL8iivt8OyEAug2EZPZcRSMvlwRuWYWFEMGXFb8JIv//j
288h8AKPDPYy8Oxx6R3Spcc3/to30z54heXZns2LMa+AhVweDl665CfxxWV5mb+cRDZ+bLtdbhLj
wCcqm095tcEpsQSHQ7yMYFvHS7s0Dpw48A6ed5i6NCDbiTP6vC6aRUts8Y/rYFDoD7aUhscfLsZ1
Bi5VGh6G6EA0n1/G5fJgcxO8TXt4/79bEJeNrYgp4nmOF3leYSy96zWKl6FHIz2bAzgH500tbjIK
DofgfOaNQNyWd6DxdmJ4gb3hjy3+BBtxQ951KZrC54jFr0JvGYVL79fhrKETiouQvjbEpb33aThS
PGXxxRsOvcV0FU8c4BP3IBZOsYQi6cZPwlCKRROMpIVCAq+JERGIpzrwdcVa8I0TXpdYB4POpVOX
1ysABGzZ9WLy/sTiPyQLTIaHExyw2GL2GfC+lhhUcb/0D4cIMxv8BEHwI67E06RTueKGd/lOIar3
Yn4zPdGlLN5RRLUiWi3aXnMfYtwSn7PeLeZ18aT6QuKzmcUQY3HA5OMioLL7Nv8MSz4lFv6biXSQ
kdgl5i2xsaHGwgR1bhJMMi/L+/ILiMhysBZLVCSWzfIIVNMEY7tEHlC894X4uwFmm38kupbd8jfk
zoHs2qI5CQ+FU8Lpf7oXM3V0I4bKL2NUVTM1Ui6mW8LkIypt/J4e5tMYDPZFS80I8+UpDOXlmu/5
kt/Iky5/ZfFTqBkn3kmNdchrGHEjlDmb+Jzn/HJa3sBehwCOlidr7dDYMFrqxm9rcuCJVXm5/DqF
v6FzjbrllRgQC87TIKLFF/tjPsZFH7Y4juyz9RumDhbQXTrYSnIGHL0cmMmqGUbIc3AzIb9lxpUR
8WRExMsrA8GLBg7j8YkXeEm8do0cZlkp5j23zujg+WEFLmYUn4GiM9KCA4s2T1s8GTHDeHA3k0l1
tw8YgsOhdUaW9EicMRJH8FNqeQkD5uqQxXf5HYDOTrx1MwtMESN+XD5/uARvciU+wkNxaQ1JcGNi
XKnS5155Chw5C6Mouop1ju6jcjcHixl6OAj3UhgaKnbwP1THVQzQkIw4RmF5COqdMIEejWMnIjxj
DrnvaV9qiaa0tOzOubgN7iW1eJfJ5fDRt8lKd8ITvZl87CBMJ9U2/7vrqXsYeR2/RHyOY33OgeuA
L1IbwsKIu/TGlZgBg4sVEEeWjng1cyIWVft9zMj0vRbH6Mq8dsW8/+82RFNoxxzvRkxtJkwgzN8t
4EPpTlyLi1N2kkZyKj5GT7C60U00afO2H/wsnhQMTmYPncQUettUhBTeB4j+Bp4q7jMqKHF/jfC9
gQaJZhrCnaQtNKM+0nbxNfyQ/WJi8zHxOIQzLm7DPLybPj2JlxYhz088Rk80oXBorZhmXCFK7Cia
GNHh6TJueP3/Z00CIBpYK+HNMYDw/A6c9WaOWH8P51V0C60Y3RRLIewBH8VxEVIctBJAh7isgF1w
ck7PnodjxDBLLdHokkc2csVlYtPSyxft5/PD2wX6r2Vi2VtFCzPqUCcRJxNffOAA7o2W0/qLufiK
It7ai7f0Lcw1GscL4lwJTuHov+zBmDvhxcVJWYbX1IhSNjGnMIK/STpweZ0YhcMvTAK+yPysrpG4
HbHGsfCIrvr/GfVtKF6kd9DVwxuOaGwkACd4nszK/+YwiiRiKRWGltxC+L4psAgR7EmmSsQMeb8p
bn9iwH9kri14aLolXIckAJlidEDocIGM6Ao0+qp6wp26hsJcgX6yw/bLOQkjFqaGwxHcMU0QvYTb
ywzkLx4wpjL2BuN0EvYVGWPjYl6v1wnKKqydWBx2J8ZVx3yGA02UWfBmHiaNszrC2Oar8LRWnK2w
2E8AWNn6Yfd2vEZAPYp+dcMh8gV+YYgaK5xvpMD5FW0VfSqgL9eQphIlxwjKrNW0Ea/PCNecp1+e
gGzz1tRRl6cT6qInvnMnmjF1xt1pFjgkswwHi3s6AXNc88xij28HjO7ddTRLNwY/pANEg7J1CvZM
XYO98GgNDwa8MmhbAZFf/MWbBTndFxqfAHVBpkpfc/B34ObJtv4BI/vhwMUfeJE3tqVZyZ70FW9k
lmB0vkPgPgBa1ZDXwZfdwd3IX+ofkG1g+OA2bj9SCOgef1f1Zl/kAwQuT1xvHs3+0FNy50LrAqDH
YbHuYgHvhlr4BwRwFPC7ybckcP1tT/BbNJqfR4S5l9Nz8Ylk22JmjGjlvIwexfJBILhkNuUIG4LV
pYhrbE5BAQBBBGKBLDzhuIsVI1QOzYEQP8UhQCRW4m8FIYNFHCImOHQYQ3s1uH0IMJ0UvAKSxYf5
+fZPhZ1K6PJT2SUfyb8HCI7T7ZT/gOH7gvb7/y0SgCiUqADusht9i8ekpNbfyizk2PnLPgjWbKTF
As2lbOmjxQERyCDfs1mjFEp/rr7eegQdRp9cOqBwUvkCMI1Oq3H5AhgGIhJsGHeLrM2AdSzOAINF
eh0ti8aAGE2A6vw6q9cFaSTCjwJbjnTJ5vKFXo8Xb26n9is58Ygvf2Tzw+kZ1Fv9eftoqEVHMS6E
fs3H1ATXeQM/AekNKTB6GiIijpNkgDEYX2aK84PK4Z8Ohpu6N48lndgRCsghhpszqJ9sjf41xFPP
iJT3BrF6HiHorx5cTGOgZFpNLSDhE5SGCb8hMtxT/RfNL4G3YhQAcpKb1zdJrnlfUktSm9sZDKHJ
/QUYM3vZs0reJT1CFU2+bjvUzJHe6epk98oBu0LJq/pFqGR0bqHObEBdwCX+Q9SBcgQBDeYwPQOL
IJSA0g9wK0R0iC9hLUHfoa8znRrsVMEh/vcu21jR19hSjMjU6NiTwzAeTVT+KmCr3AAI/6mB3Nml
M0HogaoUdHBSyPv7V/7VPA2Yle1IHRuind8JaPB/KO+RR37C9xGUT5QHKHm4gNFEQAvJ7zf/ryDQ
gN+E35MalK9IqUQCxFMk20VdThWFBmQwAHknAKjAIhMJbRiSwDbBlIvKqFMRqAQFwtjHwYREDTUb
+uC5ghJLToxKBUxyOAiljzjXjlVU+wGKSPoCTrgkZDH4APFzBlHVCUUAKlPplUlW5/bLa8PfjADr
Xr1Kg1Aq4K96RZUAijgcaaAZAjaegQ0S5G4h1sSCvgfWAaoL5oEzdRqLvKmhGLkLXspN3NbT/fow
s9v13J/7r89yffsGGweudrFfo3fbfsp7ea+f1b0Ell/6nH3GYb69RdW2ipJVizA5ctUpinD/qo/8
GzzzTt9MzqleECCekrccXtV6hFTDGo9IKLJLwNSASojm1awEoOkbwb2ZfVU/IF66n4FIDjq0AVn/
P54ByZj+W7Yg6kcI38KMad+A9mByqhAq+9Z+KaFKnDFE3oSAg2KRmDPBUp96kIoRaEpCllD4GWP3
oB+WvSNDp2XBvxzA/VqD+3Bil531Bpx8Se/jMPxcgOveXW3XfLQ4rh9TRyGQUh5pL6nQoQAnuOzQ
Vktt4Pz7RoQia0phiv2Kzpo2wf0jKib8LYAES8mqECpKdQu9k2RO4GgO0wrGy3ylrXhkkx9OC88e
BJ8ClXxSEwKjOc5UGCtwmnCPoEP9gPJN9jUt5yyl3zsqLKSKOCyu3Fm8zKiR5KUIT2R8YrK9BQ/V
OKCedIQhv2BsEUBv9hy9kcIL0VC6BDrUFnTiWkWKTMR5e/jLqM0jd2qT8HydoQeAJiSPVJ2SH4zz
5KjhhcxXMv5kbgESpsmE/opd4Rbbt0QKOSRHc9Pdk9y5YGuof6nQUSh21Mr6bkhkgPcC9okwqVAG
QFYATgX1y6+sd/fT4vCElTbsQTU1QY1mkWo0B2YeMhCChgxPuc3deIWK7VFfjZ1A/nPTOLNXifWP
Sgc/z59qVX6qQRKJENFrCY3E6azWJrCzTdGNg6S/yfzpGiUo9IFJrENK/5OP2s8I+FpQSMTguxH4
aiPVpx70WzIkB+GF/LNYBvCEWJLpAoSORjiHYSekTICLoejDcwWFi+ITDKez5rZRAsB++yA8le+B
+J6zNy8ceTIQmz8zqEZ7cnMOgn3Nz3CCmreud0TaT/UuBrb6PYN0/oEGx6oJKAuHVpmTruLVsGY2
UNOXcUYAkp2UCFZqIsJEjJlMapRGrw8FPp2rOiRHydokmECdrXh7JArKBir2MyLqFbHU+376Q8Df
mR5ko6dGH0W13CZEp2eFMDL7zQ4/U2R74lW7nXxym5nbBRnRBLgTFkWYLXX5XZqlDXEDWzD6yCqy
D8Z1Py+8DvcYHHi9Ye++kwliXQg6U1KYRBYC0UTISRq4VZhqcJLbbfI1hf/3rjrLvdA4KCflOSNo
ehExYDMPZeiVCRPxk9LKRmLd/Nx5uHMPbrkr7/R9QYHdfotJbILMr6/veHWJ+rDAFRcbqgai/af8
3pAM2JtUp6TiKBAWZ2pqdIyIziIGuKoQ7dO2bCkJ6c6IeyHlASJ8V9kdeayOTNrsTB1rEzu/hu+P
cBx7EH0rgW63YkclJLIIWecE4i8JYkLD/RFjjk7TBpVC1Ac/8q/pgZqbpm4B/HJQyFxXSBo+VyNi
hpgBkg+ZW/oXGXWKiy//I+M82PMAdqq8m+sUdVqSPIBcDrfHxNgIfGF8ZlHEjA0rvB2k0+2R6aRb
5IgfUQoXj0wjJX1IlAT9brLqfehBLelER7MJp/vsb4g+M7as/oOlrUY9zZjaaGd+C6kdxBUdDOJV
OPr4uYqj7CgZGBDZ4MmyZMcWStdzYpNzW/azD1IZ2ffs3wRYsKu5cxcxFlK6m/vq6U/9p3BFeptQ
tHMJU5+SLLoSoGODIAqAZTTFwJ7N7iYVtWvNJrnH2i+tsQ4sX8oP9dw1wo9vbwEnbAeuWTsJ3Y2F
UNJ5hgjB76s9/gLTSiim4arBPAAKcxdsHTrmAYCAVOcbHY20WwHhz55WFgqFrCIw4rAJQhkJxTiP
YvC/zxh0rFF8PMjJfy78Jix98mEsbm9k/U+8Yxor5IREcrL2AYjb0/WFAa0Er93liFb2v5mfH0TC
EVn4swxwk20Fx6PqQkQpAF7NHkMNFsHrU8I43V04huRIH4SYKPNCYkp9CUGC2990/Tq3knFjFAjK
EyZAvmoociN9wa01FvAKc7qOXVJB+GYkdnJDZhjiCJbUll4K4rZC7COs/Re7bhe1NvKF80/Vv/gP
pwnueyz7Aym/Lkjds2I3XoyO1MWf23AGHMYO46wlq4jUhtBp8dBB+6B+H3sXD/CixxsUyEI3ABbm
Nds0q3zV/sbsEdlCrV9Bxa7+/USxkN48pUGGqHP/kKyaUfaWWurPwjTCGMRn2ogJU7KKkJXzqEi+
IglCkA+Ul8P1kS8yH7sF4TyCQ6xZqX/fzwmOoxuEesKhak0cvO6PSIcNP9cdSAdXNqfuUUN1RSZD
+UnPcJTQ+JoTxh9dtGHsOEoOOgoELx+Va3Jx3sN62kOgUFKyJxMNzcSd/4gVzoZmRmkq67XBMpFD
jlnqyLzpvzrOEUnBET04g3LC1mLbIutH8WYKwoOapsQqWdoDd94dlHTZf8PD4XsFcgAMLiMelRvd
RBx4cWw+tSDddih5kRBg6pXR/UBCwH2Qg7kzQfOwal386oUAVSwogkmPtlue6YBKm/rdpebFRyYt
Kr8hu4Ozxl6ggaD98mM7I9uJj3r5SH6rvfJTs/gV25kvO8pniSpJE8rNdnrA08TfnLGfYTUDJd22
iIZUIfuanBxbvBM5QvI3mBn8STTJaiGgOPte/KMTGLcTDBwocWSNwvsffjVNuxYMilcgEbtjILDy
/CGaKJHWZxxNfllY24/nmkCXUx/ZZGHPUKG6tLD4+g3QZV3GhxhPer6xESrElrC4n5rSm1PawX2G
PahsJODYACdBuntQsO5pI+DEfMdk4Fd7rf2w44O6nzooqYZCXBESDaBoNnrVfu7iszw2uj1SrPx+
0H8TKrM3ZNLJPJLIoDCpowR3rL7I7CGbC2kJUUJBVE5RWkX3FBkoEsuswoUv5vPgX9bMag7Hu2mR
7qPa+QcZ3eln+wHKPAlxNFqUr8A3WJpLfdmSBNzgZsyWglhg7BOuQdECQ9QegeFHuDM9wW8oAq70
AbpTZuPB7Gz/cU4MLcAw5ic0gp/HgGJUt5cFDBynEt8G3UZii6XPhuDFwkoyPmVPwyy5LLEwKV6u
4orjElLrZCtnVrPXT91+vsLMgpM2BpMa3iyOWdRuqRHNckV0gdLJpPwf5IZSBBbvmBE2UhvM2eii
NONUwcPhiiykYtcWQCcrzlJvQWmfHcfDiCU3n+tsW6LISHdXy1gimcVqFz2ZqL0DgaWr3iWVjhnA
BHZV3QGIif9cwX3BLIiuUs2HXXiPNbgos7WVqEKGc2E3pK4oWHSdnvBTu2A8JF9IAKXgDViUWFPZ
SakvpxvXyRQDqiKIMzlpP0JEc9NRR4EkhXxlz8UOnWLzVB99Ojy/x+6FFmiyV0hLs87hpjr0Yp+7
st/73W+MviOFfpnIU2Qm0L7KJQBE2VYMoSJqxbRAnx9vG4QYewmmC3GDevMQ7N317Fv+QJxPqBYz
x6hqS6lyK/sAFbuFdhCh04JIjVh7sT4rdsHUa8CluNys19MqyGzeWes0tIDQBdze/pTP5HChnPPz
Kwb/hjTAluKl7GSyKI5eQjeEYdej7dhHuG0oB2W+tnqiAFEiGoFfGs3x1VRz7qjBw14wN//mZCyJ
ZmOiRCIx27FmUqR6R6UMUpblFrbG/VDAn2FJ4Yk7ZHY3cByBsBE4Ta3+eEGiDSr6J2J6witGO5NF
bSbE9yafsvVwKiikTEI4dZR9EOMNUh7rAkadLVo5cRUoYR460OvbP9EekrdQmIUQkYSX/t6IX/we
NoamgSM3yiP4gzuSX37mUmYVx/Jl9y8LVEP0PKDpNFGs5m92ZN91xqVn7p90IO7oFFLwkTA35VEN
wXtSSOHe7Dt9C9TFgc3ATmTAA2ZKBLNjj6YNDZiiP+SUlF21b3/SB9pMT3SSwGG/mYkURuBJCw5G
bVG/u4/qnXZ6HGMf+wdLkhsjkkdgRfKeLrUtB4N6RFhSYhqgLZC81FZsODQCghzzmlJnAcqxFiHH
h8sCZZsBKrZ2A0sRSK8KpwsnfhPH1E8VEcHyiLjcfnYtAOs0P8RcpD9CeOpX5r82xAKYpeyS8CqR
OWBmJkFzAtoPgo+nALsAw9J+9FCXAIDOhecwhxIjfYxoTfZHON2x0V3M+ih84meguZjHhVXNrPkK
o5id64WFmwXVcPOkLWiTLdkaYGjxpVOH3X77CYPCA8ruIdBs3j4Elzcg3EUUNGLDiQpJu4tRnBDL
mE4kYIfUbGlND/0GUZI3lAExz+i+mm8mxwr9sc+cIdfB0E79/3x3AT8hZ65/Epgp7hYaOIMoW84k
6YLHuUUklFjfFkJgyBJCaGGtrpVN5+e4viKYCu/QJO1vpYdmYikOKTKgIvSS9gwrgG9NOPsePSbu
AonGGnUHPF8c58npGTy9F9gy1Fy3Dyf1dRFD1aK3JyPGTs+6PdRifywM055BITRYiKMbL3v0pzsF
QEHpvDcd/xcipcIVSrvC/gHi7w46Tkfmpq7+iXenCJVEMFt2HhDNbNmsXqAEDkaLTg9xqxTwCft2
/tKFXI8pe2RsicVwVyJsnKJ0OHdvXy/AiiWCck34DB8RtdtATiRwYY91tW7xl4oNsnkEHNQv2JlQ
PIlzjoT9QRIvLIYQYuJb2lF/IJrUAClezhszJjcI3prIIGTtY2fa3TpB867MHY1NNKSl+8WUiTXM
neyQrS8CbM/2eS15zYvi5JYgHQKuFoKh6YDLFq8e32qznBUWccYXOqhJ4qClE4qCJw964OKLmhdY
n2I35wH30Y2K3k90fXxCdhJjhtvmoswBOFk8XMK07XV4CwX2QlXPBA5engEw66kNSQrUOfHPVBRt
f/0bfyG2zc5S9EKbc2ppfzWaMZRnS4whlLHpocK2uxGUYhUdvxZpQ2KVi96IrwDeJ985TsoKWrZQ
5hWSqmxN8j/MH0QgzF/yVWyR9eKukvXc61cTu/cTYFkJCllYfOFVEs3ot2L/Qec+vsuIMjwbnqfO
iJh9MBiodEfSLT9lnUlsn+hxdmR1YPyTplwVEdECJBg/mz17JukKdsce1rN/DahlAGtZhIrSA/oK
ihtoCmzVq5oJpcR3IILQU/AM0CpNiVy1NumVFalKNnlkjA41ZPUDeQkRyJkLPIEPm7r6Exb9dwZK
9S1LhYuDkjArG0nC5kT4eEoFHRGLTr5VfRkf5GBOiP/fZDf8a9kexCCbCEgiF1aF6Bt7T+8ZYJ8e
o6P/TFcM20W5rlkzCXwGKAFfiR8zGiHadavnD+Ilq2yVh/rv/JMGsMJ1uNQZkeCsW6nztLP7W4ML
ywxQrLLMIeT07fpZW8qzzLz6MZ3ZxcDVLs9L4/T3lkKNRN1B/KeRUkkIeaWFNelLGP7zatNwzi7W
zaTFO0rUUado/bgFv+iq2ZW6FK8hyFUZRdnLWW2AeD3v7BJk/funhRHbY/PvpDTuz+b0nBEbZqM4
k1kqJpepmSk9hXMflO2+EG17dj+veKgiQFC5rCFXpYGS1+633onzcy3NEmfSUVT4Mmuggxbjz7y8
jZYUT075SHm5x0y7uIDJVUnuneQ+TJ00ruBdJq3XgShLh4k3U+t+O5XLguJvkrRSbmg2PKWByNNU
BS+stYdeWwBjrlPiG4v0e9r1G7UhW0OVD1Su58Oums2pf7G4hwulBkAxNvdoMsIO6Au8C7guy6ae
KY6cL9bTbk41A/32nT/vyOLVl9yVHqGaYW8TSa8NVSkrS+tuDWU2KfF2SZCluzBAihql2mTkYTcy
4oFahyeX3xeA4PHeOxYsqTKnBdwQpVc0W8pkqx8m4AKeElgpybzlXTRNXquLgiiwnHLCifSypEtF
QZ+8sbR73ZhUJ5svNnJel2uKryCLmOEQtXDeJyVxXH4pCnhg2r8ku7DVS16pdbljEufx712emXJB
8H32VBur7vWnVV4Sya5fMY4xhD2eQn+xJkX9cuVBQ3ewaudOpcAm7yf9guJ/0sWVJBAjQ6M6eT5I
HzNd92f9rHOl+YMaqtLMkRs9/6cXgMKrOwpEr4k/zGbH+djMVg/lQeXfJ+SI2a3xKXCXmlmLZtAA
I2OuzNS93BEU63FDJoOU+FpZT/YZ+/uYmXPPyudeVl5z5wbJCnGOrlm1lQ46IqcCg6ojJ0FRcaPK
Z4MQeHolhOKVfEis4UYQScsp7zVp0s2rJe/8kBCCqdAGeU7WM4JGeYWQpzaXw3WK3k7ZfVJZLywU
/LVFRUl4HUj+8/UclzpCiNLLXADpR+B1yu5ZsfNiCJ+t/ML9Lxfmwk1eRjPuKnL58bHWgg4ffkGs
WLeqXS74XQed4qov5XvR7TXAqrEB4dMernJtXdrTJPlHLTPiJq18HDKnidE6kRyZBNPNzsZ1zZl4
eq87IljDR03oBAWIHIIgAICZXSG3UK0hjjrFM3ZvSuJqFGTt4eggz/d1Pz6xJf3wp91WD9lL+s2i
AB6e2rdsTnoHXsndj4MpvJwYGmRl/ytlN6Nefa845TPsEeaRR9l4KAHDZlX0gCkQ2+gp8/iyG5yo
F9J6Q+683P1D84cU5TVhAV3+1whe5YrZsYz2Vo5Y+pQ5AP6umxhV5jzGXx1HryM91UqRCy1XTu3m
WPUEP5xhRmWR4+PSuaMaVlAOOOpRbPLKluDTq681WjINAjsPc5qUmyfnuWdUHkqsicaN14qTjYNT
xjXVpBH07qzicnyss7AYarP2RrUIkF6ScIdx1xUCHdPLmhqk606b+Ema+OM4pxQABaSD9g62/tFY
aQqQMU3s2YNyLlPJlp8Tm3Hp3PyFdq4a0SGWjA88hUVdlZQ4WlAKUzIpb3vXqYxLsGLRWjlYT5r0
ildJoxtVDSJ9Kq2yG8V3IyUeTbnzZMT4KGWPkvYDj5A9b0EdbJiQylTFpESTWncUrXMmbcK2EAnt
F1wKZiz5Ou3hTqSps1hR7lQe94oxPmNbfaGfSq2m2zyFfSdDRX2aSYOIz52yI8NmAncb85Ut7vD2
h61QLY6N72rmMeKRJOyqbU7tz3t/X6KuSaBV/WhlRFYobkRS0bReayY3NOcM7e0M3wYrvMC2Vk87
jySz2dYEicr2oNXGYlrb2ZcGDxMQv0o6UFWsi0rslRg30kk8yeERZPoNB21YF0OyGpx5V1PZWLiy
xE8fmT2jRtmU8rfdNHeKxwOemexkpIznib8gh3Div1q6oGQ62RTPbWpKWSAXO5LQT2qCo49O51+G
0WkkYiOkQoYGxr6iB8pM28IW4ra63ydjV683+osyyRL1/hrdK7O5EeO9wE9+1qsbPkeRE8eUmO6P
gHMasTKInizIVPVKZuoFMasw0XGYfYre/0uUi13JL7ei8O1zIJFEheJS51zXiSNBPhM67R/88GQS
sAQ224fnF391TEVZkdyfbmbrC0KWTDDjXriTaXBpUBBq0EUwqqbyugklVp9g4KXUfSQTFNk3zymD
5czMnkLpNYuvSx1IaAYjWtE8Eif7fM3Iy+WqM8Hwp0XtDfebz8M3Jfb701mzuk20Fb1NWT/mbc8e
JtO9WUrZc80ouwbOsu6m+KV54mXmYvU8T2abfObBE/yQKVJff1WvyisXd7++16s6Pr8elVMnw4a6
srCK19MZ24RXSvk1b99NtVNzjZVi9WxKynaPpkTQjAT2slfAFyHFM7OhdSGzRPhC19avVaJS/4Mc
LyJWyG74QwmrDu34mXG3HiTI0v3gpMnCVRXNu+BoYuSyr+78YNXSz1XqyxpYIE3BMznByrTip4qG
h99o25r0Z5I6rTQ69X2HBBhp1JkBvZdyzxgo+r6Nzbr8jF+DOS1ftpwry9cTCLMyZUwie9pFKiH+
zLg8KdiF2ew2AxzxbNhy4O3lagT3j3r+J0lEkkpiQQVyhl1jlffdPA+nry4oSsx8CuUJWCenIeXz
+sifQUZqVj21C1Inl7Cppd3Ye/fhR/+IdXYwu1Jz7tjZOBucWCPMdt+V8MUSeNfFvPfm6G7Vh/kC
fsx99ElzI8I2hzYI4kJjH758URkw7Op/EmEFlaqYKsNOXs/LwZKq3JoRwJgZGRoWqA3kXygJGaWZ
foplWK8Lvw3KePBvSbEuniSTB1xT4tXDtqxcDQmZkZCXDBkqJ+mP3MuO+VOYhTkrAcAky+dmVLd1
sDjJldt0mV3ID/suEYe6U+OMWsXs0vqRMqSnB9uQzO6lu185M/p3VAFitJCAstgvgrbOvLRypY5I
1Z4+dRnkBUJUoTJsZnkWtA3ynepojTnV1FQt2mc2AiUlhbgeo6tOZHea625C2BewQdkXJmUyET5Y
asRAL54xt5j4cbVYNkSYQOuwFt3msTWfSGBbVLMjuEXQUlDO67lXp5KfQrYdr9kkXs8yErRtsWkf
0gbJhpfs44tfcPUXiKNBba4JOBcUvlNtvHTqsjW3uy8TRJBRgGqydNsm7Xrs2dU+9o8nXn+/Xaik
4owbO9Vb81HK8H26yyqe18bQfHSj1Xq4tl6ea+5iTCz5FkkQ18dvLOpmCu5WGTcKi8HkOGz7OGxn
uP6LaEQ+LVZyq0lIkLc3H+21+8J81qWVzHpLf2qWhE50U/4sutZueDpY1ESDhxjPjSbd427LKbRM
BCr6zBuxYUlsy8o1WwybsUFeoN3UFyefui0FkZ/Oa87eMb54j273vFOdzsDzX3c6nlyxWMvaZnIn
aa+ORqLu6+SslWAOiNDUf9Jw3yZCX1zZ3PV23cg6u4tgWkcTWOfNS971ervv6tmhAuXzWA1UrleJ
BVV9SrXrfD3NqrWkoFTX3df3Nl3r5l0+DewcyeHP7pvZfadWbkq0Ws1v1vTao7LTIqyjrso8sVR2
FMjR9dYCzmFMSaxy7lXzVduHt8VsrecUrGycSVZYepKa09vNqdNhn1jppFrVebeSBBwKZdT85ZRs
DucVDvXL79iguThDFAZuG+dyC7QKouxnewGSdc4a1W+MUr1w7bvd4S/iyKcV0ff5T/1EhbGchQ9g
bGP99F/5/2g6jx25rSwMPxEB5rDtYmblDgobQrIkxsucn36+WgxgL8bwyN1V5L3n/HF59li7Nr/q
lXMxSpcM0maJQZGILulL1bNl/FJYqKV+Z0RM/Z6VUSdWWHHykD1lnrfrmFW3rnK3ozwpa8hN7zrb
7lJcsHAbzJS1l9g+sz5sSwxCTRNZeIe3lSCf1avQgfgEYy2uqH7wUg8/K/579reV0BSnLuMlwzIn
voQ23HgpO/VeMVxMgAB/0oMHAw/1bObnzjmpjRxkJResipF1aX1Rzt4WbDY0xkC/GDuj2aKwySN7
c+LMCiRKsvacXIv0cKXLTrZ0uKDQ27/v4/es/LQADv1l4vvN5dOPvqRk8NyfnYEII3cR2keaKSAC
+0e7lhS4D+/HYbumZXpSNz10hTydkKwYV1M5SFOOo7CkdbeSBk/jIOv5XajNMUinivvBO7rfk7hu
JTFjCrmItUZnrHLmYLz04FAchax8lc/xE1mV4A0Hf+cs0Mw07qScsuA6kdcyYZMWcATE4KbL315F
f2oQCE8+xK0p/5vHRFd/VRO5QKMV1afSWR7bhHMZVNPK/Jkgwn376wxwBMI8O0KFkJtOtl5c7BUI
GYswGAzr4jcDRdR8c+rf2XsdqCi5lhQB8TyG89iGjoKG6rNuh0jVIrXNkmxJDHKIxoVXv04WB4Zy
gu75LWfno3LF2CG7klXeJhsSYRsZKlnDt8O1Bf+sFZ58LF6DrZoxMXdQeRqNj93f37kw5d301Uny
9b4K8riptMje9SizB9dEY9dlTpSPPw0N2G6AthzfqwzP8GYEOSFPCuubbngzQdsl463yNeaTP6xY
ihE6aufVbpJSbRNjNs8Zr7Gj9sEybreu1e/raj6GYBhGrgMiuafdPdnaSZK+FXZIjOuUXpkIm1oE
h/bRYJ9vzT7JVSnuBMKQuY7lFWRJLSPTt+zBXw5EdS0po6OVdIV2ZlMhRI3sK3cY14ejYUd0Zwcd
r7qdOxBzp/9Uu46nfgqa7H2qZvSCAKqulksfhi57VW96fX3c2q2478pvfdI47J1He5eG7SG7Rq/c
6xb9O//JV6af1+eUxUNiHTOvzeraxueR45M0f0lkoOrLVdOze0m+GGVrGMuV51RfiTOoYzUxHYZi
QiBOgmes8gv1ykQCx/OlNFOsDby31sDOS/nSSc9I5H/LJLA+1Ht4u0BJlzrYfqqSu8ucqYQnbIBL
KEpQko5uR0yYRJDX6yGQGKBOKBExyJ1qr3G8YyOfjmRJhzoRYhFrHqlC8LKYt7TLbsewhApjeaNC
3O8Qh6V5V2eiepLG2YOawmMxEEZpqYE18BWR51AmNfG+x0L0OzuDvfKBDHvCRiPDdrXSw7FP+OVf
AdPy1bT+W3eisCQrOPjjtE4EU2H6NrEUFXEArOS0ZXNmEi82j2a8Fvl5uYyKfu4G9dLzOTntSd9q
v9Z8w5FDR6c8ISVT2gL6A+9rTP9IKb2HOzqg2Ug71XQ3t1O/WfbnylBiaGU0VPqVfAdtwdE+HQ+F
ii3pkTqIVFKUTOoUjBruX/CkqQlKDVN8ngWZoWOURfsKwDtwMJp4QcW3k4PGmuFtgLzNZq/L2P7f
1o9DfywMcr7MwN/fljra6d5+fVrNMRDYHRtmQdok1yTSkJtw4oLTFDTmrfWZnt9HlDl8RXqvIYiS
qoH52wGp+iXlS6QZ4tbY2nXUy+t+Jp3z0qG33ezGbectGY0tXq51b4VHmYVx3PACylbqjWyWcO8L
bsBUBACPgXxktN0S/23L4WhaoaTWkc14SdycHlLRK+B80x8zQHEmOjIk3dzaPULuO+WspMal083r
ZNoEwpGFxUc/1v2DIf+xkasFcqDXt0Grb7L6mfkVXLFB8vna5a7s9h+mboQWQRR9HpiHvwufe9Qx
VLdx7KTv0pjK34kzn6qJFPnF6+RtGG1Sv7h3uKZW13LaZFrsRF2HsypU39R5xkC0FO3aZzTGKuKm
qeJm9F8TZil6Ap9Q7feeBL7ssc/DZ4aGd7WaqFqC3PTX4WITxuN2e0kcD/PtHDMRKnBztXPv0ROZ
XM41qW98545FgNT4KBUC8XMyRQAjTTVI9yawuC5trstS17wly3yG/UFzl/VWrkvoGMymwy13VCIW
DVe5pAI8bBk9ctE8iRPZVnfG8kzzui3i9T6M5fSOwj1WCLoAhZoy0KtZ8stYULGtMNgWbVBl570y
43GCy/krl9IFxFTSF382L6242HR6ODagNde3cmlV4glMrmLJFd33GmQJfpdJRI50DbiJ9ePgFGDm
Yh87KCZYdyjbmoNI3uJ1qmPJQuFZRZVETMCBgFOc9aNK2r2I913iIIB2mqLXkrWbnlH9JZ8IKe5v
3SEtohojvTWC8pmSrlnRr12SBDrUF10uL7JSXvYc6TjGV4czcP7eytdVNcIhX0Pl6ClKlxj6EV+9
E0fi64XwtznzLUrwRhPPw0YW0ng5NteR62tW1SyzykXrs3ODx2anUHcYeOtZjCGv2j7q7T626z5Z
MnFO19rfZywis+SJA5wSgWCne5vO0zi/2zPSL/KwinwLlE4CM4psXvd+an20ELa3jzTPUN2QXacs
ZWmawkEHiGWEVFpK2ZuTaGD/p8d6G6yZ+wKMRxTezpLJd1zZcJqnHVU+bxupBW+lnpi8+gJEcIAk
yoklHqYlJsuozMarDS31GtbmZnkW1fbeXYTxuYF6TRD7wokMwqiBUBW94SqyWX8pvu3LxyjqW+NZ
qXbeJ/Iovf2947EcNsuzU1RsFWmgh/XgQ4syeK6eiMzZJiESiwff/6jVnlBzhHU6MvGF0EpCE5dk
5iAYFFw13OajvYYmkZRLEbILnsveN/F2U4+lWhfdoo81uwqjdfdZ9VuuSOWXPmKGvgqbKGTlVnKI
ToRONtnkprwom8i8vfqh4yfXoHj3x1pVt8a8pkR4kiKWeRInezq9dw89BEEQyn+zZHs9agCvcHCu
5LNvEoKFwJHTkZNWJtCAd/lYjGS2+yRztHhd6ljxhLRdlo4ZFEXwK+ZuW+J2NRMdDXZlk8XcHrfS
U8PtwGJT4Sdt1ItCU7xQpqvebVe93a79Pl0zt8MgpmrUN06sUQC5+kE3OGra046itEwaPPPSyBdb
oVLcn+I4TvuIxHh5USlxK+vB4sBwmE7Q8rcEQCw1zwzURa+AERrW0pkyMnwCi2fdmdM0/iJsdiw6
LzzAYay2vVaGfmW1vGkDsi1SqCqZaQi3R+82ae85VJlvLY5tzS8RVxGdrGVM8wh3PK4Y4FAyoIgI
X1wJTG+ev+nAIKl522XXKf4Bm+kVOQT7EOU8Y2U3xiaLvTbVJEE9dt+Yy0imbEZUxZfUWZ+6tHwW
h/FRtoG21ndr3J8VIOexXjkvdsk+2+NFUS/ygRaLpqJGAjoUwDWNZwvp3j31NAXI/mXog58phqvi
4LWl4PBMiTQk/dxy9m79vcFEQSwbJAciipEX0unvZZdk1nOXdnBoev0Amq85KWIp4o0iKPnlNQbE
govARi24PLsyj/VZJaCNMpclqRmtJm4zRbQXnrU1125ms98rf4E8F6mvHk28yn0sCVY8PuJtlf3V
VtkPkNYJ9aQOVeDsfWARSVWJx7HJ4PhoNF8dnE5odfSRO49xb0NTXUNdqKEA6Oi6X1Mez42ZTHsg
HN/ZtNB2OmS3U5J3bbLnPxb5uw22v1ONMx/pm6yx4xDUqDAUIzqU3bGso5G9be/4DOpwm9fgpOa/
U6f05wFqfjQ8C/KAFcPRiD38eM3eYrSCHf6sZmgqkIwah6fnfdRx53AGk1Q2fM6W/aGt5WezlJ9M
dcTLBfoOZLtD9arck9kcpvKfibYs2qg4zaRpvVv26PaMY0u+vGsdScX19inwBYrjXV6OL6b3U0rm
k93qnlAYOzIR8kt6Bz8Rebtp3MxKoh/Nud/0s1VdM/L2CsKl+wZlp0n4EHuNNNxropg0A+EtdqXj
hYyw1tisNRCOCnldBoWjI+5U8drXXFimpPRmpTmvaXFh+L1UXahOyrteD5SFoyuSfsyWSIwVOJ/e
CQXOXU5J0bU5Ud1K127l7ty0eLHHuCSPtoOC68jk1/uawc2JKgEl3XhNtUQ2lIB2EuOWcPjGlpTF
utNHy3Vd4iNHFgR3Uc51aFp6sGJVXifiHLNwmZywNckK/Ku9TnFpTnSy8LrOPAt+faNKJo67Ms49
iyRVwdiuG8epFTtLwHl8rxFlczFtbcdPgyPuew39mdJIV73SidSc9vK3vdRik18xZ7ewUFzwocjo
q+c8giCI8mEGoypcB86/LgNhD8HcwwWttjfA5YPz1Y8ByUL9Ut/NSbPxb4/vYCMfBwC/hdKbf0Uu
fqTkSQ7I9HGPde0Ydbx2VuNhhXp2zw7/wq8G+954+Orgiv29OSB0FjveGjWW8jWu0DJnG9YiN98R
vWWyDxXp9/V5ki2CfjO/g5iA1/NynoMcm5ecB05LpjACYsRRhoo9FvZ7CSoinUlFm4aTQsaZuU2e
3VCdCk+xio9c3BlAEz0Rmme0ZuQY7MbSWUwUbmhastRc2sggV5cAv0uTrRdLofZBpgvWXs/z8W5z
pEw9lkaTpK7MijhB8yFpDyIfXOVFqWiEvv9efqagV7TNc/2C+DxKq7+VXXdxiIAFdq7ARaIl2zzj
FU0kQ03jDpkK0vTLLpRKFn38V0sZNKu7ndaxvFqrgCmQbm2+3I9TP8qJMpOG1LJcZ9r9dQj9Fp0B
0qndVbHclVMmz9fGyUm9/b0c/KJOUC8KmgQk8OeUDT3lIjY4CiuOwp5czBk0olU2f2/kcJdfXYM3
3SKp+WiCvZrfPve0vJYWX8EPpnJe/zxSAE7leEXqwmG5Df/a7CsjQChzGGEkERvj4WXGyTBIjUbp
U2ukfaimKzMDq+d6mULpUIIS28aueIMkB1PtmUV/sbb0OuM3kz6O8u920ThRBmbRVSbgkDDSYQaP
/EmYpmK7zfzK2MPxfpeX2Pi1RyNX3VBycRPHOhax1fF1KJyYEayblPL+TESnDX9LtOzDtRTfTBX1
+KkwpJtdq1dmHQ1yaRyw5yB8azb4BeUmsbm10seLJancVA+B8UT7XTOvR25TTegrWvZUmcXVkhN/
/6ocJ9B0OZDDzu5Avsawy9737GyicSnI9HeNFP3y8nSKPq6G8lTNHkKAdcKEcVIy38iBIieVhL1Y
0klxa/dwwRfVYqTB4cD2blgw4l9bsDyBH8ccZZh5Opo9KuYHfyn933JVHq3ZujK2qt1Zbhsjr7Zc
sC2X8nPQl3fcc40CaDrH4ybH9S/Yqw8ChseN0F75ZdSg6Tglqxnwzej3Zw3EYYyoBmyWqj/XfQk2
S5y3sQMhQ6hZtgSMG6TOb8EMmebAlhZ2MgUDjJ5BGvTYW4Fp14z55M2pLPXTJV9uvTG+q0jm9uqi
dvwTQBdd8jgmatZlof/jY6ua9SZyunU9RWW5Icq33axH1zj3opVvljRe+9w5t7hR0xUpwAIOFmg1
pwuCD1fZyqjqpbCVbpX5p7TN6HU2F0UdMaKLBhmnp4oTI89rZshsb4TYFYy9GlgyB6ZXWJqb09BU
ApzZ8h/yvSn6YufdvRZMPu8hiXoa4lDqH5j6K4LwFtmVhM1Yj2/KBf8rqKQqg0lLVKg9zYYfGVBU
OvSzEU2wG2F6M1l8KF6RUkSDqZRkdyWzcBzIZ3pp2vSSQpO0PeZtczgfXZJLTZgZmtsojHZv8Hz3
diaFaA1U0Jtd80yojk21KIeMTH6RpTL9HI0+c5+8jWgUJH9hjdj5EhdwU3VafJhLfxEbyeqnU9r/
0AHa5t/zZDPgLZGlxdvy2xKIEnvtYqZviHfe+CpEyUNxOmR6gZoSgITIsGyCRi8uSjoF5XjPyK91
Xm6aMe4JAba08Wy9jodaMGq7CvX0m9t3MuWWHJxMp7LN2qPSo8vwvwrYgDbMJ55sxvJDVWmsxlEE
yyMrV61cyY0M5JmU4Hz9BFT+oJ1zac+Q80k3oTEGLV2lKOdXT8mpJBFVnsowrX5kJMe/+BONZrlI
LEErfFvLz/AvIFq4KUXjV3vuS4bhySN2CB6CUS098kD50UiPmS7Cxs0sCmrgetdeAbb5qg++apNv
1XJkr6RG60URQpwYrk2Q5oZ/K1fP+5om806VNQp1jhQnP6u1Fddg+MmBmwzoR6lYAuwsthc1qjOI
/pH1oAggR3YNexPQS4vgGHfwnCfrLhH8zHVlz6E+Eq6xI/9j7hlTdBckwFG6K7lV+lhJJm3B+TVw
fiOLdh0HfgHMUnPlmmiExlu/aA9zXO5lVsX8+XKGZH1m7cBOc2qRataVuO3MTzLYkOpYz8W6g+Wc
jM4/2Mu347S1G5XmWK2VhzmjmSzxzn4tnMe10IOjB3UldBJATuumQB74FgYVVVsfaavXlZq3VcT1
4s+sp0DbaNWRy9PaWQELpm6xVVNXUJTBhm4lbbtgylruQZQZTcd9EQO0ck6e7Jx4TDquczSM2OFJ
x0cMJF4R0d25lQcGJz5z6VcrSX41vBRZwlfJfLbfjI6oRkm76atztUV2VRAtkX4LfhXYfs7C0XDZ
Og9izp+iaR7zRgi5ZqFvOy4wu6flMOJVkrnsJ+Sn0tgDzzUs83UqsbESHd6xDZn4DMcq2ClO/jS4
JApJBOtxEMBOqhaCRuOvip/QZEmdvqXHelLhfqpaDTSiT9jGHaNIuvE/xc6v9XFcUE6bb0qNpB5u
BUr5pK7Q5MeJJFZ1HYPa4LOabTJ8N7/sCLYjENjsdm8A/d+u0A31GKpKzmCfxVMuxSO2s053LYij
5ZJR8FDOP48iv1Zw5sDQL8Zx0/mZ2UQGinxMBnSZnxHmBSuLMzG36kmBjueWdWhUCcFWC1+az50k
BTv2PX4+oAK3RdFeISwCmymQf0I4muW5OW51dsR1a8T16Beb5Tbah+zAUK7MPGURrYsdZkug1tJ7
3q8B6KAB8mJ/R9Myyxg8009VumVDnjBMx3WJXVPh/1AgZlbeLblAMqzzIe4htidoOquj7AI+bMIg
VIFovMYA0LvBelmGiPUhdcJKoZ0rTDaL4qXO4AG8eDwKLhI1XtKUsltmPXcS95rrWLZYuep7a3xK
ahttEI6yqp+UC7eRu3ADVA6pCfXNbBtP2WavENhEbMnTwZbs+mO2V25xwprV33uncK9g4kCVmscv
OmrM8WORwl2n28de3VJAPWXEPKag7eKPYeqQZizC+wfHPZznYeyXQ16uprLjou9eU3qvnvYM+HAE
klwlV04568DomhKuEKaWdpUR1W0d7wiCjA1FymAEzbAGDXh7zpDR70m5q8+t6C6KFmcMRBIJD7l+
nQjpWZoL0tAE3NViuSrkq/Fq9d4dmqnzt9NWdV86ZzKbuVCMD61a37OZztlXNaSALlZh3n6OaZ9U
1nQqeCq0g7JU0/msxbeFPICCQGi4gBZ23OK+1Fny80r9xx4/2mW48I9GJ+JSfFNnuFkHMZnZLwSO
JyswgROYJcEUtgFdtKJeXtj/9UvZ/e0wJyB3IrUAtebqmmkWWtLx3lvyR2Esn1tX33v5TqC8U4yR
Vb+324zzrbtOVn7tjN23Bt4FNc7xjq4awVqs7a5DAYo6hGvK3lSiosidaw/Dn2lDJKVTLHXhtMzn
vlsQw3Vew5ZW9ch4BTYbBN2Gkd5UgW7eIsFY+ppA2S30gkz45RR0HIhNqt6kjC9vo8+lMtxtJRMZ
XfuEBcGUvisUyjSKcypG86tTMxCpV4LD+GnKedjP6YngnsK5lId1LoWT1LIam9x1/YHrxkY9QVvM
YhJaarbhuBD1ilxCtu/jaD8tzL9Z2XJfia+BEiBFeJP6odM7I2snHYJ7lph9idNZ25vSzDe5Xm/1
i8q+oL8JpdFIEIcmddMBCQIvQANWeAPs+Wx3HxL5LfanhP+vwhjKQjpBE6NHYgjSdt1lmLgUO2mG
PSbA/FLhTl9t8YkKhsgM2pEpi1BJ1tcC2wH3MPHYKGpgF0SMW+StDl8Fx4WZdsGgxeVsE4fNqt+O
Cesx81X+ApbL5jITXrFAyqYAzPAbb8ageMUGW1LUZ3SAy+qDkoGUE2LHNKjr1anK7p00YkZhOGcO
EMXvBpT2qRRWJG16mOqL20FCb0Me9PfMLn3wAH8UzGKCGGe0F0TOe83AvtqWgUyQ71bEU5DbdwFU
oifTEaS/15YvQdMjaUDHg3BOMeqoeWQ11lzkKaq4rOYCJUfQvIkdCp2v4ww+8hTPpMUJuKr2NXan
cpaIwPmGuNhnuKTEAZlVRvA0z2LDM5d9WNl2P1L+y8PAd/LbyPKHo5SQt5T99WkCCSLXzUVvwOEb
+ZxSwOCwknC5tLLjpyQHpCImOz/S4Fczcw770g5asNJZUsCPPXBmjRq9e4EHv3S8V70Jqs79kJNF
l+J++S796yzzMlavFH+NtiFq2Ur84YEpEaiaR8byU7Hpi1+Ix6tRDA6Ht9rKKbf8VXN4N+mzfQl4
O85Uk+LmFQcwXigJ/g6v9TaFOznJBdOQ0CD6gH5WmQyE1IpleMIB1iKLdBnejbiX4+ulj6Mn4UYE
/X1v50c5fOrp7cVHVCrkJXY+uWHXNP6OkQHlwIQI+U44t7wFh1kGFYj4qPdQVI43TH+G2OGXd6DJ
0kDXRVikazixo5WQJjrOUxW1b7Njo8X2h7iN8zttYVVYhOGnBSCoqsmUhTDDIQhlx9AFtCB/Tmm9
U2biHvzJGyk9/OpXCWnIcpaKDKCaSKbDjlOHZ2Dgh0LpC09n005UhAwwY+P/f+KvWo4dG8AJ0YjO
qS92x62NPUxTmpl2kolReXAlyhPeuGoN6/V5oHPNqj5gt5wMdCUa95P1DaXisHXRuOW+PGMzBPDf
hniqRTKV+M7f7J0kdfU4LwhUmuFUFb8tG6PTDsgiuYvRRrN66iQZFSC8o0yxFBBZB+AFDVrG27TH
6jfUtjy4vpocs/KUl/Zd75V3lF/0rKR+zuLcXBC5vAnEQo2qfNn2h7L8GI6NM6r46Mz8fTvgbuoZ
hiQElEGKtr+rtvKQn22rM1ibVHWgIsVXNA191OS0JWvPWTfp8d6iAnuwmmbeImbqc0RUygvtAWjZ
MjWs+jZclkdDhWymrMFgFkH1TaMuWLzEmE/HoA9pSireFqQIb9izx5GKAdKxVxkYiQFWoX5nROhq
Md9vRcR8a+DYxVKgS2VgYgHutbhOm7P8EIOdzDX+JWkl8V9GEZZe2Vy67qNRnQ8Vb3xDDKUSMNEa
Qxi55lHGXd4BAtPtjiPKOpgzvTQ1wxVQSflu2ZjHBE4f/s6aNXD+EypK8/mZOSR+s/FzlTdr7h2g
XkVF1v5qAUGtrrGXiMwGMgK01XqowrnPW+GaMl0rP2T5hhlHkW4bL2FuGKGUjeHy0fyB+3OH6lPv
rr0JgaVgEif8K+MecWyALhk7y7NyfjQbv9pLFS2/CadwawRhKVTlqhZXx4Drlr/XJpkEb5WFRQeA
3iCaQQ5SA8eaGemNg/4UU3x9Ly26Qf/SGMhz0X0XL0lAS3jE/DN16Mh505ODKXtFi+jIbbTSJZTq
t7Jd71lZPOqm9yRe3GbB/9WXATM0IBqj48p4dMXBgg0A5o2NxLybDFRpShPPHm4SYRXBmGXBKuuU
u1CJqvmNufvDq9ahafwXQik0HV/Q7kkG6leABA3CrOyQnVKFSU2VTev3hiKkLQg4QTqg6l8MNTrz
GyEB/ype8U56x7/QD/U7cQ0Z+uLudojFVVX30PT3VT8b3T/18JeeSsr9RjnVbeEh+pXV4HrIUkT5
rPmRCnBTxODMx1JL+QqLGijOIV3Z41Prw17qd5i7wsY7AH1CTsWIyHRRHtORuc3425xRq1/syqDE
qr5s/QgKd1xGzAgj41QGqLf1CGMP3TVM+236Ah7yazlEshRpCBKEBokAEYv7u04vjUgvzAlLqiBl
i6S+u0/zdDaH6Fjmk047Rr/Qfyn00AIN1DUmMPlaHPNVqCV6gjf+1yrNgc3Wv7uNRcS2dKtTlhWz
v6jyjnxHpZPHiu3diNAgvS2dClf/plyq13Woejp/r+ngNTKuICc4JvQpBsYDTfY5lfaXBu8Im90E
b9EvZCXpGK34oq2NIhz+u7SGBK+FnYD01Q4ti2iF9m2WmADbHEEeARv9EEBJ+C9rQNHi6AMr1Yc8
FF3tlnzjqjJdpGEB1kSxbGnLVbFtpnvrIqnUxYjnnoF9bdq7tlUfaTF8YCFRKBIrkOmvrzqTIMeB
Ciija1PUNVbYaH0IYhqYShFIHSkElV+qN6f5pqsHh84W1d6E1shpqKDI5Vgue5SOx0l1F5AM0x/5
0VSNxMiM9BxkCjs3msmNpsDuyEgDFnFfKUNaoL2zjZYxTT/1x9f0k94izEYqK+zKG5eKBLa11IIc
35xSXLg5ZLpGLB2I98DVD8dFN959eM4H6Y98AzLLunJwvGS3DaODAgn+Mjq0DcsWsocateKa534n
tb6Fgtue8DtbHnhJUMMgivden+gdUuJ1+0qp+yjRszbpebxV6X8NCUd0pASp5JqSO2hMpEuiluVl
JXetg3QoaG5ClZzkB4qXY3U187TImDRJ/KF5LsP8K/ZnW312LbSsVj6lZnqMWxGosBEYv1JxQ+J+
nXfjjLovqQpwCOEXVuXmIinA1aZhD1LA3O571770WSCgYk+MrjvP0FZAv6yzx1/EASp2MjRMXVxi
nmgnxV0piq3G+n01y+dLv1BtajRkNND/WODvUt3xqSxD+fkUinJpiDKEO9jI7T8GiJ62cwWH5HwY
5x1hHZIgBA6a+IJp70u34yuvSUmhBS6zyrADvTOdFc3VWFt3oUm3sctvSLMT5JXp4etaD9uFePdF
BIBw2rKrCTsZxuUiKTW+ibhGOyIjWUBc6ZQmtkcqgt4s9MUz+uKuK2OdurSMj7zB1dVTzNiACa7b
lvRLko//VcSptMnYa9/3rPoOgotV1DrrqJ3G7HcDqCsX+s0A1NXrJTC+jOwjnSKRk06i114rznuq
+2Wx+ltXBqsJ1sVc1BVh9gcF0Ms29NpyDauM8RnSX7REJqcA2pEq3S6dPJ2pvfF0VOLikCJhwfhi
f2hZ1LjEehVbClKFHoCurCuKax4TuDUjQzDYMMcOknkSUocauwaXECvx/hh0DUeUw8yPTwodJ5zv
hjgzsco/jZ1krA9KrkRVB54RvV6MfVE9zrK8HQLRUUcpoWjWaUhxiAnmZC9EHjqHGbTlUxttf4f4
6j8yQYSX+ObEB59pl6xzG9socynIE1Yf7eZLMgXCCZS64BzRq4nvw6y5J/UKoPHFsv1FX4AOHH/V
nlZB8Udx9sThoRW2FjcQNCqrr9T/HRy6Cog96ssxzBw1QBdQplGNiF7RM7cc9dDU5hB7cTe7hwmt
a+PbHNh8/ujWcDYMetAtOc5klTH4DWzaqUBOSLVDd0tNojwyJJK0ZlngJViJ3YKp2BI7gzJln6t0
2k3GV0yFA6LpQ7Og1Iokj3MGA2clnqjIL8tM5M+3VCvgCtBDWHwZ9DOnkAnrP5nzskf1tK7/+gn1
UZa8Dp5GAW0Cp4RM0LL+JOWP3tGRt/aAxGcZcOQoD6RTc5yNddxjM2M+Vu6HzdfeDUEG1lyv8UL/
moWIMdO2gOGLJZO8IPp/pN+djLyU7atyUi/PV58pWTOHpLfo/TT3C2OGA6DZD7hRO1wZHf2C+DJq
Ht00/9UAVDTKRXzobf0+dftzY4fFHHowZ2HduU3967HtL5pkJ/g9kOaYbKbqgUqdmq0Miauuk1ND
p3LJpkuQCAek/m24vDAUZOCa0kaFrvCRguzmb4pu35AutNZP00TvXhSI5NS3zkw/8QqXfNRix3ao
iURVRcIFn2ZmnG1/mKKGyfBTeC2EUm8YwhimZkitarku2U1/AdCIJqZJjrYN1fxP3YgUchxB7GeN
QwJvBFmTqtvz8E7Lz4zd1EHivluXqv6xcrE4iKmGfsekYJ8q5b/h4CCRQXVi5Aihs2V+iymx+R9P
57XjOJZF2S8iQG9eZWjlQuHzhYhKQ+8uPb9+Fhsz8xBAFzqrUiFR9x6z99psaHcBVr4ZxzZjB20B
4TD9tPyjdPqD0vcZT8qroplv47C9N0hihCGd+11k8G5g+dPmCdYocfRWDk6muaRRIoMl4FzF4YqA
gbmWaqMkjGZFumjjdiuS/iS/7SKZFbgDPgWydbmqEKCVOIRNBDE9Iofh18JSMpZ/Y3uM0K+zOF5K
xK0rjynfcahMinOhrC76F1HLLynpZ9mARoIEhEp/ZPX4ssdhNcpJZrqTdcO1TDGl8sUzUCxz81GJ
636typ6hyJ7kfBTMvbe49gzjkRncC7OFdbyMEIcoKCpNdIvLnwrFqZTLL6Kx2Jet106oL5lBwMwy
HXIWA4glzqZLfic+WCRhu1Rqr662fA5zhKIK1KNyvVcxtrxRDZi2TahxLArbMVBYiziUthn3uLQd
tUWcNi76XAMvRLMad6RTzovPocUsFAkvICP1o4idD5XXbqczwY6ntI2vpDkymoqx8iIYFyGyiVSh
Y2Lup4k/GWdRSdalbnysY0/eNsTXZ6UyXM5eZsM4rYjfNmLfVCP2R0MPdj2c6HgTaCEeVe4ifj6O
8u8pe20ptjSKLVyFym7pZDCg8ilaKNwLb0bYINfaCfseZwhip09z7L8yW/rqGK+lo/4l9M/ZMR6s
WJ5xE9ZT/K7V9CCYnqUZOahN2iyPdfbGvfXe4NgU96wH5dtmr8ZAJAtdR23jZt3Sz6Y2Pou1/po/
7Tn2VYF5On/Iy8LSKJIUat8pLEzHJdjRa1zBGtfOwcJomttvxiHMD/IbZpydlUHXQ4ZlrTBFMk9M
alE+4RiBVokPzCSFDAm3jRlZwTBGy3wo+aaMa1RXn+PImJEUagWfA6P6dSTNjzJiFS/2PAdS2Qdy
wkZ0wS05AhyPqRVgQdULiBBcrMqZyFd/U5kT6MBba/bnyUbCcxr72ay6SB5NG7dKgtV2iN2NTUFF
xNUuMrIVl5WwQwafRS6nkv+1l+o0qIHCWSlM2OKsSwYMCs3+Tbl2yDd0dK/bML8gcWW06mGyG1tO
Z7UOpoOi+uzOY7JuMYNl+uPvw6Kn7mWDgPdHaZqn9R5nZznIQZYZL/QkPM8iBTBpF7jslClMwYJR
xODZz+bPTiCERn3Vu0pvn7S+QNs0fKTd+JnerAw84+ScCos49Ta/GOjLxjF7x3z/Zin6a26YT7J1
D7W1+qj+my1c0H9sbF2biahU2evQDSRV/cIp8UD/HRdjZCjlbRd+I2ZPiS5UCfnm7GnqXwPjh6Mz
KufiuwWqME9fffHjtIpb91uojX0wIxwWYM/n3UpJqzIZIA3ksO2hAk3WycR/r6w5ccvLNdVYICJW
3ZJA2oV4o6ex1Y0VgWuB6Qm0DABT9ToT3ncsuaSUwc9kw5u/1Rl98CSdRc5cFXaWkYK9kiZPWSU+
2cFPFcfHLSvNgzfADWQU3Y0UHw4HEPursr8zVnqkC2sV5bugI54z7E7tYZq0y9Yzyagbd+JNnLEM
2t1NburbWKxs25nxWsXd7J1brlA/JAx4WXVJnF3g2LS0RXdZ3xCVnWh9jtayXWtWXSYIcXZCFEUV
HKOCJQGyaR87jK1x76GGK9Vr1idXBGuX7jHHJrGYqKVsYp3Ls8VxtW+7B+qarimxMYxnYtdn+aVm
T09Hd1Kl8r3ulg876zCp8aVHl5Wiy4LqWZP/lWtc23jUcd0N1L8QfeKFhzabzqg+z5gFJRTf+MIQ
OR7qGmW1wgYNLIfxxoKqeOZ+scaRo9phJ2MMP2DZacGmm7vmb6apjy9qGkO+aJh24pKBGdrZ10Ri
NAKcR4HQVrdBka+vYoCrSuDdWnzUOeKvBS6P3d8m6Tba+bNBJGfWuCpYvqqRQd2YrzZVTuNq0qs8
2oEztIHeyn7S0wcy/UHezz5fHgJ7lvx8172kPVZ9FoCKz/GWygcH9TK1+GxTTObPUS1xB+aMHImS
9nXuEz3mSSVPDjwk3q6USFWJCE1xpoplPFCdhfYlY9P/nyv1tSPQKt6VCZQx3RwUBhSOFL97tFjm
JU7q63RWUO0bdnY30/RuofXfZuummRBZEX3MJUvKI9uTqMYgSYQRA0zFHHCdpN6Y87525AnJx4q/
ete5C2aT1k+6sOFjJNDCxxOWO73M6LodkqiA+Zmz+DDkuzOOd+1YIt1OkW6ji/YbCoUYXGittO7U
Qs/CS0YQJXr5CdrQhjcjJtfNLG4ltqLBq3Amloj6C6zv+aB5Ro1+t6r9aev9GOveZqAHuqpN6+na
TzHoFwk/2YA4X9TEwuESs1sFGDjnP/e8XRUev7nHrDgZY05fvr+sY1n2GxrmMO0/Q2X8zJhqexfY
p9RGfVij/mLNgTnPqHJwJ2x3sWm+HWVmIDD3dM9dQ76yhIArz0vdvV/MCeC/dJHSPvGQjW3uLwMu
H1SqKSMzCdXyCN+ik/UATgdh0kWYnVgVYuBhD5FM13YS1zyuoVWgbm85mlAxFpKXzy1ycI4AFMwO
g3aGttL07ZCHq03FI7UAkJUMs1PzUSTxw04py+WnQl66Kj4LYiE1VH3jzeEvmgqZGs9+oPJye1uw
7cbYgshT93uEj3jQ4Zr0knkP0Qic1QZ0QSqeM7N0ZKsAfsZKRmijspOf9yLynHIAqNW7Ix7jvo3d
I3qqUvKhUpL9SYcXIOsNMqULVH7avsLcgMHhQQXP99glalw53hbED52meiYd54r6PPu2sCGUUuGO
rJClDmxOUx2Zm/V4sHhMT9kY7Lf59MLOEuL8Z2q8IEommN6dM3j7+tsgq0/l3LYbFFUDbhXJvlaC
3LnwJcPGMYDyvJcDc5fSv4wotdP088i03Vagwkr40AvluuTx1RDlzazq23xyBjs0AABiu8yRVS4p
O+cLsrF/pDF/zOx2RI4djI5VdWDf9sGEQAQFoS/QFy0aZEaKEHmDeQafm36JFYSVaxc7NW6S0B/L
QNYFqwou4gTa2Nb8f7eQTw4kgtIGEI2FcUjqxsB08GQXB10hn/aQt6Ss5nKQnPqyCHRJXJp1YVML
7KrAD25dVzzaA+ZddVRfypeV0YmsrZxDibcbY01N9xIMbzqFNC7VVVsueZleUXVdJ924wi5Z5K+l
pY4mWRdxKGON4afgAmlyGQ9lMAn8iLCG9qrTgZGlEJUr58E5tn7vvV8N84Nl6ZiF6fzUkAJY/Uf1
jepeTz1qZ5sefjDKWywtl8GcbouQPMNRDgMXh4ke69by6euwWloE+uPLphvPeP0DLMyCcIJ1liDV
tAtMbQ3UjeYtdThu05D265QmOEQxAOjso9owlokaMOSjBMiSBUC90TLphVddLIkt0aQeDeUF0X9t
aRwUn3HG2iWXbomoPdlZD9rY3cm6S/UskgWBEWkcrgaq3wZChxHhgOgt+2IU3UUF0oSzN9U22CzD
pWEUXKmXSYPXxpyPs4CJD4oGSfxbrbuKYW+a+nDy2NUxmvQrfBs1U1AM24cF2S3Fx9l2pXo/invc
dwgC9TQ01781VwVJ0VL5QfmSyzIygfJYtGA6mY+1FaCY3VcGaXyMHFNG6wh0A2V8V8APpDvkyDAR
7C05VuQMpyj7z7YZmXK/achztyS5aJCDxwJZOHQyK4uGwQhN9hZSLYAgoIxj3FHxWzvS0UhgKWdM
w+G3XCo1xtHMGgH9JoXIhunyv2o0GJWz9eMOMPYs7KO67/r+GDYV1kiRpHBodLrbJehtkPMZ4+SX
Z13KTvr6UbFgpo81Va79jDdczqNGV1zD+OzmxGf7p1oMq7PSGxS/MM9FGjm7k8G+KL0a7cbOmJuT
F4pOed8FbPaXwm7g/60TcgTPvG4IQOfZqM8LYrkUykE9/c5tUO2x5jXBVIalYdydjRVBV75KEg4K
tEtCSx/zyH2NKkjX5mAk7Cnq7fTgKMFimDzD/HZC/59Ka5b/1A2fKGPRRI262IwwW0XqloL4dpd/
k6EFkm4GmqkFyUgbYK+nlTfeHERoVCdjfG4z87h18Vp98CbQMRMeMcoSm62EopvXhMpMzX8kzJct
SRtGBpAWlG1h3lt7u0qOecsKh1XoSGD6V1V1uBedsM/hsXHHOCgz2dMR0RNPZ7u5G4RritPSb9dR
168N8xRq1xKZM6SWHNl2V4/XbSoZXmqX2Pg7FZhhNDnMpTbEVHhYgUhIAFroLCkaGagLxxtIZW7m
UOB2YtXcZDJ0of44/IjVPkna4K0CWewa6fE79w3dLpTa3RnPDB2uzYzFKEn+U3A/4wPowQgtaIzp
ms+FYj+zOHnl3Xh2Qn5ybCbKSDGYnlsezoER9HE9teNF/OTQrWfFV+nJViHx3Ky+3rZ+D4VIQOpX
XyZj9VhieTK/fgZ2YUAYi5+3RXmRVZGpy2HHCWYqUEgay8cScGQMUhxMJI/y22TaXiqbvgBb7iD/
KpnbbNIY5dk/eURHiNdgg5kg+4aV+r0gI0UjMgIW2po5J/bx2D/tlJTg8yw/9zxviSwZK16PWwGw
JoVg8TpvH7vMT0MapTI3VS+jNKPDaW55KPjDGxqXkeEdAfTPbWmppAVsn2xJrhagieXXzBYDviE4
oxbZBGMeVjS7527w7E+0HMA/Vm/Be5fuIhs8qh35QcXHtqCoU9Zr/quFQwxbaG3u2mI+BzN+ToOK
0So9rYXlNsojFjmKwfZisTr4zKCw0GL2mhmudcFMdECRufMaMe8PSBcyNWpzJjF8tsL4SCm3jX/U
nkI2vZQrM2Us2iqdvyOfRnyjekmSJ8inboJ1RUSLGs65eNEFNIBdGwOoy7Tu8ZafARSdpGznpSTc
C+Rboqmsx5gnd8NCeh9ha/cAaTIbT9YszuXIW6HRxPVPx7G9lp6MyyEHXZaoyUFAsJQmYtNg+dn1
d7zqLmnsrmrTk2+5Z3nM8GwDT2gFP1Ltzhb4xljB6h3fOB6Q80e9XJ9ThGILg2P+p7DIdOf7Y0jT
VfTYAxmrN5JymTdXiftwVpt7phu3VvyJ8e/DHB++LLQnzWKjlaetfUhe1mJA7uTLYiEDl7KI3X07
ZWerTN+KIX/btA5YUQEPb4XOi+ZhYRJhls+6Ll8KhPgLXwJcHsrPqlonmfNu9/vknHe5DBBUWU4F
K3F7jEbcMuNEg5hMh3qQTykqtapZj+X0SzTnWhJumrcceqbrGJOHj80BG1Qi22375jZaNQC49Tx9
JLT2R/HT5zkl2vJYTyNOMp17cozN1zFtnmJrH8axe4zcenAczuuGn3v76Wh5DAacQ00YMOf2iL+k
xjnI+9TGGBxbPg+0WdjQqxjNMgL4VO79FbINa/L3PtbelTSDNHCeiuUj18FztXhfKPwY6tVNxPQq
dIqVrUsZ2g58nBRHFiRnOBtoPfkRM8ieBuZDx+ifDgKhDrCNqj/KgjVGId+sqb/Srcb6VVnKXdDn
pChPssjixyzTaKQ6YBJssK83NIASR0780MqACTjMeVD7ZHh7c0XxbW2hSzltbKTUHm2AOP6gVL3E
Vh05lAXzbpa0dyNxJkg9wMQ1oyjdmOcaxeqXtBMFHCAHfxEHHo6Iqv7qCpbLLPzjtrpZ+SOd9aiN
2US175Vlo4jNo6TeeEBmkgG4eckJkT7U0gyb6cbDfE+a8TJLqEYrD/dTAZ4l5eN3ilunVo+lu5hU
p3Q6UHIGtEIYv12TkANj/yqwT7QFH415XRkCanip9hOkJYGIch1ck0NrUposbwtoRUbpW0Phyxnq
5fhYNhKSW2hSGeaxariOnwKSxHBq9UNjQb+TZ98gjWGi2hpoucdtDGFNUdFXgQ3D1kYGTckxAmSC
UbhZiafl/1QKCkOj3p6xF6JGPbQz+t8MvwwIPA6bkoVE8p03pCjR6I45nB6bi6tYA4XzfaX5LsCF
Tct5+4XiNoBEGdkr2zfUt+0u8tcXQIRsmAjJxBZljYznGJoNfkV7UeTbYQ6EPt+yKr/Stjvrt1Oh
l0LlfqzMwptqLH13leOEdpoXbuDNV72xNrxl+5UwljGoPIocHZ56koAxN8Lw5WILlq2FzSaF+Yfa
2H42rHgkCa40l8BSzIDONA4s1DJj/rsaSy/VUjz3tmvrqquYM8rp1s2X36JHVRTTpp9lhxewYiuz
4SOM29lipMDzd9a6jLyQWIrP03psHFy4A7WqxMaaWGTaDVJoZCKHdPVjQrNafKrL61DTfa2Eq4/g
3Nr6ITXtI5nyR+Vo940KYZV+VsSEGSWkJeVkSrF9kCmRdQ0vYhxJJsTMNEW8PPsCjs/G119B/cqe
PAAF2E1uvSAB3AdDiEAqNt6TVjD+sE+dyymPhJBYFTRyCUYLmFSAO0MU22c2aRmMPYauZvmeUJBm
s8OXIBzyPlDjewODov3pcsTLEDslfvo+AA7itXR3POCYING3XxPGLDxX3VEvJIBL67uDPaKq0te8
I8l5XqkxzGkMGz13Zwjw6ChiWiDIfvqb1PxDxu8ZLblV6A30jGcThMUwEwibIJxL1hMO2xY1bKtl
bmkZ56ycz7mBio3fbcBmWgaKAqcPbe+itqcJxbcN9U6Dereq2BIHXHrikcA6Hfg7FKpzBUWZRJYA
ZjSdOx7k32VR7GjXkY7/V0dK94YTkH01WrUVEXADHQT1S6Map9ZoPHAPbrrOro3ykgoensZQZjcB
gypjZ1lUl1wrHhtdtcn3EvQtiqfMwPc9FBEO+G2ab9SuI1ryDH/YtEE7l8tbSU068EG0inaWL7Ka
P+yJcaNfM3zeRXibal5n+YYxaz/6og4XHfTRgLXtPImwf0MHbFIlMSAYDIYraenhPHHZH7pmUbn4
os4jNdkcB73sEjTVHkam8lv92jyMdnzWy/DQ6k/8h4f1raNCXYzqouBtaf5IYClMVwGKYtSjq+PY
s+DA5X1zdkrtPLASiPUiZOdm+ogO6WXpjPH5ztxZmNpKzUviLhDz4Nvo2UeFGc7sM+XE9E374y4f
FXe2ua2Xhpk+Es6aBjhH/ArE64xeKmFUYaUEgGNXqaX8hASg6IlYgjMnxI9M713Y5Mx/ZXr1QfV9
FNRRhr5GCqxZCWDMdrecMtriEiMzmBrHDFvxUc5QpAvrEh+m5b1IPezz15+Vj7xCdNoMqjuV/KZ5
xXj6WA3BsBkvNEFggwLEeR3zfvhjC5vrY947R4t3ZkMba6LLROl2TnUAWIp9nonW2nbeHZgTgHao
4x3FOU9K5Yp1YI2CHuXYzPSuUGckaBlUvmMPrz25jDV7gnbyjWT1a34k6RDL/y38XU31DtYlk4zb
1uPX0lE66aYrpuVuZeQjbQibUemBwzRRnfbsnCgY2t0PgvEKDph2igsk3YpfLogNYdKZ22XTMNX9
lXHopogk/sesEe9tKLUrVzX7HbAEzRot5m2tJb+8iVW7JH0RWethGoZLnrNSSmH/VEx8mzbSRiO0
WNYoppsDTVp4Yw1Nu8B6W5P/tI9+8L+1siU1pw/ANDeRk1yrhfCecQ7SJ1ueI33NoUUDtS2dr8+A
eZiyd7FFS8PnSpVX4FGqicWifljCUnKC4VbDjtv0PKhGeG2ldiysn1r7qlK8ehq2peraDtutMuM7
/2Wsk2pxH+Pxffi7E9DlN7Pr3hO4MpWERvwONU22u0veMz20t4NRfMi+QA7QLH9n2LQN2UND/sg0
647y9d7AbtHR4/VivVWrfTUQ4jnTcCiq8oI9DE1LgYwQUyMmOVDbZQa09bLP1naaGsuwpvPzZAAN
rB6bNxV0XzbGkZ6PUZdaISWAA3xWXVVEbRRhUbbmKGgzX7MJGiRFc6Vb6jwn1qhymKGnZZhKZBJg
bjCkawygJVaieGzgeCv37ThlbbSqXVSvU6QVLR3bX0g2M7wKNV6R7ie3Lhil7rZpJpvSQ9dvL9sw
PHLju8FpUZlaZPxzLGRhhB/Z5XNtLABU632Y4+tWBvIWrYLgTk75zoDoJ6MbK8MFPMC0VGgC9DPH
m6OwzsPDgzApDiB+h0Jew3gyweahHk2xYgEXwg1dzJ+NInxNdy1F5tuHvqfGIo8vQzD7M+fjjPB0
sSZ/6BV/GqHso2xQktOSyLcmSJnbVyx4LGb3csu4EgnS1v/W8DItpXWpyvLyLutg2MnsgktTlkGB
OpwCKCeAD0E0+xNuFJS19r1c+eVAzGyJO7A+tFDTzymRm+s/XSppozd/iDPGjUvA13mm1LTRzKuK
ErSZE3RAPFAFNEsRtgkg1akI4+qQvCbZusOxzj3PmUKTl5GAeBr4gk2zeUvoGJQDU5u5gheChDj1
ODDh2DDe1YddInOYh/S+u3mZa6CTEoeEaLaF8SEUtOokER6yhbkKrlaMYYUvxPQng7G6tZ5kO+jT
83f907fNxe4Y8y3pI2bW0CxUMZ1MbGaLOUkZLya1vIq0D+Y9uCmnSfcTypUoLzetPuXMSIUdlmoW
YWzZT2p4PJPObBVzsVqAHpeCEkyi3t1SiW8eoxPlCh7k2m7m1Uq1K2LWq2BAUi/w4df41I/NpX8z
lcdQBDHmqzyRnlQm+rdevMsSPbLenCb9W2sqD201ErDZr4CSsrNlcJJ6bIgBqkMYuUDnjniBinST
4AfUvxymbhvVbZ1MJ2w8Apiu05xzvCcCgWQCh01QLOmEComFCRvwixGvA3BZKM3thj2NsEGDTB5Z
u9lSQhQssKupu2c0q2oe8xYJ1Y72FiYf+yhp0wjL4mlvw9QgHt6W1ht1XIUd7v14Pa+Ui+WMJ6wF
zlTvSFnzTB7ugKxjwe6j0Ww4br4vVVvGOl+LsrqpPHgFNZhOJI/dTEeFGR6ECj9XrmO+nsWk+AsB
uXGBR1VvvuRK+iywk9NPGhsnl3SvuGBX65bq3zEa3V1WAYreLbjZzOFcJZHu7i1nMyM3f2CYOyFB
aQ2g4wcHj0p9K0ETd1Qt0kII1EQAhv/TbMigeUoqoQbGdjdsmbEyuKW2BZTD9pdtaL/v8+kbBonp
dv9CFQeWSt+bB2Ta6BPkTTq1T9Ns7o2d3wjgvciZADYU9iDrEtOJ4hQFUr/dBpY4hpuwk1eFiQVa
b7/kDJGMqIPOIAuxZSSc+gqsvnwWx8SBPPIcuj8dZ5ncc25QQJjuSnvqIJbW8NnAZ4oRVy7Db3XE
C0IaQRyf82J2V01ybWrk9pxK+Eukxl+OxUXSGI79U7yiTzn2jMsnqpqoyg5VwSk9wMNpkyPwzIv+
m+3jxWIgqIE8VnnS10a5fptfRSsFDK/K6mgf4B4676ZCeZpwOQzkgq5zkOfzK0uokzGtH6OcvSsf
C2X8BL+w4cg0kdYhZkyjdR6vmSWjIKquLMdu4kXTIfEtQbdWj+4VuENfRk2SXurOvNgxg69QXmsw
pM3ZnJAxo8UzCRWe2+q6JM2VQToKteo6qqhnPdw48yHBU54G3RT72qj5VcuoAAc+9JLTKmX+nFoe
wwrPOhXAneMerfol9cyVnww5VU9q7PhizDLGfoK1eNZBAp4znnUDyEn66IzmBQ1XyAnfNwTsycK3
f6l2E4GlKwooM+zAoCdxuOcm48faDDVFRJasR7ldXtTttxzbrgUVzUajzriwmim/zpmODLe5rk6B
J5PADYHUuwfU1r0NsPXWDbgP903XqreiPtKxRXGnoNq1Uaa3bJCxwu8Csdghdi+3L3XoxIwejRkj
uukXVR0MxikfneP0XIMdntKQBqQuuttm9PFN7Wkpg34QznpL7buEDb3dZri5UftDqYZ5pYYTOj+J
MoYXPqIFS8tLwvJYZd/DSgT60/LDHEuHpYYzkq9LeJaYgTGhapGpQ20xqjuLDpbz15WpF3+0dpig
lIdbT89n78sJWfEtVJwbE23csJ7GuqClnY/xI72eddV4M3b+RxwgA7lOXX5HwesggBaIn4djCCjC
HfQS/Q+Ofdi5x6QCmxUhhbxOmXbj1rmPlfmwQEsnE5hWseHIVZ6lAdhfn8PsdZPSu5wld9lGNDgP
t61wgDej0DYAQMZGZJ3GQy2DZgQ0AfJA5YTQFr9bHM+peOwg0SbESpDUZib+tjfw+hgk+aeymVTK
rOZTz3o1DlqXP+0eovBoHcUwv2n69D7/00TGGgVfMz/mRiBxQW5tXxNLcc6mIRxZtwmTbfus3rvc
uub4M0lBq3OUDyMjgy09WtMuaz0nu6sLTpE1oPqjKNIfxv1LKMoNSnLRdveTzOfYH617JMipI2QE
MFOmvjml+jqSAboHuAjXgfmXS39VKgoCAycJGvWEIVIUfv6Ot/bUjZBa3q20DylaUtaSma4drMVz
JIuV/oSslYWj/J9MUm2+T4ydsID1aluIOSZGOgR89fxzLCFUh4Y3uoX9Ik2937G7L5FgtO9ODUvK
YuY/YxiE47I9bYfZjeaN/HuW/rkl5JkYhB4hTNxyDWHRzQEZpmiobyTtYcD1mokVAD2csy3b+b/c
fOTs3KyCr0l1oR492w6Jhow0ORSQlAskLHpvnltiaOKdt1a96Cx4F5WPZYyYheHbsyj/MphujHr4
JlqQFWS+las+B5C/asJtNLZ3Jj3jxjuCaL4xdE8D8lOnxl2qkhf9EzVIjFAMzk+sYPYyEMZy28Mu
DVuZ2K3UDBVtZseQ7rLCE2K1Q8HuVgOhlCOCMCFGLunhHVWohqVF/G979ulI2qdktJ92md4l7TvZ
Fk9mVrRSLg1S0K8bjYTkS2gx7Mz2VMwzTbpPI1BAvJfZyy5OEVbv5+SR+o74KdHEa38dAgO1yq1Q
n/Xrvx4Ch1AAcSmaj0CEoBSHZWyieyWbwfUiWP4uzPA1ZvisKKGpyN1pIHO2XmxwocJteLuPK2br
EQ59nrVuO9+3IUEDnjHqXXjLdcSqdr7TpvjDhDvi9+8YLqYKftR9UXKQNJm2lq0LU8UFacTIRLNw
XtJ4upDrckkJAtnHkEoNBDuy5uYguLQCuP7q+odrbZRsF+JtqKmgRS2K7SxwlibYBhG0JBtg1BrY
Zs/o6mZkO7YFi736xePn5nwdjPFiqfggzPyK3lLPxa3mBELA5unqA4XWvtuv+BU7DioTPW7SOYcS
YzG8iuaPzNybGQuI4auTDTf05VeZ/58GTTPAovzNOPkkqtKBZVsL7oaYg70gVBj40BJ6FWJpi11I
grAMpzyR8pbmw6gopfQq5drVTCE2a3dHexGGcCXPjlXCnIVfKr+q7p4ygNEw1hTI9ZP0PxV96ODM
F7uyIrVPCXBi0IFupD6xzz0mWhGppUDfb11Hm/HYC8fH/9TR+XI1AJszRI9UK5Tm9dSxM+0uQ13h
DC3uimHfzVJ9vE6pX/aAtWHeAwq/Z/ccep5dwajpxR3zwz1e6c2kyESCwjvlGekrC8pW017nqXvn
c9IFytyTyP4pAEYSPX4han6csJhiPsPYW2EzHc3qKf+nxtKzXbvXWelfG+0n1rtLJUVYDnKOhBJ0
b4/Cs1PCYh3CgoNnkcVt1bSrNWKgYoHCkKpGlN89TTbrhvpVF+tBrwEoJZ/g4DC0qfKfDhX4H6eZ
zkhV8MvaJ4TFJyt9w+h8UIbiVChg/vmPVTxB7YuG7M8GjKqsxF6ai3L6bSntJadGw6Jp2HiwErId
mCyc08E+9cmPy/y6e3H6BK2hj3KrnH5GDWPDj+xMz3S7F1mNSpDsDcM1yfflozuTXk7VeexW8nMV
vJzMejR0lik3hmVVx2/SSez/BFJ1S/EcElKG8HvDKaIeMkHj90v5Z36pI5Frtb1jzQg7cJ09ekpi
oZBMlEtzoK9DALsQTXAVWCPtKwZviQmF+axxzmXok4EF9A3MyeNAPUC2E4FiN9Zd9Cd3NWsuZRNf
LJoNHOVXxvW0GyZwcmRCcd6/lTjBCJABtGV52fIpLRgG6Q6w3aMmRhI/YreemHLqK4vBlX3sMKJC
Yh+z29Sl0GFMCyIHl0EWMjEP1hhN68DycKAcbo6imYK2ixxmg7Ie4yahhxzel18S5g9xAY+Xr1en
wAqMnBx6TcP0UEUiNPEnaXOcXxV6aKWFCm50VE8xvgmUv40U8X5mWXcz5m/IgpBTX9lq4zBzpuJt
GYu3HsL4fNAG6zN/zxh8Ber8odu/9sgwonaZmaLMmEZkMjgxBAraIg+ZZYO6OuJKH3ReSVSpz1Jm
Z57txINAsR6DxLFyWQHpyPnPlNQhunNUGj75JjPlsb+BWdbxmIx4TApTP8rJu2qx1sB2KVkY33Gs
wWvD9pVVrFqqzbPSAp0FOooBVR/ZSBL4yvikkLYWy2QU6Xi6U1cHzKvmqislqZfB+WqfzTq8xnL9
pu/u/ZeuRvdvHjr2uis7DNVkcr6gfOAHYLPfmK3HDO9povthh3uVpN32f1xxhA+wmVaT9YbqCXx/
BL15m64iZVe8aqh8nR9eCzLC1t8/C4gEhtMetL6PALmQbHCzHf26T1ZjJqvtakTdXIbzm8FwWaf9
GlVsHdjjkD8jv53Q06NnJPlQAjZvS9GIxEXDWAZAu+sjoLm19TUtRJsXPvkMY4Z7XmKtELsiNlxo
2vDxH7bzn2yRfeyAVut8orCSHqIznlWF57OrPIFClVPHdT7yVoCkJYbefjW1J0lsK34NFXPLcitR
WTX1b7wX3EkPnaiHVHDHF1rkSN8Tttd2vqFywSth3KvKfsQUpwRjbwUb4IFMwY0Nx79WyNdlo0dx
3lr1//B0Xk2OYmsW/UVE4M2rEBJCPpX+hUhXeHfw/PpZ9MTMQ0Xf7ttdlamEcz6z99qAzUCacs+M
1lsRTm+LiN+GLn9Vqm2pEr2q5HyQ/Y7c0DE00DWfF/bjEa1RfJ3LmdEhVHutOkp/pb5jMwfqo9jN
eGAlKdqj0dibpAvoy66XsNu31PpfZt0itUFL33pOxZGSG/S0zC8zh7vY2U/8wmGVEJnE3DPpCPiy
z45tsYO3NmtJjAEVtQAuuhDRD0r5xmFCsEy7sASTwDZcQ5mBgXRbVEkQcbbAomWhJB1YgR1WeV3C
jHKYNI+rjZ+n9h9XIMthn/PPIanAFAePIF4GhcueCSY2aLQ9hVV7RuJGQ3iE2xM1DFKVcD9S5vK+
m+cGmdIgQUXbtclXzOW7MBLqGAkpTBTY8RhZerXN9DIid1QnPC+RflQYCjo4O1B+YBdDqdDFzm19
Vqf6gZwqsOEhtbJ0z2jo0/KlQ5qTGK+tqe+U+L0KvwXSq+XLYt84GM89YJxMK/gK4CvO2T4arH3D
uzvB5+32CSnOWlUxlh9JD8OLh5lAUk2w6c2uIqipGVeBLSIMOxn2FWsPuqSLQ0mCOCnKeXsh5BLt
NT90efI7YKnRYcHlOEvFUVeeLPZRfVPelwU2OrG8SRntVas8aS/IdJkFku6J/KzFDxH9igbmSgbv
WOJs74/YSa9hN19I38RdGTUJ3JaWESj8C7gQ2JtwVnUG7wnOqo64kOgQN/IB1m6BLaE0B+iAL4kU
72eUvcRWUNa1t6ZCw279L+y+IqA5DFlCPSzUK02vUhsqN2NBeAUmlzUQch4Ybdaus+edDC96YM9F
1I+ElmCyUCqSf9djesFCHK6LorzYtbLqqTyIUIEfI+ZE4tfn8qYK6xaihZgUZlmOg5QNoB2/36Jw
AdKMyz3sN6Lw1H2BGGnCpWeCWWZguA4HYVkuW6qXbY+ZpBJBDGleGcptDpWhWakMK7iqgHrE5IPc
tAaqnhn1wUsskk35RMTMNm3+GfxcScpAEyaCpQAvJrEXQbFqsJIdaDewSNUluXUKel3cNwbum8mS
92Df0HHsardlpqpQRNoL2zQE6rc6wZ1IyoBWYDON4ksi/9SFWBfKXS5fYlze6vK2rr9zIZ/qjSvH
xNQj1ZKo0zsob44o4bU4zP/JhzPQjnUcwTBsLki1L+sTuYwmMOoZPjsDFehWI2C3SDtKlF36+K8q
0XPDDolnsD6sVHhjpqLDeYOFiLSerYSccVBoOc0ykPX0yJy+hmcNAPh5HtLt2kwtHNpZ0ezp930H
a1pkKYfVTJpheDFmRoL1FhEU851fYgfqFRSrBbX6nuF11unYSmfYGS27KfXbZBM4ZjsBL42QiNBh
p0I52aB8JgbH+Y8zZvPBOUgopfjRCdTDjePDnjiYioW2YpTXeX7G7jPda6is45jSDd62BLuecffW
eLWRKBUGPCtS6TS8wlHZ7DTH2uUoENr+OBe5xzRWqs/tSF44oXk8kgjXn4sFj2R3BnC7D/Hxsb5S
5cV3eO3T9gVoJPw337CBoGjhYcZyLhijz88CwhueCbZQbkzjie+6Ma/CYHIvaK3r7qgxW3Ks/NRX
jOmR0oL9p3QhLhAa3gWBBIkYHx29KAzUAoE9+t+cYJysFr453AZifeAQ+BYRURVGL9SqCKnNbDpb
ZJqkhIky8NxIef1KuSmXyLCYl2Y4dGrcAgNtMQvoxRKPZNbulCqu5MyYMtBRdzt67l4u93FLGwnc
cVoBsstfb/2r8q+E+ZoyXpm75qSB2yPSXLQ/a/pg1e710ziWZ6OptzM6JCLaiCypbmrtxwx99Ca8
QXnVcG0ztgzst4znvoZjbujPytprsc/GCMJZSYgEWQcw1nk3N+4X1uv5EI3vFEzWkmA6euAd2/BN
ouxt4Lk0nHEzY28MOQFNMzhTFXIXsVJ1L4MR2lZ8Tf2YnRqGbbQIFfMDT/sDgg/3P5lutCsqWUqI
7gaiYE8LJsyKBrqA2htPSDbYSsZ4fOE8TYdqICIlGJH4NQCkebNX1+akoPlF+N2Ru00HvrIHtArX
EiXrqUC4Xc3jUYREPZkseJqNTsrOQMrOwsYlvPP/K/2M9P1fT+BqrxPxG6Frd02rJAxD3hlkrEnF
Mzaol3R+ZhpoI1TK8FeRUTwTfmdeMHSfDBRdsfoOAf2OE1AAIsbrqRTF8b+0yKxLDrPqKuIm208y
LhbAwX4BLAHKPho7WzmUeKeQi6x8g217C1kXZnz7dhkjIGK10jDPIoLRQj/GgH9C3tXOlGv0uk12
mkkqzUYZc2NyQcTstcV9wKaqJZgjCfUl9IfkDN6Qq95yy81fuoatLUMibeuHlp56wFYubypt2PIj
mM2MWAiwWuGKQOp4Gb8jdGbTqn7TiJHR6fr3SZqxke39qmz+O5mUPxyrBiZZ3NTmf/ofon3RareX
kS40IWAtbhpWf8jainuKJmsq8TRZwZT35LDWW0NXT1mGnCUFRinkg9O0gTpFx5RuQj2KvUbQKQ1V
p+WH0BQum5MwzH1WrzAFQ78exWFF3XKtGtfeopXsmD18aireFUmQqGPupwQZ/8uiJKdoxGarzeco
ZS3lJYyJ+iT1DFoWxl4LeGmRJoC8S1/sVbwnSln6M6OQ/LUtUYy10yVtQKZscP5sba5fiWHrtA5b
AZzOIQjPfq9oNQOufKePsLIwFKUUNC8rlUDmYGqc4mjxpyDdNRBaudCsNymcxdxPBXLZH52UdYOf
+NBLR9RlDGpRU/pLNG3HXLstunPlLr9GBI5AU4Q4+yQFGU5+tovHcjiN6Lsj1+jGfYXBmJEU0Xy2
J4Ggw21mIm0uuZ6sBu+LP72Ao96J2ES2n3OG934jMqah+gaHv99hn1Cl+oBUhJkS3GvnrM1YDFwn
b+9ab9/lcJvO9XUerDPoIZw07ZruMw//f1mpXFZT/IiUn6X4sfqS7d6xMF86hSetXxN/FFJF63dp
CULkYqPhV52bIwuWeGhsAg9qcvyMFgGAAErETr6mv2C7KmC4RvJfq0RHi2RBiHX9p0Q8GslbqTns
Lec0giqFl4o8Qsg+MTw4Tr1IWvBG4KBhytSqjOGEp8K6KOlFYrnejZGFVayl4IH45o3MvyXEGis9
UUJkhK/VXmNpOGRIc/EZYKzPTiebl5gcgSVGZT5l56zetgwfGoY2uhDXwkivIr318uJ1Grnq4GBX
lVB91VF3MSZG+JkuZIBA5SqTINEYIxFYrVPMVxTxrUHG/ah7KOaynj0BMjhJNt6lIf0oUuLnkdjj
J3Ga5W2exOuK0yl+p7C9iLym5Um2RPSk41PCKRLq+D5uGW8wIoet3r+teIYuPJXkDODiMnExWQaM
9sNqKBg0ztHa8QdAEkahHXr8+x1xAUsCtjog1XQyAc4MmT8iSpDS0k8LWicTXTGAp6rfFznCYXxX
eA73Vpfvs0pi54bumf2j9mHZ41UZxYX5cc4YCz0NpSIJNOHibCp92sh07SOqNUaUXoXotsC/1DoK
qs9ui4WWRfCxNQ9t8SmoaOdTr+lPoxD3rpuvWgslnYmcjHMerUTMtRCUJLFOCXHFqGIq0dynKHzi
GMxyjwATtm/wptiNqQg5UcDKkMnSqHlqWdjmAEqVA0TWMB29BlhxNldslomMWSYf7wO3rsS+JAUC
VXJeDeJrmJhHcG6zU2Qxs1o49MVG4dj6dm/sW0gB5U4ABmX3ag+C0AfTk6cYTeK1bEuecPJSu8wl
DTohTC2p6DCBDjOwB5mUdq6D7KmF/Ut49Cg/auOe0iNleCCx26+fV0fj1vB51ZTYBpvgInbXjyyB
P6+BeUKnTPoBeqIbEiYzHfaijfcRsRwJJ30WvQIlTineCHcnmlosbA/qCXLOdGs7vr7hpKXwMpBb
DZfsw0bVicMW7UYGC4WR5Y5QjZ1MDVKtgV7OKRVsVeCDapoP7NBBXfE7UeZUak8QmfowwvxpUjAk
AFyGQIEXeabPqFkBJOTP9EDzuFSgg0zMXQ4FyfLJOwliWxHAPfZssAcr75jRq9wh4jX4tyRUoTnn
4yoW360BhtNLRaOkcXjQam3Wiq1pSnInwd0CUZESwHOEXdgz/nH6keo+VNmuQ6NdAPOVt4yndqoC
w4idqmjwQn3n2BylltAWtFphB4yIF9W2NhFnFhEst4ZNgGIQY8wT3DG0OtdnBmq8Ird6RGYiHaVE
xmSAkDp97ZIRQ3Z1yxX9qg7lVeu2VgV5neE2xQ7H4psWa2Qk8KojwomlE6eVm5dfEeKPmM2hgOC2
ALJLSqou+lDm/rp1nTj54hgCEPM4zLI0pnbeHRRVCZb5Q8VyyizhPSJtl32doPiKQJnJtK7oWWSI
QZV9nms2OWAluK84qhtiRJMFlSCadvrCPTRDNgDHSlCg1vlx9b3BLzC4kDMDX5Rw1fYNw91haNrb
YLrl0nInj34ac8lPmj9nqq9oMoSGxW9ndJAjd8yB4p2m0yD1J30MdfRU6M4NQbmTZESnoEVGx9Ez
xJzZ44ETY1AV/+8bmZUWoJenAamdhsC25qhz5OIQL/kmJeKvvREXusNDS9iinwLPbXBCqDHnvlI/
1lhKQ3/Y6ORHcdMSnVWxOz/XZOTGl9giK2IkQgT8KUrh2NT2uYp9FmAoGlXclAIVWu+rGcyo5ZOL
nLdb9jHxaPaTU85Phhw/IfK7Z79pEeDXBawLQOUlb6SLGYkLzTFZjAmeH+EN6K/IwLYoqqnjNoz1
/AQN2DJiq0NrNBYv2he+NKUIBsh7f+3gcmYdRpiXa3QWsxdVTeAejxitOG1+MRHP0y2dBmrJ6mAa
X/IGBQJyCvtafoZtu6P9EwwNB/fS/6I7CITKhLpxDsTmHOGEDZARAIhjUUGNxU6A0C8t/0kSSMAI
mXQHATBCppnA1Cn5WzhM0J+jc7eiB4otFsYbeALFWU8+6Cww6OMwJYEb6DfeTrKklZ84TUhLIrkN
RTyAuDXdQ2Iv52DGobBA4M4+s1v9dnKDIQWLQRE+O5Lk2zW5kpXLenm9Y1y5eCfCPl4hSC0Psc1o
QPcM6akkwz66puigxiR7RLspxYfMQ4kHzEHBQufl6DxYaIgLkB7MsfRhA93+C20JuAN1NxFqEJVb
0kPigkXq0d6lvualhGmHqu2TNZGTixdxaJu8Sk4GuPY9KacgTDBjZi3fAlqogfDGuiXognc7e3T5
P2Xhqo3tjXCWkxl2YHHSy+L2MQoOmYhwZKk1gBWT1NIZCj4bI8/E9zv38jG/TGMMv966SlD1psW6
mDq5G0SoD5a+Mebu5JiwrI41ENOWxNGRi32BTEoK7Gxs9NxmapVtDLJotPm6BBzebwh89F8JvYi7
VDOQO8+igEO7anSMfOcnrGwzPCIsdpU6bdr5LYWeZzHrLZg5h3C+tOjgpBZxcQxanNLPqFyJN0bT
I6dPIr63GAw0TdrgmUELt+o9K0+wGt3AHVDaVwGIiQtgTJ8cBpbFr4OWcBbxtcHbazCsH2tcQZeF
ZQSmRJNRUoGCwaGodl4bhnx4/MfnDmcyB03NGKkBZxgbEgaCQ9VinuaOMwmYDEtrGxNYr/StZ6Kw
tVDYRsT/1Jz7ktlsrHLmtuK5JD0pMg5KXgcxvaJenOPmy2FKAft8OxmPfqbOq09D8pdIH+BA2wnc
P+jQ/Fm8NMNFH+yLrpZXwXYuo9hDibYpK7fN+lte0mZr8d4aNzl7ejkxNliGXVKQ+wEGe7pLaYhm
UFOa87boPVx/16leh3ly0X71Zf2I0DQ40fwyy8Vrx2OqaMfckBijkC7kGsI49oOMdtmrgJMvtY7H
FcA4E3YLbqREhBN4rIGvOPlAY6s1f9mHFNCdr5ZwCyV1fJx0tsWsM3OmaaPi7ABN7dbPW0ad2v+O
hJaYiB0YzeTcgUzad/FKj+1g6VAUShSFWfW+NDsRrMloMlGBKtdxwzRIP8aEbWgEJnXlm82fUCOX
0pzpaWL37U7Oh9pdR0gDko2w9iX5G5H9d9vhjfnrgGk6AXuKnRjoSXdVQrdN2TZlW0tXAxWEqqHj
wW/CA/4FCXNT/8cH+OSkIIYCW5pPRXKzJ9AJYjy3hXGpHEYvZFLZu6ho99mEJRemdIKMiwVuOxKn
obYeCJZYpnRFN9ukkt8opGLHw1YxQKFvHRM1rvHUb09S9auhRKKqladHFns6CWMs4yBMsHBzciSH
EE0dfiluTtyciaOtYWD6OkGXJ+Jc3ek2DFd9GzbP/WnCLGzGMqKjfyZlfmaDtg3rzYVNBkFmrvGv
BVTa4Llc9yZVga8Qz6XC1gS3J91Cji+Z3/uiOymzVXAWJDoZbla8kNAgKFVfQXxbiydgQY8MmHWY
bxMDJWss8bGcqNcS/+lWAyAs3Db+yWCbYqs5aQb6R1vfFl2/hbNC+bprQQowGVNOEFXP0lgEknOb
rf425M497TNPjyBVMeRE+0RcPFSUJkfgjxpvAtOn+DrwtRjfo2bgM3X2FsdMA0EEwfIlWkjuMeOL
+Q7MZq+PyibnA6AUgp0Ea4uGXkIAADFUJlWtoBMgj2dl26DsHlqWBjRaQ+d3srKvWE8mSbHGmB9C
RsZcY1ie6cC/Nd76kY9iyrYSppd9Oh3s4u5QTLPo4HKEuSfDQpvHGzkZqvIUz2d7hnxlmhfcX0I9
R4S8lwXSDmIHAZ5gX343MTQTuUryBTaq6qCBFBAkT83wBEKZnQSRayQftCX0va05F89MHJsUpx46
Yjs/hxGilHUgxOArYW8PM3k/kkKvYEKLLGsDG6ytlhvZA9hpIdUUrnuRIbrEgoGp85PI2AIeJM3j
nhC43CEia57zOttP2ld/E0C4ewgjuf3GnIqHKvRqJh8TrWtcYMolTrVY4N6YeJFsOuyD/lbNfxkd
Nytis4LNIMOLU7Fje7K2eDVrWniaCFial7jGPXBl9TkaV8wfRCIRZWLuKgQbov2LlpGsSEdTAlb+
oeGXaKJTJD+ZX+R4mRdxKIsosMrvVsLDUSQ8JugKq+4oHKKQGSGUflgI8Kb0RzjBlIolL8jnx9i6
fesaTkOOAVv7wQbA7+Vn9LDHMH+vYfjLB7z6gUQUef75eHSjx48kiVnfWAM+g34DUuDFKb7JsQIT
mm5Mqb7IvUk4Ltxp1Xs4en8MFzzfnNCLRKgm8HICMrXdAK2CZ7gEyJ/UtyVWgyz7nNnLbIbEgb+A
PCPJgaCUvq79q7TqXafZ7dNnEetvRRq+1uh8WIONy9uEP2HmMV61tQU2rH4gAZJtOYgeG0QPHIcQ
btD6tyu+YGzZSiEywuBT38MWLMg8u6aNzruuLwubKUMxUOKNyJuUYHzQH7UKCovtPCAjyFMU6Xz+
4kQ6Wa4cBCkSaRl6nUxkK39AQk8Y0xOaBHECMhf0hIAAWRQsHWAlQ0NFPh9yUp06Au/IYpO6HqtM
clLfbCC5FZVfpuHySzUw5MwH+EVe+2FerYjRJrqa4+SprUTBUd2mXhAAGp3EoAd8u4FTzMEgVcGC
GJe9uIZjBHOlaXyS35JjrrOAjZlkImARmNF6Wcaek21VFMb2cIryHmrpZrDjozFZQSVsryY5fmgC
Pfpwst/YyFgP7CxNEOVQXscluZmZyWS7ufcs29U+vPsl5EPeWIc6siIodIN5rH3Wo/7h0OXBunEb
x7gUA4ESKauEpOQTzU602JaOcDxxG0kiR3PivQa0fB2Ye1K91hYdwwmr8SEmWEgHW1NGxWlUngzp
1WY0JZH0hZSd2bWJBKdx51jzTXoPZrDyag7RqquYxnWlAp3ROIXht8yyTZkNDlysrnboAyiDz9iW
6n7FVuTuCjfa0JqQGE2lzoleK8WhxJnsQKkTQFqpXPCl8a+0l17SzwNSkwroFCgAb0BxqmKcGTKk
Hso+f1J1NKbOd22khEHRFEBVAF6w6+sPmenTiI4dCS1weNCIuZcDzCI+HQwE1qIh9aZq5PhOrhlS
+Kn5qToyrRZqVSwhyBuZsxSfyZie7Z4e6UepINagBusYXsMLERriyNbY4Gp673WidLhpJW6RIWKo
MNoAWe9EJJnx62jQGzYnAT+l9Ktkn+shsGoSbhW0vvaXRmWLsWIrX7GV3MinP3QjfooFYcAyH+ef
xICBPsSnOIpduWWVucpOG0YGijeEJLlRVS1ZsH41S/26spkgC+wWsZwV4DX2lF7sAUSUDcoD/a4+
nhx+4aA4aXEEJ4ZnDQhWLrsW7ns7hwcOYIHHuwoRDTv2ET1AMaDtYO7KINPiQOwxvLenXu8edVs+
msKlfbjJwH0p2QBil+sPDfRCY/6ltBW/NHcOQO3LWhFPVHKiHfcxRseJ3JjQVDgat5BUtoPjmqxa
tdo6VUA0BkNGjeXGmHWJJmkB+yRAXScmZAXWvzTkPRK/GmElpZzg8c9dTpoLOrTnkeBwek/OuGYX
46mkLx6U9txW+cmGFEZwh1uzxtBpMta49OGesW9f4+AaFm/rvl1r2HEAHYssX5UNTnFKeLQFIZ6R
UOYxKKFGlKgLhbGXodfAL0rMf1JPTFnuw2OD5M93gbuQO4GB1DwC4sOiQdQWRlmECIhE8/xBXsrD
ET8JESsTLofMIu/dCR/6SJj5P9N4slipKylrM6DIOjjduTwqoCDrj8UqgkIkwCjUAyJazLFOn55y
Wnu2rJJtHxHDBI7New/b+JsxlwqqbSpxscFpK2cWnIrf1txzzEnmKfZmhyU4byN1GD+4wAFL0i2f
SfgVFdp7zFzWyR95AU0TPRrGterFKHDA2amrvsfhQ5YhK/LOjMlw0+Pllq7ajh8Vd4Bd9GfZsE9J
XruMS70vbyLCSa2oyjxY49gpirUszCwfqqtfURbmVFYlZaFMWai3aBd69dZiSbR3ofkvtaNt1r4j
FWasCMZjMvyokPzB0wfpWor8NvOek5XRIYZKxEbvWUPMLIBUbPdL0OLOJUE1aPjgks44VHxwbZkQ
7Zo2sPnk1aoeu2s08/oI9gaaf2cO6sYOwMvIWmBgB4ogy+j8qhW0gDNSmmnarb7iSvJRslhqoNvZ
NWe1DhLgUsvLORuMU84PJGWhPioXS783GGLAg+cJ9FiSvKc0PVTkhA+fs4Okm1hSFGLttVJ+yFEk
RDiLHgaXySy7IdRoTe0QnwLCgIjdMzKwCb3ocPI53vxMpGGB5YWRo0kwSsysv2XWb1AwTSpKdJpv
7Ac66hEWQnN3ZdCF+uK59CSDmRTb9YXteoYKgCEnHR2rQmAuXJ1OfxyQu9WuGLMb39pNkd8bwpU4
7bcjQxJZWbBs6C5XA0NCNGvLgiaH4C6Zw5kFT4sSuo4WjMo/Omx+jeFj0fLXOvR4Qmuk+nBvCTIa
tloDWhKK2gT6hFY3g1i5DijJOFPRQrLKPSjQUCS5wKRF/gf/O2fwY1JUMFHLRO3PykUg+ojZN4UQ
WUCDxbGzDsyaBW8WWlnsg5ssIwGzwT0HmF6Uv0OItqBX90OdkNbR0V3ittMcX3QpCoX60JwSG09A
9SdeY9JOZ+xlyXKLyEgGALUsxK8QH2DMyClJr+Rxr3FrpDiJWKMO4rWF2sCXkKLCbYrP8cTQDROM
SZQIQG6Rq9wzsJGuDTSAbqaq3XWS6Vv7wRkQLqNF4rmae5tvzPAZoSH2ql1QJxvyIWxi2jkLC8Q+
+LkANP1FFSWlD4wBrfn4nJPeOcDOVNHj6AyUh3HcU/DBZmybBtnv5yhTRCG0HvGj0WWMy3hMiO/t
zrFtnPumPzEMnio3lV4nyINqRqJqE0Q6ZVZ2ldIY+E/HEYv+OI4OVaLuWQAwxoB9vkivlU2Qbc3T
9karETNjTpNdZOVQD66T7BBKTO7buWdxmoRUwgrCxRkmIBC/mUSUGasK+gRWwjaRsfXGal6bg1PV
BzNLDorj+CZJCGCAbDneCnW/2lIVhxIuOVdQiDkaT3FWbM38ZT30kM7iXG/J+iMbi8wnyCNPxYQA
qv3NCaduMrRu0X/zx6XQ90mF3q3fVJjaFjQVLAIEiEOD2UuECiFi+SoxFyVTKC3NQ0dCdzd9oJ1g
7AYijJTF0RuExJJI/Clav5VWAFnpOu0v4PNuTk+WZgedCBEX3q2+ZT9Mf3mtMqSDLEr0hZunJsJc
YZSxhtjIEe0FhoWOqJRk2ipg8kdCJEy88CRawKOSVYRzNmeg2RDkRGiCuI5V6GbopQwUKGDhVccv
GMKOEfV4/dSNzn1mTcPgGS5SOLCCLIu9AkRqFaSpEXpZjDY9O6GZT26dcCk+j2pryMDTJM5J43Xi
H+Vx5CssSeocs3z9vXz27CQ7xv3KVZDBMAm23DgiwYSEy9WWsM+l8xU/CkbcuIz3BfEeQruzNueY
kd18LlDV1z7DMiB4hHijH2b5tdPCS2oDeBVkm2hkV5OklLdugZ8XfinM5SPE62MKj2rfYU7qIcw1
x4Xt/Ppnrm+O/s8uxmuhVFe7cy4VY+qMGpJMWgsHbjMzJWKiIhiRcgXaXE32hlBfxkM2xNIX0eU3
g+Y4GlsomeplkR6w+XzSIws+JTP6Xj+PpaFyXR545ol+DDRkxpOm8MMwtlp0bQg3xw2t42Uby+xK
gdtFb3QBKjk1ZbxZb5VykTaCCnQWtl8v+JYYeG4l4LJJkhzixM2XT1XRibxEJ3VX+vhGFvjGGDSP
WI83TbVeVyGk1j+lAO0JO7mEWb7NiYU2mL2nknYgE+cAyxhU6jbLnr6oAr44MPWVE7qXlE/QYCO9
k8GHae/k50q5gJ5eKgtxOqFRkAxi2atbscL5emsKHKae0nwmjsI1AVHPXJwSw/2SD0GR5j2LsWrY
9iiD2ALuJKTMvbZ10AAKyMXVOG2I0IgpZ8KDjEGfAqC46ic2R9MedfSMiutdBS7SQvra6fLWYlVu
c3mN1pXDj7CpHqhD/wAZviq1mhg7WPIAr8n8luQYHAMK9Ry/iDGwvmz1xvhC9Gg+i+1MRBJCs5b9
d1q+qgTZMIBOB3fNxtBiuAG1azufJX/ngLkHh8EqVo4vPQ5MHb4Lf6D1z8LAM6JV4TW8S1yrJiN2
Hq02dclpGcqftL3p+nevp5wnOd8KObosqgY2maorGwSiEzSNjo6B54Y5ngs+FZeFDYoYvN9Y23gx
nrRQ5kKlJ1Iu0O8VJA42ZxWUFJ7W2njWabh0aEEmxyETUIONp3yyyWBmPlZYvybW1h7GH5olzIHT
wryJ5SIdEI0rtExWUYMnvy9E0iyQRKM9lY/bVB+gd7qJ/b7GG8H9HNEbQL0qwuK8hLf2vRyMq2aP
3qhzmqpoFyB1YTT04sF6lhrhxrhWrW8WSztqz0UuAgUXQ2F9iwVFBkDGjnxvZKIk8XCgVu9SwpCP
jgV0cAWDd9Ri7DDLZRaHHpmMXd0JwbP5GmpFeolQB+CB2kYFUwT+RQsfTAa7zHVsio7eQflj3TPt
D56st6ilL9svXa+dmIycIu11dRJEs7p3lkMOgiTBRp9RuX3OWLYdrQ7M+CnRqIc5Gnupw0LHSKlj
J4VCO8yrHbAj1w6HrUMcVGE8pRXDOvY4EBXA6PCtrNhHN1bnZ2cprqywb5GqbNXV8aMoqIojF1tz
THHDGYhkHZbouuxvjgQybuaRZlMyT3rvNjBoNPJ9SousPEs+GCO8cpV2sP4orWFTD/yRqOAiwDKo
P4PSjAISPmostWmGzxvJjN2VeK/Ms82BKjvl8wBJDGtzjNe8ZNGtWj9pjL2o4MTHyXxraYks7MER
kT5AAzU0brLDssDyBcCKsV2RNYec0VxBjGc4YNAGGx/mz7GFIr9RVvO7n43GXsORT+GS5D1X/F6J
2TiWtLa8F5m9uDGBAnn3Yi5oO6IYT23NbmVDmNlJ1Rm83mlTjdIIOkQaKmYAW4OXudCzQNlgzLQy
JltLC7QSPc/L0FC8WaxjvjQYQQXdQC5DBsN6tVeqy7jreN50er4pYkpJpdZiVKkQDkoeD/ijiOfH
GIVBgo82Sdmkk0rT2rD/on294PVYAvLwAosPjUAo8puQaIfLrVkYP/LgzuBXCQQtPJkIkmtEUzvK
t6XGsmxijBgzD7sPEimfeE/I+MPr5PVG8VqbKqkPxvNEkFQ9pCd7eetrCZ1yxTVCbAVZN0Qh5FD6
LTc1s3NXR3clJSotKZWLTD0/WqT4IRoV2OAqZYN93J1e+inH1x991gs/Ed4moc671nmxeGZlE4hK
gdrO8CxV7KyxYdn4MmWsn4xdSSJxsVjMQqZd7WSQbfYKmvkc50pvatc4VzcokxEdbTNhQTZChDCT
vQDLvSc552cIi53MJqdyrkWu7pKOxIqx3sKlxBcXzsGomwGQqkorD/LYoVVmeLz6hVSOUhS+RhoM
MZcgxTmWiN8B6xImHgd/ET1Tuvp4RkZQSnyiMJKi6c7WltwwpIXc4PKuLyTvKU/QzURez8NUming
JRHYYXTkiCuKQ4/OqOc1HWBejXkShFeWTHg42qAOh6CFFmF1RJbFz2UtPzKt2tr8lrDAGNojm1KI
vkLQoK9xUAQckmhuTeeEZs0pPeAfDsbDtXAnDe+gRIPXt/d1ld3Lhc99T17XpuuA5Tnfzdhs6dcP
A72sBRqgppelKWLB4PCKdl/hu5WkV13tcQeyG6ZSz1v5VHEqCwr0Ao3dMDM0EJeEqm0xIXAhUS5Z
UHVlte+xihbgabr0D5xwgSpDfGKEa+01LAqBtkKV6HWKviLiNvoKyWybWzhRfuPnKOpTMgxeZWqb
TA0JjQw9276Hlb+ai3DqidFrbUISY152+xJ108aEDA2pwm2ZLTkm9ozMfbSp7jXM8lFREpJaTXOQ
9MsLK0a6NG8iY87WXhKyV1s1A1nE3NgZoXa+l+V3DcEyylkUyj+awV1Wfo8k6cojLtxq+IzTHLDs
dVkaJmYEn9JDs1f05fW3Ma9zw84e0w9y8Hj+kdeQp+Ku1TuZ/b1a0jy36xUjuctCShV5haW1sb8V
VJCtdVZYByzTBqrENanNW0mOi41+W8KBSGeDeou6wbxYzVfNf5xgX8hfo7EjnIzhFGPbGIvFMn2s
otsxOqGEAGT03BqHenUU2A+pfWonBhqqifis8/6jyS9F4LTmOcmSQL+WFWjtxO817P/hwlLZ9JVA
FYcWgUUPQniaN0CxD0RUYmwRgVzaBy1Q469O7LS7o2v7EZPNyH9NQMBGZbAov3eCCW/vI+rwDbz4
6YgCSNv/3+w+wiU182vAKaUOzTbWPvBLiAOKvotV/Zk9Jipa0ejNaefXZJFfZmN8FiSVrChjEtJ0
4TsYtnWMd/XrQIinvsbGKvs6E++DLG1658VUtSOyL2UBDmIfkdMf11nYpD33mSAKfZtN8tGOcT52
hwGm2VqvhziNobsYDnrH6BgSnRPX/8PTee22rjTd9okIMIdbUaRysizZXjeEIzPZzOHp/8F9Phxg
L2BjBduSmt3VVXOOGd3sfriM9F5rVvJZoh6U7I6hFjOMpfVFRxVFrCbRMCFrPlXxNyDZxg1obDLq
FHOVWtxKKU9aWz3ZfXLuMUoReHqGfyWX2V5SNjqXAlgUgh17Sy9sk1TxVuBYCotxyzHqzs2LJZFz
bnGD0n6maDy06usM5GDKy2OvDEfdUI4JFSggRbeAAqVlcDYJ/YImrP+xly5yApK/YvObmClSwoGa
bFIZPzjmtI5fzA2Q444evWcFo4XeFViVw41i4/w6tsQ2IXYIFR43jqmJ3ua5/En79zm60bHF/qsH
ZOzS6kFZj+OoY3pt+8QBclIE78hm0ne0dmG1m/OtAWAe1OBSPV4ozuqWxEUy3qo4QvTZ+v2J5q7f
QBXpGnCMw7xJkR8OLGeAsGBljOlTIQnH0Qlodbsfu383cC4jgacXvu1jZdsSPBSNlNg6qsEqfuJ+
eQ2ZyGBhU+d7R/HjtQZV+WsB+a9ZHE5cGNqn/j6rN7oDKYZS0To3WXDVy/ubmUhX+iGF/qopp4B3
ZKIcQbTpC1AgoK0UuHUSXZLSYvPkzRmaw2KsJ1BRbikTCHZI2Bwir17QDlXPWiM8l7vAXObeg8u0
NwJFoB2MPGeCCBbiJQrZLMTAZseT3xktmqs/tr1MpoKcfkdWtLxu/+F4dzsDg8thUL5l6P2UQICG
u53mpCc8EBeyVdCELJNGqEQytwoqelw/RDNrSvugTDuL8D2umtc6Hu7Vq8UMxA6NE5+oiZemIX7W
AjefyKob2XhzSwopOH8OPWmh71mR/XlJ+GtBAfHKwWZb0tIsHPYmUvMSrFe+dlqOs/K9Y0jTmReN
HgPE2AvdzmRAaXFfjD7xHyf0hsrENohkZ0OzwGbyQtU4RHb8G9LqQtjNtvGmG7tQm1bYCyrs+3Z7
17Jzge+ZYwXhxnrZO9noGTg/1PSjXrxLxDTJXGBkmWIhY/ay0uBXYWKwcTEa0y1QPQyJlepaMA0A
+ddeOl4DgcZhhfGn9hxBrjzifpbzmI4YXPdxcxL41tC1u6Z+DLv3kCaZ/e7szRQTp+bFP4H+l71o
drHl1rUd4CJZGYmnrD3aIhNti5aqiW5R1+1r1Jx2Q/9GcmWQq2rNQId+9jKBt+mSSQIEJYQ3ml2E
hjbN2srXYwdrf+2IX806lN27BmAniLyuXHCULHuJvJSdA+yZpdfoR7n1KgjAhDFRn2fBPVfXHxyq
k45gcz9Wz6UZh8VRRnLoQvGenIf+nlXWA6lrV6I4TbPbYnYGGtEpV3LESDJHFLascq5oeXMr+peW
KHi6XPLW+UsaiFfQE6KCRjw6O32yblU9A5llYMCFj536ACEpBtsBDK23Kg+NPHVbZwKG5EFKP8rm
ZMIFDE2Y+YjUEIaaK7AO5MZ8ZXRctcWgghtrrP56oqE6nLEBD3V1dWx9pYBY6QhOkFFWd9EZaaay
EqCaZArrMHeXIXFZGmBrTw31cGSYu7wydokj7yxp3BXOtPYY1dBtXi7r9RPD72P2ztxD+M3lPu1s
EFBQARUw84hHo8jvIyas8YnEPczvNm+KbGAFrgiII5GbMHHQC152ziuOKSzlyCOdDe4Dik5FZ/Ql
fuMm25e08h3yCAeKZIRpDmIDwiqCL6H8Q7W5yvojnaz0I8X8qRf/Yi6ZzDkKVymeQQNRxXfAdNST
KxzgmbbjyXUF6BB65EpqTZzmn3CxdmYNPsPBah/c1fAz5pKI6aRFVUMDZ7zMYXvN7PDmROMtOheN
DePpzDDzMpBTne9FBGZRvqoTNHv91zHCPWHdYPBpUuhY6kFdc7gwfmPwfRRCdwe0QymuWdNr0e0V
EKWy1eejbZ4Q3zPjg/y/glvaZ47OTNJnwheTY0fCsZQdGtZGhHgHVA9P5ErNgK5M3JFsVvj/O54M
6u4Wvvm0hulw4zo9EjTdHq6EFsOnWVz77FlOS54y1c6k7aqs3jems9eX6aNNe03MkIZ9DmzGpsMC
Hygr4uV24MQoSWrkBFlD8WPv7I74Yd26MvdltLjJbM0nmS2wnnI7eXQX68R0J8Nax7Wx1mvwLjzd
Oxp+XkHcVBglLv9xGZHCfCfmxpvL70jJiNBLj7FzaTL7ZKrK2Um6y9g7F+biE0aCMVSueWhd81i7
yjghynXAtEIpN0NA9cyZY/8PD5aCB5MG4S+iSWQEljNt5vhkGQ2R8negMBI7u9WEbwEnlj3Fj9A9
n3l26erQ/wHniwdds851MZwWt9NI3yZlNpNZjDJoE020ipFiEM9pckPGKEGW4dI25iMuLaC7EYFg
ZMPGrMxRulfLDS7dSnZ/MoaHTLCQ8+g5eBWLXC9s1KltLULFvvzLG+1d7s23ZYIw4kX774sgSFOd
G7hMHcFS3XwJyiW6DCdCAU02PnfyLUs6DFj0k0Bg1+mPc90es9zZqPFLVic495dihy59X68ta10K
BWnUp0k7wwTgi/KKVKTkM+vhlyXhCd0JUw4Xz/GhfY4hU1r6E+Ms1hoXeBP4Uw78CfjEYWkad9ZP
QRK74QJ7RKhDc4S+Vzejd6dXOtUy8UeqHq2NR4OQOTnQ3uTaxk895qfSbs/onHKTpIuKfFkAFzXi
NqTaYT8cslk/1MjPJzrH5gH9B/GVIaTqAnEN45yO+BPnw4k7NynLgxpoT6NWHqzmsA4uDaTnc/Um
HZWPovciGVAcQrKMDB+JldlEl7l0TQilwu06/Hxm/K7H7LH9NUkNj4cGVK75Hq6ZfYYXB0wMWGZ8
Idrg5tNRVb/LUD5IaFeYs2T0JrvxKgc4qwM/EGhQqpcwRupu0el5seJtMhzziUJxyc5KsG02bknO
LF2VtvmNsBNHOrOI+kKsUlGyDZAj20pYz4nJmpWbXfyr6OVpvAYX83iK/o9hw8RolIHkkjYdFW+J
ttm29qFDo1MHNpOUszmDuQ1g6JKiKlFgqdmxwjpB80paaBe8YrsmNgH+IKOIIaTLTlf1WktncDCf
JN2J0VpN+K0N/dUkVjX4Qt3FfTllYXe54EB/hpxFrf4KuVD+p9vblg1fZFx9dnX9TDVaWxoX6FDC
EPI609hCqO2yFIhg2M8k6RDWuy9sNvGZ2Ubw1ThLvky3ihmC4CQGJKSMNT9QvCTpahg9WTgVo10e
w2nXXBtIsDzjqcZEviOAjOYQgbWUxnmpc/lOfZ3MaomkwgLndL7OqQrT8J9dkkL+1XARNgtk5cLJ
LsaUbZZkPfpqF6serhM2i8FG9LGCX/QP5OpaPbRsCZHXiO6aJCFcKD/gvzY80APvcEig7R8t6tIn
o+qbnCOQYNjiBAwVcI/yngvL7+KW+00IlBHMoU4XqNqVGBPJ9fUrs/PFjUCCiy2qG8TthvDfWkyk
3bg0DVSGnk1zWqKFlrtVIfV73dIuXddc5ii5TEp3VqE0ZtWvlu40DksVC1CJfkIDbyn7inMOaJmE
zmO0hGsweYzbyEedkBBqDDYrigc2H7piuL8NBx0bk0k4X0E7IkxtV1p4Gv8ImrrobBOB3YIAgBdo
iQ1VNw6NXIXTsG5SKn9pIbPcIqqFCuwLoJtjPN5HmvwhejSFjxkeMiksHhybCY650T/Spb8yIalZ
AGwvrYXZ0cbAALWRLhBxxSvsr2ly5EslOk7/DAvHB8RURIVfI2g1HUBs1gKrUqlOiXNA/YK1Cthg
fCiaF7kMAIjqW92RgRl9KkXDLSUk9LDI/oaylNF3KN+9QPz+F9i/UsClU5PeEhH7sT5virYk3cKP
hn/kjSh0AZmXzPJ5+lDADsJNBhgBVWPksQFZHmGBBoaqddEeEc1OtY672TgFlOTJBm3gyjIWQ9lW
GwPIv9JWRcwVxM52KskPidVtMUJ7iom3stAg0U3gqhePO3UqXxw9u1k53EN124v2bPTWEZ1AnxII
VERHsk8q5CkK5gZuHbxrdJU5zwfVQIubeCK0EPFcdcDYcukLUjEcUjFsojAGDmMhQBA1i2V39Ix/
8oT+ca63Qm1fkmRRLfMPko30ZRi7AJ5yRTbrQCJn5zBdbeYjTneOgPIEOt6EXZaUO7p3poV6YOSW
/gjNs6lOlKpM2JrJK63cC4pvvfmUN8ONYWhX7IIBU1LU4KzkuHLyky05J4Cu87mrqwujlQL1eDbJ
T3IA96PWLiOfZ/e0Eu1aNYoXl8CXXmZynX6e1mtlSavwa9KM/axTs8hU/AYWahX34bTPV1jOiHfN
OYGlI0XNKaOdAODETt9kGyEYIazGSwqDWJmVt8AQb9C3nrrZPvq0eeEaZPiWklzHXD0nyOyEKR/G
0TyEjKAofNYh9MpoqK7ZGtTsRdZXXwZJh0PrbC2byxAoifl3xIUkvWlzfjWJORj4dtWs3asN+nYc
KTgwiPjWGXWFtKgNnBiW688HOHMw0bND8OEnUvdiNuFLf9hZprqPw2afuwaKfehVLxwCCbQx+1X9
cM65U5y5EZ80gcvR9le/TX8r3or5yy7oyiilu1E5r5aMhJVmf2iRxaKn+L06X4UxHnfEDhGPHNCS
1Hi2bcEYL79F9KbL9FaPNsNsi8w0/dE69lOPp7fcKV9TgQaMmJP6NQaFZGTKXZ4xStrVGiLNgGFf
wNtMU+SpKY7iOdoomMSaeclQNLxwcL9x6HlGR5xKa2BRxXr9F2bFpk8VqtcYveC4RfjnJlSioJs0
OfXjqCfPQvUjZaMUTKRoWLe57eO5xQu2LWuZqU221sH3V4shhE3QNPdcdokAWCqcjoxfg2CmBHlB
CCzNiQaoBwmyygJN0FmiaYegS65Kn65zRWx98UJQAsDVNg+84mUpJkHD+ArqRRV0Sf+fmUNacyAb
wI5JnA2NkDSrz8mqTjSUFv7ao61wPEbHha6rEWETdc1/1qmBm2hO0JABW9DAGLbcA2pnAxV0gx4H
qEXrW+FlKRZqPOm2A5tGYoofcqCWOwfBfecAAEinraP6ODKyuHxi0npTjfg9k8T7n2D6bl9C0V+Q
FW63qdSx35IpzhW2NKGGTdVG/M6PoRObhqbCSHFaRqSTAwwVJK0B+EAbuOOh3mF6l0z9EquFnzey
q8foh3JokBYSrJDRkKkxvLY8JPukeBueZLEdt/g6pHJXjJA64lUQH63TyHa98nCmenLxUXY0EqIV
Q54ATB8vLK7oFkgb63YcjG/dTHf5XO2soNvRYSIy88tJdkHyqBDgx9iK0fbo6jPpP2FTbzBedPrP
RA81YPKnNPFacE4ZPWo6/Cd9ZRxmGZMy7cxK1w4TUmibPXXA/0inAJaOJGPDoZsvYLYrlwh/URQC
z6Zh2s+8jGxx9Xxr9WrJfameNiNFwYAQrBSup+XYpH1/Ep9RhLGeTOwWYlKGCIyp3aiFdHUy10LO
g35Y/J5rxlAjUHxVSHiXkETCMuLK7MCI7gbtVs7FVSctLQJYga+PHd3rFFgNtuR21GzNLpuyq/JM
+T3VSEBOt5gyoG4n1r75aVvfQWlJ+zAJqaYglYCdRjqJX4uqzewQqDGTVbL8sPBLEP0aGAizwdXC
mGix8DQI6xAGRAciJhZT7Bm8Q5rlIDpcjIdCcW5SM15HwzpLsbXDu9QJjSYx9GsXNRjviMKki9QY
hbnTjI4SqILuziOcMckbGTm9VZgjhPyPhwzsrbUPxmodMtvW0NbuaZf0zaGY7b0j0WYHdS0r9tak
Q5GoOzClGwP1msFgDHdE12xQMSfBsUfZv51RkuFsP/Qz0FPs8CqXvb55ZjU/xfSIrBJVtumHQ+mn
FuYbniWdZ4lOqV/faIxvgq8kMOD6m+cy0i4GBtCOpAYrAZk0YK4ndlxLhttf1F04usvubHZXhInM
FxZSkMUobkV3MvrBXALzZDox20/01yAp7+mQrkdOXyKeL1Py3mH663ZifG9MWuDEw5XOuuiEVyaK
19V4iO2zSirVS4uGnpQXGydO/2c06ckZ1aMJA0o7j7z1Q7+vAIqZUH6rCsjebJ/toCJ5cFuXiyUk
vsUMqpzD3Rx/EH9JDCCjfcz+wMkCZ2zaIkUdQJtnoHlt22VontW/AfRXFgstSUUl9OmOopWurwlB
gukYIVC43jwduBHkz1WjfY1i8ifGfarzr26QI6LYONbxSeuVW3UtabopSDu6norBPCwRDkwNhUWA
kI5awRnxRcw4w8I7uRSvEWaxerJe9e9Ue4oxeGfy/fFRi2sJridtbXRe7w6vPgqHU9OBzstuRd1e
CzFdRlwCACxc3HTrOsJ8zKKe1Y0Mmy4lW0fml/gUGBF1zbpUfXNR8LFyQK/FqkyxD+Nvb8s9/si2
OpMPubb+Bnn0c2wPiwch+58HYQGKZYSewuZFe/HZwJJop8+Sfq+Iy+3i6l3SvmsE+TT3JCFuMX/x
P+VZGp+7qDmyiS5AEZloIW1BdzbTRmcCLKAHdABgypSsVNXaNUQeikHZRx7pWZemBWFOGGE1H+vm
H8XIPgR//uzy1w5OvwGnPzVxNaTcTN3KGvayo9DafaMhkukxvViaQTTuKyvwAgOUHz6iIrknJB0Y
+kfpaAD28d46yTnCWSU7yaEty41sfsJKLEh7Suyr0jxU6DVql27kcGQ8Z276R+zkryF+2knRUVuW
T1Iwn3NVrGPAdCbtQoF1bZoSNPeIyrXhRHCaHrgaopQ6cp31sOqdgpnMTWswPSjqpUgZB+bz2vmo
Bn3HVVsHEj6VNJN5+qLeIB5V8ScAAiGj1m6C1se1q6jNLTHLK/nNFPvZsg61fcQVWEe/Fk3bGjac
NMCs72lxvhgd3c7uUiFqrEMO/YkfJt2a6aup5xusZREaxPEHVH5WVJ4SMarMBoiM37C+XgIHwId+
7xUEfqQm6uV2WuGWu+UZTt2xXGUVRhUUk314n+QXh0IOv+GqEShRSGtdRtSMWPNUOv31JsMVyY8i
zPqkF+dE6pZTvMqo+7TyZSjQLaQLLcFjMj6FXFybf6RruGMUexrgW2SCLabvc0GmyvL7PXZl3RTU
eamvcVl15HebVpWj38uln8HIlnGCk3LlDRhWZNBjPrIM7aJDXhqHf4WuIV1Pc/+KxkSl3wEJppyh
/BRbU1JdirElzYs5sFsypJUpFWI/CjWvw2zRVLRX8IvxE/D5bmMiWVcmX0JJ0OVMaH0cV8tR4xPb
qU37kHku5lRmegvl0kQ7aqRXlsWyx4LiXfou8kA/gaTSIdTcyKsgpNQx434gvUWSIl/eWHxZabwp
AZZ5xMgNf5I4qJUxdVXOXuF1OZh9FP4ReP8NOjqMbZN/L7FTCQfyKgbtou9wmCk/ySLVNM5D0bGt
Bw7RvfQbmB0N7bxOEbKW2eT2gky9KUULuaPOXaC4K4ZLWbif+WJSw/6NGlmxyacPeLrxppXdvB57
0rM6FzrbMMWvgvmIPeG47dtT2Leca9o3WU5N2+GIJqQmpn8HkaBnD8Wevmi/E5wFNKhW5kJ1a6TX
hKsFs5aUhhIpwXS9rI8klt9LaDwtsjzBplwiPp4/iiB8CZV4pZTxoUxYP3aHfUNsk8mV4c6pjvnG
aV/giowSssIQZ9tgx3IUCFLS8Xy3blgqH/0srjHyNBHBPZMgiRqvGppBS67xDawyJGALtBs+sbXV
VHAQID8aJKPFWma6ahcyY7ns1abKSfdWJq4FLCxJ/Sjns4y6a44gUYkEDZ5LeO3RbgqeuPo41fTA
LVI40EguGqEQfZAuDG64aO5cRdaOgpMkfTSoeBKSweZCPtYJrprBOCw9dJVfdfsd4w/OnB4wrsz4
XviAIgvCbGOYYbBK65Vp/YZuQFkRu7TT9am+ktJ4JqLwbOXfSWViMt2GKjnMJfrNuA8vGHeQOoAq
LVYFiFhnpnArVg5GRJsPJ0ooDWXqZGTqIKfnrDzNrXMKeEBkZU8g2qmWA9f8Mmra7SqXh4IykrSt
ClxaAZoM/IcTVfsAPe+QaFvClsJtVdGOFYvg68McD4Nm3rFOGHhxW/j5E6d335yU8L3Snxapihgc
Of2QvtPSC61qZ2A5V8ISkwdAti4Cm12u7JqlRMR5yzA2OcmSfo4T2+2bT8bMfsS4qMouXQZKkJPE
Wsh69N3KbsnmdjxBGNYicCxLBGwa5Kn+kIwW2c6FP0x/yggnC8KpWfix6urGtqEr3n2H5nQcN2aL
5pAlhRfSxu8d5Qx7snqdtOo6M5mHm7QICZ7lujHbbMdMXweELgnNNKU1/FYNN/ob0P91YJMoWahE
2WSuskDe8N5lXIsulnEvjA9DNg7qqmQ6K6mkOyoARubx3Mg0hD18K/g6/HvCP3NAnUxlxSsbqQOF
i1eM+U+m8Vfz6+wYpyQmVSa9c8775V1f1DM+YjA0GLbN9GnZa7Fixky2KwydQ7NeskhD0yUbSKuv
JUFeGmgOwif+C3iOUVLlbABoxhHqDNzkcFIs4XnbqJsulayc8EjHhD1p7C2StZVNaBQmVcnsT42z
LxZwF+aLafzNGdxWFTijN7Hpu7VNMDrto8VJBd8XfY75ll9Q2jtsVCwxhJoMbDiH4jWk9gqH94iu
Xa7IDIj2Bcw3wIa6y7rT9SNB3uTb182P2gPtJcRuxfxrrR5Rj34gaI5gUKIHX63YxMfoTQ924z8T
xykdjYwPz+7qFZG/+zw62gaa6KMm8Drw85MfH/gC1CWQQ3T/CoBjXW/3BL+GO1PUXkFYLZhy/g1b
Z8cOL2Xf9tcclL46/hUWmQiS6iPf9ZWRZPv02qheiiCnQQVMSTpAqrqq4Pv6EdF0BZO7PTSsWX3a
lQX70s9sai4IjuS2L2RyfsBv4FtY7AvSsI247cWVn+ih26BdspeTdnqCgsihy6somCAMjplGkgIE
f3BmTXoRyc9S3RTRnzGcLPhzAvCCJL/3/BWVIivmLDai3/xiNm7P4arZXv/LXeCW0QQDBdet2ckw
G3AKKmDhZpOFw5UdAZXG/xL+O/InYiKPV/UtDL5Bi8HzhMYK3OkS13WQ1AORY2+5vdrCsOQrcf3j
MeuhApepOzX35dg0I2md/KtPKlaHkIICtsdw2KoULxWFBZouJm2mvAphoTX89Y4XXhh3ZW5A5asL
KSoeGBzNi3mWywfqsN44G1ngd4i8RtyYK5jMK7Xaz49FaBFBjsx4IgvOqjHUuD/dUmzgkTcEw8YY
tmrHkcBBW/NCha9QHKRIsKKty5/V7T+FcLgZQafbDvk9BW4F4xGSBMTBhF7QTwXx37RydEhc8vJp
Q+FADAMkANgkj5m1MahUr5Y758t8hRk9gcWN8akCxfUhF8pldauSD94JtGT1uJoWKVqEwuJ1aYpk
37Am2vuorxy0aTaDl/FPrjdmfrL4VnaMhECYnmUfI4vE0fpRF4QEW3vKbkYAGc79SOPR2YKOOJpy
Dw9npcmJq7HSiOTbS72yt9JnVZkH3PpDjkn+DnaxFi829cw9H3sPtZt+qDjzibafckDbzm2cCVuq
001y07/uGssrID+Lx4U1Io2vMHTo0qCrvyOtZg6KptWfCLZDZScIoKk3tEAZan8hsQuP/S9uJ9cB
vhFKa1yG/pwear13ZZ3gVYZ8EZlv18A8UfmkxmceVwcgHZ4cvHZI9xhrUJY5I60MtfP5+uab4JuQ
/zWRkFJTWpkkyWH2OstbyUwIr4ByJ5DyT9m6tTTX5J2jjOPjjjIghJTcm1wfttk/MnQPygS5BoLE
NpTXTaB4/4u5JrHKV3Xao7KHVDa/VUN+jZgekwcSrHmlluqXFZD0mpG1J7f3oWs9SDkqm2KDvRxm
f+laJl2FD+ycblQdbX1bpz+mTQau/plz+kjxCTGz0f7jAPuV6sfck3+9yvYz+XwGVaQynHo528Bt
2OpY7Hfjr0JpV1V7dbnE4XQ/l3e49h7fhW88Okfb8e2u5VEDxVr8Y4+XOE1Iy8HUn13T9T1dG6TO
bXUkOBgm9qDoaUGCL7S9HHaXqX92xBcbbBVJCMR5GdWyvUfSM0OGM+fxJWNdt7Boe56RgqiYghiD
EfIXuZ/7cIp2UTPuoqUCrfq91VgogVJllUS7GTFkT7IU8mwN9h9c/vnHNejX6wCRDiGGQTFul2Ut
dYxemJhg6aX5ZKzvBoVNfxGR5sPXFTcBkDSZPobhOqguD7afwsaEgxRy6PeKvUnXAbrKBT5Guh+C
6xg3J1qacVznSIO6hSdCIVwTOBS2b+YbroDUNu4NC9OWv3Eib6Ft5a16Y0NK1MX+gwWeDGITVC2z
OIXbAYz1jbxVpGe9AQm0xfC1j1F/8u0ITjfMt46zp4xqjEbxqQkREn+YvI+46RssDpwMKz74FAag
ox2a4pagomQ6Ao5zadLsJOGr9qolW4uPlHfFIfR8hEBK5dOA5rsYxLIo3zhLfJcvteu4gjAXWr4k
X1vFgwFXT9N3QfBa3PoZVdxhgDi3nvmIJuUl4I7D+8mRn3eHbpH83NnveI7M9NKPHyYz++LEpsdy
mLmkTNOTzWkYaFVzwzhlN+aR+sNplINcvJds19w2U2mNdQuqe4edTKGyKbIrbwVnq4PVjn+Oc8qu
6q35Zb6hErPB+oyGG8AOH90yJDsGBp0F7+OgxPuuppaUDjDxNHTGBsYRHETLuNI24jcmDMdUYPvh
nJ7uIzlT9UuUCxJwrcNctvsetDUaQtLRaACFrkYTSKb8s6TSb7m9OERxtnB3o3GB5G965HfsX+ki
Kzo5QYgXqzo7PE90oiNirycdNYmZP5w+QAf8Y7BntjH8RbKn6fzAi0dumQKGxr+/GfGPabXtGxD5
F6SK5tIAaJydQ+xhIgfETCh+HHtEZ2Z554fgenTsPCwVnzAI48mkvKo/yLtFLB//fymhRmrziPv0
AUI8ChW63h+dbp9NGtni0lTqVSn0Nc0Jer4GzpJE/MxO+7JkDcawmUF0CFRXkLqq8oib+dhqNrjg
cQF4Ipmhg4kNS3k6Q71mrI1WhCA6bnqLxklbYlh78G2Rr/ayp+LaxUOQRAECn5rsmGM+o9DnoTN7
0vEkZ1OzRNO10JpHy1lQwPsVgYrHPfOqAqPDmHHqjOtJfuPyrCBXKgnE1Jxd0fiFGq7DALRPXdxn
xXwxTPJepntHJmJq/BiAfib+1KZHLdGjjhAPSJ0nCuJ24+YlED1JTOKKUuoyV9qpq8m6Yv/OE33f
oeo/PAZJQdJfbUbKWR3JSSGuU1Ff0ZKM1nRQpzsQlT1pCSQNO/yQTXaecGY0x/YZC4ZtfkOah5aI
c0IOWB8Np3LxP+L8IDrKk3uIVwl9IlRfbmK/k+aEYWNGHUi4hgvPECV6gOfbXEvF4vsW195KbyoG
IWVYB+ox0rVdTSRLTPJsIe0KFGIhlpAEHu9f3geMMaNtgh5GRmiD5HST0wM0+2bzXxjkpqyiA13g
k3LLmR1bWr8NImlbo69uZXPHob9Xqw4YOWqXdU8fc7nTBvQ1l+SUkuSUPH2U+m9G/BzqHsGbAYv2
oOXiIA32XpbHfeskKMRoa/NZThsBJAVg24Juhb1omTy5w0ZHZFhW3alNMdAxHNDnYAP8eqOS69wp
Z7VL1jOhxQIlQYS+UAMWr823rIzBtzO3N7AHFSepXNRJ9KLoAjGVm25zEd/bWLza7Ld2WMHJYQ76
EkzHxla8nGbQI6pimJjpB6PhVUdESYNtBp5+f1Nwl5rqi1pxVWj9zvBKUoW1PIdwp567LKRtmpE/
T/soQvWlIybs6FhxMHJNwKuKGjVMgn0F6GLI3TJG0Zpt6XNMekTzZ+uA6hh2mYXPzbPoWsYi8XAQ
cP+0vXJG6FFxTZSOoRNu7YRBYIyJns8jztABLp8H8P1ixIlGnCQKtbyedxFibkGCxFSpu95E9NLO
uyQGBJc1uw4AQfxjZdktYYYyI7OZudAh1+1lpOM4GxNwbT3ReDyVfb6Tu/eMiWBTckh7Y0jQMC4x
yM2HAZ/Q5BPhOk2VuygcFuVkQIyNEdcbuV4erAGopFf3KOGYQhEwRTZOqFqbSEHoimUMOb2QH1gF
RvMd2ILdQyaGlr7py2/AzCV+ytaBh+Bw19TgJQccrdo2+dOg1yc8T1BmAuzNK6x0B+fU7pdJKdi4
H0Sc1XsJkfTUvCOxIMvdzkO3EIji8W2Xx6Hexpjta6BpPEdzjx0XteOQGBvy6GvWPDMvMWKSBcAn
e+EyEH0t0+a1i7EtTiyA7nUZNJ6SYryNTyl4R5WP7KYh02hVE4OXmsdpHrlwMYLdRfg3BsSrDR0u
u97ZEZEe5SoMgAi6bWzs66bHGWnsTOBdM1vUJXxdOQg2hukcBD4V8GnQwwsh5Ne0RvCHhss523Z4
sXTl0pcAIJAkptIZJYvDAE7GCNwrIR+aDT/fjSYs8ZieGGcy8TPZTOhMJmd6gdvefiepQ69RuJGc
O81LQ9heI1/JdJD5TAolfi2cuhRVoc5VdMSpNMQgnLKtaQBVpDEjsYnwsg3bcE3gdOnY7TP+0rHj
lHXI5ShCzq2B8AQiR23t2IPKzEJ7n2qs4+KGfhCmw0w5QvYv43s+HKmhwDN3MxomXan28htN7OVK
Wnc1EwCyrcF0Fam8o73Q/6ULa0pXcTXVZ9qN53ncd8ZwD03SQpcsYcQ17aWKOKpaLJPcihjT4DzM
akbm4lKn5jpKGQdE9XoeGA5AxG9MF0UKdOmHE6BeylYtcD0N/VdpyvvQrZR8W0+k2vN8hOYSep75
CXWu2YHQbzcLcXnhloX9KvyGfKsw2MpJOXD2ORWxgogn6m9YNHYqHk+nqfEtxj7n942e9M1InCuc
6avSIfD8nLpsP4UHa2Efo1+W0IPKMioFvEzGbdECmQt6QybhON4XRrNvqpOkihdLsEUp9guI3Ksz
rPWCyBhHJoigPDX9SmK5GqlDPHB21Y3yklrJGclfeOoV45AApeoJAeP2MncoHEyvJ/euNLYGovqF
Tx+3YjOWbA7coLocAlA/38xMv2TD0npZLYRrZyAzVSkY1g6uNBDlNBg3NO9rL4HmDnurxq8HyI8b
8ubjjKYS6NYIYEJyOq9Bvl4gqEzoMRoySdZkFE84wERr+z3u3vZ/we0hRgQYZAO5k4yuuhXZyQhc
yHFmNFeZBMCjwsKvzh9H5UtJlzM2dc9BrhrmCTE7a8qibrw5sXkhdUq3T9b/0XRmS45aURb9IiLg
Mr9qAARISimVmVV+IWpknme+vhfV3Q8V4bDLdpYE955h77VrfI2SSWVBt7O2bzOHWj6CfBO3hBmv
4aJFWMhoTtpAnym0rWBTmaihqUeazG2dNOAvCM9W5EBZdL81EXugyCuhqMWT8BQsJbQhKyAo4PWl
Titha47+Y+kBqOKatgyUPeZxhFfO7PFsd2hB5MIBB2JmjF6z0QN2pxBVwWNxWXB2nBfkG5ayL5Q/
p37vACsPqAIqBKZ0soEe+dgha0Umc8TwJKQIfTmYKIWEDsTyHQG0iwBC1l+7LQtjXKwsF2gYZH/Z
Xj01dkvqDiy+/x/M4VegoVn5GGoD+s3ZpnBXCtRCsXrPT4MU3xjKTDmulXQnitng3JjTsvyJo4Z3
krmnml+FAq0aFIagY1fgeNDlzfoPvV3uDBEspfJNBbm6Aat2SF/tMr0aLCcjAwOZASvSO1Yy8OBC
eEBh4Tb2EkjVEbQC9vZnTSAHr95bhA4X7UKu1fdeHW+NuO7PYUYtNWzGaaGqy7NnxleGH69QVuBU
TE4A/pKS7fXdAuxo2KG9nPop/+ycoeAER3nIgYZrS3uL0F8IKZi0+JFNxTOz0/cyw0pn5lhLqhfo
zleNlgJ378Cdm1LoDSPre1cTy6HLkatM1lWrx2vG01zvSlS4XnPKDqZLQJ5rz7Zv3sk9ZwJ7TnQA
tPWfuapuXQyJRfqBfxRlUKO+VFG81GTGoNg/15ihcSV7CEd3Mf4tZgqMK42NRyMjpyvckSnBTDAM
LS8hby3dH65yH+gqQUSzMp3oBXNsvrDvoXjQ6WlsYGTScdfiNUgyRM0ohE6PQ5lASp4vZcYuzCRO
CDjCw+KxvvT0/JJ4/YVAcQk8pCI9dtDEOtknVW+eAgU+drFUlv3msOn2pSfHiiHpZcYBUGCLmcMq
0Vwm1mxVW7eWIZwR6sz2IpLuEqsBFVTsxKJFkGBHOLrOZF/DBX7rlg9dOidR44+9dRlSkHccrSWc
rIbzVr1OlkEk5f+yUdeZ6O40Yy31XMFizRRny56URnGWVP4m12elGe+8tlOGY1m9o5q/S24SweIk
SaT8NGrlVbd3mQMLSgZLU2/sEi9XUF1oKH22zZnnxo2Aqk77EoVa6JAaVThX2rUt8nvKoovwHL3g
7loIG4bFJBHPlnOvNf3HvxyhrGVtvSo5a2gXshhdUgrSXoBhsBFQ5ZRh9CaIRo5tdddhn04RLBki
qnW6vDkNl4GtAOcu0pRe9k2KssVWAgXKdSKDaKT4yRI57GUrVFvq04M9QCbjmdf41XIqk1O7mzTq
gUTt1W2XGWxdRQoUMyIY6hwIoFzDpRZBpUt+Df+eH4+TBbznbubAu/zPzDFsIFIkVv+q4UZp66a7
MqD6iuFEMhxnNzFMRkhGL0RlDCnKTdXfqXf9vozeklF77BRJE+wL0U+opQgFPzRQr0CQk/t2hjnh
lKzqZJrCNVncClNXRMuPtZ0G4ZQEGTQhHMsRTv7+zZA+Fkx9YwFhddUdI1vcsQECSijKHJnsDjCZ
CF4Ddpmp9qHXWKNt2+UCet8TDUf7W9H8sHE/LTQmExSzehZOD2JKVdXzMEqHpHsaWQKGeHaA6KcY
I7X8WmXJLW7j+8i6mT1Ote0xaldjFA/Ot3Jm6TUNgcGKOKKbHgksJsXhZ9bUZ+QtyA17qFRM1pYi
81OLT4VlLiuwAGz2qn4sBKmsQcnPiQRzNLcAclSoK/l1q8XVxHkrEghQRcFIjgzK+C6hhmrDvqZO
8Tk70VgVS/yc9e5Iw4oEwX6jiXBkc3ZJbXHNmiC2khk0X3Rqn/IxDgQU+0p803eBDN+PNRmPuNue
Te4yHfhnbCvAgqM1h6tsc152F2PtD22G6X2aSNtNgEoetflbag+ntfnWywmnMguUjfkwQ4VZswN1
sa+qheqr2+WA6RtmvMfAhilWf6rSJ2dRUxLYlCSQ804jsyZoCu0iYc55TNrkKszhSrn21Ow3xExX
tOe6TD7XtmRLlKCe/C83ibjayDNOFRS0r+NgkOiiEE++NY6JIWxjsdfRZImED5JQg32pBzfSyIkK
IxzznhLT2JOzufRUevSiqpU7oPhSMvbi7yU02wb4OGbA1eJEGj2NQD2MLW6DUlGPsDRXvxqWxQvY
ssTskMYcuw6efDM8cOAzUNidUSykw5V/x4RD00h4I/nN6GecjXp4bjOiyk8bJVd2XvXoLlioK9NP
AflZpvrJ4MbKJGkQlRbfB0wpbPvsz0Gbz5DaKK8WxyY2IWJ+YnU8enxSrAIUySSa5FY188O2KIyq
zouZ1SUdQla2C5O6vMxMvFhbluj0cXcoI7pHG4iRSgJggo+s9jPGx1gbONFqVlQN5O3eRGq6kFCj
l1B8kfagT0kRhC9S5ZrTVWvrd3vQnyWxs3ZfX3BZPeYalyZGaptsLZjvw/qQ2AFEVucuLO462LSN
XFw1KwkrPKLd/LQjkOqIhljKftvHRfhu0VK7LXR3dfPNPaIWBwy4WWombnHGCVDCaLeriO6H4L2C
wilmaAsW2m+IPuEhSVDxT+lbXxln0XUMkH3A0G/DGL81Ajf70Ny1WbuZ1THqsoBkAxwa/AQmQRo5
/dtYOciX2cH0DKuaQMujS466L+vtw+ouDRmcpI8jRKKbM87VwnpnaJ2URrlYNaenS+4KRwYKo9Mo
z9vACnh0VdxrucbpBy4Chs2WwyHaCy3UIsabgrZ+bMj9JVzAwGNUAYuWxgZl/OKtl0SBJZF3BIVA
KYKaFgdyj6mUYylR81s1IEliecZwdN0+yemZ3wnkijimG9wFf5GAufp0j5GJYsHsGNHAV0p/1xTe
FZD31ASR16wfUjo6OEp1bI+y3TtEfvBXifbKpuxA/LSSxE4lYduX/5aq5IiaP4TmtENyUrvimQsO
60UjRQlE3dsCMJB34WjN0UfbGa8sZ+NMfP1ZyUY3Qxa9qdBFxoddDMf5e6PDs0gYch6006glF2mM
6QsPqiWDrBlPGATCkaxOeipiWkvg3yXwb+lahwxmAwOpRIEXSbyZ3H2oZQwpfeCze+ip/gZviD3P
TEsn3fe6YfAqQGxg0L2BSm773GQTHttRRZG8p1BTW2w/5P5lEOhOGXY4mEp6Zew9bzITMtKZrAr2
XsxkTXesbXLGjt4pN0kaORjVBy3+aWwmFwGCk5nYbMBiwjRqTBgJmDc27vVuLM8iPiN/UCwlqIyG
2CM9rBeStl9x79Wh+NUz5Sll9rhl6k/EiiHqzqM83BoeAEkKypRb1Dcp3SpWAEcibiN9e5PH4j51
4qA8K0U5QyJNGSnnQ6BbTUAKdtA0caCRkyFNj8bU3wa5DVfF4aSJo5v1mw0YVL8xsNvBjwuy+Uia
rwz3l6IaRKQ/13Y+RK0HnVyuKOOWzJt8YlqUkHchLpGdMakEX3Ru9PLYoi5eeD0rApkTG29iAu7h
P7Ab0Q6vssuHnSuPZAbIskPBJN8g8LT6Mi31q03OcXfVR2i9q/auYPHpQ2tGF3DVCJWZMQppg2uv
sb8YJBshWliWq5IyXykqAP/jbermGypTt5BZmdsfjWDpndK4IGJJkQvivupg6SnQHoY4YrkP90U9
lUTEz+SAQuheF56rMfNS218ZCqiPjjRq02PojvR9DW+D9h0bM3JdsQapbF0bsGGjRt161LAn1GwJ
ADR2TBEHNTotswzwFHWdcWnZSEQAH+GVMSpQ9O66odCZymtGPZGM0a3UIQLC5wCLzc6w+K9mx6x0
Kn9cqkzs8hJU68zwI5hiZk1twsaj2Ey/GjVf2xnL03cIMmpXf23zEe35lt7ixkd3oL8Rgph7rW66
yE247CbsMxLR26uOUh3Ne01Sgcpmi6EUvyY6kqZ8jyC4drvxmQniXiSiG/OQKjPhr+UZ6iVEonz2
aLE0vK4yH51KmKZRlQ7+M5PYorQ2T93xQ2AKnPbwn/Vv0peHlA+AGS0KIdAZAnGQSFqXQRQaJrhN
tLeHTJ0ZsAK55gWsLLa/6q2x2bdTVmDfQVoDvSaPjx9oMrjYEwBorL3hYiMxyZCY1EhMZguJBIKz
gn22jEokRpNLQhZ7VhKoqui9qpcPhBPYHSbN9HskG+U7aJVgjMiqQxmoHP/WEjc138M++czPA0Ao
q5pPRYeUZltPE/kcGchEiYQxJCFmcsQPXENlsnThZXmHwZuhh+apIMUTGAU1i6vzMBTXhIkJTC6x
Nu9GNT9lIL0TcEJt7N4G+vQj9LI3/Thi5M658hNIEBvUb0EsiHLdczKU2mC4nZ25RrjkxTcj4Gjt
EBPsuWjoI8BLSUGMFdaEtNiThL00RNZ3YY/In0GChDGWGEclQbP6kXF0xedpYAd7npPtUZPxkUTD
M+EHL6CiTCXhIjAVo4pr6dO2UaxjBGjMC/EQ1riyoqh5I1D+2eppatym/5vb9Wlq0b6AtsMi1ZOs
TQRUrY8PGuq1H4n0oQ4nKVx5tWtzXuvtkhfWRVcyX4Vw2O8qZ1+1xachy5+Ztb6412Wh35Tiq8BL
qWfzu2QXkBiXt/mSIDLOdCB0aeFMthaQxHktgJ5G3fqWqFoA1Ltu8/d9Z5k+EmaKOp/9Hr48CTWM
8yKEgHAyGW+rn4u0D/+8GK9JLy6yDJwD8TfsZPqjCXiC1kleRs8TNeRw6q9k6U6qObjy7iWA1lBd
lXILInRGAzGPFklg0Vc3K4FBsT+J7kqZdJsi5pZmwbItZ9IwI0bT8HQ7ePtlA1UJ2g72iFXFeuSY
C4XeEV5F8sdYqFVg6Pfz3/Wr+i8m9VT7qS1/NtDXg5Obuof1WGpK6IAswrFaZkQKZCvRXAX0ymn8
xao6QJ/dzsqe2zltkBmboMGlmUm3qSTGfkh96W/fPfq6ugEb7dnOcB428z2eMFDWRI5epbT5MOXh
g7mELA2BDKK5UIFgyp45Qcsw+MqIpret2J85GCoQa8zQ1D35itA0gUCQpyn1GA2Xq7gM6BBJbScq
4juICkBo3EjkKVHm5BOw5996ol1WomU0RmcWQdHD2LnptwSl6CT8Xt0uzOQvI9xEWf8Q2CcXgo8I
KSYqJtn3NIbCZg7rZY8bDKETH3YjCP+rgh8sf/fS3Bg+Y1Kqc1m8x7r0QNxmQC6Lmf4tzUX/GC9M
9O4KhbcHCG1YMcoAjIzOKW6MGJBiBzOeU71OICqjwoQDFkfYcW8zP0hx7ovWsUwcFjuTxqbERZdr
0G9iKLKS1kGE5OkCNXDyaZjjZ6Ern2aKeXZ+WNsz3VATTXB8UQmPPzelu5XEtrdfmhS0Fnpx155k
xyZbGyZOetm09FKBQWWfZ4AHnV9K2mDFWF1RjizOSpfq1q2ZCJJGhjZpnixkGQyF3MZSj3tHXOgI
BrtMPYtBOe4YfJQVNsipY11gvKqO/fvSxxxA72tzmVfxmIbtHSmvUfEqZ1QaIxwQ0nFY5E4trSyT
TOXO1UDkActvMhxTFppepAhPnWPYGRAQV74ydH3CuCzCvnD9RGyMMi3zKbb3KR2wVwfCDT7i7WHm
w2PMpDcZjnUkod4Rt/ItN/TbmuhEuTuAmqLMN5QZd7rpmUntJRJiAfXaUnGl0Ga3PcviZBWMeNr2
Ud85fss9tmRd2GZPrNcX1us8Dzll2xAFGJIzjNm8DF22XkTNh1uQO99/Qqc7jTmS/lU4ypU8V330
G0sLajxbOYJHaQPvqjoL/Yl5nkx+vt6NROxJkgzUE2jKgZnMo2PrWj+Zo4P90bEdKYRR24CaNGxn
Pb/PcqOtdyeCqtGH6RXRF7TlEjdohhUe/oTME76bSbhZUYXIeotzLvKLh5WqfvEPXF3fi3Z+455j
L0s2eFZ6KaryBuqgJq5ycUxh4s+kDthnHAUoV5hz1vEzT3mqDYtdCEcoQKqdgddLhmMSD4NqmXwp
fT3tfrWyIcmAOQD+MM1YIFrjzzSHQOMB3WNS9RObual45cv86kf9pRvrS9GrU8OuWSZzqMJSpZnW
09zsR5N8EwtqUJp0pMn+2ppvvISzFi6jcjYxpcq4MGmaGRA6Mp9HD79e4ZVj0UVyYccNP+AulWyV
MF75X85s9VjITCi6zznqvojliIrTuN06CykYkyUJUBT4jlT6GrPpERvPaiWW3p6/otgdw5GnNKMB
sFQB32py2ZCh6L+oBDxXG6o+h50cOZOxxrDolwWcaSxUD//wReP/SlbLvuRLWnLfeYHIuFMdtD8c
AaVrAYoruo8eYpPahVi2w5moSopfEFCoMVFAujgriq9ZKAdOuoZiSLByk4CHbgOAQvMMgM4RqeCO
Jt1HChdfqXBgkvFjRLBmTMkxAYUj7o0JeewSMBYTV6gxwgTk3s9VVOtA4VkKpeVOJXqMcLZl9kMs
CUfZ/mjj6iOWqlfTZO+sNWLUUBzQL6Ud7wSDScqteI6dwq4juQEmNS1mRxp2MvhOBiNbdGCQrQCL
oYzcizCmKzhWEOMGnU6fM8oYFrF3cgdq5HBA3KDiTV3ChRgYrLV8lF+IUzKwCiu31kFY9CjIB/Zg
oUKPUMTasJS0f/KXiuUM8wM61u1T1Yxr9bzVoE0yeFd8GSQGkAqJOWl9n6IIwUrxZPmGXRBGLF/l
8gOioWMy3zN5qiarc3jUaNd5wK1z+z060APIJbbhxAzNJT4rjH1UtQzZaa4LHM1x8aLDucWRrw/w
CgC1phP+XZrReLf6So7OAnxLYQ2DF9AzYo4RyYvVS1jUGOhl1jU5RYuGt7J5onB4SM0CiGK+29PP
bhggPXR2GY5TAulDuxTL5CsfTQ60guY9lYn3RqcsQQebvrUQzicSeN+mJPYaJiE9nAVCizXSSk22
kanEVo15a/zLLFIUSp0jkfpIrLSDelMLTLnd52ZqGl9m+zGiScTbR4NgwnJkJqWxyP1TrD0MWXhZ
C5v7RHpZVfJhJ+KFBFy00SPB8tfuCBIsl4YvK7Zrpiud/SHTpcsosBcf8LTKVhtK9hSOMbnkQoSF
CFp5vZjZm7DFMU31U5WIay83114zD3amBPvIJZ1Zynd22Fm491UFY/YE2oVawcQGuesmqAF6rJv2
cSBMpIhGB+W0jPJQ4K4mPvVDyi3W4utD/iqjwcuHzRP2K0pIXtNkb+7Q+keLB5XAqbko8D3AV+7e
R+zIxKNC42V6ZxI4wBM7Gz+Ujxl3UHbHg6pCiT72L3XMMWr62VJeJBlcOCuFFOrZ4kpMACMVlW18
QqP2e6LWASCEcJ7TPXLKTGb8WDlI/s9KPp0lEMsMlHjXjgVrP1TBMRUld4RC1tJA0HJGfFfjMc3Z
G3YXGy0YRzpEiBiEixrkGJKp939F4t4V1rXpKkYCF5VNG2jjXXudOzmKxO5O9f3WZTl1RXRHD602
Gjmp2mPJ5UdcDldzurBYG6lG4sqbYsKE8KkTW3yclQ/FTF3ea0zgPRaVjwViDFu+o2JmjxrHfBpP
d/VNLPNVt2OyzMg+wkC8qv9plemqRfxqhOzCajz9XX8mMcPxo5YYBHl0hyimfatWvP4T6RuF3xKL
Jc8sFYDXj3t5FzYzqSvrt6Yz/ULVMXkHgI/dDmqCknT+lNR+/jfO6GAwxxVBAd+umrtQYW6i/qrC
FtKyGcV3a/OIZgg2GKuo57LGs1yNCC09b7yS5WlzyW9xVASGlgalLPmi0/2luVuQUnVpOaFkAD7S
gceL6f+iQDvmXfPQ55nt+Xad2W0YC7az5WbMuGXt/Mkh925X3xIQ3jYq4Wz5uyBIB+v63sXR+yDK
V53Fr4JsQr2u39P6R5GhnozgTlChQX4k5AF+HVAD9dRLvGRl5Uo58yT1rLaRq7Sll9Cuy2SBDIRd
TZQU6AE1DeFdg/XTekNf8WZnJ0hiBRElWNVBUWhT8akrRVhDUilA+O/yyxzyCpfNJcnA1KSZn+UH
8ha+74681gLHhtsOX+NRgK5J+AqtSIG/ymZjntz4JGQQyorsBXNg2sm9X7WbzAs858O1/7Knh9mR
XJpAs4gG8JK+ZKSM7YVTgTuISyYTJ+U37l9dYTMDE0MwPxwa5tZQdFbhydp4sRmL6eXeDiIEb4Me
xFPffKpFHUotLGf6ECl9F2xMG214N5h+KfpvJMa4jQhTaGF8lx4ixAPZODxvGlvxyc1pi7oaDo5N
YjA9NcSkwu1nvABZ+W6pF45ydloozxgH7SvMI8oi67u0fkvRkwj86armtVLrzRjLGvaPzwiAQyMd
NvWQgvqqGpaG2tU429zbBvc24bpnxVzOQfQR9XM4N8Z1I1yUrh/XNsas6m00axqO5NkV8jONs/fN
0ZAvQianncStnyONSNrsFJNW1+h+/QMvyuo1uuwl8/ndhLcFgy6Q1Oy0LkuIGCKMugo7mR0A4R9u
RpKQNvAy8ty1NOYpHYThg/qdu7SLE7ao0625VjKn7AL1cSaBq2LyhMCXtK8q4jXLftXTEo4SO2Cs
WTIUTIVUt+ni7cj2zS97QvoQxjTnTZbpdCQmG04H+jxu0CgcilzxM8iL4AE8U9+FW/+haahBhT2s
EqvCDC9rnv24ts5licEvQephLRAQfotYId5T9qXIDowymPLt0m6NjxxcNk5bd2bJTGSODt6vPaYs
PrVE96EQcYKnUNotIEFUqr8asGmFlFOs28eqtK4zSJX4tuencGk1ZVj1CDdldzM3N+XdMjKvROai
GD6Z3IPkq6saiCILI+Cz1gXOsCO1FCMt2jaDKHQ6lS7MwJnXCoUhEtJsOOPk9a9T76VsyqV+5nwH
HA4Sboi2izQU2N1lr5sPubCcT6qvhLlyd7EFCeSScDFyeonyp2ixKzZEymxInLLO10QRWNY7e1my
lLIrKkNGqyQCjvRYDhS61tPb4mLktbe9L7z2WrC6+WGWwSsTyQktm8wZIrDUX5qCqsBeduf6Ee8j
QgtHrMdoXr2CqXmecV8bCzcPekLRncX0I1czWonCn8+81vCM5Gx5lJXy4E0C8Q2h6U1DvLqha1gR
r3Iuk9EE6rC/ouL8XcQrev6j+NvraWBMlt9BqOqUtwH6uF3jpjnyc1DO6U4xePr4rcUUQG5if2kG
yRuZIirgWn8mJI7pMcNCjTk/oZjkpgw6bTwUaBLY2k69WhoxtUQYpmDoKHI7VsUmgy8ce6668VCh
LLN2ITPwrjo27tuJQ+oWV83VTLWgxA4WaOeEA/05Viw+a79ETSTZeTBJxCY12iVhIRP5dnjCxRDA
5zNtJ1u+pZIW2MnhtwDbx34Q0KntozkKIyGuM9NeSD5Yv0lSkAqIc7PbGmwnUttdBDxXtQIO33lk
n24EE6CLxqaNN6NySbkLS+rOwVZCnFqhShs6ZGMwXEZM9QqIsmTyBRFinBhuDpx+YC3dr7tnaT2X
Xvm0moQuivCM6sQSyEAvlTKFtpGsLdQmTQWRF6iNwHdvEg29mJf0s9447x4TaMGZobVVs/LP9Edd
EWikgBTGNVq2RwXKjkBjWVleMmTnYpT9pMyDOBNEPMyXhWfGXKvjBOxZqbFZGCT00mwVeRgnypsk
aR9Z/lHLXnlDoadmnkboYkJMIusujV81zmZGnwwoEFVEjVsAIhnIcpqQ8SesCgD7s/SfK7ek1wAQ
7/QpSQ4l/r05HAass+MabrHL1v+cAOaT4+xuMyLUu+q2nTSLLguCgYlHVs7LgBQyVy9ovEAjNAgw
RcAcZ6ZW58GKDFClrenYE3mlJqvci4yjsek0hzFdDNhCpDA2SJUaoRNWq6daB4adtOU8LQ7QwyfJ
VY9Fl5wSaUZX9Hec6G+CaWrNdz+dGrIA8h57LxbfQc6usp1cO80KLWy+BgHX+59bIJ2KbyItg4IP
gdACY9WDqo78ZpGYQrwndnNG4eaB7JYYMBYRmHQSX7NzyVGKVZosNAsaAhclwbD52B82k0AMtChe
JZJgkfj3rOTnmDjQJF5j0p1XJnp9nRxb4EY0KQfzd8GTSVN5HiKkSIZ06pCyWq231fTC3R4OdDDE
eJlSnnYZtuXyjLvipUXLh7RCUPiw2u06ipVgBfulmjgcoGMow4fVUysDee7n8ZX28rsq31SnI0FO
URiDQRHabJA/0ofMFFVwfPJtlQANdt8JgyNNP60YTGe+Dok4rY25d8MWIfu15LYzoqvT179Db7px
3Ho5ppl5N6jr90WF0lGoYMjhHKJCEMUlg7kZcUWAzL/gR+R3scvouksTQ+JSHFzMp/zPU5MSuuSf
Q2mcd31oPbpUgK4NpDCip2d0bz6bUjlpJQ9W+zVtiJRnZ/pZ/sk1DEg/ytkO8cWHCfgHY0brtdxS
Q74DdLg3GmcmNEHyNrf4u/mkFV9NBhjRT0TieFUYyw/5w0jpk8mWWJhtkbHM3xE60EULXDH9WIKq
g0EzzswYMragm7AZiSRcrYwmjtbmKoyHVCaP5N4783IpyRNrsCmvuIAlXSGlEa2JhcQFNR7aj83A
aYQ/yYY4bu7MJar/MfaA+bhtJrlCSt3pS5k1UMuHJMHEmyHfthR3KUaX+mBrl1NCecEj4GwTP09z
iBt8QwQS97HqQhrHkIoRzdxZ87vRLFs9CSbCyF3EUmjB2D8lkPuzc0X8tASWugQhtmynnpWKYyAn
SJ0MTUPB1Gdyq7VyrfbvivFeg8kK+omnhmBGi83D3KPQMVgfljwTjEa33wZ3kMTYdcoh7FIdLljy
JPbAtcU8jzTULL+3WF0pFQ6OtbzK/1T0dxXEmakZ8TjaIQaKK+ma52bTaOU1tx7vG6O++JETeMRj
N2+fOmMw0dYBCwWviJnPJWQRHAe23FE6+cg8fSDaF8KC/9QFOHLCsZeGasO+tqiwCSyKVVCGYgcE
2wEKQcaD90Jnm9+C8+9wJID4iuKraTJc/lYAW9+K9FMnJEVPqwe3o49Am1Fqyzb2ZBIOGqHiMlHi
gtxWM8euML4mC3dx4snr+GJfcFSz7NTSpy/LbWWL26UwhQAPanPnpK3qMHk/9st4mKTlVpD5OWOs
0OVXhF5dR+WPX+GaQHcmov7ahEo1+pravGYr/QVW7DigCJQiCB0WXCNOviTHL95QDKbagYU26TaG
e40FVO6u9HC11cTQsLTz8L1leCGMb1tc++35pJPDVDHFEAZ6pr5NLhmYj+69G+nLaouQwe5G0y/3
BKxar8ms3EZlesVTmFKmUolK1nbpG3a5DQbBc7XtIE3xFy+ZGWpFeY3EDz0uWczgrTOwdUjgd6e/
88LSwmS1TnhUE+NZloiiznKnp0S1yVKDPsFSv+DhbqKnzUzlJJl6GAvlTEeQXEcFl1COtVybn3MZ
3SNZ+1pSLn+NbF0pPhnUfay5z6osvVn9reSMLc2X0CBS69FpjTlPWF5F24+4/VnJaBeoCK3RZkuM
TSxz0plWNKWh+IiW1dGxLvTZVydznRLgF4OO6EwCjDLlUUU/ul1eLk04IZiWU8fJDNVZ1SlORX7f
Klha139ZeftpLfwiexLsGcSr5Ztz53fGH/5PZsxj1zka6IcNmGaP0FxjmtMx9SXS+rKSyqPLWA11
+dIPvCVwUTZM75Z8NMR3nCcu5rxV0+8aDDFgxHeY3rfu4hTM8/hPxChyW8Z6MyN3UbAdGZFigBpq
uagZgcx02gPXQQNUTiGYjaqqHZxIYVrCRbCxdTWJ9xXEH8qs1Agdi1nDUNEYOJv3N74uf1G8pzb6
Moz1sT05G6deJ37GYP/59pIju48V4IWOOnYgPJhrNEUvCx5V2hO9W9PV4gtiP2JTp6vV/Cj/Q566
MAgsPsGqpnvahe5exg9rNT5tFnK9np2Un7DpyCHgZ4lJ8wPHGVZjeRWzfoz/fRiko2/+gGU4L4uA
SHQSuobAmrs9ujqQEWKkxhHR0SqY48+fOUnnhC3cDJKQ0eskSx22TwAg6BDwRiEaqyjl7tX3hMM5
CdriqwdrnBlqYEHUk0msnpHwlungr5F9EZ8bErUZBIMBAg25x4/E5sZ9tUAyrGbkMrguVetMqsGz
zhXP4UltU6q9t1kmFo/qUmJew63Mkmup8rCVpnBGlihvdrh9pT74rLkb7orZPmtYtMP22erVJ7Im
LAK4pdCW5qhmWmm+96l5kBrzqsPX6UnaScxDNEP1MROHqeWhaDDlstlDSU4qWVhw/eLxAlKEFEDg
9NJxDBZiD9omE9v4gdOZO+4wUIvPD07Aej6nRn7GA3PbpwrxWPo75X8R3iJ+96DGkh4ZW3bpcvB8
jxiFQq7LgaHU0He7YIjVkKa71DFsnTrLurPPf5h6/jSIT4yS5V1uCVUGZyQTqi4LiFK2/R47KvBS
e2QHAJ4hURuvUhJPgyc5DBMx2BJuPM8mD8HYueuS0yNu6vmx6c6O0oZMQRt/Dy0J6qRBbOXvEUry
QCI3SNpZXBbcUAaIXMoL48jEhbKaSUilhpWQrkbxN6WJQ233T1smEuNgtVjWSSzqE1xphIeMG1r+
W6YydKu6T5DhyXPQemfKpLO2rsje+e2QZztpYxj8qyt1wN9oKRummu1F/osz1o7n59qJJ1vwZyZ1
T9MEoID2N7e+9cRWTSCilX6+Y9A72SNuENu+J8gU0sCqqLWxzdoLmpmxCQnjamr0gOTsbmGE8N9s
x7epfBRW4bUrdHPuNC9aYsKsykv0YAG/MRXJXmZ83qvokvxm0kzi/EtJt8fWmA9Iw4gQn/NmPJVW
fmZm9WTwauNyUlSdibgzXFpchoQIMMN1loqq+nxSBJZFVtMGi8kI3bhkUcT/yli5kZRzncEVSIkG
L9S86CbCvzaMddWD4XNtF2+TQPnXldfnq6cxQsp9lbFi+djyO57WDeBCzbI+QRgJ86ix6Pa4Z9Yu
mHW80PFKFBqwlHb/1vv3XkNoIv9kFklhal7MZQd4PJVtO2sjZqXW5T51/2C7LIizLjcnKzAu8b4Y
CBmhuCsFA0JmJOtGPBQ66XnEVMWzFM2X2QjJZT+m4H0JaWCVJIzQJjAbnl1/NeUPajHAuIj23P9h
6Tx23MbaLfpEBJjDlBLFIFGxkj0h7GoXc858+rv44w5sGI1ud5WKPOcLe689Se/qGGrPlb+h+hsJ
/r9im0OpUIHNF04uEZTJ4M7qbddqNxj45INpQMBkL1KtY0SeId2ZI6y46Ax/GzI3k94GcQpz5aCN
zRHm74xsiZTpHCWYbYtKfB2NMSxjbxKNC3BZ0ZDhJv7q+LrYAkdxbid/e+E7pwTi4HxGgjs05VEh
u6CqKYPwj9roDtyZwGdNZ0LLcQFj9SDfMw38jEbQaA+sw/goBk4Dk2weykITi+5SfTRzHaJjPg8D
2MDih6IkRMCXIaQfcVFJa0fRAwGxJ0KQt6f0MwlTI+m0EGdK8Zkgk+lGxVZ4B7ZqfRJv+yAK6KFQ
1n5NUHJWh2ykg3jvrCOSA9siCAhS8mRD8dAPsYsjqmZB5IrsalipHwwCYP+LLikd2kj0MUrGRSMf
h0Nsg4RYYACs21MhwoMyXhjrHUtCokveJsZfrnWgN2ugz8ArvlYQ7Elzz3D+Yq1KJiFQxfZc/Fl1
3vHaREwF3kmBxKBo4arfFQH0p72ZwlOoGhy/VxErFxY7ZSMf5mSWA3t3eNVtFoyCyS4ajKu3rCQq
1BHjHbtHKjeSsklaD9tQ9PZsDheZxpNuZFYOogjEVOyCRgDxh1pAlbgW00uKvDql14WW0vcCQbSt
3f+eiadKlviszDMHhXAuf2/j5hWQjmxZ+DCoxvWO5La/3OkDv0ypOG7R5HeoFPQFtpSGXUV4y43o
naiMBMrNBGhOmn+2dnTXfHXx2nEPtax6lvKr54pVpPIc28WrGudzdjO8bRDCtJZuRB2PVR0qafck
ib5VC1Rskx/TMraphdHZ9s1yXxzP1DOOYL1Z6OstI7ux/+uLKYCyGUDBthOTp2C6pml9HYSIGKAV
e+qficjcROiOJYllCbCGLVHDNEWpkxxqmkhwfKzFx/cEHp/SiSGOYPo/pD1m3+E1yn+Nc3FEjcWR
0YzXUYFyaAoeGEIsiqnReO3Se+rMxiZHyR0jyK80GuqToXiRwiocPo5smf6ESN9ZWbAk6wV3K5+M
1QsH8hSphJEOXixLvMjadJm0cFwKf40tL1WvAqdLlP+VzSJoNFTA7ytLZNRICx1QjHRxKkHNXIiB
V+Mgm/8BqkKmktWhKK5hG8r5Va6fPXi7v8tWBW3RBy0+Nd5V/CpC+YUY1K2mmKP3kZTjpURi8E+H
3YfWQkVQb+e0SMuHdEYa+4MPPgU7sqkB2Poyr99X2htkunBCDcRkGgdcb56nRGMMdNARzkZVcVVb
46rAPVhryVnj9TZoyq2y3IGtcslWmaQtzmpn24tRhuEZo0kaqtMgLtykdkHyeA3gONPrG/0sbxAO
TIZby7mhUNCmzm5R+dQGS1Q+YhwPLCKIYVx8Cw9PM5+MrD2KzNEohNDDyNalWk1GCBTwFKON7raC
9DHPaBBwApULzCRvJAZ+JTYjQz0sc/oBqYl9kyFoD0kS3DpGr2TR6CHweVeTT4TCvw2im6qw4V38
rsEYK6Vszg1vWty0Z2iIFr8JCe+1p6KnyYDHJLpaf1st/tvoafIcMn2vByS9kDJX/JQCIBw8KCyU
EXRjz0h9GdPo+JavRNM1nxliObrwrX0JOkaZbANt3b+EeL5TEg1i/SwR9kfWcDeOQ1zfM4IlErPi
kur8ZAzHGfeQUJ1yzjR5GNySrRY7hwNPrTeV5F84Ih7jZX2L/2QYxOT30SkBgVsH9KJljMaMA9oa
2IVyQFsc0IWYcb7ZKURNk86jM5jHfzd7/jG2Z3m3PtOV5Ij0g4TUHiVlmY5JqEzOCS3PnuuKpWPp
QkzxgYZfWcDHD6f00xCij7oy3638r5LnBG2CtuNTkkFiDQUgeNO3qtpX8Hs8O329poqvFgX6ix+t
AviB/qC1zkI50NGzIDdQplwLRCPymqLkO6yklURKe+r/6zMFdTC1xNK4OjZo7K75NhC7ha4U60iM
zFqBrzCc2yi+yJyP+WUCNG8wjbB0hnSF5nC5qzARVfw8giSilBBd616SI71VipuodjcRpxhQFrgK
XqkRpw7ANwvQD04yZEJ6jQC20c9liU0gRJkfCBr/tIvPixoFTNItFtY61XvPjCvCY2FFdaDM7FsM
PtEOfxLSW4ixEz/i8lPBYPGLOYDdnml0N1hjq+jplCNtbLgWVi0uQfWaR+ckWYOqfOJgZjzA3p9d
voZ7g0bP4E2idSLkEQTD+oTZPDdeauKpZn/BvairBI/U32v10U0Zs4JHxXq3/UJHQIlv72tKZ+qA
s4uBzCOmU+f8oCyzWZ05Pb5pxO3kbCCTwfPI3pTnA2ZAuSBmI2FFYvIVDvj26gNKyf2xlN09OuND
mCBlwTGV/4s/LANr3kl8zEjmWJpMx6xLLhEOD1PHMTtXhzEZvOXErnLD6yDJsgfnxBslVyY5TvCG
Ngv7ob8qN5k8nbPsTiewIJDcXNEqT2tJS1Bi90iDTPvG2464Ey6Y5RGWClIDezzrGrjbVud3M/N7
PP7dRbiJAmDaWLgjn72L9XCfLqIEvFRX2R0RKM8nz2TIHZlKZg8JGW4uvivk3FNnwezOzJ9CMMK2
sm6zZrPwd7RXggqMLCiivn9vLfvPlay1F7XEYck4oR2ygtPfY46dge2sPL6v+95dAvpo2byaKdnq
oZbXV6GQj2pM8Fi2PtaoeYyep5YG2NSH1Yw+psxtgf5+8uQCrb9TcVsr2cqQZIYZwZ+73+36Lavy
Td/MDxGpXUrOUqF7hFf6m+HQxO2Jnbjo3pN4Curpo2MaKt3F5nPH/kg8Ogd52ZyMHpEKNpUc0xCo
FxOnTcldYvibJd7PauMdnVL+jnR5X4tHLVY3iT084QR+ohnnvPvU58Whq4ducnpELLcJYrZJy/TM
jt3jFOrLN2IZD+wNfdruoqog1AESiWEoYJ5Q9hVZvIdgn0uFbWpGmHBBxc0CXLDN7KvOwzQ6aL1o
Ez1Z0RgN7WWQ8Z/LjHyWH6OZ70yiH5Z+H1QDF6ZArO2+/85daQbXxS9lKuByYslTMOPCOCeNifd/
ZaBlWJpPZKmvoaKIuRNMefAsK3Lr6MAYhLE6Qti4AJopvU0KPnUBaz3DLo1hVy+gaZr20Xt1EczI
HbuzXlXBrJR+Yj0jc3I39u2M5fBHDBwH81FKmkCI4RNjGK2mX2WPZ5stsShjpRBTP+U4mLKjyv64
1CU08C2uMCJgsgeTL3Ja2eZbHVCtSjrkO72uDFfVF5bYtZh2t9UQ8r0NpfoYou5RqVd8VKBHvxM+
XgWtMOL8g5bK4fg/gaxgwpZSjEvR9ZfNMo4qB7dBxBxqJCsag5FtXjuwmVofqoc9JsaYeeQhKNGD
ynf1DJdx4NCv4RMAZE9xDzJNameTwIPCLakxxWw9bPk3pS3+9IThbM7IEoClVsBtYqMphoQBh4ZV
hR3K24UaLCm2S8xTwpne7ThTw84amajBDV0qFgBwVkkoNtK1f3HEedHn0FFXTJR7SX8dluFW9T2a
nf9WgjFNfOrZ1eKgk2qoXRLbuHy+Lk17i03fvKGCVlUe+TwG3sw8IH3XmyUo2Q2lsklorHzVMR+Z
8Tfgx1Ttgog5gha2JTb/XvMmDbnFEgclpdjHwGe23k1rpIzcPCXU32RfykCatbXbzYK7dpBOzT+G
+CAyBqK32hnH8VupP1OdmJlyV0fYrbQRZVq5fexkzCq3AbCM9JYqtHktBJ/5PHbjddPSW8siWdKl
2y/CcmZaBV1I/GhXF1RvY1mfaHWOs0Eu5pH0CR59zENIDwnA3jYU3Xijle5UVcOlJ+acyEZitiFa
O8h1SnIXoJdBwZkYsceDg9ufREdwpECfzO9NXyHkT+c9Js1CqGdMf6I9TJapVDyhG4FvAssZZICO
V1cgKZp5ejk4EjaY+K7CUyoS0gAl4gMAGMVfyENnXB4WxpnuYyPVSOm5j5CWbxTTSFhM2G6V8Cjy
igakeCsJxG2Gy1horkyz3GiM/aOz2ERnAHPnUSWlwVzPuyyfMQ8aT6fAjd4CGX/CPwoWhhod6KQU
DpFKThXzG2OSnBq+14watcEgktSfMnl/nTHy5pEzvK9WpqOk9l5TxD5M2PY26zcTbfstaXEsVRj3
GAcan7Qa+JAKR4DgthEtCvlNZjdudfEbUMJh4PwFDQ11EIEsCH46S3oZUrf8Fg72zn+YWSqb/MQs
wfT16WcwNLdeLwy/HdUiowQ1+qjRKTdOrFHqFlijP0attHfVTWPtAzLGEhFfcevEyODw1WIcGEAE
5+Qkkr+AJ1qlg+u3CFvzfGzem8TyEVc+rLhmaumkCuWFVD65r8SJDVNOvCYoNajvJh4W3Zuks6Yl
Zx6wPWWb8VrhR448/pv3Gk/53CHnUOs8U0WNPR6nFPYgeSIDrsz6OZFCLHHitfNPNFaXdKB8soIY
KRtSAqzAKki43TdWHyJYtmgYjVL31Db2esQEpWe0JlITFIysHXZZUXZrF9UfEsVfUkTL5ejX2xF9
/9HMH7A54QnO+FC6KchXlcPOwfyNC0nFrQiTAippp0NAoCovTaZi9XRVRgyaFGFZdDaJPeoE7Syp
IfPVQ96vYQ4aoblV+3eq2UJCKZfyRdw7pmt5+tFhZl3IL7GW4cisMKVvGDMHXYJysxz5PsqvlWwc
ftg+zqM5+g/yKoVwKoycHiIxofdlJPcA7bL4kJroqP2eeoO1nZ2iJxd+ZyxgDLqSWqGQLYAK/aay
3LYYfcVIU0fJhEBH+F2kDenNfBxiDMWgCVpGIU3pl1MCuefXlqLLXQYGo5UN4AUzlWriGLlXdoZG
Ki/GsIFwY0VJyPl0scbh0mQxgOye+tlgdPYQggGGy8aKVYJGN1aso7qPBeHK2MZhUzDpG5ZzB8iI
7L5Ke7MQ+xvWl5V89eAeoJJFtOdzVp5QqGfegB4vkhb0oY6o0p1/V9XnZh004DA15dHsS47aPyZg
j7B2DHYJOQAzcibkoaZqJIT3rgC5jcT7quwNOAh62hbZBdDTR/NnvHQf5NKZZerHMbvsFkQjWIX+
v0nyCAAmIbET8SbPnC+6myVMnSFxmL1fKNNZLCKgGG9r/HfMtUPCmB7P+IhnXDBbZ3hWpcp7l7r5
F0cIDB12W6hlDgm0tBaywo7bG3YipESLEjMjAJ+FUg/n18qptIoj35A/Tjh+u4+4X0lbe8cPKU7R
GVBSDyLDQUqT3MQYu4dfxbbxYZ6c1Wycpp2cdC5ulRaFiAaQ9aR3hIzHZd/YIUsT2cpU4mDX2VHf
xJtrsQcm7J4nrCDZ2eT96onppdbkQSMBrUx/b5OA2w+fhbVLbMApEHCrvumxiYgcV8GGWMLw1oJr
sfXGZ2uvWfuc3naxpB4fZ+BBAgdmigA3teSjQaMJSMtZxMmZXupHrLTe9JbDeKrB3/RKWFr95W16
i9m9bCRrZDkRdiCDxu1XrTLaUws3nxUK9cKbQ0Gh9SKefgIwW6b/zLI7aTRaUz1eskS6aIN6yV4m
jdaIUxOuJ/UgOKr8MPQbTgACoavRHf5K5nxapBLbSuLqKzXgL8HKsD7OZ8HU+YIxuSqCb75FIqQQ
HxP6Op1aLTnVwvegln4hvq+15QAPtWMWZZP4NmMUs+N/hmTwpSASnHnHSZAqiCrCuQee0ll/dTOZ
hZwpdF8IAzgHAas+5ipyhXH1hibzdW4zOG6pry7kouEJSdg0aEnn2kQptqhfx0e8VU8xl8Jku0U3
avf6LpXOMr0TenVTiC1VidLj2uBu+ZQTg9VrAaYZOO6mXUFKo0rEWxKjOQsMlPPN9oklJ4nWtyuQ
sQS5mN6Fo0gnw5oeEX9GyG6yzKcZ106cEEVm2bnxzzy9CzBeJDAJxS6x3pXqAuHWuICjZbzO88y7
8oj/Y0cTa/eEtZp4W/PtXs7Z3VmPSLK8sYAMZK8wIPVuurc6lF2DF2jah3v46GVH5qneTSgL+QNs
zjB3UjC0DaLz5XytRhIk1puwGcwDk2vbAZeowPNq1TlVYHiwD66Ii1JSpzSVYweACltKczC93Ehg
iuOm0/pLSnaMvJTHfF6u1Tzc+gnDE5Ro0UMbvFy1YTgC3VLZhirIYpaSAXdnrx3Oy/ZZ9Jutt3yF
2uoIteaAoS0arjHRhGV7q4UtkNU/OyJ54EodMRd1c7gukd8vORx4tzPj62TE1+J9taWGqFSdXqXz
55WNHAvV42H+ZGjyLidw+OlnkDrI4hwgaUmw8CppBGEKlb09n3VTvCYxG1wkIwTEpHNFuyniIjTC
JPqXi4k7knOysK0y9tnHe00O6UB6VqeANgJdSMenbeyFU/MkFPiJeXVlNkGpCTLfk7dQLN3FIpEA
oj/9+SCRRFjA2sOh0jG8y6r7BA1AQcSQMKcnAmuRJMJ32YGUK/5zEiWRdVgm0TgI9vPol4x7bv67
qSNrPYKD8P5uRKrkvBqb5LPGv7zWc7PWn8CpE6drFr9JV08mHpMoX+aXSQBTuFOtixrNIZjlBwsZ
Gm6s3EhtE1O+4iculKMpWZRAAa62p661z2SImYkMj9yU7tGk31KDNAEktCb5p5wivOXSxE0wUZPi
dRAwSmI9Nf/0TKdLMuBipgcxruKtoL1bXsQqkgJ4FHDAx9f+Rx1SqH2oH9b+mvbGtSXnr7vkRaA3
6Aapd4Wx9ETqXYDGjNTWRnJRuEK5o6W47omDBAYFOEbrP9MpqSvM8BxQL1ODMoTbq43xLkKdXKTF
NouXVvwngeAEQ2H90yB0DOUH4CksJND+I3clkk6Ta1/e+cGEoVlOx6IsLdpjXb4R3nVLaHeMPH90
SIWWt27N3jWZZIL8u67adyuzrWk+Ai34itFajQYYrTb51KYIihLhCZNf/m3NXxXfhyirrlYJbm89
1IyDHY8ljfM8Q+tLuoeQNI8mLci00u6RjWvuGcNUV1AWNxXx9al62/OKKpKRwBc0OTJMwfKqnO1/
91/1pEJYL/xJjs8tqZP5U5meis7358gS0p+jnk+uALTRqkGTdhE6b17YpD8iNgBt6epoUrd/pgof
XY58YnODWM7O7KrdkXhBwZENAqGIx8jME5nhrvkaUJEuIqMcAodLmjv5bWEgKquDI4RMJe1m1MMR
N7kZEskmFCO5iwpMNeMWScZtQXwhWPseacdYJjeZgFSsAjUZCIT5LeJtXlrbMA+ILp9Ry/a2Uu5j
9NeA3YsCZkZyYPbTSdTJA0D/O+bbo62VRwaukO5IkrETf0jYfYH1o7CkRk7c6MuImzBBsJDjlEjX
/Ex6rflUgeRAB0J/YG3QKFF5qJm1pzAolALdWly3bA7p0RWIm401eTKw7pqVK1nSCNpqhJ3qNnpz
2XgRCqfOZKhIhK34v3iqCk/xgmDkz9b+i+kUByyaJPCRG5g1IUdX22G/3N1jO6wxAcEiIRIj7guB
I4EHU9KcCHIw9Gs6jveRempxlDjzhUr38WLKcIII/ItMoqaG9r2Xiw+aEmeVSUqW2HccSrRihHYQ
K0BMg8HHvyCszR3UyZ1EYHY6uCQToEqJkCsr78TlWo3irp/pbT/CGkaTBUwgvAXMiGenJjemQ9Pl
M7pyTHxM1UOfwa5AgtWvSC1Uy2Cde1PrUCYqTWEFoqxeruhnqc/p/TGvmTVOkkx+JQjYNfJhSbQ7
JQVslp8MKXKGFHnKaFSs+V6slFytTmBc7Y+x4BU/5czbHluu1F9aprVjs0K3MVkMUXYdGnpbhcHj
st2qAkAy1sHJwNWUsnOYYdbGMyfIkZ5Xlz8SREGCJYe6JYQD1ONlFdDug8Cyi8pEAJHfZgmpy0kF
bmPp5HRjnVtHxvpt/WvjonnmMw5t9Wm+6g5qrUQ9UjkT0D0CFQEM8hcllyIPasr0Pko+aIrpiM65
1j3lafhqdPFrrQV/yqbjQMMeIco32yKwdFwuluLL3QQfYb2qMsyg6m62gmNAuiN0mCaYFVwveEYs
+UYDnjGVL8umoSTSMX1Lqg7RoHTjOT7gDrfIuBjTmiDNT+ipFIoWWIN9MHzpjGtJAkoLHT/iDp74
YSIrKRQ1aErmDlHBkUIqG6Rz+TyrRLUJPJLLLylH6/wyO8+AXJJ0xbWR+qtEzYIqHicFh/fA4b2D
pkW2CsjlZWJFt5LWWFfDSUCoVGUHaAN6I3jdHzWu3reifSsx4Buzwlx+eeiCcVPU4oqKBOuCfqmP
0vvUAXHKdj94f8yaHQBa9e1FZd87VJ8zRQ4BCs1oHXrSykVcrkkPda9sz3HaXchvQTMhhIdZR7dE
JIuynfNaP5t6fKmKBjZNc044yUkDS0m+Ul8WsCn6ElvEuFQ3pI4s1decMlBXUrzTpJMnOpkc04WE
dIjN1uQPK/ndq3gA3f9K1oOxsttIlMtck+kNunCtonu3LzRIo5ARta4iJX5Wv6eW8i5BkTlM+Xyf
mVby+lUMd9lhTEinpIVX+zg9M1xHW8/oE7dALXIyp3RpvG06qHliLnTsd5RfIBvAMIUc0AqGUPyg
G4o1DcVajHK54izT1OVQyWEjKk6NYFmPzwkRedKfjd9l2TpaEXbarTuqHA3MEt4RAzfsJnF1a4IR
1Kd2p3UUy6kC2gX2K2Hwgq7/lk0zJhHJVrkpkkbAiLt8EJmCYOa286vm7VtiCllNezpI7RYIFGAv
LKX4SqLptfJ4wFM19Q1MrulVygOJqSMWzSGDcNpDilxQykdoLmBmtmRAi3PK0rCDnae+pjQsijSs
1EDvJ5KsyrNE3xxrTKI8eh1HJdEoztdjBfskKaEeQCCZEQN+a//QiyPOOZTq37KpHKX+Ow2skXo8
UXkKeaA95QxXS6I/9qShLKi37UMU2s8Mh5KovbIRgbK5Z4BsbgGBhHsZER/RqaeIwWUF59gTaZGb
MJeeE8v6hlytBW0+69O2fS8rUr8V1h/5et1k5TrBC1pjd1ChXzy0kRCl9ttSpzAyBCYF9TUt1quR
0aFoQW/oQayyDizlwARuwqYSBVgZ2NJGUGTxN5Et1zeu/xISfE3y5XujJ/NCgJKkMiafMLTVw3F7
/lsFfoyfKSZp6dEX8b2IeNt4n9ab/DawxKrzk9WrJJSnBAW0zhRA/Pf1FM9NyJDsHMXLmZwr7DuZ
x43PfUkEdm9AslDwcQKuXkBaVT+VJt711/wdDziqH+x/LlY4s3TA1heo8o/MfqqxRj+5YhPvtrD5
cFkD2xELslc84loqC36+ds/dWLzNp+ZHWrDqXhS3VRmP/+b/3xnpS5XYYjevYhoP84Kg6mMKeis+
cxmjPJGwVozvMJL/LBVSQxUsGUp9Ez++jMYAN7W1jyp4WszFnVI+J6lh0nDSa/C70ujWJvJyN7JY
pSSqtyWNjz0VAEQcJH+o4DAXyAFIhmA7sHhIlnt7WdYS01Z9yd94yNcYUuA9klHdwIBUMchFJo31
Tw/VQ+qzi7yi/plIc6m2QD+ZzE82ZI8pMx+eQLdTlJN8VHDVLx4bBHd44I3JW9RwgMNISGS5Lkwn
MyZRFnzakkVHLGZUHPtTkTmbY/3UcnUGKsG8o6D3JKsJebi9HlV2yYbJ98B0dgYYMVK4I4unhMpR
W7Yk/ZB7MtGrZdQfY606BWtalai5ZWXUJh8FDqHqrC0mAUZ18CdBuPnnFwP3BjwOH9Z8SEpO5Q3S
KWFjLXvoukm8VpddHRa+pD4iUz1BodWW0wSqXlkNpwIqyADoNLIJrmknCTapaZyC9jW33dumSsAl
bZHsbeCPZPQ0CatRr2HsuDJi9tqCXat5ifE6rh7HTIyG1GTqZWA/mnPxVHgdm+sIl5wRSPJ4kMnL
otMJ+CI5p81zeew1AtSI3Rza7sQm9Ghy4EhSWG6UyqBaAClCljfXMYhHLOMrigmGMyjULYlI9v/S
HgEvtI1evgOt8QpPJlAtYo3VKx077JbuEppOqHcPRSABMDcutQl3ipp2ACJoKDBdD5V0W0mnuPIX
Im4+0IcGJnmvaRUwXGGhGLuNfiRh0S+cuFL2zNGzzIEPTzyM8N8uZO/EjYUW5iZ7SaJcpWa5tQNe
XzAeGZdPgsiSvCCVoCrJJOIa3BKXwYpMgCqEAagSLMyNxc9h9maCAqGiQm9R1omf6ujm0I0Fui6Z
669REXgME+htao6eaKp/SEuOwvQ2jCQJjbAsDafhrR1Jduk6bpuWSEHPIGgqP1aPtQIpTWhcxzGK
B88mTEUDvsbCe8gptEDyVbTUxsxZfNxW8yVZy7sodfB2wXEI0WfzYaSdy8rfbS1SN/jVX2qfe/Jl
Uw1K6adFi5iRXly/mTQDD8HqA6EGGDRRnmBYApKDIkC4MTI5dsRZOOl9lbOwmVgawzaxe3G8mll8
NZY+bBP5IjnSx8j7o+9uXLS9SfroSFXcFuZyK9+S+W9qAM2V9wGBCiuzmoXO/+8kygbDv6N/MqPC
KuVUUA22FIkJUic59VbrXfrRuv484zNteNSUFu046oX+FBXTpdPNc65UZ1FZgtkHKU3G4BhIXM64
XAl3b30w3Ycykxn15Cc+x4MqllfUwHvmIRjsg+pN9d/2FoiokTTJdNVKv6PRiCjRwIlhcXvVWFsK
gGBkE6OkWjBYPWR2GYNLK+DsGKDW6kgRyllWQve0oAI3ueUnjt6VYW/OUKsjp6ZLq6z4KvhEZ8xJ
wMml9uolkeSLprxyUQG/oR6nbjoaPdAAEHjIhyss6hfBoHRY2e//qDYzGuhyCEYiHL5MoQhQj6AI
zKv7PQVzu5xcRlYmqQkd/449zdiI4sQV2dItKANxtSRYuSpDcTvMBfGbbsvJdMdGcc/jXYrZ+1ps
3YHlsrzfjsxzf3JkVUQhEWqJ1gbxQcCunwvpWK8lKb1YXahkrRIG7z2Bj1kt52ksMNBrwBi4xucL
RgMFpJzAHHuCwyfU2Q5+ONOGCqcM7Y9zsTREOcRcG0vsb3nj6wLkqGFmsM5P01r4HN5TgbXyDvY7
WNYUCkNPJkeG3dO4GD/9GrmxKrt7e1gmBcLWw6VWIKeybrv+ItF81PWA3QK48nBmp6BKbdgISWgE
VsPDPs9XE5vriqV8y9KQpr/DnB7p3kBnNIvtYUCGKaNDWpzekL2drsxIH6nq9nv4cPo09Q/VdpBS
6f6L5JX0OY8oYBBdHss+PzNlDxrsGB3yZGk7gJ4HpDfiHyn/AxWCmogeN1Ww5g1IAvOjodVOrNiI
3AossAdSPoseB+19JkQaNTdD6oRnUAfZJvnVoPi6h+hKeVeyhN+pKnOjCuJvYjkE8iQHU8TZhJ5t
YSuNbIc6j431r4HHjLiaB6bD21g92GxKgSZiq2vI+iq7u1BAf4hsXp2vtI/wg/5DsBg3z8LoX+IO
cAdMdJVJ2RVqK5A+LZmdSil7qbO2NMHjTc9Vxt950Jm2NG1uH2muhAENJ7lbIA+UMFThNvJkY6UG
45vbWX6bdpiKxta8OSVSBC5vazOiMpIr1qQJdM/IcKBPVFeFZrrhGW2QF+GlkU0YsiBquv9wIpxP
qVfH1YGa4bQmKnbLQwflOcJMh6PIznW4csTvUJZjYoP1myL+YZ7AhzZOXoMjwhi2U2twKZN6lLVs
9s0UCC8M0QSzBB8lM4d4ps849jWfJ9DhVR4IcbSHwnS7kZskWv3GGoLqBJ+MgLr3AUU4XONdYQ6Y
IUX7LMOcsFEnQkBWwqKb8Ha0h7hXDxYjYkIyjrqOF3LDf040Qod/EmpIz8bcr5+jGCFFgwQk2gx8
veauwYhCIR6Bgp/YGWylz1pDaoDv/tmbxlsOTiAO/xqncn5OPr4fUDJ8HgnkRmnSHazFnrqPuQlY
4NEfH6QOf8Nva4P5OoKcyc/pWdFX6PvoNbKSYC4uxpsKxXkBLNXjYGCrZoQS4eyLqYOlAl89nFco
EwCEcx6PEW2LqjLFi0lWIYs6ZZuL89ZtFMa7NvKy2tP7HH5V4sW2Iu18QRbEfBal+iuqiPVQ38aZ
rF0DXMsGTOzrSyALMf6jJN09NuMHqg6uFNRCCMuXQA7gDH9Ayn7vP4Rbcl8LCzsjjl5EJ8WLYSAA
D+wFqV1XpFEu7HKIdcaXEi+E9w6Ls4zWpR64iM13LR6Yx0nPAorhuCJ5qQ76YHjJtAdHHMaWRU0L
Aw4Nt4yGO56PPTzQDbVwhQEFyZcgzOd1LC9fxCgTOgM51kARI4ozqgpO/BRuc3IszL+rCZCtglxb
PPBa3oEpaeOBWOqqePXkWilG9TSY32GsV1cJuUnvRTxCdcSMCf1+6qkHKTIvVk1s9ErcDGqRhmqA
bj4HO2PkvzYaeijJlzkcpu05FdFrsop30nExgsA1PqHGbSCWokjBF6fRWI13adUfGjBF3rq19qpX
raCdZgkZVYvfap9dh4EbLY+1Sv64L7lBi7pvBR1allb+lFS+jqA5ui+e0ThRTy+ZTIhI+2f5rlnW
nY3eoynB2dVnAwZsWWyfxRvOz4ZDWe8Z/8oLCX8oyzEYscK+Cvl0jzcFmjfa5q3yMjBznUo0Q0Ha
s0nRmZu+Ak+O7GtntuqP0pQ/ikoKpaklHzb+bP/MACw6dy1QJotXuKzHknHmRoIE2MSXGYRFvd0t
cjTiFQFKLl+1aAmVrEDQgkC37+7K2t9O9bNjRTwVF3WgrcF3X3MWl5isVExWXQVprslc+OhxdDGm
/qR5emvH4AKHl1xix/ntoy57iEv5Oll/F7F+URHTVxu1xZQWoxSiiwFmiwypqYbZsqZAMsUWvWgP
u+Wwnd+KrrwbA97oBA1HXd67KbpN5xKpHCoFdJwMmPUEVckWtCa1O/msWqdSBZc+WV6ehjcDb7lL
YkbVBuL/0XRey22j3RJ9IlQhh1sCJAASjKIoyTco2bKRc8bT/wtT51xoamo8ThTwhd7dq31aMxZH
uYRmxMmIeh8C4EPCmU2PPM4anVVxbdZ8clO/Da7HTQ6W9qt9szaHCKcjfOunzjU+FMagVsT02ET3
YgYKQw0sCt8umvj0v4Z3LajrkqFQh3SciDE9I2vm1eR0y5hbDjeSxtWxvCY0067GdE5D5ZxwpJY4
O0MuPLe1SHlNfR6s6IwaJZSX7L0w5g/co2e5KYlM178XwHZ9rN/lm7tq9SE6F4gaybOXhEd/SiA2
RDuf/Bk0qChVnXlIHv3vwh07vBu96Y6mRPIbljopU1BvplhzHRBeWEjTqj/38w/x70mAhbov3kNp
ZFHaYUaJ0I8jhed/8ScM2hrY5b8R+lP/MY4qhO/YUcIR+2j40EX9QVTvMkC648SwNsnRNKARL5Mf
4lXWTLI3lCZt5laBLr3OSZhC62PvwXNxy1oGPe9E9eK1FHyoRPYiw9aoatk+/xQH8RBBSQiNYNIu
ba/fVSl7wH7DRlHjQYn18zRWcL9yvzgTJcbFEgNmyvD/pgkmVmv2+hONethXKg8yxl4KbesRhdq7
qezmkZQOaBpFmtzwKYbq/jEYwh5kJJ1lqTC85Lb/aAXrI1eST2G4iTMWNKFzD8KjAVmT8Zn5SFtV
cYmV73QAhlpfABCfU0hcTeaBYIPfMVM9Q+JbD/SfoqH5y0w8tJ9dWhhneR4D9O4iyg4CNRFCtWXz
bZobD9WnyTgwkhlKEBfQ69Ddr/deiu74NW+4sZKwfZYmx7XFhmslqZSC76UTSjc2mGPUhrTHlNfc
3BHYWub9uqtsZlY05i0xpQ6kMqzQsOff0qmh2SvZN3ZJQLCaoQsyjPqdHHGvrLvsrmZ/cEnyo3ry
mc229DGF1dOw1if0caesgHpF7dPaOKbhtcYTUxQKvWM76+GPgLAeEAhE0R1PdcgJ9aQNkp9qtR/T
rTtG2IhtxphtGV35LSTpd89cjdhEN1O9wVDtmJG0ILwQrKvTvLf5ct8gy1F1p5j0LmJWzYl9rN0p
m5hgVZTlTlejOprLJ06yEXfWrsc5X4jaWSH+JmNDzwja5lSsmdoRh1AMXMYBdUApfIY1SaA/qlED
XR2DsE4C0WiolNGfMPpYE9YKCzm+V5yb9a5JZCo57dZroh/LeHateTWH9qLTf0cmspvxcVS/GILu
OxEVcPMilEmMhy/BjGNrsXmcxTqIFfLAWOplud+LxAOl3YI7EHiMG8UOXha6q2hafy0IarO0wIUS
MTgvvJtOCiKGJxm4Yos4gJcuXo+tQDYmmo5N3x41o8Aa6TCwzGhnwIDAyeUc6uNVxd8CqMefj5wC
7A+6aIAdcVHqKI2be92VLSiKnW1oMLx2IhBjjEtYGas4dxoMDiG+k+2KQkSzffUzEKN/c8MdNV32
KQMkrldVV7w9/SYj1ZQBg+xuAEb3zOUoc0FDZ7T8tsKiYM2Bp3/gVaWvYt2hRtsEwHYtzhGct5ft
GzPO5bWQGU9kxWVM+nN72hUYbHqPJGl31R4RvlnLfoxzFKxVenLB4dIFYJZMMAyEI1JQoijvDPsW
ZuVpdRumdVDroeJp+2biJGAQXAESUOjCgU4ce5D/5YyELZjuK3epsboW1noVD8tBIfWPA3AxT0r+
Fnr1CGpRj/2++CuTkyvy9ljp1lHmJJj54kI7zXBrJRT/32EuPZRSONQzBzxjhufBqrnK179RvAYN
KHoVuwsT9Ja00sRyw0GHnUnJEo+kYSaAqWh4nHo2DswqHMzClRmkvAMDW870OKb06mVM0L8rGnTH
h2hEb3veh+/4MhdpMKxtUDck2ikuklRsFXstap41s2JCzIkp4IWfQD2pb6pcPjUw8PWyG3Gcdr1w
19fmHDZU7Kxc864cIcYh9SFZkkPNfJMv2I/i59orsGFUTzrmzHG2fkQ62zN4MTV+lKQUcSbKHI7/
NJP60DPSt6QNayxkMn2YK7RIpV6umm3RUsYlGh5/Dop5QfenCJTwFBuI3s6eWG/lzeTSnN4sKZjm
TtRCeefay/PL5YrhObIkVKRDTskjl7N91T0l5r6r2J37qgkMbknTavpxiy14+Eg2/gaeFFJmp5aC
wCmmp5X5GUJYT3kylfJii7k3K+74TStpDnJ6j+N4T2yCv3QnlhCuew6fPFLckpm5X6ZAGph2Mn3I
H0rLwGuloIEKNYWihPRjTkt+fD3iHRpPWWdS/5DV1bXSl1uTGfdZgVU58N5/Bs2iEGBMTgOvG6Wb
MY4E8VMoLDu9qNc4KtxKH9wpXF1xll1YkrBNOFfrUIgEKERdMFBnKJM4QjXQRYzZuKc7J4KHVMq0
i+GbaSHcJh3lHHV6s417hwafWfrJ4mEpKqjqLRlMmpTzc+HXVKFq/He1ad9NE8vTxryZZVv/nJyK
u37xBHcCcJDwlbc4TSY9U1l9MyX1IRZ2Og3XQU5vaV8jXtuiVdK6bustN37gDzwnqLjou6x0Ayvd
R8ZfS2EYugvfRP50YyURqdMpBsBogQeRHEj76MSbmZTnYlQfqvXeqlOAHIG47SFBsZMCeuTBSHgw
JGCuzcK4KCFT2/xtO/JFjXWpgI4bXifhEP+/Ga/CT1INHYHKlfl5I42hqfQLGcWCKwvVxlFK1HsM
E6vBZFpIGQJI/3WJhujF9JOFs8KybZNy2ptgjGEOJPzqkaVcq2cZEZGsxGCiiLnlBKXxAzYsreQs
TH2w6tjELK7qnA+Ikm5tO4o7JxLBeU4DQ+5BzPCkrZg5b2lwFI/LCpmwqYOWTpFjx5SS2Rn9LgQs
Pdt4ldgIIJtY3H7GvQhV2TCWfa5ae234VcyxzXrH0CJni0ZXmTnT6VutqlgxDH0xKKQEcDhwBMaG
nHKd1I4EtE8yU/PcqIOe08qsx2cB0LBIsbvhld+BRBboM5joV9AYpYfWztzlY0pII92Qt7FG6LZO
jlFDNWgv+9l2+KNhYVkPRsGEeJw94Z8xagjleCdRdrrbwIyB5BMeRQEUWKvVbFuuvEvpvEoWmsTa
FBOLgqc9siHpslAbzA2a4yJwJk7ifeZwJ7pVxQB/UL/rS/LQyJDUcBTBE966TPQyEOsy1h3U046a
NaxOvprk0HH5iL1ve1AEcu+UdwKEkqAkFYe02idMkbuaXY2ui06xnCmZ7ZpuE5fD0dpchs/6H//W
N+elTy/9qlw6dozVFhfZXfXPITT3MuZ49rjzhECaY+cFXBj0pRhUSR6se/kwVCmltHNPMn3jAKeP
C0EN5P4pARE6PTp8idY5ZkvWrzLrS/jBhszcRx3ctqMVDE8FsN4JojUAXV4gxvnP8agpiJyMXk3j
vUZh5BvoUYiwjkXQ5YdSsvyC+jR9IcYMRHHXT4APus1XtWC5cfpiv1QgDgtedm3Gw6z7ep4cV6U4
Slq9gU6Pwl2e54Mh31WoMDD+eQ3RSqdiOEdKeu6/4848pJgbO3+/dUbXTB4Nw8JJD/7yZ4TN0lyZ
v2C6MeLRL2uApSqouz+Fam+BouqcMxQCPBPznoAVPYUy8bHdREefiO84Ic8afantfBJoKMmm/Ghq
vX8svnhRGE/x9vQppABKTqV7bqm7FI+D0UxnY1ov9FPVup9smBRhOGFoWHPItKAUwfIU4i3Lm3vE
nW5AF/Y8YVFPkK8Y+e/E37rF3FD6rSHlRIS3uXU2O6Jk4Rp6epUxWqhA/bVMcG2pKL8EoPcD56fU
+WfmrCU3K9yoItKxWvojTGJNY2CyugZxOGh01qdq6p8aL+4w2SVXiToG/8kR1eKIGvJUABih7fs2
s2pPxWMWdi04hSzjxu1H+OTB6B5gIKV2XVW+lRo0Oa84J44jU121np3Ou49j5Bo3BdMZtQosXeYz
EfwewEDFDZi8xJ8VeHqzdTN/buoQ8bKl3auY5C09DSCYYMyV+QnGl3IpPyqZHB78j8Iu+uUcGdE5
YSiV1VSDhXgnsBLCY5917RTX/ZHI1Kk/9kA+JFdngoba1ZPjcGqQjuYoOQQ7hLHZ3/5aunYjHHAV
zVcYojRQA6jHBzh8pqMp1DlNXBQmJqfDa+WX7qOd6icTirSB0CTsZANMcmzZU+MZWX0YuC9x7t8s
14eiAWcRNq6Us3a/dmgZmDDP68IVhqdFgjGSABHBDSyjWS1wnPqMbgRz9MxI9BKduhNOItxXMG2c
lrz2SFD8m1DF5LtVngfaaispEBlhGVu+n8lZsNVp8Q1sKseIOQupy3lMm0s/mRd9ra9GssIXUa8p
0g4rr3ieyc1UyzGK/s1Ewhtu2905FFtCRdzICuGUAh7sdNso18cajY/Zi98s9Yr9mMfwHvptNNz7
6aXzbe0/aizWNRZrg2IEffmUs98Aw/YrWONeX65cWgaVfoMWjbJjwa6gcqn/HZajyc5W+aBrOoh8
O9FW9h6nHN4BLfzk83Xzm5yUai98j78rkuC9SktybV7Ssb+ok3aujID24JOmwsP4USPZzkjGKcOm
pSe7vhtAO/qDGnIEsxj+TI4azUSx0o/BAOOvM+VRnXIkxVhYByGWyMx0HsoOB0z+kLruFQrFZRi8
O1QJNqXJHAKG605CJ1eLBSvOYpc5sgtk2AV9Szy5crEvVxXz2P7T0HTMmRyw5sbZ9oCMtk4zx4Eq
gNFp6VteEwokga8PUomqQ1a5u0OCJ2JUgcRGGBuP/QvE4xaxof2Mi2K93uVMQKBLb1ugQaj/5VIO
loZWL57KVrw26XKmIv4ikKTUxotqcAZFAaHQMMQeucQkov6iOPAtWmesJhcZtl1ebAWfHaEXlWCv
gJAMn3FkAgpGAxeuAmA++zJqOmTMX8ZUnZa1ejPi+jnrtqfTACSFOHsP5HvHbj9nyh4/amf0zsAv
GVHYMcXWITHRok1mqvAb1qOJuTfemx+zAS4gq9wJ8G08e1qHcSLiHFp5jdB7ClqVhG94IZepvLdx
epSilAsm0f0xO2K8OOYUsul0Oumxeo6rCkqvdFHhfxmsMbr5xH0xpu/GqD8HvLXdm65NbwP84Vgr
iUA6vfyWazK/BZjtufayjGQevcAxzugR3VMEacxdtZhkp4m1I3gJdRXcklByCN+zD2NfRN55ZaZt
7BzEGE9TiOqJbltPMAyUXahqdu9UBOwQT8foyLKAY+xg/uq/QgXw6L9ostzFeFOW1ZFZAlOql5WG
RrpwOlVqHWiEFoe9lQgnwXrxvh3MaXSghN9NHkM0t3K2HjTycOsl20K6GQmsJrmFD2uAUDDsf9ai
2IXpXRjyq7goZ/IQkpq46TQeFjevbEeROUSI8gdSWkcbSpf251XdyJa7aIkCNMp9B7IAKYebOkPZ
ovMGO7Rr/hfjJ9Hrgxgmh8JQ9spAizine51snKE5cjM6Hc4c9Zzmw6Uk0ySx7JWT4uRT/8Y46aHX
+kHbQhYe3REw6tAJCITONNczn85QB6BUeet2OvqbYxqllqUguTTvGoRe6W8LglFn+KvlDIIjexyr
Uyupp2wp+TPr+0hFKMJ3n0BygXVDhkzN3xm4gwr8jn8RLvONCMGXZN1Ksg5t1BXl6bhmWwK6PGoJ
yRmBoA7xdIMxgaPRyIdyaRD/XMK9PgcjVPcIkRamNc+41cGhBz1LE/oXFbjGR6mHR4na5gTWSiZ7
ROF73S77hfd/B+ESd4tDQ1dk9JcanGUDI00ljEC34r0+V+Yuu6Z3AFqXEYt7Dy7znZmi3w6tn2ij
H//qcmD0nb186BaqeCr6tBm2g5OP+quER3rUQdIb0EIWaev3gaEPS4So0eLUocjDZXOydy8Y3yjq
WZz8keuHKcDGy4kfDggjt6wkhHZkvWFmvPDv2VeVOCVE/kSZmamFHJFalglSGiEjrpk2nM3RIaw7
6a8FiEKkaNUpZBbysHBt5V3rccXHW6STWb/l69JDHeFynygdZkGC6X2SWZBMvnMVLt/zKmk80fOb
nt+zqGFInD1pXWW6cTbjL93k5Y2yN1FuHqBIP4qx/Ix1uxhDD2KxN5y6j5B6nkKykcZJQI1Ac9lH
w8STix3fqRBrgyaP4GohYdfpyXriLFal/IW7ss8nKJTmSxWW61xQYtndqnVwE7Wimeq+MPFIuYgw
oa66+PBVvpaclk9SsUquPOXPbJuYNAybhGOa2DU4RCNQ6osxMhqdQ+DJ3CUzsBJq707AkzOJ5ZCa
j+E5k8bGTLaQ1ryhsc7lbR2ES9ooZ1log+FHpHKGBAXXpTMDXycjWlXSi5Yuw16iXIg60716Yso6
9aZf/HC8DbXrlIPZpoBcWc9pTU4Gol3cWX6Dy14l6z2KzWNRhFveqZcQRFt4RkfopqNqqX71R/ie
eyqWC/CXtvjGhhBkVEGPG89B54D+frPm6rxY8wV848tMqYonfEGDDWUoD/0alTK+Otzci/y+Lv1r
taNnQi2ehVIQohIMKnG/F8abSk/uTWNigAQyH9tRs/p6JftFafqdcMxr84CD1c9q02cH9rd6zHD3
waDAn0qKU7/TbwKNUVEFnOVywddkUrxqcRRrblfBbAscQ8zqLsjCuzZn7/KnUkUfgbmjWuSWA3rI
oxgbiXFrfD2GR42hX47DpxRbPFrqFkIQ8dtrsX6lv8GWSkzs7EmjRkyxM72Kkpeqg1cjrk/U23mg
f2PEuC3Ijjw81V501We8ql6WmrANdD9SrOPA7YJ/0lQiwP3J+wB5PaCJQRvPVW3+16yo06yYsNvN
SqAyR0sGZKH0Xu/qbxEXMx8V4L+bYWjXUKmuswnx0poRI45dlvuA5QF69cfmq6H0vsQQN24NGGZ5
6Nm5Q6B+iEruNBMAyMGXdSvB5gLEbQLK7JLV6lkFmKOf0qTxpH7mO/BcEjPQTO08DfOFINBVIlPW
QbaCtFRmil+YiAbqi+TOuOhPq9NfmTK8mpW1srOjgukoUSn84TbEvM8SpmTarxeoe3mt3gw5Yiia
vA3LTwUXNnE2Z9xWvWMAwefLGsnptNIxYU02ubDIQ3mkS4DISgQIY9Nb4ixga09DOntLv6iIMHfp
qfmg/oI8mJG8BnFnDAQZlRglB7vxGmgi/UCKfJp7pCEoE3B/lA2UCAEtYieaOCOask94nDMEleO8
/rb1nMafu7M2v6Qvcfg70KJVrwLMTAomi2Gv/HBKO2qOI9WVb9qaDgMxogsXPEP3b9AMkFHwHepp
Bw6nqJP9OFNOCRSrAY7ZJbzpkBFCqLr13Vw4SyKtMcTqDFLEwnBPKeXVxQ5IR7i3nPQ9OlQDkJhR
xXP/atBOa9p/wcMQl0oEhqnWeViGA02vO1OezowMedtLPFoPbL7htF8OWTC3CqtTf8biRkHPdcR4
svBiSmRE1qy/iYcqSCIX++w10zlrGMpH5RegxzV0vXSMb8XCdF/Xrn3ds7yzkZPGW7ryIgwpVtKd
zak2S3zifjydMUPf9vJdz/mtt4or1xxOzH30YYTG3sLqPenTcxHMh/L6UiI+eUqK0DZEb0DVE9od
h2fOiR5WNyqqsfHAHlL7z/ZbplSgBTxVNJqLwOSmGiYwLeWD0/FD4i63PL2s7eanIaiGhTQd2PBp
baWPKMOFs70aE4XHC1DjmqDK8GbhDS+bR7q/VGR6MyKsA5n/StNws+uaRcE1e7aG8M4lLR90J4/k
Y486isi7xUn57abGzzNPI7rZ0bPILWMSXxm9njpVqQWtzP8ABNnJE8F8iuF568l1FeZrPVvINE1O
RPrF7ct0A/HPuGjMil6qRQZdx+51UOmnBbVSP6s6ecf4Mv7DaofdpPERyq171YIqBbaQgGsCDYoZ
HbdN5yZ0J5gcAjuLJ/sHLhda1fIm2Zzf+Ug3ybSBbceNshI1L69U0F+iB1xxz9ycz50/cw2fz+DL
3H1VpAHN5okaLuHqyHB14DXhWT/uIwEXcvV3IzaML8uFcfGzoA/jVd31xzzk3U8jcnRoFuEtQWRt
ecYp7vGrWTky5CgjjKlcPJeGxHFlTwqxRSEozOm2wE6POOaJXFjM+a16RRfs/+9JYbzrKGMFJgOu
eeK4YlxgFf0zSecGBadIjUAc+4Aj/ykjQ5TjtaD6QKYESmHFAwvUUjKnAearFGREPXL1v2Fr3pCq
Hpb4R6cfHeDaa/rL29CBTSGAUIaDHaf5vuQYUov9RVi3uwRdkkpLXJxx0ElBK6ioXd4o4mOLIDha
zFLrjzKyjq7xsKgNXvCxK7VPB4E3FDwoVHj2HS0bNtAv18xn1wLxkUlcM/jc5E4h8DEfc1irbUqG
l2xpK6B46rcpbO5K/8ALXpXZNny6qclrXXF023UUvw9h/lbL9X1p82tih0HTOwgFt3Ra97AGag8w
EsiTmh4hkcKHCgILbSwxOEFNYJrNGRRLq2V0NyjkdgTxPKEZR+WWU4WrV7D10FPgt8KtaeW9FuJO
DeZ/2SIeQwpZDfkrp0xFVxT2UUdWCEqOdn9aZ8OL3nc5twgxJ9Saw0Iz8Bmbk5+EA1I5FcxV7wO2
8rvD8GdpG7LxcPny7poX+e2/8+w50prLvEa+OX+kCupmYFg8KJ8kD0B/lHu1KW+6aj7EqHukpsOA
9Yn0+VZE1WPuXii0TJOkWUM6xdA3uY3B2ba7Dk46i6AXsG9tjLCBND3XVVJdSdc4guhK5UQaXTw0
GxotxWAKwEc1XFoM3YUTjJbgw78tjO6ka2eSsH5Rs9aIcTDF4rXWimulaJeMhZHCwzPt1PmE8qba
aAxEb1ggltmbJg3yDzaWSnZnrfMoTklNG0cHVnHhZK5Ij4g25a/WLmHhifriEzw/cr445OPVWih2
6s+hgHEDg1A736O2uICGIgbDXi4ml3bVzpnGCE86cS2pQ9nPRwOs+LVnckmCitV7JwTRlbDms837
J/RTt1fkS/ebLXaouKpo/IcRFF7XcY9xOvy2srCZYWU8s+15NkYQm0Av9l2fPHN1fibWYYoSOmDl
J+ok5DZWWuj4e23GZc1Ka2AujMvUbedz3+DMJzc9WTigO/x/ouKpqJh4fZXyutKPJkwiXRGkKT/G
dKUbD/mHIeyGKZ+xo4Q2D7yFiZHkEjes6WedRTaDzp27yBWx1hBMSkngL2HFMJhc3M4y0jsbI0Vk
O2mgCkpY/Z7MSJ15eP8IIJ0s+u0VBiVYb1rR1nLkRvg5InZgsF1Ri5FhCwBngAdvVgfnUJnsiEU3
fItV3LVL5JOSVMOHUJdvsvm7asKTgAcFtANX1QYCpnKJQ4jaWxRyGZhNcluSpYDG7LOg8XmzSUAE
R+Ke1fo4EP3dKoXr9k+Lh0EDj0WckJS5wvJLn0e9b0wtWGbj1OsKVoE/ev7NmMvB2r9WD0vL702W
3eYa7y1sdfFmTcEI8jWHUTIQJprEE9YoUIYhnEKQnpRBbAxwkTIIAwZ4ltOedlC2Gm0kHA2oI46q
TOwP7Vt9mNQE1wvf/ulQyLBz4YA3tF2jNrg9iVuF8iTzgJ/eHUmCC8NFl3I/uedvrBm9gfkrpRFi
qmgpRqbWwWtYNdPWzH+MNaPGyZbzESRbhTUmApV0sQQVpZaxFFmmaTIOUdUf2I17q/EsFriCNSXC
LDAZ9NW/12RiTDwnqeQJo+KHvNulLhGc83opOxRiu7kaGFaw+1CS1AZGrwRZXBLEhBqz7zKK76eD
WdRvkDiCTk3ghj6wzwRtLDKRDANaP5hDtziiBb7w1vmy3CC4Fz51EykmbKci7yVoi5fSB4DfmivT
sY9KtFn2oUnCkgcUlb/XDMk94UpIUYi+FRIu3FraU0GgjWDyIAchJruBrLlJpmpwSH9SG6p+Mhuv
tc5O2V6FIWJABkEqv4zRcI1oDdMQCMmnpsN40lwtqk9FxDmMzCeFgxeIdJeIuKTaejG12BNj3bT+
0VjOk2cyD14Jndrgq56+q1Y89cw89e1UqKJyadQK8BWOWDkVGH6gHWV4IeJ1jO5Fp9zr3MJjEN/m
HPpOP9o6btZ8I0h4CQlhjedEo51P635i7LqjZh5NddlpKQ46Z1yfguQZ5EWEWaEiA4eBQUmdCsIH
li1B+sOUfhnmcOLTItOu4VgQdwLOWLEMZMEIwqrCiGgCuFLOax5SzANGKd+pOkAdeCE5vJC+yhli
nLphfdfn9VU3y3GKqBwihGAWtAjX6JxDzZRXofQPy26+eBxWPDYqv7a9qLfjhSo/zXkzCf+NYopf
JoJzkfsmq66FLZOUp5oKZ1VD/QXpoo5gMMrYVWj6+pYEgiCy7KrR6E4CYMrw3SreWCrtpMSdvbVE
a7eaSpUx5dkJV8fISeHB6SwIcwzsWi0rmYErFq6I2Ro048Y9W874S2ixTOmugWI8UzxktQv1HSkP
lEwoK/aoisDB50t5cbSit4koTYmWFv9VYjTn+SC9Z8nsRhJPogYOdYAWWQyYwRfaSu4pq3JW0qh0
MgsqLFG3sGN10mNQmiNBsxSUW+bkVsySzQmGlEOiTN64wsddQm8WBO7FmZ8Ag2CSHF3nMmTcoF6a
YobubyuYM8b1V1kDXenlByujItDEFUWMhO+JQgOSQG7cogix7vxu/MwU6JVJ5wEa9SRwpsq+Zji9
cjK0Bv2RfpvEnsWmuzb5dO2n1Df1P8WTO98lJVmwbjEaIPwhjIMCHzesR4llo5jszqBC0xGDDiN3
0dE1voLRwlAq77DUc7jjPTQ/VlsgpJ2VxCTJQsRmYY9Lsf//+INO/MEEisTMPFicb50GrqgX/C0z
L3AAwN0GndA8YJDcV0wfRjHfYXEcMdDGgysYQF8AHrBQiDxBtAKscCfWhobXyDzwjQa/UwpI9tBl
ZIsuCe3EAFKWeEAg2RuxrykEXKpLui6HUR+xxpHqoytYAMYhEbswxHOk/tV1Us9F74VG6+UliWYs
z5YrRxZscfotoG/Gm6VfBtzTsWfiVUKOarmF1Vj6I/YDeh0aepxGxs77bOJwAJhlov4Zn4GGvk/e
YWaOWSqVr6kAgzN/Xb/Yh52xMZ2wpVSTUxW2pr1ML22Ift6BBReoP15je6qgQaXGe8lYk0IQV4d9
oiF0c/tZTIw31qaZEWLCr4peR6ZeyI7xmJw0mZPRiHMl32lw8PBK7zLtj9HGj2nhIjm13HFA2F1b
mRNYv/oaRXOzQnlEktol9eLWdKrNlT3c8llSSmh/Btr8R9nmDxbRdNKu8YKhA7aJptLvoCsfk1R9
Rv3yya1oFuRX8YQNc030dk+WByA0JNJpRkaNuxNsrr5MPGVcPBPrkY6Zjj+myPl5PY4y7Yi0uIwW
x2ZErlZVkLBg3yqWTwoAHxIpNgfaBVZcDh8oD+NLWHRyNbod5r/GenIHFpAF9xEp+oGUR08cN5/O
Q9gGERFu6F3M7fpqYoFH5eFV6GnkRDRsf6CIj0C6u/reqke8EjsafUD8YcfZMiyHEcSidcmYw8dt
dxZl4LSY4GtStpB2d2Sv95KqXPJOgoyp2WnPTGpjJCCBdvTb9Fu/TbKjR82HSU83cU5Vk+oJZeVZ
ikQAIcGD8FwfmdaQjE0u6AIBqvFZWJLraDdVzBny1AjUE6m0KtG4nG9XvoRNQxwxCpcg819UrlTt
YidSsCstZ8YlquHziqbLwkQBi8J9+IyiBQGLumt8RXUEZhpQrKzuJeo8c9p1mN8mBS9rAlApfAsj
4S2t4udCljvT9Y2ba8dD+baUE47/+V72/a1+YEN1yLHvsrg/5N3PQF2YFIe+kYWbBLezFMjs3c4E
278IBpxu8PiGXy23KaVTTaHoaFLPxi+DYVybIYgNIJXb1M0AzvH8GyO1HIXkKSWlAYsU6IJ4hqto
xrSqtPzi4r2QuGxwWMla5lB2PXWXlY6whC1Ak9BXy1shHFe1fmj1j5LiLQTZnDNxxHmlfq5s5ZZe
H+U6BytMBawMBnRwv4CGYfZvXT5XtwAuwodAPJ3aqgVGP5zu4sfQIl9JJ4RyFdvrdi4VGWoikvyY
eI16PSF1G+6V92FhKI9rAJCI1AFOMj6yhkaC+bQ1bEwfSlV8Tkr1iesB07A9z/Gt4sQgwn9q639T
3F66/L2cEsj+GDLxmmxxG8x3dUWPbwKObzgCE/JzT4U9ZZbROW2EC+ViF55lgXu/ZQZjARqELIYZ
lY4SAwkSAMLJMVwivHUOjgvmHsMAhKRAGhXt0sTuabJaZUh+bAfWlO9SQrFJzO6y9Xg3h1RNDrTM
7jmwmsNot0CuRAoZ8BTvO2xVhaP1dTDXI2NUQHpEbyp7ECA84f1R9gJZhFgw+IiQ+6KE1hS7Mxc/
HUpHZYONdeO4MB9dY69ntDkib/UdOeUC8gfNXav6RSTCnjMqNnnpTHpITP0NrsFjhfCm+ZiM/baY
tpQem5S1oIwNgBwnG6yYzD19QBleydXUil833VHTjGPa0ICUWk7ORJbPeZAo9CjQtZl9htObt5ws
qFpePN/VruUOmBwH/YxnQhP29fTVJ3AKJ+VNYe7ChEB9YzBpTi8r+psu7uTlfzkd7iQLja4GaZPR
sQ6uF27SblInd5Eo6O6YbmA3VfsbjElbxh9iPQ3GcpRPcAVulPk/FMsU4a3gmAeXosoCNZWCEQw/
Wc9CgxFeO2XkExn11Oxpkgdo4PwoHG9aIOLaoMMPgmsTHpO4oSubIENO8G22cCqwR6RInbS4lq6q
RKS86BQjuwdDiypOwl3g/o3p0EaATmGSz521B3yncM8QVVd4QuTUhHI/lHTxRjit0nd5Kp6Flb5p
0f9oOq8dubEtiX4RAXrzmiSTJn1llpFeiFKpRe89v34WBzPAFXDR3SqpsmjO3hGxgkA4TFKWL1hd
tl9UUo7y7BmY6ZfxosyZvQ3CYZBpxmOnmK/FEWplnircK/R31pS6MyJVOcRVbzYxgFPjDVfiXCiM
1DO/Sdjx64eJRGqElXwZerx9ZxjKchOfTIy41fLY2oGo4HADWySJ3oyUqy3hCOJypUdvLXKPHZUC
aCij5EQSp6MEwNlKwXohkwaz2Z/K4V8Bl+6RoQhGDcxN9uHFnvc/RaDrjZcgnjqdTiEso0kGr4mI
fvxnT/wUakirWx2pmH//qF3xsUwvKf2wup6Ky9jffs3NZ82yi4XXsZVimMcUr7BIG4zdZ3825vZa
rodara/Mvum6HkUAW5UKnFRtvIsS88ShDEt+aBwLZOoAG9PuKPU1L0bFBgaa/hJq/XiayUmzTus0
h76biabjGlHtdz3WbkMRax6RgcFi19hQmXvE+r4j61rfN/XHiB08iQfFwtvfCQ69tCktP1n8PVVE
t3rtsIZfw3wCAAd2ew31hzHx+pFflv4n0k7xd9UFkkB6xXqmG4em9WCOQigM1WkyqZzi2FUFyfoU
bt2++O0OVe8byr+NyFsMjBJA+YovlkpcfOxjZWJASQ+ZxZuNY4wMqUpTuLZ5Jm1soLEVYR+sWpV6
dsMRs433H0K04kJeCYxGDPtlPekx3KHuS1WPKtKbxUa16XcFD+pgHyhltDPEznFELz3Oa+E2JADF
urOCOmnJjTt8SXl/Y/nQga5LN8492TsIi7DH5CvqGg04h6XnzKRMbvNDjJjaIYXqb+ui6KyMwKBk
rJsZvIH/7jZe8swLr2kxFPHMfYvkKXfSvnlvhfgxl46M+3rMZAbLQ6pn4W5w0ogACoDYxFAZEVBG
LcB9Z7SBoWu4aN8ETQE+g1U+ps+B44BIxitmSOw5U8HNKCynUf5wmYTjuIbcrYdWoylNTe6aMV5F
Uj/9NUoJnc9/eoyceVcdG4n+aEk84Ds6DCklFSN1yI95pJMP9TqBXI1xSl6QJGmemUDqAK6ONy5l
svAWGByOanaafWo3jTTWymPzrOaPYpo8XFLeLCU06AKtYGWx0ilCR2hJmrDFDN0P4SIMgZld1jLy
ZWU7S+VNrhTsWVgPS7y1A8g8KweObIvJ7Ik4Kmly9Oe+BY7g5hloOiIcyz0zVZdeV58zEwSAwmwp
h9yPy72vdBRLzSUymeBNRpByGbFs1/liwiTzrTGsYcgO0rgJVlU8tBzUhgj7zHrtR8jOgNSNOrur
oFP1jWOqyGyhkSvXAnDFga4rQY7wChs40IRvcduwh93n5T0ho0vp1glMX33gTkWxk6FCs+ZOiBSR
q0hR/zsmLTqCjKNypiyTFknTkYDc5CRfqYt2B7L85bzziw5ST9fTo5xR6cbhUkv5VdPUq3Qq3T6C
xY33LIs/+sPtd4ZI01OrW8VnVTFDQ8LZ22UcdI4ZEGwp23uKsQ5nrkpFTAle4mj8gQ9rV/M9a7pX
XC7vyicWXIobbnDbD7E4HUpwYzJrLMNiH5vB5I5mfCPyXmzuMcgpVG6pcwgd/EC7NgirvwqmRzJJ
PEss3ddMtALBuiwsNPUYIz2+XEBYIgAMqPYEsKvyo39WNY40BfWgjMMJBFPN7nor2dO3krPziAeR
9gxNu1QLSbrNhFezI/6686B0F9nXLDIaVnzu5YW2F/0s6ullPQxLziYOtl9SuhTt2AXlJHl/Tzvi
kMRBzZoIKCZQWXnXE+2wk/qt1ToXsKOMmgBz/U03pteJ8rntbWX7SkYHYHLy0PLu2OTuQLeAVnPS
0PpANBvWvzyFmjeMld6w2Cs/WeRKirgbdjhgM1bTG/4bDAD1jgL3emgEaPNf2dadkt8MY/62KH6e
tE6V/k0xxMyZ7LPZ8LNy8tWSVStUL4rtkMbtep59Cb6zTvaIs7ZxzzvODYbLRf4qtOSJJZMCVVTt
J3aOgR6NQjJOHbnWhznj4KloMKaFiLMLUgxUGzRbilAOi556KeXy6Vjt+Fs32QZ3gAJdkqJRnmX3
qSi9M8OPbDcqk3tPM4GtnzYimZKhBfLOck5PNYRO9imZ0/WizabZGHFB5tzbSSi+aUrvcbKPeRHO
rId6r8ZxwrHRXQqi7wrHAfGXWhc21BkeIcZ4SLT7PEAPpro9VQhfmcp7Q2431+BSpvo7NV6eyrvd
+LXMj2r2O/XJaqXVmPvA+Es8yhWmGSoUfkflwcn5EYnzX0cTDqLFtabLJx1VPB04T4kHdOIx6fxp
ojuUBjGRCtWoJ0tcdpgSDV+5l7y7l6gL18zWsbkmJUcind5NSouq9K6L2c1wopSkhKkc57Q/FosA
7xeeaH9vdLrN8M9WBCtSrvB2pldndQcaMNKdnM/LvmK2E3lryHEHCXOFjsCnYSKCGukjJuKRkyBT
jSm0tJ9Yp3OBsS0jmhRVSZiqELQN6YMX66emZZ8wij568Q9Ph37Fxr6GMnDfaiJ5z67ckjpiWqCb
8LBVs3zWeQyX827vLRBuKXSot2OR/tVSfD5CA95Hu+tFec8ScMgdMwPO9phgp8BqrzdCvfuUP5O4
eW0i1sEmeZ+V4p0F+iHjS9DOgIzfEaBX6ITSYjGQMxuNYchoaZTRPpcALuKIW589CVIDlnYedx2P
u5KTYSnbIk8AhafOswlXEUjEwqun4F9PLNYFFus5LswcF6bMqXFi9pc55Xbv7TTD2VdPMkC4jMbo
6jKhlQDBSY+W2l1nq7kKQ35t0H94pzOik0ysxZ2uxp1vj59mLeLsbS4FXmwBJttSvmkYCLlSH+tQ
EZdprqLlwPcaD4wT9fuk2RVNF9FIx/GvbDQIru9N3qZXF5JPLCmItwa7Eye3un/TLx+SZdlNVh/q
WQ9aLBRnOk+6L/2SyiBoNaz/DLkmabe4/7PV+LdJuQncT0L1K0v28aikJHlP0kAir1wRcGX/8VVi
Fa0LOj9EMSR7Gwo/jHSgPxqD5wgSheCXpgWyW2bb1VMUh2qKBdvM/M3BrA6+ASjiyL1UlgTDMm+g
iHxzNpMYP4NY1jv5hLWzuupsrgwr7MNoOC7C7K8y6xpEsiFyxbJ0KoIrEPsMHqu1dRd5OI08VprM
KdLJV+gJBFN7oHbAR5aQFfOoaRUnnZNm0rSu4ZWnc3U+RhznEppjVo50BUlSjhm1KFBlWV6ylP4X
Px+/KTynsKFemakeKAOWrNw106Ku7PeqKACQyN6lhsek7c3rG4qMY9pJ/Nfob3Gqu1s7U25QuQYu
96l6VzvbosJT4xaVyrOhE76rXgmHyP3/4bUv97KcBV6fhQEGnqWijZRCyASMKCDo3fRbWqEf04Ve
7XEvHFX0rRAXsVow/3ntLw3NFehaiNbaQb9Qeo7RdWJdh1yE46lT9VNRrWce8Je6/RkkPD4DAm8m
XC0iXlUxHVP9AL1OjillgKCLfWvU2Fv/WDfVKE6wltjT0ZMHVMTe6DQupdV3jB8T9HTBrj2551fG
3sdogHlfsuA3qNoqSZ5D0r81eBkcDTdEgxsioUiQ5PJRBN2qsqDX6Cgjvz9W3jFVM28cWLwO8nH9
Xr+XElDzQJ7A7+XiLrTGaUvdEVh5XeDFoSU+rtgR4goQYcrAmljQjww/Jc1er+YL1eMTnaCPYNsQ
JpxpYsjxi5qAp8jGu0vJOxgBcp36A8swm/qLVzle6evO53+xEWpZ4xjgqwyqaZVvmkBXI7XlpmdS
HTAl/Ja03llBR8cY+FW9BNWQfMpb/neZW0+Wy7fdFQjxY3eFWhlULKW4TTN08JXNAf3jRgYGJqe5
2Sw7t3jH9MoUWTcSrBafazSgvSogrxTIaXyjePhq9TAKpA2dEBxZZtDhhl5ovQTHEt7qChZL8ZDh
aIl7YJZheea9zrSuEU0RLYpql7+Ugx8GjXI2jOWlfsoTsh94VMchsZNvBZ1Kok5OhyZBtNPKtk+x
ffGuLzY2M6LXQ/KvTjix1L/mjccOAJreQ0v3xhETqvxo5veG5MhoXJvJuHaaAjyfdb+BBf2NtamI
iXQDU2TUF6MvLsS0L/UGOqQPVmEkocD/ahdfmdej222sxd8UuTtmmnazcuCC9JPkJG3qpH/E0GnH
0wCh+lnt4Qj7DYbwYflMngZbj5Vie8wrOArSg4YD1ZRE/5AwcdhRBuZWCIxBDRCHZJkLa2mYdQ96
0HzKFKBhaa4AdhMscIo//yUVG3KaODMQ8SXbmc/pAMHx8J+3tfoRo0+HAj6ngW69MeOaL2Q+T38p
b6YDe0W+V/N8odSSIykzR2vNwQQG/y9bpMCyWfm7vNCLGYTN/gBKjgXF8wMZMokSYDpHNzYyW+ON
cOnjbPEl88lVCNxzCQg1hD2Fu/8VH3elKkmNArLHNWIJ+cVcrpo0McxSw2nfG7CFlW9BdTnrTnSc
KAGQasbb/+PqSpwa8bhVt7iEeX32jAHJzqJdFN0Dn1AkcqYARM7aEUPKcTxql7Ig+cYCGMNcs3gj
yIHP7INU4KHTvkYVVGnH9Ws+RdVto0v0JFlGh2TUAbIATEmYWkCK/OgdplYm/YWhBzpgeRjZzlOr
d/DoKuAQbxBG341dtVdt1CAiwbLg4wWH3YUlV22GosW1UBJisKnCIb6jiQIQ6Zx1fj4OQfWxAInG
WPJJHDE/AnoENOBsUigx0ufMXpNMWPjRU6QI6rs09guPRtsppaeJRMPBeOxfZW4QBYpntt2EFHLO
Wp5Zt+JHae5szGKObyCu4IsEegbnxoofSTI8MpATbT49ug3CwldUHOd1OW6SfjHi+dIlmJzZE0pE
5Fp7JKRs4JGr7yvm5faMMQ18/OziyePTlLI5FJ2x5b3MhvxcU5mo2aIm3OYSP4iAKIGc1Z3mWjlF
acsKALAzGDkmLHZ3jXJaauznIuhtuQ2fU2xTL+PsPUKNfm6BtdM/dzFXmn1zoP2epndXDiuJNZ0N
nB0ZFZ/A2D8SKoXXpHoomvZlzjzrR+z3K86LSfugWvK90tVnLRuPwQTCLN1kZ2A/K7cavYMF7iNo
wBycZlZFab4cG9IkMAY5ys0JNXU/nS1mCgCQ8tT0GAJiFJOWb5j1Wyou5zqWzr0gngVHmV8bB8NS
tz7hjX+oo+plkeHoVwtNYni1ZvbsgZBOQEiZw0kWCUdHJPcw7t2/+03nU6JqUfXHyrELqwJLaLvL
SeVZkG0GcFKNEaJYVstcsOhwUDdJ6k323EE9Hm9KXjHlR/dkg2I7AOn4x0qFSJFk5OQbOClFh4t1
wxVw6upf6qy/dSiWH1mp0TuLssevwjDI7zLbEnsoe7vKqoeVc7SfizsrbAbLiPYXuuQkOA01aJSO
UfVf+TH1X8JzdIt+BnaiMBMgDaXGETtxFTgqVkXISc05pXxktfHDNMWlNaZL+3ERh7eJax3QEdF+
eh9s42c76rL5OaooqNDF3Pg6fKWbn6QmfmLr0ijSNe4o2LqyJScxI3/Uh/IQd+w+wgiA7AAAJXFW
0Qqs+LvPqAPX+7A78ynrfiYntsqKEHU/jMvtIgLbrRF40gMO4Yjy+QKZt7DxOR/5XpKNDZh2MAB7
qz9lDhH0g3d6hVEHgaZfknPDTdaL3bkTg4E8+YQdb8sWSrFdwj4ADc1zjlaq4XZ/bGS3VzP3DAyH
7vShzKMtJQZrKDoWrPcSk2XWmUcFZ3gLP7Xkt5qNdk7nFa8t/X2TQ6i0KHytCBN0h3ZN3JJ9o1Bq
p2Yu6aw66gO5+6oLyxn47F45XOenHF47EpqUNfj125MMcrt8Kf9oEvfZR/vCnPodIY6h3EJFC/GN
4c1AyoNkqnF8V+6TOXn60vnDcjOiCR8I1FNjw0KeQPirfR5UnMICkT+15k8V2wesOz/i+J1nbBF0
6PYIyC3isc4vdY8cSjxI5pb2KtAlyp2J6t4hRQ4yHvJYwqaiOegausRxcXzbbTGbEgelovHDn32B
Op00NjHkr8jbhzktPI4LyZ+8e6xidqlx55VzS9956ui33lEYE3s2i+6Z6qC1eeRngx+1MBGmHIag
kZUgkeKwnwu3Vv6tJclgm4kpBA48f1v6gqGfVGQ2XnBSXWr4VlKEbjMWkIXeDRhzAi/+DIC38W8R
nriuD4Wq3WRDufVjD9sUqj97VQ0KFcKJN31vJKNzCAaq4rQ1wAgzHEae30m3hxZmUwWDUn5k0vAR
a9xMH42ceZO2W3kUZxP9CnmN4OOx0jvSMqQHoKMngM6xDlQs7XrNE0kUzq5OxUON0Q48obC8szo7
qSL2/1UO5DPgdTdRczfRdGemr8jSR2e81Xu9DkNjBAu6BF3BwGUM2DSIjifnbjf9nbdGdTiYVaFC
ToTvDjfOcfJSfYTkg2a5iRfTVK9TLt00YFA5JhChJPSKKlxtlFQw3lM/oysymHna1TRevXhUBSyj
nFTeeYGmB+O3JXrJzADHGUB5SCt6GHdjnf0uZenaZEREcSqryWWpSVFv94Kc1Zw4UogtGpaHWpMq
W58jtAqkTFaCkCEMfKhz7cEpwGvCz10sf0WReGnZOG/rafxiUQBnXHw2NUkL3dqZIcqsnDuTtf/s
QI8wCeQ1quj0SIA7q75DBtRU3NSYC+Z0vmUsrJG0fSULhrnh01wCqg98BGJJtoK1BbxksrCJQ0js
QaPhFujASROiX2V7+dfwL9DY0V/jsG6AC/BiNtiQAs3gXo9EDK1gBho4IZp10zEzLNLvaETOqDtP
5ac7gTszOiKtKJ401EbrSaBGi9NqOXzRW/sCtczfmizQclKXz7qVn5lF1CAFbDumflb/wzDXRFcg
IEeJBtwNdyKqc8g4leW+2ay+EhM81EbHiLEndMVJbIVTUyAz5/Wleup1/CqeL0uObtWtm6FgsleQ
5tjX0doyvSD/6K3x+okGnFASEt33s++aFCddiuiclkKq5zMdp+kwOyP2SwGjr6oJ/pyCvmyued1d
hqI600JzEDI6xf627KoN6twNDRcLKwWWvdqjhqObYMHswHbfPVSka8zbAh18mpVrM3OzNV4BZaia
ZJt95tG8icn2cLW5eNtqvEOu+pM28K1xUrBNDrJVd2p2XBgtg7onQsS6mjPDocDDRaVz2Qcj1V/f
qFlbnt1EnUytTboWMlPKnVUeZol/kAm921SfBu3rgqI7RrI5DQyI2aC2ANFpgSpaY2GlimKGynos
SNPkBe7s4bT8h2R+pG6IgB8mVMISJc8+FODyCBXtBARrwMxbPJ6pyfZCMcLGRgXoeqTPpzTofj8m
pJ4AiBZsMvqgspNHAbFzWKZDO6ZwctK7KOq3dYQNutKWntyqofet+C+elQsm6nW+SPF2VtP5ZLZD
eCJOHnPSXI4ftfuxCFxdK0x9GiRLIfY6h2Wp5aWGjrEXGmRz7cG01yTp1Y+BQVowHIWNv5x+R4vg
mHERbBBk0bF9fQO/N2iUf5Bgp7SIPPgcJu0UFIzpAx9bZ2iumBBWVXI8paS3y5PMf5x1qiOAdjX5
3DiuxdOJhjZ3r2LmWdNw7nLlKiFk870BYa3+VMUdyhxtDaP8ZxTAPyOZir7alZe9nY9OhzG/WQte
THzq7MaWjO4GZrOWm9tpx+xuATwa9M/6NX3AVrakMyu8C3BsWdXojoKYRXW2MsPgcZIpCgZCNZGw
R9iwadahySVtsGSv/IV9aYtfedxOhIhOleS+dadWX/wGRZUacpG8sDEX/n8ZgeFlM48/lj2i+8Xs
KyPom4vhrYTYo3Y5CnA+nnR42Oe78Tst76IyXfvfwmelgQYYtWOzx1hJRVOZy3Fc9ow6AG17Eqrh
pLfSSUTkyqDpEymt319zvnrHabIzpF8xPqqaCvk4FLD2lGypdBpYKFkYddw+g3BqSXqtCdQExkAL
RQtWJn7GmWlIiI8WOO5hqZ/Kn+LYCyCny/o6TtO1EcRr/FufCEvI7yJhDzmqPArXvMQhb7edZQzL
42i5HOqMhRbw+JRSHBzrWhC9IIA0VZjbrPKpQFx/CW9GzQ6TVlyT3YewSsdRmmBnpe+5wQt6ks8Z
t5tr9VIgkaOrBUhmljvUSQgo1h4QWqGke5ZtEqkzsNFkY3ScO9gm3lBd8ZcdNjpZFrF3zSW3eQnl
IsUIQ3oUmOIQpm11fCx67kpXqFeT/hKF+S39T9YNko+20gIM1qzDTGubhVcv2VuOhdqlC3IQtgtI
B4aKijK6Esj3L0o9yt6XCugyfiAo8m1QWIrXYY0kIazOwiZfUW5dHp/EX8Y1xslrtdtpGpAkJtI0
dh3Lx8lWHRniuj/fx3QLFnUNCe/9iBzEqNoA43/+r8/6s+YGI3Xo0Tm9YMUYuADvqHwhbuE/Cp27
siT45NSz/LpdE2kMGpdUC35d9nz4puRnKkRBU5hh8rHeolgE0cQmATIlcqqnJqwQ+UlsGxQfdg/Z
TLcyNnL5znedMVLMv3Tarkgt6inBTJRyqDg0hMvPtm2PrPopo7BT99B6LXjM/CECmiXxgDxbINdC
JnmA2vWbGTc/xMMBJQLz/2GGelhi7haBEJq0E6v3DM00hc5aYA5RgIdY9l0FfNmCPPxPNUlpryT+
CaR2I0HDL+ILePk1Mv3JKNPQgt9E93EbU8uFkOpOjFVV6eZL7ci3zz4D+WTOj2yL3hi8+3h7aN65
1XBIMH8nV/MWIZDPZr6TqnIVoUxsg65qAoFfLVt7IKKdI0wGz7TxNZ8FL8GABIH5WoGbnyB4NHx2
HU19ksI1QV+mwqw5CK6OXzI2KpfWWcE6V2J0LTv9vrxTn/zQrfLVz2QvYfoRmCuWM2DFSmTPzvdQ
9aWLqjm4Fkw4g2Sgip4p44kbEdV6/c14L4gJFPiDBuKr6mcr+BoUlkKEbCjhTJlz8yH/0ob0atbW
2eJ5RI5HVLsw+WyAuNW56YtUCP+IbHypjqvMJ6qjee54I+OJgMQOOeF3m/fetgjcZSsczIOhR6wF
Jxqh12eKNNkEU8nBzAIXMPg6kgCrKjGG7FNR8FgGfLVTvkRhwyPHuvap6KjzBH1ewFiiXpDyHZbB
fgLwr69u6OAI4DRIbffeqSkU0spHuVZv61f0jPk51fycFPBbmQns0Na24m1sqjsUcd3q3ooteUv7
BtyPTOmZ4E4MCwaUIHYfgUyEgmPcjN1PZkmYbb8XM7mYRXy5oraMJIkheGN/HDjJ4YO7S4l8q2fr
GmnZNROLi2gmZ6sMO033FAZ0Xq05doXY9FVDwjW28sXBQwuvSUzPC1EY3lMSwVhDMW9cB5g6BoIk
A5dIpw9eT7piY3vNGxCT4G2gJojesrOUwqFhZphPUALTCe6vShY2mZ4Yp+rmXGbSWcmSS0sjrwjy
F14A4CgwcBIrYGHoSJhFj3jkF3+gPNGD2hNzAxJPBEmm3P0ki+klncDA8KzNsussFn5Kabr61vST
9/8q6NKUx/K07HZzpN6ooIOTQKyAu4+BXCKlHJoNFGAKVdByEmz/5mXCkSvRCCpftKS0dTYYHfRn
Hbfao0JRnOhSlqI36xaRKo0AMRf2yoiUXoWK8nRNCQwSnqFOwXXA5iMbzTd9E95NOOTfslk45Ufy
nzUtryEun/pVCzSD55/s5+XmJVDby5WjPNlUnb+JSHws+WPwzJW+s97yRrH3cnzT8lwf32vHwg5A
5ffpaU/QUJSIwzaPbjzvNZ533kMZ2znc7SrydS1ap43iqLl4iTSOxw+hFh8p7ptON+2ykNFwgKkI
ABjl+69PQRK8TD/JP4ttrrB0mOvBjMj5TSoHJ50NJ6ckTnhYs+6JleYt0D3EGkRgJpLDitx9iTj1
3irkXg6ps7/SaNvFl5VGLIEjibGXAYzsXGmuJHwq0TRd4oebKYGp2LXNR94fNAVXJzGCMWlgDP4F
JgdYK0MAiU9HgykuZLDNGDfN1hM3w2u/xrnB9nLg9ku6UKGXDL8RJRZl78FOIy8xsl6aBs9gUzpR
eCSymiwd9s3KsWWBCn140Aj4uhJZmYGCIsKsM3l+jucdpnFz5GsshHr0Q04cvodNCGJbKT/WzXpP
Cl//YYhk2RS7vHSg2093UW4vW/U3+ViiEh4PvtS2wnAs3hSAC4kTwZzqAdrAaLXiAeUoPunZGqa6
QIBmd26ydDlZrppBe3slOZGhuscmzPz5qSaGK1Nsa2Uzr+uUxw028f5f3NBdVFEkqpwjICRi7Fh1
63fwfLqEZ30Oa/mf9kCyhqyEabipS152Q8CEhLTPKogyyIQySIHFtPJgREfRsw7t0KKBaQjZBCUS
jNYTWUbGSXh0s94f0xee+7eSJ5XF3JasOXF168E18gCPfS/IN+g0tOjalXK5nSWvtGxl6MyxMi9r
R8xzPL/wjZkcUIQdm4mxnNtmCOACh0AgRuvQKXS4/7RKg0tl9moFMZBNc8RfhRS336OTdQNj87H4
piQ6GFq7WHDJSS1u/dUvrnQ3pQk9WNPdMIHLMBB9f+fZeCL3EApxCyDo0JCZlR2NQMokmCel5T08
FaeEvgBHzrjvBox//6KhdkRxcWC0QGqpcWbNpARbbFnyKZcjf6JlrMCIqssSOOQoYHk3eUOXP5Qm
fdab+tIjdtEggEh3DgRrCIbRkBxzMC0AtooE/h3swDGGH9PqXDIXVJxrjsmfnyFXV/094x7RmMrS
+N3irBvN5UX/XKfyUovdDZbXQcbI02MKLKr5UYzmA0QKr5lwXqqwicuwBB9kWUJAX7FNe8miPKnw
IpoKaVY85LCAedA40ap6I7+ihV7TSuFndODogUfIwFjmRqRSr/uwApzj0BYkkxf9Qqj4Ii6QCLD+
laXdtZQYdrzo6H8aqbnTluJaSIGKDD0iOvbxcNyjLsR56ohDKKSJiF6wEtYfK1c+YL/KsiD+qonk
6TCHt3c6BOb+PmzSm5U1L0VDwzP+0a3jj1IRzvdGHdBzcbwuKwRwXC81mK3dCp8FkroE1maB56AI
mPh6/6c19uUayx3cFF33Q8iJL4YTl1B3NgznK5Nnw3BPo0iLf7t4m1iJLStgWA1gcjZ5GucgmV1p
7s8NzBjQMFn2haRi0ybsalnt59HsN+tIELIPw+1imd2lnjeHHhNHbHnty8obaoGowJjT8Oo58L8x
P8gnjFKky3KunjbEk/O/BuYSrvac3Xe0nNN16ZGicwy1iLux9ujcTE+f2qP/ibQ/QsnzlEhj5mCw
4fEjkLWj8ounLek/hPwAXj+WjTN9oufN3tNuFs/wKWveEyl/FwXrZXZOBbCli1VPXPeTxGEpq2PL
/mak/bxgj5kRlKE43MQ+NMfH5UpMKTWCXk3gE2eH7XesbN60TPSoVYFWxaElq6EMQRxTGqxZmFDD
tuNuRFFFXrACP/qyZLxyihASmbeUUBLgYJqnBAO+2Yr+cmVX06YRTdrWO0wNZGsF2VqQBfYGf1ND
4mrBGogviiF8f5Os1Mq1YLUmWIqZuzBl7zBOm7u1KGwpDcXDGvT4+U0D8zph+IocGVYZUTKvuWy3
VnrdIJBIh3YW7Ez+yvBem7ix8EgaRtDOVpgp6bmPs0sLD8LyV+rkWplqA+SgKYvDlhtY1KgwhubB
EoAiFlvgYWzcqBBkO2LV6v4YOghk/eYlpmtyO1kGhl75T9xx9+wok7v+VXXGOwm7+yb6QLNeRZM9
OVPU0zmWxZM1yGEpAptxyBiNf1MhOY8IUtsFsqMGmNFI2hAWRiBMKtzTdXglKi+2kqCZlp7BIF7E
Cj0i0m/1s9LNmzCoj/yZFvI9cW34tHsDOxXZEeye5cMwlasKRhU5TUibS2x19LFv43JP1Pma/e/R
r0HYTffP4E1hyzAQYjNMxMOyu5rHmSacIaGNKxEwrhVOXb3w0torxlOtgwyPDGHuJeeVzsOTdocT
qZWzCvU3I5/OCiDG8Ef1x0USqksy5ZfxjwKcSG8YnLW3RiLsKV5HDcSDTPEIXQY/quL+8BbkMgGD
6PTZGG6r/zPNK8780o9FsoLQRyYptH4XMop5PDnm4MUjOZCSjDlIOyb8IxRMREtM2i4ZtrdU5Yg+
C4+0Y9FrE7h2zRSQXgP2qBRvg6Bcu8N3uioPrLBuTrSu/2uBlCG4Wd5gVOEnhbst3UZduRX06BZq
61o1SxM27vm9fJmcDhjZiexVmDcSgywylohEKEN10oKxSYMWqrnE2byXk2NKRRFCLoA8enUIoXUN
MP/ypA29i63CRM5lr0Y7OWaraDXd6W0hM2kujRdWQIgnv5uXoGAqx/7bWG4z5sd13XykIeKHYqBQ
IKUaxgFUdxjRalHDNEDNPqioPeS5G5tVNL8BmUCMjhuEgIYIDgsf6tenDI/bvr89G5VCnGB9VXLx
0shs0ti14TtkwxaH5bIFE+akalD9Iq59IVe9wdyPHHSRSUfsrJJ0EgxMobDd2n69m/jQicSanT3U
ZLrr+cGW7a2xOaENwM3+xGz3V11iRMfdlGcer3Zg+I4h8s5VIRq07Lybo0IFVjETnIHCKsIK2Mb8
2kv2mBvkSRVvxPzIXoYWzb9iZE+q5qn1xnO+IT4wauSjRd7HB9hQYDUfZiXcoTkF9X0nJdV/U4an
qYN/KN3q5GQyEFMxyVxO2naeJkCDAlYjboOWGiyqp0TYChOfXMEnt0NM5C/227au6K4QY2JLGuob
9spIzS5fVt2wpMsDlck3g1NGxLpQWPkPPypvUPF8bQoYE05RpBf9SJWXvvopHYWZQkzWYD3oTHsP
k3QNFVZLI5e24CJ/FKjZ/8PSee24jXZL9IkIMIdbMYpUVge3b4h2Ys6ZT3+W5vzACBjYHo9aIj/u
ULVKRoXx+kuN6prCU9rbyKBCk3Ryu42byV5GkIidWaazPBhRSTeEHwi5JfmgUX+Pk+6cy/MFl33T
3dNifEwJNGI2rWIaP7Nre9bW5JEp1YPvkGzyTYNZ9qjf60mzSQ4juXd7lVvZecSgsgp/DXD/KoHE
TX8lz4iY93DRtmvO1Hn6aj5ZAhUdaLpkYmJB2BdcPiZbutsjaWSfbStcuTDuG90jCkwy0FGEC4TT
SejPSOQXST6LfucO7RxRbXoSwnMLwZnqy8JyKKTaMXARoD2N9P0oVL8acw/TVQ3rd6L2VsvNBLvG
yhPf63M3mO8b8kmdIHgVm1zyqBrJnnfDi20d1YlmenGMTJSkZRIdsXETEmjLePqNlco+RQnHovaV
VN8TFbFbHZlQiEmHzaUCB8xaIslbXk5S7RetD1rVCuUgTgSe5GWLZbC+0iSdKl0/1R1Nq/Gr7p3O
OIgY7RIyaNlmfJUxqKwOcxcfWb9HNe4R2PmsyvVKfWt34xm7++waN8TAIR4q0MBlOJrME+wumojA
0UjmNYAmw+li9a7xNrMcu/IRmvq+Jpfsc2VdLKJXVD4l6P+C4FcmKfQG3nVNDbXMjCpQViPD8TJq
KG2U+ldvladpsyJV36Nuku/jWasFv9B9Epi++vlXDEJqZsinDBuJP0pAX1FAoxDUqBW/4s3AssD5
Ct8Ar6nKj59rp7QZzm15+EyIOJ8mKA3NVfwhURZUpPIBzLazVfY7uCUb0kqBjmzJW1IDuqBipzss
Au/7RhYHS9fysnhdXJ1xpZ7N67L2J5Fln1gIqAII1gF9MLCm3bScife7RF+9MFY3wrJu6dDiEMG6
Y8iISkZiMiSkRynVP32NUKo+QgZ686qhZ3KU7//gp5qTkYKsy4Q5Q7bjJHWs2kTXRtH7cgQ48eeG
K99qvRQfVdzAWyk28uYPyW9NECHx9cepN3xNMl7ce4/lLrPl+pCS0DnUHDikdJIAzC1pkDjEXpxw
D5263Drvf81hummDeAduh+CpeRL0KMgABt26WR9Glj0r2ZXoLITjcwMyPrUFpm6cPx3RryVKgYII
H+KXSp5m/6wvUu1d6xagVVkbhEWftf9PkDy1Y82OZQtmFCsRdUg/+64/IguOL6KpnFXSdZR4ogju
cC94AT8owJNF/y0rH+qmOUgOtLAjaiQPqw5PHiMYKm7Us4JF63solMETYIbtePygJ+AsNu4rT7HP
qtBOk8X8LBbflDx5fxm8tdvXgvE2ITFIuwkEKJyMQvIA1KNBADeEDHMUqyvN/FXKNpSC3XVXq+sm
axB3kB1eJb7fpbLTfxSo6C9/d7sctPhIOvQcVYVYXNbDHBWfIG/R7Aq01zPuIRRQSASotRm7EcRy
6mu3j4cwK6jaQI7zVWNuTYzIVJSoLegVAcnp9EdCUkU1aPYhf0xLH46xzqOlJCaZGNVHXcEIM3JP
obpVOAlhM2AOUorRFponrsufHREnOlAHDssqcQGyuS3xllZDzhF8RJFnJyRRDzIYQXPEOXoTpBJL
6w41RWfWFX7GEFtsWr/iRZXlQ4shScrh2FPX8sM0l6exIHQd3qFQP9K/Q8QIUnxjxQ5cqaNSrl5c
Kaf8HzYffaXCbpfLj32FWd/n/J+GRElEojT6JwSO/EMLSwMguwsAOwuncGJNt4Z9+1z/3axrc6LZ
rzblaqhCNCNIzN4TqbgquLV6hGENEEKxaw95AkSCL7or9htHorsUsV0Ryy7N0TKR19vKoUHOaaF9
mIt8lOQcWCVW0tyER3Ggva7WhkURGSJVxGDa7sGaAXA97rSc4DPbtor4OVpxcleah7znWbO/jSJF
ChmHa7v5dSv4y97Q/Tm7auC+KCMt26KGUELwdDn9nOy1mhi0pIKxlYRsTf5NS2ozDQ7E1iL3qq/Z
+lEpjiYlxAoiH9m/tem3DIpmYPOasXmFneSYpeD09xYogTqFszgRscUyhdkGQ7KoZ3fJidOJR6HM
w3qVQrQn7aTeO3omhehYtSqeMe5Xwdli+I74V8nvOq7K9KxF65Gm3KoMnOTUCiu1d17RdFVnHBXr
Xy8cBFgr4BGPYgryQCuiqjTQVvb4gUzGk/6KABDpH/wbArZj4r4M0y2Z0oKzxo128uQN9HbtWyQb
DFC2dHkmySElxORpyNheuJWTb2mCfIUF16AxmxAGzwGlX3pEvoZXDbb8HALBDLW9i7SXD1zKQ4m4
HeNQpXa+ksHT3tN+Cor1Zzp0Z1I9kDKJ7oaYlaxhWZ3PRRYTD8Dip2OWZfqkbd6sfGYkN97Wpr/h
KAYw8i4h32oQEdXCEwfTA8XbwMF2yMBZNxi0Ml/HYo7NEFidTSAamd7l29STPJ95KyMxGIzcerJn
XOVLpcckIMlOsowkKkZ7yaxxtPsMSzYmhDDWS38qnWWyjrF1Y+Ljq4OJ0B0JKBJO7bokRFbGX/gF
UAn+bjLV67ICIb4VCTlEDeUjj7V3Uj/i8Va3QG2hIhlGBvNOwcftiLphm+59WuODM/X7B08jsHh2
IW1H0l8Prd4GkLO94olJHpHfyUiSuyrge4qNmwa6UbLlQjg3ELXmorl0VMkYiUlfK6kxFCSGwLBS
DILg9xVfMJkDVoYv5E723MEapbxQLwTMyF2mhVV1tmbrlBJBXCYt03P/zq0TSZnuyGqPWXz0Yclh
TaCtkCskz0CSZvadzjLX1zhbL5JEvEeFAZswAusE+LIZG5IQcZ28cDOqn+GdkrBafYLPgYk1ECzG
rDfAIxXjkap0ya+yFg4NiPKNCT7mIOMwKeSOvRVZdQEpR6H8rBcj2uY9BDH9luNSX63VVy9C3qN8
QRkukLFE31+ARa8hofes5IHrf9UpCeqi5O5/lOOWo7eFKE1oqWvFnoy9wSIV471EpDvUDJ4mtmR2
vGxeRSBu9rGoit8LrMyCVwgxrkf2EDn+bOJXs4TzRvSGHaDjNnD74trUK79AULVAFcodhbwuhs6M
ye1Bze/scq6l2F5SUTy9FrbpbWEaAItf+DAAqiQJBpfdXZbDjE5TF3wLj//uFQIbNj4lHM3uQWOs
xRAE/TXr60fPvAqRioVA5aBIvCPJNZ01AUDEH1B17aS1e5QpTTgywMMbT6vdWrMdwwUj3c0F+0mN
YOss4XNWrdbJrFgqifJZeGdxCFkAMY/of+6CEpT/WtTDszNv9ssGKBPcdKpB7JisZXHKi/bEiAvh
6rmvMHZQT6GukgzxRnpr/qHH2x18BRC0mc9cklwEC68ZmEscevrabLI9Hx2ozwmRTlmnui1BxhSD
Ja4c86KcsapewaEiedSjpv5CJvJMv5mIspWlf439ybFE5SIYtC4yz0J7AiGlrECmLq/YhI7aDYcy
9/5AX8VFP7DVRZhVAGycjfatZSjLurw6WWSVjAiy2xeJ61+cOMYeYyLKiSC0WSgMXYuqNn4WOH4k
ZNHytrzBmsSZhA1s1t6kCT6yYD7jvX3ubk1jVwLGz4Zz31mYNQnN2ZlwLjJji8pbFcU1vlMjI9SK
OEXo9uO0Xos2u6vT/mgF44kb8L4jGJAk2hpgskIX1jtBbBGP0omvbOhVz0xAaCKPq0QQC+62zNe5
MW8V+yIFI2mxNU/GdtvrkuxaX82wBLUCZM2FOAyCWdtzrLTn5RNqd7XGQLhS4tHTsMRWwVoGY5tl
4soWphOspag5roV4snytY3ZXhj0Ha9xc5GK76C8rUdSXu/tSs0GMZSpkRAvwtq43j2SR6PTYmSqG
Fq4ZLeiHMegIkx9HggPLxN93XNNve0qysWa5DOAOa4/62v5vxPD6VdaorjGW6K3iU7Nup/k7XlJc
Yr8UW0PWqb4IM98wUJT+6Y7fcbXfdgyr+Kpew1+Q7Bt68WJj8cbHPwJYnRlTsk4gjptHHCY6wZbV
U7X0N4hY34hvIWT34vixsksaEVzAj4egVl4qUMrQl9kPMq1bQpIuQ5WIlhjKACI26J0giQIQHUNF
rTd5c12/VOpWkl2o30gI0HBsK05mrOF8Hz/ivr5tnXQmy0UpD640D2f+6LmpSDVUSTBAqzoRVb5W
SyjkoHRaI9iO059VXLwSJCiSSihr88/SxSIbD/NptejAhvTcTvtlkn6XHFUaELLF/NlLFvUu3qlh
8OR09axY9lYV3flf42+R/mxD5UPBAb1lo7cBi4Pjk/qVmrsK1uehYxVt7a4SC9Rl7xt3f0wp3FMK
Sy8RWsh1nrFxYRG9WvrRIOJb3M1gZSezqgy/oMTrXsKcnDptey7SeLak8Vo5Yt1FxBX/VMcCa2B9
mE3ez8+9h2tep6SEqHChxsv4t0vUM4A7Pnue3fBpbk9ldV4qOUwgLB6QMrstU2MDwalaCw70GTcv
FXfpqNUmyda2+4xmqbdf+Uc88/NVs/fvFv7LywvO8I517cx0WmM6zRaXoGYAr/IL/mxPquqil99l
HuI9SE6BkID/1/Br/9PwSzpJsZKN8E9LHma1PnXBfBOQ63cV0PAXaKq6JFaCXTu1ZWRKcixe6LL+
zdv+Q6mSHzznXvR3aGNbpCBHkdc/VQ/trX6ZW5AU/gWP/6onypehHBHJuZoo17A+wW89pry0htYK
J6A9rM8Cj1r+Oi8Wv295kO4y8wPNZ6e2gRybWOs30pnRBe5qu0VRYI0azYyH3OWF19Ep/EvGgXQ0
SHSa9t7hqUgZj5R2tRlX3Xy3+gnQmCrzreuH4QeGRs54FoxzX75RJ75bPBY4sGu46Q3U0WGsAgsS
87y1jiB/FYiyZ4qgS0eCDPbEYYg4PM41hjHOZ+J4ODoOMuC+EpQU2cIUGLKfsMsYa5AFcw0sgLoI
LPM+hduE0HUCxghm5iKNFrtNEHao34T1mPL9oy/TmPnlNKaASivpshHH17fLDVs7LI3ZtXr1ru7Z
Y4tiIsbR+wYL9wkJDN3wY7PS+4q3Qso/Oy35gNX8t9EyYPG/qoVbWm64TChXmAgdiCIHwpIhpTLJ
25EJt8A12iNbwEBZRVVspwAszcYNYigAJgZUYl1qO/l1V5A1xYSOHNp1uFlW8XgFj17KmflEfTA+
YuFXgW+zyyus9OVRV9PQSoQwVYlXGqaTeMiZMGTLDUnh0uJZJFi361zDMJ6TUr21ZvNm6MSp2Zpo
eEv61bWYcJMyCpoMkyMd5wFGF0lPOE0LWw4YzT3ifGWbCI8G1naLfXgLGIHcZmAkRZ57A+6wdTWv
nXhIrqaUnZEWnwyhwY2iRxBVNOlGCSh/p3+XYFGvC3/tJL+rSBRltpM4UhlNuH2K+7ZCz1/ugWpm
wQjIaiAs40/sDvNf2HquZCKkuBXJxCpBjkRyUdkYE8UqJZcA9zryARyjePvR4JC3S8dMcJJiKQ7f
rEPp6oiUcZjzWK0qXv1jGNLLNEKxWuBufkjYuwfs3T+Y53FYB3uNV9cYA4YwJPNMvxLkEJwxunLW
LFgSrFdH60Sf+tkOnc9X3afxhYr1zJ72ZElrxNwumf7MRUGHmKOsf5lzFTMNld4lyPz1NpByIW5d
b3Mq0vJYTob6T+4fIKJdykunAIuJHjtUrp1Cw2Q1kawRrLGQ+QduomftJKlngDYXxIuG3Tr63Iar
SKKysZ8yKT0ju5SkS3zOManUZX3rLPWWXXDAovBI8+Wq/c6wpy7Le6IXnkQEWY+0XP7X11S9j/yN
4LZD9T2Vh3RPAZ1rB0Q9kxiRlyD+m4o2GoGwIlbsAbX0IfOvECAYZdR2kLGFOmUxfC6uNyzFB/iS
TGDYsJ2wpN+HzJ4+xmrG7yVAC8ARRip2+rU7qNv8obtgDWRZssyYSUzaQy//g8isxPfV9Yu/pqRp
Q+PUoJjJLCkLnWgQ6kKG1+sZnyVYXtRIHoMCDN6Tn6evg4I4esCOijgEai0TnAF6IQZHXUb9Bqa0
JAJZnTB94WufRds08HBirl9otphmrXgfG20MKqkMDCH2U8KGRfqPaSZ4tHtmyFiGPmogtsprG+1k
b8FqdPK5Je1OcpMa5XJPJKrQr96KPkzGkWzhSC4Jm8xwxul9FuhF2MghcxmoL6+zgl5M307agrmE
l64BIp9NcKIGWEGOERYa5mMF1JKPyFlvAjMcsoBK3rocCEgZ9S7sbaK91ZmZFDFefY+SXQvMrjgq
w3R8bWdzs/E2uuWrPjUM9c3Y+rTahG2F8TnlrbsQau0kji7AFUMyIeHONO+lZtysNzgPgOlcXJ8H
6dYFI8nOEoifVNhOVTTnACCWq5wkUdPHQRIj2dBfWpkratNfMk8x7WsiTGimeTAihQXAqgq3PxM5
KxMleXvJp8HWYsUheCJCFyGROdKfZrRGB2x15z3F366zVEKbbFusshOMlKVSIRqT8TiRRzQ765w4
N+yh0xRV9DPLbbspmhToXQcgsQ+LOmGPCmGttXPMjSr9uVzgkh4sz4TcVKDUy3k24s3x46tGLC1M
GLVBqNe0t7p6qgl4rhs0HAgovT/jvpea1F9O3dus6IFFLO61bYBCt4qHzWaDbsP4RL1mDBbbQgvh
4cN+02EXCRcz5Xk7YUlEGJOWoSQx29AP2HOClRfZlMhotgBYe8aC3NoKUm3yi2lakKkXNioU+rn0
pmxkIpjUBfbUYZorSYLGktFjjKSH/dDM+aB6zRsK8UfcXtUJuhdJLOksXGJhBUxenlqZPEIUKjgh
QcJjBDAmTAtIMlpLoNinOWTUr6NigCfl8ZEl/pihiKVLIDaYhSRjSnRlo/ijMLg3/4OpdWONTik7
yZkereIUaV+82Y3k06kISQM4T8EUjCn+fOEPm5XSFhiqTRz/sRsTH94jpTVx5nfcYsYb6e0JwNVC
QOZPXqlbIrZFfOnnpLbwAXedz22fH3JIyi2zgJh46HjaXRL48NvaAkHs1Soe6x9sSuoNExbTN/29
Gg8QmjH3hp0HJvuFUNrZc3e0STB8m1jyGoZwgkigZ9d/IDCj+L+NhAWoUIOn2JdsNU6eaJSuFeL/
zOa32g4Xrdy5Qn5se9YVvMxl5ctYfIkLxeJCgcYMIn/tCWFeZj+V0duSKlcQRz8COhsBnVkSUBuZ
uR9ReNEYJQLncRdDuO1Z90NEzu1y6U57P3lS87k/NBT5cQeM99BHcc++l0zCjgldep1XjqqNBGL9
rgL53uffo/42dlCAStw2CCJHBrZscjLTE1fwFexKt1MBhB8RmYCjuUfKNhkUHsZwX6V7jD4rfh4m
SQ9Z7kV06rOu+DWHV6X8M2hM1KEKlIk6D38dorAAZxVuPkyPYoiUaazEU5l15JSkJwlr0NClUQk+
noTTo+jgEct1ErawDYHK9k3VQujPHIPPYfXMeHf1Pqfo5PBPqJeo7ohlZ/e0RaqU3XQLDrMIpmN/
GCJnMRtKfJEixWfKqkEj1l5NTkWhR8H8t1iWaADyyOi0eKrMcuf1vhmWv81JkBV5wOqoYZ9McYKK
hInz3P5WmOgYbYbNb0OtGOmkBkhhAsyw00C/GRLtBi9LuqS5eIFfdKhaDZZ5fF5d4hMGoBLfegKw
0PpPqqMwvcwQI4yuXMlPMERvlWG9SWp6seSvAXnSYdB4ztGS/uutFkkKXg0MfJKdHU1Vv+mNcF9W
88H/64ly2lT+Cgj0XosO8ASLft6L+KywCJOZeFQ88jOcO+UtU20sB2aGJHgiaOC1iYEku+QpieoI
QtAMrrdB4G8X0b4rTLlS44blZGQR4hBTgh90mzNOscNMzJgRYmVylX/Kvx5ejYxgTPHlTOQ6A9cM
p+AlYQa/4w/oQTOUrWkwkSc6q0IIIT0cS4aV9eTJxC4p2E0srkdEDWCcVpyRfMkrCuq58FWoiPEv
clZ19M0407Cnd37abL6GrJUZcjBXePI33nuH7EC+MKLQSJaDMoseg43mP0iqT22RH+Dk72qj3C4T
kZYNtQ0qmwSd+kFtUQwE3Y3D8FIooG9ep+ep1Kmr0vKkUHgkmbOIlifJfoZsKZmzsNPGo8btC/WU
Qfth5uKdEi6lbQ1MFWNizyULg61F16skQZ0Qo+d3ZXFd37WqcjnfHxr0fa00XbKQ8OyQiiIAHwcV
IGXYVgpk1QSG1KnHI9qOZ9WTxZ5kb/mpXy22YjtSzhG8uTJ/K4tOINBwbNaRBImRhcRwRE4Amz9/
/Ja65CjG8VGhajR+wmwPidgWpVNCRE4z5RfFIq71X7OvZyMmW3MyyBQR3Gkwz8NonrdWOptKf2re
JGYML+3399Btl6ZILomOLqAnYffPNO/3bWGBlZkuixLDfMzf2GVf9kClbaNMF8NdsI7tTlU/McGB
7ibi+sVGpryvw3zWox2HX2E3f1pYYaVx6/fysusYFY3/gpuHzJno2WXZQloIQn7vCdEZMG1IVMzA
5Ri3sQkrGL/3nZvSNcm97tZF5uVxg054xpokekUJB52GRLuUPST0gvlumzgVhCF2wyfEbMjF8DwW
bTiIXWiRN8XjQ5rVHygYCJJBvK3Xp2GZblbWPqQhectZ1AvRzn67bB+M2/qW/6RjFL4iRdi2M3q2
syVMZ4QUwjEtaGnzOlgCcdWeVIyHhAbCMhjTStzA6t1QDvx0bOqb4TVP26Cvo5vplSBBRgDy/lBL
GhqX2peOa1IwOJZcQno8BaBFjQq6kt7UQXdepwB+SLtjcCB+JRixwd50hel1FJldxtgMYkMmCyga
WVKpQMN2huU0HtX2UcQXQajuJQGMgiR+tPBgabkZXVn90ZqJ/zlZzRSiEbWho50WHGNNmUQm2/zU
D16OM3Rz/Mb2gm3G/7IXHg9S2XRg63bQ/tCXzfHqqZecaYPs9QgipgrFEtye/TmA0YiX66zuAcVa
gxaCkC03xieigQK0MI7z/BGAKpXa7u2455fmBu8P9FK662FhSJGmE7w05ecZj/VhTtcouZiMXxWq
t0bHN0faRDoBVEk4m1IRAmELI9VOOaqmzsYErXTghiXrqhHWbbDgBATIqwWZxKpwZJkjrfZeIHmx
zwbbm+qjtLp7stv1Ke6My2hZ4dqdNRooHgDXxpKucb5d2fXy0+MqB9U+n/JbvHVowtTz9mGGSpec
NTK7WD85DcXBzFvB1s9WFjYR3MxXu8ORuCDLY7uHbByu6KFNoatk3wO7kARzu0qEc1XQZux2c9GQ
3ct1xe1HcKHOtV5SFZSnCpawlpD+QRpJ9EfrAbHfJrwzOl6+3ovw0dXvkoAvDT/E2qWnesjPzllI
If+pjwT91xJ/GhmfPPn1P4yDif/Ewn+CAj5UtTZs6fUIQlTXJVrBtaPkQhU5vGTN5Vu1/i1nKMWj
FKqxHGaZHq6knRnEM0+/5KJ7b9T9zXw0g+71Mnqm+W4WRHmxfwDJeDFJm5ORvyfSGOSE+dA6z18K
sZvKdAfaI3bIEfGQEqsc4/7Jk0dLg6U81YcBjN5axUA5rvMUGQkXfB1sPmHVpAIfoyXQZnB9Wcm/
5Rp+QGk5q+bXuF/bRDmj8TmLnmaSmzPt/KTDsRd/pqKOTYHoqFkyPphsh2mx2OvHttL5inWUmEoo
zg1xFfZlrvRD+0Co/AO1WaQV3YmPVUXEBct5ga+9w3FeVMNZlh8awfNKpyPM/mm0ZIG+cnQoXnLO
JpZeNFQlsM5r/i+dd56j7lKiWNqqcM415uxN5Gp3Vc/uRaHcu9655b96idHWPgZWRh9pNEELp06G
pwfcMJk9o76poh6aT0a68lGvGAQvYbbR9AENZYkEy/nvLf3USNQTauagiSOM76fdt96NBuPcc94B
oMCqtXhX5ZpFiilFxVEb9fMrfYOyr1hYzqr4RF51L4r73bpOFCtKsV1XbOkm+Vx0EZc5Ti8LTw7R
cQcG5NX2NEd2GzcMTUnB7YOAo0nEq4apidm5aRbXhJghZt4X2VjPKTjn1rOIIACydagnBSOCcDfA
Jdnzv/I7JmFwWJsrFo206P2Vl8ArlRpfonBRgBZkaeLnAqgtJ+3b427+MCXNaQ02LtJVBQr33ZxA
BvtGxr4S7wdSBZq6hXp9YaS4oB0dfDBRTAzdLwtuElFRRX8v4by2/cc2wQdotuvGXmFSx6NIUSGO
J8VVSxmqZRF1C/nBkw5FB1If5vWphXBV67dp0e9NisIiDeMKJwvaVIT9mdelDJvlszk8i7Q7JhlC
3iq5br/6BFvdoT4MffucC/HJigCIECQ9Zipm3D/mj2prn2MxPagI76qXUnClOQ4Lr7kldfpk232o
Kb4oxQc5mmtywwedqXAWbXmPrMXGMMkaZr20AIjBNeTdJR/iS7f0132Fuwcga3juhcyNo5x1ulki
bgzkPkv/zA0g6U4gqvJ1W+orlGtYTR2ZoNBaVdMDWO79WZt35TUUG+RTyvoVfIKy5v8hDC0kgjOv
lBHkrsmeTCv3ijpEybYZHt735tcAsUYvmBuwC9cBq0u3nEVukWLoBz03iUAhWTuX3X/IWKtm4/VW
0+2/nP6gLFN7mOjjm8RfspRbpWS6CmgkL4ORbMxukUAe2zX6oQRB9GCx86Z6yy/sXs5SaZy6sjz1
GCL37Z1AqZBR4LFcx+C1NAKjl64hSoVILIAVoek99NDjU0wEzA01x8j/oLiQg+a64aPsPgiH5iuX
VwSD5iufYwiMoT6UmtNwBaAEyylE9i5klvNUNJpZGm2RdZzaUfFIqqNo5dvQz/f1G0pXKy4XdYSS
iI9l0qZwMvNIrokBSmfqUo3cxOyq/3pNvuYNE0vbBzJTL23QebgDI5GoNUHC61l9zHhohZbesWd9
2Xpl2BzMNQkUm25C+QdLCrkWsm+OJOxBY4816QhJKpS01z1Bkyp88LAdEJU1mP137TMhVu4V3pXD
mtQVBrvidtzw84ErL7Ca9KLo7ykzkRKG40SfZty7Rj2lsEaZPWsr5DSVCoKLAJrTSXsbcZ2r2nFJ
Dtkv1VrxeB0ccj+CRslsCqwNlkz2ycx3UlB2M4aTWiDCVbAaDOgu0p9X4UT/55Y/RK0IxD45ItUg
ks5KzKMKu3AAYM+8gwo8NrCUy38kJLJ1LnskBHGADv5SSb5xVReC2gQEcwCt2Ij4bOHj+zmjnrCw
YfQYm/AYg4TzzJ0lCeJcknLW8lHsj0JhQEszvy+Hhpl2is/+dYGj4exy1mML6Y2EGQIYVHAmNoBC
qzDrIAYurAmPq6kc9Xk/Zhr2XUxqJFcMsy2/uiolvRF0clHk4UxIiC0TftDoDEoHya0R7O8f/Fm1
fpv3Eixi+laxfjE4whIq9VgUcA3x55beUTP1KpH7x9Jx5lyQESFJPRLx/W+LLmrWhpOib2cJ3nDL
ro3MnKcEPbpMMQjrvpwLTjJgP8aOxL3BYpkSBrawoKcBtQv2ijH5UeIK00C7xxuU8rT80TTBvq1v
lvMvn/oIziyjBlG9MqK/Nnl1qZYWQbndMMfg80EIyed7GdCsHptPyLzH6tdq7Uej+k4ViV+UP2sM
/sWYHqX4o2B9PZoY+8xLuuiXzMLu7zF30pQn7VjLgROUZ107V+MMNYqxfk4KoMw5kIQ73ImM4e7M
5EmIV5+MRZa/JuNd9YL6byK+nJHHVK6XXaHOzMZzpbDO6N5eXk7KFihuAReMM48OMmrS2Tpm3r/L
8mOppzvWt0eSz4+AoImrgtV1MgYcWKoM2HAvHivQ7rHGjk72ue0oOjpqKL+j5KX8SHp+bVNidZjp
6GmEggqqEGOiBi1yx/bidbhu421ve9aCW2gxQRhY8ZCoieC4/k1/UEGSSv7p6G15xxW8W2KVz4TS
pew3aHvtpOhsbSX1iNVNkarkqlaDRZLYjlXjpZ2Tw61nSMbPWFCaIdDuZelgWSlri+mQpeZFN+NT
AT3AiovQhHjHTWQa9OEIZIbKGcD1sUd/mTSpihxc0JE1obA1G0xDZDI3jvGW7RZkIYiWSOLH4WCc
AsDYb6m1PfelgUlICcCXzURx7iogxYZroCI99Ah6hFlE0CMjpYwJ8uKhEPNQyJr+QJoCfEXG5hk3
No4cZ38WIxBFBh26I7zyOA+91+g9MSQNMzDMwVr11QndQXtm0p1AAPj3qz+tKSpfeJ6MXUnsSN3s
x4T6VugQX5I/XCy7196tTrypKC12qTrGUZ4A8sLc2vXuRKp7PXQY28SU7L5zmlxVo3VlJkQTyKAs
FAmt1mFnDyJybpHWUdUvqWFejdK84Y3O4+fa107Nm98qr+nSd2DY7ywfdXX6KKv8A99NK01Rt+MK
u6Vtj07+fWY9lmlqsKCFigkw0KrvukO72pa+Cuu2iTrGoyuA43a6m2Q1iZqMhB0Is2ci1kVBgt57
4swvCOsZVW/qRjeWSCuCHGDI/YXFrpwdM5GnQzSz/8qzldMpc9Y+O4HzOedEJA+Zwix0OJFsH80y
XnGutAj7MBhuYPIJbIW3GqZDmiTMGhks55aHV4THfRPhkiYnbj0RX9HKJHckDA/EtibCa2cwZgQC
UVwAHI6aWFIbEboHMyjxgjzTj6/Q23EnJE4/lry0hCyihRmc/K4rOJYWwK6MEWOMdhuqrfIIfj74
ox1HtPAkV7ejV81/TDgROSeOjAcB5f2upe4iIrmgckYZWj7WogrwlLPHdWJs5Mrq6QMcnwTK5n5k
LsvjM6W9U04DPpDMIPAAF5cQJjugH0V12Tp8CHhPE1E75R1ZIPF6QqKsIBqsZJ80Sq1FR9bJAeKa
YxwTeFDQK1AhtpqjjBvREBSHOaK0TT3W7zs8CjZOZLXpIEaUo7ltx3k+k7lw3vb23BOXMY6EFtTZ
aZr4DxXlpqIgjKePrITI8H80nVezo9gZRX8RVeTwCgghEEpXN/UL1ZGcM7/eS1Plmhnb5fF0X0tw
zhf2XrsGxvyAD3BeeCAy49usESoPB2VQPVaTc5Uiqps8cr69XOaIpyOxGsi0pDlMOwE98OrW5LCt
OeWKgg6nCXXAb8Z1ZbyFs3PRfOuq5yTUbtiKSse4slcImw/ZkqNotYRowQsz4YUpG6gRYs4cIti7
DGjbEEnMXthSDG3hSsTuGUsRjthYBVvDz3eINq5rwHGYelVMvfMqnwZCJCToezNTZwstAF407cxg
AvA9Owvy0uWZ2LbtuyO3ZiELb+TjXRZu8xBV0fIAFkOmZ7W5CeEohgjRUDCJF+F6afXA2pYwTfpz
nkDOg3tvDFzn+2HtdEe1yJslFG3Sb1ZrMKn8qAeNxBIIER16ZQkxDJ0XE/USbfvQK57FgklkRDHB
D0RZ6sbk249cL+aDsElKPqdMNk+R+AfwXjTlvVKBds3XLfvO8zlSiQXXO/VpLbC1jMcksG8Stjfc
PBft2y+P5aSGO6sWkbzwQcL74f5RmveMzfVOMgkag1Yhc1km0P78afBT4Es4zv9qXEqijt4L53uF
u6uURoxOZE/L2Of3H0KLjZTaIu9uZLG7Ha0UY0tvR/xhoFsik8XbiSBDEVSVZ3UvCDW80xhjIcNc
Cx5oxzbSlEooWPJZDd92YQMZaLosyi6QxrqV3lr+bJ3iWnY4SkO6JLSsRvEiFVYhQ/h4UU8cTiSy
dih7TKG9tFqP+W28TA36VVPgy3wqE6O3h/Ft5eNTiWu66kvVZY9OlW6TzRYfduWL+o0g5hVhx6Q4
a6BOLPcxhz8v1HfGdWUEa+ITn/qhBzS0Rx06Oa3/iTrnMB4bSvHCl2LR78iDK1TpBOgq7ZZb2v18
Ua8q6271+3lNRnQiFCHDrh53BLTIZI67oXGNsLC1JCxCG+NyCAMtdriZ6LaGNzt+bsTzSOwMtfkO
DEZNaXSeseXqOrxW87scTbssjYM2bQc2XmSytB6YDO5A9WLCRTSWlkP+nIjvLEtXAgAo741K9NwQ
bwBKagKTc+Myq9tNmOqHwMn6VfECy6nyrMvcmaEk1k3/4WFPombtvniMSKs6N4vsWgkQv732zYit
asX8vVqPHxE3Q2mRK8SmDOGfZsfvi5az//qeTXC+L+AsIcstIct90vrNtvkLYRI9L+NoEYFDtpj4
5UlfIu8/5+bUs+DnCGiM9KIHP6RB+zDQjo219JTF+JwL71n/d9N6d3jR/SdWhQ13dj5e67W/qJcR
OlhoPXtZ4P4jXjBRiAPA2su9XaPsFVw/H5S3xF1ODTCNFn1ZLaEN0JBU/kg3B4vrgtE/T0FE9i/G
MyPPg1End1Hl8Zmrm1QcNBNX1To/dcjPAgoBbdWfhbETBlw20CW6t1yyHhX2ZDW5IHsx5fwqLXRz
fVHwtiGfRTc0waiOxwRHTeL3EypYnYeCDX7Hi3g0M2TNhMM2ssWw8k9XA1h29GnxZSvzDQqcbK1e
oyzlj/xIUA+RMXjGfnfJcGVYANGhKLIUNaBoJL9SOMqtXvlqwiuPsLTpz5DYFzLLO5OziKEx6u3O
8kA/+kuwDPxd2VPXHz3Ieph5x4xXO6vxDu+XmA34TGS6PnbX+iQHOsyaSL7I1cgkDpIaIQtCHra0
FYN5FpmV22qUytNxNRM/Z9/2BkINJE9cXUzCXJeezZ4WTnqLuwt5EPzQLMCa+0OIC3cykUqzZtTv
OsfVrMjsr0Dl2uBlZ5zoUn2XBpFcG9j+0MrncG8wZ4/KpfrXsUSdxTe8kfP2KOf1FlvTxcEWuf8E
p0DxxbIR917Z2pA/x5wjGHtHBTsPod8sMR+fJrIi1SNmN38zfjAocXXWrtRfRr8FC4t3k6Wog/QC
IqTOtiH1GMfc2r29kB/ZTEYYpyTL4nvWUoJTP5IT6ctV5gsV8wc1t8t8JNf71veGTVFit3s0fEls
IyZPQL5qbzwqlt8JxklAVNyf2QxGeYndjKjyz4HH4m2cfjoqslPd+1wDdUVKTjikua92jUKxpcqo
PzILRZ9cP9nrrBU6Y6+EdSBgbhhxccwS182EhUAIhnh1N/jwG9ltfbB+oCNQSNzuECa0Tqtq6NvT
i8H+AI8yEkcBtmfJQHnKK28orEM3irwL3WGzficpP6O7FIo/LcZR0RXfGsRTP82BWSDVNH+oKUnL
YITKey7SzRN9xocXYuwKt7B/BzpMCCDz6OIpFZZfoIcx70Oi34xEvG3ZRDfzbnwvtjAV/kxWWz4X
z8a03uSW1Ss5KjSAN9ykUqbeJ2O9aacXTL7XEEEj0UrO22gxRDAOHQzzBEEbsTx+vhqBjB8SLTvb
FvUEcqhOpQcI4tBIP+jciaaH1b4iHY70wZ7sPmEpRhCiYzKLVjcLuCfDxYTX4018LMu5yNmLcqk8
cZ+g1NNIzlH4Xuxa3S5QVc7yQkRO3l1hrzLIGgC6cjAOhykl6o/BB1oE8bA4luhtln6cBG5jpmoZ
kfckE5JOtSw/ekGxG/MCqxBE8h+tbcC3ewbEB0nw4nddfNKsOWu3eiXvs/mj/l2o3iASOKw1oXg3
Opw3+XKhiqkGPWopnYvpVMuLvaIuyKkLi/y57wlCTBpJHNCr2GAfRmFHpqvSwFgBpISEXVJufdwe
EmJQekJlFPFD7nkrSXhIyCYza6JnCRKvjZO03aRmRTMTgxAjV6rvXNU6dQKMCBwdBP/hRCr8gpk6
5xRYrub0fgBO6sJrw6uYu1bRv7JCkApkDR4VCDQcyFNTn8Bj436qgi4DRJpmxP5pOiJJUk2Ig7kK
xXpdthEjGa5kUi/KPZLA6i4YjvAkEIGWTZAb2N7LZ9teHUSXnroo7rZ8CmBDkLlUma2o2bX+UDC8
r9i2sSIfZQoivgvCGqjnd+p5Utv4U12701BIkYHcGnrgaqsxHLn3tHhC/ySLcgBBod8r58Wj4+2A
CuwZpFT/HHFG2SWfICL65LAa3Sfi608qro86YyWi3RQ2awrBGy1LvHIag3nAgDl90GKaShlk4EHy
3FmmU6WxEEioRlAmj5UdJ/KJzQEZdPDxaeN0P9FNPACFJ4BmoqrQApHU+9wdekxt460aY0ccUP0T
5AgUJOXNcPI3lvc3pNO3Al4Wu1O5QviWh1BIYsFOU7s55obwUCftIevDI1ueg2yE1kV/yVvN7wWO
Eb+HIbehXKCLmA/xUx4YP8YORY/CdZXhNmlASmY4iWjKXyykzlJuU13cmoLUP36kjd3igicvDUBZ
f7ZEEoG8IEwAI4yi9OxhDuaf188uZ7TX+r0mf4xpgXjDcma8ptqdHbuWwgxmOhjKiVCYYXmauLMJ
cUZzzCJeQ2BDWO2x5WkEGzYoGjUuizdyf0q8VXBYuxyXPcvJmt/McEqs5QupO4NdLKlvAsshy1S2
p9qB7g/rwhsJDdZYDZAdMfCpmGxzGd/fUKHlSBkGwrU8pYz2/aFMeVhx+Igqz3WNuu9v+6tv9+OS
u8WwRVbJ6FMkq+289uqJTLcsqpsakzL42cT6kNbfii7dNCaVZD4VSJxfHd9b0hWPSrmMVIImjAcV
2tkx0YBp8WaLR50p9MSl/rV8T2QjGBUZtrv/u8XzTbRKjkKVJ61veOPIjTBCccqddiUfj210zQ8r
M5dIfhubysdmo8rEv2yL8Fn/KLiCQN6aOpbJSBYVp1MuO4mIaQ45SLGQGkegmQnJAgGOGA/wGOc1
GxgwmQsWegNsWyexXwfcgR0dQb/5BAj+7OPtwWhQbEZvhgB16uPMM5mq/n1JEMmmoPOvR6gZrdcj
De5Wgrb0AwzNAzkGVQ0wiumAK+Eo07st6pkqZZyBGUko7mgoGHSB8nO2djGQEJaiCT47+KhepTbU
wvuj310xJRnHKgNVIreRV4xRfMI9ylNu7lOYaYR+YG/MxuucVpdOSSKDFR1j5zg7KBeV7SoTrhjt
4cI5SYLfrB45z04ocP1tB8EmDMwfmV7UnsFV2KxcjGS0tTpa4d43qRHMWQk08hzF37KQhJKwQ+6B
7HFuNVa9J3k4ELbMoeEaRaCRsaCg2E8tkgn567cgw3BbTkT2Yo0BE4xbzeDLnxjsfe5W+Ds+bwzV
mNznEFOOcmtvOYTqVjqR71ivtpZIdhnyHcfzgc6bmpX/KavTuC/QgJ2NWToN1NuLiFN0F3kRwn28
GdiyMsv0Uzx2PZ/DOFzmMg/xKQeK8Sb2Eg8YuM1u8nuuk79mKT8zWB71fG0onfV9fWaN00+Algv2
H+iu8JjX5PkYfHKvOvlkWO29jNebYtjsfndlwbZFo8GPpcuHiQA1kzCOCaYig2DzmSQ+S6qLNmUo
spzRL8CL8JVbDg/VbNprN922orhX8H1KogDT5N69i0ty08kjnbcz7jhWrbjsCweBHu514qQ6FUlk
xx3OFK9n4QXbev09x05jxWQDFuFi9IEqjHzHnNbebVhZnKf3SebbpvRfivkixVjFT82MnXFXkGQi
2vPkZr3GQHsS8TnggBjJa5jq7qC0Y4T3ho//jF2pfutqy5eJmyPO9MSHeCpNyH7xVVjjK9KAq1BX
lwJDSmW/1hTAr3Y2ylC/MejmxpH9BGKl4Uj8NxOcE1oa7Qbk1ond2CA58MUCR02LfI4M7yF5sesx
zUcEL7u9dNAZPOg7fZfx1ujpW4sLlS6YuX7NtUS6S8bYeLyBRc6JMntp5f+anP78zUD+Bm87dMHe
S6fZFl/NzoJN3WnJpO3JpMVw8cJqrw3paMTS1iZ2tmaGzWqCKubZfbdSdDeMrxpXyAcvtQjJ/dTo
cAge6Y8TRJybWRKJhBOSMmPD3FPZvFMvA6IOZrTqNoehNCPxZij8VWGa7AtD9ij18j40CeZX87Jk
4SnGzNOTgcViEmNGxZjETD0xB/raFpes0FFI3/L1PCvEVALaGUKgef7M8VwLhKv/HjGx1jwXG7F8
iOVui0pujrnee0a1xCUamc/CW2a/XmGgTARmF87KNzaDthYeIr1/JTxKwqy2cA+9AlhEuvn6IAVN
xBfrN1HLpkxkD9CAVRCgXnLX+JMo+uIw+AxzGVEik/HY1AK8PSW2pvV43dk9kZNm5Jrds/Zgk3Lh
9NX3L1O7nQrlpc0xQuHCLwWXu73mloCzPofsI0Y7ShXMn9mRT2Ab1yfVW8oYhHsIb9b2ElvbgiPO
T+Gg4Vw146ifPzRtIqyC430pz7peMAJ2yebh2qMaGTnYjSdfFk8aOio6Ik9fxcPr69KHbyrOPMVT
xXFTKeArsSustB8/LAM1JnpQ88gjaeETwvHWqW9rpjynTnzvsuxDCfZGC2bUVjgxC+wXeAhRhGuN
HumUxTv/H5B/dHM4AgiZVsUVNIj52MNr7OFLnx1lmB+WsF96RbkgnxfmD1GrPirYb/PM3b6zZVyX
C/q2OYNj0xq3pCyv1G7Wq+hNDjJ0wByZmpie833CIY3SDKxSpjEedReg1AmJdq2csCpAmUXTkdsd
c37+rdLUQ4cjbMERRuaOW/cQbHDIxXp8wDGbVudt/xNbiCXJw0sNWNK6elF/iWyIRZjpW937Sjv7
JWvrxQfr/sAplpTdXZe0t7JMnlvsvkkWB7MUMwfr2bNKFE3XKk48WLuvcBpWykYxBIKbas0jZdmU
N45FicPKfuK4aujXheHYTh25ReRfMl3PbwuwQLVCZH8cgBgSgcMqFp7O0hBo2fvbp7mj3KLJXwrG
OtRi/Jf1eycucNSXFzbXTw3of7tLtCdOBY27pE05ZjjeKdIz5cCf/Q+yzA0CAbETeQOJ3A3dw3Cf
Newf1IjkOvaFYy7oJM3yCiyvgBMbtzLcg3/GopLJmjySl3hi8VHt+Sp7vE5+J1kD0aq96Cq8yNnX
uCkkSMwrTyRp9m5dcF3L2a17M38lFWrIaYyKBfvlIVbxMrFwJ7NOYISc4WlCGtz2ui9S5yWnTp0/
mYN95dL+RS2cq28wb88WpTVRZwbDHoLICpDmOX9hVlsdZRsJgMM2shBisT/mZn+rEp6TLAchvz6L
Dmtdd48VHwdQ5LfvSjP7izn6Eh+eMYP3mVwzbu8yLzEzwuGFTsquY34po0ETHuBeR3oHQ6vfV1N4
U1MPQpC5EuE41vY0VJEkbZGR62TcyI7W0if0n3Utu1OJ7cVSWZo19ooU+iZ2B3lOT/NOf9GuLH0p
QQdCexBELwiixwJSNJTVl+utSZGQr8lR7lc7q9dL9rqG2DSQ1j4n23ETe6jXgNT5vBE/sIlBt6Ex
bK3N/4BOFbtcAroyvcWboRMwR4vmMNNq6TSR5W/YNiCmHAqc3BK/YUe8iZhdE2MhI8B0G2s5DP8M
UbnODGQeLZp4Du6NO1cf9avYjpeVMsxoMEcapvdv+ZU10pvBMQmBILlKauNh4dTZTzPRU3Lz1v+d
yJHbeRC2s7oWgUxDtKC6ZEyxIoycdbuSSaXI6GsMA0UXMRPoRRtmC5JqhNOvoRUog01Ir5onDPTK
IpZL+acME0rhYjEb81D9mk0MfKMdMyM8Cef+XewGz6h+MYmwm6w8DZrm89A75pc1lxdN5ixrWBF2
sBsrQrpKuDxVSGmNLDVYiheCJd5B9OeZr5Efr2Pa7TwdR6mgqEGxL2HDjoKb74xrSId1fE1+x/zd
3sHVEErpW4oPSDPlc8VDzyehf6ocGUVGiaFup24nXtkd9/a6Ke/jOny4byN5qdtnjVWdVFeEszW+
5uE+xEx0/hIgR2bBKG5REyvRKhPue0wqC7HN+p6Q01SnvBVryUEbTo3kCkuHwAeuOlwIjHWgOwHR
TCVrduqq/xAWaJSGcCkaAlomb+9+SLDrhaexiMcCA8gfE8OzfM6IKy/yJFRk4TRU9m50ZCLhWnD+
mIS6t9mOBEY6v8wYl0wev1DnfMrovDDUHfWXsto5lDLersOhQqScRrkFuO5LZ9gjEKzyW0tmCK/d
iS9kg1H3uExJctSZlplIozbrF0SPfn4RVGavZecxbLSM/2304oaMYGrQ1ho5/w0PNDRWzYNYWl6W
s4/umGSgDUGVjmhGBoOIhhxMFBQzIp1j6SCqPuUOjJfZl0kTbqOCfxWH3Re+586eSjrWfsK/Cko/
Q1hPTuKwvuzJ8Ukk5GEiGBsrGQVoKke+O1dWxJ4g2s0kasb17INgh+Yl5Qqm1+6InR8zwSGRDotW
nVSd/p41RNaTJsaCUBzWM9nb8H94D0gGyLXOFUQvNzU3hAPY6BeFW4Y2soLEVi/2Pz01IBYuR43n
jQJ2CLs0dat9P6gPrAtoWS/U/58twRXumo2ff+jTeSmnzyVUCJlNY+EUj8ZJ57ZpE5gT553pVKFe
QYpOJcw/ikVRSbxRkw8a4Z8vH+fLJYuu1O2FYy2GFQ0g1toSXOOCRxapgMKAABh4q6MTY9ltFgTS
hiFTNolEt3IiI/Ef42m7wCKnf2Cd4QVjvGtaQBeaK8MKOs3Jz0+aTL4UQXixOTHUlU89yWENiMCB
IbKoAOI56cKtP6P2EKYAMPprrZpJ7+OMXg19v8rIj3VGTaDsoIueuUXgvE6lZh6a+g9cPh6jJfaq
mJ4m1RDPULLGQcx0fF/6M3VJSQS1jo8M2TTUATEge1kj62RlJatyYSFT87QKTeKE7Yd/uO0q37BD
jPUqJkB35des28pHBs63BUyprk6DBadWA0yO7QBquRoAX4GBpqNR8pIyfcZz+mUUwqfc7J+mYnxU
OHR6UrezdH8KFbmjs9M/87xEzIUrjZ+P6KMWdwqo3UGfo4XWAriNxcSFkVc1p7d6E64xdJ2qWG9o
GG7Gl+iQjh1wC+275g+tFnDFBsW4eKP+SGADWH0Z5KNGK0vonuHsruxIFpR4QCkZ9gQIujMDbwkc
j5x5XOp7584F8yHWjjGMp3HLAkk1+V6NU6zALdy+pTQ9j29NkI3NZdukoDfmW5xeh+Lrv5vJqsCz
XBLYIowTZSU/czXdmkmBtw/c7JXgkx8kq3CVzhXZ5W7scick6RaS9BqCek3eAT8GrEdGH+uXuoMz
4whcHQv4nFQnbivQYggS4ssKqJWTd9DgXn+QNqQyiSYxEmEgC311qtwdWUM3pKeN+Xiz/4bmo/zs
6QxKIb93MS1cCt5tNq/7Vl7bjf1nmzp9MbClf+x4BDryJlkClWwIIbQCFbTcCmKg1P4mP5oiLGQy
FsgKy2wxCzty7ZLKkQSmhXnNxHS8qXV/G/EJ5Qm6aHTncnM10e1uG9La5xhX1zbLLoahnNcuHFSi
NJ0WAkOQE4xQU4IzDcK9M1cKI/fS63DwWNm/FpYGQdQQSms2UNs4eDnwm2pHa2aSRo+sUdeR6ULx
1JBYzMXvomUNLweCuoWLrIQyHmNo3Bpm+/U/SoHW24g4LQEYCtQExLdsOTqTAR4bDom/WlyQ6EAB
LGANc8a5hGypnWvk2JkohsA1hHxh1UJ48mA58vyFVONoQRNJZkbqGeIRrH8lluw0ABAbCAAorfkE
h/w8SkXUzeR0jdVlXeaLnwZ7yyZjx+0yudqihqvAVS8WbrchoETUppJNTh8VxFTRBhFSm0DIWwH4
caKBnKiWDMvR8pT+tTthj1wgX9gNvEBsubZgQWFuxiPZPh7Vkq6+Z7RsHNUsRgL6ZnkbnUHGwj6s
OL2UyzAZV/ih13wkFnOBSFcNYbErYV7lZ+JsIGQ5fOznaqhD+qlQJiGkIiHEUff+jEj8LOpMGomp
a2RUwJ7wkm6n+TXrt0vf4yXDsjls+FYtZulDmChTUCKhbXxdJhN+rFl0JafZUpxtIzspXoLJAlUr
GOEY1T9EI7tosXwBr3uFDX40SB2oHWnERbwkDytj+e4Qf31nfjiFC0OX/zChYnImuCy8o/xV2U3U
Pd0tajrC2vNkchLur6zAPYewS0fYpb9PTrdwfPgSIPkkxCDmdlST6foFjNIt2/RQ7YD+rypAnOlH
gV8wLpHQu6Pmju8z/Vu5vrEqfir78D4tFplWO+pMe/sc2d2uKjl36MftlcUvv22Ytk2YSVUojG4C
1iphIpBRCBaC4sk6Wk4W1AZStfbFfUCrEm6NOya9Vxe4jHPJxRkPFeOwf49yek0sLCE1w4LknLPB
SMG5Lq8ght2Xheaka4j4j7ix7uRoCbS8owePj6CYus0PRepkuoVTyyl5DKROu8xfBltuB5UbL/5Y
e2rECLB+71G+ycPP7U4hlOh+/btRS7clo6xAwjSQUSbgOkA3hw7FcFImfXCPVAIouYyAXpmMAxeA
By80RYbpW7xKgGuK6q1aMY7qTCY+kXYNpnGOY9Q81lPG+dI2ciBDukYpoivM6Si9Mx2aIbUhQHiN
eOJSvnZlz0TQrZQYmXhHoojs6RZlRNXaewz2HbFxCj66n5mGACQBJmC2mAcYGIomwdPw45gUmxl3
IyZQpoLsJMgPEc4FZ/X6RiTQ0Mt3KSfQZB3eFerSOqZFlc2nSNI4AVBB96lRuPfMo4nWPOhM1GqZ
OGAQAnEgM8niyr1JRn83WltD2Yi1tXmXzOaMsjnc9Z6T2VZZFehqdmh7BNxdQcLIfmWCQ4yJFxtS
ALohlePb7C2OwNVvEC04maMnkH7zlSHBsqNX8s3kLv0vRSlOiyye8ErTbRNfxdkqKkHVm0Bcs/CH
GKhD+vjSZ/3hwmqTnysF8x5pHcKMMo40QYgGWX7d/LR7UtQrXaTo5rm57AOu9v1QPfi/hwlTKeNg
2t4r4UYex9sAC7vPuLsmaQsZa/ybNC40uCzNBw2ilfc3LdlvCr5QdfxlYPoBp/dFPudniaxxGb+y
mj57SI6N3KKX2Nm0xJxMZMVyFUnFbivsNHd3GL7MzsSJTNPyG+CyP+APto6fI7+7bgINh8RNEt1R
YmGdwOAjScfpyh+9ptoaVWR3GlWQ9I/+Zw7QqTsBHBCw8uE13dwGYLw0Kc8K9JFINy6O873oRdQF
kJKkCiWcFSZwwRhQmfzaTNtNA89Hc8pk9WQiq8vrga9JIo+huIK1etXfTPJ4ent6GBPToREQRiPo
CQw2LTKQN5ZDEaXFfi5jspCq2t1MwZ7TLTAPrgqqzSXzOmOjM04cRGTEaWRYo8WFFDhO9rYePkqE
5thS/A8R4ZGXbKSAMf8sWwztGm7x9EXLg2hXj55r4shwNK3BijqfJ0e86OMHGIlaehuIQkmQ3gwM
vv6JdwaalCoIAJtUctUGQbR8VARGBj8Q5gLx51o+sCRM+hNap6B3iRUhLkkj9WpqM3e2orVmRHZ0
J2P0cuQgOmgOpll2THKKivY9wedt9cQFOV/myPryZVlIqwCAoZQ3h38DaDVCg0/3F9HFOBfssmLH
r5iTWlhN+hB7aVAyFmjGS0UYmptGQ2IFNQFjFKVGwoxEIKwJYB3vf2m016klWippH2MyvxHgXZi3
LRWIz0N5YPfvfc/Pu3wrvNYCr7UywS1FrZsI0OMRgeWgfnWRipBpPnrTafrLwgZsuBTsPJHg9gUk
qvTw2oK685DdRAvxPVHpdMolnzC2j62boqHeDpa4k11rhAMOrmmFcbYKPjuPtfDQ4HlZxxK/AVGX
E3XEkxXzZNU8WQVPVuvsu/K25fEN0Ly05e/ydOHh1ogkBXvYWQiwq7uhpJHEXYvk2h3/SZznlPrb
FyHyQHQbYAekBOEtF2G6gBlYXOlf2f1ZFAkqNeV8kQFCJXuQfGwbKXQcWQrSjSNuYfs7JkdFGw7I
pWR8wYzTT+lj/JeyD6s/Bn45N0GIOUs0IDkqAiVs25uBtKdo4zDmr3nQQkRBELuMMn9bQRezyynq
SzVP6DVdzIEWAdGcSqpMiA/ZK5oqv4tC9Q6YTP9dTZjxjswClF538w2BS0I8DdAYS9/PBrt2k8Zl
rQ2kKtp1j5dbpvyb5SoYCzxLo3DvP5DBvK/omIGWPGcFwwueOlX7O+j5I26MmyoNV9Td04K1yPJ6
AaggbFOxcuU0OxqWeExAsZq55rNPqvRTxbU/VQycwLfG00LGkBy2JdxZZjrZm/zZ6UuAEloKKsF5
E1SkbNvsqq/umwGciL5OvBions0tuzRlQ5IAKv/4QdfF4Axfb5z5ymvrw5ICPyhrt8WbvynqgaYW
8CG+Eux9C/a+yXGzTT+ntXYp/k0E+3UE+62bDtiEDCsY5CkkymFEV62f9LtCbPRcASyy49zR5Jf8
bHhLSJEzlVsj2l0q32dzxkEGLtIgnAgYiHkqUX415LfU5FHqqNHFjngYXXtUUnyfQSuo0jtQGLSB
5ktyHyeXJuku1jRfmn28dOgphw3P0oAgA0M9XhO/4kZO4cx0jpL+W6WZfAUFC9Klw+AxvGJVwSV0
/yET6mKjmF+ObU7M0jrDvxyIM+xesDIl1Q4JC2Dhz2LWGHcc/uBMmEwtSKM/lHg5A40FyYGCOVOQ
44DCqmpNnrbxwuJeZNHUcVAq37H003Dv6DXT95XZrgokpGL8oC61F+O5uu0YjE324RML6Sq/03w5
0smSEKjjmNaH8dh+uSKSbbqnQ/+lDRilJho+ACEzq6SCdNBh9YqPmSWzcF017m3FWQVWh2Zxl0rl
LtJ0FAabjSBSMBV3wqEnapvLnfkNhihKJ6vmmo5EUT+7o2cpD2FASxbRkRvdTY8iHUYu8+t5OSvW
GOUp0AH4L/r83pASnliDUw3p7QWwBY56y5+x3gZWBy8BL9CkW6coWkSF5JrmvB3ap4gzvk1J8LCb
A4afbJW8ZXugB0XMoGGzlh/rt8Z6pmSZrzwbX8IMArLdDV8o6cuEWS5aGQZtWgkxtnjL4Sis60Dp
NvsZY+iFuk9SWz/GG9ODZF1smN9lKp5mBTzIysFu3GSG0jvzz0YXLyrLoVKro+pXjItbDvUuhwKk
QTEgRfblMxZ8fS59cYLPhnooSffrbLZfc8oAeNIvU6x8wAgQxhs6NwZIGCj68RJPbZQeQ6wOBo7/
EdcHCiakB6DDLSustjmSruY7BCqvaErHrP6kEjwa0TjyBJXS0YXh0N5R+h6ykryd8Snx1BhROuJX
IMnJFPZAy7Kw8HBWYDgYo1dKnWMheEn2wZY7/aBV67u67R/r3nw64ifCx7BPtxAqEB3OGvptLYVd
t+CfZOPElrBrEjA3XYlIoKRbFA2Sm2MKOkpgPHxT7dEJfaYzl4/SBwoVMYhVAdzX/3MAJi2UUEvS
D2F1SgH9v6RnWmPSFpCgqjkxsiNFp7zSSbcWnyUgo3ilKB6iNV4vLmMJwgTyV5gAMsGMmNC2sTeI
YEmy2uKekMfQBrBVg5yHvV59hWTorxeW9gednyIPiHRQFZGwqWVnRZkQMSwhqs0F9Am0Rx/ZBXsE
xZuZeJQyxGWHNeMxbqbPesXzYLQONjgJM3AHg1kyH/misqjg/KCcmSjQf5Kkto+mD+7EN1PDz1rV
L2goiD3K1O8cNma+WJc0LcnpAMAMut/MI7yg5xXhLhmADs/2K+n01Ls7mebO4jSHRATGQBCU9FJa
8hmIJHSYBrogYbmzD3nglfUUdXd3b5GDFdBzQ7w1kgvSIJJgO4gYG9ELoLAQkL9utXTcQcR+ZT9N
/uOrEO7Gc08We4VldPciWSahNas9kYBLenZEOlhQ5dsIXk9nxlNK6rUpwVFaNBf7zn60XMJyRB1O
5msT5kVygyrgGmniplSBvUtTU1WfwvfUp8yWzSO6fgE9eyUZwJ8UP1sXP0sRfGJDImJC+R5SVsIc
oSKeUsRNZD8Q0tJ4MqI9ugVHXqHZIbQ3thDXixtn6XXclXMC+2VCB7gwFmfgMbGMf44/+357j7+U
GN6pAJy65apjmp3XJN6lobV8ZIZ2TD1B7lGpgE4AM/Y/ps5ryW1tS7ZfhAh480qAJEAAtOWkF4Sk
kuC9x9ffgX07ovuhIvp099lbKhJYa+bMHCnk0M6slMJCg55aZnIDgNrqiKCGrSMLYBEiWm5UZzHi
+5Fvp2qqUCmZe5iSiFLZaKMaLoOpcpWEMjoBEYUmVzSsFDgWPFeqBSiILxyjy7xAv0nRZ+4hACJd
cGkxMMXMcRWup9xLDfXdyi9FpWEEM97B2TTxp/RvFHIggwXAKSxNzUIhT+oXWNX/y3pHfOTb5s1v
5aY84l68jesYmttHguRit6dZYgsA6R4ly4Crm3YtqzfjSRSbRNGzHNr3Ui4+EkP6qN7zlyoPl3+v
2pSOfQvCDZluTleb3JPYR48olx+DmT1i/CsM/1I7nGhlOzHjTriEC0H9T8se/4+Wbbnic1V4WlM8
/qmzr8Hkn9mec1WtmQ6bKBzgBsIabcsWLiMwNp7R/fCaZBkhduLynAWFLAUt3z4WJ1m0vDohetUt
QhCswbj4rKctDCeHTTz1uelpLWAm67y1qR6kDiiCC17lQduMwVDqwZImYbeA3kzqB7AwQpIQRrAL
ptu1iBRkSI+n6DY001VuDJ7QNPzGzrVwQfq9ilz6v90IVcRisTNxPOQ4QLYZoz3xQYubaz/buQEH
TmjJCFECyQp96c7UQ50KIoXF7FFPgKATuTQzuBlODA3Tivaj3Mb33Vqjj0+phmqtdg+CvgtH3TpQ
gtDyPGXUKoEAt0u/4xuDVl6bpLTaybE05A6uo8VwjkTjOCQ1SopRoXECGOj4finDM2/V13gsTNBR
q/FmNN17lHlF0j3iZ0efSJoTEk3mj/6Xee5GujMv+XVIjlMT2NMD/f2Yw6gaxWBoIFYRaSsm7SRb
JQ/Ldl5EHm0ZC1wVNDohGPB0s0Koph1CPEOQlUH5QxkqE1qzJNWOC/2iDqy5upp8GBUUc+dPqE5l
8TBRnBTrY5N5t3SW3xCWL7avAYNaYXc/ZxU9ttd9adwCnSVwTAsJm8yCGbc0indjk95LQ3k3Zul9
m8K1SznCt7ehVl55ETZSBhL5s+AhllfyUoTsG/mVLKhpenkwnxaXtgVPZgPdHn64zuEFmolWYix+
Hf3HhmZDSr1omj1+DhMXzeZottGDsuOg4aAmukVzHBHbBM8Ru9r/IrZNxnKOvp4UbYyQHQbMpYFD
jDRBKd0GogRq2fAj+oVh+tiW3yz1HIv0nuoJ3ES4M7E4BvwXjlwXR66L2u7l6fkLtzl/9yFI1MUf
drebKnuognfY77gIgx4NFQD1ONyTNfVmduckdweDFYriWDJwWPJvOqJWGlEHdWopHAt5G/5w+D/n
SeLRdOK2Gsmw9iScNtImcG6sSPSVaLnULmL6KV1uGjLWIi/cA9dHSd3maOKlBj25tyk0y7nijRfh
dNmE2LVecQUqt1aeQEAM02P+8Lot9SRtcR3lhwwdRfP2Fhatec9SwWderx74p+55H90ICWlRdze7
6jYhSBkSawlsRyYZjwH3I25s2GhAsrgJsMikIk0hm4EGRHOkRnZ3Jj/Cclhgk/+hvAYuUT9LsO1I
pvnejxvoNQ1+1QmL02lS+EVRgiqLtkiDUYbnexsq8uFY1Vvl2BcxzUj8JeG9UZ+H+dX4pVGubS7S
rS+xl5iBkJvhdAJ2lQF0n7ITSsK6e691d1Qbe8WetcyKLxZDoBV2Ndq1wQI6sdt/K00SC8G5Abzh
TmXWN664BwIrjijwIlFwvCDlVEVzaTEDz2gFGvQZE/KMwOUfL3kFZl6Iw12cMFLjYEUZnpwsABHI
vy72re+Hxo4U/CvhVFRX7llvAudqTkhSuvfw5/cdETcG8hGS01c6SonudLoOpGg8j+lnjorCYm++
YN2nZkcA30Xwpe1OzdZejVd/3MwNVn3s5QAEalnxotU2xAVITuULen6eW6YO2XpUMLBrEkSJL7Ga
mMfpJL7JDtCUHAJrlJkH6TKky6OtlEfSao+hlh6rc5zi7KbG52KxHkfzS+3roHgeFYV+RXny0Y3Z
nfiytFwYX8A0R2ogAQlfyiZsU9WPfDUQcDhtoJCLTjuSuDhV+PPKneIFU6hAAVooKj7YVUUmJabv
agEKzK2g697UXAqKlRDBUVvnazyMuG/boL9D8UpHpjESM1p9TmZURjk9UsbUHdaeaimQb/OC0EUk
H52ZetfBs8gPCfp8gAo1w+M6yMN4xnaPkGCxHsrdBNjbxJASS7MrMaTge1LYu1BkY/DJphpX7XLF
7OQQx3RbtQKrDsyhxkT/twGaH1HqOLMwraXb0vWPkbN9kPM3K6/fVVwZVpOfxN96K70GQiTrqvEz
u1k22p2ZvIStfqrm8Ijj9l7YM3bqZCcNGR+G2jopV3PUXzezLdbXn20no08CfdUip44lpx4gvI0Z
FmnZqTdYih0GjTPmAyV5lYwnSwTzVuQqYh0JftQY+oRB/0B/+MCmNRFIpIjto8HnY2VUUiTNUbUc
mdT8rNziWAiUb+OtI/amici8zTkhssE7ALGP3yCDoTLaVj86vnRPk/LeRvN1u5siKxWDywTLkUX8
J0HOaPe0aqMccVvomY1sLT/KfwSBX2p1x/wBHHXSJ+rVqchtyJPjykihjDfmh8adbu1HVuwNPt09
Zp/Z/JsBe/UX5bDHRuaSWoWB8NoEoZUbO0ChVOovmEQ41xQ/Yd9dl/1h2hhYdI1kRnmQLxMGqOwv
MUqSjaylVq9LhLcZhY5lKK22dyGC2d/Fd5LP7zSv4HABZFAoLAFPZh+5LHNc2pP3TdcjUqV7Q9kB
H5hInALKBnVJRjPRX6LvCmuUfdW+gK0C3Ezldsbia2oC7XWGCsI/3p6KCky8rR+VHzOdwGjvvfEU
uHxsm4iX0gyNwIf6gbXVp3nCSC+JJRMzldf2majbfSj0ayXGIY0HzKR/28y8OPkhzWGPHVZZDlsr
upKDvJt6/Sg/iCOey9l4K4v1g015LzwGo3sazQK1jdhQPD71i1iruJ0ldz3ilwTMUljnnApBmBEe
xEEv59PjQrd37doPnjSNs3LxZAaHCawc+Vc7WmL2oQdpmwIFOu5atxfWr9BG7STJkJ0cRdxOS5Ge
0VkrdmSplbuO/Oi+VEWE16L4XJo2ASEj+mQt1hByTYmvVucyzV9Y/iZrfhci6W2C3TAfvgWCFhO0
agWYncq9YgLRymesyJ8kWQgEHaq/UpV9FIn+3n9qCkwc1IZp996uKHl4ymbK9NRnuxeY4AueKnuy
lpMA00XfJApJqmN/YdeX+t8fwoLPRWOEOGmGdWrj/lSKb3uShJrvYdGPGdc+nZoW9l8tX/MsPTCa
8y3nuYLAQ4cue/16XiGj5i/rlQWrsB6p2kReoSqb/HZq8vUFzbzKjhwzTZ46Z8iZTHIMS9lz0JeX
oYtvoyDt7MOdr9fKqJrrtW6qF6IRcAZkPYIF53yljpRspWgoZ6UgJJzR9wFU1sytcyjcRNH4UCRo
AGg8HMzcfiR/qSLYPlnQb2Ug0U2frq9W6l5KwynFbaWOQaaTBGpFGkN/5xVLzEr1GRbcScL3hro4
npksZO5R21g7UHIcaInOzPpPD6cu43ikMDOL/ME8T7TCh+kvxRDfwJuQ2KD8jpdw+aIyHPyL6LM/
+Zw243P1LVkOKqSXlesScOuLzjwakxpJGtbRYoUnTB/PAkKmJV2silJ482w8VkByHSC50YGtP5eB
2mHB06SgWxTqQvQ0+WGkC3mYmwXFmXxPnB4anpKNp8TYdmncN8AMNOkOScabqdANWZ01jDS9Zw5M
DxD8DGvBxmWcrSJ+T8EjHzF4JQW17XrmNqhl5IDaFkQrqu7syRZmnsm0DdzQZdLjcLVHtmmA4FqR
aWksvW3DRJlheMFI0r8JqfCcuuZh6O3NBqkV03tmi3lxppQktdvvbJAvzapdCE9bw3mjlzcXyetV
NCzgMuxfWlvh1NVd6rgCKc1ugtHTnrdTzth0iiP/jocyxZgRUnDIjRtrC/UM4zlOS7fqWYgCo7hL
y3icc6wDUgT1oueGa1wWBG4yw76wcixC+9gjd9yQycqbaLsLN0dWjRwqYt6+y+0EU9m6S6DwppgG
i3Blf432exoYVxkjAWoA4KFjLg8zG34OeUxrKTyxY95jMp3617TUz1VdiY/iTARzN2wMxmYcvQBw
v5VqGo7Kr5Kdceys7PUtdQp6rlwwkDqzuFR072q8zWTrHmfdrVIl1EN6T1v09Y9uwfN8YJm/isG8
TRf2/e3EIp/KQIsbp27Mx4FrTn7cqMxU9vJrtT99yY8KVVWv4Gx1n3vSFB8Fmx4rDhltbd7B9sIR
vAMsy/8BWA4z0pdynufyHIHaKfEM8LZQwCLGgnoRJn9UtuuaFncnX2GBIPVtXjUiBuFF3ZjiB2A7
qXTDbsnbFAzoXLDIsSzsKmDP18yvzsoqvReL9G790H+bSfec9f61aiBg4oA5p1PJwQB50D4bXoeR
1n627faRYuZhO73hlrfI/bMA/Ser7VNFBzLmMBf/1DtoK99uoJZuzV+rWS8DAkSqo2ZWK53CybEn
9yIJ9UUxBS8nwGN4snEwmLmo0Don0E4WdrbfRWfepB8CyV5+WFt0uIgzmkoLCuAiheKgnxMvzEX4
mVKJhUX4ZGAygCd7i3+xttbSx0juRG6xn+hPa9GAFDc2iwZHolokbbPDgBrF+KOEnRodWEFyxZJe
PpzK5TbJGPsqhOocZFVO/cghC1RY6dQFYuCpGUYaSQoaoQwFsthV+kfE5NvJVZj+blK/bNpLr5Se
2ceXjsmxSY8Jmr4eCm40rfDsKQlv0HF7bi76gTvcwBHfCZVfiAKWSafZkwMi60L9t4FsKHXZsQPc
InNmKc3Zb+Bby0Xvw+IrJyhGkEvYkJeCwCJqPoMbPSZvI++vocUDMOD+44ct52UUehv8BvCeoTTv
1qA+5ix96EQOr9EhM7/GLKZ/JHlT7GNiCueGizld6+c2bs/cn43utWh7sWN6zDL9FvcxTnUhWFUq
y4EhJ+Q0p016yq4oVqhcJgM+3/bVIMPBrnCcuIH3tsmXoJGZeRFq/q6L9pKG9tWntPPm+oOjwrQG
bhoUVnXzMYYBRfAu+AAVvTo7HKg20HbJrqi0fu2UpNJfboLf8Fn1fFZmF/RGBP93vnOLenbxr6Lb
K5PvGanD3W7Cf2s/W/apV1+oae/8jNlCQSnQiVHXteaOOPMSaCC8Fd9ZetPdQFUy7UE72LlPDush
d0xtuBQ1hQwZGI1a96diPS1UhUxVII8VfRfQePGnbMNlTH7gZj4uVnohbONl53+QQ4KMzN58UH4g
6Xoz8acG2Jq6ssPYIQo7GCpFCTbSk+DrWHQlZvjF0DGBgPuHgw1oE5o1cFTR10a4CY7+U9zLWbt0
F9l9bByDcSPacG8y5QG+lhwgFKnJiY0pdBpVDbO3CmJb/JqcNZ0cJkPLmG6Zqt/HsXiqhEUHV6Tc
EHCOlLn50Lozr6trMSxkFrlR1AeBdexAFK/AlTyKtGhJpi+dIDmQHq3qQPiG8tQecN4qKWlfgPGR
NTxm41HF0amItSNmlU6cTiPXJb5XMVdYha3guDo5ZthOh7DN9Br1q1t3hy/NMZuFFuGDDgUqHYaz
pVDg8DPhz4x9eSlBdJ0tk1O4+6oN3d0/iszkElNfxAuO29yyOzlQhuVUQiHQh9SeMgcHBWfzR4Hf
eNMqai3snqyWWNwyYb0mYV5uEE2qg4houENPrL/dGi4rNoDF7qG7r5ZxWIN6ogcMqrasj+5ULPCe
n6aMdk/8tT0ZXXMRAEVpgKJGIQ2n92QEuEI/QR3NYVuCZZeHa3PGtsnCOdcDYbYwg02k4NVg/Mwn
kuqxixvorFM6YxFuXCtYSxj0+rhzaRWiCZv1We/mxHAlJCTGtf9hFxtEbUeUxuLL4EjHRnQsaaMr
AGjSOYY2bfZ0HNWeOJcXDh6+Q4dpMoPUAPPT30urf/D2eGrgSkdGiv2TaAvJbb7ycXVlft0A9f/I
mZuqVCGqgg/1PpCrIuS3Qq8dL0MkZmqRkzmjuRG4XqUfuWwxJWEEJCZpHYthcJUcwOIh6WmlAHUi
zvxVlv60hfQF4YlQQ86Ls0LzQTrtlT09353yKQvCczHHF49FS5MdRn1K/iLxt7pMjmiqmERlNyZl
2BFvN5DvzGv/+z/H3sYcVpMr6zCllr/7pAxbHwcQnkdw0TENtxXTT9GF48zOfdmDRI+BKkEZGMnM
wJt4/D/29VkZ5PMKZEbm8m29LLq6S9KzBQnzfLxJFEp1Acr7VVnZnV8rb2KHlKVILUCi7v1Hv49F
PEbA6cXasheY9bFZkqc1vc7A8wkYGKtHDggNuRmHqNLFPIgQpSGC4CBa5hARj3hGz595DCeaH3EP
HTdmV5Xc7njM+U+ZcDD55IdrUhIj/yFXC05Or6vZHFrAqJIDyzzuUadE3ANqdnvsmfDmSxyhc1Jf
WhLGHIb2UEcsiYfzF2Zn8TJLlbuVi2spuIBVyy2rM32CDaIrmKeXuh4gorDyGo80XGjQq4t5OW/8
mLBBRuj6C6YV3sRnkkvCZu0mr/Gg8lix8CZruSEkBMY31Q7MdCXBjMYxvuXkRO3ewUr+yOAFWhcz
AF5a+fihH80i8uLecPNF9JJ2dHG5IAeWGk4AjPgP9kOXONX8jEKj/mSGg3UYGJnMcj5FrXJaee8A
PDuITDf1isourWc54S04PAe2dV8z3cmArIO0BI5o2i2pgCIKLEUIiyyY+D3XmKejsQzkQWEQyEIB
sLYkLmFRSWEGnRnzd4y1VHTHj4xIhkJQmf1kWhFyAkBLD7bTf/DCTbaLNC8XvmuXll7muT9VxBEB
sZSOT5ZBih1RQ24UQeqpx5WKJ4WdvwJaJW3/kEyy5/WIf3OuqH69cmgJan2Bj2qXiXWA+J7Q+OoD
A0RZ4X/Uh++t/1HR6G4M9PQxGWmFI2Gm1JkbVZmm7r1BcvPGsrhGMu0cAs3MqnTDNHYvWxurAgvJ
EcLMdMmF6ZI+61+aVpG2brwaNnk1zQcTqiefNJEX4zaOxsc2Sp+aVH9Vw/o14j8Qs6cxGI9JVI86
Bok6PiCn3WXbzLLbFGuhCC69pOngtDjpc2Qt24jCrZr720KXlmEGinQnzniJqKMmufpdQPRv7q1C
qNuU8ejMzqQFeQtJoEcJlDby5SXOgMOaWHYc9XxzWYySFlH0wAy1W0aj89S5sXWlVQ9ghxlih5cl
FmLlfSlERyWZk476zSSt5ToWar8sg2VJqP4D5SDfZk05Ee4SFJsq1oFQL9RblqQshQbcag3Y/2QI
cgkM2sboSTtbJD63jdfIsWD+V4XGp07Gl2KsjHrv0WGTsaPvWc+z6fGja2UrFkSyQ/LYiiaoleHQ
J3T2TT24QVpJ3H+qlTzSSMILH/sFzmTCskQZr64ckxK0BoDrjc9c0pCzp+mv5PLT/YjU0W1QbQG9
nNNIZRKcvSU1qSU4Cotj8H1VhFsmw/+IWkZriBOmMx0SWASjRs0D8Q7dGYDOJCj2K9sOonoNtdoU
ge8ai9Mwa+kBgUai5uqb6i3Cl+opV8se06v0vDd+R4rnIH/XCPQyLvalAeQnbSf5RWc0Q/4IjS77
NzHMOCZBhgjXuFzgsTrScMIpo5yhOHPnTa3tnHvj1wSBSTanp1X5/YTPh/JSaHRj6+6NLtjJaB7h
RWSp61nE0Dw8Gv3QSjWwSuleqdYt1j7mSfboM7j2fRWKEpFXEwIz6ziF0ib2VWYXGm164yjIXD1q
vRym1dHURdxoFDGtuPq/OnBihMB7uqe1n61zUMgP4rsqlfRSqczi3FhShHaLuDSEF06SGGstGoHy
s2Sa0GlFkNNApGVLyBAe01MyvacLC0WuKfMe2mCvz49+EH6K2Y67h/ywKZjWrUu9+DKOCHm2Dlrx
irDUlaq7YHHteAOOI1GV7pKSUYk7wSsEkcUIbYk9sQ1cFk1MbAxPhJXxlWzuydhchzEJ34GdoaYr
x7xaTo3OwYMMQOEU7iXZzSHJWTWxMJVdFw7XS69SwUx/ez7Qc2RgIcMxr6osT2h7NBWmVDU5/yum
4jwJ6bkCmG0A1VCW9chILsANJApVQERiP3I3vjWvWowT4q7T/o7U/6SOsF2CMRqgxiVd4c5l4Wla
6xJVnnxQd8h/A79Mexotu6yzY6XMmNTMo0mxuzlt2KKiU/OzIncvu0Bd1cg1t6AdCTv5qTHQvBKB
xBve5xHYR5dTbVCThhthDPL94vrJNyyWz1x6N8hU0B6wSgjrLRubm7ioV9DIw0H7AdTsqeTxm6Z+
LlPHn1d7FaGhmraCysvJ7vc8m0m+XnqQA4Ywe+B/scjoVuuW/s5RqjEfdyBieW72JwoouIOGz1m+
H2OZhSpX8eSBo4U4NQ77wuecijCkG3paMsHV9IX1e2oLsFra7aRo6C8swGfXsCoqRlkyoGNMTRqM
oKq7Erd8Zif4WNdp8nwS50wtIsW3CW0QTOeslu/YmeP0JpA6mjCdEhSIS6KzmAlXcQ7FTAj8ATqn
5pVW6n6XiFajeYN/lSXDG5B/vHvWHWucBsaO23r2JZzgRA0YqgwMu0BokLVT+hELfMJjdJnBReoD
FTS0peMSwhOstJ6B7M6iBtHLOops6EQs6B1PAmZenX4QSA4s36m/xu0icRemW1OU1lODloFVu5xa
N35mW/asZp5+HS5AcnXq9bfyncdwltsCKNpyymaKBSX9zsc1aDDYBy9hUsA4ZlPqua89sHYFYw/i
iHWsBCmLGN9nxE1JkD77i1N21ApPVKpoQsBX8yjqhP0Y40lbO1l/VLEly9wyWuqVIQViSV714SmW
1Qsf/lP7Yy31LSNOXCVvs8XVSZheMzuT4tKiPkjf3/XvyBa+uVR8p4PqJVXnRelba0G6hcGtNFzt
TBlwWGarBN4Gsp0R5j6S6UMLBT+fj5VeH2dqaDITdL7diotr06HCAVxXM15uYnn07CnUGohCoCnT
tUu0W15Fd4o+n72EyYdwbWeNL5B/Leur3Vya1h7wOacEWpTDkqZAgaFXyO8K1Rkr2f+l6B+ssh/G
HD8NMvuVnb6GNv5SZPlTcHS5gJOVc5HhaQEouV5o+qD397BO+NrGhO53w9ME2SuyxVtmQntsRbAc
EQY1GuYFMEuJ2d1X3CWdogX1kF20+tGVik2mTuMDGCliadnqkr26zNU35hkV22IWDSFCPPAR48rd
zv5KmWBNY3IHXpvczt2GYJ8YG67OS1MQNVfm0mdN2VthDi/ha1FWKGmg283zIGgImzAuXGWmDK5x
jUEkshifmy5xVOMq+OwIJGGwGwvoyNCEiog5p8CEs1yS7k6e77SakBqj1dUG67wN9MuzUKRPo9UZ
5x7JHqGawcBMoHTaQ6euPGvtVZzNazUMt+6v3LPZG1/CiE17vLJ2Y3blbiemX5YT37aG7Gt7iM3m
mgpRSOwnNHorkKBUDeBomtozMsYdVgqq5sW/a7w7xGaPRs9F/TDsfeQxuvwWGnnmaKz8sQFQJsLv
VnptSXYHWvIUUvm1GC023nPhmT+lJhy+ErQ/nThnMRJBZSow6PQp5f13EQVzr4fGetXF8pKv5U3W
8LlhF62r5t4FTqtoXxVtncXwI6Hfbma8lMOmGjzefstNLFpXJIwAOpHM1MYO29fe+uT2IQSL3oMS
wq8121RopYZwSFlcduNDafDGPfzEeq440NeHTt2KuljulgLbjQcX8m8RLNyeuwVgeAIke66h2mKZ
UeABgkpKYYe8LQC6cTdAkSBym1c23SD8GR2JT1vDmGDIpBAGdE7F0SjLjPEcFFiaVHD+mVsKuH1s
+iXbldvTBs/FZd1rHQU0yuiXBn+fLopjCWgokf4aCS+0nUBJl81MobvdKeQQKT3EaZ2z5JEq+ThA
RgOGR/a2bqleoPU7tqvunXZHSKEJywEcPga8UmAWq/6T7g2HpTgMiafChtnk5b8SbKD/0N5/kBjw
58biEmzNBohkAzuCLbZ67kEIjLzc26yXkpYvKPu6RJwue8so757PNfeooVd9I699UyEAy8NY1e8r
frBOvVdl7gLLJL2hnnj1wtD1kw4UQnSMF91LRlbCHZIL1wKFHgygdqUj4QGuYtGbc/IXMhQgPJZn
g6+pYdy3HEv+ipvQOOrFhtTLIcgeed6/ujyLh2wgKj09KhFSAtp3Fj1p6MEuSkovAq7hItfnjYXR
v/HLz6k3LoMicFRlXgRRUU0+lQmULj6Ifd8sNQtPARUbtBh16Y4Bjmj/VALQliPe0xJ+XnGSE57W
lkIp5K5JY5tpN18R6TyTA6ri84HXww6Ot1TIZd/tCUHD6FNpppyBFcT1ek+Or1KHTwdMssOsvVEL
t6h+crHA18X1lyqShi9l3mNEJtHky1i5rHiTCuah+CLmb9V5vKW9fkkGwc+ahBFJCHOWltH7FCdX
YIUHU6y+ZFP4emUPFRQG6JF5+Zsc3Q4v118R9nj+1EzrWffSCzL/GktXUmFvjVG/bRj1kRVfqCPC
32wU7RUW0y5N7t3Q+nMG1r8gznXgna1VONIJcTTo+BEt1GnSvAZ1LpdCr2x1XTxsOKhNTgtisWbh
0bCHbI9mCPvJ5W3cKTmrFBO01xYSTYrp4l7552oHbhQntC4i1cWR9su5Nn0DlEahxrdEX+/8os1X
FbRHcYg9SwWWUu8Ik9UpEL3heHxJSWkDJxgEHGgT93WY9mUddCu17qN51Gkd0TEDVhgwYlziFnv6
CPKKKRduTOgSE34b3ynwpNgN9A3XURsZZ/fwgjHIz7JkcLybZ2mi8wnX9LpdCl6gY8Vd/riHNh0D
h3oFxk4Dpr0rRRGppZrCPQj90H/9RhmOVMds1a0KCGPO///7tuI108MUPgpbOLwn6cO4URs1vZoW
q/AMmFlzYjadu/EfQuF/Oe6Zi1DDTnfPcRs369VCpc3G9pDJB5TmkkzSKfO2ufUwGLVcNgZ4Kad5
L6kE3jx2xUdEY8L4klJqDceQK+s9liMYydKd2opAKfHKcY0AwdvNkw2ACtozzWpYq/IeFoV5hgGA
GBzUG6uZ+Z5sJJvVhefEJZB2g0R+YMZ9K4AWbSTnZI7Z+qMtEAbo+6MZ40PrZ6+taDclnjdrp4G+
IpGuopyuIi0az1RuOZNRvQma/pqid1VSgkkSHgv7xomdbHYOW0L1YnSuvutyOY7GSSghV9KqRdLN
HU7qz4WJuy/BTH+Y4TK1fppmAQogaSFvgSigQtiUErJJ89WUFDzbyW07mYb5KjvtQRmWog+vSNaf
JgGQaQH4Tfocdf2WKMrNfBhsfMtf21fcFtclMU67mknFH+ErBYEPOMoyfPC3+zT+lL9qlTwMP0Kj
4TpdyVXGR8DhdD00dD20a0KyBopE3n6kENFbHMncgg69kYZWUofJz4Q/ThysbkG4vGwljnk92FI9
aOcloCQ6yLFRErv2J1KfvSsEOh6FCijqIoo3FCArIXoLw415gtVTjf4HKWIErwExL4GcESG6mcR+
DQEPsZCCmDB4s34nTXMrNp5MzAilEOOKcXMgdglbyBqlQ1vkK32woS8EBQccmOM3OlZesljg1N4T
/Ge2r8T01xu9E2E076Xg/9slzfQrnr+aPxLHplghCh0igJBdapOdPcWgLrhGn7DXngvG+ri14aCu
IWIfIKIJEyMqM7RaLfejPPJUrgayeNEMnAJChLgTnyZW23l34ZRul7NvhuQgvd5g15nnvrAoPtng
0bpJ7YO7vxT3vMql1yL3T0EW7rIJ53lA+MTjzTL91BMERVxlt0iYrSJ+M1z2ja6KMgQGDzmP0Kik
ANKE4GaYZ7Lc6QieNTFPEeuIFvm0o1FYwujKTUDltjxmYZJJIf45aBkXtq0X6yZfxs1g8dLoGP74
qWTO/fFpdn8G1rRqthHt6i9ZX1y6geuaywI8GGJkMaQaKQ8qs4SHk56mdK+CQhhkXtUx3/JtGDQ+
bHI53ebjtb90ZPzpxyAJShg5ZlqSz7Jhj5KKzUd98r8dhOXaVVBOx5xHeL0AzDqKkMgYzq/dWN8q
PG0mAf2Tfhx422eEAVr0Y7PADQuFg3ZCSqP3C6POUrTBI6pzCBInhQ6SeOAiS0frFw7swZM1EZlX
5QXvpWYbTNaE8xj+PPeQmntIljbBwgGE5erANEFVetrem2i+IVOo0EG5Zp8biYLqrTmlyLYR5z3R
hmE6cdIKIPV6R8r0MI8gDkJmlvCsWfnTamecczuQ/62rddb9yniTYSrdulFnQZB7fePE6BccH6cU
/aJDv4DkyYGxQDQpUDF0VIwFAcOYjlsiv1V9/kZ0/xVL7XOSTip80vhvL8fB7oa1kDI2TbmTQ515
6DO9dbKpu8ZqSEEKbBTajv8qeu2uLAvk1Y3/jbJ5mAuHtVJK4tPgdKVfaV4GJzGBLyODg43ZO3Fy
DEARHS1QPnSLjU2VeTOiEw9QI+fnLMOist4iwQqlrSJnjbQfs6zr8HPWZ2uFHic+GnbGk5F4ivHe
dhb8ufQh4I7kLacp+oX3aMzJADL9kMD4lmfyJ8qpYSZhX35OpYMBg50KJ1shessvVFELL2sX6FtM
bWl2KXj9lPp7ZVUfDCdQzpQsfqOQtBpRR1IDbyw4m4xAB3YAAEByS3x5Wlto35B7nIw1YgGiK/ux
a0kJXckgA8ZpOqoNpbrISS0/hsC2gQ8jvmUZpOL5w0RjSxl91J3ZWyn/j6Mz220by6LoDxUBzsMr
KUoUNQ+2E78QTmJznqdLfn0vNVDpANUpx5ZE8tx99l57N3GPMRlXTaXb2TLv2hjvumlvQl+FC4WV
6ho1O6l+mYwQa/q5ClV6vTXH3mecO/uDg3raD8O5/oCMUapvOHoxJs+kJ2less8NRfKtYVxfXU7d
VU5ZKU1gOj6MXD/8F3GWkyNw4PTKbAah7+Pb+K1ILLYxTvStCyUObWU6mRL5yAhLsaivcTffaDFa
ukuxAHgo5+vA4XhYNzVO7uoXmZJ3arTeucZ72bqnvXavo/E+l+bNIBBgC+7yT40znkjfNXQzqZW3
WCzpjkCTESX1iBsuY1PeNX3vL8q3ku7t2NitbK0ytKPFSV4kaQV38tpQVcgK5L+qFiDYm1dDzsrR
0dpPgvstU6gyE5eu6R/liuqiW4q01PuNITYzceupE7sOa7DJHnPl9kD6TD48ZIVxamMp9q5pKjh8
zAk1G6PH8mKa/TfVSW5y6Ss8JbEoQ4xjBZKScAa56Trqh929MGSJIl2hnNk/7LSyjhxTTh2UN/R3
Clr/a53YMIpY467SfQxJFgwgNDt4fSXgULUeXfOaAxXVUpbrWnOOT4hc5UlnzMJse5Y8FEQDf1fm
5ifnDl1UDFVoGw9Rt7cqt3DBWv7Sl480fNpM7nwK2pRnVGh7EmGjoPyj4UiJZ7Y8H2YM2xd3zMyd
VsZQykKZSd7ZvMMd4evbhu71iQixdWu9fOVGd4fwBn0xhp+4WPRU9yyGhPufXpN5YHyOQyv+LSEX
ltG6zxF/g5hzmGv32RvagjNZdwtEi5QGsW7son/xW1t7Jb3P9Rt4loSSVSGqkJSl6Sl5+SFU+11K
2vfWrN5KbzIa+DDwPvILzVeZhhnAUihNsi691uNbQtaz7LCmVibdIy6EKcHbni+pADAc1+kjSD57
9FAAgbtpYt1XtFSJ2tdlMm/Sgmyc2uxA+q1I+ThleMiHqk5Y07EHtNErB+D0+CBzQF21+CW12PEC
vXHxWXJ2S1+cUDUhGuQreNHMI0RqcFsq40ZK5II/Oib0Yev06+Ax+kj5zA9ktuw5tF/y6R9QwjoM
gqncj0XI7oNbJkgSiVmARKBliEemOU87s96QWW1jIjrD5T+z/ovimd1xvO2GKByAmsRZdMR1mx0r
bHpJXQYNXviFCgNPeRt7SCUa2Y+NHC17nTBYR2TeDkGE5jZ458nynXzXJbj4knTvsESEywDpk0yV
a6V7VzAztH/ndvPf1NBBofW1szdl2dXsZR/zUDXvmUApryzMop5l0BRLiOqTKOKC47aXz8DrjnbK
cBxtX2wYt+Gnjpj4F9p3q1sOTcRRl5NupNxrp3OK9d/CjG7vRC7tTMPZRcUpxuWEJciBvVOvJKMv
2KpQ45ywYAE8oVaNd81OTrQ+U9rQ0NI9fv03yrmtq9pMDsDJPcu86eW9SC/E5F40dBsu27XoeXZA
P2b+9LuU8IG+abSLfBVcZIYUZO1Hh8WUe0tN+1ZfMxYjiw4cvglGgNWIGm7M0T0llnMeteRgy4dV
PzUg3tZiBdAZBwoMvCoPgZPBNorUD9pXqH+dArLQMM71faPtB/HXmP7J0V3qhrMCDjbF+N2QZAUi
zRiyoljP8egVf+Ku3KLq+aBgY/Vhje/8gSS9aIrmxu3nGP2bOeXZaNjAmjyr/6mJOda+loHt/leI
I2aoThxneTomfINZyjsORgwFQzWtTU/wbU+rDyY7kt1b+FssyzfuJGsnpwbUC+cqMbY7njnygtgG
gwTmRHKZf2cfdhT0dI9VmNCJKALhzl5CNLO9nMe0mdWEYOZ9XmvBcm1i2oXQWL0Zirdllv6QKr7M
CVKj/Bm9QPcHOd+qNOqqM5XsdcpOpts5MvYt8qIC9JuygZ7qjrTKJyzk7WXaleB8KNWbmvKsww9Z
TUq5cCSm2HfW4jJ29d5Q3vIdZF2O2ruYN9DsG08oX3SCbQU5FsjnxlkmH6lwnzIpFaC3Ww66pg5s
HUcQhuq+aXe7+FQuv1zHN7h9dkazVYhiOr4JL28CcFaYgJ8lZaPc7afK7D/awr3az4gfm87onblR
9xG2IFztsEkJwk3+xzWn1QXaZZRz9FTo4KDlgZSPhR48EuJKiJob6XN14MCBQYxDm9jXiF1RT3AA
KbW3wFseYQXO1ZHNK8038g4++li/zY29k8mp8p+NJQ1YjGVlelC4RWZA1/DaNSUF3AWfzYD9ixdz
Y+OYJY3fzfiz4IUcqEMq7K1CfA23wwQiWuZcDrmL2ioZHhBG9tctveQIOySucscl6bb04xAI9fU2
8mL7HYc+jBLixOhr1Wrw7W8A972WJUQgGsQBM5bYFQVkNztcUh0lCtp8XdqBxQigwZUkJl6q5hnT
cKZzrnEUEvZPjVztkDBZpe4aOtF8y6OYgCnUKu6gPeU5lsLVgAx0X4Hg2Ml9nUze+NOi/Ygf0QxH
bhby6KnGXeg1nEpVjMEg07i0XrAbBVo1BOmV9zyvJwAObkwLYYxZhHNvVYclPsQUD+LC4cKSf6Wt
ceyjiCskGOgquc+NSxsKSoKSKeAL36qDjvIay7x+f6scdYMWm0izQXVA6qk4P8PYd7j5Ripep50i
pCPehUKpjg4Lc2IWE72Bl+olYj2s2HlWj7jGgb/qIR+nEE+IJ1THU2Q3FnrIpVzT0BoLKiZdMuwH
6vBMw29k56xz3xsDu9QZuFcQdBSp1OouKUb2WcU+rc1926KGbeRYOzcZVVhxt9FGjAS5erUhuFOb
cdOJg9DbdhUBTXVJfswBXetp7g4ReGEq0ECLb2KH5jI1QSlgGUpomVQrS/hYoR8mCbulh5AtAnkx
sNEIwgnSTsEja2++o6skNdS46YFeQ7ryiqcs4AHhT6Bvnac+iOJ5U557EIaLVBz0H2U7G+WF4okv
MfHMwZHj6DotHIKwzX01s5MJtXDWKvTY/lAZIgQxs1frOWisKAA3sa/DaqOgwfL6azm6+mU5GQW1
8YjUyw8uC5rotbDJaBhszUMq98fUN/48U1RL2wKlpenngeZTEpWXLPpdNeKspubbfs29sjjUYq91
+WM7ps0zkuFhKcV7+vni2NzWD/httdT8EtBOTLBPzJBJTngTqrLQ2w9CxO9w77YFodalsa8RYJ6l
XR+jsTE+iiZQ5AgCc34sHirlPlTqHLPH8t0W9YmTQyP0Y9dh4yVLri17YVwSmCOJPJwzmCMY7wmV
nWhMgaYNQJBMyobBoLflYOWryvlB57RWxKBy3l7jf2WUd0yC9xVhEevHQflQ4BSvcIozKCQrLVsZ
v+DtuBLNXkJ3yFMp3I854OKIyndsnM6r05zvgi8gGdeOhQnbMKqsTdm+qKvNnhYgqm0T1kb181Zw
tWipCxjHwfykVjKsabHvFkSMOOAmk3YgEdtT3pBzh660KUhbKV0gcyDIOLAbERCZx/qrt+2rHp/G
STs2+XrLau1Wf/GEONR9j22Fd0eRQjs0CzwDvCRCumyVDnrrnB3TAKVp4jY6HuAalmmCyTwK2E7F
CxE4rLTVaB4MWT8aGda+6lfLqaCApjJuOrwEjW7dHa1/ZOTa6rf1zwq+btbGg17XBz1hxvoGdwEy
8TtKlh18en0zk9k2sqfcUeThoJjiNc5A+MWMNqIGmsurzQMW29fKEjA6p58V+Xec4GMepHMJcOnF
6qSknZKzcmSzNRMMouRMB5Cd1VQJDJfSWy1sauNBUOjLOGLgpgT9lFAzkAg2poec4LSt0GX4GnNb
UGQLe858UzoF2U3lqMrOUQfLnBZYkrqdAgKlSs4MJ1sxMmwuWBI68H0koTlQy6dBmXxF3pgKUGdx
WvX0Wi76Tdfbx2KLZ4vBql5KKl1c7m6agKgfs5WCTilBvV9h37fu3qYtnGLMKQ1XKotUX/3Kq02v
4J3wu6lmXPYAQUk0vY2h4LcExN1YsVlk/42FNWZFWbLDDEohnUvMYzgeXC1mLaPQgKCNody78Ehg
+/8oDJ1ThWGC6GfTgz7UH8MA7WxxzqvuOdmXPdnbBI2mNFCrJtlPWFlz88FwA8RMSr1x0d0SyAIP
8q3qx9Sk2Rawstg4m510eLWKjOtmVhyfDsMt8FGPCq7jQqqnpeFhMcjdL3je0m1BTaU3TfGhZ/et
OV6RNeS8Uo99+E5CRKjoraBugDWemwtvnkFKJd/r2F1i0VxE310kI7v0XHqtIw4w0Kt1M0AAGl5c
jGQipAkOr0FzkQIVe3a2FoF6jf7lTEFaDr9gU6fj3sYo0JE+TgaAbc1jZCGQDTwRaU5Zl3wbGQvU
tUSQ9U798eX+Zy+pT+wR6VlTLzRLjIUSjjqG/6rmMdkHFB3OqxRMNu/J0Xlj7XaU0v6kKvFviwWh
sSy73owvkflHL1QcwiRcjekdMkiuVM9Vq4KmMQ6dA6lsTY5Z+TAnPp/Rw66Kh6WYd1zKpPjHmRWC
LfOytJukGQKVBUbVUs6cqpdVsc5LAkQOqIRVsSRvJ1703It1AZqOZh16un7HTgZzQ/NV4pvuy3Ak
42zqMIyho5q4RlnEaIN17lqv+CKzlM6YgwdWQswGk4tFEs85xuA61JOEjqMseP2fLLm3puaxxsWp
i7WUdu5POzWO49SeEvoRethe2epl73EcEWiKyW3Wh2l6U8FxjK3tVRoertZbu23WWOjWOMZp22mu
vV1y5dNgtuDk91JxsLGAPbsfRs999do7YnKckmO+dMf1de+LsGKzF2X9SVhwcqsvu2crKfkUADEx
92UAk7bd9LAtdGyDruXQjlIw8ExaSO9eeswtnTN44k45y2Rd/dXQoFJ8YwkxsHBApKOuDSuKrHwI
nY2sWp9tFJz57/x3AgY0sCydgNjg3oCI2ng9exXbzPcZW5VxHvZaKCC0mV2FLvr6WjYEYNYhUGVt
uvNWiLJ9waYicum7x3NTrFcWACVws8nhxdO2EaBLbimnhZoxMvKHpltDW6V8DDADc1uLM3D9DCUW
sT2u1F41t/2IgGZhe4iSIE/GIFGg22xH8aqcyb3ZWUmYwFTxVvOD/42oUkfLoNX71P4uYlz0fylA
SowYdUlBfAXVpDDtdL/ploD5gChMEMwOk6QNlVRBpYiCkjQZWyI/BeGSYR9y5XTyps+JnEq0mz4F
JT4YGeR/7jDPYWpgINNHDyOzq0BuYoy0fAhG8uhzp+PvAHkRM0VypmL28rRP3ma/ZMtOu/VFJ0E8
Z9tRH3e5au0aKQ8MwzUWb4kZGMwpKMrN4E9a76NwSVSFMg5HFx09+IyJWMdN61GdA86gmzbmBiR3
tV2wCoxrv401afuXCMrMk+HvXxnP9ZWGoyjAFCn73KqoCFPJKJRRkHqOtw7WEeiDHVEzrnImZ3zd
kFMBB9KSS7N2IoPYGht84KS3omiB35tXSGl+n9JWVpCooEIRb9QKdkmOQ7G4pEk7m6AABdg2erde
7VMAOjWtVdq50zFtlptxM2B6atjej9wihvdlinbCXzFra9xJhxt/hH9kaTg4RXNAlQtnkyX1pu3T
cMQ+OYnNGiY5NOpYPtoXs+B0r6d0vdSnedPDyTT5BfABg/8LKrXryo1UWm+ycN6S1norSnG16oPg
uyNpTR9VnNyGxLl2ObtJ1tTNR1M172snbsrqo3A/YtDv05WW1vOoYPdVBghmG4lLUBf+MFt+uxTb
BpW1l81tBA8uI60zRqRXA6sDGqgPLkQZpnl8vBM5/Vv+oOD6GFstFLSeK3Zlu+wjvvklz/l56EiB
uoNNJadVeO0Suy9CygohJanJReYbrxQyG/kYjZO8EFR8aHduv7xXGrgRbQ4KWSOEEO9LonpULYv4
oE5n3Vj2nviOx/ZqodioEPX9iVXGihsiIlPMRKmohPjyS00hLu957bik9ohF0PNMqEP7tniIpwEh
+WR1Tl4xUZyNrJZMWOdaXkeexl5DOdtcwv8mzFY3sJKKDQDstugDJXY8KfupLMoFmlfrgLADNsyb
JF2fbezcAZeeiHSmsXl2HOIQ63QpfL4vjl+ZmxGyYFvfJsuRz6X6JF6PvVQPY90ngXJosUJoVJ8o
7oinAZJxIFMahH8RdqAsU1i8mc0oNOlLjvnlFA5ipWknEBOvA1UYfaOEPVu6ZGONyj5HdUhojKBj
4YXjmXCAjltF3+0nWjJX9ato8fTvNWwLWsFKGZ2GkoNSUEVHv29i6gG29vzNEnTXfPT2eqVh0Fpb
OFhex8WRYLA0ZHYG/6bXZA1Xk+ouwFl4UmY8KQI5WR+nXU2V10ur6qb3eOUO5DrnsjB4dZZtyxqV
UojtDBBB2vW4kQDoW/5LfaYnrvozQ9sHScVyiqKcp4wbaPltP4vXUQ4j9I5iJMiLJQiWlhuDoZL5
Ub5HQOx+Cy3G1r2sf+TIMpxGy2+xtCFnHUkQjl3Ts74YtPXhNKv0ozmeSqUJBmwvMWjXvTvAfMDS
pWfIBZ0nm91Vl8isRKnLNJcoxJdMGFCqeajhnORH5bZmAQWUIzRW98XQJ+WB/MewqiYcvLF0GVi6
FiS5NfF6DQMFRwWTP2+nt0E0HDOjTV/8JVpEpqkJxmzBYkddLx97g42GvJwyajeqmrKyHRftKXbj
Gzm9t3pEdZlvDJq7UlXebRG9xQhg2vqUm/bRFdHNQqYzFWIFV+uu62jY1vKYSPiSsbWRY1hev6D4
6G5tShsi7vkIbetYpJVfSe1zOkQv28EvKS4/eNN4J7uTkkvH5g+ncFr9SjpYU1rQPUKbY/m0Y+Xu
eNFzLLp9hlyELFh8yCRoTJ7y+yZI4d3wA9I7obmMQvY+mQmYZMW6b0AwR8UuSe4G223q1MVnzmAC
gI5YdhmfMqF4sbJAwrA3Ku6tt6kiVZIFhqsYfwj0m86VMcvvxJkEC2tP8tY+674pE97LXoLE7VuW
8Fl5+1B5OvYKlfIzwcPNuz/s5mb5NxvBpfqnLVcwMRRhLtJx+EVshb6q9pejDP6LebMwf21wnamY
zHT5t8FGZcSmqnd/IA+K6umo09v4o0vsohx4O38d/Z+THhMIBGTMh1/UW3j5jwn5aBnfKuI/qHNo
SBZGUnbGNptM8kD6jVotaJ08Fpnk+0ujljdV5Z3BuCPp8lOPcKBOrrY0/F677Q9sexg2uFii8Wup
SLWS1+KJm35ZthMugKs4npGwqN0UGb5kwmE5+bfLPgWNF8BlBw1PP3/vzNfftIhFCp/fd7Ump4bL
HfmPVCWXAyCTGj2Vfu2Y4ZDBTOURd0mLnzGimY4Pkzr6CrLpi1FtlaeUN08iU7Tukx4y9QwuUXI8
/VaRAOlqJlwRDlZ6q0vjJpTqLpL5Ht+LRqVZ/q0k2EedxnJvanhWyQfpHE9qC8zdsz9iEn6hG/BO
LjpHh1OkNU+TudCCr+tcUts8Jk9bEhec8peRKXPKfjc2dv5O2RFAwZlzrTiFIvmjb0Er1AffJsdY
dVhWICvas8Fyniy+VG4rQuYLMzBvevWjL5Kbgysx2T4IX0rOjj1u8VF0rwR7Ox9Tps9EK8mP8i8S
vFsQlbc5xmtYhPAnbLZvYOMFC3E2hQuHi+JIN4U/aJI32/JV4daPrTbqlCDBVlsbDqoY5vooxHl3
go5u4MQdQFcMxEKUm71qWDfTi1qOF0SHS+oAu8+WyyJaBClbrGTxb1kPITZljubJr43sXP22xjjL
GSyfg7J3dpJN4zY8A5ncYE5Xpdkv27TJdkhzhGgoCbN2s7PshM4dQfUqCkEGXYRjTlAflWycCDqP
Ko9aZV++rtxoZy/POoGN5BXs4a1plxnUTU7qtrHvJFBdGbLjxIWeMyRw0gMIR+MRbCHiiqVfGvB1
TWhhHfW/oyBn8aZCRxM0hqFHOkHCPsiUTzpnClUyjwa3V2qc/OFIvAHC31FDH+3GiyOFJqBwNCeL
WChqONHOuZq35vilG6XH+hyVrt+ay2Xqo52K953UoMNRpCLwwkY6ILNErR9XBkoX8PMhTy52Lp/F
GCYyS1ZLnMyCEdNM2JCVB2epQ4imM1uamGMovcZ5zfGUIIUgSLHS15SqMmcxvCNuXy4HdUG2niRP
QybTM+r/cKAsgCQSiqJFi8EfD4z861MVym7uIL/lX6pAYI3ACXk5P45APakliZsP0DF0E6wQvKW0
JzKvxHCfErfErbjG8aPtTbqeOs8U+TO7tA5VJZNngEiiK080xQZUlL/oYIhpR174SllUkvZCETXx
c8b7nvEIwzlA44Jv9N80rNtaUqGxoBqmm6WDHUUFsIS8N5M/ounL9oflPcVgotMfisJSZgSBMzID
vbu0X4VEoacl+Vau+x07+pmdnqF/mTaDjH0cTcoXDOPkpAVYqtmz29G1FroywFc4KFYZyewUMccE
1vlby42AsMQ+a7SNwjEpi/2+BgKQfo/NenZoV0nsT3uFeVDeFqfbtnkUGMLYETnEv2TIYhMPb1K/
IkyyN0zYqQBCgTuhp0dTnHSKY1gkss0lCfyGIOAN2JTTDozj0/pjKEk4lDpXyTmmirVs6E4nQ4Sy
5+RJAEqIlKlV989e0R+Fot+nSbtJTIavOxO1GeR2pns/KzsGa8u4E1r14hTemIHXsKaGb148JZOD
Op7xAZPTsdE38e7MCuupva7V7BMYZTAfDJxQ+ET2usodmw8nyT+90T3MettsCpsrKFWQ3dspYXkp
WOmArBaQj5a3LLNZOpU7hXOzg7uwMTdAjp2KwHLJ9j37nuTZk9HDyUG4Qo/2qqbjgjpxhsbyh+PZ
NaMRzmbI2zcuN0n9Y9ZeOn6m7rMsTZ5aPLtowYLnsjN4OqvfSLs73aFGu/hQc+0975u3tpwfxrze
+rt4Ogkm+6w7dGZ1ZA47gQrx8s5bcSPVkcfSXH6fNShpHgfQXKS+06QhCHxQHRahBVXqgzlUac2o
0jTk+VQ4lyLl4EKF1VjaW8eSKAVC6dHIY3+snOMoQGpt9b2InHdTj8PUNjxTG971n1Fn4lLYRThV
UK3cGQjX4umiL9bmSVQZh5RuFaH/Wxd1t9YXld1V1j4lKSHM9U9aX0qjfhJg0mdcmU3EaDwrLvhC
4F5AyCDOt2W5mwnvkl/cOq9nsduw0pEVc+dg0XSSgl2SuS3SYZsL6PXt4q/PtCR2RQqCT59gCqxs
Wj6oqwEFk0cyBpLIn99Wx7zMKJ8rlyM75JuFZJ5jojWaU83vjvVX8PcUpr5d5nm71JSPOL90Gjn6
52xvTLR56aL/0NUEzKIFdi3gBlXM4NHDkltPsf/wEA600f4/vFeflcCiHK1sFzfrA3XUfA1hp57Y
owrefs6ohZJSs268ZxyfZg44wOkI9hzMCZoChSb7UbyZPwWheORtK/2iSpOz3vh8xX5ugjAFLpQ0
5wBbSY8CW0v1yBTUsnTwIKKyBxrO9nuUS16x4GRZH+kQnaTIPtLJt275yNARGGFKA1//E70estzU
NX69buqpQuWqCCNrExMNBU7GssCS912bsVQccMSJvZlMe3281xP3fZNPeO+cSc+fIw2+O1Wgy36N
uJeUF/Cbe6IqA0DbBPh0ZU8XtFu81rxRuX2aFZ4JNTZD7A5McWzTcvlUldZN+1sdK1S/evkUeBpF
eysxUrSImhY410Z9DMD8R7q9c5pbdqnkL0txr7F75hPkRFgrFathBICxN3fZAAhyUNyMCeY10cAa
ZeN6zursuniN9l3WJLxATSVPsJA1H0cM3cZwR6CycTdX5EPbDGoz9igj5plEJsyg3avBWJ6UaHYt
WY+SHqlcnDoHn0C/yQq8Phppo1gOtYlKHAswUHsmRU/KpruI1NwP82+8GC1xikoQFjZI+cRQYuBE
Qg3FfNX18Z3Ey1Sb76sxv2Vx0LNajqB8WXOYqLaXRLoPbnIe55OZOrCNt1nh8RNylu4vCO4Kg+hy
W8JlN1fmSTdf/oJgifVg6n6V0DVznJM9L0TdpZvRHvcqkhWhMcutSnVbvrpPQDDnAxOoCOqBlDi/
+mXF8t94ZDtNk6TExL+WsEUcT4JPvbJVUANb1MACNXBiwSdY8BUAlKNu9ZL2Mo8glzQA3MTGqLIg
byJtNFPb6M20Kbl+rYGKQ78eIUOQTpEz48LD8yZl8UNNm2dTrBfDuEhs54Z5fY/9ttFvSV9slbLe
SPF4i+AKr/EIXhuNuzXPYgF1biebnFwIywuKQ3pIpCjOYUGGoBCXl14+SixZSz8lljSGJMcioW0l
LhA2S2wBuAO8FpMxfu929Wu79dFsNOQJTo6W/IEItXkNMoKCBVmFadbq/CCpT5aRHS39DWELTULK
oA6p0G+i9qhF1lHtqk1bWB6i4Gn9M4k8LJMyNKU0hMhb0/pd4kUqJkCuVP91ZkNhmyv5GhayJSaf
aewkjZZsNTDpPZ6pRlHBiWRYJ7Xkol6/p0wmXGzw8GG3Lx90KHamhuatbaD1hdDjD3NvH/mmiKoB
B0xh4Kl92KpmaEk1Q5pHo2nRF3eD3gVJYYyOrk3BvXrb+XjVnVGnCFODSNmEY/Xb+4u82ZGuQCwG
yU/4X9kpXEkANzB/OLsZkv1ibKQWwzkhK+VEgVKgD/m7+tPJ83Mw77LiXIxG9nPj1/KipNbvMYvQ
lDAB+XgDHtjmRZmLsSBHotvG6wJv9U0iG8Yy3XB0bzH44eMk4G6goDZOFJ0NOmDPdE+uOjAwKlMu
uMNwGs9W0OO4WBJG6MxryNPlzBCMdgVe7NmAtItuJHoY8M3GXrjWpnEbwWM2WiwVlLQs+G94NbcS
QF6KF1xiltexY/9nWQ4QNiQvBJOGRueiKfZlWXvxTwx9iT0XK0GiX3SIkm1YFY6ocfWw6/fKuWgc
IgsyGSZHwARZVavlQ8bMrePC7XC1z/XfjOVbxIHRTD9aB9IiFgG9XpCxIViq0qY3c69mYBT9prGg
xu3MxDjPvXoVg7gbVn6fbZf3RYsucaleq7y+yY16e91G61ftnKsWt8Gkj2zm8znpB9Va3XhTl7A5
Jx4LlKMANitiByPwSi77UU+EmSEWgrTWU08sv6yJoYHYJMbiDmCwg0uKZJThVZis1s7CVY6pgD1x
jevN5mEuU6tDGpASdtoXE7/mnApReIJUBSBCQ3KIzfaTcUh5aLSBlNW/ODap8FY3Js5i7mKWOI+s
NKpXHFN0viR/Z/XztYRCJYROsVbIZz1QIBmSlTg5Kh9nKGZk2iZ2Db/4Aqcm+6NR3mV2kQ9mpSMH
qH9Ccktpxkin1e/pkiuQQd4d7Rzn5bk2lWtrNLcyvUQRCM/2bWnKazRFF7CqcslBvwi1xQeV7kY0
R78qnDCq/0oIt2lamOtauL5M9vMYNvInkAeRQih7pv2+ZvLJlHhfTUSU0wTmxXfZAwlQnbd0fWjN
9zzbgSSUYJTgC9QJvEGf4SGPduSmlr2iQC4AnExQtrW/ZqdwXw4sB2ZwS/5pXNid8ZDKs97TegQz
9YdlVkn0j+dhu2RbvvEY87iNQiEhy3Bt1c54a5TmXh/jJzb39+Q8dNFxMOtTWkkBOGVAHP5Ugety
6lM2FqchtY50YR/nY7yKXRpjUDeyncr4JOv87d1vOafAOjJ9K3ud3ndNmeKhkE7qfOaxhmH3tz3S
VwmpOOpKWIxIqjr1Sa/pvwcW8KYAD4yMcoN4al4008TA33PoUAFSEgIZpGsvjA3ui8BipVBLlCbB
g6ubGioHEwU0fRYYiHcyUL3lmbJ0tOOZp4sNTXmBApxkE8AEoOorRlL6FVKz3a846izMiuVWK5wr
R5hry3WlP4012wPwDkR7Fg7ATA4Qlcoep4/hIMS0BicHlkh0EtP8WkC/Qb5pK5/q8E2y7PmHcpB/
fKWJZIFA2MED1AAdGDhF4FYoin3dmaR3OP4XEyQ4ASOjyqGW6aSwYca10EcHMhATCP8Jn5LKpLCu
5PGLvUJp5KAdVA5V/prWno70/cCpfKql6sJ5UK1c2OSA6uSdYvSBqf3R2mO5IVq56vPRad8H7XeR
tEdspMekxRXjVrwsMf3KtspWc6F6OYbMghNk6lcUONxO9kEut4Kfvom3iVnz3HG2FHl1Zaivj4pU
uMm+raY9HWPRsHwp43CljRIncCx/lCaB47WB2jAPfE4rT9hLMBHDyX8P3XetCWz1zjaDJFsVky+h
DVDe5ucsBZP0sRwb8qKF4+FvREec0IyyLeBFV3AvHLkXyo5C7ogIKzyJ1PqaH4Ab2u90ZoXVpPui
T10BejJW2GCfHMw9VXMS0oQfIvWjEuBLxoatfzmnkl09ofC3ocF518HzqEGVHY+1LJ+aOTpPySOR
GNg4mIt1OlNpby8sbgv9mufE7C7YAo5LP5xs2gjDevDMhK8PuDXRdw5iEaU8u6EMbWfdWDYy0ghI
kHdcJXsBLG9p9qqDWa+n/BHOgCbWo9aplBiuZ2PCImJgU45ZNbA6kFpGxd9GQ3NLE9rmKakWAhQ6
F5qENpEE1WuwARA8oQ7pNQGATAaiudBzxjmdU/qIj6U6dbFJoclEHwduFcIMPWynjIc9LOYVd6yB
FzTBC7rQ5JPy7BxVwudaulMGr5o7Ss5Hj8ZFnVqblQduxWYgkbWvRPrX48VUMM5SOlyABBb6DADH
Zm3ZnWdyB+zAQKphYOWJqr1Muz0v0N90Jg3J1geU6ffCN1Rayi6zSRVO/xQKw1WbIklEeLXi6ELS
dk2uMWymyiHYqv6TLccHaX4kH207/+PovHbjxrIo+kNNgDm8kqxAFisrvxCSbDPnzK+fxQFmYKDb
Vlsq8t4T9l7b0dnRJiZZjPD0BPMt/drCagpVvSQoNfBoMMKpDmnNRWEGKvuYBseHBvishR9ioRad
jm2ccVHt/5XTZxKHtwLTM4b9V+blL0VJ4veIOGZC1H6ybmI/vhDd8iy7BlNz8xiSa6OKl6HyJ+1r
0mVf3ZbwVu6PpuZ1pbrNCGAm5f1VspYL/Y6+9nidFPWo8IOwVv1TsBABGcISGDGrnbF5tEBIkGuY
GL43hnRO5HEMO7vD1RIWSqCBme2oziYhGNPuKuvibWQ+ChHYHlvGDBw0LbcgM+VijjzF4kF9Wpp+
U5JXSHZhyYLzRdRnzPNAWysmC1woZuTk0S4ZF+CTvCr3GPhx0RZccryHsNylTsb3i6n/ozSvYP8Z
NwwtAz9IrtOXtLSwDlIvpcQsy8E3ZEzTIAlCLLSA6xvdFdoS+a64G9Jo30xElYEtzVISVaWXacSY
jFqaK5yvyJIjzTuQZHl+ntbCD3F+DdVtQYBS8c2kS4MURrNjsfqY/o0YpF+gjTIhSq3mJmfWvWkx
YuU2Sh4MYN2F2aoavg8RhKB0hoekOWnduQnMRXshEFB6GwF6a+QqDyvn6IgF37IHiuSPrLuI4Qeu
BOZMg6croFY0NK7agLeB1UFHW9XRVk1ktKjA7BU5OGUDuoSWYFbksyb1Rt9+DPCV+w0OAFqrREaC
epP9bupayavFtkIdk73YKztdM23mQJ9jUtpzoxCARSwcFUYdfyusvJUWNz8Nbmaxz4b1WjCGN665
HLDekEE9rq7JZWmeADNLkk3dfi5rMj2+wFmPQrqPsBKOkYkAMLVHedOyQjqMVZbOEI0x2K3wzRT2
jtqIh8cEzKjlNP8p4wGIwywVIghJ6DxEbX6V6OutEBAM1r0UxlyLLz7zGVBhaXxmiI31PkTCwmWe
dLaoZccJQU0Jk6BPgtmgdVGJWFXREVxFlpL8S2oxH6/5yBUzEOZXoeCAMoqbOMVnMBrBIJPn8Fh0
HltZP/Legp3Pjpmmb+7vmvYWfSplIsuZhewEHtA3sArR+yQTj2DMBM7s+k9d9pJh76Y6svyYzQ5g
CFlQAiM1j3L5Nglb+Gh2MrBA4mtS7EwWbT49rljEkbpNneA0cFRLNqm4sqURqUPGN4dZPwQVX9W/
/XDvsvSUJgvH0bMYXiX+w3dZkGxZrC6j0dA75A9LJYgmfGeK6ZyN4mr1Dr+tYumV6TVg6Qhu3uCK
+b9QNm9V5i/gX9lH8b3lf5MytcMEK4mrozKRTH0vYdDrih3EJlwsz+18SHKF9bN15tVc0qcAwVzj
xB2bD7cBBqGtngTPV9rA5maPvEO0C7wjA39X+c92nITAaPmFLJpsnp1BW3wRGtI8PZH5b177gcVX
zuOAhZev0TfEvDLcWrwNz4mDSWZhRxCli2bBncocEcAIavif2nOBIE/iL6VCOdHn2pdY5Q+KcCp4
T3l4yXEh/qLBbttsFDqepzD/J8gc0f/YJG4s0ulPVRtnJk1nIU+CVGKjD+JKTpy8rRHKK0c1KjaF
ob9KgTRLcPmCnMj4rZE+YqpaJNZY5WvFNZTxaRDUYrAXS8+qYd1mtJgAmLl3RDCBWyJRP+F9lPf3
mZxY8OBCynIFrVRLnMzopsklx1vBdQDzeb/xhYAMbJ1NSJ4IuPnBvEQI5W70abvyF8INTqLk0OrM
Bi8bLc0iOn7Lc1FoZYKKx7kgw6uJNNI/lVPyZtYpVpTVi76ncKeWf2aY6quwz+GSbSvH0Dekt+pf
Sh62kDHj5tnZ3ir93IBYTIn5Ibsoqu1CO3fvMKTAQN5V0kUjErg0R0JJWKa8QOymlSsz4LSlzjl1
JDBHhHssRgZdQXejn3RLtqh1XkgiDUk7EjDwZ0heDgXH+5blITAA+0S2uT370D0Ejl1+2xdNLIRe
M/HWP5h+3YTnDMsvBBX2FN3iJs9toNk92wFzJb5TOyw+VjNAv49YcJ3wp+zg9Isi8kGn5o8zNHnp
//Y1SuvSiXfRtJfZYCC+mVW7Ft4ow9CvLM1ORnWT6Ae/rR/pbiEA5flM85vZ2ylKA3kPrtP0eSPJ
XjbtojxPALBn6Oi9k/qSCQKF3piogOEUkt9L9Hb/hCaryj995DxHQjjG16x3WpYpn4b+ngLppSHa
pfJHnp8a5v3IeYoXa3DrJpB0w+cQ0t9VEnqeUTRiNggkehaDND0S1IElZ9EuFGHtbco108/Tv2X1
I81OUXvSiHCipgEi/zasXwxU2hEr6Pq77nN0GIfJZYJMFP2HxdxpeW+Vl016ncJK2c/kdcK/UFDn
gT/1V54hRTstFSFo03vbmy5SLzhjxKhhQA4B6CGwGK1nWL1YY880jKTd56DuTMrj8mQwPUCqsjiZ
dUXkbnhN6IMNVAcgiP4KKYIvG6deg5SNP4Pi/sREYPWXyC3zf7mNpFvlEBeIm+rPsvFaM8nhk5be
pPq3sK5p9eddhpFvnbMk99NU86vBiTPNHwhkl39R3HT7Ps5cVM0OYp/Zicl6UQZ08/aq7htKCjF6
FFx/bUm0vHmaKlq7t9kku0c/oYkSJSeJXQJsLrp1VeU3UjO0U6RlnsamvjLCmxg/Osu2RAbqdoru
ZIDMOEv3iW1IPfsRf0IbfQtVVkYnOlYXiS0ZtAemD+Ft4ifBVSsdyJvC+rme+Z9UHH478jzG/hsM
msdiMgxXp+4NZ+Wrt8u1Mw8afL8Mi8x1iytYzyqc8Cl+WMtxpeoR+LSa9XZrFn2Xw1YeCFUBOgAA
HGD8gW75IG5AQuPHVP4kaDXx6oBEciAEuwbooVL6lDawH36rhY9WZcUjsOLh+P5QuEIXoJPKY2wU
JvaEz6S9m2bPCeOhxVnOv0RJpRFurmZVoGZaUNf5WacoEl/133xypbzwdATAg0yz9M5ChtU9Xg1V
980kPum/2MCWtPUJIj+VJoWRLQM6QxYAntNFMyuEtyb9EgH2FgzsV1bNs6rtcTPvkfpimXsyDJlp
iChXIxIQO4LFMPwKX2V1CecGWZB2CideMqjJvVeSFCTLb4tWH/K1P8Cetxsxc8LmvmTcmeF3Nb83
KlmsxgzsmM2beGM1RVxFkME0wKiDZy4l1jblW1J/emo6TcX6iduxHPqDkrMb5WUYYeBlFIKNq5Ck
qUBUZOCJ1vqQxMQbImSKLHwMEllsKVJZl/mt9sNKawfQYKd91ZREQyrv+RkhuOKiaRqCTjpXsG46
FOGy/akpuqHQdd1liHbqYCP28xvs1wBRrGq7E15ShRq+NV1xVq71P0tHMXFM/8WIRSi8sw+pjP1x
+lUW8SLMYsCy4pLyY6rOxURNEiU+853+W67iva0H8J7ZzQzHWtxMz7xRGnssiHIQJngi8KFBOXEK
81/e/YsB5FhwACZu6lwFjETi6eTG/2SUm7NOZCGTJ8rFFApFhnENOSAsbOM8sqW1m/5qxaiH5e8W
O7RQeGOqPECe3SSLnI59+GKRPtyU1wbzW2X9ZTsz1Kg3SajjCQf9mVsmb57pjQsTl1FBn+vJnvAm
LjEZuF/ysm0Iw4PaakfBaD1oK52fbDR+KrCGV2U5xhEJe3x6GpQxSqZZTch6ZP+e16A4WSAvqmsx
ZzJhyB6stbs0hnSZEakC6bn0DI4MgW81qy9tjQC8JrgJwlNROOQ4NK6Qqmybs3dCxt7zKf6QGEHL
OAum90FJ3tduT+k4rBw3mBjcQETNU2GK36QVcvTMEVqrY7kzE+xpkfsuI8qPeeE7BD/5LIDbJ2mH
kxUDNhMNxn60a4j7K/7OPKicBz/aGp9LbGfMPod4A2M5UvXb7ZWOSAGkXfxmJgcQNVkQDfuBMtUU
8Bi0U8CxieTypcM3uMnXQjILtY3zQHyyFaIQYEZT/hmUAdmZkwFBGZbeqaS/AgWKjDqYUPILP6od
8fFEujDPBs/AB8R4Vbcl8b4IJHyiHS2w+OhPINpA3Baab/kf/iHJRmeJrIELGIpU+pVD/UsqXyjY
jXsLKVGGhxau0GExlAyKdbucvjoQtws1TT0yugeWlWMhT7S7sYYPZfUq5a/U0qdorJyx5Evm+8hH
sV2ESJ9il28zl84Da2Y2rmopeDryniIGoUhCHpQmk1hp1RHMS1OwAmT+ngyHsZQf+dQ+FaYKpnJQ
iAitZc/QFK9oZW9RgnUV/CVE29G+FKiZorH1K/olNQ5mAR5/gcEvwgyf4+SafjKKGlqfo1UzZ8h3
iZmexNKegrZaUCEpl0nOd1NZO04fzSR4DqcyK5F3qMiFLL+Q8PsZEGuQR2F0PiTsyvSNF6vhSGdX
Zr1FGiocUT+quurxu/W88RQYgO5cVaRUeesy7Pyp3vRkuzGzB4MwjKa7W+WPRYBvbqQuLET81azx
MJ6lswnx/ALLX0IVwkQ6L+yOUVRU9B7k7kPBKFNQLFTt7T4xJey3KUmkPbtnmWjv6NieWxHhrfE1
JeC+cD4NEsYOAz4myZ3ml5GMz7gSXmhSNjseUU9mFOjQgCYkZEgZoLOkZDhUiBVrAouuVn6aC5hQ
I8lwTcDNm4ewe02mC0zXMgV1Km4BVEKx1ByaiTzoBt37sJ8JOk73U60j8yXnMjIdUWr8+mzp7cXK
1os4/xGxrGX8P3qKa0qdh0twnQOWIEsy3M0wv4eceRJykzEok+4G+2Ky6/SX3LSujwFBn6iIF1Br
Ztx4/euYJc+sY0+BaojJ+Bxld+HTio6dGgUKOFNJQL6dvSiRT9qjER9Zs+yVmGNUekX09qbwg7I2
fEkbfbT8muIUKifOpLZkSNya+4QFqpbj6mYTWU58d3q6lyk1Y3Kn7UVaglYJgVRz2Mut34L0bvwG
fVmCSyQzgzGLCSAly2k9hURrMnCH+1ucGf8fxe5ZzQYnY33M629jzC4E8SKULRnyiDlVWi4E5qPM
oPatUQDcCWzK9r1CxjmI+QAhOnpJmuRlI7eAq9mYu1GZMdKN/s/cbTWZCCqQvUlvM81E/CLa5MHh
K/CyPHnRoj9ZY52i/FxyWa/oLxGRDd2xAZMmMWzoxf19Uo4mlxFB0hUYTHZ5pqoemwj3oPStN8ZD
E4XbFFduCIu8OmU/ea1gt/ahv64/RQv81qyIZ6DDbw4YM0Hi2yKblyq56pfV2BGEpqoRIy1pv4Qn
KR28JceQCAqfq7aAV4WpII5mDxPfUZWPsnIUVZDhUDVjvKVWeJ7J8ub3mEjCue0q65PMjhg5G3tO
+SWtH0kEyMs03/qmfxdXFLDvXcahBMxiAWYRp8tB1LAIyC2kM6qXMDmYMH5H7WbJfCRSzIuDGheH
afg3MsLzsBhBZGonLu0YHr1JTpX+KiS76F2PYQlNXxqNNfrkKHSnNrwClsz0I7hxE8HJI1KO+Fpp
FEwYThdDkz3tRZxWqO2SW5TricgXtr96vfW17oxWCA8uPj3mJY1st0A5ldgzqvvyyNDNEU+GhHmU
sSgBRcX5owDflt2kxDoDONUA+l95q3AA/Ehqx0Ls+UKLLjJn2SCKkuApij2XyKJv3UlvMz/m0FoF
VhaEywEC6VLJTRiBFrWOeg4h/m5J1CBaSGhc7RZb4ztZHSZsSdJ0AV2euevy0pnCU/waY8qUl4dK
Al+HjKVkmmvuG5UKM2Zb+/hTtOyukNcLbYMZPXFWdAGK/EzxWSliIAniKeMH1kxOP4+OlKv+0t2E
KXIsTB9l4ioi6nSafVayGutNzoiQd45bJTP3XMadyi65PSD5J+A15FN6DuwijeTWUAYp5ltuSmc4
M9kETDHdJECg7oxdKz8FAsiSHzUlhiyXnFTa48o/TrN1wGwmeTM8JoOEwlQKyI6JAAUmNTjv+Vfo
WA9r01tkSQi+btsmh93zWPP9xXi3YbCLjM7VfTdfeZUWYyKiTbOtPHOtST+Ms37QDSxCSIgatXeG
LHT+o3pQwal2IlSWHcRXvQJPVUEy53jZ543kLiUkaMLNVCB04qVcMORZTvxJHloIx44NFbBvSWrI
x8IEs3EYcT/w/uXNpmIn7LP7NC3VVlwhKU+WogYGpu02iSlZ2n1vUKMIrVuX52a5q8ic3TCXdkID
e6E8TWSkqU1y1A8oBNg/HcTaidVfeJ+SNe90XBcjie51zy5RwRcYzRw76n7tWUs1yWEOz/q61Qf9
R2KIH0M8fTTSubggUwHaUbmk7AnyBUUA+claRKCWJnhDytLU8FVq67zN0erURzWzVzZSIEOHIyor
45P9WCAIJITOQcwv4zKcWAv6hpr4lXIVeOzYPqrZiiKSvFTTMbuEeSzFcT0dZ8Q5KcL+wdH5JyJz
sgiXmL0Od+Zy7fBCdDursbn25u4vOxJnapnGXCnIWsBBxSvGAmH6XvAVLtCXUE3NqMoJqVyFq4zX
3M663hvjdUf3HpGByUwP8KeGoH5ljBdKf3NqIEj2eGOGAKhqZMtCdFri+bQyXqStInD3qjNA7qLv
iOhJrNa1LJAiR/88Mpimk+K/oY8PnU5uidpbblb32XqahXVZlj18/FRGiHM2yJrBbFd2h9zo7ilW
MRNSXbb2z1K4USD56i8FZG+CBd2vgL3IyOuZLlN/hnIPkqUOREEIBCie4PP/y5Y51MckXTxj7DwV
TIV0qQr9UjCayzhd1qH3yXVzRJUfraEja4CHDpaC+Vcg9OlpQlRjCjQ6UQ/k7z3TTCdH5sDlyAp/
CcwmI7QdWUOvPWqCGg1QCUo2/a11CYwuOeH5IMzOqjUQCVNCwmUEVgtfsmRBa7RTbFtmiDERDn9O
oWZbyYCjwzo2MxPOVsQIwTg1TWH/dQhJJH8BAMF5K5FM3EPlEgS7rde9FUdEDsgXo7+sXeiZoXQG
vB6wn+ahrEGYGIXXcNeVgDrIwzJIKIEkD439a+H2MvQ0aE2EavLVYnyvgj+aiYFUQFsI+MwaOFHl
JrIQkYVzvCIv3ixUHVge8BF4TiaDZlu70/9pCsB+LfIbQ/fkUPQElfqySLxZaZya3VUhlMcJv7WG
cTaDrT0yNRgbtxZFf4om6lin0WWuqJgCyV4U9amWkH4IhRjVv1p1VVBSIODGxJuwb+n7eY/WxyQ4
bqidrEblubbHFHOTFfGRITYq1A8+Sn7CbKBTtLYFGQmXTV8oRKiXuK7IInY0CSClMKFRo41EzWOw
y26g7cp08xvJHj1grnb2RCXSFfk5Q9hXv7TMGBpeAL1kWcHyDAtIuC2izGmHModDmDGlpII3GyWU
4ClK9X6XC3tFzIKIA2pCm1KLzcWsmmuojGcZLOwyID1Fx5JLb4mAxuifQsYNQOV8iN2R6Tt9NjuB
cIgvM1rIOSLChXACSPF5Bx0y2pk48pnm39SwIi+uqxJbXUjMCe0s5j+Wpy9S6IPB1Jp4v0rpMWT2
U42vJnQ0E/pKzQ9T4zsHzOKMBtEcICOY3yf0lWXELoS0OomBhEmDLNe/Wh8zGpcCcXxdesOOrMGb
kv6WRwfEbMa2i7qvULqFWffXBrL6l5ZgpMZWVBM1mIO9iXuSYqjMWZLl6dfQDw6Czpxjocue3eb2
WZhuk8zFGGj7l2yGr0CZU/q2ZvyWZhlv93ouZh0G71+ygTvxjHOA/FMAXOz14upz3Ww7BiEwLOly
Jn4x4dvC4kfYEtAnGkgVk1T2K/IudU3bizKwLNZmlbavYoStRJYpdNb6ZtmBPLj8slH31vSUwwi0
Rt6tBRraeOiYF1/ryRPYjw/sx/UV+IjaeSQMY7ZKDtCWQA4ymWfDwzq/nP0GjDwlwN00tFsJ1bee
82tvvi1UT22KqMpCwJmpd8ObF+PZJhL8z/ReQyvpIDniGqasslsox6bObs/UXJHabih4sqvNTYDY
BkOwSQZYztD8mPxjTUxA3YQOjaU8UrU7RkIm3bObJ3CPAf+sPchdvGK4MeBzrbs1JRhATyh5XzTS
T/L1o0wlgNPpqR6P+IMOhcilEMN16umcuKsEHUdJQnB0deiru66VNssKauWJNeGkfmgZhoi8O1hc
uBFDs3JgQM5Rv8KMQ0CJ6OII5JMtS0caAdHTFNY7sQwDswv6QXFLiw4DEXLIMshN1ORmDeK9Qdc5
Loyx0+pQQ4mKgymHKq5fSAk4lLHOX6Q8NlVjZyasFCwLgBYkmtt0/ZJM0cHVn0ILRZZsSTBJHyHR
gQrWQKsms2M+1TmwrPaAMiuRmhM8AP0DuuvJglPQCPrJID6uV17YcFIMZpxbmv85I2sWys4uh9ax
8hZz865H6m5s9oIyPyZ4fFQZX5n6vLRvrUifPH3H/SONZb+rbJ2dbEZAWTRV17pwo1U+CMVuqNBr
0Hz2C7JPV82hgKiu0u7xFhNwznYOl3fDSLefDwus3rh+7aJDIG6T/OFM/tdOphcYNPVs4laG186y
OTmlD10vH3Ur3Y1/pWkxH1s8i9kglIw3FotZ9sVZhUTOrdr6GfMdFSDX1j4wEHmZ6xUYQqj9whPg
bFGKHVJG3EZIeHoOlHsSRWeZIbH1PU48lvso7Q5pa9skoKJat3giTSxuHAFNTx1mW+lHTH4EFrSQ
uIdsshG4BKvBWGg4GCwjl4Rke2p+CY9n4YHwLcubyMBCQ77E7E598rrQmH7IL+YkH3+rjx6pY8fo
Owm43iFT0JzfyvakUoIZ03TAr26w1OxYB6Sbva3dGxYB3/ApWFJU8NFrRA4IsBd2iz8rRkFz5stc
ay6A2Ue50C4I3FoPLRzmUl3/ydB6hz16j5fEsHz5d5YKv5tQbReav/3UlopKDSc5u5ZSrCCBgUgX
zknbua2cHsSIMUSHeaJ4NvwjY0IlttS8s9x0Wr4VYtR9CAJNy1abe7jWu6j6LFlMhOeot15HUWMd
4EWCb5FirE4FtgQdW8EMqIudAZ8WO5Gyz3YWytiR/X4ktbu6/Gtlz/QNfoVqIKZPoFdnd2sUbLmY
DzLePzMtjv8ZMQCDAp6JJx2bQ9hUt6zsbpFJ0qy+2qb6NWXDwexHF3Mk2zP8W8Om/Nl6YyB3seWn
RsAgobFHttwFXwPKV6Ei18CK8KUc/ktVRH9riOjNTl4Fmmb1k3W3IUjH5By96uO9bpAqDP8QhCHX
2O4V9q9cv5C3lgJjTeLW7aaz3drjXWaB8k72BtBynpbD6Iug7x5gPW49PXhIBAYyeYB8lUZy6b5E
ikqSWz3uEHoCsz6AgMuJn1NLKzB28k3D8Vwgp0DQKdMvg2/aof+u6XH1gICemNwb7A9gFBIYLx7P
rLSyOcSkD7wjl3kfaCZIwq5bm/EC/jRHYaRbVLOvM92ZQzcu2ZGsj1gsHlWOBN2I7w1TsJ4jQOJV
8vv3LKJmckZW4eGARi+UjiMBfjVnN8HTB1hzpOxRkY2c0DUBYtI+lV/NbPGTc/8uzL9IMuIZlXqH
1R4d/XTYiyRmINOahCoYWvUUvvR0AqjlacFB0iTlN+f/Q3AaHOOy5qhkbRhrzOFHtJAbwxuqepVL
EZcN3QLyaIXQX4NOXuFzHlH0htiLQ1r3aQLhDyEuExCMIC96FwpCL40CjRqzqC+0wVXWBVFINU2Q
Og0aInVjYeBpD8iE1Sn3hMUgTnQ6anBrFNpi/Q/APT4FmGp8K8iukdDyMtqpxvulaJ5I1gk2Q9bm
Q8XWh3QKCTVDhJ883iOvY3mRFJ4yWcS3OzyJIYT4fBEOszIe5Ri99D1D5DqyomMr1JCnwssSxdTf
yLuvA/nDGd1rEVcAsacb+Zvw1jrGXmKK30XNj+Fn/JwQ3BvrY9DH4KFPzioW2HpDP8oX3+gQzDvc
i/yo/dHaInjjo46wrTsmAEOD0TSZstpoxCcmI/oy7sXbUOI/76MgEqg+CeEGGhoh6ihdDtGFUEyh
Z4EKwI6S08kGAH0G1TQPNxb3KuMvZreVa96yZrz8FRSFyGbHnEWcUO1BvQEDIA8jY20vSARPkoZR
o4sZ2Yhi6o/K5lxTvlJcypJw5ucle5MClXwA7IwuAyj1eUpIt4NHh1SpH47tsutpO6u3FP702F1U
g2i2kvFH7MgS6Wi78KlXTItqkY7T1TG68rhhywW5QysxmIob8WsYf7Uz5QL7zvh1JXAE48oS8RKA
MwnqinRrkkJ1Lxdt43HIsCysonWIiT0B2NCdFSIo8NFfOi2/Eul+RTWPNDBEpVFCLCL+Kr1lSeeb
fFB1jZhBZBJvnrR6PsXjZigHb47mB2qdp+1lVXVzPLqQwzyVUapR4z/zFvZhhhtTfc/sXNeYh+i8
hLdecVIK3Cx0R5XId/RsMJyr+TdVqFNQQyIlFlThpv4/9NrWk6tRKcAA3I1UvzZfMs3gUs8Y05ia
Mwealke/ZYeghuyAiMooaV+E4bi0J0LGpjp24uSNy9NXyj3Tls0tQIiQyrypUryyoPKjq5Pit6wn
62mST4olORXSGpErIVNTFGg1DlmwVet5gcU4EKJYkVil0SSFX6n1nVEhLcDXDmFcklT5zI3oMvzI
YP+6zjp16yMZYEv3zAJV0mnwjMQMMhSTFDmLPAnmo91pjHk6U8U1B04W1DCl+i6E0yM9aJpwaxjb
z6gXB/Sh88ifHryhhSujzdD5EEe07p+3ZPyDg9yOq9c8YaNmy62zLwAaGdSinUG1uZ9W63BqYW9a
oE7z4pFGfBmc9kaQcw+sAqrvpXIE4zpV+jY9keqvNjmtvGLSJ8AjxpFfJym56SWSWnSi/Xif6Ikr
AVcBMQLzZw+nV2bnw8MFf1upxb2G+6BRwTBxPirVq7g0j4pcR+VPTDDmz6h27jBrz26YnNwZkXNK
1pu1IEeB8Zz1ut2uODK5DhXMoZXkE47U1Cs7Hez7koBobXoL470WPrpTw0BTU8EMVc4Ux/gPM8IK
Pks5unRUgfP4oo9QJ7PspvKE0ClIn4yyV/lJIWSnyvtYfm8EQbX2DMs8jiv0kxbUuNdBut00tK3V
OJX6VcDpm0Qq29mfOQXkh8XgY2jAZCDqMcDlztT/49g5IodVxa547N2Q27BTeP+hgMbFRlFcXGWb
cE3qVzqMtqz5LaMvMk8o05yIv6YxeD2yoBrm7wqtonpVOoBPzCiZNh16PgdVZwhkYQSi7FWNvcq8
0rX0YHPYiMwZaOSy95VmZynTk5zTKQW6um13KGRAqG7pGTgCZeR0pA0nCQY+2sYwctbPWRdcQOhh
d5uF3y0OaV0q9h/s7Zw+fqt0Zd8jXZTMM9h5kcylIj0KvBWxgn36ruSLy6QOfd3OUi1X4dwlB6hC
nSd2bm5kZJz+P5J7GN56cLtwKN90pE6EwGrAZGdJQZPK0FT29UvSbmy13CPjopb2CJiBEUNhH0nr
1V5SRMxRdyLZQ1kIhdyN4V9cEHTpj5RRNoPwIS5u+IQkkdnKc+CEXkd0jibyChdFWmK+WHV7ki0X
rkqjwPuTvlNCb8T2xKc1Mc7RBN2ByC+VKLR+88i3IK5EhRog2UJE+ofRkVPBFckH8ON6gzVVgCdq
4Jx+sZLfhuS8jtAO+RJOv8IGtBbtWmE+Q3ILjWPajpwRFALVTF/N51QCtot/RbM709MZ7bVGLEru
BHAIfAWjfwhp/DJEP5EL68GJBIXjFbVtF/A5Aj9n30xnPHEPRLRLEWFYUG/1EEd+7KrxF7VdSOd9
mG4ZQUjKl4rad0Xti3vg9p/GuDYi6pYoOuqbegZYWB9WaMYWiPIKGsmKln+pmCvBNAOIF4SkkY9y
UCvE8YjJaai6U5/NJ47xNSHO4a9uiQjRsn3bIvNpyCE88dASeaIVC8VGfPgvx2FsDNFa+uHnShRV
TxLceMI2F/+xPeKZzkKtBu1P2hteBjq6tgpmEGxtEPfgz8JiUdd0dD3z6pcoLvdya7/JFB4EG0y6
Mw923nLTkH5ggfvqonXHx7tjwrtPM5ZHTpxjRKC/EBSE/yspugx9dZ2pSKgFIe3/elSs4iirEtOX
4pAAdG4Qzird5xJH+56qdJgN12ptuBJ9czYZXU3YUUv4Fqu2bD22q/7Kv7XKft4pRDMgt+vcGhXe
5vJc00/kdoIHu0QGnTr/LaLBLnVpTA8SKcJ07O7xW9FvXwdmwQAeQ/1IcfF8pTN03Nova51q9NIb
MK7cEt3dgEdFWZ2eBMte24SSjqBgqEHC10NlJO3LTNyiDvQQZnRFtvyUH+afeG8l0bVt26taQB4K
Ub/V40XnxReDVKTGITJyRG9JjeP0pU5AIjenPp3MOSbzarpoG3uEZlW5omlVb1Fp3bGKPspqU/Ma
ZCirnENtFp279ctssA6AwzEPArhhnX+knyueiwp0XO5z0pL/83+ElXXDTfFYGUqLkX7VcvbFi0YU
Na6K4qQF+2WglvMVJsySqxSMwZh19Z5ZFf6LyEnU7sqxd/I46IACjzNUovs43ayf9jnrvWvt6dlv
YgFqJKPUx1FatqyzVYq/GiPAhCqWkJyYmtuqDnOBUJ8o4SFhyUSGaK1RpM1ub6w7VdUe7ZS8tH38
WkUOA72DbmlM1q3Dqm//L8CFbgDN6JiM2AwzNNmkxa8fdToEHvJwFFBqfGQ6eWh07SCmF1IX3Fx1
RHKxJjLTUP0pMMf+TbjFyqAV9rQLWKmRc7ZUGTLaDiArw/Ady29WS+JlYutfg54z69y20hjYnyGe
LryaOA3oPxbKToGRmexaSFU6Di4ZC86cXRGxrvU9Rxcz6j94Hr26aP2t4MY+2hARMY/E0igVyV0q
XRfLnAolfV4S1+hBu9TH/nWRXzDGyNJL6mkIzsbVlhGt98slW3az1tw3CE8J6KckDTOen9J6CyFU
/BZo0kmW6JYUB+NKpdgR5qUnHqEEzEgOISMCKXf0rzmZjwpdNWrR2ow9icEgQ3hvVByjxKpWsMVA
Mblr0Sq1qPFCfnCrYhyAtB4LfPQhnmnTHNFDMANyxvgRWYAjeeWi/9F0ZruNY9kS/SETIHk4vkqi
KFHUZEuys16ITGeZ8zzz63uxcC8aBho9VDo1HO4TO2IF6woAThrwbfOwgIaP3kXKVBwRvahBR5bt
VTOU65fyzd+TFc4mwMUoe8W3ld9kTpmumjgQEB0mYJzQaHrLrzArzuZyKfABqlRraO7ozRoZjnvY
DCdwA1s4chzQfCfC/hz/bhh7StVT8sw7g2be9pAnC8VCb/KXbG8aiNvqboT+09s7LqASXpGhPvGy
ajzWmT0MHsn5CeVZ4iae04UoInk3MLtlXxIu/oA7PNm6fVfbez4MHc7DjqXAqnaSRx2Kd1VaPkwS
L2tv8VnYmyxpbmv0QpbodwjC+0KgTFxVCD1j3V+DMLnaXztDffBqifQfWf1FfjNbOfOqvocBrzPC
XvUQW9Mm/1loUKB30TJm/BbbUo3OCiFWAE/UlqNBjCZiFWSmgfdQ+Q5fCf/+v892QBef7rOlOhu4
RDXYMaVK+h7h7HE2u/Fhqq+qYajhBgR1aIzDp/4tOk8VayVx4lFFbzZOA3hxZtGAFp4X9JcyjMZY
EurCmxlUEw3ax3ic7H8lbjdVe+0xkgxwxBrJNXsMYeTv2GNTPymvwZ6vtP6T88grcJETjEWcVD4A
D+qWeSQHfeq91IKakMsnnhLkJ0R5x4y7mwMImfOmsfNLoJNtB4XDd1h0JxORf/pSQWbBr9kWdu8P
me6HdXaWZ+6o4VNLw6cCpVGnBKtWAL3PH6aANMayn69ZSD5+Hrb8nqUROkXH+t/C7cvi4W9VQBWP
sZJBReMqI5k2bTPrnus8hgrbQ958mrfpT02N8pS1jS/hAWbdRoUfO/YtLZXchJi8MGGuHmJ2dcVt
jjuMzZAyi2tWgeBnLiTj21jXcj6M9sA5dao0Yra520DQqpAJSrKreSDvZy8h16qplH5gCeTt5qQJ
ByylrWPhDAa7C4MPr3VB3LbctArbrY8oMI8L6y9ylhxW8p90/u4R4v5WyQ3ib7N8xQvhU9ipE6TW
b+xBGJkoo7s2g/6ePc1Fp6urPy8JmXjmYAwlhTLsV0Ge13Gi7Uxq+AqHZCfxDxNtoJ8BU0wrqvts
9tfwDwVOvdJs1bbfU6CJFGCLm8VYFSZ8pZipIhhQDP+opoTIY/ROHK64qEg+agOKLDGLZi+nHL7q
33n9MIMtOoTpNhqdRYOnmVJwwB7vHDmymu7gvmyKJb1MI1xXBxNVpsj7OLiDj1a3FG7yWbq1Y3Ss
ccKrFsio74njKJbN60LFXIHWLYOMubQjPNSXOl+4/B2NgJqzTL+zFgrkArfXUefLUnIcKqzi24Va
+kJ/SK3/WZIhIx4WWsfZeo5sJwJ2oMZH+EgtdnQJaI1y3lj/naGvWLyMSv3IkFIb1lsxorskPYq5
dEMQv3W0axVxiuQDNkubtEE2usnvTj4P6NnIT+jo5Io32fjsVcAjOltVZELxQqY3yBdjGxxPEmIq
luhWukp8JzJD32tA6GIpxmj9N+VJm4WfUvViCD2V0c5k0MSwfeJU2OvVX8DNuHjxpZnzSYFSDgj1
lCeBBx7fPCWj2NiB6dTaVpD1lBpeKgy3HGfK+NuOxEvvzGc5jgA181N7pE5po0a7rgeKnfbv9WOi
bDbvdba90aNB0KCUcDe2yxFwMjv94SgvWJ8vAXPbSJKZh9RGlnHwfo01H8Oj3lC4B6xhpjqQf8y2
hVkyTsIbLXdUfxJ28mPiduNutdvaV15ZjrsGoqrQ9G0wNL6oAh4qOBO2fNk/FGgMzYuwVlVv5W7c
jFhyVY/W602s/VtITtgeoRQPxIkx1aaPhY16o8Mz2IwMWXmDw5PbQaMf9Z9Bozua/5F0bxUyu/JZ
Zy8zyy+WOLI1PAGfPrtlK346YNEJQCjwV7JWnwFV+mNI2o7OPuNqkvqz1h66nfZBtcqS0HZR3AY8
8hFdLWTSMHWbJBgFdL4MUMSCb4QjiwaUAhIfwVY0KDVlwGRQ7mE66fgMfz7hVSUTRu8uduBhlPRo
nkjm+7LyUeWFVx2M8csi96IaT5mWVnWsL1VFlIA4ZaruDaiVQv6FMy0mLtjuWghCn6KkUfgK54xp
lLt6+qGwD/sVwmwByijr0R4+LG/4Xv4Ln8GZuI3J9ntvv+tM19xkxpOqN17FCVqHpAbwQi1EEyEF
UGv2ZXA9m/GOBdF25KxQsn3fIc3KXqRQB4QpOxbLvsCVlKTsO8kVJ36IRYfbRkkrzcjGVcMTr5Cf
jyBxGITn655DCQBTCMWHK0Tzuw3JZ5UnRDPuGoz3t3UXFqINTpg09KU9VphmeKiBw8i4F3NZ1fTS
s9ExuFMmfbCJJHbRvJq1yoIEyc0lk2VWFot00N0a1zjyZBZEVdnlw76fmN2q/N+AjGXZUhfOQ71P
XPynLkQoYbbbXv03sT8i/CWYqCOe0YO9QGJy8l7aqYXxKWgTWvXq0FGMLxEBlG6s89BmPFsQjhKa
AVjatLJOj73uZznY4GTwSxFh27lUBq/R4ghRsq8fwSq0RxDpEtfQEnAwy1lOZ5qHQsveWWtiEEmk
m7KD1oCojHp37Dj105zMGnQyxvW5dWqW70MAzw/azsDaSw8rHIzkNjYDC7ZQp2eYp4/gTMuRU9uK
vRJrSikF4dGTfhfbVXY8VfO6NCsPKQ550d5YQOCF/ZgEJ4RYbjpmf61U/Y5zhwGoCz1aam+m0r0L
IlKT8guaBzjgv908H0oumwP9CjO8tso658a3JZH4mRAgMSSLCncLcT2x5P4k536pRH4ZmydrxsFW
uDLuK80Unin/I/WJ34NNM+szIp2f0j9BKMxczVPWLsSSPaoRGAOMrjFOTWwlyndC3NOywOaoNCjG
+BG6P29zaizRaM32MfuIo/lAqIJu7GNUM/qVxw7OWrhkFIjgGYs9Q5H5+tFipx5rlnaUYoz4Sk16
mmW01qm0nBGBQ6JoqseM2KufC3s3TFVg9n/s2NjCi0ZyZ5nRE3UcjAzO+bQBq+MYCZ9vBBjkH6U5
KbzJ5n8TGR0m64rB/+7DyBPdITSo2mHNbhn3VdVVpgir6sGSyeZSNIiIpKiXKXsnKtGzrvgTJMuh
NJVDQWNKMqBNFcwKpzUfv1vlywSJqRtkN41Wu7OMXXkbd8o+JIgilsq1LNyq59L6oNB3T2pboOXl
HFLpH4UFfYzmNkUtper8qUe90PFAE55HU8tri80+EAS+aDP8UhrEVKo1A+uj8Dmx88ip5uwxVLep
zc5REJ2jkUO+kP1ucUYbq/6Om+kua/tHV9rbesgJb9cbidJdmzd3BG4x89k4lpwPb8XQRmEQFPaR
K+becCv7aeZ+s9A6zH8rjWmsJwbz4VhYLqs2Gdk1jr+xKjLFAkoDOJByXaS1vB4IZyAe4hRBl4RW
epUEWQt6TTINo+tVTxWiKQ7PyRDIJtNXLe+Dpdx3uqe1Gsja9kjzMylr5Vh/D6M4Dop0WrBfdv2y
CdCH9WDT/ool0OZwtUayMBk2MkoXvohYVS07Vnq88MYoCQ1V4IMMhMJNOthXLChtZj7jS6zND3Vt
7ngqX2HVnmja0OGbpZS5Nbw7JvCUEErWYElQiXAemzsupbOYH1YuHvKkfcQ8ycYHam1MoKsVfshO
vi3T1/KFsgkqxXRjTeIIiQ/Jo2+6X1OY/5JYYAP/b48KUT8tEO4/uLceKo/ag/YjJePL+Gnpkolw
I8A86Qw4nODabABMzKfUDMJNXyBvVwVJ3zY9Kfto+e+Sn773+IZnr0cTmPLOzTxuoeE232+TBfV8
Y03Ghh03GV/lSBLxSsDD1ZZ4A5XhDkFcLdSbVI73uPYQA1xSBVHDShe0RIVrvcou8gE2Ulwfs3tY
pX6cKn5zljd2auyo0g153glNBsNGgQ+7OPmU/ZO2eNGV+Vy5CWYWrLxCP4uKpHIsncNreA0wlNuA
GIY4AMX1ZBjnAUiETt/jEdexp8yMnN18FGCpoUaZ6W6BgDkgN+QYlRj0D6SiXSuHSrCNy9HR+9rR
SSVUwS7hKQneuM7XnjKWOfiVJyYLlQ8mxqVwQHNZQCCxAF4IYpL4sbu9hv9WVaedvPoQ+7KOrDTx
2BbqMlf159jw2YghwM5QVrAgKspzCrYNgCTthgFvLPcmSc4JrhSNp7cOkvBIdwQo01jfpzaWWX0b
KY4NlgToBD08XnGYjNolmcUmEAgkv0aOwaEW7oRbFZMWaS+nDUrHcCgvSCh/2Ch/ewLGwqB3iEis
2MPS6/5GClgyXpa6w9lGFYgAEYtpfZSrM4xwR6mfSTF4GZujxLiZJptS8VvF78hzFWF0HpVjL1il
TX5jqLs37sXqFJhN4lFfl6JUJiiVbvYZK/uspanpMFCCkBCJ3uiXWTVveZddw7Q5B73hcVX5dGPO
LDcisi4HPVuT0CWiRg5sYuaxPWCTw9m2u7up2K7FLgoSu4XunQq3R07iCKBySaUDDkcvVldslCar
w3Jr9HSlGuV7SYRCgxxQ1df2R4zGR5uIR14zhN+jR/mKiQdyrdxb90UmJV0z++c3Eg0FIT7IVRZh
PghWtA+5PWmFSMiHIpgOXPhMs3h2SfcIkPhjogV6Yt3/Wo4JjMRyrIsSTccWk3c3y4eJ18SmmOCH
tMS2cMsW4mrNF3yD27Won3kePblKvkWtmsrZFC5HLYbdzQqqYC4AU2eLnS2o+xr6b6jVbFhYqkID
7ZptjRICeAlW99hQzI1n0lrpkebJ6IddmRgOuIA909HbnLSR0VW5fTRjmqr0jnodyf23i6g1gd6Z
3Eeau9mzmWbnj6OXq580ybk07WznW2QlRybndJUUzirxKxls6Ezeu7GfMdUM2UPzLDww3Bk0V1Vm
3hfB2OwVcsUKMXB7TrKAH1ts2Snw+VJleHe1hvMrOqVNjaPECRUnCf7mgpI84CsWWZxkpDAB+opV
HOkAOzsz/yQ1jkjR4G/5eiuEkIWhyfoxOzX2ztiNYO1p6JNxtCsurYSVwB+gNUc2De0IgKT0ks+O
kbpNeNJPlBrjO4TVvlx4ld2159UEw7KjS48k/aGH9oCdyeCUzjdcYf1qjpjHlr0s0LiiYDN1z+zE
olsmMQeJb7e+T0Xe7Dpv9fqyFHTYEOcHEow8qdoABzqmvkU98KdYEYQjnn10NrXbAEJaCKYPlrtK
dt1uTz3gmBFQa1gz8iKz0kJY5Mf5RtOwzv5lJhhgNj3tIdcws/0g8mXWL+ZW/mXg09AvS3InKAn1
D666q2Mq5ADB4E85EaMi0xedfhlD8da4JUn8MMQGRSEy9Fs+IV5wOavelYIgPHmKuPhjBjwxEFGD
bUqo1MjQGag6mSxXoT0s44fC7JT3KwKejltCwZM4k2SK0ZKpUu6vhqQfg3l2xuRlJBNbs/LYgwab
dcpwSBIQ6aSsDgWUB+6rVNEHUQ2NHkwkJoUJDogtuP4Am1S4vjlLg+vWo0LCrdnhFj3wbMzRw4li
1k2EVVJd3/Doohu+RXu1MdpMGCWxitivMfaQDQ0wo8nY6tcvwJD5rA8rZHjKj5j4JvsvBb8ILzsR
v2pd9k2LBJDgboqTm2QQsESgj95I8JQvWbizUTVjLjrBgKND0z05144rM0MbsA1QOkHhKOe9bb36
hdrowN4r1FMGCzhg1enTzolx+DSUmfPdQCCB5+PHf2IcMXh9reiRgVglNpLC5BqdCl5jSg3puFWZ
s6nG3SV0zZp+xeuxjNRK6Q5bAh73Tjx9LwxOBUbCBY7dUHDZ43eHHxSjxLFow/IjdoZ2MnAO5FA9
cNatMiP3xoYLC1QioMRR3XCs52fotnp4xQ2QwMvnIH1l+ntA+egysiwIe5fcgzH8Yzzb7qe060PV
0ckT0+PZP5b2V1gIZ2aEz7AHJSzv8p8Ul9+yGuGz8FTRzinj9WEhBmzd5xt/GtA/se5INVaXEIpf
Y1yogRm5Pyfs7o13lpWKJe2kh6QBUuajHZi/hA076IF64KXRXrCq1S6tojhd3Dox35yci/KEPbuH
tTiW8U4F0wyaCGZHRDAIr5aJQbykaMDHoWw3Dq1LYAXra+bjbN+L+TJUVKLsu8KCl1X6fIVUzE0K
fj2USlYeOB5tWaWUF2/fYtD3pG40t/uOSPzvmIkdiNG70jxM20+ICnPGtGEdhKuFu/YLTALKBNlo
0vvYkiTeYwp0OpL2sZYetdAJK5kuqdwPPkb1BR5CHSJf8UhPzMWE1EzwuCPBzEofjfJW5ZsZTE4e
+xYp4xJYJTf/fsIn0yNLKoe8xuE4UxnKJ7eBtXi2M/q9zbuOl0O5U1PSwT9lLljbXdkvEBedDESf
U7fuE7g4dAoSW4BSVjEPETmn7PefAlfbwm807hbWmfiEuKLDcuEhHA+OaiJcAeOKaFEVnLSQKhhM
/KBI+KOdNUnfjJxBq7TMohPnsMZ2iKyn1zUMlsD62azgovlW68AFjhWegxHQq6v2R2pqBbzIViVf
vCulVU1YahixxqEFNJOvOGs0YLD2OZAUqRL+iMFy2lvoB4u+6cTRvADJTsM1a8WgBDExX1wEDrfn
2gVYraOzSfqdyHCDaVvl3eazM3HMSA1wKPhJ80zeuPPTgO+HTLXE77ekXFJr1hWytWzsZWhpO4OW
1rx8GiW6O18Wk3qe8o5l519Ilscg8jQ7PirmcFRRSXLqG5s7OdCxjm+tNV9ljiyk4kalNwUHXzX8
t8bv0SLiuHESHOdKYGzNhqUcklhfXd/auNCSuC/MY8StW1+Us2LydzyBI2Dqk0oTdK69V+G+APU2
R6dDEBNqu1eQqc5hoh4sLEBcVPpCPodyzJUZ0JzA385ufZp2ehHs6cLaW2ZLOw1Ab5qaQFuGXDJq
7kZoRBJOzAN+3hndfaCxATAgkOO/Fczmt47Ir0gFVqyx2NEOs7f3FC7Q4VfpGMQ6enk1vJKbOZ1f
ZDLOOFYy0B2G/Cvf1E5ojLeorXcr4DU4EzmA9dCC+evX+RvMR+XqBrH0awi5bW2eoD6KulrpKWQa
bNVpH80MP4cCH3C945MGMGTe4iTOpf1Agj09NpNxZGdA2cEfC1KINtGjaIDIrGd/XZODtZiWjeli
izajLQoqMjIgHoeDFjtjzT7Ew9q1e9NySY+iRUVY404qM45afXtoiK3aKQuf+nPUdDIYmzlSt1QB
XsKRFCemKwSd0W2D1qUNWEuV90T/R2DEZxdyK00nMEv/BoKXyj/Mlwatw6t8tlw23cIpIr8QzDbC
pzchZvc1UqQn4mI3wBteeAZVvLyjSsZ/8aYaawIXnF0p51v98Ke1WUU5WCEqp9X7nVUuO9Eaj1gb
P1g6ZhQq23gWqZ7YATv8ozHdBhwTAz1yTCEsVU7aRdwiF72LMOWaHu2wN4K7Wp+kTBYND9OamcKk
eaxhnIecQZAQPkDLFoyq2mNkueErGOJTpBunab5gEkkmt+VY6T9KvE5lYu+1Du+AKbsmX/F4KQ8D
VT61fW/Xo6Q9tQwyl/hWJfpN5ekieaGQPSmovMzG1OwEWFqct1AWcZ1lfPBEv7iSql1MUBUpNHc2
yPegaY7xQIij8lryrhkrnbSHYQpKs3Y6nEMs9hxVL08SSJnMf6UrOIekZ3ktZsmT+NH7tX/ZT6gJ
yblKv0WmvEiNJYyjzJsPvte3Q2PFpQBZ5hgpD3HN2IQRiWpyKVmTQoTZwA4pijvNu4DxUblUKlif
ud0voBXGGn7P7GrRs8n/FonFHypTVIdLkBY7S2OrpdVu8l17cvgp+vQ4nw0s2aLwrQIua1NeTIyu
+PeKDzn5Cx01UC/UySazfSrTXSMRDdKgKV6KYpOutaSzcUkn4xLGf+fFM/verYTm6if4U2O+q7ck
thwq3TA7V37ckv+mT1RKH3pBfOC0nIYRyCEVJdg50DGjNrq24bV9r9PPbs3ilHuGMrZdMbKayvAj
sYxjGTQt5HMeUXzpwDsCzkIGqQiCYsENwgzp/mK3MKypwQKL10M6BAYjNgJDZ9M9lsV4ZLPxmGGw
5ryJ+FXJjO+KlqIy00sqQTDE2CFQkVDb9EOAsb/atzlpsil+X/rwnXkfI5ZMLnYGu7OJQ+yRWsMN
/dT08hZ7jtnyAo2mp86j13L1RWnQBu2hmf3TJMdWGB/ajNMlTzfNe9Fkh1D5bDpkMt2mgGDcm1rm
zgbwuqhmReCOQ+++NaIvAhEuYA+t/SKuplxyDu1LVvaXtASLsyzkUJiWv1PQIMVC19jTyMIvFZGD
q/mUUtgJ7LGFpLywVQq7c1/gunYL5fcsHbkwwXExES+fVMkh+cEFk3jOUVzQ4tlaXVFPRZI/ELHN
C1vCiMulRD+no2GLqKoW+q9TJLFXa603LYjncXQKWc98kWuvVOeraL8IEWznQMF5Gfk6BZW61NM+
D6L3n8ikFUjxDQZVudrZPQI50WWLmtyUM1vKnprUvwLgClmxXDpwtGqHIWH0LIOPm/RDiMCJRjJ9
YJ5B3ZvERbTiZSkkphLD6/jW4uo9pOLZleHuLUmr2ehnen2Fpp50bmgnM3lQkDVuDLzFCopLoV2t
pjm1vem5NG5J/zKvpHr7PtvDPSuOdjRd9HduXOmEy/ifGgFWMu4d3UHp+6wtt3Bw0u38qzpVvXGN
XTfmYThZBNRYr0Ud/mkF4QRzqBDFy9aLp1p/iNg+K7+yMbvWuXkuanz1UeMoWnrKT+qlCw7Ye7WC
lkKJ/FkaHM/r3my96Jnc7g2wKbV9VA1oIBssYZ2xfYs7ue6KOI3JmyQOGUz4qdmhC013oBRNwh9R
XKOk3sacuFIY0M4aEknYYA9ZUn/TYcitMAHi6fWqvsVMKG5MT/lgniSqueOtQeHmdmMiB26yU8/z
xJCcbEm9I6j/APtLee4z+2AQQFzzIU2d0484uDHIvggzBQ8UXpLA7tgMbvo+cAaUpxTlSWNLjQKw
FbTHs7LHnPyr3wI82Jk8mqYgcCbxnk7FQc+ws3YU9sz7kuESjvaYfsze8JVoqT8B3grnS/8ze+oC
Io0Cw5RW5oJVRyCNH3KpfIwHiVjeKSx4HkvTIbxGd1XZRt5I/c0we2WoumXVgv0od6Iw/Hr+q2Mh
xry/s60By9sO+DZmt0JTmnCOQ6+glYb0phdlaIKjSlWQzXfKHkzXBFIYmOibkU9AeaepTDpldIYA
m5K40hdsMJRMrT10OtGSycenBFMwZmhNKZfOz9ibKwP1HVCFSkX3NLJ6geZAAaV9iZqPlOFgUAkw
OSkjfHc1Q3waBFYKvT257jB80+r5yLVgs7jYdpvOtYK9uup3o741Q/1Q9REUG5/KdF/pqbQ2TRRf
29/ofwpyccKCta9fAJp5MZoNOiqyTY0Rcd1GESfhBNS4EaQqPVhpdhuN8L6mB0Lod8ZwPpPnOuca
iVQzAZk5u00YXrKedg4eeyxxCPer48M2OAs1472W6UJJJzqSNsRKDlN3UFLImACfrQZXRgZWC8UE
Zl8DES8PqlNvA3CwqlMXZydFpabr3MpsT+tbJWtXphchPo1+cnRAHAUREdwDm7njo/CJJevajOGl
otJwY0wUjsy7Bd10QF8Kei8zAVj29xwzbXvLR3EOW3pOwWUf6C9g8z462jpnpK7GDlUqun3B7lUH
0N9YpFfRa8QCuqHaDbiU5LuBrwyeK8sUEWZeI2GRgBz+f/P56uUIrb3dBgxM/Iqqfus16XK6V6Fw
OekR9sddtxUYGwp52oYJDiSS4mvJsDF9mCEbvkj+gA/GtqDs3bIbjxcsVxoXRra71dNgCa6yBG95
RLTpU7aLRzUWH4qVvXd66UrA6yMWSB2bX8K5s7wWoazbe1bC6db4lgyZewk7mm45SqQYm9/WOAI3
B0mWxcdC+zXqXJLj8bCUxHJ4Tg01yNlT8y5HHQEjiHwTzEeeSV6gmUCEUoceRxQpBoF8X4FFY/nU
jwpMENyP+HxVor+Cjj+LO22GlQLEW7EWiSOBRa92jD91U3wmXJ7fDC3VonCR4zXNpJTDA2Xtg7xW
RTdHzBNrG7byfmGjJ4psj+maUBc3yxq3VIqttRicUY8chNApP0QFaxrMHSnSXoC1wgSjPVWroefS
W2zTuKCqcIKPRL/zFp2ZPhd4tbDxDolQD8SDt4mCaaMilEh5K4X2NBbRV6rYsBkFNpFJDd1Q3dbt
6nNrcFeO7vokW/tb219kACGOHHrrihl68N4QaaXWLuyQ3lsA23AWyketRx9DbNwtq7mx45qaE2ty
RqVLvMJk6H9UGmNfrFE5zF5242m6frQeXUYxZ6zsyD+HewOBi0269rfrQ0YphU1A6FY8TgxwXVyR
kLdx1gHK+rgVDIrEHFtuOlyEeWLbhN57bNumiVHxJqGSV+D6KiIzgyI4O1BP5eowhX8W2B1SO2xj
RQGoEx/C00J3hLYv2mHf82FoI6AVzCyrS409ErVZFsZnHHrmfpQtSM1+QSypxFHaes23vjq9WatU
X/TwTdf5nsvqGYDy9St45vQ2hK+cy6KJaWneWmelBVR0+8JliV0vgDPcgwXrAgl1/2lhvz5HPVhj
f/bqn+nLHD8lWl/lhjYvBybGTPlM606r/1xsQ8HwB7hQQ/owUBNaZ/YEXQy5QbAm/8ks2xsHGu6a
090ii2wSMd8tE1e6sj1YqIurTpYENO+s/AZ9B/8BfaJ1jDPfCJhm8h0mOUKDTEGFQh51obI5LG9a
BwuUYDuT2b79SRDl7WaEHddemt8pbU9JvYCvY1JtYq8as80QTbvogLkpIEfaX336+YKPhCdCiJEm
X+O87Zo6LfGiGF9FXx+UrDskl1+dOruZJdwIXsvEzxoDNlcTDVVM0WxgtxYu9Ow5guZmAIoUuS/L
l7c6WEZeoxpHQM6N0pl/Zjq2OCxdwc+sdi5HAtccXlDiqxUZCCKq+/FlwZkC1cMF4HcBw6UCNaWD
mpJozVYk+si7baWwZ/kYzgMznyyxuDiBz6eAHXNAkZ1gGp1wep+GTDrNfwT8cJ7rFczKUnsfcpeK
EhUsCuMeYOjgMN7+f582tzrnNeILn9aOL3AAT6Bihnubx4kq+YjsSgLUcZYpPRHaVo8+sd3u3obZ
VnNb40KNk+ZaGly5bOo9oIaD5lxhfQUQCk6jiIc93VI95F8u0Z358wcbhp3+95e3wGzFa3b3izcx
WiYv5Wop9jP2pfmV3WyWuS+W4cd6Uz0mLbmo3DrN3rOC0SezdBoeNBRQwgsukv3en8amYIxOyCqK
CQrT2SxlB67j4rvP9bvyRVmNZZE1FUR6MnR6/dU7E+E/qN6C6zz/UkrzrlBugylKKn9hjLlm+fY/
h9cTG/OQUKkwkEMntA24YFXo6UyIu3t6EUHq17RwmVgQDK9f/+NVxdiF4bRLRmhNRNfD+qqr2g5S
qJxdGhmmp4UnVFgePS1Or7Hxr3UggyzSAtJh8Idj2WMlfZJbJHhoOxSptQ24Z0Z9XjvsgTA1Gwyk
5VKfI6s8R++clJeciaGFrSMyGslL6oU7AKK8CHOc4/0jkj8ioFPQsJ2IRHB5covOcMlp0D6NZ3bE
JSfPLD7xSJW/8JX1k/KZGu9WmNwbvfoMhPyaCicGx5gtbGrC2ntTJ6q8wJZJx7RkvjhmfHbX0cSq
X9WiQ+9Vj/YmfGddnwKmiakWbbQUXGiKOKwQQkEwfWEogUaPP4dBEVD+XXi1X+XKHfMOo2Z9fhsS
s4xrBUCKBV4itqZj8rBJ0LAt+0nRWztEXIFwGxSdX+scjxla3jboBNy9fEtj3L1kbkmOJEy9ryQC
VV1gJ4RFEF+aob/ATzqv/3ds8j7yvXGf9ukC0CkKzzSXqYDnJQZHuAIcDrZODvoIXRYXoAtGwskl
NtsTX+SJzAhlsDGHNW5IqXe7npMSTtyPwd/JAi9b9va9rJR7citwiIn6LOkm01dypYrk0FnfYwyC
vIs9+Ce7MAX6PvtwcsQ2JbFSVctRoNNaHmr36Wzcly/pYyqaZ6qMjFDdRv/+yrjo8KtjcWdT4y/t
7IepDE7Xxl/By6DjH/tOQvl9XvufLaw+VywjXSK/W3eW1CWZKxN44H2Gru32DjHMa11lN2zpISdY
gK0rANA5AxRO8HP/zn+HEGW+gntlD6+v5IG4BT1GcXMqGuule4bvCC/h4hXwVKd4s+z71vJE+SuP
qnsVJXcujze7GG6sKWbNApKfX4e4uQzHgfISvSNYwW4tn/DRAdsbzJ8iWs0omI4+tPTQvtSmozyl
9OnLcFJLxm9gnuZlOzs9w9F2ViFasB5M3/mvvyQsJuubiA8UfZwiToJmtCKQaIiSZ4XrX+fvOiCU
IEMt9bGYuqPJTzd3xyly6hf10rg7SHjO/Aj7GUwAOjnB6VRlaxq5wUqykvS92Ad8m6Qj0dALWtXW
+Bm4QaL3Lp9BTKUk3V3bczdYSJb6IdZnDkXsI6DQ4A7OH5UKR55vWzG/hzppGC0hWXCa/H8M8WvF
9qcjCULqvOcc7H/g2pnMfA+lrfQqf1yqz6wyPsvfUps8eLl5ZqMn2ohIPbib3Rfix8Bf+UGk7FVr
xS6gGmyAQCbxY3gAkb+yB8gTlUxdRfS4YvudDhKNE9i+95rOii8Bhc+uUUGitaDBab6SD2cuclTG
w1GP46sI45UrLmm0FETLFaxPI3/2f2LsioJ1cXJWiQLpkemTb1Rzv7oQM+sSCNs5ZKyF9QTrfaU+
TiAAKthG+cGZv3QqJvYqmSkmITjneAP5vSkZa14s41IZrsmyderOonDXPETvjOcXGSzpSobAu44X
AWv4K+XIHuQnV7nwpqfr93nTSdJJavXT2kmEH3SbmKEH18jAQ8yiwlP5FtoJ3pYXHFrfKCCRB/XR
flGJfWy8/FsO2Ro15bnlXgZ/fFIzsq6QbHC/hTMwL5TUypIPo2Ee2io9glHHyGgRXgoLzOTYAHh7
5Ba3U8qH4678m7ABoJFv0nKH1gkJUTeQdwXNGiQlKK/vSDyX2BzskI63ST7YWwuzSbSPqEX/H2Fn
stw4mmbZV0nLtcMa4w+grKsXJAiQAGdRg2sDc8ndMc8znr4Ps1aViypLU6ZZRIaHRAH/8N17z60D
iUoYKbd2tHyd59JvaENItj2+P8IKRRmsnl2NgaUPx2fXu3J7X581q9sy3HXICGDlRgDCdf1ta/Vx
+dafhG+UKiAyycE+YSYJtDQ9SqfStK6TwWS/Q+CrgAyz6MVGfe8wIjYncI9cbdNTZVjH7pDn9VnR
xKmmuKgDJ6Ga7XE4xPuUhkPVPshz59X0MCW0LVlag7soBMGy7FoZdBghcW+6RHbKpXU+ricmZiVK
hzS6DfNqnBWe0awbpYB7SKtgpNHhwZGasXVGi0zozwVHIQEEPl6CZU9jUQgc67C8ywbBi2YDwYB6
qO/MiQr+RThlcmE5BlN0pjmcNHCO93Z+TrbfBcIXnAQoA7uC7jTdkU2Z2MN6XJ8Q6da8vKssV/w5
T4cugzFmeXdz+DMBJazfs9UM4joNMuLmvVwfdMc6MmCjFEEeb+pPScpPM6QwYzrKqGFalrstBsaW
CTVQDmPu/AJzLml39HWXTzYYyI/keJuNng5JnQmpDPQWpgzLGjwbqs2UDN4YnX2gXRi4XeddDlwH
Is+Q6jfmI9CPLORDk2jn4MVgKWYNHiE66xNORhWJAxVIZmLkfdsLrQINkZEL8NtMDq7vCuSRbGgO
IwMlzvlPKfJfzn1yvaiKf0e/VcWRXINaDef5mf/wh4/kEIctwmIvITIDHv/BPaeXRaTbh9H41KX1
kLVYTQPaC0qHyIb6M6FeNMSNM0D0MffwpfffdWCwGcvM3CpmSSu1sozRqPAJnyDGo7eUnJ8U9bR2
7Btw3ZMC7gFrsC2DsqPwslLprYHAQHFkuqi7BLxl6I+zdOg26xHhENoheclSg6dgXfJtb8/7IeGE
NY5OqLwK7DqlNHtPjuWISkMVEABux3jgjCDJLWTUebSiGiEl4d32K3i35G509dDyzY564Q4vM+Ni
5hf1V0ixtpJoMGpST4GsFDLf/5FooQG1XDIPIj0jUTFEnH/TO1PAcp2w3fGXjCfCKQ7dAZxrFGPa
yDt3rEiJ3eORSQrmzmk7q+sD29DL051FhZ6qG1jY3pdqwQ7e+7J+zmPdnQj49iRqxwpwOWGBaPNo
8f0QM30krHfGu9pEHxtjGB/R5j4RrClOykBWT3fmFWuDmXkl9B3DrL3SwsvBLxF8BZ15BkGU3Cbm
qKooLhTfVq03MG1ikGcmzKVxiI/VFgtYTXQjgRPY7MpD8Qsik5/TzNfL5KuBF/CtRICqgVfIJGBX
/IyDOZ0sS7qz3c5G+q6pyps65G/mVUk9AR9XoJ7upUV7SVzYVhQ/2/S0yeqKMwrW2kYys7NuhZfw
S9TFrZSwoCj3/kStBFaoeoGEwjQqSz1tbfjUN4AkOFfSGj1eotTa/giXuJssozMO5GUomZFpWwqW
ptx8kgCpB7/RburfrKmvYftdmdb789gBCJUsSP+tSJLXGfMmsjm0nHOVJhoJx0O4+TGIvqNSTrY4
X1ClIfFMFBsbEYiUadNhJef5mckJ90fqRrP5Gvb5dYl4EcPsMszTeVLWU0MQ2BaI0/FmlrSA3P30
MQHxLO3T3+G9XqyLHc34eEEuQotn4h5wte9zjyyex/zqD4xWWv6CuYTB8/p7AJGgwdwom/qSIorw
LS38DRqSiLxLOQZACirCBOmzO0lPxifoOivCMEf6t6rdlm4Js26ejgtTz27Wy/tsaB5YBo/mgmfQ
yGTMBv174gSfV/Oc9Q19vtOQuSrWOU5+Yomv0V5GJmMtclCPfkWFdlp20ibuu0f+Gxv+JYr1M01/
hxIhcAQCB9MLtn+uNUGzforGoIR05DSb3sjoGvKb9Xf4pYYLEsyyLSIwYE10S1flzjgxw85DtaS3
1lwRX4CCCczhzYr/aJdycBoktxUUWHGPm5zSIlwpl7tSaGd+U+cVhmxRuwqQK6lK9vC6VjZGCIJH
jhNGTW0I+YacKfaN6tHf/HdLrLMg1ilWknj9x48YSGNtFCGlzOSlwjeiNbuckJg0HSrakF/kGBSl
oG1KmN6PcIWXkIdMEY2VCwbHjtkr+vZQE56yfpnubNP2HD8tUdeoycBDUoPYiC3td6ijtdZzg9V6
XKn1xmqo/PTI8HElWTVBLO0SdwIY56du21voWlvR7nDH/BjMUqZUS8U2RjMy8zAzy16izNO0+iRA
yawFu6S7gCBvInZQ5qw06xIMKZZgnYEQqm+oCR7YjVFtqMhCJBgBm2yYF41s08wN3aTYkTnYN/Bj
G2RGDEzP8KHUANgffRLMpYnv7dxVTsxjKIdgNbENg36J+b1tl4QA7/pZ4rQ2+Erqn0PFsRRXf71+
NtRjJ//KNLp0c+8tvhqr3Y8ztzUw964+xu7IDWGKhoBu98X2TGJSvUIWYfLOPwalW0ZlIbpFXyvh
VKClp+aEEPaAdradixMFbwHU5ELhW4amaCoGhfTxjnq4s2Ix6eI2LkjQ/liNUgYljvWuGJBBzHPI
Mcjy6VQjbLIZj1I0ehqaYD0n3qrqu0it0PjwzjX04GU+2JyYLnWtW7FsyRsNM8XAcE27ada0+6GL
aCUyJ+JDC5C+POmqsfs8tUX3bvnLThvNm9k+Zqh78zEmRj8n+kX+1ZDyLZALS5c5risqZDfP/rCS
mftJw4nXsrXD8lYxsjce/NpcabLPyYI9s5V2gzzAMzwV6uqv5Jq6AkemCRS/PU0hg284yonMFv2Q
tKvxUM+tfhUoThj/bzZtl6zDCzJvytVMc6aLgoyeAsYfXlKa0gYWAMlpuR9pVGZVvTefFmbBM7Pg
lC4hhUmwbnNI6T/jKXpyWk/ixd7lpEDMxRH1cpqK7oisb4NB1J8iX50fSog4GLxjy91Qdk1wc2JI
3kWcboi2LOLwrpmLH5Z4LnT3RzMt4zhN8C21sd+1F1mLvNFuPVnIXudlvvmlUvj3R29lp2dQ8byc
bzKTpOlQXNWJxqZNNnFY/hzS4iI9HWX1eC/dduGsetHQpws3B4ePrXpBxe8yZxpVBszcAPrnPeJY
mMV92RDWb7nELV7Kuk8IvsVdJkNsaAnjGDgm0N2ob11uc106WZq6qIDRZRzbID9BGapJz/aw0yY6
QnFTPzDrntRlOTY8WBZFyKRGBoFMDFU5XYTzk18596IfK0P4qQmFRPDss1PaEzSFU+Ybun6GJHCJ
ZvaK/NBwDynUkDMh05ZgODMi6aSduuutGokwdMJkxa3ENLupdhLxopnfXmqCHdmOUPT5SOe+cxPQ
hZZhuiuWYKBAhBYMfmAgZN66ocJGYvwb7w/5xdYPrSPpIgg/w88BiKrMXMoxOdtSruxFZ+MJe8ty
yHOdP8qaXxvC/4zOsxhftVB/tUSgWYduRvknrDFTw0TyooapPaIg9yjIcjoe4PfUwHOtlj6p1W1X
6xQq6LhwHxapA+lk+PNB3ckJ5hEJEENO4wzusiY/YxplXokhehmTHSB4OBYxzryc98zRPlr9T/dc
vpWeJYUX24bOz1ggfIKwCDsA8mK1fKWbuumbiz2Cs41P0GOzGBX9NQPBBk2yLKhU+U6J8vjNL7Ni
7MFhKhQLzt+O3njAh3XsqavmMuRwKAyiKzlu/IGOi6I295OG4xtsRZ/iWkpjPmZ/lMbD5EWJFYhG
HEdp4hxcnBdcFZQC4dzTeRw/NSM8SO8Qi7MRO4itevOhKWYnmzBZK5vVYlrD6Mj+dpQaYzEHu/rQ
H/ujnhjXaP41N4zWLezsHV4ihNjENo+Jg0rUKff41s7RHfvPi0jYQpgk9O9qjvaVj/suXV8JOz6q
dwXSWvGOwT1kWyBRNQcG0aIsJtA2XlMs0Hn8F2CeQeCixgUtv8dYvkLKTIqHwMoyFMqL+bOJecXf
Sy8dslNUrW4N71EipTaUhxoeuApOd1AOdcO7pH/SCaB01BuCazjI4SYJ212kcbkzsMeVk6NCccNY
xTFEQWppqZhShduAmpBwR/U1T2vT7vtXGVNxTmtebjh78ssyr8tLdVFV/TDmkG67xVeWhnXk1MC4
TaQ6aPI+KMEKGvk+nw6JRDnfcYIGfSgHZ2LcspXpvxAStUGnaMDK9DP2R2MIlo6E9MEaqn06HSJT
2TU4vgUOHao5QbYUo5tEuhuy8bpSOJwUAlacj5Wme0Vkq8Js1yupI+7xSWSnGZ/IujOYCm+noxFP
e0b5w9T6BuN0lHuixX8lqHdpv234T77+fgwnbDE3hMN77loxgS1L+qBW9icHso9++e5Kg1JpTPSl
/N7U3Vs5W482SDp7x+hoZ+I7Cunjq9NtbgqnIOhsSyXKfu/MNyoK0DYAPs023bON8N7fM3qyh5bq
L66Mx9lXumOLBwO+QEsdQd8d7bt0bi35CKj/yIaiivJkQTMswfv3gb1banGeE07veEhGa7gYdjDU
nwTy96NBqJ4udfsJSuaWT6lQsm5lGNLeJpL5tXDBnhtxyhCDRj0PRHmRLPlqh93NQgr4iacEdkFy
YFUBLJQdIWPio+wtuFzsHPhBGnK8lvGdjxaIL6JDWNJacvoV5vj6Ft8tfqT4RFqOW9JUo83zYmsc
OVat8nRUTw6RdQfwXrjGNLkEEyl2qnVB6qvkmqi5ZcrkVX4zFPCfIvImNA3sjMq0S2uDoDFeZjaa
eguctjDgvbCW4STDAQs4fteIkhsOdWY6qkR1LS742Ae28WzXtBJFApQtELtFmEyJmxvPruW93aLi
bY7dnJ7qpjthtZMZ/Kl7rUHCbOlyND+WSaKAlMIgaKV5Su6qJ6CzMX0rkxjldocfRiiMWls5pahU
uI+NP7bhQU03xfJkNB4b3T5hrj+tFSCKPQMFm4YhU4UnRGpLfZnXn/JLhB6Vokf1GBzxEQ+H9x/F
miY2Myd7j+Fti//+UhFUgqG6trPTxaNfpZ6EhXfgCRSHJ1oXjNTW6wR947+Ne5RZtzaIrQeu/6nV
N4diiyssi/8MExnievCk6c2IGaxGPF2L6Rumyhyj9ztgqhQ+9F/9e0mnXM0dykA+thLVqXEEavt6
/TLPYKAze7wunHYXGHa25XTbFNRXjt/cYlooO4bM29mNRH3qTe8G4MFpK9h1JYjJgo9BfFrquBfU
pM40wSt4YFN7dIwLAdwlglW2TUHfDGr9L6uYjACwDmwkEfmt7DNHXinWrRL2QcLMz6g+RKy/67r5
VtjYm2yaRPjOR9iy5JAmhcLqsNkKeHorn7iqex1Qy7njBkg8tt7kW8fMSKNFtZ++4i+gJssvbHXb
weHLDDJBZATaT20g3UikaQHLBVUPC6bEwSbcj7K8dyRKE+BwjDE1bBo7I56qlX17fgYfnaxNH1Xe
PcKFSEcIp9V01BQVY0ddB2IKwMBRu6GaYFGRfPYVPxkSX/LLeyNN2w4hVM+HQHbOkZo+iqS6i5nL
uq1XOKKGmo+Q/FnVWzc6f/BS2U+CM/ZDu3LapHgv4+bNAPRgrVdTVi/4m6qen0PVNg3p1yFe/FL/
tImyEJ3bdAktOBYe7ngXK686k55Uu4BB84gJGt01ERAbTd3J+BAo/FQ6tv/RKeMuqExih9XV4sET
e7Ce757mGTuKWKXltETdRaX5Qeov+mUGojX8GsflVrpmYONvrKqv0DSIO/3XyUlLIbMrHeVrK9sm
Kiv7twbsaxmo41lCwlkbilH3KQ3p49r4akqpQV0FSURdAPuNzKExGi5DxGSLARA9SBVsRYNb12rf
ufc4hImcciD8F29WQjBZAdAAH+EJUlSbeFGbQuzHhh25C83JAK/kKXR7TB2lQmuJXO6ffbkzM8ix
tvbFG5ni/SoyWsAX0gbKtsVdY5h7RfQ7RpU0pWBVf52JhPnRe4u/FBZ+Tzmu+gkfQ3602p3RyC6N
5Z1JaxolNoLLNgNf5qv6LVgjFqgVXKyChwTdZm6wphADwKS2BV2wLevW/3has9pDRao9UUjMAHzg
yq7h9M0RxMoXNK2IbU/hH2mAZXRyUMmHVnyb8FhSopi0CXEOjvObFce3IuFVBOBie2HFcs05bOAc
piCAyyaCIbWR1kdLW3XW3HUKoCaFx2Mj9aNrZ7/ICnpjzJnkY0glP9bLo/y6UFaxmMAb+YqS/WAf
LbqKGngv3ACreDoqFjBlqn9V5RWiEwLRK5/hEi3BtOB0kinR1Ed35JurmGSIz6yiuxnCyDMMWG84
NGGQ22i9dc4iYqHR33EhHpXIB4sEDktAERJBD9ubCQZYSFe1r7crFhhAWRkxIYOC2goqjsW19lp+
aYa/MuCUCZZUIU4ADbhBzCjnycrrAW1sE/uvTaPET7MF/3FLIKH54tpLhA573Vuaz3ImWWjUpHmA
L+mbPxZ9f4cWO4tVvgJQTwrDHfcYWi0CDwCDUfHCyUmwRUx86U9bRFF4jdjM6HmyOgaTJmE1pFhE
53JBgJlrf2t7+Cw/IzU/LZIVdLgs7aoJzEBzZvk3gTc3p36roX4rLJLLCOiU81mP5bAgs2ooX5ze
dmSysiW6W0Z1T9VdSA1BzNUtkyBy8RaGi7yRCcbzMYdlxMNb7NJEvhWmce3r6Ip9X2QfVS/cib+S
dbjOlp0KZbTDXak11kWs9Tn6UkOiQ6gwKhLHZYBVBYJ1/s7651lzp5hzkBG2HdMVFcDmEpMFnSUI
FBDEIdYck7Qh+1F0585CkVF+28lXNudBbutHq/pWKOio6aMc6AwnWDEK25epvjDzMDBZeBfrURNQ
xVwx4O2cGQCYJLeuaf61Pm0GlN/YR7w5rg35X1NGb0qY4FpUWoz7UshPR4+DWzIH7j6E+r5vSscw
DE6oIG1mfuqes/9Sfsht95Fbx6yljLbA7FzeZdjNXRUFGTRtRKvnzzpWpK8sBtoZxLD1CzeQnqtA
9XzSKlyQpW+C3DS+k8mHQKEWH13Wc0+COm05Zfp74s4IMZf/43BVEusarYRw2x41O/RLvuTc9OBE
E7L3pQTKbMLCxTyszrx+0l7iz3juXsGxvlpK/vo0aF0XLQe9TJB4B/nSaSAhoiY18kEqCq7B0Rb+
3UDD3Yvyh/rgDKBA/xlGeCzI4MNvdWq+kr65YuofO83bZ67RIZPRj2rm67kj/VCrUE+x5k5/cRhs
wq9qZQXXMj8bAknxCDSMDWHyrTRhN1R3BaAC4yEv6c7CCS6wZiSMOVFDJSKBQsD9oERRgBp+NQGF
WCzfdBxzbWzi0O9s4dcyhyHJiUMpEPGvFKgJ1Rjg/OzK8k0jxxH+fG84mDRbI5XOnOkvHa9hj48i
sgZGv8DWLjzx8VkGSdYs6Ukwsn2io1aDNJz6FsFfOtZ0WdJmPYBrD6lLjzyBTG7mkLt9TKs8rzRr
SxEr8RuBq+ylgAdaLZqPMIGWuKbvIMw2AovZuJKKHi6QpwQzIUwUhBjkb4qxeryL2vM68yj5V1fG
d7g0yPm0grPPGNTDUL7sZwyUQx2EFivlJo4Zsj+m+T2HpBM1/OIUQIW8tBN7kCE+BkfDJxK1HDzB
R6XQmUNqwRgTdCjeT/+WrPDIo1AQ8ggvfY8nkJ4TW90nMm2GjMttFjD8jsXvIs4vsfEzn3+J9lTL
J6t+WE83hspWW0iHhnLLFgzd5MTnStServ/mSLLVYGLZWCF+ZPmi2KpcIwfbVNfbvm3sR/3LaMEv
zudszQOZtApuAB+XdsPOSMsHCuubHWbQ/yklPeZZFiThu9l+EE7aksBx5wFxNsFH4I5UUiVt5slU
KCsU93Qf0M2wIA7uequYStvzTG3IXxqjaXTapcZItRsfSZE+MDt5Gjcwb3C7xD7nVXw1n74v/OAy
s2Og0PZZgo3K2/Mkm3Bl4nL+k8MoQ6XkqA1FkBD17pE+p61dzUftLBwJw/5KCwNl1c4ho9Srn9tL
ssvZXKX8NkGLSQoSkiUFNTPMzp1pGseBXr0yoY+JXCyl8I0gSoENWArtYFkqkGLDOT0oANMHHu70
X9H3PJV2WIuyM5a8Pg7PiwhPMX/USHOczHA+Ufo9Xk2dRtHcs+m2Ko0vZpMRefUkpof2c+4yAsAw
4sAeW8RMIcjsBkcp+mP+dlRVQXkU0q7RwxKzgtGkvqrkt+RMwCZhg3sKRVpAjbAEWerbD61vZJE1
Ek4qGozlHRdfwRNLo+g///F//t///Z7/I/pTXRExo6r8R8kIsUrKvvvPfyq29s9/1P/11w+///Of
wtSFKcu6EEI2TMuQLZu///3rnpTR8//+o147kTYz6BcF42EPyBeexw5EZCd6t/gb8fwk8JYZJHLe
H/f5IYX0Jva00hxGJ8HgiBl020xPc2p1rJr+iMXHj5KtrbTHtMVKE0dHSDuWRmfOdFDinFZGc191
/Z6hCJnCS67OLOmMo3YVUTjtOTbhZk8M2NFJjJWAWRWqt6hc4ZLagC9Pg1axMUqQXbGTU25PJ7l9
1oyz2TPsrCU2yZ1aVVfRZNeJNF81Vqjk/aXvgsaML6Zen/8kp6QvXIKuLrdr0ss/LYd1qe32xl1c
k4TXRXkdAZ6qUugZ2qWYqjvEGfbgKafHxgpRr6AQFdDf+amA3rX6DjGGXKJe/PQse91WH611HuiC
9rgrb+c0PC5yvB2q0FOoQlNG45IZ4bWrpZvhNZa4RhIPTK7cqpTAPu/+jAhFdfcNRsbzvgNMVblK
AHnzRxVad7vtb1amX0qZkUwX2Ep6LPvxNEl0L19UTbtb0rAptTZYDErT+/69eIl9iaCYRFDM5jwX
WYAntrcUNEgs/NvL3CXHedADvZqCaIWOexV9f6Y67SQdaYTAm49WIfMwhttAmXLqgMiVE2W2mWlu
1is+fXhMXOdCR4EBwOj5p8z9HrwuVmN5+J2OXO89/IjZBgga8RSy3cG2J0AfEv/9nx9oTZP//YG2
QEcIS9VNRTH5H+W/P9AlyXkZ6abyS/y/tWO9ii4+t415kczlJuH1qp/ePKYJKJDhHyM0T7ScX2El
4+ERx+C3TRxWa50E53pLAF9tZyJvxTsDRGIEMJoiscdl7nJPeZuvJQ6OkPBHB1hH0XhZ272+2ntH
b0PHfHFUfj7aN3VcUMrLcssKAJxgXQo7Obbf68UGpKnBGG1ajtqqJxHX1ikzb7WdxUdsMMQKE+p+
2RjW3DpIOTa+2zwsWwjjbyusL2CvjRGo+DI4+AJd4ALAG2hbylkrl7OFmi5XSGNWTL+9cmqb6IRE
ejy5JrvNbVrqdwEKUtN/a2r1ocFIbYncMQpqjCPG5CPazXc6dhdlsM/Nkp9DeT257SM30NN+Gu70
y2rrQ1GY+z7uYKfZFESylGGuqzHX0YWyySp8DPR+ORwerdLiI01cGdONoghXzilbx960yBYAinzP
+eVGvTSk9D8r11P+QVmca628GMl6KS31kprqRbfkSyrwM88kQLJmJwFchsaSsS4xh1hawqn4Kyb8
FQX+CgQZd0g34A53wFC4JQy7gVt2aulshdwPtjp8gQYS5zVnYk4L5HOMfY3pZ4/G1B0h3nYQbzVg
L/CO6Rni1rbwtlZ7EBEyWK5Vlg8l3pQ1NXybFB5nN0C7S6DTs3R4cuQKWLhm97xVdW5rE0M4ftdQ
wai/cqJROeITO7+rL0vFAogBF4+03A37DtAAa8RymSeaOZnn3UVmHxdRnI1P+aVteBHZnp+tijnI
RHXKLrU5XVkt+R5bdPL8rZCJPWnWxlR0pAjYFQVsfSgBueouknAZ6XtGXHgF54ppNpCIg5XtPH6k
yYwiJfy5ih/doL5kV/NWmePbT8VfMaY+QXaoJtwN5Pk0gbeRKOV7j2cLCtqw02qYpxxCuLhyvNqn
KyIsJx1audf0KvXSuRp9zN++rlFkYtIV2jJ/GPug5ewOsa5AigDJj2Ymo5lpaGb9KZQ3q9x41rQC
1DM9zhd7au15OV+fV4lWbLPQclV52i97OaCG93WR87flfdl3s3noIzrBJ/NgAjGZI+0gqxC7ROsM
IeiO9aNVEMfwyNjTPTbKWwyJNqv7cy8HvyscXGtbbDPTIti90cTuf16hVKH/2wpl6DSZyZpi2Srd
35b8bytUmqq2UfUdrIjca20/wh9FjeveKB/Uex4GY9q18atFuUssfSIr4m4mXoTB3MJ5b3GMtKQG
ZzyWO1QscIkMRFHYoR7W3SUOVyxkG+ZSeNCZ56lYGyvMuhoH1IYDqsQBVUUIChmOqcNXVL5UuXbS
kwS04i1bXotq9duRdWYAIxDywU73fgTub5a78UlonTlehRixW2bNxFIHrkTR7LUrcnTLz9PMALXD
nZhO2U0jjtgl+Tav6O4WgFYElpmsPlYnOoNzDYXkS0f/LG7G+9p11D8xyqFOE0hdM2XXIpevZhwC
c/ozM4t6NHQlRI9uyh5u6qbS+oh2GkIGQcGIuHD155AO7WWa6ku8lpd1BhOnjS5p/VumyhzLZQ8s
BwjCwWKoJFNmRMY2qrbjnkFrAhNQP+B7ysv4sIAVtDqPszX1QXxuFEWSj1zEszqcviSQCzT8slis
dwX3GGClWRkAvDBrA+/XfCxtCoaB6kj7ZJSo6OVPIyFJh7dLbN5bTT7ET+xvU23N2y5qnVZeYImk
x53AfQg9aIVhMJNUBOCucKai/uoo8SU4TEUcpopH1M37XKWXRwOxQXpKX0Kv01Wvw/5oG6lnx8Kl
kQhzWoMYZWz9NJO2RvQYZtVtXEtmzkRSdx1HX4vYl/ZEptPta+E+nabPK2qSZpd0oc8kC6+xv7Zk
96r5MKca+oM4xHyVJ4XPEfOdK7qgWFHkHUhtuHo6lKTImfY2LYzhXbpKY+NFZOPNo4F5Nxr2YZW9
4AWE8XNtw+qxYH3EibGpPSkBd4hPwoj/VJHmJ5Xt1/WvdcK8ai1Ut/KkM0vpxIQyggrZvoeUyeYD
f3yBi4yI9D4JnUFNL6bzXD5pHcIjweHFyvVjn+7CWb1Q3FHofOedU+OOrOcPS1j+//JeK//2XnN6
xq4AU1ezTEsWpvpv73VUVY2p1rnYm0a0HzSxzxOVXXvw1RvCNWNHi4zDvMn7BmrQU/+EFwA/WWeG
IYfubGCNgfjOrMIZeGjk6vfQUD/Ock2ACS8g9GcW9hhC07nCn6BwQ1U8c5MwzNHY8Lh9bnnMovrs
yKQt6/c1Ct8U90RG0zdbZ+wOBc6RJloOTVNj0YjM/jVM7Zfy2s0DKlV6LjWnv+rpSBkGuU0j3xlU
x7EaSjN4U/SQitxUwTDNkj1L0OO9ulk/7s0vJVPO8dJekEtKe/VzhYEtU/xRWA/qFDaK0RzD65iP
F3suL+asnxepPGOJUTV6AzOAkDkKnXIg3H/Qfzds0ySpdyZBrviZuIY3vgBuwNT5rOmmJik6vNc8
bm69a3tO/Va0H4EPVUD9iyMrkBcBL5uh6F1o9IsWikwx7EQMwpSMMgoufy0Vjfm97ClEAK4fP6e3
qmvSM5qrjGqhZdmSG14WdqPCX7c/Rdt54htGR5CfJzypkFTidWfmqi9k2WcwoM3pQe0qf2o5uNd/
O8VwTE5GKScjyVcTWMfY6iJb9oH4HsLAWoMuJ9/FDQcp2cm44VRlvuvooS5TaKAkF8W7bhd30gub
OcErIYqHiuxrdZg/9rW3WK2Dolsr/KFqUFlqkJdKkIZzQJZiM3VgrJmWpTQbhdtcIuiXPlI5RljT
vSThbeNID+7ILb4QX3bKNWVs5NOHYwO3stBZczrnZe1zwjoYk1xf1P/lPdGtf7ty8p6ojChtRRU2
m6AwzP9+Qu8WywgNgQTItIhbnu7YjETpprf45YpPPItbh9km0w9yQ9o9yv+OWUcfwVVFTWhqyeeY
nBvLNW7T+0zWATo+t/xhF1ePYq59rJFiok+0nv0PAV7/YrygwszCl7S7bmX7J3/efMEYJb4WkMQl
SGIbASLBV4w/9VlSm2j2c5E9FHF3GMmphazZMzRUihue+6n9zB99OzKBpCdFC/8pYCoTO5pOx/A4
6S6pJTd5M7XaU1pSPACYozhAVQm0Vg7KUAQ0lwfrSiKyCYOCSL98bWZYSMlmeLPXYY8tcD+9jaIJ
ZDPh785+OeS+GiuH0gA3kP6yDexohvCms6pZTsydy+BJSkoomN/u3G9tQo31sschpA+fI23say8C
5lCU3o+n6rO/qK+UPxQv5J9RMhSwtAc1Wh+hT52RXcUEklQPC04+rbe5leliuI5UA9klh2eJOhba
KuceQpi26zTXmNUbpKKEYCzOWw4CyvpbbZqdLJG4MXh3m18rWzs8+4OaFf4sJr9CZaBMDy8DjIp4
3zyr++w4WCTKi6p5K6MqxXPjL+zMlmUd2ul3V1jMwOOt1TbA4/apjQSxTDR6pV7aCeT4FPrBV/Vp
s4sUN3iY7dC5dB3CpLPd5UmNz12jOtht89adagbBSnI3EBCG5RkVNu+IyHcOFE0UtOS4Q/Oo97q/
ysQN082DYNeNFsl70St3KgyweF0RIXrqWWwGxd3IrYPJRt0jv2o8HKsnFQMjDeo54fNN014ciOsW
DHluEp6VsonfaQ17VWmotXPrnJhHaZ5OEtXzxa98+KMYPN+bCFWwlCdPARTI8H4F3dYX1d6YiYHR
9qjGcgBZCe4P6Vtn0nBr8Obq/5+x82qSWzuz7F/p0Ds08CZiuiMGiUQC6V3ZF0Q5wnuPXz8rr9QT
ulSHNA+UgpesIlmViXO+/e29NkRuIgmqKPMiKHBZHBWqNEF7bkhStEAIyRYP80pm4oxRuuth18Yl
vGBfoSlGwWc7YNs7mFZ/KXFPHUwWrWSpt21PLxmhK3UGa7rBy8oMMEjaaxBFb9ZmwfMh7QqEXZI9
HYBEdNqRgyoSXnC1bGR8TmH3ik1719Gmlh3Vk6zmDiWFkbDs4zEh4gFKDvoawiwdXFuc2ixCEaT5
CBnw4YNBX9P0xXBipdXTCKEfwWPzSOOk0rnpGwfgnD3GWHzYThEXE2ufgikazzaPVG3Z+jXugse6
imgQ3om50fZC3+3LPtix+zRFVMt+vtbfiT6R5JDcahaOAyNjQNeFBBu2f5mtwo1rlQwiVWuhX2MB
UUFDQ+zPw20YikRgQyg62HTle272Tyj1ncQ/EMxGuILlNMzZBvieXx2ap2ZWPFMxPJVGH+FNSiwv
5KVc6qtfMyKrNHNfoKGKH0rd+I78WdYtDsSfkAs01l6x9PhtvLOt8DiY4fGX/Bn10pYT1i7D6UZt
tIjhoDgAddPqdeurXbALtB+pC90ImFJ5HsdyGywAFmKW623mlXK7Wd7ZSqncGuPOlR0lk3wOKhL2
wAckicZMZScUtN/mVF1FOEnkT6Uqjxgbs+UkDem5zeazGulnPAu8UPvUK6Jm1STTNRX6q0ZtJKRJ
sUFlMaSzzJq8muWjyXbLHoQUlqG81TBiW+6DLiOwHIS2mUDbjD/zMjj17Lz6VUPlfUpxqSJ9dxPW
ejh5CJQc0sAh6knYkWEr6Uk4Sd8qAG+csH17FI/LWwxZJ6XBSy02owL0jqg+PXP/+tanGY9b3T8I
qJxmimioksxZphiI7r/d+nJa4dsoaPGeqODZcjRFcZtjNgkesXMKkgqd4WDxtVOx8BLFIbZYvn6h
Kk+T9mzebEW4kO3A0a2wayWTlbaHWLpECeUx6nVCVNc36OF4GEc8jAoWRolnZp9g2cPHJ4ZOVt8r
rigGm5eYTOVAaHSeF+IOuJOxaMdXmrJ0amvnWxq+yr+YKMLRaZ9Z8iWSdCy05RTJdrGvUUQgszkZ
1QzaZXjtWu1IBThFyQ/oyCtDCaDkCiONchP2otAeOqAGZoTCQek6nJwBNMJbCRmqA64QD8ea9EjR
qdA79qwudt2XVhaPxetubpR9qg4HjPHAFh/M4xqFpmGSwlYRE5vqcB3p1rr5Ai+6LM58eXTgyNLE
i7bc6tDk8uQlwKf/t6299KU5+MydkYumVNA6L+/09XgZ6Eh9JoqHW2V50/pqrSfAJUN4xLjWgGW3
m8YxEUjatXJSKCkI+4+inXCja25PoHimRGpKUP9fOxaz0ys3lCygMeM10/szlMNr/UsJhlMSjifj
BKf6kmTKRQdGKPqhhtrAj4fLMSxh5QuZk/U0lsaDb1aVP/F8fH4kW+A8sSiTzvVxLNn4FlgspXce
VsdIm/eIQVgwh3RCgC4xmEZ+Z25zAj9z3ZLuCLbRNO6w6dbMq7T49V25k4momdwKy+qDcItb68au
HtXdOKi7fDWPd/Y8d67xz/khrPeJhCOC87ihQqYmlkHqbVtRQarxXBlRrmhxYO6a2C7S/pCuUran
QeKAQM25cU0tfTR2NRiHpjcOVikewEWsehQ5TOYJzh4AAXaI3V1IQlaJxksTu1HEDm+V//Tp5OtV
AzuRamHWybj60sMDZ5xu7Ep718/mCJ8ejgnL38itEhhlC1cGM9suw3MGUEYAZTekr/D4nMyMvdCc
Nl+DR9bPAZgV+IGUnYrKPFrX6QFAJ8zPD1loNyWeWaJDaPswXfFdWZrpiqrsjkTVsF8F37rGnn45
Fxk5uQaUV8HXeI/pc18K/lgNG1Egab8jQ9VbxaW3lrMJIaSAAph3MGlA8ybrPmzcx2rh51oly5Xo
1JLBhOTNYEkHhvq9hkiz5n/62a+62Z96DoIh8jbYovkKYOaiyVazS724/FC/QETCuOqFdAVXM5fm
JTaLS8U9FhB4CGVy0St3wetK5KdRfBPY7PiAzVK2qULzkwEkS3nuxERUR31wQjQxEzg5LKdJ8fu8
3yZKtgMJipl2LyjRodOGg0GDOuhP4P07qR6P5tgfM+h0ITdDgrRZ5IVTsBkWfdMY6AX5SkR+KJEf
uOjxgySawanTOkhof/Bn9EVeax95+Z55DKYPZL4tXfMYfplRrq0eZYCnN5sbphTWJDosKrPcG0QA
8IQwS8OhIHwV70X/RyfMpHZEZvN9omk7/JR7q7lStsP3G304vRmFepvM8inoxOewpYxFq8ioHglR
nIZoPpX4VrQ4oKVyPnVTfcozVkEDAajJBDW/TpXeiytqIIRjYe4sjvdBL3Gw6VDWatdITNynbDrz
XQBKoYpI+4ynSuWK2LIJNUnTO0DdETB1BLExsjtjpWjo2rriZbxgSzZkARPmvB4oFo06qizLxg25
nsa56lZSuGEcCxAwM87yUCtX1U82kXoQVukpeBke4ZjtVODF29wKI/MnyoU1KB2aqG6z91lYISpv
Ku2myL1DstPta8C8pfcrJfb5NhwiFkGlaO3aut8rkrWf4vIwSwRo9YiNw3wwa/FQ4JCpz1wTzig4
dsQdjIzrKk5hSTeL1wHnBCGFk7ED358A5K25vyuw1UMvnUsvFOjU6BcvwIMRO+mpkzOf678/G62f
ENdhalmFLlgfITplP/Rmjm8VOhHPJtWQd/287EBn7YZyrw3DhqD2xipWwRV74z0hiqldh+QYm9LZ
HPSTGmqE8cAC4c5NO8Jy01rE69SRSACehzv1362TZPP3452FmcrKhI421VD5Jv55WI0qSLddDg40
lmFfYOOpQ98IAv/ZYUG7Jnq3KuT8UOQlLI76kqlrzQZ8YK0x2nBqo6CqbpvCgZmPViFcejG44lmR
GtapXe21JhZD8BgQ5PBCr+OjiQOhxSVvGNLeigdACy+9bvl9gLMM6IVUC55ZY55JrksouvSIZveM
Zohx/NDTzBt4hza8Q0WMGRQGpFfJHTWEJ4ZLMTqwenNr3DtFK7taRd1evy+bcVOLvDyr7CILVD63
8+lUnQVTO2bCp5JqB6t5g/vR1zu1waFVqBuVF7aZJfZCEi6D/TIM/TmueDmXFY1aCt5sy1vojDCR
NyF4nhNlJD5FBmzBw2ogVz2APeOvaVbZnU7EAvtznoxnNnbnaAhOOeVSNd9zs39rWcR2seLET/XT
lCbUUqMUqm6cYndV/THiiJ0kn9bYwE9OC3fqMOU2zY4c5zTups/wvaZrJBgD3vkYlDC0104ZdptG
gduV01lhIzjcwrXekvlMKifhv5Mmf7wpbMraoJMToFI+JJVSEmSsnHuDkjXrOPmi1+gcXngdvtR9
+QLU7llgWwzbeK8Eu+6BnCzdURr28UZHBuVARyntOIVYpAaUQ/SUQ5j3n5x/UG5iJDHuJhDjAdy7
3nuQeOA9UZYpurqJ76ZRdo9ndo3P9PbCEJDUJ7YfUVafCsU8S3N1HeQBsJ7LHt9O6DLkuXGaBcjf
FgXj9BvOJSx0+dIAgNO5GyrYFAxd8RMLo3b71RJzHAQkN6AFSr16mEZqP8/2CiODhgtYLfFwUdYB
6VIByEtVrxQZfq6YngIPGO4FmyKPJImgzxj7rHXC02ocFhRhyx1Npt4OSBH3C6ui7yu48yevEOds
JcQF71RbPQ42VUgEfIH1Lwd+fePtJHnddfZVZeIOwjLICDccWRugok18Umr1PBrg+gIAvfVyUz/h
uIM1JtvM+tWMkINKr+aBpOayV+a4kqZLBAqxgq+akrRESPaGTYWPshcpiAc5yM3ONNyGfaQpgCQh
wNnF5SqiGIZrJVT8mWWW4hGoktPmLsgTTUzTnYP+brKiHVdqHDnWtFFLHDS4lFtBcTsOZ4HE4YTB
QKXOSO6gp4rKQVNA03Y4DehTzzJ1qw+iP1+SQ9HCFDM1etXKbYgQ6rD8XRoMUVQWtCbkLhL1/3pq
kax/mlp0GhZkWSIOpyiKpv+z7UNisZHrbqyWu1Fb9gmzqgIRK8XiSx8RRTqafaAkYfKx4twc05qe
skR7JrIOHKTV2y1NyARTRLZPzZalMVpomkBmEXuuZE6weWzVL1M5nId9kReX9wazbPrcDsq9vDoD
JuxRvei6xq5V5UQlQvw95OM6UqO1vjo95Cz8LmvxcELrd0/tBST9Ihj0sTy4pdVBGfNjxgpp5mrH
u6jg8hSinZZ+vK1XQ9CRSB69WBO9pl28inOsq7b1aNGVMno1rpBGWtVC8Mxs96QUw71ojKuw2JSw
kM3Clxr38xrTNRkPyrCR16IJWwPyczoQVnMQqTA4gV5FV2ZaoUyqrUnzi25IPW1EJZ1C89wcgHzE
4c7fzu97yw1RlXsIHaorkn1fE98W78JFuBTVMWOwwOUtydtQrXe9+qsOrTUyEGUHXbMNqDWODAu0
juKn330r+KqMv2DaGaqAfU1aaXVgh/TOFtx7xwMvxb3Wgz60OkfAQdPwZdR39EzC3FHNDFqdeCYh
dTVBTZml7Il8eegyF6nJ0V2Z0Cx1DptBR0gyHvyuTas1m2UeNnPsll1zsuTshCH0GFfjTiNCzLhm
kaNrKZaZ6YlWBc8Tc1up0ekUuzEpvRHslm41g2XPwDGd0031r1/Lqvqb48PUdZVN6qMvxJJEjuvf
9GSlW/ReUyLimuRwZNan3WMfh91bs0G6xGsVj5ywU9tyPQGHBkbpGgKr0Y3eK8eysU4iKaGM+jYJ
P47ck3Bqq1tVyzc1WrYpupO5aVq4fjrEJEJqw14xCvJrCl0lInTWEo8d6lLV+jPfiKwPQUOz/M5U
ZIh808PQajifU771WJNGY99P1c7yDKzvpJcC1G+NF1Y4QUqzDgrXr23xytPe0aDUdV9WXR/yjEqU
IbfVSwCuGPGOg0g6Pz6d8m356ij5ojj4AxlhQzC98oXPoVU7cHi5LfRv8jT7pBOOmkTs8UFzuMZQ
RLgYxudH3UQIBh7WQEsqGj44D8KxRATP1d2AjBL2G1IYbm5DEpHJORmEURXgjQZlLfmO0BzVTCrl
KBQwTfTZe0xrR6mT7KRIzrlB8W8tg4zejtatq5IzwEiCUPpZEYJzSYhcpdpq4QWvV8caT7xS0CfT
8hZcaQp3pomwUho8g7t4isfojp9Y0p5FwSIkFR4jdJJR3GcV+9LlDUHR7UQQk9QlU1NTjd3aCFlm
sEmJKO7W45/Zmu5aqD4FxBcIPZjplzm+5fiFAVrb0xRtmwn+OzT/nT7RV400oVr9TVucltG0fO4M
87mgDB0VbFqdaCHtjPhVnNXXlo5ixnPCE3xhnoZWfNHm4UXDQx4XjHKJN3bmptSInQqEzO0WhzSm
4/WI9hvEO3rxIDw8F7G+Ntisd0K5LgmBBxyqAqcVoHuQKjODLBUqufxCmyHlajW2KSzV9DnbD1dj
uNy6wWCowrSW2+FPdstU/bR8qiHeVn40FktzDEpa6Sr92Y0c0IREGjL4QbGvh5ZnG9ydxU/ZADQW
U4iUX8ntVZlyRYUu0BrN4WylrNZBaiTxOfmsdjj9PDxDhAAx2/flU4Uzv3osyakq4W8796L3oNzn
NbL3YCvv8QqxH6voCq+Hj9chbnjbJO1OVlJ8+ua+CA9RwgQhLB68+lIALjSH/hpqHhgyEZVM2b5p
S+hDZapG4zm+Q+/ZqMx4Mvg8nbI0plamTm8aa08H8wSgFh9K7BVHoerOhaWdBgvReBhdTI/HFXe0
l55K0CA8WVl/ElWqqQl0yFQGxGAaKmFtbALKcUs2RETXiuROikNLXsXX7pcyPOG8DihfrFNhHR0p
cmrpGqApDkb7R8YVq4e2UfOv3hpdgKE1oEVP2VtQebKrxNw80JtIG04AgJHeUEF5yfvixRjaQ8FS
f9K7p+EjZRBKAXKEJi6g2EBcFvwMP90Y0dMx7xCQ3Yx/Sw0Uj0oWxLAewYBr7xm0vUgHCZS3KuRr
CMNwOsJGZznzNFyqHOwc+Qndmw5dwh2FgHw49Ps+mg71DbL5OVXja60ZV43XdIpnY/aEcrGjC62Z
Ki1v76QCPRH/TYlilLx3P3IX3/lm3fVGvS9GeafycsVgdEfaunuAetncCApfHyLrPI98LTA96U2b
tIMc5wdqS2FP06Jo81j1MfOXiqcSTZiD8t8dD38IsP8o0Oo6sqyM24b/V2RL/u2qUwTzmNYZ8Sux
qRwsxtISrSIJZFdQ+sl+NsWLugy3Cne6AnKahlkFl5TO9l3PV5lfPhPf0ChKxx+47qXgmvnmpVVT
t9p3pc1j/1AG8gFNg7IScyNvRzzar+LKwQ54VF6R1a0xQwv2cGqt20QHnwF1Gz9HFn8A7mJDiDdA
2cv6uBcaulRVd2A8Gz/oVT8rWnkSwDR34rRxweOjtViD7VZteCBesu2xH0tOdxfr1KGwuY119jNg
EtaghSbTN9PA01d8C0tTtWvJkxxZqZnnqZfWqPZLlH2b469e9RvJkfbSPlpK/CpOo04bg3VrIG+K
HFXEnm51J/p9xPjXILm18AYeSaOFXZO8JpfpBggYd+2lNOimdlquYhlOrcXmGDHyey8mT9mJmsl+
xxcgfgdsrfklJe0wKvLTXficRjpvD+1lVtv9/AREjqd2wlM7I7TG/c4tTjOfv7ilgN3s4NHrKeOc
ac/W4sQWCJ+6e2ky7aVV5Jf8R+mMA4+5aDKu1rXQpDVY+TcFjz6GkfRA7mYlrIVVKAXbPJ0p14hY
34BAWxefnZHsAz3dBTC6WrpFxwWj0LHYwWj2oMWfh2pj2+HIrsljpuSBjSsdlPI0dHgGLfxBy0Y5
TBdY6IA/2Q9/CM8hBU116maclqPYunLtUJ2KDcExdGknzSDKdb91HpV2773G0j62m/xX84vwxQPt
sbJNztZQSTeh1m9CdP+loXPEbZ099w6/IHWnd1eopi4NQ/sJuMpNTd4frcjCeAHLIBy0Fo97SvXq
CHKQ3AIU3SDnKCpYIZBZ0EAbvPGoClPD7ZbK0Ux6uiBtLUDMngnA6DYPQiWZztE197m22dIIrwXN
JYKwnyznOB/OUZ+dZaQ0gYH6ZkH/yExg3chilc9zxxubyiu4CGVchGKOziK6W1ruBiA6wldRJ+Au
SvyB406pq331QAHKBbgXYMOYAEPotEO5mzhtnxLbMuBKzMGxZI+ZjwKs4iNBPjHwMfSGq1ThStNJ
uxvZZKXv7nVbP5VxxP1+XhtjtikOv5r8Ez+2mfV7Fm7J+5SLpB1ok2OYLqfAX8JwawkCrmUBeYdH
V6D5yQ/czX6TbXqd4GaWAlAP3AvB2fFHrPLjaIXP/Y4zywKLgZYpyvtynPb4EfP8yLFyGHt4xXhR
U97imUezaKBJdDIRjx0M9uaDu/vuYmy161LsPPKc7kjDneA6F7PheCLxm213lwK/dcULU/oe3ool
gjDIYkKw//UdmqfhbzKXoVoEIxRFNrlEkyr/TeYqy5ZEVMrckkv0Od4SbLFYVFslRwWEFJBS28Sj
zJOZwzpa60PQ3CXuCYrGLJYq9AS5rxr7k7JR3MTPQESIIPSVo8Z6aU6q82vB1wbNpdtyta1BkiUa
OUdmsowe4OWYdwbEVEPQz3Wkoepx8E2YIVCBoWEafbw54F3iEKVoRTRTAH9vCU/JrL1UXbadeo1v
V+EPvOLMOgN1i7kKJExO4Mkk8wcVIsj8tAq3xhLy9dN3US5xDSciPu4KrnM5wNLaSVMdRSpCksi3
9Q+bDqu+KsVyfUA/U9pp8Do/tQHTF6+MOBL9WrkNw7RuMA3mreLlK5NkRLY1DVre1cpfYM4p158K
9Hm1A6QpNytKKiQKZHKUeh2AgAyGLo5Fh3HB6cQZAB0KubTX1l/5cOvsr7Ffd3bRkwyfPQPr8Zgj
GraaZxxqZ+m7jSkam4ZxtML0sszVtv+S5XRPA9Oh6nRO2P7Yc8dpUcCZO/HDa4yB2B6kEPR2s+0M
uMiMNEADKXU3ffztfvxdgaZqvFXrm+pziyID4Eg9DWyoRPm2iiFAzZ3gYbvyipYkKzDVNECRo5Rb
pRm8gJKX2pY8rmMR4AVKkAEYjWXw+yQh2Y6CO0P41qTXFKFFrIzNPHHic6UYiwbhuDGhspUE41fF
U8H+WKEeaSo/empF+hcYN/dImG9iuFxrgz5RWOb8BVlWpPOVDKM3zixidmTK8OwvWQ/QMAFtrv4b
PViWfx82eaNg72PfK8qqLPGo/rMerMV1OXQizEMW4/s8ZIWwEqEpo19Dw+ykaDWrVBFm47HoytPS
CqdGmM9hYJ4LerSzg8iK1qy+U1nGPDquRhwJKRYQk/O/7JJ9Lsy7YPs+c7GroWmWgwTW/hIwWLbw
c0xKuam3c2RGSnwtWKhNsdyJ87Jnz5khjdA+z/FZlUy4WGoDFgJRTYAVPU7bMTSC3C41vjEYgsg4
cbeX7PFAPxBn+hSR1xHiA3vBw9JNRwkEaH0sk+jQ8+oR8N3fFuYc3OUz5sz8yKYlsftOfQ2ouEnD
dissy0qIlqfi83r9Eet3nJmLcKWVh8sShDD6K1NRs78m5ooYAAp40Meru2Hvs+kZgJmj19Xa5mk8
bG3QHd7LsF0um1QAFT4s9iCz3utJaMg27xI91PaGJpP/Go+sMk7lXtmMi3IiF4jTdmkfHM8Y796L
1PwRiDnNg3CKmuy8Lv126V4j3XzpBJj1nQLNI30O31R3ec7PiM+b6SOi4V3D8fQ695iPhPY4B3Rb
aOIuj/rH0baFqZbU5YG6uihyM7RvgVrhSUf8gzC1wP9LmFYfl+b0FjvJBbtntSKuSTrHkk+WaJ5y
mV4aHdhnNJ16FfG6Go6MMJ+mBeGCMHNYmMeAKyT2oAfi3tG+YeiF0/OvR+VN9pw9Xdq0p8qp2JOl
N6kOQDmCXniBonXJGNiS1ZxTIveI02HfVPkqB0bi/+sjQ9Pl344Mni+mplFUR8Wmqv9T0MYEA1GE
ERUqdRlSSrAS0DPkXls3KhV1PGQujs4NWwrjLUkY8z2PVA+VnFwez9BcWjfWhyHryIgVkXTbug1y
4+XcUyNy/xHuu27ofLCsfmwYa0W7atD1JufR9ysr21ks1zNCNgcaaVZx235YXlde5HdjP/cMYVbr
dWPhM+IO5BWJeYQz1gaA4bS7uz32eeDcADHCj/kipYnTfSGB1TRKGJEfNPF6bj7HJd+GqbatoPlP
8bQrLH03OFgOzzqAbj3IHEOwtlp9z8rmTLxU/qVqGmhhO7z24xP0h1+02nG6aUjFoy0ezbo6lOvn
KEuPgdbt5QPRn74uN0mFfagxqSoy95gaDkWSnM33ToCutJV640HTRhxxEyyqMhbVRy85nxzIRQPr
7lPeIoXXIr2Q5VlDl6XuHcdpSz+InYDjdGr6BhRcWCEeuc+ZasqlMpznJY/2TWge+gUXhrEKlPLS
rsUMRF2RHXVI5YXQn2szvXSYGlpTXEWQOps9uQKLcs7xI5MdC25nA56KnfNaUbpVS0PDIMHMFRlA
R0+xcAngae9E6rqUi0STUP0WVHBdqB+gjl7/1QIQ4ueK1NP+oawhK/SVtSFnuymvcSxhpCWNOrwC
nHfanBskGwTjJ/eKN4U4Qi/2uLoNcD6YQdZ6VbK+6NcYvQhOwbDRNPxac+dCWEukaT0hbCov7UEi
K0iW8EC7Lii8hKQfTzIHZLiTke4mDnahLKLVz8uuxIVDtJPbrN1Tpc2mqJ+0a1tJV9LRQXJkznYf
BIQoOWXRfDGJtZe9aZvIOlQY+BP0Jdh2D3QMJ2SZhsBb3+cGB0Hgddmy6aaI2IQtHQeWTLndC/Km
as9hbq5EX8f28yzefL1QsfDiu0Ohgx25Q/9D/DEU4mMB4NDTGa/fdCnInRnkzmpsOIjVxip6MX25
B/vQjpiOjN0mvtBI6Jlj61kGkEMN7ly7sjG9PkuV+TRo8SpXSI6lkGaq9N68CPJ4G/PwKgnZuZmr
o62/kbCyWEyYGvYVm9CEkQl7jJb7pbJYTTW7blm2Vtfi+imdckRVGvFzfscrk0mNxmx6ZrotFeJA
IK58AgHvA0dUtZbPCrQlXlTmd/g00tJJ0F56vLvt2MCUhvy1IH/ZyWcg0g0QqLugmg7SxaLMU7Wr
tbAwuD2R7dWGk6Hg0DygjwgG+EsabMLwI41Ue5LRR1RaaHgHdaHkJrrm7tWv5KNGWq+TM6bXM+ZR
zMaxrX61o0Gild1oX5+kbm92KD+WeRueMfoqK763rPIlbmN2es+M+d7vCd1PDE7gxWs8whjrUIdl
CK9Vba2WB4qJK5QhHY4VZbnGLi5DLJUGhFJY/VZ+qq7dhzDK1+Rx5KvP0nN0bZT2mB1hZ5TtXRPV
G8fvTVKia4L5HYPTAOUPlO7GNKeD6k4gGCGur5sRY5NF3/QxIFpKwLEweAZfDWaPeIdTkwSjsmrB
49BVdjp2z0aCabwkgY+/OAKKUx0rfiPiOmbP2J2KGxlBXx9AJb1F/deyrpbY0zEEo3EqNASrOZcN
eacQCDJo/4JD8UHovjbrQ0+44qqNRCcr2xJgVmUZmLHey0SJxS0oUcVd1Momz3EymfGWZLjhAOC9
GvFeHX7KUwMzoKbv3Svyr+HQ3mYTtXPZ6WZ8VOlDjKwSfA7XycPD3iDMLOcg9AQseMi4FE8pZ7sZ
Iu1PFOyN9ArR5EnPDbHWkF2F8dZ+Snhyh9KVKDFXQNRiK3Oxxo75LopBG98l7EPDs3nFlIYZx6Ki
PsxoVzF4Qhr3LiHxqI7kzZ6SHtQo1UnGfnirTZMdMYRmx9grzd+c8v/rT+ns9o+09ldZzU0cRt1v
P/2vA13iZVv+6v7348P+32/78wf916n6KW5d8/PTHT6q33/nnz6Qz//3P9/56D7+9JN10cXdfOl/
mvn60/ZZ99858sfv/P/9xf/4+eOzUN34859/+Sr7ont8tjAui7/8/ZcesXNZ1P7htvH4/H//xeNH
zsfdPvrv+D/+T/PxGX/804f9fLTdf/5F0/5KZv2h6Jmy8riJo+qNP49fUdS/qpYmGVC8wSVIxuNX
irLpIn5J/qtEI4ps6AZLT8tUSfC0JaRzku76X3FvatS9aIoosib4y3//6/+eov/bN+Z/TtXrkvTn
MYHsj8bjTdXJAin/Uwo5nI0wayUcaeHScO1G1MUoiSc9lXmOiHQo9llEFfwk45fnZ7rcXqQpvCl1
RzEsTxSxeRAOL2FW4qqvh9q1EP6ZtdWdYFgvvcESopAoxqyBbxX5/DMlgGCXCSTiSasLbBbTH1Bc
FstpXdPrHR7CLsOcn+cXQxOR+q2NjMmoA/NCdn41afRdE8zOslX6EcKlRCPIHS4/f3g+j7Ief5UD
8QyN2AqdxydtljnvxMceA9YaujV784ljZVjT5EsxHYJYLfW++kAGGHLrEZIPXnQu/7i+HAVQ4orv
6BemdTxjCyKmGpgQaItD0I2/cBsPyASMFnFAv3lf7UR9fuvEJdw3EaTzLrVD04C4pKPkZDyAjAqw
Vk3QIaS9QmDGwU5tsBSyO5Wb2UgRbF9+LRilmnKYVhGXInvJ9WPPZtPMXytR5R1RvWpaaZEJJQat
CLGwScbm+IjEZG1drcWp/yooaEnKzqctXFuan7GilrIfsMUCOWhF2D66pQFx14NVA/+tGxLStIIw
OgI8xpG7akBsajSwQ1X5j6YyyOgBiYZWpi1hjuHt81jOYaJhBQqVHLkShDLRBC4oKXOwRX+Jkxhk
cnr5Y8JDIAzHSVTvcczAg5WKMkxVkC4kqu8Fy+ZuMfd9J2awMKlHjeoOksz0brtT3i2IzPG7o0V9
YMsjgbiBzfTKbIWn5DtKw6Nhla9z8aVV3WHMllutIJpj8+NV2J6lqglX9KYArtNHzjdMbqvBlDix
zfPAWtuOPTPGFYH4dTa07CkKRls7LNU6I6LcixWXmYWuI3eRi9cqVHaTpG6SdnmvisCwdT25QFCG
8NjyKuqYaGMiTEDupc+KfZ+4PHpFA6TiSj6o2qMl/JGVougkx3HMmIIRWrksmvWQp3HTxNh2FRp6
NDYfPNwoCxdm/KcyDp6lAqYudllCnU7+0eXJq6ngMiiKcJPFYJla2XiKJsHal9KoDEiEg1PDQJsN
EV+fdFH1ZaaHl7au1FPC+s0qgxdVheaFiQzCVop61ejREUOcQJdUDovYanHqSpSaYzlUHdCv0Wph
bl4p4TqqhpbzPrrnYkQY2sjdvCHe0E/ZXSnR3LO6gCvNMd50ra/j67WxdWBC0Jr3tJaHFQoLykFO
S5RQvEVZxS0RQheG4hUFoymC8ybRuJq2ovpZWtZnq6ov8VJRipZXH1zcnEH5SjGTT6mKoTn8hE6X
z5JnDTsoqXgoqGwscIIUT9xt1nI/31PSJ5Ar86rjdk/JI6bumWqSNbDKNz2Nv8uOrQScBEpLtPKe
ScjjtenGpXiz9JZrQvIAjimvctvhUgy+ixxcY56UH1NOKkHMTK7FKjikYYFmN49zvJLEl7ZzxST5
6vXgu5EI8mjRU19nO2IBOp1O7P8sHVG9kz2h4HUqx4X2MEEd00TsoAULP7KRPgkNkrVKcY/ZpNF1
LqazUbU/Ab19tyxU35H7EVDY8oXF6A7d+C3I/5esM9tOlmm39hExBn2zq8ZoNDGmfZIdxtO99EUB
BQUc/X9B3rXyre/fcQTp1ChU3fec15wibKc2L31eNF/4aqKBC/XUaEkKZpMgsKcijJ2ikv1wbFIS
gKT6mzclbK6JeLiCTsKuTz+GpuOnXucSutU2Jup92+e1f5isV+aB4b7Eupq3THHNKXpv4q1PtxjK
fnnEPPesKbf79JEQc3yQZHwoItl82CEfWWugMQ2a4hBDP0CpZlWYuPeka6AZ9wrz0JtlhCwy+jHx
O2aqg2PqU4mGtLnAVNt8lCH8454hX3/xRZgsCECSCTRT1dyl+T1zUFczKQgrJ+GL39MLhVxQOu1L
nUVbN4cWXaSYvSpV1icCFowl0KCOp/2OLMyneWzaBw2etvFp8xMV5kGE8CaQWzqoYEDECFJzNFcB
rKQa7Bo2uZeuI0ZECaYECukTgNXwrpiMk3nrUR0/uk0kKFuSBFlGmObKrrstuVIHSfdkdHP+QcqH
h/RQ00QlwG2XzsRaiClzySFK/2hyUuIxuitbfGkUz8m6nnyaq7p+CwPSGExz/JwSIpWnqO6YumXt
id/XbW7E6FU8N+YuMbbboo3/NPyiztqD17ErwuqZUmB80nUGUN/CZepQrDKUtGH73oMNyu/cjP5v
CnPULInYHBUtjXQBRJtJd1Jm2Oy9waQAntSasKWaVKo5+Zuboz7P3GfquA35IGZQp/0cJI+hKl/N
WWoaJiyNaUMPasDXVXGjm8McVb3ZM2DIoo4SNlNWVfkWAixngf6hPshkfVfbEBjWv2YxLu3kZTkB
0gixppqiA4YQxHA+Fq/EIsmyZxb5758xWIa79ckw5EPudREU91xRH5hg18cy5CbReL3xZvLvvHHF
4Nw6aWi8NRBPNlkRdFTuWVQhDZbSlk9JBJWrwzNA6/sPIZLyAP9EnwdTjufJ1nxE38sUyLJtMWl/
B0uI1WZLi21dvS4ny5O2xG3dlt25DmhpoStZj7Su/68t1+fWB6vrn6vW4c04Mb2n5dTf265biCgv
AD8tJ6hntQkGC9yfrfeJXYWHwIEoZDO2waTJw/fi+tf63Lp2XVwfalKAHIE9qSrgnhFANWyErhhV
pOTkbHUtI4YutnvGA5MhEgTiFSaFgDTfuefSMNzz+leVQojBMX9ct9XLDl9/RTK8aZMVmBGd7Kmt
fqdxhP0kkOnToOhJBu3AhA1zwXscNNj+/Oq3HxntJiRC5Knra9jhZTICHnBIkqun6j0a8e4sB2qm
ioQbWeRPnhNbXwfyzYH0Pmxp64HCiat7qKEf+j25cKlEaeZ0n2E4u/GLtogILJvS38bIdO8CQkJ/
8Luj9Z8nb1Ap0gdXMV1en08zRJJTDd52XXQa4+qIBKlgO/rXJhmv69NJi75jzqgiZtUsfhiKERFe
h8gLvCdZdDG9T76aCFae+4Zk2spQOHidwYY1y3Ni2SJgi3Xl+jAWJI5QiLIxkrCDGafxvS/Mry3W
ndZjuMsWdvMIdf7suBU56XHNSPdnMqX1X6vFoA1YpHzugg5qu0lwfaCc+gLgw9j2WTl84kVnlJDI
v4WYXrHoDNJ4M2KuSkYoAEd7sqQD4NJvi8wKSp7/6S8bD9zwyZDofk5xam0jo0se51o8xAH6UsPz
AbRVRvXk9hH5pqSY3hmGJfbUhNcz5ZQHN0E1e8/egDyRMYPiOgAiiJEOuNaxND9cLhlBPtZ/uQlQ
WY78dyD98a61hva+jUBUMNwmGCyr1WvUZv+sm0YYKkD1y19zxACmnUrrkRQxJB6FAQO0aOdr1TC8
LWXUvfSCrBek+ptcVvMpboVgDp3pbRb5AzU0k9FFQC+dd2jermuN0QTykUGKDZeNqwVCDRV12q1r
sXrQfSt6LqbLvqPVuadx0dVGpl+9asfJqYRMH+tKxQzxMSHrcN1zliadNZR+69L60Iav0zTGz+vW
c4/+Oojy63ok17HfKp+B9rquGfJ2M8cZmqX1DeiSWdtsxF9vIAusbtflE97p9UU0PUiw0Wn368Zl
1tHPrkN0scu+QRtCIikj/pfLxn6e0cSJHevrZTlIDu9l3v7hl0o2auD0wAZyfl6pSsQ5joi5Wx+g
y1Tk6w7Nph5bBAnf23hFGpB/s2z+9axRX/NWdqd1l+8jrFtEvarOYW4vv9/12AZKZl0UP//jgF9/
rjv+x1GbSiZbo9agXJYd3THirP/f4ZZVw0jSbt65x3Xt9/tYF/9j58xJ2oMQ/P+Wvb7Xfr/QdcX6
8P1eRNkz3/NilyhE3su68deL+d76e4225oe+xkjbqfQhy+3mmIjEuQ9kQ8MezxzpMiHuAKWWNpUE
QUN9Zyst1d53UTe2t4qRKXRv0vW6ADgP6Xv/szcBM9A7uooAge816+reXozhrQVdczlEE0B1ty15
DqZuINJ+OfW6ndnxM2CoTrKH7sNp833sdRtjTj5Q9MsDhBYNErhEzGATHPK1CLMfjTTlUO5lzQOc
kvFceV17lYIenC2ai+Y7eu6mRjH7CPvHeG4gijM8ua6b5YlzFX2RnoeesOZt0/hPYV2Gp69FAgJe
GgPcxLrDesg8b1+pI4+nr0PGpv0WpFi816OtD+ibfqgReuvXMRw9fMx6Sr+2+HpZhf+ZWKBYvraI
8vZX0kvn7uuQSJf/xCD7/11sxv4vo0SwvesrDP0kYRDbMAL/37cZSVBjKmDo9e+LKpHazz7Ggu9X
pRWRDoA6vePXNmNKGYFaEjFcyye1btiGyP8MP9PHr3NZBhCBJKjaf/dh4NSRbRYijFnOvT4YHvOi
ZYD49dz6QflUIjd4LqPD97HLciCKYg5drB7LJw28hGG5GNCq2zMs+t4KccRbM9EW6//Kq9BvJZZe
SBfL/y53EgjTk1F9HfPrP6joAOgQ4NvXMX09IrvOIF0gfBsvIQTQTKruUc6PqcsxkpwsOvzF7dUc
GovI+cInyxOyWhAN7u36oSLXAHq+vLvQo4LlYH8GxYzRY0phZK6feJhWpLGmt12HkWd9qoD0f4qc
5APFrNgS5TzcRhKoRNX4VAKYVEBLsi46JENeUva8XXeKmQZAz/MI3dZVt1UtoT5f3w7IZboAgyto
EzF2yIqv57ue0KpmgGEt85qSGnPRTpTJ19GoGQGYgdtUW4SZ9l0Q7NezfH1xs9eOggbDSYrR/37c
aNc3RtvsfDeed9Tcvs6xbu4RNbDtMutTe4tRcvm81ue7osK8YkB8SpP2D8AAvXwnd1lsyUuvwm5b
CYcSkHtD6vbJSVUKigwaQyGrWzsf4oWkt2lTaPdmfbUsrs4JJA5y23C7uO7HOHj9RVbA25b1Q5HX
l46JcIO/mU1Dtxhov0wPFRWuW2MWnM29GsImkcFHciBJZ+IrMtO8O8/Mi6GNnXvEiEehbYmaiIfU
LiEWTu3eyUZsRVHaLLkc0zly+oeuR+mjYfR0evavpqexbs/h/eCCX8iC9lrE0bHCNnaWqpY3cYAk
sAkm2GVT+oDVy7sm0xQ+cgFSyiff3gjcmwqI6IMYl1LaaF0CTXwcJ0YoYZH96Eb8Qv2IYo0xdtfO
7pztPAVgRYx+uDgihIFuoGDru3upFlJOUXN57fL2opKHPv0xLHtJv75UmD7OkPAC/KG0oRJru66i
Q7AxkpahHkWX+zHHajk5PyJrKk9RxZDPzV1sGtJ6VDoXZ/TQ7wbRTNncoNynGpd57Uh9+F2WYPwc
P/Yh+jfbzEKzUkz5n3y0o8tMGClWaMgIvnHXWeoDu89raCYeEpsn0e16g5DxIntMvYEPJAPNZUbl
Ux1gghJBjCvFLPNtl0IM9QAELB9hnocVUlq1lAqap27JQhgd+diqhBwWBDB4wG3jas37lBH61bZz
gHEGDG57gqfatRlXF5lfszrOrhgH8yskMnwDeICncFFwunZ/nTVY20wlJdjiZqNzwof7Cb1k4HFD
anxsEutfKm6xLMELdLNg62HQxyeVGNsMw9V+sCJIlLVAp8/QR2TDVTCP2ViC6O/Smj0SqInN8DNQ
GQGYKMLbgSvnJTnx5VIis0083p15U1XecC1q+ufF29iUSMeInYv1IopsacZNZUsMfJP6196sf0bD
3inr4iMekwzFEs7dvAqDj7yt7ksk/IehJnWCGhu9OE3zqCODtLdSrF8DhHPA6yoiFpyZuEceqA14
P4vqp1YGyb3fJihtKSTtK6b/tyRg0mdKTOPsZFZJI6p+Sq2QAPZutu/LPgXFPRX5naQu/p460daB
4P5pF9qnwlqQyLIs4kvyuq1NWfZH5Y7V0eyIMG9DHX+k2j1HCZJpHQYwqTLX2dY2+XY5vauNB1+Y
Ed3cPqZBTWtztAjtLJTx0SeU+jM1JvciJAmJEhYKqd7bZ/mIRXeENjJk2nsDSk7Z13bnx4GkXhx0
RX6cqxAJX3ogcc+GgsEd56+IE+RLZuPA5EtRVjTurQh6oHi3XpP8tCZln5UT39dD4h7WJUz/9c6c
LXp9o3FDA+9voDtjLxvUywVYs/00UJ2u0foMjUZK8TVXZ1Kt15l153U30CKoLxQOk+q8JqLoe5t8
fbIoi+YMsfP7+Yw4ejZejvW9x7rYNK7euKPJDPB7m2k51Xq+r7O4IiI1obQ/v3f+762/jw1iiyvU
UCIu4SjfzzdrFeD70FUg0JEmZCF9nWQ937r59zbrX0aP/xmK5OH7+X/f/P99P+vqpg2e5WyEt//x
Ar9f9dd+wdxRuHW5Zn+9uuUwX5uvh/iP1zBP4UlrhAts8X329a//ftFyXDTqjRuTlfF/PubvY36d
Q0gr2ofT+Of7gP++nf/9X65HEFnrH+cDGjpQ4zeocYRV7MiGGX+aWTJu5OyOz1YMyjJBGX1XDv18
78ne2GHVJxMV80mN4PkkhfFL9dPwD8eo/c79m2ZYME3qHa9ZrcWNP3XY1jHe3ck4xygauuoaVpba
0o/Rn3OX4HfPwOWnEKKq2P3pcAPeomNSMMCGCOpVz0DFle55dvBs9007v4iROVDSO+qPAkYzLCdP
0/QtTJGCRc4EnsiY+ktlJeFBOG5wmAd+n+uKdRMmqK//vuLld+B2fzyREm/hxdPLnNF/n7LEPa8n
Rp0WIQDWZN0vL2t9gQo7/rp7PuWnRvnDJ5d0tXWVUtf1LZo2uSzr2/bngu57MTi08TD9BkhO/1og
JCCM/LN8bqFPWM9EcCR2Ja0fSKWdjyN5vYfatdSj1dr+touK+qOGZPX1KRGv7jdF9ttIiT6s7GB4
biGQAz0ScAMSPzoFmKf3QyD0c98GDE+bOftNwgjuRz4lgKGPdNFozSW4knRXNnetC3VwfZjkWFPj
VA72OJ0fzam9MX0hHoSVYemJCD2bnV5uVaHHt9DscGgMWNdSy7pUbQGFtVXI84u5vjXiONi7wZLT
AE45wXlxUkS+3RUeyaXR80jF8mdZ5/NN13ov6Qyeu3Cj5N7SdCycQVu3YnCnA+7sbh8MgQFJhtwE
qlgoc7AOZwYDtMEyMoywxqFp2pwb4iA+5qD5IKZe/lWoKALu1YiHmL0XJcpo1CAdgLlCP2WuvDN9
xPRznjTEFrrjvWfDfhnbCHleZzr3OUmCBLjV7n2G1U+HZUbMN2qpqi+st6pz70bLeU0HjgM4p3gu
pqncVUgJG4kEmVuqvIEw49zf1UX8YpOgvCEymoGUoHTQl+2b6bURH47APzf5NOEYfYeDyrgxFa9D
kievrSo3NmGs51nTtyRgMIuiFwfGaNa/OzPyKr/DzjKrijJndCjy7hya+lIM+tXy5ocBbo9nI//I
4+YzKmNCxIttJzqAH+Orx91uG42auz3o+Lmrf8G/RLIZetHG934NBs1PCs3ltnanK2b7OzP0+h2Z
H4QBSXVsffCk1YcVgZRBnE6SLSMVh0FkXeZPndLvFgbV3EEkbqDZ5ieeIxICNRUHpHjzTdq4U3Cq
DYRvsyRRFV/XvgUKx9Df3FL8okNNvXE7t95zj8VwSzsBPjPISR3Eb/xoXPFKf+gT/da8k5quY61f
MIU8wZvmTgRglHHCc1BLnN52DoPSIpcb+FZFTXsMw70qXgIZ/O1Vl+8aKnI3M+GX2YiqpYsA4GkM
CZ4zSnLGk/hguQdjZPAAFPhSRyFmVTrdWjLC0cwwiUGJflDCPFi6To46pP8cE4yZac3sqoR2UEAJ
njw0bi555M5ExGaf+5RZibqaF49STwib1Wy8zHqgmz89mPdKe1QeJfFrDXd0AErSpsA/M7ELsuLd
tBlFwYwZdrY8V31rnD3P0PcEToz31fwSCnfauEEi3wvbgcxVdM2tgUvvCSAd3YR6OyM2fm8q08At
JL1DndfRe1tkV6kN85qK2HrCdHDyYnKTWyenydjM90Brhl1o47xolDaI582Ee18qchCFkd/Z5qR/
OyjhAF9a+Xtqz2BBiuBXZyVUxxrmLflMClxDd//gMynaJB5DXq6Exq5vYpqAgwnK3Xjxo2FOtgQz
Flfdi01gI7wL/PhXkwfbBjPYr9QjYSf0lfMYjiMGdG/CgIjq9DqQiWi76Z9mEsUDDQB/N1tFhaCd
KOJEiBawBh+RlPTxZxsjBBRtDHUGg7R2iEnSGTRocskdRlFGK4Wan7BHbcGnRx9NbBgbn0Hp87xg
exqB8ynoB+dOFtU1qSL5MQ8uWo0iayHukvLktI3etAxmcSfkk9PCAPZuRsQrCNlgj6cGmrqkmB/a
Gq9DSoLNIyEP6P9wGG48goTgSJbvjD3n3ZLrRJkleAqm9L2gCPMZw9rbVrBlzs7/eZ6C/Y9S1fHR
lE5o7sQwPCZTK/D1k9LrNnW3MxGngnYIcZxBTNlhCVQ4/z1xFwdLpGHSPvq9D2TMoS1jJtPZY64N
5OXV5hJ1iWB7YN+MgrtG1ARLZckNir8dSLIby6uqj2YMQArWUuydZVHJ+QpuKNnNAqyD5eDyLHoc
WXOYxFfDkpt6Nt+NcWpf1odyevFnhs/hBFVTZrmD4Tfl1lJQ9cXl4RGTNw5NvWtMOBnKzaZdmcoa
ABDCYkbRd4GWzpkWboi2oQ4p8ZPp6WhSUvwYuVjivOU65KYqqupsGAb1XxlAp6skXKg+cR+dvlP3
li9uMgd9nd3a+iRHQ5+6tPhIav8HWRsbShfxUvsonsD25085dXS+zo8VOO3jLGV61/iLCsQy/KfZ
h6DFvRK24NwylbTlM+lP80WjjYsm46Nw3hwhnp0wkXS2DfVU51h3/FzukUutAlXA6RHTxUKaJpfw
2HygtfPLEYh8XHcOLlFHbmMrGshQQmDfkd2Ve1u/8d6b5bNDVYP0Y9HYwb+xvxYN21pSSTeJO+M2
kFF7trz2sU3hNoHBTR+dwrwoyM5C3agpTV9qi/SqCr+sh+nuibvjs5o9wouzwHwy4hczyNUlJQLk
wWP+pZ0GCrvpHo1e5CerVdneKz2axr1HcBu8rq1BiDytggdgB8EHFa1HX7bNWcYCctxwn3cJyKDW
G17GPHsZ+uauds32Y/Lep9xzP9GWWGiDyf3yYtk9KUxjm0aG1Z0SCleTkyUb2vMALooYTByli9P6
MOaiOPXZW5ba28rXLTl/kXllCm4/xt2FQN+KSCzAN0KK4alJkhcPHtiHYymM8pORHNdFBlhuxQWa
+A7jcXasfe8pgbqZGa6TeMWxueU9LjEPcXhDq8TbCB8HWJ0I+z4ATnTv1ymJph4tQ6Tz8mQpClxh
6aUQQ2daVmClgpAM13ysqFs2kuzh0s52XtRlN14SI5MQRCoRiFQfRIwu3LRif6fGiW5wpKgNluZR
zZgYOtuv7jtH0uhjurcNHNu+hNmC7er1Nskm+SlkD+6qhTpH6+GFD5P4prSqjsjzcXwoupRx4UKp
E0az6XOHvIyuK/fwYt2jk2Q/Ry9aIDBQiDttnGj4pA8higN0FEiD24WQlMs83s3NxA2smIls45a8
t4K2fqidBzV5WIZFrs9J35/aCOlnHy6XtyAVr7RSHpKot9AJl1hK7YJ5vigqVBB6bzqwX/rQrj59
cKIzfCkD78J+TnW+hJ4ER0epvf7VjG4KDsZtH0y6pj9HftSMaZJDp1NYpcI8dMHoHwnQJqWl80yC
AE+GIspGBAreQRU/dNLEJx803U2SWzHaZ5tGnFc3d0VKOHHuKdQKQfJSNxaGj9KqXzJq99Qtg/FS
+W69rWoDO0BeMwqpi+KQhVCRJ5sEEcOmADXVBexSees30n0oAGWaAOKYLkXRXZ6bEeGiHhL6hlsl
t0E40UlIXGVowEavR6IdVef/Dmeunfum/YzI1Xgreglhplf2T7cKfpVZcUmKeHrOvZ/aHsVTEDNS
CNO2u7HchEw7lMN7P8Kj6IUqJG9KbH1tlHc4W251WEwnT1s52BRfn3JaE/s6yn6GWDjvq7yIdhWx
GJYzE9prDIiOjZ7Rpk94OmYe17uz3IkRW6+ynVZBRxFLtpCF0mCX9qCG7VHnlE6c4XZIRmx9YZxy
u43MP+FAx8UX/mNsB0i47dY/Y/JOkI8Z0SO5jYjLxudCOPnBmsk613KCRNa1/a7FKH5Jh+xn3TnY
UBXMEiqRelOLAElb2xIpUCd/6in1ztjHGWe0bn+P3KPdVtk4n9oYti+qRPegUwdLbAE7i8xENJ7d
xOBquTqRJ0X8LsnmkNKjLtpNKT3U2fLb57gqHwwtSFyOS5gdxRK2ajIFMmIbr3PWPcdkCWqzCl98
IBiOXfY7Wwu5mRipHMs4LW6sfI4+oNJehY0aB9skFDcSvDduC/Urt8LkEYHhRQ4WkSkzhLKcm2oZ
GPNfWtrXMQgmlBYx/45uhjECuasd78c4Q1FZA62p5OOwpOeAPBtMO/uh7GyR+vn2vjXgfPKPtncT
L3wyx195VKtHZdb6PmqqB/7zzDiGNPukIXkNjWz6mbr9PojlfQGXFtKc4V57uw+2cxYi+mxL+2S0
Hw6X3g97W0cEg9VxhG1G18CkArv4jALgEUFLngIZfTd29BbrSP7ysmxg3NFP+9InHzf0C5uaFvfp
YqDgN6lwQGw+0DDtrWSDM9G5sw1EX16p9X1gB58DAK43RiMuov4oeTRUykwKGe6NNyagVgVsk+Zu
zHvnFUcCtjhyJiYoinVP0E5nxsFWK3kTmYA4R59y1fgUiN8CYdwu8euDhqeGNspWxOxqWoj2fK6W
pXKuH0yVklLdzdXRiRrmUkHm3AgnJhZYif7OdUk7nSQNo2Wp1LS3clA0/Lc1k5tA//T8geJx1iOX
4Dj03DHnWiWmNzvHDum5YpOOaOaN1gi33CCWH1RJAAuKGUaH7vIwYWap/hiW2x8rGcIgWNCexUKP
gAZ9R99xgFF2Z6RIQz0feSRCQVsTfETzsjhYHSo9A19MHFU7zAhDOzOUyYlQTxCqUS6Ndq0ZjSfX
MECH5L4FRqQABpMgaGu6ZIskeTdFTHlHQDHcHqRXZ4SF79GfbDyBLNNERzrVBDRFhEwPhPT5yaGO
MVlh/jUBQyVWs8RWxxS+5XzpxPBDQyix259uk12ykXy3sQJ3Zr/52iP9sSHqO3qMM3GhxPUr512O
gM0GYPwUYYaDPY1YCu5cS9o7o1xYD7mtN7JuHkoimmkHJZhQ6u5UcI42AhMW0y3mQgWgx5pPEzL4
Q26W6R4h4zCRYDGLZhP2zi8n5fYAn2pnYEjIUfHiVC5QCjIZeYh7BY8bhZ8azN/+hCXc86oXhY6k
L/nvqRZ7fk5Mq/q0B/xTZhEWt+Vgod8EXJP9MWs0no3/R2DpGQvcJsBIo9z+TEkfgu9EriRA0QbT
IwR4+Hkdl8lBBMcwsmDLhgWBRwMRySHJi8wDriKZsfmnCQ07Ozw0fvY29mvAYNeRG6CKnTyNAWsC
dEvDXGu+Zwn+a4mMfREPW5F4zsPynwAV8cayMZ+02N/vZZU9NaEjSKeF/O2W475L3L9xWs0bQ5SQ
eWIDHbXwphvSTgjXJJ5oR6U9PmUUVNPoY0xgkHlYpGN1j/KrPc6EiMEbex8HJ7/VcWZubRxT27BJ
iUHBuOPFCXCF7OSOBi5NS95Sw5CzQ4I3c+Fe1ha55rzCxtOXvCmgcSv7gnMRcSzzm66OX71wwHtH
rfjoB+PtHHndOev0/zzQjNomwD2Ao5n1ufXMaMcdKtzUDax5FeJEa5cHBSlt4+cUsJsAA56TGnsG
4dlGqug4t0hHavudofYlHbNTZRTPowKI1cQKrHBUbruQL2JPpns6R79p9py6tvMPWWv9LvmhNLO1
gL1NHLzu3s07stWK4B87BkGgJ/NQdHV6tpPuDctyeSuDnLnP8jBNmAYznTyEAUy0sgCBW5lvjW62
Ki2Ag9JZRJ9TBXjQyje3pXgSibiDnkZey0w5h7Jwl6Cc8cXWNJy/ZQH/z2ZIDJCBov+piIg+C3tJ
oqVFMMP6XDZHDpx31vpdRECxWf9jkwp9zLgJ+XGbo81mlGNmfkRyaFvvfY5rA5Tb+nk17roo/IHe
hitBPh+8oSEyKGwO6+GiACTV+tf3w3qy/z45xHMgkAKPX87vloafS8RosTMmE++uuMPinJ+qhiJi
LXz0N34gT/HoTHD3LpnAEYBLA/qpFrBNetfWoBB7hK185Wsl/oIedk/CITSkhmgjlg+5NN1DhZLT
zMcES9a7W7h3XpjXGzez9daqm/zcU+TdYBPGwSxle4rRO6Ipnyjlc6va0WJ1NqUA2Di3+A1tH0ec
F+M6XSAkmuwHSYu2KAV6/hw5tuGPN7oP9qg3vG0n+Q6a/XUYuiPpyjcEBO6oiNm4vsMagtvEEJSq
9skv6H317iJGhsDJBeUSZSRFd6PxyLfKufWVSbiLxMyIg1e7DlnFSEaYCIMeDH7ME6NMsoPDm9IP
NsqbrE2dNp8M9IxT22bx0SL5B21ruRtrIPvDUHZ0FYd3MxJ/wyzJXzrbenPDqrnEsWCG6Xe3OF+X
vrHDlTtFheNwWQ5QYraZiG6Y3xM1K+tn0kxwyYQjGnlb7Qsh6puU78qJyor5iADV3mSu7/xKVXQq
EhW99S5gvc7GZmyEUfESR/Jz3YApGj5LYy6f6wlmgGr0TD5CY7zTkTusW1iUxLYug73LnAQG0z4i
XOYqKH4FNR7m0P5lZ7Lb8YWh1ZXX8YPEYrBd90zSiuSJmTy8JXE4tHR6F6daPInl7axbNJV6me26
eHUrl3uon5Dezr331crgpi6vH+uF2qRZO15VFI937lQ5XFL84GNmzqWC1vll9+PirWcYxP2I2GCD
ydG6a1684FGXPxNPFDeqGfpTn1Ph74zS+zq5VUToe+3yndICFQw6H4dZ9+FzJrJf6xEcs/lb4ZV9
5tYqji52q/3MRPc9KIrjeu4K5snGDALjAlmJUFXdRLuC8srPmLLA8uKSyal3pdHGZ69onYfQjQiP
Xd9Xr3cjdouPJmXsNneWuAu4elxR/THVW3bto/TZkKJ7DZ00OaQ1PAvlgUEe2/i6Hpt+BRehTHp8
GWsQA2Md3BTjPH3EALSCvO5fCpH84EJiwtxjWBExp0ZH124kiZZbp6IzIMOZPHhSv7R+yQLQatqd
jNvaAaEvJg1Wov9MZn/eTplHnCBO6rGzyRxIop+TKh5mf8CljkUQ+0ZrP5RDm6ItbIZtwq3qpxHY
d07mD28i7AmA9uslUK/If+TWDAGCDRqp053Ld+qc+XyCaY0aeh6m8GfhiTcmHvmL11PIi8IReaWe
rU9fXdb1mpi3m8RU+QmtQ/5UxRS9v3bMYACKIiIOJeWnYOqKyfJyRFu+lnbffwYZaCruaPpYjm3z
Mpbp67o+wt2wAfDm4yifjbOyKtr4y2vsB+IBkzh4r31+mG1lky8lDOstjozjukHoE/cLszW8d6o4
eDCzpqDKxOfCv+8CFL9/rdEkH4LUcZhYdtVHxaRs3TNKYJD345CdvWYMz1izn2UVPgjZVs8gO8vn
Zhbuxohm87guRiHDAGXLP+vS14NP3SJvZkDr615Fmt0lkZw2pj0Ays5FfBUx0w8urNVzZnTtocgY
i/at8+8pQqIlGkMyG1q2oFHn7wPbUbv16OtzbvzU1232tO7jMqq86QsXRf/yAoPB8K599vv7JXvi
UJZFjECrGU9cVNR7zdCYnIHyWaMAw/qgaNJV6l2qKTsxzlHIilmscqK2rYbYyHUx5gq6KWs+1BZ1
0nsvnsJCVW9GkPqXzjc+1iMPPeaLcKbAse6DGlEypBX6uO5TKOu1Mpr+sfOq/pV603KNU++hKOS9
aIVm4M95Ld+vaOm7C26RxdJygLXUJlPY5bwNaMIkr+vnhqnBU08bat3Jx2t3Siq356LITqDs5pvZ
wsa77pQMTEYbNcT369rWveRogd40IqNLE5Mmshx5XPIh/aWEvC6mkv6pqmHMrIuMKV5V6OpHr1Xt
qwVwubMZBeTdAA4ScJziknGcjR9V6T1lrraIq/7R0aQ9x9QeCxmFW1RGilFKYt7PfUcHOQv+H2Hn
tdy4km3bX7kfcDMCLmFe6UmJRpSvF0RJpYL3SLivPwPsE7271Cf2fmHQyBAkkGatOcdkS5ZxcFFv
0GWYX7jd++uGFXu/VL2JyXv+kdtNqg+I8W531QjjOY0TUrr/evJfdytBFRvfwv6vXzSraaRoHJ0S
h5oDGUoDSWXzP226ggWeGtdpB+V/cXsuwfU4LsKsyXAsJ++358zQ7P/3V+geAGWZF2IMjyuDjMM7
pZqIxPGMMztgmDoawgs2hcSecXsugVJF7EMfrHJoPlVApzGbqzu54UNjK5p3uioL5ERz24kgV9sb
wyPVT3uFKd4/1cxonBz5ksKR9kNpDvl9ek13imjZV6uIKY6Iaqls1NiEKe4q8GFmAR6P1QbLf5Wg
XZNBe77d+H3dnnsLkF2tcgI9/nwhScihEI0U318oXBytMW9uefuNAPn2+fangLQKRKwFZfX5T92e
u93TldDWfm7p318IJ6daVwIRzrff8OIYM1scs734809VI5Ll0PXhhM/v/vbq7SavkRQ2vYOg+c8X
phDeh0TiB038j9+IO0wbNDHr7y8gKNSXDt7g9V9//naPyjfDkx7SpPz3Z3W7pw3YEyufpeS3F/QW
LSd7Ouov//6N29uYXGEtel3ns59f+OtDhMM/LtrSBnX+52+MGnnSMEzIb/jzBUTFlBwbNKW3F/46
ysYsIJxO5vT9hZ5ULseOwv23XyAJmfqKVP96vp5Ca90FYEaMmEgKz37LC/IDAiqLyCE6wqN9Yx1D
F3agJC3LKSb1oqLOnzfkE2dvXmCYpwEj4TLlmxFwpceGmkOQ9AFhW/Q+bXoabLt91IWs6rnqfCTR
LPz2UYypzXBxEraGZS01CF7Y9BA1eva+Yw4lueZdU8UOfu3BtFLjfqipznsXa2yMFzI/nmrp0qjy
QjgJiPexGddy2QGyximHIzNMaVhhHlwb04rZu9gVniT5JtHZ5BIDGnkRey2ELeI9rZ59H7Q09A1j
hhGMC7dMCDKbV9JElkgSD0bl3YHW/W1QINmWXUXuYo+PSz00JvC7gHYgAI4EkLuOomekYDEtaWRD
InR7QA+VfqgYEBeCbM4es3hYJynCqKRYKFe8sZSFVae9svv/MKhcVTPuXALzMxIr2NdelLGRnTa/
nYSqHPnNJhrK4klrMZL7AMFxk4XP+VegNPUs8NcSaEUZutvEgy6WocY80MZDvKZmgffXfE5igvpk
lkJo07LfHQSGIg+f20Lrflnk2DvOvaYugcMkKMl+o3LtikVJHkxl18sB7OgYsrhUlX5GaROswuQu
DorgnKPiMLCYMeb7i8SaE9QFY7WNQPnA5qnbj+oUp7pGJBTtU4E1hJbtgk8iGClkhHrBEUSuT+Jf
1LTv+bFpdCNZQLKkqRdog3fkDBrk1F09S1SrUWJJHl0qWMYmKIW98LKoeMmLq5u1s2mwhg7u4zvX
svh3S74APJN5/ARmmFJWWypm6ZNuAhhxEKyiiu76XRuFzr2wWCcPjeSDYuil/5US0JzMPVUPUS/n
maPnxYtRYTryJ+enRuMPPX2NRN9lehxvDwmRP6TCJSJvfqgrL97Ra7BWt19NyKHasDXMNrdXB9fz
VrBf3G0HruYQpvW0DPzWmls53R2HbT/z+bB9bKAB3R7Sta4WSa9N/3qoee5stPfSo6cq5zmv0t9S
m+Tx9rMUn36mjgT2OL8WO+0LhOfwrFNtQxJB3BJWTDJaXevDippzRdqEXiDfblMn35SlAV1PDDbT
Y9gYxwrjPIkLlmUsCmVHm5TkpPE/f8DMiUEtzO4ObSXQr958DWOYPj20esqE0Q6u2mfrYVLt1QwA
GOm/YsSqkX97BhBsNtCwSb2lK9zT2CVnzMnBrIIgoZ1ZfRVmFM7TnyZB3ka7nXz/lDnqENn3so0P
wSTpOUzesqeEX9fGchrWaKGfvSp5pgB754rmtycINH5QMQqcYYyQaW+pp3k0f5hhVNm4cHbzibO/
z+RaU56/cJv+tTQINEuAPSWUrxaeR8XCVW5+SmugaOK5yykUi/zRb8albVnHZc/KqM8Felds4GQ2
pA5vrgTgNiYJVi0Hfb2hcc4b8d4Fyadr0S4Ky7dYhCdbBgsviM8lWfCIPXdhKSTpOXSBcT2f24bd
1aC9lGXkLyarabdJgOk2C15tOYO6s+h3PQiaLkCwYjs3DnhsQnz0YONgZO+aAOIXsoCnSNW/4rBT
ixKOU9N2VyN3NmaL2GkAwQN5nVZ5VUh7aWX+cpLk+JTTmjXR3kuTlS3dH1rmoT4vUtQ7nENT/Zj4
LGnSNoU1b2v8qITDYIWEggMvLRAdHbSqvqicoaDtrGgBnaYPtwb4Upuo5LYK6V0lrbMrQgN5UmIc
JiykMh8Q+Psa2Q9O+mvkSK04ODZ2FRyqLlyPQf2eueknwQuu9eUMDRkmQx2szNhoVy2FGoWCedEW
ycyTDicaoTVuXnquWpR9GWrJypGEGJXf+VG3cZJi2tbjGXiCtXYTMkncR0+JdhVPA82qdsCBUX55
oNdXBUsolhD6p99WLOOLl3iwV43org4pZ5XyMsy99cKs7IIAc/2jKImmrsAnRSKQ68lmrZG47o8m
6s8DCq0n2zVasrfYhRLDQfDUSKtydClIuMmWCnt11ePhYcLPzC6GKpsfDOsiIBUWK8wlD9OdpFwP
NphcgmJ4pL2H3U4YX7jDzZNnYjkmX8Z3a3GI6UzSVH3WLTK/CBZpIDrSH1q4rgP/bURsAyBWuwtJ
XyuSfjn6wNXdLAGF3i4D1/fXvtIqRJ3QoPJJJ76BnQ6lM8yBBDrKTSOrlYhfC5XE6yA0f5UaGVJ+
gOJqduyajvqY2urqh/ZLqvufLV249WTo28kCpEwymOOGaiUt/kisRSQ2iKmgrWoNpyRMOAWnul9N
YVsyH0zodAvv/vYoEkZ5vN0L/n3v9pzs7Le676gMSbq9SVweral/x59CyOT8aJj/VpjL4jj7pjaN
XaLjnl+4/ezt3l83t+da9GCmKKLDWNDptH3k4g6yr6PT9s3RFliD7IdW74mZmv+0njfpSpidWP71
PoMe2Iers5YRWy0NsmPSl+m6qEWwlG1BpJZGL6CmvdU7RLnG2kdDF4Bv9xHSx6ISX3iYF1pg4FHY
W1yuo1MUD9p8g4Dfvh/s7J6A5i8pSXaupIVMBJJI6KTNvjFRGAZu2qwSShhw8YK1e2uvaW1wNTnJ
dym03oUmwuDqzM+VIqr5HkwIT472TMV9gOZBCGUq9OA4eOYvScHhglTH2KkJoZt0Jv/RIItGeJa1
zVBgIlKOOhBNCYz2zMTf2MV4PwFlDlH+6WWee9CmcDjlkWHuC5Jr6+ZXrqX6PUpUsmfwiNjsEuli
GHrOoidIWRpS2vjRsUtKahWvJ7PodypimBW6dg4TEFVBS0bzZAyXNm23IS2xaxABNQNAwQZ0EqtR
q9DqpCrbR1HVrrOkIkY5mJe0QAmJkgGQa/oVUdRGihI6KlPWRWJ47DuM81aZH4nQHh7bceyvuvkQ
pdn7QJH2LDyvfFHtgN8rj663R1G4Fb+J2LYuDXj1h8kd04tefcVOJY51Gj71owQSjzH4nLfg2ZPA
09+DbjhkA1r70Q7qvSHInrWqoFk5AQ5CjcNbU1fEe+5CeJ5vWoqmpwljcDjI4t0p5AuSvEXJhh40
njw3bDDxNTkulHmtX6MnoUnnl9abbk8bT3ov1TDYAMmbiAW655PqGpM0tk+qnjhGYzyEaHIgRaIb
XHR+Bx4Ws/GiFzAAC92KD0PUWjsGMfg8NlCgVtbTwvLLBytlgEA9/B7WRbuyZFlcSqgSqwnx4SLG
prcsXdZvsnPSTxyQR1OP4mdHPXk0U0+43FqS09C+FVly6mtr6wIUPZWejK+aKJ8LM07v6R1Ww2Po
dNEbBB3LMmnrSmyfbRH8riK73oSz1knvp5rgMqu610jQCuKSSFsCZ+PujPgmOKYhxwVeK3pJKL2Q
8Y2b3vSIYOldyL6UlsRWDlm1wnrePGSl6e9q5ZdPoNnJa1OjQ1Cze9KJDj/5faTdN43Zr4APDK8B
6hkdAIJnBcGXlaVfujfpr4UpbHp8MLu19D6j07YKkZztu8qXAPGGfq0oppI+aminjOIkbZ5rPUu6
iIk4ZFYRPFRtu478opuDIw6p4tLTpHrHBpQcBdVw1qiKnJFE/uhLfc7ZKImaY20dItYss9I7pgF7
d6eU/JVQEKHHKpseYO+fTaRaWjQWH27Q21BrdFwybvPiiaQ4NW0m544b/O0at35vUA02BQW3oQuu
uuNkBycE/WfZQUhmeufu/Zz0qND2Fs2sJat7tmRsFeKD6AnQ9pE7L1EcOwuWyWpXh0a2C6JqWJsp
NdKxVeVPsBsvExmQ93bmmYsqzfuTQS6VzgBnkDaR9Knz7kTi1EQxXRdt8ndxpx8cVENPnP8FvWaz
Zg8UEP5mqv4+1/J0F8z3sKanKKn6dC/okIkAtcFSxGl/L/ryLLWk3fuFYtT1SSUbaip/aQMCSIsI
OivMusZVqvIli5b4jNbBhNFg+5eBjI6lNQmx1pJ+OqBj9pZUCOPFiNjDxwS6bZHMr4YKqGHYJ2Dq
fRwAIWUjSzVzZCJ7y8hq/PuBlv3KcVOXrSLGOqJjml08uAC88vs2S7hG5lmhnWVUefveh9WeNpV8
KdsfeYKzYpRed+7nzTTpGMoZob1Xrb7KsjJaefVkrpPWa/aBVrYAuKN3EEP9tQPfXtjxO9YBfWdI
uuISleEPCuobN/BsqkaOS+XeMK62xbYdeWG71QPzFdZEea1C5y2j94dcQGOVRZOSbHFnXKIQlU8+
Xe1CJ1hF16DB9FYbLYws3lhmL17smpO0S1A24M54FWMpX5zIeJcOdhGNHJkatcJKopLddmYoH1ng
sQTx4qNDiKJCmHRSwjoNfWbcezaJw2PXoKgajeOYHjs7NH7gc4QfqXy19/ueFUvVZjsqCQXq5zzc
OayxkUF05n2dSm6y+DriKT/WiTY9Zg2986Z70usCkg+hZxoFtK6YrPPtxssq+JKGdzeAatmAGTKX
LqF5F9G37OagH+wdh0qUW/wWRfxLdVG2zH3jI1aG/2CfYnRnlmjJtZ9vojZ7NR3j3sgS5xpPaKpb
Qq9+VDrCAk1F6yEynD1JTO3aDKNgi87efDbJU8+5tzfHKgci3cVXS8d8FoKze4/QJgR66H7UfXIa
XNN/KALzdwD5ceO60lrZdE2vbAl+aTYuuWbWhqZ9/gucy7jN+vqJNpCGdjk8asRkzDG4INrnBgYT
M9HSPq0Xz2uerZqsAllybbAaw5apSePFt02gtJb4EM7QLtpARehy8YMsghIIfYs46uICHBHkl2R2
QwiL2xiXWkvsxY130qCrbOLKeyvjQa71yN67NfqdQRjG0sLC+xENv2qlt3sHX+XeIRXODL3k1TIA
xid2Nq2ximzaWdfYgelZo7x1lrUyDgS/pUfw6U2zNhAcIWtmKtVgpdV5Et8zbCDN111MO1DMbpcS
0PTnZuwBNcyWWVoOvkmZeSihgUPqcg92EiuQxH71SLDMLq194wGAT7MKZRY/3bIVYFwcRlQPx3RW
22J9SY6dNixpSQPddk+iCty3wjQ7APnAW7ooIpqoDYg96vKd6kci6WQP1dV9TCdJqLvhrdN+mPZ4
OrInPe8Riif+JWSHoBS8Y5Wmh4hmVjJi3Zb6JtL78i2pSWANTOJxp4KWit9p3R2abEmzWppXMtDS
bVANzcFtAf5GaQHNmwbFwoii7EWHcXbQtTJe9nGJHTXvPzGpBnXv/VZ6RxciJViMt7mWqg/2ceuq
9eQ27mtZn0w608fQQBjFnhbJUgXSCUTrpneMR0/awR12V6idAfW9JNJpSUCouQxemazGDsuSG5F9
RgfK3iHnAZ7em+nKFMKjN8hpkiM2R/bsrHBQ5Zcmcw9tpGiJNYTwCkMA0WvilKQdqhKhppHwZ6A6
cyFxdeogcatZrhk8tLYqX0wjZM+Fc5vBaBTCfs8s5xpCbEjCHw5afeoQZkw9oJxNQEbwTADtJi4p
Ik6QXjZj07P5iLLk6OU/6zCvnmOzq7eFZhHXMt+EVqP/kmKXzJ4bkrZNVqwi30zzxctEN6xiC0Hp
7Vq+PeyK2lqLkHjisU/fG3uGsDbyMSydw+Ql1V0rSpLtRJTSLcCAgpMme+1o7XR9Lb8aJ1qlGv4X
0TUlC2jtkruj8ymYrf7jDspZhLvD1ozH5qTPN2k/C73oAIIjcKd5VibKfb6HkGIpoU6dAGo/mrOD
RLNascKPgB610p/svr9LZeqd58whTjPkM75XP+QAmydDQUlBGnfPFsHaK5HFK3o74ItVQaBUFv3C
OhVdHcKC0Hsakq+lja6R0NxTk3modbMVeiWHrXGbblpdaLj/XWPjZHzXJvnfixJ8dIS223ebaheK
7P5nF6/xAbcX0fC5tnUCLTyE+lISU4X+SH2Od/Vo9XtfTZR/OlO/S+xp2Aa1/2jNXpDebygSU2Tu
DFXcE/u3yAubYXkUw9mSBD0D818FYOfXmGlJCmLnDMVdOHs6sG3k+T/jwAjWJrPuXVnV+kUiaVk4
geo/Gh++NJzRbckZvEwzj2oNm/ukIHwoKJuN0qjhTj04rDHSnsJuZN/MbsVdDR49NE3a/h0eYrHq
A0d7p8W+TgOveDFh5237RBxbY0rYdw/2e5wWmOqn8TOoeoNk17F6MHzqsf4g461X4NocQid58ZUa
Dk7NMiVj4jWM1H9rGWSz3pFvRk/MkWI8J7YWQOMwECxTN4KutfJeupbYr7TEHp1FxGXqman2iY2Q
XDl8DorIzTTs2mfV9D9ZVPdn3cVYUjijixoOk1QrkitBBx4VoVCjFAAeGJ28ebrdxP5A7kJZIPtm
MggqvwSHxMqwrVISfLQWoXVgwfBB84m0xEfFNj8nzf6HYhV98Tr/Ps1T50V0ltjEqk2g7B0qv8Gh
Mt/4wqGM2GlyjdlePSo7BHak2hOtj3mRpR+dPn5trZr+/wjm3CktmO+hr2+NwoL3GBkkW5tudeel
cbAXjstuZpA6F3UnkfN4VRu9xQWp6VU1QFE3jXETG157MJvo0UUFcLzd9CJ/a9w8WxtRXS+dthxf
AzEPFRZFCG9IzjKBZQx3wDm6LZMZi5/p3oLQsFZQLlEvusOqz32wie3wVrQGtaYsl8u+rsqXpqjy
lceki1TNeJ8aPzr71hSd4XgNu36sf0az8yhHiXpfmqVHBlJLOG4Rz6cfotisEQTe5BOu+KE4jYEV
70Ss4IR3xAtVoW6vqp6rd2weTPmoRgyxhlfJB2Z65EIqogBCHrBn+v3ZmhOv2C1hESSR3bURaSe2
cwGduEpVK665rq9FkxbHmCGcav+e1SXCcyadteXS/5ECviCO1eXN+KOVKTWNiA/VlawZY9sYHsBw
fY4y8PZ1jbki1P0QCh+lYtPMmO0JgrhXNbkDigtqwg6xSWYsLMWxjWSXxvZpxD/W/zS10nmsM4Ds
mQkEtWIKey+SZYgq+R2F82eQjPZRt/CH5mgKj8RNFishud4KHW2RLId6XXjmMx/osMiqgqif7qed
Nf5CiMg5z5bqQ6ya52owJ94ovPXMQZbmaYZ+8kYM9FjvvNM0FA3zN0YBtMg+Mz34UUQl4wVN074Q
MlsqgzhVffYYWUBSmxCjbWkF+gf7KmawQr1jJ/0V0MG4VEnNktZiD5HF9bXSCFUaSfgY8r4/1U1h
btHMsclg2XCXgRqI9AYhUjActTrxr3D5wCYO4ld/p8LxIhnCXqqOSnMeJ2uzC6onEfY+CQnTI43M
eN3R3DjF43YoYBJTAeofMi2T74IAm2UFOPCaaHm9ybta3WtIxcg6QlXjPYV5TE6npP4HXzh9YPZZ
+roexEy4i1Ex6vRGV62wajpk0yY8Xafj1ewQZGgiQ1rnGxgFnEk+VSWLEgr6DPJiNBEIkrwFrMPc
0uIqLo5vfA5pP77FREe4SdrhSI3HtyioTqo0wkUPD4wMhtnrMFn4rFzHX3QDCoiuir4ikt3fEhH7
GxAV2kZjsF0Wsm72VA2BAFAwwjedyyuTRnDBaby1cjYcEHHeQ7/D0N29oxhlh1SIDyCa0Ox8v9hI
I8YyLH+Q8OvsdZcIFaVb2mNNsQZy9CC3VChA+JlV/kMU+KVLXFFbMoB+1VYdvZo9fRWlKKF6zQmh
JeNOE6pXVx/cbV4U3aJAi7qsSmnvWuF2K6JhjK3if17z8IFhAI2K12w1vUBuXVlPDQuVgq/5B2UY
uJfOyvGL6k5I6khg75p9P9Bp9DP2QCGYK+L0Pv3BLu5EVNirVBeEMk2GtrBEEG8apELnPmltmLjV
PKy6n2aZrxy6B1+NS/5x+plWQ/hIewx+X8fQ7NUjtshAuzPUo+MUwZK+sb+8DbNsrCkoVeq9L7X2
EpjR78mwcRi/hM6ckOiE7UMqaaWqyVtnLRm3YGQVaKSEqiU98XXpU2Ge3My9ZmNWrurOxlpMkuMG
bNgmdekKTvnUnaUX6zt7TAa23t6zrSqaYUpuE20wDuU0vULtADZUcpyBWb0IZoVl5iK7KtxRnOPG
tQ6NS/O2xEeM6J7ajugAujTWSxJlKL3iAkpw/+J6pfUhWuPY1e4lKKvbejQ6DJa+U84Q3N1uTAf+
b+6V97msrZNpRF9DX9Ur1J6zbm/AFUy4YhHa5eV2o1OtNQFcnBwfFaQTuBuI0f6xFhpRKCGWP7u0
xMVHPLiNNPBokGqMNlTvLdxEjxZHK14cmN6PXjQlT3l0MJPpZ0tJnrnbrI6wgS9ZFRZrTJrNJXH6
NygK0aYVxGyil5zOrLXuqrqG9IuPeEJveCEIarj0/scglcIUyjSkm0gV2QkvPLLGd3ZflZtbvSXK
63rdW6VzETFDJz5UmMABRKoazfARITq5hGyZ7iLbPmcA0w702dCWpGp/Wx0zCx+T1myR7bbapsR9
zCaqoJTdRJ/2YNu7AtMRJZarb6ryI6OCvKrbSmdUEmCiYBfWEyYOnIUs4eS2sjGPN0Yv73OTcqTt
ZPnGicluIhmglKwyas0AgTjG67RO/SW1WufqhaRAB2FJa3LONyCtaa+nZXzIKzdjS5RrdyLOd72N
U1max1IhSw6kQ56dXrCfG1xq+xxxMtibCYvbhs11cm9QCIfkVNxh//PXAUf8oPIsWUZkZtQu13wr
n/rafoVPNKwJc5322VQ+0KsjXpqvNbB5JymbgL3dTpuJFTVN297fdbI+QaghAmIsamLKcWICAv1g
cY7P0atIqkJ0XEgSaHureUR2bv2UKVeiQLwE2y/6wsvok4yihQ+WnAWGyveeXJhmVcIyBGNM9kGi
9Xm0p/J3iGnHqP3gAUdTvMoSAkGAGv/MKScv2YrFlwa5wlBV7sWoHidvwHLZONa1csoPiN7bSkh/
B+Lrp5vhuBaodK8BMaYOXSM/VPeVhi5Z2QnpxK6DilYULB5J6m40tLMQNl/6HDf02KlZ1qvlCyBi
9qmpk19paH5EZmTeh/TWSNFi3nZqv9q5djgRgt4kG0+n2cHqH/CjyUhn5c/drDZ03Ebfs+TyyRU1
Dnk/Vp9FUP0C+Jq+507lLABWoGPxfcDCdRMd/Sn5NAMMhp0VOusM1h2gUwWsqqMYrNkeff/eA5sL
eBUU+aUB0q6FtQGXpB42bqcby1o30UbHAJWb3JeXsBP1NqKqs2AH0FoSd57rdlikoBV3SRvVFFQq
naK/4PtiH+AqUrtqqkYoySBQLvy7BrYzUd5tcHe7kcoxti7O02PZ5fTq29G7GyNCX/T5XqMmbeXU
kEYZzg0Ut68TgKJD51L3dDUzIBhpSk5aZvsorMLh6ik+ZsOqWc8kyt25BZNoonxrZeiIxiEfDStg
XOl96w6fQYMX1fcsOBuOvp5aTpB00hCL+OTMrMlmIwyV7ysCnXRGTUdEGIsNDJF3yhtwwmX6pRm8
eG+THEpTs4C8JkVKdce5MyqgVdCfixV+DWdDNESxRjFgLkXNoGkYysSHgbpRcNXnDenmgWOZOzqb
PwyV3cWNGTzKGLUr3WNB4HHorntfH0nAk3KRkCCwYwU7BwcHDRUdPVrHOXHWLitARpn2mrCX2oed
/1zYA2dmmTs487VfUz/zxPAnSa2rHyaNcHoKhDQr4jlo3hu+zNq5J9WaqTbQv5rWBImU5sNOa5Z0
oDhvIkMHqoh/WXPekyAXdxBN912APXGouKxpHHXrLgvma3HejoZ8eSpbdELsWr2iTtQXcAaCVVkJ
WnYD7Xub/qoc3oSW5CsgE9UyjlrYhoiHSmKAcsz9y//I9/jfBI3/l6vsUkRgXEniIP+j/CukF9ed
aUrT1j0HpYyFQGXOp/z8eSWRmZ/W//+UqiSxenQGhid/0AqVgB9i+449FcPlZNk7h3C1dS9ZPWIw
DI8sydlkNEZ7gmk27al7/gp6DihujXhdSuOO5dbWQfFzYU8SXeqi2UyTZ/3UDEzFIQDuLR0nhC/e
tPR6wiSqHNeWihPtyNShHYFgfySSLykZSJBS/DeCLcKzW8n+8vdHbsyBgd+PXNqW7Vm6pplsGf88
8qKeUrZgJbWnvhQsZt1p2U2ivJAgUm4wswYbL0/1fQ55NoOUPxdHoL3qoCjCaCDuN/iZN1rK91rE
6DUDKrJYd+7NZnCXVeCNF4JY2ZKO9d3fv+8/A0NvX5jjeMQgSt2ybUR0f75t1k7VBL6hYNU+HgGe
6Yc8yvaDmsaVmQCJptA/LScyiP4hqtT5r4/LcnSHpEPAxvRFbvmM/3GitLEo/NSKoI+MxMT31Fb0
hNqaDicXyM6ujeX67w/U/j/+oSnZbFgm6R1Qlv480EQPi84JQw4U2uS+Q6FbPYS6Quhi+fk/fKj6
fx+dpCmjsy8z5jK69u0ykIMbyyZmtRb5pNJr2Vgc82Z88HXcLhap3Bcj9zqG80J7tiw6RWhuzbaz
yVE33vB+aOeEPIRGmALjK9H2PU2bfzhf//t7dxjyJF+C4ZAJaHx7h6Yrfbv1ewos7KT2uMGwF2XF
AWshcB6Thgmz3gnMQXz++69hju35dp1g8oQoYrtSN1GOf/vHXYl2ipUiYCOTeWR49fo8f2IspFdn
RSBwlHXR3fegFNajB5fGB0BGGIaql61VpNdqNPpVJsljvj1UgPevpqM/Bc0/jGT/x1foOpptMkV7
NHZM+9uFwT7NC1WTZctmSjQqPFlxz5Xx5dUOpmUP64KOCfZBEVSGMj9KzfwBafO0rhudkN+89zYg
jPRr+1WSn9FQ+938/ed4izv/Y7yxoPXohsHRuXI+qb+dz5Y+GFKfsiWdzDuDPitBQKW3L5zQWDdW
PrPLomKLVDBdcwBfRdQFT76WPedijDd2rxO/Nt8UFkWBsappA1NaB/vIajLrzXahlUm6xclqHqQg
RLjPNhUC/0+nIg0xoEe1sRINvf+8Fm3y4R/yWXXz+1nCKeJ5hsNJItnt69+OrrC10sOXD+SwkU8S
rYUIml+J368omK6DRNsHid58KWNh1GHyI5LZSw6X54mCwv3ff87m//FOpK1ZnKiWR//t+7hhsBPP
Ih2SZwKAt4LRMLUaoIZeI0MlIGQIGhXZFuLeFrK9j738h9Wk5xvCYIrFBqNkufUpBhHd4WxHAqve
+raH4Jl2J2uiAWpP/d4YzXAV5s10KPu4uyDZrXDbimxtEUeUmRUSKOyCXhKPS8AeSOf1JNjD//yH
D/12KN9OKdB5us4ezfAcw/12yoPio4M5F53YGgCs4ATbW161Ix1guqMjLR5F03+RUWftiEHbFNGs
W3fwJN+UFe7Q+kvNDGlSGtnZIkXZ0P2TVVGFGmLrKnXvn96v/WdyKXOXZdhMtSb1FBYc8vtQQg8y
m5g0qNAN00PhsRnTk+6qNzGp9UCTT11HZmOVOfFuHNonekv+Xccaa2ug4ySI6G0Yffu9UFCeDMce
ljBCf9ZmRFafL6Hk+eTdoPilIGyW23SyBdCyinSSlGptQ24QgBEWxchwzjebrkpbh83/QL50m4RI
O0CWpR3f4OBApWgTd7qL+xx6Zh7ITQ2vexNWOYwyC1ZZgLjp3h49KoBmA/swDON9HI3TMu9gJ+tZ
CGPVsF+6okvvVdN9ZizYF36Ioa71XPR0InoM3V4DsOftIRiU1JxHGlD9Y5C7gE7M6B/OFP2/lnlS
M8G7SW8exJk+vk2mZM8XUotCwrLzzGJT6tNI/RGxaClou350qRYuddlnd0Gn5wgAShZFo3nWiLZA
9v2VZkJeC2Ga/5Bl+33UMA0pdY1RW6cXzxvzvo0adFqVRoGFlt5EduNQ8M+VqU2I2PCgukSBbVGN
4fke5W6axqOG1yrrp68uKqpFpLqP/2HuzHrkRrIs/VcK+c5s7qQBXfVA0vfYd+mFCMXC1bjvjfnv
81GZPUiFshVT8zSNQiMFRcjd6aTZtXvP+c6vl44PW+z6bqinKDnIQONCfXw3lUi7mFkS0ZyV5oLS
cZCXontNESBhlVu72P1gV3+EDf6QNfjXCvxjYp2h27rjsCtYOrYfgwrkx33BcvHsVQLVoQ2x7Dpc
hmnDMSaGusHM0VCG53LU031M5/tQw6QS6w/8+nNrH0rhP97C+gZ0S7A0fawtbEjRJOpUiZ8845A5
x3Cu3o0OtgOtE8PZVBUbzY5x8IPQcfRh/8fE69fv4cMNylsw6NqaqmZa8Dagbv14FVrLacZ0Bmho
KONryKzTF2X/mus85r9+oQ/lzPpCFkBhk4XToqAyPzwJ8ZwAnmhSPBYOcc1Z9tCruLVnqBkN4Oda
FZQ17YsBLfzXr/s3H9C2NVu1DF5dmGJdG/9SP48qJ07WMsWbwoo5y/oJc4UMZLH+1ycv9Tef0RUu
Zbqlc8Cj6PjxtfLQtjgyMzKrjGj2y1pOV9ZopYckelTl8GSiZTqv29TcR/l3w1roXpR0nTzFDeev
vY4v2ohh9emVPIw0O67RrLrizK4SbBPthLU2jOBdlGO/ycpBYLGQOwJKhF9piXGd5R12cKSFQMC2
kVvOp5EScI4kxKoVN1i7qyDBOCZoKS4APW6Ysu6dzlJNHjdo+rhvgjA2sq/NpGKZjIxDRrYTmvKp
XwEiV+SkzDSosv66NliKdR1nUlkqyyaM6vyptSGmuzFqON3NwC5l6oWV28uFUuXLJ9/ohzMDdxLW
CNu0eGZpDJHD9eNVLrrBrdI2iX2ACDp+junaaVAfDu6DdNG1CuY03idfLP/iX/b7769o8HQgveUU
8NM9tKJGpiKmiNHqAbHleD/I/l7lv3/9Mj/fPqbJGZNqTtNszf34wdIkRSSLtNjHu8g5RzPvIrue
8T1BF+3CjRkNvtKWFybik08+4E8rMJfUJQ7UQZDscGU/3LhJrzrukCExqRRClYRC/lmyhBeonyY/
Ebp6HHsbiaH72QL4oWZcL6ytWwZyWeJLOLJ+eN1ltmGj6wAjkaFBJ3JITLTziuYQHdaT3U0oWBwx
0EFjJS7imrFdI4ZtN1UYxxKkVFPcfnLc0/7mUrAnsgm5uBX52B+2haHAV5Qa4HuatpBYzbKgRkx2
VJVZAPByb+Y0UQ+5WufnMUM6b3asIViimllSWTKdChXi7BfoLqNzDWg3PmZyXjwAoMP+1zeLvhaZ
H25KhwfBpXdEWiMn9R8fAwkkjPGrEfmDZeOglfBLInec3ghzaWZDBYlK9mLVZZEfZ2rrlRbAAJa/
2l/S8GUTE5blNyLUgyLsmUmBN52dNdpzIe0yUWx9v8BjoqDv+VEbAazaR59UIT8/x1xmVBmaijKY
j/KhipYyr3qBoturm/leW4ZD0uqYTezunl8j1MH8ZN34eScgntbhnGRyehC29eFm01L0BUM8KwDx
pu9PMa3b/6en2LZZn773ClyVwvvH7wVpxkQLqo/80sXzN0f944wFBRZbgxUv2iABKYJIdTNy1Jhg
/Pqm+JuPSNPA5Kry+X4u9MeucyNDo63GLnNcFyqpJtiGPluofv7muOdMzhUanTCHE9CPH5Hmb9J2
NRIKZ4mMIzBbhZF7XIZXzLsK4hG713/3Yzmc3DlucZdTTbsfLqkVY6ZIO8EoCmaMp1QqcGKSOoLP
P9la7vz4ULEAu66tcaxG3PnxlTpHzkmZuqFHn6K4Legjfy8HFWe+jOPR3P76c/3Nq7lrN9EWKosu
IO0fr6Mcy3pGTbXSx+bxqpebsqXFFk8kiOZuO3xyc+g/r7b0gBipG9S7rGzmevf8pRTiiJgkZtyF
HpmLXg7xyJehToZvlaKZWcNeGrvUtmEB421Up/xiSvJvua1e2G3YnLV6SdfAKS6dVGOzdaqXYTTO
VCTCpYji83WYPeWz3OpFa9+Und16v75WP2+OvGNzPUk5lKmW/uHNhzNDH4dgTajeeb1RFQKmZbIM
wXedJ8HMMlCjlcdrGDdgez4t1f/u2tmu4KRCt9L6afFY+Qca4kzFG9I+3Dmz+vK9aCtssG2pGHdM
wcOt2ui3KnLogwm8xhvN7FvVd8YVsUDuJ9/lT3cOPWFNc0z6War+c9Mtk6lAiSLIzi77Cy7G9yEf
rQ/n5OAT+uQU+9OWyOHEtAkDQV/I42d+uE2VJWsGk1dDaL1c0Uzo2HIeKhltjex2tClVMNt9dsE/
jgngUdLT0kGgiLUkojb48Wbtq3RQbBQ33txa5pcSUVXAp07PRDmPG6ki+U9xVfpuL+MXHaJem0bs
dK54qrumOkOS056S4o7c0yvmJRFZCZ7owwQya2yfy6mGL7MAp/r1PfrzgY437aiUzPwft+rHQ87U
G61ro8nz+riCjmeO15OQ3d4wIPYILJqBPVXOtkrRi3azJLD5NtOa9JNO3E+bAG8Coy9B8WyqHEc+
rJZEB7ucEQxK+lWagl7w2lVXy7dw009qkI9TrPVL4sUMPqhuqMZPhXHImb5Ma2bAC2P2Q/+Oir00
I3u34InwFmmBpGXRAT08vg0xc3FJA+eYOkN8Em133nZDT5sHc6K+APYyZd3tYzUuripNP0V8UVcs
LZiZZU8zANtrNoj5q6ZU/ZYELrIci+rSXi0/MQbXY0OLyowLFb14VtzGC80qzmnaccFEsPnka/6p
9OK2ZGKBEFowvgCB9+O9OePWBbM5rvdmh/fY1lomDwMxO8K8tCPtMFVS25JlSoCjRkOSA26Msti4
wNGYXetzclV14vzX70n/Xiv/sHXxptZjg3A4aFMRfnhg2mjELx2zQPY4xw4F0ENEhV/dnsCnBlu8
RzPvgvZ3tB0T2/VoyWpngN3ior/Se+vaNMSlBfdgDxEaEHISlzest09J0WbwIRGBpeHjYDcymKZy
vDVUgq6t1Cgu6aSB2LfFNxIc9Gu6KbiPESNbKQlI7QKiQB331YxyFjAfXDHXGPeyGVwK01Xq1OOr
UMjlHougDQk0BIzlj+iF9lVEknxjkTAhqZcu6mkEXz8w4WBzRvo/iOpy1p3XAm/7KVfAcg6zOCpL
aG7IRbQ8VyLjSwaOv21V3DvKee508tCIJg5G5lv07NsveBTyCzVLCEl1wvMq7s5l7ChXuEbJQGDq
xMidzrLOI6SD+6OF4p4Z1ZAeYSBe2krVvAZjPZ4WYS9HzOXiJKt4h5we15ilPgyj8tTDQ7we6jq5
Zmb/7sB8Qxt0zDPRE8eC3sQG5HpZtmNEioY7bbscvbVlpKuSuXocZW9iZ1wFj+YQHd0hzf0Gd3yA
RQt3ntbfxzmtdYVdfq+UiB3bOZvv4xZHwtzr1yC+3+qJDIiKHO2jXuF1MQ0HKJ5uRsfYUqxjKjLH
Ax6GxZ5uxZW+gk+WonyVUVceyrptfJUGFIRnSOekHOpOY6KHtwgvsMrsjEW4wnimn2N7Uu5k8WQ3
i9zYqWOcu5W8cldhSjaQeU2iQ3gmEC8smqGc03LYZpHu+q1Wq7sOYvN56mYwzMt532fuG8w/+2AO
KUcWmhgTEz7vO/46BZKpL4Z1Oa5Ekcjp66/RHGTorE+D2lxhBGgZ2Y/GrsqR9rUxZyF1GOKDbkxD
UNL5ojeMPlfGxotSJ/GdGpfcqfg1T1VNytS8VMOlkUyHEAwJemOxgKA3wLL0rnZpOOkXQ8wTXF+A
jugsAwAT0cnts/qhaO5jEOh+inHy3G3meKtFfbOvc8TKrgaBWSx5dpnl7VdLFuWlyOx324rL666F
HFx0l+06zqsK9d2RiTh3s+XRRCCIbBunmtaex9pEFEeKQKEvYXYv6n5QnfkWEE6LWS30OaaF5+Hs
IjaPm69KLHLS2Wvdi+pzIzlh4xyuNGg0V7KBtFijkvQWV8R7w9KyK1XgdGlH5bM+30+ViXCZMtBZ
ZmS6Th4+7D4thSsoYQdrAhl8kUa9XsfIcBJVB5iaf7oF/dzK5vXWc4HDqUtlOL++n78UteG4VKqt
U9SuuXETqhu6XAMVimE3e5EhdkQUUPsFm//F1OG2rTPuRyt5GKyCPGqleP71OvyxVmLlo/un6SwH
ayfn47SRpMC8cUIIUACuYGyHUMBTncwL6gBzh1MaWe20WZLp/tcv+/Gq87KUaMzQGQGiUfgoJ0ld
JcGmz8suwBlG6bL6rsWxSwv7BpHxr1/sp9Y5r4b+WjDtZetn9vihIAzzRO9bUry9oejLE0jb8CzR
yJBSezkHhQvjACyctitdtCS6QZ9QwdL7ySb8cQ9e3wN1BydQc+0gfDw7ARrok7Ls4YKNjNdKSQUa
lcL849TxHz+MCdp//Sd/fmEW17DtdR/++K+7UvK//1x/5//8zI+/8a/z5AVFTfne/fKndm/lxbN8
az/+0A//Mq/+57sLnrvnH/6wgbHczdf9WzPfvLXMyb6/i+itXH/y//Yv//H2/V+5m6u3f/72UvZF
t/5rEcGFv/35V4fXf/7mUOlzJOUxXoUZHLxMapz/+Ovr/fnD6wf652//dbO53dw8bIL/9Y9HBFlv
TfGPWy4mz84fr/Y//pNvz223qqN+FzTbDIe7yjV0pjG//WPk3/n+NzxOBicvHYSAJiyqmqKkb8Zf
Gb+bOlAewfiGCT+dnd/+0aJeXf9K/53S1+AG0SweCE5Jv/33W7/6o2T64zvm0v35579OinT1w732
d9fir2sM9ZvR5LJBqCqJ4mrgWUcMZjZZYqnXJKQ8ViLEsQ4YxMoJdDAHnEN20FMIcnRJj8x6Mw9c
3C5vrIseCJgDzWEVqGd1mxMZP4X+oJipJ2eb060e6Tvyox8jPdG8rKwqsjG0kJSOZHmfJyPxoEI0
t0urEvSZhyN6v9lXc3kzVmz9MovD6x73kU9HzzxwuLiYpu7CsPM9CPuHmTprFALcOSSsHlh22dQ3
jR6jEJu0gcke2JB5lKOXO9rka0W6LSdn0xT9OdZBcyuG4jFL4+oKxPyMzA8hMaml5I9NBpS15KKu
Z1+r7J0KXABtHzblmrQ3fuOiNJyLpUweOpFcp4p2ZqjqeZzou8aaIU9mbX9mDdjEBmxKgQsox0eS
jx/GEbswtGUQtxgsjEq+q4jBAK+DDDcnnQin5Wxe1CkwTF5ZIsWkb6G+4f14hoDaBOC2MOGZKP5d
SqGtlDC7bceGCFZZ/UZz5ohIF2vaaMPsx212GjWGoUkzAmm1v/V6RDZAV05vTVu/z73muU3YoKXk
Nqij4jSN841bOS+ZNCuPoxHCSAfWaP7ez6Ac4nDFWYdEvRYsyLE2hqeJnFAbl00EIsb00jR3AiPG
n+q3YDcOMqNjkto0ZqxE7XfFmgVXTnF61U/usitbzbkdtW+2HYV3C3owmDOF5HWdrNuo+cTa2yYR
V7C3Q+Y6FtP0rhnHq7a09MAWUttF0LbOma/ivQcepUcO5xNJVI7jxF+aeipOxoIJX4Opj2sk3g4w
P0w/69ptZ1yTUuhVer4HSn3pWs1N60bbwhk3MxjXBbSQldj+JJsdxw9mSbG4IQDjpMIM1/V36FWE
mRWB20REiS8XTBaBSLTnFbhs20hxTrSnnqxc05hReNcX5NNcTm6+K/r8ZAOJQjvL8YKiVk259Q1c
DVk23/YO1SrUv21IZxu+wx/n+H9r1f8fl/T/D1dr2mG/Wp3Py/wVU9VfF+Pvv/Hn4qv+rtnGOgKm
3elqqsU6+sfiq9u/c56kmWCjcaGdvOpK/lx8Tfd3uswapDK0U6a9rrD/vfia1u+mve4aDJY12iAs
5v/G4svky/jQ+qOoY6aq00onyBEptfvhuE12b1TZtZkExjhGpywl/UwnUMAvFNyvHJamgMQTlEAa
yS2W6Ek7N2wnmKoY8Vs9toHRCaKM+pi8tIaEsWIaMA9CqsO7vaz0Wlz0rCsenwgNiTPeCHaiTTyq
PF9Kf27HUeijdg/qiYcpnLvWn3TnqmF62jnJvMO/FaSV6M6bJ6oz+xiRF2K7ZRiEhMzgePV01+X+
t0YSyofpALWuPqqWs9UVMAAkAUBNctxH5XaJFx7+zLF8hufEpQ15zVOVBobOVCyPyfjhezqITpnW
LIQDM0LPHpb+InS7N9TvylYJx2OoFa8lFFcSlKt9Acsuc2wmWNP4paoXxs68taW7sztxbWvdQzLk
HjzNhSi7UNuqgL6X+YnrSZ6I0ji+Uyf3Ke3cbZ/fKt3q6M9FtFFMdx/p1XYggtev14gEDP0xEV5g
+1QlMzwTbA/5YJfgKI3AsNsKNFe/KcphV6b4OuPyC0t87UllYOKnFQEp8Fhp1eFpqJpuC3GbFT5f
joxwtjHJ4aSUrPvKYG5K2ASF82YyyF7ieJ2HImGe9prbPMgUDxWtB28RiekX+thg7lbveuxE+8rJ
PDnUekBiESqjonmlYL2FNvduGM2aPITP0e2e53Z+nfEGbfr44ISqtm2wA7PuoOht2gH+Uu2YXkPM
Al4H31ow4nFqxUmRbAWOcy9UJ9gpHV3SVGmKABg4wRMcQ6bcH0p3dTXILFDlKa4tg0bxUHHFcCHk
km2mTQ6L2qcro/88B6bnybYlKUEdMDnq06FPF+MQzx3AYNBBm4k+6L6MIt5X2FrAKNEwjg5AU85B
+n42lNbT0yW6cCrsAMLdd8SZBWOJlxVO2ZVdjwzZluzLYCx0Ixx3q5hls7MAJtG5gAvfLcWWdFCm
Vsu3wqIP0K1SoLSYgMgqPEimXs1BkkKnAwuVbRqrx02zDooJrtlLkCb3BPeZyamSxYLreRiQmXeP
4zK9YHUGCIHnyCOkLwwwx6UndcmbG8iBX830ol6m9DlL6SF2RBBJYoSCrph1vldYXQkUvEb0zZPs
5BMBEUhGNMMPS7B+kIYeGxk+Lk0jAhWNZlAAjpTXdTSoRxNzMsEiDTGOROpREqirxqo4yEFNL4xB
v0b+RUiHvNHG8YHwBpzKpNQsOvgfhGqYYkkUpzwaosAujTOtGs6ampSHsb+1LDJDlsTGzG5nPADY
opyY5ITRxnpvoVlMEuuoWG5xULGHeYtzUEYzuXA72m4Tka1AgRDZ70jKAqNJjx3CZ9vR1WSJYpMe
jlUu+j/+X4cD2sMePvvE2rgep+s9+Oj7rogf+tIXoVpivTLee1ndaxGysTCTOwzX7JXEplVk7m1A
p8KPUOkOSko/jySmr/CejmND7acjAtpkYt/ThAfil5F4Pe5C7nmvmZBSmFMX5LZxuVT44Yj4gQgb
FUGKO9teLNJzC8WGKWl/baeCmlAj6DN6Viwi0tXpbNHg+cS5+tzDkF8Us9rUr2mr695Y5riqUwXv
uD5eJIzbW2g2Yd98c+z5oU+I7J377OgA2zgiWDiQAOSFrB5Gp33T4cGWq1RQj0mLiPPLir5LFVnV
atVyA00J95KtyXddqfJLmeaHtJ7z3KCKWSvmuOWjLVV2hubhwC2XsCb0BGqW5lGI/nJsrWeQuT4x
0ZbWt16VxCdrGlqSIORdrCdfjYqgq7J7J1ywZAXLcC0H2mihVUjMHjDVcsqr7pw2KIgz94ENCQwl
FUye8yxpvP8eDbVnpC9LKoiFXTOTo4JsJmyu7+BQU8/shjPdzJAFMVGDvmUkyimau3Ane/EFG8/s
U/VRQRLJCu8D0RANwivYBhCSjKzeVClgRjMKkQMkA2wKsxw3eAdR6HA1FkkhLSkfixK5/JTAEe3i
O6W8F2IqaX81/CpSdkgXhNYsuCGHAbSGsUB5VAjE0Dv5PiX6XWjsbTFFN4wbd3T4vpmq0WIjpSSP
WDM7Ca+nFgn5H0hgW8w+s+yvFT1K75QeftcoYbKbLUQsuMjHyIUpP8TKJit03GyV81BBcPJbePI+
AZzXWskiTZyAwEjrHuqyvOrforGKEJiOK47W0HxoaArATr3zZ737ogx64g91dlcv1otTNXVQlu3X
yZ7p4qYDCaxJh/VnuquqelsC8PFk7lQ7cP5Ps2Zd9y121WSsrru+ubcFi/JaLYQd0DTIV8mU+q7J
9GhglfCqmBxBg783Rx5BSuOgiwW0l73SdVcjH5hnczgzGRbiOd/bfPg9sC1mdRYUNNF8i/r4lMUn
B+CcbxrPyA8bL5PqY1ubX6oODcQgbmxJsKIErbZ5TQlTPCSD9c2F7GaktL3dGGZMCjduw+YLYejK
Ir3sUopbln7q6JocB9XxipEYU2kTGomdQOwrA7lUkfdMKLGYOXp8y7mSNKbYuSaA9tIywkdRtIC8
qjsOO7qnra/UC5K352zMdqLD2GZME5JrB0A/c43v51e/bkx5RhcZEZsc72Q6WkdoD2RqXxk0iw52
Ao49MoZNvMxepixXylBdcFa+TZYLq+GsO47rcWmYoTKRz7DRWXuN0fST1TgZlQTi4T/xbbowh3bu
ScxurlE7sMNGaIjr5FsnoChqkwn0VwS4LqEhsPXIWOzHiKHDkMP3sPXlOrKXYZNpkMpT3SKe3YCi
wp3rmXhBtVnDikZo8gi+jLpNu1Ma7Y7xrdzEncNHrQhSUb9pifLaLPVZ5g5Xul2+Gg0hDWahBvXM
N540l8pS3ZQW0ank4fYAOHYZPvggy+0OOX51VfB1pGG3x+u11/O49vWh1/cWtIR0IL+HS9sCW5vg
b7ub2gTAGkdq7xuaTXnbmDD2nDV3zi7Y0CX8/PRsce5JlHW8wY3fRVNicQV4wFwq+lKFQyDV9G1x
KC4JpMCVOvY30ZxS9yTlDOpowdJnamaAqKy+clepeujioSOKCmcL5B633cBP0w+jsLZ2WHO3WlSC
ypjeXVotuIlJM88S2YTeGF2y6TVsaQR1O9Fs7voCfgHSrdcsj3svwYp6tBrskh301LiBo2EXjoaj
HY1bPX4pErHmk5b3hgaImW2A2konOHMoq2BOldeymJi3Off97G4ZGHCX1d9E98A0QfoGGaYAWR2M
tWbQ16T/wAu6zyYG5M3ovNuFerOA1NvCKEu8ztm6FrDvJc5KnzTogZugbb3isr+HWXnXQoNss8cp
p+Cxpup2LCCE1Drp8Ubhw7x7I1YJZiO5Qr1aMftPXi1nivdlLlYGLQ9InZJjG4FRqDKjOaTlCzmG
+anRRB6o3L/+PLVnudTAR1HEtH1xJP7vpGeO2GSG1vmoKbbmYKleqwLGUZzrUG8qUKI5+xShfRAq
H3sd3m2V0DsYlvouVwzpqcU47ADoQWKEKEkC9cD5YMl6LRATYEJR9DuGKMceQoI+qAoEuf6ZSTEm
rzvVHNgZ3L7Y2xPW2ZAYc8skSml0yTCLegu6Y7IFrAmFis8AiztJsXaPqhcx7kX/kGzqPnxBdiJP
MyYEXrVsgnGKn+D93c6YkJmOdEylmP00esqXiK/Ln6P6SVmwF9tOeg/4+MyKGOJPqvoym1djQzjG
1E6A0EBH0/nqWG9NctLG+iDt5jGKAEFnSnZJfs/BSpkSxvYEgOBes8LMj9LhvGnZPzuX41OaplvF
Bq5Y9tFNN1G2QBGmvEzIVIxChK9hVwVSn18SsyA1zVa3Y61lm9Dgeo9kleGLMEfmB85BRc3PKjXf
xUa+0G8ZzxiyZ5dKY29qA5iLVcUPMACm42JpB5Sc7tZx6onK2T6CItC8uODXIJ+bXjFQKtFs29pD
9t6LK1PM32bu93LJMeBDBG7pUgURHTtVDwmvU1IlqEnQ3VAI+02bwi/Iq7u00oFmVEZGPilzqLZv
fcqsBnTmpWHAXO+K6SyKjFsMday4KLWgf1SHCQHcGPXnStR3m2WEbNjALjX6uNiupL8kn7yyodoZ
FvE8qE9pNmf0kozFm2WSbRNoImh+sMBbnPR0a3gY6vhqtHsaUvl6O0hq9nGEFbMYJyvt9otsVRZ0
6t/y7PtPaM0IrJAAkHFnmfUNaNeHMJK+KvSnef1nFpRE/Alsr0GMsmP0UeAS8brrGWdupbJhooLv
NyUoU8B0C6z5rRd8naJCDEJrANt5GRGdENkwYLIToMR+JyPtPNJLxWdvNeAOt3ZQMJYTSlEFGF+J
T5pty8ctYQaMGMtRQ3xbcnDvCvEyuNpN3WA7GvlCvbGiXleaAymQFoeKjshHR0zI0qx9XoIazruC
XyuH+9kyqZxhG3eOQcUMIIxbNPfWbMmp6+CqTWSMNts2mzGEU7F5Il6O6QBNOw3z2Tdk9Kzi0l6E
khOSW6K44j/9KqMICk3Vk5N53/fpE5modNwM5Rh3EVEwMR9Fi+ozO32Psv7NterbuRshsklifrP4
rrOd68mCXzT2B3T/e5GHr5N+58A2A+P6XCDoYpwvWHNJZ8TezbHPPQJJrnYUaTplJyt0qqSXEox+
rTdeaGWPuakADYReXWuw4G2aqoe6S99oSLC4lA8hzR36wJx2tHSbtqoVWM0XDqNhoI75TTlkz5lJ
q9ayIZk3PHbxYG5bIqZDGd1PrvY2x/jUiS3G/1rS6hTlS+bAb9bOCThIgta0k8Admie7jQq/TeWd
Av8myNfG8ULXUs2Uu6pb7pHgKV5cfdFkSqCtGu6rTB0P7gBY3VWRF9c9TOTc2ZA3LV2UB7Lvruq0
GI9j2r9KmeBTpkyOuQMYinmtS9yBMPkyxjITPnNeslhgJBajyqGGNQqceIqTibVuiqXr2R1TwDFc
sZB3NQu5b4ZZfAAIvnWz8AXG3jqBjjoCIM6GhXSa9A5loKTFynCeVQlGePPURRSSGkE2ma5dKwaK
KCdizEb6oxrFNFaswkPtg/ol0ZIgdcrYcyzVt6fwweg6w7MmynFnqq+kUrX+OFQQO+KTAr/UNxxU
HQoUZSIAU0eNzyLDuFUMjkw6wdIb48SBHULAnL6HS3yblsMmyUbCTdTSwXO7tybUgxiIbhzOiq6z
HHqeT8jEl8ocn3M6Bq9GgttjOCrBoLbHwhLnxAWB8p3PaYWdiXGCcd4SUGGpHUw3rSIs9zwGlukR
z3BpNvQwCLvYIEuJKWAuG4UUWEUt6PS0TocNU8qNqyXHPCWu05F7pw6vUW/Pu0Fp3W2UzNupPcVx
ZcNY4pGm5n/rmUQXpGQYpRZt80zV/NQ1qP/JJaV0HBnq8mOEe4xHM5sdrx1h9zbtLZ0aa6vlXMcx
JCFspJHlJbSk/DADJJcVx9m86C2Nla/Jr5gKPCELLL15BFQIhMiXk/Uat9CHRV750ZTe2ngkNmps
YZCNILWgPPTmmWxWq1gTLVQQ9WpF6kdGWuZSPHSpAbvfnOmdcIgXsxXDd5I9Fb3YDLkZ7jBKojiL
EIwIx7qi0LeJ8SSEJCV0NBts/QDP+lzOxfs0zDXsEUzszfQe5wTRDvV0BsRL86dGvBdA+avyWRjq
c2UvLxrRtT5GvTuQNPtogarqqHmxLcmnyfqMx4AhStWZtMdsY+OU1ktR4+8hCvmeMMzAzvrjpKtX
nVSClAIxqsCIjVIAVAnjY5y1wOtC+yUJqU5nTtD9srLKMV7BQgvJl2G5caKbfjTvLEc+EWCa7jTW
hiQ8RSnRabXzAIZs3NT1yDkNYjDTojWtm7OvtJzrIqPSlwzc3K65NsG7lTMnRFIiN913OJUOnIhD
2rvUFTB5nFEwjpKgEkJGjbLoGuk6EamlslMacSTr5hWFyJ0GoNSL8vEpmepLCyQp5nTtwWan9+we
DrPMhnci2XaZtO9Htb9tCjveznQ2t3Txnmg8oVSc0bo7kpSetasAyR2wg87sqDTu+jHe0DchwXqq
Jz+cuBU5v/OR8uIpMUFg0ZDGsFyHWweVl6c2xqrrI/1I65TLQaPMIp3lIKdZbJsZN2EGSJ1YBW07
IACBc59hBaqpfBtmR6bWncEU0Hewt3NP6uWzCZ13M5lrgKAYDbYc2oZwm9hbG9ReLuhyoyj3ZBDd
9FVIecXDyhCmP5CnyLFHaFtrrYinhiU513rQNez+U3rKOqKwmdweM0u/VmPiaqM0KzbWKoqc2/Jk
T0BWEzRIQ0izkwkxrV/H8VUSyYPFqWpgF9YloSSnPK01TydOY3A5iYm5MdZ6PDxBAwTfp3yRBHYR
Gl8mRJotN2OLa2bq1euGD7+ZpTr4RH891aHqkirCd3wwJPwO+uLwoMN9xJjWd9qp5ExkGsHC+J22
jVGcNIAqJC4JVI2OAUjZWUlkpNvQ3012ouVhyJTxC7Fz2aUd22du6rhnZoMntaoxgTGqo6aeoGJ1
k7lT8L0CwcN5bpqcBHqV7jEzwzoIUYsEFnF4nJyqhmndQFSAmuHanolTyfuTEl/iz3XWb8b1x047
g+KSHpQ0vgKfOB4THqC6mhXYVN0hlWZxwKad0lYkHFWpHlFa7kCsACoQxQVBF7ReBBuLBmGTbK47
BHpD0FrNKZb5jZLvpMKupQ0NTbxoedezWCWLi+uRV7X0Wng2XiRyd9e0xCQo83hITLjoVVzvcELX
/tiv24MmrxOERrtZoD9TyqfG3tZqeieKrg6GnvFyoSicfIjJoEvV0M3Kb7KaDWIeicQrSmcH5fuF
tZcsqFhs1kCBZmyqm0QrbwZwJ+qwPLEcFUFYqA9nbp3pbKZWsjc1iqk4ZoZdqG6xXXUqh6XMFL9c
2B1V8wWncXHoG/NdMxCdATU7LVqabyalYT7TwyfKnGk+A6d+GsLidohTznjM6DHsihgP4ZwcGGAd
sRrfaHTHN24d+hRRtcl8qCTTSxB7tOY6HQxySDdgS0EtQdbSG+5zaGV7mEPYmAdKTQWLKXBkBgfR
F2wARAiprOBmQ7yUbfZI85xdb5eXdiWik0wqak8gF8KINPzUwBYj24byEp45fWFSwYjRZ2h/mvRr
UYgJezRBeWyZ9Apph2eA+o+Z8r9JOq/d2K0liH4RAebwyjCcnKTRSHohpCOJOWd+/V30BQwYtnFk
DWdzd3dVddWuko3poLP13XeivKkX61eJcS3peyHxE9loN0RyuEIfEb3WYV1fxttcmGbuFBwi9YS0
pzG2GCXYw9DM+TwqPU3bbKI1Bfhp1yzpSb1WPZc0ejmSQjuEjizkySXAp0UQI/cwfSiL+oZjRZus
qSOb1QKBhIomgpWj9Clk1PX1NVl8DNFxBFe46Qn22Jmrd4SYoCeO1aR1F5X5EF8LgqEM7KKlflK2
IiZvgVgrjE1Zxv4jeVYXaZb/tJBvqTQKhoLJUL24KE6cf8ibov8VpWbyMlyVNvQGbp1GBsJtF3cw
OWQG6KQAckquFBzSSBphj1Ijy9VTLT115NVkERt8B3k0Sg+zwbSZ7xvtBKLgvn2bV5OtPhavIjbx
mLSskREyneLaPVrM4FX8DpeNJahe/XaLggkjvW9aQ5EEX7msPqrWYNPMCyTUoWVOUQd4Jklr0feL
pCFxlzdzBYRmMEya0vze5cpbW5iaUyGgdJUSwQmaxpcoaiTXBOJxsvxriv6VDRGkrtZdTPF7MY/J
cEnTi6pmoADgMOaHJb/gQU7+xDWUX/V0r4R+OhzHHKXKpjQOqIMF/R7ghklc/X7UXwrpnjGxls6o
vSjS3YiOBtSAHt5G2efP8hYMsEqSdjfNlzmfUeA/o/Ih8ZgrmIqMqrOoODiy/xxrTLKFW01wXzVI
6bdV3wkwWXpPKW+FgX8GK6et+GFGOFlkrZ2+iaN+CojvBlXylOCBKfkYIQsZQBoCPJ3vLSDo+DKT
MFV/DrTj+fyPNEV7Wt6V8bVQX8z52KuPYPkL1DcNoXPzWpIVZS2fWPHZgX7HMjldDv2AnQU21Ee9
OwRWT2IzwSjmcSI+KTjgmRXkB6t5b9Q7aTS2Xnd05BbqXm8OBtI9d2LHLPaMxnpjKb9V+kjIWTPS
I7JVubqKOvZc/8TyzZB+C8Cjsk49PT/P7V/fPUrxtqj3sPpL1LeCFCnsO+xFOnfFZxR+dwFUKw2E
MNds8CMRhn6adf7OkcbQPP8Wg1dZ/g6AgAL1IUt3BWdNGbAyqV0+9BDHdgqrJaUyA68Tc0nFOfEQ
JseMMMKpAIaXeLCwBJbgcp2sKm4gupkC8Cm17IHEj7xaPwlvGe34pP8UwqPMdhrm/6ZlS0z8687w
Nhl8tbvX3XG2rkHJAT+Z8iPmuKnHItyYglPs03HDwxyUZzeedG7tlCBXK9qZycaIt1O8JRG2UM/8
yVTbG8ZlMS8DCBFAwIDvEz6+zTau6204VC4JbI4AsDLidLymkkkjOyHsbMbMFzVktvCpcbuLgP/I
xpyQAq0CXzP72XKoHzoz2shm4BKwg4sTpQDMyWD2QIueEatMB8xm4hdqCTpSjnT9MQ0WDv+kgNBK
RUbmdULlrWC7JRg4WdBztuAjGFXUvHy8BObc+fVCgKnpJ8s1Qu4F+L+SZ5tFeu/kd6TZ+kVM8cO9
Zs1nKEb+ZBzrctdNXh17HR3arHhJf0kSrDnO9cyC+GsW3nONlzR2EuGfNUguXtxDeYymmza98j1r
NaT2y1ZrcjSo72JTuiWoRJRECHPuocXeZYumnP+wD9JLcQvZ2Rixc17yb14Rac2Nf5GqTzN5mcS/
PPuT5J8UOs9IPhsEZiFgQ6b8iTCTXe7Mym0ev6a6osTyTCjoMSBsTi2W4geFU8Jjev42V+Mi2JwU
E8cMeYWuf87j1QRQZ9W0ilwuPnn+m+ilRWIwVOYV+U59Q9X1r4DDLvFj4zZzrYKtZCXyUa4w/xBt
j0w8lR7YbZqvsfw1Ek3EY4QndnkUooi+Yp+CJS4JXuB4oLCV2c0c+fEXPYlHRoI5sBI3BXsVJ4Zg
Zn8XuTinvOJLWt/Lljun459riwUjCb40IDCQ1qzDkX34CbKT0TyM+k8z303xWRJhUL9V86WSXpPi
HE5PNfhqeBakPtCqP6tRPpTgdn3AD3ZjUsjCUkQlduO4A9YRlfotfLRY3BY47JEDYFcPA87JSFYI
VLRx/N3KzOuFFeHRyn2Uo3ljrtWHxCacrDO/xu4LDt4D27JpCdT7bFR2BdpdRej35Qk9/T8zhypo
fFHQ+f4t87VWDi1SimghTJl3nlPfZE4KE0mzZRvmyhh+xd1fBieSSRye+nvAUAAUWJNZfOHuMTVS
4QycifHSi1g1qed7l3gp00vQjo7C74rfGyD+CLdJm5uoLnEbyMZWN32LVfPfGj0I9HKpeMN5AKLP
cakuca63SsgNSnPImqHWKl7J26TSJQl65aB6A1tFMQmbEiw1Ep2KToaodabGiGzZcgnQvNMt8fjq
1iGL2dGL7RwhUpg74j6nzRovIwyCR5yMmyaEWqUL1pmDq/cLz64mnszSIk8UH7M877EJ5ejjQQ7f
r3YzlU1xe71CH/dMy86JVN5z0AbIIk/HCFenqgZl40UBULwJopurNvgEuY4f6EoemH975lA7Zehp
Qu0l/MCGmQdb/wTIv7rlHavQOcsIFn6FJChAbad+HI0onT5CMjUjY/a6FO8aQIgsfdNGRue70H6m
7Lmti9u6FNihhvTlhUAIWw8Ee/3l5JbTOx3nkPkbDjDvf6z4sKaUJpdR+1R4j8vhZ4ZBYFIj7hCP
YDqmWe028/IxqweRmMBa2QlLtAXNczn8mEvZXdV71lLZpfWhsHpTMvQMFFqRC7RqS/oi8Kb2m/gI
feaUALQipPWsEJkTwfUSnnZrj5AlmWuxxKHPOkkOlrNGj1Z9tBnNxEEJ7qCIdZqYF8U4t6uDo3Vf
/z9m9q4g4uBNWR8v6yREYqvbrsd8dACapTEuB8pJxRqSfAqnq0rIIt1rQitl/TT9hzlyT+OdhYsW
rIgBH4o+KOVoIb60OFIadOBADl+lsuePKdi3qH61+TGqOD86Szlj8Jcjb1K4mgNg5J7qADxHG5oi
7TTdmCkmW2q/K2QHLho+Hm+wBhycJMNUUjdl0N/EtCVxabkJlAooEkCdzFlg8VUM7mlnjwiqXsaQ
DL9sZfuIHZCp1Qh9LRy18jeN7e5WIOcNkAhZBBnczoj9qU72WRGqrhriMZxUfrmMp17XrgSo8kly
85GUKTVofefkTWdoflcBgMmo3zQcyAVeYKnflwggxHDgdleIICfHskQnNsQnwSiOmGKfm0rci3mw
DUh8HaT3Vv5eSPbsQN1krLysKT4E0ur9Ve5Je4Sfnny0BHzWEZudyRGiel/JoqNV93CMIJUWx5A2
elz5U17uIm3xBzX1ZxDaMKPRkdWTmVs3syLoliTmsZ8PrIFDUQU4jeIUjJ5O7Eyny1+Y1M8mwZDE
Lb6UpuEH8JPhtPjGkN7ToTrJkXAsw/haY6iBp86IRmiHZ9edpWPf0NpzJ7dnT66k0whOl6vJpmvn
Tc9OLf5lyL4MnAoRWYmFR2KJrRbzUUrMzUTsJ+Y2CO1aKBB0BnH5qILx3okZXXvROUsuPSKxf69l
A7Y0x+SwPYZ1eDBI1FXUzjcj8F6U5OyzfYiphQ+9+oIu8qwWml9mn3GWf2sLAtz2XFe71iJ3JxIO
UlIe5AjgncaUfF483/LlDbu4a8ZG0ZTCijAEnFRBugrQopnUbjOW9evPRkj+SJ0+FyOutbqrV7jg
68Zva1LywxEULDmFwbyTJCQitV5/ZRYoMtcHBjOvqNR0JIvr3T6aHzUB0bL0hfM0TLvkSgrfM3nE
5EPX3yI8ejqoTpacJzahyuGX9amgPQSLm2P6h8bKArA090WGauI2W7s28uPlJe5hR/ysuyfyKxlz
Unts0pdY/RdjPV/jgVq0x0F7x7mCLyeEGQc60A5LmTnAPmb1qdo5dMFnqBJy9lagi44hhTMB0BZA
TXBg4UBVJpoF/qGRL7p5kva25EvyB/iMm7PbHET3ofitbARtEO45CRoy1h8PupXpKg77Qrwkyg1u
1dEjP88v8Qa+QXdWWCL6q6ZbNVKlsAT1RDIP2k/eai7ik2JbriFu5BMGuYB1gNzK2Yqvugcy5Yft
mVfJJ6HTVkeIcgSlaD69IkTRJGOYTKtgoltS0GIo4aOVt6rxmnEB58Q+98pDbvZYxWhETxEP0ftI
4/gLR2fMiMD9PytJ3IkbxpHyT0mfTYy20yvNLbKDJdlF9Ru10i7q1NZx7Ts19uhGqNydxkamOtoi
tf3E7WJaPneao+DQirJO+pcBnSCGHTCVP4I4KYWXeMQ9j7skRKnmxgQOfVO8XNIHOwA8hPdZdVKQ
dkrDS2XtdRhrGc1HPOP4bDjEJmH04g2dK/zIYN6WW7QVteBbGW65VbAD+plyXcS3FTLoORWiuZ2m
x7gc9GBnSZfIQ6WoX+n4Tf21mfZ59DHJL+xh1Atz4GsufMT6G/NRs3iduJ2tB7Yo9DmnZnL5gIwz
W5h9eyrv/OabSCPtlABuryelcdM7sX4wy3On3quqYg102bTzRXQ6VzRcBpF5Iu3ZH8TDOLzxx1Jl
N2uXwryayOLbjTZfevY5XcSgvAj06fk+8chEkjeZz8EpdnF0nGApiU5Vin/58itoL/W4yZzHjAjr
NwreWukexX8066PlK9Et7bazdu/ppR6h+jNiLmg96MOJU/nQpbOu+8L0ymUsmjfDFTj3P5UbeCIJ
FLtuI+DdUJ9CfhcH0C174Wc6neWH5W9M/ZPKD3YHOvZQXYjiGPM3+JySkt1X/0b1fWbpB4PhzpXU
szbtheSw1BsiUR2OeZ+f+v4gBrfCeeRa5pAY6HXtZ6XRXe2qeN/1/wYaNaO7x0FmF2jhzOElUU9y
TfbMF8/fM8i1Cm+TtFu/Cj/djAiXk1fy1TLC3bkzTC/ziYPCxN1J4eWDNKUcPYeN5prFdaFhNWzu
o47nYLjy+ulYSW/032LwkduENIu99ZT62hmGG7ky9EDIMZEkCcyQvi7G9lAfNQtCeQuPYxvVG25L
+Mrmeopqj1rrV3+BxPoBxFEEPhIPz6D1c1AJlMu2cUsbcHDxIhEkjNshdJyeD3Rluj3JhV2B/i3N
W9ASmPss2q/1pBUkVpoEA4Em0LlDcDn8W5qSqv6Um0Os7MDGbM3+QVXOYPJeqNdl/cZOo0qoNXlL
880aL214xTXPNgTPk4OvsDkxEjE3lfxnt613VXuOOhL/bG08luJhtu5dNUFKkreMqHEqt/m4m4U/
Ay1GI4C2xz+j8Bv7qU9G5EyH2SvXrvy3fsCPqyi/NTU6WySWU3uvimtNnBxsuy9pPgZlw3Jomte2
vmKOar2jxh4srpddK7yRfWQz1g0n5kU+8RkDKyftb62ruov0UQYnuXlHcoPez+7Q7dO5cBWdSWTu
e380H4ENvKW8he0pAT3geTmiOzPp3+dmB862yRiL8c2MhDNPIZq//uOn4fRkvw6+TPmowMYn2Qtp
fsG8Ge5946MIzd5LsFYwq+4QWxvsw+zAizdGRyMdXwNtH6+kDDM1XbKNFYpTzvcgfpUGTJBHFGRk
YiNgo+Gm2St13NS8Ba9LNNeJegCfVpgFUZSW+q7rv+Xcqfu9Fd765TDbX2LtIW1gONmb7SGHeJvz
9yH1A4+rFbn5poWgcsucwEn6w/av9YjmiLCERLEhaNCuhFQv8nlBtjsfBY2c851O7k2/r5kiR/WH
WUmM7ljX8CzvZuhXIjpYyMODkR2k4Fhqb0oKwLWdCn+yzlr0jKS9iOZj8MbNUh6S0kfzLw2XjBMa
ac+0WenrfTGdLB58KRzE9kDmJJtL/8LlX8FGuaA+V+U4A4oTujKz+JPbOb0R9tpb7ipH5QNMrurT
3jnakXAZBM0bDTnqYqpe0VLBpYwxw3TWp6k8aNDD2CNQVIHdHaYHcXmx5X/pYOJ0bb61q3x9dmfu
c93/efDdVeFuQP5c3Qme0QTPGB/Y1RHYhKTaH6orYeaGtA9D/3zlU4cOBb3biNmGUFOjgvveVxXv
3api8OPGNz3BLVEsC9shxAAfc7m3WttZzTkHUrZs+hw7ugHw1Yy9tlZ+QtDAFleu4UrF61jueXE7
qCBt36enKfYV2Rn+IaSyWYEgccKe7G/TXZ3DL7TRbRbZmnGZ+u2gAKOT+fyWWpssuyaUnNDByrQ9
sj1l4+PHFAkd5ALWMVthnAhsdJWMI0m7EgosnkRJ5nAGWHuZDFAQjKYU7dll1344KzQ8xlNX6JAs
d+g2ak2+Ce0sWLuP4OT/aAiL6NzGb70GCMtEtZSEn6yjLNmAbHTF6UUxPa7FDHfGc7vF8oVtjpbp
eVtpjgpZiohqgzM7xZfbIMWz7YVsNQZ2hhjk3OcMc77q0SHtQlDFKPGN5yMy5W0p43iJwRwoXK/t
xfjVnO9c8OPssjYoKuR3vqFgnLgxyHCNr7yZqOtzBd/z+E2+a9EhEEkQpbbxeuS1s7YavUGq0qH0
yny3GEctOVf8anPC7Xwg0colXYMjmWanmNfXhLdF8OmkRLHFGpkKr0a0F7JdlD27N/oYPPA8jjTW
e8eC4C2YYXGjdi8Q06CAioNJFJcF+84I6vQ9AvO62pOQmnI7saSQnwVeGI0XBCJeofUViISXX/BS
w4NjOypb9khoei3Z5zCm+Qa9yVAezOk84pnspIAAPqIADmfMk2WPE1ln7YbTjzHtLeMYFjUSVwJJ
wg2citNhX4CklWPBkhDZkTlC5IWLqlYZZ7NT+USCbunHlk06KFFlq/BDgq1e+eL0ryATXIbfEYND
PpB1ugldI8GLszso3aUfYGdQYbSMWLXH1qX5qwT/JvnZyQzesblHCwgddc+nS7fRUGOz6S+irJLz
A/KRhs+QfeRCaevlvobk8iJPCH8o5brmt+MG42Y19trY1QvMHoYvc3yKtKvKCpTBnKjqnVfGGUPf
bHYLUR5TujXE0/Q3cZtHX+30IiwnI3kSNe1q+cvaxC2fYXsziUzIN6kLnufN9V7OT7I029F40XGo
0Haaul9feD34EHvgD/1zfaEIt4tbR0Nmm7CyuFZeXedlwfMjG55WdCRXTZzvqvY5pGsPWYvnWbwW
8l4LT7p5YXlKmbdZcSDFwBHxEaGEtRVkfoeE4Yk5H2XPzkMfxNOkmhXLJWm4XjHOWECRncyT3bnx
6QbdDJiba0TZJcqzZGTUIHH6+LLOVgbwO0NCEnZ0vs9xxmPjZVqDQoeTOR3N/qokh17dglD16E/y
Tceb1Y1olmpILJRtfDaLATr4m4dbzAkjh16ud9qtEa74dOK3uD5ANdiwaBHWKV3ShzXctB1vo1zs
DbKesz7btf3vCp0K/Ue6/OtV2ODpA4LJ0fszY48qPyrhjlyBHSVOpZs5dNCsI63FAUuuSb3rGkGS
76r8ioEXxgEfXfNej5+JsFt6Lky8+5NLO565cOlxFUYU2Y1g5menn69BeI+sF4ttutkpbPIAguvA
FC8dGQbbYE9yHJnYTxHC1AXBBWgvLsveNP2hO5btDgzaKRW2KXKXorFeQHN8GbP/OmS533BAwwy1
P0+g/0vo97ZwqTJctkZX8SaFuy47iLq3COfKqexeeA035LgmZ52etBfeGXiZlWcHlhU9hbA3rXPG
Xl99q5QfFQ4ggyeYJSA+hM+y9aKWZ7mc7WQkv/G7Uq/pQkf9ROJckF6XeVoBrLeLze9G5Oi+Tcm+
/qfbHVs7O5E8tOLQarRKbCWIyi9Q4ihOtHvEoyBRsMrfXPstw7O15HblMKyxCUQpt8JfI/rRyUZh
72zYZxVA/i1ubnV6fKws6Snsto1y09ioSbPLTD/Uz8d4OFvRD0oA8VulQiwSoRwwMoAZFAm1ZZJw
e/MDRxY6ySNUYpshs7jopIzQki7ZUyW3VvhuW0oXV2Z5p32orQocBYFDeZSbF0V8p0QVOu3otFVb
P9OfCeSwINzXKoNmoM13GhM95MFjUNnCQRMuAmUL01kQj2P9ve7eJSCDE6ROpd7VSdmp2W9tXdPx
X5PfdZM24RRYm1j3AZe5yr+UHBW1tzgjg49LLBaNKdZFX0vuqwq/ZLoPWjezY1xVXC4NedkY0YkF
L69EuRa9TOFO1nxBv2LeDn8Co8NBEkFR2e2CkXgQyygbGz1B83YArep6tq2fuoVOHT2vTkgOqk47
VQegk4/FRUyipNCmt9hD22kR+/2d1o+++zS7Ta9vkvCgKH9j8YdWaYBcpI/VlJ91YMuzPR50mHb6
WXsa870anJv5JW2/tfq97d9G6cEXooT7JfUjfIKw+9VWTUnkMNzDHajiNUabgHNNz9LS/Ii7GyNQ
WAKbYItOOkBe7RbSBQkClb8UO2apB9XosXFp0pR/vcc5Th6yQyITUKmp3OSIsCtJsCGNnbEJ7bH9
lYcju54Q/n/4mjMY9zrd6ZySpY5Qa/yJG9NT+tJOxx+mK2fpeCL2j6C/TRtU7vLbBAoSbnXfsnZy
fFNRnZThC4umTsh44kSuyB+YLHcC+yGGkDeWegItln5NILHrr8HXIUUeGcyOZnwv5UcoXEfppknH
eubOos1nHddmvx2Wys/ZkAlW0U12jZSNNKLA/9bNaP3cCLO+U5334blMIFRp6WGJlaLhWYc1ReZm
jXqn7FQ/t/+kcY+JWRHwimHw8GZyOko9t4PxzQxQexQPAdoiOzIUIIOjLN9m/cKYT5PszgGDET+x
hg2s49dcPVnbpDoZgIu0wQgudESmkDIJsBaBZLhKB4d0+uG9LKZXAYCO+VozrrPiCn8m+/wfeezP
1bbVdlmbE0xFnNGxls+d6S5/+RpDZTfKiTdBkveNuDODC3cAt8LMgobExMr0RQ6HrdT/5PFgmC99
hMnBadS3Ddb+lERDfW+AWjU0PIxyhBXDU72bMFljeQmmAz9sCDehvp2Z5Wpa0PCvB5eOB9PTCahv
jROATb1ZjMPM0F+deyBJaVeFNwTPyGQlwNOPqr1iDEAZNUigP1k3gWjc3hdmsH0oLw/3q/9+OAtf
01uY40l5ivJ/9Xhem2QtJBwsHdFlprjaP7TRT6GAo+JuUWC0JHbWLh+WvKdZN/xx3nb0Ng2XjA3q
YWCiwFsaEW9e8JiEPfbasXmOJbrcbdd8yjFyFtLTvXrwW+vxtTh5feFGiTxCV80bUyR5ktsxfV8g
5Ygv4lR9j1tdu8BilrqHLllJd+mrnm3WZw5hEZt3llmcSBxo2mt73hbhiz78dvyu1A2HRMIVBIh0
imjF7vvT4l+H7J7p2NamO6IaYej1z95wzA7JzLssftOyD5jh9FtqaJXuYObY2d6tp1mQD81+eBM+
uc21jBysi9LSZCo+6mmuZL8r0QEeV1jTkBEvbsx2t2QvkfRBryDNWzk+zOS69Fd0S1C3j8FhVGy+
e+2fqQCUwJWsBAbqxUnwcIxY/8ci/EGyfPDNEEZnWEf44hkKVLlN4gWNOU8EyGW9ZbsNimVkV58G
gp6u+6QMTsYht3bhsongf74yVrF2JToDWlV3gK5zsW6PKSy5eFfVS1I9AJRLA2XpdGXZMBYuM+bn
gz/nx8pHThW4pXlbIaQ6fQes0xXcJ0in/ZCKj+BUghw0tywyNhLKyHb5TOBjpebVTJ+CdTE6X55P
zXAQ2eSgQx7R+MQE/2jh+qpk2CtWP7Ma8wTfFKCSrP2uWeW0QGut5qjbg6NTsT6pUigVn3zt5Lmv
M152JkJ+M9fPdXLGPWWiN4jAGtGSsUwo79CVca3uG4pePn22yTYHShCyr6T4CmTUMyzm9MzBxr63
Z9647TDdKNf8sLVyNhvdG4wHww77v6rdE7CX4p8Sipf1etTwWCxvlbl4KXl/1iNdLuh9OslN5a3O
mvWwmeMN+RNJ+junhKb1xxV10aJ9v5IBwSmPP9rehjQT6XWEr4Z/ndYfZv6JOBk68lDWlzz61lFY
TcmpAKAhvKBF4a4SsC7uSuGiQ+1F8Ch0KmJ7EuV77H5NUJbs1zlt/WyDAxZsbhBehnSz1gSdMEew
oaXXYEa/F+U30N7j4Kn3D0vf1fK2y767kO5oP1XfS/8pCIh/KeREFVLmJ5o18VMLXiIWzld0IJWe
6yivqC9hvW/CF6Bmp0gOzIeeucpUv5CA4Xnf0lDSV4gUHqptPsb4HmIHDDpz6MEgSBENS1uroec5
N1i5BedaKnbsoTo5N3VG6p/BZvVApxuAexj5Krn4WzmFfqIdtB7i/NRFcmyTI8Y0Lddc/T1GxDlX
D3Ilr121lyPUNtmrwOuKaNdh/bEX/K5BnfmbmiujK9tawXuDq0QQLE4Scjz58UJ4GjVwpY2cbfQa
o0R7eRvQ4NcblqMYOdbzNqufcvWSE2lU/FhB6fRMbnn6IoofGvt8gXbjoE2IfuSQX7jAvPOaviTL
zZgo4eCc22ku2d4hh4eZBwkDGrcQNJ//fSXDhgCTIFvn3pv+oWaGVgXeXNO5El+VHv0KFIlopocn
yi7agosR3WORTcIdOxBeVtwi9zsLWBARIGZZAeCKz7xGJMcV94kpwyYmZJvXcvD4tnGESE2HDYYp
ugIMMeXq1iFj3m4IKmhGFgox5phPksJdw+eaDmH5sb6JpXgWLSA8Zs0WyDSdnw3XXhue1WC3jtzr
kECZ4CBS8wFyWspJvGXZCEu7D6veLYTzYp6+fgAZVFSHbh5XUfj8SKztML8gVcas6LLMXBpIfIlR
IMjOLxJPInnXPOZrS4A2oepxLx3tUv5W0n/A9oZ8qItTrm0jFh1FeXDX2jDICyDcbpbuE3iD6RU+
02EhkXJ5FD9br3fk9o5017Noais2cnJedDo0Qye3d1fpRHXCH/H40/ymdG8KMQntJqvOpvy3PglD
eVXGRxG+k3qut3Y2UqKFEyMhN5Ug7eB95GcqHAAn3/6mmDWv2xyUtoBxtGQweIQ/obJt2HlNs/el
OPLcEpijXoYBsAlYLI7G+F6rm2je0FnoFo21L43kF57Ze0TFR8Y24ZTEu7IReG5Y8u02k7Cf97OA
mqFqHJNl9JRFITW+8fWu4dct4wNc/IL4shDfQ+sWNC+QDK6OcnnYDrgWnMyT1Xr4SXXGTx6/T691
fWUR35y3ms2CIn9aAtG4qYfpUTgAYSIALEKc1qdTsmQ6MpG1rM+8e5nmV5ynQN/RHNC8FszOfr0d
udjX7x1x4YrtlYaI2vPbMFjN7G6G9iaaBzX+K51vssQdcwZemNhSPtXiTlv39U74PdkNaXcSg3TG
uGOEl0D3zcMwl5yft2b5EpSPXv9DlR8Mezn4Viq2QmzQP+0pL3d9eFv5nCB4Bx5WdJg3JCle+RIP
+2Ryu/qnYscIiTsVtFERCZinzkJaz1WlrmTeozcbl9oc5LSam54GPjgEyQ3F3cr5GOlGC/azp/vo
3UQsVdTXKX/U8Z8CNYz23+KESPA3CywIoQ10Ve2xiWQsOrQ7EjPCto49a9vSbc5oSr1so1LzXsmC
5pgtng5sJi4NrdVnUX2sl6vefUkUmPG2mjcGBWIDlof7VqZvDNlXvZsaSDQ+Vgm62Z5mCQl0KnAt
OAIx3D/dhhqR/hmssC6d5ZohU7K+NadLJP/Uhi330D4na4A4+Foiuimurjkv3YFI8DD4kPBP0LDJ
tyLyngEslZlN70cY3GgZFhMeg40p1nG7nQQzTWy4UP010as1nvi9ofgAlsETX6ZN405pvF83XgaW
RHNejh6nlnCfdocUNV1qnrgTMS1jDQhTWuOfjLyn1Lm6qnNrtABvPvnVApSk4nYIPFm5hvks2Ljn
61CePUxEvOpVQN0RXfAXpJiRANoBm4oKYpPljj9GAJs1aG4z7fAmRWelyHtJuqmMnWrwKdTfzUKZ
PI7uuEn6o0hRpH7HGwqK9t8sA/6lYR5TJOd0uK4C7aDrHLHa1frbIC3gthFma88seM4DM/yfJbwL
2XtRexrhy9p2Ejfp4tMyb1l8bREvzTvNJ6AY+TliDNY3eAWeX1y62i8qQDjzzFZZ9urXNaqZ7a+B
UoEkSW2eqti5qPe0+X2dC9lMtJrLOnfWzXf7R364rQFpLWiFmvKiNMyQHJaDUN6l+pA1v1pwBosq
cQUqLupautdaa44Ut9atjTv0m1TfTUS8HkuswA8AVYaZgUn+k2vipsNhI001snR2PNd1PkRLnYLk
b/gXiF+mdYgUiSW370I/82SYYWLuWjaA3VX+A+qXLJ5sPSYUaRHVYHU0kPeYnLhssMhPAotV5VL1
pyDkJyJNDcpnzA59MZTYANCOi1SxiA5QAoIsWZ2dj6q+V+SD2QCp+4jiVPSybLqDJBK8rMcPZWS0
0//BUGEb8ftAj2q8W8NXrP0QI26P2k9Pj4UbjDMH1C+Ye80RmJH9eWuy8i/4agbd6oFQ0lxhG4Qd
c6+J9umt62u3AmMz4HSCoUeR/MI6U2cc52EDTS+xqof+rF/OenTnOzUXKDlaI8L8XOy8s1mx64+C
G4vYeh7dsKnnXx1FTAbKWvfXhqm/R3onmRCx2VeTX4L8Cpg50ORFuFF0SKHGCf1aMTgYza9cWPLa
CX9K/bWEmMax9WmzOUY6uJDSbsyZl4CyJsSGR2nkFBy+sOZV1SYnlABJD614Lv/H0nnsOK4ka/iJ
CNCbrUSJlHflVBuiugy993z6++WZuxhg0OhTXRKTkRG/ixf6oBRRifxoB4iVyh+lpxLBIDM/FCR4
iIsqKSmMT1Yk9xXGgUIBc583CZU6q+lAWBbPrm6Sa6LQB1cniytSfPop8TQq7UasObU9ZPxgdhJa
WBtNJYRz0h35QeyD8QrbHbPPjEKyCvCmacR4rWfDb18mRlp9C8DtGIeO5ju+Wvj1FuPk0PDVeMXN
kUjrFc3Z2qoPgCsmvwuumDX6Uxo7XWSZMGEE81kpr+K8iyDsvH6pefjlSM4NL0EVcJY8Hn74EPey
0JvAXanzTjz8PnhvSUGLSybZiJUa6OoLkB3noMqM7BGP0QLUodvhqjadp7wQgH2vpZeSuJl+HxRP
ioKmeWr8tsBttHRerOuVHSDMKlqX2Gm7ihY3KLHTPslGYNhDAAqYKVwvOGi16oodzzWyg+i6IjLx
WTsEwgCNxdu5kCkmRNhjI6xJfPCSoJsRkh7dJW4/o0h9kuY3YnWVJUt+Rcx5kbae3uYQsoLUQ9AK
B1SQ5aNhrE9dtVNXDVeBmLLM3lkXR4xJAGOVZB4CMFSHnokNCrJLgQf+hgWBM4OGlBSU0Xd1a3lq
eKiMFzlB9/BVNx6p4xQJ6rpQrwDW26nYSEg6nDg2IIqStfu0cQOp5Y+p3OrlRGSTbtBTDJkrRKmZ
yjNCBV3b/TrzgO2GxEMaphNcU0Ma7/gncEQ3+bXR9wuYriNz+5nfjA6olSxe3MF+dOlfyLUAdWBc
w+za6WCuaFTxMkXWZ41FX8OQ4sz/hCyKtWFUZ+bnbSntiexfcyar8LLkfjw/JucxI0uMBqg05oFr
SgnAroow74+N0VSEw6y8NU2zbprv8qnVr0aFNAQkzZxo8pEHGku2S8RbBSwm22RCpLzlCUtBrk0E
O8RGSTCzAYS4sCyEKT1Y2TULPg1gR7Zco5g7qNY+MxCl7gueMsbi4jfIWCib+krwEMVU/KLul9w2
EDryWlbYIes4QIYoo1BX5XDc1FLebL0k1eiLffGuVF7+YYJeQA/VdUF6k0uKfHKd0zdducywzMJO
Etl/HdkIUnTlwlmiyQ81lgzgbG0+22BLdGVSPFoUHjEBOGyKjIWfALrfRiMBsrU2kMQLAKyJm1W3
VrespqJJ38zGKYLZb9R3XmK/ds69+dEgzpgz2rkQ9TivyGzzSyYzb1y8QWuAIuGPlRer/F9UfEFA
tLpP9yAFUEoUl0zetdOh5ZdQ1j098VctIDvroIUMXc16ZJQY6ReAn3TzVo/fvMly5mKrVqV19h+1
9tpbNyMoPJlolgpjXaPTjC4ZMDBR+1jXBgljF1ydlcM7nFqLOBfUKmh0CQpw2Ww7bNBoNS5AZ+eN
znuTMCS0BhHnZ6P1LYNvMv2kiYwXf4mupXEKc8goTodGR+MsvWtV7XeIINvmCRLfTEThT7AJt3Gx
C74MoaU8dGDLfJ0JMj9kL7IlgZc82fewsUI+YeD62BPWvZTvKpT/Nn4UrYTZ1rhhYAjGDWMQYauA
lEgTP6iBK2l5I4pFBTC/kk23uNN2IBGJlxxKf3ELgbkd0pn5nhFZkZN1Qnc40RpK/cnu3zo+6iKb
VKNMURihnY0xSxsFALCtpbXDW5xUx2JBa/KtRhv05FJzTnCESNyc2XQ3MDtUxPx//zbtFWKWn/XM
cIAM5PA6pxRnWvqIEF7ZqDfMfi+qtZpsuY5WurKWMJXgUHf+NKKGiLqkWQ/nYusEP2zCFuiQ0sx0
Vs3WKckU17kJ+O3EMlEuhQSLUnm0BkDA28hCjKTdzipINOGQv4X1zIdNuw09rbiKUhBFJ/IcmzVS
G2c7zHuVEIvopsauHJ0FxIbHQuhjUEb6iraiH9vEuQfuGPFHJOHPh9r6aIGAzYTgmmzvoNG2izen
QJHAw0fSFNwjlMjC9VGcVPtmslwgu6sNC0eVO+mzENfoTxDNj1p1INBzzSAUXXSvQXPuq92Rj8Sk
sunVU04JZL0BvOKfln0FxGr81Fxp4jnQhK8xs83Vh6LwZeYEr7gKLXp5EXWjKx9OfRRfbJV61pPz
Jq6ArL/l8q1Tz1Uzupa97KKq3FmLvEkXh+iQhnev3I7cXau/JbU2QUEIQK3TNKEIFKJT/WfekMqM
BhQH6fLboCKzjF0bfoTaS4PgOe165MhPWftEdPbfVweuhOKV1WZkFO6Y27Tyq8acQoKFBDIdB9B4
YEuT9T53txiTEbHklrkuPF696rUffiUEQrNGu9Rty+pt3LAFEvANLwnZWdCll6qSV5N518E1Kucy
AmTU70n4V/TUfXQk1Oh8eit42TOyMKcGk+iC1F3xm2JT269lu1eSWzT8abjiy7AjU4LkHtZ8dH7C
qMGuqHWtxR4I7UqdTdIXJ4YqxPndsWaHd7bg6Shgy0qSe4/DjehiKnG1lmxS9FzoGiDxdkP4Bwsd
/up2a8o+iWY2w1y/jpLXuvgxo5cw+5hxKizgR8P4kkzE+rAKvnSdX0X+lOdzg06heiUfCLWgz9KD
7k8Pvfijt28/WHq0R2jdSOrB7HFu53uZ3gim1PvJZXP9OkZfPrTytjbBFFY/Bt2diSOleOMCUKQ9
cB/FYgsZhy33YLs1QWO8xIybKaHIsVvKn459CZJH1l40iHdsy5hdmM5khFiPIMAZr3os+lSbnQbl
j0oeoWqq7yw+eo8N1pk+DBVHAhSYOF6zbex1ss1MO+TvorgQEy9boVGKI4U00ExEa2OWEVOTZ3UB
gxuDlwYWunrq0klgVo6JDkpMC1dcbKtquQQs+17/JxeS1G0YkQlDauhNVDAr+JRNF1X7KhV2D0Qa
jBkWzZWJJ72hBGbJTzPdREM85QCIzQD0kOICfsLFOr/V+nUxycbZVHRMC0qGs4P0wTyE8Gu1/lMv
V6t4KzA/1nK4annpBypgQdeDxRuAlJ58bROiSorWScXNZKO74LFIjKs4HQNPzYGSDignG3Vv4Y6C
Weh/7PYJ6e9gfF/R5QH/t9Ww/rKpOSeCqlZdfZz/gdlaOs1v895gTdC11YxczYzgB+vcnSHTxBBp
tn8Rn3hp4YAkZx0uOzKosMChjeFy7acrttDsrvU4OlB3og0k7ZaGkzwGC0LYeDbQt6IIDjXmMsTY
5p57Jkx2jvq2uMtWra8BpiMRaTbX33X1reZ+pD1sfpMK+BZ/Y9CcBu2ENZDbjXcFKSjCH7XaMQgm
ud+13ws2ygHylixA7dvBjWw2n2N5D2PfKH3bDTetzhS0KhDtbtMd6+MbOma+AFHNJlCRqWw3Ema9
eA8Vl06oLXuaIeWlti+xfg036gQ0spWbL4WAl6z9j0g1yr3pSusepmDDhkiSiBpwan7shhwy8IMU
9RaJeZh1VoSaIb2hycGdDK460ZPsDGRVeclWwW2Zntr2mir7cTwSBkxe0ivJOKcgvk2U1bpaWwws
Ng26g4uQVr5UkLv2GMIg0RXw7uPSbqfxFRv/KoPNjzq8uNAQ2xhxvr628m22zfl3f51NtI3CpxiE
mIKSwtc8Y6OzMz45ttJWIyTXZpomrmQbAeABGUGIyj3MI2ULtqy0N2X0fFOBn5lPmPa6+K2u3vOM
pTVcOb4YdpUNF5+J3xdURmn4KDVck0nvQtLeACEq9MsjzUXWfL+a+D6LDdjpyBz2NYxfufbnEOk2
b9TLzB713pf63xYSLzE++SQbwqXcI7T4ww7vgC9uZH2otl+t4RWzjfwOimFIfhP9kXWzHtV0VT8i
nkcdk6NPjvJfMvzIiOnBgHLtUZvXnsabb8TNtN10z/UNRQ3QaDvJftn5cnMjNo50zZcZ8EP0io56
Ip93nbYPRCPcjSa+K3Jz5VdDuwL+sa9oRpNLLi/hyezeYjj7+iqYwTe6+c30CjIVTZsMuCw+h38d
FO0iTTwUjGRoGrL5I++3g/MWJW9R9NeZD2lkb9RxlmkNL7MnbWvjUKnHPsd+SftFBlID9G4ycfZw
OhL8jr6plGOMNZV7bfSl2avSq6lfVPk+tqQGXavoT3OOgFtlvRdBx//q2iO2C2OdTxvrwtGqyc7O
qdzVzrLv3dLiKjfWQXaehzvpIrb9XllHjZQ/CE9oJSyWy1tlvjiTj7rNMF4MQC6jOhjj1wxwX6tX
K9+LD04/NhY3IeUjwbfSz40GqHBnOSCA/I8KlTqgFnM2QUVOArzEGme4jcq1f7OLF6n7GjbNJgcy
TVkukFNSNCZtnXMaE9jKAlIaiNPC5keyc7dzx9kOV/3oOekJjtrFi4gOaSJd2xUdY8pgBtwyVoAU
l4kc/ubMKTfiq0DjF8IBaP606Kz2M7arhlU7T1s/qOrFiXEE7DUiYkA4uzvxsYC8jwR0YlFf+B5c
CT6aDv936S5Z/KMS8zRIf87gI5QWmmiWu6xstoLnIMzG5wTcjxZQn0ib4aIIjE9neConQ185qGYc
4gVPMmmtSFqkz7QQb8l64a2m23SB5ZAyuFG5EdR9j6cLCVUi/WV0B2Cza8v5KTdtyfoCnXTmUyVL
ondBUapSMEQs3naOvkpoVpTtbkhI2pi+avYHEEmsvMfPed6O0jYsXxPS0JPvkfgfR/NxJ24wyZFA
+otKo91WfolUzPgAu0IX1jr0ptGpgBuj3SHXrG1OCFF5YSbCN3QkUdzg7L7k/5GpMdZ0ZLvEeQbV
V7L8JMsv75/rtIcQ6FPtfaDetcKdvK2wgdEC4CMVoe2ZLzBPXqHsUzZOA9ZypmL4OnZvJ16tZWv2
FdLXIyZVgjX5K0gSd2r2UjeUzBLdc3aJ+11pHGsCWJzgvGg3fj3lZCGRR3MQOzcZRl0ZnaNgfisI
GpAIsz6oMBNcaJHAgeo3HabKSL4c+9840DZjnik3ZOLmNpkEq2U4IcUcjGfRcVXLb6RFrRLF19iu
zd2lqN7YnAgRQKp4KDzk8/qu9hMPmr07WVpzbZVXjgvMfqLthYjfcM5XpbpW8kXOPiGREJ9LlGyL
3RrA9430N8t0PxLWSC4WBZ1xbb9Y0o5sTxzRmI0Po2ajjGaVHrloxn5Mbyyja1JXbIfg1nGn8is7
ZfTNwboj1iG7ixIwJ+9DcGrND6fZGQ5mSFdXNgTYgInz2YrmWr/Y+g8AR0rp6TlFqFtQlK6NbM+o
IBxoHhS38+SvezEpgQM63jI71apGBs4uxW9QcowABMjpljKwyoW0XiP3rB2DfrlFdJz/6eVV/Qso
tc4BqeQc30DwVprCnOTc0vi3zQ5azH4iD4YlLN9yBP7LREGv6Y5BfJGmsl8gBNG2vgPohqLB1oyz
VzcuJPlEXuIteOg7pG+I0xGZuFAMiQrJrQ7bsAG0lO8FTZ82oTQb2cpJLNoGozXRiQqy6uENYQU3
4QvaSFfTPh32u7JDCiCuNf6N7JZPctBiaSs6jDk9Qji5/Y+MNFDAGPM3S0jXfYBdG/aSdjblKwfb
d/Gkp1t6IK/TfztgAIF5cn3gQG8hxAkThcVEgR6pvh28NsOXU/yk4PIG+OgmYyW24FwhWComz7Da
zeNfr5OPjgqAjJf0tgBg0VHQWAyoGRbUwbh6dELx5Q4sMmy8Ud3FxFvat1T9p9hXM8dXTJy+3YAA
BwNdB+i1cg7ld6f56+1V78/+OB0J10llb1xOgzvAXtxl8Wjp6QYCDeTClzEgF+xgwE/uAuxHimd4
qvYX/0CqCepGDy4LzWL2mLFlhMAK9tYeNln3LnwuYY7CPwQfOE381iBDi4QQ7jy6UEbtbrAOWX2o
k3sSfgwjHIG50YgY47sOwmM3Ik5hnxAu9U2wofGn+2Drm0SlGg+N+Z8tJKAwQYAB3z8K2GZkU1wD
fOdoR07ObvQR6mXJhoU3cXBNOevyKRnfGQLtciOZBHCACoK5lDOTRrazzC1qKkTVoBaaQiw5V6HU
v4Gsr83a7zY1lsYDPN+AMTllHCJquEPsEDZUsFJxoxvC+L47ZLCjxjPlRojkwzRfhcQx4Y6LOoll
rX/Q8FG3J/eexAtw1bLYqQicexJcmHVjVkaz/n1VIEVHTdNYB9ny22k7JYXQJxOq1i271vbM8GtG
UhFLJ66ULH9X4zsAPLJ4pksUHjn9ziquH3aHgJCM5Vbj2fsM2Nn0kceXSrr30ZNFjwnvRrscQTha
f/Rb3RPzQZm5KL2G+qSu0bQXXqH92owyZffVjfCRzSEjj4guvvXNQd2Y7cnq+XD1NpAO1G4ocs5m
5jny9oPQ45UEKM+ZBGdfReEuInRf2Yzj2wjcNQ7INcKLyLLQzLNjEgu3T8nLI0hzDnLXUp8ZHKJB
BZzIHii5qKvVezd/qu0Ha5c8hFJCtEI2P0AnGisg8kQ5zMZ+aNAvmjlLL9HoOrgreW3GW8OUvdQh
5ks/HPfAH5Z0xmsMyMWRI6kiaYkSR07VHZs3PFgEHTYdauJtqp3bnkgsCpe3vHEXiebHBJ0uESnK
TQQp8EvjhUu5fE92/FeNG/1UhbE2AhhXBGRYahykP52bG8Lk+CNMTET+56d5uMb9ezZ8kxmIeSAE
QuQ9Q1fZskRO6j6T7nVaNL7xU9Dt6eObG3nZI5cdaz8b2oYK8j9d/UUaajzKoqd6IejtxAwW5u8h
9YbGDYk7KRWviQv3gDRyuBYmvlXJj9tVCQLGTJQ8aBrJOU3wL9pvHXP6+CIm4HG4atYVQ6BY8sIS
T+O3y/YZ2IrCRCHm6hwLFGQaUSPBDIGLrKUI3iKFCrHsI2oc3qLus8aGq3kTBnnuXj5GBDyZ+/Ow
mVQ+HANXSUT9Nao2C5vqBMu94g3cTBNcLOyH/mC9h9B4DNl3XdOUR2eO+ajQzQ7Tamon9gd/huhj
ZAJkf2TDZ3aaWXFFW9U7LG3dTe0rzknKMy8AIjLy69xYWkcVPDmPERtl1ddeZh/5iWiHFAIpAbLs
L7s7OSyrrKzAnbUrE44Mg4jnil5DgIJhdHQ4BKI1JNXRbRouCeJHYmDcobyTI0gCyTnvH9Nnl3l8
fD250zSo7Y73uS6fEsPl0Pyrk6Pgp2yEBSTor2gM8ujA+RKztdqfU5NNpHCEWvAb/2O3iZBgSTPX
R3WbdFaTB9FaQhDeX+3xD4uChEgjmb0o9V5DyxN+yqX9VMkRIoi0p7+30XvTNLXm36AVq8wi8oBZ
SLgAaHYTVrEVd9WmABEh3MZPIeD6MuN8Ta527lyidG/nz4muu60StA14AbN3gToUkMV8E0aCGTV0
tZpIvLGHQ/yWOQ5cXPUD8Bgnfxa/s15nNTop9xhWBe6aGLeV8my4vVp2TvIO6gZhTiRVhZjLRcsp
KDAkkHq1T7AFqwOwyj2pX1X1VaqPin1Y0FxqqktblWefBR33wunPjXsFCVQWT/hm0/Rlh8ZZdjNu
JxpRRAbVJwy/set9pWdH+wFYrEAiBZY6/Gg10IHBIiG4sUUBSRFtdlSd44oRQNExAzdYYxnL+zcW
2bWs2ebM1Gm/YQnIajGfuf1VTZ8FxNkKLqIFP55dq7DQhMASazwTqmd+Mk28SONJVHlKnjALl1xD
83yE36KHISaJvT7qNpmoKXtqTqv/YtoUnplJ1d3mFk+/PTJJXlcij+LqQY1ea62Fl82hr7pj08D4
ly9/4i1BRcr+WMMeuf65rDjcNqk/6KUbOvYRl/k6HQ9Rc6BPmDtkSgPgHXiWCHudRa7eJnAlejeA
8Uy5iSk91al3hFvFoPEhIoJqTjehiEVGzYH/Y80fC4REPNThjV+RjjH4x60MTzN3+68W76E3IToB
Vgl6ABQ/MQ8yB2LmSkNSoeFy0hzIv+bGmxxfDUTg7AtcDiPGQdRRxMubxzKG87mLPicB0XkRQk/9
fSI7ry18W9/rzK+o+BF1ErCXuMhZDA/wqEbkSbMyhV5fXgmT75TtEn/HDs4+Ck19RociYz1CqF2U
3mIfoDXHYR9hchPiIoktP74Yyui9QBAwIzIaH4qEhNgL0D8sV+FBFfSyq/Tus/0oCSTRkJOr68j5
kBqME8QyyKgcjQkx5BRxLlgXIHP8r4n10pMwF/9Eyr/AJj19m2xbguph+12BaKjxuZ8+2FBdm/Qg
yJpHePEnpVTIkjmpWCNFiZOszZvJjoGOPxKhdfFbwooIE9QtMh6medHfZdwBinbICZFKSAOqqnvE
2UxOOLlrCRvLrmsOTm0SJtVv8tmzdbdOrmZ8AE8kO3k1bq018BK/F+zrYyoeCZ9ajeQ1G7lGK3f1
RASX7uLwbAKYrb9oHg3kG9a2t14SQnSACUwQSPIdaD9Ixem2qnmX8r/FYPLON6S8EEqx0ijdU+lB
eYr4gvg/b/KCd/U4zjtn0RA9ETNy62HcGC5AsTdDv0/E+gWTGn21patsfgQQ/84FUoCFKc60Hyln
s7yGou/ysynDyS8H6ltoIHaThZkxYfL+j4uwXMv6ctirFY7g3MTQVF7QnnVuVoY2kWroKtVZSoAp
lHyT6wQVAeVhYUYZwtF4bRzJz0YWBS3HBBF3zAVHtFu0Yk4Oo3vXYo1mk4GqHvXywqhFrB0XqYqG
9yKjDip2BBOII6bD7UNVVgMF1ujXjbVJwGmCaCsl+AghAfa6Z24AXI3v2Qi2FekcCVhIQrxaBjGR
32UB9FJ/x+YhA/FFCCvvxHyFEj1M+sNxl6tL6FzS4LWN/pVDy2K27Vkf8AoAUBlXllcj7mAZAr9L
v/C/6bvF7KYeDNSoLTsAWmbWGgU40z32vlo7Gjw03LSVh5do9pBt99M/UVg71jpE9aWQcH2ws6Kg
RSyRrrHd5Yjn1iRVoKp/Uu2txn78Zo7vtYVum9ANbXkGUGZG8aNZcNPq4p7VTllZ86cYVCu2aDfq
zZH34BuWl+7gO7q1vq0clrtL7L3aTdNTxLZlKTMiknJ7ywyA6IkX7m0s3gI8lrnJ6Kbwz2rZNiIp
QaLXVf1o3BSEeZvhuqZ3K7pP1bIIFuMjBhTf7Si7uAInuiBm+8nMkZUQ7N3tCwYTVn7wQ7m7Xzlu
8Esizksbn4byQTgPb13AkIkWBSlafwe5XjHkUSAMUrz4KC0dRge+avEq2ITUTJ//IaL5I5FYxvUv
JwJ8PpnWXpufqExre4fT37AeYZ6v5hDYT8yE+VcYf2sC2Q3fIiSQfevgyYf+zi95f+urVcs+gZIE
C/Gj8blgOdDbl3RGPUYvOHeEtcSoVz4c/WExOJnWi9D5OvlFl58j+UeWV9cklxIzrGy14cQaOknx
4I1i8zujps2xDr/8SpAuWpZ8pw203vW7+YOhXietv43ZEMRsPYYyh6Z1WWC2FlgSCIpEu6bIH7yH
oicDwED3wf1EMBhrxypMqKoFDYO2a0k+K/WPdJGgObZty5XmL8VXDuFkaAP/DTAG0CGSdpbV3MHI
aBZ74SPdDewNLNm986kiNYiNbzP5DOrbPKPipb3q6ZNlb3CAU9jJhv/mPWZerEeShlcQn71LdCjs
zUJJ0KNzbfLoq/e5/KrY+pagQ1S76qIMb6PgR3xRHRX4nWhEDmv9AaOwlRE1SLxq/6X4+gPiYoOs
28wqiwlwIw1U1sMwouen1zq/W0Hmagg9+FvcKIhhb0p1aOR1BRZjhb70E9R0MOwlC1zgmMkrm10h
Gas6/C4Sh54YkRSC/t5vXQdg9CRoMIechK66lvqvMrFRjZ1i+uBFzOjBAutYv6S2p1714dbpl7KQ
Vt8lYVT9TviYVLK9nXdAu1VbXnjLLfVmNgOReWAoD7PaT6zzBvNo93n/VRPXluclz4nwcHSTLJUr
hZl8IwtJ7MHoXzF8CA/z/h1uXXj4dTzN0woJIFRyqH/CTBC36wjz1R7SVef5V9N3jSI4kL6VwhcA
MOB/lD7mreaFdFgvrPEShE8S/cbjNXMOgzcm+DvNGoMNk9BqsDbgQ23qT1TZxKTV92LlpjpXvTgz
8mjIWxAwE7GA6kPn+MZ2wKUN0oXUEcE8VBAZ1TYZgRTdYBFxYHTc8UUl2IvtmSk6D3xRyGjSz2FF
/Mg/IL2gdmvWr9LVI+PSTAbX5rfQPsoOfFfut7MUb2IcfgjaiIigOaPh4Ln3OM8aER1ePSSmDlk+
aKqCY3/BGvsmd6T7H6R/oPCEyMTtPSy/2U7JP8VXuLZwpZH5CarWnWGJ+JlvVf6DAA6JAVuXJLKk
LiFKBg4TvW/7YAQXBHTQXQV/GgKcTPHRyb6r5eX/8b4I23WUsB/PI6xQSv+Z2i5kf1TFpaA8aZWT
3exZ8xnE1IH8WbzI9NrsWujOWjOOZMv1CxgXrZUXMZ0qbcd+5NE1M7Is1Cv2NkDvHEBMaIMEczTk
fOdXtPalFNA3or+K97aAfrmZ+7Hl6b1I9lHKzqRdwHoKszPea/1QKw8V8ekCVNhU3SZBEKRyQsJN
QnoQZ5cRrOcd+I8hHLdifZTtVgRXSYhRK9yZXS0GpDVDND0QtEEipOfSN2G5COKZgGCDc2R6lk23
n56zGwH8GRkhKUTn+BA6PvAcNSW1hJGDeiwMWC0cFh0wagqNCzC55asbLYTG9pv4m5QYrvAhtZBz
ok4nCYrvV/SVYC2sXXOl2qVd3ZTlQeDSbKkEXsqCf2rNC/87Le+k48IKkaSR8YvU+YdSvyrMdS0L
BBZhCePizojagnEtcA8eVX6wfe5IrNbKzxJzZnWE0Z3KX6PFyOnBmrTBsg3yz1TGy8jQB0tn8UZr
i8jOZFmYibWYMKhhIvAQNalCGFZXcvOaDKzIV1Qunv8EmKCZ0TtDOLWcKkEi12TJa1WnF2PTTgqn
EzpfVfkd00S2h8485R4BXsWO9XjbwSKIzxNcHFCMAvgqZr2coWAmvKfghCIVVLbCmWNIXq7tlu6E
6x2fMPxadSI+Cw+IWW4KEfVMJMJRMpHabPuaEIN9ht9DNu4RDiDSThGUOuthchh07zWpGRCmQGmt
tSOHClP+pp0P/QPfqM0YlllXYttXQX8AXTIwIdnUGj9BtiX9tmPrRxVLxHEfqSWKcjwaWB3KO4Wl
V19i86PI7J3KA0wgyjmcwIVeXx11GZjA8HROgIX6SbXfYqwqDsTzndqdxvlKY+l16r8u62m4RxFR
zP9s0rSLVnVZ6bWpVaod6w5kkwLzMbc+uFNsXzQut5Qsg6b8lu2LPHqSgszbTe2Phma47zlj2pH0
uW0Ndkd7uC1Y1rrhvdw6/VtSPVhJQRJet65I9FwSeBiybvyqOI2OhH4UlJNwrprSSJzzzpFfl/9U
XOJG0Z0LVNEcICOiqApmHGGpJZJT1UOII3aZgYHLW0xEqt3gxsU6jRNEPjWJr8kWB+wnZQSUSJ1p
Lub00RYky33Aa0sJgmz9r9BYbQMACTwVhx9jdVa/osonboP4dq4BZpGSaLxtK0UAYUeMPKtgODyR
CfyLlyuU4Qxx3lIanRi2rr3N1cVOX0f7Jxm+R3nxWQ5As1ZlyLysuxFSBxRimc5y7zFl5wGNOetD
dBwBSFb+d8EMPL+A21FyORAkDCStJlI13S5RNoEd4Sy69Vu6veCKEjzTgKzp6SEe1OE3J94lKv6V
8VMiBK75AiIlOc5gfXEFmnCzVj+zfSZRLVL+DHa4Oo9EXtx4+jTIPu9OkvNn9CfV3Kt4AoI3R3to
0h8HdSnurBLHk27jur2o6gYjoYY/XHWtMdxpGU0AKkSW6boEjsTFRbOeocIbjopInvfSJtnWiccg
KS5UMdXxm6MH20jBY0G40Q54stDrG4Ju7z5kaStMEqq0h9tXQWqUlPDei3TD7FspExT6R64eZQuh
D5Eah2oaKb/QQgiU2DQBy7tDThevy6cKJdlHrAZd2TAmDYEMn3J81EdPIxoyj38UDSO6cjebHsIM
F9T8MsESLd7k1x7ijMrnIJq7EV4/Tl4FcDbTjMbQnhbjtbwgoxVr2rtthTSYKN8uA+yIaS7NDuT9
lYzndaycRxkQCpDRmUg4eFjcBCVHJcM7xy2JmIa2nHYLrMfZzT41WsxAWrHFGS2CNVuQErrXas+d
MMQ+IH26vLctYZKnQrtl+aMnSyA+4r6R6q3BcYfO2TgeU7kYjQizp5Noq0fOxMxyH4xzX3qRotXz
K8ZthUMJB+QSQoFcfSJ/k6GuTV4Jd5nKvwlUxGLOEE6VTgXty12b/TkK75+B1k/btYd89hv2sRH7
09nUbniToPuXt9+DeY/WoT8tP1HEDhXcB+nGMb5yVLTNy385dwf0gb24gGg7bS/I6D0OiBhY/AAQ
+Rsxq9nsuuzPLUOVrftp9RFNd2UpefP2NYcvGY5K+LFEJ/tDd3byEh1Ntdk4Myux3lsybgVBDZNM
oRVxiXKLmtI8Sw7CWpHkxpc8iuAnIeCE02KDFG0kyZzhV872sianv+lNunOeDiv0EgiKaAtba7BO
Eyw7pbUgao9UAdz/eGGG+Tqg4i9hxKrGBzEy1K0Ov5P3DTuzSxYrgny2/iu5oP2GR1bVVwODFmnp
1rFHf67yjeYM8fLwIhOLEKPwm7sTetf1wDgaXMX0QjqykDfbgyfYloalkI3BOeT+b5QKmGhcpYjw
W5S6DpxsKvFiEvcEHLhs+arIItDbnc6KwvKn0YnNkBBecX0tHAnN4r2MdLakS/43CDcw84YIyP/F
5OjWP6Gj61jAgZ4EHDrtHinNUmhoK6Z8IlbXrYZBOMRERC5IPyHAYAxhWUI3PDUUQ9NNIzA8ZLHH
OL01xPdXOIJ32ltJ8FjyMFRwuPmqVjeFGbyiVUg/FyID0fjSd6Lhbt4W9uzQ54BTa9R0J/H1ZjN1
V10QEaJBtJ9X/jGNRMXDAImrPh1eMhxzii+Ig5QLjPhH23hjISR88wE+j7nqVNusm3dr8kIFchHo
TLUMddr8kukHyAeZzRYvYfX8r/jIM2rPY8hJckTCA+MzT4p4wUzfqgkgKAGL4y64Nzjyt4V8QHXb
y7ei383WNujIlvTrgB/nkgcAyqRl+8BKPaM6V8wikyajft4Cvy7kZRXHge8zwguIPYShW3Hl74xU
QTK8SPg+CcmGIgLqIwMtX/DiZGdrOu3lcUvwroh7QZyJQiOq2BP5HtLBBLdmZs2qnyNFqf3lFXyG
/UmTC/pOPWKQS6JLz6vXpv+s8TtO3AHjVgvs8NJEJ9m8t9WzqNFLeSLkcNzSrfVwT3U7EsVHJFnt
lfaWvKq6QnS+DYITYMiYfmrCax3DNGO+1WSK3J8x3ZeRuA0JUu+fBvmhYAzdpdZOcNpbIlCzyW3V
hpYB8Do6ze2LjVmDLHU2ngYcE4IZMlIk9iEHUT+1XIMbcjqjL8ChDCKAFRxYhpDpU/R06FwRcVPt
McnE3UurnGf9zSKtAm8f6tA08EJe2AEob1dW+2XaF/GbPme+qX+W6iunU1WwV/0fe+ex3TiSretX
qVXjiz7w5q7TPRA9RVKkvHKCJSkleO/x9PcDVZ2UmGqy+5zpnWSVCJCBCITd+zcgOYcTbA9UKGNt
N2CloFLT9nNkb5EruSL3xGo6HLl6uDDNCNeQi05+ySV4XdMq3Vm4NnvyTSs9y2BNCsa2V4173RtZ
5lPHRjDANGlu28vSXSvqk+TskH8V7WWqrkN96Ydr3bu3jFsAbBUaFU+9tACM7Lo3AXF8ydg6jABl
SbdOrRuXsIpDUFR7JVfU5WuhXGlsndGTEO0FZOasx0Ork6axA/RI7QiJgroUHk2sU1vYiVMCXSqa
Rzlmt2OVA1EIXEZV7lth2/cLQX2UAcOERK5EgSht+NQm9ymnreQS0bSgGvYXtetMSD+P8rsWuLDY
/KRBhQoXicsYOJKIeH2OF4TpoQSW3LriO37dSDgW+rJ253Y2SdQRStVLZCFD0H0JCE5d3NqI3JaL
Afhl61des+kBmmizOHnupEln3iYqO/ExiywZLrNcmtJKvEEIUy6eFO9WTu56pLhIsAgzT52EaA+D
l51QAJvdykGk/Ik4VB9i4FfZs4R3HRFJ7oDnW/WL7TISJn2IQceTiSyBPhajaaNDSuA5sxpuH1IO
RLj85trNty3cKZCaNUgajpGIDevdqsW0OkdyhMCqUEGkh3Dlb5E3cKoWLu3EMh6lkC3X2g1gbMGR
SNDQMKEuOs+q/O7zrA0EPNF4IdSCRc50GPOpgYbfNgShRLBxYiqLSLzDKLIrtwg/F9qaMFavb/FQ
JAILlwqt+z1w230PGwZzjxjsc9L9DDnw6RFWGeI18FmwNNU6tsvRuBAeEUqCJRIn1yI6J9F9Zfzs
6QUCO/hogDA2d+ATPI+djrTEKDmQ7wdInYm06h1F4sOJxjJJOXICJOkRYUnrCRLrY7u5GtIWkRKN
fPlt8AnxpfvOvQVLrTjAc1EBWNfSVR4SFlmr5VIo2WkPsbrkZwS5hY2+bsyZHIaUVuUh2HlnoYlK
U0v9Y1ReWEWDURAJGuZv12UxsAjtmiu7vMSHhrelVrPhUC/fbtwIjQDU/vnFQFkxcpBEsdFqvBp0
rpDEKodMQ5hdFATIwkIblSwrvrYhwtMieiQ1T5GvXYSDMIbzzvKHzk/r400S3SP96fQeHg0bPdyF
4qPaI/LV3vpLgco1ywQHW5LYOSbtK7ZXbrbtiGWVHHIT/afF5qpxNvuOQ+ivvJQcAvkMeewub0Og
6K39FlOtBgn7IcFdCvck7jMw02YGtIUTOXHWWr5opZpAA+IVN9E0b9dZjJvUlFMc01XF1mof5qvG
FXGPCDE8hHAR27kMyG6Qq7fTBUkPvFH7dJs34PlZCcFeB+EPuF9RCBh7hueOrQ4vK3NWKhoQHtzv
Yb5zSCXRerJ+JUlzmRMbPGlIJzmaBkwca1l8GwLBCMPl/qNibpjbCkRE0fi1fshQKYvk0RUIvyPS
3r6GKkRDhN/ceU642rpU60eTJ5Meh9SkMcyd2pVrjDTO1fplxG4N+nOxbGTmu4FxuaGb9MGC7BIT
GyIi7GhwyyWY0yGliZ8NIEU0hu8htCH2KaHoZDLlWESr46UkXtLgSXuPfxpQIJdWf/TBwrO7X6vN
c99eSjl2jRM2gKZIIA67B1J9ecNvN+9Zg5rpjCCPnYFeJEG2DNgwtJcaotqrvgWnwPaZ0CaBEguQ
4dxYuAy5+iYJ3zTppq0n6J5Yb0RejeQtS64C77rVL7tqVpYrkPYNmMECDJiwbtVbizAoBnHFrcqw
gJPrv0siAcCEsFNx38c39qvWjE2PTPvKdLdETOp4HrKnqQiaeDgFJa/Y2JKmDjlHkQdSVSCJ6EqT
2KjRsQLZiOxAtPAxHQzdqRyByVz6uJdIu7IjXDTt4xmkg0oAgoNyIJAp5S4GHF7c1MHW8586oCNF
QMChry9ybVMKgIJuY2APCPolJChvBq8XwjxCeZ11l4NYO5ueFoOiJVk/wxibOVnxK8+5tsX7Mnsp
lGtP/il4aKUDtE8vA05fU4p0/a0AXy+vJ309d9R5ZjBsA9Ti13aMbMtdmIGYhKZJzLpeMCDRDCMD
jmQx8rVd8diyoc8RZalmsDOgxzujcngQvXaXOTIWpnhdI5PDZNQRndnY+BPkCx2vbt5Pe1HCmZgO
zr6l3c5jjB0JEZGCJAgDeVde2bg8iGvPAzuKTYkxN+RbX3iwmP6Rmh3ghguJqF7RMmiaWYeZRvGu
+uk0J1+id3PyHBGswwZxoLls37bJpBLx3JkFjYBYz9rw3nrwcHU6bTu6wShNR+z/4BKl4YLZV7de
bDKT/p0ZTjFq0bMltvXTkrXYQ0UAHUbgtoDBsN7wvOcMtRuI+0229qqZqnNaXEFG1aPrtohgaQ1Q
vWnsTlNO5wb75O6ujF4bmYXY0Dg1DdJQ5PrZbflYkBN9TdZGfaPDYC/yF0GZmO2A0wTskqN5oddb
XQZJ428yla5lwveEGLWSEAcIUFyG+wi1GukpBp0NFr4GUq8u0NHk+KDi61ADkIQKgqzLkHWMrgTB
x4Nx1ZIhqeAKe/VdyeP3GjzOMbpV9Z0fYIRKKLBAoq83ZjUK2tmsbpeIcTn+NDCuK4udD/sLCWYJ
LMAaDTEXMCakFm2NfG9kzBSUH+p6JSi3afUSaQiG3jXFUuhCTuePJAx92DGsT+EGIGyprDXwNcY1
NgQkSBrmTpTHI4+uxp7kEiMXtXvN05VJhDmnsWZNe6n067S96oRXYXD1fgnNKfF7POh7ca76z2B1
DBFhE2jcaLheWd0sYX6MIRkoELit+6y46S69+LEhaEGMWiT6TofSy3c0IXWENfMJCyj4DSJGIUry
3QOFEvlACNcTOTo272byCJ20IgLmvtgWHX0ZIpChgvSapjq/hI4GG0t/g3+mQbbDb66Mdtdmd0lz
HzNiihRlo+5FMFBhhH8feq9ROkGx1uCduUu7nAsyoRnj1dSvNcKK4Mg5MgCfwV425SA7lt3rvnrW
EG6RpFscD0rjMukvLWWpxsUInKxYjEeAh7CSEQHfDyFfBOY18wrhGnpDDOQCo5cSkMQmRajXIVyX
csDT1ftGvOnjV+z2hl1Oo8wFFqdBVtCHlkP+OictSpVIv8fObRfc6cbLMGSJxfoPA48a+8dRxnmF
ZBGxdi2/zrVLSd5h/NUPcwQcGSOZet5TBdQqYoWvOP2HLnFR72nYhcI64PCLxplTgbh4tzlmo3Ih
bWrnIereQt0fNx5BltbEdO9KYxAnkxZBrTBCBHybakgUm/lN113j7Bph4BG88AbQ08bIoSFP03Kw
ghUHKgTNUJCb+ixEaJtvMbCB65OuRachNTHTXTTYGrMhDZwXCygeu1Hg7nRXDkS8lFxGH8awCXve
0OiYurF7JssRUadKI++sDZYSz4W9Q5k3KpjtFoF1l6G0hYqM/DOP71PSFAZwWvGWc2OKCCSZ9WRB
B0/VB54+9C5xQWecZu0VOtIlxEPnKcICzEZFmSz2reXAfIclsFNgmyN+O2RR/NeieaMZq2ZrmJde
dCdaM4Ki7DZN7zqStzSVKawJkLoOwh7r2ELVeg0dU5gm2S4j1ms3l5VwRVSvI/pk5pO4tqdCcY3E
b8XZKtkwFWOMTRwYsHBeDOkWyM5Dx3GgBTIHKD+ZBjlhO9ikeuNCQzQ1u6jk9LKOnntCklCSnHnf
IK+w8rR7iXBKRYKhQZwHTpzBCoZq2sYNkBR4FPRl5CQEQzjAIOqrkGkgMTShRmi0CuVdU1/2s95f
UnTY3g27LyqIBsWgdUJKL0NofyGr2xyz5PpN6la2cJ8aV521KtKVXu9IIiCKGnRbT37TgpIRuMuL
a7+4lsX7NN6GzTggThUDaRwzRpwWj4h3yb7Xo9uG5c6dCf0ckfk8fUiCmmMXaS0H8V5IJCU5QOXO
TK47c5sS8fejnUwMEhyv+uKi/dTDoSYsj87+j7pfBD2gpTmnH3g7iXjjZ5vBk1fDaa4nrsauCjQz
KssS6OUavdF5Zdxp4HhpZabTMFqK7VaWNhj8OP6davczK02ncuBjpnvVAF1XiKD57BQog3tcFMWa
jOijzFLkLRPtOYyMkd2YG7loORkuJcSxlYWW/VCQsLdUYWFUROaNXUbuO4Usx+rHyQusC1a9zCRk
eZv3WrhGuEt1rzpgJtB8J1l+kzbhWChNEt/VgjCrXv9EvA/wVVBPK2LjJeJfswDBJSEvgTD9bNOf
qYIuxLRULkMYdF0HFetdBQgQO2+g8gUb6v2POn2qSuLAVJ2Q7BUbd42sFki5YGa5jyL6fDLRYTaT
kz6e5v6qRHHLZGgjM2roHKx3DqfSbkSCokUnWV2IEoeLgGisvUNTUwk20ACKfBUaL6qGVQo4xnDV
p4tG32SEokX5MUA+BO09FDuVSai9xAVZLKKLgKEsNG7ZzgdPbXgvGaiow3VT2eV3eN+RNpF8QrLA
6KVrt3lq5LnVcha6C54TE5BWyazjIhZVvGoVmxbhuYd0rIIpMQZBoOYSX2LATGYOeGfq8chazjqf
A/x5LdBd9SEPrZiA0hTUH5hLJpmi3zjZLkEkSdA4Egk/ouAHSDMOKikRCyB7RGEsnAfIzUGwA5WQ
+ROR/JGYhUxdywZXr2ZeKtOuWqbNczbEbkqweNU1IoeKVRNkXrH22QSuQ/ZvlfJsEwbriduMyoYE
PMcoN7jv4GTYl2Y0z6s57iosiiyqrF9uDEBDAeEh0w2lB61joxhcVyjOsG6RWnbEzUBSjIGKkKtl
kMmE2LFEnw4C3aybw/zqgNkfcPaRtnBxpmADoSw5I183+v3AihDnaIWhc0M+lJo57U5vl2n2kLAx
EWpAPu3LAK3xiylmikT/WRpscO0NQXwdgHjtDkTfB2GQyRBeffvdIJyVgD9aJ/VjD0lKIJpaMR3Z
7Y0q3xvGTSISzaDtJCIyTIA4j2YA5UgpqRu8igeZAJtiDasEnAMIeVBJwhQgfCwEfOEWfvQQ9Q8k
qzd9NHe0lKPoU6nu2FOBmi5Ye/t+qjLbu6hXEP5xLYxCn/v8ytOXdKYBbC45sLh1ll1cz0wBz3Hg
pzn+4nRapRyENDJCbu+N8yP3CN0C0I+IK1tTCwMAPJ3uwKz53WPbLjm4meqV0Oya7meePVvem80Z
JNPxLjCWcQq94ybhOv4htYXAs8ibA7g6rGI6BhWz0rt0yo0oPRMGG2JiWE9fSItkuG4rY0t1sDkL
ALk9CLkE7IezpotIh0CwiJwIGSv/8c8//usf//1fr+3/dd6SbRJ2ThIX//hv/n5N0o6Hd8ujP/9x
i5BAEu2/8+uer9/4x9p7zZMieS9P3jV7SzbP0VtxfNPwNL9+mdL/errxc/n85Y9JXHplt6ve8u76
rajCcv8U1GO489+9+Mfb/lduu/Tt73++JlVcDr/meEn851+XFj///qei79vpo5mGn//r2vD8f/+T
gF/9Vv6xKMLn+Ofx196ei/Lvf2p/02RVlSyO7ZqqmZap/vlH8zZckf5marqmWbjImoquqYb15x9x
kpfu3/8UNPVvoqqJoqVLiqgYksi1Iqk+rul/UwyNn9QlXbcsWbL+/Gf9v7zHw3v9I64wqEcUoOB5
ROPPP9KP9z1U0FQM3TQ0RdEUXZZNSTWG66/P117scLv0f3oyy6lUEHyGvUG0EXTUUu0yDC9ywxCW
+3/2H2L246C2y+X9Zx/3HP7ef5j++oooY8Dq9WB0Pv3Y4XcOP3v8Y59uP/wkOG/UMA9/H33dynxY
w1neE0AabjyUc3i+w2cf9xxV53B5/3/6vgX21TkuOxMs1DeGwg7fOXqeb7+3v+dw4778j98+tNr+
F/f3HD1elfTInFmQfo4ufGquw+Ps/+/bah7fvi/rqPx9CVhKkXj1gZQcnunovv13P37wcM/R4x09
01Fx+z+PbjkqeP97Sk6IM6sCbVGW7Onz4Z/MctOVPaAG8lRY7j/ffyTpMoCizhI5zO//d/9pkQyc
wpI87/7Lpp4SO91f2f/z8ff+UtfoGFyI+I0d7jkUuP/d/VcOn6XQcMzSYVz8eq7DbYd7P35PaSzE
tn49yOG568RAY+lwu1S6aFDwHB+1aKS+E6efnnMoleOkvTx+zqMm2v9iTDbwo9RDAfv/+/jyRxH7
L+6rr8UOeJuhiUTdpzU1SevZ3QwtLpt/VXb/16eH3v99qPe+wff1PFzQfZKYWcgWH3AUuLAOxIuU
wXPZ/5NoxFukErFDiFrAPIcLJSrN87xH/Wj/5/4CUyaHFau/OXxV16WA4Ib5cdfh856zs+uqeME6
xV+lNIF458hoSB3ukkgvE+wmyxaixu6MPCo+zguQrvt7+uFBAo+dg1tnZN9+PbAoVPnC1OGuf/rM
1cRVoQSrw0dR0tbbCN2VX7XaX8vMfuYbfbc+fC6gOC/7frjc37D/XM1JcZSdBWluqML+M7uRvQki
Bdb4UEiV2wOWk23Xp88ysVgqmve6/9bH9ysidlbUfDT7oWSiPEWAucHhkzQGqZ/gPvrRJp1NBkJv
c8wjf9U/1mSyEUX3b71ENbYBD//67teXuC/WHF5iCiXgUML+8+Elek1pbPaf76tx8iUe6nB4kYfP
FF7spxe5v7B/kalc/zsvMu4+XqRmidATh5cYmRbi0b9q9uslHso0daR8XXo2npv0pX0r/EcvsavC
16rLfWfkDC+wcKFzf+1NJ17gvsz97fuXCJ4qQH7qn+Ph8BI/CtiPwqQVk0+daz8K9y9w/zP7L399
gbGMbLXue8kklEicirkGHlgy47u6UYyF1yXAsYY/u0RDia5H5Gn/ZxBm/iZEa2z/lyjqzba0bChe
3CrXZCINnVP3/ot2Hd9F+FX0BO+9MkUhUY2net6rSE1zSe2JDckdyK7h7qwMYcn5kQUmj4taNthU
VrL28ctF1sM4ClKTlDtXfaBxExlI/mz/XVRHgWe1njzZX21CxUXJnOjG/qrj13/VZ3+1s3LzU31a
S/D29dGGp9jXx64ddLH5yyjTj/rsr+0/+md99n8M9TGH+uz/Elpzp3ytjz7UZ39xXx+rK/EgHFqi
UEnBll5rzvdXbYmMgjjUR9YQVPj/54B/5xxgyqfOAVMw66/uH8P2O0ax5/nzUWD45sdRQMCk/G8q
k6IlWqqsmOy2/3kWECR2/IasK7oqKZqhDpv6X4cBg4OCpViWYWmaIsuyzpnkn4cB2fibJYoS6nqi
pfBfzfxPDgP80KejgI4Xj6FxrpCHklRRHZ7v81FAVc3UTsSM6DI8UQ22vQvd0yujuWROPrXPX8eQ
z8cOiWPPyaJopc9FOYGfJKWQyDsbI4KpuXQhJiKmMum7iyEPNUvGwtYYny5UO1Om8rXMLFfttM5K
GTEj+zJuyEJnBNGz0elSpO9b0UKATZMN01R5lZ+rlpUqyPE6lJFVI5qywq8LDRhn4qzlKyiiI2zX
3oAfnCnV/KZu9ATOkZIlapwKvxZaJAobNsPRdx3G4CRVlDwB+PxeiOlEk0ArassztRxqcTg2fvSV
zwUevcDAkQid1qa2i1f5ov1ZEqKZCptwam6FEX6bk/jafoDurD4IT8Scz3Uf8UzpR6+yDaO4yHJD
2zVYCTaEwrzAHyd5vkgqIlY+WGfEVypC8a3cnWnp73rR54oPPfvTeVls7Sy0HFraI0mNlsjIhavp
5PnF6QaWraEOp1p4eJBPBWWx5MRCKmg714E7ZqMSZMvYtFRoyirT0LkOLAlgzqOZFVsviqe9QmAT
wQCb5HJk1Eu1lTg/rL0CGngmrJqG3Ty+0km+LQzoKANOql+3jrsQa3vkkBqUbe8m6mMSrWT+jXrS
SbAH8BdPhXrMyXPZKcrIgLuX6z8cAa1kn5wNeRoVwm8hWiuLqF387rjawnDxQc0uFd0jQxAgYhfc
sPrGoxq8iR8hy2y/2XCSTCJhKachy44WjdpNXNcYtwX2mOFL7oFxCZ4ayx7naYUlPdNBd5MRuZYm
TiUjeAUW7kGrlg5JUiVDvauT1plCpiCOcZAiMYaQgRDoDzGkSQMwnCttIrsexYiBO1qzdTV58BUn
zRtPJRFQbNOBgrgyJOnRF3alfdnCfnXTRzgEeY46NvlHWZQRO7TuhzS0nGcTPUl3Cd47ZTvooL+4
/LKekmQQrny2xQnwXNJ4RoqVgJojYuKsHYK1wM00vOhSF3YUSYJKfnCQyOKiIGJPIpOgF57jTL9W
8o0GScjRX+Vwl/SgUWZpLIB0WJdqtspQbk0N9A/qdztsJzGYBR/vBtmoUaca/HR4X2xmYwQ+dVOd
6igQB0SUQYZvRQ3tFYZMUqL5A9K2VMp5Dwa4sZ51wuGGiUhHys9WQBIV1HuJRRvY8pJQrWr9Tqre
JQ22gJoXs8yq8VcgYG9GREVR4AXpo7X50kGCQknjlSOjwg4vI4Ez1me0F7Z+TVxfiwhNO8ZPt7qv
/OsCclmDC00UatOE4HRU2zPD37WC8yPMwRL0xsQDx4PaSGDDEKtJ+3pI+CFhJyuI1vMEcCY0e+1o
gFUjD08qgX6TjPxe+CECojdk467ve6qPVr/7FoODbFxQ6AakIGyImL3hBymD/0RnEZ+vAIKI47ID
uFJjm1K7Dx3TaI45Uey3l6krYLInIRAdA6zILzIB5LAEH1uwx0VUrxwarQWG4Ov1UoAJ3ouDrfO2
7genxFe300hNGIvefEe+di31YDXjZapgqWVqsFogf/vdfayANW3QpiO0v7NkdI4StE9R00hJVQYW
kAO1eXDRUNGycuFiZtKCkrG7uxAYaKQZYLl7VLpBwJMBNprnHGhQjJ10lKAAFFxqwR3zCQw3Z2ZB
STk9YX23oltEKnVZkmRJlI+mq1gzmlbxJW0n+vpU9tpLgzze6SK+nXolVbFMcb8lOpp6c7tpYoc1
cOer9zp80+o6d95PF/HtxsT6VMZRNbK6LJxSHlYWFIWh8U2dHco+q3aEmD1cA1jQ7uxMkcNS+dtE
/6nIYUPxaaK3ssgnjNZpOxAF+KqM/Gn6AuP1oryPMfJJHk4X9832RBd5Sapq6SIbhaN4r+R7rp4I
tbYz9WZSlqRcAbZizIZ1wemCvukQFKRpJltTlZ3pUUvqbhGGSapqOySzL3zxyvBeTxegDJuao4b7
UsJRwym102EpRwnmGun7MSLyD5CWFtEkWYcvxdp+QnAY8hDmN3C24HiPmN2SUXmnXrrBuL5zd9Vc
vUbAoTmzdn/TT78811ETIx7sSG7KUMgCxj76j6L+3if9mVKk36rPWcEiYK/IDDrcP442mnlm5IGn
dsquc8n9QZdww1lpQEy0lIkgtZMm9hEhEJGNViaaKpx5vd8Ur5I3kCBgaJLISz6qpWtpSqDGIqz5
WXQdTep5NrahD0JvniQfx84v2afPxwX5t04rfS1r2P5+GiJi6iV+rCfKDkWnjTlDdg0OHkIFIxQn
Rix70xbzOX0eX7zCfkRLOIZl7s6ySXFmBjr3HEdNzsaPUaNRZzPzL8pqo1kvGQoWCpTj0337t+31
lwpL4rAB/lRhLw902ayxSBRZpTnmT1UDtd3o0dFNJMPNuZRv3UiZnS7096PLUalHp4i69w21DXxl
x3oCbjnBJkoqF5H3LsHUdyMBX28U7OsO5pY7Tptim7ZYWQvVxEpQmKyRb1Sa8eln+m0sHT3SMHl+
aghfEgwnMmhxAwybHMG+fgfderqM3yf9o0KGrfinQgxHllNFqJVdMZGm0li7hI62NfAARpZnFs7j
mbL9X5Z4tJQZgSfDEaJa/sqcsa4PJ0Ry5hfio3utjVATQ6TuTJGn+64kHs3HhlW4Rh4zhrz7biJO
FBikHNlYZwBETbLFoFsFk+zMyD1X6HD9U8vmZpZEhgKlQYILnTubFpCA40CRBXpwun7G0BO+rAZH
L/FoPtKSMHfTGotqT6tQUw4hswdPQQ6E3BebkWNac71QbyJrgN/oEHWi4D7XS3xRcw+7dPmp9tip
laIFyyhVbgkUA3IHChRhrysJ2Nx4oDOsrt8kSXObQCnrIR/GHdIvMTQXtlxFhwOJDxiznqtZB383
BSvQ4SyaKTJbXgCcSCNaeb5Ga3xUyK8C4qmtdqOL4cS2QuA6UOwcWH4tpkXqC6JGCpwsFUNDoe1m
NZs7F1u23F+KkH+LyruLsuYqikBTg27HexiltpBtdyz0I1lLd7JkTjPZevCR9lZ7TNKjlyr3N0Z4
ZhE+Nz6PZmZcTmUrzujIJaptOqZ6gddNGpJTp9/uuWKOJt4iUtUy0FGb06AARDiQ6DVYuNQ6U8x+
93OiE0nH865oJ6UiDtUZu7eyiaYfWicXxciDdCis9XIJmEy6R4cJcx/zzJx/po77BffTWJFRy04V
h1nILF+88keD4WT543Qznlm02al/HY9WYMd6KzEJ2GsklEfhGH3MS5CwUx9NudNlnavO0aRa1rKH
hQvVqYjH6CGnX3RSTPPsNmj4nd9fGdFKRTVVXdWH5/jUbJ4XKA0krY94GxID4wRLEXRVMWIaowSO
lfaZ9/QvOsmhxKNJrbHtSi8smUAik7c0th7EZDTEvV4hSNkE+UroZvY1knrRme4p/xb32s9xh5KP
5jih9iQJY0CZhcrdVhsZruekYEKFYR6+58bFCg/kKUyUHYK16c4ZWz//J+/0UP7RaJcKs4mrGMKH
B74HByl5MKmEgvK/K+VosEs6BhghDbzLhGTaD5R6E2+B9MxYGJbYE/3GOBrqRmDkUiTblCIBKkWT
23PO1ONcCUfbqbTNicq2KvH0BtpA3I0FxN9ON5V0pvfvV8VPvb9p4ywIEwHt8RE6p/T+Yg0NxRx8
12fJlGDTfx66/9oHjaNx7dtC7MQeJQb3EGSmyNPgxYKaxxY5nzFoVHdpNBfW7Zl6nmvL4fqnevpw
e1On5G0VkwzTLvIFU53A8hhS30W6xGsFX/cz43wYTKc6yNHEUneVVCg5RXY43hUd6pZwDmP8yixe
Z1lWZ3rLv9h9/xpcxtG04rYETruShs0mxCNxBByn+ay9bLGnQEtNHkt3JTbko2quLE437lCRUxU9
mlUMW43LRqLgBH5GabzleOixibo7XcrZrno0eTShiglbTDE5Giw6a0/dj+tLb91M1WkOnnpqbk6X
ODTYqXodzSNy2VVZ01FgE76nFvHSdhW5A/W5HJ8u6EwDmkdTiR0gbpcITFgSFr8hYladvA2xTTtd
yr84pvzqIMf5OaESxMrHDW5XT6NNtendi4o4Bkml2XBSwUZNCWbuj3Nn3nP9cshofh56udh0pCyp
3bDoFBvtkiAzIkwlqyz5CNQIbHkC+8ZC8/90hc8MQPNopkGsK1bEYczXqKwY/pVWrpz+UdTufOXm
dEnSuTf42/QCOTmOaFq1rZ4VWZ80vfCW66scYnSbClOz2lgWIpsZbGfi7LKnP2hej3QtaihkBE4/
zbll/jh0JuWao/fWUHGUw2EbzwD3BJe39hNiuVtEYZA8cUb+Tq02N83luVTi2fd9NA9VQh+poklb
dEtvYy7VifGgIyGBelg1liZ1OAMnvrYn55J6w/A/MVrNo1ko9Cw/ikJWyzCs4QinY8790HgV6MEN
NsrpzMr/44Dy16XMPJqRRMHuTadgO6WYC7t5ykCCBFp6Znb9duVSNYLiqqhLmn40C3lhLTuOyblU
AYYSFJgtArc/3WH22/bf2u5QxvFehmRL6NtmRpTkatiRBjh5jNSxt2hW8bKZoz96przhmU+Vd7Sz
SXQv81ulY8JDD94sBm4ZrueeuXVicZyH2P7ogXZtO/myjhESceAxyFr30ITpLI4QDVO7bR9Kd4or
LvqQ062lPp55wm9706cWOZq0uqo0Yr3n1ZZjk8ToTJlWs/qFJPESB/iRt4J8Q17pwn7wUD4/Xfa5
oo+mLbdXAq2MIenp9XOLDXdoXJsI76sOrg/ewmyKM+WdfftHk5eRkI8urV4mOtpMUMCa1fNui8g6
q6q2PbdZONOdjWEm/bQR00XHd1talmF6Z0NWb+C+nG6/PVjhVO86moA83RETkQHFnraZqCNUoibm
DOHRXThN1sgOIa67cufVVnFGO298LlB2roJH85BlJm6rCiL728F/F9cfpqDTFTxXwtG0Y3eBghMD
JbQlEsdo2pXR9HQJ366cn3r/0Zxjqk6vlDG9X8CVTwnRJbXRCwSjwdZHLMTJ6dK+XTwPpR1vf7Si
r1XdM+RdZdzkEirXJZ71qLWcLkX9plIDNskge2Vahn580O+aNnBjSRd2mSZuI9LeF5KE5GasuBE2
nbJ5oWCpN+kTBc9kjbhfBF+vMbFtiXpnEvlDBCIASO4FgwdWHZEdHnL3qDb4WhRNWp1jS6uo20BG
krpbRgYKTJKOmwayF4T4k58VwnKWbUvIOEGqE2ErmzHMTgGNTynPrrSsnUg2uo1JgBSUoSAh5qRB
i3JVg6CkVK4rLyjQorXjsRWjOB/5+e3gNHemlX6fmb800tHYMSOYftRHQDItQgyitOEji1eny5CH
yfNogH4p5GiISGFYZJJcCrt2Gt6yQxg1b9am2CiX3qWuXiQza4RrKCcWwRzBeoIQ6K8D/pmdfozv
9sO6qrAVsSTF1Ex9GGefpiIrKtKkcZLwCneaadWt05tglk+qVY+6FgGDkT+pLn3hTDfchwCPK/+5
1KMJ0LKbGpdIP7xy1QRuMmgECc51VyJ8GURQsd0rw9BXUjBQEbena/zNyvKlwkcvV4r1FHW3OLwK
jGqRuyxfaKEbuNqlXYQmF7rlSn6mP323uHwp8+hd048jIryUKV2VK/wWPSwQuqt+BGwC3x58iE5X
EcTi733rc/MeTY5akvhRkLjhVYOoSdgLY0HBtf1aRBMgFftFBM7ET6onyQh3nMmnboImX+V0D6rU
IW1XglrsFPOqFKynPoBxnLOGROp7RegMWly4jCXxTfBRH193GBr4SjGtRH+hgqUKQmFTxelzF94U
OhqQGLhnKGCXeBN04Jw0vwY6o8FY7+9rvdSY4XiCqH7t4CXHFR5JUvxDNb2N5CqvjaZMGIO5kWFn
BHgmNNkQYTmMia+c0TEtjBmAjZxuurOv6mjWr8uYbLHHq2qW5qxd9HNzhSzWhYJvAOooZ6Ijv2ff
JaKth9F3vOcsJcMy+4LRJ+gBxPonQy9RlNNREcQJLgdiphbT3FLHBQ7HmjvTcDQP6T8WSB4L1aUe
Kcwq6C8aCBQ+by2LEJKrXYICrwnC7PZgdBQtuppQv+XOTKf8kZZXZvUIfPzMYvnNZvZLRY42s3Yt
lxYj2t6xuIx0oUCgCiI/Su4dHOLef5OCboaN7vzM2/pm1fxS7DDJfpq9VFYxU0Dc5apWEE63HW/i
YtlSD9agvXOBV+koLK/ZSaIvGONwpqKbsZXzJ2HYbf8PVvAvz3K0ZWVdzYRAoOf4PYLdwKTkDj2u
4hyo8VwPNY5m7MRS0kDOhh7Kzs7A1aO/EEblMlm02BIk51r4u2Xqcw89mqlTzxdT2aCFc16soLMT
KhHZAphmB+G8ZNoM6tcive0JZOexcJlH5ZkVSvkmXv+lXY8mbMPLCt/NGCP+wiYRuSwuUPx4KG/6
uYar10y+UtYGWOd0Vs6GPEWFI+WN8mhdIUM5QhF4J01QZzkzw57r7kcTelbmWVpIw6ppLUlUYteL
5rPcwiB/TC1UyTuCgGZ1LsAy9KDfV01VkTWSTqosH5Uqm66dikkisKdHvR9clTsN2CUYM3S1Ztbi
XOz2uyAGLX8o72gZqYVMNDPDtIeUPkRxRHNcAqrORECtNNTBcc2FcIkv32U6O5fH+xe9/FD20Tz8
/0j7suW4dWTbL2IEOIOvnGqQSpRKgyW/MGTZ5kxwAMevP4vqc7dLME+xb3dEP3SEdjgLIJBIJNYA
c5K2alKsO+4OnmRDpsktsMohvQUogXzYyCPr3/OfaJ9r8CKPALbLSWhAMA6eATLklR713Cde7oaH
KYDiCmRaSnkHQdMCEpHe8FQ5w37rxrv1E4QM2re8VXmGyW7aY98p/gw9g3axolRrL6wBIMXzORRn
rg98yRVXVpQq5E82hLoWDhj3yKmDah0otp/XI8jLIrkWQkhXhs4IHyqMa4Hyh+VuPiQNhIOh85H6
yak/Et9UdtMBIGQJimoww70ef2uEQv6ima5PkbKMEALyFezB8mEjwrLrrg1QyE+4ZZtM7RChgTx9
Al30uj/0fQfTSkhana+PZmuRCBmAjMpgkhyTWaWQ3pY7H3TFXQTAa0+7U8pqL4KWKnzsr0ddRnBt
hEIe0Oo4KQGJz2G5jTMH0lro8vqdBHDtxmPD1sdahn+xDZmWZ+OIqj8oVOSZdoIX3dZ5tmyjK2PR
hGeGqrOqJCEYi4Z2lnkTQYbkAOcUtw2GPRR9r0/c2nPNZQbVhE3d9gb6PEs0Oho7qfkGFYSuh2Mu
gyZZoriG3MDpBd0YCFhl9RH+pxEcCzd+w/r5+U9u04Q9TiOzleAMkweQTzlA0uNY3rBDCoecrWp2
DRjxZbRCBRTOLdRQJHy++LY88HsIHbvznbnr7mNvK1v+H/fWP6MS0gowdVUYg9ARKKPXAjtnL+4R
Pt/DiBcNAigawrUZ9p1bXdvVza5pBnSNVdUCavTrCrWkmBhjhCGWo77vDXgLw1UHRzUEp2pnhpLb
9Y+3ut//hBPPpTjsQmVkCCebARgsjhEdQ+1jJvDWhXQZAKtAz/P/ZBNexBTWrBQCu11q4HA0JlQf
Vdy+0q1ZXL//X8QQ1qTemL1Fl5y5IMStm3FPDuxA/52TfbVmoiD2EcNSqfy5Qy9SitlVXRZKDKzW
Mtn1zXxQQvWxRmvDkrtfNRgEkgxveTAi8giOKSHxClV3R4jfX/+Qq+vGAlocFGwwEEXEeMW5CiHZ
DEJh8ksE+/KRwI4WF95mVM5Tt9X9XaiOf2U5QGiJtuilyH/hxhOITPHIgEtX9ZpAQrtw+gbaPk56
D/EAp9jVriQfgSRSGzt7IrfQMYWn2fUBb/4E4Vgk6OCxsSjKoO6fhyg6WFXhqEoCCUw4AuD+Zab8
pozgvPpDKXGLhXSjkj+ZbQYl1/k2l2JITj0aECKfmbTx05YjXzwCLidn+VYXS8Lo2tyq4f0VROH4
nJnUrlXtue71jb27dphdhhFOzYhKuQLCconcv++gvl/J/wlwZSFHLpIz4JxaYjYaZLztMlMrgt7X
joqXeNmO3sq75YkRzxaHreP5898TZu4ynpiOICcbVXIxzMEYQe4BpKA+gtdMOpxYV7sKI/tZTlxZ
fx96OB5R/TaG3HQIWTUW/xqNX70FGbgIrC5YtM0t6qTpGd5nZfm9BFRjXuS5NWkXcnonmyQIi47b
MzAxG8tyJR98GYKQ3eII9fQUQ8YQpXV+aHp7AfBJnubCfBFme3Bb2DqqPq9l12ZNSHYySyNFapUi
YB45GkfrIO2Lb/DTXL4YtP1tOMIGEPL0jafIa/bWXbWffNnL/PZb+Zz82Bj/sriv/RjhjI7h2aJr
dQ+Be2neqXyE7/H0XBnWcy5DU5O8Law3qQ1vB7NxtPDH3EPCDXBRY67v5Xl0kOD2OfhP13+VuvWr
hNO8NyxpYaEUQWsQyIgOcC2ZDwZ8xiGnXah4+KT3oRodo6m6B6wfirC7qoUxbXxvAihSarBotnpI
grO7uuZ+W701g7RLYTDIganIh+eCJsepGD9iA3L0DVQ4BjjdjLMvw1Annpq7PmcPQPbuy7y6qbix
oybdGOHWAIVrCEgoRB1DLLsMrDaSDrtW7s+s2sc0iKut9vpKvU4pThl9OfN0RWSVqInREI0XRUCU
CErDUC6F1DRR4NWrx/9BPf0llpDlysGACLfSzEFD6a+xaSF9CHSQxeHNBfOYmtkpCOIm/EjI7dT9
ur5slNXNfDFQoRpDdVhUPK5K2EmOIKZCGJBM0G+DbKKS+Ext9xKYp4Za2Tn84U247qXE2DVEvQuh
ODp2B9W8KcoKom93vQkDkozvK12HiuutDtG86791DR1zMVGoR76eOkPWaQbLkDsrk5/moX+YsI2m
GXYPIF6WsCmh8V7LzxyKkgp7nQYZ7GDz2KGxVPf3G79lyTh/JYF/5g2iB19/S8L1oZrg8hNwf/Am
L/NQgN2DRIsWGngah/8ympD/mCJnsoztFoxtuTPhByIX9Ahj2QMffBZB9xr+3h3ueqO174zkeyhv
Qcuu7wdU7l+Hq+URXlcZhhvCj0FBZ7ahjxYHoa7f2A0rZdeXbyyksbCycpQ2YxHkB36od8ZB3xk+
2W+xHVcKmC9hhGSicLA7LYalNOkGxCyfmQoXRJnb17/bVhShgJNnEnWsQZQwqwMJlgItvbXIBoB4
rT30ZSxL4rwoxrS+iZtcrcuAgH0IK0wf+lievAft113A53ia26G1Cq7AVofRWjLTtU0gZC5I1mSl
Mjdl0ETxDW++zyEwvzEoWBRIVWC/NTPx5hQ+DLCdkJIKQkXa3mpAqL9HN9rGCxUchQ3PQMVTGDCt
rUB/j78bs7nnNczCeUAWt4Qb2TpBXA1McMNOeTAtpQ8sMIvuLZqYPYUW7qrFmcoYX44nYPZN1+GS
WO/VxcFnPpqkdq1MemRqBZ3jEoXz8loHSfEM4qPlD4ngkM4nmH3BpEXFFbiBNDY8y+CDO0JJfVR9
VsEzgb5MM+iaUPAcM/gUZW8lfPwMA/QM6dc4vhuQ5zVAreTj7FEOnfEsPhS8cCG9n0AxOYefYzly
VxlgVBB5mi55xnRPIYUcF3BpqX3wKz2zBrc3LfwcPjqTTEEbkh/SCiwcTJ4MK2AplG9aWBteX6Jb
G1vI/2UWqRArJ0UQhzAOmlv8VrgORzrM0Gf/eqj1s8ZQwcXFDQ6MQSFndplaTsxqiqCEVjDI9ve6
BRSSYsrn3MB9Skmehmx4UAY4CEDwVJWVc034a0Z0GJjokI1tNLup559py96SPLvpwLAYpxZPKrFr
pamrZ1u0sdVkdPGDhbSrZYmRTTzG4biL9u0ODqJAM6XHraeQtfcZSi/iCNk1NfNhyONiDjgsrysN
quNS44Vz8qMczdMQ/mZl43PoWsd9eRypBWd4ru+kLn7VcxOWJRzGoBOsTHBDTboBkr1wnYkqsG0z
kELBXHxMJjyUox8Ysx9Mh60lOF4jD8KxxmsLc65/5dWccDEWIYFnYzVIRVbOgTSXTpSVcHiBoj6s
QAd2VKGiYFrl7nrE5V/8KwtdRBRyeQipby2Wl4i531NyJ4XxRvd2DQr25QMJibxnMWzUJj6D6bZT
NXIE8gyq+UBq4nV2gnszcpEMxjMaSp1sBTRdnppNux7eyUh3KJNgjlXcJlb4VkMovkAzKMTG/u9m
QTgFSKXOzaQlBRIkrOEyEOrfrgdYPcwupllI9nOcDlwq2Rxk83OXjgeWw1bY3CBqrrV7v8y0kI8K
I+xYHmKm4fJ1aA4gWLu61/qQFnbZv3GzXGu4XsYTmXZGp41U7jGq5UEQOAAoke86v3nv7rcRmWs9
uy/BhARIaT/RellGSz6B5qIHf5qj5pcP5uG/+lafT4MXJQFhhdxMBBajTXZr6lC/hR9tmZdbBflK
XxzjgfwvemSUmqYwHqM3mVZrRh5EFcwzUnQArRQ2DbAYHQ65AbGDHu5YMVy5Nl/w9fVN/ye0kJqz
TJWHecR1V+91l8KwE2b0mVR8n9Q3mhnO0FN3JtZTGZPdUOC5HR54Q8f9rt1TkGbR99t12a/Qit3S
2tGR+40UMPOQK3c6KK3h3sqfOgkCu2UFkf7ES+HdbvG3PitPEaT6JRO3wWEsjmUkwZskvc9Z+66T
GJ4u2u+EKWdjzG8SeJWQOPc0ltpG2vgpkcHrTe+hbfZohbCmwIuFhb/RWPfmTNml7duon9MQdh8U
FAfN+tH0LxGAk0ZNYShfw2MMEucVXA57+I3L9UGi2X7oe+jec6c0wfTQvaSHGAA8tqsUb6wokgar
2yfNhEFiA1nTHSHskIyvcQVPjuJ7V5hubaRnaextKoe7mcBRtht3RhjCJoWcSPKzkeddyyQ7iXWf
J+WhoPC+kRL46hG3ymovTfWAsG7HEqj/W1D5Uh+VEayoEjKCn7bpyimKTKfLX5RBh20N2NBEwZ/T
Q5XMPhpchyExDi0IHHkBcCRM3uEHTUq+a+ELGxk/UvVmjk5kgKKT6atwUFfh58lB75rzPeu+jek3
Uh064HWIOsGyufSiARr4gwqME2SYQ8uO4j6AWpDXKOXLOD1FeOzr8uZb2MVwEqhexiT06wIl5fX9
t5rGLAI1bawkyFKIzeq0T3vdaky8rezosXQB+HYyB6BAFzgDB9ruW2lzWe7iGXgZT0jOckXSRKvR
INN25X3pwhIdxqj6Lt33p23m6VrNeBlMyNFGT0BjnzC4qbvF6Z7TzEv5uQzZ7fVZXCOgQFLwn1n8
/PtFGptbohnNaOXBjH2WJEkQ0RG6TqSJ3Yamw0+4uXBCJ1fLpB/WfOwSdEDT+r7KPnIob1UMtrpx
Ru5TC2r1JYGBYF7B2nbr5F0DWnz5mUIaLOCOXjYJxfN1HuQcivy8wlVyLAAnCwG8n2DKlgFTM9Vs
N0qa1xbMsHOt3OpZrb0XfPkdQk6cphBSgCUWQY5NjhcYm7xbN91zAQ2f/Qi0evvUnK3f6nt1ZI/Z
4+ZzxVqBYEGiQAEoF0hFkS40dJFVW9FcYM2b0Olo93BQvM88wER38F3NDoCAsB79ka3Dbu0hE080
aNctcvQaUNlfL8BpWoSTUmL+Y9jwAiJhON0zDFya4+jIDrnN3MjVtqBq65P9J6glNKOgmVzSMsXa
JND9QeoHXKF+BwTbhgn8brgvbgvFZugZvib3KbRo4tP1vbE62RfhhTWXQnUnZj3Ca1APs8B9RTMo
zpWNYn61t3AxtZawpMpRHkGex9Ri/Rr43+9FITM86Hfo9j9geNaDhRYDfNsdeu6irSy6mtUuBinc
i6Q+VMnQfWZRbQcmKtBa5C25lXblMfLljZbe1owKFxedUUk2Ysyo0fyoowDy1jacW69/tbWq5XI6
l99wkdCGRNFjbmFA0CDhIMpXm6JP6yfPxZyJVxXOo0iFq+wn6mt2h13uxm54yz3ZmU/xUdrI0atN
2cshCfeOuSaMcwMrZJRvzUDB5ks8CuM/Xwnid+LjWR/ujlu4uq1vJRx3ZaJVaoNWYdDyH1P9PILp
0KYbl76tGEJWIURTwObAt+rbV8LODAbs/PH6clj/WJDZNQke5BRDFycvmaDL12sLVLrzon0GUDuE
RO87V/GVfehZWx9rdf1dxBPmjc8h2nAtxpQeAM3+WO5XcEpzUANB0++gwENyCzy2vj4uQgrTWDTW
TPtUX9BC0mvp5o9D6Zin3lOdxqk0G57V1VbaWNLCX8XQn5CGkJoViO1beoJR6oH5avpw43UqjwaK
j66Wa7lb7ZutIRpCLtZJr82qhiHSE5TCO5wCQFruIDdX7WfALeEAfZMF+ka6WoOW0sV35X/XjiGk
ZoKDfmgbXL4WW7cT5D0XtGV0THZwgd0pj4C43vJd5G7hadZOWwuvYiZWLGSkQQP/msMydR4YLoS4
9L2MLj/IsV2foJ95bwTZkwq5DxiJbm33tRn+ElMYq0rVNK917BN6gsWrYUNZ99u4x03hAz3D2+5e
u4n8equmXllGX4IKp083jaXKIwSV9iio9gufkd6yV3RsAbIsvrVbWsbLshSW7Zd4wgEUmo056iEm
lrcPJIeNGs/jg9JCYEgKJshFSQrU3LXoNrY2xaJXct2X0MK5JOE6NWYUQ9VtuL5DtDaYoMw1cyh4
NF72FDkDX7gb3kb62wornlWE4c1FV7GUJq/SHaOCIZq9qGrUOwmugEdgjZa2D3zT3OuRlzx3baqF
vIt7RaF3AzIEIXCrgghpFVVeo+lObRzgOQGSbLO/HnEt1X+ZYiH1jkyD7rGMscaH4bfuy3vJme7l
Xfqu4XkrdPSn6/GWtHpthELabQAiNAyCcKU1ujWLTxx+sq2q+G2O0yUuThYMcOuRb3zSxZnqr7iW
BlifAbVNzRBrcQM6ZmrWJ8PZTL936b08yvZE4XhYh+BLGXALhOVp8gDBMNzGdPMpzcrnkqqvXWu+
FfD6UeIGGoNdAV4j89tROtGxg9te0XznHAjuiYVPFcw9SaO9ZNVjHfUfoEPe4ALmkOw4D29d+VNP
P+rqBDP4CS7H1yd15fhEr+ufwYk1vx7GuICE0XBO4aA3tLJt5P//Zf2XCEJyNSKrzRlc1M7qkHvw
uezgwKmyH9eH8clv+bo44OolU+RvChIEEbXhY5hH9VFN8/PQwrMBEMymqX2osb5mffrTGiO42M+p
YmsWJAG1QrkxFq/l+KcxF06rpR85Kd8VdcJ7GzSlq36vJvAPjQoI6+EpQpnZTUYobKPlt7Tu3ruh
AmIOUi4tzimC5xoD0njQ3Y7Uu6FQnCh6yvsmoPndVEJIJL8HLspPpeoGri/PAD+hJEqSW6LWd9Bk
yGDFOT/gYR8WfLOSe0OK2YETYzTWx3zKYOenHZIe6tZytTcb7ZcF+q3S/1RguZjQZpfABWSu6jOV
SrjHwwOPNw9N+u3T8DSO/ZbUHbAefHaimTp6Qt0pguNrwjcKy09C6MX0QxlfV2QUe4Zh4NXnLwlE
KZ6gqgEd8yBrFKcPi9OYJi91Pji5pgZNwo6KkgMKyyaY8GUgzuFdMm9Tp9a/wf+7xctpCSEDuU1g
tJraKD5gkEAcSOlmw1vMGteA3ZlRQoKLWDaDJCg6IipMlKTpQ67vG/19arwpuqfDabF3zasfo5rb
FulPOqyJK716Mg14+EIQfHFfG9K7xawXroTADFnjYVSeoxAKdModSklYe8y+mS/C0hEM5i27GNDm
moGd01+bONwnMUQ72sK2lC1goEj9/dcUmgZBiiEmxUiQhi4uUmzirNZHRQ3UCaRo+EMAchSFGTwu
ySmMFFfHL2NjbudwZpcVRx2Ya/Y7Lcye2IRHGvWXWSwIqfZuwlN1PIQfFgTFs/JwfaOJnSHxZ4qv
C3ojq7ER4WdK/U15MKHibHnQsdfwILTTnczf7MEs+eGvpfVnXj6fOy7mhadc0ruOq8FgWqcU9uM0
vukps7OYOWEMLmP926hu4/xb3G61nz6z37XYQpGW8xLGPHmrBqWpvMIFwe2LW3WIXTMjjpJkx7Gu
ajduhjcqZ3tNZ43djcCuVC35UKYnOswl0DsmKNvSlLhTCmp8pMJWPiOQQoX9F/x6niAacJymx4iE
EDN+Kkjj91Xzg9XnWMq9qr4tJuYweQBtksx2mtPcVeRhL5k70h3zFMhYnc23yAZDflsN2SmNzmR+
zFXzUUpRrrdmaWty8TQNimmHEHub4ZY7/Mg7ZqvlCxt+je19X5e+Zjz00/eYKXByfzKb27R4QYu+
jJ/y7rS8vU5mB6fQVx3cSY5sxC1oAdPO5lpv6yGS7Yxth10z4NRKueKUHaRHVPJaNwxo0O52hMWr
HkMyTQGuqvBSGdjBsNg4qIWj7H9XpgXNZJ0uuUgoRyDsM2gZFFGDBSq4qOOb8ut/tPj/hBD2aBZ1
sjRVS4gd3WkASOU3ECaELHLs5ZuqlWJ9JQ6ICpe+0BzakVmIlqvObNnVQfOAB3UT1bFO0knz+Wlr
s21MoXgRKmdYuQzlpAZ42XEqgi6r9d99JFHyqipbWvbQ0AiirvAa8qxCSmLjIwmXnL+mTbjkzJIs
zZE2qBAvoOlhqUstb/DLF0N1ZC/3trG8y1f/O0v8syroMqsXGapLoGNFUoxpuVPJ+2T37wG8lgr+
Wpjl6nERhuhKK0sEy6E0JL9sbmrlyaRHYs67BET5jUlcMtu1YMI9JrHg6tUqmESYV6uO7rc76uL6
Bt1W99/hvC9781o44fbSqbj4RwOmMOSVm7AWlMMHDvbf1IKcDSWwRnOvD1Ao6v9aJEKyGIikxKGC
lV7IAJGYoOxw5jHrI00/rgf6Pw7MP6tDyBmFYUaNzvHZYOf3ofqLOrTukY9F0bHcbbGtRECSOC6x
nueMh6QwEK3I7fnVetQTd2z2sq94aOD8Qi15GJjNf6OKrAo7fqle4n3hop8ZbCHpxKbKX79EqPsb
MFDmGkjVIJMGrzfPhhbC6nt2VWNwc7XxIKdg0/qVFPsaRgl9VgFiBs27UHq//gGWbSEuLVBrVIjb
gOsDPf+v24YlhplQipXcVncWnlMm1YCg86a+8dqCugwjbJh87hNTi5bPDGqyBdf7yub9rvLH/ccI
tQ0vggE63pfdaZMjvJa0LyMLe4e102wyPBAHZYaicTmJsw3y19ruvIwgbJYpAdopmrBZehgfZNMe
FDNv1OszachNBTOWZNKc6x9t9ey7DCnsGoAbrLhbkrgezPUpOy+GBKFbu219WnTctf3mk9taer2I
KNJY0r6S+w6UfTSSrfkO6MQw8qvHRZwP4vFQ4G4PDXWXAgnA02rXb9WaYvPzc79cxhf2i1XVuBkv
GXdwIHPyAhcddK30/aJe/6FZgKN7OL0eoAG7kQk39ofI9p4gW8CNGB9Xhc54Dj0Wy4AWS7Z1v9lY
papwKgPDPWD0yyqtmF3jak2qjW7jVoTl75fnI8+HKZERgY2NM8+aS7eoBVtTJaQSAOZSFuuIwLvB
xt3VgqmqCijJ9bW/NQ4hk/R1PdRmiYUICXi3AM1mTjbBHGuXqsvFJuQMhU29zmErFCT17HWGYhvJ
OQ8f2CIbY5yTBkTZDpSxOr2p3OujExFj/1rnCq65eFU3gXYSFsJAC6XSu0oNzACtdps50UnfYWkf
N+VVV3f0RSRhQSigyKUJ6ZbPBQurkZQAD8GSIFc/SiBf9R5eUTdNWzmqhK6wehNGqOH5iYbwGCv0
VoNijeRbqBqvT4C2torgCAmbIBjYw5hSSG1WoSlGPQFirpcB1NgckJzcIcpcGVZrSgvMfuXS8tzU
B11vwGE+9PWe6iWA1zdZ0zjm9GKawRRLDony/dwfC7xZc0g19x7ccbwmfesNvJ6U01vTD9+MWfYn
AuJzm9tx29qmkXppGR6HWnHIJB9xPzyZqX4DH6/GDlmFUgvXXWdO58QJB0B34de1vz5+8QH+cwFc
jF8XrjU06duukTnIt3XvsPRXFUcB50+sZHdJPLryULiJIu8zq7FjK/EzznzOMq/qJ9wae7afC+6r
45s67K7/MLHR+9cPEzJwM1LYVJttGcgNiBp0PFCzLF0+huWBtVB+r+ufMR12YW25Olucb/EkHJbS
Y64lNxxAL1k9NTHeNqLuRuqojSUel485vUun4lC34K6qo91CL0QdTLtTlT3MKKoBWntsRt8mua+W
li8pb7ryQY+hOgZ9nY3Msjb1Kkwsod5HqQq+mpDAYqsxdKmiCngVKp5HDZe+pBA9UvzYXbBV021p
OsY38DP1dwB/IUO5sfZXlv6X+EJqS3neo8mlK4EBVmj61vIHoPeuf8WVWuVLCCGz5YbZ1eBSK8GQ
wRo0vG36cykBPJ42Tp0APwRu1fWAK+n6S0ChOGIj9Md02VSCOTuXw0s80Y2vpi4JQahgv0QQEgaM
Y1PLAqshsLASLVKCOnCn9APc/0CkAyG2ad/SvD3ISb8rGYZavHVDbadYZQn9pqb+OH2P5sdOOfVp
YSdG7HSobviUHVul8QvptoPIO89hrT4S6DBbx1iuzk0Rf4ewh9e3v7RYcnugTPsUeVIZEqA2S4g9
xQ/X53HtwnA5TPHqEvUZcB6VpAStpx21woXid+bFQA/Ixx5uVPfo9G4S0rWN5WIJez7S0LbutFAJ
Oo08GNGwqzNtn6ItL2kP5WjYzZTaqlLCsilxmhKYOzQ681Z2QOIJ+zsFVJ3CzMHd/AgzHNQU/rPs
fZJUJ5eBe4iPiy+jpaON4pfyIVd/pPGD1D7S+iEhYHhY3G1Ty6No55r6jTT9BNTOk7Jznpr7Ggcz
t4jTkIex/AhBAJRxdlVTpW4sr5VT8su0K1/Lpk6vIohaYNqLsAVF5qnjoPzKjT+Zv4ru9/VvvBVL
OPtJGMVZ3WNzpu0B+sVujtfuJmiYChm2l+uhtnKdJZ7+JG5akuDLLhcyDtQeOqNemMGaiS5iIBBX
dkHs3nfBtmfwksaubFhLSLNWSxkMkJASUthwzrXhWBVu4xqoVZq5kX1WMypY/vBEXnQkxLI6hh9m
LvWjElSQhx3AU82Be8nBIrs+m2uvEyosKP+JI8xmOc1NnKkMaTVnzF+8btEKjuQ7Xdmn6S+9hqsr
zG7SYwbviLApnKZVnuf259SFDppxALhC7SCz4VGlM5BxIaDKu413xrUr45efKMy6GbW5qnU4XFov
f+LhLlc9+SaDPaHiD+SxceKHrXbpesq6mBXhPJMrnqSJwZWA/Y6QUg/j02I3ZjmTH3Y7OKMCJ7Z1
hK4eNxchhfNt1OCQRSN88LhJnSa8z/GCef1bby0p4UALzS7DcYYIM8rfObEZxfNjv/W1tsYhHGqV
HoEEJ2HqFgWwHoYH6KbD8/ixcyd3OrBAcrfuA6u78s/MiSJPE6yXVb3TZLSeK9lOGaSAFBlI+hKl
Zrcxh+J79FJLXi5GUeOpStR2NHL8+w0fnjItbPxQqtTjOIF+0fQQl03M6mg2Oij/xBlodxO1gMfo
eQZCYPbOZcD9e3BMxh4vniZXn426eI74qxH9VKMa5fJNF74rLXx74aqVuLjC28VoPpogStRpi1Pa
PEel8T712A2N4fet8VaX0R4I0J/NMP7EKzCUXwZQWtPSk8hZG4NogLU4eBshSn/XnPpdx1I/hXOy
MYU3eD7yaGL6TZ8Z+24iR1liKC5AMILjbq9Xx5yqh0hL7RmwxcEIevlZSmHkm0IZGtpnhI4oVuAU
gmqE3LXa2cId0FbrZz2Pd2z8dX39rpZLF99ZONCsLo8wH50CeB4HGjDbJQcN2EP9cD3MxgLWhLMs
zBTo5MEdK+imU64epnLLmW2tc/xlDQk5tx/bbNTRNglg2r2YwZd+6NKfnZ/8RGrZ1MQTeWN/LVkh
f+J8yvuJY9/TU3UYdtDs9ZN7aAG5yOgb22Nr7oS8yUkF9b0ei9OkvTtyQF356/Wvo2yFEPKk3odp
NHNJDrrKmY70GN3o6HJAXpD8TNGEn76nLqg5oBDUrZu08FoBdtPJT9vt2c3PKORTtauMVJIS5ROJ
xs7yvgfMbxFz6Z9LZxNXuFrQXqx+Ia/W3ZQONGmx+stf5XCfR49lxw9dSMAch5+r7HJ0k2SVOeAX
OHMy2HkDyfUetL3sSJjqhtmpi7ZwhxtHinjln1ALWZQj2dPxvdHvhuxRjl6gVmCP5hkdFjvmOD1h
fACiSQ6yj/lYqdSWQGW7vii2zmtdqPYTziGVKiE1tHCot5enQRw87vjAofJD3Mw337a+x8Yy1IVk
lLTNCP/uCSNHHpyb89QbG6XZ5/PiX9Xmny+uC4moLXNW1rj0B7nSPZjcfM8Yzje9eePjz0qHPnby
0dHeSwAqH5+Z9k1tPwqttiuFn1tav+BxxCMJPNSTQK7up57Y05LIQT7TehkpHBKcuCaO5XFq36P6
JZVzuxt0KOQ8GWDilaYHyTa0KHM89KPHBOu+7k7toKRW/ay7U9/AZFc/S9NvLr/VxUedQ/VABg1B
UdyB4v/roT9kxKURHmWsUwboip4q8BPtHq2xew6VFwUwKrOFA8FbXd8MLRqWqVuPlV+okPppwZBj
P9Se22ZxL1mzF8v5jVXdR/mPDELigJ05Zgkzi7ifQtT+OtAKFt76BlX2BlZvHfpbGfST4XnRgQYA
RzZKVqM2i3q/71IvLENgNlDsSpNXwu2+C3+ymjoNvUmNzQe3jZ2vC/nbKAaJT1yX8YAQPsjAC9zO
bvMTnxAehtzGtSDGD3DBJ5rtzN9CjG/tcCGjW/3/O6tM80c4QLHfOCtzurHURdC0eESJ5IJ8qgqU
JTNK02D4Lb0aIJ25oTubdn6zsMHMxOGZnQRbTyQbleOnsv7Fd50nhdXEWk5GqKvEoMDFvxVpWfTN
xrm4uoLgSa3qi52RpYh6EiqANYVUyApU6HobzhoOrS3AZdQdn96iJAObF20eaicqgIJbkOm1T3gZ
W0hVFdo6sz4TJSgXxRLIIqGYzADy2cjBAib88xtehhHTVaeqtI1VDLFuIP07uix+pbi4ZjK8hSsC
Hu7HOLeOTrbcfNZSsSwTA9bulgz1cmF/qENVmxnDFTYsf2fNqzpsFISrB/1lAGEPwBqGGNBeVM4z
OvBmEjpQWT1UuYJ2qmV6CnjGUwXlsvnIx/dxNo+NNW5M7loKkOGGZelwa8XzijC3rAHQUcVzznnk
7Hbg4a1sPcQGUJ8VjEzH/E4HtHXjcy6rQjx9LkMus36xNwo4VoJK3sk4UtG7d9Goy3ABXi7dEKUZ
nfj5ery1DtJlOOEjmrVhxl1DlbMkzz6dIOZVJ84EfeMakPtNtaO1R1n1MpzwSS1TinL8B8qZtRzI
0dhhBT8OIHbHHCSftGz9tiBuXbzVyXsTv1pW7+e9ta8V3JnVMjqa2hYyZ30V//nEQl1r5TVjnYb5
VuNzDYDqAODs9SlebaRcDnpZZRefFNbzOmtHhFi8BFQ4n+I5Cqp5eH+GoLxkM7bfPLu2VpFQtVZm
xfG8gpD/crBMPBiLc5xWS8j8eX67PsLVTPdnm4jAOlbks0p6RCM9erf9fmS/arrVzl722pWNIWLp
0lFp4pZWcjA90O8USJDUV+7ZK9TNDqo37SX/+pjUlYWBXQ8pWXQCdQr23dev1jUaIZOOQdUwVE3p
24A6HyY+u4pq36TIbA5DGt1D8cwr8QQyWo+GESTWKddxF5Fru42lh16JT7HWuYP+PWI3FuxVyNj5
Q1352gh575iCSjO0jtkc5fBZwsrGQ1zGzHNs5LpvpvOtps5P10e1tgG/jEpYi9JgsPF/SLuypchh
ZPtFjrBlWbZfvdUKVUADTb84gAbL+75+/T1m5k4Xbt/S3Jnox+pAlpRKpTLznBPImNUM4yF2jTYQ
CWQQD9Jt9tZYzKJwM5JyEN34K47027ALexwypZDiVFUgRXQfp0805VZAO1DgJNs2/VF2tejMzS+P
hbVcDrjkBaglAxC0eZ4zacvXPB+DjeypbnEjyoN9WcK1sRavoKbThw4pp3+cb4o1BU+WRneTbMUf
kjttlP3kIl8SNRb/EF3/aw1q3yY6e4IL59L6k1lyCAB/peUlCMBnxIXMtpnt1HLuMQTrOghGQg8Z
pw43iRNbys8WTS/ABfwHWYhvn7K4LbNI/6dt+eiFG4tTF79dt94VP/NtgMXdGMQDiSmRcVlpoBQN
X8zgJha6a8G5X/a3ofwfMFogrZmnMUjinvtqcq5PYzb2a/ayuATbTNI6ab5yEnTTgssT3bQzwkuY
TRedgYUHA5caGtp1jIPXuT3bJS7RwjU3iRueRFBI0dYs/IovTXJTUBxwRW+sfL5Hjd+5HAtWbq0I
9c0CFn6kNf/3WMv7cFv3bjzYXfdVgIK4sO3jWSZbeC3Jb9Wew9iV3fWd+3r7/7V1+gyLgqSUaSwf
TJKaFlnPG+mkSeanwoK3sjPfWf6pBJ2lDqdyIqj8QqtPoZDwA9lRDYoaE89XrMfkg4LHR1PDBoQo
NX8d5McaSQFTq+xxeKYSAShAdSKSb5PS8CTgxriuuH4S7guFumEqWbx79aW9RD2z+hHze7TiWEH1
0QIK0KIEB5IHkCBbWQc9pGzcJ1R2wJTjNGpqEVWBRi0QERFSE3H/kQSdoFeMzDZ7bWEW+w8KiBwY
bsBQ+3ifgu+sLO/VKPM6c3Ly3nRGGqDXr/OaBh03AHuArtSOoW6jgOhMMwqrq95zctPmvkUkbtXD
4KFkTvx9pIEzgmwUUmwFO7l6I13s5MKSsjDUKAAe0ilKwUrbSuQmL4EWlmUbBNm/q7yN7SYJ8ztO
sp+yMuUe1SaAhjK5dMchifbYt40Uqk4gD7GVyGTfccNLW2Q+pX5jRk99CgUKMOz1ZfvIebcvO/Ac
VCbgz35m8+I9ZsouZ9hBIKyCHO1v4xukuS1lisAqiScxJAlg2vG2LiKPz0B1ubAj3ay2oUEAlpSK
n6WugPG3ZL+jmcpGAs+f3Km2XMcHbsR3TDqFKfRjDRTqUJTwc3CAlLUrWMXru76E0Us+IF2BjuMQ
FVBCHnRQQR+aYXN9kC+Pe8W2luD5KJBAXGSmsC2S38p99NGF7Xak7yTN3FraKulZ7tD+PRxNAPPa
Vnc1DdK5KTgiQ8OOpACZ2k9FjS3UWtBhC+Ab2gNKkE8h6z++SL3gKKx6wj+GtQTdt53fUcnEmsSN
silSZvMp9FQ0Nlxfldl5X1uUxWUrq22d+SqGSQZ/U7Qfw1g4cqJ4dabt4oEK9mAtU6TRi1nNt+ZF
mKH10RDnX+fb1k/Rj/IVz8Q5+493+HuXgfNy1gUTRlbzX702yXmtL0ZtwX8ahlIunVQTxOlS9UMr
VEfzj4h4nBq1tEKFal/c2CPTHK0CKyn6EvNO25KRC54Da8uNJJJBFQUkdki6fP8SWvhdimq4dOoY
g3jqORgfG9T7khGKM34kOFZrPZ3a5WiLCCFnSWPUE0ZT886bEB2TPnJVOXG1CUxwY+TyGnAV1BN5
f75uVmzlmfVt6HkhLpYcqR7JYPIonViQeRH1H0J5eoUckUPDJwhNoJv5tRnv5ax3tHbyxhD0+kze
+GGEqk/gQIvBNdCSpwXEbaXPjD930KWXJLDn5dleKYID/uceaEzHVwq0ckCUtgDIr6uJpdbSzRTq
e5LIH5pU3vpl5jDtrqQvPnmtgOgLfzTdGfm0TTm8pQnEiNtutIc2fozqHJy0w53Zq298mFQXiEon
LZjHlBdJuWH6HdXRxjWWgKfuuX/yzY1Zn7KA31ZaJHqmigxlcRHWQWb2A5kvQpv/4L/RAx5suZ2g
1GjavRfvyh1H09iL/J/AFr5t3OJC84M6yIeik060y+2SlFA9FXi2VSdwYZZfZnthG6CeUKfAnA+B
V+ySZhscZvUhtALbenP0LcNDO8r/V8Z7zm9ezmuJV0V1g1FFwqDhpHqQ+/AUERxj9VF8Oa/FG6rW
oGxjzvPKjvEt+2S2cph2sxRe4QbnaEAxc+a20IQsNGsB+uW4Cx+Oh1vcRg22rJdDN/cf4+zZJ0c6
jjZLQkiZhK4SA3VPTaTkRdnptdod1tUkcGeAeJJlbrOUUknLKlwgjZPtAtSJIHKJGq4LoXtAMMGk
/W9gj9f8+eWYi1ukAUBXQjFVOg0EahJVfQo489Lo1pSfY/+Qjc9+2VqFpCAVGBd3smp6dRXaxBc2
za+uPEFeR5N1oqn6wsulXWQGVVFg5RVpFv+z8vK3nL41af2coN1CopbGimczm1xWNvZ1F7u+8heD
L1zEQMFhHUcZLDofT43ZIm4DAr6R3QDCCTRHOsbfxVP8hN4khC6Z3TQjdFzQq2b1BRN8zFI35R/H
C0JbRAFToqp/dddfnGnJZH2jFpF0MkhuBXWzHVPfigdwo+eWj55JAz5aZYpTFTCOfrjJwsIZxv6R
ZOGWVR9pldtFfKqi+qCZ/rGtygfWxTelWkMxJMMlnbmM95FdyP5v0n1eX8m1UIuBSEhRAFAG19C8
yxffPsQSTWoDOtZVDrsNMrsud2qSCqrta0+by1EW3sGI9LHmRcxPU5pbfZw6qfzTQKdRLL9fn85a
wQNlqj/zWfgDH1rQaRVX/CtpFW+zB4h82OkOfhVSmKIK41pt7Ntoi8OYapJetWHCT2CBsfwu9jR/
9CTDx/VpuN3oEigqjQcjOEv60/WJilZ0GUwREqkVuDdP41S7Up64uqZ6Sg0WRk3UjStc0/lbLmyE
S3pB+gm7N4ugQZ0Sb9IttSZb+mzuQk/UniCyyIVfGaJgyKPZVvJxsKM42LCusJWmEURpa0HGpaEs
PIg8jFOZ1Ni6vj4Go+F141FOZMh+PJe56NKfzXsZg1+OtYgrEsgGRSiOchAhgTJcST2mPoeJibQ3
WsojFfTAPtg/lIMGrv08MTZIhlrXzUUwW20BcCkg3qD1hhGc/ER9GQcVWbkYNSrkrpXol5zmzvXh
VlOqFzNedrVA63pqSxWbOOfI+ctUnhQcxEO5jzwJRONQjf2Vd7Zyg2JH8YSu8o1xD8C4uDV1NbF8
+SELzwO2Vp81iQ84jzM4cwIv5mCqsEzTKedyTocem8gNQNS0C9lelOsSrfrCGbWqEeJZDefK8e4o
wEydTIET18iVlFvOQ8E9tFYku/RGy16PMKrRNa9k/KSiE8DQf8nAAkIU22prOCZ5X0UhUkOpk2H+
6ngs/dNIucDUBW5p2fBB+gxEBxMsXZIeWXoX5xu1DU7QkBKw+6zG0Zf7uvBJoc+kKW44P6F+DvBJ
f6RmiSsUEsxtvAf/J3JEpWtC60QrlK0i4b0LvRLwvoGISUPPtynqUBZt9fz7hY8sed53IYngjzvI
SaXv0zBafdNbPQiUAk0krCM064X3ilJtUogyey97cDSPgsgIkteqZUpOdko3nQ38luGk4ablB3EQ
utZ6/83SFg6tMDRQhM8+ei7HssQCZdFv+bG9zW+hUocTPmvidLcKUMrEqfaFXb8VG1E9THBPLBNn
yaDqSuDPd69U2zI6hJXhCAYmgUGLDtUyc0Y0SQN9OYZpHLAeM0uix3/cf63TUjv3d8m+3V73nkxg
TMv819QrA9gBcIqg2byXoyf0yjld5G/LsdtChmhbSBxVm3NtqrtSBbEMB5Rh3E8jWK+1O79PNh2i
4U7RXDbsCaMoJKH5Afk8TYVQD2hIp9ydXUSavJUp9P36ckfDCgz+hcPZHnlkDha7loFQetwQ5B3y
6rYscuCwoFgfZJsgQWOdSu1GjdFHbeZeFwV2kaHCqya2LiFI0ConY+GjrD5U8bkGKxTRwQNVxCja
Ejc20MCvxWZnZwAnzdRm72i7P6rBc1HXpV2aPeIYtIZNXSDgDBDu5cIf+3GuQekTQdPcGMJe87tw
n27Qq4GaJpEg3fRfhjJfFGUXTqGHdoBaIb17UivVjjUDAqcUwgL/SdHwwheyRSwYD0kJ9jJcM1Nf
Olo60wQIVk501hbeVuYGiigBvNvUg/m0q9B30h1BMSOIUkSR5tfBuFiwPBjlCZRV/BQjbJCf0FK5
afYGVEnqBzHBvmhSCx/KUxQishy7U/moD70nvLfCbhBEQqJBFp6SNXGsoWl+jtO3nQpoXpl74i7E
+Z1xJcDUF+GdnvJaZROcVFLdlEW0GaJc4JME89AX70Ta6wZvupSfyJi7LZr9WvSNVX4kWC6B59MX
4VpXZXXCNJxQjneGXh1iLdmp+UdtvkA+0r3uZkVTWngDiftaw9F6fkILiwUWT2SHIaCWtN71YVZz
FWDyhboYhCo0tEl9Dw2U0NcCKalAdr7XQd+t6r7L0V6QjwUEPcydpgLfn3gVEJd5goYc2dxoEaDu
ouhwPTT712csk4Cdz1Ut13GpzJEwewoO4PKYdXgKNyvtwYVZIhJGdlpYgZjX8W/j/DPwYk+J3PTj
IGFgzerdyQHOKbM6C1RzyJGxrfkiCgzWwMmITv4MuNjYmNOGRq2OmB+Q3cL3QzuazrT8aANmmbPG
dE82SYjeXH7WOgquzEB9ScIU5Wab4T6MQBkPIWiUmp/bWAdlDi4pSHbqg4P3mtXovVWXsgO6RZeA
w5PWxC1xj6kl0jU+l2BBhTMS2Q39x06Kn5FThspaorlj+spENeP/IwHxZ6qzY7hwmDwATVU+r220
Y3tqx/vqMHdCDDdiSuqlqPJXmktXNZ2qGnKddFm4L5KkLZWyCE6BiRbnqXDm0F6r23HbB0BxNywZ
bxQ9jqxUVfnBlHWOtGDvAVWDEivfoorxFrb6vZ+C0NQfmtsghcDIMFgG04lXVB2Dto3qO0HEDkE5
3kFxcV8Qc9fIvh1KhRenncABrMYDlzNa3ABV33dqR+DUelt7T37M4IsYAJwEOm4ASv5n8cDleAtP
0IACY1LJvGp5agMIDJBcaFWk2wg8znyilifuYpxlaDz1GumrvMbDC6KpEdAFQD1sO8imTumek624
1X714r4ccXE91HI8GWGMETtP9XzgStC6tK1cdNx2+7zFiMLOnLUr73LEhVeJWoWCfK6BV8ULiEAR
RCJvOVjZZziBBqKI8Q5U2gIfqs4GcW1hF54lIWg3qEChC9XvCa0FAC70HyYSCaEvuZH/zKqz0h9N
IEXhaUL1wNFjNbQfY5uA36BwyuJTl99LiEIn432bg3/rPpVP/XCbghmo1OlB1Vs828Admm5SMGAU
6F9QFNULWP4ACaSHNAGdaCnz51h56HNRo/badXi5oAtXoieBLPlVH5wS8w0MpzsaA4DTitod1m6h
y1EWkSTVoNtdttg2wolVTxpiiAxwIN/OJUV0vEUzWrzJCW/biqVdcMp+tq7s5nvQZ4ElFHq359k0
4cSN4CAmcFithV3OceFWSqn305RiJelG9cpkU09AjkFVbPB8BtJ10x092dH0Z7Uf/x2xPdHpX3gZ
KcqGKqm+Tr+/kdhnf2Psaufr8P97R3EtaLuY7zL6HKYYLFcgS/x6VkH01fiUHyPojzmG03uTC8z7
YxpZZv5veFTRWi/jUt5PBAQO/xw7UW7H8CetPucXurzLd7NgLj0oXQygEWQ3RJGGaOILH1RU49Rm
6Rig0J9upMg/t+WNPrzoPgDVmbDgthZHXS7zwvlEUGBKQwZzLjR2LoFL5N29zjm4OkonLl+L4qCl
wNCBK0Mho1Wp4BcHIbXgahF9xMJLqE1bGJmO8yvvuyO19WIbgf+1cVHlAqvLozjsEF3S+nzKL0Ic
ucoqLRlwac6nySwcxMgSCOgmGzDCbZ5BeU2kmCDwUfrCRxUQvmlR1wlOZY1+7jh2VdJYY9habStq
kRcNtXBRUhiNGfNhvqYGCmMw3U1wULQuXciYCtyhuu4OTWWOFhk46RcLGWSaPGRSDTmGssshjaa/
5k19oChN5azecL9GWxAIyHjwqOTSL4UhwTUlGyb9oj6zanT1SXq9rXXoL86KW0aJ91K+qTJ0Inau
KclowUxsglSUkiXodLk1GLcIA78ZuPVKsovZI0hdbtJSv6+z9vG6WYqmttgxFFY1japzfqLWwGEV
gmjjRdUFuj5fDe9/3/5/FnCxWdyfUJjRFNwnVHOi8QmohdsoldR9FPWeGvCNHo0HaWDvU1+g3Ngk
oDOVINoSRLYJugHWTnZmRk7tu3nK7WHUZjybfX0lvorN1z5ycfmgmyrW27CDRp5ZHtIQ5PLp1geT
KQQc2tF3VA4JAmhVdM+hGnpp/gj+bAftDY6fHXtNsYfobgSjZAom1B7sKAZu5nmLTbO2gca3Od0U
EO0G1W9cHSXC7AyyuxEifZDtuzJvNhT0MjESsj6eRnob2EEbHmt27IfEhQLAFoQ+II9IYy+I9cxm
Wvnj+vRFhrC4+8YpQyNUCkMwitAxOwnpxM6FEsF/5gb/ZQpLZk4i1W3JU7wchndSoT2pBafDtMHT
633WPwJq27k+r9mt/rWr1KSGrpqGbH69zS6cYELLoAzmBBxnxSYCJdPYbK+PsLpyf0ZYzoixZBrI
AOOmbbRHEWXD1XanEdm7Psyqw7sYZvFQqGqkp8mIQqRG3/uoctqQQQxWgShDJshZikZaXM4srKcy
A/PGiWg6OAhf2wA9jarTVSLmyi+Wliub8xfhEQnA7aFn0DBTj8ooHccafCfQETrGkim7o5/fzzRA
lhE3P+qav9NhOml6DfFGaBtaUL0+q6xtrcrMHDWF1PUEsqv+2WSRl7LilZfIybCm2ZCAbkNw+dBT
YwC/NTRvRCnugqh8NEZS2+2YOlJ7w/zhkybcnWnxIyP80IzqNpSyX7FEBCYpMpjZZC9MMqomqmWz
SX5lWdhOhlILDd6um8v6w/LCXuavuBgl1nq/Hgskaefbv+6ccB9sqAV72UadI37hrUcbF+MtbpK0
7U3DjOA+G8doEusfDCfIxoFiDTq2bu5kwNHuBJNcDaouBl1cLAUB8oOOmCQ/zkgrQzklyHxTVKd5
ugcoIfklSsqJDsfiltDL+p+v585H9c6PPCXRDrqse7IuYFVavzUvJrdwyUoum7TUkGbt1AmvHkRv
3TmjyhwuJFaT1dxVlMSN1HqXZ0ZohUp1KJrBLf0ZqKy0ViqxA1HjvdqzHwVXraH80Onz9R0QLMfX
Cb+wsjKtm1Gh2ICm2socRajoXSfQthZBkwVufNltVWtjPY0JrEtvs0NiombHBG0tglNJF16Pp00f
ZBT9DrrROK022rWfAszCRSYrWrHFYySlfhSjbAc/jqJGM1YbIyA3wwQS4kQOb6jc35eDgt61c8vS
DWk+ILFwGALl4EdQjshJeYyqQhD6rL8F/1gaXXgkoyMjxFjwNqldxfOf+sBWwIgaO9Dhjm2o72xy
h8n3ce9JTiIYW7TsCzc11CwJeIgnw/z0qptNRXYmECXXrXQ126tfTHDhnGQiAU+r4EoLi3SX93eR
/Dzhqkk12enx1Iuac5V8MogZSdnweH3s2QVduePowkWlPji3eAG7iqEyHAEUYnaPyFPZHJomzcv1
sURO+Ish8+I4hsPQVtmEeUI6fUysuadgDq9qaDK9lrsGeYT/Mr5aEiDL+hA0dSLNlVqoh6sodvPf
1yclsJBlB5Zm5ENYxTj6Rlc4E33qIWcSFZ/XB1n1L6iEERXND4gSF7s0IfeTgfsVmuEMBFMm3SRU
0Mm5RmKF3g48IPGI1Im8TLgUo5J3UTlAXLdLn5hcPIPkpbQUBK7HbMz3rJHvlBRc/DQ6Au8C8V3J
9x2uhOj7HLijRYNbsfhpzMhthuSizBRbysPfhcxuq2Lc438felU+kr69v740ay1pTAULhSZD6nzG
oHyPJApTMlKTh+kpiAKvA/1p7Wu67cv8PmPRD7wekTfJm0PZGHdpnWzC4SVjyiaIlccwBDkGrfeR
pEqQQmq2kTmzyYRnUM0hnQg0GgKfLrG1VHm6/tFrrzl8tGEYjGrq3zKgJohJoJ3RpKey19Db3B8H
hT3EebrRZcMNZXoYC/oKfpYDYBinGvKZLP2tT+RJ7eLXsmv3ZgWJHpPeyln5JM8qXYq8j7XbkAWW
Lh0RQDpjPG4mabJqhgHG8jPBCzqGWhEzqNP2xCpJAb8OMr+pT39KwD+X6uCYPDiEQbcZzdEbasAt
JfksdfSnZKDHETt/fRVW7hqGsqliUjRX62g4/75zI6eB2cstFsFE32RtgKxThmYbvg3qUdeH+iLX
/e7nGCMwE5CXEsWgy1ietUQOgjhrT/IYP8uTCfYvpUQyfxzvkxaqIQMpZAt6pXTPy1OsFx9qIB+C
lPmg0k52o1nfU4nKVqXpOfDV0TiCKz0AQLNmJ9LmzljVG7kL9zxpVPSDm5I7qEa818xoA3hY6SSx
9lHSAeWntN6TLP5tRD40HJnuxv2xVKtbSYfpqRPoe3uPl+j8L6AMaPgnIqc7MB6BoWxCh81D1Cs/
8jsGmjdLnc6T0noypHkqfZMG6X2dZ8SSkTJUlfsp7Y6+Hu31rJMOOiAvLNLugqxzYzD+hEXCPegQ
9q9lJhUQfywtP6vAtEyzUxOHhzHvDDel9WSlVIZXC4OncETTF69u0yhGMTI3H/pqJrQA2VdSaT/r
zDgBsvFM27CylDjwakOxlap1u2q6DZQYTZk1WKEh33V9W/++vb7v6iIyQOW7p2GDXdUSwJlQckTu
f8rfZ8BfFokStX97egwGZDNRwaWvAhnx3VzjFJQ7apC3Jz1/idjNmPxKesFjfXU+F0Mswvdo4hqo
AjAfNC9zFaT0Q4bGgeewQ2IuEtzGc3z+14m4GGv+/eIyjvUIYogU02kq04FMFoq5w4+gjM9mRKA5
MpyKAg1BODKCcQXLuIzJ24Zrg2HMy0g+G+1kNh7RHq+bxUprxretWsbjsZbpNeiC2hO5y/D0qsE+
as9kuQDUgZh9PDaPvitKI4rmtYjQe4JCumpiXqY+Wn76NmuAdr3g1fW3y/w+sUV4HhlD30W8aE8V
uN3iWndzROaB/CmJZDZFs1mcrIK2JCMMs5nAZamkN8UwWTl9vb5PokHm3y9McCJ+iecYBilQRhuU
2xRura9//HeDzEt6MYhOoykmOWxhNCOkTu4M+IlaE/Qt/x2gfd+XhW+oJoaTNPsG1j+C/VDSn69P
QvT3F44hQWwW1j7+vkYAvIsQnQSP10cQ7cXCHWT6BIANwTJlIxK4AwifR2jSimQNBfa7jJbLsOFj
OM+jnAH9OXRF1ZsJNYZ6mgQ3vrLq30xInyD2UYlKFhlJXc+jqCXFcEqhApbz4tD3emSNiHZY3r2W
5vS76MqzqZXPFSuejCK7H5PwManHFz0on8NR2g683Oag1bBILr0ZZiuwma8vWHpgA9R7ZL5VNHmp
9lwqI6omhGZntTM9pZXA4WiYjjzqpYWOmbOOYMzvZvT2e1IeS2MCEcKpHj9y6IOoD1KlO1kAcc2x
Tp/RtAfm3ELfVFx0660ArhkzQfOmyuCPkZWliM4wZEFRZSw7p37jGZ2xH9sJmrXGBthJOxjTR13W
3LJQbmsQVvz/bRKRPSREZB3puSUUcWhrvwCDYX7mJkoWnFtYLWvoRaoXK9QpmOLFOMvTlUw8Micl
Pyvam2nUXtOajkRNGwKcFgGVrYomj7R/7cc3ygIgHyB6G2UPVf2BpmNPTTIvmyi4VYRF2bXTcvld
izMZU9SRDIAPz72cv+EBs+/b7CGOk/syG0B+l1tcTqFv3++DsrO6kTxmwKP7k6cE1WaCkgMVhdGr
h+rii4xFQ2rjp3IahWN+HtPgSIFTH1S6CXnoThp4jTIYReT/DM1tlFCn6mNQu9xDiesAOJ01gh9W
LpHMlmWvkXxP5URw5FdUdZiu6DID9aGqMPz77upRCEX3YJcU57hS3TAobow2AeMw8X+nI4SD1XHa
ZRVofiIJ6jnYsnrwqSWxGoB9Jbcp6F7Drn9CR77XxvQYjb3rp5BSoCZzRr1y1PBXk0g/ONFtbfil
96CC1UIUBqlDaHTTV27TQK4kjMCyTtq9lKCvfoLKTQ4Wu+vnYiVhNE+UKrJM0XmKxMD3iep1kNBK
y4rzYATbymdvFWWuXHA0K/wkk3Hkhb4LZFREhppvpmoURCFrZqDjFUWhAkEYWJMXYUibj8BmK3Fx
puGupJkVSaHVteEGyV235p8pefSrwjMHxCio0ZiVzdiuU1QXwLzbimpQ9FMg1f1gCjVfv5oVv/tU
gF11glQGMaA6tGzKRQfzHMDX7ZkNmlvjhdfSILC6IbvXNPkFPOdowlVeCIgxkqK6D7lxwPuM7wra
dE6WZS43W6dDTVxLIoujuGvGvtXkLUTSJxR7e7esnptQ9eTwR24C45bqVmqe2wjytUS2A4IOQ0ZC
S+maHwExrYgntj9K4JEjToHGjbgz901X7DJCnQCoYQhd2JVZ+GBD0rcKUx9JOGPYUDhqNgyIYj9+
qSdgBwd23+XFYzp9dnr2xCdRe/bf4QVWzSB4iAPrTKC88d2eoCEyDppZtWefqrdUVg+m9iAw2Tn8
/WtjLoZYhGGJX2tF5mMINJuitUVxhuSGUeMgy/woAUan44BGemoZVfWYta1bYfEFn/C3O/0+y0WQ
VnLiq3jTtICuOJGxk0xrAuMk93RUszeGAlU0FKAAeYGUhoiLTrTAixtG0Ydk0iuYZdibQM8pN2hf
uj470QgLlyCNRqNxyJ2dM0A4oH/oVEEs8K+CIZbEgWOYR4xzrJ8c3HHQKOm/rk9hpSj4bYOWIVs2
gcfCDzHARN1q124klzrsIfih72VHFqK8RdNZPNgQeKUjlbFiEPB2dPQ9hyKBsJWk6vcJLfyknCtB
jgpYe/bkjQnGGquJ7nVz0z7JbvMbpgfiE/QMhpYKLQuZWIDOjsCd8X0Csn7RnTGPdeUAfn3rxTuo
lVtdj5t5ukV/KxctmrDPY8nPcpS6efg4aeei1n+E6KqvanDZBE+jJvgEwflbNirFft/5bYEvCPKP
QWL7anr3M/leD2JXYEh/P2a+r/vC2YwtxICmACNB4BQieOwe1LJfVHhQK9JSp0y84AVIjQdhxVdk
UwsXoyU5KfIMFuyP2+k33QND8FgdpBtfB9Ul9WIHMgwbwWT/fuh8n+zCt3ToTlJpiMl275nmRjPt
s23+ZJtecrvuS4fCcIC4r70WbQzFLUOOUMiws/KWmT8CLBkm4gIFBNOLG8RIUlUDaOA8A8Nz0DOD
MQPdZZNrdlYFdniG/AtCxMJN7gP5Vint6n4MHZQXBVu/Ug74/iGLU11LuUz6+VTXbnwbbDvuoj0L
wJDUjTzTzp7UG9Qot8kdmqD3yW3b7sE9Z4vFMdYN4c96LE5+AbE3FYcMcUgMuTzug/ZJ8HwUjTD/
fnGe8WCq/fBrog3wwT2UOQORLMz6Mfozifn3iyF8JWoTDQIJ59Hktyx5J7pxX/R31+133Xz/DLI4
q4XRKNxkDZw++tei4ddYNdvQj4+R9gJ1abl9FWY+V1DW321kcUpb3+zHhmDIri4hYa1DtGsf68Zd
H+l2nCmoAUm7cHyuqwRYGGJXqrTJi/GWgMBYD0G6owwnsNZ519dh5aH9/asW5ziaIt/kMb6qdrtj
DQQXiDKtcke2oiaRlfD9+0iLWAFUWNlYo9UN7rFzgoOyhcKr29/M15FxMiwCfiOQVdk5CuoiqMUK
Y+G3sZfSi32Xp4XCMcsy/V3qB1pCLQOw/sH0RjVwRuOoT+pRr28G1lm6jJd2wG3OPrQusCL5Qe8f
A0gyGM295OtOwBWrSw6B/tOvH2pfFe3IbHp/X5n/Ms2lYmOiVepUpjjE/V4DE5SCaLE6g3beNsHr
BdhvZaVO4IjQxSv9Dt+XaOHCQoTJRjNie+gGT35XsjIHPfaP6UdnUSvfJe74jI5ioVWsBQhMhfNm
X7qtSx4/HdituJQTnApk5D0K6A0yLjFmCqVcaZ974ur82tG/HHFx9BMe+1FTS815NB5MPwVTHbNr
YxeEqq1w4tBccgIpFdwQq9Z/Oeri9PuJYjJS5vM5G/BspfZUOTmQ9rcxetAme3QGH23v2mtZb5mn
MhsaZc71oy6a9+Kka+gpTCSOedNNsJ1lw2ZsnxiwIhpmccwn8CiArgsbOnjVlzrZvzfMath+saBf
ju3imgAfTJBKHPYa3PqbYZeD+O59sI2f880qirDWbr3LsRZxRqmX8SADsXgODc0u0k9oEV3fm3n3
l2f+coDF4eMaNC1MOcBkNDTqjZ9p2TvZ+FudgOkxRIbw9bC+NtoyTDCTkFZkflLpNmjJnZlZj/7Q
bvEQ/gcdNaTeQkcUMq75tcs5LkKHBsoh+lBh1Ghq92O/5y0YzwM8itG5d301V8Oxy6EWIQQv6phk
k9+ckzmTLYW3E5Fek0RDTgZ4DCszQesWAuYHasrEmOw0R2O7huiwgVh5XDkS4BPFsAsaf9tOzbYv
ixc+De95Gf4gSeSWg0j3Z92+dI0RFA0AqFhsSDIkDQk5h33loaeBZyYMS8G1IhpisfppHAxmp8PC
9LoA+nhwirr6L4dYrDoEaaYS/RrtuYhA+h08mCCuE2zsnOn923L/LNTCd6dmCciSFuKcJI2TRk+x
HjhJ2UNNo/SUgnsKoLC8bWwayQ7PKaDa77IC8sTo7n9Iu67lyHFk+0WMAB1IvtKVV6nkpRdGt6Qm
CHoDuq+/h9q42yWqtrjmZSJmeqJRMEwkMo8J4bxF6D5nv8MepnGQcasXUsrL5/vvb5tFeJW3I+3a
6Rs2FQhxbU1xFEANhslSg+JfhL6/I80iOfSwk4aYWAW+0bapN8JXtPL0LYeV4fKb4ifTB54bCoqu
8PAhKG/SWUBXRyNOSM+GI544p2wAe6kwzDdZIni2p6E9iAItEujECiM+jEa665n1hzENOtB6wAAp
QbW753qLeqLsKDVUuCHGKpzGkDk8u+QHJpfrsCs/qkh9hgnNwVAgnh4Hpht2I7icdFcp0quao8RL
Qy/KLNDfudvCt77v84UD/AWm+Ha8MFVdVlSCqqduWXOwBcBIrdZGfQrLS2jiAFTfj9wbJZBLqrB6
TtRu1Q/Rse67j7BSoCFd+bkauw3Et8JOcSM+eqHyYlLopgSAysgA5Ujl70bmj2JUTlV4yvsXOfkY
JOCQyW2Eki1K2o4Mh/KijR1LhgW2SU6typH8gPIT012v6n+uf0I/4sA0RSRbGvxbZfWHfoRpynmQ
KW0Bi9VtgFinRkuP4Z8Pne9DzG9mKbGUoYcgxVFaa9sWDK3qVtW9ws8giAExJ8i1UQiKfUjkOOX6
S0XPH5/hbPTZXS3XXGM1bMSPPJJuR/FRdCrE1kEbq56vr+QUzn4clr8r+fWVniUghZpSjQZdAWfZ
COZTTzlk9FO60PRYGmQWttHGolkoY7u6qHNiFQrbxknutPX1qfzI2WZrNovcLBeA3USYCuePGS0d
0v2qtEcivSmJcCVVQIsic64P+TMhno057ePZ8qkqFOZEgTG77ehL1gbyqzl0LuRNVgA3M6kzQ06v
Oowa3IUds/HS0F2W/Zoi5bU9nMXstKW5YRg4LIGm2SILvFL70OlK9CXY1b+49Hl90l8QoGvjzSJ3
l0GoMcG0jyaA41FTcGABjSfQe9e9VtA9zLbXSmueWlAcYMJXwqJSEykcI+VVO1Z+3PO7VsvhzTW4
YRwcrCyGI4pibgjTHqxWSexg+JCqasNIuQpJvoU6YAT5b3Tp+Qg/47BYD0kH3bHxGOmBHUjQISnl
DZh8q6YmHuwsoNW1GlLotnZ/4Ga6gLz8+cScbfnsJrFoZZEWvmIgLHG7LzQ/549yBd0WKYOiWLqO
E9D9+lWsFZ4M1OIYn/RaXjHrVma6X0RLeicLp37eWUBj1pDVCpuvUoikg9UYsdKmEHPPgIdoAOsd
yrUIC+/6GfhZnv9aBbDvZJ3oEK+fnTlgR1o1QZP/iP4gJB8Gxwpbp857p1ZhVoLUm5SGq8eQ2H/s
KvHMKPUBxN02FLiAYuieM9hS90YDSV/gBGBkEWpouSZqlj1Cgd7jeu1KhrRo3Di9QH6e3L+/enZy
YZxCgwbXElhF0V20HlG9aZ3+z+QBj6fCQnD46V5CgdBViWFQS6EUt9734ACBOKJ3cp0eIzZ6ZRR4
aUX2TO82XZfv5KTycMm5ndTfZCGEh5gVPsi8/BwM85fB4IfdJEc5wrMCBDnPChIg5PmqBi8plYJD
C4ytE2lQU1TbitposeIAyvqC0p96Yb1A6NQ1vGoAt7bmqADVVFOrVyvccbXhUGU9chTGw/u0uO+6
cBvCHF1iybaO5FuO09dk6pshS9QGdwu3f5ulntBVB+iLylbD/oUH6ElJ3bpj2Q0ZuneZQdzVVMhB
aOOTWtWQ32vQYRjCHbXEoxEOINgKa6+obCHJ/fm0ws6oKrUARdUpaN+z02sUI0ynW707psBi1LKv
g56b1kdBIBBJYdOyLc3fOiJIQtFg6hqnUNRNERE/NhLfiK0tfF24quzrCN847EUHWpys6rbRlpPk
6ZfMTuy3Xzo7sVmitZIi1O4YKGKDc/Rb1vYFnITsNq4fsiZ7ltvsOSzqxE5SfkBh+z4FWBv99+C3
ElHA8vlHXxmBDb8pYSNWV24rK38gDf5oKdGuNQI/reQb0CfXmR4/EEOgiR6YTh9na2q8Zvu6j92Y
gedvNGvBsLUh8WsgJjRY74x4vujS7xg+mno6eAl/TVCtt5o161zRe0xdB2gamcmdDonrptq2wfMY
rMz2Pi5Hh9DO1jJkUX+6cnABxSYBW4eg0Dex9phLqWMCK8VLfpvpphe0CnxztG0xGokrrApQZf4O
WzC37mAnMcqyPVhA+kflU2Ui+unFoQGVHOT6l7iqR7snfGOq2EswaD51+LXqg4bjXEMbNHQU/Skh
72an+VF5xIkO4OgQ1ihSYswUIDFTGqBAfKvFewrLPpmgY4AenHHs8sGlUbSRmxPRb3mi2BGEnnIo
eQvzSQXmk/edPZi9a6q9U0m7kAUOjE3tKJNd0FGC7LYfHmKdQ8dG7Ipeer0eoS+8eGTZMkBLAc5E
1ZASf48+eHhp0qDlcDbMGjcZsm1ZCKfNo9skg8NCeltNzxZIwIfy01AeIUrv1JA6MPAKgzRmK6DG
3B1LVd0T7Z72GS7g+7ZmTmwVtgqgfZ8gcGaH2PrTgflhSoVHaQC5+WIvaks4KrxqHHNon2mw1KH8
mUx+n9cUs85SLpqHTUEizCsyIHNbPrYwfBqshdX7+cD4PsisllGWPMtpmcGubRBuwIg7MRSvb9DP
i/v7ELOkGGE1y4sqhb8fNPY6ug3GlVGrtjT+hkBUnWw16+H6gBcyl+8jzhJkWCVyHdaS8pciVfHK
m4NYNZAtR9tCcc1+h29hDZF27igL+f/l1QRbBSwsA5ydaSnOtkwzS17VlPJjMT5pYpPH+kJJ5fKZ
+OcAc2wsCAedlI8mP8oBhDjMUMbnFX50rbawhD+j8bSCf8eZfVOE9gGJJIwzQLBNz+J9FO14Z7pF
SjZWoLvXN0yd/rrvwf/7cLOjHnBYo2cp4Ucx8pUaaKsUQVzJmjWl6V4XYiXX3Q72iKAqhSJzkyS5
A/0KDeuKMd8S8ISjb7xBOmWA6hklTqpDnQN1gLgu15WGDCIXDMzxIkavH1xVy1AdOkSrETCjKiWf
RpZ7SsYW0qKfhR/6fVazb0u1NBQTekqOLPUVZIyGbqGsErnREDgk621V09ecvA+sQT6gwHQSweX6
wv5kU85+wnRgzw6kSeFtBuPf+KiZN0jRHkyAtmMKNElKY7eroNeb3GbDvSa5RbQP4gCQqnZpGaZp
Xtvc2ddoBAHE52uDHEftD1jejhZ1tgGBGNzLrpGcDEASDWMFpUzHKvYxuWWULCzD0mmePV4zLpui
KSV+1BLjScgpjoOOoo2x55ns951YGO6nzeFs1WdZV8ANIukNgmpf8ZsR1Tfc8H0w2Bkv/aQ8MsFs
uXnJ1QHKZ503oI8KbK6MghKD/BrT7aBmbsPDg6w8KsVNblK/qmU3L0JfR9ct0rK11jb3cfipaOhG
1eTRCroTHQyIP63NInZRMAaW4zUQr1F4lIb3WMLNZRR2NfyphF8G6NUprV3Gla1oxi6o610dticN
DVU9oCtTSR86JlSbFv2Secu019fOwizLGxq9TvoKOwHg7y5VGqeGwEzY/qdE+Nn6z8JwrgtU8kyZ
Q62SAJitrMaAr6roP0XTfR9lrrSYA3zL8NjheB//7g10JqulEv1PrfXZELMw3BMyDmGEMDyJVrep
D24q9JiQFDd72R3YJjScCJSlSWkN2BG9uoX8ErELHR3nJZb7tDNXdm6uSy5BmGYgwuLHtP2VYi2H
kmzKOj4WJVv18XvQfF4PXQvf7Fw/mwsh2s5Q+LFrKZxzRh/vP38MTwHjrmwt2TldzlH+ed/NZbTh
p9LpAvXXI4QQ7SyBbGZp0E3WHHQEK4LqizFSw6l6sXDzTfH32qrOIhMLO/COSwMntQZmpJZ2cbGk
3/2TuTA7RLNoFNd5G8IFIz7SQT92TQlj+rUOfkIgflu4Mxkc49M2clSjQvGm8JNoXA8k20Qlf6AR
MIlo2rTy4BVcbK5v8dKiz4KBZNBeygUSw8nIV9+hdeeztbJbbAdfzC5MC15VcCA08RTGJpxdgowO
Ix2YQvAIRt4ZKGhUFO22F+qdFEHcRcrL3i47CzK1alaurYwhiWhhN24MZuDojfnEx1+8+NWrzMnJ
p0wh9pt8tEH9HIeHGv4pcrXpy70yWqsSb8cqe1O+CoIDHtmqyT5yzRSOkluvJt2lfQgcloFuU/wB
9bddl4D8ILrbwuSvSlT71xf48vV/NvPZ9d/GEBdKkliGgk6zYY0z7gw4UrktdBmLlfqBnMhaqBpe
PNBnI04XwNlal3TI+hbaLceqfm3Qahrlhag7fRE/vpizAWZfTBmUJEsbDEArblcA/4DkALWxiRu4
hHi/eFmdDTX7cBo0wLk+zaXJ60+5AD2UgaNi9QufweXnytk4s++gyzs1aih2iWylfqc5YjWuLQ/W
DS+oQwSxT/zSj4+hay7lRT85sFNoOBt5+kLPdkvvh1rJ5WmGkMYeje2gASIooysJl0rrJsheIzg/
UkBUm9LWjNourXIvqQsx8Kdn5vdfMb9I+7geZGn6FVqj+hxGTDl0zirT5+a91pVH0ez1bE2K7Dar
n0018BOz3fIsue+D/pg1cFcwn0gY7QRsMWsKnx+B+9Eod21NwS1CbasQbs1y/G+lEzWRq0qSTRAI
IEHm1Aokl3LiVoj0au60gWqzyoJVjvBAMDiEvINLUg7RE+mZBPUaZqogA/XiLYEqkd0b7xypNEu1
0VZ4adhREjxG6p2SR4mdVeNHD1SxyA0/ItFTy2SPFhmSQCX/1eFKRzPqoPTjEpri0jcPXAIxVBPk
GxMl2e97mmfxOLBEJUc9TdzGTGqbo0TEZGrr/VoW3Bl7qKK2MLNeZ/WbCj6QVS28Ui9dOee/Ya4K
W4tY5AJd6qMuthpVnLLQnCCGPUihDHhpgPOUvMsZsZE/GOp7MD6NVmNnRrwTQYjqzCesDLvuz0Iw
vBCaYHhiKbImA2ZM5rQfuIePUUkactO4EKwE/rldxV66Er7Y03DH1xVMKpegjBd342zQeXe1lmhY
aMbXoJ2njV53w93AhSQDqK0OQcF10RsHze+fIfJ8ol/MsLOvWmp76OxVNblR0txJuhfYg9iGdODd
KVc2adHbsrXigHKOYtXh8WXFvZcG464nlt8JmIlHCKzB76I9BtVTp/9qjFWISN6MAmasafoCYYmD
ZMkbDWZmbQHjdQuWX3ZLx3pF4YOw0guFrZk2Qoi7b62d0IoXAGlV21Q1sOEoqJANgUnkGJTAfhvS
UxC07dbMTeUgxaZlo/n+3qghkAbNb+AbbonQn1Tarsyo93Urw8dYpvdaG6wB8nmAthjYraPpZyJF
1x/akkx6E4z7sGLcltU7NzSfxIGbCuWmjHHGKFzAxm0j686Iyz2In9pO2LKuot4LZfoabcXhWQmh
Y58DdyOpcF8MQVL8UwIlwGPtCc3xEu3H4E4OTB+FGF8f31vjCbtsF6jxD4BoGW23CeTMbSrujlTa
q6hiu2qsOAQiUY4U3sfpuEZ15aag4q2FIxUjuh0TbhMZlrA6siAAKLTs0EViPxiOWma/W4jy2Jpe
AqUQik0CZ9+h6OF73qLpmZHYDZpsH5mJoxUwKKKtD4cou5ajmzBSTtAFBt1OWSep8Uxb6Kp1wRbm
7W6E0UiTwiSLPltx7ZWx2DdxfiIoCtR61kDDXPaFYuzxHF/jRS4Z+kqJILVetTdZJMVel6Sw3SxL
j1HjyYR4iW1k7E5mMl5bT1B5BP8x8lkaYZP79fVP+UIO8O2Az8pF8BnocjBUyA0lxp8G74NQijdt
9ZQFT//bQLPMkbC4wpHDQA2zvHjEvYEkSicNeBPG6vpQl6pF3yY1y9XMoB0yolTkBt50KJ6vy5Xp
ymhGoWpJ/WFNx6Ug/QOdRQHj/RsP54S+mtQ4C6kgN5WM5gM58OyhKJVdHcGXG0UENmxq6bYLXq/P
80Kr7fuwswROJRFh3YDoRNTYM8wKarpw1UjjtRLeAQpo93CnsoxTnp/SorCF+R4QN+izlQz+KNSH
N1aFmF2uNOlmYPuC7EoBF+zsuTOfjSxcVQYy/PGY5LpDq9cWYceQ5bWmdP71aSwG9llyqMD8N8ok
BHayVSMQ7G2ltyNP8tRVfEtgb4h/W8QELw46yxShBdSZetuSmygt920Dkb3wF7yPRXiQMsRxaOj0
KYgRGfo4z7rywtCPvD7tCw3F77s3yy5CrUhpOu0eFO4sZhcbcGZc666G2Ri/tSWn8SBtZlsaZi/W
ZAve80gdM7UXL9YLyfn56Z3DASCxKol+us1rD7PUMs/SUFlcTw50wu9TYNJWbe/pAMQs9ruXhp5V
ZYJgCLPKwC4EuMu44GtN6hm0lseFM7aQsHxVh87u8RLAgKDusdY6YAR9eUIN+fn6dk7nZfaY+raI
s/hmwSChJzHim65W+yCE8ig8vmrlo1UV9Id/if79+njGdDyuDTgLcmyQB9ZO6ZAGs9yuiSGMnbll
/EJUX0j6U6U2Nrp2Ns9hjiqZLtGzVYp2js+UB1k8BAba6DXqmLm+Re+Igj+nrqjyICmnlqMlCROf
aEy9Hl7QSWe4+YiMQVfcthgdI37X0GqvHnIAPIv8iPvzGfSchr1baN1GJbP5WH+UvVvnppdY4iCQ
9hNIewc73hq2LnbJ8E71aq830saEGTMM94rJfVt+CCOAcD4scE3I+GaO+6o+CboZkC3VXWNDcc5h
ibiPtEczSY6hAtJdDnOEQnLMSkByy/ylGQ95X++UVOwsiI5dX/Kle2XOqOzgTqkCyI0w7w4emApe
6gyv8Qadj1W9kxZe55dHA2JRJ/KEPJjDZYZ8zNNymG7MMt+LEq+tsPcz0no5h5MbP7J8/F3xnRw+
oBNu6QvneQq6P47X2eiz+JhT+FFIBKOD9oYSs7IZ6UmK/rBE/2XmsvvfrOzZaLNYSLQQyo4VRgMm
lgHWFSm7fLzTR8tmgfKg43S3BCrpEBpLh4/H64MvzHQOuVHLQYHANcbOGjA31P7QxZ9Nbjma7DKW
LCzrBYwoov7fmc5b7GFbVFHbYDQjtW5EA6vH+NWAdfmYCzfXD0l3Q+ujBGU5C5pgUQahkWjf94/Q
RHFQVrXHYXV99hfgiN9/0CwDlASQRNKIHzTE9yDTHuRe8wgUJxWN2jz83ah4gJe1bdTCYVYN7RPY
rIMMYmovKXx56nibAp/BLZhULf2yKX25cgTNWUglIW7oaPoAVKq/Zije6LAHGjd63MMP/kWVtNsy
eQnhBSlN4vvBXZ43bgR/CVWFoWayKFZ/ofb5bedmARf80jrOpi+CSfLvuLirmtDjCSqV+sbs6IqN
7W7U3Ua/E8lCJfDiLXl2ZqY/P7u9WCpbXJ0WYqTxJtICCOAoeLfkC8NczonOxpnlk1HNKhR4MY7I
xucBplp6gs/fk6xTBrUdDRL9GjGOstgrEzYTyowNXwp6F2+1s58wfaxnU9Xg421EGn5C3r9FDfmU
8v6msu5VaytDkqA3PqJiHfaSDZUmZTyQNISE1Lpu7g0AZsPRyVNpbSlLBJ6l9Z/FwgGuGHWn4kfp
nfWIorRVyW+LdP2f5KTpEXE29VkMNIcxTSsK/GMMtyFA6I5CqL6C/nrMhWOC7G3HjXaA/8jDqNAN
hNvKTnLSGFT3doCOZ7YUk6elvvL5zamjQQd4P5nOu4QWhoJ+vzXGTknzOwbxdlnCK05m+xb/TfQW
MLsF/En4h9zqTjmsGW3XY9CuFX0hKHwlo9d+1Sxj5FJCkoIjYxy2xNEgyg2/vu7OsvzQq56hteq2
T/KTEjuQyVkjFiyzKC8men+3yZrFSyvKSg0aRuSGq+SV4sypDDJEQed3+UedvMXaAhBmaRtmUbBJ
Q4hSTw9nFsOXABmdicsB9ikbCVZ/Ybdg93DxqFtkAm8qsq79SHEikgRUw0s2GZ7L7mAMb0V+d/3G
meLkjx08G2IWZRqhJSSdhujz0q7SeyuKFxK1y0+rsyFmUQSWFX1RTcl4kSl+CE1VM92U6K6KuHIq
JXmKtGKdSr8shdiZad5HWeb0yaaCYGpgqnYOx4IwiCZFbi7dKxZgvt1OGe/TbjGjvBjuzn7oLLJA
ebcPunhaCx/U1O4YefEnhXxEYYOoJmSUK4oVWw2O8Y4jHS46K1/qWkBR6u92z2IO6yKS5SkWqi6t
U9TsWPhLbTJnqA8J3uG0LyBJmz4qUCcx76XyVpOHldXK6+sH4uI9//dHqDPMswVogdLJ+KSLOl1L
Hb8NaO/CdeQ+Npckb6aP5crZ+0JPnV0vXd3VrJ4KNRMVX3OYo5he6BmwwVIdJbOz3FninC7s8FcN
52xEmUCEK0tLfFDVqwmRpZ7zdasgSML6uyxuM6Ce9ZEsRcmlJZ0FjSK3lEm7FKP28nMPh0W1fbBQ
umTpEXYDALWiRKvqtzL1rWZXhMztYe6WAI6vZ4EtoGwBdzIviDVkgTdleZChyggNwnVi0FceM1gg
ZTtVSxfraBdj3dlJmKVYhmR1dcnws2H0ba7EDWoB0O9JPeYXnl7ZZQOeOKC1wN6vlmsRly9gC80e
eHsB/jeXXlQZ7ypdx+idIwyXGe86W01CthJI+XG8b8MTb8AbX5arupx4nY08m7cVMTlQQnyGuj2+
gB+v+/VqohmIxIeCmQNzOu/6J3fxEjsbcJZRmrJo5YhjQItnpwrq8Yl5GqBipeg5rHEaB2yZhZj8
U0RvSm/OhpyF/U4k3LCmh0+KB8Xot5tJBwNIQuC+NSdddDa9fJH93czZFdA3eScp0wwVDV2J5EWA
INtB2Pn6Ol5qOH+b1SyA61AbNCrr68zIPmpmbgMB79EF5cHp3MrOwSBbUQ814Px5YeTL1+jfCc5C
tzxAI7yc0jMZFuJ53q0r5QTdf/C3P/NqG0f1J0tWYOVCLbAAMOMhqE9JqC+co8tFin/uqklmsTvW
zVIap4c70DeejPZEpn/CVHYjKZ2dIvTAjalrx00TohrFyhVTooXL48vF4mdI//91MMksIZQDMMiN
pscrUYVdU+rmabPt+VtvFrsaIutGAs1AzWV17Aya2FVtg87PXgy+TD4o+zDpn3Isd1aTO4TrdgVr
KLmtXAV6ij0QztxSvFhK3B4vzLKDiIp8iss7DloAhUOJYraPZb8nYIJEOoQsILTb8Br+4xB5rySn
wsRhyAXb5dtR35fAx1hhs4Wp6Ioi4Vg4Dpdvtr/LoHx/OOkhNZI+xzKMbemDSrzOw9depO6ACYbg
1E4Elc4PAJIMSeYNIDFwsDev/4jrR9Iks1vHkBqr5yiD3oBTuYK1BvgY6ul/G2IWKbW203U486Hq
Kd1T/Xbyyb4+wL9Iif4u5Cw0yjSD68MUi6cUoXnI2hX9VR5g+Xeg7wFexJtlFa2ldZuFRngRD4Uy
VcFD8BK08SWo2oVZXb5Y/05qFg3HIiPZOIUpbPypTmEAxti6zt6MnrpieFpYwumsXfskZ0ExMmol
6aSvoNh5sls64Vuzm7yCcx+270ucucUYNIuEQpIVIuh0Jlban+EwTr0Te3QCEIj+jcv6+tVpzmEI
0Jo1jXGaHPBZthnw31EH4LwGtV2p9VptK+G1vrCe1+8yqHV+/7ZFoGWVwnAkK81LU0AudAg8NMhM
ih0sY+NNIFbEjdGeWaKULxybr5U/S157K+FRMx3MPBpsSTVAs4Uq2XsNKREAVa/P8nKi/M8j+pUj
nY3VkFAxpQjBIyOaBy+N1aSfIPPhqIxoy+t8m3bmWu7+xy/jKxycDTu2WsqqAsNWLb8twclVpPDV
ggym9ayQhQLbwnc+bxNn8O3gpMdBzatPS9tqeGJdX8OlszkLJE3JogTWkLgLx1tmlrtKlHAuG94G
4yipH2H2cH24pfnMokrFI5YOPYbjBRQ2VQ0y+QuhZOnkzyJJXyjJaA3YHRjGgvLaO8OQv+igpVyf
yEICbn4Vyc9OgV40XaN2GCeQK79pTSfULK/t30UH3CVaT1pruJaGpIHfIrStiGC+SP6L1YQSmQzl
dZma+Of3r7xoqgZ1VfyGpgHeB6pglrJwPC6Cyc6HmC2nxOXGEPK0nKgtqGoOOubgaGY2qTiwUHEs
MNdC+RQWI7NFrx+yEvy8WrnT4tJRxPhaZZJX6JWfaOp/swPnP20WxCs1LKM0wU/rmAOF5kq2YXy+
MZz2j2E6zR10dX4vNr4vnd+/Y1rz5LVqwzTTpjIRyDs+POWdBs7fJmy4geJyM7bWkgM/LF5XlwLd
+aizaG5VtLUKgplmnWWXUGdvYAOXJV6YrSV2ohEDoQoy6gG7z0A7NYfbKDilQ+lkyLAbyKaElvCS
UEI6+3j9K5iiw/zaPv9h07V+9hHUglQ9nX6Y2vGbQtxq1QcdS7wFo831gS6+tM9HUr+P1JX6wIIp
1oPQDxFCt4Fet5+vsNuVT1GsQLvvM/CG0xJ+/etyvjbF6UScTTEochUCENjxQkpAYqsdXqKrmXnV
uAvgPtG9yBCc7Nt0YcJLB22WU4KeJQQYc8hQwsrRxlvLZO71Jb10U5+v6DzyWzlh4RQoR+297fsV
LwsngX2Dlg43Vl5710e7+OyFjylVdFQPof8+m1BYSRorEjIBQGHmtZmqJJDVy6Fe0jrxA0CPDiG2
hFxvtTDw9BfPN9AE9QAyB18udLMgichE5FLq6uOX8O3dGLn6b+CRHeHL0IekAHhB9t1fKpdcTDHP
h50FTplxObMYqY+dgwdUaKdeC+0p5Jgv/WFZBeLi93E+3CwYppwmUL4Y/zEcGT2t8bUSAVFyahdl
hQrlGpf1XuQvhsRL5+hs5DmAvMFla3TW18hgk60ZIMTH6cMM7mWUSPvDCLnBz6q3l+W2Lp6p86Fn
cTFRUjXqFL0+TugK2Ma296GH9jcUQqBK6k+QYuplm/i4eKamv/jKmZrzsUYulFjNsLmTPmR1ZLA5
hZ6i3dyQdbm+fn7VpfWdRb7BgplbLMmYZM7QzO7dzLrXAFIU4S7tXuMRxWGU4CYdiWC0XC2JPRPq
CZKyViASEPBHPa3sIgF/IVmJ9A2kDafBMyTXn6UC2BvjY2gPYQKBTZ3ftB3KpXCZD5u3qD7mFmQp
xghIswZNvGITg0q+EIO0SzDI8x2cRVchU8E6ta2PqnEneOQAL/MUKuGH2T4kXHcU/qnkxbrj+boa
Ip8WEALmXo6SkNrTVWTB0gStoAToFrN4gHya05oPsoU6aHqK2F1QoVJe+vrwFA73dQyd1Jx7kA3c
sFLzR0la4eXu1Wpv5+OWgNoX8KeghK8SME9LQejSDX4+z1n0qyNLJaXS1+ASQvkKAGGn/AQLzExs
yQY0YDWdHr6GyhnQ+aqPbqlYOEZLP2AW7StzHJRQEvXRAkhj1FCJGs1tDGJGoZfHDmhpZXyCT831
s3sxST6f9iz2QjShHGqYHkALQDNQGpFttE685k+BxbbpGlXqhaTQuHRvno84C7tKY4Wx3mr4WmKA
UPXQ6eunYQBuuNrJqDMOT1L+ScEDa7MtjESBXX0Z1adK3BPKwAiA60xr9xTfRWhhc/DVWL8CBBYd
VZYkv2Ec7eHQk4FziGTiyNnoNRpEmZVXuEuKZpUg+W1iBD299KA+4uVttjJVgPpbnw+PUfMIswFH
0NvUYM5IgLaPYGAaJ07cgecIKbsGGoCJBtbRqmN3ifW7sBJHlSPf1CS4mDSemUQQ3Cy9qoahcrvr
jMoLyszPabbhpgaMB7szsxdiNXDKhK7P0CSmYyjtaWFXF27UOclFplEMlB8i0nSYgb9VUa9JncjB
S2AbOfkm82DEuXSAly7UOa2lnbyARIRgr9tweantyX1C+M1TYJvPkbt0kC42H84O0txu19A7PdMN
5R8hnr3kDmCDfnVT3/8betJTCL9ynRizNDqPixSdbaM+8k16J9u1DWvRFWKa3ThkUpdd+EgW5za7
UmAJxaB3iGCQ7UEtheM9CHwO/J1X/8YdvTS3WYQH5byEI/p0fSHvK15lyC2g1pZuTL96xM2zWIBS
fgqYo210vnOzWKtlWkWUGrNLODgy0d7og21QBK4E77ZkNNfoFatoZQbVIQ6Q7yJpXfdh+gcGiugq
JTHAzJ1MoNXZfLY6yKl52B4MllMbGpjDba31HwwqlCTivyK5b11iQhmLBwrciGDD5ARR9pqGZrRL
ucAd1hR0HQdasjJr+HUqHURk+HsxQiSjNkBf4W6TVY5VBeDyPOh4TqfGWpWe0N+2y+C9kiyH9p2j
BPi8sXiqvioGRILwQ5AAoj8Z3noqNOry0KENfIXBb4t5bUMI0SX9e2xVqww2sjGRXXjZOnL8BKV0
Z0w6x4TpVhsETtbfDJ1501QMzXOEIdVrihMPiMNTDA6FY/SB9OJEza0EL6UQIHsmfeTGnZzcxS0s
l8rcN+GAXPerDBCzWC/sDFwlqzQ8FkueDi0yDaZ4XKu8jEnQfMhBjDlx7dUYIE4E44fY2Fbqp6J/
VOWjlRA7QZglw4bC37Rhhl23iq1F1qobxdoUyEuK3kmrFFyg9g3igI6sZ26oJOu83eFrda3eaRVm
m6TwMv3/SLuu5UZyIPlFHdHevLYlKYmUdy8IaUx77/H1l9DerSgMh5jbed2JVRFoIFEoZGXeGIn0
yBShElq6y7BL4h9DhT6eqnML9rpVjm4LmZPa2cAhq5JHd6IWVOz6R7WMpHJnQ3U876g/5uriVehd
GuL0RZ0wdfkdurLmpX3KJMc3naHxakO7yhLM6HIHVybQut2l2MPRt/XLXo9DJ/7eyde2BX4meo0m
yEUWXRiPz3ambtIWPKi69Uh/m+MKKxWTC+01N4+zwDYukjrSpsKv3wh4ax0Iu7ZXriM6CR8avIhS
50pq9mrWBZOBPH+5S8ftiP4yHdLUvVW1UOz/DuHA57Xs77S4eC6WfZtAzbDe5/qwr7OdhGOMQGY1
mcg+MesAAhmXcFeE23bhz/UVyEN+SdMHGN56TvF9LH4MrXyQ9OH+744Ti0tN7Cye2sJx+kMJRZje
QWarJl6ZvWWwbc5RPlKaBvuSeAP2WCu9NfGDWlqhOl+vVBWoJZ3SfPiCHVzCAuHttapWJCyr4ffL
qy2juXS4hvLjvWXtJNQrU+q3JrJHtOilzcWYJ7AuedRa3YshLEeWi6S5LNCakVMFEol7B3QYwWyx
s+DcWcElOHW5FnVOgG56pIyRFbZR6an3jMRGVLeLSCCIJ0ioPpoKjuofeDNWJW1FQtUHSjj1fhVO
G3Rtwg7JL/00nO/+oG9TcOX5hV8NmUY4fXzE1MISr8TJvghZkky9doqYDn+2QmPFVX2190Q2C4Ls
hqdbd029xitBvWCF7Wk33FUSW/8iwpno5mNzZz5VmhQCQXZ/yJUbE1TJQiNuvDrQu7iXyjsz/RmX
xJOc2qunJJQzyauARPO8WdBVpSfUlxUdaA18655IDcjJ7xXlqlYPYH4XdEYJGtrsZu7Nq+RrkBsq
kvRKGdPdanTBUjjBWNSupOPUxy6nNiQ3uknyU+SlraQLOWuCNcTTsk3Y41WWhOsyywEG6zZ5Zgkj
SjBoFELgy2onTjz0U7XJozTA5hIPdMyaid4g8QC5tAC5L1Qz3HaGyxnJtD7vCgBNTXp/jUENHnE9
iV2pUaAxFzbDUyMTH+ZAXg1xPR03/BWe1NrTKL0PzitpgeLFM1pV3Dn5KeNaOSQUGu4/lfIpq7fo
TfVq1muq3EvwqzNVKMRCWSmBoiAuX2ria9kuVhRX0Q+6/TBKnX9+w4qWL5f9rOoA994aCKbLr3X+
2MfU1SrBq9TJV4HjueUg22iZwGmKuR38/E19zINlk6++In1Qn+gOffUxTOs9XLB0xn4S1pwEIGhz
MJ1A7ldbU+xRVlxb7kc4dECrMpCiHnAkSpdFC4lD3GlsMkepMVh5eu/N2xwqjeq1JBI0EiXlvNmw
CWEmgv5fNqeLbz5WALx8295XN+ILh6AYwPO09bqq0JqAEWXbYattmL1JD5KC8MomKJPx9jwWEth+
coDjxRb6ETg4vq2hFLGsX/SNRPVPnmNdatQ0JgWz91y6NCSQ+l8231wT9kyyD4cKoc2J6DrKU/8q
yUiltsb9cPZkj/xEQSeaNr2veP13sVHMSYrJ0YZzODBzNGgD9MvATmEChmF1KFSQDCdc2pA2mk/Q
2fDQWnMeSUTVG4eDEmWqzS7R2Ul4YyLTGKPMtwLzbvY1sO/+oMFWtFw4VKHlOFVS81FVdZ7/uZai
AftZ34hviSIE459OrXUCs3DG8Tv4k9/eDjRMnpOP/jwLNLx+uzwOMDtzIRb3BwM9CV8mfM+heq/I
Bi94bCalmkmQdMHagbnId7YzcN9HNg67qtRXbwXfURSO/ftRCmdDX6Id4nhAylijNhNAis+3bmbf
+WmDLC7KGH91GmT376PRcdWFfJTSRJtTFm4mdwNKyqqftC/Q2NL86lB7cVQ96h0I9p7aXRnWRa5c
x96f2HGc3qNHv4TbNaVZJNVYZ8PHHoVM/AjPtgGg4Kx4bmo8U9AJcbIx7njk3IYxnH6E4R9Gnm0V
FaVpb4KJsjuaIFO6zQtrUMd/CrTWoxQN8n4vY/pF7PHTu/Zo0NwuijWL5nmKH8EWFx6e2Or6MKq7
x9fGk4gQekXLizuMx0FZYAL/8b2lb3pQR7kH4+U36PogmvDoP3kaHw2PO41BtSNjUSHaFKL1PH80
WSnbY+6V06b1WWEVIuc9WHdusftv7z5HwblXNoizjI4OaWCIRXX30EqHUhSz7GJZh4hIdTKP+wzF
lztLomo1XMuHQ1vc1RV5B5EUFKpEVKFnW+CX6+RRGIbJR9iA56O0auJ8OFhOj4KUvZnmayqPnqwa
+37o0UZtyvCPr3DtbiCEaW6MVIbe93pBh1mQuYq2K18GHeqp0WwGHNmWRLC325RYSivmd7oS3w+E
0TiYIg2eCghYxtgnMEWCDznAYcINE/LbENn2je15FP64tJ6baQ4cVPC4JPSjIumyzYBOk5f2dWjU
BuTumjBxvs/VIXV2srQd4+fC8nU4oI8xWO4GuG3MnRYd3BADTOw+kHD1kHUIa65wjYnHi1aLUWyD
8IK8erGheNX8HPdg68YQT6+brbHk0VonG9Tn/FleQshtBzIYGpkUSXj1MCBPI5dBN+aeDZWxLEPF
jv0iFb9BghaYXfvdqGw6KJOZzpUtq/CduHKmYq+pkLo0ykDHRbXSwccwYSZ1nRuBkWmetTABgcST
stuklgLbuaxSa4PiHQR1BgtaPQco6oCz1PmFDZlQWhzUQr7qafM90/Q2cFIRAUE9mfQerXQOF3tY
3cQthAMPHViXkO8060NuvvSYAVsGeNA0bKRDmj20I0QoHWiw26FdLC6aLIJcJZ41W/DFqaDKM27K
ovQLqJQNEBgqnaBFb0uWvJcW2OB9cTUsthuDLSvaHicr6UcD4HA2y0yzlzosWMagwOPh/wH79IjW
lydJ/AQigiAOaldzhIUEXn+RdDZbdceE0H8wXvPkwfa09BY8hiSB8PwSIRKHsWpdAekG7JNiW8Ld
ao8qOjz3HA8eFXK4Ene6RVtvcH5znmYSfM4tX3GKY9Kuq4nFkW1hDbPQsEFTXwSmc1SjUsEoFJmC
KkLwB+M9mfUeheYQWNeJomYLxsvMGVcolEk4Pkd/eVM3ogvZ6aeRo1hcJjjNEmQjEnaoTHi9GF06
NJu+nA+5Rt1Bl/0VFSFdabdW/pYbUNZq7yA+tpnVJuima6eDD6+1Ha0fTYY6/aREi3Mzx9MlmqD8
UkbrLLWTUPBhBKuBLx1pKhRIyITi8Meix+siSi3RsoFN9ZsCcsk8QcRNlMGevm0dTRP7UUeHYm3k
cbv0WPiMMgSnGThbsOSt9ZeAIJ1FsvoHD45sN505H2zufDDR2AmBeXybwadhavspClJP8Y7lq+Yz
kqlIKX3W2FWHf1BQEWCLzYFjYy4GiJ4YMbvNImEFz7i+IVtWVOknDwypP1j4opgcnklrpRl6g0/L
YsqPauWzSdYi8jxQt8v/4OHzhJ8QriaWCt0ZHWYVzscZcfRh15ka/QS9z0P6aHao97mzt3p4V/oO
yx5XpgcjLELiQ6kO1sHFk1UGEt2096O1WX0w/n4I80k2xF+++efv4ftYLcse4emDacfNDI+IeEmn
G9M3om5juopneMWuCDYg9nj/ZVcdxeUwZ9Fn6CISxJVanCXUL4Mckmd4aonwdthuscKFhLiTy/so
JAc98aBQNY6xvCVreqHDhTWpD1UJxb7W9vRxhVSioAv+5Hl/FJAtv6NvPWXEbAsb33p2oPifwNWg
8VPj2ljAOun021Ld6/L7+Xk9CVZHITnciAcpc1KT3U2KCu7E1UViyf75EKevd0cxOJiYyUSgJ81i
hIkBHUDXCLWN7eOIWi5kX3XFV66TvfFHu0bjwKGA7uocLx8h50fkS1bng/ocOV5+SVVXDf7ptoU6
L57BMhtW1GXI1qz4l4jml0OM2lDTrCyxhiYTO6S+apApnp9e0SrlUp7MmmHMqiGCon6DBrdrmC/T
/AR287VSq7eroQhuBadvIUefk8t2RimLs/VjyYQpRGLDf1pc4xLUyT+5PrPVcQZwPl6ljjZFbesk
N3R8yiqdH+WU3mj0fqa35yfxJGf6aMF8WPsdRXGk0rQ6FqXv4nCxar9Hyl0VD4YVOhOIVfZlLNu3
kjmJ3iVO0gk/Z1PnQCZtaryq6R94au5GFGSVqN2yUo+IFi4AF50DF7x/rGrJPhs8UANZi7eTM22K
Mejg74ROdN0IYsianp9W0bfj0CUjZTpXDmKOuv2kprvOUB/LohLsAMGRpLNfcfTttKasR7nFDrDU
LugXzTes+K6Z+n1W7rRGEoxJFI2DFr2Ll2Zk80iq/aqgaA/9rqWCjDSxA21+OT+BJ5Vgjtclhx/N
OjilYyBa51t9UBebIr1V8w2zeP9ov7a39gjGCXgvQU3ctgih0/aa+ongZBINmgeZljiGXmCKjRZt
O/NlE1vXNlmv8/YAiqhghgWYybsi2UY3UoPVQGEi/Cpp6mOX/Lf33c9tZ3At3TBeJblqYV4NV/tG
7S2bUHZNXMERSgIaNDuxqM6pSXTggwZvSN2SYZf0dZ3SsSzwKTEuWOwF8xKh4yCg1L5oV2jhQhz3
/NIxTm2+o3D8BRGWsjA/Gm11P0PXRJ+hJY1MyTF/9u23upeixp6bIIOAwM8yW517C1zb51oGN2ks
ByeQVooGgLV2dijNRrZtg3MjwbltiFowP7OmcO1MazzSSbs16zZJIh8mC4QiK/EtBb2MzjIYyElx
JwXtGR7seQY1BGlsN6acXsUEesF1pcAvsZTgYWcHSj7toMfm0153ixVc37UG9WqYdYgLwBhxVb4R
gijKeEEqmNg3DrPUjFTYl4y9sV2aW1jNi+bvxLlzPH1cwhmv45JnraPuZVCWxspt+m/68uP8Nzp1
dh/HUL+uCH2Bo/nA8BF0FdTD5kCz07s4ucQnaoz7dv12PpxoRXBHgFONloVWQ3VvM81M+TLW0QE3
3P1dEA7zrSqfbcJSLyMjXkveaBfpyfv5GCdTyuOJ4yG/S/73YNGjrgTP5CMNSSMHrwUdaD793R88
gZ2CpeOYHPDPVrYkCxxN9/qN8RxvTC+Ddqzpt5eA3xgHtvjSI1oeHPiDl/2/tY8FWkFMHb+/hBzW
0spBJ8nXsaJ756dVtD44lKcVaUt44Q2HhLUJsxKvdLGgKfp8lJMP38cTyeFgkut6vaDxcz+EybXz
TC/JY3lTRuyhCeI8Rezqm2QnrJcJBsczCCBn0VlOQdT92rkomLXwtr9KA5Bm7uBC+QhWz7QvQ3Rz
LdfnhytAfZ5RQO1KlwZ2i6S9GiRK69e95jWOuolhmDP2Y3Q+nGCV8qyCNkGfj1RichfygE5YkERF
r2eiCByKEOB7n04sQnUvI//QHv5uBByAwJGz6ilbhXoMNyeaXCrrzd9F4NBjndc8kSpEkPV416sw
bS0FYzhZnT1a4w4HFp2e/e9Xh4dF4vc00Eovvqj87JBC87rHg00Y6+iIhaquqERzKtE/Ds2hhq5D
ZGD42MUtNHNGO0znImBGCLLW49lCguLZdVKLHivYgPhr2nFUDjtUpS5ghg3Yn1PYBq+453dKNMZy
hIu4AEAEsOhw+AGTRKLYrCS2qu1GroxIho84qd8ybb6UkgRWXHHwFwtGkfkeamQ4EKImWPKWDauH
7CFttn8XgEs2DG2UdcK+WZ1nd8TQr8xWwBM+vyIxBi7XKB05nuoRY+iDfC89xxfGBpY4Fx14HP3l
zHgcySu5FVl1sq3022WBqBxY2CSRDIXl8kt1UJPmqmuMG0ZOPz99J6/v/64+hOEwo1TxoAWvSCQd
5UuHJ8E6vbMh2JlIqH03SqBpethJ9U0yOYKV8ZvDTLNsHQIsDiw4v6ZwndNI5QD2yN65a98IbvCt
l/ggt3rkUN+PWwiYCOuSJ/zTFRUG6v/G5MCl6HJrbXpM6tQal0XXezJEmCit0Kkx+aoDVmHcRlXp
7GDgqJOfRnxRK3cV+hpU2HQP8ezr07sK/ay5KV+1KXRM5300LZidbCA76uqKwcwec1Gl4/RB+Pmr
OVwa6kwt6gQzJW3iPexsahfvFEBEMLTkb2gU0Hb/8C9Ez3Onz6vPuBwyDbTRnUKLtX1SVqC1JO4y
C3avaGQcIGF997FUYWQdOinq+EBHHQ3/u7zTIDf4fH6pn8bZf0fDX1yNjqiVzoodFdzKB+cmW+0n
TduloyBtOb1xP+NwiGQqsWbaA+IkY3O36P2OrnBlWAWLQhSFAyUNFefMGRFlcKqf9qq+FUZUoTHl
/Jz9Bvs+B8OhUNekiVozltPyTTrEF7hfxhf5Dm+lzxAX+glV/kP9koeihXeSH3u0Tw0OlYZYVfLV
XtlzEQiekbVhb2OLtzzqG1F1TzSRHAyV+FTdzJ7iOnt+onqEgtttkgqoN4KdZHC4MymF1cC0R9sP
MKdV5tchufvLD8VhhCTH4Iw2LIvAAxtrOn5NHwbXiEB/MzwwMVCjRy+pMGU6KVh//KU4jKhxusct
w6Z2de1I9aoXOejd+MbaGwF6iu5HdMni2VbamsH5EQugw+Cgo4/JFK/sfLSzKjTtq6R4yMdxQ4a7
rNNF24D9sV8P43+3Aa97oLbLog+syA1bazha5xsrjnzW9qZ5TIzT3rZwuQtXP4enIFoqEgcSpKLs
VDTVPJO0ceA217Lke93pwzvzLUqjbnXTy9lXWq+FuDVKmFENSrLoCiiATl4CQWoHbUgWFlkxb2U5
C0f0DaqdvWmm1T//WU+SdY8W1Ifn2lFN2u7rWjMopnoK01utdtG6Ud1rzz3ro098019BBfSn8RLC
53iZ/29XtM8PzQFPP6xjbrJDQqJqtAwwhmpvBQMULFxeHIVUtZoQsF6wlso3tKA7elDdmx51c1DS
0nvoWWR9WG9VX/wuK8A6k4MhCi8LO54wuoYqT0ZLLrNxcIn2dn6EArAzeSjS894oWJLlmCb6j2hQ
iJiMoggc6OTr9H9fCXcYR17Dwvq7Q5xve+8gUOiY7BDP02bfoLlPNQ5K8e2vJoqnfeZKY6sj21Yt
jlgkV/X3VhXxWwRT9UtrOx5XpIR9DBnuHM0AnqX9d2cbz+RsHW2dOhYhMxS/IIWviczhTi5bmFhC
cF1XdZ1/1hi0rNMsCXmooUHxmWyl6ns/Cg7Qkwj/GYPPDkfV0OeOvdM4ceGna7SoaLuzITADQxuI
bGXJjWULdQdO4upRUC5VzEmy9sbIBoZOX5ihwikTKJeFtl86aELzkltU3FwohDh++XR+7Qnm1ODy
R7myZ8eOEboEQxP2MXg8oG4l2kanE7mjEXL5o1RUS2qWH2C3+KoHJahdtXGiKmC6x+dHJJpMDrrn
OIWrNJFgP+ngXlcv29HJXR1NfUsjNL9gs/NLPnA0LDa7R4eUXtUZ7n6YveKyf4QkRmQFy24KTOgQ
pUIZftGn4lC7Hwd9bVkOLpnkuhhNTyvzRzXTBfN3Or84GhSH20mX2VpSYlDNM8WLaRXJQQ6iffnc
o+14cBN1N7xpj3kI2Tvv/Kc7+VjrHIXmAF2toDeEkqK2zzq/QzcFNMC3NdQNIGqFgl/jJo9ghDqR
tEPBpfSKAJ53T8LdKJpnLqM0J0iQNxQ/wtmMQYMj2dG3/3SuloyiMUXykwXvs/fzYwcp7fxi4pNL
WOWqdksW+UAmA17HKELD/3M299CmeXUWGCXX68Pc/uwlCCi8rflLs3w3YWSub/Xeb5NLLX1Ba2sN
TaM8AztnjoOkjZGJZv5MezSn45JbuHp91ZItNKzRuMkUb4AzUhJUPbms+9YzygHaMbEXaz+rCR1u
TuI39IZCJgAc0bLJwz4ettOU4rWS+j1AuMiv7eRVzfAOSh2P2KarKk9Q4vFHSDnANJrSq6Wlbmnh
/zr0k+JaLaTOpUtnKaHbUKCLdjOSzdBeNtp2Vq77CX8AHR5J96Ylh2o+mOqdYinQiICuYTV6U5/A
fCGG6CRcossxILUZGNBNII4O/vpDknVuZtUvWvkMYn28oumnuJfMEsR0zNRDm3d+AhF7xXpX5Nsy
Q73OOMQO3STSu2MrQUUechAwHcgq6qkZ6krv49ru9ihHaBCeqMF1mlQPFhSupv9Iutxz0H7XjODs
FSPMcuG8Rc0NmZY9WWyPDHMBHaJ8RTt5HJ1fKoIFyl8AFKUgltHgjLLV9ELXY99UnXup+i+8qKPN
yGf7KoROZyPDPqhjKB7Ed9ZykGuY+l53NsQ0nFWw+U8ycI/jcWeE3li5ZBuIZ77SEJ1beB/0bR/S
SHf6Mw3QnyGuLwjOCpM7K/Q2N2eHQV35iCdQGWKPqq+Unh78Q8msuxu9xr05/pbtRJIDJxOyT6jj
0/9ep/a6ygjdQ8pTlRfXERXVRBG488IyG2mZ2eBkfD9iPhBdUHs6Xbo9GgN3UkwzVn08I8J6g01j
ry7aBaYtmmIvjADEHuVn/IJG0gthWUg0Mu6YsIzMQnsK4kJ65W7EwcueIS0v3io7/dn4gzu3KCB3
JNRzWhnoAcORWMrBtMa+RQXZs2gu+UvAamqQm7EQghVuFtS/75lvuQ4muAZR7UhFP3P1IJpJwfrn
bwWtZjrJnCOlqNYFgkevlP4sFXKtl6JAJzmPR5ubvx1YMUn0osHwrEN3aYUw5A6TvY291Xl/QG0X
ZPEWByXW1GdjLGFcOMz3dqp6Bp408mI/z7lH8/shxlteOvmTAh+jzTo9ac6bCY8AqXIOc1uDrDhH
tUKD1kJL4XnsPj3jlqHCgsJU4SHzNWNspUGyexnZ6bQubmElbi3hzEVNXe9E1sGnOR7qZyxum9By
WaC+iuahpdtkaG7yC59snQfpTTPANK+/Q9h/e3507Nf/mg9/RuT2SV8zAdsJFIG+tcMW2lvSbPtd
EXs6hHQ7+nw+2m8y1X/DfaSTR+n33NRjM+sIV1w20q5FM+M3+bEJ+6v0qgtG3JiqCFxJApVkqL0K
63Cnj+HP6NytDXq5xCHpRzMhRTfW1QDZzNQtb4iPxOEnHGtwdoDRKywAiuJyV7Y6KVspNxFXyaQN
bIrxKBUfsuz7+ckVLNQPgvjR3CITdaqYtb1ma7u1sx9GoboJnN97S8CMFH5FBr5HkUjX4CkNNjyw
NUIZLDZddI33+5m5e6NlwDMMd7xPk2jw6A+obwXnh3ka2T8/Ipvso+AjrQcjYftxoHB3k19qQ3BI
ir4WdwpnZtUosYo1aqp9UIw/mtnyhkV0epy+iH4Og4OVFJQVeyzxtZJtSqHIi/qOh7lU3fKe2WCJ
qkm/uah9xuOgRYutIZXRrwwql7kzb9oA4mRXWQ+zNNbP04fTz/4FnaDQ/Nwbnv6u/Jey3Cey8T09
lU3aEWQyFDDbedsPoSP1m856+qulwTfqNE49q4RgTrtODaCo5put4LMJFh/vM5etpU6sFMNY6vVy
VvOtUwoiCFafxh2EeT+QduixvHPnTpmupelBWQUhTlfqPz+Gxu1fihsRtUkvo5A9BxIKV7BWuS3a
HfE79OyV9xDrDMu76ocKYycRdojGx23fnCYysUY8EBoubL5hxWOExkW8Ky5KqFE7Ue1DHE8YlAH7
mVOO743p2p4WUo6gPWRRIJGS+KmXdj4K3EEc/if+x9Hscjt7IQqsMzTstBwX2b6IWgp3QPJ3IKVx
23mgkLNqMywTS4d+YAudQeKNMLo6v6FEH4vLDjRJbcu+wnJX5yzKYaQ42N22pj/+Kgrf7pLmqqap
HaIQfdkq60XZDfCPvzkf5Dfp+r8AyLe7LKNhVI0OcWd5B6tbr76hF7af3U0u03uHS2TiSuBl+Oej
ss9wZuHxrS4SevikSgMiOYC9GTIj6rRcle0uhda7ZBhe30XnA/6mbvs5TA4/8EalURkSmRjm+sj0
lWBYBzmnBeIMogZFQcKhczAyStAbHQhb6BYW+rKV9MZtQDJV6ofzgxIF4jBjHOI1USYsdqp9b7sf
paS54FTB5/J8GBEufojVHaUWWmZNCiW1jEbP5LvybFMP+bffbFTNHYJk03jJK1QQ0IOK5FS0UgRb
TedQY24n3OwajFF3Yk/ROs+qfia5QPuG/ZFzy5FDjXad5Fwz0cWe5KixyWhkza5IPoXlFMUiTqto
QBx2lI5kY1tjV1cNeCBzi7uTcrGKrJdEeQ3//EPmlM4Zy6MsLfGySo6G6XGJlVCFrm3ZPyzjm2FC
aCa9WYvehUew6173VbiCpekYY2S0EPjJ3qaifRWsJUGmYHB3DU2XpZFagJsaxg7bCvLN8vaftmVl
RwMH1XjR9UbwcfmHIUnK0BHG7layLLkEXkql0gVO+zoPN3R4EQyPwciZlWRwMGMlalc0XQOCPprv
UfyAreImhS4LRBahjAvWiuilQXQ35plFSdsVZM0Rsf1pR3IKV58sZIYO4BR3e/VPzEFEn5CDHWNu
pXJmUh7mlea4YFDpHvuCk1deQlBlQfLwBy0Xoonlbh9zPjSWsiLoVNjb2mndVqn9Ki1DTeq2eeZE
pH9twE0zJwkla4hf2rA2K0UyJqKhc2gES6xu6ijWUkoatD59a0WmWL+pHf97ThkcFKEpp0vRNYNK
AKSEg7mCnyBrLlHvmD7LG6pMr2L9wV9PY1XVFEVBE5zJjNC5D0rlDq9EDaEHojUubIrcJoe4NDqC
Ctg5dNrsKr0syKB+ncivIbnP2YwUb6gSELdO5iunL/Y5nMf+33vxawzuYxnqWpVSiRjWIb3V2ZHv
6tBut3YokEOfQfjcJhoT9+lUm5B1yBGvD7TRw6MNBL7RFWREwyMk0zqoton1y06IonwdJHec9IVW
xSkTZiKKc1DVC8Uqdyal7qoMeGdE7QqfsSWTm+Y9bM7hSmtFI3hO+aQFRMFj0ghp9YOtmYHibFPF
19D1WNJbqYJmbJNBBboV5Zu/3jm+/OBfLqN9o9H1Q6R6F2/WKxgpQTGGeqzlRoT8J7DxayzusBkn
dDbaTJUUDtfBsIW5TOumuzwyIhNSSP/pZftrQFbdOMqUFMORNMhA0oPe50GLnQNXCxc2hdH5pS3Y
sL9chufOamoDBH6ta+H48S1LNa+K3ylYF/GQRrWQdHMiff46MLb2jwZWJ2aS5uRDwhNC2ndMV4je
wODUJ7H7/8+fv8bi4CinXQleIANZPM9VCUwQCYwMJBrOqeip7tfc4GsoDobyCpZfi4XdU5o9jKXB
jNci3ZG3jZVcqauoSnKiN+FrOA6RCtggmqra9wez+lHZ8s6QLTQAab5iUNeYL3p0Q8wKicwsFyyY
Eyn818gcNuEKDEuECQPVo/4N6ARzAnhHs8ZF26cRuAjqs3UTX1s7Y/HlTfl+fr0KkFHjQErGE2HX
lZl8yJvv1Oy8npp/Cfb8ZRlO7DLMApEGMUlUtOB7c4Njk0YonYSaHTi+qJxx4qT+MqX8xVmV7bLW
NUwpe+eKbd8KGae7cE3HTa8Z2ud3ItqqCND4e3Nvg/mWazbFLTbd9NoFapRAzxa+G9DO8+SN5U+z
YOkIsIYXi1AoNaXVwc63V/SEdC6IHB76rnzFJD6auJdKSJhlIPk1h/46sRzWzJk25GmHiZ1CmARI
H7pCVjAlaAo14fcuFh0VDZEDnFVBk7LaY3m2wRhAvtpTjTurDZpDmcPvJYWKoxaY+aFU4dToFzci
ccVfr/Ffx8uBkNXEkp2xIzyGdVetXsbE8Kq2v8rBmTu/D0Uwzt+mVXPqkOghVNfhKWuBI1mJ7aGB
/zxVXttkvpwrYa5T3zR+LNksKCSogrP/w9v+6BSZq1ZOtQRJPIH5FC1Xr6ztbZ9X8MO4MLUbQyFh
Taygod8LSAuoBAqM4NZMbeqTIg4lsHgUAFehFC7plzCzrDCjEBc4P0kCsOLJmbNjNZ3JUlPqNJFd
qeFsCBrwDMGxw1/Oy4mYWmM49BBnNEB/X2+SW3W2d6mh+5AnHWGtIkESsevodtVzGdp9MH6UqVVH
jon25LqFC4CxrrNXQ/u0mTX4Rlvu4NxpRHrJWwlazJWN5iZJWqH6WGcHu1kyv6qW28SxtZesWG7X
uLtNKv3asOu3pmYkf2VfrnBuS3NfJTcWuW0Jyt1m4ZbGd2d+rMen2XgqlKt8hrGduUmVxK+R2+Tx
Jp53pfXuVA/xeOekt8t6M5HXrhEUdgVfha8bEG2u4yVP5UM3K24CBw0KWcvzH170VRguHa1OdYXG
g7YC6WrDdi348VGljBRNu0yKxzwR7UUGKmdQjq8ULHOuJLNTyaAifZeMN7V60bX38wMS4BpfGljy
3EYtHGki1DbgALct+sYd+rsJingLDHUTrLHzAQVI9qFDcjSDeCK01tLG1nGaKXbj7pK08kUPqoLd
aoJQIijjO5BmQ8qGVMLXIlfOM9TdQ8mj0Eta/0TvgX35c9+KrZyjcSnF3LfGhALoEMIzK6jC4Und
LmjcLgLpur44P4mir8b+/SgYrP+mrmkRzKLXq3YXK7u625sae8tYfbhwCeBO9M243KwcHVMpFSyS
ejaj3Nrj5PVRbHErIqJxCLYwTwtFjdVscvbFKlps6LIxJSM4P3WiCNx9z0yK3JJYSiZr1n076rfF
JILu8yuBpxJqDSmdtEWaaUP6fXyBA9eQPp4fxInS7Zd8gG8YShRdzYiNBdB9W2/zFd/dZXbd9GK6
SK+g7xtHZDOHzk1nohMtD6tIBISiaWT/frQCKyvtS1nFNFqKHhK4rzltI0gFRJkszxocGgoRFYqa
E8vXx332jVEk4RHkL/sZguSiIZ1e5brJfJTRn80bXpSatuaqXUEi17iF+aplo+9KvSaLIzhDTm/e
zzjc1MV9ZY+zjDi6bl6tzYDpm2GQBu1d0/ZhPABro1Ww6D9eaX9Fp8+YXPraW3JLmx5HI1M6HmEM
MCGtw/sxXArAeC/CJLQ8GSms5ZlIG0rX2ru9r4alvz5VDzkUypsABZiGud5sHkXvNww+zv049mGO
1pIE5ma1VB2comAx1sLNNynphsYdSFWgO0O1aaDXQyXqZ/hNpvk5JxxixyhpTjqJ5UPSK246UG8e
ypDU5dZJZzeBVVIGiMs0C61pjWsZw24dLqshB73uXSm3JUwJNb1yTanIvGWV3QQXH2Lfn9/opzOA
z9/IAX1Slf0IQg22WTw/1Ga718fnlGYCfP/NTvsMwwE89D0WJU4Qpg8mP3U85k3CVAlkqGrtp0j8
ZHc6j/q/gCovkdE7dJIyBQFTLYsKKJrFTrvv4m5PEuu6EiYd56dRlTnQ74pJMiWlxj18eJ/oZdyi
t0hXBJvsN7f9z0GxFOF4Hcc1aqISonTPjBuCNzXfKlFPph4Y3TCLaIRWbr/JcD5Dcm9JZI1naoGj
cYhHaf8/pH1Xc+O60u0vYhXBAJKvDMq25Di2X1hjzwwTmAmmX38Xve/Z1mB0hP3t86wqNRtoNBod
1pqtna5OfqmmLus0V1duGY/WKjxMF2UeUUJJFHL5DvgSLjgy1VZNns7YxD6dT323B8v23XXzlxim
pgp+axn/DQsVfmtpt4n2DNlyxfswXOLZG3Uja1O/7pk1VXBEQwO20ZTAEUVdCrgJjPsOdzPbddNN
OB07SxYKX+irWG7xrwUUPJCdo+mw12Ewna8cnc4rtkvb6jz74G/mPj+Ur8mrvKXy+j2HHNTvZgrk
0lxLMH15VMpXA1iJRaF4uf2Tqal/ffdkggSvglm7XOMaNq+fqJcYaBQpbzgFYFcnqc1f6Kr8bSE/
k6pnJy9razC7G87iv6aAfu9BWK94hmsvzZSPxioNloJYHUiLB5IT8Hk8z+RSPWQpm3ACWjVdV2DY
q/MO7J7aOrQKf9I/yhJ9EOG+VtNbJ13Y9nK3qH+0uhTR5s/S5+8LILieokVQ0ZTIGoNBgz8DvNiz
TxTPe6//jiTOP+GXkqkueJ5+TEybVwgAp6Ldk3Q35oYbjz8s+96OnhKkhyoCbD0aek68tgeMEwFp
vFH4w3UTkzmIT598tgNTqdqlpS870HaHrmHeEE5+Yow3THX8AoSqLT2YfRZENnJGZYb2YWudzMnL
9c+QLYbgppqut+M0wmKQUj+FqYJBsdfrEiRn6ROz5EzPQY2r1sJE5FHJV1norMpxT7I1VF/9b3IE
l0TDvqJTWOEBxtp1C94QjRK3GDI/UkZJP6NMJcEPdQo326TFoo1qvTXKPCjB6VJWKDwW1vq6VhLH
TgRPZJJK19G/js7JytyqmC3mrXMz2y88eZ5hHGXm/Lou8MIIyG8H8vMBd7ZfWt42gGFEvlifAfFk
gS+SPynRu22jx0t5VW3cx2Cp4ZhSNJtnu5U4xIv2qBkO+NdMB2UNId6petpmubo0EJn1HiM8276W
AcZeLlSdyRBcDmhUCek7yKiZeVLTfTzUxx5co2oOUu/qe1RMt7n2jvZ9798s7ZlgwfMo7VA3NIHd
tEF3UL8vjXp8pdwRr3+TF88vRo5nwpaVPtvHSk8LzeyhZWrNAKtju1E5SRGhZNsluI8i51MULh3e
SMfe0GbcTWUtC/GXLf/jkXWmyHIazxQxawCe1Qry6g3VXBS9gVC7N/QqIFPtO9kd5cl6rpJtk48n
MHP9m6N+JlzwKkM5jZZaQLgaDUhc38SgMetGfZX0UvroZfev6Sl4lTxRjYxHWEuQ8z0vHR0Lv0gf
tNt/1lt1+RV5pprgWnQ2t0Arhmp/NYQbQQ6Ue7CKedUxfdUPy7Bej6rUALRQDOgE6jfwBkh89gX+
Ajibr28Qw5+0Bjt8tdRM2mAIjGf1hsVrQLMBLQ1tXr0H7loEQ+oKOd0WcxJLv26Peax/wPVz0c+e
fYjgd5q0BX29gQ/RKzDGK27SbqL2F0ZqXZ31WzSvy6z64h1yJlBwQlNsGXGKgQjsNpgawtpjpzz4
6+2KfMotAXSql+5TKT6sTFHBB3FjJknS50hZ2IVfOWRNlcy1G0DShpkX4rFXyBAzLz/1zlQVPJHC
K0Kq5cm8GJrxvLDaGu7gm8/yF8LlVoAzWYJDcmaqRtbwaVDWB7W9wke2Y8Hcte7Q/Qr0RyRG0P6v
u3i4r2R5uMUZXDnBYqhjDEk1Gk6GV5hmBlZZ3DTmxqBakEYEfUr9GFy/T2TiBN+k9coEmCsGcYq+
7Wzbp1MazCnqh9qPmkaSsypx9Z8rf+aGLcdxwDgL90TsZpO37dowNtf1kR0JwSExG/2rw9IF6SAA
p9Z92ax4Pe9YL8vPSq5GMcRJYgN14gmqdDTd2Gru1g7d22XpX9dn+d4r5vDpgM9WLKmTphxniAEK
wV7JnwwVrXKYfh7vSI42RPSxJTKgdZlmglex4rHUTA6vopTRjWXdJHpzaDAye10xiSmIQ4dpwaOC
DpBClk66+IGZoyRUkpjCJ1vU2dIZhVVOfDG2hikPRL9hWrrWR83rE9kDVCZJcBh0buYScGngnSrJ
nZl1myQ8ZUMaZDLrvhxYf7mmT7TTM50wU6yRbhkLAVrL7C3D1dQvD/Vyr/2T6WqJo9cE70Cneoij
FJvUxoo36anXtuGeDdm+Ap0XutT9kSTb63Yhi6w/sVPOVGztNE21pbYS687KsA8lXvJhGrlMUbcG
u7PIqdJvKP95XazM6AW/EfVFredLy3bitLdxszIrbdeb364LAQP09eMs9nayum0N4Hmg/jbjHdZU
8TGy6bNa0tQ1hhoUiHkJsB99o6U8QSoTPgw9DuHKjIwOjYQGyEqqJN9VOTW29qQoXh1xYDg55eTF
BQEofDNRP8ntkzqiRYbPqerFMfohujFHlktJx2CmiX5guX2bVx0ktOpOM9vVNBx5UQH0enIza/ku
tGmBI87pGq9wsiAGXC4qEj6J7i3k+vWo2pjjyYxsd+xu6mivTJEFKJrVUD3GRAOuS+iXFUBpQr6L
tHlHkXLweaipuywE157Sjuna0Kq9ZY3vY3+kdrWay3VTPs35Zqy7R6sApoRie1W0cE5txo64dvia
Al3GRpxhFDnkJh8dTX4Wxb1dvXQLrs3Uudr03iflTQz8wBrBlu1UoNXInG1I0Pk+pCr6ZSqfNgqk
9b2Lho7Uy5M5D5IKISswJcHLWKOMUczdTxLPtxVrVpoBJC618g003lgN5IbWGORR/Jx2xh2n3MI6
9bmr2spdCNDm9KhkquoaSiK51i5n178Ovjg/Opq8BBfsct04Ls2DXkMLH4gzgR/IzBWY7CafbeSF
ComT1oWroNR4iH57SJ00ekMadmOPieQekLgYsVO365qqtZd7lDB1E8XbUP9oeFA7bNWA0YSokeRW
kB7BRecz/1LHTaurFiJJ2POK/bB6136ubxR0sWEIZR+dkECr/UQa18lOvnBHjEP7//v5Ux2QpRF3
efoLLbybHLwDEi8jW9LlU840THiXRYa5ZAWRD25v7Z/AapkPMBowaMfqVltlHyCd8bmHbndZ+Cqz
GOHGyDVzyKrlMW9OjssBA2UbkgtCpt3y+5l2Wcm0MNVzFKrbx45h7li5dYoZeAy1m897tEavri/n
5ZvB1hdSSd2iIoKmotmjkZfQqG85nCVfE3IzlpLmrf9ysX9JEdaNMDqihQ33jwHXuPsPUZxS7HUP
cUTsSpP3lzMFXwKFZSwyo03nBo2yvRajsfHeKp+totr0/a4vmTenhRtF2xkZbD3LgOUFaF9VCjUt
+wbh0m1pYtF+eTAD3jUBLU2yc7xxZ7vge/ikx5M9mC+bzt86i8A7qPMWRovq6zGPe7+kfpapKHNr
QdQ8sQrd0JYSXLcd2baKqDswnaJwFrcNlOnh+wLgu+Dq9YPfF2uQHWdH6b5ePoBfOgoum7WE2GoG
iSBB++idtRaQDRig/HBaqQv3DuAKpRC6kiMiYvDMeQUot2qJSvVsNSkA9EDLRC7J6v6XFMCXZoLj
5olWN80y7d2vUuQ5ltxWFyyzSvLKsmwRBWddtWVodEtAX5T9qaL9jdmbknvo8n3wpY3gpMsuN5G5
xpr1RnYscnYT8lsl+o7wV3IdyDZH8CwKmxHELC/i3EKf0lj7oarv2vDxuqXLjpbgTpw+1Wqjg5Ss
fq5AP1bZ7a6e6DoyqrUxPUdM1pUnU0vwHaSsYgbOJbwfh4cZE7wWp+iUkaydxA5EWriosezSWWAM
Eic5quN4EyvP19dNooYt5AyJFesLQjMcRKzeZgCmIWPk10Axui5GpojgFbrEciLKIMZBtalyso0Z
NxKDlolYnP3ZvZxw9ELHC1aRaerHuQoP+v8dp2hJ9P59ZOzlC84k6MnY5/UICVMVrSL+kVWvxA49
Ov383xZr2bNzOQPniHWx6yzkB+DtbFUpNpjMmYmM3IUD7NM5gi65Mm7VN5BwOvQeb6LIOgx08JIC
ievopVIKyS5J3I4teIMZNPBWtBQIOqqBI5AFKcNVOKFmn99dX8XLdx+lZKFwNB3rs3h9toyd1mt9
qSAMTbfWixGU62XoOvyIgOL+r6a8YRxn0gTjMHgb1jpbUhVLZiS/J24UkHvlDVkS5pb+tMn/Tf/P
mUDBSjLLJCZbhlLsit1UlIMQ4F2yghedw5kI4Y6YgT6DbCY2q0+Bb9xmd6xJH+pOPSQoq2aWviNz
s5uYDvaB5oHnww0BQiyt900bgn6yfLz+ORdN5+xrBNNRc6UqtBIKj63+Yuf3zrCZ23c06Eli4eV/
/kh5nskRrhKjsTNg5S9yovlksG094pU//cgnw0/C0b+ulGyJhWsEZJ2TGc4Qxph+N3XPkWM8tYWk
ALjY3hWNxFxxSBMnrZchyq4cN8ZouWZtSk6bZNHEPDGxi5maSw9Gwps3q7ipeATMmCl1B4B8O9Wv
66smU0i4TpAfrlm2wIFYCt0zw9mkhuR0Sfblj/Qw3gULq8581OpbsFrvcv29tmSTezIhi5pnHipH
S0zHli6exKy+cyu/6wFCY9uSrbmA9vybaxLRA0w7BIXuQObj6GzrrHZLlvlIUBW+rTkZYJeH2psB
CepW1XNeZp7VN35O6kPT1246oUHa1lfdGIQtUAe5kXtmnPgOKHBj+hHT3kOR3o/CUx3d9gCU7xkS
VnYhLaDLdlxwRU2ljwZfBgeUAqgLmke9Hu58n6AfPYz9pbo8SHMJshtETD/biVPRZjmc4yok6+X1
tHTA99lG9cEEcpQOj8qUFDwPGRN7zBbPswysIif4FzDroqOduPHGkLZcSlyqCG6XmVVFCgdRAOOO
b9DolNbFymA26MVkeS+JgxAzz3PX1Jm6xMvabL9O2UkHzUFlpPdFnh6p7DUg0UvMViZRhDmWHD0j
ZqJ6hfqaAMAKGWGviUtJPPNZxbniW8UUZTVjCl1dbqUw3QzBHA5eZ2+6aU8nzQNCaI/qbRR0G3ON
NLfO3+f6OSK3TnjLMVfpvGNUz3bjQGZJEkMSk5qOhvTwtDTpTJhdK9Xh3ZIhPktcl4jE1w1OM7MR
Ekqi35LoHfx3J5M+XHfzsm1cPuLcP+opMngJtnEGwCMSmECqzzy1fnU0a3Vdkkyd5UvOJGVWUlBn
2UW7bF5yPO159zq0EnUuzw19RRa6EMGEFUPTAo+X801WIZBx59U8PRDfebfVTeHHKwd8o1mPGQdf
1Q+p+TjeyLFkZLYhOBlA/08hKpLYuQnwoD041On6+mLKJAgxjRECy8BUIWGw+4ch7u+ceHNdgsSZ
/IEl0NHexAlHaB9rH2G6VgBTWGvEt/ojk017XTYNx8RQEnFsVXwhhzn6PgzUbFGObn6o8zrN0LU9
y87TZVP/kiJENG2SKzUtIIWXzh3pfykKWtCBpDzLoEb/y6X2JUn/3dRDXutJGiKoD2/yW+Qedwvo
jv3R4AqVZ+aWrf7TO34JW0zl7FzVZV13mmbOxzJ5UdLMLVMS4EUbxI6+VorRz8oS1b6n69YhVVHw
G5VThCEpYB4twAJi7TNZl7/MHvF0ey9v2Lls719KCs6jBXDGgFZ03KJj9xJGxckopcO0MvsQXEeU
pKpiLbgAbUBWUYkJ/H2CssqIbqAFN8njfoJLxkIXuLFLd1SW+1Ql+yg4jWEweRup9gJ+CizzLZrJ
caPpQbWWDYFcLjTSr8UUnIepdZllhDgI40d3IH5V3KSfbnHyLeo21sLdvnYkL77LfexfQkW+cRab
U90tfQbGGhUrbQuGjST4a9oxzlFivZETo10ePzmTKWTeZqqXWa9B0cFzoCcCle7QYnQg9MGrp//S
64/BL/1cmqGX+DORdBxj7ckQp7DWCFA6KTE3Ztj9iDXJ++m/3HV/76M4z2kas5kosz5jQgHF7T7x
s/Zb02wt8zFHj0CUq37FNkaSuJke/+iU/meYYVSDt76amLvJSoKaJ/d2EXu8yL3R6FfXfYRsFQTH
lMSzFmcDVr+jXdBR+zAx9UlRdclFJV0G0RWZNEOVFXL61RRUiW8e1KcIdJnts9UFDh5Tm3Bb+2Ng
q7fE3iv17bScKtmM5+V035mxCS7KzCKdzwubZIqSk2Y8kvCgFbth0NcVe7G1H6xnXmwAU276uL7O
Et/oCH7L7rShqxfOzKaIPigzHxn7dl3C4nquXDGO4Jr6yqrybKHjno0f9mzutRx8QHbml2nyTGLm
GVb4r9IpX6YtuCjesdiOFiqLkMVvQ6U+xbLsg2S/QJL9+73Z2BYts2W/tDz9aMZfaZ2+OgCfYkl/
ClX6oNBTBOwtvfkoou319bx+Mog4vWAV2tyXC2OjgfSpO+o8drX6qDIZvMblRoi/bZKIJOcGoA47
7N58tAbg7oOLKZvBf9M4nk55QB1vSgZvRLoicxw3H9HYG2YuTcd1D86pDBxQcup4etGWLMdeaP+I
TmzhtKIMpuqVhqwPpgZdBHoPk2ZhtnjACyRuzXWlAzOwyRTNi3BNuR3alXpAV1vzWwOALqq8Y0TB
Z6Bma0Ak1j3NOFAzIFs6h7oGgwOgRkDgAwua7ozC9AtTP+g6Bqc4WEZt0FwhXaYZtV9wxC3j8KJM
xAuBtNMB3AjAcU52a4TADC0LP4srz9DDIIysYGi+meyB1qPfcMuz6qdIK3cNUCiGunKddN63Sujq
6UkjzaHGOFyflRunbryen3JyKtmxNl8ttXLzYva1rt9WvAg6JgN+uBixn62s4IBYoxq6aiLqrGO+
qqvSi/NDHStBghVTqe5et+HLUcSZOMHtaKFlOQCpg9t9QbeSPq2AY4DpTgCONYGGKtfk5+ixkUG9
ysxHcEW52g7mFOHUVk3+3vCnMJvv4hkTb0Cvu+/aQqKlbE0FPzR3o4XBw6Xi1ZXA9a9cbn0fTe2G
8EPfbyQretEtfK2oGCIVlFlOtQw1pdsB81Rz8J8ekfABqwvM3lPkdTeWxBldDHvPpApBUsiScLKW
AaDY+DGp7HEk+VFHHVkz19f1k6knvL9CXqH/cem/VAz2igGuO0N/TmMZf8GyI3/cVWfqCG8vZySs
KZd2DI4xrYG126yIPDuDdaLGp8K7MUAeKOupJZt21IDxdSJh5DkdOlDNbF1VdWA0iCHGyrcY966v
gOzbhIgosjtD6Qi+TUmUbyR6MhW6YXOEjs9fvXmrVLqn5q1EpsSCHcHfVkbc4jGKVZ9axNuV4tcs
PVh6dWgZ2m+/XVfwYihytviCC6oKBeUrBQrWITmGk74zJ1tyImXmuuh79tw1WNjEfNnfsrSeaPRY
6fY3Hn6PpCPXizleMyTB0zRzk0ZaDEHRd/PD3mWATM0OKQi8QLwuH8O7/KBeUM9BJYWyogiFlbcj
ulWtsMHzbwj6x2KVrZtAfVHWKZCkzcfr+0Q+6Zr/0O5MnGCKZOxqjPFioDykToAapBclo8spagz6
OqnR81rr3mTsaDkBTTHzSlq6dD4lDMyRmYMek9idhrd0WNeYZiXVxqi5p+LNnNqoWgJiHPN3gZWk
XqzdTk2Bssdb37+gzzxopltl+KGampcms6saGL0ZwQ3EgbHWfo8VPFvKwBwjj2nvhrrTo2ejf8qG
DUUNSuv8vBr9JHpIy+MUJ16u3XD7m0pXcRo4434030YQ1zXqczYeiL010sQbnSiwutZDXBfbu1n3
4YHcTvuFiqsXRTkuqhIwg5mHQNBP7GQ7xmVAugeLb40mBf2k5Y4GcXl4O6thoIJ+pMhedXpo2FEF
XHyOnOKI+HcEP2ZSdOsZo8Q9ORnkaUbfQrZvw4cBlFUteeQ2Gl1B+gnobLdsQj9rpm2ZNAC1S7Zg
inNN+sEHsGoVFagLRrdaaCkbTD9Vt+V8UCtwoTR3WX+btM/t2Pt1RjwLWJfFBNpU3X4bu8blHGN5
IJAweIFo6tVs7+xm9HuD7lhxPwDzt8OKAHYU1Jlhs9bsh1oD8R3VVp1Ze7wBVbFmuU3i3A2tWgBY
7jVFl7Pd225Ypvez0u/bEkA1lmPWvhnzVysLf4ApdLOMU9ox2w46/sLRKxSKwuYBU7vP+qxDkfjn
dcu96M7O7FZwZ0lGc6otaQRLbTZlrrmzDbnOFAzqKW+If13a5azFmTjBoZl5jmurhrhcibxqawTx
CtMYRovOczd0l4TeP+hzWG7ca2dTcHFJN5mpuWDidM2mPzTHEIw00BZbBbRm2bv1YkB1pqHg5lih
OjRdulTmsXic4+85nq11uI77yUVg4HI9kzhwmUAhpIrRLMnNAdphqNPPWwAaxGAkIzsT7+OifVK1
jWQPJcspQq4pM1YzX1KV4Q1ZLVwE4cbaYTc9+dZdDHG+FpMKsVRmZ7GhLeYSd+Yt7ZinzvVrpL3/
jxotV9fZHdhSikEPjtn7kLw26g+9+0HLV54Ah1b1GOJGEAW6VVe46SAr4lyO+s80FMIrC1AU3Fo6
fmIA1bQ7stIxg0v92XRL4oMktwcQkHxI4eKlfyZVuK3q0qFRuVSJSfHalvc6DmDXaZ6hflxf2eV/
xJNn6kS1DNtRiW4JJ4+WANUsSyzsQPMdMUGTzWNJPHZJlXMRwnmbk9jMWdfjrWT8CnXVy/AONFsM
Y1qyuUKZJOGgkcTO8qkB2E9Z7DNn71SN64xPpJQCJVyy+jOV/mihjPsubHO+PMFeWscMoioqvFhN
pg1h7U+zwFS2YW7TvuvWWaEnnu7kx6xHnl1pt7nypCMkv76Nly6J8w8SjmHUk7CzImxjav3IM/A2
soM+3oewHXA7Xxf12dlxxWRs4SxiYKem4wygwrpktzR3AIAT1/40gDWzjABNwweXxdlT6OR+lpxo
9cMqSk9XAKFp77WaBW1j7kMrDqjx0WonPY5vWWsGc6IHE4IZvULTQCZrrL14rZ0vkHCK8yHXS2Jh
x5bxEcW19tZ76HfghRjXYefK2aA+uxz+XCXDJKpNdccyhGt7UFKzK3iJ4gbI1iO7fqPlKR5uu1AL
+u4upDuHrzkBlk76NmgYgApmQ3MpSFt7VnmkxxSXavjzULrEybwGyH4sBBCHowDSNQ5/TBa6OYbH
vtVXFan8yJKlAS4fpa/PX34/c7imY4/FWAGnFlTdnpKZ7mgvQ2PZqm4qiUFd9LCm/iVL8EEmSQcy
LFBugIYuEHFEuwJs5v0nnw2wz/yOgpxC2t9PLp+ZL7GCt8jNPFUiDSq21WkEtgLD4Bk59dXaae6s
fHJN5Ykj6xLOKyucMGO4p6DoA0MzIARLI3u9fqoue5S/P0bEhi60idO4yXGA2aEsUB6aH0Nte13G
ZV//JUNwEqVqsKLQoXBi2S41AcrIpGNaF2UY6I61Lds0bBFGu62MMp4myChJ4rhqxjZ1NXoGo89x
Sk+MPYxT6tlp6CWRcWd3C4D9+EKptmMYRLyu7rJ/f5zAr08RlxQPtGzsgJlzzEHIWumnAa+jnmhu
q8zbsmp91jkeB0bndakXD86ZVGGRuWbYE+YgYFUxdR0kNwq+x0DQxgCE33VJkqUWGa4sK0+LETUv
hJVWwI0RvEiS1NJnG8K1JRS8Jg9zo6ocNh+pxQOLqsTtilbZARnryDQALmb6bd8UFSA2Z6CSVMgW
DDp3VYL3pROrr41Fc3fQygKt3+hsH6PHpB3uME++L4gJ4rFumwDDxm0Gu/VC1nrIr7pR+G0Gv3M8
7GJSuU2f7GxN9e1yQ4fa75C1H5V425Z6YA+PdvOjshWM/0UPOQPbQ5qd2roL0NATtHpxUiLgoRaV
b494c8/DrzLkqGzbiVcAGdTE63Uo4Fq57qoA55uRD29AAcdyNzJbNB+zg80xsmDxg6FYB67eKckI
m0lzEJpXLRoOupsBcw4g3dZKF1A/6grOZMvKhzChbk4xqVQ8lPq3bG4xZmz5Wtmuru//RZdhgLfJ
sExH1z7925mL1u2xJJOWqUCEugfWpsfVVT1IwsPLZ+hLhhC7sTA2I3MA3l+KlMg432vaY94MQduv
+wiTSizC3O7ddbUuH6AvkcsnnakFjjErLxjDAUIfdhO7PA5vKy0KwlDWUqRLVlBsYQbe/5QWVYxL
rj9OHJPHZu7lAMBO+mNlYvqcY3JF77e5bq9SRlwNyOblfZp/d6aPEQE5rUC4FFWuYeMRkgZdr+4Q
ZKdub3cIcN/qCh+vvuh6vkVtQsW8euHqNdloUXGnWOk6BAEDcYolJSFx9JcenHC+/7EMsW8aJSQL
bwfsGtUeqT64nO0qJJqs4Y0Tx22cXPbgvHiVngkUQsJGN2JQtcEUO38AdVkSZD/pjwq5Zz85pMDS
RWmkXDlb1EgqLqmbXkwjnisr+CgE4mkclZCd8cov8IjHII2PwpqvzPmajd9adjLJu0oe2Bg/6qOs
5n9RdZsik25YxNRERGuQa6XN2E7zkded7wzRIQOJuqrd5dVLT8p/c+TPhC1n5+xsRMUQwnpQOQQ2
S5BnH7V5P6O++S8O4JkQIRyLGsPEdjbA6J4A98i3WgNCZKN3TUfGw/QJ0vfH/XImSnAvgAtU1Niu
sXiN9cjsecU0o7mzFeBMtST7ziKURs0a0ES2UX5kg7E38+nYdNU2UnrdTeLWChKMhXow8tavVDA0
h4R6Kv83AxXm2XcKPinOy3rU83FGNAjew75wbfD0JaPspXzZlr/kiLO8yUTI2I9oqsfls65Wy3SR
vsbF8s+mi5ZTeWX1xTleOjqxlkR4mI/1uBqbm8x8q7pwnTl3ltW5LWCccba80SKFa6inqZWNbV1E
RTlbVktwG2rGCwbYaBTrLeDdR++s8Dg/lhkPmmYB7XhTGrwl0fx/3cAvR/5nyyy4DADoUGdMYOHF
Av8RhFjq2M89e+HOc9FcfZtvSZAGwz5bcZmrXP772qIvUd3ZEcZlrsSqhSOM9v/1ABJWDDsAmtta
xsheEhRBpHx4n+7+msjlGjwTqUUmMtOVhiguztddeZM172V21Hr9FgRhwAzJUL7uSq9T8u2EFgE3
rCaP9t1bGhYftKx0F0DuD5Zl+NNCDpmiLJvPr4lmc4l3k7hSS/Bu1ALZO+FYGqcpV3Wsu3PT+KaK
EFonfklaiRlcjJ/PrEDwc6ziVOcWrKBVtzEJ3USXDahe7Lg5N3DBv3HWalpHcJ6XROyCXDivMQ6B
HDogfSXaXH5Fn6kj+Ciu96PZEWs+Au7azTB50xs/6+iQ1B9W/BMVRLcZfwwK33QaDxiYVHnxS5NS
TV2MqL4+QkyMhaZCBrDBzEcdAEdT9T3UM7TUSCLEZdWu2PMfzdNzpFQTbbFxFYpfwwYjTwjbTDeN
jE1i/eIo1V13GMvSXROo/X6AHNTXmUng/lUToIvle5rYT0ave3rH/Dh/S0uUsRwWXBcqMU9bcFJh
2KX9yGCePHxRmr0tHZ/+L7eNY9jUMEydigMdhDSoKdbWhAZVfVW7xaoH6mq7VUFiJy8ULIf3zzX8
Eib4vV7VCiCoQJg9b5Um9rKkDrKodJUkk7iRi02wwMi1HAOzs7YlTkQMgzHVaKqajoq1bdAGm5Fu
3TTJOmIvANHFXWYFqtO7c6JtMlV/q53wIeqzfd+/RWEraVm9uItn3yJ4AGqhtljr2nRMwMZKyb7r
FIlxXlhYnTiqhZQLtFXFXaxbblRa2NdHJ1Exj9SswLES9BMPetA0XzfJS1nU32QJm2iFvEmpOtZH
hdB9FPYrm8bbJrQ9hysrboYu+mxXTVitwLfh1RNxrQHWVBSl5EMurOpv3yHcaBPPGM8A5HbsmLWq
rZNSMtk9LRMhXEbI3pK5S+caoekKtXrrBXYU5B5IreC7G384oJ4mban9nCETTslviol3Uj2MaT2U
9dFMq2GFcsYbqEEQlaAO2qfgJ+1fWxxmYHGVO4MM78qQH0LFh72vHBgzZkmyCaj/T3q3qW2g5NJf
E3sJ65eUPdv2c6uGqjvyd1Lca/YvYGT6eGUbaihZOtnKCSZfGFE/xgo2h6fDZnTYHjQ8kv2/cM38
tkzCXUcUHjKybI7T2F5Pf4ZxvKnqp+vWLtHDEDJ54HRXWISh9KPKbV9VHE8Z/u8u/lwNQ/v9XqnU
sYmtDBIG9GfRAniorUQHiXMQaTy5HpEuAXX7sdEAK8P5Wk86nxdAQ+2311dLJmlZzbMg05gp2s5i
uKEINOwg8vWzytpx3q4ckBBeFyXZfbG0MpO+MOxl9wEjCDLSXzOA9spwdV3Ipbfpb5sjOIA8mpxe
LXl9TAvbi533nKZeyPuXiL6EGfMa546ChjlJ762MuG097vTaWIfK7NbZh4K6DGgy3DpFo90gm3q9
hOX726cJXqKOKO8GswGD5DQylzC24w4KSF28QhDolgki9a7bMjQMR8C5QhlyZYHdd2o3XA9IVr7S
MNw2PFup0hayC5HSb18mnH0wdrBILRaLBtGKb9ziDX9q9IMaZADNTjz0KmvcTdWt/TJsMzSV1RLf
I7uhxPqDaYAFXc/xAXUwIDjUMf8yrO3tdNTAioV2kn8wc3Ph2XKus1hnSLpyrghmfdDEStpNE7r9
dhm7tAL7WD52ge0Oxxw340HbSHGxLjwmfxMtuKgo/xJd3v6Fmu+sAZPhqu4GaT+J15U4RLHgkM9k
trJlcx3ULhOAGSbSQycTIQS9LM9A7sggQj/SnXKM9mhCBNB5ZfkYtAvUTeipkik0iTMR2TITpptq
uDgTo/l/pH1Zj+M4l+UvEqCFoqhXrbbDEXbsy4uQkRUpUSupXfr1c5SD7nSqPKHpr4ECEoUqJE2K
vOS99yzajo9vFTqrxhxuBJProxAU6RlRKVnzH4YibgaLYY+YDk1c480MGtD+BXoJwPb/ADXeV/bF
K2rKG+Ne35t/xl3dMH0HjmlkYFz1MPxQgTV8IGCDpV7mCuh836p71FkWP0ugHLdId1tTXn3KRFUH
OCFh6BYmwyx7hfIYHEe2FnaZwL8fTH8muLp2lJ5FjC8LW9tO87LIhyZe78jYXxzA44A8fL+gW5Na
/vvFLTcnkdED8ytOI+xwVDu5YQU69cTaCmNb3211+VhDak5RGy9xdPR0+JrTYSd0sAeJU2PvHBc+
V/EKXxyj2iQcbM1x+W0Xc5y4zkelxNhFKs4FBBMbyJXYdbfxYLjGYkPw+vPpVndFDqRtReFVcerr
9DYrdY9bkx8P3KPRwm0p6VfdCUdJTEeJfpbWSc9eDf0ZTZiKVEEnCjj8cfvB1mIAcft6l1n/gfjX
Xz9w9cqEa4eI0gYLUdq1q1TndFMv79pS6yoxdRNNHs1ce6HVXVXBBCA1TuMIoU/lBbKxjrkl0Hzt
Tr4cZLWXWt60hqwsAehLfzR2/c4Ik127SbLdmstq24xVFVNLF/I0ZdzRjDoU9QzZiq2e9O98dn3i
L6ez2jZGxYoI/wioKqBsqyaOFv+qDSusSxJIAz7mdgPsDN5qpELX/2tIa1dD5yJnvQ9Jichm+7Ty
Wf6SUstXxLEwB9fMb8z+x9DftE0YwatN4ztEK0cMFpLYYwaKuQReoN5UHLhWgYHn3J/vv9phPYHi
ftTasJx/UV30zQ6w+PKmoNsXJ8Xbwr1u7IO1pQgVJsTmuG6dSdjum3CRDyGBuvko2dgHv2uiF+Gj
aE29YpmUJwFjlJLuzP5z1NSNAHlNIeVy5X6v7MUotJDTnOi2es7QZW3m2WWW7pkd25ld604l2THR
PpDU9PU690hT35Rl4aEy5JN23vMODFmrcXSbLN3++pRWgJDzwsmi1yRGozSGqKSxpS9xrd3x129e
3YhqPGlpP1NxmjV5K5q2fWQZtdzebneMSnibo/MWFHU2BmYEmrYtNp46y0H/5uT8riBfrBnXUTKw
dHyZGcD95hUYL68hRxVK5d9fktf6K39NdNkiFwP1RdGY+cQEdDOc8awfyKHf4znn5F6/o0dbYKbO
7MOt5mNrj1+ruP819CrYaSPa7R1EQX+T7pGXhYkXhxNscJP7TT2ca4/Vi9O7BmBgm6uTrpXG4pfn
zHDJKLPiRzXnb4k2hja9xRcEIAZ9U77r2kWYl3hDVzg23JrMdm/Cx2MsfJPezh0OSfqUAyJpAFvp
tKR+bbLbokT9bNYebPgENH3kVGMOHM0BJTjIZKnEbbveU7oGEvHxUPlEPvViRJfWiH4YaneypHiy
M+2kFtkjVVtP3XgJbX7kVRyeh1LnqUQcXsJJ5i9gh8xBujl8Zc/Es0O6Ey5q8+xQhtbTxga7lvdc
rvwqbkZzC6S+RNzUQxaCkoNghvLMB1BtgYAvtrE13saXXgNFYC8AwJLZLC8BxY3i9JBMVtCng99V
QwhsKeCt+1gN8SbxlKa5GQg6bFrqcKXwN2a+9UtWGR+bAbiXGo5W65HD/JR70R58V9cKDRfWMCqQ
rFv802vl9Msjpa9yiLgCT7wqcLEX9UvfYP7j7EB9xRnq0pPEdKuoubNnfotP3WRBXSgm3jANtmao
xZb7/fzZb0LBN0FsraEHm4UmT5XROkMcpXQGw/ZhgBDUtXI/S2WnA0EM7lA2G/DHo696lwJ2kz5Z
U+9Dfzbo8VHUceGWsENaaLGTwV7SkhqY0s1d3wJyyo4M4lmAd9+gxuLwgsLGEJSo6JkD1WX2/QPq
CyAJoZumV8B0wVPDMDyA6B1gUHw+Q+8u9pmsniFVhMP8IPtj19+KDOJdt7344toH6wq3YxpsRWFe
ikJcJ54lnigdoZ42aZ6RR+7IC5ektaMXHM0zYNjBIuuq1qlKcadHMTTMT1ZTO30Ek04ZlFT4BWmO
3WwcBzsKlCI+FSJ7Yp3l22qFF8x9BAmXieiwVBh8m2sO0HoPlmbBGiNM7NlJdfSfdRagYQA4nHRr
qwan6b0z4C4GjTxP4N9zmGfPGhyVoOE2qtauByQ27/C0SiInpsBiSBTik8jVdBIYrXTbqtkbXMCP
TnHB2/AUDblKs3R7wsk0Q4g47mCV60WK5mb4mHmlBHDO9aRZBZn6S0vToK/+6XkXWoO1T+tyX5Mp
BCXphjbAafH6YLdG5RRFddvEvV8O8jj2NIxK41GOz4sYeg2NwVYNMQkHwgMu4CThROKvquNHqU1A
yPfSB5PK7y3FQZ6Bt8OwM9n0okWQ5NPmczM2EOwi+7nDTyynZq+R6K7Rp6+0ReYHqw34woaKIjxd
7qcG1YkUQDD9l85BeleBm6meBatdQ7uD83XRwCU3bxggI+15TuMvjeJLJzHQZcUnejo7WAZ5uql9
DBWyIFiexZCbiPL8uTT1j1qTB6Qi+3RQPF3pbiI4zkZceEmkBR2qaYo0YV7SHFmp37BmfMl5eaeD
KZrErHcyAg0fhhsBdcE2ujXT93lKABbN/HS+S4eXxPq0wTrMumAgsUuTF2X4pU3MVSfjE0L27z36
OrkZ7dq09EvzVzWYPovfTCV5ohnQ0MzYwzbtYJfTPfoWn+pcYbEf+xpItzqPKiceP+Nx8AYTCQdt
vWS233kTBQZbnEFLEA95fMO4AceVY1GFBaQhdEsGhiyPEdeAWbN91cIFnpphkfd32pw4ifWWI/Mz
khFcn8xDG6pSwP1hsxpWnX2bDuVBs41gJu2hmvWj3Vgu7PyWQ+/lpHZn9pgk8n7WhtskQf+mpG4M
lFNREa+Z3xT9BI1kPB/xKmwHRwPRDmT4oCksPzNH1Sm0mkLFsNnb7E7CHHcGfoTq84cpfhJVJmFJ
1aOMB682q5skSSuXR8ojG4DyICP7UVtkV+blXjdSAIPjmygTrmigRSPnB9WId3oWPSnJqAH7jfBi
6a41HCUFnMkagYrtvYlbTmFoewt/MrgtkqW6ietfVcoA9FKclMyfY7HXQSagan0scyVIY9B3hQI4
B3OUKvESHBqtItCBBNhdb/x0+OpgwVaXv+L6YKFyP0HjYYJlQDINhwwCAJl96I3obUT470p6J6ET
0bXC54XqR6UdQE0sMO3qDO2H3TjfImF2LPOuHUeIbLza+YvdfE4VObD0B5ilAUle4+pedr8keljJ
6OtZ40g27WfokvVF7EYVnOi02UtyaE8l72WH74eK9QxzgTZ5AGDlVNjRubGIa+PFrxEjjFRAhVXN
bxGiLLBMe6HSA4sPNPZT0LJMZ3HBMZvRYUgUc1xcLS6uiu2Hdkez0JxOVrIrjSfdat2c3pXp3syQ
Gxaune/z4lFE7SfRArP5OWpvkVG7Cewc3sws4PJRwcoqPeLgUW9g3zcDAgBMhX2LUi+SH2hjOEnp
UVghUfgfvTXCLVKcVZj/ZNlNmYSzscsp8+bYdk2NhhaAVm35g5Zh1j5w+nPqE8eeF1eiJwZxLtUn
6ivyh48qL3EZfQCZ6uX439NAt3DV1LeQ7QJB5CXXB3+w6hMvB+h810Cmogcx/DOkR6ki+CqgeMV8
15gaPuJdIh9TPQqYBplT03jgyo2ilgD/KIGWp2FG0ieZQITENs4D+C2hhgr6HKWvIwXfdowXGD+B
zUumTD00efPURbgPcjt1LUBn1bg7mLNwTFH5JQN+O+IfSD12KVcOQ4L3g5Xv9PwZpuUdGMC/ukj9
CQnPfY0CsJNN1aHAzTiJ5NCwN5vfwiTK7S1+KBXpVUqvO3mJJ0+RHGck9sJQfcbhXVjBxKvzsoj/
HJX8sVBEAH3XR95nnjXumqJxuqlySZvgK0p8EwDMCukSGjTYxqS5b/GGGvcW8N922T4NqfS0ImSQ
0IWFMQKeX/MswnVsPE340EPFPaM9ZNQ8dCQ9jebkVEPxZOdYQaV/mNvBG1PIOzf9g2LW51kpbuta
7qkNYybFPOdpdjeipJANCmK5FWqk9qWJhJXLY8bxruHU3snUdtVK+Eo2e2yInKgmHoh0R6LWoZ1/
4BYOCe2/UmNwGUwNG+MjUcAtncuACsi5dRrYkew25oAf9/pHKupDPgRSNZwip6GR58ckfTBqqEIO
fttZXq39MucY9jk0BM05gMvHXc6UYDSpT4ckFOZDwru9Je8SoOH1u1aBthiUY5pp+jnJ0Sli8QW7
uIA3sT+b1E1k7CYcSjLdQr5IvZZDzMYod7Fi+SnvbnWl3NWxCkmbtzo2Doaw4LSleAzvHQicjJm+
L3p6YsMMwx3D6Qvht+lwM2hvRM1e56zyI7zTysIO4uajiHqX67074PVH6p9N07kpHB9rODNTAlvc
6ZaULZ5YraMM9Q6Mk0fLmMIKB9IcxFuKChDkVh1SQFOsRhTCr9LLIyVZmHMloMVzE+sunnYxQJ8V
6sxdM/istyGrA459gX4qzHU1YMGtKvOVeDrjueLCTNTDKz2b+ldqmmcckB1g7dDAQWGKvcfYjdTu
HOwf9MQizySVM+CEavKVtLsBB8foeKDUBZZyhOW8fNGgaF+PDzAKwgwP6P35lLGAFVDkqRKnMKEr
8rOe4CBqzk/oS77oXH3PYeBoYBNZpuk0o+1IgP3MOANxX7nNAdRo0+ZQWn0A9dDDoI3V75PHG+lK
WcHwVkc8JsFIYMin7kVluE1XgGNCQgnngAn6P5P+CfrFM+BP99SYfYBDnJbmJ4ZLHWmx19SL1JLh
KHgoQY86NBvojnJxRN6Ae894nAHs7JXxn3mMH1IV3BwGpEP7K4ESUxF3x9zujhG757Hh6ZGOkt5L
mwqvsmZXIakjkOvEc/eiWZkHiE1QDhBwlgD1tDidYoofW0OEEKh+zKd7yyze22zcT5URMMJd0FG9
VtfcyZa7wgQ3MYmCbIROGSdBo1jPg1U4Ct6OBTadXvzKaOyURvXQpkcIqqWiD1XltZDPbXxD2puF
alrZrhhyiBQ0ICFPYMrDJjcKjQ5ZWgJqQFJ4U56Flj3v1DxFTP8qOxOUEe5ELb+lBlTSanw5yTwF
0HzTHv2y3EIJbRT/1r6RwJIVWZ+i0mzS1k2m5hewcyFt3/WsfO60aW+L5iy71++zta2K128q6UUh
qFYHo51TVGMGZE2migcrHlAp3voy/8Aj21WTF9EGUx1vlAev1yAtm2qWgTLW2hCii/tKWhHGrQR8
m9no0Ommjf/ZmN1S4fh3KvpnlFUFhHeNieOmWGc1XIp33uSjJQFe0j33FXfxqC5LP3J0h4Mmfr/V
+73WIdLVP4OvSiCFHid8tgdx6jG1Zg4yuR+A0Mal1E9bijrXEMQoAfz3YPZKOc5CrjMAvmecWPoY
l49ZDgh8KaGzqOqp15gPmSjdqgXWoeggKgQo7aC4NUjOGR51JcojVlH4CvLuPEIHXi39aWFR9doG
Xe0qZOPyZ66KIxGf+9hSclQqZjiNKD8sg4fWPNzU2rC3o/eq4s5E07BpHiRLgOEXdwypg8nDFgiv
hPd7NUNYN2p5LKIq/H63bHyvtUImqYmdTnkpT0l0iPn9ONh4DfansdQCO9oi5GwNtqo0CxSw7WQu
0G7uILdPcGdU0iuU+xJdX2NLlfNqSYqYFoRgwfu0f2+ei0PeQVWA5Q2CXTU/q8IIzXT6n4Mo4YX+
Z4RVBaqvFZZPWmKdq0z6XD3GWr5VV7p2lC9GWC9Y0s2DmuLCrhWQwinyBiRMwv4UCI1MQbyiycZ+
uB4bL4ZclvVi2fQ+TppYcACm9Kc4Eg8ZgfyggjKLZgxBJYgFZiG+HByOHDsh3ve78Xrn6WL0VYle
AKiT5UBqnni/CKcWYcS5P7QQsxieG6l6RWJ4SpHuGhSlc5Kmzii37M+vtiOIjXSc6Lqqr1U8Y1JB
n1A1xWmKhEPlD6tlPiCDXqFvttOv3n4XQ60iddKOhgn+vziZ/U1ivlSLMuHAnXZgpjvq/LlsDt1M
Q9Hn1EWndLfIfJZ8Sly91gMgjL1uqA5dDvJPgdZ0Cfv07z/H1fvq4vetgrmmJrwdeY7tR39FqQ57
wkeULDd23DXLDhyj/1pwQ11Fca3R8eyd0H8isJ1oGbyExCsK9m3rxPdIDXjmEdBtUJD7gozUbzXD
InH4shecmkKoAFHEy78mGSqGs1VlvhqxLn7bKnS3oF9WcAMXJxm/5aV9kEv5kAcD7JE34fzXA9af
dViFkxaQAcEKrEMc4TFv3LV8q0x/vUl9MZ1VPMnUCRAKMxHAMZFDdBBBdxuhzzxDSclR3MQ1X7PR
Ufwe9qyGWwXDPwAYgBKyCGFTf0gc9Ub7Um/4CU/k7nOrSXZNm+KvjbAKPWAW1FHfYAHUA9/pnWej
wfSFrNN4naGKgbqWl7hl4mRh42GXuGQ3vXaOAR242m0qNDq8OHHM9y2X1a0tsApJdUs6UZlEnLo8
CSOJxr4sKse22l2li9Sz5dZ74ftTZ6irXiHrtC4D2gVIAqgl1ujdGCqk2Pp849xd70lebIZl4heR
HoVpUcNweOnZgAXkGjfVbXyU+z7c/rRbU1oFOogq0HJOEVNT+Z4zsUfxRM3q3f8mWhnqKlp1OTFh
4IXto0+F0wwNElbp1CiRfD/M1rr9vkEv1k0kOkzT1ag6sQ+ewAKlf2Pqm8Wo16GyXRtgToP/2XWP
Fv9P3humjYTEILgY7NXGMOcmY31sY2Byr8VjEKdyvzG3JQD8K3e4GGK1J2r0IhSp0+qEclvUxZCk
/wfGjL5ZICxET2V77FAhU6ubtLLRpALPoviPduXFL1htFRP8CaKh2XVGDxUBqgiboLxDYv2fcX8M
/WKo1YaRgk7CBB4HfEtIOkwvSouejnJnsngD4XA1sv/3QGR9w9UV5PhK1axOSp4dhR6apNvYGstP
/X9/t38BOXuqQ/QBig+Qc8pvq2Y6mbYCQevRfKIo15K43EVZMh8TZdjot1892RdTW11aVWdwVltG
dWpQKxqJfhL9p5JrG9O73tW/GGZ1cVUQamZGin35X8DDAsjQ2C1C2Iejze2yGx6QO/mJG2DrEbT1
8Va30sBiMmUddokC5FZqDYE2stP3x245Vd99vWWRLyNK1jAxFUuqUmSeeYwgxjSh0dNUYMDmG/4P
W9NZBRHLggtWkiGIzCjs6cYrQY16YzbfBxHw1v6eDp1JX2dzu5SZ6p+51r/HthrjvZritoQgAz4c
at9oGwoEbCiYjl9QFHUhVC6DuK7e+7Q/QshyV4mHkpwNO3+fIVOsDsyL7BuqVqHdveqUQCr9DBAJ
ircG2lCqa5GzBg9DBlY4a0GNuo0zLaD0vaiml9kOUj12xhQi4Urm8rxGwn1vCX4wu32T9V6LnvuQ
HzRZurXeoAea3Mi+3s9G+tXlwkRlqg6gKPaMZgN0NTUDumJUu6v6qcQVwF9QEDWkCRWAmTnQjjXd
gXbnnCS3bZK99HEXBboJpQ2rj7zlkY6aZ9E8fr/oVxkGf4IZUVdxU1eFNoJ8Vv3GvaATqUJm3nYg
KespYR2iz+yUw36r2rO1mVYRdKjo2PBqYOcUDUEbPaY62SK5bgSY9W2rzWMdZ0saD4yRVFDIp2h9
FN7G6l2dCNVtwzJQm2O/V/fiBKKnMagMgjxn6YOQ4ROfg1SHxQskCHW6k9wrG8fwt4zwv878xYjL
L7oYUZhZJpuqxzmEeCuwO6cCdoU7SoZfgj+jB4CdXU9BNfMjj8RbYfWxO2cSLdKC/iAtFZDyhX21
6DTUxOPppZQzhHDqG4EGhqOoMb7+fYqe3hCDpJ5pn1qe7YbEMuFNDtmprivOoOokQKR3hwbHQ80r
L0k0Z0zs16FAPpVBkAUF4lJ0DtMGRzQvJkH5oYMEkWq5BrR44VzgRNFyyxjmm0lS/M2dV/QhpWiC
xVs77Trc52K9VjGSwrVP5d2IG04QMP3D2mydrr4xhjNFjx2lgRSyuWM3OXYeJnPsc+0oVL+V2Zaw
y9ZWWQXQNILkSjf17Nz4gy9LLyq8heJSvNHc1QPo9tUh97aSkKun4GL2q5AaG6TTWVazsz2j7Ykn
5siDvNySa9waZRVD2iZFcyAdcJmPndsPZL+ooMd9tPHKvIqSJZpK0Ym1YSS89pqsUwOezHZhn5F5
vLX7wq/33V1xAGjmNr5fsJHQuT6Cyvqk+WhqCy8Ph3+2Wa1Xi02XP2M13ZE2TWo2xDqDFXaAF5Ij
3cSDokhAg2zTiuiaBQiOxZ9Jr2JlRdOeziO3MGkWKoHp4DEdxuhQoiY/uoK7yyN32m09X65eDBfj
rs0oa402A9pjdFnsYOFs5CflTnro/3vifrrZpLpd20REI5quarD/gxf134Ft7vRollQseG4tDsmP
3KtcCp8n/SfcHwHPOxUAQ/6Hs/wz6uodKk0+xErX4Vse6KGKnTxYKgbAbyzryiFssaXWcjWAEx15
HZhTmknWrpCKBJ5q1qv0XtfTg6LnQTlPxySyDy0lL8SE60ar+ZGVPalJdohIcaQCQFtolaCxZ0cQ
ZEc5gccCHEmgnGBBnhP9uYYjzGJU6vUQMB/sD1bZH8VQHamd7Q0x+5Z4MeLSB83cQ6XEa+Vzzfcp
yJZL56PpB7dZJNSlCGhvPU3j8EiG9lCM+BIF9+q2+RERuo+FGULiHj6r6dLAByZKWSBg8W6GFoAq
afD93Xp1P1CTwpYcmgfQXvx7P6jJMJZDjXWau0PcmMAVoXla+t8PcjUpJ5BWUKGtgNhhrk4XoHJZ
aaoqkDO9emNQ6cT8qUleC2aeSnmv4inE5W3DjnA9zNzvx/5t77W+yi/GpqsCps4N6BVN83TqOFwu
YgkdzuEoyHQsK/o5xDoULRkk5bUkS1xqJvGuEWwKFE7ifY2Sn1fLuXuOIfni1zbAgqoFNAk66Bp+
dC9Tr4YvN8AVXgXR+L4Bxyvp9hq6V2TMnys23icm3gaxAGKUJ+7URPC94i6JzxmcNebip6ailFcw
p8FjORmPXf7eSHoPQ44gSrWjBoTaWNo7W0iPLSiuPAumGBXm5mbOvoCYD2xUX4f4Rs1OGqjDumjc
XsBE0VB+jIs2HaBDaSRcyTKfAHgwJj+Jdo4BV6OMuqVm3XT688QetOmuakGnmj3U03/CmPFsNB8Q
S7lvWBKm0S/avOvJTT8ZN9Qkboxao6UdZjgNdNZuauiBIx9SzdYte3tr6yyf57vPtwpYCGGZlkcm
PUMzYg+R932OeAwtgt0W9fDaywFqdAyVG4KnprHao2yGZlRrZ1ChmUq30QG/2xIp1H9H139N5s8Y
a7fQGMZZsZwpcqNUQ087lv7IG0gE7Ht7DIo+f5iASLAAIJVD58J2zlHTxGWAmGjqkQ26k/UEnkzi
sSPJgxErTlrYXiWmU9+zo9b2p0H+lK04K3QAZknsI/2Jid5jqb1P5spTyjc+9m5UfhUgk2qjIwFF
TOPateA8Z1gHBfgZMBKCmc5B0UFHLC1CFejsfihv7G4pQ1chHQEayqz3UgP4C3LV9UADRTC4NkDL
DlT24pcB6v4AVEAf0cUjZgd2hWuMP4vqS46WHwMBVOuJK2HhEDRO9CLCsTaPI8sDFUBnGwgTHTIg
gC3tcuiJ5YUZo5uQH7umv2OLOdSkwtyhAJSWxbo3RNMvZiZ7VaFB2U67toGOHmkSr6wfuyH3+eij
6uGO5mJSVQVlxQIdMKQiVXe6rD4moN9EMnuTne80OfvpNHgt0LZGZ7oCShdRQqCT+UarwY9U3AE1
+1Ek/KdRZ8e4m93CtH1Gq6extk+1lX3NwnhGBIR/BvnsUgEbO+NoLl2wYfiYDAmcyoiunHKw4YUx
VaqroINk4gEFPs9+UF8rywq7yA7yDOqkbf6lRmxv2Xj9JBKQLmjQTDZEJ+mNzWM3FdnPTKHvRvRY
kxPVzkYBseeYBMWUgXXYAebSOHldu0RnLgVyuVSMJzglA2rSwcfwRx8HBYTws9hJ0N82p2dDvc+a
Dw3yiwTIJpQh4H/2bAFxZI3oLMHOS5ue9e5Muswv5RA0lIdAmLtVwwGdz3qMFe9bcE5Eue+R2rMI
iFy0gCBAFAFnO5x6Sz6yWXpJHUN4ej6gZr9voWxTno0Rml295YspD1mW7SMB2w4FWE8NHdWMAzkH
6pPq8Ez5BEbq06rLHjr6ZdjqA5BaQM90YNNKwPHrHq7XpvakdS0QObMnq59zA53WOtlX5eBp0fiK
NllY1ntNAdIH3Mnko19IXFBICeaq3udxiqrODbz0gH+v/Lx66/u9NXyWAMWrnwoAvlF8VkHZsTv0
NVLDL6l1Iyo7aCv2JkkWKOB64t0VRNGzzA5jcbC4us8A2RP6HkWRnQFVY1WDmoDVvtr2sJ8B8P/+
trsm6GVcRLG1/ohBWclzNYXfOFy46ua1nu+G8UONo73a8X1pweSJYHkWefHW8DiHgYqcHWH8z2uq
JtNtqi7PCmKpq2cFFUPbqQPsxqxaD6kFctqm1s4Sj1ex9K8hlpfNRYqetdVoIiMC+fGWS3c8Db90
FwyJW/MT9+aOeQb12l/tC6DAA6yBttph1zLev4ZfJZozxy2YzjEELz3DcMc3vst8Thw6hON962vu
iPrdDihLpd940Fz7xH+NvMo2GzQZYGvRMKQMDQ4vXPw86Sp+e5jtO5IHOhIVZTPFvZao/DXqKh0T
kaZrLB/p2X5cVOni3xILHfxCTTT4/j+Mnq6UKf8ab3Udi1zvjAg1w9PLm+rq6H7Ou5B6xd7webAF
q7hS4b0ca13FwqWv12gc41vaOTgIMrAAmO0qL5U6iCbz//ID/n4tX+zcfgLYKlbH6ZTsswJaNC6F
AgFg6G7VufPkaG5/t51PX3ne/DXHVQqWW5wItcR6FioaR2PmzObTRuxZnmLfnMh1mQ7mknhcWRhC
wMp914RZ2KvoBhtu6Q+7bEsH9krm8teEViGmH3tcLnkyn2qV+qyEhHB/RHaxMaetZVtFGTvSiZYT
RJnGh+mluyjS4BED0BrADs0ewKxu02Nga8hVZJEqFMT1ERNTwHhN1R95ft6Y1NZ+X0UQofQDS3pE
kAU6YEOkjPvjjbZLvJ/FvgPc11VvTK+72YJrbE1sFUJaks0RbbE/4FvgjA3qm/b99zPb2hProNHn
NuspRjDtTzseHCW/E+WP78fYWDx9lU9OtgBBp0KwmFHsk0eriYCqfq6bj3xqvO+HurpghgGuv0Us
tMxXZ7Zh2ZCICjqAnVl6vEcBbFS3gtHVJbsYY4nDF8EIsDUomgr5f/dChS0OSPIXeF/IskDHDYAT
L8OtjbA15jLvizGFKjmg5SDS6ABk923tVPpXBgr+96t3/aK8mNrq7NIpI0BwR0iPynGndMqrJXuk
4OlnErX7KXrUs3/GkoL4kByTQbwyHdZMCX2X+pZ36NZ3XJ3oUVZckbkxnWaAwbJihlnclsri1pKu
jnQNS4faEFjSVKSuqnAYvoEtVTx8v6RX9/7Fiq5OsKXSNCU6mU6SgDU8f7WF3BHxlsxgQmUbT8jv
Z/Qv4+ks5goU4rExG7ispvlJQ1lOyzZC4dYgq+qCWVvRwCMNy0aB+aZ3hDxwEAa/X7WtQVbHWGkL
2Jg0wj5HBXilkwrht8bV+D/fj7Json/dvv/9bVA3+vtQGTHEJ/NGmU4V2q+SvRTy1q7v5LSxBa4/
BC/GWR1emZQZHHiX7+LXAQ3lQ3ZgXvVmhiDU3W47GV+DkZvsYrxldS+CRZWMo+h5zM4Akz5B6/kh
Mthi+vGUaumDgv5uVCIfTV6NlL1LXjUL/7rzdHavSvJTZdxTVc2ztJPsexBB4F3LeEhAjv5+9TeX
ZXXGgRZtcrUv2LkO5mA8ykMegC547NDgHUNxa25s3GtI4L+WZXXgRUGTkkO09jTVHarSPZhemFq1
MyGPO9f8huK6GMC5yY2NO/Zaq8RkxADGCdKxTLPWG6C3FZiLpPayAWK0Y7sPfhC7lLloO1ph5UGV
qNtZT9s5wdUwejHwaieokNGa0d+zznVtOryFCLm5+/4rXs0pCbXYUgOkeF7+vdfKesaiziZaX5H5
mtoTzI6OwwTqdp7flGMaFpXiz1MRfD/q747av47uxbD/h7TvWo5cV5b9IkaABiD5StNWbeTNC0Oa
kei9AcmvP0mte/a0ONyNE3e9zMMoootwhUJVVubs6HadH3WVTsKzitbLKsY7tqrAMVTcNWDzSJp9
j0Y/tCD14d1UVdajbp025ibTGgcY6ZVW5ufM6O9k+WQEAVqt0WilFW7O6wgEI9BjhTyrF4KdPS23
hohWewkfjN3wZ8pmu0EZYl+FEEN49kB8JOf0kcboKo7em5FFSC4WLmnBrjFUu0al0JLfxJqM1tRz
3gBlov4eQ7QYm08G//Ij6T4JIDPL9x5aX+NxV8btPugSR+2pg6ymBYUowcSLlnu2ofwiMxHdG+E5
7Cqk2Mw1cPPrFCCJJi4tJcj2GTUAatFEgYnI7sxX1CMIEnhMTJQ2OXTlkAH27HxdnegGdXoU46r3
9+KuW5uvKJiJ5A6nMV3bazO/kVdggeE0xi/La8Jf6+AXVEZFA1w+qX82xSxOiIJazqIqnaqMwdnf
TCT2jSWvQaYFuAbbi12DaEanv19cEoPXF1VsMqykB8G8gVkQbGqrZN0jk8vNW6nxoJ6sC1qHvkP9
K3M573AadWDBwVs0DZOuoPXT3rVv00u+vx1eVIwUsrdrYxU78b20VZ5FUeVShfzy6M2fB63fK2qv
YPty9KinSKzrQXzwCjQKepvWAykcGvgsOR6sTmH2CKShXBhrgeuaPOK1KZi5rmIoErMODPOsnrxb
6QVQLmhiqAfm9Hv6HKwkt3LpbsL/pZDyKfBudkTJm2kvXfuCmQOSwkzl1JPDczUkrqLTtTqE6GY9
N0W0qjlde4rErOujXk7+/XF65sxxtKYkoazoTVV7JBdRzwajTuSE6x4Yk/Ts22QjRrovRxgXRmde
I/DGiuqmEp4L1bcgLLAuWX0z+oHr1+dBat2ygqimERz9pn/x0EuXTippvuoKxj6t6LX5njmQBIQb
RVXhqDXl1i+/hrqyeA1amIRtOyrfg0VcpbecrCJD22tJfcdjAR5z+V13MREz71IZg+eD8jU8mzII
47vc1rMPT9tVkXc/aN4NSQbIZRlOb4ZbHqSrKGZr9HwD8id6n/+XUOg/fs6cuZ1RRf24D7QQvw2B
DnlbRMeKZ2vIn20CSd+gW9fpJLBMyhGaeAuochJH4y0KQCX6hk236ypRvmpxdQyNGlSFvhWlswcN
CrCVLuVeeO5W7dPoKKgafULR3OIOfYI2t1gYW5223V/74cLiLGYaBoDO6zAFzYbBHYOAqVkZQfKL
4rOi2iDCsYsKqSQJ65CRdxAX5Wh492NvtLIBe1W/5aO6V8MH0txl0YOv9XaZaHY1+iDXQf2z+dDr
Y+H9IuBTJESyGHiqxzJbj0qyj+SNCSIEJ2DdeqD+Tdr/Euz1xcvyYmwz7wYagqyXRh6ee/WrKDZB
Xu2UDCoQRZe91eivy8t0kyPQ9vW1IuG/ZQ/pEhAz8U7fpkol2PiLl9zF18y8js58HkUR9n04Gs9l
CBIQlN0BKl11ylbzk605RYBA0V6fBNH6ztyOamYmzcABeaZd9gA9CdXukLcLIjBRMfJ13dayY70Y
4sy5aFqhshzpi3O0rVLovlkoTrHYqVo3fovXlTu6hhdBI8YJhWnX5ev0wvbMrSRDVzSRPl2niMrA
UWGBAuc7K7/VNlA6Eoo6iSZ25jx6Y2g7iuvzO3ogvUWnNqotZH0RJYFSI7O6A/ShD+Hz9TlejM3+
DHOOh6nVptXSBE39A6KGoH7NIpGa6bJbvDAxc0JgMSJ1wkPQcd+GxwwF4C+wHrjZCrhPu3FLgGNe
QIUiFq1aDAUu7M5cEYqRHgdnj3qKKPuldiijD4Otlo1dh5lFUZmwOCqj16dTcCjZzEWAtiyOi0Kb
VvGfmkfl1ltAujfXzSzR91PjYmyzMKfOc93vWhPHsF/h3Uc2U6YWQFu37ffg/ZkC7NK0Rnt0U0cB
PYfAvmjXzHxPEUpJ7qeyeW6Lp9L8LHpRVkG0djM3A8I9TQKJyjSP9Xv8rq6g4JVZ/pvkTpdXc6xv
6i3bpCf/XvhaERxENnM6qlwTogzTnamCACvtbMUzANoAgYekWToy/R6JD4o+HkLlvh5Kp4B4e6AV
72TsN2EVPjRB+CFYbcE1zqbZunjPAIpkRLqWqCezQVJFKZ0I5G9++lv2AL/h/boLj/14K+tPeg5w
LPQ5veBV8AnTIb1yr7OZewKnaFIQ3K/noJNuIw1O0RzWSn3yIogTxAA2ggB5SB/j9rFT1wLbgkM1
lzSsTZ5Eegkf1TigdyNfgws1bxckiXgck1XusPO0KUBy+CkulC5nY/6ctDlE1ijQxidPOxEMQk61
NfflGjSF60nKp9uqe287VcpA7qZA3tyW7QbVMvArkk1SWsM+Wos4U3VBEDIXPFQluQkycPCe4knZ
Ti3cviCbLHwc4k/Z029qNTlBkxwMBF07AI8dAJDlj6+t0fTO0KqgoeagX2pvGCcH1O+PXQCqQ7rx
WXELnIgtN9Gh0X/X0kuVv3nqFo1wFpQVbXOQLaMYVyoBqh1akvmILCOgutAQTWJw4w7wqh7djyVC
kOwFiTOIc2Xg03pS42Nef8TGaGkm1i49dIB2qu8q8qHqvvMOWQBCjfquBooJcGyo06fgrASgkGRP
Rv/Ue7skAKBg8O3Wf+z6GN06vtWYd9JAoNgZOAlr96pcrLK6Bi2lIKsq2nczZx6YcciZrJpnqgBO
VYPJh4F2qPGcQl1R7a4MP9CLZAs2u8C1zvOpUOFiaW0i5gGr+yaKIPbgP+tcPaeGWVtgrLSrNEZj
SQX15GBd6UDsAKBpsa4llmcK0/uTs/v72BtEkVXFYOa8iE8p2L3+eUBUilsVuqOZwYF22yGVtwr4
piHobcWFcaN2SDV06MsCzkx9lZjmhJKE5q5461f312fomyz22jfNL58Y5Jt6jzAcjHfHVJJBH9Po
OH58bE+GWhKwGSq/dLgnhm+WlGfJO1SkWzcykhCavq8VEO15aQuEe+cdGU33TAdSjWngkJS6m1QG
8+T1L/4vseSfWZzdZklXagASwoHx3bgCF9ZG2dbOFNZVNvhLRTtoedv+sTa7wNrB0xUwGyM2kAFd
bdttVXTnTnvv8s4t0u53y+PG0hKwPqogiURdvFbpEYXlu8LT96WBXFmtpnsJhOedqQJUSQWJsuXU
hWmoiqlQgtaD2Qcqiad0pOlClAxkoD75AQiKSaIFehuAyVuojAmmRJtCvb+2zIXF2QWqBshFDCam
BF1ZGwKUokbRMsbrdZjT1dCYoOMFExze5FXU7MO02BngEEUAeS5jULmn5EBS8jYWgeOBgVUqcodD
0NhP/BsZbz4LpIAnqu16GWRxdSvf0who2jztjxpQ4DLlr4r2Tmh7h7wy6Bzve7zTpEwF3pZsQjKs
ktKEjHwPBwncOBE2aYvGPru5YykhlVJhtgvoGistX7VA3KPb53XsE5C6dnsdHrZqEVyQYqNBwDVs
mHv9ABhLW9LEQjOqKID9G7Mjm/aDV3J52pJVAb5HSFsVnFtpKKNbExCaYVOg/4sPqkWrvT6Umzy4
l4rCytq9rnu2T2u3UcZNW7wpoQQWqF9jp0JpfXCS8RP4eMLBKgotqh71BS1BKvuejp6VFsrJTF5U
Mq7NEtSabehqBXfC8YVV403jxzYmYleAwM7s9ZWB50CIhow+RLMNqNVbE9Dv7N2Mn2UsDVMVK1UC
RwHDA04NyKFHcLA9GWqHBc+sEiF3TCGKQ/3dCPqnvK33FQs2QancldkhAaB3ZHdVEFtJ7K106juJ
BEEtAy4o1W3TA6lgCH5RUPUkQWZTKNGFyWjnvLIb9OJ4t1EOyK5504JZMK/b3QDKqTwUCSIuvrYv
F2nmpQoD2Y2aw6+SHVijAzsErG9qeOrwhFFAtu/t/w/OaimcuTQ68wWgu5ck6BROvsBbQ3R7iNGV
gQxq4Bg3jZv1jv5eNhux7tViIfnS8MwloMAW1ylHIiOE2EesVSuJeqCikCDhwHug/EavhUOsvowc
/YJg7wVv70YFZXsaaTfoH7GYN/VYpgP0QzokVwvXRIdjjNvErPP/jzjk8lNnJ1gxs9ZUenwqxJBA
3Rm7rVruw6LYtrUGJlrjZpjOCmh4rp/apT4dlLNMivYw04SjntllqdGaAUKNU3bjbyZeOrBZgpJO
2lVrUcvoQpxxaWqOuWzSsBszFUOMWxAstgGiTp/coPBmBz56YfqcrASD+yZymN0JP0zO0hIjz6No
BOkwwPr+gK6CCl0BvAJTZNSfE0ndgfj8vlaHYpd45v0Y658m77ZRipqkBoC8VyLS6aCh5OE1Vh9A
d2pxIC20LAADY3tb5KhwlOiLeOFGuArVEKgw0NUSi6VfAzPWWZhtID3kVKlktZrENy3p3DThjtrp
R+IxS2+IzVG893ExRXBfalS4HjoGWuNDAoC/qQAVzQ7BxO4FWuKJny0gLajU8ZOebPkAfKQEXQv1
N8AoZydNuQfJoQXxCEiB5rh7bkLjEMogsVLOZn1PFRDhx+c6fCwyRy57OCLJVqt6VcnQ+0wOobnt
vNfKJLavRPaIBvl8qiD5va15/aoq2jX1UFrye+QduHYfT9j5zD9Q9Ex6hg7vnWw6+hs4EdAV+3iR
6LkVmcHJoOlWsK4LDuXHsk7X4cVbGY8d5EYGIzxjyU5RrT1FneJ2Y+eAQxKUxfHRMOonJQvvK1+h
lhbrjmGUW9pQ0BQh1OFDIPiipXj1xxepP7+oYllJC4bLTyL0qQKHjyFte/MwbRdD0e0J/kg7cyUr
mWuAQkLRJaennu1F3oq33l7NwHiLx4eZqms8hhyPBp8k9lGdFnQLLORcfnznLKcUlqPRNB1eHnUG
9wfsQGD6qc3iENBMb+uNeGGAvU/04FlIt/ywOgsNCONeVaKAds6H5tTR5BEc3FZH/Ls+KASBp8jU
7IJLmRoCWIkcBouesU0ySFDERxajFR09ss71fSiyNbvXiJl4pVT60Zm3H3H17o/DQdGgvIJWmuuG
ltKrPyZwdpElOdECaChH59p/qKEV4ym3GM/K68t1KJHSCgCl5Fr94Q97Vsb3jaEci5g4lAIgPYDs
uR03179Inzb0Nc86uzdy0sp12cXR2TTflTrdG3ilDiYkPUDhmSBpQpG5RzBVSyCQn4RRNd9SU7ZL
RhDKkaJ7Cyk95PmjzPSDHJCbrI3WhQZkmY92St0GX7tb+68pakNSuVdA4N6oN6WZr3RwIjAibznq
BnbUoztXr46dCWF3TT8mvgp+hXE1FOTNS6uvIEd3CHqP9bZxAaNxQYaxakaoGDI0PKc7XzZv1KQ5
GOWdwfO1BN/WgFoezPTvxdSv1qKDE55zlOobEjBHi4LPrIgN8PZ2aNouwK5tRo+sML+6Do2YfRpS
dKNFcJBEC1e0jB57JuS6Ekz7HIqsS7TpzQZ+ZtJilwsITev3yer/sYpEsT3SW3GSXRX42zl1Z6Pl
A0I43Nyp9wxVb8o61zR2yAvkdp5BZxDKCiPL8OAc6kfNNPi6rc33tkevSCK7EpjVpd53SP3c0/ou
ovJj0YIifUwbl9HwKBl4waelChnq0aohyJD62CdoLFPiQ46EsIR8CKtiO2vOVfOk0LfrO1nkur//
fnGZBEGgA5iMU6yf8n1xgxNzKp/oKsdjTbJoDQqCzmrcweFQWtgpjvyJx8D/obtoOjBXDpQyu0Gw
40oQiuEz5ADCV80t9cAUbDZrDR1mjERPURVr4MEOHUlJLSprA2KR5sjYNgSxSPUZK+M+bJp9rZ1A
Q7a+PkdLz4ZL/zOnhaYRIgB9+rh/CmUy7tQzDrYNHlCnQbrPam4J4D6v180upMl+WJ1dG1TDjIQp
fLk05jtDQsUVDbHXTSzubAoBN4PoikH1mWPN9FEyumlgJANhp65aWf5Fq3j176zMnGUJrxIwAitR
CyAra+2Qq3YyvFy3oizeR38GY5CfQYhX1fDJFO8s0KfbUY3sh4pMB2em63kmcYMqQgRHVikynEzu
D5Jsbjz4aSWnToY2g1B78MmwNwZp39BiQzyEtofMHza0Bkv7AI0dA2pC+fARB1RwkwqWwZjF6R7T
E4OMuN9kNP8yyAAwnYEMS6TUufgCuZigWdwISL4u8cmMEaGj1KvsSe1IqSAESZEWhzqTYEGm3/vr
TF/Ym53pPuFa22hFddIAxCgUZZ3iogjSwiqpuSkQc2XSWkFpKS2gsggZE2RXNprPcSt9RsNGbqAT
kAYPQ5uteVFAJLN2+oC6gyoq3y4etIvvnP5+4QJlFgyUMMRnPs3XJdqm0VYgCDwXVxgpFEpNU0NP
6sxE2ygBM4uOHo0utQrUCIKmOUdSJZjy5Ujpws7MZ8SSmgdyQIFVcnone0VDeXCvu5PuGVijXN/J
dtozdIbt6yu9ePIurE5/v5jAPofyCR9jeszH06A/R0O+GXm3aRNBzXRxoS7szCLOLPH6zBtGnPAq
OLU+uk29f7lOM4fYxXFblKWhHftStlIwL6bGAdQq9/9uvmYOMauhTpWwhB6leheyFL3CB5C4bYgh
mC/BrpvDNbXUA2dfJGnHAoeOJugaHD9jjwvc++LV/WdVzJn3UoZCyogBMLdeB66ebT25n+SiUM6S
9nGcAHSLCzIv3X81h3MsaG7i8TjEET2Wxr1W/869CCxhDxFXBC8qbfJSf3mxi+HNvFhM5SgvckDe
mgZ9FN5NhrdpmW597c0kU1PpDQMtiMyaQwT4bS0VOzV8K+h9h5Qnx2tgjJPP3k/fTRaDDrjP0KTQ
l5DUy7OvqtNR6sptqhdIdsIvtJ+g1HvifuIi33vwQIXQICr3dGTtSil1m7ZcDVCg47rs6tANKCV/
NYAdrWXRPVP1O/AkOP9ukmduiyRVnPZFSo8yu5Okap2hjNEb1SH3BDA+0U6d+S3IBOICkFt6VMIR
GXt57yGDIyulwD9Ox/faWs4claxwKYqakB5rcPLqyWBDLAWvSQq1L0CXSQGdnlGwT5f6Vhi52D8z
p+XFkZGQwdSOWf2Qt6CNh6hNSN1W8nZmei76p453u0nd7PrSiYY682SRiqbrsGroUY+JHZuGjdqQ
m9AXUBc4GoglcynaXrcouAXm2NA4aFgp+552bNGTFClQnAnNzVAdCB+frltaDGT+M6X6nMA2VFGh
VsKKHqPsFJm/irCHoJKxJeUuQgHiuq3ro9LJzLtpUtZ7gYcbNa6oW0oUykRmtYas1HMeqQJfI7Kl
/LxHc1DydHWAe6EGaWcDpW46QKk7q24DkOVeH9Zy5vtiDmduDZnoRA1VzKGvECeng1tA9A5UrHbA
A5uMxzi/U3rohqE5hOMJe9369eP+F1tGmxW+GpvwKxB2d9DId8yr6twGqn3djGifzLxKnwcmQgTc
ESOIKjIlQu4k2XYNFFf0wq0Vc33d3PXwBL2hP5evQT0UFWFchIzllsGfq+rxugHRtM1cyRgZRpp1
9eS+CkdKtZWBXa9VvWDLi6Zt5joM6KMicECDwViqNucP1JDA4jbYpWJaWSOCDogGNQuG6igf+iDm
0EOswTgE+PRgoBSni/aCwA/r8/oLEjg16j/Ya02KFxD33TaQAbgFx7ZSH7mqrLISVBTAB0RUFB8L
hjjnv+D6qLRNk8MX411X4Vy3cbmO4l/Xd4dwhDP3EUI2szF8mFHBiZT0vp0g8gpkzdYGsuapgshD
vWXmbVEKkkhLWM2LO07/hkNcPABkuQdVMtEnJDHKJ4AvnQAZO3nQ0z5PHSKQM5JsVHXQCpM8inrr
l7ojfhifBSmtx8IkLZGem7Sleg8omElfysl/+RA6c1XqEAUUKiKzgsP+nTO6GHJqSkUpGdNZ7B7V
WIWcprG5vp7X42r9+613YSH3xzEqTbwZPf5eyynqVKXjV29ljGp8HWwM9KHo4MK9bnRJHerHbM58
TCuXupxHcM3TUlbngp9BAkj1HaiOke+SXeO5je0m2dPHOLI4mBrRAiFw29dDF/17t10MvCQSutg0
BBIx1IwZ5PooMq2ddA51E5KjOsASgv0rcHjfc3JhcBgjFT0zAT2y4NBDy7eViW0E4aookYs3w5fr
UywY3jyJnZdoWi/R53asSGWBr9qucgCloPNbZU9D7+/R4CXYSUt9e5eLOs9gcxb5fNDhGRoTwqt8
cFh76KWJ0xP0DCBsC4PGGuvKVihH94FkaSRx/eJj7H9FJZoRusoaQcwppfsi5CvQkVPBii9xVv74
wJnrSlH8iCqjRyAQF89EeYWkJESF0wOoCsD4OxziQF0pcukWwEZKIYF6aOQG8n0CPmmriNChEeYu
y39zdZ9qb/0AyCiDpK9JDmgnTRsff+v2XmMCN/qbQTOyr6ClaQK/qgTVpqtQTOGp3KzAG2hHbfaY
cs/lJVtLffxCkLvKNMWNGYMqOv5gqmiXDUNbpb2DvlbcjJ9JUNsGFOamlF0P/ucyuFMrw5WKbtP0
G1ZuE0aOSTuCy6+EdrBkm/KwGcpo1eohXONNVhegtabQhiW2iXqWYQLs0KGjGeLqWouZ4O0xHOQ1
JC9PLTgsS9146buRO7XcwydotMKbMMJ7sx0kRy9rw45SEq7yMhjsKoG0Xg2GwSRBEDSOWPV4TD86
yE02YO2kMTCX1/e3wDPOU/lQ1wWcssOFPjHMYl1Bz/d+3YIgTp7n47Uh6nuI5OFZqqWbIvtKR7Si
kk+FC27U5ZGAwVUGk5NCvjl3L/xCRwOtDPywPynZPfXOaSdAvSzpSGDb/zEwu7ridkjNPoeBxhlb
u5ZcI/gmkpowSSrEL+PVaNj+WXbJRnew7a9Po2h4U9hyMbwEwgcayH36k8EypxogxzmGAhP/5XL+
M8JZTAw2PG50EWxM14msOKrTb0y7ddqbaLQgYgsqZJFKnWhYsxtMLvOUqNOkFlC3pRhWE97/u4mb
PPzFxEkeyzzQDvYnNQV0xHzIQSR93cJ/ieX+M2/zpiVzRLlb04Me4lPdtl1D7nalrbSNBPmr65aW
Y9M/hmbv2340u1KfFijUX0DnGWVfprASINrnTPk5YWamsFT3MJrixZQtJ+msHuJZgBSCCm5bJtgP
QHo/3oO3V5BXEu2/ebfSWBAJKTNY5na25XRFW7vZTkxttUPKB+JUtriYKdiAbHaqDehkSvF0rrIK
ZHBGbUfD7fVF+2bz/juR9WfVZke36cqcQmmPn3SATL222zC+0Zq3sgWXDwv7pyQ3UH+PNKcO/Dtt
1OHrv4U9A3SXZGDgNULphhdPUrDrjPd6+O3lEqRAT1x7ZxzSHHp2iOIbriEqULODAmhRWY2bYIDw
gwoEMQGBgyISAFvaiDIBvEZnBtGAPP65R8Dfqurl5Gz15K2KToZ56vGSuD5vi8fq0sjs5DKAw1JK
sR0SDU0ZkGeQ+1OlpXd1Bo1RgF5775u7vKGi5+dinf3S8uyZi3VSvXwaXtKiQfgQ1FtT+42WafR9
rSeJO0N5orjhoaCOM1E5BDrTWCo8YIZ7cQ/zYkX7z9f8xTXFdfSuKMyfjkUMhpfAAXsspL+tSesA
gLdmV1loVUE637m+AEtH49LuzNtEdadr3eQIzIrsfUg9c09wNOTFhL0ug80GyhcmVb5VBy+8s1Fn
stYF4IVKINZXZMoxUOsvfUiPcT1wa+A1c+SiG29kHRAMYxi6FWS6FWdE8Q6UGSEogwP0+PCRggu4
7a24fcBHMm9H9ZvePJrpR8k+R3lfQq+kAeoji45l/lCNnaVI7xqa6OKwA8H9ByWnmt3EwV6BhPMI
smViyu+gL/by2s1l5S4ZuR2o6QvpWoCDtGo/1O26H5QH2uTIVIXPVXI26WuXHwn50MzuIRkSp4+p
jXsBmMnipo5vMVA7KNJdJ/1GWwhoAUC7j04PZshuWr4W4a+a9avET+ymkiyixXYJMt+seFP9UxED
cQkCBT+kiDWbhxCFiDQGkT/wlaTAo4S8MOVJyhUrSmpn5Nin3VeFPoIMwMYEqB/sDzPUAekHDhI4
dS3fKdUuhUAGCyBErwBk+hxAoFtvwfGJpJEsvUX5u6kjClARSENcvGyRkeDoEIk+JGDEvShFGA+y
c/AbUHx5fuYq+uKzmyz7Uj1gOvGhwXAfjGhiiULbQMzMsDyRmrvxCK5ppbFQViYM0mzZL28414B2
1jpz/RAkzCHgiK7aCfba0rtRV5gKMajJb5GZF67rZkhAwDGc1MAtS7iOAOAg1C2QX/IEB2cxxaIz
KJRojOpEn8eipWoAJ0tgq195637b3bdgCbCyVboGD7PyKz6jLW8T3EafHHRrolt0yTdfGp/daJHZ
glS/gfFuBTL/lq6KB9mKnEm/uwcSp0V9uT/GK5G3WIwbLu3OJrhibaP7LezCN48rf9Oc1GcUzybK
lQaoJPAlDE6fORAL2on6f5c6mgCz0BkUL8FECbLfn/eRUgS0H1XIKKBl5Ym4mdMB+Pur3Co3eC1u
hFyyEzplfqNfmpuFSHrBRz4kI4PTQGuNlr+Cyc0OZXMVD78Dtm81FN2ylZa8XHfI36m5a3bVn8M0
27YOOIAvGGbvgATAlqEMBkGW3gU4fS2h/1F0By/dAZcjnW2mlstVG46Y2EkbZbLouxwiOwhAbJB2
vGtCoYOl5+KlwdkuUlrNQx8MYSeF61Y5dFZK0OTIT6YwD7roEC72zOy1A2mTetANDK1bsVt637qK
Hf0qbSDpEEntOCY1fpUPsbBZfTGuuRziLHhibWdAJRtDHKPHts0tj4AjXFqbcOhK/zBCtF1lg2vg
JhJsn0XPAPJBNDxRRVOU2dyykRMqyQM76TKI560eMBO7xIqqd16HJju7fwL0x9ZfB1H+dfl8Xlie
zXWWJyFOikJPUXAHCNtWRydAoR1KpGcMdioSZKG7N6qhVQl54AAKAYKRT+f/r4NzYX825b0SAQCN
tBpeaB56pXE3W8X+H1JIIfHV4r66sDULW8eOj2bYdnD+L2GEh4y+Ct3wkURWZ/PV4FRuj8xs6ohZ
0KcfvjbIWdQqR7pqDhlHc0UEyQ68naLg1ECxDR0ZTpIzK/FFGYOlrLf+Z6hzfSi44iJkSGmduvKl
DKGO2EPvkODOTxA1ENOWIexZMEEiRrCL1ZmvH3vKkrDFWgb5a4IO8hbsJH3fibaMyMzcx5NcDYOx
Z4i6J8KVcgcT6WaE1nVDrSmGAZO9Homp+6ffvbKK84jYizgaZivYndi7cqRf1hN6dbTRykwfxUH+
or+9WMKZg9c98ObnKmbTDB5H4y4G6q8swUl8JziBomHNfE+rgMUeQlvDyTvIK9Xxd+ymtz1rmkW+
ETXYLmYSLjfmzN90aO/0wcQFbuqdbiFyXQcnUljqGwMxQ7mStuM9Yv9/OcKZj+EVkT01hM0pe9Fs
Szu8Ddfg+rOgRyqUhBOdvJmTQRevF44JpjPaGjt580/KSdyWuIg8uJzImU8xpf+1kxmPI14PEZ4q
ZZy6OWUozI+gy0kcNvB9B+3USH2+PqWLpZAL63NFIkbljkg6PFqaWMSGgOUmARfDR7gP7yBtjlF7
G+mArCtJV+iNAErowRd8wmL88+d4zBVLvCRJiTLiyjTHylKbR7nfXB/jIgr0cozTwbl4AfsaqVPS
YozdC30pe6ddRyvlDMpPRFgImW/aM3oSHOUubQQb9ju3f8XTfL/NLywXoMrTwml2e7NAYioDIg2Y
7D2Z8udfwNBjvLnVVd2kCWqnXeiMaMYDAsWS2JuW8ofKl2+VGgTpYQaZ7VbbZ6my5WVpp43i2Upn
ChA3i3se+qq6RhUGcN0s+qWsaSWe+OzkZ7LbtwXa03axOUChKrLkSeWovGMg9hCsz+I9cGF15iDR
7RP4NGwhiw3CFc7wjwKf3O1RYUUIPDhACUAzxxVYXdx3F1Zn7rLXSNF7SjTFRneGARbW9Nkv1VXZ
3RE93081J7lEBqgBCqOhrjkCQJAG3FHApCv4kmlW/9olF18yc6WtyrvSazPcRwNuHxmA6+ZQANwY
BKBG0RSbDsAtdAf0L9tSklna6LfAUaaCCVm8pi6+YuZciRyUmVfF+IrxHsEkmD10O1LQG5ooogGL
pn7mWgPGqD/SZvLjvVP8llcgj9kVH7960Olk6AWPLWHIKDI587JUrmkCInGMTv4M8N5pjdBVw7t0
QH6E3pkZ2wzo8Ie/h3KWbzdh+zBAP4xwLhj7N3vQf19sNgfrmQkrIREIDXite4R+r2NAFK2VBnB3
40T3CrCChTZWu075yHiD1lBQLu3BT1/Fx679CgLfMvVj1p5a8NUn7UkGG4tKXjquHw3+aQ4flY8u
rFhfJdWd7L0mw6MkIZ1mkm0ILvCanNkQWR5Kt3XGrZJAcFg7hfKR5udiePH1RxBPWaxZE2lPJHVP
BqiPsQ8DDGpeVoB42nAwMWz4HXbc0qCLCQ3BDBzOX1X5xNCL1/hQbtPWAAI27TYbN2V6mwM0F5jT
S+hB6gTo9MW0rf6fLYtOv5+OXe+UNiMyHEfgc4f4zSMF7WmbQMMnP5vdB/rLt4UH+A8CBDl1Of+t
yTd6ukva1+sneIkEGySg/+s3GZndMF3l1ZWGkvUpRT9D2tNVqw7IasYMFFF1Ajn1ZgeOHzepGJAU
xfDeR4cQvBt1sTUNgKaj35OOWSdDAYgQCALdR/q9nEA0mUrbFAU8+F4D6AO9hNRjudVL7dwhrXV9
DIu3pKlMmR2NyFC1mZ3/PohI6seSBtCSdBodiEodwh2IqScKRMNC190+2nXod08FhpdO5qXdmTPQ
mFTyrKbaWSpBbZR/mvGv6yObfmB+4i4NzI5+koPzOvEhNZqS3A3iworYsJPZM4/AokS2Gjrprxtc
fItfWJxDWkrWFTmTMZW1OzGXlWvD8W8GVCwJ4nBFcAqW7uxLY7NDEJVhwpNA18BRKv0PaV/W3Kiy
dPuLKgIKCopXBk2WLMuz/UK07W6gmGeKX38XfePbrcY6Is7Zr9s7OkUNmVmZK9dylPJrUBJwVY1A
X2g3daVsxhCgFnPxvX8paJ2bnR156MwFTV8Z+h3j4zqqfu8d+WCNj+HPAlKhyc9Kl65ECX40CEqF
eQUmMjO1I2iSX1/uhf2dAywYK2SvahoWIMWomCIcVYxrlYCNme4SFWO7irIQKi/Wl84/fjrTZ3ld
0HahJQOTHSmH2koFQVYoGaeFCcJ+xVEM8JkISg+47V5HloYUL3q9c+OzxAUgG4AoMp8dRw1zoO8F
tl3tHuMenDIo66gYDIVosR3CbYzJqTSh8ESrCNUfl3eLTPZLp2CWuuhB2XdDoE8nvfdCMFI2aKa6
UxxXXLoJXGr+y82eeSmlDdOap6iHlFAa1UsH7P2guNK39TStGak7TCctWLzYarCmWTUIJENdYk5l
pOtGRIkpplbDdJvFqvlQ7427CLnpRJODt8M2ccJ9eTP+D2WYc8OzxW3ZOEJudNDv9GirDr9k9NH+
b8nnuZHZglIt6vRQh6+qNEh3WvmeQFU+0RuHGQGUTqtdCNSUUZdbP/ZvSFUUCGkMxHDUvX6LLzvN
s2WexQGh9EJtQa+D8oW/tlZQinAM8JmW22adOYvli0vlyvPPngWFIGgx26DBffXaW9tCSdHQHJ4A
g6NKFw+tLctuzSz/GZvlRgNx3PVvveixoLwKciwLKiO/ybPO3AevGGvLpDCPGk/dTsQboo4eJAoc
GgSuleWnhPy6bvFi68j6Y3I++2b4zYiOXaff5ZN8dF7cNCHkxGtjkydCwVfjuZM0yl6x+LpoQS4r
07UQ1aoRCZ4/o0OA1uM5iOPYcLr+yy6G/7MfNgtfjDbST5XUPJYDCNa00mVhu5BzX4yQZybo397a
EmkAdnoyHH1kZ9KC4Da+rM3ECtjBJLottedkiQJm8sHfco4zk5PfPNvhRsgMetsw2Sa7dHzlKJJp
C/pYl95r5zs6i0EZNyF7nzbm0SyHm1ZBHzIg657JvaEtDW1drBKd25qFnB6d7QzC9PpdAb1DFc9P
APjvFEVrnKKsdn0JSU6DuLwa1zHwlYM6uDEHb21UrBNV/yGReWP2DzMnZvWgKz1ExH2PtPHm+km6
iCk5/5UzfynAVsl5gkXXjdeiKp/SDu0OrdPXmEMp7TEA/0cT349Dv2LF+Kr6h8EC4VRzFNpXOfwS
GiS/yZui0R0u7odEyYMlpo0xnAVPN3nUa2dj5nHBSlnHliX1OwMywoEE3RroBRVMavVUObB2e31V
LhZqz1dl5ldZOLJAR+i/S7bGL/E4bIOd6ZT7flX9SDago1yurEz36doHznxryLsoIyHiVlecAglJ
SeMlwQKbsQ+tn2IH+AihD7n0V/jordX1C+t7/e5Z8xc2l0Odyx7rqxmhwzBeokCSIamyf2lm5riS
MBCGYWbmEUMya7U2HUi7gxNwKeG57rxAyva3J+HguDRUGUArUYCGrQkd1eI2LdYRBMMN1IfKxyFe
ojK6vILo86sUw2iUzU4o9MmFVbWteQzj965fqZ0PJNAS/cKSkdm5NFgX1Erso9aY/lTNz9y3HGN4
vn74Ly/enw+ZncQS9GMYxNEMqLjfayIFiFjdRpUzqiedtPvKiLbNuKTPfNkv/2NzDlWlso7JyA3j
mIepaxFrzVRtawiwjmHi/PrnLSyhMTuCaSYFkXpnHtPsU0SPafsSLpU2pijy/S7/+ZrZ8QN/gp5z
iihTjwSEc40bN0t8VktfMYuVhloyv1CRX8ejiTGC91otnTJdmnVe2pbpQ88islE0FmqODNuCwY46
b9aa8A8hDgP6Sfb1bblIvQJg0v/dH2P64jNbOi/8VONYNOUEEIC4K6CKFB3y0mYveufl7/Ig3GZT
/aKgMgeEedOGqFg5UrEFHDKUNRfBO0sfP7vQfcqp0JsQBVcl8FQTAKJSQ2k7dHyeC6c3MWRhxuUz
SyoX7x+nA2kymCa3nFeVrUCMziaY+rV5GS70Gy4Xnc5WauYEdBUKViXB3lfQhkrbW5m+DPwEcNWq
1gawLQ1x4iGarBS4uqQIwNAvXrISXZugj3ehAXktsA1c372ltZr5DFBEi5blPfifFH4TxlCvxtiV
tEaXtAvSEQuWzAkDdXZMwCEb9kqmG8cE7eAudfts3yIrT7NsIQG+/Lb6s8xzSnstEJphWjiQ0GP7
SqHGVrr5XgIoNtFRL8HUFlzGnK8+aay07cAMfKRm6Y2YIQraZHV9j6Zj8c0rcaCiDYsDcDhHGkbm
QKjaoIMfxlAbMzJMayc269+rIgOVmLw1gnDhVFxOo85MTpt5tllBpCSx3iVTO9jYVY9sA+0Hh61T
EN1hHQtoJNcLl+M3tuPaV85u7RhEIo8amATrBd01+4mZn9rJnq/jTYkZiA5PZDQQPttVdOheIiAY
pm5/8xNXhrs+2v6Rm2+uL/zFgHq2CrP7SvySyzpU0axNwfQhmluz+zXEo9v4HDyD5MmIk1XoD+vr
Vi9GiDOrsytp1mPLWiGRj1hPwwga1vQh/V9UenGa/jlTv2t+ZxucBL3SD9Nq1/RE+KmWL61cYBmY
NuzKhs4Hn0M/bNOoAKgRspOYblPdNu6BCP4Kh2SiZ1+69VP4v2ZuFrsDqjeGVv4+ssEmcdUXyzEP
4pbitIIG9voWXYQxnC/fLIpPkkKyGWCszdeUtRgl3KaJDp+WuQ1/rdNXv77vStQhh3ThOy/6m7ON
m/5+tnG54WdQIIVlCw31mmOis10oxC1d/vl0c0ctmeuTiUGCsAY0rhlqRoC7//SVl7EtQVaJ/rgI
HT5mtkTJuQp3ff9Qpgvn52LAOPvSmQ9qs15X68kHAWXtYGhk4yMqjxCrCbRue30/lxZ15nskDfMw
E0BljAVKMj1EeYqlKtjS18x8SdUooKzMcKsJFGWAblkV+isBBB/U1wsn5HKacbZwMwditUlPm+lu
V261l/IdQnMb0Ho8aR+WVzFbA2RJue2/lrFflz0X4OkgbjMgWTi7FWMcazRCr+0I9QyEYHuaBlBA
tnx9s5aszG5Aqssx7cZBHk3MtLJuwFxE50ZQEvl3ZmZpLZMcDeEaHwN6eyjIUGBWoP+5sFeXD96f
FZud8aBIg9QcagC/gZiF0rSbKs/XP+OyF/5jYXa0R+hIByEFKMfqVGi8NU418Wiy0MkMEK2LfOEm
XU6+UI37vzMwO+cpSIGbKukAGl33z1Py1eymSB04Yrc8vzid5O8+/4+x2UlX1abjoLXHUWixOzWm
CgMB9m3ML1XECQq4i8b0ZNQvHI2FXZuTTcaaJoeBNoCRlV96+kyNpUfiZWfxz3fx2VPXCgBWAAEq
sKLxLulvC8MHn9IHuKIWjt+SHfp3MInQj4fKRzIeeytx4/zFL4YdNY6+voR6WlqxmWfIBjkSKwMG
ps1bp0VxtBpfr5/zJQvT38/iYsKa0CxioKRV2mHkB2P2ZAmdvHCV5q0xVrW5FnTASKYBOo3CHSqI
BaRQzeoPmbaEk1r6nplnKFlWKnGIe1RDjRHTnT7I8//dis08Q2c0JSRZMnlsQNLJf6aL8wELjprP
XAHkRCtNj3Jsevqr6+/qGAJK/a/rH3G5P/zH38y7S/rga7lUsCn6GtTJBfQAbBnbYhWv+UO5rey2
8or3ZQnu/5AB/nNF5y0mEDpUXan14hQM7Y88AgofGpZMG+yK6g4SpifTjF+4GBzOTbuSSzd3YW3n
vIs16voD9xGdKjBPoMGjoXWFwccFR7dkZeYffDVsamnAv2byro0OoU9sCzPA17dwycjMNxhQ1C41
AYxYJ0MUK6HbxFQ3C/6nMu+fg2LNHEReBxqqVDju7W/QXYFJT5gDEPj61yy41LlYdqPVnQ7RXOOo
gC0uBzl+NDrgq8dkb7/wYl6yNPMQRp8kYLyEx8v1Rx/cLW0HAQNoxkGNa+GbLu6QZSKl5IAuA1z8
t29tk6CjDYiKj5a8TTDlowNS1wyLmKyL/vXMzMxf+CGeVJWviBNkpE7aK4oA2wT3+D5fx46Fpxwm
FgIn3LGllOWiqz2zO8sizKyJYyVCEhZOskugJmYFAX5u2EbFj84C1g6Tw6S7UYYXc6zcrnhS9Ruw
CvwvsfjPr5gnFVVQqllPTCwyBM852IFLgl+SDDYU3//dfnL6934C4Uj7APiPo6HucrV1lfGFCW3B
iD5t17fk7OyDZvda1ILl/lgaR8PvvX5gJtRgzNIda7AJ9VDz8YlRoNNivI2tpa2Jyn0nTcqH2gi3
ZRy4hm/d1H2HJtOXhJa5sDpHCTKEdt0VOOFN+0IsCwElg3BjaXfhJ2s1pzD3WvqpxBmGlTKXqrvU
vGXqz4FkziiaHxaaxobBXTpyxWZ5deAawXy0tO4hfAaIKLQiWjXVbKXxhROkLLUtxdj8Dw7ibFlm
fsjnIKNDcQ3iLeYnF8aTSjhUe00vjx6vG7qYHJ8Zmm71WUYUGrkR61ojTmXPgWupDgOQra0JOdVc
7GTM3C4d3ATaQNfNLjgLPnNLcWcNJXi78G4qj0N8KtVbDMlfN6GbF33f2bfNPFI1+B0VLVxFZgbH
TJtOE693ldHc8Na3GdrxbLRWDZ48iRraSWY+FHHtoIH5ATpWh+kAD+8gruB2kDXnQbbq0NWsC7Lu
IGUumtgJBkD8RrXaVDiBYAE7BFF2wwPrl9kX+76Nd2Wt2bEmDz4GK7Q6e1YGDFxSxZMU75zyKeu6
fQFKBb8JtmqiPhYMTUWOoekY8yVxuFGjp3jSuQSNgJ/3N5IUq7LpQW6GBIYIZ8jkiRZ3VKzVciuj
T0VCndX/0XPNqypMtJNg0/rg4YBMrsRZ91FH9wLMq6DXbjNBt4wGjp6k64al9zmoh/s+3VM5OjRl
kPUbNnWNOSkSu/4IGF2GJzTU7D3Lx6iIHFEsD60PoTYbAkk2CLRVkXVKibXyhW5H8g3DHa5pqTeg
/FvJGEKAGnnS0w5+KicvPeF2G1QQUG22KQtXSR0/mX1yyipIJeiQtS3al9GsPMMnG3BpYfCtxYx/
H2w7fqNpMRx8AEi2dtMgRjdaAxUmyN6CkxQ0QjYUeiAcoBxKkJQMVeNEEGGKm3Clkde61taCphsl
fhiqaDcqll0ngVf10PzuI7As5G4twISLsZRugPYb016kMFeNdZfSewVcD1n102hDV4jQ1orIxs1Z
g3TZ1oi1UTPTyVPdBeeER8lmLBtbjCcfB5wM2R0Da1cVahsz6SKIbPX7tE9fdWVwQqrsCtlpdg/d
Yq6ktk47bwzibQ0ahQHashkmOIcaWjaHpAYPau6NBdlMXmhU9lHzXkOMDsK0Cci7VLKPeeiiizcC
0JGe9ADztU+i2OnmHbQN1PHGCE5RcCDKZ5nRnfC3aSzWevhZ9LUdBVDqGh+TZFMQfH37Ey8+u22e
ixoQmpuAAzGaMBfCV6P/INiu8QO0oN4s5bOrPUzI2BGqtQY9Mfkag+cBsFYd3F6ZFxWHOnqO5P1I
HUW7DctXfdzx/Ke0PJmviD54w/AF4ZQ1SFgPpnUDiIJL8no1+F5mrbneg0w0XtNh11Ve1L8x+Qle
X7Ayv8LflvWPscz3Y4g0UHtqIcTV0bssOdX+WjG3CgiExobaZfwS1ce4hy6z/tixcZUC9d5wiITn
+lYKqNj2KqBe91zP73UW2UbyoTEIdZDYjqoWFYLE5fUXAUiKxs89ORaYlSLQqBBIcPyysPXucegB
rteSTR8+Uci2NGgj5pyshgLiBEPlJeQ0BuFrCR4O7GJQdsjAHzCfoNRQRkuf/aHBqEXu5Q3I5RLu
jO19rLyqMdtlve/mcnQjzUvx/2DIlWqYTx9cvzo1AfpUXeoZBXUIhISzm5EZ76ChcEp0V9swwsO2
t8PwNUhOptxqfuFoOVkXcen16vjWhadSPoD2HYc0O0pDPSTKuwAXm2TikfrmVwT6Z6HXdlhDaqXX
vaGSbgQ3xPnPTuluwKniphaHTtCbpd0aaXYCLT6kaYBW60GHUhSbmOGMmhqm2sl9o4ItIGMuM1Dp
0VH7HteNptk6xCYDlKbD/qORqBdHhasIyzW0X5BpBjga7Pqx5bFMTsqEfIO+vpu30IeLy5WPVrif
5YiIzDXr0o3SauPLxtPCHIpEIOCrIqdk5noEWXGrqasBUh9FWtmSg58y6x+kGW+FQA6Hx5DLBnUN
Hupd2f+S8Z7EHwYkSIdOfQ9bAJizat/qycZXxa6F56lKuu1KcfCFdq+G/Smh6xHTX1T98hlFSxQu
N+nvawteNTHfahBxjhBljrLolOsHOarbKgvepc88s/Zva0Lv2pjtZbfpJDuZCmTwoLpaYNqpizw1
n9gd+k8x+I5anMIxySaGvnWWPNc6wlVO0ILW9r4xOsKAAy6idVmaIGxE2bZfRDVfCNgAhQP8YnCm
clWf5QmJnplGpVJxip4VyO1tDACbwxXG2T35WW4x2rKz3tSFnHvJ5ixJkJJqVYM5u5ORNxsQBroS
EqBm9Hw9T7iQJfz1ZbMsIea8Swa8aY61+qj6a1NNNqwK0KFZsHOpGPCXodnLJeECT0sMG52q2jwG
oJNHSmu3ICspWnD69S/hCMAisIOZ0Dd0qeS6tJaz50sPUIEO4h9+zEFSAi/q6eWbXzbe9bW8xBVy
/o1s1r+Pw4K28VTwMBK3/lVsU088YB6ZOtopvDc2QWiHC7MeFx4Qf1mcVUHjrilj0iT8WIyDPep7
vxhtwfq1X4Bzx1j71QLTzYV34F/2Zs+ikBZdm5U4Lg0YABoT/FHj6foi0m9NSjyeVUonhjPGdP3b
MD7hDVV8tPLh94uY3iGkQKIyK46yMt0me4XINySD+aMKEiZVT7YtoW5Zt4DJgMBcS58MMO740I9n
MQbirJ81637GdbDwQvn2Dp/9yNkLJdI0RYmVTpwUTXFHpdzno+/ohrHLWLTjSBCuL8q3ZZ+Zm873
2TslomFRGg36xAZSKxNjSlay4G3ot6fQzMTM3ZAasHOqoZ7OO8yZ1coH0V5JMWLkbERILXbUqnZj
RTH4h+Zc1Kau0muH1oSkRyPtELp2asbXSaTep+1HhF3rDiRqoWSEyBhAQCqrnQgpZzl+dNa6MEDW
Gfy6vkbfy5yzL5i5Mqgwp6US1OLEDy2GT3QvO6Zr7V53USDeJl7oJYfx7brNb95zZnLm1BRAIrWx
x4WvhswTCNptgpl5UOcVdHXd0m+0wV+lgpmpuQsTzZj1HY6Avm62yP43CVSZw42y+e8pIf+2NGcA
0FVC42hq3SDLb5/HfeLmTnGjg8ahulVWKNMtSv8ubd185J9Bf20IS1wnsZUYgNhbq3Kd5RvDxb0G
O8Z4AH8Y+jsfSyQ533Hss2+d+TOrbsBfxgFf0ZmC15li+yqaLzw4gOlhnQ8rEw+sIvjQIiCzk/Bt
0FJM2r/oFaZ8tA9FgusxSd5RJ1LcQs29UizUJ77FrdnPm9WHhkAVQehXwLlgko2BZlqNQ6gnrq+f
rQXvos+cWU8iUrUdNlwoKArgPSby+wULly8KSLuZSS3K54O5IwnBqDm2EkBv9qbm1acZMFDklSs1
q6exE+WuaC3dkaFReijyfdByfBiz4KMrqtuilCfZmJAQ9pv9wOINNX4Z9Euk0IP0R7dTTjwoVy1h
71Xto4aVJy5oLE8GJycJID1VuOcj7Q/r+g7TO/sEo8g1eSrxtIvHwS1DdK2baR7STBMnG323T6b8
XCM/zFocffVljH9eX41vQfv3rv5ZjNmhG4zKGqMCZFSN8Rmm5ECo8qUo4UpYbKto6Y1qLumeXd7h
PxZn5ygyiD8MBsXy12AErO9EtgBEuXxQ/xiYHaHKTPTSlF2EQaURnJI/zeAhXGIPW7Ix/f0sCA4d
ICFJBidBKuU+xJwlVKc20DWwr+/O9yxutj3TWT6z0wNQU6W0l6emtQvL1k/Ftr8NdjVBgrViu2q3
LKH6HRIwszmLXQoZLRQ8sUFK6Bg7yFTnB+JAz88b1oruNOslAPB/yLL+bNgsciUozlFfwGAKl+th
BNd/V1e6o4INbDtRnI6O5oAPJUfNw/NrD9gEL8jsRWTo0sGcRbWQS0OPurY8hrWFktlH18VbKsN0
m4b8rrf4NqT+QdH9h7ARb5GvrzpUZjFy3txoPt9WbbLtGxMasCDNtvyVFcmVj9pgNYAxyhcbC7qy
DGphfpLbTPkxgUFVkDHq8YCCNjgKaqcD84Nek/uu7r1MoBSj1nshiGP6iQsMjatAmHgci5WWGc+V
Ba78OF0o1GqXE69/dmIOMyyTUvebMNWPVAOziTrcdDGgeUV713MU78rXllb4YDwljPwQsLu8Rdob
H5shBlPVz7xRgG0tN7HpryiWqOA/8u5eI6ceT3YGjWcu3zV2B6ETBwTmvyjPbZkicvHww6DtOkv7
W72awCBW/q41yo80p3cVAcvtiGT6+r2iC3s9BztmZRDCyxX82BSnFmLzDX1qtUeeQw1Pjz2Z/irk
p9Fn7iBD1xo/CWqOUEa10xRFwLRGNQglwPCHwH6qaWBD+/dJgvLRScfnnC9xnyy46N/39cwH1BH4
7jmt+dHnw7ZuP4OGbSL0jjWUlM3mLc4W0rultZk56EJQEUGfFbMv4FzOIL4GedWF5Z/+ie8J5J9z
NnPRtZqpvT/gk8YyxXzpfc+MLbhlcLY+MqQUaftWjCDIi27r+Iui2BN1HZQ4hR0Ow6pvGMRyXpUs
BSE0+BqbzlYnDWzf3xIog3rXf+pCsvA7Wzxb/BDjMmg2lOIUMzS0CCgv+JESPO4yvvDYvOx3MS/F
NAOT3NY33Hjbhhh4VuB3azBQjiMUL/pDXUAvTcDPl8qK659QtnbyiqxMaT6U5RKO6eJL8uwXzKIN
4hdF9wPJQAj64VwBejzswVurQRpibJ/of9/ymiLNmb15pIlVqVaAIB4NCl4AHGQI3Z0MQleK+lUq
L31RnsqqXcgwL/q4M6OzaBMx0pkom+tHEt03gJuoZbsneoW7224YGK5yJdjIpFiw+r3mNPvWWXQZ
SzXlehYHp9SEoC794LJY+WCvytMImsfjmnXFjUruNIhacbmQ8i7s69yta5KB8Xi60SruSM3sRpW2
iQYItC5dJGMLV+ZibvRngee+VSsGopcFrFkpQrkJwUamQDju5/WL+RuZ8c2HnJmZZa5FNPZZqqHc
FI0bpn50GP4dIbbp55mtCRBfoEmlgvVHmhsKTbyst2wJ8UgCuiq0hZrxrowiu7N+8BKZFfwIiQ2P
cbAfmvtSC9xcfZ2A4kryIKunFKO6ioEGTnSr68TRw8pOgwcODiEIuWgIjSMNbWniH6lSlxs9iuuR
YwafXc5fK+MDEcMpkcBZxkfBo7XSgc9LH+54lu2pdvAN4Kwq1UnLu44/D/F+bBVnqDcxoNohoDUy
fq2ad7MChbb6ETUoihO7izsnNVddsGsyEKYOaLGEGM7XxUrROSbI0RzQOdpV5T2ESfGGIurJ1MSD
iFRPdBQjVD4GIeRahQKrFg2gnW3XUa2DD7ZpIFs14JteROlHdhwbzvVtU9m0L9f2bRZeKlaJgo3A
5PFQ2bOSbBKh78BHY1fmexAHng9ybr8KtprSPOhm3U8CgLYMCJw+agDQ4AQVkC38yk1N4mbkMUL4
7uJ3FnW3uqx3GExZFQIMr6PhCQKmW7PZGiO3yyLZpHqy7ljx0FGM85s0Q4eRrXrjjQ33pQXSeGI9
kOKOEG2VZ4abgO9QZtRrwTeBysqOKdFa0tbjxl1qWFAq0Z24QkshTzdQKTjlaf1ThM2mHif1vfy1
FrVDe2UT9buCgO2S5T9FbYH/6nbMfVelp5KtMbPjDeBGocRwFPHkp4lHMB2UgNkrajCRJzheoMNB
b5AA59lu1FwjQGyAlUqisaLguArm1uTRQgM2G05F/DH2hReZwa4Pe7Bz3aokO8SQb9G1eJt3GOHL
qrUPCZ4YJw6qnA+dmT13lBzi1oQ4EzvUBEKrlN92IBvr0F4LR0gbKSute9H92Ctzyw3LQ45Q7FsP
vbivCrxEwvexvNfFYUx3cXMbsG2a37XJe0YskL74ic3Tx6lL60dA3KndZqhwsNPB5mB9qTsDbGDR
B0PJsihRKhvfmAYRjjHFFEOBlhGIcwCBYGp1C3DKro7EO+DjuyaX7vVzeTHOn3mTWUbCoZOBSxXr
R0nf4hp5PVXTWwEAeawtDNYtxJ95RhFFFWUjHaPTsKqgboKtROmsWnxVLXnhWSzHMEYmA1qIU5t/
ZRPWAL3gJvz171ZtFsAtQrqCDqF+jI0ApWf6npA9R9KfQgv1uqWLSfDZ/syi9kiDJuMDgkrR9lsT
SB9i3WqgiWuHYN0rw6rJ6oW5mstvhDOTs4hdg9lYQNQVdNnaL1+2nhjC3GsgCk2UwUsrdKiSAIHU
D8kNGUy6GtAPTMFDU5aaq4rhUzMz5Ika2dCEBXBRFR4KnUV3lIPWvMILQo/hKUZ1lZb/NZbo72Rj
zvFV5ZKQJsVpLmP/hxTyJqFgFW9GWwWAUgPVQamOG422C5focu1Usxi3kLEZGPT5u1yh+m0IjAlm
8+WU0IERuspAY0bHk5oO72JUXMWETx1Aqdw9N7WyrkPlU5I7Fu5GdWmmerqx3+PMn98yuwBDoMQi
lg2QOTkGCwCkUJdekZfr4GefOzv+iVqVAuwV0UktpCMseVeADTQUb7pbtPwmMxkgTYMjSeRdvwyX
y0Jnhme3QW/62lJFh2+TzkSnnHC8zu3wA/iHciK3svvaaZZgiEsLOrsPneKLpClQNy2g1cKEZQMf
uPAuXzAxB1WWUZ6o3MJ3NbhuY2xrarCQf3wff/99Nf45FvNZjXKIVWL4CiaodbRHTN3WKNBoI3nA
2/HB4r3Ef6wfJWpfmalAgWBw2QS/sIibAEZbMLbtiy+8Xe2hhVqe+jK0OwG+w1D7MkzqqIxottSZ
o0aLp+1y4vTnl88SXitX66wAjcwx3LdesKnXBfbbsK1d5SzPhqmX3wx/rM3SNLx6yzHuCLkTW+pM
5Gk+QMQ3xYu6/v+TvNUTv01v3PLl+tG+HB3/mJ1OyNl7W5SqgdCFj9TX0yc2m4mlv1ovEez+7txe
8Q7z4RCr4VGnlOhmpIW0uzTeNOJJAPhT/wA/KQCXvHqQZe6gsbjV+k0c9Wt9qL2wPlBj3WrIt/0B
/MNgwb1n+R6QrHWdr0n37Bs+mAgY4IwTkiz44Lzx3YbdAaQI8aEJRPt4fb3+w7vyz4LN3FxdxYmv
FMAxFLRBtR5vEWSFFSZfbGYiAfW3PDxK8dZlFgqHi/RzS6dk5gFTaui4LljGHpov/FfotIfASx08
rUYHpcI9SEbcfhOur3/09E3XNm/m/iyfloPM4XfNMNwQ48uSKBI3lWv1m39naObyqqiHvgHY8U9p
ljgd+zJb32s7wCCXehYLjs+aoTUUordMI7U8BREQczdB9OP6h/yH4tI/x2Q+gALMkECVYZpSz/Jd
7I+IF+WmRX8tD9EhDluQBMlNnvNNDIKuKtRtEi8hzBd/w8yB1aBDjBMTAcSHagPkVooVUx3iqe8x
Xp6b9NgszZAsxck5ZXiJ0Q5rgE8/1Z6/ztzsIX/KNoYd3E1CJ9YbDRbi1/dZ7Cm6mCYUVjTNgID8
LAEy/REtvhpELkxTUeWGupYEzZQK4gfNy7MvVuzZeNuD7bXdg8jcpM8a6uLXt/pyO+XsN8w8Qll0
pC8w7zsJ26zr2/RWd/Idyh7gzge4OlyZnmHnW9UDc2D9NQwOFJn+e+242TrM/EKQ8tFgBX6DMO8D
cLz2dbkUyL/z189szLxAkmCSrADT66kbVEj5RsBI+ruMPqWyXwWq5YkM9Nmd6faK77ZF4gQYba7D
4Y4Wkctyc0U5CjqV3YnKTuoRVe7sESj0vQkZtSiLVXvsq42m0E2XRLsK8ow5gJyWXAPu57FOOaC4
s+cRIDBm4sRjdaOmzWEE9LBnGFbITHOdRyMqEIbT4ngDI2u0WGjMUpRE21YNYCjS3zWMeL58sKIn
YQH/bghoQDKQLpiofaNsAPZhFHGqXcCCxwEcbFbzqotfRRqvO6GvGv9JApLZYrSRFAXIxDax8k5Y
5XTpGr99BwpYu7SE17eZo2nJjSGNB8sMVrHfegoJVVsLu7VB7nl1EHV/QyYFPrRk05ruzCpD6EMN
S91RfRfqqJpg+EoAyBrvK3StlNz3Ii1dDXq4r+r0bhjKXT+8JvEInKbiWYVhV3UAdBBgdewhUTWA
na2tPgi3q7V9RNZagXeAClKtMPXiNAXrN3N7jrARdN3aAuo0apW7qNQO1Zi7g5U5QQ4Elaq/x2p4
bwJfximYsiRE8mrrZSTJTmf1e1uAso7LnUmUe9LorxMSCOT5TqW+t5DFrEf6YIX8JrLYJo0RoysQ
H3YqBrBAb03hCa3GtkrmpBPzuNE6FcVYIkn+H2XntSSrjm3tJyICAcLc4tJnVpavuiHKCi88gqc/
g/XHOSublZ3Ef9fdtXcrAZmpOef4xn0Qyh3QT5CVW+O2HIEa4D2gwdRoIUOBCZ9GvismNT56WgvA
biGir1hbutlAHweheEXf+KEauCWDjUsg7K5uTn0Mvwrk21A4gm2GfhSWgGHOUaYgbx9qBV9dxi4s
tW5oAHWNpm9AIn1Ac7280Ndo2P8p6zulxMtNk01fP2b1lkuJk9F0r+vDT9hqe4paFnqA1TOvtKex
4RsANzxNgldgGdp8UOxMa9cdK170EWpvlXi5ifKy+AwSxdcC8FlA5TVqAWlk9NZqFpDF+dIl5uqZ
d7FPzQ7XKBBwlywgnahegRovNpHHEhdgZEeGTZJSr8zRhS3Fwrbxxx/+n9jh76jq7KQduyw20kiV
7kQgHniAWpJicacJ27PM0T8OS4zWbaTmRHIXfecOUPatazUwvVDQL94KL6imipgQR02YjpAxfZul
hr7rnUAXv3FqS7wIggvooVW5QIqo3/a//L5fTSZ63bZ86naACbtIdHu5l/nyDnzGdGUuvKKr0dXF
6LNjOuNSq+giYrhcWmtj3DUQ6jbZvleebh9U1+OBi4FmVwzW1iXXyiE6Uxt85rfQiRA6jkdjhbMy
XOSMLUy3Pza9Fy9VH+EbjqWO66us+yVkRWW35Ka+9OZmp/9QDFoPVwp2tpA1ZYX+rAqYwiujM2A7
WXh50zy9NY9np7wxMgmyERAKRZhusWtuwlr2kt66r0Tiyx1OE5gtdOIpafSlIGf6LreGnh3undEz
szHDqUOu29eNT3fmZrzPNuAEF9vsoV8r97cf9uql8GKizE56S050GGDw4WyWOAQpMnBSa0vgRLAB
QsFEeFYHg9O2XnrHSw8626F4Q1N1nKJybWWuBq/w+arBjVt/VWxUxp3/bzP0/wxo5s2ODGKIyOzx
mLW+S8l33C8NsLTitNnGIg0x56RD7aX2iD/RwpOVvEEi0q9WaHlZ6MNaWHDabB+xUiqTvEQCLoEq
FlpdW0kXOs4Xn2f6gBdruudgWaqCxXiewSMuKqkuOfb+6E14d3lhFl6/apuyqRAVRXD9H3bB0DYF
o7w78SpwR+iOVHkVlRsVOU5TfoBuqZEPSfbE2oW2HPPqPPw78Px2WMeJ1AtCzJNKfsH/WGkl24Pw
es9b6MgrYfzUcWX4JmxYEAi+oWfoEATJa44+Vr9qFTisVVPVCkZZuSLugrRzBqJsSri5VDBOMcWz
aaWrcXIeFqjYxN+M7jg7ZvTVgMqYZI+07WyNCIh/NrUgKFbhv+rPqW64svSGshT0PWX+WuPhFc0F
9A4mIfACzDeKui1EtyqVA7ce++SBoE6pjmgcha98KU5Uo4huqa0nH5R9pMAZI4mWGPddX9hUepbl
tejPKuydmyhwlWxcy0hiWx09tFb1S6ynMNqWVQJfPrX1O2U41H24GUn9ptfFqhLyB6NkKWS5usFf
fIjZ+qkTpav6GmV6qPx84pbwphfMxkZb7Vo/25SP3O/XWeAMSzzapblnzRYTfK7EYABdeGJSt5XT
z7y6C8WPFW3TyHCNUPXMLlnXiGSsbAl+fz1levHUs1VGzLhjjInuNGrxuk7iUxnWLlFBCFFxE3oL
AwjEhORqSDoXKHPXAo06BgS0XbbRUG3OErbNreAU9C81FI4QOMZqcZTSiDlJiIb+bnQDXnkqYuDb
x8bVDejid09/v9gdOp6kHTwBulPD34ZJ/AWR2u0Rrm9AF0PMTvyR036Eb2k09UqyNVkjTIMNnfP/
ttTotCSxWXqi2aEfQ1dQDizAcO3HpHjps/PtB7qePLh4oNnZjlSFEUo95lnn55vy2B7QhAxgJbx9
EKJvYdc0GR8ID2z1xIbhjl6twubd7J9TMCZv/5RppH+ijItfMjv0xWDmVRrg66GDyA61z96wbKDy
PVVsLOXl9lhL73V20He80vlo5R3ASoBGKhCZLPnATBPhvz8NdEv/ORdVSS/hgIunyerPCn3JLBjg
XPp1+zGWBpltT0VZJLREWf1ER92pjN7P0NiO0Oj2KP96jkxxyv99GWNO/eYYRKpGBbvgtn3GJs7W
uR+6KNmP6iZy1C1xmIMcSIAiLby81sXCovsDIrr1Lmf7UZnnokzTwDrpGT0HAqCRMyf7MHvPNcNW
pcYTw70+vkv1j9YgRB2tdartY+3U9fERCi4/Qg9F0YlVmkEpxN8q8iE1sSf1OF3M6BwoENxL/Tlu
FZdmqPEorRNn1rFhcLuGgD5DR3xMjtr42ufPSjsemkFszHynpV9Jz1f5uBu78yC9hEmDSzf3LP1s
0cS1mL7tmnOBW3/T/xbBlxXBOEWHfFu8t+jlYRIwjYXQ7Kz7QXuD3dZgv1mFo6PrhSagEuD1wk/Y
zGEEEILqSqMVU5HZKw5aejDHu5p8xOU+U56b5jtNUpS0vkvtS9Ef+96vobalyPOO2QhZaiCbC1/k
9rEIKvt/Tu4RdD8yjlg+HK066A12Qii1lQ+lX7p63F6nxrxFstZIQHiKCAy8TqRHkKVYusItLaHZ
DqtKKi+7oInOuAF7gYH0DSlcplcLb4wY0/b1zyS2CIEERVWwmmYbLcxwqTSMVouYbnivWAb0BTX3
g1L8yEaw5yH9YZL0Cze0eA/Xh2GlGXx08tRSgRLOOhy0onQLKz9ZUzeBphCkCMyQ7XRO70farduB
oLvN8Edd/6QKsWGe9tkEFDUuvksUDrUrijPGW6hxX0UZFw4kLs/EUSH9Om5VJDFhr4nGtMmgz4SN
X28R1OwlnwYPhfpQwmEvyi27QKxXGOkG/SxO0Dzw6KSMLxVaeWr62wCH06Jjve+YXWq/kfrZ6etm
gKylhyv2lDJ8Z0PrEzQxD83vyEq0ra0LkDvEtxLdl8pahYtPW2MA3ByY+hTj/0vWIO+jFF1gr2N6
j//FaenPkMJ5zlTRz3VsyMbCsGGwj8NnYaCvLqJuZGV2AqJT1DwWInWz8rmwgA1g96T/sKQfM/vt
2bvc1vZAFbsCumYMNqg7I9VrwB0ssQmsbXtrl6FmokQvSolsscJcmHph7/hEd1AO57sBqIQxPJNu
NxX6AvJUG7s4DO1SvzcS6jHrKYlOvfatj78JKDqGgIBs+ISE0WWpvNJgi1JuOmiIJOBx5BhUoxYO
fb3uR3QbVz+Vsra0j1CMjqbCg7Rca5gtEofxKlK2A47FEMAAM6cO11KvBJ/GADedwTTJZHZtdUAv
HBNWOCZdN7LiSnLhWulu1CBgID8UFIY01f0Y9MUqPgeatXCMXw+RLib67ByPozEnYOhIdzkEmyQ8
Kon+1AplLZX7OO8cNsZQZqKPmx40Ew6NWbLA3TKuZkoufsDscDezmMSKUSswYizWIjScuk7PsId7
RCpPtuVc/eJQzznRaDWOBQkeKgFE8biABaaenIuieYPfuG+xDumV+FxkfJWqD3pvPNKGnWjcrTJT
WiFJ/MFTsW/QNKiJvW7sBBKGkNKAr/JuKQ+tMBwj/PnTkloXdjO+pXrvZKDX0/Isg9eQaj9VuA5x
OWuI4veoV8QBBcvqPRLHOgT/heXrMY2dKaXU66/ZeN+Tg8m1PdQqr2Pdu5GWn2gOU23OTon51uQP
Qm5dJfjMR34nonLbKvFBFz+3g4GrUdrflztvLa46MyZqmnYnaJtfm/bBDClUQr8KunA1FBFuD3a9
4eZitFmAQ1OzatDliujU6jxJGXcRW5kk3+ZgiYYZ1jo/GUHnm4uZveuVxIuRZ/cv9AG04YiCyUne
RmvOXpCDcvQ9WFxugYnlBQ7O5oWHncKYGyfEn590cX2R9CxAz1LUoRUiWuvhw/8OCWzWsIn8TnOX
fBOv3/QunnJ2kAeGVY09kaW7gSv3yBRhC8/zNa1b2D5AmmgEqCKmL0HQ2lqfb6vcWpdQYgVAw3AI
BZphXCd6uWcoqlC1WYUscuSC2LLymzSWB2izLdVgAEe/NVni+F1NEV788ulcv3hZgdFrOpqKcdfL
NbtGFSfBTbQZVK/PAcmAFEtPHOxDm9vf6GrgczHqLFpILZIOOcOsqKU7s/rQgt+4rm0eL7SMXm/G
uRhnFizAEbvTSllr0WYRAGwF7pXdbYZDCtCeg2fjNg9Apl4xyOSW2ZlXQ6KLwWcbeFQEUdrKdXSO
q8dMD3Yx+DBKueQ9vLjCZtt0GyOqr3Ei/BGVl+XeBE0LSxkGr8KjTqB8QiIHqs/tD3g9r/L34ead
kp0aVFQejRYOb4qrIQfV8ABGpYicNaDoU6lzk5TZQQ/jMOlFTRcye1fj2YvRZ/vZqGZo1NSwe47g
0/TSd4ub4e0HXBphtm81Y42tawgQZiYagsB3zVw6Xm/vUv8YnJboRFc6LAGLhPAgl7YEIk0tdCXl
EeLJhadZOG3+tOxerHIG4/OmMTJkwSKo3rVHKedu2nwZ6Cjl0DDcfnXXmzkuvs5sTwlVuMqxDs4q
yPo5VrQOkOj7U9rOz0H/AAiPLzLhJWIbonCoFE9wjbMNCpngwu+YvtGNg+DPrn351ElaJLkkR2dA
8L4MmE9qbv5MHOxxfuQuHTtLE2a21RTYP5WoxhHQwlPJjI4cAc3C81zfUDQKh0kZvtj6dPBdPA/y
69rApQrlTUfGVdEF1WptOHiks7Xi7rCrVulh6bGWxpydbEPdDQO0DN1Jt6ANajI0cZ/6aImNS/7L
Cfr32WZzpkcrnpaiNQjr7Skin4beeUVdeHVgfAldrV1zRLwrTMyUIqhHh6bZETIMB/cr2aGRakJK
orBVQvqnVIZYB0qjwcCn1o5CNu5Mrvpaf5fnH00EZQJ0F1njt+IJiaSueBfNa6Y9kWB0rBB5EJA/
quIexqV2O763sKDJIuZLVuqx6igFfiWh5YDfseot6p8l8jzqild2rl5+VsOhHZFgPhXDq6U/ZOZj
bn212rqxnkxwAxtq2bz5Gth+1O4DgULtWEP9bIItlDny+K5B+ZuYtgyoWNI80OwjaXdKccy1Y2HA
jwIWjdUxRa43ru4jYAIN7U0lADJaa1iz2FGwoVHil32wGeWjMH8TdNrWMK4osq9I+Ug5cySUIJJq
wj1+N3ppcwhXMvohhhdN++ibdLr9FXoNdsSpwisoh2di/Zhx4nLG7Xq4p2XtqsE6mbQD5K36jvEe
TPE0dL89etbj9O72ZF+ad7MIgVowVrOIOpxMzYeck+RHPXy7PYR+Pfb5O+dmS1Z0WicBStTBgabz
UqQvI5iAVCm1B8ww1YL4h5J3qMhtU+Ubydi0BKaqYWFz7dyVL4Sf9fIpNj+rAjTsCb85pj63cpci
SMtw9w9AY43KZwlO0gwtKQbagCK9gB7/VbCPEMZhFeL9lttm/csRbFn169iHdtO8VXjHEVBqpED/
MIgaCb+Pkz0c1Gz0hgHwZziwvlzDW8bm9VeIi3U2aet3tfiIgcCoDDAjEWrA38OFQ5jl0KzHlZXq
SIqkftfnimMK1WE68ROmOl3yefu1/pfLxt/XOot7YpJklIM/ih622C8Auovoc4cfBk24oyjc1a0v
ZWx9Ga9tYeTp2P93w/878iwUyoWh5TFTTNg5Tb3X+UPmoM8MjdAouS8dctdvGf831p/b88VmnLUw
cGxTtT01bu81m9zPVnCLXHcO/N+A91vELCwsiLnblx7EPGcKNU/QTiDzYPlRmwMTSL2Fd3gtv6Zq
ikrQcClb1rzBG5ioou8lYZ2QHSYRkjIRgC3RZ6jFEGfADtY0z139mo85iC3Y9rp9iwYyiYBWiFQU
QBAKVJOYpOMSb/dfuxdkzy9/2GxHGGqplYJYtk6SEtj9OELbGCLTmzhpIjucwmePMSeQMc8ELKvQ
exhrg9/3DKy4U2sFrqGThflGr82By58020CAHdasQsusU8c+0DC3ks3x3AcR7jMB31rU+tDVzK1y
003DD1yC/SQbnSI9VuCuqeyhxNocBqxPSXP0clvAuRCXZP0cA84FXDVa8FKHDrULbpAjhi34L2jW
Zm4hqw7yXV4c7KM2BWbyoCOTFwrDLQGIrknlFC3FmtsT5XsMH2rgAXLkLNM3BrtnZHDSvRUcrOB3
UB8zbi28ksWvNF/8OGlwn1Ra1MHoK1Fsdq95ZI34DzwSdbCTu3Dd3C/DV6Y3PV/5l19itvJ7NcHc
MTTlROttUqEzT4n2MXola6vcEPgG3F4k19bixWjzvgJc5Doku3XlJJAwpLqBHqLxhQGRdnuYa+fT
5TCzW04VKFoEvZJ1iofS15pjCWFFpKZuRFQAynQ7qsEAToyFqx2dFtKNdzkvmbMYuXd0sSun1CpW
qjA+Ndq8ZUKOHVKGHwOQfkFcEKeuIgQsQQ6v8xaI59HiNoyDzkJvYAGsAt0EgmiYHxP0SI6Y4RHI
nl0bZXaopJsqrfdVW+/BRQHVOfQkHaZ7becyMwIKdR9ydSXK8Vik9bYmKNxojdvKKVJjVEVu+6Vr
lZ0xMFjLCihjh2eYY6zC/E1GZ1MJ9W4cu6UKZmzz21Nhk1J3uvp3bCBDSeJNVbceT15vf6mrpb3L
TzULzaugHAbOqHLKY8WHqQngcSgIpOgprstnmQGWrVl7uTjHKAunxb4KP6L2IYPqXW38XD1F8kuy
aCC1sJPPnSAaLciTuMEspQreKHWZobgjjVcd6M0dEOndz8JLWFoW098vjkR9qCC4RnvuqfY6F2GL
x51kiyn7U/tTaZM/pJq9JEhSrKVVMjsXLDCxylag8iQiyMka09EShBxtetRaEGlEv+5Ha5XC4i0D
IQkKNqdOaltBQAWxz9kwPlJzGxnbUHqKJ26TrLk1SOJioK7CVcDMUS4oAElHNh5+iPpbZdZozGlW
3ETzJSMTAXytB4nPcRhR8W0WoTf1wBsKRBrGaKt8F6sZGopr/LWHPpvYJjbtDqY91KzWRQOJudSV
97FqPSTVgcB1EevD6c27BOLZsHATefR7EHKAQ1q1A9AFdWobZb7VGuqPFJp0PT/Du9Gprfpcwg7I
HP0Rp3YLBF9YabtIOSc5+DBwWjWAPxq1zJV6w4V64skq8nvBSk9FA3NiwjsAxB4i+2wKzZLku266
R67KqF6ZW9jeeyVQnYZZ+r1cPhgi3AuA9oAYPFhs+tfTrdoYe9oozqCyQ9bUd0Yv1i0Fb1sHBV1z
K1q81pK20wJxJhRcFk0+qkq5KSPcaNTGzlD1UZMMTfbUGVoZO4E8NXNvNEzeLkBWZDwOzWud1p5p
5U/UEHvYhbrFVKkxC3RH9ejRAn9lxDnTUU8HP1qR3hvZckLrLYrYBmIrRw9QoxiNrUmM3URM4FF0
bFU4wqslt5P+pbPkTQpnLT0IT6HIDjjJVo2OuyCuhb2WrDs+7hRAfGmGNnAyuhzFPwG2lla/oZCc
5IdSSlZq8CYN64qJQ9KhjNCrLq3hbhUNd+qQ7mq1x7nOTnWLTiB5a2pri6V3FpzdlLHfUIN7ZqZs
ZPgkoB3VTeNiM1ZxZ+umbqdRDXvfgNqaeeTlqVdPRH8xg8+gstxIibY9cOV9pTpBzX2OADTRUrtv
krdMzvcjR/OJpK679ghHHzshUNXRXZl86YI5jKBmGSuezj2IB3LUu0uwCiDt3BRDumIB2joQVKDn
/QCJx2MNw2vGml2eVrtwlP1g6DZxaHwVGtsNCXeT4q7gPRrUUKyRSp/JUG1YX3VuOfCvWBdG6Qx0
Y0jdQQGYf9B/c5OdK8Qocf8ZZ+wlJ1DgAZlgh2XiV7AMNtoeRPUSKnK+qcz+PmvCR9ZbTpo3AEkP
fqJqaBUoHyoLpe0svh8sLH8T82DEl0XlFQoJT2P1gyL6o64XMVDTUD8gwa2jBbFQKsAvNHwK89Dj
QkyNOwWACRKsqV6eKFXXsOh4COP3ME9dJJLtbnwk6X1Rg6FkJT7pu3emKt9JFq4N+CIt7KfXrjOX
h8osvAyiOEtqmbTQ7jvBSl0HrgCrf4Wu03PkL2Z0r++j1ACnE6xO9U+we7F7Rx3+VMJTGpUa4F/h
S5+hCuEZwKFsUAb3dHfwNeqR4MjqjQwDdNDk1LeFJ176DbNsEyuaVM91azpBAuA2IEVyirtBOmYo
M3rgwTGbbK3t5MoDkMydGe6LVeDd/g3X8ngqEJf/+xpmh1gNxlRPGcyro7jbZXm7M2DHeXuI6wHW
3yFmJ1Y3kE5VWxQG6jZyU0PbdDnxhjAHl7/xbw91Na92+TizeHyoI3g/CaaeJg6PEXcuyfeRAa5c
jru59iyaZhUQ2dWHCZkaQ88huT3mvU2a1pH1977EncqC8WtpglwS23lpbczkMECvr0aFX09ZJtQX
4qY/3/7h12OJv+9omikXs5Gz1ixMipkAS3Z7gAI40X577eP2IAvfWp81lyHnjOS7WURnxPO2og/2
MN7fHuF6DPZ/j6HPQvgwDaipFoaCNBauYX2G7XEylc2OgLlM9gseqYqFotfCm9OV/3xzEouisS6w
juMuv8vUfJNCU03bpRbypXc3i3hjJhEit9MtYU+/wJGbmCxgDsK6BIwOm24VV35ZsrBS9Ov3vL/v
c7ZBFDp6zJVEEqcYqcpoOIwCSfD+lAYvKpo1EK7o7LWJINk223YDs9TeHgBKs+EGYfMU3nGZiJpf
K1FR/jajrYF/3spXeaXBoFZn6OkuDVCdFFbbEnAUuEvfZyVOLEgdMceNRsFNmj2OICAi5lMafDyd
eAymG6nevcdAueio3EgAWGYddH49R89lfBg6HOq4oZM2faOZtguMFMCtbJ0H6GHAPV4EoRe1CZKr
fB1ZhQuSQtYhK9AjMxig+lt3K1GIVVtKDqlh7qMPa3WkaGT6hLH1Ho4xKyJTZAIRbJbQgIXGAf4f
dBWqjQfLm1UbyL4E95Z0zJ4CSThprDoWrDwy/pNH3wPCIibjZgZKn0oQlKZfSt2AWWA6Mt8ZKnZ+
g9ukfwhqyRHmYNeq6SvYRmSs/IHCNIwE8LsKJuEfstsPEPSte/JBmveshJogDH19YF5o9XYaP6fo
qx86BiMVkJvQ4QewyfRBvErFUyOlLb8IDplKCGrUhyydRume6go4VK9auk+M3zLMPYRrK6OyAP1a
pVPssK+kQ06/i1QHxsmwzXQVQgr+GKKYrZAe6SGkHNhzMQo/06fOrMFNDILwF8ZnsOeBN4YjCjBm
4l1MuAvxKxIv1CspcSz1G0Yybm0gDWv1TquVjopZbkiogLQTqNRO8R9HFVMCCKkIck59L8PAOaEb
cPLscOoNQxpdyra8qnDtkt1MmzDUkG9CPyBJfsUeVZm7PBCuFb1WSeFwFWZoGoDCvWNozI3Fm4Uu
sgGQULlTnSg5CGs/Eh0Mdn+A5lzlLpCjngmVbGXBsqiuXEKpFzT6qh+aTcHuU5GuBnj01B3oU/FX
QuCs07CJ8mXHyAJHUodJmK+18KS1JkxNdFfN1VXCXzMw7mja+UGd7NSsxSNGnlLfq8N3BSg6Zdto
LP0IiwbzFc0Npj2kaNQsj4PsyXjjdECqIG1BV5Fdnj+HeYQ6jXVX5OadYSLch49LLGFV4R2JAvYp
2p2Cfz+Ke9fqzqX6mCd3UvkToQIjR0jzofe9R7dXCi3o7c15aQubHfXVqEdCi3HG5IgvsvQZ1q0L
I1wthV4cv/rsqB8ZSa0emcuTVTGnF2IjtfkR3krgZfftT1t3675MmZPq5h2PEiy4YSUP5BAM2N5y
9DHdfuCr/RCXP2cWUSpFkEQlwXE06X7YBINa5W/aT/IOGyEP/i3b+hv0mCxaLWfolo6lWSCi1yYT
MZteNmKHqAYRKmP7Zlioqv+XRMzfA2IWNxACEjyNcECYB+k0eAAIHj5p5qS+5MCTD7UqNwVvP/Lb
nbQQai293HlFoIwHGgD2o6AiALaQBi6xm5Pv5L1ZTyhmVO0mfeEWZJHElVxkw25/24WTcV4f6FpD
gc5FUk4k5Pdcf+nztzhYqx3/SvNqc3us69Oa6jKllqFPE+o/Y4xSgz5fTqUQ+jG4SIAFuCI20gde
A84XONPARjpL95OrV4OLIWfzJ2obkrIKUzeHBQUDbc+si02MPbWrDJuwAN5ewT6EL9ftR706bS+G
nc2nFMByHhd6e0ok7sfmo64F3qKp89VuGvXvKPNAFI0DVG44ikkK3cVdsqN9uwZe3iPI9RvhCPdb
zU0quhJoVqKaupDxvX5JuBh+FqWmKI8kGiyxTho/luxF4vmdrr91Rb5K2JvM+tUYKbgWICmLzrQu
phuWHiykJMwxBANFdoihOSbPPAovRFoDSjiOrq4kG9rqK5OKA1AHyP0uyUynvfOfPPXFr54FumWj
GARdje0pmkIpSalWxqh9im4foJXm9ixYGmoW7FbIuHeyYYTnyPAN9KASU7ND1F+FkSyY81xFwV1O
henQurj4jMBgVkaeRudwn28km+4TL/qRYDXoNN7gpt7kYrchSwt6YZrr098vRmVg7w1YWOJUetap
2EDDvwVmd5Nj60IHBGp6nnS3RCO6eje6+H6zszHOjb6pJNqetArxYPidxI8mZG8WGTZZ3LoiiBae
8uoWeTHgfAsBC1ZOQ2whIKM6XYVYk4MCjopaku0S8Xx7yiy90dnGAXQ9GJ2aHp6LNHWB9rV1ea8s
eYtcJR5czJb5mZOWvejDPyGMfEdQ/gOUWNZ3Vk+fLKSZ2/hN1kd0ATwR6ziCrZuk73QctlApoO33
Xdfh1IiwPfwM4iVf94WPOz+OgkGoutohd8UQ/3fSCOjIzhDGpsItS0gSzAy1hZ7Aq30HKrU0VMSg
kDbnDCGRVLnWNHQ4Cfm5gYdd0KG2ost+ipZzAtPTVMRrtA3JS8DL6Uv+uw/9HXc2j9EHWTVapYZn
dF1ua0hb1dXoLds9EPP6/P070OzUpcJSqya3htNo1L+DUsFsAQunBbosKdyam37BAB/pHkLCdmrd
PPcyXG/BjD9k9fDRQ6e1Z+EzF+jd1+HZposatxwK1DOorXl2HrjxgpxO5Fr8hTQPViUBdySgpooK
BrO1LIbfSsRcpWg9IskfUqLEXmPBb0UqWiijA+u9p91ZhgNhT2FCoZuOijp3jGusJJBxhfQi4sjo
tZZT9Nw1BYq0GXdiqHD0tt924o0SdLEMbsu/1HjwB9QVUmg0kKJZkzSxU4bkY+JnzR2fKNwyZLQw
R8VB6bbit0iilQraDIUUgeD+PRiaG0itQ5ADVsEZjRGWBF24TRjYB4rlKMm9EA2KqMBQEyiI0tJr
BxM+EzVQT/c1b90cdhOh4beG6aM12UWBF3gheEMVGE96bbBsJOtZl88lIMcstOAeSx1ZlgBIQu2v
x09PP5FtXhXa4CSJ8AGF9mkh7mPUlARDt+ygAmoEvVBz1wPnI5rvHFjEmFFHoz8aeeMjzK6mwzYt
3EhP/BD2pC386QXzkhro3/qp1hVHgWRMrXpAJRU3GAJXayVPfzLMD1LInmIAOIjum7xPnHF6gUPo
9WddfmHoLYjStQmrnhYIJEjZZTX3raBxEiCk24jbKuI5RXUZzT0+ci8y0TTa3IVjZ+f47UHwpsXC
a3nm5CyCS+9HjlKM3uEt5bVnAKatjmcGunSpqy4HZ5nBXNwI4dzTSK+6huqWDChcAPlNpcFqfWmX
vx6HQ3BiGrquqKYxO6wFl0qVTFk91Ioqeyzs6bJT26nLzoDHhiAdwLa2hijKaX4WPVmuRgoXg8+O
bwNNOkMQ/OnRnLxYsPV36F9DK9JwFDvdhWnJc7IBxOxu2FRO9RQcs8/puoD4CN1ai+r3q7vwxa+Z
Hes9MlsdV5DM7rfRsXtF5fuogvaQIZooQOFxotXExNHW0mbpcFeublYXQ892xQzx32CV8GmdkBnd
d/0TuqhLmhtlEzb21+gQR7HlNRImrgEqAHjqd7/aOnpIfGQ+VreP4umd/7NBX/yU2b6pImkYw5Y4
PKOJ1K6R6m3C9e0RrgfwF0PMQguCIlsYRSArstI41sAYKDy5s4JiFzTjJklfg/6NJ1ursg4UkMyF
wZfm3CzU0NA2HuZJgnMBXtD11lxBFeslq76wJQP0RRuyk0l5DvM8h3u3x16YYHPwbB2HLdqyUMoQ
An2hvezz5LnKV3KIKm6/l+NmITy+CpdW/75oc3ZV6RkOQRBrph7o3kt2YF/BSPEl8po10BmbZhsf
sTt6kWt68jpwKrR5xysKpdzCB78a3V38jNndo4Fyt6wNTKmETZy0t9h8jfuFcPUqqO/yWecbWZnx
rsexhWdNjq2d7ZRVlLlxgNKLXW6zMxh4PqwiosdhL3O7Q5yOrRsLalnKclWMePlTZttahJ6JWkTh
cKJ250brZBu4X8lmsi60FjvprwdyFy93tmtpRkDhTvPnuafB6qdoRVemD9zewsawONJsk7J4X/wP
aVe2HCmubb+ICECMr4w52en07HohynYVIGYx8/V34XOinaXOTp24/djhjlIC0tYe1qAYCrAjSN1C
zS2DYY8G6J26Ed0LgiP6ldqd1VdD1y7MWEEqUg0N8wyeAhDmR/7Ncls0mLm0lCbLpooE24AHK3dC
4rShFoRIlZN6Sm/rLYHaCtsgwVmxsIOP/QEICuTPXNEjXqxczxfmzkRdxzN4/40CWTIKCvEMfYPq
VIUa9eGxOPiyN/1ayWSh+Xg9Bl3sRp0vzJ0To8rHJUszBVcNLENdfYNp9V3tg2DnqB5QAqEqKjXW
R+FvlPMVueOQWCAQdPOIkxmPmzStbppJ3iWq7kBUDACe2LO0mxQ0cE3fZFYG2VtR3L10pZ3/AO6I
dLTUjHr9yPACUWPNU0shi2d9a9eekTsbI0VBUCS1guiDduahdaGAel/7q6mc8mvctKJbTPROuVt6
amTbBIlGOUVPq0ZQujM86TYDTc8IqgdTEFuFm5W7sDu1B/QfDGs83QRQswuAkwv9BcCEXbDq/TXh
daUtuOuCvSo6ndxdXSiswEy4AmWnh3gfQHL7zC9C9XOk3sd/BGJUBb00YVBd/90rX1PnRt0xq2Fl
kOvKKWaAWE6yW7Llh00Vh8nbGmPSvAKDYRD6+a4f7dqyXDAiC1RRJULWozn7qxq6Wt6PGA+Z8wGa
VwDpuLPXwbrTr7o8sAGAEH1nwUHRuaCUSdAxBqZo/QH/UW5LhqBFGQQ0i+qhnNSAQIMDhSv4zILD
w4NpRuA7ckUq1hoEfRjJKb14ZyH7BwoA809HfENfSsTOAoLORSQVyEuFTAWeU70hBUgWRu+lpHxc
rIOmYswNUZvrj/jVTrn2abkQBJO6sVR6xEAw+53CavzE9DNb+o1B9fNSN09N9MigEZ+CctRrrzlE
hc2Z3diMHKBMsSHJ7FNYTcHroYfu1ay3rgWaCs1VrzQHd0Q3t0Rv4fpvvpimn78lLqbFCaMA7GM3
mEt61872z7YA9ExvISeLWbVj2VUN76EE/LpSuomrH8BjCgKAKghz/Oikl4chndefsGZSGlgqI4Rj
M18d0YHYQcGWeubtggpVDTq37fYMzor1trN82/RFgqWimMDFwJLKptQ3qXLqwDsDOHKbAfLUYQRZ
QCTESm6jmvmU6II3cCl11oANIZhGr4wObt/Mem3MY60mJw3w2SF9WwfwVBf5VVw8D2ercF86axsM
JiTszqR6RLzF0Hl2ZQWewxN6pLB/sN8EW+viiT9bkLu+KHxjKnNCBQj18NlR/WWD69+pDt3zOg+L
AxEx82JgO1uP+3hyPxFT6/Eap+xHb/4EseP6A4k+07p5zjJWBtdCDWC45EQAkQavqcS1AUml64tc
7BKcbQb+Wqon9IB0XVlLnOJneWh3pqeFUmDclFsbqqHY81vomxyzMN5C5inarB4aRsB2yCmFaqmC
N6pzd9WiYaII26LkxPKnRn7VwMK7/rSXE9Xvb/a3ywg+JPW4rrBeRsDkmO+JNzg44Xf2rj+yzEk9
kTuv4DPyF9HAKAjsBZrTkPRyyvZBYp8EsnSCB1MvXfNnD8bdPig4Gntg2CytQuCUOPsqYNyqHIfd
+GKn8jsl+yx9kVV5l+uQiabP19e/qL53vo24mKKbLTQKUygJrV2B8RkIm+EB8Iakd+Kd5I5Begcz
lFN2R567U3E0NvBIFVwtovfMxZtpKto66+fkVPYjDAfhXwwUnFKL5Dou5lNnL5qLMizJLKPu8KAN
hQUlJOqGIt9A/0YyISvYPF1/rYIYqnMhxkpmPY70WDnlEJNfJLAKtHrT1LZfVUhj4EClE0HxKnqL
XNCx9DFqR4IDUrUQW5J2MKf1Z1NQaQgW4Yftqd2TFj4GSFwUGI5lI0gaYDm3L9df3vrB/5YefX8p
HvlpUSZr6ho/a7MNYihnWZXs93bqVE14fSVB3OIBn6ZZmc1iTMlpHt6kBKJepsg3S/Qs6913dhc0
sqwolYXPMlgw7dYgoFXUkP8HLjsdRKFEsMMNLpRkek9IQaPkBOneIJt0v9WjW31CaT1AQTpud6Pk
W2Ps4n4vnaIs96Tv3W6ofczhPHWGx4xSH4eSCj6naNOsfz97BYvF/tvwk8vftHtQRsyDgEq+/iVF
FwQPF8vKQWmiGZtGC5FELF4d9DcrrkZ+WMtuWKj+68D1hbg9e7ACzjKaJa0ibMrk4M4Dged+AA/l
+pNdTDXPTgMXSuIskgs8HPqlluVYAOKqKQoviJJXt1L/mMEevTcrQUi+2LQ8uxW++P9nj0YWylJm
aet1O3iLhxoMbWLdp7dgMW1sgWo3EWxcfhQvVxmpswwJGfMMvz50uQt3hqC46d+yTR5kN9GBnKRw
9IiLCeHLB8qzXXyjhPmt7hrwsYw9Zbt2eaN7MM9u8rDa/KsvwA/kJ4xWo7LEBaWFKLlCa7u2b1ko
gmgLzom5Zgpn7zzLCfhKGvKNiRag2WDShEtYBTLh+tOIvi0/5EtZkcx5jpMSj97a5KxC6zF5SQ+Y
QHj0h6hRLPq2XFCy8qzpsgk3YQMvmxLGNQsGyRV0+VLtqZWFG1cQ0U0u2AyK0cJvD/FWCyt/dSqU
HLLpNvnvtV0CBt9WVAlebod9n0+TS1/GKctYXgwJ2OFohKN4aVEDf2oOtqtfhsVLdCuHhqiLuibU
V65Ic33rZ3ulS0dDhtfTf/RsYLm7z0Lj2AIeOW9E8xrBDfalKnq2lJaZMywIcUdOcuJ1cIDJinsY
QfrgyAp2pqikMbkcJqKGNUcxKs/yFVxML3HbJ8kdXOMRbVqYCXny0Sqd/rXZFl7qofUhbTA0vyPb
5re0MW47UStK9Hv4EV0PDP1srL9n3oH9A3GbR0j+vy5QD2pC2A8/KRszgIO8u84Heo9uTOStfn8o
iw3bqXvRSbpoIHgWlPkBntr2+ZQuiEN0C4Ki/fEVl3dI1s33ZUCJvrWex1DfwBXQzQ7aa20BWeDM
2wmmlpljbIbb7G4dGo/75Yb9SIV5/OUW0fdJsLgANubg9c90bRwYH1LJTnC19tXYn5uHrgpnoKNt
+WTBWyoCmUcQ0wT5tsWlWZQwySTNWkX52S0N1ZAgUK+cmgnTciikO/YNxEXQS/iXRaLFhbcljyJ9
iBG0DTA7LAUQF5AlpOhZ8Hzrq7ty3i0urAG5VE3Z+umnYPYLBBkgAcBmhj5LgvH/IlAQEhx5iwtp
QyNPVgVCzqmA8VAFS6ZZLl3L+Gm0gjh2uaV3tmW4OGbmcQSmMYKnGi5B5Nubeqv5VZi58Ffw86D0
4JO0aTyw0H2IGTl1qPzLR+Wzq66zW7hvIfWAvkKr3RKQpxsDSGIRtUz0TrnY1uusji3GFgilwyWL
PUA0HCJQJATq/WGic+FXelcDtlVaG5O+RuXgVJhlqFbQJJOnyY3XIN7mFtAnQOxSvXNNGaL/xWe2
gkz11medFcTJW59AvtiC2DJIRTakQ0GTHMCI6TrJgxK3RxlAPI200pKDBpirWVc2c2u4kqZg7EiC
2pxcPb6vpk8plsDPGsN0eFpZ8QzKKkqruwkG6KuraAHgaTR9Lir0OqNYkPIKMiFeJCQiFethyIr9
18OUvfFohbShEmSdokW4nlU8TVRqEywyk7dIgUJyA7Kb9Hb94ArSEZsLiUo8NRL84RAe1H3C3ttE
2BgT7Cveb5Jllm41qYwi5ANuai7a4InHNmv6sTZPVx1LGO1sRT0bUbnFK2TUhZJVkAhNTl0w+jKO
KjwbvCJs1kFNoG30OxFHRPQmuQgIpAzTJgk1wgJSojYOQZ+J/B1FS3Bhr4NZFwTJ1vurWBPwATy1
/xer6ewOt7mAZyBtAyYQ6TDtgC8kBLz06r4ZrVMlTQGdyW1hghigTdBWBle8zN/JaDo27AoNGG5f
35sYGly/VWwu+BlmPVVVQ+lpNl/1ug7HftrOUXFYBrazohwMuypc5GKTzOg+2tlrSw23Qs8A0jWu
BB4SgS6bNWWbuR68yJxXuCfIk2aoGdo+0eDAVMzuoiDzrudwMg23oQz///2YbNSuA5OPgb8YgW5X
Av5o3LWG7RCYGqTM7RXLAwPVVcuscUhrO2wEyzgH/FrqdxkQmcl0VJY7vZU2K3mv7Sn04pdyC2yR
k4L1rMTNEUrGYK4qv+ex2BAL25NijqjqWxg4nUrI5trTIY7sXZ4U206LT+CohmhFOnJVQZShg255
vJ2Mxq91c5+AwWewU9wZzljfS8M+z0GR7U8N5IWN+H1s0B+GVjHtsfxi3xjRqWpeaA34GETih/IQ
m+x+bBO/GMt9oWjHctAOEXQ2oiWU7MovOujLM1i522ApJINHYflAKd0tKGZpdzSGp26S/KYDXGrc
MVkHtBWKv8jEZ/toTZ9GdbJrqF6076Y+O1pV4hsx35bsIC/tm6wGVD3Xg5rsR0oedRp7uSxD9qNx
1S6BrB7EONoM1psAM0aPSgcHN7rH3jN05aCSD7NCEZrBDUIfGhAmC7fKAIAmyaeSpU+DmXgwfLzP
89SvJ7ZfSohADqJYc/lYQpXJhIOtbn4VYGcFCJHRAEl1HTYZCHLd714TFo2Xq6nvFbiDn8kl1KE7
AghiG2RLfWyHEe8PXX/Jltxale41IL/VpN9ng71vTOJfP4iXS+Tv5bmYgOxxzOYOMYEAYJmBb932
P3vIq9v9ByEixtLl++J7Me7MJ0rbF9CPpicYgnqZIvk5tN9UmwDLLhrYXu5cfS/FpTxogKfIM5h9
hOMimO3g+irJx9LcEXhIRfJd3f3IVUnwLi+HtL/W5MWVJSuZUqKDCxy3aOsP0V7RVexTQe7wDz2U
72W45MGswNBIerjA5dvGcFaXPgZagKPA2RjfDxhKQUNO9FhcHjGRuupss7GPUfK7Lao7ujy1VfVw
fR/+Qyvj+6m4KqpVunqkDaDlLTQ9HQgkLtJ/5rEr5mPOnvRlAy8YYnks7DeCtQX7ktdZthgZxop+
rQ0fWOmYP2p+fYx95V7Da4VpV/qmbUpXNAsWfsn1zZ9FF0WNqJZJrY1nHv3FgzWFN+xNfw6In/8Q
PeVFDK6mfL9hLtIQu8vSIsX2bH279WUo+oCckDswwTOPSxBv0F30gDCiXzjvxY9fKbygX1D4uP/D
owsC61f74+zRAa2LcnkwVjNU3NNotzTwQYZbdwozMdmbSwequC/XPzNZw8vfC9nvF8CFH2mGvTXt
O8SEkG3NDdnLlg8MB2388Qk2x+wh0Y9L4w/jHfTPbtIbDU2f4VnxJyhEOsa7/M7gjZtSWBC6yQ8j
8oDHZL/sN6uADJYz7sXWtKKTxwUxHV7LJlWH5SjlcEaa4df9Y9CEIs6CK4C3CGbjrGd9gytgUpHs
aInqLGp5yO1N1lYnTW0gjPeUJW9LdJeP7zqZb5q29/QM3ocFOvMQK8hhrX79U120LT7bq4SLce2s
FPCxh1dujmrTilYDm19tdAAVfQ/3l8MwQlWAJYlHsVOiXjqS9oedjMFc6C9yYQRq1972BdSRZRB4
JqHWIkRVr28lwsXEyIA3k13MyzFawJ+NAVdf9I9ZHeyNvtooW2byqVU97AuieUERPPVB3/UK9pEe
Gl3jlcMBnpat1ULqonVJ1ru2jGoThpG5AWWF1QII6P9keSIlA5kp9zSiI9NcPGJM3gLrMRu1b1Xq
AJYzXzWwD6OHIYLGQzY7E+REhuRmond2idsV+s+MftLygBFdQJTOzQF9t5VPpU/9pn1YepCeptRT
h4fCLP0FP1fXZm8a4TA7qDsdGEPNsPeSgbGdWS9+OgQ5ey2LFmJ3O5a9dJDJMBYNihDvq1AFQ+Ii
p1tCS8RsGG6mN0USJJ3q5yYLTP2WyOWWLfBRhGCLMpIgyzKXEnAdSwlSXKAGyLAUa1FkwYFmmN0y
m7cUAsowwnIIlJzx1ZfKdMcRufJyoNNDttiQun0Zpp9ovq8KCIz8lnNY63TugraCZP8cYSubSNQz
JhKU3eJL9niEi8c2wpktbKjVwe9MsHkF18lXL/UstrVyRPUyQljXwngDd/UKOLHeI0MgQanJgcQJ
qA7t/Eksv5EdUXteuDXXyHu2ugKtlR4VMkVkXYLmvsj9Gpwu9JD3K9F/9uxnG3UNSKWwG69P4wv6
lgK2hyDOEu5aI1pj4KMhYWhgvRYNcbhU2aGZdC/RoeGAoRIM3wTgAMF1Qri7LemzzmriKT3Jheoy
2INA6FUUk9YM5Mr18TVJPHuxEL7ThinqV+wxYE6vxnPjYigBHFCfgKZTh+r99X0k2kbcdTXlNYmI
hRQ2Ajog6opgLMB3rI19y0RynBfJd+fxlrtp1GbQSjg4LXBcKbck8ZfDaO3HzGncyAPc04eE3PIT
uqgweaqOQgqCIFnXOJRzJbOM6tJXZlL8VDHnhDtXYZSeCg1ibQvpvHYLFckuM2AlBuNFdJdUYHFF
7djL0NjvBImnYBR6LSlJPS5Hs0BcyEItwVgjmeGL1sS/JVkJM+OmAD4oX5jbQUpoNRyb6yKE9qFf
UHMD4LBf4y60dUz8e+IubRTY9JmCVqFAMzOlqGbhaHZ9lwhyBI27iRSi92YkjRBDs2+Ux6qD8B9S
lH+3Bpeb25I5t7mCnQ9DXCmBugFyAibKhgXbXePiVp7DhGlOYPsRQVaTqL+a+t4wj0lqBNcf5qLW
zNle55GsZQ9xZmk9V41vAmn2TLbqDuJSe9pgts+ANBhm2DmERhC/jntRbPyH5uVfSajGRSpisgz+
7niXK7TegMb4B4XIDUi492isdLfTEwOYOLz+yIIMT1v/fha5korKAJ4q6anIjG1aQvbW+EyRnQDn
62pxItiRorJG4wKXpWhygokDynwGsgRab6BooKronLWw6X6JCpsLJ8CSAUJUbFkHd5gHgA4qyVtI
XiFOao89DA2noYTgmxC6cCFI/bEMd9DKoZLGfMIyGPBZYXpLgqYLWghc2q7mRB+mEqKJryneOnuH
1hua+oLCX/QDuFMIuTYIMtgUPyCpT6Wt+CrCFGVwrpgw/quqnZEc00wkPnXhZv3jsbljOZV5P6RZ
Lx/LfPTKiLpL+uv67rw0u/1jCS5fGK0FcnhFbh/lLN/A6tZh1XurpVsYf0IJfk/pr24+xD1EfkUI
uUux4I+ludNoaxJUhYtWQywYfTV3oMSGr5r5Eca30Lt6TO4ZeEyf8MRibho0gkTpUq72x/L8wczl
os7r1YkA9XcOVs8jBIHBKD/kDrDugEzTneokvhE7m3ljb2uRC9klCaE/fgB3VGUTHdV+sORTT+HO
Yy4oNqKgy1GSQ086lvs9nNB9Eq0ChfmrWUJrANMqrWk8phROZxOP5cutUlPI8toBHAO9aj4sTeKs
2oYlCBngooURqzeQxxHcSZcaRn/8dC5lMSkxjZqla/OEBGbQnsoHWnuW99/xk+JospP/+n/M3M9X
5VGosORKWKdjryoSqvLXuv6tilTpL6TPfyzB1b7SAvM5eSwRz3J1V7fqqZpfS8pCliwe8GBhb0mi
d3nh7v1jSS62xWqjGNUwLdBAQwPok3g0sLZjtmr3OtW2hDa60+lQB/u3b5MLaXQsZSjh4G2OytsI
ex5dd4tZEDZFz8YFsGJO7bIea/tY1rMvUe3GXJRNlxIfY2RXEMkEwZLXY0ogYp1nDI1Eup3IwQzy
44BrT2FOci8xRwt6eGf+23fIhTDIAqpdZVS4FqpfA7A5pvk6dT+uP5joHXJxqsQwUtL1xD5W2egO
leHL1uRV1ps95971lS7lR39sRS4i4QmWxKiB/ly3IljkLkx/p/cVirVOlasH9gviMNfXFEVBHnFa
y73EAHgETrDJN9oC66iqTAyXNCmEGFqIsVhgWcLU2k06xZclNE2bejm1E/pP6KRGfQPn5AeNzn6u
QO86uivHm65+lnQoysaHtJH9iewNaCvAI0DwugS5D49eTeNSLqY1HPUYb6qVsZmN3EnjxL/+hv7h
ntRB6lkJYPIXI/8sg6wXGIoaVScjQCA5l29nHFbojEUBAoXXBzAEUJwJvfOS3sTEgVuNKzJrJZfP
1vdP4MJi11d6DiHBVadxCTSYc91XUDp/RpPpbs6c8R7+5d7KI2nv1+vbdOVguE89G4aaMAuGtVHq
2L91mMpaKB7B7PJEP/BCko2N+/37uBjaRI2qJhp+3yzZ2w5C5FW9KcixgDhPJCyWLn/378W4wAlz
lMmWZXyPpHrTltPc1I5aClgdlwBSfzzR+kXOPrqcAF1q2CDo04PKgrZBn364U5wK4DZ0oaE8vBsf
wWN/gOWaHoK076APCIkgEczkcvD5flYuPWQNkbM5HeRjMTcbuQARSOs3FDSGhopKl3+IBN9rccF0
WIgFR9RIOUL8N0B7EioW0yb+hU7Pa7xbYW+L5eogUmwVt/SlLWyEjr07vrQvQG89Xj9zX3UL12/6
4/VzQRcI26gyGSp7AzrMNAImrZs2bSsfKpoeG7sERLVAZ4gWjxqa9n4Ha3kFPjUYPLoqu2/hnonA
pMuvaqpBY3qvTBQSXszptN+SKjmm3YCoKrkl3MES9jtFf3dZ7ezs3z20WQyw2mr6nMIA0TarHavv
IGG2i6G2vChw2uuz+WTDPWwp5mBYoEOt5fc9sTej+TmD7hBT4qjLXVO96r3grShf44hrr4W7IKQo
ng1rTKB6OaLXB17VPatYAZHt+Darqpt4mrPANKFtVlYmOaUlhc/Q+JCRpHabRZFczNPDPHrKluyx
nmbVraJmCtsIl7RuRVCjsSF/lsbN66AvsFJeZcjbuPA1NvTwO1ppEP0p0hdPoqkzZ+wYyZHf9Lnl
FrYSLvkHCHW3Y1a8yPgWbj60m17FHBOexcDZuRM0yWp7V8qRR4eXGqxWDX0io9zMHcSnmTNkL+MU
O9nvZdzBIedW1fZWMtxn8nSQEwBACjDHqvsy+7G0H8DHVSX0Ww0QvHDmolw6xOXvAtZWCmkcM34p
ctWx5vshLjEPUG969NTzdvYkKQpNKFvE2hh2sHht8trpG4BCiBLk6XO1YDY/41mkYoDSuhJSmD5N
KEayDti/Aajoeh9HSkjy/SibPxJoktdSeRoKYPLSNgY12DL9JuthHwtoTSzdA9X4KrOwKna6+pBC
fUyDFqsqmzsgN441KNJxXztx/T6zrYZJRqTON9FE7y24RsyR6dSZ7qzIwBLWm30duVZ3tI2X60ft
Usfij6PG1RJzXHSqYsewLXjQP/RA2ayJb5SDvIOyT0ju/IfS5a8o81UWngfWXsvBwrctlC5KUL+l
sQMJG3gQQiGvfK62sYte70ssC9IcQRz9YmOerVoxKCwbGmpdeLxVgxvBO0Jh7T66v/4yBVfT161y
tgy07gxSNbF9nNIRwKfCN9MBdUsVXl9GkA7wRswm7KPyrkF0HCXkZQZ1i1FUHYteGHf/RXMbK3OK
1sdYPvRj7lnAn5r5tqKGKL0SrcRdcYo1jn2mm/kpWlggTQ3GceymgIS/Ib+tfqRG+QwQZ27UTg07
wQacK6YghNMEBPkekl2tYKtcUlg6PxBf9+TZRyym3qwVzAVPdmbuoaTsMVZ70gQI1th4kS05Wg0N
fvZRFu/XP6voTXCXXiHZc6PXrXyMpsKvkUomgP9uzViE2hftUu4WgRRpW9s0Aimgh6AfPdbNZ0J/
/btn4aKKQbpWT21khJmZ7jMd8lTdTVPtJ5Gt+j/UTH/FE36Cb3R9kqU2RAxaH7YEKoAk0VYJq233
M3tb+0e5K9qxX/iMK7cw4bLxKY7lTiqA3xhACtDcYof8RNlHW4hCPBQ7ij4MCYdnTHJvYW21lzcQ
CLhRb3XJmd6Ko6i/Ldqu/DgeEtyxhomfdbSq/C7rqz0Erbb2nOzSAX0gi4UjpWFatx4+umDyeLlb
8/3uuUzcWAY112ogFWa4pqdqvWHL+5i8S5gDDZnfRLV3fVOtB+Dai+eCkmL00Wi0xD7q8xSMcJrQ
e9WNOwtyefVuKCZRS0NwUPhh7qJEtTHJRn7SYXBhVPV2trWHMgHYFOSIcro3ICwbR/AuQ6NwHnPo
wcChQ84gMiu18CgT1eqXJpXnkYmf9FrMSLN2tgAcmm5nF8Z1t9SDEfeD+gZtb+hMbBLsOIhAiSlG
ghuHn/+aSaU0U7veOKgyrQLTySaEUYqH9MUMiT+qvrioFL19Lkw1sIGqtNXUM9OtvT0jNVzkfZwI
2jvKukmvbSouUvUwcZeyBdHQyLWN0T5pCsoBtVH9yi68MYNTnxmhBIFLDq6CIup9eJp6Wvx2fWuL
Ck5+DhxPUh7lGPMA2F/8LJ7l39WzsVs8O2iATYURRAu/vzsl1Ly13KSb9CN7EHXT/mEY8dd5/tsQ
mI5xWiQLvvJsuia1nYlA+Al+xQOBBvVWym8G+XEE+DxLg+uPL8pC+VFuVw1NO8PEBciN0TcDHfaK
buqaIQjyTpI5orG7YG9pXOTK6ZiW0EyWj5r8I9LuVOOTpQKGkygw/22om0Qz7SzkEdWsbOToKHej
NzcnZql+WwRVWvkTfUjTTNDzFfWr+BlvkixFDYcntC623daA7xPUWmIXABhnlaLRf6I30/1e32vq
9Rt1FsToS8Im50GKH/KOzIhhaboGKXxJ9VnfNC57idHMrFxgLE13hVQUn1K4rh+5CYxvRcB10cfl
8qgmU4FUgaXuicQ/Izn3dL3cSNCqvr5lv6BMVwIHP+o1KuAPlBq9GW2RdokFw/oldiIKFGcVw2rh
xOZAmiF72oC1NRybBnn0NoU2N5RIlP6us3cEf53UF6Dg10ZGnjxRVgVW/lHMkWMV9kYdV8XpAXJW
aWn7LDW2svxgddCB1jfXn0X0xrgY2JSZqeuzZB3tmnpkgh4tVQK1agWn/GvrXXllvHYSU6yYKTX2
hrwMN1Y+7khb0+089v404zrPNfS3e7U7gNCKGAxBnlHalnARG+Htjik6qR+kcnENJT6MyRwaxXGy
BkDrpF2H114hRstwTy7MN5mdFHqSZBAu8NqCbrJ2SZ4GGvi4LUtyQKm1XyUybNKA9zhqgN41tzAp
uQXvJSznOrRltpFA6Vp+MCKae67Z4bV3wGWPEr7/WFfI8gmQxywJ5/YDtpUtyIYuQEcLQD/pQf1I
P1cDAuiMmcwp3iCAmgVC4JPg5uO1nRZQd6FGgqK49XW0y9i2DJIAIqTG3tB8CGdBzy0UqVgKdhov
7pRIYBvlMhIJklruAMfGqAVQIhH53IuCIC8uqHU25uoM9ccahaLigaqO/go/3AS+oLaLLO0V9q7l
5HX5pgtToXalIFP9YoCd1ZBzJ5PYLNCjNqFDFGUQPiqpm8n0YPT6c0FFM4qL6Rk4OoZq60RWeES5
lbQN622kSjO0bE2NbEdFVBZf/HBnS3DZWG3ahdISLMFg/5bBPWAP5xP/ehi6WE+crcGFoTKJqgrm
k+pRAjOrmpnXaeBxQWqziN/h3uQX0B64vqLgxfHVY2QCWwODA/Voyv2mSXOv6z+ur3BxJ3w/E18s
yjPwoPaoWscGbgcxIf5Sf6SQTOgLzUP/WRBdLpcIZ8upf84tFiWb2xaCkce+duG8YBieeaxuIZfg
VTfqllgPKbr76O1BkkO46S/nj2eLc1mVXvWpKtUojFf93fkWk4MgCsiO+IlQ3uRir+RsqfXDnh0w
tIOMZex0zJiW5qjF1p2tLJ/t+HuoZcGldQmPb8lnS60n42wpWy/kKjJT2Bz26B5r8ItOZ6cDibuC
RDXL4JQG9Saz3RbyruzeRmWjQyw7gz4ncgMAMRZYNfePcFZ872sm2L6XWxFnv219TWe/bdSj1jKK
tS6zqpue0tQvywQY6xwUdtmEnD8AyGoP44jSMRbJJfjlrVSDYgRVvVPaT06bFMECrLzRx0FMtqmh
uIpaO3QVNo1Kv4VtNtHmeqtn0Q8JeqPXD4fo+HGZ2lKlVmKUa9xSySEDTpSlv6+vIAhbX7yYsxck
w2MkbvoG3REL6qV5tgVCL+wqUatAtB25yFVN45SbFQWWCrPoup0cK36C0RFYqbHglQkeiK8TFxaZ
Cjhb6alTK9B3TxG02pbl9fpbu1wUf+8rvhJMFBiSzShHV2dt+NKDZy7dmrcaWOYQP16cZKeJnksQ
J/kCEIhvKLOZ2AqKnLksnj0i9UBbyb6ugDnbiCbWokDJV4BUmwupALzvNO6mVyiXNYDewQ848nTf
+NCO+k22tXfRPhWmXYI9z5eFSdoX2QJL4GOPUDEkgV4W4fWvd7mXcPb1uIiVJnk/wfVv7YmOuaMc
2pt4s2xBhQDrNDAg9ghaIahdPzDhzP3mOIO+hfRSUB9dBvid/QouNlE26ksczxaoIBNIbmr+HI2+
NAbtzarbg+zWlfDOdxrmjvGP/FRBaF9IMxSdFi7AFDTLFxCjYGIAV6hOC4xu9Y8VPKnoi3KpkayX
plKs2VekGDeWJd1QyxacekF80bj4UpBeW9QMsGLFhu2ssiHNuJHI6X9gegjOIV+i6cUgTfKEh+m8
9Nac9vGQuggB420KhwIGjD9xNHLQ+nCVuRAnzqLIwyOapVrPlwztGbQPBk+F2DR5WQeScG7EXkl2
IvG3L9W1v5Vj37uUL4K0wdKbWemXo1z9YhIKcg2z5nQTMTX3FzXGf4yN6agUiuSxLMWuaUFHMVfj
dVpLdZCbJins5k6FwXEzOnYCbfZYgj1Wm7tl07tJvNGm5WdKwFW2gRMq71XQxIZZdiU0aCBrywbl
lqVPU/uYd6kDJybDoXL5S7FtV8oM6D5A9mBQWm+BNoUVqQZofQ1UTSvXtshJH2/GMT7YEoQEwHKC
no7HQHrTFujyo54muNhplD/Idec3RgSmdG6GPckLp+kTd4FaFBRrjOi1jjN/aBanjtLdBCodzWUn
IZMrdT8GqB6qixGUyvOciRSvBQeHLwZtSFIuy1SCzQ0L5tj28dkFR/NyX/Hs864/4ez+N4q2oRGN
yFEd3rOWbSU4SUv5Y6XGgcygZa4rnjwWLrVHnxAYejeSJNBaEhxdvhS0aM8gG6kB50l2g3Uidbwv
erj72YI7WxDqdC7cNpEKT5G1eOptGUa+klc3VqBFojpQ9M24iBpTY4inSrOOZq45y9C70vB4/foS
lRG8iG83qwszFSlHA9N+rXbRtg+yO0hoY7AhauKJXtr/kfZdu5Hj0LZfJECURIVXpQoO5bLb8UVw
t9tKVKTy198ln3vGNZzq4sEMMMA8NOBdFMnNHdZeS/CrqVbNdCkQ51j6h1bf2yj1F4VkY2Shhoib
tgoWJ3aHtEiJ/a/i9jNGMn3uR259T25X9gL40jAOZQyCkq0S+XzRmMsSXhL7UEU80MrMB2+9L9kr
yQcUmXxNJY2sMcKpSyqMXGoYA1mJLVf+N8d8UUMUr2JoVhyl4ZtsbUKq6SSYD6fdV4BqfuZXax+s
8a1N9QGJNhd17f+4zPXnnLgRJCkjWADhqaiLKxyaXl9DeKnbY+DFS1+MbQ5+xCtZBCU9OOvHP7Gq
lw2FID3iuGICCj0vMfC7aOrzYL0CnfvqpD1moPfIZ1Dwv22SrvWIAZHyCvimvH2Pl+E5N/G7SC7b
dEmMIHL+Uq2mJDJK9UDrGwp6NG69ovdc5S/VdGNXH4NqhjSBjCU72LkDtqXPebACqgEhmUzE1TWZ
lp3s9wg+qdbjmlixoWEUfnQnqvt18l4XR023r1vIJkrOwnq0LkQMphjuRRgoG8s1c/DWCMX0YkAO
cgxCrdMCaahL+kja+vcu2RN8FFs0O9dVuEO9gSoVm9vH0iivohq8T1Z9NUGxpc1iC6i35EPDWHnM
CgvMT6PXRdWex1OAojtq4uaurKlfrGqlrAe2JrGvSR/5+Ae31BgQeAhewTLSgJyJAUm97O1i2Vz+
cudbQ9+PsYjYrtMMIEQTRdnWB4Te8ZI7hDy2EhRlgONSgV7KX+4nz9Y9ylykmYAsk8bLwZEj11GT
OBCRXNicVYqCA7KTFYfWc9cJ9Xqbheuc+BKM5q5+i6UpkSy4FamGmwps6qPWqAeSDtfq8t7Ndx19
LMgjJAkBYu1ctcAIZvGJwRBQMSqQye1VSUQkW7fgOPUWLP+xjnrk0EGMrz2o079gjDutl1mCrwRn
IuF2g7ZCMk7vylCgJ9YeL5+k84uAarLtaKZtiLSc9URJM0CI7kCRQlKFuk7/etnCH3zvtwkhnOpK
NI4mDQ+bjkwIiAewMEA6nuGdWZMR84W9OzykXu2lIIfwLxs//6h+2xb8WaGOWgUSV6CfOdm3PUCu
LYS46+CyFekSBUdGrRQsdMtXqjf4c/1JQcEBwnF4jzBT39b8zvF1F1jpIpSillan9U+n9r1Ewam1
SUsdK9ZWJ6oCWw92I0j9Xd07P6Oddqcf52tzq23r3wWUxTzZAZXYFmkuU6vunaama2ECfekNOOdW
ktOttL8m2UZH6PR1IDUc6HqEWn+A3tTiDZrPMhesnqaf72ZlX6ce9ZZHgNAlnvYLCXTh84r8l6Pd
qWqRqezIU0CViHHXGUvpkhxg6SkqX8gYbyOgwv0hAnobVHw3ICH1UlwmpIGBbjkvLM5cNtwqaFt1
hbIzoTk15TwwwPLtVku+M5crQwNTQn/LKZ4XY3CVpQG9nU7vCWH+0hkpuFUwaGazV9ZCOC56p2Ym
uSd/8Kd/nSKRhFOLUydJCszN2zdriSlBpyFE7u1NgYm2MFocMmjBH5oB3xYF58YsxWTxgD1V990L
eckdD/RtyQAxvmkLke6D3Xv65MMjKZ/t/2nU5hxTA9zr9y8QgkLWY0IpBcUbmNa7nQp2jNGF3DgS
ixQsVomv3YGh6T4KlZvoZdxB0gaQKbd7xVTxT9kpO6f2+refIvjIuSK5kbRFdrR1fdcm4zPRTOJW
mf2jBu1hhCOUGwrkulM3U9h1Y5d7qtZ+D5WMhCu3bd8Ey8R8pjQ+gF6gRrQ8mhzMIiwm7qYz/Snx
d7L7KLhVgPgXKKlpmF99mMIVoW94q7Q0xiJcZ/aa6wlUjFdyHNv6Zy/dRcHNjtxMUb5L1IMyWJsi
/t2ZV8XUuApmIjBpLLkSsjUKfrXSbGfOBhQKFwx1RKa6HTXMUHemJAi+bIaqAmvJkDuqMmk4hNZy
a9bvUfxoLIYkUrnspqkquE9HqQpbmw3gsAfMWUTRjcOfWXwzYQ5FR6HOAAvAospSCV1mVcNunuRc
A2cK16LaPjDM2dlOejWr09NoVRCSZ6qCMBnDrA40f24HUllbQ58mj7VQ5AS8N4oMiPOg5mdNz7RF
FGvOEORSsvgtbpdt1e2SapW6N6FtbTj3aYk8xUjcuTsyxOBMw/jNraUf8zEFe1EJ5fd2Oap18XNO
yoehB57W+uzy+lpxZF248xWq//UomHL8+5LNaozUpME1RlkRPKLJTl1ad46ZW3AWXr6Dl+8CVQX3
qapKNvcVnv15qf0pL4O2jF1buyuR31rzy2Vj6x/788WjquAptY7USpesxhwHx2VDykVyDc7xCp54
QKoKHrCaBqOyVaYeph5tlRn93oFjvOwwYvdjK/XS4iNqritDhU7olqBGojdv3Wj5Oc82FeAow12i
Oh7rxy1vR3e2yc+xSJ8ou81tElz+Gn8ohX5vs+D+JgtEPPYQQ8wBaoI6hLgoqGxbhunG/hd3fvTD
tMta3V0s5aopHgdQpUh+gGzzBUfo1CVv6wFOg+2Ga8NrbvJt+bDSHpJ9jCdbc7Mg29jPmWSW8zwW
6K8Xk6qCTyT6YJW4VMiTkXaizA08CTiSE5dGnuVFP7o92UOjJExyXyNer7pE1iCSfXpxhNgBFXlu
YmAcb3a8HR7WEQGw3tyuajbOnYy1ROKbv8qrJx4sSok56zkYbygvbsy4d239JgGc8L/t5teaT8wU
fEiGQkfsRV11r27sTRy7q3j2CDC68QvQRmhehNaO3Ujj6tUFX7jXX1HhiWWF6VaZrpVucnB+kcLD
nHwIthQUvD3c8HYjM/iHusVfN+drBuXEYGvX3BlGLFXdt7txv2qkzIsLBaj5SfcXxH3A0+4YOAz9
6BCloEvRflJJFegPRfHv3yA4M7jNzDQbZTmUuhkMEe5pO+1ZCbYSe/Yw54gJreK9XbJ93VCMnXUS
TydJFikRPB14o4osXQNfgAUx0PnDAkULD3Xki7bfBUF6F9kAG0O7/F9Btb9v79cPO/n4upGZShOh
0ruon0u7N9l7LCuxnWNHPXXjXx7kxAa1S72eS51BUWysQtA3Acgbq7tkTLwB9YU2VNXYVaJbDoZK
M9c3/NW0dlb9xCndWg32O1M9HXrA+qTs4xaieczy2bJdrFu1z267Jt/ny1WZpgB/mf4SpXdlO72z
mHssnTcK+GKG0rzOKr6txmqL4MOf1fvL11XyFn7lNScr7JxWwZQsto9S0yMWON5mSU1GEjiJg52J
ERsttDTXvGS45ptik+74TttKKwcS9/Z1WU9WsqiZOqtrCLHqTKUc2gtpgG70fmXPRSev8lsvlvaJ
zo+ZfZ9CcbJzxjSvUq4+Z6w95AoMrGk5kk0Epk9ps2rchGko601/3akLjk6c8yyrOSsxmvxF86N7
fePFDbTXgerzMRA/+dR0G74DL1EoH3I7+5Wp6TiGqYNbTBPezCazQDjRTHixeOYmxuMUT6CulLaP
zrrybzMi/rJu2MzKBcRi0Dff5NvmMfoRbdepjyyID7J8dXVR//icJ8aEhGIsumRxDPTDuPPQgKZ8
Kie37FOvZLK4UGZpXfbJGR0au03mEael7vYLUls2ftYxitnZr8u3+rxXPlmSELozJ4E6WAIiqPol
f9L20WbY1SGIPgINwgH+Kk3WHNJDv10kz5HkeHwRlpwsUE2qps5VTOKRKgbFbOkiT8NUg2Q2aw0I
L22Y8OZBCalRUh1hE4mpVxLH7xV2yGcjHBmm/MsJAgvm7vIXPbswUzV01SSabTtCkEyJ1peQlxgO
3Op9bXzOJ8XTdImRs874xIgQCA+qPsXdEPUHBVMjpEKZX6lkwfa68//4dic2hAs8ImU1dMXsUb2u
d83kTz8yP/FToK6gQAGemlxe071sEhwsfz/1S9abvO6a/quuCu468MhBM3IKvmb6t7JS3OWP6Ijl
AZPzzFBiByLU6ClWGIicPy8fBZkB4RLzPK4qUqfDQcsVb4IiV1xJxxTOpkR/7ZIjpt5K2fCuQHB+
oIdOcyErMq/98+N0ZdcrZ6SDUgM6zOqP9hF1Kcu9vECZ8fUDnFziVkXQE7e4xPGya8DBHbMOtyqB
uy/BrSi5y+dd1clShcusQkets9QSaAQWdMZTpwb6uF+5tIFEyjet9plZJChmUHy0kasYH3H8BO5w
t6/e+sXxLq9ctrWr/z5ZeVKRIqFl2x96Ww2gQ+wVliQa+upy/fn+OargSJZirMB4UoP1rGIo9Kuo
J+k2po/Ghy5ON0UBv7nMOQTD0orem4Tkd5rdE9dK0x968kzrFOOuT6wAjRLau6gYdR8ayEqWyfKd
LdTIjHzbhotTA4jAF78nr+WEJiLLvQoNN0YOpH2B5oEbJ+2P9Suq3ZWRPS4OiNjmyeNa7nFiLC6Q
4y6feq+yNdfQHiFCcWcBiqVhRK01njWge8oYw6c2pA8znmwiHl9BcvNmTqp7QqOXAho7WtR5bbIj
Gge7CrAeyAJTsFK03dWUQ40KlZfRvK7H2Z/Req5KDfaSQKP04fKOnk+xT46X4FOjZuG9SuPh0L2g
uIu2jhJ0e/a0BFmg+LIUW3qYBe+apzFyEgSEB1AVNu2tTRyO21r2Pnggma+YzqY30v2sJa+1XmOE
dtm19s+sua8U5Ic5QgJ02Grdc6JFds1WJ3vh3ImlhlqxJoYURTuk6oTDUPosbm4GUM2QhvhWgVnC
JvMz2/xBJzuVOJSz7/X3HoiVB7UAx04SWf3B0vrbaN5HSJHV/lcR79sugqbSr8t7LrnFYh2AzUuS
KTWWaqkN0i/VdWrJK7r6gUsfU/CQ5hxlU08hSqgN3UY10m1MI7dymqtBFupcjjucL9qcE4+0REZH
tQWvWVZDqD7/yFmo9kTi9s4nFCcbJPi9gZZ6muh4oa1Be8871a8gYWGAJ6JoSkAt4FYMNAu6oLd/
paYVgsHUzwrLVZ2nln1k0v6dbNGCjyTp0rfUVHrEdJB1wOtaqqU7KLNs2bpkGwXfYEyNFdHcskFN
WdzmV8sWKmeWO+0HhCaqGx+kQ9Cykym4B3TA1IUOeF8QpLi2hdr28Hr57Es+nZhtdxjZNaeO92C+
vDKArgLnYuy0m8tGzldOv8+LmGubJO3GDO3bA5oB/afxufjRE0Yo0WUEuqtz8w0Yp4N6X/SBYYNr
RYaDkFw/Meke+zjPewvmdX0lxX+e4tAsQQEm81vnx6hO1rkeoJPblyatyYtBRzyA4t6obdr+YUo2
IL6s3pQi7B/zjfbAbsFtnbgQI4EwqO6RR4ho8I8CFFnowSo+ZHf/ZdXh5HcJ/mdIe2smORyqsTFA
BgGQ1Hi/Sj4agKBkHA0nN4V66+VNl5zdr/7zybeAiknBCkiwHPTICFWwrqlK6182cZ5q8GRdgh+y
y6REdkww6ElAODdzrxuJaw8/rAy8KXPmp8oYxEvs1ShxOL0d6GxVQH1v2IMTO6EKnT47q4IKmVNb
gpCR/3S4EjaM3ztZvG2LevHakgYxmCou//DzgIOTHy54LGTa2ZRYyKpW2EoNdsun6mbdjiFwPhVI
gAYyDKhsNwTXVXdxW1QF3jh10gCprTEKH15ek8yTCL6qHual7M18AFYTnHkaCA6BO0uIxMrZ0ADS
uLpNdcNQxWwtLcaZcXtEWKKBpM+4r3IwLI8AoJDe7TimUxVDsldnv9yJRe3vd3riE3NSOmgH1m+H
/CUBMuFffLgTA4LT4GqltCmfURFXHqaYBWA/dltgai5bOe+DT8ys6zy5j52Tz7RLQJiXER/tuXEf
368C5PkbUkTm+MZD98mvMX0azleRx/eXrZ89HCfG138/MT6apda1zQqZqF6baZfmqhvR4j9+SMEb
KFbUcM5M+2DmDwp/GKjt0ziSHMD1j/wjlDtZiXBzkYpl4wxE34EUo9slyHnYfKXO/a2R5bJn82y8
cWJLvLTUntuKAUMQ88WNNaTUFo92Tfw+2r9YAQm6+L3k71V3b5elx/hTMkaP/23fhEudjZg7B/+W
fZhqaLDTtxpDv+rwednI+Zzre51irjGMuaF2Pa5YlYLNc2L4pqXHEb9VzVMdoUNmU5Ahj09VD8E0
ctcqieRyrJv2z02FEpxBVVvTTWGZKeWjldiY7uUR8BkgCiG3Kv2Y9NhjROr7z2ZW1l/GRPSyo9is
aZNCO/hF3m6ITbwpq10ChbIcdGR9d5Oa40ayQPJFVHFhiSJOedIAj7JLbh9yU7nSrMHj6/BXqSjD
tofwjkt0cK1ybel8hzZ6GC0AklTjV7UeZYOyKT67MVf3Suqg4/6lrZpAC70BuyjE5tHUAsTWTUew
SAMUPHtzpu+o4XiZ6bS7zKxMyK82bqVZe9PqfttmYvoT6UM6dKBbAStyZgH9Zxf5swZBPGioaq+1
SVvfytDDAockNLeyCBIoVtfczEtRbLNiqL2FQuVy0padPfaLO5fJEnRlf13Oy1UedSAiIfNznyHK
swfoQkQK1X/0SQORwawwgZGwrSvV1ANbqdB0UbM9p/PGTpxNbOxwwXeg58JY6zBAVBFjmQeqAfOY
teRnu8wP3ERM1ynxjeIgck1pUPRgpzUdrBNiFBWwOsV9P9WbSskOHQTX8ByCOlsvQdw0Qwu6y6Ow
sCCHhFG1vt3Z4IdGiDJtmREvgZo4EeTs2Fs0DH492ZulazexOuygibY1IxCCNg6PoIJEbdRbiO0q
XX3bmxMEyiAjvpkKTn2Ana/tPtlX4DQelTRIdP0jK1ToUNr8ycRIw9jVbjGh78U8mhp+VvYeZj0y
8BVXN0ZEtwUIilNevijsVWf53TKAHpPr1Os0G/O/OVQmC61G83p6Iwu/pjZ/RLnAn7Vo2yKR6AlX
XNssr9McgulJi1pOG6Mvk+nbWdddBfhKtQG5kQPBEl+r59GLEwK5V1r+nvEaLfwpaofgspPRpDdA
eMgtYjRcJWV/gPCqggkYTCyQBVKlGXhO9GVOfTaUh3EcW3DwTaPLCdIEo1Jrt7HA5DZWPYTgrFWG
bx4IIkkTrPUOOLGsdgDsioIvgieq5hnWAqmqxX6AtU0zqI/NZN3nFKN0dr4bwQ7NcUf6Zro3ImM7
Tr+iEjzPDqJ/7SlbjlP6Pkx7DVDtpQH8AeylRQmkL/mZMsVrSujg8WslwRQniTeDs6/txLUhGB0V
d8mwH6EHrSSlr7fgsDR1v49SMInjpU1+sOwwjz+L6mWefyoQhV1ikHaNldeVltdjjDsFH3eJXL1w
JzKDxIGHhratssklBPsR/2xU7vZQ6q6WJ2KEnN8m6eLq4Cs2s8g16n2n33M2er3+k1vHeAap/IQg
EDAwkn1MRudlJEKFUb9mDUUxKQYn03FkD3n3I6JRqKbcN83ea1UTfBjLS5qaIDMeoN+oB23RsAB5
cOzZXMeAEMdugGW7iW5LPTtGYEjgEF9K+yGo7fKo03w5svzNzO97vJT9+KjZ+yrVjjPqoF35QMou
zHK4LFBlLePPHjNHpV4Gllp7ECnzIMw7kVXAsfWLooZ8uOYv06YBcQAIvEF+0YJp5SXGRyw+2hrc
sQv2QyVubBwMYBkgEak6haeUKLhD4wdEzJ4JB2/gLCn0Ps7BufzBtcEfq2XTZ898Aqwr+dmM19ay
17KdPkAgJFrCKO3B+LHFnXIjMD2X+pNJdznCW6PZq/VdbxqhY01uq90Wyy8ewSCGbwlqLwR5RK1d
JVUYKcxv8ef1dRoGVGmNtp+Kh9R4SsuXujtk7HqcIpSIR19FGlrM2F7gXeJDpNzF5pMNspyignit
1XklbdxUvzH0m5RuIxjLsVdE2YBhO8hxUpq88gv8trg61hC4d2ICcXkbbisLRqPx1DzfYPLCcxg6
pBa6HzbEgCG72WPObbAhbQPmkLGe3Vn9GPH0g/OTpffZiOi07Hw92c7Y7/yOgoPmsjM4j4I5eYOF
mLuKgb9WWKcdmtoOFwMUUiQJG0UPGoK+PO4Rq4ywTJ8jAj1XpCL/KlL9DgGEWDwiLW1RJAcKYHgf
29/YL48COvwfFykE3bbCHLstK4RVGCIn8ZtqLnjITS/jtTc05Y5ZexI9R3l5o8xEEvCvK7gUboix
uEanTKvwge35MKHcsTAZZ40kZrOEQDzBeH87AUp0UMCWHxWZ60RHrb9xumbb9BI6pPNZ5/d+CYG4
0c5qAz1U7TAtd86QeBi0V9XMi6bkOgZldgtmyct7t27Npc8nBKRljQAn5ogRl+KNgUwO6g3AqEwS
K3/ICf9aly10WjNqazV4LdbJEvKLU/Q7ShC0ROg0vKNrHRpXrdtcj7v2DU+M7HRKTogtoCgWBdq/
VVX0X8xqBsB3UK09RLvuCszdgMEARSnDwZxP3b5XKwQAXasUmtqtJ4ZqbmUPnmkroWY+5Rguvbx9
f8hovk0J/qVMktFkHP3Y+Cm+L6GF7QTK4wrU7LxkL8MVSq0J7qSP09Jc5hpyDoCFGo9wzRhFWLzm
rjrIxxC+SsIXzqY4NGe1rALHDpKlJlAe8O6VyCXwVqHC9gy8emBtsm2tb6b37im7x8sfsBvZtP16
+i/9AsG5RDkf+9KC+8znCiIZP6cYcRJ7SY2jWuVw5/F+KPvd5S09r53z/WTYgr/pC2JNVmmTg2FB
C6TrN10Jn2ZmRoQ+aTbf4i1DaFuOPegnQZFhz8kDn+q3fmq3EekC4DR86BWApobdGnzMXBCOl27i
KA9Z14WAingVdZ6TLv9hJlnAa804FAp7ny16l6dozzq9OwBxwQodQ7d7q33Ue0mrWXYhBSeXpxYQ
koB2H0brpTMes0mG/ZQZEJzatGTgt4pRBCowIkv0cAB97eVNkr3r4kiejk5QGVsocoEr6JpeVV7u
gShoN9xA3EPmwNY7fOEUimN5lGs91OUx/jd6X6Blev0/M0BkT5DuulCblzCAnNe8+D6C4jTeQBwF
8ysrWcEbdKJsNOE/0ysIbQTJc5oEauXyH603u9Xz5a8q8ZvidFyiRYSRGVimwRx3CqZKnDgKDGe8
cUBtetmU5N1zBE/GoENf1+iCH/oJY9uQnFKbYyQlQJccREcIjKApkCaDzbWD2dznw7abB8kyzjeC
TnZK8FBDNvSjShF6YVRA96bULe5Rm95YAdmYB7L53aMG4jWb/BGkVZ6zMbej4iGIqA7tsTgAZyBx
XrLPKvquqGsHLWkRb+r7dnyy2jtn3Fzeua8i3aXrILgPRaPWrFA8QgsnXqcY0AYEcACyqtpY3QHF
4NJuvF1xHDmpJFdRtp+CY2mneDTzEe9BB+qQCjVtpvuS1V2+7Gg8wBmcFLAjpdZ6c0TxQN1rHndH
DEdi4MQ5grTJM4EY8GfJ91x/858/pyE2Osp5xlwtJLsOsTpva+M6VWck9cZtbtUbu5i9yCahBT6n
y+u8/CUNVQiRFN2ZKYGW7EHRPjl4qNLl/rKB9aSJy9KgA6QRHShnIvqSvM/AI9LniKQL4AhR9AOR
bQguoD1a9z5DseWyubOh0am9dcEn+0ZRGNOzGa1fA5MlhrcyE0M9CcFRd1uEshGDs229U2uCY+Ga
Mo+ordro//YBfak/8GBjMk+HwP06yPJUYVhIusRzJ+XUqOBrIC4c2dqCT8p28Xa80aYt2ParxxTt
5HAI9ACUVPmhhHz00bhiR3lAeM65nNoXnIvJ6qQZCBBTjoaqSjx4CVQeK/r+H3dS8C95neda2QKp
sMonptvEAw+Rq+5W2QjlTta8lp4bwaXYU19DyA4fddVmSbz6sDIDLRtrA4oRwDD+xbX7/oSa6F1o
o0WgnQGAJaGFv9TbaGSB5POde8RPTQjpFvBNNV1ygDRB4bQ3P5fr7lDckE39RDDqkOytfefVG1mM
dPloaKI7Kce55m2VaYcyH/3FBmVwZrq5zbaSxV2+ApoIf41VRJSLid0qr6vb+bYjLmreoZ5hLg+Q
ch/1h+62wYRD7bHHCox7kvfn7FTH6ccV7v3csWoYR0S2qAVcm3vdB3QePRGYr3Z6UKP4JWWklC1Z
uPW109kG2C/+ByStb7vtGK5jgDKXdtlfg+v37/6zN3G9OcHJpA5ES2eEDtBGZS89OGa6VLKNZ6Om
088oXPG2AWveaGBNGOy/m489qr/eOpaD+sdh9K19cptfp17iA/Oabwaok9Kj9cUfGYOT4lWKvpI4
AU0c+LTbKLVTC0qWo7eEzX0ZFpuVcDR+XaN72Zc+G92frF7sglYJbSeiIMRYXU5/32zAV7mHhPrr
ahMQmi3UUmT8ZxKvICItDRKrqQXSoMOIeLtgN7U+Y/TY8of28fIVlXiCr0998g7rqAeyqUAOkauq
m6aFF4+3FZUt5+yE5ek3XMO4UzNVXOjOiBPEgzkoX8k28x3PecvC/haUO5s6aM11ntRPDyvGoWzc
fyVHf/oLhIAj1gtQUS/pyns6+O2dEehXya+auM2NcpuCEYcEzjHbDr+73kfBf5SOM5z/0FSnFv5T
qUjWBx8M3m0bsKtuhvjCtLPyJWgn2Sj0uR62pn1bEeLEammsvMxgpXbeyzJs8yycoXkMheAnJSl8
a87RQEP61hQyffBzEeqpZWGHWW/1jWVDGjEfMbi3CrCiX3L5rMpMCFuY0Vy1kgnePDN3EfQKeScj
qT6L+z5dhfBgEF4Uak5a52C8mcdyN133G2SDmwkVbFe/6f3laZW1mTJ3lsTffwhRv3dOeDeQpkFR
olonrhqKSlUCAdTpPiupa45OoHXLdQyoaTsdcmb4afrYdzPwu7VMwUV2SoVnhelLMlID52dAO3G0
iLvQPFSAt/hvOyk8KFnjQKi+hntT+sQv+WYcsuCyhbNQ6NOdFALFrIsZX2x75X9rSpRfV91TNHdf
tNDCPhKwEaz0V4WkIfGHx+KvbRRBJAVHiy1NoVgPAOGev6fbEgw0hReFX0jae7atN7Ig9Q9RzrdN
IYRkuVHUNVr2h3mvVy6kiDw0H58Wj3jKPrtadcJlDFuSYyLy3JnVRNGoW51Z3+0sBwwPg7np1d+X
9/DsfdepaVLNstf//f3RsBUlGwitjAPhbF+MamgCunDZxNnCpHZiQ7h2WU+5qRTA5cdE9Rtdf4iZ
9tmazaZxkkNrz/6wgPjUULdkdN4HNd5cti9bonDfIpX0XcdVVA7L37n50JvJv7lpJ+sTbhpGdTTI
ROMbNssB+oLX6NlKPuHZs3BiQbhoU50ZVaGVkM/wTWMfpTP6sjJGUslnEm8VpujHcY7gHFuGVKFm
XtvIHpfzt+h7HSIQq2W0yphp9IcCCg+Ysk1C9TVefb/HbkF05c9XmqRuLFuV8FjPNrMwTQOwsV12
d9y4Khb64z8dry9y9JOwaxzLsY4wWHvQe8iXLtwlsQy/qq9H9B+Vo5Pvtq7yxIbK27RojCw9NtEA
Pa8xKLl+LFEQ3ysDyHKUaH4sjHlHKD0axfgKXtK6QxGLapuyJNuxT10VZOVUQWCS5CGhzsOE6YM2
uo/1H4TG1zWZAm7FG1OlR3Oa99XCr5qFQXe72PZL+lTwwvT0SNnrRnzP8slx1QzoN7OOJWmQ5KBb
gjvi6lLagwneS0yauJpFgzRmO9rK6imrt770PQWPlGb1UHUz7hPY4cE3xNkVz6trZj1nRQMoXr8f
o31iPMzjx6S2u8vn5XxmdbKZgj9qh5hWuZ2syhIA+6gBSNTCug4av9mxIG/A33PZ4FkpixP/awn+
SWuhqT6s3iO7nkLI74TptG3BOAzMjeIDhag9zgtCMBMcJEbYtHv9MbPvhumm3iSS2NmQHWTBkXGd
9ZiVVJJjZfTvvPmdzGwbl8nNsJT7fikedMa3qTlcRSPwy+QujR8SggTXGJotjSdgjccHGim7arYA
pGHqjW7nbxR4ro62N81Cr82qPU4RKsRx9stslT2l2q7s+EefghkKdcDFhIAPJDvmEUQJmXltl4p+
lQ1178600K76Rb8judO4nb5k3gxwE5SYwrkffrEeo1Upis9u1uUSH3U+Iv4+ESIUYZg7SGKb2KDW
tzerHDKIvagCUIDjXa81nOkN4nWqjUEVmQ7zuvX/vAgOgd4ZuKPVL33GE8eSO2VBTIMmx7yIQ6IZ
YZ/ecCUFn0oaWsCDmrmMMfX8Df+2KLgyc3Hy0rAGHEY9dkEg4ILiy634w+Uzf97tf1sRLrgZm8OY
xr0B3JkZqPOLAvm4yxZk6xBucZfTrOlyMznO8XGyF3exCy9pZQMYMivC1c1pQTqjxDqU+N1S7xW6
alDJSAL/8Cx/fy3hVi6VYdR6jz0Zwu561jbDD8iOgecg3xkv6YdhAMggc0rng3j9L5uG0FTKI7Ud
rRLfr99DPzJAAB+slF4GJp9dBqESM1SvMJN3edPOZywnVoUw3gCG1RxVjEmwFx2oQlQrMch41/7E
8F/rWkdokAfa1ryXUX2cpTzVTuwKYQgmdRZrcvCFJ0zffSqV+9W7Bt1+96nv87vuFnpjCyDofuy1
kPCRpi/n/e731xYqBw23KUH1CeQI2nGYkueMAo07kv7KsQF9b0sWcFt75ry5qzM9BGPDA4QPQIHF
QUubvg0DgB4LBVuVIRuPlFxUUclpjsdK46s7QO/bBfK8xji+ZM/Xb3vBx30Jqp74OBs+v9XyBfwQ
/18NZ9XUA33AbtzNW5lexB98+feXFjxPDSiwHo2zc0jAxYdB58Lt35gf+b8mQIu9MqgfIZFxMEM5
d4jEV3y9vSfrNJkdd6qFdRIwQ5g3Chpus6yFeRYAdXqQBYdUmWNLJsLWhxGVi2ZedJcoCGMG5bW1
R+jdVTecL8civ8EeuUaC4QpqPUEXFro81ltd3+bNu0l/MYDvmV7iRZURcpyl+j/9hYIz+3+kXVdz
4ziz/UWsYgDTK6Oy5DBOLyzbM2bOmb/+Hmir1hqsRvju7rNrBgIINBrdJ9TKoA0alL+PcyJv9RoM
00ADsyWKs50RKesugFwGaeyA7Lp5ncZ+1kE//rFEEhFHvZVCQkROdzkEpmOAHSsRgoYdSraFbuB4
Pi/q6ywgfUB9MdfuCbwDbm/WsybUjc2qMmExrKssUIeRHGHa6egv2tcQo4ECIPbpL+sWypmcBqv6
SVwAUOJt7VMZRGKsg8/paXknK7hiWrd/E2dfqUzMhGVRmCzwzTiGwqErN2b9lPWcvJAXH1kHqTqU
hDRIO0JLOnZnrESU4lEbVL3Wl+C0pEFePLA6G7pr40+Iy/HrO5wgwdooFbEoN1WG62jwqDVJvCFg
uFmaJfholYvWf73+zoSNi8OqS6oMwDvo9EClI/85RACBDtv5tfeqJ/KCvhkE2HiFM96HpH+/GLMh
WpKXGo21UE/t501XJZB0/by9W64XWb+vOtZDqTNVkggiRhltVFqILVmg1ZzgAeYAL3LgK0vyZsUk
YhpJBSlRMZ6pfuZwKhHAbxDqf/di/Duss35KhZahCU/0CJ7Lud0n+VZLc7fvAxvlKiKvh0V2qlF3
Ky31IHPnc9aUk6arTEzrQrBwAhGXyuTF4Je4GWSogB8RUDc/AzrgReuBOg2n7tpSX+Pn28PTK+tG
TGK9l4RwIfkgIyYl3abtFEvHGYS+q/nr9jC8lJBt3whVt4gZhIpwUcubFAXPHWhvQDESq14rPvYP
2q//iqp/cV1oTGY2pbCDHltaAG0GSHisazCyOPPirR+TfLXoNEJkG4/exokeIXuYnQD4hr5c6xSQ
INCsDGQRiPWZDu91x0tGNOaxVZS6FBJ6mxC/MP30Xux3ipN4dEkT1at36iaM3eEAxRA+617mHEy2
tCy0vaZMNT5nnvu9uzh4rcsuDGqk58Chbd3uCUZhZ3+BGml3dQjAmjpSCePU4faXOWkm67YUpksw
plpNjuFXtp6wFNvkwXBg2RPUsHKGUw6o59BP5vFdecOysWnRm2VJsARd/ihG9/348/bWuqqdfbl7
mXRsnEA0nU2832e8oiI73VBkpWCPJ+EgQ0w7camip+hMfhfa9Oxo++l1TOzwyIOl/6HI/3eAZGnE
4IuVlRnKkJJzQIEFbCjcBDsVAKVow9Og/EMF7e+x2FK1LCPJM0u4SSfr5FSdkQmtM+6oWQQf68zZ
xmzNGj4A0O1MUBcXQXld7rNyW2mn25+RF/nYXk+dCbqiBRJ6dfWqwGu4LW1ov9qaFZ8UH+EB6n//
g0/oVVi/rGuGqZka0USWhiK1YLhLpUiOIAl+hS1QLVaz62Ha+5kudnzfQukbTFgLrCnPcEav7tzy
EeYck2En7+jmfw3vQOXv4r3qB9a8Hh+if1kmuPiJTHiulRlEmWkmULyzRDstfbh5gucLUCGE4Cor
fDQ3E3T9uNv5aj54MS4Ts4M6V9U4wbgUyqCDC0lsSJ7jm4ie0O/ISl9ztgD9D/9xyV4MyIRqmKeD
pFxPCBW4JMb34RhvqGdrvoOWXPcWHLi4ras5xcWAdN9fZIPBYsZmHeBuGDxoyYcA1iJGt3ZbW6bb
eqFs5et2FzROv1bgrsPTZLl6qi5GZ57JvRiJRrAs5NgOsi2lkSMBOlHwKqtX4+/FKEz8NSBXCwYZ
8iZ0PpEY/lKWf0H1uzxBTPztU0JmIZ/IMQMfVu1PNbB+nI3B+05M7kfKWUlaXVWODWxXrMwY/aFR
t3X9MAcfLXmOlsdxop4IYNUstV/Kgz1rPwXw5Tq4DjehbCv6S1Px9Eau0ucuZs6yTXoUx9NQwMzp
i034NL50nJDKP2sG4t1UPkpPY+DDmQLJBT/pvw52+v6yLAEFLnjCnNSIymSPQh5szsenZWd6EHZa
V1vxIUeP/sst1+NufIzcwE1snv7s1aTu4gcwgUnJo7hZxKaGdGG+hnieJ4btcxPfJVzVet5ITCiq
04kUUZ8bRxWE932bWYuTu+GbAAlrEXx+iz4XxW3g8gQaOYeH5aMM2ZzAIQ5fWIetcDjdNSGXvMeb
GhODREWren3UlKPo421TWuanGTn9QYK4XOdKhU+g4IfMGD68nFPFmxsTftSs7Yq0x9ygz+Cr2T6P
RO/2ueUEOFYEGXIUXZ1JCHDigBTbvIvlypX/je7U5SFkwk9diWMjZLjARXS3NWVfQd6U1PrH7alc
r85c7HUmBC2yGUCOB3fTvBGO41Oxg1bJRvF6v4QEhJuuxYfZm57w7o4/+QJut/eIxOLDK0CYjLbC
HDWYhhtTfQz6fVYpj0a14kzz9hWMntjvNyJVrxvbCdM0BodmYRRUVGzzF2EPhLj/L8kDfy+rxCLE
jbCB81c0Qv00hbBRaM3JfTM+ciZFr7g/5xUSCw+PZ7HQAgM7ffKatThBbMLrh/scVmuDDe1GWIrl
dvwa9+v/hS97vbN0MUV6Di+SDKIXvZzQnaM8aHfxYdhREkrg9S8wOYaULV5/vJhy/Ul0MSQTU6Kh
EOahS+pzuT9djaojWZV2VPSNTKxK3C0r3QaQe9x19gSNo2WTGpvqlyl7vWHBFvYX7+15O9RIrL1R
Q/Qs0ADtPsbwO07SO1OVndvfmDtlJs1JYW7bSAaS1dHWMxu109mVnMwLQ5s+t6ExuUdKB78DdPe9
5i67m5+HPWQ8bL7aJKGh4NZ2YyJSXy8J0Xuc1s5JDxpQllApcsp7mMYfg8wBt7H1+i/RLlDCJna4
inJPMWFb50EGByXC99au7W6VrpOD+hXAjsaEfXn9iR54aVUwunoHkmV46nE3GPYoO8mhLS3dJ562
jblGs7y4wwQ9NR5rUzBxN2lLvqtgfZWqKaQSUydIVOv2B+ScURb9PghRE4w1zqgApPT82ZLP0dhM
8X0Rfv23gZgI14ed0GoTkpYGYFBZ+UxJ61Zt6TVx+CNoNfv2aNeftd9HkQW+hxDRKUWaQQyAnSjt
2pSdejNtY7tzi2y1POEwQuOEW9K7ffVK5wr1RdCR20E3lBi5od539tyLXzORvKgOX/7j9Jjgpvdm
JccJphf8QH0r/QEgA9TZCgeqWZghUZ7CwBcfUXbhrCtnZ56X/WJ+vSkuk9lgfhF6plEO6Sozc+Vl
3C595t+eI+c4n/vpF0NNSkwIeH20gDjtYNe+UnyIrK/+Y4w81zEvhlH1QCSZipVshMENwITMysK7
PZPrncuLzchEJqMRElmMECSj9fJSLnaKNsHK8CEI+TBDddQjjpo5IvLN5a3SvMaOHXJ/+ydcL8de
/AQmpLQ5AA99hGkSvzL9NgfaJ9jIJlok1I+mcydAYAtfg9UnjHt7TnrDuYfO63OxxnBLaiqQeuoj
apI/CGJoFPP0IXnXPat1bJZd3ehFWiP6j670qEC/cFkRp4fW7xhZZroVl13DNzOjn+7GpcNqHLfy
ZGZJjOZdB3O6aTeBe0JNpgWUrqzAQvMUNV7Dq+zgMPPYDLxVZR5n5YAKd6xgVXO9bKyiEyDFo/Ca
T5wDf77/Lz7dKCdQMBRxCiVaAFhBfgx2bY7gQgcNOVwDkktxLpvzmXbXsYPfW/Zc5L8YWhZ04HVp
72cAPMyasIiAMNiBiypvZgGpA++yBqo1aETtK3dwocDGdy/jnZuzFPLFj+gBu0uVCDYB0W4wLQF6
hj5xEwjmgCGW2e1LdDBRgWxAceSJB/A+L5NZSai76I0MOoxEBx53tfrrdkzgFDLgl/N7hhwrYDPM
wBOc6yhJ6wSyX2+ggZeitS/YjRt8QpX81K/1d/0XUIB9Yf3XYhxkvX7/DbpQZrkqIS3I1dkZNYTA
YrGLSXFvz5XzjpRYp6pJktM2p89VwNhnVydfI4TalnOXz7Qh7Ie6crqemqdI9jMIRhR+5oZe/x+P
rMIkQaGCcmMmnS8bw03Ut6DjKQnw4qDCFIcqCL2UC3x3QYwZ3SZ2m8fKm1a10+7i2Im27QM/KThf
xTeCIAvljCOilUJoKDipxh0QORl4hodujeI9IkXrZMGD6NBbjZeNcI7IuclwcTijJFa7uMdcqQFB
GRV2WoicLOQ6puA7CinMmy5rQHHuSV3j4uyfovBQvNZ2AIAiyGLiqgq9xucBNHiBT6Ex+WJaZoWw
p9YoHcOwvbG6dYgSuOzH72JmRXik5LhU+sZp19ShaULD2sud9IH3K3iRT2HiTxuq0O0U8Jgd7cGh
QmG1NuIRYuF0IPKLTnEXw/EhO3QpfGH4KBXOxXr2fLxYhHaSaj0xBxp4AVzchNt0O09W+jasYkBD
kajI6BhZpTOvoI3MI0DxNhYTleC10o2EPlaC6W0SJw/iohy01fVG4ve+YkGo+TKEUavgdhvttLbj
FcqNI9CnmqVv5kdxxYNhcrJpwkSeempQdBpR8IkITEFQqyvGXao+mZ2nxO80f1Cgins75sqcohZh
QlGwzOY8ifiExluPe5vuo+RE7uB56kCxwrAWix4kUJ+NB+DdQGhzs0109x/bWxJh8qRFiOZIrhB0
aWYo2pHd/4LRqSVtNI988Ju2VzMmA3h22VQMQs5liouNK3RFpMHiEg8KUr4UIgxEuhnaHOaqhJv4
7RWmsecfcfd7KBax1xXyPBoRCr1qDaFWklhtvymL9e1Bru/Ui1GYrTNoWdOkJUaZvKRzZbf2m+2w
WXQ09xtfP/Go3NcDz8V4zLaZErPrRhPj4TYJ9wAd0YIS9IkJOq8BhN9PEYR/D6ENQju/+Xr15F8M
zm6WFGQ0vT9PNn/HU61bS6thVa38FJInZQufad4D9KqCk3wxJP1JFxumqrVEGmrk8TXIuHlI3qWi
doNYt4XyJGeQZaxmmBdFjlAEPPYHb7bM5RaKqhjly6QgCI2ugG679JHbHUzN8HahYgtQIvq4vZuu
hvWLyTJ3W1POQpLlOB2hrBySYFtQS4JIhMK+4pXtnQE96tsD8qbIXGN1OiTxSIEGQqm8JOOwDTPR
vj3E9RzhYlJMIh3KWdpJHQIddShfHCjKEwvvAwCN5l3p9SseKo537pnrCfrfsRDI2KSCVNwHmQIp
ZOlQpjyS9flSuBFfWPTdYkhJ2mlBdTR0SfQkOKFqw49cSp+EOT4Yg19lH336YRirLgxdee4dtfyK
DHVtGvGKNOquiMtDP6e7qfRbBN3Wm5sM6lnQv15aO0+mtWRge4cKFOwPc5155phvo/ZkZsMqn3RP
jzdiIPlNXa6MMLeKHCreAEcvRe4ni8rBAXPCNosA1KMqM9UJ+0QR9Z8GBByU/RQoz/L86/ZmOSfg
txaVCW9CqJqxrET1UUnGe+hdHwT9l1AJq6S4i6R23ZfHBCqTxWk0CXhi09qEHV8p3TUdes1a7Chg
UQRfWNQRvqqiaRvJWyyEbg1p5zL9mOFmpCkyLABT2M0civlnJ4m2KHe8yMFbLiZONq0QTYPQownu
C62r97bQ25odul1gT5A5doXa1lFs3QduwZU3ul7c/T5vLLYw0KFlZMbY/wtUP3dQ/8cNgZdGsU13
5S6HDrw9oGfGBeZczaEuhmWiZUSGoRwVDNu6aeuZ0b3arJo12krIw5OndvaiA5IZM4D3kUejJ79t
x1t1Jnqamt4EOr0a07TbZTBOTWqoead4ZAUJL25yIrXGBs44iMOcZm/ZCHdJCeRcVHybfQoOAmwP
0+XUCw81iDlU4x1Grk4hUa33XyC3OkR/1pO3qSxtrZw9xNxFxdsswGPUWKl16ufRfQ4TqE6H6sZ0
EKWjHrx0OvQMWhgOTi9w25TiQ5mktgKpGNK+DNpTAj8LtbHFavo5SMCrh919U8FIu4AoUauNK5It
P24f1Ouv2ovPzUR1JZTgU0BvjjwgJz2EpMys+W1I/DZJ/LAoTrq01uvAJubkVNFTW1M7UruSBKsL
72eDE5+uF5Evfg4T9Jt0UqVqxLen7a0MqLcZ7S2YgsCtBZdN781e8w6ReF/0gHyRLWjh8t4QnKuU
xT7qRJ6CZcIvCOEwMMJqI+SBEXkjMKlmpVUL3DoQG5H6bcAw2Qs2cdIdpF3dxjcBxaifb39k3oBM
ME7mNNXbFA89U2s9SFm66ejdHoFzZFmOftxCKCcZsIskJVn1EnEaYd6IowRFQo5SAy9xPnvaXiSS
Sa0KSZNhMlEUrZJUtfPcXEWFZEtBtReD9ilRUP1H3XhD9ByetOZgJ8BumdnyDg+QaLuIpWYbat5S
1xjn9jJcB219b1+WXo//cW5qw6ywfQenvY9Be0frgfJcgmO1hfmHM6+p460XPvNeFJxIpjNRU52R
NXT0RSaPsFPXRXseX2Gk+ThAIyr9kHBgb8/1elP8Yq5M6EyVQoh7EZcjfBcHJISFB0MfWNekbuTo
hzABbUr2pH19yjYhRGe1FNJ4hV3d8YvovNSUJeBLM+hvS4S5q8dKtrLFUyBYQ3lbebozIT5IEWq3
Z09vwRv5jc7EKc1Ml2zUUJTLurugyK1kyizJ5FVSOXcxy1tv5zKAIAXmpeTZJkkSexG6lTB2T1J6
MBqo5LWfgcJ7S1wvrn5/WBa1XFV9mmg15H/OXWXAkXe4gnH7EwsFOarlyK8G8ibKRKgOHkBRRK98
WfHB4nVDRYS4aXyHcvZK1XazgfdGPfFeNJy4aDDpXS31EajZBvQ31zIqJir8RexsK782aLQY3rzC
mQGW//bG4Y1J/34RviYtmCAHhE8Kny6YYa+yInq8PQLvNLAa+mVixvFEkNNQxf7WVp5TX9uBw+g1
mwgkmOCdMx5vSkzkSQsTVkHirByzXf6OzpE97+ONidoxNDkp3TrklsR524UJPV1cZolQ40VPfJQu
tqY7eugoc/UpObeaweRG8hxGvUC/lVRlcIcGf2h+nM3wAw4MnGDKS/YNJp6kc6tGTYmLA4XSA8yf
/Hk/HmjpkDgtRXLB7f5/IWVyZsiCjCNRkfu6UJRjkMPpoCe61Ri9echIJjjSPNukVt1oWO6VpkNq
mjfP06J5MTyWe1SurVqV75ex90la7qH8psEuaXnvYZ9kjtp7haqovQTpB5GBYpxbSbXqpZ58sRMS
X5QUW8tR24IjAR69YResojkRwPSboQJSpHYXxa6qV2+T0v5Elzv3CyLNq6KdM6cIzHuhn+6HvjpI
TeG0QG1rY2oVvWLV/UnSesQKYUvqzu67/H2COZgsDsfRgCVSOK4HeMnlSbMVlN7Jhe5NRBxt85fQ
fK/G0TXzAr51p1xv11ULxWNtbwSbRfgS1N42hlMoeZOynatHJB9WHPyq1Ge1OC0paP6vM3rfRr8a
4cWU+WV6VNCfH3ZlA8el1kABepcJkTcAMCbL90jJnEaCT1GfrwFytkBcyqvEjmaorCW6pWfAL+yE
+T6OH1AU8HJ4Ts6PmQlEXyBYpYQaOhY3BKV6Cb2iO0SLv9TPY5M4WYLClnBXax8BCglgWEgeiC8c
UD4vwrDgcMmYJHMacOJbN4Rmqj3uww1tFqWD/b89CemB/sd1a4oaEQ3VNFWWPSxKOBrygOu2wimc
zdFpteesNjZz+raovFc/pYDfGowJ0ZGaka4zlOqYTREU9j/CsNrEy3OinTrIqdQ9dEiUIxQfeOPS
vP/WuMzLu44AiEvo2yeZ9GNL0sNcJHYmDtYA42pdFTFxr4Yd7TRRdzxOXn01fbxYYSakVkEtaclC
u4ydbsdS6Y/ogg2F5KuGgferl1Q+59q4GnsuRmSia60O6IDXA+2nKpm37GRxNR+WFZ67FHGRAIOh
ogFXoaPKu4Ov92wuhmaibVEX8dhT3Bxc5UYnhcI+jE/uls8ZhX/5V76K3cAZUIa3ltmF76NtonNk
dz4PMcRZc7by2GgS8A+yWh0bUafQgJWa9qdArUKrSIDyyADd5BlbXb2rv2fOFgBnAcrO8EYC5wBG
CvEAvTIE29sfljcrJpdD9UYMgUlGhqOOtqIkXls9t11CVSKeiwCWkhknAbmaDVzMiUnjSNvCF7GQ
qmMvb5ZRsBcR1trwgqjBvZ3ng5iYTqiF3u1ZciISW50bk6QTSxC3j4umbRJUd8NSBdhho0TTXR4L
zu3RrrM/L+bIxAZTyvtIpbKxzQhx+vpxgLzcAu2MedwvuJoEpFpl/5pk1FM1CjmPnesYmovR6VG+
SFpFKWz6gWLcgUr6Kno/GazsNL93J+oPo7udC5kFsBufUJUMMo/SRPmH9nql6uJHMBEqjgMxiMxe
OQorJCab6hEAw+4RqkaeCR+eRt/SXJNPj7jeGbwYl4lTZK7BoxsRpzp06OsNmKNoHi32BMEMPMo4
UZF3PpnI1MdFMzQx7p5hntxZX0OOmLNxOSOw9a2xHYNKD/TqWAWVlyV7IS/+42ZlGb16nqZZIGjV
mSEgAM4RbuS16CmokvPkgHizYYKNVBMp7WhzeGhBxw7XSsQTH7360v/+/Gxpq58NSSsoD69Vt1Mt
WUP1U0p4+f/1uufFKHSeFydMmZpEDJcOJESn2oEmDPBft24Po698wKXlnFxBHRJaBvGp9ARHu+e1
LHkLyQQYsRPboavk6hirugdLYcsk2fF2EOOtJBNFjEAYtQ7X23GCT2SkNPCJ9GAav7o9yvUC4cVS
MnGiFFGAi/XOhF+DNgPJqDjkF2iLeEkpIPCv0fYtH6tNtAGse+GUds9ozRspHFuICrQqbgeKsx48
4Jhmw4bNuAu1RHgsrspDS8sofuijta/6MRiULultc9OCqAHZ+BCJCGcpOBklW6UqzEwOOgodWySy
jyXIlxTbaN5CIPvQh68TGkvGvAqWJ54QDu/CYAtX4B1HtdIgVic7zZfaVTbY6mApqkvZ5dCwtvPH
RoOguwXydWE4OV2B/yl4c65ptpYlg79nphq00FF+nDwZbyarOamrKrJyHwIvhAbydwVe3DAG93hU
Kd7gTHAqqtHIjAVnSh4+jPF1KVsviddat2oCkXO2rkM/v3c9W8tK6yieZBWH6+whBe9cvzOsaas5
oJo/Fof8NaRspFeyL10d1S1OzsdJwQwmfI1SMZaqgI2mKvVWV3UrUfBkae5UwP6Vem3ouTWkC2d7
cxJNts41aVGkqrQGK+Q/0jH24nGdBD8UbXYUQbU6eeakQdcLoxdrzASwUZDTKasxYOfAIk+eLQpo
oyICS2RHB3j6biDq6dw+w5y4zDpDpiJB/xlG2Uf0i7IUhkRVv749AnfrMAmOMUDGvjdwRmLo/xxo
JbT+Ef5qipVB9UWgjBEe1TUco+FY/szX0OFtHSbjEUtzSgNU8I+GIr4gz3KaJXc1LbC1UfYDCX1Y
0y1lXqCmR+9GoGYLX62QwSlbx5ypZqEqW+Oh3YfQ611JB/h9Thtopvv1X/AgfQ07bizNls+y5+0o
tpCSAd+CaxHpnrgxkSf1Gso/FknAbzrXa/2420YAGHNOK+fgmExckklttmLZArI4v+Vk8GJyis3R
FuofvZLbjXDP2WD0AXZrsZkHmjBrTSeO6BTRxR7W3REwL7v5Ql3hDG8zua5lvAGZcIQHbtJPNGeT
/V7yA7/3KQazVWyYp+0gheTz2kGcU2oy2ZPRimEaGzilqrEKh9IKNZ6rN++bMbFHn/IijumUOkU6
NDNKhuQ4j5lt1N2Lgm6fIKw4X41zMFmCfQ8cRgQQFm0jAOq+OKZgZ0fBVUAHNToAWRXU+mI09vpT
6oUw4X7ljE9ndGvXMGFprhYR7lDIIVRr8doDulCRo4DLQIVzYX4R7btz0sTV9OKFBiYgyXHXLiRF
QGpdySOQgmsA3vN6B93mjfqqciLRmZPx52lqLP0+LU19KnUkCZ0H4K6buin6w9VOguZPYqkH89CJ
1rJtDDT7bPkEQVu3Xddwz5YBJ3TIPvkRl2tIxWf5B8AQ+cftj3D7G2gsY18EnBpWOIhPeJLouWRJ
Y+8JxbBqI97Xvr3qGsvVnwAVJ1mMmFSZ6yCWoUSJzlUHFrKiezMBKiJ7SoofQwEWYdt5udhwYuIZ
6fPP70BEoNUVRYeH5O8vsKVHrwIQBlR9e6jv6yIU/ReanIK+H5bwlcrxumzUe+iwDtO4giJYP/0c
Zcnq8k2u4LVmvFQJTqW2W7q1HN+TBY5eimFr8bs2xJAHa62m3GbRrqwSJ5lbOxq+tGAfEMMjzToQ
7xc9d8ckcmYt8rSqsZoht0ie+k032snsGMZeQI+50u/MCd0BNXaq/DnNHrv0Kw9ex3mwwzmxkuoE
2W871UwnKV0jQCTq7sZecdRRt1KzW5Wx6vboMiWHzDhNvcmpIv/h8fW9ivQzX7xjjYDItU6ZdPD8
8QEbc4qHDrn2Xr1ffPAvUUsFifDH2HKJZH94QX+PzFwyfd+WQk25n52jZFhdC4qRZKPdwU/hpKBM
NdhY5/ixBTE+s0y/PPG72H+o0n3/BubeqVJR65cSvyEbIicwdHfOhJXeoYctOW2ZOprwNsql05Jm
ZXSTdfusXr+Dvgdn7qBqyQmRTCx9Vbe+ET5IwcC5Eq7fCN8jMHdQnCZhtxhgnxpxsB+n0BfLGIU/
RGdzOYYaXN6EFMarQubcntn1wsH3uMyLviLKUhr007YziDDiQziqq7Z4vD3IH9Lg71GY+2Y0lA7M
vZi6HiHu25mDZ4xhuMNz6xnwddM+ilWPJjpUtPw8cDQevvoPb+bv8Zl7ZyJTbaQTqEhBk1qJ3KyG
5SOW9Q1gg2Yj4xBV+dYErDtKDUvq1fWAbV4C96Rokd8jUKjKri3FO6VpU7tsiv0kNeBTgdJ4e52u
Xwl//0yWY4g+bBqWDd3j0+RJ4i/deIvKJzL0nCYjXe4b8ZhlEdYA3y5ah3EWUbKTMNiICQTlJ/B/
48JdpuYhkDgNuOvP9e+ZMbFrWUzJjJsMCEd12EA9bTM0r/NwN5oo0aS8wa53/M3v0Zh4pVb5LMwL
jmv41H9pG3UVqcd4H3jh2njAR3XJc5IeeCAxToxguYRT2GpFN2JR+wqFD/QS85ZH+eIcVpZKKEta
MOY55tVQIhJcBwixIhgl9uDyQWVEclMHEtr/7knzvZpMaKr6BCYjCyYG4Mtr1z03ffqjncNNNmf3
Q4IMCno4t88BL9iz1MFJkdN46JDzZ7tmraxCd7DiNURwICfOY3fxPhsTmiI9HCWN7hVgwWyjedQS
kzMb3t5ngk+rTO2ih1g/1RA8kdwZAtzm6oMpPU3cUhU9RzdONksKXHJtCXLKD07W+qfu/aWxrDbW
/4YV4qUkLCmwE5ug1ENklrQyFtmCZC/PwXoJrQUWBbS7m23mbfaLhHz7bE4MY7mBZaWoAczEgN9T
xNjqlecQ+lNh8yoKzbruJcsMea4pf+iS/X0QWB5gIiyyFlMeIOkNp6rVdQkLOG2xh9VSbXBVZ1Fj
1c2nSZ5qlMOFeP6hlxCIlGVrEN84J+Q6kOL7t9BtfZEM6kPWTG2FfKGW5B9Dd0rwVJWASqkbV1E3
hgaaTNfYitm/cAbmnBfWkSJQs7wxRSyCdqcrdnugUp8T9JDVO+FOchOQ3nlafpyoR5j4M4tl3UDb
DPCJTN2k0D1Wc8xw+bw9Md5+YhKhXhGyKaDhG2SYu8pcrCicToK4BSvdT+dunTU/bg94HenzfUsR
JvIIY7wkUgM/l3GTH4YjbX7GdvCQ3OcOQLVobtwej5NcsLTSYdaXOaBqGCrArnkx2eJwqseHiadb
ypsXSyottXJsZwkDER+Nmv6AtPV8R83e4opQtOSVcf/QRf77LLAmD2lLNEkbRzS/PMmDvKSL11qx
HeBvqbixV/JEA/7Qifoej0lmkkJujISqoqnQ9joFjUVUi4yOvJ+89LDA4x5w7dSifkD6bE9fk7wx
juRFXVaz85dm+O0Py4tLLIKLmOLcmFGoI7sGMv5ddFsVSw68LayI2sfOz4/VHV87gXOtsS4Qs1xD
2iVATh2Fw0mSi4002LXYQuQfwipGfn97kpwgoNK/X8Q7SYHJbJrheOpj4uml4GZBeaiy59ujXNlK
xhkJR6iqtCKzuu9BYC76Iue0VIL2JrV1GizhfbkzIeeR7Xli4FfAUr8Px4Q2BcpRUdfB/0Hc5Pfg
43Q7cTO6ulc9lLYBzwBX9Ax4mdnpSYIWueokO1jMcTW5rqRbv/8MJvaROpjboK//olYQu3Cgf+4N
Lj09CYeFxF1hJupJUVVUxgyyMkXiJi8UDvbZQwWHEnTCllN5+udl9fvEmNQrVccgaCOYTlfCMRJf
s4RzafBmwyI+4PxuhmlDDTweFm/0w43q1rsA6RbtOf//zWx+mw2L/cChSpe+6fCZmvUMCGqawVki
z3lf6J+d7d+HYcJb17T5pIAfeYxAjQuVF7nPXbOZ3LjX7agaLK0dndp4DzUB7gi1xTmBnE/GYkIi
VSsycUYFPnwCL3CAwXa3ClZ6a1EhLCiVePpo8c4hb0z694vgIqhtSua5Rasogk1hdt8JxpozrX/e
vr8vKhO/1FATw95sKG6nd2tABFDw107iGgKSvUMl2wQHWbJWcdvHV67j30dmYkw0B0Vq6LitikX6
NLtjn38mXfOQCa9zV1vCoDpyFuxbeVUZG62poRNZNt7t2Z/tu35/lvz+G5gAE/emYS45jsm0zG8G
3CAhkQQk0z6JS1C6R7sDLVRKnogeR7YYdFZpPJbmD9G8S8RhvRiF3U5rtEvsKe3dFLUwBYWE7LC0
nxoEHowi2qR61duyamxF0YAfpl4QW04y04NjI/5VLtzJRbBvug51XwKv7WJt6rCAzXMLlvF+GEJx
HFB8eHqhCCTZGbbAIiQfamPCc0LI1lHLO8pXKlK/rwgTBscokCoJttyQ4FY3ZBnfFpMWujdtLG2L
bIMagpMrvwS47aViYElwlDeguZJrpxlAwKxc4I+x0/vToJV7o6z8Ml8434wb2pjY2Qt1IDWVUB1N
QKWn9sGMT1FuWJG6zuvGIWmxCvXFmgzJ7ZM0tOCNzCl4c44MC3Tphq4oF5pmQUP+ccr6x4Z8dmUI
z7bV7e3JG4hpT8zRoC6RgONvAtFa3XekXWdphKaM+h/X1GBCK1AkU5OHOAdwNG56+y8badNWCZjf
qN5A6eH2zDiBjUWuaHlgCGOFqGMsZBuIjvJ/pH3Jdtw4sOwX8RwS4LjlVKNUGi3ZGx7LljkTBGfy
619QfV+rDFcX7u1e9UJ9jCKQyExkRkY4saSwJ9s7wXVqZIbCrAYria1o31Cw3moR6EM1r897iT1c
4Dn57c6IoJSoULsiZjCIpU43g4oGdFHs7cq4J/qhg8j84gx7La13rGX+9X2UZUj2ug1nEcIeczJD
2w5Lj+bjFH3r+TGO0jvHWbZk6nyjzALbiF4mM95AOUgSE2WnKHjPsqdGsqyLZ1GyA6+Vv0zfr3+f
bAXBG2HksqcTxQppk25bWmMyQfL6vADH+P3wBHeiEH0stHQNQ2D9jwIbD6fNSqhteVOE2g0E1sxD
LoX4/Pls+G1VEYvS61liF5jYO5XF8paoL3Ed/+SKDC0l2T4RapJEZam1FnKWHvqoHcRYS6kO13oC
VyKoiCtJ6miOcsg7n/p99A3sECB4z/TtSkMFqZPdBArJVZhzpYxoZe9d2dE5Qjl9yEmuTROOruss
v6jJI4lPnRXmc/GjAyGDZTh72r1MgAd3c/auWBhOBvgleftPNipKOlCVa2Ncw0tbuGDQwnWn0d78
tyWEJE2DWk9hZlhCIW8c8ykx6SSdF5k9Cn7ETGrdpry2T0StX+K1StA5yIBUiceQLSN4DDpohZPZ
eNDZeeH1juJH6q1jJ5J+xIVCyO+3S3AbgIdPo9nCKDsC+qCah0SBtLkyB5HD9jr5qiu/Zh3oYEzj
FbPptUa6dVof6NVDT9nGaKvNPBh7p1HCLn+2x9qzjAODzqM7UgLCwM7krloskpgo/dWCJ4pqrkz9
gqCIiQvolfcbUCgXldtv8vuscilI5FDDAfmSBhAOewS9Ph4c96riKU8KuA7u0k5yWNe9BxVRKkqr
dEuxuvc2f9QN6tFslqwgiZxUxJpEYP7iEUVZI0Fl3Ia6mkoHV2fHVt2NyuClc7oD1dI2YbKE5/pb
korQkzhK8rEakea2weSjSg1m4/jIdstNtWGSc72eiVBRLMJo+Nh1CrYxzoA5rCfP4D8JZiNiiR+6
0MxerV4n9srPp5kiWWlV2jG4GWD1ja/9WFVeFZiqD2QhvSVPq7YXDeYtKd3oFh1VLfMtWR50+XZ/
/oDVoM6SkbYtDTsC39Spw2lqHdmB2ZL0B30gbmuj18MG10qgbZzgrxh4mzCHp5HUn8kbeq3+dZd5
odf6+24IPjNN0paMq7xntou3bFllVdAcCfQf1Mtc8Ho2762CqCQjN14v6Z/x8HMPBEdqOEpHxoqD
SMF4q2fg1jiy5+J7anjfp/SnTaT0I7JNF1xqr/GWFtn/AC3XZhc0KvYJRse32mb5BdHbTfxmyTI/
2aKCg1XGlvQs10DhnGLoO/eWufLZ/Ov6EcoWEfwh8GJFHlPMx5cQi2hL9d7I5xPTucRsL7u5v09M
bE2mvLeI3oH6womeVeuYqz+vf8Y/OLnPBcRnnAM8Wa6CcqLT3ydnDHMHzPT0KWNmMMZZONnZaeyt
+6GUzfdKNlBsRSaTbXFrLoEjnw8ZhWQJz7eFQmVoRonJi+1HzH1oWj5juqxvMWNhkrb2WtaHVTtC
orPEZH45B53TvKnsV6tnvpk77pQfZ8uAbsU4BXECcbXF7cm9Xnkd494ytF6q8m2rq0FVVT46RP7E
40ODAktfoApj8/4GeUrq5jPGbYbFwQB6wV+0tqJh3jY/RnVCFRCT+c5T1IKaP5VYzD8knp8nKjg6
1ih5QsusPs3N29KmX7oKz63ka1e8rxWQpX0zl7cKejhsuDWHgwI2h5YswXWz+nDnVzyN2PDMSoBJ
xganO2MOotSb0OkGgPljBwy471OC/9QHfQQHbfqWqw1+lb3h4B7UjdLtky/4y1FFgkP6MZiMg+Mc
ta7dDkkTNOMtRbXNqn8ZjrHTy3BooGlEvgwdIHVQbreTMM5iySyLzFQFtznGDo+JBmw+r3/wZVND
P549Sjbsz9b0bxHhoxh4Fp5sZs1xkSr2yY5Gt2bNHdXJNp95UA+YCRpjxAQzeyUau7HU6K5VMO9B
R5hjh6dNZ27Y/Ibp9e98iB4qu0lcMmbvU22MvjFMaKjlYd63+UGzOvM5axbTA/3oDR1J5UYWYV6L
cp501/6hFvZpiIIfrlQ1ndFehx9G+rRZ+dDVux51xlAL1G3h/d/pOX/fQcEjj4Ud2aMBk6v1o5qY
x9p5dOJR4k8uR25DN5yV+MG0RJCNaZRDr6FzCFGR5riiifgGye9KqAXMLW4VGDHCAjhEyYVaA+Uf
9+lsWWEvO8dmrC7j+oREyh1iPZySJ0r3KcRZ81qTNIDWf+zaYsJOttwspkzDYlHxpe/VsJmeaHIa
zVM8TIEuQ0pdTEE/P00McZiGy7OOKuw0MstVcYFN88dMv89NvL1+x2QLCaEu1i2lNlnETnP/Xckg
M8BuDeOpjmRti4sx++yDyO+ZZqEplQOBX3ZaAFBPbOg3VP+uJnq2hlBdIIxUSadb7GSwOTAZCt0l
OMznZK91T8agPdpq6ZcmxoYy+2jX1qFfiORRfrkYf/YThDjDDYwTQqsP5wYW45UKtOBBzlCY8sss
dxm8luVO95gOKDGxBZ3QbY8BgcTywCsrK7ZcdNBnP2X9+5nzdABfUqoGBktyy8ts4jUmCyHDKHsR
rid35WKIoJqUK7zP5oqetKz2EtPxKrT4/EnHGFr9pTZjX6WBrb7hRRdqWpb6UBSQVA8uEPrBy519
qpBRK5WW2bXjsJOtdc+Uld6UPkEZKmzH+wGA/TT6UQxfSfWcJcuhaMcgxtTl6PQejwG/N37yGLrv
razQdvlm2SpZRxUMTRX2vynSmGsWZaccQs2coethBopa+44l4524fNKfKwmheNIdvUpbE0anWUHj
3NMqAROojIX1H3b5cxlhlxfT4VwB3yZe4LheXhrQ9FS03tz58XHas6c8A6VEDGZM7ceIcYb3647q
wujAesify4veXlv4wOeaghIBE7qgChmStn5MZgDjBrDhdMMbLx4pQy8E1CKuokNgpGoCI+5OxugE
y7js7L4JYuRXpb1STWaqP2qNjLrlckz6/JVCmMBQxQhJdsJOCiDqqTcN2g7Eyl5i3NXScqrEwj6e
MWc3vCyqum5R/zpN9rZMQUdv7wDaU6Sw3cs9i8+t//j72UKTE0GfUyUgkSx/LCpUVCz+YnbQPI1t
n7eVP44IuupbUZjPimzw9eJb5WxtIXAonV4PCcj4Tkl2TFTNVWswfDgt+LWeNXLKledBlc1JS79X
CCQoJ7K5q8HzsMKg6rsKim/rDHr98L+YRpF9nxAxoqiaMcKHQ+RBj1G2+q7czjcFngiYI2v0zbru
Kv6L66yAOOzd1jfX75XEeXzkdmdnW3JrKpiDWz0BgZFGP3Nj6zSysYl/yBD/vhYfwLOzVfqya0c7
ZzZqO8sp2axDe2pQn9hG3xW/6i/jrpNq18g+THBXimkoqV3CcFj0WtqWX5bHIc/D67t3+WF5Zp6C
V8qGJbNsha8ka3Mwf9Mw1bHpoA6hecmBh8P0v+C6+RDD+jPifm6m4GN4VNuZVkALfQI1VMQn1zF+
xqx/MYZdWia5W8YgF8q4O5MKUkexclxiFUJ/aFa1zNzUi73S2LnGrHi0SHYsMx56Y+ahxkEoAm5p
zRjv8rj3naRPQjybIbXTJpAw1f9d5vD3d3x4/DOjwOCdutQVTH/VKliTpeFg7jC6uCnD2Ne+Xj8p
yT37yNzOFlP4mC0ZgZ1T4wHsv26DN7JihByK0dYJBSWXWbokt75ogY5hE4LcxNJENGWcL82glhVo
gpSTZVCIlmdhWXeSh8nFzPpsFcGBzDG0OpQWEQcNFL/X7kDpL1lhteE/7O1shfU7z7ZuXHIOSb+F
nUr70E9lONPWtQhwR1WF0o/uqmkTXD+sC+MACPZnSwopjVY5SpGrKsOcoOoRrwyaXeu1N4lfb+Nj
fjTdZAsmUdWVT6VfTGfPVhbcRsuMysm1ec1yVk7zwrezTY5Bf2XTbPpB2la+GMPPlhP8B0bSddZh
HPHUx699nYfLeFzswXUWmXqYzBgFpzFrtGZxuSYmC6Ye03lDMGnPx0hi8xfzn8/vMdeSzpmtDJyl
PVsrmG32kjk/YpuFRmYGBkN7rDbv/5uZiER5lKUzBoq0NXjqm+YY7VvoPgxbUrvZX5231UwsFrYv
MkoryXaaQloS1XVRaD3MZKG5F6f1EQ90zktZZWXNNK5cPVPIRJq61mf01RioiuJtHrCb5q146cBJ
hA79hmSe9XR9R2WfJTgTx0wau+IT7t2wSUixJSb0HWTD+xKPJUKjzTbJ2mzAqS1zdpjV236QjWJJ
bpUpuI+2sVUjjuF5KflFeXmb6KprL+A/d5Lw+obJ7F1wF9FU1ovR4FtazJVr85cCtVB7OhgFFEcc
InGLss8SnMXSaQpzohHmTk5Omvi9tWPRjlf/DrF3dosFZ5ESdVrqbP0qQKvROwcj1rPugxErRie7
2owyVNQFncHf/L2Ifk4tjERlOfASTE0eYqoEqd74VB+fuozgOsfbaUTvvDD8Qq+3SrbctXofEPMR
9NLbOttqxYFHnacN9FhOzRtVytLTjMe6kylBX67ffu6MiJx2kgylFIojWEmtG3CkQBnkHqOvLtla
d7IqoOSiWIKTYdWskniCkxk67IB+UJNaYlGyFQT/gqxoMGob992w9W0LAZRUirWTGK0oBaFkrTOZ
DEusSf9aNgBVRvOmxO4qD0497YYcChAmoZ4vyS9l37b6urNQNNssW2oVRuzUbdjVh6lq/+PuCW5G
VZusVh1kKUi43agG6Jf3/3EJwb8gvoFAGuweJz7tuqXzI+llX7fhSogR2fBS3C5MA8PIxvK2VdqN
VW4gUiFpwJHLftIBcNrQQA39Mb9ydhidY+VqbiCQrWmVBuGHoUGxxmc3FbhmveU2etIxY5QccFp4
6YKo1c/u7cA6QY8isDq/NDayYa/LBSXn8yet9nP2k4q8XjBwgZ+0ijEqEJNeVBe22WnBaHjT3to3
t8V2RdKS2E3elUNvuKOsSPuhHfrn7n/+CMFIyTgvA9OK+qTZmTunP4f5UOJlwg2ICjIAztUiZKhi
a7q2o5g/y5fBNXJMiIG+QZ++zpS5phVDMzg/maYVaBUICeJsr5ImLLiG/832BwusA4DSqk6NRvbg
znEadixZ3KzX30CItFtK+iUvik3aF+iR9eVXs409Cv6W65Hycg3gbL+F21Koi26rVrfWxi13xT3A
FbxZD0jW6E25qwB1MRsvklHGXPYCnxssXCCz0YeyrXDKVlzthvylgyic5MMuPxk+lxDCMq8VarYE
H2ZGd3b2BUk1RBUSd5yLIzEfEt3Y9DY4LhPmEmuTNsq/ep59Li8E676zrQ7SQfjCfHC7bvGBSwht
UPSXSQ12y51lySAsl1363yuK7BLWGBuDka3ycGCzGGGCjY5JiTc1tTaSrZW4DZFfwkgmYqJSv9qM
6g27cg9SV4JsZLhBfgXi8SyIwEFnh/aDQ10ZT84F8Zw1K/n8TiH+WhGoJgoDq0ON/FeMYcyGbpvu
VrWCgW/s/qZ5KfdJCGUCv/lSbKtvYDd8G+mOglGoBOhBEgouO+rPXyPEaidmhRklay+3qaFhgLne
5VdHH6/vuGwRwSlOfZXoGODD0Sbfhh5Yj+7emGVv0cuthLONFbzeNHMImg24Md3/qFQyT2M+dtSG
YtnBwnO7P1aYGWy1YMl8/i8kA38/WMEVkYFqdAC4HzNUg5+DST5/VzufnNpje4fBc9/Zaif1QVaC
krgisU1O0qwwyLzGwGo/NqO/yMdCLiImzjZWcEWKRRWrLvFhdXWj0V8OGTdNRt2Zb2vzbiwWt+C3
dUZl13Q1vStRjAouqLbayDASnCfZkD1eDFBbj/zqLfXYjvlofMqmUSRWKrbHh2ICvwyFlfbJI40x
6qYXHtUMSQJ5sbhrqY5hAqSpqeYH/vcsQ1CBLsj7nP3lfaAUjc+yoP/BUeEdfaASg6h0bUPSQ74Y
J89XFYyTz2Xc1HGOK7jL7spg2Q50Ow+B483hKnO8NatdufhM0kS9tKXnqwqWg7dlnMbo+yNO3k55
hoYSiBjNVBKrVkMQDeV8FcFQWFq1kwLYBr5tlTPutsZmHdeVEbRfChtny4gBihYVTWY9w8MJgjjj
ncWWLeOvyXhUjEo25HrJ9s/XEhAUIyRW0pjUQFAkk2uaL0P3mkYYbTN+KhG6AWlgToAo5RCpsly9
22dMdnKX3Mr5DxCiVN2pBsC6BT6WIdNjdxlJtteDwkWg8vkS6x6cXQTNKOjQDzDJtR4AMZ8b1bhb
Mq8p7ultecxuCegI4mYDQrsO1H9DULae7Csvxozz3yBEpsSsMgVAavtUAB48AWUfo+cbAlJBW+CE
B1D9d17cuyoPmvv6vYGKrcR2JTeECvdSb4FktPCqPFX2zwnVl07/agINeX2rJRdEjBGWCdJ/UHcx
SNZtcuu2JPeNisLz8piqK4zydV5y//qKl5K5830VLr5S1SZ6gA4DsXAVah0Okj1P3RhOpTRMyD5O
uP2KAkG+3lgtNaThcOKbob9TKIVmqIGu1Q4kMKd6U44pWNT2lm/e5kP4Hw9RjByzqkAzyIAld/YD
ZuzCJd/zIZG4cMl3imRGC6+zaKhAFkDn6mhZI4ZeJze1ix2m+95r8yWa+UueadLhDInbE+HD3aTO
QEgUNq7pcEx29ibxnJdl63xfvCWoA2dT78mbg+zmugXJItYfeGI71/WKWPY6xxBCom8LjA0SdSim
Ik6qftp5ne4WNzK5eonj0wWPUEyjETUMZ1lAWEVx7mgiGzeX3A0RsWssStzMBa68mY+bfBxDrZ23
U4KCxVyGkk289Io8u4cijgqy5pAy7ysGBo90i6tRufG3eQSqFyy+a7U/1SUIXumxreZ05tXnfNCo
3WDFv0jgPh7kmgeywkELLA+jHoCk5uqbrOYh21TB4RS9XkEwpcSmNg/tdDNZdajlOwrOU8mOyuxD
cDcNIGeFyuBL22AMqJ+Fphay5+qtDhav3+HbIj+S9QMuzg6cHaPIWaSRTANbN75upqC1fuLlm+E8
mObs5cUzg1BlhouhdaPEiV/8VA0TX0TXdNsRByt11KTjMU2AkoEeVmPZfqXkkgTxYo3eOltDuG5O
t3Dg+EtMh97MD/BlIXkf0JUtv2Wn6K4DE687HOoAtamjo7vTO5B+qPHK6ogXb8nZj1iD9JnN1rqJ
ClIbI4TEx4XVblyYmOwDz0O2a6s4QJ1sYwGQHqPGPBwS5ZblryZ/7aoCSuGda2l9sDT2pqjxaB8K
sPPegQtX4v0vcvGcb9R6Ac5+45BZiVLZ6WetU8k8+46zUHsZXtIN9yfDVUPizwB8Tyf6FUrA4WB4
iYyNQGYUwv1OI1PVKxN7pSIz7RrLI2MkeyJdzH7PzkO4zGyM7U4pkGmvgNd1lji6w+jjqmS6MnEz
VMIkWRhI7bB9f7whzpYUrjW4arKUFrBDClFKtbJcpy/HMFkmCIgx4pNs+KaP2a8qK+8U3XjLu3oJ
E4yGuspkcM/sQHXcJGz2jLIDUQZYDVylXHhgch0y5o35vVTtwSfDMKCANgF2Voy3lt6UbjNOHqFH
YjG/SejGnBd3HF6Trn2bluTHTGKfUmimxMV7pCo/hxglqfscwF7D0EA5vYBguE8j7A1VXuducfnw
lPLWXegBfCZeCeaGuTSDSSPhkI3+UIMKmjsHizF0FvYK5vMW1fRH0HhQiAFAUsnVgL5z5tirYig3
AfIZZ8OOztqmyAIlKcMiRVuKqfgXSyjk7cpZ2xGMUaQEvGbYh749KM4tyr0HjDretXgCu2W/POdL
uyPctjxWQFqQpNxX4mzHwc3RgKFgRO4y8C3RMSyBT4nyx3q8aVPMqTfaYQZ7Z5VvKMrlpRW7rVW7
GBhwS/21VB/M7KFtH8bxl67eViYgZrd2P3pR+TRH8a8sWZm2QSymfY+Z5WtGAh7oNn26Hg8uZkf/
324cVZyOHarIgJDq6iOnQ8O5l6v1li5WWGJ4esEozfXVLgeCs+WEd+Gkt6YyOgSkfAARQiYK7EN0
k2zJVvbYvfwyOltpvTBn/qZOcpjAis9B84723O2Mzq0hglkpN9yCps+8KnEaHk8qLx5Lb2atP6bB
2N93URdOODW8/L1Mp5KbevG9dPazVtdx9rOKgTVmPk/2ac5AzzN7XHnWzdSXbPNVJ4dTXf9+too1
dmM0xEp1GtcxMtUbgfGLo63quFp639dfquRR7b+YmIPK7BsHMpndlO6u/waZYQkxKeJ0UUeQI2G2
oXajCUjDwk36nzWGu6JZKhd1qcT3d3TBBwvRxR6bVm0zA9HFmQ/LDMbSGYPKEL6NbzHr7uYETXIb
aGPjPx6nEE3otKSGYeH6qBmYc6iz4fyVx43kkl5OSs+sRggoVpXPi4kXMCpE0MXeKLcLMKKV6prQ
VFDuI1ff9ltNVk/8KFD+Y0zBpgoxZYgjVlX2aN1mRvkCanxYi4ZWGorS1OqPRqW4uRHvh4LtB7BW
pB3IWGc96OyNWk73NAZfKqf5d4AXFlftzPekIXdqPe/NjAcJIQeeDPmO56Xj1qqaeUpdQBx46KNd
wpXWrSOwr7XtU8RwjDHNf4yO8lo6XezOtD4oc7HTEgPsk4prGpmsIncRandmTyKKXK9NG6PBiODa
9KXNd2RlgG1c+Eg7fh8qn2qWq7DYT4xDToOpsYO42enxMbXrMNZl/CcXodfnv0bwmlqT2G07ABM6
zngAZYWnpoYLEARambG3aByU33bQ51ChpTNo6/7vvOloQX5a3wf848ybGKa10GKc7RNXUOEFt5KT
PqnQBTAwjH7daVx8BZ2tJHhHAzQWhK7AoTxrNgrD4ySxUPdQtro+SPyTLBR91LnPvmqmsdVQXq0Z
01s7pl+jNA+WqvOhHoiBSfDY5/MmJc4hjmRfeZEz7nxDBd/Yp5OjJ8lHLkxRGkDYqR4s0IyvilUg
wTCjg6zCI9tYwT8iutWMxAA6psULaj2uufT+zDO/y1TJvkoC3MfNOt/WJJ9j1UYi6iCBi6BYXndQ
CgT5yHVLuVh9tU3V0pEtIEKJ60wlm6vcmf56p89B61WP47zBGLDSHUoUzm4go7FZ9mw3bIal9QoQ
Vki+9CLs6fwnCF7ZyIm25LpZnWq/DWhY+RnEocY7NVy7dFSy2qV4er6Y83tIV8qiS8cR35uW9W4p
imBo06DMVIjRG24pf8OsPkV0/mfriTh0paurVVmtQsgpIpf6y9aAWq75Ot2C7kZymB/M+tcWExxc
0moRTZMOZey5Dqwl9vB48UbbPI7IWubK3A0EU/OoBFmeDi2PTaRPtqtXQxooA/JIhtwumSCPkvNu
o6TV19y0n5KlClDFDUhlelWpfpsQInXokB7L+FnTjnVzW01sV5IbCNV5Cl5MvT65GPSPPc2REcdf
ysfON1NIRvGbh7abB/ukktd6/JnjBSG5DhLzEKFEDjOsYTRxXPMm2ZE9ohHkn9iNvbN/EugIoBFQ
BeMWPIcLe76+9KULf/5tQq5p6z2m9iGiiNpOFJYJ2zA731TLsLm+zMW+4/k6gtOsrCw1+xJfuBau
sp25p9tol0HEEFj7ENmX/A3xUSu9ZpaC13RaZ8xTZlUn1XxlOg2J1QZN9MMs2h1TLL8BzxpESsYs
Dx1np9XvcVF53NoYvPTbdssT6jvdMwfgZKpL38n3GVGCCl2aJe+9mQLaFO+U7oFN09oO6/TH2jh0
409aPeascc3plgygl9EY/s0fNlc8zQqBtMRz0nFNxW/sSLbFsju/Gtm57wZ7Aaa5beTsy0un5iDC
PIGXDGryG714zRPi9+auGh458lzJ4cqMSHClbVGXUx/BlWYooeW3mq+507bepkeM7m1YOKJALwuJ
siUFh1pVnUEdEzgWwxme27w4RNb4Ek+6xG+TS6H3zG7FtivndtTXPT5tQB9uv/igm57c/kELQebV
gX93eYP3WraKx31ow3ndQwrZ37D7snwvoUUu06a7WIc7/zmCq4Uw3ZiC6REvFrOFb8zDFOWJorXu
CeWrethroeleaqc+I+MxbX6Ozexr6e20/CizEfQm8M1T5VVV9hNtY8PVquSbrnxP868TlXVYJSdE
Ba/p1NloWi2gIXaEidpI2S6s83O9kBQlZMsISedidFpHOYJPYv0kiekvNRhhSSvx0DIzENxkrfc9
JIFwt/LBcocJBKUASeRx7BedLqm1XnwvnJ/x+sVn99ggDGwaMd7eld4D5miGRHdc0Nq46Ly10CJa
HO5T1B/i0FElBXHZZgouk9ctKauc2qcasiEGOsGl/iVTCtkXXnrvn3+h4KlUTrQqyz6yk7/IoprD
HJphHsoqVv8QA3TNNohJLc0W3ESB2xKZOloXkCUgHouf6rIKSrqAq7tyUwt1laX0bDhLzGto/EAQ
hkz92bKJ20x4oCdV2PGtXd4gBXctC4VS1aWQv4gL+Djw2YCi2e2QHeeNvU/Tm3xWPQc3rpgeTcYD
PoNGw3nUzO8JpLJa3vRu0mZfI65FHkiL3zIlPWlk+TlX9xVR/9W9+PvLRXJPOy10K4Ec6GmeGs+a
UZWFrOyEl/p137+69j+D7OcygkMiGa8KnqIhRYElTup+Y1b9xq7tMB+bQwFyrqxtJD758l38XFJ0
LFlVdnqpU9CWPMZ1ExIeu+nMvYwzCX/vxVembX4uJTgXMA40Ha1IdWqU3uXdW58YgVL9GiD1VGie
Mj2R6DWLUkk8vXwLP1cVnE1aQR94MHB0ucncpAGlbb5P+BxeP7mLVZLzjxP8jGXRJlPTSj+xoNpZ
r/OXfjiyysdIFvo5EDhQt5WD3kIwbFBflkCMLuJQzxcXPE3HR8zJojIB3MRwtL9Mj0MWomNRQ7+i
c7UhTAB/WaVeMe473EBYrnhWAcCBGHVokVA9yICoF3kvz3+P4JLQfZnsKipX8dXye+l4trY1ob+n
flPijdJu5++t296gGbil+2ZvM1ddwkX91gwPQ7mPgEAHNED6sJIZupBWGZiYjFVNryCXfDOoR6er
9lZ9AIOjxFX8w1P40+AEL5nps5X0A6av9Y3yQw+mreOVR2eDZHUfS79KshoRmxZ2xlOrBe3pyczG
R0aSU6epG23o9vHU3Rox3sPNjUUNV6kVD6T1HGPGEsu/vrFEZPxE5ysp9BH8iO0CthTtpzWgQ4P+
aTMlkEgFKnHgUP9bAkP51swZpEwhFsUTjJY/KgxC0nn2fv0Hrfv7z06UiESgvE3bhhjYkbVATA+A
vEHrGGIOEsepSW4dUQV/RlWDNGOPW2dbJUJc2fyo7fLdaCw8WKp5p5TNu2am4JMH613BzT02Kfet
XgFM1LGfZqdUwrlgIP+hKZTMIvpcLVzfpU5OUFWEnlGypF+iCK8c0huta8795GYdnq1aqqOvPeRb
E17F5Cl1CyvB7Ek3W7dplO+LZMmC1px3Sdo8jyUYbzIjXEAgWSWN75Qs7Iplp2Y13XKoxofNYL+V
ZX6MbDz6m5wlbj2A1zKu3geu3ZcWaLMyiGnGkxs7kwst1MNYYUm9CtOa+nb92g6lrw/WxuHGvtT5
rbZKW2jFdumhAgEiI1I0W0pqUACm1YNNFNNNFyMP5li5UfkAgv8kXXwF5Sp0o0G4XkAfsjyksblv
VPYyVfPBXByvYfgBS5G/DJb6QdhTwqTbe6ebX1qS+00dBcmCpz4K7M4IidicbifMWFZVfYMX+d5q
jT1r0l+YcYn4oTQ3S7mZWrBMWb0LtICbVdyLyOwaZK80uRfl7VOpvZXNtln2nbGvgCAooNQ5cMXl
OnL/8lZnX6Mhlc3zrtHomvEK0apaJqL1Cfah2IH5EM4j+mlgivdjlqHxxpcBbIuyuLx642trCqFL
sTV7sRPE5RXsvqaQ2gFu2L+DsN7wnbhJMLpsK2vTy7yGELLGqTX6qWPQI2qA4V+OSRW5aYdRn0mS
H18c4/oMRkQVglFZ5AXLZmQ4xXH8UpmBc1BecidQSFBjPiR0UMpbwIYRGk4Qddvl2ezc/k2W2Rmy
TRbCj532Ix0WFX46bTaLAa0yMr1GqhPoKRSjR6wJ3oklirhbIqF3s5hYoNctwwnq8LM97rVYDcuc
esm4VQ2IbfUv3Iaee254dg8UMQAcUTL7c8O8Jd6p3OcRcaHUhUpe740zC8pG85gOxZEoLd2pUO+S
Aiq8C0bfh8qz55fY/F7xeGMtaCTVReDQdM+q2OPE9ib7rmDAoxA7KMvnxCABNTGatfIg9suBcbo1
qhycP+PDdUcuyamI2HQjwBvYrYo0Qt/0X4Ae8W6e3lZeZxCVrIUuAGTe9IPUr0uuoNjvGuCOM71H
Joe+PEM/7hb84Ng6wIhB2xLBW9yiGPEoXXZNtK/cwo+H7NlDtdXGoQBnNoXaYQyGn3ivBJBcvVU2
WTC/yCABF3nozi6F2MdyJt726oIkpThar2rqAQbQ09B5Yd/4N0vx/roWkXtrvc8RaDBfpm9yxYQL
anIQ4Pn7QUD+H2nXtSS3jmS/iBF0IIlX2rJd7d0LQy21QO/91+9h392rElQqbMy8TMREzwhFmEQi
85iv3tDZJ1tqEUcwo0EMIDYyQLcPitNqwJrZxvfkGUAxN9lRVxFc3H8p+/xfgqby3a44V/KlkBBj
V5Rx4S77KXGQrlQ7HBEocjnSU/SxarJrnrTN8W6l7jAFBMplXeIKdrhor3Ghtx9TPUelet1r9fM8
gUGygPusQ7+hs9zShVyaL0zOBZGXl1qKulg3cgmv+FUyYmRO5MsQD58PrHQGElA0HRwSvBguvVkZ
t+auv52OkRcv9ypodOFeB7NN8OwVxEa+f2VMjZy2LTbjkOnIoySXDgiDiuFVoenX8sf1SV/n9NpB
4yJxNAxLLcuY80g7aKjjLcMBIeb6GKI55t4AYSvBM3aStZOWWSB1+n3OtmNZvDSpIigyCXYQ35ua
9SmUhhxzNyaTXUulX/RScP1jRHGYl0bSxk5qrAF3tcSyrdrDpOpHT76XBtz7hiGYmmgrw4V2HjQI
WIa7kpr7ZvxhNa8dO4W6fgMTV11wcERfzVUtSmjURExFytKxwZYVEpR0FiyhaAguuy+aZOmiQkI8
lokD/Uo7lSz/+sSKUpOvF8ZZACzDGquFbsrXU0V29LvkcfWJaG3m5QhJK0bpLt+C1OWMm/QkIrgL
Hko8e601klCZqYZNqhaPpESzBtBjEm+bBs0afdjFLN+QJPeuf7Tg+H31CM6+WSJ1Angy7jlqfegZ
mpjwxGiBUro+ykWY0NndonJZX9YtsglBOXqK0welu03pXmNgxIY/9Yw6WFoXZGh/zf6H6H7qH0L5
Ux2Xu7IUWQoLIsGXVtvZ51bwdrDiQUV9rWQ+BL6CUX7H0/yB0vb++ieLJpaLOQr0+QYa45TGM0Cu
0JUFaMeZKsEofwEb/Ht78j0cU8qUIiO4PVeBk8wfPqTpEG7jXeTCmOVg+JCCi13TVYPeKaR7UR79
l3r+r+G5EmlU5xUskDS0Pqcn9EHcAqWERnkz+h8G3YHZ6mWwF9RrpLiiDxesJN+CKQGVblFZWJuu
Grx/Iz+Utp8GLEbUr3u6/vihaHadCzayYFV5C5B61JS+i7CqnfRNgeMIAW5ZcIWI4ru2hsKzPWrN
TQiZCdwhrVdtQUR0rJ0GHGRkJ77lkgDdC81RI7u4S3aibOQvrexf67l+/9nYoBxPC+2/ZvUf3Q/U
KaQbObG/L47uN0FKAuEeUq9nADxRj8SaOtA1A1qRt0Dq2VAW3BiuGVj+vBcFAFGFjmfswcRcVih6
NP/7vG4xWh6Y3uzD9FYY00XbhUtuNKNKqkUNtVOvgFkVH2YM0i6C2/eiwORZcOXp3EuRZO0QYRTw
FJz8PoMEioE+LnTdj0rlWqseFPWUCCaq0WaVSMmeYp+A4dbbKqhRR+jXDUEqzGwF385T95rS7KKI
oHtSZNWGogeVJibsnlpBQUGQGPDkPTRdZ4PNSAwKpdwky9GMYsGBFI2w7t+zM6FPMZMrC2nB3ICW
F0GGLy4EQ4jCOE/JU/RoHpCXrS0DzW/eirfcmydYUt0DaOhOzuzWvW3J65LF9ab5/7z+BOkHz84r
IynOEoKo08Acy8DbB1mO7KWQ51tZgZC2Wf2NHDmyS1QzNE/fi/qZorjHs/eM3EqJrKCAu8JodKfe
zdUhrb812MJuZ9OghIROZOvLAQ/wo0jkTrRb1+vmbJGX0UxJmCKwFxLQ+CMAELA/aQ1Bdf4iGebs
qOp8HoQEnMkt4mu0LbarYzxEfnYytNIiewDLwrEIQEMr3LJxGmgJJ7a5TeZdhvfu9exE9OrWuchU
0zI08xiTPTpGEN/AWG/buFbQ3I5O70x4ihYubhzJA8oFDtde4m0KR+S+LLptdC5HKgalyYYOWOZV
a4zuM6hQEGy43q8hMGzdsJPofhMcZZ7tt6gTqtA1sqW5/BnJ9aFXY8EKi+4XwmVEzAgVY6qRUCdb
OBinzqRvQrjKyT6BwuCheBK5nwk2LuGiUxpLMKBskIGRpQXGvz1IOQSwM+X++oYRpFu8OG5KtYlV
E17mRt+4aXvfhG+T4faJiFcr+px1Bc/OIXp1aD8oKAckZgJWhmpDfcKmueBrLq+Sqet42gA+AZzu
78Pk4USMAThMKJHOzop8inf69vtXyrERbfOL9ZRfY/FoBT2lIzimqDXTtjgW422fSWhwQKY2BnZC
VMO6OH9ng3Hbb2CpReIR6U0HfglKed1OgqDL9b0gmj3ek9QYoyYhNYIlUT/rBur9zfI81v22ZcaT
XCn7RnnsCVTYGmOjQWvLkYv29fpPuLgdzz6TKwcMLXrs2Yj1q6yPtuh99Nfgq0xRyn+5PtDlW+ls
JG5DomUYm3Sei9Pkx/eSnfnFbRvkTuqgM2YdOi+0G7s7SpVdikZeQ/AflbGzkdelPjsKLEzMLJO+
kIdgmC+7Ng1gjHDXu4iOTrGDUTV0ZdLTeMi8QrdF5YjLKcnZ8NyNOJVLkkgQ7ERCoO7UHdtYi0NK
Gz50EFjuvDS0ITA6LI4KY5TEKT3RD7jc0D37AdxdqengkiQZMK6rigmBQecGlGA6/hwkJ6vc4aXb
mN7o12jm97gu4Ckkk2C27mTZRtN0sDxRgvL18Lq2INydCWxiNOlr4S0LATfSwWZN1EcJZnO1RRWb
ScTt2/hjGK3npKA7GIcAYYXeqdR9a8bWUdKHFiTV2HikJspXYAahprWxIBwgA5nC9BiCqY0tUSih
zGpmp7C+glqR8jl0cYKsZ8b/lVoxgDkRzH7VcVe3gm6ncMK5oNhl1TjECjacTohDJgZ5xcqu0cuS
u3cKeumgFU6sa3BxBrClxhttBH0qQnkMndpsfIGRqK0lumd1j4rB7qJifG9B4Qcxq+hftEUEzRds
UJDpfz8fM5n0dLZW+CpyZku3jeow4j8NJ0p8MNx3s794mtfA8cQ2PuYOnyFu3Ky369+3xB/+qhW4
Z1MUI6GQh97J6sILY+ou8XdSHTszs00CNX5QPLMBqbOkOqweXGpVm0iR3FQeXEtBxWsBG4SN9tTm
B0tbckhIhHYq14J30sX8/t/TBC2F32erHspSXSxEzKK1wKWGq1p4B9l2e8gemsp0FughR7WIT3Q9
TP9hzQqLNxKHFa4+qMNj0Nrvig79T2lTtpGga/HVCLy2FFygBtU0HCtUw04xzZ0qtZxoRQnQ7+lA
HDUdHKbcghftt7lIDfn6lQucye8zC6MVwE4S4Gejsd8sxrCtWOEbROQgfTlbPltBLiBnchTVSwbs
bAmREegs4jwyZ0qVYyP/sPBUmGrLmU0ZTPfXGPZ4ymg+6g2o6sMoeK1e/mCTqlSBh5zx1Vw/u5j6
tKX1MIAqXWWPrVQ78/hzAuzl+sV7uSdq/hqFi7ZynccJm7Fh1+MN+1MzCqDdvuxTT3+SVBt9L5ce
dSSHaInp2Qk+ZTqsmoWQrotPhl8/g1fI7wsI/8QdtlUTfysbmBCqhi/40ouQ4bMhuJxNt1oLNVR8
qR6wDWldYIQyY1sfQxeQ7129re5xAwx3cuK3oV92Dqo2Emq613/FxXCKBYUXq2UqAPty27hJ0n6Y
E2MlwK8eDq1TWXb1kAPldII731oAWCW7zB5CWrb0ljzNotrqxRN8/gu4DS5PmkmbEgS9FSqW79JA
t6EbthXrzV08SucjcalFKydpIU3AgreedIL76Vo6T4PoGckExBF2qi1ur198+p+Pye1nS2axPEiV
DkcTw5mK56p4ZcCHAMCxN+H+0revVXHX5yjKVeXe6t4moOO7YeztoieWY8Q0s4sm9vTcfNVS9W0Z
w2IHWHhjz73QUXdNn/lYev5b+UwgGYDNtDA/k09eV01DRFK73E5eYjfwdBZd5ZfO2NlwXxvjLKCM
kBkbmw5TU+XvY/x9zkXa4hexDVShiiFbOszdTO69UKR5k1npQnHEVpBBfUxTr+3d+AiNKKjBV+/z
S/ZJSqFfyKVQeT4udykVZIJGIwDdpyqG2G/zcwkZ9FEn7/rZXbfrn8v16+u4o5sppDdlE4lpXsTI
JlFDiRQIgdRwAUe3sn+8PtqlTOL8m7hjqoxZlxKI+50KvPG6vPKqAsaJ+THrTFhFvoAPGSw4RtcH
vfjmPB+VO7Jwk9ONOUFhoFktZp4LP9xqQXazKgyMQu3Ar3rrtRnlDquSJ2YaWWF1m+XTTiGw9M3h
ZefhsG7CePLmVvOIOR2VImeO1ai7Fq+OEdZqUNHInbHOgpCCNzfD7ZpOe01PW8estXpjDsOPsRx+
JqwOlEaBpLr1KCXdYbCkfV5kO7UNcfTjbxkofVXXblmcOzAlcrRSRQLTrWXZIveN2bpZFNhEAv0Z
w+qZyPaE3rHTxeENlVImmPr1W6/NBRcMimFJl3LQ8tOgGHY9VaCHgQXWfkRZbCMbiftOsJ0vvrmR
XeiGZRqGoVjchQiFTBjCwqb2ZLSprTelN8vmwxhD63DovToH50NW3Kh4D/N+q8iZA+biw5IDljnl
23iSfCab94ZSiZCZ67B/TMTZz+JSaNXEsy4CQx6Sb8BV3JUOHL+3ul8/MLcXzPl6hq4NxcUrHWBM
NWGIG1q3axJ4ohVeKr2B8im69S/lHudTzQWouEv7nCRTDteFGFDl2amw28y7aPjWjyvqhzrS8F2G
Q+j147z+s9e+j4tYQ9HFPUuH/DSaMF9pvNligqxKuIm4MGXIS9/kAEMjf8we480YkH38nh5XPbnB
I8Bqgpc7v5i3IuXTi+Ik51PKRSoTwE2QhGZYbcNzMaHQrfw+JXCMXj7ZAk0QBTzGPTNlgDqA48Yr
G1YLkMF5rcmdhAw+LFNHaXZKqfrMkJ0o9WtjdBPG4PmOZvAM3XS23KnWvrGel/EVak6Am6IssDQP
oKqjJtXSAhpC6Hxbibwx88+4fKelInhNitaPi485K9pEhTrRSYq/FVi/gaqC9RONwEWd0kTaPSpY
PiqdrAEyCmoeXN+DF0EpZwvFF2YnPcwgkqPkpzZTK7ur2RH60U6VgAGT0sBIgSpAOC7iXS9Tn9Xl
bl5q2wI5VstSV9JTQXxZ9/yVM0G5qMeKwrCIhjjb6qVHy3FvTlARAMrg+meLhuGiWFJFRG4BTzkZ
xY9KfmjAHQQT4T95jZ/PLRfAahnyfoQVEnJ5XGV+HigBDVS7ckRI3S9PrWvTtm6ks+Sx0gqoqjUp
PVmTade1bndM8loYOkhq4wJb6GTsI53gVZGSelMStk3kZpdM/V2TKOPGUBM41ZHMtAtloOC0tw2u
elw7Mg2fojJ/YTGqdbDP+1mzYf6MxqqATJv10rOnIsvsoU39kD4NcbgncerD43w7zek+bCR/lG8r
40CLl7xVnTSHFDC9HeDVtSmS9JbVALfSWwvyunatHPs2mFOIHkKntHF0+Xaq1KPeqrcRaZjHkqjB
4z4JIvxbYVl5HaK2U8qF5tZNHaPETjy5G9zr2+QiO/x8BbkQ3bYzcgpIxZ7yZFuEbyZw7UvW72uj
bLwuGZCJqG5TJPao1ceIwtHNHP0sPFiz33XJXo7bTQLP8HrcoyjjLsVDphM4T8A0ZtRsxP+ghG9K
FGeCjXeR7Hb+s7mw3+idlWc5Nl73Hfynu+IRXpG51z7BwSj10F88QpcqiG5mdNW75/lAnNhNguwz
gYLx9Qm8/Mj8lS5Q7h4YE2LSqcMd/g+RA20Q3Q7RyV4L+Mm+Csw3EZRGEDMpF5U7U2GRVSIqj4af
a7VtDpYgL7koEHQ+vVxYVrQwT6waQ0x+GOQrI8ZVGB6HKzxohYfHsmjEi8+Nf6fxD0pdHkPFwqCI
V/o7+GmHclc/xaioPoCbtR0hW2lAow94lm3ixa6IyilYQ5Vn05W9osNOEzFZgoAa4skk7ZK53Cx1
usl0FQXy2DbHdDcN38GXwJNrcCcT5RFdxNG/HrT/YNGlKmutqgU2H+xgd57MXaG+m7isrm/Zi6No
KoAmpi7rhO/HQwkmHIy8k05N9KH0UPiAgSgVpbYX1/PXIHwPHoUFNZdqEt7MmXyQlOgwFzmIXvfD
dFIBz566bBPLtSCbuPiGORuUu1vHdk7AO6pzuJHDjlSKvLBIXG1lnOEz4/mhm0TWcxfP4tmI3DWb
hwPAdN2cw/NC2lt0g62yvb5alyP02RDcHdvEpFYLXQtvBpxF/VvraD7kDKllh1CgYfvxPfMldMjQ
BcF1ZivfUnAEFbs9NDfqRtqKgs/lhPvs56wzcnYR6wZes4MM5ikQi0H+DLUUT/lY9C11wgfT+6d8
WI1eLXZlvVy7PBuau6ssi7VNnMhrrq/53al6a1sbrC2XPQ1gCYG6gipBUgC4jTLPk+jD1xvljwTk
bHDuxtHGUZ77Wg9vJuVHWv7MNBOuQ4CLw9Dr+oJfRNvSs5G4GyXPSd4UfYlQaOIBkz/q8uBY4bab
KxgYQWE2w4X6APtRuxXSqAWhgXBXC+tkOY2NFWb32nodnJ3YrvpY7qE3G0R7PMzddqMK8uH1a67N
K3fVlDSVDS3ucdWMiVePHwaoqqn+lKgW5KN1QYAQzS1f52/UmC1MxWMAzrRbFTf1dj4ZtuqXflYK
k1ZBcPjDCJcBKdGa1nBnGfRUmccpre+v7xXB5PGGtzVpQ3nRmvyktcgD6hL6OC9j+iavMsmKSFZa
9DlcIKIli5CEwlCgK+/iZBcZgyAJEA2w/v0stPRTFI1pj0gXgZ5gSPc9FbWbvpB3V3Yb73IrNWWU
hbI53IWKFBBpOfX5DHYx/MoGY/qsquFQhyQIVeXZImNr62XqQz900y7FkWnTQ1HrmzyEezFU4SJ1
31XdQwX4i2o+JMN9VkCQs3sGagU91k8z2cdNZk+aP1WPc9PsymVwjdovi9HOZQSOlOBNgD6EhbdF
07sJKLkd+KHr097PSOjKKXvsenrMx3Q7EZFDjuCk82a8Cfyf47BDhqf0r11G7cx409Vv13enaD25
QKZ1UtQDGCSdSqiAKO39bAgeuRexDGeh0uDiFUkYUaQYO6bzoSHvUt/aZdvqUYbxtBXoDniGEIJo
oWol7Vo48Lnh63JM/f+I2Hn+M7gYFi36soxaRL9ccNQnuhySyHJUtoUqeTL6+lvtlgfZZb0NmNSI
WrpEbkjqQhSkcERdlsu5+6/rg3ftDaee6n0aDnezIQWUGt7SWtsl1m4nisxBwsuzj3yptHYkXzwl
nW15Hh5RRHOvL75gg/GevGrYl2iqIqGfFLLJUhjIxYUvZ0ywBb5MFK6caN6ON2l6An88ObypJt2D
LDrg1Ci2TclxSKuHBG8lB75Tmh2Z0M+tSumBqsZL1JeuyZoDrG8+Jkp21VBsjC7GQ18uwemGHlrI
PktoxQ/lj1o35FelgopHaRMFGmrTPO+HInkg47CZJegBL7S4I9HPBHpMhaW4gBV7IzoHeQhso6V/
LO3LmjWMED3NjjA/9qp58HWz96RWPWiy4YGiGOaxPQcpdNhep/K4hD/z9CWyZFz97E6dDZjwxX6Y
a15LctgpAUtcJwdrUHahlt/LBnACQI3XrRY0ubJXsreljfZFNnu1rkPgSbZzPORT3fT6Jd8XqXKa
ouy+K6s9/mnbALgzp1PjJhKZIXEJPEvZaPuhXmx4KeWKbFM9dmJ58lSKpnTdiq5kQWLFWxFPgLZq
EsNLIZMrbzIOlQ4Rw2b21WHfkbe+RasUndEkTd0UxeshUR2175xwwn+HSro8vl7ft1+Y6Gsbissy
9TrXJVohpkxp705QDe/lwm46WLJGO6XZwhDG7ofWV0dIHXeaZ44Q8KhqiCPCFTeSd0Wc3FqAeHUh
qrSEBe0gQ2fxlEBzfJys94Yd5hBi09NPczGR1i3BCMMjWnyfI7jlJaFdVJ2jg9lhmZErK/ez2njx
QED/nF25e5JLA5MDvKwcQxCg9/P2Jql/ZGoHQ1pNcIK/yFXXZoJLeQsDUJR5RPwe/OJRXhwoiNW7
OkAtCsXr/Wrvld3U7uy3LjaHm/vFkbhGMG8KkOjNQIUemr6vFWhZiIoul7vsZzGOu1kiK6tgvFBA
m2ur76xnsongMGEPipMG8bHxLFiiw5jbD+0uoLdm4fTgEogI1BcV/s+iPu/RLA2GaUR5g5JkwWxp
fIzNfVHW2JGxk1m1U7XHBAjCSp4ObbzXzeInvNsDC/YW9QLBV8A8upsG4KXr2/dyLeNsari7yMiz
IlKyLj/Jd+w+3JEXiJeMtpbbqyKW6kIDRnK1t+uDCtJQi8Po5W0VRmmGNLQCJXmabhPoHmnjET1Q
O0UWdX0wRb3+YuD7hv2yhCSW6XAHCy+XFW7lT5sY6tW17lh7MWzhImH4bJ2t9fecpaUqNUuryhn0
AjKgIBu0fyWfQE9kYMGIpG1o+l1dVs9yDp2aEBohaqkF3YIualX9UIa69vuydYYQph/53miCiD7/
lxPCJeagBeRNZaw/cLf4qpf5017fomxt+Iln3Ig6X4J4bXFZujm01Zito+WZ4pOs9an63gAYloeJ
YKXVda9eCUAWF4oldUZtesBrTYvCZ7AQdnG5uNpwSxQ0xY4wVdukhbLvmhmvhRjKtikcYgKzOIBb
bZfDTVu8aYDFpy3INhWu374C3jaIInDkW9zw92n00UkAjDbPNIwEwVOUmlpc8DSZgs5DX9FTk97H
ylMO6UQT1jghXAliwFJU+iaT16maHAM3XEdU26R3MWJ/X9+aoIdH0y0FN0gJUbhGv1Yx7ydz2AD0
b7ppmQvoLIK6mcWFU2bEKWtyPAZiom0T9lQVii3ngP2yeyaNTjOJBBDXPXJtYbm8XS1NOR1YpJ/S
LIVKzuBEsSqocoqG4OJgucxy1UGw+SSZ3zWqecpYB9fPnSDD5RuLrKsIs5Y2Py2AerUlWrG15rCi
8a4PI6pZ8B1D2sM4PswBSAiP0vd0w3bjLdIDe3kXwyBFFyvP+aBRpLXqiFmbQQYIA/nb+MSgoWZH
qmdA/2yLSonbSs4qENM4EIjer2a7N6Kr9RIqVCEqitOGahhE54Fc1KhSZF54pnf+7Mxe5GQP8WST
1mn2yYt80nZQj0Jrv3KkW/KmvDWFYPNcCDy/jc/FuLGAH548AhlnWA9wNYZC6kMznGhT2X0v2x19
gGWlIGBc2K+/DcnFurhY2tGyjOGORSm8/mBLqy2inXQBBvLbGFxMgp6+PIHBk5/S6oYaOygIOmbb
eKo2eLqKZJLNqC7uWuh1Xd/CF+LLb+Ny8WUgePcxEydliOOtAr+AyVS8KKkfQ61xKhR7ioYJpnOd
Li7C/DYkF2HieGhLE45bpy6foGWXbdum3FmSIogBl17bv43DhRkW1WU4TJX1VVDUn5i36sEPnnxo
nGSHxFNwJV5Kfs7H41MtFnW52dTVWsCUNAdKPYHhtq/5ljna0/8j0V5ThyvTyOdaWgQ1bkCE1uGq
bQ7rH6iV5KXT65AHPkS9rUADH8QLWwo0NFelW/RaLLXDfeaSNxHDTvjtXCKmlXqd9QRC2Z0FqzNl
eqkrFcz+kHopRNYS61lrbiQpGLQ+CFPjqCWGaPrXjXptOrhMq0hJQYsBh1SWbhg64zRV3Jx90yV9
YzaZYAtfQq78ttZryDhLPEs2jNC/IGuiu1KlIZlgHKMHS5O8bq/BolvdqFoeZABGCnb1hRTvt4G5
WNQkIHIUIVa9J3tabSadBkN9n7BYEBcEh5TPkXSIV7Zdk9FTX/4EAiarPhdd0F4QhFU+tWlotEQ6
04EBl3u7aj7k/O56bLuEZ/9tsrhIU1KNyk2ESIMI40zoe1nVtwJZnipPtqnXXhI+z81GbwfB5Im+
jIs84MxNWpHqw10rh+8DMGdlI30Ivm09UVf2O5/iJEo9AjCDMVZAtVzbeNeFLtsOXumGKLcmtqh6
KfgoPteZDRi3y02ClySJHJMCGbVQwbxdwo6cLxif47CcSoyxBLtuzh6NBqaIDCUXwBpGKPb2YTCY
B9DVvS5/r+NPKbpR0/lN1h5nuPqo3XSEIdBmnO8U405akBsZ6eClI6oc1WGIlweJfgrWQHBp8y6y
RKFNUqfIhVbGBmovm27Tebqf7UR+a4LgRrlwA6daZpZKnIPhRJHkNbbeD3ABqaGgNNqK9fP6dwnO
Pl3/fhbcQgPST6xEMLca4uljGxjDXpEUQSInGoXLeFZR4jaHy+eph3WKTFDIst4g0yQIMoJ4yWOA
NBq2NLUATpvb1WTwRRt6PwWNkrLKvT5rovPBBRsT6s2tseB8hNpdx1BoC0f/+giib+HCCh7Ti9Il
2G6lEnS9AT1TMxhRXIvzZfPfjER4Zmca471kVSkgimi/zWCYjcpNB/dpuN3/dwNxsJAyLlW9t+B5
KXXaLixNp9ABEctUu4U15PWhru83wvMvy2TRpRz4zpMeD25Gu808URcYZcEiiYbh8pBGadlI4iw/
NfKtHoJPPD5VLBJ8y/V4QHgTTy0fCdWh/AV5gTp2FChhNyk0rpvZ0WAoYNezLChDiL5q/ftZSMA9
2heqKmUnqlcBq4gPrW8f/vGCmHDpkXt2ARB5PQJn45DYykFIhJ9gtEVffksiL3orXLKfNuyQH5JN
ddxJMG5D91aFnke2i4WqSaKpXf9+9guyuiWz1CDBqrBVCnl0WpQVZ63zagOsv8kS5SiimeXCRkir
OSKgUZ9kOCy3HiRIg8QtIW/QwaEY9iHwMXZWY3lF1HAX5OyElxMGqnWoR6lFD3jOt7BYd5QKegJQ
rRzjFwUNL3neylZr92ynLd8qjQr28Pphf09gwAn7faIhzBU1bEAKvTZd1PJDASJXmT+U8EFWBlcb
RfmL4D1Ivoo5Zyvb6HkE9C5mOnyaHbbpA/aZJqi6Aw9a2YVXBLTfXg85oin++vvZkCra9zntMeQ/
zwTYrj3FIFVCSskPmS3CQQm/kIs9XaRWtZ5i32ra+BGrfeLrmrZ67UQuNNR9q+h+LhozwC/RbsYM
a7uokq2WtVPOH//ll3MZCzzdIR+vj7Dt0xxjt8oDsmDYJc9rOyoWsvwEiSP5eq+dTbSuKEDdtpC3
VAP6fTpZaHfBj+1gnshrebOOPthKAKj45DTfCpsc621zn/vjphZcnJd4jucB7OvvZz8E2C+FSDLS
8hlaegu8ysj0bOg3ltu6VezAQDD1WOpIj0tyK2q9XT5QmkVVVZc1ixdiG9IOpNGk1E7qhLL7LJF3
pZ69qo/B4MJjuDdHp0jj/+i6+zWo+vsp1gtdmeduhjYbvaEAxI/kMzZEmPK/POR+jcJtbAZX5zHJ
kVslZHELMwdFV0XjTEFt902dn/X6WFu9g3kR3EeXWnZYzl8Dc9sY3sTyQJQwA+lxlWNsnfqYP5ne
4EhB5klv9FZ0hv+yk3+NyN20SzQvegTRpJNWHZe+CKT+piYy6rpt5dfJSZZrL60Spy46rwWedJKh
Lhrd5i2Iwep7XmykFPHFupXi2GmzXU42hN1n+TvLjiNM5q+f8ssJ6a/fyt3WcRzPCTRRstM8n9Jp
q6NT0GfvQyxKrS/fkb/G4e5kWdJQyGvXimFztLTWrbO3Ks0EH/NVb/jzQvo1CncTS3KZMikrpZME
uKNuobDWals2swlq8BNooFGGApvR6J5p6rmvtVm8iVkKLmoHobaR7lIN5n3LT1JK0Gtp4DtQQzXm
O4NWBJTdnam8jwbqqvgfkeSzteA7KwFsDWupotKdanrNo9sEnrgQ0HBgwuYU2QNsXIFwWJw5h+e1
LrtkSJw+BZRG+2RW4rCmdaP8XkmBZUFClMA+qpK023IJt4Wu3kQAoWg6CeqZ2RYDTIO+JjTzl3Rw
w8TwQmn0yxFYS1gO1uNnq97N6m3b3Wo1c6cCThDyuxKndllG7jh9X+Jjqz5ZRf5NipZ9vvQ32E0f
LAE4c7VaoU+GyfyMjs9KEd7A8dMNjdBtWCJgvV1quPx2HrknUK2p6ZhJJnbcSPZKYW1zawS8pnIM
Obnp9cwxs9RhbI+CpCNFhSC6X84N/90hPHI+AkOsJzOiAUF5vkbVqsl0r6o7DyJCe0sTFchEsYCX
sqsA8OhMhFOkD2EwQpuihWv9ho0e9CAgCVvj7b/TnMwzXpL3JJiDEEUum52yoMdGgQ6SIBoKjiGv
dGfByUchOrIZ0hXOrMLelCjOGItaEpfQG+eLTLhob7WDpadDhU7rofeMn5hiH3na/fJCAWKfXbAV
6A46/R426u31gCb6Qi7ct5Nu1PmCdy8Cb4UD0qjBMomqXMLv40J8bTHVaGSanTp39BQXqovbGlAJ
dpcCECkFuc8eOt8AXkJ0uYj2LxevlViqWLk+63sm31Ta4I4MKgwlvSnSzDHSRHBcRNc2r1NjZiSL
opBg/8LENHxL58VJh8yuaA40G2Ss9PtuSb0O3L/ry3iJCfHbDuJC+YwyYsribNWAbLbohUxbsi/8
5KHb1G6+nV0MPp7yhyxYRFWGv+Tgv2IEF6Fk2oSmIiFGyCPzqlJzpHHGIUEqaMQQDEK53pJd4FGc
VjKcVI1fdHT0VV30kv7L0+Pf38HD6aE/FeZRKuNdCVZmGz3WUXlTkXSwG0u6mdr7Qkm2pjX5gwkI
TKe9NJ1Irk20/DzInpLITJfUsk5Mm30zHd3Sql1Dp16Rh1udNp5uKFsTfSk164PrO0BwkHn0fZ9D
0DeqEEKq3jyZierF6fxaKKJPFEXoL27sWbqPfpZexz2Octl+aDFz4ukbEjDIzUcB5HQBI0Y12LjP
zNKB9+n/kHZlu3Hj2vaLBGgm9aqxqmxXeUgcJy+CEyea51lffxd9zm3rMEqx0Y0G0g8BsovU5uLm
HtZCt4Zh10YQ1w9dWoEWzfQXvcNYZGqhe7M+0hCt7Ml5nBsTwspK4jZxUKvZ4/WtEcW0Jgdyy9Am
cWeBsalfTMj53i/mJ2rFdzW9I0vohcqvMIq9YaB2itn1pHTB04o3i6gL5w8ltA8H5VDQpDkFtyDA
AVx2ruwxWkOa2gVqtN1tiU643EmeRNUzkVtwAJiFXSHpMz4X9BD8tTtTK4GCtmiKb6/BaAs/Jhev
KiScQlLiJcZkbFTHhH5Q8rmBNL3dm0F0Yh1xMlpGnRhtpj5ErCHmHLnqWRJSOqsCxOe78DFfXzfg
RMTDKZe8JXmgEGnuJ9mPJ8gEyI1DihnqD9pNOOh2pn4z+sGTIVAJIWJgl+rqagdmgdbJ0cFqqZdF
QWAXmt+rvL3vtTujf41rTGJIiZvkIv8QvC1MDkfrQZOUfMDbYiW9vUAdXU8/J+rjOojOsMgR+a58
KZPZ+FgLZZO70UUp3UNbZgrK69FhNBXlw3w3HQoBg9vewNzWRfge/LwxCrwgRu1SRBN6mIsYnDop
dAJBuDtH90tdubVOOhtFH1bR7+q7KFuWoFlvSuV1SqXjYOYNBlW+RVUMpfn663WM2HUbTcesrwL2
F0vnzqZFYw3vzRrkASNizGp97Ic3acawLwrcCaZkrltjt/FvD6+NNe5Udo1i1ZQqOYShWyQfIfaU
hg7pQ8SZoEdIwMtpxf51kwzjrpnkTqjRT6DzslTc0vl5HmKbLqLUAfPPaxa4ECRHy74JNncJ7Rn9
sQtQbvCZfoMI0UQL4Y6J0pU6VTMtx3z04LQYecCcYHB9rwQr+e3VU6u6Ka0J6+j+z0owNoOViGqc
IjNcKYho7VxFIT4JDYfjAD7XSk3dtCoCqj2N2gPJ75VeFrxo9kOUD9fjnzRtWy3rWOAuTNsjjZtT
imbUEeWUCW/HXk8g3NS6UWqeVhGH1358trHMPXLWGQOPMc2kS1NPgTRFuCqQkM3r55ycpcK6awC5
EaZMy+WhN1/miQq+qsoMXHFQgwsDMA+TdokEz6F38a2CODW2WUNfez8fcxcptu5Ogvxb+NTdmi99
6Vmn3oH+gZj2UPQ7OKzR1NqgTY0n/X/UR6CE29uS04N5cHHrU3bpBNArODEGhzZGn0F2MoOfLci2
pOmxQYbl+oHZfwNsvi2HLmFZDbQ38G0ZrT5GdMAHfzCfVgdjTg/hTSxkutgPODYGObBJJloZRYeZ
yb4yE3/qtdYeSIvmyL4MqpUg4wTGLGl4kms9vqtoObjSkn1tx+ZnZYFGO1/w6uxjv5kLpLgmCC9U
ffuQUHSW0TyyI7m81TV99A2KKpFax6Kszm4fxebncyDWkwxKBAT79Y4wUOBjIsXDUT6I7noBxvCP
IosaSxKhzxvFPRKMeeEM01eQWzjdqGD04xeJvqqI2K97g+B2419Bg1ISEO6OiHMHC4TVMaI+6s+J
afdgjopAmy4P0eHfmVRx9DevEpDD6CAJCXH3xOFrpVJXB+2LNOSOGsYnSK/aMrJH100KThX/qFAl
rRjDqQgvkXpsl+80MQQG2Jm5Alf8eDCGVWhhoqMTrUEQmLJAt1vkg62h93gh1JWQsby+INEh5sdw
w7Zpi7RCSYmxnyPxD7pbUAAGGfStWmTatE/X7Ylck8OMTlXAQh6v+UVB9rlqX2WwDpaj7kTS53Z5
sRQAciMSLtoPfT8OHv88qOKQWKRY8sts/GjWT0OkOzFmRcrlPtWbmyp5McLaX4bcW1TQ0Cqdt4Jc
ZUytIB9rwbTo7tNs81M4DIjaUFZXqwsvcqV4CAjfVjQyjMX8fH2b9zPIH3b4aH+olaYvVzm/lHN7
W2bEL+TTEtenshzdssvBLfU9nkuonH4eRlFfoMCH+aBfSUGqGOu6hAqd5mvNelChRDHKoavLbaAn
olyU4Ezy87dzVVZ1Z4DgYLGaoCqXU0FqT7Cd+5+NmJqpgGAAOoX/CzVSmOVpTWYUyCp78kCIldmx
C8naZ+Wx9xizq3rTybaIFkhkla18A3BUa9IpRiHgElodihxTYE0aNOW1QLA6FnP+Djofq2O/Y2Mn
GXNosRk9VtfeNVFk671qh9UUaGV0I1FgKiBcmkNbUQPFrAUovl9L1j6sc5EKckTFkMbYW4ZA5Ea5
1b3iVD6F2F/k004jxlaP8+fmy/VF7+e0NmY5JGqLMI7NAWa18aa1DiYhJxpbbhl/M+OvQ/RJVioM
nbxE9YMkQQvYQstp3drdaAUYLrSLFjLFureCeL9WQAJD+wtRptZep9dQK09V1oiirf1T9bFNXPBD
SNJl9YwLNj0qeCt+hbxs5GBQPA39yKMYgl1cgxGY2+iHEPfh7+P2h3UOt0wTjHdDDQhl77wSkQv6
DMCYLYpa//BS+cvO+yjkxhWLBUJ2y4z7IVeeQ/UuXqhntEdJQUpdfpjit6EIb+rRFMClYHXv00Ab
q0O4DGlS4aDpbeuW5vPcDEE3paDOy4KQ3NVh4yRx+i9B5b1LbGOVImmlLOkAxzfs7Fk/6Z5yKBz1
KHnGmWVlTDDK+SIeQ+EOc1CW11STUx2HfVSjQ1g/mzGG3yD7poU/rDKFKLxyakn3UJaVqAeMxWNX
YOY9vN+sVyFVok891svahDDTNAQFuoSqW3Iyb+Sbf9Qn8nG+38//xlq1mCn4ffFN6ZR5VXyZQYFa
aF/Wqner8htY1K7jiQCr30m0NuZASpX1U4jgXoeiej+ec5ApLkSoPiGA6vdM6MZMrayYiNexKraH
w1k7jIfJ747rnSQso4mAmRexXeQkk5qcXXovTJ84941D6oPf8D86Y5qXPvSZDZpKAdLtjTsrxubL
cVijyBqOY/SONcnsSpWdnTKHOApokAPGsiW7GBE7xmfDGe+sr+lJlGwSfEpe61YHn8XUsT2uSXro
MJKWFvVRg7TudY/Zj1v+gjqNywTpVpep8YDjkFDtgAqBo4/Z03UTopVwL6TY7HCzQ9wJSQDtKJX9
nYzxt64x/+XJ5uVqibqOaq/ADiR77Cr5UqpQeWlvsuWQSfkpDs8SdKWt3svHb5ZUCqxrgpuRF7K1
im5WcqSZIZxpPYwrRmwwdoVEm1dK5kntIbtKlUDKyB06G3wpx+SWvrpq3T9FOsQY5MLvtfsBM2O0
AlFJotzGeWWnYFVDr91Rg9iXZP7IJl8u0KYKCuIUd244Q5Rp1oJE+7zkYCmjPyBDrLYQYwqhGh6Z
t9c/4x8SHx+uwr7z5tSjP6ueOwYuZVEf1vFcp2Dfmwb0JoxQ9LGqx9469+q3hSL/CkFNY6gcqGz6
dDLdUj5V4OlLEzuZ59s2WWxJQRco+qYqKjmy8ZoWojel4DbVuIBu0tMsohSODamcW7rm7rD6qfFt
iBcva82bPvyZzyLCUJFNLppbW3QddSWio1W5T4q7JAQN6gQm+Ud0OgE5kN4MRTruf3hjfXwVLiJD
lsFYwIqCdWbauVh+mPony0QHXX3TFa9TA6pnUrplaR20RiRfyLbwylXKS/E2KQQohpxdpYBgkOyc
LP1uUO7lcRS8VwWGeHXdeJX/e9/oaX4YxrtF/SUvlm2ISKkFYMh3dfZ6tWpDgrumaH6AES3oQ0kA
twIs1DksXKBTVNYFtkxF73eXLIGEnioyiHLtAkfkFXaTRa5GlT28JQCQ2nyv0KS6GsaPYiwOIx7f
mQSSJqsMriPE7uKIoaNjUicWXqn/CxB5Y9KpS83oXq9Xj8aDo6u9kxsiKtDdxW3McHtoGiG1MFaE
bH6b2eiOaynom4z7XC7sfP1Z56PLCKevL21/WGJjlAtYJctMB6WG0dFPzsNz50ED8KL5sbMeYid1
WRK9ucUYAb0oXnoKb/6GZhEz8dtx2/wE7iFeoS5R9oRKoFerziPoxRO39GO/B+ln2LrKjFSZKAjZ
j742NjnMB9k+bc0xje7ROCCd6vQxulEObLY7P2ugGAlAk9WprjzaYN8XxLLCLecQPNb6aGpj2F7A
51I9FgeQ3JD+2IB9prsfmFwzU+xFkzscLjpnR/hceUdKT7wNwp/CAbtOjVzG5IYEdmvlpXWRf+n9
2aWn5hsk5r6H99QdfLLY5Tn52uMjzH8jEBZ5PYfzZjRPk2biJ+RHetJusmDyl1tQMB6vO7rIDPv7
zSVPLKuou7qVLvLwmfF3VaVkR8XJ1LtgzVo7hFqRVYtKBbu4++FlfJ5Q142cIn2OXF3+C22+JzyC
Bc2G7+HylcPDpwPnaB37Jsb5fc8w2+TL9Crjg321fsiQ18kvSKQ5FdjnXHqI7vNfrCCWe9Ohe2tu
Q/AJZ08mEc6Q7L8xNuvmkEzqQNs3dPhRejA9S09MrKm7S5B9DiRvxCyStdjFreq3Thfb6x1I1AVH
bL87cvMDOFTray2plezdrwfEZJY9usTP3ZTa1uvq0BfV7e9O5IQGGuHx3i/KbmxzcJbQ2YwNdrz1
YHhl5OqJYwTVfWpn7iTcanY6rn1+DsfSXJEWyUSBQW9+KJPqGTQOlIr4dVP/RN7BDydyuH6Q9lMc
m/Vx8CV1rMOVMvhaNY/Wk2/W2vM0Wl4uf9NodmeF2ZciW5ws/CdF141hDqwGuaH1IuGjKmpsd3Pt
rJVqCxbHPPPafnJo1EEwtQarJWDiFK32dEdBfzF6+WqrKFuLP99+k+lmTRwslc0yaMMAe5Oz+r1P
XrJfLbqH1ptlsqXObr3uWD5YP8VKdiLLPNNIa+QR6SNY1oPuebztP6FJz7egCUxtwwFTI4r1hSvf
iG5eAQ7zjCOLWdeg04ije4sclPhrQ7BQXYNwKm2e5IHcl+mxm0TUxvt1uI9t5jneaKwnpG7B5ccm
qpgsIvmOh6tDAtOHzHDki7Isu4H9xh6HPwNR8gQqsNJlRZN/MX9PxtoZ0PgmG5Vz3WNFlji0KU0M
dURRg/gNwpml3Nk0BE98+bqGiuhsiExxWBNZSzXWBug89GC8xdISG6IzbuobqTOhAzE+k9UpXMk1
3q4vUeiqHOIoqqRaY4gESPacfko1u78kD6YbQscYs1ugyurR4+amqOG4sSeiw2OgcgUQeIKRqh9I
2RVAuyKTHvOpBzEN6hAQoTHN1U0N0SYLnhqUwx+U9qM5HfA5o/VA6EmV/UI0nyC6HCmHOblZgzOh
gHOqASirH2iguWDXQ50jCfCowkh08clwUJMS5jzfM/1XNpPnGxmGZB1LE5uZH5OD9UQDKMLmbux2
vvaLPDBaT8x6Po5BHiQ+6FJt6l33pP2PCZotQlWFkHdCwk0QaLbpvKqKal2iscJVCQKXprE72Tol
yddMfrpujJ283xf7lzE+0Ukhdlj3JozJza8mfCwXUVbmDx/ywwL3LkXfh0bQ/sm0GtgMSIPecBAf
ls7oWA/Vp+4ezcEeqfy68hUwgaXC4GPfWT/sc2FeqEr9UDaw3xQ/jfBoWZNdpoLDL7LBIWkRKmBh
GBTrgqyXRzvyJWpHv5aV5+sf6w8h68daOBw1VjNvoQpvYZ4mH+3Iclj9pIN6b+N2t8YzqGZP1Fac
Pig/Z744Lb/fUA+FeWIQXVPpexp245qlVM69NmDOIWYNkiwdD5WhEyhIQbNrQhpnOKCz7/qa93F1
Y5MDm1A1QGa94vshi3k2bslN87n/QrHi6givCeK7Ep1mf6NbbzfI2tjlAKgvzEiiUGq7H0t0kved
X2mrva4L8sqL5eiJW3UHaNgf1Ii+yWPkkOz79ZXvHs2PH8Dn3Zam7cEYsqB6RWsnlV8zKABdt7Af
JW9McGdzLsem1yqoKWCy0YtuwH9zNMDppd+IHra7B2RjiG32xnFCc4hVtAnjEFq1jcZ6B0IHVS94
Zu5GbRsj3CkcMk2KlyWL7nuMV1jGK1Rr7Ca6GUp0uoLfelknZxhF9P/7/e0bq9yZnCF+Yc7GCiUj
DE4PuOwf2rfqwTrreEJKJ/Ayvcl+fy5wNjLw0gnuiv0U0cY62/jNxsZGNAxmB0QYffkXatSlC9GG
t9kBCDjyzUkK0htxWC7yTC7UMcp5CjUDR9IkN3MJMvBKpD8jssC9oqDJ2q2WisM3TNPZlLLbOhdg
6a5HgmdfUQj++01uy1j0zJooLr64P6y5YpuLcQfN7G/XT9iuS26scH6fDm1qSSwpmyKWUA7mEfwj
oDgRsRLuXwwbO5zrJ4UKpYMWPfgSWFQSZAURLg1BFdTfTbQ1r7h0oaadQE2bHtQX3ZeFbH37j5fN
L+COwZqVsqxC2eaeXfOS3Tnl0/yeq6yO5SmJ7VDg+aLvxzl+oRhj0oOG8NLMoSvFn3PkZDvdEOQR
mCf/Fh5tVsV5OlHKIRqZFV351KCtVOuelLUKyPpy3U92/X1jh/N3c+7HeOzyEDLEqb0soSP1mX/d
hGjDuHt0zot10UPmIuEQoAXCS4fIr6C6ct3MbvS6WQl3bWqELtO0yCAKRqpYK6k3QQKtMw/Eellr
8uW6sf001oe19wtuA3+0XyNMbllgVkTjGIanfbPEZHF3q3l1UH0hn66b29tCyNVpBjUsdKny/STE
1OWFhhA/T+PJM1t0NDbIRSgiHcI90Nia4ZzOgJ4pKUEQeBlrcBxbmZ139HOS3PeKdmy75zS00IMm
ypiJ1sZ5IEETarUoM9qaiycmF6DKka1m/6QbYbs0zgmTJjOXNQNKRIbsgtfVnfRfMlrurn+n3Tt5
a4Zzwk6qzMmoah1JgPweFaPc7V3Fjw61XzmSoz41CbpIZg9XZI15RBH/0t5h3ljn31TJMlc5WCv1
yxJNpwxksGqjiAhJBD7Cd47kc1yXXd+D4w1kCdqBugnkwdOTML4QrYW7wNZpMrMqwU6O/tLaoOMG
I6OTeJC4qOzlhb6kh79R8BH4It9LItdSjHHNUseTTX3stOVgRd0BTb6dl43rU6QM9lKPx4TKv8C+
9LpIv4YR45pggRiZlgVmfdy6JrezWh2lLvTnEDJyEpgQzRQkvVnt4Hh9NlLIa67/pMC8/fJsNzdw
lPWKbs0DdgtUnSTRb7QpcfM+FCD57jNsa4bt38aMoreanq5wMNBJYhTOMxJbg8oUEyCcf6k+qnCs
Dnb9TIm+CQdK42JMSwfSrYui/TKL7Gc5Rl+6Ukg3zF4c/IW7XRoHQ7GObkgTVDvIFowuevSd+BIe
ZJ+RlgkZrERniAMjyYTozwpQhW9rkBqcIC3rYjDtSXJyG8WQo46O2umdbX45iA6W6FxxCLX0E03C
CFfJIH8L+87TukXgJQIL/PMxqToIw2vwRYVAZAoCb01WCO763bBz87X4lo0yHfS0sRBTAB0Kd9Uc
/ZQclnN5iR4k6GDZrDqOSYvpNvuxmnb7LXEN97pb7j5htz+BAyiMxswLLVBbSo/jEY10QYWSYWrX
gSngVxXtJxdiT1VjoSkZByBJldhuNOMcUdGQwW7ucbsa9iM2JzuGNGCxqjAyncilOpuvim9dyI/4
LUc38H10QsbHnaFnSw/xQXVrJ3JFjik45/xAdB1pmARq8QsGUpzG0PSicT0aVSnwTnaOr5xznYOT
ue5pblB4J5Vqu8nvFLAXt6t1VtMS/Xv1v7TGoYrZV9UczViUOa53SfUF3/Kcw/C43kv/dgM5VBni
KqzBwo3Lq0ZpLFztFuOJM8Rerjv+7lTr1lU4BAljiS4aW1PvQqwajYmQ/wKjlmJ4/fIEuUbJ9jsH
TPmWEwPY3jtF9BQCLjeT0TsjeLbEBe198NYIxuhNA5Tj3BGp1SHutLbF9XdqP7FR0B44KgXmjbh2
tY/dH6a4g6Ks+pJHCUxluflTMTMfZE1Q7DwMqjetoKtq32LjHwHAh0nu1u26rAobgg1fJg3pJTBJ
PF3/pPtn4sMAdyaStQ9xHyElUcwDiHS+heOFprJT09eFCFhumRP+fvw+THEHwqoJCmUdy35ALKsD
+1oIBlaV/KCNr6loFRVs3T6ofJjjzsSUpVW7DhComIlxWKYgTI1gSft/UHpHXvov9+NOxLzWq9FW
8AlCe68vLceYD9e/0J4YlPJhQufpoqOChJ3CTFhPjCWxBzc5mtDc6GZM7PqIFqkKtBGP44jibeoy
1U/rbCIPiIgsRLyMmUrzLXIyt3REzSTXd1jn1eNzo8sjc8QPk2bJRZ+DryIVWTe/rq9//w78/x3W
eWbpPMk7MPzASj6iDKcj2agIPGU3j7TdYQ5DtCIOi2yACTxsZlQ5EAJWAdtJQz7GB5bEEm2daFEc
lBjDPMsjW1QTysd1SjyyvP67beOQY43GpFlqnDalO1FrtK0xca9b2E2EbLeNw45h1OO2XbEIKGXd
IuOio6WnPEB+rbJBASaWm/3DG+TDFTgEgbqniqoa0FAP1AW+H3/9f5dHqQQRGHiNRMInQt/gYEQG
Mcyy6LCZHo0hwIVXupFnur1HwnP0Xgz+1yY5TBkacy11/d0dMYhSj079Vrr/lfqzjpqJ1kvRS2t3
VnnzLfmkFgHDgVrUsNl5oPKfXaLa/fpUeFWAxy2Ytm4hBDvf/TPV3i26vXe7b6LP1mJSd9P7YtfW
TVab7a/lzI6RHQyn8sVaX9evPP3drTcWo0xG+aTAyaANMjPZg9Zcekj01u0hlp4FR4Qhx5/vPP3d
uza2lE4v68aE98x+PdqAR9ZLlKCXSOl8BspiFsI/vI/+OiTvh2hj0kyieU3ZhqJRCxOi7uzr8nEq
MT3MMK33xuGxe0NEn9sterfYTxA5sPAncNiDyoARyz3ysZ3XPCeP9T0S2cGIdj8Qr1h27y1uCnHU
7ruKP6PSFoGrCCfeC1ibLdDAcx/N/bsza5rTJe8cYQzPoUGahXZoQwxRqM0qtMqhk7quCejIYRU0
dLfmaTo3TuzCNlRz0b+BFJBY8vp6RKq/90FsFkrqGHPuEtxLDtRTYdqab6I9vYYwFQBqxD63ThtA
hheiXOIF795hho6ctE6JrvPiH+GkpOOqowHBNEebZjcmwhLB8RGZ4MAXoh9qrpUrwfoGj1G9Nc54
0O97u0JJS7XLQBGUc3exYbMmDnq7sB/NZkCVcZiTQxkObrIQMN4elREFGCkWTLlcX95vQiCNUUWm
msJaEulBVlR+H4u0LPa98q8VGXyQ1q9Jb8w65Dh7y7YguDkil5q7CSbQ4JuoFMcBtEAyodCDaGlc
imSWukadygYgi3eFNA/2sIiwVWSCi9pyA6zEffN+cxgvsodGgq86+kIrjAXIUEjMP4twZR/XNnvJ
ftHmuDVZl8uhNpOLcvnPZKoZOfJPlrwD6TxY76VTZNmKo6J9XHLBoSL518/DbsC9sc/hamMlKgii
Q+1C5bsmu7ei3h3yVWBEtK3m/y5y0AzkCOcOWRLdOhI98/Pk4foy2L/w26W4WQYHlBHKPFEbS9ol
7AuQKN31E75Y9lqnItJxofNz+DGm85BaA9YyOX1lm5MLkueAzREnqp2e48fsvg9Eow27oyPocP0v
Lv6m/KG1xtwr/zHKGlyQTaPBRJ0cRBZoJ0SfPziJnLRwwfXgj1BPhr+w15mo01bgLHxEN6xWHFGC
g580z0OcBp3cuKvZClJC+7nQj9Xy8dtC6n4CeQIgGrKpQ5AFHTpe9YN4PbtNfZt95eM2qSijaII2
MD4mQtTosTi3b/qvqEDECE4r5M+TEFyGTtzZWY3AQhQii04/H8tFvUm7kOFNC7F36QeCOUY92rP4
OD23ByNYIUyoed1ta/foEQWPw/VjI/Lm97/fwE+tLKRF3h4b0NqKH0OT4FPnRB5bOrIps4cuY3Fh
bLfbZ7vtHOjMVt0YpIPV0Z/9drSLwp0kRqztgyrFIdXZCkyo0ANxhSdpN7e38S0OiuI8+29yBdRI
Fdbo6F7jRN+oZPffCQuinfGB+uSX4SwHzALC5x5EmdX999/mN3BgFcfSGM2lyoqeIyhiuge24cY3
JjKzfBcXP3cjuo05DrGstGnaOoO5/BiheYdRtf2d1hkByL8XszeuhIFdVY8NfNSlizNbM5EkExIk
XY+loGrMXSS50hl5iduqMSN3HGOkhgZnjEJ7yqFfvFSCe0uEu+91js2azLHIWoPF3yir1W/SjxjR
Yuxm0HqwCwvHIz18RVO8ZNgamvFZX9IYQGM8uH5IBRv7/iM3P6KKjLWEdIQObWz1EGeZWxi/BBbY
vv1+fRIDIjSmolKTO5BjZNICQu9Q3qWDFw2m6VKyalBMp9HJWKs5SPJZddYE1ALDoiPNmsgj1NWn
J40atW304eRIbfyUTcOx7EDGORhu1iF/YmaORSDtqg5f4pK6qMF/WuZ8cpdY+RGjsWaCcBSluuZb
VrfYuRUdiZyMD/lEY5+ofaB286sSt9/qNQjDhpXLH0mp2oqmetd3YHcCHu3Af+0AhwtDUaZmmWOT
jQSpz1U6rbJyqZLQo+EBQwJuB0EReUiOCSbrqlURZNb+cOV9mOcgAT2CSdJqeN7qQfmJzbGNJyug
6AcWIv7+Hf5hiUODhaaN0UQER6grPKufHnU5dJqGCXIqk9sVpVsPlrOqY5BqiYesEWRPIE6hPqLd
5TIahWDj98Hp4+dwr6OyVSdNrcD5zhpAOtz1jKu28EW4L9pgfjp0otJsjWiBQ6H6Ye3XI3RjEjtv
MwzSoZM3wnBmRW9jSXZSXfD++wPc/7VEfmrUsvQwawwT9fl5BoekKxeDbeFpAaXULn2I0CnX5OE5
rxR/UcEtL32W80wAIcLfwL2dTHOQJzXEqx4len8KEtBstV6Em4A1voRO9OX6cfpDYPOxZu4hVc4q
Wc0JkSKi5FvEyWAvh0QcKnmgLZdw28WvVmB5RgBlBddoIO8tvGT3UfPjF7C/36CmMlV5ZzX4BdrT
7FM4F1TUbhgjpK45MpIY4okboY9xKFpImhx3s0YuRSj7plx4BHRY+L9tESUgyepUWXmeqtIbVxHl
s2i1HHyN5RpHTYXvmy+rm9eza1aCxMIfYuWPDeUgSi4lRVIpIEpSHRUMX9G3xF6PFTTTh5cRqfNn
413hxXCji+hjilbHYdZaQgelrPEtqfKg6qdGWgRPDpEBDoU6Oao1uAtAEWwydfdIcxFzJ9udKzcs
PwEqjdOoKBHwp6bEVjDjWjJW16G9idbi0OciIkQBrPKTn6nRRVo+vcNqCzJzRq3FYFVEAS465/ys
Z1XIUj43uE1YuzQ8D2l9r3pQFIe9Sc2X9Mwa+PvP0xcmsSy9oY1AADT78fxfXkk5oBmbVCZziH3t
PAmsc5a9WnZ7HJCKopqtPYZ+p2GIIEIYX/nTbX7+O0Toom/LQU0kkSrW0EB06ZYGfERfzSL0DASF
M+RBl6Zyry9ZcIFTDmUsSa2hV4stT63WrVY01KBZcJlFjen75ZuPiIgXlFegitvEecnGeFHKP3cd
GAVYK4RpS0FzqzjWT7EspGhtHMaA4Dxrypyl+OTZkSFvka9eJ2qGFyEZP/eZQFl4mk3AidHcyal5
m0KTUHlBVdhVJum7Yn2POpAYJLFjdskRpM92DMXNuHnOhtxPhzsqTwddVwX4ugtBlqFpukI03eJT
AemSWKbaYLsrWT9NuexoQmqd/SB3Y4NzVBKH6mRVuvY+48OGG+ab/qSiKzHyRXnF3Xk3srHFuWky
a2kLtWikNn6suVMew0D1MH7qq/e55VrEASGZx3JUxfe5FGU12KH/DWw3trnbMIvWKFHY8DRNF6gs
5vZEoPgnpYNNq8qzuldksj7PICZplNAeQ/lCO5Q4YhEI7wcEm9/BuXOv9aWRzNgDVMudYn0I+08d
6ilh5ZjtpyJ7qKsgJ8/X4WEX+Tc2ubsyW6MwXKmmIXkGuUMMNS7+3xnVEbkrd2NiMLsuSMLKRFOB
99hoT9rh+kJ2UfVjIfxbH3N24xIuaGtt5RjD9mFgQY1smie7tbRAIv8s67ixx26aTcAYRUPWTAvS
JFQtnDqxvLGUfNDpBxrrk0p+0ul72ay20k4CQN9vethY5oLzTJ5QBWDBsgHqlPyt9iG2hW6b8bU8
iSupAv9478fbLlMZy8RKI/1Spre1lDgyBDtCebyRlreuUk4KyMJtK+8F6CaCHp4xFeTsSTYxt0xH
wyUGaHGa1ekx2ZiMckCwr1pK7LrInbVVPCv+cd2Xdu+VzQ5zYDRMTa7g2OmX2LKgA3lSuipILcHJ
E35HDnaasrUmwnpJwi7yZmSMU/2u7V806ROiMVsBoXFBE7DgN7YWzbY6i5Ts2b9/BfZ4RlVMbw4G
3nhI9BmPc3+TaoMTm19CNE1e3839rPFmOzmM6ZcIfToKjmbyzIS5S7+4g2ZdeBhclq82I3sSjgYK
8IZnEyjVeZpXg7WjhuCKLloXyqeCVQm277d5lyhcxgZiWkhFkBdtPIE+XDvMN4WjBeZLvRzLs3Rq
UXL/Rx3ZH7vJz8DoUp2rqoKl1Qm1l6F0Jl1w+vb7sTcmOIQZtCpV1Pp9afG96oTP7Vvu0yMupWMS
QBvZsHW/D6BwbvxNNgrB5+NHYSqTGOjqQoNMl5t2Eb5amqBpcj9Vu1ki+wUbXAOfoFnJMkAUc1lB
Sma3mXAAm/5O78KD2tyM7Y2kVhfN/Aq+3ktr4Es2z23dO9Yrxl3A/wPW2pQ6nQa5y6Ww63b+HGaq
4E4TbQOHQ6peqOjh/q8X12PjdUsmOJwCqOMpS1voFccZQRwphZZTdioUipBgWkQ8rsxjrmANT6EQ
klld5wqdGkluIyO7+suzGUDqGwQjWmQnpkMxF2cn96hmoxVgOabf+m+JkPpHdK1oPBKpCUmyCNcK
m7PJDo0zH4hXHBswKhjH6/jA/qlrK+YinjpeF6NvMM01aamTq4urSi4FC8cIQKLNCXQngjBWgEf8
5Es6pKsqERzatAMZFthGpP7NKM7m+v36wkR2uMBnXkkSGRNmGMIVyd/oLEXU79pTsTxet7P/7rIo
IbKiE/BucIZiS17UkWF4qr0t6cFs/PJI/MSzztHd/BiH91byhTyAixFJwcgVkQvtn70P68yjNwCR
qKRepwyqgUlK3dI6h6vwybwfW32YYO+SjYmYFmW9tDPzRshIoScmnGzqRqge4JH1PbtdkXlMvVC/
RK7xSYNYmsBj9t/smx3mQDAL86gKlxQuU6PJMaZe04EcP7b1+j6zNGfOT0kD8UJooEMX2wHjh5k8
qhiBJJp//Vvvo9DHTnBAZ5ZmZRDwSl/I/5H2ZbuN49C2XySAkqjpVaOHOHbmVF6ESjqRqFnUrK+/
Szm4p1wqt9k4BfRLoYHQFMk9rr1WF8j17Btsa2ZcYE1FiywX++xzj0oxjlJCoANZaLtQNvw2IzcM
vMV/t5dVFifzeDYRGaBdW0jBzWQekph5f7fEyoyxvI7joZnQIshLm4800LV/5rYVHMq/+Mhfp7Iy
YVFRlqkRw4T17S6T9pXW2J1S2SrJbMPCsGBV26EFQTGyLfI7K7ofstOgShu9vZuL2pu7p7G/6UBQ
wOK3RH7ts0bwGf4lsPzfH7jmrAoL1RpI9z0O3G6np+gtPlr3c5DfLGU70J03L/+34OvXiiubBJL0
gsYNZD3D6jR2ig22PNGjvJzI/lpiZXhQls/ksE6tY2WF8IxBr/zTt4epuiExdZvkZU5SG+rHbqXC
ezaKU2MGMTPQFOkq1zD3Grrp12/bZfzFLzOxHnAKeZ8XGDZCMG3ugVYui2dlIA+a+gRaaVeCSldL
Jqfq2O2kTzcKGrlq8gA01TD1bgxyluu/5iIlvHH2a1ZGq5erue4izMpqNqhnFsJAtntkn+hIxh/y
i3WvV3axmXeT2zrpEa1YFSx/oKBJhPAm0UGtjNbIJp2bS8Uzg8pUyEMH3ORONkHR4NbgInZtgfGy
VsYr0+kcFryDnmy552ipVOGDVYpCiH+pwv26eyvbFZtNUrUcTm9hRprd1JPf59lV9wtMHRX60VM9
HjmK7BQUlLyCeyb6niurlpkh57oBw2nItjW+UAahMkiXzDky/0iEkli+15/h2a+drmybEVVczxpE
Syaqe6BtGd7UjDlDL9LNu7QOulzEMIlumsA3/O504qlX5QbKVUcdFFrKRMDCNtiRDksKN3f9ZVy6
IudLra7IgIJXm2uSifLhyQi3UVnZjfr0d2usLgjq2CGHjTePuvUiRacSoaaSCtLPi3XQ842sLgLK
zqM1KHjhat64ehh7rJd94IW2rE+cRnqqus9yrDyjSARClZdu4PnCq0tBNW5ZqZkh4Grv0Zp9wIU8
VG12B4/nqmCjvv4tL0WYZ6utvZcCUnnDBEHvMZF+9rTZaom6vb7CRVt5vsTKXYEpYyAzRmbR7kIi
z+1o0x/rYOFSl9GSTVBdB5jdNqDCFNogj3Gyz/lHuemE5ZiLsfz5D1k5tS6TGMgd4akXw2J+dXcL
5wA0dTyKBlEFKTlUgmzEmuIJBcGZrp3XTGuDdz2+8jQXdggsfUeA2kitgCN9SSZDcIWWu7m2K+cb
XXknnio1qQqE1AZwT0lTO5JUBbQr3d4Eu3eI0cii+D8EnOdLrkwMoY1CYLeRkIGdX+vAP6ANbquL
KI6Wy39tZyvzUsTJqJEFfDoBCVSkPyFkBCmYY9V5BjUBMitdKAgKXMLFStT53lb2RpekWleqQsW4
t+wrP9H7Lmz5PQe7bLewP0LuAVC6x4W/W7+nM3QIyZsQC7SkYdc2vjJH3ODZQPVs6RkvQqHDU/wA
oRN3oURtDxmej+A8DYHPsFZmKLcmBgY1bBoYDSfquaN2lWcR9a2lkV0rbBOpcu3kRn9TKTXmmPQQ
7AjFD2KEQco+CDM1byxqwFVNwGdGxYSoSKeApBO0VHUlP/EawsgGCyscH6ARMp9/zGoi201FfjQ6
NoT0/gXUpfetqjAnAjglVrq7bsRflIhyO+fggNYYQLgVMRATlHyvhs9D1T2rWnGgQ4dXZgU0e5TC
FsyRUuQMkT76FtT59AEYkKl1dP0tyiofmqCFrz5Ydb1XeQEhDYxO1Dur1Ows+qzqGOmo7ldDdB8X
+raVDL8piZfT+6bTIZv9RtTOjUttZ9QxdHfhw9lmECLtFsP0x+HLiiZTQhWUHZfLcZY0ToPEmkLT
zWNUpHba3XYjsY0Ckgw5Rp+tyDeJYlvhQ28gF8p7T+57wWjwRS9x9gNWBmVWcYDVguVvIOdtt8lu
HsqP625CtMTKgKggqZzTCXBOiOLJ5oupCcbuL4aV5tkeVqaj4iyKSI49xPWhxgRiUdoYinTL+wXB
xz2dFlvlqAOv+eN/xsRFhY6Lputs/ZUVaadkqOYUnY5hSJ81KfOnsfPaXHbxjjzaNj91XXUHngp8
wcWA7GzZleFAG0kZ+xLbziSMOnJpS3QjKKu/3d3KXGhGwrW0xzLUqJxyUO5na3BBXR8w8mwUN2n9
Q6pEA5aCK6OvkNVtpvNJSkrzaLW7HBz4/ddfXcm1rE9cpCRSG1zJMo/sLEuddBDNpQlOR1+HJJOk
jLTGZ5MVdU9o5DYRhkRNwd3/05Zbsmzp8kKeRyxjvZGw6tIKRSfz2Ic7XrwaxgPjO84Ezag/j+P3
VVZ7MTJakkxZBkMo9zLOnZYI7rJohZUdzKcuTukAztxCQusOc5Ydf7h+5PK3QtTvtvb3XSy/4czW
EkyXpqXUGseaRFsC4eGtAtls16Jl6jRR+hM8FIPNDMjRVXNMoA1OgpTKb4rSOLTJ9vlk+oDlJsCW
92Bi0oYtuGh2qjx7I+Vf0xjPt6YM8ekhqokNiUxQ4rUG++w0DRC7ZlwGaUZv5HoLvopUcnWgCG1a
ZmDTtTD7UROlsTUkJl6TqopDLRaYcvqqETWwFBRnrYn7rYn8jmqHyuLBnNSv1DBPsUa3CGPsNo+9
npUBb7al2tpSIbmc1IEcYUgvha/m0JaFQIgCHcEqCWLzXo6+Mki6SRTTW4C31/VWJt3egr8Zs+KH
bmZ38qhSL4zTj8qw/NGAmAuNt7Uu37XVncWLZ27Wz71huFXLXlhoyk5qKD+ofjAm2ZlGZR/mxqGb
Op9U400OOINd9izZJBbCuWbOfhph5UnWVwgBNK8zI6dLY0dusZMO2X9nMtVNjNhm3Wg3UL0nMeQq
0wnS0Fbzgjmhh7jnB6aw+1nW3tqWzviq/eRG42QPPbb5VvXaqeCjbIeZDMaGkAJxC3VBxUj8inWA
kH+N043RDAFP/0mk8LWWPyI2eLQDj/q0N+O3LGduXVUb0lReMYc3LIo/DD15T8zS61r5gIwbSJCm
cq7f0z/txu+3dOUtC5TM4zbCS+iGo9lnbmpEdqGaf7nKymUSpSol0qBh1tIvVYNY44HQp+sbuZBn
/76TlVsMAcixkgQ7ga7H7SJtDCVIm9+KJ7i+u4jXXvbKE8YGgSBnDSJsC51WSthGInLkqEy2SWYe
QknbGmPkyMn9lA2+BpIxjJi4kVZ4yshsuSDHbBicIuFgV6txhajTD1+5PKEvU7us+tAhqFEYcRB1
1OlY7yYk9ka587v+p4XBm6IeC7et1ccoYpqXyEBX93fXv6XIPK58sNkNYcRbUMSrxv08vfFe4EYu
1GB/Oytj5XCzHlOeRgTG6z3wU/4yxlkG4VYNMfe7TKG1sGV2Ljvcv76vC5MAy7qWtpBbUcRwq42R
jhKJ1bV5hJKVx/iAIXGQKPC7ihc3Sgyww2DYGWM2hXSo1N+zREIjN3IFv+LPrNoCWbUF40ZNXVX+
wANofTiNdR4elbvwjjoR6DghxA11EcmpD8sYOb4BoCRFeJPMAQTZROtfevPn6688E8isCXrxy/Gi
lEwn1OU1zU8TcMVySHLMHa7fpB50ZEhleYqs8ZSXid2Eij1pqh0OIvDnhYD69++xskFxV0WFnCIr
aVCFbSUoAWadY4IEIaxKN0IsM9MTjzJMgEOuld42IzRuIspt2GePq5hk0W7VOgoEp7TEAOtXfv6V
VjZLGXlUYDzUAtXIkig3B4QKdNu4yzz6XEPKB0AJwZJLAevakisTZspFbrQpDMuChWOb6kHygG72
Va99ElWML3RLf//oKyMGXV3FUHRwJfSvhuoYxxZzIrLbPdW6Q92Z28S3lEDZiEQELuDEfl939QRD
riup2UMRYQEtzG7spKmdO61tBNjmp2ibF0ouvy23xhHooxXLvaItXiEFtf/P9rHeLQNANbAadZA6
iw4NlVxrB2Vgd6E50O+vH6rgsa3pNQlTOC97PPaqB1uf4dN08tpQVH0V7nMVM8d9H01SVUI3AUyC
dGkjpZg1qnxef0/IY1J/kcCDekHko8OFYRXphxABcMltnL2YtWZqyiNNliUQoAP57xGvjmxEU7Fr
eGpQ3GpP/L9M5QtsKV3Zsi4mCusleH2z4UHLNwVoInTC7apFz3be1rOwf3jxQGVVXcZFiYz/fo/r
p1gqtIQ1iw5i/Vw9ppgqhqARKnjNY/+88NJEbiYIny70rnGLz9ZcnW6pVmObd9T8H2zFs/ITWpLo
Z9VPfC8HxC99dlR3MswEgaRa7lquiGf3W/f+D9N09gsWa3mWzdRhHuqm3knH8FDCAqPazQK069st
pJFj+x48sdm+S2wVQ23Edvop6A+VY7nSXrnTErt8uf6oLjry8w+yOva5VfOem60E0XXNaTBpFxIP
pGI22DNdvXFJ8dxYH3pZ2FXT2SXoawGTEljri/cAF3qZWVBUXVvdA9YOrEkZBLSyLHRYAZJcWbZL
6/H6Tr+xZH98+LNlVkdvFiVDWpibx7ypnnT9BXSnbECfQf4HoY4D3AQSLvMt76VbYnSJO2jhvamh
D9LML8Df22GLqcpqnuxQsjzeItZoCPgkmhKywoXTGtqJGdSpVYaI1IiXuXJW7gai3Y5jdpslXHdK
rfmMCT9o+QO19iZEUwt5W0lf1/d52S+c7XN1wYiWof1vglV+HvdS/ZJjcloj8dNgETfSdw0aANQw
7hqi+6Ag8SgqvNd/wEXjdbb+6kbh/c3joKIGFM83UfVodkKhnuWkrp3kKszJx7aa5KV9tZhozPs6
816BlgiKwoG1FZW0LqBJ8JPP9rMKX4ZaH2UWfqsqTIEeKA6013bFSwbHPtyAUWcjyvEuBvXnK66i
FyXK4rA08QUxZvuKIUwHVfAykG6XTWqI6ctjX4PHR1QwXP7stc+6CmQUpsThLIXmkY2znXSgsFYC
lp4KNMemOnev35Llq11bbBW9xBLMQQh82XGO7yNC7JIiqJAeZWFeLvqa65qkLtWVUWlYKcMjDgYc
IOoV+9D9GMEy1T9jdPk/DA4LHsG6vjdbLDLyeDlC5XFkrZdimPb6BxStsDJnhloog6KjFNqVt3MT
odXxeH0BwQnpKzuiV5IUKyruvWSobqo+pNrXWHTOZArWER7QstMzj5hmUl2PFpBN4SG8g6W1Oqjd
2znGjnS3R4lpg7Rdy0BjzgPRSPDlK08BIpSpDtmj1UvTrJJ1HUQpjvH4wAiExVJIWssJcrUnWaRq
c6HZvRiSX4ut3hedOUMFAhLL3J2+1K0KnlAd6M7hvjtI9yhluvVNBeazhYxaFHVcdrG/ll69Njlq
S72RsbSqfGYssOp9a71evy6XjxHFgAXSYkBEauXGlbCA2m8KlapkW92EbwW0wUFD5Eqe+jY6k58+
TjfgtBIA9i9e0rNF16+gl7t+bPDOdK1xrARi8M0+j6qNNAoK3d9RyB8G62yl1XMouUJiMD9EJ039
KkJAEszPblIcaz61450ilbdQ4IA33QH/VuVvmKwFbt3Ets3HopBvIc0RlFbjhvk9LyFCcKCS5laJ
4td0sCtNd+L+kydvZXgvy+QZiB1gdCiCIGTKcm/L1Q0H/nagP7PM7yTNSSITBEexk0+ya3TA0+nD
SSHmZ6wDfFmM2t5EdKOO1ewUarnV5x85kf3r533R/px9j9WrHau4T6Spi06FRhCwRl4kay/Xl7h4
a8+WWPl5PY4KpUQx8shZ5cQFOPET6NbUD9dXuZzAny2z3LEz+1NZrV6ZvIpO+l0OhqzGMwPwEnif
LPGIDDY22etTSEmLqkei3a1sj95I0wCJYyirYlYowRDJyeq317cmOqOVxQlZFmsTyngALqHnTjFD
UQmexYXRCRi1s4+3siyZkul9nGAXC4UjOAJMtBjtdEtcZWPeS4J5kcvZyq/V1sNV0Ief4mxqo5My
cKcHf1I73g41KrtS8zBMgxtTLK50Po0h/yJDk2Xa8kSURAq+6nrSilu9VMsSj05V+caNPNBUKrBq
FySbfvuq6sqsNbM6pX2OfTae7GtoYdhxZTNIJyykPsvwPBKxFMUJwLN0/K+guhMTTAvu57q4Sro8
r3SCQkgeAiSbQSg6QdYgsCKXo+uzE12ZkTgjIB7gTXSarJcGhQ7JQmKlY8BRyWhQonGGGRl7MlIb
REOODHCKphh+QRmGZaBg+VfPRV3Zm2FoyqJq8Vsi/BCTccfIU+/6EshoLwW+ZxteWZvINCcOlpXo
pMbqndSPm5T2gW5pwRBikGLUc3dkGDFv0Dsng5w7WafTTZUOtlGab5nJA1liPrOQ+CQVs03F+EfK
2h+gH3zMmQIIuCwB1vMhl8VGR2o3JHs5vp8mEHeouj/HP2l0ExefhaLZBUCakQ46rDzy8q4KTHOv
Jv9AS8nuk8pWICDVcIBYos5WVcvOagxMNrGrtbJbovtizLcJxv86MJHgVlp3YbQn4VsLjG5DcgCC
jZNS+wzSAxUF5PSAmboCs6q1D1iFK6FlmvAPDcAVI0V8MNabnCjQLYxtHYVripGvgt2qfefkS2Db
nwxk2wDI2V37kCmHonooLck248ox9FsNZGEEE1vyxpA/5Yn5MvucOsyswuQBnAYcKvQDZTQHATvS
lrEV/TUubjRoyLPkRctOEA2x5Va2WaNs4/KRm5CRgi1LogBv21ZQ6zPjezn+MCW3BguIYtU2b1K7
tz51baNq7/HAHChlVv07rzWHtBZ0EO7NfnS6zrLj9jirj2oKlvvwROL3qjFcAqaCxjjoMnOycVNF
kKFE3yQJOnxpOd5lFAoK5Im2Gs7Arwfq9WptKxbolVTqVxGz66H0BppAA+w9wV+e+UlhKEeWr1L4
Io9gkePvcgpkNgqmIIoq7JhlDle+qJxtNC5UtBaZiZUbK6VS4kkIB7CUoSU7RsjXEptqzoAR1BP0
Lj32YKj2yAQ2UhEtvHJuLFansZHy+PTauu1W24wbQBzVbXhTfrRe7hhehw4D3XR7NI298D57NVzr
VH3gXl9/0pd/h6kuUDBZo2tt9p73yYy2PxhOqOKCDwRnA66PMBNZjiXA/DMA/d911rhgHZqsQ99N
BnRmnSVCQT/8Rd+i7/kIdpOjuByweO5r663i+QSvIEu6EJaZM+R/3KFSCBxRYY8kdWkE9i2Gf4RR
LNroZQv5a6Mr5zeoWT7WAKziRsm+pHnpt88D43XvKLjNnqjeIjjANRQ41Ax5NFXM/HLlOU6PIA5V
qs31O/JdPb/2MVduDoAiNIInOTrV4BIBMfot0dPHzJp3NBz3nCjcK/rijVMdipPyfVHB4/NMv2tK
zW8kZAD9IOkOhL0OszwcrBpADcvIXLKMWU21rYW7yvClMPUjvL1q6G2CoAgjy8dshFxcCAGUCNY4
MoJpkkbbyNtP0NV2Di+bD6Bodjpv3iJL2ZV9/15lcEH1iB/QKRxmdLi7/in+Jdz+dbzLcZyF2+ls
xpzQ79gmDOjP5ANoVKO1Fxb+pUMnDZu8Q3VLpEO5+NVrJ7Dyu1VbqtOUwFwAbe1XlDi9wp06SbyE
U1uwxaXrfm2tlU3EUi3RgFZC+Kb6oIYNlH/Ch6U8aYqYqxYjd22llRE0U8QrBYhgT2hFozQDj15L
j7GMjkZSu1MPWH2dCpKK5cdfW3IV8ef1OMmViShJ7nWvxOhKZ76rZg1Uu2SX5F3wKa8/zj+Y6ClQ
HtlcKciSUHpy9CJAn9NrN4ATA12Q/bS+voXfYlvU7/yXcsb/v6Z/0NM30giKDZDsH+ePEc1Vaw/a
oQLyBZmNZsEj2Zf/if3v+nlqa00hSnJQf2SoMozyqZ5ArdSAmSuUbKlm4Kp4TMJE8Bzp9eMELg3H
ffYcB6WLFNZA6rYdlEDv+g2RHtI59eM5f2n74nbkpVPMiBqrGtXgh1bfSp1uswIsSEwGQdkPq5yf
+768X0BJ6bCvi2gTa2Bo+DLm2u1yeicl842Bwvm0zUCrBrl0pwGNQmJ0BxpDnZts+kS5s2i815Vh
N7fxU6NVGwvNMColb1nEwbNYAXxUIgwyU3WXRpILcgLBmxV9hpWBTrWe0lhKYtxq1W2BJYyQN1Y5
TEV7IxPRFPm/pM2/btfKCGp1F6qkgo/LIIWu7Uc7dQYwLC1UPSLD9y8p1q+1VpaPjWEktS0SOQ6p
5G9l6IUpmm3Hu9ZbZH9TX1TauNxE138tuTKAvd7pNTehR8BfeyiDSS/sjnqFH3kSypx4tV7jDq7m
jAdlPyxMLyKWBYGT0cjKLkKbEp2+RS4DDFaO4nS3/EF+l9/5RlEdadcdcb9LxxCVJ5bI5N9NI6BX
v7+lrO9KUB/X4TEJM6ebt52h3Paz4cdjaVuKC0uNl9I5CjDfRqRvGYqC182lwFp+Q/vOHjMb5lKR
rSo+1eZr1z9O4XsiirtFhvH7ap+t0dfxrFk1DCOyEHnHt/LNQsiGZCazpaf4nt00N7MnBguKjvS7
73m2bjQz8Hjp6RIWEme8gUl+Z28sMAJjp9j6e/rwH5j9rwcN2nc96mzNtORZYarYa/QzelZQ015U
1YsX6Z66kAiECDl4ScSRt3CrK2OkmdToxrwKjzOvbFO/nabyZ0qhGUt24/gsjUc9/ZEiCVcxHag1
Lp2JPRfc51nqX79PIjv1/UvPPoBctDlr4yw+pXljF/qnNWax3YYoUrRQq4jBk8JmiKKiQVmzdqsP
z4L1BWb5+zKerV/GgBlGFuLm8dXcGQTUoCPodxuX+NKOIBcYA34PT3wQuv8lu7nylNedIXXU5bZq
i+hEdprfgVvfgkZUvOk/xVxqImv53Tg626QO1d5U42X4PQW5TK6H6e28yQGEuGtfGh8IbziG7K4C
T71ddC6vbZQ/RDsWfemV7QJjm5Yyi8UnE3ogQ37S587VOQDuterm1BC4W9EVX/PyqSQN4yyHOgfT
95MXO+qL5BUbCNHavYcNP0Oqrw2EmLnrObS27lHl8wQwUorcY/RVfwIePAJ5pXo7gtw13I/WjZiL
9DIc45cr/EYknR1uT5tcYwQmBKS9MB9sB1SmDSG752U6UbjB65mHtublmw2VwPUiH2jzKIjHrzhF
/WpqNiYHS1f7Npigj5YMR5XVv6qCaN8jx2fbVNCODtUMD9UwUZTuMbWVNo42iTAKws+5Cpz6KG/6
KkUwY9Suviv8GeYAcxJsq+1KtxJq5ghexTea62xbENNmhJR4mnk9BU2ae520NdFmRDEokMJC4L6F
r2L5OWfLZYNezqWE3Kr3QbicBQkkjIk7dvsaPOeL1ZMhgKhhGk4Ysn2X868YPGUVMQHbqWfxvOSs
BCRmmqGj3J4jNMvTVre1qS2dsOyONRD2Zo15DDNbRkNNFKjbrkStQA3rjQoC46DhdWaj2T77SkJ3
7WiAu2vW30nRBEVllpgrreJDGwFIhVmVf7KiumN6cppBAe2ChqtGrL9QOFYUM8tzM/gSMfZTld9f
9yuX4iQKyKFOLFnXcNt//85UStuluIXeBmgNk/m+id+k5OP6Ghd95/kiKy+uGAMd5VICMFhNHaNb
5pJTd5bplrfxro8Vu++5O5f9YUw3fd+LLOyl2OV8+dVLMUdaNl2hR6fwKdu22xKJk9Pu5ciWQeZq
7LJN6rKH7IlEgoVF33b5XWd3WJJKJUsyE2zP2bbpzUCaSnsuRdPty8dbX9fz3a1eyoQRLW6oQ3zS
asM3Me7TMAHfhGiF1YNglqokjYEUAooVVcE9k3eC536B99ySzzex8rnQQMknjGSjeRpjVi3K3bZA
p6LKep/VesDGn2HFQco9otcvgV8JwU5JDkaVbGmkgFxtmTIC+ZJGrU2Z39Q9xGMwA3P9FgtOc+2n
lQiM/ZIF1LWRvRVYoalNWxaOsVwqe5x9iLVf7idGDWw9PrX+wO3+Vfbre5LaVWwviODRke4008EQ
Gd7M4T/E28r1y7T20TyJuinFZzy2gNuhs7ozf0AvO5A980WcVCjWpdjyfLcr6zOkoZSMsRadGEZF
DOPdrI+I5jeSurfCn1MGFp+Eb9KmBPabwy4kKaid1CYanDqdP2tDr+y57YLJmJxEqVHO5SUgN1Hi
c6XdDZZ6kmlmo7voYtTySVZKFGq+smLbJKGvFZLTm8pOMm5LSfFYqLl51pymvL8dBxp0EsMEIlpu
tf6IQcUndSpRdB63OebY5sj6kqiEynOYvtamFqgLkXLKkMWbJrgh0fAI0ZrtJQAxcwOTMN0DL2fl
0LAOTEt8yN2pmm+GLnG4huZU1zZOrA1o3E3FK0ePt2uVzJuU5Mk0n2eGKcgk2ZTA97ujOnEofxwG
+mA1N9oAsGdfPCcqda1QdQEiz9yqZAqmKIH+mQMFxJEFhpHaGV+mQzipQn/crOxMBg3AXRTndk92
OUV9u5jw4zVSvI96vIEsWq6i1dl3hd1oKLhne5JF9tRNDmtzVzEflZ55xIQSSX2jlK3XRKhlRKPD
U3JHIa/OrMGZ1J/jsLOym5r2+ALcY9mjbMw+rX9M1m3TT5B8uh3TcaspJ6aZdkMB+2rAC61DELWF
+GyR46DvCM/seTxoPHMiqwPLd+kkUwdo9GveQIk4kuw5QfIzVu6MczBp8YZ6bLPpS/25XQZj5QM3
0TCXTG/oTlM1+IaJ0QE2PxAQmaoRdbM2vTVisHMk9SmvN4Q3r7NyS6IjGBvgyX0aWdDfvEkwH94A
/RljcsjQCtwFcwIH01w50LH14qRBn20/V+50W8wD7tfkSlqygcTSrVSh/9k+zZVpJ2aySacmGKGv
NVPowwNzHLEDKdRTTOa3qUXda9h0EGofDcVrVM2zJtUrs/wAGdfAVND/1E5Zljs5KCgG61G1DsUU
e2Wr+AaPaxuUk5vI2I2mFBgtBaz6g0iG1+sPswEUfVH4ej0ANEQ8EMYb0VeRKwys/AsJywB1B3x4
Q9527b3en2Y1cpXslVeq00M4oK2J2zXkJZ8kXJWfxngfFWNiUx5vLfBpAHdW2FpZ3n7LcDQ/ypQH
UwdqxD6244HsDTBiZ9ATS3N0mhlEeQpnxjRQ1pV2km9U+UaRT4hrCpPaSf+iKLKjScCRm+/RCGbn
uj1mmAqoanA79OghK/YgczvkrcPRhLbgKqa08PR4cCjIP0K6yzFsRkaMcc0lX8g9gr5uNtWQC9zB
xerPue1aBTV6FSNH7GCpaSD7A3DCmLT0LG/JoKIf+sbYqc48OijT/6Wv/G4Hn4cVQ5p33SIbv2iE
LKyYkunL1a5InWgXnszH6Wjd8dv8B0VcE95j0rJMRaVygZdYBzaok89JiKBRbh91KQhp+3eR05p5
28wHbkUqFpiNL9JBu0F+kxh1/86hr8KaTut6RMVFeAyhXBDHo5+yZ1AFCb7VErlcCc/+mA9F3NOb
aIsfJVJA0GTYNOmORv2bjGAwTD6yZuEKfL++s4u54dndXKPDEEPkVhpqoEh0uy80TiHfoj8O/uyZ
G7TeBC/hOya5ssU1DCwxK70nJV5Cj1oC2qyJG7pyEPq6jYn6xP75kh56xwqgegd9ilGy2V9elzVI
TBvVKJO0Pj5F1ak0T8SE1xA+eEEWsUaBaZIxpkjJ0DxA29S0MFYc71ndOC3tBR9UEG+ra8uix1Zm
xS1q12AjYB+w4ILrIQgy1/AueYgZL3T01qapvYkRcDqzqh+T6X0Obw0pAcV1iPLabDdW4ShKaEsl
BqfjQ2qmPxiNfKtR3Dahp5K1AijLdzHx2lVaWZaZxJFaxCEgJDsgw/3CNaabPGDO7EATfl/WXubp
/n8SG1Ovv9Pvoakzq9p3y5hhjUu8YC34P+0xdhH7wJgjgMl2kZBqW3SdVtYnAVUlRnPxRIF/dsau
eEuy3g21+qZOde8vz3uVXRHA52SDwQbRwMp8dPWO9SF0MY8Nnc3STVA/Hm7Uneb0BxE3mCBpWs/K
WlmVQloEmb/Vptssr22aQES6FA3/Cy70eiK20ROrsSRk+JpUOpbSmzYGn90E8SGYR54Iu+/Qvy1z
vpO6fJsXzbHN3oeY2xxAnhni6gr4xgFl08zn619etP0l3Tq7VF1shEmeoFMjJyQAMdnWjAs3VFqB
JxPcJbrc7bNlTCmpijjD+Wq8dngf7+LpqLU+H+Sn6/sROLP1aCwdQIXVdLBME8IxM0J9q49nu6t7
h2XIEcDR4lWW9VnWIHq9vvJFwPOZS6PLpz7b4wRdNGla4LGD0301twu6Ln2S34wAS6Z25IoGYkRH
t7JEgxqBvY0Z1jE1XgDoP4DSG/m/gJZI9D1XtRuTjY1e5nBcU/JikAcJQBxjUuwIAa8e5psm3qc9
8rPrn1K0s5XlGVCJtMK0iE9Nx51cikH/8WUKh0wv30mLWroJ5j3dXFL/s/PSOVfSKlsUKjziUKfw
v1EjqLwVSHcf2IE59c3/I+26luTGke0XMYIE/Stt+aqudmq9MNRqid57fv096L27XYOpITZWbxPR
MUIRJpHIPKazAOfGQhrbFDjFKbAhm+NoHtJ+4RI949WSEpcAtOqlLz20qoUtt4h+fy6+fiVzQDtZ
NUkmK3RXkd0nH07Eb/rVWdCWl138EH6T6x8eDl9jMqc1gJ4/cEMT9EbxcFBsfZ8Y1vTaiBaQ+lAQ
7uzqOSbw04SJ6vrC3y2qK9LXyExiUaVROfYRwqTiy166r4+6q52DzeAGFu7Ure4k2+h5fUy6g/9+
oX8NSRfgZhvMSwZpBjxTsdlQN0/C7ahqlq5tcygjlUnt/dlozKE143IxNCUFhMfU4AYJ7+XyORQv
ErBZc6Bs1gfjLiRzekMgpKNAREUw2mr+7AKW+ACpC8qoHJCwyMD9whoAzgtcIi7dlWuTypzgPM+6
oBbwcklALWvOiITw1ClOdBVjh0c14R1kJnkoFzOcdREHWTQ+5VN+FPmGQLte0DnB8H7a+5+twsJ6
s75SVDFBudxEX04LIFZE/vAAfNYjb3ajWmgiyQmOewNldJQSoNNqWMoIcxXcZBnVRbGpJI2f844e
79uYOCONWVYKEc68OZ+E8aTIE+fTOOeMhe6ORGqLeobOSwFRfCH0sGq/1flhzs+xAL4+Z+ffa67e
BBKTCSRQc5piYmAek+2wrY+xD16jQ23xSt4Zu5+Wf20KJn4M1QJdU1R2LqiBH6gfTgJzLAVOS6af
uYD086593qFmdeTDqIWS3LDQpo21xFZZ2bUdOLoNCZJt/lPaBVC1TZ3M5x1qzk1kMsGkkJO5RI4T
XWKQjHIjceZgcAZF50TIuxi426VjYocBs8wSKlJU1UWE11hkQ/fjNXI6S94Np8qe33lwCvoPrgQr
VqxXronRpylq/Ir01obANKBrqzepNaNKWgo/Rsld35zrJ0EX6d69OeNJXslKLiNxC8D+CA9anzwD
0oiq97M+hNf1sf6h0PLv7Qny9F8Hm0VplAMBsxkdChyFZQ8Y1nGxJZe+Ubl7c30qEXT/Opo5LAZ6
A3gzijvdm1MXOsvv6S8TQjELHsYgZm6h6nRMNBtUD96RX9+fOouODUGBy8IFbcbs0B2gL/eYQw5v
U7mjgzrncTgOvQOxX17WzxuVCTSlWGplUiJ9gKXisQWXp0xOi/h9zD7SXETTRXYlqHmoeMpB/8gU
YHXYd6giTzb+T85vuZ+rfy01/ak3+woVbCPXNTxl4+6aLL+XCUJqwy+tqx1DfFXF0A+mhTPkPzTO
v8Zk8hk4mlWi3EH+KNYURy4lZ2haT1rOovnWhYC454dFT69y8FHknJ7v+q2vi2w4ygKlXwYwjs1x
XzUDoDMots8PlZw4f3iE2IAUt4oaajhC/ypnp66xrTaTjWjrhV7LY+mu31w6C0yVCo2UWiwCDhv5
qZTZaXzsx+Q3gi7Uql+i8K3U3HYoOLPJixMsHLURKqwXhK4AbJttqiWZ+wOOreA3QLDwii7/8Fb+
z7b53FY3W1WcmgBdJUzpjC6TJ7rqPt5R1J7aQMtJ2cdcwZQ7Pgq0f/81IhOZ0nJJ07hHRkpBgqLq
QKVLGbcKNOhTJyI2IOyC8TATr9vXwDtDaSS1evWsLQHkTHe5RypnfOdhrzkXAQttyctWDpcEF08h
AnhdoLyVJptwEnfD/EwUf30bryd4+ue1ezPlGunUEv0v80x0OCKGr+ZU/uFdwyJQk2aYyTImCAZx
odtiVXlVCy6k3toivH1IO/jwMd+SRNj0EnppGRlPaazw8gdORP7Mn24+NDeLeQknvCF1SXLa8WAS
SDbI0WGMH3PlUimlK0XzS6geS/Ty0/4sjbEn9+BshDyM+XpqqLPA1BqiEgCm4L3wL75lC+1dkAfg
u+MP/gw0PbdYQC/zf85kdBad2pjgjzbxEl2agrhSVllBdM2Ldz1F+0j6mXdParlRu3ez+vFne4t5
gUWLMPVdgtJXYHyLqo804UWnu0GRmIYIAVMJsiXM1aaYo1aJEfTnItiKVx6Y2AfiUVQmLxe8e6vc
DMTcZzXcyKYcGJcL+sOnooVheBjbagWUXRdwbAHu3503YzE3mKx1xaShXYE3SnyVnXDXeto3lHwh
psfdGXe34s1YzB02tKAmZmn51ZKl/I4YDA/Bp7cY91V09xDejMfsCFGNg1ae+hh3pmh32wl048wJ
3WIPPKadbUoYInITQBrC/7b7v8Zkn+e1mGp4SS7xhSqJkpf5CEUbnDbRU3+QDW+jcD6QfajXg0pS
Ec6zF1NqDrJ8EfPelrv5Zf1g8UZhbi2tasxAChs8FbJiMxS7uX+sgphzM9y/jW8mjm6em4gZCkpW
EY1AmedIcc81mrGVO0AklD4k/4uF4hwy9nEuCgOp4pHy2JwRRSmAEnRreG1UAGcH1wByLH1Uh6O6
lS/rs3lX1km5+VAmjMjTBJcv2YguPcQyt2gzgRntmHb1Ev+CULoPisinEWkOAdoN77LnLSUTWcLU
TIW+wWVfy2+19qjiEa1knDbT3efXzfcxEcVsp3oYujK+xJ2XmsBZTVcDsRLcG8iCTTxk7v1q7c1w
TFCB1OICUZkiBndW2QG1PhwU8L9TW7Om35JdfxibbMc7d3fTmJsxmcBSStisRZfFlwQKFcPwM40E
a32X0En65zBi/O15HsJTlSgYYSygXB4sXtTjMsWOQVvi1Nfqn50+g32h51Fi4B6AsFlRgWZZHZJc
/BkIxo+i/DkN40bvcysB/sMkcB0uxPdlrlErriTOK2d9XuF589cYoI54Oy+kiy/IH6y6DLx2yjm7
8+779D9LZ7AP9Fpt627KxfiyaBgGlrRlIPihXvgGymQpCR7G9qnvem99OT95FGvrSb/8JrrJgQKe
nTTSPs9s2JIz+u0VemczGjvAf4W7GPtV/1289IM1PqZPmtc9F7vY4VYK1nMYQ2SCT6RXkghnBsoj
7bY9bHPirQCxaT6LdD28QuKN+eBBK8OGNKhngZlDmtkXA+klDtKfNSBEnMnlrSkTcaZZC6Fxgogz
KfIvZT5rgKnW46VX95oMNJ0oD5CFEOxc7N2iBStCMD6AF4QlVn9CYeIcJrYGQVvgAmFLe82rU19e
xSJ0cq24ZpO+BR3hODfVY1cDcWq26UZVo8f1T7hfT73ZlkwUI0aSkbJCFItfRhe4ktaGq50t+eCT
oU1Cua+5x9c4uP/gvhmWCWQQztCakF6CFEKt2aELCRvdpTCS/nHe8FQFecOx7/txTooukPGVg0cb
QaWvo+lpjQ44+b7wNLytTypnW7Dv+7QvQP0ZZ/MMl0cvamarqVNAIclDK33EY72rBQV68jwt+fs4
r685/ZyEm6OeVUUORSYZQpsqDOqpWnR+jN3+e41rnlyoiCjc0kIbjtxu5ZP9f5HarN/yBvukV0eh
KaQc09xA71aHoQLdTk7xah7bLdkQ6GLy1b/uSpB9pTUG+7RXaokAP4ND+K8CFchcwLkFdjtt0wzy
R5tsP9mfXnc6dLKjCbroTs9jCXJuTfbtP06LlocGVrwFTGWG8Ssxle/x8jEK47e0d9e3F/eLmRCn
K/0QClNCvzi86mDroUv9DoWmxxCcPdmXd/022pdeF+ItxSPp85aYDXllNkZZhvwAfmiQXe9taLy4
WsZ58vJOEBOVgmiulSyMIHAGdheE7jc12YI0YAkR8tWJNgPbCwz+OPNKb/mVu/Jz3m8OUDkZkGwQ
ICSUbaun4i12aacYRpsQAYNNAJcCuf4qNVjGSmSSMRVpl45uXCpIBdZV5NWO3AD31djiO4B/61/I
WbzPCHLzgUtH6qoHevxiThF0wx9QJIcDestJIe+jBL8CEctS6Q0tMMsALWnjqFvYJtS49AUCbsvG
cBp3dtD8b89lDF2S2FF4dQXO/c8SS2O5xaHrPt/6yk49z24DjTRYP0Co9JvopRfDA/D6kdv74Q3L
5FlqTMqyKFE6EaPO0UrN6mAWYhSaBeXjS24AWLv8qEYNjufZJuxDp9RduAoh1wRZenoAgon32uOk
tCwM3SiFyhBqesN61ZZAm8qA89WGml9kroBGVOarzvru4ryIDJaDKujdksu0yDp4mAAY3bjLXr7K
R9gVXFBbhlFC9sx7WH5e3SuHlsWiE0KyrisIMAO43ZCQXaHaBH8AkP/Jg9G9jBBkXoR210bN0/rn
3i+q32xzJkgRSGjIjYxwQdXde9M2oFlv9S6xVbzhSzePj8WH4oL0I1rU4Efr7aH7SQZbLX3Ig8Xe
H4ZmFsreteoyCTWK/AMEyJIq3fbpMwwiORkjZ6Oz2HU072ZxnFHbysbXPkYJodX2lSgBWsPpBdHp
W1lYFrYOI/BwUVvcNMYAfy+iWAPQk6RrfUWG3fL8HEEjcX1FOTVJgwWqm9NU6bmGFaUl6/za+8Pm
52LXT53fb9aH4iQMLFodD+t2yCBcfi5yPLyUCvwt1Za13qoN4yBPg7c+HOc+ZSHro26OOiAMiE7o
/7RoDKu+4jVcEjqnlmbI9AK6uWBQup5SJYWxOgXwjIZTecMGfP4tWGMn81fk8k4/77voZr0Zb6wr
vOXNKr5E8fSeleqj3DfwjxL3khIeCchkZQA8as+5YzjXqMzkQEPcZoLRologaBtVOxfGKSbv6wvG
KdahLPfXL0s7cMkhYENj6eLBMhBSVhSK2bzCsdilZXIw1JcfpZPC+qXiBXJOZiLTab+Z1mqcSNKJ
Iy1t0ddZBp/z+UKdzqk0XPnKvTg4dxULQzfAiGyB8w4gOD844kvg937ptx75Vh5mp0OWQHgQKc4S
soj0NA9Af4uxhJM0WYMe2UKY+iJkDteXkRMsFZpx3kxkokAZPBZw7irAvtC3tgJ9S8Sf7TDyQhdn
yViMeS9DijKvUJHPtsXT4uj78tlwlE8/xP9KFJwTnVmo+ViLw5KIlKNSkr1Sltu4fZDixjEg/64b
pl1KM+cTP9dk5UJgIebL0ORy28TxpYbqNIoo0WSb+rU0y6savo1BcZigplvrNby1F6Rd5Vls8k1f
99/QmnWgjbRBvDoOYfpYKaFmjSHuY7UGuWAJbSHZFmDNkDbeSVDbjQieGA0QsPJJJzAox8uDgGma
Q0s0DyML5nVep5s/o67WrW5pr6I0IYNfGgG/CkIFKuHk7bwqjcLEuTktNRInn/WL8Dr/KB+aJ81e
NuoJuhO+toey0WjlHu+Fwomun4p8N7u3EgVNy00U7fV2N8Wml9L05U2qM1vMfouzCjJs92ehVWHC
niJUWVUTWiVdTMeMYB4Anu3Irffydi8T4DRTy0ldmtElIZoFrLc1t6AxRaGlKeazuuyK4GM9EPBu
RpXWR2/mMisIRKoLmB0hpKIu6S6b2EcVyIYzk0eQDPJuRk5IVRnkW96DVISKZ3whKdLiAb6+aeev
fxMnh1GZ4KaSJFDSFqXlakZNKY5t3VRtOLLaUv1Ry+/rg/FKeKyRfS7A6lUM8FqevlHCQuqWz6kv
oLA0/OJLH3CuB5XO7s1qdaDER5OEbVh1uymNvHGunWrhSVLzRqF/vxlFGdUlK6Uc3ZwSto8hqnZ4
L7by8/rMce4glYkdZZqreRfR+hh505cIRsv5djB1T4Iqx/pIvO9h8iKTlMtQSujXauGxDKNjEz5B
9mO7PgjvlakyISIUs1iCbDmtfsnfJCfzovM8opsfPwFgb7UFBMeig3JdH5U3iUzA6BfTEHoqHh6n
wHLW7yVxBTTIYOCyPg7vOcuaQBly3IpViUgfHA2oRtFivOyXT2TDM6ThnF7W+GlQxrCVdLx1ZrxH
gX8Ho/Q6IMvUiLoRgoaTCHGuEtas3pxiXeroA4T44abwhv3otVu+9iLvo2iWdHuizAa3E4zcLlP8
TMbpYdaU71KobONU9NUo/rW+WJz9rjFRolGmejYL5FyhkTkaYEaj8KBpPHoo567S6K+4+aZEKKNy
gRz2WdcWbxbEbdv+SAsIhcaLIyzgZRU85BZvsZiIkYxKMSZjYp6jRobuyOvQSMBnm9Y0kx0g75Gt
V8VwMMLxAbIPnj5/zwbRKaD8k4xXoZA3YxdfM3F6b3pYDoiVHHvr8867CzQm0IxCUsayjruAtnNg
4+6BLfuZCjU+rIPf1kfj3KQaE286LYSte474GWiqlcOPIkkK3qnnzTj9+80ad1MCJOS/GieSB2b3
4uQPnyRKz3AmcBuiTeKOG/P3CMkO7iOaF1FZb+5ogQlUkAJf1nmzPbuFgxWjpe96m1Z4aUZu6LS7
mscl57xYdCZDiQdDnBLl85FJmeQwUbuQLWW7yWhPla8xJ4HgHNZPu5ObKZ6h/1l3Mw5rD9EaSf+A
bjNwr7zaN28UJgCN0Dmf9ASjVHpgKd1sZcFllGXORcsrVOlM5KnLWldLY6B4ZVgqH6AD5ci+BE4b
X2CUszV1JvyUWTKPcoGzlmzrk7RvUDoCfeLItRLmhG6dCTplEPfQXkLpqBM0t0i0Fn20Kj4JiwKf
AAASln1UN3siPinTjzB8kVrtFAnitWkNv01aq6062QqLOrL+6PTrTKjpRCnSahV1/UB5a9XRWiRe
2ZY3wUx80UZdDUYlQHxfLiZMZ+A+646yJXYgu40TBKWeaoWDReG9J3Um3kziWEaBjm161HsremqA
yECJR7aM3jWPI6hiZGMCYNrByIwzn7ytazAPIXUylEyApxjEDsoTrQ/2XnEi6K/x+9GfafpKxYAl
ObdapwrZv1vDpkd9/uJdaxePkQcXvundeJPA67bq57C2snf1kAm2mlu9N7mGF7kBpFZjODvPeyo9
3m+MY7+fLcikwPwhdYRLjaAMvSlntAEhOBbH5RieAVKE6xXnUfzZMFv7DvLX62EyJlMVRzBZJ6ht
Rt8E9LKe01/Le3HOQLGDszn9wdUDrIJm2lgojhoKg2dej4uTAxtMbAtVAbqiNQry6vAYwawoUhM7
QydjSjhXA6+zYjDhTU/MtBILJMHJlpK+tdmPMxc07BJKaadhN7mQ5FCs9pFyuHIveaZ8LrG1mwle
57yv5p0VFn0d5skyiTNNlCFkAIKPD80tX1bQc0+Fo1Auz1O5bBKoI9o9/pAU6YaYMIfqwvZNMMgh
MfKdlv8hYM1gomXXVmE3Qgf50sHgfdQ2vcEJEZ+9jrU9xwS+aSxmWV/QR21axGP5ZzKbzhI+Zwsc
3XT9qSHysYVyvZOb5U5AeuRGsmiLc+nManqO9HyXmOMhkGo7VFLA96Div3SQjtQdMdYgFqNne9WI
/ULMf2apYlp5QJyY1IeyUU61O+d49kBH8k+DDxNrhyRIDSgiUBWZ0YU4FiS5+rdyC2Fu2IL4f3Rz
sHZLUySY2gLpvgsR0RKsXuqFV8TmJW4s5ruIgaBv8oH2qwy/uaib2g9ANic/Kd4l9cZNxdUb5+0L
Fvo9xElFJIVElynLIQCeQNRuCDwZ/12r4NVnOvzhJCuEYKKAp3LZJd+XVt+kZn7sl/FZMWEctiyu
Jn9M+ZOavKZT7yjkA0ov710g7OW+PZHYeI86iIYYD8WobGZ4CZHjrHWjJRAp4uxzTtphMqE1y5Z0
mMUaaWFdncQO2S70KKPuIDYp+INcTQL6z62cKpYHnkfQLu4qtHUUf1xs4oa7sYKsBMUL507h56/r
e5Du57XhmEAKt1VwEeBZDMGFxdMT3dGDyKrz2QtU8RxGyrkw51/rQ97Xiv1qi5tMwkjCFmahKp76
aKKWFn2f1XZuU1x0Bwd0aDNSVsI3CfbgNaB+8sf68LxwzRLEpdKYl8LEEae9K7gSZJ4JxB/FwMU2
zfxtzQBzJrNH3mmkc7k212zAhL1sTaYRwEmxsOTxJUMDgfNtvN3DhK9A1tU0gisj3r3lqfdzX3lc
7AaUgRhdQF7d4T7MTJaJAloArMVUZiFFZU6EroFmAU5f7uvwJ1FsMQWTpcRqKs2udYg3PLRPBHIw
/Ubecj72LmL4ZnjmilOmIYurIEwuEkErUFatINOtWoN1Ha76RRqsuhq8TAStWubkW/f30M3QzFL2
wSzofRwn2EOyJx2i0JFRVuzhbW8CyIFuC/zJHuX/1dpeuRmZWeFZhP+10ih4io8SdCLeqkWyFlBf
liV0odDNAQnd3bI3ozHPgB5KleEslVTUQLaDJrQX3eTs2fu569cYbEGzSGJFDPs0ulSDsW0kye1r
z5R2SnOqUuUQwFgpq0UTPFPyPkizV8+pH2qFO0ATYMgFS69mO80kS00GryfhU7ssT7kQu4LBE6e5
/zK5+aVMQaIbu6rvFyKce6jxpupro39MopJtoxRodVhcDRV0O8Crind9JREO4pEepr9Fj5vB6dG/
KU8Mhh5UU0NAvZt1S4rfDISuUG9szqG6+9i8GYbJ4Ts5yCMiYBgKccxhfoBqT+kXZ3OfOLnduNkJ
2CFhh/n/Ne//p57UzeDMbZQ0wkTyAtD8pPw+9B+SxmMZ3H2h3AzARCyil8mgt0BALdA4XtQMVj+t
FUuvGjqz6xPJWy4mOBVln5RKqVK4n+xFCPZF4ufzdX0QzvFky5yCosWqMmK+hO6hmwPLhMDi+gif
IKq1bcfEG1VWtUbtA+NMUL4e4E9hLMjix3x2tBq+i0U8fAxGf85UaZf14XbKAqcPjxUudr1pHUMF
fjTFFA+LpymjK0eCL+rdYYDXj5RBIlqOPiAO41YAWRiwkpfQZVAfDOBBy7yAzBRcb9e/hzdjTECb
pkUpTVNCLcXMrbKEIFL6bX2Eu/ni1xZja6VCm5lxHWCLGd1zGT7Vdeuq8bc+OWiazPkYzm5mC6S1
WQmFDt1LeFm814sHz0urDV+E8GX9i3hxj62MmjkMJgYJ1QVaTBxgjU7JOdGGuhbxpA8466Mz4Qf6
Zl1H4JR0afXB6nXDrrTe4XwO3bIrW5qtjeat2cSijKMJmXMbn/MM75z6qAgAH7eO6ZcOTZaKyQIL
V+FmLbzrji2X5oIutVKCCzzZar/L/DNbMq+gVHriGw6FjW7/AbTSc2KrlvA4fI+5yqX34dc3W5SJ
TfCRNiuzMAy8MbJvFI9KHcjguBnb5Kz9DKxP0NgF9rScYMJbXCZrMlu1DYwS4arsoesPMR7QIGSe
lvD93s/N1zERKxEnRc9ypIV9eaoXPDAKfFl4hPujM2u1q2aNO4CxXlaJV5a5XeYlb4PxQgATZNpI
QaKQRQlk+tDLbNw6eooauBwbTgd09bJY0Wwj4CWqpU/byudVyu9Xx75mgK2gRmYrijJyoEtrdF6o
jA8zFJ5hfSl/D4drOam2qYVwp3hWYO+sRSgOQuiubcGj1EF51wANbvSXTjzH5XxIxnm2SJT5OYwN
CvGq1u/wdOfsC96GZMuwsHlKYm1B83xBATPetMfuFe4u2qV87qwO4oaQK/bTs5pYo84JoZxr2iB/
zaoExczAmEXy2XTxrgpSd1SjQ9eMvC3BCdVsabRcsj6tZtgZtu7klNd0E7slTEgtmA4BNSnZ4pP2
Hj0knNoF7yywdVKxrdRUy+DoLWwmTwd1Xbl0oJDDhxTyVjwVBU7qyNZBG1EaQgilG0CkAukOaPR/
18LnTSUTvQbVEEhb4HxPwo8Q2KUCSlFN9yyNI2db8gZiwpVAikCua9wTcvAcwfUj1WFFoaPxMgWc
XXgf/HVzYpmY1YQADBc9IgbFlVeXGXZSHuS5EC1i6VGEFAV3sbhDMkFKTcG3TZeF3kPVk+gCyg7x
idmjnFh0COAYyzkCnODPliJDUVcBjcS9V5WSlYd74DE5s8g5y2zhEXiVZlhEjCAqtStDfHKeTCdG
TFvPH+5+iC5BE1cxdZOwhHSjC4O4UZPkEguPYfNdBYdwfYC733EzABOTEvjAVFVUJ5eoLb1IMe1A
0P1mqjjfcb84fDMOk2t1xVhDVrtMLnUcAQ4bWFWJlGOEHNAMKya5OnWVKjgdQd8tAykIXiRSeYUJ
zaFX497SIUbL+fD7mPabX0Sn/uaNm41jM3ShBOviM3XGqNBFsmGCY15NO4XAuRSDoClslVMSWyLa
cJwJuV+YvBmeLszN8KEgw5VVVGiQpl6/mTNsdFoYLCzF6X4TdPUKP7GFDTl1jshVwODtKyauGVk0
q3BBSi6lmp2UXrxKQc35Qt7OYiJaHAQRykcoW/WQ10i0wquS7ZRq/vr+vX/r3MwjG806okjyNMNZ
ZYBFcFDZQoM20PxQwK4pVB1dgBZGR/ax+qsfLpHAa33xvpKJbKkxRbk24YAawqED60gj+SYWr3/2
kSxjXMfLK0sGhOzsALFnC8Z41It69BQP8Y2PwblP3v6a1M9H2s3m7CII3AtQ+77IZ/nn7GJ7HkZU
q53uMd4Fb+WIziO0fKDZtgcv/9ih08ml9t7P025+AxOZpH7MhiQfaNkT3bHqvBxMLyht0uIVAxNd
W/Ta/PvyHRr+/Am4m1TfjM1EK2VWOhP82+RCEskVRFg2NrrbQf3DnCRYZXEku+7e/TejMZGI1HKP
TjakwsxFgYR5tg1ykAByaWui7Li+k+6mTTdDMVFHkrRqbmdEncHr8Lb+N/WKZzvEmz8mvKCvuUSp
hvASIL7qql/mXlxQ6EzgJELD+ab7KNWbj2IjDd6YE2mpGm6bWaKY2LMwb6S+RaP3jYSxNUvGMVQ7
5FI8L4W7r/ubkZngE5VRqChjlVw0RXPEQT+Z8Jauo95SM9mTRxnuWZG7voL32wE3YzIRZ6lQIzfi
PvlktRWXFppNObTZlx1NtTPIKkeAHXIFvTgrytLDq3aZFRBUqA695lO3v8WKXeOCU+EiX7CAMIA+
FXjFnJ4A52iwHPFJrRVxrLGR2vFHkM3bsFW3WQPjVJXzeuENxEQbGPIBXKViD/XGcBIgRiPq79Es
nHSY5XEWkAaPv5WEvhaQ5YSPbdeLatMml/CH5E2PGUrdVPcGhGEwdf8LjS9eqvH5hL+J5mVYFklr
qhRnEJ9gU23sRBPsvWGfPVLhudEZToBRSC/1k7JBQ/yoP61/MW9umaCTVFI5oJ+RXDpjccIN7KZc
0NA2lG3+ZwMxYafopEGFHgWS2U5wcThhIJNbce4mAQeUzLn1WZr3kCmKmGXYlkshPAqlaelIXM0l
4QzDO3RMeAGYhQSpimEyeDkSo4Bx4TVM0bIu37RZ5YVR3r5kAovWF3naJriG2t/aDubEyCy8DnCA
kUAIdt7yWUG8jcmyt2toZEay/tnZHN0ksWB06SowRzCg89i9Zqhh0a6u/mMedsPgxGC9+LwuEC+c
ssTuORSTHqZWSFN3xTaDcfRGOFWb+Qz650u/bWyyF5zoGCy82easLcvuJpUJq9IY4wbH4ZD+oElW
O1m9YunX+Rw+Zadov9QWCQAO4NVOOOeRpXsncioHhopsUk2/qxr0AhJiQSeiHHl9qftN+69QxzK9
5aUbjDDNkktVDZYu68dQTt02TY9hHgKiMy/fiBapth6aii0X9bMgPYnwbw3Fn00euESEp4qQ6qYT
Bmnm1Wo6WGiK/l4PGpyzzLLEw1FtZSFAOFbl34EhuILWeA2sY9dH4c05E5qCVCBDBX05dFQDR0Ne
J5ivaoa6bJxxgiAvcWYJ4XI9S/KsoCLbwKXWKn90MF2Qcmt68HucJuFBcrMH08n3vA4R9ygx4SqS
taQHvRjFMlj7dec534TNlSJeGqAUtNZRIosIjhJ4+ZnXyuHVF1iSeAtzHshmIz+hNU+wUa3YyjWb
mrJ1P0I7sjZJbaWvf7SmLFGc4A2NwIzrRq/fKrnftZN5qkS3Js/r43Ae6yw9PKiVtFZhAXzpNcUi
hQHBbGG7PsT9Q6AoOlGgjaxqTOyvJtkAeA+PLUH+1czoYWinfuGJm94Pef8ZhO1Wwv61GWIRg6DJ
56DsZBd9akFosIiAdI5f1r/o/oH7GozBT5RE1sMpBhoRNox2CY2bLix2ZRG4Yf4/1W7hK/L/k8e2
LKGdnhptQF+qwuzMQuvGOsqamrqRB84y3S+k3gxF7/CbVC6ASHmqz4B1UW0CutGlfe6nNmVBFA98
5un9nff1ZfTvN8M1epNMSSmh59+C0q3spjx11pfpH6LV1xB0Z94MIaZV0PdgeEG3ZnSNqoXNDtUt
XWwzssun/qmCBrPmlk7k8j/vH2qAX4MzUbkpp1JterrtN71r+MFuuCQ/wz3V2uq95kcdWPUHGpSo
UHMBZZ/6Q39/BnyNTU/LzYePed0pAVxGLlGwM5HUpaH6gB7ARtFeZWVvtkAoCmAmQhyT5Fc43MJ9
LbamYLCjvNxIgeJocC6VCnM/wZa8yaPOl7p6ZwjLBb20Xd/PTpyJbjW/zdG1yL4FjegkovnNMJQN
TK8edVncmKm5FbMkAqgL7uXJYHWi5lRKbPfR76GeHwmMqANNdNJedIumPOSzupXk1kolSMr3sR3k
s7v0ArqeCkojc/w8da9tsRl74dFU90Ve7rF/7HrUXeDnQQ18M8zJqbtXZYRleHCNEjcLnoP4Z9p4
0ACzClmHchH4mN05rJB/gktjbKvoCerpdoO0IAYXp8KalOlBSE9t+w5ZNmuZZUhU9lYGMS3S29mi
wTTGh8CvpcmwGmkgfYTKgworA22fVN/kYWOI55T8zMQLthYspKwy62xZyKyue03DQ9QcQwMwMDiU
NB99aAGS5qZz51bDe6sc6+C1M9+15AM8VbsDLYhIhZ1C5FDkHQxORNaZy9TUgaYuBRosz3IxPpsQ
cp+X3+uH7z4+4CacMGE/I9Do0NUFynY/0JW8TB9D4unVRtrDOv29/0aB2wTqAM/Dd/GpvoyP1WQF
J8Fb/xV3g4yh6FChNWWisTCMLA1zo5Yg7KAugAMvj8R4WB/g7lVwMwATxbQuTqSk1vCV/SHMXgao
912RA3MyvPux+WYYJpI1UQ91TcRLPLNHd1k8aP6r+2lD+TBDfOx8fvzizRwTvrIFtLspnxE7lWmn
j/k2MTkvUN7UMUEqgq19MFZGeCGgKUmHVBM39Qx/aKXx19eI9ynMdm/jVK6lQQfhLlfRZe2RH/P4
Fp8qE3+LuDcLxOz2tFgEcdbBgUhNyKCKUX3I0IVyRvFbov5W0scYqLYm2BHS2m0QHoe6fpR0KLil
bg+sWBedogb+PQK6GZHpjNFZbNtD1If+EMZuVsASLlPi2h+lzBmLyqqjAjKrsx2XiaU0g6+k0aYi
g+KGE95buQJhdw0KFdLkFWpuC7rxf6Rd13IcubL8oo5ob17bjSU5dKLElw6R0rb3Hl9/E9SN5Qg7
mjqx+8wIYoAGEoWqrEw8dX4Mmeqp+YLWlZe4ukExHf0LzNlUMxLfSwb2oOw2SRoYE8VN+BAmvbI4
Io9jbPPCmTWZ38O2gejFjbcazAktT7uvd1oJUkTlkVlF4quLXAy5HWcG9y3UGR6Xr/33BAWwabvs
u232HeSkI53Yv4iqn1tApGB0jV4m6CHFhZ83Xjo8r0vI8tK/vpcvxrlngwhB2jLqK6AbeJPPmitF
KFYgzl00eJwvd8s0/Df4FGkXY2FHUVXxDxfdLAZINhI1H34urm0NAdgGuGZJY4sRuIGfcog3xkZF
UERpQCiXuURnCyfgGdM6s2RqBC/ztLmdFkhW9nfNJEMD5ykGncVCebrsDjJeDBHU7a3UjeImzBwD
HQF/KcgVwOliU3dhNc8n2VS9nsGqMZfDyWpBfjL2efsmWwejUW9hz+5VkrxVpDCO76b5Lq63zJi9
IYK6qr2r9TRcSuOuUyBaW1Sh3vU7O+790c5CM39i42YuF9fsK/RwyL6+jl6cmJ4D2vpsJvDn3vbR
Y6mkoS0h46qguePEYL6jxz+XEdXITAtk+XlV629R2d2aCEL0pz7fy7XsGuOP2QgMs/JWTT6W0a0G
encdb5cyRB7ajDs3b3Rghe7m6LQb28WVNNOLbNN1sse5q9yh3iSoeIxd6klt5qtmeSyq+2FKkTh5
TvpHdRoPzexrBj6grvuOXbkG9KgyG5s0/m7ozU6BitTEHuqkhwqZ5lfj8+o4oZJGqPnpt5ZVIHHc
GT+THK3eReexef0SrQPMg4YbTYLvYvFDszdzTNxDH4pE1/agcBFZ2QQdSZM3B0ygi+AHmhDXXPN1
k+iWm1d65SdlwYJkZE8TlKHqoXoqq+XJydu9LpvbWD5YabSNNMdbM/V1rBDQ9SBTtGu3abPEr2bg
/rpr1MfWiHxd/lYm5a4DHSBKYcLVzdtJOyb9TavtIHtRZIdVearRcpEXO9ksXdVAoqErvX4+OUn+
1MpId8jVvpKhT9WcFiPz2yUh0jzUoRQuTKiydwmDVANEFOMtr+TxarBKeqtcrq+fnUnh0qzYEsdr
j3EGXwkTdhh+8NdRi0zSqJ6Gzb9S+focTmTu2Ali3inHcAt4XQUasvMdQ/83mS8iMFrk70QjHDQ7
vnzzfg6U47jpn+t9dbcc9N3ijcfmgd20ttu/UH1M1Ljq768+KUUrRSvhubswy89zNPr1UEbtvuX1
TokJmRsieBPb++IRWVNTUpFiNrXUlRr2o5DvtPQ4Do/XLzziGhdNZCK7W9D+i1vVap/S+ak0nq//
f2oiwgXE5EGRjcFJT3UPL4AaLTFgBFQdsuUm0fhyOYd5tv+EK0hS174aMpkro8lefcvw/oQfjuXB
7TfIQ+mUHTqv8ijVBSIsEf1cjWxexgVCNSe1BBU12a1Kgrabn9dXkfpKAmKAJgxXPv5aUGCWjvxY
sCzUFU7NQwCLLi0tw6oU1MMH46C0qE1DsWyt/tN2+4dpawzkNvue4QyhC64c9rnzen2lLudmbFtV
TM1E+ULMuLJBycuKB8PFUQFHWPsaPduvXHw036M6VO1skMl3Q6DAeJJnppLnZG99N/Z1uB7ql+u/
5Q/Pys/fIiBGJEWD6TBsfg7AklvuDdmVPMuzXbgoP0uZS0HwZYj6HFAIX7OErXYyOfkpbedwhhDc
YBxhke6XeMCsK3Gx/+HAfY7Gd+1ZGsyErjLMFwFS8EnInuN682FCBVqBsWd96JQBStMQ7AWF+N8d
us+RBVQZpLZsewXzjAvog1fz/ZCwzaqw4PoH/ENU+zkOX++zGVoQr43HJk1ONTM3PVxNFrP2GhT7
1uWuWDaydJsXmpvBb3KNLL83YndeNlHNAsmBOKOUSS7r1j1qs65Wgfy02hvNgWooVIVXr0EX6vWf
e7lmd7b3BZiIZKsv5iYt0FBQnODe3iKobN1xBOkKwWuAwDH2pXVvv4F5ld2njyisUA4pl2Hkc8UE
GJl7LZvbLkVCPb6r458NOpvAyCDmyQsA/4wo/x5E1MBcoyiN6iUGcXBj7nnSuQnkMHL/lzwNcaI+
EhNnO2CUYaOo6FATkpLnxvkpgYvUtzC0gia1kVO+9Zdh/nNeAl7AIQvCjQbwwhoeO/aW5BYReVJH
VhS/bIbE7A0ZfA77Jr9FvWsJeJGP3SffjQaJewV2EbCYYTOU2YiPRs1NAIueKxOZTpacEngKrk+D
QmUkqAEETOi4Z6E88Kk1dqjYTtDOM7F8/Pxc23dChDFZ5VibCriF0oiOMOUdpdot+ncgQnEq2U9L
7n8QG/1y9PS5IQT8yXqrM5URPQzc/zE+wPsxdyOfbVJoOZrQXW9fpJOyIwalFlJAEYst4wrOERfN
KbFHQNncTXvTL2C4WofpXeSRst18X19bVwE0ZLtRu8mOIAgEmw2ok4dP5tPsH/8X7SECn8Qu8mzI
et4ZkiPMKTwIVx4mFAng7UDslD/k5P7+cqIqplWlqlJHCEOq2o2RmdDgYBQHS+waN9Ymhqq1qx/z
f6kx9HkDiPKYVRIVK5MSvmEK1a3Rqfe9CDnhGE3wX+R32HAVEJ5CJphQWrpcCzwbWIg8WpaC8GcB
urIdO6IglH0db8pnHTp80o2xj9wqUA92E3TPlO4KdemJ4pkJWFWNwyHtY8oo79yurTu9cUlrFnSb
+aAeuy8MVkYgOd6kL9cPC3FWRE1Nq9RzO+pR3x8y2IBNL5FFkBsvN9WeLayAOaO5Vk0Xo86T7aLV
1bbLAckKn3lxhvuOkhoit60AOP2cdtCpw0nkPBA4LR9SqOqcUlwNeihvIVkOZWaKx0WAnKiL2cWJ
MZZ48J5S9clWb6So2UHwd6jWzfVv9Yd8yOeZFGBmTuwuy2ZM7peRdOKlkDscXGujBcme4lETO0Nk
TEhLDe4kf8Hr6QrJj9CUdQJjLlP9P7eG2NdtzgUM96a4OFXH9raqwkpxtUONBOP9ut5rb7xnEN3C
vtI/67I/Pqpv+gRJN+rzUXtG5FCgRdhRjQIvR/1G0yDtMt6PN9wPNkOTvmvtY3TCHagWYWLPiIXH
JZGXys5x6McEAg2r7s3aQ6WP7qQSB5yKmMQucMNC9kLj7+LiWKnucFyOERTjnoeD5SGufgeerk/9
Y0I6tFKPR7EBvGpgwbMw3P28iYK/rIbIV79pH34rOIgtnpLUg+5CfKOiv84yYaygKY5IJcoXixVp
vOSn7NgcIwNpvOakQdbDCsb36Nj6Fdw+b+3Q5KhaUjfIhZv5fHDxwOhLoscDf7jzbmj5WXaCzNda
COW0vhwqgdK65nSKH8ntyyFNCD5+G1dgG1myWZeObOUY98YI5cWLl6B/LlsEWrg0A82rB88xbtOQ
HppYb/HkjGgclbu2KgBIINF+6+9RbOpvloMTu5ZXo9RtbrvX8jG5d75RB4habeG+1jsHpcxVz0/M
+CvOBmgRf12kh+uA+2EUdW1pOUaePZ7mCXnMcpLzD6/W+UGFZ6QPPQ2N+eNzBimel6HbGAak5rhB
qObZL+BuwgnK7jZDftAP9ejqh/QufoxuDSrIvQAgv3114bWwyF09GY3OTxdy4159jy4l8LEmsPk1
LzmUkO1MIYkZXF+RS2jy27DCbd6UUTej5vPrCkI9qPLn53qz3DsP2j2D7O5aufKLmXn/4nH027jC
vZ7bmp7ZhpafpDn3KgXq8zIxNWpDCa+GTh3LJsnM/KTZMOqz5g0A2ndW6hlJfTfhDofMHIxwxgIp
DhuSbMMQgMAHEUjmTvXb9W9F4IJYVbchsTfpMXJMmfE+2e+64UAjGCItfeTm6bfrY10KTc6/j1hN
H5Mh6rjex8lw7XsFkfs+DiBtIL+z732CFj2Sw8bX6crRFKvpzdQuU5QpmB0KwwM0J9QQoqjl4vUG
PA6jpy6AsbSvQz8cdnvwx8hvaRknYsuIYgdFHDMz6ia8xdhdpd/1yyF1noiF5Th2bZ4CBNWjnaiK
BHT/ELj2Nb955BqCK24U9kxrG1zKGP72IfmczyCv15TajBfgir7pdsNpeqzuIN+gvJRsz9Fl9FF0
tl019WU43kGBffCb3SF9LF4pY7gL8edvP0RAmi5eDV0vcbeM9kHWHhXYZl5f2kuO4L+NIGBKOVqx
mq5zfmoD5b08DCC15ts1gPIbN456rcJy0/pgNfRwDX6Hgjn8LoKRjASpeQq4Y2exss4y4uy1GN9G
1Xzsa6KkcCnA/W2iAuY0zewoigxom0LUa93xZwrGgMfFNsHsfJQkdzxQfR7E0RBrqYWtzc4i4Xj2
2gjakB50kRyUJjEzYu3ESqq2zHOaKli7QpX3o5ZtdZkS0qImwlM/Z+ehs6upNM0xP+UDiv3tz16z
NkZEBRr8v1w55WK5dB4qW+oX/gTZ1FUwj0fFh9mdvH3VGa7YODD9NSzLcIUzlz8F0/gWI9FJNz5f
epGd7xSxmrqmEDWOF/BZOdroHgTNWubO8M9GGKvs2W3xYRU+tK62NzxIR7XKGxivZEhLxJWicipb
K7PUGe+LcW1lD401RPObBuZ78fPyAD2N7It0L22ybTlC8JManRpcAJ5CSqcsZwg1oHfv2dOE9pFb
pbsBo/l1XPpQRn75OhBRu1jAoVYuizRheDg0OVKx5s8WJ/L6CETQ4QgY08ktq9iKS6S0v44ynFLs
9Gs5dd8LRLTXR6ICREfAmrXtS6OrjF9Yo+I5AJ3Ux+XFit0mmHF5pKqny678Rr/jr55UVZYFPX3Z
dsphjlQE6854siaIJCfdayz5xASvhlUYRnhuqXoGFz0zRZyYS7sMzndupKZ3eZLtGzb4klaCdF4E
llnuY1SpbLC6UW6Jxp1dJdtZy0HdinYpVbW69Nj+PLj4VQJMmVKSz5WEEzN73ZH53G2+9Oyjjpw3
XI5P/yI59Ntwwusrzgqj7GdcnVEaB9H4mKKkeH2drx4KTIj//Qx3izSbky4CIvKqZR+DtJ8TD3Zq
v/C/n42gT3Gd2ylekNN6YLGxLYenIVLD69O4fh4wDwFNzCWNLdYhJWE8dkcU+2I3a9w8+NXeasOn
pPSLW0jxhc2/KPb89o0EWDEMfdHbGCtYZp2L2NzvMNakTq6qD15ZSH5RU9SmqziDyQo4I2WNzaYV
gQbLwEcw4BZsNZvMmLYVTPGuLyy1PwSc6dUeTZuwRzgxGSoLuuGCSUF8O2KDiMonKuImJZMQ3ldJ
6SrGXTojPzl9uz6PS31A55/pI39+tg2b1SyN1LTSk/No/gUd0AKOQxaK3WhSD9Nds+WqafC02ESe
9nR9aGIJP950ZyPn4yrHWgaohohn070o5uN/+/8CSNRaOqtSayO+lvHEtd+19vn6ANfDFShUCSCh
TSrLKgOo5xgPq9X7/dh4sy5v9PK7U3ZPyjygYtUdLMOG62N3N5nQioBPhz6uJ5iGfWflfF/hlWop
HexsfmSFfq/Y1O1+qT30tw8s4IxVG46Ge4J3ebP3/ovuFXigOl56VHctOBYbOMz4CqFdQW1dAXWc
qtVje8CnXZRTnH/ppNtOJ74uNYQAL3VeFemQYIhRg529qUJNf9mPERW6XFJY+W35BExJdARekcVV
jpx4b6M/wlKKrcTwAC6U0K7LE6T/Noom+4uu/Lc76KNyd3ZA1j4fM7gA5vAWWb1O2WYmNcL1pxn8
L4SgZVAWOa4VyFCntt679tqF6Ah3WzRpL2gjM+avOTguTelATMpwGwO6/emc525Xvfc55TPPIfOP
jxD8FiGyiZfIsBleUKcVtF5tO2y1Tb/L9lQOkdg4H41hZ6uK+3BumYFLohryXSO/MUcKNKiKX8eG
6xkpzEZAn7SVLPhxYJhk1+xKqFDaRwbiGrJBeDhRb4ZL5ePzXfqRVjmbVJLJTlfXH2kacxNVm+ZU
+My1ggadOVHQf+VWUusWrYqLTufC+FSufTgBYXSjVtsEds0o8Zh/ZU9GCAs5vzyOkFbYDmCvUbMl
rvkPCuPZZIdUi9RkqouTJB8nNDDmqK2OjRtplMYtNZCAMWWcSknNExdFCdN1Zr+b1b0Uh3WO5khi
u1C7UoCZmPd+GA5eD7x6s5hB/8pZB9rG2He3y21/p7XuSuZ+qAvsowBxtpKmWSS1PSBGW0IlNI7z
Tfoa7cDCWw7SW77nUmM2bLf8MsSb6UO8cAdP1831qROLLCqhMHtI+nKCUMYEGRLV2joVOlOgKzPY
2f31kYg1FvVOTLXT5tLEIekreKp1X6ZB98vy6/VBqOkILyG9Rpv6WoEgs0SlO+ATjrOnJu2OIv0Q
0ZOoZBL3tjypMAU8KWxCknnTypS+MbVcQnSTyatm2x3ip35WvVqrNrH+DFtcAiipeQjgMStOqdjQ
NzmhMVtDM7OOyuH1L0KBo8Y/2dkuHxBIt2hKw0SC+MEI9aC6G9E6BOrCGjp7+Whv5a18iG4pag21
FQT4ACanksIDUM380QwmuhvrQGbJrnQoSR1qEQX0UJfY7pmErHlVfZsc5KRqqsWX2gzCe6dyZide
BqQ6M1Adl1MzM7cmk51EBCCqiiR106fwJ0aomm37+EltTL820KHU3qpG5zmYlJN8ub45iJUT6e5y
3WvwpkCimEGHpzFMT3dyghZAbANdQIR11GV0BhjIrxVoetVj1GfvlAHyUmZEdL384bUPsVxolliy
JurfVH0sddhzUAFD19tR3w8ooShu5kvgr0WPa+22O3RxkAnTy9/tc1hh+7XdqmnNishtCpcjr1uM
4XwcNtTz/vK3+hxG2INjOjKlkdacGxG5Q/YQqcy/vhsu7/K/RxA3YMpYqqoa8s9rBMuKvttNUh0u
dHBIjSOEugPrjHaaeXkC1XMwRPbpvr4ZtrhuXTQbbnDbzluK80+snrgNM8ZYNJk9AtL8uNjMbdhE
AO0lUTNEoZ/LJ8S8/YT1S1ckm+T9tBsnX/5pr/u+dfU8kPOgSGCR+c68yJWfOmRmm+2yTm73kyLh
UYvLF+IM7qdhBHesxCEw4/ti/qIk941FHGlqCP73syGGYlqYqdZAdrm7G6W9hTKF2Y1EZHSJu/jb
egoXVwGx/qEy0SqX7eYvaPvFBpHf5XBA5ZMq9PK76J8x/OenE+6qepmLzsywO1R5m0PxdVQSlDfs
W7Ycspq6rv6Qk/gcTQCMaFLlZi4rvv/XoOw8C14EtQlHusHlFd4pdzO2oavLFD7qAoIUkMKo4ZkO
vZQbLuQ5wB8OdlIHDbpz0s3q136xl3blFFLW5X/Isv09YbHjwmikAXIVWF5pi/fZRg1gx/mqDB++
BHNYTkiyQQHz0TkZJ4qqwNfyypcVOzDk1s7muBjAEmhP0IUK+1zdSi1oosZpzG3EpnpwHUT/UMP/
nKxw4UllFrVyhdOhb/KH+KA+660bp3u9uEXWd062BfQe8KVtPmm0BL0qi1ensWe+lYmbPlokV4tA
PrFpI9IKQ0sbVAuMOdnZ1k8zpV6k1Ib+MEA+AwSntphVyiUvO2mhHXvTo/OShdykboXclxe/69BS
/I+ILvoCRg2LogUCCycnq91CNvyo6YiIglo6AYH4lrWtHIjeDs96rkLIKAqv7xZy6UTk0RyWQwsT
WPCXdFc/9DCInJGGRqUX7ADf2eNckDx/6qYyBAAatN4uejblp7lz7Y18D9UaPw8UxUOkBMIm5/uX
O2mjv8nHZg8HauKIUMhuCECkrI7cJTKo1JzuX99HSMhySs3yTCvl/CHH9/dxFFs2JFtf87RpMFew
JKEN5cGHiWeAF2T5k0P1Wj1Tx+FyxPs5ohDe9KOV6W2Uod5bdG6Z6f48jO6aZd5ULF+ubx9ig5oC
1tgw+zCLFdntNP7aDVBZhCbB9RGIm9EUghpraO2mSNvi1HX3VgSFiKEP01x347bypJny6KHmw/9+
DiSOptslL8anTeZGzbNt/rg+nT+8hj8/jhC79HNSjn2Lq4jLzbb75kfzCCmRaavuZt7fAtXX7L6D
xAGI/TtiaOIqMgU0KXOWFHGN2jWnd1ihgTM379r2OX/m7jwsGDblcKjyAzp7bcu1HygFgj8kZT/n
LmCNLllV3Frdrx/A/bjqZ+6Ca3EzMpKeTH1KAWM0e+prc2XIHjagy6RoJl2JhBZ5tAUYqTQoG9g9
Dpq+MULTROfXtI03C9pNDC96g+l061LWjnx7XAknRJp5tCRD1TAsoSrPfmLaIdo7vSWTNtf3CjWM
ACGdlY5TYnJaWv2+9rIvr1XQkKaol5qfziNskUGuy7HkVHxHcmxs3cQrX1WQ02ADfSMFRrDsOUdt
+lmqID3BEoW6walZCtiC6rhtOVqLCg8kdpishOWCuJSN1B1LALLYhCEXXSU3K+LeX1cA6BnWXnqw
Hvqw3MFII+xu1oOkuYsVXP+K1AYVmzAs047YsmCC8l56h8zzJrnLweUafSSVv3VeGpoPxIh8y1/b
nwLGmIqsrErz8QZlR/0neriX6Km1kLdy+a0OSaTb8bF5zdZ7u7yBRON8oD4q9QsEkDH1aZLiGAG3
vE+37U0OzSgzlA/UM5cCclEmcTBjqKFmCLO57m8yBtMjt77rw6b1jHt0IrvDpoDtvCq7JuHLTG0n
AXbWRnMGiEOCHAPlOLaB8F9gDHmgZVRZhIBQkUOeMmnR5YhHuPpxtaZwTiiaL/UyE5nj6KhO7SXF
0eAaE803sGOSPBxfmzukY47y13Y376olSOGDAtYz6cRLBBcijTxRktUqGiScsriC+FzkJtVfrQPK
au7GOsFW/QNJ6+/b7x988SZtx2b+QIHFVz96JxL/F5e7e0196qagNqgoz6Y1zTJlY1+cogJGT+ji
bb71rzBjH95kDe98xSs1l30HzeRbR+YKCWS1+d/P4ii1GI1Zi7GwwySFKKx5WvpXMyjE84hcUgFt
2qnR+tn+f2CddoXvZJ7pQ/h1xwu91Y1D9W9Q8xLAhZXttBQjTsTa3mpRv5PTyl+1mijKUNtSCF0U
+LbK+swzrdJzm/f7sjZR/0R8kQ1QH6Oaa/5QhvzcmAKeGGnN1rlGGMPjQh6W4aiP/WuhvJnRlwk8
ABltmOwZFhqRdMgbqKl/S7XneUv9EGJxRdb4qDgw7JjxUpK6J7VgPyXzAG82Sn6DenyKtHFzVaUi
cgDc2W4oPeU43DW4FQeXefD8XkCNRys02rlKmMoYu/mNalMkPq4jPJmaNLdmx+Ts5h5m8zm8SLPX
uv6asg7ePbFP3MfUaEKII+nrHEFMm4eo6XZSg3F5Wt7ifY6J8g6ZZYSzhVY/oDHxRDUBELeHyCa3
LXWZpQjBh2I96+VL4sjEMaGOv0gU74ZitqQUS8kVvLmTHRsgmeUEi6eGUFPJ/42173m86gh4E1ua
k2gOHm9l/bNV72pDIaZErZmAL7UEprbk4HN16q3iNOGQUflIcvsL4LLqfdcYvFpU/2Xf90Gy0Vx9
37tKcoQ+R5AiEdL0rnQ/fZm+Q4WRvhqoKQpoU2lmzqYS20LPIn/toZBdSAS39/oQusgFL9sUmYEC
Q9iJtU30ZRcrDvGhiFy2LhLBY03TmxQemTDzNffyTf6aP8c36485BOlmk/rRw7q1dpTvA7HjdZHo
rdcJg8G8hR3/ru67XRWmz+pTDEEwPSzD7JkillMLKaCH0oPntyrI01ktGCiTE5TTTHwrIgLURap3
OehVMvMtj9z8ffnd+Lp+Ub84h/amOazvnXSS7mNPduM76ThRVfXLZ8F2DEWxbBsNZeIzd9RnxVBB
neJ548pvbwx4BysHE0IxN1OGXCQn4uoHJMY1wyuZr0BPHqLs/46tdvY7hDvB0lmCrlD8jiU0vnJF
KFjc++UTd+WaXeqBdPGjng0mfNREsscKDgCwkBq/GjULuznfXr91OIT84xF4NgL/BWfRn7XA7E8r
kT3oYUxeatBqTUs3X5xjteawXNW2Zkm5YV6Ods/GFCNO5th9Y0NWs8c1EPvFzgq5XOjSebjZLS9P
0Qyvws8UAeLz9dlevGLPRhYuhbIzjMRq8Ryb2nubWa7aWIHNDLcs4DIwtpvro118/J2NJt4QSP9I
agEEgI+4s1R7yQKlH8W7KaoIiKP2iXBRGHId21mCuk09verz7EuWTOwTauWEq2COximfC6TotOml
TV5gyn6cB8Vd5fdEHQmcIWYjlgA7bV2izIyROKsLd5yBlmVDlKUvlxU+v41Y62Odlmltg/nom/Jh
3EhBfmx3qtv8D7aI1HQExNBZ6yhNvAIx9NnL1dIvq931jXYxGj+bjAAT86Iu9qDhELP2Xp/u5ETa
1LVDveCoUQSoQNKNFWti8l4/yDqjcym9twZXCnSE4yxYbiuYES+z+9+mJmCFYqZjIjd2dtKGzkVK
2o/l0DKa/7a7DQEXVjZIke1wVljxmlrJtsofdHX068W+YXZCyMcSsGAIsADhxGq2HEwpSuJAl3eK
VblrhH6zgSwj8K11Bd3F4h10potUHj7oRgOccbkL0Bw6UAXjFpLUI4K4SsRKnTOWUGFVMJihZ8G0
6J7dQs+8elusLiwM050c6dv1zUGcLLFeN0dmFHUlgAIVs73BrRxV0kyJGkOIO1hUxykapLmOBmxp
uK8wOyBRed/voKK/ze9in+KrEvtDLNR1BtRO1QksOHhRLeZzq6q3if401TUBs5drPJ+wIdbrKscy
68iARK5dqvtSV/adeWdJZTDaf3XaUzI+JtANUYvoqYRlblwx4jK+HJefjS8Aij4MtWKqKCmom2EH
MWMkvLLKRcGweevDjydvvEvu48fihmJSE1Amiqnh8R7PFgfMDD4ljf7WWdV21AhQoXaOAColm1js
VEiswWrgkDkHo6iIEahIyhSgJFFUCIWU+IIzBHjxGtw1OOPFSyy5QxS0x++3ReDJWzNGXyaBy9Tk
OBicxY2SXcNlN8WlJk/Dxmwtv42J7XlZ9eFsewghB9yuCwPeRvyK1kK2c176xXvKnHv2MqQw+Q5N
UNMhosM3ijLfOPM9pPpReyrbYCb5/x9n4QqSisW8rmmSeU0w34hJbmf0DDEj/GGmFVQkWY/9ROk7
dDeuN4XUwkkLVnJt3783EsT6SinOvGVxnKdmMNhrOQ5dCBeu2jVLkPebNofb3OTGNVK/y/Mcs5um
0Rc0Y9qetlTQzTX1bWUqN6rT/cXMIqiM8TXVi+9GMfzkoABHiqw2vwytc1ya9GddWTdGxqqtrkym
OzfmvSkNUA5eW82drNHvq8KrzdLXJf02Tl+c1A6qzIBlVu4mSeQ6MLdEJ5WXJrJXoFGvmppDz7QB
/0nd9GaM81knHkQQqK1MHElRYq5LqsTqVRxJ3tbRe2CW7CHzvOMpYt55h4WIbqkb63LR7XOLiUVN
O5XLmqVQPrMeV6+8nTdQPa1QEDp86B5+aCSBfUwpVVDBp6gpN4+ODW0hPENGZC9DbVt60RFdY5xW
R7vZEJG7WNEcWROpsSyB6Tw/qniBJPq8hzUT+PWTH1Euzio/99fOiRCvoZJQWoOOPJ8OTO899jLe
TDt9I986T1y2Rfeg0Rzfj9/qPkDDjLH/FYq0227T7bN95DVUWyK1rwQU1uS4LHHNQUnXlrgf3TGy
hwC8G0I9k8BDS0DiyVbgfdcjOGbrl16rQ9VWqfibRxrXllaAXBW9hqWso14rccCPOx+1gMBMkcSK
rFNbHG0pXLL4TobpixUtb9dDLWoXCWA8RtOoqrzOUSRvlpLDZxmlN7CIEnAbxr4m0IAIgcRqplPB
kzvJtOzUtg/NAEArDBcMDi/qq6/X50VdoWJVc+iYhSo4Qn8uueMcoJ9UexbcWmaXM2wjN4OmJGQ+
0BCYNmR/HrE5xaKmxMquyBiv+1WOJ2HLdD3ULKUk+I+TFB6IRm6PauKA+6U9Mkxz3CB9lnnthpNL
K9OFMJ7bec3G+dZaRJxABZliaXPVB2dS0v+Pn5kP967nX1KotZ+9UpV+4hSKtUzwd6dxSfC0krPU
NUxUaiOd2JrkhARAyRY5iaCWyRkissefwdyOLArlsA2rDal2TO0QAVeaqjE1W0l+PbrhVgVrh+Iu
Qbuh6Ra3WpCG4xt1K/KjfAVnbAFnhslZHHiLoCCsnLIKtvXT7HMTu1ZxlRJKbQ4cd+D/SGxRAt1s
AWCsNu3V1MbrkReI8kOPux++nRBUqO+oZ7FKgJlYvSySxpJbGJyADzIHWggFQXQf1ruh3hXDYc4P
cX5AddqGKme7K/ZDgoipvAfPLntFYdV+53eWtItDlSCLXCb4foYjYrlzKBRp1mHhd4LJoV+Xt0Z+
EylPDazCpnulfpJSNP21qPrCLc5WIROi9jdZjSymNRL5RAoVxcqnXLOuaw1cZ8lO9jDi1xnEdLTZ
ggXkV4iOVn/w9N4rnilxVgL5RX0tUJybtu4dTph5sYvUi+HiI0s3LKcKT8TBEkueWqQ7PTSI8PgE
fRQFwmgxfLL7hZoN/xFnr6Tc7KJiTBDUrvFXttwqSeWbLTonqHQmgXtisTOZo2UaV0ymlxpXj81d
U1AtmhTuifZDbbr0A1ppfwXo84ZXICdX570JX7oNxZuivo6AQZFRmrB8RZwjx4sLrTPPsb6a+VcC
c7hmwxWkEyWw9MgYVSvG3T9PD0U3H1bdOspR404KXnZN6WuxBh5/sU3s/uH60Nc3hiGWPZtoteae
ISpNnI0C5xQ5i8LVRJstzWhUL03SUR3dskxVs2UBWNXSiOSiwlKOe+sx2oybxJ9gEOMq3v/y2ri4
Ez9HE6V4IJDGep2zskf1Ww093ejfxKFn/19IxyVTC9pihw7lavQUM1iYX9XOwUp2mTpRNYKLF+HZ
WHxlz06vPURRsdg8S7RTpYDTwDo14DywGI8XiPeClennTYBDDctFUFCU3fVNchmFz36AELapDlNn
p/8oUgy7BDZWr/WzeVJ3bI9dAw54tpdOzrfkWSd258XTdzYu/8hnE281CEbNOd6nZv0zib41+Ra6
dy4xOb56/zh8Z4MI2Ggr5Sy3C3ZKh3ehgoa2UxpIXrpLQGloXWR4iDvt8q1/NqAQuDlqpvYNV1HK
diaaZoIhdbUQnn66OzzyLo/J07+aj/URotwn/Y6BFlqG80v9pt5G3opi5PX5U2ssBHbx/5H2XcuR
60qQX8QIOtC80raR1C03GumFIY0hQe/d129CZ/eKF9PT2Dj3WRFCAwQSharKTBMuMi1Ukc4LPJtm
sjqDfLaI4M0oGoSD0dHutdqmeEfFc+Xbo303p+kPe3m6PpXLrQ6bleUgRho0JZFbnbmPWbDmyr0i
JA+61/tGkAX5syyKkwRb57NXYLM/06pCdkyB7fmKfJQKzlxe32b5XYbUXKatji49qC3I3Mifd8qP
nAokmy5njb6my8vvdPPUZGOHncsKYeXoqsWBCW8yD+9ofUwdplvzrxruNmOyJdlMeUZgOBBm4Dvb
72sPbbp8Z0SCjOvl+HMzCIc3E3qNLKlpc8TF/T7tkYSDxESZOMa5hkhz745Y6WQnVsYXAC2vydN0
sVpA95b1gTM9I2M/geGVi40ORPuGgxyTTPY//hGTqwQ9Eyr9Rym5iI+FJ3nyv0qSb9aTQ5ySZq1i
Rzjj/YBnlKm6JP11/eixA3wFRD8xb7MtymFQmgLlmXOttztVgbUutQNrgDnxc2L2QTyLbJ4vJ/g2
c+IgxVSKfM4KhfXSW2H10nolig6gRRH4oSNfctbhoQA7pQx1B/jGsGqO/VkhZtdl7WqpF2k7EUlQ
EHTw4jxSO7fJwLrsexgBlcGwUuf6MgtwlFfeKdVSUYmhQkINSSh5hDdORj34KXjXhxEBKa+7oy5q
ucw6NowaQhMAjmksxgauHKSwCPJQ6FMjWDiNQxVqVumYMiRrf0ixtygotAwhTO6Omhyak2ce1lsx
t1w0KIcys663msSK0hrKHpbWQRBSFDiJhmB/3xwLlSJ+qRiQsRwNy5pUzM2MUedg13vOvDwU2TyI
dggHLaXZNm23Nni6z6gD5arbRqmbzveCDXIxS/J1+v4Q6ImzZpgX3LQtblrZ79z5uN7BLc2jJ1GN
VLgZ+QjF6KUkViC72uOMs7Fiv98VIfw2w+FUhurD9bkJoEzjgCWSpGmZtBZ7f2h8y5CdZo6fSphZ
LrV5ikDDMoZeEB5dfIVtVpOLW6DnVfcLC0FjMvhDsx+0YxTpLhQVrk/t8tv5ayBeLYW0BsQ+ILP5
SUBC93NQ3BI/R3apCCRPehKMJpgW3yoZFwnVihZwyAqnRrYrz0zZBlyyoH5hbHH7N4p7RSBKq4k2
DK+b0sRrKU8J3mYsLkJUWwfzrkdy2fqueqkvBpLLDQSbZeWQpJeqxY4ixA2sNyN/nR+pD7lOkLU1
tz6MPpNeL93m5fryCrBF57BlURaajhqM2IoYDi6EejR/vT6CAEt0DkuSNEXngIFtiaZB38RTfdae
aC8I9kSDcLEJ0fLZziOcbryi2zVzCntHVJGgmGgnchAC06GYKtmEOs6SHvQ49ssVRb82dcaZCN5T
ouedzuHHkqeQeEB27SwDgOHtiLg1miAbgj41Z5bcPawC1x1rE5Y968X6aGGtC+Wg3i0hoQK/iP+P
7clmdyU44zVUNEOuDL2y6Ln+vgZWWGoO9WPfOg+Doxzo03pgzBV4/yS/yM/rO0iwR/kOyiU2oKY7
II7okD7rZZA5dUETmwCt+f5JM5+Hfm5xw+Zj463wv05/DiBvK+qTWb3vrs9GBCyEC1PydugGKH6z
fH27b2IsY+EmHVRCI0e5XWBakxiiIdm/vPLteCWUUq1WeWB6j51fyXu660Ia4mYvJWyfPoSypWBA
wXHkZVEgOwHJFRX9JbaqIv/4LilPkyjl/SnYem1SHLBklWo0JQGwLKHyox6dAiWNfWE4sbxr0YGy
yw4gxe9JGySFJ4OO8U4WB4RcWDeImFWi7cOhjzZ2ZjRUQO7C7g62degtiClYeCBZxWGCSmlXroFg
E4lWmMOiJBmqXGY+ZLC3hJXzWDoV7HnkkxIqTAMAvIWg8kX1u8u0ha8riu/AVAlF+y/pkBr5jjvx
wYDRJSlRSpFgrUnCH/ULyxpUXpl5zSm5F8mLiFIVfE9mqjZ5U1YwsUJIxbSUwqFHVWt1lxvmSpK7
w0EEPQLQ43syKcTaojVmtlnxbWmcDJ2Cn9vAlvbQV4sn+KaCcJj3vi2XnpiNCeshSqcQQkp+mWm7
RoeCkg4nXIJXcewVq+SWsAvQU9sRDC/IW/CdmnGtR12FbXXGrZbvkcxHLTjxfpS/JTgKJnhvzG7+
0J0yOBmLKMMChOd7N9cqleKpLPDCkXeR/dOE9ZNgcix4ugIWvNttHhU6nXV8yP7HHKA/8zge49C+
jU6Kn/q2JwJAUYzM92Sq82y0aosZMaWzCeq6+VGH6Hq+Azs4FLGzBPjD66vEvSkldoUvZ42mS/pH
KzK9Qim8LKJe0d7nRiKAHxEQ8K2aY53LfaZgxN6LH6L7Fgzo+NCE603pJYGxV0/z7/xBe4cSwS/b
E2ZMBYEY73zbKROxagUfUzlZoRk0z9G+PZJbZlkA0gOUp5m2/b+q5X5hH2/y2cr5Ki89Bp0SOCNI
tV/TybWhlK4U4fXNKjiIfHdmRLu6tDuMJB9IMNxa+2JvBOlBKIEguEP4JkWDKIPWd9ijjZ/vK7/3
WA4xOQ2po57Me2ZcnDyLWKAXlVcgi2/qmm7qxOL5ArPUNIMeI9sN/9kgh8H1fvHHvQ2P9iSQidvu
jNP8XsZO/5Z59l4WqTpd5Jxvx2dnaZNMaYckr0qmO0weGe8DIHcLr6AkgADYyXTXD9YVAE+/wPig
J2nffeiCdP+lRd+Oz73SiznVK7kokRiYJn9MD+saFu3oX99Bl/B0Mwh/bSmdWrZLO+Rnsvwu1qRx
isgScRgv9n1uB+GKlyoTf7UKxF8telzi2MkONrzD9WCGpoSo3HURT7eDcUHzVNhlgYwKq1KgoWbX
IJtPQ3bg55AGneA1KRyNe4pbM1FLPacUyvYmympITL2gcdhjqankIJSuuXTvb+fGvuZmS9qKbOcJ
innnxS7cmpY+UQ6ZZHpyW7tL9pAQKKnaEGUntWOkRHAzirYK26+bwak6apU19vkZYv6+FIWt2gvg
7LNKzt+92/lx4XG/wvCoXmE2oakoiSpWWCiqSwsLyfPVG5lz1TqDOkT2Fqw0rx+Ei4+t7dhcnKyS
NZeRyGEvnyhsbPcfleL1N2v5UX6J67IXszjbATl8kRWjsK0EA+Y3fcBa6tRnMEHG3eja9x2ItcUJ
Te+u6HxcujK2o3KookdWCYlGoJrEWpum3GueIcKy74p7ZcqRMEC3RPkuWNpLt/BmTP6agsJT0cB8
Gv7zNhoGB91J4Fpbjghv4sxXqybo1PTOVEZnHH9XZig3j032ZLTfmgxuopGIZyQCdv42A+PXkGpi
J6g2rEEygvrr4FHYFR4JlJ3lpb+LvbY41g0yePCJRWt6XDttKOrZFH1/vgnfIE2laCuevkydSW3O
JYx3fkarzwIj5q8kWW4Lg19kEXeiC50I7pY/OvHnQTeIihJxSX5Y9Eff4pvkN1XVOlKbhXp0V8TF
3TD79fRkk31v367LPSmPVfpYGeozaUMN3ooZRUNNbR2o2TomHOLXFFVvVPwGmETRdkTXSOrYyr2+
xC5qEo6G7oNu+GhTcEhI5USYXzdpoS1HoZyqyI8lo0dp7o5T97hMKKiXsSuhCymua3/t6S7rG3Qr
9meVmo8j+ry6LHW1pkeUNfhy1/9vFyNPH8gms7YbxlXIx8SXKUSHWxHaMUS5gnYmB6h5Mia2NiC9
kxiTW+aTP4+5r3Td3Wg8LMYED9seHXq9a4zfU6qj9dFyGtPyLTS6a4nspPb3Zv24flQFGG9yAJwX
2ZAt7PKcKtVVkCLpVAEYiHYeB7Og1asriXCFxZbstBOQHrw3TeTyePHZsYUcDlw1bYJpyFhhbaPb
OR12qfWU9j/15IeBmzNSvls2XAPKF6t+6kGfsvIVZoy3SroElLyNZJfDsN3odpItzEyw8OPaR+fw
19AUk8Q6olr23JN6v4Qgow7ivwLS0k8aiMYTQC/PKKiUpuxjFMjPRk+9HNpljamdV22AzaXo2SO4
WXhGQdGYSUtYETffgwITZqEW6gHSW6Jjc+kNu/m0PHlgkmzYjeTArj6YfIqm/vmonxMvPWVuCwfP
Hi73oLOjLih6qovWkov1crwkYyJnsMLKf0vIbI8miCfQYDVfrx9C0ThclNdCDhF4iEOYQg1pMRfX
THdZjXSALNIKu6hssl1LDoJSaklEN9B5DZXj/KY79F67X55ryyluZzCZDriMb6ZHnJAW0pe/RO3W
F6mO2+E5uJHLcbamGelQPZw9FMQP6LFn6aTcM+FljFSh4ip+FFT7yuvBCDyzHYW8jwDqRQGBxWFS
X0PhJWc9aXo4fQNpcXjIdTc+Ls/JaXSmsxnmD0bhrqs/hqwD3tyjK1B0UIWfgkMsarWxlBpArB6G
5euNtjOjY6q4Y+Hoj3Rf3kFl8CB5zUc130hgIwqAX3R4OVhaKoLrTkJwn6q6a04HWoIaExc/UjK8
z43pwlTDUVohFftSJ/JmA/CMBEvPkUiMEQND6AyZoSq0feWg+fJO5Axysad0OxL/BlVWAh0uBH29
l8CkOmHd/W4NOfkQA94OHjnI32Uv+14LvU8utpdth2ZXwubhNNRJUc4DJtl6KJ22+7Z3sxkMMqdK
HVDZFL8NI185GasXR951KBG9T3leQZcbdE6Nz2YGJTDcLmQpeArND/R4HkXd68JF5pArR/OJsRg4
z+m+Vh1ojrrasYXRnOSafkGdCZ2nLvzBf+XPorZSAWbyOmsjjapoYEhCi8PYGe+N8auYVKdPbAHh
UbiiHGbFFdHlJgUjEMRVbKLSK94i74cJBdf8TbRrBcESzz0oliLpLQlPhJm+o6igVL8N+eH6DhFE
fLzzdmlEFqkjHHxILfVdctBSUflNAC0820AbetT0KZrImNotUj++9ql2K0Lx62tl89SCwU5aTWGB
ZVQ86tR0S5SAG0kLri+XaBQORmZFKiIF9zMkZ57S6VsC0a0BGnTXB/n0J/x7kGjLHGLYyRDBWhBR
W75XArjch/0OyXI3upd97bjcgkuc3Sen9oP1fMhefVh/tbOf3Guv9qsoXyCaMBf0ZAZVlLpCMLKs
rqEn56mUT3UuSqNdP742r7C2tjAEAZEnBxt1vpEPDKrSoEQfjflcvkuhsQMsv4ow43ogacts6htc
Rmi8lphZfi4I1EzMN8JaJ9Jv2vCs0N9dJ0q1CtKgtswhR9/BA13qMMnpMKFRgzUnqWfWLK6KrzvR
Z+NCGk2ZqIaXDasqtQjGi7B86VJngV4oCqB70Pv8/LZNfb0UtJYJLjubd9jOpr5oewOLmuzz0ZH9
IRx36YueOqx/rjxAchDyFYHo8AuydzbP9pF7k5Z1hfm23pA7rOLLhK4XhI6am/pxIKpDCqoTyLz+
9+YpBq2TSYl5yq1T71n3aP4op56O6rYJ9fJuT9z8zfYMf3lpjqKnliB3ZH9utc3WrZO57mWZIm2P
JDcj40qxY9+Vj4sSIJ/l4pZlbpyLhqSJcx2bLpbWv6IZ+/N+3Axt9MNQRTYm3gdRuNymgWZCFt6J
9ylCVEYBaMGAEElHsO16BRA/P/9m0EUvSr3rMV9jvYVazzIUrjTfR6A/CP2cL19XumLaum7pqsqh
QrLWCvT+BxAk9cVrsjQskHvpup09ZrtKQQ3RpE456aJzc/ke/hqWAwdzSvJONj7zAtW7lOA1VJ8A
fy741QmEq/D6c0X495dQ5mtMHiRkOyGp1rJOVyZOW6I+yuhAZlj6CbrDQsHOuVRZV7Sv4bgXTm4t
0trUfYYqYnvzySAPI0/fj261L/3iUVRAFK0o96SRF3VWFgsZPKJVHiEjXKq//W8z4vvjl4V2ks18
o2z6btmvYItP1cco1XcknR3kkJDKNnZVDi2cak+tY5eIFPA+G5//PBj/WVO+c77Q9JJAaIxF3HRn
vjT3yssYeca4w9NmfQEq6JOjvUy3887aRzdruAQLHFyqxyTzBgrPgaGEEo8zwcrlTDw1tNxYcg08
f/+VpOfm4//Rcq/W3T+uIFVhulb8Ix0twf66fOV9LQUXqcgpIfWaF3hLSu9zP3upOjhNJmx+Eexi
jW27DRRVFQuIcjwkmdKLnHnMUgFaoSSEBUnpIDvhriLLn79g7tfUOEyybHscigknpw/0w3xDjw1u
9OiG+PQp3am9Y++F99vliOxrSA6Pun62iNbi0aqH5dN6g25S39iPKPz5HTQfpEP3aFW7yRFh0mWg
/xqWg6QkNWXLZnK+mpW/GllxGCR9Dz5qIBW9g658QY39L1mXr/E4TEJ7COT7uk/YhUrPN+l7hoYC
AwwUyWcXaRSH9V1yjHMmfeBVH9fx4+KO1XHNmJph2xrP30lTdD6aENVFLe4oTWdL/1lPoufqxSD3
awweovQyV5NZRauYGtY3HfTlbpiDWuyb/ricEjTFh4zEG5+a46g5mijBeBGDN6NzzyWqxpM1JhCy
l8rKWUbLgWGle30RL4d+mzG4x5JqqJ2y9iQ5QzV1sVzUMqHvoju4VCCkkTvM5UT0Lr+4SzdDclAz
ZHIdk74G/Yz8XEq4l61xWKSSQ7oYTmaqIOQSfUIOceKxgRldAYxX5pc4Pw4QIVn0sxJBVTeGKWKT
CFb0cj50Mz0ObnJ7pN2oN+xSIUH9SJ3uvoM6m6d0LvRBmPgcOZQ+OslRBMxntKnRU9cJK9WiReYQ
yKqpmoNvikBsWBDUj4dRDZV8uren46qKHqAXUX0zZQ53dEWdbSjvsUx0vIsGb9199jGCcA5Xqecq
c0WsEcHZ52k/klHKbceMneAP4NdF7cNJ3W2JvBOcDtE4XBTUF0kNHV74TjK6ueSUHozNS/ue0Xab
fXuIQf+UncwOhNHexdTu14ry3B80/eh1o4MvoqajNy947zaLU6kw+lXSuzoPaXQny49S+yaY8MX4
fTMuBzl9DyfDwvpsODSdt+qh8IvJH25p5f4j26G5/W1ROsrglb92wlkL9hHPBWrNofmH+jqC+aB4
TWjTE8V7kNUtjHKf3Ioc6wTfV+egaDJJMRED052zBdyPwrG6xlFyEWXyYg+9sllWHoSsfgQ7B3dV
dFut7jiEC3rl+xupP+gtctraTvJbCDq6/bfWctP2h7b4DXqUHqIXMcNEcKvwRKFWitKGMkembqL+
WKxulgtoHqIROOyhNpWjlM2W0PZHVNPnsXi5vk9F25QDHEKpaiwLrpBxTlyyLk6nq15W9YEJulAe
R063TO5i3F8fVQTtPFsoq6gNlSFsF3Jq3tGKt7xBX2OAyOSrfcd4ooq7dk587tBHWgX1Gw7KtFtE
/HDRlc0zhEot/7+mb0a8HoasfYOrndv1McyRDL+bY1eti51M49uqeGgTcJWGwW/Bzb2+GBdD3K8t
zbOF1siwJfjeofi5Fm5sj/c5GW+0/Nusilrn2Mf845W2GYnDpLmlZNIpe/nCNLOg1B/q0ovLwUHS
2stNkYLLJ9Px2nhcSJS0EdG6Ckn93Db342g84qB4VmU9ZuB7mNPPQV1Po+xLeQz91SiEIM/e9H3T
dve1r6xgqSFfaMN1Wj/k0kupv5fWXYXNUpGn3HxNGvUeOP7UZNi049HGG2ghszcZP3XDumusBIyv
1z4riJMtdeRSu3lq1lRwQC8H7psl5XDPMntpakuGAeijMH4pDShmLPGm5A50IH0mYYgyW+IML8mz
UODgcv5tMzqHhvbY2JYWIapuPfiW7WBCc5IetNhZH3ritD7zhMw8ZDqrSpAnEgDTZ2PX5vVZ6FFf
Qg8Tndgo0BJ0Rceqf/1UCC4UXhO+ncoUuwdTy6yjDd27Of2VQQ7j3wxi2io8aDTT5FPvRRdXqAph
Gga63pqk8JtJcQf1+foolw/41ygciqdyrspJPtDzkEC0fKjO1HhKqgOVhtfrA11es6+BODCfZVr3
E5O1yuzUk8fapdrsjBIVfPzLXU361zjca9UsLbsbmbS2Kr1Y2m7JyHnRRyebbmr159Alji3vZ/K2
tN+1+edk/hjG1qEEOm924RTGRzud6uZRAs5en/7luu/md3FB5pqb2URjfM7WW3z4zKKBg6VFfrCT
AN4g6J6AdqFg/GVU/c9q/JGCN+Kqqgso/NbSrQLJMlQF3LnrnEz50ZWFKFPAMPpPTP0ajcPw3ICr
UWWY8dmM3zXLQMycH2rNWNzRTO5tq/2ezFaQ9urNWI13kqZLgnP5F8T7+gEcqBtDTIo0RvtReQN9
OBRWFriHnfV9F6zQydCP086sHcmbSkfcNXwZdr7G5tBWnxNInzBL6Ay04UrVT21NBWfocjPQ1yb6
TIJtoC2WKSnqihUWPOteC6A9i0c8QoHkYNdenrkUNsz+6qoUjA/0TLgWnNQsf4X/UOODTSwqjAvA
47PQtfk586LKo1UtydnKHtU1uqX9GECaN5SV9+unR7S2HErNejEokIoFFtY/B+s9FYkkiibCgVO1
wuFnlhDLLuZ3Fa25Wfsa2Y8DEcnGXU5TfO0RDpyoXQ7NtCTglt1Ov+egDeSDFtjBENKDtTddM3HH
xYm+l/6yswVjXw6mv4bm8KcFIdvUzZGe7fIU54WnWpDdWRRHb427Gscyb/sbkKk/rn84Aep/ovVm
hxQSlQw0Z+Rw2vxh1OVO6SJPNmLB3ASf7zOi34wCCfMxi2wbfu9K4cywli+UxiHKm2KKdFg/9aau
QNznG3AzVD7rlQStfOyUUINlHOpBmY+aOM28GVrt1e30K4N1+HI2HDtUvf55aQ7lcz059rmSBQHC
5RaILzT4RIvNb6H6kNCG1VfVe4j/p5UzFX5vPdPVleASvTgFWtUhxb0vfO2F9TSNbpS+Fe2u/p3h
OdMvn8Jd/7KfdvOz2GHe/Kyo6xKjq6DzDuk3P152k3KO6841IgEaCkCBr0JWxGqGpAIoZLPmgK8A
ts+/kXNTNlPhcEdXZUTQOu4TiEie9W/Ur0LzTveWQENDmvVBhUY5ojlxQGQORjpPMmr0tJjelDh5
mhXBq0A0AgdBWrouq15B77uY4wDcaL/Hq+X6of/L2/U/WMMn7eXasBQ62/HZGHMYDq4uRNygvZfV
thMPIDwrvxRNRTtJd9M3+ve435USQls5rdzrP0SAPnxiv+0qZA4LxJwlLK8l/U2xjvqcCvKighCL
Ly/2pKd6W0+IoLXiZNurk6n1TtX1MCKVZ0r761MSQB1fI0RaXbZtUEDOhfaaQBU2iUs/1XGUQaS/
PtLl0vfX5te4gAZdTSiL5NAnqOsGaunk+zRKr0o77kiUO3hauksjOwqFe1OTODlktHTl+fpPEH0/
Dkl0lc4ZbL4gGAADwNooHDNuXKktBTMVDcP+vgEsWYqMemxw6Mbo2dJTT8l+qbNIJ+4ycW+znByW
GCX01Bqywmq0I07UQjkEaYQZ45QFFLsazUsH4mrq4Mbrw/Vl/MtT/D/nUeNQJY+lpsLE6Dn+hsuB
ZSJ72RlS34DQDBo4gvxQ3qZv0wt5EgzMtsiV25LP4KdapmqNiUcP42+xJj0FNYMRr39G/qyfRVTT
v6TuvibKBTmNvq5z1FrDibIEFXIrH3MG+IkMHMVmhlEtnCwT+N6Yq/ZsV+Y+buSDVK7wluw13yym
73qLbwPHpIzAJIBK7tqA4KOWb0kjyMGLfiqf+28MpYmGDFcLceyTWTlmUKGFEaaGXnmnPpIA5VVY
vyArXoFfJ+3byRlEBgwCLPlMkW32/dr0kUEprgJLjfdm+5iZd6X+2tRmINgGAojkM/5JJw3GIuEc
d74SaB7YEycCURXYFA+w6F6ejKN6TO6jOxFhgH3uK9uPT/zrRDG0NJMpcorvaZvtz13yVmmpc1d4
eBZdn6TgXuW1v5SBamvVAkRi6bG07vVYsGEufSzVJoYpq4plEj7GpcVoqjBjTWDiW++MpXqw83E/
9QYENmfv+lQu9lJsx1L/GxDTyoqjFEYrkBUYwfg03B6F/RCZA3fxjNJBQwx6FAWDfl7G/MfaDspd
N7S2cj03k3+kc9u96sNt7tY8pt9zG6r4u1l1e9VFIrWZX9lvGWA0gN8ST3fr5LdvcXVrawHJj20Y
J/DqFFWtPqHq2s9j339zWKq6Gaclgk4f62nBs5v6umu/yKB87FgTv13vqgMUTL38OMGgToFwD/pc
HvL76KW8pwFELgL6w0Khh7hws3uDAmp4/aNd2n/b5eMusRJtBMPYgxduU+IuKHABAgX35MW4bjsG
d4UturpYsYb+8R4p3YR6a+dNz+MOKl9uBItg6OwIiUfCMbm7S1ULe24JrI2mQ41NQWF6H+8Z64kg
fSxOmImOGRcet3MU01GFIbg8FQ4ys74lm6FGnvpUF2x44SnjL6tmyNJUSf9h09evdYB3JKuoswpT
j97Gt/RZJBV9MRLYfEE+IlaMYVCtMUZEFQ7fmjtzB+HOlyjowa9kLbEtxP5KxxaaGV3s696Oy2UG
F7ux22XCC71sy2MzzzlSLNoIvvODDP0lLW/coSavkANs3aSxAnjbCFIEF8Ov7S/gME1dswpUfoq0
ICgWJZvxCT6dkLcRSvNfSvJsR+KATJ/Glkgx1hjtRPvurjp0t/COQzua+8+3tVF+8dvb5cXeiyrd
nxm3KyjFd97F3WyUCupoZzlkeje6b39Elp8/tjv0a/i1BjE+JzmIWsQuBjPbKXPg00IpuCvVNTl3
S+nMS3swddst7NiRlg58gWXw7BLdpWm2uj17sMivkDc4t4sK3fBq37b6Kc+ywI4tJ88HtwdJvi30
+0SJRNYClyKC7Q/lEKwacJwNBShu68PNpMhObnV7KtsOGd/j8sFQZkclZXAdmoVfhcOweKmTcmI7
gpyqd+vAcv9wFfCXn1rIvKHQBL8XiQ5fTIVvZ8oBWZMVak3m6J9uHd2HLA9sVKkG2WgD6vuQXit+
jvfjc5E4ZeXChNS9PmcBjmocuI1qOVspG96eNQ9+lvphTJIQ5qqCO+liEmwzTz6O7gfTtnsLA6lh
9tA/taf6sbWcVXHpIUoOq+WUpyrUPXSzuPJTfiDJbhw9fQdmfWU5y8twtJ+uz1xwEfNRdULl1oJJ
UnJuCuq2yuDAGk80adEYHJhBECpWWrSaIKBeA3V1q7vShRZKWEqOHOoH1sOEvZ2ircSDo5rfaDfN
6Cw3Y1g8ivr8RD+FQ7sOfO+kGXCiVmI8qupwY0SmALtFQ7C/b0Iv0zLQIjmA9htZ0ETJbhVRTuzS
+2S7hzj46mNprY0MsXWraV5RfcTN4MTLGJR1vlOqWpCBE4U0OgdCtGpTPIlieKi8Ebi8PjGfOMmn
NzBTWzzEiYHobXKRibOdIAdACR3JKBEEh5Nbfavei4cFzQhhdW/KENMZghUtoe/D0/qWZk5/L/YZ
/UvYAQaQocBGweId3Gyp67PMsBmLAtSjcc/sBfNjdqufR7f9ZgR1qJ0tNE8IUnMXs/Wq/Z9xee60
MUtyUaToIGKdfSVY82jPVI4q7Lx6F2xBJHIl2IzWbnYGe/6X/Zrft/fGR3krUqW6fO18/Q4u/JEk
uuTQoGRhFxxsofvApL2KQHQW/xLkfI3D4YKSWOPa9hZAf9kpZgS/kTj1Zu2QVPFuJfauqNSbaIx2
mvnt34De18AcCtBskGKTQPO3lCHqORymSQT0l0HgawQOBHKzVaS5Bns5JksYNWRXQ4nk+iQuB25f
Q3AwYFkdXShBdc6unhZ0YTYr5A/r2RnyyiF95aqRJmg9Z//xz3Dta0QOCQpd07JagouT3IL9Fysn
Tc12pPg3RrfbY8Adf0uGLdZamNnZtH+UcXZCCfmQLp3gyr9Ynd4Ow4UcJZ3kYpChm6WH+u/ubt1L
1X5obor75jYLM7fYJ8f1mapuc5rfbAod9urU/5JeRadAdNi40GMy6kozLYANMT5ATjsUo432rTqw
K8WvE1icVm+Sqbz+L3vnD2p1Y+RyXuUSGtCl1DHIcpxy5SFXaZDAWLuE6Nw6iYgD1zePLXOgUkGL
sO9MdMxlaCidonukAM4GEaSdrh+7P2jWbZllY2WCvhVPJ2N4JcJdI5oFhxwp3H2SbkHnvtYdZvLe
I9+ZZU/XP87FUsbXzvyDO61Gay0lFe4B5gag3eQlxN+R9HWhnXK7HEVo/5d4//8d6z9Y020tweE9
Atyn+3FPjFOKq2bGYN3Z2qEyDR4fczH7V3yk7Sw5NDGmtCqXCBt/guRw47Ouuw70QeazEId4giHn
XoYiL5DLsdPXXHlsmYkxFmhwPPfNLol/6flO0sgj6LiHVfp1/TNex+c/eNOyYsbdaOMrygayaM3s
1J3tQd3VGXO6a63GkUxVcCWIdieHJXEmSQDoT5e0N81GwjXNQQaY/esTYx/m79cA1vK/A1xi10vd
j7gGuqXAbQNzpAHKmMZ6bJOf10cSRGJ/sKJzrVetasTnSvaTb1MnQ08ouWtfWHJ3hi2G+pIf4keR
1rnoAH7+fRPCG22hFrP6fwOg5p7Jq+toQpUO/a2YtCv4aJ/x92YwS1FltWnxOqLQt1DA/emr2Bnp
t/9xKbmIZCGTQswY4ULxu68cJSCQNqV+glyL+Wad5m/p8ZMQJ4hpBeftE3s2k5MbPS80Cm2Vor9Z
ybO1RGiN/1DG0qunWnCjC8D/czNtxoryhE6qBPBXsmdL+rn0reAhK5oMBx6tSlNTWXG8DLWqnKGC
mF4i72soTMBVEvIkRnj9mwlCFJvvR4pWdM+vsVzgITJ7w8NyKzeO0Tj1I9MOoYfqVvcgY+ipx/xZ
v4lfjR2dgvpZ+B4TIBlfzJFKNLVLrV6cm/RFHhQ/BsGImOkdrWrPXqadXkfPdBr9qiJQqc1DcxhO
TWN4MlhJ9bc4grhVawXyuu6ur8/10Al+Ev8NRAuu98ZslwLMuQ9jtG/lHFfJBL+xZoK/hRkMObIo
VBdEwYJtxvcxVZGu6OqoFsw2x7WQ8yNUEyCsaAjurNIxju24XIuz2i0fivKWUVsAB59vySsgzrcj
GSbRM3Odi7Op1H421HjprrtxgbVLP1ffm0x+T6r5Y13V+9yy8BJV599RMXWOQSMdprumdWt00FQr
yXRfyPPRTjoI9RlL7vwf0r5kOW5kWfaLYJZATsAWQ00sEpxEUtrASKqJeZ7x9c9L79pRCV238p7u
hTZaMCoTmRGREeHuQWTaFakKO4NkNAba76zQALMnKFmX3nSCQQDCWdpTFe0B+HFC7udg/Cb0JRtv
8yl2uFg2Q9u+LMUPmUauNLNNKxZILrS1Az2o55wAVKeZXs/4pmHBDRvAokTIdjZfaVS5LEi2zDRd
s513Ka3fBx1Ur0Zj/Ji16CE64UnLl7ktd5DksuPyc7ZmTGmUm6YCydAdoLvH0YAUbmNBswuCnPIb
pGdsUsFCuSlRpZvm0U2qn6n+E7yB35OYv48yvy3a/iUyojsu4l00lFBMm7YYxDrSJDqUvQrM+UsL
4tqnO8XnMz/H2Gyhcybz+zhN3SbIgQPJ7Codv0P26CDHZsOyDnR2g7ZpCXRRZkiEkALv6swZF2K3
oHQlP8PiB01Te5x0KMqdSF+F06c/E/5V438rhg3qyTEnvZ0AamH190P4EXfvgQSPINVtHj0QA1Dx
XHN7EntVqWHd92b8XMUxQMHHYr4vssgVy/ScZcJpGMeYyLRdoDdqY8byjfHEcmgHxLLon9BfOYo4
+laxdpsUkxPNoOczQgdsC04bWu51n6GItr/El842r2zMsWosnHtWGU4PdGaoNU6ZqGgcVEn1L/XJ
MztLIRNQAfP83uLkuc53OOhSgJbYAAvhhGpum28SC4DJsbmhPNm2pLhrIexUUMvOiQozrlr0Ki+c
ByuQ0wB/EoCBitLbcpruEvZ6fWcvCmqeJfTrbh1cVtCGEDzHg5pvcrTib9A2eEueJzclThNjugx6
caYLUOFP668+38wQnI1stsOEu2u4wc28x91RPa//l2LifzL+9cCbUQT93BVw100deaUBSM+UTtvM
TL+Py9vAZ9fgcEX5fDu18sdQLHbRgUkjlAdqGqCxHrwxLDaNboA9trptI9UggcLVryfkRinqtiSI
YYSW+7x/5lajwDmoLKyerHmR50STp2AyNKFNtdJuxahq1SpO2LqTV4oO4DuBZdDpFdHrQ6uZcxpl
uX7ELr4HKLEQYXWdYXRwtZY+YaNVjKjZtN6IiYZs0/Gtwdx4azyPm8APT8xQhtcAsqPyG5dyv3PL
q5AcBF3fpTEsB9OuH027o34oQT+M4KnIMi+6jnNTp70+cx1dSltkL1AfPGFvsEiXgzL1Z4Omd9Db
/BbcqRtrn+SPir29dE7Oza7CyjDHY11XGHvSdhK6bsgwkRBUmHo6dfijG/RBH5jK5qVjc25zlVFr
eWggxQU0bXSgiLEPtiem2HKr3Z3qb8ku1gF/UfX6Lk4ynBtdFf5qlNwmOdY5YA3c/f/KJ2DX8Yz9
Sf2DO2q+UNXOrtxvIvSiipYel6N/G+c3g6kovK4aQLazepGXE4+KfsaKIvM9aqAa2D5fPxwqA6vi
XRWXc9g3NL/PxGTLrrO7+Od1CxffOv/5KljDKpkX1sK0oMIjgz/F7+QLdRIMf4Y7cOdD8NN4WjDp
CJJEzc6P1vu80V+67WmeXbS2Pqou4MW7rhsmJ8SUFl2LcfUcyeJ8woKeWLSK7+Wd7qZesknBpYVe
9Cbt7e4udVEs3V7fg8vu7czwag+mYaq72kSsOilWxDlkVRpw5OxN30D7JYTWieY2TrxRiQf8ioHr
jJJyIiDKQ8jJsf7pcSZt6YQZtN1dEkJxbMo9HXPFmiZBVl89imH8EVndoe1mPzZIaVvBlN7lGQNu
zOqRy6WP2EVbprUDUYhNhw6W08hp30B6EAMcsXPSn2mzktoSwG+CXh4xjUMI3MCWCv7VmwUUXYRs
N+kMeYHrO/qrVbdaGZMAB1FLWNxApe3PlWl1HImQdpM/iI8lBp6ykCkKb59Fmh1EMA5g7B0Pw/iE
gTizB0RtQamzbABtaj4J7e2MRk4f9Z+UPQ5189lPdQw8QLNZIISHp29g15DAmjIQRdXTLplit+vK
71o7fnUcsLo5q3bZsEAy7i3gmI+V0XtAjiSHqHnhzMly31fBVxFX99ESQGcmr791kXxbsuE7L8i2
mKD6ScfI1bL3Ia2cPMtvshnsHuVsG5HY9ND4kZn+fe5qdNCjEAKcUAyP8sds4JiJwvDQtuq0197K
obJCzdelwFCNRqQTFeWBxWQfCaOGSkHvi6J9TkIRb7Oof8F8OWYmqyR39KpedpCCaDZTq90NLfh+
uSX2KdM/i6479lpjeEuke2lBXTMKOs/sIJIO0ZH99Y94qQPNJL6f1CmqYWzND2+mkIjrUmv0sVcj
ENj0WRKUp02UVWXmyIH7+EaQu4DCBtSWk6E6BGH7F9G7/77ewKSkhEjKOTHXJAcV6Smp+ILWgmid
Ja12EbyhxiiKoO/QY7RZlDxY5bfrqz+F3b+d4N9G15wGBsaeY/yW0TfC23p+WMRbApZipnA9FwLx
+dL4ysGLdJZJOMKKjlFy3extWkPyI1I1gS5VVv+ws/JwbTTGAu390f+l6IxqVmLrnW2CpQACeV5b
7uvXf7d9p8h2lky1adU3VgaDBn0IxmdCNgCL44mlcDTKha0cTVeRoksybGCZ935LmtCFSzrUEajP
xbdR+2BxdNOnGBlb2OTEQXrkmeH+u6WuErioGHgwgmTEl9PppaN5sgDsq/6QSgjKhXSASThVnRtS
cIuv0nDW1gazdIDPhyjzDPHXCDDv9bVc3s8zE6vvFoLwJ6kRevyhiG5S460ceyebWrexblseQjnh
oUpzt6LlAkrAxa0b7/oPuJAD/LHE1fdMSgvSUVM3+mPWYiYqdvIydE9Yiwj1FFGpijoXSqx/mFt9
O1pmVUFYC3P1xwyp+KIunA5VXnnbQZtr0BVl+VNA/5tTOdvd0+rPbkVGpgqJ94RbkYd2MCf7jEF9
GMySTWw5EhPzZVHcapMKWnHRy5ioLeoGJ4yuC8mllugxBILhyMFbzJYWvFWjmymbtBdd5pmZlZPh
2pRQEwPwfjFtgq8SHPzN8oNSqjijqtWsbsES5KkcGTZxGPIdOMP3zYSGSvIPWE9xNH5v2uomlLoQ
sdXUo6+FN/3wZIBz/58c9d8GVked5yCWLhi2K8sxFq+/DY3TN948PITB8i9NrY55NUMbzICWn8+H
acOhXWBaNmgYnLZgmP+LvH+3sNUpJ2UcN2aKnbPSwME4t5tgZr3pP1voe8dCV1hTnbrVs7LUwryw
+vG0tnxXdj8yS7PBCedZJt9eX5fq4K3SdTYHFcixC3B/BL6kCJ+TZWfhz+tGfs31/d1H/OdYrMt5
ZjiOlTTz0Q+Agh/i5kFvUqdmD2JabI6h1aSLD2FZfcuBioWyVftEyzL3MJEEVjYLAjNJE6PcVAW7
gjd7bvTBXpSs96Bg/FKQ5bbUx0NJIOCI/NnOhhxMhFpX7aesv2vTEnpgcPRoGqB69RS2y7c0O0ZB
8gX+k1ctozZPm69mvO34eJRNtW/q9wCHd8BPM1NTt3Nr8BrleVLs+7qUGFY6tNsDnKcxAZijwGA0
uHUL1fyoysrKe1lFlWYDFEL9mvwIw25rdjuJUuT1r3s5vP3+uCvfpQNObVVQAfCNIrahX2UHBFSe
wbcw7W9LZTRXXI11dTBdQpaS4HQ16ud4OhUgZyeKEVelSoDo0kwhsyhjFl4KHHXC0+6eRTYEFw4d
a6QmhdZiIpbvm2F2GGI35F3Hyitj7WkqUW1Sir9d+mznhleubbayPlksJAzB+L6E39vwJhhfrn+0
XwK56yt5bmPl0GYBA/VSUh+qoT80QzSgjzA2XfAyG8VuSEs3xbOtnMhmjCLfHOLtRMsH9N8im+Ri
33L038r0TtOhiSTCbaOl+P/QhgrVbQ6atrp5L9FJC1p9z9APMsHTMIGlfGm3I6r1ZcjtkkU7GQ07
E2O3+iYzoyMYJvZN2u9NCZaBktxGRN40BqqGNPPbMN23ILUq5fSadY9DCwGirnFqk3WHUp+2bVe6
ooVkQlQ8ZgW5X3SUPPicuIpdu5DrnG/ayi9noh3JmCHpGAvLscLKS5bvMdDZ/87KyieThNGOzfj8
HE9RffwU002kpOq/dI/OlrJ+C5pW3BrQaIQRVBYwK2xzhlqLeM6piotAZWn1Hox5OKBkgWsE9Yc9
b/uNWX3XdAhpTbNi41SWVu4O5R85zjU+TxSEG73eaOjGpH4N+cjrH+hS2ffcM6wfLU2oB32S4Asl
x2Lfo/+4Q7UidxJAu2e7uoMm5+Kmw0Ylt3LJ01oUZcRTv8Lg6/GeGWQL0MRKqZ8n+iYk+kFUfBuM
xjafv8CRtlGs8vJ2/ja3yhbnZTKNhIXUz1jylgqowPX0uWLvffowld/LGdPjA8TYon0jAF9qGXEm
DRqCg3Qx0wAA1D/RbcS2//5BK4ec510SFCyi/nxoTvIhGTyxmdiaDoqX2jXeKICRkYdh9slOQCQ0
ftSKqs1lx/z7B5x27CwiyJlMtRbH1C8XgqKRX/U/dPB7XN/3i0ZQmQLHinHCZK08czuxoiGLNPwi
QNW6LoDb/+wiBVvcxaN0ZmTlydAUK0Y6CMO3mECBpvGCurITAKKWVDpgh1TcmItH6czcyqUZZSzg
3mfDb/hjU73VkMjIBrqVqJpe37xL6C9m/ba0nnMy+joZ+wS7d0Jwp7txcojpQVEtwRhD8Iue2tqO
P0FPTT4icT+/qpqwiq+3fpfGbd1KXuPSBO2xrWe3LeHGK0UculjSOF/lytMtUp8rZuHzcZs4wZe+
G3anOUbdmZ/SjQpRpzgr6ymlRVZAk2S64af6s5iRoE8PYzvYZj47s7qspzgqv5AtZ3esWBDUJ46j
wv0BPRPUozf0dQC2PLvj2xO1G8hKH1We9XKud3ZsVq5lQQNHFxNcS7FELonnLSaZN1kuN5jpeBAV
dbgp9qOEmsKiZNY6tdT+loqd2V55ldLoSt6h9eDTp/hxgoiD2JaPxROq/JuTVhAYSyE2MB8nz9yo
xZFU273yNqTW4NMEPq5FOiecpNcmfM+a2pFWoXACp3hxbZ0rn9MkqdRlcvqys9gMce0k0ajo6qtM
rPyM2VrhmIcUWxkvdkxu2kFTLOIS4vfcwazfsgYbSi0zNLjn5iFq0NUotI02am5FQHhm/LTa186M
vDiGFv1kebmxbYLQCwVUWi1oxesQLMVjN5Knkaf3UoLCSwW6PW3jlW1ePy2DtGu6ChUzn4E+lVY1
OH1BW6HtSdDabYwAPf687nMVLm89d1JMSwGIgWH4A8WUXSXtthghaqOq4yrc0JqVyVwkOoD6dDIT
A8Kq20Wm2yLEbB1USdmgWJTK2umknbmhLtSHMggWw5cyPbJq3uRTcmdB8kPM+LJC5dEV15Cu/E9Q
iliiaWL4AbkdksSrxGKP0d2UFooU5lJj+I/zu/I2EclSDnE7HA8g8gAdWG7Crb6d34ovsjFs1Os+
IC3/pmZFVni5NRUTz4uMB4Vl+HNQQn0sTw5W+8WBZ5Dxg34SNEcZL9F0O1Zxhyp8wpqKSXJzEWYP
95rl4hDxZ0u5p6qzsvI6PdX10Ky54S/paajR8sysdZpswcyh6RhUxV6kuOBr4HcFYtt6THARpjnh
GBmONun0PMSDK2pQLYIm1R00FX2AYhPX2O4MIE7TKuBUpOxczbrRi2Bz3Yv8GrH+m98CMZEEbp1x
lDL/vHFzEFdF19cID2mxHcdyW+ENP7MF9E/iWIbZg84Lx+S6TZtwI6Lga+GvrYY59a3G8HylD7ym
mzFPHEQZy24sjNWf5lQDTZVjKn/p6gqVdYwZZQQBX7OCpwb9dJBqkVaiNqR7OUAsM0hMBjDSCmNy
xgZkFAt3G/y4Jct2nOp4kVZe391Y07EaPlD3RGkTradEqUZ1ygKv7eg6tmu51olwMHwMgN/GOUAv
QzU4mZU5Q3YbaaM30mjPgvw11Apv0oGiH3JFuLwYG84+6jrma2gNtVGL3DHRnDC5CwvMbxaP14/O
ZZ92ZmV1AVkyThHmb05J/2mWT7fDB/k4NDeislv3BO5JXX4PBthWVaq5nIj/trzGWS9g0BvjBl4t
KBcP9I+7yVr2wdQ75mgd4/CBJBJKix2wBPMLG+4WGipGMi8RzDDr7BesyitdrMczZm3wtAIRKFRU
dPk5sHcL0wyhtmOTueN979x1XFX2vZwynxlevUE6zheygGjWj4dviWVu5kTHOA4gJOH40ABfD4e+
azDeOBLVcJPxa7T6ysleD2+OjGbSKLTeD5c4cYCD/ykm9oHSg5PEx8LUe2fWoWQ3GAswCJOwtUbQ
DZ0baBYFCG3hFB56YORts7GEwzg6v10ENMwipr+0PLoxGXsqElADaktjJ238LbXiT6s38307RG9a
kn9Pp96WVhY6dRphzpdlyyafB0hlMLodMBIw5aOrBfIRPstnFf3IQgLVjqTzy1C88Cnq3TQ1/0KU
v+NxljnocRrgeYQvE4F2nOj0DdSWj+kEyEAotNpm+Vy7yWIirEQOIwDI0IW5ZlwMtoaSpKtbQ+4l
XRjbGXIUVxq468CT7Buzvdc6mtlM9Edj7PaiCyoXw/Z3bdgCFJ95rCKvJHgtW3GsLBNSiF9FGm9D
PXeEkJ7et880D52wWZzIwr82dKjVPyR988iT46IJDJLyFBmf2IJD34mEfjd1/Z1IUKAdRzvk1bHH
qJZJvrddcAwaib2nGzMsmZMApT9U8gOx+YvGw7Y3skdzLreiLB29u4nxV1oJ1Id+C4BG6Jjt0nht
zz2etN9Szp1mKPa61h9S/NE6mh1I6+xrnsWYro53mdXZdRPdLxqEy/TkFm0kwF5l8ThRYzeX+Y+5
SBK7X1rDbcbmTkYR1Emj4duMWpdTZShQp/l8bKf61prnG6i9leV3rnNvys0Nzp132m9BC2dB17nO
IGSxdLltVJprZhEonXoztQtEhMHAGbNAywa0Q5kQ26q+IpZuigyDlWnxmuX188LNyh772RlNvA8w
We6gtugunfE4hmRnsMY2EujNtfpWS8e7uXimIyYIDXY/G/lLEkA7cpk2ed1bdmGAd5m0ntV+m+oG
nREDpEJfTfFap58QCrfH9vtSWpBayp5nAIEnIHVqvfD6ydhRghdvg9lgfcRZbNG7hyIvZFcsRtxG
do91l3iQtLWj4ZNFn4LcSWQ3pRkAz5HaaTB52czc1NADAF3abQZIBtBz+6EJ7NiMnQWkuPa/c/nW
Kj8fph5cJQYqICij2RD4dYoAeMo5daLmkEvix8w4WGGGd4gGsq1vYzQc8oTZLMy2U204kbJspwwF
q/yF94JrBSkNP9njgXLSp+7s5MXadqDZCJ9Uo8e/CvTXXOAqCcmRb1otyQc/kSH3yhF+sCfhDzM9
ENpiMO+r4PqB0ekm1uYH0gAsKYhDC90B2yqaNaHmZcHslkPhVBHbVHkHv5I4E5irjVG+TEu67eLh
Pje/F6bpddkRM65/ZUPrT3hxtfFbNzFvLPi9FX0TQYF2OPjpcoC74JF4o20WSO9mYDxptPprtgwg
lWNtcqd4/LJirYVPTV900D/YWqUfhmZRYQguzvmdR8VV6sON1Eh4jJRc53s6NXaAkNQ4mOu0q+yd
thMYw6mTo2vU0r/qyHToqCKFuNwkMC0mqSTCJOv3Km3GZISiko6khDg8civwnDJXj5z2eGLwM+9i
ZYPg0uQz2pW/ba5uhcb6nlVWoPvk0O211mm5K3fB4QSGr10JSGVvz5DcAFjuJO+6054CB6XQaPSU
mtsXE7+zX7K6DUUjwVlk4sHQgHHL4kNoG0HgsG50I/pSstnJUlDiQCpDdMaum3LHZF806WwtgjZP
WnvX3cXFJ9PZr1ldlsLiM1B/2Jc2EEdTA/sZJlMbMd9MUoAvBpMjZe5eN3m5En1mc3UEgS0phl43
dZ91AtikWX/oJh30mYAqZkN2SOi7sEo3ITlCvOFMXWAnUG2cLT9JY0+yenA73SzsWsOYbcNU/vPi
c/zs160S86VdCNFOdT99rJ2Bv5BouE2iR0zk2hOmlSsgKTsDoy7pP6oCnhle5eojWs0QXg5RB2i/
LfNjKxrFk+Pia/y3gfXzWE5FNHdC9v48CLeOD3mV7qw+xkDv6zguioN1iR31/MatH8Yjn+YK3SCU
A4HjNktpW3XuUsh9ighQlynw5hMGzMTsxXDLxEMu36ImvCHzLTj87X4et2Yij0R6ZgOGaKE7OX+V
U2VPkKyJepAjj+Nni1jLoPodQ7igkNWRag1eNUl3ECx+jSgQb00FviNtQzAd36TSZosq41bcZrbK
9YE+LVvWwZdl0XsFOGahmbgyip6U6sasWYuLKUqnYcDROD3jsAlsSxzmyNfITdHcGLzoYwJrd+nm
vopDVnVm1n5zNAHVq2BZAp0Xy8GWCA1sYV65CK/SNIVvOJ3xv8VuRD1iITAItiawSSVPRSZHA26a
b4rNsKNbUHJuVTKiJ692zczqq3WFXAJzbInfYPQfgF2nhupYUlOkhSoGKZUp+mfxJo/B8iinjvhJ
8C1PUGgYPzUY5MFO4VVPz9lra1p9qaBZJJs6nfjF0XCQY0B9JN3qh2xHdiq85+lPXTO1CmF9K4sc
0rrEr8Nnbf4MR9Wk7uUs5ewcrMJSotGi1BgWM3WVJ8vBrrNmD9rIZfGNGU+7BNoGqVHbUfuzqRc7
7MhnWhYKksGLZ//sR6ziFO1mqvWgr/IjJPlJYjqWhP8RGkIRXmvA6V//ghddyZm5VeDhKTPCYq5g
DuCnONzlYMwy/1EP/czIKsgw2Q11TQbiW8aRyfsm/N4hub2+EMXx+FUfOesQGFmEKahsJD7ALRgc
34xcNTmj2KpfpZ8zC3o+hnEbLNgq8dPgdwn5kQ0KSsZf76Qrh/zXq+bMRiqh6VNXKEq2WfeQZ2gy
pqzaZwb0AkAhD5j+cAQSu4GO1ty5GWaGHHBlOCGZ71sRYya6ipBC4vlvE7wnb5oGUc9s8doIZ4xh
jgV1ApLCcw/sKQ7rmyj6EUzMMQxrxwv6MEKeVfTAIJHZrvlbyOUhQb3USj9E3t6IMronQ2BT43Ni
i1dH2m3aojATdXgvg765Gn8C7IRnBkEtAfRBxX7OvArimZoMb2gQuwYIQlOIaqZG9zOoW4ysGfme
9O3dHJfwh+W3TLM20Mk7RKw86Ol8xJynnQflTUxmd6Z6BZBSc18muidtGiEiFLl1HOP6vuASAVi8
VCl5GLrOH6oImO/Ez0yB+Z+q2o9c2lMLAQXUOMpwBl6rs+cpO5iifNPj3oky1HQE8OPgR54BWrt+
MlXnZuWMG6Qd89LhZFJzr1XAh/XgDDQVMUz/JWZz7eisXDFGJpd2qAzih6AuaxZ9P1BzV/QCap/y
xoI8CsWEHE+ax/aUTS5QXrIwzcKSYW9Q4mr5W1ia7okIpGjezPJpLg5ZWdthkToBqglk8Jfprooy
W7OA85NPhID0nt3UzQ3r0k1tht6IRJ6b+NPzz74R8FmfNKM3dRehDoqyRKY/iFI8MgDiYvFm8Fu6
UFf0d8kIMSi8dznI/RmJ7owAxSexvIPxypZ4sevUT8yPOfkZgyM443c66nlp9TgMzxrKamkC3BjG
vJrojmqPERj+wFSiTW/9EDtjHNtT2dsFEv6uBg3vCA7ofd7irdGBBJoe5+JDb34subkXde3Rljga
Lzw0/zcMV6GcMV/Qgt1fntRCsVcVmznGVjZLUtyx5Gc//qVVz3z6q9D+0tjPkwpOi+nDWIeqX2xC
0FQid5HbtpqPfT7YEeYtHWNuHs0EY5LzQl46RmuXl728BQoTiY4l7isWHoIeC50M+Uww7HmT9NaD
UYR3EWUHUiyPNTNL15j5x/VDqsgY1nROs6ziui6QMWh88Drab5rE3FgxxLuAhbxuSnUfVmEWVbxh
KSwE8r75NAW3ofqBuqKhuHWqBa3iaE/SQgTzKY7Kj6bS7UybIaIr7VyqZHsu1/x/h7dfifSZ0zZE
XpfwU0iCqH7MzewtAte5MWZ2GYk9PtUOLCT3IUozWh67PAi21/dTFflW0XWc8tLsG4Tw1hBuyT+1
VDVhqUiQ11NcVNPKjmkz8fMYKWuUZU8ZRlICSp4HrX0wk/QuQwOyLieFU1OclPX0Vj6xtNAbnBS+
gNSHPabmrZzfru+eysYqK7f0IOdThtykGeHM3ofuWzOZ//2JB+IcqCgpoJrC15nDXOpRXQIH71uI
Wo3+HJiPlhIbdYld4g8rq5UU1WgFQ1ETv/QSyMSFN/mhvsVAZrUDqt4DrgENAU9F9nhh+/4wugpu
cTZlScn44gvrKUhzb0ajVQ/+gdDxH1ZWsY1p3JRmCyuZDqKq5CUJb7so3vzXJ+EPI6elnl1jkyQt
ASYRxerQN06dsvClyrN/eRRWzi/MMWGaWDCS0WOAJLjpAHlJpML5qb7KyvlVFro5GLZa/DRESwjk
O2ksvYLkih27VFT9Y8tWr4eksDqRWiHxIa3rGg76YU8n5RB0KrZiQ3bWXjUZeMGr/2Fw5esCsIWV
JsnwRKvA6NEcgtHcmm1/wGy0am2n67LKp85NrZ1eUZhZKjW41cZN77o9vVluTLcFM7r1km5UFQ/F
B/ubpyvHXJMEx4LXtxnkCav0lQmVG7/UmP9jSSsPEZhswZvi5E/twV3c1hlMO6z/R4qBuDiGeg2A
6P+BmuVCjPrD8spNgB6MTtQMFn/UK2dEuyuKvq7fXtVZXE+qUmsqg5LC/Y1Osaeb3MvBd/aKXqHD
Ns2P6rbfqSBJisO4ZtrToclWRpIt4LH+PhXCCzP0vqzZWYxXxdoulFn+2L7TLzlzTYlFja7BLIOf
60ZuL9zYpfqAlubkIpvaTGiuD+HkEXPZLkbiROX7dfu/zvq1u7DyJxMCcSMrfL7SE1vDYd68HFK8
SSt/2ZlusRN+vxcpCDWOGrhVbqF8Je5KRa3pQhLyxx6sfI1sW33O8g6zHcB6olbuAOts1zm1WfkN
vXq/Kz/yolLkVqp7ufY34BSOKg3+JrMSW8Y4SXi+1Ga1v77BCjPrKVZmzktNEvhRC43jEKLvmNJB
0U56180oDux6FhXkcMhEwpT4JFk8iy5elPMD735wTYUwUC1o5WlEgXp6kQtcDWsvzcZt+seg0P/7
9PD8RPytpWe1VW41CfGrEMQPLbRGZOVIvNiu79rpcF85/GuMo2hNMRnj6ZrHuZPHoVdlb6VxL1hi
05L+uwO3njwlA5+IjHHTQtG7nN4G0eDw9OP6ilRfZ+VOZuB+6dThuEGByLbGxe3CwZ0x53rdzKWZ
pD8+0MpttGkfNg2FnSIe8GbHGGDoLRK1I0Nzym4v8fgngw1uIcUXU7iK9YypOWTNnFk4fabebau2
8/LppqrfwcNj67PpCqya1KHCP6ku18pVyFQPSbbgy9XTj77qHQ7ChQA120GJ375+HtcdtYq0y6jp
uMUyBu9i8Apw0ub6h1Ocj3UXLYlkNVOo6vqJ8SKiJx2FED1VRU9VwF53saoKCX2tIec5McbwY+Fb
HuRInucN+EmfkttorylK66plrZIQDP5JwxiwcZN4BM+tk1V/LcAPX987VZK1FuDEO6WJOoZY3Xqz
F8TO/I4CmBO4fAHR/+wSEBV8w+siVNLfKQ7gGiBNlrDPLTMmfpf0bqZPXhqEttRAu1epwiJTHMGV
A7GshrJCw3ssrgxXEzcYSFNs4+VvJQSnXGL6WK6+VV3EwKjmBpxumNtmJNw2eBfFP+CCgYP6beW0
zrO8qinrzmr1YfEX6MQ11neL3M7USzHnlw+qTsvlz/Pb1mnFZ7Y0SllStz2KAP0riLmmfaffdogm
14/f5S/z28rqy0DXOVsSneDLFMwt6XGJVJVm1ZdZOfXEyqaZhBP2bNkwsPqS7sB4o/j8qs1aJXtj
R9NBZOPiF5jiTMIQ8HYcA0N4RWgp/LZqPSu/zVkQsYhjxxqM6ocGpmEw9mKpZIMUVszTAMjZ12e1
mYKJCwtK2GSnNHHLjIHNURX5VGZW48dy5qIRpb74wbIrI2jslWByUp2A/yWu/+eQrWnbxp5WUQtU
rJ/OUKBdGguM3mBxpHe0bPeh1m8FTRe7Ciyb9Srog2qFK8egxYYpQ4EVpk3pdBaYVEFWl8dccQAv
J32/l7jyDFZe1gQqcqg4BbdN8FABuRbXoVNq35NINSKj3M/Tms8Ox9CS0egruKEUvN953jsMXA7t
R5wc9Zy5uNKetgA0pueKZFNpeOUt2qZEqtnSk7cYQZWeuHX1QYfRqeq/ugEqx/+PtO9akhvHtv0i
RhAEHV5p01RmefvCUElVNKAFCLqvvyt1Iu6UqArxnrkPHR090y0kSWBjm2W0JHQKHrbVRkG5cbzd
VQzJAfDFgAvrFhBtNOomhAovcKG1Z6X2Rmn1XUC0GGCnFgGBGxZTf75bs7PmcaZiue4Bpu2gCt+p
TWzZN+gt6+saq2pHwk+UjawETKBXDzKbbrLmbS6aENIKQhkgq9L9lM3XQ883Yte3Pd+vK69OAzUK
ktisW66BFP2RV/SBlvUt06eo5Nmra6L1ayfUqwQ5AZ+6bwToz40dWcXok5mFtk69//318/X3rI5N
TZy8aqlcrjPKAzP/aVZi45G/O/9fV1idFWicjtWYYwU3f9E5QCd854ol+vdjfLc/vy6yOhcd75uB
TlikpLbXLWmcQi5UA2a9MbYawt8Fmq9LrY7CRKhyidXj+hmBbmdy7xZw1RjBWB/TnTEyf+PJLntx
Xc1azLGBY0FiRez1dec6pQHHLrSSMNOn8+z36mQC7QYBUeBQtZz6GlGHXtdPY28gIBA23+PCf2/a
5aWT0xwbQsC9UakhaIEZ7RvTzzAAprBzUIzuTAFyQJNMPp3dUECpFGIzXVEieC5QLoXAKQAUV5q7
3NUY9mdtFs2pduXqLaa0Ez9BqfZkI/OC/XwkeeplDLNeWPi5oA7BS81r4Swgi/vE4kFSHwr9wVby
JXVtDK1742hbI0cjzHxOyvq5SNAU0/uYQoisBDUV7GZ/4vNGBP1+N/7ft+msrvXSbJ3J7gskQ4W2
l4sbJxU7K2NL/OP7/fifZVZBzODpxDqeL9fK0aHFS2MwYSJYA3rw7d64+L6Pl/9ZahXLWDeZYBmh
21EBoGxBrEVNW6ixrSVWQavNVD+OaEFd2xWg//IORPTw37vc2tjlzioOTWVV2RPYitcT3OfbsvSW
/t6ROhgTXTRXAiiVk5KPYAj41uT6wMGXcCVmLkwjSwjLeUuTBaolQVkZe/iFnhyI+y74nXAJtWXg
FrNnlpZn0rfSqPdVquKySWIqbqESc5xR3DVWlBLIPd7r00eZ/qhbcUg5wH5IYp0Czr94pVLTTh1B
fchdekt6+HNr5bvmaCakfy493r4vQ0XAJbG20KO/u4nrEGDrDhQrGHNMw13tJndwRJ/bLbq5zbGx
zkmaBclAQ9XpgYmMlDfiDZSYd46H0ez8NpszbwGXaYHugnKPCd2D/rmbGn6s7DFsSOUNagiNIoUt
yPgM7q3jgXcAvOgAWwxtlCB4qSZK6hdJNtKIb2vtr0+y2qzdPGTo+uNyd1hyIRohcf+okvtGqjCT
rZ+Ip4K1kWB3JAeFyPyV6+Cp19YhcQyY1dgbV9N3YgSWSxzLhCQQgUTE6sVOhTnMkJ6mZ2jG+E02
BNMIdDmkhEnVBUxPwpG/qyQ9pkDUW06LYT31WZs9XMgyEOvxbYBZ7FIEdanHTJXQQgU+390SELEv
P2P9/b/+zNVbKxKkQTTh9JyA4P37GtCNeHbh/qM5d9qiqF8mPKzH+g0yI4WHMVgMHUkW8gxBlwP2
eGi0vvapo94LArcxDfoReu4PBHbiMEM1NbWfmxRg3T5gObSIUgoiHs5XUrCAI4DplRbNbYcjMfzi
PWTn3fIeiCHwJesy0plxrA2KgwaJbeteDL2XEfKkszyYQIPTwN5EwRFCVeG6579KGPLoLUQFAajS
s8mvtcJ3eePhVombtAsb7cfgAvXG1W1WYbLlpGojv6TfxWbXcEB1pgDKuespkOyyanTKkZ6BhPWw
KUIx4FZz73N2LGBZ1SXQRC2As7piWg1w0FVWXovkZliOpMcOsNWxSPJnB1i5wapQsc8HA0QcLmZv
XsrAVGNoVTe8HqTfj3mEJPPAB+43BnvFuL3y2gxaCHUeJH2yL4S+kS18e8C+PtwqERqZbg+ZjR1t
efCWa0EnmrVnHQRGOMzxWIQLSEUmAFngpUEJxtm4i767Xb+uvsqNAMu2Z3eo6RmsSEKdk7EAfLuQ
LaD75b756zx8+YLunyVCBZ2yRhtwHi7UIPfT2lWxitIb4hse9qK/hVTd2jCrDCxzEgIqZUWhtD/v
TQxdlf3TJlrgsC3YxHcX7Zf3tx4rjZlgouICB72HyzYuHzJMG9v/O5aA9XWNVcwTfWkUSdrhG9kt
QH8jgHyLGbt2f3KM4joD/qAkiAEa3bvI/iRJgov4p3BSUDKyyJ3qGOKCrn3db2/eje2zVkKZJ4Z7
tcdP0w/z04TTOTN/yTyYnPvAdx/qaue2gyc8HmxB/bde/CrDyTrapnaDmKAcBALZ3tftf9HL/vra
VwlOBkwm0YfLs6X2Syshlp+kh6l82sij/n0y1tOoHLRczUWz9yxYt6+aCVSpBizUTR+A7wror0+z
CjMtsewZRHWcQOOBM7SUqiWYlxsibiSgubJ3cHlDydTcyB+2PtMqvnS6sGoJZ7yzMSLkolAomi0d
je94qH+cj1VwccZ2VrOJNcwYHEBE/JjBchS8zyOBI9omHmsjuNBVcOlEWSVy6emZdKeurS8Csz6r
iriYyuDfe+Pycv4RNddjqJSz2gDjlZ7zwQy0ooPks+XjLjgqWDeN7L/gEHx9j+uZVAbTEcfR8B5L
Mwto3gVi3hn9JgB/46FWqRHvJqPnurx8rXzHDzy+iJwZm1yW76gmfzzNKkC4bOCWkji+U2QfGum1
UbI3PRU4nX+JR9vDoY1YuJ5KtQvLaJFgX1BxmhznjlXjlYb50L/3xMaBWo+gig7Vt/q92XPQi2ty
lark/t9LXM7Lv7bdKlT0mjna3SXdmsdi30jpGaoM876ObWgNJBqabBucjK03tw4SJC+lzpACCSf3
equEgsAUbOtMbgUKcxUoimRkY5kj1k4RPHyXIz3yWAYG3FWPxm7c/X9mIWvLkzGd58WYsNMpmABT
U/mTJfdqdvd5u+WuuxGT1uK2pManGlvsvRR9xwwwgGRM/AmiC1Mjon/vju/EgL4erLXdSaqnrpZP
OFgXiFt6ZC9WH2K78yZMi5P9IaFDF2bR5ailrVdB/qYj5/5uiPX3LUjf5k9ZxZJcN40WlR5+yrXz
AhJjxfw8PxXU6xxI1Fbx4MMiAR6cnxPGww3IKZ7jHIc7HvD7LTu23+C3f5yavyRyoeCOdAu/pQ+G
gBR3CToYWsjAYhUY4EV1gawIanFgdap+Nz1BNwsGSg/0iZIdMx+goLv793fauDysdfoii2HoM0Rz
bZx2crqdLCPgJEro7PF+S5Pn2/yewn0LQiu2S9byNEpfTD1tcLKGKN0RGNBNXhLkfnEmYeElxK8/
tlDR32IbsJxFXFSErr323SpFPylILZtnJtB4mCCcolXHwuXa3uz4jZsCekmNYNKcg0uKsM/c4ziJ
LKjc7kFY08bL/q1R+/XrQyyduuhJGDqjcD1be2VBjKzipoPh9gUaCU8GX5le91g9mvDnlPsh1oLs
pN0091tHAO94Fa3XK6+itYbHxhRC009lku4yKrx2+bWgqSYILFCMo9Vc2+LKyT5Uu/gM7Iy6xqmA
XpfdytMIAQvLOBtlvPSdZ5SdnwM8CopFl7yMWg9XLlhlQ1KIEmgmVKDUGjwc5mInjXfW7dwRQj6l
RCMhg65F14OP8wxi27Fr2htKzJDZJShKEhL5b471BOYn5GcW30Jbb+IvOtnrNA80+ayGytPd+WgU
k8fy7iRJGxAX/UQy7HnXQDO3D8elCKzB2mUNJFlgSNFBt8us22gcTxSmxuip+V3V7+oceZGZ+lJL
4kV7AE3ch5gPPHt/dtz2kOAccnSwVCE9zq6mrPZYYfgpWukZPMO6Hoou8inJb6tehXkJsNsI8Xe0
XQCTCLTBimv5bMCb07546ECp3MzdkCqkSvw1bR+SQfeHQV31ZgYpovSZgrM+mNCGNMQVHZ7Aq/WF
q3t0Aspx0Pbj4IRsvF9mKEfmzVVb3V4aFHZWAeNanzGAhbfqheJCQ5klQaV3+9IuAwprv7apzwLt
ds2qIPqkRdP4NBAeQafTV1SGtjHvCteNBNcCowQpav6A97o/JO+KfebzrTY+1h0NRQnSI6shYp+E
A892eKs3itgHzS6iUTKoAcmQj8U54y26thzTJueqFNLT53pfcPNEmyzWG3FlKAh7sufaiZDq+734
HCBtD80j4qcuRJtK56pmSeDao9dDaCiHFlUBHXtJIYky/0oJmh7GSzf9bKqryTgJG85p7EUHQdAi
bQSH2ROZ51OV/uSwQB4aM3AWNIftl7zFbhsbKFxpobDva0I8NrdRadjYbYOfwVkO20wkfdAagNOS
5CLms9eoHsrxUV/EtVHKyK0+zBTCAlW+AwP4KgHagoLEN7fQ+Ybsf3kZ4dkPndneOiIPl/a9Z9xP
xzpMu+u+gmkARiZjdoRPSqhxgs5jFkyL5sHZGspUbTC1R8O+hlJWNNg3fW4cWnjN2cm7OyZQVHoa
WhKL/Knrdp3o8C8Pe9lPUZ5p3uAQb0DG2mAXVxrucyD4xvyOGXABhLySNbSBDXDuKKqdgUPZdeqg
pQ3kq4CbhB7DaH/UMvexDfeTqJAB9IFje9zXWjB8KvQHU3HnkObO1YcgS4x9DTx1Qzj8tqBnvsRF
+ziye3cU6I1qvo3JfF595Et9zfshIgVEd1juO7UMwOM+5aQHh5FcL2o+gEPqyeoo9V+L9gvoQK93
n/59pf11xyLW2cRFX53oNmP6OuYnndvYwJLoJ0SBh7ry1ZmHFTRmklcQA4PqURyLZ4l4q+4heBLb
d+LR2eeZtxV0/+pCr37H76H/FzQBGwSb08vvuHhNZn57L27GRyR57T3UvPb6fXI1+VMI2ZkJ6qK2
ua/jrdzyr+tv/RNWTaEUOvW9nuAnFFdu7ET5oX1P93bA9yTUkcs2Ib3598v/7orDyzehTaeb1IGb
IC6iLw8NdbM86eG/jZd/yfugtWN6cOOGsUHvXWxuDa+Bxo7jhNAY32qBXf7s1fX6x9rrRA/ILmG4
v69X3cdEy28e89iJx/286zbsvdYF1v+82P885qpuBCIlh9HSADsO46rC1IDL/22y/nsF5jDnkiv8
bYXYU2exWIOe3OxUUU6uLR1NM+UGY/+w8cm+exYD8D4bCQmSM7YqrFw1S1Wo+pKViKsCosFPmB/A
ErYPuyXSAx7U/hZ9CDYxf38rmE0aloUqwbChbPrnPtGzqpizbtFPQsEQ1TCuimIMZ1Xtq5wE9YL+
9qBBeLANO0VhmPJTB8DRnArfkFD/zxDItRzke+CHZelRE7mUax2WRuzmtoirCvRSXcPdRz3XhGpJ
9ea40KGcmA9JKow9nmbtxh32VX+VV1ao2k+WgHzeDhc1Y0ijYZ9qy12JxFx2aLZDC3HSXeh+3bhu
411MB/XlwcQtYVxU3upfucEghmJDd+bZqO4xyCMVlOny17yFb0B1O5mfhQTzH9JKdvVpIfcq2yGu
IU6Tmc8cKY3WjaFsF1w6yP4lRMJAk55BS6yW17TMDjluC43zfZeB8ZAKf+o6aGdqYVMN+85hJwKW
h84Ri2GEiLtPMyB3j4yC8CuVaoGtV3Fa3yMKQLhA+bK6z6e4xZAUN9Ssgfc/vOjFA8d0x7CToKkx
xTAfLi+46xYQhDLPqvR9gc4cpolUw90C04CqfFm6Y+toUY8eodu9ExjPWA76uvkPQ198XCyeNtyb
9UsDuBTBfSz2FDpjYzf5vUN8E39vEwmBrU/ORYwK5EXR4rUcnzXDjKBPhhEieOECYpm4+nWY5c0W
akVNQBVr9hS3jkRiXJM+JdaLNeLWKnc1ZjVjdb/gn0ZanZzpU2op5MVYKOQSs0mLRh11pnzT+8Iv
cSvjspP1YZobv7agdQmAq4TrAqlvk8L2GhixQiEWxovGLWd0X4ryt4lHa8iQQMZNu2SoYx4nxny0
hREAOAJPP4wXrfIIL0evuRQzgNq3ZumBV/7cIMUEhCRol8bXuzpILOQRJ3M+jDneJsqgHE33RTxT
Zfs6KQ5uO0GAbIq07lrNIpIi9yrL8paBRrkB464iFLy7gR+Ob5rnAe5cRbGrIW2aLW9lbl/nfPLd
BZIp3c9qKJBiVcFQvc/Wx8JuBnlp/n+qXESifhiglCwZqkzrTHkSijHxNLRvWgX02S8nXfyy515i
pccW43uWFZGQ/W52P3MIMxqCBAvwIu5ynyFZG5jjcy79giLPwKC6BaMhRS4xTSci3Nhefkn1qSrc
BnkdYf/uDYwJNdAGaX0v5+cugZhR+dMs5hCdg72LOmAc7hdJwkk0N041Rm1d76bqc+gb33Fu5q64
mU3bFyjiW3JfjLFuIZ0BFEPxJUbshPKEFhcO+aT0BDRUMBYXJOTgJflxbAq/BiVtQUmx3NH2nGkT
mtt53DnXI7+1EDpq98lOrzIDhrxa5bO68iS+r+3CPsOAmNXyQBPzxs6KsLTr37rSWpuFoLrvbX2K
BYNBQ2EGnT2jndBau0HLfdqfUzBVIFiDcfjokTKsIXXFmY2PvzfwMWkwJq+aPXiMvBjK9avhcxif
Syg7WwQeBMkr106m+hy1gxoyL4eLrJggjUM/uHM9z+1u7IMUspc9MvPa8qcGkazuAoxs56IPUw0g
pv6QNzuRukG+iJukB6ynWA6hJB5oDLEc7nJEvzm9XfrXGUK1dQ7A4YJIKvFkFjTJoSJSJqGujfGc
sJBM3fUgwPdpBernOyJxU0AYCm/JauvISWAlwqDhZoEqdxqhUVGoyrdaiIFkyh9qB56Ypr9xka2b
Gbgy/7hT1kVu3TXENJ35JCRYcBC95WI3XeR0FHT+RhVUF21TSItYwIogzYVTrtcN0GCcrIObZ3sH
ykyJ2hrdsHXf8vKrDAgd6rjmHBsuy3/edLmjaaNJ3BkdJxJkhozg/IxI2QCd5e7RQfVp4lxp1a1m
ZsBZicAoPuXysixT4CLam+N7qt1Jx/TGfj5Q/DxLOh9jxfaFbd9qFgKTrXxHe4StsG8V/f3FhHrs
UVUIDl1DDlbPD5pf5OSnyDE5tNcxo9ZoUKQ3fflSLq5PFDs6HC2wsth1iey8muXHISdha/BgzKHB
MZpXrvMTYzx/MeXZ0AYEYfekeOeVthFYc+vN7sl1pqCbs3DSh7gzn3L3bRzRYYR0iT0eWxuyzx1c
yKvjpWOgTXo8LveNyvy00gImfzTpUUwqaPhzL41XkCfgHznAcSNBEC9bv2Uy5ulJmFA5QYGT0zka
Uscvq+FA4GsG0CduUDcAYWZrT12+ziqn/Pr11sAyZpmNVTRSP+kCXCV/APzmRZ75wQ3m6/bJui3O
1B9i/mBH0wn2tf/d8pdE2nYgWLC2B6AwkSWiadG32ac7FTexOlXhcuSPsID0XA8IkcO8Q36YYUK+
lU9/u3EhZWvCgBi7dz3p4U6hJ/nsLifsWZ4Bf1Lux/R148x+05hCN/A/i6xy9rYtuqklpX6i10vk
RF3MwmRX7alfhLW/JV1GvvualLoOMQ3gbHVjlXWmcpQFlsMjmdGlAwchseE6D4cj8qZw8pG3tOdm
L872ruVgBm3pr36X9H5dfh2gcpjYa9OynGhW+cJ5Nfnjv1+na30XA6llmMA/Xbxz1sm82RXOMkxi
OfW17s1QEVoo7MaptWN9FrbMORb6s6ueNP72ZGk/0sXy1YAKH+dfU5iBtVZU6XaQVGj9zXWQVSCh
LyKei0dCBLSuSZiCGavPxs/SfOzQmQbkN2/yq07Dha7S2BSPtfrsQLurWtMTM4+NpPk1WH1gTWZk
aACoLp1vcwEL9JM2sqgtxavbdZUHkwufd7+UO3qjm/qOjlpR8qhZ8miu3ShNFHCu9j6v21s1Jy+9
1URdkTwJvdor3HWQy/FBS44dAqAcNwPYhcUz9Hs6fdz10FrFsGqXgiQxJXdO7fh5fTO6mZ8jUTb6
OWrRjXGJiAYnu2r719bFfwAOa0Me4Xtq0y7qSrTR5g8Jj+yKVye2yGgszVcTHRwoH500y0Ty/XMu
MA4dSdAN7T5JYT+F7l4LQWBhe8XwswBMqEjRz2lfi/rOSN+HgoZVhSBrAWmMtObyqRxIiS31XYEr
fygGE2QOOD+Y2WuDgVeZGn6HMkKFwKdhnh2pVoam+WBT9NQS9KJKHSjRJUyMxuuFGQ3kPil3MrXB
vXyAjhBE8AHBcoyj0WjwaWQ+ALs+ri6IrxbRRY1V9WdSvwumxQwtosYAzVZRPHsO/WoKG/n3kZ1t
Z/Ek0nrpKpjvzpjEwTL8IhmlSDQA1AzIFKoE2l4nwA23ioVzZgKAjwSIob5qlkDnS1jCwla5c1x3
WHhhwYBEXZkiKCh8a9oyaG091hM7EK7mW5RDkum5ccydZj30Q48kFC4wJV08g55SY/Z0AYansuN0
ELE1JLilULE5TcDSJi6o5nPdjUzbjufO8KDm7Glms+NUi7n5olwS24YCpsvyU2XuYD7rCeijYUQL
FXykUNmrg8GADqfhIfkY8WKRwsIEKsMC8Dh0722YaUyqO3aQ/KFj1JBTYzR4ViSJuJcHBWF4UrxU
0LFXU3unuo8cDrqLrcAIFK+idD019D8BnEd3WvkGg9y94MCsQmgtdSC12aN+aMCyh3f4lATL3EDb
PT2a5m0pUenY961Bg9rqgr5tPQx8UWzNvgNWE2shq3qzYLyEfr1nzJDaKpAIQRBG9q+ODmT3xAKH
/6iHW66u27naZaW+y3G3QqsJDVr8ibwMUaOXXt0kAPcT6CSTnYnXNMmzQJI4zxjAwrIOcTMXXsoe
Kg4JVuaBb+FVBkHzMY1MWJNAd9YrYbXERwFNJjjGus8NwNIdxKZQIgF+eV/3ADf3DzPQofKpAjpq
0JAaFOeSpnueflD9NcWfZ413MC45sByhRMdJhZ48BAGCTH/tl3nX5DqmdgUq1sd5GXzNfpHqFZ3h
fSY6j+ZVxOpXHVGnIXpQ1jdixkDBBWMKKPddpaBKV95mWR/I9tBdGucmtEdTKOahqzO79qEHEZEW
d1mGplZfeqNFfOT3PtR2vT6H0a79WA4JQKZLYEGvrM+uqvllTjHMs/DXoC7a+4+ucY8pS5MUQVs/
pcZLBtf7xUI5D68fE4y3ojK8dCjCjOKcZhOYRjIEkfm60skjr3Y9YgMjpWdPpc8aa9+ZVmjPb5z8
0Hl16GV2bSYwGXDK21rDPKd7pQRjF0VD1pqnFrpv8EyCRR2e2ep3kg/ehDVGJsAyeLRggzyE3OFn
UiLAd1YgJyO01CNBscLKs4E+d1LrgV0W13nHduVkXSDUwSzT89TxmJafZi9DAIeg23wA6QCbSFw1
qNcLjtyoKIKBdActcX13cHdVkhw0dl83hi/aKtaMFrNf9MiBBkcaiv/UjRrzXo7Eg0uLrxznmtYo
z2xgMTBl6OC9S5rnxGzDss59pA9eMuGkuFkAvaeoBKyihFvCPDr4ahIoSQx3Mi1YHNdL+OtUFVct
gmchyzsM4oIFN0uS5r5Kf6EpH49Ofaqs8eIH4xF0TCi8Amj/IdBxsRMohaeXqIYYTA0fk5ooxdAr
N26pda20Z6L/TJtj2l8iI4r5EhrqtozstHmSqKM5seMqL5CR3ykcZr2ZIxeTkLFEjLgE37b9MemY
xJfuK5EUwnkfS9r5PbFBQ7EfrcFAes5+Af0ANQoTcHgn7gfmd5kIqJ0HFZpJjXDQ2P9UGjvzFH5c
DFwMCXOd3Iw1LYU2vYLnRwXZNTvqccRlsWDun3G4zWV+77ZAnD9qSetXCQvcyfIJ2o0jRciYbsvu
lbULoqmMwDm5sovyCIUXv4UuDklpkM1vJe496ZYhlbeLw2LGzYtFQkQwf7HILaiQJ6ZdjfJNwG1S
v/CRTJxxiewCMCwImWmlfWtxN5T1G5vNY2sup4nd6/ZOaMU1R4vB1EhUtIZXGwlaBzwwNCtIENvo
nAaVWR8EmgcZ7E0HhlZ6BseJ4rUYHhuWY/PlUanwmcTDDPE5iDEdRdlggDmF0v6JkiMajT6k1RzP
+jlRiFUqexTyw00LjOfOBsOkFFmEC88l2GA06VNnfNiLHRngy41V6xdVXPTYnVz3GVzD0u6hyPdl
orzCUhGBnqaNG2zKYNSYIG6MY+gM0OZaUp8Y0N6RxUF0PermLshb98apTZjjNJg5kmhE+pSBASvb
h9Z+mxhutQRoifzd0OFVJNl7iVIEk1a/RZomFI/K1A1H45ku9QH4wEWZfkqTuGzvp7baD+bkpwOB
hu2Loyd+Xzw3y7hfuA0CNG4o+laU7Mk0HN9GjgL/0yAThl+U9ICCOxgEoqD9CLGDAzGGo8F1WEiN
DylGxFV1ZY9qh7YXoad6+dHBHTu3UPobv2Rzi8Fm6Cwq1B3gL0WgG85dB3WatNUiWvW/RgFBCKVu
JpoEdTcfJMgeQNlDH02GGgw98D+xDh8EwuCaix4ZGmv4v0HWxTjDwOSTnKFRmpdvTVeH9TT4HGNP
M30HECAScNxdMjg3A9UrNLy7XnlZo0IuUcJlzu+kWMKaZNReEyRnCYEA/XSemkdV3LnSRjGZhjnk
O2mFCbJ8V5B7dH4Crg/4+EkuiH4a7JOAJk8HLeDIZXTnVRArqHkkqkuPIfWH6QeDo4Pbl9DGKv5n
wl0g6YHkZ5npkW2+EDSV0q5AD2wE7eNFOPt+mq8u27t3H5fyvcKEMRuv0W+OMuZdXjhPYzXcAPDn
pyXcAbK7Avt+aQbkIsQfzF8zwdkqE68cTqJ8zlMoLdlqb9l3lqSIHz87uwks9jnWJ1b86PWn0dYh
cEU9yNbuJPoDBB1dCXam6Md9gdm5cD4qV0NW2MKv5BZ67xjjaKFqYPeuRh+kGF+ffvYpqBUQnLOX
JCrdGWW749mm8MwM3g7ajL5XGwpkUqb7hneDATy0m9HaJ5vyMH/XdrDeoWivolTWUeOtcFsWn92K
pWr+XSrDehqQwWwn4q2x3l9cXYJU8es6l9/xZcI1cbeGhaREPwclOYXFLEAIfrYzdm7472LumxnJ
HyutueplWnUzFFlnDGamoP3l7IpA8y+roS1peMXtNiT+75L/zxVX0ztTaLS0jGw5JTXai5oOtdMq
7DmPNp7sUuj+2VX5c51V1T8SANzMrp5PPbxsEZ5pQHdA3QCQO0Gqw2uu4ZPkA4kf/Hvd3/X9v9Zd
je1MwXu9sasZI1kSkaDft69dDEhDvEBNP4dEGYtpWL6VPmRjA8vXd3OABCba+h3fblWcl0tnBcgk
ZzVxYzh4He7d+WTGVkSP/e6Cbi0Om+2Ov5sreM1f1lkdiQryxuWSYx3j9mIZQHfuDffHCMQ39Kq2
mhvfjH6xmkUNUG9sy6HrkV49q3IySms6NZ/FgxMlp36fH0AzCJAJhKhihvDiUrD9Vb8/J18WXrVV
mN2TRBuN6aTH9gGGX9fcJ3EHCpc3BnWYX7thOXobO+nvPsufD7v6hIDD50O20OmEcqcLlwgqfjHc
0+IsgkDz8WLCPu3yGHYeUetBmuUW3zccd9Byfuw/NkPSt8cWcAeAyGETCWjZKiTVLh1LS0wntlNh
v1fwtbGD9j3/7X1toUeYXutbYL6tNS+9ri9h0NZTs0ova4qg3devGPwgOGFq6jUXINsND/Jgcz9/
+9K/POflN31ZsxYUWiRETr+Pb3NAmRtWV0XkBgM8vtGwjuVuiLRga9j/TdsQH/vLuqsNBuPg2oHm
/ITzmt9BRD3iR7Lrn/lbBev0BWtLaKIfADYK6g97C8v9bbD4svhqp0EbwARSq7jcN/2eH36LM0XG
bnMTXTbJOja6OpqGkMfFIV6DE10HJM7Uwjrmbbt3nwpgAECWvC3vUtAj0mgTm/LNHeDYBAkkYdAV
wuDmz4/pUAvui4NhnAAtgjeo8pK0OJiXEsEqd8o5M+eBuW9a9w7+P+bo0iMTOC99/+GA/z+kW1bD
37xm/BwGuihzDFtfA1eqoSKQy6cGvnG6w7QhhgZW9P+QPvwNUsEM6Ms6q6tvcGVqoA9zWcf9vNAN
UNNDOhEXOninG4cUs4+/P+ofq61ecp+WiZkMxDgpwwR+oo6KGV25Ro8z+rNH042b9/+HsfPabhvb
0vWr9Kh77IMcevTuCwJgJkXlcIMhWTJyznj680F7ny6L1jH7omqUy7ZAAgtrzfnPP1jWfSSam8K6
66mURzqeaXiquxAT+Hwx9UddvJdhiKVwI6dYBM+EvVv0gLLII3qBtohyUHsUS2/RT+ZCMNJVKPLT
WuZqNEQY9ybMqaXQwJ8qhKphQJbE/k1olkoJUFBJdK7FtgpfRXXOImyeorxZSthAiUy/0oxw7lpg
kB46rQwldZwWpjRci2H41kNVnYJ8m2Y3UtURcqc4htC5lgfRwCpoMOm2w+lWIM+vyWlwKJGp1BUS
/6wCRqNw7ExmDEnkeNK2Gk6aVLkx2tscLLqjh4yZ008S1AARptTw3Mr0xAXdjSC7gURsgZKDwUVO
IkBTSV6oPZfQGao5aVjpbLm4hstiw3W+asofenIUa+BYOd4KSbxrUgn0G8az8KQHxNvQYgUZ1rZe
Dzh7bD0YGPGyyfZjdIhChW5gRKz+SoIlNFXNkZLpFFDvAzO+RcK1bN1M6H0gva0C7P81pH+KOneT
8GzvGmllRMUika9N9XFIrlp6fW34IQmPmOTZc06AKmTXmRYctQmjvHGyi+ZNEmK39ivHnMxdVORU
6jJUlNQ1IbEoUC9zZnO4upNG8NThra6WpaOS0iUnL4H0ZLTkS0yQYHXjEDcjVhNgyDLNGGtBVk4J
801DvxuCF1X4EQHsyjI6ohljrMgvnrnw3BZYrZr8WjJtq4GMVFNx/FGEZjDQ73uuNALFGtIyFYZV
ZP0QwlVAFxwogiOUR6ni1CG3TK6urXoX1ae+uM6svZI/5EqybIa9YK1LX6RJ8VdjkqxM71XRIoAd
lCRKsZWLHmwbKSJYnDbEiyS97dqjAAhqZUfoPUFjLACfHa/a9xJJMNBt8uDByORFGp3gkgJkKeC9
N5X61MMZHTum9QCAGofyruoHO1deoxi4BTTFD7iLwes4vQlxugu0jlG5YofWVd5Oa1/H3R37IcHS
uHvtXiAwWyjgRDHTMUp90VDPSHP0s2hsjVmhDKky8Qza23opZI2TNhxM5stodW5vQC4GC6qS25z/
24qZK+RQho1o3Wd7TdDsEV+PQiwcwLh9MAzu2MtLqQc2A6DMymWVPxSe9+a3rVPlyS4aje1oKm5R
ijtLwWzK+IhxhjO8B5nHIHk/JU+0E/jhOUhCxqqiW4OkFa7SodtUI3tcfD/FxTKTSFMznutiPYwG
8Xa+0ynKuuDZmXXoeiogdFe7DchVUr3muQmmQwk1ktecOxL++hEMlHr2TJYek9A6iDUBK6kJC2kp
QT/P4FRa3ZuS+E4YsaqTyJZgfOclbgj5Vk1fJpDwcnxUtXtJhdZsLK3ucZyJVQ22gOxXSdG6qWou
4iBzikB26uZGFEB/GaB0ffpkFEtZIgqmqtYThCivwy5Kyhy/EmwIr3beM6GHxGU1NqYkp2QqwL0w
yYVtU5C6iJetDXXXTethncZ4PoWOUr14GW+NsLFYg4F3b/SHpCXUuwFsqWEFCardT++M4fUB4ngi
IBjBcqudnII/oQrPAkSGKb7prdHVE+zG5YXskz88LGTLguX/II13gfLTrB9r+VXzDmZarAb5oymU
lcXEbTLLC63Wd0X5l5PnrD5USnylTNYSzeu/yJgjwyx6rHwzrMa1ur5cUcjfVxR/H+Fn5aFSSbLX
qlyycaRl/tDyotxFJ+QcCeVpbpuOsiqxRXd7BxcNGKjL6cG302XzAclJuFitflMgf7kBZ0Ujh60q
1IoqHzRixhTF2gV+CKB4SY8538ezsu3LZc7KQwyABjn3WvlgGW8BiVEJdtB/7nV+C/MD8fhyibM2
cmoFRct6SiPjyrQBfh60fX1Udrod3eHvfT3jEnOQJgGe8wx9I1xrduYSguv+aB3QqDVM/rfcTQh8
JVb4f2FP8F19/uUDnkEyWZi0TZnwAaPNsO/d7DnehqvQX5QroptX8QmS1Qwn5E68DC/afV6qsc7D
zptQCaPOE/+17LpluUs2yXv5Umwkh6Id+QgxtJBpcXlm0nEy1/qOCZ+jbP78lORz7fbnU4JKAaPW
UiXJPFv9be8DSKd1fzDSbJVAb1VSdDn1tEeqsAh7ZBWKclVH72lQrw2mV1B8HMtMVingfSDt9Zz7
ZeWbgtyoQIcjGim3f/6En7bWvy1VWgswD9op7Vz81llxL8kKj0ldManZMFK4mhyCX19Vu1hOj/5q
WBu2umkYTLjxRl2SCA0lvrKLVXbPrVsWrJ1LqMX3t+2XD3W2T0W5PppRzYeSV/FxhoUaJ9tkp2JJ
P+sqh94RHePaP3kLc11cBhO/fXsNWMeGhiWefu6KF45jXg/aNO+SPdcO1+U2tz9xMJtRurq+DPF9
h19CQ1O50zwBjIfOWoIkyyVNoOhENAPDpmGyOcd661RAYb+oQG/D8UrWQ3s+1P68AKRve59fLn12
rzW/suTAt6RDMQWOOZZux4Qj9u88HI2y8M4bns3iOpysZVxPl7R3327HJNSjKTM0TTz/2iYzrrgL
y3nx9a5qJ45/Ha/yD9MZ6N85BtDgLLQLaojfssA+38lfLnr2heNaicwoCeaNyVtlDmHQ63KVvtY3
MDjjF9/F7NZl3Oyai2gdXKd7yYZlFtvZgZQYR3P69UVC2be7xC+f6GyXiDU8r/rBlw/jttpou2b3
Y7KFbQNy8udnLc+Hwm8v+y8XOjv+BkMRYHZwoW6p4Eq36LplskxtboIbHzoCfFcpvjUmjjXygjZ7
0e+jdXOPd9UNgcgF3cKjdOFpfH9MMBhg9asWooAzdFsOR1kyvXD+7qONyMuewIABrpbiwd8KPArJ
Nl4xTn0Kl5eEqOYnzfPr/WAqIes6AwoixcVzImFuQlDMU0k8qOSSFXu0oKsWonHpJSt10J1QayCj
do7WwMCcNG2lWrUN5wO1Xu+GPlYtcMF2mUVTMii2GL6RiKsWdya4iUy6lcGk2gxhfJYPej4t8qa5
hsvkWC2Z2nXwlMMckFAc6saNWitPcnPd0041A2MLpmojrWUPj9lKRkSfiY2fkeMrA/wrqOwCLJyK
uIlU3wLZ75n4gh8Mu7Hsl42EzjCqmWBh6IbEsUctWChoWnXPOyhKhOstg8HQs73iNSheDAaluO3a
svQa+Rbm89hviMkmDgpXEHEvpEWU4sgV0GCr+mMGWdpCcDmooLo9X4luNVKx8JZ5OnKzFlW4yFpg
i7XgRsyI5bKzVW5TP71JabHOTG+RGaMroSWcmDGXE/5jOCv2+pFMYbeumZaXG4lwUVSlbli/WbB+
2uxDprttvB8GTHhxYp4va64fWisISvddBGs5QzabOQawRpz2Tsl4rBymdaxDxafMi/kwtPKiPMC3
qWjH1WVuqbjV9nDjlwNk2jEyVrIGZqjny3TKnVCMSaT7Kfsndczvx1zeli1RUWq4tXBMM9EHCPqL
WD/IPBezCZdaHBMsCDW9v1UZpYlNfYvJnt3FEaxu39UyctxSaVcnAAH+R6fqi5RIwKhpnirCJcRK
ssO0XUkM/0cDggsKSysXIH/Tg0eFU0ilk0PqzlPRwdbQVbDuyqxyPxujKelwl5EUn+bbEMlBEFlP
uXDqdGPj59laMpiS3qs6paAQzKkC5aqpbkR6WooBxocDMsP4NsK6F+Uqx841okIiGIsHH4ZG18IT
zHzUIXEvg74cJ2taata1JxGP4Zlrox9fq6KCkqVLq0iy9kUHIpAWaCLUtLviXpTQVMUJl4G62TVY
1PgtYgDTsC1BcKcGtnqA9aU6suA6jDYD+G3WeoqsTenDqavSYpfrmduW8m2ZisssHFyN/Ja62jcW
YdPpjRBMtikBa0nQQvvXHj6eePC8B8sC74Y1GmB4qWivYzaBTwQbj2xPM+63pRafmjFcMUBVw/fG
ug+Mj/pZm0Y40U9e8xYTgVg0pZMqtTMNkVtGM0mxdPvmwauOOZQ+U0N2DE7Stxu/v1FDaZdgmaeP
HlRNcZPjslbKtaPmMLLH3tGim1FEJzLKizgMbQnW50i7jMa5jBZx3N4BdtAlPufybSM/T8WsTJ6g
FaW7Drl0Kwl4xyQLkbZe7bRdyvjexwd4bFtbL1ACtfJqem9060GTfvRwuKIaDT9vUK6/BQ2uR0W7
kvVhk7GIQmgY9ih6jtp1+4SKruXJKyGcHrPYt17iGtiVDx7RqrXTDLGTjMMu5pkqIlhgwLiYYNGN
GksbvbBgc1UgEd5qaMxFWYRrFUA4s1iM72pCXzGxZ9Q7D0wyid/IDYN9QCOiT8u4f8AgHZrazrOu
u05ehRpKV5h9dVC5VH22ZGBvBIOImC7bKEYbT3WgLv3Q9CBVr1p51QfJoVSr5XDKhxatSbQW8xsF
K5/SstYw1ZTqTdLg7UX1dSvgs+obB3N2Z+zFZxSqi1RtXERomwIrVQbTfXZqmIM1LKJMB6uIA7fV
IXWwMRfKs5eM+2J6gM9yi0uMMzRgCZTpOduMnvJ+mrV1VEz4+qRsBuN1gKZCwTWi1aN1aFwZQww1
T+1vM89ARgBBieBNzXtuOyiFbbIs+Fh59ToOKDaMkrMCSio4pGqskoBSHM2V0WxyOIYanOHSevKj
hwqo2G/YVeWHWJgWeJQsBQCcjus3kOfmTU4ePqzsw0/urFnoNct94tTGX8wu6xEaQbZo0FkUxX3a
NrbnqUtr6t1Cym5hmOrop0RwLKv4MEbZaTokjlm7MlG55appI0pc1+BrYeCvxelFqjIwq2khSaB+
A9oNXd6m/mNm+XbVIY6PdnmEvUcbLFsTHhkYTDht2aw1XgWViXKqRmutZuKraXbgSZBST0JjraKx
Puhxt0XcQqjtyfKejeZHMSt8ZqQ0ldcFAKwBwY6q+aQQE9eVdEn4LA4svCwPFnWeOyKHWUbEaS+B
cuEsFUU/w35YDYnvpgHQrCnslYRsF82yldrfteyWtWw9TRKGu4VwOwYkz2EU32jLnJemJtwmSGB1
pmR+GsU6MJsXzzOcJlTtCJRrxK+ubB2pe/dhj3qQyGSdakn+UEHu+ypHrvVOWOx+sDLHxK9BYzk1
2TIc1N2AYqOC4yVL/kIIwaak8acRDEfYLs4kBoDy7d6M3nFm2IisyVzJOSN1N9dOqa4uE6HEOmU7
m4NhPziZz0IdE0IccqiccuvgT6/RdBP1T3L2qkJbSTPMBZ6okJYIXG0pfayKxwKKVGGhujbZCOg6
dEAww/L3s57OH3qnoi4Me2EpRjecpEtBhgzH8VI/DZUOw1e0eyNdVBXNIzVO15KW28WukVA/ZEeM
Wg8Sp3aTFq4Z9PeW0MMXqzi2AkdUxQ+kr4EdjJR5w1srV64nyAByw9XYPHvDOnk2ibNXpNHmi/WC
YpeJRu1wXRsBFJmnOOgdNgYI6vscwVViEn/MRD0Ztr6oHhMvuWqQhvZasaqqXT2zLJGGpaK2MjjB
lMHbgA+A0Zd2kgDJEqUwh9+OAcxYCSiyXjfwB8cWmnSA+rPfyqK5GAxvI8KX90P0PAr+oExHsolh
EVjmBHd7TMZtmnAcZRQSKEhHXsdJwrBWOdSYsKZqB4uzRPsE9VfsGTz0UJw0PCKeRO9Kht7ml/lW
GdnD5Dc6gfjOyGGVFNNGpA6os6uhv4qVm0R8acb0asQslY4R1yVHml+VapfROAYGXhNIytRqayk5
cGy31mnesuSj6xU+iLkV1HotaaOTDaldwNlCSOdWVkEM9k99HGArm3AYd7HxNkQBws35G2MF0YSQ
vRKMMAp7aNp5nXEw6CHhwNDXWdq9Jb0K9UrrG5JxPcTRxAtjLBTChFSFe9EH16BokLsKoJTBQU2v
qaPprdRtGiWu5AUbUbJwY7vFQGMZTHehSgswMrOfgB+izE01z5an4jDkUNqNFFrd7CNxzNhHNM1f
FdZPsQTrNrtl18GYTHk5s5vEhItvltu4AoMHUJzCO0LKV37IRCCulhLqioJqfAJtxQNjhXXtsfSi
pSf4y7KJHH74Slbvo2laePprPuQzd4uhxx7+I4A3yV1KsvBx6mj8aDU22SnJ30yjtT0d2R/3MFHQ
WCIaoOshirxaFYyJOsVYQYlyRW5QlrYbulU0uKDjqbkrMThWDNaPEsQYyrJtSOmdNol2bWg7ER6k
wfGm6z8nJiqdcWxifW14pCB3iHK9bClrHicnM76otRUrx0HccOWZGDbbO+g/y+RK7S84LX7DL8FT
gNYNNbgiWqZ5hvJVKQNjlhyUi421r38yDHcVuknBDffNbtiStb6fDpcntor1O0jz5cLnAF+ga0k4
kY51kPPcbgtv4efverBRJWstmrID63QhZvAlA9WpEPHJ2m3LGTnTzaVCJ+z43mDENfia04zTKijq
VeU3DuOVU8iJlOTMs4ZHJWPqVUKXV9p1JzUvefYwpRAehXdTvivLwJb9pym90QQaD5yos9lbt1pN
yj7XD0oouB69ZEzgsC5jtHvvB7De0TMn0b0QF+6gcWL2HxjdLsQoXg0S9WHQ4HZy12f8QVa6/xRr
rxXayKmuNjhCOUrE6AkRVANamA8Nyo1m4fHmCqWJlvBkwauNpWuhuG+TgB+EA3qK/hiGcxNoK0W5
rysi3AtYGdwumUZlQj02AG1UFBzxrtAeRuM25GfG8WMkBEuDL9K+dyNrXRJpU9O7XHlOKIDzfnTk
+rUyDlj55hCv8+lHAMNUoib0ZWtnRT9qJP4FW/KYMs8ImRuhXbVec0aXMjuJWj4PnBYSDNKsrJG+
97av4VaDrlYq3pDfbIIalXhCFyFtpu5pUAWHgJtNnLwjWXI9GKhTl62zrtkqJocdp5DkbSyDdEUl
dM2mX4bitE0l+kklPHKcMnnz11iOoSVpNh2cUa2MHAVDwXqItg2fKiEQrfIffEmGiY0bjNHejDXs
rPDKmnYWRbjR6QtojvCFUbLi/EIpj1s/Ax3ASeVUZg8j6cj+1Dtt2i6SjD05LBaETO3GBJrvpOw6
mLVGyVyo+IFNhTuyUH0432ESbfFNcEP5UQzhMJsxJx58deq2HvawZniHhH3Xb4rbtI53OQEriv+m
sofX3UDPqCwLEaJsjMZaE5cjiAGKYebBmh1la7CBQW02GTW+gD80RzEhPrCvkocs9vCXgVWP5j4r
UoSjAdspgtOG6YGQuWpDkWQJeNDe6cYrcMVOax7S6OCR9yA28tZKMztQl63srSJVdKbqQy7X7LqQ
7KmGYx5E3joWHrfpo9KdlAnnvFWZk5mWvUyt8TBVuPX4E0Il4u+op/tpI3vJUqhx42XaDG2eh/h5
SpQMAM1PoaOPdI5GOoT6YgiMVgEBBGC5QT3S6z560VFWr2NvTZYQ/IdwlYAdqrW27svRqSPxZ528
xGOIg8FDUO+m9ES+0LHvazyoVXt2KpDVB2YWMJMpwPniffzQSu+lB4UU0KMg9j5FjFXlkl3AFjfH
h9lzq0DdU4bThrXpysp9Si9h7pQSF7siXjUc/IJ3Kox+FSGeYxhy9MXejqodzeZzYNXbsLlGx4py
O3ApeBc19hlG58PMbeBl5EtL4DZQ6yXSpmyxntBfezQFIUZaOodGnVsLKb8W9WZRacmVLOLLpGE5
X9/KA76ITDqrXSgcRaVZ9OJ9Q6ViZPc9w3sBT6mhsA6JAAqo3A4GR8s7zIhjnQaPbSguNUS/cYF9
h0WV032MWmlb4XsmoowvGJL6PzMlXebmpu/fx+k4la/1ZIGbwebWtUU2ZK4Z3WnVKVJKKtp9oz9M
wQljFjukb2nhrf8Z1PwGO/96EpwhiFkVlUVZpQNwfcaoKd7qG+uAw/lVfcFf5ne0+uuFzlhC/iRK
UhxHMPrInaz1XTdhluCH7oXv8zs96OtlzmYBgTVZXZhxGXwNHGHxUtvBrbyZGXzrwL0U+/c7e+/r
xc7A8EKWBE+sYNH1c08K7pggS+oaAg+0K6W6ZIv7O/789WpnQHcUhJYvYJaFevlNaqtFhX4VSzL+
gdmcYxQHvejC3fydQjZf0gBhlmce3ac29xd6oiYPg9BE+gQ9MT6mR3Sg0MiC5VymzI46GFzY0s/u
GCNkci4ZOf5/qqO/Lz7fj18ubnSGh8dlPHMj50xpDgUA5RflTbhRIeDKDjoP/S1fZoeLsPr3i+jv
K5/VZYiQZE+SkXA3TrWHO2dPa760PbNvm5vq4mThGxj/y23W5xHHL980lfRCDjxtvs3SEjHmjj44
PoQr9td9u++Xg5tBtVXehXW/yy+8l78Z8TM9+vUZ62c7gNkRYVBIvDG1i2vPMXPyA6w5y0XR9FBs
i/toVayM0yXC+CcZ8nx68MvS0s/2gzEz9KLHFuEwLJnvd3el7bvzeoKiJ+45M1aXrvj9BvQ/D1U/
2xk6s5THQPfFQ6bI66nKHS8R1oWlXdhRf6dsfL2dZ3tCFhS9Vfdef8gNYSXEmiNIV4pO2BBN1YW3
c75Ff7qFZxuCXEFQCkdrXja9iw4WM4Vm3dnAve745l3YWS9sBfrZ9CuEhBcQaDgzhs3tLEZREKNc
nrJ9v6X+/ZTOyB/eKER5L7AsiujFbH6Aai+s9iGHG8WKWf35Bn5Dr+FZkVQFQVgUJeNz2PnLe1eB
6RLI5c+HhXed3aXr8Dr+oJRwUPzZtbOSHsN7HXrNuNd31co7GnvrVO6MU3lhtPjd0sS9QZUMkyE2
//r6/mvovPJxNPtDY7x72kkUj+1wKd3w2xfu14ucvXAWPgSKPkn9Qbyet1NtTdqVgyG+nd3oa+Ey
DeG7HvPX6529b7EKn6xruN6/NrX8mnnOfbYcdpgUuM1jsNRuxCsIr8gIOpwksQd9ttbW5tKc8tuH
/OvnOHshgzEsxKrj5s60LWqP/gUTv5V1DNnP0zvwrhUivsPMe2+dcd/YwnP2UqySg7LBhODPC+7b
W8K8XpcM0cDD9+yWJG1djE0STYe0uq+qt1wxLmw+3/ARDFGbRTgGdsSYRp69PprYgMNp/sRAOIDx
4W8R7D758JQuq2O+/zJ/X+rseEb+WalSgQuQ5gsLMfhQQSL/fLt+SwCZj6Zfv83ZOdypY6/MbuLs
OcrSZ+Ry722BLLfDGzMxjLYnN3cU3wYE7NeXxv3flh+/XPyTZvPr5qDXSWSMysS4X99yKK+Ntbed
q57xpK2QHN9Hi5C5+kUVwfyyn+3qcJ0sSVYNnB1xyfq6GTTZpAWN2EoHLbwfmQsJIjhnai7jST+m
HqJw2CwR3iAdUmczti6soG+2eeQL6J1EBuwmDJ6vV487SzF8hqrc8lkL2KxncdXlkuebU/LLZc42
IyZ3fgtWLh0qGbfZbtu1P0dxHmE9X1hCn+/Ul9uJjaSpimBg6CBk8VwEEkmVEjdhjwhkCHH4bU4x
0gRfQePTTvsE6oSpZGvfgqYxhqhkg4NRZNdTApzLRDystW0EdRnC6r7vc1sefFjlPer73Dh1zbQx
xuikGtC4jGI70XQnhcbUpFlNg7INClrFLKUjh0iri9HKSGuAb0zQ4uwt761NjdhULInb84SdEUzX
c3ycAa1eZF7ep7ntCeapY/5RZJAdKj24lz+NCDDvqGBSZPLGHJ8IBnOaacCm13ioVEz8pOotkfi7
tY9cP11XeAM0zMVb6yM3bkZLdyOd/6NgmRqYBL+aVw1Wbv6A14wBcwcAf2KOUqf5Ip5+ZnV2G1vW
NrTmsDrzhyia64mYra5FH9ozd4u9pYetjaEARoyjtdAFeaNn4pUpwBQ0sgfd05eJhAvFpC8UfGGU
rLdntbUxBI+qOTlROS7LsltOVWU3qocMHnFFobnCkG80/72KDn5BlY+EWurUlYfVbCmqG88Y9qkU
HltAXgl4WcMR2k/D/QQF2CdMKkI1HJhPhmcB3PhuMoq2MYXuAPpu4esYi7OLTovImJBAnGpsw0fn
pYl25AN2D5oblw2RWeM66It7L77SwSpb7L7Zb52gbu40w9rrTep4cLg7OeccafjYf163n7vLb8sW
Zo1BiLio8R9f38MsizqjLdWB3QdZvPE0/pT2iuZmTrRkXPWkHeR3amW6IGCGDFm1e7G6/G0n4MWx
RPIwDfTlknje+ylpmatimM99gb5FDAg+ECLVXfbH8oPVQ77cYXAlFyXVD2yyD3/+/p/l5Pn3//Xq
Z6fLmGtpImoZ0kvdPPURelYcXNpUOAodSvgmqK7Tzt+k1YeG3XY63UPMujWYVmXaeMrK56iBRxPg
ENrz3CXJaTH3YPa8MNsXXcXYg6zF2Z+oLUVbh0NTDVhM5sde8k+9h08Rrh2FGJzqsdko1bHtb60R
K58U6yHTdNNsYlT8PjHwFqxqGQT1RsnVt4BlPzBp7qxlA4FCmJrV0L01HFsY5jHstFa6j7WMNu7q
Rn7F0mbb+KhupNItkYcJWrMDX3fD9M5HSdOUL3++ob+fpWeP8+ws1QgeR9nD42RjxwrrGiONJQRN
x9rF17NSON3XT4AJoP3i48Wz9LftXqPA1nQTFRqDDvk8EiSupUJhA5lrsPyhuQO7hPx/GN4Y/nCM
t3fGzxoA7OIa/q1EmS8LF5X+FmNT49PP+pcjXM79fKxjpTuEyKDief6Jy+Dnff0/P4b/9D/y07+W
ZP3f/8Wvf+TFWIV+0Jz98r+vig/8ZquPj+bwWvzX/Ff/54/+99df8jf//ZOd1+b1yy9choDNeN1+
VOPNR90mzec1+Qzzn/zf/uZ/fHz+FJw/Pv7514+8zZr5p/lhnv3179/avP/zL6Zivyye+ef/+zeP
ryl/b/9R502Q//Y3Pl7r5p9/ydY/IGTPD3IWkFrWHE7Sf3z+jvEPEd81FVtIEkApXLgKMqcm+Odf
gmz+Q+NBaOLnAzE5KP76jzpvP39PEf/BJiMb5BxCZERwbf71/777l/v/9/P4j6xNT3mYNfU//1KV
uXb4e+tAqS3rkoxyGP00qRxc9evWWU5eGfcMm6EQFMa9nKI1hSFhmRApPHIF0xDz2UAo6rU8VAPj
xKx98aoCI/c8a3ZBlqNOi9DnwPEvdW1jqZlwDU8tu4o8pSRgU0tWxUwSIN/LA/4PpPReaPNpk43B
hD45s4q9FobwHqScOIkhM4HHa1JOIQhElr9KrFJ+7FSrJIwBAthKjCrYH0IWeBOjpCHYCXAq3aLq
EkK19dli14r6dJ/y3+9yIY/OgDHnT6mxZMaVvrxqsxDD6CytiVgRmtoCjmfm3uKaZwEpKzLEBkrN
pV5L5bqGrPM2xE1yLahJchKGFB6N0cvTphQmccM5pjz1HG3CwhPVYWflrbEh9rs6CpYXHPUISNMa
Idnr+oR2ywwltcIUrGmWpSCSPdq30QOXwP4lLvp9mAXqLgv1CW5cyeieKfyuV3tl3/utcBvVqOGK
JjI3WKjiC8T0gImwWaIV8lHZMEYo6mpnDbl+21D1bq1YUJ/iIe726hSDUU1ldfTxsrRxIMaURPX0
h8Trm02fKtGmZDDgBL1c4v9LqsbQJK0jjx5DfamvrxP8BG/RH+ezClTehinxqYIxvJoS7mp53U1v
aizGNyUupqs8U6K9X8UBMSPoXMknaPMHIdM116pM9SPVTdORGZi4hWxGb40ZhptQajNHEXvjXpKb
/jgQVe1GLaWFCAUHbY4c1q/K0AtvfjIx0crlyHB7TYV8OkTtTjQwJDL6pF9pmRSviAhWdnlKlqEu
V8PjpKXNSqoCi6J5GE1mYFG/43rpR0bZ/k7Ch+DGBZyGUIhxKehi4yBkBnRVkwIr0JoYQlfKkK7M
rNtSr2MkavF4Uhu/3SaSp6xy2WMS63cmJUfrq+816s6DltbElEPQtWgtA2I7iKC1+ppDRGj6+yg0
sEBLrOAegobwWMq5vqcNpUQu6/JZLAX/sVctzW1Q9JNL0w/ibRp2EUo2vLqlhsFXNQ3JU4Ve/Mkg
jNQ1k9lLT/b9/q7TTci1rP+rSOx62wi0CDOuUl0G8AbxfjPhPBGRCs1XU9ypEgymZCKkl6BoH9ky
CjcQ8FvP1NDD1Sq3NgppuVu1K3Dv7/vI0UN/fIvHqd7kEZ7gk6HgVFPjY1spSvrkd6m1j0JLwiMq
1PZmnsvLTJPUnVcn2SIbs+qV2GYCSJKZhWmKzQFOsrL1PZykdHEcaNBqkjVEaVzGUdYu8RGfXtOp
E66zAVFijdfAeqrbdok1cb1Ix1hxqlhu3WYIw70f4urXVkmw9xlc4uItBmtj9KI7y8rTkzFApTNa
ws8VKTaOQVsykKoS40psFJSRnT7Ey2KwTEdN0SrCosY/qI8wAfKxtdY6DMPJV6YC6qmGPRlc1B3k
kQ7HrLXFvJpWTS+L10oJnY8tksZlqvNnY/DSLSmA0kPSif1OlP14Ixtw82SpFnb4F9WYHDVqsVL0
OkUHISFtlHBM40H3q2oOSxcaUl/EbFZC1nV4VchlfZiM6v+ydybLdSPZlv2VsppDhR7u09viduwp
MjSBiZICfd86vv4tSJHviZSeaFmjqrIaRKaFGCLuBRzenLP32i0UZvj2LI/2tVHRtqvaQj5bpTFt
hrHUsM4m1RF3ZLiMlA4ZVNldyYxXmnMUvOEkGej/1u0pmjrli4ap2RxK4Re9LB7aNnG23BW8ynox
P2VZnd3xwmfbUfXeuUus6JBUdnsW+M3iVcgKfedElbxGY2BsaRZSBtTRawZ9510HSZ76JkjO42Sa
2VUAe+WUWmF2KrJ5hP9UeLcy77Egop9FP2FP4l5hmNt52P0fxxbsDb1/rKAkQ7onRizahVEP1RPg
Q+NzGRXir0aGxuc4JxM8sM344sUmmgyUxhvbavGfaTN1Spu9sM3pfYemK3mowKPiQYdFsLFKpcWr
wSqaxwF4P9AxU92wfqu1GEP5yZ1Ve84sG8O3aeAETozZ3Iq+jB/KOG13SW+b9zCjEcSo1tyYvYoU
3XenRIg0wanEU5Qult3C2glVip1XGPFnI5ugmacDgv920REaVaPkYbQWxo4+D9lal1kK16wU1zqm
vs1Y4RlN6rw7mHPZ+7mRd0h3+v66my2KSMAgURxNTbLWB6l8pWvdpe0s4deEK6NhyuftkM/Sxw3D
gtbNNk32Dje4sKNA50wwDaS4tMFTbvB3GqunJydrgS0n0w4ILcJbKyqSp76OZU07V1MbWtrTRgMV
+6VT8K+CJGION4zxRKMVS0JRGcdeVbLbOW09HSA11HfIS+BRBToh4Jjp4y4Aadj1O5uj8G3jEGMU
c4rcJlbZ7R0OH+fIi0kPMhWpAP1Q2b7qW9zaUeqFoKB7459+7r+1Hb3EX5qyLf/uXu89X+9h/6/b
tJpLw+Z//Wtj+Mum9dPn/CX+/POe9ftf+LFntawPni5tiX1bGpYuHA4//+xZzQ+6rtvsS/GteiB+
OEL8a88qPpighix+zo7KIXz9pz2rIT4sBTJ2s6ax0DUc99/as34XXP28ZxVY14hScz2g1LpFefj1
nrWrlNZrNnDzJhtQp0SWFWe7Phpn8LEGjLgZuqqr6V/B1XEqR9je2YO1EQX+4GMiCnYXMtd10qfi
0DPhLDZ5mEdXXe7iTimaNBCPMQrCNkP5Nsf537HMnerMrCLB58NEVf4wJgFazzJm+kROnbWnrjJz
Y1MhuYu2hhWFaGZECS5fhFlezysEtK6s16NlaxOJh1JHQTnoBCroAR+ajnRRokdkqYTsR3ez5Je7
TU5wUCuH4jKiayKTIA3jp6lnk4rxW9cKUjftctg1fUB6GWpHMd6OTu6RINaPSlx7zDfxphKJTraH
JvR4OM1VkxT5rSobE/t9oOa8uQ1YldkSi0K6dbFPs3EIgQuYkbBRV6YjWn3WGs95sXXXHP0mzdGW
EJmh1VvhooVDaO+10dqdmctWBu5UhOK6zuk+rMlO3ymTMGppJszmSUhDbKXxC2sWKYm1sk4yZqsZ
RcUp8Mr+U6K77u1sF/CZNUoS1mGYdYTmpJ2nRFSEafqXGfVoMmnn6/mVW4/WfIYBUMZHs41T72zH
DkqnKKlEcxxKekdY5nOW4pkQJjwtU9JScsxnvC9BUVIkr4CbExI3MvWRRJVZvlcasb5h9BMtNrmN
gVYTrQlSpSLy9L8UBIx2U4ZG7h1alejhrRtVAgmbMZTNsSjzJHpUokId1Lv5DCwDCiFJGKOyOzaR
mh1WKMeSfL4K+278OFoA7tez0af5yjYCN/8SxIEGAj/XyZjP2CAbN7FtFs22ikY39aWWI+H3Uhna
D9xVUW07cEiY/ocgzPdzmk0KHqDs20sjdQCEearJb3jh2EQkBSRsyjRZBdSZjU91cKwqnba5F3fT
QfRJWTDsC9nDoDHmmB6iW1CxMyK4tBcSAL3umEZOZq4L5bh9uWpEW8QAg6t4o6pGr/wumAeF1DXM
UKq5BaDKTi8mBKfoNSO2aEmCztaVJra+MYdOzoeeQ0xZRqR1GnpSDGjboc4tJLJeq5xHb4C5cJfM
ESo1FbchAaxWlqH4D0aE9HIcjebZDMxQ7cshBWE+u5PufG4jw9V2UVBGuJfjAlFY38QYG0ZHQzdo
T7nYppwArINsOhfvQpMLNiyuW3ubxsyV5WuJLr1x7YZ11bzUqUlVeeVlRl9fDXNcOMNFkyNBLVLk
8UzAoDF1KysQSmw5YQyW2uvR0Nc3Dm9CthmdxgKvU5Up6SWhjLGPZB2nEFiUaeTOT4nr4bBLhyTr
XqI4ZHwiThurNWgHoN4hXxdeT2T306rXem791PHR+MwGkR0Tt6+9NoI8Mdi+hlYL7EU45nyyS8LO
145QkCfnNi2HiwgNpFdgnThicJqLe7xF/Msu1CALIqKczNZX5EyxKyodNmNxyN6gr8Ys5OA0R2xI
ZxUMEfzWriejNS81XClj29urUOhB8SmrbJ304iTVh2rvtHY/bGsxlvjujFZ/yfsIDlAZT2jTU00z
vupdpGUXr6+K/Jp8AZVujdSd2cFI4eBY6/osrhWDsEvQkrCZfhHg+vqHKSuGbGNXlkwWfGY16L6Q
To7GWM9WrZF45jHIgDRvVeMU+SkfmxkQrauYBWrpK5lH8ZZIcR6xsahTowSJaaWxkS/0tueMpudF
f611Xtvmf8Vty6m6bm1VbwLJr7qrhyWsqQ1k0CJrNIljMt0EOnfoRNNDOkaWvqpLc5525OwNBXFU
kem0O9K7nL+QR2sY8SjOJEgpvcLbOBr0Jd+YJZvlaEiwXU2508d3kQzVt7QNQMHjMyHh2DEh33yJ
asL6sOxBDcccNyUl/ZPZ5lzSpkJv11MU6/YuHnE8XnonE/D9Ijbaq8wOcfEhD5i1talGo9wUTa0y
v4bxQ8pwWKbx1yhtIkrRjTfeeIkxResxT/KPjrSnT7DkYvtkhL0jT43QB6wjRj7NZ63ypgcASe60
Y9eA0hLMcgdFR+G3hgs+mxxZaxrZp5aV9L7JZytA4JinFaZAzYVYro8iONZW5QHFBzhvbdLJtMe9
1ArYxyoRhOA4naTA02m0HzRvVp/CNKuvG7hRlHn1KpgPdjMymKeAXTuJrjymlSkscAf6YFUsJHo8
ik0XBXG4JXrHsrZeXtVnoqMz68IKj1KAYlVlfdYG22mukOMT5KPBlG3B1XCQnUFWsYk9uqYiuCpR
k5vvjLnM+0tvypb8Aa2lOkp3qxEXHlDTHHnbhKKHQ7DvVqYBCsoqwbQBm8rN6by4em+B0lyOkYPr
Ml4RcWrpxtDlYnNg8bnxorIFBT0W7bau3AgpqVPGzUs7zaa9NdMcaEwhqktFyGZ3VSZjPOI1DRx1
3wZD2R6CQMAQDvoSzrjqBSeYzHSUvdVqns1lDC1V4zvKAI8ISoymnwNea0gsUDkBEcwLajUZtS22
QWrE9oHYL7ngqqvcpKtTAnbSRVhatIGsxNtEk0oNf6Z9QJjgUBgMSs2Edx+Ksu3PttYxe2RFUT1P
VJjh1c+Voz5jGkuQD5M+WdD/sjTTxyMchfvILosBy1hXTi0BjDm9R/piQUvgdlrrEGUdI6jXdlzT
1MutWvDfqkKa3qaAg0YMwiBBKjYzSnjPJg1mR1NzgDObTW32kPJwKd1hg6x1R23RhHORHR9/yCu4
tLMzspjWXovjKc2G9lua0la80rJkSvymM7iVgcoiAoLMmt2uC6I6L4b7KgrJS22SKpqfgkZ3qhk7
TkRcLtwv8noYTLmbLrkBlXWdKOD/KTvMrBL7XvWstEZdc653Szsu3TvsKLTyBs7G5naCFW9/tPQl
BzcOQ6I1wjbCOxjVXvM1aAiJ3eWBVnLmZn9CKQwT9nPOGp7s+jI1jVUWV9geWfwb79TOGF78ehBZ
cJOOw9BcIS7nGZIkYaknB1tq+5zbdpfvOLNW5nGeNWYTD8caax09w91oL6tRU03T+KBijEzkG1Rt
fa/icSj/jkJrrLdWPff9/0Zv4P/Rw9hC1PnvD2MPPbvmbxSeu8+vGg/m8td+HMlc94MrOFwJg4xG
uvNLlf7HkcwxPwAzACErvIVr8f2w9s+RzDY/eFJCrrQcYdHVX37dP10Ey/lgkH/Dr+QgtcBH/p3z
GNEyr3oIcA3gOHL6I22V6FWMdG/ar4kW1mYTGLxgoA2zNYcjCpvg+9H7rmxLzgZ1exYd2GlTRwxo
xJ9dB5hG2I6WNkKCBluAFa56OCCYYTS3uzTCiEgnreVkXaeD3t5CJiZ1IBBpWIEBaG35cWSdLvG9
WGogj4V3H+PU0lpnsDftrWcMBeLIaYIjt2XDMI4eLnSSUb7Jeu5aggIcecTqrgVEhKmquxs4zLXH
rCV7j7J9bjb3qT1rmBQbIomh2NaO614nfddCLZhltZh/k1QbPxMX6RClplP7Jvi3oSJX3MSdhqmv
bY1OX3qpCXlvgZ7a6l6Pxkbza06i87WyrHHYm7UB+y7OTZl9BKGPMXKOhQ6yaiIdc6fKSMefnM6l
RbOdcdBde0PduWvaqKojskaHRzoMdnV22whzUlUGOoDMZIrlwXXYWRzdsDeAbo1FJ/ZequrC79t8
HM9mkbTFM8c4qAWjIEhrE0XDFB0tl0ltVjZ+fxUogAIUVHX8qYqSDnhfj6jTKky+puE49QUzA9dI
9ja7momUggqnzCpy9FLfBlmApQmBxTw52cJST/LbglMH1vch0oLsyL3BPGKLICTpodXtPJueAIMb
zC6dS2YGrSZRhpfQHQCLYxx1gzOJ2HF65KRThxTHYml/RgXcOw+tNrEP4WhJ4u42zIFHXvS85OhV
6F0A845Rm8JJk40Ja9qdnBdkUjqhGQYo9VXUmUNFyyFmY6pUUVyV8ZxC/qQ8QBGLQ2xCgEAcdveV
qrv6enINrCw6Tx4cX8sL9jSnOcIkwBIuEiFgEc0ofCeZAscXtd6Vi7ClhU/rDHr8dQiJNd1kaG/O
le5p94gsy0Mw5Fb8d54rjust1p3qEpcst1c6ZwODaAqTZDeq3A0U8KGh1dFGCbbDPmux2Xh9Lm9r
Ttz5wXbLwEHlsViFMrPHBJGbafA0WUN5yCKhYIsEoSIAqrZTbR8lqWXtM6wchbEq0zql8aQ14XhF
EbMCa4kI6C4jtaJ5jpOYbMAg0lJ1a+msgD0VaPZRa9oiaClkTAt7lZtT2280cqNG3yjdycKnG3D6
uc/CxLlvlKWKj1WSWC0JHqQ4fNJ0JSJoaBMBU4NdavKgorZewkPITTmFFb/CZ4Mmpn0ZFjUBHeCp
KOKKkSCGQc2BXBsJuFrc/NX8eYg1GmO2CeJTCyQE2dAdR2hzVaQiyLGKGBEEhgqXYtjPhE/2qjYw
wNnzU97pmbceS7udWET1/EmlsTg5dSC8QxYOGRlhcp6JmYXKUHSXgPAwYlTmtMPma5Eb4+3coBKE
S7NmsipmrSou9WzHnZ8ESeVC7DCzgR7XYAwcnmyv3EpKqd1GNDKq1hms/O5q5D8JVmRBTO2aFrIJ
DdcS3WRxlB002fFNZ3OoiUWdyF4wE5JQZ6slErBPEz/XZ6iETER0TaPWLXxK3ZS1C6exwQf2wa0Q
XnwuChd7bcEtXMdREO6mRs63AxxvIhLdYrHOSI3WSS8GUmp0+9LjaMy2XRwo3ot0Dq/GuB84uWa1
zNAR1bZNdAGt5IljrswGqK9OGbaFec2ulM+Cu09UnToJHkkrrq2ortWLEzkWmBKq/RYmszTQqXqM
swFvlUAKIgk7vBnDShNmsezYdUXVeNYxlgdFZm5CG05MmwjqXGnGHpqHNQQDE7FLD4qVqbzpNSZy
s9Hb6y4Ldd/tVOdnwnG+VHTTFE4mu25oqZBnJ78YsteHbVO5dbMy59FE/RWbDyYE4Dtz7mXjcwkc
4BNQuU8DeyF9M2oDpYA6yjhHxvRMsbaNlcC2P1mJeaOnw3xT0Ki8SWZeFdY3PXqMhNE9BNj/iFqa
l82uYbfPFvorkuWaAZRpImqy1ZKifeYU20b3NXoceW+4QfZ1rPkOW3b05NRZo/fcGLNHYBflVRzB
yRz2X1Sdlupaq2Q6gJN1w/mbW9vtTQBuNfqLCT94qtqYnBNVe6jkiOxqoJEaPWAV017uvAtZubIq
NtkgJJqLKhNXssSlieE7QW119HYS3iN85UV+kJPCD1n1jXk3x+gAyS41RyZ9YDDkR6iEaJfAxo04
zVqCV6xvFNa5goxjO0qtfhfnrU05JJGPVVKYX61JTKTFWpLyrcXE5aPp8557FD3PAoHmDdmiXHkI
KABJUtDuyaRtznKqJz9wa/e28ThvrSK6Fy3QjGR4rpOx2LG8kVlQx9X14AmOC3TgxbEx8uySs+QC
c/UU6B237r5F8BEvOoFXX2SeRbeBo/efnHryjlOqtw9k72homDJwG0mVy41hteqWHxisOqTJ1KMM
7k0aQPeCKDCKMhPoAKsuhktdRfJrn3r2JS8L5tKA/lH+rZkr/XbOsya4KoeqEThPB9VADNK0FzOo
qopZz2TqIG42F8BeJAEdk5Mu1snIDcQT9wJun+1kXXK2it6T0ECWKGEx9JSFxi19lTDkoNcZ6Gzr
tiWrQ3FMaXJLfaZ8bfOVlfMSW7bb7ZkF87+7MdBAlsazAJebLc2/0pVgLcgVzZZIOHjcVK9BhK/I
LFXxphxm2qZU9JmULSULYLtlyfoSz3Zyps03neqg5F116g51R1TqKCbJNYEebFVx9dAPgihcR09M
Bw5FxqztJSFHYP58fsZN6daku+kZINVUo+RKkczr1p1IzEfk2rheQ1dlTx3T531eyZKg9cx4oS4t
OzKdIgpFuUwd59aSShBJ2iSO3ftmLcmpGWs65w9VqrmwTlK7caq/wkTV5ABWYWdOfweRp54MOyie
ClpWcCUqMcP9awAtEBIEHi3ZMGoTB25DNRb7Ep2T8Rjp3QjcGrkBLarZUtZdmBTTuDMpQS7AgNCz
TnU1ueF2js3OPowOCD2CLIgsw6NvzcNwmrKIPwPKMCpIyp0xcC5dydGYhi9jSFzSfo6CiPKf03aS
Ik7qYbzOahQvqZOXwb0Wm02/o1AKTCoPJ0J5jC4epnPTunbyKKI0us8hqdP/x8VBT3WwsydPA4G1
HpzCs5AlwNn5BjMB4UDsWaO60WJhcKKdqCltnay1Eb0mgQg2QHglhQSAWvrGiVToPo+CV2Cd9zHl
d8rq56AKzdJXOVq/69A0cmrWqTukp7mY7dyfDFyYX6SSdkfNrYUo5CpVA5husrR3vnLqRSRQjvEw
EyhZGnSBCztdlRg/ycWdEpn4ZtfASUr4YXQH9AfsbwZ1QUefk9KgV1IUGpSi2sv2Wcz4X2VlFhFD
0E1afA/PuUbGJM02YaXveoSLCeUzuzVREuhjmKCI8Ux88W4GLWbWzZjFeGRLstVHSzZL599K71Nz
wkTjtnbeXpFg730eQzcdt6Q5yebJmdKA1jLBZvKhtNyBOSgbDGYDqj43lAcRPUR89KdUp1XM/sjh
FSKAh0yXQ5p0uQNNoXUF0NbCMK5ClXbyOmJ7HByyxM2Td9xI5mvLDLYATjMmCnmBOpXiyFuRV+AV
tHWXYlizyU/e9SX2p02/nTf9PvUTqHzEnd2pL/GDtdA218l+POeb9wWGb1SVizuBBgyl3O/xIIKi
7uu+Xao5nlYXo7NtzWJ+yeCYPaGJGJonSbqCZNAEFBYtrXkUVkUiWUMwX2/kpe8Y6fwYO25tUgMs
q3uyDG153aowhR1IVZDX2jEafP6BufnpJP6PXu5nfZzxWh73/SNTPuTxWtYijX/LfsjYqLgsg6hB
tgCfze3skxR6vaRNQLJ9187wWoLJ1RY1HrEwHlIdx3DEGzFeqLq6FbMGr8we8nNfd812TIBYv/Ol
3p7Xl8tQNTA5+lO9+i5K/NlBydESHY87yK0XVdPZaUfzZurtya8BYBUrJw/cTza4p6M5aPrLmNvj
MY+N6gnlk1e94yr7ZWQuH4Xz0aJndF3CcV8PCWaPxPI6QeovOpOlUAqKjkwrDTKM4vT/nlL81+f5
/XqWNPj+XPXtm1C5c5s3k8P13MnYW2EyXCprhhUmURsqHfxB3QFOZK8+7LsZvoImVQDvTydxrje9
6R3l+uIw+q9O9o8HTsVE0vwSrnStZUD8pLlN7Sw150jKrWCCfmicuDt4qV08dXMRnigzxjegUMES
/HkA/OaqnmMaJl9/kZC+vemxPmQBTXoAikhqdnEQyRWeZqKAgzTftWHUXiDvmek7V/1lcLs6Uw/a
LsdEH/DLq6QirE9FSKW502fEJHDqR9xd6z9/tWW8vLqh3y+CMtZjprGRMb++oaGsEtcOOIjrJgwl
xJskPVBUonp6V5vRY5FVC5Ye6smfL/vb70YUm84OB6iu9VYvrrhhieCygYQwlB5ZMd+Zw395ZssX
+68r2G80D3ie606buEIiB9k95cgA74xkHLxjYKZhsk4tXDSAOJzGRfjxn9XI38yBv7yiKMINw5Hc
T8sjumT5+U9jlCcWOJ3Hc6voNeWkwgrEFt47Fobf3ECQxK6lU63EzfV2aXDoS3Pyd8RWWgEWIpnQ
0yjCMrbfeVBvrCK8cXwbOgGWYVnMtChSXn+bQmBwtNQotzSGt8N5vJJf7HVzXe/Db94jCuXP8Q3k
m+v+qbz3/nrPrrbM329Gp42TE6MY/R1dLhqZn2/l0LuaYVhLlWr+lHT35lJcr0+W/Z4v7Q2o4se3
tOkwShc3Coj/N/MKKSXZHDgZvnQisehsb4lWWWt7ZFX+nwfHb7+Ri3pFsGYBk34zLCNCVhESpzDO
HY02NFRP1slYA5jX9vspaeb3DPjLm/T2Fi6TkceqzFgUb25h4821o5u8B979YuOu9zSkP07pbXEv
bpwrCEwL3p9tTHxPGMVkvTN83rv6m/fcpfQT4SQnUewQ+zXQAUW2mX561wKy3LY/fMu32w7bTJKm
7ZfrEPtL6PQeNBNlDNveWlvlJ+Xuz0/R+N07LhgmOiZSSgDyzbTZlQqpCf0HNogLnB10BYEJ3cnd
uNeK25luCPh+J5zo16WYYpS1PEW2Pa6Nzff1y4D/gT5glbAUX/Ire1vuKz88RHcAGrfZvnnnG/7m
C9IEwS2OrQa3xVuHWBgrLa/1SkMwfR+w8+HYRHDwlz/fxl8XH8MjAc8Cbr+MzLebi8ibZqQus7Zt
kxFQIy93eZ0FMTzHywwHy6rD458v+JvnZtDj0W28yzSFWFVf30M61XrYjk24+wFwISiE6HOOHrsl
zFCs2q+9JGvgPWj+b76ngHAiPIuUPxpLb2aXMVMigIAV7tz8GAVH+Lkrp+rPuDn2s4SjJ6PNO9/z
1/cBky/PTtomFG351mjriUEGQZ9Eu4T3zjqhuV4tb15y+24M2q8DxbQYlmzCgQCyFL0ZlUQkhcFI
V5ccAIJskrtly+9tgRQ7KTm3K2tb7PsV5vj8nZnlDXFgmbIRRnJVi9nUxvT15hX0Rm/EUkV5tt1G
NzgIV8TgHMQZXPSmvA9375Lgl6bc6ynm9fXeDJ0oiq2RHRnSwdv0ytkZfr7+kscsE/oGoO7mvXy1
X/cvry/3ZuaMM1QqfcblRITMrBA+vvydmVxVvffQO/M7A2YZgf/9l3P0N8sSIylPzJybqWXOnkr+
Jkju/jwk37vCm3GSmH00hdgEd0PVPjiauq5G9fTnS/xmKLpMjchslxPzL+EQpW31sqOPRRg0xhuV
oLKMNkXfbv98mTdRPf+MvJ+u82ZL1M9q1gxKXAz5sNhj/91pL6DtUGMgl9zQgTBXypdfv1/1/2uv
/yepWz89gF+01345Zp+Lr//j0C7/97MG+/tf/NHw1wyPlj9WMwerHzEdiGv/1fH/8SPzu/oZ1x5l
AvZk/7T89Q/CYFaW0mH1ZLbUBR/ln56/jhrApYjBlhdUAf8djsN/CcRvfrw7P6yav3cOytdbIeoT
dCktm1qSjSYBve6bV4yFQTXs/cTdgLkoPSJixrAbVjea/W2SB4RD3UZtYSqO0yaoTh0gzHlX6usm
2IfObR7fzi7uhRXB5BH5U9pmCHaT9VKibZ6P0XgVF/06jy2MPz1tzysreOjsz8ZTP9166UNcnVP3
hr5/RFqMc1HIYCvoiZAOa9LKd57C4E7uwSHMoQMcUeYMxBGND+KljVZxvUmpvhnP5bjLIeLnt6a5
OOhXfVLvkGSCX1cj6r2Nm9I2otIcPpXOo7oH6TrF97QcIEsjRAINqNt+59wruZsRhLFMwPVyNtW4
HedN/pJb11Oy0u/Eo3YKf8wL/9ar80cX7StP7X+rqVmu95/W2/8zvLaghf706tyP375+e62RWf7C
j1fGtD+w+8JMyz4IOKxrs6D90MgY+gdJ7AvbP4QydFCXesc/L4wrP1AAW3yvOAl4k5bK6T/vi+N8
WGoyFpUEy6VwYXv/zutCwufrJcmi7Oly6uQ4ZrMT5fe+3qr1AI+FNmTjNhhZYSsCx6ZrWlY7Q+ux
GGKDJ7bJbF5cANts+nHhR33vTzt0Jl2NzmskcfPbSO8Lv/FuYFtnNJw+5mRveOm+z8FXVEe05Htr
OpngNYY6O3a1dmha5+DM3sbzvliA3q2dTTpDcJwGUuh0vw8KfwjF3mzHfd9Ge3S8O/rdKxuada2M
7W7p5wE/HVOgmrgJhYcKxT7NcKaCJAYsmvLyORfqAY55Vro8m1N6ccfmMi09LfMUJvrBTk5DoZ3p
aJ0PIpI+Whq4F5FOX3zMDpXy/PCCnnBfBsG+l9NeOPGeZgOvl3Oe0+RUKF8PPilv2up6d9Iek6fM
TQHnOxtPbnVZnD3iTe37uhTrUrlrS1wh5fHRA/nl4PgZDczxuU3O6QFMhVH4T/ORhoyfNIafkHuC
RnLlqPAwZ/eR6LdJTvatXh96oz6MfNCUSB59N+ku9AbS9g5aPByQ79AXkr5mFitqe7TQjPUoUR5y
I9N02I8P7jDcKNlfJX119KxdXabX08UbBn8kHKJ2jENQHjy93keTcfSK9thcENzDeLRP0dYsUCHo
w1NWdE9VpH2E4BuWV75rW5emu45bd1c+NSRamNjQ7CLbWZgqIrfYT1IiBAYFV0sENGc3K30MFKN5
lcrsIrZzr4DeN0SmhFtIo5sWhwns0Lh4p/6Ga9xbRvJPmy/WBGeRpPEDm7AvTpOvR/pkNrbqA5PA
1bnbZpO71TOiTEprR1sQfaTXQSDqUDWjPE4BPkzZWqKQipAnYCn0URH7tLwOZL3A898oMV27xl+4
rkV7J/GdlXTJU7qiXbyml+oR51A4XzoQ5hDxBAbEYpOdY4x7yHtWUgu20vwC52n1bIWPcU02AiPx
uq7WVdwfZTXtNO9zkH2LqtuWVadv8TsKIDb1bapNd0Kt6bxq2i7D6lmHSHDv2r9nqW4ycUBcsHYw
6E1ZfLTt6jjiHaq1pwVvw1OZbCI3ixZRFWTa7Jh+jDW4Uj2Jpje52lIeBadLGo7xF55WfwoJvX+q
pLtz+0d6txvLxoWQ4Z82orWl11eVeQ5QzaOySXeai0HobBeEMJjoXyysrdeNfTd7hzqb17bLopWt
PIPEu6Q56iPzRfZ3ZyBhcBDkIU6tX0jebYxVQc+srvYjSHkxkAdPF988EAxGXO8XAjAL3rdI0Y2N
8PEa39BtRXv03Jcoa884AXpiEApfldO50NDrPOlqY1PyXEzfJAnBB463A8GtpcLfg0SfUNsAh4gl
Sr/KMZuqq5QgitkNyD9KfYXyg8iPPCipIgl2uLeh1lxQVFCVTjfc+vka9/wWfk3WkdLiYkwS4ItJ
TjKjcT+bHuoK4h2ydefFt0Zz6NTOLb4N0GGrqjmSzZ6AF+CfAQOs/ndKV2nYWE7jd1PvS/5JEBeQ
kux3ovH1CbYwYSdVTB3iaxAfBhO87dHOsC5ln3vHOTmcdkXuk/YaWJepVVs7uRCgUBFsS48g9hvS
hSfkFEmyGbGcDOW4hQq+dUzQzNOh9Yyj1lmnKRIHmCfiUloEqJTW2U6YqNg4oRYumeJmA7/GKWF0
z3Zwg4RyY9GLMM5Vah50wjrCOytP8KwnuHH006ATKXDS2nbdztic4+YSMYPUz7HDe4FFqZiec2xd
ngTQLIODqQ5OdBqyfhXz4Cb9o4RJXh/yF6cv79B83VRWcbWMCqNyVlShVpp2G4r7ABO7t4vExyEQ
l7avz5ZBqvDdyK6qSfD5i9vZ3rSjfdUkV0pTd6Zd3Yp1nNrnOB5PaYmEsRIkTXxLmoUoo7vnQVy7
bNgC/TZlQtCiR7Tw52m8n2m9O7w3pQQnszExOClFV50QAWKdZnWVuMGN6wCcsu/dyd7Avl9440VC
+tLogHbdkJYEceNkzMZ5eE7T+xY9apozoq+KliyFlQNouXjO+N+YZAt1Y9QZFAkHFQWjVRk3mnOO
B7keowd9IhiLx6TWufIr9zGrD3a2zYrHgK/d9bcgn3F4+/qVYMsLOwl53Ur/D47OazduLIuiX0SA
ObwWM1lRyZJeCLltM+fMr59VA7TQGLtGXVUk7z33nL3X3jIfNrmAv2H6VzX44u/rup9yJSRSpZ0g
lbO7voxPbqOGA2884pFhtMBf9VHaGyFKJFxNAmxshtU/EKGyBU3fZJ1T8beVGbaJlQJv76lpiARi
5VRh0AzWR2MKYcqw6gtnvf90D1r5Pa/607K4Giws3Ao2mVFoCbdw7SHzUHtISbQeazRtkVKQlgCb
oNthQby12qVAgNuBZ06PF9j3p2xmMNy8dNNtGnuO1EFylUmx25UxxIAYtlbiLDN61uXjUH4p99V8
4ypfbZUPtm9vKOJfZ/ONYSr+p4qAW+lSPPuZYuaLxGuQ0yFZ/1pZu8+qcNVb9+C5qnSuibK4BYv4
8J8AYB/Ew8LsSKw7zxg2uNmmtwuVv6huab2qx5dZYcVKeToXxj8hYagsR0czBvA+gmG77hLP7H4R
5jfmyaeGJDPJnKNFOYEVQCTKavW7aFhadU85hEBSXL2JcraVDw5Cjlx8pkqYViXgEB9XKh6Jn2P6
UlfLxr+oHwQ5OakE1FscwaJb9sIb6ZI/fWEnknTP8OKBgBdfWn47e0PLZJtpdpZ99PVpHeztngEB
e35irGpb9VWLb/jeTtZ2J0aG7THS38viNWe/y7mRu1d1JT/E/LWgwZ14vgflRd5xg6N5YY0XfdVa
7GPTo1k4aySDVd1D036nw++GvCp9HK/SCJvA+yyU+lGdjd7Z2TpyzPbrXENjBtD2UZKzVLIbm/1A
6sl/kPDhJpww5SCOOqVlMMkfHM3eVuvVeqZOEP+zkGbWLj/qITtGwZLxysT3JoqXgQyy0sBIDzOC
II0B4Lm1vQ7KBzqOk9hX95xgkCF/WVk86hU5U/KzGHJAho1Ty2YsWO8mVz8pwwVNi5K/1PNvFRNc
DZAqJT1JrH51M8oq3Vtn/Hhkoe0u/2MjjdoYkTmUm9Onn/AeIlVwjRTk1d8deZcxj76SPCO+PXAR
2Djkk7X/QptETXYSUvJUABkUsC8L8prPjfKn6Ocr99GtZaGpFSvAEX/X/uslv91btyjeU2MLsViE
bfu3IctgidfNjDPxPpAhf6jyqRGighjsWa0jxDzRQIwJqIrRBMamoYI0xbBb17ClvjyMJiwq9VRZ
vzeMOgTYKYgb8TWftAoZKdlfJArJjRmhbkWFEjOUP4u7y32kyh9Srf8iMYKo+0cva5+E4SJT2abR
Fyui5q1n6jNmLMQ6JMRXWv7Al/QCQEQy68eSbK/L4LTF4FNp+zlgPgwhvrB744f2qcw2p4+oPYRI
lAhb4TysSWLUDJDhpMauzSIqFjlEVRl6u/p2ZPJ5aYxYh9yjSIgLsywaW7zAk0LEVnJOtPrcQB8R
qsoRZeOqHu4oVXdgMPzCte+uVmrxDZ2aP7UoBSQUtBOKzpzNsXWHWXT3UveIQILrM4yKo//VFdK/
iAwbxwgVcryY38SCe8Q/GHcyznigda9nh1jru1qS3tOsj2JNHiUgbuy9Xf5VpnuwkQYmUAoIL9gc
oYEsQa12gYVPUqr9koCWYoYC9HHMabyObdyYp6G0ERpvLRWIafnj3+pVaAN9Hz+wtaGa/XOQM0Mq
I07VOBG2GIFZTPBSbDZtbLL0KvIRoQCPjKuukRMxytiNOIyRsFi8IZrUM7hJwNXSNbBYw0V94ZB4
AV2eew3ZXfzizvJaTlySml/WpbxYnLPC45AIS19cD1yHq1q2LgVT02ACJnPcPCuqeV2zcK/WM+LA
C7dgNSFODyGwNO1nInw0Cs7opgh0qwvyYg/y5rdSX6omvR1yc+uMaJbj5nWuu7NZ/9566ZVLU/q7
IV8l3p6WnrPOwZRE3uEVjFXc9+V9OfTbtDa3EevDNAaiQdQESlbi6IF1pi37PiVe2rhDCcdaegc2
Ei+GFiWMRfvlDTI07CZywvy69ciICwwz58jYt++98bSn/jYmOHLzZdEiKgrzzdgdsEBsAj+y4SaK
5s/T4g9sQx3bIJu1cSlR32OsPfryVZJ2QlIOfLxemd6E6oyR3M5jXX3kUPKSkzQ9771VUhCIDF4l
eistoUN4n8cP8ijOWVGfuj+19qb1XxXpQ5vBDatvYyyjOfjGD+yOgD7g1OB45jHYvKS/d5nfZg+M
Kae1MoL2ha0Itb69C4D6iLsjNxugiC0Lr7xtVj0e+YPX1g1i1QPtAsShKRDGcHijU3ASCUCAKkWe
w6slM7PrYnOubBX76fwJwaVXaziIkj2xqDXcg42vlJVjZpd6e08P3Lc6nkyYkLn69rTINws6TQzB
EMBE2U9BHAn828hFHwiPn6WL31lhxtKUJFdTKXxTupit5We1yGrxfeDyZQFtAMcRa6KiyiIar4SJ
Qo6HcSJXCLQVTPpNtqeuPeMbsBOCT5f8xVBsmSAttmnSOFle1SLzO1TrrCyeUXwLhBZuqA4buxNL
jihZtGZa1B97fBTt+SiEoBQv1dpfEDdfapJ3LKA7q3nOcuki5c1VW7Qr3B3ywAxU/boeP+vJ5xEy
vQ5K/T5WxvvUDR+FsHwAlri19StUvndZLd9llP8QB85mJB37Gd9/DO/stKuzS4k+mT+oWUjvszMF
ksx/tRaT8+Mp6eLhLYRP7daopPt08LFk+EOp+fBCg7K3wXZh56uctvGT8S9IOF9rH1tnOf2Yhuaq
h5T3fXHNjvIG2PIuaxWLxnv+MxbSQ1uLF8MYXgpreFHlaDp3Y7iKofDfwJff6dNrZoVDmPDdN/AY
Eh6ZzF+NWGjQaEZwvk7QVtoT0RnEMBChcqUWK1UhHiTpvC39pV30i4wdKXsem8/1XIRlX4fUW2Hd
dGGafiYQIjXuyqbMQ8nyeYHuH2w5Vr9/zvij8UCdU1X7lLur+m1uYF7zMjY5R2yRrFSx9SpYWigh
ulxqPchX/cYZtthEfySzhT6d1+3gTbsT/jGUfmSGUEyJICU61Qw5fax1GsAf8o3zroHSsTKPlkjx
PpEZ1r0Lf6Aamf3iZpdUMs5tzzVOneJbIkSvK//bTzg3svIkOLlOHcyy2qSU5CorO+uX2JQ+o5xp
fFcE6a1UipuaxEUhvTRLuCZ2q1p34w+q5Qf75q2WOY0T4JwM8dI7MsnvibLdLA4TKXXgIayh2iXB
0RHtBjdfRmY2XRYqym55XUllSEv1Te/yF/VFnD0it9y8g/OzzHE6TFF9dGH3H9YNr9IOHwVqsBjv
Zp+6uohh1k3bwZEfKunVHGgMvlu0/rEgSudcaS+b+b55itA6nAphS2TEOm0hOcxBky3B0Jq+4BnI
8rOUwdsFhhTDeWeHuCtVX6vubIrpthzGhFn1tKrxKRBl9McIwT0x4/C/tjzv0dPsUuwfaX78UiCs
gXJVx5c0Fa6dpNwIkoSzSy5W2H9wjiWTpizeZG16oXzU5H/tPmOkEcOeF+QtN+XwsTTax5I5k/k7
m1HjHY/N4Bj+noDRagqaWReCyDqMFd/lK6CBW9n1d3Cjdz6UqyaGralX2C/Qdr9HU7wm15Voz/lO
nvJtNj2tGcJKE2idXdREevQmR3RoQ1q+XKVnR2X57gFUJ6o/ZFtA+uTJSknEO8GIU+f1nIVZiDLQ
q6m32qX1G+iHF8xMUSEWAd6awLjhur4wQD4nYnaVJspDSluBxLnLeqQh0+pwX4qQJyJsipw5BcqU
mfOaEZSbRGG6TUls9Bt1opNovD7n4puxSidWOHICvkQvh2qDZNJVm4Qa9oRy3Ou2w8v+uyV6eTla
6Tqq6X1syscm/lc/EHABTca/3A7B3C9B4Zjc+lKiYkZSg7rXA541ngF9/lCy/Z7Ot5lJSeaZzXGm
z5alb7shBFVb2nuyvqzC8SgV08aKE5VGGzHqIRVS81LD1QEj/O20zkNU4VpIuGFuuBVNxZbW03QK
hZrabGw8w5763wA2PARfF2GsbxNJqpqC8afyGZL5ksLDR5xdqBwvIxnSU9Y7h4r8c6P/3UCn5Yew
OR85OgXT0lKNt1IEYyMyZo9K5Pg9r6af6Za/8crsVhuaP2LMrAgjbEXR3wnj4JJOgOgWl/W+X89t
Hee/Qcz45Sx5DQm9HDTmPwl5u8dLr0KsBZZRFJzQ0oB5gp86JnVJObx2wzeB7Dsbi9q8H+173ftg
f/yq0BgizTyrGbMj0SXygCaQ1RYutjs3kz60JR4wxFYO7qOUB6qkuajqcUYqpvlaGkT20l6aUpou
gbzy95boZfSqW44NHxMxbNmA6ZVFCzdYuUzkPBn+0tWBwgPBUFvqzGDNBp8Sdtv7UI7kI0iy4RMG
ssajPQ/+oKeBBYMm6XGgRuY7wbAZzn5xyGnGlp1yBhdA/K66rjEUlriCaA0ayGsGyDqzes6i/HaI
n/+6S12lN2gVHpYeFjBbb4XzqBnn6sLZTXjambAu6GdBXc6YCLDlGQ46jnhYXMKYkZW6EosjWYuQ
JSv2avxQ/WmG/DBLgy+NlS8Ilqcostd1k1fSP60z3e0A5QvPvLFPaBa8Zcqa9Izv03suugOxjDpi
/J00LLH0aKWpNEwFmjvzvntsQV6ZZ76WwR5k9zV1GiJTVCn0VHdv2o1bJju1md9q4Axtd234leqz
U9gIYdMK5IKfpopnBxMGxUN/1LfsDUqkK8C6y9MLNJgLJmO8Pv/g3/qlsDCieBXnF0sPWwys5G8Y
NSYIWp2U2hoB36O/q4qPUTpgOEPa2mrT19If2fZLnEtAPKKthLNJ2HBzxFp72Q0qzyo0jS/8Xp5m
vUBEsA/jY2vspKpof6qUs6f9JRnvtfGFXdYT1erRT/pNum8dkbATQ4GZquxXqUUf9K8lgmAdEDRs
nrmmeFhRppqQ3Wi7ZR1jz1N5KtfB38DDqNhXhMOd5sJresZPQuqDeuIrHlKRt2jArFmcOf2qSsWP
pS+tMtxCFN2+mtzJQDjioQJcFwYoalCtWQCplLshI4gbZnnq6O4iX6tPTClsLr2PE8pPainYozma
tz2mc5dKfJ7W5TuPDLDwK6aTCqEdimHJllcal41dqLKX0LMBmeEVWe/Wv4gRjRVZ+X/3yDiztRFL
F1g5Ty+db3Fwpr4Pk+PLqupg6TF4DbRFPMHaXIMptEis+saMrRgcsIIX49acRUxz1h711hxWsz9l
lVMVJJp27yPM6vGQQgLfcEbFyVLEcmlFDeLRZyTHGjTqL85qcCFrr/+dvGxteZf5wnIBCDi5atmX
TiDnVFwnGnLHEvTL37zhRLbkVyc33zAhTZkUQ9KNCvmVnF7i44uwMT4+sGR6Sld71OQSbd6UJvs6
77TbnP2xd2C7R4s+X3lbd1tvrrvpKTTj1g4/chmOAkdAME2yoFOn/0CVH5rzBMloIPQU7gn9Nsw0
bQ+pJvc7HbLNgGDGmB195nitByLPzNoTfwLkvdsYGQj+nE3BnquBUsneYfrdPIXD9mqZHHgIf9le
TamIBPlcsSMujsqUsobor5EBzp6M7/s0Nuq5I847Jb50EQzmXnUjXGb1R50P+CL6VSTQr4Mt2r/T
CArLpLuKbX21tPRqLCzNR6QkWKtNM5S4DyfVkVn2bb2QnBaqjH5tJPGmC9X1oV41CiDKrqBPdHYc
dpOf+QR1CqCHY4p2h+Xk6GvsVMgR6BsmP7jUWhbyyqhcs4+zGRn5OAZr6xzJi/IlvPVlfxoVxhFF
G3erLVjKo1zkmxNPSRODGQ363W6TxRcfzSdeJzd5p+Y266uQ0T23J0+6jVnpONJttX4RMijr6yMW
pyLaQCLJ4j39MKk+pnm7LHScpqlll16irHCkUGWqkvOzdYZDnWIPXKqu2h3LgmTXvbaT5hZpi7/5
AJROEMKziHPNi37JwrZE578NHngnL8VQn3xrt0/jdZOczShPCQEoeMVP1mt1JgLihVmhqT5HPW6m
GPc+0O4WrYiCcW1y9C8df0aT6PbHyfyJmh0CAuv16NGZdk1T4bGn9caqYrb4eiW3SvFUDJUHMOpa
McqU85vBim+QQmIZWWyNaoR7NFKMPMJq2NiqmjOVNU/VISI6WpQsXqcpauPUSdzZku7qmNxEqbjB
27NNI3HgPx/NcOmW6gwKL1obKRy8/HdvzLdMgNQjxyWB7ZXNHWI57S/VBIpQfkqtl3oO5O2PtDHf
Sed9ywo/y6dbH7f05WtzYhGwc/afYgFQvHGjsL1LlquMVGH7BNJz91QslmCgPd3IGFtTzLx2mwi/
drdH6Xfj77ke6Zkepbf915zJdyEV79CM7gxHb0k73Ginp/gE9da46JlwVq+MC42TcLb+pIXuphL5
7Yn//HPSzhwTyASwqFzxdTnYjAP+tBGIJRvKVsVmrZzLf/SDZAK67Y9NopFiTacNAoMiUQ12UiBY
WThtTLWfBTh+3sOzbju1CYu5m7R3VAsXcT8Zt6Juz92wn0kELpKLWSaX4iiuNWgnQdbt/kfydEGI
hYxD5f5LH0yvE5u4e6ve5LW/zWlxGw3lKu0b9QAMgHDY2WSmPOLC/CsmblJzeZW88ppmRtCrtDK5
hU0GvpJw6ofpVB/7Gx5DyDec8k7KLP1S2/pzst4b613f6JRMfJLkAh/hrCKJY/wjDa9AhF9Iie+2
B3fi9pQjiUF7yizal8JFYtGhIQpY3Hu2IA7FTgUGiJUt7bJvaYY/lpbPESRLhbsq1kRlwHWyFzzD
ZLijzfCFhgNz3510TsIHxTz8RuQAOV0T2s5YHk9TYrozhW+W3cYk5+DIJbKglAjSdeVj1bld7fEE
Wdypxe+yFc95/9cQeYSoO/KUARc0X+3lM4P8JEgIP4viTJTPuaRN0I7oXLvxsifypYM4NQjCZUnr
Uysy4DtJm+zLaBdKjhqC0oSDfKJ/S8u9pH2bQIro1d2XmKMXfASdCW55Ni0hFo/bOvL5xyOEQ3nq
htSOcX67y1JASFi8Vdao2E8122L13Ba1w2t21TN7ClmmcKZfaOlrP6mYoKu3nJySRBX8TgZqcBL4
8gkO2Bxp9hN9j+dxjIujiYs2i9sr7TzlqzMNfxfYxbL5RDWlk5A4UI7zhZkMZpOj9UeRkyY/ksXf
LbnP+QhqCH0kaWyjZRDCip5xIZ+RYxTaUxmvRbLQxnpaBVJx1n1VkGKlSeJjzyhG+QbWuINrJJRw
TJT+qg/GFWvtrZ/7WzaON9PfpIKE0h8xMbk11w/wWUGSbk5Wf9f9RLuxCOg3u3XXxZmlEG40kXOr
GC/KnF6e1PakmaKbbquMG5J9Dq0s8TkaGOMUe2QqhHuXRgPAd8gOtCf0cx0l/V+LUIec4cpVWPGp
AgtT/7Xp596S37oQtzU3PkNoOpem12SiB9TTE8Xk2RpfQkMq3G5VbPOghzpj2GdYgqMl2MQ5AKQT
0EE0KsNDne5blehrqETYFpTg6KkAFJ1zde8n2D/FIO8I/NU37uXkrMtsibKG8fyIzVWL1DShTspD
2WXVB699HhOaOvG4/+x64YuuAJuU4cc8SD5MKrryZPzC502Fws6kez8DPVdsIjQIokq9Qf6XKGNU
Vyy9vrpjcxYIwlZwkPOZas3fV90fOJoC37Ehrvn5zlYtyfhHKGG7Fa784CtC6fdG4i21Jx+JIwDP
0rxiWh464Ikc8QwAudURdTLjvT4R77k0eAeW+zGbHqNeeoZRO2oxPZa8eLSldte24g4JzZYAsoj/
jkz0E+6VWdv9dfTS8b+O+xOM9N4jTDA+NyHKjYTTO8iIZOW/NHgrZzVJI72X5sBCc8AqNN9sCHAe
3DrjVlT+LggW1vWN0cCbaJsA/Z8OUjVl/pPHAFyjlO/zZ1mMR89tdtCiTYNVJEHLMs+S/vdg7SrP
QlE8xH6656hwFRrDVUUWSb2Pl5zy5V+6V3czwddDrPTQplcMF09HE9dtG0R6QP+ed4Cutry51Cft
IDEoCPaOLoXldj2KIMVfe+ZoJDHzZrn/ag6R6TXT+qtW7tdt165FxR49RdQYV7l2+k3yWk3ykUxx
dceb9jYy0Ozlzut3Id4Ja1MXnn+a1q3GNahMD0qo73hapjyqXn25fNbEMzwvf+nkx0e2SHEKOY6s
oyw4Wnud3D5H57LYZRqbdDDHlVzPw6vM6oXoarduCdYZT0btdqyISW9e+sw9WZkNaiZS+WmQvqVI
37KZhZD7kZeESsJsrRmZH55Uz1AyxtnDw+DR+9fOZpjaIJncNPs9ZE3UjIhGzaciR2KAT0xaMYWT
+IzeLpykp4dwKrnE6J4io6jPgrFfiMgWWg9QrQ3Sennv/5QMpzpALxjJMTkejnw61pHkNWQEU4F7
D1NBjlbnC5LlTn1icdQD9hZ00+Avo0Qnofe3kQxwQQw2mXo/PRfu0XaR2OhRXXjLu7LMrvor62xk
hAkezgKwz19rqmIIBbtNNPrmV8fu5I3l6IH2t9dVf/oWNruvhnN1WJfJt58acnSUbvpkl5a5pxYF
ri2y4+lH7qKXwD/Cet9sL6MMEAD5RFuUr2A+88qKElwt03iGlE88/UShh+5Ey8/Any9SVt/wjx+T
h0ST34RnovktG7VPbjTp1dX4s9LW3B2yr6IOJ/4fi67WeBeJjKQQTk5mysrEjaoSDG02ib2Y8QRh
uGo3tAC1KzzbYPOJl0tHdVWH5lLuLekhtqqs7MzIhR2hHE6ryby5O0lub0i24kJdls3hDMYT4XES
8kryJDpvPTIPTPqB6FExY2MoHdMqvHQV3XlwaWUBmfUMgIU9T8re7RxrGhezsl10fr5IDqcVB/lf
lhieKgzoJw1aTX0gLXqQaVVYIIdOQ6WwQm2PJNNVlT0UDzXsLuYeb8IKbMdF7Uaj7dRBkFCx3eo9
7F/FycqFCfx5giKf1HPQzqw3p1b/6FTK8NSKtXfmT1ilTA4VQaorjqpqzlJtziQ0zmqUTmlxooJJ
T9KfXngdGinIQFawEqiaHH/EnVWpdU1upj3vY7XT42RrzpAqzoyvCGen2vB6Drmp2hFs21ymuWST
0880ZAtkm1qXnxG+7R3RGLtfoASh+Ylsk8BBDuRpknsl/Is1ZQIJUOIZ/BaxZK4PvjlYHrayd36S
/cpm9dIn042uDQ7zi6YvL7y9fJXfcWZ/7IrAAHp0af/fGh2gbPl6CJ5UjjcjHe71afxnMlRZxs2v
YVqIRThYi7v+Q8Hd/GVq5sgTY6e8CxeaP4P1k2R0M6yfWd0drc8oaaLkItBZaOoy3m1nQr5Qf7RQ
eveBXjYbUiGw4YFxUq6IgWh55xJdHbmOzJYypNYeAhyxnMkV7UZbEvJHVr5zSqPcbDJSzq55v3qJ
zPG3QffHpH/8qA9bqpurBFys2LbI2qewTh8Qti+XvgwhsIQgCMLv7m38oUxUtfFa98mFMeJF7EVy
JpwDFDSoYoLpmuq81DZkZFe2tcxJdZrTguYx9xPBmJPtvvTcFU2ACC+oqwpRHOuqZfimhQCD8aFE
l1wXkR7DQzNDBIq0lySqQ4tYrwoXPFERWYyJjuWGedE6R3jhLyVS+v5HNRysCnT+/qa64AM987Ei
+FS37c+I7piRs1MNz9qZ3aJjAJgasUxfZi++SKQ9bDll2EnRv1cnHLfMnZlc0acsWU+Mo3FhbV2O
Jr2YonLmv0ndDT7sMYQMUdNz2l8tSbilQfmiV1FxH+ZIy1dnTz9VUsbU6oR/cJxv4mFb/yHDJmhD
od/ujlW0TOZF6aTLnl3UtHYQP0jeNpbMHp5heFi1GatZ2ZX5RZU0L7sSIf4N9p8pFBOOSDDWL8DN
mhyXqXqGW+QM0+KpG2fpuPlS9+QyC/ulj7KcR06jXGFii81WUWl3IqSG+nYWxreckizMYyo+0xR8
mvQFQ63un2xLQ+sJbNyUTrUNXTuRg2zegratgpaRsTSlNqKHHAEFmPenC5TkH8sftnhC8v0Jrd0o
v8lTsesaFeSy+RNqjZXXZO5ep+9dbY/NcwZ2War0srtl9WtEvFFVx32amnvf7M8vtOmueZpfmwl1
K7T4NY/G4/S9Cq/9FQBPIWnBxvGMMjqokiHgt+i7VxDTofDexzn1jPR3Lh3QV3a3Z02ypMwtRbfW
UTghP6ZEN1G05Cb0jOHNYvd0jnS4oj5veRR6UFkXYif48FRDNemRsr1ndaxPWtQC6a9TNSz3OixY
4sz9fSiYYImND6l4BhJIuQQVncJLpLl7FGfN5Ax+Mi9Cjdil+2+zYPkzqpERMT0zrHc0O/PEYtHC
ufiAjlfAspA5KNXoXPpsc2fB5QvmmLRWz3/2RiW9UQ66kMDtOuuuKagabnahO/PKGo8nzOiedFHT
15fcpqpyGKfEed3Fy1TG35kiRhmH32qCKCWuIbU71PCSij75J+QWDdPZK9lgRHosvTcQRdQQMTLB
dQeFiR4YOIvyWaH2stAuHPhWRmK40JGD5qteUfQ/ZHjZzMmncJfC4g7E1s/Joml5yFNkCEptoFp2
9OrUbtO5pKrnNoReo6HeirlDSm6FdDGjmedcR2CCamtzhDpDGK/5acPKfarNMbKGIdr4Ld17rRlv
5pC9rVycrHqnFt1k4bEMx71sixsnlws2mmyzzR/ls6sL8g+Plmd1f1WeZywhv3G6uELbuuqK/kwN
ZX2bztiD5sMFFDUAvWOSjc+tM7h3ZmKPdAq1dbofo/MNivze/CEE8G54tewfCMEkz6iQmDXF6yha
D61T7mYVkNwl6SYtTXdgt59SDkP9A5iX+/9tIUsQyvRXVVKuXWddlc/km6Hqwv9hj3bDFjcRahUB
Ok9hNEbIhaHRagPpvylq/miX6qW28temlV/740bbVRyv3b6+SQc/njGviNziy5Em0d5rEVC1AclE
woHOOiE42ULREEPL5IyuerPyRYCRax6UZdpb4o+10+E5sPgRCe5myl8MD8afD1wrLmBAp7a0mzgK
V5UntRPMs0b3Cfbecobn6Qk9U/2VBj6RDFPBbIcxYWN9t1VFJBvbQ/prn0ovpypbq+sTptdLLgEO
CG/+CWb93qrGm2CS/aODPEaqsfgCt9JlHj1BvCdsArM/Kl/9z8aIcIbBOckubpoTsW/8pTEz2/eK
SnpDpu5ZewaPNUiDBaXPd1qjr188gYVilXPPssKj1OyJhWJnoahkaNmUL1ljm7VTSRo6n+H1cCpQ
Aga9YUBgM2dMS0HSqTFSK3bwyky2qW5qtxKipIUFSB42DmvwyLfB8qetibM7ipdbnz6WUrkTV1qE
UyW+LM6iKrd5t25kidzwLdxE5U01PvXMOKdkdFS8713O0GZWj8UyiDAVr0YKAq6nupO1OBP8lYyi
YUSxHUFJjersiGDLekNlXfdku9VjdneytrlnPC5C+Z1VCxKz6a4cwo0OntG8wKx/DN1xtxrghCPa
Y1CflKk7Z7maQSQLqrn9zBbiEtbUgQ2krjfWWo4RqfedCKQmzZ9N36JA2iL28qjlmWfe2hBgh7xV
sZv6ICWIrKVZjPYjjz+F15Q+xz72N4NAMF2qWadGS7pV/w/e7IEnGVcOfTBVR39b2EqAlkosswd/
mJw4IDiTWqJCyuPBYg3sF4Tt1BJ6xM7Gk7X4I2fyVi3QFrrspWpKL9jpNTrVaRanCW1u+kQzJYIe
z3Vx3q3uPKQUmQN9VTtVkBkc1/YHWnCsEQzVs/7j2Y8sEtNG2d/pt1rs3rTSQglBoUrE0UseeOUg
nutejo8pqEcLTTgCKGTxcFMoYiDXGDZkXLvcNRyzk/97egPt9ZqY1g3QHYTWsSMP9eRpsxDSlksr
T4OnoCOVg4jqYuOrvVyob7R5aywcqd8tjJNPTNZ0vzRbX9tkj0Qwbx4Tr+/+R9JZLMmNbWv4iRQh
hmmKU6mkApc9UZTttphZT3+/PHdQ3Z4YErT3Wj/Ktj58a30RmHzjhznCKR/KTXeWRfVMZmW0Dbz8
Uzptdl75hAjDQ9HIhoBtgagwMG98IV6u+l/7drjqsoTaiJ6j+ehI86bR2iU+0OkwJgLrUzPmEqqI
GsD0CoBdGeVQ92dP1aDh7EVUIyfUNIof8uCVYxGOKQVtaFFLVQkT8h01wa7M32VRBeTJYliEn+Cz
TBjh2BBBVeIGdxjfRbUwLhtap3bTImUArsv788BiJfTQVjXq8dlCzHTKKNmSQbTyJo/MQQA4XC+o
UXo53or+Wo/JdfxYjQTDRBW1QxtpVhcRPprJLkm3lrHw8ytVok5MuFRRZwumd4CeV33pV29U7Jkp
H9ilkk56decNnCo1BmqYIbp2CKUiolEWojw09uai/NZ+EJr/IHT6edRxJ2tvi1K/Q1kwPqEd+8Er
ew6LV9N40GxXCs+ulDmbbPLycFULh/DCDF1COcWYYy6Cxf2d0xjh5IP5aujyW1A80GS+FyHJ6Ldu
5zBUfCTM5QcNHKH46pxsvudxdcphDLSr+TcXNg7B3wlSiTbXA2l7aqySsgJFTHcH7jLS+0id9HzV
Eak8yRPq7Krcr1Rk1dw4+fqD9Aj3ICDtJCHCJqRvtg1bHZTz3GWXCTSjj7fap8U6yA5IgO1mmhQS
wq+UQjAB3qRHH47TypfAVzEQmoVNF7Ob4CLZ2mv2bb6p+xWgrGC9MT8G65pIpwURAn/TNKch3zCq
/pRrsnVuO2z4VF4zwikBkLFm6t9CzT/a+/61YnuaXCuurcMv2Hs6kFermIJyAnqgHihDkKad9lb/
oe5e852UlC7Ds0tKjsjA0/+YAOaFGKzDSyj/Ue9vWhHWCLslOm10KyjYEhR+THYA+ClWqQzRtJVt
p5oiCw2fY8dCtbsZtLykS7dahLWQGvJ+N5gO2ZNQGWLUAl0UHvsGm8l5Nnql5mp+Il+E3qT9yTUl
p8gGVNn3cTrLf5iBP2uMMIlCrrGunzuVBe4hTKSIcpv35ce64ooEKU9fF2RNjs4LjkxOttIxoe91
kFOneOg9mo9AGf5abA/GRM/Op4UJqZZv0JnXotguSV5glCrsI8ahtfVj2MhS0IL/VBZLfXpCyoqg
idtadkmqdD8ysmZ76YcsbgGdvxU5pPt1SPVTMQgQhv+t1knpOFcw6A9fO5TxNpUfuRlWyfgwl+Ip
WdOzSq6CWUU1hXLE7M7ndRzOLWYod9+LJ+UrTxbX9YhFuY+rNI/zfWfTgUORcLmoyFcYwtu/xD6f
l/GvnA5RK7bnglkjX94I4j63erjudTzu21Vb3UMp4wRz99R/N9tPsnKdpmkC+dUcpYuBOtrLNz5Y
PxE63zqLskMpKnWEjasYXFA442alt/FWUlB0NoBJTE/12Hjk6VOzBJ46LFRsoRaadLuBnVrKYNGj
uhZC6whokW5RDcLJZG7WTReDH150npSXBgyitWieRS/M0KKRk6zJNNgAPOExo95pqq4QNrWTywq8
YnOXkZAUc6xWO+OqTaBoiUUMkCSgyIPHGosYoEy4NpA6x6+5ZndiuWJ7lfT0zDpuqgMWgCT6pkDC
gqpK7wt6NViGVLzOl1lGESNdC/Z8ixDsktITiwtvE96GVAqXsQunSQ1QLgWa3TQOLiDNRvY3bNUT
NJOvsDKcfmhj9tUCnQ8IGbDIJIy02qM7Gb6y63FJ6DmkVdmFvCn6SRO129ZV96XBnV9Nd1XhPR4J
upvPPzFZrYheaiFeNw4v1QobXQ/V/UdSSO9GchWXI4Q9Dzskat2oBnNIBthUOEp/X3VIofzkCkp9
w+RXo/tyRaUIhAame4YA/Aezts9raDH+6gv/B0dgRZ0YX+GRcDhK8ZQkdko5JckoMeGmF1SNSYXI
+rSXTSzzxjKaFbltZfNTWq1HVncPYfxDVkwoOpaAguHUv+vyFJKNFiAMDIY0DVggkP7QUeckmXM8
peXgENWx+jV4Tee/uCDdTCfZCBZ9sdnI9SH1C3AQPS2pepFAQl26nyDNKhv7Wwv+jxZGQQMhJCnU
DBvjfhW6PshgVYGozbcZlkxQvXUDjavs4hPGi2ExdQvJz5UhWBMkDZYOxMvtPDiW6K8JtO00B6TK
UGNk15ynPSuqxIpaG2U4VF2o0s7bb1O4pEv4EwWLsCjYaGeH0SF9XxS03KSk1ZXg7m0SDYkQwbVw
nxnRUcrRnM3RIPv6174SiDB66K0k+exq3V+DIVjYsi/Lx6EjPxCGhmuWXin6xvj11GbtQcZNXXsW
fszdeZUVXI9PoNpq/NHktvJv6G1jr10DMBFuty0uRcfmfR619kv2rDH9oWCtQdY8+kCxPp9cGZq8
LW5zKmeYEGpkb4kAJzboYbNaZ5Uu1CEtIA2sWM3+aekc6LJnLkMoBfN/6zFelEW9lAYPtVY4i5bH
L0OXya7YevOSep0VWLpuy5Bziatq70LqWjeq7iIyVC+m3/fk2fNpVRhOt33my0wRKeYfsUYArqIq
UpQLwnzZSs9sopmhesosQKb1ON5Hmhve1hTJ7KBCwkFHR1s4FZDlChEPKgs8IpK0twVk3IAWfntS
/kzFhhiXeKLvnTxifmFAQ37Fmlh/krN766yP8oVN80/jB18lSfMm6Ia9flrYdM/WFyxjwWQx0/W7
MZADBpEHmZ9EloJ9kZ3GmGJTT2xxwEQPct+eX0BmjUB8lfeosvRIqOzSWs5di41SUuEf/xs/48rs
GMQ7Xz2/fnXwk+GmAATyCXjfEl88EHFX2KZaX1Ux/rS1n7yYturSj38ABsQye+Rzd9crA1G9mywa
dBAj9LZpl/GZ0XtkoCoRJZeMsudLBXKAkKNvygYTtJKNv/oHARvyJXkIr/H2uGU5HlMzuaf59tjt
3RjPRJlTktg9DWDDY/raF+sBFtoAXQ7h/HlwOQmaeRGNFQdLdmnuVIFRdDp4FGb3/eBTzsVgftoX
NeBkDCSp8Rf5wFt4Iv+q5tHpn0mFnmOgklBN/SFheZkVP9nLoJTGoDzPOCIEPIYqzRnDlv1I2ulH
Zpw7iA/aCRwzyTwdDU4z05nA7U/rVTKnPoymtyVRH6dbhdwDXdO+x4a6xvtMBkJk4aaeMAQNZdC/
lkhsmSKltFp2E2y/RqAlD0gfFRMv8+aBIEgCVrIGAGPaXYx8bgKijmh3/A/X8CdnbvludkrYOOMj
7QGWbSrSvVxGilrKfnekAQVYgSCpfv2LermgMehXyV8owMlT9PqdxLL31l7UOhI3lOvlFKH5i8iJ
j+qPbi7xTWnnBR5lQMCJNSer35ImfYZJwSN9/S/buhg78qVHqC6LhCcOiT1bzxVX43q3MIRL5+mk
mZIN7qZdOEi6n78tK8iaOSg70MM/o13KiV1WxalIfiVjFmsdAom9vSuL/BgggNcfuRZRv35a2YkE
iHSy2KehCgGTBrYV7cV/R3LWY4LafatHQmBpvoUCmHZIutGebbo81yAliEmlnEGKKh/PUnFvBgxB
6+eo9Jfx94ioV+Nj6JXVp3CC7TX1zZUZv528xMq9z7+voGlSKAw8vdSWjTTWogqrDdNHbRHQshym
3AjZAP3jr1uGzzm5Wm+QPGsfsQBzKmIWCmWxOEsVLDm8gzv/k/6Qq1QuJdt8PMINW3kHDj4FHSoT
jm/lyEDCzKjnRJghiA6Obyw0bgNCqg6fat14yFtcSdrOFbtr8bMUxmuJkBbDbLRrOmML5r9iibrK
vJRaeSUE/Fa6zYuauioTPVKyaoPZDHNNNsZ8X3Pz3mflg0pNnPbFAxvFoV7NWgMxDCqkMMd1WcUz
iRJnCU64eZtkJZr01bZQ90tfic5rco1dcQwZ3QAixE7yl0P2q0bDnyv7xUu4cX/ZhhKfs3LUHlLZ
PNJGuhc6M1A1OUSZiI3kahQog3pFMJhTgqA6Fle+9FMezHNOjQisRE8kRGbX3R1j9t1cHdTOJ6Nd
7JEnarqYj74G9jekm2yhO6A9a8nEoC4a7yi3oLrU/zh6ko1ZlTW5RBO8Sj+bdbik1yI04KWzrvFH
yT+mJiKyIzJTOVp7bDyoswF2s+b/g/wEsb01rKtLhZ3olGp7MB99MO78M3PV55MByd0FFAZAVxVU
YRphphlf5tVzOclRxttGlEj1muAOIFZ8Pi1kZq7YL69AVeCmUhoHJ9ZZZN2g0NNbJ+uxQk08xWSJ
CU58YgH6H4LUX81/moaGmbgh0dVb8Yp8Md7AyCzgf9Eaz7PZnWN6Kj/qa32lwC8COrSPqrPrdDor
HrmE5zQYJeNqHXjaW+OSj7zmIeXJ7dx178Iq385drUQNs2B5TojYlBmHnlxMsOi1+j4XG9RTLLxk
ONsRdkkT1kyrOdMqtLFvDlj1h38tVemW95tSD7qwE0xPejjUCieWWqbhZC0h3vZTS2eE3C+I1tWz
cBQRJUJMLnvU2miig35d3b5Lv6xFDclsdjSkeuwWDtA3t/MayPjVOzyGaedWfWabDbPCeC2w9TgZ
jlA6Ot36FXNfKq7832h3m+CpuIX3h9iN0fJq/Oam0alaGOgfouwTleEYlQbEjoHGx4h2bkCqe+xd
KsJse6Md9QJDchpnHWlP4ps8xt1UB5SUcNPDMUO8keEcbMjGjRO6vwa4tmVaqbtgEfrrkOBC2apY
aZYL4bDRILyURIb4g5guR8xR6XNl7ZOAu08OzHUOFaU86/23bgouljFJCUCfX3sdoI4YStEYr6bx
1n9QaSkmQatUYZMXrrr+VMUvk21CWZGcc5HTOUltzu6VXeONq+QifKO4KSqsKdJ4ZKXjWqPTGoQp
2viO1r5A8xKUkjbLUHIvCkH2KHrxRn3gkiqR3KgG7+LI9C4X4TpPgQZKJjk7FsxEudQBLekCSV7l
5OXG2wwCOcnkQ34Q5rv24VTL4VaSl6K8Kuq3M6lbC2iFzLDE17/91rEyQpTKrGPV+0BLu6B8Fsia
NkpZZpi+DWMkoHHEM2YZ75PSvYG132e+BObN8OY584eFQmQVPSr4X+P0Z4iw0HzJKJYbijYSHLIt
C81pDmmsDN9xIo1Bl5ES5DV0/ejtxrz9SqFhUnikq3LRBPF9WBC5zPO7UApvkBXmUnF4drEiXtO2
esif3Us+QlhAkc1uRjQE8aCOAFwtax29wWjOxEvRItgl1V8HjBELxU1li8GL1CR0pPIhegofwM+c
z1ktUAfhWNZuybCftwKi4Uhuxw+xJc3oAxztGMavGlm0vvrkqtoe4i6UsN/CxpAraRepMS+/85dP
zh1Hes/Mw/1tdQk9RPDeYLdTeem1Ia7l5dr/GtPu2VY1MyR/ruXLKcE6pvmU4Zxpy7F7kJ0VZCfj
showiyxosjilMZzZnf5HhzkTbppFP+RIaXyVerNQg8gPFP0e3lbLnkZhE1VRFwvGRF1yNx1WcI3q
XcthYy67mzfbY1Ye/azBXYOVVyLQK7DTXTHaW2rpMPDfi5T7BmRr2y2hKuzBsBovui+g3lYg6mr1
KEv0oAvGpjhF203GNB1J2zUt+tOuTZelBdgnF2Hy2C5r3xnokMhIOUeGtXVRniM5QfM6Uo2poiWu
9UhcrGj/gUY8a8KRn5lLkyrtLMPeZ2S3tNyuY1D4sqA6xiB6w1A++9bZpz0c8TvUaxUoOIPag8ek
97okCedOOMujGdFahfUpvZGb4mZr8yw/FaS3XnwMTVQp2clzNh2QU9r9jMDKjvcZOZZybPFw+ZrT
47w40IyMydjMzjXnfC/FWMU9docU8k4h6EuYUGewqGt0Vto4NyKry6JM3s6lUrv79Ef+fIn/jGNE
YvMKzxm8hhbWVqtxq+pe1ltob3kc3woIttRYT622suT/TzjOoOR9Dc6Wy948ID+f/EGlOWLU/Voo
gw0v3ML2yi4TGP1+QYvI3kN1yuDoB9Ka4kNjHRyZb/RRi0bmG5OTtuU2MPWwOmBGc2LAECgaCBSr
GUjjgLa2kGphYoaTBf7erAbHe+9h/IrGx8bMv6rZtas3ZHS4G/Ib8eXXDm5RK9LrovUxb8v4ieA/
7JbmeljIO3sjKvsVxwCn6hYI4oHNX75IJw76Cjt92XsU2eDG1L3B4hgZkPkYIxqG+66KvhQgANAx
I05iTM0wbRODX3ZWnL3R8utDo5LkxSTQoKbLdv/A02QkutOmpGALHh53pRjcfsE0C6IpRutqcEat
/EWwYhqngY/Q+W/xg8izskNH0rpLk5EtdVxNSb6rJ+3XJI7nclWgsUbyM+49f+SmC0Dk312iuS1a
e4WxCnBrgnshi1EauSpaDczNCKc3FMDcvN3QP6hKf6uc7kZZkdeNJU4Odgdr9af9JcWyvzaH6qRB
/0ERz49OFT/HYf/wDkeZKigvqFoxpUrxiw6uNegJxh3MzB7+zl1xKwPJMRYg9VD9VrSXZthwEB97
NWqO/vSrs1Q2JPxS7NuFnl0oMYpy3HdzKYUjOgwyF+xkIl2lY3O3jWiuXMRMWkpSJERTL/hpl6D1
RP2uERZVhfI4h6SFdUSRyPpyfjF2yCZNDCRCe90A7VZXoNm4O8msd1fSHxoptkD89B5DjfBqfCji
8knP+ZdFCLzQv9dXOcGQMcy3vBeuChKFqqPWvP95oMXcjOwi8c7ygmH0aAMaJM9KCm9jnCN2Iqss
b8k3f5AwJ+trQDYdNoEem4CUU9uWYfpfOX4da9NBkEyPSnSQ4szXcUAqWI8BJPwWF6Qu5MDrmC+F
/0C0vSTc0v2BiuLeJIpH0JMtyOJ1WNd4eZniXmXDtt55jYeyd9DdhvjWNMH8sb3+rkZqznW3nJdM
cFakQ1rTnSzq9USM8zC2eUtfZOJs2MkITiOFYIWBUMT0zdz292WwPsQOihKuvEm+RQLyFo7yXUq8
sSTXCDNP8U5H4Ela8h90jUXIVqaEYPK/Ihk6slnDv1OibLpEJbilNLM8WS4tZEdmxuJcMOZzVu2o
+XqedCi14q3FS0OIxS7ESmqeDuVPMjyTj+SD0DGcdPy3bP7mdGRU1DL1oL/ZLvrGHCtj7W2EbVea
DAqGwzOXHO0dO6gz0VokAprxWbNfOLlI9dG/zjGJtDnt5Bnwq4emArAM/clKJocQoO6Upq2jp5OT
A7ToHak/3J99D4SieI1M8BA+6O2PhQGzQFcASh5sqxaosHw8SwQXpB3uCdTsyY6CHYWegLxErA58
Ta6KmJ3kMn+WCz8hwAFL3VpPDuV01vIJhrzs7W0hmWZVn9kdMl/eOQvBmw8O1pdSu/ohrHUwvsRD
vUY24u6rtoT+eSvZK8hXGQpnt/KgjzBWAYo+VQKHSAF6pnhcV75CtWsFqGVz2po9J6/+M5p36rH4
raYzNtcKCyXguIe1NlfM+/JFmgigjOznJCx0JCwsGzBOOsdCa8Za2VxXzRuBcKz/Bp7g6jWlRnQ3
ldy9VZdx13ZEfH3i4FsFCGI90FqUSSkLD+Zq7r9KlIM868Ks1DgQCakct7OBRENe69MMbwmC1eZo
aJzm6ONxHGPTbOOEJmsspS3wuo5Urs72sK5WoC7K6vn67gX7QE9Cm1Jd1uxnlY9nx+47wSt4kCg7
t4X8T4PnFtV3QZgHhlmRIi8NiziW0zGQfubLHs7UhYgOdUR3TRjuB1agyWjIqcPTe4lSuIeX5Qrm
ZsnDpGyDtZ9t5ONCMWJWeBeyN33Y76uUPJpfWf1yZKfPtj+eSf2VixviyozFo47zG/Wf0KKCYx8Y
sqlgDAyss8XutaYagML6vSDd6eOkk90tPvB/Dpyx60MpnFm9FXEwv9CnqvMF6uiWlGZUvJAl/k8C
odBkWW75e+VrLlFcs+LnI6ne69PRm6U51JX9XFRitHdoxO0Uy8gwhaXcxtz63iQPgQWJIpCmAf4X
5lcQBRG/pl8wi8hjHgg5ctduIa2I3D9+CjNIJA2or/6fMGA1BF/oNF8rRY4I2V5y5Ky6EOVUvGVp
rNZIShFGGmD+8pI4lrHaVBPHYqbEhrLFSdK+lmtT1mPEqx5SzAJ5pgxUoFeskocSxdgC+AOqDDB6
CjZi+1KEWyrEQzHNjtZyB+I0Z68h6UNDjwb0cEYrUqxXYVduSFbuorA+cM1gMhnJ5LRGu5V/In4i
dyJ5m5X9fbiwj3Qi3tCFvBWuCqT8l2JoLylVg6GOJ2GSATmgryxEE7/WzxWQ/AXd9rLf02K8ZDzX
L/ZnJNBOd7g3texCj1K0dgdeVi00iyQwpiwYjWvRsSgsJAM4Na5YeODCn/cuTlkW8kSLpDU5a84r
kq3l1kMEvAk1iVMJeBUyAWRopBCLaCfnm3XJIXfHm/O3oZN06nAxcxbny2ci8W9G+Nq4f8fAzMiP
h6Y4k9oZrkIR9vS0mrZ0T82XnwqWSpZi4yWXtV6ZBHGlpgy88323zY9GcmgaTfLUq0lezDEHSRyH
xK/Ay72sPGVgMAFqQ5BAe4CmvP5nqUPQILRTxR2iQwokPGsVMhFR7rA3GPchH+9Tpjp5S+RSprEF
UnlFH9BR+2mNpaLEciS2nraBwNDZyEscjMavWgQQUY5Olep1byB8oJXwYSZ/TZidQvhDaNYZVBdm
3iFlNPEGYOijzP2+uSZ96eaWhJ8IXQe5R9M23d5mKheRUbvKx1QA+XNtVYT4IIgKLdQGhTtwj69r
5XU2IqMOUMwarsWDGLxzaeZxIDMRmvtle8XbYB7sPgS2xx1pqRQJCSJNeY6S5zSVca8YF/X4LTMM
snZG6lpj2MMXTi12p4bDmodDg6axdFpXezdT66Rzd9VmassxDy/OxhLRko7AzTEm45bEIsbYDreJ
WstP8yG8HRNVffgWuss27BfMxtdDUWMMnbHJBJVdZ00PSykWRXaqJUc0jLyvQT0vYxokhqtN8Zx7
x4WUu7MopOclRDrAMtufbr87CaPhqgbrdTypiM1WS3N3cXbp9HJv29tr0VTSX7T3MRMXkN81Byj6
84I5UvzkGQLiw6x8hFmy4RdS3AwTPdE39VrzOuJZIR5YhMuzCCVCXX0g7GWmXLbiaWosp3L1LDbh
4TkWSlYc9gMNsZPxkKrhYdaENGYuw2bcX9Pgf7LdnvoJRzRZE+8Se858nbG7INQBvxaLd33enwR3
tUTbTKLLxpP7xJepf+f8J3alG+bfW300yKWcdpNC6w4Yf6ZVG1RODSVsyxlRInWN7GJHUq2cVkQE
SrhpKARfKuaaof2i78xH/Wof87teVl4PmTg1llfiBlbe1F9spr2LwZnkqTmYRvNZCvL7ttafi2O9
mTQAptdSRzq0IywjLWYUIy3RIwLB+L6JdkZChlSqDzKMUJoTpkpoZ889phGdgPBiMVxtWBHfZn4O
oC2qxHP8nnFxjAiv2ghn9yv2l+3CoQqxyS7bdpVnKyQN7VypOjltysVZvmARL4AVZT1GB165atWu
X+u5RhyyoTAjtWvohRu5rXckarJ1MAu0MU9G/S28KXUL/Aj3JCkooLQzYgBahCG8DMQJ1kNV0vNr
JAfWbb8NCh/Gz/Q5mrCnrfimYdWxwOEEOFm9WSAzkQBq84UjI/8sRrQ1MlmCyXpXzfIxNKQ+SXqE
ZeQ/0hPlX5ozcYSRfmcLZUKGtRkIGUD1bWAAeIUd0UfMPxZ11ydhBFSchVZRgCm39kwLeMX8kV43
r5k02nEvdCLXwu5+rmfJaoNlAhsawk49PMzixHfafw1m15YhtyepVsdnsxNpaswY7fldiWS4TnX5
HIGceapItMPazNQmIUueFfXe793zhQTUMMfjmjLDICKc5AshUXiwraBFVqFTgDwolVfIBD+8bfe1
6oOZ2UMA1GzdTyeqD1otmneT+UORBY9j1t8bvIQLuPSShtaIeP1/afy7dsOsKYvcbNN5Bd9eX7FO
0MY7a3nTwUzy4ci1wPmgXOt5vbYbPsB/aaXENNXE6eSNbNATYCWu+nS7/CYpB6hC+lPkaD8JIW9z
n9WGDfLwAb18BNhCft/wCVkwx7VTrp/a/R9BuB9HKsDIYtA3pf6yp3okKwSVHcc5QW99EC1ThNZF
0U0GC1TK9c0Zz/JAdpYEQ5eMAb2DoVivEHyXHY3jhMaxYzrgqdHVDxJ6qKO1Z8O2ArIcRHsRUZfJ
3uvyfArH/CbvT7xoF+K+WL8tnXBxNF3zjHDWk3nJnBkyV8uq28LoY7P0gQvtNCERAUaZOKRtUf93
4XX9RkQ60wKacovhxmp+fpWfurj7FdFeE5DwDCRsKg310QNMXEEbwF+5RhVFqdggh+UguQrmqg7N
Ki7H1GR9VZ3CgBDtpKgEfBorHdSZyLz9YIufIpaz6sAG3Fz64h0RqZ/0pE2s69nk1jAkono2HJ1x
MeLWJw500j8a5u9+pYiciJcsjAzp8EjHOGkbgwDRZLgUvRrZYU+B7cttXOerv3CPTGkWRPn3kHUB
yWamHc9utRTA1+t12rRrWwk40JmMyAfDsS3DJOW6wrdmvJKtiXtiZbU/MC2tFWY1eQ0n+JmiR8k9
IRWcPXDBFDvTAnbXNVQvFKRATL0tCcTvqEPEw7ENYd0oYLIsE2ytRgkX0n1vFbKLYbIL8KFsTaLk
3NytfPGtrPJnEvnoffWGSYDdorS+YZxkiWDt4aYv5eVs5sD84H5mq5N49RwIPDN6DpLBumHaVITN
1R8gg+xys74EGrscTvgShd9fnXg4oRtZ2TaAB2YGZDbKV3168UtgU7apNgHKE7GICwQqZFrmGts8
3rueRCoqraJGmvHQQFRZ6KER6Jq+RcSZ/uT7fwBiy/xxdwEXuBEayd9yL27oE2Izt6L5WAhCQXTO
Zta7nwtWt4mRB1Mk+SstYVwHS2hNGJegdP7rq1dzuLYqgQrde/cKPu66UzZpzELeyAZHPg5qILfT
gLez17ooe8BG3oBi4eD1bV7G3rpDaPTol7tquFf5ca/QLoub6RDwimAxLBBc9tY165gDdNLESMHO
z+ZLk4fbckDuXOK4JGUVG35vJU8k5Otn3aD5XEhnf+KYCzqSLU+9ScE5XODRnTPkuCrQhPDyIWyR
UiWR+YBx1r+YbYHekaoMrmUindl9k7f/RVPwQPsKP9QR+zhcKkiVXDljUXUHLAtVYvgNRlcLzmPU
aCYn/As8qkOlbnxBAL+PB5FVfgZztn4OoYU3ZfdFk8ApDBW7OV7Fco0LeX91bEe0jPSkcpCX8Ur2
a2a0bilbzODMJLg3PRYNBJQYw8TzoJchXZlINX4Ui/UxyfWnmnWfKDk/m/fsrpAm/mJ/vMSv5q+c
fFqLWoYie0sOC/5ewtFwoB0A2EacpAYmrfbIwWylXnDs4qfrsBXniDM+LOV5iIaPIulCD9ZN0+S7
MfexOV4mHLXmY29QEiv/ZMw06UC60k6iuZkG+wGiVVoIqcHjQpELdBHm+xeijll3SGFNuIRk2QoM
61tqpxDzALFJWHHAO+THdmOP00jxpBV1IYhOIM5I1fSgPjkTF47KhbN4jtx+mumKroEYKIqEsU9Z
JGxvXnrVTfUuWDXeuOPRqf+ZJdlUGBvkcnogQ34opKsnJplCoQR6ROMvKEEWzKvkd3itts7waEL1
BJgUabHROESHrroAH64xFCy07JHQedoy+9pgkPJQBd77XjqZPgGQ6Q95lp7K0r5xfJT7HbO4xj2p
nIxFuWlq/9ga9TnoWDoMJ+bVoAnbvLbFy+6yoPR/8iv8RDHc86uOf2O65IV4SR7ehFrSRJ3abJqj
Cu2D7nOtHz6pMQ0SIkfHwfjY1fLDVKv3vivepneMOYd5ljdUuUg4qj2UEac0PzNDccR5cqq5dVSZ
4C79O1UmOHOVM/QsjFqY1+cOSVu5FJch6bl8VftwuBcXkyW0JlFjC/Tl8kp3XRdy+abd1/Oewguk
IgbxUDnnvhXpPBYqSSh7GszSV5GpcTHV17w+rj1RrTzjzcStPR5sQyghHKrQfeGZ4j0Sg2VnN5y5
dpE7DqY7DNjSVTZ7efU77K+CnXGRTlCdCl80WNZDeyQ6gJdIWtbRXLt8vHAO96roqS3BPytxGGIZ
jDaaUov4JzLFTlpEnGA0EvzTkRAzdiUwDiGbC9KpEyZFhYjcOb0YW+E0ChLX92q7dhmZJG7zNYJf
KW6ZVXE+K9etLO4advF2xYnwJd0AMCNc/hfFquM5JdfG/kqSO9w7c5aTgxKr4PqK313q025jS3uY
uz0YAn0/pS9vL+Ru8luSMyAxfKwSpCWjLiMr3YTxqbXcAR6pWzbC0SI6SuSind0x49tI1EkDji5D
jXz/H0vnsRw5lizRL4IZtNhCJYDUgmRVbWAlobXG18/Jfm9Bm7GZ7hJk4uJGuPtxozl637d9hPVf
Y2L5LnD61IUBW66P5CmSADuoSOdVk4U7w0rSpzSV4HEnx5MCbsqPaqmwXFxDyujJYErHfdlPIO36
STpaRR4lxrlYzQso53q9TlARIXt48bS6mVtkO1YF8ZpcazZT4DhMG1wWy6kOQnhRyPeScLV8lzC8
4D4ylSsp9CjHblGfNbwkP6OVb9VAmnDVfPa/BwnjTXt3dongGPsI/WUZTaijN8z5UzYXDE77aQNV
1JcY7dbqqh0qbeD/xIiRhZnMx4RvRjlUp427Im9LzJK1Bj0GvAn8aXHpMM5ie2+uJiEVzo6rSJRk
1y7p47SovadFZHuONfGXoiEfN/yuyQhu68RclkV1gepfkTFHoBei6SUZSVgjSCeUTBXGP2OoDqm0
+EMGTHFVDsXYByJASgy3KK8ZEzcQcV6Yp6bM7nByxL2I9maOpG6LEkGOOuA93P0iiIC11gbVdtIM
El9W+fip+5AKAdbuiG1xoKdFQKidTkhvKVacpF0g7mkIAKMXb3pcPVLbEePebdMnDZwHbmhVd9dm
3nk5eNSFd16zP5pReYzZ+pBzHFwEL6dcvlvuDnBQH6GNpZMzScsz0df7fmPwVTI87E04fx9qUnvk
oobWERkIyp2t0zOjIYdMR767WuwTXoYfeKw5ld8dGkwW212zxUw6JO8pBSN6IoBeIBefZZHW8Pk0
rMjauyOrP70FjvpXwm+j4rspEXtNnos3VUbg2WgB5MR86i1b8qtFCgj3BTUh0R5gCm+OHqaFIb9H
75vqWJiPlmuiEA6oMA3l+VFxl4fSfhuzAWwkxljHWKZDjYYiZQj+MpuyDMtgpYTArQpxCLISz4C/
VctNittjy2tfTJczfAUH/+Nrd9eTTLYSDLEh147E8LIa+Zv449VULnUaxAgCzL9SUhU33uuOaDae
BZcGlgpIgW1z44UBegNT1W04HnTfMCGdZoQy+K6N9MTUli0aRdBL/0qlouqAuozNCrlck8JkYJj+
SBsLf3behaAEE9cHcmFu9m/YrIAoGeYf1NO0xnNEOCM9xBje8rD9/3wqJJWg7d0ZO1KO/7fD/9tl
Q9ji/7X4WgmMzzKyiV6HKTnSVuCJVxAfsCLpVh2MIQFkiQ41kZzdymSOHOZ1hMdKWXAlKxjEzGkH
Rha/CoyVn2mGdUlTAhrcwrimwpMHQsu/N9ZpjBmHduuYecK8H4ZeOZgrU92cBPsvJNBtdrEy28yS
l+awf+2QIVII6FjIrEKy00qwU/QYk6VczcFY6BlIQM01GqLaTeLNxs/CkKL89Im6Il0nDt7qsjXW
dTa3ex8XT/2el6z2xsecls88jp9WPrCV5RqKhcAspPs+X9V+OmmYCvYmnKzlTIzA6C9CySZiNC+1
ukBcYT3ysXwZ8HQm6/vO33/r8JgUZtjKFapYH5UI6uTuix8oAocl3y4GKRLOv6uep4GcTPZGRFCt
l6uiVdeE8WJzVYxfhO7pq9mMe4GEZQqFTVJeXC5dQVcGaHeJBTTf/gFhHSpEikrClioBwTyBF0bb
5SP9BBr8tmo2Atsb2m4VcrfEItJBD3htWSMsrzgIgqKaTsSDOQK7UwW0ybXC0uoBUg10SZANF+3V
Wj53NX71cfksJFwolyZoYD7WAFrVHYRtG2hjCy5F4RvN498CBxXniJKadFR9ui2e+1VLRK58kqDY
+tkVoGq/m49gUxwVNB9zYDcIgGoD2auABtNJWzBH5fU5ZQzUkWSKAhUUZs+0xKdyZQ2aob3U8tE/
12ZP11/KQne+Caz0EURHNLxZjpZmC4uVLOxZJdLGB9PJxs4TsWhV9WgDNrKXlqCbxJRsnIe6dQcR
xuqI59YdV/Gr7NZvaweRS4YgVgzfAepbMgnmjfMK2iyLD/Vw1oArzqp0EeTiOvJW4aX6qvTmXJbr
ka0yaps7KeYX0NuvXM2+ZrP6bF+mmoS9IOMFJtrBemXjnS5xzYUOshFZylF7BbuvRH9ei0M1bAfJ
FtUhaEr+NWMjisngupdunIDuXmPSQ1k02YTfAAsmIzZGOpRgNyoYLqa6ejeMnGXwFzNrqLeTAuA+
zR15TBmIUXwJifAl74KdXWCVRxbm1kxgPYo3sDV5JVHRKUc1ZAacxVE/kPXhLrEOsyMihnWi9J8V
DzkdM56GWD3wuTT5XC4pl+biO0l0ZxR38DJl0F/BoJCVJV+nxcOzTq2XX9PuIkH6q9wXZ0I5P8S+
euY9nxedup/lb3Pozf2Vkp3TFjB8+GIKyJcvPdFP2d8H6LJP3ZRerWLYWY6Dl/cV0QOtCrHnBXW+
U0zCEgkuoFIkxCD7UFjySOFzV9ondWAgxaNZEt7QgE3PcKIsQLjJm1+GnKocMgZxLjSIqwpfJarq
zleGstqirGooqzBsfVaMjo5sOoArHh4XIML33GCPqGlBg7NonFmL9/OJxScZgEiZsT+7PXcdhbuO
iX6v4hCbLWK6v2qRKbRjtT1eYqsKOth7xsLCFdFfbir//YndIDOakfJjzRAqd4DMFM3mr9URxepj
8U9aqrzIx9orRsrNf9Pk4YeIaCXd9tIHhcUd3oa1CHYsSFWZOaA/4+RS9xWFly2RnupiVCNGcmMw
zjK489n4Y8h0PtBFgOGOHoiEkr5qaDw1kbzloBgxAf/B15YURAtNSW4+1ZceQItY3oSKU6LJwL7z
vmO6bTI//5biYcg7QAzJV1uTk59Hb01kEtEmqd6cGq3e70wWlgIvr033syr2qxVxT/Wot0sgwbzp
urlqHBKgLaiFMwKEzvsVD4bx27DNnQSzt5r9g3WIyt0K2hL/w8AcBVgT65AZmJgqU3ptswcbtFUB
l2mws8CZaOwBSgKACVfsf1nS54LitCSwnrsqSIsfq5o4cQLGTZCvEhNWPfXhWi43zvPb8oVLo6N7
rnnA5A5oxz4iswX5RAZatPMPK7w3ifa1NfvnYucH7C60IXQnIf6jC99kOuuFPLndk19dyuFpOm8V
tUFF5eLkdmWOhgC9JP4B3vyo428QgXzSN+yPrNcWxzXpXDPr2xFe+8IRpMq30Txs83ARhOI5cSpa
voX2MOMVkLhgUTBzADv1proeRBTN9MbiXIhUtFULEwBWFR8Tnk7mLF3/zwQgYAJYd7a+cL0o4va3
Bpnf7P2WAWKtatizohdz4RG48Fj+FlunwtQv2TLctO3zPRtmavc0jfU1iMOHAOWZsfakbYuD3TWo
zerYEJMVqbqiTvEz81iPXpOSrsp8vVIPl5rKGXStDRYweqRuGUuHst9BtInkc87DiP0NKFMhnHDF
nmRgthsHohom57qEDQzFViTpzCXZloEYNxiZ6tX+e6tm5tVaZ6Shi0x1TRaZ6tx6HVctQ6cSVveW
Nffpx8KqDowWhEIf6CAel9toDczi5WPHfrH9SO7T3JO+KM5Y+U7UGp1kkTrA86TX5yXbT/1xk2ib
UC4GqKLkjDNAlQ4s9A6Wo0DhJaJo/tUJ/ajeBoirWOegduWPHUP0ctjOA60pUrqeCyhlpB9bjPfJ
I9/MD00mAVEozOfNVy3OX3o1fpmwarucVAuEyfyzz9IPugkq401fqR7Q7aJRrI5TN3zSrPnRkLYt
zuWkXlhxnZdqOKn06hGoYIJJVRZ/4mtPONVZxeSSCi/Sttju1TScmAtrDsiuKts9pSRNvUKvjb2U
YZZExj8D6kW7s6klb496eDHY0S9OM6tXgFlODKGnJNNEID+crzCGT1mVXuJdtGOdwvOHqQoIqQDX
DKKp+upZNLC/gQFU3OqwJSxiNEnG/tDBrlUBcxoHH5uWQH0MjRpBP4Mj524zJEmYN0WY4xxDDZmS
YORLzIUDoSyAUTibSPDgC5cOY7czBHDhJ1FfJcctYSCDnqNdcKyTRxuvejFe/1KtZcBlV5WOsTs5
Nukc9V0awbSbCPPqGCEbPNFsx62fSS3SaICtsu6CvWZS/JgjXYc+SEdoTOPiqEiE/tzZoFFlYKDt
nxh82XOMx6bhBQ5zfgFQq+e0XgiXQfijLnd67nSDJSL73vVI0OdojPkx45/qBHq6dDOcxXcnWucb
cpATJ6RzZkOPTiAz56RdEqzI6XpRYdZmbJ92y02EhwXQVnvfA/iD7ez9KLvBJSgMk9+zciXZFP8p
W8EBbmyv22OZsc8eRmGghY+rWXLjr6tmhwcDgr19t7XstbIjyfFEtQafVYbB6j2hIpPcrO7ZWNK5
MbXTAQEr5DNu+CLxIzW0vCT+u1BqAP632L51w1XOvQ3kp/1YANDyq2XEFjUz1PQqjMuKu6wnz4sr
NdgaM5WgoSPMKBPbhnl9CPOc7F/IeYC/MlbFq7l9+6u841qz5sPvdVKRwG6Ll4m37MAtmYdzqM5+
sb3ySXoOZ2ZAj96iFls7JbHhLhVul/7tedJGbsoSqX5lXigEHIOp5jEt+qDICPaStco4cFvezgsk
zEcMDb2E1LwXdoO/Q9qMM5OMOPkGCLupjS9Fkl0bfjEzc1cB0bTgNTxig1RfSQFJlwQZmwCE7Omy
JcRisc4kwgvKnkrIHbTSveg+thnZCUxhm5de150S3ANLDpNS3Y9iLdAClgMBhMV21dP4ke/qa51B
dFNWYfEcK5vdCU+oPoA9YE7RnzTRyvEl56QpSLaJC9vdfPTHtxdWXbwqSXyeNqINnWgyj88X2r6v
EyUQXGWB9WVPMwNotJVg9torgZtv25R/3/rx+56n3zVp/LYvZpBhUMma9hMjDMi8+qYB/Qvl/k/8
b0Vp2cB+qJ9VhePV8blb82IK9A6b4IMHM4TRGxmlcuwG/cSni6Vu5pXuvsp8NKkPaB/4kCIh7Y6b
qGKcyk6p2Z3KejoZ23ri21Za5EWKC+9zT5XFQFgXpljidfhqmG74AR8SDH6b4ZHhqmR21dRhEMz2
0xmSDIiIzRR9bTAg35Fit6gZh2LNFs9dWdavLOvXbz0l421POAMbilGvAaYhTIKBKOhBPpqB1VyN
GmR9agSY5oPdlOnskp2eghgOg0V+Npv8oNjszvhxs7g2TYVAxV3mGt10tFZkaVLt3VGZ+G/LCCoH
BIlMhliv4dnq156IlZLptxwC2P45W69tTm7x9+bMD4AeVjN8wJJR+kNbMb1K1UHEk8JRHJZydo43
+WQhkprhwIdWQSa1kEk3lYQ7t+gCl6x8GSmI6joi3sV0GbTpBljq9L5HLyIOf0oxZUidyRvuzu4D
3IUZGnJLXd6K/G5GTZ4eFRl2B6Fvlm0Z8JXVk6Ce6kXL+VTfRfIHo5jeYANdJbG86HyvxVOzx8cR
qjXu8V0ANDecO1f5UdJZylHpDg3dVWg6BjGrwV2dYq9Dkdo7itII8poFJWNXmORM6jrLZ11nol70
C1xMqjpKG8w9MJX5whB2USrxnJ2NzWDdvSDsZHSQKQf7QSlu0cJSSf9apCtV0pU6xhqRsUPvh5OE
yqapgVj/XLiD6CXFEVaJNGQdR1WjeAgzAFVH7MiKSo1EHSSP5YhhRr2nCLrEwJFnizPJZkq3CwLS
5SoAeOrklVEJnM6wfbaF9qEARdBXM6oAsWcsTpYq1HkuBCFnZGSyIfYyyRNH9Ks1eav1FGhM9q+F
VVl+EfXk1k/bvW6Fc6VfSkymAM0l9TjxeAwbujY3WBrcgrJ1lY6DZG4IOIHwK4DRVGe9foi00XX4
E6phOAmOjA9K6vNjWdxbiKyFroVi/neQu4M4AUNrWMANMxs01j/xy5hSIMS7La0xHTHdQ5qUR8++
ERueIHkJnKYGPUGjE6BcPo2yOOg7XURaioY3siE1wuxgtVhNGlQSZibhbWaVfFvmI4oRqL+mPMAy
XZ/F+9AtqH/b919l1wSgk0DikWq4Zcx8bj8WztvLnbLf87e/LedFAQqgrfYrwZdG+BwM+Wsqy2/E
bvuhecY0htwFXsQ51oGunzxhYmuYQyB15wxZUbQNHJziuwuCpqhC+CP2ALQdC/OTcs5z4SSu5amW
eIIcfn+cOYa8+DrPzUJnXad6hlOjb5DxBNLaI7iuYMP4MD4zSTivwngd6Fjp1kjeLskCGmWIRuru
stscxKG+fzNMH0NuoNd68MBSIcjpIdVZ3gsKJ/U//hiU+ZmtXcvyMQNhv7Z1pK1DaCL+KA2eojrk
e2tO4PcnqHjLlT/5DEGWWOatp3IU6mGEFHYfuo/9F2s0PbtQDXKRgmrG/B3ZeUeQWz/bxY9B3M5t
zN/4mT/LtLrLbOPexBvehzPZY65KCUgRdCIas0Xf4M9nDuwxqHrd19qXFBzx1Hc86i+psscNolZi
/9V1rBCF4E/4iYl1N2rq74+Cv9PqUWP3kKrSN3ODHqDRHmDH6K/pvearVjfvoRoyG/S6O/WllytE
onB9qU3qD+6XpTSXTtmvWcjb9wxh1/xpgbexpXsVRxPNv0aq3feIQJ9c3IVWfwjF9NprboUz7Rlh
/qnVi1+BIocQJyGXteUl51qr41FI0KhXyNGt8a3USfVolxpDi+Jwilw0LArpRmCOSsrEYcM3ZRHd
r31Hgg9JTpCzgAwP1N8mXoLIPO5WGXKFZX0SKQnxncJC8BM4e/qzMc5nQxqvPQGZfsW/WyTP8SzS
rqhkp1wtzu2PDScG1diGrJAHHF1zJVvZrWFekJiHYxAXkHGUEbaOFLFyI0vSTL7SUW1QMyiXOLFJ
x0KgJvnuLxMvCJ7nCl6zbdWxZ8ySZ5h42ohawL0lHODWHfssUmYNZCVsX0Acpm1+R8x9VZE9ieIc
WaXyDFn3R6WxtSLk+xDz39XUsB7BCjTql5Ha0/G6iPLlfQMVpPsYk/UXfiNqVYdxX6IBLpJJ9j0w
TNOtsExTNGxTZGWPNdK0td614qxmVD3ifS3KbztXY1OZjuBXIZdFitEeBe7RCvHyKsMf1qcRSIxw
bHC2G04+vfts7sB7iBQiwww/8mvbCafKBK3RDF61YnHNqBYq0Qr8Dof3OlgUKMFF7VyJYmJx9phO
Ho+ODhMcGOgeh4ZPODeKLrOwVVACnV/TyjiPxnhSVa7op9uwfksHorANTqnOJGyNiw2egklAA1rX
QOvbe1NKvglnjIgtRqJ0pEoAfemmXcj04L44XoELyNPKbbiLal/m5zTs6AP4RdntV5MeWJy7yq9S
wALUT+FSimG4H3tT+UjuuSsnyX0X0nu/qOGWZHab0CrP8UKeUSmQ9mh4lBvhyHl9ajSCSnp2Zh10
7ti2FadVac+NUwvTY5s30PVHUZjv0zsq0n1NYvNSLGYEybi1JEXe2yqK0ggITVjoiZfUfglewh6V
LsrRo8itMY0dBwpNh+SZw0WSva6ujnKWRjV740Yhi4vgZ+2AxuTTXKjnsZQu2Lq/fMGQ/Hmh4sXq
WdFieYFuah24U/g58aaGQxrwT7Ha2AeHJDuKGN/Nji+wA8BO6eM6tyokq+yRiMVjH+J7QkFUvsce
d8Hd0JHNoLxA4tguI8a+pVHAKdQoSwpilRhVmIc6ASDuRlHVOJ5ptm5rh257R+Q3i/nNZpQiBc7B
8P4NzfZoaJVtFliinPd7JKVFph3rKDG1kCW+jw6mLEawxx1Pb+aIdCYVNIyw82kX6iEQ2fLB7RbJ
FVosBbwtFI63L7tudXiRjySlQB50geBhoPZEmpxrNI+Nn4nJ1RAT0qAwd8Ni6NY6VMTDhBYkUxxp
NeSdM+2AHzWwe0+ymIPk5izL/yg2QN2fLnJtXXq6qiQKC6S5u65eThy10XXcECgtcNu08mtpFtyU
vy1away0P5gGKFjElLeCRxBFIa1ZslwqxuHQ6A+l/mS3ApGGoRgzGqajpKRuldbASGzqo0YFWZdp
p1Sdz/HzO22QTh8TpNSdgkB1yLnrNL+V3nC2zm3X66ALp9kph38SCiSalM32zxaIqo3v0JNtfBTa
L8EoD7+VleKgtXDyf6Oc3LGCj7090Ysm9t4IBgfr6dC+ZjHCsx1suDjjlO3QBUObw6FzGyT03tXf
rPlqlK68drhyICAA68TPVQLhX3t7GIEy8tyCRiWgJGMtkiKFSzKI4ZHrP9JLx+2lzALl3BGWj9VT
CXGop4inF6NBGY/b799bw3iAWfO/t9RMh3je+Dv6NmGgKzgxOjlpdLUwK0vgbulNrIn6vjLql+gp
nOTVrWfBLvTxbIj3vT+xvXDHiSZ13E8da6yux6VBxmfLnCE7N/OvzCwxC3ePAdeWTjx7wZP2KeF0
rgwVk2HuzRAW95F/cyp4I/wg6kprHQD6EqrgSjdGbBxhZtXbrc8zDpY8y+5jI9/FRr3P+XafWMmz
o9hN7WZSHQ9jTUh77msaOdh/1sg6HjeHxIKCQbky4lc7aM9lftVbcpoalZ3K2nWgvy4FhdQSVmCh
oRbrU5UHtzjTtW3U95JSMK0l75Vy3P5pdlzMDpGzXT7iTyImyt9o/hwL80KZwGiXtLsVBFW0foV2
iyw7XBY+eMtmb4ByKfiMrT8U23a5m67JqZNSMp4snyk31gpveL8QNuILqXxd6/T6gxAke+60rsDO
m3Rkg3JRCYoE1wquWj2kQQFXba1gEfDeNYQRw+dwk4zsIRnaM2dcZd91xtViZyLjhJV/Jbr8hRtM
q7sbK4ZbOmQ3U1KvqSuWNIa1qOcguRrsMIaRP2dtvKvjdx053lCrkOh8P6BoGlEhck3V+J6KUN7u
vDiLPCQ+j3XjQ+Lg2NIPMzHD1AA8WxQcUU9WrzY02VMhpJ8zbXBNI4d0zI+tdpwghDS4dcH05UBf
FUpVYE0QLbTA9b8X80uv/beYH5uQllm3ynI0hZKMbnWwFKyMjZsaKP/+fgTsHrwXJs1CVYnaBmJf
21WBHtf2oR3TAm+dtzVaaNXCapLTmpQvf3RqiHNyGSr7KBZevDz4+VmqB9XPa9vnvpt+RTNv/pTY
6U35EBlrF6FYgd5O30aKUNrBPXhtHd9jdQPquvpmMl6n2DynjWtD/fR6Iq+/DytIQxU44kSdGhol
9K1MhBkTDfz1hAEr9zs32YKJ5GtC5H3nJhe+3rlJEcLVOzRpjYszWJ/lDlPVit1FdSe58S2BhO+v
BXf8LpzL9irVlNy0f3XllRfzaVZSTjtnWIE4U2IOWVWR7XZBVJJggs7QQagMBQcNEQOyWJy3Z9Gs
2G4XR41P7MDmlH6CvYQvxk6EEYI3U190xwlL3B9wwnuluRbFRhDfW7Wmy69Hy5MeXZY9l/iTJeLH
mPHxSwPNelXpeDDx7OzbycCa1eVvaxdWxQWuuOHN040YUBjjKl0mIPCNepKsHNDcd6KUa6mecks7
xg3LkfaZqDJyN1Og4csk1Dg6kqELYW1gXJNNbvVRySq/zBHRoyLxUvMiXcz1Teo1PatCK8ItPgCT
iatLOhZe30E4r7xY+IFc3yxkVEdmYy6l6zvHikjD+8HQK//ts6SLEUe2w5WtoHkyc7bhu5VdVRNw
zSyFgjSEamwGIsGJ7mOlFwwvtVTgBk5OMjtAbGmuJf/VSmdKIWgMv9TpUydMqvNS7YmYKAQ4CRyK
nOPq6i0dV8IK5OLYhcoVi1+J2XJjnaN+6wcu02seiRqmKTCbhG1EajWWZ8b7QeVlK3Gv29/LIeI7
dROVXR/tsH01eu6Rp/ppitJ5iipybWnlqyQPgZcbnRBAbQmQmk7yTFmKgLtgGMmSCwdxpHCpeSrc
W3S2fUZteakjE1C3aiUqcpMbCdsK3RkU9ajhWKlmXyS6no5MLkTXYTWfkxm3cfyrrjdPF3f7zfVP
77M8XLuBmNxgsGVuztdeMSkxEqFExFdUo+vca5/mWnxmQOwF+IVODShIo3MrKbZwS+PgDTSb1Cif
0ZSx9f8iPxVNmoSas7rAcN1dlpwU7N4EG3Dkk52SemMJOGrHsiXHNNEyDBNlmDBXY6YcZy1sQ064
ayLANKucAgTmJFZv1MonUZNXfTM19UlN0gooUodIkDMK6QCeTPWgNoiCADmHdUIThrG5n8oNdXnu
PuJY+tx29sLw9Gt47etLzfRQWY2wSGGdGgQEjFPWPIREj5ZOiiT+o2ITOfN6CjB+5ALsIPqs1WTz
0+mWGGYosYjHycxFgSzDOy08A3uWJQZX5fG7OEA5RucgAbasQfEGB8rrYWCNkzojKb3y98h7gw01
KTae8TdKe4d0F9MENMquyuq28sZROIvjeh2b+Cb/p054stw9i5L3nF5x2TdfUtl6AwDuLp6OXaOG
72ZKsdg5wk41YZzZpAemBQb+4eog/sXG2yHDmtPmSyKhY5SKZHFVaXxkzI6Mx/osf3RF8jUxFeNP
35cSHkMkmspBQR1PGIElbOoKpV91w/qFEqU5h8MEh7wA2CxBLeUl73czV7j510DJSQeDnqd46Kzb
RpK/E5na91AYagSheMaEOCKFqMNpUfrz0jWXYYwvJRxqMnbaUyjzoDDRWao+eG/lS2XkRO+dBF6J
YowBsF1pNM4TUwp7k+odQ7Ki8Zj6pbXgHnEoczWH5ssCZGeNd1mLX5hPntrm1rlJ5mA4G9y/dgic
VM3Y0qWgblHBMpiwGQSX6mEh4BYen/KpinQD9Wb1NBlELzdZeluvkprce7jtXBwXgHOVpd+EImqy
+kxrkAKLU8QqDbURw80c1eIYqUJiNynK6YNzGfmnZ+O0IexMElsDycefQ8lnx7rIhOSfWc9WXA/d
mrnbz7cJFubTpu7nTCsv09CdyO1mQF+t+Dpk/LIL/GKtBiKXeLQl9cpEPEz0R0T1CVFdlVj6l5/z
uiOlgP9feBEzTDJC9YxQyrj/1+Osc2fP+RYX9yHNYHh8ljMDuOQ0xXITYiejxURN18c0JI/J6u+p
td562hST+ZG01qEwuSWxGcke6e6PJ3rGQaKursGtYoPVMAFF3OYPkZIuPFReVTSuhDbUkudZzfho
uFqYlMlR7rvIHHAzi2pAI14loFMHxAaK3U4wR7z18opwjVR/lPEYCnyY2btBYn8WC0+WMh2mhnCV
wUXiNFHQQPKMZTJxRxpXz3iRWLWfBraa2C5qkYBnuRxrjcezZdriWgIfl91c2G1j0PGMjOe0FT5H
0fhaS/mF+21D3k+buyXU980uKTmXjzI5EHBhpDVZeifHWnmuJr6Y45+JlbEskR+WFQo7s6Bk06xe
ErKnyVyj5RiewR2nJNuotKIDTRgo6bv1fT58Er1CDS3fXFBKBOYKuaPAulzwT1o0poODKv+lIbAf
snwLBeKiQCEcJP2Gqookg1Uv5xRS1AFn6MCbgsPWRDUtox0S3LskZaBdJgu1uHHAPn8HiexM0x/2
8DZxcxRo8Tg5K7B5KH3DbSE0xmq7wYlgUOHuMqafXOVVDbjOI/bRI0mn+T0+9H6zia66hcb8fPsV
mH/9tLdwJZI6/2c8Myqp9elnPJvHxmhP5yYFBNTHpxGdjshi9kFQ3Jw/zupGILt2OtUKY74qeLF4
j8J9ZU1K/BkiyhJbVOFROhvuEx0Q+x4WJubcfGCDJPO2TQh0CEDUf+Wa6uS/W8wsfTxediO+9v10
H0XlQZpFmCu30Z4N3EVh/ZwbAwYDT/4TBnbbHpJxZknN7UYNkouZ8w4mto7jJ8ytj6wf8KjN51Fe
wUqk5FHRpzKb9jB7I6Es6huwFvCkcO/p5GA/AvO4KTu6T8Vjxn6tmjF45DQNJax6FgrJi0cJSTWm
4kb4PcotyjN2iwqBY6B0pT0s1F/LVPEY9B2gJUsYmWSAMnwedQXzj57a84Tmio6y4yDslHNFC446
/H4D01Ea30muPlIpc+Q8bsfGx9VEiFyGBxOqQFo13A/1XzKVx8QUjgA1bFUUQ5o+IvWwZGow0ZE8
E/0RuLj2YPpEKj43WefLCvmjRVaNs9ekzg8g9zJ9kZ+ecaaP4sVUNK/ibG0riPcTvSimKy+tP2N/
G3TAMnQQsGUDV5V4vNLdHA+pNjvjDVZBNM0top5KS2xxnQ5X+KAnGdAW5ac2DprL1lEtjYNXznNA
xNV97eR7IhePqXmU2hVO+5Gw4q1T1Gsfb1cVm8iovwRA9s1zFbaHpJR37fI3AcWOknGoQLGLErCQ
w8CCRc4Mr3k/mnzksfIVjkYHvcGrwHDkUNkah5+El+CBZInTagEXX22pg0ZPw0R9LH16mr5hl9sk
IqbyWSMH0GynkuneY6Z9M7SdDG5Qy6Go8BNOoyJG8p7UUG3JRFOEQiEiDeI4c8bgbSYpyesP1j9r
2b2CQXCtBGfgzPjNnZ+4qaV+iuUcmnoCXkwCRuGNMnCngWr23vBX6avpjvjid1aYk/xD3emgJhgi
EgwpzXM/fYHdI59H47v2c9/g82x9mGT/sGMykFZAgdhvtFY0qTySrojXIsFroQ1pKGUUsFQFOI0i
RA6YsT+1c0wI73PXyW4JfsZoVpRTuIlZSLFEbDAgZjr5YdHr6fIWFdvUGXHoG+jocT4iSLjoVWBA
f5dUIsm6cZmBkm/ZvfVNTJyFTvzmM6dTMKGqTdR0V2hKfCX43hTLQybFHI8gAojOa9kYxmJ3aP9H
03ktt41tW/SLUIWMjVeSIEGQYFSg/IKyZBs5Z3z9Gei6t/qwTz/Isk0Re68w55jrZSeRsVB8L1io
mvaw8FpzS9t8PIj/XilizTebqZW99r75E0qVxHBsnHZ52Z0Ia4B3nHuQKGovm1HzKZZHWezNTXiq
9MBjQej9Y/DO4oy5OtHsXqyE58KaTi3/1LmJjS/GXGg9ly/hyPRP0Hmw55DIpArM3cLta5OqP3NG
8P0RPmKyxPcZXsokLTciIE5g4sOWg+7b8svoEf7ZC4SY1knxqwp/UdlORdfBarzZhqPEXu1TcF73
Wx40ZHnbFB1BBOp9l71KR2gjFl9uU9MmbbU8oMUnR7UyFxenpDP3s2tE7wYmRnZGYtQuspiuOfGN
kmTuZyFuHNSYEPP8VUnhl0wOVw4ZJWPXnrkWuQ8F+R2zY4c20UWODatjSeUDnW/6CEpSHyOWEhvp
ZYHfaIDLDCCWG9B2udABHH6KeADOzrpfEzvt3K9SE2elPPXNWrEujhJT1M2A6eU/ItK4FqOD/Y3Z
HvFacphTDE7BeEC6dIhnAlcRcczpj6ISljXFm+QJtig7CPjDPa+orMBKcDTzEj1eT/YUPfBeRSMS
pTKY9kd7DcVGbnE6I04E5LVPQntvyuHKNmMd4qV3mBNuHcUnG6ikaeDHlDHVOlST7BgUu98YXFMl
4C4jtQ4RCqH4YYBbUik7Sp5vazCvaWVeQkvxoxHPcnQLp4eEopIwP4X1jPou6KkXFjRL+cpjNwli
PJJHrbrKCQkkzBD24xpqJruw7dwGWHEsCtxDkCYGsEeQnggIk3oa7mIHdH0/mCjbvvKcnWezGeqv
5q2Sfo0rLSndE8MtK4M/c+WUMpDZORy3agy/Hj+mib2D/bkna2S/0MECAfEEuU0ytI/M70DSD8Tv
QoIJ7W2GcYbxfCGvPBh2ELn+SILmDf4yA0XbHYv8iLK0P1bMnhbGMN2j6fXHMugPpVsw6s0bhUW0
NSdOwIkVElqE9lPioziFx1F9M0f6IXLwqPaA3ynlvQl3Cc5ji0jyHslGxsAbt3NScdBkID4Z/TGt
1RuEHdxN6t9ymbYEGYBTwsjAViB81CyrB8C+RTI9svda6G6aXJeidVQ2zrn6PmbEQ1CaS9wSaDkP
Ie60P9GhZNwTZRaExUMeEEgFZo3C4UIAxR9FUTY7Y9cbtLY81IZF7NdWBoCdnU4nwlzs1VCfkS63
Ua71CL+Mp7tRueB1tjtO3NQYhU8SOckBwME0Ayz//FBiTLBBfTCL29RG52EUtM9wXoU/y+CK5uua
qKr0GPoM+bhr4LfoNGGImyUSDEmqo+jGaJggbO0JDjakgz91dLPovnW4sGn9AZBms0ihGzGw4MKj
k0ltcQN1dsclfu/i5u7zN7/Hic19mtDBAi39IMcMvp+vlRvfgAovi/lEks6pVyXEbKOngjzPzMop
htciCzeENMGselhxvMYxlSzPzgxXLJ4UQkmHFml0w1VzE/N6Pa6aYInRIxOnfUL7UgpiiZ4qU0eN
yRxzUNTbf+swRFodHFv0YYIpYysZR51cEEUejioPmJCEW7DBvyCFfegEyitpva26W8T4pWzQkfL2
YpslDgFSSuhzDFnMRl1CIFlKk2bFjzeE1sQtZTlzyF21m1nC94GDU2SeiTWaSUQ8cnQz7X1kn0uj
UzyyzSSVcuFkxGeSEjY/8Z22KCCc8kecZSRyCPK75LWBcATGMdf5eNutK3LMeXAjJ+msXgO45lVf
eCVD0jmaUN9DShv+irm5pM3sG4IoojWpXZ1OQlI3vCtmKwhZ2VTKbwmWmexWM1E8YoI/RbRtwg6V
2GzjDuVqN4JOiaCPScVHWP+ioMQJqHuq+JtuJ+jXgkqcE6/9or0SlGJLr8L98jhvqhM5Szu8TIPC
1FSRr3OWXgbEo++L8j5jy7H6vRyxr12+27o8xr7t6EXvsPPnz1IO8gFzC0Hwds62tiyJtprz6C2D
0xkv+jNqGU9ClM2KFv3G/Ig75R7Vyy3Q6ivyjbLaZiRrq1F1i630rlG4a7ikJWh8VnLWOh0FXvAY
NPFgqj0xXHN8YdhHpUGyEtJG1pyae8rgmRws1egOVYRHke1IDcgk7//OWrzNP6WzdO4UIta+7bde
q+72QnJln2y1Y3kKIj69ijiO96cy6KeceA1GRLsxY2PAHWeiY/F710r0+2Jqt6A3r3U4kdL5HLCb
AFvXAHp8BBCVWqmm0YI1tKAgjQ7jplJjQrUsN4Mfpt/zCMQFEhPl64/K4Micd/YKYjrYeu/zwJLX
yMSTNnVgcY9uE93gWTh6thyacYOKf28GkJ7NLxgeK5FNigWxkMExKjencuCkERdLQpotk4hIuImW
MnBhagoUht7qVtvpXYWVP+yUKD7KqbqRCfBoyTczSolL3bdtOnk4VVE1MzfRrlKQXsnvu8zK4uf0
HVINFJ8c+Wbx+se3bgTYLeaT/k5sOeY7CUJkh/etnL9KXT/Vvxg9xMj1Q1wmhcawNfKVTYs1J5lJ
WElS0sPSW5RBgflGvnjUFkR9T7TkSDSntkXv+9XrzbYpBUvpDHaZk1rKbVHlayy+VIrdr2Bbqw3+
T6RLkJxynludEt4If2pAAANPWcMKRgM8EJ8HOUDTT1Bl9BhL/amMRGsVvGXqNlKUbZ8l5ynoSX0X
lFJQX0Zj9tQp95rIYPOB323TgTZr8O3aVJ1+TxZr+y9XUJ1CF2ASHEX4ziOegr7+D9xhABbDq6D1
WwkvpW2r90WfnvU/Bo2a/Bab5Ue5+cgk7FazU5kMs3aBH2A+lkcG0gkWjIRzG9OU4GCXOdQLDvWQ
Q51sVpFMjFfNuLrDerh15XDrTOtKSCPQ0zP78UtCXZAONcL96MgwZrJlv2BVZyqnV3LOO3GKG+2M
nsAf5ejymnHQsz8i7E0hKxcWwcQUm9yJ4N78BHZ31dT4Pv3AS7ouP8NPN4jzrML8wN6kNP3FssMr
GHfZ7/9lHFNA/Am3RXQDI/SWhvmhMfvDS/kRK5WoiW7TPv29xrz11Q6aDccUO1utMTYFS9veUn2b
tBPElgPSfqaSmk6SaStc3cs3doiqcizYNqbuaKCaEKa7Iz9AwviUiq1exS5iSFf2ulc3sNPFBylY
ifvgoDo2r1lMKZoBns3FHqcIX0koIPEpM3dxR7AKyi0XfLzxAyIQ7SnXRqJ6cSuwCAsihGyAYOK/
REag25inqoa12x/5XxFZN3US7BilXbrmqk/BDh3AtU6Sq8xzs3biqAHH1agMvk6JeoK3oE8NtPaN
8IOEiAydeciuC+VrW/dXESbXIUQq+pudfsUUlcKaWMggfEJJ6uPxxcoASm/Joun3wEOamX9Yj1yK
Ggtv5g6CUMcEwmX6yyacU6jBo56apx3OTxZR2owdocTdV7RvYR29UYn1/+B70OZnOXLzXDoq/ba2
UUEfE1JfW1qyQ3oxVfFJ/5AGdG+LBAFIeJkqs5s0WbisCTWxF3UVrlYsDogZSb4uD+rHqBJ+jbMp
OhuGdgqU4WRwAeCFdyyFJxFosapVZ34oe6GJjZVwiT9JE49QqNYTwjYiw0pAfjPjg4+cU/JanP24
QQVKAk4SxseJWC+6WxJH9jkk9uTN+KlnDOL/oIAr7fwKH1TnQZe+GzPOPCzB2r8K7sX0VD15/tVb
uy7b+68AmXHG3TI6Ccu6CXhLI1yDby/65IjI76jZKXD69JgNERums/6PY+UR/cGLTApmCeKoj2N/
sait8C4bXlpa2DGx4OJbTUTG82TtVAzUTPQ2nfUhN8MOuNBFJsBtKsGZDj0ffZAwZe2nS3yFeXhQ
chBbgqj07kyp+BHFmVewoxALyGekINvsvPwg9bd9/2UzdYt5yEr7Yml/AFFuEqDZ7Lyys6m0nj7F
JzA1bA3e8w8OmJwVVlaec+pH3hCDiDJ1+qUpUEq3g/RrCPVNmHzqabtJNSJqUFTQonbMGVs/oVns
QL+cFDW5m7RQyXBhG37+0DgIjlr2W47hGxhMiv/jd84JZQAmJnrdptXZi5xss78liUUa6Vmt2f9w
gtitjSM+5ZKWiLEsgC91B4OHXobVEtqMUD3pqsD3KkC+WfBqLKz/WPwPoBjBRRGCPF+N8l2QTh8o
9yCJb3TyF61SzzJ6ZJAjZZgS9YnYf8ZBr2NJwwD18Uqq5FEu4rlA7dXTc1PN59dcZv4cFft+WpDR
6z6fAT/IAr8h9JmYZ3RSu9X6baCAz19yPHr2T2zhOv2Q0+5OZ3w3i+lmcwYTQ3RhWPAx8tTDtQq0
U9rcZGJtl7H3E0texUQ+I+ljHTxTivI63ynjinDrvQAod83BpJKKpHCBkiJK3sUCoS7LtZs+vaOc
Ri+AlPi4mO8Il/c9OY6qXR/sDoGbRrzeUrjxNLsVd1SdEP6FKrc4ChoxlMDHoVIZom9sA79fwbAw
qdx0iG74JHF3hW1+XJoSy0V2DrZ/el3QbvNBOp60SXaXr48o4mjDjj189UynP0dMl4F8CututQJL
CgRWFqYfNEANkbmTuR3lw06mcXOaH7tO/GapLy+CTnpb3hM4hB37itgbYXVyy46nSmkcEwI5LWDv
zHdGZk4PBK3FlKSAHGKStTpyFxNbHuhXdD3aUjkK93RTpidLQUBPCIEf3Ee5vZgkNamRfNHtajMx
7pmT6jLE4UWFVZjq4U6PeFpxmJDyNTCnfGDTw+0/pg1MEY5l3FCENKkRInHaBUaeMq/cyD2OgQ3C
JrbAiVfV4lh35TalQaIHnqrr0tuXEaqDkBdf6NpZEj9Gne3QL6Es1PAulARdgLFTdlq4kyHIAYvb
z5qxJ6F5RBKUAxIt4HKrNTSqCj40glPgStgWkZWvUk+vrgNIe7WfyJOvSiqKdY2PLANgCQr1cXbW
VGVwwEH/QEZ4msfiuZCqvMaP09MXw7FGoDqSN46LqUXJ0gMFsoACaa3q1lK3X0/OBmIp5PbJ1PAV
jTuslNH4qV0nGw3lho9UfBzSYVs7zT5cMI1UmmPOyIIh77525Et73KzeVFzLsgLog1gXss60JNin
ZnfkrrafK99MHuJ9hfDRVNFAQrxVxN7kLJwRvMzOadcriOkHXO214WJ8NCloLQ0IFXCgBmKy8GvH
QOMC5ph7o4jbLSThjWb295lAYOGqHEamMfFpZMVDMcYpr+l/EOA5LY9XHwweFmMmWTWTLBwtLs6e
wxoNNYZ4ZKoRNzOKyfM8gAm1pe3MrHXUaHo4dLlCpmdZtKdeau9DZd2rXrrLTMgT9G60qOxI4eLs
F0StC8bYiR5jxhlYpZajFgObuqdkArjVkFCQgPqnaq8LEZoY1MMs8pRUdUYLcQDxV4qSInUiO43w
TnstIIPiUhi3mFm2HayRAfp/Ws+rjpl4DoKz0fkgSDoWXhtgzUS41SMIQWZphrTDzLvrQYCm6MNN
3JBxHTsxwxVF2nYWrIcNOrGZ9nimIYkmd5QggUAwaRhJ5tMvMWBSpEBN1I8BLzyZbpdOYh8d+LrF
xpWsuaiW7pVJpApYbyPJnkZFIH1P5LlUH/xTv2bl2ApiyfSMjwT8QkYbH++XF/5rjzkf5D63iX4r
EZP4CSKk+reiAQx+lZSjCem/+gTM1n72kzjNw2+O+6Js3kmQaJhKFhbhSeB1C8rsVuFzWE3ugM11
dKKG57rsXC1nnbzRiCWr5gABE3FCK/ONKCQYbTDHN3Sw2xjd3cTdw8djWzFwQVPttfAZI4DSqj17
g7CJFxi8+NJDcJU8PgEbBFp1EkFXKt1+AmXUFxAD54MFiVe3Z/Ro2DvyPyvjVh4B7nbFQ9GDJ4aU
d0m3PyzxPtv6Gib1mlXjVdXaa7ReFqWYPpKrw5AdnJW9oSkgGZX/E33L8CX0VRLLiIWYEYvUl706
AsN0JJz7Fvu9/FFoPOpkfGVG78osm8jmCtjMDXtyQzEPZMmaRXURtX2dt60jMlyY3OYLf2MMHb7d
J5c2WC7gxqkw8NEUtF9olirOT4BlCrDGZnqibI3IWJq1GdGtedIXcTIGZeMnCsVFMHykRKf2ub5N
SauZkFq0+bMW887MUfLyfA0MiaOxPRgsy3SkA1ZHIgx4FQ28Sj5+C+T+A6LFlAjllKl/o+FfGHZB
rRPylDoag3/RsjoQ0aYsvCKAUk3cRBa2dF50RqXFWPImm3hisIhY4WqDPxZN5SZy4yEwWR0UxptN
0ksr92iX1Q10BXIixPA9oaUJgH6Tocbsq7jCG4ixDuTf+hg/+m8raW+mXd3TYLoR3iaTM4la/c+4
fCsKyBnFCeYdvi0Mo31IsgJaU9mmDWgORg+9Q9T8CsOJQjLtzIKNd0cCrbq1CIizniiqNvaKOp8b
JFFodbjxJuzJ/G4D3L2FsSZCN5AXzHJr+Mhhqm+z2h+ViM6ouLfzQ07185L/VhlNoonNR+SSUYu9
jyHPu6w3RwB0fgq1XnKLkCA+0ZI1xvfT3LpDh8pPeptn4ZW41muehFc8dhtVy6DTTkR/xZccE5WO
AWZEVqE+Q44gfSG7vCo20niYiPWLJ/Sv6E/Ev6I/ytILZBTpGBQF7SlVtstSbdCSdJAM0xW8pYWX
pm58tZnOuqzSflte+B33livt5/Zf6cgrOB8bQlG/ZghPQOdxAeyho8OVd4VubWEAxKv1Zt+snNQK
hubSuDGi8JF6VQM7lBPiEGMeKMd9SD1v5yQTE+6bRvM1ll3JTs9lMl/XzsRM6cWVOjgsUABohTdt
0wAaVNw+MF2kp0eV+t8W6VFG8hudR0IxmYrY0+RpIxxT7lgUnZ70kvPFk5mBUqYqI90T0m9ETISt
S+DbbXVftotbmbdMOLjWdu42q8qbjB40gaKDZ7HJB2bRmAtVBj84MfCJEHjJbj9Ddp2g2wE2pnyr
0N1TXtKu0yI3rpQtz/8jXfAxqxsl2fFfjRIfZz6aybgZGtS2gkoJFnTbPmfYGT0aWVsWjLAXv/jh
oe1DLsqx8nB3ptZGk0bUa45cxSwISuJA/sJ4YN4uYVZFYRVd+jyCTzQMn4pArcD26tXIH9rUbaOW
AO9LAx23U/gSUKdds0K91P2AmLpGTI3e/zAyH0nzXcYAE76FQ/UY4wZqApLC7vCkRki1M9efyfWn
cf111XSA1hASNmRsdNp9IIeuMZNAh8UZ1SsZ0MQXz6dmlyjKZbKEU5rMBKH65nZ5Z32wqbR/Spps
TYXN5np6/18rXxzpDcPuX4k4LHHyqMXcYTmyiM9jslBa0KI1hB+oPYqSmRYwtS4G92FPP2uHGqY7
/TFvR66yJg4p499yAPJ8f5/S0Q94hZzVlpr4AHytgaBgY2uEGVM2y0Up4JolWFdD3XUsruJdoGB2
C3YZXpc6U11c95j0CMCYuKOAGQSTW/DZ6E9sBN4auX+W9Sdx4/TqNIvSdJjjFd1P90f+SxWRp0XG
u8pCUEUuj78wWL6qCmcli//aAZwGbh4KMfSvloX/lJQsJowNFkU3ptRAUbaTaRfzVvK0cDr1aXJG
eXiuuRzJR+dAP5FhC9F0W0Syu26GQqvyVF5DnXktisaALIWYMKCWam7W1qSXpgR8U++jr/pSzsUT
rNf9259S/ToFyYWYl7b7SHUca1hQA57bBFsfsYCm4icM3ZPuS2Zqx0/TidisgObc68b6YTBhSkas
UZQe9Qe1pUT2LVpAHEXFwH/x+M48vnpy7MyWINHw2A/JMWa6qSvhUaKobes/ckyHPinupPRuvkKv
FnIJ0EvG/JDIAQByMg3qfg8ud88+FCXgQElRsBwg82w/AuxsvQY9jSTjb1chpcInomExOb4HZPmy
wp4NuoR+UPh3y0EkFHkHqKWhRqIcDbTWWRqi0ayUoX1OxAE+AqDkC6+U2LQSAM0UEljDW5nzVuKr
jnS+atsMh16pIGXmB1BU+ymWkRQWjD5ANLAsT3C4R1uC4ER97Mfvtut23W0ypr2iooQ2KAW4LbuB
NKLEZDlau2O4jSEtkHo1i8usb2Zxq0fSexpfISLGrBs+Hme5jx8tXhfo+kC4dlNP/p+B/WXAT8g+
n+6VZXiCTQh3xtGi5g3rT0vqvRazJ5tEyEWhvAG5xj5NhtoR1TIZE2i64gN5nLvE/rvk4jCa9SHG
SgHiX+m2EEkxope36DipTzl+G2wDMIDA+MlXYUEihmVmJMyyexlxuWSqA3APUSQSSmNnJgBbWaJr
NUQ5JgYyhQvlGDbyfmLGRXCNFbAqnpVtOI7ndjkW5jkpUJUmMZJxR2m0U0s6i3QsjNKbqg0IB7wt
24HfrWDNZ/FhXDjjFjNFVCYwjZsAtUPyDlq9334EacoMxFMINVb7D03YqGtjv+MI9bT4Wzd57DUT
BjcS9gPEG3kF8vXZcaDFrt3ASWtWc5z9Wr2+H7xb+i6AfDZn2X4CcbIel1OR+Dlce8YZBdqBcWx4
KELsZmI9ovhLZy0DUe1WD0STYO8ZyahqnRCuTE41qMRndSl2Jn3i/+duUUq7vU1bnJn+zDgPv737
6pHvMCdGOxaB/AMEuomOdUwstwRAY9A8CX+LNn6qXAoKWjS1g93JGL1EN4xeEcfzglypesQX6JhL
92ElpmvkuCIYDvURzmgMc6tCQUSfZbzuD9RtFf3UCUQ4tDjrOImIH/nEZp7RfXhVRXujcZZUaTvC
m5YU9MmApkj2mJPPTP3gifKQi2zXcYjOOKRiYB8vzPFYhiNI63bW06BRjNR/CLwPKoOnaHpOiXHO
lu5ZytNWtVWfJtfnKERAre2qJGCHZbx0iT+/kp/XESZGQjcaDkXcnwSbz0WZ/ktQlZ0qG3dEAntB
9c9s001HykBVLfdQgeiL027lCaLlIpi+oUDZLAG89RKLw2LddSFOtoHmEgoV4VAK4VAG4VDLmwUN
9RcfhGOyypZD+4gm4dhh9x9t/KE6C6uRldwA8pwdKGxHFk1BEIApVrwsGRBpbWlo6r44ryk2uRae
F806DaFnFZjWgIcobLrzmPw7OKyGdmnIprMMaaUy3wNWJtgzbJwnDZasRuOE3+lczVn4wCOqFl7V
fxkJFVbX/xdz26mfM97AmXWoxUMi1cYuQISc6Yg8FMRVjDosaEaT+R1izDK09KCUWIJjDD9rtnl9
l2VExHOCa40zEJMZorsE7o+s3mdykIwY/QFLqp7wcmUYjybB7xGSMytFWSVdezJETdiFfeYairFr
VYak0N5ldqW8BP+0ZvBYJSugb7ZNNj4yHUdIGoCRBCzJD8jSeYL5wXZMx4eE54JjtdJI27JRdM+1
E1Rbi4plArqWrnuk+SgLMAkyf7WsolhhhijwQZWYB8a9zINo0FeLQ8b/Ot3RpRpJHJxFRhOdjFsv
fv9vMGf/sTIOqJxTGJLMyPhbn6YtYa42gSgW+wwJH1+NtWBsiRPBWjCwB7EYTC/7JiCCwNtrdvMJ
s+wl/yvL8HPJxCu9KHsTZ16tdofFpjiAZvZLLL8qSbkMDAdjCyijdUibP9TvRF1c5SHfFCgIIro8
FiCHgoVGJG/NiERr6TY11TNAC6KaMpsX6alP+nMhdcFCatR/l6V0sfMeIRdpMcmb9TNEDWbxeROb
JxsgvFW95cXfsv1Ome0GkgyM0dj34KVTgr96fkYT11+qNnsiL5ruZdubggyn6CQp00bFBV0Z42el
7tKuf+vj7LNIUJsJdAuw8OLoPjW+rOZndauGr3H6sSpiGUktqhHl62yflPz3GDFtI7XNoqFubqVc
b+V+Qidh360ayPDP4pVgHA3Kw0i9d05Ibm/ZyKdt8RGNBEsCh8uqWzhH5wXGUZdFB5wG62eWPyLp
Yl4QBh7fiE3eG635u7J1+hRJ9O8vSWQnxtunaKl2E7t68VIrqhsZYlLxrIvx0fYayO7lxqjyyqG+
mUK8lfpMhjsSueWuFMGuQgS3SCRYIoSqte8R7HmNPRYSEdYDcD4gJKP9JFMO9WSGK9kh3wvaMRur
wATKrF6ZSTAhVeTerH02yZpBKhEJldqurv1uxvII0vqYR8XRmLMjux5TgMGSLTdSKO661v3Dknt4
07vpXBIa1BKDICXyRdkG+r8SYGgZmOsBcRHmck1ziC8kd3DOquCRDSm8t+wTUpSt/Tm86WDgjXS6
XYyGlUz6sUTVx5RtokcgUKy+KXp+ZQZymdUaBFK3CYtha1rgdVjCQVSy/caZWmtj+weGr6n6xw5Q
2NeMgk1GVbLPPPqSi3kjN9MhR8zCjEsKPqMsehMNp0XyFcTRF0t89TVUiiN+FI8UsQ1iw22kmUdi
3jDpEE2J1OlHbOqzzZJ1SMGWbnW2fRI/5ix8KV21r+AkjmPv9UxbIsg6gw79MHX0ffhFDAFWKoOI
QHxH4zkGf9yAP5a1VUA1n9oGJLLx3tECt05FXiuVm4OGHNUF0U4E+ukdYiHKdN3a58/GZxG6byVY
FCeUBfsOzUe87/D3j4Hq6RAqq0bxhL6Akui8sSNVGYVlf7xn2whQUTzoh5m2cRLx4S6oSTA0XlVF
vkQNDJd6BEyrnqx42i78NNT2d/B3uorttOANlhIELclOPiRbBcaqmjlRVe9B0Oy7jNN6V4EGK9R2
n4EGywD/QwJjk9qJ95BArCDcGXDtagTokrSrsdx2QeAaoXFcgJEhIlbeUkP1G2V4fyVE5qbv0x50
0b7lOLAEZQ5HwcCrDwJEfM80xT3Aq7LTQ0wxDKq9BkgGjzGkHE5C5tdpvzfoLxLMmmPX3VKSa3Py
7us3hOsANM4tqqaU+O0J6RMrj+CXwoJ53Bq0skAiR41BMIXpCKCBZViNOH1Ve2eSN1uRL12L4xQM
sAWRZcIo7s4Bw8JJJjh12ftwXN8la3gvf8+e7JGwxGQrcwtwu4LJ4TK7baa7tLkQdW13KKgZUFXU
2pe5+AQlHWyqpYiGqqZFXVmH7M2d+Hcfhu/ZcWxpSWbD1fjVcTxtQgksG0vZhRHQWqGUWnRpziH3
2ui8mG2ESYTlHnidmW9FQkTMgJeAPeBkoKoIYpQ7G+2VmhXj6XLTEoMemgyILkRz5twQNer1YWLX
BjFe3fK1gq7T3vktReCgbn4hOycck1KMSfDvnPcy4JUqAjMf0tZy7RGPq12rEWiRMDz2FeI0mFmB
P1gJoVgE6xjFKU0K5pPvOYhkBR8Q0VvkhxolnJLo4iMzGVdr7UThT/lLKjOI2/xTsEYJevk5Kr/k
g7RnvSSywRGIpTqNBoThGGEk6T+uHT+R8ktd1ohIqGLAXxfLlt+faTMLUBgdeCmi00BG9WpqsgLi
6fLfwBzPvcYu/jjsuNpwEU58KmCHeJpgEM5nLuQzV9GA6Q29bIBjVFqQZ77qAE4SkvYCSfsYCgcP
BQkntTOBNmuIFxARJDu+As1xQ3pQh8yxQwo7nJorQON6ARQV3OI+uBCDkWbxU/tWTlkZXrXvNOkO
mhgPkNUOaqUd6vCfFs+wmZXDqJCdABOxYboX4FBG9yYnOWKq8kEWx93MH4Ss1yICPYMx9sQNEGFU
o8NjKpG7o8WVZ/O4ayAUQodwd3Wp+DuKw4KfXmGghZTjHDNRhELgcxdFHegR1FwBO+Zxl9rN27jX
7m2p8ePtN7qNuyOID+J4DBXuv3n0dDP2LEzXST/sUOBx/0JXdUxW3wWhViEBmj0BmgobiBEtek5n
KtZBG28Is7t6x2nfaezOWOWyI5SVcCNfBwJERw7MWH3M9iZZar4Ve89Zv9Yz2NFqZohQnGfQNwLM
m300s+KkKoCWmdMjyF/y4FwvyBUPhbUjGWTL3wBtJPDEswkovuIC0M3WK2DKfyGqdaSy8Zje4HBU
vbk0vErjPjARXqw3GFx3nhbSaSrSgPF7+znB5Za6Mp6Sc0wWHzHxau+JfF6jN7Laq5vQI470JIN3
LOhqUu0k4vEMxgIbAnAWHMuJZxQ5+wlExXVy1IrlaD+rlhz1UXcGVpqJbZ6CPDmHQXXmjTvL9Yc9
TIeYPqQi1pbZbUUoQUtrTiJQX910T23yF7b+z8SIPyPr0eDc/BX9qchclxoU2PMpZ2WQZe/YdGe4
BYbFwpg0EF067E31Kwztm1kZ3tK9jHS5RV1xWz3xciNd5iW7aFbt8y4h8MyXGCFWds5yprb2zcYz
NUtXZIrXMpk2McuzUWgXVPuoaCUXE5eRYQcrNDT2EOwhG5khy0rVH2fTz0zdD1heEszLYVMdSw6C
zlQ3bZrdO4Pw1TlyzHK+Eu966YLJX9CUNjcykDxMRjEf4+xmCOOiwpVTGutkxA7zoBTugI4kJWt6
X25kdE7w8LjPw7bcdvVLqtiMdL8lOkUSNuwMQrrAPImVt0cBlM+zC8DFXaToiIi2ZbaPLonAmTDb
ySWNyBid17gwk3d/hmdDc0WYabOslvj+0Eg8ow1RSQYC21JDb7oz1fcKDL+klA8TPTiW01u4IMoc
Nm6wXSSmtk4qwQuK4c6SAd6zyez+jQtqwUHZZ0vJrB6tDsG3WfBr9b6htYWS8putQMU+lFPgOMQG
ThxC4cpLiFhGxsZUCPNEJXTI089hR/NKgmyDE8Li1dk97RBEYQX1pyrOYx+c00U7qxJ5GlTydVyf
py44DQkq2vLwS3rF9LDG8hmxEAp6sPIJJGNpcEG0uGq2WXpKPiEdZqZT1jIdEFIZjGxZ/NlxcWPG
NbBDp7cz++YZpxEG+fZNtVjfHGncJ3EYRH8m59Kv2GnH1UUO2B/w4EOd5veSedkM7FuNVAtiyZOC
VZ6sOwzM4+FRmhUj6ugWxOkaELiOTx8Nuh40hYcB+prOuAMOzF5kqzWU7B6+fqDzHLh9EYqVKaV4
n71Fpv1GQOz7/2g6j97GsTSK/iICzGFLUYGismzL5Q3hKreZycccfv0cLmbhwQDdXShT1HtfuPfc
mNUbFy8UQKhfzvDel9F7bwUdanOm4wD7qcrYZ9PUckABExAs1GJxbhmIdOJu0PtViNkUrKIWB5Cq
myfC/YgqjI4z24gOg91AOZd5H5n8RyGWOLOfNtF++BrBUyPnVNtwq3LFKaNJIqlnO1vJIcYTwMu6
SewlUnxmbm6sb2HtVumaBMgVVOBKpLE2asC8UEys6LHo4KfF26j8geS1JwWSblUce8c55ydPX6S9
Gnc8xYYx5a0LY9/7ZFZ4L7r4EaXzI0ahz3vx0IrxiqtTLbwyfq+a3F1hu9BdssU59MU+FUjL+XNM
8W/ItU3T1D7x7R6rM5dwgjaBboJOMDfC2yCke/HRIi2rcZCJ0XFjmvmFObKp03bV1VHPnb2V7xQ6
pAhXOLuwsJSOjsy2eJ9wD2UV7lvDDITFqzJwQZC6gojnohn1pYMLbYqf6GJoJiq5dk/y0p7iEHMy
FkDo0Onb2k/qWhJoeRyEaPeEoR3teOSkQ92oVdt5+gb03fA6Okr0nGsEz5rs91sd8fGYKvdqyZl9
Eh75bSv7pcAyKcpb2pQ3S7OwzjOciqmUIfn1b8UqzcFxXxFcXt8jGChlMlxk9qmYQplpZchPLVtG
x59cS7u/WQ628u+FdYJwJlDOcWJDSa3+aOg+suEdKSqxSjk5gl00b+eO65nYgDrcVGTcwZ/0mwhi
WI9KAnNhye5T29EkqirO6Cr1SefybSx9Wi8TGpgEnBgW5CI0X13jJSxtNTggcygFNTutEVuIjSJw
YqkFAqZrAWVKx1QH64DhUpmZkGa531DkTOotT8mnByVCJWRI7gAdUvkikYMyXPFkaOjto4n1YMH1
TcCHpo2BUaSQVtA2O2gVCuWalLhFlp8JMvxcs3O/pZ16N6T6EUvSY57rZ0uH0iyekuTbmd61s/qP
MKKeKgXO85MY/4vNM1km+M0mn3PBpkEiZ6hiWSJYopVtdYD526OsT2zFjVqD70m4S1JkBKa87XFG
RxF3wi1EqW9ARuxNFsCGOJR9deCGJgpsTeR0kBWmQIv/VEsVWFqI8uVYaxnf+PgCJPwS41lY7GQz
hCpuxeyWHNPuGeNKKmOwY3l7Lxr9vsKowIU1lkpK3Hy1w+hsVZ6dhZc02bXpbULOABslBFBj3HyC
HYBx2FgIC/GemfF10cQFGFpTLF44YN5lEWGxHB9Zjueg/9oy2k59s2UmPRU1S6R0l2gksy8tE1YN
w2i0rzJEmOWMQ1DbsxZpHRBZuAgpNGGdXRRJvqC05eyEXYjnfuRJiJxHyJNgQRMn5bbF62zHnDws
G9PN5ErTqSA3Peb5xJgr8yK8F9i5KbbCU/jWVhV8huVA/bJvNfYbQchf45+xZSrRvf/DvjV3wXTn
NtlwzLhFDLvQPJQj6ktXvaow++SOxgFyHVJOeirpDCa2n1Ak0Z8pjnlianRm+X9OQpftiF4BBYHK
mVKHnhvI+XMdUy/F51qXzsZdyqkxbRWKqnoVxLRnabW10CbZzO3KxU2i6Wp2jBYxYqLNLMzybrO8
CHHCIYATYnJJq0P4L3Gbk8eAaUQiln78R65W2UyBU8dBD12inFUKPyNh/2+p/CznyslIP86u8T+x
C/F1MfzYiQXSr/Wqcj6Pamb3gsQcS76CJb+TuM2Np5M1DH2TW7vSftU3NzpGX1lU8bXZQYnBrJGd
yvzuiOoZdcajKqeNEi8PEfI428Amvx6zhn5rXtFIGW9E54fplwLoWsvt1Rzl7TAQP14kDEwMnOvd
cdG82ci5D/xUgcVczbSoFcE5ZNC5dn5biHQYanRhIStQiIMJOIEQeCP+SAK1jlmvHBNsmiFLjV3n
IIBN1TNzt3NOwoDqROdae0a8N+FCQlxYE4G5wp83EA/aCs576lmj5YeMs6MIv3ekMYaafTwB/sgK
OyvMgxyT+o1HAu1yZUyBJuLNQgwEyiou0HXXEvUbZmtQzhdvCWFPtzaa0KCY+oeDOsSaccLnEWbG
NBC4mWw8CN10LtdpEYLWNs3X6JGLSuM4oyKleaMSNG8zuq6u0O4Nui4bmVp8U1VG5u1bJdlPkBVz
Li6SUz7mMr6TE3jt6azm6qR4tnpWt4Mfxneq2JSgnMTGTtOzdxC5Nz1jktR8CHRj6Rqnv1Odn5j7
DNW8MQRMPYyPMAAWDD5pJmFOtPzIQIoMeS/Gqk9qKJ/ZLuyqfURoQUuxWkYCibvg/k6i1m9YKUgL
I2KGLYi3O/zZcZWA+Y1A7kl+RvQLimLaR7l/5xFvhGlv8RLbA2SnCLibDqqL3bzJqDnqCAZAi9pE
FFkFAXOLwRiQTXJTbSbUOBpxaGpQy3S0zPqZv4eKdFTkCT9qemxjxVc3k52eCdDc1pFx68dv8kcI
oFduIvmGuZcZNwyRpEKeTFo6kI1S6mnSXSE0zqIinOWtCmMSpaPhjXK0KwYH7MW+XDqoTtjjTjMx
uRlf1nUMEP1akFZBM55M1v/GqUzMA1sTqN2zXR/Iq9pnq6MbiMH6CPNB36l36dBW9WGSvspZ8WDf
xsyyrLV8/khPBktBM3lFk+rZXyMKnWKYoVBG277BP5Tlq6boamNMKqgNZqgiNNFM4WsVytP4LhHc
ZqzQnw6/32f0zX/ktcPMGYc6rzQu2hWJ8EVe+JIkgWnKN0ua0SuOWX9VZePai/zWjEwRkDojv2S5
gTays5ADUP3q/ExU3M1EbCLltmhwIjEBnv1eolEuTE4otodKcljRwU4R7WHH7yKN93yj0XpL1cYE
AcEaxiZJynh2/MYNkyjIZ6MnYdqMovm9nroPbpSXEZFmQhXctCVGN+Mj1sY3BavELluWs0KSL4Nj
qBJLIG41UUcxTrciyEGBS0wAGw7ceBV7BfHwJtnhvlsza0ygXBYMEBKjGWbt7TTbQOI+fODNoBaE
o0XRC/1SIgZZE8EIojoT2VHC+jSUhBXcCrSTE8pQsk2Y7zQ8U3A1dHL5DAyS91pHZRcawh2Psv65
4ugsZHz1piH3t/on1elWmi48C1mcIMojFWV2JV3RP+yUnv5Emh7sC5xoudv38sTW+R5X1r3QxUPN
5keq/0pjGdB8PiTWegOOj2hccQuAeeUHU+c7jIObtDiXQmvPjljdeZqHUA0XP5ERCRxAwb/dYe7I
ERKNmAkkvfQzks7mgmls6n81QuJLBm/OUQ/VBaktT7CdToyTEOgZ0OrieWc/qD0VazrcIcliuovP
9gPKFlu/RglxoJaQghzPgXDZgdxR05OwSCAezr0zM219FVXssd3cprF40ASljKBqxra8nk9oVRfL
Vi/IUDRnOMl2ep11v9T7T1lOPq0/mvPBCMXNk3BHbvjJkapTq6kBEbmdZuyrF6PIJrzaAPm8Olgb
MWp6YvWyTzneAbPI8awvxK8BWsj5evcufCgSaJSnXBIAA00Et+XGIZUNnghKikreGzoFhOj88UgQ
fCAwwS4UkQPYhZwKD+FkBRFHZspgJVdYAVf9aEsAUVkOViwGbX4GCQFlRRf90ULvTVF6JKxB5gIZ
ILmtykQiAqEMtr5bsBZDCiAH65rRfBUHkMTFZJ0Qmm0KJ/XDDLkMvs2Gbm+VPX8gM+ZdJeJmN1Jv
L8wPDIv4I/qhCV+YgmgbkWZ4Rvobzax7qusC4jFn+8SsqUsOpZ4eNH5GwEqTlw3JQf1dx9sx+tQM
dSRarrE9K5Z9Ug1mVRHRMeD7LeDUwyj5U4P4Wi8OCBWJX3JGCNmlupdU1tTdq92w+wIZHGkZ6dvh
xXQYlhFD2OD/lc+M/9w8ojCVP2FZn99SlvZ5/cGyxnae3dw+Y6RkZRXeSVIYp33zQu6xRML9j+1V
9TOUGSk1bTDqc2CgFtT4sVTwdNwFMM8COKCB4w4pjjwmRoMMNZcxzLpJhRzompAsHF4eAd0Vi3qY
2NuhQKHLpnhFPYhK3xZbdlbawpxttLYp1sFF7+H6EYxEIijbSc0qGGdgDCFGbp2U1sQzMTgn/kM1
WGPzU6Y8WagUc7qCYGVQTpiihH0lreYvJ0M7Zh5t3C5Uop2JAqFI3mYuGlmFy01oKbaFjLVSmi1+
tIjj2XiiqIf/yjgyI0KCV5OYGAEqerEkBDm4NBn2F+SUsFvoTXbwKuiY5m+xgPBotzlyihJPU4KH
rLFCKK6MMtmttr25d0j2zjUWQgnVLe4LE00nJoW6yLySXL6Rt1ethJ9ApYxAwLQLg1j1MH47soTu
qt1U2nKRSkZu18geb2UiP6T0a8DhoWPfB9TpG2wLjH/Jt46bJemRT/V8hKF61qaY+StPVRVAwzjK
iMGQtzbiKk136FuNzXgfTGSX+WZSCfxUTUYrLzbjQaNTEGrkJ6S+AtpEJUArIfxsnqj5QoZsXIym
tJGHf8LDhFNtW8zFEih8wqI2TAWcdm/2/CbjvGdTjntVjK7SiA1eOTbqrvPWaCXj3OSUvOxHFx2d
5N+SIJNVWyaC5tXWE0+ZmkuSsUXX14w2cKCzOCQKhYyxWQUjSfKG8t2Gbd9gEk7IdbU3awkwOT9S
FaE7JE41/MIJbmYHubD2eSYYcTPEfI8BPjYAHzmercHP3/vgUNFYWkAsYWi8t/b4BH7hOl0ThNvD
0poXD48RMFZwp1hsYyW6xLVDGHyvstV2NWiJJmLVelEYu0jBQLevPVmUUIXX+FK/A1zWte90KyuA
+j63UNDw1WnUY8O+k9Gkpe4BNoBzIUtsWti5pegLyP8bVOLgijcm5Afg3Cnng2qd42RmRB3tk3a4
pmN2M/P5ZsX2bYySu3RrhuxCBX7O350/kva08tzt/6LuBX+v2kyRk/7m+NYNuNwZ7xCHTX+yszNq
NgbbFkoTw7cpyU3LDaMUTkHuR114aIlRQJ2/mNNBzcpNE3cuDm9iBO/gsluEx0nlRRbm8cI3JAMS
2s96x8vWpUWDlO3AGE8EJNTIN8WnvG+0h7wvPyWQ+SpfUqX+ZLKZo/0sGWhFH0TaHqZsokkiZGPk
uVWkhkOoOFPwMp6FeaCqM2saeW+z22kxi00lJFWZZwiorgRUlzGUngdQDVxEMYrzNAHsGZm70QLq
J1Cqkojuw+ELwNRE2CRYXc4w/Nfc0xH5U9tk2PdAt8aGP4xPlcj0nuBSpvprKBr15LpQLHGjxidt
wCOjFffhk7sczRyRXVbtmZgnDPezBDJsU/JlHyHGIAOI1orrVd08Nfb6ntEuyiSDPzdFLCj6TToL
FJwGS1+Agd2DBzZMNvM5+Qk9ipU8slHm9rr0mvhVU/OR1ClSGTtwGN/UfRvMDG+ibDwSqMBtzIMq
PeNpKHywd/Ns4SuU4KalZo7g3tMEwue+P0T4KW3IG5MKqc8rNe6ry7mJHx1p1wqJjOm5JqBKL5xN
WijnKNJowzNa2AJM23KOSwytXgl3MoM7qbIkGWsadrJfOuWSL+1emZgjJRUtELwFGEcxdeKHuVVu
OPl9ItEw3BH17Kmq//EDRmNfyfZuxdnM6orNgoQ2cUiZUUfRH0hBQnfE7bkwBSkpCmWQ2igmvAby
O9J3zrxE2Td1D7GFP2KtfPkDTPxECJMO7bKyrgQraVOkfsnqpWdIiwap6ye28eqRf/FoYSkrxMXi
1dI++2a8EB8K6+uBqB4bPRvHM6FGkq3eFKe4h3eb2IAUSHwbxGdEOjuNBInWFEzwpW32N0sUt3CY
nWPkQr5YIF9ETahHyy6E5V1+VnNy/VSxXiDAg8ig+F6FMQD0bJHH1IoT3D57X49o+Sy4SujRZ2Le
ih/tGU3SPgeADbAEcQjxCYDFmRhQ7yt+PJlHWd5XrAhSrFv8V41xSWXt2v5a3NSSr+qIthOVPPqj
YGSOKBp/1OAhBHZE8p7TfehK5Nly956o2TvB90X7asbmI7Ky9zrhDQgPU/pd3hJsZavdtb9AbKA9
2UhUKuqi7ENW5gynz6NNrem0NxkvkQTXhUW6he8RX5bVU5mX5mvZVUxYTal7lEb5sAfnPsmAh6V+
Syt+QwmacEhak3NRSG9DgcJOG4ZcPPtVg79xtsn+Gg+SK0g0z7lKaYP6YgSdbyB/8jWUr2oidg4R
wT1y3Uah8CqgdYjVwrC1xt2sFbuamN7RvKz1iAylcm7bIzJqSrUAGw9Q+N387sjVwRDqIffKBnc8
9wXLCPhgGLeC3VQobg310hVY7NNnUrN6NEHs48xRkIgUT8kywYwafC9BJkgtTgHVJvO8hASJkAHJ
S4LsOP4TUzNJWGKatHfNsN8ozXwklu1olohRPHGeW+hx02MmVE97r9T+XVfst3yTNtEDzOclZg7U
jOqpeoVbhamLqeMh3jnRcLxrf4i7Iz1B9WspZXaMqhx37IAzhQ9r1bwTeTp+xjI016YiNG3tv+9N
az/A3dqQQrt8YDqRH7PsoKGaMhdfQB1sTMzdPsIROIim3j9gW+TkcRULNKJzyj8cdfT5xQpKUgNb
TMAJiJvVbykXh9S/wd68xVl26ZI9RUZOiwde5GjgxWfvUhJxrDr5XhETMmqOSdEbB8f8Oxr4QzmG
h/rMFYl7ZSti+U4wwW2sPPJ73UhXj6Br74aHg0fgBNH4LckMiTHDaRQmfcMoGIQ+uTY6+5s8G5j/
FB6AtM+IjXOOdK3DfD6XgUT+U9IPwbSzMuPkFGCzf72zSSlMiRAwA0BZgNfFmgO5pTzuyFSaPGl+
ltidCZFxFYlUhOKPQUpuOMfnGAOsPGMXHI5w7gIVW1wRIaS+RhWg3MI4Nezl+i482fsvi+0uQEWy
g4zJ8kxd9hL4uOOM0KHKWKqh0GjLy5yOUDgAAXqdoXkcGJvYLBGe5UdnrHZTRHf/NeHioIJy8RSe
jDZl9xpfzHBLsuipa3w4Cw+bQlXR/2XczAr7KLBkuLx6isWhKXYl5sXspSYLoa+M0xf5ZNfQeUOU
7oigS6XdecrVlii7Iv7TIoErgIjTKvcWzkN294y6wl8B+hNM7U5edd81uPa3/J3+4qjmZ0GwYR/0
dHgILxdrp3CQlgo8AA7QnjyZBIycTF+GGUi2/qgPw0MS7UC7weo+tf7K7hSQblZnY4Sz0R7r7Sid
cGXt5vRgnzVXR4Jqyn8YeHij1J3kdglq+qp6/6E+wgySHKF2Cwb9nNK0MrgxkDZB9FEV8tAmyP+Y
+uPVCV5f05pBwPhEucRWJTLyoFahnmBM1NnV2w67emYnUz+6qyO/6TehJZPCcXZmLTBZ50BMVhzn
iMf11JjKac7kk9XPpwSNiWH8xD9LYpHsQ3MMIrkH2Cy6Ft8PO9CAeOKdTO0+jmcBVa1/c0pMpoAw
rAB1HRHvW8Mcfe5dDOTPzjxMfDKWw2uCakxgHmDSh7ogUHJkEBCGVBoAPcZSecrU8bmE2l2vCRpj
LUvXWRXBgBeWXhzj2VrNN758nyDdanAJHPw9GPHNacbMhQlyaJhejXxdcTA38qs165dkbfMuu1Rk
hOBIcvg07Yv9uPOVOGpZ79evTvdki4o8C0SZnALHI1RtBnKO/mIg1siWfHx6KKzBIqktp+sav8Wq
fBYkBIq90UX7lNeTSUOMx0A170aIJIhVSNFwwrPanUL7WnhdIwXzooN5Gs8yeUcGoSna9KYik7bG
80CYnVZ3V5KAqezaDxImPB1G+oDWxjSwc0o4Cvt63yB3qYbY7WQ4b7O1KzqX36aPXUfCMwyhadRk
PsAlQDN3q+VxX03LJsk+l97voTKzOaEQcFDtk7zIjLcILAIm5vZoVwOenhulGam10zmscdSewnPC
V5N0ql+44kPVHyvLM7LqFHYaWUYhwq7UAxlD2uJwHnvQwOFAi8e8YIc16k70KGaplsfQ3ZCBgSvu
wQXXxHWq205nv8lQuo0xhW6KVDlkveyPgg0+yznAOUE/LqehL86JOyrZpVfMC5jUsblaDi2yUbv5
m6nkb2pNDcoAUiM2fqhaUux8ifDZucO47i+ItweWz+Yrz6QXNPG0rPaZ5gQbPVC0CPlmhTva2Jl/
rQX1EduP2BGHCoWqZKA5RS8bV/tJkD5wbcaVl0UaKFL3L9UYj7FUI0UCrjrCgxj0I0lLx4xEpZ4M
iY4MCQ0STDNsIwO/5bCPIfKu70nDtsCquh043h2Z0lC/3qaiIfHgVlo1bNEjyS+FuPYSVKOIzY9R
MubKyZ6Lgnq7witznGqQKPaVYW3awvX61xwbnmwe60yB6QgBsCl3x+aI428lth5A3e5qi64/BTYv
2w/FDGzrwIt2yppzjzF5iGqYHGj8f4mtHUeDEWbkV1bmW4gPh6T15370J0xyDSYF5gGgRFChQfjD
KDt/UAd8pqgv7KXH5M7GErlcha3ZxtZs1Ky+G3Jn9TdtM2n1dUmSS59TC9joiiJM+ULdJLOEX4Bx
EIoTZs2xycYR5WJL1oyM/4U53TL6rUKeFjfDbLW+5PcWnA0TXQ8/ET91hMFZYzmwfhXpnjm1qT8m
AylPcXYqRuo06eb2PpWbEBwW3AlGWX514PgmvoPkHKkeUMY7O+tk6vpBadpDE4b7ef3ucBYk+Vld
YFasqOiG7IGQ3FNPfzC+AvL0MtiN5oTodHcjzW6dOV+CLm/ONRKzkrKO2ne17mmOfho39ru0tLuE
+T1mnv9bQuyzdAjJKYhwQmh2FAwDcI6cVaCzR51JDsJpoN2ZovIM8rzlnq9Qf+bhFSFhoDHxwkMY
cOzsl+YeMfQauixo/GRh3QB2B4EpcvbedQh2aCb8R5W1m9qBo4qaEckIg2jl2u1su94PvKmzQHGU
vuwOhw3aOKEceG0Ow1QTdjjhB9B8wTanEjdVadDuEYHhTZK9FZpCoujiA1jqlw8nmT4cv7bFZRnO
stAeJkM8e07OKUS+TdLre+PG9+qWSs7F3n44BXswGlCuPBj6XsJTG+86xrJBDYZM+sg784P/bDKe
vcRDHl0jHB+TM9ztLdABBH5MxtOm3kcyIkN5q4Am9cJN3OdXq5jP7M8XPMaCfX/ziGbZBzoAPH6g
pja2Y5vsRpKFoTU2UXkB8vM0sCA2Mrt6UW20GcVc+V9Ui131gTqL4nJqi0P2/WWkvFAkl5SSGcSR
Fci/ChWd2JcGETiC7SabtZB/gmzDQNFJZIdNBMV7rFi8a02A3k+zbjHlCAXNulPA6nCwVYWWipA9
pfBkuAhNT/XEq+KNR0ltXYBG6EjKmzcfc9hpK4SxFwuFX34JoT9IDetx6YIt6Mr27zp5c/i0lObU
0rqwKoHKVSKysfm3mPLWQkCigIqbbMSUvkusk6X4CQv+3SGUwDScJ082wtmR0E2m2xF0+JRFnpp9
MmbeL/yFW/hvy8j+OQgSLF2DjKf5IAWCObnEiQVoRWLoyayiktutVjKDBttF6NJE6BIGQM+rhsgP
W3L/hqDaqmdwG26J3b2TJS/maEN4NG3bsIXASoJjHuG6TQYbfi/Djr4ioJGIX0LgZtJ0mJhQeU+q
5Icz2wnmKDRZcgF88WVZj7k4hhCqIw3lTsuCrtcPunBuQ9X8SbhwWRapFzaSiauncuZZmkqEI3k0
7uTo2DwymI2Z3P9tZ5taN2XxzUOJJ3a8tKlVGy8bo+6ghRk/k41yKrLwIjsTwWqc5dbfLnaXCUUu
FOCsZNqcR3czTzYTA+bY1cUpq7+LryTbdu1GhQALlhdrSGvNmwwGEX5pBztQyw0iW0GmaaGrkHYo
xNEAb4yndBHv9kRU793uTjZzy1PDNAoXAS6HkWdPzkKJOFQ+t2qxAVdCYhMUhIjzJc84nW5lRjqX
CTKQwIaKZFC6OSFZm3hgc/cC1nS008uSxe9Z2KCCfcfFqZHBWLavzHw5dG395GZFv8lJ/h3FtCHk
y3OqTwoH/iRXTX5MAxsi2uBJ09wkgQLC5begByjotqoK6l2YAWKhaXnrinulfIJs21vzD/6YrHop
6XdhsdtBi5N/ENeUMp1INMbfGFIS0zMKyBM4koljlBocd7h0qHA1O3RVfK16FKPi2XQNOux30R8H
81ckf2V2UrEZQU7E3BvtMmfbj4ex091Roinr0WAjJcbZ7prjGz4+1yS5WshoHQhUL2h4rg6bam6Q
8VOfeUdoqWceiXxP5puGihA/ZFeyIGwRV5ffPf0Alg1SaKwvo6w3tv4SyR9hRSfKLgSozDxH4irD
XwPXtEgVjx2r28x/c7jMTYx7pWDy+KILBbazsQexQZhTcSn4qjY/4+gPSdMjvqoOF8zobMfua4oh
eXfDtu7qZ8+6mV9ASQ13Mq58Vln0ptfLhizTsPkSMvP7NdgvPlQyMBYAjs8BjkZIm2mDzlEQ8SXV
TSUikOjNvnNZg5Syh2oHerTKigf4pP3VmfAGTpWu/dPl8BLBvxB15pfrbc1pUvWsI2mecFiVyOrN
TRL9GoLJkYnYokcZvUnLMUYRNK9TZDdR+kDvR88OyzN8fT8P6++RBLfFjj56xuFt9NtG5BJMxc5p
0XmRnZhP4WF97UruiTD/pzb1Njma4Qe3C9y9q8SuqE+rC2TbMwxeb3AUijcSCDZ2pf8n1SCOG/rS
dsVqmQimEuFqlOEF3kVbKvl6ZnvYP6rzW9nMg1gCG9QFGPrgdWFzSq3NUGN4qr+X4m2I/+JJABEw
kQw3bGLx2QnNSzR06YIlBZwR5I/zgsNxfpelwc0gfHTO34LtSqsnuM7PZJq6UsF2O9M26fKhcwJH
/xUgZU1iGwbRuFbyJgPtNlb5Xn/rSI8cLq2DXsKfcNSPCeQ2qNc1bwDv9oLNaeyJWL4RhNGZX6K1
zopke11tA7mA+9Jq2OXJwOVJe61cfjjKd7ymftFO2Oi+UOASSVy9sqCT3tUFLM8zDb+d8kq/5ZUs
p1NefwfhejqV6K/ZLIAklPSfDAWd/c9kHkD+RnHjYZMIViauwflYQ0qA3Cl7ReQn1bfCZ8/iL5bD
a5TTz8bLvxhGQ1xujRjzP2yhbnUJVQprdWrSOX+EO6Sa6fgv0l6mJa2shQ34Rr66/waVQS2yQU6b
Ggys2Z/z4QcGSxtCA/3Pzv8gMSrMv9W65KGjSRjTWWgnFPluV2/9fKtyNFC+QiRf/KbT1Wtb1F8p
NzvwiCJY0s/UOI4o00NEXPuCEVxxyczD0H8YILwnAJsY33ecyDl2k8zjf7V0UyBMMY82shnSBNoN
OdERs8PajZ8SQpDUa6ejTqmrfXesBgZwe4cBNR2bKaxDCBBxubHLnfiVDzADRtAIGu4zZnDvlrPh
dRDpsYOj2nm1+kLoDTPmXYOoYtc2n+2jkL7iD8RbVEwEjjCFaLWU0u+hpZ9FcuOsQS76IjPF053/
BGM3KyOU5NqOd2P4VcsqGGiMNFeeP/PozzTB1B4w4I1YKmrtMDY6MZ5/ci360O0Pm92ZNfww8ELT
R/eLa3zh/xutTqbrD6KQVwnuyeZ2c4T1FeV8aFKkPRTtS0nNjWIn9CUfNpkyjAi9xXwzWFPl1ltT
8UbY6EYanGHFd6lwIXBy8VbwnhSslRZODnD1WHT4npls8q+C997Boi8tipcky9aOGvdchxfHYWF0
H3m5ZmYUy8z9IPde8rXIJSPF2Ys5PSa+/5X+0vpf7vWDJqmEDPDOSTGGU+VID8Bfxkbcc2E74lkG
Sa91vmMOvWnx1qGedx3icjIdMoZAnVPvtQyjtk6WT/cs41NGtoa52pDWkgK3p0YoeYmq3e460sI/
u/ULO7J81N/ladjXfQMmiz/euKHgqp3aKzj7zYSaAfmok4zuwuePiQ04FiQvvH0WAm/Y5wprrpTL
VRl+kuGPmfxb/XCcv/rEWGX8IaEdMB0BaxJjgkgJ2jTohzc1vRXZDeS2WUF58KvwKam/8AswRaDW
1I6K+d8USW7T/GFOUkuXFg9luQXRuWGITK65RxRyiJrPSTyDh9iihzWSdDeb9iYeTcK+oSCSy8D/
nVR9E+UoZp9Qy3Cmm9vZQRhmDD4hsUhnsDHMPePQYksg8CbByzNHxTYF+jPxCc3GJecMk09CwXuo
pbuR7bQTftcIwPSWVWxnHyqoh5yqnYLIK+ZFMH5FiChiwDAU/Svy1K0agO51y5wp3liEn6cscbLE
dUb0o+gZ2JVtrrKCnkXF2PpdMF4Q3XOuidf+GVsAUFxcxvKrKRfQFrlVUZh1uHxbGAfk85Yd6ymT
mhUqOWtfAxsihzwatWHSt7ZaetA9vbyEXsF4RJd7V5rTy4SUWk+mW48ZQiS5Z6CXI29ha8gXA+Dg
JJ1xaboFSfefUXNrQJR25o8qfg3jt5ahzjr/lFJxVf6mq6i0ksEKviiNXVOjCeouDvLX1oZn+TIg
NKud7CYO+iM0MQN4jNbEbs8LYmaIsnLGdl0wlJ8akDODFQlTjTljfW20XoRLtwwXcN94G2pY8/xz
lewrQehXFyGXKAeufJu/PTsuZmwzH6CqA8h+UW+J8ZfnWZOE1yf3BsIAqjhm1jL4sNzXjTfH7tAr
POboHusf5L2N6lvcfrbVT28iAA/I/TSY6Ch6tum5TxlrMS0fmGVU6peMDLYGCmXueHsbtBuE4Y3h
ybS9oTtMNo7F16wew+pmKvd5vqKRwEXb1jfqJ0e+6erbQDNusCqVpq3CtF12wsvK7lezE13E24Aw
yo3A1ufgZrWFGNZcIGD/kituu7Rw3kdSITsbHJCMl3LMcN7rPHkl0BLVnzoeLuMoc4YymsPUTEi7
iVHi2/Ie3L6qhpuJ36uCs4kvyBdGgS6YGMnpKS9XWH0kXw7ZlWIxrmGXX6vY70vPNpCG7Z3G1+ni
EVhmD0FmBXk/67d1hm3XSlvS7HPjkeIS+x9H57XbupWF4SciQHKz3orqxSqWZEk3hFwOe+98+nwM
MEAmM4mPLZN7r/XXch0XD2JM4uA+pu8hvDY50N2rFJ6jQlYqMBaHkI738Fu2d6RS99nBRPNYkJWC
g1NQ0Ch+2uJRTnki1NuW3z2et6nuupcwDfKCM2sL0hxaHuw2VQFFtlq1D8jLRtjXWkfDVLZe/6rC
L3oPgtSfJRjmvPQvTp+ZETqREc+z9BThzhAuvTOe/xA2DmL8wPSkA/1b7pcYvlKTnN3CUXS6fBGb
W9GpYk9Ctks/a6nwEjI901oWy9/t8IP2qMihho6C1I/pNapRNpwG5qiCGRls3XR3QbQbEOYczUkj
wG4ZLsP8KOFhiHDGRLrrJMW3BuQm5HvW3EY95Dz4VzIdW8QFRIJo9AAHvkX6CLaVFpa9h/WRsdJY
RekkGF7d7JdwATdyZ4lGkB9tD0npzg183y4fakUwiccDVOoXrSOelCYjwfOV8YVRy7azUflnC2Nn
Js+gyL7dergOkrKdUpDz0Z7HJParmSDU6aHL4YHEgldvVOkMIFXVvLOMDCFLJydMPG/GGGVLugzp
1Evr5Cc3lOWgPgIDuVVOaaqir7ukP2cF3IiBVy9EOEYCb3E3qc+AqESz+acGHJmlVn1CdWKy8+i4
p8qaHDE7pfYm3kEFLPEM79siOMdheuF72HaE4OhkOUecstMbQH+XDk0tiKVUfJBTj2gHMtdRIeO1
E4jGIp9X2/uyLMxcnl/gLaFdWnEnahhYj34l2RncU9W9zeTFN9rTnRHoBHbbuyH7lxIHXtaboL+2
3IeeB4OqXLSodEwdeDwd9h0vTYald9II1JzdgNeFLM1qKZoFFfnGNHTzxBrxW9ElUluydxTQdOgT
/tHYj6g26cSx5nZKxg42FrtKTl4wLKvyFZFIa0G2NhDOXPXqEC06YlytsJ66CRxZIq1C2KTi2URV
761+WEGobEmpId3bcsxWkOJqrPIWsjK2jlYG8cjIGnnxQTYZemKN0p7Bkb7gmG4YxzioqJ9h48n8
cNv23pqTA5WNMh/HdOPypkkJXJJmkm74xCf70nOQB80mlIV99qdncorR/c2UMX+lDf3Knn1uaXyQ
5fqSePVJy1BUFGAjA+qcMv+XoMQz04OCLIyQOJm6w5Bd5j5JTGvLR2lC7pHOiJku3f5ZWz91yHsx
9YtirqkzaWFr2HbqRyrhOniAW85bMs105MNtcAnwdDi1ScJnodgXIqBYECIgPabjtPrUh+I7AIBP
FDSrtUuEd67nP1ZfrML0USnlzmsADuCCOLANDAi+qm0iy75Eabt1qZFVqohBhVuBqK6AsoWEHaFN
xCVSLeSxdfjuNfVIwkzuNGNPMF7M3dn/JLp7/xMyEZawK14GH2QBzkn5Ten7fzVLSjR4y05Kjpra
/YOdWkTkpGk+f/yyBl+RKnqpevpeLHtDM+viWgY9d2q5tAIJqru7WEn4T077H/JH9rJEwDAJaQnz
jdL26KaAuRR4lChctnK7MfwKXNRDyNHMEq+cqx3WfkQa0yeoAYSl5kEa7M9kaHahK334Nq6VSl2Q
IT/TIspXgxa4I/9wGdaL4iUESkrqJRoIH6f1esKwjOYSRe4LK+11MGhMKDq8aMRjYTwxsbrPmpYZ
oB5go7CIjeyMVACs4hHDW1xeraZgqG2PImq/Y24mrnijN65Ng6KTYaKQ3LtdpXuzoE7Yq2osyepO
0ZQHWaeLVI8JS8enMyLhwvb2PUTd2SPrlh2PPM54wFw5VdyxFieYDqgDH0W3ztBmILvjGJVxqNb6
VGlU7mL90Kv2VwAGOIuot/JcjaggVdzAG85Gz9Nf8J16QbzrgBXslONYLwoGNdMEgHJJwfTSH2xE
p9xvLy4RFWUEeIGOrGC5lH2a1KJ7zc+M/3A1DsxSg/Lnazir0p5E08YGZJ+FZfIBrqrbjkbiSYHI
I0cXB0/fqVtadQfhAhK5M43zBkveYIVObLifjcG41H/RqjoPMaJaCYRyrt4UQilwhN5CmdbE/D4W
10xs3eIvfBZEVGYKi6i2bNSHgZuhuMuCJ833v1WTxN9a5TCmoHkj99dkwtm8ybXrvTu9uzd14iTS
rwwaVHQbgb2la58J9cseBLdPuopgTba1V4QurE1Q7RTJJbNoQnCDWSXfx9WIqYn0dcfFcZwPNXz0
r8bWMHWP8DvydAhIQsgoWxCsEX3IF+6jRWp2TpmLCf5lCQgcvTz4FAR29DcZ8EGY/A9j88/tm3lW
3HjTPywP7QFlD/36inIxjq552qyEdYYlNEYgHg7WtZ1dA8YD0X4FSnaLUrFEuxd3n2n4KggfzRrT
icZXwUTVzDvvEyMYZWjJUqLHVDcgEjgMlejcFLequqnKoUht9qlmnoh+4xN5OYDhV9GN6tx5jzy2
VQ0WnF+3sHsCd3TMrjoOEFL7iY9H5DUr+f9VVXcGEhEV5Te13p4574l7iTRrNhCZ1LEbWT2Df3lM
G1qJS3fT++Ysw8HVqWthk4t7MWtHTtVbMrEkMPOTHqJyC5Rw8nVACGGcDV2mA5uIYNLd6CpmzYXK
k4e5RTa/ikokn+DugIITtItksjg6s5efaRcihLYuhKrqKbO8V2B5QN7Q1ZMwZiF55V2bkaLEMqKx
B5DO3OVrgXcvACAOsmRe8CeAJFtIUmzlq81uvWcS8fA1FvM0y5l+1UUV/fPtY+jj89uqysM2jpzA
ho5GiIrrt5d9dJ6ByPrAUUcQeckr8h1fhSLmetwddVGi5riVCT6RDPS7JVR07RFEwfOTyuWMmkFo
Nk+fucWe0EPCKdsSbGldeGebsJx6nYwLlVZcb6HbiGSLOUQs4ylPpGay06PosB3P+NCm7QzkFIa2
2iTNReGxDHyf2BcMTxn82rnlYv+lvRFTp5E5hAPjj9GbraGuSG0xhqvLYhqYTjhZb5GhrKKIwJsO
BQZqvo2yoeLESE6jvdVgrUzIgjXQHoU5HjsI858xpzGQtHs7eFbcFeYBt2YjYzFaEUZSUwDuW1xv
9W4s7VtIdo1n9segNqE3/tXkR1d8P5idc6KltPa78zbMUJXHQIrzEtp6nuQomILfanxUCJf6kjgh
YTl6gxW8kpxrHnhOTZ5vDgWdGWg/ryWaPvlzJNvLgPUbsHHJZo/Js5j7EaMEgo0iJL8wfAqkA1y9
GY9Lbr+T/qZbbBnpw26SuZ/jSpTAv214UQ/WxP9T8QaFzEehnFy9YauXqBTQfP6kCSdgQSEMGAey
2ZkskRtjc6jSX4eYZHzYPH/YidDn7qWh3ZiTxNqiqknF3lj5v7a3dylZr5dpAdPDopMRWZjcAv1M
ALUvayRIfEhe/5ZaQVgWmXLGtpxI6M50isa8m5rJXfEmKg4qCtEPKVmYVWm4B15psKdMjQbw+mI1
1giFx1l6DMwTno+I2ms7uvDPIdvUgEQ3MJeYw8gmHD1CTzblnj2wa2+DG1vzsrWY1dxN7sPFZ1JB
LhEXanIxunRqR25aVN/pR2PAho2xjpBRBjqjG4bW50JNDi6vZqiRioIEW5PUs0YbdjecfLz2g5si
AbVQxsjWmzAvPMFwX6WUvPRE/o1N6vfcgUgRkB9jHF+Yw5HB5j9Fo3UQJ02/KCyeCW7jsNQ2VgLM
3uQcTBF68MamBNYM3oNWnDRvSsTJzlWgG1xU0L+Y2NuY4B0z4jruxdFCkmdqZy7RY1nRkJ7qxbXn
OB2abFP3ya4KRrhlGYAB/QTwvhqAstREpDEZS5C6OThVrPhng7CadChZVhJtN1Ve17htdF9cAkV6
prG9VXT9kwv2Q40xVQ7bmiNc0a1lyVCXWzJlCbRG+aeogbYfCAbJ8g4FRQ9KQbZAyIRQkZSNN6PX
bpDiDChohTrTPviWtgdF36eAg333hQr5A7IB5ZO20NWa1mPQTr6MXYEgTz82z4Ji/mWAdq39U+ve
TIAsagr6Rig7b1xnCqg9qAExniPuH8McPyIKhRs5OwjMwwAqtmRuAoP2KurzPJb8FmVVS/ZI0gfE
4YbrmLzXCBdK770yEub6ECC9snj9hlVS0+cRFAtb4A22oh1NHUvraUDAmEZ3IBgeYJ3ICctfDdmn
Ib+S/u0ShVR5nROl5gcC89kgPzOidIxmQK+UbAeVTMYB5wQSA0X5skCmBlSWSZ7M224md5qTT7Oo
QaoiLXMpv5fc1Ba1aBdtVM0t64OCLzzn8iKBVqsCBrC4g44hArvXgcsjiAMS8n0QIuNhmoQ/VLDa
qHwLwbKjLRoEf6TlgUaPM1axQ0eXMu58IV1Lng89YfT0v9g9qFeIShzOtBPI3dzDWCOInNcqY00t
AiVYv1nDYwTVXoPWsQ/Nte6GsOlQswAyaH/IeoVHeUNwFiIcmalwnb2DYCvEje5SR0ZgYKs8Vmh8
JsiXkABSHQQVhyMfjysRkYGkO2fOLJgGBaRbz+TBRsWioEL8n0b3Oq5r8qEVjRBQLTwidEVSSwhF
fxo77SNg0vKgOZJInXdjg760mNl+zg2Vk2BikqHCHMq/ahTNDPNGAn3YkOWlK7ORQ7pKGG7Hyn52
nbbLKkTGBEUNnTYTw+AIEM/GM+mBwqjkAwN7ZF3dVYoitJRMe/Lhm+KNkHKmkldsJfbB8svl4KqE
rJ5seR9mqFs7otxMyQli0ONuuvty8lVAPYaHEh1IbXa86cYFWIk0waH91uIfr/vOdXUWme0W4yJu
HKqHB2tWesVO93mGS4m1YpgnrAlZ2jl9eZSrP6MXMyloZgHUV8GLRSKK45v2Vu4SUkpOcowmSJm3
sLk+iDEhowvbzpcDMki5XZdDNNc5Hyinqb2TIc6CQaGmk6pgYbNr5YtanGNAH7cVfcUdmZsB0B0P
XgrBMZiC0UefERbPH/SZMKCXgEfCWkuCZR+SfQx0iPFDFGJz1WjlS5KFAYzYfEu4RRSVGANVHMnp
c8g4m9OtiPcCpp7dYnyafTUzlXbTZ9ZHhB8cn8VHNbHFwzZKYy5LG1UjsJ2KtZXTo27RagUZez6b
OmlLcfZwmQwyfltZI5aZ4i5lMF/Nrch7IxqI81K32OspPeIDKnsVxiHDEY25mGAEDeBwkO6mh1r9
bXGPZihTCt4qYjhx9PBXvOJtcfbDm8LiXXBR6jnrcc0zPSq8CE7olYc2aXY5qUue8DZx55NgTZw6
ee4PJQGIpIxw7Aik31olSB0N5/lgIltO5jZiZiLM2ZLNY8Qs44XxyaamdF54ErSeNXxJhHT2EGcF
GXgYUL3BdIymxlX9r5o0LHrzSowR8p9eYnbX1qCJNmeDJhlJi2Z4D+ZdRJxYXsDXqrzy+j6jAROc
yKTrflOQ/jubenV6Em4y4rikMTkXobvP/g1M4X36tA00VhVzg0S8PJliuYvfp0r2dCwT6pwijuqI
g6YtDGxOzeBusm3A7GgNz1zGU9Lj46CRVmmI4OOgtoX+zATfi0cSXdJp2GNH+Cy0zv3LexcBSgj/
XENouKRSIB4igm96p6V4iyOTOB11Idye5G28fh6mReYFzLTOKNaSAo8ew6KTiT+SCEo6mqLS/1Ow
N1Yh+LhGLx7QbU5BADNc9N1SKiDd7XdgWofWAs7y9OIE6Lj2Obeb5qAXQzsTJF1oIn9oY3z0Wm1X
w3q3JGLrvcuUToMYzQIh9yoggjQGHzJyViuoEURriLUTSFzWB+PZNxVjGNRo2YC5mJD9lCiw8kHM
jgamj8wl+IBJySRypXSRglJwrhp7JZoGHfOLrXJtUDCZG/W+UHxSoyaQ9EP08bs127cS+ZsyxZjP
96TiGrCztTp2iwSdp1Icgdei5sfoLmb1ZYvYaY1psLDVb7uKnplrrVsfhtxDwamtjMwm8crc1kFw
KoT17qe+Lz5+t2sBGy3v5qPW0BOcsWjtlSJ9tEV5VADnW5anX6wXLIL5IuqfAXySdQ47MApKNjUX
po9FCoWhgbLPUxHJt7LjUkeTN1ORAdDhFKQRkTKus42gdgbI8LP+o/CzM1/BsUQzT3GU4ohauPg8
Iw7wmBRTLOfY2KAYAvwlCkCOAYXlGTvU2KQABvOxraipJyU9sJeNjhG6/5M6IDJavZWyB+A6Ie1z
JGQcYf8R0mCDVh8ysMVmZC7qhiezGNe2QBnMuOUOGWHoPIzKy2hS+iBQjFn5Lku+rak+bSp1ha2w
kZoElevkSozU82pVt4CYLbt+UEmeGmRfXRXtpfNyEvKFnIcErdS6m+2PAr4K3M4vRyfxxib10+9/
ScQjlFyCe/MXXvIOLY88YejOrDiMpO0Mh4Zg8JyeSZmyeDs5DfKfC7uQVY9CQvQB7elqTpp9S8W/
OiJtLUoetUw0gNs6gjR7oyvXkVkdBxG4ZFU7lYsqRsVCJVHhRGvtOdThqaQG10GifVJ7OJcRWY6m
RWg+/fL80FJ6UtNqBc1XtdyCLYlVKRFcghCCmLrcgaW/6/iAieQdyAswXtMSFBkmRIsLB+Bp8B1F
wDnatBdzrWga4j77PK0j+lSqmJSrVMuIWmKAbDhmC8LbqVPJ1QFq8U8wVMD28p3eTJkpnwNYgqgM
DaYo2Jq49tHTeC+PjLeoYqbAtutxa0nqt1L1Mw2gTLLn5UT7DuHR6MS7oc/WR20erehoXGhgdeOI
/6DAazIgDunwCUYcafROSYAJElqt9BzSfth75IghhFnoSNRETqpqhDyC8Vbt8BVYr7H6HMiuEy7V
JFlECAPShVB7Rygt0/LLhuZrl4VdQj1/acwMVEk4ZfOL1iLE3pAhJw7SfTe1SZEBA+EZHk+Mnguy
1AnqIjWgIVMHi5CEFKy0ybP0puiQYAOaRmQIE55ZrbwcJbIX3kcBy1qysFpSwYekzSaIkTPVwKv3
Z2XFIuJJME0Gcw0oxSM3YzqxxGK6izG8QB4kJPw+lDBeSXGLM7ual+G7065I+GA6SY8a4VxCOixu
Fchh6bUgfJS1Sre4uobWb1W9CgYxr8W4zgePUwxhS7zuMvAcOHjTNOFPU0cFDJNDxvomO1TGrbco
QBj0m80IS+D2vJXLfxUZIBgioTHU3Akr8LAKyVxsvA2ME2711WPwIw7OJExUOOpUyR6eDP+3ZEvb
qCUrAF1ZDXIjtzuHOI/UUwDja8VMHxc5kTcT1e6VL9emMbPR2CwxGivMwIZ1QD5bz0SU/5gSTarq
OhfuR1viNxi6e5s3d7vbu/S/sqlG8beCnd5GppbmSNR8qtgFohLQFCy+XNGonXw8qgZBcX31WbAl
pMJf5TRikHLliNIAruiBQ1zWl8TfUNNphZ9CoggzLanAngG0UObMP8q3xKeira29bSoEDbAUk5QT
VGLdKDmyVSxHnesADUHK8d6XFf3T1bzgr5b7mRmPqZIiNCIiOKeW9wpn89WNaYk3QTf/b1xCK9TM
QnoBhwCyQ+kZ1TRllcu3sus+rQr9R1PFx55YnojfbY4ap1Zvpvqu3YC6AhPpUUetWb4mdGrHwvIt
u8nJry41VtnYVbYVbTwMcpt+INVJEusp05OR2AT4TWSPrbj+xaXzbRpPoaOdQvVT6eqCYtFlyhoQ
ZRwYhauzzJA5j86vT/ErV3O1N3cWEe5WYV+sIT2LbNwZV6UZr8KodrFcz3L/2elfIbadhU5HaA72
JiTgKHuuy6fWXhtiV7pXD4lIrxgPrXZvNaLdNuTxNFMUnXOCQvkolaNUgZ74P5SZEDxkbgaPHKCg
3IxkjIz0QdmSN298FF0FWBHAjtqR1oLeT+ISkaSniKCJYMfqU0S6dBRS5qV8dvJj0gkpnj8nJGBu
0wUB4uLU+GFbqpCGgh4UKHFy1Fje4J6qb1WgRxH7oN6kbHgyI6P2TzW/BeC8SfmD5WXbSuK3ShJh
lmaEIKTkllnbStPuRAfNm+xKHU7W7cwimKceOqMB0r1ci6Hifs8XJrdWwm+3NLZt/Kjib0P7QMt4
6wvuG19+ZWj7mMgcSq5nuSkB1+M0jtSbDwet0I5mlGziYqTPlXSqVlm2Bq7hgUfHRwRlCf0WdpN4
UVF/Ahp/PEGmhIpoDDdPG8D7gJUUYht7zYrS+HHY8FYZBdCkiY2oYooCOFZYlVLlHUFhq65EPUm8
85e2MV4ludu2IxFp0zUiG8Nf4JHVCMGUoTRU3XtD7ItYkr4zc6kNokisuxfgjPj1HIPsfNg3rl6O
+rnUZItEpuRGY8tEwdRJhmOlyxzhkKudIo10wkdvP331hoIjhOyCEDSpCF8Opc91n3B7Yh1go47J
l0BDvc3q5K9z+f1B7iKCbgakt/iYQRtG4RJU7EubLoXRLExn9Mc1qFZn+LDPiPvojMLIWqDSco8D
vDdVL06lnkV1MCLJUZraiQdWcEiVbhAznz1FT1oaGGd02qwMDWNceUrYHrpurrdkXCuLFIqJ2cRR
uPY1g9spa2e+L69GmkO14sf8oamQm7lzqNepSGcodigJmL4ISh1Vfqe4l1FRNgZCuwCgRaBn7zaR
5G+HRCeuGVlhLy9qTMsVbgRN3wy6/XKJIEJtRsYelEjnpruChKhCMWbhYGyKUDnURo88Qpp3LW9c
8e0RT6675kehtudar5Gb2CuLGvcqJ4UuTeZJxWpmkSgvKhgkJDboEQXa+KgNFyljgNGnGwXZ/EjU
8Re5x2s195fc/lsX+56ghVuXaJG9JxDPyL4S75ccVyfQPlwPKhuON2oPGVdY4V5KSywnmd//fwvD
J7dPhV99eCwoPhSHKjmSVuBIPDmSoPPNm7SlqICVT8272/1ChRGacrkKMl9ImhnzYB4UVLoQb8QR
Be6BK1whZ2gX5+VcYuzrgLP9Bqzw3zAso+BSZycRKwsDXgIx3VZHPamiRRkorUS2BauhsMHJyr+c
em31o8hfLt+CFX531dE3n0P8VpXfYvTptGOEAdpr+OQ0ki3ZuBaDXMzq5jfuftLokbZ3AFcy2YS1
7AE5l+Ty1QQ5umhE5EvLJBeaL+Io5PYVRnRubCKE5+ykrv0nkBp6/coA+BrDApPuyZS3Jb+WjB+G
KiZ260+43kT/dfkvY7nwXfKF1zIvNh4ClOFefmvVW6kfQ/2G/s+HYbL/OM9brT6lbYgI4S5bf4LI
MGXU6FMmOtWY5+lH4CJv9DAx/JXZl2e9c+VZ1B1jIzFbnEc+nzZBhMvYqp6hr6HZOKTo4eSVp5Rn
OGzHLYmLf5kZCZTdcaz/+Fn60pjV8YEywFlCMnqL1XllMCT28Lnhj9qdZQ96cz+B7ebTb3+r7NYF
P/9rCpHjUt4qw4QM2Z4EI5uoKQY+coMZQ2L72RQvnxkmki5thfy5e4asalp99HMKzO4FB3GKH1EF
vhd2yRJNoEFOYq2+1WgOCRHL0VdGeIC/8yAYsuo19r+uae4qGAwdkUqXe2ClvYvO7IY/jzOe1AXu
95bqisyaq4PuEBQzKvHT1iaixsr2A1vmJEbDxV0m0lIhhMtm0eAk04L9OK7dSe4F1gnQXr/3gvcx
WHX2vy6cDxrueR/Sz0OjZSpUjEJA619j+tC7v5EFp1F3doobDQfgNslLUlqxHgzq3u4nvR22sl/F
3FKv1hs/EjeaWSyaYSspo5OhNILXnNZ7y6YJsKUSEa7G4s2fpsZyVyWXnovHAGKlyMcH4a2ZO6Sc
MDim/YAwFOg/x8QYSB3Fokanb0ruXIvkTcyXR3WOv5w/EIZH7px85L7WOAwHQgs4s4yhdTrTO3Sq
TEMknGAMPUSTAosebbzUKnRkPC9T7Vj2v1VMbiKbxhyMjesfNj11dwpxRBoLcKfb8Gh7wR/jkomh
Fti+4ag+u6pblG3w4cU4uJtfhPgzuTzSveVah9xG6pPeDe8eqV8W+cH8XCMzh+W/qBpfhV0zy1F9
ZYinZOVPGZ+B+OAL81N7IUqs6AOQNYV4A8kaoq1ifoPqDMx846UnKeHUg9zapOxVWUsBTUFQG6r3
BIkkOHbAkW7HVDpyeAXRNyQKirKHsWcw9yp7FpBUoo2Q+xVlRpXp9KGNzosVgDR3vb7n9T9X/Qr4
rMQAnxXxkb3CANEzfjjD1Jg00acQ5lFCmeagxR5Mkue/c/RETY6mjpYgFeBEIbnqz4PWIXgfrwNY
SnMt+6OSnjLU77myFeEndB9xIyiAIW9FMDr8Ois4mwA9uA3CYbfevqlkxx8uA2cw7FxPvVWmuXjX
DbTV/izG6t6l8QrB8kLQSUdZQIX0Rdnr7Y/t4vzBTdphFSXGibxVcFib6TvZ8x8JbNvnLmruYb8n
qVC3Kfn77IeDQoidF3wYAKip/NQz9vxNFNwjoc98bUPqDIplpk4gh0B5cLikwTEnOWR6rFv5Jr3p
j+fj+a75jkabWCWemZKotoz7AR29/TALDv+URxuVmf/J7s9YEbbE0yxbfQ3V7zXHxnCoZSY/JtYX
eKc1GzUmlQQPnkspOo/W05J+kLKCXfTcTrC34afrXxM8nf4CF5SbNo5GZqb0VeH9bjPhWDDPlCUt
4kJiMkXzQVYhakN86DYxUu5s/I7VNzCngC6eysfPLlAn6eKOQm81sJZB0N+yE8B+cxOmyUxxyPfh
DL8QBheNcBv2EBoKSFxvifDEv0w0XuQN67yoaQ2Y5jd1EWAjgiVqxEdffXQqybpfUvaV9iMyxH7e
T8J6emPquYhrjCj0TfgZrVQCVwJW8C7ewzixi3iXSv1qg2sQ7tJ8IXFBNRNIjrRrXFHuBJJlmmfb
K9fWZAbxbEyztMjoLxpumbrN4XOSraYLwlAB9jm1bR8T8941sEbp/pUmAEBvQlA6YBWaV6ApeJt8
xEKs9hPeU5EDFvJc2d4RX5gwP0vlDXXv2KJcRb29aKf/FaGyZJOqvM0Q0gVEvy71dD3KtyRtUHjR
iUdCas5ZSPZ1/lVbtOciseEDBZO3L40Yzgnu/SK9DdY/j3B95Az6JRLqT8XMRPT9Hyz4pf9StW1q
/lpTFqpPi5zJcWbNgvC74V9uAqyB/Gm5S+5ANOMyxOKAON3WiIxz5WXRbExpr3GVlMT1pEeDfOzk
N8YhgLlN948sg+g+BWSrQc91gl5SJ1ChQeVJNs054zwZ3B9oztC0qcKtZv1EIEUHq3hV3SEefhBy
MoUeQ4+DgAGJ4Jv5wF/rsDimA0l92G2J2PTgUK+yOFlTbGgiOZm0IZ8eC/BygCyWfnUuUBnxkSRp
oJKekxnkgsiI5hMSo3tgKBSsUEkj+EKU3uzxZvSPml0ymY5o5RNHOWYY0F8B3zJZWladf8KEYQU/
rkbL1r9eReAgJWtf/jZAS3L72ccE5nAgyogeycefFkbQAfPp8ioI/SW7f8gCY20laTuNYttRTWax
RiHG5CIbQb9t7oeSgjX7rw6vBHZzY5O7tGiLT0uPt6X2ClQi7d1/YVJC+19la4+zC6VXKxBJJhgM
kIKabBamtdbb1dhIy9KDqo/PhvQ3BHcZj3waXmNoIoMCoJA2Q7SCPYcAYrysuCv8q2KYRJvB2mgA
R2hQzEA/doqPw4QeVDD7TeP/mdi6Sov0OogtLQDUDJtTo0HO8Xq2V49L18sv5gQMbpv2XdIBB9q7
8ElPSbad2GHUdLu11x10/aXm00X1DuKKLYGbiq6dbp37e3pYKKMo2ksy3hBwU3+jo5DVSkaysxaj
+UzlRUVdl4vnI2ou4ORyuqBuvEDNIRAE2cO8r+ECCG+gKoChcdBWqHaaHNdVx5izVrp7lkFKgNKl
0Vluz1EI+FcPG53eVYudd7IwlhjaBNc4Po92geA6/a3xatlv0z7SEYeMQtM+QwtrI6K18NGqMvhX
NGemLLlqGCIqRD6j9CA1wLRJfYovef3X6x7PPLwU+a44YfX+Ukf/hPXljoROVn+4/3L3pPGbqLpd
mZ6UV4seClu0zEXfxv9kkOAmeariV/EOPTugpvxLafjulN/GvgTSJvDvHEPYbAIClEbqSFVu7ERd
dlTkhtFnMC1JOTIfLuvemGvlFoXKoa0TUE88rTYCX3oeLGxsAGEcaRV900n9JkZuU5H9ljKBpXSJ
x3vrrVSfBuK4HAa368kCPoKslXj5PN8lSigkOwMdLFHN+sdkcEBvTi/MzER9QDTBOvB1LIH+3CMK
HdhR44IfOSA19C+Cyczqnj3rfgIxbwX5XuegFtpmgrJcT+CXKYjpQvWy85KVIk66sUbHr9CFQVeO
dgS/xP2N7AScVIg329Ss/o6SiGIp9utoJ1nG1iQ61YX/IvpKOyoD7SEtER0oarhB4EWUnQHWDQGc
21dG91Q7qP6pbCYWje4375lJFzNbZ6CYU/i8hWFk0JA0XirxkaXvsOXw+bHUL8HtkfLl6oNOu0uy
h2WK0ImEH3842sHjS3rEUem6jspZwTBdIxcbOHjd+urq3/AhunFNIInySbqAV1V2fzHyGBgodRkP
CRaEnn/wREmiXMdzBcCoVG79eIHfp07xyFEeSpTXOriKseox2RrX1jh39m/e/qbdXyX9Zpw5prsf
qw+VHTeGlKZBqo32cfuAW6sk4sx2WTvnCvcq1r1P5Ftx/llGU4km2zaD7gq6m9FHwHhrgs+ByHWR
LxTa5Oz+wuBKtAIBBc/WBOD9boiCrNs/0bmLAVMo0gqFMUySHqOJmZ9Xjwx9B5VtXHwZ9VNn3bM1
cnUnoIAfKcy3knnO6d4BfEY6svaoIkKWEU8/5xZDBzJM03/K9j21rhitNwF2uiwbH27zJI+8907B
SDkuTdYQQD7HwmTdG5pDPlxUlT8QX0zuriPxxdQb6lwTLa8hBehou0Z3x1bbkPhW853mOnspdqbm
L+UKlvYZURH1u+Q8j9rrhJda0m8ZPUzUDCXDVbMeQMB67RC0CNh3Y3Ro+odO6Zq+7QGcpPxTXHJC
3GMj/IyLzz7ls0sj4OhZkoLPWN/BiI+N6E4IytbcgrplZ/HQ1X0Sbf12hsut8bZG3aJM3Ce8ZJFL
6bbyH1Hntdw4kybRJ0IEvLklQe8pUe4GIQtb8AX39HvQuztzMYxWtzS/RAGoqvwyTx5c8rzU6nJr
4WJcxazvHSQU0PGc1wrzrJSrKXsLAPQ1F6v/9nSuD+xNTst+PH5R9G0Y/I7yPTBhf5Ur9tItmagR
qo/p19OXyQGfN00d3nTUMBX+UpKCN56WE7n4eXfsciYLUqLYJbc2NlPkacR+jlUL0z0JcZ+bnsBS
8CuM3J0Ezamt+/YLe1rar0z2JCL4bRK/4ipwUClfBnke2A8P7JU73nqUZp3lNOIOLaJlzv2RDEDp
mIriCi84uCUJFXbVUy31jxAvRMoEwKuw+urjsuIytvmZyPggEEZxNMPMEVuoMOpfA+ComD1qHGRZ
tDZScbUSGvZQpGH2WCPf/KejvQM78aXzUBFQ9NJaOqvQ+yvZ+Hh/4YQ0ysZDmcm4n561jbLb0P0I
Lt+Uz5a9dowj6PZMXksJ3knSo4WSPKrbUmiEOamGD1kCKpwA+k0g2MZMqfPst+D76iTogIsxEbPg
f/XMqXQ6kA7Mohjql1pxy/GtwAKMUwZ0ViGelRhxFy2ZwosF+nkZHrz0w0QlwlfGcoCLljWNA1lT
gtnFvS9vMTZgIOqnifUC4iZWTb2lXpOuI3JLHXhbSONDRHCt6zY1YXKLW0gdQUZhF4JhPcRsFD+l
t8oVcMtrSg/GwWfa7zEatrQH86MF0aJMaL6jfdncXwk58cZlLNN+JEwr3J6bMPawi5VrWzrrubcU
MtgglTea/rbhyHSl6vyE8pi8YP6jf7rvwnkqMKZq3hzrVVbzeX7g8E7b/XAjjVl8jPU5C4B/zONa
jWRByGx4jdXNCd/r+sR9wEbXaSkoYaNKKuqRm/fJAWmPmZRehQq4BFmEkRh1ts/HJ9uhGbWKVjXW
4KR8rqlg0XK0EHOthpjSS9jlB95IbPaHbOjWGrAxT9eA6yvGe1tXPMSvUY9qVbDbqlV8ZgoiqotQ
TkSkfG7K6I28qKIxfG689kftOJqyCUwMmkAwHyc1EZ+C5BkI5ZbnTm30J3ZzIrfWmZczpOXed9mV
pmQF6rxHg5APtXw4rIftfL7LKPKAPYvxmi62lSEh73fRSXdAT+hPsqzghGlbA28hcuSWg8ccN+43
6KODfNAlQsKZSHUbP4eRsywYREnjtZfvzkhcDAs0SgxQLCb/1MO14x0tTwjUnLwFzoBR3vztJFvl
qq9obrVmm1VnAspyyATD46Dtx0vI9BKu5Iv55mpOEDE78QzkkBugJcc7RWKjZkOV9Za7qls+gAb+
UwUdEwe0YVmk9wbbZJgaT+4cGVboyKsLdxWx88+A2cm8eIugDw0BS9hYHrMs2Ok/RDlZRVq4z7RB
BBBahL02CFTXbrVV82rTZi2+dObmUegzclgmbOKMIDjG8OSG5q+sMT/N4ydWkAYxW0nku8YIXGeh
Lg8uD+D8lenAMN4BgzAYMpXvmBpM+gW/FDSfUTsq7tnpwcStycRhmG1OQ7hicUeO2jgtClBMZTsr
AW1j82mWZ8LS/aExKWTTzRF9y9xxMLYYwsUya7ahTjCNDRNdGimLhnHtqVwMdqagBZsEPyHoE+q7
fBS/qDPoPJAPp/IJmRtdHCHVDu8ag10bTsi6TbZJQvkw/90rV7bkMJ7FzZvQGbUyviWIKYqHBdmA
GRQ1PlC0KbVAH6qUlnLaT9rqhvnxzF0/ghYa7sJ9SeRLxnmPLlggJ/c8aI5TYhscdmNz/+9P2AmB
wTBHJAVZ8RBXh0dk1ebek565//cnQackq3JZdXs8942q6HuLlga28+Vg7N0wZRvP7kqTJD7+vQyl
8iga8JCZBdUV2B+JpBLRCIdLy54lK+f1kwct4+6pf6SOdW1g9axLC8cypMVHHQ7lpbJ0fZcHhNFM
eBvn0tO/saBY2wTzim9nvfKQ5GFMDztAHzs9b479Ekrm8EFRRPeMdbmc5JPToco0NselwgSRrtY0
LLlTqmJoHgogDezljab6KNT4eYrCiNQTFgOs//ZWKWEouS7LdNfQWt0kZr1mP0NKHBxyTMXJ3Rqn
ZNnBOYPKkoVbOyeBKWosMmrd4BpSgFYOYXWzDY5yOKDWQgvbY2i3hyCkSHxK2vFBLRGdHAEeNfZO
4TKuWvXR22lMza3ikI/3KF51H0NCYoh/MxliqdTigTNc99VUXEuFKcTU6jj2NMYm9QD1oVdJQ9bM
WiBGQmUpTdKokXGt1ca4ehYACeC3+jbw4q2FaLMYx9SErQ71EjrtV+RQVZL/+6gU6dmmpBvxRRXo
kCORvTOnD0VdtPyUvtqaf90MUGiqQTxpjQeOtROXQpg9DkCGQlaopU+DaWUIQcPWhPy0EBmdXDnR
z00mmtoX47rwTPfuTGbPTowrvsuAumnUbYiyLY9eQ9K0D6mikoXJ0LxSbsUwqK/VUOOTZIgcwI/o
tJa11Y1IA2uteRpNwzyBz4NSmbWf0fxX2HoeNUQ8nx/6E56AeRqkZQBU5k9o2HRJui518TrOXBWB
jcg9JtIYMM1UwR76z0umqeppPksWc4bTaJQ3bQjVkzvvhoSLm2KaP4y00tqRSz/GvT6dGgMZUahE
ajJm+iO8mOJzKiqgybU5nqKGF6+CQp6lCPspW0ZqbL1DatkxkKb4Q2B3pRW6jeeCk5IMOad7PyRc
8O8rg0qOp6CPd0ODZzgu7eE0lg1uf7KDpYIvORA2Q9AyHU+TmOnBYl+KjMLlxqWv2eq52ZP0oepJ
bywxNxUuqdV/n/DvZcrV0DcGDLM9JPFoKh6lCpCSkiO2xArlOoMSwz9UOPsWWGL3NtlxXBGexsze
LxUp7/n8YsaZ2BpUNwQOz8e6bhL4hpGDfDt8GQbP6nAws72dtr99FAQHkZKQplt7bXs4x0qw4nCk
5mOAihNExuUTb2PF2m6raxPO7yZJLGY2outOjRLsNLcNdgjWzalJh/Df2C/1QqYUU51ysZQtTEhe
OHdrEDoMfD1BcnJwr8OTxPZm9ykW6oktWWD/6lHWnhEtlo1pRn7L72BpVFSDw9daNZPzLULtJWgJ
TSmh+uaYVkdTwvjlefbzJNNqZ5hmv7XV7NdoYuOi5xC7RYOjoG1WfcEebjD0Cw7nMotYxHIAP2mj
+W1RjCwO5V5rjeyg28Mxc6x75qg7M8WVonmYTKpQKvANsgNO2uwJyzwGW+y8G29Koq0AziGF5/zE
0KRindl5gIOt1SoaKD3rN+VvC1PoZ8F4SXXKjV3pMDHHFyFr7T5GACOryl7aeeydWOLFMPEzdFm5
ienfqZMh4JweiA3LP1+aVRS+1iBzm2mglFIDYAeisr2qQQPzujXPdQZ7qQ9VdAkLldYoVY48ZD/p
hIccNf8V4c/2qsU8tBXOD0S+Gc/2jLTklDeMzlVQaF4MsauZgBnPeSyvB2ELHKbjmm6CiL8GibLE
Nej4Mc/Tc28tQVhoW8vq3wYzb86y9epzqIvvwRubrTnSLJuUAw8vldWVf+riqT7jDT4OMHRVKwy3
Uecid+a5gURM/C+e1AoMLmVyes4TrBqC/krH6k9hVoQ7VL05FrE2XO20Yevt/JROFnwS/yHgwE/s
xdGOnF5+/fdixJyfnKgcEfayH6VnksPBRT0JbFkHtonPLWMM3xDAwLRIdFfdsyV5nklb2jNguGPQ
EBBj9Pt8DOEHAOCpKjVamfowbHPuPnItTX3TszQ+zx3vjVKFO1byZmE3XnILEajGKqVXz0vMveqK
z6wvvnRDwHftFq5GtZcEdgq1mPl4kAdHUfBeNzGVerVF1C5XXrF7lstWgQ0ZKfzfdp27V+pAP1ZV
YF+KuH9JCYiZBfgxteTS7PLXUrPV6wA5RqmmceGahr7CAA2smSyOL1KQDmPGPeeMVb23OJMvQjUe
aVKf/QNSpYzNpYMw5I7wnapTL9LKGJ5mJNjyvGx3kAOBxrgJVxRUyMWYjNVnYWtfY8QPU3pB7xeZ
Wh0IqoDE8bxw6ZB5XhMfKP2ocpyFK+v0QCYpPRgSroLRmRQf8KwVXjscItGUqzzGyu3UY3/IA5f5
W43SOn/UVYmA/WYInIzU1pAB7o7OmHO5aA2Tlg6PiOhiz9diTKuBZrxr6GGij4YjJkWQTT0HT8Ym
xqelB/hhNPwAbQM7A2JfMysCntHwjVp6f+fkeG+YWXfDIL/KYMRsV6i0VIwFbKQoizZs6dSlXtMK
FTE/22B18SfDqN7rEM+1kdbkfD08xjoVTL7i1uZl1JxtP8G1yrOGnHXgzt3wm0I29k5x0ZcVip5s
hV+5kuBEsYiSY4dpmQwHzMEsSHNZ5u6cWu8I6GjPohPjSnXiv8AjatGZ8SqeB7etVcaEuKjCLHXA
vEZwTZgWeTGGcj3r8lvoeSOkNBoR0bcyzxgOWurdRicwDzVS0c0ONfIX8xWsBq1zFfFCsxsGSUAa
s0g+0wJOkhfUgQe1gmvwDf9bd2InVD/X6KJsWjjqBhXZ56prnuey6iy0cfgQajlbmV6g26IVqCYa
UYj5M40UQq/MN+9koTgCc+h28Pi8Y9xFzcnFW+ilNoE/wy8UIz/lCRymUveaL5ZHAOX7ybajM82z
30OIWx+eXE7bY5OxMM7ERWOGYEzZt0fsqDZnI5qrJutBIrcZRjlug67L/DBQn0NLLy5jIG5TLV87
qZOkCXuqZBz9RY3U7tFUItv0uvadR7XuQ0UI75E28Uifm4MmRd5EZ9Y3W5IkxRT9ZMjPlgL5e0q5
DEm7iXckbKBqZnA54vqpNmf+wFh8dU7tHoO0+Qw7ddyzJab5jr0CUpz5wqqScMp2GqBmwVPVBM5C
aypSjyh7SpYEr2HHGVuPI4Pxn2QY3BjWiy5OmYzYIiJ780bQBc7ThcxkP+tqarGpTAtSalB09wkj
f9FODmkjDxqu3kq/VbCWyC6rD3ZlnS2th7aAKWOdzrVyIWD7/3/ZVCUA77Av8QBFTXS1soABiYgA
ohp0UuqVhZA6P0cD3uST2ZpEdp+SqBuOtpXRP4RQkIx5vObJW1/ZflcIu0g1ZVd8EY9CJZj/vphf
VM8xdkw0f/Im49xne5+TlYaHxnGU/b+XVAYB4DtGj//+wajkkr7QW9M0wAn7bl6rAWnQppQuIy93
92OoOCRVukdSyX7NJiPYj9JmDxcfa6/RgdLUbbZ2YWJ0fe3tAzX6sxpDW7FseXs7+qgmO9l1OHPm
j//7MgSlwCbX6HsPNADiDqUNptZhSBzkTfVqCno13AETsw3ilQtXp0kDHHW4gH+TzNiJ09gpNXun
JvLZ/1ps1tZism9OZjq7yaZayqITdqbMjFtlQCDHxMJN36sIfoKsFECWaZ1U1IcM9MOWdFUsrbnV
Jeh6tHUj/Qwz4KmBzE1fV4mXd5ViHSuL6qMhNdnu9FwVIei5yTK7iy50/RD2XLutZqwbd8AQYOKo
Czhn7T0N+0yYwFQdwucIflIfmNWllMMtNXneBNAINnHJOdiSGD2yEA+TFnEj0bcdm9qu0MyXQuQz
7l2fkBxAJtg9c1PIXSSBFo3JjDPO8r86qcZ9H6bS1xxwFLYJcaLPtjKN8O+UKh1DyELyosqSR3Zp
Wv6gxf0mVcacGLDSHaOYZiwnsJO12ofVI4VCHKVmuGorFbSU67Vb27TIuXYC0k8eZptppZo0dlTJ
p2oE3rGMpmfLNsQyN2tymuybFw0qOZVUKKheukvCYniZdxuJ0bTsLdkB5jnRD7pr9FOo2sZRtQVT
WNJRmioToIix3FQckCS/iZcicMKtioK9rNs2RQid9BehVQfqKqy3kGi5rfEombxeEtmU/R4KaMLh
d5VWPZkt4RZ7NQlPWUAONFExTJMYSxnaty+hkdQv6qC+2F4LWN+M+oOsOu3UcKpiphXdPYv/QtWM
XO1T+10rr3FY3/BeB9u4Yj+SStwCthQDJ+ksOkbZPsZXRlI/osQgnoA92zwMZVf+WiXE4axby8TB
HE6TNYZ7CS1RF4Do8wqdAjF6qqDSxGRsOxtnWuiYyg/VaciLE4taJLE1MN/glxxxQFSHc2d1oDCc
trvYeQawtU7vpjnY18w0KS8ZcI6Aw3WuLtOECdYTzIjbwLVKT0Za+1oD6aBUyAYFvV0R2ie1VEHf
0+IE+2qSV6hoYoSfaDyavqSDLHWSk8XGl83XbHXTzfQUU1UAaRq8S0uYFn8NAlpqhFQvjICSKtsT
9NFd8tKZboHubdQsHZbtFJdbhziGH3lxiUrmNps6wlE0JvUxcCURVgmeKaD3to/z52kCRKdaoJhy
7v1j7bw6eqCDa8Pd2GgCLEyLfZKrREPgaG6BGHrq4UlQ5Ppw6MyC8T4IBxKZk7es7Dp99hpWDe6o
c671IKN1FFyZ453QPSyaUVbTA2Zgw0/ooVpbYaKstJLIpaKmn3kcjachgRAZ6pTWVZI+ZmEDlOl9
O3b0u9RM8uHY59ouia+WijlYFjRNqVkoTimn9XXstYhK2pQfUpWS7x7yTzy/MBaeekppJlf1fKzz
zqYZtXdbz+GQzy/UrIjTGIdsBBpcZWoLrMHuR2YZbuzXUcOT0qDiYVSMXc7soJxs0tPJ8H8vUFvs
nUUvku4Y3mHoObf/ewHzhYtBD0nR1XPzT4Y1x3bc/33xYpruTB4DSEFJs+jbvtg6bnOKOjo5GGgx
oxRNSGsJL5qhnFNToYEpDd5aJ91Oo8pQFn/Fsc9tdQOz9c3pJO4etUAdVmOm5RPIA2pEddbYoPoa
5o+GNgdWS5CZvQtf6jYTCcWuVdfOhLYwRgFUOAud03S98abPL8Te8SrpjNd0DHfeYKi3fy/ynxs2
YTMtG8ZRmKm1baMV6j519N8sobFPKjT+ZLY17LuQ7aBjlC4Y0NbcgcBmzsnufVcJ0goyktZ3SpU8
Byi/q3rj1Zo4lZE3KRfMegAp0q56cgJQl+yS41XpGlD6jV8Z9/m324TfMAPPbMWCs6QIxwEuzxKN
9qpiRUGf+GthzFulLXe2SzY5tF1rKzMEMSdZT0lGP8BgyzXAIa8rlA9PIvlb1LSIGIjpmFI6pMSO
sfGGCs1uKhVUw+CA4Ey1mRfCKrfA+VeVIFrOWGrsbOOZYQ6pyMK79aoJ6ERE09Wg/6rINQdwrqNy
GHnqNSd+BKm6SLSQboH2LGHWrIPKouFKpga2B1NZiEb066m0+3UfEX01WwuJxZ3hTYOWvNIkBn0n
e0sQBDTPeE27kbUymPkDKWZhiNFpm2o3OxjtVe1ql0mC09OTUV8rWiXOtc1P3VUvtUKKGL0dCwC2
CJKr5O9SSEwCkQKSCmmxGglHaeIt4zJx8MirVOoV2nz7UbYpk/Spzs6tftPFm0g9QlBtWlwlJMWi
R9MN6Rt5tCOzk5bLuVMYJRkgvvW4w+FallQteVm9r+Ult+x2m1t9t5c11hlXGKtOQEPlB394vfvt
KnI69p6HxlppYsk53EHiS+9WnwNyjhP1XDrws6PRebUaRrOV6YzHwpAEqxrnN9dM/Tb06pr1i/Rx
zZEkplq6JHl4yidk/4zRJpO1g+5MkDDifBFpxjmxRUW4hHUWAQWUsIJjqbeZrmSTmu1IviEgKTEJ
rhydRnVwYjbUUNJj9hCBRZ9qhgd9qibmjFjEdY2QGwLPEzSFg+OpzblSkwzQShdjg0Z+tr/6hMGv
ZmX3EF7NW+qKl1YAjUirxlmRQZ0BJwQ7umpg2EzKbzFgUmSySOI8zNRtWsbGvs+8j36oAJjqwcrm
PiJmEdGYSViBOXR7FpCSafZBWEV270+QHkG2aejhogy/rKH51gtHuRnmE2GxaE+4HHAHjObBei11
IPgk2/uNpkO3NqNdn1CaoHdBu0KJZBqQ6Us99kaUCgsfuzA30qT1rFMZedlKm65QG6nP1RIueqp6
oDwpJ6mh2iM1kxaaXfk5KVLTTcY3XFk0vqn8xqnfXMsGt/bkOS+dU8zmcYuxfQ66vHB0kyFlT5k9
5nRfUaPgoifdxoCY2s0UUMTVwHdjp75lPd6RPsPZEuZYIgaDk5xtnyIzq5BMOO+x1Ws2ia4mq4Hs
NayK5IQrlmIAdoJTCjnZczlEWoXGbWAUFIhi7hsdiydUOahbI4YUIkAzR1Hm4VDoDpZ0+63aF8e2
0q6c2fDMdndJxn1L1Bl5RD8S7UW+yCkgtHo8l5PEAxlkjn2W0SZ28YaVbnUOUr6Xri1Ouqb+ROy8
/aDLDbgjcI4Upbth9dB2HjuM5zzytgO++bpSkmuJuuC7EnNc31EBOFAW3ekxwTAa6lexIrVVOGFF
F4T010VtWlurR0GIZbon5JEhuhN7r5i1gvJXmLsk31gx60cZc5DKYS6wjtFDUTA5Vjui1Y6CCUsq
NCuUdol5niINfK293CuWiVLY4kWz8ucMEU2lY+G5GTwyU0pK4Qp7AbpoHY6XgI9cQ6H7JV9lPZwN
JZ1ImOXimmiTc1Za686zd/wclF+VYwC+szo6z3CyciD4ITBUl2b04xpoJHbcf8p2aveWQs0EQ3mx
13vq2BG12m2Mlr8uSZiF4q3Uwa8oYWZhtqYtwyrAKo1Ft1TTWOXh5G047bzqCrVQLl4cHCq/+aib
vFVQJy2dMry2hWgqqUMPGZzXATtMabP3t2w3XzhKoj2zsu6KODwpWmee+664KEwNDiD1pcBvoAr7
NR5YpMxekJjUWOmIYGPpa8tHMeafxVjv265INsPoPMDVuftQBauuuOyVyn8XnPIISORaCR0qQTiS
qWcQDy7adtC06A2hFyC5Dn0jt65Za8eIziOM2XP2dfZhM7vlMy8QwgdT/WxGN9jnfabsmVm8jCXU
HRUi58FVxnFlhvxYSmhNazBt97LgFG6MqJOjGbN7igttByaYbnqC4gPhMKPsBaujU55Qf2B2Nicz
pxG7wkBwyvUZo6nR/gkd1T1O4/TJBYupQtQoXjkhJfhVSbNsXQ/rYvUoyyk56W3xRJuOlzM3VTFJ
Flb2EAlQ1KxIeGIW8GmjVtsniUw3dktuQZ8q+mAVZRl9mIHTHOkVFPo0cd6CVEnzhyHVHZ4pVTVf
1IzAVxDKsx5jxmwmeaX+VrDP/o0Lw1e69lm2vXkKKdDtJJmmabxbE068RGRkYnt4MlX1hT2iJsUa
vjt6axwa2TDnpLVgcixB5ZLxndiqzSi8OPBeRf5YNNVbiO0YO/7JMozhXWu5CCekM4CL74On90sv
YN8KDmjLkudLw2uOnBvJydYrfnjCtL3OXDnWt1FIdNItg8cEFC/I4TKoGGMIMRjkO/Ppycg4qHN5
5SKxdrBmJXoeWzoytT0R+LbHIIKQy1n6LSYpuNMotSe6vRIAJ3ynBQJQ9e4mbQGrEIE8hh4G6bL1
ymWmJCGh52lNJpEjdB8HNMVqgAhh6HWkxruKPRb7P7yA0DaLoD1VY/uk6+TzynDmMXsseaL39qXV
bBs8qDTWmi9ESjFvG1G26xz30oUubecEwnPHwH00cQbogL6Y7L6zwjuxz/mu+6ljhp4e6oYHfJU0
dzuICZJZM+ol9H5Fp8RLl1paVVjppovFgRloeclatptTU5CnwdinWc/x0H+P0crbyKM8Dkq3dbLO
eCZ85APiByXjaRiTNZdpFc8n5Fie0MLXKrXbMNAhW1Xn8LeNAj+4lM6pDssXNSG2nk8eBThmAA2b
0AFDysRni0M6wTDOncvbBCMSEG6NbJdUDuqgg8upiB00L049SC0atQaoSZ0VcMM4Bt0dI3hBP2AM
wAiWcIAPVLMevd1AqUGKkY9NbrYeqGVZeVHAX3fpKmjzg91VpC2Hcdw4GLtrj0ZPqhWferJJF0jz
28KM/uKaVmnOtqvMVm+yb8ntxEN2tBifLuMOk0odWLfaWXDDc/DEH7AYWrlOlPrNSXX2X7Pnr1K5
+cTnhAtk3ETfExacgwls04/vkCUsgoMf9OQgfLANmzQSTnFBR7Pbo+0Ap5CMqEluVwx2n8ru4Wov
ZfHCr74vT1F4ohE7bHZJyyT4Tg5aIYMifgTVmNQ0eZyVEKnnQpN0YnuAxmuD33PamSBBgiw8zA//
YV0Ou1GcqsxcUfZdGKuypbkU655vtce+uFTVDUo/x3Z8boi6hBYpr7Wyv0j8jpiDq6/E+LABsC8d
sVgUN3uJ24zED0Ib6zGgtZhDLVpMvSTARNtRiDd+laKFIJiNO0KOEps8M3f9AsTXc87TQGjxWniX
qTh7p8Dejjbhhw0OIkfsCEcEw4a0FU8DWukQcizs7eMSxlea+P2wp3540p5xACJtgpFoiOej6jqL
fMs4ol71yro0ObCt6HbRXYT2tYdv7kphj3S59alNFE+pxscM93bOAF3xOKXX1nzyCC1DqMCAgKBG
B8Rdf5251FveY+8GREfdVgdosHiYLzO67JBsU7KmTGVNtp1HLFDlqXjq2CxSYFUs5dewgbL6i1JS
F2uUErHov0LOsSahJazTbOUgBmyGh7nmfMQz0Gbxn7ZAutR2r+L7pgIe7N0LoGHxgy1kXLQrQBZO
zbhxiyLFG888gPc+HJ6UgVV+kRO7CtJ1CaIJT5i5AkTE7wU1QezCZvXYM3vxVb9bsdy+wZeOXqIX
YxOdATT7LKDqJXpxPmgdCnde59MKtVdO0VkZV/Q9Vu0+R97iu1EJ9Cx4RE57m1WUStaP+NhCkicL
dQueOsePPlGXuBX54hd4DH/Ri/nknEh/mBfSUa1AIPf57IgG7oWeLdu/aVnhScN89sF9rX6TeIYS
Vf+Nb/GzMXta1/EuhUuxjv7YgBXfmIGqb0LCJ/0ijtrei5YTy7fvPsVH3g7rA6v5eAV1R6ilZoew
xwGql6fMe2LwvBjfkB1pJ2ia1VyAu6pPYCW+EQB426z4le+LdzLHw7IUD7J5pG7ZOMj5E2IDkxVz
LbwAmNggKhC4g0HY30BheB8q5vjqzROQLBZMYcZl+wJhpfcHmw3b4hax4uJODre5ewyrfRjAG17l
jDvq5AqK4Ye6nrvs/mR287rVQEPO36jRnsCSDePEl0sAeJyPQzop8qVsr0p01fRzIM7tmivxPm6o
47r0e0YkCy7G9fRUvtG/FpzoqaNxNNkNbzhrt+ZG37TvlHpZvlyoiz9rx0SLJrt6/a+/bK/ttCtX
59r4QQRdhv4PXad0W2NZ94kXXeE6+JDWlx6d6/2y80FhrFMqbY4KXbTZBj7zOz6ZZXaKNsEq9YkT
LoFr0dYHQm6lHK1n7Wk+k35ZvrHAt7OXS4Nu3/l7yU4/1Ciuqm1H2PCqXe2zeRZfVCaQR9+NdC2s
qIhaj/vgQ93rG976xbgUi5p5tL6bFLauSyrdBg6bxGZpS8/f1JvzRMZEpVdxr/1gvz2JV6qK3bv2
/mdcIRC8KvEmc+hxPdC5Cd3Sep5jeNcgWicP925c2VWHvvqq+PJApvMQ8KMi5B2oQni3+PoHEUPf
zTn8XKv2GtSYEd6L7K3QH5Z2GJQBh+9xCrf8slCR5WluRD1WF/uS7HtCHQcvphcC1zvmeNC7bEpY
OJb5/GlZem4uCslcDT4Jb71Kbz3OxQR3e1zugctXKMsdJoM1TDNG0qF7A6q16Br+BdN/wyS9oa1m
JLPcXtruFLY4Mbc64LQEbTT6zZt1X0S+ll6h+3rY3PO71qPq+QxFGQnLhtLZFWMRfS2O0cvoK76z
s36YO15SYog77109gOeCh8OwFP/JCJdwzWB8B99uYy3rU7EyT4xb8VM12/xXftW/8rl4JaLNG4qx
pAEL223tFQ7iP/HX7G1Im1/kmzFwaquOkevV3OYnmzcfF0EHXWaF6bWxTmFMyybApGeT1DGd9tCv
dzw2tdVAV1hMX/miOJAHcRGoCb4tvC07dOuZnKr7RTvDcCI0z+coxjkf9qWzMjn6QVc0NwgL/PJq
djIXy4LTxlW0cVIfuJWV/KjFW6/fR6zrZyd6S9Dn9Y2yoWQZK5kR71FhSuAIFRQQXMCWILDGsUPj
LV3A4XjX9ZULgAYqoLOxx3W56b8StuDVikBhRnWDH304vxgpABAC/0xmBYy8JIDYtUZEqV9wrir6
K3UU9hvHsUsEsAi2l39Egwbcs6hY5aINhgUgDY1xzD9akDV0nVKtAzZFX3cGdy42NNqDWntZWS8z
WEhS10mqoEdc3Qb18zDsUn0hJW6ljSAHr9OBdNWGZcfTjBUX0wC+UFYKqj0i0AXkVgHthSuGYvNg
G/yxxijvDJ6b6k1+PU5273ljXR6KMK185MMMz6Jzz8Rr4X1J6prDkOTZ55D/xTMKUMVnahFp16kh
+5D1TspNOYGDXVbvpQsFa63RoqL5I73r+mZwfUqrhhKNsD/M0WvKApJ3YZ1GGu9a48lleTcXjfIe
prD+IE8usPkq3cpEi6GrPt9q7aU5NAHILqb4dwb6UboKy53r3tjeja8hv2tIawsqKx22zrRi+AW0
asQ7mHYRSy3TyZ2bPJuvicRJf4/cA9m/JnuuflIXWMiS+yYYjtGhwgirYAJlzWZzjPtZ4csgma+k
A7caoDf58WTRoakFh4yQma+SpP73dtMWVDWkPzcRcXFS4u4iLXclZ056H/xuo8aL+B2/vdCvOrCp
/hxGR4hBBKDPyGCcP+1iwU1NfkyDaqf4uLKUZT9c/4ej89pt3Uyj6BMRYC+3YqeaJbnfCLZyzN47
n36WBgNngiRHtiXy51f2XhtTemr4a3ZQyts6hHwsBoI3HhVAJb4ZEmHqf0pfyM0sWUGHcYnkjKvq
lD3HL6B4XLTt82T3g2sJPvelaDzPHoHqcnzvovXBZBZNosSoi9pd7p1yICLVNkc7f0zvVCnAaxZQ
EWRmqSeE2yhU+VP0ar9CDg8Kkz53OlqO3XTp3tMvvqV4oACdbzB18JZuOtTp5x9SZpv4SrpmNH8Q
o6i67IRFvV28jYyGg7LhPA45X2zCef+biHuFUw/jNXYK6hnj9d6iSdERFOB7Ys7ALUCYreZRPDA4
G/28gW+OXdN7GnS5htkZeVnntTxUOk+SL4X5qcXnVm/wIWiIuSTq6lGOxgxhRkt46iKPd69Qpe+1
T34lsyJ4TsEePQpHI8tuTQkqzKqReWHplYrfCr2hnUsqj38V2RtyGCZtdwo5aSZ6EzkWy2vUt0iT
ShOQ2F20SGI1sqe4lWlJ3LYuZtZLws7DU+5jqE3KYWCSQkJQ9QrcKbENkwx4E9m2loJWYP/sPCHp
TMWiZWwJceymR8L2G7YuigiErxDq+piprYTTdl24IJMm56BQyXgzSmTFIO4vhq5S4jdXjTDcnZyP
pU/wqfJmUtEUPfOoRq1BeVAWyJxwtM39eVkQh+iLL/Dhb5v2PefFV4W/eTTUvc5x3b1LNvUosElX
uFTv3KyPMpSiyeVy9cwbfpJXenN624N2Qa4V8mb6okOOWig6A0ODqNU4vGGlepVeah6UpoIc0e3L
StlC19AEQCVnOz3WsWSvJGtVkOAb6VPQT9Zm/Yw3hM3oljTV8uWm+5AQ6IQyAlVc5sVhaV8sGP/D
53j/WdZvzVfhBaxz8chooJ1pFRjES9m/GLrR/iYc+z3N2E703kZHDLOTGPIQYHEHKPFBu+rxO+4s
l/p591EeTofZaR1M6A57RFu5nMT9G5aPHSXi+YtMuONp9uTdXxK+90QWP/8boLO7N9Nd+a3HsPNP
TZCGo7O4g41h+ZS42GKY4bv09TZLBA+Rlyd7EdE+OyViAr3Tb80OeNludiCX7CDh8qrNrnOjlZ8I
4+uOWt9+q12YGDtezZbV9+EdVIfL0+T0I0U8tV0uythmN2nfd6u3uYI/XHCUtwfuRmDY6A41bhTV
ax2sv6Nic1D9bJvNTLNeaZTdrvd0ztN0d5rNYFQOmnWi49Tlg1TctO3cSy/8F0OOWJmTFLsVIdNR
544Ovbv2JwesEHarA7H4IF3AgpyU7ynKw4X62nDE1aPrEHmT45c6tCLAUB4bNUTCjhHVIY1sxErs
YKBQvd9W4Vxu+7sWIE3oZ7+cIINAx/C7NEoqR+E8K67jQfIrPszhR7GjzL9Zzmn0DlFhR5pPqCfv
gFl6bGlUNSDYWMhO8VknqDZ3JZbApTf3AYUKS3RSLhYb2am6HMzGBeWOzRISDNwt6qvpJy5tfJx2
F6DHiuAA8NHw9u9uoPtt49g7d2/avcB7RPFDc7S8P5PSGrvUurd2WAAXsq4yp/QnNziNtfhafT9b
15osX3b4dvxgCHqImXV+4VxtMZJtbxIATLFlPjHo+z7Zz7l11e7JtYrX11x6sGA59jyg5dbsyCVY
fEQNZL6NK45+El+iu+WK2XFMzrVC+veLSMkEg8aIUmCTSwCHxVwPpnrut+uIC5KtBcbOjqvG6LgX
UsSA639bEt35GdfX1DjLpAdvRLAf4xIO4xvKuzb1Vu17XR7y9J/V7EQlQO+sjYjlyO9zAZlBg0F/
0xshzjX9ABZMtvWz9Ie5nQV7bhd/JCwZ5JZhagLdj5KORz0l7GHw81d9sOfOqf8rsqOoPRt+HntC
+lcn3832kwCRWIsKnwGtJzoX3+wCMrAVkF0etvLy9cmdZAZA4KvoWEfgGheekfAGibdKOIKIxXNT
EsmffzrBLb8TLlAupx+mFjTezH52wxFghHv/r/xnnTCdpDuBgxaZIGeDcDSf3wQC1hiIOy0aovyQ
XXllcNYozwlOtgqnH+1R3s0Equ3Gg/z5fKAy9J6eswBg4MCu7/N+EY/PwTev0xP96ksrOh8nfW02
ezyoD2Cz+eDKq9fypxjXvAyANj7rm9TtqqP5YEHhJe9ymF2tt+3vOVl7v9+yd/NWH3iB7B3ROqou
Hsgtu368cfb8GHHISofincIJD4NgEMLDcdG/5q+kFbX9eUx+yrANx887ngb7eWJpdvFu+PcbPwV3
Gr8H5H82x5/kIduzlx6ad+VP9JThUBn7+EXmmCEfGgNjp4Wil37xhK6uvOArf2M+uLe92XljVmUT
3LXTbD6/iJf1iCuzBY5KnGwVj5LKFT+THxGTy58VoUThpdrX5Dof0pflr9F3whGTYnZVItkzz0xZ
fsRP2SGf58RjqXpXHzz5feDi9g+mhGjl6N+lr62H0PBCFYgo1gddzW81uRz2lPnjY3JZCz7Pbbfl
pOcIe0BHkqj4Db+zMXzuORZ3/R5phb06a7i4DBaC52znq/HRk9BLIXPn+KHCp7f6oBlz8vDnbn8R
CrT7KHY/EyOu1snt0ie9gbIYFjr42Z3qrExK0rB6B1ZxRJnkgZGRE3cd7Sk58jmT363OWOxLLeTy
rdr3ioqwOevorO8odkDtxsfOOs0V0lh2FI+u/63kr/vywbgsRkDhUvQyW06ZnODVD41qv+GiEg6Y
hLB3xQh27VR/8lUAmsccMEKC82fkLGWn5g5vatAfqp/8pfWIISJ/AjBoukvkiG+forS8qGftwiWt
XZTj/Dn8yY/kvX9kfwn3BoOiG1tf1Je4z7YL/2h9cOtzuvdcYYRGXFVvsMszdTzN51v7kamOeaL1
K/4Nx8VHX3hZ98JBODjqFZvNixWW3nhAnLR+9p/yebtQFM0U6gT9cYvXu+2ILi37twgByn0ouRDS
jpa/RcV7coJOfiFFwMtOyc/9nFxJlD3eb9wBdZgEnAJc0+8C68FHYSLz2SUlt4ZtHeG7+OnXyK0t
HlZHivJX+XNyv/Cn0kUFd6/aGyfzv/gonZQjASxnbAdaRG3NhG199Pk30z+DbnId/NgIgG/FRiR/
QKGkJeVIr39ppdE8RbLDRXqju4xtMfjpHetHvNHFgAELueE+6ElwYoQNayAIRHvEz+JFean8+1n3
ctgcNvwSMoAP7eqA2P6v/y3JgiAXiHOIIzaxTfQ113q/BoXb/QyueDP8xjdrFzkHbA0HKtr4y3sP
8CD9k5Dvn+nfnw8BzMg/veVLPzEc+DRgO5E6yt8cJkBO9iVvhXqWToyT43/g2kPhAo7sjDI+YR77
DCP36KC84Z3aMKoC8QXwkfiShqY3fjC+yRgJX5jJMXco2dVTB3AQEdbMOMX0as3FHE7pjo2WXpNj
pW8d89xdpzdAK33t0CCuAW5r0MwEwW5OepYDlUduC9j+XYiKf82RqJGj+soiHhRb9TtF6evyxowk
+y6oQ4pfeTxupxSPq/vsjgLcz/lOE2m9fESRAmiBXfKn3FlwI9DeqdQHhzQcEM3t6+tIbWxX8TF+
mf4N79meyfDkmw9+mLELmLr2h/42Ugjo8EI/rG/50/A5+5oFq5ZLpLC1q8md2o21U7zhpUne6B4Q
7XzxEerX6Uu88JYYiqO8kiqU/0m3jgArZdfuV1gjJLwSnfCv/I9KT3gp29dVfg6aB4iN/CLkLDD0
6+0suWl4DsWotgJLOlNHGOsrk3H+2kg0TPpPQrHdKs/lIul9XoNIAEttcwYbCGSFsRMYNL55el3u
J/4Nq4hKBDhwU6TPJIoFBzOCIoYJehLrXLaXWb1mI9NZ1e2NgJ+FrrMiLAKfOxxlRrEIdIIug74P
+qR8DleLwErCocVl9jItrwymQNLXjsFUEeMf07OBp0i+F3V/EN1MCtqQRxFTZpQQRL3Tmk5sKfsD
mXOT3TDCAHeVhtCFoIduOkIxjzWd0O6By7N6w3KCJCAXfKIsRgZQGzS4oB39BamQjjNUoIuFzkOC
j5ePPvtfBnkQH9hfzcyvuv6TKubGNQAKsS8wO9kin3d85DlK+d4g1gILf6rhqlosTMHZOW0M2b+2
e+OsIL4u3jSKsb6BPCY1ZG/15l9OEgHVYn7ovW7PBSpdC7Z8EM9REGFMd6Sr8EOvugTD/ilkogEg
AMTtgilIfZCHJDzt0kOKNBWqR36Rrvh2F5rSmfm8Tb3TKH4LWWohWn4QGdbW/8UGE725wo3ByyZK
ckRjQIAs7mlq2NURbxLnn+KT9/P/3UTnLvbH10+zM3cfPuUDLdHpdLv9/dADeZH9sOyH/1WHFPCQ
27mDs4C/WsqEFahFfidzQOUcZmoI0f3/vUvp/fCYt8lA3xFB7WonenkMGkegWi6xlqQTsdPks9+h
3PzAg0OW837kTb4knuZy2+1SFxJA+C248NcvOBf3yY2Pev/MQ/3isvJBqLuSL4c924/YN+zkbCVe
4hABQf2mhoWTON0HEhrMGh7psLv0m3v4bN2YYIYj1MWXJhBwrsOR2gmnAjJPoNGuTXZtx+EHM9aL
uFPPz3uZtTanuxYp7v1jfKE8OFsXng5sz3nGjGERSEcGUTxNIQURHzXaG61CxC7hjbom/ppO01EG
N1H76+bln833cMqucmCe7zwjOCYGLu0TJjAK10P1nobSZaF7kXewa6g5x0ceysw6dI8g1ReIFIXb
/Cupt6jlQBruQUv4aYhl/R2Bkc5ERuSJ1fEOtDa3jz9/Vb/F/n5o9kBXrv3z2UXrifvUgepoD3vN
1cNncWL9JF7qm6F2yn0uPrYGkGz4ALYPNvZK7ZCuMLJJCKZf5VoedYfENF4FZ+dRYRfORPgXDJj5
ghPZuJKG6hBT+aK/gA5wwcV61oAF3QwButo86L0liP8h0008KWC5/IU7ncIIEmiUM67ATsYrWPb5
TuOt7x61rUdDoBz5aY5oIi/dy3CuL9kNIdQ557O6tH53xhyBnf2jPkKohWmZeG30/DazEJg8RXYl
A2iP4ui8HjOPTW9vyz9s8/bd5kA9UL9Qe0mYseYd7FT1a/glvYCfh8nprSbOKlC/CIznIrY53BHc
MfNGi2iTjgGpC10cz4tdw3fTHQysNemr+mF8jP/pn/VBudSfcZicwL7hzsaez3Q9XGgczP94LTPk
Z6m4Ys3wHsDkDrgxDzQp9iw7Mi34J4NE/VH8VO/9J5r7IuM/0Oyc5YgQkvYRALs68tCGUYUezJb+
iYcEXvAniEBKI6LAnP7AIHz7m/IPaprCkZ8TwOJUuaMASXQ379mf4MgDkMU99Rm/Tn8sy1joYa6l
uqPNweOJFMvQOFvDorGZCUC21B/sKtcC16LN05tgG5qqkTo7+9Z/2xcCM15q2of+UPxkP/I5PqRv
8JI2OYDWlOgY6lzlz2IGEXtk0Vc/ometdk6OmuRwIjC5rh8r5xUCg8XTDzTXKMAfyY/6WP70M83X
xKEFjud5cNLzwlllZP6z/lVOcq6wsrI/3CnfcI5zsr90G+lnD6YSpStCVeOiX+8yuQEKeqcz2+Lu
DVbH3vpioTTvrRk5lw/gU/b0R4vIabcxgAST8zkxMbske7HwqMylv/K+S/bd2/wLb0EOGObzKQ1/
DCJ5N2Lqo/xluoJBHM+CzwpSbAOSEais6Ez3d9XRB8c4rV9cQZbD/j2MfSq/bqfMzvBXdiEDHof9
zJFL/0sPN39gU8OaJIvWAGodU4/uj+21E7vYUR3jqPjlQb2ZpG7uSt4sjVnE5Oav42v6X3sQH/IZ
M9NvE4wem+OLxP80F+fhcbIf2ul+wNNyXjgs+i8Mo8sVpmG4BOmRpBtOhNjvgoV/knkCktAdsD1u
KmU/7aGwsr/hRBmC+4v5otJNO3kEzyXgG5xaHpcecZucCqxx+p0corMz3A7Bq8w7/0R+cuXzOXIc
cVj7+st2VU4rvrLr86PhG31sVNfoCpSTRaFMWOzdln57v7VBmYQyczDN1R7aJ+q8G0Iz7iB86NzA
yEdu8oMB5JGgq0u3h86EOjlLzwPBMA5QMscQd6x+Coe4Si7enexWHoIxnlC6Q2n4n/zSfPBcSH1h
9CT08DyHe78SJ32XDAuCEaBbIIiLePlek2LfjtU/JN8GrTqd6STzfGVfsezLhaAnhENMRYQX5M0t
nQp0g6h4nQ5E0JCYfMmj8Wc7TCF2zA/hKpKQdJkXu8YUrpJBjGffTlSR92+19CCOpVBERY9fzdwX
2artllexKknUJl2pL3E1yDlCYBHNTDXdfQ0NnvIQ5HeU8k+u/0vboEOuTKvZrz3QGGVrcZHnKQO8
BIwoPnbiPrhut4yR0Cavsi0uWnvoNSl20yRoeks4GRNSLaAz7ECzrtnrg8b+qb4jo9BYuYMIck35
vypDfz0aIszTmLXfdOfebASy33pYgpu2kKe+KpFeL1HZdYNnVdPeSJJlp21kuCSGOB3qnq2Qnqr5
aQB+ju9VkGlawdMpKmGz2AyZiACLZ5e4LOpvLQK7aaDbGUvRnkwsV1MOy7PWcUiR8FziITnppvgM
M/CnFXEWtFRkpl5FHkLy+3gwbicDQKMkyV0EOgK7QyL2Tkj1wrSqCzJ9ubBArwPmeUWBFW4qCWpg
EhYXa0bIvud1U1c/p3O402KPAiHxxFvmNG1bWfpQYPzUuEJjtvUYAR7yzDEr+a3vbk11W947N+Xk
Lan42y9Zz20CTXZL7XYF+V4rzdoO7onJjACKx9jjPJklJsiilaFk5o+bxC3BqgPb2patp0zkbWNx
V1dSeHgI/wqSGqlQ2SQN6NJySdrYMYSbNc+eVlfsUUxX69DMaaUrKJCe+VjJ0L3z5lWv9xQxT5wG
8rrhzy7CrhFDUUwibiFQKpkEyounKbqEADC1vP9LomE0LzhkrtaWX4cxviJbpPYnQcnLB90rMG10
bLxzSJs9wKYiz732vlfw/6J1dflbrpg5Xk79iA7zI//AxHQY2sLJFAsmGQNv9lzK4skWpjQLd5oi
k68hk6+2HapqO2Ch5T5Z0WEIDODNNA8VwQxyQoU7yRuF1LPImhyTxmdAym/rgOvxOnq0OTDyar8f
vOmpJAP6jURSsQid3yAv2fAtDiVP+acZJjLgHWpukhDHDvvHfNtbQOy1hiiBJaZ6cCTES6ASC8S7
krAx//RtwF5o2osASkOkrkKQGkbYNky3UJUulbxvn4Eec9CLY9TERji3KXQ+onwh7G9mWHaqdy/O
3Srts0E/tLcIvYCbDTlClM6Lxw24KS4P2J1J96YVQJZalH6O3AvehFdZIVKk46voV9wpzE268lia
85GHbVL7m3rbcvZf2sda6Hsdi3DsVSjslYDYI+BZczCMfbBNLLjppJHC9kHy1pteGctBS8RT3OaA
paYwYRMoLIKrT2xAcU/WDNtAWllLflh167g/yt8mQTkkPZIZv9oxETdD6z5XoMuEga8NTSVhv89k
8MxsiSVEZFkYd0rEdsnPDNVhNMs3lhyIHLkE6FSrwJjToF7v/l1BWJJdR1KA0qTwT7qHTupeXI3W
eilWTCEtkaW2vFhRVvxnynCc2+k4dc0h04nilYTz6uSqGJVjEbXy4mUmTXAaymBXeYtkxdXiwR3I
uTUaQo7QZ5n4YzoGUIvC5tGgt2xWrzIMVD6F32Ap543zBYD1k5EE/E4YDNYZ7TNlzd0QPlOPANhn
yo+DklyVPxB5jnXQaE0gKoSfE+qnJLBVCsVXlweZonbVt74WPlUQyAGJfZlGapzTNncnhAtHbaJn
56mGmvD31tKLcYqSMV/47UYmRrzn3N/zb/e6Je9zvM2eEtdv3LM9LH3tTp7iSuuNls24GE1xYlP5
qXK69QULleeKkitdSwcQOqCauDNz7A7qjuGLNp3x919mnO+zZL3q548iFk601X3cvxZUROuA1M9S
34TL7EyWgPE8OWQAai2+pveN532P7RFtn7reNIXJGGpXA3gCcei2Xhregj2uMxA0Caf7Uvl1Y3jG
u+SmC51hWoc5tRY+ThQjZpB+1kCl9aDDZIwk8p8sMi4ctpOu38/oePJLWU1XTWpvI793Grf7Sl1e
U29JkEKStJaoFEdgEA6CrJBHmh3mYqTTSrhYT3ijWyaDxBjx7vty+Qbs1rbxP0z+mpaB1ltB0yoh
s+GtC0v5HmrM4YxVtMuZt17krRfVfWvEh7jID4Ij4+g9/+nG7LcsUDSSRhu+cv27gourKLf7tUUq
XEn097GyxxHY9giv4vsNeUuada9i0r1aYXUcIdJPkohpZ36bA6cC9F/Jgguc6dADcFs72kOSxQnh
BKUjHEA4qrI7s0NQKi8xXIOzFCPTIc4/W2OXraJLfK4HrtuplNYZZvKKHgbUWFWeAguQJpSi5YU9
NOSLpzIVX19zH9Ce8rACtk4EtkC0xLw1CLwmgW/PYjpmMSvkgWxxovZLlKjwU02fB3JXnq1Oc7hm
N23z78YtzhDaE7gNV6RMq1BAvF5/bJ3+/hejxFaRkiq+3m3g2wAnDuikSCXvYbdkQ+EPiPEyX0yY
ZA7P+y73UXvd0dtVqJRI0MmJSeY8KjiPJMXtxsGThMq/CC9WtzqVX1bDkbaqUaZ91THPBiSKwdQr
eZaulupK2eDWz8cOSPK75Og18/jzEClQ6LkHVGkvvL20nYG9jygLBvQmvHPrqN8GVQOzo3i4T66j
cyihZbluWndRIqzsOBZMaYoOeIkp3VBixG6CgRhk4tOQ+1TAH4tALhJEooZP+JmfsSvMUQ8ObMiX
9p+sAw3sqFtizPVY++RQaIyg1O5YpyuAkKdmMVxsfKFYKDxr5j3QcS6IPLwbU3hDB1TdvbbL/a7x
LCQrGGTYzU1A/oEv5+PzumXHuPmVjei78pEygt0EuJ6SeqseILjsoZKF2lKEFqjznJo66TX7jlZf
IHHlCq/JHoyKbDrL6yVytiYCNrOgWyQ/2Q/m4AuZTmmBalHNCOW94m/2uHfOAsjuZj7VMbnLzEI2
VlmjdZHr7VLnCMu0f0qyhtU0npPAFNdDJER5m11qpT8T3dhp5CUv3opQZ1XroJ3ykFVqeyfGhp5+
VPxqywnDqANKjkQLhiQO5bwKGy6jLOj1ItDyij9Vo3oTnEXruHMYWWaZZ6REqHc3uUlCYwpa9p+F
+mEY85tZT6+mkd1kMCea2UXj6Blcctx/3oBRlZrC4jZb6FjnPvNjAp/L4k+v26CHz6ptp2cx3et+
wgBuaV4rxXrNBust0R/3pMBOSJMvKychiHFdiiQ3dIOM/FO+3FF2DEXqUTjm8M3rzEut8hWG8VmG
0VvqGJRpDJY0vQ3GeMv08XbHPixUl0Gyrhior9qX/IxxxrfV1ah48buXixFM6J4M2lURTpyWmY46
pq8T3N+Yn7YllX3a3uTdQFxfmaZ+spDVnZCWNwPIFF3R4pumijsU71LdR42dq9u+NXH+ljCYKdDa
WDqMAlOoBW5M21GOBVbIZkaEB2N8BQ2Lg3vWBaWKSoTt1UzIIj9NOMyrW2KCQPTjVtrKFa1B3U55
xpZecZkGA6Iz5TApT53Kk1cD7/ps/Sm20rOpln7Pl8W9PvAF08ZP+SobwSNL1eCucfR7dmvbODDA
ODW1J4rZOSVqCo0iaDc3k0V/4Xw10pVzh9c1wETNMlvlZ27r76Q0TOjGTAlm9Y4KBUAwLihNPrY8
uLJU9aV3XLZRBp3uHhiVEXRJHcQqa3nN8mSV+iRbfELlM0j7lbZbF4Gk4M6XEh1IXBYs/RTUXKjy
mHCRYknldi0l+lyGIORVrt1RItZRhaW2IB3bwCSQCeEnSnHWE1ICZPmkFyVfgNx665Cn57GAujT8
zVKDQ3fXqdOLBsEbzxiHgTthpSoB6FZqSVia4JTQz4ZxcLohdxIZFSDSt3UFn2o6VUQaHwMUXP2E
nrI2IHKO3CPMPR7CTV3d3/EAY5GF1efVzPMNnXJDHrx4wxvbrb4iJEFRrgH+H/jxjHuf80mkgynz
oMRKYIMRqp2ugVnKgVJYAWFHDuHe11ytQRi8WzpytHKLWAW/qmV1uc/VC5TXEx6ho2vPueiRLJ9t
P0NvHOS8PWYGD83sWEXPH2uY6bBZeLdcawKic9KpFgp4EqAZJ6zqPwviZTqX3HMM1SrLtzh6O3jf
FrvLMRTnLtruOlNj0ndTBfh4HmgWVUuP17Jz1baiHYOKRehCF07+cjRNormfvq4YcYRg+frHJhJm
8pFIaAxr2IWaEQBUCbHQspVowr9prsPqrUzay8QNix2BpLRg/JjXNewVRLp0MrmGwjZj/o8VdeH7
apKPMwVyXyB4assg3KR9cIzDmm7BiAp8WejA7XIPQsXehmNaKAeiJskMmOz7G6D9lMg35mIEqkjn
9dI9cuFgAP1MC2KQPRYSquDJ5b8lxSU4ybh9Bb86YIdOMiFsqo6sNCVq6jMMSmTdc1r66UmC3bnT
HuiFEbAlGemdWWMrOtCCRUdyxqZdojTmS9ZXn/ykqTiOo+Tf40/ggY5SH/fJIReX0MrHqOqCWUFw
3JOHNpsHqGdQMcle/JkkWAsG6bcjY97pGwgw+mCtZrtpDlFSpPux0/e50B4G2TpU9trD1hFWh4K6
VuawIsfjTlNVKVIENHHPbBVpf6n81h0LRZmx69KFd9EIazGPUnWI2phf0x/+JcJ7dgGC2WElOxqd
ddxWHyLQBY1mP59AbUQy5loZjw4x2ZoRGVRxa6PvK7M4yGwOBkR6NKtSrh9M3TjETjZMJ0PuTqom
74kLLgAhIr3RTC2UpR72HqPqYQ4m9KNQLPOPet/u5ZEEjOkC4+tEtEmoPmXE9ooh76w5zjggTZEZ
VKueGvfHdWMdeiFfO4MEC8+5D6SOIeK8uWPSAQtI3HLPBKuuzh2HwTo8VersRCTeJo79mZZQGX1E
PMiV4bAz6x3nQ95y8Gcf61T7wFaK8iGxw+Ve7lg0/Xv6RPtDo1iHrJiOgxCfkkjl6ToYTSAtCKvm
PxEh1fybeu2cR+KUR/OYRMkdkbBvXu8DH8y07cs+25viFhkOrE+jjjh3SGZAv9qWot/QEaTkoHWJ
jxvMW8fa02FtKM+ZU0DAnlcvlDa5zulqtlnADynmX0PcQJCkRyMXRclrzlhrJwN748gVdzZeyaBl
EDeL7qaZ/lg+0QpI9exJndCWhske1+liskZDA1aEPQdoF0fxNOwHnAJjoR4bVT9VNOhM9Pv7Secd
ofGPIfYNJxAC/L96mmb9tFriaeLzZnIQzXoEBav94IzVtXO9Ab9bCO/AicWLjEsodH1EdI4vNgHW
bgyFYzceFDE/5haNO3mvUriB7igSK2ziGJSQ4RVs3AQTHYTKdSGFRlgc1/k/jcwseSI3dCqvs2K9
tFzfYnAv40CDHVULn0WseQrc2O/i89JL1EIdjesi+oqOsgDLFiLueEewK2zDjCaCI+FU7xPW9sy6
CRRwyv0q/ijY61MuUmnEHtBHz6uwJKilnzqPiaKn3TpHu0lGeZR9PGcz4b9wg3uh9MBVe33z/gSK
mSjsBoI4C/2QDV9M3Qfis6EA/hQEJWF/xUGKc5bFunqEt+appugxsQGhvZRPV+BOZqxjFxlKOlca
/LHzJu/+nZq23DOFJ2oI8/SPYB1LdN+kYLHlxzIxG/QA4Hifgs+kDCysXdRbBDQg7Skz0EBKRJjj
vuolRgI40nvE0Yzqmho35XOFh1h6uho/ukBWBONnRJmT4Rv1GnQ8BrYqi0oYxqP207bD3qqF/YYt
qAFBl+2LIFPNqGr4Rq038eCQzBeC4E86xeh/c5G4EwfKbOHgh6CWO1Drz1KB6amlNRnKl3u+vigJ
NJ5Yf5mT9QX2zEvsJf8y3BKl8c3wZ1QPDVoEhQqhWKEwLdbhr0Cql1/TSr+0BttMIJUVo7iVicy9
RzutRpJKdy01oYxO/Fe8BuoGx7tSolx7w1K/B8WTbintPQFUyGni/CPDOYNNN97UMJk0mxjodznF
nUzIleUwJotqcY7Yc+kVybSd8TQt7bbxS/hv2+B0Ej5M9sdIn2ORiAHHf868txaBMFlzvbG5mVur
o7fECg0dASGUQb3R+feO+Woi+xYb4vo5jL9kCxam0vBjviRDwx2ksUSFfpKsFH7812Thmqc2L08j
qUUZ0VAL8+VMYtVLzM7Kuv2uunW/uIZVuZBW0FOdavl37vwpzy9iDcwnXrCdFO+gyd+J6GkqpxRe
u/XCvn4AuscO7Bcq98xDx8LZI7JLkz96TT21SnVWyU8uTfmsMua5J81uFdZzvFZnKb+fLAd2pM/k
d807GLuoWWW7mJGOFONBS5sD3UdFDYr3oF8f93nbD2WNXJl0iFo90G9t2cp9JH2yOlJakpyCQshR
GIwuNF6nKLZTKYin+i6ehn4iZoQ3ADNFtx+reJ82my8ruFrzSB3XsFNOZWu6YFD2HZkTdcOPxJDs
RZMJh49FxLwteFKo8SlxzhOTAgpAsBwuHxne+Y2uZGws1mLi8IxsxlYs/mN5UC3KrkyUgCTxQHsH
s0iuMswPU0HGf35yA7MR7yHP7zhLwLpA+gWzP5WZv1IWxpSFLCYVCv1xZUTmT3EInCbUqIDlXjyq
lnJM/kfYeSw5rm3b9Vdu3PZBCN680FODBAhHz0ym6SDKwnuPr9fgVUuhhhp5TkWWy0qCey8z55iy
djJS+TQr80mqKxuGzl5ZXDZkSoPSw1Q9tPc8Bpjs9zPVfWIep9mCJoWSS26PkhCFSfNOLHebIq1o
c0/h/CsJAapHR04b1OU6sKOZ7Uh+mFm3xbqnT4SJ9kiiUI1o1/mD8XmGegFaszHUvlihQWFmi2/U
KgKJ23zlNjeLxN+YcFCMVz0yIfaQ+oFaPClHp9Np0Vm9rEloqT+3sd8rRkYy0bkmsFkgeCU7Vytv
IRUT3GYczTk+zmkcTngGjbdRIJ/bq9iJR/FTh122pKCrfm7bp6x4Ubu5EqELyN7dWGbGbBwHer4l
QsYts7WzAG8zzxF/xD2DdWbcTIJUojFL/L+ZuTgap22UA+hHF48uaexoW58A1w6dgq/OQELA3qtY
jEDB0yaOT3NW98uMc3WFxofKnBlopWNxzcpbU0C0LMWbkc63WmhuimlcC3fK3FxDBSEdelLEOheD
jQZVoKQdUg4T780Ro51mLp6aULbTrskDAxFOQeu4aNxP43OZoqDETc3Eu+Zxa5CfwOlLh+mifkh8
t4vvjq8AfhSZqukdW3mPn86kyaqJraM6QSrzXOWFo6bU+B7wCh2yeoVAWvkLruu09ckcZzLypzIe
gjHheVgbzS4q/C9Idc2PlKNakCxnkZCVDz2+J/EgMYHNXmtnSQ0Nqr+k314lH4nTpEIs+YmMx5Nm
8WrzblLSE4uMoT9C6Dtu0mvmN1Nw1lSLlZCEGR7toumd6ZVSzG/p280TDARWMmjLYQ91vpOKS26I
56TLESKMJ2gT5JMQQrf4GQP0Qj+P8XFCNYzNHNrv8kcg+qFmysi27pSmoERN+kXV91a0D5j51hL9
NNUa/quZKXWHIn7MO2orJlN97ukEvacabc1OGtZTvKWnpccrgb7fmK7qml2WL4AbIB2CkqDFDs/w
gpUMfbJuEOKEmJyrCRhJWhN4NbiROVP8c3PzITfBDMcr6WmgOva6ceWnyJHZYvZHebsLyPQrEit6
8ac2qDgGqb+0JJTiidVWxO3jJ6SVQCNxmIlQ2qbsKJuZiFA4AwBDKbRUWldFXuxqcJOjfjLpU3NW
7Uy0x+o6ayR97PoAPmPhjAjA9fdhlmySq8c+5q2r+bGKbWFjj41SBiWrwY6aoUEpFYS2ODVHhZgc
xAksrWXDluL27z1x+SlUr1T5z6xKjpqKhd/RT7DYoOkMbK7p0LCEvrQw04ch5lgaJcJocw53iVXR
dzZptmqM/lBoWL+ygLkmiq4BvbbpaohY9BSLL8qVjqOkQzlJmjwTLwaJtEOkabA9lp0kQ1DOAbMg
q7PqGfD6n634UhjdSk3iRO8V7yRyAxVG1c2+IR8IWnZ5yGjgx4lEV5NB47ckMe3u3GZftQQcNR7t
kAphO6IEzL7FkGs5Z5ndHOV+n7wskuNG2yyZl9rAtA8WS+kw6I/x1fqipXhMzbuyBIDWEp34VO1U
EqvbEsRDcOPKQKGMGQwSAxPPgC8sBE0Y8T4i4V1iDoG0kbA2okz2MpwC3pexrt4VBVWA2UDYklnb
T3eIv2BDPrSM0OKvuJl2zFUhJRDLwpja2VfkvGEUpLLLtm2XE3idiN/i+uDO3g+5LxCrYr6mkB8d
MCHLbaRTa7lxq/lCFe1S/Q7pgU/U3Y2lUCLxNfFZ8HXjRFoLQbSmdicSLH3rYxcV8Fockqjfq+vB
um17tvM7ofpTzVgLANagq2meL1+EjledpzE5Ly8QNBVmgL/AfCRqx7CnpaO6CCAvjW7AgTH4hkUY
84+W4kXKoNYiYxqGc5KLp6F9lOkznfz4ZEULgh1cmaeVa339bNpH9lMgJkBNz4r5NZG09ZKdDGcg
Xe+iKTz6hZtWddQ0VF4jzWUlbx2HMeEiJcSg/JZr1UkDNiaq634U2N46jYatQb0ikyNKIBxnJLwH
kadvTa8Fwo7qp3YulQ9q1X3cNJcNv4doHCOSguUU/R8z1HEBOcyfAYI1exU/OLqpLwcvfgftsi8S
bce6wB+7wo1m49BiWxWthWVm7o48BrgRO/pUNDMJX4h4bSSHSEubDAENYf5XNL6B3yyy7kLzqoi8
ElUXwtEM9Ba7luxlZo+LFj29Ao1gBbSsTzlTDrypmCenilhhuzX/ksFNEFVPGW/MocSchHDOQ9tm
52n5zmGZdAvkv+hKkgkmYemGGAmyiVHYgkpoV0NDWpW+otQ7boDUhp+UVNx40A/XawToSv2FIXLR
oaqdsRMl7RNXEPqnZpVtgRECGZfGwTymGfaUlvmfcBCSj9EKaIz2/AhhlPxgOQc0pyLxLMToGx+t
98j4EfuVejB7Dfzjnk7Xsl57F6ZGyJ4/PhQVFoWjPwh2edHmYDMcSCU4qIgolVE/EftMjmAWcREV
2bFfu2O/qE6m41Cov5aW9Mo2g2AgHcqiR+wVnaIEATyCtVLoXY2tDJksrsUugBqa1SX9qgsULoia
XXlawoW2gO13LdV3627CePrNIJr4vCnELQPzgFz2/EyVgPFSOK4WX8xE/A7HWbGi6NRAA20qcns3
2sbjr4QAlkYgUUpA0yaEUomm8a9BiZgInY8Gf9/HAmTuzY/SIiBKl2PRf+F6qnD9hFlR4F5IJiEY
wOeVtFtF4yObKAcxjPgYmAaKLP+qJQRDHA5xGeqRHrCkDzanYxOTWIwzt+I64YxVygYEpxqOqxVU
DpIPmoD+XJFgm96Ubrk3gvEgfcqNsxYvpugJ8SNxuB8Ck5tebfCd6KdxzaCHF9QEVFR8gNsJxw8a
tnL0PbP4zGXm5Gfq5XT9WMMGGTlVNOvBhDnV7K1h3iX+2iZ+/NjoF7p5gpzCq4FJsn4VfrBZ9WI7
DFwR1J4lYi52yoyDBLj+tGQGF1Yk+4O5HCQFdaYn6X4tkx+DDVRBQ1fHWiDmUH2UNkicvNE+uncr
f3JYgvVnZ3a0DKp6MfJEvsD2UzaFz7Xf5zyZujafUFZ8Zcv2WfTGR1xvT3Mq3jflDF5B+M0ytnnv
NvUyJdEZzBJDW+1IYbwJv+r0jVEbdfeKmkF1US+MO93RHXL8OskfDNPrSEBs3I47oeL+m9Jru5AH
XIaW0QWDNfsGv3zggFSuKqJUjbxqrSLEGU2xkrgCu8NUUA5Qkw9EUoiEelPGr+kQLkYSehhQlHT4
qPvQLOpH3KZ3aANNdKcxMrAqMxQRrL+JGJ9nOtToN0FmWGv76K0QuxPpAxQ5HXumlT2T0Y4wrRa/
pkBSfiwSEeDLGmR47zYLskTD1D+lIC16RHJ8G5cUb1Fsb1kwsH7N8pJy6Ge7gj94xvFjzhmb4nHt
h/Qo487LQSLQ0IY6T3jOs5JkuS9OHqTZnx2LIsYC3XjN/0SQN5npvS/S9pawuDIFNyPPsiJ4W/jF
SBIG1csiR/RUyuhZwpZrNt8b0X4qmvzBLB3gy9I72NOrYo2XjM1eJIYtiaadSAA1jcWb9UqXFD6r
D42I0qj5loVfVHlI7AiGhnuzAYeWsO0ZtwnbTJ3LEAr4ateKLWm44MaEshpV2l2Vsls1ZxdBL9hy
7BJ+MVi1mOc3Y8urKruKP2WbMXaUP/QSkWdangn8xTv82bWuOhKfvbmrtu4btbgJxhcT+DTM9GDR
m0OG/AcD/ktyy82RzDtcAu33lKH0KQcyc5Czng0MYuxP85MRa4S7Xgdy5Jmaqiwa+t0fDWUrdA4Q
Ouoe32L101hAokfhmDkYvnVcSIIvKSZmWk7y5uM/wTwYuarsVgpcyw0XNjMP8q0Fcjdl48ldVVnS
recubh4a+aCTI5uE1v5WRZygYIpr/ofwUVmuKobX6L6WzWUQtlM884rtsgFSoMcPkBkDoY8QGOoz
AuQ1E+0tuUjd6uul4lFfMqJLrbAItzPhbPgLLCu8jtJ4Ksmq1ZLoKC/SmahFkTGMiAMOD8d4qFrM
pz0BWJQxbKZH33yFCGasD9cAT6MWr69gnEc9Lwdh1u1V0h+QfADuAWSuolNsEkxQj6dsjY51OR3N
woCgjfQU7fa+F8yj2Bjh0CNgVjqfhVYwxFS9aSDo1tHKuIaZxAxnQKsXXdcvQ8OTzOizeKs714xU
1sBbmPLRbhv/gmznJY2IvAmuQZk9EVK9m8301nJxwmqkUoBWY+SKK/zOXoOniD0PEVCZjTZVcky4
xXOqO5rgY1/Ny83TkGLDZOr20pdVY3h3IMV00CJLHhrFug8RmdwmE147Kj81LSEGFjNJhgOCIcDA
cMiIERFuI/8PRNxuMbbtbjk3qxqWFpv7mvKmx8BU+Val+FZRBtWwBvSfCrKdjuAmZg4Rr50wQxkj
+6PNORL142QVx+mP0lsnEerDumK8M8mhEQ5L+uqjS1dm6QlpcNfo12zm8fyjSihao695QdxQ/hKK
OKBq8F62n63IAlIRA0LyglLnyOy/l/auCkTSLvVVFr6Ac4b6ptwjjUuf0658sSbYRoO/GaIzaruJ
N5lU5ZVtUi0yU7krOd2O+jkOkbdoa8uurBP2ElLcSGckhGugKyW8LgmqxpmwYyaPloSXmXGobty2
uGft+zWuqMoHeKCDLGl2y0Bq2hBmrl11zNb+uOTbnxjNowTeLnuRQJGajNTHHXCEdforVTKjSPS6
y0zKzW/9JZwE2D9QGs8PRejP61KdpNwAKKoyMhvTQ/UOnsIQkJLti+U0SajepPs4DM40db5VMwCw
hTJ+W6z6bRaNe8sF75VxR6bjfo0gvcemn84fgMZRaep7EomO83pGDZ+Nv6QRvw4uyXIYGcEycWPQ
sqBH6CS+zc3Z6Nppn6/qFyz4dGcm6CM3xcLZgo1DXFTc2eLPLn+x0FkiE/a5UpH2MVwglBVbpNgy
rnjiUokSc0qrdvSOmXeRekNhwoxcfN5OS22vQQemzyNK+ZHjUv0F2yeXOEox1B7WLt0PB42XJEar
EsWQn4TWFUXyRhTDnaEq58RsZehCbWEWn2UKGIrQszYuPkTJeBqfeiCXAPJazPAWjBdQOYEFcz6M
5NVHhpEWl6KVkS8rqFfZluNmJXOIueHLKT92VIu623Le6Nz543KJCYrqq1PJgE63bjHf0Fw6rmZ6
kvWTvmWhKKA0Lga2DVu4mjeiTkNhUkMRrNF2L9nuwwhlVYH9D6KKmr2lCp5NU3LXAsPrRt5TBwR6
86s19TE5Do3iNcNXXBPDJzL72zxa25IbvEL/h9lvaJw4k5yRjEfOAk1gEDcqtsj2oitgj/wU1c+i
uUUbFLUcLfF6Ju3J0xPV29TcR6nNkcgLIVF9lnAOCJKb8Pv9XS4daYnJsZbkk2C4OcShUd4Cua+C
Hn4W4ptnDfJEKxcyGb+rP62FrwqOA1tyuQ2Ntg+VvAkpVeE2U7milhstTutl5G2cBQkm+Y0QyALy
UbwYt7Yyrjmc5/ZPAi2B4CA9g7euHBSkqFx6jpEMKGBnkFHgVrK/K0oE+AavzPRpcPpYdka2J9Qt
TZ8jta0PFcMAHdtMfpCYfm3x/ZHOyr22hDsBag9RF+5LJfGBo5hihJieGy7NQpTPGdPLtA9lpCYQ
qb2EPSzxp3fBVphsjvq5HiuW68jkjfFe680tZ4NGoSrpEIkSHeLb6MyaDBjlb4L5NNtrEb0OqddC
6pBq2lP9pM0ctuwPV0sL5HZyFKa3zWsTKgepeZhm0U233m94FduY+aGK7SDKP5HyH9qKAGwK4Zm9
aCRfEPm121nWkAVYk7dIuLHl1ZuiR2dE926U7y9Bdwfw3cIWqC8PWR+c2c6KwISKlGG71fDT965S
zO5o8eCBYpjhmqvVm4IXUo2+1fh9wfUvR0mQ4lVs2oH3PmSjIJrbsJjMUFvnY7Saxx4Rv+bWPDdz
/GNkAsSZNOMXzcV7px06Xbr0SMxVxU9T+bzmg+kt5CIXYhaMuSlCAPpR8MBhAqq1YGrOspm7WpCK
0oeRjveZWciaP+M8etOb9WHJ1q1Ws2tM9rKAqqHiwF2dRLMcTRrgvhuoOFrSahnHRwWP+E5Cy2Ax
U51+EPXi9G9gpQ+lAqqwXh3ZIsX0OIziUcdlTq/aWb7VrqHyhxrLso7IT86Du6TNHWKrPTAbXHLC
EdmfIYE4xbF1lm4WiVUmVDi5GdGx9JepLK4Lf7RpBYVBg9TAbFEBRhZBVCwhPnUPg3JFo6YItE5w
AcvCI0XHM/4iGESHSIEaHcY4LDvS1KX1aAFBIXIuB2hDN5xrxzh+ytHkxPH87BV9rzFO1BfxPRNW
VFCnsSeVzcjukqM3wnVJqstwd9pGOyZYlUspORpICXyA4O+v1FUW8XSqT85nusZJ/MaTm0TlPvps
ztuqHHTTK2SBCSkSPx8MS1+KF54ixTDDc9AmGDHt7p424kVSinMWBpsynwEQ9HyFtnrsugrLYA4d
tyKxtPiNfto1FoJqmgFCQc0bWzm84u1i8bee55dhY+bacJQfqGViuDxR8a5sZJ9x3Aml8MTnVWHi
/Xzkl9rceD5UeAPoDEUDiKUePGwTQfjCOatYS7jqTdiN4ElHop44t5ARsr3ffBq508DOKK9jTyAv
OV6hx7LTIOSYGeekF6QOM5qhsCTBwUlFdOtwN3VZO5gsANaOthTFPPHumhBm1nicNhPoCvX/J7kj
kXxKOvNEcM85leGbzYmj8eCbviDOb2KbvM3Pb6HC6c6SZYVCaOL1kHT3u+qtXZmhuvosJyiFSu+y
YyEUhJ4RIaCraGAzBXckS7sOMwwxm7/QUcIH9839uJPvoigSHar4pfot45pPEqZWH4nb5ttBAxSj
2ZCqmAK/ITJ3khX2g5F64n3c62p21McNIc4ri8dytgcOAjJ/ZatmdvrQx4pJDIIC40dKRmOTM+CO
YXg2LObXcwJKWmsw/7AIzh/5YOwK42c1LoduxD7TiiGyq7ASc5hb8WElM1D38xjMZukKA1v7QM8s
ELDQBxgddcJyAJdVov1KJo8cOCUCIah4W9d7xBq5qzi72luBkI69VCRJ14Fo31l8n0icoNchpJGQ
Bvqu1eA6Y1IfnayYUDX66FmDaxuwN2CE3YKl60Oheg0qdkYu7MThD7vw/fTVvvopNqyWQMA0sm/c
algyVeWSLeOD7xYHRenEdVCo19g8qIzW89VyMYLQW8O6Z3g11AeLUaDO3lhU2QwYzKx0z4xaj7dx
lhvO3C2OpVw1VAcik4jpVw/Zak4kF42ct5iXVoEtojGM1n4OE14PlZnCx8gcLy2d9bXrmTum5uKp
1bfzAskoMmAKWqE6H6FUI0dIZfMgIwKGgfha2v+pmPBJam/LJZP8Sjhmm3xsYjJe7aqNr7mUXVq+
2wq2kqKhiSlZU/QzdzPUGwFAwK8J+upUkshGQag6SombzEQ+iJAXjTao8aSrQm2ZvpbspzL68vAn
ZRi7NN8WhZ5l/Y6yzzY/tfPKg71nBlfwwuUfUXIxrL/imuMXeucFF95MEVFe/JVJoax9i9JMgmu3
x1Nh1/F47Fo1nBaK/joP9qbIrh9ff77cV7Y2gKgPW/ljpe9P2wexfJmdTG+jieSP2a/0yqNn3TGq
3wSQ7MikWQi75R8rYvx+luahwZjgsU1nYTkO5yZz6zx3a9aWCY/iItYHZLJWO9tWckVQ2FTARzPp
sJGAXTCEsO6SQDIeaBXqQ8px4h0aPsESTKxYyzBeiJmsNwV/vuDycnAq0MXgaz3nCdoAjjdjlzAV
53IggYl5EcP45W6+8I7cYanhGNnoRBtZV0FR7OM0OuoyMKr0iEjCxPu6x+Cj4ksguM9MugviLp6A
kUMjLLhEYy5H8wzeH6E9PoLaQ3I/1HCmGohDw3owXuBMxiEkubI66jvmkcQdM64koP4fazV4aqnX
7MR8sTRZwOf01uUzQyy0RCjh0RsTxhb1Z7H8VrW/TWl4xGXje/inFniglR7ytK6g02fF3zWb17Gt
xkLfERer+BPLUivO/Xb9TMUVA+pu+yRk4smAU2KxTSGjtuXnuiafA3PcIK6TN2tgeNwUj6ma72bA
mwJnU1G9L4v32rnokJHnDrkL+C+1cHWIIVusnwq9ueDh4ZznYZjUm2mCL9BZBazrgX+U08w2hAO6
UEh72ewONSGoXer+U5CHhd2ueo2qB1s6WPgSFR2ndf5uab+jF+6ElBFukqPC7Fuh3P0HG0wembXM
V4VjaRsXm7XQMtS2wvoDXe8la9NbMgNjgP07ZsI9bZUTzi5yoS6sCE6a5ggp6X6tgBFJwsEzOiiC
nQiMHKMFSMtpdtL3SFM3jmikqhRaaOHKszlCqgC7O2r9fhJ6p7snisRxY8EtJS5WQTYF7DpBobUq
tH/SLrdRJZkfhSPG3+NsvQPCQ6Cn4fZkuYhGK7k11XJFV3sB+4fq889SN2eYQv+sQkEgWUSp3emk
A+ZQS0aexTQ/jilKsJF3KV54YnQVYIl7Sf41cwr1YD35OtmCkatzZ8GoFLdEpFTQNx+6lwAxsOwA
mcjJIboMf9sk8SAISQPPx80E6rQ6/+SmQP6rgFY+bdlDWYXPtR2AafRILvHU3G62jWoMl0kOcZhx
zQkGRWodkoFXdSBtAwPghAFQZn5dTqQX8BBUuh5MtQZL0N+K6cqU5wq4D7TktVs+n2Uo8EVrlmID
NoXnt7owgePclaX5EBafr6SytIUTJpsn2dZACxkLcNhFJqLBuLSSfltwxqzMXQcZC7KoP6Mk+oBc
sx6XdHDVygrYCaVUi70OnVFysmd+tOC1yzzCPQWHsoHO5qcJcGDUQ1EuGW72ZMnxAVa3G3b/RKPW
ZbGK45pLwYsI6GRbzuDEePSgbubtLV3+ihNowwiU4+9elPx/jLQ3LBPJgK38bPd+V63XNstvQj7e
5Ea9AQk4pT1YVBbZHVqkUT/ESuqj9Njl4E+mReMdvJsJLIzVMtiQ8S++zIeAzz5qzjm91IgoHoHt
NJr8VkJiUoIT6wNZ6Q5yAuSbpSMTq5I2+I0RH/OO/Pe//sf/+p+/lv+K/9TXukBeXf2rGknETquh
/+9/K7r87381/+fz/u///rehKrLMJ01RlFBfqZKk8PO/fqAOi/nl0j8dKqJkkuiZTL39z2gBFo01
Cc74OkL3jS3UVL12q0a2vCmu3NMmSa/kxNauIPXicNs18N1k0LyxE4NogTtwwe7hJcfmU83/Nvbr
e+bAf5aKyFVPz3H1xoBTVyJwUXwm5VcLirzPZ9IqAIEuGOdZZGmoCXOMRqRZ2UqzBJYMq6OWHZks
1WxInE5+lu2vopvR0Ooob+JgVkhapJfK2+I6F8PVqLorkRlX9W9619J7pcu7k8497NvcqwICF7ht
c/sLnbMx0F/lROKe5eyjlN+A7HFv7ca/Wx+5NSYeIh08KUPcyi5srMBjsDSa+ZBx8TT+aBHWwYxn
mMh5bxu/jixP7JgQNPwOkforWt1BZgrLTZBNjoX/vedvbo/roh/XUjnHvXpVgU4sy5mRIfvVEWe2
ekXJelusQ7wqDzGq30plecPz6aYsXBYW8EhP1IIRHwqXVHCXDD0i8wijuOlpDYADYLZ21CPWvdOb
0nzMiUFY2V5WPhbUcbGFv0MZc7YgvyK4OFHK84eQlILZFu45TIE1Drrkq8DIi01NTE+NLh6t2gqT
uSR6eA6IDfI7yHFsBszCBBszvKTPdm5C0x7g3QjUpVviSs1HMf6R8VnhgqWwYBAmuq+4v0FMqO05
rgAHWYyDKaoHsFOcvYwmDypp6rnkYXLxt1u6p00PRKPdF9F2mrisCaCcoIgYcmrrSB7k2QhXqgip
IwD8t16bsA/8KDMAkKAimnaEhmEu0xmElftOM/ajdd/u93RWGTbj/OuvtVEyZj7UxuzDpS/COKVn
7AK1q5wOpDolHZUc2BeIY/rPqLXFzjoI5mMw4BWU/SUdhIsSL1fc8y10CKW6IxnYpOE9nVKcrAYS
+Dri8wl5ymtYWGlYFHNgCPBXisKXSizLL7P6uoA8IpJY5m2u07gyo/k19Q1jc/jis4IGvfNabsJs
A3KHdj0pdd+UqsB4Hc5Ezq3EK4x1+ZEj3rRnU3KS7+RWQwJbnu2mukVELIXXvE/YZx7izwF8B6Dp
JreBXJAEBia7AhhhWncQtA+1rmDZlIEwzw4qQSzEtQhKgjI02amr6pPkYtcbEg1kqVIvBWr5ac5/
crvvuWwBC60mvOOjyXhT5amsce/Eo3hac+FEI4rfWx/f0fm/p4LARk+iuYzeYjsvhlNdCMfem2Pg
HNSvugVacQs7oMLrfdx1BjmR+nRbCmHXEl8jJSHxdQHiP37Zbp5LV+z/Lhj5yg1SMlDP/89RKcrq
/3NWKpolqgb/Je3PMoz/+6zccDBtC1YiO+bxNF8AKLpxOG6Owh3U2DWWhqwYkUTV4aTkx2fvZFmN
HZBLGOVzp5BNh1JVR3pv7l8TvC47ywDAQ/3WfUYltMjNWy5EReFDWd0Wfh0DXIsEb6jgctGfugGg
nUyT256N0jo3R4SUWjfv1t60SVgJM3M8slQ7NaQBIAAa9x0X8bu5x7+lDfisIojSMMNjEJSTcMNs
P/BscxAcc/6chHXCe/SnsYuSjvZzuSTNcmBL6NbL6prfOdZNTLTybaIGNllojIGiM6bB9DjUu896
ZbaDbqA5Yp2XokOZJ64cLL/Cila3yKEZiiWRCittoB5UdR72KRQ5Jp0Tf4HoJzBi1bHYVW0drKV9
khiEZTJ88MmWmydDJK8sBk+oF8/4VQDFM/gAFhG2GkoWHYCS0TuLLL6UZXgRgC+Vk20C8s9ttISu
pceXfqX0z7c1rBCIGrq3IOAk/BG5z8RUIEJ0ctZXNKq/hl8mf6mLhnesT8CjLyMsiIrWgyZSt6DW
aDggLzNuIRhYyOXOwiOBLyYhC02w8gubi3UlFr1NA4lbqp61aR4POEgdNBqG7GkZPyeOHj21ty6p
FzPF6Kd7zFQ3SbDHNmwCafqpZnFVOmDbnBlOlK8g8iHlh4wj+6AdZUtzZPxoJSMhFMGYZIEMdp0X
z5BDcEGKhIweEpFVYISwKDKOlp7Cha1PE6sjhTVRVQ+neOpOauZGX0Tf2cmBXdZcATcHHg5+8pBU
22FWbWImiZ0FGp57MQ4YfpLJT/6+7Ibx2mdX2rzM+Gm8gH2y5THAJcLDb4gWspIno+GP/IdMe8DL
6XZoQAhUoGtrE2mn0PIZqY3NeJKl03aZEOkIzWuYNDrrBBCwTg4LccwTQsmi843mNhbmQSG2MHZM
Dl4NI7jKPhJrMuVc1wIIQI3fshQZMn/Ivy2Nobe0Yy5VHbWLPvV4Tk8yzXOhQbr5WZYFZAMd8M+r
YYid+SZO6KQaZuL2DNFwDLqDuIj22Jo2efIOF4AzHRJ/YqA1drtORo7u06X3ZIgtvtrfJclG0hEU
eKDJBgtMnR3sYcQ2ByP49lnQaCdAmvL13A7GWURnYxiQRCmp1fLJ6/TOs7FLC0IJhp6KF+Tm/AYc
OymqWx4L921SbiQsRVlg5qs/SaZHRpbd6M8Y7cdQuuziDob00nlb7DLQq544XcZN4Z2HN/zJkyuh
6806m4GADnWJMX2KkQSrRy4fohWBRFy6nVbaUf6QJKbuL3afCjaVFzLlzcTrRLZPG+LEDwEozPl7
WhrvXZY+UczsNrFFZemV8PBx29USJfnfGpQAF5tee1ay4+3AHGZvWsgEWBA7OTikzERhnMLGQtkz
GAcRT89q4PQW6OgFtiQH3nbmqV9aR+ZrlW9z5FjgoXxTt7Gr/n4Niv4zJZJJiAQ+kqbXOrmM2DKl
FHuDcMSntroqIQVGfStUeK/p91qmOIAkLx9/6Atac9jy+nZaaqSNPTuRQbAn832gGJ8zPzoZNXpg
WtxUIpWqQ703OgoFoUGvVWDnFikK6ToTeMs4T07iXikOBQLBBhI0YD5Zf+Dks4TsM1/sjRXVmiEO
l0OYrgOuoZHEL/bbEGPSJnEX6gXlOEosvcWLmDM/Nsz7orHjSn2gmUYE/7KFMdfcnglsZXIngwIC
Ye7NCEjV7TQCthJ4+rpJDNLWDKzLSSTWrzJurA2fVCcEnYFlMPiQRD4SI1RmMcyJEull+JnSEqCM
BaAjrWFsAV8HyYWQfzBkKMs8XcKKIhXEHkEiOusZpk5sGaV0oI/JaRDRYzNt7fC+CFZ8LFomu40V
vJbCXC6rj7vGZyXu54nuj7Hupwlyv5ybUkLLS+C1K4tMBrgrouq3Qp0v9kdycDgHkKRTdUy8/dHe
aKV+FnsEWBU6gAjgokoS1qO1YMIp9U0bzHutNm/kv62bbw687HPIQ5vwF/QzmWDyboo2V0GFXiuC
a6hOBRxasqP31+OpC8c4nc+Yi8yYVAIZXiO/wWhI4FjYDDGGfizVV6Qeps8JXID0n4CIngR0wToU
KJJU5mkS0E62E8NR+V1odSCecQqbTAVNVA+5Ag8g0ULtQX7I0PIGfiJWu85Gf9O14Y7UstBu8QbE
KNRMPRQM5HoqV38hOH074ASwyUt8X1a+SXZxzOLGoxT2aihRk4AcLPN53HDm43MHEnxYkL1B/OGb
EYt7iwDP6RXPtGWuyXuCV8rVOHq2ejfnLGcFkwjg/83YmS03jp3Z+lUcdQ8fzENE2xckQQKcKUqU
Mm8QSlUm5nlj2k/fH213x6nqDp8TVWlXVYpKiQKw/2Gtb20KD1lzgajAOZAFnZ/HiLx2TLLOhzG6
MD4bZrZOYL6YiX3rveaqetNZh+hJPdGbW7ungyKeXbFlIDaqNYQ5/UPWzftCJa6FdIAc8c+iaIcR
DY1aZUe4GcU+Fi7L6+G8UG3vKTo+pnT6+E5ILj0FyV/pWN1ZD8Upy5X2m0UUKAtcTIoTlIQt9X5Q
dwh2Dwqr1SzsvSWIhbdDqbkdXpI1/oR0M7x0145N3zyMFP+Rj9x9a3fRdrLGnRFzKzvQpuCK5X6L
NitDmzXG8L3RZjm4dksnDRdcuwl1tdRR9U50PAOzj3sxp7QPYTebO8/Tdhy/eJqYR0fbmHNz6YmE
bQlucx8OArxFwuuwdH/5BnOxm48KsRzLxVKKs40RQy2Pea/u1DtSoZnxRaLjfH+VIw96Nz6QhwDX
tdtg5aNj3NQlqCYOo8KZfMI/fVKPCVAj9WjlfZ8n2movCQtEkfX8XhlwpF0ibh2iw0DYoPDY92ly
sJ5btcndxEnAsXasDTyrhnNw0GWjgVynuI4KdqsLSBH9G4A3ElO3DiqxHuNUgnEKTBoKIDZdpDp8
eSA3riKIqo5wuBqKWGBaLAGAf0GOSQnw0RrA2RhOs/rLw6hHZYSt0LEhAtU7okuIs3G5ORhc1Y9n
WBnEc4QVaemeJhc065qSVfk+fcQUqxwU9HKET3a7aR7PGuAQ7T4L90w6dM6ZkyuH+kRPXLz2Rfym
NsYrAR+v+JDu+EB5HscZYB6KnOvkT0Qq6s7raP5yXQIiJHVHrtxrs7tH5cb7GGdtBS4AGgU52Vdj
+xwvclX5qu/wvwID/XPAWOuMQyIVIwUkTDJCLOoG0SG2H6F1SZ6ard8YxL1BMxigGTBkEsi7EiyI
YxKWaE4w9VceOqKRsvVqgg2Yxonv2d4iei8YdC/xtIVptJ1wMTCsq7aT3GfQoKqZG/5nfevL5ZCo
1bEgxpFn5UZFTTiTkjNUUCHVT8WlCzRr1nnm0fP2EtBVy5FX0LnmSfL0cVPxUxtosNmGCTM5KS80
NgdYmMxplLDV433NyGpu6j3IABzdBi7vOW/WABpoRbnqZ5ZF8Hy6Ptuk48vEMaYkCPQx8Oo9Vwm+
hKpjNVMFOZrwNnBpJK0tzJD1NDyiPvIp0f2oSw/VR+qQF4+MokFGkeK2NrOgeUZLUHDw9R0UG7QU
YqdhZ/MXsFvuQ874ivOOVJeko6Z9SRZq8/mNBRldQ3GMssDcKUHi8Mj34sAjYxa0Q2BR8+suG5f+
hzcSmsM3WiSfbAUOGetllaG1q33Wmt+TsdRFyLXhfCgsqnrLInNr2WOcO+hpcYpEf6bIaop1WYIE
7neOJ3e2sNGaJkFt8C0PLdYP6FsUs79GtQ1PyqUoqzPNjs6fYgOmQTEwkFZdUQp08XCwBFikj/Js
pcADfTKOaoKNQeJrLQSR7VRoN/xIt06HEDYTNZKLm/JVvQJS2CVDtWvrZCekt4W852e/c56DNFlh
uFd00g8pVCymV9hk1JZg3G1+/jAydzWw+AegR+hNaR1zEj/j0SFTnNaAnUEb3+AQrQyeMiwy9gO1
xuyyuYveWc6wAFo3kw7m+o386QPvps3sj7tpa9SvT5eurKdw4Ahgh0ZwsIoO9t6J6dUwCS9XT25b
ID57Z9i/y2fieKPPBaJebOFvfzDaG9sZ2X5AcurBWKpDrin4BwzGHJB1PS9U3KBnVroAKLVVMgXd
UIhbKS/Dk6TSeGe9VM4CfEFzKNTzzLuLdh+HdeDRHcbeunjNepZsX23ziOJup9jDzpr1ne1AO2HT
ynH2YsbZfba/JvZ4FHetVPZDy+XHQ2IxsGmC4E2HA4HERESIvTeAzuxfbZYejvPiyH43j/uW6FCX
lvwVrs/eOBpfFC3rjRcI/axH3LLVFueZg7QCmgZlo8rwSZ05PdBl2ayyLTYCn4ymc+ILEm4uxFW8
L9RWF7UYLq7+Gjv9fkDZ2JzYP7gKkhsvAz+k7UpxJuCpUKawxaFkFXlQUF9baIsqxzyW88Ux8EBv
lpcCy3lWoAYrw8h9H8QStDi6vaXHa33uqJ0SgSUByGtjHGMmFAiRo6s1Ed0AX55q07Zgcc0XWVTX
iL0a61HG3AtCP25dDkr4Jr69exSWi9+d2V9/bpz2qjLhKBnqDgo9XTu9kgGvRzXaV/fgFPVxoUOK
kXGwe3gikzA1PFRAlqqzEe1r1/NzT7Rrk8lrHH8w2QylFOHQEL8FDnw2rID9OWpu0CkLBmPd3hEO
W6QF/C6w9CkbIKH4Trv4Goizlnm/IF4VMyr+opVm1EFexgD42HlY7V5TmD/iVquVXWKJjVF9tN3I
FWkEZW/zNEF+ryiB/DG9jW75YpifTqFfZ2RF4Iy3DSRH67wkcDJzyDCQ0LCvKq5xMuOCAYR7iV31
YoEhNRE3eKPGFBB9SEMeMOvOgXEl8mLzKg0zYOyzHgvhW+fqfc7iQ24W++nbhJ+fd2+tfBbYdqhX
LFCpLctVOR2nb6sBITfC34juUVfCGYGy2XyvTapd2t2CJfeUXLEH+KPHW5GC3gJ6WmTu1puUlQ5P
nMnqblaf0Se+noEnxmkjfFLh1hJO6I+XzubAXXAExuOpHTq0AkzcV102HNU2JaOWmJTyLOV0akf9
aHjWYXRW6AXQ3WVYIZywqSKqhOjptAqWRA/zTt0bZrmmD1lrCxBFCr7vItt30eLzPW/1y1eMbqJA
N/FPSjAH20+zNO5jvemzfCs5Z3KDPMLme5unx7YhBCfSQmype+ukwf4hq2gz8/BsN3I3rqXr7ho2
EKDmQrHQj3xMjAuhnpAp9Ius7R0bjUvSHwH/MoilHe7RGip+Q+DY0M/bd2qUyaFiPHqn1pTbjpmE
MlFZ0ydGsc/+Z+cBWpfxSbNH4CUbO05Dv0FZYcNGf8V6AOe2cb65KpLsZ0ZjHMyMVHXIEy6g2Tvh
GR6F6vB8QpAUi/Mlpgycsb2Mpn3sN0geSor6anx7/qkRoVaeVgWFMwbWromZDRMEBUVpY+1IIxqI
d0NNpprxPfsk6OIdN4zGh2Ny9l3I1Zhigb0nQIHbr6Fmia7vjsMGInP1UL2VUXm3vDNf0pFtJBya
5h0ydPyq6PAYkQIdl200aO+jf8y6L/6Wv0iJKSwDG+3qaYxDDMc/rdkyAxawwMKiyebX7KsGul5C
YeD+7JqFjczZ5BBbUATIFM5lsps4x0p6X22ctvNnXi2+S7b4J6jdjGEaY1Tziqsh8pjBG3wEAvtE
1ZhcbZNFPZoNikSTJ1l31GMrVLm62upCK/HSKPKe5MHYsXbs/S/LZeBNEdYUN3BL17LJr6mtXnQ7
uXAvIpkCEKptbVQP+GSA8mxJHmgjnqs1dut0k2XIR6zpgPMlGjXQw9gYL+xNRiZC4Jw2nn6hCIIz
wiVEJBjb5oIjEtm9B8UdYYrLRKQAtFKxZ3r6TPMAQ4IJYSxdPqpmPkL6O4AF4YKpKacjLsXe29eY
WnP8XhkcuoQpj5Nx0pCuJY/9B1RjHYh1/eAKrQULB7pJhxxrZYWhVEWmqkNwS+hcUQ3UXr2ZkNO4
I23beSIRo2bQzLfSTKTW6XLb9AM3pKAiitfZjNbnGVgUxYFB6F9mPwMjUT8Q21fW4KjS5NUhDJsU
b8KCaJtFVVwXFqBich5qU727lJAzNYswuYS0K/AeULi0RP5AfFOBZXKY6L9iCoYaY1IfUkqHY0ku
yUQSVVwy1EBCmftpBhnGYZwHqbQC+fFNMy8pc8sogTA0jhx9OJ0AzE4I1+fmFJ8IsWoTnKfkrXUm
oJU1UuAow4uCjTaHItg7KVIqQB+9dSp0h3QmGCF8CcNj+uYQpawsTUguYCe8UI3zQwLqdVl4dB4H
G56hlt6G0nxBQMtjSL/rRfoW3YdvvKCAeGdxCUa1t3X1YfeOP3FZdrNkS5cQZT5agUdeZM/IqR9E
aDYyJPdJsGfEOwpDc4aDhJhyO/HoIF3aolIm1xmxmunnTAZjF6P+3B5SA2K6yaYOEnTJf9e67btp
lhtr4Umtb+wLrr4WcjBYZnYnDHCWS04kNRkotf5rAu6e8n/EdRYM+LTIlxEaFx/9dNl7m3gho9zh
W+ChTHSD6Gl2RIu3u1mnk0MceHHukg7JD2Z9x/2uNRPP4dw3lfGlq+V6luLRUpS7y7Y0f1HCEmWk
nbl2iHebZs4BlB51Ey5KHjaeF5QRhFl9oH3N8LyrSA6vUzbu1j+BeQBZ8dsnQxZDcsFtDQjWlMGX
VaDHTncmZMlmYTkbmwHPGRxkBXELz+0A3ngt385rKsyMRynTIKBGYdex8awxRoIcXUCRJ0Z6Qdso
O3TxvI09b6nwzjO0jJbWgMC6FiFSJ0/8fOQATa6hBDEo15HYomnwPiEP1rHvCYuoJ0HguE0Yzuec
s+lJwy83Q66dwFuBZKR46+qXcWodevr5zBl6m76KNt1gI+26Lc8UAGbHBE5OjBCKZph7LG+19/wI
ZWO1fPF1dwr5FAuRgLm3nhTYeUQdat2PmhDwor7O3nST5S+p2qGap/uuohMm6t6bSAhWMY9agB1I
l+zqn27vG4vvmQ1PE55W73GlhJbhhe5X3IeNkeLVmzYlIR8ZAq+UtTbggyCeI6qp96UPyemRFYSv
BltzuW/L9bcivmHJe5AlLuBgF0CB2YXob1V0TmPnoBvGwUdM0CqnaUOQBrHs0EmJPvTeRLtusIm4
jl+m6k53Jw6YHTkzJnMnEKCJDb9yORAuY+BcUC7uh0byjefeyQUgRUCw+FE9UmP5qqU/d8ZrWW79
iabUoClNOklr9r0m3HYgyELxQYVHhfUG+Zy9VJ0ihr8mOKgF5SNBCbaJP7OnBFwLhGrkEyJoqpWQ
T6IWTUBMasaIxMr2FWFnlOusvLC8Vjq1Mr+65WOojY+yNT5iHOiMZ/jStJSodIBz84PJrvWB/7n3
cnpTwhEz/OC6QRdMxKPrvtXZm5IuL/FgvmSVjyZq5jJKgSBWO9f2XkFavumGWGO8DK2S0QaiL8VH
nAqAvgxZ4iaVtSecXTR30xB3HqsJPyJXOYAjkOdCXp7e43X6nA/Wl1jMO491jMs6xsrCPGNRr7/K
XwO50gS6YTWJiJXlcuP+fhDN2M1MpGHlfnqkQQ5ZfPqW4MdhJFqyKli4AnutCitvCCVfHwUysTrr
hYFj8mzCaVWMybvYpKejsT/xzbHZvhaad1EU7SLVgKdOn47bWWFehgnne0P9gtwjjigSnrdsgz9y
us8L8nOeRTmjiwIemcuEuJNcG8+z59MWO/c+31LD9Wv2dtoRAQW5PSOiz1pA/7qMJiWkTrKiFxTG
HGpLtq8ZTAqZHiAF4Cwznq7giG4bV7BSbNBw2so2UvF3ZQKs7ap+xuT4JXq3hjztQn+deOhWUt8c
eVhWFhKOLN1LSUcgnqvxbRs7fK0poFUKNPaKbLR9PAMRr8qH4ezaGrK0imTZxi/FR0suH8FpPNqt
ftWxP11SUEOkLpej4KmJexGuHTWTJBbkCKRoo4jYz4mOINaz7i/u4ly65vc8ITxGHBeRbAtceUvr
nUeHYARRUNuts3QiNANyTazuYj5SaYsT4WeRDZVQgjZEbk6oVJw9BV3OrWZJoEf50f6oTJWgYLQa
OgjrOLmXw96Oi6NLQLMSk5lF0KXbJAfsi/DduFu0iwCR0+ha4DxQ+pVokdUdBLKd1TC+l7e2B5++
mKuuvMZsPDqkkTqZ1VXDXhW2eZ9420n51uMlZmoqbH+BqmA3m/mcQM2KmflWJANiBGVt2ngknpEf
GY2hqSV7RSz7QQcl9vXPKCtXDOe8D/rWPTW9B0XUuzWfxr5VvH0cR/vctfdGa+2LXO4jWVCL4Nnq
lDAfiar3PRKnMlpIdVNfI8N8GfVThvl7iVqKvFVvQix0zb0d1IgAiM4BSBszp4tGyA0abNXloXGK
O6Wz7sFFNSn4yYZVo/mWL/IxAayQtXg3wBIDy8bB5T76ub/jnosX8sHgOmnjFk7StserGDmGv4Er
1LzP1lomQ+g8PwDH6DizMIlq3NJiK3Rw8EcEVgQvgOfXRXpABXrUMuJLc9IVeY5gIK9sh+o3fs3q
F3yVo6UGKtn0lPDRDT0RQO1Dr82beqszx8TwsEH7iM+YGHOgigOaLqjci4CYPKCzrHAKz75GoZ0g
/uyRGHBI5c+Jsgx0AK36khG3mWB7mq7N9HNi3aNRyMLQfUly/dZ23zO2gmdKROSu+1mYoQM5KYKD
CNfmGXMlwVT10bDficBlYak1FT+qjxKQv7SizUBBLBZutuTcjwdBaWNn1c709ks2rlaQe9KZl1Uc
VUbo6CD4Isafa7Nny7JhUKDdMpdNJN5P9tVZXYbe8+B72KtURLuc6AuZwmzLimAa4H5Pbx3nYZFX
W042a0wDAr9y9gPxxNibiBWmnWsu535cqxN6TExv0YIfDlKHgmTe/d2W4zGaP4AWXKYxPg/FS+z+
KqhFqF4cRuLdslaqx4AEI57Nk7YTq06MYdEtQZ/KUB3MreVdeTA65oxPJL7RF7zkTXP3It/1uneK
RUJX1UAo72Pv7kuWsb2ErRIRRNhZDAyMQ+EuB030WJdZ/RrqXkTl3iVxTaUUgc84B+21enENESYu
X44Gn26jFVPQGtHOVnlfbWg0BGepmzzH48SgxDaZMPVvOtw226iIbedmAoFZWPe0Y4sEEDOjaD/9
SkmS7bV271XjfnJwvxmfLdwf3aOsHon8zfRgQla3EzasDdUJFBWogABIFKNt1/uXCM2rl9RIqE+D
EZ16VLXztPMw1hKO/S6finodXrxHLMOrHqM3vqcW0V/HTRoxiMDC9+x9ih4NGiIbSECJxpCQpTB2
lBjipyz3G4X+Jtc8FHQND1vmJpwpRoODhKgD6lmdoaCb71FwWuB3MiYFAz4shlGKOb1Le3ofRfUu
DfUBZoaRIJNBQForK/o1wiA1KuYzoG+VEj1ptnkqujIKkX4kEaRmiiuA3ME+y2gHMUt+X8iYgiZH
0Mo6rXX6XO8f2FiYe2UZXzqruKiiuzSwfx36pWxU1zS1+xgDvdqdlUg7GbwD5kYDlh7XrPt6mpxS
biV2jNL91lj0AVhAIMv5ziucixYGoF3sCZhc6bLa3jzIdAQrOWLjo8L1uwooAdJnH/ZhJAn++KLi
BA65GMTEyE1beSjAKzZM3NX+aBpHiA6HoY72IpEbk4A02QNj27iygF2W7N0K6cA4HGcb9CmsqL5A
zVrJS9wO16fBybjfAYYyuHKt8lAt+bntyrOYcKmWJDHZa2DXdi93Pb+yedxJqBdwhczGD8hgWeHz
nlF7xyFYtNARbJQy9hsjnWgzwNQdQyBJawcaBGds6Exo7QAQyU28md3qLcsFjGHUkjTr5SVzDbJD
NaCPfRczUxpXKvOHvhwORjXtF3NCACKDUbUDUtpybwvrXZrmXhm1g9sPVE8Nu3jnVCzjWVfoSfKv
dJMr8lWvA/HZaDyuEvSTBEtCId8b3PrV1gHN7LTSZ+iI9gZC4GxS/0Fw0gHwiTWD41xOr0nSvhZQ
lvrqSnNHpragxHIlSySEJX6liG2qds9Irlii5p7sncOvmrVNzrrmOXiRrGycmuX2M2u4SptzFsdH
3NW+jfbfG3xrWXFPDsNeV6+eUV746QJHLzX3OIwcLDZKTCpQjArUk/2Sndy0OhV9j1egR/UbraZN
lRonA2dkb908d00AY57dkk5c836i/JrOsn/0XRNIrzxWpruvKi2cwBMNd4e0O+YqHmIbqIwOQ2eT
cM4IbQXytpx7pTPinYMTsZtxrmxbnAlj1BCuhT2ClZ+yFBupbxeSTtT3ytSPnRdDdUzPJGynOKgc
zQdX5kgeTIO59yhh/bQzXmTTYSSDv3RmJhgSFCbkQCwch4XX0dzgecoSqM1NYGdyR/QBbnIQ8ruk
jGg5UXY5oMtuEAGb7mAPE8aVp/B9wG2HDa53TKjtsW9Su8WN4Stjti2pYbl2VKxeoPk6LDQOLnDn
98qtj0ndHcqm3fdGGf57zaKu/k/JIkgQy8SqbTgWi80/ybvxZ7punUDCin4aBvIZFPgzmdbaJfFQ
dVlICDocmSkzZzKVtKHwEwP+DdOcUr9lNnpchG70TE0PwxNbeOMyZRJsu3ly5xX/PY6JzWIiNK5O
W6WiluUixSlNhHvuBN4qf1m45KNG35sSua969ibe2kcyW8c00DaShUmJAMDFsGHXw7bNXZ+NFLi2
rYkZ2N7gp/flgEelwnVapgwCiIhvGWIbyOXjXbFJVx1bv47WqmsAhzgJu0O0e7CI+2ZEgD0F8hA/
US5vy6S9udeaaZHBImsOwrCt5GoEazSq7sNQmofJ+HwsQhv32ahQZmoWIwZ4R9U+gTJn6ET7IIpn
Rq1U9g4fypoDjzRQdO1JBFEgl2HyWKop1C/GKHY9/LyBRgJXVvB0MZcnVKMnuTaS+UZ0eF9019Ff
WDz2R6tk+ev+KHRoV7ogFKbb6VsSpyzrMnfDpcXFu9LwlwjTu2AllQ8TAL0gOeU8xGKrdALYHTkn
vHfV7EcWuHb208RY5QLjM65Cmw7vSZ0mIgGkfwH0zdFwvLXhopthtk81EOSQENWANX1ow1pVWdmZ
infvI++usOGOj6XwDvi82J+yQRaHFrLoosm9C1ZUpV5zydpbxTBbBMSSgxUabn5AuKzbN8AXry4A
E8stg8eN/LAwgjzLjGzTJ/HB06z/xyWvOeqfVbqmrWuepqmqa5m6o2t/VOla1dBpgK4kbJRnX2bu
IUR3cbHXowFxH4mDQHgyK3QpAYyBHSJp7lAQGtbfgnawi+yDayzAJe6jgq28Pn2Mm1l1j+gBTk+5
15yzbpCXnnEHd1W36p9geeN1QT+j6tnO446IFXQgeIATrfAVpsEdyQO+NVf49NNzfy7G4RS38bGl
kZgA6lWVeZI4hGbDXD/HaMVRADCK7HYloqe+AUvsXoNj5p0UDsYIsng6r+oB0uspvmkuOwgjSETy
rsfzw3JfDaAG7UDXCd8OY2cbs/NVkpXVgCtyH7KqjgZeztY4a0p0XKlXe+Mu9bbHOudB+aCMKYW5
bTfmRpUsENCiYEJr6wgF57pOGBc54CZMqCGX/BjlaCSQMWkqdemQ+GaHIwmKJLZ1WzqXbnDO1ac2
JleX44Uh6aOolzc9iV6xVd69faN6t04BHaexDVccpM/FWax7FjBD2R0Le9w1FS6FwrjMb4VfL+VZ
dapLLH+frCU08vhm8hjNm30FSaqNlBdlho2n9Xdvc2+zhTbz8aTDTpSaUlcDNvnV0O56+RKLZD8K
I7DJRa4YRBLUYrBkYiocpVAOtTevMnkIbtSnQhGhTQXsU8m2//7ZrLnPZ+8frDeW6aroyU3bcf6X
CzUf4Z+19pJtcoLo5mtGyb842t6xfrRKHdbLk0AQLLzdWZEjhtcOzpgcq2g4LiMl137cJAaZBFlo
2x/ABWCgoLiW6t4hYDvSb8So7F232bfsCXoX1UQE1EIl2KPn2mZAUdPTIVIryBRyGj+zTDSSaByP
xiZD7JcptMKHbQocoHCIPQlsYuKeoKsVCu3M5kBgmNx6gY4VoeEpkkK3EWD01YV3TuFCCVinBQO2
TrLHDm5enw1Ca8b6iaAyCZ1wTnX8MyMNZDayi33FVd68ITfWKUhJcqVaVY4aNlYdGwDbyUFZiYXh
NOfq7LAMswj+JW3Z3Ef2FKaIKmVzXC66s5MgwwX79KL024KR2kMtmzsz3sar3+ZYhU4Ev4GokE49
jA3bSX+hTYaLvuBRzJo3U6Rv7uocN6qvQGKRUxr0hA96uUfuc3YtiuzCUuSck1dtl4zkgWNtR2gn
Y4u8QmBqLBFCiM73kNyPOpbDp2FD/2BssYpNk60V2XDwvwwVLAmTai9IfASn7CXA0FK54sUKU+ui
qojV6iHEnRiSUmoRLXPxEDl1QfFGT655BLeNHrMupKQmvbcaH41r8nNQxLV9rxRgznVzQTZ7zsqc
sI2XBy524sPURuz//SWsq3++hE1PM0zXtFXNcz1aZu+Pz1q7mDqj1FNzHU/JyYmwzgY5augLx/GH
eNqd2/qShebOPUWnkXiHgXgHa8jw+8uzvkdUzdxrgP33NG+j2IbJXg2XDxaOsbyakYteqx8By6w3
Ts8k6mjWDHrPLCv54ZTnU9UZePGqWwyOblgh79C8H5VlAmnEE9/XGIlSGmhGSSXSNSyJJu1LdEpZ
QNhElliqOJVZeenAJ6DDgoSSsW0xpoJQIdtv7k4CmYJVW148PXjb1JerGi57GGqJdrYbMH1xelmU
5JJs4v2oE2fJT5m5HMwkzO0GtFWjhVPH2hRZfbkOPSt+pJ396mT13bbGW0LMWabth2+JSuBHIoPM
6sL2Sy3S3Qzw0KpS8pHnoBzWTz86u6Ok/wETezsi7yxijTQcGNrazkPx62jpwZ3vXg1dKGuoKBDH
avPaQGieOB7mUAQ1Goun3ZmEKI3lnvbejMsjgtK5UkcZ8ppcWIw666OI5aF5mTMSMVQZfrKZMBgW
pbscATmxfqpB6gFIpqar/Z6mdkiTrcIIb6KiaKjImnWraH6NUbtHlSNO5o+UzPgGjMxGFTKYCpJz
ZwMQkxHEl+ptele44wWxDt0dUcUqfu5ksVCaQ4S/zkR1hFy/o6BrkHH9vshuN6xuBQjTGIioC+2P
J7/atvt27sM6cI6Vqx7+cY3/nz9YJPt/WCa/6gYaUpyIP/3r30/pV1f39S/xH8+X/feH/fFFf780
P6u76H7+FKfP5s8f+YcX8vn/9edvPsXnH/7FrxCjLLfhZ7e8/OyHQvyXmfP5kf+/v/mXn//4LK9L
8/Nvv33B1RHPzxandfXbv37r6f3UDPxL/20WfX7+f/3m+bPkdYdP+Zknvfj8ny/6+dmLv/3mOn81
VFNzbMNQLds2Vfu3v0w/n79j2n8Fyq5rjmm7uq05Go+Fqkal9LffLOuvpokpEzCwZ1qGplu//aWv
h+dvmepfLdu1TU/3NM/TKVx++69v/vrPY/OfP5f/3dnq6X98Ntme6zoIny3b0CFw4yZ8Ol//L2dr
Py95yQmDEhDi1RRYsePEcGlLGzoNuqtUnipNKlR8k+Op7Pw9oLdTYTbZhqdEJG9Tk2W5rxXjAvme
yA/IBtOk9C0b4NHu3rBiSA4qLe7KYNQV2f9sKsNASJzmvfezzrLFDdtMKbkVcjNesmvXK1gYeMYU
ngf8qbcA2QmvmX93HadLX1y1jTVfh46Au0RWBUoME9HgayrMaGT6x3IERMsUW7ckmsqScYQau6Fu
LtXwqBcpmOmmgkTrnPTZtlsJo1+Mr7jo2RSNRcRcONZdBvu5tGLjxn2g2AFfWw/RwIUz9zwe6YfY
7ZR6tfxIm0HA0a5zu2g3o2N28a9Sl23xlkFZApIbux4PBDVF8PDL0HK3xXEmhFy26gRXNVjkAER9
0NhIrrBXzu5n5OQI5w2ZzOOPBBEAH85csy8bw+6Ad6ie/qM30f6FRQwIZL1YY4XpShkGtUQEXk5V
y7CqMSaoJwS/Jaq+zkdUWV+zndo2e0JyC6od+ChBHlTEZPAQIY2O6LCrOWssv5kz9rrrSbRl/Vha
K7Py9Wh04OTbLrYvPHl/ph4v/O5l7ay9VKPhfpplVBr7pDQLCDC2iYWP3qFQk/4TeWrugpptCxKx
y7pX2ccUvSADkliRFIk+/+yYOG5rRdmBVNCiVyvDqPNMJbYyhsXD6NSw/uKKfGliKEv0mC33g0sw
hJ3KcdV6c6U+7MWUDtzJOUUH6RotyQXToJJJPJg9eey9ifppHynFJHRfpmPPezPlpa7+riCcMJ8c
dy++V4M56P2m0OK5XZfJHBd3yZLn7pgWdjpjVDVmurrSAi9z4tGwriDusaPSe9rDGf+T1W1Nmdjd
+2Rk5nLo6s6U99SMO+LlS6ERKx0vtVLjxcWtBzFLqjGqHw4WzQa+rntE8k7tqIovwyoUgxlg3rS3
pE+76J0/3KsC4ZYMUdfI91kQMZrxWlje2uChv636KLoUSllJ0jeKRYOII6SMEAoUymIhtp/Vuemu
NZgcxzeU0RteDTsuNQ+Jd+UyAC6Rs4GGUlrE+qem1iyUVbk6DQ7zUNQDLRwFM5PRDWxtCxxET2cV
oL82tU/DuVfpFTNZT20U2IR6UytEYdeuo8TtegJeo7p+axOYsE9Ts23DxGlrZih23KNN0lO7wGYJ
s42cEDPiU+2iZsjzqzbUDPfomUTGwVeXGDJWTp9O4hteMdMlk2FC/JLFOOIXcItmVaSMaCPPoJma
hbt1VBur/8pElZkdUWYwclSGOCl2jjQ960O2jdr4w4QlBZuwbWsaDDnLVd8Ic+miUzM3+fKqd7OK
H1q6o+Dby9AB76YYwjOBOL2MgOgvszhmVb40NydXl6dYuKr0ullFsk5NxgGlGW9YwDZEEI9OuXxv
3FE2m05rtApovV5pmLHkRD/Z9ghrvGWpL5PoCobwSmRZ7wQxcLx3XHU5zGMiu7eG0/0nd2eyIzeS
bdtfuT/AAmkkjeSU3kbfKBSSYkKopbHv269/i8p8qAjKbziqcnZzkEBCSJmb0dpz9llbzE9jzZUm
3xiGS15kRmaLKaGlDUlyM+fU9D425jiznwzexIUo8fSEsWuSQCyVs7Uekqz2YnN4KMqq0qH+01QE
VnbMAp0E0JxaD1ZaL/HjeVA/w1ARK5ozOkiUV1cwx5WdDMQUwy5BT4eTUw2C1+nmbGtUTZo2vhbJ
ivRladhc+DvltMTliziHzdjVfLNJqBCnlzES6nOvp3r5fcoqbFo0J3YJjBhaSth8ckUUQz8ExI8A
1ACP5AWTiVsGy1ybuup+SgPVVFcCJULe3IQ55yziV+SS7m1ZWbgdHIZaBTpQNBzYJRGWBEDrU1Qm
ct5Es1kBOhdxJp9z3STIXda6CfyOy3nxNbJmyXyfLYnZhFWl1I7VNrZ3P4uy0aCBE+JT0Z0ji3As
n4RAaXvZU7L2YstUIygV1E1CWL+1SIQczcjgSjh5cS4u6EuhvtT2oOar1EJFsBuzOq9e2qnuzCvH
EdFwg7EC+4jZhCCLxlJvTMxwG9xaI7LA4ScXKXZwm9ZO0j3npl5pW5vYMkB6l5tE44suCRDI1W6+
7OOZ6X3B6/t3uGlo9e1kWzla17AX/VUcx5y2fW9RNsC/XAftQBZYMNYdt++nu8nONbkF70Qorxhs
1H19NHXadZAG1MyAIspxaMt6EwpDXtfcCWwTl9Wo7znMkllaJf5WRTypx2CiTOWTR0jF2ALPGIbP
AYCp8Nqye6u7twqUVYCJiq6+zXKDgjY05c6veOBAzMh6mpQRk2sKPJhRpRFwJym6KHtwjTLKrqfQ
jHJYB+GYga5kA9rDhi2GZ6OXKqJwqhVtC4xUJzQfyKDrPlZJAOhIx1M+/SHCIJ1e7D6wk3uizkNO
XlLTsF0zpnnaavZQY41jVqX6KcwwTbeWl+reYiWh0nFfxoEAYMaaaDeZELH3y9Pb0nnIbSP17mzl
msVNW0I4Pzak9gsESJTVGHAOc2f8qYIQOdHkiQo8aKRVgMxCzdOaJwp3kLTp3KWolzCpg0R1wuui
0S5ynqfZDxXNbnJNtieuP6Uo/iEqB40qP0+jq1M6Zo+W1VBt7FTuhWkUyKCjDAkK2MBa4RsOeQWw
nZfrwDfykBOScFJdE4Ymeakee13TKT8SaRH/sPhAGJNbMtByjM2ynirkttTj4iksZxBtk5tF7S8p
50EvfyhSA4p0ZO+MnD+TGm493rlIDiYca7qNFg8BznRjhm27n/ZlkN0pDZOLreelxXho60ona5jH
DRm/EX+X4Vs7sk8+mJ1i0yLaTdaRIiytmRLs8irdOuCUx5YWDsE1tsiO+1xwtcrIiUUBxdu1Htfx
hyEfu3LDXdYpDgTra6PbyiFrsstGJztF1Y8Fa3QoBpTVhUor/dKLLXe4VKJHFU/lrz1RfZKMtrlz
rLjuvgwYqPRE7m1010NeZy5xHy/9JIkv4llXzkN+OaBZD/ftHKTZy5D1mv0preyqowaFnfW6Stu8
2CHuxlFm8sIR6zatKuMPUWlI40Yfisi5F3LIIQmmXpyBY/MojtkFFde4e0aN0F7W6PyfoL8nXBGl
Pnr9dZXHLiYuXeWhxgIx92jbvVaAag7n8snu0qx4HMeRu2kXjW7xos0iyz8NbNDRx1aOLlJUxFfN
MR8SauBgghXhdV2OTaBtJXsTVqPSnuu94+gNJiiW0zb0KW5/pkqHDqfyhhL9KvQAmLR6Flk3cVXo
w5dqwAB3XxPG664AAJAqBXNFiYA75/NwkbZJVyIodGIo9AZo1/aqjCyjJDYrYOZ29kwZLPXZQ0km
rOeO3XBR6q4UZekVYfAM05ad0wVN9VKiLhByE+PKURM3aLXmxc3NIL6PgmEoj9UMT4KTEQvkFNiM
F1m/GpMADdohr8Vrp1V55lLw6Ukt5pNQUP1oDYQawsNcQfO/nENl6S+BoRrjGv72aOl7ZxY2lqlO
4baU83kD0hyYb7pVjJvCJBn+HFI6nj6gRpXzFzJHeETJ3E16ol9tMUAV54YVXww9tEmfJ0XoXQsZ
Tf1H26hTDU8LiGbafZTHg7w3UmmoYz1UCz8nYAFT+zaS8a/Y/afvPJdUeVtTFgQRssO18FYkfRpS
vbnYZA0DOyj3obYYPwylVPpPhGXAKSxO2uLGZYfsvktzIsNZVZRbJr6TGxG+ByRukp9TBAko84eZ
d9tMnQqdO46zGWu+LRPKHTXsD6ePA5txRTW8AXbWcBwVfq4MSpMvLWcKcshSZdbfjfloeXgd8fkW
8qw1eZSdWCXE6NjJ6qemjqV7pREvXu4Og12hXHLiyrll55K8ESYhuCGmljOIqx7fQHGRNlQDfsf5
FZKsGXakbUKpQd5LI4/yYw0ZEAEyjccDks6qG4lWE2jCIGvupC6QF1hGFWwGmZoDt7Mygek5jQ2J
hhIj4fTWmcbRQ9UIoLLZNIlw9KdQhLlMfBMKWQz7fTQLrArLSa8P1H712ePUzx4G5a4OesMd0Piz
fep46YylTTawrHpl3XRJ0+nIZfkckHC5SiR7MB8AJO2Mp8B9zoNreBASBV7C9curyps+qTsMW6Mu
qV50BaPhzs7dcf6gxXVVfe1tWWF9VMRSXLsBeIetkTQaEdUkr5ttHyeVJjZkXttyjyEQ7P3SLhL3
Ia5bq9+U2UgDcwatydfayMVLopk97b6InR4WSSnMuyhWlDQNSDip9krjrrrMNMOS3GUWHHBrzwak
nzkTQFd43w/hrwaaCq4EWaYSHu9T2aBuGDow4UkyU5I+RSbRbmV6pfFTH+COfdBzF8I5yufJqQ9R
kqSq9TmXea9MyvAoU7ENO/01coZHuJSFQBKvM88ZvV3WBKW8FBxgmX5hiiiLKDFP6nhfct/Jfmpp
4vYXeYglMPCdltsSlpSq7JrrcKpa+eLIvABcjSgDE18u3mV2Kfopqj6pWgRoUIcJh3CseU2jgi6O
OLAKXqrUQamlDZnbY7ATmPpC85oMNB4RpVS1r6XjoKKbolFyMuFIAozdmm2lBlwPlOVeZxWn8LGG
4ptfa6FLOMu3m4lplOYV33bblm5LFlZy9m5ZUwQpfHPQnA6ys8pD1mFi9wTWAdYjQN307TAhd504
lYtym0geyd+VxY58GRRVZH3QZjuWt8rJ0/FnqGrd/jqaZT5f2HnYuJTyBmOHojcRkoeo1oTUA7Ol
Yxvpaxp76daawoVHlQ1NcUuyhQlpJr3CGyNDgMvpjQn2yGs4/ewKPhehDlN4GkXDdgJ2kdfTUpjV
CzvcBMXQYOgeS69/aVNFJaII2U73sxPnIcIfs7K2Yw2E8XGs+thBJKhSO9v0RVUVe/xZdOsrPKHh
cZSCq1EGVEt/msJZNz+U+ZQbaGkjhJpb0xLKfI4tYJBcT2xQ45gAjo2OsAvKufHNjmqYgLVMMZOa
IoIRj9LiOXvXaKIL4hvSNVO5jXUELpQUFgB7vCQqLvom9BzcGvosAVGSIaa054Wd3OdmnR2MOKKq
sh880QGP55iyv7ZZPy+U7KSP71o7FvM3SyTx+LEzNCvY5AVlzFeh6pB26EWcuPu6j/RwR9Ceh0mY
83Ta6Bq35ruMR20C5Nw1QwAFbU1de8fqpL65iAqdlBCxsAB0cFeiXey9kbjKJgCJ1wLNaHsYWrMZ
6tOvjpwuXu78DQQQwppYjJ/k/RC/SKfIqJLLgzkfHkAx1N6zblXKBQ8aIkq9zfTRTvYunj4VGhUX
euVlZlkT7Lox0jOUIcVsOxS0Fem4m+Ymqb8kURxQl1nGutYN+9hqYvObKINu3mWxw8IH0+2UYK4K
XtXUcqkaFHjaQNv/7mlz2dp+27h6nW/LArD91qHwHny7SkVt9j5HmQ2aMxd9S00+iBtKM/Kp94Yf
sxy0DgkKmsCLOCkzCr9CJSNKP/ICdxRGcWyogNYNEA+jbskUJLymURC4WZ5zzsfaRARwGcciy557
I7KxWXM1HI12oci9JkXBGM/tdFWEMkySqzkLc9V8aJwsLr7J2hrgPKdZq5JtUpNnQC5MKgmqUxwT
baEM3aKEeGaPyXejF3XykyFiXMCqiKzbBUEmWV2hc5gdzaH4WYR4EIZVX7Zg8LqiboLPIq3CWD5L
xzCkc8nNWrc8kKhTWIbfvSqXesNzNJktvrnd192DzOQYDjt89GRWftLlZHeLK4/WR+W+cmVhyB/W
2KvK3Q9jCzh+1FKbgISpN9FUHKSCKDRelmXgVeFGVTbCtTwIJiz4vDnDK9IXzCBKAmKV4RhYjLOi
/Fi1fehFu0E3G/kYBIGKqX42dddsLrzGscf71BTgR/yBv6nGtggsJIQVjf3q0fVawChoRCdtWxRm
lT/pLdvdUdYIoxw8JbXZe3oViP871v2a2rjEz19njnXbwbXXlETebVPaxlriUOJWHA7j4sm6Cw49
z9U9ys3MHx+NhzqEvkC+aJPvQH1sw09Ei4wf77dPYP/P5i3T1klgW3ibrjhomU0xDi+1GEQTdawD
YMEBxzMIYOPj+w2t1Ev002DDZUIL6biCi8bbEL4cSLzhnJNhEJDanxzTjPWNdF3kv++3s/zgV5n4
3+3gBuCSJjAsl0F92w7BfSXlECwFOPFww/M595db9r1bUUTlxdp4EYZ4h7zfqHuiUdsyBHkK6Zr6
WppVWiLDkaIHdzLYnCAjZ1a7kG7RJmSKA4HKwUhND+83eqqnZGoNz6JB6w+EXW87TqNauI2FQPYQ
9GNx0DuB1oC9KaCcJlIfiy6ont9v1SCr82aASRCbZIj5nDqD7YjVh6zdPsgy6ulhaLmUZG9wMjW3
47HcqVv89dTnGN/SfBOfGeH19Fm1ai5KoVcZoDEMQi0QtEq/dmXUQmc/I+JYDyctWNQZCeEyovRu
tRK0JuaNPNTQSsnIFjts28oPVQ/40NM9bdzW3RTAYu668uX9AT3RMwteK+Imb5GPuMt4v+qZbg1I
DIouBbI8hFfLV73sSU6dmSzrdb70DgkVC9DxTkyWbMSaCL5psifHX/4KUP78mDrbvjSKrKj9IDWC
M/Pk1HC6YhHFLBIunNredmsWXem15JP2EryV/dnjAo6fbmHW9t6xWC2bQCUomnmwlPfvD6ix4uDq
9JWN1NHROFi2Y6+/pFV53HszygUdpE/xhbkn87/1NhEcpUNzF26Lb+83uF79S3ssfDoqiWI6ctVV
QvDBmHRZsifSP8Jk1wanfyiCPBnuie0I72CoOkBYOkkMiTTe3NOn/+gHGKg1UIXSsG2blsXafDvW
WppxMo0c8BHnoB8TYzEblOd99atbcok9WXsu5u+3uZq2f7Xp0ppjuSSBzdU+W1UBpRWzM+wrO6Mg
LMuGi7ZW2ZlWVtP2dyvQOWlEGuRO15hO08mk6CMoxbpbA3ov2+FQJkh5cruiJiTUxZnTY/Upf7dn
2lJQvOVYOvPn7UjCUmsiUaEW6YniqrCFFtKIF4lewZtePOHch6R2z2w8p/roeJKV4gobavNqQxWi
SAeZUDdlGC3+Eb2TwyoI+REPWlYQm/caLuZn+mmslJVLRy3eilw+PN00WKZvO1qRK22Dpov3MBYv
upv2aPmuDwnr0BzfnyfLX/TqPF439PuHvNrexp5rNZyYdi+tz+Son/VAv8sBTXTO7KdR+BKl1aZI
hnP9E6eatcizMmegYlur/ul10hKJpH/DhvvnnqKPLeLEazyXd+Qkzuw4J76g5XmWayNTNbkArNdC
JrTRNft5H8RerpHcrmL00vHgPpF7d79mTYhx8fvDujqFDZvTV5icU7q3SA/XTU4jYHzlAq7IByqo
FSChUgAbjs6sv3PNLH/+6uvVxCWtbLLGvWn8GoyLwvxeeGeUZ6uD4o+eLIP7qolmpDZZILrYe6WM
P/NYheBKws7HCKc/hMvjoxBmt31/+M41uuwDrxrVddwWYgM3CNmQW1tgrgk6DJHI27glq5+71Yf3
G/xju1xuS8wPwUXbcVx3NR+VcvsoVxAZRCtv4ii/dpP8zLc63YQjPUF6mHv26ltFvNtct2nHfVx7
L8j5cKhqwKy+349TE2KJlgiUgqh7vNVUnxOe50XFhlyknxIysF37UBbNmZ6ca2S1C8embKdBWxqp
jIOaoZ+7u8A9M+/ONbL8+aspMLWIAUKDL9J7HqihWXyqWMdQd4K794fs5HdxDMuUZAPZaVenM4l2
is5ixPuhFNWFUGlypzVi/E/32d/X8X+3sprRVuwkbljj7IlSEFcIDk0UvrN7bySQ/Ojm+Ilnr7rT
jYSCqaRpLv5ZJ1fzuwQql0fIg/aaRwgrNIjkNXjE/pNGDH110SqyuaLojNM5E7aHidZgXTaSFO/7
rZyaGA61NNwc0be5xup7paMtw9IzYQJF/QPSpV1nJBdpZt7+s2ZWH6xABaSGZQeHRzL4sa7fRjqk
GUQXzT/s0OrbTGWZh3Eq572JcYsp7iLYqpX75f3uLD/3zTnP/Hs1amL1QLMLA0cBEsR7TGg38/gc
SKTKxW2Zfxjj+xnm//vN/XHkrppbTQV3HKeYx/+IIqfltd23V3nULhXfnd+E7vX7jZ06LV73bbUf
mbjHOlqR6NTLEMNzmoUxA98TJ4nnPgH0OA2H9xs817vV3qRRrziilaBWQe8AbOEU6YRPOZnA1nW2
7zd1YneSJjlqoUuDGML68UJ8ucCxV5/2TR0UmDvW6bHR0/pMKydGUHJbIcxmGTxB9VWHHCepRd2P
iArNBhDwZMD8Qr17SyH/sIk7PCBM1/n0fs/+vOMukRjH4EUvsXCGYf92h29aDweEoJ/2VVBh8PgS
kkuwMZSHXj2YYM778dIW1BjkZ+bmiSGlXZeqJU5K21h3dkyqLC6NDNKF+blXdzjFnWngxGi+aWB1
ZSq1wGo6c5iIpVlHQ2GvnnsQzGCWYL7hPr8/jCe2Q4eAj2MgC15kvqsTvxVd6MY6vYFn2WIml9iP
JLn+2qL+lkbf/7VRrLTYq//8PyrNlozn/67MhvQb5dH3r/n/PP4su29p9P21rHv5f/8SaGvS/Zcp
LMP+XQmHrnqJI/+l0NYc8S/dIMkpPYcJTYSVP/pbom14//JMRGye7iA15l3LX/i3RNtw/sU65NWJ
3NtDxO2J/0SibbzdsYgDCIPXpCDLZhETMNdRLISc2qTHAqdo1VKZNLdyMzSZyDZDoBu4CYu2/Fro
c/Ql6wDq7eopGG89Em77FDo7IsiF5AzwkyBKjTWW5rsFEriNFBQqvRrfvyfa64D723Pqrx9KkMZe
fD94Pq03hZbEhezcpNx5ChKm7QfF9zYyN1nufiGAfQMY+tv7Db5drH80+LvG8dU9U3MiJT00G2R7
r6ziVzYeemr+YDnY7c37Lf1eiv8+g/9uihgQL0I6Ri/fbnhVV0QS/WC5s0mUXITH5lB/a/1uK/Yx
xfDi+J+97f9/e2jzlyiCY68/eh8aUaNXZbnjbnvM9y1AQnUkDHbm2vd2B/q7mSXibNm2zRRbdUvK
tESbEpU7R9ZHb8oeYZ8epC3OPG2W4+Dt6AmTCJ7JStJNW6xvl4nJTR28RbWzjRnsCwItTBOShREU
z9tcTZsShkIXyzOb+Yml87Zd8farTZqJDhmiL553O/xF92hFH6b4qve/k3JCx7NRD+Cgo/25k//P
YbVIw1C+ATDXJFi6jMeriYl2xMJi0qxgUGjtFUtm/qwjTPhUm2b+88zM/HPVWVzJSS8tB7HhrUOy
FbLoSEQCe7cdKHC07b7m19fWxjy2R+MQ38675h5Yy2V4Fx/ONL3cBN9+VotvukQpdUTSvI3fdtMb
M1HwwZuddXA+W7vxCOr3QBnxRtsGZz7l24N/maiUz7H9cUouW7W1upRWoTvz7u7AIur5VpbTS6qi
M1fREwP5ponVZCmSoCBjR4VxXzkJEHP9k+OhK+9V/5yr4BmVgwkTzv1xZhCXQ341iFJ4QuAxRwLi
j5C6mJN2xOjgt3XKvXld3o1Xalt9nzc2tHk/VP65yfk7P7BukRobdmlyIxT+rMayoaAWyTLaLOuA
P7Llz0d3G90gTDwkG+D/8IJBlM2bmlK26C4urmE1dn9dSt6Ui70+Kn5HTFa/weGQXPKVrvnn3TjW
zFhpM87k5NEf3BuqDi9xmQO6t0fD5V40X7yd84Il43Vyj7hoiw30htfiMb8Jdu+P/4ml+uaHrL66
a1qUnJAk2nlJtw2HOy5k+GCfu1aea2WZBK82BBymoaEt3cXH794aa0kwBD12OkdnBvbElseCdLgz
EPHmybHOIVJdRVk/wrWdY/jDztwKjNV+Uph4kTzBJeU66w8fkv1w5ZxZPX/eUpaNgCnFdsdJstyv
Xvewnqaax1oLy10/AKet2i/QrbrmP3rZ/94GAHQQW2elnsgG17r0tCof8AxCou4Ncj+Q3aso8X1/
UpwcxSXk7HDvY3Ndb+CuOdrKSSZmRbsJXsJHXDUuq4/BtmIEkZNcGhsC+jhEH8+JFk5NlFcNr2P6
6KpVoIUj1b6Lo3wPtAOaJ8nEM/1bZvV6+f0u+iPJxEG1jnF3AWKealI9y2/cUs3+LbjwNsWFucFq
cPTP3TJObN6OtD3yeHzBxUTz7dwI9TyoR2SxOx0MJUU9lP+ezUqcmn+v21itY8uyyxIZ09Kj4tm6
bC/Ma0BX5CZH+JIO1XObcjMcz+XOT5wZyBIcYbkAZCxqNd/2rKuazmq9AsfKBofm8J5KML8aIHVb
1p4Ymq/9XWj7v2+cp8bSsYXNts15/8dxL8bZKbRlZsbXxPX9G5DmYoNP0J4NM954m5JifSBI7Qbr
C18e29tsC38FF8KvZ6bQ2zTXX0vx9Q9ZhubVluZNPD+0jB9iHdqLdBvvYd9ciC3ctzPPipWO5++W
lmnDS4owr7uaPmS367AprW6XX0eNj0SsvM928Ta4hyqEJ5HPvNq6xwgjs2/afXe0t+/39NSSdF41
v5pZBcEVVPL4qieZ9Guj39aB68ezfuaGc+KJsaQv/t3N1RkRJkweL8NBa1mTIV7nro/TKHhyXF8g
LR7Vz3Oz1zg5mV41ufz5q28YkoSQcUGT6rrdgrpnyWSWD8zCp6TzOFt+uD138p9tc7VkKGbSVBks
w0np3hb86K7ZJGjQtq0vfbDx48v52+O5T7hsHq/6aYVG0nO3xG8Bn9l5mn0Nh9l8fHh/opwaTZeK
TxLNxLf/UA15FGB2je7ACcMAJ1BfGzM4d7qfa2K16Dqqresa+TaXfWAYW7URP3v7YDxafnPR3XkF
5ki+u3u/Wycn5ut+ra75QsN4UmuZJfFFtJyED9GLt7MP4zOAzcUWtTv+swbdVcBbmn3Tt84ykFxh
jOte+cHFTB+rC/2pZhcPzynbxKnz8FUX11sMcmcv7TTGNb6If8CKPU63y4Ymr6vP7h22freX8VH4
QPQOzad4gwXOmTE+dY68bn+1x0SRrU8adZTwjwxUuYhhtZvZlXdueePMxiHtrTMz6dSKeN3garPR
wwbOuuSbGu0lmpqNFX6tsFB6/0Oea2S1vVA+j/XnRCMZdnPgWVuMBaL60/uNrDRJfx0Pr7uy/IpX
ixu4qQmKhLELXjDZ6p+Mo7fDnqO9bpgsxYdzs/PkEpSc+ChbDagNq5Gj0D1KWtzqsarnM3maP6bl
fzNur5pYjVvQCbNWlcctVz5WwWMZ3ahzuoqV1vDvUXvVxmrU0t7oNBOALI6d2ncNQNyTtUHhvNM2
mD9vvV89JPTDuWl+6unpuK9aXW3EMLWpL9BoVRwAM1GXciF29Z2NNy0qkuhnTcRCIzJTfWiehh/1
Y7I/F7NY9qr1xff1D1gFvJSNTm4q+XpOMO+syjwMvXfj4uubu/2+cH/0yiO56535oOfmzGrbBi9b
F3Km1QiGxjx3vrTOXJLOtbDaoyFwVpnqGFgVf6VYFbuz9p/1YZ2FbFJq+s2APgQ69Vc2tHXt+f2V
fHK74FWHH6BlETpb3fMKyn9mCpfYk7SEyOBd4vwo5Rk90bk2Vhut3qWVmzi0Eeg3IEtATVAylH1+
vyMn7zgIUYirEmLhLbyaZQW2KkZrhj3H9ACqEdsVwjg7CwAoJlM7tfPuizNn5vI3/jGvX7W4mmHK
ru1SjjzoXFX7qm/8CKMliqI0l/j7mbl2rq3VXKOgVIww+vpdKa6pSC0sUKIasSIdvqfjnrsWn3rY
vRpLuboMBGGcaVVAzzrKcu4Vm5TaOrfttC0o7rnrtiZvHVIilbEZ4//mkPz3oK4TuDIyEEfbfMaU
0uUKV7cLDUTgmbmynBerL8cb3HHMJWiCm/pq1mvg8yiEsPH5uwkOw4FSym29mzd4YRP3Sjfn3uLG
8ve9195qBcxRY86Bor3pEhjVHvDcwbzkbuNr23Pvi9/BpvfaWp2VnoKuE7W0NUCZPXKX25Ybb6sd
DcCl4xFABC831IOHnJ+RbMwHXjo77ERi5O72Jt4Ft//NbHoz2ss++uqyQFWdMTsGv0hrN9aDwOtk
ly+n3g55qHkDvHEZ+eaDdq8+vv+dT0zjRYUqbCizsJbWxRNNZikZ1ggp4ia+tXoX15cK0/Dga+md
S5KfurC/aWvVSSz37KzsVMuwu4fs0Us4XDnXd+IDdlPRZySviX5mGp/YV980ufz5q3G1iyiB906T
QZXA3ntwKLg0x/5MK2d7tro/4CiaVKKlmX6fX5T35pYH6w0GaRfDxfxxujoXKj8RB6T2hIgD/5Do
EPpqsXRwk+eQIqJlJB8CDMP8CEhdf+ntpN9c17DhWhwCMId6f7L8eac1SQjYRDmpXdLJ76wOEKet
KpGl9UCOqi9scrh5+a2ZI5hSmVPt3D60b1HpDLjXNLGCCCrqbWBHAUShBg2X4WnqzC/6Y/ryg0iA
E5qUywt3vRVOw+hOIh2G3Tx4KHSw7SKMNyI97p/PdP2P/XDV0mrIcdDshJbBb08bHTou0FaoGxoG
uX0z8t/lF6hO28oERdX2j7IYvg54weh6vn//d/xxyLFIJZIaw/E4tP5QuPStK5VZ9ITQ5wkbaCUP
3EpuQmuGZF3d4Al8ZoD/vDMgQmB0DSFdTxLAX62gLLMmbRrVMtUGGIzJrrnpPzHXNt6h2Nc30V11
Jin75xNg1eJqMbH56Mhmf7eob+Zt41cfm8SH9EzMNPCnDzVOKGejCRTerQ8gmiVmagmIc+6Spni7
VXRmnRtTmw6YdeIqy2bR6TQT1Po3KDNztk8ccrJp6YqtZ1Lr70eIwl7yIqTM2RzGOzeFWYlLIjaM
gz267abX7RKprK7wQGgqkLuhpeFi3FPif2lIaAt714mMvRnbMt+gGei+iKYGjTn1fdRtu8Fxvqgs
z44ttZmfHc2aPuZqwNFrqIH44KjVkBkLtPZ5pJT90kuMfhcHarhrqgg3Msv2LsgS4qjpJWNik9Yx
QWM0OMg0hmFvvGqsngCkpX4dmO5jOoSYRKCeN78g6RgUjJcpGsDj1R0IpCl1f+TTVB2o+Z7HXZ6i
bvdTbyn8JsSsfDNIIwtmA67GczYN156jeuuytwdKhYcspfx5apTC6jEx6sX3LHdvWkFdeAoN9xK8
VTTuQDVEX60ig4ErE1fcjBAmfqFQwnq7FeUl2q1on1GDCiFBU4JvYVnJLo+8uvVdowk12MrCuFUw
5gDpg8CBFxGF3Rbgv/dVaxtqW6G1QSzB30ugUumMb0TIFYe9ZYFJ7sizgXXyMEPl939Igj5zDrE5
UlHYi3if07UrBtFp/X7sQ2jYzoy3g2sNcbDJuB2kEqt2LX/Ex1t81+Ic97ouhKiBOULoe6X1TbYe
DmCotXSnfWqpX43y8j7W7BEfY8seriezK78lTtbqO6kpVW+HKhSPuQejXSsA/Utn6Yyom6Nru95S
nu9dOaI1H6q8E4tvzCxv9RAUlJ/MRv88FVMjt0Muc1J5Q3vj5LX6GHuJ3Kh5CrrNbEe63A1U8OPl
yg8ItlYiAxt/N8OKUXsFzdEG+ZIdFX6Zv9TUxIcqT2aq6W0PVg+lzzzP29TqbqJageXpExfjqkkf
xLYaJvdGm/Xpo4ZLBqbChEBCgKRp0G9h1ZjZpQb56nEAinDV1FpZYa5kDtdwYNVjiEJ/a/bSBQA8
RB/jBjZDaljzbQTd5wZDG733a6hry8hy1FYuzHnlDUPrq1Lp29SKtF3Q92DJGhl8Aa80YqE3gR81
WrLJyaiVpR/1tczBx+WqxPuvrb8qQAPcMQGnPvb10Az+HJhjtQUrAYVMGIFzlVMDemiDIrlKsbz+
YLmzgVWtwW0lHfSi8CNYyLUax3Yj7FJ/URMo+xEGylHrq+wC6REeB44iKFNTLY1jSB3f9HM1bew4
1F4qp6nbnZzKYSvnIcWxVNpArVuMkvRiGg8NVIj9HE6q3WCDB5l2Krmswjd7AREc4A+YezdgINQE
GN2E7oaY76IoDOennmmR2KSzi5VcDeZytzCHgL8GznPPOXoNzrLASiTHFD5v8mg+iM4kJWOXxbG0
4+nZGoJkF+t2g+Nerm4qaacfdNfIXlpUHdeBXrPGsPLWjumEwWMf45+O5sX7HAUYNKVGEd2PRTSC
Aw9T/NIpit/J0oZql6Tuk8oThF6dYfhdNhqgHfTC2ICY6h4YjH6mOr4F0tPDPDJ2Zk/puG8Xsv8e
cvyqHXy4Msc/pFNPbaa4OOptEt2DiOyOZeHiuRla6iMcqfDQ1ApP36DV0g9Yxro+gCKyMuOYezj8
NqXahRjofRbDgDWiy7qzN0mi6uoQzlb2sc9tp94Yet01G62K6us+BC66Vx0i54A9Zz9LvdCp/LOC
r7abx4+zMX9vLaqdA8f7oGIysqaLmZKGi1LAoeOjxsGqZ8QrNS/Mi9KC3yE0t3iAo6euavwUceJJ
8ENih9kUYfuxHvpPaW8avqTQ/9Yzgnj0nZYrHhAin/3iO7UsT5XsP1vuWL6w0T0t4+NXwgOR2d+4
PcxlCugxNK6MpSMWh0CFQX1Tj/AY/x97Z7IcN7Jl23+pceEa+mZYQPQRJIOd2ExgFFNC3zjggAP4
+lqR9z57EqUS7da4LGeZKSECAbgfP2fvvYD+jG6Ngzdt5M3cXLiUJvkH2Pm+pUQ8anbDhYk1DosG
fmZnVGAbqhjCDrkOBO9QRaOjJ26EpFSCBSXsRY2FtPEhxQW+JldMA4jYbLzhWI7yqr8EZlS6D3s5
Ue0W+2sewTg8dkGa8cd7fasJ+IgZGkLwDCX5p0XnrqYl+8K82y7JUoIAMqLvuxkXCHGacGpwO5cK
FClsfw5ilwDAVC7ndFTdq50bF2utdL/3QhL4Y3nMQBUrNr/YN88yyKxzNKivvvo25z2rGgFa5HEy
PYtdSwubTpGdysUjp4bX0HggtWSWB5FdT/OJJEAdslv2UlZGvDKInI9GAhB6nq4WTKmZHrxSVKsq
HV+rS9KDH1SHYrp0snvjjJbDQtAdiLdOI5KBbEjIocNQa8BHsvvSAaabWLV/3et4rjQbduq86GCl
6gUkkvBSwp003b4rZ82Hw1SNZ73lWDr0o7ECWPbuJb4Zqs6UIDRcIyJ/FpHVaHInxXQmUOdZtJ5/
A7623PG8uLekbBg7wovyqNB7CleSS26pvcijEyXB6bUyoKhIs46aOLEiu9PiFVtwHukzLZXAr+Vt
KYL45LbFwHCgaM55YhYRsZji1rJH70BgHqTm8sJhGYdvkHiKu0aXMAL8ILLSJzFoGxLqg+7estPn
yrHSN2fQ9WPhDIIAlHQ1Z7Bs6TlrL1qdFlstJ38cqILY9WBKHsy5omtJJKd9C+6euNCh906xFVco
+Nz4e5vPLu2mBlJGNGXgZMGX5zP3KaN0H7JiZRoQXzB9TJDqWIAZkLeuWhEY2kZJNVDQFLJa14UJ
Uc71gsMgVbx3tAWU0ey23SW8pjKjZHbje7lIcuyoKPe9Cx5w0YimIEODZWeOPRCXsl05gS0gqHQa
SU4+Zl0xultrSSQ0HA/4ou5mx2CI241lNQ3oMJbuapnnCyBPHEEDuBuDDLo1LRlGvYt8dOvhKr58
nrm5BpSxvPawgdex14OQ9tIg9DLHWpFw0Z4sj0gQNZk9TxYaUcPkv7reLFfiwmFbBvSwvt0N1wnR
2gQHNjFJVZhTzIq+94IplYSeVdDqzEQ126ETLWxalLXcEQhKPkUrM844ATSe1PHOsT6aa93EfTQE
prYKSMZd2UgowRwhE9a9hvyHKQUhbbUy7MEaRHPSOXtVgT01lEXYld8LGEJlozdrN8uWdTYEUASV
n+TWRjNkQfXLtrkZJj84TRb5i5eKzclJ9nWtx8z0koPpETYK1xn4opQ5ZTnZSUU0eDPJIPoIC3kp
Jn2dGHO702ihPXqUvt8H+CxRT46NOBZjxmvtZOLrwC/wxlaQ8r/TDQNR26mrbu6NxwSswB5WmyIo
v1LufZeMBBl6Wed+IYyUfBndmrQIWdUE5S8nuaUphves5Kua0uhXi2/Irz1110qUfr/Shc5tspVx
lbp59dCmMcnUhWdWr10g4nuvaIbnzBoKb5XzCeYQxYf2SPIbCaDEjgrIRgk/Z+GNwJ8IvQLWrpZV
ZgXevdMV4sFvDLB5bNrZTthlCpNGDMAkNFXfE02yQLK86Ch3/wkUiG8gNWutMnXrp/VO99W6EuQa
pxOYjz8fY3+ZC6AqJP4DfYqOePkXIdOUFoF1iXVec5aNEtMMoW79+Qq/yjPoXFqUHJSklKWmdznQ
/9D60aVoRRrPam3eKkBw5EeXYf2w0JpJN15kB2/WbWtErK7rfm8eWceXlz9/gt98x58+wId2V4v2
vU6mRa11QqnM+7IuP2k7/aYX8NMFPpxYp6Ky4rrkAn2ak65zidUW+ZvMCPduLMkU3BWfqOl+1wD6
6ZIfzuZtrnjBfG5qry74HDdi1eFgXlIZ0O/+XCHxa2ftw6/4oePUCFZ0qXHBaTOtaradr+kN4ZJr
BFtTVL9+Hjvy6Vf8MLLwO6tPG48rypX3Tjb3juVjk95ZtL15yVd/fkZ+9xOSc3DRu15iFYwPX68t
p8bJagPDOqVTpAEGJz43TlfU/WuDoNuW7eiTp+a3L8aP1/zwBclslZBqueZCAb6u7oit2YIrEtuL
1qWn7IrIWZoiI2o22t56Sbd//srmZ9/5w5wGvonV+pfvrG/t7aXDYz6admh9LYvIqUICsFeM5CN5
1Wze/jlxqFbMALbpq/aQ1OG/reC+DDhMupk810zyPrY0i9ERS5HwaWov+Ys8rq2Snw2mLu/hT+OG
D5f4cMPhfwLeCHS1BjYb1tZZ84hNmx8+ua2/W26IsSDUCc8dkrSPjxJp0LboL1/kJNHZV1CnShmB
tDnrL1MEznLYWNfOlrUfe4F1np8Afdmr9Gr4ZGn/zSvrcZqgjUSyDZrbv5+/HxZeAsOqJIV5zSSn
27vfLrP7bF9fD3+rpTm6JZ880Obl/v18f3+64McRMJLtuNEmLpju8wcFmIamYZTfV5GNE8beoOuM
5teMj/EuuAsvamOsq41Gv+zKCu2t/9nGc+kE//Jx+AFc0qhsurUfnu/FF85kzqXxt0zost9UV+w3
oUkQRbJpPuuW/u5qyPMdZjcXD9BHEWuedEZNgqjBTDcggoLO3GUQGcX38bvzCCX4s1/3N9czLrYK
hsjuxd354duVpVOkMDKMtXdTPlgrgUKuO+r7i3Glfk0/8Tf9+uawMBKaayIYp2X5cfRO0KFFpFBp
rSW0V8c+9Ytce8TX/vnV+U3H2XOZIdBYx0TlAE/4uVQgzRBYg11ZvDrAE/be1+oboY7m3uJtgYdz
Qwhl/s28++SqvzaccYxCXwEu6aGJ/2hyEk6C+CKmoL7IyczIWlHR7Zytu+HAvPvztX5zH4ns4U6a
iPB9kmB+/oJpOtlZEw82boL0vscCm6Xqy1xWnzz6v67sjAjQ8GC+tYhh+vjka22VggnO+EY9+Lvu
gfB4WnHhlN669Sff6NfVjktdPMw8+NACP46n7TLPqVMre23L6kRGxSOxb5+p0X+RElsBoxYeQB+w
DRlhHyrIdFapFuQSwLu8y/DSZa+keUa28RQvD8VirZRxh9Pxf3EP/b8906j8f527l0nAuTSxuOjw
1i4pM7ZgXTR+2FLVzZ9Z+H93Fy+xB/bfSSW0jX9+LoLCRNFYg7Bv0Q8D2Fkvrrb/dx89DGcuon4v
wHWKPfvnSwxDOo0MM+y1T8q2biVRoqerpXv981V+80U8IgAJ/rECfrSPq6CW66bf11wlwGfeoHy7
SO7/fIlLafvzss6SR9oGq/plIvbxdY0LKN2xHtjrMXgvFZP6emHOYp5w2X9ypd99GQZ8OEo8DL64
eH++ZcxlemL5Y3ttJPqGUM43j7iv8M/f5tcV4eKuJAbqsk3xzn6QdwyyqowFfee6A6s0iLcS4ljr
z/9cWf/P5P0f3M//2eP9X8u37utblr/VP3q7+SP/tHY7+j9w0Pr4d4gq8C9xef/P2W3b/2DDowjF
v3hJDrL4Wf5l7LaNf6Bk0AmUCRB4smFQBf3L2G3hFMeC4PAPYoCL6fvfMnb/vIqT1HDJtCMZkUed
ka/zN/nyh/qNsFlTDGNsrs3cf6E76960qqijy+ybUPXtkNQ72hFR7hAmvNgJ8eFDsQrG4SnBZB2a
QfLUZm0euRdmESMN88sPt/L8zzfuR4/eZU36/+/hvz4e3XJyFixCQz8emegFiYGsZk5mxIxIsv1v
J1Vez6qNI/LBt6bZH+aLiLIks+PPV/55BeDKvI5UtNzmgDGb9VH/bU52zEhXk2u9+e5Pejg0tyql
3Jq8zZ8vhPLm5zWAa/kGPDUs/BxJHBbmDytzOWTSNwRsT7uhjxYZ/lQ8S0vOadRJoKMwFIbDNInu
JJQnngjDducwzpy2DMJF2e6bX1mjWLX9ADKwSyzmjGMHdaypNqIERmDI5OuY6EOkgkQ/NHqpHekU
BlfOEFQ7vTW9eT+TSXAr9ZrA3HGEEgsI9z5mIHS0O3eZo9pI9TdAYgTYNGahjGiZc3uTMcOLADHN
R+qNZVdJ5T4Oqum/V16l30ML6ohMtPyULVUnIW6c6I4SX2jn340smV9Hp8u+KsaMy8bW7OlI3rtT
bWA5Gquqb2wGA77b11E9tfN3JQu5TsrZXdvZYqThEnhil2ZZcKvHsoewzNQBs8rkPPnL4m6HmI1c
Lsb0riW9iga7dRnOFpdJnNJLc6s69BpGvrSCjmbe9OQ+ZzSou0uaiG8LwrjLejr4C1OhYU7LTWcs
8LkqzV5VmT5KAJaLtq4S2Ou1SN1nQoB9rOMBeDLSB7PQt4ZkPxpkicIZYBaYWf5NDLx27eoLgGdO
kKcp1xQDM9KZ3X6ywXpMKJ2n/BtaUJ94fqOE053rSjyVdsGcNmc39FH+kVG9tv24fk28vn3q/Lz4
y4A18LKMnntwnF5t3GUgWBjtdp6FhHsQRg1xod17VRJspHD1U58WBzeTQ+gTQJdtTM20h3AwDYbp
9VivpSuIXBK2I08wasad5zX+3iZ95HkAZf9gONVqXtqXCeYbQ3JyyBvXCc5dUsHezsfgfjHy58WC
TKnyajuQwnxLxmzMuShJi5duGvQp9Avln8UwMElAMEQasgmA4UXa+mHqFBBfZQ/Agox5LeIa3BLD
N/zkPsSbmDVnpXcJseyBfd3oZhn5ZvxcTTOnrQDXgrlkRy+fnrK8el5M1KEDM6gtbAL7xVZ9dzT9
iiR90fdRp6QBiwp0ArLIldSV3Ff68NQ53cFv2qumm0EntU+TnRwTEajTkruAF2Jn4tnk3gEDG2ET
QFxCC2F3eZS4RhtxOvO3akq8o0fGI5OPhsmJ/31hBHHQ52FfLHLri6C6jGbh2HRNVAMLWTsq3gbL
gOZQ4OdcVGyu4qEMYI/p2XXr00mnYuvXLJAgdzQkKmOVbKtkpMO+YFhOUwu4ctszN7Cs5bs2WPkX
w4cHkcXNLeyv+9xsrybN2E9+ui31DGMVE3z812ui/LeFWcaMdsqbzijuWPsXHphBXwmGQI2AwoKk
g+EMcCNjyFYeQ+u0t5/7gbwzw2seKukw6xWvw8QIsHe8p9oJDsz6qS+KPBITlOkMhByj7CSP+oxQ
dMfUjFuipLbuCFFl5nGAPrSfnPYkl/rZFW281cmCsOtxpWzgBkt3TFu5Qa4NZcZ9GrTgifDO44yQ
oTOybMt5zt2hCw9OeizwqhO+Fw26L0/jHD8mQ/4I+Gvj1sYqbd21w4NxVHXPcu4lJ7dA6xBn1p6T
fX49FbyRHmMAoyRUOpuQ9qLIe4rN4IHIhDYc2OGsFk5ZB3bjwqCJcn241aR53zb5Zu5ld6eRXB1a
wXxKC8view0wyKYewC3cna4IvnfZcstdA5c33/sOGhXRlK99z3KT0gkbjXWssLw7+lOD4iJa5N/g
a3RQxfJl1IxTXxSnSTYnL8h5bq25i8g46sOg7L9gz12Vo36EkASmxXdPXjYf3MnCzeYPW/CLa9u1
r6ayOUu/vWbUv3NqNziMYEw6ASyvcKbXJVj25FHDXSmK+zjOV4q5ROh1zlXNqDGY07cYWljkl97B
lgwU3HGOINesnC5Yp8zwe6t8SAr/wGz2OrFH8DvepsnM49jZ8LyEfnaVKjaXKP2hz/Mjo3MIICBt
1QToMauugrRiYIGsr+WN4+6Jkrmx5hHQ3N5Du7uTdnetbOdKSLVxBu/oDBLgbi+6TaaC6Von9HQd
Q9Ekfh99QhtsJyr2UFRDEi6orkCNWasgTb8BxcuBK8Sor8gQ568skC4ZlbUPZP9u2Z2xD+xMRgT1
byzyWT2YTL5dbKQs56NbJ4h0+8Wy/+IOfbGCpA0d6OX06q6czP3uif7ZmrWbyTSIoMFH/SJQGBwS
1TDoLtrRP0x9/60Cbg7uwQsXw97p0r1DaXBVZ/6pSOpNP8trfV6eUrO011WDX7+yZt66KQLtGqbg
pr5OheesQe/ts8nYFn25HZz+oCsfLr2IjNkmO8HIXnO/tU6MNL9mQ/c6gQLAPFqzSBLpcvTZpiIE
nksEEwaVlChSdFg2FE6RFWHPmApeXX2se8UYUQPZbCTzdTLYVz3+PupV1AbFemiRlowMirXEAfst
xF8dIaKFPT4x7QRiVtoX0eKsQitLG0a/07M7OEcqGgMARcDcUbkmpmVtrY9dyXOvPQyOl4UNrNuQ
niNh+YW5M/X4vrcvc9rcdk7eMD6MhVSnxrAJzxeLfZ1bcxz1spnXvo3vgKHnITHTbrsUWJCdqioi
czIRRjBxVCMXRBKxRIRpzOvOjpmodcaVLHrClZdcb8A1NsmK4Tjj/VSc40kUd+BVi0MGeSbOYXzW
UwD2CWrYfeUI2EHGcJ5nMFwMOJGzVa+jqZ51U1XPpTEPb2bbuacCzs5VrQVt2KtKO1fK39SdG5/N
YEi+gBF5EZm1TlXDWHm4SUZ1zCtkeVrpnW3I8KhtCVMZ+nvTKrcdcDB0X/BdwmkW1o3kw91VXep9
z/yyXoEdLDde3bIzxOWxMPhXA+SXm7Sv43d7YvS2ZIK0Qw0qInuvln6f5CTzsBsDKNdVOn+rqgB1
mqxUtxuybJ7WYJi7KkLCYoMcyZPK3Q3wiV4YMBvBsY+Txd0XfmH6u0usenHKQZPCehRLap4XHUTH
+5QkTlKswIMMPrtNYLy4OWUDFVp8zRTSj8D5mfuAyX+2xz8fN0d9gjkRTloz3tfdUDqrduhAOdRZ
lnxpa8NXkYku8Kacq8Z74ifqX8ZkAnTjLRZyr0w4p8aLp3teIpOi0yPxTvQMHsrJfoePWG5qzOsH
Enib49i2PEYNYcUxT3Of7FVvW2c2dO00toX/KPLMvwMUa5+XPOvIfFEz0oJ+7L+6WoZna4ybF7MF
l7dkjrr2PF7y6kK0rBdRbcZOLDezSGYjnCufhWImJu9+9jNY917enyWk4JXKy8BeLeCQDvCkjPtE
R+BJ1n+2saZJfXeWRsMaFl8WdOux4j4kN4gBq3MpWnUwFx4WPcnHmxmaBf4JZh43omPr1ztk4p3M
/Y3KjAGGo24zbXFt70U1fvneVpUIO12pnbRi7A+sZRsgf2C4Fs4UsyaM5wK5ix5duCJ5WI2uPDpt
NlmRVvTxpmsFMrd+WG7BwgbRkpvaUZvz4qrvreE4oLu/D2IoqiGYj0sIoD15YWUm9KtBjLYrvwYa
Iqi7H1VvLPdVmTY8kk0GHgmJ2m0/98GXui7KlRUn8VHUWbqsGtPWIkDB1h6FcnsqEVuzPmTAqi7Y
p/EEaBTXOD9c8EVOaX1G4dWdF7h3WIMND2imughuQZI6o0XJ5phzSCAUW3EzmAeB619FQGyDBx/d
6nEePf3QZqVxEHai+Vt+GAhGBuinFXtKhhHe14pjXXgtbqPW986u3kFcnPX4WzzI4E5L1PJCRU3h
tih/FUA9Y72vmr2Xzwb1e26vTCQwkdtYbiR75Krox0oZKgw64AF1FMHAyPbmpCkKC61YzzU1FGym
GfC9M24SvOR/zQ70RCttg1CzhjIyhWdvHXc8o0utwrpo5CpI+jQsSq2MjMUnXFLztRNMJaIYxAKe
LEE/a3KwW7XCcMMqbc27vLbNjWr0JMpwU4SpxdMwIlQIp9i0rvvORgA1lerk1jDS8qziyBQ0y3pO
fW2Vuq2/Xca0xJKl4jN+9zJKyva5IOIDiQIJg0YPabbOkNoWUH3Wmg+UUCDs2Ma9oa01sGFR6QZI
QGQyRH4yJ3dSSKKB0MDv57IoN1PlshMqv1z5SUbK4yBZB02S6le23hSRGEWyCsrlgUVNv63z4iuy
bbHtl76JcutSW/suwrpYxlKEizbqoUxtaoKxQ/9SdsOxEAt+a5a3tVsWTeRVGbfO7OrvSlTjHeFT
xqa+9M0oqvMdB28yNpBnH+DyDQhMu/IAQqBbO5417WWQ4wgo+ioSbmY+EIHSr9oLzy/MSwhgQO+C
0EC8cfSU1XOcGCTqaO7MUibAPl2j3E6JUx5LTjs8wGBH5qpHAqqVAUhTKlEe04n6ZXC2TtpOEYBX
a1v7OvuGa1FIGHUqVolh5I/+oA1nG5ne6yzi5h7GbuXtYqRLDy4uhxZB0DS/wBlOr/q21cCQzw6c
nm4Wx9Jo9fNcwYQmf0rW5Q6YcHC0OmTe4Zhb3k7aMxVcU+THoUaoeRDZVAMXXub2QVkUPGtCMocM
iIifEcc5GemyLmrH2pms1CSTmBzD0rmIb61SGQmH4XpoV5nNwCJNMqZ6hZj39Yj8OlJ5KwJ0PHb5
GqhCQ9sypogYfSURfUm/gxLFvv3op0382PtafgumML8tUIu4yJEM6+ail762mmSeTxKHyrYzS3m2
SUiDc4puSuf9DuPadu4Kz+9WVQ5oMkQubkCn4rPeuMNIIFbaDbuq9pwi1Bv/IiwOhoBwU4fjMgin
DKmTjhgT/aI97JQZI8T0ENkhYiuGa9PpnXvJjjRFrhxy5N6c36IMRGCJfaYlVq/vkjsfzqQb2r2m
rEgQ2HrCJBbzoAGKdjTE6Wk6ZutBL8Wu4KSxrOO+c546TcN02AKFmiO3r5A+0ohMcTbU9E1y7kkU
ULVyolGW9j1pQCyo0i/WFZn2zxaC1CuZGqh/u8DfF5PUNiKnzITgNGx71xDXcV1531Tb2Xeu0+s5
nCbT3ptNT8y5xoEpntppJ8ysrCIIjep9ZnW76Ua3OE+1M8qo6RMektodmnqFNhuXEjPM7iYl13eJ
grG1V17ca1FqKIVQ15NtiGg7KS+aFmSMWYp+tWGXhchVB/vSxZmwtpK2B7Mp+zbsLIQhGfm9RRiY
sTy5w5IcXQ0DqOR5K6NaePIL6pj5xc8GuYoFffzQkqW+U07hMWNZ/GRnznkVVXHevbt5PAUIT7r8
yWwcfT/O3bgHBu3upxZWaFRJJKblWHsqHNDTt6HU/X6PTLZ4E4vI3pDs2e8uKrooCQYQhZxmV8aU
+iJMwXJGhhsHL6qLjSJy7YReW6G8+q4D5X0sJz95cKRY0KQrw+mivkTSOjuyBw81dvI9t2rrzS4L
ZN+lkxJA0YzLreMs8ma6VE7RAFZ+P1BtfBnQ3kUL5KVtIWMLrTUTwrPrOfVToyTEoqAzbwxfdqcp
VsmD8n1xyjvAahDtRzqBlO/lG02cbO3BEl+VLV4QzevkfSCMr5MnqlsbKTUVyyyuirLoHhq77Laz
Euah0VrYuJRpXUZ4MiQ0tCWxf53JqrxHcPa9h6wZLfw9TZQ26M7Jde7StUcqGbGPxPKXqPNPvi27
HUJrtdckcnicDMMQTqMA9TZ4brzjZB2H5CkqYMI6+6HdWoem6eS5GmJ1tHOdflI50OYx46rnB8Zr
GeZxwcaVCu3dhM56V1QahzGtJOsx96vqrGSgSLsBw7bjV1ZfbZJGIMJzFtnTLygmlr/CjxxRdoeh
Nt6zEUy17N155+eJ/lzmnnH0ayDSPLRWzMpsaJsh0LTjwoMULYiNN6YPwqF0OwKg4mnBPNDN3d4r
Yu9Gj2dk0VJU8bFCa4qpvdOfC5GZoTt6MYLdvLjPHJnvY3ewvqMXb6noPHwYVl8hx66zWr2kQQOU
zy3a9gxjMrn1K1VdDVaHiFBToom00cuRb7MHvaV4ph30IXN9+LsLFxf28kXPPW9jLjb79Nhoyzr3
nO66bURHhikmo9m1xQFNLlpNaxn3cWGahzKfUG9TJq2WBKndktbuQ09F+EgnCR20lsA4N3AuSaCW
x6JunRuYpsFdN9UcQ00TC384LBDsXRT6ZZgbrtx4hDLsp25wQPZJeqtEtxrNxm1K7xqYib7OKYdW
sT264dzUxi7TiOt0ZVnuF4wFWy+2+pug5ByZTWMGFrBy4z1s5ubKLYPqmGU5pVTiym3eUeiGnr1M
ez1pJ5qzRvkeLABS7dkIHtNWOV8zfVAsTl3xUPR4VWhOODes2hKQUj/fVEGqvakCW56/pD7S3M5Q
e0B0A66YNr3qeosTQNDHBrzBcgFO8ndpSyuWk7AA+b432Cd3rV+x5yzTS9kF0yaDgxOKSX4tul6d
oNWjSBvibG/ofrVfqqzdF9SFV9XsybWGiDySiIXPieURWtQt5XtXWdq5zZ2JhjUf1H1KSqENPN9x
ylG2Yv4HNgyEK0TIOjgLs6B27DVDD318AseSGfS68qgyikbkm1Hq3kuLnhR/BbSj0NBzZwXMjVcO
Mn0YsMju5r7Id/OFMRtXgXN2cf6s7D6dV04qZWimjn5vzZYdprGpwoqH11wVtqQjlrs1w21zNEnJ
teXg7hw55VtSWVIyNfXRjtcaC0xJB3qUX/SSBSekiJjs0HHaGT09sfrsFlPybnlQBivN5Et0Uvl7
acbTqgfh7KwAoy97nf/CaiYGM0xrC++R3xdPPm1PfEpmu1q8Qr/K6mlB6WdO4t5catcPa623byhK
2khSbW+AWJlPqiJjFSNUujihK5jFYPKf9CdyE9MrkHv5Oejt8luul85tkVrF99i6KCIo/drXbvJd
nH8mswU2XQenAWMNm3bDEM5dkLfrP4+SrF+meWhaLoAoMqGJhEZq+/MwWQsGiYQ/YWgFX2PlD6SF
lsXoI31P8+K69ubgrmmnOurK0dmArSzWHZzoUztWN3k903Al7ZOSAD+jUttSadkWtJkJwYfd+MYU
tbOadK2/n7XJ3ac6TKiZiQZGtGxMvsd9Jm/gN1Z0eGbGNEYd+VUQnPyx2TH8+uaOVRNqirA21fE4
qsKttzKxyv0gYrn9841gePpxcMiM1LqkeLgWadWEKP58JxIkj1OT9vlaNBpfzEnVVe4m+cErFG9a
bdLn5SxarG2TvB5hDuOXvBcpFixteQcFXmih0C/nMgZH9jXmnuk2b6tmmxaqPMSI/g+FJnNqQGfh
rzP4AF/crmy+Bv0w3ycm2hj6Z7N2bPyM0xiap3k7Yv3kOGZeVrDLNO4xiBkVRrTsiMhPO/elKJpl
m+cBei4UL7QSbe3BDjT/eibXeMa2kebrHBPQwS69+iqlvbcGI+CvnbbLQylnbASNrN955fVbnXnS
gQKWRovCcDBytFT2+0Cz5KTJmVpYuCXYWmDgfy12ORwqwu0OaazyR1s6qRHN8Wxi31TD9NgRMbIn
5tx7KJQttgaxlJtxKBv2QpwGYTvZ3qkOimJLSx1HvFkaOPdA8F6GMcl9UM7jk2t5EBLpL6zoL9i4
F/2+W+m5j3SD6ffQbhDVq40dLOU3JijtFZ1kf10KGgIme5Gz8nxVf51LYBralGJ+Nk0mls3iOkeq
CRyBxOOtXasjStZS1iadcO0oHJG7TmvcfY7ygiKTqhX0j7VnWRmuK2fW7ilnOQKKuu4e67iII6Mj
d9eeaCBLHo+jcLWejkpjYhfK1W23TDS2hMrrF+k3cssJbtwYi959AzU0PjeiNbaJE+TMIi1zM2tN
tc9kH+9kZ8v1YE3lPYsQDWRhpCe3LJk5+vmO+d90V02deR4sRMiBix+Bsfuzoj1Ju9c0s7CyqvTU
LcJHS5MVW7Nqg3vVt9Upr1Moe6NtbLugBmyEL2o3pv5yUKaVksIIr+Vbk4n2jpBEb9VDrdxnpitR
QTZG/K2y9ArHSWZEg9bhZS/keBaaS7Mn9XAwMcKczNd4lCOYUp68dQDIb6ennvGXywksLFjjTm4f
T3nUTTaK5lr3j0ZvjGMoK/JtoiCZrciBIMjsRw0FE6+6etP6Idu1udl/4Y/iqtFr+7VdZmvbVAaO
PItW7s3CyeaG9RV/Qx2DtPVQKM9zdizaLD6IUWNhL/zuBnt+FvlAvo1ISE7eRZeqVzMFhLu26EQ+
p6YXf2mFnMLF7vyzbdX217RglQrG4NO8WyQcP6sUGCSQzY9DH3EaMIWLluAHEUVL78azceciyzQ2
HoRXTk8h4wW0pzqcvvFTHbPxmysiDEEmeYFZklN0URT8cEWJ1aA13dRcM4G37s2Dvc7WBChrm3nD
Rrv5LDPrI2sDHQRC4x+ud1EY/XA92qAx7O3MpLcT2G00Dr77xvieyTuj00hZlXrP8umrMZr6q/SW
9EmbveAzysiH2Bh0Eh8+xYf7zGymEqPiWzPF8Lc2YdE2ZqRQ5zt/np/+6T3+sIXQDbSyjHSCtXHP
0ZF8mJhI6Cky/5u972iWI0ea/C97z89SC7PdPaQs8bQkeUkjH8nUWuevX0eRTWbhYQpNznXbrA9t
M/aigAwEAhEe7n4OjTkeUP4c1vxzaaC3QKNSlsC1Qd3c4xCNgpWVMvjAqmpXKqB7taEP2N6jWB67
kjBFd+GqmHj9ZTwavndJA9lVC6B4BWoqRNPz/NsWQxqnqM7KnoZmrKhOvgDEhinsOlTJJAxKXr6a
KY6JnyvdmKPAaCDX6lIpxrb2/gBC/Awf00ka23Q7V3IwDnsbz07x5bLRdwAbLJFAbICngsIG/j1f
IiaqjAVcBDKor9v9nHc+NLs4JqT3GQfBUAHlC4EBSLGecMebI1IXqSQYPWygb+xLT+tO8EAndIic
xUUGehCeLi+J6Z5be9RhkApTxHwu7BF+L/Dm+UCahD68Jsi98ll/uGyO/LUzIBbZQQucGUCDE2+h
kJ2hXFa1lRQAYo0Qey1BbrB8VrLqudXrPwL7/vCPrSUqtDXL0AG/ncvo5dZXapkE0Ol8vbyYk5ww
vRoEKgyMmRqE22ioudStrbWMpeSNU/eK9oDkilqjBhBU0LyhQzMj0dwiRAXYjG+lFDRzVo4zOQUy
Gspt9LUq1GetWFGyFP0E8+O4sQV9fMD8HPqzmie2zb0khuAfx5TPhCoTqP2AQPiaN3PiLmAS+QG8
/I98zMy4qAAvCNUgUL6KFgkuW9eboQqCUgwZQhhd0QMd804GSF/xEp8H0mf5AbFBkNiwp1Cm2gyY
IPA3wMvV5SgY5C0Q3o6m6Hcgxrj8lcidQn+krSkKFVc3k6L04PDwpES/64vKRdpjG9Hy9bKZ08em
7eigPEaEwJMJoJrz3Sv7PDHlUZO8yFx2aVd0mLVUhNvcLNsPsTGgFjlk5U4vcz2YC6W6qhcRj6Nc
KWw1BkWyIg+6revzeg293O5aX8codcWqF3fmooL4W2tnO22j2dZXMDNc/u2suEbUTMDVAyQ0EoHz
n74OPRDxuQHgCP6+BmCBzhE3ZFxLCGUSBMhN0OVABfncQNJnawLkGhr2xQQSnAooCtNuQa8FuJIb
YsAU3ajLS2LF0TOT9LWL4jcq/TAp3YqODN5CjFa747Ib3NCu/Gkn8dTYWJEUREAakNGYDJGw1PNF
tmmSo4OmYpH70ZXcDFjYgHC2q37hDwk/mWLcFLBHtJRwYAky+9xeWK+Q6GsVCTcFmYgr3Wy+V6qD
5Zyo6Lyl+NBLvF2V8TcpJ8d4EuaGAEMmesCUTSnVO8AUQiSkh3EPZh4y/jc7zV4CE2T0+GeCFqcY
fmaNShfxwzAln8BaC1KcRviWzI+AV9iXPYWRt5wZoXyzNnsFwD4YAcGRr1VZ0E3HrLgH8sAeFx7r
GyMYnRmjvBJFWkMGNk3ygEEFwKiwRVT5M+Pp8pJYefaZGcoVQaQmd1oFM3DFffkYu2/FHvWZgBfG
WVeGJmNcDxA2iAeIOrWeXBwXU+lH0VNuBy/a4cmCIpy9OvEO7diY432MMHVmjFpVKWhKMigwhrxv
upcieXkQMBvP2TuGP+BWIovCDQioOOV0iT4IXQkQnAfaIuFKDWYXHEyNPWKmt/yO6hb4Vvw60PZA
Hs13l22/g6njJbY1TbniaqCSWdUDdjP+XDe64pamH7ZPkCYIVkC47BGdQpTOLxtlfkPoZAKcjvkr
Mlp/HkekbGpSUPSJIDE7kOcQeQKKRgDG1ydgVYPL1ljfcGuMWmKdg/llWioYKwSv0SpPUtvHyyYY
Z4zoXv9aD+WTdYvkSW9L0bOWaLLHHHPKVg0IatOVjXfZFOuWIfIVmoYiGBInlbr0164HiqbJRShH
QFGhiOzuW+zqX8fCW9zCBZfrCtg4J2AxtxBDu7KugI4XQgvn38tczCFfB1BMIGgJQW12xedoiGrO
TBlzFzGsaamirOlIaigrCRI0I2lELx9Q9IY6XAi8+vQXJ1rZGKG8IUGtr9CnGkbi9F4qtPsVbEt/
8YlwrEBMgZCIIjkVNfrJSnr0EQCYCarSI8P5upvIV9W+cstgEEFAwPtATK/QZINM6mDw6x0tYLUk
+mp1wOiQN1x0RJc8SF8HX3J0X97pDwVvnpeRCWiEX1NUZczyICE4/1ba3OWo/g1I3CV7ReVoegYS
JZAHe/TwEvbbZ94pZuU6oE6CDo6B/INMHp5bTAd9EEeAwz1hpx6aQ3QADNoOoUyToqjB494lX4hK
OjAOqGAWEF0CUVep5SlpXqZDks+QoJPsdlGdTo2AOn1Eyg3Q2Pe2HzlBipwgyqCBg0Wwh3iqYkb6
fHVhLhVLrsDglAIADi4nTM3E9qiId0lVPQGR9HrZR1n28BbWJBH6YRjtop4oIQB1DfihFi9q4u7B
ipXSK8CWGrRG1njVaiygBJMzXuxi5HKYDYP8jkG02iCddL7KuDdmXZBhNd63e+0K5MVgNgFn8Ic+
4FNkMJZ4Zoz875u3pYQZk9ACmhyvWvUtV3PEZCBbIQsVPuDY3oPA8+vlPWXELxN1TTLbBpYGVFXP
Deprk9dd06CmkTe3naoHi7buGi3lhEnWujCUh3oG7gAZmpDnZtZK01NLK0FHaUA9GIBN8KT1V5Mw
H/Ve+wheNIkTzxjrskQgtzToBpNxeuowLI2eJgZmDNCRS3dqh33MwM028lJv1gk/s0PF/wUtikUH
FsJriZqOm3j5ilyfcCO0gaU5f6ZMdEr1z8xRzriiP1+JBswJ0YOk586Iftcg8VZFsXi/N0O5YRhN
cmQqMNO7k0eYaCrM8djRAa9wzUtv048AFqHepqKv6hKCAiTNDhqQTvU9A4WbHfnzuOeFN9Z1cbZ2
ylWLGE34GjAaXBekBNfhZ0EryWk98UT/oHNclpFlnpmjok2qZclsEXPK+hhKr2PlaMJ0IzezO+RP
hfxUZpH7x2dxa5EuDY/ZYK1SDYuETAsVLz8d5BQkjGhhXjbEqgqfWaIqGaIWtVU5wRJREAVuwReF
3YoKC+Ia8Mle9yXxqz+javnpUwigsiwSRhj6TbwM9VgKwP54LQhS0QocwZWVmyYvTWeEa9BS/TZD
H8g6rPupg5kfXoJm23N7hE75HvSRhc1zSnLeqCvwzBp9HkGwaSjEWpXrVybSv2G/TnsEbk5lSGJc
7qScDhojQyKULJTzt0aHtisxpF8vDvSBwWDf7ubEJ5UTcH8SOv/ddMTQA1/ChX3wNrapk9D1GPVa
Jtie30RHcsGuVn0DCS4eeFAODEcbqDLOSThNGr/b198m6fsCV0miSy1Mjn58p7+AGBv8SXa/zzzh
wYBWghDEu/EeSE6e1g/z3tgYpk6GNRoVmqAw3A7qE0Raj2XyGIUtr8DBvjc2dogbby56c6wTFARO
J1DyY0falSr0GDHvtxuftZGrWngi6rm0oSQ33tjrE6T94JYhZF+S34HJRvYKL77rIMMT++KduTec
+PNwNTyC53XquGRc5Lq9ZJ66joHEzkWDXJNh2h3C9loyhB0npjEP/mZHqYOPmfIEJN0wQcT0yPUA
MGsSjHCVws9V+w91JX7EM9Rz0MfDo0LE2O35jkbRDK5TgDhIAUTyAaPLgkI7EQStjoSpT+8RHGqT
lz7z3k0UKdM7y/Th0ItaFBoD37J3Jd98kewuu4lNu8lc1HHbI5btCU1guj1e1xUmDu3QsOWbGjAT
d42/6SQz2SevPNFGVijc7AetFyAnFUBlCjk5GkD0WrzT5muzElwQX95zPjXrkG5NUYcnzarOsGaY
QjnhBvPsUL6O7gVnejNtiM+7EKiLuK8rlgdvbVIHCEMtVSOBIhXln9VuxtBRx5Bzd7Fi/NYEfUiy
aErAWgJ8x5Ssh7ySgNlLMA2mm1/yNXWXAUzgkvD58mYyMnOUJdFwwMsKGF66gCFKQgjcNdY1iLs5
PYqWp7f6ruju+5T7HGYv8Lct6rbEKMmgCAlsAbnxQYQMSwe9ENNtXIw27yMo0ZZZoGJc7z5xU670
JctpZLzGoWlBFDYMymnIZGqMJvsMQp4hsOTEjYokaOfIubyfLD/ZmqH8BO2bqJBNmAknzHrYdbJM
DmZyQx7XINMOIbHRZUiIoqh8Hn6MfMnSRa1n0PJ8SzBHXg2c/Jd5BwMm/MsCdRVGvVAABgsL5jNm
HQ6QtPLD6VC/SjdLiaxj9noIdMfIGQX0pzhHgXFfodYEsXDEVQMEozTfVR1NFohaAY8WD4rfOaA7
CZpgRJdf3M8HgHQ9GXkqukU3yj7e80LZe1c5M073KEGfmtRxDuNSHMhC7OYYJJqij5cdhWkEnSnA
T3DokRKff8C4xpgP2PNXb0CJXOj3AzQwrPHPWEXJXaGhpIemg4aegAiOiXMrgJhJidihkKzcSr7l
Y07caVzS3ItAuqndXV7Se588N0aWvEkyWkx9DbMFYzlAjrJROgiY7mUTjKeLJqnoHupIhHVDPznO
xoYe9/OiFZmIRKYFGP1VnnakuwYsoQ+CRkGH1Hn48DMf/f9kS//rJBf/n+mWjt/KBRfKt7JP+mX/
9f/8+P//4Fo60SaRXjiwz4oqIVL8w7WkKP8DPjKoqIP+zERll2S/P7mWtP8RJRSa0HcwJAtlXx3x
8SfXkgCGJlVCbQgtU5T4RMIr/H//9xkuo6P+e0tmdJ6PYDrfAkAIHoKXJimp0bxlYtllQiiCQ2cG
z6sE5gNotLixism7lndxnx/ln6YgHA9wIFmdSPm9nJIJY8w12joQ9gBCgx8eUN0sfbns+zwz1PU5
TJoyFQvMqGIEtRvBWaouAIu0f9kMFXvfL4eu/qjyNBvETvhpdgW780Z3des7ItjZ7xq3uTI/hLvR
03BhT1+4Tz/eKqm4GA3m0GfEeu8mNyAmJjyYQHI7iVPsS088ykd+2ZV6jr1fMpXMa2m6qt0MowQk
ABgENOp6qNVVsFgGPGJR8sd+P4Z+GgM/Jc4BmBxB9XkeJuNRH6tGwdCjlpmNv5R6dDN2lbZDl9bc
r5k07/RVfpkmTFhgBCbntEFY+2sBiyUDjoWeHE29aAkA9E5DmWJoRnGiCdpteb2vBZ4k3fldcFqk
rKo4/oBKqSAJp5wVKNrcEsIcWh3A6WGO0brV24lzhbI+25kRylOhsoqBORlGgMrLoSseHTK8oaXv
5HL7F17C+HBn5ijXlMNkjhQL5uY3TLAdG5hcbIClPxne4CPZy29Q9v0seXBTaCtyTwZvSyknzXDz
6aUJ89Ct/TxfyV6KKhDEYtAgCG3ZRrf9o7a/HAsoiMTpM4KPDbA9Q8c49TtvUYw2WRao2NgE7Dbu
uwCv3CshSA88jARVcyaWwMyHqwJIN8zGAV93fioKWcqRqMDS6ENHyQfcH49q4xacZ0e09PFfqtcE
SVBdJdfrgwbRYNOPvWknf1hfIFvm817ZVKJBfg+qiKoOIlSMLoE4kDqlmFEA/rDFuKD0tjQOoMJe
dh95BgiX85v8QZv/TdmLrPE8MpzbJB6wSW7MGU0eKHklNmHLHYIikIIGD6Pa4WW4Ejl+7yzhGUT0
2HAWaUxmCy6cHmpooHF7k8tAfcHwcOeEbu2Vny2U18Dc5lZ3uQfuJh7N8fv4gzVuLFPvsHQx2qaB
kpoN9kw7jSfMbu0Gnjjy+Uvz58fbGKE+HvjLsnkBpYqtCZ+b9EOciiCtyVwVVBhdrYChQbEvHxT2
qoANUTF+BEZU6mxCRQnzshUMQtUHrHuCHXdfpYrzVmev6pcRizoisTLloRrCPRb06IzUUfvFjptv
kjraVY7RdgxpXF4VVfr9sY869DJwUynoKJvUG7CyoBQVNrDYgc000DBsUThvmmZbrb0Spm+X5x1c
i5R7qEaWloMKi5od3oNtHWMHUMP7sDqYtABZPW/WgvXdtgukHaUaVXk0YK6vPhRC0Eq7OuSxqL+P
25qytUGd6mUuweA7wUYDooVy3UdF6nG+E8sztibIMjeBAzNI04iJOnwnaEGHtgFikxtQLt2Vfuqa
UJGQByd+kT/UFoQdoj9Fcrx3E+qyFyCThoQG5nG2cCtqLQqwuU/kK6rq1kBzog54tyErgG1XTF39
xWIhsgENgMntDP0kt8chqE0HpEWcrWXF5K0h6tK3Ermx2g6G1ED4UPrjbvCzu/rArzDKxLXpmLy1
RMUQMFqOYybBUmu0gM+BB8dW5eqLZqq+Gpa1A1oje8hfwchmRxpwJFHsNdb4IHYGBng7vHvVzoBi
YPmoWPGNWpQveRe/glfnKgT/4RQJnJBHfs6Fn0tHo0IEWjkil5UaRLsh6HeTH+/k3X95Qi0qBEW1
JYD2CGZQ3LCF7PNSpSB75JBcU8Wudx5sUWFHWjHgOJK9VwPwiH3H4DAEI9FhHr+0u3FHGqNRAoof
h+/InOhA5+MJuG8lhUSHJP3eqQ+xaf2X34kOPxB9hTAZDKR7NA7hwEoA5QYuZJHxbDwLcxYVgzLM
WRdgIiN3heKnkTs9Izu1RwekDaud3JFoQB6NmW+5rWsCtcMLgiRWX3JIKgpFplmtMiF4gDRyIHvZ
AbXz43iAGsUOLQ83euVEBuaXU0HnjFknVYIAwHnQhfa1nnb6acFhoO3WXeXoe+N69fogcnWP7yqs
yxHU/9ALJvguINio2yqOVChf9WGMZ6rkDw9Qy3RMKFLIH4j0iHiUeKBvxgqxNBTaoHlCBrups1dM
0IADSQ4YgE39OAPeCH1aTorBM0EdvBGgK2uOwDfSmB/q6q3QC4778wxQe9ZLc7d2CQwYZjArIebu
Jo7jMS0AxYh3ggXA/4knYHP55iUkB/HKj8HdWDyM8/DUTwnnHcY0Ae0C1M1QVgOe8NzVFLDgJK2J
6csGoqN18VUc7y47MzWXcwqAmNjDlYm6GZI9WqhDqoq8LEQVdCLXg+GOiOdXINQ1fPQSvcbNb6By
U+aHaJ9Irvx1wPAgtIMxG85ZJ+tdgp+hAaCJrQR3F3WGxTmJlVbCzygHZ0TxCfq/GLA6CgRr5Ne6
Xd1B6NkDBxznG576XFTwODNM7bCEp3UizTDceRAquervlufh27yzoJmEJsST3niJy+shM7/qZrFU
ahFOQrdqLdnz/HGcvofi18sflfxmek0ovUhI3FH+V1UqobC62bLUDn9flfogBC1gVcsYVb9bNBVs
wSvv23HMadTzJFybMl16mBv90U217z9AxObtgqGX3pveZsBsUw9EUOIrLxtk+g1IKHSQM0DNRqFv
UWj+6RBBxQFRr2ukoVfZrroHO8BxuSuuQCoAenOneARpysPlHWZ9QdQtUB3Bww9qV9SdN4YY85k0
aIko0gP0s1GZzdy/sQD5HBl0kqiOUOFrqvp2FjMD/JKFOO3VYSxcXWtbThQ+SbC/cxXc30RiBk2/
d/22JB9qrcNCxEPyoDrVfXaPqdreA5tW6pLTB/4wFLjAozA4YPsGTEy0EzdJ/AmEMNxcgmzbhV9D
N+DaWR7aVcSvGcd1ty73kfICKXDekSdbd8kKdbvhxmtRJ8XNQMjbNS+pPKiZB7oLPKP6QkqI/Byf
uTBIUIjob+A6NSl/AQnVYpoFLtRhBV+nIoIqJrSV8c/kC38Ec2tjhoqi4Bdb4jjDSZy72AMyG4xf
VwJIZvpZ82SNh01jHoKNNSp0ChEI/0B5BhLdGAKjNgR2FoCLwITlYKEQXjbfoGAY8ISXWMkQqnOY
qEILVYEADvlZm2t3hqa9GltYJKnZl3dDIHjqI1iebNHO3PyaB/VjFQR1QOvRTcK0k4iwem6v6PMQ
fN2QQyCgWNXJvASKxOBLwmQfaiEu5vdjKGn1nPPPqHEj5SMCP6iHoZpOu0zTjKkmDTBLcE2rK9nF
7Ixow1iYPMfkDG9b2ZFgY4/ynUoeowXYE5yKfbLLMfYBukTTW0ERCYzT6A6Da70Wn4qgcSc3ckY0
rfF7wOV7lJOPQ+cAJwvZAC50hKSB1Fk1MDVsmJim1BEHqY8t1CBgnuOZXM+KL/e+ssMEojt7Megl
ncQtXi9HXVY6dGaPOqiVmoLqfhAxSv4J/AJuX+8GiMoGyaF/jA4o90NxT/kGdubMAf9f+mn+xp+P
IbfzuyUDm4N3rYTaO/2+bsN6NqKE3N54X5PCO0h7gN3ibi35oO/tqEQsDfgfhKVzv9YyqTdqwmBM
wMAQAVhuDNOWsL+GowXt52lfFnasHvnPGUbcwPj8b8NUegISsrXrBMQIlDUfugxo+abm4B9Ya5Mg
mEbksXB+6FZbYRgFJPWwttoAneI1qLztpSNER7xHNiOwGxjdJlLUmDh4xygCaYgBStkw1JiiDTJO
FyheNy94OjmMFAtmUIfFqwzcN/RTQ2+EWskGbFkS3XajaU+Y0c8P+bgvdJ4pVkoFW1gQaePJ77ra
K1S/tFoHMZV53e47J3/U/NwXPOVaeMb4C1Kq9hriKdbT5ZPHCutnZqn4kwlyBF0F7KQajFfgRgJx
f+oT5wcIJ49sHDd+1Zm9rb+XSt1gSl7HEKpDkiVV1pNUzXYeOkuZe+sEODzY9DlLZDn+dmepEzdD
4GZIReL4hLzETf1ZIQ/5yRcxDZmCtHa4AxSPmyOzffT3KqnzJky1Bi4J3NOKsc+Xh1yrnBxMmXX0
pgtRMEt3UHbZKdbRnB+hVA4tnpt5Bhds0nNe5KxDuVk+PRUnaynIpmp8YQx5OY2su7myBKaA9LL6
i+O/tURd2ePUNGoRIoSCadTVzCkPxgU+1Jfq4BgR98RwvuvpKt9kJCi1Dro0n77r7ObqleKuO+gm
2BlGxtAwdvRjxG2YMF0XbwOMuaI0AGzjefQWyh40GSR6g3X0pVhUVzAfjEJ9A6Ey9Ox5h5NnjezA
ZoW5kUVVTvLX2c/QYCg/gnA9d6vgbXZEP/9c3kxPa2b317x+JXNnZehkENFXoGwo17X0bEUSCLsF
5LjzznJAh/g3XgnWHaAiABDFsB+1tCZstNqAiWFsP3RTBFh1nwdg1bwBdTfvvcWqNxvo5f6yRoWA
ShCkuC/gmaOvgNbLCdvZiR/JSJUR4JkHevXprn8Y1N3UeP+iYcNKp9C+VjBFqWsQ4aQOxjQg0C1g
UT219Q1/CCAo5mBAzlc89ZWXUrJSWDBoWcjeMF+Me5jaWgGSHFlpwdro9/v+dsLwNxpROciT1OPQ
2zz2JGpU//T8ObNHbS74soteUzEjbZQYOoSyWFOCNlLojOtJ7fGircZ0+lyLmAd2p3jNDDfrs/oL
+NYrSBWF6fx8Od4znRdDAgCVQvlBoZEERbtE3ZDjcRQbugOyRluoW/+yCWZIBWGbCb4oMt1Mvvfm
XCaShFx1QBQArftRTufb1NCfzAqyNX84ufJzc8GqiDcs6i3vECHZKpkLmJt+XF4Eg9KOPqRfguJO
3qG2M/GiKisNRvX5lz0q5FjVDM2BCedyhVDaavr9aGEjb2Pwx0IpJhpTt6oU9y+2E4gXgBFFlELp
WQZFrZO1LbFGMEPafYLSJ1Sm2t4FgfBlQ0zX2BiivltrqCAwH2GoDCN/hIyFyts+dqTZmKAuiF5N
Z8JOiTtwD/EIKP5ML8PskquJ5PdIqtqXaHSiGqH1X1Ry2OkcpgsM6GiqUKulzr46t3OjgO36VFfF
q3IBS7Hfo5ykHUS3d8zV5d0VzLcbanG/TFLHv6/mdAnJNZzv8zvzRXwGE2yiO3c9YmvvqEfhrgRN
XIbCixcfIGrnmB3nLmFVk0Gh8PsnUPdVlaTDAD4MckjC+/AeN6WflzboRvFoll1sdh/wCQBYFQqD
SDYDUg5gDwQyzqNAKBR9oZAo0LuLEx6Q4OQ+6f5P7oBOPPATFreEzTqdW5OUA5si9CYmkssl5VHE
CTUNvJSN75DWdVC2tBvtRda5zJTkj9Iv1q1RyqUbS1mVdMbL5J8ZTzJOijIMKYngPuEmzoxC4dm+
UiFozBvFCqGoAR+e3f5puqkanwxYkQf50h7A4cN7IRAXvbRCkspv43nUaiHuK+RZg63kmHfWfAET
Xk76WL4az7OJT6o5/fV4MwaJ33EQolw/op5gaZ4vYiNhvWAY3off0ykg3BwNKbfke/UKmNW/6fKf
bTEVJpYuSbOVJJZ9dVvoml2pL4vEU2ZmxsKt41CRITW6Vp56eGvrjm71IIR2qOOMQJbPUxd/fBEO
c9BeD1/iZ2V/OdAzI8LWNBURtBxUBUIInx0xtwDRzhISh3Z5u34pkPONnuKJ0gP/YSuxzyfRjQdN
Oa4zymwLZVOzTrCvhCxXB2W70wtOkbnZs4FuvOyKu+hteq0x/ekZe/XILS6R7/bekX/Zp996IP1e
54gUEZD6XS26X1WB/FLsIO3rG3gyxBCpCp/jY4luOa+7xnruQlL8n6WfssTNGQpBph5KCUzX0AQz
JOGqk8MAKkOc1Os/fNnfdqgQOIF6vAd59I86XR76YXYsAmiEuCCa+Vb0oGzGfBTgyDyoHHN9ZL6C
zMO8hxxCBKeVWtKcBzO3pEd2poK/Wnu+7LesBAWw3H+M0EXIOi7H1DKBcRhlCdpNdx20bi5bYC4D
w0m4szDJBhqS81A3ZxCx70jXEGn7MYr3Tdo5nSZxMjqeFeocgGFESbQFJ9+0oNMsPC6QC1tkXt7I
wsCADwcFe4iMo8J3Kq5vfE4vUnBbYvgVLOn2DHLQ4Vp6lSQnfzUgqvsZ6jl3od2giAvNb7y2IrsQ
bWl/eT9ZTwH0I8FUg44v3pjU5ajlhqCfEq4hbj8Vs/jdbCTIySg3a68El00xN3VjiroXi1BsQIoF
z0/qlxyYwyzajdbC+XLsoL2xQn7FZk8BupAxOo5PB2wjcH6FI1R27dcZ4MrklEGn69jEHqQyeifx
ta+Xl8jMX7fbSd2FaldrUKLEGjtPPZiH8XbexQTVFD9Me7RA/axzOBaZIXuzXuoqHGRlEFA0Jxa1
D4QuEAJxomo3Afj/Wwgdo8/VeuOLsjoTtG2go8blzOS5EHUkQdRfanmCHQcr7JMs9v6krnvQ3L+1
k8prHvJ8iDqYyRpl66QjipEuBzLGGhwr8aN0JD0W0GWCXXlEw/szn3GcY5jmpCvkOuon4lb1JIA2
ozElYE5yAzJfvNjD8yE6L197DKqN5s9LeP5qQUTBzfD4krxEsvVd4vOuBuati4E8QuiGohk9+zZW
6CDg6o+huV05fak5IoRMU9N0QDLnxuVnjsfyzFE34DB3MmrLWB/JbTJM4RiWK4qjo7oE8AclXOGY
jHdkThg6Q7Pd/FW+ulkuFfKsVouEjHTKJrN+XVDbHcb6XhB6twqtxD7RSyfrVRei3z6NdWTLED+3
dPNO0qJrK5EOl7eDRL13Kc/m11BRsbSspl1IwaItWy/uMP7djJzZbLbv/v6+VEgcU2ms1gm+u+TJ
roCU9BVkqQGPn43eu7wYxgAQUFib1VDxr8vDZglLmJJ1aKpagFNaLdQ7izsLAwgQEc+glgtQUdbf
TzzSG+YqCQU6AIgo/NLs12OPV6RKMD1VY8rzEczBI55C0FqMgdOvxpoXeBlIb9RJgIDDxS2a2ukY
by4aURjVDCKoJ6DskTRcobyIseI26HgOywqwOuj/UUEj1Hl0+XU0hFwwEkyL5FeG5JYAZXg5UDaJ
U38Hzs58Q22CTP38ixE21p5uLVNHtZrEPtFn1CLl6/xq9VdX/FbeRl5yrdrim46kJch8MKVddiLW
idgapc5ngVfAWBJ4VF/UTmZltjpx4IusCLS1QJ25HhT2EEDEpxurjyqaVqNoOb14HzWNLcwL50yw
vh6ml6FnqYO5EoSS5wkJxmPDsNNhrK2N+0ifHamBTIWAMuFqRO6fbx3I+UAgqRk6etjU9VioUiam
NTzFBINEnn8Xw5LzcZi3E7jl0QcAqy6htj1fTpXpQtjlMKHZq+IkO+kIFg57PSwJsDSFm/AHGckG
0RFya5GKKc0klFIUweLS2mFgqoSwBq/g9IWgd1ToPB2a3eVtZIaxrUkqqap7A6QBkOOz53i8sizZ
rjopGJTI09WHYtVeak3Zm2GK9r1/2TLzSbC1TCVTYCUWROhRAmLmlvtqR1q+KrSIUR6zpdfq/gc1
eHmzXJk7s9r/i6og68hvfwDlQmocrlABxg/ovO5FdlRv+mbdjHaxB0LTzgFrjXweEQTbJIY4dbAD
aCYNuxgmEFW2ZLehjeqE66EYJFtSOfcs8xhCQOAfI9SZbwfoJXUpjEDcPVmfAGuGmOtebv5MGeFH
wwNX4C871PnIY0sfBnIEU0BmYWhutcNo8AgrWRFsa4U6E0oECtKODC80UeMsg3UPGs1DDzW1Of2e
NMFlp2RW+LbWqOMwi8A36dppVEI9hAdjl2TgNVVBXBna/UNzC01H3hHk+QR1Dkw1XWaJjIcoy6tS
H5QKnVbuxcq6adAeRjkBUwvquwp4mRoQYCWO9w9HJFArX6wbA/VSPB4/LV+Er3+zkxuL1IVaQn/Z
1H+crlp25c/ohjsjmBQzKJldoVt1z3+5MCtO21VSF5AI/gCRaItileuHGZNR3nqVD/YK6i8g5CEI
B9ndz5Cv43kNM25v1kqduBjlNKhtwq5mg+br6/Acg3+w98qb4Q7sYjuVk+XyPiZ18OLOzMSFbC0U
Jv0OeqTQZrv89djBGUAqzNDhrQSE2PndNzSlIkYxTPTu4IUH7GV4gPDnPeiv7qKDdkNojlaAnntP
P0I3d88bbmP2qgiS658fQK1xEiJIXAs4FSDg9FEvCpQjlIWqewMtslfBgdirozjqVXebHgu3AaL2
puJcjTLzqwLwQNiBRKDkqZ9QSVCeHMhPmBzhdjEcASXLKwBNSziUvk/24gfxTfo0fDNef4A+Ja9r
vfSeRwDAzkM2v4OKgFZfgriTfIvRn11gzdzmOnbrXes1+/IwvXIr8qQb9i4L2dijYmCDDnJazFi3
GtR7wiFn7gnMXbziY5WZsW9jiop9Q2GIVUFGJWPLgma7nj5CJKuzlSzyLjs088hsDFF3fV5HbX1y
J0gJeyVebGkUcvJFzlroinAu5D8/Uzg8q9pTW2OeQ99fXgazbYHxn398kh76zCyxkqFLjwwRU0Dx
x/wOrZrE+zFCSGQa7+RbIyBHo8BM+Pg349SYO/ttngrqelxm+UwAJMlLcrO6yVHZFUGWndQtsqtS
B81ge5CPmAh64IlbsK/mjW0quKf1atYWEkY73of37RNh3cmctw7PQlglbWNee5P3QakY2JYRFBtI
HrXqe6m8HufnQfpy+Xty3JIeDbXCcJVW8sSAOvO0BoXZd7kd9lXEY53hrYWKIckqia1MGBJm8cY0
W+h53oX6/eXFsL+QTsC+pL30bqyqm8N+AKQCieenwRuvwIqCb0QeME3swjEAR+d9Ip5JerQqmgE6
rgi9hHioe3LbI1szXfW2eKpv2ocWQ7V/ZxKoV9yKImoh9ERVpcdTCWQKCceKD+h/oDxI6k/UP5AE
IMERbHXlBBd2arOxSjmj2Mk/37u9a0KmyZ5WQsbkF2Ctiz8nT9UT4Jt8DDzTPzdWiVttKj+t1Dca
BDaRm6rmQ6Zmt53GG8nhmaA8U+izMjKIZ65QZ1i7m6J45rglq3yF+YhfH4y6z+IxB5UUuc+yF/PQ
Bf1r54I146rwuXg+5inbWKKus0iJMR9CyldFbqOr+11s7ewBrGenEtaA9naH8pW8+7v8c2OXut0A
zJ4hS48Vpnv1e39H7BHM4qjbqV07fJjk5XVi+PbcLfSlVhfAFjFPqA2ZL6rhsQ0bF9C6xOV8O6Z3
WJjqlsF5aQEieW7JmsTIGMjjSA3k3AYpTu6mj4RRQfXRIkg+orfG7fKwg8rGKHXLtVpcRBb5jGJg
BpILbhfMsLevibNioGlCY+Ta/JuMfmORutvEqu2LTiYfcOoCo/pqGr3zX+4k2enNUW7SUlOq/odv
1vsMb2ndjsFwL3ioyBv3penKVzKXNpydvG5WRkUQWdPmVSMrI/WdBKIMKB+Xiy2RQQknPvwL6vn/
8Pk0FWToGuFYpE4D4V2TBgMme4BZQNPnKNU+BhQTYBJn/WZKTnzPuxTIwX6XMlu/TJ6UPjebG651
a+DiIzQzSnu7msVxSuddXacHEOo6nSmVvthNf9MiNDZWqcORGqNY1R2x+r1HRuhBP0qyqwr9387P
8SoKbThr4gLJx72OyBG4tGDqiER6va4KOZfks2JYwdGJWCFuYHA8WKlrfeV4L7kFLtmjDojVz5jw
JUsdoWhmx6OTvYzu8pkkGLqrN26y+uVD4bbPCqeAzg5Av78sdWzkPMsJDRKcKR3sQY1stbi+vDZm
MN18ReqERIaeaaevOJrPjbxP1coWFk6FgmeDumS1NgRnLDn8qJo7ufFxklo7RdPx8kp4e0VdtHWe
zWlGPpIVml5hLnbav122wFsHdcECeVymAnn+zENjt+Yn08zsmDfMwfM1Kn6IabfkK6nmQOl7p1SV
H0aDO4SCLzQPl5fD2jD0ulBDxT/AqFOfPp8MaRpJwozGiVNJVxWwsJctMEcMEAPRKAGXHdRZqcWE
5drpJVnMcogeZC8BEaT6mN6Q7rPlCv5/Z42eT59WJakk8mSaurX/MMWmVyXzx65I7mVtckA9d4gB
16zR/xVk7SGBirU/mimvN6uQRdHRYrNogwqMY9QpUXj6GU71/0i7ruW4cSX6RaxiDq8MkzQaRSv4
hWXLMgOYwfz190B774oDsQa7vm+uUpV7mmh0NzqcY2yKx+lUY5eh/M3y9c4r9l3imeiwmH7+NOfA
91MAZWR54QN2+A2sPgAwC74MmbXuAFhpZzRuFWOgpjYC8M8gfOxQdTqIKl6rtvB5UBbnUVOzAXc3
+81533lhclCnLBCcjkgE50SjyshIwUrpbFyXcTIpNZx297GvrF6F9ybmrp4vy2RX/tJJsJ+0DIzV
rGTFAJEhxtkwRzI8g0MJT9wQSGi5NriNLGpCrob/5eFzl0rL/nf47Sb/UZ4Y4wWYPF7RjfQohnTF
j6TVHAc7wqDxAjQmKpacRN2M5rirscajbxXUKrXduLOusTIEG0L03Yq4rlYXUJfyOG8OzI0wUnLI
6yZvYsvv7a78jlFv8Gu9OFvbdo0fc4aXhviFs2ZBS8mch1enTqpbtrFjkuSmMABhIIlaFSIRnIvP
WquI0wH3IAH87qA+yKMj8lJrDn6pBe8Tm9DqU515KS/DePxLdD/3SBNZrUK+pZCse+MPhlUlwk4V
COZLhNhJlMNogmDamGAjobqLMVUPszh3uvxw+eKtwRVYCyX5SiGN9TA3Rsiyr42XFFss94B+CYpj
fOz90bd6T7uKN9VOuZs96xA3qKXPtjcdM+y0i2mL2A3g3QAjukdNCLyWuCXnboC2HagSYzbo9Zs+
0VPsFTfxDSo1GLd4o4/VIb+hV0TgelZD31Io53uAfzwlE4ql7iDrmJ+TKZbBnSP2xFNvGOJnJzZv
MqkBdl6D9TNDI98bKXnU2nF/+STW3cNCec49aOrQ5CWz6PxpCKxNuUXI8cle8QyMsojhEUTfmvMO
TZkbtpni0/bo/4ZhuOnKpnOHJPYv67Xm2jGkA4YNoCMAX4gLspaThLWTwQtN42sX59u+CTrQ2sh4
ugIe2LssbFUpjA/bmLhGcZGfH576pJaiD8dTnXLjFIcPef5yWcRqz8vBIiJapMiTcHnOjTQE8vhA
QpwTezdG4OJFZR15gYx/AGodu1n5EfbhhVdxkJKguhY9Ilc930I+Z69zL43EKeFc5f5bg1neIXy9
rCFHlvZXx36pIWeJUlv0KkkhofGj+wpA3dR1NgXWPKDbvjeQSqOtlwA6AQiPvjEIIY7Xr6QF6jcV
Q146Cjrnn1jO0rAP2YTQX3Dy+LAgSoN07ZBepcQV5VSrVrMQx8WSUWPwoDZMNI/uZPJUdgNaSz8F
H5WZxRffxggasNYG9m0+ia9CqYwSNh3X+rL3kW0QIPyM6Kxj1es92zqC3uxqDwgjjn8L5C54VqWx
ReaPU2x9Ava3X+V3+q0JfUzO6GjVlXt6K7vqT0fDZMZOXHRf/6qf8rlDbE0nIhOFwgqG9w1z240v
TiRy3qtfFXQX6LyivgiEm3NL6aMCrsXAZWQDC/1j7EV3ABz1pLtsh9HnrYjyflUn4EYCEA7cqCjs
n4ubk9I0agClAXtKci1tJ2UPMxWF/w/gyy+mspDCnVwXYriqVKGUfq29xY/Nfnxho4bqQf5t3egH
4wbUlsBrAp3PD7tziydb8wACXu9noG5VQoCbVX+z+DXcOYZx3s6lBZ3D0QFcU1WV2Ffotpevh0gI
dwX1jiSdDmxuVB5e4bW1+Nfl/190cFwuh6Zgj1VhfNKkTXzdfGhRXBwU0d7quhTdAiUw1tS/wOWE
/WzrjQwpVV81itcoNjXdYpjs1suIY4qwP1e7PYBAADORIX8QZJ+bo5mqxpyxlCEF1lR0r4N1HMn9
BwM4Awus4J5FMF6ruelCJPf+7EyrKKAXfGX91MB1ZNJLMzH85FFUklg3iU/luDhrqqOcAm0JcCs3
Icrr5eEv6mhwA2NiB/2KzBNdvBXdbLgQ0zBBsIoZZs5I9NHu5YqhOrSadt+WBGPagIqOwRAqz6IR
5hXHxcaX0QDFcj52CzntWkeKJKmDdv8LcQ2WngDr0PlYTcFe9Z+kueDxAVwU6jsf62LntoIlYwOJ
EZQzr00g0RtX4d6hWMSRsPQ7YGPz8n1be3yCKU5FIgb0Wzhnzk7ksR0qMkLc/ybJFCwxhE9O0AaK
p7rqc2ij8eSpVIzTwxwS5z7PRHOftgPnWtWkeEVobqJszYMeaD8l2S239r4yXCAtPMpH8pYdZHCi
7gRqM7UuyWZGvShkkKaoqnyC2gwMDMRJbAxeR9YU74YCnCaiRZW1KsaZrlxAohRDuYARZyNl5VP7
SAIKnmkMBHvTG4Cwp0foGHqd5V1Wcy0HPhPLRSjASlZOwzJE6Uo9zI/aVXKwTsbP+ad++7GN60Wd
m792N4kfBs2b8CuvtGrRtAH8CxZywU/Ot24iYBoWU4WvPFuDV2s3WQ7Sk1wCrQKIttOrqK9dGds7
sQgPacUlLeXy/RuNRrGRMqN2CtSVq9+NKshn1ubZziRw+UxdSVoV9viw6dHZmVvViz3t2TnNW4yv
Y6QNpwyEbDY/g0u7c45N5EuivHEliJ39BO7mjhLVu5ghSutb/XequeW8HY2dSW7twTV97VAEs3o1
VYo77UQzrmtvYJAxgg4WrgoADDzaBZHNti4VHB1WZO4xt/TKetQETlFWMZIZB6LMf9XjL+TxaUej
WkPP5IXJO9EMDNS/ysXtWIkiy6rhWDLWAwAyBdIqLrLkWJU1mh7eXnd6d0JXpVVFAYX9F188z6eI
LzV1bGmbKsMp0bfhQQWC50P9LfR1TLSGLrAOtsWJcXFp++JbdhBdyNXPuJDNW22GcxtmeNyCFG7R
ABxFDTcpBh6LWuB51i1kIYqzzqrpu3JkSN7Rb+3G3oLfxMMKAPblMNCGfccDFSU8gqPjZ/HN2Kpy
VDcwVEqxtyoZKMo9XPamoq/HxYzRNDrsV+PkqnFwEzn1THhPDVXvUETTINKFixaDFFeG00KSNRZb
Oms/iCE17mVt1mPD4oS42ODYOJ6WAYH1m+EpBjfbbQpaZ/mhAzm3/Zz8Un471yw7xRDU679mW/8o
XtjyQjz3XHEMs0n6EDoyjAo2Bosh2GeGIoe63ibb6veX1V39pIxAVkOmg/4Zl2yQfATRCINzSrrE
HzRkVKbAPNayfPQMPkVw9lFMYW9YIxyyemdu2332puzaqwYs7vltfwIExT/gShNpxRlKrUrOKKUQ
qamgwlFHoP3R/eUPx1zrF3+10IozExppZtth1tbt56J4HmhhHm0ljLw4t4BVn1fxs16XagAi+1qI
Y8KcxCXZnI2QCVyQbQ71sFwKTGCs3AbtVRUw/BvJF8KpiaRxQcaUQVaPPJlJA1zlEX2mh+wK0457
xPBWWMxaTwkXH5aLNV0R2enQfyinbPr9vO8LNwrYy0Lxhl8zkHZFLnI19GBaBoykBooi/H72BJ5C
W2OAUWoEOl7yVGiRO5jPBTC6Gzam3f3sR13gZlazlIVM9tEXifZgDHneaLjmvfUz078Nxn0sGpwR
ieCu9iwBjs7OcW6t9dMervv5uhJ19tefSQs1uLsNRA0gzqmQYQwDqu9EH10SdvE2jOqHkMqnMZU2
ei5vJ9n29LncxYa50zAiGJfmfTMYb4OTnFCIEEyzrEakxa/irj8jCY5lBhepOlZQG42HUT5AJQDB
ORXVMNYz3oUszg802dxODeMXmR+k/KZO96ay1TYaGETx/t47U2AZrtoBpjdgi69v5BFsBP9gs3fd
433aMOcS4tqyiqjDzyjiU69bOzSFBIn16kd1ZECg4+EPfExOQqSNgOZmJF9hqec7mzjRtq+l5pq0
dXcoO1kWzH2J5HFux1aigUYRO8TirZZG7PH/qlJMmnbvf+DIF3px/kZJa9voCzyK5Hna5nX7rCr9
GOglMAY1VGM1gqJbgvmIy1LXQCrRUgLiDdu51b9sm4cFujMDK0v+NVqWBORd/8UwIeTd/Ccg8qzI
DGwaBpkPIL5zb0PM0KB/vXcV9y8wce1auWek2cgprtV7gW7Ms/DxaSGOH1cPLbU1zRmflBWH+n0U
7xmvAgNNl2UGQwdq4eD/FMml8CDwdSqDvejV69Zv9ow8U8Joi3StAPkORPHeZXlrvpX159CkAzso
3Mj5B63VsUB9HRqa2aHUmtdkfgNL6h99x4UU7goUhp6YFmPpxFSTBF4aaIXXJKqxMwAM619i4Dn2
s78cnO6wpXbQWH5Zbc/HfpBKhd25xrwHPspWjswd8Fv3qdEFVlPWfxAFlYU8LnzQRjLCjkHAm6rx
3jXlu12Hv4s0F7gSdc2XYCcUaAvAoAVTC2f/1CRgb5o/LlvvN4+k8fr8m6J76nvOSF3vQeHgZbsk
xzDL+K7jnXSXOh4IZg1XeyKbFgMMguu/5q4XP4ivxIzqDMx1FjWSBBCtudIQF7OT6eayla6rbYNv
BG92qM9ZKcHYSmOwHjn62mh0HnPl18w2bypBir9mNioYhoAtDhQ/CDu/DQ3FQY6sYqmgpZrJpT8C
piCth03UKf7UiEoFKx8PU37AQIJINAg/3tiL3EnqymIqmMdu/PbISkypPwJHj+F7qv6IAqIvyrhX
rvuZRN5O2zmzG1bLp0V121ndS5/Ip9rIHy+fl0gM9x2pk5u9yXBnDfK9jB9Hw3ZjQORdFrJWgjhT
hlnN4vMNEwgGYoar0mBCJiqv8CTbxH72bDQbcPxoXnow//3c/5lEzg6jTp1Gm+mVVa+6XLmRsHMl
MgnOU+pq30XUgEmUDMRE+RmNwn7OipFDCQv5D3wFLhOXTrel0Y5ti8/W+mwWPAn013s7BTN9i4H7
9IpRDGou+RlvBcfFIhfnk8/kcrbXhmyomdmeIQFeqdjkW/NxBozspsVUjWjHZv07firJWWAaT6VN
CgibNc21q8dQFkGfr0pQbSDfIH7id3Ou2KnMwQwr2ELZWa4dRz56jYLgvDZ/AX77v2XwA2hm3keY
0f6vhSsAvYwizwowAoUHcgTKFl9wROzovxzRQh6XfLSlrKgZy3can5zSV2UXPzje9FKcQHh259wK
JyNVgTz298UNDlF6KJsI+jFUT6DC3XyQLT2om3KTvotex4ID4+0+lLCupEnM/kIEKekltURZwLpH
Wnw/9hMW+mSTVso50wfI+08MgYZtUyaP0vU/A6ARacQZeVc7Ua2bOK4smnyaYA65o4LIu+rJNQPQ
VejwYCiOO6E5yvVaqqGRpBX7vBj3tUSOU6wLxKyNOmEa51MO55R6MzcVlUAOY4dioTBPHtIN61LO
wRRu5EfnABcFJjPnKHIVzKV+MfqFaO7Q5HZAA4RhLoENp9eQCOtgWB8Ma8h2kQ18rsMkz5rjSblh
vmppof77fZIzzblDjCLVqdDjg1nK2n2URi+KQk51JL39yd1eqMlFS0mjjHkPchhAoYkNCdOz9z3y
RX1TBOWNWor3HFftcyGSC5ep5bSplLPa0MZ4kWPPeqlPJpIce4+thsxLzY0uFrrqwxZCuQhaNbWS
FhOE4s02uQYArllGJX1n810lmN5FbmWtzn52gFwgiIZ4kBvpw2nKnrZBo3A3XzXP2qkvDvSFIa8V
AdmAg2+bX/XI7P4oEH0qzKfgJfpctGMkeXWh385FtiNUBEW/HogWMrjAoCVmN4csnLIBlx5NnwAr
GdjkJ6/podtposxO4HU0zuvoMjXK/iOzM3eDute3YHDzQz9PfQtUJpFfHhUM64uXxQUGyyOijUoU
GlKHT0kqet3a1r51bNHW1VrBBJC24KjFxiPwEfjHjBHrjZOmqD/JB+boihu2/Vsf46tpJ8QGWVWI
wWVjUA6sBbxCJBvMigD3GGMJ/YdbBQZr/p1tVzI62BSoWTeiJGL17DAKwCaNQebD9z+Nak6boWPX
IaZ+ZRwq0L87oF677M5EUjiDHAZQQxLGIK3QwjOl39n8PZ57UcrKfOKX0LDQhbPDBDPGhlnDHsJv
FnCQG6wwA+EtAZwNuY1PbH6G+MmD6Auugbxh7h4EPjZKaniHciEBsLW1mrMb3U4p4Jdy1XLNKjyB
3N1XJc3yO82I3DGfr7PWORZa6F/+tuvBeCGfCxUkVVs6AX6ChYrRJ+Yme6zgRPdAL0KTVzuFD4p1
NWNwBzRf2bWoJLVqswvpXNRQSivUFQMOXEoKF6OInpoYAutZv4M2xpqBLA3mc75baEp6HdcU9yKJ
ARLkbKIDwJCHN8YbhBqb4NW47j0dSwY8LvYmMPp1nhYWddPVE8GNnw4k8awNS2y6F4ahPV6L533X
ehmgEP4Uxx2fUtdgIGAU0Om+PGm9Vx/YXJCELQadAoQowsxKMQT0SoTAtHpwC7ncwdmlhpFERgNN
p/kkKYDVsEXjeqvXfiGCC+72rFMlblAdjUfgh+hVjFRmtqg/0UFU2BZpw4V1K636Uk2hzVihsDVc
G90ksEKBMnx1GRToUtyjhOGq0+ucPKLLRHIRkIzI9gzOUZZkdrqc2Z5+LQP3G3Nw12/t7wmUNeIp
OJFCnLs0YmCD9Kx2XcjylaH+iEyg/4zG5rJ7WhvLXto3P7Jp9f3Q54yjsvGnADP8hzz300fFCLSj
srP99Debqq/33c0cGAequs41CqEBGBCDAq8xXzS7tAY8dvZ7mCUtXn0dKeUIjHWsoFLCIZJj0x1Q
PtzkXu+NjWsB0qPH72k9rEzAp25aUF+/RADYEbPorRktCK1ApAAWVE3jK4qNjF2DUmNXHxRg5VD6
1Fa9y59fJILTdmhVSSdse9LIC4wlfIsd7U8kqLqBaVUFPpN/qGcJgCoNG+drt6E/yz/GVFgDY1bP
B3Z4fwfUcUC+RbX3/Mgk08lrnV1u5+GvHa9mp76EbgqOukygzao7Zkdh2aDjA6wN5/0rANOWWENh
5qH+Nu9sJLPK7j3x5Lfhzb5R8DYwI1cURJl3+qLgQigXA4bY0K2phtB0H+0YJByDYMkOorfzqjEs
xHDf0XE0StsBYvR5CIitYjCLiL7f6lktZHA+fzJCM2xKyKBBeKcH407ds1m65iAeql99yy3PinP6
GMz+L48Za2YCrMB67DA/TD0CwoT0gVy3BJzVuNWBPW/qCrQJotxvzYUufgD/mMPWQq9ZbDKsJ2CH
aGY/TkwAw4oGh9dqHksxXFQYxzkeO/ZNQzV9m4woqBSAbyb5vqid2u2rfJOqRJAGCWyFf9QRM6Wo
9kE1jP33QNkcWgKUbnOYRcuHaxtX8H5/3zj+1YO1iDEeZmjXb2QPPFcyhnuGw/yibArQxQ3gv3uO
gLpHbntsY2273R84yIV0zkEWmFEM8wnSjb7287n28lAQAde/JJpUsgaOZo1HWeoHO04lAw4ShJTY
/0Bff66Cy0ow//DVf3yK4EI55nH1eLaghGTcN23qjaQGzG3sx5kIUGy1aApQ/L+10c59saqkIHtj
rAeJhYZ3HqCFI7vpcxVUP5RAxXQzkQWJl0g57oTsRsLKI3sVO0SJ3GguFNfWIuB1N+VBS+f3y59S
qCAXAIpcshFtPswxva02UZB7Mb6oByDEYNpNuWsJJlzWQw5mMVTQEWHTlwf8Umc1wYWGRO2m9+1D
t40Bu5OD+6xMXTYsgUxoSykYAwWarn7YhVzOrShaLumKxIYXsO4h7aq9BACw/D08MjSH/jQBvFgW
Uq6t+jIDYCm6KoMCVuNOc+iJ2Q9sgNHS8sbN6vatazO8zOvipxFNshsT4wadXcEtX//GoHOQ0URT
v1KYd0WuUqLILKwD2ghO2jOuTOmeVfxnDyDNd1MdIHEJU08UdNcmCx1tIZp9kUXCWRoSnVEuxysI
zAu6lyWYhSk21km+ld/S0UfB8SAGQxBK5WJjSWPLqYYJabd6lGfPfFJ2bDIlnoPe9tS3yWccfqLq
6rov/9RV57DrwoFmfa9hwIB9Zs3ZmrWnKh/dQ1BBHsNom+2K0e1zfzjWt/M3MT3ZqrM1MQ+AKSf2
O7jba3aODc3hLFop2tjqfR+Vgmvz0UT54mxN8ArrGJiWv8wuUwJq1lADTyHb0epOuDIEHWY/j9B0
cGXil6bnwF+M8IZK5LXv2K4xS7+K9urVHwUvEDXAZwDN+csIaa1LSVTE+CmYG/MImTZWTu8ue4nV
1HQhggstE9BXjJBtLurb8kQx36RtAf4pXJddfflqCzlcXBkbu9OzEReUNTwyX3vGPhbBZ6R7wLyh
CSGImGvj4c5SHueHwmLMEsXA/WCnWIIQsHH1J1a21r6np+HY3yfdP0gYV13uQkvOPMdM0uSshy/I
pPAhsoDagxLJPemwEjophqh4LZLG/r7wPKCh7u22h3lkMmh2E2V8CgdsX6cy0GxI/3LZUNY9DuhC
dDA/WbgcnMepiFbg3TSzL6ps6tmlCVgfxl2LYjaWF9s7bcSatTCIsTfLl9v4KfWjOrvQkRZjjAcu
pKJad0/vw9otvdLTrsNbC0yPzQn0wiaACf/BS3H1pbOQzIXPyq7ggmz4unTf7gsfKBZ+72pbfVPe
iO75x6vzkpbcLVRGgDGCUoblyKPf7+tt540bB+DtukeCzsYc/niIdwDTIKzKvbEC02UdtPZaFM3W
3cHfh8yXLHSj6LPUwg/JoDTFMj3Zm5t/ALrKFLqkMHc9x9ZEGbbHsbaYFlIZihgF7gOqo3tzh7qQ
SK21eWq4g0+9uIuZjNVAaQl5bLZhPqYxKmJIOD3rudxGWx0zXvUj3h9x5YWqjw7sQ4cMWMigtlrp
Xv4M7sYOetS1UYOfke3jX9VmxOsVq82AS/oHpEyiT8xVA0IJ62d68uHZ81OOm9ptOiBJq67sZlgT
v+wd2Pfjz1MHdrWOJVPkfnwJR9FqEHix3RFnAgwfFkFvLDX0jEou3cuCVvP3pSQu3erGNDULBxaK
gdyjhdEYwMvafhuMdMOqeOKW8pqXXQrk/J5cN3oys0kp1ZEOQ4j2xKhu5GHamLoIFUggyuTSK32O
TFp2CB8WSQ5ygjql+V6kdxb5k1nHhU78m5VqY6xKPT4iK9oOeFMCogejqQ82liJNFj2wPSVKHkXK
cT4OWykM5hUvA0m/n2TLozqmS/RXoxR1I9dCxlI5LtVIiaahace+Yhju6wKLnlj1BpsdTaCZGvkC
g1xLSZnZY3cBq6x4OZ9H4XTWh2hMkdmw5XbNN64+ONnZuyN0+3v5Ob0WfcnVULwUybmRQk4npBM4
PkaZ0sP29zODSQCDJwNZ7gCQtRF5UJGWnDfJW7mYHJtdO7n2ihzDv47oDbfqQ1gD0DENzOHyRqkW
TVbUEtIZyvoIQGhvGbk9w+L2VB/bNj/Fz4lVhwwuQMBi2aB0/oKthtyCTiAh/uvwGjYLzyqKzlbv
t+1WOLjBfNO5l7QMjYEcIonC/IbGfUQ5rI1hJrBMGkg3NpgmSrd+Ys55/mm+1j55tEs3/2WA4xeF
FtEJrqTE59I5z2nlFi0rB6NVrJR6wwjDam98Jgc2gICuzA/jmxi87uulP5fJOU9LrSk1K5aimoB1
ah/j+a0CxqJChaDKXw30TBL/NE3tugUoDLRr/fAu1kE5V29tX9ump7DzWGRAr0kQ9FYeNecyuRTR
VkNbydkXDa8T4MPOO4JhhA4FgD9sJ51L4xyonRjVlLAZ1zo8xiXZJsYgID9bCa7nIjjXCdwMZ0yY
QsNBuqnv2Zow8FwD5bcSsNAqBOr4euXP5bFDXWT3cWbQumHy9C0WFgzHVdA0ZHkgCGbkN+3AEB3C
k0jsmlE6uq4poLG1LUfmrqFNckenE4yyy+zNKOteJyueo7+O5OlfxwZgGzBQUwVYf9oX5D0il3OH
9UW8erH7dZecWLJSPANvJX5S30ACipU9Eeb26hkuZXLBQbNoV5bsIqQliG5GII2xtwsQ+JrBHwNG
Z+34l9Vc/Z4LLbnvmUSNM2isAoZtDl/LHbeUJqzsv0uz6MW7Zi9L3XgXVnWYZmD2kpn3o3wvoVw7
FYI4tOZIljI4l5UDMqLMGfrFRH9Kce0S5/Xy51pXwlFtS2d87nxHVa3bOqljNAzG9HsEnHl9KgK7
2V4Wsq7FpxDuZpVxVFNSQwjtJLdOcrdov/9/Epiai7srJ6Odzzls2yofkwYsfyJMSZEKnCGr0lDN
KouWxWTs4rTYT1MmcHiio+AsFwhU4P8FdwR2pepd3mZ7u6d+02oCk/qoenOB3wRUOWI/utvIErlA
gfEbomUqckTWA0Mb0Zt3BoinyrsahDugfacu9dtnbWe+ZzeMu9PYap71hPwxgHlcaUG1tfy68hDa
gkK0xrnymfHbgHEOolYZrJrcNwDGuKFhGBm3F+D5REPsCkUTXisO4kwEd23HKR3TSsazF57Ck+b6
EMmOa08mVuEEO9or1Vu88sE7C6ZGsNvq/NIYBl6m1IxKBn0Y3qW39H66tp4zLdCex4dyq+9Zw6X4
Xnl975NXVM1mtthFBe+rFbMC6x8OGjHGUEA1fX41kmSWsZyEqxFhG6UlVZCVv40x8y9fwFVdl2K4
z1rVed21He44ewaotm9bPj1hm/PdeC6vAce8z4+MzWx4sIHp1bnKj+Rl2pUCXdfOdvkjOHfZJyNg
KdhrqwEOU+g07lDWm4iouzFRBQqvZbAAmMTGsQwINWRznMtJ9NkOe+b+0z05sdI8uyvAfTpgwxkj
yDFQ+SuBzFX1FiI5JzTHU11qEtQbsZ4Xs/7VLgXkU6wJFg/YWfEeAnh3AIVTwf8MnMRzkwnp2HYh
e4gMLSiwImm6AsQ722C1M+AvqQFN0TdMrfvLJsQM8ZJU5hsWPjyWarmJWYNBSsPHyqyuw7An6JI5
QSw7B5ktz1wWuHozFmpyJ9jiBQbwBngCLf2hAy5bKrdj3wuErNuJBVA/dFuRfPEvycpWMsOaIUXa
dUDrj66GU32XPrAG2fi7/EUfinfRqMjKmxwbSwuZXHaeKUrf68zHlUG6H4Jkp1ebeed4TUCPwyOR
QXktqgOw0/lyeguRnM2UMsYJCxA8uVLrbPLMPIaxLYhcq+fFQMeBHgRc5y9jIlOZhSOr01bdYTJu
B1AHEoHli0RwWuhOQ+aSfbh+KDw5BQGeQTfmKOjCr3+rT0U4S5cn0GUmEe5xAdakCs+NvPMum/bK
oDazgE8RnG0bVC3lkCli3DDqz/xQfwN/hs9QZuYt40/Sj8lb5Tm+iNJ21XcsBHM+yqn63tRBKOT2
yXHsrjr7FehAfo52ZWw9N2EuUJR59K9m96knF92GyUiGiDVI9b59tOPsbiiQJmsl8RWteo2y6Gc2
5UEj251/+QvzvtgCQjT2sjWs2iO8okR07q2UOe/qTG8YSWD2U40bgMD39u8CiO2eXZciUDXeYj6k
6SjqAZwEiBp8XW+sgbVojpjRkNVOOuKytQc89hpB+FyVggFRlM2xdf7FVclD2eSxismhUatlrxzz
7iZK7E4w7cXfMaYLeOAUjJkYBuYyuPyzREe7pUMCJvq0v+7m3I+a06DMwb8/n6UUzgXqdR7acgEp
YZnsHNwzqVV9XYn9Inq4LIk3QV4fzmcAJBYP7haSqCq5SpIBIPkYWdIudFBpGs2dXW2VX5dFij4h
O8hFqMQYW92OFCLlirqm1bhq9UKGp8tC1qxh+QU5C3e0KTfrCkLSJPc0A13ARLSov3aJVAXQs0ij
UGflcyi0cLVWiyEiiq/b1jlYJHQdu/AHJRPEDpEk9vfFF0ulPk+0HJLCytyOxDq0yhy5PTV+EGUU
PEZXT2ehFeeT8srq7ILJynJjr6fZd0cyXrCzJrDw1fPR8eVUFTONcPfnKuV5p1VY70sBSWGRoJmV
5FtqzPLdZSvAwBL+n6WL/bBvC/yoJoBcUaDi7Duxy8TQ1Rh2oOJB46mTkh8q08juq0pOn/WyqR+b
NEp/S7MkfZdpEt6UoChLPUMPxyiIB7P4pehD/NI4k5flUjDOpHx3CC0Uv8kHtAkSoOm4AHwjlVc0
8QRkMoPG7XtrpICtLvA1O7emmpFgYD4HexdGfLPYiTRASNBUztxcV8K+c6OykDrQQU9Nipy/ntXs
VSnn3tikYTj8oIU9q+5YJKrkWYozW/dG087zzVyWVf4SkSE1fkSpk2DepLCkZvDyMqE/M0e2I29S
h4T6dmgYQZHpWPaYqzHSvbnppnEzoSM3ubRCO9JLpnHEYKcZTzekp+mTQ6MOOoE1y7yaOylKXadK
dSwSVbNxqimDGx8kO3KnfsQeQGWq5DpMUQIcqTM7ezU0hwQrzorVQdbcVX7SALrUG1RMBe1n8NmR
YKwAO76RzXkAf6yFKBuoedSC8QLZRXNFc1I+WlFsvTdj06VeHuWm5E6mVKO7HGqIBNsxs+LOS4o6
H8PITaIqklA/LiPFbu97mYZEPTpjl8G51GkDgNT9WA4UsDIoJSWN4zZEGuPcmyILhwris9DEkikJ
qXQDPDkChyvlo3IaJtoBj0bD8scNcORr0x3ncWx2TicBOqyiKHbchspAx8qfcp3q39nMVfaEB1YX
RldjV0UGmAntuDHwpce0GYNQcbKGuqEWVfNecubwpumGOdnaGk30vSwRE0UmKVJ+9X2raECgS4Zy
B0RcUtzpRm6j+1ygBe+zLrHjt1Y2haUbyQ1g+rOyUn9bNM4CMzP0citXTg7ySbOMi2sLtUQUgxtb
tbG/Ms7DNL6Qus9zNVAkp3FqgO6O9XwryXZf7ABZY813PdFzKbo209FWf9klpQXiAzgQldYlQ5fp
vqkqYIE6dNTsHycV/BPHuBqSX3j71KjBdJIheTmt6J1mhUO+mZsy069jqVDMa+QndQYcZ0uaNrIy
wosm+psUAmjHygDoUyRT+iMLZ7RVYjo6QQkYIvPKlpzWDqxykvpjaEsT+OPGztI3lpnqVSBLNgHw
B3AtBtdOtMx6qLshIbvKSWPD1/SSWi6dlTJ9QDelxBI+xonqnZYQq9/ocqeToAWD1rRrpTrEWZOw
p55ZDRqmL4ljDY96NU/9bpZGGv+aI21o32ddIrOPWR69IJ5i5Fm3LTHTrx2iwsIQkdzqYHHrwzZT
NpY12LbXmF0yusgw+u5kjvM8HWuLmIabV9IMMJmqmqQrmg2D+thPOi12cRXOXmoZOdkNtJsBhWCP
hQZXMBWJC/dZJycpb6zKrStFrvckDEfiVbWU5Z4ahjpCXxvKEjAAynjqngZnwIZjkbX19ECa3JiV
oCtax+p8Shq5CazctJEFOJgN9VQrQVWoDKK+lNpxI6WajWFfzynjpn9U+kaJsYU+NREFMrbdd7cp
htMtvw0zx3IVpanKTa3Zkrw3Yd/jVTb1kWy6NLSqxthazSAlQGmtp6oN95dd/mqstBWUjMCdg9Yu
F79iG/QW4CCGPQGNeDqqVrUz0mxjUE2QxnyZlP0ILQtJ7DGxiMpWjuCBSiTymAOY/JrpgbGuzDtM
BR/kF/tNKQJc8uFG3ApcjZ0LwSzmLQSXiqSpcJEQTAmqKZt2+nb5G64LwBa3gX1dMD+wvy8EjKU6
dqMDjy8nLz2G7UBTJHj5rGYZ9qcE9veFBFvtKdF0SOjNn7p9ZdD3In+7rMS6IXyK4JImTWmaubAh
glJQOVBgGDRPVn7MLcGrm6/8fJgBqIUBT4oHDlBSzlVBHAUVzX84+7LluHVk2185sd95DufhxumO
uGTNUlmjZdkvDNmWORMcQJDg199Fdfd2CVso3F0vHe3yNkAkMhOJxMqVA+aZK5S2BKiGzVGXx4pV
Hhi42Lmb88v6UHLgGgNTGqp8XUeczjLTtJhg0nWhb+qWbNOarUbdVNym3k/jAfwNLjDXAdMcSt6R
ThPMyEw80sTF8HNKXYOsLW3xJTQ3yjjK57Qa1+cXJTy1LdMtLU2cAIGnjf5FIgFinGoZr2rjuzPV
sWE+T0Y+4ZAqmU++NPPg5XcFQA3OfRDTUdunPXHRKQ4/1XfMcjlfARDPnHjbTaTXxrDB+RDk4dsn
/s+P6f8kr+T2XzFj/8//xZ9/kAaUoElKhT/+85j96EhPftH/Xf7Zn//Z+3/0z5vmtX6g3esrPb40
4n/57h9i/H/Pv3qhL+/+gNeHjPK74bXj96/9UNK3SfCly3/5//uX//X6Nsojb17/8ccPAl++jJZk
pP7j33+1//mPP1CQeLJby/j//stPLxX+3f+t6Uv3g2Y/Xv7yj15fevqPP8A3+sd/ja/L/9Xe/n+N
PuEp/uDq/409NRZGerQEAWsZ/AhQV29/5zv/rTu4RS/3dbxcI1v7x39W+G4vfu/Nf9VDdUuymvb/
+OO9rWsYG7bge67gqEzPRLhGWH3kxNoAh8g0uu3mGxNB5MmS/z3h6QQCQOH3DML9oYYZ9KmT1Mf4
87RZyhHYrv/ag2SiRI2LCmv93uh+TyLYNPd0wpu0rY+oAweiY8spj3JT4TjeO/Xfgws3rbQEFXbr
0vro9uyK1NPBqb5fKBwBZec7YK5347E+pnuAYNZkW+To+a1vzBXfIWL/e+2j/1yBI5x3rB/BJ0Gn
+jjpv0h5mDmaVtYK6bz34r/HFg5xDYGd1y376xlPbv1Q288aRdNSbQW+8PNSen8T/T2D4EmT3PTK
rnDqo+YAr5/3ESdoomT5UdGNaOc9bgtc/FxbcSpJLMJZfj85WK2ZVGzkeX1k3b4h+6nuoqBYmYWy
fHVR/N8X69/LWXT4ZIJSd+IKbZVr0Lj+i2YPVW14DFyg63hcNcZwVjxEylYi2DZhuWODJQ4T9evK
vZ2dOTS0T62uAtzKxhcs2wDKiTUajM6jVR4Zufm9tW00RzCyOWRJEkTnt19i2+J5jV4Fmjk6pD52
5ipLfibtI69VPRFkSxBMu+alNowtlHesb4P2sfG/ek0e+uWFuiSYN83MrsgzrTrW3n4GOzZ1v+nm
L5s8n5eMxPTEM3/pLTgmbQnDaHmk+QeLH3HnCWdnM7G/dSn4U1ltwbpb3hZ8znA+1HW2nfR56/Py
x+B/qzzV66aAf/w9hWDenq9Zo0ngA7XeWZWJucFF91DHN6NVHtqS3DjUjEpUNhXm2onNC48lWzDz
IOmcLCd+dcyvx7WzMXa4pF/nv8iebOptpnoeE8Kz34sTjN0lVaF301wdyyDsu7De22tUGK2Qyi85
uk7pK3V9k8RObMHcObPSmtuYirL8ftK0UOPBjrB5c17Zlh3/wG3ZgrWbyGYVeu9WRyQ0ipA7DWh2
NdQKTPnBRH4G7VDux0Exl2wpwnEOLj1rHAujOgbsqrAerRL4uH51fh3SLRFs3jGnqkQfuerY/GCb
eNtscgALeyu0w3+1l1DhQGTWKRh/nLKyNuKCHCe/2BoxIDams2f6FJE8uZptfX1+PRIX9pa/PTlO
4ILxZtkiOqnNa4fsilRfd9/mwFV4X8m2W4IDyDjr0HKvr4+6k+FBmecHOtfrHNmabJpvUkQSgW8j
8P0fITh9FysuuvSBjol3Jt8ltdPUNRAjjnadZcWqZe6qme6rBtkfd2uPR06nLyArMtpvzTisbWor
linZLEtwB8Zo+wUH5/KxhC8KDokx9NmWzxXbIjdq7d1xrF+bjJaKkEai4Nby+8mm1Q31wcQUwFZz
FhrzVcOhFqPCemQh9xsE7GR0bhfw1m68+DZ/6+Hpv4iCz9XeXKXrOFKRO8mWIPiDvOsn39ERXczJ
S17c+doGXcfO64FsaMH8hyLtJmD7oXMEsLto5nr3OUDysUJi0Qn+Fu7uT89sCW6gAk42z4YGUb2X
RymNADIJUJx5fgUydRJsv3bhKdMC+xu3JGLzauZHPXkpybqliuBOAHv8+f0i43s2W1qJLGF9bNcG
aDrAj7D4sekufyqfprUDbK0SV7LI/QOzNAUf4OK+MDGU/x7NLVvpYD1Z2Hjb54WNt9x2Cq2V+LE3
cqcTpS0ND9RENvQpAJud0W0NmkWx/dMMFEolZB1/C0ww8RQHytgHuAQZDy16y0YARqA3WbE199a3
MQhN1BYmK/P+vAJIVFh8sac1HhImb1GA7rs+fMU7Sm4/XDa0cM4PGkEyPkfkks63jYnXpEePKPZg
GeKjjRZsuoUTXN4zsNFgH1zzrhjRiyFRBduy0QWz1okzDAWClCN3tOnWII33TNJUVbgmO9ff6i5P
FCjLZ5NoNrwe3uCHtfvL2wHusgZbjj5Ey81q2PWXuY43sqCTmdqmZ2VSYCbQsKxchlqg/N6Id+e3
VyKlN96Dk8Edmzkp6zF4EVhbNrjbuFbE8rKRBTNm4+inbgzF6bVb3b/Bi875L5ZYrggxdbXEKYcO
7sGvXjP3NqCbinzNyufzo0ss6c2cT+SRcm6XcYLrQcdvaRzOpAhHlURkd4839N7J4POkVTqfOZyo
zlexaW2NtA6Lkm9zBlC0nW6sxN/EvbPzR1B8Zvbfqw/80xeJ7wME3c1y5ltwD9VV6lzj6T3UpiF0
+9UE+pXzgpOkTd7s5GRtbhWQwjYacmQOW4NqDG3i/Kip2Bq0k5HT8bBgT4iE1+dnk4pSsG7adHbD
+gF5E27eliWLdPKLjShZd4absQWBmnPP3f3sfLGVHn1R3A/c1dunnKwwtkaNpp5XHYcDBMgI3jzD
4tO4zVF/mFyT6wwluQivUGeMZ/hIdaeTKaRwtmt9znElxf1B52ZUBE8do6g2UTR0kQwuMhtMla71
Y4fBDfPn8hDpP5SqPIokJtEF89e6uezBAF0du/Q+GL4Y8VbXn5IZzDuqkFA2w/L7yX5oPUd/Jh/h
ezHpK8AXVmNXrvDmsR7ITWt8Pq9oMgkJx7jfxyMpchv30LxCcD5sC9PZDXRSODOJkxRZXboKhTIo
r8XweKudNOvajFVNdCV+Ul+mPBGPG8STxVIHQxP/C0Mr0caYD1nmfkH9gOIAl+2AeIDTrmx4ihjH
6w1gPJKwSbZJMG0zvQPt8o/LdkCw9GbUNbspkBNabmhmpe/LCflqripRlW2wEJijbfXkgLgcQQj2
15gjb/rKieLklngMkf8qq8eZzCM+veTeKkg3zVCBsaSL4vIbr6dVOytE9PFWu8Hik0+22qynhLgN
zNgCKCC3d6z9kSFZbQ6q6H+R9V9dH3qevZ+g7RqDTAkmWB4OUFWHXmD9V2frbpptGfH7SzYab9Tv
J6ncZrbqEafUaOSvQdCsLMCkGq6qpJMJafn9REgcbSnzIsYautQPiR51/W1iPk3F9vzXf2zJbrDo
18nwQEBp40ihR1NMIj4ne61RheCyoQVLjjnaW9FuwMFj3Bntdk4V+eKPVR8Y9/efnKUtJQlNybHJ
tDV150MytcdgKBUB4MfeAa/E74dvzRk8wi0+29ZY1JOtWV/r7AEZaUP7dV7msi0VbBe9OoopZQgF
g+BY66syi0MASfyZhufHlwlIOHvHPp11bVkBumNti6xaVTp70q3LXjTAqPNeQKY19JbZafUxsQCo
6wFGYNsePAP+6/nPl+iNL1it6RRlPhp9dZyCm3kBqimiBtm4gqHOVWlWzTBWR1I0t8z3Isfnimuz
ROK+YKSxVhY1RaL36Nl5mP7wqp++6iVMoiwi/NeqyTQAXYjcOL+t6PeR0wgMyOWk8PWyLxeMNKl7
vNmaGJ6ATWxYNeR2UBHiy4YW7NRzy7RC1UZ1nINDra2m/MFX1WkKXP//uRq4IhrGzow66RvkvksA
ykIUGTQrIBHjtY2MGwgw6dF1bf8+YebPlGVmSKfs+2XKKdiuZRLcshjeD7iOlPUnn6zOjysTlmCz
lukC0sam6qjl141ZhS2N2ubhorE9wWCT2fXbsYa/mYKjld+0vAu16uWysQVjHccE4HQjIccUCOfy
rmqPM7nsYBUhdhWYC6cUZPzHwaucNTpd/5oQmaPp+/T5sm8XrTYb+rlfHA0Oj/XI9Z3d0z1A0Qqn
IPE3YmVrPBmEjn3h/er0Ot34ttMfYw+vzOc/XpLJcT3BcoFU0abYD+BzarA/LCns6WpKQtt8ay2z
dGJoNMWBIjkSPcGS+zbVx3TqsBMjOZqGpq9GYF9rr3RDoDpf0C9BYQWSpLzrme/PFkC2jCqv4KPt
rZWFCwmWjyZ0Drh5mrBejzsvU8wksTexwDsGpHwMljN4Cg44wwAID4mp0CuZuARbLhpaMov5SPWQ
bBVMV+30zPFYGgc3rq6YQpJIcF3Bpv2JJ0On9ygEIJ6/zSzW4CYzb5skADx8iBywLFRIrLKZbuOx
uMpLVQZaotWuYPCsdQlIEih0oaP2wc/mYZPq7Nt5pZYcdq5wRA94CO5Hu0F2smVXQIzegC7/U5o0
t4Gmot2QbI4rGD2w5S4dc+iybTVBVNIuNLj1hJ62N0MaPw19pbB+iYK5y+8ngXWnA6uGui6cfv5N
UYWJfY80z3kpybZg+f1kaJR8tGi01Hm/4mlE8QeFdxzQcmZ32eiCsfvMI3QyGVKrbIhKF1XqjRGd
H1omE8G6qdsj+xVY9XGgaOFtu+N90WafG+3v8Zv8GRWI1T4NGlvYulPiwTCtEcdon1ObjRFg+ZFb
qwCyi4F9cKd0BeM2PMeZuxZud254ZPE2GtCHTX9NqRfmwZdigUNd9Pzping07LGT2KVTATm0zfOb
wf3uBK/nN0KyCEcw4oF2aeGhwcVxyJp94FlHANwBqdKsXV9xgO/rRyvX93Y/KnRKsvEi26CZgLGi
SxDdTBQ8EhUAHejMRHtbYRASmxbRaGw0uJ2lNt5MtKyJUmKtGr15DFKU4ycJ+E66YH1ebrJ1LL+f
WB5KqGLqZS4yI0g7Tum64FM4aIpQXGLWjmDWg2F1YCvE2Tdr5vPA44eMBAoByb5bsOmW47uLAM5o
iks0bTqgvspI787LRHZmi9Cz1C85dxkcRltt8/0C3iHb7iqddxwIzYUI5fw8sjUIkXfsD8jMMlwn
HOs+z+85dqDmCtFLzh2xl5CREW/Mp64+5uOD60bjUEcJ6MdoppC/ZGtFDBrJtCJDfQpu5MmL1z7Y
KoSEbFzBjrvEBTEkwCBHp+/WbQpOnzy/zGRt4SjubZp5fdBiVx1gkWeyN1LrkcfOZRIXkWUuXl3s
3oXJ2pn1tdOtzwGx8Z6kHXz0plJIXeLlxPJzy3OyuRhhUA1z9a3j9ffAWDuftGYk14VVPDaoiQx9
rasiFLF/vUhL3zgHTjzEkKGpBB8LiA1UVy1/LnWwOVHVyS/RU/ERMbXtoPUnPPMVTtai46qxqmx0
gG68PHQsVf8+2SRChNQUBgNMDifcGCP7nlzb+hPA7nOiUCzZxUWE4Pm5b6F8DKH3cNCGcKFwTMG+
z29BsbZBS0VwSK7P74XMOgSvl7n2xL0ZT+kowNu7XdCHVm3cnx9bcuTY5vuTwOmzUbM1nAR98RDn
363CiFrcWBr7k99Miu+XeDxb8HiJzmij2Qi1exPMsn2Y01/GrEiGycYWwpjEmrTcmzF24lwloF3k
QJQoojzZBotgOzMdQNPVYGx+x567vQU6O3/f/pii5HaBcjr781sgWYIIuuNTUMag24Gekququifa
oSSfzw8t0RwRYgesfjCiwhTYMP8z6k416/H8uBLTEgF0hLVevSDbjw2KuCpiozlydsg73BKp2Su8
nmyORVwnHkgr044nDsyXlFBINx2/tcvg6UDdMCm6y/RHRM/Rup1AaIsbZju86Ghnhur9tvlyXkoy
6Qt2m2iZNtMcR880OiHxh2PRuYpgRWK2Ij1ODJKTigW8PlaO4+0Dyu2wyr3vA28s8FAY3zQ2KK6y
Mu0UjNcsB1b2Hra6bziKjpOVz25jT3HKSE426y/W29JuzqyF3TfvDsSqDgn6ahjWuCHMuE561PZM
Y1TkqcLUJDsiwujGqRpzrcWL6WT96pP7zFqf32nJdoiYuaptQHhgQEhB026AEQpn293hZXbjjFZo
ebPi84Veg39eDEXYnMmMRKP6ADaLBF0QPP3Byx61YUZt/ENr8ZWFjoP0awkaAw9191WxLq1vjbYe
TY56W76lprmi9nSlD2TtJF6U2DNYAI4DSkXOi0EWQpvCkcvg6f2R2cj+goUtXIhptSjZNy9LTz01
ibJsFwXPUNYOQbQI5aeFs81a/TDSUeHzl4Dzg1uxuUx54nSmClA+1mPoxLhjwX3ibgLvsW6tMKs2
LLs9LyaJSb3t7skk7lBlGav0+tjUN5Q9DQECxgsVUTjOg8Efx8aZUX9nkNBu7SuztWo8t1Yb3trg
zWjZ42VrENxC6oDUQTeWzFx5PU/XDlq6q0Jq2fYKTgEYiXri6BV9pIaJVHYf1SRWKKhkaBFuN3I+
0KYCKC51uvXYDbu4MFYXCUQEl1GvmwM9I1D90d/RuMer3BTZlopeVaIzIoYMZCXge2yW1IDF0BUo
zDsLhBwKscgGFw6qjiUZah49bGaHg6rcWXmPYvnLnrnffMWJtlt49dOqzET0aut3afPVttqfuhJb
JzFYERXmpSVxkwJ1F3EN9tC8Lg9O1+IR2ihC32OrMmZHi6p4/mRyEjQT9M2pltq4tjg9j3y/XZk0
XY9tpVAhyVpEOBixa94aZgDj7e4JYsFiS6qXCqk5z17NIJg6r6iyWZbfT/ajiVkFfGCFqKQZf9ad
uWlGd2N4DDUWNuABt4VlbM/PJBGXSHeNFDtruesBOjSV95ZTRrPHD01jK8QlMealLPt0ITVDzXuX
Iwvbe1esvsrM9fnPlgloWc6JgPzAA5anMIBt1Owt1/g6WcijyLpwfjR1tyIqk5bdL0SImOU1VksN
FPNMN+gpgm5m8T7/YswgFjWiGr35dF1xqskkJdh3PORBaehIC/XzFM0pGtCo7kiSwEcXzhtHH6aR
OYDdVMhbrsCv6YS6l+yHrmPXgzd8pk1KN5dti3Di8Mkf/LmAdQwl6KCc5yx+Hdt91YSjsYSMqhSj
TFaCjWt5lRJ3RIiYlkiqeKiddhWOUBIdgZ/9vWJNtKpiHJywPKC2Irqv7oD7ORQdyuM79HxQ9rVY
PvWvQYwjwsVYxjj4eVFDO5p6cTVZWURodd0ErbWK/XRl5PlXPfC+N/mvbA4Utv7xbQ0cBu/Xlo6T
6zYujHGyXjMHPPPO88h/8VRxTZMAJZxAMPYK3Eg5Wk4CPuYOdw4uBvWkrYu2OFoTau56Yxt71VeW
Gt+Ix6jCbGRrEhyBPhk+Yk3s12gcdO1paNCuqfgyNCr06ceOxgkWFTxxNK02VX5nIutZ1BWIQmi2
BcPI02jf+WO+aesel1H+97rN/+fmgLbg7+dq/D7RPZ5VRzehd11bX+dOekyzSbE/H7t68OC8H36Y
29zmDNEPMf3QLrLISOa12ap6+sqGF2y/owEaOrlvNWLdKrfMg5d1DyUBRfF53yIbXzB6u6UcsJsM
WVyzDmlZH1LjZopV2CTJPotAs5HFQRAvry2ATrSreR6uDb8/Bsk3ysyoGpo2mstOobOyuZbfT3Rq
MJNqbBkqOBPmPxSmW+ziqiFhmY7dxgvSu5Tk81ovDYXgJCbiC2ZfofLNNGc8dCfcXLmVF1oc1LOt
sa1NTXHpleyNiEmjeNLogwYrMsv42Yi1DUCkqBX1qOJ5UraEZd4TiZleb6Vmw1EVUv0EHRG4F3c4
Hk1XVfIuG1+wciAAaivWlgMFJbvOdVr/DNBqRCWdj48rxxfsenDGNLBjJKGt+ZMzfJ4nhT+XSV0w
6JJWI2v9LPs1F0XOnxyPI3lQN01aP41G5qiwdbLPFwx78gPi9i2eGWwYyd7MvWCXt0TlNiToEnBJ
v9/bNgGDtL2gy+mmQf42OdQ7sl8a0am7jEkEJYLSLDOuM9YhiMt6K0StDXgbw9LaXOSXPMGaS8vI
Gk0D5wOo31YlsyNCrAi3ecUmS1RTRKal7ZRXpo4DDnnV3EJLk25HGa7cqquGTDbLvCem5eUBnfsU
ptuWIPpE46DmmKiiHNm3C2YbNLTgeoLkatfjzqqjn2HXoOXB1g8uAr44Ii4tbuwJ7cFx2ctNeIUM
vGjoFHlZCggUl+8lUxODa9TBW/OU3CfBUz7vDKYIM2VCFywX2Y2O6HoMPB2aC1VNtdHAd5jH9fq8
SkosVgScGbXDJzuFSZlpc9u23srXrdX5oWVfLljrWHVpEg8Y2uitgx3rt75pLpUIiqPxQ40B+Zyg
MbrJzXZyAJPMs6l+jQlxr5qa06/oMJdfgdRbhXT+UEKYZ/n9ROv5NLupt9BT8WLnpRtTu0Q8GFfQ
GTMrDdMnYC3ojbs2K8KmPPDi7rzol/P6L1cGjC0oTYPayCErUY9N8W5Z9+0h1eAoEw1h4hgRX/FY
LpOM4O3jDktwa2xwwjN35TW+s2OdNX45v4YP1QdrENQnN/vJGF0YLC3qT7amXxV+OoJ4fFa9SH04
AdqACPe3tAFXqZ8uUaKr3xl1fXAHa2V2ytNq+dC/bMLSZuS94miUUD3RIZ64b14QMX7WS9SxmFOU
OuRT2gOgOCOmIyS0gCQ9LzMJsQD45t/PWSZ64Uwe4oeCh81+2GZ3WlTmEVo7rruwAOwlWXk/z8/1
cWgaiFc42mmkmBPomGb669w9kvnozKu+ujdTeFYVcOFDHYMQBSvPKjOZdYp0Y5WyQ9nhLab1Ha5w
IR+aCQZfJj0x7YJ4VuW0eBG2NBL1wdq0UJRvAxQZNSr+M5mSCVbOCzBNTh6wf57nr5nu7XnM7nFe
KEzwQyeIFQiGTlHQNZGpA8B6RonHXB71sYjar/VlOPogEEx8rtOu8nW8hMXFYYjxBmSixuP5vALJ
tlYwcH+Ypj7P4QAnaiDGYuD0XJ0fWSJ08YbWdFYy4imgOvp60IVTln83KmNd14PCzGTjC5ZNbZT4
d+USJGqFeUczt7nhuc7Q2Re5rPNLkGyseBPT27gqpiVBMlZotDlHo4dOIE2oqR7KJaovXsMYaJoB
GV0SMLy4tjXjkMbeJ3QeibJB3zWmIo8gyYn+pdOS58xj7LbmApz3DxUQeD06VNxN0b8yokYT6n+r
Q8V/EiKgLXpvynXOQIiKXPiRofXqsAm6Dbe357dCttuCCdfgnw+Yh6i90HcUr8BhEwefbD5eOLxg
wl5hxFkWuAsi+3Pp5BE6ho/p42WfLphvESNJWM2o0pz4p2T82lW4GLQKJIHEfMXLmDO6TQqkC971
/FbbBf2c4q1mvAyaCDLr9/sJvxz4BI0YjvPsX6Nr8A5I2vV5oUg+XLyFOU1lDnPO0qM2bC3tulE2
yF0U4oMDX7x/VU5S0D72UUC5M53Q2DQb1Nc8OsdxM63HvRpyKsk8B97iNE7OrdHRdEI4Sk3pZljr
63q1UOHYDwunT7LRNufFJFF7sU6o8NELRosrcvTMX1P+SNq7RlVCJduB5feT78+Mps8qUAGgcUjt
bZy2MkPbd2qF65R9uGCv6AzmMDvAjckeezz1THgxn4KgjAKLkei8bCSxz1/qgXod9XsZyssq47Fh
dB83n2NyNOr+qmWRlz6dn0UmJsF6DbAFgeBEx8DBvI1NfpfMqt4qMhkJZ2/jIR06LlVaVoxmBmUZ
2uCSSFQdSiWHi1gF1DumOzgOuCRANL3iFpipp4jjJlKh3NJ4OC8c2RzCGewXM6Clyy5rlRX15taw
vunOdze40djdZTMsM59oKZ4KyhnNjqCl4xf0IZjoLcObdNpc1cWk0CPJDotVPxRNKVrmeLgilF9A
KvcYEPLl/MdLNlis85kclDU0fU6OLpqPdIFehIPbRvGo6hkmiU9E7uliKrTcmPDlDkNz4MnbzZ21
dpkWurq3O7+ExdV/4E5dwY51BrBmhpZCRydonzg6fc8AFTeo1MjxjBcXdA7NGbdCJVhIJjLhIE4r
N2PA/xKk8u9tsrH6+8Bbn1+KbGjBknNizVqQGOQ4Zl/4NwKSq7xQBD4yFRIs2eoGwjJ3xquZkaIB
9S9lRZHEwMQ6H2co7aTsYWATEmZzueHIa3XJenq14VUvEotY79OPaCPvBBycM0itZI+uv3VViEqJ
xMXSntnMS1SG4uszusmdBo1bEEVf9r4UiIU9KTqbuMyG8ifNzzqowwDcRak1KqQiMS1nWdKJ32nG
xs8GCr8zu2jIs/ZH1KTpYUAfzwtdNvyiSCfDa7PHyqHA8xVKAsLZBQfd59StQ7BBK75fJnrBbus6
wdNOCddTFM7VaNWvVVJeMzZclMhFueL770eXnjIGscmCr95WehKCvzZXsePIZCPYaUGcvM5NECa4
+c5muwwEn2j6Y6Lw/TLZC8bqzb07Tx1kb3TxEDW94W7nvKt3nHff8ToT356fRhYgioU9dlW7duwA
XmZvk10f9Z+DyPtsHBaGmTkPVZRRko0W+aVndyrN1EVuxrF+cO1+7u7nQXFxlHg1scyHgydhqpaS
zKZw9mgeGs6+KqEuG3rZ+xP9H8uk5KkP4+3IDZ3xv4qzXBITimU9ec6yjiyZKpRelPYLQcgQ91+t
HnjKsJ6d7fmtlX29YL1WZnroHrg4h2xtaxtTRV0h8fYiQ3RMxsRjVUuONhi7XXej0ScOHrih2pDx
381E3vUSOaUIln27YLlGjAZPQJCB7TjdevaRFU/nZSKxWrEgxU8SG73UMK5G94y+Zt0+R9uvzlcY
reyzBaPVQHViVjWMKRkW9DdaGPy9prJ/Ji3EipTZZHHdGVAZvVzb3X667LU3EEtQSrB1ArAByFvt
v5TJNQcvImgEzwtbIg2xBmUgJoifOgfvUUvSsXOfJ89QXfolDkWsQ8kKNJVE8wFyzHNybfvaDm3l
1nrfb85/ukRPROJmhl4BhcEB1I47NLnoIhMMdx2slKleFN7QwR+ErGL5CeFompeVAAeQX+ManfbC
fEW/u6vx2d6MqyQqVskqUQT40rmEY7ZNeq9vJqwGDMLlHnvQh+UqXsWbceOl0cIjXIEzWlXmKvEP
YoUKT7LCjQ0g0dFzfN2546cyt1YTSCEtLzvYBVOtavEFH0lQOIHTWHdbVB0BXtGtOBoMgho5OZiP
8YTGKmRV3KiSNTJVE4x65lOZWjUOGI3lOzRCXFWa/zwFqeLuIkt8iqUpre+1WbP0XrAXeOBCVxzv
+a1zBKVtsH1L0yjwLpKFiLUqxI/r1IuxELuqtqaTbhKtvQ1y+/m8zciGX/Th5LS0ks6H7xsRRxt3
hbPq+0Oq6oYmMUexumQM9Him2VI34d945Sbxa3Ai7Nvh1/kvlziqv7A4B0Nq6T2GT2m8Zc78wFKm
2F3Z0MvvJ0JBW9M200xgjIh58JODTxXYKNnznVhK4sXEQu0+vtl6oFY0o+YjqlfVloZOueqHSNuW
62RjKGaTmLQpHMdowRqPtMEVaXDjyNd3vv6UmlsKbMd8GSd1INI6+85sV0mOWMvPJxDZXLNZkZuR
6Y5gvlVRg8myRm5gQA1qneC9/4qZJOSaIpiTjC9Wllis8GugCUDmhzDOa9c++H56Jw+9+P4i7RQL
somT0TonuGl0yRUtHqincAcSjFQg1mIPoJGZSx0it7fsGi56Z4Alk4dkv/AU1XR12ecvcjuxgNo2
ZoZ+p+DXmq7mZj2qirwlOZ+3w+5kXNwSSzdzO2QO7Wcv2XbalYFsQ9vcmdqhIjvLVzgHiVsT62/0
Ktb6imGetryqxgMDplrld2RDC+fyzLw0N5ZIuqxZ1Ng7O20iqjpXJJ5HrL6ZNc3LjBbfbZEbMzgW
KlSjxBeIdTflwNs8GPLmOOB9K/Gu+uCV6Xc0/tQMF+GYgjck+MnOBlbXZOh8iGt7G680Wkd8rO9J
pwJfS6QuFtvko55qgQ978sELoeX2ukYbZs9lm/P6LjMrkYDZWhopORbGd0IeAeYQzrvmytsufGYq
imHJ3or1NTQtA8dnC+c3ufH0R6YpTiuZaARb5SN4N8kAj8Btd+9Ywz4LslWZKzyBbPTl95N9pW5W
MrStBmeP4+7s8SUerRuqyjLLRLL8fjq4xwIt8XBEGXp6PevWF6o3CqnIhhbMtDBHL2iXCjw7eJj5
rlEhtmWRn4i96ms05546fHPRhebW39oLW9zjOITVtb3ptnGkahEnW4EQKlOftna3nIHFcO34qBi+
UDLC2TpYrt/VFlIMse8OG9vJzZuumlSjf6wvgKy831I38+ZaQxPsI4tfJu2Z6LcTfz5vpLKh/fdD
WxVhVsyRePRrjjPjxQH5VV8qIo6PPSSqxt4PPvIyswoX352Q+GfmFPsa3afL9keDTsRa6SpkL1uC
YKv5GLc8L/BQEKNtFtCS9Gev4qV4i13+erXyRSgV7tEF3BhWYG7nDXqPrLV1v2mjdOPcg6Fn5W66
Y4kOQy3abVxGdeKLAKvRR+qhXrzyzKZN3iTrjusXZWV8sQKGNnO2wDLJsdePLruiqp5ZH1uVLyKq
9GrKYkqwA8CTkumToeKXke2sYK3FaFV9WuH888lPG4C54JMZKw4n2dCCwXaB6fg5hYPvss8u4Gve
fkoUQ0ukISKpWhSFs7TFmUQ8vmpKsmrdy0Bavsin3EA5+inDw5UdByyiwZxGZtJ5eMs1x9VFDkEE
UdE4z0x0bofN9t8RlIWeecdUzkYmGcFSO8PtqGegUnkEOeg6d3xjM066qmxRsqUivXLh9KTuKAyn
rT+BAZ36nwoVeE0SyvgiVCr38tz2CaSS7v3tUkVBD2SfRE2UrFRtNiT9mnyxjiVtAzMmy8XP3A5P
xsq6auaV/RVtWR6urcha6xR0eyFYcy/bZ+Em6/HW/3+cXUeT2zqz/UWsYgDTlqQoiZPHE2xvWB7f
ayYwA0y//h1+bzMXHghV2moBiOiIxunTmU1QAM6Wnw2/z9Z7nSgcsuQpxfMEu20o0zBwHKelndIn
8zAeuxvv2xZaYR1nkWoKj0yZBAsmWW1Nw4BNJv1xrT4q7cflg9mV8QuXL6KoxsEB09QAp1NX39rs
AZyAVH+dC8XqEiUVgVTr0mOIaY9Mp1uGYNZPC95ZdU918LLVhYDrtT5eEjlMwPiGNvOz8X2LqkMe
s2CMSxqY39fIPF03tgKjtP8b3LXVzCfLxV5jVn5DJ0rIvfQbTz2FF5V9yv77pzR2qOfaIS6sQSdt
MNvza9/oQbnyb5elLNNRsbfFzDWbmwvUZ+F9VFCMdxyX0PHmQ1s7p6z37ryuiluvf3RTGoFe4dwM
rmJvmYYJaTQHcH8oCZ4amIOcK78zqj+9/+vK1wZPBFqZTcnQfI6Uruges/mbbygkIjE4se0FtJB0
qvdcyMUI9ZhMgDjkPlqaLgtEJm/BnIsaI83nnUVwmt5XeqbThhrV+fLakjxUxFYhN7T9wkWBfKJx
M7xP6K7TyPemiVIlInXPl7/wGiKXcpmlrF72By8zX4I0p4HRv5vlz3Y4THYVtMN1qiOyKiPOF1wD
9GDnf1/a8+BUh7F8oGMdXj4piWqK4KppXpbN23CPMWgWzlvIS1C9tQ/rcBUQwRMhViZbfWe0F9y/
avCAd0nmfLBJUcaTaJAIr7I7farR/wL9bLqAFJjONoW1qhFeckX1RGSVWRfGTDs85iAfirKTcfIi
4344eMF2wKyvSLvyI4SwTBu0xGk7RI/7xe3gvPkEb9ZUO1wW735h/EpLhcBs+Kyxeh8PkV4b+8w9
LZMR5y7o5edDb+i3O/W47c4Kq5NdnkR+5T51VooRUHvS5D/4Q0ReDYDQIj8E8VDU3i6H/oG+2uH0
1sf5QTWXTaIFIgTLsTVk9ubuRxg6q8Dz0d1uKq5l2dq78X+KSdM20f+fnrex753PA9rnQTG/XZaN
bHEhdmPCQNGNLd4xuB2vLfLKzA4Arruq6cUT4VfM2LZi62HY1OiOg/+KKWXHbvxgquAg+/f775+O
husY8TsYMGzN/OODgW+yIzYr/rvEfYtsynnHlnLc46WxPmqYrEabaBxOaXcy0bB73eELIdnbdJ61
O+00SdfQbugbNdeD4yyKQojsdASrXtISfNN4dbwz8cIZjB0QWE2dBay47u3FswXDzhetmdJxBfXW
0jjRMvRbWFftL1/r3s3J7hSCkH2GEKPRr+DbbEYcRVM5HMWpKlvMdLuq2O2J+Ktc71rLstB30WZN
PKz0Zht+20TVwCD56yLuqlgbf0PrJaoq3nwDEFboteX9qBXXxU0Re9XTsXc9vlfqwSzjWcupaNOj
iXk2zXgdpMYTaZb7qpl1Bk6CPBgma04DZ0WBJ6jz6rreYwwx+a8JjwPuzykUCczWerhmzY8ZPSp4
7VTIV3aHFsmCWyCfUxDIoGmHBwMwCnncvLOkeNyZxVXvAdJNBEPWACLYMgY2hZQeypfqtJz0RwuN
tkfMBLzy1cETGYNrkHUvHGTTd0bt0NAuAXEHY5YKESPJs0Vo1sIab+AVGMYNk7x2fL0hq4qrRLa0
YMCaX1LDxiPwHVkeKu/gpArZSqxLBGVlrjcBT7avS7/ladQB8NWMrcI3S1A7ngjN2qpiICCRRdZS
BdWbmexPSYCzO+eqCGY8+Yf5CY1CZ1+RgklyYBGt5Q01KdIKH1NUW0jYLWsWjOL5Y6pGZ8jW33//
FCoze7X0baiRw6/Lv+NID1rHIk69UzPW8eVwJpGziNry/Ll39QXhrKVoUnx0rmvr80SslpmnoHgc
978OEg7fO3d8C5iuaI6TIDk8S7Bdz7brQd8yYM1eXcwGTrpYuy8/TB60t3q843DHG+26e4gIzSrb
xsKlCSpl9h/mluxVmIK+XD58mXyFWGwUfbVyC72PuVMFOj05qNI22sG+ju/GExmDtcng5banQ5n2
yNDmr5qfLFEaEX41d7lhMHifuxEVD95moaGatSFbWcib7Rq01ebSYmXtkWAQ95XlcJELGOSonYY+
nX36YpIXUWeeqIpqT+LRRKBVxkhHfLTawedkAeZfhuXWRK6pUBFJRivirMa83FZ7p4qbYPZD/6Kn
fuj4/5iaFfjpn8tqKPuCXRif3AzdzLGxbXzB0jxAmMy+QUfZdUsLhuozR7M7e8DSthGWQMqYmIVR
XzkODQwn//3nZUmLyd/FuhiB9YDJkRFAobEXuctBj+2wilVPbTIxCJbqaaSoex2AQwsVA4PermC9
agoSDiTQS5W7l20ixFyezZVmp9jEtg60j0qGfmIvyo3bK3Hongi8wlXC6vRdHLXB/wU3Q+hpNDT9
70Xe3Ldmc13yL6KvphGXJMeGy6TbY2nfuUYC6unL+iTL2kQA1lp6HTU1FFeGaIkQ3sP0zBJgPqPm
qGrNlfig/726fDKHaqpr7k8rstvhPFhnJSJTYmYi+qq2620HAcGUs+dlPFptGdQqelTZ2oIJ6wNd
KwCXcOTmn8374ddHwhQBUBKk/lfm+nQcoHyjzB92E9bfPfO3732zqnuqq/qxZI9ZIuhKLwF0s0sQ
ucxPSG4Odqy992GGhrJIP6M6yg7a0TwVVYjWmss6JDsrwZbR21iYXgr5psZ4GK0+SkGKhZmliuVl
6iNYcVosE7e13YrHxJ3i1FIkm5J1RQyWyzGpa9rJCjFpJjCt6mx7viIJlBT7RPhVlbWtifZqlE2o
/pZ27FTb7dNApkh36Iej50deI0e3nFVhxRKVErFYc87NBjyCe6tKdbP562O1zW9ab5ycRsUwLtti
//2T1lLI1HJ7+AnNZ4Ge7+MSosIMffp8WYlk6+/K9Wl9c+B9W7mIPJ27HU0v4vV8drSEqLg9ZNIW
DBp5RNXqGY5oWr6l1vOq4hCUKL/Ii4V7XcuXHMq/zNYN+tQLgJ/Pntc9Xj4W2d8WArI2l9nUZFi+
tqq4Tlm05de1s3q6YLY62nlsQuA+UY3OyUOWPlBL0eUrOxTBZFunLKt5QwKEprtoHqwPf7afMGtD
Ud7+Oq67IiirKYthSjXEQ03Pw4UusW8tTwZ6Y6gG3le2Kd50v7ZiV2TEsmugBX0X2zT58suo8jFI
S1QObS+Y+u2mGPqo9U0r0GbVNUDy0uGKqK28W2lujzi39s8aohXyWIcVRli0t2sEa4tU3TFfK5Ur
cmEVpWU7VaG7eYD4mb5Q0+l/upmmQurLlhdMubZpluYrrqqGU2I4yO9UlazIFt5//+Qj+sWshsyA
j6D9j4nxkGmqVq6vvY8rwrNsh/WNv6CG7rjzYai/c+eWTa+j9nqNFbsiSot01jzTnVsQLMUftPc/
WqKaIy+zBcGKrZoWOSe48k5jUrtx6g5A/o+B38ajrmogl5SBXF+wZ3+o0OikY5M5yZ4pD/s3Eo6A
4jlRVuCFNQJbX1TFo8LuJGIWUVxbUeZg5ICYLdIdiV/d9BaPrxKEiOLKeIWhSHsTj1W8AqVk/Xt5
2a/9nSsityjrq75n4AYz9TttuXXSxORXBQBXZL5aelZ6sFW4BJt9AF8clvqoShUluiPCtpxeM5ip
Q+tZFWM8cDne5O/T9OqqqKclViVCtwY7y7VtgjvjaR/MzmNrarHVYqK2krRwD4N/v6q6InCry1p4
mxVRnUXzwY1pBMbLs3E04x3u1H5clq7MLXtCEC7x2JjW6X5Hir3jPleI3Rh+NIVzZEbrCcNx7ZfL
O8n0SDDmAmXnpd0Zdy3DCdw6riqMrPMVUVO2uGDEI9GahgDODHK8MTD4HPChD/JqCS7/d4mwRfAW
K4wS08CQple8iC3M/eRPDpkOVaGiP5T8fxG/xdshw2UPqVBr6I/1irDIqgeTFopLtsTriHRYm2Nm
udemCC7pXb9fl6a3ywcjUx8RrjWtfFsK3wCX79mOMXA1O1ThFOo0XA5ZOIQeWJ+aq8pDrsiCNXbg
w7U5LG42jsXy3f2VVVe9M7giaGuiAKfmFBXirSkjUKAbEzihVcgBme4IVS3N0mZIt0NCZ85hvt3P
AJH25Lnk0WURyNYXDNheNM3sMI/2rivG0M14oGEIGese3VJxp5fppmC47ryNe0PSXjd7G8wDaZ/8
WRENpeoj2G2NCa/o/92zXeA6zxPGc5+a3I89XfPj6dEpj+NYTnE52/Q0atP0aOFTUS9t5oNj2woX
KDEOEcbVcF63rIT0CdHPqa6Ffam63kuOToRv1aNZ9agQwe6K19o7NN3vLlOYtOzoRMzWVo4aLffJ
eDvznB0DkBmhDQogmL0E4keqZyvZ6exq9ykvzT29XH3UfO/GtvCDYSPvYLxT2J1EdUXYVj532Vru
jNd+vZ2NZnucC42Ens1CqzHfL5vHl/+f+GJ9UfM5AUjCYonRm4fWrR9B6KMQwZfSxdJ76vHpaHR3
YWU5bkPSFW1CrcdiHG5Z8e/l/y1bXDj3cc426OPIk82ozmTzgs7LXvxlPVxeXnYs+7af/nvHdKr3
zYr/7rBg6PpksvNvl5f+Uqo4ln3LT0uva5pWXjkPyVL8xGOeNThBmS2B7V8VjbGB4FGZvxh8qwue
2FbXJn0/NLFumfmtNyxmiEdihV+QfYfgWB27nLXJWVkyts5dRfmDvRp5AALM11W7ivsAnyL4Vltj
fq/N/ZiQ7reHIam59ugYr5flINMgwbdSTPqmXTOMiTY3B+Zad3k73phToaiDSI5HLDFmiw5MXwbt
Hykwl8s/o/GHWk+ToYg6X+bvxBfLjM4EpjawEgxJ0z8N5Usz8WDD9dVbgqsabbGDYL50xYjxiS9D
ktfr93Vb/pnT/FyC0Xqxtpi2XJG2yM5p//2TOdiOnVGnJENiaO1p7J9BbRcsk3XoVCxKsg0EU8aM
j7IAwMlJZksPvP51mrvE+2CY4nRZj2SSEOyZzu06u505JFsNRITFnpY0jy1Shvn4qre5wpnKvkIw
as+ZAX5BJ0+yokoBKExQW+MRs4kjtl3VHwuBCwaNZ498olXGMQq3bIKqytKgs9o8WL1CNadV4lbF
uqNPjNUmmCOb0JWd3a6+Zbp+vCwGiTmLJPx+Y1hDXlQ86driyJvq3p21o1+Pr5eX//qf/9UMivmI
reNk7pBYBgGH/PKKThtFmP9agTyx1qj7HRpxp5Ql07K2wYZLeVCk4598HT+KZQY7ftd7CmP7+pD+
ag3VueN22sqdxO2ehvmRdr9HQxEOZEsLdszmvB9ThvMvlkoP+p7agZO1t1ZNFB5vhy38dd8nfzWF
csscWz+jUM9+iHRMpXS807RPpjEAFZiA/leRL8lELRh0sek9QLseS/q1qm9HBkRtaV51l8JXCHZM
1yH31rqcEj2vz0vzslrDi6OpJlPKhCCYsLGRHefEpmSl5hIsnoNLfueHNNefLpuBbAMhIM8u5wUv
3TFpN3qDoXFBYRovw8wPl5eXyViIyU3Nm4li0nTi9+XBbh7I9EMDKpKjhGSDGST9cXkbyVeIVca1
cvQVYF2e5K1+QDPN06y9gL9V4aplq+8f9ymiYZAzMUctnZO8cmND855G55+Ojoqny68DgSfWG/28
14th9efELvTD6PnBSskN0pjDmpLg8vHIthBMufZT0q0rmZNVswOMcwtKG2nkE0YjX7nBfnKfTsjP
m6JCGXxOimy8KVIvqIh5XgEn2pR8xbJvEIwYVFONP+7ZKdfHQw+/CpDVoZn8c7epuMFlchZMedt0
e7Eo5Mw69qfskBRZ5h1utAp/JwkLYuXRNDgppp6wZGB5VCx3tht7EPlmR5aKmVr2BYI1041hPFNm
sqSc/Rddr2/pMvXBwLLosiJJPKlIvO+ZLc0np1+TxqzC1uK3jq+CHEuWFkuO4CYlmJy0zQmw/SfL
oce6V41RkqiOWGwsaGen+lItiavNJ8ypOY76Cvg3BjRyRzWhWPb3d6F/sgDs4U5YfkosWocpmn/0
aVPojUSoYskRGMhlMdg6IZ1wDt1aBNOUxmRbFbYrUUuxzOj0ae4w35gSzzJflpIemA5iUkra+6Zy
+yArSHxZeWRi2I/u0xExarhp4fk8mbIRTXFPFdHOmE0a6k52uG4HwYDt1moXkPBMSVFl8Zx1t5PX
fDOzEhBM++26LYSAPFJjqEhnTklvbykgIMaLWZX3G+vRU+6rbmoyiQtmXC8YaOWi0SgxaW9gKnED
Y/OTdEBwuO4rhLDsrdaY66k+Jc0A+sG5DqaURP3oRzZXRGRJ4BeLjJbFx36soLRsxZ+vh1jv+fc8
LTCooz6s+a05Wq+Xv0W2kxCdMSQtJUCVrkmlzUFXPI/Lae1/rqN9co3vs6W61kpkIpYffUrsrDD9
JcknvYkNv8xCPQdHrbawX5c/ROJCxKbRhjhtPXd0TSzCAN6jxnKeq4UqrO9LAAT5q2V0881iMjMc
U96+9GUVFfpDRuaAgL0z10CC0f6ptCv1V2whXfR8ngxz1JOtrU8ZNcOGFbGBma7XHZRg5uVgYG5B
zvTEps1xMPVbTVc9LnxdZcYxCfbtNCNxeFavyWCVASF1iMvP0S3qcF7coNe7INMd4HS1w0zSgwXC
4qLfzrVWKKQkU2bB8nv0laYrOISSrO7iCY1PVpaFK+5GO0RLN4bAIFZ4+RRlCi34gAn+mDlzrydG
ziNtzGA8Wh16ZvVxeX3Jp4gdpFk5Wg1NsX5ejQ9mkwdVaT9jUn2I2SK3WlYcjMJXXLglnyKS+TMj
dR17GfREG/J4TfPfg+vcWj7qi5c/Rba+ENwbXmrFpkGfMeAFDJX+TdmaoVurLkkSwxebSuvecP1t
hj6jbyyqh+F2Ndnpun++f9GnmLv6LSazehyJuaFH5UBj9O1FbtUfLi8vCel/tZRSjAcdK8NJcu+V
5T+4e3QQ3qeny6tLMhNbsHPeu1tlss5NDPY08h+l4aLf87h0r6brRZe3kElWMPe1o5VVFTlL0vat
Zw+a/85dxb+XLS2YMtnGwp57ZArtqHdhYfc86JYiLtqrEPEYUiQYME9rr+RWgXo9rwNnPqza77l9
MUlIrffLpyMxYbGXlFpF7bWVNSXE0khQz0iYSZvMAzmlDPyerqNjgE+lgDRIpC22ljrl0OnevEyJ
vabvaDM9+i4qleYZLR4omS2m4rotEYvYYprpGzgDa8CPjeZHtmKeLf1GtSsdhdhcamyYfVAUzZRo
QDv5WRn3efM4MVvh52RHtH/TJ2veZq5ZzQJzmztgGvI/FvnZ02er+G4wVZegTORCkj7qKTd9NvFE
K+r1J5JpNxpNjZ6Z4Tmhu9nJiDGlD+2SqfBoEhcisv9z5jVlSo0xGX3ODqvn/V6XcQlKTOo6O/46
Hi+rsmwbwdA1QD/bdUMNcNGd9tDr7DVNS9CvWNXtnF+FaiGe2HI6ry5z3GLhiTtQP8Swtz52M3LO
ilGVuEtCBRFs3rQ27qMBHvNIbe9nrXVm4Gmz4oFLol1i9+mKKdWAp1UscYufqXfrpf+Y/Xczu8WD
/nVxVOxALdfJs7IS5YN6Hm8w1tBHiu6DZ6x0FemT5HjEntOeN31lO82caO4cUt844tFXoUASvyEO
CJiNzaUcHAoJTj1JNTva2vx7vWS/Luun7J8Lpp066ZI3I1xtTYzyox0z+3nrZ9XlRWLVYsMpb2yj
IW07J0MPtjUPLdysPVvjdjbNFsJYb7GpqtgoUyMhag8N4Dkp0oKE5GZgETdoMR523ZtcH1LViDHZ
9wjW3LAu43a9l5UxmTxd0MKJ+bD9OV3eZuvNV41Wl+0iRHDX9ZeRFqjpMMs95utyoBX/kW3uUYen
Iut0h4lgiqgkcU9iM2rqAg23mNqYoFkp8OY7hm7ArolK69tl9ZIIRWxKNRzHJRPIlRI+M4aKC+g5
xhLdB5gB7f10G2LfMs3xFTcLiS6LcwG8ZTS4vycmpovBtBu78TOuSBIkVii2qk5asWhDi+cKYn/f
+J9iedeX35ePSPavd9F8Cq7gLbO7DTPxEox2K+LN1tu4gE9UuD7Z6oJ9W1a+bFPf8cT03zEgPehV
3KqyE9k3/PS3zZQCSVug5jXW9M7J0xjc6DedreIqli0vWDPRy63LUlQHa59Hvfkz17UbMk3R5TOX
qL3YoqplJWZrG3je4nO+hDqG8oIKrYG3oB8ztZ4vbyL7BMGMqd+wteA9S8hU4+11CDQ0F5aVKoGR
mZYQknvDsy3qd3PCm8feiyrt307/ZWuP5aRqJZGcktiYuqR0c4vBWhJagHEFvjVZSjIGYIeM0cIe
Xz4lyWeIuLEhI+W6pYwnaYWZqFUzBsNA7jEd7N0fi0O5KCss+7l88ewrosjqYXFAjarhvcs282ij
65NR40FkIw0YqrMii3CYNEK58FafPes0zG1zXfos9q4uk94zYzXmhNT/1vUjYXfMeDK9E5/+vXyG
MkHtGvjJFsE2rC3tjrdD8e6YcoKZ2cV3K0XXeK+Cyf2PtP6r4xPsnZZ5ZzAfoXwqsjyYGCoGYPex
p/5uLO3Dzkfl19q9180vbTH+vPxdkkAoAtCIx0ir1yvSqjT/k7PxZwE+u22yvxfTcih1LagKT5GE
SoxVbHjduSu0rjBAaLO2h8kzjlkKCCOrFGVpmYQEX4Cn/6woNrwiMm07cgdNPKPzo7Y+XI7i8eXD
km0h+IN6dFhn9eacWOjtGOeDbW+BO/xuaa/YQHJEIhDNxnx5OnstEJ5VGdoGBQnjcE5rV2ElsuV3
JfikxGCnzwwM8cMjit4lVJvDurRfSHkV3yzxRBSaNxd1nvv4922Zv4Ce55VpuSKaSFyYvkvk0z/n
BZ7SuxHC9baTn3cHQ7cC1ziW/KH2itNl6e5m9oX56YKJz95osCaz5gRjPtMIqQiJJ40TReYkO3vB
uNsu10uHbND+fgjrpY7JQg8D7xTLS1RT7G8lk07BL16iuqyvceX1AaXsYNbdyfMdhQxkW5j/lYHd
2sPEjAWZ+fRNN49V7gap/2stVNYlOyHBgG3dojw1HDyie/Wd7yyPwzbEK0sV4pUtLxovqVqXpVCh
waiOSJOTfO0PTFM1PX69/F/Nrn7hW77VAYgBH3dcjeUlT6s4rxrFv99N9G/l/KvJdSjBd9UBjwfA
n8VCf+qBdnZO/uQfKGbOV1tz07bb8bIhfG1sf7W3Wg5f7Cq1keSTKdibJSr40jkoduLFq3A3f7W2
tm43GG2BLcDhSbKkNtVcHzJB7L9/chWlRws9Tb05qVKGOQR8mwJvtH5aOV58Lp+PbAfBlMfaSDc9
mxGnzerYkz4w0QvP+0ERBL4mXiZ/dbmudT7PIJldk7Lsu5j5rhlnRanHpLXh9Uj3L3pKmij3FjTH
8Pbem7QOoAGKyppv1YfL3/i1M/yrFdbRQJqPDiWeNKMfg9HqxnJ1xdKy4xPsPB2JTTCuB6mU34WW
a8VNzSKbUIVqyf65YOda6xeAXQEai2zmCBaxW7+97jXHFbFosznxaQXOM+kNQ4s0Y7Bv9MncrvKv
rtj0avTtQrzGRYTYTkt7qqzfFQun/O2yQCUORMSi9Xz1GJ/RhGE4H958IsXHAgqx2r/L8LLjWgrZ
Sg5fbIM1MIi4xBBrAD8ZOo43Jxx8VQrwdfhxxS5YWmuW0zTlkmgrHGBto/7gYyZh0R9op6k4UmSn
tH/XJ+ehzZu+euOOTB6/6zNItk0npgu96cs0ZJbeB46hGukj8bJiT6w3szpzRqCien298dyfTe8M
8FT5M62AB83NWeVPJPYmgtMMbpiOOwEjtYzkgHnQcb76p25uFXUbmcgFc/7fiz1vSo63KlwmARqr
mKrfUHZEgikvkzcua4V/PnXmr62zPxxLP7lZ/2e0qmDKO9V7uUTqIkDNRjcmSmTowlkIxna66e8O
xN5+2970xfhaueBQBBJF4d0lxyUi1krDs+rMpUtSdMP2uFNCPhG0PChWl8ha7I5F+3/ZbyM8lOG4
3z27jS3HogHqU/FlLyJbfzfOT/bhaxomV8AFJmQkkVmsGIqWP6buqhjQLbFxEbDGLVx6qY4nKmNd
Q63CQKGxDthSvZveoBKATNiCiZu6y2puNEvim+wm1ZZ3lntpmNOqDlfs6IwW6Ievwye6rlBjyxBF
3blul4TZ+VnPHqbJf/dqUIuP1z16uuIsg3ItnMw2UX3sWxatZDyaKXpBfBVFkkzggnXPna+tjo0P
wGjDR7yoR27aH/15jS7rk8TCXcHCa4JhH87ooTTFxxuW41mhrYrjiF44kG8d5pZedz9yRdBak5JC
Nz17b5ipIqY90SZP1mGJl0yFVJHortgguzimXqUlDLvn5ts0r5jTrv2hafHPYKnaESW+QwSqDXx0
6krnOC0NmE7uD6HBKlPhOiR2IWLUMsK1nhVkAWioNGMNZZNju/AqqNseDxbeOsd1VaaHtXS5IlOT
CF/smZ1L0ItyF1emyf1wAJWe39L8viQ/PEfVwySTiWDrzE8tu9J67GD3ReQAMRPPeW28zoszhw4d
f13WYomRiJMPtpK1OvfwIW75M9P+jN1LOqlwB7JPMP/rcafeplPKGa4zBb0f3OphWIsHi5FvZnEV
5zFxHcHGbbvHbEELbQrNoD3obXm3diqiA5mIBftOeb9UfL+2puUJxFtWDpSd/+zXqLGMChciOXwR
jMZI1tLSR6+RAaqk45wOZeAT9kt3hqs4fYkrYtCMAY3Bdb0XJkBZ7mblCb1fxz63FYYnkbC9n92n
mKpjcBZrCfL+pXjtqzfm8ah2kzFVcZHK1t9//7T+wibTbgbctcu1CWmJARb1GhTZm6NizpBtsEvm
0wZu0261V9nok5qdZzxaBfZq1kGf9fHWXvdG74pwNG5ovHG3PVvW2vMELjFMG3tktWrYnewThDgN
0k4+GPWER9T6j1P+NkAZXLjHhqveeSR2YAtWvNWZXhcbmdDM12Psg3day/LIV50EzNEjx1O6Cx9n
/kWdyBZs2ecUhXySL0lTmXHXOIepL+/L1TinBQlANfWx5VtouNtVzweuCFRbiUvNLENRLW/W7z0G
K+R8RoGWA2tn38zZ+DAMZqawE8kZipA1Z2k9jGaEnXDbP2+DfWqW+rlHxkMN78Zbi++XnblEFUSw
WonuIDy37JW23igDI5sPYAs8jFv2wyi9b9ftIZi8rfULUkM49cxzf4w8e5z1eogaa4w299q7gIhY
q3u0LswO3FaR3XnT2fXu00WBaZD4XHEQQt6lXpG2KOH4uOJPnhnaxA75pkIZyEQghG0d4ETXNvfj
IcXD6tmBR2fc/TDRIVMN05KkUiI2zTdWoi9tz5PSGU55D39FU+DlrxOvYO0OQVMPpYDm5lmRtKwO
EHOTVrfAv31ddzAm4v3X54Ix2UsnCphM370N7lPR3xWl4hImE64QszGlY9zg0KE35bvdnPX2hatI
5SWnLuLQtLWZ/b4weMLT9d3VOJiAc/d4+dAl7kFEoI0anKgBNEAyIP3um5sxZ8d5q26dcTj0yozy
y8MxXXHE2zaNID3ijDxP+WvJQorJB72pSCO/LvxiceHke7aMzrDNWDw2YitCktGES+gF1mE9tTdU
4eC+boQw/7oLGatXIaPBN7DvOugrjZP5w/XD4rwchqCK0vtRdbuTHJZ4JTLXaWnTkpNny7vjzo3j
9qE5v10Wt+ywxMvQauuc+i6+wnrYSYOM05YFWhUgah+aY350XhX7fKmzOK3dSX3Kbra6IQXKW+TZ
u1siEoKs97HSgu0JZIpBF6b37our6rWVndf++6etUqey2MAnfNIa+4Bl9/YDKRVvv7LP2H//tHaX
ETohiSLP/XZYi2OnnGEmW1hInbysX9NmwcLp63gYzvyI+WVbAIIlJ/ACEO/dTGWQfVwWhmwvwbF6
mras5Yi9KiNLRmt7GvJOEdKkViF41F63Wq/ScfgG9Kk40TiP3HB74pFxqGM/GuLLn/DlNRvqJNh4
MQMAivmB5LmzsuZg68sf6hp1Uld+cV9uPWLcflW1loZGlzeUGYp4QcqaXBtcIyfPaKkOtHULtbr7
YdJn5nSBmyVe48TEfVpRsAdRO5hQVHjzL6O4+de1adtsI60G33p2UXZO/+02GhpODJDQ4fKHSazl
r3tTCkrhwcH6vPnX3Z4HFO627J/La0sUTezbGQY8UpWWZj3nqAjm9y1RxFbZuoKFT8tmN2gAtZ7N
7cD5ySAKbI1UyPuGn8y7qQadbC3USn/aveF4HG54F9BgC81IP6WqyUsS7RX7dvA00ZG0AzG3Pzth
zu4y2w9y6JHjJEvzR18Vdi4TrWjnhQmCqR7bsBHg4iIo9bAiiiuLTC0FOx9RzCxsw7GeSfle+nFt
N/eY3IBQe9V7C/ResPCRAQffm7b1XGhZ+H+cXUlzo7wW/UVUARJCbAGPiTM46e50NlRPH6OY51//
jnuVp46sKi/tBQJJ90q6OgPkE8C8Dc309aaJKR+CClw3lg3FpIeOcGH/ILmGif7pudF25VMPzfs8
SjsAM8eF/SygYdcSfkinfocZ64Nhep5r/i3L6z/XP+PTzRqakw5AsUsXe4U/9Tmr2ItTQmYzSQF4
al5hMAIGkqu5m1JMV/kIFE+diDMvR4oAq8ZyNnaW+4v4MSxNELUvhqXDbanakcKa2I2DugfaiZdH
2qZwIt/m497rhgCVO3/RUUg/F3hGt0lR3pjZEK1NYZ+ngPyytsMuAU7wLg/mOli2cQDs67uF9s7X
B0kRKfIZSQjDMWbGrfOyngp6ANkwbHHvBhzn9edf3vqfWgW+Ro7yuauzMsfz0zZg1fua5P71B6uy
oXw6Wro8HtbYs8515cOtckv2wOQM/hCum3YXh1TTQYo0JVN2yNrgUEopPSe9ESSGHQ5w4J4Lnf6Q
YlbJp6UcWINqWXp2rmr3q83uxuI1m4tnYowPg+FCHtDR7X1ULV3+/7B6uPOCzWG5snNdQuqW/ZrL
txaKPiVk+7P33vnaAuRlRlYYD15YplWIuQ6vjC9O9J+TdRsn+T3NP68PnepNpMTASVTmnsHpWVTG
kTRQcK6ysAATUfBmOzLv4Dbl9+tNKXKQTPtpaNrMtTmY51E8zs2pSXO/nsZTNGK9qcfd9UYUc1z2
mWsn0+5zg9AzWwPu7sZxf/25f8HbnwSPzPupJzfhU+b2Z2N+oBnzTTPeZtmIwm4eoLIUpGxPym+N
dxpxRJ1RojGH55aznVHE/hohJOhTiQ309bf56wr32dtIh4BYwGDDip3+7PLk6NXPFqMbUf6I3Xgf
e8VmcJ6XebizxtYfca6pluKx88puYy3jn7QHu8fDUdrcQ3jDt7PH1vwOV+qMt99Lc5N2wFfFu8Wp
t+tQWr5bYK3ujcIXZvGcZPnDUuvUgRVroGx5NwMoH/PFQpfyU05q4JShQly/5JYRjMWLJXAXxnU3
U6p5Ie1CeJ8zqJVhXvA16LN9RXTzQvUR0u7DKdMazOe5x4Sbv6TwlrGng0fex8E6gK28c+h/djwA
gPoA4+SxLf21eKGrsV/z4zTOYWs9tl0XwDNuc31mKFKkzE6KzGqAY0W7/LaXKawnsVsnc9swna2L
ohtlPtIEJ3AXOC96bqFzke17XXipXltKQ3O+wB/SMeKXyV2COk522D/k4iYoqu3K1nmJY1QxRFqg
H0/YpmvNoB6jsKc6rqpi3Za989o1L5LZSapTypYQ2iYPrC0r2J2B99GZOvk6VSOXEfmwZPSjm9uD
zWHFYb96PRT+UiAQoLU/6awLVQdyW8opBmQ/cUPvQXG68vkzP3aoLCSmjzrV4tOtva9+6s7kqn2V
TFayrRyqLwwfgxPyGELUJGy+8JC8z+fqHkKhu+IL3wjNTls1taTIr0sPpisuPmtyX0wRlvTdMHXB
rwoHKfjNqXSSxpsq6OP64ivfTegy+tR9jw/LG9vm2+ykYzUqvkImLlULDjnJgpZmy91VXusv9rBr
ap0AguJDZMpSBYZVM14eD3xRWNplaM06CJNi4sokJQcUkahiLbytu7Ntg8VtQcJzx2bd5lPVM5d2
PwTGQKI8jl3curVu5s8gceXuryx3N9fzqapjLq1+eHpJqcEnC28/zNR3YUOa1jqXDtWLSxEd5820
ujkDpcLk4TIV9xG1ffDTNHdeip2dzDQqiFc0AAsOj0X7lieHaHz1nGcxf2sfpukmkoXt/j0PfOid
3Cp7VG3wCePy5NJghIOGdmVVdY8Ut/EMGtuKCuojB4IoTaodaya/z1LNwKoeL4XuYq0Rs4Z4fEwa
DlLRFIypfWy03uKKza7MLMq6OC/rORoee1C23cgvvDjwlt6fh++k02yoVRlbFrquEsOs0xjrWv51
rvyLMVYE+5WLhd6RBLafbnXOWMqWpPWZmB2d67aoTuzEd3STPrPDerZ2aGdT74zX+emmaJNpR7ET
V3nSOOXJIGBW3y86tQ/FYMtUoyKKE5JNWG+sZVu4z6YdZjqxcUWCMKUo7rqE9yNw5Cf4c/uk/8Fs
zQRV5E2ZYcRhalRaAruKrnqIQEuojSAadktRhdf7WjmmUjkAyni1Ya1xdWrfyoPhW371BbdSWMgO
VZhsvHDVDKoqFKRA7kWeYKHEAsyLPmzpISHvSwJmsh0IrrvJUVUgZInrOE5mI2ZYwNZHNHLodo7A
nRHsD7YtjNh1e4nPP4XJDnvEEPY6tnN1MmGUMlX3nZsDGr+z2NNNth82kwWve9dq+hZ2aKck/iHy
Xde+dTcBx/FoKYajPjVsz8Sj4a85tIdx0Nx0fR5cTLbNc/rGSVzLqk7j9LKCEz6bpyXWpDjVsy//
f1hg0qxcEsg1YWsd4WIo2cXOzxaH7+sRoHq4FLpGzl1h4Mr0VNNfRfE2IVO3kQ49o5iRuBf5/1fP
LTNqrHipTt6+rPxoJzZYwsIeJZ6NE+hTs2pKSlEcNzCBgEd69+hO3WOWlBszorsx7QNBJhh56261
Pk9zzJOCOHf4AIcjhr4qzbsBjrDJ4mqGQfUF0kq8gudYJWQpH7vSXaBFEVOD7BwbhvLcb83Uzn+s
pJqiLeOu0Wk2R4o2ZWZRwpPVAwJ9fGxjgNtSsK5ZuT4YuNCh/pSOy/Li5aOH23oGVfLX69NNNSNk
2gPJM0ImjkABkaI9lFtc3AZmEy5btq133Z0O9KGY1jLjAUe4ImEFHx4TnodmPG9wpf4If9SN5jMu
Q/5v7YnJnAdrFRWkufB8yKdXO8JaGPvNd7VXoHC4JpbPmmRrEQMWZ90Zaty4AO+frzetGDVZvtcc
46HJCFYSgppU9rQOiR9HR9bDokTHelLMc5kRkQ1rkU0jmihHF87KVeBao6bqq3r05f8PuWyumUnd
DEtUL0o/4rgFtuPt9Y5RDbmUa+wyzy0LHnmnpvoKaKNJfnFLN9yXRPLZcEsJxsqsgQ9mDItX4d61
0C3xWu9uskiQp+5GrNkpTesNq/NjV/YPbVduPF5q2lb1mJR0EpcW3TS5sLaz66PDXcjx3eSeAz6W
lHT6dIUSdHTZXbl3PRU+5Xv422gy2udHLyaTH3oG3LhoBgT6CuJojdtg2Pc8lcb6UrXNAaxRIEIK
TR8pYkLG/IwFTVgJEfeTuZQ+iGx5+uDwB1Zsq0hTQPlbJvtkBsjIn4mkkw2fR5r6ffdmsHVnsDbo
om+EPVtd43tr4tPibC3PBccilz3MgAUt6V28PlTeuYPSahPTbVmGHnhwBIKEovCXCWut+D5WPwqq
2WYqYkCmcwL17rkj7swee977NDlFAnCLSHPfr+hlmc1pQ+uw7gxMF7d+bfuXrvjZebG/RI/ZFO9u
imGZyjk5MEQHSRV1qizyDbqPExCkdOqiqs65/P8h99hD1kzESeqTZUFvizh+3hYbvVqfIlD/cTQd
cshb5piEdfU407fC0BTYVM+V8poJz441tgsG7yw6r/G2q3KaPLbNGC+H672uCFWZrLkaAsaBhQH3
z955hNT2FziaZrCgh4m1bYcGGdFLursp1SSS0tkyZF3p2ThwlbiA92AwbWyapMNdx67TKW+pxllK
a2tPe+wxsBC09alkp657K2LNWCgeLePy0m5NHUO4kPtn6/hmQzopip3XEozmm0ZCZifF5tBlUeJW
77y/j1OQAqNzj1sA4gEPfo6EEVxvRvUZ8ipMIDEVtcI5w+Vpu9j84E7LtksnTbJUzFiZmmQ3NU0K
zzTPDmtnn2d2Ggylznn985IAkxW125iVcVEKAEkN4IysLshj2vtlUtyltXu+3j+qXeo/7CRI502k
Ju652/T39ibdQL3j5XKT3+MmP/92vRXVKEjzNPdw9G8WeJkWAhj8Du6m0FFno45zqni8DMGzzRaC
BxZu+xqIdkRudNcu2Y52Orts1eMvyeRDNiWdafYgVAG6ODrh2Io7Ggs/Eb1mN2cpJpGMtGP2ktft
Ba0zR1+89acDK1yaH9tR3E39fZ799NgDAXxwwb6ls16y4lsWEc0WW/Vpl6n34dPa1qzzdbSrd7d5
jqfar7JtprP9Uz378v+HZ1M3nzo2zd6ZAQ4k7tc0iB0NtVHVY1JUw9PMqAml1XtaodbqmPf2cJOI
k81kCB62Pc6SFAi6fK3DZCKnihXBSBPNYCtiWmYqkXZojIQQ63e2rqHVTq5vFuyhWdPnctRibVWN
SCtPs65e7PUNrPEWmhr7ZKljH3qcgVe2v2sGU+oKdyedZX0Vwv4vhy5QkCYJlBtH4TyCNvDDSNmu
yxtz09rI/9dTgGLllWF7U8IZJHgt8+ymVudPZvoSN+xrXSdvRVN/K1mzMRydZLFi5skoPkhs05bi
bH9OzD7yk2iim8SI3xc7WjXLimJtl/F8HudVTAZevvPLHQjsJozndH5J2iDvNVtQBQKFyRg+K8M5
3l478+zBy2zjpK23B8Ig3rKGNGFX5psCqN+x4XDRNot3t44OIzRrgEIY9mKt/gPYuA1W7s2bMQby
q0qYte9n272xA6TEUbp5l1Zd7pxzYoaOk+zEQn4AK7CBWWaQ24ZmeVKNpJRDLBv8eCszydk0DJL6
VlrHzBcNf3eQ73U9fdle/nPg4Y58fusWQD5hdCRObuL3Id/V2/nO6HzjyxzQrdjGW90y+Fcv8bOW
pJUEoR+V2DnDxtjJ1yMr1l/gDXibaCTzHRPApDsO3TkTjnPU9gCoE2vjm1ZnBiUrB98lbbNzkeq2
9oL71BKrkiY4P+1m9MBlmn9I1Wlf1uaatTiM5PnXCWc6M5r9UehElFWPlyZLLEpXpAnueZpsHzU+
dX+4umr0p6kOby5NkEwUy1quaXUakFhD+O4+1XHxVLnRS30j3hGNSMvNGudO5I4i/9PVOJSU9t26
RHuY5hxIMW5oMTzEtYGqr7M1kvXNbhIsd5lmG/7pSoemL3P2w8hUwqqqitXitA6Z409J/pMwiOxe
z8mqcbH//+Euy8aq5Ks4cfLKo18tD/n4+/qjP02QeG9pCcpWZ2zjeSpPKRS01t2U/4Kxvc+qR5I6
m+tNfLqioAlpU2n0VTbAVoT/Jka27GaRzC8Z76MkMDvcwAorhboChGUKf1yd/Jb9EnfknWY/1wIk
AwyHw+n3lWdpIHr7yZwt3cKiGBKZDG8TwZw16cWJFrXlD1H2bTLAXS0aohkYxYSSN5tW0iYs7+Ck
DqYy3FWxSw7orOM2qh4uBfpklo7jOqUA2nPfl7tFB7tT9crl/w9RQGoDp1FmlSilh3GUBx1cyJNe
k/wUKUTmvtuR2yVxieQ3RnnYfq87sYG8bqWDGav6RIrg3MmH2qAY0bY7LM5T179cn/6qPpGCV4D+
nawE+oFmSnOf9kuQ0mlvxzo9WUUEy1R3AceMyeoFpro3PvZ18mvNykNTJ79jwQ/WYgbXP0PV+1IU
d1lvNdCkRwUe1lB1vyHMAE7Y8N3s1/UGFP0kbwZjYcZJ0aCfmj5ffGwD66zx/KxrNSUlxfjKW0Ex
pZnXGhdwGzj6WCAyvxI6zTrVu0vrcsMEc5cuFadyAO3SW8NicR6HVdMzihGW6RtjBRFxmhJxsupT
VofOdN9WX/Nf3fD7es8rhvZfGntJei9BYAEJsE+ANGtZ9ZSthp+y6Of1JlSfcBmUD4nBm42UFLD5
O60Z9YK56aw74NpwOh/n8sCzKdp1mT2F1xtTjQb5/8bGgSY1KxDJLocBCmS6zM0k+LJJwVTYXG/i
c5Fq7sikjaWMJ2rGpjiRygiTrN7PY776U1E9ryt/McHwq83+HKflQ+LpVGRU3yWt1VFlO23qNeI0
tg58iiw/YpnfrOfrn6SKDynARxAbej4T4EzH3TTdxTqgoeKtZfqGuxYjlvwScZ3QDHou1vdWLP0W
/uGa2p5ifyEz3iFYPBomTHZOlTu+u4S8V7R9dSMGEwtyFxWm3yamJocoIkV2X/HMPCYptctT27/N
Jg34/EIXeEzoti2fV/kgq39p+EOcJJnZuiZZxMnYz9sLfxHooi3ZmWEbpKEONqYIRpmMAYZO16b9
LE62029tRGHRbEQh/Db2dr2ORaBqRIp4K+q62lzW6sSzoyO2SWUEjX2/WvvG1ElHqmaWFOdLm3bu
3I0lzoPObsxwHATTcKpuAoJiLKSFu2yrVJiNJU6TVfnoLSfJw6zR0C8V0UakWIbuhlcPU4vdxvow
093CNIlJ9VwpirOR59mYIoptke6duQlbw3i9niAU3S1zGAiUJmOPLVCUJ89R2vvjUCDh6ZKb4sVl
CkPGxdIAMSMg4uz8oQn/4+GwcNuLX6boh6CaRh4VFRtxNuvrPhhm69ymORCHFtxBb2tBClsP7gBE
1El5otgRlbQ7WHDHwt7rxg+4jMiHD1iXLKIRRVaI1xPukhfzz9hrmNiqQb0Mx4dHWwQ1+bLBfIE9
z39mwbeL6N8Tm2gSpurxUoiurhGhNrbieEmon1gPAvCQSkeNUD1cClDaebOZzzgWzy5k4R4cazf2
o2ZEVdNRis+87nDi8vry1PN1CqalLwMw2ILbposUpFGZGku84MXN+M2Zz116tnXn+c/LkdyRGQlt
PcZTlnIr9hsQP3n86qBGTia2WZoaknDmLxwXtlNf3Jkkxj0Cb77ADmU9VLwP7EHc8bT0IcJwt1jN
2a50VwyKxUDmMVCTR0R0RhP7fe495HT6bhvRQYAmGjkQfIq45rJS1Y4U6RUflnKEK+sJ7PzhrhYi
vTezPF2DpTPL1I/XcTrndNWV41TNSWHfVSUVi4GjVyxokLTHwvzSl0+5+dBYOg0o6zLhPilF/uXq
fAhQnq85y2tsZrN7vlsP6RHudTuUO0MjjDTTUbGr+Xvf9aEJQmvLaOcBe1n3Pw+MWhCucbSj/tDp
RDUVkSqTHljmLvOYYaUeYMScdtR3sOuoiuebwunvZurD+zvJ2NOiwNMnkeySRoQsn+8A8tze9ngp
FdjYxM+TN4lTRa27dCQ+gy9ubjea7atqEknJgC1Gb9o1iq4W/1HU4UicIyv9fFn8xko1I6zof5n2
0DmmBSbcJZuhOL+Qxnc7aGLgCHy9hz6/GQXwV6qXA4CdVHODNH+5nGY/qiAK4118WAMSpG9l4IWW
Zj1RpGXZW2VORF3nFRrqY/eOwTEa6jGaPlI9WgrmqOZt3bbNZRbhriiCjDfOVi/XO0jV/5f/P8xQ
ZqSTOw84uWX0q5N8b+sUvjm/b3v25Xs+Pht2M0t+GVvCH1njT9Z9p1NEVUxNmetQNhnLxxJd4tki
bD0DGNLJF8bRMfaFbmlQdY20iFecTKblIIeKMb2rIiMkzvwFS5emLq/6BCl4LXf2xDhk1aki3K9f
i+zRZd9neHXPy9v1/leVAmSOA8W+ldMOq3lFmo09j7sGCGY/XYuDmxQPOasfOq94Srz2hxvZN+Uk
KjMe3Fr0bU+R8ow62o3M2c9kPlit2F3/ps8Hhcp0h6RI4qSvGSpOMShYJJt3cJaL4bHCf11v4PNg
AwTw/yftktJmhFbwJem9G/G6LRMd8efzxYzKtIeki+tssjpkCBsU+cS5L7upDbK+61FT1CFJP59V
1JPiWWRRXbYTIGOWN2evnMABsl54ErIERglxWeUvDS90Go2qwZACvDWAc0AJsDpFZnIqu+Ro0v4u
t3Rj/Zfx+e8OA6I5/z8WTtT2jgVbslPi+e0b27nb1U/C6NV+bU72gfmRX23bh3anszNQfY8U8Xbd
RG4KE8TTUER+mgNdUfjNTbAQDnmk//+YMsni0uUU52rrK6wtyfp9TDSpRPXe0kJd52RhA0M9wLFd
MF7MDWyHHo3MDK+HhGLiytwHCETnRt7jTmZluR8XYT4+R9Ur4zdtkqiMw82azi67FkXkQUR+YyZ7
d122Q6YD2Cn2qVSG4naeRWw2oHcWx68hfyd25m/2Ym8r3MtTHQLgMoqfTFUZjLvyZqqaDAvSvI12
5Vbs2iwQ91NYhcs+1W2HFcEtO6w4sOqGXDpFObwqxdamYpNl7GzE5gtn5QKB1Eaz41CsHLDT/v/J
WtFhrYwKkUB5utghSFXjcaKMBlFdxxtGi/5Lya1oY1l1soflWPtCqlWzbClms+y7YqytPfAY1RyQ
5eJ9UdpvpBHzZpqm8/X5rKhlUhnDO5Qxy6iDGdGG9GhuAJqoQmg0BflTeUzgHKlZCrliTkgR30Up
tlYR2Ai83Y79sM2WKsjZT8F94Ie38FLQxKeqw6Twhz8knDJWVPyj7twBzWM0AYXgw22dJZOQJs9x
WhD2UFx7vhAlL3O7mgLr3d1dVE9NnRSpKkxlFtJcuqglCfRW3UbGM0kNFg7EnmBSZBi+U+dGYPNp
8dmw/jbZQPxq7L0wjkudl6yiF53L/x92qwazpqGbsFtt2l8ZEbgL3ZPhthQnXxB7LBo5S1HnG5w7
Yz33IvGz4fv1AbqE5CeZR4YbOrnZuJXocGOOM/h8dHWq9MoBkXZCglKY35YYkIiSQzE1v6LIDKI8
2k1eDLEVzwmMyjA3czl+I1YUmEJXKVKsNzJrqyxSK6pIhfI2ihfchr14dJrSjaXb2KueL420RTyj
Zhy1GGZ1z7YNZnoBSaYygalToVszP1cs4dSVMujs4BA7UJzN0yRwX9atu003IjBhr3Awf12EfNsg
DjNNvlYsDLKLTb+YIqP5ZaMP1utcH3nxY4JL8fRYuxou2ufkb3yPtDfq40U0Vo0m+nCEym4XXMjf
XejtIF/pT3vdMVo1NlLOLKa5hnM5kn+9WCEpnrus8lP3p+N9vSlaZBqXqIbMWlaMvdVbfsGzezLo
ICaKV5dBgEZVWtXa4tVd5yfsqUrLCWgUDp1ui3HZ9X4S6DJxaxnatbZb1Nohy7Wtn/IjZMOyAAoR
wBj2u84KOk3dR5EJZSzfIEzR124CuWaTvkFJwPSO1NOUSVQ7C5kV0sErZc4sxMVExGOdjOUmr9Mu
GDLUsAtu011Rx288Bjp1mcY1GOKc6lYy1XdJcS9SL4+8AQXLfst33lsSZGES9n5+vzy1m2QP4cFt
roMEKbKyDPhLc1FVnQ2ljSou9hVPvhCuUwJVbCtkQF+bOR2+AwuVaZqh0bw6SbyN3TNvXb/sXb/S
4YdV3SVFPE0XDzZcqH+47r4lh9YNuY4hqHq0FOUGWxJ4HQLFanb3c/68Rt+8G5daGdMXN/aajFON
KBzGL2IQ91bVMx/Sn5pZpEi1Mn7P4Wmy8AvUwSt5QEVo8ZNgW17gh6PTGVBkEhnCV0VdOlgdAEdz
OR3K9XdfuIeajX456FTfVC1Ia7uZjdRdUgO4zaT/PrZgZRdPk9EHs3fbJl7WZy7MrhGexYtT1bk+
M86AcgK7ub+exBXTR6ZA0NmESHeFDULR7QtyyMrNorPxVT1ampmj1ZRk9HDj0LX5ZoaYEAVMI4aT
9W1vLm3VAc5ZPYBmsfXowPNywpp7G6b1iVK8vAxUA1cQ9n8NElwOjxLqVeFcdf7AbvIO5VTGqaV9
66A+jJ0mLTe9daQ6+yZFSMk8hRE+bPkEh59TR6OgpPeew8I0r6AMBZPsm4wX8fKXSPiwvW+7CDbz
f7mUsQh6O/OLPt3S/LZ7dioj1bJJ9LHZge87R15AF1Adh3DQzXdFtMqqwp5VFe44L22Cw1AJbdfI
n+KL+/zdqNNEU232/5EShgqzJQoTTXSuAFyF7kh/l7Fn7PmAMPkdx1/AegSEY5/cWDyk0vLi1amY
ATPC8SLeLzYEc4N8+Ho9ylQTSgpiGzu8YihwcWXO45tz8Spsxt8MGiRuHp2Waf1yvRlVuEnBDLE0
UuCaFX22DMKfwKcgpl/poPWq6qcMT+thrFqYGBUcvJcAVK/79mU8pBsjSINxw18qEaC4dMcfdLNM
8TkyWs3rJ6+0EtThesiNYHACM+p9bleaM4rq8dKSs9a52/S2jZum6YVNX+oR96w6orTq2VJwQ1cf
Dt8r4s9HXexCVnLg+nLjcVQGpTUNlnyC+3RsVrKdZ7v3qcPfxoGFViZ09/WqD5BOi4nZjBF85S63
h9W0zUj8e2ls8MKWTJe8VQc4cjlWfEiAVp/Fnt2i/6fjsJnvy62xAUVp2FoBw/Eh2syaeoQiWcng
tKQGvYROuAiN5u4IxL3Pl/bZaIsgGnXwmr9CqZ8chWSMGmmMdjBXG5Hnpib0JIyAQAO4jCsfdt9B
LFqfjpuGz7t0euHFK/Vy4MFeY/tPRb96XuM3xZZANpR9SckepSXfKmEZGIxxYCVPN+UGIuWGpYtI
EplYimv7t7n6uCDxzZssXzl4XP8/knXvCfi6WVgv2zbMhq+kuy+45r0VqVMGu8Wum4yZgTXeLoHJ
cU/VcKpB8AA/Paq+3dQ1tpQI6tRo1xYq4Sdh8RcDCcYvQbpOBESvrjegmIGyeu+a2kAuOKi2tc6v
kT6W2bEi97mjwUeqnn4J4Q9xJBYHJ4D0Uic0y7CbTlkBgYO69qNeMwSKo6Mt5YLIbkcXMg84Og64
FkwdGOm1rGi21ztHtdLLqr01h6r1kKKQ4/xV0u2CdV/vL8XcdNvctj+X1XpBtMqWCQJdJxNa5pEI
cfO/mJreUWRKW1rbvToRbT6iCpK45qtBowcQVEPktvB696jmvxS3phuh9NgYxQkTdDfNwvcmLyCT
QDXizga55HoriiGWoXBr3JSRCZYBoizM8qOpO1ernnspGXycmyS3cJpA7gVX4ntqlq/LPGmWb8W0
/7tL+fDovqFmI0YPlwxNFLa/vZndw9CugQ789S5RjOtfwuuH57fzWLV0wPMBCQrKqg+q+jWddbcY
qo6RgjYnFrgqM867tm3woMlE9JB17rS7/u6qvrm0+uHd3dqkdtaApuJGVbDURVDWUejSt0n3+qrO
kdbujDf54vS4g1lxdhm/Gg6snm87qMsQNUqGNS2jCpdUc+nTP7YZ++6sScSqPcffHPShYxrXtPOm
i7FSbebQgGreJtmSB/bSf42Dfpf90RmhqIZXito8NYcSih3AChs/5wZSUV4FFanrg6u6LZQhalNq
TbhuRcJs4HMJLdssNALjK8r4Wyeod254vZlLiH6ypZGBah0HHaUxMEOrpdoMHEwX6t5Zk3eATWgY
t83W6XTSjIocJ0PVrBY0/6VAeh6i+D1ynTBJlnCZ6Smp+5BAiO/6F6mauUTLh8F3Mnuk3qUe3pR/
ivRxBaa2zJJdY4ae9e16E4rAk2V6RdxGtVtg8jb8AfvOTYPd4JxOgTdqvkEReLJY79CYokQJGoEX
rcO+yaf/isn5VbGIamrtipkrA9mMSy/hbAEYumtu56iEn60OPqN6d+mATca5y/ISVbLRtn0x7cf0
W6Q7cKlmq7QKD7ZTmEYOwYN6afdtvzG9/7Ks89NhI4xfIr+JAkBl/BrePl9ZlwH+az5N2VdIjbBM
hyD8vHeIjFMjkbnyFDiKU2M526nbWuBI19Wf6/NSkfiIDFOr+gwlYhckmuweEPovWSiC+Rlg79D2
2TdDe+/3+ewh/4DVrGiGSw5K9MDbJdHLrJPG+zyuiAxVs3nr4UYTwzu159nbzWT1aeQTnb2GIqUS
GaU2w8axTtICYfXYJUF9qLfVjoa0CcfNRUo62lwfBlX3XP7/kIGmbHRHLi7R2x5i/tjcdNNHXZls
h8qVC4uCejia2Na69YhanPN7ZaYvxjG8/uqfJk80ISVPo2BMRJ0YjnP9moDIF8e/yfQunH3NG00T
n0YAmrj8/6F31qaFTmePr6DRsim6b+1cPxTsJiU+PF3q+6wyGWje63Bc3fmhAY8Cag6aFVn14tJu
aPZYyQ1zGI7xutyZs7nrx/pczZOGqvHp5MebS3mTjkOPQp6Yj8uy/iBJAYeWJjSbClhA1mr6XtWG
lD8NqK+KbIa7dd1wQA/yXe0U3yrW3NdwYbo+g1S9JO2JunQtPT63w7GcSWgaScj5/JDjxvv64xVf
IBchcBRw29pbhiNK0vDnSHeUprvRhuSMtdyS/oE4kE4zy1DXgGR2wzFCiWac/psgcElXXclb0T9y
GaKNzaXjFYHVNaTe6jV57lN48MAj7nr/XOb5P/s5vLwUwAOkgIFiw8sTr3mqYIM1COe2+S/bB/WR
FacjjK2P2WyF1IDodFXe8fUmLTy8uRS5DXG7qSS0P85LBezNbH1nhN0NZbG9rWek8B3czEgpX7uj
1zs1pIdjaMAabr25/nTVsErRG7ExyT07GY4NHyDFScMSxT2xuPvrj/9044POkQKXxaSrFod1x2pY
/ZUfCuex6b8nTe+3ZFdEf663opo8UuzWYKVDZW0ejos5FyDUp3C8Y7rpo1ha5OJDBImVerHh8d7P
7SZvvwqU+NzqDgrww/jr+vsrkoPMqvPS2evdmfRHvuTf7Oy/JEVd3vWWBxah3He9DdVnXP7/sHxZ
/+PsSprb1pntL2IVwQEkt6QGW7acOImT3GxQGQmQ4EyCw69/R/d7C1/EEKq01QIUgO5Go3H6nEhI
MrJgOqki/DTU8oXL8BFES/frsoLVGG39179jmovmyAlAcNFWsvE0V0n4mBCQooXNNj9tbeikU8Kf
r3/GNJ2LPb+aDmD7oyy6Vp2g0DL4Z75Bfhp4Dho9xWhNU7tunPs/tHZCi4kZ/ERvrXP9eqhjv1Sn
YYTStFpS6CmX6VAPX6/PxzS+5uU+U+gkLZLhJNiXYPpnKT+WNmV509CaiwtcXRUYG9SpEM0pAMeY
9J1PdSIs1JCm4TUXT6YAaNe1UidRkWM4hPdLvH0srA8xpuE132aCq0QG4XyKh+n72HSf/SVRWQG5
GYtjGD6g1ytGxsLI5wW6MbE8DY9/LFOTbcLGVmMaXjuV3SJ2RNMQdYoZnaA1M4V4Mh6KPcRCWssJ
YfqE5trCb7w86uvx1CY0lRzdEq2zZqSq2xuXSPNpr3VaT9FqPBUo3Ev3R9W0KQ9sYsOGiKFXJZo8
99kMWqIT0Ga70Qd5ebdm6L0NblLIDiK9KlEDIQkj7YfTiqeZPEF3j3jc/JMX3/KEh/E13xUBS0jk
eONJFo/dtPOLLiPtA4UQ2/XYYIh1rubAKnRo167udCLQAMvJfSWe/HLLtmV3G+MupqA5Me+gUz3n
Hk7QLnzH6JNqq3cBt+S+JvvUXJjHiYISjDuekvlhk+exeb/aeFbePvn/Egzagils0KCFpeHUPUV5
6z8tkHTfXV/4ty3zL7GgoMiXPiw9eprlH+nvA2C/tndtaUGomv675rZz37W+bJzpVMT5j7wGZaxY
Z0ve9faS/6UZFI0NyEw50mnCvfuIfPBW9gX95zeOfvnqq8N3ZGVI69kdTmRMwAbcZFDw2yt0g19f
dtPCXH5/NbwsJrB8SBxYOUQedkEShPs+qG3h5m1v+ks3aA2CHuSeOMnHPti7TZQi1n/krnyhLH4s
l/4mBFVAE81rnaBnnVgwC+CzVKrE0qXh2h9oe1P7HT6g+ezMWRxGJQoSbHsWMB7n51bub9sBzWPb
tlkWpeBWsdMdvS18QU3KEgwMPqV3xylfSXf1FfqjKHkAidiB4mY2xBSPwpXFbQ32o3fIBdEQxJ3E
gbJEat/G+Zdkcy13bIPx6M1xvBRNTwkWZpPiWA5J5rHm4whtyXWLjm5Fs5vWX2+Pa7yqqXyObJBx
tvMmeipYYnmPN0QGvSmurvkoG471dxvIiNRt+DMoxyqttsiG5b5kNn9f5aneDJeIuSFhX8+npqYQ
mgoZTcNwdbJ2nOJ7T8mfaxg3mVqsMjamTdHOXxnyRXQVm09q/eIE97341IZfB0nSwLPA8E1Gq/ky
8HGgVqkvvizC+znid5BqeISk1UFCyOL6lps+oXkzbdaqSOJkPvX1IYj2C6gLtjzzHRtzh2l8zaWh
S4LOYCbViZT9aSr9PbipIeHXoasm6m+6ClC99y1wo7IfRIRLTPHFAylF3fxi421lTKo3vNU4FuLe
weBh0mTUdfd+i5bjwFaANfiFrrrFIDHO21giA/KhseXnm0yXTrRp74V/ru+w6QuXnXl1rOULaanD
fHWqq/nXpngWJpBGBduUZfUNO6xLa60sHKf2EptCcOmPT5ULLLxEC5Xl0Dd4md6hRVyQowfEm1Eg
fQrHU6eqjG0ogtCjhz7D25ZI82TAvR3UntCWtxJ5rMj2rd7YTthDk+Fk0LuynLIJBwdMCKeeOOox
bIrgsS8mW4nFNLrmwg7LW2gA8OVUY2BQUivIY6Ln/3jb2mgOLJx8gM5qu54ald9HDOlox45o+rkt
/ujtWEHEchLReDmVIEGs2HJIVPTZ3bpHRdT76zMwGKjekRX4gK07QTyeNp+m40ru23nczZPKQMF8
mw/ovVgqHnwPFfblRBfnGNcA5C70B2Sf0q5Qn26bhebG5cIBCFPzhCAXfU7WIV1Y/3WaxDHa1G3H
v86xvq1J4DktmU842rIxTMDCvNz0zEH1RivwrE0cgt6XBIY9zLX77JR4LouILUEyBDm92yqO8iGq
BfbYKYusaOKn0u1R+LVVFw25ha7Qs0nZDh6g1yfmDc+kdveeH96vM95Aa4HWpeKHmkDUf32jTVPR
3Bk1WdL1Ix6dVBc+9rN/n8swQ6eOxeFMw2v+XC2+k7QeYl0xuSfwg0PXNX9WwNne9O/1xiuvFPkk
XKFOrPYP6tLzAwn3md5Wc6J6zxWTdKrVjFsUAzG1RM/MMI4ZCW9SbQmoTpq+xb3vh1BkAEPRt5m+
r5Ik65d92d3UMobxNSf2ClLksvHWE6jxdtsm993gHsQgZOr208v1HTAcB3qHfI/GqAbs9dNp9ulj
iNbAbC5821ljsB69Rd7xIuk0VYezpqsfli707nLRA6ndBbZ3D9Pf185iR6xjE1CUhCr0lW6yugcZ
jyWdNg2tpdNUodq3+AyehZVv+vDsJaHljDEECJ1EPRfDtKKnaD5xvNYs3meJl4eSZm1Lj3l0DEHt
c9vmat7L/Fy5BcndExVFn64OJKOWunQtzvt22y+IQjTMeu2VcwvCBoANLt2+bJxpRhLlgVRumu8L
f/rTQRY67YB6pm0Y7BhRX67Py3BG601rbVQmUTh56rQU3qFUbrbN7acu2VIKcpHrnzCYrt6/RvuE
+l2EPDi+EDolK2uzIQmySQ6H2z6gOTd4upe+J5hDxcMHGjyrkD2tgw3gaDBevXVNVb3bKDBUI8XA
Uwp04WLiWyKGaWUun3x1Q4hDCDGvkqI2Es37eahSklSHGG0a19fF9M81jwbpOKqlA1K8Oq4kqpkE
PRy8sxiO6b9rPu0UjEYTuMBPsnb/kXTLZhQLUlXYJG2MLqEdxw3zlmXCM+kpH9Czsi3g1vk8ewc/
qtOc5+/RUgzmgykLx5tYIuCDmovzoqPlSLAbi0BXVz0nu2je9qurygzdEo8+WyxJq2lqeuva6vpq
CAtMbej8tB/xONSUB5QcUkjs3TUhv++ll4HQAO/DyW1xUu9ecwD/jcoYkwtiBkLcdje3hxHyRmyC
dJcHVgGLSV8C1hvFIB37teVO5DJJcNBCh2jIv/Zjn7LyRwxdzmKKUu7lmZPbKk+mj2mO34Rdk5Rr
tYKcvktZL3adHFN3BNCM/qib+DA6v9ny47ozGQ4aHQ428KUtKo4MQgDZUPh/fAQYCRoh5SisnpNu
UBG4/qW3W1ACqmPDkPG6AASgS7aHLOUcrbtO/PacX+6F6T2Rx7xpUL773CT/4B3WcrwZvFnvfuNN
uARb17mnpeGRzErOKn8fRss6ZDLwe9sDi6Gm4GkuxlbO8ylaEfBiiDgvc5dS4NM4+kdKGn0dR9uL
gmmztOAEVbMIFBD+eiqaHExF//gx2y0e6PiH+4njSRM8sNf3ymSBWpBa6eznowcLbPM4bcIwm3Nx
GAhNNw7+PfTVtfGD193UZALD0JbPb/BOAokPdbo0UUTxlipUDYv+abgxqOuoNerF3qyGXp02vu79
xXsY0SlPRxvg1LT9l+16dd7RBCJfBdAJp251HuL468qnexUIngKuuJvX24BxVIeu4frvreKyTD4F
ByaK9NAPAQuqrRXBkDL9BV0b6tmZ1xzyckCILmlSI5lt/cJf7+ImBg54XYPytpd4qmPZaunNc510
qCGqOS3jYO83H53uJsI85PZa/uFDa6ULK7hjV80HSH7uVLR+6Mv2vi/ZQbSd5bwz5CF6S924sgZv
b+O/Z8+y5/PIkGlCZvC6CxpCl95N5wPF7+MxGIVutwbEPvoSXLBgAbPdMAwurkPatmDuFsWwBZeI
HLbDrq3mKS234YA2tWwIikfSF/eTnxxvmo+OP0NHQtOjbRfzCfh3CXh5NxWgTbBR2Bs2Q8eedVtQ
wz4v70F9D0rJ+thT/s/1f24a+uL2r9y7rkcH1HObOpU8f6EB+2jXaTClTHr/W1A2FW+dCW/E63j0
KPmU5KRKfW99L6f7AtTweNpyXoBm2A2N/HzbfC4W92o+Uqigg6YLXo55k45suCOisZTlTEt1+f3V
0JXjABOZYKlk5R0IleciXizXLUOQ/bfn4tXQJfddd2P410WwQGRtzNwl+ho0w66W6q4LheUzphlo
Ryxrej7zBjOY1+RnXrNjvk6WoQ0erbfFiVy6bUCx10E/P/pBcoyC5Mzzm6QtAvqvib1aoLiI2SgV
/nkIObqlD45V8RKNtu4xw7ro8DIOSkslZ/hXKKZdvPCHdestkcFw8Og9cBGLkMMXOWpwTO5aB9qI
o8MyvJJ9XZUtVhvWXm9+W6pSLtzBEe1H27H12XkgZVaIYX/dpUxTuPz+au3Lvl/VsKAS1BPx3NfP
SRF9oGxNS34bwJnq6DLmd25ENhz+LHlqpz98/FFYdUpNi6N5bVTMjQRaEAFuiXfL0h+Xyd/3pQ06
aDId7b7e8yYp+nXASTN2ZEc4A0J7xLvk9aU3ja45LAlBreR3GF3x8PPM3R0a6ywOG2P33rj06Wgy
xeuk8SDhclI4ilO2xSkLoj5dBmgoi3aXqOYccOtETLugZcHR2LPS83AgB4J9J9Q7rgEo/4Gn3V1f
qLfHD/XWt76ifgMhb2wDSINbxdPQCwBf/3J99LclF4JQ730rJyRWXRehGDqGO1Fsu61Pdmru0Rny
aVPHEB0crSKHgJDzlpR3FXuXdC+qsd1Y3t6r8K+eODS1VlXcLie1PEFdN6WqAXjeyyAolDnyLgZC
/PpE3z6HQr1JribzWM0l5ik2Lxsj57EU5CXwd100Qjjmz/WPmGZz2cNX8WTLw7lHI+dyGonErRig
8KzgDHx/yz6N0FZrI6d/23nC5PL7q+94Yd05QY5Vc1v+HozZxwisJdenYDI3zesLkoTFogALnMSS
Rgk91l6dKmhQ3za85vajt1Tj2CHilkN3bEmUSjSUeK6tU8v077ULcNS5oEHqmgXwruFZUIF2oX6P
t0bLv7+cC39HljDRfV2xvHNKHHmqGr+yEvyTHRt3pGT7hG7frq+QwVB1hFrNldONAtGrovOuBjVi
lQ9VVo50n0/Oh6Gs99e/Y1gqHaYW9f3k48KOOjioyUC19lQl5b0/2RIP0zQuv78y0Z4sQ9hyZE0M
cndxlwmHZFDPzJp8x5rFEhtNH7ns06uP5GRNGkjIARjlgnJr2MngPLrDvoKScvTptmW6LN+rTyiy
kA6bjO1Ad39cQO116T9E1tu7wZN1tBrIgaZN9sj+CpbXe18S8lhIIm/cY92ZvaQonQnJdz4FvxYu
P/uR3EVjm922NpozNyXE6XPJXWBC/OjRd/KP0TitH4nDY8sXTBus+XMXh2sthnU5kbrYTVGSloOb
duBX2KL3zWJ7EDS4day79bSxkha44wq00PlrkZZoskratK0cS1R9+9Ye6tC0uWplJ5d5OU1N9egA
kyCWJg2VSKOWpn4zvnTOp6bkt511OlZNyG0aPZdvp2YGV6hT3CVReVfnSTqCwNKP4hs/o7m4BGgc
1AKLQvb8OW/2QKbuGXkk68uwBJb9N+yMTi5ebO7UJOTf6kP5EVrvz0WSfO+HLc2VsHSMGTxQx60V
q5p4pwJ1mtoQLzsSYo4O9WywQYMB67C12nPqoa3w0NFX3n5YdhwERf34fVgf5pvoVAJ0C/03QuU0
HCZZ4EHTiSqQr08H0TDLDhuZEbSx3akUSYSNPvPHaZ/fXXRk24fwDFj8oTwku+qW+kPs62B16iaA
E0Bz7zzkHJDBF5Hb0pm3Xy8wtBZBRixKJFawCjS0cuZ93Lv5wzhVqPXnXXHOQbuEhp9Cnvs5hmAG
oNojnmvUcF87A7NhbYwMClqA6b24Ax8QNFnGQ/sYHZD53PX7eedn5U5Y6SXe9JXY1xOH2e1YAJgH
uIEqVPxZ3z/hzva9p8PRz7/eEPDxiUve++owBLNRwjoKpglUvKr6g7e9VzbKetO/14JJzPNRdjnI
sKauTCN1WKEkEOdHN7C4ucmUdVA7YmIn1IXkY30Wn/9HYlE/5PfJedmPmZ3F4s0rAJZIyxc6kJRA
dxnIiL7Kf67CfYrBTSB98TAH+buef2rC2JL8vJnA4UuXgPZqM+gQB3EV9+TXykroLzOeZ9OGJ2m6
WnFKb0YvfEJzf+ZGVRC3MYhjuq8RdOySMkuSJu2CDJ0IlmmYNl5LIuY4ZE3CwAblu/W9KpKUkOUF
LMPvwpsiPGahhQDm09WfY4SAKJ6HPZXMyWZm411/8/jA4JprB0u10VFckDDeUu+6BfrweH91Leef
KXzpiUNQi3p0Czi112YXqaLlbnsq0ecP4U5xsIk9G7ZZzxfaLlj6tgCbG/ecjG/RY4QXc7/Lj14B
ZZXaVswzhUEd5L4ySBfSGNI3CrJL4BE4Fj+25/mw7OW+PtY2AUaDX+g5A8njEQ9H4HebwzaLpx/r
yPd0O1yPgIbt1rOFfApB/SqwH1v4sw6/tjbyNdO4l99fOXOxzT1fFYiBVIdOvLgN/3H699f/ssHB
9PxgCfKq6aDRAEXsd2v4REAC6Mw7xZtbLhmxr6PaqeMl3K1wKIQefVC8Qk4rErw+2/Ib0//X3HfJ
o5lNA6wTLbR0vncopLH5PWgpLLm5yV40D57WslfzhWITmU5K0qQEx66N4tHkvzquvSQJjccVi+9A
O2NLZA1ScEhXTfJdISInjcZvkkZNCvWp/bw0nyfU/6/vumFWOto9ccAotrhQ4yvr9z1LC/GlvwmZ
HPs6yn1t1yBnF4rlGe/9IONSQZUNtWU3DI6gK46wsoviCtJSZ48WVTo105+gsYlxm9bk8vtrJ4s3
zpwccpTb0D2UYZKKBDggauPheruWioXRnLgCeX/VJjholndrnxbvg6zLlgfvvfMZl75j/ODexZbm
XYNP6Dh3kIjleXzRZekgTuXSbKTPXnTvlZ+uG48hidFx7qXktSgAtjiXra9wGw6/BhwY7knxR9oG
EPnmp6aJP1//mGkumn+PAdiUHAWq66Un6YhSF5V79W0Z/7lteM29C7W2rSuxKSXeyYPfY1jux28B
pJGvD2+wVx3oTvB6FK1yWn9Bl+Mu4s8A0u1vG1lLttEPT2gTYV1YAS7OTuLmHlrudYYDX8e3Jx1t
veYibDFy4IQmZ91vW/BFjvFDW/Z018TNZFkeg8vpSPcBLdR8uViSCOu7KZQfUWmE/G9twXKYhtc8
GvSOcowKEHcHnBxzOsMX8jsS2sg5TOukObRoR1JHIYbf2mbbO6CSTifGHiZKgbTAk09oVe00TUTL
tFciJMSKEfYWb3zof62VOFbs+22G5P037EW83lTgIuxVftDzh6h0ubtX/VLaCG9NPqB5cFJyvoB4
B9fCfHxkjEjQgCSWe5tpbM19eyaLcmlw+pdt7u94MAOuD22t3fWlMcQeHejeC1J404ZlHy7c18lH
4sUp2oSZrZHEdOvUAe2ErfnYC0Qf9sLOFz1GfvDeux/l5+AABatd+eX6PAzmo4PaXSd0GkYErgl+
IlNH1tkCkgt3Xi33EIMj6Hos3cZC1V/kcPPpJRy+LuPvEASiSu5L8en6DAz7rOPahcOVL0IwfDJn
eGRcgEfLsZiQaXEun3x17ENONvFxTYN51g94Iaji+2C20AmY/rXmtsGw1IkkGLpPDozsWGUJ0Ca7
1Fw2GEZ/DC4B2tvueXxo76r4xe8tLAIJ5v3XK1bsB5q7FmuPOjdYks89cIkpiBZOsi/ejyMKIau7
C2M8FczFl7kVlvhjyCZ0JDtpRARNHOTAHk7gvH1x8ELjdaksvopxvyTJ7roFGWxUh7F3A6qGYdFU
5zqO923L7ztBn9aFpMNUHQfaWrbGYE06dJ3ESbE0DNE0QJd/920kZ9Edr8/ANPRlZq8M1d2cVQyO
xD0cL+GqBVR9OC3hl9sGv5jaq8G3iPtb4SKQesMliUsh4bO2H6+PbTBXHY3uz56Xg6odiqlDVQDK
B8GmOVHfiJujow04W8tN1uBtOhK9rBcWcXBxXpTEnPW8LZZ1N42reXEcj0IwKtzf0ez7NFtDOamd
O/loDbq+PqaN1dy5okktuw4kd2o6imhPh71rO2EutvGGM+viKkG98XkpsfQy4vdl7cJ3E4YMCy1b
dd9+z6Gtc9sctIMYFZX/577Ol1DsCM3TEVjNQ7QIi2MZdkFHey9d3UcxQcwDIvRQlNu5j2ztcob1
17lJRV0rULbhFJ7H+ONcdzKNp9k9+P5k428wbIMO8i67VuQsgmmS0tsXId7q/1GB3DnNZ6e1AAMM
YVsHequ+XiC3ijNYxe8EZPrAgEbmR2f4UCLhAj1XaCN8Nq3W5fdXkYK4MKF4QOkgXu85eS+XD81N
WMrY1yHesvdI6c640ziBc1jLKCU43frypoYODK85shMGdaVkhJMeErug0eui5K5th+ZjxyBO4Vau
86fzbzxvdKS3g5dp9FAP6y/ifXD4oZciTcIHGT8uVrs1xFUd7N0zkqxzeMke637H6EMDAMXWFlB6
taRGJp/TnBq3/C2foUd8DmT8Ja5cyKkntr4yw5/XkeNdMHBFiEJkQt9Q0z8Oqgbw6ms9P18PSKbx
tfux10XcTQRsCTxmh38lfPvdGLUpvQmZG/u6iAoO+tJ1pxV+0LynTberyszOqmf695ffXzkZ79pt
K9fLpUx2fwCQlikKbT6evDhaI12b/qnBlYnmyqDErUkgUCea+uFpKav3PudHx7OJRhjMR6clBTYX
SAOCSSyd/BmVF38ePEtqbYioOnBcNYQGMhlRlt14hiMhU1H5sa6KOI3kgz/YiLdNn9GOZnTPgi+i
RLArchbswsGfz5sjPteexIP3AH1LPjq2BkFDIqwjyXEw10nOcFsg/deWHaMQJfN7EGKl0EvPke7d
5heaT3OwzNCAwKdr/6dbH0fU+1X0IGwlbYPh6ojydmUQeW9xDEEfcN133fQp7IYxbZMYL1SebRIG
w9XB5Tiwo74hCy7mxWcyf+sunY02LiqD1eqg8ngbk67pEVVjwLgWcDaKkP6+ae1dzasvHEViuZRx
QHZ1jPh+ieRRkWd+Y5qhw8lLvwpImWBvZx43qRycu76c6yyhQFJuxXRwZnRV3zaVy+q9ClBC5Dnp
cmAWuo0/1YHMRuQzwGdAe889Xv+EaSO04zoQXjgPLjQs+6bKn0Tfbvc1Kf65PrjJTjXHdkefev6C
42cUe8/76DXP27Yn/Y0pvQ4yn9ux52GC/x5s992o0lHgrfHX9b9uiEm6kgr1S8jFLlCtxj19B+nh
qn0J82bnDXcA/VqixNsO5umw8iTpgUToZ3mm/nQ/iXjngt2V5YvFet7eWk+HlQe+y4lPk/IsfZ7R
oD4KoMOur87bG4ve2f8aZtC3oHCcmDy7vcg2733HiywBZCC/qabs6UhxNASuLvOws4N3GOsT+S1u
wpLGYBX57z9vQjKElC7y3BXlfk6CYz2OkA/1LAvzttl4OiqcbSKqukgg8G8kg5hHGoXHcHyZ2jyL
iKV2ZDIbzWWrbVykmhN5dvzuV+W2WQhloV2/8I/XN/ftI9LTkWBz3HRoyUHC4jZQAXXfbf6dK5pU
iBf0uPSVjR3VZENaCYx249Y7aM2Dh+VpN++H6VMjvrcgDbw+DdP42hmcJHnsFzDUs+L+c7QkBzdx
doIP39HtZTFTg4fpcC93IAGVoFQ8OwsIZvB+zCrbm5bh1dr7C+fVBc6sQIP7K4LMZyiLgxs8rXGS
dcFvEPp5y89VPnqJg0d+zxIvDAumM5vGvjuKTjbFGUg5dOJ/jsfz6LyvG0sJ0uAaOvgL6IcQfbK0
PC+D1xyhGu+krPWfR+KuadRv5T2k72zxw2DCOgIsWbrEGfoZ4EL1veInCfaOKIA8xzva92kSJBYT
M3iiDv+CtoDHxgUr5nrjh6oODy2hj27V31234LdbXGNPx36hs0TgBtcXZxlGQ9r5U8rncAdM4K4b
/FMYF1lQRc9ODLisE1gimGnptDM7QH0yKEaOpeNe6pWnUR1k56VBC/TmfrS905s8R3P+DgjvhpdQ
zV3Wn67YBdwSG03jak4/xck4jBHui62z3VV0fW6WzbIwBvvVYWCxy5pwW+HsQVRkvPy0Vb9C97wk
IKqw3KYNf17HgKGnuF7IgC/I+C4Qj6U6XLcjw5bqmK/EnyrG6x65DCVDBKXyKHgZgp7Ume/N9Dkg
rPspJpKAI3waLOgIg2voCLAqkVvvDTgItwBs+/5FaLok30HEYPEN0/iX31+lxslKkqYYkJ8NdH6G
4u/PJCmy3irGZdrsyxa9Gt7vOmd2JHKnbjs7244Xn5b6M4QYW+vxZ5qAdoqPaxUXYMtDnaxhu3lD
9prXgHfm6sf1TTeNr/vxMOULANXleZp8sm/gE4+8zuVu9oW/u/4Jk71qTgytx7GZRthVvR624Cxt
xIX/Vnf+Lqh7kebFS1OJbizW6ldB430dyUPknKKxuw/IXe/+EN3XyR/3PSplLpTSgexORb9v1Hxa
+Je+fXSL2/xRB45FdcXjbpDFufLKg4LgFVp4LIV2w1mrQ8OgMty30VYVZ0K3OyZ/ymn8Qbt3EBuw
VBVNH7gY9isDDtCBuywjPuAn74h8hpKZMxxW8nJ9502jX35/NfoatHUeybE8zwHLnPCeOUW6OHOq
xtviuM5/KitQzGwCf19W69eY9F/m0FaPM1itjhCTI3OTzS+Kc8nkUQCnMo2VJSgZooYOCavyYOTI
CAo8HrppEUpgCyF1nn8Q6gF1J0uaZnBsHRgWL6zbhoiJs3L4nyIYHirin/AsYclpTFurOXXrLZHn
KqROvPgWN49ufI62u8K33C1MK6R59sYHSLugfH5WEs1ky32pvrSqSsfyntlOHsMndDTYhLtj5dZo
LMEeZ+jJDclLVKDxMXxsFLMskukbl5P2lf0zEk+smMXwre7uQ3RIdN/q+dsg9i72+7qHmfJ/HR+2
JBUKrzzuv9UMejjkLmxI6m7boW2OsnjwZZB56rebfAFYzPJJg2PoODGvcmIVXEIGpzQttno3zoPF
Zg2wc09nQs17VMBzUYoz+FX/18XEd+jCWtN1N2biYCNiMk3h8vurfSkGZw6LIGm+9SHN0NFUpPnQ
2TzD4HihdmJXg8/HMsQc6uR+459mZ+fZMHSGDC30/vu/W3A+yrCV7TcHehWUl3tH5miEytON+p+2
KNrPXv7numEZ/FunR53kKt3Kz8W5pCD4fnDaPc0homzjRjItkubgYogawodKnH3QU8VT32UAeD14
jVUEwOQYOl5sTBJ/8x04Rks/cMhQTfGunD+RiaegdQec2N+15I45Tjp48+GmNdMRZF3gO368dgL0
C+Tj5H0dJnZy6vYQjaHFQQzLpoPHAlazKBpgWy2wY/R3OIHJ6Pf1P28a+mIIr3xi42i/K9yyOAdo
7PMlaGRLloKubH99eIM96aCxACS11dKgFdTnL0N38PD23i7ZKsmNK6O5dEmXKkd6UaBICpYV6Dpu
K3nnhja2AkPECDSn3gRdGa/q4rx69H7moPm24m5NQ2tOjVaMWIUu/vkUQvB14vte3lja1eFjyhtC
UW8wl2jL/5l8fo8iu2U/DaFIR4pJIaSnQKF2Fq5P0mLlJ9KL80rq/VghYlSQlottz/cG09ThYvBZ
EHVsyJcW9FUhmexQq7N1SBhWX8eIUYfzZOU4zVQIEoepdiAZMqCv5LrVG1bpL1JTjmjg4o5yzpF7
kS1TjZPFznNEn1g5HQfn6/XPmBZI812xhAPQ4NhnXizBbojyo9P6F/VgYuuKNy3T5cuvogNzRRQW
FPd0AcHASraZT2z04aY/f/nkq6GJ8lZekxwPcUXyEg1dkar6j1vZSKRN/1zzXAQ1yNnMIEpbkzAF
o+aunntLL7QhpumC1uBfRaknQCHGc8fjBCKwZqYnJxf7erXVZEyf0NJsdI6KCp0w+ERL/lTthp6/
/hgn0AlrErq7bj2GLFUnB628BmXlFffzZevTuaef3bB5VIl72BowyU7hjZV2HTUmGmgRFiVKGY1b
HuYeTOFj/bkhQ1rJ3LIjhs3W0WNE0TDgOWyJBN3Poq+/svomvYrY02Fjfh1OgDkUqGI434qffTum
w3Djv9bcFwp5i98SbABYo2uG3p3D9Y01RB+dA5Q2HAp2RQvgSuH+LvLpPUV0qLwYDlxOadN072Wf
H69/y+DFOlws2bbRoS1ff9XDcmgBj0nC6V1Ovdsu+jpcrHPCDiguvIHyqjnlvDnk6uP1P26wfh0b
FlPSJBHYoM8xlTtZHVr/21SprJuQGN5d/4RpbTQnXghYS3wBwwfy/xg14P70pmPv3CQIBsvUcukJ
d2RHim76VuRtNi9Qmmv3zNktyZ/rf9/gVDo6rOW0o0uCzLBTXnYR/FGhjW7BsPg6p2g1LcEAWjPU
t9SXC7uvuu9InlIAn9zbfEtHhnWw8H6J8YVKNZAtHzMW39asgBav/x5cMY7EJNqQuCnlJakfre9U
ELz3Qpt+kMF9dUSYamkNvpmmREPqA+SpV8BgezKmZfuuzptjud64vZdtf3X+gkSR9x7D9koVhoD7
y/Eun1Elv814tOO3bCQ67he3ONcuQU88Ld2jL0EYcdvoWu7sbdwbePV/nF3Zbty6EvwiAaRESdSr
pNlkj+PESZz4RcjJImrf16+/Nee++DDDITBPQQYGxa2bzWZ1lZGeM+YeUPmCwq/ino6Dq0VqerGF
YzqODbIZFu/x3BVaTHcXun43RduSQ0i58LbBJktkXIhMUnMfJx9ba/Zd4BYvRdNpswYAezy67nNX
3ZWMxUclN+Eh/gF7zoU5NiO7ZYiPXQKsVpdkERu2z7fX47L1/8rIM1tOhc8oUsyBktuiuR5AAsVP
Hdtekp4GQFppsNVXnSk+cbGWd9t18IZ6yooUjEm1VwRZ2dt+u4AMseC6IjzVFy7O6t0XFjuOt7nK
twiJLbB/0wNKhx4arhM3u+pOMQDJbQDVHKM0DkRJLTXDOgGHQCHS37fnX9X1y+/vut6DVGbaEgia
pGMZiRLkP7wDVihbNL7iqr9G3yVfsYy2mxgWaMSS2czCZGPZ9yF36e+1nItgNo35F/G64uftwVxF
0eNjkuvo7HbN5wujmIB64OT8Kouf2cQCOrIQ+nP+Ovd+MY7h7Y+pdq5k7nnadDarsSougfpP6oWM
sLfenc/8PhYYjEey+gpscTHL8Yk4ewVbrm9UD/N058JLxt1Vhc2yBt7K7Oa957FQONNxcu+TNbXl
ZHlfdGwcZ3BjJZaBeiQQg/hpW7/Vy28n16lSKvauLBRWVCCnSAXYvS5qCMNg+kjoBKap8+eq5iWr
nsEgLChB8xtxooJkPu/qD9Z6V9aX2XJWPB+7dbU7iP1Q7+fIkgfPeTWLXAMgUvX98vs7s7baxa3Z
jMZt8GsEs7P+Hi5UFEPV6cjPVF+QDNuj7coISZKohUjU0oDhpRTVTpDxLkIHzI9kzObEq4rZXRpR
y+oDZ2qeTA6lC1qz19sGrBqBZMBZB5xI7iIPBQ7ko5v3+2xOThXRlTxdDcbQf8l400SA82pJRTS4
tjla0OCryyYYGmcBG2Bd26eCmm27a41qNY6k3xaiWXtVsGBLpk2SgRTgfE+ilSHpWzZduMWfR6v6
iGuFDxiLX5ufSjs/uM0TUFO3J/N6MTSz5ex5vBRdsyQLPori4dQuA8djEGzKQm97HJf60CMPx4v4
S5HF/pyQoEHukrJCU1CgmGw5kc6nephxp8kid+GBC2mrDSWQRs5ehtUMUnd77Pv02+2RKrbNXxn1
dgGlXI1SyAGlqHzNgqXD9uG6u9n1Fy1MpHTaLyO1Wq/vsqiI2adxXrYTn8xtzzOCh4h4+eXlabZb
KtPZr7iG7h3HaQ9dbLJDM+E95/YYVVtITr73Uyo6SMzDumfrce5d30sOVvPaEOurVcSPVkV3efG9
G2rfKIXm9FZNrORRGppBvcNosqiazUPDxGGjxiERbH97TKrmJX8Sz1luZqRPI5elnnNc8J/60eY0
CVEjuv64/RFFUMAknzItW5oKMwO6zS2fPF4ezBbFafma7ZBu1Zia6huSY6kADrVxJxVRJdIo2+yn
aYZ6Dm8em8LWrL9qriQPwushm3JnyiKvmRbIrbXQ0Uu7dW+W/awJnxSfkFP09gJvQbomj0oKqy3q
kGJPFa4V3F6Iy6a5cq+Qs/QxqiaAemvzyBggmRLXSx0Iw9NF5KrOS6EBtUooVlZZfPIEjQPugLWt
McBq7m1M42VUFmjJbkCYiGZiEZ94nx3AwxpnYJQiArLMDWimul2cPOT9w+jG4dDqeJ1Vw7r8/i5q
SNls0tl0ROSmTbCl/X5JUadumJolV9wF5BLvOLHGjq9pfEJmMVytj237lphlSOcflhZlolp3ycpH
sqLg2+NJBCLef+Z0cVAy2OneNFTzI1l3Tnmd5APiV9Glh1Twn0UzBqzZNJknVfOSYTvMrXorLQAr
HtjOjiHBZm+PrVUebpuEwm/IWfuuYdbaGTGMuuTsKx7hzN9W07RPWVIlSOMX8IUa47uOL2ZQ0/3v
RhrBcQ44lJVEMXhonPTYJ9auzJ5N+mpV8z7n5xJ0ubXQ0UwqFl1O4gseu1bat0nUryVEssoPTlPd
k0bGSCRLN0ejYKhzTaPOzUCDbJhTsIJux7+9JIoVl8u+u3bjnLSeiEjhPlWuE8Qt+V63uWbFVc1f
fn9nz5YzQGphyrMobSnm397niECNWXcDVjV/WY53zecdT8x+NVIIBWfQKGGBa1y4SnUF34r9Kmfw
V2+1a6iJZtFEvzpjGqak27nt123UnKOq7kvWLDprcDvaZ5FIizDNrQMTc1hOOgU6RTJCru9uR4RO
nm0n0WgVD/n4CdHG2Lx1YxNaPWQPk5DdBSfFHpVO68FAmRFFijAy2yEkYKtxDVvjshVzJGfy8QaR
dNxF0x5CdjaSYKiTPVTiNI5C1fwlnH+3g7zYmzxE0yKyFzcEz9SuBGQSCLXjbfNS7CA5lT+3WV1v
qLqOEheQg3pJp8PcWW+zN/yBlqtO5kT1lcvv7wbBWTNzgKzSKGnLRwf0sLlwPjdtHppGcucyXObv
3ScYYymUO9I0aqDhVTtrQLfqaCTr/vY8qZZBMuTCRYaurpM0Inb8qcUQfMeoTkZi/brdvmqGpEPZ
WbJ67M01i2aGBKPNT+Myf0c++0O65LryEtUYJGvOumntxwwJFLPMt3bnrBWUZ1lHquHsZYmpY0pR
DEUuAuapV7a2J7zTWrdHiB2jsr9/nsRHyDPeZxNyGXA282mreFVEojB2xBUA00FRVCtKoZgnIq11
NY2xkc72Gjl2FaZsDeZW7I3W0pjcpZkrcTeRltqa86mcpyyLagJJ8cHejajuv2sXEWmF7bwmDgKu
PNoMdlpQZJKs5cfOgRCqexftNrPlwl8SUzgicrmCuk7kVBVQjAKVlrq7/cWtXZscyVEnrTOwcXDW
CLgAB8QAXYAdBPTWtGd99zBV8Te7TT7enq3r68zkGmAbDxITiaEiT8po7Hsknh4zk2rilutnG5Mr
gDOvg6jCwMqIJ4ufgYbLGW089H5yUToh3G8epz5HRfZ9I5FCMLJYnbv0GMkweGFtTXtidTsHPEW3
m//36fjKqvx7A3vnXB3PAZwrZkjUgWE9NLg9hKzoLCg+InPWZt56KgdBISJP6nAdW9evKF6GuW0m
fk4bC1h8Yh8SI/+9JHXxsM0T+1DhpoA/c3Ve5/pi2rKOIIAwsV3FcRKlnXNAbm9PDOPRLHQc4Yrm
ZdoH1GfORb9gX7ZVdqqZ+VpU4wez1yWjVbnBvwgfWNqJAvjgqC+bPXi+ztjlU5odjeqbyZe9SMvD
NK1HY6oPQ7vvtmGXao9OlcOWdo9Zp1OVrQm+jTDvaWtSch4dI3sjFaP72syGl9vb6PocMrmyPLa9
lFdmioeurQnp1L/03YhChOl0u/nrw2ByeXlvZUPR2WieNV+FEVjO58x9WPNv97UuHQpbZSdbfHki
dbp/pnS31cgAvDrp99utq6ZGOhP6PvZIGttblFXGCTrfp3IWO+QyNEeOqnnpXMjtbl3cccRDAct8
p99b3ae+03jRyy752zcwWWEEmshrmTtxikz2dwgkcBwFA3/qrV0BUNTt2VGtrHQodHbseDTHLWp0
HyY8Xg3kMEz/lKTTtK+4jDO5mHwo4tSo+8I7zb0TJvYYDuv4My2+UGKiZNk4uLN5dCGO1Ipud3tI
ihWRS8y3TBCW4LPRZHiBA2WnhrLnSUu8rmpeMulmqDvWQnUpqrplT900dLsUGDhduYpiQeR68s2y
BU/SjESgfAt5A371Jj4tTR3UfNBs2euBAJPLyJsEWxVTRCJz/sftH0QOwr34eR6CNbHDqdV85Xos
xuQqcs7p1uXUhVUT8zUnX2e+PN9eYFXLkkV7w4XBJFmyaHN/Nmn8seLGy+2WFQbHJWMeWDV6c+Oh
z+uRsGg0/uCnME/3hvP19hdUyytl2YQH5vypwfJ2dXtyt/ksSBwaeQX+m1ZTo6wahGTSojds8Hrn
JLJK8TWb4Ph489R5GXQXwfMGZS1NGKZYBrlyfCRNRdOZbwBXpHuSgefFGjTnjcLG5JJxs91IOU3w
SmVvRKu7BjwrQImtq5VUzJBcOY4a68FqC9w4eWPtLaM8zAyCSYJGfMPBYzl3gfUZk6vFnXoU1uJ1
eCtJl4dE0Ac29vvb+0g1Q5ff34WNjSPcEfKESE+NQKEPZegl66eW6aJehYuQxcU2QZrYsmkSeWLd
8Xo5dShE6iEjjdj0C3jKewT3mm2kGolkzUm+9JBhwyTltZEe3Tm3jvks0rDe5kwzWaqdKpk1WUq7
7TpElFnXfuwb9yNJty/3rYNkz021JM6WV8hC1unBy5qDmJywN3RYd1XPJVvOYquvU0sYCFq44EOQ
bWlWFoHXZ1n8+a4RyEiHxDXttlxJBhl168ziOqBetmvNu0iNGZMhdqk7LlXLsyoquwT3pilYoAXA
yZ0bVYbX5S6YjfMeAbZoQYNjnrbc8xl9FdbnPP5n1GERr5fuYxTSod9vjgt1MqOISCqc3gmcNbPJ
W5eTaj51FXToa38WfeJ861FCSyGWl/YTgJHDPKfJvnUtUlu+yMx0jfoBV4LPFVjDITPjxpYLtOGU
GXEDooHUcASqYHi56eptFXYsg/emsq4AycU759hB3nlgJ6udH6fCAyhnN9XswcljzVOFwozl0nYc
BlsrDIYrAtYXNUofqAf8T2FrTFjV/MVA/uPvjC3pQEYcZaCKqVao29V9KFJXE6YqTgQZu8ecGtXV
3lxGVjc+lak4VyVU4QV9600RQndNB7tSrYfkiWyjs1cYBIm2Hs/Onw3o9dWvXvPTaB4dbcytmivJ
J3W0btYE1KtRg5xB00w74ZZBkt8ZXzuSTxpWmxnmaGKlrR7beTpkW33g/axZCkXvZexemUBswAIT
YTQX3cEaxi9egQJPEd8XHcmwvdWgjQEShjIy0snfrD+Qi/cJ/VU10DTUVQ6phiB7C8R2iw1pkmiy
jX2duUGGOGNIdHlCxaEgY/eM2Gg6F5DcaEroUzx7PjcMzeyomr6M6J2Z1W7WupuHpk3Rf69rEhRV
rmlagSkAtui/ba9JXFQdHCd8KHuhFfE90h2yLIdG1Ry1Zr9PcjesJ3HMYv6tymrNu/ZV0+amnGAj
/Zx63b+FwvwV0Kxu2k997/fkKR1/3z5Br04aviAZRO70reF4QPV7Tu8vAnxSdq1xe4rO/5UbS4sV
Kw0+oBrs4sXrFifhlh3neJ+m9ynRmHJ6jJDBQGiEai7L+lSxkwMeSxs05n19rByxuz1DVw2CmzIv
aoznlw4Eu6gYI94RMQKKuYzQ0FYUqZp3/ruz+m4zebqgcMye2wfeOjkeC+0TSfKf93X/8t13VoHr
Gh9olmZnABhOXfyTTNl+TO8skpffRKDN4PXTCj4e21xCAy23JEjI6+2uXz1wMPNSdD2YUz4AzAH0
Y/mUOPVTjVLMcj4NZXpsy3o/Uc2N7TLVf6Wq8B3pYOtdyqxKoCrHtkzQHp6m8jdtHvJGs4FUzUtH
GurF6DAmG9htSjfzUwE4OimNj6SrofmePt+eK9U2kuyY1IgAOtGCWXQ245OTJL8MKNlD0ROJ+Xu+
QOVnEWKw2aB4/D3b04ugud8nnxodA8b13lP5VWQEaz8y9WDVizfj0JPmzQNPJ+l1aqTXV4DK3KhG
Oy31RsE/k/KnGGx923dmhuZ9JYeQLvyvhUHazBnsakRh1CDCOf0DtULwVuse+lV9l+x3SMrCRSIH
bAhFsxfLnsECvN+tTlLnupOmMjtq4bUr4DmYGtHakFN74sWPGip9fNjl1fH2xrluxtSTzNgwks5p
tgzsSDOHrqPzkEzd0xKTfZG756ynxxkvC7c/pdpHkiVP05C3uWWIi7xjvoTx9mDqim5V6yBZcbuU
HsULsDg7HlhUun9i+xmyNIGjk41XdV0y4ER01VotK0hgzOJhgkzoLJjPrbuushxyPP/dpD3ZwGO3
ghfTdadwKGZ/MO2ADLpntuthBJXz1sQdeL3VDTQejWz0TTH82ArdNVnV9mXrvjvBgH9o15KBTn8s
HUhfLnsvHzWeX7H75YR13xRjk/MFKojl76aHANZpdr86YLDJRx2tuuoTkv1mLsFruNlCK96KXwF4
QYDlHCcTuId0jFqyMv/21lfN0uX3d7MUN7Ggpgu9WdGQHQWHZ9GP3243ff0dBJtHsuB8cBI3hVT7
2fanMD8mUXOETMwu3evy7YrNL+eu23kRdbEhCBL9UbSv7vAIEkxN5y+d/Pt0p7LONR7cYzwAmmB1
zH3zY3OywmzvPtWz338zDlWE6rNPt7+kGoRkwXE6pKjKG6ozI+eWQ7mi9bdRMwrFLpLz1cUK1v9R
YAUyaqDovNwDkbCz3fbQx1/qSos+VcyVnLsm1dIJPC9Cx9k0zv3MwZhXPuFUyPn0cVri1J/b7TQR
8QCBmjAfiW9zlEsb4e0JVBwUcmobmoONUSIA/2W3VhB31tEjLgQOAHxikLrAP82sOZIUzlxObtcb
KCS3NF/Bcj0Mh1b8KtLPHqlCW0eWqNgLsiD2siALMMDwz+m0+RC+sfsfNdFcRlVtS5YuBigBF/ll
L7jl8+JMYGvzcHhbha2jTFf4Elkbm9C4SLoJva8a+mrnHE+E94mKUbnUe+BzmxcbJBkb8+s8fm87
TemWakWl41msmzeR5nIALU99/dBaLQI8f651yhvXi4s4lUu6jdx0Ie0BN9Lv6N4JQP5t+cyfQzNs
Dv0xfb1tAoq1lTPO4Eoei17grOvgQMrhsV2HYNYlVBVzJOeb6YKbMoOONMiMTyl72ipoEBTnWCur
o5ojOdMMIHlfbx6onsVp27v79uAF3rBHxUJY74uDdRfohtO/EsOU5OAhwFq3WwVBzO9VPO/iRVMP
p9j7ci54tFlBhcAkeQuAnE4TjuN97EtAqv33iMaDiMHqqUS0kR97KIYYz/cqqlI5CYwgY+GsgF1Z
L2uQHKt9HLq77eMSQDRuZ4S1xnGqZkcKsBMQODLoXOOAKDgJMjf76aR3np9yzbbRUrciE2a+zneu
iP0O9GCrriT5OpIKm0Y6na202cp1weQPP9nhIjlbHvhjcqLRtqvD4qCDfStsTM4AO+Pcs9wusDer
X85vp2x8dwvK++TrqZwArpk9gUrdQy5qbsKSFlHhPRBH92CncD4yv+nGkHNfRveicLcbBwAf36bE
1YSnqvn/K/E79FUJTQF4tmXvHNx9uuOhW4Xtz8sWLfdeWGpypqoVuIzuXSCMCpqp7k1YQsKLECw6
SBLuUvqMmjzNUFTTJJlxsg0zQaiNjN0COXuKmAgsy+b+9gGg6r0UarMS1EjeRTsMZC6+nfpOtvkm
2/HmcLt9hQHLtKbVZuNliEDYC8IP/zRF+dl07yOIoXLZ9jqYqJnpsDn5mOxMZKAolEpu91o15ZLx
5hapAFmGNhWKfJzph9NRBG4al6ZoWy6/RuxU8opjxtviz2Y/VtVTGv9zu9uXy/WVq4dcW11aQ23h
UQJnyYQMV4Cgqt6vtcdOuTNbfgH1zYMxGeXnCZyLp76pPM0mUgzpL54tmFozb/huYQA4OvoAFNve
r9tjUmxQuYh7cGLmoQwHh5gw6THPy9nPIObhA46KkjuuI9lQ7FO5ljvhBspMOG6EfXWY42Olgzyq
un+ZsnfeoS0qvBiMRnmGrPnMv7rAj9Ec3AW6M17l55jkHSYzHXq8TEMB6zzugNA54vny0Oy2IPYv
tMpxcHsZFEssk6QSUwjWOhu0c3uxBnYy4fFm/CzmTbPMqvalg97cJtemFFeApm9950cKgCjVwQRV
bUuxeu4AGm5lOIo7lh/qtvRLe33uS+O+3S/TpQ6iSXrHQhxRJj4xn/rKn3XC5opruFx6bXWLXQ7e
RbO7/5EXq8+h3bHl9dEAen/RvZsppkcuwCYjdcvVgYUt/AMhRztufUOnlKcK0WWW1AnJEPBRlTiG
i+D/uRBvtz15bwuioHQvNKeM4iYvl2BnKLNOzAxfcewsoH2wlA+EvWTLJ14Eia2Dwqm+cpnAd7ac
JmxGAg1uzijMHY4FSr5koMdoecjZrso0Y1F4Irn2esLdt6UOjrW24X1kxb27t+xac5dXuCNLOu7d
xs3BOTrCUyf5QykQ8XrVY2/SILbj8C5PITOnVqVjgm0OF9etASX3L2sO+1yTlVJNjWTIZclEQ1sE
E7TYb5j8+fN9XZaO+9pesnYYJ2RPsiMt9y77Zky7200ruizXVwsg0NzFvIhAdG7yPSOx47t5rANN
Kkz3r3JqY2pSOxmhodmVzWmaJm+XeI7tJw6vNY5fNYCLa3q36WtwT1Ugk8BFzz1uwMnqtrnCtckF
1VUxC2eGSsM56ZF+dbI8bCfxA/iVxXcb0YUUqevbS6DY8zJVqlfV3YaK0vpcpFkAFga76nzX/Jzp
fJxqES4z926GkrUq63rB7mmMyFy/ifzk1l/u67pkrpxOaVzNK+JQsKTueq957ReGLKhR8HDlOgJW
1QAks+pmqPyCgbI6G8ZbY+3sJveRU7k9AtX2kUwLGVaHk7GrzxRUBr69gTrQYTpUtaLjcs2zg+R0
Z2Uz3gmSH1DnFPVvt/x0u9+qpi9nwLtFJd4K2gUDzyg0nfZJUQRj5j2NXnNfzCDXOze5aW51igOr
RvgPCKR4shKNwap6fjGDdz2vweZW5wVmvEfF31p8yprnJNV0W3ECyrSlEBNl1tIt8GY2+dP/KDZo
/pAvqxHx4Vksu9tTr9gyspy1m69tlqFC+zxO4w6XpbPt8ft2479B9Lu5AVV+wYs5x1V6mPMgG2FU
FMh8zUVd1XEphi0KA7RIlweZsnve6jyCHLAmSfjv2K/c7GRgVsHyzDEmE4Gg6RoQu53IqenW71ZT
WHgXsR49ADwBcFsEgAYoIyqjtCJzABaRbefFybrLmvrePSBZNJ1LcwZVUo2X3Q8cwj1Le455HQ7N
18zPzS+394BiE8tYrtiyclRmGtW5yLtfbY/Mbk5eKNPhuFTNS9adjgskWg0IRI9rFc5x57es+5EJ
ncSRqnnpzIRecFt59JL0sBK/IXiao4fR/HHf1Ej23fZ2xXiD/EFOP69vKDf1W/79vqYv43lnHrG7
zODvRXRoJAaKnUc/ntqgFmt4u/l/3cSVXSyjt/otn1F7yavzmif9cWvZ97Lo5iCj4gs0kEf/wm0Q
Ok3xiATFC8hI1z1Yx/MgAe3oOgElggJC4q/u+PV2fy4z9nd3iPxSGxPXAuTLE2ePptAuy8OiMYLW
4cdy1T38KaIcGVJm99QcMveird0Ob3MBzv0Btddz4dtjFSyezj1cPMzfI0E54H8XjqLeuigzvFD0
u+nRCdJdGbCT+CGO5BgHundAhXuTS+7jOaFVzxMcLMZzKr649L4EqqyzjSsimzYD7YLzKBqT33gq
XwIUuhxvr7IiQ0JkIFmeDK1lJi7CGzAE+JdUfB3kAaoH5r2JTHCytzToDsV+klFl9mRPc7zEeJBf
3grQ2rqfpy73W3qX4RMZVVZORTvbU12dXfYrjr/iedA3ULGpmaXrW4jIqLJ+6cGznZDyDMxvSMN8
Nx2TR8eH+PahOKyH21+57hiJXBu9jJ6ZOQ7ws9v8MCEJMI3gbNc4L+U6X/btO+8F6uiySp0BMdUf
809ypEcY8+znJxAqfeD7dK8rA1YcxkQGmIHvNLEKsL6dh5Du/4V3fKpem920G56IXwVgrtbRmF1P
6BJZh3tzST4lBo5BkdQcTETDJz53OzJ5+3HrFj8G8JjyJhrr8cvtBbpu40Suoh67uawMF2m+ls30
sJZeEiSp02o2mWo4UugwtkXMeeJmv7MOBMb9vrvk+lowVtbhFE+BDQ67wco0p41iKDICLbFQ2Nmt
Nh7gNvPYpgmIpYlmHKqmpfBhXhu6WTPuHZMRZTS6M1lAZPlt4BZzx9hw9/K2Z2Zl/tq+3F5Whd3J
uLO8rL0x5bhurEggFsIFPgSgKlfHz6WaDylucPLKhuQlYJAePzneedUhma+XQXAi10X3eEOt6xEn
dN15m180Ikgy90+bU3BRNm2AuiaQHooAQM+XumxRDhZrTlTFTpURaEOdFihTB/oSlSnPo5jMhyJl
zWeLd/GBlcL17UQYUY1y/bB1a105z/XrFZFhaWa5sKxfXIF0jhBBPww/B8v9nmwAcFsWoEnJ/ADC
oY+394TitOKSMaZz3DsZ4+LM6qcxfTLp+nGMwzX27mtfhpAha5F5KAAUeDs2/OynUXRh5wbUvCuT
SWToGAh17cWEiZ9xF/riALE5+kXhkgEa6RCOCFOH6WBiCuORYWL14Ao840zN27TSwLWQM614YC06
YUxV85f1eXdsGVU/jRmxsNUc8nnN0tfN6APKKs2Rq9jJMjKsH+LVpCOWuRnt0odmaRCz7USbb/Ti
dQu+XzMaWsTQfE7hCuRiaKtZvBa6dOJsj97eWiCX3euyPYoNK6PEim3zhjaDdRCzhfw6Nf+IskmC
LHbDZe2+37YK1WpcwqN3q2ExBzzUpgnYNSe/55VDk4AR68EyDN1zi2oY9L9fEF7Zp+uMYfQFC1uO
5xCT70myPLRCh0FVfUIybZNxynCXE+cMknd0a4PEEYBRnkwdil8xSzJsbOrW0vV6OPwBHxDGOUm4
366aw0rRexk2RmbLRHbYhhesvsbzkS9khyvo7NxVv8qJjBrLF4vWa7peDhXLd6pHW4RL/2Qnjs8b
HT5ddXLJmLF28sCgW+Ej5oEfrDCJqmN9QoIkTMP75HeIjBxrx2EexqoHU2U8hSTrH0nSae5MCiuW
kWPlWA1JPMKKzbRpfTDev7STjv5PFT7L0LHFIDmK5jA1jefT/bncLUfxj5f7w87ZH/MwDuzPd9my
LJMNfp2VLhsmKDcR/Qt7XyaGj1JzzSSpjEAy5BZ6RIzGcBVN1WIvJWFjFN+MTgewVwQDMoCsrnLX
WeIFQVVqPyKxB1mOxnxc2rlDCuTNKvKj3Xq6ujqFzckwsqSLk4UMVJwRgvrN92JaAYTebbMGLauY
KhlHVlI8AbQMPs8sXmcyf7WyNLD5qgnWVK1fki/vfHZTg5aJrxeDnru9655Rt3xiThfe3kWqqbn8
/q51Mol+Et6I1tm3doKgOzJu5kh9k/y47wOXYb37wGwODWM95p4XAvWGH8ncHU0asEX3Oq6wZrmY
eOtRMFwSHAeOTYJ2mR4XUOje13fpgcqjcxP3M8FxT8sfy9pGY4UkrdFvu3TUPU+pui8dyR11TMt0
8A1OjId6bo5m/OW+3ksWXK0trdMYbm4ey505tS8tsf9UjfGUmK646zmGyBIfCctAYdT0OIv5j5yH
TvzW6GrbFfteRpItBFUFFRgPz2yod8aaQgLVPiaeqem5Yt5lNFkGGVuzRo35ea6fs/Szw063Z10R
kcqIrn4bIOsQdwKiyNtj2nUh0JP+2p2o/ZFlb+NCwU2iGcLFA/ydFyUyqsvF67i1lJh8pFYMsAq4
z1ZtfCnqeAlLO35BrKcZk8JJyCocZU42j+U4amIC+A/0o0UeJcN5nX7dnjPVQC5r9M5HdC1J5g3v
boBHURSq7rn1JCjz42EHpqTbn1DtJsmUM+Fa3CixLCQ/VlnrxwxMUt9ut62aHsmEAZGpIGDVijOd
X4b2NV0WP818iAto1lmV+/tbDZuuU87wgfXgHOx9fygDezcFW2AFXSB2utSfyiTkwLpsBmtjbfNW
58bXxmAPOQeg4/YcKdqWsV5eOhis6S5emjgno1sKUFVUL/e1fYkx3m2fjPUNqcAbdQbYtwK+wit3
KaDX9wVCMsaLuWvF1qkQ56T8w/N/CojLJ7iI3+66YlvK0C4wOBdmPFbY+W17dpx0PzLvzzhwzRGg
av7y+7uZqZfNFfZYi7NgP9lvGyIIgw5arWpastlycYtsKtDzpRleSGq9uGsfVWt8X0wlQ7noYDI3
zZ3k3AtY6g/I3IYA0dyedNVelOyVTtwZYqS5zya4D1DEa9Y6zVaFI7OkI5cRbwNRPSYlph/ccvte
j1kaNov1tSvLdm+3WiJehcuRNTSmkQ8cyNgEFYxj4bN48ok7PtOh/UC1wnCKb8jgLpo3bRYb+EY+
GDSEkp5PiupS7bynJlgob6+FohqWyCAvyy7yrZm2GiQFbsiX5DA51j73Vj/Jc5+I6dmxh+cYBRqr
GO47C8zL6r2zigxPZm1GcNyI3v6eun48u4eloYfbI1LsLhn6Zdr8wvYHm+v4h86G8JIG3aEwOBno
1Q3rEo8rApZmXWy/q8DO4opEAA2a6J7JFNtXlsL+l75gK9B1YtkBiOS3Ng0qk4GR1S/7P7enR7Wr
pIN4ztoM8IoGl6XNxKWvzKA/PFXBtDQBYfcBkMhfkH3TKg3u4MBsLGM/1lUoev5ip/nzfWOQzNzz
nJySFWZexrNfli+sHo9jHuSOLhmo2kPSSewkdjZOLj5gb8/E+IiHsNsdV7QrQ8qqtBfJ3GKBY3N+
bsiru1mvt1tWLKush12Mdh4vKWY8X96YEySDB7FNAMY1EagiqpYRZRUZwAbWY9f0PO79cv3c5ktE
hDhkeBhxQersswk4Fz7cd+mWFbKXuOuGKU6wwpCknbviA0H1UEfuUgXjREaarRNf7P9xdiVLrvLM
8omIYBAgtoAn2j336TNsiDMKEIMAMT79Tf+rvvpaJsJbL5BVqipJpaxM2uFM0aX3xvzLql+ur4Im
gFVwWWXytvIq0vxYqn8MVMfVvZ+9sRTkaWIjX1/OVJ/cOVSM2ZJB+JkBwnpv9PVOzF9zNxbFtzTr
o3Z9AJjw+jx03qTs0P7cuNK/nLky2vr4cguCNtqIM6480yFnC3m+Po7OXkogLzYaGYMly+5LOWEE
+8+S9l+5S78tqxvSbDhcH0Y3HSWcsymFqqbrNj9yYkYDKBcFCa3gdTOsNVuDiicbLbMQrOIIPul1
kYSgYFTONItFDqWZ61PQWErlBrPm2h86joBwnRdehTTNwrZ6LOZ4vk1olZoqNVjQkcz1eoOhG7ZH
zTqLXBt1d2+rv0FnpMvifNj1ZSW4Sd2A3UMLOuYZ23Vms/PZVju4zkCXYT983p7Tws3clN0zoAps
d1+Ir8R5mdOnrNnISRovUvFlSyEmsvaYAEHnRD4XX5bcPazm+DDm7e62VVY353bJTHY58hkSbTLu
fTHXoZ0mxhzLvrntyvMfNJclu9UL4Elr/Rhkj359R258uFExXFMTtGZf4+8TJ3uZOT8NTfE0mOsW
QbFujZU45rUAbtom+P5chSR79+uHtcpDYjRhtfW69amb+oGK5wpADZMPLcZo2P0y33skD7Nho/Hz
0+SNb19+/+CjnAyon3kuQy12fuKBf1pHcgAx+8M0ZlHKir1ViI2hPj1pYKiLCT8MJQUkXxrfYfdV
Lu7mad51WbpxiPk0DvBpJZCdgnYMAu7s3qLVE4Qz0BJFX+Va7Sp3q+Ki+/dKMM+5ZNKi4yXU6jmx
69SIvMGXG3uobgKXUT/YZnHqzlipifXtKhpL7n4dZHpXgI50j36UreqgzpGUWDaZ3TVNjzk4EiSz
zXrANetuYt4tlyisgrJFN3PHO6NEvjNAqsHY3441f+Z1SwhE9+eVjbk0fNddW6f5UXlN6HlGXE1T
2K19fD3P6dZXCeTJF0SmwsKfr+Zj0DhgQP5105dVXFZpd2ZnywW1hXKMISZ+yDf5hDQ2UVnB5Or3
nWnBbRw2HhxqPvhOL8Ne2je14vuBCtCqGEpdrYf/jnrmvmBm2JDqmbd0d900uv+vxq1FUT/oZ3Zf
g9kvs3G7r2w0FuYbUaVZU1XLAiwCgoCyjt0HZH2ETtOJeX+v/3Hdly+/f4hX38pEDwVL2KVD2pd+
bPh+fNunlSANmrFz695m915153qJZW7kSJ2tleiEkHQDtXd8Nydj4oFmNZvrI6+3hE4/b3yFqyjx
GRQeo82I7wvgQd+CfbE3IvKWNyF7Gg/14SbGXgyjxCnQ9MNYcgwDLOV9e3lFkSYPx2k4tbWzK1i+
4ZqfAxr8QIVz4fw8DkwgtlpjjAxcBjI/SJj97LJz6SyxtFlczU4i+cnNNxKoxqtUiNfimTmrvAle
BTRcuzoQRL2pnR2zUTbfeWAon5q4bwxWE7rZ97LlYVDc+L+VMG4Fy+3ukoaQLV4cZ/gzltbL9WjQ
eK2K5pK09yYiB3htWd7neCfzC/5OnWl//fM6iytxvFgsz4tpRbBJZ7/YQOeWNylWw+JKHBtAC3GL
4Z8v9cMAsMf86G3RyOmMooRym6aCj1TAKEP6Amr4B1mWT9W41Y/26ZkW/1yJ5KJvZga16uZH2+8J
fffWE3AG4VC+cXT2XLe75ryjkn15kpTSgdzjuQTgLEd115BxVx/qrdqTZgoqXgu9tG1aTcjPyBRv
WTM80JrF4F2dwxLypJkoD9fnoVmJ/0C3+FCnrMUiT6tzoFYdD7x5tMnG9U43i8vvH3aZZTLWUiB0
0TS58rDEvTez7YS5ePSGMmaWbd2DNVGgYrfSoHDzRVDjLE0TlGs2GlJa6/dtFrpY7sMcCKQZxtTF
HPhkPVr+Hy+Yv5Fhi/xTZ38lfvPC6kwJkXA82KCsmzPGQzx4uzt0yi4brqobQoljxyhxSTJbFAmM
/Imu3T7NnIO7Lm+32UeJZVmAVKwfkDsvrM/jE3P6cEz/3vZtJZA70+sKWSNPBGvB0Iv8z8yWIhz9
rZqlJopVxJaYpeX6YIP64dOjIZ/EPEe8fPbTrdXV+L8K0nIg2j21DlZXrlC3mcJa3rHF2zEo3VVb
Oue6MZQLMMSExjyDytm9kO6xbdsEreanEkqAXRr8NJub3lH8QKX+8sDAKu0pww01AC6vNurHHhkw
LCY2RV5HvUd3Wr9dX3VNNKtEYE5ZT6Pvm8Y5mL0d9+qnYdgSDtfEgnv5/UMwI00U6QrN4vs2L4po
qjM3Qn1gju002Mqoun+vRLQ1QtfQMyrsyEV/V6xl5FQyvs0wSiTXJkf4zjCM7IM9m7vvTSqern9a
50VKFPsW/NQqbONcL91OCPtYVdnvGdokZjo+TNawcVz59M0DXqQEdOUwYx0Cyzg3RRembS1Co7He
UTuIQcH+No8sWXPnu0HYGF2fl241lNO24TTc4tNqnKf5ee3Xt8Uef970ZRXLVZbo6w2g8Xi20/KQ
TuvjmrYbVtIshorjcgAL5pwuxrmaRGLl8zfeLGk0cW7ubDq+gGR06xijiQcV2VVOjbUWqdn8oPUD
qJYKMBZh59nYeC4Z6D/vKn7wHyxX6aNxwYDtLVnu8K4Fqg14VFgNSwS9tdV6vb4QOmspMc0LpyKt
nI0zujL2nO1n/20AN6rn/LmNkAQzUWKa1cQY23Uwzib65flKE+CUH13xc/S3aH40fqqydVFo6TC3
xQhzv0QVzRJalRvepNnkiBLa1Ju7VDjSOBu5iXvme1U04QCpGOeWvh4YR4lpELVYgU1cpGuBhe2Q
Vc8OXjkkv+1yprJ11YG9dm7vGedirHcubY8WJBOvu87nyHY/UCFczeDPeSpHuKhbVDEHuDReR4o+
vtr42heZdZgB8Y0sw7VCgcvQbrBKiMcUw3Q3mYMZj8NqHtyCbLEDabxAJfZaKpDwcwd/h+ZmGWOP
mndra221OGjiUUV90XSeLAC/jHM+kli4644w+lxP9A6l+b3Jp32/bu2zGp/7DwbM7B2nyRCTA3MM
sJuKPsy7ke9m4gShF7jfr6+fJvQdJfRF6QH2JC9xWT8Z9OROBfqlnHC2k4XexHkKF1Fif7CwHplE
FuuH8ZUYboT6xvcx3QIo6iyl7OlQP+K0uESPjVvk4Hh3FpmjIm/2dSs3EoBu3ZUEkPZQQFxmbCcD
9GUiczT31IcDg8Wmm4KIVtbXqrxJuRPWUpJBb0w1UD04YM2l9bVmZE8DK6pK83B9wXXWUrZzyCAC
Z1nhBDQbyWTRyF6eILOFnsX4+vc1Aajiw8wg7QF1doxzVgdo1nfr71W7VaDXFRj/AwtD/7FLvBZ/
vpN5krdmF7dA1iWWyNrv3kKa+xZHpoit05A4tP4b8Apyj/0SHAzUDDc2Zd0ML6H04QTsBs3cBzOS
AHTbHxgDEsHyNxZHE40qSkym1MCZCJ8mnvFObDQItUsbMsuJIKj6VRLjpm5uP1BhYxVI2QYDDBRn
0Pfgzmk/Vs2t5lGivXHWZhp6zMEoXSvp0rw8GaTGqeU2/1KifezsmdkMCb4KhBHO4Kza5cy98RFO
hYj1Zm1UokAumWgfkaI75aWMadq8ovPv3/UJ6NZYiW9pg3q4myfUvcr5L7eqJOvyO9pMvzpcBklT
bcTh5xBKLLES6AAFZIXE3nGWRQ28IYg0K28PMNYpHbkXtbmNzo9fUCEYQ4Yi3/W5aQ7DKpKsWPKu
YqBgP3t25saFaJ+7VeYP1ly4u+sjaNKXiigbJ3+cl8sFDq3QVWxU9OjP684QpXvI2/y285iKK5vz
sScewx0LL46njhyXwgQcIRL9xjO4zkyXyX3IIDJ3B9GvQLf2ze9AnDo0u3fl+3UDabKTCiJjqVzH
3C+Ms29k46kVRn5gPN3IT7qPK7GdWlJUc1Fjq5Vz8bx6Fo98tm494eu+roS2yEF0ECzYZW2eBftg
TAMAHSiI126zjLKJN6MlxmLgxtklQVKmJMmyv7d9WQlpo/Hxoj7h6m8xHNf693zkv65/WefuShCP
QcWnwYOnLAagZ+ZpsafIlkkxbwDqNdUEFSMmQQbVyAkUEg6ooIhhJDUE7WxH7ifnntrrc955r5BX
iW+ajQoXS0EuOCwUo+UtjpjpYQqCyHN31ZYKmiauVKxYCQgRFNvX9Lw4gDkOr4XwwFB/2yKbStA2
YqiFh+rLmRTy+9jJ32mwRXmj+9+X3z/kAz/tnTXzELPIO6CidBLbtf6szpa2lMaJVIjYBEyp1+YV
zvi0el1MEi845kflYH+xIRq3EV2abU1l/ZI2ZKshmYM7Jhv7U8OMg8X5T6fwu6hs3DvhBRtOpMkS
KlLMqcehrQrsn5Z0gniuSvmYZfaNdxUVLNYRx+1FjgxnegUNV3TiHEzp/KXE3uIK1twlVOovF9aA
YitNzy1JH8Zi3LvCe5bUO6Ni/N2djzK9bZuhKmisX1pwlpMA4eDnwS4DiiNENZs+eh5uedcj+nPP
pSp2zGvAkJajv+dcsmYfLP/MoX3o7C3A7+c+RVW4WDnXyyj7HJd5p7lb2LeiWtA4s6Ij1gPkYsy2
gF2ah36qgscqbyTeDBTUmRBQN88/K+uuNWmE91tszHnYNt/58p5Nz0G69X6rHVKJ+aLsCy6ginpe
O+cHXe2Yidemh7JrR8OmopFnDwcBMdZ2fV9qvlGt0Rn0ElMfEk3gtXPbFC05k4aHYG4Li3be1R3f
9d59MPj7607xuYdTlStMELyGpuuEUSSJJ/sHnZcditOxuw4h6eqoreeNXKCbj7qlm/lqAaSdnlcz
qyJqfOUC5TNg0EJwJ51tsmwc2DSHady4/7/hXLteJmrY41mCpL+oxygfX0Z5VzVf7DWLZIOir/Gr
Tv9cN+DnCZsGyq4/EasuLQspohjBGzy77Z1Rlw+ZNzzyYquVTjOGCkmrKxIs3CHYi6fmfc3z0zpb
J+Evv9rlJpEAn6rQtL5cSuL22Nagt3Io/ZcxH7+Kvj9eN9Ln+wBVcWmZL9NiqRvk0f430HWHNZg3
/FeT1FTmMGJBVK7jIj13U30qgwQsYg+Gs0UIp/u6EvjUKiuxZnV6JqncVxDG4HzfevVGQtZZ5fL7
hwi33a5uDbxbolJl/CDC/+nf9qZIVXowLk3X82yketddngu3jOzcfLm+lDqTKGFsZ7ZhA1mYnmev
nnZL0T9Xslhi7vin6wNoqtRURaYJng+dvLxwiIDk63IcnUDULJzpYMxfii4fLZAJL5VhHgk3F/7L
A04EhPv5UnoVKLCDoYqrURjMjKCXMqPNAbxsa/la4Kmn7zagHjorKFFvltUyNKxMz9Luw9pECZ2U
e2PZesf7/KhPVTCbI8y8lzl1cTGUMWMhLrXx5PePNQga5JNdj7vKrjb2Gc0OoKLYVnCroGXALu5p
0UNgAMIXVvan8TzUMknUTPkby28rOVAV1daCxoJ0E97fJlkk7Zq4crnj6UZ1/H+Ft/8+wFFVxDIV
Loq83IPRLC+0xqQoIDaG05Pl+WFhPJZpwjIrbsCj1CxfpP8zn6pwHbNw7Kcjr+DCosW1ioWl2UV+
fQwIZG+ptwtKDqKwAXww89dmqg7XvVyzG6pAuZ40s53zwD1z0CR4c5xLGpb9v7n+54Kz7/oYOi9S
8gudltUCxRk5N9MPv6uOK1l3tHJAiLXi6vuw2F+CvN9dH+t/parPrK8UBECE6JkUXadncD5Fg5Rg
rlpCOVkPNf2CvJxl3q7oAf10SrmzDS8sMx7XrR2S9rlnsPSUnmbr2INGyKfBnVv8uv6/NGVoqgps
lr7ru0ttu+cLlTbtfw3ZGtX82cIZZ5zKo8SvZSGPNiSghxly9LT4vTHyJRd8ZhHlHLJCVqx0QK8M
OZb8UBIj6gI79O15V9g76vlxbYo6nMlwV+MYeX1MnVcpaakQQelMg0HOwjzbo3ngzhQFedQxEq+b
ejyaQVSwXkqmdLLE0p37NOjQ/8vykzMRcpqN7iLRtriHoLW2dEx1u4EK2cNbGl7spzHFfAYQoHVx
I/JQpmsIpN1eDhN6O+1D1nRx7br7wX+BZO9D19BDVXu3HTFUPjbPy3jAbSc9jwtu+y3azY0U1805
+Ht90TR7iQrnmwW4G9N1QFYEl1Z9FM1DSb7e9unLkB9OGOiYG0APVeLTFSibvnbNzpQb/1qzbXhK
cpkmasm6nlDtGqez1aQnTs2YmePeFt5Xi/QgxNtiyNYZSEktvgeJgJwKEAyU+w4JAnki9d6uW0g3
DeU4M68rmBhqAK1XUASOaEVm03Nr/53iYD459uv1QTSJWFXydG202Sz2DDR3+bfK7dBjR2r/LsmR
FmOIB680v0k4wKcqxI+5pWukjltjpAkErdOubMV+YsPGsUd3t1IhfmRomdUIv/4xd2jNO1tBD4aH
9yX7YlVPWfbHnUGPv2E0zcqonGwgkx58o0Qu40Z359qhK0AsVw/fxPjF5JFTkw3AhW6cS5r7ECPE
MmgK8kZytqYmxrOLk30XnrmX7jeHPQ7V5huPxglUnJ+wBl4D7kLOLWhmu2Y+cPne1ihYuA+M1uB7
b55YVoQ+pKsN61dRrjHu3ge++HGXvXbgBOnKJnIyPxorfrzul5dY/WSHUvGBtLF8Qvg6JuYkQRcR
SP7kSICwbvu6kiGY4ROwcJoSmkzjvkgHQMayjTXT/XElIwABPRWdZ8kEWPEkqPyTT7aO3ppkowqC
ondTQPipHhLucXlXO7LftVAfOnK//HfdLprbvIoKRIkyG5suH5J1ErsmHZ+LGifRpSvuKlZ/uz6G
Zo9WWd2ASGJ4Wlq7xOu9JqqH8c0ex/eVTk/m2MK3jduCVIUF0sptrcE2uwSpKFpTthNN+lg6ww6i
vCEbG7QhbyFNNVNSYYIU81mKFUO1Fn/wgK2MVhtX8aJuE7RHcn9TakDjASpKEEfzrIOoSJcIZOeh
PhhNCpjUxn6jWXwVJUhyh8mOuiKpqZmHVZrFXbl8B/V5FNBid9Piq2RvhuWNEDV0SMIbtBdafbav
HWgbLv1z5/J/o7HFa6mbixLgo7At6Ek4fQK5RzuEXPKdbCQLeWZGU7/VrKRJzypUMAPCmOWl2SQr
e8nsp2DoQ9G/dFViTSe2xT+vm4lyCuDTZKVm1dpJtZ6kjIzll5B7W248UevuICpmsLPzAIwIq50Y
d+P+IvAxHiHwGc87GYnDViOizm2Vsz8Ud4aZu1Od1O1z3d/ZAqv9dN2hNOZRcYPLYHogRRzqJKu/
r37i4H2zlVF2k4qcT1UcIMh2V2LOVZMU7KUxTwVuie06h/UqNq5FGh9SoYCo0Rgka13Yf7wD3myg
oPfL4tT4Y/Gvrpvtr1vpc5I/zONivg8nCYOJ0u5BL5CIHoQt7cFrv7Xl15WcSvONz6/1+i2Vb6Xx
YtNHn2w1dWiWXQUFOj1bRF/CeGPQPkE72an5F7Npo+tz0my0KhzQ4U5pBo2wUUx5XL3Q3SLc1SRz
lRxukrYEC+VYJ/Oyxllwqgzo0TgiskXcbUnk6bxWCeqCgVPWtzFGP35xnZ940d57fSTcLeZ63feV
+31WQ4ZpNBEVc/6jEofWKCM8eZn5xk6hW1glni3X5iSYUgtVskNq7dmy9+iGp2r+uYr7yzJRDZ4R
VMnI0FfaZvkdGou/0TmLqbnedkRT4X8GWQw58txOQGrjWl8q8uUmj1Sp36B0kObmxODvmTzNdLw3
0mHjwKqxuIro8ynxihHyxYkh3rz2x2x9L/ItrLNuD1BRfM5Y5g1YrO3EaZdomk8lBDPAkzd0P3JZ
nsT4y+gfpj/tmB6Xad1dt5Um76lscAHYtFqxwIVK7xfPvjo0j938bZbnFFRb1UI2koRuGOU07mZB
M7RGYCXmCioG/5Bm7ymIAWgvwjRojyK7jRCDqog/14AO7kThU1K8lS34Kh8nvsHNpwsJJZgLn/Yp
Sb0qIWXzZ2DPo+EVYdDvgcu6vhY651LCefY76RuBW4PIA88XgduH3GB7sornm76vwvlc7vdTaTV2
YnlfcBKjFt49toTxNP9dBfKlPU/JjEtqUpDlyeMzKjDtN+Ai4+t/XbMZqBC+tbMb8Mp6dTL5004A
4WwUVcgDlOJl97PrwB9yfRzNZqZSwlXDtA6k8OtEZOldbqdv3rxVI9S4j4rk6zK/dCgUFZMSbw9j
K1AHtXZp/oVvqYfpluAypw9nC0JdWpZ1gSOMPHl5GebytHRbjZuaAFYp4Xpj7CF8tdT494AvCOk9
k7p9rdBWZJvNUdTmq6z5xt6jKYP8Lz9+mAiens2OskuywPuAyL5fqM48shPkoW1Psg9ZuXV20ZlM
CWkoSq15d9lAqzrxcS/JvFfT24g2nSsp0ewXFoBBFjJR5h3K+ikw8g0f1TiSCvIjMkDTL8E2AWEw
0T845tF2jq7cyHK6arqK6jMNtM+mVmYnUzTGa1zGRez6IRrI0UceA4kRQYWw3lhp3XlYhfgV2ZqO
WY65ePf0mR37g7FLj/03LyT77hDEW5SYGo9SwX59PXO2zJiTmeRQ1WMHULbG5nGL9EYTHObFvT44
bN4svSgpPs/rOyt7MLPi4Pr71spAqBuE7fD3enLSDaMGeJvhAp0iLiajDU3zlGZ/mX+28tM0HhZn
6xiiSbUq8q8CvaBkJra5yZP7xdlbAwu76i+wmGG7Vff7X97+T1mRELWERgEqK+UgeOIvViyDdT8J
UYRT9SpGO+yGMW46yFOw7MjsHkTBEs+EQLzbL3wa46GnUVH+sZ0teYxPswD+jJIF0gm315njrOsV
02E22AWzuReeOF5ftk8TAT6vJAKjKNbFXSp0BhT2vmfpQzVuOd7nxXZC1OIa8xvTstHAlEx1E7UV
21d9Ewn/fmC/G/E40eUpFY9pvpHSPnUNjHZxzA9+fpGztawGo43O2cAVvODf+vUrnl7Ctt8ohGiM
pVbWLBA+AOheWgmbRWx27OBXW7yHn+ZN/PvL7x/+Pd7v126cmZW0nIWD9byQ13WRYdPcaB0lC5Rj
77Yyt3Ebs/4VlfO4NuRYrWscIEPngYhv8ia18zbrltxj3Wolc/dGIVTY3HL4hHWUE3oL9G1aNIGZ
FMF9y05W/1Lw3fW/rImv//TbVuB8KhbDTDJcU4fYyI/ztPFp3ZoqoVuVVd+OXoujwpTuef4naOc+
bPPvPrO+XP/zn9/KYBglfN2yNPLJgUYmOYBQ6KGNqqif93O0xOWuPlj54fo4mthSC2hOKwMwLmEY
r/jKyVPlLaHPw2GN5SafvGYd1CKaWEc0EUm0KMmSvHg0+2vmQ8jnbmMGmrVQS2hjuTjMtRx8vpn/
LpZ/tyztM0EO52bw9TYjKSFcWMVgo1/IShp/v1anxv6e+m20VvFqGbd5lFosK1hGhQEalAT1j3gy
zR2d5j+semtckHRen4XOUMo+XgtqTlYOBVAJTHD6ZudfaHXPthglPj0lII6VQM7NkZRiRQbl1nCq
gld3uJvaHxIk5qwq0NG9kag/PydiHKV2ZqyOJMQWqBDtnT14OQ+5v2uKuNvNOxsicW6BqhG2uw2b
fXqCw2hKoGODluijxSbqEI7uliq2OwJN+uGEOzOePMGdsbh4TZo2TsG6JVKCXjrtVDm5ZSWL/Uwt
FnXFa92+TP3WdUpnPbW+Bh51FGM5rOc29m5G44zt3Y3OL1qb+2BtnoGUeKn5++hBYn0cw6IoQ8d4
zet545Ves82qpbe6Wyh3SYPC5Drsl2Y8tKb37bp3a7KMWn3zhNF31DGRyFh5LFFmFgDaQUpwo2io
WRm1AgfeI5s2Lo6nrcFWNLfzu1TO93Khd1xsHat0U7j8/uGkMC5sGbzWLUEOCCGevNsLu9+Z1rpR
DNNNQYn/zLEqx+rw+cLswosItp97kW9WIXBoG6cETbjYShJoO4f2duoUSWD/6YI0BOA9NC9QLB/E
I82TXQH5OqYbsanZutSam53bTdk7KU8yy4CixBc/mCPavHXkmW69j+lWRAl/03YMli8Gkk1TBM+B
V/j7XHZTZAxTu3FM1w2hhPxAc1x6BasTMorYqZy4lfUdz7aEoDWLrhbf0Pwiq8GA3zY8BxItW0AN
EnTeUc79n7z32o2F1w2jHNELJvpq7SjWYvTjQZh7NNED4BnlW5gb3QAXJ/gQG4y0xtwKs4B89Vub
HRfTBRHibhOMqfv85fcPn69QYZ04wedJS+MquLOnN1m5r6RYX66nJ832qJbhoB9YzEMfwEDSClv+
u8bFsgu+CvvNypKV1xvroAnA/+X9D/MoG4gLpOtaJCDjiau6D+3iqZxlPAse5sYXg7zS4f36jHQm
U2KdLSD0ZZVVJJPwHlDCR6i76KUqyq2rgW4AZaevUrnksrYxFxIUYTm6cSMFR18OiczmpmZSQv7X
WPXBYGLKzU5mGMRJ01NVvoruFZsIj8BivtWqoZuHEuG1y2uzAyo+MSq/6CMcX+jD2A5DdUBI8rep
sJytFlDNUGqNbsiCEjAhvBN1Jh+iDDqYg838EAyZYVPKLbIq3ShKsFvMd4FDwl0wy2no1G3YLce2
+DLN/6571mVD+qRKo1bn2lWCOq9zrGTgx5T+neuf17+r2TDUclwwiEVIq6mSNP8KdjPZlz/r+g4U
WGzauilosrlakmuyPOUZqhUJM8wflPPdutjvU34TBAx3wovFPnhrNYzgdYEGSwK6GtOO5iDlxd4B
lm2KiZ3lzm3HULUWN1iLWa3crBKbll64+vLJEHMe+qQJJ2OLt01nKiW8UaI2g1kIHNgwjvWnHXZG
+vv6Qus+rWzbaP+xuJuD0aV2vCfHHE++1T9D03ijj0/nR0pAg3Uq9WXRwz+bd8d9RJtXBFRxMD47
3cYIn0eYo/bc2gSXNUI73AMcGtpzGLhsZxcv5rB1F/zcQo7acRuUks52i9IxCR5I/lQV5zp4v258
zR3DUfttR3sxoamGGDDu0vv0MByMF/S6OH047NEmiuKF8TZvEc7qDHX5/UNAgNZATKsHpEM3lTs/
s4/j0tyv/RDmy1YwfL6lOsHFhB+GsNCu31cdRa0H+kCz64WCnS0HKswuP1bZzvFx6sy63YbxLi76
39znBEqE12StxRyYeHEcBQjPerE+DuAF3C0l5FEHKF9AOmgUd7ZTsHhwSLFzbPD6NEHmPF//BzrP
ULb1gbu2ST3sVutQPKx59WBPZuLyLdZ13YIpUe8vCyDlXo3zqO2dq+q9qNKTXTdJ62+V/XQjKME/
MHReFhVIg7KaBDGhk38U41zeW0aV7gLwPO2vG+rz3mvwpSlpYJ5Ns3SgZJhkaPC0fSNumuI0QM08
99KnmbiJZM+r/zDhCr2Fa/w88zhqu22BozxvezylS/ojsOVxCN569hOt0iF1t/jqNfZT+22XYYag
OceTOphwQIOPCsBavJrLv+E2BT3iqD23njUPpt3kQNV19s4As89QpBEUFm4By+Dzl4l9CFjR+zyo
m6xJ5Fp8I6Q5CFY+TevWGmgqs44qBtEuVetKj9tJORzG4jHr551D7KSpfnre7xTk6b2Tx1X60DpO
SOstNezPLxAOVRLDxKRTebjzJm3mhYy14Ywah1F6ES+mXdXeZ8tW4712gkoKgKdXPVpb2yRPGQoE
TxZ/5PndSN5JivQdNLuB/6gc6NwHxc6ebitPOFTJDHwhfSFKYCDmnN+ZBTgTavd34ZsxrmYbxUNN
Klf7dwOjduzKp6BmNvCejLvEQN7McYg9L6px75MtusTETSpFcEMlPXj1SJgjAF1wrSbOTL4vnJuQ
lcRRm3BbZ1xKixVNUq9eIqX9IzP7B2KKDTNpMoDad7tUacMzvMrgWPadOq/u9GOyYxvn5OuJ8/Pj
vaP22jJumH1AkMTq+a52D548Xv+uZudSu2yNsWxWzwMidIGCLIMyero8lDeBvWFy5RSQGV1gCR9/
2nH/NsXO5YDSstBgUQ7AQLeFA9KFnq9EOfrFy9wagMfm7/JMdiyhZwif8JMVNfFyBLXbdVPplkCN
8Mym6JUEHrgtX13zmW+9EurOfmpPq8WdAcyGFlC55/wnMIQHdBEcp6f1eYizY3ef7vjX6zPQ+aiy
yy+zM4neEw1IG9NDL/dmS8M6TSO8dV8fQJNvVWEJ3/bzzOtXbIPW20giadxl/lu2POZO7Pjdxjro
1lvtWOUL2oXqYrH+j7Mr2a5TB7ZfxFogkIApcBrjJnbsOHEmrJvkBtGIvv/6t8l7A1/FOnrrTBlI
SKqSSqq9d8X9wTpCT+/E3rrzdsKWdDTPGw0vj0UVqshU1SVzwLntkcZIICyd2sVTQV7s4blDGLsM
W5CviMeSEtqzkEz493KfChOTualLT2Ygt1wrbuygWs+lDvGv8HKZk2oOtUhpA+wUACNr4OMGEGAn
bw8LqrVqll7VheTrizuBvFUAMgdCFKo4uifHGx8dMmgibIVlyfxU0oLz3Y5LE5eNoPSQNna2Rinh
axU6rMpfBggfeyfbZSVUAOrSvzL0lgEhbUKaptuBpIX/4BXRjKqLQ/vqANl2ecUV0yaDQgxUoDAm
y9jVOj+tKCmSOr+ZoxMG+xiy5dgyCIQ2Y112LuzJ296a/lwwYJUH5OHcLTDzLFjMH0PxlRk54JnN
KVnHk1jGn5cHpoC72DI6pKQpwPpjv58sRVD5J+rdz9iTjTcXoIJs3m7c6Sbn1/a2b3nv4le3baF1
i9xibFrTmSefhvSuSH67ThKJzodS7SMd3xLoE1wenMJPZUrWMgg/r+uijVeWbQeIRfMXYVk6NZI/
CNYP7rNMOmmQxYZSmQ3wGJtwk4BgnJdbYDr8bGYWrN5y5HMa2KgG1OQ3TfYMGHpAISolGA+q+Zxp
BW0UtsnIf+fUJsQqqgm239Hxrq1+WgwXwk1HAFS1Lh1Ghu3UZtIC4UCb/IHxf/PFvLE7nekrolYm
BZJ22ULp2oNfQZcDol7WgfSvjQFtDvvXaudBOnghcnsac1AMRaZRe5ZP8UqN639T82MHOWoO6ExL
rcNla1O5ksydrpd8zHmOhZjpQn7ltulBhnyggWg5D9gkHjo7L25SnrKgr+wN7J5cKzK/L8cHtiiX
TunqpiqYsb/kdMfJfyHua2KcqftjSe/a7DQIJ+wglgUp4MtjVYQoMq16cqY8B1xAxC7xDtyGZWdW
NEO6ZrQ1PSh892+WtJFlRefhWBfpGC3mZt9krqUTl1P9/97ru30InLHGELWLY9ATRyv5tLXP5pQf
F/p83fxIW8OclmWyGJgfQm/r4uRbWbiWT93wdrl51eRILr8QYxkbm1SI2KdXoCpOuambd9XMSP6e
tKuT8BrIzVnw9Cn34SKpIRDiGlB7bBr/Kpw4zjxpBYhBG7Lt7EZzq6AblAWm94M5mkd+RRgiI+8q
kUxjA93zOEWxBR/VFW0PRLcySEaGwOeZaa+Tqo6khShraL0IgjtN7p0pAQXECabttYbsDOrUB+ag
QyApFlzmsja8XtYVldxje6KlEdgOMPxFN9SaZyVV89I23G6bx0QKFqvdNcHSrjdVOmmaVl0DZBQe
F5zMhoH7mHM/HlJAxUWY3Im7NRJRpaXhKgbwFw4PSncJ9COqeFztQ5daRwGA/WVfU5waMgav7ktQ
YzlorFv94lEa1Ebs5Bo/VjibzF2t23S2yx7zPgENlxJU4/hSlj9aS3ckqf59//5um0MgzsdxXQDA
mIuDvYjbEtq2Rj7eXJ4a1azv398179hzNqZbi9dINgSd6x8sT2eRqj+XNlBKXbZs7j4zM4fcWwP6
jRl223q4/Oeq5iW/tXE5sSDrDJZq/Wh7bw5AqOW365qWNlDPtjhCecz52FqHOcniXfthS0bN1qYy
GclVy9YpE+7i7m7Nz47AlrZ54ZLFBAXGLv+/4h3+LxgdyrzNDM/+sSjiEvU7kvTXVN0a9K13NBlA
hdnISLneaRkCc4YijeQ0Ws9V8+XynyumRobJWXhDThPKasDk8jdufrXy5FOdbKfJ0UWQiu1eRsoN
lZWny0jb2GVYVAFsg8mtr4k7nipv/FUt3ldTJE+XR6Mw0b+oq1bnrd3qtLEo/dAgc9zT8ljQ/MpF
kHxXZMliMtT5jGvPCejYHdeUnK/7c8l3jXWuyWQhOul3AkoKRqfggQcJqcvNqxZB8t2mmufFK7Dr
tBNgAksRlult10D6LjcPhv+wZK+X+1GZqeTI3CW+yykgTFneRY3Xv2Uu+X25adXaSk5sphOvrNLl
EHWYDrVn58ckNd+arkrDyx0o/l2Gxvk24k8btZ3wQL+rnCzUWqxgGaBKeLl9xSYhc1PJZBRJ5fSg
Nizew5z4YdOKiNeoDTyma9h0pk4nUzWQ/QfeHTGDJ7rezAiJ+538mtg/asgWXh6Dqul9G3nXdIK4
ueElDvYM6MQ8286s0iGvFCYqI+I4FXh62NN0Xv06WY/c/tKzuyyJifjeZMOV/7+P693/T95g921T
2ajeR09Qc763evN4eWpUyyt5cI3rEesGNE2y9GhU917hfq0r7h76PA1zAY3Dy/2o5kly5WLzE0ga
ltix8wFPz9VxzoYnMuZhPXifc+p8tUfgXy/3pfA5GQ3H/KpfLdBgYzfP4ibnUesOt02WaZpXvGT8
eRR4vxrTaDVDSrvY6Zr1vEJxCDVkq/RkU1SRZ02+Rc6a3uYDBCGdcdTZgGJQMiiuYKjoAJSGHTeb
H8zMOy/dq81XTeyuan1ftndjameSLwVb6tgRw3mF+vlQO+Ha6iKN3dE+eLOQsXDOBkh41m913LtN
MKPoXc1xfSpO1VVaJI4tg+JKKEuwdEqduMbxsPTPOQVWsPnEdSeEan727+/mZ+Hccku+dPE6iYAU
UZE2YWU/X7ZXhQ/KeDifdWk+15kTi/7OJwfIugVFe5POccV1vFTVAkhuTqzBpx5DzG7NA3C0rQFs
0ZaYOJXyN1ECxHJ5JIqNVq5HUdK2qOeJ2nE3+lEzdEe31mGCVSsgndEj85bKdtA0LTzcQIpDXdXI
XJLo8p+rmpfO6cwsLH+sHBv4qCEaQM9kCzkXng6O8vHEEBkKZ07UHA1h4f7Uv3SEPuZW/XL5xz82
HiJj4Mp8nIQ1kDpOFsjDegay0fn2xjqKWnM+SDeDoZkhVUf793cuwGjBOHjaTmzZP3l2EiBE1Pxx
Sp6hYaTZWT9eBCKXnvB9P8f1O2vizvBNMK4MI2AwJFKMp8uTpepg//5uDEY5zsxhhROXU/FJtCKw
/OV1G3WV5D72MiLD3miSuKyfSQNFhNuePiQOP4CsCeyAZglU7UteXAB8X/j+hvlZH0aI9C15RNqD
ZbAr5186pD3TJEafY/5HIz3ljRksRfNzM8fn62ZfcmE3HzzwODhShtV0rMh8T1PnZHZcc4Z9fC4T
GcnGAZjoijFtYto7x3q9MYz0i21s98Ym4hG1D/fyxy0XV8FLiAxiy8jYjczHpg2J/qAfP9NpCZcC
6sKarVRhqjKALaG9B3QZJisxwPqth1C4xnFddDilj+MxIqPXLNt0aePVTtyKf0frhsAHsvmZs6OV
PpNZMwbFliFj2NrML8CfEm3s4eYJVduTQEWSfmUk6JcFWrC5xrAUfiFj2Uy/SMY29524N++L7YS6
JM9jym55qUte/Qnn/w5ggCv578aRTJlTpAt14sH61U/ZLUrJN+58yn0WNSgb429baA0iqM386G0J
iuTUQZk+07o90VQnAa+aTdn7iV2BLIbZdEFYYPOT2XyfVgMS+/db8/0qD5XRa77X56WBewuYb7/T
tUQVWfYgehCdLzev8NC/kGulw3viNi1UvruQdPVNsUA8de0SvJ/bn5ICbCh7OpB2Sg/XdSid6rXA
oyitXSc2mBO2+U0vznk/h17Ho20DTf/7CrnLy10pbFBGs3XIna6A/yID7XiB2X5pyXPvoBxO8u/l
9hX7gQxnyztXoIBsP6ACS/NVTKgE6EGQcCs3HRxvN+UPTFwGtC2dWQGZnzSxM7JThjKfy0Q1L5mq
f9/n7N2xW1gW0LdwhngqvHPdfM7zGU9qj5cnRuEWMqZtXNqk9re+jRlK1ESVw4LcRdGjeoboc+u7
QQJs9uWePtwzXU+ObtOFrFnBkHmtgSRcy2eRp4fW5GEPOD3xfua411zu6MP5QkfSQbmYFfXZ7Nfx
PI+4ZjS3nY+Yt/U0UZBqHJJXeEXeeKx3dlDTeCe6XwJ1EhL3H7qlscOD3teQjT80KMgD77vAu1V3
qZcU3gou89r8TEs3mFsdwPDj+XH/jnkr268J0FMDdHGH2QkTK7L4VVEo/ns3tHf/jYyo2AYXUgwW
lHuSwX3rtvoXqi1rnOFjGBval7zBt0gNURtggPreDTeeRoPzE6oJz9V4Hse3culQooPRb6gTHrRM
x6lTLcY+le8GtayVldgd0GD2WJuBAeBIkm4aD/wYL4kRSacj3z3Q7IHqJhOJhu5ecJSQmJ/N5bxM
Dioeb8GC1K/f54EzLEE9/Hbdr1um6f3DjRedS8fiNPYT6zg6zyY7qLe4mF6m4fPY6QAEKmOTguKi
I+OIkup/BCfW8Slfouqq6zJ+XfJz1yIN6otiUby8eq5KPw3M3tE4ueq3JSef2nWacHwLsMf+BV86
KEQddFz3GqUwJzn6daq0NqYGvk3sl8l8M68iGLsQq/uvmSZI5o4oYQ+qerneuS59NTcWWVPBcVPz
f/V2cyDMOV/eZT+MRtCX5OdgITCD1gB12XjMwZuRcNzHjH/ZyNvYsBDEssAYxuhyX6r5knwedQF9
Vjo4Ouwt+8dFwZXAEr2uTufH+7krh79bs9pzK7AdjsQJevue9stdl39LVzsqa3bO/epweRQKm5Kj
4ImKDHoe4MQ13Tkbo9UCCE1ztqomSPLifK1zJPXAloUEFKf3JD9e/uWPEZdYZcl9G3Ot7Y5hlcuN
nP2tCA3jn9ICm4qRsDQIdFqhjtwnZ+GMIV42hFMGm625I+6W9FdIhb4l/xakLC1qYutwsq99VwVT
1oaLAGW+OAwb1Tj6x2A09CJ5ek5zAb1e9LIJVIVJvxlDctOILMhtJ7AsCrUu1PVZgpH/0EypYq3k
UHfZ2nwbUa8zZl+AWYXyPVQOxT0UIOc6WCNgV6MqzMPLnSmcVA57u7LI6s3H4GyQzl1XBGb9AMZt
MOZLSPgSihnwQc3tR3GSyBHw0Dkd0ETwo3X4LPLX1jRC2/g1DJMmrFP4qUztmDeUJrDBwABrcI0S
emRjH9a5e6DkaZfm47patwqzkyPiCcKiy4wKfjGbOzu0CvLdNerH3ktup84Pe3/+dnltVHawf38X
U6y1ZfLZRKDk9dDaDXEBL60AIlnLy+X2FduNK+0JvKKD6U6A1m0jP+Tcj5LUOEPeThOffoxXcl2Z
5rFYU564Wck+z+FOW8gODp5+g5210J2WOdTJyajMStoFQIYFfAtgkTgnEEnNjxl/TdMTT16vmyXZ
/Vk2c6PFKtDa+ZyY23c6uUEz6Mr3KBZZ5naUqY38oIk9fyuPM7vzes3sK2ZFJnPwrKbbAPmI2BXe
v44D9E93YgTcfNtONZG2Yu+QyRs8GxYoZ4Ol25rkvu2757Gin9PUfuqL/pdr02PRsePSjr8vL4Rq
pvaRvnOH3LJWd3RmEa8bf0Dd2pey1El+KjyB7d/fNV3X3FoSqGrFNrehZrVurH92nbnvg21m5Dp3
lhkddlctNnSBdvG2MURMcT93upuzYkeS8fOkdEjJS2gNuGUfUU6DxSB1MAp6zDbxBhl1nRCg6jCU
IfJl0o5mRisEEeZw4DjuaXciyS+Pm1FRvaX9tzJ7HnvNiquuckx2bSD6+oa3IgZMJapqG7IoPFjn
T/OEapO1Ea5Qq7a8PGSbESVi0JyJKmuQPJ4lDllEguC7YufeDzPUOiGHyzasmj8ZOd8Sd6YiB8eK
DzRq6wYZvG9GUSOZB4GRDixwyu4MfiManWkoBvMXlD4tuddaEw6rYtoOPTdrBC6iu8k2j2sGpepi
t8p33tN1bc1LGEWc+mvsO93JnewHl5SaV27FTvYXQh71gEoknyGN6n/l7omy4gDdcw90u8troggb
ZHw8obXBfYdDjQUytX198NcaqInIgdRodxiuAprjZiUd5luZlBwWjFePqgnHyg6TVJe2Uh20VDrI
08wy3Gp3E25adxn0nBLrUzfMqNJmhO5ahkB8HjprCWdhBSUoUaWvO3tVSy9F/ysrUbJvhiDlUJtv
qes+jk3+HfKamqVXLY3k/yItMqQ04IkQ4qmL29n4xMeHMnkc1thaNNuy4hSTCW/uSpN5SqE2uFUM
zG5qR32XhG5mHYGBPE68/TRWxrnbEk3UpTjGZAKcs3GURoYeB7xFHNvFDljtaQ5kVdP7NL5zxIKz
tmkQTMQDaW/bzAwqqsvfq2xMZreZ+QBYuLOgbYBw4urIj/RgPeGScISg5lFryqohSIc8NYqGjgxD
aKyoEqET9mF66M7iW3HndP/Pu49yTLtVv5uvzXLSzaSr8zl9NZ53HrLzNr5ZT+2ddTDPwE5d3l8U
+5fMz1ggKVLPQ4v9C88HiVPGKIWwBtsgjih8rs2g7S7xwV1YJmoYlSFoiseDeLOi9LyX6NrMcK/R
VR4EqsxpLsMKh5TVkqemBn2iA/ErScshLL0BhSzdG0a6A14XnpoJnIRWJ3SpMgXJ+QH+Ztu84noC
omMwr/w8OK4mOFZsW7JsspWsFkUReIgP8c9edbdUv8riuuSCK7M0LJCVdiILqMfV7WJGxD31OkaR
4rdlbkZVJWL0Jpzl3FgODu+OlgH4w2BqDFXVvHSOC+7yfHPRPF3sKLHGyDHHu76uny/7gSqakzka
pPWEmY64qE3H4qE5LuftaQsh/xnwg6E5MJR9SC7dI75uch+7q9eEuxtUoFOIwD45R3FMQY96vDwW
hW3KdcW22vN8z0DA7Y+3pvHd0UKyVXuSrJDcGYa5onrcPkkogHguoF3s3HS///z/cXu7/PuK+4Is
j5zyko1W2sBG86+LNwZ5T0JiRsz+ZPBr/UBy37kcxIQKsOjDdA/NdFsgkzp4OiiQagGkGN1xV7ei
u5BvVzTDIaUtO0FwTQeMV3iCzNzoTZRqmjguz5x733qargEhj4nXX3dOy7QNs28ZgBvYInzkzQN7
KGyo5k21xo0V5w2R3LhZvXRZ9tzBOtNDlo9hPw5N4LgsMFqwUK6yIJm/Qd2VryD/gSWLCvW3dYek
/FLhUdTJ6gQqnIB++R0uZdd1Jjm12xrCniBMHjctDTzriZCjEPzYskORajxC9Y4t1xpb7K6bIQGF
8/N5iHY9Oh65n+c38mnGe1Vz2nSiKqrVsf8bc6SUON5SjnjcdabzuKwRqvU+OmMaCk+Xr1BZrxSU
8xRIFgDl8CS/ii+k6Y1vndE9rK23aBgviiiASK5t+duC4rzoYDW8G4gXRbWZ3XjOcKg3wiFBKMI5
KXSvTKrRSJ6eUtetiI3Axp+eJ46Ctsfe10QziqZlbkfSW1CtdHHzMzd+vwLzXfVZKAZ2nY/I1I4M
QJ8i3X0kmZJji63Pquw7vNKEvUhuDaF7QVSNQvL3FASJ0u/RjTMjCZwFBk3AMf592fUU5vpHseFd
iJw29ZAXI6ZopU2QLi+Leb+ON54uuaL69/37u+abDpK3hkDzwnwZSDi5z66OuKP68/3keNd02RZC
COgkQVD309q9krmDovKdN71enhjFEfpnH3nXPMlNkzUe/ryoH2zvlDjPAe1wmZt0RQUUJ9yfAOFd
BzbNl4VyFGKAAJYlbiud8qGqXcl5+0oY+Tbhyj5BuhF5wfsBVNzLc6KacslVV2hXjzxhZgxxnKgu
fmXMh2qfCMbpqjIeriuzNAgULEXRYFKIRUNOD6b322h/9Fcp56J56QK9TNbULCgFHrezG+Q1j33T
Df06vW6/kWkaorUcPhRgCprEvEH3z3aTBahddXN5+hUvGTJJI2/GNaltVEDCE1MwlmfIMLT+b2rc
beVXsz3UOlaiwvRl+eLUbevBmTP2ue2OY3EAyuIBdDjTWMJtvDKhL3M2ckhUVy00BiF4T0IUJ4yM
tdNEEyo4jSxcbDEfic4ER30XLdH/vjAQ1JHrA7yQRXsRueTBMDRLrvA2GdO2VkM15zkMlm7WDwZS
E110NQEU3iaj2HqImY1e46Jy0XgC82Ex02O1nnp25W3TlLzZoj72IB9B8Fr3aVBW7N503NOYX0UB
dpmMX6u3kqSFy6t4zZI7t+lPi2jCqXVvHLI+zCCrt1b55bJnfGyxTAa0VWvSV2u50s+dMQTzdM/d
NzKc+HredHpMHy8GLOi/pw0vl4lZBmefG9BoxfDDBTnHEtGMiOXyED4+KZmMattyJ2/cBmRya2yP
KUQiSWtETlceLzf/sZ0yWb/YNodsbE0YU8bFiTcbipDNoya2/nhfYn/B16ysFaTPzVhM/+TsZvJQ
eKkIavKK2gwEiuGjTk1ONUdSbO0QVs92s+0dbQFzv031z7LWAZBVjUtRddWMbeVy04xd6460n5Hc
hjDadfBBwGX+az5lOfqTPeKGs6D+sDmvYeY2V66s5MZrbdq4cKBpA8fkVAyHsjA1B45iSmSUmr1U
TVkwKFr1xvZMqXdcs+zLSjYN4URhkzJYza5IOXJou8aoxY0LcnMz1o1mW1b9ueSum5slttkKxMxD
hlInbehBQe26mJnJtAzDTm2opaHxvkiPRe7/rFHZOBD5BKNHqu+yw6pGsH9/Fx42RkNznmByGJrt
nCyajR8tnsgvt67YzmQkmoAIlgc2BFp3UFHO+DctpqCwI5p8vty+YkP2JE+108GxISZhQtXpSHge
EONm9j7ZbZh6Om6CaoIkf2WbX4CMCbtPpn+alAa0+t0BrXX5/1WmKflrU7bzlthYYoLaTt36w1+Z
xjIVDxFMhpt1UzKWfETE8L+ly/ix/CqgU3Rao+rg3/ATJAIuj0Hx1MhknFlpO7NRgJgZT23ETs5h
O3svnYvqgVZYHdYznzUdKYxJxpg17drPosGTR+Y929vDVi9R299bya/L41AstAwr8wtAfPsuq+Ih
pycgAqPNKE8Zvw6UyWRU2eoyo8otwDZQDz6a/O/MT2/nZdUYkiIYZX+ByVBva06QOMG7ExKzLzxs
Q46H2GA7iZv2xrlNo/rr5Xn6+NWGyarBLE9QF6TboRtVH+3yVFDSGZC0p58T9tNjmrch1WpInu0Z
eWlPLYxKNA99sUHE60Bs3aujwu1kRBmBqn3p2Ijc87m6RTIynHId6EPld67k0kkPSkJN9l37MEXm
oYzq0AiTYxm0N0gdHO3rzkxZMbhfWkibrehmSj8TlAvPvgtdKSTF1MtQsmlpMt+y0yo2bCvcPGhX
jt83zztfNh9V69LdON1Sb/J3N9voEqwuP6QrdgmfalJyik1CBpPN6TJkbH/FqpYlMOrAK4dj8Y0t
Ooa+6vf3ft+dl4tVlHRs4caVjVyBzTN6L0paB76X6C5MqiHsXb/rwmqrza53V7amr8USJeDEZT+t
UnNkqgaw+8S71sfZNMZm34fqKg+m7r5w5rDVSXqofl3yWgBFrK4h8NrS8j4vS4+H9TZaaXZCvbPj
ZftROZgMHUsaE+CKHgcyfS5f6LE9eVF5az3hJfwI2fsT0YDCVUOR/NirXKsCN8qMx+W7UdyV1Y1j
bdFW6UiWqnWQ4umxqp0cYhJA5abOear741Qmdz4zNG6m2OJkgJgBJRpW2CuuGfZr7nyj+evl6Vf8
towDM6ZeWE2LrbPpAHNJE/97x8gL34jmdFFMuyyb2nYO9b3FRrjVHf3hnjVHC6ySkWlSZqrf37t9
Z/2YZ7KuI96DimKIMncNWbGcS5RTuW529m7fNZ8mbWGigiOq1xPv0Su7k2jZM+muEnkFuUzy3X6v
ONAPCNZXow9L1IQJzTT7sZjDV89MuGYMKsuRfHhxCK0mEyvQzj8aiKdBY//KtZVC6VHkBjUz3KuT
5ZNlRC5QK2I+Ju7L5cl3Mcl/Q1fYXyXuGTGHqUcJ7g1qwhPLIlYuL1PKIhPa7dvGNZGJKt6VkV7I
eBvtZGGRy29DhNvkyZuDKbA+D8iuk/N6lcyly2SAF8B1YPamiLNWcaqzZ7qgEmymGYNijWV985SV
fDVLagKriLq1+RIw67pkGJMBXqlnT5694srnUKhTNcB0CRLriworFlkucO8lfVlVAs3nSdyY0Ta9
lsYdB0RJC51QbBGyRnmeUGEPE+zf3R6p+7byA3S2L1uoqul9Od5tD+5K0sHf8Pg22IU3HlEJweiP
FUPm6g5VuFEW+XI3itWVc0qsKmanM6EFZ9gcLGv+0m29JnpQNS25sEC1OzqXaHrNQed1pp9Va2lO
FsXK/oHivJucthnKZF5a7A4pCSYj8iFXmCPZ2Rw3XRUtxeHyB039rosCKs3pUmL+iUlo4MwlDfzJ
ONEZ5bXX4qpydy6Tk0tgXDEkzuFcbY+U0lcTlXDdw+WVVRiQnFiqMTWZA6BHTIYxzJBtKEAebFCT
7XLzihfWvxJLwuRiJChMO4i3srmpeXvgKxQj2ZfUfJi9LbA41dioYiQyzrDNKm9DEIeXoa4Mivlt
GAWkrn5eHoeqcclKeUvxRJPhQdHJ8jvftI6FsYJNUpwuN68wI1n7uZ+HpBjXAQfN9mjmj3NSht1y
MHOdEvfHMibY+qXY0EPp56TvASg1T9sxO7cnA6QqHGUBiIMRifjBmnHyB10eXB6Q4kovYw1HR4ga
lXQKSIznN0a3HJmxBBziiz33v5TIMy6D5i1W9U4hYw8t9OOtOVKjQ2R9w/X4SNwDi4ARBLAOW/gQ
ZkcdiE+xV/2lE80nmntgXcZWIu43Md1WW69xFEuxWckYxDxnxgQW9D4MM9wiK8gO3o14Mh6y9Jyc
1yNoLFE5RtYcCF1xbYVR2/v3d5tXOtbdtjXQZzem5Yhk6U1ODND4dM0rjFqGIs45o/MG/n9c+ux2
cvlTbVkPU5ZEk1tcdzeXMYlZPxYDJGL3cg/zD7P6mq78thPl45C6mnVRLbnk+O4IHdfEgnVZfD3k
KJnXZLpbuWrFpfvgVmZONxCEBav37Lr/GqgWkib3lvOUgCd12Q1VKyy5fcJXyvmESrIU1ewH0R8T
X0S2oXvqV6ywjEZECYT/Cwvm9RP0HvBQEkz2E2pFa35f1b70spOxzOn9GrcTEyL8eNoZ3JAsYFjx
af1t255mB1EssQxL3KAe6XA3EeA9zFGKGxzK42qsR/W0IKMRS2tukrKBV++PqHtkv3MGzOcpNE7l
4eq3O1lImqOC1IhiVWbsiX9R8q6weGgsOhFdhRHJAMSs4CjmS9F4vjaHikKkBAIG5nXafy6o/v/d
hbw85V1PcW6jHlqQpXnMXP5q8OLlsgv8AYR9cIkjkgeTZOZ1WsODccKFJORh/mkeI5oG6T0EpQMg
No/dfJNGy9vlDlXmJLl1mXHD8ab9NclDEan0H2hJRpdbVi2E5M1VL9oiazzjxjK3zcnC3q7rFRIr
Zd5UXdSvdmpoxqDoScYfujOri9QAkVwU5X1dONE2+D9JpRMIUvi1jD/My1TYhbtWsTvwO9cqIuD6
v3p0CLZGHC/PlaqLfdN9d7ahRu8y5ALXCqeIBT/37nJMx0PZ6hBTilWW4YfMyMbZ62BV23Lbm68p
+XL5v1Uzv39/99/eCgHjzAUNcyz312Z2tFEr1c50QbLizPkTRL1rvvRH10TtZRRjYmMaIM6/bawt
ZsZmBdwwQ3vjmtfCD8fhEDmnM47NSEq/aePO+1KRf2r+2a/+uTxFH8aWaFraMFpj42U+LW1cUf47
5QS6qs4Zov1PVZrOwSLsoPPdVONzH04YOpN2jzQ3Ce7UEMabeh6t5nn2f1stSgLaqJ6uOX8+NFV0
IW0Ynr0s3BD5ELvIoBJ+Xk3cVsXzNGmW4sM7GNqXtg0jEbVVdZ6DIuMouWvf2dl27Lr1PC1R2n6F
NQCUq0MWK8YiZ3qq3pydomrbGPoN3/PWDyCSjWtYm9z0paeJChRLIgsIGBsuraVdt8if4wFL/OiH
ty5dAnd6Y83zZRNTWK+c8zGqqp2XrmxjxzXDFk/R/uIGhXNdYQYiF4FcnG4k/i7omK0iAMUXGVzd
dejDfQm4Imn/sOZ6GPxhaJFkGEO7xGOr5185KXuX7/aOXoxtu5lOg71jOPS+cZPNbjRas8YNVHMu
u7WdjyDmUKi4evV5wVWxzsix1BYdVuwacpIHunpF5YLBFDMUoK6mxy1/Es3TUt92y9OaP11nN5Ir
p4bjCoiiNXFF2MFiGTRYxM1I+Oly86oxSJ7spC0r8x6bams+QVkgKMDbLMfboplvWPLPWmpSGgoH
kzM9JDXwgMthns38FcUjA0EfTPd1G8pwnXVPWqo+9iG+M6Ym5R5rVwNMsuTBpI+u1YVirw/IG2jg
6ZInqk727+86KYlhVsuc0hiV7etiCMz8Rzf8g1tES2dNnKGwWlkDoCydBjz9qY0n4ER7czpOeMak
k3+4vOKq5vfv70aQV/W6uB1WfLGQ2x7SU1eClWhelf5BGkZyabbxDNmlYYgRzkTUR60VB6TEsvSi
caY/rhuC5NfQAMhFY2Qw2ra5ddl8nA3y6Ljty+XmFT5BpQO6ZYR645pRYNqeN/FlKl7S5VtJPShg
paE3/7yuF8mxcYBNXmOwIe4W8wt3F6RpKic756Y/gGHRjg+kAFhMVNN8c7lD1cJLrp5l7uKuRtdC
CRSAp36vvDLdTqkOIKnwDDkV5PgthDkdnNM5kvWFHyHh5Jtf7OGfdvt11QDkhFBXoDpiwosh7pP/
4ezKmuTEme0vIoJ9eYVaaffitrtt9wthe2wQIBahBfj199Tcl/40rSKiHsYTUWFLKJWpJXXynIl8
ZWVoHWjhOl8gDOVs7BiGw4b+MFS5NHa8SnDghsqHwfJ+F930KaqWO0tASPf6MEyGuvT9LgD9YXCn
xMVhg478op1rQdTTV+6Rq2XPk7/XOzFMtv5ABBlG3yUeQmR1oxNomPfOIkG4spUlu0Tzf27AvqvX
+ePOPSW1R0TuxNUZYrYAs3N7q77fNAlaeM8Drlbr6Ao8IHAwZD8OsxrSl3YQ++u2MU2AFt91OzG3
Bn9/Xk9jAZ2pAPo0qbe6/HEtIQaxjtWTLRd/Y7oNZ2U9Eb/21C1cIoNcztGxBRlKSz/1IFxoq+rZ
cz+P5IcTddn1kZksp4V4n0DmcbR7lqs+vAev82G0uiwc++9hneyud2GYeT0NHwIwU0lbgTvaCdTe
8tsp5Sv0G663blh69cw77+e2FLYIIJ2BEjaU4fn9XULbzEOxImk/MbqVBzT4gJ53j+0+8VwbZ+RR
9UkatHwXx+2XdmraTNR9vLMrtlWcZ3AAPQ1vO+4EQd8FROiq/LIu3aEPycmb5nzgzpC6OPEmvHhO
7Ob7dRsanEDPwUdRU8nCjniu7Ptu/SUcklP6maN873r7pjm6eMa79UsxlEOPhc3zwJYqjWbWZ9wa
IAcDpdHnDkzy0H2IT2E/Vhsv0qYBaetBaI1FU4/YKelUn+2Gkx3E0M92Hzysscs2QsewYOo0AWCQ
mUD/LVnuRS+F9yUQP7v66brBTE1rOz2XPPQnJViegDd38os7r1+hbLelB2Myjxb0I5SjGhSp4bKv
qp0SwT2K1l7k2n2mtto4vhuCXs/KtyGqZdxesbypqiNK745LsIUgMXiTzg+A5xyXty7UkLzqxV33
tH92qkc3fhza0zJt5RAMM6Dn48d6cZXbYwbKeEgd8beavLSmW/uVyTqXiXkXEDwOaBetFsc9MKHP
DjiOfi6Bv5XwN0yvnoi34ojhldXDkQT08DR6CpYph4pCXG49uZg+X4tnrHYikFaAYxXuGeESPiVN
c7rJ8/VEPGk5pBApJpcWT0w+2c7fpvpxW9PaJq7aMVkIHqLyHoVW3ZiF3VszbzCrmCyiBawzRbEo
E6ygnXQ5mCSqh8kNN1ZPU9tatNIkIeWg8N1z8BpE/FPH4w28lMHJ9Qx7twZDA3E0ll+U1V0OZvb+
qV1uerLxXT3BTsTsECQLOOgJQ/sQW2W3m63p1JGt6gCDYf59xX4XRWtoNcSCzlcOloKUQo6IhPHh
Jl/RM+tNFxbBEsMyMz+2yYGou2DemE5DdP6Ljnj31UmhQslXFuRR97iG98koMmofevc2gUBXz65P
c1dwUdIQILiHoLHTiQy7xC/3gyoOwbqv+mVnDVsvEB8zCmGStZ2WEgJ0on051leTf24WlF0mRBwD
buXEHk7VSmRq0WY3xf4ekp3h3rX6/W1zpMVzX0/MGnzExYBXcTFbP3r1ffGWG2NDi2g5eosztTBj
wu5bPCZP62GlWyhpkw/oIe1WrSU5FlDLcs4rktM0cNW+jNFNu/mmaQgPHbBVjVUsiFxYPuJRpa/C
k+TTxnJnWDh0wNa4AkauZgemX/7SqP1C+u9rPH29Pq+G068O11rw+u2JuhY5CKudPfDef6deHacY
z0Oz5dzJXtCsSsZD2IuNkDRZ6jJN70KyCNcCxAMxz0VTlSc/CvhODq77+fp4DBcHnRBAgVQ0WYoK
4xEgfZ+Ks6VEyqNxlxRWrirv+Xo3H5On+u5/SAE6NdReN+MSbAVvdj2AyrSYq93gooCQ9W+ckmyc
VF5C4Hwh1sZCaTKdFv+RXXRB6MMTvPXL5K0nJbdS8aaWtfCmUKWMyglnpHYq7QOxPNQ0Wa6bXreW
qXUtvDtO2tqecc6IA/sczM1f0RUbK4chuHVmgB7aq3Jivp936gsBjVszpUDVTGwDbvSxO0F44n+d
1a0nzy2TwAfjz90w7dy5ziRYDSz6y6Vbs/pxfDs6IwATRUxqimcQh1r7KZzvSFfv/HorIj4+wTs6
HQASDk4yUQwhLj4V5fcBJL/RoR2atJZvofrn+gx/PA2OTglQJ6NrNx3GkNBH6QBXGLO/qz++tRHb
8H2TlS6/v1s2umS0lsIL8dBij+dorR/lyHalIBsB/fE66OjEAGHZgsItjIfcLZ3Pi9884bnrfhX+
Me58lAT7KJ4eD15Xv1y3l2k0WiTbbRPHToOXtb6DtNylUNQvPycJu+lK6yRaOM+z6qOpwwOzn3y3
Pf9NBngmX7uNj/84nB2dIWC0IFBtXR4z2+F7mFQXHPfGVmcKN22rXqWHI/3UIUldqscIyrVWuDzb
UXIs7OSPZftqY0EyxITOFgABN4BFgmrMvQUEvt+A6iW8Txt7ToPwybpNYs/RSQNoXy1uFyhoIoZq
t4gY71z4f5NsDMIwDbqozTJVpXJXPFnH3Rdll/cylBvuY5gGnTUglPXC6rjwQZ70UvFvIm6yOvzO
6ygtt95N/8XD/TdF7ehKNoXnQJBB2BPYMVsxhlnVLDX/DuTRABgMEhq9DGEvjzt3yQBQP3IOPEzc
3QDgWzNDXmUQ5QO0LiR7tnzOAyAOwD72HNBiHRBM+CdgZ2+bwq7wzEFjcAbQIfCdMnXWheGtSEG7
Yr5zCXC9fpaMURz+9FtVN18ZbUh5h0pu3/fSVk39FgTKsMLo6jRFwkNltVjAFl8CfxO9xs167qV/
DGp2HHoops3F9DypmygrfEdXpCGuhPRYiSilbZiu0XgSagtyYFi9dEqGtvIasOvhEbFy5avH16+e
IDs3jnc3LY46I8Pgqr5pFjg26/FGSemDnMMjldOX680b9iqd1WBYLEgpMhgmITQT/nBaXesrn+3U
C2/TEHd0OgPWeT2zK6xjSUmzmgRpuXIAoouNU4kh8nUWgwTFh9PkofkJdMSFPx1XvnXgMTV9WRLe
bbM0GlC7TRvgYFpnn9TdJ7UU++t2N3iNzl4Q916xsqWGUdZ6D81GsZOLfLDBVrSxIBqWLZ2/YCAu
2HYvGrSyH774LD7StfopSLVrRHiGqmt22zgupntnohbiQUnV4KGWDq8R/7sMX4X857amtWPB3DCn
KRSaDlFYLXqRFtabVW40btj0dGAbEVDHUiWAQkP3CP1VD4aJvHvOfjv1b8/dotIyzbJ21g9a4sUV
dzDLdZE1lbvz6ATx9q1joGmOtRMC7IPTBh+QApHJq7KWbwS0SjvcitI4EJ/bydo6IhjGoePamiZZ
bAGK8ZwkpEr7aPiUOBG03KzleNNc66C2JuKJbwW4wbHJ348tKJxWZx/NwYaXGgJZB7S1zC5R6lHw
vHDG74MQv5dy2WjaMAc6mE1BaXsoI9zgY/BO76Jl/NkWyX0dJWnRrRQMQFtPZaaOLnPzLtKa0o3b
5pK5VwAmDwQHcLLe135zSNwym5i6KQ3u6Go4Ydu57hwWE5bTJoXua5osHbh9t9inDfvNfxRxHGlP
JUmmXEbnIszC+K9YD2L4dt2NTK1rR/0grrxYqkHmfTs+Mi/heLJk3wZRNWmH1+XrnZiCQQvqyXWs
OS4tBXH1NashMUnbPlXgS7vevGmetaD2VzyP0SWekLR5oeplVFMm4kdWfg+bcaMLg5l0hFuMl0gS
ROiiXR54dWzjLlXlzxBDuWkIOqfBOIetvZTwoRAQVaf97IRfA4lYQKJR/LnehWESdFoDS4Ih6SIH
ldMO5NYgkUjETyW2SP0Mc6DD2qioWMeBK8zb6mUI67S2UJwkqh0HeWd54wguI3sfz5KCm2GeJTKZ
bO91TtoT67FjzcYzqMlA2sbci3GoixVz4LH5vlAt5BCj72JYd7fZX9ucQyhKJjW/eOn62Evk+huo
NWwBHkz+qYUxK5vaijnMj1K5tBmf5vE44Xg6byGCTLbRIpg5Als/jor5ar255PdEXuz662120aK3
bzuRWKCozwdg2tOYt8EhBt8x6JYkvc30OngNqsxdB07LKa/jF7/5FYPaT75e/3qD4XXUWqAqJ5zi
aIJs0NcIugNju6PFcd48DxlOXTpkLU4kBGEVFTllTWqRw9hACSX6ysu/bdhAwvW2PUznNJA9pTEK
VYH7md1s7R2gX38iKXC4biSD9+hwNeBF6zhs8fA09+4+aqxPfhlkHTTdrjd/CdAPcgE6XI3QwlPc
wwtD1QIikYiDHfPbUhl6jfiaeIXNYlvmcdI/heN6F4TD0fGpSqe6uANN+cYQTBbS4neZBpezsJB5
UAxsPgeQF3326grlo0Ko6O91O5k60YLYi+ZmWRJX5djMdrEcstB2T94cbYzBsAXoJeOB7FsRMyVz
Wc8np6ifZHFuyuKBEcAy7EZt3F4No9AhaosQlqc6TImaaZ4sVWolyU8nDM43GUnHqK2kLKOhlwIv
cRLce39EWBz53G6sROHHrqoD08Ji6ASjSH2MotjZbpFb8/I4VLiGV/bv2wZw6frdLll7YhGuhVlu
2Zx7k/gxl+LgbpaimMx/+f1d833kFPHoeypHydTJr+jem8Nz600bBjLEsl4D7kK41eEXFDCpqyxM
2KOk5UYsm75c24AvSCQVTpSD9g0yrla86yN/78TdxvHBNLVaCCc8cXnDCmzBCTKMQxEh/edUKWbg
kY03nlE8LYSbaCo5VCR4PkS/YuQoXfJS3HqG87SdOHJQCOTXK+h4AL6jUfQlUcm32fbOI6V/rajf
WCcM86DDzeY5UcxFEQHeSvAEM8w8xX8H1lfdxmHasGfqoLMmLoso8rAQhXOUDXhoo7z6J2rDe8cT
dxGxX4Gnuwm86OjQM9B88BFlEsASwaca9mnuf/c4d1nj1lgMXqXXg/eUWXbNAFZSs78bkq/DbKXV
8mJ7Gw+ghkVbx58xz/aB7gS8cGRkb491OoTHyApSXqgdwCg3LUl6QXjjUMJqWc65Y3s5H/hDU6ld
lWzVQ5ocSgvstXKE04h2yWfa3K1e+BKQEtV91v7615tMpAX22LijXfsI7AISAWG4nquh2tHWOw62
/8XrbiPt8R1di2asSqd3VyzcTcjOYfKdBf0dXf5eH4RhXXW12I4JK0cJtiRUECbVsSl958gjLCDX
WzfMwH/AaVEQtkOIyr4kLFKSJGkMYtYl2oJgGmZAR6f5QzLGdeAhoEuPZrRnB2twX0Le5lAk/MK8
7vP1YRiMpIPUimFGrYPELYqGjKStPT9F3bzhRSYTXQL83b5ZVl1LnZjhXGFbKW/ogj/iHZnHn9e/
3dT+5fd37XcgD/CrBG80KJP/NKzJF8LCz2VU3La76Ui1su0cSxStQpKLfsKJex8Q+W2gUMgN59vu
IDo8zfeqEawdLrZ+RR4d2L51X0DnueGiJh/SojiC4KMoPSFyS3yT87cweLJZuw+tbNwq+TIs1Tp7
WCdcsY4TWXJIl+wJmHEgxi3TUk2PTHavN8wyiL00L0pEp6A7aJE8ViLz4/5T7NUnVM7fsp2hec2J
YnDDzZ1aa4gYzZks4p1FJ56O7XQg5fx2fQgfmgl9XILvnaNajfQKrygIaEEJnl1f+tJPBfhHycYY
PgxitK/tBiElVevH1povhdgPHd25/rq//ummpjUfalhVyJJGa85a+TT15LjWW69CHyPC8NnayW5i
zYwK70uxWE/2YdG/lgB/0tgHJVn5UJKmTOfYSRmUw5V1U0ygT21TWHArj5Q/tvkMLaJd67G/kzMd
6i7K2r556bvpcN1uH095oMOg6rqHErkidW4XzTcl6Qsb111RdQ/kki6/3seH618ECq//dasAsD02
FyXIctsy7dU98vvQ8Xu+3vjHEx/oICi/KOpp7fo6961lF0/tmRP7llsJvluLaNz8C+X3kBQJynYX
SueVekuK0vaN66zJ9FpEd80STENdgYuHnZbwoPgPBU63Yaui68NVFV+vBXMNtiUXWAdc9MmZJndE
hRnh+6j7ybfQQh+jltGFFs9WElScRcWai0DsV8WefD/OLBjLn9XeDtvcWsrdEnaPbWF/twOxMeUm
f9JinQ0F+LXirs6FRWE2P2UD2xFnK+Fval4Ld+oyy11xQsplvB5tkpxHGYEt1t9fd1hT81pk2yoU
FQqd19xhZzeI8qCOTtLeOhEbWtfxT0U9WIuD0zBUP5tcdCVucdWn0triOTNEmw58mloIXogaFJNj
X3yqw+S+QAXIdbuYmr748bvN54IUrvoK0WbPIdC29ifCuw3wmalpLZDtXspBth3Y2ZokW9ry8zqS
W1JeYPy+zMO7r/aKVjZ1ifXTKn8xMdzH66ttDzc2roWwRyyGyjtsAktpyQyk+yRFCblIG97eJkaH
k+j/fn+w8gjUR7QFPHjc0SbKVnfZYUC3ObsOjQr6xY3doG7yCWku7GX2fdmIJAUYcCucTHOrRWvA
oyEgIATJS4BhRVrN7fjHC0b/63WvNCzSOqSINTaz/NBb8sB94s7P3v0UzOeVy42t8cN8SBTocCIx
DLKLJmfJ2/Ztju+H+IfTPVjB13I4df3L9SEYLKRjikJp0VVKUI31XZKJgR+6cms5MHDiQSX1f92H
x4vP5gbXv5YExxlweCuUz1YT4e5R/cCcp+6gkjQpyKeW4Ogyk98xGc9LCerL64Mz8G0HOvaIkJnH
fBH+88BOw3k4XAQ1rD/BkkVHYAqPWzrxhnVVRyBFReSgbiW8EOWILKBV7sk3FdwmIxToDFtIrNax
00fW2Ycejl36uxK4x7mIdteNZPIALcjtYrajdeR4wsAm2QbkNN+GR4YDa3txLyCQ0jRwLiR39iop
jm7gpqMSh+tfbjK7Ft3t4NSExRBumqoRybX21C4sA0bleL15k2G0vbgIhAyqWUIXClTAeCA84yy5
4ZiG45eOMupH1Levc1nmYzIei2kBoXT/jHq4bKjnHYu3Xn8/xJ4il6Odre1oBsiWAyQihw7kQfO5
t5J9ONvHJBmyBgqpKy8ONacbm7RhPnTsUcw8H/Iv6M5ZD1z9DkhWzr+vz4WpaW2TnnjBi5b61nkY
6Inx6lFK8ceW9rfbmr90+26jbuahYAMREjyF/j4BW7W05X0RbAngmb7+4mHvmidFG7ayHKs8dJZd
iAeSuBCnWi0bEWzYhnSk0TB27hiEFzr++VtR/ZP0r2N3X/KNe7mpdS2IC+kwFVZoffTidCT3Ssms
q76PW6hWk3G0KLZqMjvUHqwzb6csJu5OkALMrFurpynUtCgu4xlocZfKvLG7k7RA1x5IkSro+A2R
Oo9AQ97kQjrSyHHGugBCEc+bfnJOKvFEp+quqcP99eYNs6ADjZqRNB0vGFaMnv/uK54tM9ILbD42
sbMRvoZURqAjjWoUhhfRNAXnuaqzSCapVQWnlSQ/LNt6aekICrulOtEyuONzsnX/Nw3s8vu72HCn
FmT0nSxzztyfyOSy/by4eDKpByD5ebCl4W5wg0CL8BVvV3bltMijgxoFgr4leS2QwJp45szfb5si
Lcp7r1EjCBglDps/OnXw1yCVcucuv643b4iTQNunE7FWPu8YDhl98xrMvEzDeHxQbvX5tva1OHcs
iG/YHT6/G84AYqTIJsX+VjGu6eO1IE96MiR2UKHxIn5gw3AsUXHTgev5tm/Xgpy5duHTBM17g/UY
WiwVwnt0y/FwvXnDQVzHIXWDa62NQlWpK53HyT4vRQCK0PUwlCqbg924bAWDwUw6KqmPLWj4ehcz
kZ8hSpOG6nu3bLinqe1LZLwLNE4C8HnIWOQoORu6fyb/tG5RN5ma1mKY1qCk7tquzFEJ/czLegdN
mK+svumVKgp0GBISz6NsbVoCk93uIhru53U5OFIer8/uJT7/A0NC81rcxtRSinMrOXcrGHht+beW
a73hmIZlR8chxVCwkWSC54DSTxymFTh1D+VLu6WQJHVnd3wslbKerg/ENA1aBA8Qxr4oDCXnMHDv
wTq1Q/f3nbUVBabmtRheLYu6axjZp9oP7+pKPrqAcwbFvJHPMCUMdRxSC11y359s++T47M+YxKkU
ctdWScpK8dXq6xS087va+e4lycELtjKhpm51XBJbYodUINM9TUhAu8WXkHn7nh9E/cCFn9kWaK7Y
U1n8tITaOCr8+/75gcfpWKVwQdqghILJSXD1iUHFXp1my0vHZsyA5ztE0661yEm20XklCoj3N7/u
djXoLIVSmVWRbE0kOOqer7uNYQfWsU3t7FeVDzzHSQ2cQFTRTUrcXZlX0FjsK/AHsmevE8j8X+/O
sJjqtB/V2PG+UNNwiltoE0NvAfdlNYw73/07hOARZs5GCt0QezoJyDq5tHS6Garu/m/Rgnt8DFPK
T6H8DB2fjfg22E5/Xk0YaoWDpJ2Odlulbblz7TF1mnMVbSQnTcbSNn3SQ/i+CPA6LMNzF05fsUNU
acDZvJu6EjStwjmLGUye16fGEOE6J9qwgixcjgVUeK2oBeUHzjG+37944xBv9GC4keosaItls6S3
V/vUeXRHy+8dwWN33O1Dx01dMMxY1p/KWb5cH45hcnRMGsqegspv/OUUMfWt5sNpJuPjQILPrWhu
uxzpuiT2aAWQOp2WU0sTCyUw0DGmtpg/z0Ter+AE3kD7GLYonQatSrq4iF25nCwo9T6NxC9/2hIE
fNftZGpdX9jtuHcDp0+eySpSCD9+Us5WktoQgzo0bbandq6mZD5RlKmIYsiKWT639nRepukxVs5t
ZxsdmtY3SkZcRvOpJwLnv+AFgIGsb5yNKDTEhQ5MK6dqrgOUMJz4WnxBvTGoZPi9tLdgVoag0MFo
rjMqHjI+n0Svup1ohz9UNtDn4q8LKu53qMqWGQCKLCWt/HZ9yj+uw44CHZ+GCIAqoDXPp7EJ/Bc/
sf27pVJ5zwKWWZF1L7xhzQA5gkZzFO38avhC5+LImuEPq9TdGvHnrmgfVuUCMlQ9SUZ3bTEU6TKC
txFB/dxJUHLg1XXJbIfWmSfa7liMW1hZQ2Tr6De/xq23xen7tMpq19J7G/D9S91Q5G6EhClzrEPf
oqkOqIqr5Hnat1+93XhsMpKkfupk7m45dVvC5CbP0tb3S33DMjR0Ps1yPLOgPIhu/pOoLc29f/eh
D04auiaKEkU4rJDdPq2l2vXJ90j9U4TMTZMJ2wj7ZeGUxYsi6whPSTd9KSeR1c60o+SmAiz4mba2
KOk5OP/W4jhU5UNDyH6eolPQTmc6VBu+bDrB6Rg5H+XFRQx6xVMMTHaCAj7iPoKqDEdtyh+iOnkc
x8/yLYoikoLrceN0YVg0degc3K+pAgIarpo8O/GXqtlfj0zTjn/5/d01rR3jmRQgRDzR9S1Rr3H8
x56c1MJ8yfKLJ8nG55uMpmPmmqFuGhRm4SnJ4rsWp7+xn7MSZCFzxVIkfbJB/lrIcCwCCDLF80Zc
mUbn/u/olOwE8IzOhULAOjC/Tpc5m5I/XumkfiLBYHa4bkXDvvPvqN9ZcSkmrymmMcg7603Ed60s
0q75u1bf2bBVaWvqQss5EE5i2c5DkHv0MeF70b+0c4fEMa5HW1Qfhi50djGC/Es5OzWIgwP5RuUa
78eYn+Z6PQWBn5bdukWGa+pIczq3nRQAaihvcF2xL0t5KtYu9SETnLnJqDIJ+a8NvzM4gE481sW2
kFMoOHRMQckGZuE3SySHlge/SGmdKxbk4WLfmE7RUXegbIrsamlYvrb9Y9nQPenkjyUaNg5/hsVb
R935NAS5YzuCPcueyVFMRX0cakrSYAJ50HU/NoWpjrqbZWXX3JuC3B+i1AbAe20PXlMfgIlMQ389
lfUA7YmHGRWnLP670enFhT/YNXQont8kTOEtOMiTod7LiqZ9I0+Rv6YrdNlp8rMMX4Ga2Nmjf7ze
o8mS2rIwgPJ5rNqSodAv3itrPoI15Vgre6N5w1qtY/ScvppaaMTyvA8TmTVlxd+ixN3SkDEcRnQ0
nlfUTuBG4M6o5nnnsxb1fqrdWQq84k654Wof9+HrSDyvsfhMBDguRgjgDItzrpf6cV4A/ccisOFr
Hy8C/n+ReGsDfTz04XdPKz3QKoLOwSNQjW65JVP48UT4Oh7PSbyYTOCpzmlfHro6zJqQb3y9yUKX
39+t+CRZuB+PEItyGg9nmxAENQVNlW3ZKQ3LrYpU0wAuDvyuF879GWmRCtI4Ysm8XiI/Yu9uiQFf
h+S1ym5YYifgUpsFT6ktq8xd+i8RneVGD6aP1w6bZPC7SjmRB4rwb2sX75m7dZr4OH59nXgsJLHj
1EHn5wvYJAG5qdKGMJwsgtN125i+XDtFCtF6OJb0U95zvPM/T5UzslMcuZu6uaYOtM3cIfXclHi/
ztWI+0/HHwiLNnY8g2PqoDsnnqClXaBpwMFACnR0Vy8Lkm9FucUBbPh2HXbX2LXluwJciBUb0jVs
j8jJHm6yu841RsGro4a46HMg2s+1U74WtbVRmGBwGZ1sbIirZrY5aA0aJw6f4y5khxpVTScgQ39e
/3jDeqaj76qhAMNi4oAjUox3BfunKfNAzlkjIMu+fL3eh2kUlzl5tx6g/h23Xh54yGC22bSIHUS5
vkxt88/15k1D0CKWdz40dJrGRwkTPVPoqWD5/wMmomwQwyMo5je6Mbmotv3O7UI7byUXustvk5/7
cZJ57rFqt+AuHx/6fJ2TzG+GbqlZPVxeRgNAvpS6H3Eur4oscO9KbyPQLjb/76nF19F4U+usPpAc
YLwMgqws2r1TbFHfGJrWkXgocZy8qKKI4cj97K54mRsbvvHuYWpbO3tbhSxYYaPtaO13cSP2cbGl
aWzwTh2Ap+qgWTrL6rEy8HPbjWnU9b/GYnm+7p2mL9e2XJeAGlBB3DifquCOOPG5XTam0uCQOqAO
3CB0nNfaz8nkZr59SmKZOfb9ulXKaogrHVKH4swVuBDLy1fvd+wdhFVl8wDyE3Wy+pvKZXxdvDIA
NtwHst3Lx4s4gxOdCJiY0rkvUiCBt6pPTBOsBe40EaaqYvUA0LV2bU0faoFnpNLd2HZNzWvbLiVl
0FNR+jlFPgDntnRAGZ+/bvH/mJrXNl3bnQEwcdG8GqOUg5hbQiCOV9PTdfc0OJEOsot4OIJhvEJg
lUOW9GwPqNFTAFbEOlav17swRIAOsIOaUzTH2MlzYJbTbl6/dsx5ua3pi+u+21mKrkLNSQDm9QKa
O2sY5+5cbqSzDd6vE3n1fRJGcg3d3HPnlDUrhFumzOn+hkt1DG+EfPi6QOVUq7B2oO8B3Bi4i6ru
17LU+8HZAvQY9hSdvcumc4UnVKfPBzqgxoq0R+QswFDlqBNKMg4M9W/MVxuTYfBUHWHX+ciLAJYE
eXX/OVmeWf/Qixu9VAth6a/W4iY21ujV2YUg7O1AR5AtdnSOWfn3Nl/S4hgwMVcwDlsFXXAEjggY
lnDjZcoUZFoMd2Fl/T8BvjclKkMY/IZwZYm7e+N+rrt63NgQDBOgo+uCwYE42IoJsIZ7EALMw++w
/HGTcXRkndeHfcfRdm6NdVbj+L/KrYd+g3F0QJ3X9BEQczYULiwhcWiI13BRr41LKfeygXDR/606
Uo2fr4/E1N1llXq3ZISWgixv73tQmRWZ6stdEXdPM4iBYrKZazf1oZ1I19aBrkbRgGzL+YdengvV
k8+9tAm/WdVjIbtsLF9jRg9BMAH9exeHj1OEv+W5+279fn2YhkVXF4KERP0YFqX0cndxHtso+FyM
W6o+JjfTAqVymm72euKBPdHeFRD5ZMvyODX0721frgXLPNK562Pu5U3ZZLSif7CB/LretOHLdYia
DCcIJIbKy6egyBggWM5k5aBL3l1v3jTtl9/fudZAfDu4lPKDRPTHMt8PfpT57PO61hvtG1ZzHZ4Z
hZAZCaWLz7/kT5uvw1BltYBe1n6UFxzon+vD+NBKyP5eun83jNpfeGSHc/cGGsu0ctu05j9te2MK
PtxW0bi2Y9dh77adL7q3FYowNPjWiVfhkzS2dkXRp7cNQJuHpGaCyk51b5Q0WdA4meOCd9DaggB/
OM0YwsVu7+xTyq5wIPvVvcno9wgiKHrnsX/KrUJ7k4G09Wno1snpu4uBopeOfu/KH6hahyLpq2r4
/rp9PlwbMABteUp8xggNZPempj9e7ez7fj1eb/lDD0XL2j4dd24NHRF8vATGA7ySBw5BCMjRpmPd
HauSHKjrbkilmLrSVqHJr+ekiim6mnJUtSjvm+L3vZWH4sFrn68PxxQJ2lLUO8B0y6bt3hys2Xz9
P86uZMl1VQl+kSKEZraS557ntjeKM0oIzRKavv6l76oPrzER7lWHFyAKCooiK3NZL1m/inPdPCia
l2PvKZ5IU5a8PLHir7+sGki2Ck0qXDHFcsztV0vqJXFQnBaTrxohXrgLRr3LVlGsf7mCxU2yahKp
X5yy9jVO+3A23z13XQCHeLl9lVkk960gylCyjhanenqh4CL1eBUuQxZdbl3hX3LEbSS96Cx6/noD
EBXkMd2TKOBgKBejYGS+3InK/Offv2wR1jTzopv7AgvHWws+bJw+2V1uWvX9kvPW3DQWMXfFqcDr
I/SCIhvEvAvLwoF/DDpKANUUSH6cs6LvlnwsTsHcrfl4mwO3lTrN+vIQVAtIct04aFskMdviRN2f
vb2K/RR6zn/nQMf8oLK+5La2yY2FuLB+PlcrCPLueEM0E6v4dDnETtiCkvZiKE4V6nwm/kpbK+rp
mqTvl02jmF05zo4Lvw3KQcDwQ7+1i0+/qpAxzcNkqteD6DfX9XLu/cvyDAY/i/0SvSz+PrE+l/R1
Gn9bzt+gv4oQyLNlxtxhaHGpdd38xPM0EkW/8cE55Jjj9vIAFDMsR0J1X5oAQ9b5KeaArNrtyvN1
OD/F0pdF4CuIm7MChYwIHhYAjcmHG79PTa65Capal7y3sV0IbjgoVZ49d0M8S4QJSzeGFsukWp+S
41bAwc4pTVEKbRoRuJwX5kWVfVtVmt1H9f2S6/Z4HQvMhecniIbeTT2JpsBNQ9MyNCeuav1LrluO
1dSD1I6f6n470Qd72ARWxOb7QIdIUgxAvgLYaV9AYJzlpw6ihMO2BVXV5D5eXpWqts+hyhe3Wkhg
jYnt81ODy55w3VuPvvV+qwl4FKaRyXKHwJxdSCPxU+v9jOeDmf5yg4+6uYeSy3VHo3NeVF++30yN
hRkN5aelPBKSR4nVhUXw1hq/e0v3SKCy0fn3L33k4L/ogs7lJyflEGh01j6IT3r3KoZNDzo0/zYf
d4NXV2cj9cFPkrLHqdVJlCo8Sy5S4UKIhiFjc5rqJzfbcFiknu78+Nd1a0dyXDGwRCzU4Scwae8z
LwkTp7jrpyuvRLKSu9mSJOHc4ieDiFtn7qI+oxNgzFfJOcHukt8KO8hsCFrwU5rel/aJsVVu6QgK
FEtGrj2x8LQaAL0I0wR7Ox1RXrsywOB/ld3lKhPX9K3OIRM/nfmPyrVFeYRN6MrGpXOWFmXZ1l7P
TxZKmqx+01lGtOi2SsWClOsQ4g6aGLkn0HjzM+9vsoFGjbcGD/KVHy95ajUkPkiIW+wGNA6zkm/9
zDogv6g5SVSfL3mqSJvBsDrMatewKC5/elW6mZt13GheDFWrRjppK2BdbIpHpFMX3PMa72N/bV29
ierTJV9tm6qrgwxNu+zNGu6IV+MMWZFUc4x8X2Ls2TIPro2cSzCWFT/FS7e2IcEl/jjsZzN9DPaD
R25N/pBpKdhVZpIcd6RIgaU5lihPPgqbhpa1thBPXXYuhaHkigO/nIMKbB8YiJneJVUDaOG8qn32
IJorAxK56qAsgDTCHR1nrnHr55+suatcDfhC9fWS9/LYXfI2RdNpdgvqFV48T3xv6BiVFIaXawvm
XhR8cGl2oslNNzz52d7V8uqq2j7//uWQrYVriZ7G2Sm2XpP+IfDflvjv5SlVRCEy5N9AeQIbYiM7
iXlfdZukvq2dE5K1efZ+XQeS3zoebXpncbLTaA9gWtnZ/LO2ACUoN8lVsgaeLeP9EycYeybG7JQg
nZOJtV9bIXdZSIhm71GtHClKngsatKkxZCfD+WXZm7pKo9Z+9bQXXFX7ktOmS2H3oHnOTkH24mX3
iT9t2PDHY1dJ2ni2DNvvbSv1Mrz3nHzihWZR7kTybHo6OQCKVfh/EBS0LofJqB6ehkRkJxaPIV5/
ohySQt7QQJLkpSbbaXy1Ax0lmsIT/g/An/SZl9qYCdp9ztk7CNLCLriqXh8DOU/PFzcjedCCPGbK
TgVuEdX0VMcJ7iqa92fVKSBXZjKeQbOiWtA68ARuueyF3SDRs7eyPqzAEGjjZ9v/EFq6Q5WtpBM5
qRzmgegtOy3jB+levB4VFbq6esWKlelv42T2mVOaaNvfTkXUDsmqnVBNoytQVrUvHclV3Nq4dGEq
rNQKfRI16a8ZYjGj0OF+VR1ILj25VIjEhXGqFHEz9IgFmOQ6N0zL8rrD8r918GU1QZ3KIhzivaci
vnfnLkz7W3d8ThxN5kExALlMoovTOOm8Gl7XI51UHHL/aXE+8dp2XbgoK7EbBfj1UfWXnRyw3xgs
hJTL0ukQ/qqPl45io+u6li4tprftQ5HuiXMXN09x/3L5zFGsfLkEovRnvyRelp3M5QH6vSjl2S+W
rrjrv+3gm/1OroDwZpSOlwbHkYkrbxvPYVf8JPa0mlzUDIAnyCyOibfr5ik08zfKXw1bRJ4PFvxx
m1i6UEw1RMm5Y5v6NPcHdnLmB+IXqJB4MXTICcWGLldCiMxPAYrv2KnBPlibtxai08V8cosmMiGP
G7gPg21qlrEi/jAlRzeslhPhoq+sZ4c8eLLtT1v8mAtnPeIN9PJyUPUh+XoxD4HjZ7CVMT8KGvWk
X3EK2oNgR/t8e10f0hHuJwFEOPsR82GZYemkoTM/8YRFZEzA6/x8uZPvJ8aSCyLoHMwxIGMMJ62/
zh22Mkvj70Ssu94ZH4bJjLwWvVWuprvv7WbJtRFFk/p9P5fs1IOnIahvZnbvjWQVLJtxuaqCwcND
jXTmxo4LZZmcnfB09mxa/uOYTLuh/pOmV5EKo4fzHvRlHx4GYsdeb6SngebhEj+VBYD65HFsNDP/
/V5m0bOHfmm/yPAAlWdmeuoIStaQvV5CNm4WXSZG1bzk6GUaN53o+/QEqhmIdjyW5RQazbuni0tU
kyzF543hjZXnof26AIUNhT70jWGWK6fAmXuVj0OY9l8LIbuPWrG5S08FFFpQDFsduN2FwK9UzVUb
viWrtNcuYqlgcROkmd2dCyo7aNfdFFYVXfa77zdbANP+HUDpi4AxP0hQtleuq85cEaN6TNm0v6p5
uVjC8roGL9NxgtePD1f8Js17mf66rmkpNjdxc/RsiqYtsjNnY+0UG9KYm8uNK5aOXCjBWDO51Wgn
pwVPrzFgxNmTef6PvhappgvF6pcLJowWSh2LR41jzOLQaLfg1oyEuw5GTVSuGoLkvLEYxm4Uk3Fk
1a+hXdcCPGn5HwP7trYOQDUEyYGHuEm7tF2MY87eGvfDwDOUZ6yqWFddfG7n/8MRS+YrdoZaBCYo
bY/cNVeoabhJs0GT0zuvku+alhzXXbJ28ZPGOA4kwW1uXzfbohvCMUbE6R8sbb28qh/pgKZLbtVJ
2RvHssieKYkhxokcXLXEj52761P3mVMdzEThynK9hOVMqddYGFKwJKvACPZkSPZ4BNPgNBTNyzUT
wLAMZ/lV4zh649q1+pVrDaFr6siRVc1L7uzyAPW3AobKEGG4Qf6RQpCKNVexXnqWDOaCuJJvUsN3
wM3kR5QWO8uqXoOhuWk9HeGVagRnL/lyWs7c9vPcr2F/24wavCtQsIM6gS4sVvjz/2G5OGJJq0Xz
nL8ADELn2xoXO2q9jqXuVU01Asmfgf+0vamvjGOxWG8sqPiuO0M2/FkrHq/YMWQ8l0WmroVCrXEE
c33oluaHiRSHqCyAo4vXy1u3IhthycguFGkIAwkm42g13mpGYWrjiGhm5Ybj7uK65n0O9L0nxr2Z
ubo7t2Kn8iU37x3hNW1XYPVCUWuGFM9c6Io2VCaTTug0mJYxK+HWdRqEi7hx63i15LsWYf5lgylm
XcZ2ObwbwI2CWe9oEnnAIY5QjzBmHa+CYgeU8V1e1rhOM8I0glkQHsm2jb+h/hOrzUNBl5VXOO+X
x6FwEBnsBSbAuGGeHxwN97czbasgCevmZshu3FSzBap6kDx8qbvZWobFPRrDh+8fBOjNTPLh2D+d
lGgm43uiGs+SQV/BPHFHQCPmmLXTZjb+Wv2zDQEv0Q3bAawac7sT3razdqPxUNWOJlZQzZHk+Myw
RGO26DRoGUAYQWT366AAlXX9NMJHq0WTbVb1I0XkfoLEmpmhn8pvN2ze1jlZd/Erc59r8YDbjCao
Vc2TdLj3Sy5YU83m0RqMMEtuAKS7qZd1aiRhSXTJElUnksuX5kyDmhPz2NU8DBKs6QCp7TEslt91
oyk6+4/y5pswxZOcH7tYl9bJYh7N8h19+JBTcKbQyeZNVTmHbMCw+jDL0q1ruZGHSXNOmDNePOGB
IMZ1yp+hLJv/qmydhLBiN5JRZWOejK49TeYxpXcpW4HIOypLVMt+XPbh7wmOoIwihQFWPLUWUGWY
uhG0TMMYjd174+XrBVGTWYnQEk8OxIuhz0RzI5wNgkzUA+Tst5r+zyvxG4PLJR6kD6wk9WvzyOIm
rFIUl5WRv+RhhyN9mSLmT+vF3tXlvaAs8sZfgS4joTq2ZByaXVU1SC1a80iauzJ/Zemb0z/MTbPy
vSgJjgNwvTYW8OVxqqbxfBZ8iVUy7nggwxqtoz98TMNmPpORWZGpu3so/FxGpg1gUbR7kIkd7bYJ
vXkNOGDLHkY7C1l8R6kula44uWQK5UT4SQdaZnI818N6KTmA3hDVBrrrh8pI0jbSlbEwR6D3jtk8
/zVQEWgnzq92JBuYb3V5HhRxgyttInaAtzE/c8gxqYvtGLevtZtrQFiqr5e2jrYpHBcpKHKcuk8w
JxeQMXGH54X+verLZXRaNRrtOHE0D/jkOs7dvedfVebsWTJrMsiHsyKrYHc3qTZzbHw03IySQvcO
r7C5jE4jNfeMpUDzpghWeeKuRn4V7xK+/DwXX90K0nFpQDCdwKI0zSaJd0v51+FgXdIcoIoVL1Mn
g1RHgKsP10ZruO3LadUYP1jANpenVNW4FAUQKycOakicZ9Y8gmYprOIfzPI1O44qsJFRaV2WJJ3V
EXJcumqTTNmB9Na6o81v0marVECzlINyCzTEjWuc2erXc6q7uipcwZEceTDcjKTLTI5NEJirQtBf
sxWbkRM7zzZ3dI/FioBABq55E1SVcscix9h8tRk492xQbv2Y55txpprARjVDkk8Tl1itU0/kCF5j
c6rDUtzOznXPYtb/gdc8lpNWjOToxPdxkkX80xGxZvYVMyBj1/LZNusF3GdHlh8Yv6+L/YKci070
SGF5mfE4qVHl5ExofSrAxeKuh+QYk99m+uwsz5ddQ/X959+/ODbUpSGVObTno8BDaXVxl7riZ5V0
K9eZr3vLsWQuXT6NMRL4Azna9R1KYUDUO5mgjLdRQtxp0tWK9SMz6LqVPTkcTnh0CrKtJv/GabLV
UFzFG+9ZMnuuBYZWNysFTrPmnqJGDkihpdU9rCq2bZkzN5jdwk5Yj701Mbf+MuxqQ5eKVZlFOoVb
x6uWzmvIEbIAEXPc28V+MoxekwNXrR3JaStRpl1CsHZKepdXew/vqAFwBfOVh44MXUsHLrwpRvt0
rFZW89vM7mMI3otqiJLh8fL6Vxhfxq4VsbBHdy7RRx3s7CR9pk6qOdJUTZ+d+otrDWLpkkkwNF0Q
1DX593iXe7vuqyWvbWff4pVICa5oAOsEfMdn3YameK+UGWv7aWx9AxfyY533n5DCgH6EsTcGSFNW
3e2EGoCMuqHhmZr9R7FCZSxbDY5NLxA5PCvL75mPW0nxOophfdlOihVqSdfyJS5nINENE/vnQ9lH
jQE5mm7LTc00KG4DMoitY/bgmhk+HoLta6v51fQPdYkMJkoh6yeh46FXDUJy4iUBDWACsblj4Axh
lott4BX3Rv2jy33NJKhWquTI2LGNEWLh5jEh9aowpjX1dLUGiqZlGJsjFmIOIzWPLrc2C63WNft7
eW4VxpchbEx4CzjzMbfcaEJck5LsJsv/FPkQGlOUmeN1B7yMXitKF/R8xDePKLAK2Qw1ADcI06TY
o0D+5+WRKHxAxrCVdVV5fMQE40E0CvxsTUtkXUCwdLl5RRAhg9jmyZ4HatjmEYJ2Ye5tkYUIawLk
UdgYn5e7UCzR/5IeX7a6MuV55jaWeaTxyVg2pZuvhBFR8nK5eZWBJDee2ozXpHGRQQCRaE9/Ot60
BhWsJvZUfbz17z5dGMmQtjNar1DIZgzDprTjXw5B4mDWRdCqLiQXpl0+Wg0zkVKbH4x6xQOUs/2i
Wa5Zoyr7SP67kGKa/BwZO8v13pYKmESe/ZxsHW+f4utl2FoV4MZNDeTqKisIx2A1jXOYxR+5uC54
k2FrozWXCNVgneCcC5tWFQ55WwfyUdhG5vEVvj0sbYGlmS7WzgBFbDI4d5l3ZbJUhq25Xs37NEFa
zcyAUqLbhD6nPuji/vRid3nxK9xXhq51Tp4YVlOZx8ID4LTblS5ecd/mAMCYSpMlV9novHl/cd8u
KLuOLqV5rK1HD7e7CUzrpM1XlwegOAJkaFpqzAAY+7l5FM68MuthS7VsH6oPl1w3hZgWbotoukUG
rk3ztYUTnmTz9vKXq0wvuW3feYOYXTEfB4jV47qSkbfYHtazs7e47oVCNQTJd7MUlNXBPM5HozwW
xm/feHSHp2s+n8jQs9ZHXjJjA5pmp6XbzsmvPgOCed17mnXzvX2IDDZjXokKorqYjxQE6WzGW2d1
hszSZeuKK8dw7vrL0iwKcHAbYGw6LvSBeY95gydiEnrFXVHpqHJVozhve1+6mKBskPkBuhD9D3sI
a+fBaR8AaGRct0l87wFEhpv5jIxxysV4zJJt3z2mOr/9PgQiMhMvVGJKF4+z4zGdXgzruWzWBPgO
009Cpz5oq7i+3/5BffyvfQZmOiOZzf7YzzceE5GJM55beE3TvAV97wFEhpr5YhknVInVx7RywgHA
2wDEp74daG6pquYlJwark1/7NquPoNMJU+MNAjJh0b1edjFV45L3TnliWUaBxu3AidI2WFtxshug
+3VV8zLKrBAWM9iY1MelMd9zZv5K7equsEdNXKVYlzIhb1m6FNrs+PpgcFaDoB9WwR6v+3LJb53F
bKEfRyu876088w8euLj4fblp1VdL/monPjipcZU4dks8rc2Rlltqot7gcuuK1S6T8QJb5nhLj9Yb
cHtU7j3kj8O22Uy641zV/nlUX3abuVyoXyGHdFwEua076I2jJKkX6f1UXJfuJjK6jCe0BeN/Wh+N
bEjwlJiGteH9haa5ZttXvOihpP7fMcRWW0JDG8uSYNUXULEkYkjWZTv+LP3pWGbF42gvW5ojT+zO
i+bZR+FqMjdvYZSjQBjqPDu1KKO2otkmy9O7Yu4CTQ+qhSU5sylo6g3OhDVbMZDCOUMSVYari6IV
3y/DzFqvdCuwjlfHJP8YUVzlzS8Gij0vr1rFGSbzhRE2khS04GgcdHamW4U2bULcjSEHqJV4Uw1A
cuk64CbJFgxgMtvQM41H0I+Hydxr4lyF9X3JrQe/gjhFNVbHMne3Dhiq0ypeX7aOwudkhFnHA9rE
LtZr36abcbjjvbGauo0rNFWqKutLPm3ltWWK7nzEtMne8j5QxxJZVrfqBV+TRPekqhqFdA4L0lQ+
duzqSMmfxtrnlK6Heesm79cZSXLqtmjT0ofc+3Fa7BVv01UlPvm5yEoTySmCFRlJ1nRdYPedqI7M
/RTkrsBjeVv+rsz7bNrPV0lceEjL/Lsz8cUcE1E32L37DPeMInSqUy6qLXF1sZzCC2RQWdM31oC3
7fLoZ2+06sOJRpb54/IUfJ97ReLz368nHMpmAW/AXFg+4qOHqQun8hCgcjJYeTNe6DUbnQKMQmRE
GdDNWTuXXXksl0fDzjaz8+iX90t87yUiSlIRkmJvl3c+KNZTM2r5DTN16s3fa4p6RCb1LcuqNNNs
Lo50bsOkrR9M/pFkPDR5vaH0dxrs2roAxNSN4viZjXUoknQ3JVXku+kqy1ceNCVZoOOLVJ1lMizN
47QvkJrB5zATxZBjtNhdSPubCSwXNBCr2jZXeWuu/PgqNmkYQNotqt6YYtQziU9RPTrJzkrfah0f
heItmsj8v0tpB3ZmoW1nO9ymUbP1n413d+ttipc8anViwQpX9qStojSgTZ7kfv85TN6auM9p8OS2
/VaMN4RC732+7lDzpMjdcyhnU4Nu7DKIivzGBUywhvbtsoRlqXscVuyqMhCN05xmQb5UW7+noZc/
Wl4cVuRRlJpjTdG+jCubB9/uc9/ju3GexAHV7vMTEmp1mBJrWLdTV20v7x2KM0jGl9mlM7TLeRxN
dY9ZSa0fuJeEbbGzPR0qSTHtMoTMHBk1rHzKd+n8Mi41ykvzbeofi37P+mA9Q4v38lAUW6wMGMvZ
zJ0RXOhbr2Th4J786ndfv13X9rnPL+E3c+mUDB6vt3W56Y3Pyt05urNHNQOSXwuoX82jkdXboZ9x
O96yrFsP58tmWa04VLQvD0C1nqQoYMlpGxOOXlj/bPgns/ksQVZU6hQwVLaXXNv3stQobNgnT24C
+35aHlr74/KXq5qW3Lksel5mDF8+892SHmfz3uOaAEzVtHTsL31sxNWIpkfvsx8zPG/cDcF1cZGM
BxvblhRzAYvM1qtPNw0FX/uyTRzNpyvmU8aEZXNO0nLCp2fWezU+kN7bOxMk1122vmx2VQfn5fpl
xVt5VhndUtZbv/0MzM+6/WmTXaCrE1RYXgaGDVkGMasE1qH0zm0+qumjHV4vf7jCn2RImMsEIIkG
lB39CYFCvnPjmzwFbc3T2GnyH6qPlzzWBOmu0RQCG437krPX0bl18LRx+etVZpf81GSB7QbY6LeD
zRBXHFI8viXzTTZqwmmVdSRHBctgReeFYN04Y2Tl+6n6GIYCkn6b0tFUBZzN8P+QYaD7/l05edFb
eLpFF3H9mJB3YmvMrvp0yVurjCPh57Ni5w4c2Nlu1TSfASBzo7PxjT+Xza+YWhnz5VRzxkDmlu9s
+uB70Fp7GXVCCKqmpSgduW6R5WfL+y2KuLc+38W6Yi6FZWS8F9SaS+IjJNmBAXPVx/uYfMRptfF4
ZNDflw2j6uK8Xr9sB6h4qkbuoYsqfvTFwe6LlV/cMP7Dqa6rtiIy3gu0ml2bMaveuniMj6sfgQnY
BdFVn6vMLzmtDaYD12BmvbXjg10dRvqw6Pigvhex9IiM85ohnwRyUDffZdzaZ34ZDY4VGs5uCo7g
Mw9zg64bM4Vm0xu1NU6m7FNy5CFlnd9Xfr4bumZVN4eRZVF/VrF+AYw3jA0v5LO9sofdTOr3y2tA
sTfJ5GYm6P27zunrbcBfAr7unDjMwYynJQhQjkny8HgmePEwcCp063jr3pJdn0VTlN97G/xUrS6P
4j8Awzf7k4wPc4eOBdTEyZY36cbxis1k/7Vzfmsya5U4xqosl8ge5tcF4Hli7LhvbuxsBnhpWPGl
133FeUP/7iuk7QCFomVfQ7ZzK9JoWFlRF4q3YJUCZrpv74tNsuK6la9wXVl+3R1ZS1oTPTnizan/
LnWwLlI7sgqkXHVQgv/YgL4bjrQ/NFOX05yjk3yf7BxUaKxpFLTrKQpCN+Kr3AMXssZ0Ck+WoWZN
Z0Jjt8I5kNu/SbVr6I/SvbJp599drmtAlDgv2CSs7IWhRgNFRuPm8rJTzcL/Heyo5l2mtNix4g9x
tyle3AoUMHp9aIHo93IfikSQDCxDqc5QVW1W7Lp1cCjWw246GFtr5173JCZrnecU6swZnTHHxmno
b5b5LvE0TZ8N/N3ykTwf0bIX21Zcb8G6GeL2Honp12WbKOwuI8nmPGjiFAiRLU+eRJaFtr9xxx+u
+5EzDWBT1YPkyWNudGOxJM12sd5H68Fa1vZYhizYO9cxHxMZTLYIkNf2s4OT0fmdTlnoQHZjEbpK
c5XvykAygNytrm54s3WzYZOCAAbQyjX3H83ktwlSSWCQoFACjjfXi6jjhrP/0C0/L8+OwpdlkJk5
uWAMzJca6Yf3Gq9OVXUcdVGR4riS0WVksBfkKtF21/zqkpc4q3AsHlroFF3+dlX7kkdn2Tww4qL9
3Hpv8ps0bdfcY6Hf0PXlDlTGkY54KngZewwR4zifsuU5qJ+c9Hhd01KMbttD1bIBG52RvTX+bTC9
FLo4V3W+/pcy/RIqEogMjYxVxW6M+I9634X5Knhsk9A+TVHxWq7H3ZiE+edVA5FBZsyhhe8xA2Ed
uXVR2WqcjFrzXnn232/2JBlf1nXL3JkF5ncsoA5Yups6GYEE+AC9MwTrwAps6FaSYqJlsNkiqsQV
C3pq66NV/mj75zzTnf6KVSojzayRBfPQpc2WuXWUi7073oqlDf1cE4iq2j+P6ctsm7bwu6zE/trE
jxRcS3iipPE9boUaL1PNgnQks6TxK8jPNFuUUUznlw2C4tN6BO7gucd2XlBve3klqQYiubOwkjaO
MwwkpcApNh9Z83Oob9xSRzmpal/yZsMe26TmGSaiy8M03o5TEmX5fsk0E/HtIvIdOSOEWvwuGYfJ
PrSmt2bCjHxAC41MaGKLb085NH/+/cs8p0XXmJVVd4c0+EGaJCLLuMV5GnE3DwfvKvpS9HI23pde
WsoIZ0bWgeOwc8AGmfziplms7crRsYZ/Ow3oQVqvY9E55gBB6cMEQtHWfYCI4qobN0YbaBasah6k
BZsYKdKVrGgPA8WlLwzgIO9dHjv7zhnzzRVrFYOQ1irppnKJfVYdWNBvBpGBAGN5bxz+MDme5oRQ
zbe0XFu8tdmt55QHaj+T+sgTUKklz47/a8p+XR6EylDSGVQDnD0URgaduySNuqLak/Fh8fzVda1L
ESVjiCrMhjaHdrC2xRCEhdXuilgnVKNYRnKiqKBgj/VKD4KN44vt3JbNR192YauzjcL6cn0gTUrD
IQNEG8+gCVrvS/bQxZB0K2487H9XWUjOGvkLZ2XjnvuY70Ea69jvmaVZn4qplQnu08oyytovLVCC
hDMFf1EFVP/H5c/+Plz1HTlP1C8DmH/MiRyWB/Ze7+tNuipwPkfNim6rTfmmu+6o5kByZMhkGcIM
ZoiSE7F3oKVXT6GXvFOO9EC2vTyYc1v/F2NgLJIjG54wE07RRy+S305bvJu2Dr2imgPJgceaV6aT
2uTgVwWuDINHV4E3nxx/unKzlvNBZVDwknGLHMyy2bHkg9T1D7NxNKb5PhsE20geXNo+m/qmKg5B
8dg6vzl11rwW62ZJb+hQ3ZWZD30x/7mB8lGd65ILikmXk0PdBJlaUg3mYSK3ZTGE0DeFzu4nqW5G
8/flOVd1Id0XgQhgsyCmeRgCa0e9GJQ/p9ruVxNKsCeq0w9W9XL+/ctJOvMZUA3g/wHo5aFd7c3p
M6BvuM618e7yOBRboEyDny0Tg8ZVSQ7D2EQDv43ZOsErlzlr7tUqR5cTPUuR2XObYgiE4HC7SSjg
US4JUzN5r4Gvczp/5ZY/c1FHXSJAo8RWY6V7tFY4plxgONr1kHfFNBz6Jr6pZ7ovcx2dg6ppyedz
twv8JqXtgbMhC9PW/wO0oA5jofIaOQdEaheIBPztE9ps+TCHKD0I7X4/LukuS8m2jx8N8xQ4b8b0
eXkdfBuh+yjo/3elBU1r50B294ekZbs8vS2BxS6Ht7npVukEKORVBc/oR9oP6mauRx/44D0fEqPb
zb1bFAd/GsWPy+NQzIucKTJ5ahuktOg+d5A9b+a5CrnJr6Kr8x257nAAiLMcoJ90MOITpW+lvYtZ
FfbJZxo/X/5+xYYvZ4kSb6k9UyTdYRR+1PtkPc3ZYWh0SSjFNMtZorFxCR/9MQaD97AeyZ7leRib
xcpJfhQz0h46wJ9qGOffv2xcbMmwrSxdvIdc36ari43woPHAdTKAqlk+//6l+SpZYu5WE93PC7tZ
ePPAIFN2eQK+pwvHHEuebUBbpm+M2trTvHw06vGmGbODV7+LmEGGN9hPHpjVzTvbrqN45pGHHbNI
xday/bBFaRkYH68L7f7DeX0ZZJcYpBrdMt639RCBB3M3NElo+LrYWmVDyePzioLYK5uw0hhQ7mWF
hL9z3aEiJ48qt3B5UlbdoasCiGIC577MD6MhnpCxus44csqo4ybQYKKg+3QkP+2YrMvE/DN3V9Vd
+46cNhohHyqKoKH7jN2m/tZDSXEPzkVXU/aiONflXNFct27LcNdHWPfUgE4fIs8VeQmahwmqYJfX
seJgl1NGieDGlLMWZx5OWCgxheNgr1pvlekUzhUuLtcm2guoPXxCu4Mlcu9vTl0kcqzuf5x9WY+k
ONP1L0LCBgzcsuRGVXVVdfU2N6iXecBgNrPz69+T893UeMrJp5RaaimlsvESYTvixDmF14BsYk37
nWHoevmPpY+m1ULM/TwzL6idNEohFJMtexk8XfOKsbe50a6eHCFhbKcwZy/ooaWzECO+vQi65um/
/dTIPAFtkq2/eC2PBrMP+tUK7W4vC6prXjFhand52wwwAvCoxblog4GLpyrfI+nUNa+c1XJa3XbZ
uv6yGf2hndbftLCvFH13xbostUSRTqK0F9vGUQ3psZmaJwMUv/V9UoSupRYoYmt6tTGn/tlBbr0c
yRMCazuJro8nBtIN/17WquusTjZUXniduGky9a8O35mUj83WUtnvoXhlzjOpsaTOKy+fHYGU8vqQ
7inP6pq/jujdmdI0RQtJiB4XmPyvhj7awjs25adWVjun58eHiqVWJaK2mhqdU/ow1zVaKIlXcVda
F+upmGrtLUCrc+xGOg+vaZuAN+d5aPeoT3RLqliqmzm5UTbEfp0AwXCnAJq8zrRzJ9W1rZjpkOfp
YLievPjLsyEOHGjyYS9I8/FJYqlU90stJARtC/+8gXq7TIuXLKOQVOVVLKb6TFxnJ4+iWVi1GpG1
UPKUxeqe16l6sNP6QXh7NCGa6VErEbfFg6yqhz25FfMv3/hEqcgD17vzwxVbnQTLaQMmoYvLnaNJ
tsNYvdzj3C2V637IcF4wBxLOGyUPgCY9rfb/oJSzY0kaS1VrEUkqPU7t0X4VDV7J9BGH7XmkX3y8
au77fOVkraai81mN2GoOuos0XYJ23YIJDAD3Na+Yq1fBhMHA6535yA9tgbuHUR3akka3m9ftR8Ve
56l0ELtAjqFqrMPm8kD01p07RjFXuyUrX2nvvArza+72iePKnR3z8evLUsnsnckeemlJ9wxg3xaQ
xYg2aORmKMIpt+zHlPfB0NzFfeFaasmhsZLKcUvhnR3CQgZlm5JACobdF/+w1KLDoaVD2nl5fxkl
ki525/PDsm7lzur+81L4b0jVUpntm2uabbhareO63ylbT+B2BSa9jyrRR+nqPGWgowe5HKRb9vrU
GJxagzhkoInmK+8vsmGfs2KKtkquQeeDXIIaOw8jjatTixGdMTfbnoCMsgcmdRKRII8zd3YsTmMS
7vX3d2e7OeTSKUZDXrKpuFh5Ih26g1PXfbZiy5njb+CkxWvI9fOw9fmJtW24Tebxti3rmldsOaM2
QPwTTvaq7QGwbx6pC3wMdA12JkbXvmLQclzp4E54bdVW92TiVtVO7DhJuRPi1G0c5Zq8dIbRAtaM
pKoYn0ZwbMh2uCw+SfiuIpZmadXCw6IWbBgqPObKqowKhxxLR+5Mvq7pq696t2v8PCWFu14Dmf0a
DOB4m7vivolRKw19bpUoAcTzBIHxZEbQd3WzpMJp0017RqtZWrWgcJztUWwzvr6u1ofRXY/LsAV2
6n+9vTN1k3Pt9t3k0CanJGO4uRVmA6Wo9GmaxzsnR7HWzekJKIHRdDm8OusDeBJycVrcvdC3bmIU
k13HeS3dZpCXuUwaJAz6HBzu886e0TWuGCx88pxNWe+eEUz8RfpHPysgsmCQnWNS17xir2sj2TD7
vXemhnlYUhaBpCtO/b2sr655xV652y2WWJm82GUWsPGhNn9O9efbG0bTtlrxl/qIznd97p07wzvW
jXEAl9ipM6zD7eY1rkYt9APszbOaq7HKrIakz7MASz9xE57etynVKj82ZHPnW9iU0j0R8qvqPzny
aWy/3f56zfVHre3jRU0WPMsx8UNzbH0Szi5jQeNjlpb+PAxu7Ah53xPduS7QO8ttqrTJfYKRUPPT
aD8TelyLt9vD0C2CYrkjXTLHoLgo+AJZOQiThsJw/uJExJ2XRrf7uLb1wf1HJYEvS8Zkxxr33I7d
ozSNN5kZO8ar+3zFeMe2sIelxCoMzpVAsei7gBsjBF6Wxg/y3LwPQmOpLPAtF9xly+ydB+ZfhqwN
0mvZjLN323E1M6RYMZKUpKceFthxfpVrRIanZfpdVyd/TzJXY8pq7Z85gb7Esnp5Yc1ReFk4Fp8K
oCBur69mEVScFz69d1Z78s59zc68WNuQGGmYZ9kLdsce6k7XyXXq3tmAL5e2JpUtLyuISZcsocsF
oYJAWDvoIt0MXft91745ErkgauKdoYUHQSUc7AZrSDAU8nB7ljRWoMK8CuRuOwIMynktxWlc7Ufp
F/HtpnVzoxgx/L9ZLxz47rFrfyI6E4pMPNZ5fbCbIbzdhe7rlSM4SxcgG2qcMwadvjgURcH2Xv5L
s/ltxYaXglc11H3JeXSap2754kPLymDly5J9N509sKBueZVjWApHGshUIL5h40CTm5mFecOWl3L0
0vt8ka0Y8SQMsmbC6C5NdcytGGHVKOMR370eauZJBXgVoyM3pxAI1DZfnSq057d6fujM52JXc0Qz
SSrGi9bG0I4WntlFYZwcW0Zr7x8sfuczW4V31am7Vp2BASy1F5Qokuz9cscCdF+uWK/0U+lwN0dU
0niZlmRzQHm1B8PVnPQquqs1QEJKOo6Tvn4ixhZY859M+nFdQSrQeEPO5b6HqUr97qaiTqcUZdO+
vzyxrfkzmV4VWd5ejlS3fxQT3goHBJYbY2cQLIZ0JaciBfmLXUfZ2iZVf+coFGvetjk3TSoZaFeM
T+YA9aip+WuT/7vthjSe7j8Ar20btlWY7OytNTghvg9FGrhlZKV/brevmyPFhil357FJu+6ymU/E
r4N+PGVZ0m+/7eX1dg8fM5u41n/wXKBM8RYA7M75w3SQZ4jePQ6X+bBGQ5jH3o49aNy1ygbv+tCv
B121c7bSLLkmRlKAom8PQLMEavEeq4EUQq2gc6ZZ8cOpllPD3T8snw6A3ex0oft6xZrLCcQ5XKTV
pR1EzKo+9o29nI4uGKdCuNKWCLLwfjn3lR0uNA02mSVLDUETcTZlHpYNi4GZCHm58wDUzdd1kO8u
Fk2VES6HpboggffTacZj5nZfUsbCepnuO5xVdnh3uCpbWk51Kelf9SZCaArt7CONPajYrRmKr6w0
3Oqy5XXA/P9JwkOaR4b1NNG9m53Gd6torZRXzHIcWV2yaguHtXtA1SYUNRxIMNzesboOFKOuXdB1
NLZZXTrWvzT5ZxfXl23i0e3WNZtVBWmVeNvkFMjTy+rOL2zzwtkzDreb1mwdFaE11pPsWd1WF9vt
f1grit5m43kUZtxV/o6p6exBxWj5VteuWZktZxv43EtebObRxnsQN2D+1qLY6+AAsxD4IGf47HIu
j51l5Mfbw9PNnGLmbZpCX1nAMjz7DaKvh8HdC03rWr7uhHc2h3zKRCsXYDxBjdBo2aelZDtRb92a
XLt81zQdc4B0Smwm2bkRz97ASf/3WrOQA/B5e1o021XFbDXEzf3JKecz2Pf+ogCWX1p7/GZNnOwM
QTc79N9DcG2vRoqGVJdlGfg1uOucDcf9fPvrdY0rF20L7DWlu87VBZyvqO6azpXcE8HQTYxix57D
28Kc8N2AklkR9GIvwBbWxx5Vmre/XbO2Kg5rHGhZZQBxXiwxv4HJulgLElB3ZYEEF2l8uxPNKFQ0
lt3UlcFyHG7p+LoJgnKlr7TcY6zQ3FVVLJYUxgaFZlZdZnGc6uzklBCKhXq5R0KL5gnJnMPtUeim
6vr7OzMAfkEYDNLrF+6KY0c/4V7MN/e41vddI1VAVksXC6TcfYXAThGsqR3Xqf/iQ2tzZ6k129RU
zFg0BDciH9u0H3+Pw4ZAgknvg3lZKk+8Zafb0LHrgUbKg91BYnorEA/J8z2uP90qKwZce9KleblW
l2Zi55QPb21pB0a7JSj+fSi3OuGGu5f61twATMWep5QBzWBhMKB3gtr3oR7xHzj7s+myfwXQXYpN
xbR9WjTzZuGeMU7piLqD3Awy2x5fODMvvtyWaGvka8nLMVzm7i+eWezUd/lfoinr6J4NTVUAV1qy
muQObL8rjCRtswPd+mjNoT2fD+vf9/VxXc93RmOuWzoAaYFNt4mkzcCotvEXN18CUd1XLUJVNBdY
rHoQX9Dq4tT0RNfimwuyFU7YpTRaG2kN+np7KD4++b8xXapCu2w2TTYWZz67dX30fDvYTMMPweJx
HNgWjsJOVrc3I2NDIO12jx97HKpyzxuFM8uhunoccoF4Hw5JyL48bt4exvRjv0xVtFfaSkKXFBvA
XlzU5Pd9kENEtHHcvavWx5ZEVcwXJLQGd542VAgMXcQa/9c883gYyBL69XACJcRdqDuq0tB7RrYY
hQnv0HvLj6q2w1b0TVzR5WBf85a3V0M3GMUtmNbMh0ngLOZlH4Diza8C4pTx6F1cMJ3e7kNzN6Uq
HswhLi26FjNWWvOL6SWy3OxwGvihrPjDvKTfgJtuQ0c6IODaqzL9+GCgKjZsQskCtEevBtSYsdW7
YW4WO+8QzZyp2DDfFhu1ZzRttS+ieiAdDUY7xzZ76ptvt6dM9/XXrt95mNktV9dLfTw2m+E7cZqk
Ksw7v1458fncDG4JTsWLtH7L4YSSjoOZf8ncS7cLYNaYuAoTM9wcHOh+4bx2/S9ji4D5CE1xqPO9
AKSufeXQL1I2doacqovfFrHtAnzwuFEzqMXO7OsW2Pr37PPcyR3gbHCG1EnhXVrIezfbs8XDarR3
VkE3BPrvLoAswetswXEMrtfAnT83y6X2p3Bdd/BiuiEodl01q2uKDFMkzSzo+gMKzkJ3XsLUOnft
HlpPt0uV0543lttBWL4C+pW2YFihxgMRYo9DUzMEFSw2t12BUjncgScfTLhtan+tfAhG+uMSGNC/
aaf7UI1UhY2NTdWLXHKcgWZ6JCUrItJPF0fO3yrH39lSmlNJxY650+DPHUd0wXKXiHb2p3yrghwF
p7f9ha55xaiNzRhsKqT9aqafedZGFIGF+T7IPVUBYus6zwa3US5b59BqW4NKvNjOy+0P19iBig+b
ZrKQ2hzwiqr+ZCLZYAO+F7M9ClzNDnUVSybrZiA/igBCOblhWpZPxLtL9dulrmLBLfcmyhtEPXL6
jH0S+eV5Kn8Nxn2vD6rS0wuLOV59/XTP7uJltI9yag/t4h5uT/zHbw+qEtMTMoCseyvwMKMMPKBj
WE6PPf2D9QDM/KUd7pFSc6kKEhuarvM96Heec697SdP+La3zEwKE0e1RaNZXJagHsEWaIDNCzeCE
NB0ZjPLJdr1xZ440VqVixazV5w3rp+ls1pUTz7XcQiFF8WBO217UUfNioipYDDmpwW1NqIgMUXqs
4iwGP0/xawrnyIqNM98LAOsm6jrEdxcKkvY9a7NyOpOmiJZiPNYGjW+vgW6Wrl2+a3ryMttiNqKb
m0NSPC1HemYLQAmj0ZV3LoRixmtKKkE3LITXV7HdjTgxrccsK3cOS90IFFPucwKF9xaVOLXZj29I
bS4HKubhPA7F3qtEc5ip1PEtBHXMskcYDVT1F7erHpt09COrdeOuTDswaoovt1dDY9cqfTzgzsQa
N3M62xMPt36J7bSXB2LPsTTmmDvWI4riuuPtzjTeW0WWFV0jvSqT4lq502XnGXUAkLgu+dt9zSvv
7Lkv2Og4ubik3Ds4HWIJEGuAwIUT2NL5fF8f1wV7t3sHsfj+NLviArtuabzlJLC9U8n2yJk0e0vF
lxWsLopswKnDShDFPRXkhcmdT9c1ff393aeP0jIBGMa29SWNhesgNkBftsn6eXtmdM0rds2rucWr
fBKXYShefZ6FLiQwjNnZubJoPJKKJutEBSRHXeJWQezQLYdYmGLn0NEYm6PYs2fZdVq5GaJQ4Hed
yaGaPvMaQWyU3bssuj07uq2vXLCpjRBDy3K8QbZDB2nKZYvb7M+W/r7dvG7ylau16RWlUQCMBSZ9
M4FCQGA2+YPfu/Ht5jUzpOLIIEHKnLkZkeyCwunq4eR8JhkNTDss0v/d7kIzAhVNBq21geTu9ZE2
ihgSgI/V1kRr5+9sH838q6xhPCN5gdwHbnbDT5zGdoeCDydei517qSYu9h+6MFnYLb/uTj6uJ5w4
8ejyr85SPhRsPhabqIATbf847i6bnm66rr+/M2aPCNNdC2s6t3YZ/iPavWyQoNkO962GYsy0q123
Roz/MvDYccaAt+dd/TvdZlJO55RvJQq7++m8zE1EJj+h+XRqff802PJlL1aucRcquszzCEUIW5pn
2snIL8ojra0dU9ZNvWLK9crA4I00AlJoQ1Sgdggxa8jGgEY5uD35ur2qGHNheJZVCfiKrTtLGvoV
NGEbsNxm4e32NQNQEWXEWpq+ddB+ObA3ZvGjP/5OV7ZHbKdrXj2GfXuRvpuOZ97ORzHyx2Zyo9HK
vt739coJTEDLvQ0VvDUzpyeLwLy89ABt0R1aA93XXxflnWHl7uL0aemP5+VKnAvua+asLz0Rp/u+
/trtu+ZXKFRaTtPZr+toAMlknwefQM5z2FHG0mx7FUxWDuYEES4Lduv/RoXAiyX3Qoy6eVGtdnDo
wm13PMt1i4CoiKScElRy7uxJ3YcrZ3DuObmf9VRc5PZ1pdljP/Sf75txxVyRqFiHEcLZUJ2WgWMO
p5UhxDXcx25GVXIwH4ADz/QZPrw9i/YbEPTE//v2l2vu5ipkrFxBXurkqbhQ+brRaPVi0j9x/3GW
j1v183Yfmnn/D2KsmE2amT4eGUggBqYUVszLUsR3tM6ImkVERJqxgoHQ2e2/5/YZOJzb7X7oIdGu
4iH7Ji29ZUG7QLGgfPLTXD90+etWuTse+MPNzkw1K1gBaTBkFdovrR+CfikFroID3Wlco15nqqwO
UAPza9r33ZF8dj+5390Dj/OIh3ZkoJIyACH+6S5WP4xD8ZUuL1vXK4cOArO/pi0k4w5q/sPrDtpV
nCSQWg0ZwElxdD5Zh/E4JfzsXuhpT2P2H8zLf9KMaP+6Lu+8ZMXsPiMtvruP15hEHWjwgzaBxm9s
xeWBoYRtZy0+3P7o6Pr7u44oGUBW6qOjvLHCBrF1n+54Yt0WUvzl2CxMpCumqPZOlf93IcN8r6rj
H5DWR9OjOEs52mU3GWjbOBkkEGdyIFF/9J7/2UfHNi5p0NCARu0x2wt66yZK8aKZ6xm4toHeemit
EFhQFATshRZ1M6UYcz2OHi7GY3e0yQulSVH/PW6v9/gJU83qDUzYXEosb+uB2ZUemt4LXEhoNNUe
9eSHPpqZanIPkrWQ2CVYCpGKwFm/QpBStpdhQwwWOXH++/Y4NFTmpqcaslsQbrroZojIARQ84RZB
4TdeAvPzlWu0+Cs7eDsnsc74VE4IKpD+zEdM2nhBBOgkDuwZkmS4CAX5iSagBmPxzqiu+/WDfawm
/mQ3zsATYFR9PH614+Lg/+y/mwccdYkTpTsn3D+g1Y96UWx82AQ1pxX7C9qYh/Jk/DYfQWBy6o9N
aDzRZ/O3/b0NzLc2rI/mib3SxHm+Pb4PHzrYG6oL4Haei6sLGNdY2Oclf/XdF2v+Usw7blhjlKqO
9Wg21VRf3XvZPo/DJ6Avbn/4PyDWj6ZMsXa+2LIX5fXLL/YlfcxO9SGNzDYQyXKZQtDOhmbQPhZh
lfx/7DudKSl+wCGDa3KCdaq/s5fsNB95zB9fwRIZkpctbIOw+yOxRuW3nUFqdt9/EobLCA3uq9/p
Y+e7HTfHMoTk8VeENQIj2kv+6w57NVvobUONgwBTKR74zwy7bkvD7dg8dA8kNqGIgk234+w0flTN
GQ6z3YsxE93Rkw/USub6xzLf82phpsorYUjXyioBZZHSboI5/8zMEqq6O8AVzS5W84VzNqTjcD3s
B+Ox539le/FOXbuK3dO0acw+g+CAi2IIybfHge+VlemaVix7gv6bIOmKpsHKiyK5SyfSnast0fl6
NVMIxd0K7PlovMLFN25Mazq6oi0iRll79qAcFk791CVmW2eBOddtyOqGh7W3XtkpfTNe53W88DUv
Y+ln9rHsiHNJi4wHcyq5CMY0nU9FjcwIaEDzEAWcJBxAtHQys80OaFHRyDbtKpyqUT6WVtPHJnNd
kN2m+GM6j/WTP9XflooyUPENCPNmvR/bBd9CNtdjtLFFhNXWuW+e59ZdsDWF7ILMtOuQcP/NnEwm
g4qw4bShfvFENgQJigI5DWMVgHtCADhehhIBzKk1fq158SQ8YPYnQqqQ5yYNp4mMD13HWbS60xYR
AgmaxUNJedBuGySrGoZ6cmSA5nBtmypANLGKGluKRydvEZLoyAJctQdRsgaApUW0zamA2/k8LsUW
8ZLIaHDmJfABCDp4IwS4IOvegV+s8I/uRqvnxTBQqOtb+aPN+uw4bmN2tpaNfpOdBIFyW+UhuDxl
BMlKBpoRQTASAEJCLsDimlvDAGVo5DxcyxsCr/JpxOtmixrUxJ88AYk2o1vKxE8tI2yGTsYD3vJB
W/TFk8PM5WAR23uioOz9RjxwCVrVsHxbDO/bwmdy9CZjC2s5/K5qcw+8pvEpjmJDvG+g0cG97mgV
f7kjqAbwymq/3HbAurYVI0qHYjBn1NwcIUwQMT+P+rWJUszG7eY1p68a1S+61OoXIE6OQCRe1nwF
sgtik1t2yCk7lg02zO1+dL5AOStNkvISaDUcW8antCMBRIZ3WtZMkJpznys6TqOP7edUhwIXpO0g
9qiSNU2reXanyNx8Imh6oF/t4pffPA3VfceQmmNfzR6lvWmFY2hdDzk8B7X9C+NtfHu6NbcENckO
dEnRzdcv38hDm35pzO+lcaYFbsTwcD7dOZM+DjCYapqdjZbPnRk+uCy/beUbc6ZILCfwtOxsTs2m
UVXbBTAOOfDVuJNmC9K6S1TVxeH2BOmW9trluyftsDUIurSY/xbMvhUv8CpZwi3f4/XWNa9YLaqq
oNl03ZRGf17N/5VGNIw7R5+uafrvL/etzXTAeYGojtPKYFpnJ1yqSb76c23uRHd166oYa0ZRlzeg
+OnoT9/4/MCvCfazxT7fnnpd68oNlkvacigEQVkne1z9B5zkYCN6KMad4ghN82r6PO/ndTKsFg/l
pglN0HZQ8IeNl9T4fvvzNfOvMrMstlVnHTiyjiY9mtMbhCmrZicaonPG19/fbUprRM5kw4l2bADj
7Yo/DaGQsXiuu6dhvm/3qJlz6YCPDpTEiKqBH6LgUWs4AXd3vl/jdVQqFpc6bTOm+P5JOlDnDkT2
w0qdoG9+jM3JS+9i+WKmyjcypqsxluBshqARiSukbwu2XujA7nMNjrI/3Zn0pLneLPvhlfJnw3ig
3tvtvaPZm2qG2OGc+WWNU9BKISCRHRvqhTb9e9iO97V/XZh3GwgqQ4TxGXvT6R/76WXznrLu1Fh3
8ZQzU00P25tX1JTh8x3vZ+E+srkMnWlP11ATLVWTw15FeeUxPAGLTb6ilglpiMX8iuKgF9/N/iqB
gJ399LPATfv2XGnsWKUckdIw5Czh5KqpqSKWrj/X1OsOvp874e0eNMeXrZwxtSkWMVxDRK5VWEdZ
d/I89HO+07ru+5UjpvXz2cjyCTe3sYoNbwuo15yYk91nBWpq2BEtWGAbNL9Y3kOa8b89YZ5Sy/52
e250lqAcMWk7S4PYmH2QvvxcPPvY52CzBYAbGtL+jjXoZkgxZIorLfjJ0YcEL5EL4V6TjuB4b0+3
h6BpXk0Qo/irRllZXSa19Qx94qDfDny6i6WYmSrbSC3HrCpmcJKmVnqYLBmutDihqiO+79uVk8aB
sRVF25QJ6C2MQAj5rVg7EclyLzf0cXkKBnBd+HeuyDM7kFnRbEks75NZ44j333Lgv8rygYI6wgUO
o0CgdNc1abyHykMiixQg27zlSU/sYIJiotO3wUZ5uNRPjEMntbjU90EDMDbFsM1uyoXvdWWS2t9p
/xVPzsbawzRqnIYqMQXaa5u5Pi8T4n3y2WU27rsWWcq1kc2N2Fa/GxJaDcCzzY9OZwGY1x4Ka0/D
SGcQik23y0S9xarKZM1k4GWXBorwQG/ft2MVY4bqQN8XW1UlBSgDeTh49diEAqy9fyOVfxdRPTPV
XDKfW+ilM4wAUoZBNb+U2U+T7VyONLOj5pAb5Atmq7HmpMSGMgKn6oothIoozVBjI9wtuGueVAYS
p11EuWRDn5i9BwXOIovavpCo0V720qUa160KSTks7XhKZZ/M/vPYQB9zjhgqtSZvL1uk6+A6g+9c
B1JP9WCvw5CgIuUTLdzQq2Uit/7JN5Y7F0OxYCsdiWt06ILk7WfB6Qv1s1M73UW+j32knM21yUVd
TnAQtp+FqRNVHhySyHDT3ruK6eZIMecBvCMNn0WZoIgUNC1sCJ0sPzvca8DsvUccpbnPq+QjS0Ms
e6qtIlnMJQ960/paunNEW/N5mJBJlcQ7jn23c5/RnRiqYFTZUmnLlvZJU1nHGqg3Wf4syPibbN/b
tQWokhwZ+C8pb/eYBTW+VmUnsaSJ0Gnr9Ynfx/Pyvel2LjcaU1epSURfjxDREH0ytC9DfW7rZNyj
i7we0B/knFRGErMHydbakTIZZ+tc5Pxc0TXsuu92M79l2V50RDcx6uE9FU4N3HOfMFf+ILQKvdmq
dxyUZuf+E9B/Z92TyCGcBNJ77NwcZUmBIG5g+E/1naat6oiDuLqAyqEJy0Ah0d9GDVGzqmH01ZDk
y20Xq5sdxbr7wndEYcL2aDH9RAxsOlhe6+1cWnXToxh25nDK6hSNQxDykPPuGZivH3UxRGVmLDum
putDOajLdHPb0WVF0jvszAzz1TTBGN8Zh5GXO8PQmYByXK/+kDmmUVQJqImzY86ojCfHIkHp72JH
dA5DZSQxqhyPtRVTVfrujwLFXGPLj2JKOiEfZT1E1Zw9eG0ey/EuKmcGDbB/n0xgWLEMzyyKpHVX
L3+AHlJP3iarMUDOa+WWj+E57l50VTOFKl3JODUtZQA9Ju5gH5j8g9KBkwfQ+u1NrHEkqmoUvN4m
cSkYEh8+VYLME1CrZCDGseDf5WDuvJG0a3Qd3Dtrbxsoy88inZPJyb/6lRNBPwBhs6ENvJRszyOv
nio6zLEB/nDkgCDZfnt4H4u7YamUEz5DTgNiW6VM8mX+JkCra3vxhHLCxibJBIROVXWhwaavS2Yf
RgPJvZmhwNP47E7IwXWj8amu9/KguoVU/IU3WX7fzMbVm47xlLWxR2ScTXsFdR9rSGKoistIBe28
ppELWDOWn5boP6EmNnbL6VOeLvOBTk0ez9avNiUEN83iK3cnY8eR6EamOJLNpLlXVluZSNs4bCWk
qRaemPMS315E3R5VnIiQm4cs5IRrlL3+GhwGFoX5IIR4c9f1JLbmcLubD685DsQ2/71HKyN1i9lb
iyRl5suw5FGT5p+E5T/37XZevCwaa7lTRPOh50VXigNZ58yGkKHA1Vb6ADZD6KzJL9Sww8ydd0aj
6+I6me8szpwdD1UUcBud4zZ4Aq+BUbqPnZGeZrmHc/tw3TGMa9/v+qilD+3NBY9Up3BkTCnkOZZO
mGDty/Y4ND580KOLa9fvugAzCwDm+JfURX8c619z+gfyJn77e1p+LyuuPntkR7r5UhzFehVt8llZ
JlZ6medzm2MsbTLyvYF8bJ4YiWL+Mhv9DPQAkAKJ82crAh1IbPztHK/AlvSuVx/6UFxAb6723BAM
ohrbg21nid/woJ/bneCBbr0VOzcbxKsNx+6TzFyZE1CUDwLSUNH65KHO9udtM9QthGLt0poL0i6N
TCakPST9yZD8J0vU5zu2pzFzFea4NiASssecvQLtGxeeFbSiDP2eB03tH8jIw7FadmpfdV0pZm42
PvAcWzYmEx3ihckQcrKx0351+ckbvtZ70LmP65wd1Hz/20h4uo6WJfDQ6OP/V+ecfZl/IP4VAxx4
qovo9sJoVl+FOm6jye3OrvokF+6fFde5gc7P27QXJtesu4pv9IHGKX3DLxJig5owaGnLQPq0dEbs
2DMpQn/kxpfbI9F1pdj6nPv5MG8jDpQMEs5ltl02xmPBvCpYtz2D13Wi2LvreaZheQCoIGTrBcYG
iZhqislmBMswvt4eyMeAOay8YvB2vw3DsPZ1Yvf80Mvfoj0D6hy0EOFlvR+V+cUpxSPUa/HQgrJz
6aUBLqjBTu9Xu//PKxS9K/7AMwR1Gfg3Ewpp3CNYW2MWjSJcYhHzwx4Dpm7bKf5gs1YLMV3cUNeW
n3iePnmFc16y5vn2IDTNq8DGEcpGUOrD9DQVD2ozWowOikQ7F6OP4bSOrwIah3QTrsgMmRRIhTrm
s5E5QQrKGwPkjAUDSbxxyMn/cXZlu3HzzPKJBEgUJUq3ml0TO7bjL05yI2Sl9pUiJT39qQnOhX9m
OALmysAAJsWlm012ddWPrPztlxFVgIYBqGF3VZQQHNwy7iuxFZ23H8O4RcwK1ViOGurbAzfsTx0B
ubjDPDNIQ5yzkD6LRb15HlNROnYfx+qu6x+Gf+n73eld1p3nVk03nAvnuUZdp2wBGfNXYCdXw0I0
flnRd42DQ42W098HyNw7lz+n6mTzBmQkB7H22GyaIs1PNEuadqnviLMoWx7N1ZvP1MtI5Ist65Uj
wtSF5iVEJyRtPKx2ONQ7gvoQVBgW6XlYk2C5fOoVE9XxkUveth5UzIuzyLPpOIXLuEX+9OvtLWQI
znQaFbybFXDN2ELNNEa1k0UyfM3zMBLduOEyjGrWIYgK75wqzREU4N2pxwDJqi4YjgRoQ2Ak3EjQ
4SnnU7BiFYYj+x+sV+Eto5v23VlmH6z8O5S9Ih9QZ9zpxyCCkururpnTcV9jycCj6oECa7SnjfJ+
pPlL1taRJdwd8IzRKDerND2m6EAHgfluT5y+6Lpz0UftCZmebbEB1Y2En6539cFao1sxeFIdBoZr
hdemOJDOTu9ukq48JJbcdkQcb0+ZYSfrKLBOusSrSpwDacus9lySWoGmvwYJ8Pa+DjRr555sQfuA
q8aC5AlCtWGbg1ZkZV8ZnJWv2TktxsSp/QaeMLQ+t+0IMLIVVdDuGyfngxJr9SgGd+KT//WJNjJh
Xpa2w7m19pXaie5H83UKX25PkMk2tON+VnZld8PUnZeiwmPq+IZL/2GZZmCr+ixqaxL3fD7c7ss0
EM3Y2dSDha5JwVqVNp218ayyqKOOAIEQpTzzgq3sbb6SBbr+OuWFOlZMUun4XYHFcRdoMX8t0xa+
bJ7pII/QT+6BrEvChO2WZF76Ywr2BRTGKL6MR4L4fljZfn/TAldctY4oK8Hp4GR+hsSHzM5L95yp
XTXmG3AtRyi0/uziTl3JJQrg+Lovvf0i7O859NJQAlBPW4hpgfqmPN2efYMp67JgvJpZQr2gP8Mg
ovyLP3wV3cqpbTBjHXkWEhU2nY2YMb9EHAe/+Hb7kw2bUweduZAZHNrLWV3VjwH5WlcPpPqgctwb
gBl1uhUzvl5vgK2iOQkUYLVEZcNwtsgmeSabYVM846VIbWgUHpLzvIV66OGuFCs605yGmuxinJal
OzfQHfOLg6XIFtTCq8Dm69Vr6EBzF2EiFdTqC0jedieP7JRIo1yAX/jH4L4pcBzU9c5NPjRi3sz0
1OVrmV3THtAcCQ+6LqWLJ848fMzFb5KtXO1N7WpOo0woKzN3LM/NCDGMWkw26hj7Ney6wSh01B4Z
53qsKngJGR69zt+KYhcCLHN7+xrOB53RBXxeZZDWiAM9HwK0tPKjIPMfWZtFfCLHcl4rsTJMkY7d
c5oWkk4Opl6qtzp8kmt4FdPkXPz4u2DczyXrZeciS+G89PkXezxfNtPtufmbaL7iGXWM3ggmrERN
1oz9wlEivLzYRXWSXRvlFn0I2mLvuergee2el8MHr2gBFO92OZR8ojqx9yz3o6wvNukgH2ekHgKW
bbnN/2Tiz+3vM5xVOsAPokEpdMpUeS7VtM9QSgRuwX0A1t2xT1aCH1MXmieoIDxeteQyvayIpGWB
pTOPJvLVm+bd7UGYNobmCqQvC1rk2BgjiRPx0JOV8sirG5s6f8/cdxujaG0Z5ii5iWmC6sjWfqzy
7I2P7DQJ/4EVd7HYUUdPAhbAqtc5UVAJcr5m1h9r+qbk79szc3Vro+nLifNuBFNoDwNor0VMyz8E
pQEuEBzBqtLv1ZVF65d5e9e6l4BdhttCxE4Iot2dD47LFNqVzV2U4Gj/0u+79qepRDkPXtDirhdR
rYYIelMXOaiArVwCTdNz+f1dB0Ugh6YtKWa+Ai8hR/Hz8GMO7mz8slvfNQ5lD7/qbSJimymIuKn9
WHmvigX720tr2Jy6CkELrcG8LCQ2Z/rWhgeVdrs0fEvE2WZrdUmm9dXsynHdbFmqYo6TNNxYTrdp
Vfuz7pqD7YEM6fYwTEugnaekY6Tug16Ab/Q3cveRVf5ZujWghqlx7VCdZWH1LXBYMS7BxyKT8biQ
gxvUh9vffvUNgf7DHsJp6xJZyzHurOKhHe0YiubfwzJ9Sbh8HCZ/Ly5p7yRbcaTXR/MPnQjlMmjc
dlGxW3kQkJuPBH8tJleaN41Gs+Y8s0grbF/EDbTXMmJFuX+ASFAIl5d5kDE5pe5KHG0aiGbXKM6Z
iMcSEdcLOSpi7UaHHBuI7NxeluuW8Q+pSJPZkJAbbBVX9RNB+V9ZvFYKGfHwRN2VaO26ZfxDJ5It
gbJ9NWApmL/vFhmVrfcj8f4DXdXTfYPQTs0yyIexASgubuD7SPk0Vx/Bbh7VEsW49zxKYftq5u0r
p85AfiXidBzCo/LBcpYu/bzllt8dJ86de1Jv6Ecz8daap9rn8wQFreazL5zPkGA9snENy2RaC83I
+dQBsQJWQeg3PtnkHCSg1nFOVfHl9kIYNquec3ObHErwlYVDzrFfvaH+wrj4WiVrVQRXYxf6D68I
yULutkE7x9RbHj3ixcpfo5e7HPL/hJ5oWjNozscMp1s9xkFx7NkYNfmwY/azO23HdgLYddrfN0Oa
OaMwtsHbbKdib6EPkqE2uQs5hO29lTcOwwLr2bWlFdXUBuMYgzhiq4LpKC0GdcjAO4WL+nx7DKa5
0g7rxOv//7BOqnN5gWlACQ3VR83ntP3T8t+3OzGttWbT4Fn0Q4WgJgap0kvidZ/FcFcGEmut2fKC
iv+REkQDk9V/7EKok/fj3gv4Ky3XWFwMblXPmJXW7FeeZ4+xL77n7hbiMBEPvvd8X/O1rJzJ1jRT
ThhjY0FwMIyu+uAuSCAF06kO72KkpraeL0tQUOzhajXGGAvo/tJ9UzYlclrLGuGiYafqKbOmwZNx
QpYxzpWz9ZY9RJVxofralSu+yLCB9LwX5NtHP0VBVlw4ZMu67FEV1YqTNjWtGTHUXOeZ1OUU2wvf
CsZ3HRTWb297g23pyS6/tB0LuaEpZp7cIXsdeekBEkYRdX+JkUWBtb3dj2kIl9/fBdxFWXNU/PIR
nIgSdwT1MSDydLtpw97X9QLKRdpuGKAGt+p77JiASXCNhge/qz/6dr8rm7VEkcEC9JyXnc/Z5A8p
dlCnTpC/i0biPM71GkLdNEXaUSzLQS5hnSNi9awDp9WDFwQrU3Q9VwPr+sd4gyVFSISYaMbmF2rj
pmyfqyhc0mzTT8UMOQFVbzuwS0Af9weI/59mssbCZthjeu6L1YEnSJlPsdXnu7nYWR2LWPsWhk+M
P2eriWfD/Om5r6UUQdv6GbZYMn7w0/kDNC73t7eYYeX1VJfqyOJLD1YC0Pee9VOEQtizy9buKqbm
NfumbWGLUExjXCfFtvNs6Daz7Vzf9SxKbT3DJS0RAFCHWEP06T4jZO9X6fa+idHMOmUpIxPzxhjh
8IfG/jbO5MlxVjyqaVq0I3lapmYUF99Uzdm5FNDjdrOPdXinS9JzWnzi4WwnmBalsr3k2etohSsX
BNOXa6bsNYPMkMQaY5f2bxLsMZUMvonMXjFnU/OaNVtNSjK/g0ExSQ4JdN9sR2zmZI0m3WBIetpq
6G1WKR/qRqJiMgon3p9dDOi+j9fTUbAkjnqD/hKq5HEm8KpgB3sIN+3u2pF6iqkpEx88VtUUc5X9
cPvgvPRJFGb22mu9IYzQ80xqTLsB+1Ci/fxgWd7OdfsDQS6/9e8MhfSUE/O9cZHQrowXQGDBVAQm
iywG1eTh9gyZllezWbpMuc+tGY9TbX7qfXdPwpVcmWFf6nklu5dWkCk8gky4eU9+duFeOlR0LQK9
nk+ltp5WskiCJFnHp9gHQHup/O8gknothgC8s+65HihYf9Nt4DRbv5BvtyfLEFzoZBAX9izXl4hb
aPN5bF7sjG8H69vSvKSrspGmWdOseahLeAobXXQEIilB+TBVP+eMr7yTG/arnl1qe9vhlHkiZkzu
Kq/8YMlwEzZ8X9TBf7fnyDAAPccUphNwtQUGMHC5CxlEmwAcVCW97ylETy3VU1WVrov3HN8hD1B7
ifpwODYp6ByHNcoPQ4Sik0P0gBkHQ4iTZqq/Euf7NMR9UEcyaaKwLTe1c1dFIAjcLjP4LgpeJMQN
Mxth2Dw77sZPen4IyX36dGhdM2yOpxBAl3DPFG0I6RVrnxf9p1BSSESsXfdNS60dyX0KsAxWWcVZ
1+4LZX8sy1+9sna3N5LJwHVWiLwJq3b8G2fly8ld2LFEArlBWnHbZwBSd8OndiCQ+y6RPmY/b3dq
MhDtrBbeHFQ0x722retzQem2ndShZ8GTX9/Fm4KF0Sy8K71Mpg5R8cLyCOcqCEM34JULi7VkgMGl
61wR5TLCLTp4LfQr8IImDHyAd95KdKYIe6BcUBtPbD5JgJvOWRBl/O4Pv7jddwaRQLZJBi4iGTtJ
NgMlexDF72+vq2lOLuv9runUb2jjc7xMzU11SrPlOMq7xNCprbNBoIYr5yU+PW46te/9ceNn1q4p
+xUzMJw5Ov8DeG84DVpMythbyI68Lu7RZsvBhVhxTVZmx9SHZsj1BCSDGrsROO58Q0Fm70OGZVLA
QoXOEwgEtrcXwdSN9vSVTdBCnRDPxGkGqmT/zWWPARDLQbv12evtLgwuydXsNxBQ5AZ9+BiHkx9n
vQVuTfbQMHW4r3nNdsXMSgvAKf/lstYiCOJgdreqyVeOZ8PX65QQbc3mgViN/zKhBAbFkbxCCOAV
T7Tr1x6+TJd/nRoib1LbCdlCXwLGN+7cbLr5k4s3Z8s/J+qrZHQ7J9+rlp2GsIioLZ5vz9x1AmNq
61wRc99YNBCqT7Gpnur5k0iDKCk+uou16dsHwJ1Z+lK3zxP9r8+HqHNJFOY/e/olULHtFVHjDPu0
/LzyMZeNfeXBXaeVSMRYjSKnF80+GlPgq0A8vRFxGVmHcsf31kqwYvA65LLO77xOVrZZKIcufGF8
BrAv+1CyNVsyNX35/V3TVt22oZW6QRpVPnmgrR2n/O327BjMVCeUUCMXfM7r5hvzfnZw8379uizH
2Tor1BXc7sK00TVPUE3gr0XBdvNtbH5WPALCKSq63e22TZ+vuYAePEDj4ub+iwXxADEcJzpuaNZE
IKn18rWqdtMANEfgyETNIBRyX7rlMJWo6VDP1VrtmKFtnSliLgqKAmaXxmNQ/Mm5/JUk3ZnXa0SX
puYvYe+7nVNRCywqfeXFGVXPywI8/SRepqzc3J5+U/OXZXnXvHBnO5C0hJZdP6fbMSuPiGzHnWDN
y+0OLkf2Fdv9W4T9rgMl06QNXIvGYdHHde1FyuafvO43hyjTfT1chva+B4BSFR7XvXjm6YZwCVTR
8p9IeSSd5s/tLkyzpJkvT9oilRSa3V77l8O5+sl5tQd64z4D+4vFfDeEySrmDobsxbLkddSE3R7U
2+CQcFemyPT9mgG3CJ/yQVh+7OQQKq7GsN00DeTBa5GvkQaYTqq/Na7vxoA36gUFhw7BS+W8Ie2T
5eQRz761TDz7i9g5zrNNfjTjuKfBhWp5Xpk6073jHzAZnTJrGifQuFX12fLyqKblZu7sfQaipjbI
QSftRxIYLTL9uGs36LiyVljIkyZYLQeY97HjhwEkD126FkIaLEbHli3LNGReTv049bnYDM30NQOg
YFNDiiNyCogI3DcKzfJH4Y3CmfskBj3aR+K2R2fOPlJ6Z+ylY8yscCpaNaD5YOKxrJwPaTG+hY14
vf31hgPV1oze82qwhGcqiMtiaSO+eAk4wO1sxV5MrWv23tU1ybpiDmLo6Ix7JcUb5316vP3pBmPU
AWaTym2bkdSPu8nbOUW7S8HS2Cd3vkD+Q/mQ2WEWBJTFeS2rhzQfn2dloRCAeysYHcODi65J5QV5
WIrFZ3Eqhu9Ne6HjFKqzrU3o+9bDbPek3nrET6poqZyVPk1zph3gVpu5pR14fjwnHAymr7jUnrJF
rSx3eO2Mcv9hebA6a+oUFuUX6omiuu02nsv3iWNtIFW/J+wUqAk6he09L63oTTvRGzhdh/ctLjz2
ELPkBDDjpsyd/R27C61rZo2gvR/8EK17Xfcwd98HQMU9ehfwD61ffNY7J++NA0PdS5jERSgfZpoB
OlqH28EZP9/++qu+D+1rZs0heFaJS/vl0MRLBcJ2pna0rjZNaa8k5K9uJXSh2bbqQO4PduAgboJg
kMDWiKEB4wwLZZwOOYTKbo/kqpWgG/d/Z8qq6kniSTuMQ4pH79ZzfruhA6Ehln9MguSNjeWbnbr2
9nZvpkGR/+1tbApR5ryxAMRsDtQKjmLmp8Ty7rnpYjBakN70WeXNTmrF/tAdZS92mRCnAnIAt7/e
tOqadZe06lBuVYZQNCe/+8I+Vg1I5YCxfhzkXQoswBRcbP/dzh3wiNF4KESNodV3ICKPhtD5lOLY
uz0EwwLoMlYqI26W95UFLJU4ta7YKs9/Wka5MkMX6/0nisbXa1ZdFtTLBMNuat1yv3jspQvLHw5U
WVnVfRTMpSue8OrBh340+7ZGu1OWNdh4jCwf3VF+sXl/5wxppj0hD7/UQevEqGzc1s6P3OKbNvt0
e/oN1hZoRu1Jy7MGMToxo/RhzuJyGeIlhUhJ0W4KlVzSAfdZmq5JFdp5AI1QacfSK/ehkLuW2psk
C1eaNxxFOt5MkX5qxNA5ceKOu96ujgI8Cjku3WoOUVIGVW3+By7yzuXW7Hr0ST1l3Laxa+24YMNr
Jtk9qWLsJM2mSTLnXQs8XUxlaj1msz3FAzTYtmxGvf/tRTfYnA47g/iJ4ql32VFNv8ntDx0kCOe1
qTE1ftlp7/yFFTQTtatmifuBbUmXRGmQPIpR7W5/u2HD6oizwXPDKq3w7bh+b/IFbDPsmw0WYo8X
W7/+1sw/b/djGoZm0OVYFKRruRsr22IH7jMxbD2IR+M6hMJZsTIaUy+X399NVjCD5LifyyUWQ7qr
rWyn6mHbqrVCOMP5wDTrtrvccUYHXqmmy5anI8q2+Gnwyk1irR2g16+Rbqgj0bJwcNXkwPAWFNOW
eOfO/K+il7u8D7aJrHcq+c9GgQ9Z+hXbM82ZdmRPyBaHTjmhuMFlh86xdmEArjtZ7e9beM20UZct
cuYnS5zxZFdI8iGc+a4Bpc3t5k1Lopv3yKwpQflZ7A7dFlQSOUixAD3ZlukayvqyuFeOPB15ZjUZ
lJMW4cSBmPuDTP0frr1ak2E4T3W8Wd2GTdAHjRMPBVxrPeNZ9lMPhsE5CTc4o1aW+HqRohvq2DMO
4TSwx/VOXJfDoQZHDQ2GhyT8lBcqcn0IivEpEtOfwYFuIh83IlGRkye73uuikoBsrPlVe+4ekJhd
79sbyR5Tmax82/X3Gnyb5hkSwtougc5XTIh1WGS5F2UdBSDNKHi2ycS4zQBoz6p2Qyd2Gme6geL5
SjhpcH46qM0BWXPh+LUTW6DypfJjbSFZj0dlKb+33d5DgfvtTWraQprfWOqFdX42k5gkNgrk+Y4v
xfZ204b9r3M3NCUw4b7vuHEmi3zbBLO3n9RYbG1Rs0g4qjne7sfgJXSgG8Teyj5F5j4eifVaJuPG
y9t9N4X3eQlf8xJ4KUVZx9gToNFyGjtY/sdeTXRTCLCD3zcCzVNwm2UdcI2IL0j2i2X5DmloJMqs
YmWRDSuhI96SfBwnOmGRVY/S+/wta3aSQiJyWuPTNiyBDnrLJkw5bvEuauDzfo9iabJDrOlHgMKt
VVaZxqCF95DkGrNlbF2QO03Wt9KDLsuWzr2LB78hqKHPl9jd79vLYbA9qq14Qwe/S5KCImjiO8cj
kWDqIc08oK/JeCDNvBGdu4ZtME3dZbzv4gKRu3NtLZ0b50lGN8k4ZXuQ4IqNsKpmd3s8BhvXAXeE
CrwLpTWN56wXHzxrCUlEHUrX1DZMS6P5kGmsoShkeW488azeZFCirbvyBeC1D2NfrdHomTpx/3ee
mEzKNhktzJPr4USQ7stSNFM0yHw3BN3r7ZkynHk6Ai+dcgE9mIXE1fCjKH7WIdCtz8Q9uv1KPZFp
tbWt5foLQclKSeNsamMv9IFHr9Jm0zvjfa7kH/mlMc3xQoQOGlKpTYAUNOP2tA35mr6TYTPpgDua
siLzbBxMMiH5BsVR4rRYoIu+vQCG+dGxdlKynNUE5VtgzdjzpH/mXO16Pq28kRrWV8falTmdm7z2
SRxYxdM0LztkbXe1XeQRw6MQclg/7huGZtSOFALPl5kbez05lNSF7GTwLSzXqvYNtqDj7GiZTmnV
FS7e3vmwDYrimVRlvfGG2d83vbOmw2Ba6svv71yTG1Ruyxrux5XtgNF3+qrytecs0zpr1qz8pbUH
hauv8rsvbYX0RCu+OGATvT3/pi/XLg452FanfGBuXI4lmEkpaTbKRXh4u/WrH8+IDvwonLlWzEnl
KZAIyKzlZ+vKDbHL59vNX/14NK9tHsk5pFpZWMb99MsC7WoUsmQtFXh156Dty5DeLamyBCRwB7uM
Xfmmwk0RdBein2n+cvvTTc1rOwZsA+ks1FDGxZC1kdUgTYDYLwrUcMDH7G93ctWI8W/63hm7vC0t
6Z9A1l2fOlZ2G9rUxYc6BZK/9CuI3oJudyUON41I20mlP6usrNwyZs1HlGckjRe5cwygyspeMi22
diB0S+kVvurlyUuRix2zeTlkTbpmZqav1wJLVUvsHc8qUI5uxW1lRxXqcOscd6b7ZIsY0bEdgT2C
4MyhZdzZauuk9s+59Xfgn17JBBnmRxcDyRzKMzd06Uub1cmepj1/TOR9RJv4eC2o7F3XXWRPxxNb
6o+oNjn7cEk+FU+3d6rp4y/L8s7aZt+HJF/DSoA6JELusnE+Lt5irdjB1TAVH6/Zcth3pC1DbE1E
XMc2kJ9Hv3papmyrfNQIEtZvFZvW8n8Go9N1QVDOTahXsPFkQej6jHcrZ89D9l3motmmHq7cSZus
pd1N06YZ+DgCawdegDLOe/bR7sstU83h9ooYXPffm/67FYFMduC4yzieeF4dZsuGTojaJPZdmnlY
Es2aS7+jXjjjy33FIpVZatNW8gjSyjU+RNPUaAbdqUIUfSXLWM5dosDHYGXJwWohv3h7fq47DEfP
YnHPbVQYzkXse2crPXS2F9Xus9OtVSJcn38n1L4/lMKx+2As4zEMd0Xfbgc/eaqHeXv78683T3TY
ydzmfHaBc3oB7mE4+K10omnOrHh2gjU5iqvZB0Z06EnoezQZ7LyAZOp/pftZsJfcPTriv8r909AP
nrwvCND5jZyUJMkSYicJtuwHK3gISHXfkabDTlQPKoAp4YgB/Dlqi9c+E1s7hO772+1FMLgKHXeS
ydmfB04KBL8PdvoTytM7D0+GECss2zXSUdNCX+zjnR07zqS8BXUBp6QMQDFc9A/zNAG33JCVCPK6
IRAdgVIMXt3NQVfGUF3nX2YOqSKrggxSNZJDuFRrglQGe9aRKGlO7KzO3SKG2X3BQ1O4yZDxXnF2
hgNCR6FYWcd7Zk9lbLnLMQnCHSr3JV2iPnkDGOjR519vL7hpEJpRe3JQJE+a8TSnCrcddXDcdsWg
ry+D84+4SN26VuKrMibM/pZztfXy8COn4yGd7/p4R4eaSKjcWIpSeDyuDjmtThQ0cffMCzDo/7tJ
Z1yfwoGgaZLIZ0ianUk63vX0zxwdZdKWlbM4COdPoQqR7+lPlShW3iiuL6ejA0zyzAuV8BHRsZaF
x7qSTrVFlUC5FkqY1vTS7zvbrRdIRAYQoT6lSXIsPPIG5MTXCvjAZEzWCEdNY9BCCBYspTO5oowD
J+zBbO6cCmQrd7fX1TQA7U4gkNZpx2ZGyItnhG3fhnhKTZZkO8vA2bq9TFZeKwyD0PEYqlg4n1yC
8LGxd3aSvzay/O/2EK77T0fHYgD+Rqt6DseT4+Z7suTPRbqg6r+9h2WLOToWY5jmtg4FrrBi5Jui
qV9EPm4Kf1g5wUwTc1mYdzvIyiyfNKJH5Ft/rptki1rB4+15uS43gy+/TNi7pkkx+7gUw+83GSpJ
AC6oEpAY2e72UlhSE77JZ293YZtvQW0/Un7fltLBGQ5BlsmxmDh1xSdn/pXTfOP6j+5q3GXYsjok
Y7AnZoF1aTx1fBno1zm3EnQxBcwH8xNAruF5VowMK7vLtD6agfgjHjaHheJlkFjbNB1Oi71WQ3k9
uHB0JiDPqWjJFxyYYJWIOlxznF929l9dQeFhxepMU6WdZqKneDbJEL7k2X+UXshQNqn3FSKq950K
OiRjWhgfVYv2hwqKFaTIH8k4rZz4honXSYAA7Q6cWjpFHHT9FmT5Hwu/WgGrGKZFR2NwTpQjwnQ8
Cb97nGi/ybL6aapdRBN34YaYo8teTNMQBnkQFHFCQDxgk67bWi3p9qiD8Pa37ds0QZp5y9Z2lipk
RSwa9dvuUnLkBVvbOabGL7+/8x1dBp0FYlX0pSAg3vzsrQkVmdrVDjMwBbRtUXdFzC/8zN280J0s
5NqF5jL0f0AEmHXNWMduYYGfjEU8ogowaH9xar2JZeUac/225OhSF05bjokLvas4RbkB9C5A0Eyy
aX6pIdO5rdXobdx6aZ6qtLfPwLSu1ZIZvITOB5SPSZ5K3wUAM0uh/Q4Bc5A9ub2/T1sUDzt3SXYz
R8dfeKiFsyrpw8+hXN+DzLzlztvKWjsUDCujIzDmdBl76UxF3FtJdSw4WFC9SmYPluBr6X/DROno
iwapxzmb0yKe5jPeBPd++ghGNTy5IUu/xkNt6uPiUd6ZRclCSAQqhMGsbNDPEo+ljItC/Zps/7EO
/LWYzzRdmm27LK2kl9gFiga6XRG6z3wmkG4JVt62Tc1r1t0GmawZxLZiCxVa5ZKj0LPd1KO3grk2
GLmOlvCCLFe2KwuAoZf5PBajcxydNUZPU+OajXPXVZIUOBfSNoiIP22TZVl5wDZNi/bkNaTJUvEA
7oM3yS4k5bNjNZ9RfM1XjktT+/pxHCLXyGZcbkRNX9Il2bHSe066NQJ2w8zo0Ig0qITPC0+cmjnb
taA9z0Jy38z8A4oowHxS9Jj0Adsy8hoQr1dOMQFA1P+56zTTyYDqySKiYQt2fNnJiBdyOJVjV66c
lYaZ16mAyIDH0rK9eDeenpeh3NdB+tBlaxWzF/O/cu7oqITBGlSSEpnHqTr75GCheDuE3lL6dHtu
TM1r5mp3yaJyVtCXEtz3tIrcxIr85D+/vAvQyRydDWgQQT3TAkGum3mfexY+jE59snxve/v7rz/e
AGXyv16ThI5bIVWHV7TMea0c/tgx/tWt2GdWFY+ETh8dvsa3ZZoqzYRn1OeHHfie4mI5Vu6ZQvph
qY50+HN7JKbmNQue5zRQowjz2BP0j5i7OMm8QzP1b24BQNvtPgx7VUclDDlz8IpTwgu1rvMa5KzL
N9LKmybqu9RZK+0xnGT/oBPITGVdtdhTdRuF7kYJQOdtPwprFJSsgcEMHknHKADBOfkNMMkxHvWn
KXsolurl9iQZFkKnAZprECVArKkAnfDnvjsKaLU67VMfrt1sTItw+f3dQe+FUGj0BmzZxCaQ5LW2
Y5BuvGINf2xqXrNo36+R22W4Hvy9OKnlu7BLESn3zpOMamF21YOGKclavAROr7YYNjI9hbRbMWfT
x2vmTPPJqpiHiwcZJNlUtP2YNWV3LvG8ufJ0YVpdzYq5Xcy88awcB2X3ebDEprfmOPNcsM16v25v
INP+1yy5tFrRzMrN42SBjkgf2Y6C9uMrHsTAnV+vzJShE53sB2ReTUHnIY9nVI2UblTQp4nMW0aj
1vl0exyGxdBJf9K09xYnd/K4X/y4kQjjsvwDZFlXnJHBdbuXkb23g2bykRXHNFXQxgRu1yK7gXSR
PT+R/oGtor+viyoxx73shHf99F7Iw8DrkTwYAusBZbLNKfTU1G2GcrDAJtk6BaRLy+YYpGLBEjmi
h9DKFJSvyib8rUZ6OgHb2ARQM59mKXYzbdrP902x5gsWuVDLF6qIpeTlhg7uuBdKJbFXA+FwuwvD
htd5hMD8PUDBN0P0g7T0Qhs8Z2WQrkp3QeuvrKSpC80lOJmVp1VV47WpAMA+962PC52mn4qG7W5K
ujXBTNOG0ZwDwsOytDoboQSKKhzZgbf2d5ouDx59tafP0HS7c8Y0F+H4jm3PKJ+JF9SeLG770KRP
KhwPYVusPPyaJkzzEHUA+YOZ4nmuAO5t/NU6rxDeGpK19PHF1V+JGXU6oYUXuevCPbz0wbAfLfsh
y9Yoxg1frrMIcSmS8v84u64euXFu+YsEKFGUXhU7TXQa+0WwvWvlRGX9+lua72WWbjYvGvuw2FmA
bJE8gTx1qtbKzk/QAgw78FFtXtt6bSfBsQi82l+YMSiBJJuDJKhbnnrtODt/FLBRmf3BXmTxS/QF
+98/uIM8hXiGUiIHanX90G+TayfKwdRrTwfh9W2TEzhOHj6mZ6xfnQwRfh1N325GNzaVkJjOncPv
2/7hC7Sh27akss1Xcw5mJ3VryPZJ+ZNFy8PZcgOF0rTd4wrtHwoo27Xqgc4vyvx239JwNkw6aC9S
Aza8VtuDicC4H08N/749vKgw8d4/82FtrFHLoYq9DcelmLwJesdxvLxWsf02QBp7VnMXfLOhhpBJ
Ulgck+HTRKvGGfRktm1DQMZ7IspTr6AVhaHvxrS9tZHNIDhTPIDMqEmftxny3bTJvTGhrqpqwMGP
4e2FEw2/+9wP6+ZMMaup2pivtVpqrmMPi1fN2fa5rQxyXzrBo8h0Y4IwUQO3iv5yiNBuVThAlMe2
pi+3P0EQHnh+oJ6BXnzuFxytNcGj6fNagAZKy7xUW7zCpO40y5BXosXa//5hsZK4Qpqxu5BioN4Y
p8GKQLFUi3f7QwTumweRNU3TVpThtdGZQduiNXrvZbN+VxsC1XiGoLRbqllJMTpkXlLDL1FMbhIf
nZa3f7zAEv6GjhVqTEa8Kat5+txP1dM2gsSHrJ1Lpu5w3xxcgJ7qVdFncCOe6vZzlh2c+qtSHpK7
ZLuwQJwtD0Y7tTph2xElG2+xXvVkDcfyJ8l1tzI1yTIJDisPwcLTcQsYHIoVK/iaQISmbIbqaqaz
RtNU6kFZtcPvsVUgxbCC+FT2jCfYHB6VNc+TpisWy0/6zp+VKxHRjBqt7c2TZpLX25sj+jIurWf9
OFFIHeOZZP2RkkuW/dNpl8z8U8zPkwxALZpj/74PBrjs3Zx6uaxHNGoHc3XYWOWv4Lta46cqeQTG
8/anCAyRh2jldewAgI9kB1JuIeSJQ5sYkqEFLkTlYrgCHdERj57IMfslstEg7pKcuWUD6rrbv120
1VwcH9DYnGQU3rCx5qA2oVBFGdiN9h6LXDKFaHn0/+7CZuj6kliN8dp2AACUq79tP2//eEE9jIdk
tU3ao/jb9kcTzV5W/afp1oeWFkBmfdfrF0fvffRaSCxRtFC8uQN/1Jn1CofVFwHkPb3GWR7XLWyK
+youf4nQWckCJQCIrELYQXfXdg7SHpwkUqD/9cX6S3Ruy2uK1zbsdJFpkcEenPQ7lGTdqndc1VmC
vn2qnbu6PKnKY7UInNaY76/RbfFkDpNrzf+WlWTTr5uEymO1KpA0GoNKzVfQVpwYTT/X6JBnZi07
rtedxl+ic4PaMdaDp+zYIjV0xnMdG6Gt6m5Gdv/7T8ZkyK3rdvGX9Nw8dZ3ukH2RjCFIkiEig6zx
6zq5ADaAM+stNzK1Xi3zVUd7mdfu/PMJMTV3rPvMMwgxvG1sxt4zda0Mu7hOXrZavUvCCpNzBm8u
jZY3lZ6fpno74sb/PCpo7WkhRJhopawLV3QMuOCu2blW5A7BBSSOmuS3bR8KS/Yyfd3WVR5XrSZl
adg9xQeYpuX2uMtCQnGaDh3E4CPQ2N1pJjwkTdHVsQPyPAdRieOZpe6BiC/shsW/7R4Fn8HD0qZ6
VNNNzc3X2flm/9vg9rQUx7l4uT26YAN4VFrHqnkiOn484L6oDKfbdB4VE23EpFIlyLTr13yVJwfa
tqIe5gqPsCsICTpF+VJkzTOdwPNoZyUY7Iw7F2r/xA95goVSXAlmBDwnpDP1+2LMQAGmD5GmZEO4
UasObi+ZaEN2T/BxninrxokB7V47X7QFjFDti95H3SCr7orG56ze0susLkqDHTVn84otYFMBqowf
A5XwFQtCCM8VNELLUh2rmR0zlQa69qDCo1jF4tVLGhkgvaQVtEYTXbIrotk4C9dLzQTNtcmO3TxE
Nhg9K+DeAIbzutx2u+13MRpHFTj4+/aGi+8o4Zv9ht6xY8neGLrUjW0vvn+1e1PyXLhv8t+vbX9p
1jlo7C4a8Gqi4JKEs2NGkyKj3RfsOw9UmzWtWgylx0q1zu921p9SRj0rbb2NrJLLpsDaecBaTGa7
a9cqO0F857Aa05NB3+p1/HTH4hOH5whga2Nregvdb9t5tpJQW1d3GIAxmnrJz7+6+JiA213FrJda
TczhvI12oI9pAPULyb5edVLE4Sss1ULBzdFj6Cr7ZlSTa66nhZzIOHq9c4+rxRR7qvLBb6CAkxSd
oQ3nSfnSZDSw8y9ZLSP8ECwNX19BBxddoa2MpaGHERzAsnGvnhj86P2wfvjRljYTreggSG+z7GCS
+sEulGDoTUlsuHrmMTznsx2t70wjxc9m6/KJ6CZzs66bQVb9UKfWXY/AmGRfsw/f0FqGMWQ1Hc6m
TkJSs6e1jVN3A8gKbayyLmLRQnFeu1mLpBsbHP6SBJPxpC7nTQbbEA3NZWKsAclHWtjDeTF/5+aT
w36p8Z3rz3nnqekNokzreN6c5DDYEPPR2+wtRrmlYsmfu9yCwVltPSdtsam0OVM1cWPrbZvCfIAQ
p+wbrlMSEYevgKx9XdhVrLFzkn5WISiiIaSsCuDpxrLz3m3KS1Y+aBtDXVwFIV4uAUVfvWJgWs6e
56VVk3mxm7NS9JE6PDnVXv3tAzM9VTgHYFO4vX6C7efLJLZmNa1pYf0G+2m13CX/RGWXVeHSceYd
N2aar+Y2nsEZHkdmAC2tY/7L0tzmqAXqIZb1aAon4gwdUP44S0a0yRpJ67GU+J391eqPIP/2kCkr
1gW+3bcaX+sKKM78um/lOMMfx7ZlnQ3D7xYwRTHTZ8kb9AiOt0cXuFy+536LJ80qCHZ6A6bSIeur
o6vB7aEFblHnLN7ZUCnvdFi8kYLXPYV25jK6pR2g2CdJlESHijN820lJPufoIddVEtLM7WITmyFZ
9/fH67+yJJgGZ/LxsG3r0qTjudeNiG69rxapqzbM75InMhC3Tz4pdH4ERdWzU2rBvGmugqwTfdSS
zxPYJl9AyWfI19e068/F+FPPDkn2mKQ/x+SfOPU3U5ZNCXaJ78NXVRXqXiMmARozyibTIyUOMNHO
y/z99jkQZCV8FSVNxpW2BevPTPu1tKk3YBkH/ZzoKGT2shcMwVH4q5TSxcWkzVl/JvX3xVk8gD4V
W+L7RWPvf/8Qesk8Ny0oXBEV295bFXIoFjxys1VigqL14Qy8Wtt+UbOYnW1w3GWva/a77P9USaRJ
ZeJEjouvoOSJtTjTnPTn/DgHml8EsW9frCczZJHjy65komXi7J22MV36Lu/PDj3UWmDUZ1sm33b1
/kUcvv3eLjVrrXJkWLR7U+PHtPpsNV9yWAXA7dXZXl5vn1TRF3AWb3eLpuuZgfx5yg4pXNVSQeKz
ZZI8RTA8X0FhBSDVrOn781aGrXPOKzdLw9u/XHCG+DJJWfdkmUuFnXUgL+dl8RS6uSvAjJsBmNJd
csLE4XvXC4KnlYTCksfC8fYy3Ow8xbJ6riAS8d3rZUOMWs+r/qxolzV/JDJeK9HScNZrJVNZTqXT
nefU9KpudNfmyzYhdRvcDS3m960/Z8Osz1HfmbXunOavNfqMrX4NEhIM5rc8HyV+QuCp+c71DhjP
mum9+traeOhSg8QpXWurIgOAittfITqgnAWjd2ep7QYWnKXoYGMVzk5X568JuBBuT/DucK7EVL5M
ojRJTJUNyUxSfCoAibLHJ621/cSso3TWz2nlt/ZFGdB00zpBa9uPqyMrwYqcoMpZ9wSNIo1Oezhl
bnusgjx0AvOz6S6BERQh9W9/4vU1tPnG9r4ckqof1+7swPp047uyQUUZQLzbo18/zDbf1L7MtDQb
teiB5Q6b5QIMoq3ZXgU3KEs3BVtk8wWTciOkb3YvZT1soR5oh8nV6zC7ONAba6PE12XshYINsfny
CaVmUxoUH9P8mfzp2EcJICjUJZHqswhysrLc4Dqekth847sT1wNrjbY/0ycjnGo3D5vZ7X5Hl9k3
gvXwAv4ktJHd3iHR/nOeAG0nxrq06IhOoezXfVrXR4Ym1ttji3afu54ngPPRAUiX82Ck7mSB7D1q
5m/zEAyd7IBddzI2XzCx6nS2ktXBzW9grzUFlp8Og2tm+qdYlSUKgsza5slo1DhFMIdYylnZgCO3
/0z1E+uXHaxavI2ggCBGMJa534/uRreXeMTD/jq4aGOWuCHRR3KeoO8AxXDSkn4bV/JvCcECJW1z
6C/mrtIn0e29EpwDvqAyleMEloiZfoudIZx0O7Q2zV/VVDL89Whp8wUVlJdJ6QC38M20J1crp3M8
ZBKo5/WKHbH5cgoxegMSLTWL2kJ1Ux0dwbHqsvpfc3yy2+8g4HGr+AG6hJIHUdFK7bv0Ib1WpxqN
sGrPItSG+iX3yi4DOlDyvvF+Wfo74th83/+S2RRoYoxOnqpH+ptlrhEaB8Vbn40ofaxGT3nYA8B6
yD3loMvyAcEJ49v+q7khuBcyLCGY+p/sMQdHS2nk52It2aearK2kDCI6BpxHsAa7G0kxYO2Ml9Q4
2JZk2UTj6v/dE4eBnj2ZJxYx9TGvz20iyWFEe83d2KuyQTW2LVmU6Q9z/6TvNCcSdhORV+FVF2iy
gL0cRa1o+q0yN/0MV/9kHIpI+bKOkRmWASgLJNb3LtJ65VTxvf7lttZms4wsUnRtDk21HoMlGxJP
VcBuPox0/KnW1AyMVmWP5UCnUNGq1sd/Wj64JabnfDPHwC6V3FeVuDuYhmIcYwAy/XzIVtAcJvSh
7e350mSsCOu4VT/jEaWL0LmnvqQzwORja4IjV9PtqDPK9KA4OLoVmZmnK1K0jCgV4Is5eN8Hm8sM
28mPkz8coYS7ePZx8qDV7LEf8+DGwW1nKThufEln1ipc8VpsXUE+mf0xlUUagRnyxAOllem6s2Kb
bOVTDEbptQuWPiB36SkTm+6n/IPnStCeEWvdfuKIHYDu8RTnTbjNxeH2qoh+/b5aH4Yf1abfYhO/
Pt+gfTI/Jz0u6x2QPndxDeH3c95DSwvDypuZReP0RWsP9SB7mBNlXDz3wAxKGL2csDL5UflE3kxP
c8uwivRjdzGC6nPi4f9IbPH624DNMxFAV3bSrRIfUWzWZUxZpC3JE82toCHVodWo56jOgZXrr9ub
IgooPAVBV9TO2O9GYUZrkHrNjzScYJkPjUeD0TfD+oU9pIU7nqtv9Dm9p4mc2DwhQceM0qn3owBq
wsSneja66mxLE+TrL402T0iQNGNSVhvWsLzQp+RQhlnn5gD44YM0D1JFXh3pbuEnfneWmaboiPAM
BYAcZWWuYs4pjCPL2w6bv4sbV97yooZ1UP8rPyKimwav9zC1+YxqK47jetLCNmwi64KmKH/w0iD2
pPcZgRfjpR2QZlQ0W/FFZmSeNr8KmqjwhmAKzFB3Wy/xR8k9QBBFLc4xqKsNhMjuLnVyVtsQzTjd
KkkohEvF+YRy0KfNMjE2+VQfMxwF67k+p1+boxWuB02GRxfuPpdgmAPA5wwa25H9MAfr19LP/QI8
1+5wGgKEF9w0u1/aP7dNVuAheKEH9Fh3ar6fbjNKDn1URIjYYRX2EjctSjws7joxQyiTxLTB+D+S
1/9dMFM3e0jg7MbJNTzVbaNCBh8QfAzPa6CBRdpIIOgW6Xp9yICftKfJb43U6wuoR2cFLpuFM/iJ
Y/17e/UEp5pnOyisVWlJiS45xXlSjIhN/n3j0v9Gt76HgmncOyzqJgJinel5aGeZhqnoCsNTHBhN
bXdpqyB/hTKgb+ZgkbbtzHCVNd1lG7Pcix09/14xJDFDkShBmSbOz9sfJrBOnv/AQO/OlFlpH7E5
m6EGT9UjyZtf8dSS4L4ZOPvX2k6HmI4N+2/Oo/E8D15SSw6zIOfgyQ+WslOBQ90XbqyDvFV+xYmu
ej3T3Im1gyRkC8INT4EARRG1b3scqVT/U2qPWnbRLdTQUpeWgBvLUB/vtZ8rSTrhLhtLM04FYwuW
6aV8U0+qh3dZTzvEx3F2k8scDl9x7/slC9Gibee8gJF0BdgyMVtr/oYKLI0vTSK5kQtMkCdBaIpx
KwwFDmwpL4b1ArXF+wIJz3sAmd85Vmr85jyxXWU4mabj58vn26dU5ON5wgOn66fUsFoWqS+TD12d
YEE4GQ7ZRfOYy5BT5IFMcU8UtngKhDa1rARwbNSzPs0BRYSvz6OPi71X+IqfS14qBOeWl2fQ0Niv
7LrRkWH9Y1UUjKI1aATZlylNAmUtQl1N7gzDJmfiRdanYNrFVBAhOAIbn39SPBYsf/BBo6v4d75W
89QIZV0AuKRh2Wy6PJG5u1SEBYVeShbsenMjsU0uzNebphBSYPzZsxB86xAv/8fuiHQokobffawr
Zs4j9upqY9k0Y466caHgg3dk53GLer98ReYaya6oAvPmYXux0uXE3jCLPqG2afUP9qgA9RFLXi/2
qHflI3joHtH0RVVKDD9tHXr/nvvqV5F/adY/Wizx7O+4i2tT7Kf6w3Uynut6mLJ9nd6cT+2RHNLQ
8epv4L0KqNe/qc9rGLsGADPpw/pKjkVoS8KVwH3xsL4kY90aW8AXaZqTQDM07h7xF0PyXYKN4cF9
KrHQlAtFu0il5614A2160n277cFEm7JP+WHFJr0dLH1BJKdNHtR4HlZLdGiaVnPITDNg5SyTNXnH
QlzbG87cweNMDRDx4gJmeJBlCdLQNIAidI3HyVtDPdQP0F9SXeucSJ2ZaN24RH+sR3QRlfu6Kdnv
rtD9qrM+0XKTxCxBImFwlp878ZjNyLYiSmJouHqgI+xo7XdQqRpSH0lSzmp3iKF6LHsAFH0QF+67
DcLHipL0UTO+Ds2hzb8NzX0pHY/+W7U1ZVMFHcNJfbSri8UeoEhy+4wJfvVfuL/YUYxYxzpN1fcu
Oyj5J1v2SinYAh7bB7nTBOxWrDnMSwB51b41Xcd0J+ef+375bjUfrEOtcK1OMjQLlbp6StXC19G/
tdgy3jxBsOXVciyjL+LOANt/sQLzpjs/ErX3tKUOCdP+jE4ZLqSUOF/RDY6nP4g3PLFuxjbgLaI9
Wh6Ygo59mD2Yru2aoXpwnrNft9dMlKfonKGvlaaD2BgzaU9zQMIuYofkiDKkB47Je02bB/W1U1mV
XaEO0QYGXfOw5d8SGY+ywJfzoL7WGEe9VtEFYSkXdT402vPthRGdVc54+zhL4cPxkwtrgkp2820E
NTOL9aM5z+7tKUSWxiXo87oAgZzZ8A9bfZjsH22lHQjqzbdHF7lwHq3H1L6nM8XKsN/lZQzUoDkZ
v2poFnX+5sVuEzrHyq+98exIckTBVvDIvSUu+o4N2hCZjXlokb/ZthHc/hjR0JxpsypJNT3F0Mlq
/h7tKvdoX0pKS4Jt4JF6FlhejNxe8bMXz9CYZ64XDX2Zt3+4IGK/X0U++CRgI1g5jkN7sICSHrRf
rc78bXlaqgMosf3bc4g+YF+0D3MMyQTN+QpHtap6N2WLW7Ovm3WfHfBIvTQ1dxWYfohGQM9Ma/Lm
fBvdPLcuyyorf4uc0PvfP3yB0Q9t2244qulxwcWs9DeUyYxIC/4/+YUo9+dBe2W1DJVOcYg6M9xC
Guaf8m8pxHnCHZTdy+5koiIVT36gpLmlLWTCdqRe9bV4bZ/ST8YjCALR6Kn65mFGZfeujefxe7kJ
bE9ToBkPeNyx/UKVi61IsgDRYvEAPnUc+sYssCX7C7UTLofhRE7o9A3hMSS2ITi3PHqv1ZhdDxYM
L0setvVCh10wRNYDK3iW5NF7W1JCbgvN+yj4GGEdTocxVKJBfsnbs9IrCTJPbIDG/SSfUqzPELKL
iZf1ypu8EZ4VpaT7IydPcpC0S6akFqYpts9s/s261274c/v0CLeYS7hz015xx8MSbb9Bbx/0kf2Z
RPQ04JJ6p2tS9f+6pjKfJwh3YQoLWMdkWE+pMrv6skmuWsJP4KJ0hdLXonewtdXDJ3ipl5zac3Pc
4RNSmJ4gE+BhesNokaqvsAWG5hJ0OD1tITsacFHWP21Qfq3K/ULk5y+yi72goEd5xJ6eb2ytoeyJ
RNO1oypQRkBEaFhij/LQ9tsAzThVADJNK8Tz0lGm8iZIOimP5dugkgKcJdzJ7M1/6ue9+KV4nd81
7uyrfhHOB9lU18M55SF9ip2YW5rjWCgj2sW0C6kkibNo4H0PPwSSYQLXrzUZQ9Q0q2uS5wxu97a1
iEbendiHkWk+JTSbdmMhv2M8cffRfeNywRs9k44zxghKqXNk9SHfJCtx3blSnuWA1kVibDYZIl19
sOeXURncJf1932/mrFpVhyWfVhwUah0KPNCW326Pe93SKA/DU7Ixgeg5EhkTDa79aONqeNmWH0n6
/fb47/eNv502ONT/u4l6aq9pilZXFN4G3V+OQ+12plud4mfbr47KCf0HcH7Ey/FOW71XmlnhQqtA
Eq/fr4pX5ucxeAtZGLHRcxhVtsf8EZ0PtT8H8R8zSILsYXyLwzXEg9c59qqz6taudaEEOUMezGfZ
bxCcYx6nV2XFUE6mhfM2k2OeauGSyJJ0wY2D8ji9ZU63lA24S64v4Ap7T+QM1FETN4mciKGMqgX7
K3ssWU7BEecpEPpKqftOo0OktplfgEvRnD00YNw+K4LQQnmcnl5T1OYIRodmnZcdcr+KaEAjI8hC
WYVG5HF5VF5iVsukm87ucY3f1aMZ5E8gu/i0efMlPwDeEMo4JwUZNuVledCfmWyZmYyRGtnRHrzW
ZwuPCcQrwtKTMYmLNoTzC+281ATUqGOktfMvoG2Oq70dplV2lxJk1pSX5FF1xVbtGOOzN4DVTprb
efQxueyYEPvQRjITETxMUx64h76eeZ0rLFYXKECfmCec4pAdqqgOt4PzmHlTAES4l/9wkBGzh/hR
NrPAOHkUHzPmJdPiFDypimfaT8X6evswCxwrj5ube5LNSZOP0QhL6XLd1w3LJcRPZWxiovPFA+aG
mKZlu2KG/Kj+gSnCVgrA28Ldl87yXGw/SVccKI+fq6t1ytIeDlTtfikjtO0vI6Ouxl4a9Jw0Q+dC
5Cgbzlb/PRtfbq+d4FDzmLqC0nVKOxyG0gEQ/MFGxVCT+BjRdnOxX3E2yB5QnGdD+xOXP8e7+MsJ
5WF049Rr1LTwk43kFRIcifZ1bGUZt+g3cza+6CY0DgyE0PqyBr1bh3uSmCEF3otoDJgiabV8z+Gv
7TWX2zMwyEMSELkcdOe/JUD6qMY/TXtakocpPej60foi2Yb3t85rM3FpQa5PZjFOOFWAYvqDP381
I9XT/NJvvOyBBfZxcLNjHhZedrEBn2menKP+rfp1+3wJoCGQRP1vUlKkatm0E7KeHPCm6jQcNuQh
6iEJZfdsQd2b8mi6rrPBMdEgx8yPKHn6xQ/Fc3oXxMyeFRZPsVe+FaH09rIv2pXF5GF0jDZTsjBM
Bkj+0Tiw8xxuQX0qPVkNV2CQPHYO9YlWoQrOBeprqnUhSlCMkscuUUDmEXMZJRDjAxEcAvIY5M+G
vxxIAJorVO4TYPPkTzcCM+IRc+Zs2qXeYSK1f62U1yY+3j5NosXh7vRlitYCwDVROKi/qxu0A3+n
iwTyKRqas3wgoqmOzgjcg+MHBSw0VvUjlwlGiMbmbL1uiqVcRozdWOd6Z3/qHoAodG+viSg48Xg4
ZhuKnu8P0+kxe6SI4YpnPKCjE8mP48uSn+sPTpTHwTEFokrVhk+oLzuuwD4a0f7gJAOUvGM6rtgV
D3tTC3VrdNAuRCqYT72hRLAbUysJ1rSN/YystccINcD2EJcRonEOTlKj8poqX/yaNiA7tpzcdVCD
8/JZeUm01QmmtjtvCYg/ydyj/6xPTLdR+9yt1nXymjEvPGPtcr8BDYOX1eBWV7N0BP0z+mHGVoek
cznEPp78WWgUJP+pT6R0FSBS/LIy3zZmmu6Wq1bU92REMbdJjs022H6Ba54/zmQFgbGSuKWeqN6k
N5I7pGizeamitnWqVhuwD2aUPrfAeBfe4mXPO+B1dmVXj/eaxrXd4B4aliHPmmWBnb29WRE7pp+z
A1LDYDvVLnJDaJvhFTCT9nAKP2q3mw+vD21pIqSP2HzmL3jnqnGrSn3yoIZNmIWGxHeI8mvC5SNm
qi6Gk8UooB5/dG7vat8qD21uuPOkpz+ygyzysTyiD9o80P+b3y89k5+di9c5wtXKW1a3eAYH7YEe
Zbee93LptV3iXFbddNAALBHYnYOJe48ejN7g2ye0WwXq04hHrW9FlJ2yKP8Zu9ixL46/RhCTkfkd
QSjk8X5DoynqVir7G7rqmR6gB48zig36YZRkY4K8nnCJS7XRRUsqbJhlhWZ76eJDV17YKHvzEh0I
HudnOKoeFw2Svf3Y7YA5mriDa7nZ847BHw+LpAQnnGivuX8430Qph0VvsFHraQtJCEykv72O4ebt
jBAQPf4uiQT7eFcOBI8A3JS5jOMU86Cp6X/egTxuj/HR8ivgXNzYrQPnmHv2w969JEkvBYGBRwIq
3TCMeQNXgaalI0jiDhSFrf8H3GwP7de+ifMNeWnh2rj7hjzDo0v7DPyUV54td25cDX3kia9J/IMg
SPMQwK1s1LzVYbipcjLAm7LFX407TzKP+yPtWGW5io/IOus1S6nX5iyqFiXonLto1QnloX/ZWBY1
a2EsihKWdoVKKXp9kxfN1oPbp0u0PlwSo+tQ6Ybu6F6rSfy0elsy3S1l2ZfoPYrH+63g4c9zFQ+6
xJ0DHTXS5BQf3htTItmzvMCd8Jg/p65Tx2qwCSleovKwHp4365zLhElEjp+n6iN6qhsVegGQXGuh
4pbwKJ2XBE6weJo3Pqt3PxPwAD+1ncxsrvAhw9scDEcNCR9y4a//A7XIcgCBL+FxfpnZT3jAw2PN
pCzkzAzWH9ct+6NMKTQYNbAKg36b+utm1hL7Ex0BntdPn/MqNia8F5SXOCIH+7hF+30UqAhf9lGC
M8yz+i1jgw5FDSFrJKFOntXh5Ewvt81D9DxscHeTghngkWN4liCu/TJd2KescEEvd9m9/Pw2++hW
dWfQPLl3PnvxkL+t3lBL29/xaP5lGB9X+2ecRKSVUROI7tXvzbgfolZrVVaDf/Z7hXOgT/ZpfEjD
9Tn9s3kKkqbCLyNZEBHuPRfqHYMyy2E40n2w3+GXg/lP8U4XUUdI7m/vkGDzeehf1ViZYegTDLQ6
dbXi9sj2N1vGxCq48vLov22bVabrtI8saBf3RvJQqqqkiCborKA8m99Y56TXnLhFf2XyVKjBSpdz
6oy/svhEbdPXwO6XpRDMAffQhMLK+pa3L3XegZcRz2OTI7l7CPwnjxDs09w2aYIIY/TUN8jX1Rwj
fTwpMsId0f7sf/9w3uyibUv8M4IWTfsxlZ1nJvXLasto/EXDc+n/ZsZOy5YFNQIbVJWU5olHtgT6
JmOvSko2V8+A8RfX7NBVnanao3Gy0kTZIkcF/M0FjXU/+7ePML2WDBl/Mc42G43B3WPqp2msvqym
EtRO+bhqLHUhnOoOrPl8ex7Bh/CxLAPqpqCVapzUpEiPRs/si1qmss5N0ej7133Y6GrU1HVIiHrq
7f5x7mMjyNPsLiIQLBF3dc3smbRxj8HLso4Uy3AnvX+pukRyJ7l6ijA8f0iNkplkM9WTkk5QgDCi
eNEjs5CJ4V61MQy/L9mHpenIaBsZ6lunZXM+d+lnYqXEHUB1aRebDP0uOkRcoDKVOWsN1pmnOdUs
t8vW7wXNfrJ1eugL0rgqPMrtUyRaK+5+mmbLzKyiNU+s7P2WNChfsoOz0fD28KLv4BLSPMua3HIw
PEE79eimi0ZOrOj1h8asgNuHR/bBM/Pn9mRXrznYGC5AzdRSjNauYdpzFwxEwQNQesmb5TGfoMzH
NN3rre6VWtPz7fkEa8cHKwiN92gXS7RT3sSRPpdHwoygzmQmeDW7M/7ioU1XCraUpNVOZnxpye9V
B08bxLXH7rOjPpFFgtIQnGY+bnXJNmNkokP2kT6Wa+92hhI6hR2CcEPickVT7H//YDAmBYMS7XPj
NLT5Q6msrpbQRzqjpaOXEeYI3BWPVh+NlRaFnlonKzE+K5p1UTrJoRJtMmftzW7qEy3hZsGZAL0G
ED8V57WRpSSiteEMXV17fW5XimhR2g9dDL2BEuFaWT210yU5lWgKzsQtmuPKqc76KWaWT63Nny3n
h2K1JyfuJa8nokXizVxX0R7fEvNkrdvc+FllJumDk9Sp7VnWOBBJA41oGs7AnS7rVUgV6SdjqA5z
aR3UhHhWlt8XN3i4eqb34EkrB+PUZU5+yCGS68dJkZ0BY6/unGK39Q+mAO6uFAnapsNFNQEq/OHQ
kLOuyFyGYIHe7z0fhreTRG0hG62dOqP2s3w8JdYhJq0kVggOEg9TZ1PGVEvJyKlJOwWac1vwf5xd
yXKkuhL9IiIAMW4paqBsd9tu97ghum/3FRKDGAQCvv6duis/damIqJUjvBAlKTOVUp48x5+n4csq
1/yZNTT8dTusmj5zmdy7SUAJgHvxZZcjN0poiJvlzE+UvAbTFmu16QuaT/MqrlGLdN1z2yEHqePE
rerEt0Tmohnv9iQMwfu/Z8Z3k6iHEJI9EcJqPfVojqzzB2q5x7BxElRM3sKltZJ23WJFNs1H8/DB
ZctaQY8c4hV+8ZoXgByK1QpxvgJzB3j2VveUaVKam488t/NIUR+SicupmVCS6ejrUAR9Mg9lIoLi
Be3en24voMmUNV+nqvM5wgg552F0VLJP8yl/s8rlcHt4w4GhA9d78CvxGYZ2LioreJurqUzYtMgv
t0c3pD06dF3AcoU14cRzV5yqILjF68wQqNMcOoD5LS7Yqnt76wgxrJQOYq/xplEWkeWeRys6UsZS
yNK9jtHWo6Vp+IvRvbPkGOpwVT4JnN6qy2K32vtW/Dtwt9q6TcNf/v9ueH+pqOuuln+u7GC/DHhO
HMg+FOP+9k6YhtdcvcFlT+UKtzGS05Pyi99l1L/W1LnPSnUCWiuWaBdXWBzHXQ/tVKfdYJ8JXO/2
rzc43F/gdWABnEIio3XC4BAT+YGvFIiQrtzV0bwvRZENMy4ftz9miCI6EW24VKwXXQ2j7drHUrGs
Hor96KpTmZO3+z6hOXVR+Kqtl8g9z3b3j62qVzWDRnEmX5GkfLv9ieuu9xfZLC2KOiJ2A7YhkTdz
UhS5+OPS9jdYfNWuJZadTn1dbOzPdev6i3uWWE4/tRBUOwfR+hiASHml8tQVP25P5WKjf5VVyF+0
sw2Zg9kXMKiit9JhBcpk/ff2yNcfwjG05tTuaIVR1DbOWXFn3+Xh93BuMiuCdFdU7D23OvBCPkEJ
AdT3D8tIT24wPtdg56aN3LgUXL+s/UVAq6piihfRO+cSLKesXmHVz3X3cw2bZBawcd4kYbBl2tcR
TpjvZYnfRRnqSn9lChtF5fBhqa1dmUMOaD1JAaWnZkk66NtS/8QcsuFMJjPU8nrClnYVwAafISYB
leenEc0SMy2hUvCdin7jI9fDw1/MtHNL6tGvcEOkfr5j3pT4eQnFhz85BEg5GfZtcFfi/Rc7La7u
MsLbuX2Wnf2lq8OkoSA+jYONeZjcSAsLEAUdkBmhZTpiZbFnNASOT1kSisOrc7ht8deDW6Tj3rH/
XOaFY5+biaTFZO37snpuGMjI+nbDog27oePau3DieZP3Lhq/PYDoq0UcI084+yaop0PXOHXiUjaf
hE/Z1rXXYGU63L0uy8ZuGxjA0km0KnyWMwqwEz6uXnus3+2lM31EixVT1JFlWmDKzQDEB/s82N/C
gT3k4XmV9oYFmNbuYhnv/DOMF6t3HPgn+s7TkNe7hn0HC2OSI+doWlD3NxuTMZiajnfvw5VwEV0e
pPw2gBwAUGSgQyJJQZWzMRfTJzTXD2LU5BTF/SXmzVFVPGEBaMLHLUEqw6mgy/xFU1OFa6e8c+5P
9hdJ/P7sMH+L99A0upbix3G9Iu/GCd3CaHvCCkStaosC2BDzdVR7WDt5yDobmWpQsB3OfQDIWi7Q
jidzNIXjuGGqAStDPc8gkBVbVUuDcemY9jy2q2puqXcWTRm/9qUNLfMyQs1PVDhTp3V+sMuwzMaw
2MpzDKuoo93dsJ1IXcdwGcjCKV5+yPnWUWawLh3m3rs8cuIZCW2PxMBpwWSBDofYnjbi5HWcF4l0
fLs7OMOwBLhNeHHU7uTkxLu19MmbK5omtYY23NV9FT2XoROkVkvjHVEOaBoK+oOh8LHRx3+91ohf
ocWDehw7N49xPcOp0+8E1nMHJskwBaNYuEPPTflxnOYXUBv7O9edJygMg74e0Fn71+2YZzguQi1f
6Dorn4Yclhp4fMejPz5bv4D2Jq3W+8o3fxHNDq6A9ALEVc6KOYe6aSHe3m+c1ibrc/8/mNpAk5fh
GPvn0PHGxFMlAOQKMsy3l8Y0uhYhwBQR5xSMi2dpD/bRtXi0D6LmrofESGeSDYZhsJwC4QdMQtCa
KUcU4/s6iee8Sm//fMPO6lh3BnRPV1BcqSDqBHovUGCT6SdvQVVb3/e28Bd1rIoBh/IJJjEqnAKT
N7gpmde7Wu5JpKPb27hx4oiX5Eyn4gPpy+/VRQ4v5vvb62OILzq2vexHPIxUuAUGDsla1ia+O2ar
qo63hzckEzq8fVLQTQiUF756TeoFb80Edi968O1TE955KdOB7UPdzyuo4gg8q/wiuPNZFO3JH7cq
/SYD0o53C0ywuYfFOVcLdA/Liu0aaxW7Mcr3globAdDgZIHmwtEaz30MFb/zWrYnq4hp4tvtxrXS
tMOaA+dVbJXrLFErgc7I6tXHQDavQVnfA9KHfWrJvFxI5fs9XtFLLk8CPO9FYX+KlvB024AMK6OD
3P0OvDhot7+EHxRhun6y03py143oYFgbHeJO3XACELAPzkAzvjrrkgzW+MKG+b7UUEeGM0ei32qN
yXkUBDc09ywqwDQCtuFcBtPUKV6ZVQJzKPv89XIsR9+tAdmbe4SC5sbqmMa/rNq7LH2wi2olEyzH
7rpTLJx0sqNnVf70XWtjd03rf9n1d19ocRFwnNYi50k1r3xwdtKaX4dqK3kyGY/muw0hQBtwhuyf
+0DilLQWUxrkFUgVblun6fdrfpuvbpDPY44SicqhRmSjftEdrHnr8DL9fs11F+gQObIF9GDAmVKJ
7iOYaDeSBtMv19w2ZwOt48j1znMcnOG2KWUqZejMuGthdBx3Fwf1OgK7cO6G+bM7zGVSQN8PzR58
q+JimIBO3Fqu4P+1VgcTWNCUS9DuvaLLdBNUYrhE6LjtMY6sVrYMUbNip8HiO4niZjkuey/3jmEb
HQhzXu9bq4v7vXOCZoosHrZNcPalDW2WiOLRunsWVbR1QzX4sU7a2nhdNRU9hx/XE09IMaTOOp1p
FJ+b2N7wZMNdT4dqT6uIAN3KvTPYBkSSr7zd1y2U+Gy/nRJmkTKd1tJJ1CT6N15D9Oj22pmmpnl4
FLaxNc22d2ZSPq7Q0qxV9DqjAZw50eH2J0yGpvn4sFhWoBp4iRzc4xg9W0OQocyzMQHT6JqLSx9a
4jnjgMn0xCu+uTFh7T4fiXAeIxqzrZKh4TM67MPp3A5yLZV/dsoos4vgMFX5bxBu7m+vkSHN03GI
aiaQMHKr6Nz1bfk1nhj/7i+e/X2pQdGW5M5UkQR85NHX258zzEZHpnfS8qdwwpZEUXkqUB7xJ7Hn
1e+7RtdB6c6QF6GYYyRjU7GvOXqtyHJ0Sm8DgWP48TqQr6mLqlmnDpFlzQ88qJNhcdB7fxeklkQ6
Er0qKjCvoMh5pmATH9jJb2Xihhu/3eBuOpJv4UR6CsyvZ7GKJ68uD/XYP5Lq2LhbR7Yh7upgvq6s
KYtGICZab/nmcTTZj27/0HvR+jEcei+RoYvnHG7XP29vtqlUoMP7qrYDAXTTR2ePOodoPU+W+taU
HQD1LA08lvTdT2eZ38al2oiUhkNdB6UPQR7EIkekrG3xi/XkwfbJfaeuDj/3vEW4AyrPZzAAToeY
Spb4I/HSaM23BPhM1qvFK0SnoAxGWC9T0NCV9g51j33QOBvh0LQ4WloS+U3bEj5fUpJ+BnFLQ/r1
NDeWd1/ao2P42NjVtG0BaUBhEn1rTuZ2xR6q1vdtgI44Bz/bwARWHC+eoHYMwt04uAcalBth1uB+
OuzNiWRQ5ktAzrEcusRl5QHd17971wNwab3vuNPpWYvQArdjnJMzpCl23HEf0NiSevOQ3fY3wwbr
xKxd283eNFfeeVqCIWV0kLsK0s/35eM6N6sfLbnFnRUJfxV/KPCW2U38A1db9ReD8bua8Q9e3XUL
ASIqtAAgyX3ATAvbinbRcldHF96MNPvPRzzF0OBy9pQTypSx+unkat9YW/UQw/LrmLcpl2XHLZyc
kG/arU1zhhFt7KwhcutkrC1vaDDQAW+41vBvbztvXid2nJWf4A9f2DQ0STO1G++Gpmlc8pB3KXNZ
R+O8AO1/LvJg79PqVGzCcE0Hgg57w6V3XiNZgmlH/gQpeLKwc0fRRI4O9YFc+ut+xu2jp+TGkWqw
qf9afd5NhY2X7vEAF7GO899ymt76mbKkmOoNfza9rf+HCXj3AeV0juOFIj5bdQ5i8MfSH3AHLhIr
7pIepXcLwp/ADXJUrEt3S37GNCstLwfcH5ArmgdAshCgDKDUGjjIR8K+u9MCtKwcKJnKKdbZPVd0
+WShu/IR2Olgo4HWEGf/W8p3S+YGZRcVFYGa3YAM3Jqt4kH2o4Tbz7+R6dobczB9RnN2a3LGumqR
qq0KjIuNp75yWj1HCy60wqMb+2/4iI58C+w1DCMJrG5cjudlVCkarM98/CfO7ywY6+g33/UAYGaY
xkyADjwTchznb1WVudM/d50ZOuLNjUO0PkJQ77zU7MRssh9s8e320IaLi07aOjQ9ZfEqgjPx1UPO
Sp4uNP5WTjhe8z56qindSGwMDqGzt0ZWEzUtQWYggjHjg/dhKauUEXZP4hHaehmPi952Ic/hvYZg
i1KPIdvlcsOArv5yDH35/ztnmNoKdQ1eea/lenK6Y4WmcrEx9FXbxNCX8P5uaG/MAWWMOTvHjf3g
EndHBS0SyZ/6aIskxfQJLRDl+eI60eyycz3wY1RJkUKKgaTSs/pd7SK/v21Hps9o4QhUGc3YUcrO
M39dR+fA6kNUBTtlb1xTrh54WCkt81hwZLOiKtlZNpwmbt/bGat89Xz711/vZsTwWiTyuROWnej7
rIQOOXst0CaNRngIbuzmFlqnzk6k6qSWTaotg03pVbl26LizUD5kfgH1TbwX9VXJq0R6LZo5IEGN
iuaWEKdh5XQqKrtfYGAcNgb+0CMjZZbTLQm/q29eoa2X5oq4nNqgxwPBhUdrOLKjD5Fd+7QlGnMd
tYfxL8b2zj3sYBSiLcYCVfHdheGnSOkTh0jz52kPZvTTRS2h3Ho2uBoI8S3Ny1FYWbElsIABKPzO
Oa0+3dNSJEW1r0FRv2FnF3P9C+KIr2gO35W9cms1d1mAjqNlrhO7ew0afy+aeUfjclc6/d7NrV3B
SbbeJ6+Nr2oxwB76dcLbgcpU1x5soOTstUtR1dvfnpXB9/XiXSh7x4t7LJ2zfCjV9zz+4yzfBX+5
PbppYzTPH0jtUjUUc2ZPP7v4y+TnqU+f3OqJDvPGBEzeqHl/FQ3QpO6Eyng7HL2hO1Jh7xXZ2nXD
8HoJzyvquKVhq7K4d/dhDnp03oMFdyvBMTi4XsNru7yVlmjpeQDkbo6iI+AiG7m5aWjtmpGrMC/q
tqdniFuiP0WNMuHl4qZ37axevst9tMV2OPHQava2NOCkz2I82HjSSUpwndz+xnXaqNDWpRj50E1h
Ljp43I/oGB7UT0hY76H9/tv6odLgwKDHgbw/jVOydZYYfFzndIJozaKiwOsyAsKtefowzFaSewRX
8S4r1l/t/COO0jHA0bKQjVma9klzcKsq+3oQA0xAiePqqGfRrMfbC2gaWjvYeT9wr4H9nvvwl1Tj
l2INP90e2eQWmmMXJQrafMSPVuyFxOCIQp9Qs6WpdPUyjm3XXHocrMkScqVA3i8Vqqrd/LmWQfUP
t6vgJaxLaNw1lk9lUijot29sgyEQ6kW/fC3sFY8i9FytcteEx3AA2Zr4Q4oNdzSEQr3kB2xE3S1R
R8+W+0jzL4Dd7ga5VzEg5HKLgcr0Dc3lXSpB+ovnhUwQ6HftIkta7Y7U3bCLZOiIva+8zgY6n9cb
BmZYNJ3sv28mRBnOrAxt5WUC2HpCqXhoRfgBZHcb2elVUwvA7/7/iQRKcl4kIyfP4qj4FyjoRyC6
/rH6csPlr64Zhr8Y4bs8xZJDGUoyzdnYx+uHNnKXLJ/m8jDMpDxayg/Tyqvq/V1uo5NbFWh941ao
pqxsimRpP1cKbQrx99uDG7xdr5QiCfLy0CZW1q312Xemk7tuIHwM26zXR8W0zKL3mPc6rtnCvjAV
7PAihgbvjcPk6haHtk5n5dh1yQIvtzIx5we2vmA7drK+C7GP0bUo2Ec5UOyRZWWkeysZ25Hudz9u
sWyblkYLhG0L8VA6z1MWOzRpahAMuR9BkZKU6+/bu2paGy0YVp3jtYstJ3S8PMXkccSLVBzdt696
sTAqB3kBEVlZzoekLx5y9c0T321/IzoYDFIvFuaVcDs/x9oIGX/Eu/Bj3I8bQcE0tBbpZG/lwQX6
m/UC7Jx4DSIq2PjV199Q4TCXrX4XEXqCpq8wzMlrC91D5DbjhCXxM9aQHZk+d90ehB0J9+8CQuFz
l41/9zl0nMdhWWATQvvZtf6QaUxC9psMW4eCaaku/383PqF5hN4bjn7IOU9Usc/J1rXLYJp6MZAC
9xT09WJltfsieqhd/rStjact04/WfNYKoThKIF2ezX559HIxJC64Ve80Hs1nex63yvVtK/Pmemc7
66Gp2YZHGVIXndaD0xm9O6NjZSgdsOJlaR8rD5hFJyHBhyV4uR0SrjNwh/ZfhUCPVrwv/TazAYRa
WAIEvx/t/aEc4jeG1ChEL3oxCP7qO+1cvSydsPpvdAqq+sval414mZe8ysekBkaD5bshFMz5iJ4z
3/00zcNAaRITZL1e4qH9DIc6maLARS2KFzVLhlhQ+mrRhrWpH41VntqW4w0HgWpn+/n2DK+Tn+FU
1vy7t8SllI6uirwodvP8ZQnbV8mavap/tra/tyO+n0p1iFs05M0TCMZnK827HgBpNBehIzeJoP00
+1uVret1CPweLSaMIXWDTlnkFY0m2UXfFdd/+igyAQZWuVXfumo8+IgWCZpJ1KiCx5BARpdfNKdh
s6YuRW9hA4mXB9cWG6nuVb/Fd7SIEHfCFxfyhYxJdgDf5mHpZzQAlYfbm3f1SMTw2oVmbiLerFzI
zF7Ey4KnXADEPuQh+JRpuL7d/oZpClp8cECEVU0U+7GEHOSX3wguZmwjIzTEHr0OvqCNYg6ptMCw
8GkiH1W7UWO8ui7wWs2mc+JZNo8wLnWeevczaMKS2nktnC30ienJTQcy2VKh9dW+pLJBvgtway3L
DC0pe3sd9sX8bxXB4+f1x2J5Lbi9nm1GUgd9a9Dr+n17V64aMGaoGXBfOMNoUURtGX2M46y0Tnbx
HFQTrs+7fuHp7a9c3Xt85bJv7w60Bs24/mwhz43Vwyg/kvro8Du3XjPdxVs9PPasYxa3LwV/a7c6
CUw/WTNX3xYBrXyMG3qvxfSnjLNWbJw4pnRFr+ujRTNvlw6nWdTHscqgNhG/Caey22R2RntNpYy6
T6QE2XrS+F4RpcMyLkiY2qUvN3bksvJ/vYzC47UDtZVo25nr0n2dY8FThOAQhDrteGc80TJgy5cr
iDDbPgv7/GgBLOvG48GXLGVesXGiXp0ATEr7RBAOMppZZ2Ujjptxtff9sEXqcPHuv9YmtHXQQo0b
JYsH18owiUS6VTK4ReLVu2JKC+v3bY+4flziIxeHfOcS6C+LY+aUbbay5rhIANpaunyzoHSOfris
E0eAJvymO5fTmC4z/cNUXCbUEjsVTSqJaXwKUPBBR9NGhmWwd53bR5T94PkCgSBXMvhAlnVOSoI2
7BiPXRufMGyZjnQYbLeNQ6vGJ6jzPNL4Q0jZhsGZfv3l/+9Ws7O9rg8dDI0emW+q7MLEXYslmbrR
2ziBDcUXHdZQjrVtgcB7xLtJnUHMZNd1r3KqTi7w2Z1UiVe+qWDrdm2KEDq/jyhmXvgzt3B3J4Cx
E+uHbUOlRfhnica7NvL30UBPrCkOPI83tse0hlrEC5zCEXE7waNajx0JlGl2TsTi0wweyPS21RtO
Gx3oIApVtvYYj1kJ1p1oWpOmOMZi+AT8w85VRVKPf25/yHBw/7eu7+yhjwOndkhlZQ5h6PLeW+7H
1X6iW68rhgihgxw4sWLV1SXygqDe+d5uzF+d+JnTN3vYgIQYfEUHOXgRXyprhAEQR+4rSFEMQXi8
vTaGTdDhDXHQiyJaGS5qUJm2+k/98METb5wcXe80ONV91qQjHdw2r3hUYoly2dDHEBcVYNfyfl82
ldyYiMFgdYyD8LoGLZ4XJ4kUMiaRNBLKEVa0MQPTFlz+/86GUAudJYspkkrBdpVjQa303kdYLWkR
QJPTQBZIWhoX6qfqNIi3yfnobeJar0ushrZO7dOGXkNVRXHffAmTNZ3kjoGHnO3E45LW6Zhe5B+b
I/9P0GoL+2BaMC2nmLsq730bCwYYZzIFwS5voo1E/Pp8glgn2CgsQdfYo+4rmb/23knMNK2rT9Fw
4P0nEtDPrHcSOfi/RjGeSv64RE8ed5KB/HCCw7p8W/rgG55Ev972oKsTxY/Rzm67BVvJoKo+C9oJ
x2S8+C8Tn52N9PCqWWP0S9B5Z3fW6LduADK8zPKWpGr4w1KTVBXtPV6D4S8h893wdtWj8t5QKPyO
Vhq27bGoiuPIvHtOYgx/mdW74cupWghSmw5NvXhwLsN5t0RVl1BEyduLb1oezS2ZU1cEvMddRlty
YHmXjgUDncRd0nL4/ZprjjmTdoEiZtaN8jl2Fi+p2p6k0PLeir8m69HO2QnqVXwu5jArwDb5JJcL
5M+mcuPgMC2P5oR24Ti2z2aZec45rt/E8iF3f91e+auHKpZGS7lnu/Qbq1L2K+2eUTpMJv9h/tFv
kqwafrnOo0H6GRgJAF2zMHh17F/D8NR2n+/65TphBkEvWFFao/0q3Jca3Ojsq6P2AZrTbg9v+uWa
x45TGOcOWwM8fXYEL3yWODu99FP0WFkbn7guIBPEOuKOhdOIkxRTKPpv0fTExvZbzsd9zeSf3C7w
1lqmPFgBdFEPICnLCgaRF/SN356gwWR1TJ7ToJkKujKAnMBQd6MfjEkbBePG6FcTEkxN8+gudz0e
uVOA05D/wGU+ya1ypwLVZEEQNh+8ORJpPFV0AwZr2i3dwz03qkZgMDNVOkcFRBOhw0PdVRsB8D8k
9V/XR0xH8+9eTI3F5SJflfph9ywFY9JO4X2Td6nrVedueZBSpVadDsBO5n7C1kPgrrtx6yHe4KY6
dq+DzhwIFWWfKSE5FtMXnCdchrw4hlUD1Yuiy7dK8Ia19LW5ysWXUF5tLrfYMQWqLm3GcVc4W0CL
iwNdWUpfC2bBKuIht1DJCWXlJX3A30bO5KELih4l056+XFpAtzjVTOumhTdrCqgdybj5VOX8KewV
dJIiqfaebJ7swmVfbruSYcV0KCKC6AqI1eBn81DtJ4cnoFk7UBBj3x7esGI6/HCxw3XgMZSv+2CK
DnVYfgGIvNpDLy/ENaLwX5Ro+41MwuC3Oh7RdpRro03Zz8o2fGugnLW488MUs++FWk59FT/ahGyw
PhgCkA5NbEBm2/mB3WdTMwVfgbyPJZiyJ/rn9qqZNuXy/3dJSx51qnNmQMUkAJvRVH2caXNATNrI
Xk3DawFOWFAf5HFTZpPsDh24VHrFj2uv9vf9ej2g2YzhBb8qM1eKo7WGj1O77qS8ixUgiHW8Ye9N
eH7M2zbzeh+CGTRQCe/vPDoDzcOZtGQXr12bjdTb8X7v+6AU8n/fXhiT1WgeXfOFNcFSBplL+x9j
0Xt7v+YivWtwHWbY5ou6oHEB8AXsqUD7t4KcyO2hTYe9jjEE72cVo89Bvvb198I+FAAvuk68JxWY
WVW/n1DTU8Nb2/vYjh6aCtCf3WT5uP72FMQ6i4jtc4iMUCJf/YCD7q84LwVonodhN3QvQ/U2BS4e
n+Z0zf+5PVuDd+i4xHmhFiTPAz9rg/HD6Hgfw8b/6AVq4zy++nCH6Wi+XaNFjFRoQYd2lYTYHrNi
FFo8dxfFVXVycoCefOJ1u1y44Gj2nS3CC9NnNZ8PrdXHsyCOLneiB9uDTE9M3kK3Qq9VEaSxmn+5
bf9xGbZkiQ22rotODpVt8YYgGMfNKNNmGgP3aDnrqDZimCHY6wi/QNQzQBsrDpaB97umIulYBiJZ
O7Lz1ulAu+XRs8bX2yZhmIyO7JvD1qKyFtAb6/7Fu3daQNH9vpG1q3sj4jq3o7rNZNPUUBBkX325
pdtsWCKdw6OxL9kK2j0+tSX+fG5Lq4sPWDV/CTOfybb47LX2JQj5peXMu2K05+H59rQMuYuOUhOE
gouNIKtYwUPdVuupWtTO7caz3fT3pc06Vg20+XgoIKOfSV4VO9sK7RQtawXOsqW+7+VDB62Fszcv
4E0rPinaWYkMJvFxHflvmMN85xe0o9KJhtGHWEjxaYwgd+0A84iu1/zz7U0wBDIdtcY7t5jwcD9k
1LYpbmiNm/YNqBNVWG9pJJhQDZ52XuItXrax0wDbNHtpr+Z9izcwhwBoMw9RKgNyCmN5GOd454UX
8ZtywyNNc9OOUreE7uNUTX5WNYufxtStHrt5dpDBNs1GjmdIXXVom6Aupzhq/Kxh/QvJlypx+vrR
QRG0pOph3WQbNh1wOsiNyUqQIbC8rLPEs9fmyZSPB7vhn3lEjx4EZMja4bWwfM0HtQElNgQ0nSXD
Ees6uSCCytjI/2kJyOjsdS72t+3OtHCXoPAue50IXflYF3CbliVu/scp88f5TyOnREKf8fY3DAFG
h7z5iox5FGACxK3+GaPlQ7wWT3M8JRHbeqQxTeOydv8/DWstmfAzoJNPMa32Iqz2c+w8VJO9i4Zm
Ix8wRGkdAhcoHrQFUI5ZVYWHpWNhUggvrSN2AnNXshZod+NbbwFXvYZEtjYlyXnU9qCwOPcq2PPx
JQqGo9tuFShMo2vBzF66tq/yJTzPcn5AS90j4+tzJZpft7f8ehaKX+/+/4b4xOkk3kr8sze05RkQ
5TFBZ9u/3rrGhwl3u121lv2xWTo8YPrzt9wNS6g31GLn5Ww+hM64he+8ahn4IVrQa3G2xf7YkTNb
4gYUOaOPnA2S7U4jfwHuJhKADbYIR66aB76lBbpaVaXsXXTojoE8uMzfF9HlWug+jEX5UMb2I/WD
P7cX+Pr+hTpMXsTV6AhSgXykCtResOZ75fL2tFiz2rhImL6gZTsQEKMidLFwBfow9mve5rvSrb8H
eCPaiAumL1y27J3T2mvv0GiG3qEl5rMzu0lgDwfFtp49L47y1wMQCXUQ31DnweSQEMpPHEUfy37g
vb8RB0xDX2b0/pd7VlhWLriF+pl/YKx5jtyt59KrwRK/WnN7NFKgPExWH2R36Lpu3V4c3KmJdn49
v3iMRcfb9mP6jOb/tT31cuGgTnFBr7aGvwEs/RmF/7p+tLG5pg/oAaCB5KCC/uu55WAHIUMdpAty
Z/SLucUObXzlxkRMRqT5t1JhV0cXSlU+zYfGWc9AI+7Kqdk4fE3Day6NPYDwQgS259ppv8rG85NJ
kQNfuEru2gi9OJkvgxc5RCE+kTHrESKqek3Q3Zq2y1ZbpmEOeslxAKVwWzrgQRp8sS+t5ZGzdR8o
+/ftGZiG19zY6m3Jchtqn3TJD9RXIAQhmdtvdbWZhr8Y2Dtf80dlB3YAS7WL8SMYybLWbk5t6B7u
+/WXz74bvsnBwqPEDE7YqcsTkuMMvzRPgTul2XJpQ7TQif3nCphIqG6QMymbp5byx3C8i/CAQNnz
/389F3Xr1VYB1k1Rvbbya70UD5Dlue8I0Pn8IWXngEgYbHIigBxwD2mirqm9dBzyjXvh9SsJfr/m
vUtJvHqYwBIlh/nEPL6eSN6TQ9027ufZA9ozbOoTF8OZUVkkPOyXJBxHvgXBNgQpvSqZu66l4hbL
x2uF/n5/V1vNA5Ltg6q2PnHxgiunkF6ZBPI6FI4CXbJdDwmduk8isrpkboa98uKnJvI3bqeGqehl
StFTUFVCXfYMGnHr44pEKKuQY+NdlMp04fPWg7HBmHWSfx99c3U3gqS89ayDomxPHHFfKNfLlGit
8npoYJGzcJqTU7EfPfOOFfh+7vJ0vRDZ5G2slBjghn51UFCKqVSQSavYCCSmhbn8/10gWf2SldKf
yHnhnbUi20VqYLNBbriKIQyGmqeLwAdn70ygAAkpOMAXoKtOCoiqufbw4/b6mCxVO7Etp8QblAID
NHEgagjkcCe64qBi9HkDZVQs7l2v3yTUi4yqbNbFacC+5bZDsK962z6MLv15exYmP9AObG+egDQY
RuQdbvDgzx7aOyUo0F36JS+3eu0Ne6HX4cZIsHryceLxgaPBCgC4GY3q8VbJxzAFvQ5XeIMFXbvC
Ow9LeVjpmgzCf3KAFmzyecPVTJ+42MA7Y21VIGUYQHekG9ESgJT+f6R9yZLbONPtEzGCIwBuSQ2U
yjW47LLb3jDsbjcHcCYBDk//H/V3F2VYECJ0F/aiFoSARCYSiZPnAIZYf+VbefBSct/pob67FYGV
rja27Hmu+mc/XAHgJn9PoQlyerVI7kFw6/cpOFJaDfGgzofOXYKCaNslrC/8PVm26YXMuE74zmLH
tOn5XnZ1aPASne0VN7eGpdrkRbGloeGMbt46ySu8kcu8NdA+6kyjOHrfUJwUEvkOAjdLY7ep1yUS
flf+3ddhGe5cG/q4t31FE7LU1zk6F4Nolxp8W8FA97Z9wXEOjkkNQjcR9WxvapdCYpec6eIm/Upj
b6BWxNflsfOduxpysQsUd8+nDNQ83n9S885HhgAWFb1Ixm7Y13ZvCCmawKi+1hWuXedlGeCemmZr
1NA6kqE/xEE37Hq7fpiH4j7Tq093xexUKcr//nlqrT2r/Y/Cz0/SX/eu4N9um1yzfdUHOmnldMot
aBAOI5hZJoB4oTpH7fzv25/X7Cj1Pa4bS1tUPbyjaGg8bt0eVf7D7U/rfrni774s0Yni4dMjsN9W
vx2qrn4NZnTW3/d9xbF7UuWTpLBy1pJXe6jPY5OV0LYIXu/7vuLXaL6jUMWSwbnZsp8254/eaJ29
0STxplse5fTuirygzSR8aK+sibSyfbWGJ+jK7e779YozOzZ10176F2mXdUdG/7H3W3AbU0P9Xvfr
FTcuyoymw4zsZh3lw7qKnTWUp9EylYI0n1ffBD0wMBad6+KaUQJe10LbqwifFnnn2qtkHy0tZ2L7
cKocmVPRN7t5Wg5Fa8qXdL9eOayzLg+w9Dnu7zVU7cJVbHvhNX9VBHip29bVuK36BOhYrrUQjrO0
c8cyqsuwPxI7NNFg6L5+mde7ZCMNOeQJVlDRoimwfCmFtyVjamx4162O4rcBm+cBSvXB2Zbdq9dO
e15Zzzh2DGFHc4qpZBXUSinUvig5u6Lps8jyugAs4hL9Jt1U7ksbVKu3baCbh+LA2ZQKp/egfCAK
+m+dVX85Dj90lWkemkNMffzbRgYGpxVs0sGI85HWxTerkVVMh4HHBWQGH7PuvpcLqlLe89oFFRWl
IAbOWxSF2ojUy1FABe2uhVLf+lKnnUu7Z/65nOavAijZrq6qqOKpweIaQ6hPfEHpLzjxcQ/qp/zJ
7x96V740zmgws8YZ1Nc8UDx2Qd1M+PXZ4Pv7zMp8lJ1IapmY/jSGVvksNssP8jqTKDgIkEf2F81q
n5TTi7BKe+83I4gAiCutO6ej+Lbb5q0dDDBG1QuIZaVgqcQVPjV8XeN8KuF9t0KDw7+ouo++/2KR
HHp3zqvTg4+vNTEX6qzt/R6cKBuabemh/nIBwFW5v5+m8mjeTDpzK16dc7crwovbrdVFiMWjyzHd
ir/u8wTlUC5qtFy19giljLB+6tLlZURn/9bcWTBR2S2mRTAqa/x2HA77DU3djVgPG6qkt3+9xrgq
rUU6ZZTVY4/q4gAOOT8Mq4il5ees5lBvYst9VR+1vb+wFztN0zo4s2EG+0F9cHz7JIy0e5fXsCvl
PbXLPwhqmXWDwyCI4x/SsD7MzXGsyjea8eMcbHGa3id2T9V2f4dnk0BdA1UT6E6lwo56KPY65V2s
vB5Vm/nD1C7pWKPWK0kataI98aD4MmOLGaytcQS1jR+iQcDJVnjXqlvG435yqsTzAM+6by8pXly6
DohMAJk7u2n6NMzzo78tnwCf2tVuYLgs67ar4smu2FCsBuXCGV31P1A4xs8H3YucInveDOFOE4vU
3v6yL6dCbCiMTT4qMrJs3izkTifWOiYxY90ISp5dzh73akCAzm227Pxm3S1826edKcnQfF7tfh9a
T1Zhw8B+7bUApw9RTaGe65mY2jV7SO17Jy6DBo0NX7b5kO3Au5slbKrYfauvdrE7zLFB84pzH5Xb
vzwm3zpme/FYrIbv6379ZWO9S4PzteA+tbD23Tx9GtzqexeYqLc0Z75KzL+upWjRZgPnzbyPvJVP
OeVJz/lxmsENt2WG+oRuBpe/v5vBsnWOyAXIBVDZC3Yz7cYHV07csD66zeP9/vUhG9qqsaCPRawR
Oipj3Dndh8Az5UW6H6/47woAGsSWcZoR5PC7irtpNEBA3NA6p4kOane6ZBvN+w7i3VO4PG3pFs2V
/SUjbkRZeLgd43QTUHwX4pKOKAjEeBa7QUXIex4tZohtmqVXe9LzMbD96XLD5BmdPnQ2/VVWst9x
byX72z9eN8Ll/Hy3dSBJlW9jgfBfAs506gM6PgtAq3dCAlN9ewiNCdTedDfsrM1NbVwzm/K1qosw
zt31Z74Cadyz8u/bg+jmoTixzxgbijKFplAXZpHjb/HcpEfsW4OL6SZxGffdOvXM2ro87+lZQm1J
gtF6YO1L+AvUXXcaQvFh4XoSre8QcbPbFDBZ52x14HHrDV/X7FFb8eGxEVXeeT4910vBYxST01jO
aDW8b/EVF/an0Rr8QVD89qw6LsMM6vdRTPsmE83LfUMoKXUTTltIU8s/z82F/FngNtO/ZJsp572Y
8Uq6qCLEWtYC+9YReqabg3637VgO6CMkpiTu+vKDmuf33SMcb/HCbsTyD9BuiJagnrJoDhZpuHDo
vq948VwUIQQLOxig8tBEHfrLbmTpv7eX/vrWR/Pj7z++ZTmEhAr8eAo4T9Sl7Lssgk9TV32uiWd4
RdVNQHHfsSwKANGRRKON/TTSZS/uQ8GgV+T3X+9425CzHrmJK6Zjmw4fncKNBDVpUV0/4cGe+fvn
q7qtLND4UVxjxinq1n+4PX+rc/ckLS9uU1OpTmcDxX9J6dm86kp2tov8mGW2lYwbr+O188JHy+mS
25bWWUHxY7RhptbKEUR76Pm4thuF4q7nDaJSU7llWQ3hMEEzijveHj0GdizWrNkzvHQZjpnrLkxC
5Rj2Ieont3yg58BdX/yg/Njz9sxb63B7bTSfV/FgQ9MHzlQANyeDYNpBxetz6ub10c3ebn9fs5FU
MBjzQSEARV0KvBN4o7KyOVRk+iCL7R8rDaHmKXe3x9HNQ/Fm1jt86C3UVVbexp2sj+DcijMmDI6s
+7ziyAiiYLbwa3oWk/jh1dY+I9lDkK2vt3+9xg9UJoolrXm5MJxjmSxiUVhHN/f/mhGv66oxxFKd
IRSPbivRUWu85KO4CpSju7fXPEEzznMn3NjL71I08IiKEAP531aN1UbPjQRxPp0St14SwAENea/G
lVWIWDFCFMqqV+hCSYs9F4Ald3GauUbuguuv/EQFiG0L9GbXHknv3Eu8tGYH4onv61Ie0m5EOa38
YPUvowx+3ja7blcpvj0MG2q+E2wiZZCAvft5gZB1N5to9DUmV7FgtWjGppIhPVdW/62k5fPUXRSK
5ji3w6Tt/ftw6ETFgs2D6MGh27MzdBv2JUNXvWwOXgsVvfbfEPTzVRDe5+UqGgy96K503A5e3ofx
5IefcGfbbY336bY9NLtLRYR1cwBxs+WS0s/lo5sCCjhu+9uf1phaRYNBQKgGbgO6aV4zn3JJgODI
X2zpnO77vOLdPW2stCbgXGOAOlidOM6454iiNJwS1/uQPKLCwVBetMMlQxjv2Cz3A/W9Pbed8Usu
ivkgJusfu+RW7AW9fxjrbt1ZC4iobk9N45IqR8W2gp4EokfsPEPiLHWqE22qt8ntP+Rb9+QhXjp9
8SEcoSp6ezzdJlBS8oXRqlwBozyH2Gsxr1B6QC+Mqeam80nF5bPNmqY+E+xMGr/beekYCSEe+ol9
YHP73Ramh5JLivxn5k9UzNg2QqkvrQhqJwHeDqvpyzq6WdTZ2ce+sI8tCY92Gty3t1UAGWD2C3Sz
gLxZKT+gxWCXztaO0fvk7MGj8nsuyrO+JFmzsHPu06Nb85ehEIdl9AzZocYzVdwYYL926uIV6yyd
epe1nzi4FFYyGSKW5mRXYWPDtgHi2El2Bu53D+HEl4puf1OnAAfoaIDi6iag+D4KDvbQ0o2dBUR4
Zrc9ULB/FplJvFSzY1WJKCqnxe6nMT37VvMNczkGHo94CSVGF427LSOGldJNQ8nSe2ukpN9gh1la
58CbQcy+JaQcDGbWGUJx68DhMtsal50p+DOO5IfTLkUESXA7stHSf+ccFO8OhqEfJTRSz00wJHVr
7xzLgViGbZiDZolUZFgNHl6Rp3V65lCy4PMUgVzsA/VNUvW6z19iybti0IBitAu+U3Z2wMhEtnlH
ARkCm+D+dmDVfV7xYxLYjTNlDKnhUFQR3Zb9YPk/lsakxHH5mVdCngoGs7gPACMeEc8+9z4wtn0S
fR6BJPTVrYafi9zN86/bE9F4hErTUPUeQIx9Ts+jCE8eKG7rrDwGcsPDd/YT0KWX28NodqyqFhWU
llgJw5Wm8Uic5Wh2GdAm7QePwiSdqBvB+93g0lozzjzXf5VpGFtVGOEG/qnrH/w0+Hh7DjqbK05d
zLW9FXQKzmHVRqAlb9bnwjJcvnVmUDy6bORC6IyeUr+UXWSt1T7wpoS5+b9sWc4TmB7um4Pi1GtT
8ZEvqFb3W3l2UqAw0T9Iwvl4+/OXMH1l26pgsWqZJok3q/Qs5/qLXzlvqZveFy9UoJgoU1by5tKJ
BdbXMPhRAWo4rPdg6AhCw++bp3fG2e22IgCxbPuF+jxqp/LQLYHhpnfVuvi8Yt3UYlAyqqzsUzla
O5SJohCwa4592mZfxtIk6X518TGKYttpIl0whnlwYkDt47VmZ6+mx8mreSsJVbxB7mXzMjbLcAr6
HJtlSEHLmDRFaHm/QhIWILR1tx50cnFoQ23gtWJ5N/xj9W2XGgx01bvxAxQDWWDBkHWTtyeITSez
S1/Wzo6ACImW2dTWff1egDEUK62BDLgsPe/UTCCeLHah+AXuQh5V1b/t8pAvyczTE5WmA9C5/PY/
nAXjKfayx400hVNYr+NefPF27ZHHTRD5EZSR9mvS3NWMjLLexabvTkLGQc07VkF/KmDGjzlgcXE1
u8VPq2+W6Lbba/a3+rhclWh0G9DGD2XDEoxJ31f0bHHvbzr/3IQJz/QfLOTKcqlvzAtZZyi12M0p
/HQRFtmifEdjSNnuoW0eY0674i2Mqy/Lvt0VB/D/4P/pmO3y43Ac74lBWMrL7ny3lEjrAJ5ySHdq
22NQJxsOGtsQmHVLeDl03n2a5Xnmcsrbkzv+HJC1kHNe9BFUVKOyfbttJY0PqVTqQlhj1cgaQywn
Miec/QCp5BiagMK6GSgH8DBPDVi+4KLhFEIO53Mwoit9dI/rfODuZLCAJsb950vvlqkOc+pMBJsZ
hde2eKCuIUJrApz6Bk0bhwp3marTBIY7C6hC68FfsrhMXwbvc45bc9kbruQ6t/8v/LybwkQGRwo7
TOH20wd3X+340f407f0DP4Bc+ettW2vWSX2VXomzWd0YZKegTLN9SHDWyJLeBTdAGf+Stb6bwgYW
CFiXu6eNyfRYF/1fIsvEA+gUTR1KV3MtjHDZZO9GEGza2r4JnVPej+VjCErNeHDs8K0oinV/e4l0
hviDKn2tCShI6P8M4ez+Z4hxB7IyhA36+fYoGq/4gyw9dQHQL3rQGwpIoQkQ45+YfcgsqGDPhtxR
t1aXPfBurTbbzUuCaw7OphyNbn3uRhmT7m7pG5MymsY91LdpChZwHw0RJVKLGg1VLRKY53IkUV9/
W0B+47Pzlv1ze8E0UUplP8FdvFsncJqfyDgXiU+m4YCHWS9erc2OeTtlhkrDZa9eOU5UcpO051Pp
bGBvXNYhYd3TnP0DjcmjdL4R+uisJuiMLqtQn625C0U5dwQJ5UJHyIM5O94/EbDfpqSJ+xqK33a+
p+GXyzXy9gJqtoOK2sxHWXU+of6pq0HQzayneRuPZWkqKeo+r3gmmhzSlfTIMmWw7PrZPvAL6HE0
JbGanaZCNdkMhT8PwOvTIr966SNNP3YowINXL9roUyW/tdNdr2xIvy4TfOc2zrgI13IwESH9nVOu
sSXcXZmbpFE0EVgFbfbtSuyUEP+0WXkfd17X7sMGJFe3jXydJAi/Xjlt8TKYEQ+9Byerm4H9/do2
n2ZvjmaQAg2i+iK8/BOzf3W1h/xBJqIhH7PABOf8L+3/03eYipWoHYqwZtHy5IJEl23roYcqZuiO
BzfbvtrpkpT++J01Ao/4l58Dxcy12XkITvNcxZn4DCqwvVjYB4s0R9ah0d5Hs6k7vVZZvevlBvq2
FfzJC7T11hjgsIQAJkqGzJBDXA/JTNWx3ToAAgRtaFJ4diSn01R88/Mv+IkR9GwMp/z16MJUQAYt
+UbspqKJdeGfQVOcsONm/elUv/zlAbfku7JGpvL0LEKi/XTBMMDzPA3W8woFmbWtE2gXs+nX7a2m
m4riJ2HbjkXZt2Ey0M6NnMwZ4mKFrLfVQ+jBQunaAtNmMKamZkJNxGQqXsOW6DZj68KSuXZfebYe
Csj/WF29Y9VId0NXu9FSzBc20USiJm3YFbppKg5V99Yw+9xiCe2r/SaCZM5AVlr6D5ID1ocqMTFV
A65HBhZe7oPvAk/Ks6XuWoclm3WR2O2/hsCKG+LCfxfia66pXGJlYU+AdDGWFFM9x11GD5lfuvuC
ZR/XJZziKvUe03y7aGigC7Fl9RMQE5+sYnvstjqLiNflCbTQz7xgTwQ9kTu6snK3Bc2x6RtnB+qz
NPZsaiI5vh7umYoIyWxQmYVOyhLfHj+iewuKLNYDoIhZ1DpoHBMS9KYCv8LBi93u9n6+foAxFSVS
+ZLM2Tanr3ZfxaAi3C1AG2VGfmLd9lVRIk0ZyjrM8jCpt+DQ1r9a8XNaQbJcQyy9GB9DIvZtfunr
MiQymu2k6pbkdYMXa4/ThK9lLP3xgYzsy+2l0lhH1Szx7WD0s75NX/uu4nmSLZnIYiHHcTgMfcvS
iEB4Zty70ziCGFNSKHVPmW0o+WgckirlkXFFxw8yDZoEc5DtSDB+thr6OeyXD6sbgNihDiOvNHZB
aFZRfWME8Yi39h42YMfY55JYQYwOi9YQpjVbTn1UlN4IXVmGj4f9xA/YgPx56cKPS275hk2tOdPU
d0XZ4kk+G0eSlL0jYmnzGBdldCcSiGC3fR8NofX19p7QzeWSt7+LXnkp7LIHBXeSB3618/haxZ6f
roeADAaaiP8KEldimIogYjOHLJ49s4Rn235Nl4dp9aYdBBXAcuf6Ud7Xn1dn3SKPo7rkU/uQusNT
WWX9DrzjDz0VJmZhzaqq7FNBu5U1CeBaWfiVMBnJMY9A0B2C8p1+vL2cuiGUYwcQDXQoX4aonA3i
FBeteJbgbv3Btvge6nfH28NorKZijYSQYCTmIUmqoN0FDsGNZ9xtFTFAr3WfV06deqCrN6Y+SSy8
lpOhOtZLDvnE9XT71+sWSQkFbS3xwsygvShmsBvV4S7HbTCCGHNi8+XBKz1qSNs0A6koIxAI82pY
N5SY0/XvdX5O2/WRcuiztUCTh6byiSasqhgjcEM2lidmkqT+suxXklsRxHn9Fz+33APAnTXEm70s
HtoO6rNh7RhihMZIKuAIjwMQoegmkjie9Qii9IfMdZ62ITQYSVNPYSriqHFm0O+UUwrl5+50qafI
ZH1eYgsF2GznvNzeCpcwcyU2qNijCjzBePoWNBFlziNWe3O8AhP74pL633XjvcEtdcNcjol3Uc61
RDH2Kx451kK2x9GrwVELrTM/XuqhevGQwhkKj7qBFP8X0h24c/EcRwQgR8meWj6+NSCYhQB9bVgz
neGVhNNbi5rXa5W+bpLuZEHisPRjvphgITqnUZyfF2XjLnNH8T7SHYILtCX/2A/Nr545e9ScC0Nq
q9tfKvxkyayLiBr/X73Oj6vDpXC6xP6hPoTGep1mrYhiePAIZMKBOlFSF+Ao98U0x1sxLHG2DiaV
Ud0QisnBRBr0aJumCWnnAynWczGwJPQDgx9q8iaVmai1Ut+VLu6EvcWOxQBGzAUd+CPn0E2tIVjx
NdjATXbbGzWmV2VE5syXXpuWJGng+i/hPE3x6vT/hmBG2JHOhorPAgjl7bF0y6YcAt5ah3iyQoe2
nEQC+H6cL8HzlI/7uz6v4lGgSIcm1SpLX+mY+C6YaXfCN2Syml+uchN5rR3Kzscvb+zwc4YenDGY
HrOeGQ7f/x4Mr8RElZiob7fFDx2klz5veLShNhSNpbd9GIPN/mcYG3IgM+sOgAHXX4lN86O0q/lN
WIF4mVv7R0UuMpWucMbIznm2g37GegJXevZA8oW8FFbQvy4rG7/cXmhNxFOhLUCmiXoDG3jSyHLP
WROPKFZGG8DPNQglDcFCN8jFFO/idxtgV/YeCZJqSRk4p8YHa+4+1055yFITTa/G0VRMi+SlRYI0
DRISlkFsL+SxbNBgIrvxsebTX1S2J3TV3edpqs5I5s3VKKAukswFWU+4HC0fOijY74DDLQ910U4n
IjaTVKIu1Kr6YtCeBnjcuVwnfPIQMtCHhj/7XuzLAdRwM0fd4JT2wS4rfoAMxQms5PbW0DmKcpLQ
oQXqqc1JskF/85BNvoMrXhFCdMdzDW6u2xhKFOGZzNaMTW4CSMHnbCv2NrilYnuDVOZU/bg9Dc0Y
Kgpm9ieHzIAhvabbt5mfWvSK595HG3XQ29/XlRhULMxC2twLWI/NUP8DgGHXHCh3InC77tKwTfLh
ySrB6mIFBrNo8lVVYMX3Sg7uwZYkre1Hcqi/oNvCty6aB/XXtQIfff/B3kx3Ls0eUPmUrDHfCkIg
qNE2hRenlvMZ8SKMqrT9fOfqKbHBA9oHtfOBJBM67Af5FIz8G6tZ7FgvjvuQ2sPRzyGY7JqIAy6p
w5XwrMqr9F1QcA5YVEIr91Nlj+fVNwEvtDtBySW2ScoxaxGDwsL+MgT5iTe7kZf/lkv/oXX/dVMe
Lf1bG3KD++jmoqSShQdt4WllQZKXebubBtSa80qaYEaaiPoH0ZJFLeJONEi6YTlY+Q+7nCLWXOry
ZeJkeTRYf9/eA7pNpkSBzKNFbnskfJUOPfItOEqQdVAjoZwmAKg0S3MBSxcb5lE3C92jkDXEnKbt
IZghoWB5/WQIBJppqHRLrPVYl3NMo60SyIn/f+QsKtfSPGUpKmHETbx2/T5Z/LnhDonCvDf8dI2p
VaolpNQSBKDYSGX5nec4YCxy9KYtEkiJty12Q9M7nM4WireLsKigpoF0w6ejOEzQ/f3EcjZCnd53
0ODLu80IINOZQ7k7jFsY+P0C0mV7SF+L5bvtJIscoxYvvVt2kdX1nwIA/0CRHrNFxkMzxCu4GNEb
WvqeKU3WeKiqszJtk4We9N5N5mlNGAt2RWjqwNZIrAJN+3tWtXjpIoPMcRMkkKCYDkWIZ6a62s9r
YYPcs893jIddXI3u99WunbhPISvoVvk/6zxUcSOLDsVI9n3zUQO/y5FVZOXcpWIAUsRNbFDV5vkW
EXBIiN4UX3WbR4kTIZ9bCAwXyBZwGeihhVGXF2yoXURFY4K6aAymYisDyVfhhS3G6H36mELu5wde
J+/iLCBMRQO4kyDU9juwyKJIurOoV8VhswGBWjQmfkvNIqk8ThWvR9rTHEME9mla031XVY9QqIV+
lIkCQzfE5e/v0vnGb5oV1g1fGxxoSEfisH4YCPio+t1d+0gFA0xOEA5zTZxkgBKMDGjU+/LL5pmY
tHTntIoGgFyv20PV1n5dBgDMOquf4yUDpszpyqd0dPaMbP+GXW0dHTTYRM5mEtfVbS4lPwhlu1A8
/jsJhGgP4FJDt5Spl033aTUY8KaYRkadRGzo8bVQ751NFNu6Tyv3gKpaqD9YpZv4i9PFZWuh4aHh
pruhJkyruFteOsPokTl8te0E/TJRE8bQ0zWca5qdqqJtxzVzmQAfUiJS/8EKsme2pXE9Dk9htb7d
tVdVtG2dkY6jNcRJ6nA4pRAk72R46n3+6/bnNYuv4mzBXBAWvo+zi1QbuEj6b6guGDrPdW6gAmgr
5mYlRR9RIrc0vdCZAlBgc3LouHxza1/s0f38I6yCKu58gcZ0MKvdVz1SaZ7aIvCypsaiofzwtAzP
bbMcSV/ubq+ZdmKXxXwXoNoUJBYVRRCnSx8vtnvIg/TrOvInCMQ/DwE7WMJ6c2hwrIbseOeYim9z
tKH0qKa4ScGoABSC1vFIG75vxg4v+wGIPbH/psjrqype7cZKumZdDOeubpsrzl9JublgtnCSTAZ7
J5MfuVh37cgFuF3vfCZRMblg8QFnn0DsWocui0Ef9BJuckfn8SzSoog6/IP02+PijQYrau65/xn3
nRFJu7UQFGpcPKKGT06an6qU7JZNPjboftvGt3lzk5CNBvtpllCF6PbLVHfCR/yE3GLCFnpoWnZu
3deV3pn6qjDdNMULnMgXGGm1d4P9tVjFA7fdYypM6reaUKrCdNcFzNzTNjsg9Mu/2FByyBzy0ycm
WirNJUFF6IpgANt95jvJLNz8qx9sf4WQdf0MhbztuPrQ6vHtReyb1MsNUUIT+1S07grSrtK+rBhd
S3vX5cC2ZlZtGyrzOosrQSKtCm9qG0TWbnIiJua9hV5mO3uQiwkKrPv9SkiwiwbVBgJ7LE72a7Wa
H1llEsfW/XjF42viz+invFxpWJbMIF7IAi+MgNB47FrflK7o9pNy8DPElM0D/0kyFMVZ4tqcLWXS
lO19UUvF4roran9jIx2Unr1n6ELgcst/SPbQViZs4fUJ/KEtGIiRXLBrTgLdxN3ArGhcnCfp3CVH
RqgKXUynxZ2h5ISQaKMDxQo/btAEblL7rsdIqqIW/W6ZJx6McOeVfS/GH8vWxqFof2ap6e3r+gb9
Q1hwrkK6rPOGkARM4Y5QXB4byQzpxfUtSlUeKXRJtkizsTrMxu3D64az19LvVVgdqyA3PLZo7sB/
iAxyKyON48LCLcGFys6c5zAdOZJI/7UGJvfrIhn5tqUcaC9PACHJ0PDqpVZ7zsNcgCQht9A0tM3R
1mYmTijdplO8vm0dzhHrselW65EPH2ZwlayjScZPt6qK4xc49da6npAP8ukLrYKoEaUTDaVzSIfq
7XYuo5uB4veDbY0QO4Xf83z+l1tDd0F75/fJ6cBtlGs8nxj3C1uEr2jyOdKh+2egeFmYTJ18mhVS
EYUciPgZCtc4puz2bYVaSw9AVORDUCXvTK1n13MTqqIKRYN2fLAFOUnh8DUaPO/RS+ddASF11pRx
1vt7v59ilO2+3LaIJqOlKqywnKhYm9yyk0D2cZbxWBaMR1NAIKeJMgVhe2crYiCWzqQO94ZBL3vq
z1I5VQGHqZ93NHNk+Nrv6ydnV+wvT/wCLTnl3tySozPXZRO+S/PsPq2c5bKhL+bKgF8bRvaJ2OVB
oPB4eyLXExeqAsfcBSzxIRq9Eh7Q/DCxQMQDyn+x5YAoBQQseRxW81/9DKLQ2wNq4qpKVUWnMeRu
UTlJ6fb2BTnUH+Ry37EcULXZIJzZvM2sFcd18/CA6u1Ebe/DNDUcO1dRBPi8EmHKi8L5ls3iGDZ2
jNzo1CzBbvDmT2hTPVLim+7mVxcJ4yhRJrTlbAfWKo5I8Yao4ysaV+6j/MDHlRhDMjDsMOJPUGvI
IghLIkzyKHNMXT1X/T+gf9QVIJ3q8jyTx6FF5ZgMsdX+LQC289ljAfKrgtiY0N+3N5NurMuufucg
WVpuS9hjLMntaHF5zKxfy8JRo/9gWbAQf/DBjXl7rKuRH/O67Il3Y1WM19SVvjhC6fGD9KA23LcH
spj6MK76Oj5/+fu7z1tLlQ8LwVREU0a29bXz34ZlX9Um7NN1FU4MoAST0gmQ7oHK5Fjkm/NmQ1Ca
sv3QjsOx7Qvx0bHAZzzNfoCHxrY9OHgZjmbfCCX6r+bzR8DE8Jet/n5+btuTNcD8ylPzQqDldgjj
rI34yYsx34fhWB695yDmu2znGW4x18EBGFNJN5zARmHUScWxro/Owf7RHcpdGBOSLPv+pTyb1CWu
xlAMo0QFMUwDtTtMjblLPAVHr/Djbj3T5YDdApD27f2niQlqkcF38v+31wPr0RJvi4ncT7evlXBQ
OSXrJ5LLo1V8oOXBRtU3D01ns+ZHq6UDG/ixrV3xcc+Jpl2W+Hs8fqAZL3aOw492l+/FT1PbvWYe
ag1h3Wq/yZxCHun6tLQJ91+X+ePtpdf4plo8sPLZBX4fn/Y2CEodHO+xTJ88IBduf173yxXX7/yx
sOyLBbrmefD2LD0IaeD81gRItUwgF552GxgpjulU7NbivLRNLNef1vSjXIpd3vwM07sErAI81fzu
4N5Wrs3qIb5Y6XNnv2XpEdJt9y2Q4scyD2bpy8ssnG+iO7Tl940ZelJ0a6/4butIXFRr/Op1fO3m
FzpM0WDaNrpvK6f4Bsx0kRN8uyzeSHewrY+rNFzuNCFHrQ8spAFp3YgVcQGAQ/O0N2dR4fzKZxo1
/GG13/6PsytZkhRXgl+EGQiE4ArkXkt3VS/Vc8G6e2YkJPYdvv55vlONOpWY1aEudUCpJUKhCA/3
+wt/23z/oJqmQ2rhbXN12kCuR0xYedJWGOr+12+bla/nCLqa1m4OADN85KutngL3t4tG3Q+xu9I/
mKaXsEItPcNvV96XDlHO4L8My2/VboSCtzfX1xsaoUKap/WAH5+HJ6gtRpObWGLDbZoW5jrmu7uS
zwq4rxrftsZXOz+4NbB61W4oNu7F21HsHzTTJHBYmM7Xn17V0dDsVV9G5fh3V/8oc7LxrjAtj2ay
HROOKq7RxtL9ouqtSp9Jv3H2TZ/WTNaidFizHBvLRzfynQZw9zpyccHcP5Wmz2tWm5dObpM2Hw92
/lpxFRXuzg4/eGi0u7bKm7oiEIo/5O5Dv7y45YHTj0B3qa8/7aHC6wcB9C8OYr7Y1stsfR/djQW/
7Wzwmf8eRzU3bHSb63nhLyMlUeo9Zeje7oLneV2jZdwKgW+/5DEHLcRmvrDT2sLOFiXfE/svor71
FiDC4ytq0uA5rSLqP9XNlNzfaYN309/wghfItVx3moevcv1lbxE2GMxX7wqzA+GRKoVzVvyxr05s
/lVWO9v5ef9XG86n/mL3XWfKyhW/Oqg/8RptWP7ztCVKbfq2ZrUqDLym9EesCPpqxbeRHJCn2bAr
06poZpvm3F3ZSMZDKKvI6S8gdrKXy8fy2Tg7mtmGc4MGWlDWHvorWEr+7uRffPx0f8lNBqCZLVoD
xkkEWPKh9Q/hfKEsS2YX8i80i5zKQ9t8u7FIt9kSKDKA/7U1KKaLHCJyzdEtR7xoyXlQc5RW1akF
7wP86bnnTjR3eBniHY1H/FNQqR/S4ltoN8Mu6R1fgOCjqNTM7RGvxcghOXh+3aiwnhVkBu8vpuGM
Mc3Iy0r60AWDWKQInqvidYI0+dJshLsGi9Ybu5wa2iR9j283Xt1G3C0fs5K8fux3X+fz7lIOZE6G
MVDzoVyfSPccDAevPN7/tGnRr9N592nIMNjUdvL5gJAumfiXCnGQ6H6H/kaQa/q+ZtZWySvVO1iW
eXKStP53JMOu8EBMPG5EFKY91Wy79mmfjtMVqFA/SfU2umcWvtxfG9OnNbvOcqSTOlnNuHx+1Y0P
HdDvmbNVxTNEQnrndh3k1RB4+N1SdbEnP7Hi0zyjD0kl3VYIbfj9eru2Vci8AdvYfAjrz9N0UtnX
NN+48g2nXW/W5o1NUfvHp+n4qZJfM/V2f8kN7k5v0RZdqhwH3M8Hm8mE2e5fC7c+M2eNq5B+gwDT
02Sh3HZ/LNOdrxNB436vh0xhEkETjrHDnCeM/EWAX7ByFgvshjIaS/+KNYhstIZtOCGDRegdemVf
WFMRYooUwqw1/eY1edK7P+x8YwlNW6NZdMrBlNFk14OVntLlidcbDs50mjRLpn4JYHPgL8eV06+F
mlzwgHblAbQK3UaIertsSH29K8/O5j6Yhzo8Uqt8WOsg6pcCXYWq/yJy9SMj8jSw4ggCApaEy5dp
Ckrc5iNa3Cu1R8d9ZDvE3TocpmXUjL+RBet7N8VvyeZuNyvxlTf1JWhIHoW2d0rd5bPNOggo9zSe
RfpIKoAJyuHH6OQiWkn5z/1DejuL4vva/c+aLAycZg2PknngvLX7f/EImaOuaQ+27/dPxeQ9UpX3
UYN+pI0TajBCvcvPSmcHfEUuyDm4+6MqeoTc+Vt91dIpavYa1ktkS+Tv70/QYA5631+WdeBgkTQ8
5l7/qirYXDaTAwnmR76wDbIEwyLqvX889zLLDRf7mKd/CfCY045Gc3+iQ7kfF5IUYBSQ45ePzec6
z3cXauihcJ2mFT+hMRpMH38VpEiqJgk2xTcMdqiTUbueB8SVcvip5EXMpzKiMtiHfEvPxXDu9Ya9
KZ3bWnkNP/GAxjVqcgPZemSZtlrzIOlA06CbZ/At0nzfkh3n5w40mJm7ESubvq+FAkLZcwkuVXGC
MAZgfSA/zfwoX5IC/QT3N9dkGZpTIM0wdWNnpejskfEcPPrZ79HJYtv/JcvvLZO7+8OYJqIZfeWp
evBHBsC+B5LHf8hUVlAgAmWoM6YXHwKu7XPjBR2TGzZosA+9Fy9vUGR1rYkcqfONl6fVbuIrTw6n
486C1efZeV22ZOhNY12X9p192P1IA1Uv5NjyICLrEPWrStA3E1cQ3Wnl4xR88cMtLJOh8uTrXXmi
Wj03HZl3rAs0QjN/ld9Bh1XwvUPruThzleVDxNEzbUVM9bnYpWEZVjFxhpJE00yyaWOJDVuqtxio
NrV5EEz8hBan4yiXxBFY2RY1r2JcN+5P0xja86YewlaIgKK1BhpAu4kSCu519vfk0vaqOD5uxH6G
yFVnH+x8JwBlluUfO3eRBwd06WDr7NHI0/K4hBT8vgJXy6/7lmDwRn80OkonV1Un+GkgZdI0DL3Q
W0UDw2p5V//6/iCqYAxTkePTYXVp0uERJCJ+bKnwVIVzueEwTL//+v93g6iUup6sOT+1o0jWDPUn
RDX3l8b0+zVvOvC8kO2cWsfU72LlLDv0zJVRDiS9r6CDcH8Qw2XjEe33NyW6/R3LOlJYp+DsQNGj
ZM9bsbDhKOm9jMRtQChgYQ/q8MzsTw6EhftPIxdxxz/UyEB9T/OlouhzMqfYgcByj3yicQVRSWjx
bCyQYQZ6F2OLIDa3rzNYAIO1xn9yIM3BWwtd27AtNg7R//ELfxawAY787y7YFauFDDN+usL1wmz4
Ab7UswD1MimyZ1B+/1DjEo9WmpC2i0smf6/tT4JeQY5mgb4OftFc7eRq7QI6Rpxu0UwbDqDe/TiE
+cjsqcDZZl+zfl+URZRmAVAW68bamga4/v+d8biONTQgNuWn3HuZnEeOPLuN1BDh9IMDaC7At+1w
bao8O62kaKMWKATiBH9DHmjPV/v7fQsyHRDNA7QgEpnStsUYYd3ELAvilNF/nX79DrKzV1llG4kW
g6XqLY1souNSrQgLs1Ilw2TvaP/bIx8SfqW+q/mBljot9WvCT6IvLyDjOYbhsnG6TT9ci6mGuc2B
lh6y07S6PAKh3BA5jlNjm4Gmub8HhrBNF30Qk+3iNYnL10LIbIOTXqk49X7bxb6Pe2frijclUPUm
RSiH+UAdFJDc69RzvUzIKTT2gpHovpc99E3lq+yLNO6koLHntSBS5yiDLYVM91kutzjmDWajt+nR
zKvr2V/FKSib40KsaOXeF2FZhxVMsfcX1DSEdqjdlnMa+lCc8oBOsDP4VGdpy4gRS6lngMfy4oqA
JQylkw8NqCOgqnr0imGsliNBPTV7ViXN0KoDJhf22lmLY/8cyrR2P98fzADe8XXoCMrOhaNISyCX
acfCBeltXQj4dREhvkLhL/tqBePeZi9QoUtslBUCK7k/tGFhdSTJOKqSC+JY4KdYT3mR1mi+nn7x
lvIoEFsuyWAOOqZktiWEAmtML/QKSD4hrTBgwNKJhz54KXh26DZJ6UxDaS58rnveWGK4vmSW8+D+
yO2/mcpe8vRpZt+Xpt/dXzbjjmme3IMwaFDXHTrxqb/vQO4Oe4qGdI6EV3+WQxG1Deoa81d//cVo
cHLsrSvE4N516Emwzq0gHSbo9GHiZ/+GIbA07C0DF0D/If5X6uvE8ukyTlClGNFRvsxRkL9O1isI
H6O19g+MvJUjck6v99fRNBvNzcs0h49QeAimAr0r7RCl+XBuwoNQT/W8JQtmeAH+QSpPvJFMKMcd
LaiOlWhbBTXL2D95gUrAY3FY0e1gb3WrmSakRX9Wzb16KkM8uxTr4wrQuFqtx8FGDNik6sGRot6w
3NvXGNXpvseMZRl4f/npCnci/bRbC+fQtXLjbXf1rH+GgFQHrBABOum5tH00kZXBb99yg3FHJFqN
Nhzs7U2helcLLUN38EDd+VXZ8OP+V2ZdQuttcB7WoI58+Txt8aLf3hHcEv8N6gBnc6fFgnRBmf21
+lNMsiFGThwQk4dp87Vt2gzNHYwNY7IYl+YkA17+aDoXJCYZdR5FGKYbyITb8/B1uDdRitlq5dnJ
D55S94vn0CjjA+qiz6nceGjf3nNfh3yruXBShEPiRJCkTD11YcNWX6zp01rQVZYtbxwLUakU5VNX
zY/dsiUZYLjCdIx3MavJqUtXnFg9H7pwfLBYc5i9Zjd0WzAcw9rrOG+v77OCNRjC5t1pKHkyev1e
Dn3k5H/3LN/dd4am5JHeQ04FFQI0GeqkkA5Nuzxa14s/LT9xfT4t7u/SPitSxaNq44BsaeyYpqaZ
R95z38quHYSVlA8T/H4kVn5swukiiwpZa2uL48tU/dJB2fbQqxUtRelRCgFGB283gbuVW+SAJppj
Xr0ONVhDm3wPlPv+/oIaDp2Ow0bW3WYtw1NcVN2huhILOFv6XYY44/8h+bunIgGOFb0jQwrBppHh
UlmjsUD/+tw8WXw6TjQ824RtvLRMcb4Oui5o39rNaqfHVFl050JvCRpU4iVtWjzCm4tMkZT3JpQZ
CJS1+ByhZ4skHBIOmR+83F9K4+5pBuzxepqn5f+UJVPUD/OhQESazTP4xrx4QMWS2m9O2sWhtXVD
3Pap/v9/ybsldjkj4AZAUprY4e/O9rK4Wbkd5+W01Rd623NQXdOgDZSfQXorO9kl+ybTv+q+fgRp
379lP2zcogaTpqH739sHjdLuRB0uT4XFD+zaYTx9VSyMgqqM0J2y70UbCfetW3431tv9rbp96qmu
ZIDci92uTrucUMmLLLUeUnvaKMnedhY01A6BPSqawkTVyc6KE1+qaBVhXFRuPJK3ato47rf3nep9
gSPnINHLcsCA0FLgWl4kfRL1ZX26vzyGTdfBg75EGx8lyj+h5IeHZPav1yACKT3kZEN2/NgYV6/x
7ugO1ezyRdX01M8Qqx7BDpngLVklYTZ1B6dbuq/3xzFYJdVRhKISTt2qFppf5XxGx2Mkr2SvBeBa
bHlIO7HzRplYMEnw0SX3x7zt+aiOJJxKVM1DL3dPIDPdz/aeOdNBFG0CJEWUO2NcW1t9/4bTpmML
vTBvJifMmtMqxvILBQicw99lKOOAgcaGho7vjwPEgWxVbMzNYDo63hA1LgfcYNQ7FWvjxGNP5BP3
LHG4v3K3KfQp1fsBUQdKPS/zm9OMrCJa6yJPrrsZLBYznIGFaAKaR3P7ann/OLlzsNRxhJZmDg7W
jfGvj5AbMb3ONz+1XigEJe5pmrPXPIPo6a8KPREiW49uy2IHdZX5d49WxfvjmVZT8xa9KHIarkV7
ylqf8+9QuizL74EAlPxjBV6ql6YLiRCvAoD5NMzZ6CatspAbGp0hG2O3D8sGHAJq2YJ53zz47h+l
Pd8dRxLKJjijt/ekwmGXueOD8O1XFhQq8rJy59v91l7dXDsMpoVlWTMxr8h4eG5ZZoFKtvvtCMfe
OOY3PSw+fv3/O/fkOk02IVTxz9T2P40MYGeP72pr3vBKps9f5/Tu87bjdkB05v55yeRDaQ1x5niP
hdwqsNx0C/j12pUajqFAX8aannM8J1p25ZUbyVI+glxnaGLXggI0yftgI4a87WIxnJaiIBnxvV4u
wZms9pAgk7AmaQaCqsJxFvAwQAVlHeEnCqfMo3Rm1V7V3dbTxrSSmgVBnbCqOQ3Sc++xcQfh92+l
Q7Mk4PXbfRM1DaClK0ZUVfO0V+G5c+uHtPSfbJnGo9hSbrh517q+XqzCazUQ4RxCiLDECh2FCBPA
0C+9Knb3f79pAO2iBVY5VWjADXHUnDzuAlSrlAuAFgjW1TBsHAHTINeD+O48q4JWaBvFLOqsqyJP
9UfWtXUMIcc9unqO92di2AmderPIRwvvMGGdC5q/eBZrozAd9ytaSu5/32A17nXcd5OwrLAkQHaj
7HmlWQD64o0Bj+DL4aGsGhBksej+OKbF0ow/r1Pk1KAKAB3z/gJ6qCPqobvGayN/LDaCatMQmgNI
V+y4KLHpfVN+mdLsnFHrweNTMuTWxpabdkMz+gXizGXQBcHZluSl7INdTpHJA1nsxxZJs2vUh/pK
2CM723bgRxRcEdNUZdFKg0813aKwNNxXfxShnDlU7cCCs9cg7wkQUTy41o9xWI4OVf+K4nuntvQh
DculF6JKZks50Zmex7GNLAlWEutH5nwoYnd9Hcoyg0VBADHEzqP3N+RBo8zqk5p9yn32sftQ58oM
xrHiNLe8F5p+EWOIoumR0i1s1fXg/xF04ddfT/E7w/PLEuGd8Og5LMguJOW+GMuNgNL0ac2mFYod
akYh4ixB2ncEsV0Y952/VcS8maHFD9cseWhLx8fjNThz1sXTEB4zGfzKuvyhZnbsAicTIQOdpP0H
zVpPcKp+7SwFpqxz1UHMKa4KwKcgELCxVqYjqls0n/JUBiM9U2HHZMlOjmNH07gl/Wn6vGbRVk2p
tSLnf14ouHYzPo/J0HghZOzGrRZ/g9vT85wZBNdy6K2zswIOJyrzHHIQ5MtcrL8C8Bnfd0yGaeiJ
zjJEoj9VMOSq4/sxD3ZQmNgvVvWxTdATnBn4HfOmXdm5bkSBtyqQ7yGjkYMI/v7vN/g8vWzbFQOU
iKyFnrtFnqcxj1kuvtf+cp6R2mGWeE7r5p/7Qxm2QyexIKCKKteWsLNE8BkNPDv2kECKykXtwIn3
wf247tM758GlsArXR/BpD8XOCdPHrJdJNXwwvtQTpAXWS/IAn58CNwdvIwhxgqAAC163cdGZzpN2
Va8e6etSrgHAVuBBotVeiHkXdlsvTNPnNaPuO6Ctps5GfJmll8X6JlH0bZetN5jp65pNp41l12WW
4jA5QdIx9gmH61PugrPk/gkyfV8LvgWTvBCuRc9lOZxbsBXQGVkpJB4+9HkdVGBNHmclwc/PIc2z
eNX+CqG0xBbNveH868iBelqCyqozXD6L8xSiY6+Y1+cpRIF/UxbEsEA6bkCF7pU2XfoIK6zEcfoj
mt6iQLa7+wtkmsH1/++Mq/XUIjOIy55X0l/G6nEV4oVIgMr6D+UnXIBx/jsCVNNxPXbwdx5kdcBt
Fshothc3aoEEGu1hCxNoiAN0TIAzumuzVJAwmsfx69ysL8Tmf99fI9MWaAYs0ZYxtx2eJa5Nj+Wa
Pa/uCJajrV9u+rxmwCgWqJAjGXt23fDclF7M3OI0LVtKWKYd1izYBcB2obYMzi6ZX9e6+1kDmV8N
6Y+ajBuPEdMMNCNeGV8CFlTpWUzpoV+mcwfOsjoQH2FPdP+o8mesLSzb84LzKOw2Cnixg5IRjzoP
3CbdFt7z9hz+qPVbQHGvru2T8zozNKdYEV8rCEaOu/tn6PYu/FHqT72BV8XUuucJ6Oo4m7xLZbXo
i27EJ1xwGze/aQ6aMVutVeRSKRenKEuqsth56MtY+VZ8Z5rDddh3vqLgq0iXKnfPtLDjBRdYUHtR
s6Qnu/t5f5VME9DCbYR3VLgzc8+KAQSmiqpPsnQlcS+9rXfO7ejoj2JUnVJZg8reO4O+bYw9vwPX
Rgpgj1XMr02PDsRCLD8HYc0fuoH+qERNbFpy6rrY+HTaQXspTpsmCUu1v79it93eH9WoEk1cspx9
D4ChBas270u5td2mzdCsWkrA59Ng9c6ogb8JlX4OUBCfyq30guE06TWomoc5B6YAvzxb/55Is8uU
/c3rhieXbymOmIa4noF3B9a2XE+kgEXi0ZzvSf8N6swvhfN7pWL3odXXS0+2IwAMF45/VqlzZst4
VvYHV18vMY2p003EzehLkH5n4nmEuO9We7jhzOg1pcG3WlTnKv8M1r75sjDufgcPh72xJoZj80f9
aM4sVV0XnWVdzLNl35B2l20GLKbPa5dxRkiJ7HfqnUF2uwsssVu97swXZ8OeTJ/XLmM7JanbDzJ8
QfzjAz7cxHJr2W/nEqjOWDF1A18pp96LHMcfFUDRXrA8obnzTOc6qb32nE1hUpItrMntZCcNNPPN
4PpIO2TBi929TOzLGB58SPtMREQlMLX3z/9tCKhLdfqKUbSpVzMSvsz77MVJ1qOKJyfKIycmSX0A
GeT9cQy7orNUVIvMqzZ0/L9TANncLxSXTuGDHbWci4Ow0aYRbmy/YdH0PnFZ+s3cOSQ8z477jN6k
Vz6QJ7+nR+KmkcqGLdi6aRz9oitI21dBFZ7HUoA1UEWkIzziGdhvQiZ+4LH17f7KGVygzr4BLFtF
Fpvxi03UXnTWnjQTjwaEHhNHseb+IKbtuQ7+zs92JHUEeGT4BZxwD5PyPlfcgmDGFuLC9Pnr/999
PpwaZBfKWlxo2n4vXHGEMsdXOW49oA3ukGl74UHkq6stIi9A+fbD18bbiMYMe8w0T5W7KWf5UGYX
an8bOjcaByCkoaXOnFMV/Li/8qbt1dyV3w92VVlFdhHorpYyjDjIvlOIxhUbW2twWkx7PVAuMjpU
VXZRok/kqmJS871dfBOyiyxvfBusR3uz98g0mOayyq5SYF1d1aXMviK8zFg0ry+pA00rdN2W3Evu
L5rhPOkUHd2SSiY7LFo40UR1064ZKPjSyfFjn9eijm5YeQ4eTMyimaY6En2xzvEg3fGNNt2y1eRo
iGN10g5LelY7Ika7dI2fQEE9kgv+Qugo9yTOlwJdW1vU+LexdwDza/btD7XHy7ENzx6BCnHJL5Pq
P/dUHPK6OPVtcQnLHs2+4zG3we7TonoDj/Olpu3n+ytqsFBfs6ShBQOc5cGJEWYhhSar6gAloK0k
jmklNRsSgA72agyBVqTjvvddUKK+AS69F1P+nPVNUndbKkMGj6CLUq8VkFxWDz+ZF+vJnxNC5qMP
+ip2zWXjcr6/WgafoLNXTC6nqls95BJStEWMFHoD1bUJM2nl1n1sMFSdrGIKUq8fu4BfhtmKXGrF
6/jkZXlko/DC+gwvtxIVqq0EiWFCOluF60qvnVRpnTOLgIDEiyoaJiugQf64RelrmtB1x95dMQP3
QVahUOfpU/7s1kAYu2D8phWa4wZbvJYKqauuynern32szEB1tekJukTFjNbHc0+aJ9uzjixcH0D9
/RGYovsHLEgsTtegVYtf6rXdNVEQpt/mhe4ypzhky5YMjmlntKtT1OGaOY0DxzA3Ms4LFUaut76S
vEo4wJcfOs+6wHRbOZ6yXRtxMujXpg70M00fDVAk2hRTNHgAXVTaz60GorGZuDAbV7Q7nzz2vV7J
4xLMOxq8dcV6uD8V00DabeqnA2O9nYvLXHTJzPOos6Ay3oVJA/a3sPwFvO/GvW0aSbtKV98Zp86T
4uLa6770rLjLPwlwvlfoLerCX2TKNgYyXKY6jUUtecvGiQGIQF7GFCRjYuRnr2dbrsYwEV1Rui0h
4ISmXXERDMR7/MLHLnbZ05yflb8rt6h7DfavU1a0Cwu6VLgcVH8L+q9C1MvyxzyQD7gXdhN7nvrx
u8zo1rvJNJx2oS4VmlG9OuSXpWqTvD965RpZlRVfhV/TaYI6xxDN89v9Q2caTAufPTHka0sLnO4m
THj1T9Z+tbw1KqCMinR9JGaIwm/RCZpOg+YQUuqMzPEYQvWgGSKbLC564RcR9+m0pZdnCAZ06JuY
wF9ugXPz0gfiNFnAEgQbrT+mH68FAm47Tj1Ed8WlChc/RqhWRX7RppAVyfmGtZj2QnMA0HkovLCl
8pKRZw9aG9YJ4uu7DHlUpvykJWNUhM6GszFNR3MBYDFPHdKXmI4Un6ZiTGxSLtGcLq/3z9VtKK8L
Ua3/Xpp08CZRFoijWzd9Fd4/aI3kdbjzUQEe7QSF+pgV6YPKv7TFzzR/5hDZraE4fH90Qyyl0zME
fCmpXWHwEjnP8DDR71zU8VQnE/txfwTD5aZTLQjwZDCUYrKLj9ZWa/hkgQts6E8O2Vg/w/7oaLfZ
S9FhLRpxsYNZHGeMdhQdFBHHPN2KnAzOUwe8VXU3C+p24tK5NCZo0iFd/pz3SDf1Dwv5VUDj7/5a
mQbS7B7pzyElqKFcmEcij1VRtY578H3HMxjKGxsKHc2WFI9p2dz/njr4lQldOLgQBhEeoC4Vu7P7
tAi5/9hMNCdgebbfXCWIL1bqRrVcgAkOEpWhjSGsoxT6u8W0leI1eDJdIhrwfWdZPDwHyhX9txZK
EQlrm4/h0agOfQtd6hSrh4kQ6U9R52cnUCUEIFUsP9Kj4lId8BYAHd7Bw8jLmP01sU/F0MB5beyC
YWl0uFuorKy3wHNwGdwD6oqUfrq/u4bD8wfKDaBDaDQilVQiYlkW8VqHDYit/eT+5w1moOPcPNWQ
2iFw72nzNxu+sTmBtGtUtgOEdr/PPfvg6lxn9+61Ujhu1jt2qi6DzL8WC3RNmaqW3f05mJb++v93
H4cI2ZQDTKouyhoSu5zjqdgCkxg8qo5uS9NmqtwUv7uUP5r0X1egNvAr+BizDA6kZro85SpXYMO4
YAIRmlgS5T8Ae5bITbm2261sGEK7v8PZl+Mk8/bSTyqG/PCjpASX3S+XeUkmX2rRPVoL+iDDb5Cg
3ogZTGdWu8fL3OlYDUTapVuCpAha0FD/LsmwcWQNX9fRbsUcgE0aVeNLpqAh/0RwCc0bT1DTp69W
8u4kNbRVvZgLdXGCx5WlUYbKp9jigPg/5O9PTCnVYW5Fw7NhYc2EAIAmXfOvD6KyxR92zH+ZEEtl
ebODjFtCqLUrvbduTA/dSiJ0sIDDEZH2CACB6+wGe0yq4LO3xahuOOI6Io7aeQMwBDQ5aL6e1i7Y
rWpoEyHpzms330SG2EfvImYzmCmWOe0ujPvk5IfWWXYA4Q920x2bPnV27RqyL/fdgSFi1eFxnKk5
bV2nvUz8MSfOjvvgUyseibtGofu9sX+QzTTj1Yhu7ah2s/cVlWM6T9XFctqGinik6soSWpMePb1E
IukIKGNgfXEqfz7Vk6z35QIpndegCH37LAfP/nl/zqaDqzuSMctsdAN0l2E9Fv7TvD6q8u3+pw3e
9f+O5Z1N5P3SUFap6q9VAAho9Q+y2CLDMDknvVnYLzJH0jIrLmLZ1yfI0ED8inu7eVcl8rP82KtC
R9QpqSqHoqh+ERD9sQRI6kf5yOgHk5c6oq5zKrZASTm7gFZ0onmSl93UfrbkMIDht2iXNDjQYQnF
FsD79lZ7eqNtEzgtEmWiuRS5be9XUbKknhVUdez06/0dN4yg4xxCEF320xx2l7Ec42IRx8EFKQq0
3u5/3uBwdHgdqcqll2MpL1Y9lMcs79CV3tXsxZ/Kn43dfqgP1aU6vM5m1uw4A66Jyvni+0gcrFHq
/AOWWrv1P3bP6Yw7PoFQIW4LdQmCLrbBKOF658D+YI3S1mxaChL03MrURc7+TgDjhfaWI6hoNp6j
Bjep8+v4Htp92JDWlzYND4NL9tBQ+c3lepzK9NCisyj3vG/W2r3c33WDG9H1oEYGlTVQUWI7wvmF
FU4U8nrjvN6+XDydUweZ9tUDSXt3AUuw47gJ5e3OnfsDOqqhgPCh0MDTmXXKqlutEEnjC5R60+XQ
i6B44Cxjy75bJZgc7q+SaSrX/79ztqnf1zZdc3Xx7R8NZLJIg+5sL8rJxVbNxsabxrja5bsxrMpB
C3aFIOeq5SD8x0z+WtqjTV/o1jvLALLwdPVoZ3JVsUyYhqeiBQDIw1XXUMUecHHf3PiqpHh/uQye
SqeCmKVci0xiKo2/X0MIQf/TpdXGVtw+sJ7OAWHLcChEjzlk41fffeX8Qw86Tyd6GKADI7sQvxma
wAmVgG7S4aFL3f39JbntXT2d7CEMWqv2aNtdGjEdAos85fNymAZrZ4fuhgO/eYB8pjekF1PTW5M/
OUdH0S+tOyYN8sKTXN9YKb+5bOuc3txcDKO/XBpb5lmbQ2l6+t76n4v6y6ZSys1Fwqe1BwoawgUo
WDz7yHI7UpTs2SpfafVaMZQD7u/DzePjMx1nFFpjpdhVyLpw5+bIebEkqU23/IRhAjq8yF6bnKKm
aR+7Jn9EFRC9Uc6DUNkOd97GBG5mBjABzRWRfizwMJT2S9jiSuvrIalYdiaDLOJQBStoa4ZkcO2t
qMCw27owDkerj7NKaGSj3fHAhynJWRoXbrlhFoYzy67DvnN6fO4y5lqBfayyPgnWnxPvnmxQ44al
+wjileP9TTdN4noY3o0C6WVEmgzbUoCYIfT72PL7Z1dsqfCYJqE9N4amKBToTp2jLby4CWRciNcC
Sesh7SMr3Hqn3gwMsPHkv5MYwt4NaY6lcvlL2s6x8r4X6V8QkI05+QX9EavrNm4i03JpFt4xK6+y
NrSPzjR+KzoHHSNzGlHSbBmhyUw0O0f7UmFZxFuO1hImfTjts3bksZWyC67ZrcKlYRb/4+zbduPG
mW6fSIAOlCjdSt2tlh0nsePEiW+ETJKhDqREnQ9Pv1cP9g/4Y8wm0DcDjANQTbKqWCyuWksF5+Dd
+v/Hqc37IWdYl/XgGnlbNDNQFXRyvnR9QGCgfCEVnnYr5zG0JH8Mqm4BaGo10YRrNl0F5+zh1LQM
l6IzKNnilgIR2WaO91qvL1ycRxugIAi5XXcSjRWr2JxqaPZoK+h8DqAa2UdnN+ih3/VK2Ylvhjur
JnapoEjhVKvroucFLf/FYWoOYgIDQAVcuNUmDT/WZH28bS6Kw4e5X2zRhmULZZ/swRO1/4FqXMVA
kbYZitY6C1CcfqsorWXozGe3/0eiBiSaH0N18m1DJ4xuNxRvd+RureDHHc796MdFd+zsBeTfvzaB
3TBdkXXfUP3cZmyBYOhwXsafTfdJivFY+/90XCbjZmrO131DcXW77PpwbTjKSSz/0M173FZgN+M0
CxZynJnhGNH4ugoj6lYK/kUB1STIxIBahN5X1pRxygzvuZq9VnFDMyhX5A4qjLQpfhL2m+8PU/6p
MAqHvp+XB1RVuOnzlc+CXbTzoEYfVmPMuvuaDwB5PvAVYDynPi3Nem6DT1beJbw3RRfdvC5/f3Mu
DgF69aa8l2ku7mkBajM/Dr0PDAp4191Qk2ypjEIW4JH1MDUCta97AP4az+Acut+tuLe7ziX4nYU4
M/A8RO3Zc2US9C+1SQFYZ06Kb5OAgzvSsfh5dr8F7MyAqN5qQ2jSja04dteVQR8FpTh3s4jBNlA6
Lt44TV2w7z+lw5QUn27xVC8Fq8R52BJytx6GGCL2KUvJF/tXlLqH8jTcllT5imeLueuxUDCerv0j
twov8iFkmUzXPM0Wq2gga4pYay+dTAmgDE74SgE5sqKXcDLVWTRnkQoHYnLY1pJgoXrv2xxascs/
Cn89iPF750NKXb5cdwHdPC5x8Y2L2bbrDSDhlWmIsmNBBZgt7/1FxIORLVeTIqjkVvbKI1nMjkyF
+4N1K5pNPoXsF5rQHPs79R5LbqLp1oRyleiq61E57WjEz9HcHnb/A3fLBK/FMauedmYSVtS4B1Fc
G0w0IDTz8ZGZZrN3FvldYxkM9n30cUBVwA/LPfAu5xg7f8jTKc2z4h9o0AE/d2xPy3ljsRGWpVsq
xcn31vakFdnYk/IF/T/79HGJ/u3q17G8dZ0UP7f6boKsMXY9bD9b/gMpvy79l+smq/vximNHW7TK
SOQcrSrbAZxm0fBZyIe5duPC+n39ExqvUAE/LelXcPeF/Lzkn+vt0EZY++Vrvvy6PrzGiFRIz96j
lyHvKD9PzeepTBr7B7mJByCgKpZHiGqxA9aHT4518EQV05/tbe+zGPuyWm9iBXX8OcR9mJ/L+Ze0
uuO2fZkCk3b7+/KMGP2yWG9GFzkTfVVg9GWWd1j7Q1fID53gaYj79tCyBD1ecW29ht1DWH3yAcK2
mDyEPepIJt1RjWV5inPjyBjmbsS2j1v0zXZTO/y2yTm1cOmYuak+r/uIcniHrTdZpIaXl/lwJs5D
1FiJXy+ngp5sdEVdtzDN6aEqquR1s/vDOMl0JL/79U8OqkKHj0nJP7htl+xiOl7/jm4yiptzvx7X
zsVk2PiTNGmxP63Dv6L4yY0H7WXt/3orhVko3j57S1HVYpVpU4UxkKSHiJhKVf8x0bwztgrsmbyA
tfuGSLJN1Z3j/hkuQuzteifnu2WyE7SPJjR6qSbrrhj/ON2XEirD83iy2uUQOiBAFUPcNz+vr6Qu
+qtIIHuyF1ISLtPh6JyCBLwCNjCMCSguj84RpaEhGU181prwpoKDGsoWL1ydNl1BzOM0YzKFX7fp
HhXl5PpkdB9QIoW7+RSYkbo+EySRu/jgOz/DrX9q7MZw49FYhapC43kO8WVYAcnRtWA6A/KimA3H
sO63K0FgEXs1g5yqwgn/0xse+rU+2XOSr7thbTQuo2KDUCypYEBBdUZd7lO4RiB9LdfXzkusCg0y
eWk4Y3SfUY54b67cgYxRdfaHlAcT3lM+QUgsDsF0i5B2fZu1Nqu4v2xpyOzJK/EMlCfjRZ5r5Y/t
9qnZP9i1BaoB8pG51tml/4B9JS7aF8s3lDd001PCwpjjDZJHfnV21v7IulM0/EHMSfs67m6j+Qqo
ihiqLWuyp8ouzwMAYu7IPgeS/eJl8Hx99TRZgMqPBX4Mb4rcsQRFfv+548EBjFLPaGMy2Jlu+MvK
vTlPWWOxBtK95dl1yk/TvkEyxL/f+GI4YXTDKy5OI+Yx267KsxOIBzbJ01pZdex7ZXZ9dTRuqEJ/
5DyTJrAuRFtrcBeOPAGw/gXvq0eoZ9/4CcXT+8qlUR7mBapw/CNlNosBrcJxv9rpMFncsA+6iXj/
uw/oS969FVzMZ6dZnvONFIAND/+utYvcBRRB11dLc97/V7l5s9myD/DSL8LiDMripzxEj1K4iWSc
KycJpto+SOE8WVC3vv413d4rbl8BbdFWQes/tS1/XtDKE9ES0zKSA+rGV5zbXSu8Rm60ONd+kaPt
rrlrpZMnrTcebpqAiu2ZyqUC2ZQszkVLnradf4Ic3D2YiQz1H81uqNieoJPliL2FqBcKii5I/3fH
vV/Rk+DwFDS58T6ZekQ0K6WSZrWEBrSlbXEeev4RObkTA+aYVGtnGwzrfaxVQG3Fz8GbVebrGgDN
w4FFAm7ls7MWS4wOzzjsh2/gyI7iqidDLMPmYNfud7AXf76+SxrPURE/ZO4h8RYRmAFKRvEG+vQy
d7YY1D8JoP0G99SUJ1S8TyTwWGhVl76EJTgGffEZ1Lk/Jf/pjKTDURm0ye43h7nGc8D1Wek+qMQD
y1sbNnObnUt094Eqp5ALECj3gXwgO4vrrkc5qTZM7r9i1zsZrgoG8kAkAGXPjZ1ztGRDjiJ/kvV0
4Pyrg7eg0j1s/G4Wc0KZu6HKh57qOQC/dp+40Pqw5u1ZeuC3rD52/H4JBqh8DunueHeN35PYsRug
vFKAWdLG6Z49IQ5FW391cCkfx/DOqUhagHmzt1C6cL76fgsdExtcFl5zqCv+oSf9fTSHccWtuCkA
1+dAeeKdJaQ/arASggm8iMHz3XUvIS4u15f+EtjfWw0lbnVgUZlLrwiepk6eRF7cVYWp1V6Tj6g4
Jd8D5KPbWyudAYMaptcmLE9WHh3X15CWx+s///1vBCpgaXJBrrD0JQTTxrM1cZBeoYnOLUEYUCfl
elNiFaiApb7pCCBwmEhTN2l9wQ6HCVqiTsFoHTikA69P5X3XDlRBMArGn9YO9zyFwl08s/RC9+fj
xnWb+kIQqEJgdNrnyaNWmNL2ueRZheep2QWh8Ndt/TEyefRRG6nmr3n+NapASlJ9leQW6S58+RKq
3xzFrGxn2/NomEa7xJNhd3BJkVUD5Mj4seTfr6/f+ydMoCKYbL6EztI7YTqWdkL34tGeX/qRHR08
+virk/DOlOO/f8IEKp6p7AbqERlQ2AM6bIb2k9c8lfVN17hABTVVfrVHjSA0Zc09YXd2aDCv92Ns
oKKZhohRwXOXpsVaJ3JxIdYIBqKtOoz5x0puB2/lB0FNeG6dMSvpyrbKPbdyJ0gF2dLd3oGA95Jy
8w75xg0T0ri+iq2VvQxbu8OELLRjlCzeu9QRVjKiDs1MOaTuGxdbe2O44YgY7YEGLV3rNp4LNIGh
Sdy3H4r1sbD/vW6370fgQOURE2KkFURBvHRYytPueqmNTvrbhr7szpufD8hDJVGbJziN+qPM+3vH
Wk+3Da24tLehIX/yMDQ4Sg8DVBG7ekpvG/qyUG9+tTs4oIFsA5JSKn5W9Qj2HNf5dn1s3YYqmYZb
NHVUOfjZdGkPZfGbRtjX+g4aKdTEuqT7hPu/P38c7alHKzFJl/1BtKlLEc2rO1Z9HcRtFe1AxfPN
QJQNC1gxU9H9ExR3a77E22BI1DXBTQX0RT6xWDsiIZjlpwlCa+UIBQMTikhj6yqUT8iduuu2kNSu
djt17TI8BLtzU7NUADDi/648lzUAPU3opXu+3FN4kTtUD+gZN6RKl2H+TpUA5/rf4cNmwwsk8b1U
WnlW51OW+81ZVsER3Bp94k1PnlEMQ2NDKoQPogVog3B8OG6b/xiG9ZdnOWneFx/EOHxqisoQejR7
rUL5qk3uIiw3knqQgh19mvrCutvz2RB+dLNQHNnxZuqTEcNbPQTfnDSYHwZZHJ3h5FT/XPfnSyR7
b08Uf24rf6oD1/PSpqu6AUI76EjgktRP+9RMLyUJRHr9Q7rNV7waxsYQqRGd2/KlHv/Zu5cAzF7e
t63/YrIv3W4oqbgjt8ZtNw/LFYy4Ym1LcAiW8Ts6F0xNx7rVUk7lJneaKkfrfupVbVxJIDhRBuFn
bIrBRTQ7rgL4QKYqeFCgb9eZXxiwHtUvF6B15p/Rpn19HzQRREXxtXbgFeOECMK4yKxoO/Li8frI
muVXcXsOGcHDN2NxgrlMChByWFMIci0TFbMm/1Kxep7MS4dChDmtqtZPRns8iug+7KuXaeS/S+G+
TOw1jwKDueomc/n7mzOUV11f8XAm6UgB5u/ZNscQxjyCPMlQiNDtg+LbjSvKhQ6bC2P9WVKIPRhh
97qRFZeme7Pb/dyStKPLgeCdAdQVBvPUrYrixJMDBbPa4iTdxhzKFM4RFCWe+Hmb/Sju27orBcUP
jod9gDDkNqE6Qmr6j1twEzZL9/MV9x3AN7/0Ib4g5uLj2u4nGuwf+8WEIdaEOBWR16KZYh8q4qXR
1Dz11VDE1YUHwbLREpcPw09Cq+9NY5Jz1sQiFaA3ddOAFl44sivtOtnaGmJPEjQ/9hziYXYdbrtO
qTg9uyR5OJa7l3pTly1Rg2aOzWBNuvW6zOyNj4miWUqf5/5TvZYgvdg4qE/Ij7FDcQeSsOhmTOp5
+XKTcamwvGiZXHGBqKQtGLE78MaKgiWsCI7Xh9f4nK94M4sI4zjcPGwG6LsaiaNncVYTMZBudMWj
i2F0OSCwBInTngT29BAM5LY4p7J35VvZVTK8XJr25iz2Z5DCpMjxDQmMBuUZqNA8j0WhjbK1/zQc
xw/OgR/CbH9cE3ISJ3QlP11ffI1bq6i8ETFuLCvPTYdi/DCTr2O1nHJhAoxqjuS/UHmbC1I+ESFD
AiQyWD45dRGPVIJB/3wr9C9QkXmbV0ZOTaWLBNL/EI31nQAXUEm7u9YrD9dXSWNEKkuXDPoO9U/L
S8cdtZwlP/ahCfSg2QAVjjcycG1PQw8h7qU4WE1wgkbOYnzc1gQ6FYMX4hbe9qxFTgQJmC7qElkP
8TB87yvbsDS6339ZsjeByI+KzYPgkps6eX0IIrQWBVPKCDlfX3nd8Ir7Isoxf7ErL2Vd+6NdJ7Sv
W0nQEkN1VbexyqEsvTmypzDAuVlY8dC0rwurf13/5TrbV45k6hfrIOXqpbTx7oo1Sse1PLdNe+4F
ejC6IjQ9CenmoJzMTTPTPHTgZE7po7gWIcmbDd2yGvNRcXe204GT1cXQgoFdiSXrDqGi4a5tDbur
WSMVeNeOrPDwHy/F826XsSEel7Sde3nwQC98LkhtUpvRfejy9zdWijNxmdcWMYLn3Wd7f5x4n3kL
O+T5eJTtZvAFzU78BciD8qpFA9QARMsfHCf8zFpT1UW3Exf/eDOBYS7WsshbN23IkhCoLE0h6Ikn
/w+QZSYknMbXVLhd4Vfhwmy48gQZ+7ofT6PEM/+8GDZbN7ziysVkDw6IQUlagzgfymlptbdHh3aG
xddtseLKTExBhw5uNyUBug6bLu5k+CnoyXHj8liJzZDT6T6juLWs9oW2FkVOVxT3Ud1mNpjmIKEW
8apCldaUob6vfBsEKs6ur5x19yFxlja2k4OOYgmrNR7HJrKg975aJy/o8p9WgJwpbpD0h0mTF+F5
cArM/HoA01waVTTe1gPWS5sSC7rlJ3erP1YjTG1uw29dUxwGsn0qRHniwfr7+vc0Jq4C7ko0Uc/t
xXtI/5tYZdx138eCJ2Px7bbxlRiwbt7u8446aRis30r5NFWA1+fQiAAJs6FAoDEOlYarKnf0P0/I
lKeo/Sxt+jpN6DgJ1gbPEP3zPNin61PRfUeJBu3Q9Wvf1V4aFuSfkq4JXjnP9uqOMSruMcH/XP+O
bksuge5N1HG6rdsDCz4VDFNSzG5st9EHj/yAaPltB7CKvsNRuHQtx72PU5p6FzVNZuJE08QblZVr
F4KMbe14aYlA37NXEPifJndPri9NiCV4p/inEnIt1igcFtYoqSx1HY9F/ugQFGI771QjBQ12Cxpj
plZe3UyUE74SS+3MNRapH7rThSNaOvRoL7MhcmqGV3F1RVv4I9T8vDR3/NMA1SaItKBKVxpWSmNE
Kq4up7UHpYDCTZcG2LqlOohFBnEOUk5Oh+fru6GbguLbjLChBVkqsuixy8a1T8N+Q6Juqo7qpnD5
+xs/AAv9vtdsQJqIIsEgP0qfJoSCXJK8XP/9GodW0XUExUQy+AGO3twbs2L3ReyTDz4ZrAOlznyc
hemQv7juO3ar0mrVkHxDJWpycR+eHnnk/pDOYLAj3SSUA96O2LILHrop+PZipCoWeRj3+jSQT9P0
+/o66X69csij0Xyu7BwbETVoAN+dk9+4BjPVOLRKkOV2Q9dCiwE3YVDLO7U8utXwNcgHIGSW773f
nwZZcsNK6aahOHS5WtDmWrBS9pqfhrH7WPXL8aYVUqF0kRXBq1ZkuuCEBM8vdac02IYb01AVSSdy
4q/WijMaSq9fyuEbrcMj5eMHxqQh69AsjYqgKwtJrU7gRXol4sB3iCH5gWGHNV6sQudmECAPpEUJ
M1zE3e7MB0jSHKlfPzZ0MmSHul9/iU9vAgXjBWNbh/tkMQ4vvTfIY2PPreH36wa//P3t4EMjpohz
/6na0GvftYE8BwtrbzQcxXtn2VN/3fDTwyA4j+6UlYuJdVwTnVXUG78IrlWMkXRaX2n0Y/DzmHBT
XV0TdVQCLE+0FXccPPQt6G3wrIPlP9q4Iw3dEbHCYJS6WpwKJ1udyc03x/q/Wlx9rFP7y3S41OIi
Yy1Ok/P/pTfpN+G67wB3pZINn2RtnSOvP8x8OdmrTPxlv2vJBJnLMrEc58f1cPG+T/ylPglQm3Rs
htXbms/jePaA7du6Zz6YKoC68S+79sZmPfBDdjxfSVoBGOdGH3vcxZo2Kdvstt+vnMwWsMmbddn9
qvyK5i0C/cxi3eN1Mslzvm9evgofq0Ue7LRCkXeKXmzAXqv5TziDnAwmUH+/Pof3/dpXwWPVutlQ
TMCVEn1Ah9Dnp8EoKa779YpTBy1kBNYatfUWMA0nStemSPrmN4GWRfjv9V//vnP/pTMZWv/3llLw
8Dw6XbIs4SuPosP14XUGpNy33cgO1ojhrY9fmsYJaMoLmv9x8+XsAjZ4/Ru6KSjH8WpJr1s2ZCxd
3X8RMo8dmjtxN5oqH5pdUNFiqGjhfcbHHMjqihgPQrHte9Mxt77Kwv4muGNYK913LqnNG2eTrmvn
3XrJIssdqHNnvEO54mHavPuFklNkhjFjvL9zSF9FjQVsrO16XV30FzqHoR/OaxXEO7o/b9oOVYEy
4BOvHYJnM2JvYezkPmT9Rr89zCW0v65/QuNyqhKlX/FIVJHvpuFUZfWFMdeo6qYxJlWGMgIRy4bK
rwulqKGKN2uNI9n+MxolkHSbrLg0a3HFCUosvhV9ZeSjRaZYdp95+UtUt8UjlRiOohN+ZTlmwCbv
CO7kk7OaLlK6xVG8Oe8X0nlAj6EoTuujC7eLadPNR+qMprP6/Tz+L/lJl7Rbl6/IYyADRp4CCMmJ
2Arao/D24pmOoEkZwhJPvY1REU2zIyqwzPEntxwuO2LbPworLbogLt0/o3eKrJsoSgNfRZd5gGKV
8Ew33b0JhJhrAvqaw+ab2AE0QVZFl1E6dVXrIXBU3EeSZic4rdGgnD+AZCa97nG6RVIO6nGH5li5
oJ45i6E59qL5XPXCjUO7+Jf6/KJLZAjmurlcTO9NEKQRgaZVV6EUMK0oW7bPAtiypqQJYu7ptrlc
osqbT3gu99adjaho2M+0mNwzbWySgYKfxXy2wfUJkM31L+kmozg76Dcn4UsBKI1fx4P8trA/HhGJ
XM+3ja/cp1sw/wkyLViszSdfRqtafpV23ZQ4aCdwx3YDK2+CdvqqnmPBG8CCGJKcdaoeLEkfqiZ6
DAthqLxqAjpVjvC2iWzSIDFL6zlIJ7qf98iEfNHsgYora3oZsLkRIRgUndhCZSbcgbyvf5R4rL2+
C5qoqOLKpsrna17iEb6HOK8Txha6fPLdcJpqVkaFlk3LysJAYHDWB+k4zF+I0ad1v/uyYm/8wAc9
oj/W0A3CK/96yrcGMk/lSO8tP8hvO6hVCrjIywuoiSC2+gT6W6KcoqRzW9cwum4CiiPvPQi9QV8I
eKu7fC5zkQzQAY171zO4r27tFffFTcQGLRTWHu+badSPadebrPL9RkD/r3OOe8IJmOi8bGXuqR5+
gx+lBGU9HaHo5IBSsonp0B96x/o3aPazuzqG7OBdd/D/Ul6u0UwhllIMmY2kr6JTLMJfvL6LmAn4
8u6i4QOXg/2NVW3CR1UjnP0MJ/kdkeF5dprH646m++2Xw+nN0J3AHvuN42eezf5ANzj28knGERCv
fTsanFn38xWnGK0QVIJDLTMXPQ80sD7y/ef1X/+utWJhLn9/8+tbEDcBqtDVmd1LKw4gMp9wPmRd
ZBseY3TLo7hDP3gyWhDusg6KWvXSxmsfvZSsOlqhd7g+h/drHJiE4hI+iClx3pMyqyHXtzHoj9K0
j9ykXebTsjsfBfljByJmzU2M3/igcsRVnjP3bkUh2Vb2KRp074tCvC6e9+36hHSbomS00q2JY0f5
mlX9nDgl4OXSOZKyMNQ33s1m8euVc83h0bjKwKuyFqTr0Z609lrPD8sMyUsoCDtNcN8NLZlffMJr
+qVrLTR6GLZKMzP1/WyKnF4OtqizEPpd7chTXPlO62SS+9ENryyczZEl9TC0jIqhT9jsP+1VyR88
yLkaUg7N2qkHN6SD24YFYZlBOiIeu+cQxaFderGzvTKYmO29XjeB96mSIKiqRKyctnhuqmqetUUA
bZgYzfFF4B+WdQCtaIb34NF6FYuopx8rd3E8Moc58ehAQiERrPOmIg5oYXWvQzOukMmU+ZT7w2Gs
NsE+Vq7DTAvybg6O36mEvxDGMUQ8KkEJ+6v2fuzuz0uTTe8AjmSsOGliiAo1p3bUepuLbxTyWdiJ
DV5jN/9aE5MuuG5TlSDIAE4k6CesMtouz7ZznvL9syd+gx8snpflNBob0TVxPFCCYckk6H8WuWVe
tx96HKW+Xx2vG4xuH5QYKGu7hXCpJzLqRiDW8t2A2CeCogT+UpRb+7DudfPs8zkw4dx0u6IEwbBx
qnDv9jqT1ZMTPYtG4uj7GMjVECvexYrAshRnXqrZbvv6Eqa2Bg2vL0DD9i7H3R5P4jNaSfp0Kev0
+urp5qKERLbRiS8oH2QlRETr4MWyH7f+mUTP14fXbI6KRF/dwt48F1OZya9mfOxAn7v5/zjO6xBQ
Q1qo+4QSL9rArkMHJV8g3qakzKN42NEOXd+hnYRPN1XeIcN8+fibbGHtOLVQk6tR2urABTLHDA1D
4WMTGJIFTfxWZaSjugYaSUQiW0Lb+9MXEfSYmoK02U42EHVd3wzNR/7T4HozicgNlpBMZZ3NnXss
5xpd6TLpq+18fXiNKanQcwo2bALRmjoLug0yyFk3nfPucQt3w/1CN77i6L3dhTXllZtR7h4lMO0T
BMSJV3+Qq2WIJZowpYLQfdqxaW4aN6u8QiQ7m/O7Il9NGhG6dE0FoTfTMpcNG3g2NM456MqYFb/Z
9INN9WsJcEIovtKp/7iHjWE6uhVTnHtx3VySDTkuLZ+m+bEZOSg4jnlwy3OX76uA9Noj09zSos0u
TDle9Dgy57D44hCAK+m6SWn2Q0WjU2dydsubSbaXJeSKwrk/F4Ew6Z5r/EEFolNReGScrC5z4NS9
vcWcLUlpTPne17bD+ly25Y2/+TnEOpi1e1lQolvCrxLL/UCmB+QgQJU9SZF54UfH7pMhmk794Mfz
AJYRgWruF6gtx0VxN/Wg/YyiBNLPhqNFt6CXpXjzk7wdyodkAo/94NenwuVJVJjQDLqhL39/M3QN
pY2ggIIlfMdKiuKTbZlQNrp9Uhy/rMepKis5ZZJHNYtOPcut4rjbOeRbzsSfptFEw69xGKI4DO06
S3QOlofPSWWlEo/gZXSa86fr5qwZXkWAd9FAFylFm0UW6Kd9kP1/2Mjv3JSXaHZABYC7kNJeXZ/L
rFxBXI6q4VlG1vP1n64bWzkA63wNLV42uIg7D4t8pPS2g09FeROwTs5bL/qs98FpktjFSLvTzKw8
f/Icl3UG7L3OhJSUrcETnmxsl2T+OjRZT1pyhn4sPwWU78frK6TZXKJkbe3C+BYy2E4XrHhja8jr
aoX8fhi2C7k7McRczURUItlpcskclSiIbPzLFH2rHTAsFr+uz0A3tuLB5VZ5Y16HfuajHi/jeRcW
OMQ8VNnYwmYDqEeTrnmKM7MFFamdCplZjIZJR+tTNOXx0uHaioeTczjc9Mrj+ypLrDcQ6LxS4meU
Fh9Y7y7nnQZLxvN8+fe29VJ2PLQtgKDGVmbtKgGBqvCmYB3wEJrcNrwSjIqFNsy9DC/mKOPjfJRQ
r/JXU0+/ZrdVRHrutbO7uSzI0GjRJ6ACLjIoOYRxMDXubS6hgtD9oBuZ7Vp+JjfnQGf6SnKLxSyg
MUP/7m05gsr36uKhyJVBEWQbondsOyBm3S0Z3rYJf4HQQYhCQRNXo/DQn3jvfe1AVV4QbohLmgu4
SvXa5NvmoFyBTSjlNwhRROne+PyrtewykaWzH5nnlSff6UzcUZoo5So+XoR7tYUBtkSsVoryKljn
8iUB8POQ166hhKM5K1QY+gL+QeCUyjkLB1YHJ2/hdM0INAVMMCKN6aoY651Uvt3tS5/5Uf/Mx/XD
sPhnaxWnmxxPxVivU1S65ezTJyjAEPdjWR4mYoh+mv1W5Y69mYWy7AvQ6/egsGT58K1vZBfTCmtT
lzzPGm8QiWjoYCh5vs9i6/uqlDHE6Vk9d2TI2J7RL2FKjtUpPNT9OXqdj+6hPoUGZ9dtyuXvb/I/
kqO7bbXnIFvnKKZSPFXNL8c3kV7pRlfstqMhl9ZYDJnb5PU31hX5Dx8NYXVcWgW97fz7bwnfzGDt
a8fvvaLPbNkmGx/uvAViFNzUmq2bgpKDXGAs0M+OukwAut+VPOFbdBaTONxmtcppJNCWHeYuhq/4
hN7R4iis+cga081BEzj+u9O+WRwZ9kso6USzqNzkQx6K5WBDAebchNAP6Evy5/osNLFDRVy3spLl
UNs0Q60+Kb3+DExDen1o3fVbxVuXU9VuOfNoJusciP15TpiUDJjQsD2I2v091215KEE1hL6Z+bOE
1J/hiNKsnQrDpmxqnBmMbRkNFxCRy7OTo6tu6k924BgmpzEuFY6d86GdnQG2W0fjJxqth3xkXyJh
ooPRDX/5+5vdb+fQDq2+6bO9WM8CiMcFiS7Ui247ZVWeUjmM4JKaIwhTresPuQdNQt12B5Wsb0pF
NIFXlSUO0XKHN7hizMp9Ls/Qv6PHZS1x7Shnmna7j2pSJLysnaSJVEK3ZIq71zyvSB/hZpNL7+Qs
Q7wU8ymAWJnBmi/j/IUb9P2/oNqsyxtG0Xrbk/kpmBZ0cNTozuJPgjXngRTf/PB72bKDFc3JWIN8
2/UNtqYzZyUxXduuFx5Yu7J5C46Mr8fFQvss7x1IS4S3Xfr/EjCOJqj+WhacFZCaI2DbR+Zvj3Ww
GA7i93fnL+lir7Mks1wYtNxbECeSQ8n4YbRMlTfd8Jfbzxt/sZ199iUPaWa5rheTDgzlG68eu2gx
VUN1X7hszpsvVKNH3TnABFaO/HpnH5p+OQnHhDB7Pw7/pVbM52HoKK5+WenZqQVsmW1klHzfFYmK
0LY6FjlT3WHpQUY8BS0ufy0Acozd459O2yb+nf3SYKq6VfL+d5XW8AKYB191tmz508C9NKhA/GGZ
2qR1wys+7oliziuGqdjhfNcHOD1KP3WJaRPed7S/dItFsc91sEdThmfpxA8hTYeeP+Ec2/H5ehDR
/X7Fk5189Wc0H42ZFbLmGHX1Jw9SzOcS3cqGMKWxIxWtDWTzFuVFOWab51txh5zt41zOJqFGzZFO
wouNvfGCKJ+tvpiwQuu8bOd6nfNsgjxdCw1Nd/5e+GuTAKktfYhpSmLHmB2PhQMe6Ovr9/5LHVGx
2zOT6FRniMFVO2bLbh9s8E/mG/Kvzk7askr+H2dX0iSnzi1/ERGAmLQFauiqHuxqt+3+NoSHa4QE
AiEx/vqXdVd9cVPE66UdNioNZ5BOnsyx4M+A8W8Mt2I5Syy3JUY2ocOwvJPhz0BRqBNkqUIXC5ci
tZrmSRdbcIW1bbsemDfrOk4dgZgq1jUbX6zmV7YlwLc2g+t4b75ryGSiAiwVd8CN4NrTzmkEeKdN
g51LIUlp52mQe7vbm7NyuKOF7YNOYPTa3PR30imuarcar+zgek+6sB3Sjw2xsH8xKpV1XJo7PHOk
Tmsl3cz3Hv0Q967v/cUOisclRZ3K3M0T+xFEHd7M7NOM/uKkVv3T7Sm8342FQRY+oBHQThrcVt6R
uoldp/nRZE1KBblv1Aj0XpvmvAGrV43O+z8hCCbGOtiAmb6PuiP+Mi/27GIMooqW5+hh2Pn74sTI
sU+GFHRuR29LIPrdY4BBFoFSFdpQZdnqDHopq9hx5PZT2llDH947tKL1Bj7mGtn/SsfIX55oJIMS
2CJxbqua7akIxgRVCo5CMVrMJqs3d1RA3P72pr1rnhhskV4A8cWzCa27ZzyAoI2aPwMUYzaczPvr
5S2dDB0qaqNhQZwzbLq5H8DyED0Grc7ZSU5VuOXL1oa5/v0bT4AWdjMhtvFzORkvrpqhjN2GuYmt
2613nHfDJ1Zp4WyCguDGGg2YSW+dPEoSAuKmdGD3PdQeNm4u7zo0jLFwMkyUtNbzXJ977eepsvSn
JmxTVWQ76fMmLaQSMfBxG3vzvrFiuIXDAWixU5Bvqc4ddOQ8BxG1QZ+mefRYnhpWP/fji4IGWm7/
YcDu6I+x2WDcxeNCgbMwlH4pzoMOY2QkcAx1TDffotd2auGDpmqeGWTCDYzHelKsBe5PP4b6q663
XqdWRli2lRT1lRmsjvQ5D+DKuKu+eE12GOqHkH+6bZMrJ2GJtEVhLzPEyhrYpJBGJb7bWn0bF9wL
P0Pew078jjtPVSnn6qz8qdya2cq4Sxxa2KHpwJ+K7qwLmowuGG1yoOrZ0TTiNAbyKPnv2xNcsdgl
GM2OvKhBQ5A5k8DsOtCvjC5YkyN346VyxYEuwelBo+xItI05F/oyyE80wyGz872DrrV5Ew69Modl
b86Ijr6ID7041534gdpW2g7Nt77earZ7/7WVQKDmv14NV/GytKirzwDDnFFNS1yL/Gy88XmqzA8H
UhaisV+FmVKHodlP2DvX5ikl3fPtLVo75Qunyj1g4Wwfw5v+jM5LixTweYcm+3P78ythJ1w4VG4q
oHm0QdjJs8RS3VeL8M+3P722MQs/OoxBHc68NJBNyRO/oK99VMeRn/26/fm1hVn4TXDdVW0nc3Oe
vOjcj8OpLqy7ZgweVb31/ro2xMJFzs6kxsYz4tyzvrqP+rpMicEBJj6r/pnMJL/ensraSi18ZVfZ
DcnJLM6mkJ8iy0rnlj7Jotrd/vyaGV6vOm/icgjtI5rhCfZMWquLPXRdklqdbNk9tpyiW27rPXlt
nKs7ezOOr9y5d66WIppP4MtJcvIocvA24jmg33BYK8d1CTptPfAN0zHUZ3CHj+Kh/tC1nHjB4qyC
tJ8bpSNxthqIVkun/iKm3trREJqH4TRuJOYr+xwsjmw1Q4GKAtMPhDM25HNYBF2YIoq56hXEcl6x
kVKs7cPi2NaDZ5QpERh7+qRkFyvOUzF8HcQff4vafW2IxYl1OSJ73SBCTaVzLLwzXjXSgPGk9V59
qPzcPrcry7VEms75mM3gWNPnKAdCc5KfhccOXmHtP/b5xXFtGBT0VOWYc90X52y2Y+rN90OxBWJe
+/XXpXtjDU0VVaJxG+yCd6nBFzGWx1G+3P7pKwnCElvqM91Ojaj0uVQPrPvSgUC2UPHksljw2PoQ
eIR4S17jpsSTAS2lPtcij+0icaN/qi1tqLXVWcQdLzRg8BPSOnEIGSbCzwzUN/EUFtq720u04rv9
hUUb6WWCSmWdCrf8Isf8s1sDi1TrvRTdRnqztgsLcyZuOFh1T0KI7/ohHvRGmTaFquIW1ae4jcRP
Obh6Jx1vq2SzYnVLsCnkAVDqkNo6Wax4iSz5GGiKjlq8f4EKPA834vb7L3DY94Vxdw3EdrXP6Al8
TxHzk66lrd3Eo88CD1zaEPEYnrVbZs1jINFs+Aek4G6VZE4xVzrNZDBYG1CKlT1ccjzSClifPHfo
yeJZgqfM30MH/foOqVYLhdjb5+Td9z7iLTEzgY2p1qzEZHXzrbiaa432XuHkrzTsY5SsUhWqQ0G3
SIpWDv4SQBPaeJ/VIL/9M+GWuSumcXipcsgAoHSRbwTJlSGWIN5Sgi/QVDM9+egXC53sl5ppbNXR
4faKrezKEsFr19JqVWBHJ1vrx0jqr74tAX0OsENZcnuItSO4xPGaunAcXfP8DMmteLRpXONS7KDu
UvE8JTKLmcMTh6gYLLIbY66t2nW6b/x1R0iXFRaBEmABjFxl/4xGvmsp3XoZu1rPO69JS6ppXaMb
rRZ+dBJj/RN83F/Hwt3ruX+kst9pnp1xRX/mc3G9KG/4wBUH5S2cLGG5hkTTRE+A1ielFomqyHFo
7DSzTGoTD+I47q/bO7bimryFu22saPCdrKOnkDgJeDGO0+g+hiPKlpFJvUp+8CnLW/hcR47EAbwJ
U8oCkTZesKMQKk2U4254v7WJLJKn0eiy1vB4p5Kyl+ul357tXeGIe9Pnu0Do/e31WjOihY8VVVmT
TtrX9Zr3GZ2S7qq853j7mjgbu79yoJfQZNy0Kkf5nJ60YHPsMFDlllaVgCxow8+sHK8lOLmi3ZyJ
AUaKi5BBW2oTxuX4u1bjIaBtYpPwYy6aXLfqjWXywrK8WRRwBnMbQ2h5FxWAeIDrBuqucRH+L3JM
LLtwY2fWZrXwA1nV5DywnOwUZV06UZ4O/NdM3AfLeQ0qJ3bFVuvq2v5c//7NtGQP8VLduYhugfWA
vg4IkuOWz9Tx9glb86FLuuoWfQGKWm52AudAWhfDAS4oztUcD/KlMv4RlcJUlK9V9+n2gCuWs4QB
u77u+nxC2hCooYeCYZWMrH9ySHPfh8G9l20h+tfWbeEC/CvBZSAbejJd9A9ESu4bCzUGsaWHubb/
CwdAwQRgqRKWmY/scbanhAkPdN8dSYGm3qN1Kx1aswUjWlmzJdIVgoOzcKqKnrhNv5YYR1PrW8Ua
qDMNux7E77e3ZmXJlpDXLEIP13RNpHKgtCswl9tVferrdiMRXvv84iS3pTsZu5GYxUhSaE2kpeF3
XbilLrH2+UUYo0R1orKYfyHSjsMe7d1gXszFvLE4a4ayBLdqn0g69defX/veI4SgHirZmp2XQ4gc
UdKPR0lL0Nq+cvEV1WZvI+G4/vx3EoJl//g0z2OnyRyejOpmMF+MTxTouA9uyeIUy1nVTgHSvN+q
I7iDqIyhL2misemnD+FtkDkvQhjrZqgcZrl/oZ1KZP3dNFmKzs0Np7+yOn8Bgi1/LAVavH9TymOb
tk/ToC63rWHF6JZgYJAGh3bpzxka6LLUyyi0jaIUjzHH2nZA0LJVcF+5WSyBwbn2wP0Xhc4lKsov
IyqImdz5nTOiP/MRl5l4Lnc6HzZqlSv5xBITLKA8EU1SRRdncEBGwGNl+3EDJS0mtzrLV8xwycGc
KWER0oBeVekmtbMx7sJx1xh7wxzWPr+w8mwIxThAmvMy8ONV89s5TVuZ0NriLJJTE0BNfGomsJ1R
U52IV0cpK7v+DLm9MBaev8Wat3awFpFJoTDZKIv6F6iTOwVuj0XSdiJ1ssfI/dgT4pKFuZ87l419
4V/Qod5rPMtkcfkhpkoCWo7/JiSM0IKCgc75HUgwFY1UF2DzrJ4CuVW9XdniJRJ4Hg2UxarcutQF
S3rT7qX6FG52+q6s/hIL7DuezdgQeBeQGMd2W6aQ81H6kcwPdbPJKnTdynec9hLfEKDgI/WIQfKv
5V1+1AdrBzq48TSkBAiHfou0d+XELhEOjQALXMNd7yIGgA7+QHwqNuCCCer0Qy7Qvu7Qm9xzjhrA
OiMco3q076Tpji5FxyUk0V6lmkGfO2wlOCuAEHDL/XcklfHQgfaIf2lIeCW1Geu7Rj0z1zmrbgyS
SQDa3thTEeMngbS5qrIEZfdhI4qs+OAlRjjo0MBuy1L8w+x57+Q9+jDA04Jy8VioZJZnJBL1OG88
V60d74X5W5WYo6gr6cXP7yELEUfWg0O3dmzt44uA3oRFrVyPB5ccNeFK/pJ+C7R2vrt9Hta+vjD9
atKNbLjnXaBWBXixl3bAzvbIf25//l/2/L/NhtDr/rw5b6RwGn+YpPhH23bsDWFCcoDCi7jwdCzK
l6mle2Y/9XwGM2Qdh8GzDcKVttu4Cr1vTYReU/03o3cBGLlAzONdwkjcGadNZpseNUEI/uD2EHp1
Sm+G8NAdg1yeuBcoWCVC/GZtsVMg0dlYv/fdDqHXmb35vF24rtvhgehS/6FP+VHugRJMR5aMu3In
D/7WNl0P03vbdD0eb4bxIzbXzJosFldXTRCiY9d9td3nxiYxtetYWPTsB7GF/pDe3cLxv3/2yBI8
PDfZ0LSk9i5W9RRVl7E69NbGxq+k9oQuIv+o/ExKnQUsduarZg6rQit1zJREKjpEkT0eRVuzHQ8K
ukMnSZdYJj98cM8W7qB2HKrboiSQO46dfbMfj3iuCNwkiJ1E7oZj/jHXQOjCNXhh31pUmfrZK2d5
MIQOR1lNEDdAa9pGcrbixgldOIjWH0QN7Rzv4h2KC3jV9uaofpldsBf7cctZrxyEJbA45NbIKR/o
RVVHxIzHZsqSym32t/fj/Xs9WeKK/ap2a+WI4DJ1MrbcJwegBPsVt0noFOd8K3CvzWHhBwJEEz3m
nF5Yken9MBj3bkDOsIcQ0ZYo3PsxjSzRfJBMqh0y6Pp3Q6bPlh9+r+YfhnbJwMhzGZTpkJH/jXwL
n7biO5dM0GIaxdTRMbtI2lvfbO2D3SLKHVKlbtkP8dhkLt+wmGtK8I73WYL7wAoYljazcAOgZZHH
IreaLJFRxj/2eEyWyD438xqndxn9f3SBri3Twth9I4exDBvv0vdngMZno+NG70vr9+3Du3asFibe
crcd55DYl8ohZez7zR3x9Kex3hK3WPv+0rzHuqpnCKpeNLoXE2r856EIcvAebHK4rizQEq3Xt0WW
Q8ez/l9XI3jkr7OVJ2qc4uxD3TOELMF65WT3XeBW3qVDRts8d2ZXsw9dusgSYsbdGl0IlCA7KlLB
S6Az7x39oaZ9/O7rgr2JuaYn2vKlRS+1H8VqJkmgH0bn+fa5WUu8lpyYKnNRPfOul6J/RXKLXX/U
e5XqlB0FZHLBzrAVIVZSlCWSjOhosmthvAvJGvPMAtbuXB15n4PC/Kl7u0obSxgoDMsfRmVTygnS
P2ivhjGewLaoz1Y8yJI8M+dj1kVVE1xYNEYsJn0F3ipjhuru9nKumMmSK3PsQ9s4DImkPdA7YuYU
/cq/XF58uf35tZ+/sHIxFfk4VQhRIbRi5yY/tsMW88TapxcGbk1F6UG33buMdtrMd3yL7GXlu0sO
yUhOYGauffsctb9VfuFsSxNnJcotOSN7y+/kyJ3wd9CWcU27HQWiLKj0UQZ+gq4vPvEkR7PM7ZX/
t0jxTuxZQm6LKRwZWvrye5DIQ5lQO7Gv+qQEq9rIf/St/a3j5ktboT7ny5fW5Ge4g2MfVOchqP9U
I/lUdi+z/pkPQ2wZ1HCdYg/mtNT1gmQMUEtq5gPoF3dsKD9V/IlZ414Iaw+aQ9CuikNbQNKVRt9v
T+aaa/w1F8g/LWKR5XZZGbRgVc5Uh8cDMvC4c/AQfOj4l9sjvLvrGGFxUAfbcpU2oNu3hUhVppLW
bF113o0T+PTioLqlBz7a0nMPLm2KRI7qc+7S7gRqHw/hNKs37uorM1hiy6TJ/V5ZWCPSRfdcT19Y
acW3F+fdRDMA8/R/HfpQ2z4khyP3IEDO5hNw1IBWlX4TJI7yV279uj3Ku64IoywSzalo55xktnsA
xQgwOcW9W3OgMT6UcODzi6jked7Qo9wCOYLSuiMoe4PmYIf2t+PtX7+2/NdZvQl6jPqMCxH6l252
0+tThoi2THltYa5Dvvn0EOZOPYI76JCBCnGKwrSBWi8OU3r7l699niw+7/eDdlsQ6UMxaMdBtyY6
uQv6cXf78/9WB94x3iVfYaRFUVMvzC7Qw/lnJtH/nIjdaygBc+i8iQqMaZPmyaDkV5tEu7zydGKN
JCY8SNGU8tIEEajIoodqU8xhbasWti6JnXWFA41TzRxg930o/6BT5IOneGHtXtiKANV96MyEyJqj
Wh1cXxi8QI0bd4qV7VpioUjmO24jfP8S0SaxbXdfh9Y+HPINVM/a5xe2Lia0ns0u1CJ1zw92W8Vz
Nj970tpIqlY8+RIGZVUdGcMOcoI1aOto+23Qr8PwzUT3lfPj9nlb2d0loWEvuEZ+iBHGmsZqanci
2kqWVjz5EvBUg429tQi0MwrWp5PbAUUPkvGQ70VOLrd//doQC1sPiGUX5io0MmZl4g4BOD/acxMB
qyjyDXtfW6CFvUNEsCx7Y6HNvPN3Vf0zcrZ84NrmLsJ0aPzAczqIx+fRsxMc/OJLOfxPlucpfL29
OiuBaElf54G8zp197K2yvkXRPVPPqLHFRbbv9NkLvtweZG19FhYcha07hhNmAWxmmkOmk85bKMCV
Ty8BTEMJyTHIHl8Fit2ktZ1dFLTp7V+9sjRL6BIpNCv7Hrpvrj/tW6/9B+rhL0VWFDEprQNo7Ha2
ZX/MRyzhS6EzNNHsjBCOzIKjHuwj80HSZJcbPmLFBpZ0i+VoEYvIyDlMJbswCsluvz6ZmZ9GS284
0bWNuHq/NyHVUwITaLERA7WBH0PRRDM8pt7eihUXuoQpuVC90Q7HVoRcXiq3h0404EN8mNyNvV4b
YGHBnYSOWSWBkfejcWeJ5gCK90RkW+ne2uIszNiPWhmUfoUQpiPQulEwrm+lMmtbuwi9gLlxOoIL
7zBSE2s/BdBiJ+cDq7egVGu/fWG8Jhz6oaQzxANl8z3PVRhPtdxqO1r5+BJZTRoe+dFVk6t27JR3
076CMvftM7OyMEsQ9Tz4td3PFIjGATc1y2J39miFaSetpz7qt07mipNYgrMyKgm4kCErriLuPBiC
ko4UsvwGUcJ+zyGkhfJ4CNnIbJMf8t1LbwBe+/8aGoNSGjQRlHOA3OKRC4nyy7P2p5gw71iJF98F
wcLw/WNruDDqacjRd3yVfx91mBL3ZSI8bhseF/bP2wOsxLclL6HI+t4bWvi90GNB7At1aJi4B1/D
wSvRr+Cz6WPuaYnfakbpDUNhk4Oti31Bpkfm9Pvbc1jxHUuMFgQAruK8mhyIqVO3z77YxYwaTr+R
fa2d44WB2w2UA2cF8dQWlEUOG1Cfcl/gDOMMj4C3Z7A2xMLEizpwid/gEEfVAQywLR2TsDx2zhY4
d8XKlzitsvFdIaISD0uNdy8gbxr5fINIeO3TV7t8E3ZEHlVFbWN1KAhRutxNejF8zIEssVmhJzzV
4t504AZt3AJFwZCz71YYHPPgg4F5Ccmqfat2eopjOcjfvZcIViQZFbH6YOq+xGOprEITWIjvg31n
b0y3NxbdiMkrfujf1+Q3K18W9Wx3V4XRNif9uZsylZbC+xIUjhtrsPHEdYGHVWnlOoXoDdswtrX9
XgTqekaRXthQppz4gy2Kg49c6UNG8C/3wpv5yL5spG6BgJ9Kkf/oeTOeDRk9tMqJ3zZAbRvLtjaB
hTnroHSD2pbkANbXL7ISLJb2lo7BiidagrNK2fcqb2tyqNTXfNYpGh4iudXo/H6dPPCXyKyQiWia
6wLBoOhSkBJ9abP5Mrjz54ijaG73D2HX33mOf+zRDXF7T1bO2BKuRWdmXNaD/7iEqB9wkXExfm7r
FsA5sOOTOeX1jyZUG/a+Ntg1Rr05AMHo5tTvGERPIX0+XCVhC5JGBGT8Qrh7V9XHYaCfxvBDQmpY
z6s3fjMenaWB5gTHeGhspLW7bySYd+rqrvGcjcO2ciCWEC4n9xvHyzOIJndAzbQv6PRIJncjMK2c
5CVqC30dWR5aiHvoRE8rqwP74BYx5EpAWkKyst62si70cavL8oQ3sVOGd87wmYMk9/bBWlsY979r
zwgowoyHtR+qP+XwNXfBTz39uv3ttXVZWDjpfDCOSJwj6o2pE5ZxNJq7259e+9mLQC1lNSuOFjcY
eAj18Srugvkud8IPucC/yBeHeqrwjGEh1a/p3sg6VkP55OcOahDdhv9+f2f/ImBss6xp3ABZOQgl
ns0wHKuCf2mKz66/1TX8/vJ7S5RVDvLQru5wlXML9t22UGQn7hZW6P3195YQq6EzLEKBAZetxuRJ
XdevURk68TiqP7c3+P18+C/+xW4sKr9uwvAy15+N/VgZjvJGKvvPfKt2ck2M/n47/ouGEa9U+YRL
I8RA7fL35LhppIc0ggivohl4wPAkbrsfwZsHYFr6r5EZJ2pFZxCOnMykaJaAwl8i7DHeRLmsHaaF
FY8ZOKtkiGeB3k5dS8dmAM1TrMSHWJ4wgYUl51lfKnRbYgJ2ADXFOYnEbursI+fRvofAqU8+lkx5
S+gU+GHDaZAYqWqLxPYgNGX2WZgdelbdiRny58Wvwt6SqFw5ZEsMVcbyKoo0tfcOKH1/NiN4aYpG
tKdZKvUp8pr2WJV+s1FEWxtskaA7c8PCbAbkApqL4+vg2T8a7Su0/rVzcQznTD+7Ip++3zaflcO9
JEhTNcUNHPf+PQl196Vv/GoPdQBXp5LgaR8tOv6ugPDnK7Jud8OhraRFfxGnjaSAmGFN7D3jJLsD
TyMwC4xzcAwVcn5gfUieupKbY1mhtUZHGu//km+VglYc0hJ5hXYOdKLOhXeZZ3mHjsrYEeUDY1si
a673b0XyHX+xBFw1ky1cvNJQGbMO5OitW52EcGgROdUpJ23mOmOkvbgZqgrB44/lGU8CH2yzMkfZ
jmkFBCWKj0QXehIJGISY38a+Gblo8EWpg6BLJEH/AHv05lBbaEAuSj+6DLbTeSLhrJ3a34GItJsq
x8r5a6lHoZ6C0EaxGlfvGV1q+ZTpsE5y4Ug/T0qq1CQPV1EfztKpaUX0rTQTn8pYk7ouQFMP+k6m
gRhwI5+l3Blc9kBmoEJaCGVZVPrAG0e0/sca0Vx07xoHHPEH2rHa4zuZgUCapnhzq4oqkaGjvOP1
D/qxQo0n3xuvptZT2cvODr5H6N+Vd/bAedceST/gTQjqDkP/z4iR+QuoybLp4rnaj/50TjbNuMHS
wA0SMPBqa4C0rhwytpNMgxjRs9xBJRYUiifwU6iJ4M5leUycbcUzNgMg7/AyUe0c2L9F7Rv0vwrb
68gPx1dgS41rb+bRoaGzEXMMstpQhAmQYhM9+K1dKLH3A4EZOUWV8ymup67/GirUZ460i+zscW5q
mrtxYGzopDFImvGDO1We2Qd4v8NecnTYTg+1gm7lPamgGuYAzON2UzJIh5ZdPIVeNQLRNUSgafVb
14vuCNRNsvuKoQvwfzwrxERQeKhyVu111IviIbNlYeljoUBP+cIbZD7fnKCt4YYLqu0yhthE1h3s
EaDTFMqxJVDVfgvWB2i7W0qh8QVlUiiCQEXDsf43tBCWNcjpVV7hBd837vSHAk4KqJawVdPsOxD8
QG7R92q/P0WEBP2D7DitjLWrwbJffu2CTgVu3IBxBkhn8KxdLMU9Z0A4cIP8+4AnTKFSA3il9al3
HDR1NbnpnD33if8jaj2PRSl3mSqhMD3VQZEoFglxLnO0Xeqkjxymdg7juR3ntcXNKe8NSJg70orw
wtqut14rxl2RXB+yvE+l146WBw7rZuKXIO8a5yyU1hkHfTpz5xcFms3snLExEL9aavH+ZaYzD/DL
M6bgKCw+qf6ui2awueet3UZokLfaoAmAuMvH8pO2wY6+n0Uos6NlKTIeSx8wrSJ2keqri4Z0RfiH
00yiIbULwtq+b0ISoflZZXkznyaLo8AeV1AZZfpzwCLafwEDyvBkWCBOvd8GQL7WXM3/WLSwq8RF
kdT9DkyNJcCm2w/+1yr0afkT76Zoc4VwTAOW2KNHWVYqyCqHU5n0bqRoEEPgqRh2oK5C7wtXNHL2
Vl0WpIgVeDT6b4HwSkh0ulCSoNc+gsCJHogoHX0E9fxwQYhogt+V1xb8MlSOwGNFM4fePtMGSmxZ
xIV3V3DLkvdZXljdL9GEln9UpuHDF9zgg/pQalpZZudTq68uOQsc+TpEbtfdBayL+kPRSEB/4r4x
YxQXzciPrt2InWjbtk6HvhY6tkXePE5K2ruJVJ3cj7QoCIshYJpPfhx11uy8+CXxeh47FQH2Fdh/
N3ipTes6UzxxUKA8Q+HAMmibKFQ7HbXsULLyXL8qX2zMqtnZHFJefeqzrjBofIry2YqpCvL6N5HQ
q/oMl1q6n8FP2KvXLMJG7T2lCUsNNOiibKcMIVNKHFVWfepmArSm3RQJ7salGPJsD7k+N/xUMAiP
gYSwrhQ7CWgpQmMe0TZ3PVC6Ndy67yXp1B/X9H7fo/nQsqw4NHOQmqAY5qfMuOZ7wIFsAB2VIoKC
PGS2nDtLsuFJjxrWFtdhC+97mPOpq5uDbkpd8LQP52BwYulZ+fAwCMtq/2CDrakHG4jX2CqG9ppm
UdyzsNHQqGxrcA7GoW9PbXnfFFRytneiqUGBMgvCzP7UCijBOKCNllORxbnHJz8tQmxLdGzR/dCg
lGy5DyTvSgtoRVfI1k7mQtl8Z08gn5Boaqc+/mdGXVYPSZkrJ3vWrTEmlaE9h24y0GHMWWwPDvch
11HzNspOVVDlOouFIU2086yxJBpaGGZy7jLVW9mdVzGL7ME5bkbQ49sCnamBaCobODeV0R7EnLKP
1H7o8pk9AGJkkswW9jNgXtPJAqfMnBBQ9ThfOMKZd6FFz4IWcl9NMH3GMTTqs0PbPH9UeeBlR6B9
ga3yRaHluSs0Lx76rJ69A5mpXTrxMHG7PhTKm6Wb8A6CRqc281lxUlnokJOcu7w6Y18Z/zxC6s0H
/CsrJvMnAquTaPeC4gU7rYcGDi8eQgCJk4lxcIHEZTNk9W6WiOTkqEunm9rPXqas+lSG2mafWNhl
/d7hDWl+QtnD5EViAuioguY1nwF5j72gcMU3NqusSK72Nn0OLKP4jpkordWwc+wo4k8KrF4yRsji
PjZoAMvpr1lrXe+mIOPZTwn91eqejNz1nqpKjKJORlMP1l0GTDLnO6fKawhiF35ltSfV9XMhwNI+
EPXDjgJHXEmARY5KtMssiVzEKXXZvgjgFZty10QEpG6HPs/mVu3gUqMrEUYl9Sm0C90ztOYC8yp/
O5oMU6r6TJmvpVvhX8Ss90sIjpXgGrVkHELmmIu4rqs2++7nE/5PN2iD7ilkHaznKRly1nU7QcQQ
QPpVFcRKdea35e8Immg/GrSBhEcwmUC3zguHB1YZz8ngs0svR68dh1TYvWOD6kLHQNz7nhXLeaqL
HWlEzr4QMxh+mceon9Me+JxpPLiSexPZ5wGi6qElYDZTe0rA4dWnQRRNSH2J6Yz5DhyP50v8IM+4
P6MSPpWnyAj8/g54sohXd95USexLNQdZuSddg1XBUobgbQZpOLQC5yQEiwRzQIvPApRSc7RSkTSY
wS38JFuEktgNUak8NZ4O9SfAykM37iueSYQnRkTxj9Yz8ac0giPi9wBABNFDFMo6C5NZlWPH7qvO
jQa+48hzhXc0YS/DfCcrfzr8H0dX0hwprwR/ERECSQiu0HR7X8bL+POF8GxCILFKIOnXv/Q7zWXC
djeoVJWZldkiz/UBEkTr7wuSYRX2XIxtYZM7G6AderBjVuzPpNvLGdJftxl5PbVjadwvY7pth4Mq
FEyxkkXe0xSWRSGZlmfoOjmCzAeOwfyJotulWJ7RmfOxtj7K9W1dZ3i7Llvo77wpdMbqFS3mZGs0
fTzj9RgWsl/BAmXcGnlsB+NNzzTL31M6yLYFI4jEhaTmmHuSUE8ddNa+LtYFY2DdEbKQ+TRkblzX
WqdZtscrXA5LB6aXo7/h8LFGf6tWhrD5qu2+qZC4erLoxrIkcsjnNnR1fYXQnllNp+5AYyhOXakN
fUsKvHFP8DQk6JcONaIqF9jyi0tjSIeGoSqAh8d7x9Dx3Wae+e7RbukaRYU3QXZHLY0ZoR5dxjIZ
H/FM+vA7w3nd5nM52mMabqbDp7OsWTl6PN8JejHxVkay5b873S/pO7q4XD6g1Wbq96rXI3nePDfi
NqU5tR06ufU4IHYuhIE3YRopJLmosX0rLvnSpuPp2w6BsTrYrpXLJRnTFFTlGlIWHwYkTexlrYAc
20faISwzVMhjij42QKF2ep+LsMOIMi1thlKr1zHALF5q2LGfdIhsZQ/FztY9/tiGWabxpSQr5ZdE
LDt/X2jqOn2VClnOC868LL5D7q2j6jXHgG70ddR5Ml3tFP2ZrJTbA3UVLpGynK6V6B3Pzxh6DrJd
2cSn2XdXbNlLHpEeI88YXxhrsiWx4Yc+Jkf+5RrV/BXt99GtFSPfIOxpyVfQO3dOKz00OQmiVyeu
8jmWcO7M1ARYSsxEOlW7LRQluUFTuiZwwEm9zi+bmIf5BgFwo4GcGcyHP+XZcnhTi1JM4lcchnke
ati36eGMC68l5gqr0xJNxLjTbIvVZkQYqqAIFAdEkOGwl0RHsnzNKsHLOrqWLHeIiZ3WdEZ1cnoD
apnpbMsMfA67hPcPQ7oX/HWbWic/Jh0ze21azJmfTI1F6LCnuBR5ZdgxWkx/sTg2fUo24Ld7/X1k
MJ36ti2715KjjnWNmtrUXq3DsHRvsRBk66qWZkbeZ+DFO4kNSNOpFxryjv3DPLansklh1hV5ncet
j/rkx42JrhKu5DP6HGG9CnipSGHHs4ip1EszwNLb3qeMq/Wr1L7ApFRO1GcnExLF33iZCnZ1sBUb
G+hdhu44J5s//P3oYei5XINVCOPNnCUMa0BFoURyRY/DJA1E+EL/IHDsq9FmDrDj8zpBEMu2w4FA
V30IIw7QsZRhpPeo+xu6fV/6Icp63mjaP0E3S80NH/D8PyViKVE1ED0z2y90dFvYG7toCnJ3K1v0
GtaoObvKjO/G9cqXbbbrWnI0lHAMGEynT2FXtiXVpo0JdzIpAOIlQ1tqjIy91+6daZtMf3fTEfnX
orPUX8exMfcxreVg3//vLvoz4aDmbsTaFoKfyzxMA9xMo1vevk1B9Vni5K7+h+s6y+7WJRZ7UgUD
RcbfOULNguszyHgj4CvBbmWc1aEqBspX/yK2eOboxYQim1lwmoga7HUfTAstbTsSubbV2Kns0LUR
u/Pn3Fqyjk2/8dy96AmbzA5ytCybzd2O5nNf6tmO1F/nvsMNeL2seHAz6o1gqpyruXNz/zO2WdEn
jRqcwgZ8kCGXN0k60OVFRT3rtYGsqk8+yeEWtl+KDLGdz8u4MN82AhN5lp16FNEynqLfCjLf5cZg
I+EKSBuOXgW38Ej4ha19EctrtN16TE7l/8OxSgH7aHvqLMrPWagM85gTe5b+21mPICD0Ob1JNpyo
0GE2chd4BJfuD21pCOd0n3I0VSNN9qHe0s4AyG8dQ/d94iATSlVtJFuKn8EVWTX2+mpJy/GT4W9Z
O6wjwmzDV52QsGmuoTHtk+37hlfHHbpSd2dheDu/+Ew58ciHdJBNUuppYKdh7wFDyB26uddk3bPp
5vBH/yj0sZ6TiDkpVVm7VSlxWHZUConlb2S3C+hci9HvRJCGuUKNUIziRPzwwnVnYSWSs+yjU0BG
KtkapLkwtjZTX+BYF+yw451nk7ZPE8LVOxTaTbDFNQe+zk2dwpqu5G+3TyEw+DQuDoZAIeONhdSx
3SsCX1/2elB0gCC1lCYjr32q5uJHmyux+FORblhmuSz5Ng3AGGiU815Zt2G8r5A3q7cDE0Hfc+yA
IP0rx/fOj16IegGaivABgyQAgU15v+m25jwZGMU4j2zi/kp3mu7jaScxIOZ1D1nafiym3elzMrth
oCdu0yx9z3jvp59mLTf/KqeO67vWjq0ITZz7bcBnouU+AdlEACcK5ZblG8IUyE74tNcAMzYP3ysP
kxz7YwhQMt4NnGEgqvelm5n6QVgZJyFhrtp3vX7hXcTzluxbbJKp8grDUBZ2AIvjuGJqS/cjy6sO
jq9rPfgROAsW5zNk7Wab4UhsU9iqMhvbfvM0DnDv4KYbKrw6x02W9HkOD10C39FeIv9nFTmkv2yj
PPssjCZePooizr7JhCqHO8Whb7qGz96ONdI9p/1UAb+xfUMziuNzKvog8qE+9lll7zm+EGAayFHV
Al69Cg2QBuKkB+h9mMhQlZrdoyn/1NORLrfZ0aX6PIjJ/sU+aTucURHxBAzf+dkroTFWr3mu/kg6
jp+AylS4O0hMD4wluCTzN8BqruNVkivn/qL91/rLTYvNH+bBwtllPVSyNEcJk+WpcgC+5HeKzrdz
bVbutp9v1IpOwNZh4+OvJVq0KDcAIL3ZLjwxZRtrBaCGzn+QmLMAEmtxf0OYTgAuOPaUZwWC5a4T
SCy3L8yJJLVPfMwBUtUaLR/O7qhg5P2PDy7mtkZULRtrpYg+IfU+/My3bd5eBgn/J9kcSPZz1wGK
PCRjrDw7sgZyFCwdnubsmLtTscwAPE9u89r3aPvijGE2ndiBn7YBYAaGx7kHr/cyojPu3nVCcx2q
nNl1HOFpK4v4vMQO8xIsh/II2DktuylNmnyTMbg62wjuuzpNdezY6XBBrPcbQzzq9UTIuH8BgVwK
2gA3W9lz26H9lWeHnGoUvsVG1t72U572r8kIgPSD27gbdRqtUu5xA5VCxxNsctDVnCQoDnPKDbQj
v3ZEzPQXkSI2B36ERZlNt/lR7KjoVqQ58ndRF3Z3Zs4tfWjS6JdxwycarPq3lSufG/TpS8SzzIg1
3wBLv/vubhij8ius2cHcyFOEYNV54BNTnpOazPPE8E+ZIeUGgPtuOOoRnNwfyz2y7nY69jiFagBY
sp8ZQxwtbvU9yHc4X1B16fUE+eVx5GI4qj1hi20OhkfWpHYb4lOnQzcP1QZ/nng+ZF94XlHa9wpq
/UIA7ArzAoOOYTK4YcuylPfEuyLcqrDCUKOKU1KsD/hS8/UqX40pfpX91G+6njB1zbQa/cyTP90s
vGr0vHLQDVzNKDY1DT0UM4gdkPKATGJ3BOAE0YABCfYR+nz9yUtptxkjzjKUH7Tg3+0nkTSAD8Ri
ymLqHNdLOCBKAjRz66cip88FtWVfYLEYIWW6aaFkSX8Oywik5tS1Vu1zA2mWZAkQuhnRl1CCT9nd
trR0fuoLq7BFMNCOK4vvuRj3+4FiI+Vu2EsYep82kqDI1gLMA7rDMuuTnDYYkAZJLrAcovmK9ku6
fDvhTA/9zw7pYe1bP4IbN69l12/HUmHGUw7Hb0dL/DdaN2RXm6EpeyfbcYyXgXvGKrpReZ6WpCAN
TVUf0AcqMUTTBOAN8HMXfW/X9NF73AtYGti+FRQ9HWBmnhSMYWhEhoi8E4NWxS8MMgfGGpU5frww
0tsOkZkFHVD/OUacf5xYeG+d4DTgNIKjv2PC0hoYeok8r2h9FpDjjvYvBdKZl0u6VkCtl/AII9FI
/pW539w9ivQxY/ibjX0i6MC36z4OY/bc+bXkL9m6QTZRE4ru3J1GtwvxCiqjR1rqmOd7ZdS2+q2m
27qF2iR+zK809DrZfbGg6XHnfN5jcdrSYYFnbRlVRp/7hCDu6SQTNQhW4ZLSuCOD7zQksuuKTv19
VIJOD56rXd4Zj873He0UJvO6BHLXXqfOplQ1+JU8/V2qwwt7AVa/jp8mgIG5n+XeTc3OJ299I13H
jk/nQEfoOtmmpH1w6BPIeehJfKR7IqYKbWMLhgAYxIe3i/wohx6JveOAGg5Q1qfbDw5rwXlEYdqO
y5EQdpawPV/XD+yW57AjEpuHvpuMW9C/x9UcS3aWaAp0eUtd3hlSHdti/PTSurYszcWF6BjaJCzv
Ia6z7ZX+y8Dm2fl9RZ6ECs2A5TD1Nkm6YbecDln/V3dyKf+0Bd3L/0YPJuHCqEBYQxx94J95LAK7
cInqYW4YpeUab/a+z4Fa2WHf0rPd2m79kBtPcnjYHUG9KrywOXp+oV3yunfbsN9svkstuqGsxJ5u
AjIEZsoh7bO+AgiBlIXKpmM/o3cSk5FVQEBv+BoyjBPXAxp6kV8nlg8QSe3rRvgvIGiU3EozuQJC
nnkBwZekWEWsv2/XZyXwrj+CpvN2xQ0f+H5ZaNa7xxyOFbA9BNnu9qpd8vyyj7gW7/H6OajyCEyR
vzjV1McTzDSm5JL2R3Kvh216XJzdX7+vvxtccPFRZDgbBBdtDk/0ujfAXcJV3ruI/kH1cuJVB0Mm
+BZN/azZbdGzfr2l80QhF57ZXpPFhhZXjeCzr/LeFuNc0wnS9XuADWMA9AgggD2DGkrb58LlZayM
xrcn7+Z23LG5C2qC2t+kx20QTocsVZc237En879+Psb9DzDwkJ9RcxJ6LzI6mF8EH8OlJwTF0t69
rLiL8q8uRoS51tKvsmigquhafglsVJFjDO/K+XOXtp/EZTtUaEFPdAIoMnfSp13VbwnZasMBT2Ag
TnPCskpqnaEzyrox6rd5hssh4rUBSiy4s0HYAuVPkxI8h42IfzJNbFMHi/jCjD1p0qVAKKCbp7Q/
cX2A8CUmjNOt1IcgKC6YetkZVpzieEhGPotLVE7hd6I6+QIr2Tlcr2R6QMinJ6z234PDHii7pCD6
KKwl2O570FbLxuB6joKDrNxMYKa5B1iWe7RT8D2jJ9hZavc70QAVXKUwUWD9TUg7aew0CwzB+oRk
b9xcz1mbsnG6iG5SOq+ZsVR/rTAPBCjsLFdZgxc4n4d7GA6U/XMR2WgwP5DgTYUWRiMNIPDxymPW
A5qzQAlyBWgr29Ivmx0luFUUgwntwZJIfNRqg+7FYjhgnUcLjgQ4Ae6u9QcCFmuAlRL08U6K2dZw
RF0wiANmsvYGG8Z8/CEVt3Y+Merd/N4p+R0VFPHeDf5RkQw+zYBS94hKFUlfBl9hHin1cUKeAB//
ShPJpCtVyMSd+NZbf9Vy2SUV9gKlCWfopAvcnwsiyU2VQfRAMSiMK37/iUzh4F/0AHw91uDJ9+xA
T1CYfAG5eNhFNGp05u+oFyoLvMKUsuPUt/OKeYeSUi2XqVgl8LES56aCZDpn56SIx3hTYryy5gwM
eYngpwuAYPMJFUG1r0CCy/EVNBrtwA4Yr9v2bnIiN9dJu7fsr099Mr3YnOYZzMZ6kfjt/B1skH/o
fvL0xmU8l7Y62mVystKYfdNbWwDJR1aVFPS+xYWsYJm6d/MlDQLZn3xF4jdW6vfON2Ras+J6P3wY
r0FPHLA3lt1gbrJWeg6iX9LiZxbZvoKShRmaT+8AN3V4+XoDqysMVVs6s1uf5Pv6IJZuKxDxJRyo
lqrNYgh3AYXAvh89QKGrSQHEP3UFiFN1JsBzv38/DuEG0DHtrfUVmqQNHdEAOM3/wqAfIahNU597
dqX7vTieooCX6nWRtzbe2f0Y9gLWGPiwCHNY0mJ0F8sEMmgRdcg/ShyWH52VIxYGj3n6YjRFjGMX
cIzkCkKwWjDZLnewdde/AzJR92YvN26ec98zigXJJUwNIG9pnuyURzdXCkN30te4wJQy0B5MCAVH
B9gR6O2aDd7es6w6tGLg57H5PGfYUIQjZ5gRQz2X8+9iansDWQBEtPNUO21J9mSGMEQElrN0BfXX
Z0covrCCWGy/Mu3JFwoijaAggB3kPbgBupLnIW2n8qeGRGHor2eB8TNUSzmN7kukGiLn+31ANRzP
Wi1UvyJ5ZkOK1OqcSM1J+xE2zU2YNVmvLRrZ+OCgwkjnJ0psa/JXsh5tgQu3oKP5PUmJVfxLKgkV
H5LNcWA1hW5NZ01mjRh1RWBL2L1w0yc0vYMl/5R2jcsxwzuULdJjpShr+wV8DgY7tW5NO6OJ/TJM
A3u4RkM+d79A71FVnAlGEfT6IGY8edXFzJbrgUc0tKAQ2jb/oKwM5SMB3xvOeD5TwWq2817zqu89
yIcKXBTfZwz5aX7U4OWA69VmQmobq2dXdKX8t+FqH0WzbwawGwKqCjW8JaCKlWvA4EY4TJC8P6K8
HIQNzkOEsoAheCHDSItkgcI+cFc243gUbTyThYUDBlwwaulgz+kpMlkkTPj8fl340RTlGdxsX/RX
iP7IR3ZH0JGBRmgxO9K6j+Vh5UOB4IwAHHHOwXnhXCiEHNzrxE/Lp8MmWO+amXCDffU16zCvXbVh
XQUSPYpN8b3SqcqT7x29tFDpxexlyrIr4bT28SkBcVJ8JOi5eHtv20M78T6PVMjuSXejSc1Voiml
WMWLAFXPjI5x/KGFNCJ+BoODhJAU2Egfw6AqnkAcsN+nSWwlfE6Z5Ou9R54l9A5kSpdpqmlMbPKy
l+Wib4pp8sUpZdOxPmGEw2DYzLOn2VwNMzJXYEYCI7kS/213ydsMbBaq8rEEiHIeKDrA35jZ4/I2
L5Gkt621GQUTXmKH7GGYYfryJXieppVZvhUWlU+PDmbzmPs1ZhxoNpf9bd9TtGMQarDcxCoCavqV
5Z6KlzLg6QJtn/nQ3RwtwuHWG8JFuTToWhJFq3VZwe9XMl24+TnmGFvvY+oo3Of6xa840yUiXPLi
bCZjQF8bENtjxVDoj5/W0i79tcsSbrBV8e1ffAC8i1mC1zJPKP9MpTfybxFRsB+5L9H1VNuCsnEH
76s8+VEudIu/AbKn9qdkhG9/VbmM7GPTdiNoIAfPgvhePOd73a/SJ3egGom8w4fN6W82AN+/+t6/
9lmdbmjABah9BGJ+lhTy8WsNQ0ceT21HZrAUMxuRj7ci3lw8Q85UYPMC0zJbyQ1p+yE8rW4W4ycg
d+6e/Zrrrek2ObhX45fE/zn6MV3/YMr/xkA0vkWwA34FIfCv6B1d/tphC/4GPkjG/OrnshjBTpks
QoI2go3110m52syAhO59+iVgIY3v1ZBjGz46OgbyefRZq57kMpF2PaEwlTs0QCy0xysBrkOvNCzU
ilibQXVjct6TzmQcHJXVCNnuqPJPRMreyXMJTEG+82IR2Z+0zd1Q40flc1aFsBMWmyRvmT2qIcxm
uEcN4DBuggoqiiuE1sbhD116jSbJgbEZb8AIifEZPwpbmfXm8UkKEJ6+HN/woQ/0hvDF63ZUYUgp
iwttMY+cM3b44W8cEjNfMVvM7rchmnaQ1EHXcS4gZYN52AR/hdBMbs8gp8oTknF2BWwFc8VNn+ge
Ox177y2vuT/amN3tnnUjv8/pQJCP1U9d1p1tELHITzH3g7jb1znLirPH04Pfe+tMezOwDFQiSjDq
tFpVTB/pARVGHQ6FCatqJyFAYGVbGcXbguCn3FaatG37G5cMsIvlIAP/muPh4g+oJObwxy7AChCK
IL7TKpuwALx7zCFe4ieT+Zb+h4Yg4EYSNMxxOnsxbZAHCMgpstDAUnrUbwOYbABpcaYseZv6afku
2wSuFg8O1G28xDZg6+RUYl5JpybBz2Z3oJ87Ciwnlyuz15u3evgHREbSF89m2eEdJ9CvXeNLo/nX
MSVZBM/OprVReAnJb63ybgHnHhGJVIU8sAjzJSgcf6bfKA9W8jHhFCfnAQadNJRQCXwXzAYRVg24
edNjLdJ+7V825Sg6EbGWiE2wHcSYgFagCFzujE5AWuXweVyevhEC0O0Hz/vnlMtseDWs3P1p54q4
/7p2LtSfCQKn/Hcgph3vx3ld2lsREiRt5nArJf/F0jIGDaaf0+eIgtA2LUMb8wQYG/esbYXAVQju
hub15IEd14zQdHpTKbjft3zteHEJ09rHtiol9zDtzLFFAoMXF4dYopLLsvyn4TaBBF7g8oFeZ3oo
sq9RzgemW72hhcKt34EvXKGWYneLP5h7l0MhA8rxJLDQDoNLoX6spvABggCPknjaoAfrfx3SYFe6
GRafmzcUVDnDSxqmjjfdVB78fk5MQj4BrIDjYgZ3Niarb5BjbhJNyAFVYYE8nNoeYrcMInmXIiBl
Bvhzxu1u5xX+TCC2Hv1yLOuj/aaTrjpLkamA3nHKjp/40Lp4gpbh8D/XNBmdqzUOPJpKko4waxvZ
sNjrFpO/66sySaGCyAGfmPsVIVlqqyc37uGDj9gh+wREJtCiyWi6qUIaWGD/tV3Ij9cleolOpzBH
BPSNhQFkh1XEFWt8VGY1kDYjT6ZCwMZov/y6QyRbTd1C4c5+AGJM7x0MopP7OEKd8d9ClLTflh/g
yLEp0MpniO4m8bp6DGv4E1o//wR505KrFskq6ux32NPBc66X/dm02Ct925NxhjjGtuyP5Ly9UVGh
CkFm9oitj6euG6b46lwgAc1+KH+1U99jfu5wPp4GDwUoCA3k9qQP29xdZ0BwT0aLRN8KDsD1x9YO
1t8FqG2nW4rNvQyB9cU1UkXGoa/Rv8QCsTKYu1NV5fCPSc8ldGhrRXbkAnxqhY7prUSWBkpN2ul8
sRVrk5kNJyDvBUAFQBbD8gz9g+O3yZDR1jUxhwfUo+xBZz/GGFj2TMM6T2D0D71y9DsDdY2GMkWc
F1h+9zAW4KoKAKoKd5o0PRZbMwX3oZtj5WgtKtru8vg8ggs7MkM1DIe+rJxsVwuSEfjpIlJEwPMg
b/HqVhz+iFAlpo6I9kFJMcAdAhCwm9wdKZZDVDZDWFc9JtZVkCvs4QZh4dNxuygoqhpgOTy5Weg+
tbeBJxTdZgakC8vvAp1qDGabKqhDAcN00BVik3ZwoJvQ3h8w8M4Y/g+iekICTR8UDxefF1DHYW6E
WqBdV7fGZu9KQI6NICKCW8D8COfv9lsoyACvCDe9eGjOkj8x6xxnDUzZWoI9+OUo6VEVY8zDf5bG
9tjPElcBuuZ+WYP4B9Rh2D+w77naR9FBwL1Vm7UmvZI4bKus00Oz7rpsMXG568gB05lLOiEler9I
rgVEzhys2vRKtk1vC3D5njl7KgaoLACWTe2OtmhAy0eKxrJNQQShh9WAkEHqVSRzLY55z//i5+P+
ul4FyuEz77rgMaLh5Yn/pmEd4ueAJRf3AivqfpOnBCKe5wU38v6Qw89X0X9AXriG2b+G/u5fkYZh
OkWoJve3ldtkvVd5MDN6nUxE+QbVHQQlPThFhLLJNW5mvgXph7/6RsGKb310E/FQCacWw0cPaaba
x9BeyIh6rqECYJZ9HsodORIqoAr0DxxD47IiZI+QCdJEuEzbanfjMr7QvkQLVCNd1CpfA3QHpo3s
N1A1PzYUMcXqSTKIqfDkrctIxaHv2wHCwaeKvCgozfQ9S1GMYVALJkyn2O7RAtKXPUwh3tAV6ZP+
Jg35GqBO10kYa5jEA8CricANoep0LaC3qiH4Hrbu5FHgN+BD00jNt8a0SIsfkD6A3zqXs279yw6u
ibVnhcuTXIl2n45Xx/DK1CVoIXAWhTgivTJ2yMMnCBsPr31vExSZagk6DpceeCP7Ank4ROBoQOpg
XtkloQvzHYTkKyKV1lwgpASdn2CnQOTg/47e4CXkU7lzoBKJAckfSgDmsMEAdJ3/ommOu0R06bed
yooFgxCQGSlEkp2shc78P75pJdJTpCNok8p0Pi3eQaMZ+wppA+vuobvzuagWHOqPLrSmh2yLwqft
mZLeeZRrukI2uHGWwQv6WNJONHGD2A2MUFyG/R/wU45EcQdJOmtG5V2Eb/S2tuMFF0/E1I8OmXbY
m4G3La6Kbkvc9h8SHBCMdgHh09rfYd1L1Z+/zdV3e97NDA/011aaDBdTZvFXX4HiofxN+aLXcJYA
4FnHHi6NDzTFOXuAgn/kVzm4fH0zuEVopMNvTLEqSwyokergbV7+6rHDhABGrOoTlC0swhjc/emR
r8lfrKPgHFYzgcL/AhpvyfRtjnlGrlfHUmQLdnq1iH+IUCrWHeJkiu3EsGzn0Z9HANjXMoyQNsO3
bfPryxKOOfld7t9KpCqH1rkgterARo+gWQYIMvGfuL+Q4ohQT4PECu7dQHqkdojjR4MxcPoWM7yr
WXJjG+if16lo+vY4AME61ZaVMtqqd7Bzmd9rluUufU4NcPcbzRYa6xZjzl7cOYVvBKshy5awolk3
3L6QBql18JjX2wAvGESEweb0WoEwLH/PEYU4uVqg2QrDD3wJ8G+Fl4uP3d2kZSb6CgtmnGHm3DKT
bh8rNn+OuwH9OHufxhVjdjoHKv7ij1rGofZDnyJMtsDfgBoBmGAS8Ka1UGIczVRC748cJNJz0X0D
CyvDN7ns2NZsTC4UD9fQJhbmDVDBtJ6KZE/Mf7tdhf5rF8DK4zXiuTOqT4XFe/eMw6DLCzoktjyD
NdyxXa6xOiFfZKpkx0/tHjmEqznbdsoqWNYuTkLsBtgbyGmONWXMXELpRJ1KHbXUVTt8i0rhTJ1b
0zX70KIk1FmbQI5RGzlvaVqjsmMr6tbsBxJgawwkweandIMJobiotYes/Sa2LCH2Codw8peDg7iX
dQ7fCWySTFjq/sMDcKKXWbYq3hgrW3ZUbjdW5acevRW52B7F85Nka+swxsmkT9MT9rKK8tcAu7Ll
Fjg3B8y7dHrVcPFPgS9eaz3TpagCfK4oFKcE2zP/4+xMluNGli79Lr1umGEeFr1JIAckSXEQxZK4
gUklCfM84+n7S3X/ZlQUkTDjquyybiEyBvfwcD9+zk6ypKqs9nkSG2P52LEGiQ7QvCvze5kgsZ1c
B/hhcbcQB1HYpKtaklpwOGojGfuytpJ6v3RYxsVo5GoAVN/p4XDHg5sOME9OTSfsj2URZPKpxxQN
9LtGdbzoqPVS80lzFtAeHs/rMb2FjwNigYbmxQQs/FKWYc/rhhvuhVYTvboL5jCQvysknnsJ6DD4
AdB2NJ/RDzQa9aWC06B0rXtWn08ghCkrWbarFsqixLchlOVN8BhdKAYjty6zqKTPTUIeOD/ZtdE4
yr6t4zTJ93Y3c/VyCxWFuV9g+Jkfl17Wkt9almFsO+jIUudXrQP5p3cnuyDcNFB+hGkT7Axp49a2
I1E4AnqkFjtiEhRPskSHos7Xuqlp071d6rxJSGOmU/BsI6WaHZSBx+EA3YFhFjeZ2cP9LJt6VXyb
80aWeVgiu0uIvKDRkYDKMciYgq5XqqW9j1OHhE8cT8riVpTDKX9IepikhtuGVDSIwZyxaXc9CVv7
55hZsISx+FWz/FyIhGi0KyRc1+3Cf9/s65AkGniGtqELjFC5a4cvI2gd9KMg45fb0l0G4ATmngdC
IPsXsK3xy4K/ZrCP2WJo89dCHW2y0uRp0ZxteXpJNuJE2ahTGQ5j2pUoAFlzeT8EXWksu0F12lk9
jbO5lMmhHeQuDHe6GppqAf2/ZC1gvCx61e6NILaoDJR233bpXRpNKeCCmC8BEKD+DyBgT1tETo/Q
KOeT/lXRKkP+VLbFZH3RCkrjpqc7rdVR7Z3LRcUkYl7l4J06KJ7SY9yR0Yo+0cNAsnbflJ0kLzdF
tTTk60M90JwbSpKwZB2d3ARX7C2tZcrZPldNuk9vlc6kNsgEZ3U4OznJL4cGX90YczfhHu2pWClj
Uhe3A+FPkLqZZRrmQ1uCBSjBEUgRFb9QdZpAobrYEdHtqLjaluECyERi2bUlLZCg8V14FqX/6JGU
F+GepguVw66MccaOcRCRcmwn2VQRxZWtDDWdpAFuJEGNteT5Bal2KTpfgKlgXkBvykp9p7XUfF6K
slUBA7l9IyfZEzgiIwAIsGScKJrJlJb7TE2S7JHXTQkyrRgToMU7M9TmnCRz4iygAtRiRM8piS0r
+6xTf4jxQ3WtjxRIClQWphA7Dj7PVMW7Vyeqh67w6iwpjHsQXIYCq9nskFWq6PvKXmQd0PToLeRD
gWESRyra8NAOVdPTzNzoNjkSyrLZWQFLVfJSXyQrL8HNzRZNE/aoNnF3V7TWyLttQAiju6BW7G8L
5abHrkFTKT8j3tgoo1vxr3lazlU3IFtM1gFBUa+RqTZQBU2pIscuwYydYiQ8YXraKeu2GM+DjBlH
u36c2/m2imjKq7xqCpvoHwZt0C4i9HYe+1gb0LVKOno5Ro8bT+1eiSBJqUJvMnUq+2MqsoStjJYa
5bwRw9IB7BjN6t0MdHm0yX5EAXdXq6qAWICaGsVvCquFZhzoxdOB+Sq2rtTkNZqyHF6bUo26Ex15
bVt46NlntrRLc5LuX+Kc/1u4WxI9l0BxRSRjf8I8lpk8YyYqtxIFmksiQe5rJUlcin5t0rvK4ujz
v+DtdO3eQahJe6JzSM4WqggAbn/xNOUoQQxTju0DgCDAkh6dI2P4OIPTB3ZsG3Ue3ZMwgIeTpHHU
J24bjGp2x9Oqiul8nEqJXupaIjmIo15wr3470t/9JZ/11hj3F/U/aEPtjPbCE8gCRDVobUhIN+/b
xHCs2M2ngDbeqXUuKTKyqRc107EMk5s0JnrNfCvTTnp6hk/Xy5uRIGLHqgzSQzECUr1PSZKXj3PN
e5okCCmFcBfQSuK8BLgIOiG4pzuS5bE6zBkpR7V3mp9dY8vJjdLRuxEe87ZWixug+FLKs0LmmTid
RnAD8nTuF8BC5usMeDQxHZxYFtNnMoK7lOn8TKdKiw59oZRj4cVURauDNGh1SIWRrr9CItpMUF6r
R51Uxj6tyCfkdHcUHNS+P8A/ZjsWPxa0uN4+p4VsWgBdO0CbigbudOlHYJST1immV5h5Vx/13FYk
y5fDNlKzg1o5xlTHNNR1+mJ8TuDkU2r9dZIrbQo3aAHWGtcFbghwUMO4KAHkzuFzB95OKX53eblB
k7LGOSDwQmRLaCyAI52n2TgY5h6uNJqH9voF1fwximdUlf7mtlgMYNt1OupPdv3viNRRWD+TN9qg
7fnDofVe073A8xJG2Grb0GE8V1xIOVhzgg1L67lefwP+3mkWylv1T7DkbmNIHicn1KlQa/9cp1FY
WT9RhyOp0lgetaV7UogWlhBYKh/XbVgMQQSUG4OsnABRi6MAw2cDTZMuQiuXgLmgt4t2nOszWCGB
EdU4VEctAMEUQbizpDr6oYD0hxpOD6itXB9AWVujCyfJv9+f4iJs/8//Uv73aJdyVhRw2g1flUMP
YGNX+Jq3nHRf/Zz70WH5lPvTMT1sCd+sLdfl72/GU6VBhr0gCi7L1bSfosLr9Q36v7VPXxbx7adL
ukdVCLBhVqUGbuzi7hQB8Lm+UCuUHJZg6HEA3h9Qhf5U6l8nslrKzdx+U+NbafJAgm8MskIEI2pu
mLlWq+ZY6E9yBtFBdqPGD3Ze7oZyg2VwbRKCtdedw6WKy31t29jVozOYkb0NAFKCVuuSuafi9TG/
aAmWP425PFAILF9D7Zm8846bp8i3uH9WzqwoxFHlDrm6TneeaLSlOK74YQUNkH5SmxqdwHR/fcdX
NkNU5ZDAAGRxG2hPVXxbK3dLt+xk1aWccP3za4QrogzHIAddTbJPfpLN4dWZLK91am8IJfrEovhH
1MY3VG33PPSPcGw03vVR1yYlmLsNrIMcmVS8ZgoPEPPBtu90515PH69/fsUETcG6w1SmfaYyuifT
vHHi57F+NMcNOrI/BIbvXCamYN5yWUMTk2rOH3kfeU9LwlH+3O2XvXoKPev5YxMQzHzQAVA6qqw/
KfVzavxQA5L/G9zYK8YnSpXQ9rsM9CHoT3UUfY3n7/RWHeAQO9mlfUrmOydqNw7uZUHeWyjByp0L
cDKq6wAxZhqMR3W3TFs8x2vHRzDrQkp4mdIyCq/XTgfD15l3NL/zRtpYo5XzI0qVzOVI1rWOg6cx
9ecedJ58aj8a64hiJWA46AAO6DaUG2AQycGaUAtPPng8RZGSvmsl+G0C/Yly1L8XtVzbByr3r37I
D7Fnb2zt2voI5quPsW07BrdQanqR+TjqUCN8v37yV46ncRny7e0Z1wU+tVZ/daSTtbuOhNp8LgKz
dFKPmN2WHqOhbaxHla7J6GSp9bxs6Z+v+HNDsGyIn1SpGifU1auIh+IsZ+EpdJSWNoPBOhsEqC+V
rGYbjnfFPAzBxOEcqdqSh9WTAobtpqaWTcmgST/4dfXvZbQtzSFJ1tpPlXoBemke2LiPxTeGYNfq
4Mxaq+fGk4y6kmo1D7WMyjpIl43oY+0ECMZdqkYXQctgPNnSGJ3sKVpI+WsKTDLmYxVQLXaC8gUA
ZnG8fuJWNuI/eiULLDC2QhmdGpJvBcZeH75e//LaXaFfpvjmMMtDU4wZ9dL/LwVHktzX7mB7PTbH
0FMero+yYoz65Ti/GaSHL7tpW7n8rBC0Pdllqnym7aE40KZouteHWFsiwd5Hyar0rlS48+Z8l+V0
Alv24fqnV4xOlCyZslwv+wV4+i7KiqOzGKcwRNkKbpwnNXV2UUCAcH2ktXUSzHtMtQUqhyGgnrK4
iRHuNZpBO2DG1z+/tkaCPS9p15fFhZW7bX9U2e8y3ligFXPQBUsOq2qmSstdl+XRoZb2aQwi1rI9
iKBp8dvHyYbi4trvF8xaqWh9nWhteSqD7lAEwye52pJPXdtjwaLJWdVDDkT3AqdBAhzVFfImyaDu
lKI4NwB7PrYFonqJ1JMSN+CIecpAjUe3wVY4eTnm70QyonQJnXARLdh081gg8NABjWA2OTWQSUYv
Aa3X3YNCrUj+df0crRxTUbskB3YHRqM2ICkDyX3hqINMbXq6/vGVnRCVS1SIiVS0M+BKgrwF6Dh8
IVF6sMyHJMgPFAs3HnhrC3aZ2xuXNIOQqOHxWqIdrbMhiEHnNKiNB4EEODRQjR+bjGDQMv0o5mTT
Pb6zWsV86eScQhe4zX1DI+YEAEYbXbXsx9PHhhMMXIJxILEVk+HIMn7KpskzEro6HftVmua9YWve
x8YRDH7Ch5DYDhiHauLZjko3b8OjipJKDh9Kn0wbQe7aWRAMnqLOVCBrzDhgTe8MOXWrOb6rA/lu
Aj4Uys7x+nxWHIsmWH/WF3PbgEKPoDHJjeNILvFAU963619fmYUoeVJJtOYM9WUWYZPvtcAEI6qd
HNM+F1MDI0L8/LFxhKs8WyhkSfnAOLQTR69VQq1PyaTo0wxHqGe2qflJBQD5Ma5fUQcFCHup0adI
DATvGZKArQNXDWjWJPp5fTrK5dS+49NE3ZPuAtgOkoyW2qF8rJrpoFHo6SV6Y8xDzmg6kATHuKHv
0e2ql5ZG/THpN07EWlykCv5BTUBi9H1l/E9c9OcN3XuXR4qz+YZ+n4BeF8VQINqAAR5OAXYMHH/W
7gZtb5mPAIpc3NNO+WVIysbFs5ZEEfVQAJMZMs02rKYGtzHdN4dEe7Abfdem0HzRzoM0vTtVCzde
txEXrE1PcBMSkCtU0tqCWkok76YWfGcDFqKHfZGepgYYFqx1XfAx56cKzgKsWpAuaOTi/AAnxhMA
IPnYNl9D2BKsYMv1rc1JcBXxGOhF3dMNC96b7vS+3tmgvxYQH8qgeg0sV9HyKNkfjAhFIRUHy037
QCJNLkH04CJo9C0qF1r84DndXbezlehNEdzGPGWFIlGExj0VmasA/pHbTxT7rXHeGYNz1KDN+9hI
Fwf55s4dgphqFMTJTAYuvrHZLVJeNlAWJVql3OtDMOv/auWYRLAE1G1DWL3QmitvjL7i5EXlFULU
2MylgDw37KVmdlcPUw+wo+o6o/t+fYLvD6GJ1MmQEwxhq0/F69hSQS2mIyXqjSftikP6j0y9prBi
cjYXrxqsSiRNIi8d9uO/yafQbdz+nyzxrs/h/cBIswWjTZDoziAvK14HGywcHAfjt5h89NL+uv79
929Dnq1/H4I8kGNbT5kHFL2GZe5MFRoM84gHV5KXjw0h2Kgeq4ZcDmxDbH8CgeGa9osZZh5CpfP0
ofBREwtmowy0CoRD8brY320UiaUS1AFYA/C71+fw/jaAg/p7mSwNXgR42wyemO0OFe3K2ZPiU6Ro
4z5Y+/7lCL+xxTCBVdMZpBYaOfuzpd9rEMKoASjSjcj38jvfubz/XOpvvt9khYU/JgXT6a7ZARt1
rXxj7f+swXvfFo6o44xU4PUqjnbZAF+CNMPkJO2i+d+6L72qeQlHxYOh181VLrm6dFOa7RfoCS7t
KVG1JZ6+YpEgh4UlVFS56lAXIxLh+tSifDfY8wMR5C52poMUdl5eaS4k3PtogJOm+mob6sburS6B
eMTVDG7iSQUva9nfjfipmka3HmiUzorXyAAgFgX9sxmVh7L7Cu0o7RkIBbaGuodk9SgDF75+Sld2
WVQIqk2I1W2HQuKwfEqkr3HsNdrHYn9RCaiGgKjKjIADGhX3OgBoqfSSgpZNbbeY1gd/v3AjzTQh
ZXG4MIjUnBLF2hnJsbE23NBKqCDK/UAmrAzGQtsPZGJlRA/7Vwk9jC6CpyLpvBJ9rin76XBOr+/F
n5jgHbMQtX/g7A+qCB4kylXAreikmw8UyvaBlZ8Vq38o8leJRtPFAfhWlYYbhcYjTEtn2FWf5wYx
9ST4NIbjTas8mPPPsu8+GMPIgquxMgm6hKAwnnRpX0goB6R+J5kbfvL964TmrL+N0KpAoreQMRAr
mLwOFH+afxrVPxB00idkbyzt2k4KDkctS2qoI3gsCOb/mek4V4PZBSpxqMYezucfYRzt64+6flnw
KyPYL4UeZBBGuVLSK03mevJAlOnV542TcvES750UwXuoMvSkozOR9wjNcT7UEPpDpqwovpnW0Cwo
Uv0jqdPiQlo4H6zBVL2RhqPX66O/7zMgOvh7x7o0rPOwi4ynOjtxM+Azun4jSFr7tBDK9p1mOLAc
kiAE6TxcdHRo3himauOFseLx4Ur++6eXtPxXSkDlCmz6LajZfXqcHlsvOqWH7cLq+/G4JkoOKU22
lMOlPNZNEGwcY/UocZ6Dp1n7VSsfCy8ANf49E8ggCkBfMMsHyhk2LsN8VqSHUP/gFgsW38RgmK2E
KZB3qPKb9mc+P33s8AjmruYAM8bI5sttcoQMQYtHSFSPH/u4YOZKG5SVSRvFkxzYR7B+vmPQRIk2
5sc+L9p1ZecJJS9Cuj44XCCZsIPcJLCfXP/82rkRjBrSrNAeVBY9hjGxfYC3HzZQpOcpfiFSugmD
uizGf30H/QN/nxyg7ZMUGM7/2MAFXKB+BhB8uBSMtsAFK3OxL39/Ez1GcyJdsFyk45sfZvE5638t
xU/TPmXZcZi+Xl+vFWdhi8YcLlkGWr14LeabPP6kO0c72ihUrP38S9D95ueH8FnIqXZ54ywPxXDB
d7TFYZnpKLgHory7/vsvxvTeRggmXIdptsDbW7zCCuBJwwLd1/R4/dPv/n5DF183MLRcaDYnyAjL
T1J2nzSSW/yhGih2mg5ZXOtfH+fde5VxhG1O8hYuFdWBZ7d6zpQH1Xrow5+1/Su7MOSO33J1S17w
3b1mIGGvkb/ojBqghw/nNgKfsPkcUlMyiVY3KztraybsuRVPbZ3Bbus38atitrtcqt0sfu6VX071
UPX54fqSvZ/HYyrCtqc1zDcO0HlfleqjabotmLpw5oD1O1v7XSv/6KW/CSW6/Pj/nDEGExx5Lw/B
pNWoXMkqSGmEbMJSP/e5vmvseMPprp0BwaNL4SRDeZv0PjKK3iDdB+kLhO7Q+cNKQwNAHaAklBYb
LnhtPoKHl0O0Dks6wH2nshX0lG3J102joa4UZDd04UsfnJTg6ucw5Jqi496PK+1Aw+/OIElQo0Uh
wzRbSJ8VGkHi5cfGkXjXJbNLgudPTWuZIXwrffqf9LPm0Rz5oN05r/LBcKtjsL8+zMpGiVjCOEnD
bJitzrfT34r6IlsP1Yy8CblqLfwqIY4DxcPHRhLcQo360giCvfOH6EusE8k1CP30vzo671SoRaPw
c9Vu1cTX7EkEF84aefEqYKv67vuC3QZUHlvddsu5+QZX7K6hUVZHeBtnu7GQF6fzjlGZgqegsBD1
UGP2fhs35Krzw6i1tF2g7TkOdO5ZG/fDn8Tme+MInqKm+TZqR7n05dldDhH8fE905rqB353Vz2Xv
IvkhHaHXr3bBxsZdvvzeiIK7UI2ZLqNY4SCGd6H9guKHnm9cFWuLJriJOIEYYtETybcQitKjQwbL
96WRuzp0HwoIDF2EHfblMES2nUu+KjunwIEh9/LP2NrwCWszEHxCQwNS07UoJqc8GufO2qmxG2Vf
ZXvwdOn5uuWsnmbBFZRKV802eku+IT1O0+fKWFDA+qnHDz3phlKHce6UoZa4MdrKfosgRLZ6lDQZ
0mKb6yGoXub0GFm5r8SRB7PgUxFUDyRA4Eds9mCATpCZnFt4N0wldis72jCnd+Mg4//pGL4JtiLH
ho86UCRfhhsk0fIbGGg3tmxtfpetfPPpqSClBjmD5GdqSN9h/xWNlB9tvSVtvvZ5wRGYUh6mtP9V
ft6Nh/BCfDl+h+Pbu747a1+//P3Nj7fotO/abpH8JDguw7+t4xf27+ufXjnKIgxxggIzNRVD8mFT
o5PxISi/QGOCMNtn6Oc+NoRg76luVxqVGclf6NWVXSv7qjf3cnSrJhsx7vvlZc6NEAsERjIPVj73
fjErn9AwVJHe1axHB2GIAEogjNMsKI5+suSzKZ0lmoqvz2x1YMERKC1yRXYXNT6i4/tLFqGC/3Zn
7iije92xvbE28uRrB0DwBV0M5c5Ih+0ZBoI9nWVoVxoHRAc25nE5pe84exGUmKq1Tit+Ep57NOjo
ia28uawRQKI1ODGNjUtsJaoW4YkaPalJqEbhWa8PRo0uuHnuakTo2lu5P2v6FixrbS6CocNuNRmy
RTQoE2MMxZ0d3RThXTZt5KVWXJR+GfaNKS6mQc8qAtJnNYmO8ZSTd20/tskiOBFGLR1lqyE8BzoA
eYJaC2a2pNwCMK0tzGVGb3457aHNqFl8Phv+SZLvSY1ZVDfW8HzdFtYWRrByxYItzZyU8AzL+9kG
GTP1sXf90yunXwQlqrkcTtIQcnIg/L4USlAVO1v5uHH6V1ygLhixM4TAntD/Oat9+qg3VLGTDpWv
TiKmi9BAPo1yZW9AbdaMQDBkBW1XRy5xGFUeujaMHkkZ3oxOcAQk4sY031ubkI2VVRPxifNF7g0J
2tGHLfXYpeMNKnUuuqH765vyfo0C+g8htNfgNWiNRqt9uBAfFi/dy67uKjuuvqfWU1yInl35ELqp
V919qI+OIQXbNtVBhaVeHf261z4pgONhkb8wN28chD8H6h0/KAIWO6lK1Up2at+ov4bD02BMHsz6
7qL+LhT+V7ev0nuSfhD/7EaoZKLB2KNS5mrdDKeFfGpm2a+lag+ZrgvnHikX55aGAVIiv0Nr+qqq
yBwjbBNlvRtFDQJHzTHoVW9G5r6Wf1iVBvF4hI6SflNM+l2ox14tt/u5GzxlkHnN3AZtu+GM389/
s5SXU/PGG9jLgDYg3JTsnvEVwP45dp279rZzoz3d8h8zXO3iK94MMkKbok5JFp3z4jNSKuib+VP4
7/Xzt3a8BX8DyVk51aY2+sXoeBpphS5NIZ/e+ukr3lITQgozkRVddzhq44zUiUZGDjL7+qszf7/+
81fcpSY4HWkmbU+P4Ohn8NNGQXwLznfDMlf8mQiB1MsJiS7iBR8lcxeGBFDDsGn8KJ1Tu9m9svLz
RSCkarROm9YGFBCD48E064/GFoJzZeVV0a8kfQUlqDn6QfGABnxqAy5aJjeahw0zXxtA8CJIRTRa
DAmFb/fIQmrVHXw0CK9C1Uh4smFfa+tzGfvNyW+hBRoLh0nMJrx0RX0KN9sj1n6+YLnwSJLHCFh6
lBedbt8F0i6BsiMcgw/+dsFqTfQoa9Q7OT8AaCFu30flj+uHfuVkisDFWSvtSTf4MsTdO9P4x2p/
V1BRwrRhhVt9VWsrLxiuY0p6apm0LQTtbaTuF2vj5l57j4ugxB7VnDgfYeguwu9q/DO1piO6qfA7
7hJ8Qw7XVUxbdGhtnNK1t4UqhAp92KJGunAZdZ5yIBPoZfo9Uo2e7CV7J/H6wP1QT4+hi8hEXV6W
Ck5I+pFs81DA9qvLplsVoXd911d2REQlmqEUmRKkw37OURpAM8BufP3LK+fpT3//GyuzlzhAS5Lq
Xmw7GlqPivkVyivtkwNszM0h//FgUQ43KkFr0xBMWmnBDoR90/jpZHp57HzRkmEDILO21yJEDMzu
opR2nPtl1NWeMtpuaFZQaxpPCbSFO31C5gRAokMDRXY/GvNrMcG0mdbD86Xg/8HVvEz8zWr2RRLD
7BZ0ftz8CPNz1EyenrzO3clUso1DvbaGwqWdJ6kDhN6mrGHIblc0KMFtmefl4nwndvsT6Lz59XqN
ikYCs4Mf+Y2v3SZe4AUn5zh+lrxk49eveF4RJVZKJXwUpt35irO4jbk3pMltSMYWtrOxBX8+9d4s
BKPvqqajiwAN2PmsHBSvPkZQuN+OnrKPzqCsr5vN2igi1gveGChjOou1uh08BC2PQP/vZa9xadrd
WKsV0xQxX4jSjpYENsUPm/jQtccEllEV+jGn+ZR2G2azcppk4SIf7F6eIpjwfOIFGPSznbb5uFl5
p4mAL0g7jSizOU39ubol1XKEeVJ5Mh+K07DXXPLv98kZLg8vu5M3JrNSkxEhX03GlswTI+rHCyY4
PWpHmHOPW0+nNRcjQreaMMnqGCl2P3zJ/OConS7F/uxHwITsA4mlrbrc2qYIJl5WrWkGalD6TXtK
2k9KsrE+a99V//ZOYzK0MY9Q1JGdT1P7IG91PK4YtQjRqotBXbqglfzc7Hm5lSd5yP5FtWHX58UG
L8iaLQhGbeuhUw/FIPlx+RLPXmeja/NNDm8W+GGvW/T7I/wHiNWga5bIPQnQernTI7p3dPUQ598U
82Cn0kZ66n2TQOLl7w0Ioc2mqoX3S8t/M6RlpsLZFYheSdmFWx+K3uDf65NZeZv+B5tl2MGINoWB
8Rm7yodi0s1d6QUVOB/+/tNWEXR1GOFCh8awTmeU3fx23gfH4hDuux1iK8kLkcoBsYSNdVvxtv8B
aFVIabWahEUMh3kPteMRPcOLT9f286mSNk7A2u5czObN9WdEc4vKI5f3UvP18pekn0oLKONCvXX2
1HzLvN83F80RzJtSgRYm8hj4WjMdA1Pa201zm5qRm2fhxlX+/stecwRLnzOER+G2k/xqVm7zjpam
0jzmY+tdP17vOxLNEV7eiEZHNYTVAwyXiKMhT11uJVXW1kaw8xA6QIQfyakExU/Fuhv63wFdtZts
GytGLsK1FDt39B75OR+1jJMVSbeoF3iVbaPM83kOx62n69owgp1DX70g/MssYGB0A+1u1j9byzer
y3bDVnJlbYjL398cVjNDKG1s0vis65Vba49x/gTnJxTFT3L6eH2X36dhMxD++nuMVEFiZkzVyYff
/caYTFcO0Z24HyXntdblfQlYO0EYR382h2Gv1zKitd8XbSuQWzlktvBInxCR6mutjc6yicTsrLjI
Fm9EVmufvvz9zeLFjYLCfcs7pCxvUGXY9bQIXF+ztS8Lti0ZqMiifBOfI5smmC5GkVbTiy244drX
BbPOFVgyhzKiaH5RwcymU2JFGx5j7dOiSUPUigJ8M/pTEN6glvKgLv3h+pqsHVXBpstqqTKU6Wsf
1qIdSvY7HZoQpUG4wTxIZvihqtJ/epCW0YYgFj0RvzLmB2TyHhp1K9u1sjYiMK/QHH0A5Vn7svMS
L0g4PF9fmBUvLeLwJChsF3ngu3p5lOKTrHphvPHSXoG7aJZgu5Ne12pwcUFSv6t+yjnXMxpr/9ie
vhuUIw2nN/Ezz5Vjf7o+l5XLUwTiqVYRIVBCLrlPf9fyfdPvp/43UkBuD5XAFqJ9bSMuf39jt/Js
mGB4yOfY2jMKKKH2/WM/XrDaJkQ8Js0tMsn17M7559l4UOMfIcp4jrSfjIfro6xFSyJNXy5LyaAs
5NXsO3Q6XF4ov2o6tVC7O9QHsHfWhsFd9vi/L2DNEmwZiaoM6ZJw8o32rMMubEO1BWMu18TG6Vob
QLDoxXRQibdIQsIRQpvXeaKDRwGK1m58f8UwRHDdIKeBHSSoelmjdK/bqJ3ZkFuHg/bl+k6sfV+4
n9PF6BvIYqPzXOunqq3PhVyftMTcsIW1zwt3s6yjW4+KF+llmFnKMj2VA0z4i7T/2K8XTDstUwh4
Ri5GKMYLVKJh4ck3DGHtl1/+/sbArAIsS4U+8zmjXXdpEUgwmnQHqf3Lx366YMCLFYIGh+ffTxfd
0ybrNoGfqIiVjUts7ecLdhwqfTY0GfllHrgVlKRm8xU5442rfeX5jyrq34tTJQicByrm2+7JYO7D
82Tt9J29q5/lXewF9DZujLRyYZqC/VrzVLXw11BDtSIfGicviUqvKX46qMOb+ni4vher8xGsuJdD
6Hx0CunBF/k3fshNPksucj+ZS+aXFp4tHOT7aRmajv5eNwkJMEtNzcnPEBB3FWWO9hcBH1TKh/w+
G6InqbXlZz0wem9BlGJjEVfuCpG1j0KJ06M8E58zywGvr/laZR83Vu6y4+84WJGzj1dEYmYl8eNy
P7uNXxwiz/STF/ISbnzY6sZcOQWGYOYtItsVPZPS89KenPxr3t3bSN7k5dde20KFXD713jwEc2/a
ZEbXfJSew/ZHP96FZrQPZ7gcjC2bWTFIERo3jvYMzQEaiqlR3SpIU+dO/TBn+v76Rqx9XrD3Rkej
z8LC/abX97KELpU07c1qK4W5EtOImDiIe+k6tzlCyE/sSgSRh8dQebGU8zB+y7agM2t7IBg7JG1O
WdVFfC4sWtt5NEx2tTOQzk71jeO6Ng3BzqVmSehuCyY/zoJb1ArrrNvFkHWrgGBhSkRp4/H6dqzU
91DO/dvSK3CnMG9J02U/7vLpSz7l7tT+NsxqlyDkY6bDbhyOF02njQFXDFEExCEspNslslo+1AyL
bHxWqskLh0tOgg7Y6rNlfw6WifruLyN4qYf66fqwK1smEviVaRQHcRMkZwQ47tVYfUmKFtUKG44a
Z95KeV125x3b/A9KDkpnBQ3txUdqwiX7teujXxFcy7z/3Cpd3DH8buShlyyhe31WK8YkYufQxEji
eRyT86AnMID9yvovk/HP9W+vOGNduPcTO24WLQiy86Q3+yAovRo2ro99WvAByN1UcRBY2TlLvhmj
dkdx9vn6l9cW5HLo3gRDOkLJjtHMg79Eko+G6jk32sNUjRvOa+0UCYbP0y+BHyxT/CEee+QgCiNJ
D9Myhp0ro5hbeHKebl2Ga1MRXEA7mKGKukt+niSk/uTmqEXLPkBY7EMrJeLk2gXhYSxC9o2s90wr
8no79+bJ+djJFGFysjoNYS+PqEI18LxoSFKXXrZFzbFyNEVAXG+0ETIYfDwa5W+y7LyGjr7xDljZ
YRELh/xPOzRtnZ9RlnMTKNMXA4WeL9Kw4W9XdlUEoBWOhap8wQGNetLUSXyb679pg9z49Sthm4g8
U5W0LApJAkS0hPsxdO6gFPWyCEXKlEbdqP2GWj1qe+XWIVobTzDkKMvDVgvJNup/VE2Tc6TH6P1A
J5X+I0UINZWpG01bb+S1u0pEp02F2tmJoU3+bMNJMUkejmMfTQhd2v0uMcxTi4o25D/fyV9tuKq1
GQoWH5dFBeEoQyowfiVJgQpt5WV56iIP4yHgAxrS3iG8s2GVa8dPMPqx1ZVIWiTF1+Ny+oR8O/oM
xBq+nqrOvi7s7x8yfhHHNjbW4CTSRYK7Ug9BXN44Ks0VhblRtFyJXkQsG8JktL8R1/mxPLl9FO4U
zdqZsGE1yxcpeFkQH7k+j/dZZAxNvQTib/z90IVDjKx5Q+9btqsr9JyH7zO4hD6lbYjEUNYgmRpw
+X6tJW3Xduc+fa7mhUXNPnYliBx/Rlnok6aX8Rklyot64uNcOLfxEvlztUXVtHbuRSq/LMhVHcbK
xncKHWkn/aaDNTtBGDQiF4VqnWdrTLf8aRnThiNZeciIvH5T1xWKkzq8kxCm5e2fldNOXxYPLiB0
TfMN41rx4yIwLgmiNkj0IT5LNXm8dDlSXdu4f1bXTIgEgKwh/mP38XmOSoN2C0w06Y18JznF/FLp
TsOzzIn2rZmnu1F37H2PsujHoncRMwevXhsHLSFuC1RaNw8Douwl96A93ZD/NOat8G9t/QRvof5f
zq5sN25YWX6RAJGiKOlV2yzykthOnORFyKp93/X1tybnXsCHGQ4v/GrA4pDsbjab1VWQWLSsBuOU
+s+GPCy9oiYjKzOI0Li0roAy6TSUGTojjEkVjGDmZxZUQ4yHHh1SdvFdN3TAtw0XPL1utt1RlcaO
JHaIsLmk70ey9ZgTnwuXJs9TfNTq3wa/A/0v+P0U9i2JsyKErtcZXaHJlp+X/DnfIpLXHs+enPHr
7bgkOeVFpr65nrYha7b8DNStN1402cfpmC9MEfZka3QZ9k3U25Kmwj162E/JsnqGwV22vbDBCcq+
OYygl51UEA6Jgf19ZXwzUIlX/Xww1vysT7ULxrUg11Tsq7LXjr+29+bbKQdD3NLpeLrH3cWZl09G
b5xZYUZDmnkj1NXQJFJEZLKO9aIdNFC9uMZKPhRdHW17HkK4Hep3iiAuCXciim7KB4jvGUlxTvUP
u/WSTC+k+gPGK4uo+rNkIwh5BDfHvd60bTyxrQay8MQS6u1LB7HV3l07lWFIspW/wfDNmg4DB8c+
GfPzVJYPZRWjZT+1Q61j0PUcXowSjJUVKgjLYJ1uG7rEj0RIXdd0S603GHDuTs50torC48zrlIB7
2fcvHvBmQlNWbVWV6kCdZachu9crXLG2V2KqtkWGUhHBdPvyf+WPNYeuejKcIPLmWv1r2XYAh4Fc
s/5jkXuofUJImSqsTTroZbZvZ7WyFY+TRn8ysSFb+sxKzdX5cS6CovreWmeCYt7Wnnac9Le3SRKP
RJRdbA4ZRCud4lyDUC/JfzFcboipCHaSICFC7PLdSTMg/6FJWJYeHgcCCpK4279btv3C/WJZt83Z
2wp+ua2/k3IMLUYeS7Axpb1iL2QrI6QJpBig6ddDUJHpkEPbf+zw+lnVHCj7uOD0ZNULG3QIxXnL
udsmy+94GgPSvK9z0tCF47+lEBzWGR9PW7z40Af3G9YeljZRnJHX95WKNGfAeXcbrbE0K7RcrdT6
XGtKnQjZtwW/hl5r2o/9WoB6vXeHqX/QHKIAFVxfdCpSnBmF0+xgHyvOUAP0CmgZV/yHaW/+eyyS
itxmXV9UhgmZ0FOSTS9z07kmiFQ9Vpt+Vuyqa41sdS5TexMfypVwyGgC1UZny4VyPQjwk/D275d9
+vL3N5/GnjoLGIyLc7M8gis7Wuzxw+0vX/dVKkLkyIDSO8uz8twN5NiacbSYOrji7Y+8U1FXy4YQ
nBX8LUOpmUl5zhnYDPS9OuUp8W1oQh9MI1PRUMqWSPBaM0YzKu+w+vWQRDHrvK1RvU7IbFPwWNpr
6K5DFxD6x1LQutbzUDp+RyAS7aLohIz69lZczw+pCJkzrD2vC6iKnxIzZUCrVk9JAvQlGh/vst76
hoL/S65UQZLMSWQ6o+VSjQ3kx88dmcB0Ojzr63Ikqe7fnotkN0SSsy1rdd7V+XxyqtzbnfjO5Cpo
imyZLmb2xhesamiafWr0k2Eu3sqfGGrzhjP59vZMIRS9qzBDsikI7hwXa50uqDicjQUij3hXPW5x
3SoeHWTLfxn0zSSWvUvIrjXTSY+XIKXDyUzQQjGVigRP9tvFE7gbeyOvzPJcTIZrWUWwZSo4pMSb
RZ7uaqtprVeQzgLhJaUfNiiyxH8yp+t5WExV21purpWxoZLKkwwnIsJ4WwDJk03lGSLz3x0+HkEo
8YC36wOkM368y1b/AYctzODQT59Oq9Wj0rBN6M7N/9z+tmSfRXBYOc1LFVt4N8WJfBhs+zgYKSiF
VWp/ss8LNuqUXaNPxlieIRrilPetMbuTUnlW9nHBRtcOUuzmQEs8wr4aWusvXeXNi8pEJW4syrUa
rIXklIWNLfCj2/nA6yc0HvjVGjbbj3FROILMfISzp1x2NqR4NDmBJY96STqc0TO/uyXnx4tr395k
ySC2cPQMQ2UkVUWm09wtr2MDdC7L76a5+lT1qWIIyV7YwhGUTOtem3ODhHdAmT4BJXWPB8rOCd41
A5F4sWP2nu/aiqeZPPtkOTEeO+kZsN3zMlvH20P8LQX988yK8sZl9d6EPEQNCma6xbkDXiRsDObu
NA+QZodJ9jtBtXfMQSpItJCy6p4P5deJtId1NQOe3LVwUXfmjl/NgL+Zqled69VG/CTBfQotI2yt
tuTOBCNqaqMk5sxgo8+D0Um81TE9ixkHxJzCyBRXo+vIRAwpOJXORhMInTq+W6gNWrkNxj+2uacR
Bopxy9FdS6+PGmt2f+nzh9pyXCAWvgDolii2+vo1Fr9AOBv2jAP4X1fxHTSNhvNaGNFiLY+pNdhB
Z2mVW3D8Cn1Z71MHdXjA0h+GaU9V87/4xDUrEBwSN4gl2xLe37F09DeInVWQnE80EGR8ImvxUU9t
d14MN4cgDFPJMkr3WXDQzAb1c1NCAz6GZm89oSeOV8e8Sn3CtM/O2B07AOSs7te8zIrzXbrPgsOu
oPADLwZYcf9D2VwE43H9OAb/P7raq8e88Q/eq9mHIjUhAPpcgf6uD/st1s0ji0eLviclxQCX4P3G
Z0uYnT45WDhWJuGaoVmny4Itzd2pTENWoYA8t4oL4NUgiqEuJbg3Q0G/pGL1VF/0qL/mzte9Pmvk
0KwqnoC/j2RXDE8EeemDZZlbs7LIvCBynK5c7/SuzV2mA6RT4LGu3qzf+zqs7qxXTzngnnQoz+iz
m/zGTL6umXUPaXRAb8vlQUspzDMB49SFqRER/0urrTzs2HBI6ule08Dh182Jx83kM14GO38fu8TN
y1EFZbp6HGCxhMBlOc28ZL1pRDnEqNEP4nHnB5+Ywkn/km9cWyshSAEsXy6DE7NotncIxV24Ns2l
0MEguBzaTo/Q531fG6nlza1zdsz0riqb2jUnzfGaBBwz3USGz5TjtjezgoQdbbm7VA3YT+ZnbnM0
x5XE8Tezbs9JDqGUwllAYYTY6Hb22rhtNvcuo05oWRY68Hf2qjiCnOvBRxSWnSDKktijY0WMl4dy
acZgYsmJQYHRjXU76qcYUsz2VrqprkVdaz+SDIXtpPk+QivdLZbtTxVX362YuCZD0R5hET9PW97D
Xo5NFUJjuQ0mLxpmRE3peKhsH5MmxzVzOdyevcxmhCBYJRUDWQm3opzvjwPUM9y9Nr4aK1cUFK8m
dPj5QsQDO7pVkoXM0cKazzMIGUY+Bs1gvYJL+BWI/NC0VXcQyVRE9Bta/w1zaAnEsECwxVwLqrsQ
HBk6vyC2rQh9ElsRAW+84bZFzGGJmvV7SY8TCPfnCPxIVLvb+GPTKWzyEt6uuJqIcNsGNoCFGE+M
K/vlzJ+BTPKa/UP2c+1UzM2yxRLyrg6gRNOkzRpR8lWbHkAb41Xrz3fZlIhkGzS+Z3lM1qjsXkZL
c6FkuTsqKJXkRBChbI6+rdAIWdeo65YKMkdmH9Be90jDn3DQqcgwZRsgpENtOjU2JQZCaZM/ZHiR
T0p064z5bx5XbtcQxUVEtguCc0PaFY9jOpx7M6YTlFgPTZKdeZKHtzdCtlaCc+c6NFjsiplRMzYe
0RKImzXrfVG33lCUqu6s6w/MhsEEF5+KbaQtKXbkUN4U7H7qJd8uQPZy9za/8C/Q/NvTkaVPIs7N
afHGAp5MMwIP2UO6Gb61Rcm03SMd9ZsOfZjO7A/W6hNUr5AFHctUVXCQ5cciBq7RDYavrzxqk/7n
rE/ZwTQr3B/nxWus4hQz/Q5pyQknAnT4StK7lG2KbhxZoipC5OJhdXqL2YjRTvcrXfrvi67Nh8nu
vxYbuC3LhOg+ql89aGx1zcsHTdXvKIl2IoDOLOe8QOOdGUGv6iN3Np9UdWCRNqoK59OujwfLtEJD
rz/e3l9J4iri6ciYgt02K/eILDpQsNjiZVCYjsTRRDDdRBeQHen6FAFL4uaZzyHTmahwhrLfLQSL
dEY/+Y6bflTO9R8WD39iR3F6yn62EB+SKXHomNIpmvkv89KxWQT7FNxebalZCdFhnm2bN8aygkBz
q5H79gGum/7YQUSjngLKLn60+M6U4cmi9W8PKkkHRGK3qjDinTVYKt47P0rrW9bTu3h0/KLS8ITu
nDawaN8eSTY9EReHXvOxMTimt255GBcd1Jv7+6Yrg3brAnO1PFTW/docXgBvU1iZZHYiVo4Yo2Uu
bMbZNDyZ88M0gvKweWmmc7X82of32YQIk6OxZVdpubMnjdwRGizZJ/NdTxqGIeLfirVqi3XjY5SY
X5bmTjcy8JQqbnL0YrNXchoR+NYsZt7qw7ICOQjqjaUG79j3uY9o9ZuN1nkCRgQF0NQ4Ef0lpy9G
/iMf6wASht6uH9Ki84r+mCbQNiReu3xHqfe2mUgOehEc52iNVTYmZ090cx0dzMG9tzMjQGnHsH+/
bwghPHRGOg7DNo0RuscT4nbZOJ03gyxhCXqLhyFdci8poMhwezRJzP67/G9uzKCmYxSUnEPEDkZY
h/PROOwBiJyPtz8viUgiHK7omnSpqb5HfVYfElTFdT7/BE/96fbnZdsh5BI04R0EvvopMoCork8z
LNBsvqZjFbQqwLlkBiIejlvlXMx7N0VW9bhTr4MOAVes/XUIq2GIgLe87Q3SZPj59L4+ce/bcJ8E
mbeE1cv5ofAT/119XRjnsnxvNhlJaczKEeOY7UuXnFooEdba0+0tkGVZIuBt7Nmkg3B3inpfeyRg
xR2j9LVHkWq+d3zz5fYoktT07wq+mUFt6NnMub1FNvgzCPPi7CIc88CH19vfvw5JwxJdDus3A3Rr
XqfjhqMzZpXn7GEFUHGf5V4f/8qG7LiD7NDqDbeH0jDr0BcwQCqHoVs+do3C77cvt3+GJDUQgXGZ
GVcZftsU2WOobY+xEtUps2IhMxjBqpg24zRFztEkLtgVSw/uDrEVx1vz4/7H8MYDXokVhi0bTUwV
WNxVVr1MEeDl0xyguFEk7zvO/h7fb/ZpoChSUjw3R0t22prD3P/IHMX1R7L4IqDNSSYUNXQY8po8
JdnnSaVlILvxiMxwsd0sjoneyugCS8mnOlr4A/g73B39YePGjuPW3I8pNIRyz+l/58vXeN0VOyGb
k+D5BGKJcdoaiL8rPegZTpI4C27bqmSTRcK4cY9XTk3YKuvv8MKSFvdFfLj9aYm3i5i1TdcXOGPp
PEEUPVghduA7UHrkseVxPLAolkY2iODxdo/XCqvZ1kib9MydAAU71Gn/2M2U/SFllv28PRfZMhn/
HVhyc6JAMcJgKdR+zee4/Wjuimghy1l1wav54lTFULE12iFesheNO/QPFClJA+08cN+FQ42V28/D
UitcRDYZwbEXFMCLCbEkYmWd3xGz/ZFqSRKUdr34t5frL9nrlbxPRLb1xUSWbEiHKOEgGS/tqQmg
pRe/ohDMzo01VaXbxhAzzdEh47c0b1N3M7hzTjsbFHbVVDWQSN/7DQngiGNuHdtgJM7s7XHe+XZs
L15vT9RDH6j1fPsnX18UKipYrT0t2tza96iydV+rtC91SaLMUXUUSD4vsms4F7XLLF/2aGyrz3nT
PM+ZhVZd1ZZejxD/QP30fY5LmFAbadlqhlZfbGGa6e8rCVCRQg+9krwhdtFF29pPn6a5t0MTQkuf
rLiL7zRqtp95xwevTmIn6LVRVxV3ZbMS4t6m56Wja/YYZZoTaCVYY+tKcTORffoST96cQDteW0li
Iz8H59mAdibnXc/zBhVlTdnWNLNh4MO0f8qgwz0fs17xmyWZJnUuk3nzo3OzGXdrNvtoX42t9TgH
35xnMkdf73urthZAVLfqzMrZCIDoSqPJgM6XRyvaAbKx8+5TU8/85HCrDsG/Vr2U9t79vu0+fzPp
fz2e8sv1+M1va5ymWpZ6G6PFcx4vwgq1b9lh9417KCVARM93DpAnzwP6mtguNHeJ4gCQnMuUC0ZC
ERcTNiBN2c7x4UI9u1ducreFvdtcWBe9/dftGco8WLCYaqE7+H1wUlrWUatOWhx0KhLg64cYFcEH
lJPemQ26Rw1voplA52lGAzSxPwwZUYS3y2pc2x7BdNACUjgDQenUqhPP0v2hrIAv+Fp2oU4+3V4g
2SyEMxKP6rVuD0iQrKYFEcARgu8uLnDWogC+yL4vnJM0mWunGnEGr+lh1V8KPL2t4a4impV9XTgU
1xENz4bJkGPF5mtd9DUIQpNjFmt3XZe8SyocpRbhpjtNpHG23dkiraufVuM3unw9ruWRntuuAzG8
2xshqVv/g+RNMzRUxpOF4PZt9rNjdzASF4x7F17e2KOKHlGJRYl0lyYIWXDiwOEruvk9ee7Nx6mg
QTed7VIR8CQuJ1JeaoT0kx1PTUT1+VgVwHji1Thb/txeJsmOO8JmoJsaklzop4iSon1NY0hQO9mx
zcuXrBwVbRuSa/U/QN5mXUarz3CBGoa7+sSCJNC8gvhgy2hOCE+vdnB7LpKVEjG885pn1MjyJtLN
Mewnx1+G+klX1bplXxdCrJ2XPcdTRBdN9UOF/goKSu9pD2//dJm1ioyXfYX7dzHh6+mpPemf8pBf
1gd81QFQXyr+V4m1isSWZcIKvY7xitHnwyOr45AAzmZaxZ+0GQJ9V62UbBghzCKHRKG2QsbiOI8X
nV/+3WwAFJkGd8hbhXvLxhDibBEvcTUMwxiVbfs8odgBPB3K+YVftbpXlypyf9mmC+EWYN5lyNAk
EWmAfLHhh7MgL1a1J8s+LkRbUMUwOwW3AUokn0AbUzm/UxWA8bLUV046ER+ZJSDw6uMVj4TMKNF8
ASyhPnKVdIPkh4vwyJbRrIsHBAg7f52hI2kVgNmqkGKSny4inGtkUOYcI24PAShyIbaFwnHhX+q5
l4q4l3hzeRiZqzryZHMR3Dot5gwEszDWdY56aMKP90X2dNupJbFVBDvzbo0rE9raES9TVOC+sqEM
Zu5NSpKrS1p5ZZdF6ss67oci38kOCMs8uhpf0Cg5eXvdHLN5DTWd35Xxu2haQVEgODXgyd3WORir
Mrao15vP21Ydbq+TxJdF6HM/VUnaFaSLVj77TfwwxNC0svajYQMtpuomkW2G4MlOlmg9SA5gs23y
ma8FEo29sKcD1an9p80GVSp+/RWCihSYU11sMXKCIZrbF4d+2OfBbffaJQRgmSOaMZJJcaxKNl8k
tyvrojLbBhuy8+mjNdnBCF31kSxf+nI4wftDltYKJJbEJUXY47SMc2caeENu12isH0ijOPVkUxB8
ryOUNRvt4XgLpJHZpVRc2w968isFSaOlZMWUbL0IdTRAMLD2lblHM46fJXW+0NqCkCKwtmuu6lmW
3cBECCIhY2FAYWbG61Nz3MPsSKI+AlMHJH/mg6ZEgkjMyxTcsGxov2sdhtHP8fk/ShMsLM8qMl1Z
riZCAgfe9fGoW1M0+iDISI7GEdhNiHP0SJyr0PE1xdbLrvEiuq9nSZLqJSYy+hf11VPnpX57zBDh
De+hPwDbrvATmfEKp+ze7lizBANNxkfS/ELj+ruilojvq9Ch3vDLd7sBDerGF5QR3QzSqJYRTYUi
95elhSKyL6YbSOYotoMd9rvLGchcctYOF7EXlcSBxDtEYF/N8j2rabxFThK12eM+fRom10oMRaIm
OV9FQB8lWZUhW5iinD2lOGX1r7GSJl5ycIhMdWuit1vTYgv4ff5ihINb+sUhCyoPQr4B9Koe8BYE
TUTn5faOy2xWhPehWKsvdj3OgBlDIOABL87e0mXuGh9NFtjWB8f6moyHniLcb8dE+643F2X0T4rR
Ja4v4v+2IgazbDbNET304Rryc/ZQPV10i1PfxJwLjz3uf1iDis92VKmLycIaE/JsAnbqvFwwKJ+p
l6cPnLcu3l2zJUJq7BnOh3z0lvqxnB41nHI57xVmI/FaUTY2G1tc3fUU4SG+BwXRbCjijsxkxGhQ
QVe167CF4Lucxk/dftimj4P9adgVSZ/M3oULtQayu43HWDCSPBWmC3vQdEXEkQVnEQU4WmCvBTRt
juz7PTTD/ah5Q1idEu8SD1SPSZLGJCoC/rY6w/PdCq8yn/eQBrPPQBmeBMXBwnv+JTz33uJTtz+o
+GYlSyai/OpqnZwyxZINFRDycWjjyYPOf267jcSQRCTfsLVdOoMOL1qMr1X9mO6KQpzEG0XIXtYU
aGFcYUj/kXwaj+ZfySdVLUO615f5vCklV21O0M2IRSnvcD7eIRt+mL36u+m1h9JTnY2ySQjeDTLv
BgoDMCj9DGLp83hcQhYC3Hi6vfay6CFS3WU6lACyYcP3D+yw+laYP+av5sF2KarSia9aLNk0BKfe
knkkTYG1YoeLFtB8bAPtoJ6GzIQEl+5Z0yadg88bxp1Vf9g1hT9Lvivi9Oy9tnm2wTQpMi0dj7eq
rOFyp7lyLxTReKyI+wuBKBwqICH3ukMfZXgMIMHlKWBVgXMvq3ttFCF7p0Ztkm7Ez6/vqAcVZCRw
ycE8XCpW6eF9BiTi8tp1Hxy9uIRr6rUnCGkC5cHvoHz+TTuUQRIyRR33L+rt2mQusemNuyWdlUyO
s2AvIJCleRy0dH0fNPpLYnG3IC+rcxis0O4+GEPnsgGqWTHec2gbGOvPvHiutGM7PgE4sFQgFKMj
5HDuulhxZknMW0TqNWXRZPa0z5GDsXMsQvvSAMyJooJmlX43HxLty+31lpyOIpUdoP6jMXJYem1o
ngk6SpN/SdufWe2lneIuKUtpRZheP6+k7LtLQD6DEdIr/fWon5qTHal532WOJcSDNHZ2CG8jrC3x
A1ue13feV/8+9L8xknQYY+4sSJV7eKxpfI5JtJSbv+cxXueDzbK829sg2XARqNfT/7sbzSE4IQ/z
cQqHkxrJKPu8/d+2vm713mh1uUZM0ysOeIWlH4BKAVPsji4bEGEkpjtCvtbraO54mWOr9HgkKA8q
ovdMbie077AxW/3LJkcH0NdCQ0D1nS29n8ujk35I14+3F1GSVYhgvny0zd2msLO5+2jjoa9KDwt/
57eFaJGXVj3POuYBNIdlfRzi88RVwfty9l6JRCJ8b9HySbMqfHsNjbA752F7NL/9J6zG3nQ2Ptxe
HomP/D2y39jyuiYTXkIxzM4qv+A02FbVA59s5S/H0ptP52Pe8H1scGcAftkJKfB4KsFHWVr0N6q8
+bbm9F0JECt21XGT43S43HtG0109Fl7KE6pLsXQc4cwvec3NeaFzlFR985iSmHnaqoUL9NXcVuuS
D9AUWL21rT9mbfaazhyQqwmd8la2jyo1Dsk6iig+Q3Mavcl1ZE8aOkp9rfk8qLoRZJ8WQgBE3Apc
JLCMdt1uPuhD7WCbt8a1nCIPbhuYBP5ERVK6Qc8ss+IwgznkH/eQedt9fbcFzONn7jUH7m9hkbkp
dw1v/7a9qm4Tsq0T0XxAfwwE9XA4ZxLy6iFBs5xW1n5hR1O1u/NAvWo+6GbhZu3jMP9SzFZydIpA
vzmGRgskorBZ+xAkYEpjTvct6R7KgbqAoYCyyHZb6BRpUHQwqeOOKBXtsZ+ZupuvoY3+LYhhB2tn
+8ReH3Vr9nsjTMrZta3c1buDRV7z+nklKiXF6xZAbCH1b8CglfagoY6cigYJa0Ktz4K2fhfhEeDg
YgyYy9oaSbtEqF2t6b2Szu16tYqI3CJrBQq3DY3j0UYOSX7o58mdVzd5nwKOQUUaQD1vALYqGUrS
WuHr43wgNAfzbfy7NKhvaLvq/VLSFEJ1Yf3bOta7eU1YlIOKwW0s8mdcbc0tzYsq4ICks6EbqBUN
fmT99Af0aT8tZ7RcIwdOC0Cfxd8Y/i8bxsrP0HQDiVL+0OfoPJyIcW+3Rg0c1AoNGm6qHuYktwoR
oqn1bcaTNl9QsdU9+n1Avk9P/JF4vTt+Mr7e9qPrZklFRV8dwOXJBgVOlOnHrr6zkvtuUOT411Ul
sbdCTM+JZhZWhwlsH+OP42nA4dFH8ZG76QMLwb0SGqfbk7h+tkJH5b8PQKt1Gj4kODxYcdTXw7wr
rkPXYwwRIYg7yRA1DLSUD/v9Vvhx/2i1hRuPbuqk7u2ffn39icg7aBpjNlKgTIDDRa9SAToA06K9
y7NZMQfZABfHfnuAV8aQtSMGKOZPbD337edYJTcjSS+JCDvc0tLgEMtaUAeY7yA8eCIHGnIUGkpF
Yi4xISKCD6u2apIYShyR6WYPWPT40IZrxF/izp+g8w7KWndWeIKkj4OIVIQUzNUk3THW/rhDfJh7
qMZ53Mt9zYtD9mjj/HKLUPUOfrHNf9NOIiKZSlDP7wZtloiaDrufjQtrLN9WoPpx50VMuaviffpI
VqP3kYNRhTVIboNERDelll4m6OjBlrVefKiC6rDlLgHWAulcHKjqXJJTQ0Q5LYnRFEuHURL0e+IR
0Ewclw7HOlOFluuxkYhchaMNnc5lwQD56aLKNUfpD3LQQ4pSvHlKXm/7psT9RXwTjzNr1jScfdx+
zvqH1fJrO8zqR5L+vj2AJG6JLIWcpQVlgJFGY39KY7xgKwoYEp8XwU1rHlsdYxPA/XH/fcjyx1Ev
XiG68XT7Z0vKjMS+jPsmpljgawR4tF8i8jz75pfUu9SiQBwBYiOYEbLA4PZAsnlc1u3NOE1D5jTt
9iXSwYc+/TGS0JwUN8qrS2/+AxtgetxvebqV5zh7Be/T2CpeP69aPr4rnHmZNjJnLfHdBZi4cfgC
ib8TuiwcXfH9q0tiUhHSX4O9vF/KGt/n85923I/DogdpniuKjFdNHp8X7inGxKfazof5tJTVl9Ho
vvPyydZZmKXafU1VHdOSRRLR0xXpqJWa2Xwy++5eb2sfesendc2grKUi75Ct02XoN6YzlXhjzUYo
5rDC8fRNP8TF4GmO6rIl+/zl728+T6FvqZNhnU9JAizzs5N58fCeQgG2QDD6zNgYWvHz8pwl43Gu
yaXo+E7jEXLgmRqrw9ulOlfZ8gA1i2fLGsNUWxWflxnPJVi/WZQdklMg0SIGdH26S5J8rFPrPkG3
gFVZQdUBk3g7LMjMRyg3UtuwwINeV+cW7OvZGsyJHVbtsUImf3sA2e4KTkyXwqYA9FVnDjU2FOZO
aMK624f017s+LyKJ1j0lyQ5U8cmh2wee6qcdZE7mrKJbkCyPiB6a6aARK7fmk27Fnob6wkqq0ktR
RmVl2SoyM0n8FOnSOhPS54wW1TkjWWjbs2/0tX97eSRm9A98iPVgr5ug02UboI9hH8vyd37R6anC
dj7eHkL26wX3rdqdxqYFvklO6+NItAhMx4qFkdiOCBgCt+o0lc6gn7pdO9RMf1jWPMBOvHNxBBfW
GgOMiZTNJzJQ8mfK9OmwsqEIsgsjEWs0283T6V00byYVMUM2AB+LGaMtpFmSc7IuYZ5Ur5NB33cG
m4IfZyv53yDadXZ/zNf1U6lXRLFQMi8QfLgZ5sa0LBiok5kgjisBDWjXENXFoAU/xPsChQgXaqFZ
0Jek1U/E6I86Xw9G9aGZf982UskMRKAQ1ddyn8H2chosPczbR8c8g/g4oNv7wrWIFNpBRGinJkTr
2v7YcL/WzMBGQ2bpO0qFFIkziIAh1kDBxlyN+aTx5NhDoDOGvTqaShJD9vnL398cOG3BIZYw6/qJ
gcWaJ0VgOtt5IqrXUNnnL9HjzedJv06gKNkRn7MtIFWCO3oW6qxVVC1k+yu4cm/UmWN2yCHYuB1Z
krq7MXzo+88zU3GLScKcCOpxKlubeLpW50YbPIqHS4u1iggqCdJM8N2Sp4beLXt11iEM7zCPgXay
/D3NYIJW1L9kyyM4cDGm89ztTnXum5dpCZpMd8s2bOj7JiBie3KroHtJ8/ps71/7+NS3kCqzS3cb
/NJR9X9IpiAie8a0amqnhbCi3YHt0IFibZJGdenbueLxSjbAZXfeWOgyFjpqVBf9+eI0xT1U3b7E
WukWthHcjkESFxDRPDX0EfQ5yddTY4FxQE+m1s0m1oYQNE0UwJ7rVSSTisie1aG0LuKMnjINTBnG
57Zz3Lhj0Amj7jo7J57n3lwZSACyL++blejYTWGBugZChhAguF9TFox5DCICprhESWckeHZmjznN
i3aFXOfiajPx5nVAu0nn2fRnbtpgse0gj2ydjFHFOmZjw/+pJmENhdSbgw3OIWtKTw2DbiH4d2Ot
iOiHlU2nrn/ce9U7ncTtDcHts2QHwcI4rycKkXoHWD48YU27q9snjRjvy6BE5q5ZY2TI9B7ygZmW
eWm9oSElKXpPsyzVENfLYCYVoUDA8tvazMeLlKUR8aW5r6pjX2s/NIZSOyF+u+QHfci9Kb+zqlhR
tZI4kwgT2ts5MZN2Wk9OCSKydO7345ajkYR1eC6/bdky0/uHs2uHFpoz2mAv1pwId2yI3/0gFfdi
YnvpAoAJTfyZQK1CVeWXWJ6IGMoGNHlUWreeCgohj6L2Vrqf0+y1c47ZvtxbjpILRWJ7Iq1Xba5m
Tp11PeX9EaU/L7dtP1ucgAIcMqWfJ7PzNahArEbl1pCV2n7Fqf7K4hY33OP/cHYlvY3zSvAXCSAl
UaKuWmzLjpPJMpnlIsyqfd/161953iUfY5pALjkYCCmS3U2yWV3VNK1fT4siKkrNRwggc4F8SL7O
MNG1gyLE4E3mz4xugTOUrmnxYBnvav3z2iNaLr9vr6zMeISYQqoW1yFwzIQDo/dxXAakt2KXjPz1
dvuSrUSECeHa7kC+0cHlHRcYt9MvHNX5z8RMznHZ7G/3IbMVIXoUrNGtqW7WEEXhQUW/2AyafRFz
iZnfgeDa5dz0b/d0HVQLBxdODzGQ/FULOFsY0VSbspBxaPJOLg7QdneGpEdufTOcyykGIp8MkqVu
m0HTS3Mpo1m7QoIY+dPE5a0960HUTEtVeduyRfyXNVX9dE8W1pmWW/a5zr/YY1zlj4zVyYcSn0wX
n9SZXvQxqnW6I9P9tKPgjgKZW6uIERJLEl/O8ymBrmBkdkfeDb+sDZchjU/H1FKlQC9OcGUvEp90
i6jILJDO2eHUGIbhF6jhrd12tlf7QwOgYjnkQtueaVXjhAahPtHa3ZQn+0Ep1379+6lYEDkirzFU
xIK0Mbj/DBZ/7vL6k8IsL/vxlbkRkWblyKD3rldr2ETftybMRvvcrIM/xRAjiMw74jgnZ9vbUeUx
C2/fXF8UPUuCp8gXR9tmY220WaFJvpnFJ52/Lt3TMIGpzMkV+7YkgohgM71iKIFdWXsciOVW1q8M
3qxrx9hWHRQvoe7a5F06fnPaTfppjMaq0EP23KUudHL3ka9/Yt9BbRiWO4DaXm6vkmwgF8d50w+r
2cDrXmuPpv1MJ69fvpb9gavqmGStX8zuTeuVwbMm7vPuaFifS9TgJQMUJz4nfaXwjuvmC+ro/7Yf
6yTLlnKxQ7LAPZoupUGeOq+3p+bqqyXT/2GA3nw8S8ti6tLEDqulmVCGTIaOmciiUUtLkXkyG2gl
82Zql8eoolP9XOR4VH0dWmKtCkOWRK9/W/KbL0g0u78oA9khhJrBCtwEa1+9aJYKcipbHWHfIItW
DAnR7dCyt7sh+lU1vh5tT1quK7xE8v0iyKzthmhJHcMOs814iO3kMK/Dsz6ooPmyA6DIGNdO5uIU
sXORJ+tdO+r8IgWdad67G2s8uBn0ZeLAsFp/+RiGAbvVJea8WRI7d2hm8JbjpgaO6m72881xK1OV
UZUYtIjcqUfSU2fQIAakF9O+txg5Vrz+e9ugJXFRBNnMVW8sCWm6o4Vw2LhafzLyv/Z6TI3D7Q5k
Xy+ceTabxkZCsNtu5t+el4gjiSJ/JPt0wVTzsgVUmNjdsQBqzYSGc/s8lCe7eLbBI3P7468b6ztg
TT40bE1X3h2XaPIhAOinKT0DEbq/3fz1EbzD11gUiNi1dzqQ1E7niTk/SjvbF0PzNMxZWJbRx3am
dyCbttgcbR4ZD4nThW1luDQzLxfy7wOlL7eHcj1uUFHhc2H2gCLqygn12ly/aR2ooF1i5xx3Y9Zp
+8koe0XOR7Yml9/feFsF4Ei9ZSYPU9sOcMy6s5DxWeuPpd3eIW5oHzGoiF68rQID2t8IxFDN4pso
Tr49UdfvAO9QNkOurdj+ou44dqnfkBp0fN22n6w86Azit45xsGskfm53JrmovUPZxBsn5dYjnK9t
E05b96Vb/zrx8hclO5699uESr9+4Tu6HtD6O66A4qVz3+XcgmzrPtQw0af0RZP1B3fb+sqg4hWUu
Izj9XPbQ/skXHq7VEntlNfkbN14MEJtCCzrxBhBc3546iZmJCJuET20XJ7oTmpAcHZ0kmI3NhzzI
7mPNX8zjjRUzI2JWX3b9sZpzj8d/2pp7I1c4o2SSRFxNnrNotZK+PxZa+zrOuPY5TlDzZfAKo9tV
UfXj9iBk/VyCwdtB0HnLaZT1R07mx57UQaxXZzL21C0jPNbYXLEWEnsS8TYdnaJGs5YeZ2luuTFb
J482xpfbg5At9KXTN4PYUDwb2wVDENY+MevRoY9KTmLZ/AhH0alt9HZsk/64lQ8g49zGv0n7E1iJ
jMQfOk29gz2XY5J3Xd87YZmg/ryo/RHVFT1kWG/PjSRYiehnlDVtjplh/+uLv6AMTpd/7wRkfja3
31P0dLsT2eoKLj31dUs4x3W2JAuoR6fLq3Fwu2nJ2orSorqx6SNdsSvxzrjbasszbe2uL+z97eYl
6ysS7nRTYZvdtEHFz3za1lceIaN9V9m7SrUZyb7/8vsb21zGzJh1jTphvcU+kHgHw4a6Zf4h0Dyj
IscOsJCMGnnnhPM4egUAGf1oKeKb5DwgcuzglXCz1wxbQJeWXtx4ebX6tXGXYw1uz73Eamz9v1Oz
QduT2xtzQoK3vZZo4WSpcDzXL3lUpNQBmU6UpzTqob6JcJP05KibMV74pn1bLzsbKHoIGPYuRHI+
OBbBA5wq0fSydSDKAUHMsKhiciZdr4JMSIxIhMzVJZTNQJ0dhRuhXtytfjY1ftV+DG5DRchcW8Zr
H/ExCqP6FQ+h1lD4EU6XcZQHt1da9v0X73vjBLqWjG1Xzv3RnPNgibsDHXByavMPXVCoJWxitTWY
/TLb/TGZE58W5Dfb5m+3v1xioyLFaG5FSYnFxf4ImaT08v4c1YotUTYpwq6VFjyZ5yyJgKEaoWXF
faMvg8HmCouUNW/8d85jnqWVs8VROINnsuntsG1RvpCp6AdlzQvOi5f/jpa8BGC+z4IIBHdpoYWr
ErggcWBLuHM66VTzorCdsNjATz7b7HMDGOq8gLnIxvu2Dk3u2QLf9BwrztmyhRYcuGupxRo7c8JJ
byH/1QbD2Cr2GEkgFcFyY2WOWYwXrbAEi7AVP3AwAoBsHTIKqlAt+XgRL7cxxmiaQovW0IfYy9eY
4CSqfJGTLLUIlNMntqDEBvmqde4KqHvjHj0m922skkmRfb3ovsBoFWmOjaZq2nNv8/OYKrz3evEF
oyLFVs6SuClbm/4/3zoAZx/55FP9tb7bAublvuPXX24HCtkkCd5c8r6DuFtD8TJK3NW8p8v3ZFEM
Q2ZAgivXdj3xxcxYGI3roaqYW2XFK4qePMhZKx52ZddMEShn0HFr+ybWwyTWSI0oOvXJM7HIkh4q
PmnG89AUeR9wp6bmfhiLxtxnY9I4J9NpzPnQ2KWm4gCRDFckL9DLjTO7uwjE9VBVwYuURTd/iB81
g4e3F0vWgzChS5mnI9KkRpiPkK7t7KfGMr8Y1gh62UIlR3a9xAC2J4SwZigBWrUxo/QZtPthGfBv
7bJPvUvVDznwzAMc6PZwpF0JwQsvgppFUSgfgv/V3/weFT/QcQlM19nXfrVvFXA7mTuJYEGcPvD0
WQCjMUO8cAjpIf+c/SxOhTv7RlDtl9nrFZvjdeIsRt9DB20eT2WGIT1Awbt6cR561A+m4AGm95EZ
lJEbufqBq8xfEoNEJCF4upwWXEKXh5nxLwdN3uVdpv8FsdLdAPaieKd6mZHECRFPSEmfaiuKv8Ma
VcXwq4DR6WjriWqJLib8/oWJioRjc5RGXUw7PVw9ECTCFPJHDYZguZACOzZKU5Dcm0RmMS01WWm3
KZLO9BjFh7KAmjP549R3BVGVG0ucVOQR0yPDgfJDbYdmOj6MAwUdvvMyEJC2zR9DyVMRXWiyYelW
QM3Dzp6CtuP7ZAQXDQT9bvul5O4tIgxZxswim02Kux8kYtJvHAXdOvSTVg5u4+YJLDWKjmTWK/h/
upYdLVD8e2zTKIjz5ZBZjiK2SOxVBBlakbaRrm7s0CHFtyyb/USrP029SsNMssgivrDpNvDFdXio
bMYDtMuPpbbeUZBANI1KoETWg3j34DyDIhOywZs9El+voJ0FNYiDYeaPK1fxV0sWQAQZ1kybk6q1
eOiU1T6yUJOlpf5tI5I8h1ERXDgtzGns6QIuXImfgJK+b38A9hxEHSoSCcotizAHYzPuu4oll/i2
qP8JMD6N4x43BjPLUPuYtmFnEeCuSlDvmMkzELne7aHJbEvYhgFenda+mHjYlNPOzMHm086hrg+K
a6Gsef2/N6C8qPqOQUzniIO2gWkyXzZ9m31talVVYLKZErb4shhbpul4NnTW9DGhz6sO4lOdDecx
mnfEGD59bJ4E984zRrUaDNdhUulBWle+BVpoS1nvITFeEUmozwbLK+iuHS1AVKMmCbSxUBy0JBFQ
xAvqKc8HGxNxTEji24wGPf9bziejPLIYJ/FClUqSOPk7zGBDNSMfkMFIssktkPjf1y1fvRTr4CKD
q3AM2URden+TxminlMfAf8XHKTa+ZwUDhmDuVaINssYvVvy28Vhr4mSZo7AoWch5cmyTIviQ/YjA
OAuotVxjqRHqkCHua/JoVeyFRuzv7eZliyx4gekMORLAEKQdANjkq7UfevO+NszX0fzjWNV9sZDd
7Z6uF7gzKmLiiFWALRuSuMfeZKPnsPzOsqIXLR0CWiNjNSK9PcwwZDxW6cPyx0yWQ67ZXmsmr6bF
jpU2/+Hp9HL7a5zrRy0RCZXUVTfbMxuPSOAg/lLnKxnjfYLTCi+S0KH6ZxA8B9q0fmwZRQDUkm9j
SYnmhM3k+EYdB/3cupPxwZ1eBD91ZgLygLmejq2x1yOo2eahGasipSQWi9Raq9XG0HVoNGwls5ds
ub/Npr86Kjk+SSD+d4t44zzjFCfGUjTTsaPjvk2+8gjUuvFwdnJzTyymiMMSF/13LXrTS9mXVeu0
6XQErW4MeIj2qseqO5wkgr3DPA0zS5IVbfcxiLOBQcqX2u+auzyqFdFLtgTCdmgQu6cGX+Oj3eZD
FKzxGtOdVldmucs2ks8KH5V1I0SDUR+iKM51LRwJqJPyzZ8n6lqJCoArWwNhL+y2Qafr3CfHgmHL
1YEdmD8krsGoiGvSKDMHTlotLBfdo63mtQvzOQrKbocLyQqLsKaV2MSKWTsdKSg4tt8FeTGjXaV9
iIYFXy+cc/tS5wWzhulorulhBUxnNlAVEqm0nyXLKuJ5oew3p1qfxccGZ496Nl17SE/DoIrssuYv
v79xrXwiUWVNNoqvaOza5o8YnFdO//32zMsav9jSm8Yda5pKQDbSYxtN+3opPT0ywyUpg9vNyxZW
OMaSbZyMtVghpdDGyaclNR/sLI2Oc1riztrxz7d7kRi+CPPKqljLkdlNj2vV7JjDAE9UwbBkAxBc
FpwC+QSeivSIVX6wZiPgPdlPcbmHmX0s+IhESuZc87nJC3z9ZPobGKh6wFUIKT501AcW4r8rTJe2
iQpS4wVCiyBbU/gUkA8gTT4U04jIopQNRlXxHr4VgfBunu0dBXoXAiCKU/L1pSUig5Jjr3NttWQ6
jiWIsp1i1yg522RNX5b8jenboEYoihGVbmuknzOjvi+rTmH2sqYv3va2aWs0wG84xkdQ5xnuWDVN
YM6RqvDz+uGKiLRJ2VwNTb10LMT1yl+bzOXZ72lCMVC2eAWyfyn5Heeqg/3lk98nzcgV3qRpAsPs
dJyb7vuqr88jGTxKhh+3Xfe6fxGRKKlEnRaL4gqhuX9q12NM/+qN35sKNJ1sHQTvTZo24o3WaeFQ
5blrmPa3ZlU9a8smRthtWQyKzzHptXAmlU8WKFDSPhiH5EMJACIitJraqoa4TpLjtlE/o4NfTkVQ
maonUMnMiOxHtGTpmGwwfhsHZa7Xx3qNFaW9kokR8Vm2vZVp1uI8m4GazG1ME8X/zcvKVMK0svYF
v6V2ZdaQV9PCiOG9itq70SIvjaZSiJU1f/n9je8adR3PkL7TQpIme1sr7nWjc6N6Cm4bvKz5y4K8
aT6OEl1r7BmJ7dre2Wn7yVnqPeo5VaQF12+cRGSiRLET9isOf9WdLwPN3BkEJ0P3pC2fs3zEwVPh
t7JhCCfmvGcMLF1mfASeJEBxWYhsrgerUuwqkrAgQrMGs11s2scJCJxKFAL1bkZRVTtpmYc7xs/b
K3H9YkREVbc5M+M+nmCnSfSgOd+y7VKr+bgkx7ocPubEYi3TGNOxI5dhaFXmIRiFXdx646BigJYs
gljLhIoMatltBE+YwABrGh5BfjvRHP/2BElihIgvK1ojbtIuxxpPfQ9oNevnbr9ZvaakGLw6APCa
CjE0KthSkq1kp6YykJFqvtjtckYi9YeTMd+g7ZORQ2E0Nn+iZM5DKby/teavEQDAtda8KqoVA5V8
hrhMbcVNC/Se64lCe6U+aBBoZfvbcyhr+uKmb9x9bttpXgBOPWnTl5Q86OTvpEog/ss+vNuaDSqu
j5MNdX7hHD8lwAF6XZ0/AQ5NXFKsT9linscBymXl9LDSiHi9poV2Q/6UFbSIUPj42Bf0l7Zpn+eV
hSb49hQWf9Vx8U1CcO4hnYwb+rZivNZxbX/VHCzO67obe8WBUDahl9/fTOgUL0O39fkG9bTcy36x
/o/WKF46r56r8O1CaAaUyTSjqWEn0nE0b/gaO2xaukuM7A65DV8fXvRZhSK/jipAb8LVqN1qOysS
DARiVKlbBvGRhJenyOkxCVTszVc9GH0IUTptWsNGxfZ6WkB1Tr7Z5dNtq77+8IKGhYNV17SgNTE3
61RV2fe1LV54y4653vsQ2PoydJq3jsZ3zhffSWdFhkm28EKs2CwI/yV4TD3hYdKNu/uqztzVUgxI
MlEiipA5GiRo4mo7afRuYnuEAsVEXWb6io+K+EFzq8BlXZb0pJHqb1s0j3w5TEkDyScjaKPhDNXJ
w1zTL5Ex70def3W4ij5HNiQh6ZHHqCmOimU76fOPfuvcQkWvJaEEf4cpTCGLWRQzViLDS/pFlZ0e
4mB51B75YT5siuWW9iI4etnytM3MeTsZz87oWsdql/nQT+iDNrxolajYha+elwwqEvIhE2oNuZ7Q
k2mmD4MBoogl2mkpNJXZdqDb5mZVqjgYy1ZE8Pi0rBKjLjAijZ2jPohUJA2ydgUvH+p60qsexjvz
ezyja/TxtvFKYrkINGzLzCwmC1MzkRiEAbz8089AZ1vc8jQtUmyQ0nUW/Jo5mV6MTUvxPFIHtV6H
BGKiqN73nSUG0Yn9demWnWmilD9z9ouxHQaUfNweoCTgv0MfJgtQjaSgJ9tkk1em1FuTdW+01fMK
BWF9bcOhSO/NKVL0J1koEYvIuZVxrdy2Eydh1z/l/QejjAhDHLaOdRnm5pRouyq0d60X+X3mbo33
fx0tFa2xbLFE9j47rwqaNhjBsrtoIWW7cg8JO9ubAmvX7McPHshEbGLXZRXrY8Qua/zcWUGJ8LWq
yHQkVi1S+DWJPVomr7cTqAxAdQ+CBMtYP3Wa5o81au1uW5ZksxKFP5fI1JK86LYTNfodYzPELI3u
riqtl9vtS6KWCEnccEXVy2mpv0fWbtapOxWPmXZXkcBgK0raf97u5TqozXiH00PBZt4i/qH+I3sy
NuhS178yxGK8qxmR6VcsP+jW6uZxE8TsiU29B2h1qI8qf7n+pon+hdiwmlpZGcA5nViOvOhWJBCd
hVYjt75l6Va4ZE40z2z1O5AYH/ORMDeBHjt0E+unLRqPqN061HpBdyn++oopuQTrKxu6iPPLUCuZ
xFOGbSmGmN/mJ972U/MQPZLA8EpfrU0rCRYiys+ZMuh92OhocM4225vkgxuriOdzRt5rPMbBk+yt
vR5QaNKuv7vgglNcD5NKkkHiASKYzwBDOOCyln2a0uQZ7GU/avsitdB8JLNnvMPyUYe0bI566DUP
9a4DQeDW9MHtJZZN/OX3NzeMEi9RwBus26kf2kObAg+9qCZF1rRwAmCWSVHsjqmfhzunhLiJf/uT
r6NcMR36f7/ZbrJodC7Gggf+PQn6fQIst/5iuty9KMhtH9OfpSJsT2/nBvACzE0atSin/7qCDGRT
3b9ksyN4+7ZtDPqzWNMpr11IcXh5/VUxP5d5uOK1IlSPR62+9DGOrM7zGoDRfI/MZJJ5yY8lqHfz
YUlVpxlJeBBBe2Vf5BnhWOHEcfnjBWS6HSIfVxX6aBxpkBxV51bJZIkyn8M6WxEdMaLK2s/xflTm
ZGRTJdzgwcHVb/OGhoEGHIMuNA75fnvs/l5EPYp9rXAy2UlChO4xqzEIKB+wxZ/5vyjkBOx8Oa0k
QeyrOD4lBzwRrjeAlA3oQ5xgnXo823UXoHDmk7Ml+7ypjw3ewAqGDEiUqjSmZIsi+HeRQW4sb0ps
+5OHesm4e75tv7JxCO4N6SymgzcPIfuYHnDbgjCktVsPKloR2WcLt/kkzYmZ6BMuJt1jVd9XyeH2
Z0v2AJHrz9K7JbWqhp7WktYBJUvjZ+NC8Rg8MPd2F5LTnAjQq6qxsVsNXUxpM7vVyj61DbsvunlX
pqrnZVmqRoTqjQTVVmVa0VO0OAcr774WkDKa1ipscw3U2/2nCPRUjhbdW2UC5gneKuZPcsoToXvg
F9BockkeAAET+Su3zh2DkohV4ijW66YWGJUV3WlF/+32ZF5SA1eipMj2l2zpbF74WE6jTR4dwBIn
MFxPfffM8QTCUxVORbZmF3N5s8EmtkHXwsCapXb+F1RrbmLHm8sL0Mpb3L89FInpiYUy2wbCqtys
6ami8R+75hAjmI+0af7cbl4WvkRtzxV27PSrhfB1UVq5qEqSZ/poPVg7csg8oshIykYh+P2QdpD/
07DdOhQJic5rpl8RWB8VY7i497XlFtw+hzKR1Sw1OSUh35vBcuB3lwQkg8h7ojimySxK2NJ1fU0Y
yRpyWtv7Jp9du089O301Ft+qPiZujgPUf81pKhaIONXow1l/rc7vKFORjEtmXwQVbjNdspXExqky
ix1dxp1tWSB02oLb8y+JuiKosBjrtgbQzDiN+XzvoAI44iqiUImHiZBCCI73GpAg+mmjCcRzPeiR
Atl/mPOX258ua/8yY288eGAJdM3jjJwWsHKCAMII4/l5tBQFTrJ5v0zYm9a1jiV61LbR00Rbr5mL
g5YuLi9jRVSVJa9FPCHvak0zoo0n4PDh1Ev1pXCBb/MILtKgJHjEDeA5ZyVepJowLord7TmTjUrw
5blZOXS1K/Mp49RP4zHcQLfSlx96tjbov73rzaTVll0uncZweE5+LtvDPB4KU4UBkXjxv4l80zZj
k221dWqciO38NvsxaMFLla76n9QpvNhJFFYlu8WIKMOUQG0yNUfjpJPIfDGNhN6PjT57+Yhdj2Q4
kOZDTVxzyb5PLX2sSXJM87EBX0G0eEm3qd7Q/+0SVyKjiEdswBqmAVmApDADXspo9sYE8DLiuqOf
h/k1Hs8J5FuoXriJeTZysCe81PTvpBPfHiJ3nU9LBn3tYadbAFjbZbBNL7rxx1A9v0hMScQzQtyo
Kup0ISdQKWx8l0WfikkRsGVNXzz+zVLHRrcu5aoh66AdV9gQObD5g3cjkZq0KHg2TGC+PLWJZx1H
3FHNcPxmfx/9S/LQ8SfFMUZqR0IAoazJNAhE4Lj8OAbR6v4rjgyGI44akcsP6vc1WYJMZK8zSUks
yJVdskG+dSyD2gNzl+a2vy75lOpy885cFcmn5BIgohwXyjdgh0d6aofhFe+Jfgzujnlu/ZhuO6Z/
z7TBt6hKhkd2wnmnHYkElGVdVgsEIV7iFTv7CdQC5gM71j4QB8qLoOTGLMIfMx4Zfd0k5DT92kYv
PlQ7HiIQJz+0R3OXQ4X4gy9K75CQ1UITSjeMCNyISBV+YofEH04J9EJD4uPYprLzS0R/Hz3eQSLb
arViR8Pu6EA2NMQ6BaVnvWyP+g4z53+s4th4B42c0pSVERDkJ0Mzw0qz3HWyztTG2IrzRj5zyCfR
Ovla5PGu43fVOnilmbrah4gV0L0QKew1zbpmw7HLSNpsn9BhQSK4UhVFXN9yiCg+ydYOqvZOhdZT
7q6Vr23+SF/btHI788vtDfkSDa4tkxAl1mJMnaRKyakAc0/1YNLgY+0KSYAtMSYaM8SEwjnPycEp
FEkA2fcKB4iNz6kZ5Wh3aOh6XLbURFqclCqrve6HRNSObJIqQ9xE0ExGz/hK/daLg9xrGOqj6xfd
7fYqTot/lO7XJl64FEQcAskm0AOnyaxSDSEzzQYU5aaWzvNdDvBg/p1ukCX/OrcgXryvwa5gf9W0
uc4Lj7Gy7Kf9DMEQLUgnvYEkTBPjWRJ78FbmOw2Yz+Vp5aQHzeCk23PK3FGrtDJ221qjeY1/7SJk
I6Y2x8XBa3DCv9DMAnAUfTHAA9OH67iwSFWiev0Kj/PRf/fTokbFLltMPDEy/U/et4EGpm/L0M6Q
FvJm1F+R/Mdts5P1dPn9zc5tTPbAoy3TT441nGhS73TyYORT7Zr5C7MIUMgqksfrZwQi4o46J04T
CNqSUzp+5j86dqQkvD0GyX76DvU69tm80gIhGqDCr/19tUMeG0e/Z4jDByBEfK7+2C+3u7p+hQEF
23+nq+7nCDyOhXFi23jHOfGsNL3TEtNzUuUFW7IRiEjYfDFGKADjgk32fG/v6n1zGILGjS+sCf7o
3h6IJFKKcqAtCngZOG4RKfs2hG6k5qJgZBd3tucURrCY2uF2P5LwI9IU8sEYtaHPjVPXZ+dupLu+
Uj3JSs4ahAuh2CDpUscDdsxpN91d5Oy7A/tehrqfQAK4+Hp7AP8qIa/EHREay6rBMRzNoCerfh0A
KMh7DjbB6tDZKeLKiOqF3HMW3a/NBDoP57j7iljitvSVb+2pwuunTtwoB1kE2XZN9KHiJIOI2u6g
QIrSnEfmU2f8ygwfdAWukymAATIjFzI8dr1waH5O5DTH0F+HllOcnlGR82CvijmVGYUQyquiMElv
4/DGCX0Ag1Y4lorCJJlNvEMS0qxvkjYmEEh3HJft0qPjacUe4iZuFeAAqmJRlAzBvkS5N3HTsjuH
YBtBNFtMP5mnZ9zNFXuqZPpFQOGq5SyG4ic5AWr8YJv0PreSXWIOutsbxocubESEEepNzVeS4C44
jBasN9/NuOUwWwXPkc2OcOhoxnqxB9qh+T50zKOtumdK7mhERBCC+2Oc5hXfTbugCvVgO8Stm3oG
EGUelIbd1FeBIGXblWCjEEnTqJXXxhMjprMb9TEN4wFXgJiPP29HFklGCeoR/7WhbgXjV9b00R2v
nJ/GWvodM84AlL0atvMMiMRjNGZPgBl/XvSi8253KjEuEVm4zbg5NUtkP9m6tu77JHsg9gyRiV6D
0jxFQuR2N5LZE9V8QVKQJ62dk5Nm/ty2+whZs0hTJPokW5dITtgnTdPTDAeJrsA310/DwIJhfYh/
bbWKhFw2S4J3g3cM7FuGpZ+Y9p00J6NOfQaGqenX7dmRuIeIHqxJu3YmqMBOff5lyJ8t1Y4om/XL
If1NUEq3IerKwezuem12reVlxi2oWh5vf7RsTgSfTsYkbdjG2zsy6msA0tLMM1en/jaVc4p3Es6C
2/1I3ULYfiBVla1xM0d3WaejuMIENqdZqFs1OTZYs1rdrvmZpPGXIh29FekyRbeyyRMc3oEA9Uhz
nT1F5zXA+RexpfsJ8bRf0cPwdADRE4jiFN4h26XeQQhJbdVmrJtP0264AwNJkO/J8+hvwYCElv50
e0SSAYm4QRuCUPq6TOZTMhy0PgZ+P4jp59ttS4xBhA52VQthgLFDrfWwLc+9fjJM3auz8QglKvdj
XVy6fmPMNjW1AuX11VkruZdbu6LdV7HuOrbilCPbS0S4IF5jq85EXdi588sfbNcis1hr7nLcPDzH
nayn/MvtgcjW4RIF3gwE/AwzbQAdOM/sVOY+nmya3P9Y04LDL7QbzKi7NF3+RU0qKIuehlGhWCgJ
UiJYUOe82vTL9DTW3yo+G53CdGTtCu69DsYAXioN7bLEnbrBXTLFu6fMKAUPNupmWSPqVGfd+Doa
vPE2eFkQdya0y5xKUxzPJMspQvkG0ho8ddr6bIOXkoJwY6iRQcUB/0NLKgL4yDIlTjz39TnKn5tp
1znPm0rHRvbllw31jSEWdbYWBVLcZwBDPPA4u/VM/SlKPmaMInaPgM2yqJyhPoN0tATdSfuttRR7
j2TLFzn4jKVuoIwY1+fYhJh1e6zRPO3x/ra4ma16EZaYj8jA1y6GVkGLqzrXBggNNIgqb1Ctua/G
l9srKxuE4Kx1Ma56k2J+1jREfkkfJ9Dw7iP00JcfNB5hj2Yt07OWY4XtrAb5K/XGxXgoWtUeKTMg
wXWdTkfMrwuAdp19mt5XjjeMiguJbNc3Bedt8ExRjyNndxr9bZDnAnQV0HKMkl95nh/q5RkMrV7P
G4WtStb6HbIvg7xPMxrsbkMQsrPKq6vMb5tjWi2KHi4ZoStpAxHSZ1YkLbbOZncAfHiDWXvlwH8n
qAyZ4j/x5QWuUpWUy8YiuPXcRszsV2o+kf5u6vbUaV3GdpGpgqdJVl2k4ktBU6+VFsErAF1OM3kt
9D3fFI4tS92JgL5xseEHQ1n8bJ3Rx2uxC8oh0/5UxoXn0M4zo8IDGZYLZdYHCyxe/2Pty5YkxZVt
vwgzEPMrEBORmZUVNdcLVkNvZiQQiOHrz4rqe65lq0Oha3H3a1imhAZ3uVzL16r6qBVODCepyU+p
QjEZ7OcXDSPOaDvf85U9Wby7mM4Ctdx575Tu3h29xCVtbITL5000cTtArlwre6NaOMkhwGFWdl/5
zsU2qjOuyzs+LV9cXu4z+iBqwZRFgO06b0e+WewH1BeveqdLQQ92M6//4aFtfDP6GlmrqWiMr0sx
zidU95fPmdUuuvdA1d6RPIY5FQRUusK6cFbxlzpwjXcrpdmlo8v67b5bVc2i5DggXTlQTwTWRVx3
6Py5LPNkK95ToQuyrtfxG5YsgwXrMZiKMUMHPmgOF3dnQoSxLCDe3ZQRIUUULtAExgP+/eEoZkxG
DfpDIdqFluRiuObveUTtugA5dDR4wY/7HTiK4UjuApIXjdvVFrkE9LMxvnSGJvpSffh1fd5EF8R3
edUQD7t5mo79nL/kw/TiDb3mNqNY5j/PQm+ah36h2zeGl71S/pPP76iLV1j2n9rWPbmoPv86XW/a
9xeQ7w+u61w8Vsatl1TzAj5pzWGg2kKSpfukDTMeBtnFsn+7oN/2IuDK4ckiAvjp7KcZfzAvTKQI
YMHF2e7yLLuMTuzbzwb0xXXC8qoZkmyZoDR0LabS+C80Ldmw73qBO7b/t2mnjStPUz6pOIdlnB8L
UUyfAZ3yzXQaJ0/q0R2byPbLAaDFdiy8fWU03vM61N2HyuDZqklSKbarjALswNo2dgNu+KRHUR3/
Xm/Fu21tI2/QlYIrwkkZCNh7eJ4ss8y7lJllJyyEwF9N+nLnTB1cegCJGa+qdT5QsfYyNNBDJdVE
hJ1dnOyF0fpaLTqiaPS+R1I1fv39jelVbblsJnOzS4ujtwqbZwuiJt1WfLjfvGqiJMsGNX2x2YJn
F3iQ3y5H6aH1ubDnV+IVAEUvmn2mCiT+pBnejKL3ed8GhR1c+O6a02mSEeDev3M6Wdx+uT8WZS+S
fdtltlDBnL97sZJ691/pRTJ1v57NCRdD47Lsy4udVHuQJvgRinbia7WXY2quK8rRSHYvuiULc9An
/MmDWUmz/zsP5uzbfZ7o3mwVHkDGB07BVNO6h/MtrH6KTMvuk7lspk9jkTlRL1YofApUFqzB9uv+
Iqk6vP7+ZidkjHgkz8fsQtao6z614VNddZCaj2n/JdC94CiOcRnN5xblLMyOZJdhPdvzd8vW7DCF
Mcq0hBldNodYWBKfHwf+UnSQT9Pd8a6b9EYkJUP5shVYzXH9PyaC5U6uy80TZz8c9Mut8Lyy1Hg2
2EPrNRhAlYEBqLDHo6iGD9vM9sUiNBtXNfn2P1fYW2lBBhdbqu6N8kg3UgyJWKtQx76sal+y8nEt
u27L4G59d+eHr1b5en9nqhZXsusg9ywaBvC0IT+ayKHgBl9on6RV1ixj8kYkHual/WPNV6+xHesY
0ipOZMUkgczKrJn8m4MgoUxN2C3hRk27NS5lGDtBHV9jHKojULs9CLQuGe9Uua7nF+4tNx5qXZJq
CNej6o2HsPJxQ6YM67vRd5ZYowYUFaj2vr/INw0AI7j+/qbxAudDSCo03uL53u9FZNDsWED5BSCZ
/f0uVN9//f1NF0jgtl7rTfDbwZEV76rm6PFHtii+Xjqt8xHsWrltBFf/45CXstT7H9VXS1ZruWPp
mkVt/BealgyWGVlrLwK75u+w+/8lgL2dIsGMSEZrhS1FmOcjpE+SvyMLYwdw07jbdle/qQstVLMj
ncUNqyoUAiAGrx0nYjAoi30WotIY7c0bEAllYsJN0MkInMq4ADz5HhLtr3mAEtecxF7jfWGl30bt
aEfgHN3d36E3z2D0J5lxKwBydAiOmmp0noPaOfoGSYL+IzihL4YgcUN1SdGbvho9SbbsuzXUEBbM
2wI4sH8K6odOSzQs2XEAXF7BKvG3JzJ3fwdH11UnR/1pqVh1GZ9FTGsDeM7744kq42vLk8HWJAQU
fkiGZy2j7wlqjFiCyXpyRtSh1cGXic+RZepQOCpvLYOzHFwd1p4P/xsOl7trRd2EiOIaQD70gIeF
kIxbzOaaZSOM23XZoXCvnHZ/2WuV3N+pqhWQzJu5LdlAQx9cyrZo/moGJzy6a5OVcTPy7Nf9PpTz
JBl3T91lqm0s85DUL/8baI+7K1T+4b0ko1aXtpyNvMBiiPpS5m08e4dufogEgYQya2FZVH+OfeRn
tjjwD0LHS6WYfhmW2hPbEAF36AcT/iIW5jzGFFwvHwgzV01IrTAEGZNmirxuVtcMLtn2zULgZYxx
WX0K1oeSrJia69DenMZAJLuC8BVoAvaO4lbelgdCdEWBqvmRzmPhU6McoD1xscZ+T8PsIKBaswy6
K6BqbqQzuYJMHsDXBYIV9xz0f+K5Pkgfy1lhaiTTDUsvCygKva7nsjc+41yeZt2F/2qg/7rNoG3J
cCtnsOfJGtin1Z6T0L4QD3CkdYqCKeHNuHeRiwFONGZsX7U/7tuxajEkM/bDGlvTmpxLI+aobIND
s26R39DTQ83LgDSwK2yMDHXxwRFPdYg7//TdR/nc/cYV56SMPCNBwecKAlGXDka2q52y38Orvr/f
uGIbyXgz0NHXAUXV8GW17YNT/C4C+2MwQ3PdyTTHsWLqZdTZYOA4qzZQB0KpLcKJA8LMT3n58f7n
qxq//v7GgscQgqPDDDQvs7fEN60dsb1oDB7CMpJQxpu5lWW4QV97F3eqoMYGqn7vK891it+qj5dM
2CmK0gxWBsCMvyZZvp3amURt1WsiR9W+kUx4q5C2pSGaX/ixCEDgqLFf1WdL5jtzNreFS72LyKuk
yfm+CyH2aEzH+0t6c0e6puz0C9Mx+ND4xino/1qmMnLpy7B+9HPNiX6NLv/lfNC8tGM2IxRNMUGf
qSlDn0XT2rjzroWKaHfcAgIq4m7c8uXZ5lW4vz+g2y/06FI6CewqnKcw80RaVqSDUNr8Sm371EAJ
zF3yJADDfuMYn8DCs0AhKtPk0W+uPjqVNhe3kOIu/S5Pp3I+8Ho4MagV3x+QqmlpYw2izYvJD0DZ
PQ1JWZnJ4AnNXKkWX9pbYz47gi1QorZL42iQZTfMhRUZI/yTZWr2780bDmZGOgu80Z23zEQRX4M3
SH871+LYNxcaHnxv74jP9+dIMRD5RBjKJnfsJXBOheDB9pSvYKb+FgruZ++6ilXgLal9wxo1549i
SPIRMa1sWUK8xqdN8YlOZdKWvym0xsB4Gi3dr7x4KJZ0Tfm0aB2D1IQH9mkhRlLiSWD1H3qmRNPX
iXzjybtldABSgHSX55DnpjPjLGfJSNiPYdMlH1VrIpl+XqxVQAYw2bcVgGfG5l+4T3/nZt4W0DG2
D/dXXuFg5DOjNIDZHuotPGV5WcYF75sngw09tLah5VNkNdktQf31fl83XTEmTTLy2rMqt2lzF8Y9
7b0RSi/0uegdTeuqkUh23vK+8M0VxmgRkBD4gkP0MStFlK9mDXrQ1otKVi2aKEc1FMnyERgPRU+C
8OQzSBNb5rGdwihnD0qEeJLRd70Lug8GDfrFX0dnN4ydK85hL4guT3P7puiaMjS5hHSN386DQAy+
xQ7d4qqp9xOjsbmllT9BKzM/sIlAu8KKJnaiwceH9oCMVh7Wql8CvNWl01wdGs/atdxI8lKXD1Ks
iwxYNrORVNnS5GkxmulaDLEx5idfPITBwqxJZr+CS2rKGMTKjbmLOxI7dQtSkI8gB74/OzfTZ2hf
snk2Q/TOAsrr1BftqTS/215xsPgcGxnICvDMVJo/50f1B2Su0wZltXY4YDAElPbBruBPpo7YXrm9
JFM3Ms8Dg8m4noLWf5lRO9XTEIkhLyXFGPm5cyQ1feLhz3qbo2o244botEv+vPjfCJlkQHNQe4iY
ln49gZ+YRH3N3Ce8RfnR6IoqsRwhog7iAUfS9r+hNuVGo2FlZ6dGep75AQVyYOsjCg3tY9nOH+11
dsDqI/IIHCo0ylZLa4GKU1CWOW8LCw/VObSQ3A/P9q+/pbPtF/Lhi30wDlft7DD57SdZfH9nKU4T
mSy1hRNs8jGwTtPE06IvL0aAd7kt2JHc/+t+F7cz2Nd6qX8einbJTc9x2uuIIPOUHyeIgZuv7vct
RcXD/4cYuCmjpyEQZo8+WIxORg1acavAC/+4PpmW7haoiBllFtTMN6sF9ZHktJT8XR12TzR75AaL
OZI8SLUiuN2chpyC7i+Hpzb7MrDzUrxqlkDh/2QENURoHSgVjOTEfolfqGDfEvAwJ8au+MLDyCpQ
KE2ieu9c7nen6u06fW+iILe2KS/61j8BY/EMUNixHANk7bLkfvO3SzcwWZIXmfxsmv2ruzVZbH1l
JyfukuXo/TZYXH8sjubR0+SwlVtXCh62gM72CuqEU/MkEqA69vXzlbp6NyVrAt7eb1285o+FDjJL
6jh3Q9aMhnuyOxIiZizmA1upiIbSaTS3KeXESfHDmm256LhhnaqTONXvs2+oYVhfr7yQ4BidI6eN
HN3MXSOeG+5WhliXEGah24auxH7d2Qk94Lhqzu7hym9T6HSRbpMsuqYMs56Wmm9LYPVp0yPraSDe
HsqkJyJe1svs/Mq8Mtqq/snfDr1OSE01iTKJal2OjNBy6NMMd2BIuUeD5SccnAn2WIBx/NsM4jcm
fuYuzhZj1y1LPHWaLJSyb8lNDKvZZPOCWWXJtkd9AriDjDjbO1F4oPt8T4/3LUzh52RYtgllsoVC
XhPxjJsw0acd1dXPKMJxGXDdouytySs02dogQcy+XAPKen0BMxZoOTWmpDJbW3IQRpk1RVW25O2J
Y7/Y30HL/OfECRP65f5MqSIaGWEtRuIsOEThuJ/zF3dvHdvYfjGezYTuy70ug6eICWzpWgFhA+5b
E9YDL7JfqfsRBBEvINzdTax5N4X5t6bRcqMqfLdMv8qLueO2B9/tgN5iHeYERCoATOluMKr5kuHU
0Pe2przw/JPIZ+AHxmTb/CfRuefN7S8twcuRuasIO3Y9yJZRD7I6qPu8v1aKWEfGVmclIAvObPmn
kHjnOgRbSN00EQhdkLNvNWWFikhdZl9lll3WeLglkHpungn5Zrk/2mneNcyLmIUXYqePV/BDPDYg
2RsUvVdS7g5p3eE+MHjP4dI/lWYW9a5OzkOx82Tcde3yJTSWnJx8UEx0IapvkfCbpi42wGFa+ofA
9jWDua1M5Zoy+ypwq1bjQ9v8xPnPpn7XDM1VsgeAbMiIuHZkiupYQWyzs4e4DuGWNqD5/He5/9Mq
PxhZZu+yxtEk11SrKPuPvrLbitj4lG5ISP7Fn+aYcATGJdlPzadSzPFY6FItf0S1bxyVMmibtkbY
QC5qSMN2OwU235WAGnkfgbA5GNlHaxkORpg9zUZasB9cFJFl8KjPaRSEOs5g1Xgl/4Lq1NU3RqSt
xDrx9ygV8eMu9LN4q5afXQHRhKI23U8c9RvnybWJbsUVMcIfzpU3cWK2LW7d+iFPoY0bT83vPvgP
DT93NTgpwN5lBecGuSe78KOF6m7qiv0s48GN0BSZGSzZyTWmPSt/UAeleE6x83yxW9aPbrtqglTF
OScjwD1rRFmPS8a0mM9DWEbelqNuKX8K6SHk29eHHIAMAkfdALiyt2VMa/q7pD8q/tNYUKWk8WWK
o0BGfYtsRelLgxyg4W3HyuiPxebuepRl3f941Qxdu32z+qFRI9lLOU+dxTgYODYtP+qDH+XUR013
ud+HagjSTWQuNqcLLGTJXcYP0BiJDZPvtlAnl6XaTZKfAO/oDJWANkOWdMGbF0gjjUtRBHvmv2zV
52DRAe4U9vnnMH0zVRRsHX699O6pndooy3jcmXjQLj5X7tc6aJPK3ovC1yyLIvaTOWEz4s49ayCu
O0zrCxfTOQiMH4+thnT98LsV5VplJVJRbJFrbxE3rTisvONDzctIb7viGxReeHMio//RD8fX0DdP
rtCpuPyJtm74aZngNXQqr3UNcz5RtvX0+1r3hbVvGpK7z52L5+08mYW/OJ8m2obmGgsBf7lb3WLa
PnPLm8qLQ0vHWZJtIoQdaoNQZLl67yoUPmXe1rx449QaOaiiCtoiG9b1u5J6rF1j3yNG8NHwcsNI
oTA1gGyv3LwpEVMr5t8L8Uy7Q2EapwuN2qa118PWTFM9Rdti0fqlGGu7+U+B4vJu99hUX236zYas
+mkiFnOcy8xE8FdjVpBgmLs1j23eaLkqFceDjEXfhsIZLNfNThQK7VYVpk1Y7zJ3jbz8kBEeCfFE
BAfFCcTVe/bY9pdB6h3WwISoV5Oa7dTHA8mnaBTDY4eCDE6vIb5k8NasUkN8WPvPC/cisIPnzadC
x0+p8Egyt6xpli7QxVaVkr6O/A5Yr3KOxopHJgX46Pus1VhXeFaZWLbsQlZYa41sumHuRxZGKKQ6
+JvO2FTPzTKT7EK3mnleUKd8niIR1NHKugSvHuALvYATOF7FgZl5XGoZ4VUDkpzTlhmt4Vh1mzo2
exp486lr54Owl0eck/Mv2LrwsPAWD9sUhYZ/lVP4npVd3DdahO3Nyw3av26INxY5uJljo0zbTOuN
PvemnxIvOJqsPFTG/PkBo0cXktHnHRUW9fGAQoDDCFFP8V3LIH0zFkDT0k1m9Z2164PQTIfgWPLv
DkTpHeepRGU+04UCt3Mn6OO68G9mqLD5uEHzDp9/sPZ20h/qAx8TEf+tYQXV64xrAtubWwk9SVGH
A4EEMfHATHvrOCPA5PkhHHUR7M1YAI1LMQcqxqfRn9s2taFFtIbWufVWyDyYcTe0uwWXIt49i3He
Pbbm5J+TNhNqlqHwzTQbf/KRx0v92pW/HmtbunX4tAgHM+ytFBmhiLGEA8lgapPEV7v912mNeZLs
edh6MbiQzkp73uKlfzrnS/CltIIfVTd+yol43yyoM+3d54kXmvzqzdDJ+RfK3Vo5yApap009m8ek
gsZYo7skKgxEBrSvfVcWPfIKqQBD81bubNwDwVGX4CkTSJb9QwsiY9kDOzBLP0AnrZnmFqhwUV8I
5ef7jd88mTA5konjXckKmY3EH7B0SUXzmLcvo0nOkMKJgd2LzP7L/Y5UUyXZeWBlg9WZOU0zdx7i
Jc9/VaMRt5lBoqkEQHPMdaTdCjsPJDsP/FBA6bChqdn9Jfovuftrnn/fH8R1Vm7sXhnZvgGwvRTC
blMjB4FXbI5m5E5P5qwxPVXzkll7vTM5EPC2Ui8DSnVv9kE0VOcQz9aPfb5k2iQ3/HEYHJbWMwl2
U13RA7L06/M8mnY05IGj2bGqcUhGXhJghmxmduli/87Xj531qcEKk/GhYjMnlDHtoD1x/SBH+52N
Z8QPtZ1M7en+FCmchYxo33qkQmmIpot2Sqp824H5QRPDKmZFBrXX3po7vRX06exaXSQqsadkfXHC
4j8z4uX7n6/Y+zLAkXqTa3ktg68ov/TbjnIRFbPmmUM1NZIFj13Z1gjFKLQX6JOxiWfI9WhmXTU1
ksn6wKuZHlRJUi9vXmwflwjX/GCTPCFMV0Oo6kI6oCcXShgr5AnSALpFBLrEU/BunH+sOkpihX+T
Qe0dUnFZAD2atB79eEBCtCeRY4Gq3D0GRAM4Ua2uZL/Q0gmnlld2WmbjR05JlNvjM4C9u/ubRzVF
ktkOXdDwrcUUNbzfwx/HlfDehat38Pnw2B6SoYtbheRYvgg7BW3VwWLeO8vSlewotqeMU8xYRovK
RtPbynYNnT4Pbf760MTI0MROgMWOBMQGHsY6eDWJIVkKWYvaSVrSaM5HxdrKGMVwIzUnTe+kIyQM
wUy4tzhuVxbRBEGKtfUk493mhWxGubF0bMydS8IDc9gnByClYiw0p5dqBLIRrxtyqxZGILYxtpY6
mfp+X/j8cH8RFAYm4xEbDgyfhTfedCNPK/th5cDu8icUEbqWDo2kmiTp/OUtJ922eHaasTPztshs
n0j3deQPcWo4oazCvtA53HAJGNJqCPe0pae8ciJS6QrUVTMk2e8K8GwNlTYntZ05RklK1PfBoevL
/QIefOHoxFcUhiaDETnK4EUmIBvVL/UOxSlP7eBrzgHFFpLxhtlG+bQRHwFKsCbQpY0zfwSN8EMg
XSeU8YbtOvpGVzd9WiCbXYpvFnkXdN9Qta45fRX7RwYc9gXvzGUGFSJfjMhwW1DkvhPjBeTImg4U
KywjDuk8DVMzFmPK2ctUvSzNCGqWl3r4kHeGJkpRdSFZcWPUBlKVHoOEnRm7aw8YXbvuV2ElkN44
5Hmt49RSbSPpQEbpUWhtuctSMWSHLkNeuKo0zk7VtGTHdW3O22JvfboOPHKybm9Xlub1RbXE0hGc
zWQeDIf16Wb91bFjNTTRShI+6gA610+8ccOQkX9Qhh3nntM+BZ8MiLRY5BAmYqPzosYOXzkFv3Pv
X/qluxghTUSzVpDcpIf7LlZxGZQhgQUTSHI7+ZCuzPIQuYh3k8ueej7uzTr8VC9T2lm6GhLFRMqg
QM8ceupwNuKWtsVUvAO7Sdy3c2R3mtdiVQfXDf4msQTId7B1Dh0BaYFiihcZXffOBq9MDiG3+9Ol
2GbOtec3PQxiznwcqlgrp0haO/xOvHx8zNJlaKDThkjpdYAzBQ1772/OEJkeHrNYdjRYcyFZo7sx
qAZx/f3NIIBpDTcbdFwpaJdjPMN+JK4u661qWrLwYiOb34lyxDVtffVngKGIjpBXtbiShbfG1IBQ
jbpp0L40XeyBrFWUpyrTkYGrPl0y87UOfV553RViBW5z0wyNiFirjtZO9fXSQW1vzGWBqPsULKrM
HiPWQNOzPG6+jvVXkY2UYX5Ws7YOqhbd1BvbaB7HaCCfBKrpap7FoAmJluyzEzJNdKzqTMpxG9u2
LJtYx5TOw75l1aeyHI9kA4elh6ond6O7bWkOmcseAtg4oQz1CwESgs41AzIjZzG0yyLPgpTl13Jb
Ncan8IMyuWrniSVgCx/SvE795glUdJ3zXA7w9i9NphuFItaR0Xz+iOKHOewHoIr996FbfaCleG9M
9HLfOanGINn1RD3iTf3ipqJ7Zza7yQ0jBiH7OYvI0Ca98fV+N4pwQcb0BWbtEssa0Q3QR814hMhX
NfJoq9PS+XS/C4Utyli+dhihr7vO0Hzs2jGtatNMPOrpBFEVtiiD+LpejMMGI0yNguyLKZ24GZHg
Bxk1E6SyDsnWq9ntWOlBWatkY2T5dTTaTWxPn+1s3a39+7r4Nk+O5kBSjEVG8YXDMJNqwpYyii4K
w/bkO2C8o0000U4TWqm6uG63N8fFZtt0mmdMVwcQrzHnLCpME/tpI1FQ6FTFFaYhw/Ugxlo53kDc
dKtEJGYe+dbHWofWVWwnWRm9WuYQRSMhIECif66L6jUfdLGz6ruvv7+ZHKNa7NpqMf+kaVHTND/X
NmgZwuLbQ4YgQ/F6o8mGoNhGNN8AouCu/ituqbqgWbWy0mndjh5ZS9Axpe1U7/KleSJm/m3Osu9+
oVNRU029dGrXQ+H1xiCGtBU2yFbDUz/piDdVUy8d2LW1ZLZX42rt4PBZyvZ19oznqdQVgqial6y4
qza/qgt8eU5SYzjz4bTqOCoVDkLGvqEow+0753qaBT8Yfw7K371xKtbvXvYJmXpDR3R/c3lBNyCN
wGEsdHwHbAaN6BELF6eqGndQaTzUli6FdfMsIKGcGABTf5lnc+5evCKMLf6+XZuncHCSCpksz540
B9vNTYReJA8k6mDqxACqZJHlTgxpsTIK8+WhwBKtS7cGnGLdFogSEJoRMeWAsqvSAGNOj5xcx3/e
t+Obmwl9XJfojZtwcj7QyQZMB4R/YOwHDaWesV/V9vX3N20TJwtHozDmL5vHSGT0Hi4O9fIaBHQP
VXEaGYO3X53ghxtYR9byMepa7kemsXywUNhd26i+DVdbl3RXrdX197dfM2RdT9cQhLuZkWwgvjVL
Y39/Em/jvjCLkr/qp8JhRbvZX/hKcdj9rCnOVbwmbgHQ4yWPoWkIeSsvmlBNY+PsLQDwntbnrfdP
vc2ObUYTOM8jyV+m2Yv7EhRMZfbk0X6/5UPc5RBdzD8sth3XNNj1uJEboMIpCUSnFl/rEBVWKZc/
UsM25sUe3C95BhJ9jlS7O+/x0nJwve/mZuL9deoi5MmjbDmKKY+I94pK4NgVZQQm44iXdG95+yD4
hrzQD0z0acp/DP7wHtiAwwxekTIQSblmr/2CqjKneD/YiV8/E7eNqQEcN/mwGD3eXwElpjReq2/9
NiaE/DIaaNr788UuPjdW/o6R5Vw3/gkqBprVU21TyV3P27Yu2zyAW8UtQbTIzxanMZ3E6f7mUE2r
5Owy7l/lgMGPRHzycRuy49qTp8Wf30OM5q+HupBzJRV6yEFk0z3XI4lNNzG3LWmWhK4aN6eYITk/
4nd2njddQZ9D97JUuJUDb68txVE1Lnm5kgd1GwYtVGG2Vwt6NvxpfoyRhIRyVmS0q0wsK61eZjb+
WseARd1Y1EdhMcCTWGpSsOfnzDh2bWcmeb09lMhAv9exvvE1LGMwELZ2Z3A6CDMFNeP9hb6eK//K
yKFdyYd13jaOELbrzpbNDgQ8BYG7HOvCOIaUH12nS6rW1ViF4gCVKyjzpW/AfpLz87oerRryJ5d8
fcVtyh9p9NhgyD8nCXUw5dxWLj932XMxFZEBeQa7eU8nC1LjR9rrHP9toCBmTTLwzEX1BEo1+Hl2
G2i4jK9Z4x1BkfERZezRbLiJPdRQYAU0tbA+3R+b4rBxJKMHbmIpmVPScybsL10W7BgDkvd+24qV
kRMqUGSG/rSF4WAnRE3vJaLzwOZTHRbvy0hDzVZTjECumySet7iF8PpzldVRzz6i4Or+598uvSP/
Spm4ZbVgc9n83KN+xKLzeYWMNMpzTjO4BLL1/eoC7mNWiduTXd/2HyYPf+J2VyKj3/c/QeGS5ZxK
62aLj/KL8Zw1hwAC9/NheT/3u/uNq5ZHsv2hzrKr1nh/5oCcpX1o1enoBdhoS47iU6sooVnkV4+8
wmMuJYewFY0I6OiSi99mh+bX2BooO9JlhVRbQIpqMtMabKMV/Mz48FSYzZGHo2aSbhf54cMl46+m
dS3MsRrPnueHX/M1KHYmNNjNYFevfb8camc1xU+xTAY/LKxil7CtkaWM7YaZ1mvbk6q5cLM1AMq8
v2wqLyEnX6oVSMkKb9PniqOObf3A5yAK5+rd7BhPxQK2juU5tKDs3uneqFUbRfIRwmxwcOcePxum
82m2w9Nima9W6Cdd1Z7EpCuiUayinIhpOaJLslrohoGsn/cH1unKsxR2JJdLhk7nutWY9efApu8z
q4/WUiRQdDnx3tBslKvV3Djx5PTLiqJ35mUzg9axse9NKC2Zy3uj0pFJq0Zw/f3NQe3MdAutCdtw
ydcX5nZPwVAkqzmecA/W+bvrMXNrCJJDgAJgUXSZGM9rmh0AwD1mx/BQRXWSJ40m2XYbuUxQFfXP
cXjeNJYlm8dzVSTWHnHA3vuGdLsTiSYCb1m8fpl1wD3VikhewVg6m4KhaTj77pQlG7CzUKprjCis
oYtz3xZVXUjOYYK6/DrWuKo5PdtvdHxZGWZuyz/fb/5PodKtFZECAkCv+tUa2XVFrD3bL8fyaYtZ
RKJi52qiftUQJON2h7kz+4Hwc+H+JPY3kgdR4+8133+dhxvfL6dpgIxiqDrB+WWFEX2hKRQMzHje
dy90z+I8GXQYApWXlksUaxtZOGCM+HnArnLichecuvOVPXmADK2uIFoxVXKJYiMa7hhjDy3wbloR
n5ULXgZKA+Wsvbam/Lo5b82YZOe+WZZ8CrDibuT9wfYvx/UVPMHRGNdJeNJR86iGcv39jTtpnKB3
KpIN53wER3rJsr9ahjFtga+z9OsH3xqIZOhDGy6Tiwvy9277kG1V4oBnLwcfjI5jRBWd/fEwb4Yw
mrVPA4qZKj+zj+K1Smg8ggEpWmKoNETVzjeihzgLSCjXLIqaGU1u4TYDILz4IJhLr4Vvx6C2fi1Q
Wj6vbVihsAfckfftRnF7kusWa3+gVeA2/NxM7ouV5TvUSx5ssYGBg10gq36BzqOmK5WL+RNlvJnG
gq1N6Zdhd+a7JfmbfcY80VOzK/eFBr/4x9xv7AW5mtEsmha8dUN/rh3qB5EoQPgYT+Gcn5yy7Z4K
rzLfkcWFcHtlMTdeHMi6Ro67uh98ZranzsI/ZZbJvqy1gatvWbAJiaW1O3gOuMzp/3D2ZU126tia
f+VGvVMXkECi41ZFNLDZY2ba2+PxC5GehMQMAgS/vr99qrqvD9fk7sgHP9jpFKBhaWnpG5ZZkmjg
U7Z7ufs3FseaHMkt3Dw1KbqEBQCSBzlemF5U4d9J4DZGd+13IxqX9HTBmdsmYzhnLix3y6Ovgs+m
1R/b2gZn3hrvPGvrU1bhhLBszGpH9mfmLnEjLgsUVtnw9eV+ui3l3w3rKoj0ATQ7s0I259Z736fP
zj33462XXoWOhmu/6SxMF1ntJvWxc55rO7izY//24sAN1qTCYO7nLNC+OctCx17x1OUOUART0s95
5E+PI1j6Db2nr7PVQbdt8Ze1haIqTZmTNWdRTY9TWh2o6e8VJbY6aZUaSIeMYwPdrjPiDu6N0/KS
Z9nw5FPx8+XR3XrAKjHQDWp0UCFzr9yeY1F+H0aWjPk9NMfvW+dr65uRDulCCjiGLu53XcCzqvqj
UPcqxL/fe/iaQDjppXQmQv2rrt+3y35KdVT4j3c1rreav52TfhnWoJzFLMHovJbN7Wb6wmyRqDoL
e3D8XtP3fM0h7Cu5ODfO6NVGwSdHBZOKm+3pq4ICX7MH7RqXok5t/Kvv7IPg7BaJTO8g/X4/4/ma
LiinAZ49BbTFx1S6cVdm7+Gz7Mcv98pW47ec6Zd+78BvkEWP926CWR9ad9BJ6yjz5eXWt2bkarEW
LtT7HdP614lXcd7aiRQ4Kyz2vdPV1tuvFizART6rGFS66VtcLxxunM1ORf0f9B0wXvF00BYUiF85
wqu1i46qGtHjWYuPmBMOJMBdyD2gz0ZHrQ1wZKZdoAMr6Mcv3a5z6yi3IX1o7Ne9+5oeaEjJS3lT
M28N7tj0CDEKGpJ+ujOJtt5+tXhTN4eyAoqR107ANz4rnDKWMptxxxfc4yxtjPSaHqjr1MqWSfjw
UThbGsLPz6+aoWuHG086FeYm2u1xa5eK4GBwl+vK4A5K5fdlHr6mAKLiIpmpoa1vzSjzTBCtFhUK
TBWAzK1JaC6vr/uM9TJ2qGsa1/Guk/qUzxCB6MLx3r3DxqmArx1ufNapQCy2dy2KyHvH9+6ufvBA
zozsp/FPk5gg9r6/7jtWC7oCvsGXBMaoiHD7Jl8Odh8kKWmSl5t3b+38z/SK89UillOAe+kZ/WSh
ApeMOlP7zIc4BoCDbVwWROKCVarYnaDDMVt1Hd88CaO5gIdH5eY0gRrsHMKoyoTSQC4GXVPtpFv0
+zaQ6Q5g5a8pn+wQZrLyzitvrK01ykAEUqdMwnmYaUgqoxAvRprQ4p7n38a+u2YwZj2g1lWFsfVk
FRqAuP3qw+B+VLgmf7nLtx5wy9h/2WBca8kqRbHBtKWzY3N+SknwY7Kmk6r6Dy8/YqNSwdeExqGb
uwLwXv8KZf0pogjQQubmuQUN7pG2bX2G66MHt8G83M+Z+jZWxbCnZSmPOW3+ePkdNuLTmu8Ia+Cp
azjzrjAU3ZVF/dS093SWNup7aOSvXYhbA8cXA+xLQAGKu+OwL/dGhPIyJzcnq3R3j0+z2Y+3j/tl
rFK7au1O4kHZBXljgyeZw/Kou9BNYBmxz/Yv99XG+ZivbRusqW8du5beVSfpnqIoqk/t0Q2baApf
xaBy+ZoFqTucX50KECAGQjy8lLzpwh3gUO557WyN9ypQZUta5H4HvxqLHXP2ERo/L/fN789SfO3b
ILIWpRAb7+0UKvLK7JjR8Qql4jGGxdVb42aHohdfPep+ffl5G8tzzYM0bVOJqgEaSwSPs1ChgGCp
+ZKJe1nTxga4JkNadkeW0UL7FczvQPWuyKHsIUZkdJwN9/LAjRi5pkXCk2iSUKmGC5V5bFqUpb/m
7M4G/qea2W92jDUdsi4c1lKBASGhdZij7lgl1pXHPCbX9DDEMOM5eFPIXsMVcfmaHdkSJhYhUfy2
VR96UCQoRMR45FR3dpOtvXxt3KAMbPZ8WBtfyTu6v31MGntXuwmXxznxk/zJLkP7Tk6yNbVWOYnT
ZpWtUhxHu/FTb0ejhzJJG7XDnU/ZGnT3r8GqlTbQawsGPTPnoP9JIXR7D1u8NWlXi9uyB0gLjWia
YxTGJVEARmv4WkNNxXVed8/B1zhIDwymTM2ABqX+ZwJzuTTY07tGtRuds0ZAYjVUfa6QNdhwMTjB
E8SCKmegHwTi4us29jVAEXezTWe7eIR069DonTOZqAHu6N629/uSHl+DE2GhbPd25qN/KG5nbjW2
dojg67ukEyjzYekt4cshcKuvbv/+y67HNUwF6hEf0tdvHOuz1yfBdGen22p6taHCqrYWysVEotCZ
qRM7eAjknarAxupaow6dhliMWsBuAucU0uVgciea3Usxvn1dr6yWlxiNp7xbr1jiw6ghBIL4d0+X
e2Pz/B8eBsz37J5haAdSPwKQcfatry+/9VbLq/y+5Z5u6x4xhwISM0G9p+Ptnfm+MZZrnJ2L5ROU
Fl66tt+nP2WQhSrfvfzWW02vcmSrg/hXVaNpmn7iMN4Omo90/PZy2xvzZO1JIGZfGK/CFJwBPZXl
19YtYwO3c3Wnxzdi5Rpl5zMxBr5Gjw/5gUEko2y+L9n7sZEhL5Y7Xb/1Dbd++3WF5l4OZ1gHm1bz
AJ4uhZhI6+0UmEQv99HWN9xm0y/t5xC0hI8lQjHtcQ0FheuPATNXJsUZCqrnwLPevPycre9Y7YhD
AdXgtMFzmuYhbS5LWcYokcO9OXq5/a15tFqzi3KkHjTar7rDmMbkJvP3uki2htERF9f8s0A4yIC+
TVHZuUCN6+W33uqV1ZpdFNw/Rh9vXdoHl13cSUR+Gs+v7ZU1ZE60lifSG8rdlyoLOxuaNx4FLqK9
lyNudPsaLefphlRjiaJCPfl1jKwkCLu+yWJQmO+hsTb6aM00HAbf2Hk1edfeEkuY007FSwfEEkxp
4Hgr5sncQ69ufcztDX5ZCxSKLnMz4WNyB8XmANCsugM0mmT8TkDaesDt3395AO75i6ZNsZhnBwaE
P/rvYvj58kTaanm1jCHrOjG4XXnX0qeQCnbeu4wehAheF4XWDMOsa4OUiB6lElhekWRGoB7Z2Xql
BSpfo+IcnkEb6LbjVv430Tz4Knm5W26f/5sTzBrbVvawsEyhFXBdrJOczsM9G8OtdlfrtvDcAdqq
GMiKqbCcPvHuTqzZmOxr0NrkD3bf9DbCpBji1IVX7gBKwIflnvX4RrhfI9fE6Cqb+CNoL3zBfVP3
JafZT7+1Py4zh9b/3bPWLaz/puPX8LV2KXI11sq70v2/PE7kQwcN63jcVbv5EODQ9f3lEd6Y+Gsm
oawcLikIsFe7VaDQYF7KBzu/kwhuDPNa4t+kmfSAaUX1aVqGBNTO7DEwzT3hwq3Wb//+SzRw6Uit
McV5tC6yUEgWZvROgrzVKavN1gsgb4t+8a5j9+DBJEKO0V305tZbrzZaAzJRAyt2es0DnVTlkkzz
PcD61muvzp6ZXxete+uQwgJQwsD0YgxidddRe+NUtdbUl2KuqkkhGEzBm8YJFYWdAlhL+TsUrAuA
OF+ekBtPWWPUVE+mqhVIaA14s7w4CFQb5L4k3+f8cjfcbwzCGp82jEOjW6CirwMDdcjLQCgaXgXg
42tUGtiJqWMqjO/s9m+nGTSr3P2a+/cuXTfGeK2cX3RGBeR2y+Gnj+7iwWNk19XVnb7fqCA6t4f+
sqK6mtEqIBPCfeHZl87KFZLltNvxUWSPXZappPBzFpWsWc69sIJ3Lw/5RtD+s+D0y2P9zgTOJAYw
nfJTpZ76sYpEG2fgvb2u/dVytvVUVB3tcQZQAZSMeFYnnldegYnTh9yHR+/Lj9kamtXK9ktdCmtq
cazOPiAaQbwnxAbxurZXS7vy5tTzGPY1TN1QiSKEyMIu03da3xqA1XY8WGUBXkOJAQD2d8wvBtg2
5Sdiye+MwMZ6WyPOljSX6J6aXlX6UJAv3eugSXwNDbNKvwhcqAxdNY0YsIxqPmX3tHc2hnONCyO4
3EIugbbH5kHUz04Asfs77IuN/l7Lz7sytxxEa5Q3u9ifP1P7p+tEDnifr5osa6H5nppqsnJMxLQ8
Z/Wxdi/QT3u56a2BvP37L0u1cmnH6nlBuZymxfPg8/4NKvT3NFE3sqs1GmzRtsDJeb7VSd6CrSy4
CQX95kHtmN/DqW51/WqRdtDI17LHI0rAFTUHu+YxJRfId0Uvd9BW+6uFWrhuXSuDhTppP/ZpG/Z1
Cu82Tx9qIV6Xntir5WrS1vadGtkz+A3XQGQ7Z4R1QeEU95br76c+W6PBICGYuoExyKKDZxCoJAG/
VX18uYN+P4PYGgxWQta4bxQyaG959GyYO/j3pD9/nzmwtYj8kg6mbJnG3ISEPM1PXrMbYTDEWh63
Y+S8rjDL1mCwxatU7gfYTTJ1GaajB636113hsDUSLCAZss0KX4D7ZUiIE/2zt05Ofyfq/H51sTUY
DHYNllD1bZtN36QSshskYfZ7B9wklt2DSm/NnNVWK13XyaYcyyvXl3Q8FtV3Cpr3yzNnq+3V0nWB
beWNjbY9k+Ru0lqJf69EtXFPzoLVsnVB8ZX5gLjWoQBzvFE7gGfg3c5EaQjU68FpQvL+dZ+xWr0B
n8cSyDZ6bUUZu9X8gOUQkZLeuXXcWF9rOJjTpETXBM0HQwQxprJ7VZLG1jiwyQR97jHMnkLDmGPv
7ZgfefGrumStDq/zyri4XkJSWz86zm6p3nTT29c1fYvTv2xYYD0XpTsgpSV6X877ojprdScMb2AR
2BoAJiQcXLMaXW25UYVJoxKx77zQTrwoB7bidR9wG+dfP4ADGZbniJetd67dBOoF7j3G6e/3KrZW
gpdWK/3JoG9krUIr2xXl0Wq+DfdyhY31usZ+sb6XzJdofuqvxfCo6jekvnPXvdX0arkK7cIX00PT
lZUEgA2qQ3kPdLQVCtY4L5UOXTlWCAX0y7/u7LN4DIvz9M3a3xAz851K1cZ1OlvDp4YOFbu2w8Cm
P9IHOA3v6n13hrZj10TlkeyqPX+EUubLk2hjpNeK8J0Ek52nWLy9/MTAPGhICGwaN9eXm9/8ltuW
88skHSao/wwlxoM++G/dqA/JOX9IL+23JbL23V48LXewUptPWq1n7L1d397CEH1g7xosOrFDkUxH
48lO6rjZ00cojNz5qtum9T+LcGwNnkLJ/5ZnYTueQMDEnnDGiS49+CEAfbct4U36486DNqYzW63x
mpQ2ivF4EP8wdCE93UKJa4Xf6LvyKL8LUM2qyL2jzro1FVY7tOp8aO9a6EAGM58+nLwgNiix+O/v
fMttN/5dp612aeV7uepaTAXHAQwMt4WJeJi/lzd73L2I2b8e85/fzP8SP+o3/2qw/+d/4e/f6mbu
pMj06q//fGp+VO909+OHfnhu/uv2q//vv/71F//5IL91dV//1Ov/9ZdfQvv/fn78rJ//8pddpaWe
3w4/uvn6o4dM8Z8PwJve/uf/7w//48efrbyfmx//+Nu3eqiAKLv+ELKu/vbvHx2//+Nvtxn/n782
/++fPT6X+LX/PfS6k8/rX/jx3Gv8Kvu740MVBmazhNief0PqTD9uPwn+7hEvsAPfc5kNL6TbQbyq
O5394280+LvtMNsDpd53mPMnVLCvhz9/5P+dMG5TmziEuTbDuez/vthfRui/R+w/IMD5ppaV7v/x
N0L+VAT677nBbIhmBHgG6lQQ2KJkDeJTQmoI2xoF1DR8QWy7KmFrbcLFKvuwTktzNkbtuPfJNXak
03k+itnKQs9AFcMZIx/GZnVRt3vWen6oAxLPov9CyozuKajEpODViQ8qZKwfogaEn8iRuFOGlCis
c9MnYYOIMkge1577cfCK93BtCDUwI1GW+fZu0uDsT9WQQCY6HCYQkAIi3460fGuWWcTCdXmUy+Ey
i+k55VpH7gRhYzPmX7jVwHdwalV05rbjvSlLCBAzjoxgCABzATsFZkqVtzf5ByvVXdQKJ3Hr4VNR
Ll3YjcFP7jrwr4H+7lHXTxWCWulXziPoKChvp8HRk2kQBqRbcMmvpnCG+mlYMZ0dDACRUI86Zc5w
s0D50ANNzCVcykf46j5lEPNLmsD3wyDL2pC2u4zpFlnnci3s+cH3s0fjlR/Lqk33jsg/OxkydqI/
Ux/SFtY4R56v0jj3ChwCHVBqHMtPZOcPEewtjPAWWKd11T5Hxa5M06+Oj5oz76aL1wB8ZhFgKLQ9
DLGV2WEtgIrWne52BcnSyJv8IPanBRl25fcxdZdLA3ocPBalCAv4JzuDrA5yymMVYNMqmwJIMD6J
i4ZmBZ0hH2gTlUfLTRxy5PPb0S6dWJLlIjPLiUv9vSrmJvK09ZMsYg4dA9HYPs+9uJuDKfQJ6iJM
5jOWteLxIqpvUkLGfs5LBaUNJ/aCwURdmudwwoAfVmH1y46YUwuBXvgDussxkPYHUlYDvHv5EKa1
c3D6qsQIBW7E9RyEoy+W/dj31sHmwaFz0ZJXR+5ijQmdFejv2RG7Cw35CA0zprgVV1U5hv4QmEcn
U+9NGlxLza4sgx1HUYe5z/E9Yz4ehuUgXFizj8yLGgt2jWy+GY4I9pa7OPySJT3VhIhDj2gWQi8e
Amo6COK56KD0U2VRTXA5y/38B87589ERbbuDHC3dWU7d7yvZRFoHIkJeThMLXx92evQSQrs3NjFT
MrkoDNO8GCPDgy9l4WH7HbTzIVjUJ3glzNGQSmcXXOhSsV3A+y5UxLSxMV2W4Pa2OM79FBmgP0A6
1eTUSneMcnf047TA9AxddxGxVcf5VAR/ZNLqo0HRmOa1dQ1oOYczDC0jr8vrBAsnqppWxSNpcMhX
8GRCqTopbROEZhEhSKnOToCKGrfeVIQQTysMh+mF6jOsnP797FfAxeu3w8D53slVrJ2ijztJvrlu
BRKcPx6Ir/LD0sI5vGwi3wmgwe0bxL4JtrJTOpmwLqDPPkj41NjpGEL5PD0HjaahBWj/zvZ52FgL
DMimtN67OTFJq2XES5SE0uZqYET5ybfzDwrDF/ulBAfJlm/9bqyxAgX0Txcb7is1fsPPH0VOQTFh
RdgMHoybuYFsesXrHaSC9jkI0JHKc7KrEQZ9T7jxzGBv3XI2hK0k3q5K889wSH/OgrLYwYT6eyGh
+wRZKxYZJeG1EFhuTIKTCqx+h1skJ1J+d8q4LxIz2k+gC1/HlpPIzqYMzKj0oVWfOqhJ5Z1Sx8bN
vhM/O4+tXsKlwXQtYbLueWMTMQHhL2toYFLuj2HaEh1J7j+i2mwng55irg3yqSCXB2AsPtKapNgV
sIzgDQtdkFw9p0oXYKVEroO783ZqHqXrRQwsg3M9zgk+cjq6vfOkTBLAAyw2FsQUnS5gYaDHZo9t
4VORuwRlbQKcZNrFFTHPQ8qDKHUZC3ktPrXZcnJGV0YADV7NUJMwd4S8pFkEwedTrppzZbs+xLmh
/zd0MsEFRRvXuNIPs2aqwMsZ3JMBed/mlobNXIB376AQ0Kg3XjuVe1bxLioksHawPTj5WeYdWAVU
pU+ch5QhFe8p+wT7Q2sf1BnDWmvdCN6sx8WzIlnvhs5JD0WbC/zEeShVQ2IOysKDUz51PmpbFq/y
aHb8fcfJiQPWt7fTnkfSVpEL0vpH6X/yOmSVsJMNid1Wx1Hne1ng9lHP4tLOWsauono3VSIeCJAo
Y/vTbrMullo6YV7Yl5FWRVgGDjxfra+1F4B/WiCUKg33G88LO6/HRAqGN2r4c2bB4JR4J9euZxgH
zk8WzFtjSL89+W0XtvN0SK3lUbDUezfpC8/VcNIK9gOz65ahx8wOSmUe5lARREEF3goCQ5g2BnW8
opuTlpC961l53NtMJUGoHf2FCDPvlpmJY9CLLEQ2/YTlwPdQU/2padFEg+X8keUSboy0jkTfvJXd
snPafIwDCL3dIDB7JD77vBU6hisdj8sFO7fXLzUC/WcpaRvnYwdZf9xmR7aVZWGqSIjjQXlsoG8Y
I3AgFdFRmyoeVoN9zhoIIpsjiLQHp7aCfWkjMgwc3usDGWK4g0D5UDXhVNQfoJVUJbLCLMikvGZ1
pVBdGdvEc7IhSuUed0p9vECiJcJkdTq+Awe4f+tOYWCZZUdr8Ua0SkfAnjnlALHV1EpIlu99ln0l
HoTe0rYCI1DAKwRSwWVCGxrOIjenmXoXlFA/IMvKLfVpTgOoZ2AEMuQRUEqC0qIDup/tPROvMCHO
js+st4uw4hfDWX+A0sphggplJ/mxIHqXyvZ5zNxLX1n1G9ZnF107n2aQv3aQecSv5fzYjJrtcpiK
kLp6hJjlsJPaOVcSMQBcbGyNWoT5DKm9DixtiA4UdTS6A4wozRM8FoHf1UAVjSrOEQfjuS7EQRd1
Mk5Qk2xHHmkJJ1cys32bgcGGkXATQz1Y+A5xZxyIh4uCR9PgyqMF5jQ2JQupkq8OKeMf7U/cL+Rh
nCZ+CPwSKKl2ly7SvngiU7GcxMcudYZElUW6m9L5D+QwCtabVh42Sn5akAP1Yob+ZFqpg+XgxWVf
IXmsfrrj+E6IaUpcMn+w+77bTbaww3x8I5WG5oJrbnTN6fMylXxHcpKFAXTmHuZpRj2/FN6OOtl8
WTDBZlcvJ4AcrN3k4dhGoOF2mehgX0qj/ANxSvFQuercFcBC+AtsKLqsSXJRTsg3ChbNWVVFlkXH
feHLR2FK90ABGY9L1UMHDuEBhwgL58F5iADViHw39SLwbxFCBAmuaZpHdKA6pJX4qCv7g7Y/2qUQ
J8OOga5UoiYI+RQUjslEN9CjUiI0EP8rKt9D/Vr04Vw37yESbM5NxwPkkVaacAh7YPdlLC7GfdVA
7NPyg4+BmL5bRlzg0zomGRjRo4EGeOYX2ECWipyV1Zmw9fny6FKAECzdP1l2uYcCbFLuUwzOU5/2
T8Kai8i0JXxYYyng290P3Q/R8EtXN0Po2zQPlf9cajs9sD5952aQlA/mPIZA0WG2Uy9UkDMFGoZg
r63eeI5LI69x6pgskE4Zq1CnxWHxik91BbKbCgDnsjtax9Qe99DxTVgAMxC6tByTNn9YUN6Vugj5
glALCSEa4fYPPgbG6XAycBDeytIcOJVzYpNzhc09hMnhOZsQOVILm78jevdU2HTPcxlp5GQE4idx
Tg2io+oy+IEiPE4BsXCM8fAc1n3LqYQ23rJMTxWOCtJnY6Two3ISLVhARbNX2Xm2yS0htkic+gSx
xK9PdPLgmNachg5iIFMwHCy3gQ0oo4h7Gp2WGb7rkSDvsFJUNI3Z59o++iWvEt3XY0Sr7qfyakiC
aJMfGa+CHTXuT88pq5CNNQwiuvziC4S+fLARl+cbSQUrG5r4IclptRvZ/Nke4aCS8jRiQ/1k9dmw
l2p5Lyo4WAUToNNyVid964UA7uaQu2U3GZO9qKpkask3bXnvSxfOS2mJ92VW8Ikq/RX8cbyucyCt
mQ6kTH/e8uyu1T+LysoQa6Ag6dVuEdeZ68UsOAwEFgkWdavE4+q6aFiWuJONVK5GH1D+0W2nNqxS
/8RmAUBxM+LE5ryb5VTtStq3MM8lb3LrJ47+X0wrjgrnA58hmpOGPLLy3M5m3vPyUtRjfjCZvqA7
6zOvqn3Zwc5ME/ps4YS88wN+ZErQpJ/ok1uKK2HIZ8eugDL19MyD5SdPIXknzRIVXe2HOJGD6Fkj
A6/qZsJRq4hagnxQ2tizTF+S0LegwdrOBJvEAo9l6+BQq9jNg3MaCJJw+D4dIU6d7hWMLtou/WD1
FE6tk+pC62HMBxVXnT1GmpFdMDpBVJH22iP1iYVunrKM8MMEmlntM2zBHVR/bRhTwUO4Is0SjxKj
nDHvh5lmPLcM0OfOxBJ3YnMcTIuDpMeXYTln+ogbEuD2Gvs6OMF09nCsFT3AhxVrorSslqMR6jsY
JEvIJnfcGZbR0Jmtz9zLngo1IJR2FFtRjtYgFD4KDc1gPRxSTi95DeWJgA1PBeni1LGtqEHAiPh7
RMMgrqCwGM2Lh/Qz76xdLpxmxzweT+P0ITVQ+en7m2am3+Hw1nV+uECtJ1SjnZ8736M7dzDf56yr
9/7oPsJQIj+XjU7cUYxvemT4T+343hFeKB1lvZ8woXZUgiVEifk2MP4Ij/A3fUdD73EZtDkRK8Ww
itq5uEwigqaQMrbsD1zX30gH6/WsRUwZEM7S8WDZMO7tvO5dV2Dx8JJ/q1mHrKD4YC2ARlj98BFp
DPQ4XWQOXsaz2GeGhwS2pCE17LbB8+OkqiW2FvM01FZcSzvdc0qeLRwziDsdvAxOUdSxwtQu4T6M
QS0XuCewGf5KFoudecKW6BUnYoMG6FagPdUiVWdX7JeF4mRVpgtKFji7Wl5/Mm7VnAStmr0ZgK9z
WIXslrjDHnnbOx/y31HatygYEGvXOfkfDry8jgOUsndKvrcmSg5Ck3duXYbCKdOYEVPudAFDd0SJ
g2X6U2Y3zkNmLsyU1qN4UKzB61QjyINNcJEmA120Y04iT0uqQU6h+m0LiY8HPftJw3FwBI+uR6DL
H1rZ6XDBmKN61B7t7yJLZSLUeXYzF8LU1sHPLBUThxU76k0KjpkYFF9yD4q0/BaskcNDp9gg/a7z
CIYvUTY1D3bTnYn2n1Tdwq8oZ+Ddt0WomGNjo8zmRAS2E1KmnN1kMqhMcZZksPCBxceF+vxClPsx
mJFJzSjZdKAGhGPr43SgggvOIsceI5D4ljhw/Fk8B+5nC9hzssaVpkvol8YXOwcKWifQuqKspfD/
7SRS7hv608UJb7SRlBQmjYvWopE9dZ8XU8NG20h14GNU2CI9Gp5YHj1YQfoAJUpcU+sHahcO1tqE
41ut95TB1GgeHzzZHovRPJbTLerTZcAhqMFZSqWfhcQQyzSdo3Gaj4TZ1VHN1rnwg+ehGB6Wfu6j
1pjTUOCVLRzbUe6Eg1H3qTxC0oEhlvEfee2FjRTNjuKgB/VXFF1KGuyLxhFxkKP85wXjuXfMEqpa
nbiTLxGDwn/U9u4Bx/sPw/KI8+Kh57g/ogssBu2RvfWlOfUIV3GhrDJZuvZpQgIczTYyYeYYd+cJ
E3eZ1SVtoAzKavi0FJu5lXVjCHLeVXPA/oKi+prnronh81OEee68q94qgulUM/UlmHSSWfbbuuLe
IaCw3IbY7x+jgLrDgD0unbtph0NiH1cmiJauw/1ThjvFgGGcAv/Z844TGb7wITtU1fDBxzHk5gd7
UrVzZKCGwCQzpEE5xUOPFTthi88dv4kcUuN0SL7DDK/F2UQu+jPqRRLEhnlnK3PC6yXKrhcYLXKc
is1XPsPxStr+ztMe6qOYSzhoQZG+cONqROTN/DLyLfZgWSCyUi9/wnyFwB/fw8TXjzJrcPe9pT7P
ffZzvtk4DVbxvUzlp8Fuh5PHvZ8WZScL5TejnM95kCOJXFJIwlu9Ck0QpKAbcYajZ+oldNDnsliW
sJRnCPIBGTS2j2PWBmFLqynhfp/tyxwg6QIbrD0IiUpefmXC0FAv4kRy1AuDphmfbGTHi6kSYRVd
5HikjalBfqJ8O4JOwg0SKp4qjpNcA/O4cHTyPsJFUBp2PEU+TuNRgF7dcPtZmVRArARTMk+jvpuR
/rnvmQUc9VQjAHS0iDJdId/i7lnnAyRIZ+6HuZcdvUWevTF4W9QGFvXB9C1/4xZV9ZkgqfKzK0E5
KgZDMo3brHw36GCH/D4/DjMcryZEBrACj/CAnP8Pc2e2XDeSJdtfuT+AMkRgfsVwZs6UKPIFRpES
5hmB6et7naoy65Tydun22zVLPaQG4hwgELG3u2/3IHG3wSfHFeQiabGjG4qU4+wlEfmD7akpnK+R
CZZlH+cUvJmDrjpPHkl8osHabSprcsy9N7Xxdzb1oXfDV4me+qQRrwW214nr62mnn45TP03a9t1U
RoU5GvekSk8q/drZF92I9f3aabFvWIq9a7BudO/nUmZ2lGjyW4vjRVNqM0u+M6NkZO25c2DISQsU
Zv4mi+riALUSOpNGjlPWvpsXG6hKvR1GJYKYcX+/Qo9heT0Nr/vKx+n3PPxQimbfxBTqRuJFjimO
RmF/ehWvINFHukZmsaYyBSphCWqE+TwmfD5DuBdh5lWod6zmomk/toYNKZOjFWApPlNDfBbJ1gZe
ZzwKNMi+2aqfXUU1OUuJbYJj7ed6Pek4fuzFpOMQRDofMjWc85E1RVjmPaebcZM4xXlsS0GJ532u
iRFN7lTuu3miVCQDISvYBJxUnx/KvpcoXofKrxrzG4Lz6tZbncuYMfwDoqMizwsKATQ4WKTbV6oj
pNEmrLGpH6pifl367s0Go9e+MuXgafO8H3KtPgx142/Z/aSNGTtVfJvH+ZekAkYt4zQ0+BBg4N8S
ZYep4353uvU1WXJagyL+Uthfp9GifNezKSqt7FKN2cOgjC6apH5NY6pvavxLdODcYHTZjSnyeFtn
+b1vf8SpAboywhVUOtaB0xQirP6Sq4a0rrkwg7h/ValUwSaxzK8GwGnDLIJkmhOgC/HQjvpnB15f
mVL4os7um3w/attlnfTHtI93S9y8DCZG7JMq9GCzk3AR4pA0fXJsjcbv6pnDoWbuvephfMZ6Ppvc
jWeztKuwskqDp3MCY34u+ZSlWp3dkHcE+KTDW7VY9A8OxoKNR2dTiROmytt5neMTxyk7w3VCqsiy
YleIEN/El0mvxan3KG+FzB7ItXywiuIY19fne40lbuzlFoACm9CtKkNpowXOUnKUtEdZVRwVbCeB
BXi0FE2UK+vBfVoaoa7o2rurCfqU9c3K13PFpoMebG+Z7Fy1l3D/n+au9bvNuC/FfGgl3T+VqKHM
fQF00xSW6zd2dzukYeZh7sn+s3U/y0ZE/VxZEBM0pOAuR0v0WGe2vjC8uwZ1uq1tz7NOotokxt3C
L2uwkmjIbOlPt3PD9oD7ibZOzROj4Sup78kUJsltmR7msgJ5SQA89Opn6TKRCJ5wyUYZ+3Sa5SVz
+arzeHDbSr9zNvc1njw3SmZdBsVgDIec80OCpjzVUoYbyNreWCPN5s5rSGvCGDPf4+rhoqdmTCxs
tTMbuFTVgE8lFDcdwK8/+QJkgDgjF/M9avUl31yAzPU+h/4jJ6s7Fnr1ZYt159GtEXhZSRKVcrzv
AMlPZaZtPnnkOJQ4261XpQ7AuvMq9UXd9I1AzpPe1LVR+5ULITIN+es8Rjb2n2wsSaiXjXGuXB6T
vj73Dpb9sQUQYk8YHF8dDAelH+w5fUKwWQVeb905bRJtjTQvylT3y6DsyJNDNA5dEcWYlu6TVxB/
nOuaGAwRrkEVy/fU7H42QpL/OSwkvlyHpYbQbY0fbj0hfqn5/J1Igk2lt0leqrDd8iNck7hsy/jq
DO1NMVdGVCbL2+bGOE7OFCpaeyfz6gCmIUA8Ye16sw/A19aDmxYYtzbL3TAA1FTWvG9FPUXkLcRX
yPSZ0Yb0vl3YYhZO9AOgtq7r+BoB6D522gJV04SWLnlDi3NC0wYBa3uRKiorHNLeitIsDuFGTRcA
vCwTNyg9M+pXV3DUX+lV4zDrVgLr9MUstfcVykOo6ocWO0dtNQ7lEpgWFMde1+fZrwxqqrb8ph2N
rkuiQjlWuLkK/HYqgZpZrxNs1/cnaZsM2xXUco0xn+qyi8Z6S/22za61kelxTi7hrFFSzhxvIYfR
/YQpGfesMV5zdXEUIpNUVQ9tNde+sfBvE4hfo7TnwHLTGweDvVJpfdSMCQc3M52RYi7YL0ZwSaH9
rFXz7umrPNjTFqQlM57wlt3FrKaJlsr8EuujDTSTuwezwjq1S6fNN2z5YXSMzWflKvdagr2D7izD
ndAd6D18pspKuBEe5FRswzBHQMjR1LdjqPtLyadssfYOtrmbjoZVvHvU76Lq90J4S7QAyqspe58s
OwOD6a4sQ/4igdb92UhHesEsYF9xfJnoH2vj7NtcKGZTjWZPuX3psHti5VvVzsqbm4q7iG2scRgt
r/N7vDx9ziot1OIrnFCxBxb6Ac9T80AIZqiUs+u6OLuNXfeYufGzsNwXK+kuom+BgGV+B3+G3URS
PY6Wflv17Cb9MhPMWPShOwkrBK59r+3ZuthmfdOY6V3FM40ywVSrPSffutGkuI9NP/a0o2klt9Xq
AqYTsk57mR2zBAhE6dbrLFjBvZIcyMXod0X5zrvjhFJxpMzCeEBf8Gk2nWSt1ncpH6th/aNu7U+1
2njD7YuXDnjWazUL/C2ZK1AqA4ogzvKPOutl5HYZGxOuc0Etsid0GkNgeSnLTLUD77fi5HGGo1Wa
x9oie9D0lj3JBNAVL96IN2y6ALk5WyIh0YC9O1yc/FSTNDs1YG1aNVUQwybRIVMmcUqXPlkkMoKJ
1nds+gdUvRc5LMNDlaY/vIc+vfOS6bnO6C/0In/jXSBgxsmetCyL/W2wvf1iPWgWRrcWa9QQpevr
cuXgmvSXyXWzcFgAQxPYAzPNPLqHpoRhH+wHyhAx12LnWsU3xJCAmR7l2WpsO4pq58725De4RC8a
hX4xyuxRWbmKlNKBlySxf/WqH4EY18tkJCVNa9tBMMbGved1B3fRXnuPfaKHtQpkrbs+jcSDDoJ9
n80Ue+QUrsE1MiPI0p/ZvL2NMUqS2TXebFmpi+1oFHdJ/T6pzYq2pYc12lBKgIgMx5lDcuH2Jhsi
Nc/NDqU3XTKttXwYyqulsfHNY2UMZvk17WlEM2/uwqx1hijJCKR021AzXSh5R+nhbNMdaDp8dI0H
eZ4mr0ZzVC5QxZCfbPduyCwg4xaRdbquu0rrPmudUizHX8w3zLyNmgkHQZEu6y6269ovtI6DLo0v
krNrm4rIyUAGdKjpsmnTs0sV45lDHBU9vXO8ioC2aKHqWpPIwRzJzGk8nY5IrfK1KBz9WHZGvldF
+9THGvR2PceBrjy/aOk9UzAzvxviOEjl+kzGuAj4fFVpd77XfPSJeq4xZdxT6TQhz0KA8epWsHn6
02BTZQ+TFk1ZA4bblyZsiFz8ogLP0xmwOrl204ftAgdejtqXrQd27GY7Wla8m9M8bSL0KYAcvhGP
n0PV+LOaGvARCqu2W7KoqPom7EZgdzvWwY3cnlyvvDzGWLHu5QKrbu2hMNlV8lFHUpI9rZ3a9nY+
7GkGJQ5LrTVVkd7bRWiaCVkwD2qs5kPfFxw59ZAF2riZAYXctt/SdPOlp/RdmSTbTnjDqew1sV+E
RgJb1R60uf5YFm2m3V29ICHrEEYv6aPUghJfa+1U6F6xa1xkNkZ5VUaYII9pTnNd1+2Hh4VmiB2X
DTaEoGhaB/BkcyeQLPiDWIfdeOUeixRbdpMK2KlYny7lhk0/l6BEiE3xMhcxKcvoEXbZkpSBY611
qBU/RlvMJ7GZV37ve7yxJpdme2igeAhNtsTNUqwP3lhQkJ/TpTxTAiMgyOzHzDN+THHhwmOJkyQL
dcvbIC+1MdyuOoSx6mjXy6S6c2vnE0HPsqvjl0zTuGtKO7ltURB2Mpq7Th3HfnBPowQyxhR9gqDz
WhQ0i81XS+5WGafHrlLR2lMVLSnljeKVzDXw/wr/YumAN6gFn+crQZ60DuF3UzBUDntOt373GhGk
ZEHfaNeipJyXy1ZrH1vdyMgxqLxSdGMrBD9dpXbLI+jO+rE1WWnX8DR/m7bTWlg1lS17ci3MaOji
92wL8oZk0xmiLPQmyNmiWr8n8fIyOeMUSa86pG2roiafNH+RuorkshDyUBpq742MAsDkqWBoHnoz
XcDvmtNmMaO6lFfNyIRQp80dGUwN29RS7VhHu2m1hwh2KAkSY3hJOQ1CN85hOQ0jf6huiK3TzPbJ
2gCAi2QB5wBfXlgFhQMdDotpZKUGDG9/SypYzrIlAs8l9y+3aGraGuVMIlXmL+ode9857MtiZXX2
1dFLqKuG0g5XvCCDdm7rqJNg2o9ePAxPTfdlaQmp2dKLqfKNrCm/Ttq71a2svdLUTzCrLtriFjTY
oNAucrnL1/iz6k3JST9/KdIWpAjFRwctMrUbpYsLe54XKw+noIVI02/Stkj8KDnxBU56OiANqUOs
wHobz51WRev0VZQYQtMOj5G7sMRxIrGO6CNOzr7edMqxZGORZi4A8eg+Dnb/aIjsnBeOGSjO1shE
XQMS6LBP7Toizfq8xyupAaDEHMRPk/ZhHlsIKgHSQ6cAwtLk916srTsB3RdkDqygAQupNWYSdRoe
0vCqZah7SR21a5SgmwhBi/uwjzJEFY95XlDhmuJG2trOgS8Ppi1PIo9UyAmh3z5z5MOUzT0IhgJA
SdczURihaLDbVxsuWkYVrKp0TlZqtbAd5WMnLTt0u+09Yxpkn9YkGhUV0UGzdYvG0GToOphL/WnG
of8Cj3pEVzn6ys67YDRAY/p8u9mkRmxEUk+M8gBsatTV8ThHw6ifCnM8Jw3lA4qKK02ZT5ErcGQa
6K+cSmNVXF8hU4CoaUh3A2b2v3uV8zWeh5Z0LZe6RWvOelI+tW3yc1UOmW7VJCOiAZwgxvN55MG6
sZzfUGl9aFr/bnbcZATNHJVFD6tjNO86oq/FTI1IJi3KQOvHYBRjuDRyCLS4fBhi0iJ7FlHBeQ+S
j7Z7+dmYgKiUvAJYToNJbbp11+eF6S92B8CReik4zWmyluYuLrPGt10eft4cyI1/XKdpX3jlrpzz
74s5CM6o7Lkd0IVSrwbsG1OIi8Ops9KvGXny5yK/1SeTstfOp7AU8U7iLHMroVXIl8zEedYnqrZh
siJEDm9WtYQwuJOfNd4SzHjluLGNXM4uAo/d2G9aDFFts+fktdsvsqN/ryvrSfXq4CQYXiDOhI41
Zi8it9YLlCKSt9rZXlvfTrGNxpMWYp9qTjRIgxDagmfgilSei27m3beNU64/9BlPEwoajKhNHJxo
h3MnNWRvfMgQI9kthBzg9PUKDGZTWF1Qe2zRM5M8bYrV3F6LM/NOwWQipotHRUBVKnN6n459ROf3
NrSwOiVkiOGNGTbj+zSLW88C408xYpT2lESTDbRnznUTVmbypW7myLZPVty0+2nO0A8pHAFXu400
dxOXvDZYtMsU9S7/KsssWj9D3qrcCFuXuFMxGq92V54sNMBIvz5WXdcivVr2em3Gp5bizbF3ZrLv
7PEJ6LZ+wU7vRaGyHNxkOA6FekLsuJNuXCFusl9YAUOQFtunly33TqI+O0b8/VLX0+PinFv23Rua
M80MS312DqhkdOqD+SZvcYvTUrpECVEnTCagq6p6mTObhIsNptw1LdSXsNBjQeYThpeLNoWwJnea
hF8TZnYZXMgWVwGOl/UhTvLvOWGOQKPmvm5WqvMcqwS7MKhl2nBrHe+YMZ4O2s15X6ceylH6DPy7
GxEOZrdE5bVZUHlOqQqXxKz8gKsO8mTHJcJsacoHicRsS9fu6KztAROY5SDcle1DX06jcUsoAdCP
WV9JLee96BtqsA29AiQvvXSlf7cplIhSDnVta4LWy94BSOdz2jPnhXhnSO3duKUuqbPOIRGmEWmK
Y9yMsRLaCMnY697ZXVPLdyr33mnlDd7UrG1hdpdNy6PVuonL7b4r23S/2Uwa9j19NXIGFbVJehpS
QwXatn4p3bmPJmo0DlxZDLvpKpXInHdCD3gK6XSawb33RtwxWQVxGg4tPO1oNxe5mr0/d0MRKT1Y
kuV1yrYnHLmmvSWQe2vr4Attnnb4rx1yurG9I8wqQlzrD20V31xpVqcZAhu5yLZRdi/X46zRavXc
XtlIy/P8WeR9SPn3YHF+E/57VWNP2Tn2Uu22RrV3MCYEfVb5fSyuJam9jMSlx3mQUsYF0nRIiLLG
LTQFLxb0cdhT53i1fiBE/KHynJ/XPyjznDzOSf1Y5FJgpOrKUyrnr96GOmTLknCsC2OPKQMimAIp
E+936BYcGm5FEKLxAynttq+XBcGM854LSgTw6voI+4iIziRZw76qgtzUuwUfD8piJrYyNtDWQz3a
fSD7bW/Y2fRN5O1w3W/ChpUa6LG4DM1KIEdlrn7RMS0NUlaCbBk3WcP3cCEy6jLUdIjPbR2YxUEt
7atY/5otC241Hf1XstRHY23pVC1p7ibJ25K1yU3pDuVuFuZzjEu2vyWJEQymPIOuNyhCpQG2YO0K
ymbqy+G2TSqYlpjYR1WfiiU/m679lPR6VG/27TpCDsR5p+C01TFFXHpA+8GXq2S7a0xdhJ3m7imc
HVSU5Wcm9qXsi+O44IVtmchrt2XZu/Vhdj3lF55yfIYqtJ3uiMNST/reyMdnO27ZKLr80KJVDLJE
zf5Uw01Ql7NBdKGX6sN5FUoenM465VYOZ04B6qe9J8MULmrxiHXop/HJWhjxWtH/7wxmtm2XyYCm
6/P9ME0vaLAOCQ3cNtRsEWsPbitCuE2hfRS13R07mXwts7p/iPl21jSEGihyIAsdKs/13mWsy7DV
Jg4BUQ2nITaitYafnJBa7EZ52xROcmH5PuBmLenj8SSxVm/XzLU8tAoGGW7hI/bAIunFvaC37e6G
chYpBD7I42wUAeIR2BmPZoNkymQXb2Y4IrXuYGQ+cufRnKq3cSzl3kpqmHztQfEEQ2SfW0Dzsoa8
69J2D1lJZ+sMZeC5UxMlXmVybMYoRxh2MtCQ9c6xiqf2VlVTyziIlu4TI2Mvd5KdZzcj7Vj5yCFW
Rq09RWvSHu2tPaVO7I9L/q2XYka043KUdSvMPNCuv+S6Hcpy/DpmNCUoI1bOkmXXwJo0ChFZa8kH
YTaMIExfJaT3i0Iz5XjqxlihUK+FNNC7/aKu8oCtPy6eupjT4CDckPIAX1Hh2abPER7Yh2E2OOHs
7pU+41Mv2/bYOShldfklriGhs2opkKBsoacUTHSKyoBDhIrAbBnHqzY7GLxmPcwJ8sFFR1ZMA3mZ
W5gouDvtZNS4r5iW91RrfRW03ZG+TvCR5k8EzwjCVCRWF9AUSKgemp1cJdMtxXyeDeu+1eqodAB3
V/lsoJ/xxbCIW2ekMrwO7FBV4UcfbyPipavEZ3aL+x7lcSBL3iUbxKOy2JlGZJdJPr+NBSb7joGC
C52vr0G1xYZm3udtJ4+LtEABYoONqh6e9Fq99NYHaTjAF8mi7ZryvXCTK25BpGQxXDLP60+ZvgBj
JeuNWJLvQi8ucZMWEZ3C98ptWT6aOtrDUuxhiDogppLs7wKsZis4NpteZwZDogovBFtBZctXNaGW
jZHE241hsZe8NekGlcakAeo9BLfjtqaotLEKbMImt7vQAPHftaM899sXnEXxV4nTHij6dh7dasek
x63QBYL12v2Rzyrdu5I2etuQwaTSK8NR68/2DPUFAT+GRvOp4ZVEw9eStA5gCJq7SeKN+oxe1VzD
bInvVoMAd6ghqx++Ui1J3OaMGC4RcT3Hs9EPE6GvLbGsdkmvnkVpgiRTie0Z6zTmjYwFqmyWbdBk
0wcglhWVKVMzorzOC/Tv8N86av73civth7muju60zRwlQLtKFd83LUZOoqWv1vKA1aA8An4zFsNh
y5FyZoW1d4CnX23D/ialvMvc7jWruuIJ44PRX3nH9kMBKSpekpkRrDijTYrdnWxTsv4yr9/NOfpx
b4X1iId5uaFxSGlbs8y+cWLdDbyq6vZL1kyhxcEdW9WxA2UIMbw9FIjEl3lgVRdOHVnglOG4eemB
/qzeERwKOoYAFanYeKtVFGRCX9GiuV3iV7GR7TtjUfQ3TkLwPXScmAbJC6+Vfmlzd2vMCcMN6TtT
I8t+uEIc3jZWu2Q1rJD+hFVVSoR95nzVcaMDXpzBCWmFmSy1vtulaUdanQGspJBkncf8lbDI/Ky1
+iYrQM4L06RX7Cya0aUIkS0AhHXbZ9wbgqZygKP19L0YyzuzLDpIQb2/2eZTkq4bJymzPmscVemw
N+Pr++H2wrfnuj1sUOKVJpOzsTC3VAvV7OaV4c3su0yVsR9UBhpgDXi+55UKTCLaECTVt0ncQE8U
6KSUc2kWozkbOSTuFM/wTN0e10kmwby8APbqveM8rzt4Td6mZSojq81/uhp6xElZxcXauvhsslTn
zLkbe+elw1M56mxcZVRy7ewGFk6e51/jhNkoe8meOFP4HdT7o9Jahm4M4kvrFDQTZ86RSDk5qO5s
3AkApuA6+DNXbXXor5iS2Ty5nbuhSKg+LRap5ZZlWAuPtu9uXUV5n2jMBcQSQZkgbCPL7h19tuhn
vLdBK289L7V9tgLYEvVV2P39UurDKXGYGEj09sNk5t3HWPwp1rrDZhd5pM+6EXibV0ZLrDGmkXCq
my7y3FW3PnVO73kGKViJnPZNveKOaUsBpJ9UN86nabW7nvCyoISC2VOON5sZ33CMbY2nTrGJyLBc
u+usBUJeXb94HVQsTVzHpoGnjV30p9ZLT4WgVUcmitjYK4DVFZGrnbW8Gm7JLFEHrorJgArHdRGH
0tLCpa69U619EveWUYrCRTvFVD/OgqNadZTzBaabozfdkzNUHuq17Bgue6sgXZ/17diXzkNlpFoY
F3aQa/Mxj3nE0muibEElxywMbD9Sx8OYzxpH10StuDTrJZngA2tv0RlVJI+6V2vU6UrjAO66s9Dy
HcQq59VAzLtixOzgxfUuLaoDkMh4KWFnD3KNP5LcDtBLQaoay2fSGbZfbzPSXAO1uL1c1e24jvm6
k9S7ohluG2ezIMWm6aa3SmJvS1gbMTHK5Xb6jRTLDQX4l6TP7tsW1a0OShWMnXOdI0mBj1Vz32XV
jTm6qALsOkfF4Oxl81TlRKittna2kYoxxEUNtSBrWHovvdCjUaEmnQVgbzqB0psDh1T3rzn8/9XY
8nNT8d/vk8i/TC//j/PKv/yt/Y/mOhQ8/P6j/j8car5mRPzPQ81Rp97HhrHm8v/sVVb/+GW8+fpP
/z3eLP5hwl/hwugigHaMq7/Vv8abrX/YwnYImBN0vwynuAy9/3u82fiHQ/qQ9DxTGlI4jsPcO53z
dbxZ4+e5jml4nqfrpmHTEvxv5pt/syawHJpCmwu5Omo8/ud3w90k7R27nD7Rssz1Pmlozv1ubzxO
KB1OFnSXX79l4Z+cHf7pvvjfM9X/uqqhG9K0HIM+/HpT/mrB4CJbRV76adzBxmePeDAEzhlUMjLv
8h2iCCJrkSl8WSLOwyfn+JfH9O8R77+OdPMo/jLr//dr/2bKsCIDbZPu09yPx4EctXmn7eVhOPzn
i8hfHQX+fpXfTCYYLLX7rf2cg2teW/ksg/lG0ItHMcjs1ZJBBL0vD4wERWtIc7BXf/oAV2ee/3SL
r8ZTf3G5GKfSU+UAGQI7tHVqerAIgk3BTsWXOV+e2lTbrU0R4jK4x5QOVtnUfG2G9ssthp3wpoUp
zLRvGbMoJnIe4GdQt+a57UGg/vO9+tMDuf75Xz7pZrhtk/ef6+n6QMbD9YH0f7wfvzpI/Pt5UPYK
x8YwiTfn14tMi+PmafqZG5e4HsMaiI191jb/tVWyg/3f7QJ+SxT6+2UwM/jrd5lIWNN0LnMcjwwH
p8SnMG7GUgZb3+V/MmP51YHDcmx2DUcnhtwUjqU77m9vUT1lOcNkH3MgduUl3quHJHJDmwVGwsZu
fuLU/NPXu378vy6q36/427vTog1yGufDfKveZcD5+wal56Pm/lo+ii//D9e7PpVfridxfzCl7qD7
NF1L/PbUhOclYJgfa9BejN3gl2EarvfaDWRSlOyaP1kjXd/Jv13N8qRlmQb+Eb9HTaQ29g+l+eEw
77z6KNMC49x8sUNj7/ra3sQqafuaBO3+T2ZJ//wWv1yXDZCtniBTz5WGYf9uENQjGdYGFk08s1ls
h+sOuPxMPq+Z9smfH6L961PEasMC2cdbg6XDIUKB+esiXecOehP8f26W1YKtSt2gHvX50lBFPGVb
YT0gSl0L42jlQz2dndHqigeC5Cbkg1nOnG1lLVsRrYWcew6HYeoYblj7dm78VE/yC+MHDBhmDlRG
ka9A5FNhI+cXSxqj/yzkpwnx9zCgBDqUWdVSHfcUh5lT1zdM3csXZxYzzHQ6es/LrHdRiyvB+9hh
phDHswF7viwf6VYsN2PLuN3gDT8MHUhBIas8qREieee2k703pWbdFG1jcrqVXYNNPeff/Lg6rnpi
g5i/Te2Y3OWbLt5cM1nKYLJb8TMftfWAfqS8tKa5PbE40VxmC6JNkYqzlU2EqccWCSrloO00qa6D
6haWyxBsod2CRNCHbePBVtMIINQU9Qcz6N1buVTuOXEleoERU0qgTgSuGVIaPMu5Pxm0hYmlA/PF
U4NtlkV47nPZzN2XomWqkUk8DY1fXjt+Ow8gvEOKocTQgPysuE2QyNqey7xA9ZHXUjxqhgEXwzeH
J7XwuECPXCdpBsi5zdfmZ2yKk03KaljHmfGtRrKf7RNG+g5G4TXQOmPyWW7L/LFttRUNEyYeTr1d
m8Cx+VR6IqOOmbZjQ5UadsqCVRpUE8wILx/WDXqgcFbr3G2yvgyokBkyx8Rhrcg6kJ5DKB3GRJm0
yVxvcSZBFvN9YPwzVEt9qVGH+l1fXoqe4ckFGVkD/IejdboymKCptxhrlX05rAm+Yo22n6xpPHoo
0PaEBkh/y53s2BcJKGUJIQJE3t1kHbIENaT6jQMliAbasZgCXZN7vejqDxWzsnqUc1FadUx/z1jK
IAbVCT9SbpLui5jximCq6O7npNgyhtSdCbCYZ3THrJv3T1d8DC+yKjDRyjOygtJqiP7z+fjrtsTr
Sp1IYeboNnuEyxV+fV2HfO2SZvCgFrY7FLg3W0N/6Wi3V3nIhHnGf77arwflP6/mXM8Sl6IVksP8
bXPoXWbmM8YXRfOqaXcAMqVxU2d/OPJ/c6G7XoX5F/ZTy7SF7nJ+/fqddJTzGF+OgX7KDkWU76rg
g774kD78aXO9ftz/3luvF3JsvoiuC88le8r9bW8VFiyATtQpgyKRGM8msgHGuv90Ll5/yq9XETgX
cTGdu8Ya+a2EaWtbjnOfBFo/HvMUMSUqY81Qu80u39us3bkM924DhjsTahH7D0bIf9vO2cyxETJY
J/T4OCX9ei/XNDXzydEQwueAFbmgE83t+g85fX+/j9eLeKQ16K6hm/ZvyyKHmiWvHeWumcIhYH2i
1/CE3/7z2rvWpL/dRlY6FzBNVwjrn2mmf6kEe+Fa2YgufLX19iQqo3wm0IQB39VNL42Nucfs6kCZ
ejU7f7iy9ffvR5flXc2e6NZM9/fUI+auu1XVKNSsTDK/6OScSOmAA8h+1u31M99msFyjRZshCocp
0yExUTPEzfCCnsiQ/rBBWUV2pWeYfc6pYQUMtvSoP12NUVy6r9DgJO59HHvSn15V67avsxndM9fs
7OMiFt+qDrH/UlhdwOQZ46YyVt9j3a73q2LQzBitJcLSUp0zy/Jedfu/2DuP5bqRpVu/y52jA95M
ub2jFUWJE4QsvPd4+v9DgSIoHnX3fyLu4A5uKAKBysoqbG1iA1WZa61s6q9pHoblRUWPCAhTZ8kf
pRCyzCZxDTB3DW8qErVad+H9054UIG8fCstJPCJGdfmpr22o4X7j2dCqHdshNh7bQLy15NbQi70H
Us52pQPie5SfzzPH+wl+Xc7+5WHzbvspfp6Wpev8anTFNq33S644BvOXJRRUW/fbfg1z8atzDVP3
Sln1u+whXf1bmcw/XZBbi4KD/DN5Iry7j/1I78IEznG5JhO+Qm1rD4JpNS1ih7W9LS/Sv4g+/uct
zVYeLpWiyBZaZe8fp23W5z3loVf2cGhBw/GaIhl6n/o3RgMuBvr9P/+C/vNZYMvcviarV+IN5ntZ
4VZX1HxC2VKKmejkBwRb/3n+//zvMD84WGKYRA2c9xv31Dda7h42ryrz1xWaxeQFrR+K/2TpH8px
2Pzz5d4tjaf7Q0i5GezZTJv/07s/l+frTgtNZVVsyrN3Ys2wkg8tm2djxQ7gX+MS77ZvXI47UFEd
gioaIRFziru83b4VaYX0pceC5mjvtPW4N9eUDz+y6F+9BkH+q7Da/y5m9o+agf8PBs4U3kB/Hzi7
ymr4/ulv8bJpxBwvU52/plvX5o+t69xnk3TvHC9TnL/EHccb3ULDgkf1a7xMQkTQIoqmOQrRJGS6
bfp+BcxU8y9HZpuMQofOPtKmRuR/Iwj4rkCqwUPKcQBeqAYbNTaL2vQTfPOS6uzak8saatRgufa4
6ktFJy1Zw4d7dIuw0tH5GORsQkYZld3cdqiukFgrpEFZZwrAfWgjsiNfkkHN7ENSNJ20lgGXuqfG
zy3rA8xY3/2kmF0xHoNG6at9XlRhes6Mzv4+sD60nlxi3W5v61+48ABOKAaevAoMc4QZWMfaR7NU
SNb4hZlUAFVb2KHomGRHsEOasbM78OIA1E1VPbm15bFkKGO3ZMcxNsXW0Sj9RLo96jWkORynITNt
IpYBN3EwNhDYNfJUYwOGnDo80mPj5aZ1aMmDmuCDi/Kz01XDDwjm/md4aklBSqWAROlYtZx+QsSv
U69DeWJTWr2uaRu+ZHnYpZGZ8QYoIIkikja05arJw5Fsl8J/eV1pDTD4TElla9OjFV2ubH2Ety6H
hfJQeU2fHTpqH5ubLCpbpAkzyCgU93Y02K1+3j6pVYHQQ0OSh4xywSUsWZN/Vgh1PVlKV5FEHMop
QwNe09lHdSPbP0r4kNaXIE6M9GwZXdd+GambKR/t1lH9H6WfTAsF4LYOH7KOpK75WimR3+6SCh4Z
EAvJDtGGKBRVaw9+3qO75maK2xYHw6/Dcuslae/fxZWVNp813bky8kFXPztpS4WUYZQUY9MgapTv
kWKgMHyQqrZ64/ZuFYPTSI2x+kiGfvzmlgZ/C1dq0EUxa6rdgo6Lgo+FXw370KrZd3n20ANAyMYC
SF7nQYtRkxpxLAsotHoBZzECCaX+7tYHyfphiFtUDEMtHp7pTn/2qjV8izwfwnkdhB1qBjAvEKtp
UtVfAZRhI8syKrpFBaU3JpEYQF99rVJeobeUAkWgzKSWQFwZ7mfe8rL7VKQ1SkWBPVrRtWYl1biO
UDW0t4rsD48Kkn8kALsmbzeyXpjlD6TdEMqIezvPP6ayn6vZqikBZqySRs34Rh0N8ImTdlmwVaDQ
Jvt0jJPs2DVl3X5M2tKB1RWroX1kRVlsPVmu10bffw3DZrS/50o8ptQQreLoJugyygYQHUwMNqAt
GhduMky7vFQPUMWBtBtyj7tjonk/EyQWjIsCP4Q3Q4E21SFKLaMELZ9Kj73sklE0Urf+otWp/wkp
Jk1iQS7pLkqInm823wliuOhdKQHI0SAtAv0WKGvR7vVKQ26o6BAn21kxGeWV1I1tUILWl916V5p6
KJPxh4uwlbSy9W9ywBHVh9gvx27l92Uv3fdVWOZ7nRd3VF31qQrKoda61tqoba8gcwQYJXjWc1vr
D0NkoufEX7LR142fVs89zPUKVFwCEDKCMemDuxxH9bZGPhPFajv0XPk26205PQUuH+togtzJPxdt
4qrXAYoWJdlEAgFnOEDIRqH8E5mHOg+S4VPVJ8SBrjIVgm+9atirSCe79ML2pAZ+hhSdlkvPY8rv
58gfA4BSXLPIXwMqG8lj2159VBolhRgdQZYmOTHYuu0dfAOay5oXgpvvVHmE+k6ZexNOW5hGEAwG
B6hl6JP2n4QF4G7IlWEXD5KsFu7VUI/qA/AH17kdeYYkV2msDAij1FI0fgs9OUasJ3IMoguqFYbk
yhNiKajlxMMmafglQB/lYtANosjbI0RaZJeszV0AJDxv/L2KUFq/NVpfGgG4B7rZHVVDCdJgg6SH
kxbnPAky1wTpbqGpau9t6vAAmE4qP4kV0Kd5PzTcNZR0J+oOJLCdBHz8wTr1Jkj5bWy3hk8Fyc75
DCAaFGRPnJhUiVYgEuSQ3wSML9c8W/Mw4rmJ6q1137lJeB+4BuIodl/E6Sp1jYoUpjnU5KzZA8gX
n1Qy8SuvRAxO88hvEosytAcw294HvSzyx1qrnGHVxwABT7GM9s26thAUBJnMLb2NUCTjWah16Ozz
bBjdfTImYOxQNkyI/MGGCBpIufKIXn5dDuPOqhyr29VS0foPcQiA+SqMUwpfiIXF/19i/Z+puOff
L7FWLK++/7bAmvznBZZkqH8RqZgSB7JFBo6l/K8VlqRM5U5fcpC29peiy+xdSDXqnJlkuF6WVLry
1xRVIWoNyI8O479ZUCnKuxWVbhH/QQtKMXVjimHwoX5fUSUoaecpP+snSWpBWxvbtgqCR7VMNQ5v
Gr96lNZUH2lEmuI/ypMbYovzmB5eYWWhHGw3cXZbT0ReNUgy9it1vHb1KNwlRe8/1LWZil7RMgrH
f8gUWIKLR4RupvAQncKNAgoAHkyVAm/THOIKGTJVSbPN0RU59e1gn3I3j5utDV3t5dQvPNiWWnJI
EovnpG331qqVPPkwtK6+bx34Im2oNvEqc1tQMe0AF0O0W+k6LJzqLnY6BHiMTFtbhZxfeWmTP3U5
VdQHoyg3muXlT2jKWAivIWgkennp3g8SqrZpWBqrtPXtBytzkhW1xOKDlyjWQ045j4PTVMnc21mB
e0+AWfQJfyeThqs8A1vegUh4sFFzRsoSES0kfuObIcy3WikVxwZJg6NUFtVE6Zza6D/856noKpWu
PIqzITDK+Eq059NumsURs4hTMSuYbyIh1eCsW+Rr90CT5KtKzfTbYjoMCBESltBYhjnarTgk6NTm
hW5t4jjLzjlAloMBQu2QwbeAYjPx1jQ3vFMiOHrQ0frHzOkQIPOy5rkrgVAjBvPDBgUdwRC7QoPJ
2ylNexOYXnVnlUpJvsKrznLZ34gW0u3VXWqppTB5r16ak1dnjYHvTK8DdbXWzsU41NcISbHYqYrk
zDIovAy8u+F8diCbm+hiVqr5PTKl+xCJ76fFtZhc07hz1n7htp8Am15SK7a+l6pzH6Y2Syt1vM3b
pLqYnU1wyEjQWo3rL6K12KssrVvwt5DIx2B2lceclSoFfquL8NPj/ifLvHLXdw4dVG0CzQO3edtm
UrYyU925Jt8RXLTcCdfdqLZfa/QeKjSonjOTn6ExmM0xZU1x74QjoSYjbb+afvkJpFaGsIXl7u0M
hrWOevNTlis74bDMTc6ID5ajxvWPc8M6RxYZoPF2REx/W4dWykI4iW8aO0KPA0Aj+h2S8hX2O48/
EJpOaa7HsIMJkJjOTRRNFG4ZkneKdDuqZMCCkjFXj8DjX86ETRzaoTCAz/7Bp48pyQi09cZmRbSR
rdR4iP3Bv2ZFd9dVnvkgTFWt3JVtElxLoWw8yEqsblBPUTeiWZjpVHDUuvOBSD+giDceoepe21Ug
N1clWLdiiNVjJnlOtm6CQDn3WqmgCd4iCjN1J4mmHuem6FYgAJrb1x5hm7vnObrURX4skECwZhOK
u1aeEeNv122t1BdU+cdz2bngdBul+5wjYFOVUvBdAn+E+GDfPISx4U5SfePeHdTmvrFZfgiX32eT
J7GtypPHsxdF7tprjPZz5SDEXLTdZdD8fMcifI96qf9VckCrN7bhosoTDtdUBchXMDmDr6GNVnPj
9x+DvJR2I8nHnTOqZ7N2lEul1fV50OTrIqklNC9KhNGApO5d5NvvQhasd/WYeDd6AjFLKV9MoZZW
t2Z0Ef19UPM8a7p9mBgJbPVCMU65k5oncSYOUiIX8DVQVx1G13jTIZpAf76pftDBpautC9JJKUk4
xIcUSbMu2nTI/RhYrWhDfguti/AUXYuTGOhGQ7JuIMa/jBGORopgSFE/DcgXp3qbf0W1kox4DFnb
j23EtYYgnRZX5G4lqgN4Zmp+j2HvCl8vi976BqZSbZuouEn97AjKsb+IAw/g/hL2AwvmAbz1ceoV
NtEbTL0QvultU9M7Dl0yjw2GJB4Qg3DDlx63z+ceg02CLneg66uhOBa+VRyp6IJGoDiN0fRQ4OvQ
JQ6EEkgpzK56/uK/dL9xnz09yUEDvoHgnzR9fd/KcX0vJyG6nQYFn0QzyprwNkAmS7TEoYzZXQG+
NdlIDihugStcaX5g3hDYBvdpq/ZnNozjSreoB2ZHafChjesL9ITos1bsEjR9Njxpg6MWp9UjKn0n
je3Rs57Cb3H9LjuNSgB+tS4ehB16yqSD33Tn2mvD+7qQvxmTvwy2fWXZknmBGDOwq0pRIIR3/tx1
iBb4Y5Le9KEd3oABhKPeW/d5mgGILtyzIUEfQJnjFGqeS8EyTBY67uelKc6ELUJX3Umq2UuMFv7i
sHgV5nAfEc3aC7uTkXVFUHjjSHqPNk4ZfHWldl+UTfYUNOaAtk/v7kzZGT5avnsMkOhgh7sztaRJ
voVPLhrjJ+DeYc9bB0RjS3EsSTINBALt5hkMaQ8h7wvQ9Whi9oUHVnHJRxDUB7XKki9kTx4kKj1Y
UfctrdDONSd5s77L4rPTt5/b0jfu6+mAdjGo/7zxtyVcXyMnVnClSr50ksCzzgfPdzCKto+qwSYp
TBns9K/u946BcDcBRexivfgW+iaacuoY7W1ZTsFhUyCe37aNDIBUoA9VpEN6C2+lNf2g2gjvJrN+
eY9tggKK4lkQK/0cqbEb4zpAa+KaDwGonyXLWjQVq8yuK9hoLEHYzL3vGadu4YNsQsAKsbwRY62p
sATrz9/mSnPXQ+98GpK3rNGE52zksa+hRNs7B7eqt2Zrxd9QTgQd3Q/jbVsqxjFJJW2j2Ro6EClL
pK5IZg/XMpJT5Gbnoi/r+7yFwIAMjgehV6ruZQpV3PnKiniUHMOK7Zp9UnSI/06dfxpATUnpLlRQ
npPkS987+wTq2Zlwe30eR60Cnw7RTDRFhzigdtKcFz9xRtSsPiuIarAAsTRW479mER1Ls0PwqwZH
S7diZCeFiMt+mW/xE8NqGH5dO+TgduVbO7e7E5sn/vLIvvsbLZtEG3y5v7WBNVzJUE1X5Ti2GwDZ
4d5JSjRhqFbgZ357q0hJ8MGzOwpHONYTmr7y0UR3ZGVNXnZBoChHSPogegO/Prmko+5LgiZ3xBJv
CQLJH9GYSU4G9XNPhdK9HBAj/64oUb1tSOzOdtlueVkJvzSVLL7AyZsPbJw6vfjuI62xlQf3gXJy
xc5vxrA5CI9xzN0KuYHsxUVMAyQJbZ9iPHnDkLdXlvYMJ1g/+Y1iwrfXpwKVammeCad1675D6r33
kqK98u3maxjwMhe9kDyQfOvy56zsXsbO0829YkST2TdSjr6H3qCTowSqR+w4QK2bljh0EGDnszAh
cPK3Nn/qFS4jexcymDyD1go5+CthzPjVI7caAKiGHzmdR5l1LJrS3JMpH9HrRpAclvJHU/WowzO1
FjuqHfLssdhKDyKlFrTKdnFudQTNFxdxJmyQ4XpA3aG6+V84ZwjarywVSodwfnfxoc6rU1SqW98N
IQs1cfiMGEuxMtBJvySNLAOkdx7BdUbPQ2GiZmG0Fjpwqn6bo+gmo1J4ANH2ValYP7EsfWnmqOQj
+ViU1Y36y6YXXQf11lerGwOWtRj2J1s0etVNPQ2NqNEJ4AF0g2l11SbKoG6K3wnVNwZ2aXyLMqLX
duEmsN0Sqb+t8u6DJccemQ5+TuIghpZt8TJU2FxJl889qxAxKCtqY0d0fVxlbEo3oW3Wu3xSLxv1
nrxArtvX6J3mH5vqkxA1s6VEOweaaVyZ1EZ5WgaJpqrK7wYxTnUK5ThpKQLYqrziZCupHxzaQv/e
5yYlwSCx/Orph+IkfMShMSr9CpZRv7Z/75inmWzzYKnJi5PfcpgHUw1pUydhu9KMVF/lYIf2GbmI
D6miZFtE6uWNHxrGBy1whwNYRYR4p2Ye+NrF8uzPwlepQHqRurkSrdmBHI2bBN3dPFmHfImp83WI
5v+NS8G89+xaYcuZSvOB0OTLGXEDWJuOfnhjenXTpKKaFPvQ5H61iTPhjHBgdkxs77R0Go2PBrNo
B3k4T7z0LkO/Jf4EH0jRbDFTmarU2tDo1x6klrNVBjypDQ1upgtfRZyOo012N/OajfCbh0SR7Zwl
JPOETfiJg4eAw7WJvuUqSqpm866jpTLTcg3h6wYMeHcd0eHV9bOn1uE1ItZQLHNC5fPNqv50ZbI2
UoFsl9US8RV3aSnbPcQqzdoIL14mfxpELY3ukHndj7JnJRtUaGYpg44chd4/kaZoP0AIaz9YKBlo
JfWZpkbZVV8bcDUX0WLxnq1DYjA70VQJiu3FXHNv28xziZaYkLniUA8/iGslUfu1tUtgaahIumMO
l1jhYwMfIHtuRWa3NtZxpUofGoukEDIF1QE9x+gRRuIk6TzGO5g90WOrlyayr0MOJ1AJHy32eNS2
qPSVaMpoE5yU0CefNPVKvgXVFpKmGFroantHVHErWrYXeo/9VviJC5kUB+3zMruUJtrZVufd6g3Q
nlpW7nw7U+5CSzLPThZdy5NJ2N0m9Y+qRcl6YRNuPAxkxMVtoAeTX2Rk3YUI9zEbMipxWb61yacV
kjwtfQaSqnmeOBdhauosP5Py/Sj6xEEMsoPM2ogm93iFYKh+CiLbvgxN51yCpkEv7Cq0sxGNBYU9
vQklOw9C7VE0+SToLC3NqcxClahwdkPlX6ouwo78DZA1RWYtivPpjg1EB1C09S4yW0a1YcZhV34M
qHi70cmz8PpvPgHX7fdZ2pfQktXhOWfvb2lW88mVTLTXFUq4hYCbnk38m1f/xf67fzHN03rZAB27
e+8v5n+9rpgfkPaL/zS/RSZsrdlyf8iSMj2jbj3heL3sU55G47qLnf4QJWP6qTcoI9Hb8YcEROcN
2UGwoJMdpZ9hG6LttBOj1DH/gkx/cdvmZvbgI7nQT5OR2HD3+sCNK5poz6E21yHPbrPPfHLKvRjs
++BeO48UtZg6H/pyzQJf3g6GYh9ZeEkXcSjyzDxFiBMsJkkuedyJdjdEz34XkvefBrzpUPlDbEal
Rosq0l6mUpMeMEzKnoAMJ4tVY4SC2WrJkyETqSndJrgmGJc+sdllBzT2j7FZmbetkt8Ls0q68zgQ
rlhJ0ZA+JTHCzIFNITgxB+Hf7spL/Ogiessogrb9nTS7ctKRfleuUFlIr8VBp3pFllwroxzJQOVR
4UmuLTXJrgMNXBsomkBz42trjBGD+tOAHCQuO039Z1q1tUS9NqNDIlFGXsRBrPKq0NiOZa6uQhoO
rFtStRYLdde7qAAuhSlsbPw8kF11lCjXc3NoIEd3JVBFa/BRoHdqCzFaJhDzgxGvN4ttuYaYXvgh
s+VfAjL3i0kMmK4TjGjMzB9vvk7XvXwW4WxZDWUH6hLAQ3oX5w74JX0sz+l01lATq74S7dgcAIKF
pED2Po6LzzJE2Gbn12kaSkTtZTmfB7yZb/FLjSQGsgDD289Ge0VitltTLYYFi5LnJ0/WIwSxRi8/
iUOqDy9nbZvQ86Y9+czuYqRw16c5+lTeOlKr79/ZhcfIFmT9Jol1OwNB3zK3FP13+BnPIxg2gEBZ
DtsA+Gzn3fMoAEChOn3vPlYy4DegIFn41RhLi2U9aQCRGQgGSd7kusub7TU14OSKQ6Wq/uNiEme5
+sPhDrpZzGaL4uw8o+EQytJR9CyNB7APzU4HzI/ChaQ/IG5t3wbUKDTHDl32wIT/4HZ2Cxld+7Nz
7dhrXTjHDgoNi3OaHmBDyEiBUKku74byThyCQo2OvDNfbERiy7tSryPqCyCk2UzNdzbRFB1irPAT
U/3JtowV1+gyv9gYKSWWQHeYJwVm/DDFKTMRuJzQJBfRtmU7XZkkSDaiSUERfVz3TjUPeeMd6x3S
NMLdSdMJEQDqf00pT+vy+xXE3PPAd1eYpxBGdQqiinFMsxJDWld+ngCyGugKC8WZ6lwjdnWk1J92
LQ6yOerX2TipnjkagjBTR6xmPjLg02nTF/MIc3ANa603mQctu0NnoFMCezdNmOSFejTE/A68uN0y
zzxZ2TXXQbUalbJCq8VhU6Y1/oM4ZHJxNoq8vBYt4YHm2YtHoZv+Q0tg5Z1H0lQP//x70azfwfzT
74XvGNSpqUMSg1w0/Z7eYNVGwF4hGq7Wo+m4P4zEqNuDDHP5VOSI567TEQJJrpjZRoos61R2mXUS
3Q04cOIHi6eMelo9oFLu+Gioi45h6p3bYqCYYm4TQiGpQTjqar6O6ApMJMcPyzXiSP852E2+pV6l
6iMO+esTlIP86xqLt+yT3ShhUKYEQ6hERVzrMGTmbojdCEU8NDiSvHw5e2dDPK++qkvw/6JD+EGd
K7ZjyyKAwJd8AvP2clDbSsq3ot2CxNv2k8/SLc50iaqoK1/K5ROrVZQzpbijwtJ87mfFxTdcdzcb
nU4b5+mFv9+N8RHFhLVFBalLDOzmymAb+LlMEso7oA2CRrqsfahR/4U433weSRRtYy1udqIZptWm
g0f2WPoSxbfK4ExQ5xYFtOSUmBSoBiq3a8YiOdWDn5xgsxgozTUxR2HNhg6WuFWN+ovhTZ9wqKax
Rq5SDRMVgjVaC1FI4UXmEtcg481US3u5lDgTPqJXNN/MWJGfMtwxXf2z3zLs3TVEh7DN/wVxJWH0
clQnY6v6KVpzrzid/2tvDLOD5SarBMXzbRhR29CsUaBq83zdukl5VkfCf7pK6Y2+ta0vZCu+qLma
PgyAfI6VmfSUntKTcwFneoewwlezSewDEqHprTROBynLJk0gHxIczaWjobZK6CMKLkxUREwJJXrZ
IZZhGpI9S2Zf0THN62QUP1MHBF9ivbbuhiigyktD5j4PpYtohWFe3xYuiraGUYfI2fLqsQPnk/Cn
PKZ15xBIo/yDWVFYhOGiI3dZAZik4DfLvFqbTjD0tDvw2q9vppLJWq7GF7uuYnBuKHYEyvisTKbF
TggnedMsZA0cfYpc5+InnDvLpoKTmGrSPeYXDpBhmmrxE51ZM0Sbtht4zK7LnxQvGMjhwkIe2sG6
8e3KvkdXy9sHJQGnRPSyHblNnbC72NBG74e6MQ5qA4dBOIuDIYNjTe2mPImmO/bGaWzrb2IAdAb7
HioIq9YAeWXhAYEfYqnWXpY5qpHiyHWECJdk8SGCQa9uyVuvFg9KDNprtoXhVmO6O085Jz7E+RiR
4GMV8MO9WtribDn8i4/oFt7zPEv73RRLU5z9rZ+ixZ+UuHUQbfn1CZeheVm/fOpRCr5K1NDbZhRg
PIuDpOTGude9uL0S7V6qnxp/0HbvXLyyRuHTV/GuRqk6hG1IvvrXLMtU72wy9aRW+oA09dIhLrk0
l7F68alT2S+Lqyzm+dKize/X3vgl2FjRXBwjqQEHK2fZLpUqyshJEdhBgSTSh5dmoTcK0QLQq0no
xjdlM6J+o0nWuUHcWbSEvaAe0b8SYUBdveE+8aomcUZJe1aIMtgqy574/G9e1WBrdCKd+YA0ZWgf
JD26KRND/WzxaSAgptmdC8JvJ8NdOTaWFl50X5anH03/wSaZfsVmU/vmU684R6T/px7DePO+JbGO
QJK2NqrYPLpBkpz8qCWrM3jkicWpMAq3d00JMZ0XH9G9jBaOUsg8zIwG40jlCKpjFxMEShzaKHGQ
axUQKETfKE5vKyPSeP1XUGAsr0XP4p4Ln8U46ChCx2jZCZcxGRErVZCXk7LywTfq5DhHn6c4tAhh
T3a1VBMgG5jEQYSxX/0Xkzh7tYt5xBSv9mWeVMTIh7p+CKdrCg/hK0ZNdnLfyTEI236lUqgQ2Zsi
PYmDlP46e2cLgxoFvSiWOA6Jj7uukUccUSufjZFkIok9TBVCxNA/t2df4SBmEf620zoHnZXO2+lf
P5JwmS852RyEZTduD4Rb8bKAal2SPx8AtlNtSbTD3Pt1uvQDYP1St120XUx1oPqnd9OI3ne2ZrpI
iGrwjPH8e8kFKEHvfzoW5E5g/YSpFFUG0/j7TyeBgdFQysh7NBOTulMfhlEF2GbGFYUgMjm71CUY
3bZtHxsX1VFJSWMkwydbVFOGKCudb2NVIMkonN0o9IGXa/2jlAOoFjbf8m0yPzAA28o1CIICPFzF
7IG3paq61wmqvNf5dJYrQbz3SdZQNSHHURhFt6WH/KWd4SJa76cRfvMQx+jjfQ2lE529PjoWMI3D
ztUubiVrF0qpomUqad9Qux7Ob0zCxSYtuQtI9SATmekXYVvGCptXRdZVCE19s3TMk4p2kn7PbH84
z6aM6hEDWnvmy6ysQSkrj8A8eqIUYbBlshNo+/s31CWBxV/E46fedW8pW+r+ULpiCxpv+AJ2v1ip
bs3+tQrc3ViqwwG08MugKBjHT6pr39aa8i2KteigTalG4AuuImdnryEFKSydSC+KU9sfpzrmyPuL
pvDpJN88S8hVUvBrEhpF1AmGnw2wnbJYQ3Vy0fl+OVWntjBKMdk1cbbYAA5tTI/qfqJzrK3qJM7m
uUT7P07fuYoZrQYBCW2Qd2+GLJeCOuBd9V5b7GJ0FwEymjkhKzIQQWrzhp4EJVmCohhX+wXql5Tk
3ha2jpyxcBf9/N/A+dc9gUvPuqs9qUQWrY5kciamd40gsLkmNkMZ+SHrwSZBQ6UWQXEzN70g9q8r
hBIHqA4n0ZoHI7E9hEVymQP4XaPbq55gA3UY8h618KFI9z6CUxSwSVrvkLKlQ9i6ngICZWSt5zYA
8HITmmDcVdR5BVnkpd0pUcltQ6Vvr+2fKQRc3sPqV88yqaxVGbfDc1dT4goAwX2bxyriAPyR0dca
nlO3eePP7uSNvzwWP3qPeobUkyGKaGqQdjPDAsyjB5fBal4OqZshSS3andRZmyCjJKtovnNcmqpV
o9dekqJ75xflSo689XSBvo5Z/RL038zGN5cR/XKPkCJiEO52+SjLFRYbcU7gf/qjO1KyNLXLEvE4
tWSVH2UHVLNDirAF1WwTvUEcX7tOoJ8ac6Q+RhXH9bakeOdK+EmyUztAQg455NSb2aWeBNuGQUX/
cJrZdTnUcuFdJGvcwVa29kYqKZu4QfMub/Lh2am0T16fyfcutC9yqhGkZl2b7ZJsj/cefJnz4m/h
7yvYhX/D73QFnLLI9eo6lUz3YxbtHYAeT2PUcYcFsXxVTIncxGzzLXdVuFPNQn8CfMp7SQ7q10HC
y/TMl0GpUWv7XFLrPUn2q7HSKeCNSsxNrgX251FGujCzHPcuKkZzK8vlwOvOAxuhReq2oUbmfeFQ
zrl2KWHpFv3BkGrglplpPHiZ99zx9ABohSlOCIGQeqdMydREAD29KcLgFPuT0Eed27tUzspLorrF
pa21dmsNk7pzIAXtWhiNsAAz0BXKnqISX6dST4dkQD0cXh2bv3Da/C0bxXm3yOZP+C2bQuFb9DCp
Fl/RO20q9dcN6Dxc09OD8BX70WXA62aVZyDXl179qApI+3U+sUkV29B38wmPsrAb9BCTdBNZCY/o
6eApJmId1qEcuhcLhbl5BlMEfqr/5+bySuK7Wi8j0hxtFmJw/zaDmNF0CaTwzbPUYqubfHO17pF6
Af1JxDRFdHMxKSbPoqkJxxdNcCN8aXbTgKUpxksoJszO83S/j1WUDqpdXEfk4bIMDWArbi+dDORW
lyDSTHUVFHJHO993FIgyNEUHUGQqz5tkKoRNHMLY3iY9WeHZ9GuiZdDfTtTn4KvqEL1s35KPCMxa
1wS1CZQ5of0ceP1GVhqqSFY1Fbs671ED5LUNKFAzu/o+9VleXaXQnV0rgxzp4hpTIeG6AtWFds7w
blbh6oIGpWwEHyAIgnLPOwC62bSFENuBMUFTBnkNZSO2CFFqGNZK7Aze7B7ebDb+fCrmy3Ju8WWq
eVsitilivmQ5rSrqS2s5DzpD5XuF3ghEszcexIF1+UdKiles7GLjIbFh3I8Iem9EZ5Ka2rXhU2Xm
1X8My49OHlSX8GAf9IlKEZXho6zJ9a0KN/kx0J/IBudPJphQyoAR5hdOdhUn+9qi2rg/sTFKKFNr
o2ntQ9+N2ZNtpo9QpOpb38jsxzH+JMaMXf8yRSMp1D1W3HJXe+rO0jr9Z+3Ue0KN/RfA36jBBrF+
X2XtsIWwqZFQLm1i8n2zldNMupeqiipYjWUgXKPuEHiYh7t+OLwfrlHLYJs2DspuxC8ij1KFilLA
6KM+fbYv3YI6jlGa3s7GV58mtJNbMwbmKPyqsmmuwuAqr5G38bTHlLv3GpInuBlaiayN112uf9J8
hKNF39SaPZN67hMtTSUd7qlUPTfV1XsQZI8QxXnqEKBHgWVcXFTKv56napMFIfwZTinchIfolFGn
g4iogx0nEF6urJqXD+ADTfMAkevKRlE/230LTIh1pkmh0R9x+U1GUfY7xcEQ6Ojb8qHVdHXLl+Cf
Gl3KLrEzpBvwIm/G5PXXGPn+7+E0hvpPEzebuhHkGAN/vC29KNk4up9u4+nu68w2ufD4f7IjQ38Q
JmKgYKJq57qb7sD/4ezLltvGuW6fiFUkwPFW8yzLdjpJ37CSTprzAM7k0/8Lm46hKOnu75wbFLAn
ULZEEsDea0U5igbtvHizb/x0tgcht7/q/YmtuY4MYQ1Ehr38XukuAw22KP0lVfl4DBTh1uhEO9Ki
qB6kp0DxO5O27b9ZImcf3kOQ1MJS/YA3DX9JPkYFYKNwQIkvvlkv3eBq+761OBZMHUB/cBS06hMk
RLeDh3UACUltDLF5rlHjgAIWZ0dyEpGSmszw3YNAutyDXNlGrLdXqDMGXPb7jPM8NJbRUTDi7Dpz
1HdBOYpXHSRTCTZtQgBfucugSorHnqbrbzIcur/1dI5qk7Zv/0RyQ300ZIOzjfro5A0WBDSeuyTt
Ow1S6mol6pEL3djTiBoV4vcuZKRrWn1Mo7QEd2AGIBXW11d82Poq7BZsq15SgUIsra8dlhZX6ikF
2ZGHUnRZ8eahQiFB2tuSQhk/zKGMVSiaXM0L3GUAVsWmJANYM/nrTVsn/tDfDzowTOF160ODelCp
MegnDwKmD/CZ5KCQg5800icDlH+F4gHgeI9Nzw+elhSXdLKKi29nxh6Fp08o9S4uSk69ofO+5XXZ
oaw6TUCw6bXGkRrelXEgCcf0dQFqnAWOT940jzaz+c/qsa2ezQLYEeFfxWDH+1A00yF+b8YhmQ5W
XwPguB5AuNCD/Ju0ZDePWcTeXMhaqR/CkN3vQwwglAdOnpyMnMiUhkknojXqBsHYZQXZssIh1Bbw
99qtziz/5rLkUpR6fKZROBj1Uw2mXzLIpRWS4L8BKqBMv8QM3FUTAIxC+Y0z5fcslr0iBiN0Hw18
RwqSkVYpCi1FejMJHR9ME2Q99D0yRZWw9E2+oyE1FIcn0ZNuMNz0KiDHIj1zAp7z6Jwr2fDAzPa+
PSFNq3DOJEfuA6phaFzqNvCTy0RsyfhOXXvd7EeysvnbcvP+T+B7Ah+/9D5lyHZed3rLZdYge9Ir
wN1Q6rprs01WOu6dhRXV/2FBMTgACxbRgLfMysQOTzmFh9jL3YMJEIpDx6y33tT6A3DJ38ekJsMH
mZ/3IyASpDc17L0XFFJD47lLelQWmeDTAaz73bRhhMq5u/H7tHcysqEQd1PeXebddOpqqEdX7ItO
bNK0/DiLHmZUdncR9WqtNch8TdoWSAzYDhRAYozAqOdpkqfKczYk80GnhCTlVpyxF+AsOuBOLHtn
NM4WMJHPpVUY0MZLAaTaI8lbqQR7AgMocO+jCsmyDmES4/iejOdukLkWuBYM8N/+HIuG1GQFWGsL
nFCslYwi0MQ815ZC1zKg2AMxcuGmrX2gpgX2yHrIkhApjdzG/zzrTBBdoqtsEmQOGTsScqm5Gxeu
WyJcGfb4P8qgc/wuwtoQECNVenMquzrUuVndhGwAM3GygCZ2IlFu1dWtQdld2wACn0Ykl1b1ryJy
nIwYRajSUVopx/fwswiVSPuuQJoCyjL1S+KzbonXo25dToFx0R3UVy5QmGlcyhgsEFZ6mcxUB/Cz
1LrJgAToEVRrAwnJhcK4VfYchJa5J9c5ymRk/R50lK/kO4chYx0LbxTAJQWYat6nQz2YfUaO6Swi
Fwrftl25bi0QJwhAzZw6sGLsOLYeD40m37WabgRQCXO68qDLZh7zzvzRJRWNyYuG1CBXIkO+Rj+i
7Av/O4f+/xVyrwBZyUEP44x6M//vxyqAcFbdm933KQY1QP6D9eyj4zcwf1+UnmR3U9J48IxxxVFx
D1CM92z4MATiDC9PJAqo3Mi02xvLXLy2UCJ9HoPyJmOWvgK0K2pUjJFnJw8uc8kKqjDSU5fidU1H
eTNSah3tKauyAOw2mr+xk75BXi1k1IDiMzqA1vNvGhXSTMPN85xiu5GclCkz/8wdYV6VZZMHz9zK
2FFZCg0ctb4LFggyI4WO38OKroXik2IKM+0fr6WKOg2petU0X0fNwHE6XzOuwTSC4eRnLt/pcQN6
DQCE2IcW9cjm0gxM62DLZrJ9qKgLdGHQBDRpZx3uHEg1j3OUoCI9M/tIspGCzprHULOOpKq5m4rm
ny+FroqM7iali6hA5wp8nORj7Yf5yhgi8bkZUdnh42ZzDfQCT/zG+0DyVHTTup08vqsnvfycA5FH
lNPHQFT2AWyP+WqS3p30tuzqzdtg2gcy72tjwjvdszH6+bKxtQhg1FbTHyvq6mBAxJYIxiUxeHYN
9KMUKo2XmmybjfrlzqWJNJDsKJtH74wCpV74HQ/odENqmmZWqLE9RhXuBXJGNe37jHdXKsawXvst
aEzHkuPcQdZRjB2+YgsmsJjHId2WZLms21AmNFSNMimFgK8aP9iI2BsWhR1jK1sGpMbTW5R/zC3N
oFQqjhUDvAXAOfW2qpA3j6weHCKFOUPdqFeDv6L0wd4qCVRXs54bRgy+6ajfAVwHm3shNvBRPIUV
I8MLIAsraMsgudax3Zgoyh93E8Mb7+ycIsfZQ2HfPk+bssDxgIOTOhOVVEeRWWAW01AGMQtRsQeD
zhVpuCnJeHaZWx3gqOFmtmz6OjqCfukbz5i7Bm1ZdKRmjjDb/Oo1R5jlFAH0KEnnGof76e+d54uY
L4iuOMHyYjUBegclQA3ucBtvsoanSXPAUjPhsCAa5BegTj53sd8eSEmNHw8myOHBpO5aGu6DVVYA
Pdqpt2CtRlmm9HB68PL1gH6W5JBJjXOdJs5A84my4ak3qxM1LnbVT7KS8yQqF5m41J010lqTTNFZ
H/XNnQ+pjaZDDu/sLi3DGpa/DySjk88cXAd/C10FIEdABxQHnfYSFc1bZiKyAs2LIxtKMwx7ZwOy
KxOJeUhoJBE1jPFs04K6aKlsSUF2dWlvsPI3wTxrfvfcyUftLt6/wYbunKkHujRQiblDsVEKRu/u
TJT9gcWAgKL3dKD+OOe5Sz5jjR8uCYXUDG62E1rUay/1ALCkyoh3hM4y6bZxA+Y0jhR0/gEULcaN
iWhHmC4+6uhuJkYE3QIoqFmn/N4t3/3czDqi8nWdaWWEwxgkWB+osdz2rTdknnknK0MgQi9ISDZg
gjXWNQ6plszh7bDQgZ5wzn3UTGL9gDUZRiSqpuatp2S45310DTfeaV1Yn8niwazNBQMVjhhQbwT/
uymmsvhUFaiPMxZVYz6b4FtfALbFe40MMPVodTYdzApIGgN3wZ6Vcu1Prpfz1q6yTatswkmGN862
udHzZeYcs6irn0QD8uGubPU1wMfKz24PKGuA5/3lWMxb/KtF4QIkCygC/xxDWUSNjZdw8MWJrz0q
LLAk0Rj+chFOcLAr9YGGAdaoi87s2Ic2LfmjttGxZaaMKzlUxqRVQ4pc9SX/YOuoqFG+ybfJy9hG
/Qzo244qvBqP/mz+eTz8gKwoBPetKPLtwy8IuPfNgWfJJXaH+IKMS1vWKwRZ/JUnWbPTqZRBDjOn
aXah7aHIwhoBlyG1Hc7FLjaVM0gTIcsXHmTkZlGdRJ+BtdjOtWZDoAojdic33J/ATmugrgr4xqgy
1Eug0cw4DGm8Gtzae8F+JNgth8Te0QkYsodePea4T3UcB6+xhaJfeXxWgdfiyCekCdHwn5wGLQCw
YN9GuBV0+YuDDXTazBEszoGjCORj3qPGu+iQw2VYWrjsbRuPNJBQAaoSTFECdFhgGzWGZmfo/WeS
UaNMUmk8jN0m6azkODsoO6sE/Z0lsmmlZMpXB5/YXh+c0+w2cS3d15l35Sj+OkWlHZzaqAlPNJxl
KQ4yG1MHZ6o0UQrqKePf+SKX5AbeVHP7j67kpWJSOCSKu9uBt0+/DSkvgsx+55pYDrbQcedZK626
RK2x65WtF/U2FrUJSLXY3uoyM820BiD0ta41J6qRloaGBL1SQ0pjU8b/T75pDrrgTEu/59xJ6u85
cEEP2VABFlpLK2SOgdPqTlajxBLpjXgUgFK3Lfih61CfCoo66RaCLHU5orZhCQimZvo8Yp9giuKz
HzhsABohXqMyZKpvcr3Tz7GN5LVFP6b6mcZuArQgE7suJHJ6Z5rlNMy8FHsM1mzeekAqmbuknFKn
3/PCPv/OkwJV0dhsJF7SInJTsHPyxl5RrfxdGT2Vx6tGleCX9RjuhQGC3Q50poD1xEODGmUyhwmH
ge1zgV0HNkxnPchx/o5U41UCfoNr7AzPSMoND6AQy7B1ImVTAiwSzwZpagX8zCvJqAHaqL11U62Q
hGM/rDWOP0nYYQcxBYH3LjG756CtwMgmQ1FDUdzasZYFy8p1nXfGqsNGCpKdney1HJ0XnIVFFxqh
ZrwDhBRSmWlY2IW5x48uWAJvNXs1B97cwGS2MtzWQdZkjQPwn11L4LRuybYDrd6dK+odW3Il5fvM
Y6WFF7fP81fsg7WrB3cdD7t5ZqBttrcKDHJqZq8VzibRsj87NxmP1JhR+9ajYcGc4fggo6ExsL+s
ySw3/+ga+KVM63qPrMJXfvTGpPbPuWrM/BmgG2mejg0cL9NhOgpTka32kKsW2r5e41Cp+cPosO/W
d4l7RK36R2RbBtswRQ2EzwAg8XU0BnsbROGTW4MqFAvDah2ZevgCnLHk4nTDmUbgSUQpSZMWSx9v
zTuSgWA8uSBfY7YwzCB6AWAyKuDqcNz5oV4c32qnJJpj7F584fxdA4TmY2MirSKrcQOiIV4twdlr
tmIPSAUcaiY9knMS4wrGZesP4S5JCtoD9zIyY46QAFZ75wDad0VKiuBOmdinJSqVayQLzA+4zsc7
v4gzZzk//2icGZ2zJLihlqG0sG8Dvq6Q2rKoJSRJHKXHjGv9Rx4JwOuFrbPncezckMH3ZpEZyG7l
LLrxWj+0Em7AHCe+Z6X4mwEnv16XWb0qA9Rga76EcbHGkC1BdYE6EIlXMMimzCu+L+Pm0YNl/ebt
rzY1nthquaFdO08rT3qS7atK86/UkLwBRAgAgTSw90gFOGC1WeuHFl6si+Ck5C427A953nzSpVXb
dWzpxhk4PrFiA7sJ+Adz5ohnniTiWU+sBqs83QLjTSeeRQTIfuAKX8ZUy56Q3gVqmCFut35u4EA3
E/kTTj+BimOHJ7JQ8iYB33XARbsls7QdOGCZLHvd4DwOdD4M5ctFmZ7yJgRmcurZnypUNnaeG38b
AXoDjOImegXe27RtTFmsHcXebRAc73PSJPHiZeDb9ReKxrLaO9tsTE+oW8vXuYxWIhpoJONvgBRF
fVsRRq9gigQCUya+Gbz+s9Py9DpMk/FHhK9IFmXaS1Hz4HUyzGXRZsYfgXdi9bCegGazGqMR30DZ
9LLJe4lYEyEfjUZD7l60yX2zSFgSo9ihTXezFrlBfBEEeCUqI+yYUQDSRFr4it1r90CFgQxLe30A
JpcqEyyjDiwVYKkBLJQdaAug4CDD2QLDrhElcqxZxWnM/NM8fA/j1aZznmV+WoGi3Lb4VoWtch8v
yTYI6YBVdQPobgkuiET/EiX5xtEC7fsUxre8E4DV7WOxEh34ixqPT/vGTzxZv/bolBWD/90O01tj
jsgFq8A0s43H/O+65NWesLOCDjX0mndWMFmgL0p2Q42bStTizXvp4Du3SKIwxBcy3Xh5al7xDzKv
dZ6nR9+cLqhLNq+itvkslzDBYPAOGkAf/1CQFoXrQFNKfe0uCCmaxtqNKFo+qeA4U7BO2KrZkIEK
1AvAf2jdwMBo9ONCyMQoTAOYQIOzflD4RvPsAm4AP70fV4P72XCx3C8PsfUQt684QvJuAGIosPzI
jxRW7bBC5bRMZvzhTx9/Eu73ilfp/kGuxzvs1MRXJS61KD0YdfaHElEEkdr9OgBD5N0fihSdjbq8
DijYW+Uxf0gXbIJpL87qMwITjx2LGFmq8u+h5LwKdKR+BOldcIqBwqB0KYp6evwvTJl+dMvMOKog
mSfXxUW1Un8pADnFG5G6CQrgQnZ2fe+L3kog5Co0UX8jZWFvoFt9wiE5yEekpA9rdp4trApJ1ciN
/kQy7O6xM8PL5riaSr1YMauLVrM/OZL+HydSIfwPNBkJ5mugC5ENTVhx55MKOJRtv0q8ELc9r0zA
TYxXUVAV/xF6qCMkEcdpc7QdOwDhlHZzTrBx0KziKEjOWRcOPQ7v/GoNdgBvcaciPTUOfueLKrH0
NU4rAYujNNTrnOCI1JxhP89smEhDR4INonMA7OMpVs+j1PeWWLl+B49SuqWbPj0IpsFdG1jQXlv5
HMi7ojiaT+CtF4dSlJ/jRGueYvDYzo1uTU+5WzbYCfohHzqeIBnVQSktmUlF6mn8mgEFSkr6APlP
o2z8EhCxXoSjA6WgmQqr+qwmIQc5UxtMmOl98sDzUCogZ6JopAgrB3BGIDtdhChrtL1iek4jb3zG
qc+w5n5Q4O+qv8mCcNh7g9VfyCK3x+mAstIM5NxwoGYIrAyvR63YkZfL/P5Wot7t3QA76MEW9Yfg
432XYY/io9FGxYlEWoUM5KxIXmlEF1RGAEZxkQCzUU6xiyOeXB6dyDidZbEdToJxNCGH5NWDyxy3
pTA7kCzxneA6sH6rYqjPqD630437KO3uP2OmIU9AefkWqMlBfSF25KVlYrjhpq0mLg0WbDWQ1t99
xiHW7z4jA236SXR7YGoKpz1WxV+W82IzbPL6EhYPh0iWpE7o/HlsSzJnGlbJMEWrrHg1uB0ekfAI
YL3ZmhxbxNsxXlvJ2QLbe40thrHqyqcwbLuXBr8z5DfhpJ6Gnj3p11SLdkBq7158J+xe8DQcFuAG
Kg809EKQs6WNbS6wzeeVSz1z1kaZlE9agHA6UDqRnMwAcSR9KZxbJjtS0gwUru3eLqgG2/uW6nYC
G5kNDtirtlS8M5f2RO/CfkQW+9oIujejGR4raS2xKOb0LqMbUYF06V0z3OaOGZydvPf2jd7s6rAL
AIQEETWJEYV3QzJzkSb2IE/fHchLAIFlj/fKOzNAesb9gtxoiqTFvi2Sk3rgG0UtChvd+EDIBEWs
TzvTLrslDbvcNZ7xhSSYApIAaYIvfKHHB2DSAJzAc36xj/JnMqUmMkvUrcj4v7P3RW88w96UQAdz
/BAQ2HQ9rh3GJzeOn9vY9A+WSA1raZsl0tKQ/u7gRO6ujx1l/0BNL40TqwXjZtROq3ujX/t5GGqz
271OBZsnCnUHk8bUAgLgKx6DSHR0bJTU6IIdLZkcxOqQzY3+3iMZacnuYci9AnTs3EB2k/T4nR0p
/n0O1LY/jyJptjRtbY2giSW3/+EyyK4E2VedlmyvPsbvZvydjKZodBz0NPHhf/gQyqQqU/wa5o8c
82mXesX+H2cgN2qCoNiAjUDsJwkWYMimliADgVzoYn/30Ph83JGIlA9mpKgJDkD5Rr4rtihdeJ21
7+FUFOrRFMpEhfdjr1nkFavXs5bC/7szxQJnFA7Isqu6koerVVNQz0Tu2mqcancTGeHWalxUh0mc
KJRsiCMzym93oFCsQ7I88BU2SsabYJsEufY7p0Jk2lKzYmeR2uVwzmVjWlp/LhogERkmoHflCKno
w5n1kwmWBrPe9Wz6gAqx+CnWi/gJ4AJl1osbYGDELfFy/SnCobockLgc+/QmjtW7CUkbUPkU3Hsi
O15O4Cnt8GwyOYjj2tCcFpm8sVGTyF7AwKi1+p1agAC0X1Ty7unEPN4AfA/YZ3bkbtw6Gz5OYb03
nML42sQjwAOxhLtOY6wd67CwVk2dl1/BAEQGvQ6koNxzGyC+8+qKcxQc8WiW/nW0y21hiOxTiecl
cBysZj9kfvaCVNK/yTNKsq8p860XFynee5o718ye5rY5/2XufIisFRKQ1dxArnibG0iD1bV28bZt
NHV0dRykdQQVwPJKwb9owsB5TdV011SI5GAaOWqB6rx4tXuWLAJwjH4zejbbosqFA6woerPVHKta
drr/TDu8fgfQjilKHFADYXc4RYXNqghq1O1MDfC/pFYNxxr0sspY+eL0rbs0g+YDwbQoVjWoYf8c
dBTqgcYQcEJ2eqmN1F2QnAOMZ1HnenVxXbe7dVr2l5D2uJ2DLAGoeEes+7MPKFnEpgTkwmvcdReH
1i5FCvXnrMNRIcQmgOy3iWkPIEpA0jIqXsUynkzr4qHOaWUWWGK5UWtd6rzP+QJHbdW5wGbxPCRN
Kq1Njuy4RNM1bG1KQ9K0SGk+5p5xoIBkN2t9EzAXvsGNLSBVSxfYlI67w97SlzlWlQO+bbSrV9Gw
aW8HWPYNpREcy6VrYMulBV3NswFWr11Xl96ChtSgLhGEvUHCdp4uzFUWOyCP8kK2r8FSu6R/TAHU
sn0rh7QTr4b0f6JhE2T3xoMPWELlS1plTKFIW8mJ/gffOkhXfReaN1aIatdbbrzFllL9qRv8VQYs
4y+o60hWVjjopykssH0EzCycFkKhWeVHZ7C9l8FKzX2JotY1Swvnz2jEeSP0Rc+jtZ/2wdHx8uw5
Hvi6iIILKpnHP3UL9An6WHOgVLDk5uQ1sDZlIVmRJzmoLaI3BUu7N0UTBPns4QbYheLI9wKoMy95
CGQ5nQM62wd6pexRw5pqWJVNUS+VItXFL3azcTL8HQnDmyOR2e9izrbeMfKG8ERWfl1oLV79fsxK
PdROalsUr72akdfgiBV0Gib2+x3kuvbACvKNXd7gBGWhJ613jYoxW1t9Va6qyPKu1CT4oV8njd/6
qXQOSg6OUeMIbu0TicidemkOSmhsirJFhN2EpupxY3OE0BdaGBZ7BoazZGm1Z4Hqf+yCxvkz8uFB
GcBQujQPpcwOWr6y48lbK1mPt0CnF+3JSrr82QId0RVJQRtlEGgRylLirl32qbD2rQViW9MSwxFX
7+OEO2afGzsE2HoAAoW6YO2TXTcRjtQN43NUGtkKG3zxMTYMEHf5ILeTcn0y4+0Ylvm2lP4VFuBa
kPd/ZFGuHdKOA15Byh07DJHICzBk4N6ZqO/XweUMcrcFr4DTmE5AySmysbgabe4BWtUJ1tiG4X9a
QMZnY5X99f9nYcgY/KcYzXBrxNjMWP+JVeHgJ0W6AujnJQOAGUyfXceyNroc6W76978DNxn2z5zP
JrgnAWPo6Khm59wGKsTDMUGZmRyVwFby0tYcpHiSR2zIhz9sLTA3YVqEG8vQhz+KuhxWPkC4dqTt
TMASVqmBl1Op9X3xqUAd9JWUxcRW/hj0L8XU+682eGBncV9j2R6XT+Qy4XF6yrUBlBKl2z+7WPfg
yBbsOIkwsdM8GAc8TMMXaoQJvia/tBJAf0PmmRFDOv80W5CTgxOkpYY7zW4MvGHVGSX4JH5eIYHb
S6Zp5ONGKWjBg43yol4pNQhH8cJAy6V+CrL1FGBZo3uJODZBK46dbGhYeiVwfLvRejK5UW6VCfWU
HbmRrG/taKeN7KBsH8wqiklqd+RPeJC8BVZ2b9PKyzAdsXGd1tkBcQRH3moiuuZEt6NNyaLpimTM
6RoaeBaadlhsbD1q43WoFd+BKRfj1gsTZTcNqAYzq/HEUt9ZNr3ur8ECUWEpqBnZacRhw9T21kag
WPJEjRm6z1j4SKQxcDxGMpUda2f3oHmWvuVJfhyLVjMBQIwEdew4ZT6gFmHTU347SXMDB0GLR4Mx
AOfRjqTkMGB3ve4y+6XidXSO9fhLjvyJV1OY6asH3NZBD8pnEhUtfmLcdLNDh2zo10C4gCdGLSHv
3fDJkE3phA22jqtm2Q9D+ERN0OfRkxa5t2KKfNQuGbkLmocuPDhm9fnBDGeSGsDx2uu//xz5I8KE
C1JtwKfZILxlHlLLHxmqpqhkVoScxQ+TCL3VNDp8HwY+ABB/EGgYhfFGpUGyIMfRk7SYGTKUHSV4
kBYJQMeZOYNkZBJJoo3OEXwvK+ynruiRugZaULEg9Z05WXpIh17LCuGlCqHikEzgnXTNY2zmPyjm
WCrC4weQV0IuZIL0xrcIv5uJTNQk5NZQ4WKAjJexYLeuGX2kufOzF+vs5siGI2tvb4D1ZFG29Wsk
bIkOmqA420KJLZJTCiDKXmlUGF57AiXGC7iSUGHbhhZO46w0WymHFNMtrJj7O/IgxT8EIQNRaS5Y
Mnm/BRhEtx1qPPAtmW8JHmds3ctGBKl7RM7M1vlZTmZc4hB2KJ1X9pEvkmsOqOHFFJvVTinIAXDW
OVgiS2elwpFCzQ8ixHgZm0W5IQXZOQYWyvIiuinpzEVNuaUZUuBSOTnZqYnU5MAljzRkDoGKhuZU
NtSzzanbosaoBWYdPjNQQ+LDhCzXLXOtGkuVoGWHvigcUCNSNogcozSTHWg4GNboHVFBAfJGd8r3
AOxcNDqzATdLLRkpcwO7tstwBP/SOAr/iCWtta1044lGGbJdUR0hFVGOF40FdakBWibfge1qf6eI
kUV7VCZxHvpHkiXk3Ec+24/gbOhlQGWX+gG2LWn86BK3vXmI2wjpJHCZw8yGcqq0x03mzfF96qpn
ztG5myMP8hFLLRYMq6geUWFAxe/diE2ngecBstV+FLvjOKPwkG4+9vsxnvah1nTxCwgA2kXQhMGm
S1JwLZA5lb+j8BrlFIA25oPNy8sA1jTX1YLjxMEF4aRAd8fRgVYvUO+UnzSOKvkVdWepoXWXurXL
nV2B63TMOizZ7rpYGDQbFO38FKSSkciIAlFPyQD5eOFA6t7diVRYkwcBsmTfr42cM1s8uZMd7L0Q
RCYoQwaITR7p2C61jneiiBBusFg+45wx26RBaSzyIWDjijyo6ZmdLkaRpltfGhpYT66DBvQuTtVy
sDkk/BQj0WjugXHq2cc2+k6JEh+wKqsyz5uTcD+7Ll/rWuKiKMdybv2ISojMSLMFDaepd7EzAiTI
cfLyFcmo8Xp7WPrY4d4qmQsCVZGE1RH7s2DwG7G20d2xfiILOwXRT4ltbWXfNhY2zyacIimZ1TcM
GcSluVLX1JllsqySMNiRXWD3yckPzJMABcoxm7R2F9vujkaFFIHdlpcL3ictzgLx6koaajhpqDva
sVniZBP2ZOQWHFXDqHRak6NSqOFjCBpTczctvhXNTtb63c3llHn4X2BP5gOiqWswy/Z0xwU/u+fY
+mP+DA6DtLZkgr20oB9ZIwP1qetG/xvyIneRCPJg0U2oBQFGcARErn3A8EKyGNoLzqDAhpqIfNX4
nf+3Hev7zK3YtzJnN9Dm9V951X01TFZeQP7wveib/KKDMwVZtH6COvIu2BY+QJRduWRCjSM2zP1y
WnhCiL2uZ8UzKdphGwI3+TYPsAFyYDhEWign20ViU1SmxSYBytHCaku+S1rmA9pXfEkttzyyHpgF
S5ynBnjnuM06ZtenWBufDdwDQD4XgWMMLkanA7uqyNplaU9OvMTZibbs/IZtwHfs31AfoN1EVnyx
nVQc+6rKN3pfVqtI+v4aHxVDz/Pc2A17i2uzF8Em54lcVHianeaQV533boSzVNsQ8Sb3YwvvLr4l
C4lsDqok3eyAu+yEH4rWrFd11Pjb0CiiDywY803FUclHwyQd2l3v+lheCSP6gGQSML75NkN+LIyD
Fqlj+qR90nQ5GtLupo/GhnTUuJdG5+4r9X3x0phFdmiHEi9f/bAFZ5R5aGRjCdADL6YUSW5WhX9m
m+HeT5qimny+RC0R9EnfVfqOdNhfQ8YO8obcNZnN3WTqvgA6yVvP8WbLH7Mpv7spXZ1FIIam6Uns
tCL9r18G4z+joOGXgcwyw7YMDmJXpJc9Yv1WlWH1k+hfHPuDE6VOvPKZfE4AyG0BevDoRA22dkBv
+di1kQp2wtlRcRy9J5MGA9JDUMHzGz8elC9jAZz3RmvjOepv7eapzFhgDYnYSzKi4L2NGpvVrGea
wAWBaACkgPbwB7bB/V1vYNuHMF60Vq9OjTVeCeyFYKu9H6IZ04WGtdtfrbqsb2RGIvBVXhVMzM9x
yNT1xBzaqgoT9B9GVkeoX9YuTYLfMLAT3ANyJL/SyJ7q8RZHORJBRw2QplUMbpHBSuqtFzXYjSKP
AlT0VQ3Y/TrRTb6YDAtJalr2YptgoNwWOHcDsEZ/HGog2qC0PQ1WIFPVkA0d+pdYq0dAM8d4RLuB
fg15pV8FR9ZaHgbBLFOKgg3ZsuRptyFZFI0DvtajfHPDMyIds/tGyYom/RKAg3qjRMpWycAokpzq
QMKLtaChlowk7UYZgq0iO/77+gp7rr98dz1mWTa+tKZlmr/c1ROcgOJNQZQvJdUY4OXyGI61ecLa
wTxRDxyA90NSAPf1S9uCtm0eSdsoniJgkL77FhrotLCLdSd6CBeDPA7UlYadrfXeRlaXDKMHHZKx
g8LEy3fqn0ORf2pqzXptNeY9W1G/0K3ResUrtPUKgMqNHdXFjUSeif23yBDDiYaANHOWFfC1djRE
8nGzAdx7v661yn7V88HcBwJbiRSps3i0aXx90LK1wyIcXqOc6xDJhnrUYEvBPAAqzToAJxslLtRV
GuqRjAyVH4XBjTHNFyqE8nsIA4o4sUa1UDTHV7EYRSA/o3FAUpMN9dmT5/FpjozxAe9S82gEibsd
tmxDw6ZPsgsX5ZVGAWUHmE2MFPNwOKYyH6DBLR3QjCDaJK1XCiS22tiYl7XiRse/1FkR7IZRQ2qR
G3TpuEo+shxULGRATRnk7IyXcWQgGX2xM2vtE8nHpoKTTq3Z58UqyvHMUn7UIz/qoQDhv+7Nv2zn
4Z6MjQ1mgrTUssw5K/gO3BVg0+AutHn9MlqTs7BjJNw1Zemf8z6djnkHHFVfR57ku5x61OgDwwrZ
tfKtkik7rwzbra7hZFtpKbAaOqG+nrK0Oj7IacYJO1vyyB23HTm3Ckw9n7UTDmzZrFT+6mJLwwK3
mj3+y9UNQKG6+8TKl6aQV2eXQGlW86uL6KKpXGlW+3Z15KquAnj803EajBWJBqHh3QZvfGnofdmj
GtP54uBcdA2kHoHFq5O8dEX3depG94ueZtg2szXniftmdHJNcAQ7U939H2PftR03znT7RFiLGeRt
56hgyfGGa2yPwZzABD79v1GUxXbPzHfODRZQiS2pRRKFqr03Hm/GLeeiHXfAdnU2wB9AgZdTlvGP
YAKBIEPJ1kDPxcBS8WW2rPUjsquibS0EP3qGY2afScZiOazCypdbPgR1/EPFoDPhwG5coSW6Yc9o
K2u2hqo8bGrc+iBF831koE2R5ZQ/dHqgpUJ3ONoP4udFRPJ2DPIH1H3yk5TugUTorQDRJU2DLCgu
ZtivaXUXUkrsn4Tckm4Ju1iJ4XOEPnOwGAEIumiaYSeko65B3alriH+ma1wxENr2dbary6mp9qQZ
Rfu3MbrTPmQDIJRlnCM7nVrq0W8BTEcmWRtPwJasinGTdWrLBmDHojq9+m3t4MwW4CNXlHs3IG2w
Cr79fz1q7sBifRP/iOiU4o6B/QMeN3cUIpMqgRwEsJQXACV3F1Szow3RlscA+wJsr8rh4qHZqFvR
micFpqUDWrXIAVjWYkQz/GWGy2zja8/Z3fYOuJvKI60W+eI7X4CitiH2/vdXpbCLOc3eP2c1oPld
uEDjiXz/Fy/D4DUzTLXL3Xo6GSzwH2xUIG9AfhR+kxlYPSR4xBOYOsaIrsPaVztsId5MDVbiJcRO
w29m3myHMPd+IgcVu7mhKxf4ZsERTPsweQq2My6gRrunWeEmzmxJS4IOzHqUGLxZ9oQvuFiFLHh4
K2PqQYq8ZUVSgYcXTQw0uFZ0LdEw8EArz516dD175WwR6faHmrHLnUXJwnKdqCov1/+ipSugBC0t
ARf3j+jkWzoap8vzU8BifnRAE5auBUihToEtsJNnkfjAjVZ8SHPBt0ljT6soAC4YbiTnbAISchgX
SPnppa8Rr8tRTM28vpniWC+ONw2w+sHyWJ7IfAS6oflM03mIR7kOUvQs07Jb/e9vvm3xf7xluQGq
IK2AW9hFm+D0+hMnecj8UgKbu3pxzNI/hW7pADVHmZs0agtkZlPrkYbOLKdLEXi7CI+zx9nMrFi4
L/OpXdlJX6bbkSfDpneRzySXMOzenNGbWACZRXaHJSBp9YWQGfvHhUSKmo93d3Kii4GqqF3RsvG+
J13TXyivTPln3G7Lc4oHE4louEm0m4VTkHbJVc/U1rR+19542FMCHhvbStauBpCwQTuM/ZqeIn/u
nUo90Mz3NJ4EaXID4L5G5N9oJ4KPABiHd2oJk4IcZym5K0KmWGKmU/lRJOj2Q7dLeaVBjYEmIHLa
XWhELJk1eOEX4JsLDmTSkfHIsRGhdWWIvwenBDUz6/dD7GY4DUN3aquHuSdVN7ZqZZvE4AbRcqsM
URXUAntuKIAzwcNg2lPbj53hTGkYpbzSMveTNUq/gtcR0OXPNgqHwLWGXiEcvJzyAQiVZEUx2CCN
OUYi09sY05Su09YOXiuO9tAZqNcewZHaaN4WGoiZpcqiZhu5BWrHtWJha/HqVoG4T1O9LCwvphs6
6zCUwKRFW95W1XhgjJ2HXQt5V++x74LRklwSfam7qMDgx6XI5mZoHDB/o8Gl8oCyTD9xpcKvcZ/Z
j8Jl1ifcKunXglZ+90E0EsQcuqNqMlAWYEjH3aBIP39kbSRRy+R/E1NffHXDDM12VdW+GuC7QlHT
kD5FCWM7gyfygjype4xMPz0OALe6ZjgT3YGkQTzbfVlvsqloPzpVZ+FcKG2+pSZ/bUEN/LdoQYmV
obJ9NQYhYOy6+FeAVBkSD5cY6CJn6vjIE4GC1AYpo7m/A7wfzgr/YMmRekBcXvvPXQ50LZCqk0Pc
9/KA4oYElUiQ0QCQ6R+oxLFTsMbzct+XSm2IhTBy/BiHMFJtiKOwstrbZWE1fGcFcb7vw0G+hhXg
5FGH9SMs/C844nde3bIO9+bop4c/DYbqKyAa7XNDjNkGB9U1Xs7iq518vxFFmmh7BP7DyumQvHWT
770QSFQoo0iuSn0nfQKwb/xuQDpN9wOQ2gcSWPDzXUQfe0XEdE/r38r5XnFz/gYFwG3fvJb7DDmh
dtkBFvcEBKmUTbsYFTaoLwc95Aq4icXFBfTJxQPgSo0i4lNKilTbkLYwDLEFRbKHlw00YqBGJx9B
1IR8EflNbe8bV5r6LSgpQ8PZcQfdgRHzjI8FfrWrvPSLX9vAk/mvfqwSNLoV08ekt5FLsPP8mrmV
D1LehO3M3EFSEb9wYCjbaCFtZL0jRHWrQcrT7S9i0tzPCwZ7gxvSpjFrd22OqOrc9NWwNXOAGePk
ygAiiwZXXIZJAyHSEnVy0yoGB8WmtsfpzfBffW70N1MK4nXNL2nzAZjR2S8cHk5glwJLxtnIJHg+
bRZlZxb2aDvXQhpIJqO24Wua1jQFjdAjeATAXd8FAEWpu19EyadYEFu7ImVA+vBByXppizUrZZvj
VUrLZqNIYirHSiAB365wnKM1pJ/9fT9mxxy7COXl8nKrCcoK1TkFgFs0K3BCZMMZjf+cy8lH3YDQ
dMFBY5+YacXgoudI46JXGPCUWVZXK1JnSbGXSdyffBCc41td+jkqLMx0g0y4ffX1aQs6prha0dro
QPtoxBFq9eTY7IvS7s+Z6DbZ0PkKZ4HYFczTqOI2ygGw+5nXCRlgT44D3IoVq9AzixWKPqK1raLh
sUPW65FmhgsA+slFeTMtAzyaPOQbil/CR1qP7IAlALaMwlVPvWrM02xC1jiU2AHEcATbyu94JGfq
CQxB6mERtzkeYXX1I/as/ubqVoNND9rXwBwyipXZpvWKStSTLKoenLh8oqp1Ko3vovzFTBrvOte8
D6a3BVGB2tKy5ECZbaL6iUzJ6d2eRJnNvW2o+AhKVNTBk72O7xHDn52VL4CVfoudvscmWxQel3jT
drz6u8USa61M1a+jgI0oLsPJNw2D6E8TqqCu8wo0FA9eg8NQbUBH26wsvD0ASms0MP12+q9AdZkH
V/JC+n8OhNdZb2Oj0GPbheJgjqOL4zjZzEhyWhS2hXslEDmCoNOiqg6cK1POT9zs8Ok08FxisL2v
LcmIIvwZz1b1trOxZ5w3BlWK99sMRaC0WaChlgZA3cN6FhHMOMk1GMJaAvh/x/qJ+yuzDPNrCm5s
irT4Zzpmre1maHWKhxLGXevZrNyC7eftkosfmehQFGXeoVAY+mh3djrUFIqPQ+k8BEnVn3nabeuu
ADZlqcC5lVl+tXL7MgCmFI4bz3YSAp6XprOUnGitPccRqJaz4sbpLYrpHw20x5xdzcGOryYabcLM
3w9OP0TYePxeG9aAbhaJpPljauJdER2efD8LI7e7jLkDwrkq/ZhZbndSuq04bw30Jyuwtg7+NDcf
g2T5rWU58/Eij/9nNncrL4rEbA5Cmv1lEfkuMKfsjv/VaHdHoTgBKWKrXQfMr3d0GaswsCUCUdmq
M/AEadHFcqFZ58kBH66QO7830hUpXGvA9prU89QpcWNzEqRBSSi7AUDennFodJglFs3uZMpp5S7U
oWMglKF2MRmAUuIA5mRr4yzk7BdB/sS5iQ8GkL0f8ZBusz8tvDJsD5Oqo4sBjMCVbeX8ZyVewiSU
P+zULoC6nNi4E1U45BS5A2w0n39oEncARrztvZviZLRAKe+uDVA8H6yituYb6e4SJdvvY83lJmxN
cQXEd/wQVKW/toXKf/xhABYGFJZ45uNb91HScwt3i3T6ghJ70Mg20c8SlSS7ymaj/bmK0p9gYeI7
30Ut58bmttyoEnlUMg5DByhV735kSKtcU8mCD/m3tl+mOmKecbUbku2UcAW8k3x6olkufgKwsnqk
BQ0o2wXmB2/kXmir2TTo08MQJXgUaPepG6cn5QXyyf2whCJzM+4G9AFO8rBY+jFP9wUyW9h4ZIA6
N4CTjUIGYHfoC9Rd36D+GomkFaAR+mMfjyMOvdGAwDUlLQ1IrbzNpsDPqtWiuVP3k/mk39T3d3Ja
3vsuUZd4JAsDZKOttDTXrOBX3F9wlIZ3snDlWKaxjoYaaIpAzgNW4zhxIPwW3mpe4yQkekAzG3bT
2nzktv0kI9z2dQha0bCEmcMaqXwL09nMA2QDgFEMDcXcA8Wn0XA+BLfe/rHyUVLlaeAfgmlHyna2
pJX24718GWXfHyKd6cPnA9aIngEjXl2TBnDWYY9mPVKQjLQ0MJ0RTHGat2nbulsvAe7sCpG7KJrm
w2bxXQL0fgUexeKzl0ocwoSFdZBumX9wByP/gD73NcoCsicSgbHRPicdIGQjd1Ul3hZ0Kv5jgyLK
F92Yss8nZLU8G2SsjR1HL3jf3XpO6z+SaLEgB5K9x1gsiqF9i/FuQTH+7Spk8T+vUnUoT7PKoUKt
m1E+8C766qAj80CrHuX9QAfTClSJzYrG5AAe7yx/V06dsQYTtrm52ZbM2xHZZgZ4TFxzM29MwHix
Kv04yeOHqUn8vYjafWSh+Ahc7U6yQalyuGW5K76ivn+Xgvj0I2AY8fgtHKb/yaKvYVTb67EIx3Ov
vOJzmQAeXMsHkVTgQxLJ7G5OE86FmiF4BGiq98z97iOFzYcs3bkAl9+T1/tVuOWA8rHwwUKgr97b
nb2e/rgKyekq2DxvrSA4oinh65R36Yewj1PgzAZs22ELu6HlrJgilE0ZI2iNtAkgJp6cIQourf8D
fCvuE0nHLrVApZZ/jdA6ibzee5x5PYqsW0V1ZRy9ofW2LECHSCqjp5xx87Vou/jk+Xm3xd21+Csx
R9xIQvFVjUaPAtpw2neh7XxB5eyKDIx2qLfAJixOWdl1r26QP7tJmP8FcNJpnXdVdWXCHPEd7yRK
FaFQDNyxk284T3EA7DynT7d2iSxDPcnirz8/homE2pbk+mPoHPclH4Zh5/jilGTD9MjxZ3txg6Hd
FCgh3M/LwYjOcerKFS3BJxXivfQl4on7gSRN4qDWJK/bIy0l+iIPSPEMa1pWaew8Y8c4r0ikXBDu
GAY4Q0x35Q5D+mDrgWas+6kCEV5ogffbNzEODNMHNgLOUg3OcZGTGQ2yNwA+6g2g/9G2d/4MED7r
WPbBZlEsdizHO7vCGe96iYwG/RFdEibQ9rln/VoutJgw/D+elAR2A326yFPG/OOwrI4e4v1iGQM0
6irDGbW5UIU8AiEXXL9giozWy9pxfoD3qUUNcFkxvK2xjJu7nnUNXrc0qqTbjyCJMhtnQ0IanET6
5i7Anjstky2QgNDrjtfWT0yE20GU6lvIHWwktZz/IRc+5GQvbaTrR4XMjnYCCKH6xj014rBCjke/
aOdgJF+c3i9SYO92zlxV72Pdse/Y1VG6nnnpdec/icZQ1lvsGNtNrEECSDZEdf0wCtznkwkQgySL
K2WiRcMK5khkzPMBb8kqTlep75ugOdRR9TWidDQvs5sOKuOi3qKfDNfQn4KGoDHqB2CLomwdIldM
E74+6PyLcEIPnpH+b5Q94gjC7YPnzvNeSi/2vlQRn3Z2xas9m2CVlx2AKBwTXQ4TGF/i9hqkIGCh
+7fM8/HQjUW5NpWJcwOUQl7jlqcPdCe/10aqutf2KBlZ4zxFF0X/jlzL4OIUZXYJhq7dmhNqb3vN
o6I0wQrN4uJrG4rosYvHN3Hd40hwMSUrkSmxzSbO113QGiAZUzG4d4FNMqxwr3928Fp18DQ7b9Dm
U7wfTSQjfAc5QW13Y8zj6WvbFd4uw/vCmYguSsHBh9cjr3B0hblxiQKDSCtupj1LfoIJxNwhodRf
QP3TX4y6NHeG1wm86SIPT4pRtWE7r/0wb4tN6jmfkrxWe3IZY2CeimPFO7Cr584P1GcPgM507Qcb
JMoPJlfyPGQZ7hYWGDFl4B/wLjY8tXoY8Q3bR4YH3k+9JAWOsgq8XK4WCc0CZHxXZhpZ+0WBsMMh
MPF08HBz3aM2B5AiY7YxCw7KrSJOVvhvkgn4Tzdt7EfpCjAP5iQzSNDjjPYZ1NU2yF/65ZCJVZrz
feO11t9NWl3GICh/ZpXzXPfM/16OxRenAGlP2fC/naEpvnkmGiba3g7wbQTIaCOUXIcsDXdD0Cav
PmptKSlKqwmdThJdmR/fdZQ/XVbvOm35/+fXxPHKk4U847gJUJ1ThL4QiZQUiu1Ba6D59SJstNZ1
7onrVNghydM+eJOjGDz6T7kPDPsljuuw+zgU3xQBGBjHZM+c+JFaFl3VJfhXjR+pF5Lr1Z86EYhH
wjMkS71a/FIzfaQ+SEu5yZPWZeNgX0zUUa4nVJGvFTPTz006FCvAmzXfcbs+p1kMCP8u2oLMFGhV
E4DU+jI3f+QBcI+cqf6Cp161ZswdXnBEj9RYBlbnIf5gm63/JW3GYM3yrHqynaYA7LxSxzbzu4cB
R2ubpE2mT2VY/O3hufMLAElh1P9y2/wXdurdpz4M+MZqsvxBPOPrjpev0bWfDBRirvPS8j5LT/2l
b9a/QOGL7lycEmRp9zy5nQ2oYrdec6B0f5j6pt8lTpBfQCcU4v3Dvo3jOgn/HBTDexyzHxGnRjbG
5Ci2meJ2OkQdmqNBO8m/imHIwBGJWaJlAnzzXxftMvvfdnfa/4xHdmiMBZBY7zVb3/GBeVkGGfqR
gOQqQvN2uWgbjSDbNO6blpaLltUKWE+pH67jCWRqR+Ttm1PdoNKddr9oLwasc4qvPY7998RrTgMS
/h/RI8zOC9W5113FmDLckDWfumd1V95O53mla8Bz4BgfZYxSoRsfYZpb0TCccr/TqJcGz9Z0OU+7
kaLvs48dCsxvwsX8QpejYI0nerToo9bJATl7C1j6o4kSypU9ms6j8VXge/bom8DXJ4HvZf2xGdzv
TdKjyZ9kXYHvHw7z1SaPJEu3sV/+UsDNPo5tE6bbtxh8SmK+evefTRfXgaEb1JvaI36i9EyDoxPn
HqXTBfjrzrRe1JPwkGgPgRNtTqV9IMViV7TSP0l7ReLZ9M5iiUSzJToFuZP1g9MgPdL2T15UbygB
gy91vEoaMb7GA3d3QZ/UJ+H4xSPOVvg6m8b2r4jVG8rA5K2LEm8+Da9lGgPgCVz2VMuI47EyRWf8
79rIuhA4OXQab1ZTaSNpQSOfXmjWUfnjso5i81TgiAMYbOaXokb9EM2EXb3NYj0bytH8QrNFC/ZV
88ud3RKliKsTKCd/coB9rvPcsvA6zvDspexMSAkdR0Rs3Q3MmhM6c5YHhydojBU4cOUmCIJVC/i8
MkfbkauXJHMqxwPr4EeS1Ohum8VG3aAAdAJnKSkGnMrXrimv5BNkSGdGPnuLQ16jF3MdhxZxX7yi
EmB8Zc9EojZkPFvVA/gH45p52x4dCJc8adnZyM0IbRyOeq0KHFn0gWn+zZ4rzQy8+DRjxrfAJZSn
YgAVq64DqZp+WvHY40daTngIXyYf92ylCzwAf3+rRfMCSm959kh1wXbev+J5bp7BGQxyx67Fd0Yv
qSSYhsKYbkTkJGFlGo5xXqqHtVXd9reiP2NxmaLuKTJN1DABOLoBFO+UifqpRjaHVnjhnlcEae4X
zbxyNRT6n5bvK9K9W+LEx98kVikeZFM9GVMXv/LWbc5RCAzLIMqnb1relnH8GhTxp8iPsv2ITo6H
ksm3QXU4lEY2Fliwg2DGatF4rgcgRrDHrRfZ4sxkDLRDN8lnLSmAZBFgRwV+1V0m02C1WOOe8HY9
dF4OOxX8caUyTeQRkIYvOcreHgrLlOt4TNztvGxHMGdrhRMP7iEU8sednJYVnscR8l4X4YoKCA3B
eNBYp0+J0+IdPmbtipa4n6knmmXxY9ADaYokkQuxsvF1kAqZocVUsWw8oEkOuVFtcqPAG6pIs+0b
j2DVZh8TzaA1M2Eh8/dQukVwirRsInYsF7LGB9/dDYPWuwzMHD4QRc1vroX6StB2nrnnyg80tEEA
tMKhR0/gu8x2yk9+VpRImuOo/U8nElmm/eYk8T04y8JDycKmxGH0uqhQJYA/DuqX5ylPGHBW8wJV
gIsQbaxAKA6At4S3UxRMvw9sSp+trJAHMjZ5/Ka8W5pmz46iCnYkJ/f5anfhlovHVGFNljefgy6A
45/nALvAXVa5I3pdheH7aCB33Q2zvWDnIJn5WoLL71RlEjxkemmZbvohBYflWBaAJq5l86VjQXc1
k6F4td3J3Sg+3bqqEMBe5Aq+qukp7eTP3kFXgeKyf/W5sjbpmOV7WnZGj3pARyqktKG1gZf70EbW
M61oMIq/QhbGLyhxgh7vtQBq/B2sqJ23YIkU/eu/BTM91E2OjGF7N6EgBz0CqFLAN8PoIlSW1boK
mNaZgxNM1w/NfeDUyAi/K2hWsoDtVI2b/o3zhM4Q3B0l0iVcBOc5Iuk7E8U2A2/zXcgbgRQPyL6U
kiB8cmNgdbMiRxGfD2wxNIYCg9AvMXX01ImdD7EFkhI5oAYHhcKQtRoyEQ9q5+yGNdAvsBKDafcn
r0VDIY+selWhU/5KxlWUN/HeMSykdBPRbefLzFdAq8oEdsDO2TVj2ZymPLX6U4PegGMn3ONyrfna
eBXKt3FnhqukANa+2biPVqXb4YFm1K3MwNBcWtHbQBpDq3n+s8MR97kHgXkHqjntoQeyXZYo5YhW
osE2F6TRMFxCdRw01yUvT8CoyPfJULGVIzhyjXpIxJA9hZ1/qQzPBSrEbxEDftp+QOPriiwWhxA0
rKh7D06LqEx745BEPmhaojy/ict98a1KsvgUZp7tA0gFsLmDpX5Z+jIi17JGdREo5vzi2BeD468y
vPKeOsAJU3iKRx/AF6JZ+SPqKWlJihzYAmflq+cpTRGKZH7LkcfBOfV+CZALyc5B4p7b1ovXk8r6
PR31VkODOy1akedcWAgk40cAwq9xu8HtlrR6SbZ0XIxeldlhtqClCpzZgswoxhLyPYY7qNfUCo1P
g43caS+d6BPvU8CgOZ3xJIuR7ZDuFpeykP0pNvri4AKq9QHNT8V2kD5/wVk8cgkGc75q+mNQow/f
0jwtV54vx50ZJ87ToI9eoip296ZQONSk85iuxBG8W3Tbpo7sFt0h1ZVzlV9mremDu5QioEkYpzes
hHfFQI5hhth12Wq0dzh4lY83g4W3edVl4U4EE45v1fjF8+sBlGRRjwohpFbwWboLLWlGssYLriUa
5gC6JvwW5T2wm6dkOGrnvoyjg1EXHxa3G5NcVsO5RH2IxDktEkWoLzOkUT4ZaQsKio5H343GfU3Q
Ff7apUF+TJq22/Vt3X81RQSuvHJT13Hw3NdR8Tp00YX7OHx20PX/GueOhxSYWR5ImStAiKsWwEfJ
WAIDQkXRk50jIK20w7s72dvtBAD8Oq0OEVLvSMKjCLdO+NkH3sMHnBD4T0lif7ImM/0StYm5b7qE
bWkZW6ilS4u6eOitEeivvb1ytFmJKo6zzZG1ptd1gIgANcSKcAUbKC4X7njnHnfap76pe9Q9pf5V
MHBLkKxEY/IT+m2RiZTI+tOSFIrh/gRQ8m+5thhZHR2bLPnGdKEnFXOKKgb1n0tlo9akvBNu/42z
pkpQshLZAOYAhlxYMVXSASgKXEk9OynUggTbOQxFXAxoRkNNQf/9KoWykbcQwNm4jlTcxFz8d+sh
EWN8Ht6XWc+BTm4VPW5NUCQsTs51UtblaraOvd/TFFnnfTNWn7mf+IcSBDqbVCPBW8LrwBeO7Hms
lzjJ+audZPdYlYH4XHxiniw/iz4CCpqZ/E0eTBj8JkBRsW4jdQDSKoPPAYTTNtsQiJ3rSeO6JOg6
8tdstLL9FPBnYDjWZ6kH0tJwJ5s9SIMvELYdi+Us1LEaFHQv8tmFp84JmAn+PrLRdLT2cTMsV4Ea
o7NrI+s5VaO5nYV1iXMzdMP12ZvBrcc8J7/Zwh8BmmqADGCPvtjzm2wJTupb6RwdlZrRmaLMa64/
yPJpZGsjJ6FtbvxJTWvSzI4kJO+QLjr/CJ1nSG+dIxEWJch+9hoqv4tAQegrywMd2/gwUwmSLHSB
YQs85/MskwrwJzGw5jetdiPf/3IbCumcyYJsR8Z95GE9DiA2XIyGwGfeGR0jD4uIbPVVyR04L8YZ
lM/zPZFufZSCpjtfCyBI22Do5Na3xEVOSkpS04wUbuVOO5fH0ZyyXhTkuywX3wTNhUgUpvupKIAY
eXeNJXyKO9kR5c2oifp9F5896Lp3bqnX+TgFRXJyCbB88DuZAzC9c+cd7j5dKD18nsWLLtHwGuwG
OCGcHyZhNe4kyqkurT6CmEQ8PvreYT5fQL0QEHSCsNugCDgFCSjeuYFsbA94mh+DroSWziwWE/Kr
nIStXQmSWnp4RYCjWuWgB93TkgZ60oVguVmlQYqUvH76ldzl576o+cr0hkcvEBNQRLz8cRl8lqBE
IzLC/SKjmfLkiIIx0LguigFM8I/mlBTbMU5DgC1gSVpSVB02eYEHXpk7jwxVKyinLj7eySfDcS9T
oTZLDDbg+Y6GtWdnEtUDhZ3is10N2aMjquY68HCThV34CB7a8JFmYdeqLQ4K2VoZw5SDpcx4wU88
nRa7StbTuamDS2R/drJ2GvmplsgCelELosAQaPvXZTA7F1C1ZsZwSo+3sz1pAILjHwSKJMLcfTOO
SlfgUBo82rMzsPzf/MjDn7of1QBeEdNE5z0IQe1tFaFHDQBU1aXHbdw9Ol5fXmjt5S1bo3zRXKO+
t7wsis5kcF7WpA6k1Z4c21hXYkJ7Hmqiio3rVWhk7QPkEEOpcKqDYqxzNwG950BTGoLYNo6JxHGg
NmxZCEOaLiY0Q4HZ7xB2n9Z8vegXc2dg0CRgIUOxlXMkk9n6xp2kE54bgLjTn4jcZyuwjadnEqrJ
eFKRhycNGS6XYCgnDQ60nn8qgVcaE/Vy+5zjRYUZ9YDN6+h5ZxqYkfinzPpMSvRNN2gFwj8lwOO0
ibTE7+msy4yw3Anb+kVqt1cTILy15eQ726HAH8hO0vri6kFvTOahwyujH1fD6U5eoyb7xmx20LIR
ZbQr4fkd7W4udzE9P7t2XZgefJ47ZwnYQzAAmNjbRSAfPYMUDTttMZxIQcNiR8sc9Wo1ChLhd6d2
shLNTKqp16SgeHPoO8PFmWyWZYPvc4akCRAM//hUN1HIg/TklqNgYDOZ2cURKLbus0F9iS2ADcRF
O57iLlZfrPqzZGX2OQG1wyXImgx9EBAjPfVmxfFve5kABbuWPt6X3UZGX8HXOIAzBcipYc6bF17i
TFbLnQ5groC3BKuaXuZ5eXF5pV5SMdQPGZJSKwECpq+ZyspNmoLtj0ed8SW1ZjFgqOJT74bjhqwA
/NWAocqp1mPY12szcOVFqeHjFBborOmTFhDuGEhOQxa1t0uSGSHeyPV+fDH7T1uvRv9l04JCTV+K
BroCXevfZH0xJoduSp7/M+TdRypHw9wiadivFgXInopNnuH1d3qpAM10AihBcqah6UPca7shOdMM
zeX2wQN3KSnD7rcZLbuwbkuUwUN450ayf3NZ7BLmyDfnEchBB7eK54vcxVuWiUJhKwMRq9Eawakf
muBEM6WXNGtwVwRHgF7P0zs9+fA6uPU2kEZaJWZtb+4UZGzZeFNH5/rvC5LN3XK+1H+b3+j5CFBd
A23yW9T3AzwJx8CrUvPc9tRXACYbvDMDXqc+kzRCocA8m/X/ui50pLa2AbxD7in1NAhTc+aSA8UL
wGh2GrxDxjgy2BwdzZ0EhLknXeBDgxtXXFt/wE7tXTMbksYqAwAuWMDLIh+S0QBWaSiyIkz3gMBI
VkkLjESBp+oKnZexvzdZeazRenxug95GM6sT/kPN6+xDG4WoY0oVejMb2e9ivTVf3mlQTRCvFSgi
5z37oiiMQazRZmvMiqyVKMuOHT/Enba2d6UoJZrawckAys8vaPAOn5HvQr1KluOBXjNzTUtScBSx
AEnT83duyoLZDk+Ab2E9NWcyI7kcL2Fbx8+0SFLlXKw6fBwbhs6sqUjYPqsmULvoq5CJYdjtxgqD
ZA4b91WJim5VAGTOeAyBogswL3Qv4I/Qb4fU87e1JggAWAlgeu3ghZXMeSHRu32pDVzJbu2RxAbg
ggK3nA72bs/jsHmgFdlbNv7Y2TBfouSjRZdQaQVEVx4Mj4mrJDKtXYiOktbfOGNqo8pqmMwzDUD8
tM5IxA7rluXeelHcGMrGTsSGVDfSxclAX/jZ7gN0L8UKdCBNBc4nE01X17bp7WsPuq2VkwUVGoNc
wIu9K2iJU17vElYvtCD7xYpmYTRGO3xPQChlhz+mZmI7Oj5cgFNmSJXlGJIQV3g4nqqAOYflFHK2
W/xKDfHAFT90VosGhJrhjM5D8RGKYca0P99MR3usN1EasBVez/qzEavMvZCXUU3jGon/FBlXYDrj
dUrD2YGRMzwjAQCGD5qa0RNPQbRGSicDd+NmsaMZepdQYPHuC4dK4tfWFmm+Q4Z1LPc1wLSuqVE9
5EUjgfufA54dOSX0Z6p2O9g2aMUsrz2wsrudxW3czTLxPruzU3/6DmaHLUXR/1VPBkAicjvEG7iB
zGPQAeXNGII/1o2nE0dZgaI9so97e42OO0IjqThSrA1OEWnF6hGnXEmUb+cld5EdnEDhA8ReVI3E
AtWeZdYdCaWkAMHQqfNEu5pBSzQOCqiCQJCJ3UKoSUtihvdOCkcWg9HN4QjzpJxGYBVy/HZqmbAj
ioq+NOjq5iAOTwKw+zTBOs9qY6s0prShB1KMtbFD34oHxHv3TfTuTwaLfIlBinbCm8cbrGgw1v1p
aafNCjEBF6rMP0WD2+yp+fWuN5aWpFjcSKa9lCHk/k5+045Ldpwb1x5FVgcKEvD6k9Vo9B7d2Dvb
0nSJYgm8GuVyRNL/pmEuyyxd2yOO1AJHw01THa39+265uXNu0dFMByqKWhznjrrZhuv+vAytpjMx
9/9uwuf/AOnyLcMCDSIg7AzLDay7Fvw6q80BVYLRhxnoCPWCaisC81fVjM43Pfk/yr5rO26dafaJ
uBYJgOl2ctQo2JKtGy5b9mYCc+bT/4WmLI5ne/s75wYL6G4AI4niIFRX4ehTvEZc/IMTXfNTrPfD
ClRD6R57B/4Y9CIBPTb0EOuyvPh90D+PtVVstK7cFkWeL2clmokvGReC78o0VlhaqzqQUJT7nYH5
RrdmjvPA3Lo28NZetq4NkcXadTZF7aR3gjSNqWoLsC0Jo333ADaBvDwVY6uU87AExWgoeiAMIDZK
UqAxXrMnqzffAiVJOkmPFi+lC1olarAE6RzML+wDNZFB02wAr5PrzAC1b9aCA0gaVXpf5Ha1qQfk
zgEZgPMLXwcnRQ5iJcZEjesypzz//S9nmbcUVSD0BnmPCyZgx8Xlyg29WhHaWYRLbojlZcw5dRou
ZiCYnG8SaIu95ImGpCAk8vC4gqKRw0BPp2cWVJFsB3Dgyn6cyMpS8MEcgWR9bAijwEbfObZm9RDE
zL93A0DPqcbKERkZlEoFPsx7RxXkMIF7EuCFdlucyS48iXk6u0yX5LTqIcZvoghfTLCc4D5ONSHb
pB0Kq3nw1CB2U+HoCFyyCwDV+3vwhdRbu221hWOCjncB/mX7ErV7cnrqSt1Xt+N6ZoIhC0jX3RRG
3aoOfxBwRkBKMwgr62JrU7e5L1PdzLSod3abY/Syztz/QWrh6u6//iyuBbp0qJ87tmuat/9QDo6v
NOir+09pHbW7UO3w7aZEUQmIR05V1Z49ZqT2eXG2J+dsp6ZwweK2mLtBahdt6G6hnOqzb5oiM0Bv
EHEdALWPya97UbypPsKfR+GOK8MNBeTAnW9DrZx+AqQliL0DefBkZN6lwv3nQxy232IZF1+brkvW
rASampoBbpI9qEJ23E8PeqeBHEtFgSczRgZsoF38Usi5d1QwkJ2p3qUNrI7nYnuPG31jMQa+uyWp
tknRrfbTvTY4WForHPbsgHYlTgpT4zTbMy4AFa/dakU2KrRyhHBIg0t6IwECnGzTPC7A+XOcxFX+
PhmxkJhF6sib6tXeMV39NNsLNU+egE1yVqlrmVfQPOC5wTz0OXtchy8GsN1N89TFE7iGizvfwEmk
4lf5FjL7SWWBfHLiuNonOKvY6IaTvFbRG/lrExlohjc8NCaeK0U+46uiKhO2ZI5ubskW+0xeVAQJ
7ZKpUBF4ZN8jNN2HaFDd7PoxHhex6YD/iQg7efMTUwz3E10nzunOvjvcCSIAdeSgbZHPg3RxxeNJ
lJsi8aESlGrZZuLwVESetcb+iQaNHyiC7L+GnSwc7/8o7O/mYYAjfB965gmdh57H+X1osmNvHhkg
inTCdgS6mkpNANIL6VZos9fhvg5D4zSZJndTC/1EBdaJwakr9tTITZC7YC/I1rYTylOHzKgghCwG
ltIxrheVSdXMj9qNzcPxwdGtwH/yK2oOIJtoWijDU5WKoczrQwKqRlBOubtq7PTXEhQmoTeUr3nT
jktcVPB7WYTJrtIgFeQgTf7iQ4ZohfQH+QW3LZ+MIUeibQoGPwjmym2HRAiwLujW57HKrA1ylfR1
4gT250FjzQapc97krUzIG9XakG80D8G46DPXZS70DfX1NFzbD2bXr0ywzTDpJ2eeM3muIyGQg6qq
ZBxr4SwrbB5XPCiSyUbeoowRSDGN422hOR0fdDXMPNZUU906O693PDGfZicNV48dfx8EUHyIDZbL
5m0AE+q6xuHIRY8qD9LNqfGSjamGa9qWX6iIB9ZccJE+BVBsA0D8frTFN14x11pQ2CiFXIMtJl1d
GesGV6JaUMU7isHo7llyJE3EibPKUr8/SDtNP/NWO1A2TDL4zgrQzR5EOHr6OcExCseW7oj0pWzl
VtW4GnjiHrPAs+4rQEkWVdeH3/1+/KKPOTAAja7vkXQXbca2SV7dFuh7FUA9R/zUU09twHcWcKQh
sLf9F/A1OlPPAPvBTcjwflA9KYB65k3UbARUXZwKIOVFUmlIOMrzfTMkwT0VPAcK2YbMQVnJKl1z
pHJA8Qhal3MI1bA3UQeMxh1erBipqoJ0O4AuHCTDI+SYpphM/16Oku1bJY9AJlnI7lhb3plM06eQ
kWkuwR5iA5D5K87z7RjLBlH6bGdlEEUqR0vTllbt6MfSkAZUK3AMtYDkA7KxcmUgK/mtPFrHrGv2
s2mKvm1PvclKQ8hUPjZK7I5MIwjC18CyYIFkgymEq6Kwcmc5QHx7OdsAea+OVPzJpitaEUBojqVv
e1vkDQ35NB71mAcdbRyhzra/j0feOZjmvWnG0fglxrfSKc8jvP1GSxqgKHL0E1ay0SFJ3DW1yM67
QZ+cZNNVGNUaI4oPoOBae2a/CIONIyEFm2Mvc+zjOJhqZLOUg2rM9cJsceP+U5cbm42MumyRm06x
DAfDWJKbRqSxRluPsOsHQzcuOesjFa6iDYcCmKGS8GGkNtGEz805GufrMQAwUbyiOGSO8UOORfQr
dj9vPAi6p4p7+E9Auigk8IrkC7jMgcAUONJyBai7pQQoLRysRwsw8G00xhJU2h6/Fw6A21HWtW+9
dm8YjfWDQmuABa5CbTsXU2gsg9tQFoMBKAKlc8K4XOBsIMRb3QjAUQIIEtVyaFWutT7TljcO8JaK
vVXYnygWWjkJZBdUX+a+IMXZO0+mIezuQG86HnoIpl3NQKHzDEmDW7XZRjWaQQ7up9k+fy7MwiAq
dCafbcpULG5+hqQK/KWXgk97U+QQ8gWh1Fnl2x6I3IiYkQZFj0Q1T9qTczbNYdDAmJwUOtsp9vdh
yZlL0KJQ7cM5cS/NXT+GnE1zV9VrHDz/0OpA0OIeMTnhSw+Z+hogN5nSCeuEfUFuW/ypssMCWW1g
SyA7eI0ueV/3Z9zRuUugC4ujHymAB1Vv2yS4U7pKBohc1HY8W18LiEwhEfGXVNCszEO2ScLHsZp4
L8xo7cct0z9TvxJZ9QtI30bhXvDgO9AtfRwu6xCnE7Sc6QFEO/mGtpRATx+m9Q8thWavXYV6s3Bc
d4qZllDVx+qIRoidWtvyNncWog2qTR/l/CUFxQAIb8PiHI6Mv4w4esX190voVPhbALa4oCgnzP3t
nzqRF1cwf+rkqU5MzTQKrNsbp+sAzf4l4FgBWXmwvGzdkxQtOTxD6TmSx0TiTaROEmIQe/pbGyf+
oIGC7l9lYaEVRs2BalRUsYZ/w7lNtUgFlqKGx4/GbeZG9pb6TbarKoXfDJmwvj7cjju1p3IaZe5a
VQ6TYOb+wyehoePAwTl/kLqrJK68u5Kzey1nkCqqPJMvyAaFIqTg5DyZQsg2OUBUceyz/jCb+uqg
JRC2Bb6g9pajzdpjljMPZ7ZguUM2eATaXd/vjgUZyd+rIJl7lbcklxGk5ooNQXvHk26bBlngL5iR
Y5OleUgdy8cl/lNA9SaQRc48ZodAx987QYYUbRNK7DEHK3DuW97eC73kMJrmdfEnW4VUXGRiGO9x
1Jy7kePG5mL1AwwGjohuHNTtZo45ZJojYydPM7UNdAnLQ8Si8sBxBAmJE9WeqlVgF4cMCwi5oIA5
lJqzzdbqWF+SWw/06L06DUJRt4NcRbHW3XaZZgKrYPv34G3M9jgn8xcNrZ2UjRwxj/BNUEB0oaS1
nXI4Wo485dBYWLRmq5Uj4SaY1mpQt9EASEbHSU03jgc/ANmwLzUgNnCtfMG51QU7e+OrWbIBgEAt
eajrvt2WiewP+hDLM9hJx7UBZr1PkW3h3ZGm5hsERfGlhoQ+oXdPrPX/qQDe3SElD3DSxsYNFJKg
3kbZRvupSR7wa3+L0qG4tkVQzyrNtN9Hbjfi4krlM7hO9eKUmUBOGcYjU4id3aWW1efRLLX3/mRz
2+apCofkQLFUQOS5gsA3fygTu57sWZEe/n4OJ9i/CHxx+mYw23QFNM9di+m/s5hGVtKZ0GAsH+1W
KKSRFt/1WAXfVbYGrVkwXa1a1TT7vGYrs0jlxu59GwgWMYIcWbnIX5hRvtNa4zuNIIqsYSs3McRh
tIDnQuKQPo3dpQL344kLjoZ115k/hcpf1pm4t6syODDV0sJY4FQUtTpL+q10hgKwOs/nC/JQTM6s
e4aDvMPkIJvX1v3WGvH/m9kNsKEfQzfZMxJ43Sg5G+W46iwj/jq4ubXOynI8lKD4eMhiUBaMOvff
/DA62GHIkAWbgKdZeMYeKNfi0fftbIrIBv8e75bsubR4Cm4DGWEzxmpcF4r9YGO/SDwtc0F8Lloe
D2eNhUDy9taRnGQHMx3oEyFO2Z7dtRAl2AnJThFt5OLCzt5Yo1adjZD37gpnvWCiHKpmg3sn8Phk
OV6nduRq29b1wWyujPNrk2pu+Fq10jpTo/wIoJHSZGw2N/HFCD0TGm2aktyW/nUeBEqwn3XD++QU
ubiTtsfv7OBSdL1ztpRlNoO8GCDFDNwvVzYVT3FDNXWiEahAOoe4G8DEuIpUJ7IJHn+ph1TuyUkm
dIQAi3OmRu7XziEOsyO1aEa/BGMNhTfc09iCPCW/nY0+E82Ga4P32SiUHL8+YhB4HdKpkjgGpMfH
GeiHrFqcOt+Tps2wAAdrnOs3+UNiTA2ygI0LdCI9OLioSUVeI6nZMEac1PzHOCGyIy5liE24ol6w
gagOZXtnGlZzh5OV9q4o9XrPavupgUiLsSAvFUaZp+tYAEZPcfgC/uU2dBfvu8AMtvNYQV3hhNJx
5BpaQ84xntIhazcqV4YPFjhitZoIrSh7ktpGjlTwypTgnFPUWRPJVaaor6YqWamwZHodeTWQobcg
0xDVdg6mCWjstkEKARBcEkx4/JVWcdhSgQmnnE69yHKzFKRFIdlKvK8/Qsk8rwgzECNnq8RdcPkz
GCMDC84+q/WTLUETI/N3jAKhFaBHaJ6QKQJeQdabCzcvm43DkxjZGnCA2WDdFjlI5IaqQKbpqB8J
0FnoaXrILPsLtSbgJ3fZ1wz4KGxDRFEizRMYwk9ySXWmDGEWvBhycM6G5XWfvAqMTmYlh11axLsc
O86LKICR1KPknoEVEdwxENOFUHQsNmbSGY9V5BiPuJvg0Bp6IMsAgYMtKEHGJTULFSCF8ZW1MjyR
iRlpdWJJ8GIHI4fuiWjEsmVjsyUvkg+MNR8h55M4WrDloP2Z4JSugkXO2MgJaFnreHVqqbm7hU4S
YHIeYe5HDiqmEYQuH4zQN3epG37jDu5/YzBvPtpdMqyMHHSB1AyVrTSHZZfE+X2f9MNj00L2Cxwk
fEFOsiUFNNPrKOv3YL7SwETQBwvZSAgWqKILm/eaWfWZxGb5V3uOiT6i5y6NAYmpaZwb9xwzj+CY
Tn4Y+4itBxs0/U7mASM/6PXSx/lzsAwK5MZdtauySraN7GpkUCv/3M66oXwQSoRnHgOUCOVDxYt4
owPMvNYkGN0ba/wMJlEcFrTOCFYqkb6GY/IIvdD6KZFGeRKJIohSdnysfzRo3D/4qRvdlS7SbMhe
WzjzlDg2uoAFXbvYRQMAIrImXwf8HQDfd7uzLi3oXzH/mwi69PT3NYiBg/+bayeGCyeIKbgOlHq5
LW6p1A1LJT1bsnnsywrnubatHXJV9Ex4EGWhdoOcHaB2N4k7aAcyCeTspYvb9tRn8k31wYzBMPvR
jWqyddB38tNUjSH6efybLtNoNCn1vm2Th/r8e3YavSugrWP19UYDOfrG90p/oTmNAWpJkBG+V5M0
989kpaJxM23jCvEclgxHiQJ0UkcDlHP+maq1laFnkETudkyiO+oi88YvH6beOe5DBqvdTEiAttg7
Ce+PdZLgWvVXi4AD2Mm/mk2YXFo7MdbIos123C+HL31THvIy05/A75Jd2gD/BGSnsPIjbNCqAwOw
+gnLoeswzuIlpIlwRkFv0VgAOO0W+Umol22kUGGBKrQOzMnKrhVGtWOAZiLDGk9+FgfJgUONdVHT
3S61QXbrL6Z/lLlN4fSfYUBRbOpDTXKQDXf//oL+l+axaSxqkqNIIEM+dD8ZG1oohsrgKSyb7AHq
ZIuWW0iWD7paX5mgztqQPnOsvEbSARsUwhspL/X1bRz7xgUEBFnhP3Eeh7uhrzvoJaDpMebjmqw6
ZrWFL3Vl6oeg2dkdy5fkJJvdhneJybUzmQDGNnf49gKdPg3ZiWUPsLSRGOkyt9P+BZgAtvYbZHT5
udG/2LLFGZqMmjthVeUjHp51Nvp7jgvwL8jEkRsW9enBLcPyAZxHI/6qeCT+3yKkbwW7odL0U4rb
vxjynF8ikIatWd4Cix851QkI/3KNvLj2Jcz0B6FYPx2ZTaGhUQXrtJfXoXhnT6G5Yv1UoQ3YLgfe
vACIZ2wsq+yCZZgOArpPv7eDPkPOWpAfNCzOlqDXZQ9s8K2tz+wRGdVOjPzJJFmB0zn+ihOyc27Z
4mcLjsuCNcUrG4RY5mYW3kcad3dNZTY7I1QEM77TLitkp36TjrMpyzrZWQBNr/wSYOSAmQFkFFIj
31sy2ZHNVKB/qnFVo6ZOKQJkpMJq/e8cnNYbCiETRCRBK2OCIhLazsgIAFHUngTWiEih9/RfNnr8
5za5KZBsIJKL97XvOOfQbrDrXbemDpamzlOPQC0vTlzwJ/Ar75n6n/Yju9hlWj7izsztv+B2C3D0
LrwKEyrMg17VVRgo14GTGcK1jy/O3aCDBSHktv3ZFpm5sxj25qOeOZ9DcEviV9L3K6SYO59rTRpb
rA29VTEYzme9hvxCk2fVmvrqcaxvzKq11tQ39UvggaGAsSFvkmEZUhUJFLhVX9PC0tYFYmxLXqSS
WKuhA20nNUuIxq0sHcAI6bb5mudQbqyjGuf/IlS3aeoqgBn6r2oO+SZkm6kbgUwzVpX0tB2FU+DU
57Y7tSOV4hEB3o0zeNAHk1KuJF1bVYScpxsc/AWTwC05eAV0+1WbjACIVwtSYyFODp52m5aZxoVa
kBdvtgW41Jdx34MPTXnrD2+vvAZ03680XLKw3RQ9xEbm/lxF4EAE76WP0SV3/Kcq7q77/z4/KcKE
IjQ3OZJYnEzfAkDTvARtittkJL7jEH2sXwp5Nn2vek6KcbgkvfaNrLUA5wSLLLGiJtLIIjAKRdZ+
6hOOj33bePdjWlmfBOhRaeTYtZdB7VdZvE8gc1QoiYk0L9+LrIpwHGxDRGR2YB8IQQpqa20NFhoK
71n2HpnYQXyaw6lJIbPNL0xo9EgsiYZSfKVUhYSBRDtKvHRLTcdpHrNGsXOZnXmvoijtwQU55lVU
YFVT1BA45j30G6axKMqJcDAQuu7w5SPqY6xepVDQjBRFzX9HUefUCS790G0thSudHzTSU/6TrU0A
C+NlDImRj6eSHtLpeSVjRY/u7Hdcu1l5Db5baNgpMpRcAnwbW4sOSNknQBkfAbDk5yzQxyeksWL7
FyTWipz1aJv3bTquggZJWUhganSQGOJ7mLxdAMgJtlv+sgvUrSSPC4AbJNTn1VAmuI9XI0CtWwou
YtM8JVb3dRpKTVvlsTibVvrf005OFdHgNPFqajt1IBo1aNr0Q9AMavo2A9exmcfNgbr+6TO0+fiV
4m017seP73R5eJf5bN8ooHBf2c2RapVq/t3WBci0xwITeXaq2/9X3z/NkVf4P8jjJF3fTG4Rnpm6
FE4PBJBWI1HKjrBssuvwHudkwSMOAZ4S4VhfRj3VcV485ts+c8AbUaQxtrYuh2Y2XqE6NqePVAAY
Fy+ZCKNdHUa4payK4MDBQH3OxRg8lgFUsoQWbkrVIhNOgbAnjD0BIlwMIsNWQ95JHq5cf5dGFmjk
zLbYQtvRfsvb+mcWWPWXIakynNs6w5Pm4nOkMi0uvDahAQz097EzkG/Uj4A617jAvXMsfHE0sk4e
KxN75iYp7eeo10Ebb/jR97F3TyXI3v3F/5ov87LxKUzCeF2HBdR8zQYUoeo+zKtGvPaoCkr3NxDF
yY1r2fmRCrJTjafBr7jZTTX7I3oaq+Jhv86RHM8g2bk0skDeWywwd5DWNnYAneT3TcrZsimy6hUS
ZHt827k/s2I8FaXov0JLT1sGkPC+4CeM9/rYQdxXD/xt2aUb3Ci5FyoMhWpuTY2tIZFoY930m2OM
w1cwVNnQgP9lLzvPO/0+hqcOIQO3zlddGvRniVTW86BqjoSqUd6IH7jCEd2KbBQSuMa41aX9Q3Ze
BA2gj24V5MEPZqUQweiqIsjXtAXC5tFdgH1oYJprtof9gIyveXT1SSgktQ3g4D8+D/VIae55hI9u
sVeC2AXb3gEgO0ykPoY7dLl5+BhgGi/WnXRZYkmx9B1IyeiWeMlrMNzpkend222XX3wAd6lFdjy1
3j0zu41rQJ0ChES2tsCOJQTYhLE9xVFh4b225Dq4+usqRQykPYsNNgz2co4Ju2Hc96MWgdgFs5GD
9cjrcD13M7VofGanCyPq6wtNTh+jkMGLGY3+cQpzqmEndCgZxB10rxat7cm7VDwayM3BM+JfF1qf
7hsHopQ3didGTkQecayvVIfUbHSk8NqQtcxaFwnrH6PQoIAbWJvSD63F7ACTVLetE0+cRwPwvTEV
0Z3URXcOslhbRnXMv+vihytK77W0jGxtl15yREY7u3fiiC2GzmDfgSU7RVVrPsueJ1sP5D27Jkuz
TzpvvwZqhEwrQS3aS2yr+qjbI/kTDM51K7+AwnmbD8U/2JQ8clB43IcF8gSiFmLzY8XGja+aZOt7
Y9jKEQchbW+KewrWjKI9F1G8pRY3gSgzOg5eRNl6B2Dz34vB5WaqEP7egTziw01NVg7+NhzE/U03
INH+Y5QxROonUmYwy1V1GizVBZhQf+9Knp46UTXp/YcI+K4Nxek8++mMsl/73tAegJ9vD7YqIMWG
rQFVwfOOKvkjqlIUtclPtbn7FDO75+grzzTm1UzzzNTzdqJ5OKpZfPwJgUbLsx9kKKz1nJ02JbR1
tRQLM2PD5ElVqttVVlssXP88x0ypbmQMjBzJbf/tnyeiGo3BP+aZvcYIOkEBpu9lUQMNnA94+pgo
g73MjGjLIz15hgAnmIyi5O2vEYM2yiliyMvPAl9BuyJ2kdU6VO2rYbuPzGnbp8ivvaMLotYV7izb
Vz5Wz5XQnUe/wFbbNktzSfY8lq9DFRWPkDNzTpWl9UsaZ7SqH5lp84fYAydzClXKyW5kJihdk1Q+
DMb4Fdj7ZAGqufJAhf1R+5PNTkWD50fFxHH+9j9OAg3rXweBwnKYQO4YaErxyW7kRCPA4l1vaNwH
rAbqE7TVozPEMKIz1cCw8l5LAF6SkE7ckf0/w1j2JocSfEtqCKnzClrjCYtAXIqBMllWh7rAfYNq
zfab0QxkAW6zyvhnCoNqXLegkLmbYUX6Kk1BDHfjmJtUM9TTmwSjvr76LFBfSZdAa+Qrp2f5liP3
czVxYWe+uY569YXO6v5RQmCuMMwjFYavdftEy9cGZAgmkzTLFOnOKiROzASZ8h+uLPTrY2isOKTm
cbKb+8NR1mmHJ0VVqQiyJtimhvZpbPN3E9kLT2wD0wgPJdYlYKjgZnGuNeiJC6DhqEVFryFdYJVj
VYdktfInvuWbrYQg1Jm8VaODMY3aHEoYUPuE0s00YJ/F5TaKkCHuDfnbUCf5pZVJ9rLjtp+/xPi6
u0Qee+u6MXsRdervoQ0+QJUFzoIzZDO1EJGnZsmf/v4wCvtfz6Kt4zDaEqZtISNCv0kuygpr9AfA
Zx+cyJbjc1s72sFiSMQhFchSw7IC27BsO9v8xIX2BMQj3z2TXOQIMcq4cdi5ypiBg3XwRuOws1uY
whsvvZ7Iy58cEKQvd1FZ5tg04eTXd3FaTAU1Ozr9NZXnxs187ODBnPdltkP7zUdOXB7sO9zi3DWq
yHGVghSCXt9SE3zM5ebvvz/zNjmL6TY3mYGMVdsVpu7e/C+beWeFnRjFg+W7DzGeiXMJss2jVTa4
5FKZylK9rqloDPzewEAil2XMwzXEVo3nzm4g9uBrPz2sRhzDF1CNBi9VIPLgSas8Z8Na3Tq0Ztif
7QTMW45A3ucVjm3CnxEUTXCQ9C0InzbD1QjMZttBvQtTvruNGwXzga/m5jLgWQ/4GjAAnh+lRyfI
8e7INWgBMxk9p034M6yF91PLPweRqH7UIG0HqV48QC4lHzdOhM3F33+x2BDcPpkGtw1XPZouhDAd
6yZ5SgZh2pcAwTxYxXMbRfEdlgfFIQzA1h/mOPKNy8Fb2GXufEeGPYiw8UuUvvdcFXnz4vQ487P1
GIhloA4Wce85JxHqOOf2UtDNx6Z8JRsVVzFTtdC/Nub45CHxAvdr0AZHjjG2E5rxjDSNYJdZVrXF
RZLz0rQJoOFKHhwZ1UssS7xTCrLmiwP5kkWa8H8gFJRt43jI2DIy7eHg+ONw4FkxYPWTs3ZnqTYZ
qcDG1YGCbo1bCp6+dwFFXJEAzYfAJvFKvC3VQHaFXPil2/lyjcePL5ymqY5pWd8V3NIuBvIQAf+u
eYj9Q9qugbD1knWZGLgi86yzjXNYMG1JoJTcLtsBFFktppBuKCCW6CORhMahGKPwdmmtjZi+5uCm
QP7qWffadp1HQ7g0HG6cqSDHFJOBLm8hCq/azO45hmpl4eOTO9nxxk5Nt6+TQ9lZexqTTFTIMgCy
Ubd8fZ0XvYakOUx+E0M2LGrGBVJvQEGtQsq2M/Z1F/9wbF1A+aY2kSxR+kc+QrYdl/jZp8D3skXU
R81PkMLYYdL8AFksX5haUB4zMPRrcjnqgC/iOlHvF6CHRM521jlQfvd4C20iYFe8Iq/Pinxxjdzf
bOnmY332Y64nWxe/iR3YOT97XV2zgza0/BQYh6k1xtmPMAy+Fm4YI5OHdbj2jIZLlYPa1Gv78CHU
oQbmck1HKmcV4xzLzD9BZ7FdSijLPAurgWBY6Y5nzWytzaB59bZJGT+V3Bh2Pa51jxABtvbC7t19
LrPkGFmR2mTInz5rmwUEXrLDXOB+H+zSQdLrwG788uDxj7Ld3KYaElhwAU9V6nTjnm0CFOFYTKnR
UuFFcjG7bge6Cr2qXvWaqrfd5gGvPvlUnV1Xn3f+qFezXFUj+nmp69WEVwFXVRprniUux/D9VzUb
r6a+6nn1Y/3xA80jg+zW2f/99WrYt7mpDLcBDF/5Bgq8X28hcfhSTJoQyOQHCaroRVM1tQWoaxod
TF18zuNIv0w2vJqDbV9kYKEMQS2/roNYX9mRZaxSI+z2TozkbKS5CDksTRBB30P+17qE2HKlnoH/
lxb/JJrWA/KhnFRkGg/vudeBSbQFocCHnXt408gIOw6yjUFYIM9JxyFgMoTFbg4s84SfPM63XqLm
sJDiu8hiBgobHOHhUU2ffT9ELXOyZ5CyR8sEDObPQeACDmP31TNOXH64vFwRwfd0E9Um+crEew9w
GLd8IEevbJCJ1NYaoRYABspXgpVQlaLbqq4M3vtQOJGBz7abcZBMqa0pDv+C5rK1kmJtpUl/LjKg
0xvbK1YAe3XnqyLr+qlJIbiUK1ZC9aAQ6jt2gPQt6tp4H8G1Y6u7Goc6dmrsq46tjmOpUg3uVZq/
1FwjqcJtgcNFEJqAmQS3O96i4xk40oABvmg4I0TRuzsBJBDZqSB7kGdYZZf6XjLNEQvHS8OTYbg/
A0Mg4UnLo52ImQ66zVK/y3AafudkIT960bi5sVPTE/gRQSTfrqgDFbXqSjWfGVje6d5R75BcCvme
ECm3gQcC5GDQoEWa4ZsTYN5FaqdoqiKB9NaoND6082Sl6pULt3gQ1w4BPiRjF7FhkXVI4dSAsX+s
CgizgOGxPwBLbTy2TgsU6ABa4Coek2VZQ1uhcsHUMLUtWSxr4bf31LfrcWlYQGthURQxwEmSlf8D
02r/axPJGAiCdY4VkmMxx7xZeOIeAAQzaWLem8PQg8C5hVrTiaRoXa+uVgxQcNyUg44lK5kJFeA0
wjESqFjI1gp/kwL/jFQUPqBz1Ld7A7CUPWmZkqZqzTkHR2H/RpqnZKcaMvXBbql7AeQLR4vjJhAq
NqBbB++PATLRTRF13wHs/0XlMzH8EDeQo1gSqEbFxPozt+eYFGfeYDDG6iHUovtRyRSGmnbHwiK+
N1TLR4t8zKz5Z80KLizUo8mnWpUQ5taxo3GpxZaLd5TWQVO9BCQzKaN1aYn+U5rabIE3YP0tM4vT
2OCmFMTY0I0K239AsPLCUyjyeDowSzgCaR41w4s3Y59rJyMso93fX8biNiGdMWY5jmW5agem2/bN
3xIEO0hIrL32IbUawDgWQe8hd6U11p4TNdAAkfY+8d0SmqZpeZE5H1eGmchn19TkwnWr/IfhNMsW
ckL+goPNOevD4VuQZdaClb315Bu4ZzYG/bttQx5LdyLkg7guB5Nt1OC1M3TWCf8+VbGK0wBPhZ8d
hJXlWDXbiXWagqDx0II/FPeOWud+y0KxlrHMvvoNxzY/qr2Dy7TqHhgqrEU03I3ncd+upiSQUtFJ
4P6lPxXB5iovhNvPf/8tcvbvrzRhC47tLPghdSRy3uxlXb/3x7IU4UMVgTqtKsA43Nj9o5clyAgw
/fridk1/rOT4Nlj1m2kJ/g8oxzPwZiTRW+340Uvu4cjdE1V86Qrd3VmJ7u16p4ouupP3KwtSxS8d
uuLX7S5sq+A7T3feNJM1X43ABVdGHbj7orTZl9bdNFbWfJVdFuzdtmjWFBXL/nPdMYmDDgZ1YIYN
ctJb/Z0vgv+j7Eu6W8W5dv/LN76sRY8YfBOMezux05w0E1ZOUodOAkSPfv192D4Vp/LWW3XvhIWk
LdlxbEB7Pw1q+KWuQMhJq7Dwq+JBwFv2pqq6czP44sHKRvEgmb5sRy0+U8vlOkeB1+q23Rzh45K8
9lDRCWmCpko4EJXNmRajCZ4zcwMgHgZjH1y3Z4yy7pT1jQCrD7IS1gVDTJhiI6mKcCiZfsEnUywN
aJBQmyewdD1NuNy5jpOf8WSQn3OuhyPu/jD6Y2O8kHl+yjjoCzTIuy4/ixjGLLqJ2gzSswjR/CwK
TLA519k8TDGu14PrGvn5ymrUFKNKoQCmiNhsnIEYejmTQSmJ+Va3uKzDkGvZREkJwbg5hl5w0uto
BwGe58u7SVRbHRtRgwXbjaffavp5zjZ2JQFzqEs8iXQmhO4NJ7qp5hZ1XQ9/13eZ+zkNPMVo7zIe
7a1U11elq3lBxk3/MS37hV1VkBEcmbXVIQAWtpM3PqcTwLwlZByOFFYlkKqa+xOhW1t4qOArIcbd
FfpLwOALxtf2sLE0teGNRqHv3LorL0pzSC9UT2VqfiDbY52LToAOYJfdgujQc78F5P3f9Ys2/tv+
yIOtiNHXcE0Rf4r+6lYKA5c4v70I/EIGDOTLvpppOXgiC6a89jcqYSVoOXOb9Hw1AYytDWuuS5+X
JCXK5XUagnf9AVc07bkYrAMMP8s/NE3dQHl8eBYZh3600wIE37AEyT2nXRWp1B/i0cwDaGojUWya
r106eI8+78qgjnr/fWBpODbJbHHVJDCtS/232MdeTokpf+AoQi7rqDSPrd5ABbiPxo3vs/Q2Awkl
ZMg4bYVXP4sCBAY4w7v7bJbWpDPqY3EJRvmgW9gs/jngCrNCJWqecjmlSGp/WWeScICa3ApX2c/A
WoKIAQzrIqNkZjLnNesmQoqTTunQFnCmzEsXNGi9LpKw0e0nCBi3q1QpZzd2zNmlkrs7auYlnAOR
H/2znWkG2v0cdIn8nJPQCHVeh6nZOi3Kb81LYxT+xpiTkJFy3vNaFLeUg/xIeSSeUpTKbn0f6jVz
hDlYCXywmjGkJKaVsynE/lm7ZDgZ5kOiSvyeP7l2gWLeWN1GZY7a+NF2YfbVI+2Ywq4nhugCHWzd
MbBZlPHvdj7T94qqRCeNV98irzO/DV8HaAlqXpdVZTQt/vlOhMTf99yVxYAinp/OoNujm9+zgj5U
7IF6y/pzksYSmQ7pQvKIc/kT6juhnB2NRqt4aIXnPymZT2GmHA2OneYaN7AYGhI42Ey+lhDf2nrc
/N1F/U4Dil9jDkX4bYB3VbxDsejuWz+DG9Qt/L7C0Yd3C63RpvrSSswNgK/Y5pUgrkVQGXqGMX23
GoB9XlMz98Yn32j8k21l3V3h6TeJX8vnPgFaUHGhltSUSd0GDLveG7OL+0dcOhfU38Dyajd1OWQ7
J0c+yxECEXlVuXsadbJFhUfbp7ZLOugbJ+s+wxe4CFM2nrM0y9ajOcE1CNoa+j4T/U0GSciT8LPf
hw5Oe4FrdMNGuiX3A2EM/ha6zj8p5NKXePYrq6sUSkZzSA7v1A2YdW3A57WuC3KnO3qyzDcG0x/S
3gU8O9HuUteuj21ecaBeufeipajYVh7EVlDjns555rxZZsJeYrAIQw/Uxd2gcDlikNiRSnkvUHNz
VixqV4CdDotr8ryNoXZFGfOYI63nGqpfU/M6QME02gMBsqaBbwsgNSoCkaUoPyOJvE1NddPOtGB8
xsahm/VUqHk56ysXrDS9XF77aKCZ4+iMDiMfx40JK6FmmUP1+m7IlLzD0165jeZ8P+smqN6O3dAv
al2Y60vbEf2CFbBnpGiQXfpNKU6QpoTZHvg40IT2LGBJ26TYG3HtbC7NvrXLQ43MAQSm5yBq05kf
cSQ0mYQ9nCdn/el5+BKZGJ3ayCpRgW8Z2jJK+PA8Ot6agL25MkxsBPvkLGXW71Sm10HvQ60HDxf4
D2aadwMvBgOVGqQJ4NWU/mQjXyccFDjgnep1AxDtxh8L/qOs1YECVB8LqCDAuPg6M9Xj7B5kS+w/
Y2yCeiv5ZTTNc9Hz6DnifQ3RT8e6qz3oYgKs2B+tltVbncV8i3qifbSFspYtxGHuew+Sms4g5UuK
fITssemw/IdBmdO6TDK2BTkhdDpVPNcxgK6qqqc1aLzNcw7IksP07q1HDjPUS0Ps9aQ2AH9GnbUW
3dtYKivQQRRBziPuF7j/4jltRmu3WZWYIbPH7MavoQMNHtUu7blf7JFPb2ukA2gsbWRshq09njwG
CpOTQAMFXnqaD/RCKoBf0W4VHL/fejhjLgbL7G4aE+r/jQDLBplv883TplMRmdoDB3N526uyWDma
r7962UFzGvMtY4B+Ru2iAD0A8lj4XV38JLw+i5e1yZsggUZNd6IR3sP9+tWN6myfJw3i+6JwN5Yy
kHvG7XcxYOcxwIlujb2rmgu2XrOb2lRrPvQEkq4aZJIXnZG3kIXpuHtP49iIIbRzxalRIg4EEFHu
mAIwljnOg16oj4ozDms77j4A8D8uqpjl28sgEF5LoEv9JdyO3AfDYmJbNPWw8OdgJ9XKoxoN3OnQ
8uw6v3Ohc0EzqQu40H9+Jebjak9r6f/tlWi1FJK7/+2VLgEcUOHPvwmOYx8O+KjccvWVWcFE154P
GigKl7MIurDQ8J3bdLi0r0EKHN0v4eW06KYm/dJDs75EQb12cZGyy2rnwQWXYlnOPtPY2oBdmMc/
WunFu7/289TSHkc8sf1dfwNR3J1VJcXSqON3fEW1IHElLFFYhFUj7blssc/zm3Q8ZHM/JEthhd2k
LxAJm/6uP5n68a4B0vsS32H7YgAsBVi9ntjxQuCZPEh1EEs6uCFDdcqM+cqwDeSDqG0MXXfohgI3
NzqNyYKnHTlI3WW1oj6ryPnvYa5cLOLUKaTS06/zLgMUTofaiuqlhMsW5A1g6kN9lxjy6Lm8olDJ
G6zk8/XlvVBkjRwsXgws0XXRRHcXiDDuTE0MvnFNgGLqowOf4cfX5pc+nq7jQWu2Aq5AECF9bcqs
xl7Nb54ZfLoUNomgw0r7Ble+MqB+uxXWkpky2wi9bp/92sOOGtmytm36ExB4b6iUt8+lCbxlZNjR
iibJXj3zcXJhzmxWd8bk3lZdk4L31xarMuNqTweWDdNmwE+CWokEhCvvBFhbI1zBQSeq0EG9kNxC
mw3W74nUWUgfQmi9loeXSdTJrAaGC7Qe7uLV2kEhbBqCgvFXQxnVrdMMBsqGMO2CZoUVL3vIHy+4
Xgg4mWL4esAWzsderang89TY8TIueyPM2qqHtkfjxMsBBcpFCaHiMJrxSDnYG2vJigMDPtVe+jAf
3lmwBLKXNAwSOmjN2vfenlfxAwXQBDZ6SPcI1S6j1nfWutf0Z92zf8GmYnzlPK4X+qS1RxI/6Yq6
DAcgYkM3YfXtNHqv0um0H0DupzvWwMuFmi1kIZaAGYIDCQfPH50FPYuotCExMQc7it/2fiHOk0r9
R3gzO3MQLVjEziu1aEFHL9wFNU3g+i4LUlOroCoI0/SAFqWuedESTNnzOPb+Y2Hf0Cv/9V0OPp7a
aNFv75Ka8MXNvrxL3QKBFHSHy4I2KqCyip/++i7TREWLPBU97LuwPc+K9n3IuVrRjp32+NRPZ//S
N8rvU6/zcc2FgZPjoGLglxPETMBo6wwJhkM3gpA7xfaeyxGF/c9RjQ+zG6XItHBhF331MniuvZVN
5IUyr+VL1lW/AIPF3TidplNWoQIPtemXquN+iAdDa0vNDS6Nv6f2UYb96TwV24FfTsfHE3TRhi00
iKsNPgBjdz0ocI12lewdd0md+EnCuIFOk1Yvazh1/RlvGIAGRy3SonqfWlDuaBa+BkFHWB8DYVoE
JVK/ezZ7DuUNfgYHXP1hEgAd/3gVc9BQ5eQX67Hw6lsbVKUNVGjxnUjgYB0AndfcVlLIzcAhtpLM
mhKj4hgpR6fdgCWX/+6k2RSdgayOi3EWXAJpiXHwFDQtErj5DkhuVbl55kUln4ZuAPsFaJTUNdxl
ptt8C/OhL/2ZAsoasE2+ded+hT0sNr3TK5/7Kb5zU7kDBJYFJIPbgheVmpq1JaHcqzLuhMsd0Hez
vs1nCAnlWjkcFyze4skhAFsXFgQhFNWNdcYaN2SZwUI8C7WnNrHaE+QPmuOs1xj5qekDt4gB1sIB
BMV7fcOtBlqVqcHr0GvgrpqO1aEVpcAdaj7tqxZCSS5qdNRnTwWGJT7W8EtkEk0H1KbVhoZL5YKV
OE/+Ht0z3i2QCC7CuAD0JKDxL6c0iaYbJdAOk/nT1loHOPNpWthq6jbUVN5Uobzs6AE1i9JFBYK9
up7T3n2Lx9O0c6/33u941KDTBUh+EtUp5XbxlvuTuo1zW4NUdnJbWr66pS46MBvkGgbeZ3DtoxBl
ugDzQh0upIHrNFwdowBfW3917RPzomNhPHbQyt1dV2rHUr81oacC6/j45rpQnbrskCI1fu2is9iz
OCzgrY/r0tTvuMhrKqNuF9RUKRD+cJrD5XganemyCo3QC1r9DFls7W5DfbQWvcNqSrce1H8P1+WZ
LrSbBLuvz4+FIrkL1azUnr58UrS0BrOnNSqRCgox0GrQ69jfZYIDlAxi4ZurjG0/pHAThZTZomti
9ZFWWhpYGiAwhgfvbA/A31PCQEQcGg2qi6g9HBqzlavERLGkZINclDJVL3pn3clmGmLUcQMwf1OI
ELmA0WSV+wxlggkoCcM591lprtzBgwV01cO2bKzatQY46mms8zQssNUyKntcix7mSrY5ZEZAp80o
1q7Py/2XvnyOmaCOrleFvaewepYgo36kvauVDqMQ7CrVwmeQwkYBaQpE1WgvBndeo7E13lXW7Epv
UnGARATyT9KGm3j8qwWWA2JKfbKLIFD/HvXFq4+N22sLmUew3xLzpobmgD6Le3haUQFNmXZBS9Ic
1JlTut3Qb7RcyZ0noSHizIeu1J1/qw0a39NPNhjmtm3gZ2Sa1n8UQlwniZXt5e2ZSe2RFP9J0b+Z
Ff7pjKdxBv3ryUE5Yab5QOplf437u77rXN/O630kQFsrP2oAXB9HVkfHz1Y/t7RcfEgk9S5jc0vU
zQSD2BYvOxclTaDtQ9T/rdWlZFno3QHo9HdF7g7QoNiUnWHd2nBQWbSG0JcuTObYIZ6kt2zmN/8F
5nkFeF46UyPWoVheacsscjv44mj5MRk856zs8gMWHMYZLsB5gKed6jAhx7JsrSF57E3cftoGt9jk
tcs1/Y9KdFWQSUgp6XadrprMjPaxEOxfkoXufxT/7LleBbdZx3B8w2XfqlbQJUozremrcwP5AB9P
cYWu3ze98ZpkSrxnTH9R3WA8OPg71kPRZxtDJMPDPwVg75DdTLolD8UAJhNgYB1+mLixkis13S4t
uwWdOGft6tongY7aVrI7CResuEKUEH1JM+uxgCp5IKBmDWK9aV6a11HoybkBsEZzOq49adphtLXs
LkU99o4xM9qKxKkgX4EmDUS2ckPUQK3ltU8byp9WK+WeuqK2jsGQWKBEgES4XzioXo+pC2VJnEW6
Qmf32b4O1017lxQJmIQwONr/c0LXtv4DjOgAhei6kF63PR/m7t/+SUlrZ5mhZH/KdWRpzVm3qeqA
b4tKCbXVTs8ZUFfpJmkt/JBkB8fC63DEVWIBZ9AYB6QuQhjNQvq+qYZwzPT+PhlcfjcZL8hZ9fdd
VPT3LT7JhVPn/YaahjE6e7PxoS42j7pwA7mH0DSEhxP/SLPysmKrrNF/oNCUBdRVFkLcmc4zNeh1
pmb8umqCW2vIDagQJRxflLJtZRs02FgdgEKtD3SWzSO+yO8yJ4/W1LrE0RRqU5w3VK9l0te4ymrT
quKQ5qyQuXkxLRsIaN48oZrY7RqhT6h7MeMl1qZ3x6j52ZKJvJ0UkhP20Bkv2ThYixreL3vocvDH
3Co2tA4tq4OPtY76R6/YDWauqVWm4MYxZXZx0DTUwmrebxvo3RlH6qNDgQ0e7gSz8MccfJlHIzS5
KC2tCebZRe53MEqel62ywtsoD4bOEx9hZotc4VS2XYD0mnbS6s7ZlzH+izTAxM9Ygcpmpk2ysgrH
2vp2Zt3/zcTGsJy9M7XI/lfW8OoP737qB45U6Q3x1ORsywHwnr8ZPJCrrtw1GoByNXRpOX6t3wb+
uggNun4XfV+ktpx8X7L81cJGbQRl/alTYCviYRoJrfnheO7v5/5h7md/6b/GA2f7Jd4cbP2pUijy
aB7Xlrz3L+tc42l9V9gJ3rZAXd1xKhHGdrHGNWGCYB6uiisSVmKfI4k9TFsSTcrbHlLPnYVUenyw
E1Y9NWMyrUZumdsiqZI7EVtNkI6OeP+M8D3QdikiQiLnrjBgT0IR0BE8IKv4D2uUVhbGIz9kke9t
6RIJ7lpzS2diLH6AreVtB0Prk+Xc5HPYOAyQTvoM+dJHF9XPaaXGobLHsBNfRniOgp+O4yR5eHHR
hCV0FWYgmS1jctnkmhS30r4jhSUy1ezSUZyiOSyZw3g7OkfI7sVYMfMnQHfb6WYq/Va7l4Ubb6B5
4WN3pSptx/56sJl3BOq3WV/77QKoVgglxtCiga7EzpUcErfNLqmhqBGQBDPh8aNZx8UluWfqpDad
sfI4TL17hMlbZBn5Ta0c6ybDsx6U7PzYDj2zzkPqpAMwzBiB05bT1/lNnEEFj/pRu4Yo3jyBW/2m
71K8+mcZnvbkxmQ5KIwCZ1EHl3PqFo4mAFwYvOU/7+GnCsK9dQ8xk8TgM+NyqrtQWbqL0nUqHUjh
oi21Hla+ZqQFoBZBtByWIBAD6cdAMY0tzbyECR+1aaifpvpIZ7gWdnvmj4uURmkAqvy/R6kJPuhd
7UaA1ueAS6bzD38+FFY/M7qjQV+ADxiF1Gm5ZXrTVz4OWTDgMRHXf4cHaYZHrwWAwtCZRfaMnLIM
ZRdQISjbNTV1oNb2Jn6CQQJ3qbvIOkYRb2uIBUJM5XpAcl6GReTki1j7HG55C8EVqbDbpEhqX86U
Pa9RiAetj+u1DyHR3QTwilEix+7B3Cm2DvrUmnjeSAGSpFMk88qwlIZamHCBB6X0Ol6XlnmQ4BwF
VdTryy/jAHX/Ob/k6Z2XTMXmyzBN/NJGFTIYoNK/5w6xVueXgMSKeXkz9Ipweex2sW+j6vq59OVd
9pDkXnuD+/JtBjUr+kNQ0IyXZlHHi6kB0s+yXDOAhYJxSwdL76JjVttBO1bmpYv6c8+Mt1Jgr3Md
qOcQt23KpSohG8F0ZbvA46HTK3ywQqYesO15ZbBFZfDPTy/ef3B8XKb7lmU7puvauvGdbzZyNzcb
IIlOEDQCcxnmvbcWAF+bwWEDNpIuTNcK5Ye53WQ/hA9wBwdr4o8YVqUgsf2a+u4JW4342TRiHg4d
roCxleQLnqM0ZE8tP2azyvBowSKh8X/oI2tvutHDj3LudgY7A0V0KlfUpEnpH7/VkJutnDcQkyf3
bcq9Uz1vGT5bNJb0UG6fx0pmJCs8VIHhhUrFLR38xnzBY0G/Ta3S3UWtGPdIN8NnAdI8qNl0cD9x
oaSaG232UZZ/gOtY/TRG24dPTjXdpMqfwAq2piXwt9oTvs+H3mfZhxbXAD1q7kNnTQ+TmxTjGaTd
YesYE4SMU0DtIiYMcLmUfvALXz98a0J/U/0LQtD8vkmwXY9hb8AsF3gb2ySB0/e3O5CNm//9H+P/
RMaIrzieKx5GiFvAEMA4JMMAtxZrGFedr0D4HlP5orfWMi5049HtJn6Ab92w0HqEeTMUiQNzdpx8
3YJek3FwKrX1RmHKn3pc41l2BA/aG62wt3vzUdgHqGk3L8A47FBGqR79MR12vHDhsqcM9i/fT8P8
vl/FDgg0H9iiQR3N8C39mzwrnObduIy6+MGr6qXVpQ8ds1IITxXtfaxbGyRJvacOAnU7s7OBGILB
7lMMee2whYHPjkZTlm7TepL3YwPCpw7BA4qqVas2UwQ1w4cOCoenxlLiEDtFF+qpnvy0PBWUwrZf
vDKWK1Alm+0Ygw2ipfIHBZQ6UiQWLCNPcCIRYcvh2lGNOTYworyzmFvcNTyJN16pl4trHxIL2cLV
+2pDITQw9dnCtw1+MnlSrxOvMWA0C3IJLEHeKaDkxQQlodIIfHgjHXwmU3MFwMO4gh59EuCCNLQB
JOSeIHgOUFXB3BeokS7x2IsSmA4jEc+ExZxTT+yHq0P6aO4velstmd9221E4fCeTEVIk4y6ff5iT
KjN8HZBMoaZn1MXKnyq+JvlvGTcQWnWh3wXLQfcHuBsObtBPE9hFexN/bDTmP0GIi6tlYgHrHc0K
yKkbvQ9+XmAb1pxSA9qWDpT3gqrK9YdGaSzsy6m+rcF8XmuJ5+86lap9jDTB2hOpOBm5to9N4IDi
WmaHYQo73ekPndsMBzoDh/T3GfVBvQCpc9uETYEvWqhuwNnhn6+bNuFuZxlUWAd9/O//2NjrMfzk
ZrKujgvnf+Bym5G3U1mK5AEwD7EvuGMePavbVGQaSM0pg25qEsEjMCoy6yiadiNG0ZxzMKZu47hc
gInQn0rBxmVZ2v0pzvE/ozPq+zLauLD9rHu2aE3h3/OyXdozsgrWJNNBTcCvmXOzgTbXugEEeUWj
XTNVC+lBnpVGJ73bC2GLO9B5ASCYgIKOhLFrUtO4qW03uef5kG+qsusXrtUl90ldTAdXsp+RLALe
6+Ix6mr3zI34gAKK9iPXq+SQa44XUJM7Tbc2oT+5pGaNchGoT6naUjNJhz9kodnwOMDUeUW4DLHd
hVc6VMjnniugR9ttGc26qFW3pDsC8K/5gjmK7V36hg3NAmB18ThMqXfb1u4bRbljg931PMkx2kDB
0bLdNt5g50eAV+4LG8rLcQQ5bFiyyh32UTBQNMzy2cDP35pqKL/pJkBOyGbCpM2rnksFUJYeDc1K
Zz1oxA72JnvQVZ290adIMDSqrCDwBZHyyPBFEl7Hy8J4N7MKYHrD7+t9GztreL+Bij7/1/3Uq89e
zt4M4cGD67MrGp03kN/xeE1Kb4VmXpo0icI+u6bRBpEBOZUceiQMSuFVP20rOMOCxIhXoGAVF5D5
mAQEvuYXLIF2X3UQc4OdZgmHGtZ/+Jojg6nJ40cdaCcY4fH62MVJt0MFbVzDE6g411EywdU1ZS95
x2+YqIxfkGYAACsp3nMB4oQntAhGNkij2djnAFs08n2By/RKAThx53gS8Bh8f9+4dLZ5ZntPiVvs
8F+2j0nLnWNXeTibm6NeeAH20f6S+twYUPN4HAw8MLOlqyzj2R0zibx4Zs3K4sPd+KuKUEuHb5Xz
AXXOhbIG962WjgktO3u8tRKR7vDmYHWPGvsDxRZJJgPpmdAhHOz6oM+HqmZdG/Rah3QGLkZ1pmdr
al1CFFANQxHn4zlisPqFtLG5GoXVhfRLod+H2YqFXkt2gs6NPLf0fYNLl/q9VYP8xjJSvD9e92qa
5dcrCB0MC9q1yekmGxxr2QFV8JRIGDXNX0Y7x97K9LUSRjfVuNWaioGvYZbFmsWyXl1ex3FSfev1
OTzLYgi6tJCvDWPJ1Z1Abc/W5APdqbn9UjFxbUCxTD7QgxPCaARmy83BFWL+waS+9+prd1CVgwdA
k8BgaVTyl21jg60gU+R7xQ9HdN2bUwOoHeUZf+HRj848WK1yF77Mq40bQbBsFHW0MiRihi5TP0oj
7cLSMczbQU1ITxZWvoMRcHpELYAt0z5q77sSpCI4yKVvDVLj87er6nl+rub0YsIFZF3/bE16viuF
r8MFSuHuMGctTah5LlkUJ2E6N625BngdUIwnIe4nqBj28479Gk2BNIVDSCDN5LgcUAXcwUoTIubz
WSz7OlSz3jOlIcQs8nxVbL5kJTp97+ZwEqZ+xs1igT/QDrQBl/S+G+LtEHv6yy+fDepl1Id0a0ox
LLWkMl5yLs/KKtP7hqX6EUrakOmag3kdJwtnKscjEmP8HhcG+DgiHibm45LxKg+8PHYAeEcJJDGT
aqEURB6a8YfmFO5H0sCoypBxfA8Itrnu+6ncuthrFaXe7rXM5rCAir1jnAHhRmfUN8x96dxHZ9SX
MpiEgu9x/n+I/ec1tUF+fUVaT8u0H0IkIIPMyuFuOg23KUxxL61ZF9xOpLnJC3jyUh8dIGOYhMYs
z3XtQ974ZM3W1eBSgPlSpBWkwVF9GUHjibBN3ABoHG/M3FIPovVfmgFep/8awAFYhfZN4BZm9oGM
7TaRqElBKxIYI8PLD2YpoqMeyyKcsqx902D13Wsi+/Bq1DIVnrLORTlA8GsA6WIUZfrgC8iNNFZi
37aR7gRG3TrYeKBamYqifCyS2MLl0s631NT56IYcqoZrFCuqR8GjDBdvHq9o1BauWjtwgg1p1I1g
DtYjibsoUihilcKNUE3FrbDCMzV+c+OEgvxY/oQdQNBHwv2AJzaoA1Hu3pfA6q5H6BFvKdbPYRvh
Aav7LbYCJP1ezrH9HOv70vsXnQT3+x4U6XPLgZOiYzDm+o7+jc3ftUaq+0ln3l/ubahmryvYta50
p0seJOAGAexI8j+m7B0Esvod7jL4wAu7PI85IPoAi4DBJUd5zmSbLbzOa99Z/XqZAsoLvEhz7d4R
LQQTRqfZWbh13NhM5WHa1tkr65sNxWpTcTvhR/tzTGHJxmpW3xuj4WwgdbDJDQNOPZBM16Gv/wZv
qYfeMIqHqAKnx8c2cUn9JnybuVG8Dd2U4E5Y9NvO9w5Qr0/2QzTaS0jGZifNrn+foWplL4dYS09F
btvLaT6Lo5fStADHaM1sSWqM+O52QQ0tA5QOHfvBFA38GtPpOR2QXaUwlejdvzze+n/dUzqGD7YU
HLZ0bC0tHVuwb6wzE2VkOBWVoMMAvI+SvbsDj8bd0ZnxeXbta/EWYtAANn8Xew27zv//6gO4GmUD
+JjEM5Xw4t3sz4xBapPDcpfxh6loo9W3foqgvss0al/8men0Ok7LXDyb58X6XI/g9PHni3AyjL6Y
OXfxT8fP2hbq4YUehwWK47vqr4ccTwy7oWEA0cwDbaMc7Jk+Y2gESjfudmwfr93fZtEA9dEZUM2w
a762/+u8awiDFEuQteO0okRqzvJmmUHyeFGOMfKsrgSf0IMuSVGLf9E0n1mKf6k0O9gXwfnd9Szk
JkzD1b+LdNijMllp196pMCykc8ew6B3xkRVRjGf6WEJNnTsbOFvnmzFyyjvTBU4bMhm4RuHiJqT4
mFQPEWn7SADRuM2wa6g7/SQwdpNGSQIcAZCjkEgByIhnvwe4BkMkGkgqDCRmNJxQKlANCrYi17fQ
EGwgbygaHeWW0js5o/JOdlOwTVJD6+LaJ+tWO6aTWgL93mkBxcFZc2Wb3DpSiw4e7OICc5IG6AaR
d6L5HIJYS5V0LKQQa34Jq9O8y0tQH8X1Xn+OZ3F9xY1VrhnsPo4T7eTXCSDSo/XU54a3GTRoPFAz
0xIFS+4x2lHzPyeB3dYGBWfvV1lv2NBOXu6cwMTkh9Lrn2EYBHgzJB+RnkX6R+LZLJQ2MLQgKXjP
uVwMYPG9TNCAg6zJmC4peQT6/TswR/6pjIRAIbcEV29OKtHsWawOghqWHda+nI6lowGoWlTZo4UH
zkC4gFwPcDiEZpj9i9X+2W3z7EUZGhSthWGfYBlsr3spxK5j8e/pyHv+nq68+i7LxTEpUKGBqt/Z
0P34PKYef8xyA8726E7bfjqi/lQHl42vlTprqaBtQqO1F9tw0ADLmkbbqD1b8xr9n2sABRRE6eCD
r+y40ASyOj3sjR74yFnrCM9ioDgI6ZU3g6zwpbFlHDpAV6wvhu7gSkHSFT4nswE5vBvFwwjAZTBO
VntorA7sTJAvQZvgxYpCOFLle4FLFcyJEQwNsvbexOZmblC8jEtkh8Ft30ZZ3Gv3jc2GVZeN+SWP
5/XQ6fYbYKcl9w6mVhQL+ld4TswXcMPUDoMa1AP+ki39gyGVEq9n5YQ1ZQXn6bbe2zdJOe6IP0IU
kzqbK02AUIRXxkkSpQUM/Z7oY6AASzJ5+VQuRBRSe2KF/XvqUEN3xVVNv9WcfIToCA6mnRQ7qcS2
c7vfXdQ/zM08SfF5uy2kiWzk9kF3Umv6IIxC9CgCglVCH0lda8nZhjQptSjCjsazzsb2hlo0XaT+
dJku+q7f1thOBD7rl4r5O9GV/b0Pt/LbXMLQTCbW9FxpQBoADc43zkzAhMXkvqhYd1+ClnKbyAgW
fXaungWMKP9rWCwTSFLM0+t5NWw3+BRF+CYlVixWJSiBe6eTki2yqIKejT7EFXy/cfq93dhpUgU0
4XKKR4vHvJusyyKXPpqZVz08Tun0yyRquwW0E13Ink6Oe1QubKOgcMRWXosanDMf6MysYIbktiX7
v6RdWZOdOJP9RUSwCni93H2r1S67Xwi720Yg9l38+jlKrovq+7lnemZeFMpFCWVXgVBmnnMcDbFb
9CCAAOttK6M2yJow2ZAfctbIxdA6dImMF0slJBB9dGPoyYVkG4hW6w45HdRm4JNwHQtegLNrHHdh
mP21cP1UMY6IgJEOUHS19SfD0On5qmpMcSQdDc24s7K0f5qFMExO/xSni/5qp7B+c80Jf+eabpyE
V9afG6AQoPig+qpKzPbCH7Oto0ScMz/YrRa/AOsmvw45EMkG6ZZfl+UedokvIGvbRV3+IxOuRKU/
aKHLaEBpvMwECKlNpFYXmWbko1aACnTakh/phcHYCrjucj2YyC4ILQxfaNaWtTbP6vdZyQU/TCED
IG4kcqCfNdUOOxTrDb84O+IXZr5pBuh60S9jOXnXbppSABXjvNqp7LPVNQJ13F42rwTxhPXGxes4
AqhR3f3dz7GIZDUli/cj0ILSqTSPKFU3j34MTN6gqHNsPFKBzOHUhzHO5mCflU5ow0S+hioZnuXb
gvcwnpUAHXls/yIcSQKtrJG1X5nJ2GwXbElCp7wTO5482i74sDV0qIwdkORoaICeN89I7MymOLiy
v9zp73xt1VfE0di4RafVx/Ve3dh7p+rbx6GRRSCcwQJZkAhfrSbc0WO07cJs59VduKWnrZ+bqAlm
3SvIqJJLBh7Q+Sm8LI/dIXxFs9OOh99yzxifqebNxb5AK9NPjcpm/RKoUg6CQJnZp19uqML6Mpbe
BqUjaOW3vc+pK7MnA1UpzzgGkODBBdgUiTSUmqwDr01Dlettn0mHRSPD8QbKqpGXG+ww6MsYJ/8J
/1zoA39BV5I4x6R3TRyVp1a7jrCLB6sEqmXONUjsGzwDR5zzhlG5jsyoDDQl6jJW9WbeQ0kupCM/
u0mxZJEz8y3EB/CJNBR0DqfC3+nmqwGJE13QgJdeTeiR3yNPIk801GICdOMimwTluMiaIW+eEqWc
25hNP8i46OcIflgEOJb+htws6Hzzrn3u27h9lujsWPmJUxxJ7HS3eLTRckwSDSDIq3Z3qyzW/CE4
avD11YAXOUo1RCx2DMmyjRzxxV3lsXCuhjVsY20cjlpbt/KIDPwGeJnlU8Jy70U1rSC9Yn16l8ye
mbMEthn8xB+lxfa/W1d0lY6skwYwIN2Mv7jgKuZW/9YmRnZJOdBOSN2gtn6D/gFw1isvZ/KfwV7b
PeHLqX9mor2QFzat3l53Wg1JGHgBkzJGpQCvkYmZQ9t62b/ZWngLjXbG9MXU5HiSLGuvgxrAeB8C
0wJM9mlU6QZ25upN3nvNtQCtXmVExUER1Zo7v0V6q3aTC3nMzmGUdifp+9t8QnX5el5bTS4O240Y
9MZcN1G/PIKUxdDMIO0mAxdQsen6OUCP5kvPV3i/ILlkQ416xsrSdtj27aIoYjigy+Knig8vDmAA
0PTs+XvfCJ21NBr7bbB6PSjB8ncEg6z1VgKQnBaBHTt+ynsT8PRfGL4L9kbr7l0Pbfr4H5XeqceH
9zzgL8ZHpnma0JWqlBFNWWWeUfBS3NYs7vcxZjkPuR/Y8TgCPQoxKCbNrDRDmfSyfLG839V8wcWF
ZnNYms72unfbk46GTT+9+qGt7RZ01VhBExAO652ODHe69/WVQlAgDxpQ/v0ceQkw7l3LevTGsgwA
pBLtSDRR3fJYRKxAchS1qaSjwUhkfvH9eI8sHzCsSRd55sE0M+88uvglXPlFegtFUSoDHSASeBaO
X1jbjgOnro948tRXVYzucoIq8FBFahiAilGDnzH7hEqB2YP0isbraqf4x1aLaCB9HP9ZTZHzsKj7
WDvbgz+eF1Wpg/sZhYToEVHhySC7HKCACS93y3X1snLWIIUtNoCgqKLAUvfrTKiZWWLR/eKvrlkt
OjEkzimJ2dPyY/WFi1a9Fu2TSfsWlkP61ezQmmdyCwlKJbKuDHQ+TJ+NsrBPLeq7Ak/py7b1VsgK
jRcH3xmvJUKQXkyt2FWALtzScl4O4Aso3Rc0Ern4EGP2ivTo02WBHdnDoezDlWaNw4OG48QH9GLX
AQC5sm04eNC9G1ogSa+MvtJ2ZPCUlWblYH1ycpCSL76kjxnyIiASPN/pwZoKCEL/uqijKe4una2Y
cXEb83XVveCREp38qr2ao9ldTAvYPYCWAOdA83EgnevFN51nrbt8sE+/cy1+s9KTqKjovGq7hF3c
0KltNPdXHZAP2dV8+np3iTtR0lqKmiEltgapMEM1Ku59nBrvyNF8M9pAtkFFb7LquD4+0kBwLRPw
C5q0kNdFr9do4Uej7YQ/DPgSOItA2vd+fWYj0wPkwRykJwY7c9SZoVVGimg7GGm3iqQERJRp1uwM
TLzbMEZZ1aNm3jiMwGY4kIFWz96z3FdoAGuH70TMo02+9YxzChI4EDtfmtqpNyY6hjaka8bSBn7a
7ECavJtAvmVq+ob8bTyTnyu0kivun1IHimEaiXZVtCNIYr1Q7OMReHG2Xqd4nqGJpTIa7H5RQgFS
VwyZ8qumGgn8QSu3pGsYahjxnYbFkVoM9kHIOE2NwdNg4it/1aD60g4zcVoG8+8iGfywF6eqYV+6
Lmq2i2pZZYQ+2lGU26Kj2T+GoxWLM63lLbgs3Q51o42eY8fTg2QRKFb9rnMBzYOvBtQn9BqgJkCW
kAe509RPTW7XT0B1velIJAPp2noLCK19HbuXSZ/Co6GGIrRAikVTGqxRgKghtqrwOE8X0+yauxHD
R5/0bgE+eMmpq3cqPK3BU9zcd3qzzRwbzWp4p+K31rHOKPTCwRtNyzgGdk4Va0/Yh5fApYlRo+QB
cG81T5V7JAFwwpAoPSYgy3L6FNYE3yBbc8DxA/Xi0dByDwS8nbevTYaWPdJR3x519P3dhfSkcsEa
uDNi9uxrHB9BcjKQTa8M4MlDpFmhRJr9TvwXy6wxMzJgsQxvXVi89Lll7Ft8rF09b9DWtaGXn1Dl
h+cIWBP/NK0abw2A5q36JANEhBy/ax7qWqXTG6+D4xYbowMhhd9lJQg6G28vtRwAjCoSmjHLT2DO
BbBmWoCevsfLBQxn9rlsx9sAqApzEzeuXJGOrC6K3co1yblybIFys6pl6mx1zcD/E0tcG/U6lVeu
x06xOQF+jSQyUIixKWM4/j34rNR0t96jGqiydNRWmPq6LSP9zLOoP2nNzzxHh8CKVDTobZGAkINv
DQ0P7Dgs9TPpZz+hZGCIYQlHBt0HLtyRdA64cuMjeQoco4SwHkTA7Lo7xi3Hty8a24cjPsaBIeLk
bbtvomg4ojoltEDNJpWDsv2HlhTd1LnGiRyWMIv/AOpxIyBP8J2IQHrIaHd23gC7xa/noR/Mazuh
i/NOT2KKY6gcdOCXxZ/0jpO0Z8/ugjs9iWA9R4oqtp5nqQFRc9Hb4MYKsMXPL1yb2hE4y6jkOmiF
7E/ozHtA7eOwC5OyP3lqoJlVow9+i6KL7qNMdrCHPTQdGgodPS5DALBiDTlSwAjpzzBYApGF9YUP
5qFfC/0U0EMr8pmntJI8PcMF6JebtvMbIGzxzYo2/iu9CqaO1/uJDQBesQqUM6n3h2Nrp8aSWTCE
TrMJo64H5GUmdpqsKhSJ8f4l5eX0LPH7mTGcF5ImxRYxthtgwCgxjMPkjGr4v0hC2QzcygrpdmyS
Zgk1vHNAEnH2P57QCPmlD0FKiTImDvwAgLk6OeBaLTWQSMMQAX3EUy4j2giH9WxRcKxkGQX2w5Jw
XZcQy8Il9mJdLrBEGEf1KJhjqzshH6kuvUQQuvFlbC1jR6hB3hgD6hC7rAUR6A4giOCDyJePAOpV
vouKVpFIM3Ij8d2X9BRS4M/ueDtCZR1IbYq4ecWpD+oYJ4+jECf0T6Mdli+uW77mBBzyri8MWb4o
f9d0gAwzcvSHMiTk2VQEbWnv6gafMAjVAkcNM3sQHX6lNbNcLTLNZiXZlzUkTtKqgHKuA9vhPRgZ
2DhatzilspB5Vi4yKcldWKOx9zRzvqdFf387dLdzGGfEX4XuWzbaABOjMjAHTReh9hOuP4k0oI4u
CPVKPywqmn2gBiC5SazqNDMDLPKyZmELUAGbbmCBpn/R8GD/7Et/k+m589XtQ2tbaZmxIzEGj2dW
2NZbo2XR0WmBREB6aaafJ+xDnxs9ia749/FWpM/zAoAqIKG8eK5hPvMiejWdhH11PRRINOpdMRjG
1QOK0bWcIuMat/pfpZP3+wjPQRf11rlxtMDrzZTHrOuY3aJzOJf4+me6CXLPXxGSwAj5dHOzc1Pf
TEzDmZlai6ND5LBo2qJPoE6M8ZgNOI9b0XVRbSdBgtr9OSnI4U5vgfiJPJl77jUnPsUgQjlJYZbA
IHqXSZknBXafNKWBzLMnyfiiqIIklqr849/GWAJZEU7WLB3F83kKaI9JkyuBU7ENCt+KANUhIYhF
BnR5MGZ+HXJs2cJGty5C+JYEtADXTzEI6cijmgr7QjNyoVkvs1soEmnIy6fY/EydmG3fXEsu0wt1
bpaNyR/Qe7QhGw0V3l77XALKc9E1smNByznfLbq/BwKTzHAxcrZDxRsQxgRSVyhgPg29L06sR+4m
oGmnhbJY0ZTsXleL0+SjdM6Rmb+WmaPjIG/4OPyvdEhI3NbSsvYoZYh3/3vEfxGsBG1ihrIz3ARF
A1T6kdV5f2ndttsWPEbLmAjZUxt23SpW7bxVI4B35QxvWZF3WxbqJjC6DJx/meByB840P8ZN1L+K
MMy3ESjTN3HtQCyiGL3H1bgiqw74oSffTzYjMGBeaQA7xwFZh+SR/HWjRqmZiW9pMjrYJszRGuG3
hygLgTyXtwB9cgGMcJo0cDXTbBFRQNCBMzmON6QzXbM56WrIO2BoVvGlkU56pYGBwhU59OfSa5Gb
I1WdpCt8tbLzrOtFfUCri3X0rRK7Oy9HI5ZrxCeiS/nAjzJqO4V5cyR9oWivFiPPPTA3NL4RxIAH
jTqXf2+EBNd81OQPXjpWlxxNdAGel/F3IF1t8qZPv3R5jvc0EyDa8HD8yoW8koMb44OIVoao5I19
vbqUCiWg6MFU3AzpN+xFiyuXvLhKNXOtQh5uqWBU/zjaqu0Amg/8a+A6qf+NM7b+AGACN0p39lPp
7yZbvJCkxVC1hBr1wXGQXhlE1tSvP5jCdqz2SZE8FyoRTUMSoVBzbBy2o+T0YqBZb9Q/PK8W+1lS
0ILzKj0tr1bjfms10c3GRKkcYJGD4hmp+4ZJiZdm4h9zx21ee8dyFZUF28iqb15Rcg9E55jLFVlT
kLM84VETSJ5ObYAazKtXmslDmBftq82qMbBG19uTr+6k/a5CzfEaSUmcuVT8EKEst1pNDTdPxOl+
L/PaTQ84+AcmPIh+Fr8J2N43Rniy2H4JlAgm+DksdIH3atsXr6aoVMdIzgPV0nZZhgwANrPY4bD1
BGzR2WPR3/v2QLXrhb3LbPw6/M7tX1zLbpGRBNoQ+N0nZ1zZUxVvFoqi39IbLXRHd+ZKRTBVBDJo
Jf0zAlIK9YUjOLBjvX4TSGcAWZS5/rlperDP5A4y/k22AXOODVL3KQ3P8xRQOeGZZGGA9lSL/aPv
Yee8psU3d2/6AeZ6sZtFijib1WKaGR63giqqijUFdEOjPOvA7vHNoVihc0ecWnx2FcBBw8Pa7Jzk
REpDWSQ5kZLMqTP9MArhqo4fPP5/G+JDtHlKvjGw7tfoZ063oDn/TK0uFTd9tEhX2Zm3ufZcNs1n
oTqS+2z8rf43/hSneI+TWlN9qIDQCYztca0yDp/QauQglzSsCZP+XSJM+kxOs40w6Un6+zpUTtxF
WdYpW7rT6mharrFcUVkXX3X9RXq30d24KBTpzRwI/bys1pbQulXSVG6I1rwqO3VqMJw8SbatBEnV
qE/ZiWZelzpoHXh3cvNRAkhhujAyuA2gM1aLuw5II7TJjsXaa4fmUlh9txWoKUBVd9ZcSEezsWHN
hWaNjOqTVuNDUC1gaqCZW6VynJfp1XSywEF3mHVLFJrVESBjsxwNlHeG5Rp0G27mI22vbmMx0Aq6
5vtt1D4g4/qyQ+vSpNtHo3EqfU9Ti6Z+59ugIGjLm5ZMrNdiVJs5tX100xGlajR1Jr0G3iegE4Kx
8MaAlnq15oCST0WZA+qeIVboqHUAu8Lzx94T2T6rJSDLZemBZkop0fUL6D4NCDgA4nokFR7HNz8S
aSArrwHL4Jn8tOgppu91iGk0+byerMo3Q5btFE64Cqnwffjr+so37CfXA43QzW9Zz0o/3RuO0a/o
qovh3XfRLzEFHtgbU1HCaitTmPVmoE554HfjFyB3y00/N9KH6mTggyxV2mRMwzXKRjb4ceTJjjt5
otksjhOoVReLZgCVy6gaPI4UxrWoFPC1Gkj8nY5cBlt+mjG0333vlpJI6ymciFi3A4aa3yUHUUbp
SgPUGL692MXLa46SG/5x+KAb/OjALW/2sJMJRITgycWzGX+djuW8FFmhPwL5eEPd2zR4ZiFWdZyb
p1k39CBMxBYFHcyg79CIbBx9mZWnZap/vb4gsWiCghal4abqLhEvKPYNvy/2sgTl8g1cRoaavR54
Xjzk4C3esbHuzp6Z1IdY1OHB6zXrZCStvZMGQJd7IBxvCr8YnszeRG1AnrmvPPYA7ukN/ZfCFjFQ
YpLuu+zFtZWD+bMFEbnpjiPqDofPTFPk1HqUHY1BH/+stPG77rnD1zjCYXoOXAtACrp+wHEPz7yU
7Wa5LVT9KTggt5pvCwj2QM6009ttASDdQ/GhiR4mYDUdMlGzZ9tQvfSDeQbVIntuY4s9V4pk0ijR
0ZhmeGw7SWQ+Zckr2cgrwfnIRgC0bkMOZLCrcQ3U2OSRPCJ0Su01u2gCugjpuDN8Mhs0xZA/9rLe
cXJRy0AxyKNDh9yKjaBHJrHtwKge43R1uYqTe9E6LGJwbqrblUZtPvnmC5LhEu0GEtgYAA3mb6YM
8R2e6E9coVzoHLjDfYhEO975gPjQmmz37mF3fRqg88zfDl7ao0YdbEU4Pkc/C80KsCyjrKPSAhKR
n29mw+LXoS3vf4A2MlBPfl8f7KLoH1XClg0jCE7uaszxWwe4YnwgPNZOspc6GsxNLx1WPU/Tb2BM
fJwkCkZZBUDlKfE46gSnteln8Y/Q1b/0Vap/RbbRW1V+Z726dT+tu8muHzMgFaFAHk1pgkvkmsaw
OJheIKqE76kAEnWqq6RM4zc3TrJTylm0Jn1d68gXCGZfJWhJQNmevlClj16E7sZoTLAk4jApYxlD
n3Mmv/po4GxxXPi9A63XWkNBNf7eZfEwJk4c1MqQmdMJ5WLT5xyIgPhW0o9GCrAfFJIwpFLb/MHV
rIdEy9mrN1bta58FqRJI09v8jOPc8KFoXOfVj5vnbphWQ8XzV6ZH6TUtyheSOqUypblGbrd+wrMg
ex1EjIoMxs1DbbX565Sm7U5Hn/uaFriilttE1vEpnZzimtrWgJpiJ9swbP6tta+J4goigyFIldLK
pm+Fl/9shM2zbpUBwGvVy15b6W2t702qTXIOFVphn0tVd2SHFtsnVemtdFWpRAP5O/mk71udo5ap
OpVGVjxnEw5VJFKATuYG6DpMUGoscCynAIhpIDESCoAY1RP4Fq1NTPNe/uyKDp2HynFSBrLerftH
cQ5FyygeeqF/+vqPzlBocqAkN53CPRq+xj4Miw45cwa8x//Ohdb+C79/4eIBuWWHD9jzv/BdLttM
eG2vZvnvd3oXphrORjtaR9cAKhagktsTzWgQzARlrhpoRrpS2v42bbJPi+pu6WK4W0p+eN3jsHWJ
7ESAe3GNv/o44QoMF60dCj+Oq4Fm/x9dXfprC8QSh8pt/yMcGJIY4LqTYWO4+hDUHff/6Hvseoox
/NExDo6Ruvjqofd83Y/d+GCPRnbA47Xcp3rMHnPZXbOhOQun34LRB/BbcYnK50pT8Ex8708aA5Yd
x+97pzSwzV4gttuWFZDhrZSdgEeWg93EeU4j3n+vHPlN4oH3h59zkFh0oXjGrmXchkjRg43t1+CC
uvbiiSi+jF/vtItIs05LtWDAY2zt8ZaPK1rJQXU0rm7rAYYGvQ3E20C0jcGQmBg42wC4Em12QLk7
Up9Rnz8zfDC8AcexOuvYigakJi/P9n5ih8vmXjTDjbwgtNBJIVTjGpqVw3WP//Gd07TlJ20EiICw
M3+DrGXxyXBdY9cBbWJe2xTs1sdGawGfnZzAdQmuc7XW8HGqFNouzjvUWgBhxHgwsj/yKff/tA3n
AVzi8ZtweLqd0ER5xGmXh6erXQKbxfb+NORWRrn4s+tHOyjb3rmWjQ6SZ4C3rnHWFeDFOeK1CjRZ
X8d7Bwen/iPyg9mVe3yzqMD+5wPYkm/qXGRX8iJjqHdCvXzHw6LTOpQD+ik2ESnIwh7JL6vwVmYm
ywPyo3AKK//kF+x1WeolrHzkyc4RHoincOJp4rgFny3jdOl928aGbxqaDfZHoMlQSho6LR/GdVs5
AOAFaclaVhmeUV4/YMPvpt323hP4qq+c+cZ+dkR7xLpGT86J/Gzg5V7MUrf3veMwdbTeDsXa4WuO
Tu0vIDzEL6/ZdiBLqOWXzARFcBp34kQiy9Y+K/gX3eLuSRZlh2rLEvwfNQPKSNyLYzOgQRjv8wL9
maEAZBLaVm3cdtRK61sO3OuAOX73sPhWZXfzBeif8dZw4zCDLIAzJVk36QBsCtXqbqIa/jiiAFlc
dFmeR2/4FoM/GyztGNy8vQ19pH0UyUp+5PI7kQzkwjThHGL04I4dQAcAAheKc8/woezlnzOFnJ7i
0BeZczWtLVCikUeaj0BeR5nw6PpAelppnp888dBN1v7gRRcamABW3Nqw9HJrez3qzxrZRruyEuGB
942HiipQQ6JsUgBC0Gz7ExoCqxBwEJh6lYYE6WKa5bLwzI3u4l7JMivJ/4OM5uwOqdUJSTLDrHu0
RQj33HH0h1kZOj0+KH27dUHSBrPWmyDdwREJ23luaB4M03+hamN8grTPlYvOpzrsjE1H73pU4l86
dN9eyCXyB3lWCyzaOCzOZJUadqh5bRyXOvBBVDjoFQDZSowi3Cy14TQjP7MABAsK6opxVfWoJ609
FiCfX5xK1XyxDKQzqQHjd2b09928Q7cDg1MxoTlZRVicke04Ddhe7+7090EzdfUPy2I926bDIB7z
Fhj6PTjlSky0ARRzNmAH8D8/TzgIF3+++yjT4DLjLQOullttvd72VnNFZV//TIQN1KSF8Z4MdyWV
d5WX72sjPSy2JFHR5ocoSO6j/A6fHMbVnrTqiIOB8URDaYnxlCbWTZQFisJEyTd3ehJpAfneiUuk
Gpwg1YrMIIEPxl4D35a6GHIQt0uQ+Dvd4sJKGUQmK46N+ltLOkCOJS5K5knM1R+h7GMgzJE8T8fK
+GlWbb8lnT6ae6+Jhz3v0Vf6gY6SZNTPVCeAXNyIKX+nMwfkpdxPv/NcFtaW321G5rR4bKB/YWlR
ECCZ2LS9694byG9xBhDPpkkiCycXf1uviQQv8FhFqdB+NEdZ1iJlVIOhMGvBFu0NqRGglK05u8Jo
zrIMza0Vhj9ItQyAGWvOi0gzRy1oSo1v0C6AmnYVZDEs4t3aCdUaAOyM0CynAtBlF2fSkbgYInxJ
rQBP123yvNLWSTe5xxp9pQdjEP3W5FWPTUh9cno3/bPO8DUCdEXvqcvBYB16frfFh2D/ZrrlqVFd
/uSBwvphf/sDMnLw6rwXDFOp8Fw1/I8Fwz0VEN/VHVMVMZUhN4LXG8Cdeqewj/yTj/OwE4kuSJGA
RvhuCXH+dxiA1rS40AoaUNCc7wofPO04rmWBaYBDo0187LslqDnRk+O84Ue5WLYZ/9X44/cWNBmv
HM0pO9vKhwM4kNOn1E5Rp6s8bO1HhyLE7zh6CAPW4qAmHprwaEZ9vy5ynn2SpavtTd+wAxITwDKe
msQxAeetp59MEY8XWUZ/kRH0n+lj4yGDpVb6URu/dBYDdGObfSJVATTn1AKKgAYMdcHCVwfnlZdY
tTLa5YhdyJBmu1Y1QXqZrx24IYBQr6xDBighNvUBXoNgblKVieA0j7Y90tTruUZx6LubTKWHQIBp
kHz2/rihZPoeir+oewzJxHEvkQ3EUcCvjjKtQauD5obulnQ0sNF+QOlIeCYp5ln1UHjahza0u0Dk
BtK88EOgAbs/ZyYGAQpNjuLyfFrFpsgfQRLg46OXhQ9Dn9SnWcQpUog6y+rmU5s9jnOVj+NngPEv
Ce+z7vs3mQ7yy4C+f9SZpq9FrTvXSYyoglL6ptCbjSabCTQIEOUvN+6WzpV34x84ze5PZadjmyWq
4hrbIb7rs8Q6pqNzIL3NRQziGOG/NeA/PXUsB12rUYCRVfXPJo5rbrO+b2fgKF2RaAjAh8/AUXUi
DiVA2p79UVQvuZHtqI+2R4sgwKcaf266pRg8NtvtOEzFm+WLJEh8mx8NNJ9hl1tk6wVChRnNsMvr
7nMY2jiQIviUGfKVpkYJPBuJ+nqegvoFDIPjIw1jXgCCH0DStpCP3MFAalBDg+SgxWnCB1d0U+7Q
wBPjZOuXn4kc9INtz4tI7TjAvq394eqWU3duQEymxbI9Av+uO5MK/yX47ffwJ5B4Ph7gJONEYtrp
bf6ZpDu/RUcGCiW0Pg7y1sHpqopnRyNSw2Sep8savxPzLfyHz3IZuryWpJ8p9nxfdItLGO6+5olf
8RC1zmWugys5f4z1SlxAwdo+t4nkF+nYj72eov1JDWE0VJsirpsNiYw5zXPGy0fHjm6LTNS7XTgz
50V1AoRo5vf+alAn8TQ46jieZiXOeUH47F6tAalY0kealYCejFxGq6jmdRzoJX+bvi9aIoZeo3ik
Q+z+VNgPS8hncRwoLl1CCIYqo8zafdDNU3JHgy5uZlnZIZGOjH+IpL1oD/icRzeWJazAwMfnLILN
xwJzFKyWyvWRuFjJ+f+4FpBELnrdir2JUp3NSLmQREEZobUB8KhKOUMEE5Rw2jTo/0Dr2mZBIF4M
5M3VYtL9o6FUnRTNBFC0GKm6Gh1oAwoxN9RGml1MNLsAuIs1m1oT+tHp8v7ZwtEhmljj+HvkackK
1c44nmjwfnZq/r5wTA33W1xE7bywQLP4o9V4r7q2S4oGXNUFWjCGxI2GNcm95DvZZvI46RHS2WjF
7VBRrqZmw/+KWaSjx1DpUl/r11yFANExeiHjPt/MjrPyPbgxASW3b9w6oGstV138clSzonMfP04x
6biUOuPZscH/0YHR7USD5Yeo9k9EX25EgoxhzYSOxBIoRk4OmWhqcmDvbFsAhMctoLlnkdaj4WjS
giUeG3R89elFWW4YynFXZJmVi1OPGtrThyB+HGMRzqR2BQ6D9uT44brkTkq9SvrtME5/jBzZQVPV
hNGsi5EAXHQmSlAm1xQHUi36RezV+kX8nQvp/oUf3YW6IgiM/+OKWRkVSBirqzkgTwg6hycb9JHq
F5Z9rdFNMYM+WwpHn0QDaClgGvHBAaisi4EW+faXRcNyXTPBHtQEYGhDLydvgeSQ2AeC76OB0Prc
d0i/RXfnQiJaXNZm6Vrz+g5l5TMQ4OIrSqdbp3bv79HxDYZQY3qukTC46DpejKmlmV/BJMcDoEVK
RXSuPTdd/Ez6KXOqjRjq+iCzSAMY/47UXjX0e7cF3FOGGpevAGE7xfhieBWR25/xm4hzeYpad8MK
J2rRg4czoqcpsVDZhKvhcBWdOcwd0Ildx29oepr9vTFsdw241raFCqsDpw7Zr+SzmMIU/fJNup4K
/DlrTgn4R1FnW1nG2tqTbv4S2jUqxO1ZGI28eLFbPqxrrbK35MCxRXxAi9q+safihVTCBLdE3mne
nkQjEcPZtdhXkmjIFd2Hh3adE4WcJss7FA4QR8lajEP1WBbYQab+19wDpPREICy8ARg92FjK7Sy7
MRrRMrMGwqqZIyvRlti14OjpiTBWWuAvi9HlDwS2EikQYoCsLjAtKjjT5XQkO+mFAOGOKiTekm5G
eFEXMVH1Eyw6uhAej+sUh6VOiY4GEU7hCXBB4YnE1pgUdziNZJrtzBcbrdYnYEb8WnO3kETTauVO
d6LXvpXIJqoB/HMODmtQxgI4jWbDAFh800V2Agzt2W6pou1Oa99ooc59G+1YZAf/iVz5Wuevm2yw
jx7eLPMwobv/mOFbJAd2GaZkIR+/AGzmrPxg/zCNwU9jBUsoD2Rd6ANgb1y3vTXjKEutswe7HlPU
dLrpZVIDzRYRxNU2AO9Qu0R+Zc+sYUVTDqQzTw+z42zQwn1fgTRkCbcEoRkK/cA30IkHPUlBba6u
FXsvZuTn5zvPu2uS/xKWZgkQdsccPPGmx9pp1fjSRdXIYO+R9/1EkmMX7mVwdBuZx2z8GTLsddy0
727OZPaAv0krZudayAt2gYBpaJ9RSlKuKHmb6s6lq1Lvc84de6vzrjuQRxmBZIa+Zd897FzaW7cw
P3rQ9zC2A5cksd37GLqG/Kkz7ujMPnVNtnZrvTmQCB60tWFPzacqSpwLU5DdpAf/E0MPvgfAY/W9
oYNo/c6tV3rfxsH/P7nZKhotp2h/v+gwRu18UWAD3i663BsFVxclt1pDUsHywIsgmnRchUYhnxJp
cAC5lvgjdSr3zXX8QxuLDKflOAQcUx800e8eLAV2U5VF3poKlWszBxIFw+HeUoE8mjglB502cCAV
FQ0NIZDO9dyaHmmVHEGzMujJl8Uhwz/V/xBoNFP0hreA/nNMbzpkuq6w+cCDxtTQiYD3bvNCmn7M
8kDTgBBJLGiLPxGfkYtRzP59a5x4lE57MXWtojex1g1+gm998Y1+VxgqSYIYhL7Xf3DQMk0G3K5v
Dgwf3AVwYPxqQOEAUgLPlgPgnBbwrH8W3nRkTa29edF/kfZlS5LiyrZfhBmI+RVijsi5qrK7XrDu
2t3MIEYBX3+XnKhUVHT2vufYeSiZ5O4SRGQUaFi+1qJtc7s2TnpVt89LCSFUioD0QDgPefQK5eLn
wsyyCzfBfkR3TB9Fy+r9iAnyM5mAwIWgORA+uySCpFKM8/+tmyOTNnJL65wMoFcPVJuMVJi2iMCA
PBiBslFN62UXqn7WD7IgNmaTEJYEoQC0O4FAYX/7U9ceSHJr1d2Sslx+qWXH0hG/kQl4X3lQ70bm
o2vYf2Ol0B5IqGvV7Ip5lVMwKyAFgylOvKOnNuQr8MxXT/abdt1C5jpLH+kFsT7iu9L95wtCMMhl
2cI/ccMMwTyePCpYlzPnCZJQXRMkDtpPXJiMA0dWjKwEaWtrKBniyK3B2z8c8KbUH7sIuhaZI9Kd
0SYcFNrukD9U/rSLxdidVlvWI/O+gyKjyMG1sNqAxy52GpbCgIyZz/+dPhtnoP9gh/NNz9B10/Vd
puv+Pa+7lfQgsJr6+GkcAUysXG0M8hqYsJI55baX+/6lGWvazgGbKV4cPgtdbeYbE3J/2O6fmHZZ
q+S3LQswyMQew9XoM0zbJ82rakpL3hNMgCABCivwr9CBQdjpBme5eah63A2wQhHuxvJbyONaXvIQ
I3cfb+ql/P2uZplj9XvSYeu7gnTAvbdrqrcprYod0xLtrC1WBPgIb8ddI8VOyMg1DvhBHgfkVXZq
UmEZ01PXlOyZzVCozJfvovGTvdU75t7WfO9319pi98cO5qTDMsziyGWW0DHCjyXVK0hdjFeymA6m
giAFxvacDCg9qB7mSWkGhE0TUnjEGoa/7DlOQZtZcNDeTrobajgA3pKxKdv0CZyf6ROOD419Asgs
HsSwrdFFW6QPejeEZJt8H5tRRQ46IKBoHqlATrUVLqDx3wIew1mA7f6rB4mX2DJ1h/NCDorW/W4+
5nX7ttrwp5sfqQf20KIQiWDu5n4YD7QIRZ4DCZM0UBLVeHcAnXL8OPr8WrRY2EVDh4NXWNIYS1Kc
QKMq16WB3NjbcJ4ckxxYeUyMv2Z9I05gw/A2OAufv1uTe9I7vf4KXjNxSgX4AEkJSdpHHzPkDsf/
exK58ywkG2MHVT/hLBRKmXoNVkQBQivy8riNXmomAt2OtFeGhA29EuwY9e68cWM9DR2OLIRdloIw
xMEEiE7HEoPjYMysWhOEGT2Sc2XSRO8JXIinERTQY607FMtQhlpR2sdEapxPQyrAC9H1O2rORrwc
mIs/ay06+wvTZ3FBLjAQWbIJOsXqZdL0NVZL0b+Yh6DDue4rBQiW/TZyPXqgwehSJe+h+6W7D6Qe
R8Xsx0u2GXDg69ibHPm3YQcGgycgFfonj+HECRwrJzLpTEArSQNL4BkCfKvNThhon2VRQ4/vjKOG
E5mqAU+4qU/LQ+TrIcnllTkgVvpcGE88NmZkAi7VFgyyDsRgId3guJYeGKJA7hRgde/RaC4XRxLh
uxVIzJcKLPIGkI916JnTjdeWXuqrT9CbBHf+9I6ve7kQU7jq6wkm8Na1WKAZVZHvkWUL4rHRd7d2
xHCK00tCKyqw3Vs/1PVcA3mM3TPyxtxK96ljgzYjS5a9W6WgpdIy/VtU2idX5rXoSOYLE9aIRz2a
kGOXtlNImTBzZxycaa7eh74sgYIfl926NknlgoVeRVRYhQYcWwfZl63Zy8cnLV1Mc350IWN9sHGQ
dgTM8EEl5swOw5k1peHoEGs6Aoi4elV6Dhd5DoE1y48fGnlCuyT48QwDiBg6pIU/mfLhQTXepDhK
j8edaxeVtXrJMSADOfKA9FKxZI+MFkQwDvKOqamKpK4sELbhEnLX+ZjU4PGLlrFndagxkJd1JBUh
C1HrO/AWOccRSS2XkRQlpJ0brahA8IFq6Zbj1i61JVAxPolLqDZwbxDMZVofVtgA20yQ5Hsz7RRb
zUwH1wVaVFh2/2fXecsFSGFMASN72VVp+59kKL+66Yi3rNOlOhZ4VFIuLGyaifM4vcvB8TZU0cXT
8AvIzGr6aiCNC7sK+vQV50rX2iJtPUCrpz5n3k4lxqk8uSKeFtBhyJQ65R7NAZzUk4a/pXTc5NbZ
EdjQruGqJ5Ld8VOw2HYxUijlZJAYW9Jk3GYV5G+KpWsY8tmkUbqbJf8OLkznQKbcMvEgRzZ1cUki
a6PCqBYhS8DIcEH5e6GiK9s3Lur2kEnTQA8vcqhf4UfI+ltTvz2KE8h3aYcRLM6Vy06Q7GCnUtaG
QXNKqFah2qkq+fskN3Hu2H/iX1LSLpKj3FTXsW6GVcPUZfUUp462u7/STXeKBrf3acRAh+hX+SDS
EIIMlH4Z3PkroP/OXpmoRgXpDVHX1TuL+9hkBg2InZQQMdRARayBtu6xmyoc/uTfOxAEfWVCDM/4
zr6QFQeqPvQ+yxj0Wk793ixWsU29pjiQV3chBi6QoI7dXEDLff+VQY0uSDBdwPoWy2JaIK+LYTCX
P09uBoUBuYQmr4pj9oKVB5JSoKJb5dska/EIKmlvNnqqiKuk+bUJOTq5cxs9sQwZkaEM7l2nCKCe
aucPPANK2onS2jtCyMXCyZJTbK8KgpC5SBbJ0BaKGVLLxNtBpB5E40Ea3omVdFuW1XiskfvKAQJG
RYwEFxmpUNQfyqbbwguEUXXbVe5bDb62kXJ8O85qpIEwz0WKm42T79nOYyAuZu3Uuq4GAAZqZGuz
9F3jVg+8Iew4j7tGTMyKKhB7/LObNTdaBeAhIm+qamw1xti3Cf6Xk5w23kvInJITToDotpkxi2NV
9ToQznI+qorVyHLnVY/zdm8mQxeYycy3ipLvjn9PORQn32chogO0KsfeYjqAsLDT7C+aMVaXKZ9L
aPCiWWaJ/8xTd8+hAjWGxfgXEPT8TbdnIKWt+Fvagr+fIrvZSnHOrUH5XHaE8E6zBVnxgndG63wx
s7w72FYWb4psmZ9yJzmm0wxuBED2xEOq5wBNpinfzRV4T4UsgN7KZhxUoNrmeJ2Rm6KpcLoxQ9q4
8TWGzO3Z1bGNCnI942vkmn+4HQNnhC322mRn31nW8Q2A9vzRr7ER0Hj9ewPFbJkE6yB7AzVV3NjM
2Q9FbsehHVv2ffBN3McA4JO9Heqza8xOhP9+6nKfxaihoYn345ou0tbI18X3AS1suc7ACT8PMzGI
h9Lry5f0tGrr8BgUAEvyPRoY305geDmPdW8/WQbEm02zRUaklvOwH0CwWkhuVaSqsMPclVBSlXSr
sqAaFYuXzV2g2tSNGTZgjD97fNbtzsaz+DkH39RTXIrq3ECAMGROY72D5yjeRm6lHzSITLy3c/nN
FLmBbQ2t/gKFNdx+lzwNkA/Y55LA0itcMGPKGhUdmJU2k8nGlSNzpcIkukvFdKn6re5B27PJBYbv
Y6gbRk29cFLsiSBPJhHzs5eeB0BGX7iY25efFmrYHe9eepzDyhiyCBk4X3tRg8x+6aqYX8bxM++r
P1ptzOSqA2/2fPCfSDJWjAs/z+78aEiTskOAl22iilubAatsZA/E/kPN4h6yOYsDpnvLPPqYLQNC
DkJFOjSlpo8MB6wge/NrP+vV6qUDV/I6BcSlyZshz4v7oK2RqtLZxIujYyReuC4YgHA5Nt0MkrrM
LZZvGgi8NyCEsJ/YZFhrYbHkBZnGkC34sPtQH3yweBJSlLJPfeXv8zkHY5nsrhzZkNjhnHbmtvMq
58Bq7bc+Mlmyc6M2O3tlbZdfJ4e1IagUcS/U5kVRhbMbVXl+gDhAg2RXfThNnuUWgZGC1FAUUb2d
YgewMTuKA9BvgbR40pJj1NoAHNugFIvyKXkXPcR2zdgcN55sMjxqtnXFkHLkZsl7xkFf5NVJ+UBN
bcKjGnCvNxPa0W8CUrgtJCxS40tiIOcfNHAj29QZYJ1tifTjcXST0Jf7/+1k+Muhl+cBckscM5A2
87ZUxY055hpF/jWUXBnt+lPVit0y8Cwr3c6y/4C9MG9LQ5M7AVsNEF0820aOwMSuqeb4nEBVxgnv
qx4F+IUbn9dqA2DX0cXZ/+eRzNLe/Tl1a/NVi6cKvA8JoEtVjM3PRR+1EFPxOt/0LjNDpGqaZ66/
zl0CRqzFdJ4cKHl9F5hSY++yWbDpoTc76LH0FwalkhNyh5d9hPXos15CUrCMF/Gu5eMPHQCvvzCO
UzaAuLqbPoV0VQo5QUMiBmRLADypWjPLkf4GihJdpsKkOLU54B5BFCyblC0DpRErQC5aeiSbBfTU
iwexzY4bTwv2nwrMCHE6nuA9XnemdqJibZPrpj1YQKAHq89iDgvHHL82iuqxg3ZW8cpG3ZWjhvzy
0csT0BXsqgisl4Vu7DqpFci8bNiaCdSVF80ev31iF9EYPblx3uxzAqUmkhN0XiL7DHY4+0zNGw+1
l2rXl6CgobA0qt5mK0am0kc82T/t+bP7gI2RmwvYhnjtIGLsuFCBTvQAzN/OJTZr+g8MWSlftzl4
KWC07WUP1Rz/yKbMgjJZ7sQnQ6t2lAXN+Tjs58Z8dAzvmhgNorvyTEW9cKcOKI7cZKQm1ciWTJBQ
xd8CfSgvmmpUeKOdhO7UVMmmnSowBwd+O2ebbMrSMxWN6K61O1s0OckZ0nE4Om9qjvIunPwF04E+
tyOQq8txbgLXnn6b/VYjI1aKD8yeDw2HEjN6pMfdSYcb+VTsEm8Sq0M9+gXP/k6zCXqOwBc9IU/T
fyrLxXiQY5TacOqzFjMgybaA3fb2oeuidsKOLtogwttYHV5oNzaKIa8pvDpcUijq9jXE6INeNOhI
/lHzioNrFu8UODNoDOMg4A8Fr52cmPNgGaoJ5CDPsTHUOFeTeF4VQvhcD3vvZ6qpgmxrF/x/2fV9
mR7BTXyHTyLDCjxqeeSdJv8e8URYIha5f4Jc5wdSXr0zFYXTX2v3tlSzQd2AjHEVV/0a/O99aXh9
POEJjgQ62bqLtWe/2MZRPaxPDfofvj4Z1qcE/b8v5QPFoGcLBbQ7oY3+ST0OKIBCb58ta/3ukeLG
0KNqC5yTggEWe9+UhL1WHYshF7GyjmTz8zJDhgMlbtO36o2A41QO+wFt0HnvlVCfVOJema43oYFN
j72zQBOMHEnhHEzo4T2SKVkc/6GK2hN2HcY8pEEglhpyE1psphTFRAI01NNzL9oLiUsE47w8dTWc
B/KC+wzSMf341dMG67k0tddYAiINC1oEc+4hL9Frsm2dmXE8PGk2hEFoI3JMxI+mwZYXbTz6kGSx
wb7T39gojDYipb3vsHmmTFT7sFMUmaiQY6t41ali2CBL25PpjPaOzrPvDrXp2Lqe3eXiu/u7k3by
qWPuxumTHdZ2IJD/9VhexZHDR45zQBeMjTQ9Wp37Df+ML1leW1tMJdKdI5sxUrdBESt4SN4usbpH
YwZfsDsYX0bIFn6ZIc0iI8kyOc4zxFz9R+pcDnMazpDlPCZerz93BjSkmgRvoEEXW0pgzQAPvnhZ
DElBrFm7sO/Atxjpb5TO2g0ZTtGaBnqNMhMWm2PZzi7bU+ZwfbtiSlf9Pge88EGZ2DMIDZHcjvuz
HxQiNbHE6iAAqt/Y/FjopjzPjyDSljTati8E0nK8PtqQMdFd8JdSdcisCKQPiGwgDLfWFhwZalvl
uRmIjGCHn46i9VZdBiXOoHQj7my147cb7oGSnhyVXBhRjQqdFkaqTcoOAGHcdiGvOxTOxgOhw8bN
2so7WtEAqFvMwLcvZTErCe7nKSvtB5zS8h0mA3nQkFYm+R3bwdbKiEfs6tJBcAamAdlV1LNv7KhX
rc15sLYdqVdsxThumHOAerHOic8uTfVA0YapnmozH9s2weojMwVMEP07698Bu3NOMU0cVT9Hdl67
UQdIuv0FEEa6iyPIUe7ogTPSUybNXozStk4+AT9vHJYe8bDlbrnLfHM8J30MOuBpaN+o8PP0a2GP
5QO1utnz9l0bmSE1mQwbsRtlmIv7QiYIICfbrkEWotanOIiCwvMTBBh25FwMB3uZwBYGQ8L4kWx0
UR3bxGycdzF2HLHjm1jTZY58x9rZo4N8Uwu7cn3uWdiqhqdKKq3axH0GmQcdtF7SduNohgHJwkYy
XyoeDRDuSNoN2doixmlZ5gUuYOu/QaP22Ufe1Gs/teNLaY1vyH2pf8P7xNn3Gvie8nKpMFMw8V8r
GptHber1r3UiMHVB77rxZ0j3gmyDmljhYaGQLMl5bSZtkKYe/5YXs/0QTcjdotFia8ZZfxxXB2rK
WwBSHlq57rzsYstBlqEsKi6QfDQi1R6ab87q0LB5gHOTAonQnYOzPBmSOZbJgjXazPimrqMJS9EM
RjXO0hmBrU/Jg1sWbB2anGVcjTvIULnB0LuZu0HSuvE4aOXbvAgDzwfZoqHsrquOS52+04XIQUMx
6G7ObHiqrWHbRGn2YHL8rQ1ZREg5PU2F9kImAWlxaFh6gDj2eJdsVBzVrKH+c2yN+ZiCafVpwB7y
E2i8x0cGDAUFKLvW+8teJB3wMjJWDZRBuDP0osTYqWDyftxcEk2PEzKBD2bE2jPoF68F9vAlwuij
TTUVY0zY/PMgLKBMKpZsOJy6He8ujrx3Nhogbjz86ZACCO3knwN8FmfZ9nisW6gryuQPrbPtbT5K
SCZt/ar2ulEMAkQbiuM5RHolfzX1gU7WP2wU12O2tdGysXuhYBpL9Z0/rqds/328DJjIECeYSPOC
NrTDbmS0SFDLsU1+jqdoR8JZRNi2CouRI7O03RomFceUAtcIzV/VS3Wl2q9OGtLw4sPU+vykThPr
SkA4rNKxTf7rCSNmTM0APjLosXGDHZR3PXGkNhLCbzszPiLtiDyyH/BH7IBjvXbYkM2J3b+haNs1
ICvM/AeRug0EysYIPD6SYCCTZAJUS7kO7UE8pED6fWsnJxWll4Ep4K6bctNQ1JlsERKYgijqAS36
uIYKduTFVdMkEgJq/+vlkaakCRyFqaibXmqou9v47OK9N/nInGYAmv96GyrYXSYD2oS/3vldU92p
4efPS14PezUexapvgxxkq+lb/Fd3Lv8MFv4M1GMBAwaWbl1gjaBf7OX60Uwn0JdSW2O9BepOaaXi
pm1Q1BqrtYMelrPZhczCoR8S1KNrh7XtyLGjTANV6tqNDO7k8GRHVXVxTOuaSUqOyi7r6GuX2Wqw
Lp0ndxuV+PG61fLYZMv4xTS8OQTRoIvfJJpzjsQ0xhqoG8pmXrDuAo2WFGRV2vjFSv3sDRvx5KNC
DtaOPcSsQN0Ejl0xS9qGoTZfqFic6F0H6PisTJlU3bbj7EmbNfNFOE3znLG/ld/FPAjz1uJZmdpe
a49L74MZMtavIzNwz+6w7ELCmhyHgsEFNm5K4fk4vMQdkMPyPCcA9cB4IBvEDxpIO9JOow9F0hkp
Mg32/FJozXl4Va/toUqtsxlZ2AADw1oTqDYZUzaaZz+ZNHiKDa95d74xUQgVhhyBamswBS1zbO2v
+0WG75tBXH+z28XHBK/GvAN4CmiwTPYEcGUtjMCBNtsWy3fvYuVOzU8eeDF2oNSIkVXFjPKtMNbe
+gL+Sw1CFxvQ1YFUfobIzyXBW/Xi9czbloPkNNC0q015K1FmY0CBcbyAy8E1AYkBbGoMKCgDtoFv
LH+sL0Cu0wirt0VafGBak7MdaA47evgsejxCWFzOXml2CwKERmJkHTNAomK5NXqky61zZvJHfZoc
MdN45EUdPRs9Th1bXq4ta1ii57nDI7jRGRLyZAQVpgFkjeFjnq1suc+QJ9pYRkjdPNfzn11tyk9M
ZH+RiWKtET97m2nh2pJXoFrc51tnLNnPXzF0l7xAvefKCXy8Q4+JLL326D3nTkYcGhqeBeq9aX/Y
0hmCC2Pu2zhWtW0IV3YOBLnSqg2obaYGqpOtXfxKTjCoSZ5RZktoLTMDHxjCnVPM1fMI5VakUfXu
Dke4QCtafASN/67KmPG7bYomdFKje3WE0e2Wue4uvj2YJ865vtfbTj8CgTuHzqTvCZezgnOa0g6X
0tSRDQusDhQnuyejXm4iUuyAh5OMoA4fEXHn5GG/gMlaQTkcJmLguiTyg+Agvh6lQP3kYkcxV+SH
BIrcRGZmBGJYa35U42AVM0FamzKvQRzBQgPSVGdPLNfCnnLQl6r27LLhDKA2hZkfsTe9TJy2aylp
lE5A626H3oKqQZoal96GuKZeTicyUQEhA+AFZKFZLhBZFMchKHjkxni6sa1VcHmWe8EB+H3Bou0P
WgGXNcTOyng+uvgd2w9k+9URF3Hav06SLUwGg9UDGpcD/madjuQ0WyRbiAhAoNVt+yP1XBfjBtCb
ow/FkJt8T4BzsIpMeyBAXeiBrNmigw+9z6r0J+QbLxqSRF19vPjIcTwLI/nFFtfiQt6oj0Y8JFBQ
bYFEJbKLLLGhJuQe8cdVgU3yda7b+sInlw8bH7OjIEuhw6tJsp0Ci0lIHAkIkRmx/hBVtpwscX0H
VjUHUtRG+shc08W7zit+8HaP/xvtn0iD7qGBOdv7mvUpBgLdNsd0c4YcUgPmbYPvM2CpgAQEKzd5
4xpE1sGMlOADdKZeU2riG7y6KQZ52QYYumJrQw4fAhiHK5ABSxbAjSUNlguIxZGqwpuwxYWNqSlI
GLiw1za5coA2SyzcewjAdcMuHqsMCtooIvzkQT1tdXVA7WFoIgdnI6V+HHQnIHcUFTj6auULfa2q
nvNTZIMehACGVeOKSxFtr0BDiTl0OrsCoEI65hwPXrfsbsGIPx3UfaX0mKKiA39hY+4TIFQcr4jO
BghUdiwusyBJfKCsydhKnMJ9O1oAVCBPHmMziPpQUzlU5zvbOpYwrXmT2KzlyxtSrqSKTFu/+Qnb
2W5entJ09i+20TctkghQNVaKXSk1wBnb3ngg0sLGYDCcZavrPYOWopk2a//YxHRr6JA9KIegosRG
dOC6Q72lzfx1937duKfN/rX6D59mRNEe387pH0FytmYU04zTNlldWvMk8cQHheLw5XelmliKWiBY
x5YtOTDJxzdNwGObN6hSJLVXhIjsXaeOBdW5hYV3DhVcumBGsK8AN9J6ABnkn1aOxYXGDIDebgFw
5M/19MeUg2341k+eCrK+2EvCsSM9oV0XR0bmbPy2PpDXp/YdQI+e543dvWMFLfbqKa2e83c2PzdC
4Y44DCtwgtwxAW6GxuAb0cZtFZCRiv9tW5escqr7/28MQ3LNURDdQi74Aft/WJpE2nBWKih3mirk
/R/YhrKbQ55nxirKQgIrqhvV/lc2vL+v463aLFLppSxK7Pv29pG2P9Vm6RyBrpJ7dr9VDjBb/dxQ
/XTzlPZW7z3W1EB2qh3mnVeNxdHPuXd2ZdE4mntTfGZLU2ADkYUH3qB/C/7v441euhtbtwMR9M+L
TRAmmUrW/Cmq/LWRQki1LKjmMvB8Uo37DOLiFnNDZUNKOdSP7gL1AujPMYqPZKeCxjNIU4nakDlp
jlAxPKmhqFaAi37XDsWABHNQtXdsk8oj2cpuMV+7YQby8P4RbZ5tC/JQ0FolcqC8xGb6bbwcJP3o
pAa6GXjtA4g8si8TYLmcdCnwWgQPewc6k19UwVIpEMYLf7lqh1GbRMHG+r2aStBHSHWxtd9N9dN+
5KfO9lLNdqjExcARNZygsIQE9nmT+kDxE+k40Y2v1OGtL5nJyUCFIMZxQBZHyExQnczUDZRt2lZM
zg8yEek42ddoFbeOjPTBJN0p6z/GdIrs0atx5KzuicZUXSb50n3W5Akwlmg4+6Vq3JjVtUptKoAv
gCAJeSKw156pHU+6tq2m9MddXFUzMM4oYwmu0f2VlcQwrWcXDCFPQ596jx3UT2WjsXwQ61HNK6Od
GLF0IIfhO7obZAUO/9wCwktkLCNoARn9Ynf4f+JYHKzvNXh9Yj5u6OYy7sbJbv1IfgsUfkC3q25I
fSSq3Xzi9SNSeF5ODPBRDEpBJWCL16m3W2IDWRvz8wiNBUjBpx2ylq0c70RkYa8efeqm/kJWirS0
pDjPKVhXQzJCsAZAcqjLLS0SniGPLM6lFc1QTcYUzk9a/O+hSZoTR8O+LiD8vhrVFI+mfk05OaC/
y/ztfUdqN94ffVcvF60umnBBiuMmRZ7XeZJnu7lnj9hR/2hTjQpzaKG944MIWTpVQd0W2ffOppqV
M1VbCIQiXfIjDlrcOOFye0B7HX0ct0WmOyVgvg1Ap27hvYMwohqfaQKIRKIeOAQuRXqwLqe0/Kyx
LAjCQVsbczbwepLRS6P8nGcMBDKDjX32NAe9Lg4u1sCMAsmIbUMwsczmNXCArPY2miFQ6IEg9gAF
5eeb9BUhs8MUSdyvIcpOPXSih0MOcLfP8s3S9OXvSzWe6tp0/gNs5jdWGeLbaOT2drQcdgaJuf6Q
jLMOITwQXCOXtFrXWjXOkGskTM3YI2vLo1p/TdagXwxsrehF1V6SmLGNhay5b0VS/M0AIPmbN+Cm
B7MbvsfvnSbG93Ko2k0+9ONTP1UGJv7gFm2XMoHQUb2JpxGqe5+Ig4GQWjw0OL8Ox8SQwnxYDCO7
56eAGHVpmCNW973jQ+iLl5oI6SI04KdXkhdR97Fe+GMAatIodB/UXEXJ1luQgZW8iHKvI0gdMzWW
ug+6VdWXQsimQpT37nPRhVL5lSnH/dU+vhM1shpvDf74wNRUXho0Ql7FcXGwUPz4VOpi65+hoc/2
caGbv40aS93qzbelBlIfFszQkDFqJdnpByNHDGwJMtGAoJWmXDForGQaxLexVlffWh/BR31l2qB+
d+QgYGrBiZ4DhBxoUx6WEZKmQH8j6VCSGDQja8YdtW3KDPo15h9uiox978GQ46xdyIb8T6Qw0pi/
xgBNF51dCBpBwsRf00PWfBCBnKNifp0YFt4qQ2SR5i7ibF86Qxnc55kUbQkCvNzFzhH1N6ETresz
OCzMxp9AGsALTHHAob3ez80HoyoVFNSUgLHQvcVZhowoqpJ7KPNXHfo1u8hAAp8tqZWZnNFT7c6m
ZXYPUKKMAbHssO/tHqAztFQcNQEUuw5Fzf+LzYIk56bFzhOWmdMVkwxqWu2UzH+SZYUca9KpIlqQ
qHQ3PeICyJm8g6RAHLclgPgf+GacsSeXmzHMDAoVguN7NaX4U5u2zd6fkhdvjKSsilSPWqvkvrGK
EYm8eE9G2tYHVXGQjlsLsO+nhIOqI47L0grcmv/OkW9+JBt5qYgiVm8cJJtu7hzZ0k+HEntSgQqm
mmbKHKXrFQzQG2ee0/DkZSrTZUt8qFoMObegqP0fOnazdmSbOnc4D5JtlWp3NhA9o8faz+OQQp5m
C0cS/oz991YAaTQDCr6ltmub0X7pxiHZLgWkju799+2xG6rd0rH4a7R00dY1huZgCd78DgZhSIjM
IImodX6ukBgWVqPZ/A6FEIE8JlN/bCEy/Qqa1FccLHqPrtdMYt5pogZCGruA7r4qrPKc2f5Gx0b5
kVoVuIOAtJGOuUSCurCZWwerSxqFNJKHbDjsiDAvcvTpMMTDfm2SR6ua6qyx/Gdv6ngzugaqWBf5
cRhzsTh0zRsXhE93oxcatnjoauvI5E/pmmso3d1S4/G4dHG5XS8ix7wZfu2q7pmC1jtbP6K8qPqE
8vvIML0+rkMkZorz9Q4TFG3sgR9eSUSJ7LeQfKJ+7qeAdCf1jjxUkAPCdljplG4CXj1JRqrcXemk
AYce1m6NIU+bRb81renu1B4w1WjHFyBzPKaiDs+ujx1jtRV8s3dcpzN+UspF4ar3nUNd4LNhI+iV
BVyPp43uQ1dSiT+C2/+vxjS1LdnvNSRVHLnv+qom1Uiskmpy0EU+AO7sSslSxZINh9oAeSq36kc2
X8/eWlHHFy+3rTcoHDSAFrR8Lyj9srSNs1lWoEJu86KVWJUt/pv6pzEyXgygxR/0pNkiQ16rt90A
hiU/TrBiIT4FZ2lWdyJFeKgopSiOitNGoKkCYJVHSIq1oTEni9H+kYN/0gdJ12l9FmTe8nbThJDU
GzQqcJilpc/EFDxaICwMFGnwyikMQWJY7/mF1zb0hY5e5VcHRXFMNausv4/IcENeHvJRB2QY/Fyy
gSYt2qReJjZ3aznb0p8LtmgnZQcbiHmOEswDZPcmbdodG4GmiUscERq022zKjWdWiunUZm9k10lQ
AanrTga6U6CryxiaFiKSOVMs1zYF1HhCypRK6nZ6oNqaUpW0kvBVuinZ6ibPak2++rU3JWBRb/Im
blGG12Wr1o58p5nQF22W6REEBf2zIwum1Xwz8nnYGhaSHoKYQXoPRFdASmT9MxUUHKXgAuyMsTsq
R+6OFmDphSUPCdGXAuPUA8WDDuYZBxsitCsii8mywIaegaWPbNo0d1gBm3/6qdGcPDBIH5IGWGmA
kmYA1Hrok/JyCbD/AYpLp6+fU8izSGJLz9aqCCQsmR6MoMWCpAAiimgE5eUwsX2agYeVbFNsxFtT
B4jcBHDrIXV798GDDsHWldwKM3hRF+h+2GAlavHn67KMX3hSoKn3Th0K8IQ8aFkezGABTwMk4l9r
0iagFfaMv3WGRSJojnvS3IxFWWBhirYq/MlpXZA4w0juBUkuAYu9cqNsn0Z7KR6noJRtT3PBoD0+
a2LPwNn7lZqYvYm9MTrgW5RepK1ON03ymvPSfuU/1OC5zGCmmyjdqAyXrvLWG0vwVWIuLO+RYu7u
rKT0Zur46ecUPYRVIX0xrUsuNa2nFYPw8EYFwfPzZ+sHslUR1KGgfv78ufryz/7rysEFD9Ai/ONQ
9u7jaJruo0UceZBWCHvZJBt5fS9rH4C3CMiuOlDTB9OY3HXXduSI7W40QVdTGgfbTv9zF0xjihiH
ErkAQ6y89Fxj68cH1/d+nNMGzyEIv1klIJLYrkoecbZb6EEkq7qP7Gxef0vSInm0Td8SACADHcmX
/Eg2H3kP1w6YF1uh1cz2hoyuv/TGRg1dYnoWYnZThfQd0wJp/VZEzMFuMfrvd1/+upwirwcvfd1q
XaWCjS6pQYetrREUxiVpcMLZBSpB7hkaOZBq00GZnACCF8uCaqPR67uKpfjPKr1Gz8WjitPBmBMW
PfeBCYCDeiivn9QnE1POE9nVwEPeLTsjK0ekR5lILoYYYi8PbEkcez0ikc2VE4DaH3E3tpvq2vvn
WDRMttTIxqDOXXO9SJ0LnFDN89SxsK/c/NByDfy8mVc+97KgGui5fo/irDhRC5nd1bMFxPWBNSlE
7j/CyCGm5ndtxotuSKfymUzcT0ExLWMXg3+JZic+rk9xlUI7tcBedrVrbtWbgB7oVNDznUKMPrGk
goZYXxbkqNYXioiRfbVUV/fVKK9A4eoC1KSr4K3+tHDvKdc0TLCYBxL+SPh1sLYTyGE85NxkS1Br
0ITitXPO9BaRSEsFhYl0e6xJQFNn9htqkmPtYg4iP9tVv7sdjK6TmjiunpN22d+MNrsj8hb8v1P+
nWYyN9MqTjMdmv5Ypolclpv5D8VSO3Yj/LDGHzch/4+yL9uOG1ey/ZWzznNzNTiTvbrvQ86zUpJt
yfXCpbJdnOcR+Pq7EZSFdLbr3HNfUIgJmWVJJICI2NtOcAlVow4U/UlZx3CTO1XOIvVw91vSEz+R
74ZIDuMEDoykK7cg1QNu3IeeZqRjZvjAkC5nKA71Tn7SGctYAsuGcugH4MykVpMD+hqiiWztjaFx
cTwnHQ0DqJYeGncsd8pAq1CsMhQa6oXnuLv1yRuQjK9jkIJAFrDw4aobGwuVaBjATW8Bl9Usji37
X8Ye8HzHVg7ki9MjqpNJJgtDLmABtJt0Q2blqES3dBGiZJrRoLlNvxZW2M4LKoNynoNDn38HF469
Ht1AHGjAv/2Iq1UpA/B7yAGJA8Lp0TUwNWNDyB/OT4d3E1wtVreLoUEz5415DurnpWU8raqCaDkl
3nw8Webw+4+/8+/pi1EoDW6wAdp5dQgkh6U7M1+iEOfgS77MG9k2smkL+r7jrPPu3CmcYmhGZpop
g5WCJA3ZaKyLTQ0wJmg6a1UQ6tzRqWgZn1RRW1L64bIoUQ3MqTDu78vYZjsVxo3Cbg5FPeL3GnVx
FKIK5n5bQDfS4qXt9gAXzY4AnnjhFV6YqFEZTkyyPxPTMw1E90wzMgSAlTk0NV/e6X/nS8sNkeGt
QIGjLf52zbvYj68DUojihC7STuuB0Jd68Qk32+O0oak1Zcmpzc0TWJO6nRMXYyx7XeMlawVfCRRD
gjVVxnB9bJHOk+4ucgnJatTDDIBdfgJgKlNoj2o528fvM3hEFnGu1/reGk19gTLXANguI+7XUMRn
rtwKjQOzfPcIivRPmWG6p5vnFj2VKAxtauZSPbhoBoI99zzPos83ocqNQluWmyhTgO/8sfQwnD/7
/RPVF5k9kHnERQVeHBoepss64tq5cIvbYRwT6+CIZqf0dh8FYkFyY4+POCVU+9+FNp2mr5pYOCjv
+WVNcgaiiakWzj48eIw6hoXpskcNLTp7FTp/bCcXjev+dtFTg/4HXEQawLTJHMM4oOPOOEw6GgXR
O4jpbMrDHhg5ttm6a46jxs6t87Xh2a0J+DQ4kZlmNzHe1DP/qEyzPzpoF2HdRn4NBmrdRJ9FCALy
EAemY20Pa8DHlKhexFB3XnEh8cNIrkpPMzIC0Wt9p6c1yIgXyWy8C9fAZraYvL5Blam7SE0/vkad
Fz4VYKQ/OTZ/YHEZPc0qUXZbrrXgHZAeNGjxJHCAAKIikoLvfrGjX3mkm2CThlubptXV18eFCkp1
HuzHJMWB3mzSdAmctmpttDwHMMzPRYweb2u0+dh7iiODHrkL1yiT6zAMDM+StBgH0HbLokeUUJ4G
SR6g4S5rV7DikSTeZpW5IatJrAK11bbLMUpa3Fv/DLG1YfDOpjdtTDQq7mfHOabz4mLFG7vetEEI
lorcdq86evivZYd2GlBotWvSzYZ6zHeajX2w0pWWkQBUIdkr1eR3LvA1bDRyTuJCelIZgGgF9ZzZ
7EP5MS4Qr/QROHvyN4ONU4aHQjdtwxzkKQvV6mBIC5Jl05Ycb8w2Z7/EME2EaPf50HZy4buuCrKq
1ehj5iXJouc4Yt60X8gVyEet+tO7xLekb23rbAKr2699GzLwdsWqW3ha2KJS6QPwDFc0IPXGM5mg
y5QByNfmuTBwC/ErQhqJaKp+RuNRsCepFCPuygFhhzpEIPivSZlqhdi1cw27kfU2YGBD7Hut8uJ3
jnewJFQeKuhHkE2LetYVNohCFqhnm/2sOvEPFEXDb/Sk+liX/Eml1iXdLNInAi4RKEpH3I6VR/Au
sgcafFSTP/QbmutB9641wYF19PzpohzJaAxRvwXeNq4xPlYQMsoZe4G3iW6s7gwtOtXwHEr4Vq1O
ERou/SoAjx6R4a7PTeetuFlGz0KrUO9W9uOBxJYB9jcfxu+RxaJnUgGNEmVwmnHrkeXiOxlB+BM+
twYKZmgNioqa0j5+eJBbU0bXDt2iFUBABmDA7e0MzyIa6sB4nyldPDQRMDtQokO69sPlzrmsg2JT
xSUQaD/WU4uKzpJE3TEQrV3UdlKsWkr5qVikym++npiml/da/ywO+z2A5vGuoBeGHBI5gBEC0GKk
BA823jVBhSJH8MrPEhlslLHhrf8RqNYp5TuKDKS7WaxV6yKPWJvLO1cKunGaPyh3H+IGlHKg5jUP
DG0Uh6j6OVM6HRAjq0bvwcsjXZShcXo/n5VkuTP/f+nUqhSWDmHwby2tg0lg1CIUEVcA4YhRDx3F
wRcrd7p9OTC2zu320lV1dQJvyomwcVxvnK4fEsAcZ4lgdKIQz+ksR52cEY9luZ/7YIEbdHQGI977
IJkj1U37bNWabykoIuv0GONkjCIzPOdCBvCpSiv3JKk3Mr2MdWuwUYpeo2Tt55tdveg/jKS6C//b
ZVkg9vg71bp9EPrt1hIcXUFy0Af0Bwk5kJiE048pyvQ1SQxXDLOeRHKjABL/DV1oZTUQVeTy7x9k
QqZAtY76dMPG9kQAGQgETxNqd0AZ4mdZAFwfS49WXOo6ZoIfCXkK90gDd/py67f5Z6VCPaMRreYV
aKpMaYGGJBH2fKV0N+5jw/VuQ5+DsvVVbXq4m2aAeE9jFObMsCWEQaKwS25wSu6gTpSPCqHZ4Ae7
wnTLHXmQ6i6UdAR7Ut9BpaiQ3/p8LE3Wu2/Q9A46dk3rjeBbXHPAxpKmNBTAnnJ5fCKhrLxqQPes
45zmaW82zWoq0B2mImh2v0wMmsoS5xzldu+hT+Ap+N1S9HG1LZ5LSbrX+lV65v2ApKsIv1Zo1om3
piVSwB9iMCIerYyBhasSFzpnP9MnIPt6JR9BM4DA3J2+NgZK8chbxZFR6V7jAnsvUt6sQ3Igeg4G
L+wklqVr1YexiTXnJQOdbpn64hRHeHZwu+s/CxPJSSSKgx9A/cNJJPuRxV67sCM/+1QJr9y0AHBG
hT3rtuEUC2AnahlaeAAOtQZPTwak69wA7FEHrnFg4L45pQUoMJTLg9EhbNz1LEvvwE5Qp2uVySpP
2+CCOvngQrNYS9BshQK2DenasrLBvllhH1aUgBRUjrOlB9BV3vSXRi4wq2gFDfmYzSzTsnzEjpFW
mJVqnZivwawH/mb5PeiDYg6w9FXV+FuHtfEJVGktKMzRrKYDceQ0xS/3x1A6QaZoLUTWabKAgDvi
SKuOoL3BC5wZI75wmxBtFHJnQXuBvmy3KTYxD6TCZZbYpsy1l2p7EQHdJita0N/KrQR5qDUoSq6R
SA+SGq8AGrD8FN2U/IICGbS7Arikj/WDARQT0lPpHBXG0aB8f3VTHjgxpwBDQgNH7w/A1gKr8wal
Gz26nWNboLN38jZMM2uAVdnTuMuAG7ItKnvncKEfaGgn4U+zzMwK1YVd6+kAYI1jICl8eCl/Mt94
zlOyk0l50sw3x8o7KqVZ470CjKTQ3YaGs6MQU1jOwqmB6qtyPx4veHdSskpsAdAI5Z9kmbNGLa/S
daajvGNOEw05eK6HJlgBRBA3Gm4eXNRQIZVwTvgraXhRoP+XT6iDN7pa25KydUBjtOgTUFYCPS5Y
BGF+6YPi4EhQRxqQyHVuxDtdl+EV+69dKIInHZAd1ap3y5BofXzmEGTNXqvcOeBvl89CNBY1UwmW
IXnjBz4Z69DIL0SigZ1ZsVAWmpGZHEmkIZbBSiQriloQrBzv4tiAm+zBZn8oj7ulGs5wQ6i+jd2+
2Sau4KhCV3VVObqxyDiqOebuq7npqp1qZ2u49Xeq1511s71tUOTciB6MSdTL1QE2ARRByCdXBIwy
aH2Dq74yAsxQiSuGEY2fK1JaCX7TN8hPgUVcUqcmWubqG1c2lc5eFAWcOndx4z+v19d8kxrYTo8V
cB+ASJ2jTQzZp6ysh0skc1Mk6gYDdTb2iGvSkVX5max7iltDgCX0ZyjNeA5Qk14P5yWVkdZQH9g3
TohKxDLfggnUOQ1pVvibJnE9MLLyrUiTvl6hE8c5zVOnSsWi5rG51ifHrC6jBFhjIL8OIj6hPgPP
qoXegZaaYmjJJu7Qgs6Hp5sfXZ8I3VurH/LN79SNyfbjr44QqF6q8V5b0g99XuTul+ImZv4FK21A
UOsh91eNREuxsgKwKw5vftie425mkSyOk04nmgUSZoXELMzxMiszEJF86MilyXH8mlcMY0DJ1PEf
5KEDT7dHHzk+SUXUHfqsuoBNWo7XGSv2TCLoRHjqdInWHebfE/o9ABw2WiMTWFoUoR1ufk24DCE5
xddZRyDaDsDbiEZG1oVL1MLEW86DdokcMGQN6YQ9MI/APk6yETe6zOA/jbrfhstBH/tLEdir0DST
R7Npk8cxjJLHJsH/UqVfx7jpQ6BBsi3A0NmZbOTKvPE1mFhwmD36gXG8sxnf0Ro0oKgdCV+/nTbz
ZzU4Q6wbFEvMH6bhJ3EJIn9hVAYYotDrgJtTt0G5XAguQqlzuxYGKdKMdFWNiw9u8uOdGxmZjOoy
a9qOKfvzb9cgQzqKYBEzdrGTvMe/g4bKPXOKy5WWTuASvJN5ln734l6cJqfur62ozobEMhVSmpoG
WzuwQ7aBPtucJmKnFP+ioK7U+22a4c+59/ELu3U90fgPWaujlC0EWYDGhWzntU4oGPd22OcC+z2Q
qN80oMyHnUSQZJtgBE8wKCGahVlX5s6nKhFAQ2dbE3A2S41kwHZ3D7n54sYTMKsdB3efQ2R9ykuv
WSs63Kme0IM0DQ+kso3YOWW42CSJeHULY7I2Zt/hLCF5dWlwbNvFE8FBBYGhY9PBs2rTo67u2smS
qXhkHfbYEEmHwqjwmg/ucx6NeOFLPal6C5yPoaN/ItdZJY0l6hWWpjbgtdj6qbcQnh08pEtyGKYp
umpanJ2TuFl3plEe3L46swq/t6af3Q5BEjabAaCwizuDLv10HwC9MbC81spKBhJBf/Nimkawo4W9
ye1uVu+sc2Mzdr5Xyy8D6pez6YDCMUPzOU9jF5zMnfsIlKTNgN7fC0ksF+IhAK8tUGm6ZBkHIbKw
vfad/J3Gdh97fQi3OOjJvAjCydB1IIWt0rHfFLj6T/CnDeYknrHkQCHgS8C5wXHtdZAMeH9aZm0f
aJi8CNivQtjAn8WMdE3l/YUqr2ltKDf0KQG7XfqpMJrdxd6J5KKWUbF/u5THMg9n+DwFOK5fA2qR
WmzUMI7DEqQJ/T5OS/RPk8EvbMvfUVuOg5vNckFai6Zli2Jsoy++hCPqlYs2RjOTbN6eu7VpSkOD
K8YkQH6LurhJhSNiecYBv1716EJZ1Gg+8vnWDNG4jLdXXH91+wlIUAw4xK1g1Vc/r34AEUa/Cjwp
r2Me/EVqndnOKuxHZ2+XZvZ1WPsey/eoZkHtBEhlVmVTSJoWy3wBMP3ZHkT65NdcfzK78tgFtfmS
pk0MilXAzNpuWX/2QYoonEw/8cxjJ3RUsnlGOjc1xiPzvymbETT12vd1HRRNbXE1qheURYNvR9Yq
BgKDYdrtehJ4nJGOBpxvfphitLcVwLj2ER/AcmGFOHViQAMJ6GGUPBXj7AJeIhjSD8ffuCgVzRI9
js5NNLyvTCuNaDMXFUBMALDQyaGXWAo2oS6QPE+dsfmraSS9JHXy9pKegzxVDOkK5Col5/N1jg0B
PI2SknJtGg1wX4WF3Urro73BwF8MMN65U11SH3gFQGAmF136Oci/rHFSNNaarFkEWEauPxd1x4Z1
Xh5oww5YmAmXqiLf5t10u9ePQDS4FSObFvNG/2Z7T1NyH6piwfzpUQNCBbgpgf2ruT74iY1xSyDA
pIrRNb6pEtGuSCRDm6Xfelx8rXnLo/Vglu2mTwv9BRh3B4M3+bdsHJBeE675mEdJsP9/ewBkplxa
TBdbK7X0Iw2ijYx59q91vYifkfSvb0L1QPtmaR4DHG783jX1a4MVjvFfjGGYvvAhsNbgkjaPoaf/
mFtk/cCOD2Mtu5ANABXiLOWc1IC2L/wMOcdVzoSugpNoQXUO1Z0HkLNvdeYYo14nbIttH7EJeCPa
dOWAQ9m2oe0sOimSAXQbxRXoFCSEWl0GqMBAVrWI/GQHtPFPyAo+Gx9o4oNdOij10NDj/qGjWTRa
SPwZmg0Y95/Q4zTri25ZgsrpDO4sAEO7tQ8cySy+DiSKIFqYDQrXYxGVpwkQxKfC7kpkBKJVKlWk
RxlSka1upjhmuQsGUsqV3/kwkWtSpRpAmxy9AVvDgELACECHvYT0nmfy0X8jSkOdBdHKbS1vdi4b
AVBD8rbrMkGVwK9LNFIknccMQNb2csnBsXwQ0cnpjbampVQAy4Gq8Q5S5ATA7qS7vfne8W/hk9U9
4d3VoroT1EpsoFMtqJe/cx4bY+n1Wf3aJshM+K3+4meWM67KOI42eRiMQBaq+PGOhqJJBbpXC1AW
o2fI9hezTJ6iRif4BrkfAW5dxg+Gk333cx48owC/2zFu6dvWi/LPQ1B+ScIk/4a++u/xFPy9A1oM
gDac2dsiGLaD3aMHx9KT6NQOBpps5CwMvRSlRR8yKVkDPtfUNfv1nWGKuwjwsBjIb6IVSR5SnC9Q
Obwd2rbfDZF38EaGu7kaTMlzSn+WKbE/Z+8pm6/VrDOXNEWyAHgLNJ2rA+apzAB1TNYUzGFDh/qO
UWcBtigfAfO01zt91+cBtj9hPzwDDxG4HCClB6k8sCdbMYDkPLXWZHSm2nzwTXtLxjCCf5Fa4K7F
7/yBdIWvu/uy9UxcncDqYMtlVNH65kwdJDiJCwcVJyc8cHUQ33jR52jYELcACX25Id6BnxYmMdx/
CmRxBLAWihici27RoWEJ1X0YK1c3AROOLEzoA0yF2pyowSnD1XGyH4Y2XZfCDBY6eoBABAcSX4BT
u8+DQB7MRtvMwpb43CRyiRDe8wh5NmmlofuYKQP5+X0GUPF/HULrx1a0b4pyQIVnyF8TL8WFbFNe
YqReL62HwgXAlBTWURoAEoqUeQ26y9k84lB5zGBIweywrfwwXbhAmj2a2Q9qc1VdrzNykEIb+ul2
Ay5ERgoj/CEScTkwyNVMd1lh63S+L9boBT9rfP+79JAmbbV7k3RSwSHyY2c3OVDOCeSA30SXADBV
4mQoSIsi6dY2M/O9UimUCz8zZEtXyQfw3vwSRrrGt9mS+aYFYLh6nCKJqNA8CgkTafbV29ijwtfF
PXe0dML2VkxE/6Zz4YB1Cr8Pyw/nugBEJQhHGhVfGWn8GGTo8oqN/eADXJl3ffmHYf6Iejf6kwuw
TRtx7R57FLxce4ba4dJsoz/HIPwaAXPh2cJd/d5/rJuhR2UWeMfyLkmuBi6MMzxpnkmlCf0vu2xB
tiJVHdqyNiOSBSgohKgBTFn5k0fcWzf+rcaCjR2gKswDj9JxrHm7dqfwZRzc5tSmOnsSbluc4jx9
LW2f58verOxlgKKUrR5G+lME/IUn5CTINloxYKNkpz1F0gBI9BfT8adl6dU7V3Y/gUhaP9JMiYyH
6Bq0dHt9Z1Cich7jrDxEYHCiSnDcg3BkSj8lhgtijJ9SU1RTidIT+WcRVkvC0qSSDlXXkYTWwjEB
rq0qSpRb2JiLoc2YJBvgIHkAgrcQ/sMgBwNACoA+1g6OhE0g/YT732NgaEdSKX0dsgAcbP24Ip3P
HbYVIAqdHlPmGwf0i7nrWM/YwQMe23UyAmvRCSf/FjjRtmFle/Z6PLJnmgXwHHerwAELLJElEJfC
76gVyKpceKGLZZeiekyhAoUEA0RyZ+Enjct1CbtkaO6qbw3w637QlSpUIKWbkYOU7CXOe5wCCKIZ
MHJlHeHA9nZjJ9fQ7zYiYcMzrsaHZwE4JonMHOwnqXM8VJzbqSMWs1Xq4qnbWiCSfSBVbqDQHfuh
aU1i1jU2HsNNtesiXFC3AXuiYfCbbgPOuHHVRSXLl4VeXyp0OJ6HstafessEwrTVxDcRtW/kSx2I
VjtaAAep6FGuyW2hL1uPfQ290Vi5kakd42BMr/aUO4sRbRJ/akGEdJ3VftHyBBsGUcU7QNLrn5Oy
u5IDaADFImK1dS0svz+2mQjXBfOiP1s02soVaGk+xf5qanuBf6c/tSyOr/OzJfTf/laK/bc66+Ir
7yM8oxCnm92fHtAaNm0FNk1AuJa4iZKbIpJpcHgweSeAqlxEbptb0tV9RyWczboNrOIlGz8Rx3do
RuIQOWYMcBWfv7qumy37wm1PExjlXyzvxiu2PXj1MX81InSHKa+u+kxqVN3yQ2VFyewlivTdK/fB
XuSyfDPpYgAFcox29XqKngPDNC5Vzw/MDbNoVUtkexw96RA6H1sHlvMt67M3dUS9P+iSiwjLGxc6
u4JMG/s7LTxFkvAC+RncYWQPJFSS/UKvQNSKFCvw6aSDMrCqRZcZ7jq2qZvp7iJI6kWCtkdeonRG
H9aqNviu/Fegjxct7tPXuxJiCkjRpYmPStC8RrKb5z4AKacQ6NJANF7crXXjroloiUs250Bxam0k
YooVmuGwHc2qcWGHfXwFmJiH9HVfL7ljJW+gO3ppRV49BzlYtgrd0VHOAH3Ky20yePYXD6UWOwOY
PJsMzNhvol96YmB/AHnP3nTMrXagITJfcEuyIjsYAeO1hkviw1A06afR655oPSvMAR475Pm5aCzn
qo0a9jvygwzWosc5tOMrmmcPRT4A5EkgcW1XFX/Nu9ZZA3E03vlWKl7dmh0NEVTPdWdND+iLRn47
Mt/deDPGOxJ/dWOZ/Wg1+Qp7gA0uJe1P/RRVF1wY9DOHfRwgfxqORbinX1ELbqAV1VGEO5QrKza1
Z6dovkSFsN8qF+TKvpWZD2M75mfu41FKBjvKdl3TJS9eLfxtDkzzLQfQ7Es4WWtySKo4RQ9kJU4A
VmmvVokEMuep/YYq37cYDdbPhpm0h9ZBOp30DloRUZzzFuaas67syt13Vq0921P3JUCiPSrwNp/A
RPfUWWJaVh7K0uMPgnuepkc2ggOBVF0R9ZcKD6QkMcCjUTRIhg/4+S5T0B+nSNxjgRwExjcL4Jbs
31mAlg+6rr3EVrZpJQZ13GFfnXv8iKr08txLFelJpCGp0Q7auVO5VDqaKT8usuY0MXD3NisvCMaD
2mSCat0tV7TfpOHDxSVuVYfYVtXu9MMH93jTobSiv8LUwbXtx0actuQxcfrQnpz24GRWIs1mH7WD
D7MgXg7uFK2UI8VZTgDarTn/Y2iANHAL9AuHXluvI9lRY8mOmkTObGlwNTBOkYF0ZFWGUTbYkE4Z
UMTxHhHGriz1TFKcylqrROEfNQgZZuouE9AdHlKt8a5Nm6K7Vd4pGRNueEZNf03LyF//ziNymm2F
RthXU3PQwRxrzSoILGMLDpj92KYCJMNDoK1SL3LXEXA0c+yJq1XuetG1qVP9aSiLeM/bGnUj5I1S
yBq1PH15CHuLPYVaMl3kWiEvkMeqinbjyctadZ073+kmhrnRJ9xcBx9WN+qAaKQcuV1cnB71bqTy
rDFZFhMuRB0LKfpYkpXSzMIvT4eMkVKDuAEVHW2e81WP3fZyQgeRQLbkZxgi0EGHHJOkNAWlMtpp
yThMzXtEIy1kJoOTi9f34wP27foKPw/rQghJqLkxV5GtpSscj3/CJhEkErIvTQwMYXKbMZVS6ezZ
abYi5U0EnLkdZLOzPsbJ5b0hOq/3XWv0W5zAsXFLxNXLLf+vbnxzvdCWRcbDGt3W03egPb3Znq69
Nmh8XubdGH4Ksc0DvbgjHuwsxiGir2z0e6ftgYHKYSeMCm0QeeOth7QcNnadI3ma6qAPkRwiALLy
9pUWrJWK9DRMljt1ixu5GwReovlZqQh5mWIjhrYwVLxNaClHlX2YsfiCb5597rUUbFH2+DppSbt3
rcZZ9VMzvjKgPQMGOhFnBt6hz96EVKt0y10bLESJB5oILZ9eS89HC6JmNbi/Q6fbPnDKYFkCdeGc
lCiSZTEedn2rA5UKtb9eVqT7gDVo6yAXGrQkxOV/nZrL1mmtYUtxwNeUD3eHraLRuJSW/6WO8Lz3
erw1DdnLnAk8W0nUZaezEslaSudAOjPpfBdL1ihNV8BsQSa3cgH/MI8Rql5+zken/JjnYO9wmIFa
GL/XjzSY8upXiUp3G0faj+D5M/6XnZySBkceHqXHqAjNsz4NuD9kYbT1dQCgYFcEJQ2ehMDNUBzZ
6bNCaankIq1AapIheQ8q399EdqOLu090muNl+XNJKunIcfjmqK4HbbsNyDP6GOWCbuJ4HVpo+xnt
oFy6QM9DVgHMHVkVDQ+JHMYe2Xw/BIYxGWhAx8/wUKRAEY8qr9/dRcQ8eU3w2t/fBYRIjXsFDsZq
DZppY7MJYj6eSGoTJDYXsZsuHFwJXJRvYeioEEIFThdL1Hw54I4MEL3Yz84i6YIslzi9UknmG29s
4DoXdPQfbFkh8wsQSCJ3SORZZOgN/7kfouZEKnRfJys/DoFP0zju2rSQTAIoT3lGXgQPU5qqQe/Z
Vs+08qBUNHPlM3jWJex2FTL40poWuxh3OE9+MOBvX2uQEZYHO5xfhn2eYy8DOk2Q8fj+sNLRznml
sx/D5f3aiVywA4DE9dnSw+IhF/4+Gnqwzd4txap62A+l4S+6CX8eeWo427wNdqgBip5Bshg9W52D
axzw9Wxry0G5f5vHD5nmzR48/IpOOCcD9lQQAMivAmcYyG8C4DYxB6XzJQtOJBcZfn69Hw5rEg0w
pGobMnNsgle42q2XJHpFhEBXBqpot5y+WZbW7FRJIhUz+oaBn15allu8TFGckncs2Y4uunJ4GWlz
uWIbgjWrHLPXuMvwrhgy07rgzGddbD//CwVl7Y4kpc+HKd7jr+Er01vrYsghAC/sOazd/Evp9l9S
JL1QBrSYiBuz9MzPDXYGr0GniaVhxPwRwBk+/ucCcewTewRXQKFtGkQ+os0Y511emq/F1H6ZoqiW
6wzN5HwVmvFMVwqoR3iprTHYkKQGxexIusovnJki8s6l7vz7eAfVqT0gVeko5yDxNC7m416TaIui
QWkJWdQREJd07jIAEYyk4WgfDAvlkDbuxRSzGppT9ROoibe5AcgKrcm97UwLwdEfH4KldQWI9eGT
w1P9nOT8lZVx0C3xBsmc4hOxSaC6A4gvZXWmOF+Yv19m8CSXVONnezdtx12sR2KL3FPz2egb8Iem
yBtoyQ89tZzn2cEZ8BpxcMXHzGSr+8034nl3qTyESOGJ7Z0Gsnz4kapFcdhK5I2Nt0Fd1hEoNxLr
asqh0PkPCwA8+9E1zSvpg770VlUstJXS8RKvTN/ETxaXB1qwYHnArh76mBE0uhY0VqffLOTZwNmc
sIMAM7Qh3HUnYv8wGrZ3oFnzG1G5kB8gKN8jVFiZtIsmMtle+bpj84K8bb3BcZyh2PbXj1B+9IlK
pNndt6DYO78JBHALc2jKpSMBFrsWWay88JyNJUXwpo3zQFbSKRf8zIB300hEQOUYc+Bl0goU0nai
3eMHCzKSyRM7rlV8zxob9SV+N6xbn4HIzsIuxjSz6E83MXa9G4K61vJRb+fp9jdQJ4O3aXLNzzW+
6crPfO1CKwE6lO+zIQFVhV8MawPFbxc/yvIdPfmdwE9Q/C0+05OfhtLi1cYug2Y1Myi6spQZNOUo
SbOjMV1Okbkwtbi8krfZFqlaQE8At6YBZ9jWAHDldKC/w/90VPDxvCJ4DRpuAE/Cyv3D6DP3kmqh
/gTq9r42o2caKhwD13ZiGesE5UzP2IO2D1XxVhaZg90o9j2rLgCq/CxzG6DsE+CaDuANhR3YiQue
OsGDF8faI3fxLbxOoO+/Dh6T3ggevRLcu4WJrAyJZPBFLlZZa/trirIaN3lAjyRDSR7yrtEp8N3s
iOPwySzt9qGd+veh9Oxs7efpJuxL/eTWHl8NfuK9TeNjO9b5Nx9A7/jGRX/xrQA0DAa+ex6hNlB3
s3ozuR4e846PA2rgNs5Sla8BXgy5ZKpJo6FAYYYveLOvxWi+G8Btm8+VcMbI9Q1+HF9YbWAfYbhH
9HvIQq+sc48OvtSwLxygUpNsgXtkxXu9XZYtKpGHAW2dbvBHZaa48xCyjpBo+mjWgGZ1Dxyzc5gl
30Gs3Hyuh6DZaIJ7uC6vgKU31tnKccPxjyIbNloSON+lq2059ewaD6VAjVhiH5DZGi5jAkwCB8Cv
L9XE0q2f8mKTCcN8ET5uUIQokzNZ8dPMC9/5ooJSZpdXIaoIjcgScA+4c3616I1uOOIe6JQDURMV
+x+6TsL1zfKt/zyfgGBwjHJw4pleY59G/I0t40Tk3+r0s8s9480Q2LKXcTGdxkSfLhkwsZY1YOo3
LI0AVyxzQr6ENLeHEl+C5EBmi2gGelEQgE/6tFQGjzJKSqbZ/RJVHfKNLupv+FeJ0JQOGB01kM6X
ILhhm3krvIPfrWRIWPwYDV20072EI+3f20jqAJHk1PMKlFM1qg5Ih33Tu4FmgrxpWnK8VXI7BeP4
EAMorC6Qv5TM8ciRNI+yEnXWWZJfXumwNU72ne4gnaV8yFx6uXaxixBVTcH0DMwmvqnGAInNNE3O
Wu3VYGzS4i+Jk/xoZM+JZnwaLK39XqEHbYFaLP4MQh6+MaaiOKYp8sqo7f9saGN75kj8qa+WRcWs
Ut+MVJXj7X1s2y7//Md//p///jb9V/ijvJYZD8viH0WfX/Hj7dr/+afOvH/+o5r1++//80+UMoKX
x/JdD/81QQFuSfu3t6e4CKX7f0RZ0xRFV5qXHJWvW4LaIVgd3cw2TEePo1IR8o4SZ/SdGDwteJZv
3LSLZ0Ae8rgD+xl8HwCvumWgui9IT7YDnIMYmcUlXqfpCXfM+DHTFCQOKerC4EMiDaC6SJd9yh5j
blnLEvnKN3CUL/HP73zn4A9a5JVWfdKQg9qw1s4ORs67B9NK8UwwAP9G1D+ajdt9nPXC3cyoRzJO
luEuo+ylkmcGPuxkgkXoxNGOyPF4sBb+an7/JWGabCqNMXBGVChIJLmRMndye1yhWFo7pXi4oeny
/3L2Xc2N41q3v4hVBMH4SipHx7bdL6zu6TnMmWD69Xdh02NqNHP6fHVfWAgbkGxJJIC9wmNu29pj
FMIKvR6tK9V4Fg3XrhWeFSBh4HWQdDuCNv6yxPM+MXbwWQTlm0KyJsw2mekXK5qALvAYilfaMDSb
5ut1VBiau1poBft56ijXnyBylp5oapXp0aV3IihUOeEz5Re6qrikWMmeqRaXKoPbD1IXlt8X3u+/
aZb6jy8a0KU28AKmo1tM4+bfv2h1agRjEjjTRbW04Eg+SmY9lOFsvjS7KxVg90URjlfmbjjPHKGk
m4u5HnasCFd/j1Gn0m824GTi7kYShioer/t2bAPXH7XsgRQNqSNphz8gHcb3SBfArmmM2HrEl2qj
BG4Wj9bPXD7ItFYvzyGs688O43gvAF4C3mhsZo1vIxTRxaz2xQBK1jbgUKYLGltftVAP33DoGoHt
VcWKR9kmqIICkk6ppVpP4Sg6ZlczRZplrkFPeNrWQVqdYBxaXVoNYEHazMndW8HzyoPJaDtv374i
1JFlhZeGDXr16LM3ML7//qPCT//+s4LBD24GHIAPB8qjluy/uSl0nTIUmW4PF8AyfW+Y7JPlaMqz
VjX2abL10iu7gH1gE8pdUHfLi+BJ+WRqyiu1+6ESr6eCT3ucEmrvoXLQe8E+QOnrd2Ok+WuKMrH9
NKvUWgeiaXd6WjbXHLiTtUy0elSNnam5hvIiEn7bUYKZdxYTMsg1i71YPnF9ON+t86AMdmNc8rc+
gi6hA7BN3pjlqyqg1SijxnpQ4BWDQb6Y3lnQtKAGJ4BPqbjvrBReOx4teQvHxgls6GSrhtknn6n9
hxCK7zVWz6+RXYd7OM7h34/d7ANjFbhj1TR9L8JoX8qbf5EbJ33M17ESor+3myfHDBO3sFt2oCpz
Rv06ZB0ORoFH92o7C7Ygs/iwdCqVvRJbODGPtPex9OOfsgA93uRnhEIvW2SBWr66cnVaYtC1ZXla
HWm3uFxo34iTCGsF557Cow6OW83m998e3dLvvz3cNIFQgI0C1/BUoUfOzbdn1BIrCUIjvihA3HmV
aetnQxvxk3Lgvdxy9muQhCRqok5qp2oeq9mRh+r6rp2qdAn7rl1ZolDmef8trmXJflDBKCnkKy9D
6RXGASZBVsLe7trpPVi53R3iMtgaIrYPXF7UDLkxMH9M6zAoA4rUNReplepUgsaEfVja7mNouqWb
SiAb7gKwe3dpHz7j56RtPl/vv0518yaWue6mvn9lCqR3N89O4cv7ziAwm8nXXtpv4pZXWaZZ2gYl
ejW7ttn4+OgOTpLAEI6KdInhnXTA9k49LG1UumtDdn2AooKcgi43dZpirltVBIWmFsdQ/zbHv7XR
ywAMiFX6XXcIkTq3Uup8wxzgG1jh/wnMHdKRzvStTWvoUehlfzaHyToAjglPP0uJnpEGgE4iEAN/
SOuUtNX9P1nJfkA3dfpm2v1fg+QipSqHbtOW1hlr+BRapCzNPStvJvBfcGCn5Ep4SXrjzOh+Psre
QiSfvVlXRtSLTHH4TAMmEd6Op4gI41Uk5Da9nUSbAbCKk6Xx1Cs6SGfXEZ7ig5bAfosJ7UUIDshR
WX1gfRhtEw7Odj9a5YeWmztzYOyFho82sA2GDFuGO/ibaTiyWCFMlrGvm4F2TFGdFUzF8bd+Yexm
zB312EzbVFYuVp1epO9q012sRjN/IdH6yJSkf9MhzLPuc72FpnRunzLOw3XWaOm7M7RLaBXDsqIN
7Ve7KvWL01gQ5Gmh+ylrqeVzCC1NOCw0R6Z6AMVXa4qjHrqAPgZOOkbctU/wGvfUsZ7WWg8svjIG
7ZzlWjJnS4KrNw2sSDMsSmSSbM6fUVzHgcQTfvw5lkbcJcfkWDxhYMChhFuyCkwyBcRJKnZIr7Uu
M4J100bxgdqK0gH1jTpKa1L2eG6Y8GaZnBLAG8koroyKHahkyCqVlg4h+ccd8Y+pSNE60YYpCFRq
MIiXkaJKS3d0GgCsnanbWFn7hyFXXRXrPy9TF8FVieoqzvhqV0jzy6V/KFIgGzLgY3LJoKBLI6kR
NfEtqD4AsuZqvmquEwlfWQLBIFT2AQ7e57+Y/vjIxuLGxI1j9krM5D9k/qex+LOH/lPAozAvbiUq
rBPFMW/Tz0vlO1CWXurUPWoSrEqNVIe5i7bGQjBy557/nznm2cym3sSKypOznZUpjo0hRKs4jvOA
s9L+wLA+XY8MYA4gNbYEoKaICr+VB82GHA9FqBDQdMs6z1ZABhgnSK7ue6cTe6rRxZHtSxVkQnGo
gho4VzAFSz0owA9Rh/XIRVW5pHViRmI8znUqhpWRlxsq0iVDnlutCr6BeKwo9tRGs1Ep8ksJGZez
GxD3xTGr2Z7yBpvyuAFW5pF6ltehMTimrgHw65XYq3tW7AlmOUJCYF9Z8BAnlCa19ZvG8NVnKhsq
dncUbkuBc3CgbsODpms8009LD7LRjqm5out+TYzjlbBe3xJFMZogP0ZVJpHOvNGzdSt7J1mlXi1O
iy0xGMfMz6BNrv1m7BJMY21DOxRBars1aL7HRH7PdJzIwz0aWXwwfmSrWk45UmPgIXpUT8GuBJ9L
dtEl1rJu3QcGkoQyktr6PAqSDdVp0iV6HuL33er3SzOmsvulmW6DBahpJnwbmcNNuXS7WZpZaqiY
OJbQzoBvxe3e/lDjd25V3oIuvQOlLmDT/xqC3LCyl5OEGn61rQ/vYL+74mypOHdq2oL/bDunxOkf
MzG0T9QktLJYG6IRa6pSx78Myv3xkQLo0shBlhy0TPQ1qNe7ysWCPZ23faUO9bkitX/S/i+DkwRk
06cwdHEfrvbUyDTc9OOh60COy2wlWP/DxgNPGwf3y0NPph4Eh88JCU9FDb5qG0uPSzzQcuTrEvuX
XlpYERTjWxFARkGDJsgjh8j3JglEcGqgSQh/zFbfxhM3rh327gCxMvM1GMYaKbje/ilMiEvjEDkA
wt52nX7rYIdxBE0QBq1LLjKNE2elN9ghhoURDO6SoJzrrYacrxwYwXz7918g5x8bQ902ddNWTZVZ
4L5od6dFsV+0FX663TlwIPoTcDB83WqqwHktUo/zAFWlyuBCbdk5ZL/AOIHSdwkjtTTTV9RIFwW/
TBXHS5O/gnFr4/kF42vL4BMWSdDxcymBFQtoKIt8mjyqwvYVmCF5oeilA/+E9kohSwfF0YhlqlBa
d6mlkX/3mwJJTzBRnvtIgb2yHcFozDRBoAIpy/NVA/yz7B2KCOXOQNrOa+Txq/iyTKEStYFnkmxN
pXgmK5Wl/d9ib0JSX9t0fTe58ThG3thk6qk0dftbw/80Je4vhTfpIbeQsWtHa3inqDrs1ROIOM43
I/9Tl1HVCMhcYCAhR1HYiklZU8xFUZiLmpcoGkRzMWhtnX7/zWC6cX9rQarYZJxZumXDj57dnRlo
EIwUoaOLsz41tjdJZW26hDGDpaAJjZyljUrZOHiQYIkv4eDDZoLiGJ5yN3HYgWUPVj3iQKqJL8KO
gn0v9MYtyjR7xm+d0uyUPrexk/YiLTa31AZsvnqyuvj7nHmfzPpNqblyotiWQYInxce/otg6r6rn
/DRH9mHgeKKu+TyPwBLv1MTth50AQOmNUfZuW1CNpnlUoU3bSmsVqNxY9aoY9WbfQC4dwGbm7EdL
Sb7hnGVbVNr4vRfhbXsJehS1O2V+2y7jYzWZvvvp+KEYzXNr6BdQz9sn7EP9B5sVbxGOi97Nxiq2
Un1wk7K2eueBfv4ERcVcB2ws+FVAtOFMuBtZm4LAPxMo56vPmFrt9atGkJyv2tc4SAjezEJzfo2D
2oJ/ploexPMrZAmAnUEAEKuc6r8NThH+u7dHb/brLVDk19ub7MYbcgFCWGoZ0nZeKy0YxtrKVen6
DE7MRvkcYFeFo7u2fM5V87Nt6V1KFKd0Df8fvwXn/qhTHqrbhmUx3Cpx/GHc/RRED3B+kPXpubTA
GGNth2U+ZaDmtBSky7aa3k4wQvgrP8WdCllyYzgpU40MBNgnHkSzzBdFCZIzfll/BrFhvOij7T+2
5rCyWGq+OPICWjc8OcbsiQIcq/ojVs3qPNcGkM470RZ7CkXqE5jGkAUbqjItGdea3n9ApyR1oWbI
H0Uu+GPdNNl2CBXAamUbXdqwclZJbYn10qYIP/HG0LK2hmF8xgHi+0sTjnEQ3MJBMyCt29QPyguN
ypo8eyywDJKvQi04iavOAG0elxl4lwaH5R0lhhECohDkh0kFFbRoGuMBVLtenpXGOA3Ppx+jAH6v
8dM3J46iXd1FxbYqVe099VWPAuCSra0GA6yDAUctT9zG14Y6aErL9hQlxEG0m/uptf8fd0V+f1fU
mGaqqqZzXdfBDVDlV+VmwVV1UTDAhEk5hQbU1BcSiYEsn4Fcz2xYvbQvZJK7NthztyvbDkBhAYvN
DbNgupFzXcg8YQFzAtXRx7l36SDNWC2DJQKNXTo4QDjMpR4jSlvQQJuHlpDLhQrkUxIDK9XIog50
68bRg9GlbgWHjMmWirCb3vtaEBzw3rqD6mA9kBVK+V5CA8orIiPfFKK7FLh1/wqM+q4gu4a4bH5N
U3vXNaBlkl1/i0FOJHW5MVS7em06VXkluVabVg7VilrmCrXXa4Zl+vVvLUCsxW6jSuBC4bReLqnv
mdS6oks+mewUQ+moJTUrnMtCmSSxtJ9VoVi7mzg5zALIed2xUHiTDTQyq2u27iOQoPi4X3RsorIU
rUvySKRrs1wku3Pqy00n8QJ+WYfPRg8/PSzvAHOVNThW7Hyc8+CXLEzQUeHMnKawMuyB4a9dKtIl
l41Usu0JohexMNf3Hd34/PsvuMnvnvoas3CDM0ww1xjnxn2mwGwmqPlZAAPkQYETIhDaX/tCfy9j
zWy8J7hQpS8RNJFeRM7ApTVi49hykb0kcQm0Y1wZ0DtBVVXgSAEMZgbAkwlihXCkImaLQ4U4VR3A
QZJqS0kcusCWPTmFVXykdTyleahdLYs9iAzJ8Kimsb81IqG0pZTSWYfKr6HFbQl3vx+BESO9C/Qx
iItfVerFhv1H+5UkTv6KmPPBFAEV4scIe745DwNdIAZ0JlJKlLmxec5OvZO+DXTm13HB4DrWffbG
7cBOAr2VA8rN7z8FnKz/42Nw8Jt2NMYcBv3jfyTXTG7YWPLjpKRL9Ak0RCiTT16QdE0IXUS1AkMn
MIY/qlGNLzW21M9amq2h1QpbH0CQnpUy5NiKiQ7ZlwpLl4hN68IJ7Kc4B2d+yC0Oi4LGfkpKpTsl
WExB/rLLvcmpYrghOtqOgnMVsoNQ+tl1STXkXt2N2arMA38z+ar1VKbc2ACqbak/pihXH/WpazcQ
wBO7KfKxmoV4RoP85fcwLFscRQ84Ga/78R1cMjfFHm1uX+JTnPEs7X+Pp3lykfzqbRhoEJ9Vhdfw
VsfJkGcQl3WpU3eeQbHP6DQfPr5DeQpiXIwxh6HUZOISK/2+KNItNVHnEqaluGkC8Y04LQJ52xZ2
cix6QwWaERcOMs1FFOpLWRfdvk/jcmvkHNvUIJha10nV5mRTcWjTeCvG+sdchcfTYzFVwWZMIe3v
KjhROOSTox6wXUBJd9BI9ZviTehcvAmYh8kJlqnmodQTNgIGLxVQk2XFjlEkProx5Js2bqHjpI0K
rtQDMCQ73tTncDmGSjWHTEOPG9d6rtLweRIYlEKWq3R//9U37x+wULTTDRvpCQtLLl3V7h6wgDZ0
zEjBd6iHPJyAmAQHD65pJVx+mf4af5WKMfxsW0r/Na7QdXw2kd895v4L9g3px5SBk+dEnbZJpn78
blevhTmkH0w2R0h3b5SQV+cuyaHoXgQ+fNZs7DZKvf2mdyqgWSAF+l0YHRg2CatYMgm12v5pR4aW
nFO1Gq/GhNunF/iwvLSUoD4HGQyqHSb4gw8N+ksHTQFkOvHSTlFCiBri9A8CRK2bDhoBL67PEaMO
SVMaAVR15gYdOiao/swjfPjcf0/jGFMhvfH7z8RxZC7/FlRiapw5qm3hnMBgpm3eHRO0htr13CzG
85gC3aPBiBvnZJFdHOkyJmkJRypc0haoIZeKIxPrIYefEoUomSiPJjyePsfd1OdoOZoil2rj++1G
95XQzaT+ZoS87rqwquIaD6y4Uqm1YNVXhH66uuuYoH23CUvsoKkjkSsGKkHAEEBZbMVxvPrXVKmc
Lxz96BDz4XmZnSIc+Nyecj5tbuaQI01sni8i2y7hNA2NqfvcyyCdDofshB3jfBguVZlFyDoVeFKZ
GTBbsi3VmlRzsWupAOAGJC1jSEMV2ch/DUbk1rGuw3Qpf1b7znwvDSBkYE8yPAw9aBcNrADXLPCP
yPc2fFXXxfe478HnNnEH2v5LFRmWcQe3VawMATzxlBHuU2FWsu3gaCrWl6YKNU3J+jbbHqL1sFjc
Cq5B0AffNIDOrnMElEPYVpST6maDj1ga8DVqssW0bSFHdplm+QHO/7CIwQbDBhwFjSxfEZgI+tM4
RSO8EdWX7hmqlHJhbhTsyoQLTcwJAqaQQ4XEjFOsbOLFzaNsqzqWSI5+NFnneBowvmdLA3wLGah6
1UXT8FNoK8IqCxmgygA49vp7Fgf2kRCfsJm0NmBq4KE4SGTXggWdAaITfE8BZEfGWAJp6XITGH51
LyZu0MnEPLGegh4P0zQvl/mOIAjflHCCJQDV9AlN8iIoMTSHgIy504L06gzcekrrPIJFDUgNY44H
8zCm1Xqo+mk99rH9RCHa9Mbx+HYjQ99xgxvPvq0rq6YAgaKCks9ziGTnqS+b7xDQgpNo3iH1mUdi
FVemiZMVEPaiFOJ7kGSYDoPZPVBT6MBXyC0zqz3oDnvErW9CHs+CalwsnKdlFJVGYcfQDkte7tpF
A08R0P9eb6aE2ADIHq39jV60JAOtGjecvUjzd2qbJ5HvC0ZF3V5N9A8jDKAm1TSA6Ois+tFJ9uAS
BiRxurd1/6dTOcE2hXGBa8iMXiP5bHBTAG9O8QE4Ukzvrp0iqC2JxtzrHGg4WkSNo8ZQ0u06BotM
OZaCb3rnwWb7OY6CaRigUpYHgb0cXOEIEgpN/pMHBswkMqG+tmE3rJDWUa79IIbt0MXwMS6wh4W0
WLWNkQF9GIKhWemtH3yr7B7WX3nJfqamtoMIUBS6oordJO2VP52cvyd95LyP+VB7ZpJVFxAhIdsI
lenC1+q9GPkbKUbTZaFujE62UZEmOFF71/hQ9q0hOuYpeVuvF+bG3K2Lem/5xtsct8wnZ8lF9zmL
kWzKaks5bRVPIDBILX+uWobtXCZge6lTpzR5Zd5GmHXuX4JE7Je8uPIVQW1/n6OWtJhSK38ZcBLB
2UVyBP4Xx/BAO6sJB/Mus9K5jWDQVjfALR4GL67ejTZEMqVuZc+1NRgz6UGxM3Zy2hTilXO3L4Ur
ZXc2QDsrhUK4amVn1kg77CTToiOPcf5D7iNZDf/PuDFPRGctfDgZ9koUYzkKKixdqCPWIGIeBkjQ
T32PQ/BPVuxfjQX9BrQcGvlSSHVWT132kb3qv/FmBH91Ue79S6QXp0xObr9Fg1Fvb8bNWqwjBjI5
cI4GtDdzYTwHuZcuCp/aBKqMVZi/CHmxKvYWxtpw5lh+vrQ6DvUVtQdrhrf5S83S7KCyFpIQMrZN
RfhUtREgnuikAX8frkSgUkQB4Plan659iA7thD2M71BL2qRiUF98oTYXPAVayHKhnckwW4b1strU
xiZyEvUFjGov42l/gvYmBARUZXzHGUAqVeWcXZgm84yxnLE0/c8ZqZ1emMKUDGirFBqwOB7rXuIo
lBTz8o0pRnBOcFrg6lZQvmmBX28t0ZlrqloV7zw/BkaEqnbinKGaoz3SHEUWrKh5NGIoNsg5tK85
ogLb31oxV1VaKOD74OSBziBEAcUOPPTnpqUdB3HcYz6o0tQ2n0sMGeBrhpG+zdUJBvCV2UN/GSeP
15LvM9/oLnltqbAfDoaLnUzaIVAFzocV00yvY4vvMsidw1ZrgDRYpUUfg6zdBWusK+DKEgpo8nVW
cKWLBo7zrmyU1K2ysPBXdjbiP6ntOrv/jHCaDETrPDF/QP0t2M9VGgtrNbYCNggPWRndRVk4Txor
ot93uMlT2NJO1an9T6LHOjAy8LGswd3YwngJy5EARuR7cFlfOlDvLr6SFJe5w4m70us0G0lrYIhv
rMsNgFR8UULxkMDFd3bms3U5ddHAr2iqaU11rG3fPjhrDkXYG/o6/Tw/W/Hwaq4D/WodSCj35XXm
ptPv2lzBdQ7arpHxGjSFsqpbE2B3QNfH0I0aXQBAM/CdzSJxHnOZEVWQrKQDDR6LzjNB/d4klMHM
WTPHLAcfEB6ctjiAgZ2AxNAnEmZ/J4Rf2P0RYkj1flG+p1ILyJLkaxwgl/sIFtn4UoB/+BSLBOZd
qHXCGF96Iz77adJfqclstcBThzoAxgSdPtChayzVzDX1TnGNPGWb/yqNpIDcTdJ9NN2ItbahBsei
EM63zii81hi7j7hQnG2LzPGGwmI7OOGeHLwkpkjPSIwnc5jiNJE3tF2J3Z1vPic5NC1zfIFL1bIO
SRqLp6Bir92oQqIJ3KwnFQdUZ0u1TiluOk+5vChVpa6LzojWS5umNU9aYBgnikhtsEdy+B8D+3ns
NdV4HSy1fbHZB1U6SAo+hyAMUM3AZ/IMTClU00PzNQqZ/wRc12qOtJvuCXck/LJ98wW7wCqBtkcE
DkKpRNia2kUOkXMNTG/aQyYqErUBbmHX1lKm65jBJMMvuP2KXcXrIvFQBAmeRiQ21ltQ7fZ3JAcB
R4IWi15W8S2AEZMLFcoH5Nzzb3HBYqQXgFGFEbHyZLRt4hLuJPHNBw6A5bcAam5zRDmmwXPVVv/n
CPkqvgFXPC1Ry/UI6poL5WcVpt0NbIa6FjJA4dBvjGQIwFbEQ3yFBNK47sIhftDDDNTE0I4fxH5o
WuVKrXQpcoevVQ2L7s+JZPwYwxE1qiDOLmtzXOwbWwVaxK7Ar6dYj7H5kYo0PNC0c5wZF4eemW9z
RBml3M16BVYSYON+vsW+7iA3KieAtMjnW5zryqEQkXJdpgNuga/rQUVSkAYoZrst5JvS0iFYBZ1V
bZWi+24xPKpKWJe/yppaVTe1JFSaS5Np2qtuDHNf43f8tdCbfxv31QfVpsKNYmUvDAvfubb/GTsd
9gCyBsP6YGf74H5TdTCKb5mNVFE9rnMfB3WjVI3qmgL66n5dbjtJRx6NEb8jR3lxKJdZh9PPpMnq
Uys74yD9nHDu7fV15OiYqFR7L4co5NYscR9JzHFWGV30Ru0mxsK5jE6kSErtFYeWg1qo4ZpESKlt
6tLhqJj9A4Ut7V/DU18BCTEr+4099Amc6Cflo5+0z9LSdlcqpzD4PkFBbh5h183VyppjO5U6vIBH
7Ru4OvCmUIYncFpxajO8WXWqfZOP/ocyVJ+FjIHAED+m0PxwTTPOz2nImjWw3fVToQ0nSGjrb7Cj
s/ZjGGBHKrWNlclOV8wHTIuqqJ3MeBBPWd2Bhgt9bl2NSt8jTtSAv9x/DboW0ILQ9r2ZPVXzPNmN
FkQ1cUQFdojank35xnrVARTLDJ9MvVReY7Gl1jisDSiZKFeqNdD4PoUc3H6qpmqn7krckFdUbYOM
rfHPL+ahuVEiwxGV6sEyanunmNhkQktH4y4IDFhQNBB5GCDk7YDdPQ0Q6IE5IlVrPjiXUHP+jBJn
2OGeB+4VTE0OnQNZrb5u+isH3/oag765LVVYVgvZtnSM+AhhOg4106WNSmnVNysGEdDVXYet9rU3
2m26oY6ll+udVGjGYQK9JHXQqyFz99NJRLWn9si0prPtTNPaGD98ALXw3bbyE5UaOLy1LhUDgZ7Q
QWLF1f0s8djkjFC6RiN10yWmbip2mYGDubxTVlwtACeFSHZjV8aOakE/JtB0kvduqvPBco7BFLiR
7KDeFOpp/wPIpVnO/Qkbd7DbtVXDcAwHvKm7EzbLdkK9L8forNbF4M4oqh6+lljg5ZsFM9UWkNyv
1P5CkKkRdEvp1PV9Ccj+yyBAicxNi+Q4DASCbOWnIO8uOts4K0HmK/xjaaHSEupD2d52KcwJ/7Ca
0osNaFCNWngNWit4KW1I0U4DFAHgbh2+IFelQjZ/BHhA9k664z8D9CG7qAHirzjaUBr9QOGq3aS4
p8X4c2U4nDacS9WaZ6rRKHgBnztnSoHi4MztgziAkQG+8kaf+4caSvSvDTxMV9ggR7tWVmFFCsa1
DmE9Cmbwtd/xfDQ8qg4qUAaROYCLKIPLRquuUx4/zLEN8CMwqXRxAwl6T6R4iiGH+kQvM7Hs1VD8
/kKhHcNvFo/95EjzmKHpNlBsAWxnggW91EzBIzVYjX+vUi9wZNrcq9TWbTAo6bfVfxtbFVAvSDrY
lPsqlvaw/3kO+so4OpFVP+JArHmUTUYWGscEu4pHai9VbW5y2maVlwm4TJoFtTfIdjjXPoBpui1X
54lwrpO8hFEBG47B/g8FLO3Yq3WQKfezDXXMk3yNX4LDBuoaw6SK1QwLtQGzSfr4O8l3UhOYZQel
qYsrAUWTZgRwOjXazRIPuMR3qlV1zB55C1KhPIczibdOzB7iqPsd8OIp5GLBEJanbxSUt8zZdNj7
eKIIs6shSvnFKcbvDbQO8e8T4xWKitm1TSPm5hLT0+JQdO6gERHE7W9GwLt9BFQtM3EGF6pb0t3F
8QYWW84LKC7aa5vfVP7qobBK2VHYX2OGJnoCxsCBvw6g4KPR8zcWj8WhSnAAREY82BAUO403RnKO
J/WdHv+0MgAbeKOYqn+lWg660ZouVKUOGUFLAFokgJnAcMqjhgeqUgkEeyAKadHwNR29AmQEP6ej
4Ahf9Kvt475h4Jdshh1+lSGz96I1Uw9PDvvFiqvpnPHhB9V4l0FDUlcnqPZa/j5SxuilUzoVCywJ
4JFVPcnKa4jFRV4K4ASTKTqnHDYAHPmYFyXQytWYZf22q5ToZarhGxGDXOvSUJ5k+WkchxWk6Ipj
EAIyVJU9HFCUuKTq6Gs4ZVHyPNv+Pv/BKOv9t/yHZVrMQVYckjIa8LZ3SSlexiXD6QUe0oFSHriG
rYtdKr8cX9kofQcBFmimDgK4Q8ljBqFch9rAxMHYwob4D9wefuiKE3zXdXy/kNsyvjVqjJOGXDGe
x06ZVjlwVo9l1QWb0m7EJR78CfL9ZoyHdyX2QTUFB+bo3RHOEPGuG1Qdu89cbEZFKR4AgA3WvA5b
D5BkIAuw3PSseujebMCXgYvRyp9GGpyhizoGbiGe1LaMoDPYB+vKyeCuYIK7weWSi/mS/Gc1r0h5
F6vEH4vHse3yTVSV01kpFLYLB9YgXdlDX2Ua2FYPYgWSQEhEaAlW3WnLg71pGNoRHG/HZX6tfdMH
K9pZvFWwtkJ1UAHsTsRgwOMWVVjegy6LQ7MjVR2Hf9PLSrtSLbaFC7VR/cWsu+S5DuMNNQe8Li8T
uKfzC/QFO8BjVK9+GoYO+RO31aBpiJQz8kwigUyDBMUJJzbcwpyqI4HQmq9qH+LYFYeMz76fPYoh
G97SoQeNRUygsViRfdJgTbQGIjN5R3Lgwpgwf+GA6xGwh/7Nx65g3UH69QQNC+tkRilbcQn/7Ot+
q2VV/jAmavbAQYcBvWKEJbaJcwCwgLMHxYHOKodPypaqFPwVF/NKbFXFj2D8FQ9rJUc+TzPg3ENV
HVIa4DgBB7/0EizeVmvo9yhRcqLnTqgrHg/K8JlqAsvUpWZOwaqEi87RTlQd6MxkluZNdDztsAG2
Ib3d56eh4eZqGLL8h8r+zxFxaXcgxpbOv80Rq5P+P5ASnN1j80wHeASkjLnJQMKwLZm6vAFkqT5I
0kqFiWveQ1VyEVYg8YUoYck6tmMxazE0GgQZZpUF6p4lGGgQY1zNoXkB7QWq00js8AUUmr7EGkAi
j7wW+PCVzwP1aMsLNpTTkarAgAG0TkVqpO4EeIKVmZvQ/JKBJncQQ8Vl4N08y2BHVypomqQBqOo4
zplAEncJaysiDox5lHQ7qkJbMH8YkpEfZFxFcWY65g8U1+MEeTc3Ugy0dl5mjG4EeLhn93KL4I//
IaDqwJva01jQnqEeC+RN0s/tY4RsA7VPzOgfZTwBXlnLbttlPBC030MsxHdmmbOzUg/sTCUpA3QO
xdoZxuymGQ61Ew5TI6fbh1l9odBA8WF4yK0HwMseBzMaLGAFW/uaIVu6sqCAsKIqXUrRZLtAGY/w
d89fkMqaVjicSnEy3qOqId8XO77jhhXPXjg2e5CLMDxTxtIAYPxecQRqnpfhSWWnW4of01DZQ7P0
czgLcfhhgza1F3UHwwwB1wyIva2yVDRHFYyAEclxrKKi2mgh4qK/UVg3OMroKgnzR5djF4qFMJT3
aTBdboKwTJ0nozaaa4mjWe1Ke6N2plrNXgn0k9oVrISytdIclwuPy/amalBVHSocGmqrJYxKFDtH
yEnuhlLI/WtQTNgE9trIk9Dtck0t3WVgS/VGidFKE1PXGIVY1MBKAbtX8ZQkNgelQ+3cylbFUyMv
sC8qPNWakh1VqaMQcM9owycaJN0cdiU3fHfSgm5ug0OJDtTDlOwpXjGgdG80c59dARkeW/zCsRqF
/0zT/Eg0fvANvQ5cW8VeMXfEr0AFAlPAPuNboBkD6NRRd40qp9hNWARv8bZ3wf+j7LyaG8e5MP2L
WMUcbpVlWbZlOfYNq8M0c8789fsA8rS6PbPz7d6whAOAsiWRBM55g82WBJyWgIYXyhcVMvgsngZF
6f/0dN99yups3uSsYdn2MHQwXGVpV7b/BdWYtXxwuNiRtBRM66E0nlG4mO7U2n3rzV5/thOUq1lH
vF37Rs96q1RXf1b0EomFv0f+yzwxkscz/LQm3AaOSTHHiaZjjEQqZEZk9mTs2mGJXtl0kXjG4NBH
LAs2Gns1MbkLFHdd1XW9VrTM3YCJc26qvBqgXUKjVVF2eWla7WvblP5fXVQuwsQ0v3soDEIUKaKz
b9j3eT88hy5qoYtJ6VgxiEOoGc1NNFLIXnx+Kfsh3DU3iey/TKqC9jLzOv23MfJlhATIf6/0rM9P
E0c1TVuHEuPZmgPr/ROfqp9sC3Elt7ltsYczdDe8ybUuWlw0RmS7mMe/21XGsroU/RN1opMUFjHS
aNxBjV3UuhFc2MGuMjl3fe3gRJnCHTbxvUa236uWSjR4rB0VaLDL1rQ2150RQjfhIkkUhUc0HLrM
jyN03pLhspUCOlA8oBXKRsk+GnFN9UQ4iX1SQsTsYNpMmVFeCEXuVSPxSjDysfHDqa7ZN7GpHv77
s/xHSsMhOw/wwNBsR8XlRPv0ZNZRydEQ4stuP3TdtAT9p8szzA249HIv8zeoLXjuYppRnXH76eMp
JR9d1Fdu7MFBXuNeii75bujfJjzQFlL6IdCTZDOVDVkxIdjUeAa6MWwB7yavn1/+OSlDnGc5hGOx
GwQk1Nchnw9KUOxLoSAkY1aj1JeY1SAjJDsC449xnZh7jbWlXiMFFuKdBjHabTeOQz7SC7JHsJ3B
XV6N7iLg83nP8gQMmeG6VFrb6nGo5hcZ77LUWpGdzG+sJiteva5cDp1vv2uN+MfIaW5lU1VndrFW
9OqFanUTgQlbyeni7dRMSx/7JAwvbyfH1ykuUfLtMh/87X9/sTxIPiWrHNVG1tJzNcuAwPIPjaGk
r2zTgVh+69XDYvbM5YfmTqxH9yNNqdAjLwfv/xLih7e8CPPIEeIc8hqSM7ly4nsxQraGClw43/OB
5XRxgxZ5stFBfL0h576z2Qd9N1S8FWw3qE7xWDOiaISmV/5mh+ppDqvmNJQRlgt6uJM/HJjXKlft
zDvGJVLv2EhgoGkme9lERe23SVoQ7wpDURaw5dtN7AtE9p+HRoOLtJBBzKOzndUOx38bd41Van4E
nGnaXyhCDYtIeN3Etmnsqnx+k60rAV9zcMMJRSdrrjc8IYo7GboOkzNnOi9x3ziNgEQWbncn7Tbc
uRM4WKW+o7pm3KqlMa4qFDG+zcllQAPceRnaVX0XOhBn/muA7Vflfva8VQQ1Qs12//2r+gfG0DE0
5IQsqTNimob16XaRk79pJ1cLDxjvUE9bDFF/k3WJ9tKazsKN1e7JSYr57Mf6KiwN9WWYMGPVq/yb
H1fqS1uPHmCFHB0UMcfLYIG6TlJjNsvYqcr8Fe8Q7y5ntGA2q9Y8YrnDXLHxVH1fvf/1dqrvrIwR
s9MrSD0qxnnloaO8vsZST7fvUWeTkStuPVX134fKDjm0GZay0tsPiDRaJjRULp8Sa5TcxN2xL9UG
3i24BLsy39uee1g88L9QmJNRVCbMu6AnFz3gxfEKlFvbzRq6zrI3/fMUpaNdTtFpozyFJk4cmerH
KeQctXHUyykCgY64/hWJW/+cVT/YX/FQ0OUedNcGFCSBUlcIVejpKQ8nEyNzgbm6duhh8j8SMa74
Dfyeh3F4Lrug4Q1Ps3UVqPCfmz27Ck17LufmhnwTPBCRQu3Ehh99Hzb3It/a/NkEj/rRa+Wq8dvg
pja/eSpiQHFp5utWVdNN4HvW2VN8JP7N5BUKt3VGJs86o6xydKwWKUgRwmbzY7zsTIDvHuM2epWt
X+Nzlhl3lxNW9YBF0IRed2F3Gv4EfrSTRBY9VQBrjcaXFi2X+1ocZNyo80bGZWuw0vLO66Ol0br5
xhn05FzNbGeSWIcrBWIDULL/M5vQDVGxXfF7YT6TJc5ZVxJ3ndg9qYnOUW8o0HbbDCcEcTtE1MWe
4ncjmx5zDAV/NumXsIizv0ZuwgvLaOKXFP7sKvWQ98LaLdiHtqM8YHXx1paKg8qAH2/USHW2RT86
bymMNCUfk6cgtpX/8ZUbnwkprgYD1XRMS7d175948GQcTG3OqVC5vUsaaFKOnQZLIQ1bdT3lroJv
J7Hrwe+ExpsZ/biG5CuFlP9KhzixGorpZcDX6K/e8/HdpfC/8Mpm1ca2/2OqtS9+0Ibv+sgKBfyy
eZ4jTMaarknua8W1tn03poewLePDFBoZyX8gk8X/uBeSVvz0Q4dua6gOP0AD+i2Lp08/9MQyelKi
RX0wYQ3eQtVwdh2o1n0bFMHd6Fpida61T4pHJheNnvibimldVZUdebEyXlEzU77nGbQhvQFPqBuK
ulK7prrP7bLeTZPrYsjjVEc4dSbohm4+j9wxF1Gmk6qcyVfJM4Udmwfcuf+aiyxEqcdyX6bAKlcG
H/GDqg/OVu/j/oZknA73Lco2dtNZj36CMZgPIPaL62j3VmYh3aYrD73rhz+9NPsWhqr1is2Yv5Sn
iNDlr++5EnvsHcZpW8B2Xl4txxS9+o9YI1zJ5GA5rowyALcWdmfQ/N1lVYcgKsahfgSjaM21fvLN
pH60uZXvExWfVNkXjpN7l45kwfgqy5eQSgcQ6an/ymdwX/Xgvhaa9+xrkcPvZKKM3rj9D9SGv/oV
vxO209HSpU50h1Z+vAyz6Mt18Vg0PQAEPfkil5Jy7fhnKE/AnhXI+W+DsF4Wlcpv8c9XsZFAbxyL
CvKPxqvfetfs28DC6PXQPMptpGgh+P1bS/bJTWVezGtTjJSbyl/zGrHFFH1ynuwraf2/zft1ll/z
5FmgMnh7rzPGdR1N08HRlPFQ5mq6mLtSv8QCyLDYq/59kOOuTflKxvoUQW/yursBg50KygHnK9Ix
Raqj19eXcVP1w1Wdaa86Y/7oQDzbRmHYkEWg2c9e/pigMrgM3bndyVgrYlwCC0/PygcZIj9UHiKz
+S5bXRDDBFA1dYvCHemQADsNkbmSB10mq+TLhhLjtiNPzAZL5LnSWT2qslu2Oy0Erj41EV4KIsF1
PYd8FSSw4xBoirYmtLM9qXXSiWCBjzYkpwMa59aNVYcXPmDRJ8G0b7tS3ZQT+gWJZ+DS5LTlfjIK
hMYCNz12eXkOTfwfUsMNztcRMpaJEQCKz3K8PHDf+ddzxE5xR9brubOi6JthNCsnHs037L+tzeCa
1q6steS59POTHBDikLYYNZL2eeygJai00QqD3fBbpbUraGrmWxbpNnsa1GNYfMCIDDp/Q8qtYBVJ
UzOD6JyBvXDrDAi6CHFX/BghO2XszxHyHJNpFSvA5/VdrdpnMKOoa2gRKcS4rR9i8DRLczTcb7hz
kaJA+Ndt4BvD0ykxXxs/xpZTaN2ObbaL0npcTg5rcjNtd0oRKH+VpglS1K/eW68NV2NuTfcN3JQ9
VcBqp3slTnli0iAmtZDb8IFsH20Az3wxSfJUKNlezW3rrbdTf5tYY7ipSTIinjh/mWbFQdvcLk+u
Yr7KMNQ4BUwj1g8YS9176bBMjco56bFin9rCcm7KwvpRozwYI15Rg9dHS9R3Y3cfwkB7T3BK0VH/
ysx5r2mgk1PMKd7VWv9RpKXxoJR9Q76gJ+MlhiG/bq0MpB/3MAsjJudz0r/+92peMz9nUlxEaSyu
Tc+xdKRpPosG+paPT6GuxYfW6w2kHbRBOFGE6RpzMwRRKFut3XB0v9uJnyxqs9Ff1BbCf6Al44Ph
hbDqDLM5+HPPgSTGVhhxP7Rmim3ATJlNz5pns6NAiHJ8voRk0jw7/dwfqD+ri0Q0Kwcobm0N8cLL
g/a5VbvxjnX3q5zq5m3+ULjBUc5UTEs5+a0Hg5KJnRq653z40VLNWTVh6KzK0ShgmnDo5qA89NFA
4uva1rMIXtO1rVjtrWonQ42gRdhry16oXnTRmD20tp5tYQIoCxm7HvSkvjHauKSWxFh5+G0sput3
Vaq8457lLeI6guKTtXq4CZPYX1C1VCeWlZOyuljIIQxuHCrut9IVTspCXi0GZFMeZiorBwVy+TUk
J3waK4dZuKuurDFVlYVfa+7DpBnHptCKW5e1g4JZHA5J0BFctFNE2wZisOa+MX3McfxO2VVKgn9N
x9+5CIpSO5KT38iTXeawOVwGjjHdeWrgPcgOVJ6jhRrlBqCsR7OFT6BKdMJABre1h8eLW52M5bBp
VlaGZt9vwW4YoATbCpkDgWcQOAeg+5e515CMV76w9Y4d/X+o5Modye87Fpd1HAtYVIF1Ssj/EGga
YMQFRjvFByfL4EBXJJNJIWfsU8MKLdQ8euwEUbxQhN1zjnRc6M2rC+kZO3Vm/Pd1aX7eQcGs1NB/
VT0q2ioesJ8WlnFkWSUJMpSLHDW9nYA48FPlIF9dm1lRCaOrkhSb6OVO0208t6wpr0/4KUAiv6ux
yJat68G1u1MWhdhVi1HyEENZXdYx5dsoM8g0D4pd7nI4R4uoxzklqTwKuKnQoavbUd95CUTNEqLm
RnKtpA+qfHUlWJmm+vcQoeEve387iNgQGo///bmJD+fTktxzUEiyyWhqrsVy9PMn1zT+CM+orW5y
m/Wvxb3UWvu2OhwbARNldxIsZLPNQIYaNTLEhk3avBXQ0Bxr5UUCF3RVw7BfIJ4WHou4pVBvZAc3
r8OjDFGAA8Et23amPKrJ6J7C0ve2k97n69rqlBddnVB0wEp+L5uKoyaLxJxggYveFJ+T0nPrp6op
50f0tHd26CpkQ1W4LQV3Rtl0o+8qVn47M6zTZdxAkLCRir4vgGVMTgNdorb6Jy6yZRR2ykkOCPqy
wdyl6g+yExowarhpO25k76wlGgytDF2JXFlAUCxe4eX5m5ri/kaSJhzfzpddzM1c9rJ3uInKtH4M
ktw8m7mzllwKbmeYRYqECG7AxiGEILlEr0Ixv1P4/BEPJU4XHqZokyTk169xWtuPkl9kICKy7n1E
fqvOWNltGgoc8UtgGzpYqDx8CIuBxdRkBO9FDpdkAgS3B5gYvivQ//U+i1+bPtIOZa1rSzmdzEG4
LLI6YkHWpc9gUDf4HYqNoRLs+sHnch0ApJgDTgizkvm7LhpSFMTRor7Ik2lN8u5OZXZzwfoj+Rkt
YtuNF7XilVvIKROgAvOkYtn6qE6B/qC04xcZxrKs35hRCi9M8Iz7zD4ZURCxaGVU2I1fBjHZycx+
I8/VhdPWJ+nMHkuwr5rUXCrCbDwUfuR6uzJNfkyygUp2ujKHvt7KptJM+RGY63Oi2ngUjZ3ydRiM
9tYXVuedpq4tG1XteYrZHQtZh6qMijs71h4ROuTq911l1VOuPSVCEUL1Crn/mffekEMXasp+Ow04
nkTudKdYSo5eezSaqPgOL/5sjQ/yoGAL+VAk9g5fJff2MiyLDADybTit0xH/o8KIrChg8V+9OOx3
N7mPURT2uvb7UEd/FV6cnDBWwVUE7svCHBvn3VRRlgxMGNutkbZnN2oecBJ03iNfQ5yp9rt9NkY9
cszP8jRRXHhbxbDHjWwGBp++p7nPLWCyQ+KY+GFMMNdCbpQLkgeeRia48jaDl3+/NIO2DPGcRDqm
WLRBq+21LoSRl4YTj2hNezK63ttFvj8v8VTVntwmVI964b3Lljl67Tksn5WYkTLCZXeLI4Z+Lydb
Zmot0ryaby7DM6vGUq9fmhRZ1yqW8Y+loEpokFBqVOuPMqTawXibq8UT6TAVQepEC9ZygmdX2E06
5kswWf2CrAHvEuTRfanP1KxS9Bpkh1MExv0E3fdebYzfO3QxQ1Ewo/o049pRi1MlQuKhicu17tVh
t8cIahsmjrsJyri4Kwr1H6/iX72jnfZ82IWdHCdg10uW8OT4/eYF5gEOW5WOHFJSBwdy9pTASGvy
BScaO6Uy/OEof0Hm9v8KqQv0ffIxxygg4FOZC1jE1SZ+qA1zLFfFMsy8zkna5Hs/Nf7N4JMebl3K
ObDqnb3i1jYcMAxWG2Ga0rohggn2+HodYZaBfVIj//OI2pr7Nfj4n/WIL1GoD5h4WKbTbrqGpIij
TWcQe9p9Aunl2Nk1zjCdpb43QcOdpyuH48Su6Gz484PS5+it+/m0tvGS2YUDTW+Fs874ritGvHc1
4LxyMpuvEzrpwXlQxocBJMYmbYwOvpFnnwONr7xyLOOHnR7lx5Q2ANVYK1jPmRfiETaM7OFCtT1Q
jFpN47Sr+fWwvyML2otDg8UZxq3Wgwx5XVWsgOE2W5npBIQ2HSYHLQxr0L47nhOvTdCDiwv/uDB2
oy3MzUa4yapGusMhN7m7UJV9dDaQGNhZHmqAAPVRhvplBXJpd8Eo0LrCOQQ3SxhNxpBu2nZu+HuG
eH6Bawn8QcCkFP9Rw2T1SaqD5sZZ76aPRlSf/aEWzmiqXn0rm8GocCxy0vkl6oryJc/g71idER5h
1hmvdYGEXGC+9Lk13tk9Up8y7KC0gghWkm0GYxj5q0O8RQxucXY5TXdZrukraG7xSjZNEZOv5KE1
p4ch8by9mkbCC0f0hm7m39RBdHOJ1VDa9hYc4Z3mWxqrX/bSUag/tdQKnjplyKgQeN1GbWNIVzYC
gWJAgxX4yoEdfVvAlnno4fSOY8zTWKm685AN3RqeGhvlzh93mu5EQt1xuIV8ouJV1xanqlGwM8AX
6QX54IznPEbtsyDoxU2OuRzwL9fM4p9BqrwoiHa/m2mcLrO0YPU1jT6gKRYNUVIOrAcVZQdMpX9S
G3ivg5JYK9mLXmSO43yULGRvolTeY9CT2BJTe3EIHeOhD6hwoBE14C9LFrfjtnVMUuuQ9nXyOAl7
YFOB2Fo1qAnI5qXDxeVcTpAxedBn9LKoAd3J1pjiQuhqQ7SgbomaLgAGkvlB9ZRqJjpEEEz9ctZ3
Tl7gRCsIpqbW/lVYr1po+Wc3t711hkLQLYko/4aNAz7ZtWadwFvWS7Momi9x3t3i/2L+1ODJdHUW
fh8A6S8UMzBvtMj+bimtdXa+FSxxz/K1FwzpEsh/tndEVx+Nwz5qC3Q1RbMc1G6pdsqIsgweXoOj
98uyZB96XQTLBa9ZdzizuSjZBjn85qCEJo738seriNgA5BSAQQysVr66jvuzNzJrc2GGfbN1qsbc
talyf/X2ka+kj4+09UHN0NjXjrULMmzToroGwznWcMYSI/uj3fuNs24M3tvDbnX2ji5U06M3sOuG
rh0c7WQumlWEAs2+tp0jXiLfNT+uX0drfjJatTgXfN6HhIXb6iIMxK9EHbjdz61GHTbTwhWWsPF+
AIawBNQSePwMivCL2UGYfR4r/evs+G17RigbVyevyxCyoXpvBFO7m0vXWGBpAHq+M8Bq4URjoD5J
9yVVe41J8yA5R46Rp3AjTNACYURexTZQfIEq9yqq0IYFkcBwrXBn40K3qv3MPGTtKhNeR6W4o3Xi
BvapKTuusXIExppr/b7Byx098EF59gCDSw0kq0HsuI+M4GYAU3aN+xMSyde4G+Y7+ZFdx3sWUigN
t2Y0Ju+lkGrgI5zhVsNehqSs6q/4SAF2L0M6YkgbVeSUUA6LST60AQY8enLSLP1rH0/VO6Z96bpO
g3qfyKxTsxlS7CtYE2c3rqLOq1GMYpMcL0ZYP3WN7r5VayXpbi156NL4K5kwhFxrNheqBLaOrbHQ
srA/SLy87JVNvhTkn8Xga28qBk9iriEw+LI5+HW79Pk+lnJhGjcNYrRJSDVMrFNn6i0HuTCVzUIF
eW7vLwJnCMemiyLPvEMakIyrCwRQogohCJRtrcMsDrIpD2VelYt28uZ1CtygXlx75EA5JQ145MZZ
YbIyNEq1Zs+F4eyrBfLnqHjKwgENurIzlowSmwDD82hGcQwNNjAebZtiuMAo9FET3wgQ0EqOQj2l
WpVx9YDbTjaeLkulRHWFPdecH0vS5Gu4i/oTAK52oSq9970L06XN0+ynAT5LLc3xve2wzRwbKz5R
dh+30FY6jKKLr3glWyTK8TwAQIZF3HRrq1P0rYqmYUW1QmiWRyWeP38PaMrbKB7ib7PZ/DFATx7H
2eau4nk5IhdF/hQm/b38VaoGPgL/Etd65En43RSHRueLEuPlr15Tmm4VujxpCt+dGx1KmRvdDspw
IPuM/Lwo+MhKkAgZaQE9X3pA/WrOAp6VWI13d1Gi67IuP45+xhaGWuo3ZL8XqkDzQUxuQQV2xblT
lGELk7zbe2WQ76Ygs2HPW7WN5V6rmdZN6ea/P9n1dNjkjaofrg97+exP2AAhT128yLgRGH8/9qHS
6kse5elanil30oobsDkt5P3HnXuWdziWrq+Vo08xeSOyf42TTTn4c4wlJroy8J0LwE/7uVK+shBt
7i+aFJmITYb7r7FB6K1cRS3iqlC3vnHuc345vevF31oWqmDd7B/WNCKRM87eObDbZGsmgkhp6+Y9
HgHz0nLLvdVbxkMGjmeVT1X7AAeap6idILGC1u0NEB6FLemU3CspzIQCbsgTIkAOyuNT+6Ut9FMd
iSW0Zn2sSfImOHRmH3/rJv6zMByc53FOX0bfRJxrTLuthMiHLS4UDc4+W7kylE3ZK9eG16YE0Dex
9zH4/2vu9czyja5zwz//DPm+fITu3WXh2ZA0BPzXoNYjYBNAK3CzNPUxP0Id+4SkuEAuRjI7S1DY
40qiMjywL4fJbHdNo1hPs0bKrOrK02xN1lNjoxaTu95424nOeEbyp29ndSebaHlzkx7LcS0He31g
7k2/RP9PzNWGzDumLXdw0Wrj3H1M/XEhZ8q3EhbNA/zcD+9h23nyxHY+sNjJy1duan8tezO9cfqS
Xb+l1so6qRRv6cssgG0k0xFzvU3Tq9YNuCVrmVkN3D+x8socw4a0mxdHxW6il4G/qndRByElZ+/T
xF5dPj0e9qdmGmw4QAE3Q8Nx7JvQ5x0SfY7PedEGy8F1onVRumVPIpORqXc0bWQVymDcYneRPGB+
0qywDs1fqNIVQumi+o7a82YAhAKRpItWDiDUH4U3orkY6slrXCnBysKv9mF0+nArihaHQTOigzyn
2+Pr3Siec5v7CRxrm6zT6Hb6XqvI5FBpn8+QESokOrhgNGwyQ70YTpk3+0ur1Q4OUh13ZoWTm66X
JRp05L6ki5s8aCYGq4INpoRl9ewl9r7ug/wkWeiDikghDKuTZJoPmnnpQ0C72kQtnA6UKoN1alvZ
YQ5M/WTbRr6QRbrac3/AX/IfjSYobxxnoJrstuVXRcPPgfKf2kDQQVXnZBStdrmkUJRgHSqa8ocv
m9Ok0hSP32tTXlIoILorNWyrTRFjmi2AltIZsYrsk28gm3n1SeTZBANnCm8v7oxiqAhpMIsg/Xof
E0VITiRlWN7XWvTcKRD8bLsewqXeFPGWPdkf7Yi7xELpqZ4p8TZvJvJv+fTx4lfk9xdKoXoxS2Zk
AMz5SAoWJxodJJiiBnfyz5V/jQyRB74L5BrS1xghmtf/ES0/El5u4FH3Q4VsrtAHJpPprDCwtNdt
gDD9PGjYzunpvCIlYw2XyaaAnjZxvZ6Dfri8ozypCNVw0i+jfoXkxOsHFEbVWoZC8TVVigratRqX
bLeMVx4RWB6SHdzJJiJVz2Tx7Acfp0cIvOlGhrGbiA6rFMrMfWtr4q9NHmeAcY8T99YdYCBXWHAm
j/KQIuy67GDnbK4xIPcPUZg7wH6ZlYdxca+NpEG4DAA/h7qyHCkkbLNqDM8e9rj36KeKNBkUC5nz
6Yr0BMOaH/xcNrtM8FclibVzxo/YleZqxDXJqVEKRTYsdQwF85+ZBC0ljvq9jR9kGqoeM+sSzsa0
fofvLcNyNMk8V6YAVOjMkab9aATPuSuxMFbr5qAESvYV+oxHqmwakVhr+O7YhR9LzwtvvCLKdmZk
z/eVo/YrE3XYl0ZAqHrFsu90NfkJH8u8mxDlIyHmO1vZ7DMf44JAUdS9Prhnc6K6JzvkYfbNdJUm
6pNbePPJq5MlCvYJG030omGjVt7NZQepDd62tyz3smVEdjJYXTIh7Gc2EjirJY63s7HkXcimPNjp
/BG7QtbDvP6IScguOW807pMu3NWqaYFPpOhfeVb8KA++Gq8QB1TvLy0F0awmNE+yhfVd8tgOpGjH
AdXOa8zI0Y+puAxSqqKbKG6x5hUH6Osfr3pI90FkHSMT5A4iGXTqkOa2rocRznVs6kV09yWFgFyc
yjLjcZkOqVjJCjmzPE/H2xiKUCnU0KbGGDCnb8qvsVkFe6lh1hQl47IwV9dOBDJPBpNksje9VWk7
z4ninVmyaNFmtT67fVGfR3zbjRJNnZTt0tmI2IL5JOvWsrNyfJRNVGUtO+UkAMjR0mqMaC9HINpo
oIUsVi+/Tpm5/os+gme3xRso4k35em6LKocTrEfqwkEsYFWFbe0sK1LkB6cJuvbWUML04Ob4v1JN
JSoPMignGUUJ+c7x8yTZgSRR9yl68RksyDTa1FHWriMTI9XZpPaYWP5fZWa9WqYKktQa7ZVSxsFd
G6gokfUOGS5X6R/dLARo2JLPsIdy2QnKhzk5r3qbF69VBT1QTsrNnU1ydDJgZTU4oz3EI7UIeVA7
rrtCRbGTiOwz2VWusxQFHJekwW9DNaRk/aLW7q6nCNPAW4fOAEVNjPUDC5C0luEZBJj5XPQIYgoE
6JiOv7V+9Uk46KSbP1gGsarvuHyapNef4DLPyIxP8XHE7vBmVgqk0kxlOFlF1C21rM6/ZJp+W6iB
9lMFpQAx0/qmwgZbwDsGKBel6Wau4gI7ir47BN1gbOIOIOVYu+HSM/Xha2OVO9+x52ccaV6d3u2W
Rc3ai9yzdTaLOL5BtRfpPdGUhzY5uZ6iP8rGdXxQKuZZF+MjjeyE7J0N79zoanYETb2em8S/N4Wy
nlUAmNDSEPNV0ZTieRX1mwFD7HsZ8lNAZk2chdQyhOfov/RWovfibyfO3sw9lfyi+ZqStt3UCaDQ
rJ7evGzWf+C1c1OSzX4vALYsXCA0C4Oy5652erQH8/o5yXzjIVCq5KkO8AcV4Qb784Pi98PSriPj
1Q1tf0Wuz+JxANeZWlPFUgUI8ivEArIKWj1wp83dnTS2s9K3ohyc11rJtRsuJlCcwu+uGjCXz1q3
ueduaZ7AQL/aVvmGB/urZybzW2FDSMBv5LHzgVVAy/5RYdv15o1Ohk8sLOu+CJtFmhntZu7vMj20
H+XdlWIvGitmre9kM3OCEMOC2VwMRmidi8K2zozPhw017eqY6Kxhb5o+zVZJ08QLPQWDK/9JtYSt
oAAE28qPoCQhuqi6XL2zrEF9ieY7GaaK6aM/xCQoPBuHB+gwbbz5lh31Q6X3cD4RpssfTLOaFg7b
oF0K8wbSjAvxXYwRnIglhirWRUA9UmIbMpY6bK+QdD4M99CFH4D2QB/L/aUwU9s1vwhwFihqRd/m
WIHMFCjFY+lRqstMylgywxwsFD8PvqUKVy/64/oNqcz6UU4MdOqNTp5H+6Z268dHMvpUo0RdCiCN
sYOeD8pWVqHMavAWLeuqnW3N1skKN5bk2ZglyTS/P17ycSXNwpyGo9zNznZnrsp5nmB9ZgX+gBzk
KzbLyTIyImN9jVVApH/rtZyCxI+Yce2Qg+VcR/TKDnmgwPAx7tp7PbNqh3ujJ4kSFcObq3dcQX6M
CV5gAqOK6zg6N3413CaluTRrrVsomVlfAOnZbJoLxBapTgh8ulO76PWJXnnvks1rrxz8/zAX+U3w
ZdcqasjNvUtBrLlyxxWiXLIcgElvZHlVjutcV9kPeCbLFq5JCS5zzSnOhYtSmWeoNc/uuLxYIbsq
qiIJNl/1bBl3eUHZJ+0UHKGazPmb7SKJL2NHic8tqPwro+WP+7Fwamg7RU+WZoyTF4lkarK5xbwd
zKJsel3Br7ds3YOGvuwF8dToGca/aTvtdK1Gd7st30s9xxsGf6OF7WrloywqIzFvLMDqQBUUqTz0
8O2NN7DUlb1cNvuooZQipT4dQ+9WObYxS6n1KWO+EPmUB1e8imwz3jWOcZqmyid146GnXNr3nZ95
bNgg+1zjVa9X/UYGfXUsNomvJfPLqBf3XV75SDFjUGAE3B9LX7vV2Qqc3RpPYGzbUF0wTUoKgWLB
afGjo2SLwOrMto4AS0lGyJVBUjbVjbg+by2nynem20eLTwlimUOWscJ136huxdtrbvk6dmwtIIUk
L1dgu/v7IXQ+Et4+y/H7mm/jcr05LJGsjR13DjkBxP2tEi+qulSfp6TsTm2tlqdmaF9kuCShvYIL
sYu7Cbk8tTWyc+MG/YNXpBtb6gzHIdrVxeTYotbK84674ra2o3aldewSEYl1LGf/liEQ9FwXMWsc
7sdR5o24JGcGWt4024xb4QjD/KhR9kDZFj2/pKiiY6kWy1IbofuqZRbce7qj3JX+9OwC59lfQwgh
Bve+4/QrLtRhJYfJXtlhDDMLb214NoHsgDQRg+WQAVUj+TZyLMiNgEwpBzYN1qKzUwu6Ic3LtEa0
C9HzW/DXHylPmvPT6xDYsZPSPZS24hzmtHUOJ/nyGpTNf4t9GmJats5FibrXtcP9depr7NP5WKGP
O3b1t1Hv+AuUhc0PqeNLxilVzQxFBG8tc0qX2CXdJMeHkWFeui5Bye6Rc6jX/x/Gzms5bmRZ10+E
CHhz296xaYaSKN0gZJbgvcfT7w/ZGjZn9tonzg0CVZUFilQ3qirzN9twEUq+zblnrO4/h1T3tEPA
W101/aixixmCPYQD+4VXJKycsu5+glYjs8S+0kaCRK1mPNN8tEvbIjceokbLwE6yL6yrMvgCNeyg
aLMF7K9MXzM93gjkac5S/8HkFbSSZj0Z3iHOyEVLc6zaZFv1HoeZBR+V99lEoie2L0kdOqcAP+Nt
gDjaWS6uiqB44GQJ4voMDHaAjIh03m5vQWlK2l9unXGqzogZ/Jl+G3Y7baePRbBh8TWhRP19cHLa
LtlAFJp3ckySgU5vXhq41xfpCpPABPprr++T2oENkDxoNsPnCCjKRVbFICaJgWpatlbMpYZ1b3dS
r5J2mRYUxDC7uXJ42UiCOKy7aS/993yxxKI+ma3l0f96vtTE3DomB065fk9mVuP0UNW7ELo3CY7E
0o6z4v0e62p6uvU1DlJ6oZKijg8GQS6TNV/DxXI3rkukEFK5WtaYrJPMa7fDoqNw6+TlhqTCctGz
dh2Sgj5L6zbxFqhjWtpr7ndpBRGgECPrg3Wbkx55aLDWXdWBa20z24nCbdTbo21tTBVF4n8CCwRM
kLOCnwa1Rj6KGt2HkFxXikNhab+BOU97bMn8fc1L+zMqJKegc8IfKkIt61Cvhqvqj8HVmPpx7SVV
9IO6+AH6f/6lyIqYnI33ZGt+yB4IoShsXLwnQ4mosAzeq3RN/aEtvORVepwkuwIQmB5lCDB4t+qH
TD3LoKVyqs4SXAxltLHseofRwbyVUa3BLqdCB3EtoxUvqAtW1+Hq9mDjCGSi9J3neRyV7WhnzQWW
CyZGgflU9uV4RrQFfSNwtJfRXXyMpd1XPK5eCpcsh/tESYCt4Iqr7qXtqpxqrcIoDeSAyd0ZKP2s
alL7x8ntrM852uQrhQ85QBaacd8d8kAdXxT+Yz7xn8UOlu46iqdHZyzeSBZanxOv8U5dDBpNBsMw
S/dl1VpbaUZdV26CSE2OboiUXBLHHBfVZJfgHrMVTEqLNsgVPW3wLeBVgoXS54fT57rtFguOqjub
UYNfJHz5Dyz4pckpcQ2Qsj7f++1QZOqW0SoLk+0M8pp99t9zs94qj4Y6nnuQ4VRvom76c9u7yUSh
cGwPwMiO0mphKhfHWwy71PMtjW3M3bgL7KB59t0k3rdlzwG+CUhm3tugI4yr7xlrZamcS/lcLpmR
xieM1vf3srr0d6nlr8s+8DczCYfHFkyzOXD2Wke4lp4CE6+DpNP9Z7m4um9si6Y0N9F7X5iSgu+b
Wj1IiAy0VXiK+5kq/RIWx4V96LL2P2hWbYPOVF/kogScrDHqzQBRuHO2nhR/P1K2u8qoX1ne0dGS
fnWf0aaAy9A/QMu4SrSXYYKEOxTdNg70+BzF2ifZk90p1x/Y1tLJe+niZHFz+Fec1VnuFrxHtVIL
j/SN7o7VplZSfX1XVQaAx0inO283oHWB2emxMj330VkcLeoo5Jw/m8PaWprSJ6OuG/6GIlgc7/0k
7uD/xN5aAlhsKW+o4xUlM41zal5ec6VJT0OtthzB2+TFTpBdHstu/qFO4SYvRv8/XjZ98rTcehz6
yVjLwU02hjrQsk1s9qgEqEBL7wPHkPLs01R5Fw3ACQkqzzqY7WBecV3zNpOb959SCs6rEd22nxo6
aQB30TxBP3FPlb350Sk6Ht5dNr4qXYTtdA2x0IytBrPCcEZDkW1XjHKhIG2tkr8meli3VAJ6Fkj+
I9u2BsEzUiEAZT4cdb9U85OrGt3a1dh6dWgx5ycsrFhrByro6vgmjZAV6jI0kbOqMlI5qFfqLSBz
3Gfzsm85XOR+t87aGEDS0jlWMCw36v22HgrnLBfphGdx8KtIOUjX7Wlye5t4uw1IiOnR/GAjNFmv
PjzMyrAn7caw3uhLFhYBt34dsJJtJRUrfXIXZdiG6uO4biV3e0vZ1ulPPdbRira6YeuMzfTV7QIU
csP8J+tDsC5TN30C/Zec/0vE6KTBWk/G9GkhXZ59fbbXetXm1xHBhae6ThUWNSMAPUVTLuqIxpCW
GC96FJu3Lumfe3+lax755vd+ku7jCoZEd5CIqkiuerLYpS3C9GPyYKlDchOolx65uOlsryql1nY2
n0Vvg4Cssad0U67mPB+9TZuN326HnhiRcFgxJTsskzspgCjBf2nb/eRvbxuSjiPcJmn9TxPLwW1p
wZa+zDa3VSbzUDYeu1+hihl3j+DBSlPZXwI1OvLVNU7sj2pjI+d03mlHdenTlDnQVvesgE4wby7j
dD/szxKyzJCnREZWGbc8wvuT78f+fz7p9iMMBRapzo8uygxfe1Z9HWQOSnthejUGnA+RL2puqz4c
p5Na9dbnEH+Vvdp3+t7r0+hL7yTHbnJRh9KrZ8O39WuUZG+35GQ/6NfYiD+0ctbBiarewfCCHo5v
hRZ5bIbNVsXsc1XrNvyApDSqy5Q/3nAPo2Ot/WhmWyk+aCnvi1sb+ykMqLr38RsmwrL0P/GCmIDw
VDz5+tU1zBn3ALnK+ViOy2aYe3ukvF+lq+vqeUt5JOdPgvRqBOgUzQoIuPIPufdJUyAX0odvBFpY
7xgNq7WNlfTJP+A+12k6tNbEKXDG4erU4iC3T9Jo2MkZEWT8t2x2AcDzi70EpfecTSkY5Rsyo9A5
ZtdAD4SPUJH2PEAEXDh9gMa0WdOvoIqfh6UlXZPyK3B95UUavOTBJs1FeaM/pGFibsI6S/bKostS
a/3FnWPS9+hmflggEFm0HmI8j2UduC8cgYeOnD3wFvvXQNu8xEiqDqw7L4WZ2s+jaz6FTh+90cId
z59IpbRe9GYXFgtw3riXRQn3S4ZVXRS9VUqjXaJWp062zOmjFhpDFKgHGaWkz8rJk/3y9VZHa53B
TB6c5g1LWWWP87L2ahn9V6Bs2U++Jt8GgCKvMxTXA0ZmM44b3fd82YFpflqsxpbTt2zIOqowiaOZ
L4DAnNduItG/7NosH9Z2ErlfZQ76bMZpcObmtmvTqzDcG63n3nZtZNaQ/yz18sjrN2D718G1Qv2X
DzUIg25gXzAGpDDbBauQRXlyRb/7c7+0/BTxRz1J0aZS8mVvVO0jswifZTBFGnZVFHV9kWZCOnw9
YLN6kAcZjjIs9mEw0fIC+90UVIi8DnW226tgdPC+en+5Ql5Td4pLNen+FjWqsL5E/O+DyDKf7v1O
4VJjbawH6ZK3dNMbzoY1vngI5+p7FufGHtxB8cA2KEk48+K1MermF4nwlwFfPOBHDoobdlXOOuzT
7z6Hg/1tQALl0icce4PY+YJULOqhtyfI5CAsvodO2pASzoAzBxlkf92c8mPlA1YH77oc2nwzfx6g
SWJXu5wTRzN9rkHusJ2npO56FKW9yj2jco7vfLN4xN5uAQyUW2UcmdEFBTp3XDqxkL3HTDpWzE7E
2uX26bl21fkRnxhv72VZdiiatH71nOk7cnfZz9CY3+qpxd0Y1P0CHPgQIDI1VTm++Wmavwxelmxz
x8RQY7nI3QSnk7eeFoUPMArjKesvkKsC3Ad+UT8gE52Pb1quVFvXBy9qanx+CqdMNoqW6t89mAFl
qcW/cGYH4emV2jPJgeRoFypS7LlSkklQfute5z9FPshCzwk+ByiZ/gXkOL1YLaLvaqyjQsypNcEO
s0Eyk/fXYI0nCoFX6UN2CqfZ94vTDZeoq7Ajfe+SsNZTmo1XIOotAwYyPZAp9rbZVZhM5cnPNPre
4zTxS6uWb9nox38pGjWKAFuNo0b54wnXCVTDXHDWld0/4LJV/gXj/ugtL40cg5ejjoLARpqk3WuU
HX39LM2q/x7H/fQ5R+PgwecWDhqTIBngeIJZzl6ikIL7Yhu99hQmNhsIZ/7ix2VP0UbpUMrhjopD
f7tD+OHLoLrGTvotUce/h3i4DpUrpZj6cxYOybmL8D4MsvJQiWA16m3WCob4P9o5aYVN1AM97gYT
mn/vaSvBdIZGOJ8ta0HDL/DQe1PgoRIso1UWGOxzok/Cb48xRojZrnGkhVSeDFN/9Aty7zIol/Dv
CGmZqLEdbUP9ExGmbXdIxhj4UTD/cJNqODu21bwoYW9e1cjad2ravkgXUIB6V5V2u7n3LZPKzt70
zRd9sRvoze4rKZz0CWK//Zo1OVb12A6kSo6AKIY4a6U1jS8mzLmtHo4wJEPN2cfF2Oz4ZhYoybTh
TlPRu7tZ+AXQNfAaWXqXzAQIZILEEFruYngGNlYg+zrGzW1EsPQz8j/zHkffYSvNYnklV5nVHqVp
V+AdUHGbrrdgd1qFZMNfYT1EL1OnnDS/D77UnEAuvL6slefPB63qf/pGouDpAf+xmzx1oxSevxfC
Y69EqGpJc6FDSnOcNWM16ypOcOeySl/uGy65Q9Ac15PBmneygTPFq/A+EpE6oDZOMSetw3zXFbl2
rrLNPAfDd9v3xy1vlfZUxCiQeGn0WzZrpoEEshoF7jNmtdEZM7B4m/ds1GscR1yyDmqsfu6sTLsq
mLxSM/OMLzYl+f3g5tTtBDRTJgjOTYN/kSaT7L50d5HfQBVYTmRKqBjXGPUjad0Paf7idlxYbJlu
fUthLdZGWCNUEH3klI92YLGWC7hjSDYm5g03coDtKflat4Pw2FXfS/Ti9iX2SA+KWvszrkDcki9v
133dp9suMZQH6dMLA9eYkrrfAY2BL3+aS/Q9RnGSrZ11wxnLzGDnOkEPXa3DEMkryXTKrUoKCxg2
l34Z+W99Q0fFITWnl3/FlvIU6fSzS1nVLtB8/MIxmqAsMqlk17M4udg6zoWxfsKiGAakVeG41jvW
JdaT/KnMh1WVD9NVWql0KYW+ta0y2Ehf601LFqlnKezI2xZNUJ1HSdTe29KZBDO/k9zegqLaWPN2
aYHBMyfQoPysQBb+eYZ0VsmuyqbxsewcZVUWTfahgqrrSXWhJHOSY7mcw0mkDYixO95KFntMP3O8
Ii/3xVu6780u6PJNgFbV+j5wW+9DhJf+Bjd7Zh5tu0od/w0ojxYg+v1yA53fUOaCP0/qkg/EMhGs
r5lTN+vDeJtywHaKlTNYE1J9SbT9uGGVXWufgIOsUzfaSvN+cdAgUZzeP6soDjirLMmtk1rGL3OY
1A8YEnHWVcflhDs+eVr7S5sc93j3kWkVfD9SB61dCQOjPz0ljelgi/Jn5jzY/dEE5uXttcJNvgZ2
QcJwjoptErCNcfzwS5652h4Igb33B8f8rPjpSZCLGRuwNaAHjHjsMblOI8ZaIkiiJsmRje+8VcI4
2btx3547Y1bX7eSMb2HDRhdS3nAeFL1/w6zBUopXPDn2pR4NT94I/3Wh1iYKmdV8ADcsfNzZ056G
Ii9eFl8ulup05n2I6OtnxWt/IEjW7lE9qPdiLnAx7W74Zi+detXUezEW+Cqd2Yj1TuXDr9UGq32A
Ea3AlAPrgDRSw+YXgE84tvUnu1V3N9ADYvD7QY2MW7PKi7PT1fFf8G9uNYSMUw+aW+ZJKgaxXfnP
zvVeXhgbsz+xxYjBTbMKr2Ee4OdauPVW4hvDHPGkFyuriAoQZhb2aSbhey+Qyt39PCiFVGlWS4on
RNNUMGL3H6nzkdsALlJBNVP5kIEFH+YvQDHpIs2vPVpBuLlPEoiZPKjHWWGjC9A1cTkTVeHQJJ+x
1g5eoHzc1u5wnnYxeMFHWbbryuj2ThB469uaviz28f8RITuBaizSC5uGyw1unOPPXXrTUzfp6cuU
ZM/SbVNB2reY1O2GAs2Lhb2+EQGPaRHahupidFjj9DGgEumZF2ETpcHrQvoyFu/c1dSHJBg/BwtZ
0/WjaJtXmX5UgW6+df3D3EH1rJWwO5RoEe+kWVj9pUry6FWfMDPzMgsW8zK7Aw0M50Wtrx27qJfl
qWX4Na/bDEt0XtG7UqnLQxs47C9h++3Fr7FzehVxU+SppGmORfmst3j0lA7cbWBGLy4mHldxc2yt
9jwImQS9UANLFzxMbM8dj0XMIdHSWXpTfUq31dJEn2M6611cr2RUq9T4peRwJoNyqWNkdTi5P0qL
DwJ4WoSz9NnQLl2bTufU8Y2rW5Wk3MIK9lUR/5YuS59BI9gyYGVfcT8NjxO+Pvg7KK9BEBXVJ3jc
1drfl105fQN8Xe2Hzuz2RmJ03/x9wCr6jVpWtZ9V5O6kl4RW0P9nRtjaLh2v2RVt5DzD5kUM1q+D
pzgtyoMVFcAKVf78HWeNC8pObOHHJNg1jQpfcBno7Wa4yB2AAzgH0r7dVnZ9Sh09Ptr6EKA0v8y+
z0HVwsgWh4IhjJ1ntTN+CaLGSfx85boBomRunZ95zwZbweBY7s5wh+I74GltG1tGcWoAkJ56C51t
dMOR810A5EjArtqoqn+MrT5CVEr9x8kczaOP9cce1ozxl8SW3dXv8JD0VQs3gyRzL1pmY9GZDWus
O8aLhW7FxVgu9oy2865x/XYFtA9oTmuFzTX1cH/TQrY3vdWPPRoWENNUD886ZU71C3t2G8kFBSSA
05zZ4GPUJQNGOTVna7n4tXGKyE/uI5/s19r16/hcKLPmYnfGreWHLVqYdVIfmh6FVnxUz+SoEbeR
W8tLOxavuW6PlEI/ZO8NzenOk6avbmn8ZPFJDLWSjL7cvg/fPRKpyXOMlHYKZzELZiTIPDM8AId4
ywyrwsjk7wun3GZcSXvyKNumPRUbq/8YgrlzfZtRtVO2dmP2lh+m3Z8FByvbZdQROidFvy0GEIwI
HEBwo8KQ1EyKo4BsOsksp16WHyRQOv0FPnyD6CzRqurmR2PJVMuoXIahyw818jErGdBD61gD9D5N
qtpfh+XiBkZMRr30tikCHtf7gNz5YXFKGk6rMhiGCpaGS1irKvbZUtBgWFrSL/HS7DTWqDlAhEqa
MuBWIV/LEJpfDeLtEY7/Z/wlUNpr6vBRLtKfW5CjS/yDwMr9c0BVi4OVlNgcLwMSLHdGXGZXK7/m
eLaZt0Hpd6b8AN8Tc8LUOPwrjytHiLRT31IqEgdpyeV+5uiC6Q0bPHc/lmQQXk0vyta3TAr+sM9u
4ySbYLaiq5KUwSVx/XJLSmx+42t+chs/+qV1HJkAixavFFExNoybGFOASX/uvFFfSQgioGRhtPm7
PI1EbL1uZ7/YF4GjbVBfUj5pc4zzeNPFv6rQWkONpkLTAqPC79b4bmaA4CvbUP5CcwLbgaKeSIio
xlEZPZbG0sgeU7WYF/jiMQjZ78W55p6FEtJOAhWMPjY7twaGspzVJBga38fmXGvjqkqt/oQ0lrYO
LHhi2Matha0C8JDzjdWFr7YfRPsAGMyJ10N00gOqi9OYUQ7qurNlY1BrLBe5c7U+O6czh/w8Ga5V
1//pl8G6M9JdrVK7kOZ9VOYHGroBDbXo3X30/pT3H1hz3OzYl/9l21jMNE7bHfHACL7WNSoWyfAl
Yxk/+11jr6Xb4l3BHsKrH2AEW6/ATfbWIgHjjTjSAAQH1bXMdtPoVWnV8KWp0LowHfxTnSXMKhBL
cKfwUfIhkty4Z0b+P/okJNdn5eiUNorGpFJueZKhew7nWKOSBo3EavhAF+OJig57bjtmz8geIN39
K5msF+46STvt4d6fp4jsLdVJ2cEHlrKjeFed5iTuqo2b1M6hCN2HPkkBmcNHhRdVL7yovENP0UrL
cXeL1C0bDbsRCQzUMqenym6fSea0Z6F2ySXP82Sr4927uXO+qCFnFxPTDpl0I3oVTDWXqdJ3n6ph
7rCJE94BnM/+TJPRe9zyU1u1PJRIzpyFU1f6IdK0cVI+SLN+bwrxKPGSP6PS/DC6cIbFTec+V4LV
zC4ehKV0D060stvO6sRvt3gDu2yJlT7ceosBsLX50Aj3+DZhDO7GlOhIPHB8T0ztfL/MTah/bPKv
ACHwHpMVpIywf/85y4A699EmbyoHQqBKjeI51Ef/ZMJg3qADMn2Lg+FB7RCabuK63stR9V8nVzn8
hguSSUblYjdZum1bD9W194Fejsr3tgTK5LY2kIgBbYtQJaID9eKzhm2df+AQ8Swt6RfTNWneI3qj
fZ5GMA+r+4DEKbPuH3prfP5g2CYh1YRha5g6R7JBr4JWtxfcOssdX4wmaUnE0SRji/2sU71KSy5I
M1IamTHKlllt0YYPyzPuEfIMdEH+PEMilmfcf8r9GfefsjwDcopznkrzP2quBa9e6n6yAUE84AoX
vkYVBPupn6udDEZgZc/YhOCLtIxKnwJSs6C28SJdHqfc9ZxG87FfImrU78iYAcuV0SosmqdqMT18
nw43ZN9Y0AMXlnZabX0rD38jE0HdCQvzz2qsmRSpW/VaKFPJscubABmV8yNfRiqxXqZ9ief5q0fK
8GQiBVL9aAJIhinVbsP54hYm6S3Xn75VBlX8eUpwWUfztJ1j1MTmAake+h3Fpz9tyrOKLAgfaTQD
NMPPd4IJS2N4n4am4ZwrGDPyYP9oy7hrD95asGVmHryEphNvQLOM1sqvsvE0lcGz6Rd8cfqo5xVX
+k/8DuqnwUk5Kde2sU6bOvphexbv/d7+omCluk+HrjhksRV+5iT7IAEt4P41J2Hsx7DcwbgnODot
DBWX/6aHLsSgDHEsZ5u6Xv3Zjecvw9Q6vzrDPsZm0Xx1lG7a+EuoZmfzeer8D6GiFfrPUJbM6NSR
+yj4UF7coi23ql9qbwMkiERr41+uYwSwjrv8FfG5Ye/6c3SEZWQ+g9BBCWkJKRN3lYbO+D2frZTt
zxBe2QiG5IreGjPP19RxAOtZffFNaULvjFj3+JKpbvkQVsqjxcr/Il0Kdgyb0rGj3d8T8i0QPPVR
RkEuIi1TAD8vejXnBDdayorqq3GQYdOwc84f329TFU8LQVZhUyODQYumSkONeofKfnToZj0DVaDF
j03d805I0l69tA0K2ksf5g+9eRtWPXwgKy/HxriJFN6FfIRDozf3PaKif2KiTFXZ7VV8pO4T5cco
PdIcCkY7IcJ0F1dVoQuTYTraU4Js+aBxLl+yS0lrlpsqt4et4i+ow1xlv+oCL/erIH/0SwwEY69o
n1B8Cvm6eB2OTzQn2ExPiOToe1RdAV9L830gwetagUuDk+cStvQHaoQubQbzJHZdCIkqH6BL7lgn
edItrm9ANza5C7i+77x0V02uf9LU2T91qELBgl/a6KY/DGndsDt574uM6k+gREvch+GKyqGylaH7
pfAN1Vp7TZIvX6AUTk7Ezr5MHBXna91yT3ag98klhEnm8yHf87LHep4UBokIFvr1pMcAdBXDeZC7
SLN9VJjmv+79qTnAOw95Yzy0uBSvsjQb93aSG/MmXjo1bbpNkdaHgUFxw5Xl+cNeRuSJQ8dJyC6o
Y5M8ixFGWWfF2OH/Ho4Pt540N4ZbG4hH7nQP0zKWSrSMyaUHwsiYzLv3unNXcl70tq2bIniqWBRZ
sYp/aZUqQBhoZxQwkgDOIR/sB0oES3lpK2r/V1mP9mIvo76oKAydi9H53oQIf6w5aEzgRpt2Hw8b
yeRI/ga/UHdv4Mq0kqRPKX5qKII8Tm3XniWkXXI/Vte6+ywP1Q9yrvKUJbYt0z+xkNjP/C7ew9gm
DQ5gdnKSf4xuDdqVSs4xbnz1RboGC8YZq44Ju5B/7oBGyouJJVVil1hxLl2BA6DEBdK6us+iDPuz
MX/l7UwBR0/957oJ37x2Ur+S3PA31mCjYjZ1xVsWfyr6QPvaNxrv1AZyEqaT2leSHIgtptVrPpbz
RYuMdi2zfaOgTgJX7pqn3ePoosYwrG5oOXK1fDADxz1xhFZW2sJtgUb5pyk+i/emjN6DxZTRifBA
TOsZMmY5G/ssbVVK0x2Ib7hj3xWz2bIS+v9R4glx8zl/K4MA0ZAhpfqW9NZxRCVlXcwAJWbOKqd+
tOqHKIFnHPSW82qnRbNKdC/+hWTAyjEL83cca0/OoFRfc83T1hU2VxCqHHXveGjjO1YDH98JuhMr
n3IMUrP9910CXu/U14Fy/H/HsV0qdgMyU7h1a/UzKsiw+36MAups/XRphGU5PrDfN9jxB41lIF6F
UjGYr9Ot6HW7Nq176bA8/oBnst7ZT1riX8plxv1Ae8NDLQMpK87OS73lf8svw0/wFnehHli/0xBD
VSrc3y20ide91VUvbRHZOzW0mjNk2fySV0q208ht/TX7rrVSTTJMy3QH7POWilO+U21IH79wVX+x
8aMoZs862rk/QeijmSJwuUopBFzZ3dXIai/44qVKdr9oQ/dX0DqA75f+MjX9XeaZ7toJQHlYQPlu
m/J7U7b70qySMHoQ2YF788MoRegH2f3LaF+ov/9wYRtHod7tZJ6/zV3TOzkpNJaD3KZLe5hGNCjk
1s9i909UgG7OKSk5LMXG/DxgRpJD2qZvsEL/BGjD3hXD8JczzIg3LBdzTNjky61qun8678PSNyjG
V71sdYw8/p7W2hEsfTPAbLFmV3JCBwTfUm9uz2PS2o+VkkIBH63sZ+RwSFAr8+o5+g9guNqjaypI
QLqQzmzIiTZgVjqHgaNbkNjurh5L/VH65GLNwdW1OZNbVcn3ph4V/WrbzxLVvoeiRAxx2Jy/3WfL
YGs5lBcr+6XoahKkf8O+khYPlTxpLze4mTSXiAxb57ZA/AaeFgjQ5SKnzdvB009zCml9vJO+e0he
Uhlb3dtIQ8P3gsmzlcAKEWxKxJOHJJgPLtJNC/OkqzAN3bzItkPi18jKJ/H27lYNdsR77Of5lJe5
ckZXCEJOjGPfwdQCE5olr9//ZDg4DYLhDv2yrFbDAt+Wy4f2h1sZcgq9OI2L7NMIbMcbhk1h+vGP
xUeiV4CmWC54SqwPKlipSXPEEDnfj5quvZp9/0siHAdGEGLxbzmIlG1eFjqZz7y7OpqmrDWdrb5i
KQDTnDRfw3ErL5Db6y92sjg8wdAyBu0UZ/wlpPm/oyJoBG9Ipf6JihYpWYmiLlddwBzLs6TbHyzt
hNtIiKA+j75HVd1TCo3tmERD/KIAsMLqQAt/uDkAHJvqOnvUaD6hINJu+6S1vtef1CCJfhhGgjyw
brgnc97UEad96LfQ4py4g6+3MO/kEiktxOxU8bb3PnJsMPSWaOlDohdcogTGfepv/SJx9mPhf/o/
tc3zXgXq7cM/vOuayx1CrsHDTSE9qtCMkZh4QRV1Q1CfDWTTEXdKjQGYEPnpcOcs+Wlg5uSnTclS
S0coaeyoBMeO0aSzwYAWjXvJWCdL8vo2wdE1KLWxrgOjrnL9gojgXuk79aDV+gSkdkmXIxBFjrwD
dYZWUo1GY23ZB9hl7G/G6Y2FKD7OqEtuAxWBQq9K8Apr8/SKHux4HRuPHIXR78MB+XvRDBFJkHvf
Xauktfw/cRIiwfc46ZNg6Zs4JJD9W8Bi95j78+/PigdsDMus1Skmol8kxDDhkM2JFm/aHIq2NGXg
Rh6rdFV9iH7cQ83Kz1ajFWS7buK4C+0rts8uRhwrX7HarQ1E+Cx9cicXFb+sZie3RqTx9buHB3pe
1CsZ0rww7RZJtf+wTal24VI5l0silXK5RYSO6dOi6Qbi85VFo8LzlcAPMXXjE3OfLncyRe7e592m
cAj482OcbPxZjCwdnAL5/MpHGVEs57TgD+QjLl23UeeGul0++DAonFMG8en2ub+N88VqyMLjV+MY
bXPuexIAH29H23guIy/f62gGnSXGCLNCv8itFtrZKRijmc3G5NQef5Uwa1Z1r4eXIWpR13m/c9kH
K1Dpjv/qj2XGPe4+N/b43FbDkkp8f8o9TgnIOSLH8g+xinxGCmQRr1DTpot2seJ4O71RXop3QYsP
WhfoRRHOQXBc97JChnwjNv9m6HQYRJ3Jfd+4OULQSQR42Wn4ZQwAXrfS6WJHsf2j3g51vVw3CjSD
NujzgxQqUSu09qGBN4k0h2JKH0hE/rDmrH8NSj9+5UwoQ3JRKu2LN8zmg7TkWZGvvKquZmy7Pla+
2FWxjkGaf4M1He/GycK/EzwmRhT6HrKptYqWQ2cYz2B6Y06jvLTUq/T1y5FUAQmxwRF52EZyGp2X
02jGaTRBsBeX8uWwW3ZaB3iWaJk3vT/aYwXHksA66qNmPsqFX8BelX3PB2Xpc7TKfJzbwHr0fHNr
ehUaBO+xKTIb59Ycz/cuuTNSUmBO32H5vMQCkSkxzrL6DSw8IJIgvvQ1OnDTBk2e8UEubRxYl7zU
ek7EerQSOXiq1P3BAJhMRgBbuj7Tsk1sj9NRmrHpfRm7LHiKnLj5rBSncHGnq92sA3nnVNE3243I
NWZoM08Jxdze6MG0ex07NbN1WG+5THX8e4hS4yQt6S8nb53kLqe4ZRJqgM6VjMO2sawWPzEd9kqo
FciaLdNlAjXjcRfpyC7KDLftKVomocXRP+3D6ljn6IOt8HvGLH253NoGfHJLgUEOpDJPNzJyu03m
sGCHXZk7qwp/JRhLckhZ+iKCdmaZ66xaaEsAAliyr6L2GuhWtWlixNPufXe3A9GHlZBqCZntjM+Y
O76EZM9OsQsLVSS9wSV+AqeS/hUUc3jJMDFEyhF97vf+1EFm67/0o7IVXsI2uZZjgKqaA1m3c/Wt
iMHeBWIbqaxK2/R8DTc11j0FBHywv0fKbJ9N+AbygEsuSOUsLZxMD9yk3q7NnO8NM8HYikYPbAMq
Fqn5Q/pEp6cXkZ/aB9trTvrFrit9E5eTecJG4GcReOX30CpvN/HfN+9Dyw1eYNV36dGt/JvlfCv9
4aFdEIppXbdPS0vQjPk/Wu9jGfTMtc/f6XgDKhj5+FtBHR8f0kXZq4hRo51i802wDJFr47GZH0Rt
MdaRXARa09ULg9xPAeu/iyv+3S0xEi0BpPslehwG8qf/+wES2YzgE5wi/10nMztXEwqia5bpQe1L
XDi0aTrLnWkEjN5icJtIlbV0N3liHopBga5CuM5kMiUpbqvY7f154IeJEnS/3J8ufRDsECPN3ia/
rU//Q9mZLbetZGv6VSrquhGNeTjRpy84UxIparZ9g7Alb8zzlMDT94eEyvR2V1dE38DIlZkQaZJA
5lr/EKEGupHFtDbSARlWSGh3eDQ+6Wp5kvFQZAoYoSTkK0LNzTScu8ZHCJ/df3+ubUEdf44nQV9v
jKlqbxBKVr58yKAR8oopcu9Rho8hLrKwZS2NlYXFPmQGtbwV+osM5yOUkAT68/J+5Qtd3pg8Xf5b
rm9k+a/REO5fOwZvSA7qUWbaalWTr7IhGtrVNJj1nRE3rrYzvOpFGWt174ZRc5eW7E5slPNZ5+9Q
QbGecEdG69zwnBXoGeuIS7f5NNYQ1HPHLteyt40gOHTlloS+7dVrBKkQAL8bERi/0yzfXPt+Y61r
Q0U1+FfHtZnmwdSscFaZDk6g3QT4GdvrMh+D2/906iKaD5p5iIsVOP/pZuq2MmTPcXkmLyHPKh3h
UzQ6kQaa0OT+5L800Q4EnXInK42yAhkZvX1ES/ybaQ5ssWRHb7jITgalsV2CRRJfzLLF0BY0brVB
oXeVx5s8w6dpQgrDXIUIN9/Hk/jBWw+OjUjT+2o+WPyU7jW1Rk/Bmi3n56bTWmC1C3xMtglgPgoV
DjXgMTZwBTb99z8mU1awweSg95gA4F/JXnmZSnhr+QpkiJTNET0L9c7w9PDWKOzZxkK79KLQ/JXr
m5tO8cNzK5tpPqXrMinTfZH56sVEBPGChJQFlpGdXz/Pk5PT3PXPyOl8huTcsmy/p85Q3shh8uCS
/9jCI9E21xj11OVVgJKZOVPeq2hqtHo9I9/Hc9WmRjchLb/JKIYrv6KGrRffEhVdXxntymgeO+m9
8oCVeb1qCgReGjHo38q+PrVOAJahQLgfN9nsZx+BQgCF6r/mnV5u4thV7iO79/C66+qbsFadO0ev
wV3gPPAkr2Q2rCjTPq2aCMQsSOpwLpkk2NTsTMVNn9nepLM1jPXRFtM67ybr+6CwUvCyWNw3s+hu
FPc/WsFGsbZ1FFFNGxSfEZUPadEhfhShcDUXBHFdQdptHiGbv0bIlpw0JIa6afLo0mCKstwaSsV/
Ndspe+DnNzxESbjcGvQWb4Q6Uq2d3CiL0n41syp/iICH/jEK5SoL9yPcF7I4ZTU238vDLHjUkrxB
q4WWDBnzbZ3iyWPX+/Vv8axHAasZMBsYZlPBcQzsYTPYnTihLyxOXoaGax7ZJDxRnNziMiRCDPac
hy4wimV/ct2A/LYhiTML1yS5GVlOs2Q2a6GsvfJwjl+NcN8vtUveToVAt5UyombSk0HmWTvrjJp1
lyCSEE57HFTFNjc06zDMWt2x+K4JYbxF7mTc2L1WAIDCTy60eYa4SVtSQNSch8gE4DP7ybWJBUpg
UJ4NG3yFQZ7oIdFnJR+XFKCWBf6DyltedE9TFIr86QPRhc+RsZd+jkRZCPiqSdZRYk5wqHBb9aOZ
NjrphtPCe1goDtrrYDf5CS81mBGSCbHwH7TX0I9yXFBwyEN07yQxBar5LS6c6t5lL+GvSrfiOcF6
a79AFJQusMBbzXm7Ras2jpU9cp+gMDw7vZPsJfD4uFORvHiMzFQ7ZvYw7WCUZW8ka+7s0mLPKZ26
UDUgL1gUbxmE4jsIHeojX4Tiri+ct0AS4jFjsdbIIzR72Wtb6vT4IU/lgYRtBYIqcdZ9k1C6SNTq
jTQNTMhauYtNABerZJjyNa4909ZTkuLce52zHtR+Ftag1puTyLnAdgzPmmFGa7n2S9rps0On2nEe
WDuvzdqMMIWd9WSLCvX93NeeqNSUK2SonY92IOlfpO0PBQbduo8yKpBBaB4LbSr2EWu9DazMaaPl
w3BrqqLcyNuLmVQPemA4TzLesr8h6UPB+VccjOUJZbH63TXT/K0seiU/tg5FKkdt8xNgaYTTZjk/
MnH5SdTgwGTZoB9XFsIxZ4Ai/q3C8lbiuP6Ee82dgQvrfCbCXJFe0eCVNyhKZChcbYeZW6U2lGSN
3CsxQs3jgyhT+9AYDbxgpOfQkKHW81T7JfJeg9DOjmvbp9KgNKq0kH8xYtxbXdG9YWfR72s0kObv
TvPqGEBaiym/gDsYVv2YFhu47SZQdVt706r3ZlLRqvMa65AFYqSKR9NAU4mEsftQzCJStd9XK01E
gMHn2U2EMJEFFeaTtBtBQoGi0h2WLKtq5Z/thfTL7fuz/dt43VC7g54Nxlq05YggZAwWA0j6ptfR
nnO6ItglTm3vRgw3X41YowzBk/goe8kxJCi359ZJ9jqxeTD6pHzMBsdGaPsgB0G6ci5aVd3LlmFH
I5jqkKrffP2sr8mxpmjv5vAiOsvpsG3wsif1HYBq/9TPBzNH3lJHp2ovm33tTiCzi2+yJae4TfTm
mGqAixrjgTD1+xiZxU1UeMYB9y+qoHMdrjIK6BNJWK1lvU7GZB1u8GwgC2jEX+OKEmq7OQW62DLK
sbI3TwDezmNlKE99MLfVyOaf//M1yPmXKhcjxqzgGfAYjpemHeEJReVAgMjP/bNVNq+yBEGF0j+7
SvkqyxVu6HmyT1YrrHmkw0iJPvo38+aryJF+AXHVoj62i9RsL5ePctHoKyjWO3YY38llZuiHwd7L
hdjIXlal6WUy3gYdS+FZSFkeSmStT7427K8JPxs9Phla8n14QXhYmfd7v/ZQsEmK9JDqxZs/M9PS
0BwOfStiUJDw1qwQCHkTajWZT5oQZLdmE/XPuRn1FwtLiSr6yuLH/+kOPxOgGx+ZgttSOFnlE3Z4
xi4Cx37LBgilt8CanSvS5tW3y3cvHqeNG9jNGlnwAvgq7q2xrtl7R4rOgB//W1v2p3N/l+r8hCvo
Iv+iv051X6wkIa8Ku+YRDxXuPuV4kqFaKZBXjPUnSeCTh2CuvJKGRBd25vkth//PSWVIsVFINq4a
3nvFxMvJYmcbN517dKXegd657eaTodsD4t45scfurmgrgCuj8mLBoZb5X9u1zSOqOuOmGVmzYMYQ
Ta91CDowJTG0kfInUp5uEd7rxw01WtyWbcPaw6R/ss3COUWzQJc8gzflnNqKm39YtuP2jw45ZKDO
gn+Ts5GtPMOlLhWIhKSjaW9D5Nm2kkAh/YU9c4fgSAPCB76FVmqHhnLhjYZh2ri6QsRE7h+9oIxu
JOhrkr3yVELJSAMA7hd/612uMPfIefJSgxOrWxPbV1b7Dg8pVQHL71R9pt8Z/bvg4Y6IPJlPVhYs
5g15OidKW61ACpBNRgNoU1s1AfTwrB/1zfJlkm3hGfqmAMCt7q/9y5dpSPrzIniRCQ/uiYaQR9C3
ym08aequS8zgUcV7FC6u0XwdDPcxlqrR/P8lhaX+5Tv9VxVp4i9pmMPvrqPgIcU+by8GZzgIS3+f
RPfUSiRVYzeYi9BcfodWrFu3nT48RaWynlp90RFY8KCC/68VnyX3VrnPcpU4OuNcu2y4lliaYNnC
aqdGYNwAfBk0z4MQ6lu34f5pvFGs0/HMyDsgJZ7xhgmuuouMxtjJ3trFZssMLWAjVgdG2yzRVOi8
COU4E7uB2W7a1Mbw1m5xjpWfvoz1dRyvDBuYvGwaqvM5RDblQV5lD5R4OGiTmqj7OrS/TZ4oPlGv
vBON/FeyrpJMbKoUISs0qttgL0ng8nDtucbk2SAp4vJU6zBIQOwYGlOk3eiDc4xDuFiOa/zUFfUu
qezgI0+AwMDgBGmW/OhTRf9mVzkaA32efK0DqPBTC2pMa4AawRiLXwMfKT9BYvt5KHVvbXcpVE2d
5UaasqOaQm6LWSnOmmdlZwpglF/rwPye9u4+zWY0H0T8qKvV773HulzPGvsR4JLYVbzg22LkHm/X
lISl5VmrdMlR0cVB6pHJkDxks3vQ1RRtGTubCclxg2lkxz5NDlLTTIYqZXwNB7eHOtP1TyNU2S7B
dtqbrR0hPCVbP/RBCcxNGOXxfRr2Nz5lBIS3QE1TSlbInWZ2/4SeX330tbmoPF+pJAvCPtGYXT6A
vGq/gK5XyGtQOXq1isHg7Uw3/3qFvcqz38YlfK9axDemVzImxrzD80IHEKkSPsgtXdIjlwdfja/D
vCOUMR3hSt2dwgcZ4ouKxGDGo092jgiq30GwfUVSNX+OnHwi7QRvvo94Xrk6brYjaxbJh8pxZlmD
kaiOhqdmzxH4172YjGyjqIOy0yu7WBdK4BXwviLtDondnT8Fwc0S89P6Ke8H495ZlYZZIPyTWVho
2JQD5zWcbWh/5VUxgG40pstgWT9lmGqZx13a0Y9GXoTPfVXt/7AhtiINpk0wweGd69bygBxOfxZh
gi2u9RmS8awM9F1XG+maD78HojZb1DjkjO6kDNjiruWqNQ4zpNnWUiUssCLu4naerzrEHaifw6wv
i/rUTU5w4S4YXur5YBaRtzYtwAWyQ8ZkbwS2Xp3RHfN4eQk7ULlBGOD4/7hGUqg/ROFpRzlRdhr6
8IIkn3HQepg4hYuDn6zLLIfMQhZjltCQh8RuHIAlzvEakmfX2o9sDpb+V+0/QhnOD8sOTwuTaZ8H
wl0tCHNNjNElNzc2RmPNFo0YBCDn0b3T7D8tOw02MOCuc+tpaAL7KQq/tI0/PMpImg8CdEUzHGRf
UI75jVK6JMIDEJbLHgrs87S7Qj7yaOTrf21LqMdv4JC2yV8pOgX76xBdYLeM9U16lIZ46EBaQNGf
ELNFryYoAiz5QvVO9uW+IzZjOTV72Ru5qNZH4YjcLsDxZ8VSq/MYacvUetTqVdbMWGgRmGt0JHKK
N7Mni01O45i5yc8QXYxmSyoHQH6snJb/Q4wzt+mEtmldaDb1Z4A6KZjHSxmU9TmGtX6F88i4yjuB
g8ZYD1WQ38aSCfltrD+b417HjqX4C4g38GMkpoziDBdb7JVRKVgektLV/Oy9CUR1qc24ewRHeS/D
UR1/jpK4B30qfx9l6PcyHFKl8BG924RVYyDrI7wb3ceDlOWtAX6ibNZkvMtvQWPeZQnGfW0/bAxd
id/Dwp34cUThc5Z07hYvwmJdj6hLombbPtqoNh7Dzmtmq4nmUR4ED1dWHb26hzOC12rsQoxE+foS
z2j2zrbNpd5mx2zEY3OaDrLoJutnsgbXAVwV6Hddw5PpB/gj929y0DVeRE661TCv2lw7eqy2/1XU
rBofQlxZuBsfVMUaBSQMEAc8FpYzLRrPOMQ+phZyude47NTZh9z6fM1Dc3ZgkDF5iF04o52j/8Xe
trvPHZCKpQ2rizzTm1D76Zb0TLLGg6N8qwS6oLYSYbZhN8UbDDl35aRmdid7g8ncedoYP3QpmpzW
Ji38ZCtTNNMQflhh5R8l/0NySibYlzvL8az18o10A8U+wdtYJsghqcB5WUG2GLNjzKRy23dO8ixS
Cvc0BBr6TfHknsb5jMSD+3tvbL6SbwrWmNSbX1Ai2Ui/G5+16iaohXsntEq/d30y95JuLhSMAWst
eRlc3DD8prV2ARDttd23zhEcnbkOlMbf+wEPSB4L7d2AlbJ8tspnZhRNLyjR5SfZMmb/ZU3AK5TP
V2N2Z+YVyD55cDG8Ap4lXU2GhPR7bYX7Pu+Mh3Y+2K6XY5Ct2sdg4gm6bjLzrgHue1qannKkDOhf
5Fir4OHhW8NOTi+Adj5MZRjcWpr48Tk8mv2sSVuuta5le0BOatxqNbLR/jhfPVV8dS1fgZxtV/3b
aOgYUMwlyowE2dppy2B7rU7KmuS1eR3iOgmJT9kD1IZKgKx3ulqjbcap0uckW29Ub2E6PLBGICNd
jzeYaJd/TVr7vS0FGkiV6SPLn5iIgJUzVgE/zsiuMsqvEEry3CgfofhW67JzQEl5xZ02DTVOg6R5
bRZV1n4anT8r2uNQRJsk4CYof1PXA9yVZ7aJ1Y0MyV+qE/C/afgfMkKBBxHDoMbUT5+8YiWDtaNs
Bs9HDMsQsK7yyfcOfVqfjFkHETnXql8tp0u3gSllz/cBVZB5OAxyqnQxitlB6YT3xhTWK0Up9b2B
gOP9gE6fuZpGFK1iQ8E9bg4uA+czg+rvjaLnD78NlqeNhdDjlLSn61jHVaxD4zovEtIkIUxxFrjr
gZrzOpeQJwS+4lvZLQ8LrEkinK5zfoNFXYcvQXlNOTxrkO/mjX3HQfjDlvv4iKwvCr7iQ513+TEa
l4g0kWs4C+xDZMcyLvnXOLeaooOhio/hlzxwy5flpFE4PymR8WECadzLzlhqC8vTMdLTu7ZVV9ex
f8x3QiyvrDLHLezXhcc4PGro7N01Tq/c42Ai71FXfloXVmJVWn55uHY0rC72JbiFlYx1jjfdV8lJ
ftcL2CTYeY2PPhVa68aoFZpa91jj3lzs7TDX7v75j//5v//Xu/iv4GdxKVIe+Pk/8i67FIjXN//9
T9v65z/KJXz8+O9/Wrrnsp1xLF1HTcs1TV2l//37Iwo5jNb+B6BoUURBnt6A7c62VpRAoXP5kc+5
UZlBl5lzA4Yu6Wr9SeD00uipeNZ5eh9xDXO32KxP3+WBcqW7JUWhHeO8Hp89q0ZeZ6a0alqKwn85
njUffHg9CKRxzVj9jvrpoxCdftCTyYbPNkBruEE/z7xB0O62dMjrYV8+uwrgE77Cmt7f2bmq6Fj9
5cEd6pA7StqUkXDHXTJ0gfCxC6hggGt51IOVmJtRitySilOEU1jxmlREjGMFh2REHx1YWboH7pAs
sWiMTrbC91+OKKrJPgucj6+TQJBmB3mhNMV5/j9/Gq7+90/DUFUPaXayNZZrGRqfx98/jTQxSLuA
u7hJE3A+oxXUl9StawqGWrPBbbfcypg84B+hncomXkLoyMHa6oBf62YTb6i4ou+SVsM9fJp+OWDI
kYMVLXjuAqxG3CUNB1DKnbYfo6GJtm1TfaDbu/mU+Sjdxj0rrQjWoUp2GVEs6I3XNoUGKlhT0NzX
85ns0CvyAzLm5g5AhK7FW08Gl9ml1eooBuxTy/ChIrNhXLaYOYoZU/G54VRanvWpZnxuOJELjEEd
1TdyqJw0mg2bzrAzbuQjEE5Fc7xecolxybT27ItsyUt2hYh3someX3yPYtGyZ5XXlZcEK20sf0Ze
0tMVH403Nr06P6DDf/6oDdX447PWPMfhJ0ea2LBAjqt//PIUxTUwG8vDQ1Sq2o1IXfL2De4QeooG
MA4G7qYNR/A8fkG6TrbHLrXhxjzpY2ydO7PEMK/BP3eNpFW9XdpepDR3HsJuTtT9a0zd8CmIGL1c
Iy+dcwj6+1Br2UAmPfGeRy/5hk3e9G5M2TMmSt7LiEjZzlC6/jhVgf3AvZ57mNup70Hbwg0Im69+
SKVwIiN5i5WOj/BDg3HnNEzvyM21wxi9277trbO6y8+6L3Aa5/sOxcaqoRRC8jP5a0nQ2CvPGpTL
lOQpovRIe5he+oQ0anBjQIa7lwe1Jt0Q5kmDOOnkwqGFviVjslfoUbfrOiNY133fzraHzAsLshH4
2p2WWC5m5mWv68dgEP0mGZKIp3+KxrWvt+Sh+OrDT0cNRx50cgqNzbZWtiZnECfbErdXwWsL6Tz8
lbl7LxcRLmXmhkXE9noRq0ADAwhCvFw4rarqSA4sw00w1kgO4nTA7V2jjBRr5TlL8SUaEr3E9qQq
z+Uca2Gj85hz7Z9hG8WHZbTsMdv4zXc6YCFy7jxDTpNNGLn3ygCQT4aWi8hTrXCOWt8aEFUMLixj
8iqebrwWdrS3+ji+7ScAC+LXQbcLJA1QlAdLTBn9jw7ZDIMWFk0FrFg25YzrONNWjGOGbu0f8Wuz
Q+nM8XAz+3fTB3uENZYBgJQTnE6fNmGIZO2V5qXWzsZVwuw2QI6WQrkkiM20sbnDnzuuoYVUZp0y
ly2k+k0pMvG9iypr1TSluNfM1DzVlduvZceUTWfE6fMXx5qqY9ymCXpyZfYd4UzZj0F8t9JK46Ai
OnImCdmeHeFwAPy+NUHlr6256QKIMBGhp6StApzYWQHI8o2co1b5vYFX9tF0XV1byeFWxI4clNN8
ORlY+vyqto+m3V6WQfIaeBHkO9ic7kqO7uFvH9gYk/0noxs/lf3B0THeKzv9riHHjJK/az4kBgJC
WrQ0YrL2J6NLj7KrmwfZPT8+Cn0Z7mc0Zcxk/0VpETaybMoOc1Z0xksjJbXNOBnTyX7gYj/ky/Xk
RUstYJk2Q3bmvy7HDjFItaB9qI3JAolsTKcyQHjKBgIykrUMFR01hw6qHX6zExa2cWXc975q3Muz
KjOnla274z5Cls4GCkK3pxa7ZnTMuyXmKHF7l7KAl51LbGgoUEC6BTYk/4DsaiyhQyLG/UE2f/sr
KckRkdQ3Yv7DMp5NA7zRfvZl8wDszPGyGMkH9uHHEgPeefrPjwjd9f54ROiq63r4tTmWx6lpzcuF
3xZn3O91hySWscf4Y0Z8pbaW7kRjduUX/xiLarhBhsu/mApipO1QZe+mqu4rrI2+1CaPkqqYfh9B
qkd8KTNMzPJa87gfUECveoEGu9vABZ5ZeVPYdmvZK0WnZe/UwRS2ctX4bbDnoOjLT+viTkq7a6Ih
4knkQgFPxnK+x7rox1RCf4jngzAARMV4dR9kLIzq12io9Vvh2j8S6Jw3SBrrD8tBVfY4sMdn2ZLD
5Zm8jpa0dDACwR37wiq3vNVmrXfDC7t6NcVoRVeKNj8TUX1vRpXgcjq3gxQGzb/tQaXRm/TfB8zj
5ZWn+fJykmzKMxmTzY6159b3Ayxrfv0FlDJ4zv72x/5f17L04YESgrq/Xm95dfOE31/89X0UYd4c
WkO7vb6sZcp1iHxdaRYf9QyIX+zZ/oltkrESmpN9dfGiW8O2GW5BJDqvoweSnIU96jKj2GkzNUWq
LP2mvbSoLnGHQyF43uJdD8j6GevRciv2/BBZZMf1EsJDnWL3R4/VN/hvdoGz7uD3X+zeeEfVwj+O
eonrGySYGqMsXV07yuwCN5kp+aisXSH71xet+4WcSHkYY1XsUKxCuKv/mXSKs4TdIck3dmX7+0wb
jH41ZQlOvqFQvLtoqIpdP5M/ZDOeY/JsGWmXpX/XatQLO7s2b+WTpXEqxOVDbb88ZyTf2Op0YOSR
rv/0R1V89swPGjkmsoxmXXcWkn2su/ZG6+C3asTpm+06+24szO+257hrbA+DE1a6waWKyQqXuJB+
92GZDqjfPLWWwBIBq7ytjPMrDbqh/m5hgrUNq9w6poaZPCdKhl/iFGynmvIQ2+CZmJ5glacGXQNG
A6m0Jejyy7rt0byRMZzVzXNr+Gydxkj1VtwKG9iZBGV3FXtgTDxg+Stz+UdEXbIva8W/dY0mvkmq
gtxEr9ZU+vJ6B8Q0eeCGX27AfTQvRZcZ2EPoyTc7q17BLGH2IdINNn/iVoT4o3aKop3tXKdeLgqW
cp6qn5dYxpZ0FQ39Mebuf9t21WdHPZ+ZOSbykBv59slxMijnUUl6DyJcR6ouDM5xfCcdagOUxFXf
Cs96DNcNzKyyk01gjFCU6iLaT9yvz9K5NuRJffTjoFeelsS85pktkJ7mIsGSIlHqTRLnza3BlOc5
LpFLMh43xeU/3+o115u3dr9txEmDabbqAOrTLDYDlv3H1k8dipRNeq/vREeh2Afud9TaJqAiBKLI
pmj9HSGrTdPH6U/bin8mZtu9xGYIK7vKEOQrUu3kgpbfKO44fJnS/MwT8WOaWI6gJ9huRso5b/hy
RFvUVbODbJoO+6iQ4gZ5T3qN0NzkOP89ldqgPZog6mU4bMzqzhxsExk7PtVSZNOxGb8FWme/aK7o
L11kINatlm8Yr/pHY0AmIp4zvqFS4raUqslB9pZ99KYrTx2CcU/SBVFT7lsxhI8y0lYlqsWCbzYC
cnlBGWXpVEWVHcIAjLenpwlg0n8dRCneKn7YezdB1SAo3XjpNNBu47fzqy275TRcRxCuNQJnW1mF
tTI1bzrnXmOuGzcsXoYxy9bZZLmv5BR0tJPTCRMScCElljvflHZ4VwES/igy9anDTPWDG8dtqPrR
X6DXdroqYvQQHMBwrMviVQwgT6jZa6um9Qq/juHNRYIOSmoHJ79QHhG0Osowlgoh4GXlVbWau77v
h2Jv2RMqB36mHedYPvUkQnUEoFZWUiTsdvZKqfnv6JeTf02n+AFimXeIUXA+qC6pIrcyVHQtOqTB
NeTAs/9rqCuyeGVrJjj3eTzshD/GOyF0eXlpHTLRQQ/bz0v/bShqRtZz0Lnv0VSrd2HWjVsVgNuL
kht/FV5l/7SGVxwv8o+iI2MXp2r6BGWqX5VT9CJCg+yXo3tHloLJc2GhyhhNBnAzM02fe7xoziDG
71UTEy7sQsNDowTlpQROt9ZB3u0b0UGKUIa7OXV1K1uOFo7Wqiz7OztrjT21za9pqqivgFO/Wzhz
/7Sx+nLr0HzP64KNdt1FT2ZcubtOzZybsMANzLKBJuXzJGyvvjvzJKCFq1IMn5OGoLc3aYuesAQp
JMhiIgOfn5YWrLqjF054rc7Ah7+P0BOMrSKluoyGorE47U8L+O5Xc8HmhW0JUwWcr4qwN/jzUlf6
cxFp5YNJMUrbd0qfwQeqHH4bqn3vIx172zvZnQylRl9TgkibcQtGxFtHnWKT5eAgB+cO39A0SxHJ
HNLGWQ1KHdzoHQxqCN8PcoM7uMWNagUUT+aQokAQD7n5XDe/ZoCOW+NSEr5O0kbP3NZBZ2xkTG3T
TSIMJNyb7qSavnWvzwd5VumtzW+vMdbkqbSD0GBIyDtB1AZsooWDA3RZh0+uHlYPRoQ65nyvkIfU
TrWN55FhlRMCtyoffMRrriPkNbKisLZ9BpvN055dtOtuKmFjeSObbZvd96K5b/iKdmsv3HaVlTzL
PtNOXjq0Zc6y5dRI5+MEdmx9rbp0celv1aDSNvnQooyLzhAPCjLtx6Xd5l+tKXEvo6nE4HrM6Tbu
ra9L33Wu7E0xCni8zpcxAFrjPfo+KxUSzziyJh4KXnIMz/ixTaJq32LidjNNxuzCQ206x6r0baqs
V/kFRUl9rf6alBlq9einoO/RBLuv9Cw726WCOrdvPspD5sbFZlJyludWV5+1Lk1eQ5ctGRYET42o
wlew192YvGahoj4NWrtmg5i85sHYPkyY38kJKjiBe5vnBAQ+BIYR0cLrvkRScELkSDZLcs23dZl8
yJaYRwxWkaFCUgW3sUXdDC/lXeuCMhWoxj+QdYzXGCo671Z8lPcukaO6btRW/5hPurKXQ+3ODpeh
RVG679506FoY9KbvPDWzVCGs/RBqvNvtJUsrB3oECF/rFtF52XttZmgn/T54nou+1Cllr35b92zY
M+omXw3DT9bcgvF8i8r6iT3zRcYVTQzb2s2hY4PV/YpxK3qp8VYtCiQ5UZtaV2NYfxeFcsCYW/+r
whYQNwjre5NUyioXlfMovHrcWSLWb50ZKNYJ/P+iID1EvpUe5HbLdP1+Q7UmO8jNGASjYSPq8bM3
pRa9ySkJwCrXk82Y49sIu9Z4EXmWHBTR/9705matuvpLYbWfvdemnFviK/NUlDwch9Bl1ZNRMbFD
GIIYU3yN+mofVMP4AT795+inzrPvhfYuKgoKB3UNtqWjwpkhlvAjHn7KkXqKrORUUC/IUSbaew2r
/9osqxuSdliKd1G7LuemjAXgcZez/xwrKYtPAVtWVhk2/usgcFX0YoP9NJ+6ll2th1xgLd+IkAJq
Gp3kmTxkwHa2ztjqG3WYZSB0FC3UvPgyVJgk4hXab9tSK744YE1WcUUJOMvq6NUw0BiehwXoot2k
Te+u+zH5ys6lVZ6GqtR2FtrybF8s8a2NqDYoYILOeqkWKP7QIYW+VXCQaNUpnx1QAKqVFPuWHdcZ
ssOzyOlMZvYQkoB/hEB6ZHHmnmXLh2t08IM+XsumPChN+8rS8XXkNr+qw+wvKYnMDdI8S26hPAxu
CKi8i47XeBMll8IBQaEqprJVVEd/RqmqWKWqTdpxM2qF/9Oy/GwV9ab7rCq92BrRzswK++L1nokU
Uqh8wY/nUesG5y9PfFRYq33Ytpuuav6vXhTh4HDmkgMuDEscdWzsoBt2N1aWZ6coCF3WpNn0BW7c
3YK2H0rQZUXyhkNVtdYi+8YIS0QkijJ/n/ri0I6gcniCnUpzAOViJsNlLFP/W69p6srHTvelwAF5
M7IeuWQChoPe6m8Nej4Xeaj7Ck+ItKrX15g8mzBUmDLgzNe4sDptmwNX3VS/5steM7rFYWa4x+Q6
9lawJ7yZR75ita+vNaVEkcjz0h+ZOhi3aIFOj34ELVwxybgZ9vQoQ6pA+dvSg34nm7KjivRVh5ff
RZuH1XFjHyyTpEljhD1ywdyHsg7IYRmrF5X92a3nA7eMgaz9CJ9DK+9/RCKyNorhOrehqMrLYKIm
O0Dh+qEO9kn4tnpTp021M2MfjxqpLbqcwm+LD/WIVNYfpizSnuWqWLp0SxnTRYbUSIPkECj5bYcM
5DYHindSwspZjylaDFNSzqWiX23Qp8CGHDD/FRCPVeZRo+gKO35DWxl70tR7zL1RfWqwd+DZF7+h
lhmcnB4LI9l0Eo16bZM223zMkzd8xSnCQ+fFHYvBumF8wzCzv5edjkWNXCisbuLwIYfhtVIxQn3J
G1XAA1aKS8LibD8KHf/WXEtvEONQD2lf4nwR29ZWU8f2MZtCFXfGTLz1KkhVdWzKd8XMD7FwSEin
KSWicpilFrN7fdTK73aWipUII/MlapRiMxS9c5ksD+bAMKh304QK7xC44ZFPrjvFBYt4qPD2Qxza
zloY3rHqqgZ59LC5CzKVYsl8dj04vlPt0GysVo3X4y6HwVtLdSfONz37LXXfs95d2mWnFkAY50Ey
WKVFvqnnIDuG9q6p0+dA/T+UnVlzm0q39z8RVczDLZolW7bs2LFzQ2VnJ9BAM8+f/vxo54n3ft5T
p+q9odQDSJYR3Wut/1Dx3US696Qngfs0IG4m5EggQ7n/afGs4ZI52S/VUoeubRxYWgAf1fy0EN01
svKP+ZpWek8jxqrQ7CZxgLSNFoVfTec2reetXuvludDt4c1pj9nKCWsdszwFU1fsBsUcK8V3JCiL
m5fKctNNzryP8GMKiR3Kd2Niv9e7MAMnWJdvAueqtXtBCB+/WHTKPpp69yseouFxWDSLp1LzNzmu
6t3tJdXNNh1OcdeW74OzA5StvxVWg3w1LKSt6m6iTob24BnU7fX5VmbjW9bruIdP/njnI5C9W5LB
OEpC8bcowguHIvwLPy8MOzNywG69OG+j58ut6SHBi8CC+zYj2uDH5Vs96OXFh8iGQBndbQRzqbdh
rIgMetFUaPkuwmTjdWKxf63QF7u5S40LOV2k1tM7k9gqVE1/idJjkZTxxwmiFSi/s/Qf1aia51Id
OpCz6sBoL28iSaZLOpncX+shq4uwiPvykbKXd3N7TCMT9NU/J1QNqCSvgj342ReRw9zP/iC3eUYV
a2PAPULIExSiuoqaCLv9V4ny41m1VH9iN9vCxK+ts+18ayXuWGyjuBzhvblI3cNlNnZzno+h7ZpT
gfVUNNwZBVmHPSrKR8NZJtyp6FuMaNY+XqpzohSilBpRV1OvRkCnqSSCEf7UP8YSevKsJeM3y5Ek
oesiucajET0Who1z8DrgCW4yz9AgdbTJcCOr9MtCkuubL6t+Y0Zadt/4lXZrhPnXx4VWCV1dPuPS
mSf+ch0KiA1eiteBXCZqQyDuzFC9TKvudQUIn/7RF2vSOZt+jFoM56JXM7lbPKCTreOZ9ladFluD
vw8auI1KAtXA2M1oZfKg9FP/dOmOFz84bdXeVL9O9lTNUl2L0xqU1yE6IX5Tsh1vjdBsF/gQfl49
N7qTXywTwWbfM1KATU75amgO6o9qskcyGRZ/t/GSPquQmjWRqpTDoxqVlRejkVhnu8TqymeZpPmT
bT99TAUv/5eYx69oE1Yf7yytpr/aAhuK9Y3VFZqy+v1hPi5oCPnxYVRTHcq0+ccHavK4PULIwMh7
fUt1pX9/qN7r7+Iuvl+SIHtEij5/THWbzQPpLLDf0Jj+9PetQSFaRtX+c8CnmH4VJcW/dZrqz3M9
hS/vr3gSHom1aWLVAAeZIIYm6Bx5T9b7qYStBHCiYdtJPkgc1ShMs+gB61no6t2lLMbmTB0Xyyq8
SHcO2mL2SdbNtEvShAwwWNZtVCZir7TQ1GGieratscP4R18eGPgH4Be6LxMXSCEmGo09NfvOatpX
tzOfay8Wf9vCAOcrCrIruHlItjvnwE/FI2Bp9tXrjJE/qCr1H0ZLRtoxu/4hMElyUM4Ve+Ga2muZ
Wo9NOiJM7/hfHbKSLwPWP3tXNs3eFNZjjVQyJNgK/2z8eN4K4TyiQhv9bKxmrxXd9H104c+ZbClu
Rl5HhzmX80mdlEaYbufmsrzlnKTcioeu2sPemv9xkrREdBjXkwo0tR5GoUMdX0/6807ejGrAtpvt
/B0JKGNnahlafCa/9Rr6DG4Wmfwxxsh7/p8zZmYgSfa/XwN+eP4DCd+Pa8A/3y5unN9H9fuUa/JR
HUxY3o81ROFtCU15J43M91kz+uSBaenSs99X82Qig42HwFSWUrntJ39rl13+quVShIVmGD/T/CwL
2/rlGP7Xzimjr86io/dig1Q2AOkdDa0eTups78/ZwXq2rufmn7MDHzrdTNqDxx++y73rhYo3W1QC
7PZi5Y9G7CxXNaDS2NWkc8/iaqKgdFqfOrvEowTbKQqc+dQKFDUzc584bXbUjS579/0XFbI0ExuY
slhpIrOXvbv/7P7XbBXHqNnpaLjh2Nbvfdw59onnaXHXrQe7XIVKA489aVuuNO+AgCnm8cH+Lsuf
jLS1DlQ/nEO9RqiLUf7wdJ7ggz2YL4hK/qNl0srgA4IhI9JdZ6pW0vTTj0J7DghFwI0Y1UuA6tBC
DPE1jjMTM7e5/Gj2Y57tKBZMRzWKjhT18hHkEZrNz2ZfHAYzcL8Ky5jPiLFR885T8paTa2zG9fMq
Ar/i7quD3onu2BkWMn7GKv5eWS4VurX9yfQ3q6JFo4fdqxP3KenD3CHBFaQQ3UuU9h37WXW581yG
TSmrC2AD51mXA4YD/z4B9uN2VE71TtIgmddm27pE9t1O9OUujpIBJjdypeq+7uTzaOXOd8Czy7bD
HhctoXa4cgOwYiTyHYevFb4NIY+0BbRBK5j2KmVporNww4UpTOeKFfNz1NdNsXMhfx0Myj9EUv10
6Dureqv78QuwtuY2SV27+V70ONlV9QbmmCKYpjk7NcskPAoHWHfX1s7gCaIlcRlna6sG3cLRTrrn
g3Zar5jlGgUACj0XNerdAi52ro11OlnCc0WN9ONQs3kqws+2Ubq/RxqY4yE8T7kj+PfOn+cVbeKT
EZquZoHgKMrK7gmF8OZpIAK6BfIpQvfnSfXksImOhVemG9VUA0sSIwxQCPOo+tShKPeQ8TGmyeCf
S7+fN6Osy3izoHJ6whClCkGVi5s6jD5iLWNRP6R+XMVkidrxwTTZfKkmatTlHuhfudHt1tlawkGr
xBT2FKZV0N2rQ10W/f2yFiHBav2tuqJq6e7/Mc+LUnEpa4DW61w1JSeXc0ohR6el4Z+JFBdUorPI
P6uD/+fVf4+o6Yk75xtURhHOWieqPvXqY/YseusQo+5rxaW4QIkTF/Xqf2v+f/UF6YA0heek28/r
wRCHagqxQJPzeK8OpCTG+3KFmFdgKnnO+rvPweDPNNU369iM5oBZ1Hx1Juwa5KfVS32s0zuJMKCa
q04dnfgPvp6aurWbrMYAKGzrd7G1RFugKhhnC2hfbiv0PvTEgIifZhq8VhPID8YfE+ya0vRvQasi
6u4JbOST0LXsZrdPMSriGVJ+ujxFuquHpo2qecq6X2ECeBBza+383kveEKumVt0EKGOTSP2KiW3L
D/OtiY30rjTXZGVSibehBBuoA9A4qWbUT3e5hsZEDyT0NmbGsyM7+draIP8mIKIFdRm3AWilmg4W
uG4Y9dobapzGSfV5oz8+wBVjslWdNMocF9VS/RDO5NXCB1TZXgpRJ5dlQixbNfvG97eV7jtHNqoW
JUj9SwAk+bHE46D09K0x5/61H0qkNDE+ihCYaJ8aHEtID0Gt2QrEX81VIfcfpCjpWvrlljXD137Q
HFikY/y06BFUgA5YvB8/FSKPn7D3TJAAl3+r8XGdVPdZvh98WNVqhhpI0mtg3KrUeyFjWT365hi/
ltOz4qyYWO1eW73Mye5S0Jz1rjzO2OLsVDNYExHgIJwPgst6Cc/V4RZA/NnhvVhu7d423rRs+tg9
ofcArHIevk+tVW8csZS3aIo1yuzddBKmJR6yPyfhZf1xUgk2Q51kkdYp2HmtC4BaMSTqhmaQyJtq
WTkYnA6SGvVQ1hTHh16r2znIwvUE1Vc04h8nzGCLO9wPs/veli9dnP6Qq/xgk0XDxgUZeR/bvXMj
lfV3VZvzN6SvsRHVUN8YWlu/9Yn1U803O6PZxBblrQWnzVvtY36uBhIdE89qaqd7Q1TVaqKWwI+J
7Puk8IO9oezF1kMxxYgU99QZV2exz37VbJ1yHBDJKLotXmQYbv97jgChizbUCKvblT5KvlxP4lB5
+k0Vm3zjr3npXvXJlm/96K55I3bKtYGiuT+M+kkKTV5jLyHIM9LoRfZQJ/3Fb392Ohtk2/7177O9
xk4+zk5c+59nD13chEQd81YlYbAZKq8C94orrDpzo2EWuR36AWK5SsfUXeLuAPL86NAh3Mx15D0g
nwNNW0L3ZsNESd1KWKfNtvoSTM51xlwPVBfp2KW5y5PAeG/WE5duoRDoeb9PTPp5eAxSwtbJD8pL
iY/0plFs9mRO+CRI7YykoE8fez/Fplj7+rXvY3/IN/zRVIP4DQen2E7HnVvsgCN7j67bAKtI8f78
bPX+Fli5/5hNsr2h6dbe6Jmt/ms7iuoBKG76QGwhQytu5jdScyiauCOB3trsI0wHybw/q2lRSdWw
tG2EiHET2cQIYiqImiP5bhNrHu9UGcT6d1ON4o803k1ZEe9Mq2cFkPbrrFfZC/VedpagxY9ZkSZf
qsL6oSzE5bS8WrX5e4KpuZD3hLXTnLi91dSyHufu2W1QZP/sGZLnDzkPNU5LDbVGHx2scdZCX3hM
d0kMiSEpjvn6TTj68LuvElVxVM3ozzzVZwqd7FV9RYjbfxJ9fh4rit+qhUmOdmwmwRLYIbe+cUb/
fYmkvFOjptdWyGSZpHPdYYYzw8550GfjpJpqI62aicfoZ1ONFu7+A/NiWeajk5jg+Hmbi9eAbF6x
/KpLvUqCRrvIuDuSqe1WeZaaR3WaHCsWmaNwo+lLYJTf+iRBUjH334suWL6oCfqYCBRkYIEQ5n1M
yI3ovfbH3xPUFZLRzMLVhfDu/501aXVyJOr8fRmP97FQZ/3x5zKfE9QHaWXzzbRk9Uxk5e6bVnMa
crVLdMGbgcjMdMBruGy/Lqozm8x9VTj16b/61aDq+zhNtSPfPCwFCqmHXhrGzZCAyyFaa6E1td57
FUDtkibOssGAERhby7eRlPz/DRAy9cD/L6qO7QWB4cHQsRxIIrpr+v9Gg4LbKlzXqJwTa91yTDBn
WDaBIYtzS/Qxf7zM+TdQM1l7SZwOpwpWjWH28d7G3GFnTHXwpU2itTaygBDQXZvkHn1JV5R37VQV
IRWp4IvEHZGMoXPuPSwxNjIE2+V/UTPFIi6egbGpuU5sO79AaQPaphpEXM+hMuXbR9WkdqLtSEpp
OzVZTFi7+LH/7qHpu4HW4H5x3JnQpSPLrpqWQ9kLztO+HhpKjOsMgw/blUmODTYtUWSveESVV9XC
Hj3ZCNNOz30/w0kkVX6242A6TSS2tglyusd+BKUUpGW95StCS6NDk0g2rNvlkgYfo2YcuLD++uqk
Ji+VtTF8TNdK9MpOfbd0LwOi61tXVJKCM81Axxqbz5VD4pXdC/iMeJ+MPcLU66iZ99G+lGNN3ENT
s7ToMMXZtE0NXcDIQzOTrF96760H9srp/eLqwXkO+q1qIZP2u19N++wjOATmlxFO+F75sy/18l4d
XFFWH68++wzDfJyE5x0/u0g44WG2HlQfUpFwengGkcD414Aa1eZIoGwhmjNpDOf00RchPhrEwFsX
J3sWcLzvizyOAH3DJN5bKdB41fmPkc/2CFE+8NwYNhvnfR4+rmDJVfzZ7h+Nyfw9upQ+ckYxriPm
IvWnGR2l2i6fVCPjYXeYE3veqKa+Tsjd+oeB+cdFdam6W+lkN2e1QVFdBUoVW0iSFN3Xvq5Lksdy
qLYVNxjZzgcXusRdnIzjE+koQPESPolqqkNmm6CLGk+cUA8dn1yXgE5KHJXXE9QBWS1kl1jL0X+i
D/LP+CRE9dOZFhzE1y4TW+hrjWuiaqnrTAg/7DwvLXeqD3EZUsSVE+xludx7CBzdS1H1T0njNHeI
R7yoVuXrwLywx4YfizCX6lMHxKJOAzIAV9XqIOdegqz5S81XXdiZgNtvvFcrGyka6X77bbD/1sbe
epu0eMHzD8CthF3N3W7Cc659/SX3Jms7GWay7X35zWlK7YyXbHHwymzaFLKvEKBL+o2xGI9iZKeg
WQvZsq7R3wdD3Bu+DJ4Fnle4+yzfwYC3hwYGHG8yLjuUTIbjNLUJwg0F9o9TdyaHgPPNlB71Inbv
YydKDxObajyWBu/aBNZL2aDF4HeEGAEfIjDa/NTiXbULRhiDYyMPtWu3d1pxj2uJXMOtYMD0wOAT
je7RyNN9ZlXZMa2dFBh5jhpHPIfVvEBDKRL3pke4Xlu6Np2LRFCR9I3X2pu670g083ypbP1aabUD
qCZmH+RX8cH2GmPXTbn9ACp3U81m/KQOiCTopwWQAxf/Tx9Iy2zXVE4DBPM/fWOAs3yi5dEJJ/fk
49y4tUgx5PmjmqYDZbujuv3weZJeayPPnqhHB/k/J2WQLzeG4aUH1TejOnYXJcFlsMFohFY712dK
opjfqHa5Ii9UWx1cDahsPOO6jaJcHn4cTczizgYSEOdMGwx9p9rmYFdn9QrKOVOXdbxVZ6ne36fq
1RRGkvqPWonUIhWnEdry60H1fTY/+/5rXqrWMjX88fJz/PMS/Fi93wvex0spB4TpINTgnnqe2u73
QcRYcGTrIfWcJA9VWw2rTvXqs+9zIBMN4kWfw/99ic+zf89E7/xQw+zbRLUIx9jxbxryoc8iH06o
RPwNfHB50Af8YewhNrctIB/g6TJ6XnJZhRpZnJ+O/bOKJ0APIzazPMWTG89B+1gFbQUTLLFvwyhx
wxRd9nfhH1PLSH/WchrQuorks9ZV7aE0cvtkabkJQROtPh+g7/d09raLjn2aEwBRjxE02DpoQ16s
pcpfcBc6ObhLvCf5IPZ+3ID6G7FQ4wTqxXEavxg9v8y+Tf/qqAO+mIPceba0KHfm3Xu2ZLupt7WX
sV3qo9CcsJu88eLiw3JBhD+/NPbOlN18CvJiLbmS8SBRWWwttwmOjlmcxJJapz5G6AEMWX2pXOtt
BT2oB3u65h19AsFt9MLqOR+k26GcphniPW0o2PGFPqWiOiYoj11Jm2KCYuc4Mi3zoajG9ODLZTtr
Xbur5VoYrzrEjQCXHaw41imAgZjmvslOs4YgjwctFlEDP8cLPX3SGqM/2jM7nCgl0Q8G2/0Lsf1j
WlKMT6ZkvOszoJisKxupYQlmzN7PJU5vdqDZ1BDSjT1mLzmCFd8JsXZp7Lchaen8WlbxeI2Qldyg
nad9L33tEom+eHXRFj4W6PgdFo8QfgDIFjTU1X3R/6jAJIST3ww3qJr+KZ/TaZ9GhvYK4uAK/r++
g5RdbGVU2BscS5oLAPj8TZ93PAWNzSK5YdCNC7ZOAsG3NstDW0/FJfcpZnt1+UCsiBVzF+eb1rTs
rUEp6WEw7GA7oUEauNV2bF3r0As7uLqm/gbuDw2KDknFGrOSU0q5bJPE5t+eO2VnBMagoNnPPo8x
LyuL85CCp9YqfcXUxdWptCwfLVBRk2Kq9KOrybM91samdaswEHm3Dcyi3pZIJl89V+Rnlw0dtI9Q
6+ow0F1wY5Mffe1rRD87GXjP6Umwr0QmjDx/E7A5cSTpXgH0U/etw5zOL1ZfF8/FyRnFbehcDLaR
tcFbAHxOQt5p72YNW/lF83eNZBc2mw8YFGvnyGqp7sgJaN9K/JOIJ6VBSvpTb+76dLqZbgqT+qbh
ihXOchY87rP+DgJLHKWn6Gefzsa+xU30rA510OTbGfu8ufTTEHGc7lxXaLzXMkC+q8iOjmbvGzs3
3Z2b1f2mGtx3nQmeiRXQmDyzE+r2tTmVZ3UwA1F9vFJNrXLLc7AeVDPG4ZbH+J/Z/zWck6Gj5j+G
FjHluVl9Agnt5uKj3RblX4nzl1c73AeJt8GfzjyXMjfPi504hOjsb3Nohl0VhQCWv+EmhdU7TxFA
wVgIQyYKlo16Cer5xTWTap9Uk3UeU9c6ezM0TUgjE/i3U5SJICyTgQzJiAFYKrWDcCixh4HPFcqm
2qRpz6rfgCGufYSoceCYPWRzAmShNzzjARrxeLdSytSTvLmjzv2th7o5Z6emcQtjM+Xy1ZMelmbr
J4CV5gZ6dZq7l7oqpnMQj9NZWw+Bvs3rBN3FcijO0XpQa416hQpOAomHFGboxpqxHUfUz/R07M8k
gTCBW18NzvCjasovOHC4Ya1nfAP1usSSlXMOMysCxnENt/kY7ReRXZEu187Nav6oDpFAVkTLbdL+
Gep+7XxyBH+Y+v8Zdv3qgObddaRZzuO8FGc2QL2WD+fWLOyT7QDwcA1JjOZRzRusvtjZeo8aCrKi
5zKQ36yydXaFns4UM8oOF5W6eI2NoDnzK4VnxxdrT9rFTTHy7GfoQoF3UH9YgjLZpqgk+A9hLmdR
d8vZ6VCMIn2OdphfnclX1Gf28v7BSwUbkkI/Z6uPnGyq/uNr+n0hvib1Ki/q4eNVht7zqbOI+yJk
PIDjm3ITlz4YUr1Z9q3r3KxSopkXB4joa0l7Vgdfr9tzn0HNwrIDbCUkjbAqyxBienuWIvqG29Ot
qcEDVnHdbVLT2IJCu/hNH+qRfzGc6RwL+ZTWoNAscCCnIW7OdUFa3vCc98bVovt0GpZNlxa3MpUT
ribGX6jGI3bejhdJuRY1+BhZTLfwYXsgLusCScj07qnO2njruuyImipv9wJZ6Q08XSqvtY2YFrhJ
wIuvsxnJPRIv6RZxgGYXO3hSaGKMifxgCWsVPzg73xeR/z3TSIA7bvc8l9W0narY55Qg2jSmmYTu
0uX7hMgeAtf4nHhUV6d5AIW+JsDW4mrmuBime4hLgavDB9VbefupF86rPkTnmDsD64Q9cjmgrQir
tvyo4AL6jXMEi6zv26Bjc+D4zS4JEhYJeQP0iUemPsKOjifnCAHpIYi3WlPFsFv4TRhRMR3QG7J4
68lENY6/J00W8p2TEcY88TEONvkre/YyZJlk9JhnMfKseaAdYpE/TqnTHX23u3Mjzb1kSXVKWbPO
IhKHXqYdX+XgIXOAhWqOlViIHZfcNUu57KCJ4HWmxddMyGqTNY2+49nq7rClBubl5a/4Quo7N4Vc
lGo1rkYTigYiyXdjYGJYj+TiLvPjV2nDnhsp/MReN11Z7B74DTWXIsF62hvu1mU1hHT/rqOEtxWU
dDaFb4EdYde99XWPaqVhfBt8qPJd1yRngNsbp3FnbJFbNGoGke28vuu3QVxfm0ScisQCIRDYDxjE
QhYqAxuWTW5u/BYoeZ+3B36f6BO35c0sKxgKTbvjn7UcXV86h9wddtNotrBg7CakiMRNLd2Lkwj+
r1qaPi0Wt5xpnRaSh3uCieu6+79rBdpp+TyVJ8MaCA0GnVolu/FsmYHu9yz0VDY2Y4W0oYNa1iXX
xa907iVY/VU5aUChmrwspoI2zmo68kFAdfE8zVj8gvEhzmYvdLQFpQjQ73d5/9guWHvpFX9/N2d/
O1Vd7Axfs+41B9dfMjC/AjtFOytvXgimLktrot3tQFoeff0hTRFLqILlYGrBvZ0n5SYzuuDsGEDe
KwMdmSz19xmq5tcuuJ9iI0ZHOhHPXjFFhD+5c/S1wduSQ3Kg/HSPqe2j6Ud8ZrpBcDYEaufJmsgO
ougeSjVGHKTIrnXdaA+Lg18W0F6zrOezlvfLAXL1t7I0zNBnW/w4ji9lnuPlMOI2zYbP2LGPGjdN
49y5eeIcEbRH5dVofkwz2xXEOKILq9E1zZ36OE8PyOY5oQNV+9A4Xnpxc53yeHLvBUO7LagMN0Pl
PyQTrhNW06WHbgSRZJGDD9Mo8+7rReepv/QuDGvbwOaLHdU4SH8bB9LcdL1VhQYAuP1UBSEaad4T
jCMDlHy5HQLprQu3A4nfqzf1gP9SXGNkSWoLiVswexCvkBvtnfVDpddkKB4puKAzGEctkiQovmYB
94l0KU1qmYgp9Xnurl/OaKXx50MsXmo/2WgL/HyEIovQ9EnLGfawXargdc5MlmgE4A7xUu2xx/xm
QvfaRgvlWmGACi0rkT+UE1hD8NCbWJ863q8A5l841WZMgCMg/ZltRlI3m3n0pvMojUcz7pu9ZHl+
kEEBq8KBMcQikDzGcfmCqeUdcnfXnvTyFeXYGXMxCn3VuI/8IbjZznDIZ9afWtbWztV1pERrIR9m
bbbCYOrXv4etaFG7877Ry2eA/+3Ot+p+W2r996yQ3d71KxyfJIgLK8bbL0uQiLPsCVQgkRP/CIL9
aNFHsEolmneVGKGJwzXM/JeltLUvQao9gpO+mKjK35P6GPamnhIAue14NZJu72eVcUnWVt+J8epK
a7zqWuycXVxY4DszQySgnXlCbHIYn4vUICgF5lUki3mVsNe2LXJDG9XkoX2e5rTFdKSdwK0v9Vts
g6/uqrp9q6pxDHur798mmPxh4FrDGzndAeBkPL3FrNkhPEbYkEQkoUAI5s0o5h64A8XNYMl6AK2D
9db2LmRtbug3G1M6JEMa7w24VBsiIOi/sf0g+oHZvJ06AwF0m9xMBdr/jXiHO6rpjK9puwB6tezk
62ojEFqRHF6rJEHzHz2Bl0ZoADsxP236+sWFWbzp9M75kvSFhdRGXH0Rkqfy7FI384KoOE5tiwIQ
WihPUOCIAG07BoFxDzNYoFgHQtsxgJUtjWc+BO5Y72MTNihsRAx5RDPfB6mwD2nezXel14xHG3vo
C1n2+tR5rXHugeWj7Im1sA94AH6VHx21Occfz03z4zzW1rkDTLmT0t3UqeOd4BF6W3wW+Eiwj9Ep
afNdJ3TCWNHf8lk/lHErH0FoN8cOSbiV/+GgvVR8aTJMHdOl+lpCd94CEtI3pY3vWGFfXGHf4Sxm
EAUZP4bWegW1+6twNRIvbP51sz5l7B8AAcvtVMOmmAjE+4Qf+JKMvw9Dpp0LPktozX6wpXJ65wTJ
dGi8+RXFwnHrRO763JvsvRgReqlyWV+ITsK0gF5heMZ0LBAY20zoAIa+ZU6bGdvfjbeGEqljjSd7
lE928O57uvlSaPPPZCAyt7lfE+3Ya3H60OQFwUTgvUXQE8PKcfoXP4b5BSse8FBT79OYlK7WmMDO
NYtgvO2ugxj9fRwUZui5M7ap5G8H8w5qPRpEqxhD6mdvBvjxbR3IkxOQW7cGHqhCJsleIh2KJKd4
mim3h0aevFZeC/EgtMYFvE1/roRmHBNN3Fi4tqOdThtjRiXI1JtfSC8bblOCDel+kZAdWc07UG66
EKET285ZLsawW4q+wIO9uSSmlx3KyHij9xHWeIt0VvfsaNpd7uV7pwI/qbEJ/KjajGvUmJcvJAAI
KZGEJCHokwIt9s2Qi4Npv5ultPY8H7/UQ1FsTJmO9z03PGVHK94iVH7w+ia7SAug6liNsCTd8WXK
a/cQR1GHdc3wTW9LUgq23C1uwrNvioZ7QWrAjVoU92C97qjSv0ungw9k9S9xNAsQHmG+wPPrG1Qa
NMHKpFXVruwMb5d7LPx1jwZDgi8MhJ0dhI7kS+vv6xzzyFIfAuxtEHYK7OtS9dR1UXhJk2B5LNlJ
u+nwQzORIDP8DGXKCCkd13uW5l+TR9KMWjg7zql/v3lJ7v8dwElLMTEAyQpxoojPUWtkEJ0mPL3H
Jbih6eieO3P+2cyFdcjG9QsRfvMwe6j9bVpB0hNd34c4EOZ+LJb23OJVCGgOudtxzRXIuh1JFZGi
kM2my9ypedBNnRtcBMQd1UzIUVS4ggOo7k9shIfDrIbVSAPpCd/WNmW+6vi4wD/G1FVMqZ9tIeeD
6/3K6qg5Db1G3aTxNzo0lLOFsz3uPFDTjEp3jxjkbCrY6ZsKaVcjSd2DNe8yilhPaN5cczREN6Lr
gXEVaNNOlB9foK7ikTPAWSqy3dhBDdeygoclaCHyNwetcL0fcUrtH4tSFoJy2bpLSQ4/wmlDIPOs
k4QKs9Yizq/GS5V0237oHymvVSGmlnBQDQCmrtXf+kVawEMqGyJZt0viUxKjk2PluMbOmV0jQ7H6
Q8pM7mYwQcioJU9lznqFppmGN/AcuB0SRI6FHl8TbaMo+dJL1GdN79wNg/HS5190UDkoL8TNtS/H
nzY138Ow1Omx1hPKZwbr2wK0CX+zHVRNa1NOwBw0bb5GARI/VdO+iKihMhf9isai+KJHw3fiux4B
8nY/x9GqaM1vsaqyq4uVywmT3HgTuO4OSZ934nC0r2W/7HovItht/W+4hebHRcPbxkoHSkdWtISy
9uIQ6x3uq+Y1s92Y+Kn92YzYT3np8sWpsn1WvNVlYn+P6u7ebWrsLNC9lfPXWMoyRHMca8u5fMIx
q997wnuypvxrWeACL9r3bDJeor77WeTsU/v4uy7mX75oCnYUQU/lII6pywn94hsoHzni1Nb9QXf7
5Xst0GWLMPg18wEH1DosO1IpWmHUe6O2ul3qFPDwxd8dLmsUrsrufhxQp5R6ngIWrNHyDMadIdp2
q5ln6ggyw6lZOtGvdsVmOR5EAmSf9cehJ/PGnSs8zJBzMKio/sJBZvcxANkIFs8jto6+6d1obStn
9sNeLt9yvhjs5olH+seytoL9/3B2XltuI9mafiKsBW9u6T2ZRsqUbrAklQTvPZ5+vghmi6rqPmd6
5qJQiB0RSJIigYi9fzNmZXjzR9MCMXcpPHsVsXF+d5pxb9mDvzAhzm3RP/6kuFl0FTTSbewrPKJa
b0c62tvy4P2mIGpTqEawz32/eA7q5Ad6j+PC1fC61w3l+N3hBsHywSkOAaW+BdL82Cl7fbp0R27w
O1bdyT5JzMvgsvIqSKktCywrSSnkgGNVg58EJhGVUearCB00bv9sqCLwN5uZlMtK1U0k3ApzvMgz
oyXd6sBIU4cCXolf91B46ugJ//J90JTOzrZtZVnEpXIxCt6qg9+MhS0NX+HUuFTRZJ0pS+ULFkjK
Z28CMGelySzWS8pnY1ahqwd2utOtJrwpcRFDNA1tZIq9VLsCi27Iq3iktYN4rtf21PKXsCpvX0AS
oOWddqc28KnxJHOLtEUBEunDBitLgLb34VntuQubc5qe3NiGwgOVdVk4s3+Gs79q7RDN22qIf6oQ
xVith+T+NKRHcTqLTAiFFe4H4URBivyFgudEbC0kWKcOsvo4JbCZJKO58Nzq2OFstZDIHjUmUf0Y
LHtlkwXl0oqxf0tJ5IrCcI/1UFBnq0gNh002+t7V1oqPw+CjdwBq5RHWDQ3TxxnkWDvP0tH9Y2it
YHwfT9BWUExHl7vTKRWSKeQGCR8dvsP03iDHT2nNvU41vMR6QhZChOUo22UJgT/afZTLNus6N5b7
rFv9WYYRkro4HpW/BI4cVpD1k9Sa6Qb0XdMkObL6ZN/p1CpeWqBkZadUrpEhMYJ0EQ5CsimuYST6
Hsp+yKPacm7yoGc/K0zJriiO8wxR+TcBMRAdHgMyB43FmW3XmiUXIBUzdcdtOGoBQg5iCoVVfMYQ
mZBT8nIuV3acUEiy43dWVdNL2U71QSXtcpd21fxzjar5Vyecmk2FzvBes4IJj9j+zHdv/hZO6kBa
SDXPuda0V6cdnIXsgETy7pbNuRsBdEwerhJpk1CfBOC8Vbz4re+9cDvHKkWiEcSkn4f5ZyOq36X5
XxyB4pvN/kuhs9SCQdydUv+NGx98HFQFlrbdwciM9T6hHNBu0tR0LrI3KLr6bKXNOdH9LoFM5Cdb
zVNxthL6DCaS/xdQPK+9aq8U4JnPlUBOFUhYy5bkFYjWVCf6s2Qg/B75gbGyV6abTKu4Na6oS6PG
JVwt7jYWs9XiDpch0TXpWr77CIr+f1hfxKMd7YWfoHQgB61rH+8O5fiZNVtS6C+yA/5hQY4RttTx
blhezBF08LtBdzW4zumuk605+TJsauP4IRv8ryZ61Xjs2M6mqXeO43o3H4eCjaHP2tITTXmAppYc
piL7+QgFETK98MaXKHGYCkotjMXZd+3UZQZY818zx0YNF27eWXsq6f5NJfN/m10ydfhLlxs5Tnag
7OeyFyYN8y02IIGUYTY+JVmkn4e5b1cZGdSVHtbxVdO0+CrPxshACt+dqsU/OiZ7zk+JlW5kfJiT
3rwPadiDVzlwInmRtu47c+H3M6KbahCRXuPyj4Niq+2qhD+y6Lrxp1Sgz8fZWpdu3yC/KOTqJ31c
VDBwzrK3Cv2l7Sj9azE36pPbxZdIjErI9x+CvgYYA2KXXZw3rQv4+ZtqQN5empu1OanTyFJY8wmv
M4wicKw3regsm3w+J71TuyfZmng82sNnLe21pwrYiAw2bV2c4wYtAemvxoZo2BtNGKy6MVY/h1Pe
k+Sjwma69g/dw54ka/qKf1DwKwhNZa9JOGXgZ1AD10vMsobQeC8K8LpyrOrOZJO6yN3IsZaRfUzt
hSmKnMrW8mNq31v3qfFYZK9Oa9mUkB1ncx9L1gQifE0RUhSNK6fTXrEmSK6eO14L0fLKSHudszWK
89G9keXqJ25R6UV2cWiWCOjVezlZ74BUTUOrrmVvlIfJAU6jsgg7mHgBKcKrYzSXoRrS9yzTQuC/
rcsPImhPwBnr9TSP/VvJN81F0uOvvw+1Xf1jaK+61T+GDlN3QYO1SnZRWAKf64LqBo7OBi5U/KUK
zxZrnoI1e+BpP3QQwbpfiMkFX8oe+aucNc1KDpKTfUykb3Bc7Ztlpn9Mhmc67eWwmn2ohVfKY7a8
pg4DfCFnWzUZu75KlKU/AlJrUDXdaZHv3dxQ6ZaDT325mvWtTab756gbF28uoi816g6CW9NcVcz2
FnjHU0cRriVqP5AcmQd9KZtTpkTPFjagssV9xHrpk2HEAGuGxx0olHBjJ50/J+kVylmDVKJR7cxA
TWGt6ig8yyA0E1hdWGYsDNwy7gOn2sS6bWh5hkNyXARdHp3qwctelSFV123cKmvZzBsNvnIACkaP
x+wVMRr3xYX+IBpygFmSpaPed5rypjlYKk48sG7m9zZg4d3Upn6QD2gbinPTtm88SSqAeK1+U9nd
59qsXADsG5/iPv7M00qBuUtL9GFaq1wifC33FYbhqyCxFvzn/6zm+Ys+aj5Le8Mnu9+bPMFS9TA1
c7jFm858tibMOlKla34Y3GS0vLmVjbRsjceb6awC7rrJItdX4UBpkkIz6drsfqKgCog5D6WQfxuj
Yl22KVsPRydnUHd9Q+q9ESw3zCHVnVqV2Wry8vJ4/1OmLXQR8bMxSBJJj6LZDL7DmgvOMpSjirsm
XQLGT/yQdVtKTNszLGwmCALTM2o9mJGGQjS8/RppghafNfnJS9rghposzklF2HwfOxchlTD9XFid
u6XAbm3t1is/51l+JqfZfG8cYAC5qbjXJq2rU8sGeVWZXnfMe6gAkiiDhVa/a7T0ue8yMuRO+Wuw
8l2h19UvlXzZ30/EGBkZORkc6OJKgAyeg0PtKkNAfI/k4YTuyLSqSiTwWpWaQgJEbCG/BlMf26t4
CLu9bP59GPSzj2Fj865H3tvQWkO4VscEgyplRhVsHMiVKOyAhWqCRPHLM6cNnJWpqUjOIOmwonpQ
7xGO9zA3zfWnf5zx8j5iRj6UR9cL01ugBJuZfddzk+n6J9FqDLV4hlqiQy/X8VbtANiErHMUzJpN
55VFj4U8OQibQrAvwno6ZSG4G4Pv67l1fWUnzXQ0HZ/rCAHIDY86MCodZNszKaGNNN2JVBR1E0U1
knOuhljlIPA4LVr4Zdtm4r6D8gPMp7xsI0AWYPqAa7TqThlGtjqhS4kdVebshHBUvKAsbZfThIak
OwF/40we2NeMG7tEbcT8HXv0jg2cRpUt2VbGSlyR7xcwxt4+G9EJC2sdZZIBVYgoiJ6zuZyOrb0z
q5ZscT1QrAbv3C/4eeKKres+jgS5dQBeA8uDkDz0DTKawEviS23O0+ExVp6p8zyuJvG0l02gTN6u
cwqsBgrXf8qNZqMNbAA70YqoeF+wXKQQSEseIKyUe8MmEfaIga3KkTXkIGfJDpeUzULNswpNEuYi
/ZBenT5fu0NBjqs3rrxc9XlGZmvfoudL9qpQs2XTdey56kFB4bTSnlMTmR8EeXat7A1hiK8zXcHP
kG1sthTXS/SwvybAt1PFQQqrc05gaq/KODvwFnLnKdUUeMFJBAhBNGXHiEUtE/14baVdGy+V0Pdw
7YNtH2ATThHT9JErMceTHO2Ja9lPKRvc+yWjPDKWsCaSDRRRpWidy2D2/Gqs5H9usfYBvEAuRT47
ImWKTkWBe982UZxw1RSIZjSsCVfOiFLDykGkhroi1mKZ7lf3w5i1S56y/fERH6gA9KuyFLaUnlHw
0TC4LSYKGo95vlk72zLTvz5C8ux+mXhtm5uwroNbq/987M9kBDPz+/asa4LglmW/UqkaOufYWVh2
gMkz6A2lXesaWj9WOCgr6YyBeuKenKO/w9RvJm+v43CatNWmMSeEvEUziXwseCKtupSaHrxN7gYr
DOPNgDVzQtC73k4toh5SuosH9uv9RnC3lQ6ssUUf3v2UFbp9uvvaWda079MRrWNhdQ7igN8+2aqV
ZgbRy0zqehUHQ7aNBLc3qs3ohpPHOpJkXltotcBK+ug1qji++XxD5dg0RfWm94zuD4YjcKt+owWQ
NCTDsRE0R3kmD/LeXmdfsmBy1gq57sOoGfq5TV0FnhVCmlkWfpW8pRasDuu0/kcy9GQGIt9+jsmb
bZGIO7ZN7K8C7u4vJkKR+zEAqpYICvQoiGutscyBCb7ICHn8fGmz+92jgHuIisD4TEJvCKbxe2yM
iKPy/s5NjphPTbGespygi7AudILpjwF9OytnM6BapNZT+9ygO7HMLZO8aRD0yT67dNCRr7NrsnkE
hfAjIaEM9yP8iqpiuSbn1B8hU4QrZcSo10csiNWJVr+ELOp33mxT2p00+9PUWc/lPCYnt2UPHutD
c9WdrhfKYurWFO7v8vCfOmQss1BZpEJub9zcQ1/TUNtFqE5im0xTxuSZPCjTrJ7SwFQBmufc7Slm
fY4FHt2x/2VPm6jaUimj6CY9bce+aw+RA5pLjpAxB7OHpSVg5YrjfwlMY/rq9+mlbsLhVQmy6Ahr
bVxBOJy/okd8j7sCIJI0ykfcZXwrxtsinol4jHrqPnNapCy8IF4AAnMuJeK6n830DdKM8RYOkYVC
AIKsTqrAD9V7vKZR59taoqmO3pNaBvn8mZyHvcKeGzqaNH/Uq+AFq0QvRTuoJnPedjAU96BpPIAx
ytgGVHVd+wQpbiarVyJYa+nfCjzEn+smc/6It5l6j0cq84ceXLqd2xiaeN4Sbyj1i6tg3S5W1/rQ
gnUMhq+ZUSEOoxfDzezUfjfZtbLD0B7TMcfirxuoxCR23FxBeNmHzLUuqBwPOOSNyJYaCB/IGIU3
FtBGU6J0oSZYMJil8pfBN6t9dYzWetYHFmld197ZpQAz1OOkKvFSbk/TzK839dyZfFbsQyn9oTyX
p9lJNp3M3WhW7Z2xin/R+C2emtKLV9KXHEkHVk6UZPOEkhICihSaiiH4pBbOk5tU0XdVH4VbwWhd
tbSIPphiMLymXaC3xppNEKY8Dh5iSzU1ywWaMMpeU934WR5q72SpBvCpukieO88vj7bWf5ddMmQ5
rSh1QDmR1tmhjnAOTqchd5gxu8mYdOOGVPNd0yoX7gmSK16CEG80TmQzUFkZzi6liFLF2fYemwu4
AmEUHQoV3nOQaNbT42zOSncVjqX1FLCEXWErMB/iKbtEmpUhmuIhuK078Qpydn6L9eTj4EEJKJXA
vsi4kKRd6l7tI9jFijSKE+1p6hEtCFOj2vimZ7x5Ahgv7jiPEWkwfowwitp8S4riPkKnyLIoGvXY
Zzloa8kYt/84spMeNpqXJUCZO/WE6U/jqGStfJzbZ2MK9kHXf6lny7igrGle4rykA6fnn0jHdLsq
arF5cPuf6MP05wZ7xtY2lGKdKkq/dNlFoVagI2MpTBpbDUMSLUP7MK5hjDmGccOf27zp4jD5mCfG
JY/lNsIJB70igDOdXsPIYJw8RG3lb3LXRAxGzJAxXxlNmOv5ITV9YJDIUbC99En1bl2hSUj2iVer
OMoim1T/JGNSolDKFpbN2K5JTU9LGdPxWTEz26y+J337zY1w1VMiPo8Ui4MA7TAEvjJ/JZsKFWuS
USb3ditEoHZWikOjY3ZeIwy3hOCAk2WDXc418vFDlwafFCwoClS9u7t31yMS70jxZfCz4VLr3lqu
EZS4b54esUfWthDjml7ASmXaFpeLj/ZjbSHn9WWNm4+quTd579I85WJNs3M2xZ2s8AYTLmXJ70ne
zSYrvMpeOTYMS3PX+i26s8AUwKdQgC29+hSacIHlIRPNBATeEiHMYfXoGO2suQ/R+nFe9x3qAIM+
dEhjTevO9+qnMFEoIdxvmWEVUTtuWEsbmDodgKfnr3Nh2Bs4lM7KEPtxygrVeaqbL53YyDfikFXz
wmqaEgU/xocaXgOgkrax3imwd8D9hwgT3OY5/TiTsVjERhGLB6vYjEAQf1QNmODGG8ODVXnhCzai
1QkA+pesGsMXx2ovg6XicD0M3DNxJJ7OKoWGflACvmo+CFBYxZtKbO01x7WRWgnxCfh7U4rCQvF3
1tNIXdNr4Vv0SrKgOtE/dUJpmN0UYkuI7KxkM4Yr/oJkAJWOFIE1QZX/cFY3QV14bTp3OPryo7LA
vK0oVGH9Kx7E8pGMHw3d1P1/svR0FuTZvkXa7F4rJUw+AXC6iyNYdonJ4IQ9mif8tTsKf2tL0ah2
Cq0E/C/uk1qt+3+aNAW5duxr8QYrBF/k2jIASrSXTSn8ir/JR1P2htPfmglGOPfBia6AjAriz1lt
VqvSRTMRLf7p3S6aRRrV82dVsRz4SeBOlDHKNqY2B/tMYXfplUb9XIwkaDQP5VUTR+TvBVtMHjH4
b5ZwQhUT2TyrePYmVgae6PAgryp44siXOKP3fMGH4V2+wqKf1YszQyKHovAJPfB/9k2MDOsRP8TI
oZhpNVRfSkiJZplD1ZeL+SEMALnPvbqXGlxyTI/j9n+MuaKQI4eEvd1u+wGcY7iaIw015qy6kuNw
r5aoQsmzJCKJncdg8/7RgcP6uUOc5PiIFyDNjuYU7zI0M2QuVWZQLaM5oLhLWUGkbeMEZBkq38NO
Jmpj3e124HiMpZwwKZ12zSbjMOdJeUDRe1hqaYI8uh2Ee0tprZfc17U9+xb05Sg4vxSFbb2gdFqq
WYU0EBGe299jgHsBugTfIxvjLgxkwgGBUDXKvTMF7vScxkO1cnLqKK38/rc6n7FYy9plFZ2pbCLb
RUsuZWW8TdR7XIZG+XP9e0wOk7N+X0OOHUBW3S+EjM4aHM4NdC3I3Sj/MbANX4xWW1P4HIIj3815
nZkYZ4gRvWtc7zmxWmvXsNLGszxERT2eA3GQTXLf29gCfj6CAV2YgMgRQTyUTQYiZZjqp17cD31Q
cuEw3UwhuCfDRNzMmW6t6P5XxKjcLeIMpImhObFCwtBoec+/qGVp7BxomQuZnpFZGHkYLR+qTtwd
/Ml704YpPJYmCb088u52FLIKqDvpyqc4fpGPD3mIoEmlVvMRko+e3xPv21XRbPTm0Oo1wLRMGW9j
XU03vSmgB4Kp2MiYPWjTDdoB9JukZTsnxt3Ltg7IGgMJuItefx8nvCOikAV7pWr4jETFgX1VtJY5
KBHXuvwjnjhptIZhPX/9+3gZz1jl38DIxYskVE9tGpovY9BrZ2UCNy+z3rZiotDnOekJATj9k8rC
8p40r6lhI3YzbmQWfK7IeylY3LU5cMq2QvFs1TcHwFrh5d6yWpEXtNEUV8RayK3S5/utulHbT6ge
q09IZuKz+jgjE46webUecaUkIzkNy3nU1Pcozb9osR7/svsvapcKiAcwuTyNjW+DDoIjHS37tekK
ZVVgq3JRFLB64+zFAmlgUE8NKrDpPUASF6brL95Mwn6tsJNzM89A1XrN+hx6sb/BxgJSvGziorLy
OrfZy15zcNBazlz9XJWF9Vlg38us9p57N9Rfe4wT5SSQqtk1C6yvcg78p/mgln23tOBtXLwQrUYn
8y9sZatVP+CW2+g+gHkZVFsU3OOkvsqWPKDlRxpNzHCN8VjFvXJ4xM0x0ylIg5OowcpbwMY3kXCa
ryLLu8qzAPeZaGLT94hbreHs8AaNFzIGPNS7auIgL1K5NbWMILqRnp4qloECe6Kk6e4hNZypx2Ry
1ePoatUWPf/3unYR6poGsz7FSgqlole6+tQF3r07GShKrmTMjCHsbgLQHKtp6kvkQ1aDrpqHTvFJ
RMa9mhzvp6k4HXovOcozebAGIM3LezsYZ37BYtA9ijuB5tTmwZ9tXu7sHStR25fPEGBwmClFT/8e
uT9yyl99NMVPE3aV4ZLBsiWfKv+X6QrF+l2UtBg0NHV49VIEaeOZyq1s1ooWklSkAxJNeYhNcDnm
bAU7yiKLOUPIPp8HHIDvc4ukATSkz9vHNNmRquhS2mG2xE51BIiujjd5MEKyzwMKUa24TzziVhfs
KX44p0ARiI8gQCHyMVUOllOdOPksZ03iViTPfk91qOAgoZagEymnuq027Qt+cSzrPIOUuOJQNYjj
/b2paMXVx7lHtqxWM5955QhKeWpAkbU0nwtxwDWhK1mly1Eu0DkcEEJ9KfvkKBB8L1AE3JNsqWjQ
H1W9A8IoZstZiTX9ymBIknow94OU2asduHktMkZSPomUZPqCfpTskxHMKqAB/f+MT/vBh2EbjTsH
wM7aHgZrows/Ntt3J0gt5Z/NR68cLHtVMdgVgx+9j7ma8HJTXB08UmVYG2tu9U//mPtoPv5uGICU
rnRnG4tsdZWq7AFbbdHIdLQzOfmmbaFaFoM5ZUDz/VPjNe7ZFXIKZmxZB6zFkoUhk9WlV8VL5Hem
3YD67pPpfDeMPN9pLhUpqRipTV/ROFLeuyT4MxyF3zrMBt8fo6UaZRB++8doGR77bzAv/PtoM3SN
NRqGfKOFznPsFm9wdJ6r0hPqRFH1KYAfIMN2l+hnZF+rRduV5RvYcGc7+V6D9VBXvClZaC/v18i+
OjUOzyaiVjFSGnzbWxOmhdWa8QW7DhwjBs36ZM6sWhG7L35a6YtU+cw1/VMfhPV7FSXku8shuSlk
YHc1CeG983u29nu2XY75T3d8ydPC/CVmx4iRvccBaca5dJJbBm1tN/TOx+xAg+bot+WLZg345fgh
GEbHH784GiZMpq7+bGDtcatFL3/ENGrWau8v7mRfFXRD39sRo6NBBegzWBQxGhJdF83MlS0q6N6h
NcFkObExb0PTaK8q26xV0ybpazK9ecDMFrHWxn+hIrAA9Kp8cyIlWIms5yXvdfOIiWG3TsqweDfd
9ug2PnBDzKrQqBpfkbQptxVe2LCXsROJQRMAhUzivQ3MmppdGR7jBDsSgXRKtci5gQnWb+Mhwn8O
DSSvJayXr6EzF8d7DFnefjk3/Fhk732mia5JMSAeksh51Qi7yA7Qs1TOrhKZXwNP+yVP8FO7n4BJ
+aWpqvFVnPzXY8T0Wcz623X+ffrvMeqUrXsjDJ4t3+lRVwvftXhgz4xG5WvDLgsJ7/hZtuwEllDs
2PnB1OP8lQwyywboYivXH/szgPNkZSRYNAlPxsLtuxffgaQp7ggxZbuX330Um+99Eosn+zTmydbv
echvgE8Zo+JoZVWyzX1SSKApzE/23Fzkpmwu/XBZ4ixxTSivnAtkypYBWoTfVdRHyM00n5EsW8yC
fZgWI3iLguRrLM5Az36cyZjsleOQPfhfeh9XIakDeSmc2v0EaRxNDu1L7zkkTPWo3pnRoH1pjKcq
Vtv3MFTMvT/xl+Woaure8GqPyEvo/SVIoSHKOIWbBhXLWj/pOGa/tvCzBs+LUIqqtWdvwHTbLrrm
Zum1guxgrmJtoJZfglJDFQR/p6bolTUyvfPa68p6J2vM1Dv2Q02itcdV4Fr1VXYvRYdA6+7DZMVa
DGOZbbzMNvY5NYIn92Gzhzh04mZLVQkNAcMstgVaz//z2f8+zk019Wj6/tJpjGJLLuO/v1KjYt8e
IlKEbGBzbfAVWTaorW2KtsFaK4WhuGgm/CwkxCIIs34r378etjelV6rndEi7G+KK313NbU9GRZ3T
UBvtBFf3uyzwyCJOoNr7UDOgDIqaTymYrQYIk40s9yDe2C1CwFZbqApANU0138gym0SryjPQ18UF
mo+NH0b3Z690q5fjtMZcTz3qwsJKy9MsssaKlYxn2XYUcgAqPLFN6hQkRPGv2mHnHJzlofDn4Eyq
ZKkGHoo0v+MDCe6dZtRUNqLmNIvFaCXXpUW86xXNPsqQPGht37dYn6vByimwc3QcoKaYtNUvpsZn
RhoDvb1KL29aF7bQS2rnuwL5pVd8+69+etFz/Vl+rrCHyY158XT/mCNLu7Kd656LHkgRZIEfla7P
i9zuBA0MvLS3edTgm1gXPkTaL1l4l0V7Fda/vvDVOllWdgFmtvxXEf8xBlNhPKoL7yRL9Rj5NStf
Teyt5fef9M4xPs91ra/BOOKnWnIrGqLGoLCuK+/A0I44W2bfNBfp0BLmDjKP2dIqrObqDpEzvbav
VjWgihL6LIRNWw22DZKjSykZKMUDZSyt8nHZT+EGmn93Uqe5sM5JX0EileUdVBGgvLEj2BlzVrOk
94ybPAx+3V1n80c2wtG/x9FF/ZzrowuPvjDvo1Sx6jQKIGWPWNPG7q6g2F1Uv6TmnaoPfN2NxAp3
YdiUMCkRyDPEQXbLjkjAyVU4VssSqcyt9PVqOl3b6Qbw90kgTWWs9Hoej5FGmUZCVcEf3zLHs05y
SIRl23VwkA4RE3AUAnougUSo07XX+/Z+mmsgG+YQz5+raF+3idds8I2d9nOTr3EZ6pFsnNmotNop
gxRxqhFnPk0pXFKt815xzBq2sBnHZiFjcogt4RVZ7Ue7sXNeJpmk0RVHP7jGhOyHULL2rMQ4WPZw
7UVaptKxwom1BJmY5eh44VJ+EuIT8xGavYsGypD8rETcqxAfe4R+j/9nPAK9aJMOXuKJwafu9818
SXxBteNF/G6J1zCOSrzAB2hADQoojnaTGZs4oj47Yteu2Vh8/qtFFaBZR4XIzrNkudo2egRKl+EL
JZpZlrZHgCXH+ztX/QnCRejvpWY35mi3O2wh0/uzzMF0GpyAkFTY7m4k6vl4lmat0+8+AAOiv9XA
OMn8DP9USOn3dSisgYqzHbYQLeXpGM/JyjV6kHyixyn74izPHgcZA3iseqTRxCAVzvPm40fehN4X
GbxfE0UV1K1dPAxk8B+Xk01P/Am1M5chCdPjY9jUVfU+gv4QbTXhCRtr6mGw9VHfC4OKdV7oVLpv
OdpX5GN//3/gQSDa08f/f/e76L8hjsPr0Xekqt07Ur3PQElGWe6t7kB0kgLOrg+0hiwHazw5ENl9
7+y15voOZw9ERwAEZ6LscY7lCs6bTSGlrGF8hbruEhdMewWkRh++2Xr6NdKdYdPpbX9sx6Q/wtas
fKTishJ6UIlrzDBr6OCiHyzPHgfFp7BqO9PuEfpPw2QMAFAPLmyK70gkiSTSC59bOwDZpWw+Dnk+
tTwbovUjJKFLKDf4l7QpoMLUMVJQ4Je6wLT3SFqAcvD5V4hNz1qaFYQ6e/ItZ6W31O9a79fd0Dec
63DtZoq6yroRkyKk61RjtK+9mrbPs1GoBzWfk4XslDEvMSGvuG64lc1qUt/xsHKpT89eN9wxqnrg
ry0fmo1lqDmmQ+gWyDRcFwImy1AJP+cGzoCBW57CYahIjClglA3c7Pxg8heW7Vhb+UAOUITeVXPy
9nhQP57Hf+98xKuh3vgUvg495Mw7Q8RAtO2s45XxwR8hpXaWvdKenDT3n72daD7myl40jF7moGy/
6VhkQJ+Ecy6XX6y+SZsF0/OoIF4ZRPFf8YRRbd0P4zEY2Tqc+iFOLhZugktWinuvwP5TbXyIpdH4
pRPwW1d3DHwPIUAEjd/u1Lidb5hvzaRPQ/WrmOQP/VHTyEDL/OrgO/N5DBVYxiIL8js1G7rp99FH
KUmG5CGIxVI6mzG1McrhknjDKirxV6VC+UFLGSirWBZ+I3JtMOoKJhCNW1wMp7kPk+8yGOIAqeD5
34Yp5ahdKgG49NGldMYn+ciJx0QYmvl/yZY8JKRc110pFJGFWaWM1bisLhxVzw4fjpfmujSxj/Gh
qN9TyfJNxGH+lsWZfghldihDYGk9uySwH+8zjgzlVJio/omPxKwnb+UrjruSz3AYcFcgEpgP8pO/
P7BzD3qRS/51I0fIp3ZhRuEOFI5xf8zL2KCxKKwReHysCPTWLdFG1HSqz7WWzNseuZIL+AzqWcJA
3I+BZSVT723Tyv0pHwxdP+1qyuxH2bqvA9p4/CMmlwGwP+vlYLKpeKohFkKAWBhm7eIpNNj7yeaJ
xrO2f3MLzKMFIOA/jcDDrn+DuPLHiKYROqJWi1KXWNZEseKeCk3dG1HCkka+zXyOd02KBvfjbZYZ
OCWvA9L5iMGNCbeW42MHI5Y+Cc+6/ezG8IaV9vsw5PUnfSLDDtOcckjX1Fdqt2D8sH4gizYt4GeN
f02NyzfMbmE3YeBK+s21d3yk41PLP9h9iHDMVHPvh7z0oOui6ODCTTDsYFEk0XumI+iIl117qPlB
HuwqaDYODqJI82X9ax/24zHDk2tRxXP/WqO9/TwHWKAWkd8u/bQ9NVo7XRsr8SDnq9PKNvm2BbGZ
PtVw3A6dBjglj9UKpmW7k3UiZOg/RrRiRPPfjUi6rELHoPvjGt5ctmsVp7glmItk62pxusxtOC6A
Zf36qsRfusmBEZdM0GL9MDZ3994ONvXKrJJNphek8VrTeFNQCl3GgR2ddC8130yKT9lUdJ8moOlX
smk/5KgiKL2tZXRM4i3w1qYjDoks6YoAHwF5avcKX3tsnuC4CG8BtDM2fSS46UJsXC0Ub9UFJcIv
ovnAL0sV8lSzPASuEnP56Kg7IM4WSbOV73jZyhtgCKepsXeswQPQDYoEsnMesG7EDAeSshAEwQwH
y0UkB3Pzk6F1/R6NDFTunaB8G3KQN8WUTrsw78o3NQYXp0WGepG9oQV9cx4+w1t0r71pv3duhE8N
5gcLtcIn1FZC75vl6wfTyvBSzYYvk5emvxptfsdkznqf26hj5Wm2zyEbmA1A2vDs5pq9d3NV3UX9
MEAhMdKVCssgxudyI92ypEmWnubcVUUM7QPWiHnQfLQHUdOTA2XMxm7iPk/GfHtAT0LXu42ESrQp
mBS9tVhIO65/mqPZP02VHqyg0ypLhCLsnt1uppxkd6ajJo706HJS3a8owTnXx6G26mRlD1i4yJjb
sbMCvxCeMIbXjo9xqJjPxzxuEZtjfpra4aLw3bnRl36MKkmg9vG5s8t1RVbmiuiRdZVnw1AnW3ax
rhCZ+4h5pd4f6tj6a4qspY6E9CeyGbiIzJGJXpU3vncTEqlmb6l7Uwize6gIIvz18gHeEZViWT+W
hWUj1rf/h7XzWm4c1tb0E7GKOdwqZwc59g2r3YE5Zz79fITcltu7z+w5VXPDIoAFSpYlEljrD/wU
vFvRMpRAXuAV46xEUbnsQYwnUvhblKSxcPxOdcw6KtNBnMm1/OImTr3xyf/Va3bo/kaunLfAqt8j
arkYVkh1sfd0qm4TsYVkwdhBsjCzgWp2p6wDMJnHSxNtefK2WVYuREyaW9WtWdY46yRYZ6euxRMY
gbreN5PXdEgMBA/Gfl9GnfmU96hoRlXyCol22IwdYj66iqEG5ad+Bl2n2owaU4fKg7SJDGl5aZOp
5GvkqtpZd5XXQTfUpz4dH61KxXK9Dff8AL3XKHLVRQQ45Gj0sbUf3VSleoPKluxouoMHqVlIYMn6
plj0PpbMWa3tmrTUAGFB6z1wm4iWXqNR9hYxulqaB5gz3Zpb4QhNQEYOSdUDiN7ZA+vG9+zFNV9B
yjlC3w+w9MGVHwYD5TArXKKw1W7NmN/RerTkAKREhG2NnlnHSyd0CEzFiVlFUIRmOdY+R2Hi0fET
1bXyGdhBcIoaMueiO5chjimt1a5EU0zylaqcG21vz8XmKbUKyXZmPf+TFdm2ZjvGyjnmFn+OSz6Y
TEcOZQLofjML7TzgDvmpv5qe03/Hj+yEF3HrXPoH1IrCdK1GLuR+scuNpz1w+nFA/Xva+oojzA0I
L5htrOCnIbdrto8NlJWdi+bYQryUUrvbzhq7RxQqi0/9U7xPTWTCTlfHtGTTrrn6nWHZ/jnXh624
s9e6A3WusQCNUsN/Rj+6Zc/JLsPM4+juHWSFVjwoIsWI4WbhIFMHAKol3UJNJ64oaHWAZS+YPzEs
DmacGgDlE7V4c3PL3RZoHyysJOnWziRwMPr4lA+lAS40suBP5XZ8F+EvWWsN1L+pK1YKimSsfUS8
jFazWua7mETB4eszRrQRZlNIAJWobbpSuJLVSpp3Qame0A9FclEJSUsbGgATqek20Gmxde5L4xwb
dX/v2vyqaIwQ53eRrP5ILd07Bk1WzYcSh0HRvB4iiv9H0cTfFk0PsI1rlJ06iAI2n4TB1nxVUEna
UpN5tvog5odShGtzgs2lkp/eyo7FRmbCAGeS+taYjYwuPpAPARK9Hsq4BrFRWt+vXeIMg5z+iPZG
fzS1GBVDXb9EoARy9nUTP7c82dZKNbz2sOIWQIvtY9W0bDMV1PSDVE6eXF1+wUTO/EnFisKGf1Cl
6lnRpOq+6Mua0qL3O/PCeC+6Mizdbuo+XY1TgOgyDVdehZGULFK/0ZCs66ql1+cRrhKGNxd42HyU
cZ0LB3OLR1V1CBA5sGda+lNCLFwpFeuOrYe1LQKrWY19hS9jnO8Fch04WTMzp+IAEm7cYT3/FKUV
JFFPeyxlFdE8WhoV+0sLeacfmo9UT+8OCG4JwE/FbnbWy+He91X1fgiA+dqpOuGKQauhhrktEdAC
WEwz6JtgocR2sBM/gGmSMRioVeg2esOdD3BvdMxsz4bqcHEIJuvFO/X9A7I8yU0jMnydskIqctK1
49MTn5BqucNcc6R+ff1YjbwHomyPt6ILsR9v50XIHQ5VWJC6BbWT4jwCctoolt1g5a9SNb46klbf
+aWi3lg8CWaiH+1E9MFdv97VoZm+VO3R6vLi1bIfWhWPaz+OhpdY461LkESO0H3dR+SxLv1GVOhb
agxoNITWos/k8pT24GOfxG3FQ5xCoB+kILPYpiF/AQpC9AhkRKgozmocQn/+ZSDNUVhqS7nciAHV
cb2Na7j6TkVfrfeKR1G/MeK5P9AQ+2JG0LssHpGkHE+KAtxlynyb+p3i2fhU8dPL1p2GS0mlFMpt
VRTxpKab/Cqxekg8/bcsdY8m37yXHr0VZCfV+NZBq2lTa7q2xSMgPHUxti+YdEg3fYomlYEyxpHC
anXIu+KR7SGirJLuu4uxKo1liy3evTgoZBXMKDSPSdogkmm7/sYODDU6guRQ1npi30HXkG/ENzKM
zTu+fjK5Vr6D05hoAXlz7kdlXHpdsioN7vyDJWE53LO2VKLU3KWoQ61U3U8fIS397NzE/DmFdnqV
zDM/Mos3DH6ibUsq7JQp4ZNR5N6lhetrdhL9/TRolP6TS71wK/ojYMTKzIx+lpr+XDqDRSqGg8Yz
FBbldNoBWhw8mc+ZB6gYtOO2GQE4ycVCxTN1kaFVs7rAkS40PCsqn3BTLxaBwxJI/COtevjcvI6K
gp6GHd+87b2Dmkb8uX99g1Dp1haAd1EN+nsgVfNT63jl/tpfpXa5n67hDGW2KkZM7drG0I79dEjK
XELZNKRgEcMh+dR3iamsZOMN0qsYEIdIzBCnyEKk8zS08mVTtu8XDNaYk4MK8jVjfLMaQ9+4k8KR
31YoTE4/x8C3MIdyZFgrle0/yv6wFv2k7yla4eG1Ek2UunZhGpUPeBDERzG9tLyni4CAk3tHuVN9
63XwnbMDRCnHe3kfuXm2Z4vuIV1kywB92wYoAiv1APQq4zXpg3wmTj+1LxM+jTm2rM40Lc82SGra
N5ZU34rvZeQ39g2Qt1sFE8ZDH3YJ4n2I2SVJnh+rPmUnVJZzuzCMB5w1q7vcGlEIh6IxFJ68M0mp
zTVbzp9dFIGXNRYPazGp+a02gAvGvcAwh6pj3BYRZEi3pcTbDMbtx5jnZualxRXYkSj+qcuhjtal
FO2QT9dIPCg7UOAGOre9dx8mySkWPLTCGreaC1TZacbq1i5QdtBHPO1eJDRPKxQFT+5o9LehmbTc
wv1XSY+GW9F16Y+adcWW8OhTULv086eGC+725IMQADleajR+l+6U1t1g7CW9GGMUL8M0zA4OgqhH
FOrzhU6x+buhI5DrJ0AJanhzjsY7ZTdib3gcKmvNkHCNSGyU1XQ1+Gnb0obVlbu9LINqS3OWLObc
XZ3653pA/W+ptqgvaXqdbz5tVQNys72+H2s2Rru8V2GCGqlx0ELEqBU5PIlbFDW68CBnw7O4RYmu
TFYgQZFrvdzJFDMsjl1THcpQ3ZBg017rMWhIXFXeyc6ccs9sDHYgPD5hfvgqNgIfoQXoWVTUg/fQ
ynW9Va9F/hNa89dQpy2sw6hFv8SKCINq77IssnTpBAvf2lxXSmK5NJgK9JQhgl3/wVjJpYfCc6Mb
wWERrJXS0sqlNTgZKF14LXmqnCSptjelqwKZs7wCqWYMmZZ+ZYGbyzup3SF99G3o+K/6ftOeB1cN
zzbwwcRsARn47Xl6ts7jMbDXoulEMs6Cg/ddtMScKquehnAIj2KSk7g1YnNJuKCcKWMfM8pL8tLe
sR7huJC1wL1zKrmKgxgQZ6Tt/IOZJDC6BmeYuUao/myX3rTO0sMC0b9Ws+9yHQ6r7QCiGmUs6eKY
ZZHepfEyKkGp4yr0AEPI+/HXCWYevuhhp3E5sfPCejbiZJ03eLNztzHuIrsGHojX+rJza/+thMfb
1DgoGNT9DZYUO9VAXLXR+19iXEw00cea55Ua3yDUu7VYG95bXteclUk6Vfz+R56FObYwM8mssudm
nCBfDWIFYjSLkTc164QbQB8Ej5msL+sUPBIkPJhn/rps8cjVutp5Vf1Lt4wM61qO4vduokfJxajN
VTpk0B6r6c7BXqF5oCEUEEQj0FHShCXRhqoYEXz0Pw3PLZGmxKvo7sIzN5oMIJ0JIQeb1G92jOBC
xA7nZKncygAAAtJFa/PBrurfCCQP3w3FJQPTP1eYKW1GqofHrAOtvh7oa3gcRSTPHwawSTAm/ewo
UGqiiW5zdhQotbFEXEyMsjdVV00YJQvdwL6pU+Vmb+Epe05C6bbgNaWHoGwuTSWy+m8iLHPe5BEM
zJijMTslX/lXvVLhVR6CoMVqUW3CjV/KiDe6db8xdaW/6+ADiR2FOMROZCzUwshX5cSvRTh6IMv7
HlHqJhuPKSI1hxylRvYhvlU8oPec3mk62iSVFlRH1lvhg2kjNTyJheCwoq+qJq7X1QiWxDeNlc2q
B6JK2xzCpES+rjUrtIamhHKmKicwbP450tkDuC7yXBcj3qGSFl6JKYwYDaZRT2JUePjGmu2dx8pb
joUZ3Q5mlW4jl5z3E5X6aOPHiMVoMm4FF0hqhtgfNQvalqAtiTbyqX/aY6svmhGVZrjgNgBIuLhe
LqF1mqDsJJoCAmlgd4TPwFn0JE6OoOUUH07xhoItxDVehNj1P+O1JI1mgY8daDlZuLaWpi6ktBpJ
WDhDu7pgqLOoC0iLTjVeJZAOY5wOB9wCxf42lZ14k1PZmgfTdlerrRRehnUQO2Cx57XSEVeSIr4V
8QZmgSxYdHNjIm27p6D8isDShCGWi4ewwMvWyUDQItFY4cE4ROUylZVxblas5S5vQU3MERoGqxSR
YUTHCcYcAgDc8RYeW/g7TIHKOxsRklMbWxO0jfctucGlKQZFmIiQEmNRwpRel1oJd39aWPYlhhRO
omvLIHDIzXysL8UZv6J07zo6XHbWnZcl52XaUG3VaDSp8FUB8mN8mvXgQRseq36lo4hOOZu+T4es
QwUsdapLyHVg6FG4mvH91w56rL+5CbVuURPJDK++wCCaQEG8fxoQNX8rhTAKh5NOyw26S7Solohh
ZyqeigFHwWTrV2bHBU7HWN7coACirzsD6oP4h9XY657CLLiF72KhbmnlK5QEjcu/TgLZOU/8Id92
Ue/dDj4mIt0w/PRlCZn1aQ0foOivLdQ0Qaz5OQjBSr2BSRxgWrDJ9/mCLEKZIvKXPMCFRSqGK2qK
l+FrckBEF8koz21kxi7bg8GXyn3LY1O87KcdA64srAgCxG/EW7H1GdYpIbbyiALbaSGtdBNhOXRV
py221f8A98RmF3NPxYCj7BXmE4oz3rKPq3DbIUK4DCfdHQHJimPbO4K5XXRFjgKDaEpSuRARMWB/
204m7dhAP4lDV7S/U9IXm2uXDDbq5A1+uIVa+SL600SBQ2CWk6Gvd7SLxD+KM8S9xqWeIBx17RMD
umoE8zzPh1WcesleDdqX63e6SpCtQwjuJZh+CAE65ZBUBScbwgy/Xqm19yhbRtTTM4pALtq7Pbv5
Xybi4lnv/goMKHlyZ0ePnZYaSzXTqoOsABWtdGfEZh1NAEUbELSwzfCCGXOQjTqOYfkkAGUCRubi
npakqHlAlO1ncZObq/SMAL4P1jdrbpIueNP1YFqq+/EWpYx2IZo1SJ1F6uX2RjQtV/pp2UNwI1rp
eXQMvAhFWmRsEYaqTYR5Ek3F/GzSTRqzTENf7lbTuqicF5N2UqK0wU4oK1FGTOeNr67kCTom2AqC
0SDOLofCwEVbCh5E/zVMUt1yqaVFCcErq0542i8vhYwvzdgrN53uJPM2qbwzN5RwTslg+IZ03nGo
/ArSa+fPLGBTv0at/x3z03jGOD2D6CoFFHhqa424ab3TIkfHPw2nNDWXkpXZlb/iJnXirZmQOo2M
8nurDn33fQQYj0IU7MgJXcEy8v1wbWbBQKJYtFN3wFWEHca/4kSf2ixRUPCO4j5lTjcrKOcqN8Dc
nokb0/UGJkZF03M8dYkZxHvIdaAyUA9R9BuvGLKlC1V2gRJteuE8i7MwuJECK7+5dnMb+hwqjcT/
CW2MuPgUWsfBLRjQE6aow13USvKqs430II3dsPPl2uW5jSVCU2fqghJv+9i2XTMbWZG91dziL+Qi
11BmmpnmKNz2P2z85Z7LrtDnTWnjFkBSEE+Hwpz74AveJIQ54o4kZAn4cOUGrbtVM1W/Z1PMnnqK
gM/0A5X87hw5ebN13BEBaLXRXhqd2sgUMIQwTvHoyE/o4KlHy+ReBpxcOtjcNI/SBDS6Hpr6tamG
5HDtEWefQmF1LfAd6+fXPrJUC4ua4G1QVvmqcQCrGGY6nlu8HW8dNDqBM4/nTraGc14ZLTtPpd+J
pplL/lZlbQMq0K+LudY+KWpX3otBfdqL9DHZbtFk1cYNbjTeLqFujU6nBP9IDJYWa7I68fYAejGv
JOF1QsILYecgrNEHxr8abipJ76k1KgGHKSQcu2YzRtFP0X85iFkY5mTzcYx0VlVyusvATM3MjC2g
rTrNTcMvcgHDpn1GzBoUkmf8jqO5Icnpb1TIEY9xxyfH0VUSQaV+AqaHr3sot8tL+mskHZm6i2hy
snK6wkaYHbRt6DjDCwV5RONx5tyHTTC82OEymaIGC8v1S9TUrZMp+TtKCgrp87U+osYWKW9xrT+v
WAb+wk3gOUrDwk6Qzh37UL9vsjBco5cM5WBqjoCF7luY6jjCjsegbWlZA8ZqipnP8KyBLS7hYY4H
rqpuvWnY97r2pLT1Tsy/zMgqTHzg2K1ilCyZMSy6Fg+cC4+6z0C95C2mOVHfk8MPyfdM0u8Zlu5i
CQx0H30alLjFcDwN+67/PkzGBxblNNseMLoJ1eKuxcpVQeiuhlbZUZL8UgsA77s3zdrYfnm0X2sB
2Izs81Q1tmK9IMKKUOp2PYo6/ypbRIp2O7amvClxA+tmIgTYCy4KYsP+MSwG1DDLsPmYKiJiFKHK
y+SBhPCfGfiuosTOzhyt2mg/euh0X05FO586xVnziuuktBPnuuTHl15TSom/RonhLzGi6Ukt5LY4
ek0Sp7z8aV2b/tJCVMGpD76nH/71J09ZCjlu08sk8Ydc8xViQpek6EBbA0qQuTe5M8k2qAQv2zaB
6u8BRL0fsOdgFNkHz19de0u7UPCtnUIvAWJoUoxJLAw/tdxYVxMQat6M6ZOsZyYo7dq6G6KAg4va
OIvFSyPgexvaxu4S7vZeukWmGk37KT6cDnKlkbqqA3UhZogBz5PSuTW9TFtI7cbNpck4B9zC5Hig
VnsrrbGIsVsXaWhbq8H4TL2JGXk4tUjO8uuIIeIhWVAD6hZuVOU3daQVYELC5EdJ6T8Nc/VbB+Rq
OYaJDR2B0qkDtHibaeqskJ3wDktTDZAR9lKr9/W91H1HviB6dqM237aThYmQuJHxmbe8PpkVlDlW
aWe5YGrKxNqoQ7wb85ZaqGIbyyGIcJ/rsTXLS+ztMtPkC2uJhV/d8E3sbGQfeKBrs8lEZEoksHCN
MImElk3uIHRVVmfFUuQOxAiN68ifsD9z4ACSAolSjfJVO3FD634msLuCTl0M8EW7ACFyV5/gGf1H
jBgWTGxTTf9jHhIkWIdr1dklpfdgetaLOpTJD2fI0HsvqoekpX4BhspZZ1XmzYwMxB51r2AHRg87
uHqwn4fU4LlDjiBFH2Nmm0Z3998jGiN5rMqwxuKyqW4uGj49/KW2BRViKz4gZiH9M/UhqisdvsTJ
U1+KUfvalys296D3V6mSewdf6rMDi2pr2Ual9KBp8EiwP3d/GTh5K9ovrbdR6VQK+SGe5gz+6B3Q
4skObqdbQKVd9wG2xPuc5vBljngdp8NzMrSDJ4Ub/BGMqrJEvwODz6kI0PQORQB0czVynbTHLv3l
9xF7s6nlIjAyzMQ8NvPpYcgwj/mIFf2XEN3tTqiAbh273ShKY/6MVOM1QwgIzU3FX1WFXOwbrfPx
BgClQa1Wf51Ci3QcZ26c/KYy51Q4L1ttvUbZdVjytMZuQkFJh7tieQ5L43uq2P5bjrv8rOuV/A6r
3W7voc64EOm4QLmlNGB8CyvtNQhbHdySMmxkF2GZYHoo4nqWk8bASQGJpvAhdcgfSmG19WRLh5JK
+Y0nFlLwlWIVC9MvWIqag/5UN2ChQX6jTJh56CrGQ4K4IrjDaBGpZM3HQEL/l4G6MaLD5Ng2H+3c
2PuKfq40N7jvoPvdkMbHvQUV/9fOx7CncIdmK5pm/uqq5Mm8IkUTPUZqkjuK/+p3JDVtQ6uOQWhr
D/jkrEU/GnXcByOHTfR0selFbFBQM0TTzU2Zte5eHEw7dhGF1t+bxRDC8GlUzLU+QkpQG8HC7vtZ
xztfDrnbnCtuHbu6x0lONNVRbVnI4RXjRdIJzEp7VrI8wYIOMx0xiF0QSTnDnItBMSlqVQ9LMSnb
unrDDkYver5KIwZ5VmvdS0UXbaFX+Gu/iKons2QLUqTVY2ur3a6a3Osm/cJ8OtimG+y4YcQ8Kmzz
TgyksgRG3EHPQnHVKpz7k0ghoi/++tJObOVnlDXWzhVyhtM8xJvneh3KN+IqKJ6ppy7MVp3UZKsW
muwON6mfdRAlP3AcePLdLH3U20JZ1yZ3jjAc3XOpZf8KKPqk2aQtmUnFilaxji0sNL9fgeuCn3TA
QuqtC5M/1t6CDux74wXqY1dhw+olfCFCnlvrvE5VpD/68IC8OlwRravuRsjmgNVU9RmdlJ+IFXSn
fKr4iPux3zZLLXSai56oMXSoJ3TNXdg/oqkfYPWjZiCrY/u5Nc2t+KNgorATjpFDblOcRVidpQd5
QiHYsJMy2dduRSstDGdrBybi+NMgYI76HoGGft7nvry+9mEW+HWWoanVTEwQYUZv4gfE+uV/nNWm
lHQgBFcTnJQC8nXGpT29Rjk0e+4W7gFwpH/uMmdcGQ6MGbmLWTDiecWPyeKrx34AREgor3xyKSxg
J0hIzyiZPO+uUpYdCclno2Xf4csdTkmNc/BtRK3aSUlqjGWKYloc4WjJDUIjTIv9/lOY6BdhTYLk
A9Xb4aUAICvCPCV6v1r/cTVruppoTmE5ePPZCLz46Ors4WNRgeSB8WxSMFr1FiJa4PHYCkj+ZMNr
ezcK9gWPrhrPRb8RtdV+QFBoHvms8ut6UBbqkGdbMdrzxxSoVd6bQ6/fmW4PLIaLqSF1V0hf3lI0
85F6uGSX7l40vfY3nrUF+BXekOsZC0TQzFkZosY8ekn4gpoa0g56+TQgrHZClLtGKrAIXsoe8dq0
zYY1chLBi2pHr4qkt7dWalMvyqOt6K6VYtgmPU4uYlLh9XAJc7ffi9G/ry2HGUv26TWrxPh8bWT2
Xxurbm+jOuv+dW11egftOPEUP67dpC9yR45N0w6jpfkotHCQ5fr9TMu5j1iaJETM/FPSp3g2ikBE
MNxFrEUI+03RCKwyImb3dlxtg6a5g3kbnHSlbpSFmAInaCZ1vn7o9MLYIOT6FKD6icynFFM+RC6p
lUsDb6E6TzdSlrP7d2tlIWIMx7CP6qHBiD3Za4r9imcWcg/TdHGIPs700YwXZF7SRO9X6SS95Nus
XVrLv7P0TrnTY+nM7hldJL9CJiHHJUlAOqmtfYkSk0WUjLo9OqiWPo+5Z+3sovyZdkb4fTrJ/5zo
pApEjzgZ/eanOFH+nEzB/6uY//YS4oKgS498piwRJbSwpC4fNiwA+pcs7TdxWgcPTTJVoJQgn4l+
EeZqCA2YLJ5eeLhsfDcOH8Cp/UeYM11NhMlt8ymsaCU2TT6y0terfbzoMKBW3/99NduR66V4UYMy
1yKXsC/2A4zIogF+gyhkiaah19JBlLlibi+XUSG3cB0VQg6DZP5/nSvehnghcWXq4tLh+rrXN3l9
XTHafbyNIajbNbxCax4ZNpgJxzkaYaffyJKp34izsMILxY30HqOWaaBtAmtWOKo8S8e6X4tAVXRW
ZbGIzbI6Xif/v150ejUvi/Wb64XrNMLIVrzmx4Uvff+bi4r5McC6y7v9dFEFJLFs+Z/fra+hOOBp
0uUjuMR+/fM/PhdxUduU+7V449e/+f924U+vn7pmstSahRDAb/3ouclDGdtC5PckGw9dsp3+WjQh
wwH4SEqcK7tJji+v3bs8oD4yKfGJiEz1P03H7vM/pttF+nl6ZWZzcbGP6TiQjLM8rOSj15DENCeQ
c6R9T8Yh+EGVlG0sitRoRtrQCTFwXOduG509ys7/CI3M6j20N+HjiNBBKX5FXTfXrSB+1DJdX8Yj
1A+8WO09wD/gp7jVPYxT7q0sh44dyazmZv8rQw+KniRZ1yyPZspU1hing5a37lztdMzFpjqIUbZo
FKEGqOP0ehZhot/yDGx2JJWSaYtdS4Mq616cXQ8aHgjUHO33kOvAl2DRdG0tnycWWECqwN0xcksY
D57zhsJwhTDKn2YInDsDv2rh99dK4zKjooCGSAxiKEiHyQ6y27F4NM4uSmJA5XDg1icxNwQk43uS
8pCRf6ORGD5AAa4fSulJbLtFI5eexIY8Q6X275Fo+BT2dY5AA/D9+885YqGp61r1IFfP4tJm6tkr
R7LQvR+e/jcT//me8AdT536Pk6csN9lcPJ0wLJDmyPrrO/EMQ8yTBVn7DAwtOTj2wLdzYiv4uf45
SlGOcGrbZ7Yv71HyWL7F9ZiCgpMDBCx7ZevIrnEOO/eFgpL/1shAtkats1E6hcw+jIj3CfHbMPvV
y3b2rZ8mwsdUthXiB2fbt1/EOEiWzxNDr0APZ7pim/4WEztQsKtAe6pGo91VkYuZOdpK4GYUiFUG
j8zefRLfYClwfta5Fz1RIiiWqt1FR3ZLWHT+Y07RPwlrio857TSn9tPo2BdZsrdqbVyp2abSJXXF
oqPATcg29m3S6pN8AnLuJb8xn6raaywj5QIFxZs55SzPM3f6Pr3k6Am8YDOvz1u5Se60MYzWY4QP
spZM4qtgef0zJp/OctQnX8i+j24qq1cognfhj1zfCiSXFMThPAj74ZZlv7Nt0JVdJdg7PZq58yIi
FEO9yTSQmnnzXUoH7TaamG5jjiEbVgAUb2mJ/szPMCYYeazmcs0yXcJncqXHijsXw+JgyhrV+0S6
K0VIGD73JsbegCLCo1Zl5rZoPXlDqWM4GY4eL20rrB6qAVscH9Ted4SHjlk57c8i9vG6Lv/Os+HJ
aqPwdRiUch6D7L/3NP6bdWJjVtK05Ur8tsUhNfMeoVl+6lb2ZgRpfchRYNvKLCBmHkmJ+jwMqP47
N1JLKu8NedIMlXo4mjOhaxuGzTpQ7HFvCaYvanj5ympCCR/MUT9RVlZQag28fVgCjhya+rH0gEhG
ltpvQhTNzpqt/EIgI7v1omiYZ2o7h9pKee/vs0wfUADyogbP2Ons71GWi/SxiXwf/TsukytuTzZ+
qdOsr7E+s0Ix/+9rfn3F/ynOyw+J5cnFGwDrGKKLLt/zNEdkr+p61I1pmkbS3PQZPvcxdqBztxjb
ZcCaetlVEW280tYVm8AbEdwVHppdMonFsoiUe4S6krWG0Ooyp8aCMOJ3knvOMou0dusnfv6ojsYR
hk313bAjBOaRrTqa8BFv8XtqZmIgTrjZDr3Z3KX4oh5yE+tzcSXJyregwCv0yHNjUxd6u6piS/um
64u6AMSHZkyx7k2eOZD4HsnAIqEQFz8FJD71FWudJca4FIwRs/L8aX8XHwR+fppUgZjKfKp6yEaN
rMYuZ15ewo8O6etFnweW9dNoZFXUbWwFnJ3aL+XSroD8gFvHkWA7jq55NgyK2LCRUZyp3OKMNxnG
OMWv1IzMH4onHYui4g5f6PzEWg2UwgDENYwdlhKejKdUuO+1HBSIazpz/CDLkzF6YPZJYC0bUyte
c91fp0lo/RhVCcqElY/31ohqMfsoZR0qZfGAl/cvYwzdW8tPkDkOYXWoqvFWeSV5Z6e0H1xPjZdd
UeUnVfbirWpL3rYz+4adqRksjVQNHo1cw0aWj+SHNLrYdXZUtKcrVXE6vou/BxhwoKpWRXNVa00S
Vb1/yvwBHUy9N78bbH1tbplPVMmbjTH22CF6lfXiU47SN05yFNDbrs+1B8c8CrVg0QDGJkZGBNWm
kU9hyVEAdPv3kb/mqJAxYYhxR4x6tFFyo1lSalFfSasvBDujKwt/XmDhefvfI8YgS/cg60u/Rjhq
hj8sZiEphtEeVpkdnwmCGCubS78McCFWUQevSUn1Gihj0l8i4qLby4WfPxeY2a9IsTWs2HrlXtKk
+D0iM+/qNLcfsR9v1lFN1lQpdfdse+mPy4s042vtj92DQjF3UwFSXCOMbs2NiT0IyO820Sz/3rPi
6q7Wugdqt/mLrCAlRnKCp+nUVODrzbo0ck6J7RsPJQle0Z+phbXtJKWGQWLkL6gWUEJijXYQo85L
hp7fS6MABilkXOJ928leGkPI1dX9VsyBTrZSO6l4YJuY30g2msLYWiePmdLrkCYzZLPveIouMzws
8T/lbFQ7zvzU/NQXRhV27DlScddCHb7X+SLJBm4VH6UxUfgSTbPP/EPTPChQkw6FOpLES5OHps8h
rExdgJlr6i7T6TXk2hRntoSTdQOvbfFlIJazDm11TLYxuoUXkhZ5v0fEut9XkdfvDRu24aUzKJN5
oaj2VgxcQ8SMS5wYscSU6/g1HOSojaSD1y0+XVucOnHkzFBcHBZBoRh7birGXpxdD9e+yA8fSdxS
RzTKtJz9K+TaV1Xun5ja8C7zhr7/WcPffCmx5CrwNfyWxYl8k+t3odSDr8k1fZsihXmBaY1NggF9
lOAPBsTrWsoVZ6JvijBBXR1EPVf0i8O7d8Cf0evA17Kxc/vO2jRcLd6SE9IuSve4XGLJU9vy4trX
wB+C9C59Vz8E8cVgpaycXoouyvqiB75QxA25qrdjOwkIk7ldVTYq1tCk2nhNSauYXdrB4GcnxSqz
U/8xIvpgo3sKLoVqdhJzQh37yUunD8t3GTZorOMuc+NWjf9iW124lGukLvqm6XBjiyAPg2F6Nlzj
VqDW4fveIKD0HlpHHc4cPgltC47oP0JLRTLn7HXhzU6GJqHaVTeGbxhzK8Qt/ir0fNF3JuVFroCB
a/CXAXGBOAvHedUOEeL7oBUFzqcDGjYfO3C3cANBJorOK1zRUKt+bnoFQMp/ABxF3/UK16sKuFBn
Df2ePeJCz+NmnfYATxXbTO/h+aT3EbRb/Nskk2dZkt3bUZvel+NbZXrOrWgUnWPsigRLC8tQkddX
Ka4DnfftZZc3UjSnkn82E607iMsFgDtP0OFWoiUucH3VGLj7smghnV8V/IW0/7XpZBPGz9HD+VXa
X4xWqFAmidvsfKd0YNsKxnrZGj/w3oi3taeZMyeNlZXQ9m2wd7lo/hpepa+RVcr/D2XnteQ2soTp
J0IEvLmlZ5NsbyTdIDQjDbz3ePr9kNQRNTraE7s3CFRVFtgGBKoyf7O6if7K2TWuu1jqkFxDb90m
2NYV5Sl52Y2AVNfJpGGkvRibSdOr2+YoL0lzmH+M3prREtzkqnV09GXp59dYoITjd3BPf6VGm3yK
MkdbT3NmPnlau+BWSQf4tdve6T5ewCFWg2hS2Sa+aF35hsvhsJqnsfhrqjHY1GASr8qaskEa4ecj
UPYeWIDT9K/pXHZbvcuQEmmCHtA6xQdo+tSollENHtxjp9R8dRm8TiAp3vnNdJ2uVcFAgRImZxaG
2aOuwKWp8golZ3uExlfgbFnn/gFczryWJvA47aJb2mdpdVh9v7QumQwig0TTXgujR89Y1R+u0Qnw
2dzvp7toGdS7sNrWzWhuIyoCIqFg4ZKwLp22vpMmlhBPhuoFTxgFZW+xM/MeQ3eh6uP50hVUTsZh
Lj5yHKX33hz22573x9kY6n/yEAiVHIzCbY9jxraxR2Xg1p/+jJA+GUW4FFtN1fe39VzxXPo5QwZ+
a96mAaIjOQ+jf/NbnITcPsixQd6sslH77EMF2N9+ltuH3y4ql7o2G9AleYNM9/Ij/++PsJbftoPJ
hqRph58daJBGqe3XbMrtdWdM2qFvFIvEilrvdOxvtirs1dcgUvRjzrNgLU24+u5F0e1P0sKd0X5O
enUlM9tluhqAog/c6kkCFN8HsWTa0zmaLfQDS/4alTLVFyDrWwz7MFqcsvCxWw4JgKvNbIbaRpoy
ICH63O9MF6zebUKoQb2m1Aq5bbnI9TAig1a3eYsJSpwfpE+uVPznA3Un3PZXF4Mxac+ITEXra7nU
czFjo6o0bq/t0uMtxLraO9zqp42qnUGEI2i2VFPJLGRPyAhc43MFvbkq1l+kOCsBQYN+Hml6ZEot
XbmHYrRmb1yfBdiKbvIi6U32466t3Kt4t4zqbY92opxeY+T0Z6BAY2uZfB1YwLRBgr+GMwfmph/N
uNyBOkC5oQ3uDCPANLcpg+nUmXNU7uQU6O50ChUNEj3iYyTUECTdQfXcF64LvWtSeCaguGLZWMwX
CJlU8aqAVhshVAKEvW/Rx7z1jQg33kZvZ/8vcf0f5i7XGwIQGGKRHCQ6aqts24Ky0D7/dlY0if55
VM1sNVf6f42OS9+8jP7vOBklYfEj7rfPuH3u73ERGmwFQvxLrlJ0QEar3WBrEFFnJ1+J93qygdWN
duXSbPIG9k/nYG4fdlm9XoKdXA+fRFXkFiyXg6L8I1hG9fYLC67usdTMo46v93tcD+M9zI2/S3dq
3iO8706qPaFJtAxGuOAdVc1NIXsymtqJQ0lec7YymnsWtn2ZjRjAEtyN84IJCMs7lpT1ex4rIDzV
MeCxvYzG7bOJJu+jtIYmh+JtjS+h57Rv4HWkt8hb+8lHNaebXA8eLVI2ilFHOyWPujMF2uyEsRkO
SRQqn9WoYE9jtMYXdHZOjjGY/xhdv83Rpv0LEj3WTuSdXkyri7ZN8LyI5WFhHuTnXEODZGnpCiIq
4AvgH0s7nvSWiu4Ub6/NRUFFzoZRce6ayNhfs0uBMkybdhoQjBs0mHtoR+Op192b0YxM54yuY7R2
Q+PFcxIbhJpWhTvSByxDZa3lK/M/map5d6x12hX7zOQkDiSWWhS7epjrrTSDVumxCh3+mXHagNJk
nbTML1/Eu2SeHmwI2l9tj6VDVJX2W5wZ46bxDOshLFsTvqdm3SlFF5ytEKx+q5sFtKzKXbeFM35U
qf99QD73WxMUa9dbrBk0Z9j7ZWu/DgNLated4N1MxVHyKF6qPyJgOz6hXFq+zLl+CDvkCWbXHaA5
AJuVXIxMynEmTmpgt/U6rFKc28sGhnerO5duCtzLrVm41cpP7PY8V4o5g2skroqDYJtYxrCuw3zY
JoXqrjAsq89+oH4zogDnvnHG9N5nP3y25XSy9RLj5LTapg4/Rz06FwA+fNpyVtRBPy9/YN41XtBA
p6bTVlNeOGEDrdzjxkU8wVn7rv3FbqvxLmxm/6mgcnI/NCZoq0p5kq6w95zDDHViZQaK/yQDTtp5
Gz1o2G8vfXIoK7taJT4wuJG6TrwYJm6yKq4fAqS315nKXV5PJDKD8nuDR+2qs3v7TUuw2q6qNrk3
0Io8xo3FBi4kP7sJ3bn65JbOm+W6+T99Dfj9qMRQNlEZnNGvUEfyqWiJlRZ2eZoVh0+NH2NJRTYB
6SmAxaDFbqFOGih8TWPlkCV9iBfpf0K5qqG46WtkztMqKfxhFxX4MfVjnalQ7KI1SiQvNhZtGJio
9VavtOnSUmNB6qyz9oBmDd66ibX2fVK9kF6f4FGZ/ygID/uR0n5LF0pKkpfVvqm0boM/WcU+Hlda
p3ZrSLBY3kv6JtPsZ9Xht71FBMis/BJhme5zyz/rLR90lm74gux/4QlRFYDvwS4R3Ud8G0gLf+Sa
YyBBVCmbNkzxhBoz67XrI75Xi8YjMqnGhdvjnC36j9LVGIq2QUJ9HWpesIUSOT4bRT09h4pC2sGx
LtIFurI7uUb7jRuxyNC0Qt3Jdr1mL7ESggq71vJal0YQT9XB0NH4l6YcFHCrKDRiLC+TvL6OHxxs
GW4ReQ1n1azi8Ppz6J37ES8ACWClPWhgO723NKW6b2Anrnsriv4KfOWoog3xDg3C3he9pe959QUf
qQukdQmQmYMPOLhVx5XHN/5/qqaiW2StZ9uvNhInh1/EV0mrGme93PutrezAbeJMnEe/OI2WeNkg
FFh0dyJT3SDQdYAAqa6FUdTgp/Mcw7fIAgpAPTA+lJyQUUHaBYA+zuR7fWmWuJNufZ4nPNKQVbmN
inaAjKJiQ7r2Z7A0k6wp9iRDseR1i4urzvq35SQHbSsnQZAFL3lik3tbRWw4bGtTdLP7bpg2tXXM
Hi6zG9VnUDrxto+a+HMDHmJQYNePMe7pjkbts9V9Yw8KxT6UdZ482z1mdxLCrhSP9tl5zXXWNoah
u5uI2sOH4TnGZgqs6SDNqYXM00HEvEjTM9stz131pdD16sUzG/5LmvI+4/14ifF9X0nTN/vmIJes
Df68P3RsI8MdzjaEBbCAavdkp1l7ygYX58YOVXlFBwurK18sZEa28aBEZDKr/MU0vL9KBBk+pfg1
oG3dfYpxtafUpLaPw3LorBoJRrc83frNvM5ZO8c61Api5dCPkfuQFLtbj5yNaYxcYgXH8zaQUhK5
0+fyU97p04Y/drvWA82Z81Vaa9if1AFwfjzasfIIzWhfIOU9TDtwqdZKlIARSplOgVO8SWvS4ubp
3131YiOjDPM1Slr/nqjHpNnXPycpixPhVI7qfRb/cLRGVu85n3T/KCKzN81Z15v9TZUhESQDTVHi
7JfawOlSJ/w9uMxs/T6bv8YhCXdDPV0FAeRlBkCuzjYsSROkanaJO/yDp5p90l3POtXLWVODWF39
cipD0TDYJ5/q4KEwm4t0BQqQUWtgNRMmKva+UZcdUQdAOCamGdi8atR3svr2i3TMbRegSYkt3TBm
LDzwbhvDjVmXxcrEZvWUsHlHFeJfZ1hb/+gDYPNfo7cZgZ8i2ahOoHP/EDeUj31tRpQeCfjfofKB
t7jffhz5wMCwPiFsMN4VfqNc5FB5yBdpSjthvwqs5DZwbYYjK8akAGD5c8ZvcbxO8bjUL7dujMad
dY3TGU+Iqo4V4AVlRaF2qk5yFgdziefh0r6e3sYxQ2jXRmwZ1zky4KYkiFdyKodJj9xDVGiHdp69
h7I363uYDKsQjma2TXE93E3RgDfzYocnIXIWjoh9IsFqHG4DTdJd5/bLlW79cpHSqfP1bwNZX4ON
Wi4iA3L1qk/JWqBo7czq58rBKjHOmvKQ1GG5FSPFOVGKdRNH6kmE6Twr24RKar8aJgz6P0ySKN8B
/sK39/86KbBq86m03e/UUbApcD3US6jmjFiQf4lhV2w826kuujoa5xpdG755ofbZGL2dOnfxt7Dm
wdFH+ABoiIMfEtVBUBw+x3NpJCBJNadBJySbj92AZcuwPCLrJjMfcnTcV6M+LzJG/aUL7PRd1Usf
GLin7622n94tzz5JQBtk4TrNou6hCif7rOpFxiI7qf5CrmiV86FfKLMr2wmKy1EbxuCFx+V3mWkt
VEKrmtXnti9wbh1bC/3qpP9iItsjESS7arQuGYTpjU5QEb7Go3V1wMi1aDxoOtYv1QKim3XctnQX
DpY9qOFrl5gH6ZewycDHylqgeqqrgbrrcJ/xbSeQq/0WJpLG2nK1f4fpafaJxSmm0OxeHpIJYTm1
GvsNTmLQLySpfOuUpLLkom8DBoB2xPzIWd+S1F6MiXRWQYY3VVRv+apM+8KqjX2VhvZH1Blb0v3z
V8VHvamDsHVWFaV8ssKsWIXNpH6lCoQgQYFCbqebaBiDiNvIjKnD3Z3v5CeKkxXqNneRY/komNj6
G6QK79oUGa9b86oMZbDr8izPv2phj03c3PXDS4O716qL3ezRTqf8cU7QswbT/Zak9XR36zdwSTxI
LP9W9OPGf8Vd+zrd+BEzZNUEhcyItv5ogbtXoeIUvHvOt2aM6Z40vcjhTbsckjFrnri512ZaZw8Q
qZ0nFuzWsZygSFlpB0srJXO8s7y82gRt2sXruQAyiPNDub+2lUr/qgz4YSIe4Tyx4HKeMix4xyoM
H+WCsM2re2ST9jKm8STaFkHl7wut3atFOf+znIypdT3p/3Py30PSo/bGdh6H6Bf39SwciyP7uq9y
Q8zihvCzT+4eDEVx7+YzfomT4KF1uIW84v+hH2gKkA/Pqa/FC6k9RLq/vIq1R6lJXLffUtpIIVYc
fX1+tHtK3Kt60WmYlXHYBX2hrfshm1aqg6FRaoXpWxiXKLMBYxdD5Bq5mKshsq2r2zH07+w72a9U
WFVuettRL36ntRcMSdiaRl34d31E/q5d/Xh5FLAQDjEAnmLlRVl2AvqzVCajFh2SpTNI+uwkByyd
f5xJ85fhX6bfwm0tnHdmAyQunJQLCtW8xLCDVC6zR9olyEtlJyOujaXBxllEYIMMzoLEXMNlvPAN
7ULlXBrXHsNdBQiiPPooVCGp49wLASEEiHqyre7vGyehRr15w9+q20nEHIzlndtl93qJRhJ6+ehW
LGUMVND+01zIb1k0/2gK2u7WFITcL8E/5+aL4ZSamzlqp1FKphPqUFrBaCyLeUo3WuQXWATwHdzh
haevkorSTwsmzT6aU16eKQQnQOLnwNshYfHXtakvI+g7pfYR3Tc0B/x877iVs4uCyHpzZp8KEBiM
TO/e+tp13mIvtHegiYwj3O/0KeK/t4oXPEcOv9EDRfA1aBt0cFotu2jQF1FkGsdNgK7xl3Zs1vTY
f5dTi2u9r+VP1ZDpR9cYnd1cWuNxaKGEVF3+xSZx8M1ui8Ng+/bnWkGcwoHshNaoWp6ajlQYwpne
289QgE7X0M40/xxq+OX1qqH1I7RZQrtB/XHV0h5/uWpKqoo9CEiHYh7PDmI+B1YAz4iqevkmWvpk
QA6jWo5nVFvHc2YbW60ZYcosXXqQQK/8/XRKFtfLKBs3MvlP17pOdNm1HrDDWaNuh+18v5rcIF2M
Bo23FH8Ttoxdcu4X1+LbqBgcy2jZGcmZTcSP4NEv403voHa3fNEUkI8Ax1IzO/nLt1E6c3MYV07J
JvDWl8iXU4blICO/zfslBrx8v8LPPuyObqkb+3KBTSUQaPZuVrN47Ez1+XowAevZ7XyWFl4Qyqkx
ki9XUNbUAwHsdG3ayyjK+cUzIpNyMelJ8wwh0ypT1oh3qBkIxPSt/vfVKq52hXTdriYXKLsJYnq8
jgX/VbCx3rXuk5sM9b4uqvYxrdGuiCJ3fJ8MuLleWBl/x1W7baUIaIf2xraq4JvmY8Ral7r1roZF
iji7qj7muZPtrUTtT6XhlSfKBPW+dWyYH2OBgSFbjQc5VOnk4Dzb59tbX1A64UPhKe7ejhFP/m2A
u0nn+co2+udFZII0NS99CW3bP0pL+tspPBRAau6yxH4KoaU0664KDnoEuGesEAOZ29RkF+RVB9jI
0aunK/FxduxyLaOd71RP+tyyYa/j10iZold/Uj5lkV0ADCU+nvjhMTqrdzLYWe540kt+7qQzG4zQ
QgCaXf9yHQS9DMfHV+GbMrUz9WCv21Scpen0KAij0PckrTqMPieLcHtExWrnp+n8NJF32CCOi7Y4
KeOVjUjCF9bKr2jwzN8dzVsDU4JTlIXRSksH/5+0qx/KMtO/zpVZrQoEcd5xTNPBn/vTM2vPceup
tXGPBYeNnDkqe7U7z3cD6+zD4PnOJVg+OTbgOPVJyP5Qochp9KVzj2S6ua8Ms8PQjpSv2QOaNFvL
vGSFGe+wfe+f+jBON27TaW9tkqC373bVF6eY34Jm7r77ZY4Mb8DP2o7fEk+JgpWimveTVtpf0Udl
YaMn4UcM7mFdxpr+LJ9cZCBeFS3TNx25MWNTsjJHwoMXpNp0p7r1wkerp3isDIlPwdwIPptRYZOZ
gaOel20PfH8+WDglf86UQkUHpkBrZQnLkQZTVat67uu8e4AezCJz6Qej5WwyPVaPzjJrtLirNfuj
XUhthhaCV0o7Yy28talA8GrSBv1UhHb+ycZleKG5OV5fnLS+NNZCgpOoHiIidKS8+GRh4PszipqZ
sRY22y1KruVmVwYd2MIC/DxR6FGq+7AbU+5J4CB5pVrrIrb43yzLbTn0y6rJnsjW3QYkOFhm3AYm
WYpJZ/mHy8Swg0/w+R9lN2FbibMaHLwxgBIm7wVyItLvd7ZzbGx/QDUcyxBEHVsMe4P+1fTYr3pG
9gyjuH8dshCyq6pqJxl0dMCjgWtpO4ECoNTWH9G6RKJimVqbWftg2vlFBoNCUQ4o5GhrlnfONe+V
m36392tn3koabEx5qKe+Nh2lWSv696pPrHtpGWmxUpowYyGnOk8zhF1JsA1VF57L0ERyrbCp7leO
xfIrb8PqTYvffKpvwWoIp4cWxbovGt7R67aptWcN4sCuMcvhrCEFeIcyr7rnF2wfjXaONzXLgw+j
D745WZZ/ckhv4ZBDJgkN9zXJnLnpV66utps+hhFlB1O0UgqvQwUvynaUl4qzgwDQiYSts6vxonie
cd+hglYqiPKWd55umv84eoykodv+xUWtldeVytaZbRVudOnuspK0tuxYKEpgMzEW2aFqYvMsuxMZ
kDgHxZ1rXCGbl2nOD6FuwelbdjGy76lHjL/z0D22PYYkojLmiAhZzUth98fOro7d1TVI4m+RQ80N
4il5e5dDCHzo0Cz8t+2FXiDegHgq2d3FCsNAUu4ujofPEfapB7dna9dVBnKBdRy9zPN07iOvvJeu
WjN+RITmIowRVeq5Macfo0boBYdet82TE0YW7k2J9p51RX+oLYPUfmmo7/lUqdsIt5q9jHYh+XTH
MPs7Gc2i8h/UIdp7GSzxvAliI3gxEmR1I+X79QpFk7HHKF6uLY2XOFoSfJpKPc6psWhHDqS/U7ws
XUsa+9aUNLaj8WkyKmnsX5qS5P7D3Czm+ydJ7l+CQ5Wl9XKpZBmVD8qx8d6H/ChOFtqnXKE8IdW5
DBeBLfjd5CAlPS3OviaN4z2oahW9OTWrjkVj3/VKtn5hHOwAFZkffeycAMQOFF3G8lkdF++m0fjw
oxKXrcDNNxa1nw/HdRKE+U3/2NbRHbamUA1V4+jYVvMMK7x9TvMw3vlzosFdpU8Othl8ViPVO0lL
tWwElpmU5nwJ86J7VFx/+vLa6un4JVQGhA4No95PWXqa7QL/dBxDULdqrVcbL6BVZY3ed95GqJ1N
6ZCvrDJwXiM4dtskn9Mz6tbJeVEzdKf5YUqdbpuVQFQGscSTdhkiEXTdlJaxn+6TNCzXtp0/4UTe
3YvI4VBghDy1PIulacVee8w9JV2LyF6OreeTb+vbMuYNj9Ji+ZR4C/XYxHTT/elwefO6nBeghSbg
jGA2tK1rOSha3TrllDwWqWI5zVkZXoNu13BUfARMDLQR7yy2Y1waHzoPxrVfqPNJmlFabJAUsl6H
EgVytS8/W1FifriqUR68wDtMk/tCVfIuXngiYm0kZ9E87cO4qy+3/kwFeOIZdf2LK1Jpqv7OrxU4
a8t8OcCoMM99XNy5GVZsYbykcBb9Sio65sYJbWMnonJmh1RnM3l/Z64LVwvtOaxAoCVKaegWK1PV
mYLdEiuD0hWiKBe4tvHgGdX0eMV2JFPrnSWJYGaevZ/nplld/8Whrf1oy3BnAOFDlembqMZDM0u3
VGeqq+Z36kDgXdV2/FLz+r9rdIdmmKXRWcNWTWZUkeU91EUN4a4x60P/qfZyBYbP4D9RYNFOvHk+
DYXrP4Ea85965DV3cF+ttfRJLOAg1DgLO99LnxzQ23sLvDZEsIALTaFqPPlfwgDx3avkOpoyyTrs
Kv4ptTawIOCsmNxhHy9nqNP8OJO+2yhYnhgxysQ5+S0br2au2y0Zf+exxsbg0cElgrp2r7Ogp4+a
OgOVGl2CqjhKFyIgrcKLC4/uTlfvrxFLrFHCtHOtuTne+kqzHjEL52mMsR/OqpCh4/qSGVaFyYNa
I5ewtCme6Xc9G9lf+iSmkpgqiF9dHcVL6aurohlX18igcM3N7bqWget2hRSS2rE1NpVUefBGdozt
UGV/+xjyJZ1qfS7zDOepP0QoA3YiQ2RfIxqVOyBk0fnUdfFnL9KV98rGs82Lc2S4YTXdTXoAHF7v
ipfKgObqFRhGeMiLZJPzvap09mnDcaWVpnu1JBCleKNm6anULjwcua+k01NjbWVZ1gwhDPl5uadk
4Dr7esvdZsq4RN5mN7rbIzzk1+96kG0qZJU+Us2Njo2P4XDnxYs8lMiWso0poeuFiNq0AFY3U2zm
Z/DVZIzRiFw1eYWcqXT+Mi7x2E2RUqmCvWnrw1FCrtGNBSQ+sULQlE57koM5wmdZzXZslivpyFRE
lW1jMbGWTlsCrmHX86CY2pM5JN3p1zGZHLENKQs9OP4aHxUdKmegRNrTULPxXVSONgLZToDloJCO
tJcDnltA3dIvIO6mV/cZkJbTb/0SoZloBi0zZfA2vR2xxlAs71vgddrJSDCRkrM/NaVPKR1KuXJa
Jp63iUNuEJmnpAMOQ5P/yJu3P428TU4tkLzrmfQ1y8Bt9E99mu5gtVGMu99iVXROdHJYY2WTIVbb
QzKDqmZtmT905mAcdFaNZ8vt3TPqhIW/K1sQSxkuX2urtUKUL+1hOuK4aZEJyKfoe+aqMeJ7+ieh
U/KuW2Nll/1tzQsWjC/TM4BuWIzmPNzV9exe4KK5G2wtcr5HZr4pPSt+nlvsh/y5Undzw4p8XRbB
s9IYMz9CivkhBicPVQnXdImVgxYM9gG8srWSJg7M7ibsAfejcMkzeKwfQGIYb5U1vLA5rx/0ZdGz
jElLxmBY/tL6OSaRyzyzci59P6YAMI3hcuMs3PgNiMJ8D2Z1hFdDhBxuenXSXCLaGh4+SUV/l+hu
cEyd5p7Hj/5WqyrGOUF9Xy9Jp2gu88efY2XixGfsAaBdkKS1dByJO9UpqO61qK9KZ+7kykWvk3I/
kreEJUPzNmBJXlfFhc1qcjTsGbx2yWkTBeyoj6LfNOibMrLar908TtvQduo7D+uOZ2VQv8u4ly0C
z0FuPwUwN094EkbbcoDsg4uFuXZQITyNroumeNw8yAHryOZB+tmenK7KXDLws08ibhMqBU4WEicY
pCDYmmN8+qnS0OXxKrvlBqXpOPYxiVRgbEGmPZbobgwhxoatGuh7Jx49lKGJQu172TZ13GJ6DDFa
/UImDWGSvNVPcmkbee5DN3bzxloKpEVvnACBmKfK9HCWWLo89LvuXN1HyIYuOXRLfbQO1B7PI4VS
/s9YMsjq2mSbvQLFWmzjQAGCGUWLJVlrfZ4z4zVLremfunpnQ0f5rpqtA+tU668hzKjptlP7Pg7B
kgpz3UfD5DUxFH12LpqwvisdoD8UYbV7uXbZR9F6ssN8fBqdsH1AZtM/BBjMbAeeiF/ImK+pqmof
3CP+oVQctnq6NX5R6I+LOrkgzfapazG6apaDnMnB6ZVVl7rKnRhgSddodiqKo1TGplpNd/LbhwiR
e6ziLvLLy9+u9KvhGEXD39KFn5CK6oSVausyiZStdMrBtKZxZUfZmwEU8KFugo3rpOklWrSUpQur
BIBok39AodJ0Nr01PEL8ZEPA1tMBGhwNe0UD9UfKtsZdcReNg4VJsUqWJmuHzx61KvwlP6ELEt01
po/mdKb0nxsj/KaNg/KoqjWqFXXH6n4JRykz3ThTEJ1QZDffbXtao509fCZ/Y+5n9Jt2Mr0Imzu9
VrtXs1KMMySqai3TkbHlmYb916XolOhF9zGeXS4rP5SSuzPa6bbOLYY12KK1vMYVDW+uRcFJDjBL
Z+wjn8VUaYxz5ZBECS4KPwP+NGl2rpMkyo8VHD3c/MckuZDjzJSbe1b0uhd/KDg6npq4r55ZxH1P
i6z52nUOjuadpj7g2OFePG76dcPO6Guc9M+p2lSvcMSTu7KK+q1MsOa/FR/gMhCwYB/1WnYAPN98
5F26k3lWGI0bFZ2JU9jCNZ/RcDyIKyUa1jYlgtii9PUvu8pq5aDL8jjFTXW+lozx48TXcXn5qssh
dvyTBxD2TlqB6jrnBkWsMI9Z63i5s52GAB+opVnL6jpL7a+dp2pH6eMR5j24up5ezLTdSte0LJPY
zrLJng0cvRQEoOSHlIOkD+xuenYSRbmTn/b6GwRBcUgQDTQQCkhD800oM0XgBw8/W/VchA9RZb8J
2UZaeAtcW0M2hxI5g/7AL67K0XjVG4XKb6FP6IkU5idJV3V1BYKdAtNZcll+7Gkbz0T2U0YtariH
Fgvza6arxNbh3i6BIy8kGTmQe2wzJ3nJujk42UXYr1pQQaTeFHZRfYFCX0laSQakCRCiekmc7mIa
Ey/xWa1f7LEOqYXCCpFBCUv2JULZiNhxBTso2s3s4Y8l4U4RT/deM55v15OPLGLKdwp6s0MUZo9G
QpZ7yM0ZsezEe9USKz/GMe500lzkuM/oWJOZX0bNsXIfG708SEsOnrl3LDzzpEGt9B5Z6vlBWpbt
tBhm1ayulsmWPkUbv+0ASS5N+eBp3Fvmp97Nkeme1UTd9wW+GQvuHRBlHat7B2r51hzjeo31r8ly
q7ARxGmUO77aVC8gJhUIoGU43nQN8g0tLDGlamCm9lWGMYhXnIYFX8cL/NFXHffR0dr8vYbznRbK
ezFZ8CNH65O0+mwu7gyr19fS7LpwcUwl+3aNXS4YjfUZWb3+vg/n8j5XsMVE3KvZtnYMxDHOsRQM
jRGBfQ5eGXY7Cysr5Nai6dFqo+miU+SjfsRKBwIAuQ3AKzwEaEL/+9GUVFFXK//VNCPtR/BvcyVY
Rvs8tjB0M+stW9vsgp5ueml8K724dW2eJ3Uj3dJzG+uWAOnjvk92GqbtKxn97Rq3OABuGXrDvb77
LW5QG9D4yrDPQsXpWSvb8QyFb2r2rUaRRMr+1/zLrfMX8Ike2s2eCv+8PEC7kC0xsgXC6Cg7x8c7
ZDtYfngZ5qzFqO5HKx/VWlqV6iUIa4zbEunWC4Qud+M41vxpyOeztZRb01x76aom+shdb9i6tRaf
CyWbNo1rfu8X6zVXN4ct9uZwjJamGBvFcf3c5I51li4DqtslCI17GfPcEDsgcdtpiu6jUcC6dvig
zY6nvhdQ+S8UnNNVpw/qe1llZM4UzVzLaNcY1nJfhTs7qLX3SjUwNG0c5SCjZTjzFp7d+Twul5q1
5CHwMu9RBrPk4KW9+/bz43pYhTzS7zLXC9BFHMqP7runD8p7Ovn9Axmlr+Yi2j9bmDLGatttpKlM
pgZrugTx3mrFh9MN3x1LcY6Us5VtOab2xikGSo+zmSMI3Wk2y72p7Fch8rZsOvEjxFmRbGwQ2Bu9
Oxrk9YD6ZxCJBkwwTlbUQRcK4pG9yXLqeC2mKy2ZNM/TKJCV+oeYs17NW8G01lvY7jZJjOXzZGhE
yp0FolLiv2ov6tiddd5LbsGdcHu0izRY/5I9kFM5TGQPTqy8V9IyVPQu9nKaKNVfE+jC61Wk65fs
BMUtYDxX3WKbh8+mxUP3SR1d86nLMEPOdFXflWkDbtxucvL8XuIcr+3MSe+6dtYuEt13ZQOjYB3U
oJzXTjkhZlY4l2to3gKHKVvqyBIrBySvip1n5QWmnHyanbl/oV7ydfRaEjUhvugo91xiL+1Y/oW8
FtUg0w9al7iPEhK4RrCN+BHx8rWcx2A5LISWw1Cb+KIuV5GBzp39xYJye+uSfi1kYbr1qUx9tFNc
7eAMhPw61fyEQ+ew0gK0fsM8vZOILK6qHd/H4A6Aw/yUqBi4kFvP/38iwgx2QpSx4bZcjXtXdTap
owFsuR4nM4qOlqK9/IJ2uZ7yTdgXuRGcrmgXgbGkdo+ElAmfTCl2PPbTV9sAjWYh/fS9jUhxF/73
trBQSG/y7o21KfAen9w9YmXaqa6tYhcUcfbKM/vHJBtx2Nb0v3s17LUyUzEdZ3e1DSpzPg+l9mOS
rljZyYJJcmXqI6dV7jIS1DeO/u88fm2h/wvfH3/NrF4lyPPzDVTOPNXqjR+W1nvXQ4k2DSX4riOV
zB+ZPDkAinNV1u4X11OU1eQF5Uve87YAhIM6Xeojse8OwQEbVOdBrgQfCO+R/8PYee1Gjixh+okI
0JvbcqpSqWR71OaG6Jk5Q+89n34/BjVNncZZ7GIAgpkZmZKmq8jMiN8ErXofA1C+L0PtZzlM9Yuw
m9OlC0GVtUusvCVq6ZKWhEqX3mFN1fBRlq4py//MR9wnYYicJFGVS7KrtxT9mPP5pu7EBm7tnJPo
R5y2zmXLfQ0lf2mbp6fAq+8L29cHAIB2BORz1ebAWy05Y2Z8p6X9/JP3boTzej8/RJmpPzsDNFcZ
iJIohOjvJ69uE5FbqlUD6QtmpD5O5xBLv2UD6mY5ROZzPdnR15aTgoYG1a5tihjzc6N/ruf+IqzT
fqGeFjjzkMZ+kx67qt5SSnmPwkOdEnRCoFPX9zJYDQgBVJnpnGRi1DnRGb91wKILIZanr3s1MxTX
ZC5yHPnR8WJs1WL3ryZSosuatv5F+U9b61P/+h5sDH3tW/F0ArPkifFXO81fcgUik9OG4U0uUaR8
q6rCutu62EaFtynREDzJC5Az6AGAqVALD53yzS6uMJST1bXZfbIYykl/7xT/sX0eZ8Psqse50LwD
Civxq1yyloddksTxvbNkd6QvNc5WE7Qv0pgCLb2Gg/XXNmcyhz8c6B3hPwkqCbtBTLqUUvuqQTR8
i/SUCgH0GgTRSjZwplUCeOx4TJlq+AYP1cDMNunI/C2j6VRBJjFs1CQoe7Zid8teLgNyWbiorIyo
0zq99XdqPFSLIdBY9cGutTrzD9WJhiMoAedBdeHy6EXQnbKwBWwZ+Y9oxumHNK6nkz528I+6Onmy
Z6BkS0suRZoYu66jwiFNx4i9exiO5U6aMkuz9WelSZybdPVW2N25lQvefllEaaMa27XL5Hfz66zZ
9ZurVqRvSv3YBfp0J66TuWs9+5kyvKRzUlFpnM/iOum3yXivtRSspFmlcPXqRbr2/znJTeHqTUuZ
aJuUU3XmVaVr+wqdfVxywT+I+zQKaNFl0NMcEHyNN7XXNG+Qtu0ZJZzfY4emjy4zKon7AKeEty60
JDaOTdJAns2TEPFW5aCC2qvyZyCK7jFGf/EEm6Ln4YtXSuJiGHLnLN4pqYGXeFrbl9/5RtKm/pid
FGieOztsqTT+HsRvfV805EP9zPp32e1nqTVmnYY7qkp2rBVgAg7n9POKdzeyP/o5tJ/LAXlS30hO
0m25RXzN/HDcCww+nWL/YDeQHX5NUmsdM9Ecgzptjn+fJFFuimqWTIrMStunaj9eQwcAvTYi+Irt
Can8MnmrF35elmfG2aDU+tLDOGZPRQiyCzuNwuafnjoY+wYz4adCj3h+60V+MmBYvfe998egBM3f
vJvJ3XXTV2/E4DepG/1aRgYmteCfDjF+RT+XH0xVrjs7JS90J0vgMHlldrQ0dXyf+gTjgQqgtj7m
SOTZWLxkjdrfy+jcowBkRoF/k9FKDe4bT3dfZNC+K6exRea7Tl7Zi18kxKya5DGM0dpyluXnrNHu
c58jm0yRHx52qr6vzPxsuqnxo/SRU19MKV2r+09CYfmPws1RcfEd475T8J+KIdwefoUOU+v87RPq
kDX5n6FOrn5a9VdoPHQfqyr9sOjk2Z9WzdH+1fWkfMXIojjpba7ckZXEwxrUqh5G5TtYKuOKrbqB
0eBQfc+SjqxuGKaPaOJkb3yInyR+mx4OhKFG/z+n1/b4Md0wrVSmy7K+58C1SqCEN8Uhb8cPjRER
DvGMzsXIM32TVqP7pgGShZCoMmBtdMNVBlp7hqQ0Fi0e1BPfwF7aH4E48qGa8PZpssz5tcJvP1LH
lfQQgIZbfxczg/o3U/HfxeNMNT0yW9T1fr9NxmLYYUVrHmQ805TgKnezrn/cbX2fZsuw56Ip8PG+
Ajd7qNx8ekz8wMOGWTtKa7tYQOQfYeOWx9Q2Jp5QxIIV5jskt04Fe9Kawgufp+nx07TYR9jDHcg0
A5WS97A/olHjoTRxkqYMCGodQ/rPA+t7OW84m3gpDKNP51XpdCPTP23LyhLusvb/x4AERzzlRi9T
rpnuVzclZYdUhvq9tOSSqwXl1WVQLs0U9Nikqebht4HcVKub9CUsfEZS+Q2ZKOqxbQHTZieT+wKr
lcmNUVtcql7bZat/DXZBmWtrbzEwT5GWDuN6nazUVXOCqY10zGJFK7sJ5JMWE59lY5Hl/CvVRkjC
QzYg0pkrTgZfp26wvdZSf53Z+0Vybw79CbJtQ5kOXxgxh1ktYHyoWaGahfdO1Wf6gwyvZjLreF1G
jx0Ua9zDUj0E6p/HHDwjTDMMMptXgFqevfc7emWoQqKkjHF76LrKBw6yhEugTq7yUoz1zhqH1j5J
dt1UGtQ+kTo4ScYddPTU7ZwmUoE9L4n3LSjtbYLC3Clw7K1/ppWSIFNjYFYWe5yG51b/Y2uKtLU0
Mw8So75wWrZRkbbemqu/axSCWs/JoyCpWeTuK9TW9N19te2hedcyp3uN2+quNOPmnTx8jHW2920d
U+3lFzFV/gwGZ/QTLik1ERJXzGwCA3TCOLJLWkbLkYyLog/9nYyWicuzz5nYOiyjuYEJUBj63YOM
wiZ5Rz6xR2CMwUWCXn6x2Ci8y1wrw4col9Rgo65BbjPyk+PaXIS5PjS6lhGnND9GykgDBcpf+tH5
u5DXNiKFX1ntfy4kIzNZzv3qmaXEMO9xtTb1n57qvky2DRSmdsuDMaErKU04SeZz1ljuOUaJZmcs
TRlQU7WD2/+XNLZQrFDfga8699I1zhbmiTYeMxYZvjPQXv9qD65/1a0SAUUjHoBHkASDmD5ihLz0
ofp5Ua3yb9Rf9gLkUZVcuXK4Q/xlAfCkM+KdTs/hDoke42tuj3+WlmY8tWpb/rFMGqq22dtjW75Z
pXrw3bH4WYFV3msIuy2bB2B5VIhPOmfSL2rshjtse9xFgYOQye7ImeLmgv9v8wpTh1MlopQRzPJj
UQ39uZ8wnG8QSOrCMv1a90p8jWM7PEi/TE9g0OROrCPe3CyKy+EYIENtIbeG7S1iZk46v/uebT/2
lX4fq4XGDWA/f9CSsxYl0Nslfftr1AdV9oZWb3Kel1EJDqyxYesx0uKFHMYxFKd3pR7g/3Oz9jAU
NkvP55gBoPSxTxWcSDJlfCZZk1IC8TXg0ZBHONfD+krm+FsXquOzW/mZv6tBp8eGHt+kz6ooXQB/
ufbk5Y6Ob6hsYP6tMq7FMhOVTza3l60/5olxgyiJETBlyK3f8bvDBJZoxpI96JDryhIzObUBp/c0
HyvUX9R51yyQlv8Rsdgovvj4WGwRmokSuJ6GGsK+WXXra7QPfhFDhfCZ+IV/RNtIX9mlGzvUioO/
1KidLkIilX4q9xOwmDx8jM3i76jX558cXCFQlVXxbAS98hDEirOnjjX/9IfhMibliP4yBi+GkXqn
2nLq764+7iRACbGzLqM6vJJqUV+1IH7q5MwG0gaEdlV1b5pf/RSpAsjsDVt8JXspY8pgvokWXbto
GAzKa+KE+g/dDLxj2Y/eBSnzu9XHPjWon1N2GvZITqTfsw4Ivygzky00S9P7x6qzb31mNt+aFgGJ
jOzOCxIbCZg2C5a73tnXWMUupvM8e1V4LscEjddiRnuRkvNbPur1QbES+xQu51ETabHnShXV5uqW
xkN77CzrDIe5C/fe6M83BxkRKIpw/6Db/M+m2+qngdfMHwlgUQSJ/fkOAEzyI0dKKsGEm/RoytYa
zU/p5sMYUvf58Vv08hmlwvqmQEDdD1n9pFoh/uej33lAO3ior23T5CyGGVZ/3gAYcVAcdZzgnqSr
Ga3gtiyQqbGySxRdvfMmPXsOFrdPIGtf3I6vbKo1+dqV6H1/dgcU4vwxpyLJtzMBOoGqzvKij0kB
4kSjHKW5DUgzQgEOjSxPOw1lEz7FbG522BZBPdYpFBgZUCZpuhUu2UqiTw94URhfM/PvmWzDu5dr
R9sOrAYxoEhD7h365DglQE6w17mTpqX2H3350ucvIVGjHnVyfYdhcb5tB8WHe4W+gJtY5pv0ISta
K437Kj314PIgLTglWkX4rPV9+AAXrL63gZshGVFOPyw7vm/jIbxrTKp8782AgoSu4vsKiGG6Q8g2
QgNWV/ezEfffwzp5TrPA/GeMo70eev5f/tihz9WE5pdKKcejb8M0MRwz2udNi0enWT7Gqo3LGKWJ
ZBf4RnP1nLB/C1rTOg+VWuz9EmT0fgA+OoC2f0kzu3+D+mkcPMuB8RfCRhlCdEKWpXy8xHeDDxdy
Iw9EduAecaMZ9kIMkIGVaTDZzjFwRr5NvMNvmTfuUVLntdVkkC4hvvvXT+1a9Skr2Mmd9MnFKj28
shI+IHrpP3mzxeO0s8r70Jp/BFYyPTt9yQPXHbRTSNrpJhFrWM2JJU5zF6tZ4gY70u9iU8WzWA/6
q9OjUr18HuVjKB/P2GQfk+iJQwL/348mmLPumjX5k0Rs/W6sqbsYZO/6yZaBwbSS66SfvUi7J68e
3Cp9sZ/MFnXaEQQe5Vi9Gy7k+e+lTy7JMvq/QgZqhQ8g0tkqxpTr1eJx5bBoyEc9gNPb9V34JwQd
7VRGerko4gR/IDvv4W9EgjZGrPlLPy3soNx+D5cW1cj01YWWJGMSr49/mWhhvzXhoHxxpvQpR9f/
SYacBqmDXEedWcJVk3q7PeQegH/WUjVorPYiyiejk52FZzdzyoMykon8EBSZpzpEOSnHsEHBi+UQ
q31wqKAa31D8N9YLgin42ylu9ogPxXSRAb9RjdsW54aAZo1KvV9jt7lBW9y1uXWVAqpaqqSBHJ8H
z1KRdcb4rs5aUBmq4/DINYFd0z1GrX6b+77YSXNGm/kcddgMSDMdAWsqY54D0si0R8sGW+NXbbGT
/T3bXORpUvKAkw3xeW1uG/xP7U/ng/UWbhCuwbp1xTIqeZCLmUZTs3PHikJQ2yJ4Jm0ZmnkjUens
XfNYxY5552kpZDlc/65itxVGMJZA+8Q7aQ4OPEBEy51Lf+/O44yxd2I+xnkZGLsCRxWASrxvpDOI
Gak5zT8CrShuq2n2SGqHM1DpO5i4OS/hIiU8LbUEuYulliDt9VZ6a9EHBrc/3i1zdEp1hw+mchyG
ICx43uWYfL7XKIfcOX7pHdOliQtzevCnrLpMfInfMYjPlzrVfJNm3+BFB1rqtXQRhfAaPEGXSZNd
V09BFP6QIGj2aKEvPyBEFO5SgHQ+ecCBsB2p8pveoBy7j5raggnQfRVknTJY5aGP/O7cwzpD9cX/
aG6jRa13Z8ChwT5PKl4Gk1fbZ9nYRfoDmir607qtGwYt2PMFrO9kD/exkXP6s1V33U4m9Mt2UAaY
GluJwddp2f2BAwj25ZzUsMiqApkadt9nn0TuzpEdo8tT6Wmarrld8yDrG6qxuJfjFNgdrGxK7sTM
3NQHl/wIeARD7Mypf+C/UARHR00DpvbReeEvYxC6/Aj5LfJ/aii0z+sPMQqy5Y6Fpbn8mvILb7PW
XxRjUB6Wf/G9LNe/Q6KC3rYowIbm+pfLdEpj0dmzmpfU7C4xRCRe2IsMnijiieQdfgy7BMrbQwHP
/l99vCWQw71yiBR32BtgWc6R0xlkU0sFUbAoDaCgGUp5aRZc5NaUf668c8x1VHCSW1NGt2CbV+hX
13d/dF7loNHRnHzLxF7DsJJTOcz+n+AY2c8BI4JIDn+ots3mEWXa6KJXbnwpuqF61EMXr4LY9L4E
rQNUGve6i+6nYKFtmONm4sY3gY76tprwhEuTm6BFZVSa84K9CBxGt2ArUF8gTmL73VhPCLbXLxwT
f8ippyVTAWgjyC72UFbfB/ueOh7vNhRAh4N0lXhv7gw7ti+6krpHrXP64g5+Fya4GWVvDu0Tc3y4
g1ONb418sORTkA4HJGvjj48BzjYuhad8/vQxVkABcyhjmlYHx1At4J6Dvs/Cg1U5yTmZwMLzGteR
1WL/gnTYPPDQrHTQNKglIYjXPdSmfgPt0J4iEPrraUaNUqCA5NKhmPqVf17bcd5Fj2DFSeiCslz7
ZCLcpGs0/cwWAQuRspiM7uvUASqVFpDq5iULqq/5GFfXVQ7DqUGiLU1f0dIL4nAqgB2EZgB3t+4h
U0p1J4iB38EDII/Q43E7Yz66AyqkUV2d27AAFe7X2JJkuqIeexTsXpPGV18dCLua2+MdsrSGkieY
Yugo+RXARfZtWHc7ntTKJaAI8hrlpvO4rJdjRX9whgFHjwPeCQDcEkd95nAAZ0zrv8gFCuypj1Xv
WVqOaek7JXbVe2kGk2odzbbyj9LM66q7n42Z77AXDl/0pmlO8dCY9zqmcE/sf4P9GJLpBhqWgHGm
Ty4AFvVjEanDXtO0+KmJbdxW2GYOlz7qvkrfFhwoSveY1bzNLZt3+pA8Aase79dJ5Ae0hwTbO0EV
9eNo3heWEqysMYEHSXMFGTX259Hmv5vd0izRTN7nhlM+JL6WzO/UM7UjCne86xWf3Aq6O4uake+c
ykVzabt0i0BTAsbmBKCs593FqKLWlPjl1hxU+2Y9fuqRbpkla6oTfB1toLgBmRk8UJb4tyi0vRsW
VToOJhV1cRmRzlRRCKoTpDAghV2Ncm5Vvk6Et1E4HIAQKcBueu+2rSOjpsrWlTcyOmTEflpKbiu/
rXahQ4ZYmjJ3KpuzrRjNnTl5MOqcBllI6gi22WaXxrL9Q70YLfkD+J0BhYV73Ww5s01jtD7r1wd4
2nZ7/qG6R/nmy0VNvIGvRTme1vdY5AUdj1eqt1GYf/2Q0ecYZN1KU8v2YHLzc7eAlOQCqZLkz/yS
5l37mlROgdi+Dj97CUio2D1UXe9SEp3DSzVZyqvVtsmSC8r+ChT9eQbf924VeXxXIJyd5p57p0Rt
c4s5Bx+n1DbBYVj2opzS/7Sb7n59TusxnshZ2Pzd4MQCe5c1wlZdfOqN5qlL+XINiUrtwVawvXdQ
xaqSGKtiFevg1OvAh1ouFLI6de8zChJ33eCrL3DxWrxbvezHYEQ3OUG1aFgUJnkRSwcXBmbwuzq0
zVFJAv42J5turu4N58Cc64cZeM7c1aepzQz2xKDFl4LJeidNGfitr/RtBe0r/oG2gUqpff7llxVk
HkVl2tuy29pDyY/1zfS8Dcoymjqo907zTxlgbJwtjsfd4m489157l00DOrj/1d8HI/tJCSn8bJEb
zL44cRDdzD7tLzMZaraElFikTy4F58Gb3KWxZ2A5OHyX1qe4LUQZqKYmaoU2ym/LbGtZgeccbL0v
yNvxg7eB35ra1Br7zlHKwzagBkO0N5PMPFCV8EECROio4yOE5oWOaoHumfcyIBcVlgJC+HKVDmsJ
lDueMMW1Qi7bnew9PO1+b6kcoAvsxwEKLCo6m0aH3P3fhTpkGNm/D+mPbd42hdR3tC9DMKl2Ve7N
gs960KAZutD5ApK/L6ZziZUEzdcZql5kmflVi/2f0pL+UFfVk46830H65DJnabsHJjIBZGUd6cvg
DcrSWPIFO8cFpDCdLMt372ER1Fe/pBSszxwGONaZj+Jz5QHmwVIkGU6WjJC2jx5mXQWweu0s7E6q
+NEsSQGs+OJc/WccO3azC8s+1fUBBrTfrshkzXfmc6ZjwiKjlHKLR91T1pnxwuGP+psWWcahLwv3
gF9X/2jbVv+I2uXwaMbmfxzXys/SZS796+ASlpbH0taCNXKb2LPBOatj+U1W0Hz+28kkn9Lfwc7m
5LCtoXTvWKewo1/OUPtJKREIMbAszi30QvLGP2uTBgakUBvSr4a7N4wX2Uj2hbnnAJy8yZHB50Mp
Lb9X3J2pBSb/i0e9rfYBmsOQXYbRW2+p46OxJb3rbRPr+lH1ahSNtyjKjM2Vred0Nnqj2G8w9C7X
+1OOrcLeyAA5bAN6jrlSWFa3Nuzeeg2+nZQVh9aBZjPBWVVDfZVO2/q1yvAelEhb+6UYKIXEX/3S
1dYjCq8lkLatVNuz73Wg6uAGlvmPW//UU00BqjMetz4J0dGoAdyjfN/6PZcEEc4lGt+rBR+LzryO
bFqefLc9fJKz2h1vpeaYV3NWjKOfjjMqpem7SRbx7yV0Aft8Ch38xLoC0fwIRYPsvSwMW0IDkNUn
vhll/47hXlxpxYNgzQSRBp/mbnQq+/bfXabCFkGQZ9Jvqd4atXX9mriB1JYumTin2KmEdV8epxE4
6m5SxuoyqurjZoEC0Hi8iYKY9HmJXV06a+LTTJ14nSW3cqmqqL6M/vBYL5piW3+CPcYVHuBBqfVU
3flFHz7OnLoOrVF2nzvdZcRVzPAc9enfazRCO4uL8iLM5bfwuYnwgBA9hlGKoKhMWC6tl37T2Aaf
t/7Yz/pTuWQFxi4obnNbgm5Siv3UkF4/SJ+XxIvpJ1CFfWNVEaoABK6dWc0LZ1dMiJqqTAr0PE3u
ZFwuQwDSHeINeurwcm/bwMdss/LO+eBDvQn2SRQkN/LNya3sw5HK76927GIyBkGi2LVemdxkYLRC
GApy23f5IqcFQ2udWC9BU57k7UFfvkVIF1z8FE7QuqQrt0qz/J3/9WPRfaizor7vKURfJ3XOrt0U
Zldpyp30sUVBD+p/xeCdQf7caME9s0A0GsTJ7baC7mou8u5mTrHLRrB8HrSr2jfdY5HCcRyyNPmz
AV7qNn70t5V7Nho+avlCnaS5kMjN72y90L9ETvq3RNi5fy31LPmGFDlKNOyBJOcxLnpVyOLg08WZ
Wv/vpro0QWF8jHqG+xFs2HV/QSlU5zscuXp81ECd37uIYd2VeTkAz0upskVG8EMdnJtlkZKOWmVv
ozf2V5toI/7hefmlwrD8OHWp96BPFUCBdb3GqMt9rwJUddPlNBWjoStSu9LHgapCx2E5aY5LjFLR
XnV5l8CmBiUgfbnEyBzSR1ilr2KrFuXJfeo1oXKgJqnvQAQqJ305/UR+xdlouZvQPzwmfuR+BBrI
jZ5VffqLTf5HiMSpRaPfoj4DBmj15k765BJzWs3aPr9KK5p16KdNah/bFlrdCKbqoYsi9htFe8EO
BlOXX10SIYMYk2SUxV8z9jynzLPMwzySZ9ibHcqfpja+lAvrZmy6xTABTCXU8R/Qj/R95ATVc9Xi
pTmoCB/4XYNtSRQ5+yCN3O+kUBHZC/z/gNY7BMn0kM9KjVM3xNSwqMdb11coGAqLNUarKyrzZvnS
/dsngXJRBv1d5m6M13XuukyGEMqysjqXfNpgl+0FhyGIjSGpPvCf0seJwWH3Dn8ONMcG6diacqd+
jvqE7NjC0L7b1pGfESXIpEaDPh89KZqN4PkvnFhsThv8wZ0a7hOSgFdpbX8HKNv5Hk7zX5H5EOl6
8d5UffRs5s3XLHaLrwn58ksAYOYAwrb4ajejAhI3hyC9NDuriXc655JHaTrhjc1RTHnNUXZosiKF
Z0XWnWg1aZOFZURtv/IMV578MvtHunvYjKfxVxSyRJ+itCH+FGW3ZIEjz5u+8QK8gUn+WKszgn9E
/2ldSx/VU2n4mBVVRvalwJj1YGZhfNd6VYYCmR/eR1nhAihntO8q58XDhFEGg6Urddt31yGHU1b/
aYFZ3BVJPtx1MMG/NOYc7PpFuXwaQzRnYu0bZPXyOM9V+FBoQQRkrOV/lD1OP6EtrKFIBaAYmuTm
y9SbwEC7xmejtmzG3LhPd9VS94KtCZg6RDx3SvFpdXOUgot/AnQWcVbtX4okDI/j4H3czb/uttHt
Domi4WUE1X78/4grJlAQvIbv/Mws9a/uGO+pCk1gGcF+q0hA7GP0jL73Wva64uS96m52xv6ffGh+
1ApmbHrou+AqAve5RO8d32xopFgDROgWsk6hqNXOzBab3hZzjl3dA+N96uy3tcjcc0K2zK5FNTRp
Hjqva/5AXujEzh7jzsHs7nqz1k8u8LjvC2iprbzgS4Q29c2ufYpdS7+azrzVp6oCTlsMFwPblJd5
yh/0orLeDTdSH1BkXwSGDfLuUzGc0TUFHbw0sfmE9aIUxp0ET9VAldbGsUVGg3J8zfuwe5ZBUz91
/MO/N32BXZUbfkFWWn0w+8kt2An0l7F3eBHlnvpgG+bcUSIH7TvXtVK1hwLy0vR3kIz1MVDVc1Hn
+qk1YPOlHpZaEMC0XZQ42Rdbs8bXKs92MijSONBgfloBGVbp0jxwh/UccAI3g1NfNtW3jKObW/fT
D3C4bCV83bqSG2memnHiuOX6wcmAaHJcCThjSpKZZOrbpiUi9JzS6im5/9IXITF2yhFCvP8sGCKB
Vp8N+6RPDexzLJByy0Xm+anPHobCqsUpHRvTQzE01hfD1pTrYKUlphSW9SWvm/kZucCztJSILsyn
i6ib36RHzeIvKk6ggMYZ0jXEUhw7LO5lLa0nHVnjG3iSpvykNoygO2FlR0Uxzm31OFEu3kyaEjw9
Mw5cYOeKLJ1P0N3qB2BULsJpizoQ3rlLvXgZH90alfClU4JiBY7MSV3a0ql38UfMOmeLzFObRM+c
3OGtl1zTXu9bKt7czgGfR0CB2kXvy/hsKjlNGZGLl1umd9ZM3TmrFOfDqpuvcDwwGJdbKMkw+7Qe
H+04qy+/D3+KXG+HyFF4PU7Tbm37gzFf0WqYlL3c+hX2F5h4XXLrl+2lMeRFeCjSGrBbo6Oot5S8
qLKW4WqkKW25rJFyW/cQ18xmjndCtJE+NE/d5oR0wb+EiAAW94pB65R4PrtT8kOQYr8Jh+iNOsng
ii3bRn8NbPCzbTDM3OmcxvmP1UpSFpY4T9ExdclaPgeoWYEPYtuvduh/kj9TkqPbpHx3mu5mjJr5
pLaB9QRTLSf5VD6uEbqTBCcs36f9FuJqlfm0LYXawR6YxcGaM470ox7dm+QYdt6k9F+cwUmf42K+
yKB0dWNxdD27eaniuf/iBTYyMR7EKhmchmw8FugXnLpRHR57HeKZaS/yYV4SHqXUjX9q8Qj0lWTC
cmelD8EYQfvZB2PuPInLSu8BixnKyUMoDH0wsV8JvBKdRd3Tz2uIDOy8rBvuP2wgJifULj1mxqI6
Fick1IsgcffSNOxkPMRFUK+jap8++/agvRSRor+Y5cK9cf7Vd/ZDRB4WKUazD5E5WvSdpdnP7YQR
H8TQAbI/OttIQYf5UaSg19AJ+gtA/OmbGyLVaWiWTy6SsN9WXMLwQJq+bcLSpYYIkBHbfN9QWc8G
pbqZlmG9YeuVQLKmeiQ0i75DGBOVmHUwWNgUtju8l11Z3yRA4sEAAqBdaBlIGJiP3jzckGS23qRL
m0iceFq4awqWDhecBd/t6RkqoYmmHio6/oLEkIupas6lS6L/bF1yh97RoTE7/yYtWaPkJ+0tZ2Ff
LKvJAO57zsVqlL+lS8J+TTcmEvPrD0YUudDKeoUxI/xko18IJ1QAySsOeUMzq2VSPUz610/I5A3g
nCxQZwRtUND36+xunbthnZOMAmzJBwOIFFnfJH+ItFm7FqWHIkm6pIU175osXTIuXqBeMYODlzaD
qludrPpPXhnadS2W+W795bdmZ0AiXUerIf/SGU5ySUdDf2k6WDjlAoaX2mJZ8elqnOi/mjW8HSk1
SrCMSqmxXoJlLmqE/quqYYEMuA2ABQU1VBui6MeSQoF5EZs3tRm16TDZbc7uOKg4wTOiIHY/7dY5
WePvUcHVJO2yzsnYWe3DrEYE+FJGxZtkkJK+g6CTJvFp5VVvbclFSYzc5fZU7zl1RR+B0paJMrxl
rqBRA3iT1JGdkp0tXYpBq/yQyBH5quU++Jqb3yMWdUpEsGjw1NeF0ns2RJbItHBXW+ehxXYBuHcv
qR1J5qRNa8CPLLvzlu6p4vGjL7Rijp2avXy6urA7K+bSbn6Nd5pNe1vj9/bKc8wQEbNDzziVFhuk
snXf/Q6fWbmEZMMfFcV1Hic9fGpMrb7Hmg4d1Az42+OE0crR1chPS7D0yV1TkFyNxrttutyt6zaI
t3BUrE9JRVIRxAo/TH406mTvvdc9ZYNqDuGhKUsDozorKEn4pcWVf63iKnfbpfK98GP4t5jarhkJ
ei257xeRxWWFLcSIMEnTm/RB3k3bC6prnTdVDYrLJ2dkGV0GDJI4lw+Q9QLc/jWAM9y/M7alFEAR
MkPei+gOFOdaBzg4FJqPK3kS4bvcpX/MFRpR5NEenQ4t/jlV9Ves6PZaH2oYw+WXJUP7RSKrhvxg
Mmcv0gKJ8zUby3qdh6EIOuHIyFxlEAOoAWUdNBtl1c4KnYPbIyogo0qFgL234KKkqZuoQycmiruF
/EJRheCVXnM6XJry69YzqsuhO6P5FOUP8J1AGiHHFl8734BqkPnzvx1uM/7pQys8fQrSfDW+ru01
0vN54+6xQovJcanV3tFz86FqR/PBTDHmiyjiFEtLUzT+LPDT/95KjA7+Ht3oNjpKc5s8NWXU77ZO
L672gA2Cq3Sto1u0ogL1UzyNj/+dM5Gk9LBfewgdtUc8zu/Xu63PbGr4TE6KUXSc4/X2fw2UyWZ/
pcCHg9Gy0oDQyGVSmgm1/g5hKcu6hCT5J2QhEnwZLHtYL79GfY3XGDUqBmIJBAl6hZH+wAPCaE6I
hTawWorwzbX/1ItYexF4bql1+UmFuXmQMbl45V/qEiANtGE/AiQ+0Po/7JBsb3tYOOK77a9u8WI5
mF2GL9zyvwOULaLH2/8KCXSXv0zuZt3d6egb3G/964ytrQ3BoQ6y5HWwXW06e1NfXdp8fumVhftm
NI/pVGff0gxnwEgLvAfHCdoHty3qYzHjZVkiRNajjbM38B2/la5lvfaT/YaAs/OdUmsAJmZ2LwN8
/68YVO2aeXa+Z0U33mVUSsAdEGaDq/NyzG66TNPu4UhjUr+ERYX2o7BQn0TvlkSmjtKRxEPljFFa
TIYb9jmHyQID3vvRdaXWfLrtRi/clwpiOdK5QuvAN8efQ9deNkDjMRlU5WyYGAkO8BBOxlI0V9T2
H1fV/SctrJ1XckQ31+vql8ZB7fQWuJEPkyazH+YMdANwLxjy0xi/NVHu7gxPLY4YI875vYq38GlF
J/T+RPVrNL6q+m6CWPk1dpIYpSLcbEm4Gl+NtnJPHUhVUtc0g8EYdraGO9Dwf0g7jyW5kaTdPhHM
oMU2dWalKs3iBlZU0Frj6f+DSHaDXUOO9b2zgSEiHJESItw/ERqU1Li5r4dQm3j3pHT9xsZ6KkQI
DHs5GyN3bxHlfF+DQ3oBQa9FVZQlL6d767bRwotjxd4upHRzUHzbuAO/F21dsOITy6RcIb5pPSPQ
UaO4bEpww1JjBTHa4FmkJXtaKGS/kHDBEUzsik1YqQVrJDdYzX3imMBytEVR2M3SxSj62kWKem65
Es1oWbHXya6/6vCQZG3/F4y2VQr13CFSLbpmyKw0hMEvsWgD6/sC/MFO6M95GY7Jjj8cZ8G6IZiU
7fQGl50BqXlc61tTXonxoHCBRPrWjw8ad6IZj2GyToYSB9YZDiLAHw6Keksw3s1aNMXmFjM0fjZB
A99rs9JbEjmASXxTXboTfCMuAEuHrKGFQKnYpK9x6srXucMAujIUrURGAzlUoXiKwMO49F15uB2n
T5qoAB3Njeq3DZwamqIv0ePiLrKkR9ElDoVv+DnRQ2SJEg/UuG9LLx0y9JtxaKqNaDYqOOuiRYFB
NO1KedYSN7iKlvOA4LL+ErlFc02U5rE0GuklrHrnIOZDLAW1Mh9R/ai7H6tW/jrtZJl32+n/o+e/
xHhdVX8KyKGNtocGf1i8mAAA1xp0+WNsdOnRjgLwYYCxnivb/9o5yPhrcJdRAi++NCll8VFzPWyN
WuiE3qju3KpBATiTqqWONvN7zj/bL6Lme1C6n0s7bc5aA+p6sFmEh7aavLswvjF30oyLZLKKkgML
0AhGgO+yZz674OdRuGrRo7An850yTt+HQF/1QMleTaqLOwOM7LZA7eFNN65iwlKSrbU+pt0ete7+
OfQht00vlMuah/pJ2eCBWPT3pgMk20Ei6iny+n1taubO981qMcQ9S9mqAe3TSPpa/JziPyF+XRbd
mzRs9NPtt57+K0bQNQjl9epu7iv9yFvrA1V4WUxX/j29MY4Uetxgf/MfmmuNYQfLyx6Vragczv23
MuM02g0kWsWo1+gXYFfZqvLk/DTEfr8O40x/sjLs/GQ19L4lZBi5IOk/xiq+ernTvGmqLi9THp7u
qVWAfOYUOTSmHi0jTVEvuuEmC7/V7ScPdM86dMbkmBRJcETsRlrbsqU+ZXZBFbgorO/eChmj5Bm1
k7MzJQ3dKZs41uhWBSQX13Ydk0N07US5jaCoTtsSkc0khjIFzQeSJ2rhUhb6dpL1mUtzg2NG+7qX
YS1RdptrbfmYU8qa48TIHCOaGMD+VcybK3xiJKUgtwDw8Nb1tbcU4AsBw0g4hVaDnfqcowbsujTL
8QtHee4gYgSao4hkMJpmdBVdfVBVp4GkHI55FmYq3G923H48/CDyaCvpSnFOMzltv0mhpH7WErVd
Y6now8YatKvY5PA2T2qSbksk5G5doj+2hkPBE94xmNS0RZepY6SM9wTSZdPhYqBwonorpuRShnkI
PDSvdy17kdvdmox4fULgKrkOk65/N7jVpiXXumyCPrnOA/+MFYOyBjjQxZxlKcKUNoWuKEXjEZHF
iTNifssm9ZxO0nNE5aR2m/ptu9eqvrhGNkn3GOXBB9lSHtuudA6lU6npwiocSA1Vb7lruZb/2hUB
t14RcIutSYZSIA3blegUQYXrlsYSK/BsHyP7UvsR8D2lMNxjbj/Cq3JOuKM5p97DK3elTeKqg8JN
P7Vy3CLKvuh2o1Z8EoEOxWkgGNMEfWnfeWUdYLw3xcVDF6wNjS9JxIwQKbl/pf1BMlJ5U0JpnR5S
ure0DdAGDZOvPXJYaIKnydVCDwI/Uk88xtwiBHjOtJRfI3IwwQsNGLxvtcGnwNKbSVHbOWHd273Y
DpoMdHOjRztcQd/Orp3gk9saw6pw+mYvRg1V2/PfKh6buJGvjR5+yrIg+IRLl7LNLRvqtoER409B
RiW466zKu5SFGh3tsrdXOivh9xasnRBkkqC6sSr24Xly/VgLb7yyCYDrhtaZD42vUui9Nh1YWGVi
IMtG9GGslmrr/N+Ow5uj2yg8i+MAaGVnX/cutRfY5O/67GyqSXYW/WLvn4Ne4vjAgqaQaQDZHHtf
T0fNh3ZVouz6Pn6zUpRoOiVHzh10hDNhInwtxNZq2kM0FWZe5TurDwMiOOiyZosVUrSYj5hnmT7f
MUq+zz38IVqFJHP8MJZ1vkdBLVvlpZvtcW5EJDOKxotfpep2rPLwLh/a+i6S82bb4wuO5iEiuDKf
5FkOsdi2h7Z7z8P0hA3JJCf7UmCu4S1KI7rkqey9Y0ynLkwQ8E+tDr8FbDJr4nLRqq5yuW0qWb3g
KzesJLXRVx8GIhDgUCrIpwSSo5mQy6ZoO1xrHfi9W5/XutrRRoUVhVP1YskjNgWRVAY78Uqic9CS
r+Bx8iXgaSBoUhA1Z5f3Vaf6+dYVuzaCHFWcr8LAG7FjoYkg/IBYNDpwPB7HA/CwCUyjqO5XoOAq
1/qp1WWs5uYbHlYSX7UILJPoEgfMN8JQj19tLyq2Im3va+qPQMFsWLRIAPJcLHbnzUdxrTCtflbu
rPqhnGSADKwnszgw3xNTJushGd29btvGdkBddW+OjXUGAFuxBrTLT10t3eMO5WKV7ep7DzBUWnXt
Vwnt7GkBVDypDgaILSZUR9lp1QP2UjBMYre+J8mOGgOiiW9ekiILqGs/QlwAEN9+iMtePXXCfqIN
lMWHZlX46daR1YSMAoLqIen5XT1d0sV1OZxMKStFfxYX+PmyPseKgTkWtadn0Zr7RWwU4CNpB3gv
nRQX+STUAfClSfxxaRXQqETTUsbgWFned9EaYIE9wl5/qEN5OLVu2j5qRhJuLejhKMsz2Jpp/xB6
tzEbLtRyBPK5lWLNvGAMtpr1cd3KgDE5mM6SGr8cwwuZHP3KSD4UfVk/jO3LYPj1ORo9xIZ1N9iR
tsWn2FcBzU1984DJA8+iLMqfffW0V6RasPNx/F7MwdwsbDfqjwK61GSGiYuP9/mGePoAZxLApmr0
+OV894Z/GgR+igTEmufJdCGq7pIZSbAxx2gxZKmFEu9TDjDh0aCu9+R12Jg6YyjfidBejxzICpIy
0X3UNVaxxlr8KKbcvljm2B5ES2wAwCg71+RTzT/xIG2cavBQEDC4e+x/ASSCQ4VFqwDmuqEW/Qjl
rIU2wRQFllGxeivck6G0MOLoxkOhJ/LSRgxyiy4E3kEWisKJUvZXGN31g5zrwaG2PM6qSKbpDPol
d1HDCGoAVzMwTpypoziPjboqNlQ3OuxL/j6vb4+vYkgcaShIVkcGVMGpaCyPzY/eqLujqBAjW1uu
Q1vPbgXmMsqiO+i1kLKmenOZIX6luHdZbEb3lIBWDW5ooIKs2F0lqQ9k6W9s7IySjYeHPlONk4DM
kljyt63QGeNRVlMgc8WTJYkg+yZH1a3HR9EhxXK0bOwKmdtp3A0Cnm+mcBV1JyjvUyF6ui1Z06ao
7RSNy3Uc9cZJHzLuWaJLbGI8nKd+0fDwcb5BB0qHsyn3hrt5M7Y5xLFQ6++ysskKqIO0za5EtDvP
DiJOdM1HiD2nl6kk5eeu0oK7xvILcKCIjzcgprCESf1Pfpp8BhzW8T3/pE/pVvnQ60n35tsTA8/1
ooe+HIZNq/iIy9dNcFc77a4udH2ByTliQ9MmhjRzllrL3ZRBrtwGRJ8YzQx7ODc4DwV4Mq9EV+0Y
ZMaoxG8z3Ul3UIOw2DKq8j5zdZyOO+rWt9KJaEdl/lc7LLv0INpWAYJqmUzxol1NLKVCb3Eaqbxi
M8iUUHSjdd8qO0fMEz3GMG4PDhWEz3016ZIgl33ts1HBxw5DZUkfg+s/D+on5cfpoISc3udxOsj5
zUE96txYJYQ1yqRkwEtVUs9k6pZFjv+JrKak7UMWkYgweCeIS6wJp03jxAC2TS/azX0e8EQEi8pu
JfrEBAYUrX1rwOoupvWk6FPSyWLUoohQYaEAkZaN2BMbL9GwbDQL7hiK/HNA6T0ZOMNfTXKKk/Jw
Nzm9cKwYECHzLLmRxItaB9g5932YJa86hEXyGp7/XxPPk1heZ0OjPc49Yp75vRalFO0Dbbx+6I86
Fv9jHob7YvpFdXMCpcB1uf3ettv/2tRYzHRd2ZxFbKN+H7QuvgeU2B5yCLCLm1+ma6JZF+itBXcS
v01T7curJvXLm/9lB6dw0+mVtZoNNKFyHRBKzM8spuUH1jJ7LYuN/Q0iIcATNwRGscqQIrohK8qu
JFXgKLtRCdCYShxlESq1ipVsPZznzdhpwzmz1oWTBWcRKsZE9whWaBsWkEXm+ADrQxXAOdMFTgI+
Zjp+HhYz9P5GTDd3i71MKX+d7sOLzVOCyr9yToSHW2UptB1rLwXaw4fqlKhFAQZ9iEXAVN2ay1NN
pEtrz3eS5VzOmkdv1aq5LUpjwRStNa60Fi8kRq1yiei3e5VM94sZd8rhVmub5EcpgX8VXaKkJzZT
V11hwHSr0CGgcWvOgG5ow5KlXBMv9S6jZPnPesfqlEq/dRcoWfAclRg7azBk9mLUCsdi7YWlvhFN
nNmp/fSKsRLBykghW7LKbClGOwhkQLD4u3rTVG3ZSeAuDMrJtAo/Vh5z47MYuk2Go4ozcs8RrUKv
HsS7ihXQ7CQoX3v+XZB4Cv+brnUyaI2piYdtcLztYs/ELsqFR7GHFmVwRAykJo8NYDIzvii+Zh6g
E//caFPTGJsiBYBLp+xIJlKvdv6z3ZVe+Z+7IvR2lJjgt+35lUSMAjRliexzSxLir7dgiRcWbcsa
ZKwgy0Utud4xqqhZO3rvH+dmMPXl4xBBBlT7a6t09vZDCEXHuFrcYsQU4hir10LcWLAGmaYWh4jB
D1OLvnlAxJEp+hJptraZ+3OStdXtXeZJO25sJUFDFCTNIcQI8SD2ftf8X/o+zPzfp/L/9Dbiynej
xfwG//s0UdJxP/ldzB/fjaPmsE6H4SqOur3cbRpoAP946V/Hfjfdx7f6a/wvY+LQ2yv80ite/faK
uIjB7BUd//Ge/v3r/vrqYhpxaBU1+BnMc88jc9/Hd/XrTP/D6ycxoIePP9Av7V9e9pdd8bZ+3y7V
keuV5RYsSYP0kE8bsdcZRvKx+bsQETfhyQ5i74/HziFz3IdX++NU/+LYD1PN73R+tT9O/+HYf/Fq
/+9T/fF7aSTpHoFuRM+nr/6P73Ye+J/frYSbSgRT4R+/9L/40H/8TnH3IwP2b7+TeZr5O/ndsf+f
38cfp/rjq/32+5jf5fzN/3HqP4bMAx++7nkqE02yIPIQdWmwvbMXAw8Q54HV89LoKrxHwZUrwA7p
9Cd0TNtAt4+yxFmLQNE3j3ZtCNdhGp0HbjOAZGVEM0DcTtMg1vxzQtH0UOpZIrWHm8SY41hRlatC
6+WT5KX9Mco8CfkJa3izKXDXaaA+OxgMA5+TtUs7bZzAtI9hbKF8T0tsAmjsLPqTYZt64aSqVEnm
7QhvAMwW6Y1yixaB4hByEFQls/wwT2BKnXdByvnDvI42oqAW4wPq9o73UlWKuUi7sbkrOs1/oQRc
UE9OzWPYF/6LaQ9fUWvGU2hqpSFiDtAOL6IFDh7lQAhFopVrIxkoNIPErF78KHdOsMjQJ9jkZTEZ
TSGGdfhlV3e9Ul32wId+9rbzrogl/VEhJhciGBOAKwQcbqDTjMrEyjZdaet+8uxGe0kwc6YulD+2
cuS99rVtH3w/xAe+1BAycllea31Sb8RolfftMogk5SBG1T547imoXU3XBH9BUVOZyqEZEq+LBHT7
O8S2r4gvKQ++HKKi7geTF0LavVtpv6Q0EWyTEg8sV+u7i4WC7QUThkPQpvqdI+dqsNYkpAWQmjnP
ETnCMOdKeRc9JgEmcs6tc1fXGKJO8+TtpCNMqnuHpYdzIjH54gKDwFVK7p5chIGkLHiyyDxgcnck
2WBtdEzPL6ajg92r0dEbSchYfmY+Y3SmItbYJRgE0jRN0tHIRAEqmpqFb7tbYOfqCml549k0sMnE
oMX9OYqu5Hb0ohRSEMFaj45uAgp3LYLTAa4MEkrGz9FhLDZh2wcbEZyO0AcUFFo2IljXdW2NioF6
GwWG2qwVp/WQhJWZWVbidYwEyFYEZ1nhrPRBVrbiI2gktfBTkrydmDlWnWrFsrnaiWN1DWx21hra
zpRw7TIKn4w/bxffpjY95uQTXh0T1xabZeaYRtKjIxlYJE7dvp6fQr2nZjuO4avWVcHOiIp4LUZ9
Gat5CfX5vRhFQu8bbBv3rGd5d3Jq9yy3fbiybMXFAFwqnxrImjtb6xDemZqZVivnNLGvUj+UT1pT
Vk/tkCy9MIsewlJ60YGa3UFTG7d6FmXLttZ7nOg6bMnbtDtEjpliOZZ8RQsweqiBiW+TCTwfqzms
vWDowg0Yf3RWHEN5bSO0kUY1KY+i2Wg6tg3cEvXJQ8cdsqcMLmluAfDOKyl7MuQIxVBEEA5xBDOL
88XdFFlvAv3TzkNc6mgRqfq9BsZ335qIK4k+H4rxvSV77abw0OgWfWKTJehR1ZFDQmg6VsSpBVl5
iuMxQrZMJQbU0rlUbSsfAyf0J4ezh1HrkLZQYF1E1kFtAv7OrtmTXHYythZq/3diI4YCTt1bs5aT
96HClswHmBSMmCcaYeE/AtFm9WdVzUvcZ5Q+ML38nDXZGzJLCPUMBg48VVava08fNlQWClgzh3mj
RlWFf/XUWbvVzxGXPPUiatCP67WsPHvtt8ZvoxOu7m996SRbs0Q5bQxcHQSouvKR4VFs9Yjh43gN
jX4VNGa8i4eq3FpZ7d2z9DeWqpTr1yyWzym805UPLnvbxuah1CtotuAkllpUjbvGzg6xXlv3ZmlY
91IEnFkdyfuKPiXTkcLkkrOo/CG8VxRrG6IzeEr4gvsudvdoSErI4bEpda/YSpaXLFBRkE6WYbab
PmyqBairukZvG47KbTfLqDLnbRuta5RBjs3EdhF7IsYmR7yu5TRatj75JAXQQ9rplyQN5KvoIcUw
GZr4Fmg4AsRA6cg9IoSoS4s+3VIiynMp5hVTRbzXv6bYQp5n23uzxlcsAPOyEn1ik6ZOetWsZ3zV
o4tNGeuaassUk/AnO9KfQuQQzkVcl8/dBAM1IKSdpMorn9HSg+kNBwjJIBbnbuZl945SZvcsO7ZD
KJknG0kDsADIKXLSPUwCkA+5NaorK5ellT9VA8e8T/eRBwZD94NmkvtdACUs125pm0vb87o7uw4P
cdHb943t9LAlfHXtVkH81krRp7qQunt/KPkqES6lClomC0WSqBil2oAi5fCud26zNQDLPFAD9nV5
1Xqj+d2WzCv2PchvJFPFsNSQsVf1fh/bpCD0OkwfRR/YrlOrFqgh5twD4yhLd1pQjEd5kPQtZZHQ
8cFyJIZ2bcosW6GNGLxYVVctcKqrQO5Up9bqtEVpqx2FkME6io1c4RE4N8WenlnJjqz0Y1o0yKCL
vtaYCn+m1q9izbA2A65kSwjVw3Gw8fr2HBVHSEuJP+HJtHQiKV0iaGvtosJUnvEeC1edhqCGp0vG
vRtLS0yixkNrTt9QiRvcupDiZCE14fPgT1lqyrtq2fc/jKF+18xGfc08B7xdHQc7ZFvSjQlg2Owv
WKH2F5/nr71e1z2G6r6yyvJIW5qo15+0pHQPQ4Vg/ageEfJFDMXOHwNZX7dSBW5hMD/rrRYfjZFM
pethO2RleXrqISmuu7YbX6UaOwdly51ElRZpqjlXaxUZvXkV+7BinWthKNdM6k1wtLQ8tyQm1J0F
iGJ9O/cNpZWvPaVSVuIoMaCEo7zrFdQt5z4U8vIVtMe3XGalnAPMenbj+HscNMp3wykXY9ZUlD87
ZwEVJX1oAkROe0fG610lE5e1EhS+yMFJNU3fUsw7cyfUry3VkKsdW98HW0nf6kbx1qrednu9bKke
5DWXMzeD0NumD7Vl6E9lY4OtAv1mtXZ9rnmsQHQbNJ3RBfDNozpbidHUxc3cHwt1K3V1fFKL3li0
QDcrHYlNsz0oSl1dYwSEnsYM1qYZGD3YJMve+V3hrW0QIaters1Lj47kVh7DDJdix8SlDZJR3Vc7
pauyrVVkyb0PtRAxt9T7mnjmoUjb5jWKS3J5id7t5TQZHuyOy6OIkIPh3vA651n2a0xfIBXtAiX3
npAG/hI7yOpZSTucsZwP13HVhHeKUZn3tW3xtImI3Zek6r47emc9tHjC8DSJCHkpm8V7mm8sHNIW
Ck6GT1o3nDynUz4pRqqshlEzTvzrszukk9KNnQYA530k87wMq6s865dJZUVfUig9k7JCdbVD1Dis
vrzL4zojmR82m7xVqgfT13LEpmrrbfDN61j5EAUS86SYSfhjNKovML/U19GyvVVH6ecaqvjPW5Uk
b1FsQ0AjQKfRp/giNRFkdk0BfqaVZ1TL8x+tNsnTy0ioDQYqVXnyqMil+d2IjLVlacp75nTFEseo
5F42w3AnG1axzzM1Xjd5Ey1rlz+q2hj6bmIgXYOy0Za1klZYSfWAIwCn8ciHQm1cvvFbBqvAc2o8
sMty37TMBtYQkkBpFJz09xESY0+wHy3kDwIE4Yo6WytoQVzUbHBR88/so5fCc0z45Q4pxHguuAUo
0867ol0NXF1htRTibn0pImPYOAHy8Z5rltvCLb2TpebJDoN3587JonBv+r59KPLgh2kiGyP30nHC
uqKmoCL8nhd70RL9YtNNEXNY45vvUaS127lrDvO9tlk7Uc9NtrKMp0RNl8WYdA/p1MJ78l3z1eHU
GQ1GVr5aLjVgYHvRtAf5jnLel1HVkzPebvkVDxRv2WRVshXNWGrya6yCbzV1UuxThOgSg1T0wQxK
jQsoIS7AGCNIlAZeuyqGrl5ElWYfu6Dtnlv9sW/C6gcEvCU3JMAkwZuS2UKFC/kIKnjXMay/pJ0C
NsrRvjWoZ1tJjdZ1aFySarhmne8cvO5sQMxfyqH5kNke5oLUBe1li7n8BHsDr5xMvbddbhXDMvHG
fIPXabM3NOAFWW8XL6rloHuhgcwVTadP23VfsWb2VatfWDxV3KuQLO5tiHWLVjGG/dyXjdGXpres
wzi43b3oj3T/3jDLDHYGN+ll11u7GIXBkxjEe/cbcr0J0NoU4fmual9ihEEOPUqHSxyOK1bw4XPX
xri0u8Oza2XpyvarzwIaicKZgliThI2EaIsNADU6c9/b5r6GKT0hol9gLbFttPeK05wKufHvNAm0
tuRy7eWppl8YatudrTyVHtzBvHBOJ29Zg/IvdjfAXaam0zhrl6fSTD9KZhLwNBX2w34MvAesLNKj
73zPkjC8a0M9PfZGeVXCvDqlnmLhcarAVVfkZ7l04kuTlU+5iWRIZ+fXscs/tdagnDIjU06QX411
KEnlsvH88N6NtIe8kJW7bmqJTTjEfD67PQi4lY2dGVbcE44rj5uDoagY0hoZvIXY4vfEktgyOOPr
qLuW2NZ/UXI7WHgYf1xSt/nUBJq5GdKm5z8Q669DXOGnODh3rhGk66JwD7oe9buIlcNdZhjWtqox
kOsjcgEW9aM8sa2V1yY7p3buwyxzfgDxaWUDyqHXwbmAXPm1tzVW1sCAXk2YgMuWGtPW5HVAhqCJ
q7h680VPzVepRKILqf1FmmdI5Xr4hahKM75brnypuEA+2I6LtJTBHXaBui8Qz6Hwlm02wt3NSCpO
ShNryTYrIBoDTnSaXN55mUtZNCicT6OGI666SbOg/SG13Tpl/ektpOxdjy/wtI07sen6wLzDp5oL
UVjc9x0S5mPd+UsVdsnXKNFWkTuob56Zn0x05ll7IXQP59/djrFtvgKDgYDdlu9mbrFSV7DMLZpB
exiK8gvEUXfHs5yy87NqEbtt8A2Hi27RBrm3CdSA77Mp2se+Lz/HQQmIFKTlozuqEvpTWP9yrdnD
iXF3eE1lZ4xY8zW4GCTEqvCqyQX6AKo/vGoJEEVHq5y3pii/1eB+viRhex+MFjymIlHPcoB9jVME
0rk16wQptvhbFtXGmxYEJYtt1zlE+AhcLd9/stEkxqFPeSl9U7kA73sRraIrKh4+4nqRq9lUUSwv
M5YokBFDDao03AwJT83ygDtV4stPud7bCzlw6rsG845VnboGLjWZu0krKBwZRnYrFL/6zVSm3WdT
idP51mOdfI/qpWto1jnzTGcRkcvaOKnFQwuX6uoydxpT0/Ubc0VZNF+YSPphP4aKHsQp3KcbpHtb
4Gty0X0GOWq+g7m47Uw9fw9l1mj8M0aOevPdIhg9mn6JZ0N67tXeX3C+ZWBHTOuaFPrXrnGLN1kO
/bWnVv1eWFlB0jdLlMwWeuvrKz4CGR4NdBRG162797EmuJQ9BCHE+/wvPqvCbCicZ9MxC2jverIt
Att5TRwY91UZfCGBpi/x1WpPJcyNslwJxWEhQyz2hAqxpHXmMc1ePnTPoTw8LdFIQ+K+DRaOP/l5
qB4pmnao1v1kWm4nVsBfM473QyQnVzUp0msUGLjtRsW7iGCFO1HffRu0IvTEdONpHvwMjIOubqEq
JC/HYuunzvDoFiXW9ZNsWY+roJoM2RceNCGJkj3vxux1cEhwOVZA3s3y8tdITcKV6+X6XozqcvMi
VTXLzyAOX+LuXvS6alGcIxuNYbfJwH0guVHvnRrUGizadNUmGuSUSUMTGob+FVQnD4L8pIPEjUty
pXjLG80exKbU9O3QhspZtFI1qDZYSO9iHzswxzD5K2K+91n1dpLk1++joQI/0xRlb/iu85RH7QWx
8/od9Fq/hNzSnezBs47jkAQrz66jNyvzNgLYrCpwrBSAQrj4aRZnF/K0/4wYDf6iXZAZB8iHz6oU
qHdwJ7VVplX+l1h6hRDQfdb0QFpDQDX3yDum6zJojEUJfZLFWmosW2ysHzNkEO8HZGF1qTYeG6vm
kV6r3rXMABColsU6kVJIznzKxaBB9MljOedZwEavS5B8q6jaFJV/UFBIOI+OU73kpn8HJKW/Z6le
vyT6JfXS4tkiyfnIGQapgl5TjdzL6A6Pecq34Jlxu1K9vsB0Xk7yRa1I2ba1C+MOb+YU/icWULBR
HsRGcZCqqEJksng2bKOlDVVz5RV9vDFHzDFFTNHZ4BpldL6mw7pBaa7TJH6LfTsellgw/M3HMmQA
kaPdeHxFcLTEBlRdeHAj5+1mydGYFykLM+jIPl+5ZASvQeRilYFg66voS1U8rT/sidE0M3+NkzJ4
PpmdLtRB+hQI10at1O8kpwsvwDENcpdRuPZhUmy0SbRg7EL/NMWC0AiXudpFG0OwPeZnFkEOsWIe
wIJKt5diQJJVUgU8ykn9CnRe+yD2LDK7tz3n773fjaKYfLLEKdJ6Mo+O1sJEm/BbkpK0k93IfES3
O9kOOQu43NRxvB0RxbDGIPsyxcI411kXTg4dEhQYrdHBmGsaiOvGHC/ID3dcV1E16gxkrPRpoPzn
gDhCDeRL2IYvvlUDKgpC7TlAO2wrmlWiqs+sd9RtkVFNhy+4GnGvPkhgaK9S7efLLFfCb/F3I9f0
rwbsCdzkWXbUY6AeApB5G9vS5Bc3Gh8kD7kmze2e05HLRVXrLbouTbV2E/s5KGQrhyHpY2kuyVp0
StPQP2txXl34bZq9VHqfW9mlJbqmjcdSYR/YwWfRlfhFvvN13AX4X3JievlX7AqCU6QE+p2aZg25
ymtnNv0pEFRbKGn9Cc8b2qBHDgj5mgkn29bHOAshN3LpJYzapVKzQNxw8RgPA2jJdiKMBCoi0Hru
FI+WErRb1cMhKIG8fw0nUJ09QC/qpCFFtICLNzRB9TlXW2vVpbqyFU5oA5LFK9nCl1t4nYnRfgqW
p+ByCq4qIPJq1AcXJ3Ora+Wpu96qEDqZFE+T3sULNo7vgxI5U/6xk2dVYR3EIKhn4LgVlQMxWndO
ehirHJWt6VCnpYqDQu2yclvtOWmleFPHVYxjB786wovJZvTKfJ0Z8QKXTK5XTmPcwbXEIXNqimuY
LHkbtLi7q+hKvLZaRb7Nn9SatGcyqEGyElb3cquvuNmp51lJb+ryvFg755bTXSMvWsomzFJSNelT
z7PafahhfStQx1rsvki1LZ/0CXes8wdc5ZXmb0WzN4PoIA6VepTnUti1Cx8GEdniMTrKmo668NxO
tHpcgcdB/mAangcCLckhjCCjLVt4dVRhONwZJNCeDYWLMJrI5C60BANUCp65lfvfRu+HYmXS9xjy
oJZKWMTVNZhYzStP2hB4d7EFEsuo/PwxySKKpKPpfau6H3WVo3v31zF6MiZrPL3Lk1xm2j6I7lvX
Ke9Z1uVLfGGq7e1KL9qKAyKunoYd3ep5LBn7lVYNyUrWzWAjEKhiQ9EOeaVK/tknsKUirgN1tRmn
n0PEuRlLS1WrDE4waqdLSQILmrp19uTp4E/FXvD33jwqdVQl9FAmtQqXru4a+5IbmcPTk9d+iXWL
ZEKlvoQ1/KmxCTIeoc3yuSldUu4E9BZGemgEevd91GVkhvDFG4xA47a3EQG6q/4fY+e1JKmube0n
IgJvboG0VZWV5brX6huiLd57nv7/EL0766/T+8S5IZAQJAlCmppzjjFmmOEK6axbr/Mqqw0KnACH
dkLLMN8KoprYRHLUSp0g09rq1rTTddtN4io7iAPw5KPal6GLWWkW4iHSs7BXxYPmddp32gAsdX2u
ol5Uxa31vD16UTRoIQ7qqyS4E3TWXQCqIdWse2ELxY4enQNHcTxRVK223LUQGRyFEaRNaEjrMxhQ
cdTuf+V6qLwptbNc5954yTNpOBVODPI7G2EdA1VQ4m1HMzj4s5d3MoGXRrsT9WJzayaKeZJCgNQW
tXc7ACVkdtDiJXMFEW7YB8MDAU53E0QVdYITl7kyJv4N1bGoux2wI5xtJhnz3q0Op618GpPkawmv
p+K4cmc/6h3eFZGKLjLURcJ6DFDvjF7kRVSJg6Je7I1AK6DvAQbyjv75zxmiSa6WkebeWtdra3Et
bSj2zQpfE7yLU5DVZw266Bulo6hPhT4X3Gvkf4NmI++TRFmcuz/gF1gOExqth14Pp896vxw2tyQp
514Yp8ZD0Tf6xdJ6storBR0jK7xfyCL7JEdLcnQWgIH64OwxkOS7uC/tYzGP8p00hP9jjyW0ffxb
u9AI7zsxV89QTU1PGN9w9pT3UgkfkjBIrDUuERhzcBIGiRlX+jEMlNYTR0fJgn3OmR4R37LhMmOu
wJwEFL8WxdQBhLBnjUlRTCxTkQxe2yKzoGVRvEJQSP+XkF2Gyy25Fz9hxLK0zxzGFnFUc+rsGsv5
Qa9C/dEgGLYxoM76Q9S1yv1vAlSKEjkO9+KgmkEBPsOxdsBT0D73Tge4KnMi2NQowuDUPZfpE4G9
5knUpF23zuew24tjUp5DVOuYUM1lqAJn+r8tMfxyN6jrIsTOw5MA/RfmIu2VuOhBpBIgsdIAJvFO
1z6XcQQLWjy81rIGwNwYPndBrX22xpVgMNOSXdjTqmm6Ho/iqNXftikd17oMxUHcB09bdaFpj3mt
zl9qlql+kDv13dIjfx3VyVUujbv6N49rtvIXGItTXJSglw61NZv7hCDwFxsdyBGNaXOqtH0+32/q
hsmAOkwPsVnS5Ma9A0LVL5PEeSt1WI96bgCF8FdBrIRSFLEQPdlK6zFRUo1Oe/vTUpAs3Ur/OaYq
ho5EDCRCQoFJm83Jm3KENGvdRICyL61L30BqtTKNi82Itfq7BQhOJCrh/+lbfWshTrpdQ5xgSdD3
/LnGnOradVKJHirABQAMpWcpUZTXJm6XXSBNxR4HiAJbxFyfSA1pPXHUrKb0MgzBW5TSVkYf8VWx
duKQaN411aM8WNnj1lqBm0aDq/ksB14YrbxE6C26nTVlR0v4F2oDaKzSy+3eWAF42rqpVzbrMbKn
OwwqT5TqlcJ621sPimb48aY7QPS/W6z1aR33blwghTvHle3VUQ0bvYzU3mCRMDDbzVdo5ZYHIyzk
4zw6r/2cyQ+iygKtMPlGlDhQ7SUG480MdKUeVodB9YQ6zAxUsZLl/EF8AMtcSvdYWE+i/4sqGN/g
LlWJ+9w+mr+cRFhk+4ZEKwfJy10gT91OLXDNev/bCVGwtM+3X7n98p+TrLQcjm3NADTkRXXWQYKe
W3OozqKoySqS00XceoQTdMSaJwzEdi52Jj3PN1BP21URTCI4ar0SeGW+G/kCXavVhqM6TaqFMzJe
LpLzcytp+pzf2+NwknHC7UM15/bXGV3M3mLyN2Ild+u84WH/OTCNY38ZGDBECz2DQCk2nWTfE9u6
TtMU7ulsirfIRDWaOY+u4sCsGVdUWuM7ZXbiS5kTdx/m+Gq3iXRyZAgRYw3zeFrrWqL5ipM73gAD
j1erbWmf4VYg9paX3T6U4ZP1Ey2QH/IVQhKXyZ2FEQGVg1a4Rsha3c/kWrtvZWh/QasFA2J8478l
Q9O9DvjYN8OM+HEFgQ8xBAsPblpfxEZCgHLb6zr1YIVgDNXZnjyQ2M1lLgw8KlEARCauIIq0WM75
gLeaSxeimQMYCRLrQVr8aGrqF7WtkXkO5OpNUrXEC3W9+VwarAQxdLuHNIsjL+oQZkhIeyP1o6cj
6zOS7zb0njiOCCYFX2YEg/xRV6pPUoWaQt1+D4xguWqdLh9siDL2pLTZrr3o/UPqWC+pCYC4narq
UOAi8os29aKwnMFMsklzZdrLMaLnog7hqek5D6bXrExkYlLIrNYAcWMpIddQ7pr2Edu+ChOr2CH/
0O9iW0r9WtJYbQZxsm2ixtlP1hDczwHa54aDPpcMi/pZbDISiOHrzMuHENyfL/f5BBOP4XyqcYW4
StrkD2pYBJ8SJT9AtBqCbGQIDpzIF61CHc/KANrR1UrEH0NlKk9DOZfbUR3ADipMyYT5wDWaVLFd
a5xqN1cz1bOUvDiHkNWf4Zv6vXerEweScgVni8OWSiodOUw0FxvR8nbire7WROxBrV+QkmjNu14d
vszaZOJqi7lKWZv//y5RKG7FjsmuXdbsaVEWTcWeqJPmDqDvG5Dj7qA6cXV26mk4mV31qgWOur/d
fpxGk9fM8FJ1JUmIk3Snq6vEF+kL53FN9NfWVHBzMX6UilmRvBEZrmOEksdg0a0jRneuWxsn362c
tCaUFEWRn0ZSHXDzoiDYyMSwBTxAXHRc1KT9R1kvTSSOqHFHDsq5UuZLS0Sf9NJ61+hRD+lanxyt
BLsuKcn98IylADNghhXIX6QFiu2NiEcnHrHYbI2CTuWVbPuiWrS/NWVdaB4nCdWwdCjyY7vmKc+K
kedH8QBLhtYOWCUvYOwJ+iJquj52OCIKVK0Krb7O2sMY98QI1vrb4xcvU9Rtr+h2+HbkVif2bhvx
Xm7FD+36WOadd5EZHHVoGdCwIJzPC741k0SvEOWerKJ5u+mMzM/ZI7JTw0qTDeSwcse3ze3eRV3Y
9/bvE0VZPJlba7H34ZQPxXd//HaeMjTcPHKErFzT6TXRNXvZiR7QWWq2eAO4fh9aDbxQnTFlO/G6
cHYX59uLvhVF3e2N3oqSVJGQdnvh4sjH8xzb8YsKyFQcqiV5NXIlE2LtSug/2DTE6OjPudQunqhg
JOp+7+o5qc0os7zOA27BqTwbjN3nhvA9nXPdFRuUZ+v35TyGErrvoCMV7+f2uN595tvu9nSLxtwN
TrCz1O+zjbE/hMza6yZZn4e2/s7fin+rE2eIA+K0W1HU4RH7fSl5JDgsS+OvIXXuty9VfJNi068D
gdizBGhHlMWH/Lc2f6uDSoLXcjvy8RfEEXHZ7RfmnNzApk48Mu3wAq1/+/ZOxUcsXuyHultR7H04
7W91//VSt8t/OC1yrBqXTTi48TpGxjKak7931/Kw9iAxZr47UrGozuC24NCc5+yKU0V5u4i40p/T
Z9ItUHP7Uyn21KFeDm2fHcXFaxhD/UXbSdBdbt+z+EzF0HWbFD7U3b7kW7u/1ZXKitwQXVE0vF1G
1N2Kt8uILn0rir3ti79Vfvip22X+9kuDosIYGL5lWgcb8zqbbqPfx11x7rvKbSb+WCsavGsldm+N
orgelm0gH8UY++63RKuPV8XyKk5D8P02aBhrUtitmK4DixhdRJ0oir3/aztxrjgt1TN/SdT2uA2r
t1vfhnVxf/9jV7yPWIzkYjck1YkEnq+3ByGmGtG3ewXlH20A/C6HIZ1ZDGEZAbXuTgwSopyTtrgm
UP4Z4mqURvru7Ta0imv9dbhdJ+rbhyaafGh3+8bEgSR0JOLbs7xN8h++4w/nBrmEF0s+bzdvFt/n
Si5Pq/G+eJCHwGg3ErhQl2yv42hhHxX7/xhr78yDSBgY4kZuG3HXVpigKq7tTIIbe/EwbiO/KH6o
U8VTJHtNGGdtFMk78c0WYtcmPfqo4/06SJP+ZSaxffGEtYWKkATcb/3qRfPA6V/HCFbVuLXf2aDb
3Yv32A6K9NvUzIQBur1TYYCK3a0z3950iyyvFPTmUXQayPoyX1qKGfLQP09E/OPtVYrKd+U/r5F8
Pq1ZptOtM2197I/NKy4vfvbWW8WeqBNH/1YUdX+7VKa2OrQpvr6u7cXNiaZdWv4Tkg3LmqH2t+FW
q1nhQSzgkMXLEi4dZhf6lJ/9at2JkUjsoRrxvlhGeb4zc+VXqKn1Oe3xQpKZV58DGDWPQYyn4WGo
bdh3ImIwirTAmTDUx3dTGlYxs9ttlhRT41Qm6eKNZQnIlTiCS/bB99uDEXti0xpk/2tFt2/Vxz4B
vX+boyUSmfdkKl5EQ2kyFB/dXtZBwKm59DorZ2QVHlugTjBykWuMUEIcm8916wAln+qDGHOWJsOU
KUGQ7wYemei94st2jJ7JaDFN1vl9+K8Eax0SnFXu9m1r+KKJ0sLtDw0iE/C20Rt+v5sUXzxJscEW
gjvDOom7FG9mG6pmBHJhzbNfRF2dxI6Li+VqGvOPCFTNifM+vJhslHJi4j/EJ56V0U5Jho4bcTx5
Us/iM2mc/pj2uIiWZbrDUMrxyqmob5bfmDHSHe5G2OTX1327P4m85x0kF1/RQ3ojuUPatUhGLF6H
DMUpkXHXoQmWuVDZ/js5jrYz2rk+Y+jpOzrAP+Lm363qNsP6Xe32qQlz+9a/x9au11QJPAt/bLbb
U1SslMhI1x3F57U9snVtKfq2uMiHMWj7vkXlh1MqibBtVEGPyFp8RuwJyRthmAbFvtRhh0Ydi9gh
4lIM8qC/3Hy0+/08VU/6oOMHIksU2P7RGPMnAmeuApdNHgb3ZpJ6+dI9mfm1jB1rJ341hdJzjTi6
0KXvw4p1Nz2IzrJ+XNBKuYZRIdynHqWyZXmS6Sc9arRtkbqtYjfLQnyI4ju/GQcf6jSxWhBttt0P
x0XxvxsY2zmiGxC+3ctpGRzaeNyDIrO25dJ/tT5MrYF3u2gP20Cr8Rizf5ouMg63vlqYukfO0HgU
VUTUmU/EmLLtilpRFntiY4YSjUIULLAfx72uLpBvoOejt8buNnBsZrDovX9MbrU0m1PaTCX6tHg/
/vghRDeZEjN0e6S9Qc1k7z7A2ygqPsrNnnEWOTkypuBeNDwnj6aj6JEkwMxADVQPoongoCjZXnx+
4o0TaXPVIbaPout1y7A1EL+d4XTzi7JZNlNR3NmH3/1bXdQ7a2g2vu8GZmavmkx5TxbX4zacNeOw
h7vyKm5bXM1sw/KQd7/dKeKK1tTKuJCiL2pUKMvOkhai+dlhgSdZHH83w4v73ibK7esRs9r2OYl/
aChtfF5ezEb3u0YqjzfPRz5oqt8vSuG+M4hlFQXMSteLrVu/64LvdsXN62lR+mGn9abbwgJ3LHOL
SYKcg32W0AvFHC/Wv62KT00imh1W8R7cZXdKhpd6ic1D1up7rbCwTUVvstosAnjTQZ3efQuaVYOk
rlXY5teVtfgixA8jU7kQ+CEZ79b9RMf62EXbsX/Oy8BHnva4NNGKvPuP1+rdE9ye6Dr5iz3xFGUS
vd126tDP/TNs6X05+2UdM+z9sRTIRjoPev6ZkR5fEAxrq0lkFGZ8nEgoQD+SUVisQbddYehNemQS
bliv8W53CSqcBHUQI+QXH3UYLX3RWvTgKKx5tKLcQSK/ot42E0f83rtB5/bVN5h7fj6F6vaQxKNp
o7jzq0KF3lqs6g0cCXOdngbQcounJ+q0Vwlgi89Vy7sXQ09IhNnm/hEXAtoUX96ZXDPpa7u0h/0L
n/Nseg6BYFy9asvDMFEEW//h70fVf+2WBoZcYYOKbikeM3d1juDeXxUFnP5we/6OQiApWee7W91m
y3br/4IcUd18IIVS/zDg895l+NlORf4ouoToDZIzL3zWozcugISO6LeQDcSIJH7ZnKx4F1kwPb77
asTutikNN1Nr65ivPQaPnLOrUb85VdAXrwas1MgHTQEMNM243ZGd17e1v2HloCkjGatsHeTE6xB7
agMrI4T1f0bS7abEsa3TKKm87MSuqBQb8dbEnkYs2wt+2l1uPVV96RMB/xeVJHVb1NmxXpCuJlUj
SaF6gPrW+B+fndV30qG1ql71RqgoxZPZLDsxHuk1ietHsbs5KsXL33Ynuw3Phv6tC7LxdFvroXiA
IaabtfthETh3AaSsSwaLprK8gP/Md2E2u5mZk3aHSymSf+nR60TA8zgfjPU9Qu1DEoHoJ2LY2l6x
RR6um971+up+EDbg6kfN1k2xbhZI8HZxmH0SVWKj13cDagAn0byIro7DLWerFTytX6TZNYhN5G/y
8nWI7qfmUQUC6ifFfqj0x6HTyGyRCKtaFrkRrTJ5ignMBWMhzOqjTj44tJuRqzd0HpNA347FVu9K
jYJ2JtmEj5ptpo/9omkneFav4arEFSfFcgik+AfJbKZfSIPkOzVswCGJSTjzrZZQe1i+wp1qeJ3e
/C5WFcEsuIg0Lw4NH1x+dk56OzpqmiYdzCDOgdcSqCgXW3vqq6ZivowJoK5FlHY+x6rR7NUldhEJ
Da7L/LpoaOUV5P1d84x0J9nJLdR4CL8N0swFScxz9jGQxZd0/tWSN32thsq8Gh19RcqaHuh2DFOz
HTufWiCsPlm3MiOc5G56oHUY0KVmcKhSCBSzm+/Rqb4rWDy0MuQqKiwAsSTr5CkYFztZHG7Uj50p
2i29dpTCJvlS6Z8XLZIPyP6afjpKz0oawhEngZvRWr8oKu2zGf07gBxqV3sYBSWkAtagJrK2BP5/
tWN+gP4SrPfQ/NKQlZO8RMG0JdPSJ+Fz8aE0C706S2p/mfdKqi5n2U4+xf0EqClHEgk+d9ltknLc
m7qe3A8KytWrpk8hmXyrpXkpwtCtZgbH3rQh8zeS7qAgjehnSaUhXBwWp2JRXrkf7TyRVnB2AkKP
fH9lMIDAzMWWVDgJXJDhILDW8HsCjCg2Y0Zicr2og2euVxCXsURru/uxFCAVkGzP3pzy61QBzJmd
0XqL2/qToXbgR7skf+zGiQzJaLEv5jgXnh4b7e42wW/LKEjwU38B/eD1kKtafVVc4HLzxpCHgPLv
nbq+Um0lrAitKPPFvN3rgePlpjZ7Zu9MlyxSAi+ALtK316KsyVfQCRUpPupJytGCR/WQcFeszjtE
flSvTYFlAV3oySaulL1awCG5INtQHwonczO7V9DLTPtjXg1Q0MdT6od9avrW0gAzlWMXBd/wctv0
YK/OTpGTpMbbrXViZqxPV8zZwxwYCjI8cLkNUvOEEAQ4vmbSkCnzYO+OPdUxIrezzSenL5I7oiuB
S1oumdTSAB7BalN8209BpySgO6YEOsRLN5Jtu21m3UQttrwmmWqgtBV/6oYM4eyuMtzazk+plSIC
EFrooqJQQlq9FF3sKuyeFr3pntqk2Q0DpHSipBWTcp+P2imvmvQ+XTeZBS1+M1+XEjiP7kzk4oY/
yQ0pnpYlPTalNZ2nVNn9NOAUJaHMPiXqoN1BiF8fIdt3p6kuPSDBEQLMBnMQkZv9bNOhbMgxfD2o
JleqF+NiNMPBtPL21IwlSWVMfHdi77apghikkJbuzB7t1HGaXBuyymtAqQtk3W8so4SP134tEQsi
kyG7OEbZeI0Nu66xpM5RqeXWh4IQaKORh+dIG7ywsqXvaemcbZRHZyg7OrkLvkNwn5KC0ICZKedO
PyRJctDKEpSu0dv/JGn8opRoaEpLOKBa1xLUs+AaGJGwgGC5kt2ujqASX0nwpaIyjmjwEaqCyc/r
yiIkWDdDQBhXqFWaUnjO+tAriuVL0ymBm2WAC6IR6tJaf9GNpnoFDwso3QGEWvEa894Md1YQaG7V
91+GoETNKEu/SE2yk82phoIjxi2Q9jF/27mvkv6rHpcxjBkByjIBfck0ibnHhXmaaoiF6aLlKc3V
Fpki5znKu8e5n7tjD8jPG5E4uAfl9lwPBKElyXET4vwXU5ElN+/JigXVu9ICME7jNZE9AyHYLpUs
LzWpjjUCnw2I3O5np+SewoIPdBrpYklgH7rVDmihEia0sEIkSII42jUQOId8F1jxEPPUOyQhU1nz
qzBynQTKT6W3AA2tnZE80N5VIe31SL133KUOn2u1nw9O3jWuWZLLoqKFmxaWQVCcx6cU+Rs59TnU
8ijfGX6Xpx2qUNMTrtZJt8yHVg9gKmwB9MCpHbuqakyeoZN81uYPlpZUnyKp+64AZ7sLKOtvmL/c
Kxp8NX+3DhjMmk6Ce7aVRrLEwUqFahjs0sIlLOAWkm7shBb0ov1HI3oAqdirEwwKTesNqc4qMK38
fhxwmOYlQ3ZaWl4vAfuWAAQMWa26uqwYVyU0PzuObpyltjauqI3/GuSk3Vumjq5h6ml1rB+bHG9C
Ev8YYWRGHiP/bNZjczTma67byl5HgcQj/MVnSsazC+JIO1fqonqdfM2qqvMYDu37rFe+xcMMG0Sf
kLwWtNmubMrkzVwC1huE//FjKATEFK26V0z0qzPFPpHGis9Cm8OzBRrrXlakGgl5mI6VAbjSAqwl
xy2kKs/zSmfT981lKmvluZjC5kxq7q8UgojS8CbgV4felC5K/rVuTPkNYt35FOVl7ZuKNB5SBeej
0Q3mg7VuCr1/avr6rgwi9dQ2EaiOVJ3J6ZO/VVVoAeNRtF1fEGyHtNOVm5RAOUlyd0YLDYQhJaRu
NrFXo3nvZRpErVpZOB7fMohcw/waGea3MgizfeoUys5R7HGvJd1xMavSMwY9Aos3TiR7dLVv55Nz
ypvq0DZYZQ0gPlZiRwla93uM1cBL1PmamVOHInbaoxeuODs5gSEFmHV3b/ElHmvJfOuGun4yIwm3
0KT6GTCbnTSi7rV06ucU8VZmtpncSZ1MN61J2x39oDmPnZkew0LbqXhGpdBQd06mvpTTsNypiEK5
mTHJT1lInDUo1fuiQeDBWKSRHoboXVaN0dlSf0BHLF06IwtYN8pwb6TyxCwwfAY2C6Y3ts+klqOB
8GeT2NXSYHpSOTtwJnEdQOXLaxF/CsZ5cLU2kfd5EGr3xowqazuPuWenD3LUOtdleKp0cnJbYA4k
1+K1QXTCH2re0DJp/R6TIivmDkJ7DY00tIX3QK+I2RmoTg2R/WJju5YSDtG4hV5G1d6yAcH2fhjt
0yp76ZNPINGJs1OpyRepsRo/q6XKNVDK4e2Ex1j2pobPbkEAzVcq7c6QI2NHWo8Hvh/Zz8aKDyVR
r74tJ6AJyq/RGfV91vfSGXGo2VdiGyrRdh1mEzV3c+cLCRJeqxdEStC79/MB/WC5ZkScyuaEVgjo
JjS6sI6OKUpiXmaUL0qbzH6OZ9Zy6m+JokMjBEjFdarhQUIvrNECsMJm/TnTZYLQRXbfVK39gOSd
jbJV2u2jFm4cdLtIp5THirynXR2S5jaH+YM9NQCsG32szvOovRlNNHAn+gTU36wuCznGp2i2SKE3
8vZFUczmJcXulXM1eRRVA/Ya9NzIH4uDQ5WOz4EByU80wNTgJJIXtvaEi4ozjXxeHiSledanvnkh
90nbOXOIReUA0giVIt2XlYSmCTIU9dQHJ0Y0fphM+TUfX7rrx0m+tElAUr9dQ0/F6/NFY1GnKb45
aQ7JoKDQIEp+0jqpOdlGRdS3y3jkRttBwFEnkd+FzbfJLODXnpz8YtaDJbuTHCKFUSbP7+rErpVl
y1mLyrMoidP4yNFoMud7ZLUIXQzjcADoID+bcjc9W77YFxsjbOHRHXHd3epqxfynD4Pk3iGH67mO
5Qn60fHt1mAcutDPGgi4bnVmv/+BVDrJ4wM58LYsB2fVSX9CxBA+kwgVPveoYu9T8Nj+rU5rasBr
LYl7hZrFZII19mEM7PYizlhKbblgax1ESWy6dsSrPKs6/dUOn03b9lWriK9DAx2HamrpSQXj8lwG
mfbQm/OjKIlNa8BtW4M6OIqiXCTzZVq4ybW9qtbhS9cDWkCB2TqIOtAE/SMQhgNW/NqCZnONkhIY
3HJrUSt5c211FMy2a9CCBOze10e0vkVdVki1X+RSsKv7X5XUW88AQq1npx+mnZ3HLWLv6M2QkT+h
ryNFT6JJnMPMWzBhe3KnkmNO/u19W2DmmmS6PavtSDAH/TNXNN4247iSiBfBsQrBXJe99jKq6C1j
BAyetRYnK49fquQgj6b2kmLPvMhLE3pIYfQn0WBkEXVKFgnx7rW9aAJ7Sho4LHjDST/lpho/S5VT
nJUZ+oMsbeLnZN1Ua2ppo+clniqKYmNHrFBr0irPeMSqFFkZqDQA3A+yXnokFOqvFeItXq6pWIxN
ob1izI07Q0EBVBzlATnHFVrvlc6ivYapWT6UU/VdtEXiaHoO6mg7lo4/ZB7LvEQ1kt5mel90ya8U
xgYA0k10bgKrfSTEpb5MSZTvIoCsGcInXjJX/UtrjOmjZLHgX0ti45SramZQjVtdEOoaAFbWHoGK
Hpm9bjq13IP9Tq7bWYgj7Rig5504KCPLe63Reb9dsncK0yWfVDmJOlS95nO0svuLE0RdMADwj0Bw
bS1swgMFMpU7UZz0uHqaAtBu610WSGc+5lJ8VHsn8Uzo8069ossvVUdKvKyxMGvsVHnB5aW8TA59
a9C6J1FlxiZC64uZH8QJwWQO94M2fcMoUl5EVZY4D3rFhyFKtmqZJDBJw04UY5OHJdfDri6TY602
yoOjt+OzPk4wfVTqv0yO47PYLHaCMozRKeuE+buucmxvKZX4urWYS5u4Ann2GrGAQ2JBQBf1SFQr
ShD91IYHwZhSzvI3gNnaJx6A7Ut6kV702oDiL1KUAzDs7knqUJkrO9X5MtfRSV+W6hfK1eepkOKH
0Um+BysXs4OZfW+tG7O2ArcGVfyoacRN6rpsX/oq+XeuJB5bqC308gIqjtr0JSeO/AJo8iV1hYsg
amDxmJS83suS3ri6kUtHu/GKSb3UgwKZXBM7R+ul7/OdI30hT1F/RG6xIUAL0HwylfJTqzsnvs1w
bwVS7VoQOwyF8mzZEFR039sMSacRli7IoS3cH5H9VAyQv+iOVkENHTpH+XPRkjgcyv6MaPILf33f
KGZ8LRkfl1R9JsFz9gHfOiwdnenBWGpll84GTCFL4tmRln4Z0tHcj02Cu6EsCL8a1g5VZQURR3yu
3RTpdxpYUa2Jf469Kp/Dyvput+ndUjrxTl0WEDRqnX0OzYNsq9h2iGWVeIE9J6nlT3JmSfsoiS1i
vnn62MXSDxCPsMnUMUx/FjmW0Xe+DfVTGUxXva/fdCWfX8s2k9BSrL9VUy6f0lUEgvUkKpuoSJ4U
q4OyDGo0jNFedZM0Ta4FkDFytuXgqzOeA9OE6mHI8m2jIBxcSxO8YnG1uMKczrSmQB6DcGE8La+j
Dq+hhfhrOhXJBc2dBAvRLHZKp7T7IySj8Q8Lcg9PrmLzsYAkYw0Am5ht1Q9tjqZP7Ww9p4YR/lDy
5FNh2MhL5fB/AS0h8qDX0Z1ST8HZGprs2OhTdYGqvSSCAg0ndmj4ouRG4cUkAP/rWNKbNVTLLwXi
GWtVPiqCjLAz3ASou8/umFTZm13Pur/EUXuESUBxDZYGCLLWbXOGehDTLJQRJUkrNAWjYLj2Q9+9
doHZvc4rRMzMh2dRytSCJWkkL3eiOKlKtavUqt+L4oh42CkDIeD2XdG/puY6oYEfvV2tLqR9qlrG
VbRXYstEotao4Orjpww9zffRmEw7UXTAj96hr8HacT0aNUz9hjHDXURJbNAZu9j6iAttraJ9B0YA
gnpRNLsRSB457b4oIoWz3Id48H9fzcr1dQYTx8T9GZX1eTEL9UHcezCaiT8QfN9azHnDKtyZ8VKs
P1UyX1wyo3gTpW6YQz/S08wN5yB6HFBWeyRpIXXzpCvwOlAnNskQKL4yh6R8NKbkz6Dp0TWUw0fE
geHch0H1UZKl4mzV+vVDvShGIFGNYZnvhw4ngSvqwqHDUiGxfS/OH4n9kGPvJLt+qJ3LPNXyoZnw
O7aaRYcWlWKDtpw7yHzYtyochM6lJKHe66bE2i4gjooDGsD4U5YN/6BKf5GbamBhpZYaEfTIvHTR
/Drb8nJ6VzeDUdqzooVwYG1SqI15UdqIUyySGyzs7vutyOoEpaJ8jI7r9EMQqDU80jpqVl/rOVpb
Dhf8+aIgNpD/cBBKEgTm5o6AiyiLQ+o853cxiCQ1V82Lvm62S5FcnLujqlgHUdnDzwc+vR32SZ0t
F5hu1TNoNSROKYkqtVGP4WAs1ymaT0Asa3h2Rv0NyD52UC9vJeT8Dlh9wVMXOfpbaiT7ejHLZ9Gy
UfLdkk3LVorn2m/jxdlKFZm4qFWVL6IlSuBuszTzSxxUxluvsnDUe2c7ljU/1IDF6eIY9h10QNVb
lSt7K5qUp2y0yzcJLHafJu2jOAYFKRxlaGc/NFmV7/WUcINuN88lWr+D4cYqeYqaaZPbKaUtYQAC
1Flo+fFQvSQLqnZttGjP5LSzYkjk1fU5N0eoKgoPvn/6P10vY3F3VAf8KvOghK5mI3SkVWV9cvqZ
KVCTzSsIJOXemNoHbcVPp7MdnscJ7k5RVMpShVbGxFgzSPNIEBecIKrxYFa0/YjU0UMKjdlBmr80
SRN/D7H/PHjK2qsDs6ALnj+FhNCqDnxAn+wWTsFSSopdpSy9V+QruKUo7irw4rAtwQ2SvNRKb3yn
f5xYVBlvg45PIQQfG2Wp9JkEf3B+aJUuU1/E+JRnN7nYqq2H7oBCZGOr8s9Ukh6cQGu+507yTy1o
yGZ0s9ocuT4cq9oRYazviJc8G6Eawzpcp+QIKOljqAXag1PRsdeqZN2IPVtOtANAkMQNQHrBqhS8
gOBypal1DqhZL/+PuvNYjhzL0vSrlOV6UA0t2rp6AeGKMigjuIExGE5orf3p5wMzq5KEs+mVPaux
KovMSHfy4F5cec4v7saive6tqniOqSXCiMkkW0FcyTFSoUVNT2rPZbk23INiIFpsVBOoQSEiO18/
Grp1lflrPUtqEDH8EWEqBTfJLXJBwHRLyZ2wz27TCbJLUWI/nqrdqpPM0stY+5ygH4aNmAeGU+qx
jHBIUa/qEdPaIffD+7xPpI0uQ9/Xpz7BLKNap1kXebqyLcuhvkNYij2mQ7QSidVvb39rLf+hE8b2
Ujf09H6KkIWCjQRhe/5rIoSdo0rjtB0nMpBtwOo5pOKjn/TKOj9k3b2MmIfXKLoGNnLQbxMkdUl2
zDfmGox6/y2L5PROHoNoHRh96ulps/rtb//x3//1Mv5nsC/QZp2CIv9b3s3YoLxt/vGbov72t/L3
/7z99Y/fNE7xKkxUQ8Fc0pBEQ54/f3m+ifKAb0v/hzozXIs4jDadMT2mor57kzKtDqJJD8qjb7O5
FJjmzn8fgzA/n78jR8WPQDuwr5WV9C1g4XeL7CD+/m9v/61QMx8YBZ+G+O3xJnEdffseYoVoAsN1
/l1tZ5o1dkr0b7maadnmTV/n7Q8ODxw6subm7RuNqdtvDf+PDy1v3nripSgn9jwYtB//+t93Rcb/
/2v+mX99Z/GVi+ilLpritf3yW+t9cfmc7Zvllz78ZqL/8XTuc/v84S/IV0Xt9K3b19PNnvnf/vMN
zt/8dz/82/7tt9xN5f4fv72Qem/n3xZERf7bHx/Nb1zSrHcjZP79f3w4N+Afv12QxX15KY5+Yv/c
tP/4TZD+LoqirpFhlnUZz2RF+u1vw/73j4y/S8giSJZlWKZmKpb529/AHLUhg077uyXLqmrIoqqZ
lqkyyBrosnwki39nypqA+XQWHV1SlN/+2fY/Ru/vL+3z0SzJH0Yzl1vJYhwjkioZJGc1Sfk4mgdx
BEWoiD8bT1rpjrShIq5fS2toTetA9gz3Xdd8MnkkWvtu8vwRzsQN2dANC7fH+fN3kydTUs622uGn
cTW6oVM5oStvs63simemdyLU/OR/zlNCqaaiWZoB4p++kjXjY6gIHm6ql9FP+KPuwW2cJHEFp3cG
V/Lqb/mF8et/Ec+iFiQqVOx46Yumqb7hy1xNnpWr6LI/58botBvjaVodvNRDM+BU845eHJcyTZR0
RWKxk+RlOH9KozHXa17c5EluvKISg0WpJ3niJl5rpxrHUFx0JtFUi0qNZZn062KYjC0FAozVfna7
zhM94JkOii2VLVz6d7UnOZTjvPwpvecst/26W5lry8CqZALG5E/VZCZ9fItGLyJNIBx+soVsmnWy
Bn+4qtfx+usox+NS5dWh6yoaElqb+rI3m0qpuOocfoq7aNM8hS7niTXj5Cl3fOdEqE9e3IdQ8+fv
psAYB1maWIef6VZ2Qoc93HcjB2inB900cOMT4eb+eT8LJFU2ZMUwZUtVDKr3i/7DreqAYO20B/yl
SlfdcIZC7tcNOhVB/9geCveBNCnivu9DV7O2qnyptuaJVkifBtE0UbQ4K8qSumiGMtVDmUbSXl6D
OfDiVQ44BjHRLdgPD2BvqLkDgFSyEid2+/nhj7rvXdxF40j5FwbE771v3GraZqqeUMe3/enm6y48
WoXf3tK7MIu1ClgZF+9S2nNJRTvWNa9ZOi6MnbqZUEfK7P/VoNAlll9ZU8yjVVhoK0FqFWmv6t8B
jSBdg6BHUdl/vVH8avTpDAqtXEQW78yHQY70lLRvduG23qKXvB1vRmdyWydandpYjseHziHRMCxD
tGSm8iJWNpLeF2L1VYZc0Gi3ArXGSHs+0aDl5iWp82rLyi6z5nIKXCyCcClDK9Tk19btXUu2lU2/
6VYG3HCbitSpnXK5TEgqG7JJloUdXmMDW2wno6pqMYPipV/lW9lLPH8r/mjYTIqVBSn5xCqrHg1z
wzRURTQMWRN1NsuPczgekJoLxulFj/Gnjp+4257oulMBFvNo1MJOFPvpBTXV2sW8ha0/2CWOCgDc
La5l+/SIkI/eFrsjGxa1DjpP1o3F2wq7SRcAQbyKu4Tr7QrRyV307afK+FgLXu8UW+u1WiECWe7q
+3onuKcW+qMhuYi/6FPqrVOXEb+Pn4r2obN2KcG+7tajXl2EWCwbGjc9lSTRa4kCkl7e+cg4fh3g
eGFaRJjPBe82q6xpDxDxp72wSS61FXc9V76dVqKbrXyn2nwd7Git1UTZUNmFRdVQUZtevLChyoK6
ydTX0sB0/qFTNbuLDffb10EkcTnUiWJKrLUWc0s2l5O4jyhXF/TZtKu3mddvDuvhnLOum5zournv
P+wcizjzu3vXc0HtR7piCnt1rAC7D+UjSqdulxY7IKU7sP+7r9slH60Xi3iL4Ya05hSGRfDKefDV
Aqyd2Wgi7KQzCjGrqXYd/TsY52ffLlbBSnPVC987tUl/9v7e9+xyjvvUj400eFWzyDaSm15CBSLB
oDT/+XVTpeVhVFo0dTHs66q1qiEJXgfHXE+6XV9PT/6uvmrukzVw0FdcP1ES7S/CXepYdydifzKr
PwyfxYRIkmqKrTx41a5c5CQ3+K84L/5t5wZO5m4AD504+Hy2in2IN5+P3w0jxMyrCYWsV6yqg8u0
cZub8kp/6K9wpHINR1xpzwyvprSFb+MDgEsvcLv/t4GszhPq3ROgY12U8EJfybegSbFNrc4+RLgm
vVbayeXmkwXtfWvVxaYHRkSnSPPHm/VCp7sYz+ZdQnLA4Hw7fTp+u95+MUvVeVa9a9xUoIw0zxqE
0e9+f5vcEFfxpeLEXuSemiHLy8xi4OqLFU4E46UeiDYf8+AerJW1tQMwdmqz/WTnoxdNQG2WPF8N
F0tBn7XN1FriC3gaB8Su3dwbnrSLN+Vav/xfTYc/Qy3mvGJ15hiY1a/StW7l7CzfGqt4JTh5tIWK
iV6qI9vJ1anTyudz8M+gi/mPMRkI7zh4bdEPjn5EyAaW8amGnerDxTwnu57qB115VYfKk4LwKhSD
TaIAu9Ewfm9W8fgLHeF1go+BmHz/ulP/hzn/Z/sWcx4zi4M2zwJ1jTnxQbZpIEId15wBmfLRnbXr
byjXpnaxre7Uc3UjnjWbE4/w+S75r0d420XfzQspp0alsMRSCbnOJVwCbPCLa8sznOy82uJxeK88
iJtugymnc3rJ+R+m5Z/hF+uAkWqGIrGVNF57DuugFUgUJQ4lbij+zzp0s9WpqSl9vl//GXKxEqgH
M9ImOr3xSLL3jmi6kNnPksDBUMUDaROuK0TPz6xtfTKXc+qFL5NwvthHbcUiH5+rnEo03x7WEFg2
6jWq1NfWDpDi46W0E93aEdzmrDj7+mV/3nRZMyUuAVh0KMv5hL+6NrAsJQ+aq9nmWuV0HrvydfTN
8uAW292d/hj99cwER7D5yiuZZNJV6e3K/26IJUYHjUiWXyXVGcXhtoQXUo7hiYH82QEW4XVRkcnB
ypYsLeZSLaedPKnGfs5vKm61rh+T8zlLlqxS52SW7HhhkkSZ4yXlAVFUxeXZUknM1ggtaW/cqhP1
TdtHk84JV8G9cS88JddVadejna9P3hWPt82PcRdnTQ0gn9AY0l66mgzwkXbqApl3Dpcytg7fjNfh
NkdY7MSx4PO2WlwYdfJymAd93Dk1q5XHqpH34uHi0Nzl9U9j+vb1uDzeLa35qP6WPBdN0nIfI6T9
oY61UH2Ot8FG2vy7qT+Sz/yej2cAa06MGaTANS7Ab9Pj3UCEIyO04xQ8J+lkTWdJ7cvhReorhQVU
uRCC4MHqY610tRgRPZ/Clp6N6fRdNfq425oJwtNrVD1L4aXLkei/iwdF4CezEms0a9vCmpiAzUGF
7VRbR9ygegzkpEgV1a06yjDDWVwI4tiYbj/kUiHcJEqtFpVTxR1KtFQcWyrGK73LD1W/qpM8rK86
MJHNHZj16qE0xzH6UYCLbW8LC91sD8+03n8CkQvuV9VCY3ImJDHl9ZjoMxKhKDBxaRNdKbaFRQHJ
qaSKAicUJuCrhSI155HemDj59UiYwvmOhGwFdkTBLyFBSJJnDS4qNUzHC1EuBxT3dLMLN9kwd5ZZ
mMgd04e+A0Yf7E8FLe2R/G0j2gNo5afaPNTPuakHzzH4DVx6EG28UEVoRtAF0+EHsv264gwlzFsV
NmPzpiS8SlMViy0NVTa4BrE2SHZjHkZswnof6mBbHbwEMdlNIhW5v0tQRzBWljolwibMxTK3Oz1F
q3DqTZCy8AFNu+2scJcfUF53xj6YDmtZx3DMq+E47upWj+4nScpvlGwQNxppLYHQ+MfavlK2liuQ
7OwxEaitIrgCpyLHwKiEaQQll7cFyxkPcwj1W2NKYUDbST/WKhhyqRXDxzhK69qWD/Dk8jBRMgeJ
aIS8EyPXFcA5YYa4IAAwFTRvYwKqq8MYFcdYAR6L0eMBjHiMYLEHu2NMYLY3EH8wCsNxC3elFLmv
pEpcU+0a+GX4CqpRbu51o+BlptRBqDzi2oTAcmvGP5HNEe5gCoYvmSxJL3mLbIKH99KhRXRehFsV
l4xlkCCi4LvDIAmAfukU2yiHTtpFflxe1HjhgipocyG11Nu0bzNIlZkcNYIL6bKWz/2igJNsT6ie
al6upSFYOBDN/i/ZqJPsupOMwLrOcA+QqVPjZ+cPDnCApt9UkHpwmguzJNvoSgg+qamk2j9vjSLJ
t1YA6c0DsSPlvzq/lH6oYSJVt9mQDZLvYn0o4EhZmhk2SGUFZ84Omj6TXUkJfd0TjYNcXDWjEmhX
o9RaCg5GSZu/zgBMGY9pDJ3O62aEKtQVrWFgGKpErdfEDWgaJaoBpZVqPBVXvRbV6bkRGDrGEkUk
SB7TczKuYyHUwu91cwg1Rz3kInncTM8YQVkea5E9VJEU3UZFZWqPxdS0gk2KqPMRkxR6+UqoETCC
pzfYvh510a6WfG7QNRxFedPIhTBcUxhvtU1eh0l+2YBzz65GpY21O7GQJifLzZopFImHcxRNouna
0mBFroW60x+rvkNWXYiDoN9A68S7mLtbgNEGIIMXGf9ZyCV+MP2IC13bi/BjdEfEKzj8gdS0LEM2
6tJmk/YJPipyagL9mrIDVN8Z1+/g+3H4VbejFeGvI+e99lhPiKrbidipkZvB3ZTtugg7Bf6VNpUN
1KSybVte0iGzksdCVMoUfWZf0Mn3dKNuZy3Z29ZWIIuGnpBZ4egOdQb/QjSUCnBiHuvxLscCWlpF
pjkkm6KIu24lZJE1nFUCjgAI/lqNthpyqL9I29UWGBcDefvAmHrYOsKhRBKxFMystS29q2Xkk4ck
nga7y7jjpnlKwsTHbBBh+r7svh/AMWL3BVe6H3h6SAHAA9tAFn4lCIAXtj6NheaCrm1heIE7wewC
u7/IloY4D3W7s4y8ae0m1YX0DG3MwVYOMKYUTEc2OagC2zf4Vs9IxFNX3+EJd3nQx3vfB5cfGEBu
o8ETfOlbqWS5FyAjdNlgN+DIB+nGkozzUC5EW5OFu7zHUEqcZPN8CEzOUoMUr0dZ3QiH9tzsSnSW
pXDtN9lP0eJIALQY9ZzKsq007s8lS0AdhbKYnSpSAYS4xlBiHBK4ZLpYrBr4NiBBrHOLaXsj1NW9
IQ2e2GibpMxXyG2tk1TDeU27MrTuvhTwV+1UiNaxpJ8PzAPgsGFhW/O+apaXkaJQkc0gqh4s0J0d
9OwMol+YqanTHhDMiOCZd4byPE7tj0ZSv/fd5IWhAKSf7QGGGzr7QlDcqDr8FP+NVeAHe+DM112J
KtRY/Gzy6qKMGJCj3ITwU0xQtP0BiXK1uak6v7VlEvm7w4ApLrsrhe7ssOuUMP0pVTg/x7BuAZYk
Ehbkw0OnxddCxW5ltVa9EhLe1WhVsT0oreZlqpidDThjwrdLKi8o9Ie44zyA21shdZeYnmxFkPaO
YbGFoc/MJPSNem9VHWw6pIHXolENnly1Cl62ypR8bwYx3fVG/sP3G8x9Qzwdd6ivmE5R1KYLaWuX
WXWPejxw/Vat5LNISoAqBQlS2eTAo61pYVBpiybt07tSzJwpstK7fkDswDZ8OIWwAEXhujAmNoNK
ToLZwTQZt/N+x1wpVEdq0EsfMFoCDRtOcAVNiLJ2WwzTU47PGKT2MEQV1UBRVYN53PrhcEaGCu+x
tEfnKs3vURuO7byKQu7leWrXIQbVHacbO8ywiOmDREXmQSlcywS6GgNH+q4pY0dStLyB0yuITgU5
06573O5j3LoSp9IETV3p6LYJeBS0eePFSuKnvIQmH2wd/wqYQ9aNkow/Wymt07M+mvRBs/O+qhGg
MlDSBQ23k0PT2IlhGj52ihUgn2RVJj89+L1HWQkNd71ILtGQBlozWs/yDG/VgvgewtNPferWowbN
uzO/AeT18lGn+cYFWd4NTmUYYq8wCdjlBczTFEP7Q4NDkBUcbjrDYq/DW3OAwmAXquyvyNiIXtBL
7qgkz8HADMqneTzE6q9DjU0RGrVboVITW0imHcTicFOW0gAKL/0xwNbSdSm7HADYpwJLxiEzAq+b
3fQwxNRnfeVCflY7q3REtYSxqcPNBpsHYvNyrCZbUBCwSGX6dDAol+IrtcNA+wmLFls2e7QXusNo
h63s6PCR9G5IHyUN9mOfNxwSo8lytEE5r2rhEWLWeYfVlje1pejks1RMIoUim0ydeEozXHcGNPkR
y7hOVNcwTGob+1+5cBIRVSAvA1y4ZeXlaaIs6raRZG6y2qheBxELaHNKrdHWczODBh2gpacWOqfo
g2rspLDZdnFxk1pR/UsvDtD8ijK8gIDwHSv7w2RDfDe+x8wUp63E1qZ1DwWWXV6qRYEXxUKzbQbh
ReRwbsNny/apDop+TUtTTtsD0AKhuAB6ea5jDdbWKe48osjm2t1oo+RJWnIldyrMFD3T7Kw4XBtK
oLjtEKmruFQ1ODNRcI3QWv4yqlDZsL6o1zAwAfWLBi67uu4emm4bY9rhTIWV0Q8JGABJDM40HCrX
FQfgLan8Xz1CD0882IYt9SeewtL2ELT4wIdtStYb0gukueosCpXWzhvWlrqXXzUBXkEeDJmtSg2w
NMw9OYBWc3sdzWhXaaaslZoj0dCXqYP3sGYH4kGyLb/zIWbJ5toy4waW2ITeS/vIAo06SlXmbjS1
nQvdMvbIKkZbXFwbL4SijkAcoJOEiw3Kay9lK6KAIOElU0Rtw09CyoX8WQDkxy19VIOZBpUEbovH
rBQjEVSYINkivU0eFKnCalCdRSy6MdxHaG+4tZbkaKxJxRrpE0qeMFCDjeLLwSqMyvIR4z+MTQsZ
yOQYp4Jsj2lj3GeV2V+xKpXXVQL6HosX43LUfGFToD+BhLCQ4J6j5Rb09KZ2xGjokC8pxHtBHfN1
hIjSusyg9nJKTvuVIOj1Cs24FnsrUKZWLcH2USA74SIVrjKj5Bw0oojT59OD2ZCgtwYR/8pa+B5K
5rd4giucDKblqIKReLUhA58tx1urmEH4wx2SP7NPRBFuQiwf0++NKaGxI3VCa0dBlMIzb4Jmx3lT
kp0k7ZUOD0G/fo5QbGEpwCMd6cWxsmEpAJNV43HgrpnW4V7GVKu9zhF2/xaOqs8OrrXTC86P2S8N
J07UtvAQfVuAIUwMnKw5tXN0txI9cEe+awstkHlHj4p28pLSin7FITZSu6ERquC8LGXuJEIA+ZIR
a81eRwhxcBypS0Hmd0EYScN7IaxDJ4lCIYFaO8QNV58AjPFkRr7xKPIi83OkgbThvmlMMypckv4y
W0GQkxCCKSBgaLVKMhWyhNv7nHN3g3TQwnPee5FshnRK4vPO70TtDMYkCnrI4CudxmJWNgw82Dgj
3pdFhcveuVApUTraU0ieHywPlzfSMk1oyQjB1SqebYh8o1exCRXB1DYHgqmbUuvy7KwEBqWqdqyK
peYkZhWDkYta7gy2CQ02RO5ATY3+Vy/18OSxaQjiZiOkcZHfyIImPFX+rJvRBW1svIBEVfN0Lael
pmLjVIt9sOckLwqvXFM0jNFlMTuMFymK3c1ZBqAGq0KhVIafSH6OlwfK27gVUbdE1i6FJW+TMfFb
xx9N04BjNgi+eltXAXcUQIhZuOVAXowXNWd741aWURv4ydEqAierl11sp2OeCFw5YJTjZQvTEV4Z
dHrRietDKd9ROUCAo8jVUPhWZlkWwxcCseRhKN80D73ZwZWyEZhv1mzmHeIE/iErJqSWLPQCBZ17
xVbqEyN9HfsuMYN5jbWGn0iP5dX3yoDW0otSrnpfZ4o+yfJ9TOEssvVdFwgGhernuSLIHaFcjZvI
wXv4ob8JvVPQu+NsmyWaqgSsCogyqM45M/YuX2QUaY2se/dUTanTI3sQaOsTzTnOrRFBJxkF5E45
xvblmTz0fS8/kX9/Kc+jG9VpSCNG6GPaimZDVlihl3Mi6HESWjc0RQYNpCpEBTL2sVlWqSKZoypP
9ffgUlmpXnxb+651eTjLQE1Cvrk0yJo4GBvYiGM46oVZnHiLR/Xj+QEMEQo0DEKFPPTHByAHhb9T
Ej/n4c0Q7n35l5AeXMxrT1TKjwfLIs4iW6pm1XjoaahmDx7HXRtdFZfb5QoI47o4lX8+qiMRDKgO
lW+qcYZpLvLPCSy8XDWT53QretN9uEIowaJwI7vCNvnLiJM5FhPBADQ0wxkXeXzRL8UoyavnAnWe
uO7tIk53WW6cGCjHWLxFmMVAiROZK0fdPUvFRbrVVhj2PSo31nPxXUKyggEyVyn+eh2coDrgP4sc
LePDXEw6FUIhFvAdM3wA7pq6pXjDDdb4OVdnUJ8TZ1zZejPY1q+ycxXNOVkkOZqTPAAoVFmRNKgI
RwjYIWgQaemHZ/UCJcMAdsi57qRXvpufsafqV4rTMZJ23anxc5QEZ42hkEB1ZsaIU6L5OCmMIj6U
0QFNmhn/Otr9mfoLozhOfbltOekr9Oat6JInwfMGS2QRJSn3xGJ0PC1NoGiyLNP3AKmOINtxmTUy
DW9Tx9RdFejWZbGrHCOzlZvkfKououu5Wi642qnIx13OhiVZ5JA1qin6sjgfJG2Zh6nBO5/r2KGT
XwWUQFUWQMmDme6kF395adc/RlwsQXViWH0h5S/dcAPjrsFn/ERnHu0diwCLtSeNDiQ0D8Zzv6Kc
7OVXxX1/pt0MK8mp7eI2Lpzi8UTEo04E9TtPGVmTdUk3xEWFnlJyHI69SidaWBpRP13N+DcUNqvU
ES5mPKH4qHNhvT4R96iqAnOQMQMc3pQlTV8OG4AVajmo+Qt2quv2Kl75bun1rzo7l7EVT1Xr51nw
oYRDMJV4oE0pR8nLVdZC6ZRLUf2SPITn6ro/t1YztaB8lG6UdbXlInCNDpk7/vjrbQQHSu1NNfmH
tETFy4JccGdoXrQr1NHmoulK3epXps0muVFOdOjxe5Q+xFqMHAytU9zgmhfEx2wqOm473+aTzPuL
TSL3wPvCktfQIDEoM13l/eEm4Hqh6uDFs1dclSm7vdXda5u8G6v6qQ1LWk6Ht2iywtKiyQZjczHf
zELGDE+X96TjXdkBpe72du9U5+XNfMpI16e2kU/jgeA1QdeCfBYXq6nFNSSc8vQ1bbZTmtgiSZYT
/Tdvfu9H4twiFQYI3QfBBZDwx/6rlEyxSqnZt+7g6U7kmYKdOOj0wChkRGqX0woFG5fbGhcBzTkR
/LPmvQ++GCODwhleLdNX7vpb4UrOPWsVX/nnwkWebgJH3qQXpzr0iDjx1l6mt4YQkKnTsR/bK6K+
1pCu2yfNubmewT8mF86zGZafrE6hUqTlVvQWTFcAKYDqZSdavL5Ramqzn+XRvlcPw0O2ibz+ETvy
ZjWsguv2EmlKxkw/nHqny6VsGXZx4EHBoafi2+zz837LJDftzNFd8ftMRGl+Wr9OvMR5hHwcQSwk
osQ5A7Q5hKxFIzupmMqWRaX9npPVOO/WMz8EBTeUCbeFG61Ooak+mYRQRGQchbkvEk5eHFGnEYYN
8l57mJ2NdVmCiiXBKzgUZc175QnvDS/cheuvW3n8JueY8xoDtwcS3LzavbtDRfnY6V3U7dPg2RDP
VZydLHETSSdWs+P58DHKYu9rK5YAQW73WRP/RGSSBJ9snFoxT8VYvi6lrKOUlowJPCwUgyX9xOa2
XPhlUNFQGli1ULSEyLPoqhhSYab0/b4db1X5rDdv2+HUPnYqxKKfpOJgjYY27OdTSYA8MtjSFlLD
WrV7r9kqo00mYxOEJ5arU1EXPScorVxbeb8Px3BlBIIb+sgiSIcTUY6uK8v+W8xeqaqzBCr3G7dG
y76ZOmeDwlG3nevbJjKD61R/PE3zOtW4xaTK5TyhAjHsMyz+aoTgkLNU/RPv7UQMZYHMDbNKiKKm
3yPyZEfiXVLJXt+diPFp97FBKxpIAFmHyfNxpgroA5bouLKh+e1NUF76oOL8reEZF2m6S5J7/w10
fHJfOV4FWeQVhWMrSL/je/NkIdoahSO4LYqaCGeqTgf7T1kXd8gVI5MWrU6F/Kw3jRkt+8bxObrg
5SKH6NDgjeVURv07zExtdFq/XvaOgI3zYHwfZLFDp7mE/LI+7FFivPXX3Zp6iKM86ba4Qpr/NDDs
aOeCTEuqigucbgJ+W5KI8O8psngyfoGtcIsbZZPRg+IKl1yw1Kdw4kdL+iLW/CzvlnS0vzXuicav
UT4HA+UMbeNamUDdK3NPdOKpVs1j510kXfLVSB3nVg1edZOvkjWy9yTFqtvTrTp+Y4tmLd6YKLVd
FCvGr3ibXEquchbtLfWqPGs9Kj5e5P+oTqExT7VuHqfvWidz/u4bWjfzlvu7uXWwpNxmW139G/j3
o91r0brFyt90tVp2DBDNRgWNrrwRHHIL9g9h3V/8G+GW2TD5LZwG7QZjHlFbHjUqyT8YOuHEneyg
w8X/5jktrBEDOpE4OW4Y9B54gJDkOUMx9j/2YjuaCJSYXJcyPNjkS6U/sS6e+v2L0Y7S2kEELfCS
9A1KT/jPgk77epgf3SRIN71vwWKUH9IhDauofYnrq0IBhotoR75C89IRcPUNle9fRzvVnvnzd6Mu
p+7VSkn7UoM6EEdrpSd3XweYd/MPx1qao5BAImOuaSq0vI8BgrBuhqY6vKSAYkcVzzOr36Sjdh7M
FWey0aem0WcNUkxFVFTyZ5K0JEFYGfYAbSG+IKyErGd9XvSFEyoYhsWTZ8GZ4UIPnHGyazJpRjus
ME3FT7p2rfTUOUdegunluenvHmUxyVorqoaqho8hQDtE3FEc8CPBz7dqn+Lp6UAFOIbGhAgzOl63
RZK6EbiqPLtr0lUqBNtyvGs6vIhm7IX18PVb+WR5+/hsi0OYpI6RLnTiSxc68mSjia89kg8Hyvcd
VSrj9XCf35unaD6fvBpdVaibwzTF4GBJ5pb1Ej3Udnyx/AvLwAzMr72vW/XJ1EHVnysUNEIV8YzF
WDN76rmtMLzESam7wHIpDbY/ak2+CqPDTtDQME2m269DHt9NNet9TG1xGJNqJanaaiTfNXHxT1dh
XntNG51PA+8T2YJmi3G4EHjV4G98Cz+n868f4Oj4Qnw2ey5w/IP7wmLBi0WdEnQuvRg9ptxc9R9n
qsrXId7A8os5/CHGYtFT5UOZA898CZ7N9ZyEB25za+6tx3ilu6PTPuAAMN123I9vh7OTlZSjl6qD
SNFIrMicZTR9efmfnZuDsDOgEBtXNZTo3D0A8Z2z4FQdAie9FHaoo6/S9am76lHBCODUh8jzk71b
G7UoxNIkMV7mnI7qJBBh2o1qW+vCze9PYvnnZf1DH8/BDMUi5U8KicrRx2BmbMT4xeiMo98TSKW2
NmC+zHukAJL0xx+Fjb8k6/PvafZclfv8tq33+/biufz/QbhnTif+S9rpWLjnOW2fP8j2zN//XbZH
Uv9OzhxJHiR4ROQmTJaw31V7+IQk88ysI3GBDoDJ+/mnaI/+d3Knc4kKwStypxZT8A/RHvR80C5h
H4B4LCOioph/RbQHAYAPg2TO1lgwl3Fx4WSviRQWPw4ScQgyIUiAisBdBOfUO3jHlProNjoCt4fq
UgXdMpovsSlvy0QA/vCYhi+y8k0TG1sqUVHPM1fs4nUZpa7UjKsBQ+lKrJxafEgLxDjNcFv0hqPi
6n5fgIJAUVz6dpBbx+yeSzREEjTKno3sVWx3/nUuXKO/aBW79C7QwAKR/ebJUPPjLp8Z55Z4g53J
wb+ail8gb+0+X8WKbKeWDXbyoACf5SRY4tOo2750PzYb3bpWWU8MC4++caX7gTPhcRBnSExHyhrM
vKeDc8wytwbFIWSFrcQdx9c0C0BJ4puuXJeoLI7AIqkJOBEWKcM4rebuCYXRJedsT5AT0Svb+Emz
yzN8JwWaYEreEGxqTblAYWsVCbU9Zt/N5KeDPJkT0c+6CYDPB+Oi106SC3ag8UST4vg46RzYPEvj
QkQeEg1feM9sosjARhq1q+HWTGMXJU9v9Gd5U+NMKcItUA6nt4JVHyVrqQxWWRGeBVXoKeNkN/5e
GqUtetg0/7DNp8TtA8UB+b/qwng94FaWUIKc+gqUzUtXnQchLK12jZif3lsuGCwbBDZgWc1AdJNE
dzfVTtU0qM7yEEGy9g/1rDVsC9rDGJAZjr4N8aOWAJkPHc2bGsQ9zftuepA3sX4ZRE+FuCuaZ5wN
bOxfnUhCfc6QnbR4qEsS94I9tIObyQ9a2mA498Az5UqNAa7iCNXD/JQRnLYJb4MsBJgTvAgqK1kC
dqQYVxU+Pgo/d0h7rw5lu42kdTZCP4ufGFW19n/JO6/luJFkDT8RNuDNLVxbeifxBkFSErz3ePrz
QbM7Q7YY7GMuT8RuxO7MaKpRJisr8zejK5eJC/rFkdmoqSI5gnWN0KSn4maiA0vmU6b6bf0rK1kj
nwQPPhiO1aGvy28DaBDAUvaIrm4tvObA3cbpscig9SUdCvMqq7fP22WjxbRT+FkZy9L2iRshFwWE
x1ZBX0+WhNIioJkEnSNjdEFaqqVpN81z2T622FxELQhF6jyrgSvbawyVzWKJds4woji5OoYahQhU
CjNLNbrVacCVoisM36dOdPpE8FGpt2Xxe9fupYZFWdg87NwlRkRqCt2gZddSljPxCetqrO70xyqR
HXE1GmYl+ohfhdyuWL313WWNu5qxFHZq7qzmMdXpkVeQW9gDGUQEY+LFDFoLuytEmd2aJNSsFCfs
J7cjb1ii1J7BdAFIttM4dRuAewverGU9ueucjeyV9f/HHf9feav4sfoyu9TPj7WQuFMxu1nBdmo5
YjMRBQcjfZxcZM6czLjWmwb7BLLuBTTLfnUNESDpJ2/vgvj1Xzfle30+42N2+e/YiEKALAMmUUXj
5P38Wwsp6mLsTrJfbdm4y5VVgerPFCcd2XJBtmHX53nt9MX6Zeahy2SOmuDix6EauVMtk4+ONuwX
aTfOm8Qt0PHTK39QJL+njFeBMUvEFHISPcYq3ZjTNdLyeFbYHaj5EpDgAn4L7ws7m9/WQ4aYxXoG
2vJGFK8DIwGmRZ/exN1phBITvWUcIFN8VI1NLuMRzMrXMZPYPwYz7i1AzQPxTU2+I7nBaLq+r/MS
RsRbU9+0kwzh4C3AWQGLXDvGt8LU0BLWr9roNgfHqU2br2f3pBz45+yevGXQPMzTUmV2F9Qap3v8
GsBEhmz/xDUAj4Ldw8rnl6JeCsnlTMIyq7PbNkctrs/k+FyZ7xOlv34JtBxaTwZ9Ni7cj3dgMQiC
ObYp64xj0eSDR1bY7TN4f3HHxGn0gMEAB/vSvLQoXs5u3V63gRcC1k80r8R7Wd/oqpv2m1YEwI7V
gC1XN2l5lU92U7/RxaqFnRDznycFcU50n0R9W4nYw/VXX0/qelv/k/L9/hKYjiL7df0aVP0+fomS
0KYQzdUJhpaS9dp3mduLurMYx1JqnK/HWp8+f44Fcg0NPp641sn6NVJmRdGU9zbmHGIGJcAF6dr3
Gw1rqFfscc+Mpqz/vg/jSSRCIiKHMgAOxAjW0/oudx5NcRLkIOrtNd7AJtpBQtiNUbpBVHo3yZxA
afZTWEhC/U3ASo87YxQsT5gex7F3+jD0yknGmUm6BGhpz6nCPRIdZKm/WKN80cox7nGPYVLBHqte
Q/VJzLeoqj8kSrIpOORj3P3QBGkXRPdN3O0WC9PRFsNEHtMhDIf1V2RZct2aI1ruWAIWb8akucqM
zivBYrpRe28RX+qFh1v/NkaNY6g7kct1TSPA9dpm0thtvUmpArUHrteLWQy8ETHmXNmh8rmdyAiA
Y9uGlLg0IuwGaXZFv1aG20DJN63wPVelnRAJ244zP9dvyYLJXbYlhDrsFKyfJjc3ruWeRGYYKQxw
yvnZ6/Ug40Yy4sg2BkC4ufnWrw3HezlFoOxR7Llo0ZlNVdBY3CeEvDVrQP7OFtbDgS1DpiX2Guib
oNn3r0bipnrmJJHuDvPT0EGryKD3jbQgo43M5afi+9P1k60KP5AleGrr627xw6HyExqiGL16FZdE
SN4zF34zcBDb2sbr2x6AmVvLTzW9FqrBDlDUlTtSGHhPUvq8ftd6oeTl0wKW1Kgv8DiEHgc6PXYx
c0IL/7up477Eb6658+Y45TvTzVDHroqbae3okeGpKf5h5j4NSYBBoeaJjCCc4BhYiSm/r8l+Eii2
hDslzp+0utlKynhRjtCcBldU4l3UmpezKmx1QOhD6/DbXJzClCFypDJ3s1QiKYm8Ejh2YRhO0G6m
cqvGAM/h57Xx7JdIiuN/6ilAzEVjI2r9ZsmPixH6IdfKwKWpyvzbKTiZOiY5A6nqnusy1tFj5l72
zAUxxfSljWCskMAG+iPmLV5V/uz5ioBsU5+O+IHgh5CgJISVHelRlaYboWi2I4dmvZG0nFKkLy7Z
45JkjoSb4ZyvdjHHsrrBvpylaG1ZYy8m4X1aKKSKtBITF0rgrkMSMFtR5uuGEB5n8PxFi3zPdKzS
yB204aKDprpgDDC0b6P5KpNdS0KIztrRMI+AutGb9/nrCprshXRf9K29jmCSU7PxS37cNOyt3C9b
oA/GdTOSzYrcWCE045CrzOAPt/s1DgyjvIHdCppN3vR4RmHD5Svz05qKkN1Y4eyupzJuob0MoVNx
5Sn1HTvArnCNUriabaUCgc91WMnkGhHI+FLeRdY1RQVnjRdGHXqkRRjw/b6tek1yNYKgaG2bEQXv
vHGUDsMSTlnDdpnXrHq6z7vX9RFh1MrvN0YDY8uQ39IM30p+RZFIdjW8BaLgpUnoKflN376tSdSo
7grZXxkVKlk4hDPcPXH6NSIvwu2iXZ7TGGC6wBZG9T2dRQ9bHhWphYmyQh5iM/ZWtE9VWm3l0YuU
ZivTl0os3OA7aYeu6XWbkA3wPRiQLpBLW8sbJByvOwogUrqyhZymDba1dmeiOxb3j3l96ScYMax/
d31ZtFHlChk049mlvYwnKe7DrNeEfNLvhwW7YX06WNyiFhsNmA5Yf5K5VrBV+UZb0Zc6kMP4hwB/
SvpmZRzC7ibGYrUhSBuv65wrWHQF6VtTEPfJM61x8AZcAJHv3q4vql7KrvBK8JBU5jJCEr7WnMxy
qyzd9BMc+DDnncmLBclnMWiv0ibcgCtjEzwH/XMZ62TpzB6nvnnOAgDfDXSyKN+yrPYEcy95kIpf
MSQ/bMJtTc/csZ/hRQ6eOAwocLtaPhI3YgyBFhdJ/oqUfnWFxnDRsNf/ThhECXgZTspFTwZZIiiF
oLgy4X1WFdcQM50S051AHkl7NAdLY0fCCnv1QQ3FbSvd1Ok+gLyV3Vv9IYuQnvMMZRMEz7H2FqPU
H953ZMTrWmMKsdHvspUjqP76z4+F7Wxb3a0kXKeUEOsucWLcL0zsi3Oekw2Ox1nijKNGkjdv1Bq/
DZAvWII1yuwGRbKS5vx6vXTFTSn9EtMjzlJOrzc4klwM2eiTZcgNlqKaLRtPRQ8TEvhaByiqxSEu
eh2Y2hjt7nsiawhFs5dB7snyRicI/4y03DbTgxhid6FhA3gQiJsBnb6geyiV+yl5EQjP3AABx4fH
andMoY9rZWk3GgbfxrHI7uvJC7srPUVnfhtEu1TaW8tlV14hGM9XrEnQumRL/2h4HRwcychclRL5
ENduaB6twJlFpmLxjfHF0jK3jHsnlX0tqrj0BieFv17iyJtgnFeMrmU0O0npPcwPH4SwvlomXNAX
efWAt2VJ3FgiZhU1gK15di04vU2PmS31jlrQ7FTjC2p4R4p1n4a5K1kDnDp2VCx4asFBIvxJWXtl
JZg2Zs/QgrIucoQ2wm1nW9bIdwqx05vHhgvBaDJfanRHZUUqN5WewmAjKOB7AIPJieC1I2YVRk9E
xZ8+P0xCS4AZCbeDHS6dk0nbYHnS5PsCc6r1+zkH6vDdkB9mpA4yeMmhM0DkiWLID+pgrzYn6ZCg
AaE5etA7llzYcj96MOhsGQ6JpgXOMgNGx1fUxBpvsdQbpVB9TGVsnSAJ/aPLnxpaJ5OJoQRGmoHA
7YCLWJ1xrMrBNwCKROSNqgRNyhrIGvhr8H+l7G4duOEpWsOGjxAryHGaUczAEcb7fvrVUwMRoT0p
+S4ieUnZ3tBE5zb9JS3f8hJn5Hs83Wysbkg97jGUcdCKUeTBLjDrUBbBy2a43HLMNfRr3SgysUkK
fk3jPcxcJ4eeN6u9Y7QbsYYTqf9alIG+E9RO4lwz4ZnI/9bnyNvSqbT5+7rYYb1I5h0/F2Jhq5aK
AMPoQHazM+m5mDXYQ+yJJnMtkqMcrmRCqUFFvaZR1h+zuOISYIobUalCZmFBc7IfbA3zxyJQ7TGI
4OjxVpErD32n3/98RrlGYI7wYYFF5+hG55nZiFtIjqUq2hEV2y6KvTnrOQDAcRLsFlN1O8Jhn2kS
JUhPxEQ7PCTdCLJrVz/PPULXZI9rkBAAjGXSsYYTqE2q3azh3ep9lSfhZEw3OW/39R+DKO/EZu90
HdYhxYCNoOD1GOsOmLWJarTBwOtWpRGl68XzvBDoA1LjztfqX2gGXbRUpfBcdpN89k1VJgRwWczy
0WquMsxD19e+ggkJOcqEXajQpl5GXW1RhG3Rjt64kPpq0SFPQc/n6EgPF1aUPCLK4ceJv6TzoW/C
3RKLzzFNEyyOsapK3LXe0Wn9BXr8+3a51bEzNbnOhpCKE/W9WH1sczTISHrXsmGrdLZInteVN2HF
P4E7z1gFW8WI/DXxTFuu4mlCZITbLY39nNtcMQQ3ExZvVMgz4t4dpZdG48j3pONiRc9BWa9sezRj
l62sLwe2g2hstTFyf9cgp26fFg1OnytpkeKiIm2Kzs2CyK11jmOCQ4CEXPFBYU/PNKnW+3Q3ZKxB
9AMKzs7oAm7K0Uup+7S6eNSHx2VpLq088tecPcLD8MdivGGhY4tUCdckKxOCbbekG6vNroSxuRyV
drd08MfD5FGRW2pEgpsX8e3v193/qHVw///REUDnhf5FY6FcXvLXuO5/fuwu8If+6i6o4r9oLdAj
0JFgpmv4T3dBEf8lS2vzAKgOerxokf/dXRAk8V80I0x0SxF8l3/3EP7TXhBk/V+wJFammKVgSQvh
6H/SX/j4Zgd2CrJWttCkRkEfGUHjpLsgFRoi/TwsiF7LFj9Vu22lTVfyOuzU7buZ+aRa97FY9+dQ
J6UPiniCRpmI8v4sIZal83Ywp+UcFuBjgeWvUYDUUvMA9a3+AVKm/FCUXUUWju3cnZ51P3o9wvHG
cgx5uhHmcacmwp3ed9/xPjpkvPmEEnUEQU0v6bFs5Vjyq17BkHygn/T3vvhvfj0wGElfddewezjp
UwetXglxEFD+y9C56+QrMIPnCnZrT/afAsx/vv3vMU770m2fRtISM0bnis5C0zbxu23r071ECPYc
SeGz5Xz3QdpJE1o1C0jIFoVp+P3Y4dTNRRkY376etN/ag39+EWBzjoO04oc/lpRg8jaT1fFFk6w7
jdU7IS9AIdu3qLOoSeGWKvqEMvIIP74e+POP+3vc3zCPd6UsC9O0uUeoBlkY4QGO9DXaPmd26se+
3n8W658hTuaPrrcgzTNDGEiyFyAI0jbfVpPhf/0lJ1XcP8c5aeQ3ct9OXck46eNMI51EPYaNVHlY
Kq4OGaGDagG1gvgqaM9UBE/Ee/89tIS8s07gM7RTzgxM6h4nLWgRtPbo3LjIkzo8gUhsXemSjIhX
cLqDDuUMEL14glZn6saff/u7H7Au87tl1MamTMWIHzDeFEd9Q5UDFt9gm1fi9YiaO+r0V+e4tWc/
el33d2N2Q9MJZcGYrTe5MxjaCBXy6K64yoHbTQ6q6w1EZQQzkEo7h2s9wff/OeMnJd9RaqnjpAwu
bjq3f1Qd/ScVlFWmVdq0OzmGqRGcm+RPz8q7ST65QrJi0cIUB0KbDNoPD7lHDc+JN41nbWq/2oRX
577yhL7851ee3CT1kuQtRs9UWnb5I3yCqrpCjO0mdwxngGq3kijIXmvsbtFecRRvZameBW98RHr9
+0cokJlMKA06N/nJOgvyHJgAquxplp4kScB4bNghWzKC++Kl2sDXz1XriceUO2n6xden+tM5h8K9
EtNF6w8PE7QBUzOtsFmMwnxbhFA0p3OErXNDnMaNSAswjmYIKS99WdoqvXQmIfjsqqarI2OKBMbi
D78X9MymHOVHOurBi9HJNs5munmDVNYSnGtOfBZsV5KbygsPjPQpaXCQ5A5dNIbSeDoioNgNNEan
668X5QRg99eWeDeKddKmyoUlNKyMUVDzBXXoLduVt4v9sxuBVzrPlD5hZP054MkdYlmNkAQpA3Yu
refHxKVjfDQ2ije/no1rH7tJf451sh/moh1aIWasqnf02Ws9wxYf6+fVocV0R58XUxU7xWM52FTt
sP04d+rPLOGpZABxfJqthvEl5edSUfIv7qgpnrmyPhtE/w1WVJEHBd7z8VBXpYmwkYlaXytcx+Gv
utt34CS/3iafHaz3Y5xELzMuFviEPW2KasUdPGiLeWaEzw7W+xFOQhOPyqUzdEZo6P1o6SGQNgPC
m4aBi/05AYtPvwbWBmx5LFP+EBTWKwPtym4tFK9KVQ8DUJ6vp+uzFwovpL8HOJkuhDHRJM1YEqES
H0qzo97UVYcVQiKO0cPXY316eb8f7GTmBtkM0hBKnq0/VMe1lYJMI53u1ZPFDTdBYUePubEtUcUu
LpTr8Onr4c/M5an8/hL2kVkqzGVV3xQ0nIro/zjASbzQl1jWunWAhEKCbD3ocXVmtc59gvzxAAU4
C5tzzwipnK8BPQzPGaF8GmXfrdEp7bbUafhMGkNku3hLQvkcwXs1nsuj4lUb5CCk71+vyrrBTt8g
78dbP/ldQlcbUZnniI3aFj0iM583g4Vn44RCbStShkJhkNj39ZCfJq54X8kGEsaABU4R7VI94xlt
Mubgm3vdqe6W16qzTQzYFi93i9GD0H/Uz7AP5XVx/vjSd6OeZI+p1BUg9Bg12aHCiBCNBrbPVw4U
a8vKL4QDTcnen7zalw/IX9GpM29C1LISLz/HiPg0x3s/AyeRWNPbvrfWjbRmleZj/xP8r7knuayZ
b1d3093q8Cf7PG3D43Chx/5/g8Py2Z0HE9+gPgJQByDFx6Uv1BDa4tIQDpC+3670XKtxpNzW75XF
pq9JwwobXyfzrJ1OAbGyce/uxjMwjk/vpHc/4mT/pSod/HTiRyQCLsHTj1HRHQND4K+33LlR1r//
bpdTtYjMXFpHmfD6Cyp3aAPa02fO0qfhQcY5RgRoDRn4JAClsdiq88AoAnmCqb+K7ZkI9/ln/DPA
afxBwzsRJbaN1Nf2JPoL781FPUPtW/fen+fkn0FOtoXQK0tZpwxiNm+J8qBOV2Qix2S+qAvrzFDn
Juxk8QHxjqgjM1RfTrup720DAb//zcr/8zUnKy+o7RiPGmsyjg9J+a03HkIaPl+P8Rux/9WUnYSW
UapW+1G+A52V/FJ3wD6kKZZMHQovpMfe+FTfyX6GtMy5vPHcDJ4EkgQJrK5dt5zRSbQ/QlqFZ+Lm
Z3vOolZLKVdGeuWUrZBpUgbRjW+raLLU2Iqr5myXbXFmK3z6uH8/zkkmVA9TPIfrRfSXSA5R4DXA
KgM1znsdfYJso/4fP+wkG0JFPFOTgAH1ZkZ9VPFNyGmR0J3ZgJ/edu8+7LTaNmSSIHYhWVf40jvg
dAAX4/wYk3MN4KQu6vvQwUF78/WW/OwQvx/0JBT1ktC14RopENy+RF0PjGCGoJyIIkLtZl3rfT3c
Z9vw/XAngSmp4iYYZYaLU8DI82WH6vvXI3xaLLWwEPxdElD+MGE0o0kbzWIN4bsAU5FpKyGIs/qd
naP/fvot7wY6OcygI8qsbBhoCEVfVVENV85dR5+sDrQHFUtkbl+KKyenNouiONDmEhR++G3Qc1uU
75ous+vcsuPu19cT98n5/TDWybnS9F6Fw7+OlT/JxYta3RvB2cVZ5+QkAH4Y5OQsUeCWJ6FmkM5d
/NJb/FXoL7tCbwFSEyDqEF0t8N9n9sTXn4auxMdbHVwf6oIRoxrgFzvYfTnX4jAOZ8L7Jxvi3cfR
fvk4jLTUi6ZUDDPJ10b6raKe+/USfT17SAV8HCBECjNXDAaIJwNxq8wzBM3TTcgZoXwmLpybMuXj
UOY8IQLdMlTT3Igx8CZzO8rn0tvPHppYfYuotq/lKMSXPo5C3yIHWFQgS3ExegCJ/MzNR4+mfLiR
9s1L6aLLLdp0BuZt9nyOP/jJi+bD4Otyvsv1pFDQJOQ4WC7lMQ/vJI20QroKlE3RXvTAEr5eu08n
VEfoBgC3tIpnfRxtCNVKLyMEjeFYOaWZ2UP0Teh3Xw9ywsn8XZ5CPe6fUU52yKClZZVnjFIco85T
EOC9XvGV7lrp1xHbXZzlsdmvsgHnEozf19MfRxuIG2oPOMugq/PxA0MzUBNLotcPlhDBwGBTexU+
Zc2F5KbeKsMQ67eIasEV8bKXifdbfLYajXnm6RlUV6N4C8YZtrWrQtO6DO8WVYuTZEG5NeR4RGHx
MukmstehUpvjHbpNATEUsINlAWeqJQU/iGiMYGfVKagkazAQCG6yiIpHNRSV7mhBO8uerObhYic4
n2VOLnWgYRtMhiXQLn3R7TPB0Jd7KHXBN5hZLe/guYrye4HDo3jdHKsiwvjtWEx2DV0A/JkU9Yju
biPa5EDiKrMaGrwbdS2RX8Bm4TYiKkun3VqYDCymW+MEMaBhJ+GK8RaoEdAGHQG2Dbw3ABP4KqCI
3mQJDKGpMmJE7oCCV5E/4OQGuUnuDHRL2lxmVTAuofMC3GsvBIWlbEbImDtBUqCvjNN0swjSt1qg
qmmV2hXac8NmlgLLF4oM6FmBlteQpz+GSO+8Pk9Fv6z72Rc6StTjoreONA3fusyoVzHoJ6uBkbXa
Kxey/DPVhl21FA/gbTc8MHc8iq6buL2KtAbmWjI+Y9Hlxo2+Sc35QWnKw9xHoKMTYIPGjShYTqqk
h0rDDZGNPKtPjfUQAyGScumYp5ChhME15s4GFPPSo6hcCMVGzlN/nCdUjzc4I6fJq14LNxL48Cp5
jADVzYBgRx1wvRYPbjENEwjzEj5WLxwagGaVfJHruFLHlt23uRf39Q7D7bm4lGrSpGh2qtTazgr6
86hTSqodTS+BdYMavxkB9WYCBdDMMCpaX9EuJdHv0MmUpJ0kHyzDUWowo9dlfSMYx3p8G5bMFkYv
BLxi3Hfds7rCvcArpa7aXBT5ZupfY2gS8eik86+uBqBfSe4McV8AKIjtULZgdzSYVAPTnVpcZBj7
Qq7PCWVjSl1AROtaegxS3u3GA0gqXT7G4BZb9TiaL2p8vbSds2j7YDosGKckO9w1YsydDSD+unSw
1K0Gmm3O2+0yLhCJbusEYZrwu7gatoF+BUc/G9u0j/zEPATWRaUXW0W66voKNBLIVK2209kRo4M1
bTRKA5mFMWznCuJVOYJ/bL8PwS0Ao1UqHlB+f5iCo9n04Nc6Rx++BdMvveJNiVN3ggL8tou2ubnr
SyogqOrrg9OZx954zfsLwQgcJZoI5P7Uvgpd6cVl783TpR4UXqMb9hwfZJnSzbUJ+lgr3yogWKUf
SBeF9Gq0exhrCTCzbBNy2WT7mfy0i/yg3QkJ3jm+IB+Knr8jXzf5sQxu49zJk+t5eB7yX4m6aWV/
SSRXjn6MyXO4fNOHu2n+AY9lNGtgcI9ms3LOZjbTi4YW97I2oZfF09p7g+IJgvsG8L1Ef8CGpBx2
LYdoBt4fgqMLgsqOFhmrlNjOw23SNO5ATK1N6ivIzYmGUwk3qJ+7HGtHGyiNDXDEDaUE0toeZ+ST
C8eqHuQYeELmtMXrFHiwM5SJapJmOFF7F3bfR8WFFWhruLbJhJtLo30ump+its9n01lwKkkiUF3X
Ii738kFCKIGZD2LulsFZEPCRHzDCYXfuu/pQQAnDwwe57hKu2d4kDGrXUyA4eooR3HA7CmjlQdJs
Aeyq8Ytc3PTDZaM+ZZ3ftq0fkwCCva/B7QUB1DAoTCtfZTvGV2V2lck/kuWqyzzVsGMmpYtKR+4u
BcHnwMjB/SL+msQQZt+rQTrevo7thYAwe3MvT0fgcZhbKdqxikC6bEzRkWose+utHF3E8UbojlF5
r5iJQ8HGLtPjmmBb8A4K5XkqDjoi293GaH2j9JNigxEO9Ih7cqMyuYRBEkPTUPSbqFNuIRs5S7fJ
idv9tgsvcZVyLCm+DES/D1QF7OHlGO5i9Umvbwkr2UKBqdnU3euEJU+QvwIn+VnpnkFjZzEvOxAl
q/GKRCjBXQ027HNfta4QLPtwAgCSX+shjGbaUE37mumo3aOXvsiekeQbrdoOEDJj+VmZC0cRH9KF
tQlLOECqU0S1L7UXRgOvJnkUo5souMMOgkTL8ELpopIz9u3FrGsbWK2uAh85byp+UenUhuHOUC9b
3CpirI4bPfcKLG+mi4qQF6cj+GKUW0ja2no3myBZ4azOKBXgq0jOmkUUH7LlatEg2YqXSZvf5RiV
2J2SXhfBoxQmByE03Zz5wp/IW0DgU8gCc4qSif6NBshNo457YZ6B11qEKQN2koKa7PKocEmqXeYn
Y3A5Tb0TwA1Kp2+9OMOXhcdBRFOVnTk9NQvhQIY0Itwm01NhmbYB5FQ3LuXgRVUyRy/lb1b4ow12
Sd09GeVhysIbDdn8JroQ58AWpet+wO1Op/CQfY9MSK+W0j/Bigq2RJcJlq4lo2Y/Ttmu1RBwsPF1
m20zUNRHZdR41fdLdDAR6QNyO6e3vXA35vk+rsUbvcQ/oxkgtQ4XpQwrF1H/SNMn6JBFvdfTej8s
0l0qjpdmYF41Q/0gdPAtUK+H6vMsKOGPziJOTUOcu0sNvBJMJ+ssGY4pjFyyWXWpWcqBPyg41tC8
KOOyicbwCjXEfRKIulurRPqp3FMCGGTVMUe4UkpxnZfrTTfDCCtKINn6lBzregExbh1Uq/0x9uFG
K4hviUy5tPRqTBsW5hUfJEeYlKdFrvaSkhwHYT8oxaZermTpkObBg9QxL0a2DdCCKSKVFZrCH6mo
HBK9InlYwn3THtv4squZguRSRPgyrV/aAnZc/L2QH7rKSwU/q3MX28fe3ALvceRhXxoAYJvWaQyv
AOjR/8RYwK7yV6KepV0vylPxU4h2JrrORvFTlo6wj+DQGPGrZfDZjxMYerjXne61pSMWL8vggyKO
NN5ACH1YM9DxG/Wb0cJNwZlk1m4F844LrwKBr+xLHB5uhPhGqO6k+CqdN/Jb8QxjIRb8uFxYzQcu
liXfWPohwrVv3uS5nz2Cf0YLYC1txq5sXGeL37P0DVMIBru4lbTrCNrmHWz8IH0ujINq2hFAsAnL
hquk35e6k27VjQAvDHsn2WX7Db0vA3mpoJw0AWfTjpq97imQEAtn/gYm3oDEhxUQgHjzLqwvAqrd
j3FgZ6K3EENniG8gpJJtXu4N3VsUvL1WQklKxbKxKxWWCFoFuNzJt1r2sOg82SInrvGe6ZxIugnU
H/AfdcWDo41fmshPvZOl/Tx5Q5M7iebyrnDUAvTjT8D1Y4sn4/eouimMl7I51CHSCOP3qnkYJ3Dh
xWvFPg9u1XyX4IIkmPBpiNjccUsPEzKIbY2YKI8YZ9WaL8Rbk15blbJ/+KX81Y6ZlOSHRPWNBIwI
/lmNJ14QQaBIG8HPEIH1wOnnIzbnqIk/lPNLUtCzW4H0d3LnD/31lEOuMfx4vpOXZ6uHgHbI2m81
TPbC+Inln4OhjtPTQ9QxUDOS0C3hxdT4PmkWqRQQeh1/FSgYEG1IpoZDazhafyOr+5V2JwwUg/vY
JRkm9WsxMJMcTfLrzLYOAY5uF/rz0Fbgyjd16fdwsEtvfNRLL1iwz8p5F+i2hFtyh1kQp8dezS4N
nusd7iCGldsCjEoZk5mUTo2q3psNF4BZu2myeoL0XqndmjlmP41KQCU36/2if12ZlFypUT5Az920
zeIhDr+D5hcKF9EobZFlG3CJ2aiSl1iHadlMTzBYpOiyolK5HPG6atWIT4GO0nohvIsBrj22OeZG
HhQnwiJQ+GEme96nuHwFsx1t9IPabPXGTdBU4E028SoCvA1FwE5ulefoTs2gXrqG6ESGa1WPprGt
f4jL2wDtD/VkTHfgeNU2kPjsgZSz4JxTHUaMCHqg4dWUSkRYbUS16yUnp7oAc2eEkKjRGrhB0qMq
vCq6Gaur3NqmV6xHwGkY4aQJjxllIhBkAw48sOyO3DHY2Q6BG8CJNp1ocKFZictlyJnH9MYTMP5T
HkXhMh9pCjpC8a3jqqhkR8g5ihvpGVOrULHTu/JXENGz60tfXS7776jP6jCHgu28+IN+0I+Ddsum
trA1QyA0s+VfIdp4kFuWnfVtvESCUvppLbZueGbqqaYrVVddexHC+V222rGQPIyfoMygMdFEdvQE
hVTjFYqGb+kL7V6JN0lqj6AO9W9R/qKRyOvBZWl5JiYK0N3c/IZ9GFfHZoRxtQ0rpzMuVOkgKzsM
8WD6ZlDHi9WBIC531EkS8ZqDMta3E77GkZ1Vbvwr6hASuTNhlBkbpp37BrjMhY7/D5Mn3pdob+AO
mV8W4XUcO+NtMfLYugy+y91zQch5xk4tusvayyA+4AfXlFylCP1/V/Gtkq/UbL9ArOGVF6EzkS2X
4sE40nPnGYXuxSLaVaTCb7iXBBdyHi6H/JN1dV938N57V1suiI7NDwXFplsjvZBLP35KMBcq96hd
LOX1cFOh+lHgNeUYML4aJ+tda97Xhzx5krnZ7seJ3b6RZLcR/TbcNcW2549ftD9nOD47SdgNxPUG
UZF7uPp1fhFBbdH27XRU07tIvlNCD9EFOf7Jv1ze1zBVkPpX3GSDO6eJiAQnnkql6inBNhW3XLQ0
mbXlSg22qClIl0F5FHdDujOLb4buD7lnypfG5LXH9VILZ3i198mAgA2cq656Qfci4x6k3rSg7aGI
ttT+yqueQ3a1WFeZcWx/rUAfFABExZ5aMgVPBhBb0WH22lnA0PDQNDudQgVFuBHP2V2Q+6QD+Eih
nDIImVcXW0l1Z2hBi+EtHIgmz20gyxsL/nT+YiJ28l+cnddu3Fqyhl9oCDCH2ybZ7KCcLOmGsCWb
OWc+/fnoOThbohpq7HMzA4w9rl6LK1XVHzovGJwivAwxlSqRrgn1/Vy8yuOhgvwzI6Vg56TJJDfv
cbkXgYa2R1l1/CdBcmCrpTe9iPXfIw6aLa81rE0luxUeZF7lmB8mj6bwuwv38/CnaB+77k3trjln
pVe8djfadF2XXs5GMltbNO6iajuVN+nomdqrIDpN/7MXr1L1t1pv64C1ac+POABD8XRajT4MbLhf
eeu1sNykLdZqgfhe8W8tajg6CbY73jW/0/iigYN0GJ7gowVXHLBte62kd2Z6QDYBcXRvIcGWTUbq
vzPg4USxHfg/umY7VXdtfRlyHkwPUlDhifekl48o6EbNY9K99OGDgP5JER/T7FIRXirdiZuHKPgR
C56VvsbmTi5QcCkepN5NqnuDExQvvtx8by7L4X0UjkV2pyIDERxaib3GG6CzMEfkCqm8jgqKgLlG
1juWeGOxMaDBoms23Db+FRT2ON2pOPpChUa4BQUXdWOGrgaDPkFekl5b9SNHeUPe1RwxnfmmK0/z
kEJNPAownK1tpHmdjn+aK1m/SmOnh9e1eFG4okZC7Y6wR4snFG615ErOHhUuY+ke81C9ftHJgqZi
h66ACMApmx3BAG101CGrTte9sVVGFAZu4/4JCcyNSnED4lWD17fVOYmM5SaEOjhQMOcn/aAFLfRA
m69ZYXxY7GJcSIXfGj1JvT4m5dGaXd/aqPqFVj71V7FJDnWd6cuhemuSpk5UDSIM+1AgxNAxSIaN
emnh58SKzpIr36PS0RZ3Gcc7E5GhvHOn+rQUdn13O5PgJpe+urUMFeyIF6AjzV0bzTaeqh0ph0vS
nXDLv5McdJGb5XsJ0Zb7mOvkV8sz68JHkJxzVXVyuNLmjoxZiXfQtiG71RYnP3ec6CB2PyNMFbxV
TbopxWPcLjeAVnL8Nfu295T3mn8Q9fbsmv6Siydnjr1Bfw1IJQy8pL/QccOTAQhvakwIRJtEVLtS
0wukMWIc+pg94WF5cWevnf4bJmUXb8fqCscpmOvNQ8rzbRhvIPhFFj7CPLavFmnpertAQiiTjdxW
CtW43u4lr2h3Rse+gb73swpQebzMxhvKUYWyk3sMDIXnyTS9UP5hTTdNF23xt6XMBBNb3xe1y30O
tLmbPVU/Cu1zmNxpcOWoXEUJF5uluL261wClmfmvdLxRucGWgqn6Hge+naOWkVWAczCrkD32i9xB
CX8fJnfyr5R2V8swQ9nsXHRvec9J5CTQXWHJvo5Q0KiXwTLfJhrioBt1F/5ArSogEk/kUD0Iwg+c
6eDyMnPi6FndhAVou8U0j9sczSKnSJw5cGTrVi2vhRseQjXQULwiSYvqQ5TvS8pF9xkM3wYPaMp6
GCTJR7O3tRA9sY2hPHS5E7xOSJrp7WVHKVQpn6LQM0ngrQuVYmUqHbPR3/f1Y3OQBwPtqb15hBkc
IwGFsVn6Gkj3JgqgdXBdwV4PqRA1wqUSQkj0r7SKemrnavFOQASguZvwCExvdMuJxZiPDZ8y54YL
Dklzv9SBF+AXXGZHr73C98reGeBQUotjTAUQqcLmQaTJ2/HJx3YEDvjsRm99B+c7RXfrtgkuU32b
+XuFpTVuYnkbz4dUu82TG4pfgAt581KqQ6IhdeG+Z+q+wXOL35FtemNfxA/9T/UGt1w9g3wMVdOb
w32THgsqrzbZvs5zNtpBlSxgJbKHcUWyQETZeIcNlE5DtBU4B5AzxjdSvprzZ4qgVv8OUdyqngbV
lgU0txw9WvYlA0K6Z9SvImS3ER3JbF96GsiqKNZNiwfmu4BWkgGPpPEGvMLqS0FW3HkGiEudzfBN
aNabRcionl4WMizVeY6ZP23/GiPfWN10JJZsO/8P4MNIc9vfGibH4rvAg1p1zdxb0tvwauDB95Dw
ToOzDP2+y1Q3RLEEs5JNg/YbF2mHsSMlMLM7klBJ2byJIM/Iu+EHy2cst12VX5gaGdNzX+y6gMyc
k4y077LIKCp5w2vdb+bKkXh63kmJO1/H5pvgP0TI/VB93yR/sFZS3qzymrOpS7wUDjqa0/VlXx6F
wRmTp6xBVcDrYQTf40/ehA5EYboDQX0rkWsN+8U1j2zwFiSImNqcXpW1nQqnqvcqa9BwB/l6QumR
B1rAV9iShKJbUGnv+ng3SW/Qz+2sNEgRNCfm9A1D1Y7axMbzjnR0EVnJnZjyZhlfy2TvOJa7QfA0
FjLLN9uMXUi1S8ofuj7aKSWPR3mCv2/U21lo3VyNr6R4/KXWrYMQ2M3A/26Kc+ZUUfUzWFo+NXKj
O7XRDlZi/KKHM9hdy9xqQ+d7WtI/RohWujL2LlutgBrea5EsOiK2vJhAJnB8o6TOvCmu47siSMkK
erGklKuJZh9s4lzMrqNJmLD0jvl/WbRP8o4UJRUQCa7rIbzEwSi4bnyV1ExN1Gnm10c5tgRi01MV
itHU07Q4OahDsddgjOtScA/Pz7zCNXMnB9lN25Y9Egi6fFRFKva+omkc6MKDlldOYfV2rBaY1g+i
qxWTK6bVNtEnpAetq1qbjA1Kb48G+8Xow8OYRfeCgUVlVjuJwnUgU82HbUzTKREvBSEH7Edpvgn0
XYrv+RY3u4cMVeWLbNavIW++dIr6GDfoyCj+vi6s226mSJnMvHvjYR/q5jESjd+tsrwmUATYZuGY
O5IB+A6D6Lcu6P9EQsVxFUSU6C3xYE0if+632Q5j5rfOQlwgswaa1FZwbTRd88OwqvRZhQN+IYVk
lEOfm1soZfFdk3ER1bFP1jVM+i7mLz6GAqtCj4bhWmlLAfukruoezEiVlnuC9qGTTWIxbMymSOO3
YhCiAKfxeTAOGcJb6hNsiqK/G0eJ7yRRt+dgkn1+7ZQOsnSfJx325KOVBt2xQMFaegRilnZIqqhV
jT1TPZGf+EMyBdBWzP4XLQI0N2JBCogYjsmhNvwakUekQ2DX1wJOG2KcqL/6NJYXUbqGy8oSJO1X
YShCdwzEIoLN3YRUVntDK2mSIKd30UZ9+hxlnTXu5lbMp32vWYjWKloOflIttET8U6c5Nlx6PQfk
S2JSDIdGl4XORX2X/32qim64HoKxyVmMyzmaSwPFrlRCSYqbpe9KWiH+YHqRxTzx5vINiv3RqGiH
hZyaHocAj57MRZGxpjDZFW2gj/asiMWSq/vlIN8omGUOT2GeZ2RbhjVm1nWdjj2mCzNLZZcYk39n
VqEc/YJMN6b07AZD37S0a9EesGhnAkgeO7UEHJ+HvWSHU1SPbmopxfIM8X2+BJdUmVBkCUsRFB41
2VHJKoob6ZxJKHRZOULFOCcn5FOCkmnhi1Ri2XI3RFjQ/ggM1U9rcqMS+1Y395v6vagTyffCqKCw
mkftoqUTIxY044U9enWuRr97Ke7/NH1EhxBsDxpRiT6KiGhmfVTEe8UShBh9KcG0CoqNSts379Ic
Kv3ebyVfeTfkBPNtaywFfVuKGFJ4QWcJ23ZUjMgW+gilh0FWBxOZQdEYeHHXRrRVRyEuj0qhqRDk
e6HQ9rUulTupToPrPoKCtDXMFlSjPvAKEwfg1VuzafUQP9bIoqAwsaIXxXUTjeqpKHsfQRomiDr1
FCJ0qLIS3Dzr0cea22HKj1Y7y/GDhnApMm6IUHGtNbEcbfUo9l+zCOVmp5o0/9UUO+m9GjRu/izK
ZcQHsoYefInurOmNoR+XO6UVK/k6zxvzoLTc3+NUoGWUjdGhyyIrPvpRImT4xqcDrYCsRYlmFnqD
d54fyZ1b6r4PaGQYeMDHozphvFbIyN3UffRc5Urwq1QmTHEt0Y8Kuw9SXX4fcrOtfpalTKMAJdvC
t2P8poON2PPfrtXPeXprdfGUvlnKzPN6VmPO9BCn659FzlFNgUEQ75AkilQ7rRUt2mVRGmpOVg1Z
DSR6QC5LyqrqR4OxdX/M9ZGKqj42SNcUDKhxCxZgcdMpOboNqdrhE53PXQZiIYXPU0kt5duAnwE9
PJVIQTpfSher4rK1HC1IKbTUi6T4FsV8/c3vlEbdZM2gSbuhEBFeAJrGuai0Rv8shnVWIjEU+wek
lhTyzbqe6XUiacOA6gIOCY27dp/ofX05hpN0RYdrUJ26UMrOHauZwq6WVazrIgZ14DXZNNUOchoz
hoR9NClePVvU8SQOEOUmVZs42BlyM86ONqnRgyZkOi+vCpELKp11XnHrqFqGqJWoxbYvZrWAnk6I
9ofcZEvLGwfm51Sgh01xHej5gyz0Zeeh1X+Qi7DfK13ZzbtkBInxVM+VTEmomVI6+kY7PeSYzOtJ
ItxasT+9BnE4XwGjav3fZmPBcs9GBW0KI0jwbddGTS2dSe2ldmvlXO1I4amdfKs3Y57faoU5VpWj
p4gLZwd1njThJagncfzTBNwG122i+CUucXiroZeT6dpAb9HSf42KWYxYV1nVkoyjYCOhPoSky6ZQ
a7MC66YaI6moxt/SbxC4qPCw74Soe9Xg62t3Ou7NIjJNSJ26EXunfzaCromOPWaci1mV4hes3HmQ
XK0zpAINqzh+kJHqplzCdOqI/Le8EebSyrisU78go0YgNhhdUbZGEJHy2C1o0sL/3baTVexyXZwk
u08Ws4A6HylTdL6YWkjzjDQjOrEcgIH2UWpsKkWzJoR+2gy5MklOJzfOE4t6k+Ibyk4xB4quEiIk
OeU3PH53hV6J4y5ofcWkGp4Nt0mgNslhUjD7dsfCmIst8A+pBI2ccSxOihUBa4gnQLZ5N2TBdDTN
REPZTM8WnMYUAJB8bwMza5VNNfH3KFl0isEVEMjVJFzAVl8WMUTr6J1pDdqfph4H/Xtt8I7c5bEl
I5ycdbk//UZ/XyGrNCYjyW8LzR/FeZsJkanui2rmfrqQlSnS3uohpRydZ3JlBI6W1HFQ0aQJzeYl
16p+AnQBAmh4DYWyeA8SXZxv47nt6fwkY1wi9dTWhjMqedsiblJE6J0i0TjeBvjYDzSyTCVGe2bR
rqoMubNeaEzieq0FAJiQiiuEjGI86ifTJqt9HUnRoOlicqMMpcZWUnUMwY2+GZ71KLd+iN1Iic4S
E0tzG5aZSP8xLfN7zNhLOkciCokltsvHIo/GCd2dBvnlHPYwtBF+QejoBt4FthUoNL6kQUl9e6xM
PXc7zSh/lTOK4ZtsGOeUDkTqa44oTf1kC6qGeNbU1laCvuXQN57qz1Sj26mK0ZDNlaY9Yr885XfY
kiXWPlUKJKrwoRepUZvx1Lp+OMqzrXd8HLuYkt50Zh3XR5fVSLMO0JaAbpBRmfMhbMRh0cgMOyCj
1kzTpQ+zsb8AHZtrnjmFuJwB3h/Fjdi2Y01JraLsM0eguK4roYir3WAWlXBfzolq2mY+mCbABilE
My5qLakjUdfrg+zjA7+ALA2c2/uQplScC4+dGfaMQeyt7lfeCEWwnVPquWhT13Tdxblx8LYA3+G3
8fIA4My7jupaCf40UucPvIUMgMGOnyQoZwlSJ+RocoVG4cymNkTInxZN0F0YaAkKlELyRAwGt4nG
VpLdBov14d0QZ0Frbq1p9kfpAg7vSOF1LgfEeNCDCK4jORjogfS1OdzqcSkiYI4ZjEljeNAlVkwg
tvddm4/KHe4MRumKaIHQikuCmFzO1PUyezDxrkHN0eKReYfL+2D+kOfGuI1LTbgyMl+teTNMUnw5
h3FZvpVWZdU0VuFXIuhFoUhhB9+VJiLuOkrjPKbQgSxqzXC7tlQTFzFKhWQR6eLeiWc5V/eIyk8N
FmGIS+xZxpN/nASMngGdB2aUUlaY/HQvJdMYbxMugcaby9iXrksxaYXrzhh7aV+qilBuykFS78rA
LN8ncrIJcIH6J5aH+3mKkeCKWlDfMlUPHl7btENXfgeXSkrsrgoCY4cmWPdgpcUggX6JqvZPmPCW
3BZT39EDT/xKd7sgDEk0w1FQnwdOmGQHA3guLsm2jNqbOzFqnSKoWTaaErYtQodtOO8LU6v1XTZJ
lIQ7PWpzsjxDuZkEJa+PYBrp+45zyXNJ4DOrx8hMdeNCMtsEONBgqAh6BD0Jt8VbV9l3YkIn1bLM
Ebs92agpYEn8WoSacrW0rZjnNGU4tX4bDESykVCMgaFFjSbXe7HrDJIYNmjtSGOYdHz0Rntp+kqV
PXkQNPNVztJSAfs2YaPtdW2Tth5AadFy0J0cS54DUpofeEJZ0c7KYpQYwcTESeVOWZSEmzFJJ+0X
r3+GLmgdWJmZ7UdqniRpPo0UYlNVn3adioCnF/itELVeqU0dxrxJNcuU9+c5rN/KtImz1xHUTX3X
BOWMoncVF1H7kOhSRTmaHEEXnrteaPt7bGf4Z5CPw1vmMbf0kqoi+osd5U5Rz/W9GUq5b/e5b1qH
xEooDZe9RWkxjq1ivp4EGd27Iu0Q+yiiKe7vpqaMi3sWXll5cgqx9kHW5jb4MQEhSy/rxaSalF2j
JjboZgMGRBZH0p//lLzN/GRpLSyn+uQy8Mnfm1OF7J3IX0UNVJ3k2/9w0ft1TS1iw8rGCT2sdXZu
NmRpa/cq3ql2FC0KbREHrOCcgQMvmNuPmFyVZWHJGBBxzkqytkbDRoPSDUkKBbp/xqsUyUw7cBfC
YCRvogfZSbbUSv4/IdFrWjzfZENfK/ykIxqixULVSoEbb3U7rz0kXbezjdDILW2L3+eAx18Rv4zx
n4BruR9OVdKVkoAASwPEuatesM+MaS1y8Xca8XLSJOSCLXWtmyBJUqPoCyowNgwK+khzqxSo87Sb
eNlEwj3Ep06g/qVKV3KdB5Qac7l+6TRsGLdnfsoCE//yRf/5KWtxhS6dG2sI+SniIdoVrwC8MYKz
DsgOePrd97HW+HhGbYkG/ocixqwobKy4GnEhKnnFNkOT0yvK8gC778oKc08QlP1Q+QfZPCdbtaa7
/DciB6AOels0lBXdZSjHWOBlhd5Q2joWUIZJvJwBFClP+lydm8kTe4Ph/RNsxXcBPq0gJkcw2gsX
vocw90JvV53OwSuroPGxPSeWcmKlfoq4mtBZBdNJWQPAR9lf5LjLz8O/5VdpsO/waoFMYS6fTFrN
YBRPhWZFMQjTxjD2SpJkF5zz9RkO3vo7LVHQezFVSVSBuq+PlWFUxi7NO8Q9ZunVn35G4nMoJ6QY
kPBocX6/DNfEiXWwhRTzAdEvFxI5q0WwgW51RLkzoEw20Ev8PswX3tg6zmrq2tYkU5+I08uC3cgg
ikXy+0Hb52AdKF+L+h1CbV7YDudW4rkRrldiiRK0QWkZWVEXE2sYUciXI1UEHsO8lxA4pYd4LZ4T
4PjCc2fAsmVyoskIxOmGuaJK+HlZV10F1mDRSVuigg6Yd0BSwxrDJ9WB5r/sA/+htxezTl3dL3Cl
/bldsXy/jyfa+mesvq9iJCHmEgN2KTyEOVVN/100WtFT80RyAl8yvDMf+sR0w80yqbZzRZm4Cn1e
UCL5hCakjLtxlWc9hOuzMbYVt1S6gVvXaG6sb7kfAWR8H3i9a9AnQh5EVk1RxkTJWp+nFDCimr8B
GMTM7sfUfxD7+rcR2kOb7xvl8ftgX9ikf6PBxVENnih4iK1GmVmA9OsGVdX4wnR1L4K3D5X0vT9M
23BX2+LxPAVofb6tQy5//mGnCqo5hEFESPxbkOIG0VZKZ67ikyEWkzCsAJZvuNqkk6WWWhrP+IOm
IE1mXQWtVtx/P3Xre28ZBiZ6FoJWTBJcqs/DULVZTYSyVTctW4Q3WmodBjnbJuj6b3kejLY/5HeZ
Zp0Z2nofrMOuZq8F85pmPWW8GVy14E8vVatThp1MZSPSyDv3Tjs1k6qOYpeOtZeOxObnUU6lyGN+
CQf/YmkwQD+3Yd95Pc1pAnqTQ4N9e46JeTKqYZkG9soaOlSrM2fI+qRvx4KoNKEH6ejr799/vC/0
8L/T+CHC6jhpKBBpg1iqm1Fzo6z8JYkh7PoQ5HYQG86MDc5mjruftR9eBXJzMTfKXhH2LYyhIToz
xye/6IefslqsfavFaAEzWLjVAEBvsGS0NChK5hkjRGX9KPw7ZjY5xwtvbjbG52/ZlJFvdR3fEq3u
wc2usObyL7Pjfw2X6Sk+AE6iH+pQ6d4Ll21ll80Gd4LcDn9ODtVmjC+RJrcR4LbPffC/Vi4fj3d+
mw7jWxIVdquO5cPn35akJMG14Cub7I/yZh6mV/2P8bxYRsru9Dt8k3a03dzxD7DI9A7MeXlFLcYF
K8zyC13fnc4cwuvDn59jYHitci5qME7XjOp2nsaw7QFz5039CxshpxtIIDNVPSMa8OU5sQ60utQL
3zclIyFQi0l5lMSHQrGu41y5N8P6mOnWju4vGKjK0jemZJ6LfmKffRrm6qkZLL3EAjbyZjoMLvpA
HrCg4Ddqb5tFOQcIl+UYD9/vvO9DUi/8/KF9siTaR4Ss5ZtI+9EI50xUv96f2AmKhoXir4Iczfre
niJd9QWOFQQzKS8CT+ihaIagHgpkrXXYNd+P5+tKkRFc5aJWSZ8xMVwt3DkIpdiEl7kZ8TYIkmSn
tfFGo0D+78OwOQwdLjIS6+LqS2V1TcZIqxV4jWdkzdaXf4lh6Hwf5MSpuNQAMEFCl0NUv3ilctmF
nSX32mau4VUBOXjp9OaIO7UnZHN+VBMZW0T4T1Yv/4gGi5J/+jYX0U0ZxX8Ka/z5/c/5ejB+/jXy
56WC8nqSKCY8ixEwZGLghlw2W7mH5QED7PtQXxjROlnHx5Gv7rkx0vSagh7zCwDNA2lrL8Kcyg7A
tlPs45+KnTnB1jzzVb9uBlnX6bzCQZZNBFFWX7VKhLyrtJIR9kkAkaR+MGTznN7AiWkEYsLrXaey
wxt+tUJhJdNybdkQSaIdMaKHJQADYAyvhemc1s+pULJpSSZRKAav367qqFtKrYG6LFQRIuFoK8Vb
219I0c33n+vrHueBjH21zBOMu+zLbmhzX0sXT80J0lDfUrLyJZn+aAemPiIFmjNgyt+H/CIfuYSD
Ni7BWedryes3ZavRZQ96hZjq8yQ8leZTnIOyEi5GxTXppE8hVgRNsVWGl+8jf10kCgkY70xJxVbV
XH+/WJ/UNk9UdaP4dGXhxWFVoQnjmfHJJ+b077NgKckhk7peiwaGLkVjTerGaR0Q93sUD+DhBjtt
W4N72Zh7xdMO5jP96u5Cs6e9eqxuMFf18K1w3s/IPS/r/vNrQFFERWS1oBTEf6x2Yx2Lw4BzKK+z
ElYLBj9e2YGNpaFe2MMEsnzo4t1g4FiXBPq/VeXjQ7OwLJpZOvNAEe3zsdMEgRKWZkUCBndTaH/6
7f33H/SLnsXfCKooI/MsKsB7V8/bsdXKDLacuiCPUQuAhi2HNmBhe1EHhSZWOdVzVTviFttM+7z+
wd/yznp6OQ/+L/6yjT9kYEOk5ImcMEKlowVm0x/I98Z20T/Pw22S2vKb5QGodyPH2ldn6jSngnMQ
Ib3DB2Yxr9dZK00cHWHKm4MWY72Jdrh0bNujOXjjMbmEJOFgNLTJ7gVhB1vp+5n/ellzt0n4SLPS
sQXQV0ch7dBBDWJN3igT0ivXRvdonhMb/noEcuyB6SP7ZHwsoNXcpk1pJAAENrkKVtdiCesHuakP
rRqfua1PRkK+Ql6Uf/QvbgRtF4eVJBIpmTU7tso9WCRkM14rXTkjoHziXaAs04bM61+FIXG1YGXD
L/s6mJm3e9EeHRBdGMEiHA0RC/mADboBzjnZpBOfCr1mGfVhiUIINcrP81ixL8e+56IXAxifkrCL
qISk5woFJ+bwUxT5cxRz4Jmtl0QBRfFiiNO2gtrU45pj0Rf712vvU6jVmYbayJiZAaG0yYJ4WW80
+acsZN73Ub6enMDZ2FU8oy221zpzRpREzQQrk6HzHab8EIoXQzLutZHsLb5Wysup/vdTuETkxkdL
xcQrbvWhyJDlJJsxfZtkxKl147I2Yk+d70BNnFnwX7RjdPoMPOw1ySJJUL6UxnI5SeOORyi1+PAh
hTPw7D9a1+0eO2Bb6m5MB4bndsJZEMfEQ3vVeudqc1+v4k8/wFglL2mu6UtLDpjDrHgpCvEi8iXf
f8AT74zPMVbzKefGJKbLIBu3B127XXSx6RUZHp1q96x02NcqlrFUBEi+2dmUeVfHVU3pPtIluH1J
9kevbzg7sPB+BAnqSCCD6KSeG97XHbd8QZMMH0dXPuHqds0FsTGBOwFWRsoEZNquQQlCHHjYRMcc
YY9oedRd4ar029BujRS+cBc9GKgR9AA3O0s6s1+kZdt9vgsNjmuakAgCUS5cFx5AEvVNOwMIVD1l
ayW2iVLL1rKX8oIORh+1grMmAKemQMHkgcI6p5uxtpFh7fTowS1UW6P4NVM8DLr6fe7BJNKSP7Oa
vh6jfFVQAwZ9Hh6Pf2/jj1e91TdTogHa9B/VA9JZgk0J25WvhUtzE7yMHsWcanP2jj8XdVXVMHJB
6CSDqLI3OrRcdxp6A+RS043mLZ0K9UcMEfdsU/nrxJqk4irfE+Tc13dVo6VD2QSEVT39YPUbEdIJ
lNrrfle7owsitkWeOtyIF+e/6ddz93Po5ad9mOc0N808GNCMU712L+30/VI/L73m3Ovp63I1RfRg
6TDrOBF9kS1EFVHChXNZO16w42UeO5atXxPKtvPLc8fdqUF9DLYaFDoXak6V7H8HdYy81tW34u5c
mBPv4WVQLFOL2h8izqsjD9+RoAl74kz2vM0v5D/lS3EbbnHcdUWn9TqgPvvWBsWCiKz7/QY5PcR/
Qq8eAA2tyWxASuvvfCaHyMOyEN8PY/99mK8Xx+cRri7/TkfhIlcJY6Lb0xd4Itfndvq5EMuff1iB
ZZ0MMAwI0W+VbWhPj7zv9T2XpKvY5ra/HPCnPRPzxIX8eVjLOfAhJhyHVOkmYlautO1vEph70345
YEDu27KTXqX0kJL78ZGuZXOT3Z8T4T45ZgX8gUKpVtHXtb6xHLIonpcxw7+YpJtk/PP9d/t6kDHA
DwFWk5oajTQmywDHRritx3xXt4jGgO7/PsyJB/bnOKuJ1HMlHGKdOMnT6EA29ILDouc6L11dW93C
vD1zkJybudXWjpMapuDfgSm84QEzQJA8M6blJv98s34e0+qmr/JsaGaFMS1HlXgZ3Wo1Gl3QFDb/
XZSxK7z4MGUxljY2FE2/D39yY3/4cqsrSC8CMGs+0bsphyYQXmT5k0xKVkCQlJRbpWW1vn4f8sSc
mppGoUZfEE1fYVTgpxUpHOeNZVxGCHvIMGW+j3BiOX6KsPpqyYinBBBNSHxJgDMxYP1tHavmMZcH
/f77UMs/tfp6ZK+UYGhBU/da518SenqiITTzJlBhBZqRnVWXLdSCXjp3bZ+ato+RVkdwWs9DrMUt
hODyPVHuLfNMsfBEj5tE6MNQ1ofvwBPJDAlQO8J9sMsdrAnEfbzN7MoZHDhv4wala/3M+j89gRxL
fBNOpnWdQ5tMH5VPJtCv3kEMosMCoFT5LUXlmUVxYqWj5UknhU6VyjBXZ8cCWIEWtCgtjfj0Jsrj
KPq3BkxTqNXao9z1lO/C1tGH7OH7JaIsX+bLGpEM08B5Aa++deon+moHlL1kwSMkCMnGwvxjeuz3
+X6x2KGRyE1Ae/WSQsF2cJQn8yjvBE+9zo/hEwnG4q91Zzji8dxxeuLkMQ18pmSVwje7cTUj6RxN
OpLi82aIE2En5mZ5nyEW9jZpbX4dhuBM0WXJZ/v76Tj1wVFsFek6Lf6V6zptQEENWGfIXWHp7a0l
CdXV3Az9ZWmKMJ8HE67u9wGXI2w9/cg+Kyq5FKtsjczpW6scAhHR0UizkNSA/WqhJmTAr9C3QI6v
IGdsv494amJJ20i9RZIXjLz4RR/u+0AXxzAQWdNZPIFPn0Pj2I5ie9XkqvgnVNThopbpF/8/gtKR
YoQW9YX1Jd9nCr1RvZs3Uo82FZKItXrskPhRoX8mlL++j3bytDA/hFuOqw9jRGlMEPuCcItw/Ozo
9ij/NUlDBmIpx8av6WN4ee6wOHWwm8ysqWD0YIEw/xwUzqJWSXCoED8YUPSrjE0wdL2n9qgFfD++
k6v0Q6Tlzz8Mr501eShlIi16UKU84uaNt3P6mg633wf6+2pfL0+sXEFrcvxZX5R+o0jTyi7ldDAv
q6doV7nJVYGnPEVuy116CcLBoqaBHTT8qL917nOgglMXy8cfsPqSNeD5SF+OpxjluMDcRYN+ZjJP
FLMpUH4Y4+q7qcrA/ssIYdwjyaE8J3eolNmCixyj6qCi7La3ZLxufbYSdXKZfoy8+o6YmYX+39lt
HYnnfrrtj/JLu9mgk0OKJjhwI889qU4t0o8hVw86/JW7QigZbIqugICcXKvlaIy/f79uzo5s9XKz
SiWY04owA/YGaObYyQHMiuD2trnxN/GuPJSXZwHppy7RxQ6A5h59AVrsn7dFkkOBSpex1XL10lHV
DozmqTKyN8h5Wx/R49TM0C49J9V+6gi3loY7e16hr7h6mgQd4PBhWaJlKLhB8dhH8a2WP8WZfAxA
xkfnXG+/oDl1isIfA672RJnPc9ZNBOy3FSiC0NYPumlbbxrQRny4ne7Zv7b+tDoF1OFZuM3eaS+c
RTifOoM+/ojVrlGieWqTkR8RTtpOb0MnnPZIeFXGmb7FyY/6YXZXe6QPQFQMy2AppV7k28zrFh/T
s7nUqeyNSYWeTQ0VjNy6ftHPcdSk+d84EmptbgXgPrHhunjKT+3RRyfP/rd0hv9+x39Cyp/Xa9TV
pT8JaEVaKhKQ0y5O5DPX7ul9+GFUq7UpjVlrKg2jWi5CJXTrh/5GOdKr26QoJSMfhBStjbSvc2b/
L0vwy73xIe5qicI8RZl0uTcW7oJY2Om9dRd4cO225VV8DF30wqriTFD59FL5Zz5XSzLotP8h7Tyb
5EaWq/1XFPc7JHij0NUHoNFu/HAMyS8ImiG89/j17wPelXYa3THQ7huxG7uM4XR2VWVVZWWePCes
ogqj6m6Eospy6kfV7SAXfNMgMaAsC1Fbbje3kD7OCZW5LJs446640a/ka+GhfBq+QtOwtgRrU7Fw
YLkePYsE8fytytu5AP7bh5uX4lZ5gT8AoZc1fPvlrfnnPCzOeGpx0RAb+FUrvGbGjWx013HbuVFY
rcz4hcT7fBL9aWlxzLcjrcz97MHejX6Mr8Kj5coH5UH+XNmNk9yQSl3xq7UlXhzxpt7nSkJ3F3KF
3lfIlnfxfjqAs4Znz4WS9Vq5ya+lX8IRHih/Y/382PpF4xRrNUkl00nq9nS/AvCAyiXFeNflwTZT
NHlP3+GT30+PYVd97y06wer6rgyalTNQnrfp2XaanwfgPklNLHErgTKQeAS+xSEIE4VT3AV3UEHu
IU+AqSj9HNyKm3gjbIAPQ/u0BwB1pz3B3LeWcLqAdGS9332PxXpPaCzIssH3UHewf6JmRaFnCyHE
LlgZ8aVHyntDi3WG+0FuYxFDU9BDQONPj0MLJiiWkCuaRGEvl2sSIZePyj/Hpi/qgmiTt0E6z3H3
Of/W/Ew2kEg4lat9lY7aMbqKt8mNuIbdnE/4D9b17C1mylkbytiseGvP+vW+qx/qrbBL3H6vHD52
38u79d0IF/fNJOeySQg0V3R8ckGEubmjHuCH7TeerT2HqzHCZYsIhczFXhByxuL60afU68MEi1Bc
bea+k9LJb1K6L2bJ3uJ5LWdwoe5KJM/bi1o2nXlnnRBdrIS6USQTfS7StrhX9rCAiXfTUd+SphjX
Tr8LJ7sF5JnDgPyacdYrOEY12D9oa9iVw8Y7Qu8wH0SCM6CQ2D+lkF8e/7L2ODEDmXKR1kQQKhBG
Lc6gopXquJnzBd02fpTs7wOCcgOqkK5GbYVGlpXb68Jz4cTcwmU0OqOzNCMfUqTVg+X3+9Z7m4Q1
xVvpwj44MbPwExU0cYD4AA/aVrJTD3JRHTWQ/GYwt6J4GwxfDONzgqCChOnYWtObvHBfztUHGt85
Wq2zLJ8X1Alt03iNhJpJhtaSVlaOLgFZgTdzZQ9eHOncj0RJQpMo2Z/eIUUeS0Y2i8zIO5I7rrQ3
3PQaqmCikb8uhvXbWf40toQ61FLE9czhabNVPCaObEFUA7jXtC8fD+viTnhnaOGVstyHBthmjus6
chGIgBlqZbNddMR3FhaOOHWV0dcxFqBpggWkh+X5avI//f8NY+GGva+OGWRNo93DOa5LkIKvHMGX
8ik0Gs2XOGM5xyVaYZIrfsIwwl8yOh6+CyduEl+Pwr3+S9unO5gACJ2MTcJ7Dgbo0Ynko5gjMJ4c
2/3Hg/2dc1tcPiffZXGZj4MaaNo8pQZQMHlTQMq7UftNt4Wt7WiAII2KO1XbzlrQ8xebfuUosqBl
5XS/mhefNnb0IqA7vU2+tR3hXrxdbym5vOp/Ttdit+jd6I/VvCBBiTwKSaaa+if9TCu78rL7/q8Z
dXH1Q/AVI/HHTJRw/gf5mzV++3iuLxowCBkpjJOb+B17vEvYBbIBLjkNJ8he6E4K0/A1GPKVYOLi
KfbOxuKdMRP9RUWMjVHqryEccxsp/c3n20Br8PFw1kwtHhhGDg+ZWWNK0NJXXae5Mo13vvnLq/of
H1tam7iFj0ZtOSamjCWI5W7yML5thrWgdv6Is23wbt4WPgZR/ai3JSZ6ysKqWLsN5EFaXG87qBRL
GcY2aWXnXco1gIi0ZFhSuHjoqz69BMzEaKAOw601pCPsAaxJ6mRX8p1ua0eInh6M+zUk5qXo9sTk
wjsAKw8qT7WRuEGmv2WbbGmAt/W75FYG5iJulOfAXc0CXPKT9+Nc+EnWWF0ozkZpJngBCOfFe6DC
1OxIGD+0qUMPLh2ItGWsYjUuJXVPxrtwnK5J2srq5vGqbnXItt0+vIbg5nZWxytuixdQ8QRM0XO1
2mMwHxZLf3o/6IU/8YgLUynBchymX2mVgwU7gjeO8qub1wkkQNUbbN6fBZ2q2vQ36lczrlLX4LFT
QWctbjClDi0ICjHu15XTUuYNJzSfhDthrTJwMdR+b2neue+ONEOCt8cM4YLTUOYJ2uy6moDA+9ci
lL49yuCwfEOG3knTJpWMtQ106V54b3yxgaYS3bHUxLgX26K2VX+Vj6hh7bNX+Yfs77JvkgvVzt/o
9AHq925yF3somLJ+tOZtO4QzV/FDBznwx8fdpQeThQWYOCzN0ljH01k1BzQ4Qh8Tutx/FfJmq9Tp
QRch0U8otzbqBgKZYxGbuyiMPyURY4Qty4Gi4683UDBWDbShRX/DfE6dfpHMrHp43qBQn3ztSxZ2
h0mMnv/OYOmcIKNC1I27ntpgn4hiqzJYqJvd4bo7zJB03r8U9I0Xeb920F922Xf2FmeCPsk1vT/Y
iw7tt2ILmzbgnOkFBuRVAoALvWi/YaGWCqEKD99lXTdVlJZ6Grbmt2H7mD90dzFUCwD9eG1LL9JN
8rV4XjtwL563Bm2MfxhdOOggBhNIDIwOcY4uQ7IpszvP/272a5DUeabOzrh3hhYrB42WF1U+ARNc
nEcZlKYX9pupOEbyUypnjjausJBcfCCCsv3fkS2WzorNitYuDApG9lTBpjtCMm9JxwkxFS3ZVdBp
We23UhohaLb2Vn234qqX4pD39hfbIa3EMJHn5RzuCMhdEM0PCIveExU70T5ys90aKu7yhf3niJfs
P0HU0HkU/XYgb4fWybP/YAtOY3/J6J42t9nNamPN5f1hQtVKhwht3Nri8ClUwUygcxp/g73y41z/
mAuf6n69M+RSJpEWQxVrZFPnDNHp3jcg2usQ2YR9eQfFPNdzvS0Ps6X4bx2p7yzJp5bKSrJ8WJTQ
H7tBIkHZtrv4GSkhx3jw7/P7v1fVPRna4g4WSpoMx3nl1F3vqk70ec4JIathF7dzpBWjhis/rvjn
xQ35bpCL27g31VCMCmyGo220dnEotr5r/myOw9G7HhwoDN2Z2GXkUNXXjvGLp8472wu3kcRGK9N5
KUVegz8DWvl3yt7b9F+CW/0zNOk8Xt3mNt6uZvvmiTw7hd4ZXhx3DNdr6hDDzfxydTLkEun3Heho
0pzurX4Ndh/P8nyqfWRvceqNjdpYwTzQFmhAa7xmKbxcRmpXkHym3Rribd4BH1lbHHlZoEiAnrAW
HdLH1PUOP9pN8gg/0Gqb1przLA430DKBlmRYqqtHNWkgTEczyijdSB13PXTtvRcfPp7Jy6ebCdIK
irW5h2Sx/TMpt6JEI4ATEZ9QXVQ1rznhXJl2FYQ+8JnQ1l6gk/vSr+GdL5qGUoDuX4CRdNwtVjGJ
p6yDcgapjA0yonQb8XR1ucFoWixVGmfIxDU5pAnW/uMxX5pllbcer3+6p+nuOj2HgPdJaAXAvm9W
3JuIZiiZthms4HYAdRIizKF7Kx2488ZbepABZRctuDLNOktonynEyRB1GvFVk2VolKXU0e0IiuJn
s5UNc/Px+C5dkTD1wBVGLvy8hyz1O8kq4Jy1J1lAZsP3roIYuZqPjVwMkE0FMjcytbSSLUFWnlwn
oR6yeuIR6VL0NmA6+g2y1n61B+91vX57aRJBdNHqo6kK7ZOLZUMgozUKGZkAs/RcdSLMSdBvDNeI
XS4douyE+SaEqI54+NQ7uqCWBbQ32e0WuunqU2c+jXENb/FKJHVpOKAMFVrFJBByywdGLSSqr1tQ
2BYZAumamR7SovikjGvB/fl4KMSIdBLymqHrdFn5AX5XwAiLncjTUVNriycv87v7QenVb0aebVfc
4vywxBw8DNSiRfAbS9zm6Hl0LHook8KB7oBT2ym31sPM9xC4f53vAVMQwlEuoO0Oho3TlZJ8JZbg
AsVUIO7HREHgUPj+8XDOt5Ilk40Ec2yqMn63uFHrXOu8YUJ3N6imQzBOx6bqVk6jC+uDCRwbtlBd
BzV1OgqZhgu962Ag8GQyzr4BTbWIEFCtw3UNPXXi/PUR6XPhnKZqwDXLoyhCviM1U4Taw7I9mL1+
D5dms3I2nF/PQBE4gKjQW4xquYWqOG2yFtIf+Je+i91DnCDao5sbsXuesr+xQHM/Hs6my3jDYvZa
+GktvYTFRFF/WeOvclhzsgspQgbzzsIioCvkapTSDAvz+zGDP2A7IZDMWVdD1ieiMGe56w1wF6Ly
U6sLx8s1qS2ymZ2FytdDLu/TtrialYmSBi6h2DuKGRCi6hNigx+7x+pwZ3d9l02KjbTxeBKguEnj
k6lsPfqAd/FujuVQ6EO2SXuDiWQ1I3B+Gp6OdxELyErT1kr0xyyPNJXI4IT+ZRZolPKCei6cxOsR
10VXfbe6c6zwbrhZMWrIryAumfvpddd1aOemKFyObo66gVLoK6xhF57PjHOm8NRVhf7Y5farBCPw
4Y9By/E3HhrWSdOOIQe2ABqM4mpD3oXsx6k9+XR8+jQNRum3AyyLjnqUZ+3SST9W5vbHXBv3oZy3
g/y6MKCdW8uB/E6en0Y9p7YXe7OOQzO2dGxDhL3tzSuU+DrS6z9F5OyQp3KRYpkLWnM3qZXsB6DN
tIKjyVlz9To1ZSaDHu21b3XZwd+twGI/q4lZC4PBCswOXiHfZd5X+kH63Y8puZN5H+rf/g9m58F+
NBmLDZ1BbA4FN5Mx07BJCMrHTujOPfaDC+W5ASR3HfB24S4+cbbFXs6qovAak6Emh3CPEJnvAjY5
lNvhLXPWzslL1xjgizlDKRkyrdinjhapUiPLVc5ix3K4iVGXam3LrOVdU7bJtd+hBrRyUs2uu5hR
BWItgkEJCpSzrVSGMBVJKSKq1XYm3ctIIwavCDLsut26M1/auFhj6/JsUPhneUD18gQ7Gno2kem/
db75EEaVI2UKuo0m6r2IbnZF/NMn8t7IQqFtYkF8GtEJ/HjQF45JmjM13kr0CJ2DFvIcIhhtiABE
Cei4F1UgbooU0hmUfJqV+b1kigYooDsqLObiEummtNpYKyi20Uefm6iqpM+6FDwD+FlLcF84guFc
+dPQ4giuCX9Nz8OQBrmLUftObbbXHZq8tdY7spGtBCcXnp3W3ORD7C3y73lALHV9PXY+bWpfLctG
NbK6j6+mvXjvfaLAj9xK/JMX01F9/HjpLh08CpGk9ruPCiamxXFYJG1W5FFIqEKSXbDhKIrvg+2c
uATz9TYax/Xb7cKmVMBEwc5D/K+eMX92U0yDnCz0did0d3IM5XZsogaujc9FPagrgeyFWHkeHCyu
c6MYfnh6AmR5KMwaZsSvmQjhIuKVUd2Hf8MreW/SuAQwXD6L9ypFKqtMQmVJy7QnpU2PSqfYdboC
erzk+5iY6Sp1k+a3xWGWhZKZQDfR20VT2XJHS0+PKKyePHzsEitmlqigiRpTElYMpo2RuRftShyc
ErHzj63M+2d5Tr4bjDHfEu9CnCEsoEQNsTJUn+P6RajVWytsgO48+uFrv5rWueRzusL5RObBwB0W
c4eAo+fnrdbbQgDPYCXYA6qEXZLvuBxWnOGSx1GkoxmK9wxNggtTWlonSlURNHqmCUUPKoqKtfl4
8i4t0TsTy+Q/WlJ6r4uYsAS0aOMbHhs2JD3bj62sDGSZhOuRP2uNhuAgMEGJS8Wu1YS1wP68Gm4p
70cyX6fv3MDnBZpUHSNBw2untt3XSczuaDDcFbW+NWPOXb2pfxh9cWiKfMX4JZ94b3tx9E2tXrUW
UiUQCx5jHF1QKqcipM+UbmUmL57uFlxkv/OZdFUu7umqzKqygQsbihYtcaSt6qR76UpwehLFP/Qf
9VN552+tp7+zfn8aXVxheqVlQpQSaHmDhVjxHp6YlcP1UiBPLg8mKhpFf99fp8vX9tqQGgg02uJD
s1E+J/c1il12FUAOaZs/4+vBpUNXR/BEclapYC6454ntheu00AhNQzbbRtMmG77l4xrw89KynZhY
eIgMyVbV5ZiY0ZjDBknnWRjCcrxPwy8TrNsDqMxPf709wzoxOo/73ZaQ2kCQ9HSO6ZAnClQKNvWj
XiPVJq7c/RcnkMOQnAg8YmdpJDn0kAc0CXFQHtz0+jXw15VD/vIEvjMxb8F3Y0GsFriCholmA+vL
fXgV/JiRRdm+346b9If01l/9nacUseifw1rstViDA7sOYpIU2mek8b41fvU2CPLNOOVXow4OhfpP
gLaDUt8OebbL9ederpD/Fty/vP34HtD36Dyrz1NokWBU6Zgzdsn6YRGfJt2Xjw3MF8niCj0xsHAU
oZmKTh9nA0hhwYdsxx1Q7zQ85GK9URokb5tfproGFbvkNYhyzRBVqMTOWIq9uEnipkWfrg9gBUQS
2vvrTag8aQwKdwqcy3O6dnGDFkEdm10BRXHuoTrRUzmgnOZ/n7QsWHHQs8FgiWy3xnNNpR/8d8vY
O/9sUQWkstWgNt2maCXKBYrfnvn08Tqdp83gTyC5yWsF4gBI9BbHiGGRedbNHBhLrH6KNMGRy1+d
KBeOjiL20CtuP/bUKnjkB8pmxfb82SdOgm0qLiRxIZMS9WU0IhVGhnIpYuW9ulWPqkvZd1ONm/6H
aVd2dvS3+evHFs8CO2BlwNbgqVZm+OLSoOijEOZHpWYH0bdQ+2oIN2XwNvrGLJFol+ZKsHq2B7Bh
apCBERLTELTMU6tqBUFQHkMthx7dNvR7Fc6xepPp3nPrG8esQ4RyDAtagzQgwh+PVDo3jlAuxQvK
CiSWz4pN04SeX1qMJgzB/b2EZtcwBejqtvs08Y9CJzNcWhl1wzXiZpfBUQPv30bxHhsj3xkFCuR1
tQmbzk39K8lbc+2zByzwUQuayLkpbCZLXzidMJqaX6eDaZeBEhzFokCyRUBCuVQrb2sOfreTdKNd
OfPOQioZURNY6OaaARQZy8WPlWjyVS0me9jkP2XROyJMdxx8pGuHxCqdj+f/LAqejfFS1k2N5MdZ
raqolKKjSmLYVStlW7UWPQRCY2WfIoq6soUvTObMscJcKgrJhDNErpn6MUwYSJ+WwRAcKZKObqgm
SWBbRdc2TqvTO0VLqWquIYvk5f6lYU5FmQflBJne46XlLkKmuYBHEabiaLKerbiw8gN12/LRgpYL
4mRLmBB0SNOuQMwyBeFUD6jLOKEuxIWjTVoOVT0yN+JKSHvB9yHgI7jkhiP4WxYK1WRMBdhpYRqX
Q4K7ICFBPY5HpfRUOxO6bRSIoB4GYZf3+UrUeW4aMlIqobqGh3KgLp6OlPfqQB5ABkhpcNfrATol
Wnmdydq2E6PXMi+vxrK6A0Lw6WN/O492SZLQlQHtC0poyhmRZqtrcoDAn2ZnZURCuP0q6cqj1g+3
iVdtzFZ0qsi6amvKZMbPzKyfOqrDtEGUSIEO9y27QjJWMvfn+20mS4V/gz1AumoJkUTzLxFN2myh
hfna0ZSiqBAg+olDKX/lsDu7KWe1ovkFQ/8cLabLnT0N5ImyvkL9M34thM9h9vnjyT3//JkwlOte
oXt2rjqeRoqKEsSd4qVgzj1FYiuVStseJCn6G0fUqaF5w7278icgD5408j4hJgw2VjvetkP/LOda
5CqDuHIenh9RGEPdhkUCscs6nRrr4zHpMtQ57VTSkqtJ0r37BnqYnZGpa+3t55k81B0hzOdCopBD
MnYxg21QWWPYQ5YTHfoXiWZRuB6evc0PjV5Kbc7krzX/nR+KqGGQXoaUSp+5oRY3TKV1BRqzhWwL
uuqUTRHY6hDkNum1gyrQvq96wxphgXyWL5BJ/aKiMEdR8jkhNqD9Wd8yVezOgsVZFbq9lkpPHtvS
CYtQtBWthreEWmip0lBAM90dkKxjH9FcWuTHLLA2UmnouyA2vnah4ASJ/9mI443fTcPKKXW+NU+/
6RwnvfOzRreiUJv4prX8FCUqCqkaWQ001Ro9XDmLL5vilUFtm7BriQdAOxiVlwhTviwM7hBNO81D
qGSWrB61cgUhMn/vk4Dy9wrABU2qEbGSZcSV6mmGHioRVxFat1rR3RegIQDyF9dapr8FiDSmdbUG
drs4QpBREkRfvFeXrtaFpg56mREaY9HbalO6alZtAh8W6GKSD0EZQ0cdPEax6hYqGs5JmrkqoUCX
ZU4n8hTqLP1OUJuVWPd8exsahMLE1QonF3vudI3H0KuGWYcb1aAIlIQobPPUK7aS7NUrs37+kmba
Z+1NhJ1AiZEhODVltoo/os+s2BvuPcwclc2wjyHM8H+Kgds4ol28rZK2XhzfO6Pzsrzz4TIccaIE
o95X6bN89Pdz+iN0RMuObiUH2kphs/p8Pw94Tge6mFNtSvJwkLHZbAxbfCEH4rsx5HLqtp51oNbs
XfKsub0A/TNoc84yc4Y2IPoxe5ZYy4+qn5VOmSF3b6aD4oyFPm4/vubOOzzndXxnb3Es9KNfIsKB
vdoN7gGsD9M2Lxxv2Cuhm2wFF/ZFN/LtIXeteKPB0TM50uRmD+tlmAsXxvxVaD9gQ83YqIVLSaEp
FU2ISsPMGtHMzCMzYYNpd9/a+/I+eRBWBR7PL/lTiwt/0rtUbvoEi2JBszYXRln99Rjt1MTCfZKo
9oUmxYQkbM1bCr2HgsSIO1NLAdLTRqf5NbnlNjiuwo0ve9Kf07lY2VAu2qoqsTxzWgXermoeZruh
Ix2VX4qyLZRj44x29rx2D6/N6iLIkFVt7GSPE1lNUVWndELCZPOx214yAR8g7P/iHMUsq4ReXfSR
MB8EbdgFdhYMsR1IYuV+bOW8nM3meG9m/hrvzpukjEUlnzcjqP8HtNKO+mY49htx83+RSJk9YXmR
zWyDhJM0w4F8OTUWkGitp4lp81vatXoNsdObYgpszbvWJ22l+/bSSfre2GJkYtlpajxiLO++xeN9
HL7NQl8fT9+ZA5KCJ8NEwmcmSj5LRxhtoqEsSn2w51V820Sx98PTBuWgQYB99CfDM1cMng3qt0FO
ThUVUyq6ixn0eVYqY4ZB0+j2Jij3qE4c8S8/9xZWFlMnBamV1gVW1F11mFFfym6mlFm97OZve+IP
CzuL4zAVtTEsofCcIXWhrdAvGDvkUY/y9l96iGvYlLM9tbC3OAxbtY/R1MaeZDZXAkKmpb9KQXIW
rM02ZF4UJA5mGOdiTMTsftcF2PBfWjd/DFJH2syIaOFFK5zxZ34tbuS950g/q9Xg4aJzzJQZICBV
pBAWpxLV3dHKIWSyTUWYnkMrSK98tS0iRykSP3A+dv2Lc2lIdCMSjM0qaKd72W+9sRtDFdfPQhs9
3QB43scWzjuGmUp0+eDl4KENY/LC2XVoBrII0SruLDvq7PLbhCZJd5V8V7OtjjYz8PKrIgYMqHzx
vn1s+9LGJrlJtyUQAzIei5ddlsVDL+rkiMdWlcOD1lS+I5hGVW/jlOyoDd1omP/1GeWpT2JcBdGD
ytFi+VoPbp5YZk/3auVvZC1RdxayXIePR3bBSUhuEX6AlZ3j+sXIajETpjiErkMshCMwpUc9nA6T
lT1/bOaCe6ikqWYWY7gfz9DM0ySHwhAi5QZO41vXp3fAmNbI+S9sNWxwaoMDAWWw9Hc0OFi/nNdJ
VutF6/hSlNpK38FiWQC5DOEoB95QmXl3J2UFmNmPR3hpInn+z8Q//HvGUUN/TjgIftLbeUmHxdRU
T/XUoPyqxdFaJug8DYaQDC+emQeZt/iZ+mboJ4EPRrujL5c27mmjunNzdfXKtQZVjfULOsmNdzus
pdsvDJHuB4kiCvDt8xp6Z0HBWEEcaIdd7opl6Q6G5ijdGhT9LCxgdDKth6DfCUbOQp08k0ZFLjFj
SjTJwvoTCN8jWUEqONxMayKHF+fyvbXF5Ua2oiMxgbVuW13LTrxvH9KjtBfc9rOEuoJ0kz2kd39c
df/xY/hP/y2//9elVv/3f/HnH3kxVqEfNIs//vdN+KPK6/xX81/zr/3vXzv9pf++K96yT0319tbc
fCuWf/PkF/n8P+xvvjXfTv7gZk3YjA/tWzU+vtVt0vw2wjed/+b/9Yf/9vb7U57G4u2f//iRt1kz
f5of5tk//vjR4ec//6FzKv/H+4//42e331J+bZOnYRb+4PT914f9z2+8faubf/5D0KV/x6Up5Mza
qFCSzb08/dv//Igc3nyCkPjg+WbgnFleNcE//yFp/07vFE7J4QKcbV7hOm//+Mn8YTL9DNzAbBjj
H//z1U7W6M81+7esTe/zMGtqPlc+iU9Mfh3r1HRQxZpBlsuzUh87c1THvtyEL/6jtpX24U5M6FCf
OdbX29EW992/zP3OJaIYTx55Gdy1fZoWKCdBn//QHwXvaLQ0zsycfl5mSw+wLCEenYIRhCZjnfp0
0Wt8bn2xL0Kp9aS0m7DOY+o3M9xNdoVYouvfrWUALk0sFUt67kCvsvWXRWAy0lx2lKc2wQFxGsTP
p71+HzrlNRx0O/3xncf9sazvl/H0FPs9MCIUmQf3TFpLqew0UjF1kHXh5LGKaN6NkB4b/XO+VhU9
ve/OjSxmT6z8OspGjOTlj9CESGqViYIa4rk7AnakvwUtJjAOS+hxpIqCPJqsUOcnR6q0h7IkK1tw
gulgBufLLyCvMcbbYn5iCSX+8ixNr6UBEsI/xP2jJ2WbAui9YPyMg8jt8gg6ojdZvM8qhCn12jYH
zymEHm6U9lhLzQ9F9b+0avmZN50rZsdWuqJeb5dFaieS92toG7esm/taTq+NynrWC8A5Q/hJBfsc
8v8JqqaJPGwADt8Uw/cg+xYpP5umPTbGSPGW3gdVuoenYAsh4UGFHVPyryJtustpS6C2vJ80ul6L
b7p0oxU0D5V2JDxpWrpJ6q/aIZy+mYEtyd8nPd8ESJBoFKCoTGbmi6B/naTslpfbsUVwMJSUbWPm
n5XW2Fn0OUR+bIfGZ61TD1Jwq6lvRnU3ttdx/ujzmEr8xpYGjfy0aFtpdDP5M5H7jlqk06IWm0c/
2/Jt1hyKTckuYpBJwBii9KsmhlAifTKaY0w/Q6JJjiGU+zL7PkSW28U0CWn8fQm8m/4itogeV0iB
07MmwfhdDp8L+T4Iakf0jE1XPwUTJKIiDGBKDGNEvBlHw41M6TUJpJdWVH+IWbGRGt8xfO/VEmK3
1csEQkD9quaSFj3zTopEJ6tygJBwblMvoKNQrWmm8G+i6CkpIKdO63Q3agHYz3hnWMNmBFOS6jkq
9rrj9aNLxANvVbKpfXJGzbFOKGYT6QuC9GAIGcUA6TbqfBzrpYhL2yeBFlfy0QylXSiom8Egg5kr
Wx91GjV6HZE/Vftx1461M+kwAYdXVXtsx/sM3hav6ze0jZr1r4hC3iSYmzIOnCy27Cr30ReP9l6i
7ELre9w/ITjeZIkTJuJhxKQhQggtCw5ZabeYdCeeQD3l9WYCxdiMkN0M91l2V4f7vroSDUikvC+j
XNuVZjmBGdpBH2y6SGJRn4XwSzjde8qnMSpugkjbVMSVMaEOTC5A68ttxPdpI3UnmF9i7acZyFsp
sZxc1m5kX9mqU+g2I6w+sU8nz/cqF51Z/q8Tf0qpsaV4+jj6slO03dboyo1Bz3GDVmVTPnTKQQ4/
5aNwlPr70s9dfdSORnydmvqzMbJwenqIR9HO5lkTULzIPmd5t83L1DbNT0Y07ZP4kLEQmZq5VnlF
rWsjJt+bon5KUJo3mVhZCugj/5HIj4kC2EZ7yq1fca1sQ6Vl039Nkse6QeFierQ470vfLhXfruN4
Wyf5Q6XcN7pse/3XYixtQbL21B9s0YBRBOja1AACyEu35Y1W+OnMc7aJosiR80+KsUvTHzWy2zOV
tj+k85rn04Oc32r1a5LuZOVpAAjqC6+Vzn8AiI99sJfVYiPKv4ww27bQddLltkurdq8I/kMJXmPI
bmIIRLuoepKleE/FKnXMYLBH4eeoFRuhKuxcEsnKvcH627AjFfGo11/H+m2MG7uJK7cdou3YmLbK
Ji0QYzbBAyVKbOfygDx764wj8hSit9FkCH7uqgoQjZa4UlMe2yB2o0K6Fj0SjYn85ivSsVT9x1A1
N4o2TyybqK04Z9EcR1p9RqPEDU4mfC7Hm6pLbWt4EYZh5yu3Yv3SdS+mUThNC952AJc0zqTjENP0
/laHLqn75jd0Sd57nm8L4aOsRrbn/zLpEvM10wmsV10sXIv3lR5chcNjoLTu1LyO4+hmEvzaiMpm
Su1GkncjAltXypfWCndylti5eD8Ve794Gpmsiu9o9ZKdaYem9dwaRINkeG4y9Qd9kHeVt5v8G0/p
cQCAGP4vnbNsKAOHi/YoM4sdBKG9cIhwzkx4naaHyaidht1b99BbTNJGHpqrXJ42edzt+45GGZ8W
4F60vem17iIHwWlujcd62onx1xwFlLBCxaoEEQzJkR2pFaRO3V6hedj0j35Nuku7CS0OKe/FBKIW
0Kche6R/e+8WqVlauDgKmmQXFKRYFIqj5D5SYXIlJrrKDvC0cn7Ro15Ve10OAOkaR7k3adr5NHcP
+EmCo960VuFM5pPAN4l7dHmzCDjtmzqA+n4YxtfWegkxPfTwWo1XXl6j5+27UcbBpiROZUYomQNX
GD+J3H56eejTeyRc7KwQtl1ubMzqTiut45B5jplbe6FIN7EqulJB8RYH63n94H6UUQN40qRNwCmR
VY+K992qQqcwq40sSxzjP+LARwJpcsXhNe6vmz7aySJ8sM2rVf7swD1ptbHXS4nVbXaVmLzqWHIy
mmlM2XS5YVJ0woQKdaHeC3ZaxbunTh7GidjPkKl1CayYavcjotHWS+LdBiMNrj5s8TkJF7XKHKMs
rsSgY92JSBtd2stpe6Tj6yj76XZUrG2ZB5tqnj/0izi/tyxobidisFfG2FEr00U56Vcwtm7QNU/i
lG7qODkkkSjabfIUU4BSsle9Mn6Uo/QqdxYKY9lRi4KdaNxkcXvXy3DG172xw6Nc6AeYSe+2gGuF
Mr/bRWzk6ks5XOtZfB2145GTm9F4B1/gWoPw7aoDFmiwmdTvotXuwOzsuux7ZYmOoD+P2uBKcemG
knQQw/Ims14EM9hTCae7gBbRwJCeo9B0U9S1xaF8JhV0E5r+LzrBcM0M5HfW35WqthcbaSMiyWDX
zci3jSW7T3/6AR2PSnJA+pkzRXFgVERGOBNuBh95E734MijVfPVMha0MhG5toV43WoDgEocJa/ag
dpARCEQn8tOgjE4rBA+xon5pO1IcUUlBKaOJSSy+ELIcK9lwrCC2GzqcfMIrGT9NDAXEShBvUhXh
94KQj3m+6mPraVLEzG5EQIupfztNn+kOSGzdFB68ScUvi/pZ6c07VRoPcZPesELXMDKSIzPiYKP4
9adwMt46qbnzyvFB6PPbtO+JS3N7ktQ3szUem8m0Te1K7puj3whO64WO3ltfG636lCVoukx0VfvD
ponVfSNGd/LAU6f74TWFPdFqEUbKYyNHr1arUq6YipXE2HkED0U1KT91pv48xzmMSf3/2LuO7biR
LPsvvUcdeLOFTZ9k0nMTh0aER8AE7NfPDUldSoI5RFfPdralkl5GIMyL966xYktJahdZnzOyys6L
BTbRDErBHwmfQ8z6VR0WVlVWwM6rQXalHfnDJ7pSveyGI9zHx8lL34w9VwUSUSEeg++fQReel5Cz
kGHHCxkI4DnmAmgFXtlAj9W1m6wzB0bxsBzXHQUWAZELoMxm8LIVYBnHpaL7T3jCnyr/r1Gfx51V
3QW1m6RUQ1y8K9aCzSWWh1Vn8/5yfb0skD3r23+NN+tHWgDlgpaEeJ0P13EYZ+Z7+arbtC7XHNcP
Omj6S/1A5dLigawcp2TCQ/tLMTCNmJUxs+Nj7L10GwXFHX3tHst1G5jr7MjFRAHZoAfITgKMX3rQ
f2t8FBIcdjBd6F/a9Iq39lVg2+ylbs6Flz0+/J8fp3CEz1mPr07LVOt0/DhkzuVa9YZt9No+ij5v
7i/1dC5OBJfXQ7lEB4RyNvlVTQwdvolQ8iG4mJ6a+mlhFX+tyWAwqCdDBRF+D6izfx6MOYymUKgI
IKy4lld5E/moT66jFfg8izpMMw/d32vpT7SfOPOzqVObaBIgR8u/K1cxAc2meqZBvO/QdIMZAVjb
91y1tH81kJz2CxXmyzv2LPqsVt8mRQfrEIw15IpaaJFBUssfkMQ4wBsFxrPk4Nm+4TTnRZrR5WlG
zcQC2BowwVnokFboISUi30TmZlonUJ5r/fQKDxIs06XtM/NP+vc0/4nGf83ZNE9DjuSwQrTeGSOH
fkhhIHpQZ3XKh+hDu8Y97USb6CBco+Bwm9hcmX3pN1xcuKg3/nvAsypROI1qJmb4CWY4uQIEmYbc
XVi6fM7mByEg84YOqSvYcsz7WZbI0EkG88UVN2ydbwYIPnDwR7/+D1qrn3sjv2YUqjjoi0DrR0Pt
/vOMmqNIZSJqPBa4zY55rfjaTnsIPctT7XRtPiI7xccMjKulav7Pf3o+TN4ShAkNCCXw6fwcOgbk
p1cLtXYrr/kwg7ax4dwBmeH+BaWHKw1yfzQgPvPyK3VX30dbPfPxWrlOnhfxIZcm3OIGYJh1HPrz
glkew5Y2b3jS/Mxctu739UNyXxzQXPaXzr0LJU30QflcI4FWv+rIV1Y1ZCOMCwAW61y8h6pN6OX4
vkaAFwcLfltf/39D4V8WNv//3lAI0NMo8Fw/byjwv/G7oSD/BaFVjcNlQP2BWoGFffG7oSD/pXN5
IKQ+aBViQ5j4o98NBdX6C8o+aCYAYom6BbrZf3cU8EdoygJOrEDRgmN91X/UUZidMuAT6ADLQioN
2hgKhNlmt5cgJwC0Z+ia6/vJhxCzN0FoXLWjwy/DieWj9XMj25wHnPOWIQqfwQ0JAUn5JielW6Ca
XwZDtwRMmZ03X+LM74s4ERm44D340U99xREBp64Jqrpys0EF02oB3POzaH92yPyKJwNACK4avs2c
3tv2ck+LEeOCtfGNYY8efOxd8cRdr9rAOHLzRrqZtlzYPF4rH/WJ0x8TN65sDjKBK8y75tQwF1vi
6s1q9F9+F5+ns5sMQCFBjDv+u9SPSboTsgc5vT5b8Bf6GbMO5u9vejb2+SKqUJtkGmIwF8nmai/D
/jP2rNDWPLioedl1frNs/MD/0W8mfG7GBK8rpSh4KchAnTUaUOLQjmm1HvrWkaq7MlmTcIFpMT9S
f8+lqvG2De4SeZZLtm3RwIwbGTFP5MHfBpOOrabACiictZYMU+bPlC/RZl+OX9p9pWNWxevpkcOe
SOFAHAlIUE/Y/AcXBr8Gv04oLCotboz5Bd0y0hr4hejn6BQ/a1cSZHnKLVdjAoEbRYRlD8CLh4/8
JyL/87O1iSZClDUEIwzTj9pEDbRZ2JUXFz8opLhyLXCF5m29xurCETqRAH3kz33du+b4juvZ/n75
LwSZv2aUhMatHkEeTzGPHXNIcdtFS9Dvi9/mz0CU2Wmmj4OYFjUG0njih4pDmvhkpdtcKCvy4uNS
onLxw5yFm6W/tKsVkcYYkhWXtlXtWrowoHmC/WtxAyYDVgzkLCEj//nTDzFUBCcBn14ORgcFVLbL
TxBCvipcGoRB3jrG3eTUB9HHqRho0OPyY1dZoBRc/HBnv2G2/KYRVjuhiAVPRs+AsqFZHlNxCZWD
S/nSvjoLw3/G2SoH4UfLB346GqPkGn1kp+lNK99O6OuFQ2Zb1iminVNTZQv6ky2IW6PdmtaDXKxJ
ti6sY1GlToo6GIRrnJp1ttAZrpQ9EatxCmGVVBYgOCgnD9RPYBWUg5BYDbFj5bsJigEtAPvpPhc3
I1zarRer1GCV9yAUO1U6gBSN/9Wyp2odsxRaL49t8iMzCzsHWbY0XxRymxg7Xfcb66rQQluht2Xv
t8if0RghTe5E8scgv0r6mlY7hqpiHu3DFP9Q91rB7XXqNgn7oNlDFd8NJuzP8lelus1UdA/Ru4zC
naHfFvpRlh+ojpckeQ5Z6XTsQRo8YdqF6SpXR3SfHqWpcLLhvTZWUy7ZUj84SpE6iXqbipvevA/B
iDRuG3QpZHROWO9M4TMrOlvJY9uI8BewhDv9nhmpp43ParlKlENoXRv62gLotzAcvSW2hAp1lL6F
+cmUCo+WNSTjH/LicUw2mowy8ipNgNNnOyJWWCZ4ZasHmKKLauel7Y8hW1vdtup9MSZOW+iOyDwA
Lr2xwrWO+nlcHPvsTpPHW2SDng4m7CSZqJlrDlNbDAQyO8kdiY+ReirlgPKmpqQ4aoVF+UAi6B0r
u86oXGkaUPhfi+3dMCFjGCKbycTPKpzQLLJHK+inNzlFk6H/SFXmQCDGjWAAqVXuUFwBm2Kb2bOS
vOnYU/E9gbDyMOyaNojRRRGv9HDVw4mYih9V07i67Kdsow3rzIQtAYrfZRcIyYEJL2hGlmLvCqPi
iCZBayWD7li3MbRdjN3ThKjFA4iSDk5Y7Nl4o1Ef2ri2qPKm0UL9cMaj+J12nG2sWR1PTcuETgX2
L9rrKEmscEO6ZBfdx3ejYmcfrYvzwwaPw4nWMIakfgRe1MLZP6+gfjnHZilBXySZpcb4Df0G9ctd
4zR7E/2fyi5EmyVI9jg4J9lMOKjFlbVuUVhdUrZdPGBmicJQ5HlRKvgN7G10ZEd1+M09PPbwIChc
8wkWlSjKuxP8/1KXvkLkJsiRryzVK+Ylx59TgRc+4HmwV4SA9eyO6tth0gaO9i2BUJCKx8q4pfWd
ngEfOPmxDgfL6olAAiax7qDjUwG30VeokJnCjRDDZNg6mupankJHS1F/HN/avL4SjMqvgJPRTbs1
Nha9JiMOo1uNb6pmxGnoNyq0P5c82C5dDOcjmV1/ZQXNgLHDSGJoP5bQhEyTOxF649/nDTPtgF/r
9zzM7A6EBCV85Se+dhxs6w/YlvrjfYZHAfhOa6gv+vJRRE26QpV4qTpwcYQqqMycisTlcD/fSX2p
p52kQmquFfdyetArDZLqxtIAL731rLMosw065Xku9iaiGMfek70K3iaK5OHK25Mjzg973EL7ZU2X
VuLlwWF+oV6NtG8OWxMyrrbxM6y1ipRnkKgUYenjqZdudXD5/w4ySx6IAhb4oGBsLGoh+qD6BlS5
zfHN6h9ikduebULymGvoUplro57cOn/KccnqNbhWzT36bAB9wBVJfGe4zFrpaDYnw7yWG1h0JtDh
6ZMbJfFFkK1lLd3JWrROdcFPCnDCqtYrGUVHukB7bQI4NX4QhTtWjEFXJzhmMyeVJkceH3rpbmHF
Ls3sbNkUYUn1ocWg1QCCtNz1D/kCTO3t5BXG2S51pX4Fj+FFw6yluLOFVMaNFYE2N9iDnyHt6Gz+
/GogV4+St/asFQHvUIWutJAgzjs3v460s488O90l2nSTQBG3tuzmA2ziyU29cDPwg737MC1b9amP
h/779/O8NNzZgW5QpUqMCTCSqb7W1ECENBE9/RchdIkrdKCKBL795wOgnCjgIBFCSBZ67tDJb7sH
Jv4zvPbvEw4p/k+lcoBnZ1FQ7CTplCBKYa11aUsBlUktYeGYuThbZ0FmiyNRSjM1RwRRhauUPZWF
m7P/4h2JF/Hf45itA7VsC8sQ+WyV+7TaNf22ahecGOadnV9rjbNPTRV1QWX+IkpYNXSdghg/dXg5
Ree93RMX2QQ+DtyX5V0E8iD3ow9L7/vFwH/+7OWvoG8DoT1IFAFcPLuIVJWNkh5CIDOEn6FMVqVx
bIqnCA7pRb/+PtSlGsqnWLNzk+a1FGoZYjUeknRolm+xmx0FdnRw1VjOShbjzZbgiNqAkPB4wF4W
nuKGMKDvfVmGny73Q18qt12q2mB8kAOC5KhmfFEm6fWkE0mOIwPMiF29RoMOkD5btaVN98IpjPnD
9xN6YfV/iid/3siqrDeNYhDUpDqUEusgBotxQOnt+yiXV8ifUc1WSNP0ejh2mMUEYMaS+AZ8GZUM
LrhNQOPb72NdKOx9GtFshUhjB48Qhli/yH550PrNetn/8dLz4VOc+crgvCnCZ46nX4Pb2GMQ3fJX
RI4KRBpwt5fikNiRx6ss8nYpBePD+Lrp/kzp7Ngi0Qi0P1elbaNHSXtsrYVpvPzv41iy0H3QrLkW
iDL2oyGI+PeZdFDooZCXDiz+zb8O4E+A2crTpDGEZDwCoEuKxnfhDiIaiLUHxfhV7RTB8PT9upjD
BvgJiQ/2J+BsEWql2hDcW0jLXziUccXpDwBRZnaNDH0xRb68k6EqpXIpZgBxZod+2Rp1bJbYydl6
P7iS2wYnwVOum3W26VdLoJSL2/gs2OzKp6SD6bOMYLIJOBJAVtXKhGjmwgzyf+XLJzuLwrfeWSkK
qmxtPEk8n4FSZ3hvBprfOECfpw6S8iA6KMHkVFf842nu96Evjs/42QcTQRfQZ49DsVEHARLaA46p
IEcBpt1U5cJJePGMOgsxW4+oZFmAoSME/P8i+Qr6WDitgjF+VvBc/L+NZrYS+zGrIp3nhZMRaCb0
ZxJbnE7fx7g4HFMC1AFUu6/AlWSUBK3LeM7RORmgxqoUCAC9FUXQ0KVL+eJWPos1W32hCJWuqkSs
zh+94TbdlJIHdRyvXTMnow7w7UtvtMv38lnI2VI0e9paKU8Ngd4lsPejTgrZDRwfss8NzOjr97N5
cf39HQ6N1c8r3xxTqho5wgFwCHGElTrc1OVCfwjMrkv76yzKbJVL5oQEj3+zUVHtpoN6R30bZfc1
vDaV0s8aIMEjqDX3fjNqnoZarlGiNqu6k3nfCIdcfCKhY3WFE/Wrsb6Xk8Ipm8eqZIDNo0Ki7HuW
e6J8XUtILiKuaki8QoGqKirEZbMfauJUOKLaDyt5nQy4C4KGIyDZyT4iSPL2QuE24lMBuxIpuWvV
DIphx8y6H+E9PIQ4ReHJxbRXwQjtXlNAYbjWmeaoQuIkCtsWRvwSi+xey3L8MSD2+Y/CQMF1zF0Q
4PwQeE/9lWNgldj0U1BL5ATlwXpHgV9PUd9l2gbAHsCO8XeGaTtFh4mcctPNpFe19grdDemdKtyo
4QeKLU17LQCh0QGgF+1RPh0hbl11T6axFplst81jjjpvkqdum5ugPJS2ZB5KisuHPDCyDaOrrHqG
BFLZxE5i+DH1dVRvlORWM109PSTKRkzuy8oX6YsZen3+qMV7ahpOGVJnmFoHGOwTmvN+S4xr3QSe
y3oegcWuTeZYk+EM5kMVbQ3jJmaFq2XQ1UpS14zeYpkAT5vbeqPuepgq5zCPazc0F11Luo3J7ZCs
6zYJwiR+SCzVHYXJ6aciYFPqSfStxpE/SN0qz3uUlw0v63ZmWDohXffqO23RTI1vSFigVuxP6qNE
DpSuTJi3FqvaXMO8GQX7kLOmrIe+9gx2ZUYgB+kBCY9ZeRS0q1C8Etht1R40wMZwiYbxMYx1m6k3
EOtqJwvPine5PyoTc7RQB8/VtCW1cUX9v3ivwbgBmESoVOBy/VlHPLuEerGXw8yC3UA23hCyyvTt
lCw93PlGm110n2LMcju9LCtz+hljR4I2wFraWQH7yVNcurkv5QmfYs0SOQqnvDiXMZ4eANYJomvT
ljrMbuFWmnnArS9cc/yf+25o/Aw6mz4SaelQgeoNJs4HK0ACS/yqPpn68z8+MCEhwonkKKJJX5Q1
45SoHcqgAJeTDfgZ7XTFSv/7EBdOSxW6IRyABjl+AF4+j8Tq9CjrG4QYq/sET9zhpRFQHYu2kraw
Hi6c/oiECIpm4cE3L3cKOvQcyinFnAG6TQ3Ux4nqmFoffD+gi2E0YHYsYH14vM8DansiljG3YlHq
Tbxqwh9Ntfo+wqVrE04vqKegbIuxfKnb1FlSiA1XPN/0k8MVShgelwTHNZ6zI1Da38fjt/CXxaaD
a4y8StG/qJsZfaVmUB2FEDmMeqRVvRp93S+DpX7zHFjKU3vQplEhQrlY+qrhqzV6mooDhtU7yhuc
VTTbeOT+tAW0sNCLHD3eRik3KbTGmvyfJ3OfYvOH1NmGCi3dqqsOsamCJo2CrmHvZeq4MJMX1gZU
hv6dzkFw63MUKNioJE95imXAW5PaRn4T0YUN9RP9O/tcn4LMFqAmZclQ/aohsR23TAY11yO2umiU
fmFdfAo0mzNNG5NMbzGaZM1fzCm8soSgDtql5c5/8HcDmp3jUROKXaIhTuNNENu/5YqW6GdFjrIh
W5ADXO39+wW/9JlmhzkcfmjfhQgoD8dO9IfybVg69i7OHXjTUDiFpi8UVT+vBGppXWrw+4L55VoD
9aDx293fgMxPAg/fsMx/vZbPwswWnE7HiEAWEn6KLVpv06kbjnCQ+y9m6yzGbL1FNZANTYsYGt0P
SHrk90JZCHHhklBQk/x7tmYrrSUMXKgBIeQeNsrRdhifc3RzmukwdM3CHr10lX8KNltuctEBMaQh
mHRUA76w4zuQ3LzRj1a5G/pLp/nFxXY2ttliqzKmWaGEcKUuOIIMUkZH7XZamMFLfUYkWzqHi4Kq
AKrJ5wXX6RNhKXryoLNnbtUCH2J2K8tA535SPXDQte6QyKDCX7cms2MKJoz+SiPZhRiVV/T3FgRL
I+tHUwgLP+zSRjj/XfzPzw5eRcvLXuPWGioojQ3ziXgd1bcFuujlVmmBXgAf+Pv1egmpeD4V5uwZ
qJakrEKCqYjWndvtqlPh0323RU7vlC/jrjqWTrLXve+j8s84P8RkWREBVVC4Ucpsl1jUMMNKgh/c
FJnQkDkZDcys2a6mC+9PvhXmcTQIpHLBJuTXc5x7p1nCKCiIw5RdxSCLvSBEful7AcrMLY2g9CYa
s63YQ1uwzGTYQImQAW0CttL+MxW2pTizXaiMIqPxiDg9bHJqt9nyvWghqeaVdIiWkZ9EJdAFtsTL
F6qaF+fwbIyzLckmXRHzHrEl866l182SF9klsAYWAXeCgDHIV6M8AGYKmSo8wNEMhkfJL2EPSAI0
JuDKQNbMTu6nkw6MhmzHvroCj/QpXKSHXZrhsx8x9/diilWVsoEfEbcvtPwRSbtOr13NygIG/FZO
IQoBcuz3u+BSM/V85POCtJTUnZXnMEBqNnoAmAoko2ggeNbL4Jg2sclDv5KXCI6XTtjzgc4uQUPL
GprBIMKOdvq1iIj9S+FHN/V7v6eBfAX1tDWsYJxpX6LIBYGQU+bV0LVcVga98CD9NPjZGcAEINxr
PvgRYjaTC9m4Vw32ooDyXv1TqtSvZBpGBSbcWcAwmNdaNQqpkChGDoP32yGyXjXjRQcC3tSyHUFD
L1JvaQ/1jdBpIxi7Mv2fH+vn7+E56BaFyxGmLrjVRrCKcExsORlOXi15JF34tOdh5rBbK6wnSVAQ
xgpfGByulP5FV1++X7NLMWapGrSkC1C6ESPPV62SuEb2gMXkfh/kEhb200hmi7TOs0mIeIojclRF
AL0HV96UtxPQZDGn7LjCifg0tgf41+euldj033Jg/2uyeOGK+vQTZstT0Eaq5D2WTAc4QNpqTle/
DjmX3Fk4BS7O6NlDj//52Z2vK2WJtBR3fgFjEG0nyoeuuft+PpdCzI7wKpTEcTIRQo9rW2jv2/Yx
bRcKCheuiU9vxlnpQtbjgQwSjwFnuvomRjL1/SCWAsxyNnOsaCwxBMjokyJl9rTYTeOfdJYtfBrC
LPvKrIlVSYsIciD51aHdC4Dd2krAXmRbXGWBuSSfiZ7jhZBI+ESQoaAV+8X1U80TqxGhP2CbCdz2
ZMfSrvL+jmnQ3i2fx3xjhHeEnqwSZXIWOXp02yWnITtpw01VH+oQXdrUKfSVLNS2pd+lirGblA8m
vSdl5BqCXwsRiD2y03ahp0w3UKy1YzFBMT1CFZPZpXTf5ZktWBtNdGn3o6JXchekDYrS0hWHwQjt
Po1ke1BoII0CVxFwzRRwo8pyC+1GZxCvgPCNldxlxroe1mm4b9Der/W7sLzXU9fiqIlNSVEfL9/7
9CkDljGfMjcfjmIJCzcAn4X2IcpAnj1Oie5K2gehoWtWKTQw0H1Wb4sKzSvVcNGuzdocWhsf5oDc
u+6dKroWrdHJtesxOQAIFoqOJnKFJcm1xnYlMFQdoxzFfsi7EMO2FG+QTrGV+vnQrVIIDY3pR5M+
kKp3KKhWE6S1KmE1WZuyXAnj3siguTRsLVTRw3olW4kbRiXkdbLbMQ5olgDSte0kPLlgMwKYDJcj
qfIroXnrKhmCUaatotcxKG6dXIMBIbAXob7toaBjEdlWqu0UvonqNdyHWLvvY8vVMH965hAxSORs
R2t9VdftVSTE6zHWThWkOEY9YFXvSgncbWJoipGDou67KDyChWSPE3SsxtJVQwKYrX4jiuhcAluv
ohpah4KXS9SJO8NmIdlK3OO5jK5iU3QFA8ocAIlbhuFMOdoC0h2Vjonpd91JsAZH7U5V1foRAcFC
gsYQENaWdiiqVQmIn5Sc8k4P+mprofxAFO7k4SRo7EiAhbUV0CyJiX6jgPpU5Sgy7zUwSGX9yKxN
rxxqwK878sqaDti92xY6P4k4bSHgjOXokdSF2Imd1DcpUNldeaMZj5Cht/tauh8FYVXUT/AS9XRz
VQxQ0SLynkDlUxKPA3IVo8GnzKHXgxZdFTWe3kDJI5pO0Bt47iCq1DUtejgmuATyWivIWh0jFy4F
e2XKsTtSvLs++lbz6j53UoO4lU7WRsvsVIUYBAvdvov8Mhn9vAC9fNC8MATez4K/gfTaCUcm7GgK
CTc19JmaOYZ4CpVxhah1qQZTFF3nClQ1BObq7a1RtUFekmCUgfCP7E5j/hhj0zBbJLdktPyxMmFW
9KSmsVMAgC8OEKcRYq+NBbuCDpfVvtcjwb98oxHL7dV7paToVEgubUaXTYIdQ5LI0EromOw6pDtD
jT0xhYEhGU6hhGg0pQDrNy95C2Ct1Pgj3IOM9CavNMfMgXePQVwQoP9BXhipYEFzEhi8b6G5oxR2
ZewqeVcK27hcQ77ehiYq1qWMFXinpfdUgDuuIa3KGpKMRuhIguiw3LjrSvy3PDqpRudaDaT1BbBc
4E0yqYZtkHVfNquCYvhq41eE2MLQOFYJvbCyP4yD6mvF4NZZ4TSx6tbkOspDf2jQ8JMAIe1gsaQM
9yOQAnX3Ab8eG+ytwIQU2Bi6Ku23A/RCumLXjyDJS8YaCf+NrAybPBs9pqD3hmpaaeGTx/2xE8JA
6VUnal5BN4f5nQDL+ycIAkG19rko3sMCCtE1GpSrPtyGLdjbJIjHK1KF+zAEXBuSWtx4BLmmqVxP
auj06l4bV3Lp9iC7wHkM5rGSXUP/VjdvozCAgqWd43dpcPqpQe1pe2Q90SnWa0fvTrEW1JFHzcqO
CtnJRxxSu6mHDN+qgRirBY5CbDyZ9b5RYifCe1opE1cWVUjxJV4CkgrKq1V26LDu+vyHlrxWxo+i
azm5AQfpSaJhIETvjbUaocymZqEtgw+hKteW2e4HiALH2HYDDus+c8f8SVb3SeHGiQXux2Nj6q6h
nVKR2cBqOANkWpnXjNBVhYhR6AMKIKiVPZTrKXnF3edY5o8pO6QQai61g04GTlJ0W6jXQazbTuRT
WwDPCldvPYncobxWoSeYKe9xfUXlO8M65tbtkN/keuwIEgAbqHl10N9LD3nxTpVNpNwIcD8pBFvN
NnW6bbMNE+/D7qqbVkn4IMVbUVrrOCZE/XpUAj25EaFyNZYfCRafnG/lFJqAOcy+p0MVA8ITbsW4
8ePOlcQPBf4BBJvLiCIbGOJKGRyD6aAt/VDDfWfd1wDPEX/Utm0ce4X6nhPFE3O4royeQnqHFRXk
ogI2EqegKOd44B3J/T3DnSMk93A+gvITqCs/BuWmxP8ukiuYJtgCfW/VfZRhcpV7YYS5Fn0lZQmd
bShn7SaoA+TlEcaWSrUbBY+Y18PwqJqwExwfUgwp7Jawq5eKgaoMyybIs6im+cWyUZnoSJsW2Uqy
61zoD/rxJvwBVTjI4eDcXRZ8WAzIc8Kz3DhPjEhmDQJ2KAzDvmiTuJyLPTnTPfWXBVYv5fxAx4NH
Cu0H9JJmqXgeGcnQF3iSJvqzOB0cpxEXnk+XklhuL4IJ1IDF12dZctmrodaIeH1r/TZVD20TfJ8k
X8r0ue8cV70GSX5eSVctWCaSBKJ9CqS8LQr5mOo9rwXn+yiXOD5w4/0TZvY+MytToFKNJ2am654A
cbW64pKCp7y8mrACQUALBy/P7koNmmRjtjIlOWihOTl2E9I5YVWW+xD3PwVUHrj+Xw+F/9dd+BfQ
1mcfigtFf1Jy3sWvP+oYK/KPkPPPv/FbeMH4CyRtyBZzUyYTjVIFL6jfwguS9BfEy/ECAU7XBF1J
xtPot/CC+ddPBDQ0ZqCNBRVwTrT9LeWs/gVMNuR9sJwhpwRj2n+iuwANh89vITyAgL3nlkM6jLNh
jzXbfWpr4YBhk4ObvOj82ASH2MljY1xZQoL3DamAgcUpKaJVWDWKuE0VPb3vMtkMdKp3ENkcjA+z
yKpbQgUQ35jcvYeNXJ6sSE7uwrFKrpSJSKusoFHllRB/WZN2EoFEHvR+DXtDZZUUZn4/xDKE6pkk
XndZO2yGKc5XoRJrh840u0AxRvGqD03ih7XYHEYxU9YCTJQ/mjpR3mTK2BP8RaVrGT33xs5NI++c
hBFjb1VTclNS2FINedYkDpn66tTXwuiKQydDIraYfoy6Na0hUaf6ggYGbiQLWlDQql6p2SC3tqwK
ZF+2GpRZ4lrZ5JBLdRlE4R+FVrLWclhMuzKuUQ1py54cW1mZgGkhLYxiRKh+NnoU+3EUQgq/03JF
dsw+Tda0FyJfq0QoCvZitssA3bivW7Xe9koir82iQIlQasg1RN/SDQO8B37AA31pDWu6gZXauO8S
KkLe0hSvMiYl25jAaExjfQjqcg9tWNXMU4+ZdQip40Lsj5jm+jZhhvKuJz2u2bRLRVvSM5xWSgfx
Qt2cro0ikzddCsdqWyibCLkAYKCewCLwvkwav2a1Cbgp7rgGMqLw9uxVmW07yxgIUuQ+9tHbIRB5
DvWg0ZESyHoiHGuzAWQ6T6lnikK5zwy52w+mJFynI2BNMbT87kyIfa7ECYrH27yWkzX8CcYb06qw
TkQB7NFMjLe6MDYPI3yX4WggxOOWEWUE9VNX10ST2SoZhP5m6gu2VdF78GUSQg0hzDhmKVIA5s+V
+hSlav8WwWRqJU1x4ahsypBiMrnF/1XF5ZOQtLkz9BBnho9vfID4rbjNzLR+yNNM2LGEdVckHKNt
Qpn8pjQ1tGusNG4CWS2B3EpMbd/Jeh4AfzNuzTAhr2MsmTW8FqEpbA+Afe1io8ojO2zU8sOokaBZ
SU92qHxyHFoD8cGySTy505RdGllsY+oQac1NYuABEQ/FViZSFMD6SPFzqxBvCgvlPwgmNvesqUV4
3MNotgXoDlA0pmvCqckpahE16gInqTDMvSJU3Vs9pvJN0wyQjoXYbwCQrPDMldvgn2dN9KEsxfgu
KroJWa/UrpVSk/daGkqHsrOidUWyfGdKXRGEUyIF6RBHd60xgLZnjco+MZrcZz/tX7No8gZBudH1
sQjSuNLXOSSInFA3iZ3BCNkGh2oIZKpC3ZHJVF73iog6iJJmXjWdyrJptuIQAXtYqe2RwrjcTgaD
IN+TmGeINThWigjDOb2CdbCgQgfZamobvlMp1rJcA42XQ8YlAfNWTGl6r1t5t6kmvXhrqqrzRqXt
vYFWpisAEQ/Cf17fiqME2+vY1K6VFJ0+VR5VVy+MAh7JmoKeSDqB1c4syYsjE+ByQap3jURKVBTq
HIqIQtQOeLKycZ2H1MSGmYDgyBMhwLELceukyEov0dvsXku1dA0FHGS1pmDSqyYf8ZIw4rzAo2+A
eblUN7daw7LOLuuufQe7PPOMkhHHwhtPBb5wDPGWgVUoZGJ70drFeU0f49EyUR+YRti9ZpBjhgel
ui4jmF7aRSZR1TNolEVeZmk1tJCbkb5HAuvJGqBSY9+SqgKiBfv1UCfycAfrRMNCdqw3QVOw6ibV
pmiXdlqirjQTlH2Z0maVt+gSM4uiyqXFaX/oFXCMKdXIBndDp3pCUcr7sibtalDlMoilKIPkNhA0
GqnlY1mP0y3MKKF22Bv9iiSddQf2Q7GqLKxRKNYK6ha2bMSFkE0MMfQItZRBb90GZEq7+R/2zmw3
biVL1+9y7lkIBufbJJmTMjXLsnRDWLbMeSaDw9P3l97VKG+5u3QK5/YABWELZTuTZDBirX/9A2NT
zE0LayP0snpe3FjWvlnIcS9GRceaNGMASpAEy9CVz0Ab1zKR8dPQGvre1FPkx7be+ra+FLeL1RPv
Ui21H0/5FLqtSg9y0lnowqueoQxW/dYRTWb47Epahnyygsio9fVygglQhU7higddRVnoTjjLx/OE
6XXWO2HsaKT3WWUclsPY7G1bi25s1bRBlk7GiQhlza+LVnuvYrEKv8EXWHcjUsIFkQI9XJaN15Vm
aEdolqtRG1/qLoqf0lQsmxTiLtDCok/FdjL6Kt3GixN9bdre3A1u2r7yZhXhUGI3PDI7HAN2o2kK
WjXmO6vw5kM1TRhteyLu9KObDPmPlTMMQmpkQ+IthVFs7XUskRSmGQjEFLmwcdMyaW6Hrqn3U9TZ
Pwtl1k9djla04rFcOVHUYAlN8DBogtZsk3gFr82GWYPt2bb3Q1vmL/GEAM83O3To9DmQTeca/FN5
KVbGrPTmeXLKctfOmXiLpIc+vjSmYxa1brwppR12kW1t8xw+QmMWAJ2lNJobTmlxR2Z9dW7TbjjJ
1VC35SpwzLaS1rpJSUt5bZrS22XVYD1nxcrqn8fuxa2LiQTyzkZfphJ4ygj36WzbyTjUPeovY3Zp
GxOC3IMIIcTWtTTslnH7beXe8Nb1iJ1l+qPJa/XswpvIgqZJcV1VUZm+lIUaRpTMNRDgHEf3nRd5
r6mQCKnxsr0Xgt0CSEz6RBDxpheaeIdkjSNzIc0XJfUokMq17zR9sXU+NE9PjmnPwdTAwiU1yAjX
1ShPk/LiHbEc3cHA7IVFNo13Yz+YHFw9TohARbYNDmA215Pp5ExwpxW/DNWB8XmIO3xV2u2VwtL7
DkxyxnpczUvQpSrF4NyLFmIDZuu+d/r6MbLbFYx1jSQ+9nY3YTW/xsbOk3HCpMsdx+9jXePCgQFC
2vNWwWPs62QoNzka5DRMQGZQB5MlvmlHBJGLsEtkhBnIj6yb52W2Igw7ZhXaerkclxoXYBFZAOm1
24y3QyLN69pQJBX1lJEvBhdTbmYSmfdp2yc3wmUXSLrF3VDbVoj20vSCFNtpkW5bK3d3VdpoMN5V
GZYlmjH4nFAW/UkIAiYLR3/uO6O8n5UDz8Scm9YfsirzR7logFx4nxtNa+6ykVxvwB7F/ijdZRuN
6KGbpJ6wqO/08uvQpdHXXhboBRtgPkcvrdPgmlhZJ2b1YLIznvvMi7dCq6edwTYUjKsdHxBEZRV4
m+4eDTVF70Dm0bMTx/MhMqcMeASjtHfpNbF3cTLHMKRo4/g5rRL89fHo5TZMq7qnkhi7c+nYUfqC
AVWGj4tjItw+1E7ezBw/2oytaUvGRCvT5DDF9XwSWKydHN7ua4UXsy+W+an1MuuLodgAAVdNa/A7
Mrcx7STKu78VctUxcoHRgUu/0XY5KGPRZOduKHFTL/MsOthDas4kZ8QqPvV54rzO8eh8nYj7w80R
qLy+z7HXJ3zcUE0Ear9IPK/dggKKviee7U2Smc0XxnHLeSZuFV/YJcdpnAJB3izU3qufWVqMcNGs
JrmNrEynoe1m97RGMVoGo89Pcynz8UpqVTGRAyPMyE/NQgVVpKoQR1YGHtgo4Eta1EruMqeMKJDd
NP9mY0yrNh2SVOJ6+tVle+d1hsWq8ExvEzW9OPOUqY3EJZtQhSipB3UVTx0Tng4CbyyyqAFZ1UAf
J7fGzsYt21u9tAEH3YxQRBxn2no+dpy3Z8qPXjvg841zvivN+MbWhpiv24+43DUQbf3aMNoQybUb
9hEHAcKFFSf6cprzT/g5H4EEhvHYHAO1MJeH/PFXnspvAA8i5aWpO8PPsZGfr6SvHjFp33dv7kl+
LfbT7Tj62vkiKV/e7qL7zyQ3H9CSX59+cfk0JTxely727/CSxRGSYBPiS5dxxLtevK/Ly28N+O1f
w8PfKYd/9LQ20ZMEZpF6bRk4/H4Yl6+aLKi1ND+d4xBvJYruTz7gI0R2uQaTwaHrXa4BTOnDNUR5
1xh6GhPT0x0u+JiCZu/sIgxYs7DwP6OL/Xk9uKDhTUXEOYAtPol/v2OJN0ecUJT2w9kcsWr/TI93
GeL+NoLlakhlJF8MPjfBjO5HT9vezlzojQDMFWHWxlHJpxgp1HyOqKyt5LPRu375uh8/DsNJlgC6
fyJ7Pkx8U03GZtdWAW01bq/qCo1CoO2q4/+FTfEFEvs3H/WRnJHoC3sfH9XiasL1HUufCkr5OOVR
TGz+0/imXzfytyv7aI9Gr7eUFllCzsPitxd719p3m1+G3vWIA9D/8+d9QAStKutNb6yCLtC3OGgH
ai8P7MU7uScXYP/vX6qPlP9/XtwlWUyH2AcO+fdVOObdarRot+IvKqDpx7v2irVB2InPzFqhM/vs
A//cKIgq0//1gR8IFPo4Jfjw1IGAFHUQuAh1TDYDzQOLngJ5Ul/Urtitn5p8XN7dP9fMvz72A1pc
WTNIh1NhEEwmNrXUxZhcHvqAziH+ShR18Jm44aPlwh939vJ+/rYfW8WSuG5UBcXB/Zm2/qqwbNqm
79HpcqGm3GRh80QUy/CNfIH/2NH616df5A5oAiz3z+ztdlLSNPIG9/v5xGj0ImUO20OHFzAye/+T
RfTnVuZeTGMJnGLTdP5YRHG9TKrFRGwIqkNxC9R4xysSkG0Slj+GXRK6nzhmfPZ5H9aQVkz2YtiY
lhWvKQ1rPnyWtfk/HAVsmJeERtdmtmB8NOOcFpVYvVzwAyfTI0CI9xa9oKT0l6C/oSL9TK7/0S6A
eoVK2vTEJQOQcdBHI3lHeRoGr3MoX8VxDabrfM/CeVDP04s5YQdj7aaggzq1Wd6i0L0vXv9psPy/
UrT+py8gEQKjx5KOuGDTf1+tcZkp6uc1NHfQRbcYQfrWFj3EVmPX0UmuCcYM+g6RkRsGi+n3PKhw
2fpkb5B/7A2Xe02cL0Id4mg57v/+JSbg6s6ISJ9C95HRdKHf3SVBytYQX7FFHc1gCLP7dqsdJI5j
JZIkRK/JKwPcT1b0Z1/kwxasQDumCHuwAlGmowG6uFcM0IJPXpvLkfi3PYnLNXlfkHRdNsSP9si4
u1nm0ndbSnb/EkE4d7tGvkG5qILkZtgT2HxaQwymyIyz5scO9/Twk2/wx0l6+QZsEihFyG4mzuHv
N3xEiluaQ7c1oZ7Ama13TgjEJAik7nbiv00p/v806f+47FD/u4v3tvtWfX//fZZ0+fN/jZK8f/Da
s9xtBHfehbzGMfHPSZL1Dx05hWRTpaBnf7g45/xzkmTp/0AIKCxPXCj5zKJ4sP89SdIZJTFewujH
0Omfbfs/GSV94FVjTmFCpxW8lIxA+e1iI/77KZa34HtRAxZYlNOyV8Zsh9EAwkmWVnKa0iE5FVZn
bOvRUQ8Apcx8sYGc4BO4g1Xhnrwu8Lqa6VSv2H7+dhNv/3pRfm8I/vxumMtJHSscoBXBXfywekWp
NUOPixapTA2BVjgoB1Y03LbJIu5qlOTw/AE5MsYvu0quzslr1YXvxAzXW9wxUGJwg2HEAS3ODP2T
l/vy3H57ublVvE4XBTKP9/K/j81E3VppHQm2bK8BOzZ7eiOxAjlgHmeFy8s0wCvLDK8MaeuXIG40
8yHXLLiAMHtUfT123xq8xLd0n/qps44R9iVPdZTW4BFtC1EhM4Ko77HyazoisqaERLSCdK90Ef2u
gCfjaJN9NOak22mudlBrBfFNlTUTosY7GfqUkFHND8+L4R6wF280nvUnN+GD8vJyE8CscCGU9Djo
Yz/2OEY92tEQG93mr48WsTgYdQDQUT8nTu1cd1AKi8J8lF5sPLmZfqWXrXsQ5IKRR3fJKutFeh4i
r7sDlGC4luj3/34NWX/fAfmGtkQTejnreZk859ck9bcqjcGokyUdW/yiLPKhpnT0dnFcn+PGXM+1
ZH7YOEQ0Cvh26ZIQ8lToRagsffaLi5UkKQgAYQU5f9naliQxGiSXgLJcVfliPSRpSZKZfVOY8y0D
KAybvMU5W1pxy2BEv/eMZBdP5XKVZCBH+Rr3N1NECpRn4dPYFwIL3Ar4JVtzsr4y40noFWpph3yo
cZCH2Fy7kz7Hfmxgc9Am61PPnOdmSFvmcgajO4Mkusazsnsv95K9GTMYbDIZ9MZYPhrjun4i4LH+
WPFoITzupI2nHTEuxuVW/3Yrzdmsy8mu602SdD+UKIb73kohMYFB1uuiH5fGuo3I67vtOgwKzbyO
b5q8/ynaaLoZ7Z6p81CTQ+Vl1S7qvPtG1ABhtvfK37V347J059xJ3jBl7c/63AOcqpZolAk0tMaH
/lxDd/3X45gMbpGXFRUw25w8zBKBud2NJ9MExI6mk5GkuBZ0hP9ZZDRi2u+40WOljPYFbwvDH/ul
gxYdUS43cti6bptuc3w0DQ0nRbu7U2qubpgUEQIGPc6e0+Y66asfXjE/Fe6sH2Nr/MwgHtLM3xer
IwV0mr/yo3WkdsL+IDAr3dSGJmnn+BRnKxmm8D6YYV3Ps7xrCUXD2XdlUL5Y+Py6fRDJxIN1fR3l
RrmJh1NamwS+UQOelkZ/dUvcDSNVnhvre+eY6TlKiHY1a4d4gWkNs9RzzkUvzc2oazKAbfjWxTLx
rfkySMObObm8yKuMXuaJgZazjnBWdShfVr7LK6BURyx9UDVed7JbpmrJuvhRRunMnzohUZIMtsbH
RJMbpxMk/NTWPXGPTwqgVObaaytWe9/U0g3mLnvqBrGLm/ZI7GNe2kmIP6zBHK+8HpvQIr21SzJj
k8LAIyH1zECPuFjTuTJ7mfto/lezv09KPCy8tfCh954kNNbAhFdm5O5bkWU8suKBiMFnLcKK6ZJh
WTQbCiboj7H+1Ofk3OoPawNbEnQq8gudLMYVOM2S2V1pq2/1wmh22I0XeiKxd/NNmfxUU2p+0bFB
cbCVFpwTV6un37qalh08kXokvVXGgaBmuKq1NZyZpM3bhGhOHw+06q6qzlTJ2b2V38wuw8fbSLlO
UGJED3ao7CbUK74Eu4AeaFrq+B1z2HVjLczf4gnmuYh3jat9m0rhbftuucnzRd5kTfXPHxbpidw/
56ZuZL13VLl+BZg+QqKFIABqeTQvOcBeTN5nn2RTOHpJc+MscbYzWt064Vzp7XF6uYXu4u4g+KY7
a2yiW2huGomaRf+sJ+vPpHDdH5OXEQ3L/NKW172mJze/fnhDZO7mhbsc40ljMHA7qTKKDRyoTZsh
HO7fkHljbvNly60TXH/n3Hw38+emjuENyrI55PMS/2ii4iXzxvo1tYjL1Ira/MLMBsmXaU0PrqLF
r1L7NCK0uRZkmc+VXj4y5seiofHkyYmOemE6j4lQL+bYzNe6suVTabmbYjWuiAlWt4M2jI+pykNp
t+Zz3jbbNB7WbZuS0tlqcf+kOd6XfpmcndmtXQgwn9yunPeeN1h3nTWsmPZ7cMXn+rodq4sFjuEF
dpeHbJ8uxt4r0cSutRAeXRO+4BrJdlwa+dANBEMBVadPZhR/mx1Zv0atvKsXHeaNYWGrpSnvWFej
HlK+//z1W58xzP3r/yAuFy2WeVxFAqzICEw7/vVDatetEZeMUvGMD5LLOw5PIj0WTnU31umtzMvq
JpZje2pN6DxtRfSqF10Xc+6FgqF1GHvrsba84Wbobduvo3rCK7xaGHJKxcKe8ZTBWKfzHVO4DLou
Pyzilwl+hNU2EgnqD+04nP/1o5dRvld1QrAoKtZH1Ue7WObT16gXNlxT+ENMSORRU210ys3E2HqF
iaRW6jAqEnGXCS5Qxs14kMUIudwzv6T6nZYO704Zd9s5ze+qaelunLK1r6zcJJAPPaLe6vKbTa7w
nKi3tIXDIBn/9luTF2DXGSI/NY2JpVBGePLltyrBWhsG6nw7GtZWy1R/5xqpfsqUda755++G1rzq
02E4pLlIIO4vMS5FRJd3Yy33upf97EspLwUOuEhrPddp8tAsYvYr01y+Nqugr44WCycumwJNCLiM
ZTcMR6VjlK67atmLsgwqrSf13Fqne2xN3CAeTLGbAVkLr3kRw/QO0+AtlVN/kxhUK7pVUT1KURxb
l4UXNaW8iy8Skrkb7vPUbnd2R0C47O9zLRD94N0XcXNfGTjDkzk73KpYDLfdwgxZRrh2Zl7lHdMh
i7dN7IaOmelHPa2hMC3l95pD+DRnkWTWHoWiPkK+KGvfG9WmUGn61bKY0Wk2Dja4ZDEtmuLka6G8
5XXbGUP1aKkBd2qj1iCP82teMhKsV9e595b0XY08PYbfOyTO8QHboQehmuXq148Ri8OdXrfFF2Pw
1qAqx/oEMZ9h19j1Qex4LXSYpQoUopuW+HXUI1maeDvTjb4J16jPqzZQ6dlQ4DVS9kJ7qsSepxwT
p4pcQzpLfexMZkLmWiLiyOLyFHvFs7Ls8b7WxvHeKSndUxOhg6ZgEzACaQ8rOWRXS14xeM0YiAuK
z6sJhcVuSTiuwXUhdmlmXyMI4j9//f7rv+CHjRsXGcGMHdNtMaVp8OvSIpJiT5353Bmt+qZn/RC6
LhZfPNIp7uQJ38IyaNJ83pYUL0EEPZQEYepN3g5M93Id1zN91rYNDLbtzGG0LbMIu69imU5Qh7pd
bCO7+VV7rhDW3UIuG97jUMlVnql0uh3kgS9tVDmYZq3OnVe41uWk+/HrOkVM5mPmlrcOB4nvwFry
vdTp7laVl4HZJjtdDlXYTo3xlNQor4pqhMVd9DfedERp2m7TAhZ5Cy/jpJaBTZ9YB60t65MUFRvs
givD1CbV41+MlpQM5XhI4As6sQdFJ67JcDfaB0JUmT/q95pVuXCpS/b2TdZ3Ka928riihOdIU/e4
WQ+70vW6TZa5dwTBJshkpuqQtBUl/GqMu8lbr7tGNHeDG18xrBsh49jhmsXNS6nyo0XckFRPS9W4
R3N2u+3gWuW2rltOYtcorp3VgfqgNWiACSfwaBfOvI31fVy9D41uwyRnGiPnubjtZNMEayn6B81K
0qCa4x8khXTbX38cwhxccPtSffTT2wiz7dS2sn1Ic/21XlJ1YgzfPYwINgzXswLaG2IQSFIQlKQE
amfv7ipqfzRvsmydb1q49alNi8yp0ixl/33N5A9jqpNHPP1VmJgmVLnROvaLuu5U124cvXEvkq36
1OUcXTQgRQxbMJ6clzQbELrJCdC6UreQW7yrtRH6Zq2rXQEdz+QgPVKiTNcSysBmUPlJeI2+sYiJ
TpoU8Vtu+OS/YwmXJearOWfxYZKIMZyUErFZh3Sr3BtjGiHdOLRac+UFML/Ss/AoTYvuPCVZ/rQM
6twr1PO6xssyEaNdr8Z2jkQNUTH/kuEAfOrprjdDmuNr1ssHOzO+GKz6K+6dWuHDzJHlZ8Vw1ZpL
emygbmVbRzViFy3L2cgGiI2Wzjx+VW8e/04cq9ArCQmAmsdT08pwHrXt0IJvy83URNp5sVGaC3pC
ZyzViXzhLEyHGV+hZrmxXQpmc9WCSmT23hxNMiuGat9bGGNO0N3m3joaHii2N3rz9UjC+qhHW+lp
FLEVXN1KaleN4c67ur4hsfESEBLfFU45+VZr9dR7HZ58D3OsatbWTy0TqLKKYySSk27oPYK8kk4h
xyVubTkFcqVtxLK8ilxk90a505CGmagiY49wcAGTVV4YYGMy3bVrj0GN0VwNebMlC8Q92umlZhM7
LxmdTTJVN7QinIadREl01aZChamFpqgwg0piM4iI9cGuNFK/V32Ltzs6LW/ETt1zfKss3sclvjbt
Or2eKcy6eay2zM8hUDLQQ+oEi1Os+7n4sXoE3ceJOGFFiL7Hqvdt7TKqUuxhw4z12lKcRjK2+5Jl
6SysdjeBfhBl06M+9nVoeS8OZ8umSxuCwxzT3Ud6DXUoIfvbgw+VJ5QxOeP7qXvtDG/iGqKM8/CF
zppdctI2KoUFuRbLu7eQPDJNwi+F/sUqHUwCs7S7SuDAjsK9k5PQAmlAHiiykqgacgg6/ckZUIdN
8Oh2bZ/dZLpjham0f45sIpCSFSbHHdXaor9UhhygKmRw/zSTZ2KN26VZj4arRVszmougMtdja2NN
SG+qTksx3fb598nurlOvKG+W/E0TGaYPFuaTZSVexdPIut97E3yRhJCbykM5J8hRn5p2PZ0j9D4z
bKxgdHrycYjKGa25PrlLU23MbH1zXcB16Jih3vb4GsLqOs6E1ywNvsxFQQuVY97ZWPlWJe0cJoNx
z1T2aBANvFkK41K/VxbbJTGUiQ6trOkc3ykqcZ3l7rnXm0fLU+3Wbo1rqxnbYwFgOCqWs9GhU2vU
EhaVDtJYLVdxPMwnh61eYNMozakg2Xx5z9J8J2MyZMwBYohA89M65Jz3Rmvg+QlZzdDqAyjfU1qa
t8vcrFs1GoKhhfeeLbgiL621FX0Z76pHRxaGnwzyNa6xqG/xXg2ijO2UFNp1BIzvFxg9zbL6uVLO
hdTsIevCwzCmxSzW5jFGxVtGBUIso3dPXpkrelyCtSFYknXTHctSXbSJ2VOlRd6Dh6DTzkR/r+UQ
RRZ78EK3fMOpkVFr7BrokoHtZnivwstHUuYMtGdA8pNwePgZLwkMCEBhbTu5BJ2vK0vYYzvaGJBX
NzqHtw1HLVMp+s+2jTZWM+870pA3CQy2neNp36qYXOTKWVGftuVV0Rvw8Tzc3kBPf6ZgC0EjrPoK
rp/v5O6p1oqV08C4imIzusNf846iSkgNb0sTlRQdnCSDaa2du6y3CXGaLVyzHPi8WKO38MKqYM1M
+FIFQGzZF61fTTRTq7Xu1tYFDBz0U6La77U3cTTSULEml40+jjVKVHgyzkx+R+qM+dn2yDyiDDJq
bwjcEoZ3ERXzPhnm7y2cDjaE9pA7cY/AsTSD3r22MhSAsap+kJB5Hy81EX4rJbZtxGbg1iW4EN/c
x0rUpPxGXtzCIzVEDweW25pE0tfr+lT3K1tElWdQfsuDuuAR0Cq7IMcXOq0T/iWbHLO5as96Fon9
mufEbOXmYZl4Zla36Hu0Ge0GvILoorg6GoP1AihQQ+h77fU538GYGrdDDIdIOqXfWt4h7qMSGv46
htVa7hsryu+r2g6b8Tm3oSSVU91v3ZWU4IgyOaaO82dZWYErI/pbCxlA0+rsjTp5PFPMwDDpsWq9
ABFy1hu/EtyDsscaddBTqOl4C8OfYuKUmBgBOyjutAkVgDvvUR4Xu6SkRad9Djp36fxRdDyDJf3a
MXVTqnkbIuKkRk1ubcUc3Uhqb9tQoc/zWh40oz+43vSitCCPrfclRblsjbBpk43tFoe6M2s/sh9I
oqCFmTJyppR+MI1yCRrb3bbJJA+j9VxIBLtWXXI1br/LBPXrmEA2bVNFHooXbe3M3EmAhXunWe7i
bKCEzfU8KG22BFllVrBG7GUTxMUxO8cmeVZJHpGlMgGxWy1HkSvqMM7m1R+gavlxz9kNieuQ9xd/
3NrkHDNRnxjziI66sUNRda5vE327l5F10EEB4dWBQDJuSN02OmYKR0ErKZ4m3dl2/drhrms0O5G0
eTAlNUlJw0YXU3PukBnoKIWnkrs+l15AUwBJPvXsM7Bwp9hIUynrLQRzwCrRHAc3SUNHn58XjwO+
qbh3I8RZw6VFS+s0WBqHOCqxcqRI+7Sa2RQIYxxCmHB1kMOBDC3K2knnrXAbd6sXl/gXsya/LFUq
KC6r0q7KOXRN9SpLdWXK4rVKcc6qK41vYNUslRYRpVkHpWLm4NoPJDuYW9MVELldv1ujxJf9GibW
ZUMDNDehyk+GS/xcOfR+9mxbyZvQnDFI0+GxXJyHYWy/YB6M0F5VTUiTFFgLT9ha0TvjlqvBKeJo
iM4m58PWjea9O0zOHkkTJ6ZFWk1miTcJ9BW05D6EPVl4fiaAuWMzfxhUtKU4tREgeto5H+gdVuog
+PMu0gg3R5SOQMpKERjP6YK8nxvXtjG91kyanHTXTe/omArMFYKPqj25mXzSLvYHRYMcPIdLgrmy
4S9jJQNduwipHEc7qoQ9DmoB79AyXvVzkvs2jGMu0NHQ9XOmlileTFmf+6xTsc0Ff0dTT4aXDcck
5r2yVj2c9D5H6k+rC3meetb2Hf7+vsdRF24+ImKZqWMdEYi2Ulaf0IVc94KYNsb6qL0MPn2tNSK5
ZobkIr6m0gcOhDDZTE4EalinPoSmzbRyEg7WvjEAcJoGMwg7wa8iHWxa2SQwm+Wldadb0YCuxGC6
IDHWXb/MN4mbH1NLjDQ7sg2pN5dI2xUycTZNbp7taLxiSGCxpeWoxtOm31gm/jM2k6mtbq/mNTB+
SDv7CGuN7K6Ys4Sl1LbajmEaOdoOKAkKhv6oGTXNRUeOb+fG9rEqbKxvc+RQfedWV3qzVleWExEz
FbMBdpO3j1ez208jdBATy1c9cmjFZDSHWe26QS46b1tgqy66rDiaQ/vS8nzOszEechKQIq0i6l5L
5HnOEc4tZXbs+iaI9fZlmLvlqA9ajpVeyUsvSgLn9CNt5PLF6EwrcBoi9Szay2hkA+5VrN3SXqb7
3KqTrdkjzVRO6GiobmSVH2oP4nIHKX/DLOl2tm/zlYBZ2N4/Y/KPNoOdXFsS2pw1vWlWd01zAFmK
ubx7jcPpECSq/tYLfQw717im0NjMS731hnMyml/7tvnm5MlClJENWXez9mGWON9nuKEkapS4/i8H
d5wOI44IjV0/jq31nWrsPqf35GBXhf0e9fuEycBLwwLvDTN0Y/WltyKxsWJ8Csp2oFLgItu5emTE
o2MR4WzsaWn9WcArLyLnJVtyB/4t/bGVvY9ldg9d76RnmB9U101Eau9SACtjA+LoCkMKsEn7ezOZ
b73SGVvGGa4XUQ1eW90v352Z96ks5mfY5LZPyfA49LQt1nKQS6H7dPELorQyQBVCUl/JZeae/iMx
Z/BE/REIjHXHPq7KNownIm6R6JVhYvMlL4KSqecQGlo7WJZR95XTRAGgSZuLp6GewffF5cVIb8xb
VVfNMYrqfqOKiPTHrHgcnOFGK+8gC1PZTmjMByjXW+IKrUPUiocir74UjgaUPDfXXR718NxSmGcZ
bcWodQiZzN5E6T58z9vhC3oh4N9SXQ4/k31FPURV3p0tqe0TfbS3ZOsYHCSKGYpu4OipFfB7rfo4
9UlMi6f/9FIbfQJDwI1wAmfCeoyBWt/NgvFXznzYdEbQ74vtB/Y1g2dbpM+Zb9Q687ZL3hgnhcbk
mjfO9976pR0azEMCLB8saR7WjF/8uKMu1ZzL+Zpdj1Sxh2xiBldxuuAzELHbF5Tm6FGi67Ss34cV
DvncnzUxb7PJ+jKAn/N9cN4ojOmi9o9ctuqIjDK46XNZx9dRIutQsIHdNW1kBcntIurxXMSjtWv5
u8Mit1xteaoQYoi0fZ0iLVgmt78RvUQFYhbvkwBOEPm3iPaU4nz+2tCfbtzeBsVgTh9GvVniMqHh
l5GWKEnT+dyBhSNioymvjZWxvFyuyj7SniMj3zpGTw0WaenRsqdnc1JXnrOQl1mj/UxyIODWGO4X
mTZbTR9i+OwjPvSMYE+9euIsx8SwdlGXopsY3oY+fbJnM78nQ6ICUMi/tP007Vb5pXIzcSOSpaBW
7Tgke+4JHv94IyxzilbJBTTTxy8Jlnp+pJYb0OwU85NvJnm9/gh131+SbmMwhXAw6t/JaEoDBsYs
Mtm3J8PGKN4qQxc9RjpMbwIDIwMIZFNgTBxUXfIQSV6cvoEPz/12Hxyn+IFNbbi2xfo1K6IrO4dB
70xXbn2UwIobMTinWWZf58UADu4ehgK/I6nnWIi12q25pvWmHynDzSW67+Worrr/YurMluRUkq77
RJgxBnCbQM6ZVZWqSbrBVBoYghmC6em/hY791v9NtdStPqdUCRHu2/deXleP2mQA4PdetZnTO97S
YBnL6ZzO88GGQxV0vYVEUNflXmvqhUJ9ohOU6ox7JA9bhwfLcu0y4Ed/9kWJ6mdM99HVz0K9uXU9
7Q25OjuM3RyeiY+y4FEskRwbOoKJnFgwzJFUPIXrgpFx2HL82nHzc5szxvanlTTZ0bSdeLckPfR7
7aPd4q/ShBbhTSbgQv/vkPr1sVy0N7NyoSeNoEoshMuqokWoCuupA3mj2DqisE5BQGqbWQ/7zo2a
2NtXZUUUk+CncGk9Sjd5jVX8WbjpVjHHfxNkmcnknh9Bv3Rsk3p1qFR146Ucnc/aXrmLJFGMfugA
PDkNBUBOpY58FvvOfjE6nDYvce2bUW5wCPHhPpYa8Zk69rtwqf35jn1y4OQ62kctrWKHo+cTKExd
i5uR2Xh9W9a6DhYq1lodvbaZwmmZHCQJdjsM3gdEkl9F271Lr8FO0PeHHumILQVkTaesea7gN83Z
UIZZnNNZjFQn8yQv45i/irh/UJMG8awNu1bfstbM6/ZjE1Vb/2RJkbIqa6SKY2t2Ok1mVOVVRTni
sXmvw/5gWrBt2FPBzNNWNZnQAnb3YDtM7zATKWlNT0lToY6xPleahP5WD02m4tCd11xerT6/11Wb
EYgBweqO1m4mEhQy7N1JpFUQTGBI6p09xWOQuGOxL/Q2XPyPNHVf3Ng3jjWSBLIEDHxzqikyc8HO
6im+dIb5DQNEci41JpVwXl59mrHQcQSegYUdRWDpQ9bmmkFWgzYvrJFdzGnH+2sHo967IX/NItQ5
5m8Gwp6WIuPKHqWRvMn83FT9IZnjx+o2/JDacp83EpcMcrVvZOuHti97nCZofkafAh/qvEevuT+E
CWppYRTMIVkEI5LWzi+NzwJdOXDYAhnl+cUg/nqbDZZomEhJ+uviGodUQwoQiy33XqGgio1Xp2jj
pwmKTr74V4TQLdO0EgLnurLlLovj9Zx9mU1hHBqn/itGk5C8psdROycviiOxL5ivAgC2d8OwtS5C
P6Ue1SsT0R1mNhADMuPcLM+Gth4LJ/ubWNzCeoYEFxtTMOWcThmt2JwO4rg2IETMmZe/LccisNZG
0XUwS4mfJzP+GjvmZYS9ODMEloAiWZdD0k8/cr2K1MS0z3Pa4Vys8tIvRRkJHofzDImgXm3znNtZ
fMhjuasBgrluQpGykHhMzZ8kNHnR9OI9FjHmV51RSx2KsT+1Fd/JMvzCATeiS/gOsq96S3kzoKNz
TpqLeTOt4pqGtXR+FEym31PSQ21fsiHF0MmeIVxGbT77obJG3Cu62ELXjAhdDhrA3fekNrba+Ltj
adWJePog88OCxgUjqHul4re5qMXIp7EBjWz8VOQILQZMM/+wSrsnuv8knbk/WOvVpZeMktLHcpX+
rZks9aaPZGBpu74b7G+V3bJmJOdu5D/ntaWK6UmXd92H1hZ0YnaDZ5zxkTaWw9lZOnHwq+Kbk+Yv
UpYuJRPTUaYs0eSxz8fwB41teyuSvFd6DMXqHK9FzihdYcvpfEmUMKlFMMSZPPflBxVUdVHTeC5t
fQ4FQ1ReXnaPTBrpwfWnU4/wFnSKdnbxsikwKe3yU/bMgaXJapevdvRvBc0jiwV/pU3PHajNUSyw
H2Tce6HqjGzPFDve+amHE6qxeSJLChX7Dy132Bso+EghtfbSis88MQS+QVweg1qdJ5bVHITND519
23u/cxDNxDeifGYg3KaONh+fP1Q92WRucpK6Qe9pr0McF5Hn12TRvSkN6FDhlhXdn6ZokdJaYiIJ
U0UfRZo//mkMXh0ZUlsPyhu1qKkxQZAjDj3mvafutZFpczMb/ySLrgsLBaCRp4nD5OdYVM/ejCO8
GiearY5eXgreNiTMyHd4U2Sf4taoZnEgMHvDF6ZdJ++z7dvkasoO7YP4ayBb9VRM+Dh88bvsK/fs
dv3PxGdjQA9rimv0XHRCvzl6+b52PJeZ4034M9LxbvsJEG0Ujl5X+mdulu+aYx6LpqkP/sDEt3lm
EwcaeT2tO6rl39Db0lZ89BqWlIHKw/acs9msF106+VXRp6fqK3ESCrkYAxxADQB3cfa7XILcZ9ts
IgQcvmq8cP9ci0oMoS45q7O+C5zF/tulXnpKASFGTD2Clnih5mTjvXLA3rd1ESVqeu70mHC1KNe9
S8b/6HfxpVFTd7KrmVEmDgDLeaqGRfu5SCQyjwXzgSyd5GX2D5nHcc+AWD9LgrTntEviyJrnSA3u
xXT9c6mMHdFDjBF2/yEqtOMVSJC2DndMcPumrK19pTIrBM+to0mzuX0k2RMaHk0vu91TFC29ejGw
6ADtqMimiokdMvVGmqTtIF6ZRnbq31gtz7WuJWuYsf2n7912p+BlnCrve8uI8TIs7slyaK8aM53D
Oq/ZAa/9LfLs2VjSw8SDvdfb/pivzNnqqeXdWGEyZNyGw2yAizOd9sS8PlinFdCc7+GIqwHudZdG
zj84rrwALsxL5bPYSZdS7ovasULZeuat7+VdFgPf6rBXTn6cnIw1RoIywNKRe0XM1Z5T0/ZDkQYL
gce8NOc9SkIc9m9LLl4Xv/hajKTfCeXcLJS8EJsTbik04mDcVFlN9ivi/m52veGUOsubTnqRiO5O
Jhm6OCtyY3KVFZbDIte+KiNPgyYVTGJp6QBrUhUsXo8edZ5lhiOicIm1x/NLqg3PzI3Ng9nmP7PV
e/KRnZBoEtRak9mzqh+1rW7gubLQ0lvMJ2BHGHd+zXP+vNSaHgI5YIzM7u5RtxqyrrAGY13dVps6
NPG7u67pFz1XZze1GV/5ZnmFQnPHKfWwYNTVEmCoEOun4oOuU50M9yf7oea4i1SrAavQLPdWiTEL
MW2QAttaVdBd78MAT61ow7pGkzKn7k1bz71K3zkm+p3XmdHACPFc9cAGnUHZ0axzWGXKC6buZtv+
uZgZ2/Y54cZquQ1G8534+TUDPRMx8Htdx7w62213UUvOQl3p/m7tHD+cQaFbopXvxtIFEGmxtolN
fx8CosatbLl/88xLg7qbseTF+GsSazxVOrJ4JlkElQr/gLUSe7FmPxznWrhxAmMzRvxt1LHuy6Mu
G84kbFtH+t8gxmu2S2erjyaBtUdfym7HlKTd2Vn9DJX06HX+T4qzdTeJxmdKUmI2oujaJS33gLHq
zb60XcZ62l6zdRF21bLulG3+KUSmHbMOf2Hnf5/azXu2Kac4v6vIpntSmPJYfsOUkiIB157innK1
504YBzFjg0xXAnGSewwLwXlbzY3cqF16u/tIEp+H1k8oU13vtKwC+QQfTOYsBVag+JQlU1glTNmW
hPqs9IcUr6VztNKjV2BVLFvtV5268EXgasy5c0HcIXOqcaO1uOqBZ9RPBrJnnFV+oGqn2eeIAxeg
Tu98+KzsSgAhmaP9mByxMzaIJyq5HThYH2g/whh6E6bCIt8Zc5EeGI7GIcPwgF0uPuPzjJfULi/l
dHMUdgCx/ikz48Z5vIQt5kzegR+ydz8GZw0gR1inVNFbQieKkr4FqTCVVIDpN88GYuI11S+vdJ6z
xrbDsWfo1C4YkaR1b7UN3bo2e3+Ca4kLiKChtsoDEk+pa3/jvhLPKLJG67K+EZimRiE9oAgbY810
Klj72Ll7eumQTWfWXHJzDBuRQMvj7rCwcs+c8UOBfuCFd81r7kx5OIiE1XTDq1F6P1dV/GEEk+8G
rdp4VFBzC+NMH0U8e7LcQE+q320nXt25YYZs8QAy9Dyk6U8fkBYvkM4knyQQx1CijrmwIs9AllvL
5gkZfFyc9tAVMCp9awPSynmI/ijL3LvVRvAQbEufPGUHysvlzkRFZPaDGOHrHVeNX0X59rrabcvH
hqQm4gYKKl5AslDB4PI921n/JpJt61rK6d0yXdem+CU3DdxWW3Fqe1+dNV/TrV31cVBHrlqPtd5d
5FqQO7TcfT8N+3W49Gl8Txss01hcfleqPjDP/E5hhkUJnshoVxUVZI+a1r7Mef5FDt7crqNit+Bo
CuOuZfLi34EOtPzACNQruZaRP0OG7dbmA0bALx3a2N7pkMeTREXKgilcDTYeBbMuj/b4EQNWiPBr
1ztZT9xBfnUsrPoyZ5SlJQOkwdVHAB3tsCuVeZVietS6u+2j75Zdrdrvi884qlk0kHz+cAU/EvUa
uqdmUfiM4r1lSM6I7FOmf81hTo7TxJU+pl9Lv7L/0SVcwSrjX7yIziHOfATCotN2DU6XnQbAuG1c
LUzZaVfa41PtaSG224tW6OV+dtSDK4ODTm4fl22EorF+LW6Kq4W9fliDgEHZM26PkzZus2e1vpVD
qnZpC6LUSdPPxbaboOkGqjIjYkr/MpjpH5Vql5UMC04U92/l7pyOB0ENCoOxXeNVMGnnZy6HkLEv
u+A3EVmvftnVS/de2n8wM711k34VExrHXDkYjb3kJyO9yU/x0ebqxzL4lKpzgdW+lRnmd78Pxy1v
jlOP5YwW/ARL4KmVFySoKIk9XprO+emnlJrEkY75ItIARu6t3ATxocqN/TSojk9p/ivHFFdcLD+9
IhHHvbvyDZOw9WmUvF3tt1+erX/vwSUfKmumvGj8KJ+xrNVCfEmGR3vWxnysLT6BGZVLK3HAdnNe
UyEZP9U8PAGBeBid252cBtcVMlCDCpa+x6rbGzifQo33s48Zv6hlflcjYzSiJX30wOL8WRmxvysc
V+7bGe+eOyO7Lrp9RovP7jBwHuachQ4v9G71Vfzxbx7ea8s3Y5h/AMZ22V/pFpGuuj9M/9/5qRXh
gP8mEBTQ/G95vnP0OibWUBpBML83lv/k58Y9daW7r3zku6pxTrVlmAwFeQCtWifPLGhoGfGSx52p
JxKGXNStJsVMzTgAVnC5jukJbOp7JXkiUr8Zw8yz1U6nMjn0fD8Uh2lQLOLTLzQZzJx+9ai/Vl39
e+QCDyEnv3Qmbbryp/ftqN0tN8+S2zDC4VZktmO5wwdcMxZOe8Mzefneqx/mgL6myuq7Vissw6P6
vXY0XatZ1IeWo+ZWt/VlXV2N9Z72HDaW4mJdgVfXRDNHdc+95K9Iui/Uwsek9JX3Hm9xBxtwB59N
O7Y33co3aRgI9eKImYFvHrkztiQ56Fwjtf3lGK9TLbi53f6FiZYKSjU9Mu/g2CK5ep7Yx/TkWLFp
72SVgsiq3lx3fjZ7Jz14ULS6LrtMCsd1JVNeFb0IC3eNpPZRVtU3rzZcVOeVvmfh7Y/bS74ueGSs
yHa3cCk8pahtr1WSbGZLkCiyH45dIqFwUxQ3lnk0G0DhdUtP2UOv2/lmFWAleNYXrDWMn886P/u1
FGddzMnerzJUdgPN12rbN1A0X7jAOFpTn7u/q5i/lkyNBLOI2Odcy3L2LSwj0qlmAuvtaw1GY3sd
ccsNY6ZOmj9tIyJGMJ3xMkuZBn6Z5gedPsTIM3VIKP8DlYhHWs3oFjE9RC3c5wrvvW3DJyJuTFfh
t28I8GimK6/1KL7aoaWfmDtsea3xSlKAKiPPgc7mDyJZj4yniPq9Q0VcX2PTisYG7rE5o56QUrpN
zJDhIlFfrDVSQyuTz3ZNxX6a13vW5O81WJtmLU7keQ4rU7dL55ln3UByE+QUqFW4XIXXXkogS6wo
3TBwRr4FqLKgV2sTmm7RXeoKe6zSxqcGW/8e0zjHn3buW6onR19eTT4X3Z0x886tEdRJldw3P3Tt
4nztWv9p9TSKGO7BkQ5qSTH0c233NhQ4A/ytMGko/Up9GdYKcd2TVTAv2OLZPoQ5JCp0fNdLogNe
8n60bLQOcq1C9pa1Aw4HO0AORc9DZzoLR7/ZSYhgzey+9ctwytMvYWFvabbGqjOH58Gg6fIYT+7i
1axIszG1Gpqra83fTSA0R0XObUyAzFVO+9nG5V0UfhKtqqJu3lPsQQW7Nfao9h4kQ9iCRpQvhYQ0
xRqmVOt+NJuzH48vu1Zg6QinZ9NxroLUU2HhL5G5gmBaq3fbqqY98EO6e2d5Fp1gMYE79qFV/e5J
9xBfKt8cb/3WTy0GQI9/8Qqqu6GJw9DonsZlOtJBvw62+W0FuRWskkIHPOfHsPiHOeuespY8B1dC
FE/Ge+qMH2PbMrbTtd2caM2pFcyXxjEJ3dR9d83yb2qv39HI0yCTw72oQVnGecBJUe6JEMWBxwMJ
sJwPocX5zp6jAPhjEegThWzbneNOfUDAGW+4IvxgHdA9PHcMDLs+Qky0IiA1E84o1vOmffYY8Q7z
vy+RV+jUqWREPUoIFiKoUHDS7xqqA0qy+YNKisAYF1mTcJuOOubtnODcoZoXbJLGXwZvHFOZxKhl
f8wGUGlh5ZikpoeRIXYiF1XX0vKPk3/XOmZc4O2Q/b/SonoR0k7QmVEZR/YxdEu3BBojwyiua23X
FdqHIN20t936y08pry0vv6Vee2pry776iClHZ2b0v9oAnLiMkZAgr7mtT5Fv36YYm/3QKUyCpQiE
L6g0BA9QQxXr5sZu7GlVlcMLNtZQ0ivAWihZRAMHrESUq6xfrTASJNrE9AmPyUYs+mUN3j1XPNLC
3lTGC9JiusNiiREN62nothTKdZ+IQ7Hd2qQKZYApFA3Cm6jeyZJz96C5r72/mY+fmd4AYEK7Czzf
3/uaae5Go0R7Vb+gZCb7Smu+LPZ/7Yq/gk0Wgd4bcEFi0Hx+k2lR7qYKXZ/SaSufS41eSZuZZKg8
O3uNzxysWNB97V/EWLQbe5BuC/37Eb/+G4MbBktuNAwSc2LxnE79PR0cqkAofeV8J5xSvMg1e1mq
3D6De/82avfZnx+uWmo6oOySSpZQL1V8oGdwT02dfU6YW1gW0kVlJ2+LhPfXdqm+x2/hXvQ6ZwmB
3WvQIjkWNOtDmmkFY60/NNUQETC8LsyUi56Wt3HuBcbGyJHp2yikz7mKJuO8O6TCDkXBeQ1ML/CS
KSE5Nz9lWDs5jJqvEYfmkPA6ihWqGcZKR+THLDHG0CamCMe15UXPykeZOsyCWXLhwe/KC+toS4j3
+Yrda/HW2zxZY6Dm+cttDjHQrEtSJOdpI6fx7D/sLMleUIJ4/7wTW/MyoQ6Fm3f72EewUfk7MN8+
8oCJmLYXJMq7WjPmqsKrT+PGoWVoGaXpqK5e2R+0vMwPLkk2jKZu4PUZvzCK5FuCn3wRS6jHaegh
9SO+p+V5qd+yVWmM+kQInxEkOyZAQ6VWqHX/AttPTWxUB9vh7zpAKRB0UULkgNKEjLI+pgJdkWPn
pjwBbDvyZ2gi87FjN6+FTrO5i9u5tfeFwWWfe96tpVrfbDH2udnGAs2oXiSs0oph6jYtbXcZZ8Bu
1AhKWGxNWsjiYK4wqV0Na6dU/KPC/xPYmvhO6MXHND77f124wO8D4zULbkQ7Lc6hUNgHsnW5aSp7
Zi876k6X6Ttew6dZOSyG2UCC3qDvfTf5VhZSAGulvqmtnzLzkBsMXdvD8GmxHGWnkqxolLeROQ91
eOiIGURT1fq8dwpeHj2G1Pdlkp+1IXsu2FXN7Zhv80o+ME/wgyYOZtzr5qc+Ob8Li9ByjkSqxXZx
4XvCW+mY1ZElKgtNPoEUDyFg1o8QoEfI/+pQ+dWvlrT6ae6sKLGNfwrmL5ITj4EKb99ztQY6Bbaj
qZ+NG67jNlvvXKCC9WxEow8CuJgpkA00kt1SvjJHI6e/zTLbpfvqyhozqI+3xGqpTqwS/GWWN4Gx
fHkmTVdGNmrX4kpgmrB8d5oOpmvRtQh48hyrBqOJox8dLu16INlRI4JHveMD8VqZM+Y15ZlTZPGl
pNIkko8FOGWPtjHQgfkosJgJrUM1gV4iGr/z+wbroGHre61e92vPzdAMLXGlHqAri2RkULv8yyxK
KhO/qcnSd/5tdpJTl6ySZnY+6n5PQmeBzZ7yb9sZVnYj21I0eBpNaf7WkrYOevZVcejwrK0H3Xqu
UfvQl1QW4qGY9o2CygumM5XtMwYMfd7WRmhjd19T6AGcCtqEwdSfL+1ED8FeqtG2o7RnrCFSqTPX
GW56b35vRh4enT+25upqxIpVB2b3BLASDJ+gFAOj88m6HSvq/OyGpOzim1ILdzrOxvnVoNYLsPOn
O81rHybjhkNsuzgvpP1KOu9PbtnpySY3RS9ssocFcR0xlfThNHlPubQuPvL/kcTDdw3rGHYiz8zv
Ehkk8BajjXSZyntiMLKdZfpsaIljH7WKaEu3pUZX22OzjkBVkdCPnyrBVSMT/+CMNZ+rL6uXaSQr
Moz6F1vFK8Sj9IzbpAlsFWPgtdsXuKce1ZN8qe3hFs9Le2nioW+4YJZXZbOuqGSmeGdUe+aKbY9a
rJEpwSe0GAPk2rQ++5XGBCkx14qE3uBDSJlLhxXS+Z9SutnJ8dd56yjl0XKwF1TD+KDr6bAFTFVA
aj770cpp2IHEnp8E4fS7HKwfEF70qrjyLAOJkt0vfIFwJJ35yhIa7ZkZxlcjZiI12+9GZwwWx2RT
pWz0W58BoIRRdI4ZrBwHAu3tPGGadBqsWR0yTorhNkIBwaEogXOOq1adB0C/rJVxkuKIJR6mNtzG
wJBtfbe2L/9+NRp6cu7G+Pa//77TbBjYwi+O+Y0uq//WCiI+Kw7+QGF8MTDhPOwZJxFLtg/9aOPl
H8zkgJ7cgwLw41MxdOmh9akecKETUQUJEZaGqZ4xFHpEX/lzJI+YuMj8Z+87ZkTJb7ALIcXAVmoe
KcUsPuoDNffsQdNk0Qnvc/mF65+zDgOc1CrxupQrfnlr679713k1K/8H9NCt/jHXd6tgYKAbMrvb
VbO+V5xuU1YOj2xyxZvpHf5Z+RhvZi8WWI5//xdw2R4bbvwBXbZbHjANDmbjVGfXwYVodJX19v/9
lmvvrrXue6fM8aUE4poY1YP1QRWpwaI+Yfb50rdFV4uy77Hu1RdrmQ5jMmNTM0A8ayK5q3Jw2Sxj
AcWY432FC/MSV759kqb+WsrVAqlZeucprfDir25x84HDZq3hXIw1di688fxgZ87drHDdy/++zKP0
LmPuAYR2szUiM4FG6dnDiVCe/aikEnfDFUe/Lc2gKrvpmImqeGtIt8t4th4zJPs3gCp3W07Wk+8V
6V2Y43u78MELXRnHjuWTDwcSy0sVf8hlnR/94hSBXc4sQTJz96aZNZFewhz96D1YYhE3VPrxb4O3
17OL8myDlznJVbIvqfWK/SrcIQJpFh+dzcrk4huJBqqTY17I9nuTcxF6UKAJmJ3r0XcOkqBHWKaZ
8T0jLL6rq5JTipjpboFTiL+uZ3aV9S+F5f36x9DAoLfFfN8yWRNUBVLgEiRG+l8A4IbSdEBWp0Z+
VIOtX/99GXiI/vvVv98ajAB2UGmPBmLYUZt8HysUTmSI5G/+kiY3z2fa5WB9CJXdO9j3dOhuItEx
04jp3Wy7DE+0ak/CHqJUNepSWk57+98XN+ahZi0Yf9/qZHiWgUfk/31JNnvq5Ou3Dt/wqfoXkccZ
29MaQTMQtpWyOIiZkr1FLItpGK54liKFteQuM7X9dZuLSBg57vSaIBH7LbIQa1TB/tKyPxJJT462
1TpnrU8NL/r3yxGufkmeNuh9gBHGVMuFQ5ALwgHH0jf9y1Jgv6saFuxNG6dFE/EXFKHmYNiecfGm
1bjk2qfZQE6IfLC4b1zs2o53eXihYcPHkm+wICxVzdVZLktcgejTEGf12dSD2qnkk2uhna3MHAxu
m3+ThDYb2DUFJ1YvmivGevXHtJybW9ripdbXT5Dq8P+TTH94nG/Y072onFf4ic7dJT/0zl9OEcmY
p6uDllvm9ochlU5mtSAuoSl8xy3KqVexO3ZKs4tDbJzhwsKoMDb3Y5Utp5EIAWVDShtTNvWWYmGv
gcRuNxv2U9NU3tEsqcRLYn2BW5X477afw78viY4FR7Xzvrd1yo8tLMyOgRuOevNkbxnwJEajhQye
PwxjZYMAeZW9HL7/d1gUpAfWWXLB58U7Exh0go0C0+IoCPW1GYN/n7y+9oqNWZngI7Qw+BMlai/M
rrr+aHbGuySZxPDLKp8ZNLIol1eSigicnpwtMuKyuoFGTyNvTueLTu6GXVcorj3jWawm/gWvL5vv
TFKva84SsdzUiQhL9cBADsa7dZIHjrnTPCdc4P5a3upUMwJfc7OLhqtiUm62SwCdibvojO7lvy9T
3Txlbo19uGK7Rtw+T2ggz3m36ujZmX/o1/W7aIR1HJyYXQGUfihl7nPZuxv8WbGvLl4bNnnlNSfZ
fMobq3jng0rPiclODjIB5bFojfNkWfp7aJeDc0mydt15dZxf57prsSva32XD/j3GOxNzJ/HaiWR8
a9wuD8VKXTnY1oeRdWQFuVLtyhkPIAXqbwBrX7fJQjZo6t2VyL3TWOJ5KcpPa7ZE2PdNcXKG/D2z
VhAQi/mtM6bsXvAQJfBevtbCfs6Ra0+JwXTHk5P8sKmxInZjVHtsckGyrsXFAq1MI+oR64Wwg9Oc
37I4qD2uE5i42QpqYCunaaUHwu7OqV2TkVHVSIhqMUMJ7Pa5bm004aln+UvddgeFE/xeYPK8EyLh
e1H6bxBW0OZypoWCFiFkZF5eu7TBl+T25u4fjkkWXvKMrEeiFKHrsDqL89plswgAXW5r10p5bTXw
7F3mUiqV88UGwBXxOjLUyoflLr13wovTrdIdLSgmbKKl1IwrbyGQ+/dBr7Ubhej4ammKprp5GRfP
jBCMqE1E6hDqWSZ5nFVvBP8ee6NYFcO14aejDc43O/89KYpfB2G6wXQB3YesnIkRknMiJSZX5jS6
dX5rN6QDOVTz8t/hI8EvqA1XhHD4iuiKlBhPPW6ctH4CmRogw+g7HGDLD4Hlw7R81jhvrcSs4ESt
lHZnHs0i5o8og3kMO5BLqT9X2vCbHa7oaIllXLus1qkYO+eb2cpbSvIaYxbYBpvoqgvZnB/ALM9g
A6rnNYf3r+GwwelP0MAxhr9uY+HF4m95W/SqvCmIEceutB6jSeyo7yryQvUYX1J495ko/sWQEfJG
YCaCJc70kA5lfOUTohUZSzGI/td4THZEyOAobpyt2Bsflj6Rg2/L9RJD1zwQniyp0thqyYEdEyBi
mdyYKu2aWku1HQ7IoHq/XGebCixno2Ft982v3uSST2gC/p1QirNwTwX81zRYzJnmHriS1SVrMHjx
yWC/XEDiaKUonghALD1B7DT7nkC4+FYnCNgUf+7JpT8J9NEyYD7wRSthduMG3LhWI6akJ6/3abg4
+jTfKkiKG05oFIV+ngsU8gaq2pwCrjCQBP8d/ku6ysDpeQ+glW/rtZRx+fdlNhf6b79kM+HgUyZL
I2NO32nOIbWnTzwchMO6lDPEd6AjpWzvkZ5pnFNGidEi5vU6bV/mwevPA1KnE0NnoI92l3O+SXrS
YrUq2p3QqIkSJkNPXPT9btZFd27y8rOAUXYjXVKdK7w+u94SOi9pWqLVtSOXLA4Kh7Tfoej79b7U
Wxk9Jc/AfqAeJ4b9X+/T81myXwI3CKHGd+AGLLAxRP9SwQEXVH//jpw57c+OGtqoMoqneImHk2NN
CINpN9/ZIIafmKPoMAyed9Dwveq7TT1GDmMUE7OJRkljOaqkubb4AR5YwLWAvQrwmSx86F1ViUPV
gtdNKT76MR+u/iwmerHiW8nBExJomt4paEBrdit7dXMBS2dcroRdtEMT986eAIj7GNnQgMy89fRO
RrMp0lAIMzuYhQiHeDza3Zg+qpj6oSddXOesXGVjxLXv7HRvbfSL/77zOZt+zNsJiH33eXVMasyF
Bgd0RApoZyvxNOzBbU7IreqaOdS3V8YgyHEstt9axZgeFg14L1aT+MIvWjzrMgRznYO9wNVsOL2i
4qthl/Ux3s0BUZDdENg0kvUgWL1DZdTJK2NPkKZt9VHbCJVz6lnnvBT5lX8i7W/b2HfdLWIWgA8z
YaDy3SMpdyQtWND6g8HxFpzzTbwmtxyCly+K6zh9n1blPjn1/5F2prtxY9mWfpVG/W5W8/BwBO4t
4MbAmAdJtmX5D+FB5jzPfPr7MbLqZjrstrpRQCKQkmVTwSAP99l7rW/Rv1DpVPoY9S63e87SCrGK
rMY6eb2e7QNVe08KzL5XBvW5R1DlNq3+hIm2uuh0qjXTBPNFVbrgVxuuZpImq7LMZxUvXpEUBbJI
/U/pNMJwcpJpa6sldyo3LA3BaDje/q8OjoP5ZfYCEYMQXnB9mVdBWXo1Y1R9ZXYYEk8g8/nXt5HH
AWYCu5YMKdt4cl+juEr3bdLFi14a+WpUlY0amvJsNgzG2CnIbdQ58irq0h3ZnJ3oom3qMiqO0czM
w4LgHayq3epWRckD22KVdVUMXs+PTwoaQZaz1SRH852ad/YB04+5DOljv4ydteJZtyZ8yXyw6Upv
2gazQGUWBfPK0DuORlsetKnqrnaUpzubWp5EXnIwby+lkCdfTV/VZHrQU4uZN8WlI4Zr4k3eoRtr
OFQGShtnLA6h2RzyyMgOVdQ6D4bZu7eHQT+V5eqPa7XN9Y+wzS6awuUgmjh+VxoWH4av2Su0wDop
HG1M1KphrAYAUOiaR+hEVQuLvDcOWptA1hm4qye8T4e8EIzMnZriD3oeckkte4zySXmh+8nMwjD9
jZlNJKelmKnKKpqdVJV/vr2YUvjnxtdHkj+rHUNXcpyKCrpL1MP9DOWAWEOLlAfuPGqJ2Ht0BBI9
0aL1za2pZGCIZzoqxbRSfIfY7y6MH6X+LgEYh8Lb5HkILahhSkpclE0zpShjSuiYqLBWMPKJBM/q
iqbTGAW55wajYroWi/YimK9pPLCAG0BgrE3Kjsqv6v0UDsmROK3kSB4TmRn5wCMnjA+FlZeuU0yY
u9FhvBupGlqjZUQ62LVb9K2zxXbzYJL6dGg1doA60ut9jfd0Ec5HkrMIr7RKQmqN9GDINngKcZsv
Sy0Ntl3XAbJBPLVBMoQyV7XwsdNqci0QQEhfZXLtTZ04jsRYG4EzupVXJ1dHmOcbCCruhtYNO3U8
hC2irTzUrU0TMxMwibPbyCr7ULZl7+8MoyC1eOjyZdok+QGRmL/qnKlfKuydFkXbkOVJ5zTLtfSc
pkb3gO2p2MxoGKRD2skLjQdaPPWTnOhlhFHySunbv8R4k3olSQDiOTxZoSkRTsPeS0vKveid78Rs
VccmKC0cF8ytmO9Ou8xDaZZWIliJ0S6veq1aGxV/5r4yA2AXoy/pvCtLElDSS+YZJHFFGsCuyrYX
t1+9paFNmzIJVrcvMdiwomUBfd4GaQUCpHhlZGwMWxNbE7/TCc8x7XYN4n1v6IdYWDn+aYkU1lTQ
TnsSbqrlyTPLLuiHEthil2KzJTSuvnYNRDHp4/QoGueD1CkrGnZ7KzHZqBNmRf1SapV5pFwzj4b0
wt0QpE9mmW9jzwmvUyb8d7IPeADVBH6JBMlgLqbqoAZN6QaBwTyesN5W1cKPqEgBUyDQPI+D8jky
a/LBDSO79lawuS2oCtjJWJg9DQgiyn2VVO4pPiqBeULqPvdT53dJ2tezwTNlpQiEIVMr63c3ulKZ
7Hpn0M+QkvQjWjA4ExYhuboWMtt3mBajSm3K8aqbsbzE9otnKFQvBLpbmmJuk7A9CwK19lbDMTAQ
MnRh90JLRcr9WB+KNDJBR6otJosHte2Ygs5dLXYtCzomylm0zZNTeDELpvGxNsdpZwS4jvkXOwbl
O/a1HgE580ZLyyrw9iGi1IkUo8pOZs2mk/ZbwdzyMGg2DzXWaZrJ4Brl9GmcwGrcMFCt5lwLqfqH
1DOCvZlQqvu1udP85LVsu5VvROikQcjWayOJOwa2uXPRvDA6OaEKgIOtb6V1gBn0aVs7qHIQxucr
slXC/Y3bBu78pZwqJoW4sdd1aTdHiKMfAgyQ52h+MWvzMuhVti/hiUifOB8rMS7cAD2IobmRiY8v
3Ze1ScuxNL/VWg5uIe6Dp/FLi53DTTJ+UlHb6SDMdm11PGMKOJxjI5QPpaRHBvPJZw4qPnhN6l+B
JIXPS0m/+VBWWuJqiA7cNAKddbMiZ2MWnFrWtST7bEH3aATaymUtQvvy55dpqXd7HTTTH+SzWO2c
TcEYFydP4m0Cc5m1TfFeaGhvDUUZ1y2QFj5QvV7qamNviOJCfh0jS87ngqKLSx8UQYTrNSzeq/60
V4IIVVjyNCtWzxj8w+vtJR4pCMy4kAc8yQop2PoiVa9KYwVfALYygvXrVy3Gm9gpsbEV+UCbTd8E
vU//CMYVFAFsfysvw5tpKg6ROErn8bkUNNynse323mvZ592+KpvmIxNq7lX7o1VjPC0SL31y7OJo
qgH78CqbXC92dJTfZbU11K56SMjvs0j7c5pRfclVyeflhI82+dOjVXfv4rjbZpMCzK5EEmAHRr1v
7dLnuWOMJ7Zdvuvr4OE8s/X2iMIx41hQDaVSfaz8ttt56KsuIZvjZZI40NMGfTrEofedThWacceB
tMaiyWKM/kx0gY12qM3OyrA3erUEywJjWVESZkNUw8pC0bUj8UfxYyrMz5lFNqIRyjOYVf0iUPYL
qLh/fJVgkJUiyV0VOsHHKXukhWq9ZAZBV/6Q9K4cauulpTcEe9J4Tz8Nm6r+DAavW+ejJZ9S0l8W
CuPzAxQDMLDMPNsweZHKSAoEJp5VxvqeQfl5UvBBrW7/F0YMCm//19Pyw5/br3Xy3LeREWoPtxc9
rFAMWqiY5m+1g52c57lsZdoMKcvmQLGYPpJVp15DnthtVAM05QlOtVyNAAc6FZ3Y/DI5AAboRTdL
aoqH3kyJSY+Z/8Oxy5HoYMm30QwckRgRZq6DaDD7wNmlwSRw0rAjaHrJ/FfpT7k9HMWEoJOAR3ZT
7Y7NaXTQ52qi7Nn2OFX8zoR49AKD5BmfsUIxAKIiFElzikeq7575/DYBO01yKwp2CSUFK4T1WmKx
uXaU0oX/jdZj+HB7YWyrb4P5F7Iy6VzV74OF5TNU/O7BkHgSAzr2D6iW2V3OVVk8wFfJCViP/Cj9
GqOFpcdex5cSM8GKfe3XPjeLd53SrlHLAZ9OPAd6mGm6eBuvBsozK+laRM35alKd16FOs6O0/OJ5
pbcUUwhW7Uez4SQWZGwt8/kmyePyge2V/6XrqMcqOFDoE+qNZRTp+zJico/iQCCjDhEVgqtQp2Y9
DAqmhdqyBX1GHQLMRDoeyK0QzzXyj6QDN9ihHFxDXjWOQ4H+PLbKjzHutqUMXivUzIeKCsGoq4dM
xf97q4O7vD5DQ2YDoLSOjniLxFRVsOFS7c/YlpHtWqhO6b15625Qo0M5OBFqeguhcc8q3RXpgZrj
wEjIhRHr7IK5WyamIN/eHhx1iMTFo/JeJ0q+75J+/KirWbOsU4dxB8VFrEBqricCFhsDnd5EYhEf
vWfssWBpHP9VLQGF9INTkVuJ8KREBK+JVIHFvTZLv18kKnqAcczFOwtz0jpqauHevuy0DIZaJZ7A
cMFDtJmmG8FgfymL7kIcWv6hr4tqUys2MmzSEd8F9vhZ1sI417GRLvCf6ed0xN2UoanZ5hOSvVWb
D8k6HtUTs2CcIXNftMzr+mEGybBv5HuK4dcPg2Yme9hEgMlCix/xG2XbpXycqdIeNWcYAQvSC02T
xvisRuMX6tPysUHV7ExzaolRbAF4pkiJi/pSWywwyhQWpNvSG6cRhWN5hozrNRsyYMi4EEc6z/1k
f4gUeSLiLv1aQ83ydc0FCaQ+UreLR8QUyPxVlNe6w0TBgjHwUOWzDLJ04s8ibzddSdGoSqYPdhVP
x063MB3NpzW1hkNnAxmSSOiQw7aaW8jyC7YQnIG5v2PpsfcBY96VP1ndk0rfpsLE+8wQFwGLwCLv
15F2oMWSrifcuNeheLUZgS3hhPTPFAGwqS2r1Df2wAccEmrotloengAchSfby5mU/vm1bKOniqbF
9vatP79/+z/iD5mpKGCVnNTrXWA2Bu4mckj/fLFqQNuE9n2LFHKKb98PzG5gSCBeVa2Jle1IE/ow
oF4+jGatkZeti0cYpN379nNF3jT5ChKnZtWMV8400zpbTRasatXFy0AmOY0TfuzAI5EPrMc7MfPy
q6beYvraqgOlBUQU49HzvBMPh/FjxyCUOkMAH8udpzxCyqPJb7nEV+Grrf5ei3jAh329NQXor9t+
FUm+vmsHy82Z23K7oZqrHVqGt6ZEqcL9GPHEPJZSaR5ibyM+wKduvxaj6JZaRDdBmHlyQErB5WDC
hezo1d1eepWwyxqBLSf8PW2BnZO3zsmaX5ROLdTVUGvfuS51sPtarq7++BMc0pu6VzGC/89Pg/ua
wAVMlCFdXVwHa/pGw0Pb3b66vZQgo7c8Dgnn6nJRYIdCy1WZw8EUVb7SJa7LDucv8oFK7mmbP9Sx
p19u37q9JHkguPnB7dz9geU174VZXqoC9LbdBMFJmaQPcSV5tqey3XcqCbmc3YlCS/veRyRb4l6i
+z/55q400vRlXCXz/DLXTbGzquJKsUpn2NL0x1p27L4noX9AMcMVpqjF+9DKHqfKdvO2GD/1plOv
sWoz2IbXt4NN5444ep+mPucZ7Y3SvVXXUXZAJb3MQ1/um4SowzmUdpGMlSdwirKk06v6pttEgKda
1mz9EZkEHLnvcKxm412VQ7eR1bOqqjvFB55Vi/wJIku9lCSuwtKsGHoDamKEPmEZW0SVfo0jf1mq
8vtgPtP6Z2uqWdGGJFV8UgjNl60eSQTzXbSXGtJpRa321uw+ZqTloCNM5jUVjapFG6EKXthWkIA8
GLSD9dZCFSBRgnirFB4aRtCpcpXoi2QSvJWhDeiOyTiilVVgQVI1I9znDuWmjWaO4TaGjgKYImiW
/KDK+ur1DZKmOiiW+Yi2uuEGyXtvJgYiCTYUuRhLZ1gwRJZL1JIxnIXZnkaXDtl782B6JcPw+S9m
ID9pUcRrR7G/ZnP3U28R5TPiX7aigtvBxnBd1tRsQcAeufe/DfS/DerMJf5gpjRAiqsuK884rmAa
097znMsolQggpm3vVDPehTrIEgagxT4x5MaGqbK0KyLKzOFID7O7pJjX8kgvF2UxNRhTLQ0dYRqs
J4OtdYsczRE1QEwML2ZEAcWT7LPv0bbx6ccihZitn/r44iF/W2SqKE5jgVTZ15tu22BHTnpsoTQg
90Otpw9Tw3IRMs8tdFphswXe0aMdobjHus2OpV/3y4Y6fTFJCQUj5BlJ/201tq+VR+IINTWA3dy/
top0jioBI4XdAlTp2OWHBU5tqhk6lippUi023sBCdt7mOyLaN/lA8Ilu14qbGypYn3AoWfAxdRnQ
6JdNWn5SVQASSVcCetEKb+3pBT9Ba1MR55Cc1GXgo2E1UUkPptQ/KWq39Jw6WtZTBDxY1LsUJcc2
D3FodvIaMLt9bwfkXwdjS68N6bq0EC0ajXdFK0zzeyaKTp4yS694orEJctW4d3Zlp13owSQbhpEL
BST/zsvDcNeVpM2yp1nZ5Axg9AK/NiVAQEbPfgmqdNnosln3k25tw2IVBK8evvFHD8Jl3xbhbmph
Beg2b7nBHrjPGjwKfiQWySz7xitjNNingNCuusyKjz1ExspvaJdiOirHFtyLbw2AWxk/j4sqHyrU
E/EjdAMmV2n3DYzdJyAcIwhF2bhFOVyGApMcBtFk5lgKlFmr0RpebD2AjBhbpKeacm8b8XsEe/oa
4hlrUUfh2huvbKLWmmZ8M9FErBxzoqQZXH2KhSu7upmHpPHKZBNM0mqhYyVLXVV23t4rEU0mAOOY
9IFbBEHIqG+iiJPp+1hhdJxJ/wWHKq3G/JU8Ft21eq29SHSklg4tcSqaVxznxoeChTJ35IYs4+co
xSxajQwqDYyY+yHUXhQLG11uGlc/FCmmOQzYSqC/hpbFmQ6UTw6NUjcb2q0VdA8FVGHK4sSNK3wW
e2E58cVhh1RMzlGw7f8kg2YTNZG1Fqy9oKK43vTytba7V6Lk2yWZIe2y88nEKMZyA1rgc2BlXwYj
mUEgMxgJ6voyQM11yudbwValWJNuj7Wl7KodMODnicdyR8jEurXeFfQPLjKCwO9roBag2LtakOvH
MPQQTlcDABUSa3gAsFRpBWQbCe+rRKdtjjgi1C5JFnVOZkSvk2TQLWuz+EI0zDmUZnGFrE7POAJw
RFcDUGQVf6tnsI/JHJEuriBVr7KQYBu7RlXafdublzHTj4VABs+M6GprcMp1Zwp3jWaGs7x79itT
cgAFRWnQnVqyqRZxhPRb7dJHEnTwvHvFp65EhzGWmEC9qStXgaatpyrT99APET1Hhwz0+KzmOQ9W
dnVaoqYL0z/Epfiu0PpZZ32xjftE2RMO7e1Nbj2aOtO0wsDf09kh8bfMe4TfLWpkwOvfFeCPoL+c
Q0mIOpp09ZkrieheuIVo51zbhIOi18LiVusz8KycsVpUq1xDxacT+U7FDU+kTb/BXINVGC6z0sdM
LTRwux8IFJ7cJG2f4lJx9o13KSuc1vhEiiWqUlRIBhMMJwY5OPTWJSkh0ox+jwaOdceVV6Xm2UGP
ySdMHK2kxkCeek/byVpJdpgMcfEHFanOmXMm8ClcezZhDfpj65MAAVn9NGnca6Iao5MyKN+HpLkU
uM82hUp8xNiL70WWPdN5QRflxd+LtnufVdPHatLOMsDLjkWn0JE/UxHOpFPy4RNnDiaHZFyVL0MD
mqZV+4/laFp7UeNN6/k+xlq4tgkV4yS4d4J83D84U84gvlGzbWpxf1jNlgn72upDceDWegLowy4j
qdlkjRgKIMQhnt9Eo0IMPJIwO8rMHfjpo2n1ZxP1/x6dAlxwjzxXZyChwsdp0ihltm/DsHXTjGsp
xo06jOwzvDI9x73pYmT4NvnqtemKi/Bz7WTX8b6s/K0ZZuLZnuUhyHQS5NLhJ8cJ+aVCUr35s6fe
8zOaVizraOY0WriLXAkjd5CeetbG96MYEZcGR8NSEScSDb7WJBYlTUcvAj9dUR/x4eFdxw29HcLs
iwPHJ1Jaa200pNGqGt1mLW82tkblUSq9uvRGH31ZY6xb3M0nvWD/noGDMiuCv1skI12evtIi7M5d
g7ZVJ0OBBtbSme34iCxX8FkfJpP4i8mKHjpMYN5wnJovWUGIRGrqbp2qmyLxP3lq8S0zBtRMYBFo
vcOFENE5U/V4y0BhESsbRWlp8Cp+stbwX2yYtDx0ivYBSl1k51+0qPgUDt3XYjBQ1mDJcWnW9oiZ
x1NfgYi1kuI7jrzvkcwecEPhRGAmsLUHKsKucRjvO2GxF0NV7KmZGCGfSvwvi8KB8CMr8gUQIhqu
zaziXTFozwK6MFburFrRXU48wNtZnHtYnqdHxLU4qONsG89Zz0FnP0QJomgnd0AyAaNYa3aPCMxA
QWbo7bIphl3a0Z21BPkwHoXgY6UzOxAqPMthFUfYyhldPYQCHEJL+3RpGP6hqWp91yvdxqytpVnZ
07FKY9RVlWNejILu7XQJEMl+63rlAQP4uieO5n3DylXNAErNfMdlXZ9LZPZTAuXX7Gy3/974ollr
OlCHBhVJjlK46ZxiV2iYVfQhOEZ1zkvpbyzssRN+rZNDcbVo4o58i8J0KyMF0Kion22/EJeC6PML
+O7GVvytA0NyL7LYRU1F6TNOH4IJwmilx5+w/ChPuqibnY/YZTF45nPD2G4Ve+KRBoKJGM1ItihN
jO1Y2+AUiMSxuEu2DGqhGxeQSTw59JcUV2uaNnLPdvl/Bz2DIT2eESpN5oK17HclXtTIJ9VnVOmC
wZgLMbUrNESMHqE6MTGpX5yx+sl3Zl4cOgsa1iBXqHs0iZx3EJchC6JtFlo79tJunjgMVxhlbv2Y
FIV8ejRjj428Ts9xdH8f9SbmVNg8Gf082337z7/RH7KlZkJSImxTMyDf3aXGIryywO9h0K4mkmbs
FnBOEOvW2iZRh+kXuhKLJyKiQT9b15xq1M0oBLLWftJG44tfL20tlAzNUJ7E4fBGpK32U7aXLQ2V
AwiJHdJkBMtv/5f0NFAx7H3Ght/O57kRRwO0fj/xHlrDxVzIqayt0DVSdZ3G+vgoZIOyIXw2RHDi
saO4dQFVj+7bEeuAAM3CSpJpdJZTZUv8h/o84ePBi1y8kTqvC5Irfzyrjq2atmZZplRVizbaj793
VZugf5IW9N5tYAKHNj7j90Z/5ozmEZ1W+sji9BkrabadqLD+0MTAy4EPpugkB+GeY3Bt9PThqtFV
xsrc97ZT76uhW6NGit/pWvzOd8bU9dENM7RqXVbxFr1jqj5icVQfW4xdSg2DbsKsTYoFZAS1tIE0
Jh861eiObRb1eIlrDfaDEayMBiQoZiVgkDpxBnkOXsCzwyOC7/Tg59OwKnFRUCjJdeuV+bVpRf3E
CdABd5EAoRSAvuqoYBYu6FAmahYeQriHS/RzBtbJPmTJHmDSNFHIqgitbVuD5YIhh/epLGybT9eA
ylZiQ2ev1Ry6DDJRHIp5wAt3M3faNQg21gYtdvY+hkCIsyBt+Tc0fE6asolyWZ8mMw82ejD6yyDR
Gxc9fbk3CgUG//xy+xKM+ocIHaP757eSIAtcemcfYDUwF2ti2mg8JMijmv/W7e/f/qoVmOQYkBuj
e1NwMeeXMsMCrGntcaoKLBg5W1MBpntljxnjTcZMrAHa17Kv7SuC/0U5NxMrv7ef6A4R7iGAnWvs
fuKuGYGk85LUcCdaA2U+BrbzrfVVCDnuRIeUxKeRsR6ULKEEb4kiCTW6Cjne3NuLKcz36JH1DV6p
aI2bJ4e0Ulpbp1a+1lGX4kOG9EHoZb6/fanH4WVkHGPX6rCf0vSxbYxyS6+WPqpynhpysSapnToH
KSgEsY+CWnA3BhJiuygiEg3A7A/1aD5oVYF0wybpAeyEd7y9ZGUCpMKqwZrqgXJM1ZyaWG1IjqHO
eqj6Qr4PASo6SjQ9TVmmISictJVPLSUC3/rkO1qPbwsEivTJ6NEGRk1N2S/NkOSahI43M04U/iOf
hTPpV604xbZjXxot16/1eLZiXXGNtnH29oCgoK8awLXSHNhSG3JPGg2U96Iaj9eBq/KIR7lC5Wz4
8APqqnEZgXjtYrJC/diwL1PmYSlWr2R/02HysKUDMx0Gxc/OBIqVjA+rV6CjZJlaaYMno1hqZS/2
g3Twkmqj8ki3hLEo3dAlLcqIRjVxClkphmU83yfNfHdka8c3ky1JfvlzV2Txwme8Jau0eNTBCsLJ
mIhSmEECTJSco4EBYt2znJOoVULGJ2MMsK760RaAL/ROw54Fx/qa+LgF8iy3VoE572HCBFpfbSFk
m9J6aVlDtdew2y5IXqjTGrpsZWOkjtBXMI4N96Ptf6t5QqBOGY/TpKPkhVWvaSVBGWa+a+yo2mlO
QWlO92urjGF9Dr0aL2mOkswrHSYm8/ci1hvyy7CeVLXNVoUSGgWoXZZ8roo8WIpzJmgu5rctgiMa
iq+eEQ8Ms08UDfrR0w3kq0n2whzeOFhe70M7qjAExnW6rnQskSN7T29OhJWFzvZEzep1SArXZkgz
BBiKeEVNMX4MZly6k6c6bMGeAQ6M4NoYsBqjBk+RUqHztJ3gO65dbcvcstilUCRXPcvNsh4VmJ69
WlwjOflbLLMHK3Hqiwwrg2K1iN+3AbeI0uxzPU2OiAsjt6tt9axYtDnsykn20kLFq+f9SeICx5Iq
CXXJI8g24z62o+ilnQHOY9xaxBgIuhroHbCjo+XQvPbLzQdE4Ou0iJRn4gYGGFV7e0QUBD/WaD+g
9j3QcHO2TjpYm1BtvndBlz6EyVCeM6Fai0bK9oyCUV+PjQyPRh+P207rXvKOzkfXYxYerGGVYswc
PbN+rrOPoY5k15fsMao+yalPIGAm3bkx2nm6ouQb7BrdxTadvReIU0iEysXzdGU3ZnZFoEiwUD1J
7QA160wtxURuYtch+kzB/1Z1bpq38wmdR5USY5pCmAL9f/NbAVvoGPVQoxrf7/fV/KLTQVu2nWas
oZnwBLVKsWXYlr6boHNvLTYcZANRKkoPNFOiwRgCjbkLycdYKbQLvijdFsROdqBXU25Sw5uW/oha
iR4/Sus0Pemchee09wCaet6wZ1Cr/ZH4+39+CJKv//EffP01L8YqpHF49+U/3uUp//3H/Hf+52d+
/Bv/OIVfq7zOvze//anNa37+nL7W9z/0w7/M0f/5260+N59/+AL3XdiMDzQcx8fXuk2a22/hv+bz
T/6//uH/er39K+/G4vU///Y1bzNoQ4+vPnfVXwO9qYr+7/nf/5X4r1X4+e7n/8j/FuLvBFdL6Wg6
qk5UWYRY/zP/2/67adpUVDYP9rkuNPmjf+Z/S+vvqqOb0rZRBpggGcTf/pX/Ley/O6YtdIeIWIZE
pqn//+R/a3flHZgald/PkBr1szDt+4xt7hHgBUX/zT6ZG5bg9bDN3PzUbPtN5DqP+UnfdUtn02ws
9m7n8hLsxdV3veVfTtevkr5JOv9rkYn2GZeOJqRtWEJXLXmX9O3bSiajuY/WrPo16s01Mx3QWLve
jbbVySHz5/D7I96/7fsD3sWeN12OIZpkW3aeh7B5Cc3w331Lzo91c2E1uWQbQZzREq/xksRnGk8v
1RpGyFa51owv/s0j6nfpwZnpD32VccTC3rAfdbstHLBn9dIemzOOk6v1x1rww1LwQz77GydR5yL9
65ZGK/q0LzJOorK1NygpyEJd+JthX+66DZQ38HGb339qYv4X/7LFu79O9LvNiAg7HmXzSTUW3cpy
y2XgMpFwTbfYGLs3jvXrd2drhgUyw8L69OO7G0jZtOg7kp+2qRicLrsvWLwtgCJbjH3b7KHQKbFw
dr/1Mf7yPRqGpRMwz90v7u4FW6Oz08BD+ed7TFbeKtxYG22lHt46n/M1eHc6hYrFS7PZlGqmeneN
wsFS+2qaKWpus8N8te1d3dW29faNUzmfqvvjgNbUNQ2aCyODu7cUVIZleQKix/yxkSG97NFjrYie
XhHUvQ6fxPWNAxpvHPDu9q77rEmciQNWBA1on4GygMNb6ot+RbAE/rRlvCLe5Y01RfzybWoml4qN
74a2wo9XjOcUxMMQQs0tj7JqWS8VBqsLvlzRIzqxTXvjEv3pCtUMg8eAqtGjxh2pz2fhry0FwkoL
K6oTsFXXOn0xIUD8/jxqP12L8xE0QFJoimwbR+ePRyjxwBEZNO8Z1t6m/ZQ9YbydNtD7KSJdZY3C
4cn+aG+VHbI/iqWleaat9PvfQdw1TqSuGabuGJoleaVvcneRNnIsBy+18Q7czipwx9dmC8fQzd3s
lD+/cbT5UvzhUuVoGGlVwhAtHkTO3WfoeKpF7DJsoGBXf9DWiatfkydlra/aFUrGpe5iEwelRi/p
rdV0Xp7vjmxrkkXF5AYRlnV3k+RVKick7TgQWoz3Y7LRtfagTCrZJyCMCdMLm8OIzQrtx/L3b/qn
u0UzbLpTwkJiaLPW3R3ZswwlwmWLjFTRgUud0hnJRh/t90f5+fa4O8zdTRmoRDbhMIN8sZ7c+QbJ
WMCNR9Qu6/pJWbVvHO+td3V33UQJo6I25HABgLMIg51P4Ir0/71zZ989dFV7iMEEcZSJhkL/kGPB
TU5vnLhfXJN//Xzu78I69WzazBwD3uhujFc+3Zy1tSYBadksp9dxixP3Re767Zsr2s/3vykhp9L7
48YzeBj9eP+roT1KxtfxIjkm13TtXbEnL8t3mKOXb5UvP79JDmVLKmJDYyNn3N14QYehr1A5FERu
ZBrzkG0NhoFexrcO2vQbp3T+13682Tga4EWDKpsa3L67OMyhmAy4bcQw7kFxLpNLdSGeemFtskfk
lu/1x98fT/v5YqQfTR1hqLYjhWHfLdWFERId5SX/Ol72hK1OI8butdlDoQH4uBRLPFoX9TACT3yS
G7GcH1LsQmHvv/HYEG/9MnetaLUHFBMN6Xw9gXJeNcpy+KK+VM9yE2zTi9Iva3WhvNjr35+D+04y
C/mP5+BumUnGwjC6iMOC6na7Xb2hXAz0HTi61biCQESuSud6by4787u5+6gpomwh2Ojo9k/1lBL2
XhIqzDg6t/7gwhdbD2gwryjZl/N63m3SeJk+v/FetTcOerfWNbIJ8wrq3cJ6Ei6T8K22E5t+JZeA
lVfR5vdH+7kOMHXBE9JRbVNXfyqv0ho3lm865PeJc6/PjP/0jfvlF1cMR7AtwvYkj4jb5f2XSiPI
9J5bkwh0NTjFYBqJYlho2ltl4i+WgB+Ocndd+kZKVF3KUaS5qayjDw9efZ8T6C3kNUHH0XuXDhPq
yL2TBsfS+jwoJZlhF6MBAdC9sbD/ou4wDUkpN1dXqvpT7dP4HchOwUeo7rlLXMbWS5pKbr3zl+pB
vlGx/uKtG7oqJCwWHNuUPD8utFkiTJOGE+zZQAXYeczZVwg0+kX5aGlvXZy/+DR/ONjdeU7STkEX
zcGCY7OSrlxFbrqx34kNJBs3W1orZfXWzf/rQzJhcehmYKq/e5AkWYrNK2dPbyhAhBNk/CcPT/fv
74Pb1ujuVjdoOHKzM4qYd24/nkUvgPt5o19Qrj4gGRk/W1uxyE/mLtt6T9aGKLqX7hRfzDeGe78o
bXg6/uXAd7d7HYV1FlhgN8Da3yp/eHc8Kwlj2vFsXr11tbx5vLvHFzLjolFmzAc+9xkLuETjtU2w
ALGlUkheo4e4sd56bPxiTTNmpqzBIFDFgHb3hPZHVdr4giIKcXU5HetNvNF5YiobzLRvNmjk/Bbu
P0tDsCtl3yENmlM/fpZJFAxpXzJi0B+sVb32H+cNVeR6R/2luMothGOYnO5X8d+knVlz20qShX8R
IrAvrwTATbtky5JeELZsYyVArATw6+cruWcuCTIE952Iju4HRytZhcqqXE6es4YZ5U5kroqPvJiH
nIWPCP0i8nGgDRIMa2djeOWSqMkz/ZnzdiE8MmwKdxq5unL+qjPwW6nlyE+R1vuN7ofbYF1fhy5j
e7Ph0aVHG8o02ZBN3SYa/EjVjq5gw45l7bDHFvj6+BkYfO9FqGW6kp+vld9GtRw8aOhuZtOSSzfT
sV1xKo7sVggVGCF6WwQLjJXewJfzzfHJ5FcqrDIr3s+vMAaj54emwlxGdOHlPlny5MBVWqaP0sCS
8xdzBZk/Mtsrgc/2oOVlSIGxmIXjadoCupN/8RSdmBZP7tGqY5Bh6kHGNDrflde8VBvdLd3CpY1S
UktAK2BbbCR1hXrXauZQXboqjzdc/PuR6WSMtbTOMd0x+fG9/4LeXOg79OG80S2+WCvFZ6YDV5i7
PMVuTh2Oq5n6jKZRW1Ynd0odgKaSSj508FW8CjSDvfjr4bX2rC18JaiUzMQUF6IW48ieNsmcdAeU
VSjs6TqVNEZ6esADM3t5cU1kFTKVJ0XWprWDcRcMcqQzpKWvggdlCRvbIrh/1xfab3sderOlu0u+
4piUsRXxxOnTelpeV6YS54g6iFIF47h++mYsa4qUcFgApbxHvtgfvtmP0nJmnZfOzJFhZbKXTaPs
wCJjGDWc++Q1Xwbe++E9WI7u4Gl+ddOutS+fm7z09Y4tTq7nRFFauJQ5FEw/uKGORgcyMp+bmAJ6
RMJgHNuYXD17C6mIIWVVqJCXPqKSfnpFyder1umNev+RNcBIdVfP1PHmliYO1ZEDQkxWSLYwm+ze
ZPWXrN/NrOv82bA5G6ZOz0c1LUZXTw04Y2kDqwyYPuZKlZHbe0CgbJWt99kVMthzPjBnTSz3aDma
LkWZCncB1prNgXKIJ7npBkp3mD692VtEnLTTW+R0bZPbCyBHi/Zm+CdIoI+9Zu56VW+Ku9lw5PzM
i2ROlXXVIk6giXa6roKSYOQAJ10MD+OyfFTWerG0Ci/6XV7ry8SHT7a5y1azCzx/lE7MTl1taGxY
Q2LM5temj2oSMypu/gTTkaffIUX5Ip7h6GGuhH5+Jm1dpdBr0iikOjh9/aEs7h1TsuNFlTwOzc0h
fv38TF7aTIt6CPsoWmP6ZDPNlnHRfYaOQXv4Oja3bQzQY8atPnZmejSObBjTS8pxknEPteDisN1v
5K/BRr3LbwmPN7NHXlwMn1maXE6wYA1Ka2GpWzIb4yyDDRUWHmzKG+Q2cy/2zN4Zk2tqZMKh3Alr
+k5dNIdnB568Jvr1+Qe6dOwsB/oXskTq4R+pz5EXG0qXikI97E27baVy7UFdlCXtMs2NuQvjwu4Z
XE8aUEouKHsaeR+AJpaBylnLrp2X3MvuujWVoUeGp76GxNefr+vCwT4xNtm8nazokYHW1SIZINC5
H/Svn//9C3GzfWJgctmCxFNgMv84dcGqud9tIy917Sf4YBYQk3vquv2mz6WDFz7Wic3JldtZYJ5x
s5jnWLpDScd0EdFdmEjq0Kysbg93ID030mYu/rhwEE/Min8/OiMwIA46VA/ciAxRKvKjmAnLo5nQ
eM6IWPuREUUCiAFpJGujFIO+zMK2fxTy48xXmzsWk0xeLczRGch5FvJqcBlhbe4B83rN+t3O3Dx2
VW+/AlM9Y/TCS0l7UqMAY8iac9ZPqxR1rzOTxQVFgttslHXgIVVFe6Ka7y7P2ZpsY260xaHdYSvb
lLfVU+I51IDtRX2/u5u7ny5UC4CKaLJpOYQcpI+T61Dbo3Lb9wzzoDVIAdRYx/5uZXq929J93d/M
dV8vnRAR/NrgOC7UunUl7QYgJ/FCCmCC5BKG5XCHxNXnX0u9EGkYx2YmO9iDdc/6kFUdXIjlZZgF
Bl/+XpOm0XYNVwbUrNlCXkQP/YNWLeTr5nG/mktRp6huQlS29mitk3PaBRSd44C17t9JmlpX9lMf
ojffXFTPQunkS+0dPNUTCRQ0uoZbuX8Rc4k7cvLcnfyISfVpNMrBMcWP6JYDYAygY160jF2TQYoV
wt1L48vnW3/JOdEfUFGnt0yZ3v3pFWAyD150aLGiBfllSL5ac/enCDam6yEL1cHLCwjE9K0LlN2O
EEUTESvjVGvHF7AEKBdmbrKLfnFsZ7JvNbkwHJ+cIOtJpqz8HHF2aC2/SIgV+wmfbA51dNmiroPa
ouOqntXRzTYy5ZRJI86svUofUQD5Udww4AEqyEDyx587nxd2klgB8hrRfDKVaaZRpgnMmYbCLZO8
VdGbbK3bw0O/J2sjxsM1bcAKn5+NC0kbTYgjk5O3T4f3w9Jklti8SO+6C3FAIKRyAs/cDO/j7/Kn
WXtAun8Ns9e3eMknx8YEYsKJJPemyjyJYfNGA8DbjahzPXXe6IlqofmqPUAMvUi2zFnPRC6X4tlj
e9N41h6cqAta7Ik0zriKvG6RbpL1v8HPqOwpC2NfbZvgf+JwHYwNJR1LgPRUe5nSb99gjHNLrhZw
2Opi7/4b1zixOHENp06dRDawCJ7WU6m8QkuM+DZQwNxHeeNwNZtXXfx6BpVeh/q9fdYhSBoNMqDo
w6IooWte/Ca578EdL5R7+DbnGJfCQtOUKdRQalN0a5pQZbZ2sI1u4Jh6HWhy2GIXveRBgAks6eAx
3sKUtvyFKrI/4x+X1mkqts4hVWktTTs9ZRIkuzrrGeG66zzkd2EXpNKmfoESBP4TF4pBb8bihfcY
3//H4uShRFipYKCGpeorkIhfY58pzafUbT5wSfZVsoViby4UVcQBmTrjsdHJkWVMMsoLsb/ps/Wi
Pzs/gNF/6dYhUp6uQJSO3xmxTp/0x+ht9pa9EFudLHhyeAs037LOwPbBHdzwqlxBb+waK3OZbGcd
5UIUcmJrcumYEU8v+glic3taIiK5EG109WrW0vkrD7cx3TNV1S1d0aavbq/sigNS8iiOcgkI0IKI
iIOlWBdjv8uZQ3O+h2KMjqEnRwX7xc1z+saHuR7knZL9uXLye1gRVu+tV93+RV9pzpRY+FFGIRV1
DAsRC2PaoQK3KvnGbRx5vQ8SYzZiu4BCOF2Y8M8ja3mAS0oO1trtTedRnl39Emcyf4YXmuBs1vvm
Vjd5D9UG2ZHdAX93nkbPdJU1VMfXAs6ZvM01WS+EF6drEzfB0doiKTCQRGVt/wtADH2YzHxITTfN
KlwOq39zSOh7IrhE1Zvyw6m9ZL8bqxGF14V9Y29Rztr+KfaZV+EsmuvS2rBg6rpDq1VBTuLUFmK3
3V6WkSfqwI6JzyacWrvpgXDslo43h+A4j3EdUfugrAh0HxzAxFxv9GVpwkq3EEwT8HoF6evM5l3w
5xMLk1uqTJxOqrpQfKzeG2GnAHtvgYVRkfsDPj0Hh1PPHx6HQVcAIrx6pnOGZ4YhU02htkPe82Xw
c698EzlCRIsa0jgPUngP5uBsQUTvJQv1hwU7rJ9sS5Te3H+x8OMfMvEIcu8y0iR+SH49+LzzW8d3
vraevpTXcFr+/H9am/iE01mwJkNlzgVdfxd7XHqNLyo/ZEbz3j63yZO3toXxqyUhJNXjkkaYWPoB
6ysPXu9D1fwvk5jTzzo5qE7UMKvOTDPrg5oxuoJJJlrYP3s6Py1P/X6D0sfcF7y4SlPMjFgm4ynT
0ntkwd4EMDmkkhusTHdc5163RnmUhnyxDO3FnMHzCIY1WhYDKjSExPTLqe/XEROYUP0Duq36VYOO
ri3nG9Qnvc/PyiWfp/pDzolc83kRvNfsMDuoFls5QEx2GNGtnYNyXty5f0xMc4YiVmW5ZBiRr8W4
f0qKAiz96cPpaQ3+yFxprup+6ZoBVMzdCVRBt6bIQ5QymW4tgMA2XvqdkQlw8BXEps+oba6Ve2dm
Xvw8/TMc5twxxv/Q25pi0ukEZvxLL8xBtL2Ot9ldRLEVtvqng3fYgLuHPsOdG2Q4D+exZzL9LzCq
oDmn2JQqaHp5h8TTIv7d+qorLeobRpFd60GUQT5aMvNecHYqP2w6wEjBxlvaFNOkQVSVFqkmvED7
UsJndKv7yTK+ya5KiD+xWpHRzyETzs6oMKqzswLn55zBYhyjlp0wZaE2vE5hkfioo8/EfhfXxTek
wgMe7Qxwnw1MP6KihmZs8FRGUBC+2ub2c0+bMWFNWkEh/RLZqBXUEp0bdf9opE9ZN9dlFVftSQZi
wJWvkE1yZTDXdvZ59LRXjY6TWPvoZPkQXq6lW4mQId4cPLLYFfQ6634O1aBeMmsCdGVgVGaoZpqr
y9GhKdEd/g1bMMg62NtFcZKqYLeWvtqbctUTJ32F5covl2hvioBavPWQUuMXi9khprP0hE1A4oFU
kxPqnOGOC6i1uyYyfuureJ0+OL6xEs/7fhXNXWwXvuiJocnDF/ad0w66/vsP8iH3QsDLvHvSCkr1
NfWeFVw7m88P0fk02GRxk6dPSQu7UVPzN7RkRQ5KHKlvS36QVNVFky1uviVx+gOm0bnXT/zZ6cES
hQNiUK4aEDOnr5GdyEXUKdZv7Y5CBUOTSB7sHh5tL72G1vA294v0bu/Gs631C54vbvD/MztJkxqz
MZU+s36Xyv4R7it4Zp8+38+PmsdnCxOP11H6oO8RKjRH+irBW+YaCwaL4kdjLTBXMBl6xq2x6v3o
qvNlr1uhwDa7wku3OIB8nkDZIvDmhjv9AYkyhGoQmfjOH1RqvGr8Zi3ACvIadc/NfFT84Y7TNR+b
nJzbYohhri5Mzi2TaesDbweUtuuUBsn4UG4EjrBfzUdQl44QYHQA1RYNhLO7CY4tB5Jk83cGIjZQ
NnG4rV+r+LDqgmImphEp2Nn6LEhxmKHSmKuYfNOgaYpqjI3fEDtu6q/wV60Om3n3PzubJlkFUGmQ
kI4tJrZOPxxUXuDvVf33Tn7L2+9t9vD5yTw/GOLvi+fI4D+cj4nL5SGgC7UeORjRF+lFTA6NPyTa
AtKD5pZP4w2yzzNefvaFJhYn3paVxU6pi/E36E/Rcs9aWEq7A+39G203EzN9IN1OvpEp051TiDmh
GxPjL6e710hDojKV/lte0YYglV5ZS+3HTbcMH/N7kecWK4gbPGj9aO64xQrioqW8NNzuxnAP1/o6
fZK+zOy3OBXnv4iJbIEI4XNOblZ4dsYwrMxf+k2/DNctv0G7ZTjblz76SbN1i7NXylQVepOi4WPh
+dM6wi52WqNq9F/dsrgV7qcxKkGvbDXXCT0/pioPIW8y9gDpTdshTEeXWVGPv8byrkax/qB8ndm3
CwvRIJ/Cp5lyBds18bbGaXq1dppfwtuyu3hVXEdrkMfL2fLcWVRPIRASSUohhnGhBZfBUBhJhv0T
+vD18FX0qel1MgctRobmdu38ncUYsQMTmJTmwYRMTkOiRU43FuVPVtUt6pXoWPHWbdunaDtXLlMN
cdhPj96psUlZBEKKAJI28oas21fPrRY7+/5RVQ4MupoLAxkSGrvVKBXhyy4czKRam33VlaYHa02w
21FNUVspgYpvSKAj+jXwqRp951qlFAfyvcK2Df2VhDJiaK5gTZWhx921Q3xQ34zeKbscBtfMQZuj
l9T+0C/KpodeBQLPKO2vEVkeS7QvktJkFsSobe0ZGZR4hLtEM3a6Be/56MBAshtsmJ5emkNRAmu1
kYCB+lgv1BIJCTM2KH94qtaU8Q8UeaIafRsr6NpXtW56Jsx3kQaXXVVrde6PeqnmVyYkJcCB06Rq
GbPtkxRJhgXSdxrI5FBPFIPBTaKU+LWFnihFu7xJpD7eRJU2qsivj6NVX9GP3FcbMLJcbPAcMv/m
GB4SzyFKG1mbJSjJhZAfZpDZxIoVSZA6aspwNx50hrZcFJwZGBGyuFmtLCrJbOSfCSqoNR9ivz50
RrD7FgURojh7Yy+nO1QIwLBvBgs993aRGflBFcJvQxqmC80JLWm5HzN5fFBtpVBv+y6vNGdR6x1s
U3w7xfgy8A30td6mh+rJbiG7u6vMURkpDxV12sd+Zki6sUfRXNfDDDI1tY13LsoQsvks0yzrYSce
KmAHQgBSW0pVCTnjoYSHd7W32lKFOZH5X9i7nAh9psrXykOPQJmBGPgmah2phexPyypID1MJwfuf
VmVHyj2CX4b9OPB/UMqFnKflcKflQ2p9zSLLgeu4g+Puuc2tZESsvYFC1IUvObRXejwgXr0es6Zu
WsSn9g661j3iGS2ZgYwkkC+bcphuGrSus9K1pHRokHswBjWFjt9EZrpamYVhRO/wsKGQFKMDub+T
D/suuR2LSlJv9SZQRtNXA62RHoeYv7bJuzAPI88J1KxgLoEvp5l+2MvQX8cZrE3lFTwxO9nwDLS+
pBp21AJi8ShIDqYPF+6uv3ZAcXRXdqCp3deSsrnuob0sij55DqETVI11FuwTfwf7abe09+V4+G3X
hqF3KztoG+3g1VVaIjwXKy1c8Fwu3E1NdIgfurrtAi8fapiiJdQDtG+RHGTZU2YVIaCCxLRHc9GN
Zk6LWEsVNXrhi0VJu4ClrDF/JaaVlugpOig+wItavXRlkqJuJKMyYvJC1jAXXaN/mnHJw1UKEXhe
N1W8QX9BNW/zpE3GgkISZ712ix2kbT/bslH2ArrX58y3Mx4V1D580XXzhOhFYW3hLKxy466UJUmP
HzIZjN4VotLNIC1Gu0qG/kuOsjQqkLUNbfxtmNgIbMV7RBGRfoxN50aOzNy8bbsOrVKjzJzwd46g
dIWKBcLk1kY1k0T+XcV8kdtDXGmVutj1tpVHLnOLtQrpt90kSXTb5iOcoq5k4zvB0ta7/vCsRbId
+U1kBabfjzma7bZlB6PfGnrowICXyHHdeRoE+fng1RZuBQu7Dk+lAX8dfwGGZKBB1oKzMJSGz71o
lYlf6F2Y9K6RcBvH9EhjpWNkdDnY6jDkzjKyq33Rt5zKNh7qaulIKLIp1K3lKIkNGnxjqNXXDQUi
86cWREjwAHfujdvGdqr6zkCuDTbssZb6/EZPod26SQpZ8E7JzU5Sl7p66PaPUIiP6VMBfw38FJGy
h3c0RrJI2bY4WPAghwcneU6Qk8rv4orJuduirK29tdnHjDdkfHNd1b8GSaeNzNCi5rJbWJJV5kvm
HGIDrZo4xmM+f/4vhBcUZzQLLl9H0UFdnMZxYzzqez3inSzCGycat8psTeMsmjdpjx9ZEL/gKEOL
4rKzlSHlJTaWyp2+1V31l0DEx27jE6CSFa4QIl+IYae5Gux5A2ZiexLjS0OvSfseNmm/uobj7lG0
rRmkXUiw/23/AtUk/t4kEKB4Y1Ffhi8ToqNJBD4YFUOD2NNXeyh3b7ON6iMwIdoFLqCOyB10N52f
vjmP+9lhJs6gmtF0yqWTWDzfl7pWqtHP0jdX7UJCYhm78VZ+3b0IfN7+Ssw8yevZGOtCQHdid7La
ElZCJc/Cn4JKB60JqrSM+K/EDPhfJL1nNSrxKY8WOTmoMmKaWqYlfErK999l+IIZABXzRdIKRKK5
Npei9TpbpD3DBEAhiua8StvLseFAnZgdzUAPEcv9KWpE9rO5ZcRoaQTXLa1eBq0+SiZauQ6+za/4
3G8E/JHQX9ewbtkTy9Wu7dVSAo9EuUZbS77G1OI8oOz8xGoIQergj2hEAp+eWMmcPGCq1n5HRiF0
O6IbRmwdrt3Pb5k5K5M7oFf6mCjdeteDe5QrF7J2HVdP/z8TE1dPU4hfqHC9l+UA7UqotguUgdpF
3jrd4nNL5/UXzgRDHA40y1SaabWe3mh9KZl7y7DezTdRt9efeZMPa50pRxfN4uJeX9M589KceHwx
y25x7nNgikhsoMY1YXqZVoil1Nk3cdy959fdtU5nUCRR3bMKaPTfncBjWxP/hoi1TrKwe5e32jJf
2jCb1Zv5BPfCJU2RB4wvOS68TkyKnG7nEMU5jTLr/aOn7KFhjkqr63xHWJapQcdA42fuA54/elgk
cac0qUMjN83dh53St3FjvScbpov0xf7Ouu2+GbcQYi4zv2NM04ubGZsXvJlqkngJRVpKbet0kZWN
K/e2wV6G63olZn/B+M2zVl1wNEoEcPTJUErDxDU1kyGiqnYHgL32KoPL1y9AMxbA4AT5UPyCsOtf
GL20nUdGpw3CTKrCXmoP7/ab0l/Fa+sqWSoWLFJUoUiRdkv7W3A7Bw04RzIy7HFsdHJq7MAYda3u
2dA/ZCiWPzBOXd3MvnLiBjx90zHEBAtEQ2BG7GlzJOkraz8M/Xvlye6b/nUZUtAaH5A491DImoUU
XtzLI2uTUoJDLGuO8oG0iWa8hPoJg7QMLFg3jEXCbb6OVuaPWZjWeQBxusTJqYnjtK3tXMED7dV4
XbyRg7l6+y6m5Q90fQy74KkLl/ats565Si9cZ8eb+wGYPwoOC6NzcidU36uXelh01whxeIfDYu8T
oEXrv8BtXXTDf7Z3WrYMDhTAYkP4R/msP6sP5kqM6Af3wbVwkG41rhq6zBVsGXObfO6Z1AlpZnPN
cQ2AQD+9AJKuN8dWrr7r1TIovtvx46jNjPCcHx1hgQNKH8I85+MwyhixuLH6vpOeY0pEhh15M1/r
3ALDfMwl0z2GasyZ8h0pTV1SVcu+B5ArfRm9/gn5AA8BhhUaMIgEEA3N1dYuW0SEmtqkAu3R5GT2
6PbVeyn9HtKWL74kCIjPLOncu1mS6ogSrqPTGpt8lqhVSNri9LscMT8Tr+sbqBmeKNptNeYe0rtZ
KO15PHlqb+LfZQd3lZSk39EkJ91RH5wFMkR3IhsSRuNV5Y9gCOdR9Rde2VPDk50cLaU3d1r6XYST
QfgBxARPW10Lqr/2PtrK1pfPt/b8wHMKZSq+EHBQKZlGKqHO9B9gtO+9Yt7D8hcOlX+QK/+/NmIz
myCkEwTJxJS+sGnpAwRZ/aZVmzgaUAN/TYeZVsd5I8eSRYuIBIBhJErk052DUedQFcoraFnAkB1U
jB8T3bqXcEdXi95XmVdp55pg56BPzOJoUAiKsOjM2ZwduuXUB167pba0lsmyWdMJu+l8AYIJXGk9
2w4/u4snBoUvHt3F6FBIQ5fXr9YdksKkcwbJnOJSxAX/MvfOnd3DFpAlDZ8mTCFQmbpdijQPdbZM
7Ol1u5J89BOu/+K6P/PuiZmJt9W5AdCszl7FcBxyfgAaKr+8Rk3Ek+FS+O9jkom5yUmpd+lQGJhL
NtILVGEE56Nbwzw395ZcOpK6CVKD00E0CUfz6aeyQxpysY4Rv/fEA4bSj6CC0x4EbSdP9ROs8e1/
HzZzEEWqiLfBLXvW8xt3YWNDofBu9Mv4B60IDmV0BwwZrZ2lCL7k9dz1f05oNTEpzuzRmUyLQuuV
JnkPvxsvAghmIXOzED6g8v1mPeCsFfZhTQN6w13C2Mrk+wW1kkdNHr9HG225p7xQQ0aB9M98mH7h
XLKT/2fIET/kaFlVP6RDn8Xk9n236O4TT0zGGFu9WwB0+RsmnrPqyenKBDf3sUEN1XE7Z2XaQnZF
vAwvDOzHHzy9btwtggUTOathzsvPg3TMMjUCtkiQRpwhkvNDW5dRGPwQbo5Yz7rbHq7VRexJc3f0
WZwwMTRx9Coa97CwOT/klb2SnzPoJlMX6aLF4dqA2ugvaFMuXJbU+TgkDsSr6H5PPBBau7qnmvJD
XSkv1DWZwRlXxsraNkzDzPaaxdc5SUFosR8bm6yut8xMVnNhjPIpSX+w3G3EXOb8ui7s44mliQcw
clMwlan9KBAsrarHYb/5/L2+5NDEWrDEE84JNKDwjKOTj5BGm1AK+CFuZHEQUyamOndHrp//mrs9
ziIQts3mgQFATvjBXO+pLScp7E6R5B9DtjkEiNpvHXPm3F3aLpCbluDI5yGbdpmHxNkHRj2yXRB7
aYi9p3NQ2AsWmPai9Q8eBiLDacJSWfI47pzDD+cJ7Rhv96gsSld9jTcaAeogcNIzAZXg9p+eNQzC
5c3Lwszn9A6ULdqtY3b40b9oS0hGvf4b0nn8b3AvGD9jGOLQlKF0D8l46ObbYY1Upm/eWl9Kf24o
6hz+T/x49Fum12QzDmqxKw8clvwa+e5lsP1huq0fP+YeCoTe/qr1Ss8Rfpcttj3V0dnkX3jWxPNO
fsHkCAUa6kxScfhhviWuubLpWzD6ZnsgWxbZY7R8Nx4Am27/YgDuwgvBCBNvrEV8dF7nc5IDtDR1
+UMkqvE68wp3eO3d6PEDm+HJj5+75fkpY9Ye+KzDNcq3n3JO6UO9d7Qx/aFYVH/tb0b49PnfP88+
gGAwBYOqBGh47YxlCuX4IEh763uzHJcjZanQNzfhSl9IK8bMN7PPwfmFqWhA1OhEk2gbwEhPPT8y
OmARkf3dvhmXOkym9nVyKwIjwbU3s7LThwBAjkEdFtwxWC9IaIjFTk0h/zsGY928CDAeoRju2a9F
5Jz78XKO5en0QvuwpZN6wwBMuipGlk9tNYEhGQe1f0k7yofSVRJ2/j67/+8XBHkhCoVMRwFcm6ZU
fRWobZXJL86TyXyUctWv9cWIPgIx89UsIdKF3TsxJg7m0XOQMI5VIXj2Ej9XGxNKY2Kul3KT+ekd
+tWLmZWd+tSf7Tte2eRTIZikpPpOfkk2xaMGQu2g3zs3xjb3D1fSl9ZVjRnE+OSxOzc4AWrqzYDu
eiq/aHfmFgaLLYxLT2Ijo+18RjVxsXNjk4iEMR7HSFmd9SQGEssbyW0W0o1Av0Xbv8h15r7cJCZB
Manuqlx+SWmKaazN9tQ7QRbMiNJ/ywZyvrZpWFKokhSwkcJYu4q3yEtcI9MHlXh69xdbObO2qSpJ
nQR1K7GV8bPQJEnuBIvu7lqUfEGPzUVEM6dy6tQFYtdqj7HwewVl7x9jxgocLzlqPH9fnWYC/9lK
MZZPSM7LMr3qe3ApTrZTXnY2g8ZiN3PJZTvdZMdLuvOyN8dbR9CX/hvf+8fsdHoCqd2mS2z5RV9J
L8FzCRWA/jNboGIGC99C2jRzMw2nYcz/LpOGMQxTBOja5HgWelspPfbU3UrVnxJQc9dKnwMZqhct
ynAzceBkhOg/5gg3VUVxCJGmDw4IWSMPD6QC6KDTehEJVhqySMstKva1cXeUEvN5ptPTh+6PXZFg
ESXR9aHMdnp/NmMZg7nSKQSImk2y1Npl5yL060cImy1nvuFplHBubHJZM0QAvkHWX9oBxuCR7DHJ
Ia3h4NgL1atu/oon5pJ3HC9wcmcXqLP1ca+/hNnChlmldoHjwad6FyykrUC6/6uDemxwcmfbSFjG
kq6/DCs7feo8tE1JuGTUnL8icc6bPhfkXthUlCFJjg0akrxOk2vbLmojN5v4terabiPI0mSzPaxn
vtwFpxfEBqRCGk0sconTY5Km6Pui+vBqPek34XcRqIjDQifeQWP4RfRZE/o7cw/uhXCFRiQ6YuQR
6HRMcxc96rq82Rkvo7XumUoOpe9d+Tazsgt+fmJDXOVHAYSU9anetMYLNELM5VK01DZDt7Gvd5tq
Mb6JFLk/LBBisVsUR/9FQHFifOJ9ilAhj03jZe+1FOI+qI2DjaDfMgCeu8NanuWLufAyQaZiItXM
0Il2Vjft9Syu+z56HQJ/8BVKp82aPh3K5N7fEAGcf0BLFux9ogLN2N60hB8Mit3Kaflq2t/2mqdb
3+Nw7l04XxAmoN364DOhmDLx7yRlsGZsKgrB6S0s8oLqs1sgJeGPb3/h3OfX5am1iXPvBpSHolZY
ExcY6lFXxLbuYbNbzpVoz8+lpQjuS14gwYMzrdDGURjrTsPWNdeFcm2lj/vdsNA1EO/N3KG48JWo
oDOCZOu0/0ivTl3g0EUDGsCHV7tYBf39vvetaKazeCGQZRzvyMTk5h+HsNuH6YF9C9e73SJZiraf
tPMFjwG81uOMY11aEepeMBkIjQiO+emK0sbqgt7EXPotLR5NekjJXJZz/q6QkQomHV389xlhZGL2
SpV0TDDBZxMyCx764S+htkW8vBy+GXPmREH3nzqCeDoxB24fVWqOxdk7nXX2YANHes2cuzS9DXeQ
r4EVumv2iBIz1VHZbmar/szdeMG3yOA0PFeMUZ0djD0WdaR0XxtUUheieu5QE01ug0XHeNjsw3nh
o51Ym5yRqEmKNJPaVxPxXIsYiPaAR2PnFdgsGreC+7xyD1SLPl/kxyMy2VmKJEzG0PzWOTGTnNiU
MnnQm+6VMQVufFjD7oEiEnkBsrlW/d12tyIG22hucOXYrmNS5p5d+YVbBa5u8QugYqSJPPkJVQon
DRkDP8F5F+VZx+3QxdkUtAW718+Xe2mTQZfSOqC8AWp34uuGkhUlGoavhlAefy9SLpc5pNKcicl3
VJx6lyvN4XVINkECxnG3CZ1ZpUnxR6Zf7Xgd4kccPdtDfYj2iGd+XCgdXyxZCoiSZCySW5GxZqvZ
O+VCfmzBxfLP1k3u/qIrzCrLhUltWVecj3QFzlH025nBrVaBv3O8zz/WrMlJbKfKFtrHJV/rP+xH
stAqbZd9uh6gVzysm3z5/7Q4SXtauwydoD58NDzj9a7fCFRu7x7sjeJqWFTymczn4odkJBRgC0Up
xFJOP2QFELo9YFBLHsOAxqpjz2zipeMIQwKTtUIJidmxUwNRakVosPWv0nAFKZjbl4/VPp95bybM
Xx/Xs3psZHI2wo7RCzkcXhUH+YLqCzMe3wq3uxK0X4MG2cUfgHrwqMqL2RLzpR08tj05JLl1aPZQ
cr3WxI9e+2wgaCum1eS74IkmDOpL8wRgF/cUjTReWJAFTNme7qmtwZPV5MNr8NVeiTuS4nK/jSL4
xgKAXt2v3A0cr5y7qsUmTn3e+MfqFCZoaOifK7vh1dYHTyq3+z1UZyCJxt1c+DARCP7zOWE4Q/oJ
mOw51iqXjbwfJRUvUF6E6IvkF8wsQ5wVb7XHw5KpAzd76/yKbmvqOdRY2t/RQzHXurm03uNfMXGN
fBdTRlXV1+Yloee5ttYJjDParU4DRfRuyuuRLvZc3Hnxzjm2Ovm2aTJS9jmo3DlCziFCJk2ENTbU
HsUyXipzgc2l03tkzhSBz9FFLtlqXCMhzdv3oa/jasiwueNK9M27t72bfJ1rUM0tcJqUxHAU7lKT
bYVT64OkYr8NbypCUX0d9QsDWM5MiHHJW46XKMKsoyXuc300W5YYKw/SYRkF3xJt5tr+SPKnrnFs
YvKsV2CPCrCJr7IirfZm8xSDPx6Tb2l5XZSVN4x7Lyz6ha6umBpbFAwhOr/Dw62xg5utHZZq9sbE
/CIbSj+v3KCGDMHe7pvVuL/SnftM0b04vJbDfh33yzp5Rq3LSm809SHqXuUxXUqW4R8sdWbXJhiV
/3VCyJsZS+R9mKLkpaYziqRRqTlURIP1CGOX6MpnC5iN4y/ZuiJBnjv94nCf7+M/Nif3eJp13X5k
H6FdWCvIOFSoHs93BT9QqWdmmACgtCFSlOkRVMyONvagkjykt/p39Xe7Cn39vnPlZbsMHypARtIK
kQB6W6kxq+Ywa31yHg87q2cgWH0ND56+3S+ZR2mXTEPuGE9zyZ1vig1MMTfaIrkeKekAUs4PM9/2
otMfrX9yXCUlrPd0E18PqQor7/c4mgkqLn7Go78v7B953LBra0NpBYnd8DZoj7q6dOrQ3+9jXyaR
VjTXHn7NBE4XnfzIpPj3I5NdpJZmwaY274KHV9Rv45vYF3wN5GkCCxp76uPnNud2cXpY6fEqKqtU
YI7dm0zX1jOfaTKo8scFPwjNAY8wQTjF65ZxnpiSIS5noY1EjK3dRT/MheIajIVRnmZOa09y6Hjq
XMHg0tqOLU++YKqbSRAWGs7voDZircXAn75BeQQ8XEIVdTaKEof+1CVZIUxhcCgbILemIY1BT6Nq
Hfvj2WPCgi59ugrW8jL3h/VsNn9+WGzBlgDWmotZqJ6fHpa+pQ2Qjrs3RIGzpWnS800867Fz99CA
urulsVVpFM0RXJxvKUYRjvlQuIBFaOJ0u05D1rYp3kqLueFqbZhPnx/HCw/rqYHJN1P6sWLKuXir
ikWbQS2uLBJP1HnkjE4bDrCce1gvhN0OBMlEaKgsM1lmTjxAKZo216vxFRDVkpL0Nvn5Z1iF+2xV
XgtJvN1d9xdEKeff79TuJORmIF1LjcP4OkaPQx0vAu1XFX35fDdFcHd6HjHxoY0NnILxwcnXGjQ9
HPpUfi2sg5+Ue7fJ2uvDqPk05O5NO3msI2QCPzd54cU9tTn5gHlr7LUikl8NQDF3g5+9aqhBmF92
17CI3WS3EsXHtTlziV04NY4iw2Bng4AwcMDJXlKldvQqlMklzFWwEhb1L/E1I7YU0sLlXKPtwpeD
EIh+iWZD43hW7XGqvBq6Tnntmm1ewj5vLVN75suJXZp8OWhtwK7DCgR4RJ44d9GlUsis9Ku6e1IC
XK1VZ76TONVnBqgEguKANkbTJ6c+T/6HsvNqjhxH0/Vfmeh7ztKbje2JWNpMMp1SpiTdIFQlFR0I
EgQIml9/3syaMz3dG7Fxzg0lkmmYIAh8+MzzyuoGyXibIQrC1QNxs6Y8gu0R//93B2TB/PE9f7kz
6IEUoirmm2UAbBiMmNRu5c8/1jKmP/1f9weqMsn//q3/c+oO/vSlf1n09J7UKg+TWt9+M+pLVZOI
mIA+ayeb40+Xm8ifv3/jf/xY/rP86i+/Wk7847+w/6Mf1hE0FfmX3X8c6x9jL/qf8r9ub/vXy/78
pn+chy/2KMevL3n8GP76yj+9EZ//z++PP+THn3YSJkFJeJi+xvX6Bd0Yef8SXOntlf+vJ//2df+U
p3X4+v23H/3EgEq6fpV1z37756n95++/3SGl//Hvn//Pk6ePDu977CdZ/e2/AVn48fE/3vb1IeTv
v1n+33VYqZgYkS1+0+g1f/vb/HU7Y7h/x0QJUhJSFx0UjuM+sX6U1e+/gTX3d8NEJAHBC+CrdPuW
IiBu34Vztvt3BGsw5914Z6icxAf+3+v705364879jU3dpa+ZFL//hm+8c1f/eBqQmomyamjfgmCN
glqotN461L8ZXjaWj76jTKyQUZSZg+WRMUrIo+xqwJ+D8bEvW3nukYZ3cIJw1paz7VfsaUFFRrE1
dIrhD13fJxx3Z77sDAIXja5NxmXTlzEvW/f9vjdXDdnZVCE9l1Ftx4f2C7oWJJtFZ+YC1JXVUDOP
yq2Ca8Ce5Z6Nnf4ofbfMV9pawC7dTvNyjojtRKI0vDfVa3XUdWQ7LSSYI5vhZfrIrGdUYCI7a/IL
3xqealuvHqmwwAZXPXKu7bJ+ZFjmnXkwJ+VIXqU2U3VqwX4JS0jD7X2/L5/aUpIM4UUtGlZfe5xM
u01M6FlDY5nq4Ty1/MNfvMgZ4SfiXehulXvVy8Y5T4EDit+2dpFLV3bZWsYuPu2aA6XdrmHbmo/q
G8qAlsId17lQizcXtWbynJhdiDgqHMrl3B6Ys/I0mO0q3DRraGNzpX3hABEshOY8jZX8xvGcnzZn
dZ4auDkiVZreftRG98mXy09FVHdEVLh7ZhuEyjWdXP2RsedZ2w6EO85pRL0fB1bDqkxx1lcHHHO0
UQoeI40N4G3SWszz1VuHxHF6LxsZtSOvVsHO7xFahSq7j/xLQ7BLt7mvLm9YPvHe2ana/AiWlRfe
bTO75TCEqJTlRVWVTuIa6rHS7SMK68njfYNgzdkchuU0egDJ2LZQSIanF20e7St4MPV5Fs3nsH1W
DkWdzzzW+bphLqf4yclY2vWOSEiaqYr4bxN97ALVJRSZJgmoOs4W+xjLQrMCIs/SLO849cFZa6r2
7NUyiMmg1TtzYcvL0OvP/tJfhUqmeVXX0Xarx3YynNiujr0u1GkbOnCDXNG8Cr1O6YAoaVeayAs1
1iD1Fh2anbfdzsL3I9fAjvDFR2NkkoUmmi+3bxvhdd5OY3YD3V8DRBs2bgKt4Ga44vXbVIquMEtL
RqY1fcy0NrOq56y4b9ZhY8UKcYRCH00SlxuK62+DQxI4dAqRYq0QTpotEk2AoCT/ti9u+9bcjrkz
T4+bXMbLfbNw8Jm8uT35vBsvVCWloO4RjCZ/J435uhJzLvR/bSpHzsXQlktx/+9+4o9j09BMueZ/
Taqr93SudjXZSNHeNgNnPFw9fwOxQVhQNHIF9OfoEgEdVad21dmXUTPmcCZae1Ss/pgsgxzB4ApC
3+4f+pprl+62cejSXUaS348om5BLIwztslrLHsESPcFAzkKngbtGCOvZqOwl45s7HO6H7huuS/5r
F72QZt42vm1+s4rwpsiSei2kPKZyWcSvZ/Bmx62prlXv9Vq2GLfmJjZnU8WesLsTaabu1HjNP/9z
aAng42LoEUe9E0g5t9P+bTO5+Gw29MGvY1QS6Ko2G40a2wI7qHGIHgVLwxLQlKgbW0pZR5s/9gDM
OjabHxxrqnDXNp4CZW3H+go5h0iC2OL96+zyr7MrBEjzvus/XVRLn1qmgZ8Eam0dPFDNfwVIgSXV
WvWnbiClEQ7UxL8eWCWTprMEdA/sLtvTVvtegUjigRu0OnHX4wkQqRjXvTlrnMr/DrO6UFtlvPVD
wENrncsntJaRNlBlzSd9LaEDybyIG+8zSvH9UN98mlYG+M1IFeGg/yixk7JdE1Q5NLFh8MAPp8bv
Lhwu4oo37slH7D7ePNLEFbGIG3lkbApKNtmH/rwZ2VBqGWQhk8UT6qkeHfXkBOa+1Ib2cj80mEwL
S8tG1qXX1rugQ/tvW1Afp4kB36tGGemBMOP77h8n/JYbu56oEyLfVdEsTV0YnYfI6b/92/Ub1u6l
TkObDuLcVL25n3zvm09oAESWYZ2MSZ7cXrJLq3fTs+UAnL0CGRHb4AkVrr5EaFYn0bZevDEVxHO3
ke+6fqszt4Q8K5/XB47sqFiKQX74Q9Qjy8SvhyaqDWM9VN566RoXu7M0jd0IzlHIK32LV/AbMOMo
kkslPRaqxia5zakB4uPtX0Ozrt7sit1QMvMIKT7jCMJSnQOVlFe97FY4IXDMrRfz2BNbJRg1URF7
P3bbtAzF716ASQlwtG4Jh8q2U81gDJalORxbp+oPAoq7Nqbts9X0KYZ3eVU6ldcaNkcq3ZHFsqIG
Ziqt+jnPjBb3syLQEeIxyByTanz3DOo+6Y3arkuLhKjGcZ7uhwwQ6nSvbjOQ6DxwRW5AqNvMZXOP
pZYl++h+zJ8miTl98lLHEyysp01/nANnzdygRT4S4G0PELbVQiK2Y9vO+tHwOH2wu4GHFZX9/r57
33Qg5kWTydfsvltvkICUnX5Q3fgyLNR57Qym0noYpuy+u5Xs2K1G+1i6AIFoJT11tv0JBwZ9LW1M
EowNUNGrFH1tWvAGhVnJcz2J+UlX9a/jRsfLnLN2iO/vCtQ4R5zZsuBia8OW1doJbDSQ/Ab+shKr
QS+Dz7H0VP0aBHqVznRaskAG9as01NtmetPFYnR5NFpth7TBNS+Hzo9R4cLjQe/Mk2wNmrta1WcA
IvtXf9aMEDVk6nMy88B0p7z0tyVmmghOk6kDhDZg7DHmbY360tSyu1kF5FxwmnF2wbL30eGuEZel
48S1M5CY2r1VdGXfXVCqBQShBU1yn7q0KANMorjkab+WC3lya3khdqN/oJpgiLx+7U/jYvunul2r
yL+daIfpKShnyPIxfTtZMIMSoeoqG10RPI39dsHy/91huvVM0SiJ4SwiNZRrPnetggORjSK924V/
7Jo3M/H+4vtZvknninEiZVxDKA4SbBfbh73KvaDZETKWV13HT6CTUJ82emo30p1CblYGtzsiA85M
ikZa5XWyYMh6tTF8rBSr1lY621kjo7U3WXNoVUnj2t+cV+ABL5Mh25+LBf+4W9PvwlrrqPbL9jpW
M89ob4icid3YuSSfXUfuXWLNudkSkVuTsezLrZOFK3t9t4wlKvrmwc5cHmzHzWckbQfqnFC6StO+
274RT7sZQGZ9JgQhxpptzscwN9dtKfvY4I2/F9raxQ2iyA+1M9F00RvzuMylvkOR5ASAmrMUjmBm
1sPibXS/zy3UdxRqcNbU8bv6Cgu+XU0rLrkQueyk9QJOPMxI3r1S240sYVkhHof1FdWtRqzTRd9b
5bi+dpsXlZB7f+4nGtWdHBIMRc6bP7w4Dek+dElYIkG8Ydx6kLq7hca4Wj/MrUu8bi7feV9q8dot
48HrmvYE+V5gY+baDonZbzuIgc7FRJgdLQuXRxiLbTxYQzLztvzGukXsu2n7DrQnuiaZ+udhbVvQ
3krtS7OiVpn8Xc39u2F9bo2uHvFB6nHwSxkFslp3993VGM2i6qAus9xeUtPglkPUxTMAImkV7N0J
X9CaUxNbDvWOrT86B5/Sn60O+KbBhHpAj1BJa/XeubXRSSEvOpyCbhDZ5FHvwBBN2bG5UwUzCUKn
ZOmjYURxOJiep/tmu/2nt3ic0BHtULnru6Wr4UvpPJotgyPlc4acx1aPnxgGv1at0b6VUq1RDZDk
FawVkmAltR49Jdq9rzD2sAbIJl+W2h6Pv1c4U7WBLz15J3NttmTpt+7aD4xEOrQ8noOyM0LPU+W7
aWFE1IPp0/LbzHZUD6WyeHEa+PYma01dohuftWZ9o+407IWF0QGzNWSvglU/tU7ZFNbcNymhzfAC
Z9eLaN3lU5DqqJq6f23HuUs6r1EHcOzaI/TznNjHGPbG5nk/2nz55Gbz3YH7/lmBGJhWm1C5SS2F
UYKrmG7jFIJa2L/PM0aUhlnBsR/V/ACk32e/VP27SScHi86+PxDlzo/GaD20WtC/K4S3Y310zBwj
t/4synl3P85bf0uqYP6cKwx2jSTkefYQxG9Ad3CCYYiVXwcY+gx+pUb5+eu4MElY265zshu7OtMZ
5NdmpfTD1LWvdfaq6+yxXSUsrP1I826PzHyRfVcX66C6iHWu8TJuUoeQyciT+1lGsIqxNQxF97Oi
G2E1u5pZ3Hcr3XkihtDO9z1XtuAsetUDNcaDgjdkB8PKKsZBduimnZdTB7NP5TrafmsqyDKVBiRm
IbNZeJUtdpAfMQ9QgzcyDqLAsXcmkqoAk4h4EZsCrFVndTFPC4wlxUceOZSB4aKa/gpPhr6veKlC
Log8TBX0WFbTw3qETHq6rAZ7Htfyxyy8GdDHdu+YC3/r4bOLe8a6I1kCeViJ1yWt0tmrZjTHNZBO
PHo+PSxBp8KyFFgjlNIsylLasWc1FA/1eQ4EebdbbiVkLVmOfhtcl8H6up+3Awpr312hV14ZMFpX
MMSCWkuqRp+KijVmofWGl+qeMh64steodR0CdFP3TJAtXobjoat6jPRgpH9z2217rSwdpbTKGR8q
QEczQfhU1EqYRY8bGplD+W3UnPG0zH6TuZCLOXatsDKpS+Nga6XYeYp7ELLWq722WHUB3qW1J57N
87rHAFzZwFFqNmOF37fBrkUm6AFiMz1Iug0UoKwN+LNW0kdrrFDm3Wv2r937MbEiErLZ4tJ0Dn30
vQoIsUDHNP3BnIA81h7bTlMwX0ZLsifkkXdPxtqkDOuhy8Th5rG2QAtXcFJcg5zZSDgUlF2UpGnK
zOVM2522Kec0CYzdo26uj3D60MhFquqb4ai3Fi3x1c1TFHi9qsJB8dgYifvJuu57ybjxCo1tmLii
6x5RRqISvmFkbO0ZxXvQis30BWtiZ+iBZfFXvtNXVZ821ZAEGXLuA5nHMnaG4FRzAytArxpQFIrl
9RyCMkoTL+gg5tt2FqLwNwwdMKIY9qvvFETKc7NV85MRSLgTcXhqSycni5WWCCyFrqRInAjgxRf2
eNUayz+sMwx3aVftu7gOdd/ltggywySiyaraVDus8x6CxQ9EuLrTE8ADG9LntorGAs16uG9Km15m
d2xz3NxqZ4ySh7pq1VlaznQ2b/+5UDHIoDEExurt2B8nMJ7S1F/LMfrLCT4GqPmVHoZjSwthtpcX
a9a7K1vHPl5xYel9975Zh/XsUgypfV+yqxnAa1Y5ZiacHiP67VBrwKKahwJ3HPMDpEOvlJnLtcES
NmQB0fL7MabJ6dRp1v6+N9X1erVMTGJK2yD4cHvDfdM3XaHNdnu672nmCMGCwClQLQ7OU2hpY3AA
+JT82jDerGMM1jAIGvPYFUI4u5bSPqo3CDQ7pgrhKJV7ypovY3KNJGiRXaHNwxYu0h5jfKnMOypT
OeBJsKd1CZU/0kyU68Fr6p0yamSlBMjkktDT256Fh2ghVMuqc60XlUJeUv/usTiwc8Vyb3uuybQL
GpqqZssso45sIJBR8zLjbYH8nJwqZsOj9uHOZQSedDGMsNh1jqVpGTnOQw0Crma+Uyqjcbn6B+Gy
aBA/hw4TIQgTPiq4qxddA2tIU6HL5qT1XkofHgDolVfTy1KzqPd/zv7X0kIf1mv2bDkHuHDfTWzY
+zW4m8NqoAh8UT9w/YrYoT2eXeObucBFgcihh/xzTb54K42o/nG7HIu8buaAMClNBP2wtreh+7xb
LQuLlworfh65PcUIk1tWZk+IFJM+G9sq1KYg0vujUIV02mTy2mj2PkY+4eXvgd8niy0iXbyV3hJa
4qO6CZHWNGzMXT+PoeG+GZ4dl/KtlFNM0c5KtjHaesaFEoinBtsYbfi5GjwhF7eCjg0lO3xXRdcQ
Rv+EX2vofVgahwGfMyENcBNYOQkMeXDW6P5xGK+uddHnbMAUZBrfWBB7m40lEY8mH5nW/k+YOqGp
f3XWFYjiKJhhdjnwE7EfK/ApCIfY9feu49nYk7jRn1vHi5G/b+HGOOYUVVg70+VKNFRk2zmd32fR
RFOjhfWwRsgYDE2vjTvyrgPfMd06ALxWk3XR2A8La8eAY30btWizFXFGHnwKK+y1jOFDt838WXL2
5QM/FOIGKLmFBJp6UuPJ3JdZWb2M6kep3Zqw4dCtZ0+2YSbtYIfgP4dysMKNvCLJLGJQ1R26onXW
UPNDRYz41t3UiM9qeRD20BYW4GIeFP+xjemEFlyjYN0rN+40yL2ZMl6+NzzRV9zuSGoQwgntIR3m
lOqxO6TtEpXhwhy0xwbIPHgSP93HmuSulbRaaOnR2OdbH5tNLGUIp2gVjsI2cugZJJtZvkzDeIRP
p5ax/QmCHqqrUoDdQWx4scy9gd/M4EaI+Lg3usw2wikIHaKiViS2yMcuq+x065NaJf7TTS5L7Rw/
XZEziJWlmQxwzMPLwXPtm9nGbffS0PNURhtQMV+aY2OKiPq6gH/RGrCCT4X34k47b4SDFLz92KhS
sy6wLuPmo+0e7AEs/GyZ0mCMRp5tbC/aU2+mrR1KjlkoC6CzBNknxFbJrl0GVAzEYo7c6ehPx9kN
QhTHQg98RrK2cD9JP7Md2LQm5GP7qJ2Q9p7UJLVQxKbF8COjBGXzI14l5ppqba7zBzHuW8AlSKKc
EA3h8NTvzo2DBR68g0mzJkHwLTCekIi29RfLyNVPE8XZ4x6PRAfH75iaMDLsZOrPHDV5Wk76M0MV
vPoYhAxb/gCku25fS37k22XjyC9tdhumXf5qYmirXiznQaJ8CWUxrjhPILb7bxzgVBvyHcpbZbg6
K3z/9ZNGSEyeNnCypfHsQQiyyZYmCpx8qOfQ/URcRFr7hUQMItr06MBwsPwUNrO75NI5rmXuw+kM
TEcTB/VZaD9169HWrlJHuYLPY3fSwzZrj4MeDlpRDx9yQAPCUWBEQZDKNkJEB3VkMfEuI5iMDVwD
IS/DAe3lnoPvLvLM4GVrk1tPHjMM+S5A6zzzZ+D4dxRr1qAgEBlQ8wGPFQwlAS6Nh+bmYQ1nx4JR
Ex4rOGaPLnuGJni8ILqtYEyMftiIbEFhg9kmKNVl+nXC1COhEdaDcj64meAha892jwVV6FZ5gJp9
J5sQL5r3rv3ozn3o6FdbvE/667xmcGJJdanUSZgpaetosD+M+ac7ndmww2KZtJlf7ierCNxzTWNp
RlYdb6KPtTba2ANWeRjx1YBMy8voSHhOaQEfTswXZsK/RqwIZmRY6mtVgLAN8WJA+tuDCJ47LYcG
hj4joHBy23R1d867anKNxQLJCjS5RRTA6cG6rYrQOTokyLo73oTN/APP7gbfNojykPaUGbQRsGrA
eOAOIRQCy3LX9PGIyBTZmeygwxMMsj+LeJ/OfUqrIfTgzpZGxDW8mIccDzSCdUsekKgso1v/aH40
j5hRvvctnix0WHDYo6259aMNSC1754hoWlA1jLECCpxtbA8f23og+y5bZGiWu3relX1kv0n+uHTh
siJzGhpxxYSrN6BlawXxumS42kYgYFesixH5ML+kZkPzyxdnwP71oAn1vt7bMjR6OJ+BTe1leW4G
9KM+2E1bYa4I5rj96qRbHbjH+waJ4+jiseRbbpVlj+I5lZGggyh3t+4ZTW60e2QfZLoYdmbHwPPp
MlY1xbg+j8OUUnhwmX3jTy0a3HHDsaqNyMaCmB64N8y47rEYOZa+mmfs7Qaxjm6C2E3H3GKD0zmu
EdYLl6O1bVbBPDz3S/0oOK/ypmJgKQykgOLL96CUTeppIoZxizJQsVSZRd0zX4KmsBsFdwXgSiHy
MGgGDyTWKD260PKj9FFpj9U07AwWQlywWJYnJJRG1UzqECoMfS5Y2pbCi29TVr0theWst9RSPKl1
tDjGzpMvDmZc2tl7iKukypAXhFfDWiBCAlufuLCnPvqybnJ/I33utP4tSRwzs+z674PGz1swvvdb
eYTriqT9tmDWCWSI1PKLxsWY3zdwvX1fOv+lp+gK8xDSooKr3MF6UzqYlJp5OEHrD4Thacs7TINL
C0Y6lt+W/rH11RSBLL6j82GFLEM8Yv7dlFn48qmyb8+jG+J5AEYRAx4sEL2x807XYKckjj3Bn7mF
vrNkaAaDvJKb/zWEbgAyf2+FtkgGVRl4RLIEyszs9gQGlqr1Kmwnt0x5YL06+rTmtu99X/pc2x6M
6knqESyEHmy3HnFDmHI+TI9FTywvDK5QQU9I1XzUm4qqrctK7+DXhS7FdwzNUwxqHH4EgQNKIWog
Pyy4BGMPeYUE2XH+SllkEOfTRqzN/7Sssz6i0M5DyZ32OaACDko5IfNTy9cALdXCgFZ7h8ObP6+v
xKszP76dsVuKfGHZ1vhtqYvoWmh7ItumL7Myim3uisYainkUu43tSrc84szqkhfPbw6zacKYw0vI
0/1fvtID/PAHFTLMZMCFW7rYc3e7KOPZGuprMw5vtTu+UfxVk3ue1le7N579z9HhT5YqP7iLx3hB
pnv9BMUd+qC0rtz3K/qAhoiacn6MHMUcFCF9o8IYy/AbBfTsMYAQHd2f0gdn3aJmRhEvWiJgMqIS
+Q8m3E++/jmbtZdAgWfIrcaJMU4PrUDQwBl9LOEubYf4SusEXTR3RNs7lZ1onQ8MeANcC+x8ME7D
ahYwKRsYEHSatQjRBKQn2FXaSOHuMfDN1fKi3Gl5kdOyhfM4Jb6aVT6SJ3B6MAryaQiDcjByZ8Kr
bZN9N5gGxri5Jt0SISCQtKgr0k5Wiz7TLKHQTnA8au2hnDFMi12vn6ExEiJwEyD+8FS6KEAwsyHY
420I5YcWw3II3hrBv7ZyfuNsRKsYT8HC47mdd04NsVf2Dr2DRDebPdJDCq9mMYM33RFZs5wc96We
OgTzHoWeGCTV2zV0m5+j8Q0F2WGJvrABOKpnDax1aaH68SevnuYaCGV/TcS0vK3zmpNhTaE7k3W3
epvqsY+woAvLMED/ji0syGuMT6EL82x9rfqd7HfK2mFi8dheB+tnyO0ahjUYIU5sAM+Pxp0u5hwq
PE5e6K2x/+l7SQBioZGUkA6ANPW88/pYiUjzNpj0Z81PGy3iPKSpWEKk+Ds76nowItc29rd1iEb6
NTsRAXndKHyVmG7kO7GOq6xgX9/sT8xclCctFGqnuIRFhZu/4Vk8aeOpss4IvWsRjGOtR6gxJmbB
YQi2iQS32kiXPiZqzzDiLC+wZxcIkzsxQ7SwCl14p8pmTPFD/LQu98aQG9saMlDZB+hEJugReF/5
hekfZ0d9vQHbKyOs8/oBv9SzdngOfCOl/kPAv5lGsdoxHWICiFe/41Nc95B7SQyGt0Iirnnp/ITY
JzHvVkD0tZ3QrgI1HBYFlYTIswcbiMuz0z7M2i7wHgLYdaI/6Oro+enip32fSj/d6GtFYniXDC3G
s85coGaTycqQBeJvWeDsGYYKtLCTKZ7VZW6jBUSE37s5ewvAvgaO6F2p9vYTdBQz6ySBcHI/t2Ip
vKt9QUzidpMynSJEDIEtujTLYZYTlH6ijibGyvVM2W0+wMc6WmtIWZXAKfRgO7hVCvU+cJlWYbWF
kPFC+NpiP0/6cFxuxvQT6z+lq+81L4YXv8HtuClj9RzqoD0BCxJepki6VuYiNyOcpTJiM/CP0vBT
hD7bHSxqZ8Rj/Z34H62fGUaOJA8TFdndeVzPZYOg6BkGfD9FGLNXLcVSh8BAa5uDrqUTEJf0RTZv
QXOGzeq6UY2aJPGtaWkCRzG/udJPXedFVnfU3KPevkgYKDasznE7+Gves++aEU31V+UdWRXa8162
56Z5U7rC4JPCFrXgm+Ahua1XxPOt9RqA2pqSZeP0WG9Pk7nvTCN3TRqv0GZBBkM3TFHnnRY0pBxz
k187+Qz8XtjS2NPircTTH7wr4oU6vwbyWykumHiTzdnZX1MNQ9BGD/8apzYy4EWss8XNSquJZD/D
R/ylaU/a2OwqQMG0WCMPgn66mp6s2xMQH3YbTtV+QolytSc6hLlcyGGYPyAOtK8g7TRtMAbNnYHH
dbASizwQtCkxX01Q2R5XFLe0Ns1gKgdpoBAjK1AG5Y1W3JjXIXiH9jgiqLnmZluHuf07761QabGN
BhH4FyEzpcc9lAHYD4gtubgMFZfdhaGrke3JxC+w9TruzHMNf1A9ZL8+C3kB8dQgyeKhheoSej1m
dpsXBtYm4xvvE9/Y6RBTCrBk/QGDUIet3dArLk/rnnEp+H/FCkRVJ1T+43nd+SB4W3gu0f3mGBF5
xlKsSIZBj/wPw01WmpRBPCo8My7WeslSnQBJwrNfNG1qicyaX0fzZBlrNJdBOHgZd9+QARXRaV95
mUZCbmLgbEFMzhE3DmJc26YboTG8+ss+ELGF4KOJAH6NG2HAo6IMdkIw1klXONG8yvJSD6aN9NY1
KdEMGskGfzoNsgnitsF4OE6QkapnmnYO6jjdCmIpvoPZeoJ2xRvSmMqwEs4WLR2EeTZwqI1ag7Ax
AtKxj8KBvTAF/EvJ+n+YOq/lVrUgDT8RVeRwixAI5WA53VDbiZwzTz8fp2pq5uL4bO9gywh6df+p
o554w7bcGKZQ8a6bgauXv+akHOeY3q1Tk+lU1eKWaAcyfbK4wgFQ3MoKEKwQxA+s2d5cbC1jcWtF
97VBuORm2t4Kf3FDq4IEuRZAxuOgPmRINVvoYL4EI3kfh0Z9G8zUH4v+J87gAAsVT2ZsQt+1Mv1Y
UNmjhvMlKPqvRPtrfBN/drykr71e/lhJDsTRu2087suZhQFpdJsRv1Rj86rLbAYUFQkYCW6nGO9t
AyoVpuYmnRU3m+YNOwdtIfQiKvSoTABG+IX5738/L1mxBi6ivqy/0VqwdDE1Rx2XfsXco01YMnLK
U3AU9JwbWrwMiKq2SXgIeJpKxQRzqVbkrI8CaPf+HI3WWW2E80ivMOWGKwTETIvzezVqdrgo7vpn
69+pC/nQZ7v6DHZqRbldqUeaps7E6cQNtLNsgZ1vG6v1B5qGHXxIeg9wck5PKVvRhatsDraqfMBo
9dO/gC66HO4REyMST4+dkEZ67HKXd8oJWncQZoKbAN/DGxQuNPn7SM+iSieSI+yaXyrps66vSvDU
oKMym9vesv0ueBqseWlekvDc1teRCzvT+bAmuz8qHbPweZGuQbaPsue6Iy6vNik/My6+QTxHfEab
FFm7uD7zd0L2fOt3MmzcWnh0wqVUvKm+BIVs13Ybukp4GAwuYsEhPNhZeI2wJE9Oqu5b632ULsa7
mjt95oM13flLlB64HebDuLlG2rHrfLE6WO1LwdOqE915NENXVPZ9WG9ma9O1t7KE1bh1HDkNSUtF
4A/MYuLbHJ9E3SX/UkbAPSl2fx/qiyj5RbzNM180OaG/0/GLFYRTexPbHzM+6cOXXJ+VSbP7c6E4
Ix4A1jPB3sNQSnSlga+XXsfKpka+LoM953tT+oyGfd/8FtZu5mvzAnm9kk9UV70wCLud8JRyl1/U
97bcpgcxek/MiBrf22K8eS38MpNurKv7M8zek/PqKkbLdxuT1zT2uyg3fWOij27L72rgYprAef99
yAqTwKXhfZQDV66q31GhCvc8KF0FZy5Mj3IxD0k7fltwiZtilN5Qv+wGdC5quDLLAlobUyTlZ5Fo
DqWcWcNgkWDMdj+4oFboflQ53KP/6dinaXReOdN9qea9YWuem9Fnx4GBkorljL4Uac/MGvgXQnxB
fZLaZW55kZLOvqbv4tmazlUVLp5eDBV/tJ34dpdwrk0/idp9pEyO1Sr7FCgX4LDhGkzDR5KW3NjJ
NY0S0+uL1g3kcHip1dETQmtXiIG2UUs29EZnVVFTZ9Y7ARaEKSWTyjuW+41kFZ6FvmFbsavSLydG
FcmaE+TOunkUoUd7TftuUT6aiAactsjv7AKvtjVpue7SZqErjJy9zah/qEG8ZbV9+xpbub6PK/Mp
sm6PU6Cp39s4+6UD2A3LMJ/mIuXkj8XJNehkkcQUtpEcNL3qHwAbVHC+akkzipJORyPGTVuNhMin
lg1hDWjWBtK2QOcyTI+6RZpracJjDBUmkIO4wswyvXnGiLxvW9BSORZZIliodNWoPB+xjiQmoXVr
e7tMMcaJFaScWFXCvQni8oZExA4E48B6rOGsZnN5MleRns02xnSMgksmPItRLS8tYprJWDSbxG1X
GGaUOH32F42h5pULbYVREI1irUZpaardeYkFuLgEbQa0YRePJjh0OdtLkc3bFDHVplWZZoacGSoL
RSdms+1Rmdmdp+X4uUPxVemNYbsAHyC3MFj81syIo5NFYoWKKnxHheGbnTE6lthyUI9uEX6nh77o
yVEDkLRmuJAgy49qM7xXRjbYsZxdRZXDRUSzplququv00ewilCiUUl94UyDvUuaQNCNkXvHMV0Lo
fJWNzoVK+d+NWuHArh+tWlxlJm8jh5Haf8kmJK1eLtGO6peU4z1KdADGROPJAmwya79TzFO8/Ev7
wdoHRuiQGVjsY3jvYxsa5gGRosZu1E2vcTrWijf8SE4j9aBrWSLZbAm5t2kQuCqCz4MkdCzPRMc4
i3yx/z4o3XDsRE301HRkmeagbKcqvcjNIHkLmsIjigVh11dsNa/kTRbkgLKRdm7judrNwTw6izUR
0t6l5HpJRu7kkfysmi3+ENWVBdRztlV10+G/D0P/pqZh6YVteZIHRToIRf//Pxhj2ELAldm2WWGw
//sgx+zftf/7/P/9MlpGVCv80F+o2bZKGU++wU0V5nLD+dSqW3Z0AqFlCmO8zkldfclq8bOIlNio
k3a9ZewnaaxOnVwpfth1LxJrYF+TUEGHOrYfXUFSYV/Mo53PAp6t3Ko+lnS5qPBn1yhjNYkSbhRz
b5IY4aRZ0ziGWW50sRz8FHh7zmbFNwtWfCdZzkgkB6UtZAsroDprwHVejMcm4aQVB3yLgcLG34Bh
gXuIcI2BxTsdj2W5WH5tgZYElAfzQ8hL9dCLbb6xQhsTZvHBZmPZ5xM46m0c1gOYhDi9syM1tpfh
nEePuO4LlvbSW4lJgNEI9LpXepJrtPyR5Wlx6FtwHrPUDSaU2g1lTb93qBhsqU4VpzKnyU5j03Im
QQ2dAP7cSOV9nNVACXkVgYyre7anaE439ccFqS7AjnRWx2Y4yLV0H2P9WSdAYyJkfSGzpbivi62Q
yO9dN1VcNKtzY6F6LyVz2ZuB0e7GVIjPXddJjrSoGz0sZ4+dAPFGnEDNzNHqnEGVkSzoK4akGn7d
l/MhA9Rlq2p0hnE81iJDoIGqOs2r6sBO2g9pKHs3SdC89+xC3apd2W+7AFu43IP11edBq7ZVTSPU
Gkyk2rFZkM3kaA8BYmbTHVlQtHOzplgl8LWTI19mWsoTmIrhsS5xcrJwhAOS9eIK6YU3J98HvfIt
SJrotiVcoNHqByFg+mqNtEf4qPh9bbHVM1FJYdbN70n4kq2x3xbVcI/jkDlWGzk9ix8QU4nlB2Z/
m2aO8LYXP5dcOmLBiQ+DJX+yw6/edSIoWDn0kB9zIjhxVN2NPmPlxZRI50CdQR4mSBalOSl1HrlV
YVZOHs/f1aSjHphqdU8Y73fdRdOtsdrpFnOa+2WQwjB16nQr83xbYTMHTALMGKeSSU/vnLmS2m11
acLIRQlr3tCmmbekbRvGxZQocBoTdJmuGlexl1VNQwKOhelSM4kpj8v6oCjLq/CVLD0WvFR1A0X5
sXgVkXmdVc1WiGAEe+F7ZYAhevHPWM9FWWCjMhRaYb0kGqai8E9bWLKdwVSxAbxNTEcQUdlo5yJ7
UdRyo1F9ovw2h35aT5tpOdbjCQkUSZKQt8WONdQHRNh+3sxeP4A3TkrmaDQHcUBohCkfqviCAN82
asj9vnBriNc5v3OEuLmlbnnX7UjZtfV7NFMvd22bbdXan6uTgJBu5ARv96K8ooyqG9NtN1XjKGib
m3tT7GZuDRVGGpEYXqJRdlRuaPMRae8zvJVqLpua7cwCs2B04YICn0hcN0BEANQM6KeXD3qhuXVy
GCPRp4oW89Falo3ckGdySmReyTOGkuv0f2aa57uSPEY3Hl8GVvS6CqEYy7pEt3qbzcYWxYOVvFfy
jtU6djF9FsleE58UtUHcD+ZZBipJH0j4N0L5nRuoMUPZ5vuwu/gcARto+6l4bQwMSulfPL7FjD78
b6Jh6WNxO4bbeHbN+Jmlb2a7HVgBE/uh/pVItz45xp0ny0cpYc+GdZoEeCfzmfT9Bm2SmiOcQOFb
vohjsdGDzMaTahvyy5C85RUqobfY9ECybT2lsMJmV9KtrE9T+misswGXnrYahHzvpH6rdttJKhwt
9nPGgWDiPY1Md2j6TSOj8hqZMmAs/0UA9RNphHDIAYEcXOq2ZF5lMTd+75xet1fMlUPtJVQLzUGO
ZIf9CR3wpwWQCmtZurPkdox4fcubncFgcfNM5PHnxabtS5vqowkTKs3X4FjyD+rxFgCdysE9HJD+
HRppS5xzs5N0Doy5XGWFi2do3SUcoSDzwlPm2KK3z+wtzQ0c7+hUsT9nH6YIxLFD9cxkd20FL0w8
yEAAvR4GPArnjdifRLC0TiMHRbj3IXK/9AASlcx/LR6QrDhlcVk6ueEPBPM26vuU7KGRNgpak7Hm
rs4nTzHQDa00gtX/Bq3p1UW7NeSnwtfMRndYPUVd47cmlgD5LHJgtxEL4xSYXk8ucpow9CbVmziV
jFiJXaLBILRtX0fXDD6RZ229F+uYXrJWuRK839FlBnbkOJW6Ao70EZq7BAd+s1wy8ZQHl5Z5IJB/
gx55hLlB7+LE4rWN7hKD/OxKETFH6CtMIrHbLTdLIH/T5I/9CauH3WTCMerPYe9UGlmH2iljICdx
0TNYim7IgPntnXzEU12JbsxbJQa7Yhr3KvcKaszU2K5cPPwM7jQ1Lg8wDgMwja5aNp4txwCJkUGI
kPpTheLdNO+mLATj4T2X/nTxj31ne5DQCKPPCJzeaIhSCpm+B8wrfptDJA4KJp2y4rKhxckPYVTA
sbEdJILgqE5GSxKB6a1/CUVCKP9KJQKC+mtECBNWtbMaMlc9zLTiFVuOkirfhsBJvCxEVsYIjA3e
qVYRgtkBaMbtYHllSiMYV6pya/S3wkBzdxoJU233w+LzqKbKj14SvCXNXqTpx674sYrvuAaIln6F
rHEk64rwJi7Mja4/hTp2xehpFcrWpNVU7KoFz9c3JT9THOGzZtlaMX8SZ7KxpNukveM49TtY2qWh
d6IlWgf1Vee6a9pjEpINpVX2wkUULeyr6t6K1zI82aKkoWBMEcZ8ErPIjHBolTNcWtp9JLDhWrk1
pOpLmQjU4tOwP7X9rtWPciw7ksYYXWXegDsASZLa5ICsGBrVhXr7KUpHwcISlLqRHJ2IDHG47ksY
bKdOsSOxcfXkaJFEhmSkFgvYkbVMAy7JId1TRTiKLDuB8joVFLfmhVcrGRooqAG4dU+yN2nx5YlQ
V7ib8lz7UXAuJDiXZBM07/jeTeM5wMQx6yeAmATn8FKSE6JwJb7FIfOdVw63fFgXuCTaKWCALe6R
eZOn/Wy9IuRYmoemnWr1DcGM2CFkV3ja/HL0rZRVKUmKfSpGg+DF+tUs3SZ9afg8Tg9Fd1CqfYQf
VXWq5V40j/gXZmJJzPPQcYRIrswOSK4Scjxh5AodyuAnDO5pj1NwZ0bXaJxB4E9tfEg7p9BvDecD
RGuEImzfVJ7MWG1r6d+SH3rEDoZrKV6JUm1JHvIAx4u5ad/O59k6tc2urk9F4emdp679JHfHIcN7
Yu3rdm8Ix0Tap9JvV5zlCdjolwCq2NihtgHtl4PT2G6Ru/fJc6p+zub8pgTnaHpqzbemfCTVmXaq
0w9Nr6AsiOw+OIXpMW7fhwGm87XQMEruuOPBKECoj2iQwvxOJoFMFk0bX+PhJaq2hQz10J8K7RRL
eNJsafhJu5ydY++KvOvj84CMqjBuSXDgAvCTBsK3hMs/rz+RNRUUuLXMh0ggcF7S5NoWx7KFrWYT
KCh7+tdoJRUOXGFY/UG5mP3LVOwn/aW37sLwLcrnUbnG1SlR3UKk/2QnMKi36GrqaUD5U9cgcDQw
K6e1Ov02kGmhuZ0VeqLBHcUQUc1FCT+y7F3GwGxi40OiIeR+Ou5F664U0J54Az0mQyPfNYabjyk1
7RblHhYZpcGGVvEe+b3hj7Xf5gNP9iWXj7O6BXZniErBGwL5r+55XbtSfg3Uu1ZiOnoW9ADtsV1Q
ygwAhr5YXvr6dNSKg97uJfLE6xI3eQsSCSQf8kS/SfDKjR80ZLfJf0Px205vqC2iDvrA7zRtI4nr
3ZKUZ0EV6TqeU7rvCrhRtsqbMyfpDpHrbDzH8U1W6d98Wf+qq5Oq07NtBzqXAttku2dbm7r+fCB+
ulPMdAQvgXkppNvQHvNmt5SvuYDacC+mbm56puFpKPpw/dkx+q3iOrd77axQ4Ruc0AVU6y4TUWBc
JS6g7vTGE9GYlMBd73XpmDRfFTeZ4LIZfpNMn3Vxya2TKR2j4GqoAJDbVj5O8VvNSRAnx9nwJwSC
GyZ3q8JthqGNA047NNZbmnxCYPX6l0JSZ8xY+OBaJ/NFnc/VskusczT8yzEtgMHKfxSdqeUtumeG
UyzA59WLyPsQXPPar/OPTDu0Fcfjpuz9Oj73yH6U5L0hg1omgXS+G81B7Hd96JRozKILB3TGUgvl
IjUHdArzuA+OSLqsrrWz9BRDF7IudPqKxk/EuohY+aooLObpbKFYCLfKtNWMs6g/LXRGhs8FE+Wf
Nv7kKqA+DAWXn1rPL7Hw2VenvPPESyN6ubqd9SeS4AXJpqB/9NaPxFOhruIn0Lg2PqchYvX4HOjb
pT3n8qOJ1nb5rYvcUDqM8StsgV3nd35L0m/WNmdbpRVdGv0WG6/CCnwx0AXXhRT/9JFysHK80Jhq
yymITVvvgVRMP5CPKcNTTeJWfZPD7WhdGvmFwZGr9KkUB02zCzhH+chPGvcbVDI21z2w9kr8lrV3
xF5t9ByMzVzemvQvmi5DdJHmr0koMV2j1xxe8Vdu9DR00GWlWCCb5oHUUS+PevKqJp5Z0DGW/pS+
TNktbz/l8QUOV1HBkEOUY89MeVLb2+mlHU8pDHAj3svmWUy/dfigyENc1tgDtEfBwrHmWak5RFSt
bYugR6XDpM33ElcRvacFzgvawZK4h/pT709qw6Yis7DrPkcBdzEhoiMOwrMJShEkEBelL877Qn2m
pAo3iduAj/Sw4HSR6G4z2OtOmfMtosZV4RuUPNESMraXguNlupTmhfe5Wk5ZshOmLb3HlDzSDHrA
tuBRale19ku6UhVvdDUVYgLjn8hKXw5H9DmVcOQ2HrtTRS8zFm7cfZTapif+eGaA5l4wXuPiuUpk
0z9KVsL3exdQ7QbRsYJyyg8iJt/5OhVnBoUq2aW0H+rBYjtGXt0WFJ/muc0/QvMfBw+F0TDfSlo3
jiOEt6hi5eExZb+KdaWU1ApnnA2o0kXMt+peFl97Xmdb+4vozWAAw9syfq7lxPBCuGrryrfnyO/V
e0lpkV67xjUGpJ7llfblVlDpKuE6Jp96tolCGgKysWPlL0VhH22586iqqgTpI92C9l3lDyPNNWVk
mOkukWjWVmrktFAEq5cUCX3sAwOiGTQgtLkDg23IHObrhVslt7n6BKBIIA/i7wE1RH7v2sOYHCrr
w5K2BjD1dBOmHxQNy/gbpoes8cQQ4Ar9rMK8PZU7q5Acd0zQLSoBBv1qoE0WqYJqPlmbiaNJ5ry0
MvNpqJ5ah/dKhoMPokvZxF8F3xiLDcAnKSK2xAKxObBHcXCHOaHYLLs5x59UmQdCXA/8BGKn7K2o
dXMETmPQenH7aeTRWyIgYDSl0AsgffAfvEvdoIPv/FudbZKVnbocVpPHK0Wja0bGZjFNTHYWT62C
hvTerN0wm2BiNK16pmx6NOaglkAOCIpE6KZ/g2bYS4POu8VRYC2rko2FxXVwIwoK0bRQ7iU1FmFq
q5ZHOvbS4UPtktjp9hq4fto6i/ghxf7IHd/uy3Zrsmi5Nvxj0t6b5YRQjoFYNZ5NYzczBznJTtIL
RV4MHal8JUZ7LgNPYD7fm/quyr14fEDyNw0DqI1cOQEdE7dgLaKPdLbofpFQRxLKj1UAMzLfxgej
/0Xz69EYAFgWiP8IYS93fXfRr9Z8RwSDA7pBMmzekPiMzNiJWZ0Fq+4OWbaKodWJ5seHPB+63Nbi
W618z3gqsIVIskj6yk4PXAMqt7Z6NyrO7XuZwZA7+mMcHsQZEe0HlvPdRBcF7X8rHspxoxEe06CL
K47VfF/qh4J9mqa6ReZTHAlpcXr6/cy4AZjzkR4/RpsXkwlcKm9S/WDb8tr+80mTnYTuqhnwYMYx
7y59cq7aQ4XfVY2vxnzX5ntV7WeUr9yuARNc9UQ/zOYww8KyMOskw/IOHrtyRhLbm9wVDWci2cAM
yCu5pjDQlOigWyV+xbKGKVh64exCLW4kewbXCkMoD7tjIN7UvtTooPa+0hyM3Ae4q5OzpsIcfOrD
CxpoWX7M2bJq19Npvyh+hpcLJu3DUlEc/wwqakiSBEBXmvE44PolwX0+G1TM5TRQCgWF4drF1qDG
sDXeJO8yXM+xS98ANW6ZLI4f3pS++kiy5SkaKA6HQiAgrMDNPNMQIvJDXVde8bmqSgSriE8rIGvg
Av5P5THnMz3SxH01vhUitNcBGXyS/c3W3poudFZj51H1CvOxAlhJ8VtU8IQrUFNeh5REiePY3Kzi
b87ADz+blSeFrXiRmu9huXQC0no3y2jWvEW5ZRPYz9GozlJNXC6SKBjQq2581+rR+sP0zu9hnByW
LaWmmgzsT0iA3KD3zNZPc5cQLWm5iKGH9VkTOMAfIz2+/CKPb2hTgxqlhwtSl46PSNob0UsNDC6/
DfQA6clkmpW2Fbou4YdnwQq0bYD4lbAdspVG+uAx/RGHjlu0NjZIWQtbGJ6Z5BX0LKuzWftW2/dg
jT18SPNnnjyFEdFZfbLKn4Tw3TTa2qtfQ7T+IfVupNtCv6IdGFe4gvp0HkSPnrD/GNkRgD13U2mM
GZP7PUmKV42MC5i/91lxLoKaonNsh7ceK0+R7CbMCTPuxEsr/YmmlxVQuI0v8LvyRy5ereFfuLxN
07PSXnTZwccusQuj8xdrm37rmt9FfqztzMQltwcxRRHvSo6yeNfUiOnRmh6TiqLkZbND1knHJI2k
MfDLzk8DL7527OFa3vLgCeqeqB9yerT6u2p5cvVBCFUke7qxy4RrNzpNdTVoeYJTNTpGfuDYoY2T
jAd+ItxBuoYXD2bRFfNjSIFFMyJXNs5QSXeE6T7LbzSVU+XlkstSMIhJSOJNh8VB3IbxFRhe7U+T
6nFyGOpJaJm7sKf4iFPn+BVmtCNsdvopgniXoknZzFFC8TGMZx7o+SYYiCioWZnZNNOpSBkoQ86a
whHbk1HdiZdgVi5sKUMnS99diKFbqdWq9Nw0S29Xr0YkM/oFyBRNzG7YvCjWQUVtAkV9SfubPEtY
FoxXQ8s3WyQnG3khLkv76RXU/7bZOH1TPQITWBgMLLTYZGqVO0MftzRBSvImWxCeyDrsbPGLnLHp
rJX7oDPt3MD+qjmh4lq6h0pcpRgj8oi4vhKBPgEMIqkU0tzbOkv8YiQJGZjFU/zJG20Dr9zcTKFj
wH6arfgXCKoHHrJ+K0R/XROfy25QbONEFAUvIGVdl2bHPgBZhN0FfJpwazvH7xvGn3R1UOJDZ78s
PcICVIhqAy7FMWrxusWydehBzPCflG9H/asqfkaID8zvFF1KEWaOYAC92IapV70KBuIQhcQDm01i
y47oZK8ncAcRjsvh3UL2MpXxIHP2OFn5LXC6wBLZAnIt4Te0UocUsG1dKJsVDGutS4+5ojqLbOAa
MzvH31pdlwA/2jlRvca60g+NpteIpwktLXHAI7ZdGdB4JrUs1O81OM4MG6eP80biwJTN1tUVHaEo
jQkPWpaSvcX/g2ly4zzZDCJtK7KUmrLLdR91NjdQPjCT7GsiJqM+cETMQS2qWfqz6rXuEX9fMVZv
cBIjyjpbxqpQXVCWl1wcV+b5SoR3TQrdRSL9bXjth1s9vy94bCs2Q7D4u/pG9l2ObzU43pwWTjR/
FempNv719buY3VNErsB/3IBeqXSnJmRGe+j5cyaeaiNN4zFIBR8j2aGgTnASIL60gOIbkDmj/grY
0jSJxhZNlJ1Kh0E9ZbOcI8PFboUoYJYqZ4w/a3hWmdsBTKo0tpn5Yp2zDr1axFlL66h6FVIzG8Q9
Vn/MZqfnLA7L2VZGk1KoL6gGKljxCP9FYGeVV9UYiw9dfa3jfxpFAUsMXT/ddGfg+XpQowOEnhG6
+py3a1ujovTWR5xBCqme4ST47XByzg7Kj0jxYhClVHA65T1Ff9cmkZvF9S5OknMJOGtoHyHmtA1B
S/bG4NxCpb9D5wax2+z49Rrh41Z0J5EBnNJsOwtnWNht448hfxsQhAR94M1TsoWQ2URF5wBYDPpB
HvWH3kbHGqCzB/8ABwc6Ddm53XAHZ+S/d+w92hX1ecp2k84N8tTrFwZtHysY9bKqr1APeHIAR4KB
vh8vEC6V1vwW8se42tcMayeBelSasZ3FxM06Uj9ad9QxViMrMsYvMxecsnsxyFUdhtxX6xadWgDr
u0MnIb015ox2ftj21ueSmo6kk60ErcQoNGNP1MqvYQpORhm4fQ6jUCN3rhv8rxMuq4y/LiYzfQK3
7Wz9qIb+GNqRvj9s/SnGo1kOePkIROmH+BlFE9Y6cZu10aemyk6OllZGS1UG3zJceaXdAjXbVlK8
DdGNZdAfEmKzQTrlPGvkNPh5hSDePIjFi9FgNkE5UaAC0yyfL6wMBKaPYu0P6JMmDYOsGv0bcaAs
lubqMgZINGzrS1tSglkerb442LgvZgHkHqQOcxLIdUpzBEM7xS9SIW0GOlvatmwlGVFQlptGSAjm
G1FQMyMJirMaLlpLcKSBPXtqcKLdUkbem151a/q3wleo/7kQHqAbBJNRH8m4KG0yQzq0nbifVYF6
zTbQ8jUD6e4Z1Jq8c6LmWxQrfCQEE5ZnKcSnaSabedR2vUnwYIs+EiFDjIZbLVeTADKaPKYrpElQ
nlU7OxHspVi+my0hJ8l16L97AxUmowDr7Ync4tShf7dq07FVTf7Vxe5AheQ2/+4qrmPl0dm1qfbS
CPO26xSiS2RflalSAQPrhKR8RdrawbLr9h0oqZHZN9gRnlocpBWPn86tSCIxjWO7PpIYiEYmJvDm
4peoCtuYvsy23dRicLX6CpStRcX+qREBpvUVw/Fq8bD6I6osNNjGAKPD5nNcloO6PYaUZGT3ChWp
MR+rRWzMEmdlVeNI3HSa+SAnbWGPUWf1XD8nQn9WTNsg/ZjRbbTtDU/JzsJmq8D2RxjplOyDGLPT
DI1ZO4j5hfCyjEeN7DdoUtvIgEnhXTU80+bwlgydV/xperLJ9ckZDEpGTA5AjwNnEG7Cyolrv4am
ECh3T8pJhQAcUIc9qiG7NzCQYh8dRwgTGQ4TjgrSK+DQl5uLKT2qAydYXJq8TQ13/F5WcDKiBygV
/Tq1JXsBdFrQzyQktRBDaWpEkAlXocWpNe4TAi4dK0mkTYf4tkh4tIwRRTyLD5jceGlBuzF0ftyg
O+nzOUO8nI0Em4y6Bz5O2gRqbtGroQYUMNMyfa06hM9SdDIQnCTrmWadUiuzBznft4gkWUEDb/SZ
0ddHqbVBSZtTy2gWbE0btxY9cc5BEkg7uvKpSP0hPyWrPD00kMhUuZXtRlEvbMtSvsjTdFZaa8V5
UAn9C0BdE6LkV+9vmPzrE0o+4RwhOMxtfSvq1TgGMtq8i+qCUeEgiC9K9wTdoy4aWH7Moj2qP1FL
TidTLz26uFdkxJupiYizVGCLzGBw0L7+thXVXukaNMwEpeCqA8aKHMHEbZL8M7HulpdmTLeZsG2E
N4XuJeFgUKGjiEyDBDeaoybuK84Q5dIohv2LBcoRNVL/NGm+om8TiDnbFEABxBagOrZpmIvu1Wpn
UhMbW21fes7W4Ws0vo3l0qO4HRFu59HBDL9EjsMse8ubU6KVzIxCsom65pEZUAihMG7IixJlB2wO
qkKeqDAnOdhvVE5Hi34k2swkFxics8pJLXDbLeVXuhTVRkAiTVSRdqkLzPB4LYoapbBGOoXxtc7k
YFRWDiHee9pIYf8fjs5juXFkiaJfhAh4s6UDvadIaYOgWhK8t4Wvn4NZ9IuYFzPdbBGoyrx570ka
KvwB3Mvptm/5QFSVISwfe7jF7QuHokQCFLkH/3g1H7qvupcWJZ+I/pj6T6cox42EsfWY69+yATFT
B6PFj9vpx5lqS6sBzo03xXfcMRq9BW6hRStXsD/DhUG2tYIlB/CMEz+0XH6LlDhD1APIyU06SjRD
uhOZuVpMpnNWMS2dscOnWDRy31/hs20cGwtolChc/FHswkULaOUBileDhh2XIZdMATyYqr7gsmxI
pM5gE814iVwnI6SFQ1gp3LEpFmO81Vv1beuAuFIJvlWV2XeR0rwsO55nZYwPBsZOtjfOI0rP0S9n
Frn50NGJr6T/0v5I+fud0lUp32P3aaeXzEQBk/dSuzdlTAeJ3D4bn/hhGbbVckCm6XIHEcWIp8mb
uI+paW1E1YbzKja2nd85l0yIOyjYXaooe6+X1LnR43jIn07MFgHti/fOlllcXKpLLdTuYap+Z6o1
yc28+p5UuQNBPGxLsyLq3tGEmrJaa9bJ9FmRGD6BDs2UBnIX+VqzYVqWExU8+RQn+vDr4CAL6t+G
yscymFSp9mICZI6VvqYvFQQk6DziwEIEMa25LHiFvM5zZhrYAmxAIZkwhDlkIH9VqYFEdKz8x9Op
r/y6CRa1Xd39yNSPaLS6g1FLlY11PUA3cT5FgsMm+vWMtWwOPHsfUXkepCOZcMM8quZpbPehn/xI
rDPOq4PFo6ZPz6Qlk+iCxPnPY7UL2AmD1Ia8LiZBMRn/RUN3SEtxo0BIWkJ8cIFp1lFLm8XIQhjx
z+4/YumTRMNiCMejEwq394pV3WFXRS033kNyzi4pUmJyzAYkwUGdWVXNvObai/HD0MJ9JeNWUfX0
YWNyWA2a/FJCNT/4dYYHARvJG36VpvXLIfwziC9XJU7yV8UVT/7zYYsdMNy5XOPYqGGXlaYDuS9u
XvJEA1bJuPeiVbEfFAV1zLAGlQsnIYkx+MrIA8YonhF3ZT/In8OomBxivbUw/XCjxl+xr/NqeUPD
RUh301UhR0aLVzyOCb0WumBiOLyEQd/KxCasqp96CD9qyq42f0Vltm5LIkQqj53/57e3QmyUvpl1
x6D+h2LZ6Rg8Skqeusi3+hgdCtxVbmuZPmlxZwMsFveBXD9zX6G2jgpmaWa0bA3QRLElfwqdHZqJ
ibNc2eaeOh8Jktrt01eOoXQqyh8PlbXuykujbPrKHw+ZZj+HniO3bAwsXT3e6BoiWWGUuHdplpuW
ltq2uZxqSX4GGjBnEbblNvao63QmbC08RD6ZPSs9qMRpcpUKf4ZVyB9xw3vJvK4QwbyFRvbPKs+S
8Wnigfcaf26SUQCiSvMpkWt0HWWtts+MoyqdHMzl5JjpZvOOptPT/poEcTzh0YtubeOGIWQFt0cp
8I3YLfXwbZuE3gdbIvsY0Dl20jMdyrXWoEWSZ21pb5OTpqHYje26ptFI9eYRDICS4WG1rKFI6I+V
YWU68GzSu5Ckf3ZE065MJX2URgENtvTMIIeRCkQLj8qrIcdvvw+WUt5Zbhg5h0RRT51c3/AXLnIw
Q77vzcRSDjFKd2jZJRgT1lkL/JPlueu2Fi0NtlGGC8Zcbb7raJP/9Up8bjsCYUKU4UIrV7IO6bNO
69+iXdTDB6hjr3MN7WJ4t5jfKdJItwIwCc1Zzg+j7XfJdGzNm/baVp9ScAEGIJ55MHyPwoEFIc1t
f6/5T7N2e/nIiz+nl0YTojrQpZMGwCsSlyz+J1n7MGDNj78pK7dud765Tsqz7BxC/gTZDeJt2a7t
8J8SIdtn10HbybUb2Dsd3fNYkWbrVUYZ+U8aWN/C/KnoMywKYRALaEstSdIpepb8U0bi9z6VJ2Mk
AJcr3dd+ewodWH9KuE10++YI9RHr/j+t46LiNrzVsCc5f0KGMoFnLZTaf+tRo4M4C95y4FVzxdb/
eYhVQbAXKsuSw00Yvwam/OpJgGEeqNe28zH+VySAWlZVfu0I2Z4EPY7NbgnyetgvbDpaRNz4VcYX
bPVSsDYUru4mvbVWSqxbat8ZzwLdLAMpo+WLNSz+KLN90VG7YaLeAV6/x4pEMPB32B7NZxAq+0R3
m3Fvjss+PrPIYB6+jGDNoRkkW1u7iuEFfGc/SrvUQ+79DZ2F1MDR3gIaJSkpE5YUzCK3Tnxxxms0
IH497QTi10/QnT3vI1BhSmByMF62J9/H2E27Xe+sq+DAhJuJN3jAVahiTu45YMrOwr7qoYq3yjz0
x1NVSzsweuObFNswU3s0tkAYJ6EOawZtUKHYWgDyEyuKvSJhAsjmRbyUkXniLZkJx8MGpndh0IfL
h7g4MmO6Uheho/aZzbO5AsX1Kjr5Vy77K3/rnBfVhDrSCXkeJDu9X8XaMm/wfJ4L+kz/w/JPpvmu
zFVR/EnSWY0eWchHSray9sMkQIsOzAOHt38uPD74oy847O6J5qbSiRpJDffmsIq9bTxgm+Azrtp+
yg3rSXQETncawsqcj0kBcK0EeWzBQygD5CTLP9up6tZKA9V8thDZR+BDgjuYBnMYtxpwPdsM7PAA
9+4Io0B9VMFvbbpS7IL5awiejBpaYQ2y2FTeSUB8qwgEDqG7rJyzdk+vC/KBcSRmnEJzNtWHGrh+
sk8ZcU1teLCr2yV71YLqHCrHRkbnWkvFPMQp6l/5O/v6MSifmvRq21nlYDVqjGKOFCq8B/YPh8G5
gzIyAvaLJ7wQInGYnyLvafc3A6NevK7iNQ4d2biG1jejdz07OfGTiZykXGqCSxC5VHFsmNCqvw2m
EYbsAK/wxLS9a7DFnXGcsWUyImXbjpdpoq9rRyHGm5xD9meiHH561HYxNKACFzeeM654gqHtRZOf
Jum0DL94z0moJ9tYPRAI1uS9LQHFPugfknrt7EPgf9TiTR6fWefSLJyFhpXOOYzVla9dRX5j4tWH
pFvgvqY6NBUFrxtfojlcVpV17aVzoP6pPsKKFqVPW1+U6HeWE+4hCcoz+OR329fWLA7g4uE15IU7
eNEqGh862JlyhaxvmTvLQn86WuG6lw78yJrULULISr3AAEI/laLkzSAJaskGeUzLsYFO5Wg+i4V5
i0riLmb0CAVI4FJKF5nRd8y/c+KZmNRcSwU+zIBi7qO0UcUdIpZKrJpQOwhE3pnWfOVeiCRxRnQd
RjAcfE0Rt4ARH3X9MQjAl9dudINqH9trx3zxelnOLozyryo1foxQQR9Aw+qbEL9hckShy2xscvc+
f430AAhXZXD0eCt9UAlW+eOUP/YY7+IwuxaW+aGXRAqUtr5EEhc/fqFM1S1qB3Xd2a8yStdohozX
8DllDP5ChkijditgmViXgClj6ex0me927Q97Ud6K/q6L8OaHNVQ0fHCkZcWhCzaFthMBCZH+WITb
1rtEMmYGjIjfyTTvIGdQIFtWAl5UPAb4YBzGxep+2fYJpurgSwo7+lC4egQot0ZZfPdJE66wiOY4
dzJyCZn/NFSPvVJG9C2Z/T4snWAuGeFnlGEiUtg4HDfxKy9Sps79Xkutdk5wL1z2alXD2qTLzqbZ
dYKXuS4Qsz2tRA7/A4MizSwdPdHnQd+jUwjzOsibLnOLfBeT/Jz+1SWmSyX9w6kV25sYRz/iEfN4
zF+ZpJMK7uVbYLfcZ+R/Z71eHLFXsSg+J9CQU+ZYNbwhRaGDi/xKmUcBvh5m97zWNkdUQzdfZPmx
BTURzPUvK1wwJej6u8SkB+tIgfXX0c/TtL2cj+qVLFBZweJbGCRG7QXRCsBFfrECLtAqGzGCEF3y
FzTaQ57QH23zfGPS/uj0+2h065SoMajmeI0kZGCH7bW9Xa87MIcPW3to4bbgb8WqkRILxIIPScHH
sN2Ql1H34QBgWMWFsphr8NFHJcQYWzPlAZpDCnDtp/tBdUW4RHZTm11K+j64DBbRCn5oXKf9TjQv
5nC4Q4JY3qe1d2dTBWINk0Y5tt5J5OMDn8n9avbJJtqTVSMWtZQnckYxhScR25J5trqv2IC+i3GM
kWiewyZbaPqOa9ZriIEnFy+GQyMwQq8UDev74BrqZlaw3CU5kuKSvq30yN8O3KXe4C+Ee7ge427B
7fECUpAxeojOkK7J/S205DYbdzVwgKlZyHTq3NzgcGUnDOYdfeBkDrLbmL9TB5CCOQvUbe+dBu+p
Bks5yCdrbydwrTdrblSz5ngkJ0vlWR707pJgWcfM1mCV9emLMK7NIEq4lrWSX36G6b2eEQ5BTx0e
FnOTqW2cGc1fm89XGiVjt9pguMsPfdSOML0VZuw51qPD3D6FwZLoXht+aIekAECpbQrEKFovMKoO
Wb3z0H0weBbx3FffkNmWJeszyi9SF+pwYwT+m3hI+ew9+eyR53Pjnz++av/WVTez+lXZOmquxPQt
C44LSd6J6CevT0F2YGrCOTv9lOwCZs9J3ox2Bfflnyd96WcOxHtW9V9DszBgXanjOW6Zz64Gcu6B
9pSwQDfrwjuX/T34CyCN0Re3p7jdJOKR49lJmh3lk2JIrmmLP2s5sCJ+WCkIFvwJ2cpg0Us0bmLz
z5mElE/Wi6hJsujbaAWtVFcgLUGo99eq86qqgxnvHDLY6g9XXdzBD/Sc4RYyREzRSRQX1owS/Vrm
UYFegRQlQe1g/lE8kvZPTr/x3uP4mOnOL5XDzMK11RerxGd7zDDO039W91k4L0/586sD951kpECw
uVCklAnWwE3fd/E+U2MMdk12iypMh3rxyfaeNfYc7n512AneF8nX16aOPcSGQdB4WMUjHglFuRMn
m1z4GCDxTK9+2wrg3CPJl764TUyxGrEUyMqHlC/VnrU6S4SBLuAYaq/YT6sBc4RYGMk0Tp0hwd97
k+z8t0k4iXiwfm/788gdWO1WQbEpLfTEo0ScKA+uFW6LcT1KS/Wz6JghYtL3UKcics0ayeSEP7Bs
FjUAER2TevhOsYBX/XveqQUjzXGBY9jKmRhT/Vj9HjE90n5ahzUfe03HBKDfkmpVmsG+hfSqDGGw
Iif88Ix4gyL3YSbvFEuBdkDa0WZq2TOnuma2u6j6Q9+8SsDBHbQLW1pobR/wGmFhZNqFDwwVZ2Gw
78lg+23MgUdzD6YqQ5h3mj8rUjYSKlVGYr8ZE2yuuzjqlxIqce38pVR07EaSO6jLeJomzxXBEi0C
dRGE9AG1yUBqdLS1X94tA3JzODorVFzPyBfzmImn7Q+jyzXF2eSU2H5pk2wrc+XYqK6yaIp1msrp
rGqp81U3zPX6QzjJP9SpZdV+p4P9O6V1Zmk80gpC6IqaC+MWLP+sFPEjLBlv2tvYnFf1t6wrcwyD
ivZWBilbepTiJgAvT4YSKOeYArXVPJnCfHS4bWEf6OwWvbLAHaWowxRgndME5CzAlBycPKbVwbpL
iFmkrLTSehIzGeEe4qPbUg+WOP5bNeOWysC9GEAYtcheNaSiZ6YG8U4E4hVqqIjKiPxcNn4yabJp
Cc9TrSXQfZb/1TAt4YcI464tnLkUbUlblOhvlq3MVYDuLUkQBDACj6rN894+XMfm0qryV2KhVbao
Q7Ktc+bKKA7ghr9NOoXC6b4y7BoVjfme+oTsmCIdlJiEdRAzFLV6sUp166XUNQvm8GiLEqKJiZGW
mDqyEANtwtB1xE6wBs+nlU+KLrFjYL44x1JQPTXoKJa/40U1drYZ/EkJwO22aRhKBpWbG85HqTcS
5WT32Qh6ArsB31LMhFa389JhbDgm0puY5sPLcc/KnUasGsYdA/GgUwlnQAaygKiWCo+DHHxIhfxK
sCWyz6rrnZvwvoxwOkCkdBYaajSXaJrgMshmu8hAfAVmETCupj4J9ti8zQXJICnBXC0Rdap99PdC
cty06GgCYQ1pzAjKpuHPbtV7FeWd6+hTMLLC1xGU+bCLQWN4nmDdSN6SnGUXVEjTPCut4obkfRnr
wZo3gtlPmbJ6DRCvw+05+c7VvpgbtXhIWXFREl1ZJ8r/ckBD2VBE8oWH2ZAtsBv+iIXUtre+g+2K
FSO/fROVaF3lAACd5i5BHtVKAgtBmTwq+8VwlzJdLZ65UiireGQo2oDbiuPsl0eVNcZhnB+M6X/Y
c8XUFTQ/Y0UOHESnPLqooMIi4zPpYBc69LdjXS+OUixz2go9oTQ3b+WgXbTu2qgHq3SwQdhb1WeX
wyTg2ZmgmePGaQ1qoZTaux00LDfltbjqjCOyuAUnw7ot9kVQkJr8lRhlKuyxn3lVBIgYUz2xs5Qt
XABTjKBqgaB59sNTVdUdxMhdMf1jEpuhWxvKxPuO9iULB1xJ2cpK9Q0DfUzgOh708gu/ZDuSG/gu
TXUmINDJZ1A0A4nac/M3sJWESI6j5wePj1Dqv4b1at5J9zY1dWYH0jLGa9jVf/wWRfUPhiOmbENg
t8FaXZLvLklyMIVFp2VjmkFT2uDTUm1zV1bq0oz3XfetMf00IsqqnPn4PXUYSVDLdCXCBYmMXegB
UeWSQoUkV5JD9GF6sBT1Jnc6KLHqYuzQ9jN9TfMELbtZEHKbDqFhFgrBu/IdsCculs92cecPSxmo
cMw746YOEGK4Y8fZSBDIXOh0oLW5RmQqsazL+rWlmuoTcF1tQ8yV2VJ+NLRNqeyAivY08FKFdY50
aYFB9y9p4Fddst4Cwhxzu9o0U+e4ZxAnbVTpbwAGqgc/YHb5k5mx50icjONUvC2aAYbLTpg33jK8
aWqBoULBJr9C71KXjfhqWuYJWVo7rjRiyZFk5mKWle8ytqtEGv8gJteM5E9lWwXZRP3RGIL840fK
3DMgTGUpWwwDlGVtwVIsfgdIu3gqyXLoPl/IuDF4wKZkRRx/tZU/t3nWE76UHBtdApOoJNAbGv+k
ZEG5H1X/MDBOP7ZQ/S0tspnIGkvHh1UF1tkwVtgS/ZyRrsz3B6u4KFZ9FyyMaN3pROsUBtr5PWBe
rFM3hlpDlJlTRiZ4Ye6G8UBSKFIOurbXh2fNE+fwuqjhAzbjLHDYT89bh2XnbmUYZladui67jZYs
x3ETGDvcCv6sibhi9t6wldo/o+aHBCpMmyX5R5kTa1xnxQ7nZd7d+nKjxbfegkt4LvVr3+9wcmFh
tMhOBGfiyI32pVCRSfyqUVcki40qP4mKN7LeJRbQ7xbVwLykys0mzUFyla1ls54w/piWeF7ejof7
/Vup9qI4qPbJzO6ejM3TVTDXy5c0+iaBUQwnTtXQ3Fvquh/9uSD41UIj5jc013BLhbrPTUyFQHcd
Nw8nK/cM6IjyJQ+3yZ4o3zEs2/WnN8ItgE+DmZfeO/dvJSmHJLl5xYGXsfw3E9kjDY+p80fBZMmX
0Lwuu+zP899W+pd5YHCpSy9Bz0bw7meID1FwivRX1wBsndJJJSck8VpVmsajEA4HLpd7300Zln+q
ufGGo69fS+bvAAJmQNnxf7UqP2GiJj2xBUCi2imWXI0XtXTeQhw1+c7dvewIYVQsfEqd31RyGYk4
+guPq0IIOaCT20eqG3sHtfrqjacXnjX1zUMe9B/8P5a3m3LbE+TW5N9b2+UaFWtUtqTCgcwCaSY9
p2pHlWzeb5SbJ54P0/YwFHXWbsh+J1g4Rn/sYk19TQkYtY+6uKNDp92Fc1IPjn5xMeVfGjR28lQY
H3FDaky13o75lRfvtPDpFklHHVTjnEIpbrFHxIJRkXVRmSR8QpDHpGwzLiZcx2c0rDuw8CepQmbr
msfynnXZbCv/xRBmE2YnDY9quk+zt+gvTs9bQkjeShlz4Y9W2EmKZhw7blhx4e7CCmlqP1oFjfiJ
IRqp7el4zBLwDbU1C2hmfY2AV/4M7PtgbmHmMJSYRQAgyfr7+Qje9ckaRrnYawRK2oWWroR/U41+
FuX4fTaWuimw0KIWtwyXwpMhoNFv035j9CsrP401Xf+20Za19AyPNra/AALJCbekkW/SfK9HO1M9
MqVylmW5COF819sVkKttg5/X3+YW179bVshqbhXdi+JJZia0d6W/qWE7NCBeN2N1UXlVNU53d7A3
AIaaZK/0Oy873y2IqwluTOxc/kGOHpp/CKpdY2FIPkCcaOyLzHwz8A+m9q+UVpK1JftUhGtExqU+
I2zYI0oORDvWxsjDuxWWO4LzxrEh3Mmz4iD0LIuS+cZJYR0qZ36HkzXfr1IH0slU7u8i7wKIKmVZ
qXnI0ksAiyM9yg7Bk0XPNsb4aCwbbHX/2EQMLtLaRfRQw5MG6n9LuO6csO9y1IVi57OIqtqk2Yua
cQcC7sWWaRjzyXPAoJ9v8/5eMTMNdwQcVQ1O4zIwXhTBhKDi1m2VPY9W7HH9HPnMxKzt6OjZe6h1
XbcA3rMhN2ZmV6v7AwdPmxDzXeA3gkcZLjXzkG4z66DZ9z5ZEvhRvTWuO6ZkRr5OzacvNj1CEBxZ
bW/ai37YkKaR1KXcrbHLsnoLE2UbushzPJhoS5rLGZRGTM3cKCJWtsKDAgYCPhxOJi/bk3VVtRsp
tl6n6luHS4x16twU5UbB3NZ2xOfxd06RRB4TsmmVTpCdzMUOKVnRCFj053gbgJfRRm6Hy4Qtaf3t
tOuvddRzwrpYMTBdg4lMBYkEriG0gDPKTnrgbQe2QvgtSCxzLD8LP8VJkqSvfnAAiAIqkuDaQL8g
yDAyFE8AnIQ/A6QqA+NvtSU3mTCQ65JxGSb3BbG+Ux0+Ov/QsKiiQpsBsenbxdqadgpBUskWeZUs
pylHUMtvL7Ow/2NfClNaR6maVvw1fEOx7nxVavc7+CMc4lhC0kyrbjvU9t2kRU5VXB+5D82i5L8a
nO+WzCZWZCoOQ3HDO7qiwn1JVKK7dDrs/nPBPt+xVWaRlJmrQTWmEyAEida7sPf8Bb3ohj5Eav5k
pEC9Oa1KpnnNiTbwMHifiY2jNHo7PXGhoRfAruJgUn+CtYq91rFYltYXzQ37flfttfaDZaOev+2K
bdgvDVnLZjnj/tSuqnUxUmZlFykQ5k7J1vgPCR+QS7L7zllFtoNMEfGwkSPbVOUaV4jerRVnpeCS
Nuf9Q+hH/N99bgxu4IDRJQZcjraysQD6a7o75t14UeU0v+q1Gm8NFU6f95NL/QfQRA7Tg9omLqEy
Q+kPxch/05Cy6WLwxvY3K1RdrIC4ORTp5hCXW2B5czyKTx/+fuI2NFasgBqgNsqgg5xNb/w6cGp8
LLU6uqcgGMtItcmPsbonP16Idae8/QpZGFrqR07QV1Oaa0941fTErKm0g1e5TbJTiw2iHbuQcZGC
sscBxlNQ5D9A2xBMtAlj2xAcuovkapoBHK10g1MdOGfNpcq7x4DaE09nJFE88NW5drfzCbwl7FnV
2AnZz8jy5NJKlqJ03oJwnofkKmX7I/a3LDvkEUcjZHBV9p8Opm+GIw5UP8dTzpIumV+j8l03IZal
l5kOF1wOfclEEBiy/5E1l7hhG8FZhzKoERndaewAgm2YbFtkUx03i4Ssa8DdEhsndVtM79OcMF51
bbVyHEozsICKAbzc42gjsl8ShujJzUbEsVPxxJHbhw8saEQ0s2yTGK4RfGrMbXp7mcUBZupzKHw3
wUSVILUAocqYDHHmSPSH41P1iR6uS3mtc5vDXmIdCDZxm3kOmeJmZpAPCNt3ZPHhIYmzyC4P4+eg
pldpaK8JbWfZq7Sz+LuKpUqDDUCQvTfvGNcgjT1inQVUlmjrgR9mmO0pa1bRlLJMWRuMSjz8tcMh
Tlm5QXVxDtplXX9YbcEpBsR0E6jMujbWyHMrpVcHmkvukJAkG97Zn8zJGKBm4hrV0Ho2Q3MupZ+K
EVJhbopg13XoOK7wX6aFdgrCT7XpdXIf7a71SMjq2B/ypt2YkMGIbmn1TuHkTmMNVfm7iz4H8Zv5
D9isrFFkfSgtmMJ22Z8Cq5wYcX4Nqw63ogSp2uRqmMovZk3VziDm2zGl3gZkEAuU0ZlhX4pymYEf
6YNtWj28flOhkcLYLcwQNrSos10JPVWN41X1xKGkLc1qie7KcKE2vZ0zFhdH2YIA7itmRJ9cDJ7/
EWTrXuCDT5OVp+AHIfTfnKYlGLxKUcdAl4GEuSgT185vDio6ls1U2QT1RcFYkyVfqq5DcsTyiKfd
P1R1uy+lns8WWJANta8Gj0HLbtLsEtlnI/pN9J3noNmuCxaQ4f5kiNqnjOHslPNS6TAaeFa/q2PW
L1m1j0+v2SfplPx0iEQT/1ZucHdmzMUXfXaV/IycP7ZAq8H3S37WSHe9dBF0H5ATZK9BqtqmoDdl
44chI32rvBz6AxR8trw7w2fG+ZQjl7FwjjaS5X6MQZAcvXThU9MIAzQ8jaDp2812YERjGOZLSjJY
M+q6CmkpjTzlyWR6nCJne4P4InE2H+d69GVV36a55kZNvTUlTaSBdznIYInkqzrZBC5+yYl+w/tq
efhhXEQSPD8QuXah5uJT0p2l+bZk8OYYgJ+ZfcgtqESvDK+LwcyyW4zVNma1TIqZ72CPX82Yzdvi
Bz6sTxzGwxJIqFNpXEeY3HEoZ9u2/mYi2Be/eJKy2MEHlpwahygsNn4maxEkmMp6qgPYqKGU5rnj
7wbTQRkXc2omw39l5Q+uCiz+UrVPootN0a94OxIZeNBpyuG8seVqaY+7Ur5JQFsx4c1804Qw8hl6
M8ha8wZ/ZMJHa6R96//j94hBNwgHD1j6lrwXe2BAG87CkN11z5pFqMooLzKNbyH8MsiHre0Yr2Q2
D6NiIXrCVqy38RJcjgVkoYgm92Gz2XCCFTXiW+aIry2DA6WZx/z9SIuaITpmNdeQheTko8Qx1Iev
lh+85R9RleaEzhjuw1DOln0DW0ojghDXsKhYAIY6Hfo/E6xHowBSGUHl9pEOT+1ImNGB2OwLic0n
FM+iM7HsnPP2X8KeysTjx5KSANNDlGoC/AiWsygw9E2ZSO5AUe+TiZVaRicUOLTw4LMLXup2vCsA
elbphJKs8MVDm5CMa1R0c+1lWeW21hLX9//sBguTJjkTz2ucy9xlDj2HTLOD9ZpGMyaeUjiQF3x9
1frmfjTDucBvpkzBcyDoIaWhwayVrXIsznKQBF92+y0kY5XyeVPc3BUTq5wjfUBmqogUpHVFxVbT
IRu84OYCSvm8G4/qiOEx5LlkTZ9MvAwYQK3k/FANrKe+v+vZH8neTdTdbKHy3mmw4e0bdlYX1OSC
hcALGAyhmJCRUBUyA/SWZRyIW8a4AnnpNivfz1jsqPwkie3jNPexv4Lp01jzMrB9CrOzvCh0cJof
GbKb///oIPw0KvJXdnYxfUHnBri3USV0eoo6XzuyLk8WSxUeKCPkdK3YAe8u5NZINzeRxe4ikX3m
1aaKWVcJHUfTrHXW8V108jIvMEYUMDdqEfyLZJ5jn5traPOfLOp3ndkw1WyOccXzTQM2lgL8kL0P
lfghixwon/4H8u6qwkmt1EumoTiwz2A1U0/qxEmLsnYFwo8Hc+6NH1anEHSVj6TOZvW+WlZ2AVuz
4xxNn+x9BQoIDRGb6r4DsN2AK4aznEDlH/kVVLBMUujv4lcPf+W2XgbpSV/KBaKj2vFNyjzkI6EP
9lX1Hd/WtpR3Q/MIebvtql+I+tQj7tW7CE0lTr6r/hcHlDTwOmgrRrBesjG3ObpcXPyy0XouuA3a
gT2YTHYafgXkxSSiKY3F0zNgyag+cLjmQFBF47xUTOS01m1IHSi8LXPN0WSYQCGmRuIY5CDxMqKH
MRFQCkFLWsrsjUAP65WB3nrXU0zI+GPEBr6IH5IYD+4GFiq4kWN0r2JC/ZNIgl9Onua8tBP5qx4v
7fiWsVlUyduwf4SjU4NN8tZdal8thFdNYsV7mFEz+H+CJZagdezLSNw7JeHg26wmgYnggbLpGP2r
/Ac6X1McvmJ8rVIcrAGRHqMGgDD7gwyJiCI/p5tnKZ+Gxa4e7WQC2jKdAekLEOo76NiEVoovO8pn
8LVxP7I1hsz+EJ0AWM20CGnhIOSa+I29JH+/tWAPyNRhJVKHFWXTO7icjP+iPAS5stRQdeM8WpS9
QU7HglgCEWFgix02BRukb/coCnauVulaprJiuV8Xb2FPNOz47sxtH/y07VdlLvPyOgTEmGckl5sW
0oOmLaqgOubJT5CcSszOoj2JgDPasmYleZyUfJVutztovqx5UBjnhHuFfJwZ/gs8ezEkrw4QXQhs
vVvLMJpk6iOOMd/o5mbpMTO2JpWYA/qWfjVYuFovJrtD1LtiBOVtA66OWMPFyfTLQr5M9atgEyJ2
37kxOnNNe0f4JioOWy8AMWXOyuonpfrWcSBHfHZnWgeWcRsV+PVzQ6wPuX4Zok9PgnY2zU/ZBRP7
INJZCKiwWSRVn1T24LNYknRWTDZR+P8qQjNdfc7FWf6PqDNrblRJt+gvIgKS+dVCs+RJZcn2C+GR
MZkhgV9/F+57b0dUu885VXbZEiTfsPfaWEMVzUE0jAjZXjoW3lNEhJnIriaq2EGvgtIlukdQeZFc
EHW72LdfY8wO1tTDFvAucdU9krl8Iol0a9DXzEwWcZ1QIh/aNA8W86zEzlSgFSvIbKxhe7gxMG1c
qCaBL8s2Jt1Y+PlbpIrTRtkG9rF/Vc8ytmdf+f5lGjrBqiGe9TnIwVGQHDdgywi930YkKxcbqiGx
g6AjaH+IYBX3prBR3NgBGZOKsEITttE4fCc1cXiut7L1ryEjJEOU+zgat1NpBQ9d+Vq23T+Key1D
zskjVtH+gFusQY8IbW9h50kmQPtAovB724A73VasIvw2yGA7MS2mNdgpNya9molvAyYfpKviLaNh
Hjq8yvCRKufI5N2PhqAC+sOUjdAwfbj5k7tzmaJRHrvJKkJMZzfb2qh4vTMG2lwggDBF9qhzwigq
fYg9PN3s7iOVnCl2uOEEzuNuZeAAIXopHV/G6DVfNLrvnaMzbUDptXQt7EkqTfGizth9DyVXBeAr
6V+Vj1vmM4y/ywjH/lWScmnDCl3s3OlPE5MwCY+jLSZyuJtA8lxvB4xy2fQEa39l4k9dUjjwwbEv
+RkRgwDyJ6HnjUV639tBDQkIBg9h7VvFXQoYyKAAybN5o3xJ8cyAkxvVuSHgSGeu7QPMUFibTnws
cZ76hFTpzEGRJJQ/f1Mcvmxef+mUmuFEVpu6KONHS4i0+cpz/qAPzIBcRwwgZBwwqwLWygShJXwr
4/+H5f6yrd0yU+X3CIO79wtsx+H7ssrWpgc/oitI+6BBEKblPzyIauMyNqdZP8jiJYcrCW0IRhF6
C37gPJ7XNpGxgubXn9512znME6hkihySmysWTjb+M5O3XnOGnc0ep/QXbTK1FtsmS/tIFybKORMa
2+5bXB9l/hJ5Xx7rkrZOQe2+V8u9xA7ZjdTWqxfepxpJ1bFZvDzpjONFwTMGjdwI/dAbX40hKKg2
VK1hK36oWdxGPGUqRknmEAY9hO5QTYwp4XzX9172whYeAih6T1ZOch8TvVL+m/FrY1XEC70j4jSi
6DLNhwHJGkoCQRVUowDiNo3bm1uhSHHZjBD+gjqMAXqHzmxhH9seSxo46Rlj+potgfETL7Uvonk9
ZLQUgyag3gVAP3pk31SUkdnNT28slHIlWZMR9sWY2LuZ0xn/T9Ni6/roHaYWzdeChKNNNHH+u6ui
+agfMucjb+11G+IFbL+H+LWPhq3Wk3wwF+sI1ZwnrghQtcakkPxlwJLUryYBJYh6pIFSUNt2SwKl
xJ1sPU7aE/CViCJGRkR70nc4d4b+6YMbFBHZ1iQVQT/ER44IAuGJVxHxRdNUcWJb2Dx099F3flT8
lDB5E4Q0ymjTmwcvejIIbJ5HHw0tr5RJYVwf2Y/Ar2toueQutDc8wVv9oJtHIow3HhZ6b/5I+1tc
1bzNbIiIOYzwvF8GNBAUVE71wsShd6+V89TTcUteXUbXSfyRaAfBNEjjdV02k5kPQZUx0rYOPyvt
YqwaeauIghh8HBGLd7MB8C+HDTU+iAJwiyTee0zntGWVwegnxXXkwiAjuTOnQI6qt0mgT0z3+qvH
WRgOFFlEdrobwqX+gSGfltwn/x/zksLBjT+oIEekV5asnOAqAP7MKuSo8Y+bIASswdxBcYmQWTV4
5OiFPcw2WblxAcMM8oj2EHFCpdsfOQbkDtVi1JHGuORcHoSGGZAGo+vfPZftqR8UqDe17Ki1PftW
bxWbJMjciHUcbfQwM30jBaJ5HMhgEcjvWbc3s7uyNm3E3gcWICo2hBbQAP61fPc2m3EYoKDpql/R
vBo11QzTV1IEArz8dz2XgwEkMdn2JiBRPyADmlcFUgSP+YXKSwmrTTthBhlBR8NFLtIb8Z2zgbfE
j2eB6tG4/6us69A58qdIqZvHXTedEXysRi1k88qlEj6EyUfuTlsxXeR3SdpCEn7gYquR6yw3dybR
qhZvMweMa0+BrJ8snfkK8ycvme4b5LUTzhK1PN3HC2niND31HRN7lvBpfdXYZwBBQXg6dQcNf3qD
PWWi2F3asDjEE08g27plD9TQF2feXs33OdpT8zfkFaoYW2rVtQOjvmx7HfObIzTq3SA3KZk9iAF/
8QXptu/sf4aT/iBe9XpIEZl4cKLeOEzeFyXmzc0bH+n6U6kEW6v3PnxpuX5HjqyaEiepxoES3d7N
EwYQPGlgO+F4pPFwiSr1XGo5Y4GKyxwvD35n1i/leDHbk4NTMlthhbjLoQcx1GTjDg1GF/p61sgg
lM41otmxDfotcHlCp752262wHq2RpM2y3InKeyB1YEaaMRwtJP5so+2CwZEmeTp6NLAlENFBOFdT
cY022Gpz1Hl+En4WOsWTGzKNGvPmVUFoSQ+WRUpLSO8Lkg5QIXuSxa+a3UJeDMmgvqbWqqpmO8QF
stihOOpOCTGn7t5GtNbCjpKt5QKbdcx4WOfV8N6jbQZ0Y3lPBUvhid6ex8VH2Z7HmUcCzi2dJ8na
TcJ1WrCOBcnms2v91VFLGQqhTvheSs6SotsUrYOPNkbMuokFhkYneqriiJXnZANEIN0APfDCWFim
jPmnF2IXxC3hRW9FOnMTU7GVNUMMRLSMEhkgmsVHCdYb2Zc2DnfeYmuq1GrWKmr/9agj0HTj/KWc
/HvCgDTIHXjcYvR5sw3TqFPanSoZ1M/pd2/gRLMkFe+CofHkxtJ/jOnsEBGF+jkBxirRed1F2aJ1
0YskEKIHnlDYL303oy5r2F4KrMfNkwqZTo1ykUvDyEamknm/TkR8a8p1PTzocUueyLhNK6TSYWOx
YYXf32neroq/4nHrAtot9XhbhSQoQbNR2pvXyl83Jne0episF0Mn/bQlqaFWX8AbmG8DnfFAohiz
vdYJIeBWAdcRMakeoJXFnc6zMsk5TAjRMTrrgohCD+eXdDl2hHNii8OukVg+homFmz+zfjFEj7uz
dzYKtgN1lrGRBsRtxZjxTqjoJBenkjNfxU11F5dgiFA8opJuqs/cYnjLKGAakfiKghWhM6N2NH1a
hV5lh6Lr19ZsbU1hwBiIye2QDgGqJfKV3gUbXmksMtH5h/En6Rk7h1sRERYAIEPZx7jn0Wnm3iYb
s1fPA6k2TcciozFmX3QULf7SlrgCa5OG+cn6nNKI6au5SyfI2RAi+pAEbckrJ/rxzk3wNxXyUNNE
OZhIIdyzQ7FWBcXUmJMJKtyvkdwovi36icpAFtcs2zUnZDcp4/6dnE9REofdRGrTts0jftDDgMUQ
2yJJgDhnAQCDVUeY2G8cHbtu7Ss2S5zK08KIHLpLSbg8h35mXoizeRHKf6UdbEDjmzztsrBZO+TM
sAAiXVDPL0OaMQj7jHrtsWizm2XOz2WEnr0Xm4SdvPsaddF9pfz4bNkGrci6qzjsRN2r8wRCCqQC
9a5JjOAUo3YmYM7ErDK9Nswxwv4cli8hLUoRBSp9RMNXMPj1/Tf5Y/Ap/FjHXIK+H7LnNqV9MLq7
QjN22vSJuKIAPq/Mj2LCBmRrcDyq8A3uAg7S7os9GMWP4ofGqH5sq5hEohZvatPgS+p17WxNmkVG
sri7b/+51ZHDzjqhZiNIJIfeahWBo7Mc/Q6bHeB3B0uguKsgJKOxGOmXZJ+CuumuB4mCsHS2dXRy
o1+wB2D6/mWwDAheTL6b6aC6fFPnNrAbydyZo4WsiocRQ4I+Pk5JUMuN47CrXBsQ09zwPgn5cvoj
GIxYBg7ydIMvpAZGC77906cFqRCyx6FrP2GjWOqMfF8NEaf9NZ+zHRhBrtmTRZGsqb1VoxFHMFQF
tblOw5PfvlAMF+69OYCUc28uOXgzcgq8JGKp+1AJk8mbdlfDYfr4OY0k1ICrSLmLSmzJfbOf++cK
DAGVrZe+zzz9DJ5BgP6K+1q5D0MJJaUpOsqkSkFccFEDOZKyaqCYxeH3C+PR2OrTPbJHiO7dwaWz
bpJND3+edAd/ry25A4kdKEcylcUFUeSlZLTGjDZ30m32phFMSbIvDHWQ7Fqxx5tLCUknxCf0BxMr
fotl1pHGOXRZlZcOecsTwyG93DkYaxIHYXLeoN9iuVOz0XE2bd9QXfo7vEv54y0b+91okcYV2nR5
BT7iZJcxa+1lugsd95lhXES/VLANkKQfhuYxDqvnSCKkaD/RWQnr1FdxvRqoiUHg7FKe71nMbWQa
3kEbCmLb2/dGAX9m7zPgyzOXgcFrNjZsHAl7z2i+01F6ATWW4lDMHaq6ZECy1LTzJZrzg1nc+jj5
IK7m0AF96FaIxXi+JS3Qp3Jx1ZonfrDTnNSHPo+2Be45DUmf0qb3rK4u0EuLvMIEibvBE9HZcSAJ
IjOYcmTQSai+4wIZZeEAPTIAl2YficxPKLH3Oid4ah5QHmaTH7jCQ8RNgc0shZmpiybVd4eRhhQ1
ji+fkpn4qsFFoRbWpBFBrlpOzyiASJKhWEjXyqUd6d6y2YF6p7OvUl8z1qKTG1JCkmGVBO3ArAl8
NgQmwsXdMSKcGJVIWvGKDPDnNFeyIqybMWgippiOT+ayqJkl5oaP/a7ApWjYHbEruCwqm+fQqyyS
W5hrDw2SjZ6UschPWk6sMQuGODql5WUinQr7BT6pQl4qbSTKojuP0UTCoXMOp5iAGeegLzqH7jtJ
6Ck7A3dlSh5qyXDJC397IIksDkB2CIkNAsCupXYuPJyB4Kmy1HdmcSF5nYnLC4LLR4M1KoQFAv0E
SV7UTtU6RpSrd/Ypk+lr0tonh4vVtp6irtw4KDMm4GdcmD67bMIWxtTd6aZBTBKyW/tDd43vAdEo
AgeTEr/ScVkY596bH8ZiXtlg3HE+usDcHQPBQVMzGYHPkpIy0yTTeBkdKv5Uexzww5OIB0RP/M7Z
pSbJJA2Ss/kMn1OrSFKymkftvSBRCgcaExI3wzvo+2ejzMW+DZl6Ce99asQ9xmjUYrr96bDfqFGs
s0PnJRx2oY8wafqiRVYtgHXwRf7boiZFWBRh02bUnT9E6zxvMfmUEJ7pc7jZAHhG5yzDCXjymp1g
kpZvHPQkKBtZaZ2m1xSAEa43l+71OxrWDMcbWjksTfBx5N5jY5cGqJBmdRVwsbSjpdH7fBGCijpP
s/LAs58d1x02ySx/SmfeY85myPub3kg6YDDNtAxBQcRkrAkfZPLlgJaZnuV4MMoDux8YYIZ1ViHd
E/4QwdwpnF7/IrReYLA33mb5z8Rw88QTRKO15enOLeSDG1ZHZNef8+z9hrObr0pOzbW9Nj1Aze0I
ccEbSX9AzWazyfhye70/jPZ88zsugkhNv/b0UP3W1b+EtGHKPIRLq5DtaoMhhPs6nTF6Hj2N9jiI
SUqZPlGL0HtF/nPe22sDAAAMz3kil241W8eJNiQmSFjsYWgB+sAYtzOIP9BewXLpxYlRpZdcyR3x
USH2Huyf7k32/r+Y5zZtAdm3PCv7pohhHFa7sF/6MA166zjC6JuTsze9urnmPoKFhK3EfMbBPGGF
nliZSiONrOGq7gpRA7FKLiQxFA9jx1+EfgNi76Yt9RfTmMeVNbKIzRc7lM0cK07+1SEi8cCdkwcS
5SFt88RTdOfV3llW/um1SqDPWBGZ76HfPDVp1h+slIrCVtXeTRlZ9y7X//DBLu9oTg/I4rfF1H+N
AuZQl8t7F+kLiQ2LZJI7AOEd3lSoJmh37Ed3PBG1gliGK0ANu4Zr2rC3Y3XgiuPXzKza2kuJDeGZ
nE3LagMmiB2CeP/Osm5pXD9JZT/TDwXRYU5wjijeEO9pMThGIAHwGCUbXC3KvjckDuFA91hCB7ra
xSn9yPijHA1AtrGeCJWuP3zjU8YUF+psxYfZ2nEOtBqGbGycG2Hduzm2qWURmt7jHjXj5FGXHN6q
TO/RKBt0uEqkO1OuGdgiIdXJJuVAxtJBNoZcVR1zingFlZone3MkAFiE3zmzOeSkkinayD7TOtvV
rRtPzKf7yAI4hHrizsHAlSsgJPtBfBDdLKntlfadqCeTA2lf9lg8QJfV9TtQb4MazxYfg3iZBoyn
PAlJZZw/MfswD33la7jZuYU1Xr4sotreQ3FiA91cSfzj9oqrHD/MxMo3eQAfw99CgnZCT6ztSw2F
/HnhrczPpD4w79LfAHnW4Y5yrAx3pNXkN2R3FscokNuvJRthWI06nhupEDOEmPyssvsd/MsY4VCf
Opud0DmK13P4qAHqQ10sMX33JSwOb97dTej8XQpgxO2MS9Mnsx7Xlf4SVRhtfNxluqR/E5U+rWT5
ZIWb2MXYyk+z7hwMcLTKhQdda+XLNVzcTKMTbvY2mnaG2STYFPomAjdqUVqqFUihIKSDMl4wM9GC
sUNehsQZRxdfMu0eVVtdhGd8+9V3ImdWbqgJMCQ1zHD/aThm/e2Y3ajiQM1AqmLryT6SdDEGD2Sv
GhB79liDeVx++pS/vZQRahX/ymPMXpHM+6U1xq5w2DFHJQ8vMT6ao8eAljjEXljtau7pGVguRhG5
3tcGZ45hD5jGqTzQR+n1fQ/d357sO7Py75gmB/ZCdVDlUYr6YhTD86y1FwNrXRjTPzTGxp6P0Cwf
Nbd4l1gN40bn2VFt3IIDga7ZGHEM8j+iwkDDFU+FGLtdMaG2b0T1ZVsKmw5cyGLY1CMgAEieNtaQ
Qb9k8obZ5y7Tec0FhLt4tMGnXFNr/M11ZoB6ssR5IaIA7EcP2zA5jp8mQwN3tbPbS67uSTr2yq3Z
7kdH41U+9Nmtz4Dxhe5wsRAC5efK6rO1Ll7nHOVLNHSbyJ3J13oR1F1xhhXfnG9JYT+afCMDNqFu
ChX6hgadS636VdcZ/wYbAGhlBSyiLgWZyAVR9SSQr33C7HAosXnBP+fhAbKbnaIUGfjCzP1zjx6Q
Ykbml5bNo44BaAXx18G0J+mAoVMAXhLGxwytfvIcxtCPBdwHkcugWwgCBY9qwfF2LRhZZAQElphw
NBzCzfCq4Mtk9CzLem25PEb92xYuCUeMcla9PliMJ30sTY6BELhb65Z7yx1BP9Cz+RVCO5SNAGUy
nNtVLnnAwnpqM66Dn66J35SNnD+z3i1q6+hoWifSrwmYjCF7o4QU7b98LM7LmriwT8TrlrS/joKR
aB4qgb2i8NcRbwJ+aD1o+SSDdLUUhkY7He3+1qA6R1eSDc9mv40tolzKHvNz8iIYLzuMshrzZ8I4
0SF0Lp8YgbYWcThQhsRUguAzNxpVmglGxSb1buG26ycROjtdhd9JpHZT2X9LU/sBZ/MhQ1Cej3HL
6riGEtjqOy1FYGwZQYsAR7rH6ZdxtJcdgoiNQ/mUaa8p59z43FGu5SR40ANASQfWaT6H7Nx8v8pX
vkYnnRIOa1vWKkyMneUTvxSi+3vnWgw5pSc2DkxbvTFbZwLtpZcB828xBWlHvXFfciR7WO02Nh6q
Hghngx/J0d8HD7Q5wIQwzI8Y7Ab6VOsnTJjeWc2uHOQptrSVY3i3CrdclGEwMyBwsUflWnI16aBD
pNwpwSXs9MbYblqSPgtWpbP4aduTnY4fPsTcqK3xcMCbZi3ioG+34hjvk360uEDLMtqodc+L6FUY
WtriYNonbyxXVo4IcuDJeh0Q1prWr/Xrg9gKO+urg0EA94YAtfbs1Qim8j3mNVbpwGkea3mbcM4w
GISjaqIiqyHpWJ48aLxxYp7o7IV6TzvxGHVMen9qRF+4MC2TkjhDLLyUm69xsjZ6oN6IcbMGl43a
1blLfwhwm5Y7nr77cEbHRe2A9ldn4jzzek3Ywbr6jHDIWHc9I0cR1aeoXJgA9salgywQv7rW1eQ9
iGzzpEayGmAKyOG5majCWYVA/xv9TYNYIXbp69yMySDcAQaa5sj4iOnQ5DKYJtcFvjuP7d4JL8Jd
zB4UpC3aVoQb3SBoRlGaZPF+zoUPpJryNGw1rPQa7KpiM9XwgCr4SpxL4n2aXvrqtynJYJk3IT2E
s8QwAY+wDG1bSTzg2nDwGbpy72+xQAbluCDhn4FcbSaZbkHb/NNNyPJud9d8Wpp9iitustA9FfnI
u2I8R83H1F1bqCbaoO42zpgg0k85aSklc0D0uRsizzqF0bIpKe+c+sfVDUyb3dpqoyc9S45Figzd
JOV4LWJg/pEbDBPhgAjHXNhcXfE6dsdmPjX2rpz2TsS5Xb+RZ4fTBaaq/bsIYTpwuQ3kjASOYGQe
DAapJoYii5uyphtdVYb2oE284c19wpNKVsemJG+hqzZeU67Er4PnYY6RAJRKI3MLFzus2jtt8IFU
etipIXCxfkM+CiyAUHU4peWxEtaKU0vScLbpb6sejIJkNB2dKqdw7PorUX8U7rAXMSLcEJ9N+2HT
hMT2j0LUlQrrHHMzcSRZCFfmjWbGkOHoSuuBjZisplvRTIw4Am2ONoAvOAHbZx/3v8Jz5bEd5rE5
M2sLoa43cn7g+tu5hQITUz9UjnmIkxCg54/125uIAa0fRgpflnadUdqSIBX0LekYzAS6XYKUKxzz
e52bwA5nrm6yG+ZDNgt6NZDU4iW3IY8mDSWOPQSlQCvGp3kVtnmApsS07kX62Q5PffjsZk+YmHsq
VDekzMgEiUsXt7to6rHz39PZvsOAISnXFN1bFzMyT58du9h1vJVO9aiP+d3GZERVgRcZ/b2zrIWL
ktfm1yJUwnKnwK+fvNLYaHZ/nyWJFZRZtvaEhW4voj2eypemk7x58KtBk0sktiWDciLSHhlUo79n
vMo7pKrPoaPps9aVxfNsyvDSqXPCglDkOvPrtn2UcP+tQcUvBVZ/X6ONLtsI8ZKL6K+2yBebxt+5
lYGHJLKx4EDFdzbRs7R5KKMdG+UzGOuLePHnGIcAVu74FE2M3epd/d7sp3ctzp5le/Xr+bGexCrD
qXBnS7fj7Yb5Y+jPoJk4AaKtHvZH3QbBq/Vnmd53bXcPrAdev+BdItO9iGxOw2xvDN5xlGqTsjYp
UWWW2vPMfnuOuepLStIKZ4bZsxobntr4nJvugxUuYDhqtlZsHE1HQcIDydWvEaC4ZeyckkOU8uNq
s3OUWMmm52kIwjJ01+zPBrdeYI3+e2tP53Fsx2AoydPUge0rIuNLEs6Mjhg9F08XIURQWSqWwlYs
10n9olXr8sdDiumDL4nbi9RTHdVo1Gx6TT2ThEhBoT9IF9SYe9fywxfKT5cj6lljWUkhR9zUvjAQ
p0ac6Hppf5cw6VcyTo6YlqJX3hDsk32BRA29FybLCBimWqYoBmp5U0fcxAtlTsyPdSLKaCzTbNnG
6UQKs0MW1rTRUFY62UNoOedUw+ugOsAk3S41gf85w2NjKPzz41oaGmoktAnCY1wmRX+PRZzOmbfa
IF3PzBd14gbK0soLp5OrODdL7aMTH1X8po9Ptl0fKBOhrKfovJ17M7WXLm7Vq+d3VT/6TCpy1N6U
fUWc7PvMfnJmM0Gij8OpbW/WAtHz53zXDkPPnb/sEaddZ4176seuJQgKi03kQCwQiIMk82TLug+N
dkeLjvy6SD4Nw9slPK78In7zcjIfFBQN4kkxMgPpvKsR3FXAGRt0yiGf32XVGkWc7wj0SBnzJKr+
4mDohxZxYEwWqgESx+8/NLbJQ6H9tGzem1DAPSxXIxoJxjkJzV70pi98F4Y1fmtwLdscdFTPJ4Wc
rUd9T+A707A7onhk9FQPRL0zEGBfy15dnxXs2gFhgkjes444EJ84CBpYU+Ox4nN0imtLW59TdTrm
cK+8q+P01PnVtU2is1GxSmWpsMS7lW0cQASQ6taFKqjx5bYGiHn5kM4lazlvjftq64154AAHMcgo
cRNITvitisGDkIxZr9AIqcs+SkYOVY5zyCtnwrRarLarkOlCAoalCZdgVsbyU/IQ08QXPmWWwyAB
1KtbPPnhk82+vLg5GB1RJVKDX41b1DERLaeADDTlXkM4+JVXHj1WuM0i2e77V0WwMkRdtS115x/i
QK8HLUJ2+5Zt6G2YtY1BB8972zbjtTVvwp0uymJB1fI7T671CpgLg/eC7OPpcBdzaxqJ82lM+rlv
R0gCfniIiPoOQRFpvAp9dq9jn4y5xWt3vDloanxE/cp5m1o42T3oFjsaHrvauZiAli2ixMP6zbYo
Iktzizz5Bcj2ozJxx3TrhvCnNMUYPx+0KMNVAdqBJVkrnDWjJ64RkxFuan0pBhVO2nLUvA3leLII
5lpUUsU8npoIY3QaNkFnDYG1eDIId0lmIiqsH6W/x+wG2hJoWEmcqfOI4Uo6gjWOFbRiWGlLmEj6
3ZQxi5Vo3eUc+yrdB0XnbywoEJINy5hvQLTS/PLH2xKLqPk9s9lgvbuPS+1QMbdWVpD6HCP2TF6D
RnPlkJaq40PfdlgzxpDauq3XFXxQHg+Wn659ftjEN59EvSieTB0ShlYHI9GYDbtKhX0ra61jSuYI
0Y3PMc0AQUCbcuz/Qe0+m9QIQ8jQNrmQigZcoQ8Mk9mvTNd4jHj/Bmtbgmdl7WFsQl1HzAU2LNnQ
xuIhdZ/pIHgkpfB6kUbENftH3QC3M4rqpRmbrcl12UxZwM9Toq89xJV86qDpFvCNhj9VXXjokADo
6i3nSE8N8rMl3q4lOiUlX042eJ40h1yZ9DiWGRj3/h6qBlXdqmNUVsD1K8m23fihy+MpO+R4cpzu
4PhoSmnGj8KmUSdmqXGq+4nnqx2zdOgb8KXF9Oik3adMkrVOHq6fGB+oP9xMMt7C5iSzRV7IOgUp
r1t+Lb9MNKaT57+j4yhPGLidJsXcBNYe9g544GxnZfIwqo5Fe0i2gXfPNB5QaPadg4Bus/YznRCe
RxpWTnyw9rRZ0kLn8awX0DvDbk8otsdZ62I/8QXObM/7VzArqEn1gr63zgdCtwTH8mqmWsSjtERd
Ox47BrCiym4s4PdgS35Vb61VqQW9l2zrLt8qQCAVcV9jJ+8tvye47Tb7uGwWFL+XsAefVXlpCtQH
Pc6GorzAgjnPYh15+rqhy2lZnCgi45NlAiVsqOnPZgQ2Y/HwR8wTobIQ84SFX4MYq9ySVJ5kW1Dw
lyn+NLRk85Hd/5o6ly1rsWIqK+lQ1E41wwD1YZWA1eAhAA8M17BDMId39WEJVbmDOJvVsLYbnPco
lWuc1VVRrSMj31osfdEr7Ep0FdWgbebY3kmbsDryQ4r0jWXLIlaOCwyQ1YgcayBviTTXYj71AzdH
54jjBr1/sImAm3HkGS14qqJNioOybd7Elm2pzDVa8Az41Aj1U5JG+vd7nLY0T3//+PfB/0nYih8m
p+NxmgtIvd4EWEEYsjgALwXoVbiXeJqhEGl1QYQ1//Tff3Xr+lmwOVcGe6Fs+QN/38XfH8UdkGMb
2IelUx7m1H9g1U0XvnxLVtOVhyz3iD1d/hX+L6kPluT7Ks/EV7At/vsKZUY23QRCGI11Xx+GNv/f
D1FnnEzDIHGuUot3X3P4DV0QWyzYPv197t/38ffhv9+WdCO8zKUfEErUDwixNX36pJ151Ge8CJNH
j/Wf1+G/nzeamk9Gc3SUiYcNmaDWDD9tMCThQ9UxhmbNok1k1mhqIunZ0syNnpLMqhAJVcv70Y1F
MMa3pGS5t9w+tjeX8IavcwfVo5Me08oaSf7c06Ob4/3y9Sg4eYWWD7nGFiZHf5NmzcwSmUlJYyXu
jqUiNiI/eYxtkhibxaLkNxFYD+OUWCENhmbvxPISh0gri06k+zQtzQ218v3f6/33ITOZ92QwGfDl
0MPZy/cye0l1wK+K8zL7ndIRO09sD4KpqXiz/v8tgDrsBZF/1xx6dAfoqJvq8PeZf++01yFZm+L3
1mxY/iXjIauJ8i6IUM41c//fV0bGubPuTfumyiw31n9vbmHwXJAms44ySBVPmVw146F2JPmgPbZY
z0u4eP++xt+HYiA/1PA5zP7+lWwij6nz8uL/fXAGYgtSz1Z3Vho6vOsSXs+YMK62/A8K3/ageW57
+Psnufwo8AmMOo/XUcVTmPI1dH0ABR6TRIOW/z93jeegDRhJQsJ6zPuLwzCfvP/8XOjH/vdv/vvr
y7nHoOg3myrR/+/btj2XaWJGD/B3J6miOclwJoe8XzJQo3iv++UF4Zc8JCYRDLLiBPv7YqN1jPN6
Z6E2YWoGfg/Rzr2u5BOdHbJ851nnpcx0Drn//vxacsEQ8q9Ke6YzDUfFAPZIRigWuPNQxF71SWzI
hmGcM245BS4eRXZRD5Cxkszlpw9R/Q2LO9xglE6Nb5HYvSsapIl/x0Vqy2mzumuOzTHcwc5AvoCq
YBNtMcqiZ6IRGfbNLtqOqzfn7otVJ9XOZK7HCgRL5KSbYmCOmHYPusIhYqtwCnJC77fhw4yWSG4d
bQMMgcGE8Qvj9OojH5UB8xN0zvyqm73/TgzvNN97RgDtrn4l5raM1qgBSBlegvToqpqg9rYQ40hI
gYLldSu+HIRGt0L7jVA0YElHU1Bb0BKYXZFcEZjuCid4jPyLZOF4hfeepMEWuywNZftWfpnvtEMM
eaSA5WUD9FqLBNIjUcKeNvVIZtLrEKF+pO8epvXwG1/54Rb9HlsmKKjMLnJko6uctou63VxAkxoR
P4LxMvSdVSlX6AGt4Q40i01NECz/jYcc+wTccQ6iZfQTCCJWzG/k9wSpgIkMs5tv2Gx46W0clyDQ
Vu4ZEDMxG7HDRBF80mr8IJzrVIyB6NYmtzV6+mJNzIUeE160riA9+JyJ5KUEoNyQQGFvZ+jCYXLi
sUYtB63+I8L4t9T4e4QQfP/0lnRw9I54tHito+ROYy4AtYLoOvbY1GkrMtYaphvolVnfNGvmIhna
VrDSQVp2wXgN4ZAhbEU9sfx1eMf5e9zf8UoYgmKgQmbiW/dBVWnzlgM4Y6+wQqeYfPu/iPC6j8VY
ITcYImnV4UVh3yAol1VmsprZiXzw0gG20txA+1X/KJQk1cA3JqpQC4Z3H7sE/jL42kDIKNqJEkKD
8BPiXXPPRLosC3R6Hw4F5k6BTXv3gx3UJAbxPfofqs5rOXUu2NZPpCrlcAsS2WQwyzcqjI0iQjk9
/f6m/3Oq9r5Zy8YEIU317B49xuibDmFrVeRu/0tBUx7aL+Wj39KOjdfdsr93mJcuYEbDL1dnWAzT
TDpn1+xOVU5xxRfwH+XdfrzPPIEDzY7GM6YmukKC5iyogjA3KbFQek2DfXgcn+8zvwGqMuchLabp
nYvKSmA9lHfRUhun7ZVe1oC+faI/jC/10ZeT8RkhZ1TFy3jOeM230Z4FV9PkwNFSPIZ3ho2zFgVW
MyXlpe+dH3k2h8dxiKYNhFAMxO4QtflziJshylmqHZLPZwaeV3uMCUAKd+cV9o035AXlnekyebPh
vSWb0S8cGWYx9+wIN5J6LYYcfHcYyjqJ9lwcvimXn4PnoiMlGGl7TLf2gxcnZxNWVTrRbxCc2rv2
5D/9xgcEP5RrL/FXFkvwE/3U147vyQnv4cJPKS05CbK9LGua2nsWaUKTiHEtg8cPmPvCAQYEwaGR
Et2AVSZuU9DF9KqmYiVb2EgRe76QUfgKVpwUglPMZQgU/cr4CkkSnIl9Sq/agWfkz2hDO7K6pVcT
rQlMa8/c2adoOTzME3c8IQU3e3HS+b6IBTYwUdWzzYSC48uZDMC9iMHh5q8jCd+9aUnHGh0wZ/Yf
u0X8TNAcZCt5H39jyYLXwcU62nt9ScIa00qWp8M/yUCohd0FvwN1OwwEhOn2RgKtYbuVdfZT9rH9
RxK/tgRgX1ToHA1c6YZIYhgmnkRqD+mhbux5otf64p01jMWlJJ8zZQ9Kj/MoPZpIaLGPDHU68CXQ
xZCjYR7yi4SFBrAEdVNoZYA7oWNOinTKd6ZaMD7YRJb4+9NL4wBYXBOG68ARhVo3Gc4Zlp+/gBr8
AgrCPd2NMw2LYbiONNUq1+qJevBAJhpXrpg6BeDElKuLkxurxosbjXGN1m9Y98lWxUnHfidbpYyA
/buQs80Bll3ymVSAoK+6+3EagIzRY+GwhbBymgZ3aFpDnvJCLUVhMKV6gGiNixJe0UJLxywGQjUe
Sojwsp3wfWDMFc19jYP1cojb6LEH9EBeUO2YJB6aKwNuAAhjMNZYEMTKLPiphhqHjApZopZWaAlH
++hVsL65F6M9AblZWk/71l4J3kgON1ggLbGVv5m3mqhoPYMfAjsLR4SIZ3yUS9d/KE9hcOome/0B
VrHPt9wVkCwF77iaiUiXLHN+vnMDQdDFoYYho6BCUzagokSixZgDsROxM1hf3S2+Ol9RCE1sqh0Y
sh0bN+aCd9h1IMAYD/E1vYJCgBYLIeuSXp5Z3vDFqgcXaBwu1wAWGsnlKmLezvyEUeqibtAYTnDV
CBj4xChnLnriYpSAytKA/SMv6gxkcM9dz0yPr3eDwPtUXtD0DjByJRc2uAUjlb7J1OqJsi1VAPlY
T0eLxgEWo3MJ7AI5FUN5sbhDNwxF46pciepoNN8iFuFRHrr67PWv2/ntRMBmO/+z2o0X5cLUAmD/
bNLsYCBWbGQYLzI/iX4ZZ+lY3jPMAkRING/jFdQEsznCHV8Icuwa+nFzJrq3AbyN1HmjmUd/79ZH
/oA15492lVbKtTobvA5U75wdzUdneMQ0zO2OyZmzKEwIr9wOr6UBIdYj6qgP/RGciUdkr2wM4R2A
SX3YWKbtag9jLTZSHB9YziQsp+wpIdhB3PgwIaszY4kGya509GoZwqOcOz5d8ZIZZ21jQkodwoWt
v/FPaNtii/MNBIIcIxMqrV6399qryRHCjMwRsplgqI4wrN519W2WVFu1LcdTTWs6BoPjos90LXpB
y8akDQnRE7JwGzTMZQaPrfRxbofcEoZh6RDUcHdRDHv95tPZvMx8RvGCc8dHs7AgFb+nTKWDEg58
AUKW0MntJ+ieGH++shfdUoW02s7bC0o0gMHcbROX0S829t4oZdVp9MB0tq3ujD2Ape6Yk7ucFluI
7qTh+rcG1ekzPYC8RtA2v9mbVTTiHg1VJpmkmM1nkxGCEHHz0P72F7wp0oOMASFDj6iwx9/qxGfl
/cQkwWX3T6bthfeoL+Y3ZBKcW1mIoKA4qxi/5ArFqT2Mv8y9K1u3/hp/X/bEj2b+d3CrvxjeZH6+
WNTxl/4J9fI7IomgfQB1R550n8GJ9+8+tX154SS1wbT+RdfJUDlatpAtce/nlHAU+Yf0z2cmy+gi
uHpjMg8y+wvCWnPqbdjR0KDRKaJ+wFNFHGCcTMrf8AutBUkLz6B51/EFIHyAttrQ9mCe4UvOZZnK
2BT+Dgxi5iLndKidT7QC5Hbw7mTmv0IxhRkNNWbS3uRV8zS/oGxzv5IooZhnw+Rv3KwA74hC/jnn
lrIVlyM0l+cSJqE8TT4x3804tQz4/H0ziPBTOmuCJuTGv/TY/CPQO17DTINjJTAAg2GZyLNYgbGO
/QqvSS+KMsOi5ZenQOt6I/fKPZsuEE/5GGmP/aooDjHS5iON2KWh0iBXkqbyZ/3LtS4vPTALgy+/
WWy1SeU84UYwsThDxtt5MdYow7wCGU3cyFgG5lzrlijdOZuspkKaJjjUD5u087gqqoL36hoduLCi
5tQl09jBtcBt8OT88tcS3YKUsYETMdQIyyZk8C1afPxYJwwpYvfSrR2m8dpdPkfjOi5hOEwgpUc4
HJBZmSJdJWmKzRkRKD6SiiU/0T7dJoQMBn+i2iLTIgXK0gW57ogrBNnjcnTGnyD9cvKCwKHCZYwT
A01RF+io4Ht6fHF56hgi6FBFUfOg4SPXJtMxMI+ZdreBVLCEvbhiMyC2SF9t0auenWq/FZOXXw/Q
VcIpVDv2FI4vzNyiQZI8Q45LhqraS1ubdtbi3YCw7wkMcTWTG9RKrthurhzha1/eKVHI1MhhSVL5
QaMeeZImtE95YKsWfyBJHMHbnHw2NpR8Yfd8lTb2/jPj2ZL5R+I5pHvgOZRONzIyDpofUSOFdwRK
jCnFy5UUk+8VTnF5o8Z+NXNqJKC5ofJKcBxd/DsOOHK71CGMtcT0GRZp/iTCBiDkFJMD582l0Unm
AvlML1z5EakTlK94VViMrebdUV6TUzNkzPdEFej6rbFIS4kRqAmEMXRwD3nXQHk8hVeGA5ekpJwC
xAk0vcg29BlvADn0kFOCUFkOO5J6GnJ/5RxHTn3GwQs4sYQ+CeXIVcgIbaglIjmVvsI7hazUC8EU
qSM/YCiEpmcQii0SxA5jFEN8Fn/Ed9cRYw2oZiA/QGaaULIyOpLdg6xNLlz19H6QTkYKgzjJMKEQ
qFD78KH94RdcuQE3RUpacW+i5mKx/sTfr41dyPDadoFjsqujLGGu+8MkF/ShzU19sCNHy/dFHxpL
JUHlhvsaHKJo32hwfuO31W6inhZmTBiMS4zwIosPaSw0xgrNoWzTJhaj6mXnq67an0KXni8zV127
k9aFNciuYfUm5ju4SGi+MtdH1IxJ2UqLxKBt0QLcNsFrqRSgV3UIA7Ux36zOhhRQUTEnh/H9kLM4
XuXxOY6ShKmDKOsMIyCFTYjUnUImQN+GacroedRXs+2lvPW0WP9uI3gksv89GEzLznXoOiFNwbeh
LspYcqZKhD6gyxuYvoymHBsn87BTkEC83a7UmY1K38awILVFKQqoYiS3LH3m9g0FiyQdcZUvalCb
JBtxtpxw0LG5ppCgRoDGRa0iVoUOR3Hc01BsEKSgHCb8pY66lhI+uo5LbD1GMjOlgVciJbCyXlcI
ip81AOLS8j8xsGK+CGbVE58RkVXOOsp8vXRlSTtEfx4QIzY6Mp7utBtxzDBIdEMSr3ffUj7XsbOB
FH90OiZMyMDgjBQhHy+/YOr0ax8+Gb17ZWdgi6hXBlwJ5tt5qTk68Bv8bjYOMMhCrkA4kuKY4Mp0
eM+BIpRgxbiuY+H3+2L+ZW+kN9bciHvxXUQFuHtQXp78D4wlB+tyGzL+cACzW4cU2O/1u74JiKVa
6MhsBo8pIoxUccZFh/llM6eTrT0JqUk4J8ekG9lwW2EDi710v970io6Ut7z2FvRw88FDVE+Eagq4
0FUGz9RxhPOYw4Fku8O0kpIhXiTC+IuBvQ0wKwaY2axrvNSa7A0chK3ykRFdOi3K5oO00OyQI/LJ
TtHdoT0MpVWLj/qoFTB+Bh+3HvPlSoEyfKrL5DU22FsbhheZGAM2A/3qFpUOQtJJlJCq9YH+VOya
pgBeNFKiZmuWI5eKwZl+hR9CWkP2hi4cW8qt0UdKJviTrsOgviGAjPPyQbjTDmh3hH+s6t2ychC9
S+XrnI67bYnunkJzRglPhW/2a4YNAa5wCYB9RAltTwORTrMxoUKk5jfBYp60YgEgiF+AZ1SpA36Y
+KWw1eKbH6xwV9DsdqX04FBvnUn0VoQtGUhNFtxfCUlVjFFnWcm1W6rQ8geav0Zio3S14bWj+Zu0
+HwvX3VswWPk1pb7dfD+p0KOb7gmdQGyKI8NcpkR09JImodhwBiP8KctEeybhbN97bkNs/f8HWxH
uk0oaKAz3RXE5Ama6XXh7zRzTfXEXmH7K994EHFRdrGtMAmMaN1JtjcgQx4K2o6yaVxG2rTI/wov
TUJyJ7vZFWr5WVVOxfBja1ZSUYae6BVSgSHIopjQmG28S85DfPErD+zBARczaJN5rNiKAi7eqFCd
nW1vrgOSt55dgbGxyMOCDyy4/ZyLV31KukmfXT33pcKwczA9EdgptFN4GepSfX+01gyXzLKZYc1b
1DuLFgFJUuzCCK+Nrv8w+oF63iMlgEGcoopyVi0MGAnZ1XxscDmr0/cGVtfFNI1j00FNzlPAtgBp
H/Vm0BPCjQCLfrtKevgQxqFlbIXOQBstxISvk7Eq0S0NW9yInbajuW4YOrvpXQ78lZGjY4ny3K02
vCUIlHRgzTDpmryhvNZX7sv8bq30G3QktnfacsAyuboaO5f9sHwiwQHpC3GvgXO2AiJkSrn+Tzr2
6Ud0MZHsaO8xWnZSdC7zbtZLkuHlPXRKs8VCJOWUowzFZwE4x6ctBqWUQX4k7uarjuadbF1an8Hk
uokEv2vae1SowaJXykuWQg1FoNwYyKLGvrvr1j42VQCMGmUy1lRrXCYAopi5gQ5HX0IdZoTD3wj1
hpskZ2YJcaSVPLvyKNtZVqC6oEfKixVEgUS6DAN9RtZCIO4eBHrAAu3LoF89M1XmOk5fyNH7I7bY
Fe6vtb0OZTjsRbcoJRCVSkY0mMnD0nj1s6JEnVOwQxA9laVuYLqv6Pa8zbpfSzF3zBYNBqehNVq2
SNyqa66Ub5aHzYxzhpY0ANN2aXl4f4E4wvG/MYltpdiYaCBDrNap0nDF9D33H6iXLp1KuVnAxWBl
AnCaaCRHzEGpzPrjoMj4bpIrNQoUsMLWGBBUJObyrUueRGOFquaampcQcTBMRox8S82jrREebOE4
yZQhA//zEAYlo6UH/ZqpnYFNJH1rh/0Dz7z40JuGsfBLbqEQLxxdGmq4HyD6it1OjqUqZ2spYCJU
lhzBDVBwiGQZoq7oDpDzETnxmSd48AhJnaLjNOm2T5j/6s18BIwKeAJOMb6J3fkab9UbCBMYZXsl
CQVXucoop/4/Tk+Bzr0hHr4rQDMg8OxUBEuuOkkuyS//Uh0HPwUjO65YS1HqgzTpt/fGPJGHSwce
6J/hlhzVRs4zUZ5iw8MKFNT2L7e17TnPfJDb+qe3KpJpDvynYKwCb8Zhk8aH3SXckvaSu4NJ2nhp
84mhZzoTjpPbDFAJvIcpUUBB7bXZjNd44ayACEyouJxjJufSYMWRZbilxgzsQXQ3aPyxT6Ml85xk
BaIPLPA+B//IygHPmaeKMRqgMpkqWx2JOFBtJNJXj/PNvsnbYZjDgxwoXRbOLc8BX6K2SDbB0qln
0u84BxdMn2Tcn4RZIChAUa4TH80xC1Du4J9ATdEvP6wv54J4Q7r3zho9l4xshDqSwh0BMG6gr8n7
MfwAQUq/8il89kd/Y+/ZgcSYIKpObWEccX5ilBTSPMkWsGOrjxgbMlT6yjkncV3xqUC/iA4QHEDj
JjSJPJ/ww4WDYan260paBeZRnHgHNxCP9IN/xQw9YyYcpgzGR6+FaOHvNuddOWdgNayx9klKwlVV
b39VTOKzWDghLB0iAWuTn6Uv+iS0qlpScIf0dUJ2QcvJVkSlwVvQruLMUQFw07NYQzYvuMkIH1gV
u+FGHYAjNL3rl3Zw9G6fUoIaZf4PFvy5/MaFyUgAXhetv+5Q9kkTY1t+os97FYzqmNDexNRCol4G
8+CUStiaiu07hoFBnP+uPniGtq6YhtTOFAxVEEAih6Asl2jGQW6lsyJ+Tcjtdn5Nlg7SO+0/093r
Ih1fKDRIeiHm4LMHSJ0Dq4pnhxgSJJ5elEjQU9JebjAz7C8YDs9bCDQ7RclusHp/+Nly7R7wCXaq
RDsMYTfMrF0bxNYyH4Jdhoq1eKtsB1iUTdJMojMG9Ug1m03GwNHgxfHyjlMb96U2WPp+jA2bYK/B
FGJGbheahzqHaK9dOhVAuYN1u4xqmoN2Dn13yIHy3vayq8AaXMpCTjUgPMZhn9giIatxgkV0TlRx
N0hfAHEOAwTyDxHWsQfHZhzMe5jK5rf0viKbovmoDNNKuDk38nWUPfaWamZhSLjO6HXLsrToWpUb
sk7piMnTetss23t/L+h4U5htMKFhFJ7DzrKF8kt4sZ4U1bRtqI5pbon+yU9QQ8D1aN/QC+SPxlNu
5uSzohnmzHlGcXZGrzz+l8Zxm1F16g+Z3ehA2GAtPeUb95/Z0F01b8FPTZOFaKZWC4FLRJD8p8CZ
jIyK/hFObIBJERxpFRbcATwAs1psZrwhscQ/OR/Zla2cu4U/djYz2qbcZwANnDOKHurRCaKOPT6R
xyauHib0zqkZ/vRt5iPVlz1SBeOZ34N/5TbeFmdAmbNzKDZ8ZOYlO/0BbkrW0LlbtPg0j+haMqv9
qT8IafHo0RCalVOg9SlYp3jZDEBvSsSY2CLiWStkrFN55ovemn7TbykujrNya9CXYArHX+cKodQk
POLWv0zOhMaDtjKIuBnLbco1/2vW1g2bTxJV50EhyNaLcrDttdV2H6Yj5TTvqw+ie2R4dBPaeIn7
EZEl7Fyq80TDwgUJ7aS5+Tv6VWkm3HmI17QzoOtBeH87NCRA0ugrx0crXY3hh0NZQUhg4kHmtbiN
0N2yJi8N/G8yuK3XzNDTHmmur8aVfxoeEMkBOR4EIK7Af2WMekOz4178NadxuElf6slhGl/lEX7o
dRGS2Gg6UmCWDMiu7XKNCXFNACjm5jZwEW8z3HyyZQotsmXOA3aNYoFNCHntk2xa4NrjlG7hC+XC
X4Oa1QLUlL9OPQpO9kkuPq9gXgjVLQ3aP9CLJjdtCV4oBung/MRCL6ftEfCM25AmYXbkqdJTtRf0
QBvnG/sK7GW6ZiUn5j+aAwm8+HgmdQv99REgewF2FaCop/wC0slw+Ih1VOhYq3WzrqK03fjJDvVK
twZGbL5T6qEFHw+r7WgVE+0CuU8jhUGU1k/GX4IGpr1vmCXBtDgV2CXha/CpfueAhCBjFyueGP/s
Y/Gdfvx0C+bFf5oldwouORN965DE/GKPjWQ6vpBFdp7eIrv5jKtLMvw6JpaOW4PxdPBGGMkZTYVV
Sn11SIz6LRYg5ZtY8WOuU8JrhI8CKC2aqoWVwlbEZhqkaIe0quKHcOuomOarUEyzaUALEXbTJKN0
smliJi/szqw1S8gC4gKelz+sA3lD06/VeqU2c1oxlbLvi30S7GnR1F8VSmTlyPd/uzgTuNbKf5g3
Z6V5FhB7PMv9zTgcZOWYcEFplMcMOQaKRlCDM1fAkFoEuMhkaYfk8rRqAOsnWPa1qcc8MkQ70pOI
xEgFzIbksy7hrEVLB+i9B49vL1SHmI1EKhFnwsH81+/pXwsACcpB4YAsu4gmeBo4PtcDcF/9VkzC
i9s5M9XYme+F031wCZkxlDwAgFCHVmf/xioyb/k9poduGDPafYDs7eQfSdfrrPL9SItY/wRVFipF
CmGUH7gtoYIi4aIXGboEGLbkMUS+x/0h1j24TjXM2M3F3Q6ZQAHdXmIjQipBNOTJ3F6qLpAEdhM2
e9BGbhgQSP5KJ47bjoyN0MCeAe/E72dUiQfjAxiIJKD2PRBHusy05WDU4Hv9HMku8Cql83CjavgP
r4SYEkizrgP8EN1gfa9jY8D2TFMAwTlL+T1lmy9pfyAGw/oPNmabbTSuCiUAPSVNXRk4UDIjSZkO
j5evI+waTkPExcbG/XuMIopyzIRIPZCc/Tg/+BlBF5POST3pWZmwRr/xJgaF5wHZmtDkQaZFHgWq
OJWxB1JmKMLA/4N2NsYuPisQXKNopuiu0y4qnzKSLRQzq0n3TbcE2TkplfO+J8auyaHgy4gVTiFt
hgDkX6wKEhY6FKOLS1D4Vf+C19MqYTUM1qpQPdB8bF2yr+QBTt+xTDgDfHEb5hJ08wn9LvotDp/C
v7+sEfKm4YTzzD56sFbx3qi3znW8O0+oDClUIzD6dvQQAjPXDXu5K+1nfEutJ+GZ1L++6zfQJUWZ
qzdt8Cj1wJxZHuPLo5ivXHI2kgGSPipccmSWjF/PKf/kcuEXmC14Vbe2Tz56TtFmNk9cdpI6UOjc
9wJWhJjkMGWzoA7OuBMtuFc/gbLJuw0zA2pwV4ye4VnRbmbC+6jS+YMhy2aLhlJzY8BQQg/i1YgM
UrW5ammIcMsjT++flCzU3+TA1QxKCakEMRi0h20Irob/ABaiCOL2oMRj+bMvZYw5b+ZQTf6+d1C5
ZAd06FumJDCyxeQD0PHgy4Ad2KxuMRpjKM0HbtlcBCPxGvi/8KYhZxou1ySirfRRRbDCe/XLxAo9
dsJTiWc3QnXUJ9UUULmmxVO7TAmWasCeNRrPgDYMczkRNY2uAsyBZ8ObrgaqDbdvl3HiGX9/qmRy
VAyHWC9w3l08qlgx9L0k+hm/ROMM78KdtTSWA/5R+FkwMJbaAoCUrhMeFpgKNC5ykZqcVl2nyXxU
EX66L0TEOs6Km0Z2U8cTDUE2HtDjSqb/PzWYILQdvXDNdvNGMkV/GT9XTOmDKWokrafl5tqzcbyw
ddO2VPzMDbSjjv9cPokXpFnExEz2MBSWekh1Xmv+0338HSY0jhg6Olas2jl3J6mgUOHoUzZquGGM
4kRMUJxp1FgjUWpONUrwaqoFfSUAOJI+RbAAaDTRkMZA7nVmE6YiobVCRyb6oanEJh38OIfwyAsp
lVj59ZXqhpSDVc2OfaOqoz4W9ARVcHNI56LaI4tM5SVJHdIZUgK2lvYJiYAgmMZLIh3YIF0abgYy
DWpwqjq8+5ubTPPFoscxJUcp8DnBBgwvlBcatWkI2lNOu39k8yso2UZJTZLqdC9eBnWzJCWrt656
oCS8EfcUbRjp18nnTGCOv/PUbQwmBcYhfZfszrHyDaKzchAH+MB/yV6InAIgRJ+S0HK+OfUVfHRE
uWyQ0VRIMshXAAvhw9Fioz1WAJp6pFzxUVT8V+SsP9hZcV6RgZLDcIuQrlScSorvyq3TBdaXBAcN
rd0o0jP4ZTy5tUFjp4YzhfzABYmyWULGiW5PoXMO82CCUoAnx4MLqYFDwDSL9YHr/Bsl17G+Rz/p
8X2uzgkOSE+2Iy4ayWw0Kf6xJoZT9BAAbz7lW4TggozfQ3oLO0ZZ8HP19152Ox8q19Y3Fap3B04F
hduItZyKhgkrWkwwX/HsJYOooVSZsNVii8wNWnQzTrf+Xf7WiQeXw1Y9cokYQ5Nq2qnAWTP923wv
O3MOTZTYmtuI6CC5iYY0wZm2aRauCmP3UkULtUzWhn5Smh0CWOYpfkSvA7FaPEld0xVPE4L+LEuu
mNtyNwaql0FTr5kSh4GEpynk0fO3gd8FXny32Mku5XsjWR56QJiwrH3m8wjDaIwN8KEjS4AT576Y
4UOSXDH4eaLtm7X1Q6cOk3Bp7/yYW/wHsqm2L3Ivu3Sf0k94SX+JBgSB7tME+Oym7HT89v4OTtXa
3mr/6ErzfvGlWUtn5wcuMRmZ6k/No8Hb0nUvPsOLhSEFTCoc7NDMffA/7wDP6k3hSBFSTOKvRhYn
i260vE7zGZsVOxOpU2+i0FwSHcOevcF7Y+/UQ3YSidW7/mRmSTnOG3Oe4LOteqB64mJxmdLdGC1Y
OMa125AxI7INplALoAIQk0jH7M/yC0IDQbiyReu6J/wybIRh2OgzCGcPFKBQL36FXzHqgQZDgikM
Dy1xi9N/RAQuLm/AGACMRxUgAfCDL3x3eZ1sTwjlpGPwF9hYbVxM12y2hD6ssoiHdj0hJdcSr8td
NuoL7wdLofw1tQtnx9oHO/mT9yVF5tzQ2JeCRfyVnLA3JEgTibtvTp61hx3wibJL2tcfzToT5zTs
Bb+j+84ub2RRMnn88Fl8J3Q7sAA6Q0PArIz0kKsOx4TevDYxLTpPgl/w+kxOvIg35gLrcIm+I57G
QsJiJMb71SURSfF1d0Cj3r3IR0xtocR7J6ZbMdMNukE4L0E2eLnZJafT8IUQljYtBk20+gAc+ung
UK251cicvEXjzEOcO0YAag82Lf05n+F+2j9SbyAiXYRjeFp0y6FbvnFdRFv7sDHOwN7bxV9b6AnM
4VPH5hnWUroFOJ4bq2YjUEcC1JOj8IcZkVhGKUT3nbL7iRUp8Y62WE/bK5iTuOYidIFoQujtdayv
5v917wnjjClKs21Y4iYoWuhQMQXgKRC9DNIEuSqoFo+Tt5Dh0iUh1c2u6sM55Ffg03N6f2/+8EjS
2PeZISZY/0ozigtwv2g/PsmAIRrQiUYs9oX55PAFOxcZTjLx/FvyI6CJPQbJgHKZ+9LYD8UYXelZ
+fMQpw2lQpEIoXOuwkDGXQP6H6g+9pNMd6E2BEEPMYzxrGsP27SGKQCCHs+YsiMlHvlgT7XCz42r
r/MD0xh8weEJKXxUAqBL4UK+Z/0abMxMaiKlRk4JVICzLy0LLGV/xw+NuQLUJjwPpxNuxVeGPHKm
ollLXAXvxsTlviVKMsqL+wuisKXO4nTPyocaEvcLK/G0ZC4XnkFk/MXFnv4tnB6WSPZVcoOROpBX
5yJDotC0GUgKbwlGCcf+mxBkbG80XJ5S9lP8XIjUfB++FSQnKiwjmfe/JcwW7j1GvzFlJRR3OUcK
qylM5+LLFjNuTpvijKgOOZmvevG/hdFULQo0queQpjoTlqnNzCm3d7PHQJBMwgS6dlB4ip2SrIFl
VUEVZ20CzQSH1BG8dB4UF26bq3N41gO1PXAxVqR7UCLRQtSedFV+yDz0G1AQ7h7AqrSp4YgAopgP
YAASTgosUgpK/45XQnfnLyxEy6U+481pGSJuFaxm4eXmTxB3M96YTfLp30hiuEvEhiiwBjbLZfRD
Hfyaw6PnfvgPTBdYNUS8B3mIcQA54u0DF+pG4QLtmYWbbJQD3H7AK8SpoNLMte2ijfPH8Hw7VN1T
ehrk56eQngBvhlu2ECRAzyY1+Gs0ZKKJQMrDJ/inemD8sMcnAsVD5eNgeU0skF97BwakJCuKbzoC
PgA/ntmjB1hPCKikD4zqSMoBkknQeD2VOgkM+FGU73C8EFal4CI0Lg71E9CF7jZnA+TktQfXAYmE
nnPUVgA3R+bMIBTghPPWnMQ8oxU7zSwmAk6NCmYthtTYH7op8IKy5ELW5sxAdMk5yXdRsAV1TCIP
ZyMa56aDEGT+hosHlvbCWk1ccj7NDF3nOUAlpUCqYPnQYuUZIiXiSu4beQt/F5Ini6LAd5OmhIpG
Co6OR6sGnjv9Y4FI6o/83jMX48xcygcN7fYu4yjExSINowLHvvzG2gl+WF5cTqAs3o8vTZOVbwt1
iHXxlnETFSU7y4qrYWOXR/0V4S5EPAYSxiYaqFMERX4AHaGYO7MuEjQGf2sO4IPkznpS+tvBnHUO
2ZjuM1SQ/Aj2Kj35evYDwIvoZj/k29s49kAoD3okqDaImOD9OYgngxX58jeWNUiZKOse9HKh8oh1
rrh0qyn1abAMjKfwKPTqJ6PtQAhU0YMAG6XpArxIWQn4yNemCI2WPK1Kp5+oWEIW5jOla0qenOAO
JbJe4vKndHE+wqsq1pVFoIIjgTkMzbgzsYTRpo0miEBgFTUJvPbCOscHZiooPcMeKWbeUY511let
qv+Kd/sv2cANxAEc7Q2h/84XY81xNGwRQBjvDZJKvsNh3NKDFu65qHJBurW/BP/KHQFtZ8WvHBgv
BS7SSCY8KPy84Yb9g6XLO2XyHxYMAxkaCX058CrelGFHcNpKknQ6cT9CP0LRUDBN3jMfNJ6orosb
OhmqCc4up5Hj4QIAl/Cg/OA+5i8l7yZaIuAjXA0eAzXhvAso/mAcOEX6ibKDo+M1Cn6LBKXd8IBB
+weiNLfyqUIvfs35aF4JPpPexScRtohSf5EB8pTxJeyrv8BtT+kdRvSGZh5/5ITxNfiZSof3ri2X
4QpCX/HaxFf2QdpMqB6u8qO7gX5zJnp6/aWo0dprgGtfAAAV7Vlf9CH/oNk9rTHjC6oWlT3NH14E
NABIS2uIw+EQW7Z6ei8TvsEtvfunaJ+AUgMvcYJYakgb3gDJnFFnEtPeCLFeEi31/ErMdA68Ysd+
zqK6jk/esCMjGGb8wCs4avIEBhEd2LRxLr3ap24mPzggddc8ACf4YJ6JQCI684764y1WKufJDjxx
bIJxjz5uAsmNJqa4dGwLXJsKr17ROBzjkgnR7IIlbH4Jyry4S7nV2NFFpfxLMkw+SCoa4sVxiWBM
XjsiEgXyMZI+iJCiBQcmRkC4q3hQoQkKfuK/eo0tQMQmrizoMxECevvmzaAgl72MgR3526NWg8eN
GL3bFGfgm/5KSPOZbDl9/5ANAC1FN+tO0SQRlnBz0KEeeBRsvO7NnDGfGKA/RL+Y+5qmA2JoOqyG
x55IkdfDkA+39ZUdkAKN4jA8+g8KahY7dzznfV5t0m3jWk3PIEdDkBDzwWB4cEoJKn3mGN6YPfQo
OR1e+8JB02KUNYbl/aG2uIFsXoHrUYIJcuAacBQm+kjI05o4JRkhSQvy7MNMGeWuVsam16p2GzE6
g8vdUvs09IhHX/XnWBLBLvrOgiqeloG5fKWDvjLN1pmPvc0UjgTkPwob/TzKzJmrea9VEzohJ7T4
DZXK3LSVLdTuNCcNvc/Wqk97CgswWisQ9GYJBrrM0ENF56PiBlqsjVWpMC0yaxjwyqg1MXw58A9N
6djr9g1X1HaS6p5K1dyxQ+n6Mrp5XlPkRX3XniqsLHeQw5a5ajNWLFW4S7ToQwEHfvsR+N27xebU
l6vffBxvSqwX/wKlQkMmBZxtFS8DRWM4w98/iNLlhWqhoTHp4jgxIu3qpaoXRKmUw3otLfMo1i7v
/P3/fkVi2q7LKgR9fQ8Qs4NY/pBMvf0ESYwGE0uwvsfSyuzRLyYsvECWRxxHsB62Q8eh8rckVNj8
OmDBecCfNp/CnMP8WzyWi3+cikQ0t2Nt9vfY3z+1XCSuXVTJ/3psfDmDOybQ0v5e9ve88lUAqsO7
VcpUhvwTGqcqiQUy1X4rCLDLqW4My74sBmYf1MZJMyMLxCK8l0oLRp0W3e7ly93u7yenz/5xqWQU
Hv/n8SY3V077qvGfsJClZ/G1aeDSYsHFnhea0bVswHAzJukuFPHXKuog1RpyiQWVJcDNBn2npYXb
t+4znEMq53+/9W9r2tu+dFEj+OkjVgjYZVsQY9PiK9cj/18XNegBDc1ewatj0GxXz7Au8v/1klLN
ghIa39/TsHrrohIQ5BVaCycoTA+8CEjCD/ypURc4s+X6JSvoFAxGkS8dBS1f8FZ74sBbPzU6EPwQ
Z8aX1SVbPAOia1ZAI7dUBNziohi+I+3//onql45OEmZlw2TCtrOqk5GFwYl8/+8XU87qU5477EQO
OaxWI5Wu3pa+ZlpBuu4CpkE0SS7vNYk5TEw3ORhKpC8KSykuQaHjxZIO20r8FmGRjc7SVjZ/fxxj
mShZ4gU1mr2+qF9BtLSYlsAEVtlep2XfzjPZTnYFPgCe1ermsUyBhKNK8a9Rg39cE+H4mkTq3nLM
/pilrJnaRlfz9nMThRcTICCk/lAVvIueWs201nmddQ8NUrkVt8WXEgw1oya14hPoGMQcrxz6nRBy
xiJ3DnWMZZBqOe2uKRJrRgB6fxiaWS9A4V5rzSzQPytWsfSlPtmMCUxfqQD38LvOOtROYv0PS+e1
3LiSbNEfuoiAN680MPRW7gUhC+89vv4u9JyJMwy1ukWKRKEqc+c21wEXTFUrS7fPueWr2uhfigib
mqgz3q2+NmzDlCfn3x9ziTAP9spd1hEzZ81yc+uSCVwilePdvz8mVmg53dT/FGH9GqS474uKgiqj
EGBOpqP0SEOs1YVgQPfpj4yGWC9SLrKDZGcZYf9DJPWVX7j5CwzF38+BOjlo/G++zp+iusN7ti1h
4yZNfTKWh0wnfm42AcFyQ+aIWb6nD4CVq39/k6XKXg3r+JPUFqfXcGZJSDKAVqqMh75X4kM6btsW
G9lMmiEe9PlVTk2Cs8qsAtldvoyG8FyXoIbYyJGJXJXXMOx/Cy1MPgwLXoiWKgLu7Bg+4xpQEPch
PxlKk7FUVQT/wp844sGgeUUdX9IOSyqY2SUe3eV0wnErwKTNh20SWTn+bYSLVAUxo0EX1fcwCjTo
3+XEzhb5HRZhYoi1aY9iY7DKL3jOn3IktRdZoUGasFOyw6qGOUnC8MW0rlld4Nu1PIx4NXm+SWPe
xD34J34C/x7kEZMAcXkwGxYf9yy0ad2eIFecmknJHVyB+qMvKCLDZ8M8xEF0N5LA96bUFA8Nb2hv
LkhSbolH2Sz9XZZiEFRANSYuLYfaCrmbCiuYnz7qb9zZdHkMt30fReeRLHOxUsRfX2+/dZJyKYnA
zhh2ORFGSxsxbvEzsQLGwH0usTo1avtAhWQ3trMjFNCFh3iUSZkv3xJcdYDaG/PFHIl4L6xJvmSs
7VQn9TbrsCxTcJq1k0YWEatYoYsgS94PqihCkK9B9qes2fvIB9WwUl29a2ZHCtgHc4OMXy5k8YUf
KBEVhJXw5u95FB4xEfFdxZ/D87+HWIreueNhw3a6cM0aisXez/Sf4bWcxvGnb+gniUacrlNh/LZh
hxm7KBueamntUVUNiBD1qN9FQwCLHhPJYaet9uXywI/v21F+NasyeJaWadmaQNJ0Ew7CQyj6k8Ho
ENESm7IVRnapiOlLbZXqLqwlrHry76YX4lOcTwuVQ5pGigXKlmBmrC2Ww5UNUnaTqlW2eN0P71la
XUdFoidvEe9A6AVsRRY6a/pwJElStOUiHHZzLwen1orvYi4Fj6ZJnUlX0PQZYDVUC9rLFBUetE8Y
DiFjQ3luQfWFGLKxjotUng2FY2misMOnrT6wFxR2qbXCjSoI0CeKSZruk/d4KjtiajFvTmMip9Q8
Gi61T/vXCrWAhY2kuVOYYX0pqsKjxNg8bYK7NPI5B4PMfclKJeBu0S4cZ1NDoWFBB8hmUdsbAkSg
POOmass8O+moASCyScOmudeFOp7CuCVhdHkQB2U66ZZ4z+V8sSn7yKDaZoRHpFmpvGlkxLvNoFtQ
LLi9wkpibMLSvfF5wkzuu97R8HdUgo6y2/BNXD7E7KoRnTgUSOAixiOuOWeQqAKDbMNkvv97KLDl
N0Uxvk5D9pGESAcbQWKZTUF0xggfur3S7/5969/DOEu48GSEYjXToB/+PaQze18kYWv8749hUFt2
VoOQB0lCUptfPlOpyS+BGP73oIQdEC9pem6d1/5eE7V5e/e5yc9zjToDVi6IP1m9jh60ObO2lKES
nZCiNOKx6/T2qHRmuolEZntqLMuYH7KFmaoeYobs//cV7HMq3iByzcHEcqpa+P6WYtlC20EK0zts
GZQ0WYzM9PlmNBZcU0M7y3Mm3rKq7LxuHIAFl7/EAlHd6GMvrBvcT/ayPJt0rsuX87IbFV0MD65U
pU2givppMNTEa8ZKcfVav0opzJ4mN0yIflPYY4JI0KXU4weWzgjVpiAQd5pSMsL3oVLl8YHqkVs3
8aW9iGL5VerBmDrZfxp9guJ4gBgxBzVhixKwdm8Ugxf5ZbKfJn0ENjcyCHYMGTk8RpxBNVRqSCDm
QHljI8+zonsdY1nYz11KFLVanYIpd+PBV45Fz9w4qZACKPKkHpu5+O8haURCm3wSMqNwzo9CC7jR
KL3p5T7tgEAjEWly5dYK3Kdp9rU9xRCGCB0F/tw3T8sy418BomiHBBpMx1ylKl1t0UTFYUwi4zqq
VWxHStRCAdfPSheW9yRpCP0sg+QyVMRjyaWKH6Y6DZJDDAeCSVAxnZoVGVRd2BxH6nFmP5rgcBT1
UZw2o6qoR5+17akJrcgclBZcF11wBoIITkEiu5RJX0OQgSORLz6s/q+a/SoZRgNvhdG65Zyw5Yyc
DuAsFCMi0tvzpIffskFQkp+iweEg9uIhO7Q14TWWDE+67FzsHXMGHvpNAZny8RluvILkb6x61l0n
O4KYaBy6jizI91LJUdw+uCC4DgygP7LCXBHfY4Sb9Vz/9VjUwNmYgXypnfJU/4yD/qvsVGZx0vg1
lwzvTHBR6lEJl9IT2h20wLmODLjD/Ji7u5iJZx6HvdTpK4Bs6T0F0m4umHu3lZMFv9nAPnqOzGfZ
fIfNd4yHw/iK2qRLnrF0JVo2lZ5Rdgv6qxy9KByvqXKu65uZHSzjQQVQQuihp0DStECjCrQFh/r3
n1gR5O8TxSCwodwTTkyJsJibZKkNdBl0DjUtOB2DShCaDK+6BXugN2bLOvD9hUKmLDAcz9YyGPAs
c8PTi2/Cn+WAqBVvUbQ8NU7TzUFUMJajD1+HS3ASwLSHEQ0gDJDZ9MNF1M9qt9i5WM+OOGh8aLD1
w9MMnZuww4lEA95nsuPy0/ylwGZxTJo3fpidIes884d/Q8dIhz3eMFjANSEbV9OP+T3eqGAvIMrl
XokRlqzJaurMM79ODqDXHCz5jD4PpRBMf6E+QZiFvDxceG08zoBIdKzRm/Ja4Hr3CVquTdtAwMr1
F4SRXxjbtugAuwjHfkz/IgQ1eEGk6+kH9wV0bqwoRmtHYT3e+h0vKfxCm81WPHO5H2BQ6mvr1pEQ
Qk74StXWDeMtpGoiLH97eAMWYpKDc91w4ZVgi5gwqfmKl8CKDNWwW/zql/E2BFhWM6dcz8xAo4VQ
OvP5pzfzO7sYjnYcXesWBOv6VX4fb8UvDgLQSiGALFY2Gz7Pkehrp8DIgVKRXxQDNCQJmHhJdp27
0VqAvQI6AxfyVjhg+lixraD7Bjt+rcd4nX6U2aPCVo494JIZbwx0LzmIOQytCVetVVhCscF+YTPe
yk9mX7NO5vRmSu3ijUBIf1bWubXXw5uGZYPFlGY98X56l1VgoKdYKGDOIJ96+SyjJGetwW8AIbPu
kv9ao8bAMQt8pHVQavKcsHeptgXWfOySZMNGjuOHZKfGNVAvUM/hQUEQjDdQuTkN1lF1zGMv/euw
CYXx85DzB9cmNjYwwVj1XbSdMpshgZ9g90d8qFdW3/p86XfAkORFkYYcBDsj3WIvJVW0QLZFXDZE
Fl6AcHW2hZd+phJ5igJK13WI0BpQs/Z6ki4Lm4zXLn3xtQvcaxh8N8o74rLwtYR5XI43hYyKih2R
GEXZBC1Mjui1rPaU4oSYe0l79nOb+4AbjkBW+b4ieIIME/1lIrFyVfwaqjPKn6N6Xnay0WGpadIW
/8iBbfgwwlqr1ty2KATqE1wGboHxi7VPGCgm/tg8kuwBPxwHOtLIWcNZv7Wyy5Bz+REdAxNO5VNL
jwJkF3Eb1nsRvwDEOy/1D86LLBBCyjuw54bQCpDCHZEjQfHEdKIsHal8tZS3UPXiass/YGHx7zXm
eYVBjs16VJdrwe1etU6enya09DEKH6t8LdpzF8HQQemA8rLgS53finlxdzJIe6u2A3wyxnvxXtGQ
EK3k0VUJaGSOsJL/+ogst9UIQQqqlnEshXXA1F7azuUuEt8kfv5LYiI32HryooZUH/oFo62kO2PP
OXCb+g9NPwvyF4x5TIap7QSsADGAATNHMhy+qhA4xC227WF8xpg8GplRefw2Yo9p83zITej6xTG8
J08yjBVQrQCL6n1Dbkh8jj5kztBuH0U7g1WXG7teP0pfHXA0sQhy+CMWn2V6hSvK01YymNMrwyAu
7KqbHo247ZWtbG6x/a/J9tI/bNE6DOn3pOxJmNZD5vYD3BXqtlVwbV+JBBFj3EXPRefJFY4iButS
vOuHmej6/pcXQZpWFHj1PVvtg+tejvA8rjhQJlzB9FYSS5J/BtnNF20huVI8FqWdap6xVw4w/9Lw
1MdYHx7r7q+XFN7Me5F8Gf1vV3xa9Z3Loir7QSI/1cNcsUpxhuEqKcwAoMswCWIQTRhfcxBgWxmU
QcjRrJX/Irx2Tz5NUpDJa8e0BouMNfJgEo3lAgso4z1Nrmn6puOZoOJIypj5mphvWvlO61eVF59J
Zb8K9sVHNe36+g7pEgEF6dvEWCfpKYt+EW2rLjdwX7gthc50C6ev2nh0GgYCj5lwVP0CnmT6DFFI
GyCH0tMrLCJf5uoV2/0hZkRxHEk64sDs8IhctOSScCitfZscWfcVZIUJLtnWPPvhDaCYgVL8aaAS
/OA40QlcO6oC/sWvhuoZ80YGMik9Tbop02+uOyOsyITQms+x8HCcxrVz8d00g98oIhvgW+020+SQ
fGRRaRAhHdolZxy+DcQ9kbWQQxbatMyQ8Mq/zKFtWPvljvIXYohkc4NKyVoScODakvc2M6XkMkhu
AcZ9/NJe596m5oMcfYlfgxity9p/8MTJc4DEmmKTqdxJEMvF6yi+9+U3gnjd8ATp3beOY/8s21ua
uObiPQttYtWRD2n8NdzOmH1+xOfRTb/IG2KrqPDsgVIWr/JXbiLBeIgaVzvkFv3sMKLwNyhBcsb3
g2cw2tFOXD7ebUaQ0C2kulQvtexW/bYIf9IBN6z0qi2g1boeKQCHbw1C0M0ybYpDHRqJaRw4YRrF
HgDoef2qOGCRQkgwN6/ZI9yR74qwsLNtggmFV0ne1qDJFD46PlSMgojILfcx+pibzNxoMUGDh7NG
5W1bJID2FxbnQw53HXUjazyAxoCbQYe2ZZ2c2B/51P18nQQ7+S7R869wZxBLdJKUpLGw1ZsdiYtR
Siuhe6IOc+YAzhqgdht307gbeg8r8YriciQNdzt+kT4Y6sdWdacnIQyofLTpEBMTB52mxWkPGSj7
5IYtLSPO0sThgXFzM5OaF/cXObpa458ibRuIPdyYTfQW9/FG015S+RT3xEBtRUpoYWBeAh7BacSh
TmdQ2pl+4lM0A5SLu24glM4pmo9ucCNiJdkurU0BIwhJoPw2KbsIg8/+bAe+CRL7onUXNarXBRpL
nV9Lnh9G2HrB6GY+92SD6YJ/ydtDWHxztakTSX1aVU+b/N7EIlxiWEn6sC5wzyGHIiHtN8fPoz8Y
cA1Tyy0Cb+l6RHUxROS8OMXTCFtIRx5MrEl5hkHrvyYKZMQWJRK6lXFnZBwGxPQGghsw9E84WHDi
wZbjTRCfdZ85JaY4QulkMI7y5K2WrwFC9BS6q5WvmFUcGW1jAJM9Ze0uF3eUTys03vgP/KnCr6xf
ZGSKdJ/dW9HezOTul9NKeYM2IxKqGkB7GbNzLhyN5CamAUHn+PCV4saEjhxhkCCgATeCfTjtC9wm
VcZchSxsZ0CvmZFSAfUjV7/EX0CU7qPBE2rV36fj/JU9s9/wjhiM01p9r6eN7NV7a6tvWhehzwqT
re10Gj3DHk7VLn6z9vAdnsy2fJUul/Jzpbxi/qVxh1NLkAoLZzG2jVfta/jlamivLdrd4+zOr/E5
Fjbmb487E3Wnp9m9N9ONI9PAkNcrGTjB70pWIxbrvT1qTjJsU3kb3sfXkYhomk+iG5ul2Ef2a0p7
Q3E5HHXBNSkC1U12zKmyzK3OmW7arFO+Nns3SEgKtDHeDbuT2HsUwFQ7mophzAYb/LJhZaxo1XyQ
UbjyI4lVLvectSXTi9KQeGqLXXDaUAeq6JLirZ7Qhcfvpe4IpKcJ6xBDBCzD5T3m3oa8FeDLsXfB
0k9PRbQL2DdKtorlsUoubMgWXHlSxhD4SLYpOFXvkueAOXJos0pmfNqbRQgJebobHGpeoAr8zujh
C4RKFInzEfK4WLmzYbNTaiI22Hv+GXFgnLpN8cSFg3kBYnK0BRhRSbUNhxeNKaRXld5ePBbqNmu2
1KTCxBn+VMlAlHaiShK1o/s7DI4hvBiIvhnIAUnU8hk/+3fxDg4pYv+G4fEbLN6JkCDSWhiPH+kl
Qq47lEEwN1hU8Bg1RPqeQF01HLmEHL38FVVT3GHUsA5S4Mil9sVEoqfSgSTJy4SrBlOHNaJuvmQR
UYkgYpReyWohULHhkpuH0DiHmN8xT+bgMXNHQ17LZlq+4wynEf1gblICb3Cm+eEZjf3wzD7o61jU
4xc9OCnjJnOCGAOmtfBihivmnRm5R8GG7gxIHBsHvoOhDqJuTBBAOekemsaF4IdcCo5B+I8VAncI
djM8olZD+LSh41q6QwtzgBU1OdcgC1wJ/Va5VfP1iHJiWFotXpnmiWZRu4Ho8YkYIhlNG5HUvYP8
iQdsRKzbpzLbJmSRv4AcVpKigr0vnMyWcBnySBBHoHld/lOtrXagsDGRHkEXxUEqQAKw3HaiztG5
9vWLRLRzh18KmTybHvP0DecRiZkiPoRgosOatV0AfEWUX0jgNxE5nbmNk3rF8hZINV63MZsw0nnk
K7jVr9hDQWp4vNXSmkxbHNgpp4WCmmqLSJRMlkq44WLNvWb56BfWAeWCsjJ/8q9K2uvvmuZwpBlf
bDncHNYXhzrH3AyZAtnJp/7JdlBf/L+JMRYWcLSRnWPg84FHOv7/wyaFPoR0jRWMWBLex8K9XLWP
8jJ7A2M+29o3H3NsdwkmE2tOVJjgn2m+Nnm6EuRtiXRI9lhw99BLwY+cjPCrapuk22b0uApUwhog
Q4ASadNifrDYM6yJShQprO7CFwcSEBh9EpkGIzF0VJhxgJQAAiAYBHfyhuI6fhOPmoDKeEMwLMdp
Mhz6sxJthFegaE3cDLhqqlhWwgNa5T9I91swXdNd5mkkFolrFM0UuujoU2WF98CA0LVwgnjNT0ec
4P0mRxK3sAS3xQc3iZxsq2f1S3/KAExhbyPBCZlMAQFsHXCkQkcwGUluQ/NaYkhXOWw89CEYJrao
eOt7J/yZJFFrTj1vRLQjDRsLiKIdao7MhvTL9wScxeP9LFGJr8tiUwJKErZLUVg6PvnZ+c4iWlKk
/1z2IaZybEJavlRnCIZGlp7PJKnxpnYHVVbtHDW15XADOxBcBJKb6H92psfdBq/mIfjbJl0cniDa
QXTzrU9E6zBqcLnEgAolJU7BwEzID5Zuu3YxzGAL4wwXRxvnxlY4KPGOnbFW7WmEB+nkwmGR4SQ2
tguyaGdgkPG2gPsNlshyR1jSYdaA+GPFNoqdXKe9izJnWk9n4UnyDnqNNlCmLTc/M3TkpFjNCP5r
Lu8Wufc3vyQQto/sZgGUHG32Ynk3WWeiolVed/EBobixaer9YY/HutEcKHR5FwFcNuuM6WiCy7e0
m6Ur4YjJZIMZYIWcUduxx+Lssglkwq5cNEGbAtqWsgYhgwukJDs1+KxSmy0LOhDuyHDW8sQtsFGm
DOTzAeCcthGJzRnmfavpTM9ZKasisaN4y/UbLgBGaMqosNmPKIbVd1xHf0SODkjSXGIf4iLYJMvn
XX0Pftmx+C5cCepsTssqcMl/YDNhG4G9/MUuRzsi1GvT2JowsdFaogG4Rh/xvfrtfofBVb6qI4EI
9Zkyhfv+2goPPq+9se/Pxl47ZJQpWwGIiZg+Srb9+Bhu0kEllHbd3BJjndvl3fjKbbLL3NFFyg4o
Y3pFsqXukl6jDza91FZeCSs/xufqiEc6J7nXv4Zn/bIYqjI2/gW+gefGxxU99MTcdPIVu0uIa51j
nYsM0z1HTXai5JBfN3JVDLeGmVkDyqyEsw5mSH//F400CFSVNtGIPuzyal032xZ+NFw83LhykuMw
F1+IwUpIBPF6EOE9b1sHVVGdXgx93SKV/0BRlyHmw1pEQigCfH9pa8/U9pr5DPE8ws4aiQiS3S3F
nqCsDahPKfBRrjohN0YCBxnV8WbWP1rl0++P3NMJfQaQ2ZIo76L4r36zD6o7Nq6OnQGIFK7jTF6m
I8hUjmsReru2FSCRd86I5EveyPDusGbGIhSBD29BdVpjW6sbhbmHhRprK0l7H4kWPoPUvRQ7xSK+
GChUCM0M7RkAgtPknVEOFJSMWhX+BWGckGD/EoZkIqDoDkqKuNBcB+aNawWJSUAu951Ni/l7KuAe
tjiVqRyQ/r4Q92LzLomLjZmqQGp3BVwnZ9JMXEzayN+E8Ac2hs03gM9ifQZPDRDg27fTV4AnH54n
ezZH5OBavQ2Oshz+y7IlXXgrJlA20GWTMU3ACoUy8QBraj7OqobFWlyLK9yhZ3EboewJW23cjwHH
0Hk0vTIEa10p3+LEYHc9cXtm1Bor/QNtUv1NX5JauAGug7/6zT+GWCpizweVkt7JxDjGM6ctjV8C
SR7pKfomeIxI77lJIZzhwgFcXt5m69u4YfHDidySFcKBS9YZhQPg9q/vcb/RlurvtLH8135xJlMe
of+0IHO0q+o6cPbdM6oc0Os1L1O0h+YvkvFBWqFkqOSdqu+xgymFncEBimCBbpnly+Igyw+mGzJv
rzolt/jSH2ovv/SX9k7dDrzAZ9agVgIre6etNgFzgQPe669FzX7q3ieULNYig/+f8QeXgyky4Cf+
4PGf8pHC/fgwnsKL+kMBVn4Vv9oXM643jkjClcBfxGA9fEgA1Na+ptQVt+bMPbTi0MXu45VqutPA
kzH5OjIIULDAoIbCC4TMggaiFcCZG95J/DgV39U3W+X0Fj0MByowvEJGFM2hf/mfjQscPm1XPIwd
gtLH+BK8zy/ipl2Xu6A4Gr+kHkIDUrYpvkQ/0gscYQjQsNbnbfJoX/Rvpk2cTezDkFGphGNo0+f5
qgP3cZMRFbgKnOhIIzsbgCon+Z16L/0C89B/WlcC4cTIkvTX0OZDi5486Jf2K7zTMi11ILIfV1Nd
q2BbYqZJljLcgvXEjqE7DUL1cdU9pXKzbKN3+ZcoyRf5X5WEZ1vBVEWnr9ywZ8Ww7QkahTrMaMNa
DfyO/+7u/9BMCPXwmNBy7OJo42M6T9TVWjsoh/S9vmCjAqaW/2ihQ9WEoQqFNvvHgLibDg+ss9yA
X/c0S9QI3YlmKaKOo0hEFIYs+Isr0XAkIBDi2nAxAVwYjDzp5GjpKPTZp3mzvBOtudMD8FZ0iil8
W0k27TdKj/JvTS32qTG462FXrtWZ3ups1Zv8QsU0vfBeQ9Rg4HL4Z9AMrLMbfyB9WQi31YlYRYVz
GWfHiJBAonYxXlmLfxW0UGZU+HPN+JCtAQ5rDPFFb0EHECK4HVI7ZA+tnb/z7kVYq+Wq/ZlO6rNr
ngOo7CLhWOrB5S6Tt0a1tVSXYTGba/cUf5eSFlAFwhXwF7oUcC+gQv8Am4kVHFZwOpc3qJCii3L9
l3ozolinuiw3jJbYmmhyfE5bPpjqX8PzlZ67Z3megTDqdbIP9vmlfWC6BTUVMx2owBgL6iufzsdy
yoeI/r8+TnhCz68pOUPWAmnMOG232zmzQ2VDHaxC+g9W5SVlnLRSNonLJNSyzRfpAbQdf/svdOOX
+aE+YUwKrLlf44uLNOlrtszhly8VcdUEXhkcusBjLYaUuChezANMqipxNH/DNtTQyKmeCjUTdR7v
BMwfN30Mau8U3vFb/c5Sqy/DuEnxj0aIcOgfszcdMzdyhxf1r0RCAgcQ6XriBfmmZMYKIfiNb2Bi
xbnL1IHdBDHmypQcjkcdZMlOvSk4cnTlnvbNBqohjHgDs2ebBcJia+VU54TjiwqW+nfxKXwHt9nu
XoQzi0PCpczrD/ElO7ED5g/5b3jpPmscf9C+8KH9yTASQJmXj32Z0u8mAgfAX3gbDxlxC9OqH8Ax
Wk2ldxjqudMpfddf6GJkHFFFu/3hyscKjWh7MT+x1WQ58FGYL3WJKmydBcvCXXoBJC3k5u6mz/rS
e+X7NLOTV08AzBhAH4k7lwFnYbv41o7xMqzUuEfd+GsZEv/ouOj8NkAwXAnGn7VD542hGAFZnKvL
zoIjCtANoij8mEFl2MyBO1AQvgIYs3QBhbsrJwZc05zyip4JGc67+JI/rLfo9m8IAh5OSQg1HNr5
TvomTz3gxvO3Nfvdl/aABqOD8WEtOuAUji3QpnqtEPWtGsUNOVRfEfGhytMBgHubR4UMPOykgQi1
9VIHcbqd0GYaCrXBohFPaE3iLRZBS8QnkOMGwWfDHKrfor8UkPsxSxQX6SVGHPwQQk6Zp272P7z4
EBFYmP7ERM1WVx9iH3TllwCvhnYNLvfOnH1YvjZRR33PMsGg3K3JiKRl2ewoPSFpcjW6U/lev3OW
dk8QnOwXoDdu9uzrTBoVWJj9tmo3BRgE2jRjxYi66h8gZl/M0kTzYOJMjKMFlyzfNKlHSrCBoRR4
DGT0TxV39peBkBoN6uqOaK5sPMTGQYv2mb6DFIMrso46PiY7HuEu9IR9kqFf3EPIaOZzyhWhzCew
G7G+6IXzHnamYrlG65bRJii2GUCQCqme9b4XR2geDkahYrTjV1n2+puFfSE2YY3bN54o7zrA1cWm
3dG1fVsTd3NRoqc/H5MEl/e1DqjR3Exsk1LeAkYyTA1X8NgztIWJzXeo9CL8EBRG6Ju+3UpQ/qGM
5NdiduSRvhsB1IZmWmfk2W/MTxbXEIHtbCuSdhMC+9xk9lLjOYjOSL9IpYDypsboYy9Jmy5jGfMh
E+yypogKKnyEQL6Wm7bG851twsCPwbYCR6Z6IWCz9Xye9jY/wETYsSsa+nmJqeMMniFZDNmnggCy
p8mJ1xR6H9WtCa6zwmJY3IPXlYizhx2kr3weubOg8+02x2cBq4thy/iO4pqDTsWVIH4B8eBSB4u3
9GYpQTqfYEemaZNGUh1iqDCh3opKi5DDWVS9Kpj2klU7zPsk/b3RXYiiGzkdnbwlIo1BWwYkm/D/
uGz3RfJjoJ3McKuAqUOkmXXspfoc+sOuzo8Eof/OVnTS4/BEQvGuZmRgVgjS+edIocmW6BP12E/9
Vs4YpKnzS02oZsv/cZuMcgNx5W9n4KqBVIIPydTuaimgYkz32eyIXKphu/x1BA411gbk1s9cePAz
c8NhhrTIUk/LtuFH66T7qCOTIjh+NjgBYgtsE4kWoPIhvWfoLCIARFfUjc3CnaAtXISdEtQdZ1YZ
gLs8irW6V9PbFH5LCGJ7yguD2zlgvKeQBD4U+0lJjoNJodsAKkRs2IJ2tDjuq7FamB2iZ0zgwJrE
hmT1f33R15iZdCIb3K4S5YtFe5Wq1qPJVDRuyqk02aho5nW5eWFE2hP42rUQI5I2Qs+AhgfTAKWY
LiF0WXq5GuQpjrbDHGMgif1KDBSNUj1QpHUv0BDWDdW+Wae9XZZAfIm+G9LmWqeEXEegD1U+Ahsq
jk4n5UvBrfKJSU6/wz72vTZBJoQi1KfzEAXZLhuMZ0N+/91E7jqt7ODXpypLrkRLYsU6Ino8Czo+
XUPT+A9LTHb6mFyUKS83kmVLVI2fAUxQsNcdsCkNTkj6mBGO9qhK7PTBNHoQmLaFKXhyjQuCXi/+
3CXK/yptHxNm6HHUXabiABPQzics0qT0PMVoSAnemVQoaMC3tXTTZdEpFJ11g0RwJQu/tfoZhW7o
Q6c6tpwDnfLakqxHJLV4CzCE4NRB2oV7kMaKJedB3oMvVOnN8Pdm/z6LX1L8SKX7cCzNnV98wonr
4MzFwr6Z3hJ2mrT4VVUo7hurPjT5Or2o6FAlj02O9piqhBYP+w7GychnAepwdc7dPoOW7sEDmeB/
oy8EYEFdsW/6ox5dImoUjhfFTRYzgy3AM9IFOXJ9oFYQVrBpuNQnU3QpAelclWZj0PCmVFXgTIDS
M0NmL2xxUjkE06MSXmomrQ2NhtdkBIw5Igxn0Z1AjMRjbXo6huXDpoP/I+900OTJukfCJTTx8+zZ
k2FPY7pdXFoQdh8tGTsilC5s8maEj52S4xjoQ9xAvgRECamGCcmmSL/l8aFkV2WZ3pUoinVn1s8Z
cuCKmatdpNscqbEQHJipD+xPmpflXwLJI+Y1NHYTl8GgLyIMmeFvM0CGAQ50Mv9Fq4FHQ9r0YyO9
4YA8rmPBCWrGXPfc8jDmJmI9DhxrOi3k8nEboWScIMUxWLJLcR+EuBsa5xn2EB+PdbXEW58chiym
Fm4Z4gvDychDAE8ZWU1yjqRm2miy8J7WmmuC2tmjxbTMTQP2BJINPV15xK1LcSuK5zyjCWo9RT0U
hN2bqxAtebil2E0Kh1szgJPozo/2ooiHEe+idEssO52SOF3xi5XLQ6/CnEdA6CkiQsF12Lmc8ybF
JP3ueOB5xk10449Wu4vrR1o/gGSTlokPbJSHnu1myx0UR5yJgrrJg6e1+x4dubxnbCsV3owZHYYO
zaa6SdSWElZlt252u+0cbKV2HWWktZyb5IpHUq/cOxp4o6KBod7XG+NJIiYZ7B2ztDHGysnqdlSc
GrDSzH2sFK3HhBCad5qcKbdNXpxxfu0oLLtur4SHTHEUeWP3lhMlXh8wKoI+tkv0vUK0dnDUyoea
3HXtzWzIX95ztI/5uWLhyfOxS3a9dRZ3LEfUFzJQBt5H0aegHEhc1DrHl3elcCxS7KpdgTidxi4t
b/JPVeoWMovENcEVajudbIl0VNOph30cHVJpY2auZjhNTDqJHUg0CJCAKaoq8CXRjL7HN4RD3Jui
/EzQlCk7brehOoWWW5FDxUlAqYO1knyoMRmWHg0259LViA654YZQ122wkkChk/R1xiFJR10Dt7fT
peCUmNNNgIzR3ntWPYNLaEnmBo3bJu5YN15evBuGF8iPjLCEhvDFdUwsmqR7bXXV/J08Yf18DQtG
wOu6Fl5zyXoprpO5VeDBYYepbEXSp7Doo88GRoSEOHumjkWdGyW70jpD0R/2nXkvpUPR2VbO8MAN
lnnEebFri6ebrE4PkShkif/Bq8TtwvzyA+2aER3dOxYWZczOGUeAEW0qhYGPB98gGd0RtWiPWHN0
2clhgTYpo7nHyHFhwYVhmmfrbIrov8GjUxeSwSzsGtGzIEkR49oQepDiWPqudMTd499h/pFFKjeH
8v85Oq8dR7EtDD8REjnc2iYaHMqVb1ClJplkMk8/H6MzGp1pdaguw95r/TEGO4yQ3Qoy+CWdx7kv
JXaD2BP5XMCHx49z/tvwzjxHxshV1NU/Fh2Uro72qsjTlTZoVNaW1yBkXIDGd2B9meHo+m0cbhzq
68PlpDX0AMXBprCaPGMJez1K9DfRuCAInnBGaP7aePx7hsdgdU7z3Rq/QOytpFuYnkEBYBuN85tV
fHav4noehShTAkk85cZTVgaicMrpThadlBBc/SSMJ6kNNNwpDIBEhrN6/mRH1TYcXvasd/LU3c4Y
DDHtaYGSqI+xfqyEoG1fE9Gzspc64fAhXGqyqM8mVIjsviTq8xeBaX+db9V8y5rfGfNpLbV2pFZ/
TR9U21ScpPt8PlIirZi+KFxKpLP4U+kZoNLhSHPjYp3Gzkaq1PQu3ZkpqkFZiYbUURUf/VLqxMSM
K+d2IpSlbVk8JXG9GOIQablybQPJiDKSqegAY44upzPVO5WKgQNZv9d3N45uCFerRNI+/1Eua/1/
Q4CXcUGD1qz3SKn8ngOLcxFFWG23khcHmMnJ5CN1hl/pYKNYQCSyu//IDgaFVrD5LRQxPSdwEcQq
3yrhQ+rRnHk8fovCyHItF6JoQ8Fy85EOLZfeSInAEzN+K8VIgqouggmbLBvYoL33VlSvvjG+WQB9
VgtpatdrpOZBLXtCeoz/dGnxUlOITJIw86dmOYppxLcxhpi1boIcKtObsKDzcF9VMWAWWTubZ3F9
XCXtV4OI8M07saZhYWGtcTmTDfOJhk0xQ/0ecsg0KmgqEhXMtk5XuTJBDBVZmcYKov/gYg0oRrYo
W9DsvLdBfDlU5f/vIn7vdQg4mtE7FYtH7Wrbgn8x/b1AxnXGmxSjybGljPuC4DIXgCOGleTQzPlC
qvJTM3yTxb/Bx7BDtcMeyx7Mqmck/ET8ff6Sftxf6vyslRwbXVejS4gL+qOb/SeQWMdit7qIQxR4
dlSFqEXJ4y9sJr5nbAVobVJ4c/b6QXEUVCh4M6HmuutEUkIZ1t1XDrhJFj2I3BZor8E+2q1FEZvT
VO9kBhv5+ZGfDfG71C8mDBnpbRBrDaDUuD61VXLQhd9GBxht3Th/XSbaTtAmZMF6jGUs3LxY1f15
ZriYonk4CcanhjvTOOPjAffvMDEV8nnUyXPyS/U64VQzNxoleZpIAkncBHqvfrb4Rgm+nl/z0Wtx
EL1NOVvW/b0jYK2nXRYCXdTubpOs1yolfHXEdqGNwkfvm0ENy6QE8MELWipNeJGGt+H6AJIFa17v
53x42xaaXACoQ28gHwcy/v+W5HZvvBn8ZV5/GZeq2ME6xzBXUduePOMyke6hsoW5PGlqaDbHRA34
IOrsnY1+ueMwjMBF2Zm2da3RSD1yCPKEuMeu0o5PdbPfpq+z+oDpRWL+iDdobqVATcXt73KBiIRC
c9ZydQx7y/AfhjdzxJgG++rWdXdadHg5Qo0hIWbrDPWjnHNrV80UCT2NylNmvY2TK7cOftyYT4Qj
9iPPQ00KDQA3JdSxFNlVkkGGUJauBzqRNHflS6+e0pVgzBoCW3lryZuBAUHjBj+MtIbLLjaZVt8R
wnb78hFqnZsgOocyfFqTVyF3lAfTrjNYr1r2vNa2Lp+a4bWLvbvqqoOP6mFsXXYgaXTENNAbZMMe
9Dq2Q+DQRHF7vC9At1/NBwDJ40bNenOoCqwHCAVfYRW0b+j7Wj/AhY/Pw//vvoHqqHdzRC9wLxya
Rk46oO7dQeEl1iimQZXYmfh7sMgLlQI1I5h1QEs0iMVfHYzyHjiC1XkxLywjoCMLpCfByxeAZBQj
fBwVtgbgPsTyD0KgNoSDboSRd1SN0ijVLgA1WvfBeTMmbAyuMN0GUDjoz0mOv8pk+jQTUjCBZzv1
o0a3nlIfphrHTXlGPqnOIzpIfn5HL/g0yB+W+rQC5hIjMI0vWvmhzBDE//ghngSwSqYbsJGppu32
eidOCppYus6QBxbQ9hBX+AfS6L683S2f1wdNoVwfG86iijQpQXm1iGJmMusdhA/b/COSREhcBbAW
OdLwo1DY5l7A0iEHCcp5IMizmga0CWhadCdeleG0O2K0K6Yr4qhpDkz6A8v3cvZZNUC2KvFQp95k
2LIeVuNrtREE+Lum8DGFqnxKjefeuiiGo9Em8ksLCFO3KyBWj5/r+Upe7Xe+pR019jiwGW3hFwnM
Nd4QFVD8aOWsboEi+kS3xINbdg0RcS9UBFuZj+e90oIc/KBxhxHf7/ddo1HYK2hERxPBUgtXV59V
/V1R/nSd/fIrJXlCIOQgApvSFixUL13JgnHoEada9kP1ZvPKuScqN7F50Y0QyS7G1bLgW/pULxRk
22kTpPmzIJIl46Fp1hmg5kCMvTF1kOyvbI/EyYMagO/pXLEOn18p+mMcqLk/z2/Mm0sf8jWwFkoz
U0a0yKw6J7YDUQqm1c+SaCqBamyKOC3kv1XiYqTBfsT7eZAVNo1zPvk9J7CoRbF16Aikqw6ApzTh
1ItJ/jsRrRMdY+iZ5BZ15VEeQqvzoHq7IUy3K9mG0tYl5HxOSSPJw3s8vI61mKkNNEZhtw1U+Wo2
l5GKjZHOnQ2TTmNXe0Rm/222oLTd6itzivDRv89HEK3Lo40Gabt8zWstP3f8Vl1gGO4sXHOoWcOE
0NKy0wo1pLTXDl51Kr2udQbjTZtOmXXkUB0w8gkv2RgO7Yn5g31PjU9igXs2HIm5zPY58xwlGJLn
zENQCnZHlfB0vMcorV1MnjXoyiNd/RFsmVkeTKbQ15+iMl97GS5XumfBp0gkqALfyhqNxkA8zeO7
QJDYCjWMQmFpndH87doQggaxrkR01xIqBulblHEcS+TR8WujnRNuxPoJOcMkO1ZjI4VZxms5u/yf
JL80VAt2t3ni2OZIsYpnSz0PyS1DrZb+olmdxmgu38cJxoBtnXZQZD3Gw10yT9ecba16eL11Bj5E
QzA21zxmyuNshtys5PVgqE/18DXhFVDsUXBNmUxxb81Ok/qpG1ex8mfpWCUeIYcLu7TOWcxqaKOS
y/7aeXFFix226L/lr1h2e3LYh7Dsf5a7JwlnmCFEAfW0yYUM05n6811hrgn02NMtON76peXpzx0H
+FaJ2TmI8HRnFa0WJ4fb3T0tcbv/gY48tTVkOSxDQvhATLlWL8w5fXaUkw9DPeCKIffwVDzeUqYN
7aLo4SYpyGtkzugpedfELXamvxTGGuK6kFaCbdC+66cUB4QRWUn4SI9rF43dtcl5LctdD5eoZU9M
hWzxGDBErr70o8ArHI8gzOnfCAMI7CErx+Xu5u05oeSj/9Y0uqKTbcFkLrvH7ioc9MXNl99h+tCK
Z4kPaUNJhCMLy3q/LkmgoQ4C86/CRTxaJZD5JYm9eT5XMdUbh+rhtNCrEvVlIPWHhx6NbbCpwBoX
NrHIIp1gJQ7mdXlbrRets1OCw+yKd6f812cvcnEzEBDH0yc5CtV03DSHwO1xmIgNHbOkuqgE6XT6
7nA3vQdiGcRCgp0RX4RaSeUngyG5ZWtfO6GIBlO8rKi1lSAWbEM8DQUXFJ8WMcDcF/PmWigo+4av
y10k6/wnh9uGKtBwp3n85gKnTaDfA0jFOo3qyh6QKJAFBlD0vxQTK3fMb9W2jFAt4nZvmE9S8U+C
VuutY5YiQ8yOmvWh19AoWWGnoNoG7I11l70kfjWKqyG91MImbarWz7yvOXhi2ACNxcJAhhHKuqf0
v5VxNftzWjjyfKj0rYsOrjr+H8ZaQqO9GWjeSig35f4vnuAxszDNzmIS6NPHTKGMeMtbb6vuW38z
gv1IKsGRRjCyGCK1Z3CZ/gBQIDEVxl9Mm/qxCVviUFcJrz/5RtP/uIhXUgQ6wfiL/jC8yGSWHVSD
5igP37BOxpFsLiQPdiIxs2T/ZJLMYgXbfccNAuBcTk8565KkfyXIDLssgMsfCrd/MOYehzp8SBCR
EAGpAWgPsIu+OkMXV/BJE8weGU1kYPXsUdpUaMEkG8ps36i3fMH6HVh4snCqdee2P/VgSiV3mm8Z
bl3aGo8i0UbWfnoCBMzmKLFCDAjdZKNyLO8+PEnXOSWFJou9xmyEB3HrTxOvWssjToJyQ64fl7+C
if27RjkWk1BXc/HE5TezYGU+6Y/fFN6N3QysYh3djGGuDO80Pz3+4u6V+dYYUBS9AxKlatg057o+
9n0QCdjeGZ2cOvO7R3ivwpaYus4rBrKasa8Y783jEdTLthIm/XNnAfqgiiTNU+sxw57ju9dZlAO8
p+INHawkvJgJBpRQQxrevlX9SR19MXfvqi8qR+wHd+HcFy96fDKIfRtCkKoleTZMb1XQ5h4XSnRl
T58xID0vXSCt0dR6WC55ohlgMcgxBlk19HnYkL2jsedG7RpIFvJJz0w9jQhK/W1QNrYEFK7n3Umx
guOEJhAJGxp6tCAzb6rszRkWWm+pg/ZtjJ86/rKmdbQGjx4ME4RnIZ74OhqcKV7ioUN49PAJh970
YtFrTYTEwCYXCefsYz2ppDfE4P8/I3NBNoQ6SsTVGReK09wicSCpwPaBNXlREIiilmtTH8kpMEwr
+euWP+jG8almgblTbWcjIAYoWKfXST21RogZsqp8Q/Gl7MyPILSHhJJ0N0fLxWNafI0xA380WHsB
uhjBkJ8s+Ks9hplHAgi6IcDzxIQT1Kifcy9nt5YDLomixVMHYkc2lNPVPCtOX15RldajXcyuXoVi
fsR2klZR9xkDy3cuezvMZLz4WX2YTGcQv7ucoqtQMsLEdLLUATJ+kLjPhT+4GeTqfOgnapZ9NLJK
coQHNBBEwHBiKfUVw1tW7y6H6eI8OjBGt3w4IplnwAYx/ktnXY6TehUBM0f0eDNGmKMiRPOGPrgx
RXLb98urWNOIKqKKcafVTr/1kNvVfK0qAjwAqq8qLA4fX7sqfn4QtE+sXbAQNOMM8Wv5CfHOq4Vt
zUpdprLcYmhjVeQmhj09t3QZm9dJ/7Ryl37HaThRaENAMzmNvVhFVUW/Lu+0OITQUMN9o2yXe1Ct
zjq4yK+glpbA7A/N+iQ8jgo5xPoQSZUnzaGKdnfAz7LDbUcvqG0MLqKvZD1zjyTNr8KG004vY/ql
y9e4faXscdY4J4IxOTIqZbojDe9o19rmJGsO2us0OfLdAedJM575sKHfioinElz2PC0vGdc9KdMK
alQnu9toQ2I8X3w5ws6BIIUmzfWo097yxsumD5NQ7piOgsoTM1a0o/QIReLkls9ivgmtw2rAfqER
c5CyBVytjfI8Y+FTOP8x2xG92h7qjE3ZExpPTW9N/T49vkj2aNiFe8eJ1as5+1AAEDM8xUCm0nrU
itBZTfgDu0GmIbrFgFRveK7AN8aK+Ez5QvsmEkoNFWs60xCRyclX8phGr5meizzGZrCwLVClOVZm
lJFaudocL/nqsFKxSenLvvwnK8WLUpwtzXdm+angbCYzJXOFcVug77/D6+HxU/Dx07FCOrMRDsNJ
UU8HYqJjhVsz58RsgTzKQuaVmaQXdcTFVRtogpZK+nc3fUQlNOi0eTRZYDMOUh1L3aOcB7JCqmhi
gwWgXUA07Xo5KCT0J4faOvVt1NdcFYdYjCYqEtcbsx9ClhHJSnJ8JCdihQSeLN0BHNWSUzV4/P5L
6iOHHwBnJ2dSHKQSeu+0isvDhDaH9aK4e2ofTvFtaE4Py+3B15GRvmLlyhQHY0dmhYt2yi1GjCd5
RMjrUlqAwRrZ5jQdkToXcthoR2hdb1wwQ5xWGSVFdpnzZzGnreQf5klT3v7ghsZXvm4BW+7PXf9d
lOdpRfkKWusrbfSYIX9cxEGKydnq8qKNRFh+wRJjIajSw2HGVE04Dr261Dw2bo5/4UVBvZMKQ5BP
+3vOahW0im+qvPsUCYBBIfDXRDSlSCCU0mQmnepQMn8wV0D2K8AG84oqIRQXCKv3+cEBD6huORYy
TAEE5YBtq6ITINf+1UOoolHQ/iTCC435SNJLS+kPBC+lEluoPR5N8vr3gxqJyrngzX0cjSEq18N9
3otGUN1ZxHknKJyuf0GejW6vLgAFLrKU+/0Z/xuTG9snFIdlIAGB+w301eMz5/JtlBAABUmf1V1j
9PMse0QsY91lws4PiHeJN6c+oQYWxu5kOkbmQmSLKvalkMcNZE5VnfrBpxkI3aHgrUBfAQhITUHC
TwiYHwGHFP56cA87diA0eduEgYrD0hHtOqK6yVk2sTCtINshp/pr4jUJd+Jq2PAg+vwzmE5vfKtm
HFYqmyItXgaLncLTlbdXtbM+7kPL9IN6V6R02waE6TJ/HTxjcq/ZSv4TFy7AW8907QLtS2hbuYtD
FF85Dh0cg5uIyI5PyI2mf2NloVlMZOR4oFIrCdel/rXOcHZXRigQyFxwRngnIVDpm8XqQwbs8t7n
nITBql/uIFdUQqxt6zf0YrEpMxnakungp9DJNgCQ3QDB3eMX8VrxlZSwUqwPfK3kp/oPQBhF+Bmo
NyDJFP3oLzjajKu4wRGtByKLHMHrm3xQ66Jl+NalSG2QI6LCr2t7JtN1PTzyPQHGcoJcZfDx7WBY
w9VJpJGDIBDJ55w83e/ICUBFPMYnVY76mYLyxLnPFywtArrZ+3WQ3lGXzt+Ye0h8xb1IF8KdXTmx
POnxM9AbBDKweFjT9Yrmi/Ocnzc3VwaYTRCDC5SHahKSzzbkVz4PdBLWe0J3OLCnFCniRYhRqV2z
u0eqVbZSHwyay/6JLBLre4+wl0rNMJO8Eq0nIj/09T/6/aC15HQcSutgVodURm0YKZywxcZqw3Lh
oNX/ofsRKCWn4bKxV/xU0pFeGT2opKP1PBGMrZCczduvrgR+UZroNWVoyLAMxPke4R4fCAgEL58h
tRlITg0p84oM6BMp9ZkdSyL3htBgRtdfdl2akHYgZfWCXyRcRQqlbMLhzdYmQZxEfP2bINPHCzHw
C3IJ2BT1cRF7R8S2AL8EbEVWR+IMd5udsCjwBKbE63h5i/XVVe5Rv4Q19XwE2ndHFHmUcAI2YOPr
fMYEWCkTVRVONtkdlZArhu+3/NVdeem12huh7QtIUng8asjpI94x8iWiC/uQV06uXJhKzeyv0c+m
4jx6nyEYh1z92qV4ByFS9tMMj8lZCKFJBgmlA369nsWeZNHXpUIJcAIGTWko7BGv+1lpP95JK7Ua
hgf1X7woRIshTAUNMZ9NKoHNkMUKmTZAIO+/ktiowwgz5JfgaADr0h5+Rm41fPehXW0sEVShbQgX
U9gOIgt/FyzbqNpIwQpzPwNg5zT9hRrqeeliLTeTtlXcGfJBJz34/U5dJEEHVQ54s0G7ihYO2tW6
v5TLgfMZFIfgQtbyB+rfAiclsVv+hLWf+HZpb7yZf9yXOtoKPIKER7O+6fiJ9wol3HSKNDzwlPQG
eX4c9KBn7yd5YiAUE/E+sUnqU1bfL1AAhCkcUKQW6xkDCIoOc/9gX0r3bee0sMM80CwvkP3EpOBF
2Cs6NJu0hzq8IEolMq9YPb08NlgsSX25H7oiYNd8JMfpqZ79fA11lAWEbsiOQgQvMngBJzelBpBa
PrvAyozL3Y0GroT3c1vZV9nwDMblM8Tm+Hhm2suFs0z/kWX5j9URm5O10K1qG5xuhqdLLoQNVIVo
HlC1wrbr+uFOYMiJAT7B6of2XrRz7uXZybL7dUokp99sm/GOsRvhrdg56Qe3pylSkOuNyQmQ2Tax
e+jcSYwWPoKQCsam8sXU6TdzITqeM9GvKEJdA5ADpZni8A/nUp1FY/l56HvwZCcFckfGhlGcdxnK
UTjMzHu5s9Z+AfCE1ZiJ31gcriXBcJEDxACZeHHQMr2vLV872dJor9293N0U+WgUyFlpYHxA3SPQ
lmP90DABxiSK+Vrh8JnxbBBjXHPl0qQQZcArRC8iCHyQ43NcSZHrbG5NNEdpxy8l6ucAbMAAXi08
2Y7JPg3gKvq16KUila8OgkVM8lW1l+ikaQ5IAuvbfclPog1Uj4jRpA2RdIDsjlEvMEYnI1Ils5kg
WYdcnQOVHGskExSd0xBVeFUfJAIU6fbH07rksu9lybvevj7UsKRJrndMbjo4AgN3swf+b77os/rT
P1r/nn2mM3V4IYkBUO8TUQ+kPWL4WhxrvWjUUepHolXRaNDuC61xRzoHk8oNUmrAPGDQDDQIZnTq
oJGK4yizCGF5Hni3QQuL6KGcDpOEcUpYclwYAoHVmDlxIhE9JWoXBJKgTnzLuumASriQ7A2qJIpc
w+FNRHwRJ1yu4F5WDtTZWr9dPf1toV1DvzxPgfyVD9xfoBSuThw4wgZK0wRnzvjb7hcCcEWkwDuE
qdzxaum29GiILF0HWmV01ZeacBFIXAaXExmYSHHS/UVxmxIL8VPbf7MDMzIuG+T9wysFlI2aabrj
+USgTznFySQ3c/zjt1TRvTbPucrpvk845+c+udOjhfBbFO0h649TuuyllYVNnYvKIdFyJnDs/sM4
XiLWQ4zJZyBh91C86gYElZeg2S63G+9DWm4yXCfBMUOQ3Byugkee5hOBmF8wvwBzoEhEogymjZJ5
9h3oJT4ejEbjDzCTzBI/7CDT9D9ImVTzodEeN+uIZ1R9rU/bQ0n1O5auzdxKjepufCMoxis9Fkon
+VJuMywjEwddXHiTR6fQI6YzOXMW0nWYCUGwBHohmOr2LJYzMWa4AtaDgnO427fefLFEFLo7RNqw
ew+HRMujmOh0JnWJu2CTZUPnnD3IYiCWxxhJp+EPPNk4wzD3YKIhVTwieOFYfwueduM/Uefi71j5
mnHkbcK+/jf/gIfge8T7h5MJqlR5+Jv96iZ9wGTPL4m0u5FODZbIP/R1SLhaibhAdAv4G6vI62sF
LaDeFwdcF5DV67HbD58Tu/DucWNOy4798/CK1+2n9XJmDU7ara2OXV8dMZ3imC+c9lRdADDuBEHA
lYXxVUvsydYDtB6OcIol5pNd4Wau8kk+Evra5pvMJSRvBuPGju7PEIeBU/0sTwrpGT+bPwx18scq
OYwxILnka3DPFv1Twa3BfmG6cVS+qhgfMFMhEvNoiJPtuHFAR6LKG0BcPpaP9Dy9mPwhR6KnqJW4
ylFFBtO+tq2z8WPdEPxk/1LXuGQOZEf8fwsfTX2y6TCU7FaK03f16wH8HFUEWCq7MNsSLQ/vZJdE
3R9qEXb2WfUQHDZO4XVfYCBDsF4KxPokVn2Yy6EzcAPsJX8YqYSTSh+TuJfhR2+feO7U1x79iFdc
8zM58DlrH9XR+Ol3zRv9zbHPxENaQommZfaXLxRNBz7CN/WCbtSyM9s6IgJC4DnYj4NVOWAHJM6j
rcLZj2zClv8Bio9DUB3aiPwhNLDG8X4pXoG844jaHbwOOwaThxYpXvMLw5uQMNTsxov84vAG2IwO
XhHFF45bp3ESW72QBHzJiCzeTX/pj/iCUYBJ4nv4w8GEi3ILmcQ7eMVm42SebFN2aGPdmj7qfAck
GT6OtSt5nTtFwC/f+ZkiN5+i5Kh+GfiRNlKeCNF04jM1PZfMz1xgLHe88XD/aj/tsoNUf76237G4
13gl/6+U0i7zeXkqv0l3x/SGlh/U4N20UcmxfPzFb3evpyxJ+UhfeJv4zvALaw8fovbeX1SqUfli
xSg7gpKEh8ZHxXcYjvKb4Auh9ayfhuPE/4rb4sUnpn4WozUj/+WGj+7Mh+Y1fvJUnCSHZrYgu5Lq
5yiH4ZQcVwyBSC2e8o/29PAj4cy7GF8RJlzm/41J7ak9dSfekoFfLNwg5lHZxZ/xS/zyKuoWnp5t
TI6La+HxCZHz0v7hsOABXBl5ucU1G81DzNpMdorDq6FvWWbPYCezvM87N53ISiN3DjzJx0mGfd8k
e1baT1/JF+tsvWzfJoJuGXNpQat5XiSHHdRs3VFg5+TCKTOuNaIpNAviJzC5EnEwxK9KEnJg5eUZ
xdPngnwDPznpCzVeXmeEa2nI9cSCBCeJA58UAeA+pnl+LIG4mGzsUsIbYi3khtoR9VR5rW5oVVB2
qxcTOIlHqSbVcKHX5xUACV/R3Nnzw8fEMec2VYbGR/KGrwKWdZKCPn2CFjZoB+CKpqJDDhGqYjQM
ueMqQoPqnbO+4+hEsvHKus/uulpBSi6RsdOeSbnBXW/Kr9aCQL5KVqIpjM01UyrhxJCpg9gb6QNF
F5WgxfeoqJNTPEo69ATMnHODA0LJ3zppT+4ytoCCjA3qY59IXfSsY3FEdWRX/oDwYxf/wx6L4BaJ
UYQ81sMZ6JFd4mFxPy4n+VV8vf/WT9MXd2m0XMs3mAVa16btrt/d/zTM28lm9tn61KDwwFZJzXBo
2NXqqA/vz2LQv0/9U3LsCPh6Sp/TUH+qogK9XSfUJA8A5JnZcz0ppSdL060fhnelqHU7zaAns1a4
NQmVXhmH7Ud/Iw6N8+3xXBwRSHGkzQcIdM4xUfFMVJrIVVekxMeeEc9XftZfy7BTtwmn0yYT2CrR
42dYcE4vYm3QwrVPB47n/ocxGaiiC6ifOGM0ItLC+C4DjodXIT6jMcst3A+7HlObbX7gS3XRyj3N
7xK149jOMiDjvXXu3+PPZbFxg2zpJ2jsVjZY//7chBVefwy2y2H4RpLzufybwwFIfYdjpDnj3d+t
EtWo9OIeQKfRjKUv8L9cqdTlJU0goMD/I0LvrfX69zRsNZlAGJNMmfGDxi2odHnHe/l13OzEe9ar
7iuOugA7BCZNr76pIalY/tLGB5yRJ/lv9CWHKqPv6a2KxDfk3T+JauLj5jEq9fWWgYiQhEit9IR7
Y1ln4JmMDzmeideQJDJ/RTWwHtQfpPefsUkJwtHxHdZ6kZzitoVS6wrqQF/MUogavZOcJBPfQKkK
6aVvP1vzo6sph+QE2OcSZc02ktSJF4a1iz+DcBXk3i4fKFBPpe3nh51Rn/pTWTs8Q/kCGEtKSqBt
mMYpb7FlI8dGH0e+aGCkL8SjQ7QpGXL+88A5S9o7LiDzALldoEJMKXbbQ7vwvIrHCauPtlURk7Bs
2gBoIzWQRBlWIfAiGbuSeGyYI1SC5o7oNWaosjuc2FKmzYnXuRfeW0DOuq4sL5eO5DERqGpxlUid
9fXA7oHRV1EOViOj1mB9qFMFNxXq1ViagkbT3piCpvqCN2rk4TD2jFvqwg25H+egHS7442hS7PEX
/4pbKtr+qspEP6WP6ntBcMYkt6z6dGJsI1UCy88FDyYiIlLAqXq6GuUn7MdjuYnKc6I+V6M789de
cYmJXr1BiMzXdkltrA2kg0lLxyGWh4l+lBrMstoT32hMLRuW0LxmBSGVN3QnTeIK2IPYiaz5Nq8n
YKG4vnRrxJKlEZyi7cec75Rbc2xSfkTaNQ/4dvGDAcB0N7FXMEeWb9YUjJVDIQUK+bE49ZMt6qxM
u+68kolT7zvLWdBsrE88Jc2BJXCkW5TjizP/Bz9NrISN7mCp0NWwKEMh9fF3j5mHshDESDFCFTxp
iKA+BfyhoAJa5XS4LFvuDTsmYXPrkLXjvfXbvtVvKU1l6iGJD+QgQNPqHSznOdFYDEcfsG/gsRA4
Ljg3ZE+UPZlAukFljj2zAulkG2gRkWCY44I7zdZE1m86jwOtlRdVfkmsZ9H6MJmclqDIUIjsyOHd
gZim44eivCn5acCTWtUhKyoULuO7JXgr5jTttAxHa45iMZTo7dqYejKznE71XoZzQovNhGP+imiT
BKkFVI/EWT0EbyXWUYUD1LCBgEMQ/YKrjWPZL7ULZNa/ofPbLqrUYLz7dwWduEuBXPvcmXgQz5by
kbcXQT/OlTuTaVfaFSmCRVTgkaMdnRRBiL8fUgFyzHpvGZY8HkFQZ+PGd7bISUQL1/HKpZX+PpQb
hC9xkfKLll8y89qO0A6eVnzP47ORAUpehv5kMgInvxRtGMMz1TGw4+zZheoReD0WRxF+nw4/JlcW
ooUO6LCVT0IJLekpHMSn5Bft57YsH9TkYIIHko9lzWdFCLPmuavOBQkk3RP9NluXN9hzQtbX/97O
/AKPyOOJm3SH6b1pgphAQd5jJ5lJEDuSmNXXx1m4tITGUDLog6eu6Bcg6MgaAvWjPB5j61sfAeca
kXoucdyZf12CPfdVriOBsCD0baVLKK5REX/gFtSsSKEmgkEfJuptSJ4KssrrFkR4TqcdWfU1mXSK
jsmFzpwwOXU0mBTbiYXdn2OMJY2Zrt63Ttuc+Xio7xuNI4rZ3qRR/qivjro6j5M5bs1oC1eAQy7c
4RGlf9JFLKI8Ow3V65D5Zv+iE4HG41oHfLup3THnMNav95f7aKPhMU8tzqWts42k3a37j66F0omB
l+w5Ej54a6bxta++2BweJJ0RPbV1r+76CO78RK5Ci3F9PtLa/q9odpQbNTo5N4hWqVzioSmac/Nl
mj75Qeb75Jc3AmZOCycxJ9a7HtU2uYE7lrsdgQ0nCuVS/f9UaYDG3+U2v3RsqvXBoPhh37gzpysh
yokzMr6xuPLuKjZONgNQl7S2yTYK8oztBq1MgRR0t9U7rciuliIqO712VEpnuoV2LEI9MBvvu+cF
FREiEqBV7vhq2rWedpj5ZDl7GQyfEM4FCpsrgy+aXxJ4SV+XL6KQAhJaU35YJ+X3HumtINhSTbSm
Ip56TmO69TobUOCOY0F5mh/va3Md0KgKbJNs6vQZknWEMmT1KjAE7SeTr7h+WjauHdAfwNCDXRaJ
MB49OqyJpt5DVyLmYXIEfNpyEdL9+P6gJ0neyzFjIa8lKNS0ydIZdYGH74hDVadUMSuhv7FJ3yqz
qGxPluUi3QZ9ZO4WaP3lJSfZ0yV/VK2JLgtUImIAyR8ufjzI19JDFLH8I3gQYQOSBUO6SAuOpc26
Z35tsQPnlb0MeaJD8p7KBB9wsR5ljYh1pyaxKN6cA0AOB8a+HGgPlRsTIxndnrSFxmoMwmVC7kEQ
XxUZFygTzeNnGQ8A24IH9hCrDoQVclr+zd+D6ZmZvfvSy4MawDCejNv4zl8dyqsiKpNWXTTOqGxD
41f5QDb2H3XntSS7eWbZV1HwesAGfviJli7SJ9JU2nI3iLLw3uPpZ+GQ6uFhq6XR5UQoGCLPKZOZ
wI/P7L026NgZed2dNlfu/jm6hgd1S/gs6myOd/ooGl0csTPM6Gl3lnMERQ+c7pVJds6RZrvs1z60
ByguIGZOnbJkZ6GhIHV3BVJse6Gc1B8ed9qvnPkkKvOZ9xyQF6btDGvmIiiiN2Ly8or+qNuOd/Ee
XQV30bp4ICFT4oQjQnVKBtXeeQoe+mN2ii/SN5dZsY1o53HscVnUG254vsOIIK1f2Rm6pDnhw7ZY
EclsZkyjwEMueu86PEUpMvt5wwPpiYKcB8gmYr11yZ50CNIMZjOHVzvt8UDbtSwTJ+u92aGo+1KJ
6KY75ZfLpsf4RiDJBGXozhnIaj/Ke0SaPCmlcMcPkV7KbonqPHUg/dMU1bNr+EpbIG2hNmvv9dcU
SfyKiXGJo/HKQ159bM/9G5X9QFroN0GgF/CnirXgds6wC0MaYgbAz2KuhIJkVdU7yQMTBFZ1meJm
hvkYLbp2xa+evvL9z/UXSUUcQrzK4MmFTkTqAqrXYhuMG9rPzmSnvh/YVFN5hFiqmaXwj/w5/dCv
8jn9oMZk9Da1t99YBhl6U6lUjr711xWbvuk7+93WbyZqQXjnrerwIADZsxfSJzcYQiCFYNs5SlkO
EgpYdOb077RB08UFKwLcAVopd2Ga8BmZFvPpbIwCnO8ypJzhv9DEfCY7f9+do0flI8SufubCRsOu
64gelp4JjWRmz/IbEzMD3DOEH+ovZICsQGZc8GBAwxwR4ifVJXUrvxALaJpltt8L4MsELZPHPEUq
twf8O0CF3gtrRWFFtca0ikUBx6+My4uj9bNghMezxgKVS1EDdvBm4ZGnOV0HTzpEOMSiDyJnSH/E
Yq02S4XrilRFfhmUTR/ya+lduDV5G62D9yiO44nvssSOtRy28TG++JeaQeGwyhdkRSLhJsSIwAGw
WTAf51G5AHaGuSS+pE76ZaMGmOl3zV+YPj38kadnrk/MTJ8nIppPeE10Kx+MMg20b9PabTnw2ANN
Wa5LizzLmfs+XUcQNqlD0Y/gf/WRpzlq/aCEx75fS6fuGu7gGwFey54baYXR3fwmT7WE1vnFrciF
lknz/sCZkQw7TBI8GfzihPvfFqTDbgIIIORIcsVw3Tbdrve/KNerDet3NUB2uuzMVcRsT8I0ceAI
1PIPMSHlZtjzGAKoH355Hle5h7FFOrH4njTRgIexKfMkLtapxqoFl8+5cXeMBNx6xf5KkE1Hwpm1
LkwmynivgS2tEG7ZbBtTqKJzkouR2dvffram7QOvM7OeMjaLSBDqeB1n6YK4HxLgaJdHMltKjJlI
grY6/APkJjx5Y3Ba0Ip3EhMZ8r6iT+KQCDomCYRLWGMMkmwGsWnNxwBKO/cUuK5mFanbpPlSKgpn
xqVr4ldaFuguP2utcPHIi+KFBv/DZ+LHg02bMZM20m3RPZYR5cHcsFYe6ldtW5NRzTEGzLVdcofH
JEpBPXlh0mCgzAow5iKG2buZw5/wvT2eW4LuYikAIHfbUnuq/BfDnX8j79SwoNgryk/XumXjxXJ3
A+D8cK2hVGpWmeF4hjNUZN3tzHBXJAfNOETZljkDH3sveE+3WT1321Xsbd0G99+MUO8CwNsjCGT0
lFLoEHplpgt4CIDcwdoCTUUoxaqE2YKsAJmhHQANschwCpFPWXCnkmKwp0ylELWjWfqYvYz38ceb
wdYFNtsAVUWaHlE9yAWe1j6gCmbXSF3Y6U/Z7JFEuYd8eS/kfWgvp2sUjDjyITiNLdCR+WgezS/S
9mg2oswxmw3a7YK6PLnY6tHNy9ki5ZKPDzlNbf3QESMQ7VwLE+XGBL6CiDtfeipisxX9H+oS2mcg
DMiHewZRZyxLZYHbkBnAAoG7QFdHIQIFxVjYDAbqGZU8I6FPjHgsBypzFbg7PKpcLcGIBHYTr/3B
8VG+9k5NhDWtHmSKKZNyoQE9i5auuqnbjS0h/9mG7QHzrxJ8WDxy3IRdMtbjJR8f4wErW/jZCktu
oa25SHjA8I1Y1XQtC8sZ50NXr0m9ZR+VeUuL7QOtJ9AJmDDZhlk3C6exxPe1ZZXB+QmehcqyEbB2
EBg9GdICup8yruNx7dorM7sIFE/cIMA0JCZPi95eNkCCoyOdHZov9F4asHZY8NKO65z3Xu6RUUCe
ORMhKdCehrscf0GG/Bwp3EMprck1zLAIKAsKvza4S95FKelI+M60uFBXaOPxa2zR7GQarglHpRFt
jiZdIspw8J1UVtD+kzXzc1bs3IBT/QEO+0c7Rv1jsBYClyBoU9bsbmMOet6xcB20K2728kApogxO
lTt01jS9MUqYaMf7bzDW83289GcdRrlxSIyHfDhDpyb2vLJmXc7kYF/Dcsw2lU6PtA+sW9xC7d57
VDZTTbEMuMVolcd0nwenzFrxxC1wYEG4k7jms4MYNkzMWp9lj1PDs0jvCbkbwS5EyOE5IzkQ9aLi
CLFukX0LBZfqOWvoz58KiRN+JwMHdAGw1LvBdCTjJA3EJMyJ/hGZE8WHEuMlSwIT/uwpofUM4HtN
SGmAugveRPvEY9zXF2F8TIebCr2xDb8LSf50uQVqD3VMwziul7kaeCO4Lxmf2ecOTsSAAU6suvRZ
GAfNA/5n7fX+LINE8HmYL2V5MSJS/IjwwC/HgOmnFTZnkSHdtDQiaY1lyF0Sb9A0sarXmPczkQS1
r2yMHzMpZARdt0iHFXZbdAca8o1haXvLId2xEXUVRwr3jF8ok4bVkO0wAcWNo2IZogyuliGzHGNT
gs2viIFAJIXdgTD4NVcX4iTefrbPApeyuQmZzCe8A0D2mFTvoeSM/tInzhzdBn2PtcBtEGXfWECa
dGdHiE/miCWYuvsNYG9xtWXS/JZkdkrBUkAAwg8K58dbZt8q5j8AQ2xPtelr5ckeSNWzZOtmpqvP
jBAZGrWUTU21S/WToaFLmZvY+WOOqq1qkY/AfKekKz722cEj86MMdhZTbyU7EO1Vv/AZa/HBhHuy
zEAFhsvc21BYMYXmg8pDxjBr1puAWSldFuqLuWUB4x+KJzagm/rO4ZCwzl22d5kGs++ZmcyowVk/
oBzpeqDQIz6yDBVnX2Hkq3OtXo+j96qWnpOuGRaSh8gPRKxP1eQeu03ycE3QdrG25GwZ51ToTEuL
m1hZq/ao7fp7j5yIM+7ue/Se3rZhT0ZgCw0J4zHhv1TBqnrncWWTkTLspQVSCvvmJYcYsyawj0Vr
nBKEQGwQX8F40EM81a8aMu0ZubfNkhEYON2PmoUCs/rXHmyQw29hGzP4UytaD0jK+UaAj+OugtCx
wmcIp1Ru0V+uNNoRvoFGIgRD3BnG8jWPMwuO7WR+4ZmT1c60OpBOAxcHgjW0J9a4UGKnwA5bLkxM
9DLOOHgSp7FedSVb2hmvko4gLH70EiTH8LbFR6qGPMCIuLC/4nRRQrmKNmq5qpmJdEgZ726ztPlg
eOPIl2qcKVE1Ap+XSlRv1JfZgLO21I4j6mcX8YX9ZZDJNUuGwhlHbae32Q5swb7ypA83rNF3VEtd
MVdu1n4iwM23mhG8BqH9+BmoHAsPQiMU8t60j3ZzoArAnk/GEntbCy4IaOqMBXfwMBJxgNGmVXYF
gANzkqXR5SUB7ioKOhLnCc9wBJE20GmyDc8yoSODfBvDz2JEArY26cT0a6l5876/pREl61HjOInm
5XGghpfXQhzNkkT0EzlPRCrxO8Mlp65USCchTm5k58GBvDJAGvAJJXcbqX6BkH/vmfRX0MMZd1ET
+LNpUIMAT1vYzRY1oqy8gSRpXeiP9UlqtiqTi2Q20OOqW14wxgWl3absNXzKU6YcZEUhV12DbkeC
yo4hmmcSk5VVYGwjncHTQQf1hY5A4o6e2ggKv0kEipF0og5sNWtFDHO3aUxHHj7dbFN42PTPsb0X
0HuqdckeNdi0gcPR6AN7Kh1Wrh1T5ocOaguuOd6ufkqQYJBD6gqOQlhIG+GTHFI7dXaU85vFGD99
HGxHKXc4GjJvg/20AFm8H79KddWwCRXSwgwOQTfNjsv+NspiD4SEdFqw9JQF1DrLPDhWwa0rrlb7
GIBkRyEVZ3tmXyLZ1tqpA4AqGXv0GlLwUWjERzE53atwbPFjyZcqvsXpe4BUjlHqltI6Z4GOisY+
F/VTDdGjO7UkKIxOXs511pfuMXLvMkNWzBF4/D+yctk1T5YILpHVHZSyfuolUIilx4ia5tHHSx7y
5n/Gcu4vGL7BOiE0Qt0k5NxIyg4XF8eaBNh13rAe6heJC8NOX5Jo3q+rK09dov9G++Inbz1MDKzh
NG81QXj8usTVkK8y7mUNp+s2KTby+MiOp+0PPvAn9DzJTpvS6xjSsskzZ9E1eKZKEv7S0JecJFGF
8GMi3wM1YOTyEIY6nR3c6DHVIWddvSh5NIjOiuVrPvYdjPnkRQqQwhaatVFtCDJ6jAOeVrBKn7zE
p2p0Sw4EVaI69NGOZSXRAxotjaShEClZPHItJc+5tccFF+aMHDlN+9VQPMvGwCZ9Ez/Se32g8hya
k+05/bo8Bp+ZhNBl2dJNgSzcmShodCprxBclMShOCaJSjrRZiHiuzz+b/lpAlEQLSypavLSRIOBJ
hdFeecvJIkVagrnzk42sk57yYiN8nxLtzHFY1KBkWJejoOMBq6zwhCDxRSmcEvNECSBtEGWRNiNu
YfSEnZACHza3kTzoSEPZbG3G/l5oj3IucdNvTAhI7SVF4BDlE77VkRg3IzVDnVQ/6hBZ0mAxwgDn
LveMS+A+ZMWNpG5TcbJoHwcHC5YG4fBltib1y2bbx6MfNS9GbInflLmytDb7ZT6SKLcVNxGsA/ci
JduCB3j3oVVT4juuazrX9rM3zwH1qU5K0Hgp9deC/rV3JsyCNzP20daY3oIc2swA2wTUH013PEVQ
5Jc+PESsy/bVvk+QKW0i8c0cR4fL6kKl3/XYC7gBWWLHe32YDYBz+cWCNZxyrqq0QRhIdh+5iuUy
N45Dd6rB4sQ7HcHVMv621KWHXJWGP5JeYQQGTyEDUlDQCfR5dqUUIeGyKAhmojtogpNfH8nysMud
rj5oGZIjdbi1tXxV1M5YFwH32KAQrBKMj0bDlrB2bCt5KMAMUzyC5WaGQPQbmmU0aeUmBTP6Eh7O
DH8YO02gvOjIlGa8sq0KxNw02HQuKxtcPZI1PHybJHnIrad6YvKsm9KJbUh3SzlYKDbgLGIhGRbR
Lzg8WocYVsSMzU0FLMNAujlTz7rTbYfrgJosXnvuqn6tPr1PkMcdtDufgcYeJ6PbMLRlq8Bk5jWG
ZWFtbOy72VoCZTXvaF0cTsLF3FupL/2JoVfOtDpgAXQowlvbclC+1Z7DSjWgfE23wZXtGjFuLFto
OLEap/tA3fAgVNpzwIXU0PHNepSC6I1t+NrzNCdr7MhBhCSLCpehY8CMndlSThm2ULMDhqwU9d8H
01ROIHOK5mHYtqJbMmA5fBbl0sPgg3wSfBeGXwKu1WPYO2xNccAzfU+wU4LfqK82QC5jLXgajKjs
zgYeGkNZB/X4OGgkKHTgSwRBxhFWfU/P4ZTY6K+6GvacsOjvjDGeDaJjWxUDObfK9K4UlPOKXINg
Q3TPHJNh7qEfl6yQGNxkL/Y4tzBA9Itw2OjFPstpp4miwX6xk+21UW1434drjV7QJkJpPcT7N694
0HFVDbsCF1+M0HVJhkvAIDw/2em6Y0eKFIlnHtI2noI+hj5mIy9q9BzXx05ca4NKZ8pgaLQFdxl3
hsHoPqfnOdSwg7imdTLGEffiLjmP75W1JGEnOUT9mTMGbzepN1ArK3aM43QjoFFTtF1gAQhgzOVE
grJ8ruZT2GKN/w7WBxBOVI6RY6HpsDBVMUbG8T3nqHF6hDHmRs9OnthbhHbL6I3Zec/5MiIW0vRE
lmSqkjbgjNVJ9W9J5UREUwH5eeiTNdmOEisbgzNtrYhtTqU9HlwLJJnT4u7QUfQvMzEFwXA+63cJ
mRfvcwqdk45yWsVJ6kZFQWoy+gSha1ohIkINE42KZVuZJ8qpGFd+cWTXCXMIgme4DSIW+9csWTWf
JlI+nHot5fRCQW7rHmpQfO5RnZLGt26/s3yAGRhB5py6Jk1ouHcrKseD7DoEPuqyk0G9gAvVHgqe
JilGhCMpQgSrgUTKTWfUMcjzyS1s4gaaF4JP5Q8fzFQF+t/JTQaHDApWgmVRskrx0LMY4uJBF4Lw
RNmU+S6HFTuu2MYlJxvJMZP8aqPyJON65hpR1FUW6S9GTePRBtCxW3cC0lq24yl4tHvXCpaVz7fs
737BGnaGPbxjejkQtL7Rh3X7qgCkJPI8XhKzuMQ/zn6YRQVPdwo8iJXURAAfpWFdE+CIFgeZB8ii
AHXonGkriUHA3Ssb0ibUJI48McRgxRtu5ORkxbqyLjwWI2GLxbCVqmPqycisTChD48QO1RTvwy6g
0PouzjWdDskQuKdL3tIw77J5U7p87oAex0r+NrNhFcY2QsHW+FYjKXXKXkMphlslIwl7VebHWuRP
QDLxRVQ6RkIKnqAeKti21VfetSMbNHjXUTtIq0DUgJmqXSkYhbrMfNj7OoZOUMZjhjjX4JhCfl5j
L0DazCsWCl4T7rzM2KvQFtibce0ZI17tXF7axPMNKCFyjesLRH9WMD2SRrk+dBguxwp3QZ1IEc23
sveTsTsFg4VJrt7ZLRHKsfxlEbkEECwILlRNIfHNQn+M1FOSvZb1nXWThdntlpGFoPuHtPxoxKPW
sW8sDoV7MIcl8R9kfRJYCoNEN26RepVsSNmMsuWdSSBLtVAYVXKY1xeJjkjkL7Jx6bprhu2R6q9r
tp19yfNH7hNhcHWuo73mXYTCwG8yTjSYdHCqh+9hAH2YW2yQHD57zbgYKQsy903L2FNuffWmgZar
VIaam8662/quH7eEUdUpANNHonVFA2RipzGk6E0p2LEgoQnxaTCK7jnM1xZxKt95SAD63KWqs5Wb
Wu1bHFjpJ89tH02Sh8HZtZeMoJlhzEtPR1EnHE5PtE5fPSFWgeW917lt8w06fAKu9qblbEfcBKa8
BciRHrNjbJ+UcP0amlcvERXDv3faXrKwQNYI77OTIC8O6mQcpR8NiKUwIr489EO0fJRKkY1wWsig
SAhhkKTcYk9MAyr8nTm+ZgmcfQSJpBoz+DBeoWkO5UaYFNLRaOuLobv2BC4QlGwHOQMV4133OIfy
GFWKbxMCKXD6v1f2naJlPLbyLUdDIbvfAXW+0n2KcOknW9V/6sKTbD8qpLpWpJb5Jz7juLpI9kkv
MYoc8/LKAU+kWOY7FSwfJI5N0Uzwddpco6D1cCyTZ2q7K1HueSzsrBeJ6gcCj+hWYWHROOjEhdlE
9AUCEceuBQBTc9lTAX7ZqcTPlcEESZN7gg2pCZzlKGd3Ztb1QE16DtGzdOdSAIeWiWw0oHKxb8rr
U4JvqH8tYWVw/Le4MSAYPXd4fnkLAw9YUneuwnWkHgP/w3dPFs8WJfssJPwcR0ld8XgO/M9AP6pI
aruMv35rylcSc3P5XUyxLyrrcAm8JkIIw3pvKeEH3NarFKlxKt8KtlRJ/cIco8hverESHR/hWMPU
W0b6KVXvMndu4H/jpsqspJyxpA+y9MlX6mZTWiwEfZ9FuAR7xR2eXF06eFUPf7V6eBm/6+IxD1ET
caDmuB508VKY1DoQj6QPzAbsOF0iI8qdZNwGk2H/AnSbAcjRl++JYpz6MuJ4PVQv3XBs8+OYf9EX
qdwGABIYzrDr9pN1063rnCfhKgxvXXsrxhbDxHecklMS7tJyJ1AH2tWbnRxTYAPaoaMuKBNS4M2Z
y0ISV3VOQjTnaXiodUcJbuIUpZdcrTcN33eKkG/Hd5CUttHMdOXNaB5U0DUmGodnX7zZYhN1Tlrt
G3h+5Q64go9YirVFo+wsvj4uelJIajYyQPvicZabLwl6IqCcGlj6jp3F3Y2CO6GMvRRcDSJm9VsS
XXrloCTXSjB9fgvce4TCrPaeU9Z9UMHqm8/ngDplfE2PHnrAcEOG9niMbjm+444fqO0RIE147QQP
T7lVHKW5czvwvgn4yoBzBu8NhJTZXErV6YMrwo48J4t1nh7ZvhnWvQW6hOA4yakfGKWuJp6TfUmi
d0ouNLsULzWHZxhd4+wjcgMfaHDsmGlHKJoEaFjlTmbby9aZ6xG0o6Wc/PQ6KofE29FLJ3DgVNYj
8TSVYwU0uGJecz+61U7STw2FFmdpL12VfBcj3u7ZtaExxeqYH3xk00Z+0IK71lGHzBTd0Qn9QlWv
buJ0awXvpJxqyZ54dn2i2277OS1PnKzFZ9Ad4uop1R9S7PE6q/BqJ4PIHiH/PA8KgppGsPFvWmgA
Lrw6EjDU7xxlewOmkY9IqBfpy/OW2Kvl3cwABhhaN5MPu+scrwPSOaCb4VGaviThqwEcO2K4zPJn
H9Kpt0+DehHpSi92Oko3/SQavMzhWgoeLHHVU5x1xapKXvphW1P41M1dtZ7i5s2QV1EAb/rOgy6o
iq1CDkTuMjRqy0tirbO4mzy5OUJQxZfnFgzNwl3agqJH9i1CN5BfBANb2pQBV5VCCLFS5eqr9iVS
oMLJEp+QSG1HChCdtXKB8PVFKXsOsRTDmKi3HkYsKlRsl4FcP9fGqvN2FPAqBN3kGgVvsXru+zcR
7yP8YSatcwfhFCpMIk40i8rwmg3Qk1f6K+dWmX00AXt++MJAy7S9nG9r82QYB6nUmaOeeZYgtfA3
dnmPEDkpHDuufAnLe4u3QItvpQ/zbKHGG0/bx9Tje69iR4keIl1wLTAELPN5KW4sAjP1Q5POg38q
3wtz5bEHApXPQm9NJmKmL6CS1Aagu2dlRK+uKfiUn+zhXSmuUQmJq/vQzZeoQwSzYkzY2JtUHIL6
prnToCELL7V3GI1dDmtOXhts2NjU87TMH00ohHrypLnbpN2pxb6BZZ9/dfHrMB7N4jGqAPS+p6lj
jmvqLjNmvgFlAeANmMLvhv10EzMWQ95AS9yw8zE2DfZAf0WEpGkeQ9bpVn/ihCOKDeWv+u0l+4Z7
OuLcQWePnIe9Zu7NQ36NDIkEtSONGNnh+xp5Obpu4QhtSfai627g/RP9Gk2+WDplt3jVxQP5hhZY
euOUq2+IGu3U4dY30y8fEJ97qhP0EpsieHXBz8Qh/28/rgvX8d+jnMBEIVMXVcFSkw6ipAQjH9x/
a8uPyqTEMp/bZJGUh0Db6+7V1T7r5NvELR8+ydY9RKpbUmJPuL2tx6yaQK7E0VMDwsDZBXaOS5hJ
hIRwo9nzGhg/SdU+wzsa4yUoRtTKjOW7RGzKzDZWjQGhU2oDRJhi/+NS7hKWbzHVjIfG1yxPtC2+
fOj7ZhbraDwM9wJwP853TIgrmgrJUYi0Y1ZmIHuRSnKF3Rd22GN577JD567rAow6YhGykChwSBAB
nTHuo+hBWqTJu6Jd5eSMwjTk6UkOic2HDC37uwNZ458ZNltVAeDyZOx7wSHkxOG5rQDR6+88QoLi
8GRXzH0an47eEi51EmhzFnuDg1xVWJtqz9MXXaZFGa+XDCWk74Ykzi7fWvmLwKpHksPSjiYD0MbN
HpT+bkBYrKq12r+U45rtaqXfK+nG5DyjsOWUKBfK8KBL+Az8lh31Wca7q3552pw/7JSjjCIvXfBi
Cm8nQxMGddsyjQeBgjh/WXRAwk5lR5AYlkhyXhimlIQEckr8aJP77DEewUw9Z2Acs1OyFdUzZ93M
HjemfTTRDXlo4pXjWKy4jI3u6ukfLVayziIwc94bi6BzNPWUqUefTSiCt7ABvC2DfptrxZQ8KuHq
lE5x/ESgoIWSxT15cOxCc9FmyGAd9KapdGoCVAMgQFSnS1ahsqFHtN/4JUtDgqOxQz8qWyDD/dl0
guvhi9G0pyo0neiBxXYNQQL/M7pgRnbdMfOPcEbtENvxBQ9gHj22OQ9g/RjjrwvGljnyS948DNNW
iL1SvU1kAkkBSG5TD6UbEFes1ksutbgEnD2X05tWLI3+pLlnaqRUfRasxoxjCyvim8+GNzQWTque
Q6aCX+PwMpbcZg2VZnoQ2Oqw//iOF7HU3CecZQSjRPprHp0KC4kI9A+q7sDpRyccGQCfB/mjJftg
MxQEbSJdnGZowt7E5rw+J+N+QGxPshEm+3quER9Fp8vvGuVYdsEq7bnwmeG0eJLImBqXfcsWYxYX
F5FQQj6WRSMwazwzelHQgPIhdG+0ur76wgqQAafFQK2Y85IkfcVXZ+ZlwFfxXGlwTdYjkUwByQjL
GfTdoCYUjJ04vJFf/vIff/vPj/5/e1/ZKYsHL0v/kjYJo5O0rv76iyZ++Uv+23/efv71F93QhanZ
qmaYmiZrimaq/PnH2yVIPf628r8ss7bUvhwIb4tWuQUxYD58YzuxUE7F5OEQOQi1bwWWJErxyyvQ
28oB7O2Mub9CZrKGUuHEGmr0N5r+UBHokD7nw7r6weqQg4cW5bs8V1Pwkf/iNxf6T7+5pViqLFsC
1rmsGbYmTOPn39zt9C4yXVb+kV8UEPam/HC9Odv6hElpJTYPaEtc3wMn1+p7VwLpJkZFfZZJqcjU
0n3vbJVdQzfS+Je2hBrJZHkl1xeTF9iE5UMbWeapNjTEeRDoF5bq2euqdR/++ScgzJ9fB2+7Qbeh
aLqqyLppGNafXodFCEqekJ5U+pi65RyoV6AhhRF+0p46Ex+RV6EoEHGmnQsG/nLZnRo1qQ62MKVj
Ybk2dV7+XkS9dPStlc4WYh8bwTW0rMGxK49CVZULDCdth+zD3lhKJ11NI3WPypCyEPBr8198NLr9
31+SsG1VqMLUDVM1tJ9fUsdcyc0MG9y1geKmUY1LmRgt2mAt2HluLD/Jnrbu1L65FhURY6nXjEfL
r875UMZfQVfAJzDRgibR0Zdnaq9oD//3H2kUA+oNwnthxlcjru39j3+MjWLs/UtagX+Me619cEEx
Laq686gwSLorspwJoYnSvW1hhHZJgPen6qtNllfEcCb1qZQRh2uY2xZj1oCEqENMfCbbNl0a4sfc
5PppNdRNjM+oR5t8F6qT0l1hfBz7Xk/uDP9qppnMLC927DZmH5MAc08wxPz4t1gn/uzHxfMfP92/
1Y/7+SPj1QeeX//pX/92yxL+95/T1/zX3/n5K/52CD7KrMq+63/6t9Zf2fEt+ar+/Jd++s789N9/
u8Vb/fbTvyzTmjHZufkqh8tX1cT138+h6W/+v/7hX75+fJfbkH/99ReyFtN6+m4e3fMvv//RdG5p
Qp4uuv866aaf8PsfTy/hr79Q5b+lf7k276Aa6zL4qP/BV3+9VfVff1H1Xy1bl6lPVGU6YyAF/PZf
uStVxVZtwzaFoXO6pFlZ+3yB+quq6oawdNnWhaJZXN1V1vz4I/GrwZEkLFs2+F5/f/2/n8O/fXD/
+FxWNPmne8gUuqxZumrLOv80NM1Sfr6HgryQdFWz0ZXok0p8MHjcGqS2a4a6aa2YnC9wPk3kneOi
dZdDZh5GU1fnCdfvkOV3yQ8fyxT8lN7gBGdLsR+a7FHU+YctPPCeXrtJag5t39/S533FcrHrWsZC
onpv9YLAEBOczkiYTWnhs4xF0IM1xNmsZkH7kbfthAwehXLvUxsAqF6kR13KdB7LhB72U4stx0ZD
fc+5PO/VZMKZNzJD0pJEu1zTqQw8G111qpv+w0jk0bIeK13Gtdrldy2My4veBgx9TB9ZZIYS47sO
G514GhVVQVmYBZpWYK8PShx9qi37mTpOCywiWLVFyEJaJFp/KNKueCnlRnnJEsCZZQVKye8G+Wpx
LpDWzsO78TdT5JZVRCg6802nWAc9rl5SaqB4sNZm0BAq0+HoMyNXOxpJ1THKM17aOLxqZXEOlAab
qBiYq9H1qLmePpSajxInNCra+das4X+5Xv5RqSNKMN0fYZnlGH1EGnGkMMGtxo519BiXqNPk115T
lbs75NfKg+PTtYkEQh0PgdpcMxVxB3DPCq4ulcjJjoJnSUx4e0+/KvrApIy3nC7V0587gyao6ZmJ
JbH2kKUR4yEXqLNcUexVxOWOZo8XUstBpcrAhsLOzS+mcCkIA9c/qBpamEAmPdMsKhMjgfegjeRJ
ugULgrQuxPrfP8Ue8q+UxdbXV314y/8/OIEMDoT/+fhZfjRvn1n5x0Nn+oLfThzJ1H9VbKFxrnAH
KyYnzN+PHckWv1LVGJZtWTJFgWxzuPx+7iicLYpq2zZlmqapNnXE78eOpP8qK7ot+EaWTR1nK9a/
c/ZMT+c/lISKZZpgtnm0CVk2NFn+U0nY2zmjkZGCDaXFwUfVgrLw7Q/vxj8oO6fa7OcfYcscorIw
FUO1YSf/fLh5tmTkMocfiiRxp2BZm23GlezHU2/229X10yPyjyXuz8WIzsuxFZmyilPeVhT7x0H7
hwo3J+aNcz2HJpD06ERavcTdVNTDGxFu7PPzAKBPGPsVUbSRZ4hlWQbS4z9/ucrPtSq/gyXz4zXd
sFVL103tTzWeUlV443VdXgDsUOfuujzFi+jVvBQf/Vz74K6ixH5X89k//7H/7V3+8VMtWdZVnatG
TI+YP7zysc+70LV55ak5ndw+a/IQm4uVe8c8o534d3+aovJmc+0qutAVdXoP/vDThjhrJKOoRxxb
TjJsLYY3LSac5LeS53/8OKe36g+Xjm4KHoa6rGumTuVvmn96K+04tySjp993exuddy1bF18DIFOk
tKqS8i17oQt+xio2/+LlqT/er59+NE9ixbDR/gmDCkCfeqk/vMLaSgozSxoPPUHcb3W1RkguR3VE
GkDfMModIEfrSsEIsp+YEiYA+FLTuLDHLtMFbIEuZgwVj+1NDtqemrQr8QapmZ0+JrI7DPM2d6un
qmR7Y0h5/Gk1BcsQvwltJn+q1nrIzhIboJKtpuE8LFX13ai96JZqsfsRVKyQTbUWF4Ss4/3/UHQe
y63jUBD9IlYxA9xawbIkS3IOG5ZtvWFOAEmQ/Po5WsxqXrJEAjd0n87rBGZSE7OKm7zmtj5ptGKh
yFQW5WOGnlfoDxWjwDFC2oyvwFT+Wa2Jme1mPhJhv/M8FCW9urmqTUIRETi5QijQ1i8yaiEBBZ1X
Xv2pZVc6JnBSE8tpdjN3yUnHrfPrgxbfzNrLf2Qr/Tc3DyB1tp4H2VSyX8s7FT3Pnl+8hTZpKV2C
v6GlVXoYs2z6aLrCP84xzlDNNXU/0MdtQq+T/3XzxNYu5gNgpc/nvIoMeOO+z5rPlC7qUVWJhS+x
bsgFcfItbWT71PtRQ4ySpo2Dv0FOfL4InFzZxNBbDODinNpAFlv42212yal8SRrmmFUb4zKIJ9u+
dqWn7IMf3Lz/rl1ukygtn2JXq9Pgp+zhgqA6guGuH9q6Eo/CKrpDY8Xe21BO5IXQO8zo7NCC8/Nn
3jpsZZM+WQZlZ8DhVfcPIu3A+Q0ucilcyoNyljWAbV2bU9k78fRVeMvI4CKYp76Pj27shT+hCJPb
aCRwfDadohf2tsqi2DzUXkp1VDmNdU0bm2vbypvBoTjJWKI7Q0uygU3wRKY9A7GgDYN//bB0P2oM
/XylJlSFjZqyd6/02TEoCRqtLHoGumk0RruQ52btcmJve1tj2Swbe6NKU+zKarB3i/bcR6siH34J
hEbBSIZd6vrJPm2JFpexKl5D39U/TopJt9WW2gtHZfdBN8DHn6H/xYE77uMwpI0f25vXQqjPeHAd
aGMRE6vE0jHZIEH+5GEgUeP85weEaZJkENjfgcRYUU1di2hqnAKOc4OPdcoifswhK8TX4N7gEGKU
h0kkDYk2lvQIos6QhIYWpahbumCcpN4NPnqybI7M0StLJjg0uYh92lukjxWulyyCdpCivcj6MLnq
qId+k1PQ3WVWD5pDmqZDyGGwnU0olkUGpC9Om/DBVtXwmk8Ne/2Jj6MsMijPRewe8q7xVqo16li7
VKIINYfldTBR+ztZqApwQvk4yGdubVS0izcf5iHhAbdbm/nWrGdYYFQGu84AGC9mt3ouK54zlAcO
6GlL+G/2yNxDzVoeu0K2v5q5Ce7P3iIJ0c4QlyxKOa+j5hdgWhmb1yEB+VCJkI1LCKdBKFfAG3Ds
52Yk0rfPloBNflLOF1M35IcunTilKaOGVenL6QUcqzqy0iiOqV6qPW8VD7CfsP+1w7F/aYldPZeu
E29Emi3MgmukRW1asBIb4laTX6hS63tkJ0zqE397SLezHsTYr43rYMhIdLhOs8nZ+ZXlf5giT766
gnzO2rLngPI0J3TMDIbRWlh9qVGo6K7zAgN9K/UY/ccdjjJaj/um7pHy0HEz0asqWqkCWIIzAM01
wmLw6CQxUxjyp1jS2jJunosiUjaIr8n+ChbPO6a2rNFpsJws4zx5MI1VX9WgKC8i6aHP5ovB5lvl
73FB05LUEtdsEac2lt62qwmgqQzfddwIQrWY9ncL9FA7Qw3aeNmkqYaS4Hf0F/TEwcydM7Hpo6TS
F+X3zj4fC2jgY71Yr4oX4VCNE5roMRzf8gqTUK2dEHGsu5Bu4WcxkFGZQcYp+aXcQ8AFIr8KP/w8
ubh+AaspCfo1E4v+ZRAGmVFKzkpmLIbYmtPCw93s9rtMBVgQYVPAo7WmfidVMjF5jWouABbf3laU
Exe+cYlvh5AgznHV3rY2iQ/73R0ijwwTiWvKUmR8SbeLX5xJZ7/D0gR4qhAB7dtWmvfeqaezo5UE
vDn2eMs5IttTqOU4o+oU4i+QZXXJVU5MgRzY1pGmEmBNd2bMY3mMEWzii3nJtPQvcWiskxUO6ZMU
hvFya4qYeMA4PNeBzxvbpVKz+Got6z4y4fiYpknHh+FCoWRYszG1BIzvD842rnOEfaWJ6OdgOD86
iY2McyiaU5RNAjtPkT570hv3nhHNCp1Hu5mCcEQC4Qwvs4ODZMynEI/nnG1EiLFPdMBYVCy81zFv
kqekJzItTNzi3FVJ8Z5ZCn1L2rFMq3mKqolEiTzT+mmUffU62hNinrmeseHNvMMLoqMP13UyjPGI
lw3tnyLdopt+ZQ/LkHYZ2aK0LNYedUEoR6lwlE+GhY+2jnVQ4mqX5ySEcdwBGbVBCgDdtHGmhOHz
iBRfj/BqgANh/JZ5fUhxHJUc4D2XEKGKSAcsxyWSjWRcJGAdKvzhsW3Oi49SlGlqzkzz3S0Gco+P
qDFs76H2SRm6TO67Xb5CwNFs8EKQWNeie5kIo8zW9UAyDao3TAf4NRJr5/tfrfeW6H846EpgBeB2
WJET9WrVz2GMY9w5BnBWrAB0ooVyLfxt8p9OPOTp71AtiP2nh6FzVxoqoxPCeEnim45DB6wY8crd
BzUXiYshHBFbsWzZpRqsA4R7d1543wNPyFPmCuRY4JK5XfMkLAi9qTmZTkZ7TwjRV1mH5MYrn1h5
I4zMD5l9KpLvIiYDnMWiqPpViQPe789LyasN44JA4iTf62QEoe1ic9znLqmerNU74KWuy8upFJ/v
pwstw8WmHNpr7QNXPw15wDfCrqvgdGdjN6ODiI31t8T44FvnXwo8nMv0nwsVgWcOoAc4UPfJpL9x
8crxPVLC8ceRS2rVW2EFhH55CO/HQ9w7lwyshlsmPHafbRqCph4evV6hsRSrAYSlg7PMtJsBUVsf
+xxRj7YpXipJ1AOaZpcvS9nVxwys1CX+brZstNrqFOjyOUI92Rv9lEPDW2IDOGU6FPrmpwTCo/mk
h1uo0nCkMQHD8V1l+rWq1EcuI6au9b0PIGCJ31WuOYwmdUwgwU/pf+WCLJN1hU1RJ6acVPuTG0Nd
Q9pWMpeKkBmUKfLGpVkHvtrMYMRd9lZWg8aRMDF1Sap3h/qgxCFVD79Uo6RuXpmqPQbNRgcU8b2B
wDH/84vLbJ/TBs8pS3XRhSzfFdIwgHOJjWWfzbgTEhqKRshKTkmD97njCqn1VjX4zsZ+6+TTk0cM
Jg97tne4aYMUnl8yE1qYvjpVAjiAt9HLusvcequ8tk72cqiguywWik/88g3WJkIV76cyMI+3BUEJ
g8TXxV+K/wMt0zbJ8wfFx9iBGothAbq9h3z94kAmjyOs/06H9/1TtE+agBAbR1zANlHCugu9epPb
NslxHbFB4rQMt6m7vAsDzsYBOVb7E9F8FF4OaxqGgxuiCDs3NqL6bLzwT76zsL7lV2FfpwyX3g3P
kXRsLCcQcyWeFXbNeDaWiRkVJGivHQmcZNjupufUx3CWWv59NrWPFTkmbjLi2L25hG5E7nmdlThq
Ecx4yZsdU7QvgCEaqCxAC0I57lhlqBk7W2GvKARwnSQbDdaSFbXEqI911Op7HBD3ZYGDgSVVQ96v
w9bX42rLFgIQNKrl2OFD3hfpv8WBokKitQS3/d+QvQuxrwgnGvg2XYTKgENICi8+q/ldl2+eibca
6XbNGfmV9cDuc2tD94guw36OgLBICZSrtwfeJOInLDCg5IGYxH3tBflZDoSx6eD6DBRHPuK421Q3
K0E4rdTtCIEj5ZGtYZ5cnreU+MIK4keiQBu9Vv37lIl1GUQ4ZwR+y3pt/PKYus6uUxyAKNxdIONx
6ZMK4ty6jY0eFaIWC15OVSiSjnoYsJPcgkujrEfkpi+JugUzDHe5g57nHIps3bSIAatgO9NqUV7C
mv6vapc7aR+U/eHIp1viXIAmA01sXl+lfYyHnwCTEoqA5GChInSYn8KsDRUpd6wBWQ27uHHtcZc6
MACRw7qfYOAtVOnqFtveAJGAdRLku4HQMw8Dzz6egB6mEMOfpuy7ax5qJBtWl62x7GSkJMCcKDCz
mfzcQRiMdgmHBI15EUBM1ye3W8s8OzfynIevLsz0zn62y68GJICdHsglnz06ChB4hn12chP84iSY
0Nst4J49JAkW6CSTZneKQ7lB+GAH/CAIs2XGwt0FZRb1PIOQxml8cKyG+VctHJBa/IcFxK0ADSSn
ssQ3CNB0BvBaEQkh8OD0XbcK8anF2YtIX5PyWTjPpc1Y7Z8mn0TTAQR8PBPeoxhHICkcwnq3+pt+
Vx1S59XcDEe1fe7Sq/H+Ua2sSpTVzcIJ0r86eBbr5K0b/1Pw60f+9SC07K69a6PXIYBZy5ElvM9S
vcdEqOURyRHkFVD1jPhbTGXuIpLWqoUQpcR7aJuFDQE4WcWKHKuWSF98cL8t4U4uaowo+aurw0SC
Q8yAYcK9Nvwb4Nw7WfZSZceJ13Zih40l614nej8akP36r8PRPAHhsxTQ0shA5b6mRH7U7s+C5WZJ
b0GQNqwQM/9VOEuRcjTgECa8hjXOgsH+WWjHWo6IxhYrAXIoyJaNH7wRBX8XQfutIlC8YC2ki0NJ
Xjqw2omD0QjVfE3hW4WkoKJVlY1/wWDgcecXhoB6F1kjFY/ByAHTgAQA59M2cl9yJjbuw+RD9lg8
4k3/y5QFveutbz99+c/Evw1uQprxOwddZrngwPrppptY8DvtAQDB/Rtv3yOYg1ygin0Nmg8P+UvY
4oRBBjo28F9zZq20FhlAHWhzqbkO4X99cF4AWJIROoHyDJkVuv+18SezGlzS8Dyr6mm4KT9EcnbL
eSPagrMOIzSKpzGRZMe85/JXoeHUwAYcbLTOLbQMgYND0oPhE+XI2aIyQ64Qc7riHZn+S7IArSJK
SsStVFm+dfWb7zh/rsanokDAhqeCGofk9ltMAgZOB5i5usL6zVMU/Gw4HG9ndV8dQYn59Nb3y31P
5xJqildkNrF3GKFX0u8MhO02FKJV8GeLbx/ZFPI6DXV/woZeQOkub1aW1TA9umSmUEDdL/aXCP4k
DsYB30LMAeJyLGVpuGmG53J5t7Q13Q15uw4V9eikQ4MuBr8xBYuzjRitJd1zbjP/YRH9dGvBOjqj
DtszmbR+iBGLgIEleS11vXalfUIwC+ZGrIwHX8O1SOaZeCBw3xABr/+pkgUZNIMFPlZuKQJFjm0V
PYSIjlucvklyTNWz9o4Vc62y/21d0Du+2eX5c4SpE4PftnDEx1R+JwFhXctLMBBwHGE3BVXSM+bI
oac3lUdEPZAyF/FSxIMpckzOn1a14FfnijHvGHWjDHOgHW7wFqTtte68j7RRn3P7AFngvg4I3NCo
WTSxzzYuK8Aw6csEsadKAb29es0+ocJokGItRNYINN9cOvkAYM0BBJONj0n2MpQouwcRHYPoL4gn
uM4LskTS4kgFqJ6sJcDOszyk+UXpBz+JmeqJbenahELlp7EHmxE4p64EOwmGV4XizWBfcCAwe7cN
4aAp9lFlqGnrzC4MC0V8R4x8J7mv5AC7DgkO0pjkJrsCl17O/iZq8aln3fcUYI60/WA92tl7WMR/
KFMqeQo43OP+D0uQqa9iie+NtHAwk8aTj+LbKcgGMz9V1O+bW3I8uvx2CR9B5JGb4BwaE1DlI70Z
FOP4yOyskJTaW4yWzZ0J16/LRqDk/bJnNrXvUhAPyaVWGrcaMRbw8tysOZUEmlCNU3XL1xprchnm
KC6cvQeUqfRnUnftdQkk1NINKa5HoUf+N2JGSdY7irOANOcSRqGC8lFyVWrUmkXMt1vAdnmU9C+j
fVIL3xG8S8dCLQUnXnCatrXedxqqyUiB5iy7AHNzEBzLmZEXFXDDTvWuiA5l9UzJOaHBKwmfGXyu
sNK2I67kAQH9kGzzOk3uGq4hEy04voavvr2GFs1K1CC2DHr8efEcrXuXFiaBOWA3PswRXkX3Yjl/
Gq8XwrUF29XM8J+tNWfuxPGz3OcpGHjuFZ8L3a2CVeGJ+y6g72YUpaAh2jQGCvR9E5J+QJiQhU1j
hjMyEbfN5XeqWJbGmKBTEgs7N8ROPa4HrzgysPjwk+WCEMZbpThn7Hl6n51/flmCLfPrCCTq8Cgk
2GmyY0T47ZW8ARVXyCjPY59chwbFiLGfR0kCItQ5Dy0pMsywlMEqMfnrQPnGcah/CBTu77zZ+rfQ
UkZ8QbESb2NF4+gkGAiCmuN4FvIjadJXa7kq8Z7Dba77c+bk9wYbohv/Vcp+cx00pmXV4KvwYwc6
Y/zDXi84yxpRpujEtCvm5b8c/X8A1L3XX6jHMQD/lTSJ7oxVolNDQDlmHysdwVgSTzd/bqQLwOve
Q0HazK3XaqNLyiMaT/wYqgfZqQ1Mojp7ZbB5H2HlitivryLQ9D2AQoOYYKncr6D2SDgAfuT3a19j
bKKUuVRpsI+cgsBZ59sLxMWijpgW/AYkIdqKDArj8vmny6UYJroSIHHYF2eUP6MD7XLMP8M2+/J7
ijbICkuEdLXAvTxzEzqGGXOCiTMqcOxnOz1416wH8oXfiMcLvZ0aNuliHoMWK0lOMCdlU9BHmAua
a95kWDy/QzHxEIUwAWxSVeOTP3XkesH/MxddoxK0ul3nHScOPHWYyDNKebvr2d+GsgKqGJ765FcO
gOG76+C7x5AIAbeBjYuhKQ/kzjY/U7BsamrFhYObS+UppY4W1tmvu33Tcz3n8o5B5kOXDNcqbncz
LZI7qUMeAwvowl2LHFFi5IqmBlyc17f7uhmoP8YhW6mGBX5pwocSOBIFCziJaF90NtBsfOJRGewL
QSQ41vitEs45kk6yDQb6X+i+6b2Q5ljn4oFz5s4NANb580GycNhaSfiZ2vWu75kK3U0iY55Tpz0P
dVX/Il1xXrwqugHwfNLARrwtjcI+3fYJgmKjzp4omqszkUmZpdGPixKKeJKmvA4Mzna59HswTOwu
wqK/NiSIhQqymA7RdboVMbNT1po3t8ayErRQc9vK85lochrY3jzcu0kG8rxK0zcz5m/C9s2/KcjA
YRRV0BwXFPgnP8+blzqJo8tQWPLLxbaOnDgPcKBF4qeL3fchJLe+rc7xbG/jweEtiWJKVwx7D1ZL
4eKVY8OQKLidj8I9zX5Zf4ik7V/x5gSnVmQFKnQZr+you6Bsme+S3I9WTt28pD4uC16XjqTq7KSS
+IuBGS+3bxceyU85nnBH/Ixs6ZlY5CtLYkWyCuYzfQGpypsB4aJc8zH/CcK2/fp1hslp/J5br1gO
aY1thOOzfibvBB8fpuTAM+cilAedARYoWPz8ttFt4JSQTDaK93Ak8LBIWs2OSo4vZRJ5bwiJxcrF
PLmKuzFaYRs8jQY0W8bMpHVLNNNlOd8POeZqNmTHUA4vSDy/62q56uUGMMr7XSGSxyRvzpmAmZr3
3ZO/DDOTOCjZ0WIX6yAFKtKGOZmRaUX0Uj5/jm3O9jpJG+BZaNlHh135GOZ0fBF85Knk8iloNLbO
jfPqwQL2OMliYLG5o8KDmRS93kxEol2Oz12QQs5jOEIEYOWHH6YJTxUAmCn3H1TufjleCc0p4S5F
gMIJhYwOR+dbWAPWbmnlrbr8N9qgJOqeFYtaaP/tcH4bLDfYpLPbQ/GlxVb6MIYZR5dDhqU4tbK9
2ACSgGlaRIRL+GTSwrUcTSABjRmWddGra9EjfM0yNRI8UV37zn6TIlabKenadcunX+Vo/mUHsqeJ
/M8OmnKU8oujrCQQIsmeRCofS46izGYU0xeQVQTbBSsrvfVQ5+YwaLxX6ZyjQlL5dKgkDEJbje7D
MlftGV0E8HW6TAg0ghivmvA2U98enYKVMKNzvUvoBFldOJDauxvEs+DkZ5s3L95d7s5ELILEwCHj
k+gl25qpXnMjs5AqYo91/+cNGE0CRvqipBOcyvw6Gbe+wWVs/z2I4C2Y1nHFU5OaCLpCM2bfqr5R
voXxwddOaoGo6CGEYuoVJoygnTGkS6v8/J+yp4ChRlp2L8JIvz46LQYkn6CfJ0elI/DZNuGsqUtp
5E+Evg03n4oSAUCkDhkPM+E/a7UM6EHZgOfeWH+5Fc4Iy5cLLDByHVyG1fZWqNHh1LTpgtYLVyBT
rr73j7qRvL9jCAxR5rdb77Y4zL/HoMLLELEW203y1lMb45O6rcj2aWKvXI8DlRIbsUPhE1BrO927
Akc7uwHZewXCKpAlqgjxaBewLzBxvMzj8F9YI+meA6KmQnjN02YquNSyuj75qj7S2J6sYrrgBj1a
QffTmvYSJOwhpubAPg1jxpBuWCgThzlt+Zr/yx33dcAZxmAg+ZTlFDCFw4AYKYYRVTR+Jfz8o1V+
jDbkxYnf4+qNb19T9k1hkB78yiV6MklxDmF8S2232trFwhw3IcguZJ7diBsVrCqIFxT1vtXlpYG6
VpbeJkhI04kNKIbxIOf/nKDaFZZzKUBxldheoZT17+juzHHsYKl5kfzL++An69MPt4Wf1IALiBTc
tIQoSoQtaaa/+sL/mQj0nHRxqq1h+CnyrIRiGU2kjYjxRofC+1rTJxVq+kSerhSZvJI/zQqQlid9
L3c5E+O9NY/unXEboPxzcPDmeZstdcn4n61Z1jgvs24tsH71X0OgB9ID/tBQLEgVo2grk+HMCqy7
m4beP0UcU6eu6tyWaJelfckZPzAzziNrryP5uHQKD2Txn8zV1o8sfO1xRrywDl+YgzRbpyOHcYgp
XcoA2GPIkEqG/rDhsCjPlsHA4KF4V9L9FkQqWGCcJM2FYH3U2pLaKeVfOdi/kYCYUsTVF2XVJZcC
GnThzA+ikwDnoMvM/3LFLKlB4mcUCQ4qOsEWOfVkqfqRE64FyvB1pR2sSqzDi/gUGZ7rfhYvnZWf
tcET5bbfEmH/pXLyAD1jrFi92PrHCm0IMbpvU1z6yUvbO++JwowxLwmmmPjmEGsRN+symW6/afn2
8lljDcuYWubp8FHf7A6DgUgUFGoTV6RPVrnHxjrC4DOOW4zJfBCymnCF+2tbMppmIQSlMfbzLzvT
DNVD5vn+wYvSiqS4Qp3T2CzvXuUOsNtbG3P3LYMaTEIjvcdJOISeimmdjGS0AcsflvLNUPhU00KI
wpMzPMW3bFXLfjbJxFTO2wiVX5g47johX+wOlPh4hiBAVrzmGh8gzHNflU7CfMcab9U/K51tYPzg
JcVqvymQFXDroXOZmjBdG/bVCEJJlkmzFwtdwyoIHKQbRUJHav3IehBvhUyexgBHbIa5OfJvfsOY
Tc2wDSf4nCnkb0D7AsOebYYzduhvWkrO3wonAXyT6dtlNLbQ3KiQ6eeQP1hN9eTXbxyNRC80p2RE
r5IGWfRgk6QX+djnx6w4q7Y7ZP4tLix8iCagrMnwVDNmnCGfmGo6Zra1v7VQZlRYqWNuMWYoGBk0
XnikNO96AmfMLrjCk0tq+tC7z0MKPKfCNB618SGbSuL5yKHUy1HDTKDh2IUjPmYZfA0x6In2GBBd
XnfWqsr9deBgd4FgmuOLsX13PbfJ1kCJCb9tWXxyGmNsZ1eET1IUb6bQJ58ld/0G7b6CK1lDgMkB
Tcw5CSburqZ/DsBN4+2V9he00Wz5KNVX776yNyY5NUZSz11t5ofEuAhDdgN1MTEzdwoMe48LREMu
JRJD5izm1G9T42JEc9XV66yazkXzNnLUVdE/PwzuC7q8yAIvZx6MRglDh5rfRh/R99i6W5vKx4vO
Erapj4OZ6LtncCMWe08ODfhCLczeyDuww4qY16Xqk4gRtTyN5IX0I/OvEdR4+qlJHQ0Uli2UVNB3
ZXd1Ozys81Njo4/Gq280bXaw9xu1t/islR4oj16i5VVmHUmtGZfaQ9FTIKofP3oNTL3ymJ30RbBy
Ul5W4k+dEq9nuuqqlwBDukdHF68jxjPlSyD2IeFR04Mc4EF1lxB2b2JI6mJHT3NVgqOwyB5voLko
D6AnpsL+ReOIaHp1ZxNNU3wY99w3Zlt6+7FidSLpcfLPuLDWZX8tKQc89v22fmyzncU0vmLv0GA5
xONFbvpPZF9Y0NxbE130Q8JATqb7kJ2f/x9k8YgRuh7/E/oeVeauRjHj8KlgDIQgxsNWMAmp4LiZ
W9Aeoxx5yhOI5KpYy4Rk7pU03dq3GGkxM6PC4sttzLWZUJ7JrzT/HUNKejbCZXGsysNNeuDWLAK6
12QktY6PQDLqZtnm420aBtIwoBBmKI8E6JWSnBLBHqznJ2GacFcRhIyAfOJdJZq5Zc7rZUyLmL6N
dIO3RqEuj33I41h8uySKZjUBcvO01rc5Nqgf6KAqPGXBu2ftupz1NNvfiOyv4lWH72Ce8Ga34TtR
UvXCI0YZA9V08PnogMhE4KAWPG1D9l/HSL/nde/TB1N81vPvwiHiNJC/QR/n+4Fc+PAnswDD2w6v
wc4x6N+9t9Qnh5T5ARYaa7gUVrRlNsz4lMjoNOdOPade8QNwn3TSNqzeg+6RomfrVDbw+HKTwdSZ
4R/PIOi0xzEA/dsiJ7nHEsxPRrI2Yq9VFULDKB/juXgY5LuMvAtiiNh+QUiA59bfR8FXm7x6+IJt
IPt1gqTYPekR71gFjcX9szGeClHvcju/78XKw7nsoX1zEUKu6356DELqoHTmUK1LRtbNOMJ7dvc9
fM40vI1jNdxu+w394yMdzXpOsTgZFsoTR0e3NIfR7/e+qUl/UN2LaxHGw4nTNbeXnCzV9JvCKYJa
mOpmJdlWusW9O9P/i7/cEN8i76yZkhCrQxF368IwyUnh5UY5+SktA5BbdbKNcEym7PTnQl2qDlQ0
h6iph/vWtdgozBte5c3iqE2BOkUHkF7l72307egPySmu9GMicJQj9m9+GEjufYkjGTYINRKO+BIg
Uoq8xP4R07djiIEEPMbEaatu+i8yN/1MbB1ynixKeKfClFzTTGBIykaSJvp7BwCxKpgU8OEqADhV
yZNZvgX6I4qmS8uxwIdzLtBiuUO+niokEuwXdMsegiB4YSDFssuPmSLHFvufEhDB/KuIemnIXk61
3jnktcfYAcNJn9L2zDIDd1ovnoLyC5Typu7gjUg6qJdmZhrHIauYbztTRJooXydoBMYV6wT6U1M6
d617dHv6kXdjPxWxvKMbxfD8UGikjQRNxwChvR+dozGZUWcaLkX7Tw87q/gK4TuyOatfeBMrgJEN
0AFr/hiK9z5stxEssSR77FklxYy7O7MS0e9o/Ua395uddPNh1RjnLBg8+ZNh8T0FMFw3/kzktpdf
dPd9M3mlUbBlnUOM/cQgvCeLwibJXYtnP8HtXhN6DDcZGyh4d0DQmfg2zkdXqlPOKQtrWs2XpUI+
Zn3bhsWC85paV0/9p5DFAaoTy1NJY1WO4a6eGEy4ihSZZt1CTcVwOzZ4vjnGbHENkgeaQ9b8gLbj
TcMKtEf153X3amBtGJ3SbGt3zx0T72D6y1DAqI+6FBsL4p9U13iRB8X4NsDdgyKHhuyusbZ1ziC8
Zfe+sHx5ZQKMKhAQPuedQ0yCFz+O5c0Ac9t+AgUO4RwM9WXOQCZ2/kqhafaHr44NQ2gF+9o+OPyj
4uA5xKResOT9r05RSZC1pj+K4il2TmnPEKv/lfaHxZAtXqJLRQ6vVSXxrgrNvqLJbmz96ZniElNw
ThCAS8oDRGiAzxoSZwqxc7wQMIhxWNpSK7K7a4rnGmfMzApIlta9mc3aQEYoPE75F1WfpPeeariD
aluPF0ihlQMzo/vSyxtBKWXw3pe/yBf89NG5nbr991ROp6T4ywXMh+Yr7HA9m3XuotSB5RbS3nBD
m+LY9PdjzHSS/IjpzdSod6r0HkMnn+c5WjC8wGIl9KeDMuNEr15CxmmI1KCvETiQe5+sRrKvuaCJ
HeO70JC8G7cj2xxb93gq8kvj/y3wuWAaBR6EC76SJQVpYBNJdLuZG2j0mLmku77VFC3RnZ5kcGs4
1K+1/T7C0cE4PZxH668qEPD98yNoiuo8CiI3xu/Ff2zaZ7mQGrjzmQT7LKCYu6/yP7q7VSjnHQNN
OipOJsDDAUcPPuRbmHP/FIp9TJ8f8MocfIX9ux0vmEnWWtoo8U4UCiQLlQIc9rYuSVKrHttiP4VP
o4sca4FpYW+H4irat87eu+THIEepW/Vezd+lNWxd94nBR8gWT3fwanJ4qEww46vVPRa2uNPQimJy
+gjPHCKeNRd6BkbOYitvTTRXlQ7KneezKR1+tFth+O4/FvYHJBkGLdKd6Ky8aTUSUZJ20XpiKKHz
hiPvEGdw5irEidZGezc1BsgfCmYd2fdLnxwaYfMM5Nt4gUgNQAuZEJGRwB9mrAgVhWwJ2dbY65kJ
WgVHTYzg65AmBsFF5o9TeNWQ8GZoP2ldbaoBwIytKBGuwEm2E/qksX1Aikt1+wJF8m4gD5Kx+wq5
IJ8hTKP82ffefcGIKty68oS0n2Mg61gKk0+MGsfI9L63aZU/sih5yDPyImPAXv0d3FDGsKvEP9fT
DLhS04dQgnZ7RdFqE5w9Gl5kQGsCgXbSc5+hkmxPRUZAE6EM5Jq7CUaVgKAJgDQ5Mc4Addz+pJmy
ks05WPvE/YjLbSePGb9d2d9RgAHNfevorpb/KTuv3eaRNA1fEQGmYji1crZlOcgnhCOLObNIXv0+
3D2ZAMxggUaj+w+yJJJVX72RIA2Abt7dCytszCHTGX46ue59+mnDfdvZYInPLhna1HRAmZtIe+rp
7ibtYkDfrFH7SVdU5p1MCPawZ542yWXh5BdWW4ekDBepM4/21i5nD+6zRhSbGSwLvVpE5Xs3x9EH
wcWpzfekOE16RhI+cb6VvxeRsyZesq0/tIoVV4mD6HkVDR2kCIRCsYH2G3Uy1F4/LdocTUdd5wdc
AWtpNltJjGpPGk2cDaQaT6Qq6MRo5lGyyiiYbsFYBapDBywptayd7qmfKkDZMcbBJpXqKS0RGU4E
jUxt4C/ziCRqyy7uKicmIFdk2rnAwKvYF4pZsHkRAZlcnJ93VT1SyWvXGVNFVH17ujvnSU7XDL80
roK/2DbOg5MXT2jeKHfLvWPgplcnAz7J6AUaEAQMZO7oTprPWr3rlGunMXfYtmjcTAyLHhuHrFEC
ho10G/EMyILI18l/VaN/BHX1Gta3CJUV+fUe3JYmPZL+Y5aoAR89ARpogsn4EQuIMshBwjCUu2wD
OlZayoGyQ5qSWlIZwdrNsWS20v9162aDTXQdpBR7EQ5dN9U5Ir4eEGrX8JxEhf0mPOcqSNQaG9IN
DUYzvz5BJ69GQQdkg/KywsUdDhYb/EQimmfRfCncWxaxTpp866he0Fj5v1ZT7FtsqHk5fbSJuho9
DZ05ErPJ+5oC0g6glT2eQsxaC79cSrY/0W+ynG360iZ3kaHonDOhSN3pOjSfZLETwdTR5CgIqpbr
cdiPdIFnU7ghtGtpF/anHmdImSJC8w+2SZfHfJZ30cIu8GAkxOj79oIVpo63sZ0vvZ4+JSImyPXW
MfiAfE+w9Q/UbRezEaG5TaDhaoArS2rgS5wL7R8741waNTwWJp6HmtUfltL7QAbfo8pj1xpbAb2/
KMvHGrNNQQY2P/HAWUAjH0+STd1nC9o1XUK7J/KDPhA56uMZPYrwPml5keFfU+0z9Uqm49id6Uug
dKiQJ5pm0WpWBGwBcY4bvwcRbqpNCsKEvKLuLin9pA1BUjPRtAYFI99Ppszn15zlK7x2/dYMXnuE
jRndVyf9J0OnNj4pc42gkLjayDs2zUEioHFZ8WPyFcmrPDbiCff1grfmjQ+MPCHMCkrUaTyiC4HZ
m5w94EKQrcOURgwUzYeGxt/+qquvqjqHxGLRoMHU/51qywjBv0MrajT9lAY64+Tak+CpNtCmpnlz
STRkFJoz4lviF4xl+cEvlWSfUNTCyTv+GNRLbu11id6Y0j22eGL2+OzYChpxq/2dCZTWLS2m1/pN
65+t7tPKvjt5pkgF0tsy2tVEgaI0luOfEjfDf5n6zeQwoLLed9QFFDsH1ZPv/5n2tii2ufXMET3L
OEStM1eQb7/ww3tDil/2WzeAaPeccLxe1xamjahmlwefHaLc+AffR2o/j09BGhAUjFhUPdIb56Sg
nZ8WKY6UuvGWen16EEg8BSnW0fDnRSMaZUQBAykx4iFCW2dZV5ujrVGZkJ0G0+PKtNiqV7FC34Ju
bswXEUpqGjlEeiKEzGiOVNQ0r4ix/AFlwWfRr20c0U5LwMbSLM5zT5a2E2SS4jJCYsOFjAmZ6km8
7KhbDNdoeDmTJhB0yD7yH45QSi+Xc3+JtpYURVZvExNk+izBDRQHM9ozy4WefLguNc5nVZjLPvsg
mAEd0JMXbg39RKR7Uv7ISGPB2jbeDx/LjJ80asbTHcVEfvVhNedOP+vNUqT8qHjVlI9ueYo0e2k6
H6A0XvuOE6NAJ0aLiKD0lDqaVxxTC8lSkBMmkR9QHsyedPpLEP4DzGjdxcmf2DDgYxDqWh41F/6J
mGUX4z3JYVCuXb7yJI11Ot0f1a2SEKfMFd60s7N9F7Nkmh/gELghJneLjGSad+nySeDiNqENtpVz
0YCDrWCfuYQv+i+Nc7fADcjSHfAxdIhlrhgyvRqhDnGFnErU0czeQ5a+0dt7EM/qMOkfk7hN7YV2
sQZQjo7WbJMizcSNgL/+lPrPqYVIg2mO/wcjic1TEgPE0NKAuBE9SLf1G9A+Y506W2GTG7XT06OR
7Jly3OCYIcgriMUFmfEe6BGTAxE6fyXcaIkCHimq73z3HvJwjujBvRizTR3WizZdlPMRMVrG7XtR
3mPkdFNwNPovTdnIbI4JiibR3zP6ekrKDU/5vNT4JE3/TeFa5ifixZX1E3NMGcpdoXvLtKbRao2v
JogokkHLYVZP+vgsR27tqKAGgXja5JfHfqixSvzYDOayvg2oQ1uqoGN5SICXo/ucQgk80KQflbuC
k6TEUbNX4qjnAHavhVfiWsCPBK6TkM2MOo9UeBNl9uyOqcqNM+Aw2NrBFkGHka9q1PyARTWx+P3F
/SjUKW6vXXBxE4cMt0PkbNDeJmweRf2cWCv6FAQla9kJeVuhVrNQsF4bFmqYc9mcsHstk8TkMLJt
1V/HXVOdeg6fCSZDjyqIcvweCa71WHwzGqTqcFzY3Zas5lSeGjw7aUoVx4ediiXwi8BSoo+sUzyX
bAlvfryHaxH9MbN5Lp2NsMlq5rDMLb8hSW+hkKaJXSH4RoyTNLYDQConaVe8SeajsdyKGKkxGmfV
PibjV4CsqCHxMum6tRp8WqoHyvn6BW8MASJ9v55aVpl4qj31NgGQlXE65xavanREfQtw3cOB5sTw
25qLmNlaeYF9cVoCkANhbb202rtEnauhW4VDurRqQmZ9MDC8Nd94cA7knZ38TC5Fd8C2osqfGC4Z
8cIeryuqFcREN4xt2wb034aKL7jnrGqbOtou8d3goZuyVUOpkAyDG/nJDyblFQEbuUGB9ED8ZYYb
WE8poGiYV6HJy4hKs6Fe9DQsQIu/mpb4DTKSocajFAsTLY2PuKuLjeeUXpzJDh24W9DcWC1bciHR
xzB97E2A/VIAQITOuqVuOBveXC9YRqx/Cau35yQnl6wLiMd1Tg1YnnTXMb4H+juCr0sM0pKgwCd1
iJGl2eYkvzmA1ka6s5RCkAD2Xlx1ojETD04soItXLZhl0cm/68EmnPYakVXKJIc1OocOeakWNTIN
9ImD828xWb8cA5MmO0SsnxnPuSNSGjI/9Oxn0r2VAFwc0eEO2k1FVEh0E2K/6VDzNHVUD2ZxstE1
jC5O/CWzZGOXh1D/nhgefddhv9EpeSEqLtPIPBPILV00rHtlsPSZ1c50f/u4fMEfto4pzmDwWZmt
TiPh3ayNFW00NXUQA/i+nnDmoRTSBmWazGJb2kh6dFil1IqeRay+MbFuJzpRfB3Y0a9SOktR54VV
++LU9CtJcS1t7+oN5VvjNfuBxPC8008NvXe9G5F3dVQN2hPbOlYIe3y8D4naiDDcYlGmVy9bDJWg
XDdnB8vPjZX8DnBIcctwqvRNwdlUM66iTKk0O1akjJTXzEBPT+MBYuKLlNRDIiqanE/pdYsp+rAb
2hNytUgwHGAy31T5iIlh2mWcRnzqYHrC94NkHlr1rUXqH5lRmwFNRZJYh1TRY9CnWHmNY2L6bPTh
7IQm4VOsimo2iAD8GUiFOfvjHNzA/y2mieDznpMZufdfWkRZEv3D/IFLIl4bKbZdA2NIzza6DBSh
8gE/5kOpbtxdbvmLyNABofY40Bg1tRXIbf3u6pnfRhGgDuBo7UvC4SUPkKC9gM5zElQWiL4D/L+k
0Vs27V9c74L83LRb6EzPg4ttQhrmF5Ffu4pek6R2H8YchguYMsdWAafd+rfAXYTuLeeao6vfYEw8
pDJ/cpKGfRHlU4UddO5FYxxyteqYVhvPg2BwfeLPwoVGumLUl0eNeoWUzxfSOwnvYteHUWwHFrjc
rra5jY9Yh64YYuA0GJcEzkOh3grhiHAEN7G+1XUYVQCc0nu3q+BRZukWOz1yXQBYo13bHSyQ05+D
WRpPQobvw3riyupD/VUUzsIDQ0qCT626Fumr29Vrk37CmNocq+FOL2tC5isCGJnbbeue5+6z6cNx
KVa10P0k+BSxJZN9aIMxJhvFUpwgpZfEZ6sq3CR6tEk1ebItqJGYw3JSyddSt/fzsdRJT5Z5s+gn
0dgqqIeHJOlfxXiPpnYZgenaAE19hCb/mKt41/XkEcwBBlXQbi1U9650hgcRqZXDpYvpN+oZWtvO
2Ezmixfxe44Qt4QqTQXKoIJkR3jKFsU4wMac3Y7PYaysR1UQ4WYDPCDG2QxtT6YZKwlGBw2Ne119
mKPclyyCLhMDsD0TK/WOkqo82kHCkGa23D/JOFp75DaC5lP3S68QzoSp8E9pAUuhUBUh9SApY+T3
RngMUg47Knj5WVmqg4DD1jkOuEO7cPpxbWctWIK8T4mLas19NhyXihbWbNcf+AM93RbAfEOHFd1Y
5EX5pIho8koNzTPvIEg4g8m7nervoQpeiIyhvija+Ub4OM3R21MVvoV2c2lEd0yhKzzIsJDszbp0
jgbLTRMxYwiEklzVUYYnTY93CqTICaaTYbXPEowR9w69CaQbkhtqSuPS0RHZoF6zG3MXh2pRTfLQ
lzCdpNIaTXRPCdYdsu+ghauSHh+2PkV5fQ7celbw3nSPByomYXPuUe7uPgYlJIBbYUD3eeG6hKob
aJsWtv3gdo8x5sgiG09jXO8dR75EeXSsHcy0jdqAo0FGpbQmwk9q+FiS6Zixg2bdtm7ZHKOrNVab
oKbBAQO8GOkXxPBe83ypduVh3wrUuHF7SemtfBR5sLHb9ihwsw35PZzmQoaMQSbb6SZqC18ue2iQ
HH7GicnFnOMb7eRmeOaZ6L+Hwhes/vraoDuomXDN5gmgZkiA87nu4gfpBOu8NPbR1HB6tJGD2gou
oY3inZ24X1rYEmTOPFn07c02OpI/tatdgZ8o0bybQispgctBAu3I2Jgp/wXuhSihjHA/jiRqtRXN
CHbJhGzlf11Ck92U0psFGQ305ZVoeJA3u7kd/VpFX+4BD429nwvtWU9G46lx541NAPqjbTy5FiBZ
gfLUdE+Wpk0rrYfd1KLxM7fQzXBQL63vRp89qbp4TZP0Euk1kmGfUjVTg1hUHYe+Am9lqlU+HdcW
LZVdfSe36NyNfg8MyJDhEyVWjGhdex8506T/uYFG1KOkgUaNEFraACqgycTdt5BEadHbi7wHk3Um
hDCmxiDexj2F8iL4EkP13XjO1ooJLmViqmW3H2vfeQgb7y2OkzMQ3kLSLOe50T1MidCEGG8c+oID
0N3ApSimVfF1LBtoHyyTbpMelbVxg9e2LVdB/mNVcPrNUsc4b4U0YGhkbuo+9x0BEUgERMU4McYn
5U44E+THfPuOA6b0wpndCfSAER0cI6nJ/VUW//aDucyGeuuPN7OsHo2ke2qqT+neEmPgdIHmAfOi
SwTjxN8vewwB3l5U+5HoM835M8ytjhqWnltbfGRateiL7mYi5zXErTFo7MhXciDInwUY525LCW9M
V4Q9yGrRNcyD00RoDDPpYxLV27JUq6wvSua98Q+1OxDMp/Ki58w42fY+o9ixYXIrEG1OFqV1PQRx
Gq8M3yF+5Nn3sQRHqxDfyui5OPDeuhpNcv1S1E9Bv6ILS5M2Bg9E2+khNVuMIcVDSXnzuE/QIwSs
RWunBclyLZSCP372mUY3nYchCXdaPHOJ1bU35AWq6GQOwdFqm7dhOKQcRAXtwLaRryM+vyYuAX1Y
yKNZM96lW62Gpt64OuB7rm42g0AX+bAN7LfgGVKPThinsLI+lUP8SYkbubGc1RKYfkYx7PdPgw/P
CGMTV+JhxCQ2Dc8OMxXSZpx5sJMQeJvGeUeMuhx67vTxww3Xo/kSOp/enEVOpGhNDC7oUJC+TvkE
x0HIOJMWp98goNy0dV+1lKYLB48zKGbngnhIm19naesdvKc1BUfTc6imJcDMdsihV4Lg1uHxd1mv
s5RmRx8kGrNLGYZrXeXHKXL2EWaYukctxQo2Ttol48Bg4NPuDxrTsTSfU+09sN/62Qn0FE0m6C/I
Bw1+9FT1Lu8D6/68YBtDyczL5ao+R5W/1wghDDQoen1PCnkHvD6EDVR+qVM2qSUjj4HzPAiaXDBS
EUP02SbD3+C3OMIs6lYZ11X+GKCyXmcjtZthGbyNvfOVsNc/dFb7pzituanOjphTGlzOZLiIpzdp
clnPbWeS7kEJ7qybMBr91JO5peLmQqAheLq29ycoOw13bM/05+ko77HaYR+m4ZGjRXackuzUFvaz
Bggx+HMMTbZWfXVq8+Kc9c0xDnqqmul31+6aj144gbp7VPpvyurc978JjvVserVB9Tv3JBLx1Ipw
2Zi0JrUAnw+S0q1WJKdGREujkWBI3yZqIqWY6ByZwjXX2c0Ca8w9/OPU7+mYhHj6qF6B32F46Rn0
O3CdGPhyLIa9y5HED002WKRAVNoDfzrRoyuGC1GXzzktV74LlutR9OAQsdC18bIyxLEugM0Zkkbg
BW5bu+72iJH2Ye+jpsrXVYssgWc0UvHBsvV30pPeQ/jrHqeFKUsyJdwDER8bhQ3AlUS8xCFd53JZ
FTzpyLmKWPLUbNX/1jzqmzDT6TadIBsB/MpEEZEUguNqN3zM74MDiGlO8FxIZ3tyLKb3wo3fCr96
Cmo+UkWwY+Wyi8AqSNg374aG9lxG85HE6oJ1IKqYrMEQKlvqZ2H6WNL95HuYsvcuMBnOptvgJ5TT
O3TzNUmxGJPOOhk2ziaV1Ven9V4nzTort6IxgiyiVZOoO3aGWYGz9vL8N8wb4OYJjFFjzE0D5GdS
wS4QTnQh59OjJxY0yRrKr6TzWzqlObQbU3LV/eEtU/Z1cOawgtraaHW96bJkZWnmcC6H7DFoMb5K
y3/tDN1/dHPnxU6y7yQGBskS1cAiQ+1bBPEtDPVSgHSzwhkDBhjw9u4rToZz22AWa+kiRCuJw1ju
AxuPHnr82KUABFrepwm2EEcDFqrVAfIpC8G2UfBhkHFndX+1tYECmw8BwqrTsW3AZzTtFvs3KSsT
i5uWgi4UC78r7k1L10X6qQBU2zHeD6QYsyxmcTyC1webiPxuDZakoleFFiCK1Wn6Tn2xqW1AQi/J
MEAQ42HQ5IzWm8Pdgw8ZRz7orqTfvqLKzyj9Q1Pr1xxsrJTqPfDzdeOTnE8gWdBidy12dQ7FDhZl
mQMvwdjCf9fE8/MG/qZ6/I70zThlpxxvSc+pzKr+yuEyct9hNSRS2u6H1QTRKTCIIlKvH+ou2vaU
0mVPVcqSnCVLRS5+lFOTqqHu1dTFyHD8y0Cj7dg/Ts0tJTCjQhlcV/G6jwNCR6NtJO2Fwkfhcpe0
FD6OBP8TcXCQ+HtzRAYk0WC1kgsCtIExCoCB8NDrl7lfQZXA7N2i4XLMgWEOrBH6w4ROwili/e6h
d+0Sd/FLDPaTFXMhfPSQ6wk3Niw90VSNdcsKIEvjt9BpGEXfZWfflaBAOWg/av+deIV1155SaKBh
5mWC12nuJwTAJMMaDS0dukCgwnoqKanOUA1G9YCBWl4St1v3QN1+iDaLeoxK6LumQOMZMXJImkyj
7wwpB1J5gvXpkIu42qV+AtcnInbbYwUqcIqatIIRkgRIzM5R+tSirSOEPzE3mWGIRwX/ZGjov/nm
yyHY5Zm+By+4kjV4qYkKEji2Emqs6Ebasc8nJZmjE3N2i8K1CWGnMnWB6UQtyTuT7UVQkAaBMwX+
rw9cmls8mTysMZE7bRs/xliZk+JdsfEO5sHuskuoQ3Vb5mGMBry4JvQ3yLBoV2N2C8ur1pA1MrQP
FV0hOjolr3P30vSW3kinFRgfFEEajocBoIgcWGRu7mL0bOYb8LaU0DyACp8Jn4H42HfewW3/jOFX
cnwpFHtpvp7Q2GcFMQcyZM+Gksip/JoLsS1o5awBOjf2+IPezIgZz3ZxGHMkSZOa88W1jiBCQhdv
cgWL402Djt9Q2w11tVPDTyM/AlLLCrt/brj79LZ5Di1jXfHnaWIqKG4IUojypn+T88th64vxlbgZ
ubETR47QuAy+fglzBKBduaBghhG8XfU+FIRIVk1gbA2SxjwkJGEeLC3cyq7mEJ4E6Kgl2wCDggNG
7xv0UneAlBCfGt2iI+IHO1DPtecT4BChOnpzw0+JUlIjvhdbe6svpgQmGkVVzZdpzqcv/GmkcDPi
hguPOL5GcaVIwxBU5rhA5DVfS8qkr1kTToRgDRXM18toLq+NWTGIAz7Ikabod6+p1gGRVKb+O6BM
MDRjZbglnTctUig8eegwJmWyAkA9QoJM0dWF5ajqs6+FvNVxk05qr3DmOPAvuVPDWBzxOH6FNa0Q
RY8VxlpFIt1VnnzHthcuTOTBk+dzaong9hRYveAMsbKC15SJVujltiU3K6TnMmiMhYV8RwJuDAQ2
TAndUjZOntD702z9t9WysyPMG/muZ11F19QLCF1GwwhO5ZrY7W3jRYvye2p0y7YOFuNo73Ttu8Ra
i3mH4wfEY03bs0ArQlQVMVPRUpUdkvF4XFcSICIECaYH92kiggVrOxEyDQMLLgVifhq1Cu3h6oDc
S9j4rE92Sp/l584pHeeoNL+6RRbfjcDgCyEZJKCWUbtPRv0kZjvsy6yftBAQem9ZR1Nf/9HmyLY0
dyX7bYDpW5V/nfdcqxukLpK5BsMQ+mXycyLjCFQYznII4NUyWtLHrMzHWVjbIGWMabYd735RLIaM
gR5ncnTR/bn5TwLFGQxVbMacJVKDFrzolb/V9l+2s5JeROczqhzjbngagiCOmGjjZLfGzoAe8qj5
JWTsB5kWy8pEbkzlLf0vJ0V0wBC/Fn2FJoFZ2vNI2wMJQohsc4v6izB9kd6T27EYojNEZVMhqPIB
gIcBgg11jpOrLarhEtAzolA9PuikJLC8MEjolVg5Nlyp85amn41ztrmCyKXC9hrwEFZEZzCWjN9S
rccOxWaov+CkvU7Vd448XVTpwtFw5yabcYzh2FM+3bTReEo8glGvkcezWToPOo12ZR09mtknWIqV
7vSQibpIDxqns9Gx0IyOSPH2JgZW/TfK/gK+HGsOgki4P0GYJgse2c0OSmkLzqAr27gJWtd7eW2d
rQx+8/6OrWXiVG/YZxaafHqNYYiadZ/dDRfggjq29ubUr1W1CqKrUFc8GX1zjaeHVsPSW79gvvJt
tmwEEex0PQfS7K8qNtDbkUchDlIdYCgw6rG8ZfI17hG4gtgg9bDF59SwAmw79wjEVBInTB7WnJNk
0I1p2uthLpHhqNWniLH7YC5MWmgsOjo7GfaBEp1e3VzwbVIMYvJy2PHDm5M+a+HVDM4RCSvNl8Ad
n70IFq2eGG63e7HcpcX1GYGI8FAvMs4Nib0x4NhC5hCL6hbUo75zy7CO2ihbIZ+Wg/aIGWabMBYZ
Y7ypebWR7PHgznK5zZL3sIY6JB2h7N8Y55wY9wJjfHd2KI+GIWm6azJ82ON3MO56C233doxefInk
uF1nqI6z8TrbsKS2i4MTPR61OiWsgfT5TvjYKYuh0Zl4JM671yQ6WOqT5AxrvFr+W8EDWR49Ft9M
u6ZEbeoXD/iNrrI42unoNULYTkKv0qWiToQcwGVTfkQdxQjoAGOEcPTlCI+GdgTbGP5hjUi8w7Ef
rx3nqSqQrLKVTTDyzay80h5y5JWCiKdxV1FKSthMCqk+MvxSlD6ShkS+jYNM8LX16QPt8dlNDUDW
1Q1/8T/VKJ8TnnC0aixbOqdmXK7cRXttXsKRSbbPRn8NMLxiNiJVTXUrUn12kDkk56ilTN6CboWY
xp2+bXWq7MOE6sssAVysBXUxAXWKegfmA6wzdw0hmifraUTN6hJxq287jteesncj/brmqzCOZKmn
6dnGJBhnHAcoSP1Fie9Hr5l6LOtz6FET3M09pwYhzAkBjdO18z4GazO5DCnmLqv2uVWstWFfoITz
391xDkUlQK2/WkAk3U/X/yEFW1ugxB5SuwwbKZcK4eSsgkgfTDN+thqxtKrmpa/tlSPd4wDSYilr
P2tJuB+KbHqvHSrYyL+Akn6rLbEg3uGDUFecDslh9OZIl/ZxiEgyCnh8rkQEokFdmiZGd5LMUPnD
BOMHW2iaxlN/rKxwOUYs4++jxBLTMQI+TaCDIaq5un1KAeAmZtiMx65IDlM+zylPlq/wlT4OyU1j
cI4SpL4c8CXFyvDg1vRiA/r1kjRYg35URXQZfXo+S8l7W371Bg6j+LnA3JjUd9l/Ntou6tyVqGAF
xZxBc5n6d83DG2GQNVGeTGYxYlYROw8r3W2WTXHsi58c5Y8/OctavvlpxdH+rZ/oLijPRc79KDBk
e484glwoaj0h5OGYsznLiSpvtUi5XqPzmuW7Qc5Nnrt4uLXWu9NpT9QJPGTIHjr7I5/Y3XncEjNc
R4ylWkKo1N5CfGr/OupuBfYSgIxAqwTN9jFvP8OQLxcjV9Q3J9MhF007dQPkz9aqqbSMyJN9jEID
WReAsHeh53CZ+DYb3Xtosp3Q8xPOxysNI5oOAiHa58ouVzbsr+ldihbNBM3O1gwrU8xnf/fttMhB
B2S5EdGwaIK7533U8SZKnim5Bxtm+RXXCglwzpUAMVuGCTIXkA7tgFObgybnM6RMrv9i0fFdWPsO
4jGbT+CMNXbQPthVhvGie4e2XNINs4j5LovCX4z2k4UKJsNTZBbj3kzQLeJWcNPfOit3sgqO6dDQ
93zWtD/dOjcwjQ6nE3qNQDbcIORXfAxM+xxJqprDmaH09bFHbMhqP+Lff6v8dVCGq9p9HFrEMu3a
G+ZCMjbvNTwg0v6X0H9XDfmbtHy7fFLfpNZ56IHZ/LWcs/FyhLNme48td2FErIZKLRxc923J0ELw
QsNKWqOQTp1s6USX0usOPdM7yVWbKWZ2sbvDWBaQacR0MGMNhXwwymdyrg60v1seV71GU+5jCsea
hUHPT0diuuh2lMRdkOanyXYFvcJaO+u7kVFgIF21bfI4oaAdo0/DIOHCBwCifhnPk689hfguhVmd
BvCjsnsqyeoDXLQ0sSiEsyIsM094FYRtZeSvEqxdGhRvhSRZTQeIgmXn1Zt57MkANyeWbBtLgAFP
4syeGn8txB9DHzFSFebN9DmQ5NgTmxPH+7FiDTflUXbp2jK0vWc5K9tLlvacOlUZNKJ1W1ywUHoT
Yd1IxRKk8525bmrtRE7UqkJvIOmiDTQkRAg4bXkxjAhxLwqnTj/q7XsOUqDHL5Gx01KY2pRlBjCl
EV8KT57dVCstORUuX5iFQZpoK2hwY6JKAD+n4pWUG2+Kqjh0VEaq0fypKnUhgxuBIaNyNDxlo0d8
DF61oOLypFRqU37WEHQYqkvKrWWH2o7JaB8RbMJytQ0Mb28HRyJ4t2O4w2ULKUCjPcGStjY+mWTa
trm/qLlwVcYpTQ+TYhU4Lj3ezHP+l5kMv1MMjoVUJy0g+CLLJd9pQjgU5YF2NZIBTsVyTDS/QcAo
F5bRTuXwDqHlaweti3Cxl/Tk+UlY31NOfpShecG5d638SkpsvMMqEbwSAtd/6UXlEpWquxIOgKe4
1OlstclAvGRTRBsqbmCFPaYeclSPDA5GYqxLu3irjYpxmDCXR/RIDFhhPwHZxvQn23SH5S1Uf0Q8
qjub9bG5nok++vHcifhWWrr6hCdA6xuCkORM8MfxXIKraRnV15pPjXUXIaQTESV4UsPwxcDNsJHV
o0Cbi7ynnZCox1GtUDP3wc3L9WzTdnMOVx7HrB6qpqXMsCIYOEmJpzWkKP+DaD+2VcsETdaPo7O7
+lge1lYWxZfQMNGzdZpHnFwRx49g19DyUaUFs2XdX0o3tDc2psW71tk5ipVBAM0McXWNNG9dVOm5
NChSlwST4Gmtykeizw+GLre+RHwUOjg4kj83ZrlbN15LI0tm9l9e1pICq1nhePbKsocdyFNa0ikf
AgmxsWSX4RiSlMNBgnTRiaxgYQUCZb8VbiEYMvKn2ma8Dv44bPBCZteq6bpDgc/2omXGTL+VjAJx
U+k0mDPdkRwer7Q2n9DP0LBcV2l0MpyR1AaMxjkxy3xXeeyFSwKSyucqt7hGokZUnAfiiU9M+F9C
wBQ+Mn/mXntbPQbDMG+SBbJLbB90xo59AaMZd5PzDdLq9g+uZ4Mt90RS26AHSQe11UMSsvHTexdr
OjGzRViEt1gAynJbQED+X3paaXEKrbzyDZuLXJah020LTm6bOvL1c2i7qERHO7tKrfWgOJrSZ0vo
xcmSmkZ8ZA8Mm45z0WYXtKSztn7TknfjhbJHWSvdtyEpsLE0pZWtLdEEz5rU7VVFXhVak8In8M/X
G7ddj7qv9avQz8BKC9d2jrY0MTv1ebKp6UN6pAc53//naod/KTzxheNYnueYuqnD9vLvf+516Iep
LMYqNqkrwwOevzbFtPzPP+Ff+j/+7SfM7+AfmiOKUFVYrnJKK1oDiLTIyFqsLXNVFOTw/n9/lGtb
niMsD7ybMqh/+VG6mDICWebIE/9rFjgL9g/Mfv+l7OPfvzIYBcMxTJA4uqmsf6nCILO28cuJTLQh
qY9tWB1zrfgvV8WYX+Mf6jb40vgZju7S28Ity27/z1+a247K65BkYPXM1drum2bVOYZ3kIBI224U
zSYW/V8f68YuKwViYTRarFbJAJzUqOn//4ld0zHnJi50bPzzz++GtAi9pmnFXVYWO5xmqhLTXvE/
nJ3XbiRJtmW/yAE3c/0aWjFIBjVfHEmRrrX2r5/l2Rd3kpEcBnpQKFSjq5AWrkycs/fazYWndxbZ
Ml2zZQrHmnJ8NHJGzq5Zq+2KkMLEQuMcojEOju3kw8mRFI2NHV+4JHmWpfJnNEuV0pA2+UFsTL5e
kz7CIfD1WKDFLtgctbWxk1MtMwmpgOZDcYAnztvT+WRvU/tsTIvivf2CaZLcQLO7d+KYBFRUA7Xb
mawsKHEVh+aDo1WvpCe/u1UPyithJ4uV1L31bXrwvgP3YqZKZFtKon6GIm5OP38BQv32uiQXpJqq
aZrO2V3U/TTrAkVYsFQzYHGkFfvJx1DJ/QhpZgGWikqN8hFKdW+lxkw42KbY+NMzmLkDyEb56sG4
CuiHWDAzDewOeo8+qj0peMDczF8F7X3dPGWau+rAcgctjmT4JWb9Hjp700E6BDNiCjfyD25/iCjP
FaxylrUsi72tX4FyRBf0Wg5MhGqxV0paeDqiQcR6JtqJ/NHtN4QVL7y82racEQ26Km3j0CYGFdPv
6Mw9ePRH08DW94FrZGtriPKlaiefQyfeo6mH0dvNfWv4715WTIqNRZa9+KWHUYtlwKT2kLLxxxYT
2s11RHlPYEYqu5gtIDwFiy5qLMorLcfVA7P5MBI0YPnNOsQSHJPYEEcTQqJf2FV3KKZzYhSaH6Rd
UVWjSNl3Tw3O1C7scbH76Sb1siuzZ633bcR0aDeDWt4WavzJxpYgUeVC2tN3s4YtmJMsizfaUcXZ
sx/iQvX7kpQSFGTlqg1kw1Z0GDfUTs3DAAF84Vm9DvClap6CeIhXLFP5rssc/5cMAyu59I19M1Pa
/ByDycMwVWme5filXiLLJmmtBXmcPVa3np4pgUXlYejc7l4E+DKz2HSuotQKrxo5nRIjyLzMdIQn
27Kb64mF0hEgwKqKBI7lwSRRZ0B4XQ9ueK0PKlYRWUcDB+HBQJI2kCCKPBsjec7yfGF++vb2/n05
8uuUoWUyLqNgiozoIhvAXNqBnmTPhKdzGdjFLdsoeBLdKQLgomk2FCJdx3iR0u688JVfurFnC92g
B8PQmUDIqJr4c/Lc58V8Yr0jWltRVMC5s3JP4fznUdkXcIFnq5LNo7TIuOIv9j9fbwBtXLuxIezy
eVKZTUBwQYYlrgNwF9NlelVTUggQHduBAvE2f86q6r1zrTtXCx/KKFWWvuJeZ5wBZ5lBfbqjTpTn
7i2UvUmCqVIY0BDAK+ZapPq9T/JCrNrxsqkSKjjZeowRrmotjYFYnmRHa1gdoZ6rJwdPGd/nUNyz
cUMcO/FDrgSN76JcjBj2YSjw6QsoAPUc1PYssfc5sFTgtnNLL8AQ7XxNW7sGHWn8NLmoT2HxqVnX
MTWgMNzkNWIchzp8fFNaK2wmIWU3o74dzSfyQyhX0TQdzOeM2rTlbSHgHFy7ZJIMNoOBfkMoV3ia
4VNCg+bImyZIO1p/7iC6cGjGpEStKpOk2wQXMDQLbv6NmVLUGz2cpWz8W4MU52acq71LIhIQfq0+
Bk7F/NZdSVBsKkXDeAyeFG94lqm3caNulVV08xJ/E2X1KWjL7eBN7QTXfecP4rcLPJhNfNKxBq44
8qizzhFvXW0cqtg/NG1059T4JlRdPyGPWY49GGmIepRnjA4Eve7dKUP0aI57JdzUTqTM3XT87dfK
a2R8iG7rJ08ONdkqGQ4T0WmsD3UzoMLheoA0axxsSySBgSw3phreGFHxSpzuanRI8jSovrjVoXS3
Wf/IwdvgXmoPeC2PaRhxvA8wmw/Ko3SXofIYJsaxkxYNLPMpd4F+YTog6q2vn0esSFOryIDB2OZo
movROBmUvMLY2JRhu+71cCNYViq32gQJNJh+kZgEPygrT28eS4gpyNcHgm0HP74P8I5W2FqBUjvK
caBa6wOvqlAVublJ/Y1WAm47N/4VpWR+U28b3Z3S3PolqaS/ZXzvCn+tU4gxu4T119yY2NQ9OmAe
RWKUaVs90I9dUDynWjMv2F+Z5tFy6CaPpNnMRu+3Qeu9VvnRyoPR9IsSNgeA18kHih6J3HUbhO3I
7Eq3wqIzFQ8u3mdvm5UgAyri68cnoeprt/oIk2fuGSyTbiXEa4oMX1KjpMB8IsP0thnEVUwqgj9V
VxC6ewAKGvPeQP9OXAn90llGv7rR5dpzTgm+JLCANJjUfSiMZT+5VQBeOMI9GBFufQ7XvTDnno9y
0DBvqqlIr1y11KIb60UxP4ImWIG7WXbmsuqcGSSZhWjUhU80+NgAovI4AMZx9ZmNLwm97Ma7L4er
irkGTc2s5LA4lQs7w3hhhaCkfTQMWpQpOzdaba5OIR4Br216d5MZuwOWFzvj0YzsuUbDr7N+JZzV
/Nic6zFtESiEff8xiujJ4xAdeAaTB7BjIpg1cPe23y3dgRep15YkHG1wm59cldMn6qzlgCgGW5qx
LhD4m27yrBjD0aX5FxKI0DYU5Idg0Q94JArqoOw3scQRJ6HI/FMPq40egnUPWjiHA1kLsYMmqrJX
Um+OoW9+pmN7mA7C4XBlkIxt1D4OlfwhFBhBEvpJHcrwnu5hhQFuiD6BmWMv91DogxPuOo+3Njde
uzzEs2kSdsOzDQX0n4aOldXcuTgKkE/390MAP40ClqFbjy1ML8GGxR6TPTRjf5F2mP8iE4FDXDgX
FtRvV7H/XU6EerZdIdqizBqLZEipIkWnszHUl06E3wxBJIcUyGE0y+aA+3XFGpVsRBRPYmKJR3uZ
jZhcG69J7n5eGb85uRA4TgqpbWuaBLL3dZQkdUcra9l3uTVddLdzIKZQXWOPz+4fKOvmvx/OZmtP
fqimCfzfX4ejuGRrvs0+BMTMelDF2nS8jMa9XKuScuzPgxn8YWdrPrGrkpqcxcJPDfjrYFAMe7XQ
OJUBW0ZES9EaSySi4v7+53G+u4d/jXN+bgnrtmqMijKBooTJbVfEDSYqSF8lEYnzrMmaC3soImN/
ui7nbG+ayW4s02KCIKBQQZzlkxrjWg/OxMK98HpcuIWO9vUWRlZipqHCpUUakl/2UCDqfCk5x+eX
9qiXhjrbGPYdCidYcSbiXh/Bbs4nXwOqyQXxZT8/r0sjnb2E2IDgfVbcv8S7DeHL9w+E/Pw8xKVX
4uzVy+KuwQTIYZJjtHYVDnVN9gwZM62dJVcipM3883h/zkf/73cd3NnXB2UqdCZbYVmLXK/KmzBN
ERhrulHD0mslmIIOIj7sf+13pKhVv7NjD/yOY8bkXP78S6T678Rlq+SaOpLpROqc57/+FBo0oQ5m
2ILog43LHEGXRlvVN+5My96LwQLuaGxIUXyvYx8UyPBoerdODC8VBuzMUMSR4/VC9yZCVbvJbe9D
kwYdT+RHaWbddE0Nw9E+5QGL0YDsS9eHje3Q29ZKiyZ28VZBeY2q7KqHuOE1MC51Cw6jvqzy4OB4
+TJVJglLwpawfg98QDles/YxqwD3nCvpeB0ADGyRNGoKKkOBgoE97r0P2qDs+GfZ0VLC/OyxzSmr
U50ND137XDd0nxLXfEsJHunKYjuawQZVG2+zxIo/9sG7jwefOwHHzKcWFm9ANT5qQUgBAvNzfIMg
ZC3HSeZk3aR5fZ3Ux158grLeRXa4JaSOo3C3bSqBFI2ygxiilWUCngljk7aoDsTq2Mr+DrHMU1XR
ehyddTgMqIphUtbQNC0zXKpV9EFSpT9vWz5k9hVrTvTHJLA2pBUsoLtDHmPvggfcpe1SlZ8u7OCY
ArmkVt1iHwbuHSJckbiQLJVyWoWPDHEZ0ap1uoqKR7+w3lx46xqZiaY/sZ9QULibXCivugg3+Ovu
/WLE1AhcBAUbsOJDOUWFvlm69zLtblXvKlOuYhI03JoMrcgEBxwvTWz22LBWZhTdQQ6yw1VDiFhi
QrDlToAr6vx31V4T+7fBOncgT3VGPvRcyZ7GMHpnX7ultZ8pxZ5Ci4sGw63UjUyDW4VGSG61S6AP
Nc+6qT4HOCGdThOR1l9pPQjRb0byUyvWDsmesPWeE7ReWkqlKH/wanIssZxEpJKa9NTYlDhsERtr
2PYcWtDlo52S+TNhUnugn2unJj46oTmmPP/8zfHS/bMkfP3mzuYb6jtZNIopbK6DcSjSQ5aFFS3L
bt21nEszfM1lRRtJk3dBKnfYglB8DsQDXtMRS4dHyHcies5z9ZggWzdTepIDeHpH8Z9rTAxIWZdp
1UHOKyANq0urGn/rlEWC/Fcf3zWcMn2oorH4RUIMkkYyfshhEyEynOTdBMFb4N7LHG8daPepStQK
Mi349dkc9dNG8duFhyVFB32Co2wXlPGWM/FcGauTmZnLgt9GUuheFRgg9OzdV6eAW394jHL3lwZu
00/jFiGWhA1R+tdaNn4gEaMLryJXC/Xa4J6AsshGm5gNdUCOMnCYsvd44iJQMb8TXGTDGPK1BOta
x7pvWWtQ9juRZFsVsUpXiLUe34bQ4gEjLymQLUd6wH2bIEUAf+lwxPGfGsCkhiB1goA7imxpi/mt
RZ+TtiuDFksF09YtsmtKX/Mkiw5lnCyCXFnmmTy5HpqCMD607BagF4HUIIgwg6kpgbnIMvLJt+Dw
nVVzhVmKANFNGVl84M2SujbqCSgOEBceO03cmK776pXvaf+geZ9TxGM5eLdNpF0bNdg2/gMu7IUy
CMioOCGFoXlp0LLGDbhR08N2YCgXirrfrAUSta+ukmSushac1Z1kW7ctxTxOR/kL9osJRH9hvZne
7K8Lny01VaP/ZdksaH9Wo796NH5he4habbjFYZNfw+fHImNMhlFPV8kplvGtKDQSeMK+QgSZ5/99
u8Nm70yT1NI0A3fT2WYswDHohXmDW2+Tb6N9MUeevzVn7gww7+pSHUt8851LR0UNCVhUwEg+u58a
6elw1YRcsj41S7wI1+MmHBfOHKMgB/kZW9wVkudL4/6747S/DHu2N1PFlCKQEElP9PiInpxCUYLK
kPSayYefvPHgowubXPFvxY4mlYWnDf6coRPf9HUbYcp8CIgOFksyxZak5kC3mUXLcaETPTbzdvoi
fewW2Uf9mhNReKEc/c1rC2bY4f5y3aZjTo/hr5dqsCMNHH88YjG5H4Bb8QX9PGN/8xz/HsA6e45m
W3XBYHB+DOKnACmKd+UGLz8P8eeA+H+/DFqIAuK/OpXULV3TCOL5ehG6oHIdjezd9d59Ti2AU1VY
fQxNs/WcfunE5crSeIdA1FZ1skoqnwwUUJL47kkGvWKTBlUa+SFF+LrP78gifOzBh/z8I8/2rX9+
pG7T+BSWTsOQHtrXH6k1zA6DxxkNxUjFFkrXenKeB7lTLbX4MDXPWRs93lCjtA2gLZyEqziPHn7+
FV9f739+xPlRe/Ap5wuNTQnVvGzNAJOPxP6Aqt6Bt3NxWMvFzyN+fcH+M6KjMmWYYC75e3r5/3rB
+kFKITPcDqlKYg5boVpcOBF8/Xz+ZwRhmXQ+OZuq9tnJLVFcKvgZwedxAHSwsI32lbY8NSzS3Wcj
4pJdPpLt1I5G9/zztX37TJ2/hj6bLXqkUZoiRqQODfBJN8Err8l2o3SUkj11iThjQShtAfVf8z8u
jD19OGcvPed9w2TDz/39t48UBRmtdB6loorgUzcGsUuMNKSqqbfv8ONs1KBJsW86SstlJ+O9JWlQ
F/jo70fNM69+/jl/JqnznyORbvA4dYLe5dlEkniK0pl2RGrmiHLbDJZKjvEJPKKHVcIyd4Z0N4Sh
bBHvXccl4FC6iUjybobqLfALpHj1dV9Uq4bGochBI3JW0Cx3UUJkqV2xJqAen/0RDNUqSneu767M
BMBIMO8rDxw4cljXPNh5j983XIz++FS1+soJUHYbyt5RqqUiBiA7H2Fwmyn01ALJGXHYOiQcqppz
HGDrJVSGR5BgGP+XgQaArlVmYVqufO03Ubhzt3b2NYFpnHfnviFW9BTDDKRLAUhLiwJK/DVC+VUZ
wG8PCUovDmaJNDlIdlHZHCx4u2avw1MRT4EE7mhAVqSiVjfWf1XI+PM5wBz53wdxvnDaXtaYdkUE
LYwumtt1frBqUhkilTLAz8/869T+ZyRLpXI3lbhYNP907//6tGMLFZVWh/gZmgR3b055dcvWBbtK
mdq9f2Ei+Vpo+M9oBHgwmatwaazziWRIzNB2o8JaNJ4RY7nEgsfkDt6Q6De3qC9MKv9em2bYhoms
QzeQ31hnr3OblS6Km4rZuo/agwYxd5WrZAt0hNBf2Nf9u3xxWQZHFkPTNZM4xLOxZG3BJw8LdYn3
h3Co/l08ixVK7DXEkjkBMBt8qYQaJWvyBZWdhJ8+U08/P8qztil3V1eFNFAqsEAxl5xXVfTSbaA4
OOMSaw6MMDqVC3VLFPHc3g+b7MLN/WY0niJvjWobsPlMeVaXkpEJHj5ns0xOzE4+Wvt637yDulji
lb9Kni5c2z/PklXBkGiNqMKqllCnRfGv97Spi76LYp4lPIf2mrRsCXu3968LjQhmtRiLdRvSHe6E
QNyYsfoyq5MSadQ9dTNHIGetA/M6muTuQDEu1ej+LPxfZs6znzetb3/9vKHzxiLR2IIh+5xHJ30X
7Etn/aYdxo186Yc5BZxuAftjhykvAhpwYQf4z3elU3l3VIczhT6Vj882T1YKH8n2prePnCE1B8UJ
jOQPzZVElQtPYrqUs0tlMJNxkBBZ/M+vlxqT4Acm3JB0lDpJ9CjqUW5OtOrywiVbuETC5+JUhX8T
yrXrNSGIVgVZ4dKokuxZRanpXZUW9vMmGU+8zvSESoTZxCz8/EP//Z0ctCy+CWkbKnqqs6OOHQSQ
3RrW1nGwgVxKSLcCFu6uVZxibdaOjlkzpxSjQTO59Lb+s2HSGZtTDz58Zjusfl/vUR/bdttGnEBy
O2YrYQVvDlEkcy0hhbPLXODbOYhJCAPHRO9otRk0pQpPAUaIXwD0LTC3OCZq/Oc78u8kNf0sh0aG
tCTTg3p2S3pDMwKrDdk5ehR5mqrSV/QpR/LQSw3QLgBdUOT9XMtq7dRIqVH71IIVta1P31fJ9R5j
c2UZCga8IEpopXpyN46yWUddTDAYtarurkrq8cK25N9PX3OQwqmOKTXmm/Oqvjsm3mijX6bBbfu3
MSrubapO9BvIUJeOcdM+8+vLrbG95YEJFkQGPbtD5ajHyBohcE/fsSCnU12IvbOkB7skSRr0SbCy
LqyJ/74rOsv2tHKwWkHlPNv6mmXZJn6DEH+sqScpmhXDhu3D5c/P/pvpmmH0SaiGAFXng/j6SppG
UXthgJKlWoLEnsd37WZc44JbI3e/Ezc/j/bdNUEVnCYJ1IyaPBss98u+QdMOK0xJrBNxH+auTi6e
Gb8WU1jvDKR3ghdC5dAgNHG2AtWK3na2w4sRNUN3Qytfw36IddtznK3elspblBbtW1MhKanLUX38
+Rr/mV+m0TUhWIt4K4VxtuInbTsWnPqsRWZGyoafYd9UXlzt1CwND0E5QhX1RLbJckW7UMWZZo8v
L+nZyGfXPXRTUKXf07IwO/NzLEV9yPSsoIY9IMEmKhScVmz7Fw6/+vfDMqFR52CpOW9QaqNtd1bs
4GsscZnig6orXCMUtEyMT02ZboO4tQ9ebsM1G4HvjYg+Drke2zcIUusF7jLjNVOM5KlFkLY3i0D8
yq2+xZIXlotSA3es2lWyDPMxeclExS4K5AcOcDrXsoVhITtqZeoUCcoJRStIzSLmsReT3dXfpENZ
7eqBPrDRQI7E5C3vYxWEQMP5ItEjEmRM2J62ifiuAw50o0qHAFDFcMMNeezYYOKg31iYq1eT+uwT
FQ7cJsAZ8Md+fm+mp3P29Ci8UedA4IsO/LwfqpAd5tklhQ7PwGKlkGScDCQ8RCVlX1WhbPTzcN88
tS/Dya/ffSejoOkhYXGHLbGVXdUuVINQiiIos10j6DjhvrxUDvv3Gg0dQTUbYUdnFtXO3lCyLCsa
DKx/bMVO0s5PepDBlbQxChZGb1y4xH/nAUOfJM3oxNn+aP/sREeHaMcWwy3q/51BCKVw8ASHxAc7
G9CaiwDEghyGC6OeXSOBnpSI2WCwjjpIyM8n1CZCyqw3OVQI1cDkHdApm9VVDBZK0ZBw5a0Wrn5+
lOJsdfpnyLNniYaD7LoudBbCd8e3ZOry+b71RiRKdRfqkT0jqTCdy6rW12EP9jsSKFG1tCDJuyKd
F+Bb8fjzTzqbBP/zi3jWFhUMwzHOJ3oBTIBwMZJbFGViQjjyIersaw6Q757w3vvOPE4S3Z/HPNsP
/M+YdJA4d/xZrL++0W6cW2YZDO6igz5MBDlyNIhQsXVhGHH25ZyPc16RlADBWmQ7LgccexclC85z
nOSwNDlHa26RikTY3qyeo6hZuBfGvjT02fpZdGXpG0Nqw9nPPVzFHNBXYRiWTwVBZ1cy88tTXtWX
diLne4T/XLFlTPgillRLnpU323xE9uTY9LyFQc+tCPFvhuUAHE0LAvpdEQgFpcAeTDCKvhtMlZzD
2vf8ZyjOHsiPOhP/HzdCo54uNUk9Spzv/ZohVWPVDRTCAgwIg8p7rNLc8rxDFBT70dRff361zvYt
f27A38NN//6vY5wQqZXrKsPlOPsfbQ3MPQEd2YUN7bffscYZ3TGQg2DAOLvPvjN0hWUEzgK93TI6
sRtbZJ/GkeTGvf3U7P+7fgjyJWYqTiPTqo1and7P16vS+0If2gDHJ22L7iqFHftgdHG315APz1nE
+xOcGf3086207O++U23abdqOoKirn81WymCHtHl90vxCY9u4oMhb7WD2i0h55EXDgz0LtVvZkB4F
TF4HoI7oUNFyUu1ISQQdEMMZBa8KirwQG2a+bUUddtTwuhWzDBmufFTl1s0xaw9zp9z6QbWRQNvT
EgPtmyooIQ5vDomrYJJEmqwJvSEvBOYnzsbBnZWeA54ds53coN3Ukq2HVVI79EB1SLA00mMGQh28
RMU/23bb0qVPwZnXqbry+JPIEQZw+abUR72KF3XLwajUZiVqXqO6xhWy0oI3F2zfH6wT5a3Ji07j
Yxk06i4etnWPLgGGa0o4i6GuJu5zPvn9sI1OLNqCyTQzmnnn6yuuC8hef2P5cGrfShdeZ58u2hLD
RXMzYJsg7QRi6609HLSWXOMR5y3/UTwR1aHThEhbsnwv8Cn3zSrv/Z2FJLYj6qyrwF1MeFH3BXSy
TwPd1uAGEhTjbim0EjOnGSdskXN9vENvXeKzSLyXvHeWRXFXWNcVCQNB99sEDJvBudHcVzvJkSqj
Nff1h1C3ThlApM7UNo1m7/r0CpiXr41HgOPsyN5CSdoSJf40c/ZqGCIKnnsh70VDhSC+kmir+1ul
tzZ582jDB/QM+tTqBuJ+0thLSwBGsbYg+sqKjJjcIC4JTbAPLGMESrzwzL1iEMKEvsDXFva4GJBq
aeLDdyYYt3eTwtzNmgc/9Wa5qc+MYiBsC+wE/NBcBrd+8RqV8IWsY6bsRbRp/FcdKISVaUCeXqsa
xy+GsMqwTn56ygfaBn6KWcHd5tV1npcPPJFJohovU/u2c+q97axK7rjNIlybNy7oGVLx0H44n2y9
EEMAtvGXpKiC7ibHTeVisViOQLf60xShmT8JyBSjDku5hlvFQl9nZJEDoSJm6hRKwG/DtYONqOqV
pW0+1ERrakvy4ELYN3mxy03oZV1fLD3IyU3Wk7emRAYKAPj4Pc/Y9PcNsY515W3NgA12B9ZJK5Zg
wH4jqiSA8RSbax2QYF8CexIshArsovhFWltdksNO4OUG+f2c4iqwMzqgPd9LeM3Om/dtlmh3pC6p
3m87Whl+PddagsGrkzO+jDjOBD0+0PW2ulDVbUoEi2Z8aPoHGbBbukXAOrfQnGdY9mcB0CbhZSQf
u89OVS10ahMhogMSX73GuMpqWCMlcwBKeHNfxSgtkH535RbBUEA2r1ohEi5I1LCJ3/HWDmub6jKn
PLW1j4qYL0Zc5+lHbaD29jblsPTctQpQyg97Igdh8NzQ24BxEs3SSXftTFncEGry+764S+J23suX
JiH3EwfBINzrEvxuCgLd4G014PdAcvQQ9xrRr1G90cnbcTWQwM0zKnvi5arulzqApLsWLWhNnBNE
KsLhznJ4NdW9ReGhSJ8z9jsCtb1C9gvRliZkMfe6q05TBLHoe8JefKJqkAO1q64BIhuYqKTUtczf
SjsitEssKnhIDkYWdssPfvISRTfSIWcnsshfqzc+bXqjRMQMQxqAH0F7akJOh3boGmrmlK/ki5W+
A0ghLxEoPcKPhUewcwHGfhKKYwUuuxUZB56MpnBm3Ae/9LwC1Lenyg8UKZi3Kswq/0Ejik4Rcz8B
z7r26uMAPyKzwNipvwbxJuBiOM1VFBzSdCf62zHFsCZ5ccUuVuJNmRQvpo4He9S3ft8/u8WwioT1
EPTlMRb3PRBWGHBLsgXgvpDtNmDg1wHpwKeQHhhoWQKo+V1JblJbULRa5dHRmNyCghcXt4yr2jRa
UKszi6hHDbduVd77wDuBUVKbSbu9NAHOjJvCXPnKy+BZMyuL5kMbL8PmYwiRy3EY2EFUJCOk9/YF
CfQ1iVX22k/XhD/PdN0kFWubKFvdOyrjQw4kJ9BPBHO52CmqYrxBP7f1Gwgyg7pKswMCvRLgymD6
V7GEjxKQHp57a9N7Cft4E8azqpkR8AknEc850c4rQ3q7IpdLcuZHEFGm/pATS+2nWxtfSBWAke+u
RvJYvHhjdaTjiLmZH5sx4SgN9RdmftGS+oSUTdoA4ML3hEiMwOlhe2ACh6Aahx+qvyffHROnxWQF
xM8LFqJDGoXMqg6vXdznCnxB6b23bY1I6jmcIiNw75nuvT4RX+J325cbHXpQTJpkKMAEjqRKAmKK
dCjuls43e/KqTY9TPTPf3SSnpn2Lhn0OM33V03wfdWedDpLPVmcZmnuc+YaMVQ3mnAhZXQk6V61V
QcpstvOaU4XlVNUrTEafRfHgE51d+J/Sczb2WIKoeBHJE3hSRf3d5TedeVNHz7CjuqYh6Qk4YnsX
AyDyJsQcxG/8iQpE2NY9+v5W1AY98R1LnOt/ILdqqzurukdDC/flKuB56SpaeAcnr/ZOGv0sEXLB
+0GXl2rcrMwBZEdPLdoG3yWPijeAiuDDQKE4LZ7a9kHjfo+aA0Md2x2WZO+3buPI/A2EPIl/+ajL
RjykjWChCx88zLE1fixWEQvyQIQddGg64Ga3PrYStzplmXbfx6hIE3L2nHKdkCZDTYbF95cIytlA
Tm/s3ojWnWEBWcT5seKJgDyGSEdu4bTXOPgZGSIBrs2A7idIj1YLtsSDbmCzzhQ13pZTrEg+Jcgv
exineKQR3S7rniDfhMQIvUDmhmAiS2aRuq/Y//jJUu/Fzg+BX5r3DjEEE2hcGwAgSV5iI+kXo/KU
qM1xUMo5QbS8EN0yy3cmcd6RDkWAoomTPlItAroOHG84NY3KaeXQGO9OSJKide0AWhfRG/THqiI9
IduPw71pQWGoj2qMQDOr9xAUCISwwdtA0BfBtoiUN7cNmKu7X13WfsjukNrAYfSPEnzMSCwNFg7b
uynFVcCC0A9bgCcYhlKMLCVZp5b91mGZTRDyjR8/762/21kjM5oqHjTqUXN93dAHkYx7LSWMpYkJ
wKn2lfFYDBfG+K688fcYZ0ehWCeIVx1NYsg5K+APDcN5rWs0bYMKeOOw//mKpj/tr6LYnyPK36Od
FVNN7E1+qecOcvpno4Jgxmbs5xG+q1Qws2KxMFCkifMzV291lVvmZFmlWDf4AMNXfLDdEyma+SLQ
bHcZW42xqCln/v9cGj1LJm0UQxSsvz4sJVJGr0KXsEhZDPdmqWKqdVPm45+v7z/qxH/uIQ0vW1JU
RFZy9lZkldI3RaPyViiEz/AuqoBXG2T8utJshyzYpC6atPS2Z58DLWmo7zxQNbrFx22DfS/eaR6u
XcBSSkpdo76KcONrGImF8oajmeyKrV1eqzAwI1JOc99ZNtlU5sLuaX50MRukY+hGcxsxrMCSq9HD
ckhpw3/xi2LCozZgY4Qehtge/shvA7nycCj1qy78VDx/aVfA992OzQK0QeVUGPvRYEuTd/U8IVKp
96GzoBFOh2qZpvtCmthwV/bwy2mfNEABJXF7CpnGgXajkdFHXJ4FXyZDv1rC/k2jkytb+CgNmin+
bzhu85ocSwkLtQr5nUhdUqab1F7a7NiI8IHwJ4Ble8OBzmbtHnJF2VsA/JMqOuhju8hGcCstTefg
M6rvdVglxeT1R/2+ol4TR7eqctX7T0HRHEbDwSqPDlzyL1xslfl17G/rptzTBYU0r88tzVlbDlUA
8d4rz6QQ41rRgMIq95yHFnr9boWwUct2GRPI3UBBmyKSA9mu/ZigKyacFrcmGEgMqB9jJU9ZEtwM
DlSvkiDfbuM25rzWPFy5/j4BzQnhaKG1KdUAOU+rB0u8FvVHzgm2NXlf5F3KYS6LVHKSHyowOGNm
oGp+RsyJYQ10CnF9BlFqtrw17WCZVHfoKuZ+dcycB445cXETTseskayDK5vQJ3/XyAI2X7mQwN1b
t7uqhmNl/VZQKGsqEV6bQH1u1AKUyOuQ/k7kAKWTrReSdsUWSwdTggYyPeHs74Kgt7NHp4B0l3pk
Q/7SNH3dkjRKjPuiNSDZ4VU0I3dZgE2Fi+eAF+RrP9LqYxmOboeKxBCYUISXhesW/k92SwLD3C5e
jYa00VFZADe4mlIUy9dyolLZ675dKubK6O7UYhewEQjIyH4pu+NgvVMN6Ggiy/HGVTaqLnDX+lei
zFcVSnr8fQu6sLA/WS2bdRk/WCPBU209s4ICoDIbJPpVV3B5ds3oHPXhd0pJoMvT60Z/Hso7ZWQr
0xtLoYZXpt7uKuvF8AggTDctW63IxXANl5xwFw6HDa7uGgyvmYu5N8EGMDKjg2oJBIANLtlhVFZ8
1QRyzYluRdl6wmhdmH6+WZIm6QuVXdNCPmad1ZiKThsw7FPSIqBFYYNX09o2LtXNporR2QxnUHFH
mobIhv7JWd0s7SyrdT0BF8BUxKKIdYfTYvESl/EJSTdbpOiuwhgLeX/fNI0313NAsX1rHn+ear+p
zkK+MTgQ0LGVVKG/zuiB17YWy6C7qKdcKUEF4kZVC/OxxblK6rqjE5tMd2BY/jys/l1F2tD/lL2F
lIjvz1bJsJe+rpNlQrZINqfhMC/ZPRW3xcBeT2QkgkEA7Jg/++e4cWAE3hC0MusJCAxSEp5LZRXq
Nyqu/YRTeFrBE62j8FbNxK2ea9WSGJy9XaKybGzcc23mzrUa3b/8aIgODBJAWvoRnTO763sZvIWw
7Fw8JP+HtPPYjRzrsu4L/QTozTTI8EYKeWlCyNL7S/v0vVho/J0ZJUjo/gY1yspkkLy85py99xqs
HXkBXj+cjbZZxI0MauPWtIl2TdiU5DimS8p5nGjlHD+wvtCJBJHJciUqVxP8/Yj5MKjls8rePB75
n9OyXAsizIzZaaGFlBfuu6pfJdQQAnVpEgDI2kns+EKuqcG/9eEnp9ploj3qw3Vf3wXSc0ACScpC
YK/b4LYAoZWzAWyeE+2IctYrwIwTJ+/bJCji2rGIYWZPuZXmyWXO/HeG7dB8SRl1wRD0bDUdLKO6
YxuHvrF+r7P4mOWkrabFtd7XgKFIltas5pmMkq0EldGABFQY+6EJDwm9mkUhyfuCLa6wbpMyXBEG
ciMn2aLDDN8M6rILlGU0qCCUwL4KMuyS4jmhSmM57c4vBOF4radMnJ4HyreFvZ4aga/J2KnCvq9b
5Tnv0q0g3tHSGrdjvR870rvMm9JsVmkY461+tErbjRLMHcXLOM78kkdT/fBtn+li67QGMZRkdfVr
qXg1moe0avbtAFzU8CE69euxhqWT4K6icDA20XUtU13pUJZB5qsiddF0N5kYtr0OdkysOoUU1mlX
GxwKNhK4yjBnCS/GPVpPVwmeRo4nZTqsU8XgTEJXChRZRL5hmtwZrUQgJSnYUBPsrt6jRKVI1VPs
adcEWA9URyiAkmdp8z/0OnUmNfYi60r2jYWw5qwYimxkBAlz4UTbwvzsMeZTQUvFozW+Kbxcub6P
02ox9jsSaZaOAqV1HZJ9bCsEjGbvZbclI44AAzj2W84ubKgdIkcKQM7W9GpV5rWkEChN9uVoXPG7
JWOfwTOnVgHJV9Ifx+TgjO8N9rZxXcp8YxDMfQ47EanJDt6DW41ajhaeIUK7aUyNCZpkn5GpD+q0
gAhqgfRL7dW8n2rCr9Hn8+h543eWnB0SIvfdPqJiuMirnUlosNLk60a50/TPSDpN9s1ERcWZYWmy
6pLfTQCv1OwB2IXBVpCRmdSeET23MfGfwaJRDziP2KbJFP6J7dXzR7P8KvWv0VCuol6jIGxeCb1f
B9JyQCo3pttJIkWWTV0pv/fszOn/v5HUylzvL+mRPUXUICY2nLUPWDWE/kcycOUVTgMoWNxNaby2
YmqB4XVXaRS8Dom/r+W7Ullzir5NxSG00MiBS6hd03wlxcnNgNSo/btq7TJrXY37ioQE54wtrCrO
tZm6AVgU/vUJCB+8hpFpRAcy29aGa8YVRAxwY6lNrQGq9pM1rNt0Wo06EOrpZioCz7Y50PjPo157
okGPR+B6aEJlET4mPMClYOwaDpn+c0OEhlFFC9I78uZW+hw5MSaap2QguKK3CZjXQNw0aWF8dfNg
EdETGb4h+kS2TtV5LE8x22j4XLogcWfYTvUjzMqNH09nyZkOsQWp3KsFx3fiLXue6HwAX2f6Ngl/
aR1/c/r5a+WYT3t/NLakZDINkdEKIJhjXKUKPKpI+MlS1+Jxzboxi5zlwjM0zLc/r1oXJqB/uk+0
52c/FUJ3g1Pr35eOdM0ZSQh2POFJwZJ4U9VNNhBbN+90ByJnHX0AEVv/pkD6bj/C0djCvm8oNu6Y
v69KjTg2ai1xPLu9ictHdrda9Evv+5dLaBeiy7GW9LqtVB8BUK7su6BqCTkkSEWvE3n780P89vX9
z91oF2dIUTWiwo+C4geFCqFc9Z4MyWs/FJ9lXJ7xTR+tcPhfmX7++739cc15M/bHkBkTqRjtPnW8
UWkrVy8sHuRsJ5Rj0f6Ht3exoYJ4KoYw4mWxwYF7VxDhGa7k8l4qT6F4kavu/J89zovahopuanQa
rueAblck0ZETLx8nLX0VLEkIc0gni+Pp9eer/qNHu9y+6jZCRvQSeGm0i9tM9UbtVQNDBBI80snd
lHRktz1iF9cX9i0sNpLNSExyne1vYu15tP/ryhQFNLxps/TzYvxYgaFMgrgCT7FeQUjug7paD4T9
2zE8SoP04Uk/qAopUb/c8XxHP133YgzlmtqLFD6SN4CWZLtVkCsfPWhTs4VxvHKqBxMIhOWXL23Z
vIJL7ziWph21zJ9/x3cbdt3RMeehUJFxMf09lB0soxrRQXRM1Tr18mhkX9D3XtXZGxl8Wimxfv18
xW/qWYaO9FdWuS6azotJTyYkVzGL3PEyOgk+5p1c++UK384+f1xhnjL++DwHwrPzEVagN6AgQ6m4
DKkLT2Hp/Xwj35QB/7qRi0dXD4qcSBy8vRinHbw7V7FgmdEtI0j5lzXqO/nJn9fSLyZUI4hVR7LQ
KVj+zO6VMexkJSRBvw/TpaRX+VLvq3jfWQjq0R1DAG0GWMSaA3dR08Vvesdvxi7LFRpunVQWdGV/
P+Bx4rSiCH5N3d6y2e8oWP/8aL+dD/68wsU0FAyBkmYYYjzwvxZRCnq3qsmIANPQT291GklLtDgE
s7Q9W5eaPAjFPlOqyz6yMlaWNfp6qk6OWOsS3Pk2tPzlzz/w30MM266qGLh3UbMTQ/f3E/C7LBql
PEF8U1dXgE5uIprR9a8ZrP/+Ov+6zD8GvT9GclilENWtWPLUKGHH2xL0HCDoePOlN86m7n90T8rF
TGhDsHZswT1FZAc1wWeK0bQitv/nq/z7q5lvCTU3I0fRkfn8/eSQyKPAnjLJk7R60zQlTSTMaWQJ
7fVc/vj5Wt++JR2b9Sy2RFA0//kfjw+ONblpaYlmqcWhKzDybtqctnusNeUvX+i/ZzVu649Lzbf9
x6WiviusMS0kz4F0OAQGxyHxf3lyf1ziYuKswJepvs0lssz/UArpIJvBXvjZLk7HX2TUv93NxQwq
R32hTnYueWZVrni2kE9/KVh9OwyoD8mIFYnlNC6uAMwO+mbGyA4F3TdrJgVlsCt9FEa/PTfl27sx
cSajxGSFuyxK6VmgjaVIqUm6qF1zTGgeOScbzJXUU/cwsI+B95uw7Ldrzn/+x3iY+rGqU5hVXm+g
O5lWhuR4Pw/ub9YEhtwft3Uxum2DWCXI8fNtKSv1tTkm6841F8qD+egv218GHwYmfvHfG5a/L3cx
womc+e/pQRmYiJWOprJEQb9Xh21CHR5yQdxmJ7yhoVsI8dmM9Z7l59Cl5tJEmeFjc9IDasYtYhOr
Rt/V6afUIL5WzZEHt7HceF1PyT8PdAQrqWcExs7OAtyu2JwhdGfvCrS+yWgBr7+bJmmdvrHOCiLm
nKR7NyfFjUS0JjFibYaEAGb1qpcLGN1kuVALVkhVkLS7WKYXoJ5qOhs9wehNSzkd6HAUCAK4Vk6v
0pwBw2hWK9O+S4zKbWjDdwpdXBQOZPnH9RMouyVUjWWSUj3IoCiHEHmp3zcd4ZSOuc7VY1eTuZY8
ynNDF19w2ESrIXuas471oXGTirRSX19MxjLW0oVV0naJ33VyuGiheIoS76UM7mE9etpwHTkhvYJx
pcwCAacCHU9lF+jfAoiIB1wV+lVMqclf27q0imxp2fqfGjKpIaPO0nN9G6TXYNL/B/rmgzbkkxso
CpX1ix4OKws2GRrwrTTtDfogqlF4nbjCbKgs5Ybsd58cXwsbG2N5pcJpzGYusYFfy4nxKNdJtYn9
OVVBWwYwxYco+5BhEarWQaaHIU/1QxHLgO7ovBG9sUgocmmQsAK6I8QbnupRUMwQ2TmvhitVGXlF
CU6rPIPoYlvd3USzJnrNye0xkM84enZoOP0UJKtg6Oc2retMtm9FKl7TljZPHnl1Fy/BzIQtXDbe
sUpMk8jakyxOohdbx0TdKXkdlrIofwLC4KFkXlJqWik8Ktb5VTwqXkqIJfRQgi3rRaTcpDXJNrP2
gtdEcrUxk1fk31qw3+he56+LLihzomVAsvh7vgilsZVTn5djxxJdOXUUoC1AMYeJhsGc+EA4bo3+
ZElV9JUOYXyH5JmIR7Upmw08IaJwNEFo9C9TzL8PKfwqjB+z6pnmxeXhSMOjGNFhk7yCs8HWWhmP
dr94b+CoLU3EQQtirH/ZhHz/IP645MWDoAijGsJmf0CsWbMcPNOVabu68Mrq1bTMPMlrfulC/3rJ
i+1sYRjaIAVcUnho+Vzgsht7+55szVXtognd/vxQv10ZHA3TtWVQ4Lk8/+ijESTwRCQviOwe4piQ
jhxY+l/k2v/s1v41Xf9xmYsF1jKDqbZr9j6dCcBq1VY5re9aytqE5FklvKHZXpytUfMPJugPV04o
d8pZGrw5VqRufr7l7/ZhHK0NPAmyykC6eMAjGalF2zG4ldyAbdXCDXRz0SBKFLX8+PO1vlum6B6a
s4BcpbZ2sb+MBcwPEXPfYzh9GMEAE3kW9arGQdXBMdhl/Usx6LudjAo0AL8b17MuT9CE8o2JIOTW
w29/KM0P3+o8LCYLAlB+WYO/vRLKekKSOF9xPPp7jpiCctDVkXFayS8+SuEupALVwgOth6f/w0P8
40oXa72WgceM5jGajdVGibqHWh63jSL2MaHPljn9Mlh/u7GLnW1GOGrdK0wzXe7rbpxmj2Zv3HWz
ghWoQfEfPsaLL6OcHUvhP1v16VaXPkGZEsa/csSvU9l3Xzonnf//vi4OiY4v9yPe93lekZHogd7c
BbuYhG8ss8U1ORKRZxT/W9MseiEcIf9z1cszo56EMSlivDu1g+Wja69dJv/yvr67MW4LWItDIBFm
078HYuWAakCuzBluUhZy9Drq9z+Pv+8mjD8vcDH+JkMtGz3jAnLvRfC8KnvX4Bj4+SLfjbo/L3Ix
6lorsVVfno0LdoOH8gSsYlkpAwLh/10C8FwvVgmD+J/ndTHi/MZonGLkSklbAPEhqxD3xs83890r
wVCo6BymSILQL6a9spqUSp0PAwGJVy7cqRs7V+5+vgamom+eGe0KEkENlcn8X2kKeNrGDF+r78kz
1y6aVlN4n9bqMmb3ycFaSmjPtdt0yu9as81c00LDrxvPKoLsum93UX8YppsipqjLsS8ytSvf7zyn
/EynFyxVAEs1z5BzCnYSQkoVSRjrPl17O16M+q1CWz5NyLRO8LziP+nKfDEGVxJoM+nYNw4tLaJQ
QRVaxSPbFnpx5b4AcmRDnEsyOOwm+ipa3Lr6FOKNS6aYHeFXQsVuDPAmWvFVGN35GXtsGuNOSrXb
v+kj+3qSJ5dYtCiAOVajgkYiVcwhfolX0dT0ExAtRn+AgFoVYqnAO7WUfUtopp3et9VSK9jjTrTh
BopTTxlbR6W80fS7nPhv0wiRJm07hQ461MSIhjaOOtwKk+HqzS2xs6J6Rs240KybVJ1cYb72iSCy
9DFVX6uefM0KpLKGAQFzjXZvNqQxmTxj5cbp32N9axteW0CsdFZdheK/eUqDc5QBt822OoGXsSkA
e935NIOj6k6UHxFUmBJAlJ4Q2f80KMid9Y+xfFEHGdRC55GAUJBHxBHPAqKSFu9Fg1C4BxyLQ6jb
p9ahEqErrGKpFxs53lkoAII5ED/Xl2E+o2Nhba9l8SYIAq1bpsKg3cgYinrf040ztT2leNXEi6Sf
KtNaRr0Ep/vThwdlITZAJ24hV681juzaDfLWdWtm+4jMVHy2sDHPU9+fJhk4JYjbicExIDEO4XsL
2d70853TsaWfZ1NqQDAk+PeMibYsb8y3njiWquHo2jK8LP+tEj4MVHTCfvs6KV9DlRzRMDFQaPDb
pITb9lEVOroPaAlY/5Qw2WsTnDaFA24FXZhcdgnGHRmYd8qQbXqjIRPpUHSECqLixf8qd8iZIW8G
6kNDZryFeEEVx3Zu67/6iQcSU885rhVbdbov5GahmzGS+d048yLDVeLw5xwe+WlhiODJIcuDql3F
ZCatp+zN6vDFJIuuQVQHfNdMXK3/0oZDYLxHwy4vzorPUXBLoJVrhNOSOBIt3Bg6GF0YsUVNboCF
TtDsF0F2kDldIifQs23fRK6OyGAQ8dKR3nPxpPAZI4HBfM61ANp0X/KgeVhLFrPjgj54ii7FfHOI
utSuJfQ19kisKZYCGzPNKH1IyrpVwU/fJA1wAyoyxnlUVtO0McuHRLlinltoJrquvTTPLtXdID9a
qNO64GSMaHTS6coPPnyKCJrRLHtO4pLfXGuMW0lDgejj4sIRBGVhCxKPr/Cj9OtF0svbYLoJ9NdR
AkQRPaU+T2FgqGkJxh/tetSIAlYIxn0Zg7tGaR5LU1xbiNxLddoF8YtSltsy3CHtifql1SHojuSv
UCGw0q5pFJV6slf95EhZPEdXP30yXlP0KxI2rQJkaKYeVUjxk67d2NZTyxG4928T/5CIGxMZAyBb
pThQo6I+6rR3Y7EOkqMy5W7SHMyid3OJ+OHgusVEo0Qk+gjmFJdjb49Ax9+o+huIR5HK67roUZge
hmRttZsa1oiFpEb7Bzgq9DdZvDvl2XI4CaPLCmA0A42I+StJ9zrFPMe6W6RELU8R8xzmg3053Ooo
OgrpdlALIk/f0+gmUiC/B0cLR4qyVcJrgZM97a4II4HfvYwMlQqFSao5JsTIa+qPmup1FxBBfrST
9zHZOcqpSE8KNFW+tM5ZV03GiXY2giUuqXqeZB+dbpeGCCDPRaZCwjq1hA50+rhQ/KMabZz+cxh2
tbXVkle9eE3Go1UdO9ofJSVL/ZHdiW26BHu6CWa+cNTXGs5BYTzhIWrzG5HqA7JFY2k0TFFIdkSs
QoJ86wSPJL4PISCaiUmA4UaTnnoYDyFVG4U7SgoQpnqJt28p6P2UELigTe7QaLIlX+pjBZr0hcRS
rHDgpSkuQlX0x9FiLTvHs3qnY+WJpqWR7h2qLhXn+8XQ6Z4CRkXDAZnxgGF1jpUXdy2S/2vdfp93
JRGwQBWXIHXLnpJOXiBUQvrRgR99DqLnSPqS6KnF2ePoXOXVtcHUWd9HjJX5KwWxojS4GpYWYlt5
l/TvnbNtnJM2IQQDhWoV8I5GDkizi/IQR19o+StlW1RAtCq+UqKXqX6Mp4z012iktjIipFmPcQga
euvH/rJTeTKt8QrgcpFEnxqwZ5DYQG3UnFxvjXg62NZDsNHGTzS3+6jVqHbF/YPCqFPggWQ4Ylmz
KziGJm3geqOEsBHhPeMrmMqNmfQwZMRBRYM7myKbADPSnHepJgdf8uoMTyU2v/CjTe8ziCfhh1/6
vN7raEBJbTzQ2d7nVfqQAOp2Rr6hDsC3+RiMt3F1n9e3oTgnyctIbqQaTFB/wkVi+CvkdRPJd/g0
3BJaTo11RpFfsnFaY4pgzVWXZHAshcq/VbyWmY2cVV6WTGBODUYY31RJEoHfdBg22hjEYvSEJBHB
M1T1PiLvG5sLoGCDQ05HPHcU9gclbfZps5W7TR4dNOfs9x9SNW0B0rkGPhAZgi17vEWDV69Jm6sk
zLndm6EjjxhHmTy8p/ZJjV5FyBhr7yaD+4hfO/m1CctV1YIv75hazPDGZ1rHgUQSAmpQoPP2C71E
0hZ51SgbbxTDbaVVol7HJYogr0Dic6pDDyqq3az47iVnDfu2NvYK1BXci5ZHdbbuX5PyTrNdqcQx
7JXJ0kIVGQfbckQCFjK7Lokr7k03fQurh8b6GCU3ArxquIm65+sOpFPlM894gbIaYoGY9RCJqxzH
KsKuctpAHGahdI0Up+STbB5UlH7+K/yXPCEGcIWcLySr2W4eW1J1YPBYNyQko75Hh72IAev09yVu
Sbu7L5StQ7lxzG/T5MoIMcCwM1g10kNEbKhY0JEvsmtVvzMVFM07Pgv2fHjL/GQ911tJxFSLg11t
dHsrwxrNhmWqP4d8H/IdROa+4/7dqLiJrLeaczPGTNJP1Ww1IizTdkKCOm3NIv0Cb2hBMBmI68CV
UrKnd6nxlGLDrq3ziPGYlDAK06pXxRlB8RZY5GRRjobXNw9a7VXRtqyA5Kmn3n/U2rVfnTAvav11
ggZvum6oSWdwu2W3V9a5+alqz2mKz20xsN8xPhnZGm1kDZsZc5igAKrmnmk+ama2qLtb0mfoNKuc
jKajZK9RReX61XgyijsuiWG9ZA7uSbRGG2jfymW5IIVAB4NTLfV8pWQrYRzt4Q6UBZ8fgF3U/Ug7
J3HCwu2zPZj135jCp00Srnt9o+mPrbqh+JpjvevxgH+F0ZKtF+XrRY1f3XaeKaihWn8W/i7I9kZz
rlJSvjdRvAZZxCTRJA+mONbXVnnkQxrLQ8P+oN5JKlfwwoZtzz5pdhyJNenZnLbMzNJjnKBilD58
IgGnk1+/yOMzDj8TBa52QMRoDrc4zHzj1CUbC9FosmuwdU7nRkZP/YYglk3C8NJPt4p2p0W7QmY8
7cv0ZRJeil3ks2UkFeHRTJdANOvprHTP+HVHe4tprOzOTbyzFQn8stvo24kihFj5uATCp2S2XmxH
djGaQVr7OqmWWIEnqFqPAUM3Fa4j71XCk7v0ATgi62Mvb+AAjAbQrFMpcOgepvahnm3KK7vAafyP
EJM31e/G3mNJD8Frayau1SfHPqT+Qde2BJ5VNpV1Az63J5Iw8/RkoiiekJwunEc+7h4HfxLsA9M1
2zWkFwTHZz9bDYObEZkeHkzlyYL+jRg3Wcf2XVDd2tEK55ysbMpx3/dLCW9ovpPVcwda2SLkrgEu
v6bOC0BZlIv2Xp+7McsxAnSVbFSVTQCBgL3Ac3LO+m7hFMswdS1fde2UVeTgpHDhBzdh+9eVJ6ID
DHnbZXufbkm6xMDNDnGst3G+MOwTKQYjq2BG6LUyn9ke7WgTiQTo0q08rTHHl/wMXnZlUyskjHIB
dqI5lxV1d/8sJo/NnjmVXirOar6ODAwehwCwpLTLe85Qwb7RP6inKt2rhLtROG9Ce4hJ7mz2bIML
53ko/oGRqyl2wnXY8sK2c0KI3h1Y88Ey7nKOJvmDFd/XHWexhUrC/FyUiDFiW9iIF92wZyZv2Mcz
LGTpjNfSNo9ldV/kR40zcHrysSg5yUcG1402kVMes2jVNtdVsuvlK6062/Z1SJCuv3bSE/l5Md+R
dJfLnCljT+mpygaH2F7GeENE/4jcew54Y6rHWxnmANlWZhstJGtCHqA10rIyHrt2hZDfCJf4OwOd
OWBR0Fzj3A0BVur3KE85vWf1NuMT5vXG4adc3dKaa7IHtcagNGcPNOJsoulMViPpazpT5aKntWHy
HwOkEju7hfzhQUIO2foRg4/qfVF0G/DqmoPTd12aG8NeBuSYZpvKfzQChtMSTEgJ/xrJqnwIlLWm
wgokYQJf+0LtluF7rZ0KmexYxW2Tj/q552C7EM01Rq7Bwo1MCNZ+sDeo2WvqDnhj011PJ6J+yNMP
p1+ACegHyNOr0NmxltM+cwd/bY5nHV6gv8rHJxIAFNvNoyfc31JOV3Eja9vIuR/kpaoejP7V0Bcm
8g0F4y+2MN4Wk1aWHHuH8QyCQr0zHfb9cO138Ks76UXRD0Z0rxe3rB5ZtIm5IdaPms3xmzZpi7D1
hnZTSldNdGVUZ6oe1BLGcTXgbmGvVrs1GyOrdcP2NiJXyzZ3MdbWxs2so1XvSutoO3SSrH2ePRnJ
img/WTv1CpvetbA3dgwQTL6qhzUbMz3ZGSzjE1EEpG/QByr0xeBc6+a7iJm9r21EijY+drzWOtb8
5QCMI8reauehx7U2rbOMpOOVrz91wy3GOnU4j+ky6zZ2Mc8PhbJSGDJ1/kLdoul3gAV5+Xp1khJy
T/r3AhQYG+/hLc0O6fis5K9l9BGNL2zDcTUV8+DFk7arUzTv7ScuilLf+PJWaa5M/p5hrMZ6p1eP
/ejJ6ltGdy/GENQ8YFxCoF2Y29jek0rQ0b/0NxNx05azCECgKJgY0Heh2HbYurz4wbPF+Xx6MpRb
31/iMxH9Jkorl3iUUHnzsRJx5oDXIXnGQKTmdpBeNJsO64pf5JRPjbnvzBsLe3z4jmVuhn5rbijW
tXKy1FXP44G1SDgtqnVpZ/Cn7WnSPHVYcw6p3+rwEMRrHeogkQK343Ql5144fLXIsMPQlftbYdxk
1spMOaaR21CsnOK1I0jG2Y7ZyTFeCCxi+yOsU608FeZRbU7yRPUC01xwx1DPgTczz+S4UvL8JjNW
mBqpSwiqcSWZc5uietCoETWMBSV4oZYShqfe8JS08ERGKKa+nv3nTqZ4kqJvIcxKICVznO9FzYEU
rwYZ/4w9qHcjWgWftIKrXt71XMQCbIvB0umfcdNlw33irPTuITD2ufXWyvfasLeK114kRBj29Hbx
Q6+74Uqn+yxH94X5xXzA1l3rVpaaucV423Jet+Qr02R78SR31c4YYOgpI6bgKxh8/XCvSgfV8SRV
uNJj0LMr2QbKfSPesuA2ZPev+g9VdkuYp6E+CB3yz8oorjpHXYzac0M8R2ZobuIzMJsT8z8Q+aF2
/fK+aT/j8VYyNxicA30jpn0PHoVFoelvdGRr/V6Pj8P0NPX8TH3Vqq07YcopzbXkbITBjiKlCsNY
IiMIjuha7XaVctOpz0W8nnLFC2JSYlY+x9yc8qNbceSeWc6Vse3w41E+auDEk3VoWx9M90G+b2i2
A+RpxWca32B2QsCLlqAVR3/CsbApza0qr+N064v9MNxPyfUQP6Qj4V3xKSjf9WmTyRMSurd2+FIQ
WcgVJK9DWd2FSDNytxHkvuCgYS0wtlB4UvugRfsMigcmP3WdkViOU7GieMYG3udofSUbxI67vXES
BB/6i6o89OkZG59AzwADDbOCzAZYrW9sfB7xqi8wDIE5v5IyarsUb1ZSlLhlcSWiXVisYlqodOel
GD/GsuCc0qwjsnx8fjGm3mNnEtaNdUi+D7Kd1Z4CjRWI6N2NSfREcOfj8QwQOX3UzVNsfEQZy4fX
Emza7W3luQnOPdWQERM+J/y0XRXVOctWBKwvhvIrxrRiSesA02df7aZhV8TPnBs4BE94RMJ9U1zb
7XUQ7AoSVWSOzrpnd15FLTd/KLRqrgx5VusZXUHsRUJ+v7ZIHisGPskM5r62yUe6YlMfg8SxNlMD
qCrZlZxA2QFlO7kEkoRjAHfZuBnatRnHC/mlMiBt77L6zmEckuYzPylBfA/5FJhfREhow2MfDLcT
hmXAPho1X7ZAaYbX4mH2IlMs1O6EuWO5TMf1kKzidmlykoEPVK3sch1Ga1xovIhA3o4V6zNVlL0Y
97V6bbQgARZBugOhmJR7uVzZ1G/jbUfFmJgN6doIIEMc2CRQncm1ghWMYqDYOB37Hj6UN0sSDIqz
BNdWr976DmvZUSQr0PZVxelhFdYbvdgLbZuHzCYMyb6c1SsLuyZmCiM3ts3EPuK80ytMbOk9ISYJ
nN7G/CJfkU0qZ4eNJB10vXLhJqn2sVY2BpXEfiXnV9RnSpZKtN7LMTi00TZrnpKsJk6NJLvgSfEJ
AipZ0e+z9pAVm0ADWzphsbuKgnPYXYt+R1zTLuY39O2XzN4pmNZ8/zJTslNe2c0hVVcDpiBMYA2p
nBynymufbSid4naXsgAH1E6tXWWe9EFbBMZtmwiojYTMLMv4nzJMH9+mhIr0FFpL+yijg5A/u5b/
79nWCIsS93nbMp8Ei0reZz6zBmsNcKNgbBY5Nesaqq8TfsnKvT+ddPkp6RViMIhJskMvkGyviMKl
ErTbXr5to1ultVg4ObPEn20FqTMoTmnbneZWLNH361gspwT4VldTlvdU5aglZ7/6YsNFDyQUz1g/
FmZ1pK4w5R8qkRpGuaKSr8hbS7xnZFsFJnNbW7LvpqMjsWD5j0FzLas3g/GkqedWBG5JdSXn4Cc1
TJPTFfL/vl3l0UtA6c0neErr7n2AfH30JKpjTNSEuE0UAmW+hHUj8mNO3U/tXwfzc7RP/yxvSA50
hD1O7y9DU3bzsl7KxV1QH9Pmo3JemRigh6wUn/Ik86sd3FM50iYulq9KjOHaHXTnKd5HI76SN0k5
xHW0ZjWLiQRsU4OlnoIQxDm2niSlKZ9sLyCwIGL5iv1NzxlH0pCx4ZIPXzp6A2F8rfjzzi3bDMZn
0fmvVUM+GytiMW5lMzwlhb4uxa5XqbCmrB5y0BAFxR4GcW53P2gKLKq+a5zncBw5/2QKHUVZtG9m
hO7Jq1UnOyhhQGyqCqGVTCrbDaahZM0tDYdzpm1Yx9aHfbzQSQJoloYzjde9HnA2Stp8InWmf1Ex
aa5klFS2MwFUnpbRVM+GVUzvojN2evcoNyllFovyY4A1K54+1SgdNo0l2STIWFd+699a8ArJsbFI
l6vDYc1ONCTnQLpV1X4vSmfwQNtyTbNcqZWquAkdLSRtAfUgnCddu3fqmGA4zlbGbYPCLEw4u1iu
nH+Cs3czoRLvUhPQYHOsZ2nza/rEHUnRhKv11aNGsBZWLvf/xabPzVgNLg8DxJm5jI1ld56aV4d4
4t+04b/1SC9asYYUijgp0XuaabTR6PuHTr/MBvSRnEp+7sh+0ydHRg1EihRwDSXtRQtb4CtLndlE
ooKEk4OQuYFysl3+opD67o7+vMxF/5qciBFeF5eRmhApOlFYBAp0crfVw/gXA/msibiQLenAclXD
QK9rYiX/W1og1HwKjQY7jryLNslObAjgWeE33vz84L7TfP11nfmW/9DnApYLZSVjQAQPcsq0uvDX
5ap7dO5jkqjgNERe+IuYbn4XP93ZxbsKHKlwhMGdReJVd5YKFD5V3w09QQbl2y93940a4K+7u3hh
jW52xiDmp7iemeQH0429zKVyOV7D6nHFuf78zfn/2yUvxC5qR0oiZjzcMPZNmn7lzN//l5uyVMPU
EJIp/4o4IIDQGZjSHE9fT/9F2nktOY4d6/pVFHMPbXhzYmtfkABIlu2q6mp3g2hTA+89nv58KM3R
kCAPodEOXSl6upNrYZlcmb/xd+qnzOaeUaPNHRSlEPAwDpXxdm2hnA8LcqaCG5xqWSJ7bLFO+lHO
vFgNTTvF94EnL4lmbjSae31sl6JYALokQwEAeoYJNHzVQkIFbX0hN+lE9F2JOFVjONejyOdwTpz7
gDeh4Y8jCwTGxaJHXcq04gkTYFw1N0WhabtEnQQYX51yj8EPPpwpuadYUuMzQO3RTxblHQ87Y9fO
mIgs6yNydnQQisJEJ6GoqbNVQrtH/lOGsyc2dhRKzSH3qvxuUCrhU6lO0spczTN+uo+wakBpXVcl
bD0QejodhDbofUsCyc4di5tqfvs0efGWN+o9ejorRKfz81WFrDIjc0UR/Y4lVnOs0STKOnwvVUPc
KFa7LUEAe8Oa1e5amMV29WD2mEI7ebagG49GkT4nDXUHK/7Lx/g8Ghy0JQvTD2OJH+y8tizTEG3k
seop0YpIMmrM2UarrGSfR4q+8qUusLgIyJIDQ6zhhbPEieXIoDZxh0tY7RgbeSt+Ap+DMke9lb7p
X6xPlJdx8HztwWasnBWX1giUzhmjZMiKri4Po6AmFQggqLWjUd1XSqEhWhhnSIKFgRW7tJtT+/re
usDGYKx/htQWDD09DPGwnSF3SLlljgfNaes3FDbR4VeBhcT5sBlES3qUIhH6fWnWiiNpJWoiTQCk
o4zUbgVJfXEOOCtnSKpigik/3SeTh9ZOXmCUlRgBqZJg3ER1KVGBwso4V16uD//iCj4KNh9wR9fp
7IGk0yY2aXyIX6U43LfR6FSw+P6DDytjQAIMYza7Xy7hum5B1ei5aUvodNm6IdxMhqKRskNxkPrk
L8rnA9zDoQOcmzaDlrGPmod9NKw2GhpEMiFBkE/7Ef6qUfJVxSF+2yXIyXa+QWYOZLW8jSK1egw6
mjDX5/U8aVAxdrIw4VZ0JHWWPyD09AB/PKy2+15EDmrEEkzE3JXX4kxJbiahedPqVT+LS0tHkw1D
x/4MVYKlP5AUY9zeGHgUpDlauWKDG5zUPMeJL2zbttNWxnhp7SAahPEDnEDRXPqDjW0eySIqZjZk
JwQ7g4Q2CpbCE3DM65N5KRBa3KpmwmeAZb5IzEMdV5Yoxl4i8tOvSqJ+TKgwy3H6dD3Mpdk7DrPY
C1WuKr7ZI46voRcbISrZo86p0sMJYT9dD3Uhb4BISV6ikhIZEKpP12evp1nZqgjoFSoCcdGIsLVU
ZGtHm3hpFZqmyUciQZmt1E7DRFMK2cwnt5tkYTvxbtXRpi3RJNY8PD5VHlTlQdP7HwIbEIOxg+eN
d2FqPk3+9AiV94vUhi5eGzdW07plRtFGiPYaYIU+ffJN86MpZq7qTTdl0X7VhheJ1DGMAH5qbi1D
dlKRfkGtW6X5hWo6bGtqz0AhO0oHQU9XfnRZyZvOqHazUaKEy5k+wFixqHt1+x7Fz17f1fkLgAwK
Ri+NYYAGAionF47Wg9bSP8xoQX987JKPlaY7vGtsNVGehPRekW4lBMNED6IqUnLUvgLrcZDQCcPH
ZbSrCOxqdFtXCWgscBCzOPXXOvkQBtV2yAtnoLCiF+1B8W4jmmneGNgK3SORal8uAg44pFG8D8sO
22eoZWErbIU62WHZcqt0D1yquwGIiEyxNKyqF6xdXisAdZYmvHRKd5dj8Xp9MV2QIyHBtcDUiVCb
pTMxfC1olQDPSQtCIfpS++gLCkC2stNuAIjc4oVkr5IK5zvoNJfTSQ1MHEIUtAcRgjtdWJ45ZorU
0DJWn4o7QGebFovWTbyLD+mH/gXc19pSPl/JpwEXyaMheFFZiwSET35Qt82LOd4IoG/nOhTcyfIA
R2Yn9F+14nv/eS36+cFAcCyCZksksvClPVyHIgrvGsNEgzHWd95Aba5vpB+RqGiHMOh+Xv+c56fd
abTF2SAh+zM0ssWV7D+Mao3CDIXXxvrLGfIcBfFOzBMQkjMXT4pgyCsEHRhTG4rWXhimyW4qAIkJ
x8jK3X+Bx4srEIoDpHX4IRNwsVq6qjPDojXtqvBMWlERKrN4FYBuqFCobCYJB15xoACijeJznPn9
vmvQEdZUNN1QR4hda0Q2uTDU+NNfnmokAKBdIOMDoXl5g2EtkZnWwA/ragS5OjY5mvtZseP011bm
+8ICJhR3Mo9gpIOWQil+Hwg1lWn2ZTIDcfX6pdI94CRxitLSMPNN86/XB/deRFpsUlOjyITSgcwV
rC6m3U8Sq/Rj5DZLPDsl19/3O3CEO8sJt+NPE6/y1Abomuy0tc16frvpJ4HnPz/KvjIh13oLoWb4
M53dPsS4K6gb8FybxtHgGNPmcgAYb68P98IEI0oi6ji+SiRcyyNJUcRUiHkLgcT3tyO6UymizhZS
/2H/oa69lTqUfGmM8I1UGfEZ6BRL3UatHNVUjBjj7KpX35hYyzxbP6h7b9HubJwapkO5ARPj5h9y
O/mG8OAm/54/Ujxt1qZ7PvuW3/nopyxNfcKghuJt9vN0945khw7wb9XGrMxpdt6z9fH6PMvzg+gs
HM6caBtj+UWWffp1wc+Og27guCjvTICIm8weuasd7zCT2IEKvBYOPbCt9Jp/TW3fnVZt/y5O/dEP
WLy6S6vqUw1VbO6C0dHBEtDP3KCcd185vc0Vnnsu8usry+vCqWwaR0EXp3Kv6HWuKSH2xdM3LzE2
Hdz3FKuP/9Xkwj06ndyo7hOhM3SdNvxGcr/VdBo2JVdcR4N1AxTKRTve27zeyPtk1z8V0Vr8C7vo
3X+KBa1BFVqWcf2utdKE89IOsmLf6AFipPiO8WQTo/R2aodv2pC5gddtI5wwQLodqoJ+sdlvWzCF
jU6zE7cuBV1M3q6bMfpY4Rwv9B/bKt8OFZ4HQNGG8ncv/xxka7SwCy95NCJMleelqs/83HndHB07
XmOaaYdsGvugusMd9712qn60drk9fl7LCS5daifR5gVzFK1VMvwv4kwnmridbMWu7wUHis9HaQsO
7Z4m7+4vrw2DahYFARECF+NYLEHTLxILNV3dHm/AA26xf7bLe/NAhQsDgo2xU5zYRp0JssvdTLde
2wEXqkJzBjTb8pJkQi1fzC+s51pQIjwaozvrpQDYamdu/lrswZdV+2FrYiWxAQD/KK+0Ft7zq9MT
xyCkQerAU5ry4WLDR1kCc8wrNDZ8cigO9HAdrFL33iHcgYTalYcGsKKbOT2mNu71Sb+QW8/2UlQt
GLWB/NXitIsMSChjgeVucPB28Z6mMIKhG6CCHHLVxvssoGe6ctRcoICblMAoKYvsQRVh4NOlNTQV
IlhwOLlbcKDcI6a5lQ+9q7vi7ZrL8oW5PY21+KhBKZvTUEIMlKMbrHysF98FloveinIn7b1si5Jb
uI3kj6PdbNeNYi/sIlMhMeSJiukpmiiL885LDU/0Jn1uGyUfoK2Qn2CgsxtuykPqRvfhy+q+nSfv
dDGdRHyvtR/tW1UslYR0CUWul9bBT2SPjQXV8dKezazZStEWafnri+j8/XAScpn7iWLs+TUYGVsN
UOYvuEboixazZEgFSqnUlRWa7/lORUhaZuXQXaTWJppzxnA0xq4rESVX6PfWQtLzgghK7V4uIvFD
PwbxV6XyVJNWIF00UNSC72amMmC3MobyTZjEHUUzEUwYh435tQhF1PYlLSmpEGAjtTIzZ1f54ocu
VrrHCyRrA111jHzYx5Ho1PHX63N/nqi9h0CJXqYkaKpnpZZ0okKPMAo0FwyDhKcm/ZqCmsVXAJel
R90H0l5/TmZORfK1B16dpdFtCgAlF5HdRd9VEYGmUCdpSPE8xXA6MwVihbVb/F0BUX/9155v/fnX
6nCBccEgiV0mV4NapHndaarTpqmjq8JNMOGUI+bgbEG5FrC1pPAWOcldYmHGkyYrnYbz9uoi/uKo
9YOo77TWovJtAw94wAd799N4wlHZDjnn9LXKxVwnONmMcziU4JAoUbHxXmowxBNVqKKRVae/KQ7g
wO79u/wAqYS8cfX6mq/HK7GMxVEjDkJWsxLmoRUHKB/GF+pU5I3xm0eNKNmIdupmb/KPhlMAzNPa
oX527sxD5aydhbMwWV22pCzLjypzHmrnlt9RnEbGKj6Ym9EGM2Gvl2jO8tVFuMWH9FqxURPOCMfr
8l3XtLt8UF19XPNfPzvaFmHmST86aXJxaAtLBH6li7A+s/ReqD1Yjve919+sbI1LZ8XcQcReEn9J
aVkFjsJJFSIEDB3/0/BFcbW7cus7Kotlaz4Gt9Jb8G3trrg0uOOIi2M0wSQ3VcgKnB7iR6R9L4Dw
S/V3EcejlbFdWpvHkRbnoKDGsdFTemFxjEhqvwAmgzG1odTl+I5+wAsKWajSjj+KNqye9dROuzBU
mrIiNzB1fGpdizQA9ZVewjxDd4auCsGPqaCsytp8KBQtc4wsarZlZIVQG+PK3/ZJHt+mLfeLUlMz
2gxphANZIilJjTsHTCgpNpUYCm8rvE5FXXwadX345WmNeNcaiuAaQ88JXNA6eSjTErVC5GwgZ1gG
NithUj02o6HcSk0nA+GNA5jdc/oFi8MNW7hmdEnbr0AjLQrEOS9vH8SgGkfSvhRAQaWxHN+Mmhm5
xpSASxcmgPwszgK8O3rz8ShWh36kkuundeOUciV887kPnAKAwr0V52gdt7DFOnGoD9XQyV8kIfUO
YxfXr+rgx5+MbIhfrcLwXNkIC6SpPC/JHwy/w0aXVtPByBPvBohKTGJhoSzjGFo1iEBvPRO69egZ
7tiO4we9LJs9fb7G3zeqWZVu2KOU7jHyz5U8dffhkMo5kmrmdNf0Wgt9VDCB94ZN85CIIxSY0ACl
Jhm90O3iASODqW4VFVmsWDQO6jj594kXwJKqpipGcCHSvlTDTyWQq0OCcBhvOrkC2ZrcjpXcg7nK
EBYwa7mSaXzI+ad2tDDgEg05crJSgsSRypAdtHxAxX9oU40qvjeWUEnzQHzIO0uE95YmbBMPxHk/
VFiC1CJ32dZXaCWCYvanCIJIGd+WkZJC/w5Ht8Gtxkn9uN8jB98eSjkwn6sEB5jcx01QMwftpjZH
XAAaqwep58+cLEHHIKYyTAcLr/RXkbTo6chR/9gLRtYhaxD1WHwG2s4YBpzfAsB2NsbqgKqLqWkf
hTqMd1CZEU4fswp+Xofpx4aGoP5Jy0vvlYKZiNTBOMoNiD8pb3AuUM3PcuxXxjaaAqncCfSnP6dR
KL+EQ27sV06B+Uxe3FBsQhVwBL5KhrTUO+zCELGlSJy31cxsgCaccQDMNSUYNMW4jWF04E5xMzjV
Jv83ahwXTtiT+ItDQK8rz4w84ve94XjG9yH9y6LfPKGOR7h4NBtlw1OjhXFYlVG77z0fcYsxAWWQ
lhFWPIkEsAESd62Fa04j59UBQkuAQbAgoTyIbPLpTYVRn+rnHGfO4DZ3qhM6giNm1CSnLbqzu75Y
SW0uzeVxuPnAPboYy65BAtwjHGZZH3wd3jB0pX7t3riQVJwMavE6zYair/1Q5Yttpy+DDelkD/Ps
67Dt7eg2f2zXVuhavEVWEcJxBkbKqPqtfNMc8HhGvHIuTAX7apfdr+Vs7y+j5Y44nsVFeiGAtqjb
OZ66Sx+SQ/Rxsq2ZJKDvIMc+j9/rOQWw00P1AGXqUN9xPd4gyHAPZniDcdA2tXMsdH+Kt2upgXTh
xj6e+WU2qSqFqMKm54nl4CHYO8mv+bcM/iZ69PfjQ06ZvXJoV5ps2Def2oi9clisfApj0YJLVYWG
9funqDZ0FXmmDxsaGdsKy8KdvIH+92/kCSur2lhkREFf6qmXyPP3MG/GB/i9tvWtJ4WFqmGjHLGe
ta8Nc/7zo31UWL5nRMq8Ap5gjNjlU+Tihon5okPm/EXEOWZl4156PJ982cUp2E1jFctjz2vk9wyQ
/Z56p4uSIbW9xrFuit8nh9vaXX0fzFN3Zakbi/NJyMxSAyuuORM+lgNGo0X9s+tUbDyaTal8Thqk
SQN4Vb8P0TcBBZvry+ms7nt6OhqL44p8e0qSObpFN9wDep3WT4r0ZQwRbV3B077XdK6NdHFo4XNk
pmVMrEygYl9ITktCE0MryejE4V/cRPeqOGDtufrcnOfwWuTF8TWlk2eUFZG1ly8FPuu3mZ3v8p/U
Lttd4mix89JvVnvlax92cYZ5KRWDcr54OlcBLI/JqDt+oCizm30RNH9frrzhV/aouXjndmZp+jxF
Afunr0PwWBlrWK6LAVTgvMjIG/KZVeckIzmj0ft2Ruj1KlRhOl3XV+N5WXBejkchFntwsMAmjoHO
hyIF0m/aHVQiW91UTvih2UIuss3tSsSL58xRxMX2y0sxrcSUmzT7AnHiJr3JsWCnaTlthV319G9U
Pi+uxaOAix3XmXFd9B4Bu5/GZrL1N98xHuYWKaf3nut0u46iuPTIO57VxcazlByJXJPsyy9Ve0h/
xxkLpuKzZv36X07mYp/x4BnkytM0J/40JyXtffiEEfNm7hFUz93rmjLrpaoVsBr6kUCLQf4tz05J
aZQwqRuZtETc5qAzdt7hp4688gZ/wsd1sdtL345OCPL0IBrBhSzGF3WVPkUtZcvSD+8N9JhGcfyi
qtpayePS0XEcZ3F0NMY4hliAUBd3JLd9Dp1ub7xC0t+lriJs1jrol5bHUbSlV8VgoIjjYRvhZHmD
q7sGtzGPfwl5+1h4nfsfLJHjYIv0pfIS4onz0H43d5Y73Wa3w7agCCdt5x2+puR4Mf0/jjdP9VEe
YbSJWdVQAage8f77DgLBMdDtdkRXtkd0CdZOsPmUXV41x/EWeYtYmwLqh0ymEpu7cDRvSyn+1U/N
DuFKpBB06V5qvC9qOb6UqvnxP5lcHfnjubLKUb9Yn2KPBR/oUsWBNd5vAcLd47+69QVMeaydiTXV
Wjaqzv/i2XCPIi5WatbluCn2oeJolDSexASHNj/M60M46NFj2Ga93UV5QW0AFS3PgiOvqFWGDXrS
yrs2axElHAOhw423wMMmVtS9NZj5lylstdtcbqJPBp6nn7Uw0d+yPE9E11dFjBzHPh8oJwDZei5M
yGcUmYfbQembZyFFOCRvM63Y5m2DIpbQooySGHGyaWO1uy2Kdro187J4DYK8vU/aBlRkoVUfGqn0
38KgANQvo6/NTZOVXHFKKu5NoQnjDV6jxVNN1RMdoyT75Y1VupIgXZ5Lc5bpVHVdVxYXuKFmapvn
qgxbz9qEyS+qJbDmQT52Hwv9q2KFu+vL5eJppv8Zb7EV80L3qjGY9TcGA8giaNHktjE+XQ9y8UpH
iZ2yhg5aWFx2r0d4ur2e15ifb2BTj7Z8o9z5N8lnAy2XZ8QXD+njGgfo8r3wr5jSEk2hZLEXmx4x
eR67kx1shc71bFQ6wVBYn6rWXm2nXsqN/hwlgMzTYwZMaO2NSkN94VO+yTfCRkH7AXjMYb7VUTNc
O2bO1wp8INR8+XrgkPBKOY0npmkTUapUMH+cxa/Ch9B3EQV15mxJGp2BntF2RgJ1zzwJXXRKrn/V
967F6b6fuU8Yd89rFSz4Yt8nRhq3eoQIjNUP3beyqeB01ZJRfdHMPL/t+hr9wjQfADmHsgBj3hia
Hhm7cepaaqKZfMgiq/qpWRmHhjW29YYSH2J9WVmEnFei4Sq4cj9XOurZyEEGzeOo4JlZVSlVzg6B
GB0TQPQiPdGNpRT/wspg/FGfPJQCKrF4A2dOrbWTI/tI0wNQiNpsE+SpgjHpBB23b6xPyN818Vo6
OV8nV+Zl2dcmu0MMoW/m8gAZkL7J3G4/7WZcVIA5wap29IXrje9AgxN0vA5M6R3GcHS95UHC//SI
3fVYHdpvgSu8l7bKDwPtgtVVd365zdE4m9jLLL8lSqhFdjevcjT0hL25m7exSdvOuw3ttXvl/zOu
PyPNOcvRuMxBwXS4beemXe/gMWLz1oD3Btolt/Uf+vP15fw+TWefjSbxzNkAQrQ8ettE0KoRORNH
3BFO3xTtJnKb2+lp2E6fqufpdbackb5ej3qedzGbR0EXe5hGfQuviQebYvyaGvQF3Fp6qzC1uB7m
/Jg/DTMv2aOpVCKpruWBsYUVbIMK5dLXOloZyvnxN8fAxnmm+cBfWhwHhZRDK8xRCzQw64VOjQTP
iM7Y9YFcDwIm6nQgWZPVvTQ7nUyR4YYyBrhU5NeYaJdX3r+GYixP8qkcdSH2M9nJfs4plLH3HSSf
8L13/h0gzMWPA6YHNDIq3aY4j/n44wTo9g8y0vJlMD4OMkIqqZTtcmVaeVLMH+BsgR/FmX/HUZw0
LhtJlQTFiQ7lg3Lb7JFl2f0bheLzehIL4SjOYt8KbVKVA2uYQmH+AIrwdvgYO8NtuJvfgEO4FWGG
Jw7qXofra2NtfIsnriHJJbBq5jE64J2x6/aVg+GuuxbmAk7jdHyLDLs1lU5JSATesxl1i+Tb6wz2
BYL3svZ0ubQ0wAwA5ZkJrSCTTj9ZXxRJNwAUcwz0a0ZElmLtre9/XZ+3lSBn5WwxrBUqA7JTUDBX
QvSzAX4NhWhfD3Nx3o4Gs6xa52VLy1DP//miVd9gJd96+/xQuhHePStrYTXY4sSTtBSoV8+gsrtw
n9gz9B0Pxg2KZ/tyvzKwS4cSdpwwHOA4k2kuDqXIGhWhxjCY9hJ0pG4r3lPI3OibJOQ9K9wM9+tv
2ku533HIxb1hRbra+jiLULjEyTz7NGn7ofldqNGNQy40+rgywvMKGZ31oxEuZnOo0ZxpYHk4GJw/
oHUEUA9tSXfOaart+tV/Tnqf+c5H8RYv6FrXgziJfB35khRrpaacTCDXyqj86k2/fpJ6iwZpOSK6
X6UaQnhoA9MSr9EAt+qRyhYkBM8eLX/Y6p1cpAgpJ+UPtZtluvIonwWHYGTkG6wTkxs/l9InqVAK
hAiaQJUPJqdqulKYvXQmHg9oXkJHZ68e9K0uzxNoqL+rwVvYPyYCCphjjeV6uHJHvptBLw96S+Px
b4pzJ3nJth+9iWxaxfKssnUH8beXAsmV3yVX3eY3QBVeabGzGbyNdF9RFTAoh8xpVefg1iHb+eO4
X6uwKvP6uPaLFt9TmQx1CAZp3iH9J9xq3dSJ4w+66aSvKNBL3K/ZD7T7t9Y9YmV2boMecKtv7efh
Htuv6gYC4b1pujkKxr+EFXLOhccpa+1othafxssQce5qfpt57z+Ht5k7M+ikb+oH4352zJL3WAOs
bKdLOfRxyMVNjKpEGTYQNynTB96DUsXCzzxLazARnDCojAcVungCAt6gHuBPyt5PBcvjFWj1hWOf
t7iqwGozeESai2tsArITDoonOdlYf58M4bnsxVejzH5dH+yFDPckzOIK6zrf8/OWg1gupm2SfDdb
lJuFh0n2V5b9hRe/dhxpyYVhPQ5mUtSs7Zv5vWD6j4kb71Byokc5GQ8oo60UTy7liScRF6dwTTmp
EOdGcDQ+zHCN7DGw269xdcgPwy5219qTFw6Rk3CLU1jJLKVDsUlxas9LnzVBkp89fxyfNb1QP1iV
Gd8LgyCsfL8LWdVJ0MXWTWOjKuKqJ7vx5Rx/p7QrNtrQ+eo2mcbpZtAa/xH/yOxBMgue2XXiIYV8
fQlduOz4CYaJ1bWmKPJSpiEaTUGftJGkvzoIIQL7GVLVaFvGaNpaZekIiH5ej3h5pv+MuPiw5szX
9+GToIZX31fVV7GMHNHMEK8K3DDJVsa3Fm3xXQuRLVL0vJy0jWU0GHuAUo222ItvUZy1r4/s8nb8
c2SLz1kUpYFM2yQ5apPvSi8Jb3o9HIBwioXdSYJzPZp88dO9k0YoEpmKvkiNeG6KnQYm1vHu4Z7X
tTvkm/YTxaDJTp0SIod+qGBToL7XOMbz3OOrD/GXvt0Cdup+n7MLOC1rUJaLc3D0oxZft0dqpY27
TkZM0bxnEe+GMf8RpxHIJGtlAi40vDmUjmItvq1ktJ0PBF9xzPan3ymog+PwMkTbKjK3aZ+62ng/
4Zyg6clKBjxfW4sr9yTw4kN3tRiNeeKTIeKiolo3qr/CNLg4i7KEVgmoXIwmF7NoTnqpDxM+UpMS
7fPK2o5e/ygbw71pFP/JWI5CLSYxaqN4aKSW7Rg8VeKriNr99XV6cQceBVhMFjLcsVUpDU9wZNER
Dx+6T1HzOZLomST1yjP84oc5ijX/+VEqWClRX7P6FKcNBmeoTRB3tXt9OGufZpFfgJ4YBt2i9h3h
39RSyOr0A+oXW+oKK5HOOUSw0cSj0cw/5Wg0STlmQtQNFBXuqrtS34gOC/q2/NaBccf9ReZZrH7W
tv6X9cbTxesXuRP6CXgrGmeKQQhsiHXTJwpZJWon6IbCWIiMTe+iBbkP8HTaXZ/WS6vkKN7yHhL0
sg655RDR9/BG9kzMkJDclUU70V/KZlg5OuaPtNzAx9EW+6vAeLdQSz6ihB9TnecOEO2N5Y0rF8Ll
WURiaiZOm6Ch51EffcHYzLMgVCKFgm5xUO5m0bnsdu6SUNRdxXRdHBScLxXusIjF3mInj00DwrbG
Rbnr032RIW4bOJFYrFyol7YYeoT/irLYzpkRCHkJGtyJKXjhZIGMbzQ108raXxvLYiMXhdfUVVXK
TlKikNt7WNiBqeA1en3VnZOu2WJU9pEyguDOWl9sMUNQkgqMM52sG+0jVjauZFeQIecbNHrRo43x
avF8E93oFhJmtVvNci/d4TAOATyAeoDEsliItY80iyYOcyetd2oqejKyAvS1tj/xBiO5RlAadRjq
/82X8HGtC3Bpzx0HXywYI7bGSZ1kng+ND8hcuuknHE7GyM6MArKxv7Lp5rlcbrrjcIuVI6RaU+cF
vWxZ94T7Cjw4yrnCc9eoweNY5tLa43P++X/Go/CPfpKKbuYsY4QwxBL2rfWVMHoComeNPbnNod51
tzgL7XiUPa3zghZFsfNoixVrmEUkWyNiSrqZao8zDfV1oCayt8Lc2pSpYr4qRpM4ZaOiWWAV/GlU
tR9KpdKerq/p0yX1zx+iwSEQMYaWaFktpnnoqzSHnmDavX/viaGrpgXiPJsaM6AogR9QeSub6HSv
/hGQzWPoNEpVhBRPD7mgKnTohogutYFhIs4+lne6UnxVs1X9vNOz55+RuI2QsKPVrZ75JmfiaKSd
imBfFbY6d1KYDW4+4ZmUhRquEwEK4p2ax1hgFe22zjr/UGmCddsEIZLlGNNtJIQFtzo+E/vrc35p
CkBDzD9J0qAYLo6RCIGrUvVjYPayH6HtX+vokjdoH7coMV0PdbqL/pgD7mNOC9Oadd9OZ1vyJTEv
yw6SuBe2r3oSR2gQ53SEEiPHmKsRLGMFN3EhoqaSBaB3AnuCpvRpRBzdIrho6Hdh5qy11QYYL4zN
H1a4Use78HUxADdR6IOEhq7KYh1pSm2FaIF6NmWMD6IK7L1Y05xdXMjvs8ciBcEDLVI0qdOdjiUy
5QLjQlOCAi654j1ulx1luvwgbae3bDd9uP6tlNMH/h/hZoVRzZCQc1vSThMhlPDtzSy8ENAxlQMe
2J03CHe57uNl6WnWo1dasOy9vOidEErDdqL8fNeVnvwUlxkoTbjBO+gdxiHIIgMU0DC65ISz45GJ
/UhdjbtOVcqD6A+tG8TIOOuC2T9mgezfCaZa39Z910OIinM3bQwBRQ/s+uj94+lpdBh89pPwsc/U
8lsRGsZdXpdvNY0eHDTmvTOOI5WlNFk5mJcH1PyqmdmpyElQISMNO/0GXUuJuegrlfp6BhXopS+h
hY4vLQ4gCvILGJ9c/wpnRzMBdXSSsAK2UDqgIHcaMGzHLtN6fBdEPO6Q2OiNEXSTEGnFzQwm+KIm
no51IG2a33vVUz8VumpkG39I6n1ueP3L9Z+zKNianJGnP2c+TI6Swj4StNAvBcvJPNOZeD4KIRtX
ECpMldJnNROfppgS19jimkY/3kKNraxvZxt1pF53nZQ7VogPD6USE3OeIsps1Yp/mkOM/U544+n6
bYGpLnxnGH7lxoLz2OUPupZu2nzaGlWJt0++8oi88El1U58pSKxzWXpPs46GZOIkbCiBqKLOb6I+
FdhahERu021aDVPMz+rqo/JsI3PRiKB8ueKQ30OKaXHiamWAHnA2CiRu8g38dp4n4y90+B15bz4I
7vVPtjwBl8EWaXzgTxObPMDSsYq3VUXZUyrtpgnsGiLB9VDLm+SfoSwUgIDbkpkujvdArUSrlVkc
Q3xXdyneFi+Noq3cIYty7rwEgRJgV05PDebv2VNhMDy/Ci2R2SPt9Pc4ZIHsxXRtK23Vu/BRWVke
q/EWO1CCZZg3yfy1iIfP7P3cFkHVaBvtjbf1Htfy2F0Ob7HD0DGSYmQRBbrk/r6+D3faTrZxl1s7
WM7Xxek0LhZhW8ujAa0UDgvnq1rqeHHAjcJVwRuHTS4X+7os75OKg3rIthnV6ym7maRoR6KyqyYE
EVc34qImdv5lF0uVy8QrhvJ96OE+vQnsbhMfVHcdBPiO2TlOr5eTPJ8JR3u+9ay08Gu+KfwLZasd
KntADN8p3AoX8nvczhI7sPsPmM9tTdf8UTyI6Nnc1gCRRXtW8+kPmI26a6I2C2rb+QQsbhdRDfJQ
nQ8G8Wb4UDuTq7n8ENd/Q/jJ5kiMNh+7O/yunXCnb/BCdrSb/iNKgNtoi9rShur3w7D7V0Hlv34O
/8d/Q2ssGf08q//nv/n/P/NiRHkyaBb/93/uw59VXue/N/89/7V//Wenf+l/Hou37KWp3t6a++/F
8r88+Yv8+3/Et78330/+j5M1YTM+tW/V+PxWt0nzHoRfOv+X/+4f/u3t/V/5OBZv//jtJ6jeZv7X
wBdnv/3xR4df//htbjD/1/E//8efPXxP+Wub75mffP/1VgfLv/P2vW7+8Zsl/51DblbmgJwri+hx
//a3/m3+E9P8O3IdUNDInUh1eaD/9rcsr5qAkPrfdYUmNqJUPNzBk7HxavDG8x+Jf6caDgXcJMsj
CZJ/+38/7eQb/fnN/pa16Yc8zJr6H78tdhNQPJ41isy7Zk7fVP39Fjpa46kvj3ogWOF+1LnYmjJ8
nQ2cU0NwlLH3HcuLVDcTh8FpPTykBjMw/9pJzWOHsoBIygr6C1FQBBpOdxlyoHHdZRncR8/Evkay
nDSsgieqIxhWKjn4hHHYSoIpOLWVYTWUNZ2NSAY2dLUGW1wSfhx9vT+m6HhKTm/6f/4e5pzLQyGf
VZfPD7k2+7bDV2cv08p3s8SoNkVoTdtYKg+mYfwQ1SLetG24io08LVa8B1ZFGXuQOXVnwSyOm6yr
xqnQ8bhGQSXKXS+t+oOFdIUdkJVgY5N+VJrZtEwHratQ/+r6L5WHcJqR4/Ba4rCiBdEtkMfudSWf
W5Rpafcg7iDSOXtvRXBzLy43UCITStsm/sx992oGKkTRXrW2OhtpUyV1cSBV+1n3ex9Y/Tb1J+uh
Ub4N4CMQR/Dpndq9HgR2nOFjVKi3WJ6t9cQXz5D5F4JwIlNiFinlGksGSoz2jNfqUrkv++5NN9rS
ZoITXJbT4eAX8j73pvBWGHsbWKi+t7RC+WDwujzUFBEwpxTyz2SjCILF+ClZ1VPvC82erRNv40Dv
74RusnsTCT+5CXELjajWNmUcHNigXzjzs1KE8WIK4X4qUqA7ORYzKd7tiAKwUoo5Ny32HqoULkoA
lY0ohfgSNdqaBOByL79PgkyFzcIhBtmxJZIozDWOzERkEkzE/7xSQHsHymD5XSu1zkVBBhfVbnA8
s/haJpO60plY3Evv32AW/Zc04Htz6rrYyELVmA16MfU+KIrIlUzM+hpdxj/s/1J2XjtyI9GW/SIC
9OaVZDKZrrzVCyGpqhn03sXXz0rdAWZUI0iYp+4WhC5WkBFxzD57TfmxTwf8F/L2psWRot6ccodD
hflgS+eUDjWkYCHMeFEH5hUWOwf7JDh73PaoQCM6zEbx3C7bD8fLS4oeb7WRW3tAusNbBinMGK1g
bLr0HS/1vQGzJtZLSF15gxPh2D3oxvDPLujv0dfV6ZtKAaelw+mAYfzXI6uanAYGRlLE/ViD+pW2
c0ibXO4GdDBtuGmNflrMfjzqOswmhLMVOfGWRu0onHjL0zrUNowvVKDEDtd4jQI7gMmUnZ1kuO00
1Pa9UexG670gjTfnMDFS9ZQZ2zHb2jBZ0u2uNysuexNjsHLZ047sI7P15GWt2rdS9HC1QVJ5Ds1P
hIHbvnKH51bYxWFr7CTCqKELnKyxj63R/Fi3qYxmqXcRg2mx2jnl2XVltBadeTcnudilMD/21Prw
kJGJ6jM2YJ5cY1F9er7mTuIi4Jf5AurBMm7xH9ROrgC96ZUdJ9SW7dJqLt7F4lXAw5rkUub5cNCg
OP0jUP01P/5/YrX/eSUoYAn0fx2hXw/Pdhw1rsCsigvPeJ0dh96oXannNjGf8d68cgfHed8ZoM2X
lNIZjr3emZk1fA+q5ElIyMllb+M80ypl6CjbenSzBd5W4xjQ1DA/z4aSFrdtpqGi5AoVbH5lWw4X
3JLqky0eE2+tT+boNn5uMAM32KLcmUkG2LPezZql3MlxLR8zFfqprZSJL/BZCjZPB2ZcanZoAcsz
vSE79AVGl/lU+A4YLq9p4Ff37v1iu+pejKrqT13uHorBAlzcG/aL0aZRIaAwXsEY+As1Z8MBJIhB
eX/j1J0ItG4xb+yR7kzWznd4dPh23ZQ3SuY+9oqiBGNGuxyuihfletEFq+udTWtVsVTznX4Y/pH7
/Z5O/O+3dM36NKIbNBlfrjhlXhirUUQZk5zxA4Db2xOOOqrrLP6c2fHfb/I/bFPmaFQajIbtURz5
Eii7VuFMKwX1uMvg124TnFelUMHgJTPyGhR1vjQ8Bc93NQnzIf3Xhf7lPr+eEkyWujTHiHCuRYPf
AxtnHTo+LH68UTXpZe1ecA/a8axMK5puMLnd9I/V/TKE8Gt5iVzcK8FC53TSv2SF1arXqTEMZTzX
VXLSsm+wT+6cxVZvO3ZDuNZ9vs/KbC+YBNlDNM0DkQxHb6GgXMI4irkeHqRb3v79NXyRcfzPY6FC
tqljYAegfi2vGh6xbznWVQx1KD9LcwksNEGBVLfpkM4AF+c1Xc5WQQNYiCQNBF9n1Ji441Md5gQH
kyrDvb1ooIuhgVb2Op71UcPMo6jv8tYWO12RmJt6a/teabn10HhAo3VoN0wMmuSp5vKPL+uPK20h
qcYRhjFaJtN+f7fKgo/xrBZYmELAHkd2rz0aeHFbpnlMKhGkeonaKIchQDcRs5MU8GQ3QSKstfIy
TJsSpb3Rgjedun+chF9qgf+z2uwwCuhcTlg4fgnW9MoubCyR2tgQxr0BABOrp7M5qJPvef1e0rw5
+XG5Wej3Xajpf3/XX/SQ//PTfxXKXNr6oKe+/PTazbqhozsRj12fXKZpDQzoGCfegleDPK5IMlQ8
mMEqBIregRF30PTUS9/u+tbD2DKDFfH3R/r11X+5Ghg10q5DlxZRn/nlkTq3KCXF0Taua0DCrTFE
OcFaXAKiCKz5zd0m95ylt1O/OhfOkxomeJlcRH6fjuXZqRcY8J2Bd4x2lOmSHPVpyfbd4m3nYiI+
TFsVRqnczq2m7sxlep765B8b6I+Leu27UFWmkYsU6vevjXJ+Ms+u1camUG3yJBXwx5heagu6Udle
EEgG6WJOgZr3zdGsl8W3daimej+sYdIXCdhr9f7vq/rHZ6I7o3Ph4oJGx+r3Z3IJCfB5Ywf0juL4
ioFZRDbAlp0xcY+bkS5UkZZZiBVeFiytdU3hhjnQoEvHo2eW9/2iBhSW3PDvz3Vdiq8v2/sFC4BR
4JDU/v5YrQYFF0/zJnZqIF75Cr6wratDOROhVP1rPZVvyeJ00f/3T0VjaCB/cEnIqTr+/lMrjyan
rERLBtQ+b3apnR27AGZcwoQs7Jyobl18BSvXf3zbv+QVX35d2qBIITQTBwOAML//4JJDXGmVhXMI
FguG/uB209K3y848aqklMQHvMb0Y6n3LfAsg3k0NxAD63CRHSVNT9zV1VIOUKz9QZffZA7v7+8p8
sTv6dSAQe5AVYCrrXWvZvz9h3yzFvGJMHA/KcJcMrQwLrVV8laQ2WGYIEtU8ZU/mMJw8tR73k8J5
qo/ysM7zaSlr41zYFmxUzT00Nam4g/0c7khpFi6K/f3vz/qH6ASrV+sXlk8DmPclXqBdYhojl2Rc
FrYSbqt6FHjMbE2xX2bX+ddlfX01X1/dNV2CoYHaxPv6pc5GLmAxp33cMx0RYO3Xx/WiCObNb0Tt
PGWFcus299jHGxFkifVQAdzrgPL+4wVZfwhTMOfmfLxyhbidvxwujaXmWefBOPYEZQZpqs888E5v
lu225FvC5095Q8lA0GJqb/Suun2bYGtXm+Nbt7Xry9qU0Hv6j7Wc6v3stelNMXSUL9wi/SEM0UUm
vQVQaIMeG6Y4Jo2bnWdNOzqNyC+VmuIibLoOloyds7cUl2tqTOfQLWptl+qF/tAUaR7mlfcjqyhu
lqjq7JkGnluA92CwZELIC1jH6AKvlOqRaX/iq8IzI3MFZFxn2aUwuXd7SAw7sg9fP5ty2G9tpxwa
p408y2Nj0jZScjf7R5Twx5VFRuRgOgNO7NfK/1+1NbmYXaHXSh2vRm1G/JuOcXNtBRvDzXFeNftc
1sU/svBfUeWXzwpgk0fjyPGMq2z29/3WiI3cfmub2HDT7Ue/uaBukqR97HRziDri7GJMNRK6JPPz
Vpm5BvtYXgm7srVep1HbDlnr0DeFhSFXUb4oZtaHQw5qnsvNwLJHb87C/UfD9E8rxRMz4+JxiLpf
hSyTKglSnLGOK5MwvBoT5WxMbbKrUGAhY06XIO/Nf9KP/nBXgARDRXPtmV5z+d+XyihM+xqiV3FX
4Co6UUAKB0/BIczb3nLrU6ZdfbMJt9qByNwO0ubzH9t3q1Sz15VRtNCYkvJYt2TgjRyOupFjzFtV
/zQEucYnX9+obTGZzTiO8//Gmp5CVr6qThU7ONlfnOqbbXbTqSg3ESzT9dZXlJAWOcJ6ry2iLm2e
mrZeH2c5PYHwVaBye4e/H5R/uvyJpGhvc/UQZn6tNElTrGIrkyquR+0VMyDtaHjd/VBhLW1s8Blo
y86BMVMRM2XyziX85hpNHptgwc0MMJdh/EOH8Ktr+HWRqEwa15L5FT/55d5PgQtXpbSbOEHYGfaN
Rqd07eoHIPM0MTWvvcwT5NgsMZBDlLbzEz/JgMAqLsXWf9TevqjUx2Ltx/NoUDfZUNUdWy8x4tkj
TcozfALR2celUa6h5Q4NHqG4ifLbjYE5E1NQ3X7W2mPRgDLTVC/ZE+32B2HBAZea04JbL4AM46wc
uHIz41KjTZN3cojxmiUNE9OwUxgIiVadwrKtd7S3M5EErciKk6pXrxojPXcyyfOAZB7eddeSzhXL
kRNkOYK+LHdpgh+ulrraaW32gystXJUtJVrtLfFN8j8onHDVNubFb2nuHDdt/e7W9nZraHUdjhW1
96Jeb6zaXA5zqavBanXMO4rqNVP+nalet9aX1wUFBkLoNU1AGvjllELqP4zoABq2HtJAr7ePdHSP
vYGFsDuqS5h0gMpxEXsv0vlOUE3x9dUYj2k5GbtUlNo/LuM/nATX4JpjAAwagBrr95MAowJcYPSi
jPUa4No6y5duWT3enAC/ZgMg9356KmjPv2+jP9QnLD51olT6BhQKvpw/m9qN9aZvZVxLvJAnV97b
m/EDTM5tb3u34zgYvqNoOFOt3MN//9G/jHx+fwEIzKj+aSQUtkEb6fffuMpSZUHx1MeiQyqSjN7M
iPoSbpvIo67c3ueSKyuTxXdzmPKwlwyXWLlxRO/nYT1HUVK0A6hTWvlhGaWqqL6ViCfo2DjljU4c
w+WiDvu2E6NvQp3/nmoYmZrpWj8Ar+8Y9GmgSNnD/CLt42L8tBjGtFtq6enipDFW4Ba7w0gwJ+mL
nVvYLuFHbl/cLnm18r6K6Vn5JSfBHRbGd7ZUyqgssN3HL8i9N/NyV7Qqph261Z2HbGlfKSUYY+1X
asPf0fI8XnTF9PX6UDfuEraT8fH35f3ianSNeiF+XOsDKjI+1F5fPqjO3AZro9ofK7P92m9TT+En
P+BIosTkTKs/D/V0p2ptWBGfWHN1P9dY89PXNUO30Rt/GJxl19c9/YNOWthCd1RZB/dU8uvW1FgO
hZZg1DFaOsWTyYn0jbpWgx4wMpL2TNGLbMwdvq1GcZH1dItzoumbc54g4sewvvQooIs8obJcMe5K
UBnaWXmYVAVtC2U/rHXVwdfE5sW9Ne7TVHnvTBNRV7JcEneQe6Z+/lUt+0OiQGGQBJ0o4Ep7/hoD
aK1UqGa4dWxdTz+8rcqAEGAMi17vwm7cXl2JDxWNuYdekamPyO0tn6YOflDawLjN8vOajXmct6UT
NISM64S2a9YioS//EtejDPz9Uqb2T3yl22BW8F2w2EJfcgVP6mOSploTaxlZuJN57V050oeQ3pHB
nEdvtTDA1GrllhlkTt6uPaqTN/sjXb5nL3nfPM+38sF5MWYLsheGhfAjE2aKEwfRkxbVHgH3rajx
i1Je2vbQlrfmp9KGC43aLHblvs4wpN5PxC5VrIprEDvfGPYtDI5WfiZ03LKY9yr8iPU4u/pFdrdR
uy1lXNh0BLZlfc/do1doPEafqeGUT5+JYf/XTOuwT6AwGSoTxttoLefms6Gwdlt2tbezU3XepX35
kS/Uq6sOO5XWIY93+1M+nzwEW1PbnKyOBgI0Tru7eoEPsg0y9y7RIG9Kz7cNceOlGHOngsKAJ2J3
nnaUzC61xty72p4ykwFfoQbW4r4q+aO5RpYHl004u7aAvDFdLLMJ5vUFu7BQL5rA1KZwbo3QrbJo
EPVtbllh64p9hJNEMLQ35BDIw2AlMCZWtDeTMgeT4I84j2iP+22jgpSn1JgpQTNj2NV+DpZWIiOb
N9+loBF606VLz1pzBli1dve9EWxHxwr06iKMyE0CzWZPxzWOW0Zs5LtiOm9FaBphmwSk/5ynfpbF
UZpfQlfdiTS21XtnfTTcWKJ01H0MSBL815cgGtagEfeGetbqe6qb0VTtleSyuvGwPLclrVb50lxd
A589wMT0J5nzzS4UOC98GIPV+X0br6RIyB+dWLHOphdmdazpgEN3rh255c1Sh6V1LqvbUPVesUwV
4oYFn+TtKvaZfsi0SyjX17y7Z6ZoPA9Iiivlofek3JnetGPfwur9T4uL7aluZ9/tbryEeBTTJebp
XeOt1j+c9kkkCfHfe1KH8kz39MFbVToMbbcz205/cGsnSPvKu81dVHuWFwyKFRiT8mq4xZ5ssvYy
uJVi5ypomW0z6F2JWRtaZ52JoOo/W6rhmNE5UUH0WfE44v+QlgfUpRH+FgI7/qLPffpgvqJhdq5p
Qd/0x17ZO/QyJmUINuzQlFlEnbxUFjC2mjeOeVRWCz9lht/0xghfcf48D8LRYWXeUm3bh2raHurl
2NjFLlscpJVGmJhzRxlD7hb4s4Oe3rVYALFvUnjxrnJsOxBIijhnxXDYVsfv0vnA9/80aG4YhWGl
4GY2HeuO4gJL1XfTt6xMj0pfX8r2PlW355T5St+UR7npfj23+2gw7UumF9HsrWHar/QN6/dsWEHQ
YlUntahg2c3YHeyHhA/CWrEeHvVL3eGOawXDIqOiuPSJvB2LK3FACQRc55VsWc3f54Gy7ARb0zlv
ORPWLsfCdC/w0m2uQWV3W5jv+vQsnX3dt/5mZaHZvob2Rvusv123nn7XBNt3vBszWoemH9ra/RoO
3Ucq7wv5bqTfbLXyTb32k/JkJO86PIw657/SZKebl5VYeHl0TEBwFO7nDnNYKy4r2fgWaoG4zh9U
ghEC6KlN/ZayvsmgVtY9LO3J69+y+bswjONsf6jdZzFm+P9CXCDuGGVQ4RjTpGtYdFAwxp8t7ALm
zXyzuJND4MwQDTL7KmEICrXbJcX9NoBg0zko8Ml37iV/QU837JNL6sb4HoVWhhBDHghVPt3pP6kb
x2ngmNj0cBTpHndbX0JDzk0mTPTIroeTLK19tSosTuYP6nNgDPYLsNKIVuKt5wx7ufQXe6Y0MX4L
TSyM42JNDlWmhIi7g0Q3fDlBW16aA0aDsV3mUZ5LCixkN55+Q0t4U6eoccoA95qodxFmCOIa9Ud5
UdSZEN7yVawtxlFHpVBUu7bnQevmhYwuWIzRL+gil+Km8wq/2airpd8ax4NVwDkx1PHUD8HIbIWd
FNApHF+vnmEg55vyrftQjTXKrDmsp81XVitY7AJ2eEumhE0eKUSZowRZOFarfreYzsWTStwLY18h
+RZO4CQ4gIN3Lur7nt5cG7obao3euul7ujn7JBt8t9p8x5XMuuZBBs7BnEbCy3y3qkM8N5U/Mwdc
5K/FeFeurc/FtWv0H4StHP4rVsmSrzjnE+Q6xWnY7JVoJrS3e3ailoZtBbZp8/xQ5ahHwO6XKLUn
6VOo8c32ZuhPS1qFHqLCBrRZC3NEdgH3XUBLMdBYZ+ejSYIE9SXMyi5qRo46X/VOU//Y0jrV0ZwD
zsqfUvfb2j/nDeZFWhG17o+02sFLaz9m4uEg36CVCFq9Gt9/Febagyda3235h9jV8qfo4kk+zVLz
1eU5dKjUeroMh5pmCii5jmZzM36z0n1NMjko005ks9/wIExqBBHslaDpz+rRpd1cUN8rK06mqgjw
wrNw2bS17yNhZfparjfO8liOXBfDKTCRVDT9nma/3z7jeVf1fdx0RmiiNjpig+2nzcXGKt6YTxU7
0UmEL0bsqPnC6O2hAu2T71OV+rMReF2cay/c7346PLDodnagS5AYR8t5sEYjQFkQlgrfbfYsdGff
gvk2C4M7toi4b/zMvq3n21IeIUPu5oJyWZ5Fdtv5otb9FdM+P7VvZX43q9qx34bYKNCTz+n9WhV+
vlqRu62hBL2BaihapB3Jfj0s3bE8jsv7mHwW/WtXvw363dXDu9PPlbXTxpdgcX/UQtLlJyywUE2i
R8t7NRRsQ915KozbxD425rPCXMKmaDsayZUZeeyWMftMuyFq1J/dON3VhRsW1nNmXj+bOlDKHHEd
sa0VmtLcZzV24dMOJSvjcEWwFQtC62NifCe7F3HuMhZR3Cji5srG9NZYGvcMiqhzv8shZctL0hw7
3jaI1OxThxyg9uVnKdzTtE1nO8VkwIpTO0Gr++goLwyy9PJpIYCEPq2ZmB5khs+MFscx2LoCtwBu
yaHLwpT/Fq2IjPWmWGF3ztKv+HQcLbTrU82o4OJ2QNeZEhx2qaP4rXPQkjJ46abpSZLvxeQs/pi+
rJnpJyvmuBskEvHdVLLbqTx0WMm+JGMfdM1OkOjBwPEjZ/usi4e5f6qaO6m+yPxMWKTRUEsPImWG
NI+zzWazRkXlU7v1ZJQrJMZvuXhgBXVMIEeQW83Pub9HzBJumQgS0naFRec2G9vlcEkT5BDOSQf8
Pixnfdt8Mdxm1klFvtNZ0eYEWsOnOHAezRziOZcmtMis1I9hp+008QmzZQocaswBl9bgGAi8x7w7
TkUW0PrPYFbpO0bll0ga2nC3lHhpFP15TefxkI72eckzADO2zMJh6w9uael3m+WdZVrVx2FL3YtS
bVyGKDN3lT0R3gvl2DRGu6uNJk6F9h+TAd55cikKEKAuzQnnF25dnQjvWa9tDq3vavPQc0vSY4VG
c7Ls7yRw9BaOK82d2Ji9Y6nU39iR0Mo4JXXzvkqNXcMEcu98Kx2GkKV7EB7RyXKrKLW9c9GC+qM2
ytApVOKq+8SdOQe8R3v6uc72Dl2cb0JNGtV6R+mbMLIeQ21dfpZDelNG1siq67fdUvg1uh8A7L4t
K183ITCNOm+pTCRd4ZXCNMRX+9J0ZzA/fq/draGyGsHDJo6iNyOM1VlquEnzeVbWi8Y9NTT3aG5G
ebPkjwsEL3dfLd9Dz2CSNOt5c0cLgY/OdQudZwaxzhRD4FXdh9nrJ+SskW2glN4Q1czOXksK3/7P
3HaCOG4h5VSy51lGQ/+pZQh7z7NOEnVPiGHLe1NtdikxgZrpvstI2hFg0xCUGztyJXB0MkJh9xvy
LeJtj2DC/KDhynKX0BiaZxu1VEqbO2o6/jJ+ZQvFiWz7nvbPI6HPTJ9uW4IOcStGXIwBP408Gskj
KXywDZnwkR4+SYRWY3Xp1svMNUz5A/2n7wwhpl1q8aE1eaBq64vZXkPRIG0owFjnhA1Jldt3eX+e
+nMaXT+S07hLuB+GyyA2Pwe6S3LmumECGZD3SYE1MMQZ5tRHalDczCWllaUed8VSbEFWF5yC9o3R
DlmUKlwPm8MAjsz8zXwqbY//WZroVBTyvWd0aN/GHpPVdd61mzBvmm64y3tEMHy+93Y6fTpudy6H
9Ybs/l0T3o2i9WM0pWkTpcsLhdlo7PJnx2gxQyvPyoDD1LpM6V5zMtx4UxamusadVSxS/Ttateyw
lFus62+F2IzDvKEy0PPJ7xVasVomflYbN7xjjFrQ8GsUmb7r3YQoTPKnV2DHNhFRtITrQ6lSoXJP
pkMO7tYRxVT8ZTtHwSe6OfRTMp60wQ4M4q7VIchjYDG2zFZHy1Uy86FYj1aRORcECWeEdBnRMCmF
Nzp3ZetakVpxIF7sVc9DXcgF7Lj6NOZj65uOkoa1ga2WqZn7ZOhT3yIklLoDLKdZ7vT2evjI4Wzb
80029G8GuWEFC544dWeUqfCHbvqp2YRDy2ydWsbwqDEChLMXJADXtyTnu8SQb5jRCITU+U9XoTO3
mFg6CvVeZJEQBrlNGjlOVgeiniOnLY+Wrpw184e3Up8QXfmj10no8qES0TxDSc/pljK8LpnxKwcG
3PSzrqLTtBscs6EU+GOvz2GarGU4UAycfa1egeFp2GLSzqZQRzhRFfgOp2kaFoPZH1Uxv21VFpSF
vrdM3lamNZ9Ap3+umhc4MrujEnEHp6JigltlM3ICP5MkvRUlljdExYNEUEpTApSx6J9kv5zUgmrf
LIuP3MgC3QQY0jV45GjWfNBnUR1w9CUy7Bwfb5f3xSwfC8N+onUUbJ12ly4oWicq1duc+D3dAm6i
gWyJy1J1KUjRx+uqn1LNOmIHVQaiaZ7oFUBTgsbpEw0mUHA9O1QX+9kDORfP3Pgl/rShc/3yGCw+
ylaEZTVUjEW2u7LacPFSkrAxWyOYp57oL6OxAgeWIo/xudnmz86cXinZPildztpfb6EZa3hFrrtF
tTkJrOyMSnHby0KP4aadhnE9eG795qUN43fUH6fsXkyzumNQzyLSBhioEhk2k3jaAG6DwwvchG/h
utJNovE3jFd80Ea/ljNjL93y1E7VC9X6wd+y/JRhEWfWynOz0vZBx/fT1q7lp5zgYe2fLIt3qBj1
t2xzor51LrQ9vy1evu89pNcVT95u6slN+Gq7NQvzZDKw/ey3RffFOnxLzOF1U9yDMmAYMHjiXRIj
2vldThfGN9ricV0IrrDSOlhOfmPNvu1U5w6JAfq7eodY3OOeXnddZ8dmi4Ncpn90jh3N4OScVqMk
l3kCcb/xlIsCGYXG30rm07rc9FK6Z+MakaYJodNM0bHSaEsYbkm5xKDko2nibKIltDXEXhtcMnPQ
L12zvkza8sw+7PjNxH7u17NSYP80qfeWJuPBVKM1zyrfSJv/9Br3+YVqYKsVrY+lOc47UzASI64y
5Xg1+oswjcnX04KKk5giZ0G0ytT/3tSLF9GkVOkS1Q6ut21rKvepPe7dsXpcZ/E6IYPbJWwnf7Go
L2lq9+DVq0otRXd9V1s+zMI5ddKjVpA+53Za7rdS0OKdMVnLRY2E3N5yAgxKAMLBcehah7PETH0l
Na5ZkagCc8k+1BWdbwGfMJPwxRnaJq0cF8J5XBfd5aCU9lEfW+bulmL0W3dUQnV1jkVf7icdT2tL
58zsakGEV6d+PeLe5NRu0OBvH1Wu+830nlvFLQLHVDD7051xn0gB1cXcCUKCxO1fpUsZuFt5jdn2
SlfpQco1oZST4TQ5IhDQ1pXyH9UUT/OkP45VHxVDeTvYnR5URXPKHQkM0r0rtjFaWo7eKt9+jGVb
MpJ8pUi2PVi/Ye5DN2+8YNKp43bcEQzmAxZrnc+pz6hVjwSa1gJArSa5zgoHw+4sOcA4NMLaBVOQ
WoIOrRwxR8UHbHI5YRkHhx3dUHdL3Vw9b9Yzmogb114uTQEZVeV+EWLjXdk1Y7EzxYq03kmbqQKX
1TmoBuOMBapdbVunnaKp/iZWClSD0gQM0lbshORuqRIR0DDNDvZiBMW1RtVpAwlzhZO+WiKfWBl8
T9P8rq/bJjCqVsPZcoZzrBFGJ1l9aSt1OV1D37GJK0/DaKGYqfIQWmJeY7hde99jhI4Co+Nl9voD
XWPKu22S7vR2IAbovL09wsluOw6FbcF4w1EP9lAUftnXaMVK59RQTrTaAkl6rt4ozB1psxTMGCa4
aLcMc5i0l+z0DidPAl4O74WhcCvpT33CVmfb1un8zUJpcZLNVec4ck96VLx8Ndmb9rzGi6F/kPWU
7jXMX8bBX23ntRDXyv1MMmmkxs1WKB/dmuxkavxIm2/N3ES9mpEEj/XjUI4aOX39YOdVRAv55NbW
i0pThZHH59lc7sdsE7vOUg7TWL5783fM4oknexgR+qruOFsjIY85tRofaVPD/3PZq5m4zZP14HjN
boBFMaDo9ZWi/aT8rRpVfxKoRHbpnS6+r2bvnZAiTWjJ1CfeqUmRp03lR7KQfafLREkAp651O3mr
9Mulm0JmVAgjFjKLXuqX2ROMWLjuG7uHF3LqW3FkGO40Tj0D8w3+Cma6hZNDdc1TOcEUw+9a9YlW
jfCz3Pg2lV1kdMtb6SYPuWF9TJpVBy3j3HrPxbSa1kemGkQi9a6cqpNqM5oom13lFHGTd7cp0z+E
+vV76nodxZYbuJkFUUexr2X2M9HqZ5bzZvnV+xtCu2jGm9zqHuZGcpZ3NbVfWde+hympb5SQ3UtX
92UyuxQyNIYPDPRShn7vKvUn/kA0GTxB48ejw52kd/PAWUY/8hph77oh+USLwFCCrb0MuXmvpsAV
WuJIW5ke1Uqp9+48LLsiK1wubpXmMz2SilZXTyyCGUfC49HBm9ujqyjPW7NfE+e20+cAuaNAQGfp
1DRu55oxCVN+uGtyVLfs4M2jEc6NVfr0iyKCgsuQbkAJGuVVFmqgOE0T9lbxQyzWo1x0ilcOwh2v
/diK+SBT2whsl6tB8d4TayGRTnrQ08JTQ5684pd7kIbrhJNbVdekbaFUgo8C9ISurmXUrnLa2bBb
bA5YNnRh84eaJx4mt1D8UZBBjqP96ToUzFanuJHC1IPMkScPY9Mg62zF8ykcKP7E6B4dVfdW2v+L
o/NobpzH1vAvYhVz2IoUFZ2zN6z+3G4mAMxg+PXzaBYzi7m32rZEAue8EXPnNJz8afjNLDTbwiru
nDb8N7ljmSwVvrkH+rpbaEPKotpFnXuqLa69oNh3wnRRO/2Vhpu41v6R7IXt6jbdPkKNm66cyvxs
cLEhci+oPGjZrKBmHLkUFx9Exxm8jy2/kTYV997cgcm7cSbUEX+EdQjGClHxjuqIX3dy/ziC3LzW
U2dhla9hxD/drPmHymo3mSfeG866/mXMdE4gpkKSXvkflirPxui91jbYogE3vLP0iois93+Mzfvb
y8JN1Eor7BgEv1VrJU1lUpKwdWZCXgtD1BB9KRA8QAnPxx9MgM2QngxjlOgaO2QprXHK1xxuWwjE
bpzoc47fXgRhc5dVznpshupjDrgUe/HFdZluW/PiqSSfQVjb0p0AvhlArAEodOVRard3bAQegKsL
tMBpgiW7vEYth5JF4UwUgjqMlX6r3anbTe76ByFDechreCdFFbWk83e/+rFZjs+ytyFEXOoosyiL
db1NoCPecySnxKIMhUqbcTzUjB1Fu8RVTdtZHf3pAKmTnGB4MKTpqc3RmgX5/NAuLGlrmR8xxbi7
3AgwRC/z3iIRpOh9ajVz66McfdbxqxoAYHQJ+BHUxY9fdL8IhXpcAS3zHaXCcnTSMTRfV0WA/uhS
Zb+uzQq1BryeRV9zN1/nlq1J37SL5uINKdlAknuwOtlrGCWGoHIYRrCNu6F6WRpC84Zi6Xd0MQPm
05u76/PqOcBaQKas+qwl+DD1Ol1cmt6FSzbjfMHITUXRyexrpMQdJMlk/24OeDf5H8AJpvPAPYep
SSR5KOp0RMR4G9SZCG4UdqGLQ9/b3Jr90CeKIWBgoQJ3RuWCXspLM8MeLuFwn+UeAEnI2VsI3dwy
PHJEL+KjzKZ/tsXHB1dzMChD2edlZaXRbCKNnFtiMLBTupCoebW5l6nMGVODje65fnucOK1Zz51k
Hbc7TTVuNQrCYBTvmNUWf62qwBIzsQxW5YCTDgMVndBXtqD23Lrdo9jafJ8P7GsE9jf3TiFfbPzf
zyWI26gcUPUMKkqVyeZ5OPGN+ajMwiYeexsAEfSjhKI6ZbqNwNf8FzWz85jGnBTYK+FbvWzHISwu
ArZOZiyEVeC/FL7pA7zZABsDDjTP0QBk7IH0Sj4XgXIZLEDjy7qtTllOXkVh8sxGOgxfVqrqTXvx
k3HF6D4v1kum6pgEEuOl5AmpLIcxH/8BnhfGR4BNqe1zZWMCQKdGZL20/hZl/l+3WU+zkDK1wFQe
zBZte6GKwxgO3e5bwJKu3vbRU1/SnK268d/CYFz3OfteKooJNLe8ZSE0TL6V9bSK/jvkLErrlcFz
GofiRkalAQdXOztgJ9Z6HgamniL4yrrylfScfaakFxtzECXVjPG5zLnDs14F0K1EBSOHVFtEJd4y
AhxJ/16bfA94xH4hTM+WovcpKleuqV4cM8Nzr6Lp+KyLmU5AWfdP/uAe8ZLlZ5vp7rrYsdZTs++y
KYvNPncvbeB8Gqa9X20hr3MwIMieqq/IcAYoxvVSFTmoJ8sxL95yP4tXuEhYpJvFYCki+EHzvY6i
k6wqlGmj/4QAQqQIzMpdATxzWK3sjSbY9wCF5S4bZ8DWibia3lL4RavvxuKw9xwxxd3oxgFUy95o
BMNuP99hTrOObdaWd215r1U9HogLesVPRwpmzygRttZhsdnYnciCpCmrtFgBm92hgYcU2DfcHDe1
O7wIUkF2hIvptMgd9hnFJhyxY994E0+7Kya/gewZs3gMoxVd3DKQ+tWoGLEw2XUmK4KTRX2MSuu5
XcNsP9m5nfRFNsdiGQn8rrqPgk4hmbnpFCyxPTHilo4/cjqhpvWq7NyPGgwDGU6OfXhYVudaTLhO
6Fi8WTVREywVDwfS/uiZI5iAQzqQ0PsZp+UEZuRdnWzXLFbzZtjqoaGlCaftV8as/BIqnNlkHNwv
43TJ3Zqlsrx9XdO10Ti1PXt17wphXki2z1PRjSftiyGZV6jxShgcCRFN8qX7UMrykxWgSxfcqTIf
9O2l+2MsI4e5na2YKVCngGKAT1pwsbmcEQS1OH4ncFhrfZ9tQZ6zz8hJVV+Mdj/10CKfOTHOCMkI
3Kyt123bjrgQXs3xoSmGcwUWdMjZW+pgZh/L9zr3n5jKQKzdWV3CXtzRcxKXJdstr3dUU5CMJ9VJ
toHQdTTKIOgLD1Gfr7umKobrWCxns07WFoypJ/+So9sdk8r2P2VTrS/005duBdbUqfeoHzmdPeb0
Tby3tnav7oT2nEaaWCscZXDjwRg45yAUn3a3pCvTa+ZEO9GW/l6r7bCJSRwRC2TMUz0OdDd4mNhw
g8ZIM9PMriFFKUpbO8mivHMN71AiGI5tegKO1uoAlXlMM26wfvcWvF+luma3gAvb9oAKppQzdan6
paPsLl7WkfjjkVwVE6DTdx4764KH9HsR2kgDoR+yr1q6VdqjAE+tCXKMyK3p5Av3t8N0nQhbMN2F
jjpr4CoDP2ZsDnsJPrUnGq2PbUu0h7WDPoLu6DRilWDi3Y7M/B12Lt8Nuu1TqxvHYxvWRz3Z4V1U
kV05+uvGid7lJ5IJbpwqaWONmbOGuNm5mqNjl/Mjwm3+cge/vFQyTP2iAo/s0Tiu+TYQaNfd51n/
vk7UbpXTU9kEH23BF5PNzQNxihoRR8uxF7ytsnLxqTptQg5KeRq6LkFq2x7qwrb2HS7d3iCpwumK
063dax8MzV5NoO9OVAH31ZepDoiSt4qnKdvsuDGmq+l2GFGlUV/Yxw+RMJh5pKB4zNu+EYzSbMyo
X2U2rAYlYUHBsBiObdLNDRdfsaVahfeNRsFpq+FMBAJzuLaJUBqaj5wqkYuS2CfQ5xl938aqtts4
VBNlSnmfeoOr4tnIUBQsU5JHLDoM6ObjNFdMpFa429DjXup6tE5mZoBF4BVJvQWNz4LmHAPV4u+a
cvljCvmLmjNMzX7zTzfRZFAZ0Z1vZfoq6pwPGtvbpsWfKVitO88m1aMzuVnckpkN8bR58LsZ4b1F
ltBcDHe9RHvTRuu+59tBAJL6noHibCHap4dpwcuV7/uyA9djoezIbo89yUBtC6RN3dUTLbI7Kket
JT/rqBsS5QNLQozN55I/hngg73H1++ZgD24ZBzyIgCWRfxoVada6dIfEUWDrPqvZOG0KKvRmZabN
CxJ/fY/utgIRR7ZUau/N6w7yd7gZqtv97KnHKWundFqWfj8p4HQNgrjxKtfYwHaUO74OUv3pg60i
EXdmMMoq1mHEd6F+mPvwwZuo4POM5oT6r0jXjY4oUT7kRbueHCOndnNqUmLd0TsJp08XJDJJj0Ow
9NS/rCjRTUwVUPMMDFzY63WTwR3Ghgy/NeJYI0SJZRazvm4tExi24etireid0OltYzc+hg636TwR
3XbT84yuNuLSR2SWV4xoWx8AQ6nA34/NTCtM6y93Snkv5hCwNnrrnsRB9fD//1pNUT/kh1EsxZ6I
go7jfUt4+6znPAy6h27aPmE+5N2tPW/XFZIAIbMaEhfEfuwd81Aao4p9yytI0cAigu6eyMecMZ69
oNvrLXxFjQLN03RmPA1RYpJyCrdgrenaIBJlb/KkEZ2romu4AI0sbriMMJj8dBsSim0xmIjg/rDU
HVjcxH5WAdLHCMtJbwMaOo20TvlgJkZA807TOicGqbgrFqQCbou+x+y7lO/c2dXAc8YEzQ4bAE1l
vORjnhIO6pzhiOy3/q879A11bIsFvmrke2I/Bjs8N2I8k4ew3HXVdhER0hbTLQKuu81+NNfiW8o5
ZmQLYIeH6XJTm27ZMJ/bYA4ZzbwhMf0PnnXuprA/2lMHXrXhekA0G4uEVrbnxQxvTWm9glzmUsw6
XK00l/NJKePgiOifOUQxY/5BUyGKrwmqznnSgH+HpQT+DSO3TFYj6w+uU4N43fQchVq/mdWu28C4
7PT9D39AlmijOs5r25/menqvANrPFbKqUCHp1zPmOcNkmMndhaIpt0MjNZXnum3vS88Yd5V0bEYe
lWY2hG6GpYgZsLtMZLeSGE0Pg6r4sUA/pWFfKyiBttyeKqn+2TelRj4UdiKX21YtLmBqz25XNPE4
TNewRBCHFO0bniDOCZJPPMnCGs7+u78UJPhPSaDG/CUPCuQnfWOnc7+efZeCVzLU9myhhLIE76Vc
QYm0a7DycaJujrlzKut1bunoyt3oE6cMLcrRQssCbGe/8ceMqiINy2DS7FXt72c7LdvR4p/3o/04
wH6O8ECGCLZjODkPtKeYO2ucKoB8lPauBCCOnJxT2Pmba2uP2SfYFWEXIGzyPy2eut16k/8EBZon
FrXdoOQUS1Qt0MIwpV37FQSvYqVfLjeoqI0a41wU0VMgpuVQeUgYFN2w000zWREjE1rmGvc1D1fO
1G5U6qXBojaE3dmyo2cU1nEjo+B+mH6dJvobZhDNXwJxY1mFd7JlNGB2uAtKeW82BQAKPSxw3teN
hWEfVe4VkfQHXx5M+zJ/2lv53NceWyWQ4W5tnXU3M/kVQDJy3s7m2D2r1m+uEj6vv1lYgq5+7x15
5k6Jzquu0tppPll3X1FDdAy/CGjbvrrDa/Zs+rl+Ei20rK0OM2EnOyNAE0deEVqgKgz28GAogATb
vGos1sExTKKFpUOoD72Zv9Ui7ofOZjmzCyICapBup9m3hkWY2cLvU9IQfO3HINo3wQO/fbvZvADi
GAS5eS5vBzQc4RU+qtgP7hrsqqL/8GdSfkK3vBawP97A5NgZGBeazXvrc5tQ0NC8aAb0ZpP3GjGI
XVT6xRnLx2x+qvpljcEPSWhptzddQxHpbn0auLZ6WpGdQSIGzDrEVdVVwd3uVDAZ/KD5SjYy/qcJ
AN0e9r7PDySwCUxctF9za39kfgVSFYR/+5WcRduezq499/sRQE6rbj6vpfk+O/PtX/cecdPk+8bN
LvnEPJEF2atEqjnqLNgpYZGE2pcH4fz7/6/Hu09CLgcT93L0OKEp5awV0SssEmlMPonzTBqR4c18
duULzeNeOgZPazemhg55givQgnCu/mzOxlKijItpOFvaEWQba7c1D3UdfMGUQTD52bHL0AUhbPOp
1iwyG66kOfib7e+HaWNXJk0mFz/mUv3JsNJ9muLM0CuxPLqghxNvlcXWjGICCV24BWWiMbyM9hdX
exAPgf6XiWi8OJ7FABc+rSYwntNd5pmXR3aEwmq+3GXp2L/aNy0bStpNVe0ojFeHvrXfaihKiHnd
yjtnzL+yUBJ3hN6u2LyTMiYQ4w5MRPyxdHeRvvq1y9q79HORKAKEzkIIdMNt+AcccxtbsavcT6WN
KB3kLLh/y2ewowFIgRekdcu/Sozehf/TDRKok9pVKChDglQAu2ggqYH/ZhDEyQfoqZDHbfW5Kpc+
Vb74dQK3P8i8wcI3m3vnxi9u1g/KRVx8nvvIZ+ztevkyZ/rB1QrYBuu42KTHjBkc/Nb6aJbybaND
PuvH36ICgQtN8Quh9Si9Fb6vA9lqGgZlsWaw+urFqFAOrp6/l43zu5DnOO9UQzm7G3VsCo2mw9p8
EkJf8tBH+5r3r1hG3og5IlQIVau5dEAtC31SefNHCjRcjq1eQTZ304xaNrOXxLbBWiN2diTen6V8
XXhNId0+OdG+dUdETSX9bWc0+uAN9v3U8r4SMfjPsr5Ni3V/4NzegVYjslHM0vqmX3Wsszs/Mj2T
iDPsm+6u1GuXzIMLkTUvn4bSd8IbbkU0/6rq5mtpzf1cN3Y8ZPlHFW5NErKZAH+s2y6yc6L2iSXI
exQ4frfsZVhjelINhJLX8c6aMLTVUyinl8BDaOj86WAwLstEJFgoGYYjCopnsnRnRvnWrxFdV0gs
tQZSgghngvWDANUcgDEUNtvDVh/rftHJYPFZz0O7b0wL3Q08pKyreKu2rzIokowx73FjkhVGoRPc
lo9dVVn3nm2disY+Lis7uL7J7RC4dGevu2DWjeKwQ1NU6wkVXzWbCdGNM29u9iKjDDLK/dTaqNPm
RZs2j6rV8XTdQvOQisyrSTloTvOpNzw7NvR0JUZqNscQvW6BStqAtZ7HKENbSECJyapXGwW0dFBD
4ZFds5BbRrhEyUvWQ9V2EuGMadx5OktdD+14b9hu4oz4iWdGRNRHV2mHGjp3e/Y7wcPBt8li9a5d
9EQikvpKTSVVgCGcyzZmHJeFXQMqIgiidy4oiOBD97IvVBT7NRyeURr+Dgcah8hNYzlshJ7T4trt
wixCWdB9gSAcuFZpDtEw6l69Dcm2yT9Z5qO+RMbTRO9Vew6kh3fndRVWnQyj48VVUaDqaMojIRrb
IajsF9WYFxDaWJvLn9a0kS0N9fe4IIAoFkZx3MNwJ9p4QRoM1j5N57ARf5qlZ+Dw5ZvXTa+Kw2Tf
VQ6/i+3+Ctd88foOX+NYfjvWmJRkAB4s2VNuXdoH1135Xof8SWvx3rc+Dqa8o7PTL6t4DKcrAY+H
NTdA7uhJKUi/p9v6jQx5VhGfaivXG36GOienEYS/pbRliR69jBOW0g/7YmubD1Qj9mzL17EYUrtG
dy6YIqSu9g7ZZU0QuiB53rQHxJCpE1Ynl1sOk7N+6KrxnoudVm7m4oDk6GEzeSnmqo+jqftd3Qj9
MX6Y0UIMg7J3TLuubeNiGTlycBvMfvTdFdB2ZVDWiMiWt37G5xF69wbFIge8nrwTohQ7NUSYbTkm
7Kzu9ybbc0qdHaeByVxfiDw2+gkPR42kcqzkLge44w3+EN6x9RFJrNOIcnZT6aDcf3MHz7LqF3fk
5tnWGsZ4fHOcde/IIMbdxUQeOUDHJoVyTnz7DwxXv7O9SJ8VR0QWWT8mgTGdHtBu+mhssFIR57ME
L2Qz7wq06Od87f+GY3bpfMwow8LTI68B4zj3XfeoCVdKTBLgKuQ3L6Ww7rkrEzWKxKRFC0QUDl5W
d84Wfhaz9WGgC2EUFIwI7X/2wl45Qjp2AxLCLPCv5dyXKdcf0+odCpgmJqDs0k/1craWMy+sjqOK
r9MwSGMoNCe7lfnfdobNzz3ZnnuPUH0usyc7GBGEBQCerWEAagTvrtHCEQzFk/DAlFc7Z9Z8bbvt
vq2MC+5n2sSi+2l1nt0qQ7/RZalR3O6tKbgWoiY2TXI7wI+LAeH75HI32maNDqTMMCUoZCr9X4Gc
EFdGxymqOEsmoshSoy1YtG+NZYGfxb6T/xK9QdCDMw57EbZvtMIhMgdGjUOcXocS5NvmU+Eya3nN
/SKWWX0AF6JsQxQ/+Cl9ZvmuS0Oj1jtlhH89A7+oYwTJUvLTeanLk23/BjWC/1ZN9u5PWY/OqdOH
KPepIc1+FINy2DeM+yZp3pHad01ox4brGYR+y6TVAygfbiWT7J9dVG1IuMFIdQS0b6r6MhoD/4sx
wV51owQI4DdyhXhxcw+USSB8N6WbrMps+fWGizn2837heag76Pfivmtv12mWqmyGYTaHe3crTMwu
y7d21oeocY9loFKRTXe2zv8STejD/JtE1OVQAyW4kVf13zrQ3+4AiRPIN8F4cvtI5qQWtOZu7us6
UDGjg9rZmaNEVpcHj/0QILQzIH+ohOVwNO/cig1cZYhLtUXucRX9paQpzTuboRJtX9OAGuFEgtiS
O2/wPouWIJ+uzQ7rYJ5F7h5Aw1Ck64GeleGV4Xq/RO23V9SPgcNqKtbop5p5/E2JdcnGIBmBa8G+
rA+5vb2hfEagreTriqSzm4zECxZ6RbHD+BYmmV4Brbcicd3lQCtkEw/AqoHRJYzLn5phHBBy5ju1
dohQ/HTyTFKpgc5TT9ekOKgDCUVXy+/vmiW0IPLyT5MgxdZw/loDzJ9VQVGaUR4mkMBtM78408Jl
oaeYGpa/o9bfncl101oX33DJ7IuuQDHx2Pcg5NpLNtt+z9x2H7EW0SGRP4nCN5Cn93yg2hl2EjXV
KgANN+Ac5eGeMtd+O1Y+f3OArHPI64epAhgZx/F1rQE/PXy6t2l9DPvEsBsPFAs9k5d7b262r32r
pnLM+7EruOZpKsAw10dfcW17E65TUY3cijU9Wu6SPxkV0iA0OA9MYAaXV4tu3wdRnpYPfDk/jhg/
uhrXr220866IIta4Qa2c344mLwuo0S7v8rpoIKm2+6HIKKFDL7Xjev3Xiw4/ZTafMG8zkJDElQam
uHrSP040k6PrQgGX3Vg3TN8tXXUQPpwX3F+n1S4+FKzqruundEHD1jn459zG/1tHoF/GyP9k1MAJ
RW/dV5HGrTwun8N2LVRQoqwbn+bNsol5DDiVQO7WzsHE7rV34zL8VxJYEvdpUXoOFtWb1yIPOHvr
OiEgie68EACP63WvZveTeNe97OsqNSeFeQ6J1M4u8OGG5pKOLUCf7x7mrfvQva0SytBxSoC/1Tpc
D4RkxTqDn1jf+b6DnZPZfqKDAtt8rn7cynMOjk9m8IqQPw0tdW2N6eL6mc8cVZ1xBtwvJZrczGXh
JBXRySir9XYdiroDtniWttG8mNF6VA465lGvVxhuxQPXvzgWrkhRW8zMm3ycmrqPCUegQnob9lYv
rP2Su/w+Gz+ck9Gqp+W48D3ExsbH6vobFhXebTsPSYUcOr1fVx0khbelhfoIC2c5NCuiEs/KGBvR
25m1+rZVFCQNwyu/LCoVS5f7Sd6UJ+gKm8C4XZv6zZD/qrCzUzMwPySV3aJpIxpAqhxvZXcaqxrz
YWnc68F56c3sTW7/d6F3CzOl/rdO7jtCeYcU1P4fyTCxCvh+WKtjvyfQ1mEhXUAUjuvaHQHk+cBq
pGQKSGS3de2/KUc6YVeX2t6wocyAPtbqWXDO/d4yS/+UmchS2zxqE2su1rPYxH++Fm9S2p+iMOdz
/9a8GjpCPFwRIqRusE3eLkjr+ixmNyYZM0DoV+YaebhG8K7n5dlu+vZaLV9iWrckh7nbdZv1Ndr9
lrDaUcm0hf9pBW5ukIqQ1l4Gr5NVmEW3voqH3k772X7YCr7jbnR/XXOA4EWlixOnZA+W9yjKR+LL
FrKzmu0F5aYgxSABVLsx6HgFguzW0ggD5ANcdqX3bzOYaPO1tpmEGhSddlLX/pS0U5YOevon4XmO
NZk/CEk+RoeJlty0sx44KC0yheLArM4OJM4zI/AP1pd8Z3gkCiHpIBN2MJDQiQJkcNeTabGXkX/Z
ZPRl1PVPzQcyLYY85ZbDP1iCGc4TeSbr6BzXnDunN/MpXafoDc7hbM4v1TxbnImsE4b6bEbX2BXm
Rm1nWZOUOD+O9uYQTYnIeQA3ShtyIGzPV/tyyglCGZrfaQ1wJLbuiYkGnlVJqB2N+aOXJ3OLQLLn
/q2UBRhpybvjw/F1LJml8S3NpDQ38nMDjFyGGBPDgXqy2+3Uj57Lmmt+BrX+ZPdFn9NlmIYRGlAz
Q+zrDBAoze6UiVsRKkL4hKn+u6jUl7/hUCcHy4utSnxMZusnvsxbQE7DYJbhMphpsjGW6cPOFOo5
dTMjWwfysZj8/UIlynkq3fr2gbnvYln/Y21E+EqxVcpHfjWAvC6m4/5jk0v9CD3cCCk1u1fdy/5Q
jg0CK29Pav7VL7Z/s49rI/Lkh1BAsMIY3wigXOJtIlEZ0zbYnEUebPUyah/OCdkboaDMxBhwKeUF
QyFTeT/xjya+qfJYtBiuXN/+VHCjrsPiO5n9W9ZMn1tRXANvqRNyKw4oqT4zq/nysiEjJNyIW3SI
Dv5YTFkD6ZfDMCelUewL549ty/VYbPb3PHnP87LUNwUoP99itlxuRT7LeswK87kMR+/ULgs43nid
4QUxa/smOchFYrbDg9nQjmV18EPexhuWNwGd34yi59ZcXi2FjNTKrPegJAtg5M9f/EbvYCBeQU8P
7QBtbdBFtCtxCxWtPJTrJHfhgvTGyfv+HDi4d+qBUAlf7BcRITq4aMe+I9OlO/ByrNQN+TClTn3u
rW4/zHAZvpXYJYBBhaITB8LJa7e/QtzeKpwgjcBvbGV4eUd7/hb5K/lcP244YJzRYxWTUHN2TfAy
ul/C62TSJ8o9kMewWPdGeF+geU1hqpp06de/RC6NCHI5o6ZL73h3ZmUIrDC3SvSCLLPKYlsm8K/c
dw6fOhySn1B8/6vJCHpVG0HkWwcqELgaSrcMkKbO26ELePumlal46b+XaSDCpQEGnDJjvgVgrXHr
YYf3Qx5R0tzfVDjdRclkMsLO2RSeXFKLLxJeq8627OJMBJxkXU1ENm5VNxJHa2mG2O3G7erUedIs
kbsnIOdvEM6kIdTFnc7h7PsmooUbmJgE4gUqyVBQl6XGQRZsM5tx+DM7vbP3a/MuhDvZFdQaxN4C
QNDNOZcq1+/By3MvySZJAv2Y4UmXNAt0wZ1ZFM1+rEyGt0KbF5Rjx5sDslojeVoN79fKGJmEy/lM
iR82H7FDSFTsQUl7uAl03bWkujrqBNGOOIaK1mDBynsKwpv2gFvbYNigMxUN3aNwvC+vvGF78n5s
0S0HrfuJiPJfDjMN28SprSX2J+jUw0DaAzgzirI+sFI6R4YY3MiYNqy3y5YSkepdjVw8d7fhEBXH
99yQVUDKVA+dLC/t8zQN+UneHhevNu/rkQuvthgK3dmQe2HiyiUtNpnJfyTUSt5lLtdNuYEilW58
C6hp1o86Jx1h0gJOdi0/G+FQFrbQrORi3Gyxnu6iPOBbi56YIAiOIdN16rmPA9qIDQKOIcmHI2Yo
jIK1OjGJsyEMyx/lVnGAt5mbzz5ng/eK48ndu0I+5cH8OUq4LKA0tTPckXtW9kmvolQYSIAGk84V
m87n2X9tvXuii98no2WFC3PiiqB5HXVPZYmAv6zZVQxo6oXYux3nx2dh2wSiQkMq5P+JGaZbXX4N
MyafZeEZR/6RPdRj/1a00ZOufS+ZHInf7K4Lwruh/k+3uEg8FA3jIB9au7gPPA9LYWiaSafr6Ixw
gKOjOsmRD7wUwY+Nyh9IYYXEnIs+bloXpNefMZVbNxN+yKzkp+VyGG33iAaK+HVyt1TO3l1s0X+D
BSxISlYJKOOSsFG8KF6IRFW2BBii3mduaCCtPcl0e5slCAbwyuB5HdfPCCFs7DqtiGdb7eexu0NW
jsu3jJj8NxsQ0s4uCPCpj1KOCVnO628GTVy2SJRF8V82GdwvvE7kEPHVIZCtEgp/HhgVf5VTiFM5
fky2DHeLA9LCTn9jYr9kSc5QUfm7apx+NHra2piZkIMvsSw/UdsSmCet46raH7MEh0bO5DGCiN8l
sgjWuGmUGlWTsk5Sma0P9pbtR7ciUg/sd+C1BBXUjwOpNobcld1EEIYk6J89y9EPBqudtwQPdj6c
ZnbEm3D9icvrSWLLlnORFuOIAp6pmNXYl2zFHbmBno1HXpEPNW5fBDDzcPDHsYxg0i/vRWsTmO0b
H759alp42cxF8tI48l9dbkhbpvVOD1F/sZzlR1v1aUB7BdI8/i5kHBxXB9xpEz9YQySFsXwdSkLi
u5Y8V97kk3Qd6f008dkS04J8nR8d+XFUchOxXisZAngaMqOQ9IXFg+iWihxQf8MPFuWPlWd5McIM
cKGbOYAju1y8o9fBQAmpaNZTZB945jEY/rY7P+PPrWacIOb0SYgaQhiT24+zH3Ee/09m0F3noXgx
TGbmniMuqGdM3xOuEAfgSq95sroT0IHxn1jlpyGBD8pyee0isg9N77t0g2eFRh5CEX29XH/lxArt
iYufnaXHTqRVQo4PDx7JU7vOLL5ceMWdPfV4jIhg0IVzyat8z8775Uf+40St6c6OTqv/P87OrDlu
I83af6XD9+hBJvaJcV8Ua69icRcl3SAoicK+I7H9+u+B7W9arugiJxjhUFiWDBBLJjLf95znBD+m
ke0xlVgrz+orP4kPtudc1UNybxRhu4JtweY7DRZ2f2vb1d7H37OYXx0qZv0m9ZCuGbzH1E2Xg9Y6
qwEnyKKBZMRmkaxl0Yw/zErqqLNQ34YR7vKyXtI0Dq7s4RsV7kWlkk8oysAGqOinCkFU6BMiYyvc
1QHC2jG6wdtKx3u27/qQqzPFZweN7YgQ3XQ3eubctyhz14YkoKGaFSAIQGUwiUU/YlPvsh+9n+JM
yKBLaGZYoytY4/oQ/We+G4vWa6nz41MIzb5a6yjmKav/dMzip9A2paEjhbVnCZ117SOAXIxD/hWf
0d1gUyf3kcT0xWPl2zZEwrkvVeNZqTQnQZNKsK6nIRWSRfNa1D3Znaw7dJaJSwm+kWAdOB91PN5X
O5x4HdkZEyIuTzwYQfmUvnR2GVwVBRVQq2Ea62prXChKUunonETQa6vR8O/GMf9cTf4Nb1G3ZPsK
YoRNqPJAHniS9W5HDCBt+WZRSvq5/dTuEh2dAZXNmPcEacQwSz9CUexs3XmFfcJ2t2MGtXs0Kcpd
zyA8TLUVm2eynnkiL1E74Wdyx+4q7+96jyQ+ViOnqtC+DJX96kUJfKFCJJgo1LKV+l0NMmjRlGpZ
2ea6DrkdE1acAG9/Wvdq1Teowidc3aBOlHmHJuDOL7iFHUN1DJlGRVXs3HY4DZgUeVRefs0WsKP1
4WgOFuBB0ZNm/2k6/Q/fqthQqNrlsq+1WnscGj9Zh8OE/a+81a2QHo1GMSj2PkdRUR8G1OhxQwOy
rdkn6i+tnbyGLg2vwVzrAgrl9DLisFLymrneARlDe6bERoYvueZLxDvoVYzw1Og93N4uqjV7fCmT
7zGlw8VYhZ8wt1KfpAM/n9qx5acyd4691Tirkdngagi8254MBqRXOydkSxB6QBZE4x34soWYrsJv
hov9AJ5eYCD8YUY4NElWrq2Ubq7s25VVw71o9JOyDaxu+ZMDjhL5eoPnhSI4LUKq2A0aUUdvv8Xs
OXGZPDk66Qe1JT+Rq7JNZNsu05ZUGh7IhPNyXbdcJdu7Lb5iAGTYdqyku0ZjU/2JAGysba1o/5tu
Aui3eio7kgoLPCysK4dncmO4F+4kkBhcZRVrha5v79ymDFfmjMjL5hqTzNm+uC3Ys95GfpGY+PwC
HO6Zt0JQRNPQtO8KY7CWRViCvBLQKLgpnzMKbgvXigM8FRva99EGbSrMN3ymCKMknJl4PbIRzzSU
8zLH1JPDSbGLa1lGP5NifEW2f8pMTD5BeoVivDm1nbpPm/jGzW0WWrjmPMbzwpCg0kz83MiV5uGO
cLmP1qWTsi012mrF5WE6sRCkGQU9+/G6Gr29q2flhoIOWFPwU9PKL4LX0acv7ARQAaJwWdT4FzNU
A/0Yg5xKb1NQILnbnVDVQ6NKbiKtfk4sZxMUWbrBn0I7zuDnb1jQsn2JNroBqbJLtoZWIj1vCmvV
OFhFqiRHJGy90NVp4VNLmm99Wq8cpEjRGLfLaiy8bSdnmhGxBAtfgAcLIxwythVW6yzTlqRBOnAG
YezkBskq0opXYfWjs6cXl551ncevwpD1gm0PAiELkLtbMTbIIGKxV+PlGJ3wqu7bcKWnj57DwxDI
dUFXsGMIFduA0jJfBfmFNDLsz/aIkRblXb3RsTCeCrTudup0fG7deDWS+pRp4HKNAMYOGHfEqc3k
w15KThUWWHhz9bFh6gqEll0XpUTEZbvhnqjX7j6E0IZPOaeEmXgrrdKbTR/bu7KCXeCVhHSPDQwP
C57f1EPf0qrsuc266clA2MOUkUUGy+BS9iuNMtpaNu1zFMckp2b+Z+/gQrHYJMo39yM8n2XyUBtG
/ZLG7m2ksvjgf+tgkeBYxhqKXEbseot2s6ndDJABy0xDTJT76QpjzxqVVnBUlXfVgjDYm7DukIeE
YpVb8alQWQpDgZZciNcWpuFzqGBrc+MNlunajWFR6RZFfhMYQP5d1YUz/DbbUFKakpquV8QXKJ3Q
SISDjpLVNsg7ClCHC1HucKd/Q7Pv8TNZT+zVAQjSak6gfHDHlLmLrTshrPIYYA5bQumbwNK7MTiT
9LG12KIP6PazIrmBL8xvhuG+zvP+EYSzfQXw2qH1lCDVj+zm4IT2tc7O54jw6qqwAu069VjzUDo1
DnXVLodSfTOghw8+FjQ3o6Jfd5l+IueyXiB44qNIHCou/z65QmY8XUudLYU2jU+qv1OU7ZLYfJ5U
Uj9QIsCi3HvHrMp4201tg8M0WtawxpdaS8RtSAd6kHK6GtusPRbC/B70mbnVjESg8fTNY4ECaJG5
5q1Rw0d6Du2guaOZEq4qmXYrYtW6RaD09CFEMp8nFqaEyMvvB7bFVQrawgJMeZADvVSngjHHfj08
FCJjJu0fI3Yx0JMc84SJYa8p73FiGB4mSm2p8LcpnWwynNBEKx+dMe5KdUvmY441jMYVxqSXOB5u
TKsbiC4CTtVnSHzmOJE27/yl01AwQf5Ns8U0TnZqVCxDqG2hATohqfCpQPnfXfXVqpgdNK8FmVTp
i6IpvZ3uwoxFPRmskiKl7243/Sm3rceozv1jJiK4bEH4pY5pD0ExZs82wYEdHZdjNiZFtQbJZlNb
m8aiMBES8kYXcvwMnuTWi1R68Nr2yvAp5GinHndwkYh+Rr14SzONv3fZdKeyajrGBfN8G2X2lT8a
qwgpdT3ANQ1dXkmpOeMOfpJ2pHELbfgnxNhqb+fUdhUrxY0ohgwl/vC5Lvz4xsKvth6svIGLUKTu
ynDzdot7Fs2zdKp79q3UXU1yLho9/wafpGd69tzTGtrpN3/CspyDA43NHKokfbhN5qk5vsvD3Cc/
k5r4yZeoQDrdPMK7gd6RQUSNQ5EvxxnKNbnMsH4UmKugOjLs9Z7NXTIO2q2XY8jSm/rQJeGJVZh/
Sv1jBE7gKK0qOUQstnm+9hYL7FLo4Ve/Tx8ChaHIrB0IFxZM8awzfuopO5FIV58Mve4OofjcjiID
Itur58QAr5DoUJpyKvIOJKhUl+11a1SrHL/xFQq3dmd7MfuzotznhaWuu9Yc7qw8ZD0DyzYcWI7X
HrtMnLP06sseQoNJizLXTZA/pbPlcyivRe8291jQd2in9pIapzGJ4qseguX74rjf8R6ZN7oGlUAT
wBu6Pk5uKDDGvVusrKj26HoPjNTc+kEkV7X1jHSFqTG79608P/aIbmBIgIuitPnJ00owg40G96hI
xo3VT86Nq/NCwoARAGemYdnVzWtnimca7u7OSusCyhxV9siahfExQq8JRXaJxMUdy+AGudmP1s/F
RtrJddlOwY0z/qilpt9pBfH2Ch6enKgzhIUSh1oj2DJjCbyYstnTVRR3FAd/jJmR3g9awC7NGzuM
RT3iZrnWElh9oo0fSw9KS+U1CMI1sAF8O/ni7PPkNZuSeMvCL8YOqOWnZDoEs6PVtVqEMKx/F7kR
9CcvLg+J1n2indVtI9fc6HHm7eXsYfSQiLNji6+MdEJyQBxGy6Ku4pXb/EzaYZHXBhXA+EfZ9P3B
1iOWxK1LnLdPaS80tP4mq8Kful23171l6I8QHvCfTAbV8ECCSRLGzlIlb4BhsV60YQ1KIxt3Qgsx
a+uTOAXsljorxSBIvxQIIXJZEwHMVUJRf9nFpnFjl0uSz8P70cnv8ccgHEXNzJIcSJo5sbz+s6hJ
sW8WpIomwKZb+wsh6XlTnDphPszWrktCCnCBnkRC7SmaW6mTW9Xo4PiWta2pH1v3pnFAuQAjJCoi
umudzrv5410RxOLs/nByWspCiaU9yYZ/AanxwhdpDTHFvcptzVjT/v4mDeYq0Qq1k5HT73UDHWUY
9lTmC5SlY4g81uAr5AXpDtF3yip0mntXw7gn+HIdoHVC52N8KrA/TfosQCHH5EEhqu464z4YHfmd
pVEpy25vlsDh9f5Kwhnm3SaAfXoh02NOyghAsvnZa+Nhya87AEN2Leq7dIw/VVO+KCYdnDed+Su7
VF9iAxas8nFCFs5D74bWfpqQJthwvqbsGzgofSPosYBepFsTp6LZTX28nURm7fEri03bG1+GGGqZ
5RR7VgzT0i/1h15h8hOVVRwdl9Kr6GW7cs3gWQ6EF0AF++7JjLZVhlXKAR2C1atvrlhtNos2oYwy
ZXa8AX/lwlmBNduVKFILv6UcldXox0bv8McvmFJXfUHGlfQC46lWFPSStIuOGei8MpV4BjV0GOAM
61U3kM+o603JWUp7l2j04/zYRGvaziDQ1hv2ndhJ1Clb345o3808FJ3QebYHpoGGmAotKYvZgkrx
E4RONJlDdKuaVhAeoVEOEfnnIe3djen+aG0+LahXHARh3q3X1xamAgJeK+qgY97a4JAwy1T8f9sk
jx7aVCvJREm+jLXSbquSydMf/KPq8gfbn2Zh7mDC749auma3kWjo/k7JQbb5d9cd9F0uAhAq1F27
pts2HvCBuOvNjRFQkYfjWmzJfN14VJdPYE8rVHnucLDbGbLcBYcmRHtdtSLdd7L6yZyt0i55MlUR
rvOB/UlrevshEK+mh9KeFpMFea9sV2Y7UG4tToPvdrcJ+lCc2ZvKi+lMj3h2AV0jakHuH5AGuQ0r
66vfAtpMCDK7DpFfE8C6Fim+V9dCcIJgO0yJVsSi5Y0/g7xWs3YoPyCOcnngN4nuLYch/NoK51lz
aMIQY4NHMWBR3wZudZN13XPtIXh3oEF6svvmeOhw0LSkjxlWTza+ItjbenGMFZuJoMnsOxNsXsfi
eajjY6a673bfv+QpZHwqyf0tau+ha7vHnvXsWNVDj6lSPKoyt0nqtYyj6rtD3KCbJ2GhBzKjjMe0
21eUqdEqNMisRD/d+C7fXGz7BHObkUmQKVBWxye5C4MkuvxBh3uJt+pqwG0Sd4lB2Vdq6FJt98CG
9JsANdIXytvlQ8WeXGlzeqoWvjQuShl0aoz30LlukGWB2PkaZv6nvG3rjancbpdatAKFY6P9d4ln
Sw1mHtsj72FwNgM6ULRUVYaHLwHEe6ePEwF6FoVut7btTTPmqxYi+LKjYHnqE+M26yPzIQo92rH9
dCyChmXhtMsqx1l6kxhuW8st1rJ0QgQOSLic5KvBWuE0kc7Dqs5SnyzSqnBRwCVq+AgvEDzd9DrS
XVi0zONd1+9d/GCspYK9J8I1cJjbvg8RlMTjiYYwVaEaZ4vm2/WR5tq+tjV7ybK32rsV+HxpZRlc
X7a30chCFc9IdVRxVGwMwWnNUlB1bar0CNYjWAB2yjbQExDRDEZ5Cyytuh0S3LVOIB+EQtZhxjgf
VORHB+h3fD3H0UCNkOgHNI0Korq4hUib7Y38LsnH4hBAL6SFquYGfrvRzWxYaFPeIlx+dEJCndsE
HZaT2l8tCLNMis2enJrlSLF9Z+OBmLI4O7AV5nXR02fdgRFgJcnWSuocOTxNgXnxYE/5nq28viM6
xFibKnvJhJUeoeyLndaLTdfT4QS5RAPShuselvjPcHYOizRHIWN4R6Xgy1mtf4o8Bh4iD/Kl8cdd
s6Fyl7UXKNoNYlqWBunbbKRwClZsLlrnRRnRA6UhtZ7C9qqm/XSNpfXOgpP4yLISN604Io1BRFHm
iK5yBZm8LZ9yRaKyPXrMeMIPD2FR/ogwxUPjgaDRDRgqEsO5o2AQ7DNb/0IXgUqqHh7jMa0ebYlt
AFl8Mer9NtWyfdaR7zIE5Wn0xcltWvv7mBxTlKwymWgoB9dm1jaHbmpvMWZDh+jlM7XAbU6hK8Hj
Sf2fBIvatnaD098QtXsoqng3jV61CVjxXuE9dNhBHAy6obwoSu510W1jKdRdxiK1dcRDA2RyL8Zk
Zyg2MaI3MLyHwTFLLPB9HauMbMiaOxvpAT52hUzDx7xXejARNG+lmCPASnnj9R+/GDLRlmz62q2Z
bO0MYNtgQ3siuSPcW1nAWM0ou8Rh/2j7NZiLZlfEZNTotRiv7UCPcS9HFXtBWgdVhSzKN8Yj1vGN
TJCruXYwnlJD73aCG2yiW8S3BIu2kwDl//jFr+uNn9r9joVIdozzCSVUjCUejyWJlrGzyzL89tmY
jeByg4HSe3qLvcE/kBzwpNuNcfSj7nokeGhrUqrdkhH2UzcbZ5MOhBBOGpbOVo+rTxRu+RA6BxWU
3lelqhEy5taMnOzgt7OwmA7seo5jInKEmI6S7LWhYmXZz8VmAAUrNKBU5k1XHBuLsPExLfeyhDFd
wupNTezheLIAImosNvFI91cRfcOwHo8+UotuTopA5wz+VhTexsth6PiB92gSPPeQAPPFDf4Z2UBz
VeG82tcumBNnQayofhIa1Z3edeVinEhL9RGEMvmwb7dnU3xn7rvUT+7FYBAqQLOeghfgAxOI4Wjx
11mRB1SaDeLVKi1e420Il2DSH+3CfhzxZV+Foxnso3nzr0N49WoRASbQxToz8U7LjOABd6gPnt0X
AaTTH1G4jzN4poscso+TQreLnEbfsWytlrMS1Mqn1WSZj5PXjw/uyD6ZXrJ96zSY7/1a7XyUyhvl
DuPnRk8eyaATd7Y8YOlp9n4VWtT7nGqb2ExQYTl0V2aNeoxv04AETWBntr1wT3E4wGpFOo2H7+Gz
LtC2DHw30cOQL0tx4rbNcCEB445OWTWED02vehBwAtyOMaI89pDpUi39wY5fbD0dS09jqXwpq/iJ
4j+KuyxVn0rURtccYiut4icON+D3bTgLDorhlOY3FJgrogzgry3ibqqXytaR4NqzC8RKm4XRwxhA
jrQfqwhTpDl7AjCPr/WR9kw3+c99CmrMq0LiEzOcpLLhF91xhmc2uhwQUHFnthsZD9mjSUupD3m1
Cp2bmyi6PWnpoOAMYlg8SoC1nVPdCpxYgdsW16wBELNv6qJFkwFwBYF7N33tRhPLWvc4CSLkQ+p7
x3acETkjWpYYcbNPH3tFULF54EsLfDq0gisFc3LvpwFRHwNsBKy0+8nHeIjknMw+H1AuTfkxNMSX
slw3nV1/9YDK42DQSeoziuZrDWjLxXHvCOg0MdC2qzAGWxQYw4CvVVhfMbGDQezcO32CwiQnMEqD
iihTWYUkutYOEYOV9mf8Z1VSV1/AFKud5cBNGQi3Nthy8Kl1JjYDFdJyl7aEEgy/VhtYlZX+qyyt
Z4cgIioCg71LQ6C1eprejnlW3kjp6XdBYK4po6w9yy8fg75l1z3rzip0t3HlxPcalolcghEuE7q1
7SOCP/lFupB55eg8ikz7ZCr92ZNac4uECXoKnp+8kc6uLVCWCt+LD2UDvDOw6n5nDdX1lBra0yyC
u2pN97UeHf3a8zq1jHOYweCwgRP26iHDY8J6lK/eGGunKAqZJBpSZvoYpyli8JOr81kUbo2ab8JO
Bkq4nr5bUoorATPpS1/jt474DkVJAWdpwHpQgxu4wmiB0iL2x08SwgiqqEYT4c0fv3ij98kXaILp
wOpLqZNYzcd1q6FoZSXjLkEL0tlCurBPaCDc+GSF1D6k774nFxJ3U4ziATWERht4VXZJv8vMYOfS
gbpnVFAhYfNEu4iGe+EhIKSFv2kNeIeaYnx07AR39gh9RnavKJSahzKE00e/aR+YkQQAX1ZfiO2i
Z+c6YOlayQoRn1PVK3ffRJO2msJX5VjptyiMCEmbUUeOMvqtTajmuixi3JuNVq0irfxBmaPZ94lb
rtDudbcBmKKVhWlrgw4Ey38iiydef3i81uNoZNpqsBmMg1ID4zxMdiItzDuBg2gRS9PbIDiS1xLY
UmcW3kF394Y5Gtf0WcvjJMetF1nIsly+oYFmkNnSvlikbT7SP8PdUo3Hccq9pTEKb8e2ElvtYH8b
Y8dY60F/7/TcNmlXFAszjLVOp77Zc0GnzgFAuDE5WNYINs6BBXLVVtlw2zjXhsyqQ4dKGjUrK4eQ
KhtynycW0t8znDSbOmOVCHFB0Im9iSoTkBvooKWs9RuzoizNooEuLbGR7Uv7Glk9gnI2e3eOGnY2
zenrDjARsTq3RShhKWk22gsB76ppoFVr/riVZY4WCDcwG9WTGAOoYE3FbsQqTd7W5lSE3qtl5vZ9
xySMYIzuI5KehV77oJtYdq4nve1OkWz6g+jC27yIf6QBsS2j6bJCYceMRXBEOFDrqxg56NIyoh3R
D1Tu44aPMKoAowIv3w3uBr1kj5o0JVBlyoJ1EaltOm1Q4BlxOq7/CJ7Cz1UdW9hE9OGwcqJZ2Jeu
DhPfZwOIX/I+V/GTpQ/eo4c8lNJ8bbJcbhTdfKkjoBCI1yBfog8ZqKwtMYzN+jRs3E4dyluUMFtm
13DZ8DsK4eVPsC/xoUWOsrCVDB+pJQm89eATdZGcXMfy2XeF2Rq/+0rRh/tjjeNKAAJhz7oVPbJx
0OoK9dP8b8B7n1XfxNv15DCj9wK4tabxvdJTkBgKS+ReZ9nOosGnS4R3sYvQs0iLtkTig7olMWkr
6uIaR0mz9wzJ49R3UBOyewnOfuDrcyNBhGKww9c6GdFW6dWp/NmV8bd2gJdMZAoCI1EftG7EWs6P
ss/tbk31dhuUWvPZ6pDSaZPh7kOL2bQMVL5XWb6Shepuw57IozyOMY+jxokMGJgacTMSBo0XFs4V
iVz+vvCp5zYmOBoC14liUA4m14mqb+vG1CxrqsExdjrJGuElr5GatEPxQgshJ2Yor9YahdFjxLA5
xLpurWVXl/dY0HduVn1rwbN8r7LrhCn/UdftO5Cr0c0g/K8+StAdyW7PWlG2OJfaZhcnZrHsOrgI
UV071CTgIli13pyU8Ko7Rxo/ULCLR91vdqTpFWsjr+xVVLTuY/c6Tpa9JcMlWggtfypyNT0hO8A5
VrTXk5YUa7uZgj8TBf/r+/DfwWtx+2eUXvOv/+H334uSpTpE/bPf/uuxyPjnf+b/53//zt//j39d
R9/roil+tm/+rc1rcXqhKnf+l/52ZM7+10+3fGlf/vabVd5G7Xin+JTdvzYqbf/4KbiO+W/+X//w
H69/HOVxLF9//+07eNB2PloQFflvf/3R7sfvvwlBiuF//Xr8v/5wvoDff9vlPyJSmf881P/+/deX
pv39N8/5p6kLenymcEz4EHOmWv86/4nt/lOia6ala6L641/Fb//Ii7oNf//NcP6pO64wHdd1hUt4
M0FtTaHmP7L/6di6Sfa0Ix2TRpgnf/v/P9ffnt+/n+c/cpXdFhgpm99/+3vgm0bAtmNapBmcB73J
CCAY9ZFVa4UpkoxpHJ9DaQ+nX27DX6f79fB/T8D99+HPchhjR0sIY8udVd3k5D81KZov5BJ187Wr
p8FboIJH5QnXkyb322ecIwj/nQD57zPOP8kvqcQefQEXqBNO8LoT8Y1MdehHoTGfF2SmU+/ePs2l
+3YWyNrA8SMkjjSJcCw7cLURlGbkjrL4+vbxL924s4RFx6t0jInjPEuX5rUNbMBFhJULvuduO5MS
nQkjezZW5f3bJ7x0QfN//+W+8VEqO2c+YUc3edgXIYHB8OUUPNm3T/D3GPJ/P5izOFA3mnq9VayE
3HQs4ic/YqlCi9ZLfMih4BDIM6Bdnw4Pb59OzAns/+lFOMuOL52sSaxmRGsdBBQEXOluIK3WV+Qi
pRpEBntADGr2Azbs0dGOkgUosDItgLXzTvzzpStmWP96S9NgzLrU6i1WZ2TPGHXxM+zGHR47LMOs
m9++zkvP7SyAnlWS3bvULXE3Nc5nWvaonww93b599AuX4J5ND6mL0LcxamuVGFH0qjPXHwFXAhQy
LJzZJgGv67dPdOlxuWczRQHfo2RzzvccDSLwK/uTtLDZBzY4SMLASkRTKlimNk0SmfVPCd3Et898
4Qa6ZxNGnfZxWcrKgjulEQXINgEJVEmybfDBE8z39peRRYKRIP4rtle2HqQ43hNU9simM6LEPnYF
Z3OFJLIsR3ugYdkYHfu2LVBQPTiaqf/11f/bR///MIu786375QoaV1c65Q8GkOPjE2SrSBIbO5UR
NAGVDY3W0DaMJ+OdKfzSEzmbKbwiMVMlR39TaO6UwTcSZbcagNR2m7dv2IVvhHs2NRgm6UB9qTmb
tlWy3eZ2kesrYjVStpVR2w/vDJ5Lpzkb/1WB9cYYMndTUrJ9TGiC3lQYhm4b5Bk3H7uSs9HfJxh9
e93yNlIbopUpcAugr3D5WCTWrCB8+ywXHohzNguELtmRrlO6mzo1x52WTfqNF+DAfCe1+dLhz4e+
H406d8jeKKeCD06pyMRrVpTvfHguPAbnbICrjnA/V6fF06U8hoGG64ovK0CzSOC6/NgdOhvjCnXb
SJuZLmjTkfaSju4AQAs8+vTOPbp0EfN//2UIJvCNKnJqeQRVbXjI3FSsryK3VO0+0dK8+uC9Ohvp
jkSpLrTB3vhjhjLMm6pTM3rG9YhS4WNLQudsdGde11uxChh8uAjU0grsvrwDHg2fkkwlDxmGFnq0
SYLCsD+2WHPOxrszcsvYnzl0KXlMm9AawZPkQ6oZ74z0C59J52ykD9FY2fhhnQ0UPsNZFFLhuik9
RaRQk8nORXlv1tE7J7uwNHTOxjwmFppvPe+ahbbPwdGttP6YSkk1BophJE4kbjv60UWMMXx5+/We
B/p/WEvNW5df3750CHwikHp/wy4kFKciMCdwLHIKS7bfdWHfJTGKN+a5NGyPeiwRd0FNMay7t09/
YYKwzyaI0cd37iaY0ZD6KHwEWFx62ymXbx/90tLDPpsgrK4dokqS42Hg0SlWE1RRRBsBNZxN0Iwq
eC41s8+2CFYIchjYweXXkg1b/BltlGW9M8AvXePZDOIiMQDJQMO8JGeNTITJe8UV2lfvTFAX3tDz
xPa0NrA3DrEDchEIbDD2dNTcNL8H2jlthsxX7+xbLl3G/N9/maeUqKFpxnAyAn2Kv8ZupUH7oj30
9qO6dPSzuQN6Qh5rGhmuVtrreHSFmwEej+Z4zLdPcGFs2WczRRNVoyWH2t2gzPclhs8W6EVVUnHd
5pEqMWlO+Ea+k+vQyHeezIWZ3T6bO4w+T3mPapuyHn0PjB2eKCmCB9UrEW8A8N++sEtnOZs0JhPv
trLZHIQBVBt7NkDkRDvSqSaF6+1TXHg41tkkYfsesLoKB2KjAtpKkY3svLSc9ceOfjYH2Kg4tYEP
xAbWXHYlWxEv/bGQH3uxrLMpgF1U4YqIoSCbCnhLKJ7zwKw/eGPOhrawgXMPaTBtIkeb7noieQhM
CTSopx+7NfMz/2XMhbFqS6MeJ+LUM2+n6aiV2Q+YH7w1ZyPaKNELtQlHx41vUkHnazbqWAjf/tkv
Tb6W8fcf3s3l5HYOz1Wgbzd6hQFjuM6y4DPKq4cBtriWwFshlUNmzu7tc14Y5NbZIKc7WOu9jx5a
lvEXnQo9IvRhXKQkuC/8CSeO16bvnOrCsLPOBnfuA9CehIZHAPs121uipcwWVjPqQcd+5xZeGndn
Q9uAipTHid9vDAb4vdcW8UqY9F7evlnz+PoPn37zbFS3OZMf8cKozE30WAzAr5AwSCUxIZOY/udm
Vn54fvzOy3bh0Zhno1y0RPK6U6yQv+NJhnRsLYMJH1WpMiI8a7CsQ/rOhV24bebZkOeLj7FNIBGr
itgH3WFJpPkEjIXLt2/chUdvno16ywdVgKuCehfVi31ro9EB6YmCP0/yd75Wly5hPvUvA5/CLYZh
FbdrUE84/XwRJAGo2Dx9/dglzOf95fiJiLoqoK0NaEdBHhmnR8cBdZP6ACTePsOlKzgb/VasJabr
+h243JACLTKkReURjv320S8sesyzgW5gX6Wv7pLPmmtfggEsVdd4N2UTI/W24o/NvubZEE/KCfxJ
Y/91CaYEFmV1qJHfvoRLN+h8cFsu4IlQdCuvR4ss56M3H75BxtngTsB9kWrK0as5f9cqx9ugtE9k
ZwHAsDGCfegajLNBDQ0fwQPd/tVgytfCyF0SerXpY7ffOBvGtNFSNwo4uNu4szOIdLSARLb92z/6
hfnIOBvEQ0vFKx0TfnRZb02vfhhak6RtE6ZxaT43DnqFj53obChnYYml0tAVsEpr0+M5jZPq1hri
b6FhbJHYvVMtvvS5Nc6GdDPVbVmEOIODSBD1MhzdxNtqKYC8hKYqPW80QXdZZC0rgF0fu7SzMa77
Vm0g+W5ROGBxyOINwgLITkP0YibiwfGG9dvnuTBUDPn32apqPNR8EbnzMQquhR0D3FS1dN65igvT
+dyj+3UuhO6HOQKr1+w7tAmHtue02Ma5YS5M33nZLl3A2VgHxStz0/HUZqJpDq1wypI5TiBEcPz2
HbrwNsuz4U66C96gMujImxrLe6+GIVhmLs/CxMuvE3Z4nY1utnn7ZBeuRp6NehH5hGkNmdpgBU73
XtwAPE/icfX20S88Dnk27FXtl0YwWmrTesbXRhsOQ5ORkoOE42PHPx/4zYgEEcPsJgq1E7PuF8MP
7pIyu3v78Be+TPJsuHtRlDkiJ+yV1ic+3j4AAluE952LFDyJjY+9s3J+NL98v/Ok0WrPVYpQE+u6
qvUCTkl309rD89tXcekhnI1sOtkosFmjr2QNZrDxH6JRPKNLP7x9+EuTlTwb0SBgA40lwrgxZzuI
gXmVnFtSdnHI4dkv4miDscBAwIkiEcgglluFL+Dtk196QmfjvQssFSYceQOfzT+NY4qNvMfSr42u
sy7dVL2zQ7h0nrNBr/CU6ymgsY0ZxTcJmJGFKbnWUoItq7yfH7oYcTbwfTeqnC6q1abvynKBAu8G
NBEOJFnepmH0sS+xOBvwXm6bUanhBnBF/GorK9oz4Ti3b1/BhVdNnI132coWjkTEbNIhRW+CG2Pq
DqUa7j92+Pnp/DJS/h9n59bcJs924V/EjEACxCnYxs6+SdukOWGabkAghBB7fv23/Bz15Qtmxmcd
T4NA0q3tvdY1I7MuTzIIHQiEQ3AUqfYAM4Hwwa98/UW8s4GNA9QUXcyt4alQyWHIAdhz2MbMsdKJ
7EWgV0OSpC2FyUPuWV96Al9tpD9jp3lGihMI7y9X0rmuP9kKnlNh/q0kqNw1XGFAaISxGnLMzpnh
1bfEt8HIrB86p95Yo6w19SLqrQxbDlOhrooOC7pk3juAO8F6Z3/5K1bmJXsR2Ewj2X7EJQfyvPqj
GZxb5m60wtqLL0JZT9CeVhqbV2q3J92ccdItVqTdxnC48uJkEcQCkvas6/DiTvUCZVE0Bn+uqhGy
CFwJ+ZqeC7SrXfGfTlI/FIF/vO7Ri7DtYCg2TgOg7VOTg4oHFkacd7TZXX76Socki6jlSLTKCYga
UMA/FhmLkY1+yx0d+4R8cRrnum5Pzs39z9iQOm0K5TSx9hiPv8w2oGDE+wnjchWmBHablryuY5JF
EKPX17UkWBO4MyjiuO2rYT/hDxuj838j5SfRSxbRy5veb6GxR7bxgcfjKXtjLMSOOH0H/n167Pdq
X1k7+eXsernbOmlbiQiyCOUszWpwkyYQ0er0viXi3U0bGVZW8nG5A6w9fxHLA+4RYdGUwA4YIgeB
O45dYuXPIgOe6roCFiGN7HSC61UUwKX7xLX6QNrGPfeCq6YF+/9l3zF3IjXgzXtT0qfRKT5AMLyH
Gnvj8Z+PGJBj/2/PtQfhUzrabRwMlD14UBkfawaE7OW6+XzSsYNFbGcNzFGwArf2dAb/quy6D3+u
okBZ32DN2VzVAHawCPEx6ACKDjCA+A6B7x0pkOu0czlYljtdV83Wau/zjmQH59//iXEN2xLw9hB7
KQMKdOhfB7eCZ7XcWO6vPX4R2j2FvwQIDnAkYgK3Iucp2ZJYjtNubjdaY62IRXibrPdx+j9iR+Fk
d2b233Mx3CeKf7vc2GtdaRHJeekT5me0iaea3hvYCAAwykV8+eFr774I4y41yG+FJSrM4KcdI4B9
e3DDh+j28uPX3n0ZxLBYnVJaNnC1gpe5Y+h7MMK16/LDV959mSE3ZXaOg6e2idkEBxFJbyoQPeFe
thHCK0G2TItzcM2JjGHLxMWQPMPe7Ubm5Cv4uHVUJ/W8v/wNa4UsIhlGAioAic5AyS7oWeh+5Dz9
4VXlb0sVh8tl/LdK/P/zj80Xkdzps/7MhnTLs6u4bJD869rghrPS/U0H+67uk2Cn0uyEy5kiGrIM
1EmiX5jV1nGZkK1NylpznX//J9AH+GCTGiyIGIy3x6Z1ny3mf20C+v3yV649fhHo8IRoYDVSNXFi
0RhKiPtR6xMpt47vPl/wICH8f9++T3jh5RJsraEVe98ZQTBLmi8phXOAw8V945qN0WQlZJYZcmJm
SQODyiYOMkiz2PRQ8utWyTZfBPsAAwqJvBUTZ+WZnGd8L7+vwYcNITzDAeF17bAIebdQoyoqFxU1
tU8WBlmZMaj1iq+XH79SPcuEuBGJsNLD2QNGFKhhy4m00CuWdKPyVzqRv5i2UyeDsw884WJ5tuLJ
82dk7+/Bsdnoo2svv4j2bKxhYkmyJnYdAbq8U1RBG6W4Qi423v8c0Z9Eur+IdJalKe+4NHBYtr6I
0vkqa/00qioewQW+3ABrVXT+/Z8wlsKtcSKAIuCTcA8fxHsIYY+t2LpYW3v8uer+fTyfEvD4JhMb
6v8iPceanzvtF/iCio05aa2ERSQ7fk9c0GNM3AFQDrcz+zatwV9Czv/GzmutgMWEXY6JBevGDJ/A
UnjUe84j3OYfMxP8vq4FFmHcGtZ18Dw3MQbU235ybotMxTxxruxDiwAOhlR2eZ2aWBXiO7LNn2uj
X7w+fdT11r3ESjddJrXhkt8QrLlhlYi7QHC8sG2v70Ze3g2G76+qpGXiGo5d28QbrDpuPP7qpd4d
HARiWdRv1z1+EckJrH2KVOeYUlFXcEtN4cDqwhS0gwL3uhIWodzSHIr+Cp4RRTB+G8f5i3GKL50V
fLv8+HM8fTJSLLPSCIyeJuVCyc259ACey2tE2liVL5cfb587+2fPX8RxnoNj1ecTXr/W32a/fDIc
lEWr+aC1NexJ5X0TvtOBoURh0Ab4LZhpZ9QXRPqXX2Dt+xZR3ucubKs5reM5ME5kN+wBJg1bKcFr
D19EeGcpXrljBT8PFzYlUCNTeEb94UFfbJxnrRWwCHE2VYBFjaqOJ920OraBoWjCJGH11iXOWgGL
IJ+KruOmTGAC5aYk3RWjD7JfF/iD2Vicr4T4MiXNLh1gTeBlBhLc8Bsnl3ej18L+ws4fiCH6cLmR
V0ZadzFdw1Bh5KQnOqaF+eaKCfbaXgN7YOzrNz5jrYRFnLcSuZsNVTjYAlvrTw90yI09O8VPWCGC
cH7dVywifRTGM8OIqgKmuwpbz+x04TyP0r4q3cZ2z9/275TqVLCF9TsNbTnXR9DUgD6QVbYx2630
JPf8+z9PhzMenbQczg3tzq+kStIjNJUArlyunLXHL+IYNA/tOhOaOFBJ3Rz8jsPsxE0qb2sXudZR
nf99f9yOFpXSvY65r/K4wZGmMRxaXvUTLNAr15XLZDQfrDSkqRt0I9a+CLixZO38GvAmvq6SFtGc
JtNApUzr2FfBu6pAPsoY27rKXGmBZRpaXcIi1epKDdWAZd4tz3ZOXVH213WfZdqZbtsMlgguAD/E
jXCiCydF6Xn7q+plmWhmJgs5FxIPB+mxBdbVPRVqM4ntfPj/yQy3zDKrxdnOjQNNBNMwYX2DhZRd
l2FemYQ+e6Sj0M5niUeAuPH5BPuGxNenGt71OrJZ5/JTB/KhXUQsSIYphs6HDrsBFtrm58i9Mt8p
nHdjoiyAnj+VQ5KamxR6/Dy25jxznyio4dU9hP1e/07g+CVegqRy26PnNj7fidoj02EAFkPs4dnV
qB+jz1jy1DLPyj9I6hXdb6kgXMdIA3OJBw9HBEAuiNyfbgFZVcN+0ICV77TBed1zMJbOhJTfpAbP
B2493RHHsHN6HIK+VBAGaI+cBpXkwanyaZA8d3DOs29JnZAEhwwg06grm3MxkMG9vsOb0yq2cPcd
VvBycvlUXbfeYotxDBmVE5aHUsfSy9/7UT0GsPAD5va6BSNbjGM9rpBGCe+F2O0SjDLyxodR1Axj
tss9/VwFn3XGxSjm9kj0sctcx9CZA5VnBQWcrPPfULBvTCJrBSxWJIak1CtwD4mjFVj5w5LvCx2s
dy83X6/7gMUQlkMB3SufIJoICZB5DJcryAHFsaJted1Qs0y5y+Cx2SnHa2If1zynGeJ/7P4Me778
AecVwSctsEy1M2Xa9/BlwVgDh0f4Uc35LZa8876Ge8hpogIWgTa56p4Wzmr/O2fVSrQQBQWoLKi2
QWaqvxsF390p6TY+ZqW1l8l3RBiYKXBdxYAmuOkugNnYCfZN3Q+cjxRXrnvoIpxtJWzgBNFnvbR0
4VplCf1Hd9n427fwSRuBcQ7fz5rl/Ps/y5O2rAdgYFs0C5N/kTt9456ZtJebfGXpQBcxrbvB9PXk
V9gpw29N6bJ7K2ar+l2yafgxVbT6e7mcta61CO7erWfad7hdlXUA614Kp0XcHlqec1cXM63DXlhA
qIyIl5+XC1yrtEWwg6IrbQIDxNjn1XtXdUMM3NKVMz5dRLqG92E+p5iU6dSeMd82WI7WQK5bCi0T
7QYCMb4rcOKlKilv4K8NfnLRkO9XVcwys67JVVokVYVRXHX+TQb01Ts2udNGWK9U+zKzzh9hIF82
WIoWiZSnTvEc9+kgTlx+95Xe6px//ycSHCq7QJwnOFi23TCpH7CIe6di+t6BlhZeLmPtC5Yhbeyx
G7E5jq1J0T8ZBAV/ZniitxsBt/b48+//fILrAA+Z5QV2rZ7fW6ciUHZEkmFwN/I8VtLebGcR0RBD
w0lTchUjY6stngS8WIEXgUec3g1NZX2Fky9wiX7vHLwW8wlcZCdYDmeW61ZX9oFFrBsfBl5djlUl
TJ0yHllljjPEMlNaHq5rokVse4TO2Ixg0Eqoycs7+KVxHJKMNXA51xWwiG84fRtIsR0VUxhIYxky
5APDEQ/rg41OtjI5LVPq4KlUGuWggCYVb+Bug/XZvUKQ8euq918m08m2nNqgm1WsjQIuMaV/5xaw
k+sevpi503q2mwYQ9bgn7CCd4sZxmo0V2kp824v4Li0LvnJwqInnAYmtMFOIVeZ88TIQo1Ln23Wv
v4jvNpMmtSGjiwMwMmB60MMVMzVqI7zXGnYR3oMPSyhw2hB9UzXfpcSGv2sb5F8Zz5yN3r9WxCLA
G/AwKqbsEl556YPfz7dgB8Vg0WzcLawMUP+dhv4zQKUjbjg9U6F+cosdaZKJo9T6ylOEZf7cAKQ4
h213GYNlIeKJzeZrBadAmAB26joTJ/u/kfGfL2DBCPG/IiUWyWBZ1QE/JrbzUk/zdT1omUpntIK/
ZCBQQywb7ngLp1zMQ87T5f650rzLfLoA7IB+sDH75zSDiDgA52Q+ZW3Oph2IHJX/93IxK81MFlEM
w6SEezTFIO1ZFkA8KuBDVFgkqDbG0LXv+H+xLEBND0QZOxIgLyA9upY8p3ayv/z+//WYT1bFy8Q6
2KO0nBh8ANxsd9wKjrbqn2pW7klWwb1uPFQuu4cz8l9SAVsjts5j1j5rEeAq59wC4CPbw3LQPtKi
TQ/9ZOkX2NGq6wJ8mWsnhbI74jQyFl2iD3YjZKxLcKdaQAiubJzFFK1nqyRAYsJ5H3jOqpa3joVs
3wkmhpdbZ62WFjN0N8HbqZvw4lj0c9jGD1q/C981j7MM4HB5XSGLWRrWSEkCRxwZz8b/cGVxqoCH
1fm0sZL6PELIMr2O9QRX6ZCUQhgNllEIX8vsq9+1W5kMn++IyDK9DhaiSmXJuQlonkB7oOubKWvf
8oFWe1lYHtBBJdvoUeeY+/+xQpbJdpWTd+Ns8Cm2se9zQQARLA0kezacsWD0s7WZXKuxRcgH3uxP
boMlvz209rQTHXJfQ+45dbMhd/i8W5Floh3vh0Rj+YzvyOCyaheUPTbaAWIaRgRXtvoividP4KZh
qGEBbadjdZODYPPgwKV5S7Hxn+Trs7ZYTN8eo3B69jp0K6gcgFBuauLClQTejxCq2G4PJqauGiDS
RlLEuUmANi1znlWvtgv1m5apjkqfWc9gF3JcdU3IDGz3fhZY8k1Xjj0cBj1kgDG4+fiLlozdwhC1
vZlE1kOxB0viYA4y2PeTUrD5awb+a/7FJNk8PWYECbEPuQbNbQdf4ay5pxU1QUSdpOo3FqZrDbgY
d9zZq52zrH2fJrhG64MiuBu8vDwOjOSv14wKJFgMPZmVAx7U90Xc5u73JiE79L8vhTVd2QUXgw42
sxOQgUMR07nRoXTYqZ7bt6De2jytDAvLjEDY8ZTp3IwFjiuUdKAfmky7hwNuBiR9WcOD1odmm5+a
ANDwjclgZXRYZgnadeB6rHcLnElb3p4VgzwAK33wPFyqt5BIbcwJa8UsVhwZjvZsamgR1zoF3GG2
MAA5YK4rdfCGZuvSdqWHLRMFbZIK0AdBufJkJ16Qs84eeZaOP8fctjYOYdeKOP/+z/qSJAG4J7ou
9s0IGNVukmPL/zZMz+1RDBAuboxEa/W1GImQK5F2vQf3m1TgduTQuSOQyTkEA6KcOUCf/eYF1sqZ
Aawq//eL0gznNomRRUzKvwl/Q5r0vp3pX53T3Wj0qbCB7vNgEW22DtA+v3giywxBawRgxleqiGdl
HTM7AymuDElLorluwxGQRrB2DiP431eNCcusQZ8mBZ+lH+xgjOO3p0A27qHiAVIRvLSXZKODr/WL
xdAAbpzvCbi07EaQDu6AkWBRDZr7k8QKeyNUz23/yeSxTB2Em1otxIQrNN9324MHRFMkAMyILlfT
2tP5/3aDXuDAlIJPEHsTBV5aTCLKZfr3uocvwp942gY6QyY7uxc3JAHTt/I2Kn7tvc8R9E9Anh1L
G6h3kt08M0imsCK36/jyW6+0qb+I9QlOgqKBy+yuEM6tydpjUD+Z/LrZ0D9/zz/vjTxKADU8OHnq
fKhvoE/MD6OwnlOZH657+0VcJ64Pz1hqAQTWwWyYKw3uh0XcPciOfy6XsDZ0LN3x4MBrEhc2OLFS
5o8j6jfoEx9gqfDFjPSQWN7j2AOgARXPn1Jv9dOVkXFpmJd6fmr1Z8a0nBx5ACxtvLFrjI4NTe0I
FzF8Y6BfGaWWXnnWNOIK6YyFblvAcSm7T/rkbqCgblMKtbi+Q7+bQwWQ7uXKXOnHy5zCEVSSrqFV
sMN5lDUc1Fm5Aq9JPu+ue/4ivjOk6taSAeiQTN5d2ruHya1/XPfoRXRP2TimJXAYe9kCXK86haFc
us+XH77SDt4ivnsoJOYqrZJdqf3vyeBHVv/Gm/cSZxVUOc/9BCBVuZVMs9YIi4if4VbV9K0+s8DB
xGyzqfsL7HGwlXe3MqB4i5gPkO7N/MINdpxVM1gpNkDfAJ7+7XoAbzemu7VPWIR956lE+TUNoDmf
w7H4YoOMdLklVnIiydLijnmzDaO2NIvtyaL9bVnkJf3peyOSRJA/YW6yCeBXJHg4Fax+55EEX4bW
VPXehzC3/ZkBvsOAVQGP6Kq7BrL0vxut2oY7THverhmg6IteleKQAzliXRmTi0ldCdF63M78XRfM
lnvDwa8bD3BRh0r9cpWeI+STKX2ZZWhA7pz7RHd70CP1vkj6J5GUD0Vi/rhkOHRgd1wuZ2XQXCYa
YsnoUk1LlKNzoMtwkV/kKaBinXUsmb9xeLxWyGIY0H7PmqRFIX03FEDq2A/OLE7TbL8GdvPrug9Z
jAYs6+DO0kEMkDvzQan5qUn7N99z/+Aw5eNyESsBtEw3rArOCaFJu++drAy5ZcHRZmTkcN3TF0NA
yqeCMIvCDAYC3bAqTPogfdp+v/z0lQFmaYnHcNRGba9u9y1pVCi8BDlpbQCOC2dbMqi16nH+d90i
zADOfSXbfQLXg29aGDh6eWT2N9Zc5+nos4hY7OBB3BrqtuthtGzQQbsG7vTEvXcEPyrNjirlr5m/
JR5c+5RFeEP+TUGAcZu9COzy4BKlIpzvbvkTrsT2Mu+QDg6dZdE2+7pK967tPjCKVOugqf+CzLJT
+fT7cpuvlbOY2LuhhmGcPzX7xJbPQOU9lX52K3X9yJrp5SwI2hj+18o5//7PgtUtOgCba7TMYNuP
BlfIuIZ6loNVgEGW7CaxlRy00irLvERr1mWdSAqfKWiZdgH0fBEG+S3PtZUIYeff//mKGdIT8BhN
s/e18yEkA9e2+lvpdGPVuPby59//eXxWZmVVadbt3SDzQ8thyN2fk2p/ualXRthlEp60C+RcVtie
VUnXZXvAjyf4sHalKA+T50hzYEY7W1b3a+29CPSkpwmzc3wKgA2/4N5/j/PCt94BeI/3/KTHLaXD
2kctIl5nid8CQ9rtrRKHarU7PIx67KIi40eOVLrram4R6kWOgYXPjtlzPZqwBT04BKyqD3nrPDVl
snGFvdK5lhl6Abwe2tJ1gc4GkftQZqBiCsuXd+lkD9dF4TJND9B7z5vNYPY2zgJCCBR+zQxA5jR7
HLz+w66rLXe8leZf5ujNWcnmCidd+yCQdVhY+qYsSA6VUProt/KvqvuNDfxK+y9z9ZQ/+a3PE70X
RZ+FmoGmm89ahcbrTWhGshE7K5G5zNZLGJPGzj0U09ZZJNPCxj1I3m0ssP7zy/lk3lq643U2SGad
ASXSIKfYL3DbOdFDkVZDBIPgu2GAarywxleXjSfImR8Cweoz5s2EIL4fWnckV/YP+r8DUEJRVIes
8X1Wt389ygXs7PRLWtv3GhaBXn2dqp8sLfNwZYGLgSkIDswCvbu3flVSfb0cqytLgKVfXmE7dlLQ
2j/UXldGrB5UGAxucgSAuQO1OO2+I2PciYsyyQ6XS1zrG4vRAdRECnSbCQ5zMko3amwQCG89Wyq+
MTCsFLDM6tMN77BX0cGBZ3wP6GAoyZULymVKH6zs6nZy8OjeceJZtLsAGNGrqmWZzwc4jEgyv0a1
nC2/eAppUll3/kZPXRksl/l8sN+BiGSq2G6EWsBVxZ0y+ol4/kZErlX5udh/ZmLiIlGMliXbwZ/j
MLrOI1Piy+V6+S+V6pNgX7rjuXDNygxVDEbo/I8jB/c3vOu7my5Jgueq6d/okP/otHnwzDzFY9Z3
xxr40ecCZkn7rsxIOE5VFdqy6yNJ2RcaAOEN5OSWf+LKiLrMAlTarnPZVT6uVlT+JmuJe0HQypGh
bNc3DIYiL5frYa2cxQpBWAV400PiHUogFY+Q9U7qj9NBuXNMy3nI7lusfLYOH8C5PT/2s1pfLBT8
yUlUn9dynzXjAOauLYUEYrdyIaxqQiNdG700qyHdizLjBD4LaTFP2EUQzRIHuYhtDapGJbUHjKW2
07wogQItANbKkslKflI6IDUTm/y8BZjSpIMZoCkR1L4NMvCqHvomGWzvNML3oUZeoDto+Y1BXFR9
rWxlxrB3QE+CXxGBLynNS1LrqLfbetSHada2n+7ASx+ArGNBhY1GIiorHH2e39CCthHyAfQ31wcg
S8rZ/DDVzP4CVwCFtw80tn8Lh+4yCXNsdecwUKNd3cCOLLvRg0fuJxW0kKJOYsSmrwxKq4mVmzDx
PnBbWzdK5SwFZL0y4gYpWF48KCbjjmTm0Wkm3CYWArn3M88KQCtKCsfayp/KA053uzTKxyEFNnNm
oWACjOJgfssgBHhVton4mB6kp04VN+45xAIaSTGMI6iptIy8nPCQdySSHttTJxAnGF/1MQeA+IC0
1F2h3d8aAPIMCqHI9sd7OtQHt4LkIOmHeOplXDsBKNbA70aC+1FDclxJTvI585zI1L+dBsznoQ4r
YMkZzJPBgLuFMyyoCAeQq+Omljfj9Axnm0jZOdQkt4BfVuA0jVkRig6GlkOFmQvgar94Z7OMC4eA
Pgx+atN8pJhzSoO/qtvHphg/RutXY+e/gXP4oNYHRF/3c+08jFyDvKyiaSCHVqKuYBzWISdJv/f9
b+wovfF5cF7MZG7gpxQaI07CQY1pE3rTtybQu2xu7nj/fUizB9T5PUQjoDCXHyToXYwOI7rxJEJX
zE9Qr9ThOW0+apGwMcpKPCPPFw5fiVcdxwBC5NHqmwe7bVnEaVI9ZE6aAG6dU9BcC2lOTLt02qFv
QsOc5liV4hDStFOAim/0bprr4AFVS8IBsx6+AdezVcV+0ck5NWp8yfPOC83g3pRG3iUTi/ycPvSZ
BDCc3ztJ/8P06bc86/9QD0RhrfQOisECetwBolwre3Wm9Cu4yU/ujC5X1zTkuCTbK5l9VLP701bW
KwvYRzMH99IXUTUNgMiOQL463wbqwfu5nCJCMrL36+yNwzAHkuhd4bQPUhToF2X/yxryJgR5bc9E
vUtAqOYp1o+HFPBh0rvQtk/0SETzvQjsFyrojmkDfn2ln+kMI9tgvHedV9vzD2A57MfcvVOOj4sk
FnzrB3kfEPmcAkky5eOd9Pne1T0oG/XOKgtcOJyoFxws236QWanhsN08NLAfyhqzS0GJrkh+hKHF
XnT8ONhjDLeS2zRTYQ1GbJ22jxAKpbtKVPsuA4+a6EgU4gfCLZxl8pim02tCmh04etFs/yhm/8mH
Ls7y/BD5dNGE+R7DYIaUN4V/50HwIGAtR3gf2uqRVdWxnYFJLPQeeZxPXWMdwLp+SNGlhAbptu/3
A0AVdhPkO9PJx1SYYyf/+N4vhxbfIZOKleAQ52DVWLg3TtJEnmGvjsiwo81CWp50IF4c7pyIBu0m
xbYKUIQYvNt8B6XinUPJoQBPKKwF2pSbQd41A8jXncM/Jjs/8L56oh0Uh7qnH7DKxiEb/3C0fpjP
LI2xv0ltdTcF4mAAKAhLoobziPEVIK4nBXx9mjgv5YipNJsgQoQ2Fct5J0j3jPhPmI3gCTO4NKyo
qw9eRxJQbkESDTxoNXRTAkYgZ3SKbtdj77wbvV6EaQt/uc5i7MdcJOoFyLhAAxo+ggnedY762uW4
bwqRSuM/tQ5nL6DSBzz0B9W9KFtMuzqr0PyFATpdQCQ+Jb/dyZhIwW7Ei/B/u+qlLyfridkdfJNF
DdpqnFs24rokDdTxGS/8WDCavbISOJHIcYMK0IJM+nXouaic7wEA8FkIUQJ8xEXO/BKKep20Iadt
95X1vfpeBik8bm2GIXU3w06tCvtMl3uvIUJGnNGxvR3END0lsMal+ylBPtGNW3nyJ8el+Bv3ccpW
GUMfGGute2esWJQMEkuovh5TdWjGzlj70g6wnHFnu4hLy21/UgvZ4P7ExA/Y+DpphITt6q1SWXdW
/bMo62d1lwyCR1NZqlPm4Ik7Z5REnSi47O6uTOBwevLyqQ/udJnYxR/Pcpvu2c5L9jKmAfJQHGlJ
Grba0j+bMRt/JomjvvOiJRgmNDuNuDe9h6HfNO41Zv0/k9S9vasbHdxD0/ZWlIF12/qAAO7bpgYv
XvRW0O1kw6EfRS4WvWF25R6StlPmkMs2wFjeOd+Fw/MfoFNXCBuJCfOlbZrq1Pq2eDGzS36lKQwo
QHzKRnrXl0H9Ny0bSvZAQnU/oAQb/4gyBz98SIvdLBU9GctjD4UYnd/U6ZlGO9LqmNpkehBoxfcC
aUuwjWvNQw+O6K+EDC17mpUM4gYT01PJvPoZnh3qZSrr+si6wCAGmcdV1FYezviS0ZBjUo38NGep
Hfas5K8Cj0KU+gbrBtbM3xrkXeQ33PH8U53XYgcuzruxWaP2xUiF91wFRvw4I9ackOBc9FdrOd2h
6YLGObUNeA6PHZyGx53sMRHXE6sQXyxQmJgmJh+9sWr2FihmX7LBHd5Kbo/fWEP8r1Vrlze4AXAP
Qqkh1m0mDnDgdo6B608PGDD7n15vmQYoiiHfFW3LjyzFO00T8tfOQOQoCLj1xZ0gKpm8HAm9PmoR
44dlTRGmuf6bGW2V76p8cntcBfkBvZuzvnQj0Vby7zjX5ZObNxO80fvsVg2D/+bTtIysLLMjpFnS
aHBthVJqzGDYAWYctNCCwi3rj5fhbgbjHVcg48RDXRvzIDizx2hWBkPvNEqqn+ESMloR1HP1Rzf2
nNAQa0f+ZoKAvUqRkOy+Bqw4hbwYbLcPBV9qsQME0fYjTlK7B89bOO5+VFjgJOE4AyxyHKHMnvYz
VFpWOPejfnKR/9uE9uiPzRR5LpzCQHdPcNuaFSRNQ19nQ/JXoqMOVkjkLOsUvpN+13f7qdQ4kjxJ
NrSd2WsHbiylHJCEFWQYIJ4ELMfKqPAKTGIBLyMlVFOaCKA7q+mjWltZFzLmOg4WvIo+izx33iVN
X1y4BEVtWlsJNpx18gKuVd+HLk08jH2DX34dRydVWADyNK1PaYIM3dnLXCxgEkvYe9+dWisiWGLL
W6qo0bsOo+CzMmki7oa8cKNgnEdzKKdRTxEQw8T6iQVPN92TMg2cOOCu7+QRNEaK3XF/CLo/XQdq
4stQWBBgDHbTBjfKGWzDkFoEC+U56p0yELdCdoX/pWKA9lahrtquuRt6Z7rHGMOngyNyW+4HUVrB
Td0NrrUDXZKS56HOBjiZobJ/aBwlcqwRnZ4AtdbSbwAH5H2UFnTA6b4s85/peN7KDb7Dg5iVtapC
Ac+sOSTKUa+kwNJiN2YJ2NKlHGd31zAsGEuChTzSM5UIHgJ41k07lWh3vs8NeFtPfc7Gbs8mQLH3
HLDAEXU+puO+KPnk77KBmuKoEnj87qZKiT+QoXT5UZd2Xr+ibSZ4x4An2UVUZKSLEgR8H5F6gJFa
ShossGxkSCKPFuDJAnecvZccIPf1mwjS5YreMqfl8qggPOl2wLPN7AFsR/9DNgqDj57yrNor7Vll
2GuI6A/D0PfujdUMOPpySdWyHdwreX5sTNXVO7fORi8Ujo06dFg2v1twQJNhPs5Zsndnp/2bDtQO
QNZxPflrrjLxisByq10NZ+1H3tB8xvHz0KgIljKlE/YQgalT13Y+ifgQSB2B8ednB2i9q+keipyG
R/hTi/1qC6Z0BNEGdt6amf4bOJgYuhPYFH3Mmo1/W07nVyNs2UZdkMOIDw3D1RGQp8mP/Cm34MBQ
OPMDJB/poYVkttnpnvv8kGdaZrv5bG8Qom/YXRykVuftqrJIyC2FRtgNoVjD/0kBlRAnC+5LZj8G
eqp33cgBmcETh+JAgSNBKmSDwLNv0trk9LfrttjYuLhafU9KMWBXUFDrd+7VdIq1V/bW8f84+7Il
uXEsy18py+dmN0mABDnW2Q/cfPfYQ8sLLKQIgQvADeACfv0cz6meqZSVssbaMl8kxepOEveelVZo
a9yjLmF94FXY9JmUftXcIvV9N2HKx+NNhDVXmR9WA73zloZfvW52jtB6bd9j6SHyYYFFekbwQ5xC
Zoj5DoH40XIU0UL9YjAeDxLkqJLPeF4IVXA/lMgvltF87QbD3izGojYp8WaW2epx+tGyVW5XUfXD
tGc09J9HFEVEeeVR1HQtqzTzFUfQxpM27sI1s97UhamDMYPvS60ERG3exPzUipl928YmCuDULwcG
Y32smyTCu+jvS+Jg0BKwRs/n2q+Zd5pJgyt2lbTpi230cHOCP6TxlRjudkU7i2HNBHf8LvcIZJqF
01s3wkKEr40NooN0ut7wSEeWGh8QzTw3Pk9AgcT2Wq7uqFMYxuiWWx2aDaepkvoRqe/zljabOwtI
M11fFUQQ7mUMgi6WMMfZPlWNjnmGs9RA0U8j7/V2Vd7DmISs9dpRvXcEnha+3UZNP8FATk2iK5dP
ezziIF4uy7ju0zhqeki6qe/5CZxHYZNsPPD4rrFjz3ZMx1AJLAteuCSo7fRNS6VNZhZEf2ZGt8jF
0ERBih9KDF3Hpi61m1EcP1PGwnI0Z9y6xBzFBBMiBJEuyvECnEqfWbSWbUqxUGJz9WN+35nSLY/t
LWw1YRzKyVS3VP/YxomHwDFYf4lG7mH6XDUuWRmWK0JqGQir1GXUIvFdtPG3iRjbJhQ7nDo0XLQs
33C/y5TWFbtHK6h5tevNHO7Iqf20OH3w0FjooErHqU0yeEvAAJ8IF9gPgtLDQ1thSsLqi64mPGsi
TzwD8ZMVhG7NBukBEeFWXZjTOjqxKKQfOeAhw9Y28bb+9hxYQl5tTVJzeXtKL9NMgldUZ46AUdAZ
3jSPtTtpDwXS/e3snJzBuFMR4L0xb65j/HpNzEKH5rSsWpQyWdE/He+RGgJwd0Uah7gGOJjlYyym
JbwsmL/1g5Z4eB5msy3xblLIs86Gxef2TNBfe48oW6Gfu77nYFosmHuCWBlMed/LiqrwtM1d5F6B
O428aKnjD8dBTFRG2NWlWepkWUlEv+tKVPLOIwgKOKxQpY6XbglNBZs9ilWxLsU2GZYx9g4eibW5
C/TgtG9+tUbyHEqiAW21pZLle7+MY3eeIBuRsAdYsb1yx6vNg2xUUF7hXa3JAelDobxMo4+i7byZ
XBnCzOIQ/rGhKGjFUjvO07cZDeAVZtDIo/WxrI3t9z2UQ75I4FiY3Vz3SIpJZlwZ/lOLIeRIfEWG
A1jy2b+4fYX+7nT0nAYjHvwSSzYohiQ0VKwsH8AlFI5dNJGaPlEwyhMc3pUvvze+6pYH2keofhVR
Jb2nAPyM+8OFAcI/BA4FCGBG3I7fRARJd52wpmuqbzN06g4mKDI065LqgdHx4Dmzu31D+HVpDrwv
jX83jS4KezEpxBfWmfagQbPMZ+wIYfmVzF3IP7ljQMwnd7WQcOP560x40RciNgBq/dYjrzYpQ28b
3WRoW0fdRcxs67uDCkwCUY7XwjWa8bitApmyRUzhqeKtb781I+vF0ZAIDhUgvEsbJwLvVVO0shLR
R2Am7j1jheZrMWPWnu9dz4mcZ1f7ET8OStbjJa6CZsuQ4bn2j9JZg07i51pQHpPoEJ6T6FJvOEqX
ZBlZBHg7rqcFiJKOcdjh4e64B8O1qyTYWTcKuyTCGDcDTkGLIJYOAlyU7kWwhO1+hcKaZmFZOk3W
ulHPv8mwXwB0kNVVw7Uvh9KPE3SJrD3UoqHBYw2yqt47BV5F5zuvdREuv/VlFD+vvY/EtchrSvPs
kC7CZcdcB4LMKixrpBsHZANqisf/dupl1zkroL1glOASRVPjAwKqx4upRvwsNwVsIy4DKp37Z0ym
vugTWuMZekTYXm0g0WhvTwIxAgwNU7RthiQfXe73KQpPpuZT3UAgos7txEcbA2nBhffa40Yjr2M9
WgJEz8XpTVImSed+QoyYlSQThgV4JLJwlrDguG4PVNOZRzXvmhV3w5fAHZe58FkjvRSjnF6PTidM
jXFITOcY8/JiEuK1aj5GcomqLlWhAqm8QIpnMhJ53rR3tN2CE/hnFry4JO4nN5kk9+ZHZCPXRqWL
RjzNmTrDrXwRNHtoPzULRu0lVVzWoKmJbYAJYzykkKYYsGB3gx9ycimJiJd7z69tDbVSoEsJtQ9B
3ptO5rZvRBFj+mE7mMyEwYgitamLQLVV3eKs8iogHVGn2qADqt2My3nu11gkGKlJlbu1N7j4xYyJ
c9jdJpUsNxADtQih7vNgjU2/l1Q6wFfJYASGpB5hHuUNF5019rvEF13lP1TL1uvTbEKXHhE+MW0A
CtoBU0TbxCozPKjIEYJEMuaAFcZ3vikSHTGiKveK8idtimbr1hrnODKLj7zfyiETPjSNT572Bflm
VeBEKcYwx9/3VV/Rc+9Uq4N2Eevbgx8HDUCSyqvju4FMBFCbcaYgJ4SIzBs8skeqmWmKDbcBAu7B
bYN6Vl5f7kUVzEMa+G4Zwoqnm+rSuYF5heACeyWvgXhkqtRDWFjw1TxXYulwt6sJeyUkV3RJnDpU
2wNHPbiXo807AmUBBGPIJ8tJ/Axr6iQPbHPL6t1sFHhDQ+HJTThuUfPFhbXEL7o64OaxYVgCXpjn
hdtT6W2BV4gZi/MBVWiQY8CO0aPvpKVEYbKnBjJ7dw0BpiLHwsEpP8ZuSvRszStAp226wtdGvKxs
3YoXIZXzWUXrqg8EyVd6X8FLqe4AdI13XWVFk8s18OJCC2S/FTjgHJ3RGUktKCbfIjfVGqNwmSyd
jJeMjZE7v7dTHzY5GOGbLAU8isEKFwXjDwBRTV1giDFrAqMbaU/c4OG3L1u2eJeudiL3de2cmL02
QRMfaDcBJwWoJnLGBNQsqyWCngWOEZ42Y1uxrF67ABa5ddxq4ANoOduDHHLaBLFFqr2OVQhmZu6c
EM/rcVqBI+KZ8SlcEDr+Gi14OH5GACaW16RjUYmcDWxPTdZbAs9lGUv6WVY443OOPLDHCSkjmDdi
OS8P0Jg33avLquAVSwt2kLU0wDJjTqR/XQYl+A90Aa38JYrF/DZWCNbIp1UsajeBZ7rp38GunMzK
QuDScxiJM58wZp+aIIo0xgTetS9rqIBzUF8J/yVchO1pEjeW0yCRFXGmt6a0UbevvL7hsKG75bKn
QPV/TMQSPPO8rdE8gXV/HUGhQKE6JlDWyLspLsfLhM/F2SGJhYYDteT3SxsCu5fIlHsUowLVMvPp
0FrDrvDETg++Ny3kwV98UAJ+MEfAQsMxaI7wxm4DYBdGPnRcbrvITvFZuVHwNcSyXATzagtaArRD
7idgYb8EVGtiDerAQzLZEECpT+NFn8EcIGvFjs0lgkOrCPF3mQm3KOu1hT15kWis3AgUbG09kt2i
SAyU0lsfOugLvkyUMCgPnBafCP3QtZSxBHA8qeeWW7gq4G39oGItj34Pyqnn2xe+2jlHlVW7JGEf
8w8yRdXXag2bwmGDwUKybIVTVv45LAGzJBtO3ksTxcSAG1IBKRCPNJ8c6pJD2/oI4bIDRf0djK6p
iGP+hrfT+VrzWHGgNOggXlqkS6/+BsFM2Xvjj6Bs0bAcbFP74k5G3XVyXHcuC7FSlR1Va+H441zj
YBC9n4qoA+NGBSpaIXOmNo9Z4B6h0Q4Orj9Xe78i/a4MBwmLY6A+98O2FNUSD3ld4cskNdy9FdBh
SmqQWet2cKyKmhQQsovkT9FclZbmHPtdva/bCVALkvuGfOnIkFFMLiLxpg013L3COjCN2rkL+sa9
uPAPnAF/ern1byCZ2bwnalSV41iJTsr3PABeNYnfaxVicQ0G6xaep3iBLpfwiW1Vddf0IWIkfZ9l
iqwNS6hZtuPIvDWvpIxzVOe1yN8UAUlN24Z14g4Eub2dgQUcpVS2QQ5CTCjaNnS9s52CI23GtfNN
CwNDYQU4LsaalsQIScw74QMU5Gv0iCU5+FzWooozPBKkTOOQeveBU0ZR4s09+145CIcD9Txjq7NS
ymRs1ijBPtGi7Smey6yBeOjJxKM7wz/hd28OcewF/AH/GtdrcKi3qL9XCMmb8gGhiVkzGExxNcrr
19BxLyhpa3/44sZldXif137BqRlhcMbaGZD5AIzfh6JqARQB1pYg4j7pJ7EBkuqR3o40IjldcXij
1NGLfLGvPcOeqXT9E1GVht9aCpsyb468W0EmcMi2CSBnlTAmwvkYLNmMjqbzWDL21Ua2v/AaNFrZ
KHb0Het1CceQfuYQ+eUWgXVHsSElGYml4GAlMufSpqvEZfaZ9wWQPJbOsWPiPZKiTmPi2sxg6zg5
kafvI2wsn0vaId7eQcYDgQmnItJmYe3dzE1A+2iiENV/blCEOCe21RhdKEEEvuOy8qV2OnLtq6gZ
krEM5zNnDNT/0M7gFnDkP3DiOU8uWZguIt6BOUVM/wA6Ry5mD+ztBrb6HUYZ3Y0XjTlsb1SzXOeQ
dA9LHVRAg8GSej7Ca5a+ulADcf2Es2AXeGsAyWG1nZxtg3YJKK8f4CqsZYUJuCM1IHzpFXUU1HMy
oislVbZXJx2NUzHr9bPQ0A27AGOwLfTRIYQ9+37bxJuw8wqJWYn87noIds4Cb3yzRHMKMYLJJ/B5
OzemU9rjfD3XswTtuzmvBt8mb7CpuGiM+rZh6P7UQTqUVjACw0/IVeEFGxpX4VRJxkiHe6RWgtp2
JEqE3dJ2u0GysZAwwV6neVEAVTQ/esFKfqy8da6wxt5m3TFcvtnFuMeprV3Q95Gbx81W7sZp9m+p
LNO9jer5GrLYB6ajaCQTt6vbLAxcL8HmSTLNVHdeWRe+DhX4bThzxj3g73iPENHxPmy39RA7cYVd
bVMYhmLz1JUohx3FDMZoq0r7wUg8FTH06amN2iVtsZ2mbELzRUBiuM5H4eydeegTl8Uejli3BAhm
ux9eNz1F6KmHi97rihJo/bOQNkoGAUQ3wYOQgzQHmuqP4tHHQVu4Ptj0ZGOlV10B4A1oWXHrrry0
CMMK7nF0j32BDNPPGjuxsBni8Eqzo6Oq8EvPWw2Db9JMJRUkxyQV+IcV0F34OXBru+1E6Nrp6jZ0
dT6v0rFdYepwHjxwrXwVjx0zK78QtCdhv4epVsyHGc97IzNwgtZFE2wHCCrbWggsAZwKyhaVwO/d
IvyZBaJ5j3qMl18RADvbfAwijSdf6Vu8RVEF5UIFbGI3sgkABoZ2NICescis1QWvgfLzTaOelUKS
wfEMTkbNjHeKVuT8vVACJOloV2fFhD/MbVDt7dCW9UPoUFH/QHs6fIhu2I5o2zJgpuR3bE1Sk8Sz
YzfjCq+QXzqbYfCmpBQIenmB1EKGOw45yXbwYcNnpxJZEzUOf61Jc+GMR/Xz5lraf7ByEuqDxnMn
q8SLcZf9aOlMFKb4BQ0uRTyPoZ+tZnMJGix8NJUsg+27GvqBuZH7MIqDcd/Wdd8gqhBQZJ12FR7q
XYpuaL3tZ2wy6qHc+LLuuthdWugC/JKfRlH25Rdk6o70+wI5a+8AnJYdf2x1BR1Y0rYyoljByoU5
t2W7Yd8VWIB12mOUsgZSIxdJ3XcuXcGhAWl2126vUQHQA8WTfPrq+KtpLrhWm2G/oRzAQrneg4wM
gK7G73FPkIOrWh/Xs0Jvg0hJELTu6+BoBf7PenZyEIrQrc0bMKwBhwGajZBmPzAks+99Ogzm4OEg
71/idUQ77lG6FAunllPfHvAOoMwl82pnJR1cSV03vCPATqvjyjFkVomDXWn4RGSr2DnoPGd7RXKo
N178bjUyx4WBtzWFWhRXfxTjD23WUaxeWY2EgeUYumtNX7rRw5MpaUQgvQ833sbqBXdiNz/BPHZr
FRc8DMajj0gOqA9C1HgBlY5szL44M46urwgOpuoZuSrWw8E6dnp6jVxA09CvAPPMHYar+t7rkDT8
EJBK9yrBgM8tQAK3NfKClXZwTh3yqex1E7G0Z7b2ckA2XjT1Rt9WVrT+EOlO4tXfeKvzlrtNiwf8
7Pj3FARNxxJwnoSdEK1j+2IhyKIvyg5Vs3g+9004XYYw6AKZYM7dHAwmkjfVodYmtN/nGbgu5nOm
V+/Z0aKb9iVdGCTK4NvCrUD/vOB7S1sGGBSE++a9IGoxbqE7CWhz7EqyzuCEJ7O8xJErVZ86ceiK
9qD0gmmxamxsjrwijCRkCxAZUmLz6B9Az/QAQ4dIcQKWLwA5MQBYbOrWzzW8YTq4ysld4uWCtw6i
u0KXSBunRcAquX5ylEXwSFJ6hnRTATBqBn7RbaHXfC1LLWvoaGeBe7O2XIg7zNV6sRCakBAzDm2A
/zFIxLrYhnk8bgL3agCEBSsnxBRdD9FL2dfIpgL0NEV3Mo4Bqh8go+tBFmykZqPOxBxPrk1AtkdT
nS+MTtEz0kyUAiox0ql57R0ome6BpYzDQz3WPPoAaBzPT0FTkeCl9HCDPPd2arzHyMWCj/u5RCjZ
NyS083WFRlNpQFwIyFgjkrlBaKLT0s+rODdlE4Vnj27V8OD2E/IzZbeWSy6llgNoedflbtq0/aRP
topsfWE+5CcPPOiX9ZOd+rIG/6spKO5JRWCUtUE6gQpcNj9vEuaw9CbgDs5lSTf3PfJufpU9oPqG
geDndoSoQzpA5SJ/6vcDqQJa+CjmXb7FeqE1qKmY09PAmxmij57oYJkPkKqIGA/h0A14YtD85AE6
BSk9pmOvxZqOEgswALwNerIjhBd0uliUbrXiroXVpDnrYJyi12EE+JLQVdkuHyZjlhwZpW2bt411
z9BDuI+1LCGSiUcIv7LKc9avyjHQG60L0Pe8XbAxcWcTTwSMOwrCrAJXHFePjsCzBgis7y9gcFoP
yyC0g+3phpEcKOAyi8zYiTa7Bdf5kEwGBsYjkDAiT9aPANuYeSAdIFXumyy0C8SFq987AMSlCAIc
EQDH7kcfmOc1Buwf3/cK+MScUo3CCHGHBYqN6oxkydCiOqx37eamKBgLnRd/Eeu3XuI6C9PSQGd3
dcAzQEuzzbLLoI9aeOKwCvuUf7tOZTqjZuscdeWG/UJisUfRcO1CghKieiFFNlPjY7Vow/dZxsJ9
ANRJy0JC0PUplgjiuBMAlTvst3G/ZFBvtND6jRajIrqifN+gXgT6niZRm1DePRc0XC9t2xp6aMut
wrIK2g7Yr7YwgVEbL/Oz8Ej/Fc2Z3X0sYvxM2GrYcq031kZ7Ah9fdYWqlDXp3OLH2W0EJ/quqdkQ
nJsQv0+CFVmHj2XrOTbhatPunuKEAT9WaewzQi7L596hXF6agXufRollMxW1doak9vnk33lYrOR5
GEva3ncuYfUOqRUjpBgKWoUrj0vC01FXXf/eoJEEQPKKYK99N1QN3NfDgB0IXHMvd8yIILx3VohL
02BgC5RN4Ja6PusCNLWkRgUK0TIY4PEQboLwifbM/QKKX9WAZ/qQJ3JpJqTQObABJVMrvCobg4Fj
wwg3+0SjbujSjZGtSTlQvzCxuErdg4158KlmFIFvJXUAeTpwBjhFgIc5clsHb/7cMg3EqewhNmJJ
qG3ZNIlWdeDvpm7tlqcGOZ8iweaJsHuKc9MpShjl2UPQRqWzw4CK+7Vaaz7nW0Wqb9u2rn0OVJu7
SYBwBXffStNv3/HYqnkaUvzG+WhKoAQI7fX8XDQo5b7wTuPvHTuoL6E1usl5gPtGugrSCMiOXUgh
wUZCq1jqaUtdcDFxjmNjZRkKNaYfIR8MveBda7B41HX5TqWHDg9oB8WQ1mHQ+OkyzrZN8XjjAEQU
UL8UC/ZYH20cTOzHugz+aQpLhnOlrcCYQIptw4doxtMwG+jil1kEOmY+BWu4ikx3gJvyzlb0RNEA
BWq16TacjoO+zdzEDTvoYvxmiFLZbmrBDwwE/8A8Ga4Jwz6ln3Hw+HVWjqGkd/0IHVIqMRWB71b4
BBeCGU2eN41NKlW+WsQ+6Bz3WyQ7/QVnAfEKKqHVTBESPjU5MaI/TSt0v1lnnFWmoG7iOwjolJMs
3lZ/TD3rVNKUvY3vcZNV76j/w9rDQo343tSAQcFepCI0EZUxQ9tAN2sXMjogPu4jUYgoADAbDNDc
eqOLcl65IPHtPPmhdeFMwOMvpxufb/O68WhWVbH+ihOnrgsgyBTCutDx38sVhY2QhC46rHeTARSf
IuArlqcR7S4IO1pgbciEmBw/V8uyjWjPsOMJ6Tpzd/CEY7+NLcUYYO2AXQwr+Fbe4RkvxbHzShxt
i+crlkGlUE8YrEDQ43ph7XrnQCsYpcppoJNDv/B8ibEyhSoby3rcvpasoQ9IPy8/QrECaEsGGPlU
6sHAZd4mcKXRLVcSNX0rGtfgD51mKNZQASTG57mJ3fDIAbyDLtuUk461ZjOUMBEJn+D9BAXZEVu2
KHMcoq1fvzgrzqXEiTuubSLCSvPz2uuhf10H+EMjTMskXnJPAU1esbSC9QXfbQB110mAwxiUPeUY
hNsEWvIJvszFnbohztuVhuUXHUwWPqxpQR0wCoua2UhgKwKCN46qRzY7XjaSsplt9m8IxY9BXbNo
B4W8THFEbBDD+gz6FYHu7sEMzy1BTVBgp+nBWMfNVVmBstZOkKMlB/p6jDrQIzn9/WL7r+4amQLE
zPToNmF8Aq47f1m4H9/LxfWaxN1moDiN2+SiD71iGHy7hxCofdgkUnJnDe27yzw3qZ04SOvIAtQ1
oDmgVXPOEwQqD+FogtTREMtUtQJt3/UTQQtHf8NvO7oHGNW/woXeP82zmrNSTOw0YLIhiYRqAkgv
wA+5rAuw8Gp8hbxqQovQotEnGKo9mXv+Qjchisj1WsiBqU1mbC2JGQOgHR0tjxvDsOGJvnuVbjx8
Ek6zJgMVXg9+rbOQ6xLgpB1pUjl7TrpGwNVYUIap5s0ITfR62WCqSbASbxkH4HdPUczxPEDNiczH
iu//bdwi2fOWyD0kbBRNyIILkgzjEEDdGdd4svy1zeUPK9U/M578ZA8LMXirrtUyN4XYw9W3jwv/
1c39MKW5v8OQntAEhsxdk80pP/mnaA9bX06/9ykeSQje/hc/xy8MUz/nRgeSzCs4EZlz8dmNxqQr
TzN0fH/9S/7KwPhzbHSHdo+YV4wVHh6MeQjBKSpCuwoaT5QbJyVIuU/QunqHyBumHGNek/QtvMYL
Iiu7hEGOvDcNJF/YoP71z3R7gf/JC/9HIfk/eLjQE4EGdQsnYLyMvi6kiWh53+FEB+7qY+dKAEhv
wR7R8MgTno1gUwpJQxmnIIG76V+8Mr9wOf2cSy3WzayVM7ICOyW6o6sSUxfjEHtjgKJ7KEvD6PDX
78Gv3uCfLGvjoK2mhITFBlCPPSFGs1aZpyBT2DdVB/r0r7/NL5xxf1wB//CqgmQfYrX4QQFCwYdS
yGvzAczm//CXIH/23fVjMGskUgbFzBQUCx6gAKES1v+rkoFfvUg/mc7MIAbVC478ImASCRwyBx7X
VwTO/qu8uF+9PD/ZzAzMn5A6hkER0SGHBxTaatiq/8XF9Ksv/tOjhK/gVgMs+4WAUCCJxhlPyBKQ
7f/onf05nNpvegLdLl4bf1NhwgzgUb11T3/9xX9hCP85mzocPbXA9Y/LpgRq+67b6jachRYRrGAN
4H3pJ5jGgVmZoL/+9bf8xav1c051GQmAZeiFKgAYB5/oMOpr7YFy/euv7v3iUnJvd/w/3AistiSc
raCFimJMBTpub+ylh/8+LEbuV9q1Mf6mpV4b7qq+fq43YMGu5uJl7Co+PGEgKvPRyvd1JiUkfIZt
wIr++On+4/v6v8RHd/9/HnP6v/4Tf/7e9XasBCjdP//xv547hf//8/Y5//djfvqQ3Ud3fVMf+ucP
+tPn4Ov+/ftmb+btT3/IW1MZ+zB9jPbxQ0/S/PH18RPePvL/9x//9vHHV3m2/cfvv30HiW5uX01A
b/zb3//p8P77bx6SmqDCx331H//4Tf7+Ebff4vffnqf2298OWr617/qff+7Hmza//xYE/46OMIbN
mTIQOfSWeLN8/P1fPIhfWMxY7AK6ujny2w7b0e+/+eG/w5dEKEYZP/J8XA66m/77HwgkqVHI0FMR
eQjo+u+f8E9v1P974/7WTuoeVh2jf/8N6b1/OrfQaw8zbYDvgw56qG6inzP+DA1GcCkiyMhTPx46
m3r3RmTRiLEq4fVxi0HGwuinM71kYCTn6QiTSkgKhAPsmjHFMk0fltxJgrPMykzytEsxLOd+MRXh
l6UDwJZBh7nkYWqKJd+yNpNFlAH9Vyu2XByGeLrA7bWHG3lIQeqUaZVDf3OTLmRb1kWp2N/a5/ER
9AH5G7JghcnmjA6pyqsHcVIyd56MKkYswGGurn56s4BviI3OGCjdV/VAijKtM/9VizQ+qSCxKWI1
0/6JZ2HW37m5zCB7ebz9ZJCmkH1zmn6Yc1Wn8uDm9eet2DInSqqcZzV0BGdZOKm9B4saJ/ylPYAw
bDFtQRiSLHtzifLlAaJS/wG+XMSldR6cpTjpU+AUwZCsaBVIovlY53LH0/I4Py4ZmkfQM+AnywG6
8Ifq25KCgAcfCZJRXWk6Pej1YEFVQoNSXxmvd+7H1MGJgdEmGa6I+srxCuqrLPjBz/kORt4q9U7+
F7wudYi/AI69Y8Wa0TQ4NR9tn9gX/1id+gNN9c4FFPC4fcIrg28HUFrkZm8vWGrmp+GC2umjpnjk
5ADsTlGYRjs/ZZ/g5NOpSUw+nuI5mRfMm8tOHD1oe7GVnd0cCMXt67gH8VWRUynOSElI6yLO7QsS
qxMJN44KMt7YHZahBNoVPKOntYAZxpQp6e6tlwH6LpGzehh2OIG8/bh3HhHn8WZO8gdceVl1hqi4
Ttu9OEZnkSsgctn0JcL++ggNYC7O1dfgWhYq5QUUr3mQzt9QqAjVKcxvxZQ5u/gNdvNMpFgDBj/r
T/IVA3/aPTmX9a1/BUX9NmWQNQXvEb8IcLX3zs79DJ39gyEPIa4A+FsO4mDLfPjs1QdRvUEnaPwj
AiS7Mat/tEHC38On6Uv1UuVlVqI5Ja38JDw7eZUOZ5KOKS6ECRvElDpd5h8GsYs80JRH5xVRVdCY
tHdODs22OszpljJMWNdgB6grZTs/s99BbN+BzlLn7lLtxnzLm12Tup/hqwEbF8FSmXgq0+/1o/3u
vE0QAX6Zvit8CNxAGWSxz/EFbtHU38OtTRUKCukzbvHUAxNzJI8Q0Kjn8cQe0JuYDAe6Zzt6UOWe
3mOWzSS4OYzarFiGGnTJywDL5JS0EO7F+//N3HksyY0l2/aL0AYtphCBkKklJzAymYTWGl9/F1h9
7WVG8jK6Z29UZlUsngBwlLtvX7sKN8jnM91O501MmVjnj+5QRsgySlF+WnKt3jS5vziVrTmRl/+Y
VLu/L+6ozqPB21ROornqSzjwKYbb1LVe0QOlQFZqOgZip91oe4zon+nid0dvuta3MQp5G9fbTXml
KI70KhqOXLq93RD+u7PuKm/Vm0kVQ91lGMEXL5lXOImPNi+sdkXqYXBDV/Hk6foJ+VOlO4kjn5Ro
n1geVQ1EIXtrn2/a55oi81t94Dtv5W8iMrzUaQ+yzcd/VreCSzy5pjVHu/aoJFpH5GCF3zuzM+X8
jWSLXdnRZwd1oNkeeCo380KX/6C7/SFh5jqECweIVV730BwVV9bsaPCaF5IhKYZjAm24+5DP/ZOR
CUuVzhVey4D5Q8+8U+zo/7uXzKfoFD+hYmh/UcKd3b56jskgzzcynb3e/NQhC1DvZNFD12ZPBkSA
Ez2xiLPt8QCqAMmD3722HYJyKjfY2tjL/XwJofE7EPp/AdL/HjRQ/GTTMExZXS9QH24y5pIodKrG
fOJb0xdsMp1+6AksVsXX/BKGqUeOjI2xji4ATc7Cxd8jS3SOWjLd/Zr5hR5tlqsmvB5UN9mBXXAQ
5/mR29nCif4eu/GNm0vgLvXsuvZ1yLOHpSZpiDSh0pa6UTbNTXEtvZXxw7SpYA4EnnwiYb1DTdp7
8i+XdK2snOj/BznsRzerP/Ex8vnOTKJb/s3kK5yFKDLm78Ajyqv1uxeOclM5hUNhyu0ddb/sSh9J
dH0XjG5n+lYEHIJdJnajR8Ue96PHiUh/GdLtCDHLAdPQ3nKGY7UJ96q3rifJJb+3GTii89LnZzmq
k+Hnwk69CXyWhouLfHzLydN/H9970611O9nNszs7nMVPVIvI971xpDjTtu9c+Xp+jXX+hsCNncEj
SWOsx03gUk/LHG0vXiOIGPgM10y6jXnUDPQhTnpb/Viea5AT4o+Ig011OD5cy8l+ISIuh20ob8hn
JC4H8M9E3SU3+RYhEScbXrz39WPqVF5H28/7eEfsPSKydDiYbpcH8rBudyNtI9fwdFvcRL/Eyh6m
Y1K6ee+arnnfHNgA98sdjXgbOXcQ9V7Fx+Wq/L1nVk8F3Veo7r6rxdGCx+Ei9HWMk6H6SIhTjhDH
4GZeOjFZ7F3uQa8sfnT73Bd3k2P5CI5emwaVqo+YtvIAQG/NB9JIPiHtLjlE+3qb7QW3Pw6/4Mwg
t3B0e/HEDS69T0lmg2PpZpuqpDNvhU1Lm9bden0w7vPneSaV4VqDU5I5PsmuuB38+F64VcjpCC7z
vfOR8dg1ZwP/e3NCQS+Lx5EDdHIEX31DKuWRE3JEbk8+UrKX8Zi78yE6RF7yuP6fpIL99l5wTYe7
jZNu0LKmNof1VvSLU/dq7fobVBf8aay2vH6n9hwQHJvbaXFKN3YDb2ajT9nnqsfAUahm22biNI+0
nAc3lTe6dPo79BMh3fH0xEEY41A6g2TqCA/xtewmt7wWB0tGp9/r+35Lauta9zL2YVqVHf4bW661
W5v+k1eEsNRdxl1wv3i5K+zUF6ozfozn/Y2+y3f0Ex0Ed0YK53Svxq5xpY18leyKNxrw//tY6BS/
Ub0vf3W/Q5n/Kxy6rt6L+655f+9O36vzP/n/YUwkr/Da/zscen3P3z/FUL///L9DIPVfxBiarLPv
WxqRlfy/IZAq/cuUNNmiP5ogSLZWpvS/Q6A1efjvoEeS/yWJJsIRSxJlw4Tk9V/EPJ9DafZd3VIl
cw16ZFFZBbqfDyK57mUpbofJKWmO6pOnWn2qih8fHv3fcdbHuErigT6kA78OcnYA0DQVSmOgMCUd
aTPejScI7dy/wMSg5zwoFxJZX46482daEyIfDlf4afUUWfrkgNi8DSi/35BXyTbRJtiO7uJR7OtY
4X9/xjUI/cMzKnSySIYhyupZFoomwCUnqqXcaY+/tOvWC59HjgMiqQ3BnXFINtVB8FCnehAz/HkD
IeQREeS61/z9l/zpbWuKoUMIRpOtWMrZ4wuxXhcqbuG87aVhfyh48sHBlwxpphNvLtl7/uZ+fbzL
SOsHRk5BBI6aG9jb59cdyt3ULlNFSzVof0qvTZSNycEUl1J3W3lWMaA3u8zcyDVzeTNFWZtEa/c4
oU8g5eYLhcAmcgI5IiShe23QtwZtOzPSK+LxbYMcCt1X3I7fcG4l0LZHw9CTHYrIcXk1DPpx7bFu
aSQu9T7oN1NOgyXHqoFue4OtYrBcms2f88rr98Wnk9uTShO7RcqBlflxepVdPtH6Zgy8X9NvXqhj
PCgcpzHO6nbt0lvJnouTrfv3z/p1VMOQ1p5RNg3ZkJWzhboU4VTk9F05uUZzKjRllRawBU6I3dOH
tCMYLi9Rz6XPafzfM3ndj2RrJSgb6u85/2EhZaE4imsTv6P6w1HZCt60lzedH24upeo/kwP/GUhH
xakxY3mn5xjkGQZNHY9K74j9I+3GpWVQE7+v56ukk/wpS+2/v8sva5U7N4vUMFQGY9au//3Dc6kW
orW4qDpnYOcjeZCEKXI+6p0JihV+5KUN6Q/fzrRYj2zpkipSav88HoxfKkHobxzlejhOO+s59Cii
2b1bHCBTOPQY3laP0uvfH/LrPrAm0mSwebqkEWec+4hZMMFqYcQLN9kFPpVNL9gV24WbxfIYE3Nd
GG2d9Z93AVNl4ZmavoYVgHk+PyNl+rY3RfhEyXFwZ0bTWifiykuHxsbyJW+9QIXXhJEMfWFp/K7o
/G3ss/dbBJ2SqhJjL29QqBxtG3+r98vW8jpPJoC4qws748ql/ffflWc2DfYA2UCfd44obUxUj0ln
NA4x+c4kMug2Cym5+FZ3l31XO2tug5vfhVf9hw3387Bnr1qJMsx3ZoaluM4G/z2+Qgt8FLaDm1/p
Tu0Mh+ywbkOj6nWaHe8gP3trfKS8ov+/wE3+87v/8A7O3j2KQKS4Az9mzTwIdu6t6S7BU92F/Apy
7L3hphvT+/ts+7pfmJplyqaJQIht+MvUTsvMhBnVOP1cCrNXwWh6HIexIseJClDwhzIc6NyaxmaR
d0qLyObC4lpvLGczjo9uaRrZakX7csZGNE6FTV/BXdHfVPVZ0y78/X96rZ8GWN/Ahy3K6McFGjED
0N/yXdmg9L9NHwEdYD7IvsF1/rb6Nj8rN39/r19CdckwPw27rvIPw1YZmrh0ZljVrx7ALXamTTKX
FB4XxIfGTl0NPicUrddLk/rrFvlpYPW8ziaBeJIlBp6ak1F3zpK8qOqjloWX9oqvZxoDcXwDK1KN
Nd3/+QmFKBBqGZycI+6VTb5PfePU7ui0cNULNbDf5f0vc4Qqgm7QYyOJ5zdCqMFB0+bru7w1bFrf
PPpYJtJnkZ3c60SddP85dFNNj3Szt3v1qr1gRbauvLPxuTEQKbAjG3QVn90YakWG1aSh/aKRdFcS
roprA2ugb0eILsoUXtiW/jR3DIl4hlsKyCZZPvuENWeQXhXsBHNXucEio8LRaDp+LULRbnr6KnQ7
nAKnFpLNkCD0GR7r6LUSF9Jsdxem8ZfZZBJFabrJP9brmrYu3w/TGOKDqqa9sTjRjmSn1/qCp3nR
fWfrtuDXm9QN3ehUXtgKf190P71wU8NinMAMVi0FJIpRn0aV4z5W5DQTmVqI87drkNPeViRB2lPp
qK/rlkhtAXE/J6MPQdS/ZK+7rs6PP0CWdI23r3EW6Tz9+ba49GUZBqseD9uWXevH/rhRN+L2UoTx
x2HAYllEOoZpnQP/dUToOeozUkMJScOoc8r2xuomF9WbTTcLBp+cQc3Fqu/5R12fTlY0hUCDD2ie
34Blpe8XlnXu9JkLuVR3xPccmiIX78mhqVtUyOOQYdnopBIvXBi/3KXOxz77tEVXKAVcB3pKiOnQ
0Duk6zahbzCZ4utLp9uXAPZ8tLM9KpUSAy9mKwc49WtCLa7E3wKjPA2AVnp0i9Cptj06ZPR/D5PS
k25X/ApcG6KrC+fB+ljnE0rTVEsC6qtL4rkNTaSVYS6bvPJyMe1C4uhZLvkmnzGZCZX5rB/HODty
ErSPIHxE6lONdUt7Mpl+lc5LdEw0dYSZYdM9jX7RXbipL6jG4BJ5clTv9LDFybsBMSc6NGD4otm5
F7aRr49PiKArpGPYLzCfPLto0cjagCYA4JbsOIJ94IgkXNUb65TcrWnFyJMuvO+vKwsuk2Igl/2d
BVrzPx/3Lbk2JrqkJYo/XNkLqpj9pt51vrG78GDr1v/5u34axzjbqrO6DvSBnkn2x/gKzt9+sNcS
wLo/rbnEi8HB1xfJeLppyLoMM4Ea/ufnMgECGC2NZs68t17Cu2jNRe9jB6QR/YgO3S+kLy884rpG
zh+RbYJdmOsZ/zwfEttPM1KHjnxMDSuQKH3XcwysIDWec3bJi7q3Py8M+nWLsvSPg8qfn1NrTSGO
F6t2gpPwIj8lo60JTj6dKPg6GkGQlj1NlmM9Xd6Tv1SUZImYy1h7fvgnfkdnp32sFEKBimudOotL
cy3Fgpbs/FpzEDewQ7cQy/eU/C6d+utUOX/PH8ddP/2Ho7YDUYAyXUc6uW92xWbY0lrEN803Fyft
l5dLLLve2EiB6JJpnk8imBmVUakLu2KjrA2kXllKt9gdb4b+xaiaFdTiGLSnVVMJe2TcKNSUZWOx
+3nZgttxtOhiGe88DpHXn8Shz/TiPIJh+PnhgxRRGM2fuWPd57/UveIqPx7mq2mruu1RemquygfI
nPZa4bww0b7Mbpk7JRsz1wxGRvnyeeAZptDqO8x+dNT9teqTvDDp+Na9O+as4tRFsHJp0K8f4POg
Z7Pb1CdDMU0GVf1wm3tiDaQLEgInIdTvjRjY4/Ua70rD6VLy6/fd8dMskw1NZS0rMmofFZbp5+fV
pqRtskYISelqL3Ttfle/ySfZV17WypxwReP1dNdQJyrW1XU5x/nlbkvORlOhB5H5w4+Lz/55/Jx+
zFFuGT84GS/SsXBjhBZAK64hOLrJQT2MB+nCJv31EzOkIqrmep2mFnD2iel4Mk1hALto1adUwmgn
e8zb+7/Poz+OAWudHZmDDqnq58cCaaXqNM2hdRGER7pkDtKsvnFzviBcldbf+uXzfRjnbJMYkt6S
i0Qx7Y7q6nhFz5KvX7e77jRuLy2NS4909qU4rjO16nhtQQ05abxV1V+LceF5vhxnzAbN0vBMEVGl
kWn//Nq6oEhAFjNGrAJpgJLZINL6+5f5/Xecv7KPY5zdPWoMZmGQI0NqPd1brsmNTtRtEUPlV+st
BGVMsS2P2j66Su7aB21PjnxD8m3/H6T2zgJJWVLXQIrjm4wLxSLtLMWDFUVBy09o2tER8GQHNpIk
W+Y2wkFHOSD9AnP4Q/kVUVC9GGqcfc0vQ5+lQTIdJJeUMvQ872DJjxZyjOn276/67Gv+HsMinSSR
fKZscm5fE8d9kFWlrNvmpLvFdkgG978dwBLXhLNKTLhm0s9WMgCbFXWMuYIIrGCC3RVLF7bmr49g
EedLVAZWUAl5jbMJqYDZSgsmZNjegGd1GyS4f3+G8yXMW1qHYAT4NoaFguTzEPGiDmPL1dWmySzc
SltgwDsIGwENE3h4Xnie8wjo36NxshF7IEY+F0abY1dlAblXZn+Ww13y/7m7RS1F9xRYP4KAlML2
pXHPTrh/hpU5WPmrJZGn/fyQVTYI1ZiMRLX1zyB8r8rYJea3jfaS29P5gXI+knZ2Aw9neWlDOujZ
EUUn2LfOSoVEnLlptqgeUOnN46Ykc3EhR/HHicKBwjEKmMM0zx5QpIMRQBIb8SL/GotHgFV/nybn
OZB/nosYRuXlcS06T0Fwglo1zFETQQwt1dsZ6Qz9Hh7en8dwC4AM9ck8OvrPeaPTMXf4D47q9Rby
YeP85xesYSUxG0C/8zNtMColD3ISlzQCKJtiMz2P5FDJEUDXfITiNL3+/ZH//Ck/DHi2+MJuAQs4
MWmIMabD4kq2xCx1aFcmCtg3ZHmGTXixCvDHL/lh1LMzaJHx5QgjXnTVPwuwRA2kbn9/sD8tBlYf
ka/EbZOy4+fFMMB/AJXYAFKh81/AE6Np6a6li1Eoygtb8J92FwZBhWBxxZO+FADxmodzW7Zkm09I
qJzxpN680fp6vFyo/9PnAjbLLowIXbK+pO4J0HgyPTTRlw2yvWrggNibXOcgo6D/UR7NgPTgpXh0
fVlns/LTqGcHmUHvuySuZ6h23eyUrbkqZo//QZD09aymovnh6c4+WjYPkOUTsGKtV+1W0Vk471vf
RPeMthZChw97YJs9lkBYL6UFz8vF68r7OPZ5Dt9q6iWZVZ4xFZvMjsNWc4qJAhzd4acEc5ApwU0g
nh8wUtrn0395l/0y+tkpO7Oj6xbCAVvSUE/K5VZRRDeo1QsH4ZcPSY1ap26sGKS6matnlyFslORS
MnqNDQ7p1bbbrjnWyxef84wjQHW8uUmwSiIZdUs936mNeUjAZnArARxKCjvbdNtgkzxRSN0Gjnip
VgHQ53yCruOx9FQdLJ/x5ZIXNPAXYM3q8H2U+a1k6RBDzpUSXyfFXRXdmVZzADToz2ow7PIh2xqx
cOhj7b5clDsjKUnOgQd3aFyObWPIrtRB+gFva2+Ocw4BvoALmci3NeUAI+zsGFtiCNvdwYLx45Cq
J3McJNDOg83cI1GvRbfvQWol9W3ext+ydu1oyC1IlSaI8DZ4nZVydOU63OoL/frWzKVUn29w2wm9
oBLzHVg0AjOheA+AmnhqYDzWJop0qZBLRyuKOzOec1uV29tCD4ITkJL7Go8lUBhW2yYbPTSyK2EC
kXndVn08b2CfoWrH90d4CDtdBwqBzTS5wA5vqnm2hk2VGSjP8e3eyHM84jdkTSHBsWyyNUOVC446
gNsfllko90AhOw8wguUNw1TtMeQq97K6IPsTC2E7zrrhStTYnaDEBoeG++EtKVrpSlDr9jruh/Fa
EDPZ14MwGaDo5tq7AmKtt+V51hCZwz33dAx0HE2d9WsjfZJ6sb9LOxoJBrOr7lINpyaa2WOnKmCJ
KzagFd0ruw4SR6IE91GjZVe9EOKZAeBSP1oQQBMS37m2lE81jCo6Ksq6eJ6bXHyrBcmA9QEuon8J
otaa9nWkprRUQZAKgWSOXSmYyFnrpKG7IWx18IXOgtN48zNOaVfvMT6qa0wmliwf0Lp2JWZ72C/E
Wpzo2LjI5XDKp1yrjlZUp8p90UdB9q2mGZp3C5cgujGLohlsa4U3bNQSOJeN9dbgtm3a6vscvwUK
44sQk7TAZWAGF9FrdfkNl5oWyXonxdUrdLuG5JBqyJIrGUKa2ZCQ4n4X0L/UTJ5J4lKjIUIT2+4J
2uIUQaLApAd6ybz08Gs0oBUgg1e/UntO0jaZDmNQ50Ltmvoojsd+qDW8rnSgug50V214B5oYAATL
Vr5xKELUo5SBBwd7c0W/LG1zgpIBdZXM/MrqMpDcNi5GYqBAAlzRxnuz1vTql4yZkBg63ZRXlern
IAVbNwgrYDqNItcyYt4lkcAs8nawb1LnBd6YgWtmYsvLElTDL0Hqq1q3K4PWuRtprHSDu0tRRdGj
MAY5VMYlAaEyuAXmuFn+lNVlagx2WUCqeZtGIVYrJwc3n28T6E7xL6UbTIFtv80sqpu9wqwSBrN5
jyw5OUwzjXS7ssua/ATUYFRcykqNsu2FQuXQn1llKZEFyOsbGZLJ6i4SDMNTqTT5m2yGZu2oSk+b
iCz2zYsGm2V80uAYVQ9MBeokQr/UtVtGVgw0M61DeiyUXKMAlyVt6WWaIN8nQJ4qnH0CIfUAHyEX
Jqw09j1p4pXjNLuxVpA5q03TnTvpezuI8l0nCY3fMMWO1WIW+0rB9iRk3jlBNErgQftn+qgFRxoX
MKVJDa3eiNWtnqUtrlUUQAWasG/b1qA/ou2uIpA9zFohc5oKrjRODrVDXqZy616J3mcrJ7FGqgaL
O4syYdou+4nco23ooJMW1rUj8+FPK8kVu4NRBp+uWpsCrw8Jx4xA2bAMH2YrKw58bfkG7H9yNGYs
80a8S51yGjOYREnrtAnIaGY+B2Xagi420gPwnnThwI4DFdLThEi5j3VU3UA9PMDG8o9c0sncQPp2
jShKS1vT5mrfNSqdK9RunLbEMitpQsUpUGzQw5UoEKYbCCiLZlg+7nQ061iFegiJUt06JSOu1oNo
owtECz4Y+0CiwTYPDhI0bSx+hr3UVoKLheJTLcQnpVX2IBPcfkFU3gKgBPTKqtadcH4zNHo6VN1J
q+GnkigbIw0QGsZuHpY7HGf8HNJUXQ17o9RwkEIXFH+HWs6BFn+bCgwdAcrd50HvT0rlNM3id1UI
S6L0lgmkyzzIhxzUwzGGGOMQxdvl2DlZQ60kXB6Mji6UPm+e26BCrxZOKK3oA6Stiw4vOqFy4LKc
7PdtK4EqbQ3gdhVq1HnMhF25LBSyhh9L0dsBUL0YUnEyGQ/kqx2AstthjnfmoCy02QGqNCb5oSu/
B4bkyJUCY0w5dCyhFnC3oxYhKDYI2ea7kQ6jE/Z4o5lGfasPc4JJqQ55OpAHtDBKbpvwYvGnkIdN
rwTGt1Qw3ktFx1VtkYMjCBUo9mFKQSaOr5TVKH5VN9mdDj4l5jRxEziE0Jng03W9sqvnjPcA3rxs
st7RR5wNdaMXDlEZ4ZfWFt9rPX9Qst5n9x99rWgyWomq+7k3EfHPG7Eb45s0HEEMqUA6xTC7h+cb
gSVJHoS8SF+EttQ8NgtGGZfihnuJcJj1yDqBdrOcsZ1yv4E3jo1NkB8CzbxLFP2FCsmMOpLb/KT7
ZF5ujRp756W6UQYQWjqzMy5FTvKion6nzoFT6dljVvZcSlPgcU33w8CXky9fjBtgkzdFPV7F5fDW
t6JIc1Tb0YCGQ2USS69gIb3EKB8EmBqN0ZpQW0Wy78iolekVVtlD2ZmiLRd8aiGv7/Su8KLSums1
+TaJ6MGGAbkRF52mtkyQ3aXFuKmU1Yemjyx4WngVxiirnEVOyhtRxTEshPPjYmUhAEqVDWBw8wxy
pLhqGytwlhzif99K2V1aUihNuizdWEKU2IJCk0sVh7/qtI3A+KWZZ0qwcsq1y99qS8VPQ+VbMOvc
wMLqjhV6b9JNWcQN6gVhBXByLuMWdBoAAzlNFD5ISfRDLugaUESfnBoYaiHfqwnu7+DN2jQ/GXm4
F7jkOACaU8cKS8WLQ/0N065HCbsK4FWhhHONRi0dSe81wEt5A+mx3eqhAJV2euQKQdSQ8351OW8O
2HDUN0qS7HNTewD64ss9SVFRxNQsDG+UUPwWd8Nb12feDMBLSqZdtgKOksqHMe3wN3il2n5fuKBh
0cddQcEJZfjV1fFujNSVFTPZZjGwRhuIQW146GHGQQkL3yQBilJF1n+R48ckFd/6jj1AiGpv0vXr
IlNuK7V6hWB46qr0gO3MNUStBso6NTBDpCl3Vogxx/ul7R8CU7hWquwG7fJTkMzPTTNQaO1MIKah
/m0C4KTqFdk13Qo2HIqvoAv9rORyO+miALCRi1BSlLB2a+BGdXbfT/RnVuKugWeFEdo2sEBZCQVa
xDmuoeOn277M2mMZquwRPXAsCKGtL8vSa68YL3phdK42rZDs4R2HrRtQ2DUg/vEFj5cB0x5ojQ1H
3Sad8xs1kI7lUt+QFDwURfm9NizkFuWoHZPFeunollV62nOLmkZYoQpcEDqPcTPfdCLbXWvMCCFp
fLRCNqAJIwsHis+ynaCzYrU+VrTvyt2mkmi/JUp+TZK54OIe3ogCJoEdk7S28PnjZ+U+1eXsOo9G
3R5aTNDERJ42pkXP4VgXvTf2De2vevagWtUDO4kJ4xAaZ66PtIdysaTdxZIrHA7kYk62ZQAjQIBB
gg+ogoKASY/BSBPaaok1Vo2tkoup23NWj6U9i4JOi3bhRlAa2uJHHmV0Ic1rpBOre2tuHufMpCls
OLaS8JSSYHP6SBHAZ2POSjv5j2BcOZKK8jMqugGnNGXedm1JcC7rUPoRrMhA1HEPql57XL4cVMSW
XXE99ZsxJvUCGW/oy/mxsszMTbAoo7Vz4iqSyi2KMvOUm8ILbMxyK2BsvA0y6c3Epg5E4uPUJ/fm
UM3HqUUvLgvBs5Ybr9O0ePIgPOv5dNfVxUmHJOQEEloLQIu+qUtHWeveY7qKufRN6JXC7xnsHpbS
GHrVKsZQZgQhsSgd07n9htey6mYlflsEOZyRVoNVoVJQhA5xmhrLcKe28OhNIbLbqvoFlXcb6FHq
1NrKtY6Uu2AAsN/pmq8mtSdnybVR4b+iNeCpNKyXE0Po9qNVbcowqf0AmpQTz9Jr1ertoRWlGlyu
9Q3UQ+yT7rkGFy1vQoG+Kl0tTsa43C7DYnlm3R2TxPhZ68XR6KRH8P3XiUGfuDQfmrx7h/pLu1xX
ijZMy2u4/ltdNT18L266RtkrnfHDGvVrsQZ8WCnZHeaGdHa3QbKLqh7DLQwlu5j+fTq44mbAHWdI
qpcwnr/1goHfQx7sUx4KM65ecNu+27KjKnYhZPMmlJoe4ue0DRvcPpdwz9S9z+TgTmlBUWcFLmRq
eq9xjjHh8XIT2isB5qsn6eZyK0RoMwdNeO0n6q9CnC0+SFLlDjJ5vu/0ArFSjOR8YB/B0eAkTWys
pEx3mazcDxVxiznCrcqtPY4OW1D1u/VyYCtYm4Kw139GNYiBuBMYTIQVSjvS9zqeWzyeR8VbMCQj
Gx/33jRiHiysNNhhnh6FIRcdLdfvcOwUrtsCxWEHwNBOqmpnlcL3ula/j4Hmzprx2A/pSW7l6pAO
ExL8eoldedbo7V0AfQe7WVMPWd08JtgC+orYPmSxqblTTf9HDNk2ktsJNwOYokBG4Beo3abNMW2O
TeupSEU2+9FShw0dJI1nYALt9IYm4Ds5Do+6OmkubJc+QH4ojvdx3GpXkyhG16E5yYdWLTCn7iUu
X0pttOgJDIgEhQ5eqcXY5qemtNmd2iudZXPDMWlkqlRwouEzAa+fKfqrpk6Dmy5j51sTuRGzCyHm
R1eBtFAzaeOHVlNLT2QmucYAkFc32++wem+ymDtjCsO8GHaRgfnMxO/H5HY7xGHoFlGKUV/oWma0
LbPEmzpSQiuQD2Y33dHNLQjBXU9qbwqb5WDl3YO41PuEzvK4Y3YTSrqDIT1RWLlTSuL4+t2QZ3CW
bKUgJtbbo6QchmxwFW5eOd3JNFFQ3KSHtonqowVQfGZArMbDefSa5jpUmvvKtOysup0wZumMYMO3
sY1sr+veZNBiKj91ChdVkdC37BIHK53SwUMDtKZivEtFl7qlhUg/FA9llL9iF+BppO1bLsIoRsdi
eOokPL8TzQut/EFPFQfXM8fikSO8wTRjPpVheTdNJQs0s8sw9jJiAQk4fmA8YefqYAzrRvNwK0Xf
x3orLDGXn00rhl5Yvs/hvtCtndF2ACqC1FaG4IdQAitOamsbNPkVPjU2lgx3Umc5crRcR1brDmNz
qkQpP4Je5p7VYIh0avVUdXmG2NV7NkgD0dp1kFQNqSGrErZdE5e7CsTiyrFoXSg2T+Zk3KBcua5M
8mJavhw4j+OHPA2xFRZwOUXdjik7FH9brcbrQlNvjIRydt8UOzE0vQCqemXGr1JWP8TS9ITxoW5H
+fzOW7hKLCzXRa7vvigJP6xIPdQRZ7ugai84L9wF8uwZQ+NiHIcbWp/d9jNkgV42OsecW+NQZHN3
qntjdgIhe82C4UA2ZgNr0kuLId/S0UihVJZn2xTE53GimJOr+TN7hMnPmyK7wSU3bls/TNWbqaDL
OpPwd+LTufDYuRsE8fQ0pm3u5slSQhkUH2a9mG/oZ+CiHUhN57Uw1cEIqMiqOedBBdsp+TCN82Ce
uBNL302sUwheuzvsBcCfdC77rG1iOp2h+Vc0urBbw9PqnRVwNEinOb5urdVP2gFE5TSjfjUpqBAy
6RiJKISUKymud8QaEL+32IdvAuCKAy1BdppMJ10xtuArMzzwRn9uZUD22NX1o+SubtJLjIHtUuxH
EKsQQuG9zjR3rw3gGaswW5aDWgF9ZyakaXEUMYAbywazPPUmXa1KuL7lYuKpcklHF8VALwmM+yYb
b0stCtyx8tO+3SQxU7XE/Wx40ub3NIYjIsEOaZ20vqvamzZPd61GjzishDhNtuM4I/aOHgepueKs
w+FUsTFKF4QHvfTaPtxmpeHM2a+x9Q3rvda/o6oh3EiAK87XebHFXQpHdWsPkd/m5kSqF47HeKxh
xRgTNtcLS3/CdcnGzBI1uXKjVgEIi6z4WY7UhPNdI23rfjxU09WUfZtkHQy55nUB4N1Rfp8nCx8K
61sn+jncY7ueNtlYbaRuxZEICh07ot/GsUhP1jadNX65TyNE5iRljtfT1NuaeWKtuHJzt0SaJ8g5
HQkCUdqmhrnSSy0eJDRvw9ZR32RMI9t6j+f4FTk6GsomeP3ry8DAqf5eC82Pmlubmj0bVXaURdnJ
5A51YInxCIoGfpA5ca2Z2JzTZy140zuU81jzOq3EgglLLIewICmyyBG46iQSIERc1XDQeB1AyJrZ
g8nhCbd7Nc3xOD4OQwutcolvYiHdSgm7eQNrkyxIpj3AzffS8Wedxw8xCbp4plWAYwi9vF9INUYA
UXpotWMcesCrPShKHMgcpik971J/HWaalxSdW5vHYbiTaqJK36gPGOBxhxfeBeNXsVgEc6ei2sEy
BwhEz37+EEK8r63Ah3a5ITXPllRzBncmAUY+FMtujMkkBL3qVONgt1N5r8z/w9l5LMmNXVv7VW70
HPrhTcSVBukry7PoJwiaIrz3ePr/O0VddSYSkWi1NJAYRdbG8dusvVa9I4W0ihsi1ZR7lob7Lioe
rAhPOodLqIQVEuVQVJbvgwR3i6chR7gJPeyPYfOjbHhM/WMFjYdByld3QXNZAYxtxjauui3EUKyp
tStLZ+cL9nrBVtY9wc/MfiRHV90ik4GuxS89TvbBeBPkI8m4mh5S9R2iDyv4Hvc6MaHZFcifkt7u
vw+xvK0jyrIOEDnYBCpTXmUtuewhuLUUe0366TAS7Eb8Gs1rVzBgo+eceKQJR3rvXUIkUkGuUz/E
WnRDQLpyo9s4N4MH9IYRqQ4sFDuAxOEOwwg71p15U8S9vqbE0sGF0pjyTx35VeVgwdT/RDY09vaa
+1P1wu8Q1pnKqqlK73uLK7JHdKZYoPq4qBAbqkLbh0IngKjgTlu7a0Sl4YUdTbQB7d1QInNcHq9X
iC9rqW/NoQCgHFAhOg3H5yXiMrUQJRliY+XZ0rBTyLMfii5+KnPdfg3qqv7eaPB4Z/pPuCrDB7lS
y31VufEa1ZKVm0vDoURFaBNkBFvXv+yymiW6Vv/8sEkx0Ktb2PT9woD5CrCxEe3aIdmnyNFajrsw
CRMMKIU61bFMoHqm4CwznEnF1UehCOL1kFcxtz4YmY2MxCDtXU/+WBE/Z3J7hM1/YXgXVV5sgooB
gGYbAASn8E8flZi09GmvyUd94Pnzuz062c1Bq6FTphbi/PDV0lgA5czMKUaJzrQ3fPq08hmHUuT2
mmSsRpQ9S9CfY/sg8eqqlrIwvJmdS+c6XLh015mUuibYBpoMyDHlNlEVu3b8ZLRLcIMLjIiYvxMD
YqgnoGXfrLpAQ1hnJR3sfQRzFkTWO0t0j/yF0v8Fhm1ibFIxjpEr7VHUxFj63hh/SfAYp+oCXPCt
mesMXzAxMsEXFEFLMbPCiMDmkruHl2vrWxsBxSYih+83XAYhi0N0zeZk55OSaEfA/rAHexv9KN97
WyjQLFhe4kO+2Ns0d8y4xwgxTYcmxWk9HM70jijaN1dI4jz5EIlr467xjY5cFV04BPKJHL9ev0Rm
t6GhaJoBakmDC/x8lyC+KaPoacJf1jnPZHgOMQ7bdROzB/nExGQjxnFGM4+NCfSZaXosPd6usX+h
YWJYS7Wzh3p0f93iJbRO7JQTk5PtmDRVUqUp/rTA4mae4FDaJft2XW9JYKRb1F/3/t+zqYNmoBlD
VcwJeHCU0O9TO3YKDFAQOW2bPS+6tJVfGiK6A65yBD6qThcurBkMhXgEgOjTf0n9dtrmEmVajXQ4
GWqKYLAyUjA60g58FNw6w2EJrz0/sSfWJm8OqJvARsWB7XIPF+FLuKFBbuu+kOpei+b35tMSIF+9
xKKcj09ccyfXmJTFxUiawwDs022Nx3Gnb6OvULc/9Tdv1g/Wg3uot+5K3sRHbwPd2Y/mFmUe2O7K
Y7Bb+p7Li47mDLAxsqOC0L/o8lHbhicf7LyQ/qm83VjIYXefOGZo3fSgi83Dwk6+HL4GuQG9vBTy
4CidwrAlszY6NMdpdYdODrLH/mB3R8pXyZosir4i9lyjp3jwaXMK97Rqb6njL3yC2LjnV+D5J0zO
b0muzyE3YkKKR/O5u4fwiq5POd1VG8GUAcPTEkR1ZpthEsoM4hQmDUDl+aLbZY5qZUPEyF3vr4fx
sRQ9EPGLBKMEuo6Munio90vA0bm1PbU62WqJX5ce/P+kGVCvVInI7OJGDfzt9fm8vHFpeABTJXNY
YXW1J1akQWty5JsAJQBiW+skgVZyZS4YuXxJhBFuBI3uHVCik2fLaXspbc0Gh80otkiLrdOW3FH5
KfI+58m71NYXNsml33Rmbwr1jas8ypqoNWmeBIAAP2mzz9zHfPh2fe5mN8bJuIzJxoi7KkhaDzv+
nX7U1+1j8iz63WiqfK9xrbsPi1txaWST5SorR/d1E4sQsZXUMHajuopugRpu3WAD+eVDRWOSt8r7
lbcIEV+yPXlSJKtrnTZnFRsV0QFJreCiyz0QInmBel8E5eb16Z21pxuW4YD9AyU3mV3JUbwxUqn/
yKa800nPmihnru04+ZnL/hLb+Nxp0823lgSwnLKgQj692AtbbtQxAIwHp9RNDo1lUe3r8f31Eali
eaaXFyhtwiSL7g5zCrJH2EazG4/Ly4B7MaBPcNvts1cFrgLns74VZK3BHp2ae4vOxUJdN3+FPWp2
Wv/8hjdM6ckTpitZi0oKdziFDPluzNBZX0HY4e0pV2YvYZLoC6wIc1PLe2EDruQOoHvvfGpzrS8I
PNmzUVDST/wtJ+aX2vvrU7tkRIz6ZFRxAZNsM2JEqbI7OXqNavfWb39cNzLj3iCuA2xTQY4eJ9WY
DKXRLQS0faxQDUFi8O3N75/Fs5cVeHHeuFkwKPb4dMPQrE0Pvu4QnMkTg27jl12pcT1baSB3a/SX
XHTcXNmjethT8d54wINQD+31DsKxYNCSdcqxAcNK7vi7piRLLsDcPJsGjUmODlBWnfa9pEETagmJ
uZUifwoytMt/yMqHhUHP2bA4hAKWbsHrMDn4di+j46Jjo9qKDqzyqfkQQDa2t2AXGqGVhln7L7RM
XwYGhKcE9qoOnYRF4HO+g/pG7YHlKawtxcS6+ai1yX5Q75T0tZeXWF/mRkg0jKQ4rY3QlUyu0rr2
QqTWeNtRySC/66w6tKvrpR7OJSuTO436cQ8eFytmY9xS93+Q4/CDUSvP19dr7kJx6PdmT9CqSYPs
+cQlSRgBBqxYrvKu1eq10yDeZydHy/h83dAl3F0Q7P1paRpdSMFoQFyGJVLvB9/wd0GTfaAnxV+p
vX6QC+vRLOxvUZF8bwJ/oQNxfpQGTgy7g/dBTPbJBZMY5JQUlEwAhoRPeqD9sOvmXiv4jtJbyG+9
udGTUw97jSUbkPvpJGMmASPFxVG144HIe1/eGP4+AaCAwrlMOYTaFShhsFawHCJoCTORVO3YtHa7
9yBGdfdeuiY//SN5WWo2ELvl2kcJJ+9kAtrAUd3SAgkigeUg/7Yxmnrhxb9sSjHgQqKZXtS0CE+m
WTbNKjoHLWASqGt5LRpFKBjeCqradF8sxTKXbzG2bBMuOpJ61mVjllv6tZW/2RINMNqGinqyprvy
aO7QcFyavsvDeGbOmSZudX9EopyeM7852lVKs+wXM1jIP1/uUTqKuS+huCZlSIh2vkS27Fp6pPU2
1T95owzFvaE89IPzOOrG9vpRVC/DMBPpBq5JW4X6Rp6ulOepXd1VOGfu1+Bb2q7sZ2elw9FCDgzI
92b4UmycrfUcPLnZinTYjs7BZ/91ibdFvdyUsE2o8KiS4aBlasq4NEq+0eMj0npmjo+ynTy2SofW
tZ7d0rT5CAR+fI57NOgVYMxbvTF2vqzdQuEUUQOC+7wKKTDDi/klqtyfcHg++b114/XeiwIcFIgD
AhIWkLJDMWTBk286r9dncf7rNVFYxa24CN9tM3Zr087YE1m9lfpyV1fNgvM147IwQyyVqemcqouu
FrUfVSmM099tj4Jmm4bH22Yn7ZMd1ZuFrhaYcKeXBNbw9FgQhNNJz5/vQEULB2SNaQkKMmYXAu8G
UW2nUqkKAGSn/KU6zfsor59y9BYceO7zktoE3c0+egrcJ0GZ3bTq98BK7iz9gyLf6Dk0y4ZzcAxQ
OZkP/KvaVaa5M8fwnsLrQywj5Gzm3Teni28shOWur9DMk3M+oMkbipBmnSPQKnrXigdAELsIuniU
y26XyDamhAtUNc4tTR6YLs3bxCFlt+obcKBacOP7oOKqz2R47j0zuQuL9xl4+lCrj5b5I0UtNP7g
hBkXPn0sjknmPtxUGuCTML8DZbOQUJzdqicLO/GvAcSZvtRytdgoLdTtz9GOdgtTPbt36Ho0LTjy
Vbqqz/dOY4ajkchMNSnLXZavHUuwuGwHur2U4Qv57YW1vXT4mPATe+J7Th40E9k/X6kKmsRt69bx
qju5vNGL5jYhXVCrL9dHN3f9nxqbHIx2EKFRzFHX8Biyhn4f6TtdI0tzOLtMJ2OabFdTr7NAV9hE
QqRGsGZloGy+C5oS8YrWxl8otkzppH5v3BObk407ylFkc0HSwh3Dx097012M9veNjm6LuQmqrf0S
3+oNLdbKNtotEbC9cQWcuyXnqzjZmAHxqtGCqFn1KAUgh5MXm+qBKvidsQMeKX/r2g0oOFBIG9E2
CPGG3tyWx+p9+2wdfUilYJAHTPwMNlC/XUrhzayGKaiQNJ5iqhnTqlorZUXeW+A25fabYSAKhDjs
9W01d2ucmZgMX08UO4aa+Pf1Lm+LNcLkCc3XY/erv/VH2CL6Nepdu0pB5+ZXfJ8O+yXPRpnZ26ZD
RVbHZaOjcXpwfWTm7KIQU7vXdl281Z11utFg4wvW41E6yvKd/f0vMPLM3BdnZifnl542eplGKBhE
WcVH+yGglLMWfIPt3vqylMMUEznZZ6L3m7gUh5y4beKT613VJEqm0putu2sXUGNKXRbBUZpIFtZU
mTeF268CUCbJMLkrygxCjNqzRUcxQMiAMOCX0J1wUEtIWtzvrXYct4L3ZylgnNmvjPFPw5PbA9Xh
ij4jFlKr+m9WFYHvwfvbXN+yc9vlzMrkvkhjya9tmofZLr59yMEBepnQ+OCur7ex95ygpISWLcRo
i1t1doCQJFD7FcQLUwcZvq7ALBNmVor7W7nVt7RsLazezGEgPMTj0kUugazX+auSxWXrOXAMrTIz
2ZkWEJcyX3V5v1uYxQkLmLh1LQaiWRgRPN6TTRLY9CDaHhjA8Ka+Mw7onuyS9wD3NkuX2FxQdmZp
sivobCo1WXLFu5y+b+CeyrfRe9LOm2Vus5nJ42TBNQaRtiHDmHE+eWVd9SmvF+mr6vNYAFVPXlzv
y/WZW7IxuTFdyQGnMgBJk4sf6XhfSeWKwGlhF4hVntwWZwOZ3BZOXA/JUDMQp1buI4uLqXgdgZLW
xiFPHpqA/2vo6+sDW7I5CdBpQug8rg0mT/8J4nszpI9WhWB5nMGA228Ms1ypVbu9bnRud9iqQc2X
EIy9OKUfoQF0GCsom1Zx+LWEidVU23UhWMqK8aAmyMPRqZYTain6ix9LC9M8A8IgK0ouVqXgA/x+
al2BDU5OtJAE2prhWbvxYL7RNQdPf5FXURyr84Ulk23zzMEQRlnfmRy7DOYAP1M7RM32486OV3TO
UHWm3djZwzyyHr6bCyHVjHtlCQpHMmvwbhsXxTOvHqxBkRBCDGHWRR1gU6TpTttER5TE39k/Ii3d
dta7zHpXN3fiVKKeuLCxZupcZ58wraflNmnnruITqi1pmfKjJ/SxERISHC8j0kVSSGPG/TJr5uVR
peNbkymXyMhNXuhcDCL0F5QzK1OGituxH6uYgnLogxRe2MXq5bLCMge2DmUWshlTwii7cbqxhv5t
lSaFqX4wLNdcd2h+KytX1bxPWgCI0OzH8stQ91699Xi3w1vT8qpg0zlqOa5UCAyWvPm54WuyyIdR
A0NQYBIQBdyFcd2WDgrh70zJWVnK+zz9t2DQmXbqqVTM5ZNoQcvxpxExMydRkFyBZ9AKjIygs2EO
gNJ2YXJnckXCBNUuEt0a4MzJkziEthJnfeWs7Hv12N4Ft85tS+fPVloL1Uvxv//H6CFv+nt7R/ki
2S15qbPj5KKghi+ruFaTj4jlrqMLMhKpdurcyZd8XEiDz66WSSMeGUyVxO3kZkBxQjQegbBuY/m9
V8kf46w94k8tJHQunUMm8cTM5DV2ai3ONBszjWN469QPvwaBOUL4kHzmWVtizRJvxuS6O7MmBn2y
OwDjxq7bZuT2Ku0BypF75JHiTVt4cJzTlr+ijrFtcvvj9eM4O5WiFmOCMrnEC7g11+8YM8bK5rg7
xzp5dZqv123MPFxMJLAs4hWOPhW286GlZPlt1cUITchIuXnHatcFqxpu3OVYZSZPiTFEXUyAnFSZ
p8AZtRqrypNoMxY84eULJPu09hSvROe6jgQcaIibbAejpb6KXhBtlw/u5/hg3qL1GO6XQASXeQ9a
suHGY4DUU8i1nw/c0Ec1SvyAPqpE2kbQmNKIPErhRol60nbOQjFjJgGJkDCQUijECREvXkxrUM28
7zVezGNwsD4JRT3y+xttm+wQqlzI6l+ecozRIyWgOqoBadD52Bo9SLI0ppdzdJEKbekDWsWxG22v
752ZAg1pb420LfVJmTmcmOks32hjF/1S68XtETgMgetD0ocX8FlpV6ZwC+gIhgx+FGqj9cfwgfYV
WnMM6418OV0v5bLmxn3yQdOivtqENMQksUs/ZbDu6h+dPS4FHGJM51fB2ZjfztPJVdDD0QE5JCby
GI1gdIt3Geq8H5zv2drewP9ElwAJlhBFSPmd/dA/LUz50ggn71TmjGbH6rq4QXK6VzbR1l7XG5fY
ZyeoEamEQURDu/17ASl+046FbuYGjs7DUtFhxiM7n4nJzQHqbgQby0wEH+FeQKJ7VXyTP7bvoTk5
gMGpdrRR/RYCXA7RZzxeEOFESOIxhZZ5epOk8jiQ3WWH/9Y6q0gMtId2JaQj44N0Iy0s++VzIyhI
wRdyS8owZk52ehvK5VCU0GnUdpMkq1wK+q+FqUcHqGkkKBQKbSmAnttnsJ8agCyoI1zo4+lAgE1d
otEnpkuzlWA9GO1Da+fwbkB57fhri0bd4Nf17TW3u2yImkhjgfAHBH9+b4SyC/Wzi0xw7ENfrdzJ
zVJWZ3Yiuf2ANpNguagfD7U3qP0bTwcNoF7l7E3nwXKec7NdmsAlS+LnJwcVlqKEhviAbk1YcYQU
CA/PSulpWqg212ft8p22UWXDnSI+4V2b1qnDbGjlwUEa1oPGpk1/xSlUDIaxv27l8r0CKoHjCGzK
RItiGuNJSenRWMUDktLIuQ1G+q9NrYdcq8tAaAQhGbJmoZA6MzACStJ9ssm2v2BpDrLclIOKPWhr
GW1WNp2096mt1Pe60eRL0dXMeqEDSSwDAR1kv9MjpsSp0cmSRrceOvUxjObo2JPIwS22IJJv7IN/
iA8kHoPdUmA3g0fjWcayoOHFG5g6xVLpmKmjQ6MkdKIhPoBBif5qpVvllA/GTXEUdPZQcwz9jhs+
OujIagO90aTVklMyk/TkUwyDQqgQkTGnJKKS14c69ALiU5SdwNf6G9NY99pNP2zUl+yGKPcwyHT+
7Ybsb7goZ7bF7XByYpQ0zrsA8aAV4sgGkni8bUIruBp2cCnCXnFYKvbN7S9uOECxuCnAtyeRnUOt
DgI1DCrdLzvRQE9Lq0j7dv3czHleDOtPK5MnU8k0yx07rMQ39Y386vMsgm9cFz9F6i5biEveEuAT
/wBoNNlxXiVEYabRqlH7tKZZPWhbeDABp2q74kjXDenr4FDs35AVJOmrA+SE8uKEziSVoS4+sT4d
K5wyWukK68nWl5AOsXbQ1FPzoKF/N8J5tf2terG4b8UvvjbsiTOQ9W3RKMEA4h/3FqWY+1x7zLfZ
Tcx+9Vs07heui5mXilo+YrQyEbV5kSKN3c6TrbB1V4VFBd2s1l76eWHfzF24pyYmD0iS94FrJJhI
fg2gcNqfzWuyt9bdplw1T8UdLI80VyzzyM+OTFdQcgJepcOJcX4KizQH+hPTtayN9csQZt+ySl2I
0S/DWXYJaULgr9Rb0VI6N2FXoxXCAIAgo5TZa8HMTAmHFtccNvk2shBzMMMnpaj/xnNiWiJJapE9
vEgNxHYWFS2NMSsjCx/SMkQUW4pfB9/+eX3l5q4VzNCfAYewaA89H16Z26NZwTO2SjPng6sKfr4A
prdFmNbcnmcklFDEI3lRC5P0UHUq0+JiubPR6Im23hHt84/ihP0FMvy5fcGkAcsWMhQXKJlCH8fY
qWAR6s3vCnxcR0H4TMVok0bHVHlGMn0jNMD/+6mk0xN/g05eQYp+PpVy6rm5y3/oYPaeYQL57JvG
NvDD3XUzc7EEg6LTmgYe0pwXZcXAG9A7NLk+nit7bdLXXuSvNpqOh2ovrWv6tldpYe8gPqIqtxYS
Oks32NymsS0020Ciots2dT9Uz+h16H7cVTbS360kDmLyuX9blUvSVnOHz7YMIW9LTZNBn0+pVg5p
asqcb9+OblLn3YAsHJGSVCAqCe2aJX28Prdz+wZAv9DoAf+Ee3pur8lFo7gaCydOe6gb7y5xvAVQ
6Aw8iOBIpsyngbkjITC5s0rFzaH/I6uYjG2woYXGE6LI6c4K03iTt/q3Pi7jZxVlkZ9dYFRPfguD
z/VhztzWHEJCFqD1yAVMdxA0z/0oe7htxEui+aMoD1FeOxsA8cTHgf/F6uT/PssC2zwCxdykM4np
OBza2vRJ6A5N+H2IondcoAsmZjYLUadCoEv2+1LKcfQVv0alxV7FhC1UtDKZg0Cf9VOYtM7ayiT/
VklqQGamn+vKwpTO7BxOPfkjckkzqcGgoN4qyVQ8A0eHFWusH7U+WNo6wsebOA7E1DwHLB7tLdPj
YKKtlLkdBdwYWuvyxX+DavCnQ3m/dJnNFHDAs5/YErN94uDWiMklUostfW/s4H3Nvg7No/Mu33Yb
AcPbonsQk1DZXt+ZMzcLrWU2KhwougFwnBx4T4P7OZQFFWfZ3tp9dW/0MFHIbrg0lXObRUV3HSgv
Pfo8s+fD8xUjTAOV+lSBbkWcr9on61PKjEKOgdeSfInatb0r9/G9/mBs/sYYT0xPfCUngxuvAbUO
ABsW6cqCzDiXCJPyCsbMv2EKyDKqI3j15FTPR+kkaiyPOqXHVvJjyL3VII1u/aiE8q/zM/O/1lAx
0EHCWTKomZDVn+Y4o2KIhoBW+pVh9hvB9TJan68PSMzN9ARwbdJ2RaMHw5rsjwzq5oDwm7lLzXo1
GK6zietEXduRW69Uu14I8+ZONRQfkGYBLqSsMHnS8yTQx8ikVmzpSq+t3cj1f7ilDOXT9WHN2SGE
FceNlOxFfl01AkNKSDVBNgdhc5hDW5Yq76/bmDtakOKL8I6WlAuPclBLs29jgzy3bkAjGnXbIlKq
lYUu5XVDM2tEzfktssJBuCABqA2nHGMk51Y6NKjrtPKzTVpXNo0/9YOaR//9EtHphCAQRV8yPdPq
etn3EIEqbHFdCo+GkW5s5ASvD2gugWoQpEKLTAEfWanJMWoVy8u1kBgg1UlphFvbf67hjAu8tRNC
chXeW/73UXZuXXPr6gir08u3sEFmriv4DUQ7F3vxUgNM6QPCO5Gg45KQ13VdgKLX4bHyh+4YaNrX
vEGc2A12CwOf2TMkVVlD1IqIsaaQ/ayLzcyCJodHwDt0waH1V1K1Hr97e3M1bNqvYM8Haf0X9GFm
Xrozw+r5xQXhoZTBikzSiK654quoAIkGR/PTsujHXB4AW6jG4TUIDNbkkJd9EUaFP6J7c4cexSq/
IZ+mfJe2vzUZPXnjaztpURpmdmrhv0GzlZIlFDHnI5T1zMr9dABwW1jfh6F4DML0WamSr9eXcOYw
EvMTKBDkzaDr5dDlOdUYnGV4+kNTSsWTI31GmKF+Vzqx/+O6tamcNvlI4XwJoJyBH3RR5fJUBNHT
CHMwa/cfogfzOY4R4xXhV7FGVchYa/fWcw8/lQDbLFdNZy5S6huUH0ySApcV9S4zatnzS2mVR979
kEZPalosoGtmig1nJsQnnDhGuleH3sBEcibcvXZoD+UWkbzFXv65hdMEZRH7ksBn2sqsl6jtNpbk
8nR7j2EuQb9Fs69W7myIOxdWTZymyasKRR6FDPi0qNpMn7ne9t2wgToI/q671lQ2WfQcmd8yZKmH
LwpaHEESrrRB27XyXgqzJetza3ZifcpPNZRDCBQB659hJ9uadARl67oFCC7dCyEVqz0sgVZnzt7p
eKdicn2buZLdBUhZ2N5taoQPjlt9sRN14SGcG5hOFy5yryI3NnVWCnQ4zFSBCrwMPkB2zZv7/W8s
3KmFiZMeqakx2jkW7Hvtx+/4/wfOkRDO9Sl2Xrc2MxxCccJFsDAQtUwz0EOmSkYuGe5q0KJt1Hxp
dW9hwuaujzMTk2vfpdWqVGNSGxVeeaXdu9FPrXsw4JrbmDfJTfbkNrdpti2DgxHDdH1o79F+Wxjm
zOY4+wbt/HzbOViv2OUbWtnYmBHcdd63DiLu65M5g8IXiQ1ye9RSRCAy8WT7cnT90GE2BRRdaED1
47BKFGkb/hgPdXZs1+1W3SSPyvh56D72BAlxs/G6j4sN4/PL+ueHTPYQoBmI3lo+BP7F9LGA3nAN
qXvx7vp45+LJs/FOXlnA/lUiN0yrQPxH2+I+DXbqF5Qi1/IGECTcftQzlrBIs2MzoLshLJG5QyeT
PKhe0Xq9Q1raqR/dzNkmXrywkHPOIUKjf9qYzF9hukZRO9gQezZFw6tQdoHxJNR2EfPa6fWD0dxc
n0zx2ZP7+szkZC4DtxSywmQaI+lujNKHLCiPcQm3cixvjODndWPzh9KgkC+jowqJ4MRTqZTCGOqA
1G1zrO+SrfLJehf6kAluoavc+AfzQN+VtgJ5/0G7yR6X6l4z76AF9o71U0CuX8CgOgcaGFfhHRxR
c0npz6lC9X0AZ6Q/6AuhxAy+izNp0RKqyqKL+uLNjWH0gaoIjm51bSIUnaHJ1g5UVOt1tFt6hOb8
TpwyleI+5XAVVdDzi4Z4ogh7m9R7mPQ9bJqZEa3aJo53ZHmyfRdFzk0YadatpCHB5CMXtWn71Nsh
zqDsuir+0aWJ+jrmEuS+kdkuzMXcLUhymbqRRbPpBbqhMSJIKU2IcDrjc1EDvQylrbHYKzm3uIi5
CtdDgcJtWn3w7FTx9YQSnKy8b+13vcJFKJe71PhyfQ/P2kEMjp5WUSye3gOjR+RrdrBRF3FkHdwk
Q4+GEX0EIC69G3N4Vq/bm6ujslcFDhlSuksiPNQnIj2OKUAEPsIikrupmvSl79J3mh8rW88dHtNG
/gEvrLKm/VWIEKkfXM9ZXf+MuUWkKYIWJDKTgjzifIe5eqKPrUf6vJEi7xM7vkIlQaYcJ+fywtM9
awq4Od3deKsXoJ9Oq0JPM1oB9WpXKIOsYflq9WF3fUBz97nzp5VpR7zW2aGcFliJFK+UoSDPAli1
erMuF2ZuZsPgsIEh19k09sXZLN0hgjyTHg+n8tM7fSifm6i0tkGhbrOiXiCimTOmgBzFp8IVuMjS
SZ5daWkEpKLXmnHTxqV8dKj4vRt1p2qQ+ivjhcWamUY4Z7niNKg3nAv6jdyKJMSDG1E2fZCUcpNa
xeb6Qs25N/Qy2Ta0AiBwUCc933q5nie6ngP679YGnqlnbobX/qXgQo2EpqayktVVSeuBtLEBADaf
lkpUc8/y2QdMXEm9lJvOrvgA5dHep08FZDBA/F6SGxF4DrdLTaUzCRqbd4P/2ppDR8DkMjd8yfY9
FawhGjveXWjk7rpBEAlhZM28G8K8Oujs0psoVvvt9ameu2tsuK5EvwM36EWxs/J5s2kF59U6jLv+
Zjw4a21v7T1AjcvtVrN7lSSlZZgAbyjJna+rn0imIuk8WrVlb33zdWijdURKqqTqeH1cM06OTb7L
AmYNQJ5awLklCxlBLZMG/PAss/ayJz84Sn7vZXkNrUlmrQx3iSRYrNGZW0XNFmiaA9zfAG/3tqVO
IntJG50kiXprZUObT9c8qhGjuQ0r2foc0Qq1a71Ee0SlqER/bUBH5/p4L27QN+sw3iI+PpMD9sIx
Vn2nsdCqD9NdJ0HIXpR5ulOszLm5buqyhCxsgVODuVeIP035d4KwjyLYaayV/hVZlCHZCHBstFff
92vjWP5yPuSHZqNT/+i+y0u9HbPj/NP2lJEHqu24dTJsF5pEaZ6aGbo+AJpadVhSXL/YrGKYlOOA
hmqCJGASygV2T9gtdRYwAPVQBeGNqsY/i1yFgGcpDLjYrcIU+/WNYRt3Sfz8ZO94YxfKRcWooogZ
ldXxq4Ti3Mo2+oeqTp7Drvq5sIbiArvYrdR0SN+JN2qam639KvYduhIhhpPX2g4UwLq/teA+0Lbh
81JH5+zRODE2uU1VPWAXNhyNWPsYwC1Eqno7+Mlas7MV0toQOMmrMBgXQvGLS1VM6onVyfpZpBuk
XsJqZ0Lmpcs3uVHfdA3EMUb9M8r1D1VYbq9P69zudETfvQr3HBWmyT0+hPAHWsVorTSzvg3d4HM9
yK9Fpy+8wLNmBAKAB5IU33S7NKPt6TIXC9izaNPnwXuI1reRGvy3ngUTyI3yHzOT2NRLnNyTBkYD
jdAOGsifCF79RCPrqc4QOr0+c3MngO1PdcnCo7h4hkwefDNC825VKyU9IgEScm701NXZDkWKu1JZ
bJu+TCnA48tN/QbVgNJ96t7mEAqlkcP20Hngrcf2Dv3YTf0JWr2P41b3Qb8uxmyX5+DcpLhxTo55
6IyGNpqY9OIVgjvmlhJ4C+zWC1bgBsstPO/r8rW1tvAJHLONXC+SQr3FKufnHkJUPHq8DILyCwCu
aVXk6Mh2rKTbCu4MDabmWN6J/Lq0rRA5AHxwQGmZnMcm3y9F45eLzM3tgLjjiFj6RUQR1B46N71p
rZJcax89OXfv/MG1diBnvG9tY8S7CqWiBWfy8rCYwKlEyhHkA86k+PnJpDsZ/G1ZJzp0eBDvoFNE
lUz249umaMrfpv7fWW9j9a//5c8/shw5W8+vJ3/8133wo8yq7Ff9v+Kf/eevnf+jfz3mr+lLXb6+
1vff8unfPPuH/P5/2998q7+d/WGb1kE9PDev5fDutWri+s2I95qJv/lXf/g/r2+/5f2Qv/7zjx9Z
k9bit6Hpmf7x7x/d/PznH9QtT86z+P3//uHDt4R/997/FsTfUh6h37/tP//k9VtV//MPYLL/YBFs
cjAwOGqg6v74n+5V/MSx/sGKiDovivaGDhL7j/9Js7L2MSn/Q0es0xGoH+HGGbwaVdaIH/HbBGcq
d4XorCQFov/xf0N/+r3Zf68KU/HvP581pIqH4ORM0FxNbxXlLfF9MKfw2852iAwfsTP2Un3wpRgm
kaCD2LoF+o2OcPbg6e1D7RRkF9Lw0ajj5mjhya9aENXwuLvmxzGS7r0oP2ZRLn/ta3s74iSSw2v9
m47YfSUbVXCQm/ZDHQTKXVPrsJMMCPyWI8qfJGv2fdt0+0Jyiq/RS4f+8nsViQcIzkpdPo5qbx/K
Ltv0qd/fh2qeHaM+PGrIoj2O8XCnUwx7icra2AWR7h0CpVvI5Lzlkc4nh1ZaC+eEd0Z4QeJMnxwf
I8r9FgWc+pB1YXDXmE2Pxsyqr2XpvvBbmMZHpT3qbTggepPua3XM9o2nVMiReySF9a7ZOWWNjCsp
DaIbZ3jxLTfcGV1t736PMww9OhI727svK2LVqtWlYIWq43oAob/pXKl7ST013Axv/68CGXCyU2eW
f3ol8oTKFG8p98GxSkyiT5bfytrGgm273yN/3u8ts83vNNQ2CT+l/SgHn2ilyL+MsXGbSZBnmsbY
Hgy0K7alW4wbadS8e8NOSoQmbcSRO1O9DRzv1/VvvFgFEra8w2AUSCuSkdEnT3HkOAO1SJ8qthOV
69FCp6bqm+ox8+L2Lo8lpHrr+tFsA7S3GczaVRX/3ZDU30otdXalocKfrCl4zeKvOgOi6mbhfADG
sa5Ku91VQxxvUT91YU9o3XVkINdVw4p6kzlO/2SGCtJzo721B6fZhWasL6Ck34p0p5uM4b2lSrgG
BCj1LR9wssnyiNdqIK0qCoSyspHDStvXsN9syjKIX6oGtE5oeV5I53/5Lk177UGGiOce9i4Z+llU
oqwqHG9UWfTT9u3PIVSS23JwEJxSk/xBrdmxVu1E7yR65frMjG7BjGo3Vqtkq0h3qPW2oXkr+X0W
7ZBPdG4DNUqfhFb2gpczDZ3oehHVGjBjqCRQ0ptWwbyCEDyDmm5vS/kx92j9KjT/JSzD4KXJFNSO
hq7boZy49vrm4BbDZ7tyg5/NaD02apF8Gnkyt6Wde2ty2hoeZisd/SBfSn+ok9BHfKYBGpGGOKI7
k9fz/NArTsqTmhfNXgMcs80VKu/0RLUohUfF7u0OMH01XNWIdLDXpLD+6tdAPEqOfAhp25PXQ8Dk
B8Hx9xFPh9TZF/kWUHAPYmGIHyTDq54bo0YCuBtfqCn3axVx8t3bPYC8pbpdOEDTO54aKgKW+D2Q
KYMNtCaul1o4gVv3abtvqjq9MwJ52Bc9ssnNaCY/RsTrodaPRq96lPMgxlVo672eImJuj/5L2eyG
29rRkBuF/OO5jj3/MDqeuR+U8ZiXdrn9/4RdWXOkvJb8RYpA7Lyy1OYq70vbL4TdC0IgCSRAiF8/
We4bcWe+mZj74nDZ3XYZhHROZp7McdXRUzIgZO7/f9v/NBvDjbga3AJKhKoL6p1/tmk2YtqfmTfv
ZaPkLQkMxXDdcq5RYZVinOcTSWf9wmJ78r1+e1B+/KpX2eIfyK+aIDeVZwRFFmLVc+Xc8KG8ufQw
LhxGxF5UaNkNTCh3LMbdYEk87CJBkSdn41ffafGzX6ICp+GBkpm+IKQMQVnjf+qy/zmHhT8RBzjI
Nej6M1QG/zxgXCsgA4ckYn9NNlpQiI4IP3/JxMW3jj7if5nKdXAfHJ2Rx8UIV0wZhvRdkz7glB73
o0ztRfb0Zf1PThX/5Fi+3xoaSBTKkIhh4vAfFqpSJZA/Bp6GHy4Pj1b03bGxkzkxH6Emk+yQlYyM
tgDun4fGybmMg+HHqhOVr2tfI+GxHSvkaWbr8P4flsX/Xs0Y7MignwdUcKU//tFQN1eB4zzxab9a
X+2R82geYGSE+KGcRN162epBnd1mASgqn7qDQsWVBwgqV0nyoIj1bvqu3UoXZttnQjuAxn4G955a
Fmvk9NkbU30eYDJSMAy3V/Mi4huv828dC9Z7nvnyaPg0I8HZWzEi2Se/wvDOIYm+9rf1wmL0E///
nwsF7/cw179PCChyAFBinfghnuD4Gg/0P3ckZscaZ7da9noi5WxLeNScWqUxIOzBr0HWyIiP1icE
9arCzugw6sS9io418EESRyQRQ+En7uNMw8LYsxSxGhSR6RgqqSZPVkp5yLgaYUTiLe4V4TY/WIiG
kzY4WSyGIYxGkHknMAbuGYjYxhaWQy1L0Meo9knYCRHdQ/M77FP4DLgUvZWfYDfxB1EC7U12C+wD
SjMhiJD4/KJm8dh1lBc+MOYcceUib5fxjbX3LhhB5DNy1+BxyaOBV0EPvNKG8lekhg+ezAflZ3fz
stl8Hdk5oYpVEJRGVT2MBOmUNDonKzIQe9+xvHYUOadi5LAlZBpUEsgOP5nLpO/h/t82GA3Ar46E
+ZVN5K6W26nBairg5RQHCpK59Y0415wXQQ5tYsO7aLuHk39B687smOkcGhAy5DGPESfN6P1KTs1j
IMmd1VPhjwYhsK6tj60vbuYJvzpa6yJYMq+C48OA0HfM8pySRm3lFl/j+urhutravdYIKGQJDmxo
OW6kQxivgl2EQfQqfHi2CcOhkJ9u1zm/pfWKBcWaJPylNcuX3TBNOWdwYUAKUcsgA+dBu+wlh6ku
05+1pmXbwptKtgniIyTuHvcuqOYw30levCj7mijfzer3WDfQSvh0zBGYXiLa8Q1WpF6hlnDLwyH7
2a86p3hico1zK0dAhSo6ow48kS8p5h+LWs1N6Wvi58g7+LMG5tUbtH8gsDAZOgPppW9h3RB3DPge
944KTw5zEvGJyIkcwpvFs88eSw44fu/hWY2QwjkcUTrPn8xmJ6SsVlt0ljC7NWFZ0zYoKFDta74u
crLa+pJI2BTU1t+F7rroezT2zfzhG2/GEPNyk/TdhpZkhwB7TMIwpIfigTWFpnnLARwbuISAxX42
4WwrOrTI8CPBex1utGhNkFM2Aj9nD85FsoDXR5gHIaT9UJWoq38xM82KOf3Fr6hGKF886osfrm8G
lf9qfoahY0UQ6bfxGuk46482nM56jEQ5tfIFgu8PtSSv2m1H9GJVRiOxGxScnofpOKrhq+nmqBDr
/Nb03nJNLD7ELm5LOc4hskmzasxIl4+W2NLrCM07MaWFTbDUA73ldTZXyPDT2LXXG9FCgTDX9S3D
Ozit6w2Fz3uexd5zD3igXOpmKgiiF+BQBKs2lRXQHi8HN+HtZ7CCKmo8lod1qrx2gEVNIvfGx/4w
x9uPtO+m51i8cnAgJa01bh7i0dvshyTtWxRGXZGihctj0C2RiX+iJMWs6NxcMgVQjdRjxW3mHhPa
H8ZBRa9hux5Xupl9q+ABtfY0+RQXD3FiX7OAkGnGdOGpRa18DpINGdAxKYht/LtpCtsj1Z45yJp4
96PxXWGkFz0DS96h1PWKuUEspr4WLZ2On+l1I8K+QZ7CtpV56IvkFxCSoo95+zWuD7VueRnblZ26
YIh/RN6jDH33plqf3qQhAmMzG8Q/lnaFSJN36lzTJXydI5s7nGE7OrXDvmni+TD0G6kaxPu+b+iE
yczZ8+hYcg4mBfS5Sbx3bxzxwGt/vOUb6W9MnR5cTxH4nmDkoM70gxtSTHYQ82bk1MM/d/sxQNDw
2Myh95iwMSxW2Gbu1/omaRv/lvnW3JHIc7utZy/oE3T+ffUcdZ9Zn/K7cAzX+0yuEbr39nW7ntR9
EyD6FV7j7wnhVbQkkEokCSShpj13DlGWOFC7U2Q7Xc5T42OIrq9G3LurpTb0h6smx66mX0MkTrJl
0bONxOW7x0AmAjSQSJgB8byUca2H00JmfXY21GfSVwG3aHz98BHyWvZkzALDmjUokSxURsoHT9Yl
4nkEU/6gO13pbOx280bjyoYpeSbQRTHPf1FpepxjtR4dgaInMF72Ntn2EQf99JvQBOm2pr5pw1Dl
iS8AbqC1zTcs1ssWsGGf0lUd/LnXJx8xzbnteyzrsI7vt3VUh4UbxLluMDK0rBPPXUpf04Gyr6il
Loe/5gpNXdKdG0D98Cp1stAiUZes9k/OYGfIPSsK+FImb+ibz32C3bQVyfAwSalOmQu7XSZDbz/h
dNvNyMabfSE/EcfcI8+bzKcM9c6zJOTx++sYrF0KLhD9PTIY6lqvNndhP5g72/Z8j7DRMGfZhpvf
Rf05IdkedOB07/sj0qHTIUZor57u7fVrI+qBk9cGb+kW2KIfIPPiY5Pe9tcP358Nu6wLwv/2Bb0R
UWF/iIt2a+G7yQYEgama343e9q8P4AJthYeEFt/foH5HYDrar9WYbu6M9e7OPkS6CNlFtBsFMHrz
/bUJj//f7/77ZSTgbN/b4UIy2HgYep/0OG61C+j9MMEMBbXzBKlP6IHrtBq1wFx2vEvL7zJacIre
YZCsUqgObrtofEpGOV2Mb86Y1U043BrbAdiObYqxaRBzgpG3O8tafg0nbh8yheS+UQi27xTNY031
w0BwJn0XtWvG/wI3ySjYxUzkstbj8E4679JtMsz9DgvRqzHyYJPa2+PCB3ER9bQcx7nC9PP2kSDu
HJlZAmHwoc3hgT8fyDr4hfBS+RJeS4hF3tPwBYirecCQ0nbLkbwNNIc7IBKlSj1++fuK21QeBCqB
Cbpn5G/HAdY5XHWOZMKxvyQwa0TifXNiS4yEYjfe4KmBWArmYlneDlqXaa3Gm+8P39+m13+T6tGc
mmHFkYfDDeZ8LXRkEK+xrv2pao2cQ4AJ93yO3hBSJ28s5wlqGv1bMJvejUqi8I6jp9otuYhczxD3
jUvnZ03w4qeQLzSueepcaAq6/d2JVIgMYczbu51MwuaCnklW6Mim0l/gEeiReCeJ6WG+Dgwb9l9D
Tpox+LmtcJxGi/QoeQpxgkSJm43l1GmklnRYZ515nCOfPwKZvSbHTmhiMu2jlVt9qF+EeaBr8mLj
RiLzZ9Y3vQzsRc8v23f/YEiPtjeY2VOgOuwaRMIrjwxN9b3d1Kr9jfoXYNlM473i45MaMn1Ot2iv
+mtPOfr1qY5wRPA+4BUTFh1e58hUuqurilXjcvTM9BLqabtXk/c7pOOfZQ66O7e0ukT4Sn2b2mwo
VpOxu7mLRLUMgXdSmeqfaOh/NJyrQwiE+xAvwdNkGftBhsCWoaaPGyBlsGOLuo0Q9/73d4800Aho
VwoqgFiiWrbzm+zuYKrQnII+XFCUp/wRjn2IJ+/ROXy/BHP/8ve/B1LCU/x6zUyyzdXaZEGp53hB
fQmnmJ4N6tKa9hfgrmX//QqcxFbBVzE8KuJZTDIJ1OlTn52CdCW7SXdIAUEMwSOvxaNH5/g8jdMN
0sc32PimVBx7JE27tf0h41+RV297pfr4gLIR4RDpshbBVBkys/slChDZ27YXHS5Qvat5eaZ4D7lD
bkwO88z0FujNvyC0UWSfgwpi5FbDwDTuUfTNw0ZLjdPi9mFt4/XRTM0xvp4PPIi7f105T9j2bCHt
KHykMd1R57FiU0fcGP9ti/21WCIu9tEkw9tpSsNbJoGrXA/UJROYfcJCfYabf3uUUcP3w2iH17Bf
743wgl24SH5uuiM29RCjHd0R42tI++68Q9eumFRK7MtCuLloPJQ5TfDA2KavD23nTY/IOd2lC8vO
9hqdMTF2+f4Qhfz+L56Q0GXX4V2iUMfDFzHvrtWi2YdzL45ujD6hosZ/jtNuD5etpICmTt8wDxjh
BQFz3mkG7Hg0Y/aLTPrE5h/aBu27qeP+EDGOfKxR/+pHh2DOlcPKpUmbo6zdE2r6/tKHPZymE+/8
ff+RkP7Ht5chmfxXnUXuNvCmHk1aX37jy6jigtybp7zru/E9gcHHgWLQuOKTgImJlvYE5iza+SsL
yk379a7BJl9miCd/QN2BGVBjo+P3y+/l+f01upHwCIYcMSl9vR7rgGwl2zqDumNd3uy24Zqs2Y9B
7KAtnE5uXESBGxO8KDzTf19qNfUPpukfrLXwp6lt//x/fYZO/iUSMrn5PoODOaWHjI3mZsVlR4Tk
Q0PVJWoGr2g6mPtEY8aehrvgWnx1NmpuoFFLcofq9GYTaPYaKehFjO6FByS4hwAbMx1oyqGL4CDy
CXI6EO84FGjuwherzFAYTFr+/ez7u5e/e3M/dtmeBkuN0ioQp78Acjd0a+XLTe2Ykt2+EXzodkMY
oQS5UhBuQTzDOHdtBV8QhB91Qlwj81qBIqPXAe5lw+hZeuINWbD6EEx+chGDSS7L1G1HFfQY5gsW
xADATmTfyvlniLMCmB1a4YuPwPrZU7d0BMEETQSySbpR3X5/zZ91esJARm7ceFgh6nwXYJ/wOE2I
ySNK7ECneOU38rpRtCAy4G3etcOWUzHK+yjt0DIs6EIGtM2FCQN6BhBrHqNUfaAlthB4G5AYGfj1
Lmpu+3q3prG7rWckmnx/aGsFeOAKlKOeCC9eBMHdFSiXm+b7Ne6RqSKnpxV7VSlMx/dey0/dZt2H
HDxZ/l3h6Bkf5GSnEkhNWqIUSE/oxLmI1ZvqW3LbjeS3J7TJSZd6Fxe1+rCoSF6lIHq/eonYNRyj
9WpkPRaHAaWyRnMpbNDkFjYqB2TPh7eJb+bCqniqfM0SP2+ANey4x1qM8mbbc9YHD2P3kBnzqxMu
vomuR1e3hMtJSacxGO592RXtIXeDdxqTlF0kBOIAUERwGLzoagTOUJzYRJ37kMnqLyGBmGHs1tuW
3fV1pPeOLbDiB+J6u4EtAXi17karhgOHIeuPcPm9CNk+y5TdbXT096LT3Q5hXtuunwyOSYqjcPcX
tSTQR03fhBe0qVDFEQQkNx7DDfXDsYrotZdvVnULh9eblGfyrqeTPHnA3fPvWqFJVLKzAb/XEbKr
Q2mbktrF7iTy7D562UAg0p+gp41euF7bagskRAV0OvdsMZfht0dU8wX4oLBimc42TAAYRvXC7+cI
4971xL5wCG5larJbNbaySq/bDZlIX3o9AsEGrMcpjyXi66jCA4lhCXXbrcvTXw7PZyX8N5qiTjt+
v4VKYxsC+yR85e/RorrKAtuF9QcSTMPFf8Ht/E2aKHqStt+jDKUnqDDR1kO/XnQzr48sNTjuvq+W
Zzd71kjn6SLfPX1XnR4cB1i5cZ6LTsUnqlHRTknHH0EiLwXmgrYdXygvvxdELeXH9wW0mwrPcspo
bimXJ+Cdpvp7/G4tQkWgD3kcEidzIcalwrAEYGif98d2xFjBTYfZ5A4Cuw7r3xw5XKouID5epZo6
EKHrlxcQ80h7F55n4h5Z2ixFoBe9n66dbESJOokt/bNcX22AIfOOGb/MAEGcshp3fq71cdGG3K5e
/6umwOFgUrGe1u/b9M35/V06tVqhsB80HPGuP0r70FeyOa0PTRi4jy2CNceaQVMd+qv3PsVk55rG
O/ULm++QPX6Cy3r3RjEKj1g9+VSr4HGxTO+9uUb20OYHb27iN8ylqD1I9izq7eTbnhfrbO1NGFjy
WofyLhZ1/7DEHuzXE41gPqO6G9gnWuAdHLG7fzonGQ5EUG2q418jJgZPrDFh1SiRFhihFX97C0BQ
7rD0c2XTHruoJCLYD/6bitEsWhqPj5nR/NCL5lliR9kRMGUnl4BybjT+LCPjk3Xbdvz+TKbJdrTX
r31/RhSGoBKz1dC7AP8aO6cfV8H7osat3S/ePF7RVoONB+cPejkBlsTCj+ClDa6/HMRc5YYB/K9p
AaU1mznZKXbnbLYIwGukZ1+zpqbHKV5moJufbe1tj1Hd6mO/hghdxxaUwyjWO373ULGAa2rQd9Ge
jevLN8kaRO399xH0/cF2+E2TGC6b0RVoyeDcQDi0bw0QWitntOCQoN6OEyWnWJKd/937J9F9pniP
LgbtCoagk51OkvTcmjQ49tuQ19JEd0ksNRAd+YGrGNyRBQm0zo96NDU8fichHOYJz9h540RVtrc5
v27yAVbELsHgfwIdwt+eb15Yf5jX/nfa+sAteuSu+DVPd2OWSZhAMiA9aCQwepbLDly0FENQEpXw
f33WUNimDjXIxcRfT5jf3KoBh9FHhs5TgZj74p3/HrVtemjT4A+ZN283cIbIpAFtFLCoW9Hz6QEg
PIEDDRJnnEI7YaNT29YCM/Uhyion3oaQIeIrTWHHMV/R/SRD4G1ITwjNgPhKryLP4JwjdAm8Mymy
CM1dqH1+Du1zY/XNFsyv2OQ+E066AscQoBuPHaKxfUxrrPIaBuyICUZQYkynAjFLoQbAaTFC2V+n
8aI1Psxx2xwyHNElDdCIsqZ5B+vs8gm2oosIPonUK2aR6mN3BTQCC7QwaPqfWyhPNOxKuAnxqgN9
l/ctHDhIulV+n45w/GDLjYbwRLGDJxeKQYMYjRWY9TxMFkDVbJ9kiEuWeJXXdX+3EucjWQ4chEA1
l1PLsYcPDUOwjOY7yigAt9ZV41D/HvBuq9GzrFg9nhPSHzqq00L3rL2RnsuzjDGwAuuTDYY73cM3
gYqC1At8G4fUL6OpcuSqL7NDVI4gp1JkN3d9hp/ZNqCnAFOwGUEvkIK3pctcGU+mP2DZfkYeChuf
NLScflHP+Mc5aneTMclNT3Ndg1FAEYgUmnSsaD3v55oCk+qSbue8PR8HUcUeXNWgsLaA+IGs8KQu
BJxgUG5gAgoY/nH91TuP7hawI2vryyrRb85nIK6w4nMMt+8jBE0a+toCWd+8sYjmGTButz3OTYKa
y09f0Ce05bIZUaZ9vF+VkLt58RTMWMxLApmEl63k1rYJ+Acok0Po9yu5jae2SwoXjmDg2i80vR+1
afV+CT4Fsj2hdojPmCIx+drHE5iQtEDbtVT19bQCrfa2tJBFErOCyJFHnYn+dQSxkHs6+6EB0uwn
V39FUwtOtwXILbcGCTB0PWxhcx6i6OfqDKi+Fo4TXRqVOPjpofcHKA4B9Uumb4PBm/aD83c+wgrw
h9DTEEP8xLKk2XnN8GrMsGuaCUHffnjcjl6fvoo2QoQ08o9zj4dkTyjqpgY1XBb1B3TdvxyTB7cq
U4KfPUeDeAvi7cb57h1AnKLsXmaIB6Fh2+8b173WYv6i7eJKkphPHrKX4Aqct0lU71KCiRkBa9xE
iH7XevQ00vadr7XbB24DU4dLL0xt9jAbuiycfYHTenLs9/VZmXEgpjW5+lx2P7BlIh1KcQTxLEi8
Bly70elP0yeghsx4ZIv7tO3we2psV5BsAi+XDms+T2tc+A2Bf4PMLiq1wW5LWzB4K6/8BBtaLJBu
ZddyXtrweYHYKV/9uYr08O7F6XHa4h772/jGNSJ5aKcfQ5Ed06XhT04OJTIY3sd6gjmS5z2IULUF
Xf7EapcMSQPME+T+GkVwZeWKl5vq3z2HkijlwQ724gOv00tD5VOs2xzFUFO0vdzKGo0LVfVTRBDp
Vzc4qJztkNb8ze8z8TLqEMpTRT8IT/eNlWtu+vYm5qw+BP52zEL5mTYjzYMATJ9qQpjTBzopY1Yf
/XQY934vHtG/I9itr1F8ObTnK5CcHS4PCE+YRFSQ25Y4oKY9ncRPPN4NgqEndOjTDEOXGAN6CVD3
ZO2PcIZ7P05+87lCU4I+GBo3MrYWF+MowA+lG/EqOl6hFRBUsGD+5K20yJ4dgHRE4ufiG7gfKe/H
ZOM21w4OmD3B2QUijRHZFEzCPHZNzj5QnBLi/Xe/i7sTk/LTeEcW9Gsxww0IaNmv2deIFbGDQ9WS
gCjzhwLOiX2VTetJ+/AvCM1iDosHPHwOdkEDBgxoUYgGtT2g0nvxTksf0L3fiOOMOazKgDHKN02y
YoIgBkSSRLoz4XdsiCuJzIZctd2yg5IG7BxwyTyDwK0GrVT20Ntsqyg3YR7XCKfoEPr7zuuiQuFM
Vsi580MAt+7ZjbHLtxWGksvPpeU1VmdocjGOd41uTWGAI5WD1xXaIzK3wuqz4WuYCxa1+wUjD1UQ
zFgG1sV3PLujOvwD77V8mOcIVwau5mQmCldmfBYGM7mmx/ae4q9Gu3mb+g9g/cyhS9SvKOUf0mvl
+8oadW2a8x4OTifZOFcZvpAisug3OIteIPaZgXvKEo5SY5VZC1QA2PGYJVUdkxccJK7UdAlyMqGD
0eYwILnzwWoQMGnneSDa2rXo+vS9XX1Sjs1aYbQnyJNxLJORf1g2jWXYwd9m8Qa6n1j40VNZ+LWH
kgdPxRrHOO0AxMYQ7qgNrimRXfi+ycBJgrq0Wu+ZL0F1LngfqOxuBzIKBNqhooBPVZ41yOylXPyM
AUSaMQGcsoWuSABWr3P7qkVfsdTf4MafvGPwzuQ6qPcZusgNkDgobKTPe7YD+hb8hrNbla5Nkw8y
7nbBxoqRpIBi5+G+gdyzCLPbtrfemfU+qQADQNCQRfsxqacDFsxxW0ipW21uvGhMq2la9940HgYH
8yDopi/x0Ad3bp32G45AwMbmHjjbEe9+LthW+zuzqIoTpnbbsP6eqamWJT0HnZVHNI0w6yU1LeqQ
n6Ffe+BzVqLUpfulWbYCf3lwMu4DU5rLzdaklwxv3Vs6+MghG5pgshJ+34DshBPo1aPhPMEBbsei
9ZBAY1/2zJ2GcfoQ2CBrRHwUQdKDGclWYOnCP7VNP5TpuCDYoHkI005UOolv1Dyz3TToswWpWK1Q
XeW47oVaEQC0zWtdks7+4n5pGQGi0+qcy3g+24gXILE/wIhOe60RVBLM2c7wYcyDrHdH4YFnajy+
20Z+v/qZy71wOEVcx4cmWwBreF+qDxZA9UDn4G6gKn+BFC8QMHkz2avZcCFazb+kAT5BoTDsiCxj
ovydG+HLb4Qttmx8EFelzOaamwy5PhlD2EUnGoH7m7hqtvSX9X22yxbvnPEexbNpf3s1ve+IR/aB
Al/NOAq/cKrR4lCoVUbvbUUYeIlR0j0jYWU2LzwmC0o+Deo2hX3ucRshwmkJFIVYwIZ1cclnjU13
cDhgvbYgiMk9WJyAe4Fo8UrH9D2UyBII/fowttsu6lD6D2iFK7cOz5BLn9WW0SJFNZh7DUqb2eA4
VfDSxJDAMhEMCIKpK4n/qxm6T0wz9yhqUVKkHAiRQ6O0cMQ11FtX75IFcZDo+nMmvNfBerJosxZK
fC8osiXR5bogntp5ndwjuGMusuxlG+j6KJ+B0L26dbvQ3dRMqPvr6GFiwT6O0U2HzscJCuM7yDU+
0xT7g9eZG+4A7CWzt081UH+xYlbUo0WX+i8awyxgVzlKTB9bL2ai4InRYBUpCJSjE5nFD5+I56Z1
RTd1BCnoP6EfekNND8VUNcjoHF7Fb2Eb9g9UKkxNyaR+8xep90PvSoDUQ27CCbow0b67eInzq47p
pMj60ERoPeIFR0pt4GKkc5XiyIEZpVdNaLvKWi8K0/kwOuvWT0dhAJEFPfSQm8l5OIJHnPFS1l0x
QR1cTGyW5YxOg1v4luGIPKAoRfnqmUckj9yQRrz3w503Te8EOFw5u21Ce7CmRR/5AFjQjAbXskZh
v90bqqZdn7Qn2HkuRaNnUYhkQoGhEUw1rQCYrYFs6RqO2GEdcMRPVeDzxoNvvtLNXypMQvQ3l1Fh
0JLTgVUCgURAcv0rSRac/BAJJCOH31dSo2kZGPbPhB+DwDwDUImLlJv0SOLo3QdjW3Rgg8qVujXP
vB9eIKZqWta7wSEmfRVrhKvXo72IQyyQBdOjLY6RNoCj18CefRyy1+MGiGn0KLGUDqPFggQs+iNW
XbgLahsfeKQeNQstMKTYFbEipyV6XP1oKbaZiQPO0F3jw4LDc3dcdjsSWXVZ4+W80tq7izD0H6E5
KRz1geBsPiJV5gQxBwpJ12qAzRDDrEZB6OQXcgonNB3LJRDA6Rf9Rl2NhQYVE2xuMwip89HZAJQ5
/O3o+mplggMBjNE2ITchYE2lzfQ2hXEZmfSr9bN30UBOkvDsWEMJX7A+06Bz7SHSLcwzWj8qYCif
yyX4mrfsptumGsipQ7dJ+lMjfgBdCy6BWbAGG1BQGJpDKUD3AXbTSzSNlyi7I7oeTpMf/onG5w5V
60FjZBgnYAyBXw0caI7dbvQjc7Tj1hajOMFQrkyaFDom3yfA7+2O8BVjb9JgmIg051nOv8IFgpz2
s1PIxMEWBOfPgb66CPG32UGlN3H7Z85UZZI5B0FdeoYdpcVq7IIj5K0oxv4YBIOqNSn08uT8KU8W
zASY5gAFeeHcgfu/gNfsoYiovLXdxekPKj7KcHoFn/vFmYKR8nPaY6hrXmD1O1X1KZuGHL5iTkKs
hscnZiXzG6wtxBWOMMxx0WFMvKIH9j69lhwXjHOcV6hhMv/PqDto9V4yJjGbAME2gBFIvbiF4RRo
4KGeiozEBTK5SkYxBgDaDSh/zjHGoBccjuTX6Fyumz+bRiw8i8oMbhhb25Srt5UByIXaITFZLJhB
uDLEaq+hFaIjonzoq9+gXsIPXCEQ2wTEWCGqevz8K1vQPfnTJ8xxYJQ4og94xyh9JVFjeQw6JpRQ
9CENHoT9StgCqeZdc+OFD6P5yfH3kgRi+fp5IM+9e4v8uJgtRIcGpHIChH6W+xFJrAZvi2ysHLeh
pAuSjoH9/hdHZ7EcuxWE4SdSlRi2Ixgmwxg2KsO1mPk8fT5lkUUqsWcsHej+qeNbqymewcUDgZjr
aVAiQEfh4CoIyZI2IQMYWLfI3IpGRU81ryuYbacIvAVQLVHuZvOvBUwVYpVGTRlqlTu3ZKKT06/B
UpbojW2wP3yhXfddo+TIOowLsQpd3CJDMvwhHF2duAszbRA9thsvre/KtS0+mBkGuGCgWcu9yux8
vvFGF8xzRyIp6QAaeFAGbXaBZAH7kObqx/XT14drd1+CjypJ+FkgXWft97hMPyXDlqzqK0FpkN2n
c0MX45hXKv1avAnnm8UWo/RMBEOf5H/J8joO+37uwOwrN0U7rRfomtJ84znDGzUqXteKWqEIkKEE
DK3HtNy4iJlcg+uEf5r8LbVonp+TZOEqvjMqywK+iFm26pi4i2GhoIf5d36QjW+mJKHRvzG41GDU
fRNSB1i2p9TlRgUlqZrGXUChkB96StPua2feqaHq1p20cQrLhe/YDBFXVl9ssrDyi/x50O8Rf6Bd
kpIz2UEBGiNRA/dk2Mwyk6wNknvHZ5hZXyIb2dJ+K8ClscN77XxzuV71UCMcWbhLa12Eeis4KWZC
sBbO6NouvOWvZZ2vG6gAd2u6B66Tj8r8qOmBZmtiS5ebuSpJVQOMVF+c5mVkXUkVoAmtBVW3PD3B
eboZgdY1J0vafGQDKYAYguIMNpAOkV3paHSDXPmDLHtTkzOxad1dMe3AZL9XUu2uP2qGsluj0EZ1
6hbKJ54GmzGWM8TbE6TPppEALMwNigJfZSX14jmvOQyIymkMvp/Tc7JCRPeCvrz+0PIT/SXg4yZM
LsSIbuw426hx5Ru4nBUbNFIEUgsIDduO2IwmVQfKElwWGfDnKFtbdatrDFQqHHcZGIkSRjtTIxOB
H+Cois2nqvutlM4dGA/TtZf17ycQx03DV7l+rHvD0GYv0xevi9vNyCWBc3xhQmZOPnGs64GBNGGA
8xljf2LxzzA1k5L4We24yHQoyE0PvtdLysate0q2mXj9pHKBpTw9ZP4KrDFmAORLKjKMihRG1avY
IgWlPhLcjdLpAaEuroF0sEN90DYc96AaoeRDgaHc3WdKDX4ZvpXtsM0oXiTpo0dhjA5pk9pMEGVt
T0SH1wZMtyS7ImV2h8ZnNV7OUbSoqDhChGjTN2dVY6Y8fcHpd63AE7W520yfpKBT9qbu1H/07VEC
UtUj1EAWDZxYUBsB0tUd0j/FXR8caTZuTIOno0iIOp9SveQ4STYNjYcQoz/JckBqBJs23NfTRY3e
h68xBNB14nMzNrtuAgJMFF6yXn7bFmFrjXNcosSrQ14+w5ay9E99lci2L1I2Gl/W4JFHJJT14tcs
mKeK7X09XPWiPtZDjCI63qy7TddDpGZISzN7E/9YNUpZlyLfD632UlYm6OzikcO5Oph8u2PsKrYc
m8Tycra8XgWBVjYCVUZpl76X8++DnKHh7dwaeMjg1td5g1nxEHHjxU69LyWuneIh4w0zq/V9MqvF
yCAQL8wWdfmupSJcW4tck5ou5vAvWoLzc2VbaeNusCYumgVEGxAl91qqNsYmMQml9+BeifRawHqt
z2RSHkZY5JR0tbEWkZAZ+XeD1tJ+aZCxF+N90g0ShsDlM6Qqnw3nksZb9zSmEnbW4tncPB1vLyWw
rF8WF3Ww/dm3b1P3UcdUgLCDcQMltYeyNx7nak64g26czFa3SpQRQemMdU4MN5y+TNqSaBjcgk5t
5tDMYcus35o0R+BqYmbq8dC0n1Pyb6n8OnzJ+vhcdfZGVQJt+JOmf3EMP8GG5uacDH2DqSaVL7mB
qgJN7dSsn6quKAZ3oVk+D5C7M2r2WazVcO+DJINxKo73/yLkVK3yzDOXYZPQxch9tGnTNsAJzbsq
XZkiJ5MJQkI1AN1kQon1zR9CwWAO6+1ANlIdybuxhYoEoMo3A1My1z9NRtZiU8Us4XM1IjhvPghU
bTdt7cekHVTiYHXnQCaXEBPghpeIRt2hogQsTB9J0526vgFbSuYfxQAJKp1oJ/cgbgsh1onjr0dK
hXi0A3/WqDiaTAR6eieMdtN2vmgZQ2fWnEcwgGobtFx5zI917aXxGV54Fv0HGd+bhWt7/fMSow6a
9i366oEranHs8yu2dbB7DSIE2wMpLTO+t/KnrhiqQ/vYwz6sB2oBAhDlt3Wp1JLbUTDXSewraKBi
2Gojtjj56QtYU5Y2basYLUIUHYSSHmU597QVkyyy366u9onC1O/mMSzvoWaAIoaI8y/jOPvScFuF
NrE/hl+19idLbzBra3HDupl8u+XZSdj0p4YCzvCYvb2rdVdZ+wHx28khLQrLMGHo0VS5pVGjQJG3
eRUec7dlnldoh54KqF9VPxJ6E13s9Hxbx6EbNtmKZZLa9KzUXxNQfh83GxeVNOipRKlKm2G6kjGe
YG63Fk61JBIPG66NY2AZtaBlm6qL6WUQ86X+T88o4IWDUFiCBuIQIndPt5adrpz/XyypukkNXjMv
LGMqhn3WTdMbqktPg1uKtwmbxfrgw0KFTjE3FrdwqNWu0XZbAufcloe2LtysZDprZz0ihQp62vyU
FBZ1tritMIM5MTaZLe1UjdvSaNnmaJzK71QGtFEXIKjixTDHf5jzWFKKOnslJk42N5UFI7GkcUOW
TWDHP9kw+OtpH6Vnrux1UxOxxZ//F3dv43hgHoQivXaRgl1CcWXuq6llIdsrPXgLosVmXOOzSclU
UWrO/UwTQiHE8sVC6sd0FzoxdbrymdpPiqW8A5VRJrFJ9nrjmSpGnnrb9HwZoAgFcBQ/csEP5OPs
cVdvU/GbgvrWlGV59hJPaB4/OlP1+LKh/sx/FRqP9UiGTMURxLy8oFtrPi7piZLE4JAAXTEp6tcL
Lzb+HKHeG2eBthTzG1oOWEF1H4sGNXm30cvOa/KnquZcoLpbrch6XgLfcWervCSnc3PlpUq2nLFT
HdhEx7FG65FwUKB98Dyudjgi6znNJ///heqYe7Sg3Zg+4JgVi3LLMBlUlF5aFDBxGR3Ttst5MSmk
JcN9dCXmgqoh0AhUxPD6PCw1mrFdkdgP/C2lRpVrvCXSrhz+lCkoiLS0TMaVO12gGnA6tx5uxN4D
V56bNnHXR9LXhEEadBUIayInvtgKzOGfqr8sImLp2g4pY6q7/qksBVbHeuyvJ5jJ/mpE5MtfhrKA
WKF5jzHPjq+TfHfsIejqn7n87PDHS1MemCLfCt51aQlKXDSMTlCwURbOzYzWfqJildHkyeZZm1I/
JAzAsEcPwwTB7AjKoddMitk2eS0s/MRnbBHr/Frq/9+pO0bp9Dx7utQgO8FtvT4ILDHrO143Y8ex
ajb/8I9uEhb1CNEbp68y4+Orn0x6rrTlWPTf86R56wmadNDm+j+pLLfAQG5D1sD6yetfOii6Vxbj
5lHGY1Bxe8Tp16g+Ncq4WaukehD7YqC9gBXp+ZAswRTCbtaYp+Ckn9X0/f/W6VXePJYqYZsHwd8V
1RenD7kcX0eNm/yprFAl28pJ8KOKM3vr7TvRuVhKvQ25cqZB51jv6TF712prNDuX3n7iMm1pvyb+
1rm92z1+B+omozc2UGL//0zJ1TaBR8P2AFDvlPJlBgVMgBdjeKM4PI3W7Pfd+/p5ZUHpwsVNfegt
PZYhfu365aMh8dbXpvF7tZzmmiGsXHWSw4DSgQqYBb6eA3HTotihx7eYJcb9YMeJD/DrrrfHeqPE
uH9z8Ru3jWtS73Cb+HbNluV/WXt/lTFdJiqMPvwZ7RjgofWQwbuZducgadKEqq3cWQXajwbSapm8
p2JO3QGZx7zOyh4+0fskOym3nmSVyw3b1VarlRWu5pHqHF3WEPqo+p1Z+HKpH8vog2GELgbXozTq
eyPLnuWUvgfBijKw9qOwvXWZcmSt956FqoEufzBSUN48mFqZOxgAQCnA9tMgHyRSKBhiOoM5qRJv
EPuZPbmJdk+UJJDHYk9U6GFeGF7Cg66o+C3V9CXCaESXbDsYBocVUoXdwTxkjXGoY9aZ/kCGBlCR
kooAjZH0J+QMladKi58Oy+eYQqEYjvSD3uAch0/KEu+I0POmKn+xbOksyuGyXh4hlcGKFIzJqSCU
ORq2MjxkbTgP6ocgJQBynXOMM7MBz+VA2y+iflPe7ci5geD/xo1yDqfsAWr5FpNYE5Yvom3vat/f
AAGfVc25E6eHSqHbBGXZeMkgLoJXjXZwK+tJsL7EgfAJGcQLV5ULC8daUiQi71TN16T4lEH3lKuE
Sy5PTvhS5PWLaniVbqK3GQ8yUR+JE+8abfFbTGAFEsc5RoGiNLv0N7GX7TA59zCFekRTV+VDIL3P
KRzenBDPke6B8X3AdRutcQ8M0Sm1F2WSW8XxQUWyn7DIOy0MKBOel9l8KkT/AFdVuuEQ9sAf8FGx
Fp96vfRlvaDknQNJnRGbQ1ESO9JEQUP6nEpPFzSFfbSU4mIKc1fKyCL1A4NV74UCih6ipO4sGlWs
nOOd9M2HzReB+6XZLj1jYhQoDHJFOomcjf4Cf9AN8d3qEpgN+y7n1dZpm4djaXidS1AYsig8K5Z5
7vQnELH3DoRZRNukRh+WZ/fB0f/B2O/aKrsiZMjK6jHV6rlYXgp1Athh5mYjDSYzau2vDJylZltn
Z/T1B7nsfgyrdQs9PMSSc3PyEoZSLCmJBNkJWyPQYVp7phgghNpdadMP2PllpixRy5ncLytAiIOb
1sPZsonG/NrWXe0XunrTsvwim3SW9OTzSFM2zmrGejWfB5NANO20OKNXQIpFot419nJp23A3LOHB
JLGkJtkkUUmfy77L4abOEPyFCBh/ycc227ArKIw3QLu+ZJHugmK2zMp9rsyn9WCJ+maLZQuw4qml
pilQexdZTqgD9dFmHBk5rK/tJXCJ0buiGTytWPxQ/bTByDokjon+HC8n9DyuM9tUfln5a68dGHwp
IqXK4k7SRnethAvjTSoVit7kqYioLXSBsnn21k80UCCP1q81HNcOJUae1K4iqmWA3f8QIfjypD8M
/PaKhf6kNd2Q8mlmxPgS7iY6j9bYtuJ3zF+wWZPILePZijXHVcxu3xkTI3o10KZtqxKpQ7rVjH8o
Y6hV6iRer5SnoQmDpbjFyi8JO3Ay0QrZwBC9WCYR4gZdUEXSntD3Re5EXiSRS0/xvugREqHqaZgH
nzDZHyW+oNTZqPNdwyYjmD08cA4OE2Nk1c7r8zOE+jaUHK/LnZ2k6fsozPdaMu3B2xjBMj1sY9nm
7Qt5/m6rp36fZDtFm1HId8GopU9G2V1Hrd05RheU4ZdpIORSKyT75rOhYSfVEnsriTd9zZTXm4us
Ljvs/040bvWQKk0LYeNZnOj1e36DHDp+X37YdrsXcrlPJP2WO8OpRrYVEgvEY/mHtWeT2+0NLvrX
HnDHOEWgFM5lGsRZs2Glmm2asc9n7hybQlojfmBwGdLphpBvgZZf60YftyrDbjzd+Surt9hKT2sI
RNXB8U8ViS8hZOakAXS1b8VEcJz2Rs3nKgbRwobtluOtmD4a1DmgeQXaFuRbqJ8yaTlNc7tTOmAg
A1II4pMjhJaw81vSM/oB77RA/5IBhSkL50b/Eqe1P5cP1SzdwVD3kS7tsug3Tok2EygOGvPUNYbq
z7J6aOJ2X87XBUBdzvIfh4mEZmzuehHfyyrcKyK0gXTH26SrP6J51lP6IifTnmxV+tAz+96L6Wxd
8Pe/Rew5tfwiS+6kjQwtscQN0tCTEvLVwt8FPm1W9Z1eZbsaHlBHwC1L1q0a5c2ofxbSj6oJhEyI
8+d3mFRHzlDyccLhaq/TxTVSsAL93NfPWHVvq9DNUWnzDahYG/4bnFMi21P0f0NnEDAAF8pBOPRB
g1aw0oHECJEaGH48ZIcMhaGdZYHCmJWNIn/hgGxbdbMAfleiRUkD6DEUqAlYc3QkfHBSnZXpyzEw
x7P1lyGkOol8s+4eJhm8FhoN+1YuKYjDt6ogILaguSBNygleDTIvnaxPUUmB0swUtYhuOLR6Si9L
vKZDMNZbVgIaNDcczxGW8w5jtSnFWMXPdXFHUtX2RwUxnzlRB86T25agMU6yMcVrk1HpImkqUhsz
t4Mpc6FA3pUTTrx+axm+yF+MCspMGbdVH3m55hsIOVsOFa3BofunF9RzEY4+I98jyPfVWvfWX+iY
8cri4/NXudJpeDZDJh3l6UOrsYJM8sWMFBA8XAuD5I52t8d2ckQ6imODp9hU9yGUd3Izc4q0QVWL
kyjSgClL1Pq1i5NiF03XRpn8NtPcYcCFoFkevxkQzN4TffSFrXBf5obb90gWx6g9hp3+ZszJQaL2
yAmWTcxt6HAzJTl5CAASAglcFVsf8MgcgX5jzD892QRqot9ER7RePh5KhnpOmXM2quKmaDFuVXKm
ltCX6I6jrnu1zek1dGKfJJFzHA/3JBfPalvdllJ9MQsyl7kx4lE/4eu61Kp5zbCRamb01ZbST1yM
T6Fsb5FwNbg0q4JgMJp0c8i41bFgzvXBRJUBzrsXE7LtcdcvWOCj5N5OMUKMZ9Gb906053EimJDh
kng8g6Sc/SmOdgGzubY4Mf0MOY9whkcqRX9plu4E3gAEycd1ZRj6lxq1HqPCMJS2HmpwV5I32VTt
mfmz63lF6wJZr21tXMGa0lMtpMNldLJn+WQt40+7xK9FVAOgWBojsZPTOMjnsF0Oc5O8CMmUmcYY
0tmYCtxRfhVopTcJMyHaxQtt2BaozrdpcWDDi46WXGzaWHmmvn2Pxv5rlNZU+i56miJmnoZkIKo6
FRwgd4QVtvKX5WA4EHp1Q5a8OCKGfSAMZX1J3eiptYIEdsY31b2Zi4onFGUBJAlzilj283aB+CpL
x2vnYUsR6xlSfyEkIFhsfZOHHPJpeV1XVp2qp7RfLoWZQsPGu9kiQbfJ78NU72eLdl7Sn6Uuwr9e
Hayhpl2Y7+OcPzdhceqdZt918dZYmk1r0A3RAdNYvNgVQe1JdGpqWiXFkA9o9uqSLC9NBXNKvc5Z
ySp0SGVXk33Okox7GdQjes3JkstFBYuhuFpEyAdo2/p61hu/lI7pgOsiz94GDTPGaJ5mzZcSPMKj
jMJi3ErTfJTpaGPScKz5LxLlL5hVUPG+9HR+FVEcENdxsrTsF9CwWMSp0LLLuv3UBbYpXPprLCGl
yYydPen32HCOaMAvWRXtE6fh1y5g2Ze6ktFdd2/OYr5FTDAIcbNwjT+Yt/DG79ykXVK4qN23ukwa
wjzvtMy64uw7dgVvwNzqLSoCJ6ehqqThL1PyfTVPGDP3hNpRRGtPpTxepzo9lA68N985lV4sEe0y
mFT1AZq91wYOTmF1fvxuTglAX4G+IZ2ABeL2XEqOsyO9xhPT+7Is3oyEWs9Db7KsgyP0E+bJk+jx
xhNkLi8HRAI7c1bPrdMfZC0lNWHxgtIJ/ZGbGdM8erL4FJfyNuqIF4rLR16NJypWTu3J6wZphpcN
TxYkSQJfQgrMMV+I8IQizSVzM5JaInV7qUKsQ8x9JF4p/mcaZ6XR/k15QZ5AqJwcS3hDPD1jEsR9
orlWrP44TdluhDpcujXTpNLfpkn8T4U5bXUgi+NCoMO+M529kz4tobMvkPEKUzv0VEtx+F0p+U3X
nXtfLX5RK/4wWKhCkLvALBh6u4H38HFq+XlPlFWd7IvOYJUWDxXVcBE/F2bCCSMf8D4/wSUcQJi2
S/ZP68IXModuItPg/NuDZM0HM+y34cgEn8x5MuNkdcFF23D2SHALmIb5VEXJU27op7lRLpEik2Qw
cYpI53zKnjPeRR/ZSBif5dr0WsM+q8NybZ0Vq2Psscl41CIvNlIRp/7SNRTseY9xLGZuwNTd12Ch
LG41bA2oiHFcXyOtBactLY/e/Z6a6dFs86OB72Qx+y8hWacmI/U4esE0erU687eaPoa5+lp65Lxd
9I5j7tgs5oUZgo+m0r6xvH/nxbs8VHs7Dy95LV6LKXvZiA4BmWEhli0t65PmeswLBsbGf+WCbaFA
Cr5Jc+dPSqIPeW73GE+3YzdwD89QbKqDgUQ/Ztkm5qzXONmS9dbo5R+K93ubD7dQsZ61pHjLaKTw
eu3ITELRZRfyxnkiHFGDgs73lo7mbfhZDEhu5JUC5UZGtN4kjkVFrjKGvrSyEWyINeFmZZ2tqeAK
URevdz4wSaC4z/x+mE6GQQk2bYgGQyY7c3+3qQPKEAPN5DgV1ixAV5S9j612Q3IQVxkQp6vpcEUL
1KpZVlDeraL4uRb95SiQzdFpYEhtgBuU6O6saPAMESlG1kmOlGuqCb9vJVcO23taSqcx/rAj6WVC
6a/pBfLyeD/OyblZLHY++Cc6MTJTUniNKbsgntwUufiXmXKNlRPtRFeXeDQYIwXBicD4rW+TF2gg
Yc3oRxa8ZSkgAceEa6noPFb+Drv5RY/xSHDhp2N5cOqGPwXoWGPsN5qT5VZKnhD2hR99yUt1FynN
8yCl8A59B/FlnZV8uCP+JDG7al9KxTqXk/a3xIcF76waOopHRsDnonEg1OCOWjtfCL19QmbwYeQY
n/XmyRpo16XIPBR2cmAC6snK26uMQwZ18XM+G995f5lTzl+nOy+qdeuzkihIp/Myx/gzVCRtiDhd
Cz9EFOtfZaL7yhzubcV6w3nZuqmuf3RldtfM/LFoiBPnipZk6sy/matEzi2V0VvtU9Pn7xbUGR6h
0zKaj5jwuqiScMtm94pTummI0wrrM45CjxSTi6xEt37o/hIbQDRpjuSa+cOcfGMdH3hxLJBI1t8Z
YuSOGEOy+CHHXXvSh+RUpd2HTmhQYMTFfRknqGJmr3LS82ii5cih/RwX+M86TH/9UPzhxP2xjM8W
HTbD5gk8AE2A/SCBJ4c8btXtxJKpc3W3ZOhJlvJ9mlkci/k1GWgWlhwhFPu46p13RUZ5SDVh6Mue
cFaOQNN8GWz11OndTzQRLVVU69GM10PYY+tNWvW1vuOOgUh1uSubA6EeWNA6b4mkbaznuzpsTuih
r2Efvatt+TEU4Byy9lQYyT+lDG+wkG6CVxu7cqRHfnmdG183STUaxVayOTQ0spchdQ3y9SLsBwSh
LLO9JdUQ4CIydpWJ9bcWJctpCaxMfVcE76inl1cgcUAIb7W9tshf2WI84dkEJYf5zRlpQfvQFp7J
dw2bV0VJnmRU/ozaRatg/qWW+lmW6n0m8sBCAiSq8aq3C8qSBAEAgkCPFIzGJWburxXOLtOcOZiw
McMovUpEemwG03nYVIcoyjmXnPaNaLRr1b/XYUiqBsBNWv1FIKoJMYjTYLxklXU36jU8AHGxmtMq
IRv7mtORGYQYh5H27sKJRBAE/stiHbLY3IdmvGuN/sDdec3U9AsIHbzbvBLue2XMAV5rZZ+1zpcY
gMT06snIZSTgKukEof2VQhYqjnGQi+6RGdOjM+KPQZYIXbpKangORUG/2z9mMz87FF9JKt21psZU
imFidPS7WHYwX0SUnisDphQRQ4YMIR/agDjdN0RQ93h4lRRMgrbxEAti4SpCsZrYhzSejq3d7KoO
5aAcb2WRX5tY3s9HQc9aShGkhfJwwJHryLzl/WwQUTR+N/L80kpH0UxHefyQp5Gs4jh/j8GeIFdn
FMfQsg6mNt2Udj2i5GHJ9/0YbXRn+TeF0xUS8A3l93GplzOcq09iAP1vT47RPGyKsDyBNnubRF0b
xIcQxi0vZ6+fMk9t2JIoe4bFvuqReWrFk1bZr1ZZPeORQrOS9/86MzlocMT6oJ7kcDmRMnJWIyOY
8FHXpbJfrK+ikg9hHqIbynYLHojJFLt8IAJWR/LSf0VFH4DJesBIiJoaXyrErgGNi9rJ1xZnJ6dV
YBhHcsnoFuZLLYiosVIy1fqdCBF2dba/2MSX9PnWmk9aM77Io3WISQPTRYsNerwg9rurEYu1sPyK
TNoqBj5LbGMfIfNJRbev8FkoCVE38uIpd/yTQZ/l57EGLSwj61WLYl6Ys9O1YVs53MhhlwPNc0hb
6riJ9o5dHRtrDxO/V1KMJVL13OTDJa5JS027rapLXizbQSgP50xu74nVXRPHIX9sIF069cuHqRvd
rUuerNG5FgCHiJUYTbIdVB7cYrzEo3PXSPTp1pSFYrpmbfvgrmX7nuOnUNWOSSidTa1hjZTPHJbb
TMQnEnc+hOT4pqBMiuKPsv01IFibSfWZRIC6zsQGBt6P/cmM8++lybZpAjuClQLBSgyk18KOd6GW
8SbGKwrP3RxXaJKdk6sV031ypoNjUaXEzE4Z7GAeIeJMlEcD4DZ6hh6ZZ54sj1qrzqk0P3H6oCx1
XnlKG7VnhvLQXSLhvPSjBuJVHZX0oNfNGQ08OrcWj0R8yW1X0makEjUaxwIGQe2/meh1HPV5H5ni
Wor4LO6KTmwNmtZxqc5jDrhZTT9N8tmVBqz4Pyn0E+ISN2TnOBtRssFraafoaB2aBD8KGYZ0CAA8
QaloJyN/c0zUhvTRUAbFdpESb8KxThbMd2Ia2TYvQS0G3EMBc7jo5Oz8pcm+1tDDNR0LynnmcVZh
tcMBxdPcxlPmE/G8hZcPQklsrSxDeD57xKEwNnrYKsodL4VX2p2rS8zviYGvx9RvsDsMWutLOFEo
2V2TjI9T3linbuzBD6mPww6YSAxdHJBfeUnNivBLu1RdfbFdDl9jm0OvEGHg2XUVaHWKIAbEdNfg
0FiU+V+E89sb0U7rMUVnoe+UuX027Xkl0wKsDrtooJR2rrERLLN2ZMjRucGh6HT9hRzF7YAr11TR
OKGvr2q82XGDcKj76WuwiNHxNWoXu+RWnXuEPu5iaze51X5TkqSS6YVbot2YdY1oW/+ozR7NlOi5
A9B6TX5mDKc2Ne4yAaEK/GVujYeB2RyOcjCqKWgl5TjOOsoZiq8xI5YJzH397+RB7KpoPkIn7Ev7
GcGQX4z8N2mOz2xZrcReNSPWkPIoyDucK6TBfFcJ7GZeo+jt4biwp76XRvU9rg6nPFCc0C0xmcUO
kYz2ZFwQLd6M3iQ+JA4sDdE9YZlZBkMSvy81w7lHLbkSju8xPAW+WHrmhjeDEUE/9rBJUnddpwYm
W5tEAc/k9iuH4cVsAUmbC2rVk5kb/ONctFLB4Nr2e4UUppBc86JwcUoBfwCog00iJjCM5SBq9TVz
Uioq/G/wHRxg+ncifc6j6dC1y9HG5gzKxIJ0DX+rW8pyvCdWnN89N4cwZbii5CXchk/aUJ9WtAdT
QYzJfEKaXN8mIV3ncnnSwgrpl3rGb7M1yPDJzF2VM/gSFlCblaDp9GOktxdzHEijwmeNAyAONHl4
1TK1cwmZPCtkyBO8PF35Ki6t307kYqsXGZCluFlOeppGbZe3xaVeA9EYsN6V3/C427XPthXMk5p2
msct1sTt1MRbEifOfdgFS/swCFwJ+Y5mXmxts7sYM4h3sVwT/rcWflDjybXJ5E+Rvm8c/GPUWTNA
S8GYo7Z9R19qaoDLe82un7GasvKLxAsYlrRX2EZTJ+ivCBUIkT2WOp7JJSInewUx/xjahoW7Sm6c
GmdKZ4ZxcUUVmrHva2tv9saZcHxjuVpZe03iPt4IKMqut8hyxRSFoaSMlEBkB6yaUy6hY1P9gizV
qdMOzlju1CLf6nYT0GPRL/623GXaNO0sU9/FebaNbWWbFhJrK0HvatJszC60yYFxc6BWRQAFcY7n
ZatE/cmplxdcaNvQ/meSKskeDyShHqbM/plJx7GG5KLiUxoc43VBvyrs8Ey6PiVTccvb5CnpOeER
QOkWpsBVeRSW4Pic7Xs9ma8a3J1CIlY/3DDJbkWUw3TF0y0bCXhN5o+hrm6SDuCnrxrRSyvQ2XVA
jjHNH4khCoh4viU4gs9NAQhj3fjW0QTM5dXO+2v/JlomJBjlfySd13LrxhJFvwhVyOGVBHMmRYrS
C4qSDpFzxtffNb5Vdtk+ligKBGZ6uvdeO5pF5nAuVB+8KEQ1HWNCms9zvOPePqy+BXBR8c0FeREL
P+43Ue0tdE/eWRnDurXq1J+yxkYQ5OYsbwGcgnVFjkjHBP8gh2WnfJGnSHM6YoTny+hHGhkdV9Bn
z8niDVsDuY62lx1GvM9Ith3MgYwe5PpmNfU3KKyfNoseWN728RAfokhdZz69fRxABePNQtrZ1HhR
BXGaFrGGBKPs6nnso+DmfEXW2cJi2FbQbERr08O8o7PoqEusCHbleilSbD75WpUXOdIhYG50j/Ad
nSDHulGXQMoy1xpKRhDN9KqLjwBNc4FaKp3Y+uVkA+ZszrbCSRtgl79ogmZj1PFGspL1SH/ZTKLt
kgjGIzDWhVwVe4O9rej+5KGZa3K3dkLArshHOlSNVkovjrIygEKXDy5oiIVSnxP1p/Af4Jnp0LMl
mhrWReiSLc6CJhXqCBfnILUwKkDmJHGSSGgtmOu2MlPZxBVFYMgXJyYFUuLTdvCFV/SIKaXeKTon
7X7fZ7hSK5E/p27z9qvxqh2SuJaC3Le8FuxG0G4AbBOoyKl2YVjNAwdwuKTRoSsja62/y5P0S60P
BnjMJriYrT8vnGdjyG6KMcJGsW6w0Je9sxwxxpestLWuuTQ9AuH1WNqmv250KvriQm4IGk4ouHq0
BccBSjA50ljdVQGDbkf7rPoXUOwZrMZN4QVHrQKzpSbySsk5JOiciJjSAdvUvXbheQ2SKDhspJjO
9QBLQoVe0iXUVEaxDIer9DFG2D8dmnnTBJ8sI7mlgWQIwWr/Ykq46uGWmN14THKL0beqMTaY9dF3
3K5a9BpI0VDmkllSavQnm2U9VgvLBifffWpBsLJa/zUbtkkWzEZsPs4/XT1qjcmesDcNWJMAvpx4
no7+PBpG7nfGhMWLUBs3UjnEVbexYs4oP4HyZRr0FPCIMdoRaGAQ64OlVDSLngMO8uhVE3U25lNM
aRBJPswoobgvUQ/KOXP3XtWBPzJ3dBa6IsZVdHwjGp70130d1Xi713TtM0wUtvFt3437oizOU9tx
Tq9oSU3IvqYArfgYnYuk9UFpJ8egbZNFouN/S6w9ZgvXHDBGtRL6aaPU11KwmQZlEWUt5iV9hSkJ
9Ze/bOTvTM2QKhFXMceWegin7twOerYicYRdn1HfZOBWMIehXhR2jzRvwqogeV+p8dvkf0NiL2RH
WvdyuQoRB1QtCm9CI/L6yNDuO3pEMt8t+9PFCq17bLJCDwXHQfyzW3kiYMYB+uZacrQtVGnVFc4q
BjoLvxtUuOrbr6lRkeUHSsyWqM4U1b6p1nQp0cZLKLAQ23WcKeiP9ba6ZNFc5qV6cIrgIcQvmoFJ
kdmDiuUJElcg2Wc1oqEc2QMGAjOgRRnj85OY2GfVQ+Z3KwnxmRmxx5oISWPPAKRxtkp4TKQ3ruAv
u0yvYU2Pmn7/Z4tKolHrfasZPs+kCjMCbVOk3POP3ts2xtanuWRk2wqkmVXtOqGlYEzcT4sU+TmJ
CC6ISTpdA3JLI25xm9J4lHBd62m9roPoHXSws+tgkuYAuTrioB4l1PVAq3aS0OwB/OlnFpoYs/RR
ZtftuorNXW39pj6Ce+AQacgkg5VnlIG7w8hpU6o5bx7w5C8LnZJM+6m8Cy1ztP9Jh4DeQI5MiUxK
yXkEF9XIX37Mg0KC80y6dPlfbHB6dKgDIyIOSk5NINKbaWkBXQqYuPYMtDGqxffc+AoJO5cKlCSo
VjtmWw9NHU6Oqpyyhv26VuhwFQze5o6AoXRQYTIlv/+isPahl3b+M2S1dOR+nSzLPL5OjuvjhZIM
vuyeoa5kRbZb8OcjEueSFqVOJaoGfzn0YyX7NbujnV7iDmfnHz7l+TR9kUhk6EytDo1091Y60sOg
ufgOB8YPkBg9USUNfbqkYArJIeuDe5LJdrsxWnMbILCfNeouwkcwKcCKEB3qDDx73QMf0h4bZ9yq
AYs4bB7PnlZ10TwjWjqLsI2fRlq9Zf9sEV46NyODaS9qfKDjgLfmpa5tq4QROkcY0Yj3cDV0DRIs
iJjjU8JZquCfrf1mZTL+t2za9SEXuK+SmySHuzLHHRd6T9vy/2VGaSxZWrcwu3etZW77yrnnXpgg
xAbpSx2qNFdb+TNl+l/LtPQQyGsA0dSTrOIfC8HCU4+kWIryIfHpP2N0gWGFkCU0Z7JCwpOPzrpJ
/iSGITEVkR0+DPQ2UQryoETSGIbWruPIBZhNAd4vxYREatXnOP0Goe1GujhB2rQGpha0B9Jpm3g3
QJiVtn1NGSpmSB37UggzSdly5eAMJ0duECgymlegv/tWzbwyiH4zW/6nTPJ35CQbIAHBIuvpPRTD
wVuGuf6m0UHrieOG5nhXjcgOYG4FWXmowv0qW+m5cUgFZhwyIGbmZOxXHifzivddVT+aRt4jU4+M
QV02M5DZoxphIXijunAFmdJQLwqnOaVYCHUXO+eD40aNVQn8pykB5x6X6mTMo/gVQ+3Mz3b7yG0B
Y6FdDMZy2alnbjzN89BSNSmqjspf1f0XPisjW00lro8OzLKKwgv2M6cZSuN7nP6YPX9RSQwh3psv
R3BGkO4qFT6hBmnVtGeqn6dYm0AVqXnL/fWpAqUvdqaFlgFDdJFcJlyxUf+Xtl9ZupkuZsx6wnDI
njU9B5c9h4pZbT+L8JXg+JAvehMCRntnNENiMEEYsxfC7K01M1Xdod5OaGT9NuVTOKp0n4NIoy3C
7LMfso2vdvc2ql966v8C31n2VrwbMEMepnSld2s8uGQZGDZA+bfcX7psM6IyTa29xAwy/rLr1RWL
OQN2KslqUSwbZAhOPSFrBwFH6QKuB4Bels1yw026p9Ui64aljyMjCmtOmO11GNm7rrp0kXN4p1dD
2zT/UUoZEy2Z2+GPp/1huj1TXa9xjfad0qlEdwDVJTUMbDTfU8CpJLx1jPJM0kuUVD5ZTNoltC0T
3UPV+Bs4eMWePk+6epnYymKiGZsF9Lklb0d+26IoVrV2C6dt27l6tOtiFJhYlPRMBza18zvO5tqB
+XRIA3DHdjDXtqa1nvDS7KiL/R7hD1t8cxjl5wggq4yQ5uMbSd+I2meTFs79pISE+KlF0zWkTK6j
o2EdIQrXAWOibMdYU1BvEZPpNLKPy8Q4ZNHaBrIdb/JgRXQiY9ceWniwxDk70AQnuOzu/0VX/xBf
hPkBQ1ZU0ZBbGY7r1UTJs+SmCdh7DKP0K+1GP9kN1dt8Xpmfsv1taVvZO0VEUKPUrdwJYLUagztI
Qe4iYOqtxUCbTCCSDhbmJBOchxUFZ5Cm/HTSELzezcu9yVLItlEoJH/Jc7jm85DIcL+4Jf25LBHr
7iL5NubviIZT+ZJLzpUZ6Phjm6/6/I8QsEI2Zokj9h4qBMTlcfSpo3SS5TW+0R61hqTtJfbrWMPG
2Ww75xWl351wQunjyuf1JgSAhXJ0vIMRunjEOfscQ4q4frpMNq4GZQX51OBNfhTaQ07WVneM2k1b
vJPm4Mi/drAt6tsw7SVnUxZHyJqzCAHDpF+D5J6Zj9o+a/VN1nZIn06lfPKzmxS9JP1to4ItTz2u
pdJaIo9+1tSEXkOK43csbxt2RZX5rT/8DPJvKbK4uLW+1fLPwYDWAZdsPjIkLfbC7DeTeUicb4eR
k5z8aApNqRbz64ZjAmL1vRCW0/6dFfbVb3786q8rvzyaS4b9h5WPVrngt+G72Ft8oTbgYE0vpvdp
Tl+2chBvUUF4oS3bngftT/vEZWxLe3Mk0G259A2swasyWavBxfYPXJ5U+8oGOKFn3mpOE6o999gs
FXNdN9dB+gnqrWp+DPaGb6vQ5Bks6A3b+jUvf/vkxLFUGY+O9cNu1sR3TDpziVEvXgK9ePf0Z9AT
OM4prMdZz/bNCHlsfnPi4hQW0tGiyENW7nivctKWA0qUaR/o78Z/LAHSdelKW+lwGiIqhF4Wmgz4
OfkWY0ZXfAz5B6wzRrl/fpMg2o9nrf7B1fPaU6fgG2Bz6EwaPIcSCwwCAi9ZO+ZBWTf8T4l2Dh1s
tIj2HHO0juofueo8iF9lyXCPMw9hH7Mcu+IkTAEUwpVOXRnkq7a7VAMHEYfWXTxvtd8KNXn9o+OS
NDnlJs8aFnB4qfHEjs7Tt45teS+iD3/YKLiv+VQG/WVJTxWJe4kaEP3/MqOfnCKStP311JL1olew
LmBiZw2svBrkjMU8bR87qEyuRvccEEBwIKNlgl1AeviUo2W6DsUMnYvf4TfOhhKhHwcLKkNvGDZN
toQEMNPt7l2wbeb072rnLMs/NqSncoKRaWOrpTWOi7x/pHi0QjqUGtFURafNy8HGsYP+PYtnRQTD
C8uS7iHZBeyXoUcP63fu8b9hW1XFWrf3KHAjeQ/4Aag1HcyQ6InBW6RMpFoOCuNAenNfr1B8u+oU
ouAv1kCIlzK2lEg5yiMjEew4FiEBr8Z89FgbJ44fg1lgF6W/AV/UTfQrc525oi+c8cjSsAkncFmM
6HpqtwB3EFYqFpQJNzDU8bxnuK8CPkZWKJnESrzDbCu8H9WfXe61nJMhv9pAJwBVguF/lWATuWsl
bEnytKg61i0qrCkFPX+qrHfw16nK51R+Od2x57JG6hlL0TSnNrjEOkfE6VdH6mr13c/U7qQkd1Ga
HQO6SoqBhiBgvMyp2eCKNvGAeuIYFbTQAmIT8YZXYMpif6U70TbisOGH2TKWqs0IjQoGgWtYwbwg
Ji5y7siz5oBlA5UIn7s0wqVnyGFRw8YiR2nAtqbpM6X/hIrmBkmyVegWRciJrYLcA29f1+HSq4iQ
TyFnw/06ph5ZgFq3sE1OywPyTn8+oex1MGOPk+qSAyar98m8maUYivpkIimU8LAGI5QSOI16Y9cW
f6bNbJj1rpc0mkPYgUo8k0gwtBSzGJqKrEekr6gA378aatS4xvdVhUvxkzLsdkoB4IGtV0Yb5ujY
9/gBCtil3jJZHPXFaGFPM4NDFsuIb6cT/4/8nWFTmdAHqp6SYFwz1sKIpSwsYI3YTiEiPglbxVDi
L2NsOHJKs9+EVRBtc7ZP0JM2q9GAgQvIupdY88FGEWuVC6u+jKqC3kldWX79k2nlHMjKNoo49WbA
CWJOiAEs1gAv22S4/Rguu7Cn0zAuDWRMVt3NRZoLTTCMdqjZm4BO7UKWmqVMEtAo0oP1cu0V744Q
xwT/pAxVmoOYov0xF5tPdIDAvi1jpdsNGf4+kxlgixvJcxiwMLLOxXScBqqqrzzdPvvFQ6o0nJSY
Fi0clZK9GGCaIvmwryaED/F6GseAuE0gKtHgkjkZWnBubKgC9YcaMqTpDo2xroe7WZy1IXBrTkDa
lCziRlmEY7ioy7k2Gq7Gpj3VuOeVT4cznHARgO2SC/1SkUkTVs9OIacp/gmQ3NKPhy4Tzycsdg5+
/hzGrYM0tiXvMA4WvG/Vu5W2Ny+BjPn+3K7aDTL9JcrYs4NLd6hoKmox581yGSTMMqgXz2qCBCzt
3LygrJ1erfRorJBRCAZIxKa0SjjvlDPANjM5PgM8Y5vFujrIS8yUTcBqQOJLBIu1d6t0vNUe5nNq
Ixjq+04ZVl7uLUoj2qiUGoSgcYr1l8Vkr7WRjDQwnf34sgcbjTojsJc/IiM7iHReBTyiQmVeW/F9
apJt+y+gddzD0zHSj7Hb61jvDOtK5Oassq9CF6eBKRgxDsnFP1wLLipTnl2ZlIR0bhfUkO4g3aXk
ZBRr0mIVqBfYmiX2kMWEbTynZWjIA4QnsKUJgj9MFFCBZioUEPEqQB3iECVXqs+KIN50PV8SDRKV
J08vvfmw/O45uQUtbj5m8lJ9c5LTWD8qc1PqNxPVtg6upr7o5g6TkZnuQsBoU8my6ui0gIvFUjdv
Y/GqGtZGS3JrNjPJ5PCBcrWrFnQyO+UK/YNdR11mROjZT1TVlO4nT3geW0K9KGEr8pry9CX+EUVf
sbpr0kPR7Ozuq885TtF90GlOq7EhgO5uGZGTYsAzFif4cOZffTh6aaWsjGbcK/Y1Nb9S7cKIAFQP
XBFGhVMkYCjoxbFEEinH+igfyACar+jlffflU+tU2JwkaYyP1gRNG1OaNtI8RH1FIxsFoE8eGsos
mz1WoD50H5gHjcCUfzo3z4kQMRF10CCcAntVgbqDrroiiiv+LodXbe0TRPS28uSdmZPo4N3iAqNL
B9UG2x9EiGBOqvCS6LzI+1FsdVa29B8gKdvFTpJOcnqTNB6cmp+Tj65cQWufhJcHAhq4GA0Ssbif
aKz4w8yufhKkN3X3arUvVFu7goJD704Z5MnCPOn1n6grSzobqW4sghrDoLdhT72SIgsbg+vpG4s8
wgrPpzEi3nOac9B/c6PwMRfaS20/AmRsKhD9KPFmRfcbp1enuPnUJw3+hD48m9ImwOjbg/RU6hp8
EhZ+UCJtvSF3h1wRYgS7kIYb7VsaZjefP9DkT+498cdB0IM5QoAY3LrEwv3A6Z9kTrGkdItQLYGs
MQg/qebZ0VdEAUFHBvGqTMPcq7a5smxB+NFBQFu5pufq1Dckx8awR6jOuUEOLkWLLH2pmdeIODP5
aNkbXU1OAOtIArY4BevOgIvJYs1Y5N3XVZG1QzLsZeeql6TY/CTJ56ifIxaahruk6VGnJHhBWP9i
frNsAcrNDaeCFY6aNDLBwrBaIuqevOQVgZ/q12Xqnxm1AgyeWbGHserPSeHABTsD04zDS6T0fFL7
nLLwFEhRU7PlXOe7/WFg7pPTJo3x+nHm4PDEGdPMEz4M4Pf4rhRilnXNWnqB6U6MnXSfmfetQnYn
ZoAt/YGJ32yKLRy/CrWevrDj8Q8n1Q3WLZN/ZkctR6CSHsywskROUPxbma8Sk7Ge0KZm2SHWsEqK
eVjQdvKQwmnWv6DKUBPgqI4N5uenFKyOd6xU2mWMqMU+g9aeo7jKjvGX6dJ8pPCUef8hLkCoRqyD
bI+0ORxnZdYPmUCg0GeTLbDTjgDxyxC3GQALHglVLVxjJIttptJmMRrRBub9ht48j2W0QA0MbI/u
CkmI6lcIAV/G6S4pbKqBxHxbNF5o1VH5TGQnGHs1vIgdIiI5aMTLVsHtMXQgNtgMbKTzoleJBU4U
nlu4ZlSCuEU414PLwv7NU8oSX5mnhra9Xu7KThi/f3OVHioXqJTVuUdF0ZQIHNhvxVdML6J35k37
9Cr4e7gMck7CNOhPI0/vQKUexHfU4cz5ylyfh7K67cCvVpHQU7wJhym5T5KqXE3SOucz8qbolqYK
gFjK6fQff6FXlxXlhMzcccXtY5fvtnr7+kfh3WlxO+Sr2vlfqK6XEwLG6I1QLFe/kpgUEpbv6pf/
tolmUL8UGdoLUUnTiwkHwtiHWi/D8CIhSvc3ufK0aESHLOD8QeWs+baYXL56QaDEFO3D8VtVvvDp
jNGtkL6r7GRYgGHvpA0zhLml47XGbiaJvuSG7+hZRRO6Gn26GFEypT7888DgXLXnvfDSI0UR762l
0TnQQJ78PyLwZha+eF6psk/OaO9TiDf01ir1p0ZeqgBjTyKgl8qnz5Xt670VUgTriwDqEtV1KYup
XIugFyoIxgU8sDKHw4qftkyBALUDLY5JW2vaHbYN5eIvsVKaLdF1XtRAVfNVrG/bgc8Q+o/JBy4A
POKqGsrPqH/oIUNFdj4oivPJfKXqzuBXZqoKICQIjuKKMoBYE8riBs1a0JWo9TrrkcbvHn5SqKJH
KCvaT3TepW8741UwX4H8EhdwFD36oMUY4MxE3U2lhAsKO/DI6j6s3JAIcvFpoovIqf5xNlPK1wto
/y7XuqYbSq+z8/HcWcC7tWvNTwGFmZCsQ/6Qq0Om0BvYaTtxPzaoUhqFmQw/KNcuen8vr4JI2vlH
v73yI3h/olbl6qlNyOafrXWjXKgDdvL6pRkNLTWflpvJ3Y7Pq/5VsNfLAX0kwn/Q+3JHPmpsz0ix
4FDEgGFkS56R5DKiVtQ2tpOt64oiGZWKigCn48TPuAF8CZdeAnaY0hpyEtg2S6AcVvrtxLWbMcAc
hAmdHVKl2dlza4z+xzLvfjvrKv5L7NPUFHTVMI/rO50KUrvY3sMPtpP2yrAh+tNLOJPJKJNjtxyA
WNLtmqhDbe0Gk0kUOwQfe8Mzx6uvy/8KlODtSB9O7lxsBJy2O37N9TKMVviynP578p6QfR1R37Br
kF5N4ZrMNvT8Yh3j4q/KCQJrZaR/a/TQrR5BmP1P6v4cOi0FpQ4Q6ZlYZrmd4v6HT4eHk8c2CRdL
UarDHtzkpMJpzgfYHbkGz4DpZ/jQ2h33nNp+afXOQwT9MRJgHGC1G8pmYYYmsSs7E8mNU29qa0cc
7Aztnitq/mrvQ9HSdE6orFOFIS1NFkJ6vbP/Zmj9Fe997bF0m6yvw9IetUVkQGZaUeUinqHR9Ral
iZ7/qKKuqk45Zw+xhEfMZLDT/leAjNTsYBz4SCpxX6Am01uWXm5byceOzROTGZLrBhxvwXvYSL76
ev6RkPgkrodFyIH9TNrntIzlTa1diukmLH2InTOYA4jHOjGxYMb8S/STnN8M/eSgzY8SDijuR2Ce
8vgvZArhWfAQvdRN9a9vNX+LelwSPIuuA+r5gz98lmiP3no2JnpVZvH0IHm1vMBlkgGc4QCO7gOB
3NozmYhjUIjqiuW8moNbe+Xeo2CQ0o08uvFfMz3ylPFN9casxxnhmPtvRyX14GT0fCp8oc/xpUhQ
1EJA/DGDixPffXGKB8mk+au23Dnmy47ekxnMKwJpxzp0Azues+BsffWQM80G/tl5JAczWmRQgX5w
phj/kvygosyWnMotCG2idBiGd1qLpYs93eRktBmrOy0Idk60V83N6d6x+ZlPuGVpqYppoQLngAld
u0vjhaa+bITwqH0xsrk13maZkQIiYap+QIG6gR7kAGAobU+6w4ibwXD23Zlv9iVBD1J3VKIUFoJG
mE9fo34UbReNXYFnLk7+ipjQZetqUWeTKsPdASVPo39EOBH2qkhGSweNIXUgIgKGm1ompvS9NLpQ
g4p2T/mqWhwKClt6jdTmONCWtH8s/XcQqmCweF6jurH6EfCrWWAB+08Oia5ECI1i1svBf9HuahB/
1AjlEs50CAoqkqE6B5EUrh2Jg2zEyaW2zmp/FY5VtRmQNS686FOyTxV1dMhqZY1LxRbtkTqQ5sNE
FjpUpM4aZ5GGegLdgpMKrcmbAxW5qCdNDT9HeUOH9Kt1FkrDOI2TcRkEszoC2dWjJL7p7SnOCdWl
X/P+D2oR2MQVLLF0E8DTly+sLkhDBO6F4HbmID2qtx81/0mLZa/fGsmaS8mhwfDM9SWIHtgmncEI
ktVnp7pecY6yC9NkHxDRWHPO4OzFQAFRDOPYH7v5YQlVFR4ghu5cT4gLrMsjbmIv3jLuZP7bMKxA
gMA18hn4N/o/G8JPSxy3Zr6XCnjaCN5fzgmfynFiKKMWbxxCfrGr+Rg7DVrQt+S882BkbsZZ9RMy
jpPuYSd0VTr3yGYYOXl4g+/G04TPUp3nCJwjti5Lu2KPWbQGa74o88qnWT5C7SvI7mQFctOb+b/E
+sWBkHCDiEs3efelCBAZx3viRKxQvAh+fZXujwCM80c69AxxO8kMBIseFF7xIRcUs6Du5XzXKceU
GlY2PqqzzjqiXXKaWOLSGPWFRGtJesXWp7jQgALk8Vv8zEC6t1S3fGug/+PqiI+AS86/NQBhp1PL
WL8hPJW0He4t7hzA9/74VZLf1NBdGhleAG7ijBQZDCLuCH3/+5T514aeV/lKzaMKI8PO96F6yyyy
F796Et3I7wKHTD48qFRNX8aU2wZRJmpwboN/pGSr5bvuvtEBoRybW90jBDSRcWFb7arrN8Gxsvm6
lJCfY0ztUk/3MLhE3bjLU/3C8SanHYVh1NF3A8BsAwdntCMOaVnp1UrcuxwkwLYhrePfTc4YHe1g
aGeuTDYb0UKLtukXhvxTxR+ecWxVkb0iHssqZLAPs6RZqlSasskp1NoYQtLHUkEgDb9gVE4E30EK
8XeUX6NZUZmRNUp4NULICKJimO91thELhRBVIqFmEMsqV+4ZY/PrhuFRsS6TdQmGcxcj6gMrOFxj
SeMz3BnNjdxllj6M5CkzEqoIuIR0tM36rxRgFUZNBV02eCe0NClMGKFUD94J0x2+nQdSsq9qg0CX
aWeNvHOZ2QwSqbapYT2L6RtedraywvmW1LPtse6hcQVJ9gjqmNA2wDAzRd5DienGvx5VOSwNtCYb
PgW0pWycMyVTmEG/AsNfgoetpSUizHlg3DP/F1YII+gwhaqDNootwLbn4ehBDCRFl0qNU+pspJNB
l6av692YWSjaiY5oc2TDwdoXMVZMM0e2DJ+WXko/50m89twwSI9iJilu/QB/qXi2cXMj7ibFNfmz
RXnB9chhSgU1tnD5yDy60Oi8BW7L5UXEwYVmVOClP4Z25wrNrPFPfFJO781qaBEV2lCJeDUGJmiK
NzBKTD+cFfoLuOEsdAjfIRynOosrN1D3hY7Bx8j5Vox6VERyJeWxRtARJjYfDZdSmmBRaZemMnkT
t97C7QhOKeqO1kARx5VOkDOH/DGpZDPC4FuNBg7pHgDfQvguHQ+0zjbQ1BceSZ4XzfkihXhORtpc
PFtifS7Si+7xFiLgddTKNI1oDSAZ4m6B31Y7e7HOiB8nNo/GQGW46FlWudmLjk9RBR4/vgfOJZn+
0Mab2M6kjGRdg9bi1bR24ibiSinsgiZHFQR4rj2eyEFiD4diwvBrEAYo8nZVZvyac6JnQAO7ayhp
UgiUfrqtITfEzcljPyi3SFJmCdoEuZHdnJ1LruPlRJGpeKarmHzzhqBxWMO8BQRhBCf7fAKN0HaA
InXWiNC4nAt2kmp4/HefZbi3fMjkPNtxxJYJiXDIUc54SEPC39JfB+NfYECif6b1XeF3zmRSGXmM
J+U3vZQ21TCqAPHxiY1LXFIl/uhsmAcMSdhoM/XaczeSbUTtngHKDVjL/EUXFACf4Yu3rm2WrphK
mghUeHS4FZkGRDn+XERlbIgF92fXPXmYkG3N6wb/aHPjqtt0Nia+RqEFYFuR23BDeCV4kw+xkrMq
D963x4BTuhFqCqo16A7BJe/OAx9/TIpUIP1rwnMXgNSdGWgq86cX/cn/6vCtoa7TOWNW8bcT3O3+
N7Y+7GljBdc2ONjAPhPnNw8PId/YFjvWer0vXAnIWQCa4AgiWGyJGS1CQMpxs1dlnOWwyDjxIHfH
Zk+PQCZfZ89NPQw77SmAzj0vZrM9ISOmsfIsqdbx+KJN1XizG6C6R23aF2Exi5VnyKmmBv/Y8tni
meXd8GKpx/IQHsQYpud1fPsJaaSxkWM3ND+RzpwzXHDiW7juLVal2MYitIystxahNDT/JvZNfiuW
Kw3LEytcRzwWp0HwVcwaGW/OJ2kZNVtTIQZ7R3QveKgfuYIZe5loTihe545Q8xsQEWBbvRCCkVui
+78MDZrYnq4SiwCPHQvl/+s6spqIkEesTLMLJGn5ikpKvnpXFp/heOKjm6jqfG/XJzBH0DOxqBpa
tbWQkSvHjNJtHF96/FnHeCShoOAolnntZgCVTKmRjmsiYyrrPFDkNInJRvPrd9UK4E5BDCfqEon1
Hwsr3TQRMS9gosVJCdgZ4DaPHa6ckUk6B1lYjsFuMh5ORkOHYV6+gMk2mCtx9RKxJoqYl+rAtZNp
OsnoJgbCvziMNJjHNxFjE8veGs4KDgAhpPK0MS8DcTHngU7jOPf1Z0gAqrkDFxNISPv3VZGLT3Jg
RuPRI8/KU1R/xGjwFMjVEhhzM54WdUB/SiWzzeLMQYVjW7uQ7DVNwtarxMox7A/B9GCpH6zwKOgf
A/zCjzHeTSNGPKoy6Hj6BMRy+PBxcGYggFtCcfJZ3P0ExhUYVTLuBA2N6kgkCvnXML2psjTD9YBm
UXM7g8kUbW7xNhnwc85kbKOcCXDaaSXkYcPzgT3QRQVC1Y1EpHO/cLhNGV2NayE+r5rBtZFfO1gN
guozYp4fMINNaV9rRTVjKOjMSfpgZ4wXaa3PNFveyzGDUXqZqzgUOywW0w+ZeA5jX4z/bLr6Snsz
FABEvJbFgayKT8TJuuEZYoqc7v3oxw53Xmivg5dsvfATpyhGaAb4IwgqDTW97rLSx9+1cyC0eYZH
sVaRnFxT7dNjXlfSh1N9xlQdbQ2HWLFt0LSlO5bFOs1VME5r8Gtz8TeGGBeZsmuWH0r1gHNS1xet
vjoioqyQWMBeY/rqq29RptMP/Qg1G8xIhU6fFZZm6mdPvJwCZPkZ0bL0bODWDZ337FI4l8E42OFZ
fGdo4yFGHWqNOff/OH5EOOplLX3ZFicBLzxHb1nhW+njs3PiBIK/iJurKn+U6WBweBxMavkYPQct
DBSJDATeNU4NCfuhxgkwh3VAUk+OOgXZfzhunXLF/cKtn9GDZaqcOD9JfeCO6v/ht2VkgwdXN1l8
Gc5ne135I/EYYTayBj1Ed50zw9sF3b2KkQPfNOGyOxTyK+7oA4tus82GRS4UWrrepwrcDJKreCvx
mZIpBdB+bqQHwdtvNklGnlv9AHzAm/nPcXESrrUO9VzjsNXS6sEhgNcet9M3Jy87+m3sCwUoqy98
fhS/ff4CcxToc4hyDWpXzgz2jyN0TG7L1eVuVYZfCjPOhtd8WoUsa0OL5/nBL1zA/NY3zLl4ZeW/
B4fHlaVCCfRFkQKiZdCVheghxu8Rj3mzKwIs8QXkjhshLEa1D6SndcSJP9fJpSPbGcnaNWDMpAZo
VDlNq9O4AO/Y0CiWI3k22DCcuTqiqKl0WtU0aShNOuVedX8eysuRFahuN2NytatvpMtMpCxX+bbU
eGnWq4AHo+laOgPwh2mfaojS7f6zMdK5WqPom+CZ/NgdpyRnZ2GzFoaMrP1EJDvm14yBk4oYyYgP
4ib1J8slF8Ltnb9W/8RRyTbiEJyJqKlLLuYU7Gz9WjonVbnFXP282ebOS28O4j9CVJNxd6F+kJo7
WtvAh7BneieO1SlbRBnfrfzYN9CID4zWZz1HbAU8aB4+2u4kyeS5ParyFo5PYsRm/8Q4VPVQTub3
/5F0HsuNI1sQ/SJEwJutSIJGoihRXhtEy6FgCqbgCvj6dzBvMRFjuqcpEqy6JvNkV/7zoz9pPUVF
tOkyfAzu7Tycw27aivapab/N/NNqv+rkyi9T/GZBAwGMEdDIzXJNxC18i/X/I6NrXr8OgBhNmGvz
pkVpU3ECox0n38tLbp3g2ZgyDDDvkwH87xQgTUCUj0NRvObeaX3Cg+CezTMMEn5bNUNq5irO/u0G
9ez0V89naVb/IFic9tRA9QFjmC1Oo3cwy4ee+FFeV9hfjGp9rLP5OFm32jmC5OoRZRsO7Xv0MYlD
nz4ohu3Le2XzUWf9zbCO27rbEPcvpjE/NPnSD5yBZFmMhtWfHc2Qu6mp8JWJJCurXwTlRvHk5T8W
Yqm8eorU9wJntvC+/zNtuN9udmcUcp+Ny3IeRcmBNIzxCMaC/ODythzqLAZxY4z/er6pLL3mco0w
A2BVUOXmXExpxG5Fjxly6+RpoSidEYvUYb/zZhblA5opepiIJNnoKfLhkvFP2GA5kqa4W/ElXxHO
eueQsdwpe+JQE+SMpdx69lfJjWrM9BBozXT02OmznfxoNHQ+bDmF0hE0PNJppq+shiP3EISHbjkm
4X2ovs32AbDBjr6e0ADFQi3fRsxT8R8p+yOo8JH+aui/JGRK+PQjFXV/aNEnmjy/WOSBLuR8wU28
nX2Dh7YktwX5Sn1FgdaswXfLY1JfA+dSIw5bn3kTWl7TPZgaXuWzp/9QX2bjR0vOW9C7+watqwg/
0MuO+VM9s8svnrT7ecxZ56sZwUnFctECbGpkuwln2BS+1vXFqn94uv3sFRjZ1oAVh5GuEB7QKzII
LZQ80MfRAgFKA8xrUMgbSNEM+jRJvFGj/+zhArOEwSgFzyq25bT3ydqweOdKcmqyseLNYM3HD5nz
AlRG6NixiujK+VkzKjHLP5setHMn+QaG5E2fHuTmaiIighU0r0vbXz1S9JXrVCBtW/4LdkEoxKZj
ZbZQbtRM0WtS6+yXOaHC6a8TcucWdFrngGJgiWuHwCd5tVUIUDDa7CfjmznEbVZ9MMUIoc0TTLQf
RC1ijlaNfR7xPHdPEY4xdey0q7OdTog+DLRz73QQI+r8TaXjrqlvZfuYhAgAKL80H+BNgxQ8aR6x
yfNF5quH5nbK/rgxILVu86E+ZN1nwDJ//SAmq/gsEwczxtoDOrTpP83kxwq0cAnakz0Xo0uERbTL
xrCeAD+DtQXISFNoxMpP46A6NjMKMMK1LLIsVmF7RFxrzns/SQz/+qmJ7pvpM2HfO8C1xj+/EfRO
+OZK9tzkz2IBzHdlWxyr0YiXQOxd2PaK2fmE/Cd8aKs16uY/QEdQ5rHI3jpOb4uHts2/OYI/tHMu
ku5NBsaR/1O8fvo8lxouCflx8KjzXVd8A98yx6846Bmb0Y3qcSecr0lKBG7HwEdxcGLWU3p/CUWE
OUUX2ruz5Tq3i1XubMmYd3jE+VEgBLZSuGk6nl2gbN52GJmwG8UuUgvV+YUSsengDqbl0XftrYvC
NMwVCP304NLnRXNwVDD6aqxD62qPTgZGXHADyvg0EwyuIA4XLWIs/i3YG3aI4+v6ZhkuldQU3TUD
2IJdByaU2ReLfmNrD9ykvrFFSMICkKiKYdgEfD15StcviMN4QTo46WR3KrOP9U1Z0wcEfT8LYCpL
1sb/KsrzuI++eIMGir4MECFTxjB8T5dny+gRpzJabIbYD948huAhEwz+FmA4B8gX+qX79cOYCkoQ
Wxyy3iVvzf1VZfvgds0GqYOJUQv3OT2cwL0XyIaHJSOAxNqEprnxLKwwL8Re4mJh1MoKnkLHVUS2
NOzNeBMhCDLDmJmGIhj4NpDdmw5BgqG6KgcZHGNzktSvmoOMcmsITpiAedxbNpXrHzGxn3LWQ4Ck
pZxgCFgiAe+yaHknRoKOFTSFMIyDVFBoWjesw9oN9L1xp/qH9fAY8vQYz+OHwIwa2If1O2PxFQoF
j/MoDga9lwcUifSC9oNMS5iOPw3TE1O5B2VTWmTpHoIGxATEXrBVCwmqiSn+Ko1dP9WRpe0KgYdg
SGw8vbC9sVt0K6zmG3czNMtGU4JG3neE/ynsWeNPuKqJw2A/SbLmQETZCROTJRDl1qn10L6uLY69
cFsP9LiWdLbr+Y7TFfPFX9e+8rGHzZ/HR76g3WREsfETUKsttzrmV56N1nuWlGdqDi59cun4Lkv1
YqHtllZKzgukOk/egh3D/IAPWJ4IFIB0hIUEq2XAByLTieYPSlyJI7F+yMV8PyX9D3jnyhhfwZ9t
aAnOwA6jrmXmNxsvS5EjnOY4VVujj7bDTDBny5rYXBBTRxzd9yk5dc7d+kNE9cQViWaLAdlIf0/5
v2YOsrLv1dEhmS/L2TrwvoSUQvivsS0zOeTLX6MQQqDiaftpZmlJ+JJgQzPb9a70ryWfEoXBmTXv
6LxwpXHgT3yFsNhI7r3ABY8+nyYg5zq2pqd1X1swzw++bQhKKrp4CKLcxUDndIVQzqwpwIzJvKkt
trJI2QKWOna9h0zWu4zLIoS0xe1piK9BnCZYnk3y33GxPhAqXdaOdV1s852G45Yew2rfd/VdpNSD
3X/lJEzKmXvgGxa6ekLhl9mfDFgSdtOrOxxFCS14yrfpva9MfKULbPm/Ln2255fMvIwltn9NZUyT
RAif7KY4oAFmQ77GGjl9HdvMj2usFfY6+uQ/Nct00zSnxX5Z9ewTegLovzuUDetPW39YyGGsFprI
XZb/rcdsx+iSeZVE7LDk16B+971nChWYhzcS/NbyqyBKhNB0B+YwxK6I+W8S7+tRWeHPWeT6URcI
WGfaTujoW5f5FFquTXY/r8gP1cS8Oty71zl7t/iBV6ihmCFn8M7iTLXTZ4L2xmatvp5d455YkRsX
lX+PK0Qxyezav5x8etVw9aPGnPx7TrHG47pCVJTToxqEvrGE4tMB30cqwb8WU2ebQtYOb8Ye2C/a
GtP+yP1/Ho4x/pCZg2o9NXVxsZbrAluRcI0MzkltrO31Zf2CrX/A+oNMTXOcHW+3PruZ98gHIpmA
2zXIdgugW3BwFBNJGfOdk1S3jIadfn3b3BbN0d3iXbPyCeH9YL17MmZgnudX/j43gabKu3jJUe2n
WKXsa8b8d/3jNxNCpPWjVeXL+qgNLlsbdElRD5CJZ7QMfisCSFHiF3xuAWA5/56HAS8Lr43hhMdn
wo/KS7Caj5zcVIn1gqafv3jouDoT8329Z/k7q8Qd/7L+lCPR0PD1dzxkpvXJ57R+sqlHG8zTKBX6
Dd6SOGT5XC6sMtFg8rP8Wx80fi1vC681R75MXWfm9DqIJ6hMWdjlVG4+fEuiuWi9RoFOywiD505y
GqsQns9QnMeFOxfF3kyABMbTNsxIU7fICWNRQNxwkF3wBt+4bnPoqulRgPIpUzJ0Z1TSI2APsWBQ
it5Huyfu7DWZi0OmknuCTN7TTrHjF+go8fI5L2bF2rZqToU/PDHz9Dic6nn26DjIuEKpZaAfW544
10fHvYftvlelc1iC4bA+LrVlHYhWm3IsW6oGUryiBIXGquzVuIFIyuy18S9MYCrbQiD+qjCVLgNL
wh+LLkJBXgucaFMr8n4tBCc+q9p/bg0FGOiaJcaNJIp3vbMDaP1T/tKwnfEjEkoHl7dFAbZOALci
+w/htcMYj8uJQFIarAQmQdgSwTrvl69n3WkOJOtuNBM6CvJesYvSqBx0vVwWiXBvNOk8+g1T2YTR
W2RVJwO188hOer17tW/FUjt7slaPZZ8dGVFofPokut62YrlzbUX9s4ZoL7ReE/oGih4EK6ohGRzO
qLBYKXGa4aHfrdd5c0lrDITofuu17u+f0Ajh7EnbL0P6Blpr/a3a4ocAOlYfDhEePS3YYjjWaa6j
XbSYD4iSrplZv1tWi2x/iVs3+Cmg3twQWVrHIT6AqJqZ59cSu2B/AkOHMDVpaboILh+zn1JT+1Rj
8hU6aAdGwNvctuwmcaf1fisvjUrYmTL7tYvq3jPp/nxUAmnI2HeBmN7jQC3wCoBJQbLm96Rzl+Qr
+AYmSD4fitbqG3RWoNBxJ8AamoUmoh/h3E6aNQknxJM/C/sAoAcbdsiSra2QySRBMpPcOsZGhoUc
gTHpLC3zxUj/zN5DNPhxI4JtOxVncREBEJ0B9HWBtJ4VrDKgOfGXF/1/fRTwDAAUI4hIIUT38Kmd
RnZogU9lzAJKfBk+MogF0Xti0MkR7zBxgQCAAAp7hgdNl7wCvWfoPEgEKQCwYkHlcwe96UlNEwu3
R8cjJ3tctQir6mabl+1xYuXiIulZ+lh1FsB8Mn6B4LclIH8VnbCRkMyL+bIdDw3cZsmiqD5lDUti
0eENZF8S+feqm67sUnW+y0wc8FlG64Fof8IZwhesZ277o9DK5AJrVt+Vv/nE420kYLa9/GU0cN4b
2T6qcdvW3T/SLHewLuGprnTxXV/3RGeNz3pe7Tj53aCKhyqd3gtu42Ewb1ntYTuzj7PNJ9q0wTml
6Zza7IkG51qv97JRYvSoQQxLq9ngrYOnY6IaNOSH1sw03SD8tg0WR12/mzOmhY59NNoyFgXRdOYC
ZJeGy1LGHXFObPtC68kav9r/JHpinxTOe9EZjwWpv/ZIx12/jELC9QuZ+QTHaqa/gS+PHJrSN1Me
bidZnXoLRYqpb4HIQYqxa3Li6yImPQxiFFvGVGn/aEjj6iXRxQ3Nk2dGP5Y21x3HmyG12szKXY5e
j4PUxfPBeJsNJ0VcUOL4sYkrRozKHxchezJRmB2MEW11NMj2MDrLr9XGesCnMTJKuUir3di4gGWQ
tvs5RdmQUlakVp5wi1tsS8HuwBhCUGeV6hDCgXGYisJ3sLa6cL8ip3sM5s7amg0TIp3CIEzHwwyD
blNDxODry02Pt0sYDFQAQbj/dVmLFsPBTCimegAgati5Sh2Doi4JmUSvumig2KbbB4TqFO8VICAm
tjvfIDgpdJnk5uOdkXhnZ7D1IWmfnAJsTO1GTy2ZNbBaiydL+sSkyHZbWHz0o1WBgWIoQ0YgDWLS
x6lmFESQLtKYTLNlb+bH0oTSEETFdgw1FmBZ7GW0ZuoxZfBy0suberkPyuYUVPAI0ID32JfIZ9kO
4DwwK2G9mWm6qHVw0ytc+xvHjh4LhoHe6Kc7KzV+21z8DtTTqamm28HU886PimHzHS2kylmRwxRP
ITz27wDOdLjB6etNbaFzmAXAL5sIjcWOM3Nu4yZZfgefIXXm9AC1KTY3BGk9y4htGe7jAURPFsbg
yQGAZSjlcdAj6+ELDsbKZXxAHT9x4bgaZhukdq/9rf35nzL64RwE2W7Iw29SU/4KdmizrKO91/1W
9fDa+XMBuVhd2XzHPCpENoEqqFomsvKBc/fWGj0G4cN0GFp1m/XjPmkITYqC9Lnq7sZw/upXuGS5
wGCe10pUU97ZYDoD30voiq07Ma4iYM/77RY/pJFYuzrTr7k7EbgvlPpzbz4LHQh8hOkSKzuy96Ex
sDMLGzgn3XfvpeZ2igbzJlAsxYvyA4ntw+zwL8QkAJkwxks9sHX10N0lCWvE8TMRnPBZS2sUrt6g
Mkh5mmtTxNJa8Bfw8nrrnflQsQ8QykUh4S2VebLhaexSLjDfUu4xsJGXlVa1N5k/9O1UIWSoxD1c
2TtjaY04hC9ILDml/aokyqp1ReO++Ym//hOuh5dSOuPer2ItM9wd7vjbZuorG9ktu2GWId0jFB25
CmaJ7q4c7DqeSvfUV35MxPjO4EDbLghUDGXGqXSJ+rDHo7S4oSqM7ndT2p0GJqLnAglHuvKDYZc3
sdkjivJm575lGVjX6XmY8ehb5Vunx2lbdDmQfwyWiJvY+9tLfmxnVDkCzWXdAwVKjTUbduuMabMX
RsrkbgP1wNw6pZiR1dXx2OGCsaaR+24pQYUxdAMp+57XDoAHviz7qWfyowTGb1lgDbC50DMku2K0
DhL+SzyU6r5zWWIYIFbbqbs2aj6GvgGroWAXMffXPIVzYE3k9Wj/bIgIkLv32CUZdAC/d59rLELY
HCB5GA2qAjUlh3YdG/FhYMiDrbMwwxBz89aQnOz32csYdacpwURf9Fi/htbG99U4rDj47eAKLCh5
Hg5gW6AFnh6HSJlHUUKMNfkWjAsQyMILxj2yK0Ec7sGFLVOGmLkSHzu4rvxzZjT1duh9h3qdSYLf
oWgccaNmfAGywZNbqyPVXOXHjnAWtuYswNJaIGbgHaLFYkUBattdRpxQBb5Kuxj/Jd58CPv+LW8h
kkAFoTpPSGUZKA61e7S83N4nSlJFBUhNI4jdW70wTQts+ZzjpTuO+DsCZFNRV3aQvWFS58a7U07j
ufO+JSuCdRyeM4EMSvtRQ+VbfSdPVeu0B94M4JkEM9V8FxrL1rGy0scI4d5WBubVtFC/y6XazwmJ
F+Uc7LX3YaU8tN7CWLK32M3g7miW7iFw7Rc3TUc2Zd7PYCcBQw3CqxSatz7KsASH9tsyNqD6cgIx
5pDpUbYaLOeXzp0/gxSBemP3165kUsIsgqokpdOfANQlJjJCMbI0qCZGaEmWv+W8HroxlHjVVF7H
0d8mq0Y9EMF94rfmbTkC01h6AOu4aUEU7cSKhnOdlUmI1ZNm5d3qUM1N9UVGxtmz6W9na2EMzVin
TCnxqXCRBll3vlYgMRyEfRMcH8gITFGDkNMmL8xtJPDwJO1ElzqsWlQJ9xJgMiAl0toZPWqLnnJu
hoSwCXK3WG31XbMciuxfrUl0G2iWh5BfbHojSBc7fSpT6kVCSHDlBcFvXqTBISmwsOWrGDaM9n0f
oeEY0Bql7WEqzW7Px4tYUcO3MnkkEntd0OVLfjAGFeA0V9dcs6MSaz+ckYU9BxBsXVffE3iZkGSL
GFkmOm7T8onzctnn1Jfe9B8ISNgkoY8nf5qrWMkoQRxarR7Rttm15kgVsEThTWfRYufNOhxKIMOI
Zbi0a8anJwbC62ysVEkeYYftd3mivZ1UEaV15rgH2ykJd5+YybnhztBoXIrkRefhCj4RDByc6jBZ
MxE2ypHb0epORW1cBk0BHcHuPVSMYZD6NNtmna43TE6FumHXAaPFMhAx5mVcBbS5/Ugq6lSFdw4+
SBFm6dbs/O/GJw+8DxpqY8QDqe/vTRttEcjZc5eyZTL8pz5qWWjN3L3eSCgYcSKMnkRxjXzGAwER
9uZqbXOymoOH/HiiI+s8eRAUgMxdW8IAGo7cZlW1ipUbosMZ6ASM5kGPQLM0dsbFMPfzYNhsA4Yh
9kDl+cT/KGnF2DwQ+KX86pQ7DfsOJjgVRBqcS7jtzAUsqgvwx4kem9xAYMic2nPy4AaHy+zgQTKz
+tmajqFMseEWep0jt2/unABaMD0IZnJatv4skW5Wn75JG1j6M2MZdfIchNEF2ti41bD42mVgvuN9
ADa6zpqU2zpqRdzh3ENiSh5q3YMwJ62X5KZx9ssdF2ZcWhxdUoTHcYZMlndYtmqH72+S33Xp8ldU
DFw9n3lsaxythhJCVMmX2TJxYlgMEMq/Oh2r9WZEn5UwZhIiAXjNdR7At687m15U+kBniz9ynp4T
RdsZNIJ7wMRX6HugCPPnxO6PJjBwS7L4sceaNZRtrInL+aWaAhzTTLxuOEJoOdHP9J61um3zL6Nm
g6t9xttsM8uOQA7M/ybz+f2QZ8jy/E8rdYZd4+aMnx0wJCyYbzofEVBarNiGmd08QLOjRa3WRMDA
zKmn5AsggZnTL4Nrkibbdjdlzj0ymbMD4msaV2sFrQllaR4CLbAjIMvOrkm9aedD3N8obz7LbkjJ
FZ9/XCd8df0lJNUSx52llruqWcic91yQhIH7DnAz3ZHd9xcGWPV15re7tj0houvkubBIT3BSeMaN
on3kAXIEmjEf9qPbjHsAFOcpSx4cDC+qgHgIU2/ZGp68YxDUcPg4J4Dh1DojlojRzBG7ucjsopqz
oisBqfcluUz6ddLzskP1/5TaDQfXhI4kyH7tHo4qmm07i05dlXc7MJWEZlTFh3RRZvTOPafktJPt
8Lz007edWbEfGtyTTr9vFo80oxp2ayd5bgAMvisTMk+zsKc1YWlyWKMXIAEHwQhvi+yZKzeecYg4
GaUxJ+x4pqdEM543VqFtqJhMG2g1RiYoqvKWnVdgJm7FaiN66q2FqCYJLUXTxo1WDv3YeIjGlfCq
OlTeZUU2R3ArOdEp2bGL1Ny3RE1w3rMbUkP1kKyqaEc+92zrpG3oUzDW6oa7icK1YFyVMqpZX9LY
OhiwQqQ8vWCLFnnYWL1iB9ST9XweXJswutrVgFmrYx1TMNeyJhx0ZVHQbJOUaFkB6wAIW8o4yNB6
azK1HYr2aMPJ8EJxiQRfDqnkpc6QIpCPc1/K+W1ofahZl8GvGNiUefI2oLtohQSRkSm+WMOxIGVw
tPngcoVZ0Jn8F3cJd046vnUVuqfCYBYJcPXGihT4cH6TbwfA3g3jO2VdyRDwe2ppQu1lYsg3Dpjt
4P6hM7mtouCvMPHpCEZyhPS9dsQFb0XlfdVF8gDfGUO/YvzfcZDZo3mWBVpq3X55AUsXlAl+Jl8U
G7OlY53T8PUpJ2byBeofWD2YUTAG1zkp873HTNuDTibb+2BmnG6OyWVkUgMOIof/Hf0YZfiAtxeP
QbgK4NmOqXbeV6g8TfpMq/1zMi4hx6dQLg+tCPPtWKfP6YxCz3LfIv1RJ9OJUDumByHXY+0QsdCk
HIVJ+SLnqd9PqBiOasQd4aKDQO1UfOoWCpqbM8IbwcwFAS/bFqRT6RAOoAv1797FjWawk/SWmcgh
ySUjuNhNBoJD1f7ovsGd02UfmX8mP4MIoST77HV/QOh8NGg1h879gAiDuAe41xxJLCesJ2aYuiZf
ReEgzxsb61JYxpfDLlNESBqTovtEzhPi/YE+jN5Oex5M7gmpMlZzkCadzXYgEA2YwtkySRhhpkjT
t1uzddinEo+xoMpHNaYN2H+O+k396tlL55thLr6bgMlkIDidRJgUcdBE52Kw53hkWT62yWfn5NgS
++FvSJGzG9C7W6/HGW0Z1Kr4P28YjB3qxh83i3wKpA9StsJ2kb4nHr8CUyEr6LB+TjLwLFKVrIbJ
Zci3jZM7sd8wiQvs/NWT3/SCl25dgLgJcnZYfcw4B2froJqL0kPAf0ElwiAMqvtNPxAm4pCZvKTh
sv2Zi/ZhoLDeNql1kUUDbm4qTqUQZ+nI28mswZ2q9prD1q4khV5aOXEz9pfUR97eZhHcATXfdTXD
P3YJ0l2Avle3WJYalwl+Cp9zbIbN4Ae0CSmAzzlh7J8Ed2kjLgkvNEG4aCh9rjV20Jz7XwCF2KZI
26qQ8D4ZpWgU6/zRp37GFcG8Tqj70uVQGcqCQ1pbF5HWb+WKxymBT1XcAj2LoZH4hG5SvwsNfO5j
4/OsNuJD8X+jOV8JV5wtxGgzgWJt4JHg5HT3c2TGmQ/By2RcLcf3JdcZnhTuOSu2fRSzbg88kbQS
NJtspIoJ/Lq29YMyyWxp4LAJhLF+Ja+L538YEWtTWyT4Kv15p/PpwSyGh1ZwQiplGVDMUKTB7LXD
LA4Q26zzLOy1PJeVoob1kp5js8dsOd3yHsD5xBlijtk71dClKplacq09J0OIFU4DhzOJ0dPDcJtR
QI+ZeXSXV2te0SShoFGhJsHlbXCxww9nv1gWmFzb8gVmxAMlzKOXaabVAU3JPB272nvRrSL9MLi1
LfuSGf1DNqPfMxz1LOf+3BjVF5PxR7u/lVH5krSKWIrI3ZaMehrqSCTN07CmfTuHvtVx3yJc6+14
UdXP+jIiBmNK+n9+QFntGO4uy6Z/SzOeo2E80BMDP1qeK0jt7gxX1bTqePG8XWUXzIHEd2Ro5KmA
wBBcN6VHo2aDna6umrNtLh517RyZXk7IrJvaEzf1GD53IjsbQ0+LkfRv/DphzHHeoUsrvRfe8Zec
ma82GBg3HVhoRxIGT5jXhsl5jOD4QxsuE/KE5bwN0afQvX7rmXp4Et6VzpdTKFjxt2GnUcUrlBhH
vyO9BqGiTOfDWPE1NbXzYJBidUPq13BX2euLM1W+8Ybo3OKwQVLBkDdlxBnmzLxRV/g6+EyilKo1
m36rsvqyhpAs8jS7mEgJFvImIHXKjiyvTjobzybbYPTegxFkfZt4J5fUU4to7R64tU6at2hkYm/j
eya/1l/iOZleElk/ZLk+jJompMfBManm3ZxMQKjOew6yqDbT7ylnjECeJzhMBMEGm49a4FFD7uDU
+rNZ+D6a3dm0BbpmDpl2EnqXBCkbQbDDIVg/h4kQaOEba+awsozPqHV3+UTwcThA3+6YwnG3+bsM
ZKmJxoAz8diF6NB8/0cI4ypz4HW97Z5yuVCgFGxejenjvzd8jBD3s187UIejG8sr0jDW40Khh0Tj
5I3D1i6DF4XgsyL4NTAP2fC3qA7LEMbEtnzGWJRDGGZESo4gzhkbg9H9PIzHlJN4a0zLnRJEEBdI
wBzcTDlZKP/9wZPMPgstXkYarJsG4U5IQkn/bQ+QsiM2hT2qSgsqpRmCJnCb/NFsFiYqky0Rtzcn
W1bXARJjZgeHdGSRrx3ubnJdaePpyIHPSNP8SlpM/FI6qK2wlXmKpUHr6LtohaeJ1kPHpuVjvTqp
k4IyULALDEpO0AWsIvAyysX5IRkQ+1OgngVAzjlq5aaJjBcjzxbGdyh/ccWOOUjbeT4uqrm4a9hY
IJDyuGzn/5twTL38MN1kJ4Rz7yWKod1gn9ljfYEM539dv3ds0uQwBFgp2FlPJmIgXc7IRrm3utfU
G1m3BulruC65lAOpHowApNiHgGDCItRI3+CBiGS4rTL/MPjocFpfH9vUf0QaUsR0JY4X/aYdX5i6
RXYXhu63oVjwMSN4KWhdNqi9yY9+HJ3hLFZxglTIlxwnv8cfqxQWZR0kT43BDs5raaBE8tPlS7UF
mOn7LxneT9XqA4uzcyvZDWMXnEoFJqXSb9Vz5/soAbGmYB7bNh0cTQ8kqlWjmwG0jREAfZRRVo+V
77eHYJUzVI+Tmd0ReO/l7tnV4de0Ko21u3B3fJrEqsJ/44kmOyifeWArXT0TjD3AgRj3xAbnz6Zo
t01vvbSeBN7boFnx6ubkQX5sREVeIzzuTTFZz01rTbe+D+sKXsK8dSRFG19vMKZ15pwcZF1MWceP
cWiOIYDsHdYKtGC1Ex3tXG4WezFhMkxgWUYKK2m6f3bP2yM62wK+zxozmm/V3GMAyxofE6dzKEo4
ec70LzOZecCE+23mZ3CQTPMZZm18p//zC2I7Safbt8tTz1SHkC7R3XasJlv7xzM0eOeUfade5YxZ
89uCq10JzfdTR/dQ0pMHvA5ESRaLEslS32EmH/43ahZnt+nbQ7ZYz3anMVq07A/UhWP50y4F1aL6
EgKgQcd1tuuZfm/60vjsFmxaRnGKXBKLxpDidBFPCeo+lPvJne9o/2YIOS7oy9co0n1Zroq0kh2p
3xvwBpI/IsNZpeJpmzUzzXRiP5YUjKh9dYI+4G1Nj63lbBtPc6/uR6819lzmjzngMRF4F6NV484y
jM9lREKMbMCj0CZRvA1o14Mzqky821VLNDURFdN5cryn0JLgD6bhLgpZ03YKjxllC+qsKL1fJjM2
grWmICgAOgIXRxoAsctwh1JZbKpq0Megcs41oekpO+EDn0Bh0iq6JAL1LMeTADhGZQ3I9/qMwM7s
EPjjnhMT70egdr6DAiIzk7+gQQqCu6XcWwa9k5qtg2eSKON2ZK/kLiMstw1Qxiy30QBKXsxgb0Cf
mjxV/BmFWiskE0N7F2J0Lz6q3PptHLsk1WM6aNi7BB/Dqax9RFjsyk6zSZ4PVR9aerPZVqsxzmXL
zVDQZfoHI8nsBhYO1nKnuTOgUEEAa9hNZ/I89IDVZjZeZt4z0uCeyVmmdWHvnynTT20YViA0kQxK
D86/aT/3PXlMjiofDZMFiJNeHJ96KbAp+E0PyTFM7eUEJ+HBnDSoMivoED9lf92sEdDRGzo12mDP
vowBSjHHJvKgAz4yS/lU1NlXbZl7z68YLMkAPDEXKY74MDskbOgMEn/SDPcj1DxodIV9CcFlmcj6
6tm6G5b0y+nK+66ZCGIFWr9gD4XYx2pjyY1vV2DYQIPfYW0MZpfRcv7QDzxeixLEQxD2moHSwBmF
9rj13T/HBImXoT2gPYGOrY5GypPsl7W5b0JxO5JrRsoBrA6ju9fJiFaXha0NpIUhlYQDLD6Miuq0
7lqmtRVWu7wkpsXV9VuhSJDpMm4+FbJaTA3EE2ifkJiqC5D95y40qEkI9dvmLjSMWjx0XLFEW4HA
NxwYCn7zgRqCs5MxC9HR2Va73vtgevfBchmHQZCX0JKiIq52oODiMP2mdhl3LgtCQtysQ9slFjFT
7SUp5cKFpo/ATnHV9VBWltvCYFSwwozy3kHMXnozO17jO7EGk5EEZhFJokkIicJHTScla4PM68tj
OEOzMVJWonPmWaAHmuuQYPlbkNne5KBotj53OIgBCp0ReWvuYH2rdOfGYyIuzE6evJbEZqhdbfiS
rTApKBrLjryjnWZ7jXVwJARianGSR+WHTO0kTloHcQbqDRV1SawB8Dd6Qurpg0/uJ7/DT1hsJsPg
aJzDPdwt+GFWcqvL+r7skJ7aQfDJRB2wQFpQ9+B9Z/jMisirw2bTqV09eXfE/gliSXmtAt6pmHFD
NZks4j5vr76NJDOl48gzA615cNc0FlKiiJlBxCZjKuSjHeKFQk3zr1YqRwtt3M7T8oLO9HH4H2Xn
tVw3kq3pV+nQ9aAPEgkggYlTfcHtDb0TeYOgE7z3ePr5wOo5LVIKcSaiQiEVTW4Aicxc63dTKc5z
b93UeGtndvFj7PxzGOws2O13YPRL0Tfn42BBLsN1YeMYDdSg3ruN5Oze50f7DsFlTwilF1RXee9i
rBB5O2MWKBULMDsU0aWQJ6nO5ed594qJPI0x0HvbrWbtwmAyDzQUT4gkXd911+C0B6BvSRZYtXEh
IpmOc0ec8DKY3dBMOK6stOustQBZJ+2H4ZRPUnGgJm1j1YZyK4z6tmOPWnZmc94hfnYqmv993ZtL
oxI4KvlvMVnLXRg+NRJ3R/ZG5Cl+A72vfI3A06wy2g81htJ6jDdMEb+A0HE3zDeVpLD4VAkSND3p
OhxEjSodhk8Uhku3G8tLywO5I58ncYZXS/j9xtSDe4GZXxNod3pRJjte8MXU5ZCfeh6hLLVubbtz
llIGExzp3rq0wpdaby4znKgddnk00LR6hG4p+DwKt73clUjVjMcOL/GqZnb5YJ5o4SWyWbrwCfGO
MibaswQ3xNaJajmshms4Twt8c10qbeC/euLRsOHVwOzF6LLr4H0K3rL/Qc13pzkmAKj2MMXDFUsO
QloPqGaUNRwmejgGgyfQYmzf42TilG+2rT2xdaJtMV6qyerXjTB5KwzcEqz2e0YDIRUV/E2tVWjQ
AaYsubSt9tZspo3tAnN6/oPw6pvOpGRTrAwYj8CaDJO3ukzeupQbVRHpM1f8t1WWPHpO+HibK2Y0
4Wi02rrioQpt1BWziDadmz7ozpa+jeDOvCgLXq6KkFAU+Kc0iPA1riKWgy66AY650clitVxCqIhv
2xCC669tmfqkKXhPZsGU8XP3hw1wz2NJ95yLpathwdpT0Uknopxhb2dKXNiJU9Grx+yLrV20GZWE
hr15Kqed76BY6tLehXtnb8e5CirpwymreLTJHAY9Q00MErHpJuRX3hwIJNlcSNGgrzFNyZKm3FkW
qXRJjwXliahmqDX+3rsAId4IHFy0w3mjg8NbDvuj1NWt8ICbxtmSSQudH8JEJmuFpJSaLRa/m0qN
1zZee0ELuWCcHJCpy4AidK15bBKuGT0ZOoDRVIQPkzOTuULUeO6YrtIwPuIXSGedVyVzp+fU6XYA
VddVj+mq2cECV+W1qvMzV4YZitmSSEj91WMN64UMV5Mdl1hH16CmLtzfumDehttWeGqfvoQieJDt
qJ1EaoYIwARP/HTCB3NBnObZFOPjaNDEpRlPMzXvvqcesQU0wVgSbpTDPB8LGnQ+R4jYA+boCntm
TbhrOIPnFH6bMiU/FBoqzUNgtslD/YAJl91pJaskBS+WZwNgLy0nXEzBJJ7TIcCjHfLeUGA4Z/fD
apr7QDWuphkICo+6yxAwlJjEoWZr6RCgBzIeYnigMD4ew1hAd6yJzyibB4J9X9x5BwrkRBhUMB3K
5DEBo8LCl71R0RnGdAVbum0/IONAi9Yv8rK/7Ygo8aWAm+EkZ55/8EwloCojyjSNehOhixT8FmAR
Cw0nMpvakW8y3FUJ/AwjphWuG9bOdJqetParkclJz40PG+Fj5bGpCpXSaSL40wrqi8rHl4u4Mo4a
AvUKZ8twTDn2BMZzTuHFS9PCGp9S/1hnimdQQwC209ReOBqiK5UOl4XUe/yxTWOdNxy3fNzWSg5F
HmjvmM2ALO4UAWsJ1ucGqQccJDmt7mXEs9NUD80rPA5uYK/74UWXivUkmtufkoOha2vg6tYsITWT
20L2D9U0oBF0xoVDnuSyGzAGT+CawAHk6EgQDq6XIXagA7xTWTfHLA791Whk92Q/Lm2oNYv2Pkia
+0yxFRUF5mOtXx1GG7DGD3x91ZStWHeAzsx1sPZSjWrhBqQDxiQnQ8RIN5My7FU3V06UhbpnKJq8
9Nwhuy/rWJnbvCI/HjsyEoqNdMlqxdBVtZA51mcNrOSKpg1HUyaViz4O35m0L66sSJH+7F8EQY6p
APaueVW82HNAgGthVxPdEb43HV0okolBBRK5SP4mLd+PEZSW1oLrrWt0283cQP/pf68aom4HNLmG
rV3VaG6JOpzWYH3NsjHPnAKfhn70n+iJ3Fnu69R1AZ16yHFkUXe43roc6TztQumAc1ilX0nZ3Op6
ddUTRX2SKQBJw+se5kXDRKFHbIS6TqLo3PbTFy3QX6eIY4iMAbSAkxrsjBGyGMiWvHvR0ShLiL31
wv7WsCPYfeW4LZPyNdFVtsokUsQqeWwd2O3Z7AOhOb27jK3sez37WUmjfrZo6sKgI7MeGNiGelo7
2b1QQY0tx1U9oUNEV34rBjVwhIp3wfAkWIfDrLu07ZrobnPvzT35ysifvJRXojLtu25OhA81B+En
FUlkqb1f3xsW9oW4EChiN+kzzTAb0GdDgFwRHWNccPWJiGPXnI2g9OfUKPdRBqhreIBWDs9I1zFi
5VVsFgbTVM82qR6dxVJb0/mk2dLhe2TlyZYtm1UpxEI9If/CxMZAuqxKtUieBqQ1Q53O3g7ArgiZ
7wY9jsn/wARRxtCYSps1Ee9XDHhww0jtbBPgETSmzXZ0UFOOdZys6PNbrYZeXyyDLn8xU3zHcuGv
oxIemGp1LAx15AtZd01iJKIM27ny+uZ77fQU2TomsYLcrlBRdDAThYOZQNno6SqD8zKQxEPL9EfR
pOs464oVJRFnbVk2Jx2INrYpkrsVvmDvFJwEOiYtY1VtayU4FkFniLIno64u7U5edaH2WifOJqVD
shI2UFxedHeTjR98hHJrUff9izVpj+//6AMLnmhFQvhAKLhl9Eh3zeLChL0yGABoMiyOuaTkj0d2
M3jr9z30drsTLtSZEpYvHy32E7XhPA5YnxDNjHxEk84zlK5lhKjYlopyhIbTYBIzMloghZQdYFBy
etZANOFpYZTmVndVW1wYdf02NaD78wc1C+yYycV7tDgiLCeTdVbLvJWby9OqBr1Hp6E5Oi3tUr8T
ym9YVvzTpIHTxrw/C+cPrJvOFm0F9Yon+GlyVmMg+sTYB15zR2x1QG5Tma4MC1Mr1S2JbER8Ol3n
Jn4bJZI19F7DPsW2ZCRZbVWG4iqghsBvc4eKCWsJKKzLwpQbaeVnkOrebCrHE7vnM0QqwXCwOCQj
nraqX4qBXZlTOKyS2feyMO9w70YJqPfnTgVugnPM4D9moz+tBlO+dOhmpkxMBDXijNYM7b3tTis/
ddhwaeJpXi03RjkevUrhTAk0rfvUlVpZwB01ET97hnegsxWcDNjtJkSAA2cAHrN3EZPRQXetF7rB
x/Qc8uF1UOa+IOsn9tplR+wsPqQ+KAzbiZoobTkX4f2bWcdSLgx99t5sYHJ7fg5QGdGlBUiUa803
friSDHMHbxatDcw1mOVlT7xp6wIkWmQb0U4QuO+gP6nN8I6+UHgsCWfIxM0kO/hNzXBt5fay9RK5
cSt0QUacItP1zY2fkdVtF6QmW/Fez4ZkMVtZmKzoKB+1dONO57Zm9cuRkh1/ALyxElqMQ5zBIwx5
ym7IYdg0s3u6ESPuKLNUY3qs8p7wI5tskrSdO8jzk0pJau4RLqACAqHU4A9U2kAIkeh+aHMOyxjJ
VTWA7eT5g3TynadXqM1JbvAbPp0/0vwbEngDPhHJWuXRjg+sCSYk1SdUzg1pw8qsURZN9KlcLZKL
ScfWrGO+NSFBeQbLAGnYD9L0OjJSQEha7r1QzT06Rn0ZaxxdkGfPXinPhZWej9FULvVWersJuFMr
Rxbp4QdcpecgK2l7D8F2NnUySRD3dJdYnZIeXMSRS+NzDv6uLE3U6xq6Xdm3S/q58BWhWS3KAH+l
Kpue/N6x1qLHxsXs3wq9L7Y+LKJcnyyc6csdTSZ04opItwxSEZyi6rkGxzoRk5utWdM7DV6d9LGA
8F99CNFBAuYcjniqI6I58JdTulSw0EYM55zsrChWVYxVcGC2pOWYbNrm4ELzwTCm5LiHFnBp5igM
vDLVgNdmslEieNp070MIuyfuDD3VdX4jsx9Nm1mg1fGPOMCBGS7g2vUHMrtxkFbVLLYKhfmeW9gO
E+IL3iQikIt+FUpKFZddjB2KoB3vtqczSpbKpg1vZevgteCY10jdC6zsVi06Yp5/dJ+U2TV1CWxY
7gKxHsOo5gzJdTXmuEta4XosMHRD1gBPthXHMIAfbQ2s5YXFedim685Za41PODPTVRepEKuhJIgr
xBEdUxlauLq4nVId+VKK4YyUl8M4y38LVydPG4mL3xyyLIfrF963IZXF5L1lRs35geArqeGMlZT3
NtAwVW5PEECTv9Ahfc67mUFq6LRLm32KFmANgbtN4ICHs4NDNwDYU44XHrdjTEC4wCecnvfTpxyA
ao+RKYl0iLDAB8UUos+NNVpVUXieRHm7MtzQWCiqB8q1PiOothZXZW+8puhaaLiP2L1NYXkh7URt
9Uk6J3ahk8JQW0QIuLK8qLTkSosQ29k5eFVGJoITFvhwl2jL05FFZ2TFsUdA5dLIbmml98su7pxN
67v2sfLCJ2Gru6pz2ht/Aq5oHOPc8PLupmnjmNcLBi8Mxh2VYHcPsndoG62h02WH1xEUXSMZO+5l
L/hoKGSXFZkmpWFsRKyGR90hIzGpaZGkkXhAsF9d9qo1dxaJW0xaY1ebpCHEdlSfW1hyUmDPAouJ
lLy9bmNIMrXRK/7gZ27G2Nk4vboDiNLKsqjGFPyGW9/u5qZXc+U6A8bMSTjW+ACQ1ya1xlpmXl8i
BoWlhSyhQEdJr1uB9AonePZijCaJ7C2vuLCnIbcvXEP3duBSQFJRpPZAp9Exh/17DMbxIe8mUhhK
fHrHLHLtvYYVUu/4p+9/CNP/Xncm7AtP96C62o1/GhqVTtoSB/Jg8sFMXNPCd1FpdDL1dgJm+y56
p0YJY48bL6WtAyOdho1IfdQFYJtRmK8CKyX6o+vfOroJW22SPrEOtuIE2ZJ8VwqypPlfsaFpG10k
1+XgRodqSONDZtGghiKa8Cbi5FBtPTGh42jNjSmGs9TK871HbGY22lFEf8Yv1oauZ0tVaqht6YRd
GsrAWSoMjbVDzvtSw9V3Zdpjd5ZkLjljAsBpqAita/oBYmkg5xPH+6PhhFFsmEpq3cLe35lCRquy
tn1J71H3oBrl3qHwy1kuRq0/ukPxQBg3XkD83FqDVHrmjQ1SQPQmi1g187ckMLNtcHRVw9bQ/Th8
zmygcnM013/f9Mkwx8M7R0YqFZ+5WHFZYzBuiwa185DWl1WWLvrY6PZxryLKTDc47S3yg97/Zs7p
pUOM8V6HZfnDKLSTLg69OwTDhEVL3T+I3p43JJxE6OBjMaBCjM7jsNuKhIKtMMfhQpbmcMGjQVLO
A9hYZN3Ss7cUO3T8nY0pwgxNmy71yfa2oYm7A+D52hcOBWoFIXcsSfAgcSq7GS3Xv0mvynlDq41G
QJLCGX3CS7FUGd249l74QympIdfCMQsIIKyF7jwTfSOIDzUK/arV8zO/h0yeVpG50yvoq30MUbzh
4LWXTQpRhcDdEl/X8a4xMyJi/5676axNmX9VjFpxW7jmtW/Hwyk+m3JjzzMX2kp0HK1IO0uG6g5q
9HgRpXV4qpwYdEKO4XMPwoKDHbwdSID5Fn//6pANIZjN/HvHjnSrFFlJzzHVQ9vvYQ4T8/nDKFj/
/e5rPizUUMBDojMcsaxho6b5JPa8f0SSm0mtgeNzKgy/IKCl4y7mEIF8XEbSxBjvRx8UrhhIqHPh
w9ToRU7fJ2JlzZkEpki3vM0dLM8h2oFD0UyyJzI7zTZeaXn2qkUNq7wemDf/+Vvmx5BW5rvGCzGs
Ap+To23kzbavy1eFAcUqTREjCq7SRUJwZK/NLiynKhcT4s5tUPlY24kXQIyBsPoiPaQkfcjcqs8D
w7h+f0akm86+Q3Qe6iDOj5OO7y6OETstKMRDpzAeTnTKyBAKoNkcmBE5wlMMwqPbqKvMldspnpcZ
OVAWEWMbembdDM0EamFaHKBoGWDvZ8r7IDUWNgYw51WHw68MwA5lua8irz5PW04fjlteIlK54qBu
X+S2am5LStAgLYibrcCbLRC6wRqro+XoybGApgxJaA012YI+MJbXdlhtS614Dl13/F7qBCcWbn9X
sOSvwtqn0Z8M8cGSmMonZh1dKrc8MzrXXQndyy/pf6INIHNq6dfz3SAIa2PpfvXegF9Mlt2fopHF
kLBz4s0AC+iq6p3LqhP7okCmmUhh7yjZIWfFfXGfDj+8YMJFMZ+d/q1r33Ota9t0KFis6NEeBkId
NUpgvynPHIGI3zRxPDObo7QM7TxjzVxpUQ6mP0uFW1NkR68gOgz4lOziItYv/AlDUjVNEnPPvJuj
bMsz2h1UJKJUxTo0XvpMBruhQqxU2GgVOz/rl7YrcVpSQ7DWlT8+zlbQE7j4JncyhJaoqI2xSgkc
JLSSNGhxKgVBRulQ3iP1y/ecGChtLOj5ES3Z6xTjopNOS6NXsIPNOAT7qins2xJ2LYYR0rjo4/Zy
Zqeu4q4nBxRVwBpzk2rXkcO3en8teiMOj9446cde0wfgGnz7/Cpg0nSmexUuNbRH66x34jN6Vdp6
rKyQWHZ8lhPMPkU16usikRjj+b064KwC236q0n1Ds2UvR8g0wY1Om2wdpzbW6mVf7pSlqk1WZAgq
MoImrJldVgzxBqzQ2k6x46wsH1sXBGSnraC4iQLBMo94MHIigt86dx+mxnBwIhoC/cDkzLrzAWbj
0oAghf4kozlPxM27xQTkRe1MIuyxJD64Pnq+IEu3yQCejvxvoSf6EZ9ybdM0vb6dpulc6niBVDq8
zRCwdAWHmZep9w9RT2SoUK5alBW5QHXT+KvBQL9lozaLtOpCxS7oDxRcMhxJo2/abQCvfUrEVeVX
zU4hO+utODnC4XK3MfsoBqOlvYWrbm2CEL0HO2q4BWM4OmXQbR2fQL8UCMtMKnxpjHQ2hYYfnXfB
Pm4KtTW8aZ8PFYfa1KEUwg+/dTBD9rx5d/KetSrFFKFETp229WoqLXxtXH9j2K514iKFV1mttk2i
P2QGZn0lTrWFVziLyYEg6BrBLpC8GihTShQH8TZlMmaRL07DobPxmS7JKTZIEy70A2tbTl0GvSjT
wqeUHcqq4UU5gmN9V6cbm0mJ0VEjNvkcEJiFD+BgWDnpEo0SgstRk9dtqj2G8/o31vKiYxGnsVqe
j7F9GowA+nqgT0vZ6XeSbtUCdvrM/VIxMV9HmMfDHR8HVBC2Tl4Zq9HJDEynzAuVjXvHt/dUNSAw
Jr90mI3+EcfQKYIwiKrHXKM5WPqBiZMAS26G8kal2o9cw3gYgTmOgX3SrHKysYYGJqgMk4Ordf4e
v7aHgoM65GgP2XQD7bHIs6U+jYiKpx+DSNXqfVh2p3WoEK1A2j3VDaRk4VQHZw43OMSJ3O6nda56
ynZgp4VuDkB4JRGvMItNL6oOrkXQh4Gw0dHLq5KUXg68cz5z9VrRrleJRVcNJlJha0ip+TbLCpyT
Jk7VbhIO9Nbyu5l7543oX70eEWld248uhVvsWAeeaEOaXrwVg4T+rcY7JwAiFXGPr15X7sJGx0Fq
RiubVNCvhRFc0QhuLHykow71QYPMh2oft+MGi7IB9sXCnx1QbVEcHccJNp2lY/8DPLJqGriwEoCi
ljFdziJdUtBj0jD/0qYc7oY5TD1NiNHU8a1YNOHe7XVgOBNri6xAMZNHG5ng9hOQUeL7V6k9NMch
NIslMM7RzLOzRhGtQ+Ql4cbauOym8zSF4l+JcV8Au24ITbkbDWP//kHiCXfbDEfJSw4u+qmXCdwD
MBjXBa0PDuhhgriflmyyNOruUsXcZc2prqUPJyAtu0vE+MkSefY+i4c7UTgDlk9YyqIiJYpi1K8j
OT7UTOJlM+tWyN7DlJOGGBTD+KFsORvZzEIrJvMxCC7HXO8f7AjCS/YSWXQBu1jgRjEhVLb1XYy3
UZNPd/bIfhmeOoLMjjoo8JcZMRBiJZ533+8gAfSFZ842MVHneAccGkzMarWZQixKzB65hqm5d22V
4HPAogZ5HiikhLARtMElPijPZkVTa+jIg0Al/JBZCpFYKi7sUb+1NWioFFJ0fPLkEbKjvarVo0V4
YcbpACsGGkIEn6zpRTlgohYEaIemehhQS2gRzVvSYFblVvOqlxoliT9aT0GeXcSqfr9/joXtWhyW
a1eiPKu51rgoaUiRs5eBu7y/ZHlVXoKh4Es4kSU302LdQN9lGbxmCwMlerHelU/vqLHDt8KkhiDm
76ao4uiYmNQgZq5D9iMH8ts//utf//1fL8P/9t/yixxtTJ7V//pv/v2SF2MV+kHz6Z//uslT/nv/
mf/5no8/8a/TkFTkOv/R/PG7Nm/52VP6Vn/+pvnT/M9vZvR/f7rlU/P04R8EEYfNeNm+VePVW41/
3vun4Drm7/x//eI/3t5/C9SDt7++veRt1sy/zQ/z7Nu/v7R7/esb4pn3G/X3fZp//7+/OF/AX992
dfX0lvzyA29PdfPXN2n903ZMw3VNNJmuKUzx7R/92/tXzH8atjJdRxe2tJDEGt/+keVVE/BD8p+G
CwJHfLtuWbY9/1Cdt/OXDPefJiJ5A7cCmwa96xrf/u+Ff3iA/3mg/8ja9CIPs6b+65upcyXF3w96
vjJlWLquG/b8ny2Ypo7F11+erkj24NvF/yp8GcN/pdvryyo3lxBW4x/YtsRXRqjG7yCw07TTGnfA
m8qBB44Nl1tcmZ6KngrfqwmuLVtMghrNbS+qBHhOrxwcjzSze6bf1u2Mwuq2Vt34y5EocrkEPAnX
muW6CnadL7a5Zdd7Ec5bdFI0ME1ra6J3QovzYQpswu4CEkWKZcI5cybANrWx8nLSA9cdJ4I5bKt+
aB1XD1eu2yDkl3IWuGeEfrqliDcx+8UWb6DgIvcx0e7iNl2GZVE8CMNO1xQ89a7Ux+YpzDwMdVlZ
keeEEHAPBoLjfdfnBE00rcVBFXK3WmBXaL1UA8xcvlcj+HZy5uihOtWpr1tLFfWpN5kGxfGUt+1G
G3MUNgbMjZPQ9vrurahbwj5bSTW0KrRqutDbwKNNXLsZJHUmBGZPdkIeHQlkKr/oJJvLIipasqRC
kIRwE0rMJHaizGJ88jBVXY1RM+6xloOk4iF3wxCuvaxiNOCIcxxvOUk6C4pTM336yM2+G5PjPUDa
redspqpHNo0dAzRbHbgZ6Gu8qBsxuHi6ZIDDnlPHr25B+YXUPqmPtS3hO/DoGkBHnx6rDCYMmYPU
Qm2J050ETBhjnw06meyrFB/Yc1yf7S1pMcFZhJb1xNZ6dZ8YssElsNPXtW64N1HDxdLtHN86P8bW
pHHVSPCbpF9OujIxqFFRrIVXpHT1beOh8S33qDS/gu7uZ0inzDHCAA8vs2ziXi7pYZkPQ9jhPOyb
b8AQ+lXu5bSTtNFGrapBnHPr5jIAM8TmNtKGTU/aLTX1aDRHjTb9te6GD42mj1sTq8GV1urtW5F7
r6KR+ak+0CTyZBDclKZo6fI2Hj2XJL+Co4X8K4sIPXBRTWI40hurxrMQkY8lBMwUBrSBPX3iRBte
RHIsbZ8G89DN/p1sJ6bZ3GF8gDMASc2A1TBWKhliPdLTQjaq4B5G/WsbE9g02rQ72i5a2hyqwgRc
0pEeFOm0vR4t7aZLoBzHjYP3GdOMM3KZ76E2wL+NLHcXlxUTKgtouc4ClsLB+NKStFY9Qw5wj6d7
swZyKKYJtb7lPAc+NLFp1EgqGrH/Q5bxHEfTS9aGMa8VRWBT++rSNBUJqpZ7k9fiEBXuDa8imW+z
tZtF4FDRTvSHebarQsT1AjIddhqWvhdQBhat1reLZgix9WkqfOuFQJPgO1iA+P6zUWtvVaugnvFB
mVw+PVbdG26mAbUnnLDbIG7alWLF2SAl0yiPgwiVIWE5XeCn2Mh23rHBiQWDi9LYuHqUohXvYRem
7rSooJFQqGecMQyPPjiQ5ZXUveKAcCqmTh3EMsspJhq9TtcB/aOlEdrnRgmahwy+um91tz/PcZFY
0gb6HoTgCBCzseHhOI2vSqY/yriu1s3U4+kWCglGjRxy5WQWCX1+X7xEWIxiWxPZ6O69gbDAFjvh
JRzAahW3HewZXz2MktLMiT2MzzxbQUMJ+y1hQNNLAgq5DMNcQ18Cqa3z8/oYN82PCQvZpTDN6HTI
YHmnrZ+ubfwG1pBymr2Q+biC6fgCf2voCWTUCoqVYjyr7bjdpo2dnLZyjnuZ5wi9UuW9OoUG4jXi
WbsA1bTujSFHr443Hs5VAeLdNtGHHez1W7dOwTCSWG2HoFJo8CLyarV6rqaUjiUQvxgIyEIbSwSz
FvB5k0QrLtPMIe4SQvdJ3dEEWIyaa8szv9TJp4/75FiaRhGshBHY92lHH8XoXf9gkVOwSMXQrGI5
xEtDFeFt6KNSN2LygaHYgCJqY0kfduJpOxUbSI0BR18RYYH6O3wsEFiTcTGIcUPVEVxCXgUNC3IP
7jkAJK8O9od1M77IHGwfvt9oXwK/eMQd0bqp3kIeB0i3uhAd+5nFr9jbqTN7KTdknMpRLujUQWUa
IT4M9hDfh3Whn3ZxLrCMCS0unS7kTe9Kz1kZwWx6mXLgxCMClTlaYxzikgZ9s5U59ovb+jT9Ctj7
OLiJfpLnsjd8wTANf6b+NGATjtTgqiyy8bQcNQNBp5FZo7Ya2MipnemMRZQwvhHm0NRjib6EvuSA
45MibA0Ayr1KS0mTAEajFdx1XWyyOhldS30AM1JX9kJvRky9baQU0wKqv0T3nWK9YttOB901s4CC
fjpC/fuk8vPJRJi/Hkw44RiuI0xd0qLiCPThYNLEMYY+ONYz0Zb6U3XeHfxT7S0+pjtoZKuMbPTt
n4ecjzofj0LSxvRPYmzgWBKXoo8j0qSQQuskjmhuDUjXz4FdLkxWGD/i8OehhP7LWBaAPjZQttLl
/LePY2GVQFnZTxB7Nuo7pm/b5JDv2nOUt1/dR06Rn67KUsJ0beWanDKVLT+O1KQ+yhMNGZB3KtbF
etj6O5KHT3AyX6LjPfnzdf360Cxlufg06bQ5lWF+uoW5JlHuVQkxFylm0rW1q9K7P48gfn1KH4ew
P16PN5g9pGeGMDc0Y5bOBqRiq1ZIEfbdyl/Y2/7gfHUP53v0cWZ8HHM+RP90SNZ7N4sChzGdR0Ii
hiVHh0tviQALed+SI+VS/V1pfSi0Psz+X4/lH0d0Po7Y9DLRGwOxs75pV7a1hoQ0BcvoNVhEy+rg
XGPzltpX+hL7nM2Xl+t+cbnz13+63FYklhH5KTLJtViHh3rTryBFLsiIeG5W5hpO2zbciQUJmVB7
vphBv3szlC2khViNCsi0Pl25F3Qgrt7780Vnu6g3zg7f/12yr7943Y3fTdafR/p0mQardpU3Bd2s
Rb/C8hZL6AUnZ29prPCGthfc4k25FAtJPC2Mx5NkQ2g5G9ZJrp989eKI302xnz6MPS8YP93zDn+F
KO74MJi0EWaN68M63RSr8CLDoJk7vYBK8cW0nt+Uz7OaGtJVgtAPsItP15+l0lO9Xg2IjI1DACmu
7gDlEQ9Exf7PL+3vJtRPI70/858uzrfU1MQTFzfuw63YgoSt8dLcfPVEf3MTbYaxqKqVwwxy55v8
0ziilP7YeiZ40kquOWWXi+E5XryQWIAr2wr3PpiOf74y8etN/DjkPMl+GrJPYZD7rEgMacGiQsZP
p5yXlO7YiXZpPY6k9i4gKcC+/GL+/mYl/Dj0p8U2qN0G5Od96PDKWOUbmIH1926lH6tNuIzvzU1y
KnZ/vt5fV9+PY35afR0rJbzYZMxQfXed+xiIq13/eYjf3lEaEya4sUAz/2laApH1A6Fz48LVl+0Z
4PjJVJ4hJfzzKL++/FwIe6JwbEVv9vNmn7RW0xs6o6Ta/aCuy+aLHf53N8oQAONE8wndfZ+qP82L
WtLV1n38ZBPMfyrt0vZhbgdfTIGvBvk0+SiDSyubb1WAz56G/4xn2QutfPzzrRK/HiFs2zCUZRg8
EFsXn55IEeVOHaUxIrsNfju7djPvBMY56M4u2jurP4/2u8dvmdKWwqX35ahP1yQmrfU1HxOVBlKq
o8aD1mv30xSw88qbPw8l5lPWxxWQ2uenseb7+9ND0j08Kgq62Jwl/K11iDdyM3CGoN2y/PJt/XWB
/zjWpzdnInnbFCVj9QvSbcha4CgGj3Mx3KFbX+CC+sXq/tun9vPFfTq0IJ6tRGPOF3cJP33l7yG4
b8RivryvR/vqqX3atR1/rHvkJtMim+pZnnTbqOTRd4e917tfXNivm4nNq2spB+Ygq73+aYKM6Qgc
YSDRrlfpWbvptsjSjs1GfbHSzT3eXyYHp3NFr1UqTuufZn3ajQNnTehM1bJbGotgURIw1we7aO1v
rM20kmR/LRE5rKLNF9PydzeTPYx+rCuEpAn8cVrGCApsU0HJMNGTLepyEdDOWQIwwhFAOLHwXjBT
WnsrBxOEL27ufPM+vxE/D/3pORqVnw1ezdCpdlFqL6r/6pX7aoBPd7UZ88lPYbbzGqD/4Hy3SK6h
FF0CB2GndGIeg9WXh+lfiy1mzH/u5+ezlSeKGGHR+/3E2OWkPlXzm7DSD1+tXb995xxh6Uo60qFp
/enJQWNXjcoR22ZHJMMn7am2ihcce5bQ1vfBF1vYb487P4/26WFFMRG0bYqHpbnpjsFCPZvdysbD
FT7vAdwc8bk6/nlq/ubpubpQ9AR1ssI4Y32cmRm+JwNSERgucD6L9skqrf//CfhhhE/LZOop3PLQ
7y98Gmqxe9X33/98Cb+7ax9G+PSMOlqZuBLAhPk/1J3HlutIlmV/pX4AtaDFFBrUpNPlBMslCIDQ
BCG+vjciszsjXsbK1zWsSWZEPOHuoMHs2r3n7HP3RUf0ck8dHMvrXCFAovGovf6ztP8fTc3+/0Zi
+/q7fLi139+37Xv9v2AuxvDoT8/+3+ZiBH4yebj811PaJmn5XxFhe+VX9+c52R9/wT/mZILOOMwQ
VUmXNYveC//3fwdlyy+ZGlMyXZEBwYg4Af7fpEwy/5sRGpcXXjjln7/0z0kZv8QqpcYTVf4kYd3W
/2hSpi/r4l9bIyIr2dKZlhnMpiyZcd0va59R07UcaM25mkTGNMip1NoNNK7H1r2+QG6CtCuNgc6g
WW82CDCcoVnH152k71tzlcOaHrhqicazrj007WNyWcF5FIUfA8nnks7TSS+y6TW5YhPr4grSh0Ha
mH7IQAi1OW246bO3nmqVgZJvDAlSDnLMkHWnljsSOTCOTzk+cTW++JoatQppRFmg3b+L8XUiYnta
MjjBzZWMqxr5OTN312wlaatUOBFWOFvH9vYgEfzEW93Ax8DJgIYaCn35Qiqlp3f7EnuD7JRF0JN/
J28gqwjMiXK0jeFQbarv9LuacN7bDdnHQBbc27rZWrv07eJfcdN+4JaqRRcsRbuXMj+67En80vG8
DPanQOSk7ID3bdx5pWzTgMnmze0FYA5O+gjJIU74Nr91nCFqUdiF8dQNq3j5J2mdghqptW0Fz16F
+wg23BXqJLzhVR4QKQzmfsTq/KxaJANxWF6QHN2q7747qsYH7ianNjGfcE9Uk0C/vnXTrjHxVVW6
P9F+zprRFV/VQX42dvmNoBctpr4WHKP8qTG+dKD1cwIyZgFuVRgTjtJaxEVCdR3QOeUfl3YtN28N
ZIKYnlHTvIF/05vBKwuMaoBVZPEJ7k0LIkUIlqgOuE8CQJadZj2kCDTrflPNmHk7cgDxeaVDjftY
d3Pi+fTkcbo6vXpq8rdSeBat/RXDS3k7LEm69/mUQGG6L1I6C/eWT/5dafpF4lWELUwEO0ZJ59YE
OnX5Y2oFMlj3LiKpN+lXjDaaF90m2O+kvpSeEKVI7rz7tJJb4lLVfV2dzOT1mh3q5Juor6EmipTs
FGEdc0kzoWaM6RcuDIYADHgehPjJiE9FvarV5ySlebUkFenbuvxA4pMa25q3JH2QhmNunWeUdlpk
QZbEqBTVLvmct/kwFIGSEtxSHejqX4nuilcyAtpJPsPnlrWXVj31WZjEcE5cRXHb9DDcDubkTms0
lXLn3IsPBWf2S/FDXmUGuksk0AIvPj8L4B0UXIBFj4PwOs0buQ4ZksVe62LySMhyr3h1vEqMNL8L
8nfrlcAmp7iuWitQHsRy11iHrnwyb4+XNrKEVT08DGT5Yd28Wd8oZ21gLEy03PS+q6zzRYMmH149
A3VWulflfWwdZBBCeRohbetDRTmpyJOGt8J41apHGYfn+KlFk/o2NMFNO0jMb4X4yyhPXbbvs/P9
fq7E99v9ODB5zSS0pYfLLcAhhItwgh5iFrs6Dqv+EQ0cVJXVpRG5IX6196hRvILnPAbX5RrS+gWc
jo/m/l4OD2K+NdRDAnkFaP9UPs3WSTCekvvXoL5cB0xxp0p/G+vHGPCYO8zbSwVN/5hJBPjtk+F7
atd4r8i6eE6lxzvW/K73CScBjD86MkKsCcAFy0kMR+sJ9IKd3jjegZF1zG+EWQynJN/AOjn0c3GS
pHUlnEu+SZBGtRA0Fx2ecKDhstNg17K6yCFks7nVoALwM4C7xkoNXkh6NxigGCRQzLrsi0gGmvH0
pyPs8I/9/s+dWU6cvzkH6JlpssmvKeaizfjzpXG4JQvj2jLd0TeBc7wP874mc3VwW1pnpQ8shcSg
q0dlgTzuUdfsOOgVf+h8ELqxfXUH08v2pis/CLthy7GwZAStrtkrdhQbpHsLnC4wSHi4Oz0A39ZX
m2OJziJDXOld2DGah57c22ydXsKCaeDliUgOTXmXF/osVGQfX3l53XRPl2j2VVSP2Ub0uiMKQQnI
TWAmIb9BCduQPUTPngQtVPuNOYfKfY2+E7v3CLsDo1IzeXd3di/EgMCVZvdYj5kEVfFcFB+t9dpn
uxLTTrYBywLMjZQ1iCwquda519WndHLGO/40e1jV846/xWkFGtYs0/XEEip98kjQBadnHI2Ym3o8
7PQvGAQ7wtd8uJreJDnWdExhLph1VOhPkxVB2DeRV/uVtLOKh7F5kvCFSEHxCv0AA3fzmLioktmo
IKuKXnb3DMO74LhUQ+J3gAHN+nMW5D9YjYCAYU2BhKaMK9waZreeUj9BdHm+ebOXfnLUxFbQXo6Q
57s2IJhHJWro2r8l5bbUd+Hw3B4vXheSDaE6OuX38E4qn9SGVoLaE4G/q5aEArMzcYoNxyLb16AK
49qzODZ4AsWRDIHf1M2/lLX/KE8Q98u0nOibK782nHpducq30eSK6pAg5rf47ABd7IpI9ws4r/YQ
/vZL/u2b8KcvudwW/tQ+aZhtYzbjS2YbXFxog0KZ/u6NdDdaDI76pQV8bdQjJMiO7u8b+NZScf1a
kf35R/6lIitVDDaFZZjutFr8U+4STRiBTH/HZkU2jApQ70073D6tT9Tuzs0VPpu1oDnWl/lImPN7
vi52JROV6gievT9WI1Wd3e4zN9nqDxPyjMZWadAoT4ZXPBb0rWO3ca1APGMXxu2KqP6sBeRU2b07
e+W6HVzC/hAyaQ7uEQVXvAvVZYB3i+N3TRaQX3m9p/lZVL5ZkXDuV8K+2avPzPw8AivdLJhW+V4O
yUH6TZNa+Wuf69/Xxi+XqpgJ61VbPqgeUul5dq11tp+edCddGSeqxkXI7CoidmwbQISD5IRc8NK5
oHhekVMwvMR7Tt2ocLM3k0f8m5Ur/24Z/XIhSyxVzJqW7054GDzw+eRG2re19gFHiCwR9obveJND
PoUTT9biBtcG4dsAvBz5jVgkOUx8zCUf2u9uopKuKn+7wEyDWwcTEqbCf13gdWPpxb1etnrK/bFb
0QcigqsM0Lk1lqs2QQ4F2WffXyDgfPf1WjfdGzhAMnyx3rbEinnNjs6RU22TnTagPLGhzyGDPVo0
/KyHWvNAuPp8MP79zETeAm5frrN4JRWvpCaLpl91615C8G7LNYFL1Dg7tYg4S7EWc4oCOM4ggCG8
xQ4TGinsUY/4zOQB/8953Kb+JcjBGJsR2QqrK2NmTsuCI8Vw77cAoNAgeeSyFHxRBmDgrDrdxlec
UZNgGyHV5qCeJqfd8GuK2/2AxBN/5gcO3p28qR3xmbjuF8EFWezBc1eArBLSByUScVpYe6N3RdtP
xIk7h2OyKaCPOQBkLo6GQJy+O65h2Y8P5M1x0jURDD8UQuSio+2LXepsCewoPJKL+TbXkZ4/EYoy
kHGne5f7akLBdA27ZteBHc2HFrKXX9c2mZckLVpL9ZeNLmmWvkDl48fWy401kxL307oNaID6QN5n
+VGsCLgnjNIEf4VMI4qxy9NIp1wX0ygj+IeoYk+g1MY/0B8BgIjWbuJ4NOIVYABwNKnptONanDyE
O5nqJRconNteDBTVk1B1iTmWBS8lGxLa0H7ctPSETthmcFe4JnQDbiSR4hP5XDnyO7ZVufwRhnUd
b1Gjo15yenLYdfKOHzvJU7hGTTsgKYStSsrO7GS7h3Eq72iTjEZwH8mszPDPO2OJq9GxhIhd/yVb
cdCRk0F885P6c90g41QSN981OxYtyh0btEp2jygzofZSbZuPiRSQQ9tyGdOcTgGQQLRouzakZ5HR
82uOp94j56Se1winL/b9jOdc6YNeCun5dirnJieN5nIDVCX/GpM0GRYb5vIAynxWi8P9CCuzJYQS
QV7HkVwiwI40A7VDN0Rq+1gWZ4qlYiacaUsQUTwHlbGuIXGWAbhtXfU53XH0hsh/SDh3DOgLWeDX
97XcHnLp7Zrsal4OSToMF0yjq0xYjQbojxDl/8Klv/ul8ozMjCTsxItL/GEH8KfgQ8vkRIWZISHz
OugGXFB8Q/hSlN1knktEQ9dzrwXX2h8ER35eRrEd1HPitojw3urJVpVfqwULzGuknxLg6uSfDBN1
8ftilBb8i+RiBepgBsrEhJ11YyWmPk4y7TX+7lWfz7AR7esjCq9timUdSMqHqtnV7IEUvprvZss1
2dOvrl7YKOuEzQwXoDrI3B8kFIfY2wis3n5lzrWyeZsT4pK/kz2RG4yR2V+ElSiGlIfHvN+0X6Xb
NbaeuQIrgy3iEl1LoGCeWX+Z1wejH1dq6+dzZGQd/A1nsHZi7cAuxijSPF82RElcXLgkWEBJu+SZ
lvG2ylcz4XiCz5YliBhdQ/SpWCxkNaANKX5gq9A7jmOPbkkjeXJKSN66JkzhmwZ6yKVvz7MjO4vy
ScyjeIak4PVh71xkwq3t4QMMkGULFvGp5ESgqpojTDNch4OkPljJu9kR6etJymHEBmWVjrgGHEeW
5qv8bK5TKq3BSd8vXTi/ksVoBg1C0ICaGTI+wJqcYpwLH4DBvkZoJLxwLyFiIQGPArLPlWy4Qc5n
NnnUFPf0ZPgzJn0fBLxJsV4IVNJ8tjl+zFALwSJcrn6RhYQ88/2h73VuEfJPyQz4VLPD3Ae6Q+gE
yXW2vqr9+NXAxvS5TBc6utKVvJq7CIANN2C+MXeZ0pBjpDjFK9UDWp3L5sKPUrhlF/WzQ3iqHUc5
TRlPAYd298oP/QkhsHdfC07zqePUAVpsGzBVXeD90Lg9YPHb2wCJws+kgD/X03zpxl3eERAJeMqd
7kHRe41kF3cA0pECOYCKaCLQlIweN0+5Vq4hsKAubSv3BrNIi/rTMuv+HB3lR4odqQ5KpIvj5F4l
jyZB6dCbyhOP7CKJz1SDA4O5xs4fEdK14SDv5nLHnMW57KqLmyfr2xXytGdqXp5v+ounJt5ckTUZ
WMKGfBUocqaqY7vbivPu0jwZBHuZwaVy+To5KYn6FhdWivCTHAwM6I4AeO1rVkhMCHhNiNABezu6
k4xKO7pdTp3mXwqfQyQludER8eYV21l5rGFgvd71VQMygvVvwmABFK44Ognwl5OylQ/pZnqBmSUP
QQEuW+EeT3vJsbaGTG6Pq76Ic2tz/qA/JPyLWM13DBrNA6LrHLxPoLntW/6yyKGTA2eRpCPxdsCl
8M8zMG9wK/AnECsehDezx/plD67oimGvR7kLB1lKQprvjgTWRVvlvb9Yj+GU2NpxJinVEbvXcVHh
R1UKJhSWI7cwH1+wYe7mncw2fN/SDpqRLQmQrNd3/Si2HrCI9Azaygrnp6IlUYCMBVvNAqn3ued9
Glv96mulJ97CPA4Eza9EvvMVtBRDCdoybJLV/XpU71uN67rp3wBmrO5FcCeJawim1zizxQhqV9W8
aGIwZg+x4Fd8boUrFFyJcJeu6izKI7Nx+1eM07RoYJ4loSJ5REZOfoEQcpUzkq1tWMfStHQGE9qr
27x1kKuMVsTFFCO70rkwaiTZu3wttx+TeEu3qdYlAjEVuOb+Dvyd3dg1XgxC42YfdIsiuzIATO4K
j1gInOZ7hI/5aoSpF0flul+oT3qYk7jOjrC5wIEmPVN3AL+MZ2vPsW/nK/0diitTLD/dLreFCyUQ
YrT00XgksSpvo9si4CaGD7ApSiIgU3yi8iuvRYEf78H6I9BI4nNnCWPIr55KzS+vq7w8gVmN+XI3
8rKBS9mz7PXmpjsmuyQEKKdsukc88IZhQ+Xr6MIgkIYaMm8whQEroY+LGtZRNrRetOdRjbikGaB3
/OVD0cPmc7TcBt9t5RtoSK9BentUdR+mnBS2gKg8WfVuyqrlNiy7PV0lN1ujTl/IahJANffTqJ0E
+zO9jhdeFmJpSTjH6uqon91LHRIe8ZwMnt68Td0r5gHXfMigE7y1P0y7P0xittlt7RRq1XuOmXVn
kEjrtrvyR+0j9fZqlCE7yIV+oumUPzxKR/RNCocXwfvEXHsaT3kSgoUfeg9rV59+oigf+53hVRGP
ofbY4SiywymUXmXW/4kX2ke86hII68Lz4Td7nH30OcnbwlKJHHIHne8bPmWElTTxYbQvKizt3H/Q
yqS0c5SHrHJ+ZsNr0zWRmrQTFfVgjpsYyBdUA1Tisq/QxUXQ3gEQ3qod0FXc686FWloPysqJwTUz
NksdTfNz0C0wRnEI0PFF6EATRHyDMjVKQawQXwqzMDCAz+W8oXayMV/hrPwIkwcjC2Aw6jvpdfjI
yAcgl8RhS9BP8lY5XN/g21Qcy4+QbgUsq2QKK8QWvEN7lH4Mb3Sup2W/kUnEczvyNStneKC1+gQe
UMerxy2GZMrG6Q83y+luIbswx8AIyI/YZiC6D/wO/Kte7vcfLVZFckf3BmcsU9uq8bCrpg83noWI
xXVpvBAVGdI/SURf71eTTODstuz8DNIFzpifS+XR8umSoAGKj4BSP7VsTKqdP8yPzCmqckvyOXzV
20lLjgqfDz9jB8KE2yk5wqaTEyLX+djhEmJypz2bQntdUU4KtWOVO+J7BYyuw7P4RdZXRVeJy9Yf
n/mwYT5zXwGmkm8uNsT9dWTpNRRU9nwEE0uPv08eksuPVbljxWXBZbfEDN4DfPKkgHRZanynZ0fG
jQhETJohf7mStG25viKMbDEs7WW06zShJM45sP9BEaCpZulxvobANI63HE+Ea5HHJJLKsS4KX6Fg
q3bgU2j0LZ+GcmKCMQE7xZ3MrU10FMLpkfA7NJSq5RRYQcfJXvun62YZYZogs1+4/rAHxnespzaG
UOEJQ9OhwULI3kh50Hqg1nAijWUoPCLf5pu9l4QkU8VFfRLwGn/qn+xSEB55mIkZiYnHHp/Mh6YH
zOhkqcNpRqj5ZZ3vr9sbVjGy4GFZ8XIRecK5Dl5rENbV4AuVXyYRmFUYYQ0B5uySgqMMW2y4lotN
BlFa9la/YeVSpmBEZXq87WZ0KS2SZA0fgX8X97ddRSfm1DGOIOTdLd8Q71XPBKZ5cQe69lS8q8dx
L9bPD8AcDWAaOBm0YNpYTr+Dg+lq6XlcKeAFt8IVeBjhkcK+Vo4SIVIWF19yDd9ZSJf3ngv35/xz
pxZ6mU8ixky4HLvrMz/VS3qAHNpEN26yimeS8kX0rq1+9M9XfEEr9ep0G825b2P+47o9jUG/AMeP
GtyWl8JnYZiqU1ovUGJs/SHdcsB7jFNs/aNTPOIHnq+Jg2H1BiWU0SAaQdIynep15I1/bL35x5oW
4SDXKNKkXLyo9WIHcJYAHBkAjtN/0WwCm9ZRleAdj215w1em1daeLAQHqkNkIcY8uGdpwLn4kr4Q
9EFXaiNKLgOqG8B0R2agtXQlUm5MS6CBbbT2xsT2a1+gt+kOMZahzp3ZLpcLtsu6vcq+yh+qveyR
7pD+CN/1ZzpeyASZNj3MNdqd4W+FOOLftmEsxGB4hjRZ/UOp86c+ozlqQtwT1gOg14mhXD8DAAT9
hTwYSRr8Hgo7IOmFZyQeI7KWupFdrHXKs2jgkWEcSRoxafNICv7oxIxEcNITN1VYiT6keN4YvFoB
1eK1drGiO1VUvELCJXXekhAF25aXPYH4VYKJnfB9wHtF5U30gcvD5wFP54zxBGnv9J2p3CJKleRM
Is+FndCO90zwGETkb0unENqqb61wLzixR1gsHyJBOb5sy7PL53DPuRu5eJPIkaB2YwvHgXB3QJDe
3wTCiO82LTi6F0PUZu5vxhp/1fj90SI0eLyqJllAjiRt+Qz+9IwLyOBddqMJR3NGt5mTnntoY3eo
Yy6hnOR6E0Ve8Tbe3isXJBo7vaxGyt2r6NAAhtn9528HI8S/t97+8v380lvuO8Us7jG9XQw56sWR
EjctvZk7yJFeWBZR92F0gjO/6LaNKryq+6u2z+Mf/fZKLAtYgVTbzRf/UrsyPvfWB4lvGazXy5fk
Asn1y4r69QAnHGpWCQtd3GeyzaWWHMP+g/oSqmXhqUUQf1uSn9DpU8I+3yb01MFe00hxJR7DqoxJ
/IJJRqlJyHqQCaBLXHF1OagOF0sQzwy90Jbn2+IbpUy3o2uHFmCMxgd8PkzlIwMi23xI5U2bRoa6
5kaU8+Vurjn6ZCMYl31H2qkeMgbS87eM4efgxsAju8tploLmTHur/xxceMjwplTmlQeTZcdxcgnN
DzGBpgHHGPvSQxWvqIpeWVWG6gvScUwjQqqYMuEEIQjLv4zBbG7z/CHrg4tFYIDLt7Eevmk7lNtL
CBqE5k3t0hqjvdjEngY3wG3rozY8KPQDRrfX/FmBZrdlPtkL63k8puV2NA8EK10sl24PA+OYBJ38
ZWxcDiz4avMBdslE19DPTdvQnMbTrg7X3Ybzhz2TCY2y1DOCKwHGdAjZUii+br8TUf1VTvjPhY8G
1FR0DbSq/osgbZpbWUzuLPzLBtpNANAwdYkGoNaPlKBZciHsknbnfSsc+mf1N9NESf4bVQkeb5Su
Gg5sZCq/tJjbRNHLuF32tinEyFewyMGegB5BDid+Y+fN2w8Y/aZ05qm3o6/RMqFjOIcNtbfTpTRU
vfsXptDxeiyrcCl25T1siesP15W76UtwatnB3rlwccuTv4QY2poHi5BW+og10Gtj6Bqhwdw335Um
14wPFj3Yea8ZtuVApNJBERxBC24PwG6GgExgpq03DnTimbIAVygDyE+j8xl0pAdQ94O14sZZcqFN
tEPeb+GU0nbYaJNt1OyxDv/AdRb6DT+iH8/+dbZpRS4TsTIkSp7m0MDd+Ir9gq5c5ZtqQDssBy15
39EzawZ/zkG+4BT1rZtLn9RQfEVzG9mD50DvWrpvriTnUAGrNh7lbHQSt/qw0qCffrNl/iEb/GX8
9JeP7pepytXslQtZTjTvaRz17/Tk2o0ueLRm+h/9jSNJH8E6UJ9y6bx4kLvpn1d04YUdAEsl345r
dhN8zTsAGh83+uyt37102UamkUaQ6t2+gpncjD+TAMsQYS3XR00Ks9KdH+UPmrpViMXQpGiCKzw8
L5eAK9ewl4asNMLE6t8MkSTIAv82buPnVSxOBxNNlfHLERHPcSz0Qwy9ec8IQ5xsyR+XHUF7id/o
SqVPhLUM77noGTfGOFca2+wLHNEXmkkal1dnkldT46TMpPfs5wKt5w175eZyZlTN8bo3kV8sTa/W
pXlCB+yUcrHGwxE1jnWqAt3N/IJ/z1wS4CoKeolmNKkOJgOGe8T9ndi03bi2vMm/cNYWG0YKfuaW
fnpkyVaPqitsi00cSivt2BZr7c14VACwnRGGHNLo8nEQOKaJQ3kStjCjzQ2h34DoiRy6BAw77PJk
kW5qx5/liYbGuv/AMPpsbYszrv1IQeWJbmY3nYuoc5UdyqCaay99d5KKo8SB6PdcB9l2sitfiOQ1
8cYoUM1w0WJrlHmME/3MKz6LQ9ayVdpiiCH7tu0jSouo8biuIHCOdxjkjUPt6OshZFHsl5pYiJiI
rLIguTD0IPCWysRpwun5EvzmSP7DePFv690AhoF/GCncrxNmob/j9BYTi4a/PfwwBqOhYpVMOB34
XPMr7bLJH7mzadrpbr0DQHllXsVpeKPnF8meYGJH55pGiZoydYrphTZB+4VubhofZcHD5susBc2x
ZV8P+jt6sfpgfLJ7DDZqpSu3Ylzh++FqL3IGUXPpYDs3Ozng+eOvxI7Gu7ZUTPP7CLHs3P4s+Z5s
FE2g1GTeAHPzSFbThA2JQdushgmGBCFMXscs5Doo9oxxVXaqpTCezhTS+Wv2MdFHol1z8ejK0f99
t97pAi6QtNs7Da6kfZFERzAoELWjdbyv4rMcTfV2XjohdeV1zeqWPKjdMy9r/sG4oUzCu7pLLN8a
tmLnWK5x/s2H9Ect/OuHJPFy6jLWCUyYvxxnsKuBal+Z02SbjEnvGPnVTgO8U73r11UvbRGIXG8r
FTUJF4feByTU9sfmthMML3bEt6rg5fIKThbyfi7Jl0SJ0tD+cgsqnjhIr9FgcIPn4XNBRqKiM3dk
apCFCuBp0RkLxie7LgaFvTbUoFTDLokAZhYvUKxIttRvLhxE2EaUZmXj9TmVGGbt4h6xR+CcHt0E
DqnsXz+YCaKshy3F2AgTdfXAOUz7TGLMSIONnZHsGveG5GS2W0QeF2+0PDgD8uDDsiDpvgwSXkHi
QG3uOeeCAT/lYgFaKtDeu336qr7oPhc2phrW2dh0YflWE9m3/Z1GQv67OhZBOFp+E1OaZfwy3J6t
ytR04YpqdLl0nDLLlldtJD8S1i445XrZY/JoeFUp7Lj+MXbSnkgji36zLP5uxo5k6V/fxjKD/1N5
b0xmJ15NloUMlmQ3eQDcfIumzdIbhyQQv1VIXWiXsm6JD8030mfyhGRodudb2FD13zzdqfdcYQz7
RlSBPbzRksTjxiyY2CgimBl+vXJL0BNHWy8TATFKqNN9waPdabaupi3jiO6VTBf9O3mjtwmPRceU
DgrEth6Ri5FdRpUJt+lw+5i2mY8iVIeHzt+PioWtnRe0o/vwzsyYJgP7CE+M2iH9zE76mvg1oCQM
a27koaFpc+qduZ9cmZv5xVO+GBq2Ci0Cu15NNuRrT3lhSgFvIm+8tA41boIJdBIHOeidbsUffxK2
6gP7PGW+c3tXnDbow//8och/tXn8o/L882fyy6t6JRm7lg2WRuclYji8AwDUfyBXdQ5qLGa2lNin
zk/P+sPds1aVj/80vIbCD/gz/eP3dlDp7853Ln46fnSca8qv5u17L8CdvLFGyg3cP5tiNEgCmJ0e
r3b0O1OG9jfiHVbkv77aL9WTdquLVCn5ampgUvDTjsL5Ydnxqn1drk/DaSxZHddniQYYR2uyuEOI
pveqgNs0wwWbYEv3QoG1snbdN30f10R5Ux6vHP8aZ8EabJ4DpvOpQL61ybxpzSDfmX0toqeLjOX+
+puP83eP75c3vW0SsqeFbPmBipP10D8NJ0aM9XnYFSAqDhQq8qv8gD6Ida49qnQSPbEJLrn3u0dr
/NXv8s+FhWiFc8DCevirbCVL42xQJhbWlZy1i3NHwgcZPrWtl1j160X55+rMui/WVm3R0dg3Nzsv
I8grHiNa85P0cLnaZGurvBdu/UFCj06PnCLsU/ToZhVJpJn29VX8WVzhCblRCBlgf9DDYOAJ+M9j
AsLgAJ8S/PWKq/Cn+jl7VsIV2b7/kBmnUyOAOMTnDBCfbf1KBpF1FGsv/p1ZDL/l31StMj4uWcIm
wNL+5S3DkCOJZkLmCFjTmLODjlXBImqXot1ic8gdughYrgEgEZZkF7DKbYj75G8oDEPqlDYTnbAY
ULVLtp2gOukYDfmOvgg3HJqD1Vld658AZ0FosZvRfGRXe1eerj9o46cvnqfxVmtBcj2o1ycaker3
5YWJ53QlAHNttds5XTQDan/KmyckhOMtgIsIVEMO2ptnZozDQy15z+kTERPiS/wvmyr5op/mYdoP
qicovtb4zT1MHWmlUtvsBAhCDGoYHL4aJxQx37nDq/NjkGyJWAptPT3i2GUmePPwRYOP78n8lIOO
t4viuvMnlJBcJKhiEKaNbmu4wvfIh6lcnMIKUJJfynAgZrIag/iMMpzQ08XCyJxDZftmosYpdnkU
T9A8tfMDjFYJ7Orsz+/qzZMLv90Rja6SV+AnMdK3hNmZ+RgHtZ8j2Dln0d1Fx4qukh61rwdgcxZO
pz0gVf7miKYzIKD6/Yid5KN33N5TWigB8uPMYYXgLl5N01bsn5p+J1WnRH0viZfrHsYx1C6r6szU
Oonoo90cYLWiGqbcQWqHgpq26ghe1s6xWPzmnqiaf7sEcQEbgLg1WfzVa5zETdYbKksQpQY6YSvx
0CHhi1RzFx/E7U6Pm+6fXp00HX0pohw4UCHQfDY6xfwSGS/fZtrPuBPWqfxSM/2T8gmlN9bExjPv
IRiRTN7pvbjrjZ2FhnAMwfW0dFLKr5vLvJhfLIwFne4mntDyvBmo1YwiZdJc4VgVqVtNDEAuPpst
97UTDcctJowq21XCaWBwWHYP4P/zGguFTcEeS6ulAZauQFZm5D1BL2YDlp+oDuqlIvASyV2GbSTu
ukaEBHQ54wyueK+ADu9vuc+/rxD1CEi/HTG8fDcHOthMg5UJSG04GwTR0K4j1N0WcdHpdo/AG/5U
FcGrvtEXZcCUEWK6Y2C5NFbFiEDy4oxjJcnWQIxhlz0Jl1e6byrba4/seJmmWNhgSdXkTSfSgTYD
bzApds2yJEp6IA6y+FRwoPKmdZRVJzZQu6q9Xnwkeg6l8I1scfwDftwe52otc1DhQCgPcfOSIaBD
D4y/AhYOCja6wrSXCbXIEBg58tXBnnGT6GHaaTQT3mNPSKFouzCGgzOzGjHblIiUPIVev+HHtNmX
3YaJjyit835vcQeK6f95BZp2BUor88HTPG+HhHlTlHBnqd9inmfsKfzB+2cq+KN45OpLEmzB4B30
q9+gRqgYfiIjAV1LStnNoWs/MjFwjWHFj2l8pamPaaklsNEg1TO880QJS8AiEUxGlHNGszha8Xyp
H4ZhVT7kgbZlLtSUjwkWXH2lk06r2OVPt5ER44hBBXi42dbsSfeHu+EvZ/hyPGM/4KpxNzwedYN8
IlmCuhW7V/fEEsoXX61WGlekxqu0fVxsCU+5cd9HVMbYD9ybhUhvaaezOJJ8bWquApHkttGRhKg+
cVqou28zI2VU98skV0V2NO5VvH4kst14875Jx77fXFLaJ3TrNS+Sn5ZRx/em+OVq/k6qSEKwmK7I
6WWpf9Ph8gcPrjAzf6TyC1wLkg6NhSXnly7+9GbNkD0xTISZjhbcbt2MRtjNn5pDkqCjcobFtOPd
xmDpeAWLGCk+1l/ZxdUZVWR2idTsejQ5O2tbXInvyJz4IhcHKVN/RIbfFa4pHYfYM1IX50ohwpFz
+CF4m3IGaLlLn/QaXDYZdWPh0Y1hHsxch/AbBKOW6g3oKso1osyvu4zaz63pNqS+/qbQOseVITqm
HN6ojiTnen0SEIlx8UVcl+4XXSEf2N3rKhrR6gNtt4F7U0NEF9p8nEmiW93OU7tamLTwtSa80XZq
4Grz5+Y9R61Ecf5auEwAkbHOyKlzksmelPFYwyACO7VgsA9iG2YQJDpuQehoeuz3Vy5KxYFJYOX3
00+nY7IWzhf6zpMvLkWDX46rIXbrxzvsGzbIewRwvROPAMt5zlzB3Do9/OfS7o/K99dLtUxUhWhh
NlwIUX+9Pclme1VlAaud9H8IO6/dxrFsDT8RATGTt2JWlmXL4YZwZA5iFPn052PdnJrqRhcwaPTM
dJdtmdx7rT/KRJWDTFKvu85RdvM7owzdljl4fmKwTors5qBBXtVuEMrZEeQuDeDjnr3XXDgqMvR1
yQcTCi+UKirU2q3vKOdbWAQ7H56WbZCzBmXjjwoiDO93f5X7X5jYf/9E8r+NiBJGRkXVJckggvR/
f6K7alRKkjJ9D26PVUXdKtMaikS4dI/1Y+bcOBgQwQzb+Rk/H1r+dUQLGj3YOJuZLmCuTplLQ4X4
ZZ7+pgdX1GUk+/PjlhlbcflrpAD9iWHMlUytcsr8Gr6h62d25fNVu03Cxl5ThCjtUJzKyPw1zYqI
51oF4nwoioUpuqOua1E4rzseXZPAUEtuX1KIjJ5I8lMfv6TIyfeLHm09fYcMfqKI3ld4HcTPRAE1
ur+iI8ubZ01gWR2CgoaztEOWPbZUmr+a8rtQBn1vSxRGXWRaJagkKgNz3CECiym/QfnmQBOjgRCd
wjU+pGcVmxV0KikZBPZClW04ZJD+vJbIrpu9MD6Nd5oqXeL8JXaf3ioGryJvALrD8FafJq7/zG15
ZQU/2g3bvLko6kkdfhaIBObGV3ezn7DwwtM7MKPo2IHa9G1XvmRPsL+xBL+lJkdJBR1jygj9cX4x
Qr/u3YgiLu7p5tEAuswvAFbyDc+nI87BOG5vtyDN9qUcFII/8bWlbdngoNutapdw8g4FMxmo6YBM
zMqzh1F2uaPK+xVhlkYnr/QdI0M3KSpyEU61nHhUgsdOmD0R0V/N3z3KSb68xx7AACZqrkhaT2Xl
lngS2G0RulMi0dp0sehcLShrYp8GeZmkaI4UJorC5nXpudBR4L5QH1OBO9uYMZAf7no/+dE8ekha
pjqW6AsQk+RqXAuv0uDyx4AWyXjz+IdvdmMgFHTo96y5kpCr8GkJdACggESeuCk97UAHhItarNl1
8RW+IZ+8FjHIcaTeA1nXprHGhCjaE3dXWjzo5OJQ9IXQUHQzQk4zCwuY+jltQgf1z47adY8w/+1s
N8HoDC5Lh51t+Gvn3wsuL+Km181p2GkefsSfeocO+lo5GFhcxN0jV46VXKQVUEUAP/khU6upLOpB
DEovwxVGAVonQO0xgnTsQ5dpQ/WG98QzTosVd/bMPVT1jiFgIVSULfJwtpwLSxf/9a7v9Md4px+l
n8opn+K9sB0+b9d4RwIvIY8DgDytm4z62CAXFwRpGCke3/sDMkhh3+84IZgGdUfH8TPaOCa/h5Pm
QUMGZkDJ6/Vu04Pqm662QYSCCHjLrXqzjLN4TB7USx0sFECPNwKn6Vo9Vn7rY2aEyOR7Uj/j/bVz
ARP3BKz/0n8jZ1mSuLof8R3NW7Ml4GmJbRn2N0p5cTSgyrAXUoLvVjvHvK7kI+C8MtYRF411+0El
Hd4uI+xLh3dZcqj64aUk4lz6iJD8HCbIv/lTHAdybpN11njq5GmmW5ykhZWsWi+XQZiwLWjlvqtp
a2Hfsv77gP6VqfOPM5Cd1SRswVwWh/89oKWkNuc+5tFUPLJvM465d+O9O4r+7KN0BavuoFssfuW7
BgvBXzEE+V/ZLZmrQTMVkGRySP73GxDMztCLol4md7V1FJwOrj1ZdbYLpddIRflt3VAY8gYuMk73
VmxCdGA6Dks87EEUHiSLZjw3Q+bpYNaQuP6RnC7KOcgC5k6GVdlRYGYwqCFCjq0Zw7LhUXCqWtE7
NFFpfnbRVhvtuR4sERtQN9OJAizhEbbNu/eU4zkBRIXRzukzYJayst5WaUW0QSXzK9BhSiG8aOHO
ngmyi3Zt4jcrt6uPCfU0+fuItb3zFdmlOkJjEou7fX7noulpUDyS3D9oFIOskaLn4aYM8M56t/Qg
QvLQcE3Lc+Gm3E22gWXDldnrVzfEHliD4n0V7ReNvJNtqESKnxFdNZxF6x6vBctaph6Gr9yW2WLn
fKdohMwNE4fbCzU7yNCTRY0pEmwq8chdanM9hVsKJjSSZHFw2qWNFIFLjc8BA/A6/Vwd7hwkJov3
OfT4FI31gr6m6RkSTHNBYemXYmFPIRMhtNDuSrHdxidklIu+25pJDl53P5JrqraKWYfvc0COmAWr
nO5YRlM040s1AzHHVoaoSLOBP7Dd8PpT+3jU0SnaYvYrKA/VKoqZZc5HfbRo+nDGC8qjZn6S4QnO
amtQyujmHfm+b2kmWXAOpC0ZOtxDil+ErtElUccUsQbgjQj0epsgQayOanhQzPc7UBMsXFNjesHr
c8orJ5sOyEYBk6zELfgV53eUwwFuBX6c7GP+pvdnai8kDaSbQfBV4SHRz0PtavErsrsB0CSEIj6O
s8gwe21UF7qvc8GicOvQZU9BoJXeeVCF3p9xX4gO6vsmg1HfiZpPYZ/c2b+E2wgd6G+oIzdmjrPV
lszwl2x1UUyPpSJqkIRgsHlc0OhRsBPNGTH8wwFWy6l5MT0+Ah6M3ilRq4tOie7QkiZ3zjfJyKPu
StqxzpCyXHofsg34g75DMpp1rlrU8E7sc3oZZVBinZtwUaMgRZXWePEYAHLSxL2owhLboPmAIxYU
ezvdPHiTUkc1vZyjRfkXXFv8V8jt96NjwUN+IxtMsTAqceTowK1wWCyylv4BYcQuierl4zZ7aebe
HpQrfs3YCNIEbiF1E09nPhKs/BOG3BHeY5SsCLTRY9PckKCrtlpLhWB4pVQWwdtOZtTBruAsj/sC
9CqvOX3V/EbxJ1k6cJS9cIH056J6tOVvGCPGMw1TFtyCYcv7BbVCW9idkenwNKL3603ecNCLB4Yx
CDO7Y7y0DTKVR+q6nLG2e9MlCXICQ+gtcA6QFHXf222BTX2dsn1g0pD7/WKmCrh1el6L5Y1f+Cli
mqPXhs/aS2aErDxGtn76m83zl1TlH3eGQiKWKS+D858aLuLGey3TS7g/4kR+ssMCI2nfnNS4aAyv
phhpDQic7zl9tpEDsJtayiP5GUp3vGWHlbRt2os+RuuGc0+EKql2berx0b9TxdHQFfVafozugupw
C6JVW3VbAuDQB7Ep51jZ2f/m7wqfPlHu1h3lUYEpBEYn/ExodF5iMxnafN28zhiEDDdPAZOPvEdL
k6/6F1mP9C+WVyiM//8s/ngG4ygmXr7lGQQe3BhP5rEOsOABFZawWByyu+a9d+UDfgFrfKQdxfnv
+1v5Jdz5xy+DxBoSMyVyd38J3H57CbpZr4TWYGfkl0H9sOZGFFyHYGhuhDoHEx7DSGGHq9eSKhm8
rOhAbZb/OgaLswBFM5yuxb43zzVNiVbnQmDbPeOkvlfiF/o9bpwb9G3TCsJU2W6o/UDDVQ77VqYA
V8Nc6DKsUufUc0xgtXILbNJIR8jWyJjekRt6NT4WSyS00lrxSBD32gl2Q/i4w1s46s5q4EEHOC73
icPCw6SH7OJGNSJCcqBxzskRuIMFdnIpYQ+B/mlLULzsGc6fu79G+rZy4i6IsHjksT1ENtAqdAdi
L9g2RM+KnQo+3zSSC5BbdCQusk3gEGlfNAeWtgwMbMED3VZD5gdSC39cYIV11A7D6pqmKVTo9oh2
WmKS97HPRtF+mVZTQOUteovKwopGRWqCpQLMhzIJZpBfkB9wfTy+m4JTvEBAiE57BHSzJph8Leid
/j1+IYGVP77ueafxfnIDgtvCZJC2WyL09eS7OwjBWLLse5Pq1x4DesQO1S0YUNrb+ATzGdvdmjGd
MujRge7kJBTwLt59LpxusEpbUw6jitt1X8ibmR3Ek+KLFFM3wP5wi5DO888ACyLfXvJnYuTewi5C
q93sB2RGkUNFgDWiMg8Q6XM/87ep+crFcFfpxVH2fXHMk8dafCKugeb5Nap+jOpjtdfJI4k2KUh4
Zo2yjdvg1uzTfFOEe4kjjM6y5EgwTYUCvKfoy5mBo5Z+DodV8N4+66vPetpBqGgfAiYZOo40wvAs
43ae1a0w7cVxh4hxSj/vIpirQpfRZi43aUEYmsBNbFh3xZs9hO319m4twu/qKKRYPRHf+1J7mKud
ej+LOQWU71ggoF6tOr8ie1M3gsgT4UwkgqvWBI6p7elXt1A9xaljTDaXfFsGMQmoK2LybO3uaIhp
Qoq5LCIm7jTuIPyWNzfhyMgoyY768GmqLNUYecFoDV/Pns3qUIX7oXENmWZER63xjO4bbAwKtElQ
ZN5wc/QPytx61sXbpg4pe+flHYLezd9FR6hdefTJsYkZlDSvwxbXE/bO0ojfowsUM1AwOaPjIUKQ
UoTBEchgYuZScvdGgkvkdfkGKfeitmTCB8Ood9Q0NVyNxzj9HLvDHViJIippnbZ2NdicABntlTrF
ew4dGBn3DN5pXlD+gzXEkuTgv8+1fxUSyPpKXKEDgiL+M521nymhMjRYznZCBMQiuzeP9IoSMknb
mPnChE4+4vcI/Pe+7OTzG3qTZ/lsfCru7VgY6377t1VJ/jcmWUaRtoLsRJj0JzoHsdL0oghcdPvR
XwxOt41idUdoCoi2K3wlpsA4JOSJRRAYBt/RaAFLoLenuyHt3MUqg4UKNg8XCskQH8Jr88QJOVY+
bl2Ern+7p3+tTv+4Gn77hv+4m+S6G29CSpIY4JCV+NR6+rgfLdWjPnzxG/31C/7bJ6QQtqZrugo9
9Us09NtdFLVab2pUG9goccho6z3xWWd+uSaPK6bS8ts4UOTy1xjLf6O9fv+qf2hOVuWoqKPCV42u
3W4IMDUDKEYePssfFJ+bRen33w+nuPyJf36wikSBFikoS67vH1yvWKzSQUmYJ7gy3zhDH/Sj4UF9
X5I3wIoz9gYIzwj0ep0c/8a6i8o/Rg6Z1GKZ3GL0E3x984+vXtwps08bbRk5SvxO5DCiWEMM1xhB
kl3ClRcik+KM5rzAUXJ3oeQw2YO8c0sJ/TnC58lF9QXBgfcds9dD/RGmXlNteuAz7AbC1y09NThw
sxeJoDnCJbtTTzYJAUkjWJDHiNbfgQo2vyA6iAe6ZdbQe2gr6HogQB7TB0Cuw57HKxCLuEetanLL
g+ILmOctrk3reeJ5dxU3+5z8vnZWawxTBJjZ/NsHBFXjsKXsNCYZnbFurV7rtyp7HP3m6XY0f6AV
s5DWEL+rLb2/llQe0xW5zg8MoAm8mgM5rkI1SL78qDwgWqUII+n8rv1cUVIyurXk3oV1byE+z0j9
wsWKZS/1hPuGTTIECSH4YqGDbdABlCJ96PSbcdtkHltOeeYEHBUPc95/P1PS6h+6jl+/VuqXQE9F
8o+Xl+u3l+eWRdosdSKEyhuDGYpX8o8hozCrLrkFa827Q9eofvLAemyhZjLg+FOUmhswUSp8+tHB
g1lj+Ss2xIEgwUvYw1vkEPb0YD7KuIQZy9FbNDYojxge89ZvueRgYhsnHTfk2GnpXr75MY9y9K4g
vY1oV2xeZvxJPBUY6ch/jm3Q+9sBMJMMLvzU+FZOGflNKrpY+lRk7nG4X4QzAMGxKwVVUHkRnlfq
qFJnuYVHd9HYFE/GTln3sEgHYy29sDgCDONimVWK7naQmdl8ild7oTg07a61Cyiy3FaNy332pQg1
wds9+0nh2szhs5whpshJsJur/oanV+TDw6QAwEIGhtee+MNmxm/B04549Ij2QoVmouN8VSTgSLtK
nmocdzT+zhYNpKP6adg5leyOMAVmeBomDHwbWccf7XYMZQ3V1MGkc4X7GWz4evhGwVkR5Y8IjYNg
sWhhzFE3EoWSGKnJMQwdDQzqfil7S6ktudhJhDnAeeE1AF1hhs5Berzw1ls4+BGPQwITxDJyhuIz
ld6VLWrDFqTTLT6mD5lW8Q7Tmf3fD59s/uNEWx4+VdIUpDyaAg74vw9fT3FUdRs5U+KgaAlkyzEk
b8dRssEws9Eeuw8J2AVNPG6BdfiIzzE/Nkcl3xK06Buvmn2zx5fJxfCX/pC2mEUYyW5OPlJ+Zovo
IBYPr82zNhYB6IIiv4TwkGFHPoBbK4dwcE2cG8DrFxx48CPmYw2eZ1a7fMRt8FQp+w6b5FGFFiu3
OBSJKkaKgDubMlVnzD2N0WZGS/o+xXstsdjwc8WXn28F26PkjndvVewKlpfxudbtAks7Z9DIqg1F
Evur++YW+aLEu8Fi8ioVlzLydHxoqysHKK08655Bfy2SsO+iNndpGcKfTbqM+tEdJZyuz6boICMO
cXRVzrgPRzjgU6scKsltwKKRHuAZvW+1q27CmK+H4athtJQCghMHbY8cBT9g4mmPd3PLUKwqWxyh
knZSCI5E8YT2GBnPfQPXEeu8rFZbPaln9hIxuE+OlrnCeKQRPLl7UmcZPL8cteSd8IhN0zrmiG2Y
Vqktj+mAcgzWu+ma2gFfIn7u0bzyHOo7k/93deq727rcyvoZbz9OPf9mBL1oV+WO3APp/gihxRmN
In30VrIleAhg9eyQvdQFfMVabXYUHgGVyfP+/jM7gzdPXspEK+JIx0zXO3EeaGCwIRclWG19TgwP
+3XCxmRLPaIj696T9eLfSbAMBp41pDhyuxP7p1v6VgJrJYeRHyVzF+cS03rpJ8S7xK7K1skvFdGu
sAeULw5C9dBzzNzXqe52t2vTYSpe6OYAaG+O8V+9jygPoVT6gChNNfemdqOuzhliB2kx4d+d2gRq
eehJKgC+kLzokwwDFRD6SHaTJQEGxxbf54jLlg3xxtZJ7b264Yhc9cCnLN4BpH/JO+76bexybnYN
18/GMJ2IqB5WgfA7HvgDNhwQ0Z3cVs/UCdlDNNYP+jrNnyRta4buSnvUQ9doTxPH6nSS4WHk/nU1
fglDIBu79EzDnbmBWMPcbHACS5ZkLzHh4V5AYhEY0NRkL1V8UHgdkHxxn1UsttZEp6yjqLaO4EOy
0MiWX3V7lnfaNwXsOouHticLBjisuDQnecutB7bW80493l+GzxmwamXxww7mRvwaJ16A5fL00rd7
YrWG3z9GJk1+zqTCayJXKUV7SmkYkZ+qO4AtIuua4Gi9Oye3y1/NA9o/xK4cZJqmreB1Cer9R+FR
lQl9Oa/S0M4bv/8VH1OEllzuNH05X+XemVjpBaKw8ksPrqATYhL68nE5VNfwzKDaTO5wZHFQB7OM
OOMqog6Yz1q1K2ufa3clIDTOnBBtB+ThtiBGCu3Izam7ixZf5EVWu8pwapMX4GfEKBHGiJzNGSof
gTiSP4NrlrBuYI5BCfJlPQcnDMhBwjYPz5tZpAwSDIWGZrw5U8xbsyZt2+2+qV/gyoLfjNI3wlUm
oI6G4uBlalLslTuS8WkNsz8xvyxqdrfVsXuujZdmTYYCGDSBYusV1JT51ZEKyd/2Ivkdi76Clzdd
aM/yCsxN1sU1dXJP3wFbS/y7DI4JYZwwYeqC43Yp9eAWtx5if0SmvYlc6iSjK0b7gdNhCnD1R9NW
smXDIX/pxqLGj9IhTISxkzpfBzPa3gjZ5aqXUCEk9mS4ieyTmzpxtk5/udrEvz0Qy9j121hVKKu4
CyswnjtctFWSUWDfEZAoBDohD1rnWxz3FO4IGf6zNZfSf9+s0q+b8392hV8PJLWsurHSTEn5Y1o3
tLZUwoGvr+z5ke82ISRkti++zQRLMA488RJC0qYWGOc6cUP4L8AoVyHDj0PxCQ/coqxz593odTtS
iRDtcRMlW4bkze19tQkJFXHMowozFTs5skdOkeYUnnn6mBRLN/PR+/mVRyL4M8IFF+LbIk1kQx+8
u8TipzYCz9kagiYgj4RZw0Iwg7TedOKrfMAC8XC3HpLNeEjO+sd9y12Ot9hwe8GuLgSlBExUS2aB
eq79IojwgNNY4NRe/7GA53cMLZ78kO0+4wujuaW4hK4g3AQXY6xBhuIikKLejVBm9dk4hYBmATPi
8r8IzviUcB8dY0RlJEasgiIgR+Z5aZdgrbEq1zzjSx8w0L4agWmVz5iZPejpjXJc/ljasC0yP6OV
Ha+/U0IUx/XoVqcCoKfzoGgZ5fO9RILldNijDqi9V21n7rMA57m/WOCIP/Iomc6/+Y5fV77w1ZW0
Z+j2uImO2cfNyQ6EQNnl2QzQSsEIsGVW7uSjwoiIphmt6WF+/e9naSkm+bfFUzFFdk+dRiXzjzGt
UOopF2kdtbPGLcUdQXArzjVqR5OgRK6CpdtcXYfyODQ2kTPpSrDrzo9Y0Mz1SA/S6pyCM0jCbd23
H3N/I9Lr2vSW2nkoX4TbWec+Gx15GfrKR5WmasmeHEIoD9WVmBOBsFNcWLZOSDG6uSvDB3zK7Q1u
HJUXTzYjcgBMeJ5taGv+ibcehUEebcEx7y8UOSY/OYARoodV8wxQRdgXKApfn78qCD4Fgg8BG43j
jKZAaDZ8T2wWom12i6wuPZtL6GnIt/NevBc/yLwWkRtyrYzaHskzcD222BgwbkFYtlf2Nyyr7cP0
Bpg3OwTgtvTJ4KXHAGje9nr8kB3yr2anXiSVzLD1sCv8lLOXKIaD2BJ4hjmASItg9ATEz5GjaNvV
pufs6m9OuxtqwheJUOCVVa+K4SO//Gg/DEvbCwEf8f1oPCgPoM6n+bgE84og4F8MYK9LytL9rHwq
a7NdI6BekUf+RN4nOkULPcgjEzfaJ7WwmVH91GPZBmckvwRvC+bUTXG8+UgNiNMukLkguLVRoCz8
+I+mb6Wf7otlPKRjJnPmZyCy2MZujKw84UjedidTAxVGqbdONkZQ6E566dT3JvSQwfCbRmNj1oCZ
/h1yVILvupHvnbWu6iZg9KwBkFctrME3hgmQfuYetIpo3W1E4BguN7HXPy8ylum6XGkwOkwNpVuR
mo5sjjeECR4NMtxxvzcWfXx8QtGPuA8doUOiFhluSTAxhmGOgi9Ct70zN9liVDrNyYV5zpmMdY0E
B2YcFqxkHScB4xUP3oLNktZ3QAG3kQ4lnOn4WVLYQmloCESLIPK5QqnFb4VUEz7rLRMJPLzMR4+L
8SOGcXaxyBEW3DpJeIKstu8XqIZqWqMBZEub9EXEE/KsskvHLrrGRvAlzMeE3aN05N+Gd0JPRzT4
J9odjE0I0InbhLBDrmNPtvg+ar55oIZkFDedmbFIoDuCliHD03gat6kDq0uGNY5j5+72Kz8U95RW
ZygHMFPjcbWjDeakM+s1aT+gIjCPCTwF9+mJTcYmOIH3FhDRxamLrk5+7BQNUq71iHsi6I2G1Fi2
pIcloG55FywiMrt2i1z4V5IWQmWPFQEL8wmq7UTYBVz7mjnWys8awhTbx95Mj3KL+poaWoYTye+r
QK+wGF716cJPzHX1Ta5/jf6GExvPCdxXRfgM4iDC+qn0U05LalVGXKR1ezKCHDkPP8EXjvPvqeuX
QKmOuOLYb6t3YqrZ524H80sC80CVgUEbIyDiMpxL8oXCLvmaYCfj/OJGzfLLLfNzTiqU5EvWnbwM
VOaVMFVLgI0wFoX4fGBKWhpSjMibE7aRkpCN2m3ROiNFJcmQqD+HvI4bz+qPflniGxYFROiViB4U
aDLMKoGMUqrBSTB9xLAzi9PPKvoHROvJG8NP7RXkI6DyB+BZgwG4uq2Zp+hGT2S/6Tovp1IHam1M
fMHYQDBnOBFGJJGrfMviiHE4+WgxZtdX6SMr9uEdQ8g7mCnmTZwzgwypxyJaXFWBwCSP5tWFr0jr
HVGXjC3rFQ9tJPk8pjqW9EVnbw03dB54DqDyKy513qSBnDGcqZyqXA6D8NRyGmJ1Z1RzNKRg9oyG
Td6GLxxmGHtFXNHiASnSAvnTb+xItY3BqAwktEkfZNVBVQEpDeJWA9KxR+Idlz+a7lcIrRFpVF//
oAfJnsXvZq+jcLgxlJJ0GbmT1xMWwQc//AgKQoyadJ/t8koN33PyGSpbliY4MgwuCNFYhq2Kmgfp
qcwcErMm8gvwft+48ZqgwSe9kSzGH1dAbHZbMsTV8Jyp6/S1kje9cILJ6xfeZV3rAV68YvKz53x4
BMhc2hYlfZNID5L4kHDvk5dj8l3uwGCecTozO6B732olfKKzMqy3tvD74SFmF9Jp2oMV5Wc4iSkM
BTUDdoYuk32Ck8BTX6Y3bmAyNRvy7I5Lq2UjO/foRCogLz2J5+24G56GBwoEAHFz5Mg9mb3Sq7DE
lbf2xK/JJeWwh8zBkrDTquMo735Jl4VsI6HvQJdReJW8vfu0oROA1O6WiSbObeKTotbvSoc8l66i
w35NjOA3yi9moV08uFHmaVTu5sEwu2g5YSyRvfL7MvqDGvkxreGe8raAxwF37DYNKGiC+lktQ8A+
5pSlyuCwHOXZoXnsduWpIxePd17cDn6F3xR2NZIfE7902++Z/WTRKA47BJYl1z0ruBdtdO6I57uv
I6UoD+nMP494snvH7enRrrpW3oVmzzfjE26/Qf08kVJpHOL+WI/nSQoWC5kc877A3wnrglcT6JlN
wuQxxT68F68FDnhOREIOwaBJjgIgB7w84TYW+YzPy+mO02dWHZL5xhX2aJdKdRlbhsgvSrF6b5X4
hf5csyFVBHyqnCsH0cXngpAw+ZFglKm0OM7SHjQT8W1PBqkLB4ZIJ3xHw6nwu86e7pFHWu/8ySer
g39ASJKpc3NJrL0Pi8gO3ZYKlpShTxtILHBGeLTe4X6Q4bkFa/GAzRRZIDXetoI7VUeEokxWSPSd
iOeCyAe6fItgGoKMH4mLj+hNJ3tAg1XZn3crfSCRAwo+/SoAR/z6Y5LeknAXynDgI7fEjV8ID+rw
sLodVBWFnNVIzCD4nDekzc5EQiXaFiZ5lEl8aB8GJjHUeZ8IqTJmng918BdMjGg6bU/O5ZVY9Eei
azgM1CA63kG9ane4k7wMH3ZpaqLaazTCOGRzr/nU+veo/Fbwx427EVkdPwiCtaryTCB65Gy3b0l/
CeM9Q8H9dZHQIKeJAV/IvAaot4rVC4EhJsM7LDweemgOVhaZ5j5bnZhhsNKQ/3Iqaldk2klIxbOG
disQOj57EkKgRVKQOAZJCDcnEq5TuqVQJkYvhSr0nWABdWQQRfJcfaTH2Uf/kPMyMHba+Vb67CgX
8NrX3tY32ldGNHGDCFBcViZ4e06Y184hWI+IUeDnXtzi4k+9Ynq5Z2xZdU5uo9wzbYtPfDDVgaYA
bvL+jJddbN97TJL350zGO0gRwDPpbKY3UzOBzGfi3pps83aYEsLVSMOxqN5Yg5Z2lpB5c/StCmDv
P0O2wSPN9wEIrjqigbDcktjwuk1pEgjcme4wqcAxrzFxRTcPUkchW+4mfI9sntVLSoAXaUAM55An
3zWRvw5m6wHdDDQWTrq4xEMakNSHgE6p/WR2qYURGCFCwoymIF95fP6MjpPh5PdrT33wiXYTK8Lq
skZzjhxQT6kaITUyMJKtph+50lT6UYirHa/5/LViWmgJ+dnmLqabNtne60v1mUTsU/j09PJNN/wy
cVo0VYlDSKWIqc9GGU5q2H33y6OLohmuD4niFO/CHAHmtZNAdg9LqC0LhIqkv9sVOJlq7EKWWNni
3SFhIAuyAaEcGUDyaBFL3JXlIkzIoL5kJ4vtxQqAN7t0jNwiIi8RXeHGeLskKd2loyEdYlSbNN8w
uuEKh2KrNkJom7zImSUc+N4ZE94wz3m8l2Kggfgb1oRU4xN7ETJN4vmwCxswD/QfOQboxITIIpjN
7Rj6anqeVwBxw6NSPgq4fTpy//iObHbudIlWDApPX7KZZjDzgIC2CFmKTuTBc/fRtk8jjQEdOz7X
6XCmiak0yNdzTWte4beOfaHdElYAoAxjg3Wp8mV1MwSxlfAiEwsGPoLeuZnXIQQRCCKD10F/AI9a
yiSj3lEab0CBQAwC0yRem5cCEganv7wT+bBmF/A3BPQv6WQB2Z/cjoR00kct7bhYdgan6TBc2vfc
Nu+7WfUom8Ijy72AJIhhM2bquCJXHAcfFJwPe2Qngj7m1ZJKZOB3vjesOLxFr6wXVbVJcOSXoc9Q
g5lWfVHOZJVkVvJclg+67ozdNoNG0jgUa8sAhsoPNQ5Q46FCva+v3lLhUJIjr24rsjMwWaWg396N
JwGzcB8kFJoLDISx+sbbQ8TSYSLEJUKmwhdNC0cInUq29fzECB8PR67dht/K6I7LLewZg2cIGyqU
6vAiSq9l+hyqpJG4v3C4WnyR0eaTEZqpmBC2qMFH8UT6DrxVZa2EDXnV17bf6uNrVJxJEZgZiRh0
vhfhBTN606xbv17M4MDwu3hnLvZzibowjJPZW0KK64ojZx2elXP0zOQiHfqNdmYS5DsHAaRdBG6p
p0HsfFcvyug2N8J+9O962Bmrg0ZDVCtsBm2b6aCQHNadVNpG+zLdzngzzQtCG00LmvYQEQ9MgrPI
fLnXvST2tNVJ7h60Zq8Ie6E53XDtJi4lPH31UqP2QtIF9EdUgn4iiZGEJ2q+EC+9oeZyaQuIOI+l
8Njj1yXru3aRN5or9l1vXAKkEQi5N/KWgRR5TDS3EJlezpEZdIjEp2PXunJ9yBGxmVbBbl554efw
0y8WlGQ+kDRbhodK/gmrV6hk+rWm8nWE+hh7cu1tpgnlwrE2om7FZooLCxoGsNYp+pcV62/Lu3Bm
TrslvKBMysZ3aT7nq3OUYelIX4rU66NNMe7T8LFivRjI1GWUR28Rqg/G9Kw8otWptuShNVZs0L21
M/npll+b30X8uRdFD7r2IRUfi8yVeqeATx2d6f5o4FPDT7InghlMFRS14pc8pbsk3ZmjgPZ2nQHi
IoHrdgvPQWxF7urlCZIF7xtZllrncUg8lp3C8utzhek2Dy4SV/oI+cxFmZl9BFD20LeQ10YicXkg
j4XNhVlq6F5TbacRyBGJTzX0m98hca9QNq6JnUtsCtpP0bN+WSEqyNM3pCWoMsHWCPNYPCgRC+2m
BTfHQ5NucvkQIzDg90UHV7Hl8SIlAUSvLLYz0nlikEiGi1gkdxg21Cs7Gcq2Uv3Qq/NScyA47Wov
oe9fIbIjlwpOetipLr1sWX3F/GjyxcP9Ak71e0Z/M3mbCPb+MjqmOeJZcenouhe9A7FaEkx0+tyM
zyVBoQ2/24fwhk7HaZYzPujqMwt/hEIBCmXJisLDlQrrgbt53A4P5QPaklO6ZxY/YmPH2/HEp07y
LpMjXSGAt7lbOf0Hc+j8JJLMbbzRRraw3/lbYo+1U6GRJKKefEZEWGqGd3hw6/ExJgAq+cRL0kd/
AaNF4x8aA7x4MLy6oiiiokurP+x4iTQP9Jbj9iBDrNsITSDmJJxR94pqdJtoL/feAkGAeBsr2wRZ
QKyBTYJRXLdKjVYH+nc2qnG9s833X3F7hIleIQiE9biZtlZfsFjKxr4FpSkq4A67xlJGW+DPtLRX
CQl6jZY5KXyPopepOpEHinYcbYP8IjmhcI2cEu01xRRrkBTtSCuL4KxEpr8XdUPSGNvyIhqJCuxg
5Cfp30aEesOdqRFg1iLEGzZX/ooxsnC78/e9vRjLygfS8xvFFcHV0aj0e9VLvvIeVYyTeCHLxbjQ
xczd5THz+Go66LsjPrE8E6nQfgKjrA6rbJfPqLrNIyV4teqS8YOtVOo38UJnggLiIkX0aVUboHnJ
uZ275ztuOfINSgtdkjDbCGmEGOuxi9tvkJxMO/ANr5jjiL64aLwoduOgYyP6FTs+u9Bol7pdohud
3QZnLoNY5aW1Z/LaY29FPY5rfolnXJJYeZRurL1k/0I6XSas3g788UcbFHT3Nq7KT2vPio1g9L/x
aPnfzJ2/P03L0/Y7tTJp3f+xdx5LjiRJmn6Vkb57r3OysrMHcCACQTMiMvPiktQ55/70+1lUdxfg
wIRP9Vz30i0pWVUKMzeipvoTSe5ZTfWqMG9MnmFQrsa1/jpQp7mNn8ub5Na4C5/TN2TK3NviCO5w
jfZV+nscFrw/Fu0LhQBA3Kq70maK5Zp5da0jMgo0WjZY7hM8jVNHXogbLz32YgXUVfvJi/wBDPJL
9hWQEuhlGq7cgdGbDXZjGbzyyINvonyPv6TGGrQvVjcFAiZM5VN8xCSFfg30Vfp5glC+4+HLAwkw
DFw8m7fcl+yrhjKa/sW2eIpLzw7WHxUgdOR19pQevRDb0oVHv4E24xNQA0w9IY7a5JM0Kf0H/Bfs
PbqyVvlZVrbYinVbjTvfOvTG1ul/6OWdUj8r1co3EAznGsaVhjjjzmpf6fFFr6F4KcWwpCiP1lSW
h0XToCpJqdTlCWAsdXsrYcXQr8LfgqRJaxYM0LtYrAc4FNTsSlVvSC25Z97L97RBYeAsacC42Ubt
96xw/V5ON4DB7qm2rXoSAmhXLX3dcIWoFIVxaENHdo29QGtB+0UJG3SNiUhdR17ED0JyAK3yHWXc
cKMDLYXSz598wTEK7U1EZjgiNZni2ENmDkfFA82qfdbjH3n8Ja9qyhpfR0SouUezG6s98KWyfbtj
aCgccPb7CDPC7F4b2i4JHtCrTMEhgRQI0SwlYV432moErxDTVRIYyDik4FOPL1HwFEpvTYBdzh2n
N+UdKG6U2zMfGep1CfoEBvkefjxs0U7IdsXuzoZrSn+KNnKzyGkKWWsQ4PA0kfhut/INZav2V3rA
7GSfPtp3+lv4y/uh3+TAo5cAnUo6BUawdL8raOeDbVuWLzwIQdgsxmcSI3LIKAc/sxUXBczt/A5Z
DsjxrWgKaNQZQKmsZV8geX35CwQReKmYQvAuC78B9eU/gJ2S+ohqNKysXQY1Yll+HT5RO+dpoUlA
70yUfsNFwXdiZQ+U6aLHElIPNZFODMSDgEGbgA62stSkTZX+DitSSCB+sZB8LMm8vYMPh0O9CZt7
VX1phtvYB+xMzWWZp6tBIq8zmShvaeu7FMUZVB4WqKIkJT4bNJaiB49EsLhFu1vtyUuUF2hFOOHw
Vm3yvZDxEQLY2wFzCPopAkeZbPKtvZR2lNk/PsGsa81hQwFiqYE01jV1Qj7Ugz6TdRWPAkRMgHcn
vH1Q+0JCqYM4nNKGyv0nOX+FUs8rLKAFQ5WflNg1FuMPaLO8b+1VS1Pzp1/fBbw39LshQiol2+gP
3hakWp/zUFraqUcnQGUv7SUmSEh96Ztsb2yp1tWglbYDnh4tEtzQLRn1i1msKIcsFU4MwdQ3b/T8
aCLd7HqrRLC3F0OGCgnJyI1i8vLCZZbeGW/vrWdrmxo1Qd2bQSdeJg4CH0Y+YQsTZEU2J4mDmfRm
FcSjYGm61h0l59I5DPKBPpAvDJ4e7GGJPi9+SUeUkEWJL+OH7q2nDguXFGLhQyRxA5OrLXtA/jdo
X/6y7mTUQqRF+CyIVdltvfuRvg63+FgEe/uzV+276rPTfJPICnkUgvVbFsf6OduKymH7SkH9KFQq
gTnBFSaHW2o/zbvmjQ6+0AQCvI6GQpA+VBBjjtZtTJ68/InRE4+j9FavZnSkLy8bMT90ZR3kEB1T
mc6PrIWDYdWGgFqjcYXXH00U0nPx3l74P2kArPrb+EcIPwSCy8b6IZTxejr0CKDtSgg337qX5Kkn
GUdiEMndZbXN9f0gFgQ5N0/NDLw2eLUFFDUqneTjG7pODxgtrKkMwT+5ax9Rm9EoRkNd/No9wxSj
qT0m39mWfxn9PBnr5NrvkIQ0lISxNofgjoPi1iYridfaG7iTJTKW45Poomsv4LAQDZ2Z6UvSn4iu
/Yl+nrTA5bJrgxGkBdHx1irpsd2gbHXH3PAoTBB2Bt0+QGGcc6S/SCcmcScocz+KaqeUgOwh/wCY
alA+2daS6lhs7iguxXtrI3yP5L3xXV3j3AEhEknIr+2bfdB2qrTj7pSeIIKXG+pJytYwH0lRe5SS
P/ffKO3i/Vk4yBSvuu8wfJSf7+fc/7eG/5ti8/3/1//9Pz/6/41f9+pb/e0/fqV1UA9335Jf//m3
h19lc2oE//6P//pW1f/5N8m0/464LL6eimkjTwJi7G//0f16/ytb+Tu8Up5HqqMhXaIJCcM0K2uf
f03+u4xFO+7ssOV1kjkDOsI/nOAlYQWP+KVio30qc1RyDPzzp0FIH7wsrSZ/PrUAnvA3TP7zgmHJ
cjcM0lfS2PP8OqglN+pdxO+BAWBVtfMOogdvUS9eksMd0+Xs5jqnFoiIhmIgBcBlaJjKxTFmK7k2
MLj2vZ8MFf2F7ilwH7TW3mZpG+Ju/RMYZaKErmiKJUNblBFFZyLPR1fEvu15cS1G17waoGpJObGD
AD9k8ZQHfTPHlZy8V0RETdZk1bQtk09kGpOjo2tUN87linfkVoAgBXpFhh0PHILWAvRE6yZ7BxD5
N3SHb5M99MEawMew1e8Azd9Ro50lFU2Os3/8JtYZthO6DNVpkoGkStAYoc2Mdwfxm/BH/U7V7wGN
g72gS8wzRieAuIuI06sqD+vOiRxSPtE1Tu7afbpx9zyItsNKegR2AkCr2WUzCcREZ+KfUbE+VVjL
gt9w/rVVvxpxhRDjROSEeoHsrKtjtAUgficudP8GhhQFByo0+vG/QZqZLmzx6Q1Ht9jM/K+jThZb
Y7R5H6h8etEA6z9Vx3rXbMAjfPEP+tPJCfOPbXy6bVm6Fysb6CnVFZuLipFOIX91Y3iyMVD6iyTJ
5ckha002HH2909RnNZQd4XIkQcy6cfu06H4WamdGP0zXTAV5WVfs5KAPVUzhxDXSHrE9PTJzqkaq
Qz2zSUqHJ7TiK5K3LwKzhTJrDJaHVmNpdOZPf5TIagEM6FXJLI9er9F7Gdo3yc2Ah3mpT/PYH/Jx
uFOiEbgsPlNSzGtMCSqhQuKWvShzJSGIlEYthw7yiVnF1s+ukgP71SkzBNcSJYgxl8qUrDGeujIL
nddOTyLDwcApLaJvSZr7w+/EyBL7sz3oJuQ4Lc8T8WzxTL36XtlpidA2btVZAR6+q8LosdPyPk4e
+rCRe+3VRphE7teO4kv55yxMJf+HH1iJilyf5NvgdqzYd5MXpZOj8MnzvVDBBCLPMnOpe0EJeXms
fKu508Ooc58rOcvoE6m+rCR7vZNMyV7UXZgYqM1IY2O/GZKsDy9e3GnmW+rrSpIdh66I899Z1dbp
QxO7SvWsNJo3QLzpE5yDE7VPcL701NHk0o8DE7+U0fdV8Puq6fTDvSyXKa5Huakg22Tr0Vh+NQPF
leGlRE4ffh7qKGwADgWp/GKYsWZ8CXo/Q8HVd7PSugkLnwrBGOV6tR1GpaVMVFh6uh/srmp+K1ak
ZU96F2TGjTkMKgXI0vZRKZZkwytgQvLzzGNo4zLLsKPRyJBWTvvReIqCQAs2UVrIFKgkSfuVmnYO
xMmXvM59C/oh5JHV1GXrgfiofL+EoG8rQBqCOg+LjdFkQVRsPbc3FKSaalf6kvregI+QnhuIw0Vs
stXoVHZzbA2HGkua5BGoHTuNVbgkaag+5lJBnhtFKbV/u06xYQw0NaPsn/ae/yr7rtVvokYJ9WSR
uGWmHkc9ifNDXdrBsKfghMK6g5DMQI/V6QBKm603IEulpYDPHV+jIJ7WhvEJFXkf7Ty9aJxvVdJW
wZut5n33EnodHYVi9APjofWi2jAPYZ53DWpNmto3t6Pe5hAlvbiXS9JvP/AUPFRDzaYf3tDTlzUL
sE/rhrVx441gifa9mcfxPtNiSbpHvc3iVRKHhgR5QK55ayehURhwpxTKmo1tpdQ3IqNHhjIPzc67
75RutDaVLuv6fd0OOoITfexTEIrCWr3XwlSxvhZRD2IjduuoPowdx+gPO6t9bauFVoR/YBEKv6h+
kApKKabd6I/c4zGiRGOehsZtV1il8RLGUa3siiwoUTyxRmaoLH0ZT1o1zPtllVo+Pk5FBnqodJxS
/aoaOU6nVc54Hu0kUt0nN1cG67vmFEZ1o/oWHjQ9Pzq5rcZMCrF+jGisjU5d+9TzOxdGSOJJbns/
ZEobHoJBbbuHJkAhd1EU49h9Gcu+NK1FMTSW9VkpiwS64uCm1bYcUr1aJ5VbRcif5fYov3ZyQdmz
y62RwnxouNox0J0hOXp26xeIr4xZPSCs3epO+dozo3hu4RR2yLqkjex1ass5Gj5NXYdgjamPDxws
tqlCpldN9vxC7rRiYZu6h35FpKkIW3RmFgIrzkrF/Wl2bmr8GjpND/1jreph7aID2cc0Ryq/l83o
QTf7spRqjJ9Lq4Rq1mQVqgWSkls0MOQCymEROZXxZDl1F4AAqg0II4MvO/5vtYy4ChaaObZIcZtm
W3IHqJbvordlegF4hrEdI3kTFHWQHfPKyuUnJWxs+bbME6Q6zaDj7JQUawSH0CpNVlCa8BulyhBB
TM0I4KhtcbIsIsuRsmTDtSHh8GEUppXcjvFYAcMqTQnXzjx3E+3FSHoAuG6PtMpdCQPVRGXO0HT/
U1IPptMu2b1NcYjjIHDtI0r0efnchUVbVXhJc2WU67hwvKralQF3wNEK0gbI9ZgMHVqdeW/TvFLr
IU2+unbiQ7aUWst/LsjX4E3bA1qB9CHDuqYGEFZNqPUrFmMSKxjwqgOSS06qDWgH8wQE7l7rcWTJ
j13uliiyNJ4coGLQp3GvLrt+9Px7jm6GR9lmHCUE4V2fDr2TF866b4zRXea9jpHN0JZJ8ivu8xgZ
F6OQGhmfp1jXyP2qJEjB6qSFmTO5mh1KI7ORtp0JEjHh3NOQdg+JiGV7HlbbQLgddJCgofVpPVjp
BHErZKvDNu5wMfEHOaCc1TkV+kNhU6vei9zImfArNSKgnlWlFsYN8+ZZb3HnlBRZ7LbPve992yZQ
52x56FCn0fOoar6OmalThwwMH6EhJ69APcddnppP2tj26k6y9HDYN2Ggad/yUOro/NVK1N1qMUiz
T2XS+NgExoNOCsJrBomP3g3b/DUw0o6NNPgSeoWrwJcjHVsqP2g/cXrI5irj30lp4/WJJdfbIPML
VF4z048q4E7WaFtbQ22GCn2CMLNaXHOtBmUELnIkK7vIHeL9UCMZLq3a3JOcYee5Q59R0TYNgVdt
NHWoZfQurTT8ScbsWLdKkY/0ZAzTDD1UpJ12DLM1v7hU1LmqhuBhnD9HTM22MSZzyA4tRZ4k4gP+
eZnsIJUgUv3iqRMmYAcJMgRwLHir/i68k1eoqx7p52w+zhgVkX1exha2ULC5KW1MHnq+l1ahpZCd
Chhv85RR8vzDcpx6LlX+NfX5YUtdOll8HFg8eE7jovmGdrtC5YqXMInlpKpXFLXs6j463aaPqEmK
HLLHTdJRlFcOsVHMRHvP8f/rcOr7NJz0iwy1s8ve4MUHUHePPekaKXehBCZta8DieMx8PLppPBur
LZ6yQnWUwiVp+OS9Fyae2kgB8QQulTbIonpx+JjyJl0Hz3OvS579p3N5EWxSHwq8seoSnW8YA81u
3N+odM/M3/t7/2T+LkJMqERhAAkPBqV4xCDACwfvtWGVoma+Cd/oat4aUHUENab9qn6Pt93jx9N5
dYBY9r2L01qmPJlNKerrrNSZzUA+GrB/82pmfNe/F+8zxTItpBXe2S8n6yNt1dix05rxAdPMeZcG
0Rpqv4GDEdqISAzNBZys/z8m9CSgaA+cBCziJDVqn4D6lpxUHrGTig6oIgsc18oE50kxIhHeXrBe
SFf/x/EnU2pLfSFVYsA0Czfqi1AjXbY3P5Jb+xYGAYyA6F564IVUdjMjP+97mBcDnyxWOeh0X7Fb
agCM25ZC5EpsyLbcknORJsfqRaTJmnXTInfyhiGmtzht78x9t4F2iyvEx4tzeoT+EYfjTGj5mqYy
1bGstKz1By43PmWN6SZ3BvqA5kbbgSpdI46H/HEIroye3VxlY3J4/xHZsWwhwGW+1/zOFlFSe3ot
+917acFeGptqy5PcBcHw216kAuYkWGMFJmVzp/e0dnQRWT1fvjz1tbF3+YqYOKowC+AU+veiRIjA
AeK1ooomPczrj1w76E7GO7kofSsa8h6DtvdTdVztv49vDjG1Q7ZCylb/a/X+P5aqSalV+BmgvDMt
2sml58Z9wfTK22INlKrcI4awVe5ojaTfBJfP2s8spWubQ1QkBckOF9hpgSzil4CgYVqR+QBKVEAD
A777HT4OEE76qOWKph1TC1RsJgmZqB79MViLi1FFXUY3VXmyW3QjNv3WIHS7AfaEtCctBVAU8DaX
e1htygrG1bO/sZbUEQYEmFYoRzwhfrH2kcfmYQyWZfXxbFw59W1ZtTQVnT9cvqaTkWi6Vxgm+9dJ
8GUvPg/JzLUyrUeKVXwWYbKKczWtG4eiJPRfrHR1iGeoK4zfzT14hQVQf+yL7zGlVTCn+3ho73JE
k/v0LPJkJcdpY1qjRWQq0MXStWHl8n9faKgn67xbNbfZxrtvt9Jq/IJuwcfB5+ZV/P3J1TPqkS2Z
Gcs6ReJm7NFHhUbyF0OQ+yj0EAybviQrebKYKj+xfVuEKIFYKVS6cZj9NyLg/WPpFmuEJsr5IHiw
yYVRcBQkpXAQQIKym9uMk1oqP51BnISY3FSKjjdvmxMCGM1eBnGzjHawuqKbYmuvct4C2/yb8RuF
7BcKV97bx+O7PGHJjGkPYeqDhD2/Y5Igc09aeKa+n3WgLU2I8htlJy2R2xiFYxXG9vFjtfs46MV9
ImLifYiYo2nzuJ48Bvq892yvFp9Nec38fQRTw1O+fxzj8rq0UUlQhNyLDD7Kft8aJ8tPVrNRazsQ
H9ievkIht9E+uLFhX9NfFgTLEXDxV2k1N7bLzT6JO/mcUmVErhzJ6BQCFgUwKX0dat56X8oW2lMc
bdrqCQXlVP3S619dw9l0CWbBhxBxgI8nQBVf7mzvix9CVY2LDD61NpXNHL2YqnTGDylX+sH5LB+7
X+FPUmmJLpT2xHK2F6hp0Aypl/iRO7+6XXX4+CdM23s2r01+gqVxmzg0w6YSd6VvdZbh8g3sY/iA
W/pRAJN0esErfItghinhzJlzbfZtB7FvW9dJsdmw5/u1TWyvqcTs8860ALRC0AUSSVcR2BDepmuE
aYHaWKvhr6cqvMDQQJCB6Tl4sb1/jpP1RjE18ceAi228FyA8BG55W+OU3jLPIKzgsBYz2+hy705C
Tu6Voc7dVLIRZwTLXEjret88Bsh2eLf4y1ikYyvw8t5yNhEV/9nJwjob6eRS4R2qal41iK8Ks9oE
koaVCIoC+FDjlTSb+F6cFpNRTu6RNIl0rR4J58H+yOsbF1cljJs+XqoXl5VNnYC+KbqHMgqI09Oi
UKXWlFOrX49tR4fqZ2D/9b2gUYeQNfJnClcXTz+pbpKelsrw3p9D1HUz/BJOYyhKQY+DBTt7918Z
ko31B5uPMVm2NdkKfuWlpdoQELjsKn9IVzEL8UnwiORVjRTKElTonEnn5bfSbOyOySnZ+9RdJtel
IuW8+GgFgmP+qTsoZI0HnwTn4291ZZOfR5kcsTq9mVCJ4GIgqlXuIfFuhRgbvAWYM70QylPwAB52
JK+0Bmdii8V9vvg5SXkGWSTPqEBOC0q2UyhNE0MsfZ/VYJUgTa9tGSMu40fBw5prtl65yEyZOeX5
ha+6OMnPj7SirJzISmIRsXiF+1LvhVR3+YZ4PVTPZfZQLqF2zO3yyy95HnWy6xyd2tKQE1XSXwMP
BvujZ8/kxeIznU/leYjJApVoQaWWRwhXg3Hj9DdyCS6y3bndnZK/Wna4nvl2lweXZYCBBNuHGwM9
+km6mNtD5sY0EZGGp1yGfMwhEqoAoDY39VZKl3PVj4tnFpvuJJ4yyXNSTaKtitHOWsHZBU2Eu2fY
1jNjupxEEYNXuUVOhSnuZMc1jdH0Lt0fVgdmnyiDCIbcwsRVagnWGtF2eGhL8weSTtnP9JBvZy+h
65P65w+YbMbezIzCtVRA8Y/aBtHJo3+PqMO22ffHYTd3vlzZDAzX0DjUeDpS0p1shnzEXq9MNKJB
UyWpO+hrNC63o7xGWBHj2mX9mD92u/7LzDRf/ZQncSfbwadZqfUtcVsokvAzF/ajjkJf9qvMVg3i
Dlv6HvAAoR7+Wye5BTbKJrdgQQHbmuTofm3KcWn48hppsg2CzM94HZLJ3sIJd+EYZNjtegD8Z4Z8
eX9YQJZkQLFCjefCa5EXM70bpQapv9c+w5vSNs22rgGpeoKGiYTALnpuZpbz1ZgOTzrNEDbP05Em
OWMtHZMxjs+N/9Ahof/xqOYCiNV8kqUVqTJ0ZmDJ6yaBYm8+1Z08E2GKA+Li42LQHAo5qCgDbJss
Ud9yPWkQIRTM3SGTg4TXN4BI0X/y1siLVGsIARZKQmuh2F09u97sNXy5Ws9/wmS19qAKDCPzYSIk
Ji5GSBSaX1WqvWZ4//F0XqagDp0knNzEdlQ1RZscP2FuO0NpeOi+r7tXcsHhTrhIFKvwzoObvTC/
D7tZdK44Ns/ujUnMyYmjGMFIa5LR4Xd8aLZCaoXW2l5FTWhmdOJTfRRpcmFEeuFqjevK6/5H95rj
NeOjD4PhC60kgd9Dnul/FlCf3BhhmdlKlkkyh2mIP+QiJaK9eo8o1FD+stAz9bjzydQnZ4sz9qri
p0ymjxJGf0ujHk43ydQ2p6osTpeQdGqNsEFEh2J2gi8W6iT6ZDuGkqm3ms3ygb6U7/XXBEG36OA8
yXvy4mX7CMtHCPT5Lx/Ps/huH3xXfbJF2yRUkkjsD+RCdpxquw6h5vnhXQ1jCNS8TCmCe+v8sEm8
Suktn9GFegmrM4Uj97kwvyXhV6s7Wh4i0t3rxwO7PHxosKINyXY0bJmIk/3oh1TqvcxhAW2dH6Du
t+5DDd8dI5glWg0kxohef0NTa28+JW8zscVwzmfV4bogD7FM01Gcd1OVk7M1bds8iEYWr1Wu3UcJ
0QgKnXv/GQOHcKkYC0HXk5A3mdk0qlgkF3E1GC6ClnD5svI0yegTja8JvgZE4ZYVHK56wb/ntsJ4
uWINJRvc7laxtfO3mKUsAWPxx4/Hf3X4Jz9DrPWT4TuubPZtnHEsIdDgQ30zjR4gwVxZ9bKHSAOd
Z+S/hjv5xCRFoRoNDDe+FSKK4428t+BSIa6FRpHx1wdlqjivUKajlCZPwbuhofSGMbCe+s4+xk3w
tdAb4GTjDPfgslLkOGdxJjeWm+phJedMnoRoI+pRmLOV383bDrZQ+xL4kKD/8seCxEGewSsAc5vp
Pqn1Nu3CjnG1SbKzpP630eurrClmnjiXDW3GRX5OCUxH7PCi3dFItjpEKnGQ6BkWAiODKtEON/Tv
HUisfdEuIL8htov8Kac74tQHb+XOLpmLR8L5r5g+RJok7ktd41cImED3zRaCfWhgIyqxbL8rd4iv
YML6VEPXeAmi5Rxu4DJpF+EtmVesKM1dcLJdt5a1wNCRzXymn7OXD+wN+D/O2jqiVS6vRHEs2338
ga+uKIMHugMQHtjwNDMp4y5U+/af0Ai6dyvYSEv9XlhVNffS3l3PBLxMS8Qo/ww4SRb8vMamoTdG
Jrlb4yPyGGy1Q4pQaDWTJF85aE4DXSQJRmX1ucp0Gk6PxpONvnb5y+iy/cyArsaxLeGc6CjwJSap
gWY0it4qxKlXsEx/IGDLLYKM70F7d1bJcR2e3ZfXN4wjm7BCeFNevNF136NerFk8tDbJ3QC27SZ7
bKnbR7AV5A0Itu423IlMqP1CDQu228ygr1wmJon7P+NPtwq6AnHPUcgDc4sHCww2GE3r6EHo+KK5
NRftMkNgzZxEm0xxn/aaHdf2++sdTQBrN95qOxu14wIG3EEZqJQ3n3HAXbnQdmf3pThUJxcn0XlQ
W4BRzAv+eFflkduONU5GaNkVT81R0FPMeyG0RiUL/t1svndtdnES02gHmLIowpzfkUlpxe1QvEdM
94iYb6MjQHa6MSWtmLnE4P1ymo4PFI8NYIL78qI92FuJ3EdyNdIB+cNpFaWQNcVCWBkY9m2VZ3NL
t2uDigwVbPnZfeZd624ctJLR/dn6O33X7QDX/pr77JdZrxj+v36XMcnyc88CpxfovKzDFw8RLmcn
ASa2hpmS87X9expmMtnIgBtWL2Xy2nOeS+CnmQ47wfg6s2G0K4voNMokhZebLsqSMpSBv0RPCdSm
DTppP5Wte2/XHH6C7/JxxGuX2WlA8YNO8qxAVhrbr1lDltdushilTM1GVr9AKHRsbkon+uS7+tzh
fnUuQRJSgKGVCKXuPGiiG14Q/rFVSLrQfWnRTkOmAzyaspR+C02faC6fvrpMTmJOEko9LPvC6xho
eovoRrRLnsRz0Fmaz8Klt3pQN+j2bI25Y18si4tdQ0ta1ShecA5O5neoYycoVMKKZAGl4HdEk77R
b+YrW9cOINEjhAOoQ7meugw1gzuo/IyRwn37OXfwmtDnrmVVpMPT4ZzEcCabrZEUSe0qhlNuxs+I
o4+fcyxegUFQyypwvXRXm2B5i4A05Zj0CTneFa+Fap/RJiwgxn28dq8sI8AvqiHQBFxu0/4I5LzG
iP1uXHsKAsbBm4XwboqmyMdRriVcZ2GmFZKwwkIpJQw1UWGhjfZLhXM1VHRlG6K8TOH0Dd/MlZJu
ZiJfmW0iU7zTZNru2nSfaGbs9jVEKvJdHUuSFURvUTXB73D7rqoGMJ+2e8tpP3tzX7lLz0JPtkvt
d7DDxNPXj6wHJWuftEQI88GJ2jpuDSU5tIJDqDgbCFh7W8qXuWtWGyVCC8MNhThBXKq7PNMRQFe8
9iaPhl0Q5w99ac31BdQrW+zsp4pZPDnCZKPIlJi8gMwK33SEPLSHmD5WuoLnjf6w9CjMC4KtcgDD
Dgpr7qV67Ql5Fn+yPrRcjxPD5CvBcNhaG6Gsgvrz/X+zqDX3YcTfn4y27oSKzuByZK2Tux5wW4Cc
PvnrYrypjii7o67CTXGXrVBpiyPEJtvNXMo8N+LpKSBoHKakMWKUP6pNy48QhTXnq/p5gKe0nTt1
/osd+K994Ezu3jF0NYO0HHzbq71NMIL9VC2RsVn1T9pdjP5UtvB38k6fMxW8fr78GXZyGVsJRJjW
zdl+LVIeCIXbCmJE3jC3za9c+qcLaIot0cKuz5vi/VkrJNAA1kiopxuPQu2l3magi59mDpYrVwUR
QU7bNLlk2iDni0jV+X4xOAAWkftIP/unQDrUoAbRY4Rst3L2c7v0v1gzf4ac1CSqvDcdqAOcojxb
1bW2k+7axY9mVTzouzlI5vVz889Yk/wiDjxXiypiWRaqV2ZYf1J69SVRnKdOSn7xQsjm7ojrn/DP
iJPjMtWgl4YpE9rhxYETOTUzaSnfF3sEzaCmWzMVnrnvNzny4AQXSinp43rw0M5qe/kzNMuZZXn1
oKFRRpccIK3yfuyeHDRVkJeq4xIDhDQ7vN6hJrWrt3MQr+lQkDdXqKyK69ugLT99IvZDYkF55HYF
JoBt2wgP0ZS44WZWvNirp4nLexiwo4gjwJq/GA00J1fKY3CTIg8TJAiBCk5uKVST9c2NSZleSdNo
4teczN0QeXmlDeLkAC1i3KbPAVBg49DtSYO+z4xsuthFLMBgBuBjKorGtDSjhFXkwVQnsZU2CEqD
lEqO4b3AcITfnINxrG5FTciZLWZe1ITeA2sQq5BloK4xLch3ARTOHk7r2tlZCIZuEQzeDV9CEsFV
sR+PWLrNXrXT18p7SB22PKwSatNTzAEk0ibIQkKij4MR8kp/qX7Hn9p9cHDW5nP8jQZ9t/K+jMcB
p4b1xxOtXlup79gfBa0ORbtAw0EOcgDKiDwDHCQ0JAylg2X8jEUE1z32KRzY8TfpkO3DGyEAion7
Ur7BF2KmYjX3OyZnjVFaXSxlKb+DTFTGFwT9/4+HOr34xDSfjnRyvLRG3XsaTPO1Id1XzU5TwXPM
nGDiR07342mISdLkmHWp61IhrwNPrm4UJK9WluLGXyQvFuq/RuI9/htjQsQSxApeX2gtnG/JqFZs
X6qRcDaVTwHyav2TOv78OMTFHfc+bycxJteqZSTS4GesEGmH7cE6AClZrBSMhcg/N7M36tV1cBJN
/P3JIWOYkZ0ZIlq2TvcSb1rYHPGq3cGu/z2+Ip51mEeETu+59xHi2MuNAH4DQNx5TCWyPVP22p5L
IXxwD85Nc7SQb3K2qIAXi+FmbtNdtOCmASeLvYqVTMp6luLovBuUeC+oB2IW0qOhLnLdboUuJnWl
cC/t544b7eo+OBntZB9AY1A9E9Qv5VPp3jzkP5NdcmiO/Y3+RciwxTuy8JX1EnziKz9l+3Sd3Huw
PVERx1UvPMDAXAseiodF1NwVc/nxqcPJAhLlIEgEWPb8Q4yaUSVK1eC/l38q0u8+jlcfL+arAbgn
qffzwr7o6XTjYMtxDPUduBxadAY6FDNUncvZZQgnESZHQD1mllP2FVV3dnyD4RfapIn05a8Pw6Jh
BDie7jiL9nyeqhRpi8IhiIVzTwRStJ8TBbw2UY6oYsGaMC9r7BCU4zyP634dDN+y/tloZlAh0zzM
kakAqOBphegUkLTJIqwydELMqBBbDrusXYAGjuA3zi2oa18DuzlwUQYof1R3zieqQaaiVDQmqpDz
lYwOSNUj6O7Fy4+/x3tR5vzgZzjau4gWbXyo0+dx1NjM+9Qce/ZUdIeG0qb62nJsJUtsoZBe2dMb
eEmQ79w4u5nIVz/USeTJejPb1hmahA8FjkiGuwNt+c19kKgA2nSx2n4x7OZOkCs5kgJ6HV4GdBDN
uGjWBXIYSpLBrDr4MqNrXd/zMFgj9/Kjfh3gNc59xSuZ53nAyTWXkQ66as0gYUcJQ6f6xnoRGlno
Cc+yM65M6NngJnvLSs0BTZWSWLqOfOCrFM9kOheAKNY+gGuyEaSedFlVJ9eNHFtRm4tTDodReqzY
+NJTUbbjoUPcH9mClbmeWSSXF5wgfysOxTbaCqzUyfIcIh2alyEotsM6xo7luwgpHUUbB7+j+b7K
tTGeRRSzfHKNR51UjqUY4zgWRxej8MxHp9rKsG6inJPwZkjSddaEn8bAeRxG6xhwFhiSsx4beebJ
d+UMOPspk+n2Sk3Swdj0awkB5qwHHV10mzj8+fEcz0WZXOmmUWX0F4hSajg43gz1LuhnQlw0Plk4
ZyOZnDIlpUszaYmBREu518EGraGu9Dv3tsFfLQFjulYOugqWhd7cffdYvc1VUK+OEg6kEBJQ8Wif
nKdd0rRKbbA55NpaGN2vAUpg481k0dfOF1inJLUquAsTdOn54qmLJteUSsWE8X7EeQ9v7X25y3+j
C7uO8AYN3j7+dFfuorNwk9NFR4eoSdEL4y4S7GwB9RKVt9nO5lycyS4MqlE49kJ1wqv2IHnAHFKM
tPVV+ppsUzRIFgJj7q7tZUyraO7Qvrp4AHzZkHpV0ODTV2ZhSL6GVTA+XMCTQ1H0F3Zpxq74Wj8k
jwjFLHqEVOO74mcs74TxYvOX+U9i/XIJU34BesZKFhN0ciigvxHEtcZ3hTyMQ9BdQ4UVSfYvNeBM
ZTma+C7MTfq1BfuucwgwCaLZ9GIuojJqw1FCUKSwXrSixGIoQ4Lc8b59vIauXVE2PVmBcOV0N7TJ
PWwHUhjYffwHRTN7FOereY/d4AJvkJkU8716NMk2zmJN5tHvkLyLJc4B0ZRHiPy+xHX2nbS2/3dG
RYpGsQyZI/Dc519MBnOVJTlbA4vvJdZ/bA6EfRbFg3wz96Wu7Q7Bnv1nqMmNgeBXxnXJBKq02AP9
zXIfZf/VT9Ql/gQazqv6HFHn8rUOBckA/IP4JnexMvlkmu80IUHZERioSGW4LMpkp2g5alOzpVRx
hkw/2WmsySeT29A1ET4T+ggyNqSC0i4w0NoBm+DjLOFCXAQX0cAPCMV/0E3G5MqLWgT93DKHQR+z
Qtyl5S/SvY4ir7PUP42QDgsNqYJe6LRvP14xc5En12CZGl1tIaSzrsPxsc+dADs19QgW8bthjjun
c/6du0LAWf85VPGDTs4UxxsBO8YmBnKHcRPshN+o+ak+DDwn5B0H6dvH47u6Zk7CTdZMU6ju6Hcm
xMbwTQsfzZEiCI94fRj+H2lf1uQ2rjT7ixjBfXnlqrWlXt32C8Nut7nvO3/9TcjnG0sgr+A552Fe
PBFdAlgoFKqyMhkv1dVDfr0wymMisASVTYicTQYCZUCkBPebOx3EDdNbyHV6x1to4iVOHUBIGY6/
CViAFt2Ao1wF6Xq6mTZ1bt3fQJGxg/Q0edwnLVf5yYUpxGk26mOJNwQmIdDqkzbjZt4HnzLuAwyP
uJVNlLfLXYiiA8TBGa66mmZc7fCFzvzKdeow4nNJD8kOg2fid2ULI1izFT+lG7SLbCaNBwmX93aa
CqdJ2ydhrsF7+nfpQ981HvjFrHlXp1gu6eKy0rXVNPx6iVRQ9TPQdWoxLn1Ss1FEszFT8NxCecrJ
fho7xFmbiQ0hf/LeGqnYU8ZBk6c5Lnns6htk2oD1IZTos4X5soAAkJHB3Xep9Q+JZeJVBVA5Zmhv
Y4CAxnEa87g6MDfjgsR1bzwJDxPw+vwmPAYuq1S9UhEls6t/7FEJYwZCtqj0EeTSLaQjDwE68kTX
tzqXu//yKXVtjXIaLaprKRCxuv4d0h8ONN6c6BgcIXLrFW50SiHxxtjPtaRJR9lHA6hTQt2E+oQT
1zZJKOHWJ20lCBR+MSDTSQaTwDbzoLpyC+knVn7KskldHBkvpBPyQ9QejWexP/Hyh5H9+NfrEgUJ
fRYdw4GSJtFFpzqN+LBvL5ew8C7+AgwNT2/IKekHDbzP0BOC+LPNrGgvr/5bq9SVEVcNN8YR0gz1
EYfCgXaDk0DH70JMxAQ0LnAjQJDfrJG6NkD7LAPLDWtKYOfb+TA9yJbuiRclGMNSvkFRCQFur+0g
yY0nTumxsHf/n19AWOUlSUMPlLqRa70B7aKGXYYKo53/VN4L/ARooIOuiNRsyCituv9KlJ4Km98X
rI+8ut3oppGJRFAILZ6oc9kFfofcRwqcmtB64+KMoGPyJlzkn5nBZxnvsOFA/WGqBXAc8GjcBp+s
HFoRqT/hnyIti/mgbGI3IROQ2/wJk0lM4AjZv9sAe2OQhobKQ5anfYwvHLUQIQYHEhg8K6iy91u/
an4FkWIyjs3y1ro1SIXXtPVBtxzAoOihXeDmJw6gRii1EvTvMX5lOdAyQYA5jAyiqIl34qK4LbZY
IVjq8WSDYJ+rGY6kv2cVI8aRQ7fYRFQYMHKFuWiNrohNw4zRmzKC5E/4CpZOU+4++OBzbM4NX0E6
3LcZe7jqlVf2qIs4U40uBK7vN19Y/9J44OIw9RNIHzFmxOJ8XHVJ1NShYABCgAVhD6avZPARIcUq
/B5AkYMU/bq/nJViAr7RlQWy3KvUCRFGGsIU25f9mixRfMyyZxGlZygc6zb3qQDWZ2mCZ2CROjg/
yFwiZlb+/bV/+yOoizHnCz4B/y0Owlv0kD2RWbKISGr1Dm+LG3AXMt7drG2lvqGmtH7CkzRDMF5V
4Uvkf2Xs6urJvtpV6t4tfFWamwJ5hezlLyGUG6EjuTXQddU/K3QGE/QHmwM0jhxMkYPpkncJsrhy
MwAC/4tK3+3mUvdxAIZkPvKx2HB+VotXCLDL/ef99ZLIuDiDhOENeowI1jQzaTqCWbpR/6m7ER2E
ZvsXdbfV73Zlh7qAjcmvxSEMUHZKXHUATiYkQCYn8JSHjnN5d/5eH1ktC5ZN6lYYjKHLuhI2eQ0M
7zGkxoqG4f9r3oI6HppoEiqyAKzcnsGwEfNBbWL0nEbB2Ar1gGHgweAgs4UMwPCycoYcl19KKus+
WItlCJuo4PGAf8Nfbw2rvZqqtYBXDL/jIHGKjAaKpgfM3WAKxSXScf/eTQDmx+Qm2FDBpkKZ02a1
kf0pwamAnhS4jEwfwqOQPh9+ZjHmkYEkHHyOscbVJObaKOUzIj/UeaPC6PyhPRcbGTdf9gTWDBlY
5X5DKqXidoYosQegdP3UegOTXGExs0oyueufQLmQNExxG+j4Cemht+ut4ao7EARsyKRTvxPPlR1+
J+OyOrbcsHmvwX3i3N/5lefjzU+4XANXYb4s+EzMM7gYeT5KmIERvhAYMKQNrdyJndyTzgyLy1rE
rUUq14jiccjigoPWn6MBCgV9xGO+0TyomLEBv/Q0HrXBlw9wtbrMqFEsz2Er3gabHDgvQhLAeWyS
gLVAByEhifAPyshqqLg+9rXsQz4BF5V4VAaoPUO9LkJprgp+jXJm6bNgQgCXcWyW4QHDzuAKvUg4
Yd6acp9KH1LFDwocG0mGUOK+8L9p00uF1D/5YHy0ZcZ2Y0qj5icySUnzPIapzEQ2QAgkHxuPvBcx
NWpnX7PTYDJ7mssASzBPUE8CXo7XMex8G4REDDWCMDyFeL1wirvvUc9IcVaKCoQGCABANE2BCqKB
cZxaNXyc4AJsHDy7I8jaQmLZJNxYiKj98S8eisttvLVIXbnpOMhtqyNtAwTPisDQYxmgA0mB9X3p
cdFDv/RLoJvFMwv5zrJLBdhBrIamjrDSdBsElVnw72Pzmc+MUbNVK0i0CS0xtMbod1KOpl7RVHCS
AoK9FfB3/EtQbSRlYlyLi2keg/Ap/TFEv48i8Pup0BoiQQvPlUOLOvuTsoem8SZyUBwOUanR3yOP
FBl900kdbguyM6v8HI+5x7HK0+Ro3+Y4tz+GimfDMJR6G8NNQW7dgRaoeYA+QwLJcrN2ghedQITM
1JuY5ZSV2+PWMJWhB0pZFuOEXTCe1WN47tD4z5xgJ0NuARcYKVdJqDj+6k5Q4SbtPgzK/hewAzyw
LjwEZLgaNEG3Z1QNlCFrKzi0+BioZvVdcgWMr0Re8wHS4gqKpqysa+XCurVIHSE+g2rRUCPSEqBD
/7MtQSjp20RbS7Ggrqq8TnvWFPnaF75eJHV6oiyc6t6Ayb7A+wOVhhEy06POcqTFHaKCMhGoEQOz
cMiC6OMjl6GklqCfR9I1f83MFhywAAB8PnHg8MosxWkdaUIChnYE8zm5DIWwrV6oM2Twey9ax1mY
VVOZwIlJ8yr+OXj+FkK9VrXldq3HDoSLHSXmCJEWWrZIcGlQqypFkREW2FFjBOk0alSGZhYSaxJg
EY9AVgHiFTJmC+IKcC/cOmeL+XifhyiJM81QNYb+vDRt9WG0Z4kp+bC4q0BwiiFq0J5AikFTFwwZ
8Qghkwmm6gvdaGM1IsapCMwTlGun+jN/DRlY5zWLGkGFKaAaxXgk9TaQZ03PBPJUxcM8KL7nyU/G
lb9qAMk/OPI0IJjokrvmz/wkaxmpZ8xu9VA9FlDrICHV8MoHUtNgTfcs0hnsoXZlkIpnRax1MoZR
QPHJDaDhq6CtLEnQyKoPlV87Khe591e44oQ39ugdhOjl0BvYwTlrLM5/aSYFytP/Go9KrYps81UK
miTFkI4BtlFtf1SQs8jRJLm/jsWYmQETgEAK8oVdZIH94n29lBIFJmp3wvH1dyjTnMY998q7PlHR
NpPnf/9uUEHfLGKAA7rRcEI6WEkiRkU6YpM0EAQUQYFzSTC1aDyKbozk6S/mFRcPB6LARKwiPAEY
S89tKJnPDV0K/9Ce85fxOdiVG+DbPkCru+NYzr/0DVCmyngC80TlF5Rmt1/NaIRBmCX4BnH+eitt
micylSmbwo70RwhIXX+6/xnXTBJ5TOgiXmjvqGwevREI/vngKyo4+bnUfDsbjAe+j/43M3Tu1I9G
6AchBCr7CM+77FOrO3PuWBXelcVgMgoAUlxmYLagcUDgSG+bmId78FCA4yEPkbe1VfkMnCXDCj3P
WfplLUF1C3ru7S5WT41+apF53f8sSyS/inAOvWuwSfMIszR9tTFPfiI1KfqpvwhjTuYkj+b4JYeO
yENyIAhcqNIRKhL16W/4F0U42k12Ceu4Wi45NWIwHYV1P6yrQMUS04OqXEQhyPB/iNYO2snsSswy
6MMc/A8JPIBcINi89XsBgno1J9b4boVvJjOS5oJVeFl+NHTmkGsAV4yqPEgSb00YQqOIeV8hWYWO
32T80sWzgGHY+1+NZYSKunMKBTq+goQQr+/VSjZL5Vkxft23sRJ3b1dCfsRVaPeFvkzaASsR0fbT
gS+AeqWtPBAtq0y2MEr1SIrizGGWtW90vYFUBtwrPD/PPr5RATHUCMw0mGBhrGzN60CYogDqhjnK
xY0iFJHShURSIesKD9pv5pQFLq8B01tC5017GfzZ7INHJZbMeEicYvxg/ADiBJTbY0wESRvKjzJQ
olTqVo0Y4h9L/IDalt4rENpuK/RTpGP8PXvJARH9988KmMK9ImBoAeWURcDKhOLSgcflEiLzVt4J
N0TgJJYxms276JJmg/D1v1kkpgqg+oLkEfforf/wqS8GaUoWGdgG5sg+DLTgOcv3t+pz/ADSKNDV
2/dtrpwLBb0hFDyAQwVPHrWvbYByfCMKncNB5qSKIzPNAxPwIIYDrZoBKg15ARggFPrzxZHRSH4R
YHplgiZQtJ/E0cymt/trWTCAE6A7gJg8UMoa4RqngpWuzYYcVVUH6CIen/0Br1+n3QSP0bE1y1/5
Q3Xif6gZW86KHLCFc+I6gKCLDM0MGnHK9VUUNVVO7ArvGLI6Z+j0Hw0rA1MdOfXAg34BBTijN3UB
K94zSxWspbqWjVyA2cGSa1N8C63htXgNBTPxuLf4u2CVT9pb+S1JwEjqf7+/18shUoKsxbQzDgdK
nIvnRgnIn9x1MJ53VvOW/pyOGL0fTEGwold1K4OMpjuIZoqCsfEz/gZA14bwvrLJYpbIHPwQjBWR
1ieGIhcCWBI0nDtpxg/Rv40Qdkjd8Ye8Vc3gTADdTKgBcSF6z6+tUXuuDIpQJGnSXdLc6Xt7xnZf
qK1TewCcRHklZO/qE/8kb/6CCHbtGF1bpxwcI2C5LNQxKjuKaZjcu+EWI9j6otfG5l1wTfcPDeGw
s+5/a9YW61SxVxyNruombHFtE3nI3B73pJhGKLEiV2e59eoiIQiPz4mRfUCSbqMgF/ehHBK1esKY
R94uRKgeamam5onmg/qDzR21BF4SH7oySX3VXC+yIdNEFFRO8q/hmLwComcFpcked1yCxilT1Ces
5jIL1CHsnB403R6Bw+s/p4/JTp3oxBw6Xb6QkC0KPF4tGGs3kMLdbqUoZVGsalOLdofvyY6/LR3y
BPybCs5KDERaTOoqGN4HsyO1rm4elTI3eFC21O+RMJsYPUJW+kXivH/vjKCfQmNQ0EH5sTjvRhyF
qS6PLTrmWJNVeW69VzxHB1MvKwlYYh4A+Lu2RfmFJLSlCr5IKLDuuu9EaCx60OGQhFveP3/0mN6S
3XJXbduH2mO+qFdCDcbtBAH0AHj/gXT99uM1fSgmYoyPB1RT32wIH139g++QUgLhcSIkzNUW94yb
nLkdu4ElrXxQMBPgEGIiVCBTDrfmwz7NhMDA2hsnPhunEY254Tg8aBuCoIuh25PaePPkX4hWZOXG
G5KF+db8JjgtOhcB8B8kAMIJ9oSZgkWWtxy/VMG6hs0Bwh530KIVrmodKs0Sfl586EDX5ZVAm6Vf
+k3gkVjYbId3QonxF/xry6rUrWHqJZFySdJXQ99e5iP6F+1HtVP2sUuQkmh0fOV+1WQUy0YeznD8
lcMMjweMUULBG61xKi6qeqRLQQPDKK0/DR73JNv+83QBFbKYsNeiFDhGFGQzMARhdcoWmKgSI9H/
E4MJy4jwJfBITzZ7ZnHcrAXfG1vUIQtBJxppTdeC0E5yMwcKDi5JHUqLdZzXPFqHJ2NYRyLzwVSI
UmNwmUQqNtAwfggRyubAaExTYc9dzvpW5HBQaQKEClCFRbEDh5jGS0QADkpFizXJ3vSGPvMeahsm
ORU5YfJl3c8rN+aNNWoHB0MbkCJhYcOuc2IorZtVYvrb6iN4yR/kAyTZz3HC1IJZSwsw3sVrSOuB
L1uQmCS+kgt+hEXyu2APaXMbLEgCxMPa47Bh1Y9WgiGafOAkReUDg0l0al+PmI7i6suGEiHMfjPv
ZDfeMYMu9c7E1wLgBDEfFQmMO+Kpexv1AEXRCnWAncHC0N42tYF0cUZkA6pbIpqwcNc0Gelve4Q+
EiJhwAvQD6M+7oVZJY5SYyQi/drttedL184xnEq11Ngcf+S56R+gEr31UVaKXGVXuMZZPBKEXWSD
yNySTuVsiszpLOq4kJ8GWLFK+ABATggp0tutUOWw7jW5bp3OQOY3/4iq0uS5U8dqu9Pd24UhKqJq
cqaPEle1F7T7DFLWYgbt/+Ad86Nu6Y/tYSbyn7kpPDWQPg1BsmI1L9FZwsAim+qXcrTfPwb6eIBt
gJBiQW+cGm2W5HJxcerL2DlEXP5CBICOsAs71PUq+VABykd8+HCre5I9b9K95v0dQJw+qAtb1Jds
Sq1M5ABfMnsj3PDjRrYJHD3G8+wvhheo2LewRn3OMAynWeFbkjiQBLc6Rl79y9jxiOgAoj8zbkXy
164i7cIadWDnIm5rQcH3ahz9cYKQdWr75+HMHSfS4Ue5jdkKoO7hhUVybq6qfGmUFpKP6A6LRL+F
TNdoR96FZqrLwhJcasmL1eEGJhz74F6luyph1vzHG6VTuu232UN+7s/1s78TX/Pn4pu/lTxjV+DF
b5cICL0XWUgXMYGq/VL3mQu+Npux3RSA6vfi//wgulvQcKk2i3lCLmsgG/AwE7eKB71IKCgwLFF5
1m9LCD7oCaM2Bbzo7TYjIwiVoIlIZBR3hGkP3P+amYZm8KkK5uSSDBNEKz5vpe/K+b5x6kJd2KYu
1CmrFbWvS3zi5imf9wI0nDiR0atYhj0kIoiuuD4FZNmL63PGv3MBByP+UUDeEwG40uwI8aeyUXec
mdqk3BhsR0g2urkTIackXJi8G+4xYGDdX/AyRNz+mEuSduXUsiiOYLnCj9GeVbxwKtQUMKYN+v8M
1LcVY+l05QpvUSRGZPxWEzV0+yUqE5tLwZ9bCSz8BPWs412VPYWWDu4N4Bp6gLmDyJ6/kxSQXS9a
3Gq3pmkMQDqkGu+XCmKTgI+qHis5Mtt0G/dfGTtKgurN0aUMUQF+LMaolhOtgf8CywnCHnfctybA
Iu0b/0KI1MUnhsXF2aQsUmFeTHwjq3NYzA/IXC79V8WDIMiOlbWw9pCKub3WTpGSVEDJFZCvaNqJ
N8cIHQC+k87inLHWRU7bvZ2kAm5ez0MfdSU+2VHPkCZBR/KtwSOUA9gwOA+utqufshce9OysFwNd
AKAdlX4HTbVQC3KVgKL2DdoYOBYiBowkIJr0LcFTddBY0TBTWR/jv7lJF2GI+qBUGFLjsQ+Usaud
snOE6lscOb0qP2RJhimPwEwl2eIqaIdjBKPByR2qxOtqqHfUqhWpNSPyL+5Z6rdQR3aa5U4MkgBq
k3pmlTJvVv7Lff9lrJa+WlQyXtIKYu00UCEOo9gdB5BDR4rzv5mh7hXFCJrSbziIm4tgZ4KIdv5z
blgTgIwTolBfrtHqsEn6nrMzhfuU0zm15JHXLS4QFZPzG4OxJrrzQfupQn2dLC+LGSynnM2XVrpV
2q1am5OT4wohGAVp3gpWGrhjgLY08+pY9QywkRIxEIho0k+mocrL2SARlTyZMqTubmFxVouB4zZC
KgKwocnSHyLLWUSEK5NURJiAxgD3ESKC6NVbovUmeZyXuazSxOpXvDJDuYo6aECgGHrtjGpy0hNp
65fcY5vWdjBl3n/hlX9M0c7fqhootsQG3FZjCrXTwAz4Z71mIoNWvxUUQQHCIGwsdLsvh0/WfSMh
V4b0NvROCQg+89SX7j3bcl53YsuJrO7hlUXqGlR9Pp6hFwPvwMB9lnHmpEIV0xE5kZHCrMfqK0vU
9VflmFxQiaX8cHkHQJgS/FNfwW7wQz7XTncAANcKcWWEZrdhL5SuSP4+g1f2yd5fpVAZgENDKMkN
CoOYDLUlu43MDIpVKpT6WpRFSbGYKEIwc3LWRyWB9crwBL28RFRwGgar0QE4BqPJl8IyLMmrxEt5
MDgxbS4eQeQ6uFosdQKLuJIiXcHFSA49aQkFO1IgFP6ii0HjmhcbSx3DLur8ZtBgCw4ruDneyoYl
bEJbexI2JLwZHkmPY1SeuO3vNx+TL2M1BblaLhXPxTIbhLLDT0Ax/KVDfQ0xR9i0e1L8BsOBB3ac
DQiW/iK8sj4uFdlrufWjKi0xQh0HpmSUkC74fj/00LAVen9p1NTU5EYUCFONUoTwru4u8jfYXtkE
JGC2mhfCDMV0IMa6aCp8JVRyKVQ5zISTQttLf+oAqEs83P4HHbxUr3/RxlxNMP58RLqjgVBUVlWB
dEosyXy803K2sPdt6an6IPOj42cIPsUvrDb9/QCIgil1Ormm7aTSh4xbKZh8gngrN2bh/xiUxL7/
IVdvxX/Wh7bIrSWQ/4hFlQSB0yT1cyrkXlrXRyEpdmDc3uf8GJhJGvIWx/X/EtNKeZDBU6FXwoNA
C6uOs5Wk100RssSmWrBoZMgxX1z6V8sjHnUV5hpgIct8ROKW+r2tojtbcPiv/Ji07EFgop3JT15a
A8UQWDFQ/qQrL00LIXJgXUk019CoVa3kG0bGQcAhYtA497rN/W9HA+7/s4X/2KMTgEJpU3Czwt5g
TZZRmKRMp4GbN/lJVD/YiPtlAfISwf8YpPwyn3m5ClOkbTE0RuoTIRsaLd0ctuKe9Yxaf+9Dpv4/
m6lQnplK2mSMRdo4yS8BzO6FihdU4gWAx5CadvrYv6F7aMebhH05rh+/P6Yp1wwGPuniDKYHyzhx
EI5DSf9ISPjIckXXeKtQUWIygKxHtz9WKV9tm1EquRFWjUKxuU4yFb9inHbWwqhbn9OUSef6AolN
0ph5BX4/Jev2TV19leQqZTwwWOuhrvs6VxtNFmEME+Lm1DxW6eN9/xfXb9g/O0Zd8lOriIWY4J4D
qBUotAgYZAsgiQP3HKCwgLpubGt7Yc854Ds3MPUCp3kSnzU8p6BBDjwgLuHOZMlTrIecf36USn3G
gKubacwivKJy7THJS28qa6/gy29job3qrby9vwnrF9Qfc9QnTaVOHIME5jQJLErK91BKXFmfzf/N
CvUth6bIu1oANysfy5ZafRtk4LSG/zGe0eVbiP0NQjLhNU/mAUSrsZQf3IUTSrC607RhcVCtbp2O
2R4UjDEgSvcHlbJK8omETwhImJJ6EoXnEPn3/Z1bf2b/sUJnSkWjCTkfI2bKHu4cSAS5iJukZDnY
uzi3ebBZsmPJ6kG/MkoH6iSt20kmgbpWvGHcV/Jz1r0XbWX9j6ujovRQAG2j6wUJlXgZAkCJFJfk
17z7VXkkA+Cx8xe67eTnLy7aq+VRAbotmyktQI4MQDvpKCQ7H3j233VL1j20GmOuTFHHOeNAMTuR
BTYtL1hDWcYWH+a/AGN8E/ziWGT5ltemV8a2rsbOK6vUqU7CPgHnXF1D5zbLQEXRALwRA0HUTlaH
B40zHttPVjrBOA4GdcarpvHLMmxwOXDJqxC1R60Y3jHBxYraLDtU1I6rtOqaFvcC6fW1KipO6NLs
QaeD+k9nf2R4hRpHTMKeIeA1bQgcSPXSY8oGI9zfZFSibpPDsJx9udIQOgEbMgX5PeoZPYv7pxBK
P7cGxBCBOZviwBFqQFpLPOn94FEcz4L/dN9fWCuhPl2KeWmpkLCSKgeaNYtQCWLFMYYJuv3SxdDD
qxqldmoFeH18l/LL/TXcdwtIsNxuFt6sccuVMFCo+17ZtvFjCUWb+zZW7+Z/jpVAN3JKIZy6oIIN
LprNRNwbwtYAHYoRvOdc6N63tdIew60MvW6DjMQC6U3FYL3rByHT58ZRTujQXehPItT+Sb8+YAqi
rISpG2NUHJ5RahdCUKk7KTIdVRgtSd5OQmDG2nM5fZsSVjWVxnKTt8eNQSoE94Pf1Cl/CfzAIoDQ
QUKVpUMJ6aHnzexSYWkwXzScMDXvkcFx4E6sacfMTOhZ7sUPoU5xpA5ty5OcVjkpH6KlHJIdkiGw
1hsTJOSAKDyyqtcrR+Fm6VQAi/DJdS3FseYxJtC9aMHnfc9ZOQnXf58uzIulX40AKFQOh3DPSZ3b
aYnZ56133ww9lEZ2DhAwoloPaVQetbnbE5c2Si+pIBvFa07aEvoKSXH6F8zmYOo4fhsfoy2wmk/9
EdMdMbMfuPbdrq1L9HkvQUKuNEhRwq28Q1JpRc5oEkRk+0bQkGyQyVpN8MYidSA1oW77qOVJd1X3
OjAsxM8ZkszKg8fqtngaICCffguegy/g7YDnsH/C2qP25idQxxSacuC1zXtSIeCBbCHE3DOqvtGO
TCaBLuyEKSEzdNCpYxbPyJ+mcqYb09SBhbLBmBg9iRCH2QWR7kYLQA82QoJddfk9OrH3vWvlkNyY
o45liqo2yFZhLuTjs9ZWpzmrnPsm1qr3NzbIQbqq7mD2cFYUP2+cAJwRCRklSb65WQc5zgagQhVj
32aAuXndQbxlIkOZ7kRdupGvcAlmTEgeM9o8eI+67+jXH+J3MuRLiA/40KnOIApC6AvshDR8WSd4
JcG42QAqEnGFGGhGg9gXS1a5zaA9Dly7Zn5wR85KTePxok/wGfy4v+9MLyaX0dW+53mOzwutLwco
6uS7bPGzCeI5L/KURyiiI/ZjrvU7GItGTHCzQJ1rNajrNcuUH6cTl3JNjejLFcavCfytlt9ktTkP
mHTrjRbv/Dr4HpfKwyQJ50aUHyKxnu37O8DYd3p4q1KV2mgmqXYM7WPGlaZXk9fHgsnHws/7li7z
e3eOLU2apAdzhclGsSLgqYO8iyF1BkoNaCKg4iGAxThy1NJs3Fy3onP7q4YEn3/C+8BDELG0l/s/
hrjTvd9CBVBUxMJcViQIfElh/ZhBswo0jr4hn4oq5M5VHGSyiSpHEVr37Yrkmy4MY35DBoudDCVx
6puLmgFKbGEkrRQBR7kDf7OymSy8Oh3DBZSBVOa4xMQc2U8RVBmCldl/wXe8GkGvfgUV0kKl7SDh
DAiL7KHGZIJ0xI6OA/ij/8rPV33syhoV3LS0VsuyhTXcV4cOT2mgBgMn/kHIHGtMGUHlDgBe1iNw
La8DePfPVlNRDeIjiKkDYmrtlgfQOgIb2U1g7mtAQR4+CA/iifQ9oOtqdWYJUtdmlx6LDYuDeSUF
uvkVVGBLRx3ibCNSoAoCMmkArkIAiQdwMDMci3jsHceSqUimqHmPFov8u+JEVLH68XP8UkHhPDqk
oAIetnkCsJIpB2b7qn+JdFMDVQTDvRmLpWUYQL7OaeGExQIuYYmgYYG+evHt/krXwybwcxAfwcQV
2GyxE1cxOxYB+YlRmwT8gWg8FF65kSDOSIbLmTJnq7v6x9aiL1EgZPFKi5cP6njRJvqmOWSSQUcP
hNVlXasBY2j3n3XRIkCa1gFZWqJqPoL4sHRFp4IOQuIkBaY6QxC9yqeZUMt+kuRusgu3fvXxAWMA
qGvMArBu5NUIefVrSAi52uVCn3tFByWkE2R7YXTz/jwWgTnLe0xwM3x3NT5cmaJiotHlsZYJ8Bq8
Mp0kjqzal7w6eZtm1hQRiWuLQ/LHEl3RNvyZ44NKhbRmcBby2ARdBmMtjG3TqIslNZRW4ruxclrh
DFbnxzBCR6vfBnroVXztMY7C+nowA2bovAy+Gyq49Io/NyJ5mE87QNstqBqhj5WBJ5eMRyCusRvX
5LMvd/CPRSrMaPIsiXGOl0cLXGe7HV5/y3RgSOCRPdqzGk5Av/F/y6NOeinHUpeMMKZFYFVu8LwB
OVYQhfb9bVy/Kf7YuWTnV77uF92Y9+QtU9uqVwJwTaidq6NuRwf1rD+jdQx84aFH7Y5MQVZ7cMCi
0s0KnmtNUASAf5ZLT8OMahqJWYfA9n9NA2GTeb9L0LkTPrKaBmT37nzKy6vgatVxrBucICLexFtC
G99vIoCg2KOUa9Wjm2VRxzsq5FRQGiwrBoYfnc9XsTRTM36QUE8Xzi3rJqQn6n4XA662kUpu6ljx
u1rCa0b29J20TzCrrZvxhi21tf56uLJEJTZtrQW94QMVKnvRQ51Z80tsE+hR61SHZourGOBYTOmA
ypX1Bl5/MF6ZppKbQghlvhQRnkke2Z7r3ERqkYAWD5VGbaeBdUWwiL5o1rsKma3ypJf7h2a96nH1
C6jYk7WlkvZzXWH+DRejk71GTeuKwU61FU9y8m+5ask9ppQZKQYj5F1u0SuvFVBXTQxSc2/L3qrw
SCo0VoKxHsP/nEMq7CRjw3MlqcPJXvfGW4LdPl+g+TviSgQCMVYmUa1kTfUylnaZSb5aWlNMqqaH
aeBMQ25YqlLtqnhigiDXb9t/VkfrtslcpPt8BiskyoQZGCpBbO0PW0JfO7iqGzavIwgk0FFmOe1a
A/E6EiiU01biqA1ZieuXoJ44M3Nk0U1EV3gYLc4TjomtDJagg097ZIjvrj+7/jirRp9U6EgmidpV
+KTGB9Ho4VVT2zefvl1j5BZ35jbeFG648/f5d8EpvfDIzqguO3sn4GrU8vm5DftJwY9Qj9BFwXOk
ea1/oPDqqF7hdI7olKdoZzy0OZ5jMSDmtg6VpHwn4bMIToG2cXhU7NpKtkS6BfNNuqM/TU/3jzVz
p6hjzU+9HrQyfiTETA7dA/8ZKKhCqVZ6aveCJ7ogvXiWtvwhs+uj/6Bjyrz78W8PAl4HoFbBeBB4
FlfQR6XKh1ET4ZHsF2/hPJlF8vX+KumTRhmg03o0soegJgZ6bgeFKlurAvu+BfpypS1QeWCClvUo
gFEZl56Pkqi6xajjhj2xS4cq2gxJ165DRpU3ykyQNpwmWG1+hjyEmQmGKfVffI5FVbZIUGhr1E0O
rmYuDmVcOrxHCq8NUbMs4aezBbYBnBkWBSYdqmh71KkVO6WHtg1g4QoE5J0un+pzpQvzmR9FiNvO
PQuGQ+eblD2V8n1dCat21BAa4zyzivRHHEKkk2e0UhdRkLJC18GyJG04fUbJjZDLkkxzRglE3kav
tYNLW3JaDxqC0U/Wg+7yGLgOP7Rd6uv1Y9TK0kwqBK3ixUro+hLoUEL9odT4yeT5ye3m5KmV/Nws
RekjicJTPEQHyWgP0gglvibfjXiglUnwcv+sMLadDs5BqWO6psWGqOXTyHslVIV6hokFypdaPE3i
k+WBOhqg8nOEU/gz2is/csOtv0CgyS1euucKhcDRRNH9y/+0Mp06ngY4YxM8mLAyjNvJfuiUOcrp
3K/7VhYZL704KmHR+8zPxFDLHbEOXtVIQGGnETZqbvXhMy/xD+rYbssq39SF8c4wvXpEIXlFGsMK
WnDUCkcli6FSgUhaf4BdEKKGPFH6JJXz6hA/DdvYCRMztZhNW/J3F858ZZdy5lhODF8P8agYLN+r
z4nTbwQvGE0ZgZbMPhMuBtKfTkHAJZnpAUxNjER0/Rxf/QRyyVzF3tbwo1hQEOJbuzwIIu7IyjOe
Iqs6dEAJkvlrT9+z5doXdaLL176yS0VFpQNxg5AjCkunEA2w5ikOTTG2Ow+8VMd2p27Vr/wWHQxM
7rcoEQHjYMnHFpjdeJO5Us8kp1g9vle/h0prxKHtBnECnHyKwUYjJhtZrB5LIXi672oMM3StQ1Cm
FkwJCM5cmJlzUlljsm24knFvM/yZLgVUBVdXaogUtdWbyBXSGa+rUYGw4hiCbTxIcuf+qtbv1D+7
R7eug24w0q7qc1T9DAnaMqTWZ4BxQ9NRGyfFadYDarmPImTGMXwNmmQwPNJVhlbhuXEWY1A8RJui
BKFvuJu5xmQsa3k+b62Q/391OBIOcnX+lLZO8qbvuBY0bZwlPep4VwSdmaNhzLC3zLdu7VHxYIyM
DBOgoCUg40f6G3TiwDweWvVz35rCJvJUFE8ziBI995U5AIrFME/O+m04IuZBjQxwjK6gXXu73BAA
ZLk3Ggz92e3BgOwo1KvkrxVY8TjI5VjxN/YoN6m03TNJhZ9YqDkNlL8YoO++C9NbM7838ltq5GaG
59sw/WCskKxgYU4FTwvaFRfF79sVlvwgGsqID4p4dwghDhLboZ3us+3oRRicY2YrDHt0luSrYiLL
LewFbzNq4Q36wPOD/gx420XmmGfx7tHj42CfkTCOD3opAGhBxEuOzZXDCmWga354caAc9bAENRTJ
46E+zBqrvMBB6J0EjasKeilBILJ/t5aKUuh5Y8pA+OLGZxFwkdSOErPYkUmy7ii+kn+qXg0HSdqG
sHkF7/FG3XfbuTJ9VCj7TzbIdlHMIavHTwGbpa6DZYgG6gyiUIhcBwBNa89ufibKcvU+BYixfsjs
0jKYxc6183plkD4wRpfqql9wpHJN+MT7TecO2GyWG60Fu2sz1CExikz36w5fNWgDV4JO9jSbXFBY
jMOxbgZk7AgB4AemY2rPlY1YVhfngV7E1y4xW5BXoKBCmkXZ1zoxdTLFwgw7LLtUlJ1EsSjDyf/d
WR0P2SZw9MHsN2CR+EVax/+PtC/bjlu3tv2VM/Y7c9k3Z5zkgWT1kkq9bL9wyB1AggRAAgQBfv2d
tZOc2NoeW7k3j3apig2A1c41p4ew4PReU+wXAchls4DYC4O0oPl6izZHg8NrR6A1YAoQW+6ibQ/c
K5S6TkD3AnKF1TxdCJsA3lyuEAwdUFhBCx8aMMh39Lf3lB/+6LF/upu3qHSSQvBNj3gHmRu3SXpG
QtMOTTV3H/98kX9l4n946rcje8EwUDAC4qlb15eqfS3YeyboVz7zxyu8Wc2i45S3Ka6QXl8SQ4iD
n+A0d8Ptv4Or//XW+d9FfCumNw4DbwOQ3G3mXFaIAyqun1NNyj9/aX8o/v/dsPzrMm8OoE2MEl2M
Z7qU/H5vq+yA/S4vJWJ6914U8N4zXT7/wYa3c9wm0QQKkFx/mfRNk3xj/f97wvPzdnsT7Q4947Pr
8d4umO8L1A+jaqcLP6s4oDRWFxdSyvo9n/GLXOPnq76pTLhglVDMTlCwgvxC/Bzsiw1rQYzmwGcK
ppjrHLdDtu/pf767em+6fQ0tPNcN6WX11q0+KAb6zYusBUQ4P0679xpS7z7lmzw2Ur4Q0fB3cxbW
5rzum1qX9ph+uTwlQ98bZJp41nf26B+LaD++XOir/bxtGGQHNR+xpN2hv3VHsp8/XVg++Qs7pNv0
PB+mXXb7Po/ML9L2n6/7pkbYxB3rCMF1wVmxHUDyyw50L3f/BtLsV8HUvyxL9DZLd3SSaXhJGS94
0fXCXepVFw5jcA1VoH+ErOE7xvKdpYRw3c/v1E/7gEDD/dLLlCD9uVIFKIDE7iLbpEyZg/23xCjp
CUzvj3++mu8t5huD03cLD5cejzqDe0QU4NRMqShtPkWVnbyTWYPnP7/gnxsdoI9/ftKu6/iqdAGa
mui7Y6cuNWVm35GSe+8ab4wOddaDRgQG8KWbrkSS7tZC3HmGbf+zR3ljZfRUDN6KkvKmtUPZNx/7
RkLQ4PCfXeStTWGxLZArYTqCQ+jqkQ8PgXqn3fPuyXpjSIQx6yCCDptgNZ9murRV05GHrEuuip5B
IirfYvh3J4LhuPps/x893+/39oMTwmRGrHiPpjAXK4bjqO3u3RyMV7IY892fX+oXxQPIXYOIHiT0
v0ttvXnONumdYgIOjz2L138KQoNka6mzY1IN5/f80GWfvU1dfrhe+sZS8saNXizxXvsIqoLwRHG0
xWTs02Lde4HD5db/cClwgqYAWPlA8b0xjuE0eDGJgwuofgIzLoccrNhlVXvHvgXQp8LUYbHLXkFA
DZ9EqmV45/rvXf5NLBZlfEHdFm/20r9BLfXggI58vyf4BzDbJT66UJ/+8zHf2EkrIi5V9/sKXuoV
6lqfLvN/6EY+vDf/94fW3ttrvTGNylIPNMrhBWDWTGVQR6eoFvd9bfdD1WyLzYXC+RK9AD60MdcX
h0s/RYc/37J/wNq8vYk35pKBfzbtR1RNL90PO2CQxq/MY3e71v5Y2pJct3c5mrIOI9AcILf5d6ff
W9SM3sXbXJ73z7bYG6vqwp5Qx8TfY9MY8xP9+SJS15wnRBu/Mw6+1/r5lR/+cbXfGNhRjUi+BR4+
O4+vF4CfV0FyCqP468aykp3fS39/GcD9eME3xrZoDUunCOOl6V2wlVty1CU4MwHkh9jV+y/0V27q
x6u9MUdeK4J8CGHac1YuSYkJ5OaIStjT8pF+777HXy7cjf2399bxnau+Hb/xsx7AiRVXVfTaX/Jy
kqpU87uZzDtrF701SC5SAGg2GGRdZ1a1szpAeqDOnPrmUvsYTXOVrK7KOLLuhYHwmprPIof+1uqy
9zLw9574jXHyeA9o4QXrK7wesHVgfyzfpN17uLhfhVI/LOfbsb/VysLLExT2PU3D+9ShEx9mCrDJ
AtqOV1JpbKnZ+f8f/vPHq755OCJdkKoVTd9CZTVl+lp7pmzSfwA1/88X+9/km7j9+zlXf/sf/PuL
QFjUEqrf/PNv1+2XSSjxXf/P5Wv/+2c/f+lvZ/mNP+jp2zd9/Srf/uVPX8Tv/+P69at+/ekfG65b
7e7mb5O7/6bmXv9+Edzp5S//3Q//69vvv/Lo5Le//vZFzFCJw6+RVvDf/vHR4etff4PYxQ82+fL7
//jw5nXA925fGZBYr3/8yrdXpf/6W5b8JQIkHaXAENp7oHiDVVy+XT5J/b9gXCUEo3tWBAWKXDje
XEya/vW3KP0LpMtCMHn//o3L6IcS8+WTMPpLBv5a1IrQHbzIc8e//fPJf1qjf63Zf/F5uBUt1+ry
u7+HGP8y2h7GJjIUTsG393OYTYp89YkR6caLc4vzl8eyLz0IxdXj7PsnNnW00os/1R4l/OBoLspe
xu7Q2RFY6nkE1jAh+bH33PrUxhnbk9VX1QDVpFvEGsBXkyzckNSkT0Kqj85fwaepdHtendUnskQJ
aj7GnHSUp2dMpoo71qGz2ZE8KGOvC86JomNbFrHvjhnL+2tAF4YP8TR0uyCn5Cxmk5SJbsNK54Pd
BRoT917Tr8cMo+p1ajt1N1k28Ip3FHSJXJ9Wswq5kVPcLVcz7roMNYZS836wlUgZfwnUym9I5oM0
QBU9crks1gqWYOlBJktCr4yYTz9w0Xu0jNKBlVb1WVtC3RQizGvUvIK8XpxYskRVlinv3Mct6EVG
bfZLo6MaJZ3pmHRI+TF19B3SqqgGO/al4QPwSJ31aqs8f5M3nO0k2qCV9MYvqbeuH9Z+ERsp1VQV
GOM9RMm0lkWwekVNR9lXwbicdSBBuAf1pqsuCNx20kuwGT3W3gYhKkUFZ34dQhq8Aoqz25g1OTQ6
PNvQB7HdnHSVMAuY4Yk4FqDg37k8BRiFGf9TvMh5F42pKE0PcgPNoVs+pcwv/TX1z7Zr141T/qmL
PFeHTmT17PPbsPMeEhtDMd6QzzSTnyfWiSsLKqcKunzrLiscbKvNyT5JclePrgn7EirPQObOtqgb
P0HbHa2D/TgG5iYMmapDZbpNfoHLJ8ZJXo/r1G/7zn0P3Aru+iGLN+mAm45EEe7dGMkrvxnZeVhM
DMaCITlgNCeswAuN289aV2rl/K0pKPDqQe/VlObTLkxnWccCXPEsAT4ZLt6v4pnS2q7d8xoH7fBp
bI04c25lTZfo7tI/5ZXr8rZOgxX0eL3dyXWdbTmFejxBBaJxZdOKtKTCkMqAOKj2VdtvpRMTLQPf
DFtpciA7s/YykmCEzkuKQrArIejGnolmK7lak1TnJ+ZxSm6ZYxO044WP15a7NgUv98L0euwyXpg6
z1unnxikCS2QFxEk0up1gLbZlUygTlGHlOqdT8MQEzqj7hu8YzebisksxPjQwviw7QOd2y0h7fgl
V5BxtzOIyctwGYcX7uvObnsc7EcS6G7ZGoxwThsGYOVwXNi6fsI7zK/5OucD5rxcSEpgNcJrRfu4
O5kJunilCfPx1kV98yK7djnjeM0YVqJOIbpwYrhPyNI9xeu6FnXszxnENELE+RuNEb6PwVJ0L1OX
8z3vpgDU5ME85eUq5wVNgCUMD6Aic+nGsMm6bREHs78njUTrnBSia0rqszEhGH6PTb4xpFnorZck
U1aSacqjCtWAZdg2l8nFa9jxaSejEGwJTZiCWtXpoj3zKF6AkpoCVQ5zauk205mSN62vBFhyIcGL
YZmkMUHpKauHjcpXsdZFNEbswXZFx2rWLYJt53gm8rqPJcoobaMYZtJX2UPSPC+mJ7SQw2GLGasA
Mm84Seow+DGB1qMVuXrupt6tW7LwpLiJRdGIl2RVWbtJpgZFId/3JtGVbGqK+WhzMIwffCLDT6JJ
8uUxRrKEd639VTaP/ZBO7JpSpvD4EVMLSEOIU1+bUcfLI+nWMbsikVegc16Y/CkUS5Ndj8BmYNJK
jGNWyx5DYOeIyRYB9xIZcqNCNYdlvHpUnma9pFddblgzl86LhLlOuczli5sWpUvWIOoBVp25vvBK
nc7cvrjMz5GNujRpcALHBWFSOehA6CvdLnq4Nfmc8O2s2NrQPVOBk3sNN+DdFsECcY0ybLF8rF4z
ITlY+EYeiU9Q1CHYINkUBQaWiDk3QSeQ9MFj39AINJbtnECkcB0CVkK3xof+WYt5UWzHnmR124j4
ZczC8SaFaBLQo4GffgmdiqI97iGZ7joSa8D1GjIBqTd63YWPd04hx617ea0heV3ULmh7UquINWhu
9OkK6WKEt+coA4Z7Q7NRLuWkwJxU520aofGrAxihSNkATB0r47ZkczAAix4YwFd9tKVMCa1x/Jgd
GpGVclDYc17qL9lRyHVqr8HXF31YphRabhoT/dA+hc1o9gORNNjZ1BuBgZ2pnb50rZLzXnbrykvT
4nauEFoL/9WCiQpDLk1IvXIhg29vcVZZe5hUlOg7bsNWVaAOAl9EMiR5VnpJOn+gSId8IGxVRnaI
dYpnyPL6SPp8SHCUzNrkgY7ORPtuCTNRE0S3J5eRTNYWjE7T1hu4QzThFzSrYi/MXAVyQU0Oa9/P
0f2q9YAMdphbMPPNzbwcUrLqcB+tl8luSGo6dd1Iizm8YCVC7FJKZtCvpbLPSuYxKU+2SVKyS1bK
ur2c1hQIS8jP3A1dEkS7xZczPCuL8/Y7yZR7GCDq2p1Gkku60SntrtuIQvrGLiT8OKa6U4c4nUbv
BDoNj17TtMB86ToP5CHNcYLu8e/0LpyZTmDN837dh13Rh6gHWx947Cbz1M5rfPQtPfpEmm4aS96H
ainHJddyA+8PIdLFsrSpIfqq+kMGBqX1OV3sqj6bJRPhztOj/zmQMgjuFOxwW+ZStfRzjnXNjySZ
e7G/hB6mbINZcERp9sJJNMAj3Mw8IcWhAF8Eqsc+bcB3PoZBujPEZ+hs0sFBifVChwVDNpGozLJg
SKpkXuhUZ00YXIjAB4gzYi+MY+1yzGmcO5t003PewMRtGWkmcz1nstdVP80Nv5KxVWA7hP1IXmAz
/HXjr2PsdpETo7+JJ78YsIHHFMKahRv1t5zKcKo15ZC6hQ4sg3eOIUBfJ6g7woDGXi8PvefluuKc
TrbO+jZettaaIC69zo+72jUG9ZgyJ8p9RkQXzJvMqAUJszDNsqVUTvOhYGweKiCyO8gehCayZQSk
CZRL6EjP3Gazf1BS9tEHhDddXqoxUsFRj60eqsSZ1N9Mi8jHXTgkTh6SfgATUdYEfrGN5gWbb0nc
DJQBLjXc+k3QuQackpKYMulbzh+bvNA9bhDAwROFLoY6Ui9jetdYSHNs02gkfDtl88Dv3AoF5WOk
wwioQyvVfO03LPNK2S8Exx9T1ekWkOtBbcMlmxsguLxMTPfGH40rOUZ1Eerm6OPeRIbOc4WTFJG9
WBlILoHtodlRZzDj5ThKM3+f4tRFVT+3qa1Nr/DSVbPkfT2OIK2sxtVbxq5UkFiMj2OQN3MtgP4M
cBdWPfpMSOgb0jW6QutFo72KRGcolznn3naJGgCohY7dcAXc5nrmRhpZQ4c6/NpKUABul3wU+daX
7RKUloWNqkUYLn7FiXbDbZAmpqtWuDu1tUmk0muKL0GSSmH0YRd5Ngu2EcbMg4OF1m1RR7lPyL2E
ajL5MvDAC/fTMtlll4QeHjYP/Qaq1svSAEiQLTkmmIcFmgrgB8R22bsVhF77ImmH6CabW89tcW/W
nFKC4GmTjGuYgh2/D4eqNQnA4HwNOvQmgO/BSXA+eDtMlmTHDiJodBPljRtKgSYRpsBCT4YXD+PB
jsxRALYbkXE4HTKpdNqnWEuWVVMWFOTzPOhMb9dWekMZSy9yu8kaC84mwv2c1c1AE3bVxR0OT0x4
OOJV5JMBum2Ir1rCrTnIpI0kdGJFlq11l0n7WoTcBrScOpGKfUBE6O9Vr7mAqDQGZEtjoo5sZeeN
ae1HzWT3Cc8SgJJCw+xDNzUYEDSaiLhaHQLUcmIZl3u/z8CWNGW9QghmgzWv55wmM+TPECs8jDk4
5E+F1k7vxQwqUiRSxIwPdAK39CnOpmH6Jjk34U4MxUxetd+vYMJokoTe9s3g+vvIeDPdzLpr8ppD
630L+F3wQYSBvgE/dT5/Xce8BXFjPDYItbiY4dOU7ZBoxR33QN7UjNldVAzRXIFNpp2e8mGV8hr8
aZi3DQy3V2KMh/TAm3VxpR1FJJ+wLGy+oTGatM8N9Tj5uKh88M9Bz7rmaKDzJSvW9vIszJSA5lS3
NKmjtNMY2lLhlJYCt0EObRel9kkuyTiPCIsiRPSxm70rL0sbfYxhs8HdH3p2hqFPh6HMrTdktzPK
1muNwNGoKgv5EGJsNwXytYhEAFFGMfbZrU0Ls5Rd42G7l6PsaApJXEjIU4TtObzMGtIUgxHTEo0D
DNsk45fGrpJeq6IZgPjvvaT5olkTrF8LYwetvodgVhD+psnXLLrtGrsEyDzS3K9ymg7jk1hQO0Ka
RKUrF6459EVXKlAuSIf4dcxo8zghnUHdCnoBSQyMf0qj4HOj2QxqwSZeRuFuEcJ4FCy0JmI4+5p1
qR/Uq4cEZNOGY95XYaf8rgaiSLNzMDLtVYiSpK6nFiH5vWEF8dZSmbgZsro3MtJISOmYyaDMTe/A
zgYt6DEqW5L45NsYWaSIS4HNsDVDP4KTnofqYDpG0zJ3yJI+JoWdio8FnUJ1P9OWZ/dcwHFV8eKQ
pTKMfnycJJkhNeBFyYeMdtODiIv1mcNKHVaOfVF2IvY/S22WerZhdxhp2ILTl6fDLlHSUdCI9iAx
D7roTGTaLlspncHvI+KsGuMNZ64oQxyMhSquV+oVD7qDqStBKAiPFJjIjGcPBjeso5GZohJRkIG+
QozLQzgCiZMj6C+RfPQlUayDhW3BZSU9pIfGpDHfuWnqzzLU/d70qNRoJRO/hEaud4qQse4KJtov
Yar9WyvH5ECLXp6iqYcpCkRxVeSKfx1nxCEkWfobJEFsKwITnFsdFveXyO4779ZonxRtuhkhR/GV
9EhmQRcd3k99IA8m8OzmogUJ7NYofa8epe6vBuZycO0sju/7RXdfjb/oPffG4AbBDsDOUabOKYor
pIooQkNfrvxTpHBY04GD5J/N7D5I4Wp4uuYvOHT5s1y4qU3Gg3OopwUPqFyyAVccPfpYw4fRcXfw
Xe/uUWhKgVadDJCzNngQaoXSQxcrpOEcWUwD/3ca4Zm+kllLjvhF8G+2TemB0tRsOGfsnk9FOpyK
DIFNMyABdwjAh3LyjN5ZmPEtCkBYPi0Bd0jgg8vOCLaCh0VZxrZL72fgw0hySASlw7GfGvRf1hHf
YhJBIIfWop0b2dddEWGHpBfbWjklLDDprM36a20jI5HfjbNgQwngNlY+DgSyriTxwGeSN7D4iPq/
oxuVknIOEUdWYTKGt1MsM7uZbYs5VmmgaVC6eWRwPT1P4CS8Hr8B2D/cfCcI0tJw9GfQHsZt1CKK
R9XubmBZWuqCwEOFsVcj1qRX1PPDc8LQmofxi1+8Vk9dmdp4RFLuljitzNx2mzYBar30pQQ7h036
5BzFXYo4SvG4K71BapT4JRg0qz6Z/aPxi/VpjoGcWnFM+totHtujJgGlkRHJ3JXTi9rBrNtvGuVY
FB/bfWxEtxkzX2K36adiTM5a9c0W7T9x5K0aXrq+C5A7CAt8BGmnStvUZaVPozaskVZk54hrrFKh
WcAPyPEnqGXQKFXn1YToeHg5A5Kbsqir5NKgiGPHD0irbi188SEMw/mRrNY9BGv/QFOnUbGI6W1K
UVFkoRrIR5sN+ohy2gyJwalv4ZpadR+1yfAk2TAAhNvFsyrnIvE++5MZqpmym8ZHCWOArNQuUBIY
axwg45WjJkHlChceMisJRpJRgLm3LhCi9Pmc1aILslf04pe6ICy5x9JMN55o7DZRInqYuaFfSZbL
cuJDW0EwGuBB1PQegpm3Udmw/OMlti3ZYIazwehLmQHBUwYU4G4Mw3QhKkdzXvsIa+u8oOKmjxpk
h3Z+JnaQdcFiwBEnMFwcBRz+SysSbJQ2421TXVL1alkZZlB1PGF7oXxYjMF1OmNIlvQPnseavRlY
XOoVb3jALtwgivmO+AmqYbk50jy5s2JZSk59JJ1CPQ5cnPx+OPnp+oFEY19huspuOtUeUxTt4Fi+
WTKPFTbmDgPlD7qw935Gzzh0xziBZekaBk1hIx7AN3pdyOgpbtyZcPqx0b2CO8d1ERyW0SwA2lj0
w2yT18uXvU7klePFvVEgrIbHOGYJR+k3XD700FXCT3JRp24CVUw/IbskfiVGfTUqZMye7uoIEMG6
C2h6RHnNnVoAhw+AuRdV3iXJxygfUBOfEm3RgZI7JoITofNzRMlDG/CwRDj9jNDyIFTyVeQy2E3C
iFrB+VcYXAdntwk2PEq80mpy1UY9uag4DXUulj3TOGlyzq5at14jzb5rBoOKVEOrmEaHYmlq2F3A
eN3GRE0Lpo3ga+baZ2TZX1rbXi1GzWWIIAJl5Q9N7h3XAMurSPpdi2gz0mjvRX6Vtv0nlGNPqGU/
+0F08hzGrbl6pCSHTtAwINhs71CB23Rpum+Y/11SWXVR0VTT5N36ytEKnYgb4hd7q9YHqfJrlHc+
NGnxeW71p8gfnrrEf0IV6QAZvBfdogzu6WjPErEB8usWpL+PhbKmitIeOU6TQbSgQ6jdxMOG56jf
WNpWEFvcLdr7xEgalUUnA0SVIdlbpMxx1J7iYT173YRgtUhryTiSEaCdypZ6aPDHyLE6/0mE7tAG
4w1S3YNgSBGRNd2uud4IhqHNlj6KvjjNA90MIglwDe+AqvcmsRgWotCVnnPUg+QM3e3JQ26YT9XE
4qi0sQi2GCMp+bIqWI/p40DxRvp0PHYL3YOr4yFZh32COjn6FkVaWidUpTJ1XBOydahjmEC/Sjee
/GyB+QBfIpJd36JrbFb2GPfxQzBgaUlwTTwMZKNM2MzyBW2TT1kkkK5o/7WNw6FEerInfHyGTHla
jg7jfPgtUHtvoL638cZ1N4Cs9vLeE0+d+GoevCUuiVweh2w82RmatmiydKsFR4SOz0ue7RTGuvYJ
7R8mxR4RwGLAeUJRLez716BYd3M6Qt5dpjvrjTdZ2II93DVHKIjcKTV/REHixfOXI8/bJ8iVgLmO
d1ukfbs4XfZ0aa7ICKw/zYcTI0NNsmEnFrJdaPtFQuocavYb1JNPRQFWjDhrYfoQwYMXcD809h6h
Zg5WgKamAhyPEjRSSQZa0jb41PojijNDihTMS5ZSJArz4UPToV62iNqX6glkNwzmuqf1tCYf4ATu
k8hsUZweSjIn8cG69UxI8hXB0g5adgcUaG4KN38vOsSWbXu0rbqJrT1nYl1LUDztmgGZPwKS3DcP
JuH4P7r3FnvTEf9qzsRXq2jtdFATOCnkFOYFEqybuUXYRciZ9PTBS/mu7fmzXNNj1wGTWICsc8ru
TbJ4JQZv0TyZ0mdf6L2XFlcTCR4R59Wdya942p8CYfZ+ZMCNz9PvY9DtW8/bA8+xR135Snj0cQjn
Y+G6Og3Fwxql234Zq9nrNlZld7J1X8DDhpNHDegjcGKsH90G8I2lo0hNUA2rtDd+F8V6GOV611MT
VvBr9yjF3HhkvPHdtIdQMoTpVlYOuXcIJ9QpYMzu09huc22v2zTvyiX2P7JguZ2Z/NAY8hCvzQaJ
8r7thg9iXOvMa4tyhWewMn5s0vE6g0pt2XXm24T9ni/AaMb2wVL5wh059gRomIwd+i7boOR3DNcV
Bw8UPLl/GIvoeg5hPSh4OVGuHrZh2NZJKHYrI7XvLbe04c8dU+htYKYFwy5Vyj2C8xxt4YT6Kp0D
cL9Ifbd4TVtGC6rNUYQMGiWAu8uqJTC8tjGbZp2uxwFl3S6ZP2jf3qH29rpIhIXOLgeKsMjX+ca2
/Q4T9pB/Y5sRuTEn5oOAgbSFPhhvquOpwfnnINPERs24u8+oOSUMgjv+SjtY33zf2+bUoPmDjsKe
E8hCE2gNqubTOC9nLxxMCamHK28EvenUH6FjfC5scYMU+mZ10+tlxyoeVuFk6IavPQqRSS3H8Jjr
6Il3qI0pLzj0onuYTHftoLxXJjwU5Rggs5zROh2D8MAL/hzZ6COG3jEY7Ce3VFC43/a5yMhzss43
BbyStVHdheamCcnjWCDY1+EmAdwmN2bPEIiVCt2EukUgUo6cnxOiv7a5/oQVeUCgs2k1KFP67usi
KAWGzZylP++bqL9bhmK3zpgLn8OdQuHHCX6Vc/7FjpC4QoO8vByMQsSn0BFVQbF7KtOieUyWxq+R
WZ+Nzl5RQTtMtGGbgPj7eAB9RJN/FCmWPvfAY5IXdoNaH9R48IICPn12If14+a4byLVn3CnM4u+W
oel2eZVZGt66EIREHZr3Gd9rM90rB0UxvT6PwrueZYfuoj8cBhWgqmjAozy1sk58kFTM7jHMOtRP
YGmj9Coj6GSGsXzGUPGpQ1m+LLwVDam5+WCNd50U5slL3ZPK+HcuyM2Yex/jAm0yOIih7z4nHIPM
ub1hkzyBUvKYhtM24eTe9OKbi5Z7RYfPVNjHDMWSNGlfft/oQyt3a5MeTZDeaJOd2YLNFsTQz4S4
+272FlqFw/qMNj+UJQXZoaBtavQU4PywqnSKTkqC5lYjolfsZgzJAXStTTn64afMwYD7TQq8WnGd
TmYqhQt2SYF+B6MECBbxAgNw7SXh54VnJyjrfOaoll8s2Gy7T0VTQC5oUmd/zp8HDjaABi19yMZu
isjbK51fgRoWSZdAcZveU4oQu7jY+BnQIgGfgbJ+LeGp0yzYtaiRZQE4h4BqK7GtnwsKYGbrk712
5intC+xCFnzJWR+WEYoaY4aq9SiWrGIjukkg1btrLfKmxVNoP4f3HJGrG6HEPqRyg5eB8R2v+OQp
aHGJPriBBOGTnv2sRsH7Fhohx464uSwkPm6RiMKqJieKkFin6Rd0Ga68DtKMg4cwIY+OaN5C6lL4
oJQL84qsQXGdT+sj2u3f55ifLq8L3BY7v2Wv3gImcAZ/rfSSb23QvC46Bnnk4r/OHv6g5HM8vNCR
DJ9nsT6RKJixGBcKtgxBrIdJnTF6RThuN8XsQ4ISw/gtuqusbbf/l7M3W44bWbp0X6UfoGEWmIFb
IGdmJskUSZG8gYmihHmeAnj6/lD/OXtXZYukdV1VWZWUmCI83JevtXwo1fZQOgEeMFVJTaDHh3zg
q6mu/ZCCAu30UbUwJB3a4k2JqyHyBjAwv3NNOthVuSk6I/KKNn8NTROnbqU6Wr2xmngnAUMI14qe
O9tJn1+WAGTl06/axtwzr5KXLp8OeoJas6usb0VkPTYhiI4mSS6WUR6cp+5zBzVjqIrlOJz9SC9O
UyJPRkHE4ryIK6gSdqRmMAeNvT7G6VKM5l4iGNMqcmUzmfb4c84MxfEHxRW/4rG1kMAVDI1nnx6N
oQg8e2L3BQ7Z9IRz447snuWgMEyHPrG2xshOuU2ioX8dnTHwrYS13cUZbcfKGkhQEqpXT+v76Tm0
7WQ1FLaz6TTgQCwC85Mobbxsp1IFeE/aaaW4cGHCVtD2jirnG/Pk1m4jYcvVfVweB1kkLvjECHZb
l8GjlJOtg1rE2EnNOlNNMjem1FacHO3AOCfhOR3LkopGJFujmJTvbVyOm44cea9nNryMhEbUQTHs
cJMOnXmyB6deu/MMFDbNiu9mevLq0PB+IN+2Yq82zJKGY1SCgBakzvjzZLUY/ViNatpKUjQwVAyj
Lh+VZOrnzZBIpwDB65wLFBjpKXMsi5VWDvOB+6qg3eR0KOpGWscpqHVa+qU+Qn5JLWH6tRFqr/Ok
JPigSSt4zVhxR2qq9gaoxty3lgSqgfH2FFrqcMja3ly5CYLMUOtOk2jEPTM1Qu2E0iGs72MIxKHH
ANLmJUqA2I9JXrfKOu+68BDDBVibIQnDUA8EEKMIzmoUN72XD061id06cJ4LpjVZKxuyULzKZKg4
ZyMd8nWS6MYdeZGe+VkwWfuU73xruJAOx1ZotacwS+6STrp+6PvaelCcKjlJOuunwCzIE0ZXOZh1
Gm1Y+emqZub4Vs9gptsJOyLRwtHXU9OCc5Dba22MtIOrUj/ELrBjaDn8QAcOVdeQcryFxrBRJ2Pa
1EqlvJSDZr10rSjuzUxNDgA1DSoorWFaHxODbxO7d7Z1aHaYus5J70+ZHn6fe8W2PTXo3W3XVdUu
b40eNAO61ZhLZ63NSbfv9DwZVzUA016H40KvhaLKKeyHPmsnPwdwxW0B/ybfbmS2cSdK11lHam2w
4z2rT8DIU/ZppUTpIdYQ1VnQfnYO077oCOOva9c70fT0Zcb9aBS+XJokrsC4LTFrRpunZuX1ufZE
sVD73FTopY56E/fKDvONtS7teyBdlWXhfKcl8GiL9Hte0t9U6ruwgc5tq9YdyeXZhL7hZa07rPUe
YMdxzHXDeCAva+yfamW/T0Y7+FVn5/6YdRclHZ/a3FX9AmsfX0I7UhxxsnJtW+XusbfixI9ieduP
Q0ZVJX/r9nzKTQybRS22fN+zoorqRMvlmBBDZRqcAHm36qQgf2WNrno6uButmvZWob9kibbqknDb
VWIzWfpRq5tdoFZnEOC3WCn3Mjc2QVncFg1ksTCz75VIHq2OcXoyCpNdYGS+kwI62LO6HXWavlGW
NZtUASS0Ndl7gI021UJFobcQ4lSzJ5loizXEIcarhYzymetVoTNH0045GopQfyqD+dfy1MOI70wz
volCrKqeU5l1unLR0lKerNuu2DIkeae0jDHVJnryxiFO4U/UXS78EfbhXIvDlM+/MyEeEiL0KhPy
BmpK7kPW5HiSP0fFqb2p7Z9SlkyoivKug+dX5nUHxNxvpEVbTx2q0utDDuhxXs8dgXQqwtLTQuU0
DObZmuTGVrQtCsSzozqESPu26iaSH/OBce6vIrJeJ92NKWkEiAogY61vlnt3FbktaFz7VazvM00/
KzZVwoTYFO5TwtjOQDvqLLIWWphjJqeKt71VHJuOvCMOrqS7kuTtZXDn2zmMjm2W3QcJFXNpqDgN
aKlz4jM/xKqDB2Ilvb5t+TxOtZuHoN1mnXs38jfNzP02h+ZDqNOtdMQlKJJjHXUrIw72nIMpTA65
BfO7U3jresh0esWiS4WDCvQlGAA/tFy5i+JgUyfysDzRYMePau4+p0Z/29bqi64pm164j9AVgY4j
2EsZgxIjlUpY0CtOmaAG2mIEzTbIAq+Q8jsoV+hPfP2uMrYkubfLG9W66s6x0h2jK85GnL7TvIIn
Nq/Upr3vrFl4fZWupyB9r0N91bjxd3sYtmUS74QBX2/oww0zsg4pk3apn3d9cC+N8HsZQiERiviJ
BP9ijMZKMNy4iKun5VOldtKvoDatDIdWc/5Tj5WzFhY3qqbdGXYgqJDUn4Y6rJb/UYCrShewFYo9
Q2Zw8Gg3Zl6RcNmzx+GAwMlhOI/c0WbkcLbryQ9oGeSCM0Jv/Sp45Rbv85Hhn8oTZs37XkBBkQDI
8UbT3yAwrfQCUgURQCgs82K4X+6jsJoT7CN69NktldJdjVsUr2+DCw+e7SbNjKmO3qbAwTclWWkC
8q3Ehajvb0LJ9AJX8cO2/abYTkDa1M5bWZQWaYo8sNzXmjZs1K6/5TD3m4Hi3gVYBXojQVe2bvnG
pF1+HxTTy5kO0LjFuYrz37rULmqGFauLcCYpfmBN5itTQdgF44yGfa0FP8suOVmyPhTaa6ckd0bT
71Ihdun8w7DHfVkystcxVk6A5bD5rEC0sOG0C9XZBRYVm1NX31wn34m+PdfCoglhZv7yFpb1EY9y
NUc6bctUfW2KeVuNlmf2zLuQZf4+9NmjUue3PR4HvquWO0rWX389QoTlom5itCh6qr3w0IzpNp6c
F4LXTZcHb07YUzgoPQstS3qvS+BfOOk7XKXqxlRlsp0TayeN/hnOW3+MW2V6VxjPNBxAZfLaq7q4
DAER9YxdB0ejt1QUNjJgxHXBG81iQgxOTu+OpcDTqgZz06K0IkOj6Wd0yXxD8uPeiqHOnxwZWnun
muJfAcxSPNgG9U4bCCPCpi3l9UM0+pBINswGdonQk3tn6KIAw4Y1i/1MtJ6FKr+LkDopDdNbOPET
+WAV+SmTxb2kLpLtRLnvRW7KzA6jEbwUjVQU0pJ1mgMZnSBN4kbROsx0aaLCr6SO/UfbNhS8Tbwd
tcJe61FkwtZKYHpQ9L2gHWh8dZ6H/dQHydp14nbvxFE9Ug71P8zKbndCNPG8K/MgvETB8FA49OP7
MLV7z9QVELt8Ul9NkPx11MKnnjLj0OmltU/m9HupanTCghlXQlDVWcs4j5Pgu9NUj6Kse79Akamp
EBUnQ72LEmwgnCypvdodcZjsU2OnRiW0ETcUnuWgtbfjmh489JldxhWPhSFuuzES667TsZKSs+5r
OlTn0NR+1UlXe/oA8EEgN/fFrCssP5neuYwyBVjFmC3sZX7qCuch0dVjb0Kidex+CyJAq7NRPZ07
9GRS3rS68qszZ4aRmbmyk6VScsimBc44bbTpBxJvGMet9WaR/a2crLu39KZ7afqEudMhZ1CmWbSd
2vY3SPJrIIpz3+ULlETfV0zGd9sWr+7CmnFhA/hxxczIoqSDZ2n189jSmlpukfVp39DQjw9I9u/k
NO7UIuctjAeRjlvHHvamIp4cezELgpd60xog1zYCHN/urZs2Mb+FVp7tpp7UFW/PiqA1ZCsxcijH
NX9U5PV7Jlqbg2vutnVhBpfQNp/p3kFiaLOlnafo+zwt521ECPIsa/6hq4yq8/QpxaqA7uaKMjm+
QWdjeYWWgmBb4YGhCZwtPbMPpxlwpwab9mcpCl/LJA9N8RZOxuwNzDDzZTWJR8PKbime5aYW4Y9x
SDO/pyOzbmBOeUNXuWv44vetlMmmC+meqm0J6c12qLOm7lLZZsYBDi/Hto3jPGnfaJ3VnhXUr6Hm
rCTULY9ax9zgenBQovgFovS9lltvUVfg6WCpvlkbC3ZEzTlPMxh+NNxNRf0WR9pPaFvfiqxTaLFR
krBlrJXhVjOAvvMc6fU5xebC7wyXD1BU42oqRvWYwejyRax9CyMLcNmm3WbVeQ/3In9zitifGo4b
qNDp0Q7Ix6N0eFYpyOxl1VfMKR6C4Y7E9SGh3QtJtH3OnQF4sp3vdGU+u034Eg5QY1vdeVZDsNmZ
3EFL8DYv5xNMZXiCafMABzYF7KLPGYqphmcURi8ik/azVozFIZmAIXLHAo/MDtkU34hi2ExRvXdL
eUnr+d5U8HaUY2NAaC0sdOnqr14PGy9odXc9dDDIMwBCHEEJdHghgnrKXRNN2loaNNGiwOW79UCz
Kt1FuamEzOc7045nZgdnObSpsZmZ0Yqy8Fl1puhUhel5JEiWehoie+87ile8sDp5k2rRuaQ17AWd
ZcK3D0/m3H23s3mP2WXlVXn209STbeHyJjEK4FWP4tmYpgHWvUN/zZ6/ByGcnNKwzY2gvvSSfDiN
TqJ7QLd7TUUKYygHy9Ad0L9qp3XFPpDTkYkzu8pwjlqUbmcBTXpuw2NmhpdCtd7Uod5mTu+SOciG
xWUTxJUnIvqpcOBhkN20br5vUWfB1bmP2lFupKIOrBpAg6FBFVwH2a6zafBBSKHjE7krLbTvolQ8
8kpftZiAX1XzKs+r+6Du15XJQApXhT4y6ryspSPZDwepWPYKolWwzt34HAbT0wyhwUMFj5Q/0XoI
JOYFwyZBDasjd2F8ix8y8CIPlbdaS86QXp7yKIRbmZF/t4Cbi+TJKxJgC6iA77bVHiZ0F0nBTN0G
uszIRqNDkMK+VQZ56mZ312f6G0PT10tAGineSUrHl1KW392yPDu9ID8Q2VNaza9uR8uCnkbr2ZZ5
rGR3h1EWy6uDhFoI0mAUnhPVx3RpantX07csph8DBzsRhwPEOCZ9cDZaCo7pPq8FjNZj3n5vEr50
EW9k/qtLjTP8Rx8HkGMJyDLOfBu5iSvS1J4MZHKPpHBhQdKczT7E59XypxFkrUwrWY1h4Me1tjGy
rQFXmn9kyQD2Uoc+FEwYSmCvA1x9gk3jNpvQSo5hPm6U3vQRTKwiRrcNkETVkBQWXRIzfO6FARLp
PITTOVjmNcTcJvywm+Xm2SqrgMH27fScLmeFpNXLch7MS1bV61krgH8yf3k3s15sZs1ZZ+ZTaox7
FcJI74bvbfOdR3bI/lXGxY924YvU2Y9d+xbKbNXkzrlP8XPPG5+7EEXgOzUzkOPmEJTzzjANqurp
XvaU+9Er/6YZ5O4oxi0W9azbJC9nq7CYTJ2u7SQ+6WDp0OXeaE6DAqnyW0oS1vuyS53bAn7FQ9Va
lkZZRA+eFuNL15uXHllJwptpOvB3WkKqFXiDGu3Q+RDn8lu6WklM01h7i7PfoEvPdZKT9IA9uSXF
Bn3kFlRFdnrixQ1dyrygnzpvmmKjFukZFaknbJLfOQ+83sxepcjfMX08Ck5JftDAmLxhrQb8Vms+
5+JpbhgEwvsIqmgzjvkN8LK37AJ0LhdO8q3V0uuKROc1vVsRPXKvMzvfmcd72NSbVCqQSFrQ+GrH
2hBGvoNAuyrNgol9lZ8VyS2crdNgWBfBhYBlZKZu6fse0dytXFvcaYWyC5Nhm6TZZrbp4OJTo+jp
naElF1sizU8CdceJzzk1r0qnB8yrZLgJYEivEibaF0Z/ZxnZdyj3e7NpjrwIM4ge+0CSUdWILOxp
3ZecHu0qFVunZ9bL9MycSpBUyBiCgg08CeK9Nd3wwSeruITZuB5HdzWr1Z2ZbXu3fV0WkaIyfgC8
ONTBaJvneBSXJNIQDg2/Yjc4igLvrFnQ2use+IwJDJdAHOGbr2x8cKXd3Kd1aa6rscrRacEABG5x
aQkDrhHa2/u4fRK6cze0zdliyKGXGkdhaTdj7kSeO5Z/bT3VcN5ctXtYVkAm835ryQFpTPVaEYK0
CBdRO/QzTbkULVtuukB+3NpGtTcIzK4BkF9FYND19MNIhtvU7HfZ9B3TP18bT7yUOoF4SxVFT+2U
s91yPAlJ97uDJqJdXjxZCoqJcr41yDC0plulPD1FjJ8BL0qE8Abj4Gc38xiqtHHiDuVECU9v2ssq
35Upwd1E0lj5EdVkHpyK8TxDhIkWRSBl4LKQEDdeUj3e86OHEd5gmtqP0Nt3ZB2e6AKvTQ1uKj+U
lrgZpHFrW4r0Dad9WNA/1T7z6RPNvEujYKUMvZdO7S7vSRE01RPBETjqRzfMx5zbBeAnpQ32rT16
RjSvi3YhTk0PwVJaM+D44a8Nl3BvjZk+22z53LgXknGMYb5xCFKM9fvraHKAYZmDAQH5kuXQidyK
DSOPBK8+lr8hBQE6CW9MIfbBDCFd3tVAeXiNLX8p6dLt4Lg35aSvU6mdeISKvIsP1zfTFl0EzYvI
h8pxp3ZsOfc9cAeqA6wGxnG/JBtxAhKqAoF0+g0MuoW0vwk65HlV+xyM1abWMAZSsMwioIvotQ6N
rRa8L9+JyHhavkkYRr4NNG7JmFpYX7Fyl/CxfGKzlLt4/qGCrC/XtS0qkuWvGJl7kmaAYB7TUc4U
WW+WiMIbhl64Spkoy0SUdZGnx7ju1tWE4KJ4igizYwykT9iO8/gMb/GRx7VbQUfYOWuN5ss4vg17
dUOMyHMInyhRTQ4I2Hg0Qs1nxw3gdzEEGkMepRv91sEty7V9t7Y3swVDTTqbpLFXkJ6oyPQVNKA9
T9PDC/OX4zKZk0dztJlymxMCFPSVVqmfMuBxqqmdtK1vS3yt9PDcJ/V7Pas3jQ2dilZkcBER/f/y
nLCwiKGAFdtmQtraPqVFcJsmii97uVpefEkfyM3x4+cGUqNaseS1XvWJjCb/mJtnq5gvehXvEzqq
/Nflc3P4qgVUcnZOAzNxiWNzWa6naASK0T3kRzf8SUQJwDWl36jNqbS1C/N8mH4yAGgVx5k3N7PI
o+wnDEDaC5lHjpCVB2dSNtxCnzUrIERKxkaAPt04Oqmie2dSzZdmzSezbl04pX5VBIexciW5dxHs
c9qGnlqZjFTsGgCgIvsRZ+OPppkendb9TeyDo6kYqZ/MHZqAhtaEG6wLizl8UOQSP+gtmk9q4IAG
mttywGi4pSpe/bV+UvtHrwXPmrAe6k6HwsQLpHOzyoKBmSc00rLlB6OIEpcy66HJGf3KiL17PMjP
Wga8MlPFmQb6m7me2GQL+26JwMv/t6XyKIbiVxOMxU+RiTu7lHR4jNfcbqgTcHVVFwXdcCnH6ZbR
Z3elof20BvVgKS2rQrdZYAXOh/34VpryfVkm9G9/p+b8o0uBsovIeRsKcT8UBtidCbZtl98EPNqN
OheVp+lUTImr3C+rkUbufZfHxyEvXtJkfomNhsygug1BWAEVNrzEfaiMazN39/aovli1dja74Ni4
yTdhpifb6h4UWt8GfREIZMpDWg7IsKv4Xg3c6aayQ2ODjPbQVfVzmOhPY6q9hoZ+MTMSgdh0t0LL
Zi831GilGSMhx63vg6G+y0fjjELsaJMaUE/c612tcZHhR8EOT2ycd3P0N07ekuFnWBZWWv5e9MEr
ZLoj5UoC+ze3t1ZjLoxRurVptpjes++70kJlhGpAWsN2huVcAQx4mdDuIedBQHN/gXysWwtAO6Lj
iBDEBYuEX6+KuPWacgLXqbozZCzdC43yldD+oFmiWPM5nltcGukxaM+tpj+SwN9ZpnkZnfItLBl1
0mfFJp/tNY+8FoCymmU/JJF+a6G5aZ14PaC10kbttRYYpoGooC7swXKr7L2ZTZhCaP9WqqZvg7ED
BorqV2Yj/B4ERI26DdybemqWG8zQllhomou4m5HX0qoxW2dcqxQNsksYpVC3x0wWPypeRtp2l9Lo
L90I8w+e5t2yg22Lts041H5W699HMoYqpaxZAtESgGnaeUHOzhnNsWR6tfJTryiMGtqOaZ39qCAU
NGP3Gpuy9OO8fZVm/Aayg4uHadKA6JHImD/RjGWcpkbtNYa6ba3g0bWbJzr/m9Kgsy2IqqYsnsux
XjdJywjHqTyUjXtPiL+MYUu8VdxLNycnkrMnqwp+ILhAJafMB8cZICKb38BWbmSWPbewguB07/TO
vknEcuvcSgBuLqb44IiXnr5V9JRG7iYQ6WOZweeCKpr4E3mDoWT7WMzMAplJMCotuqg6QSoiFEPc
L/y5g39gJAS2eUjXoiueu06jV5h8m7L5lxMPGyuZp50SDejdkhiyDuzC2pudigk7KSd8ElHqKq0T
7Dt0Deyv3sYCIby1RMkMCqTlm66ds1WAKbNvDmHsQ2POafD3lxoi+x1ABqzogfojCYtx54Lw7JAY
xxfEeFDB6l8awh4PItnwnb98qlFfvuuNnR9a6A+0sed5I2uoaFYlbi0j749pMEEcn3R4Y6E5eNpY
9F7mUOS6iZoiH0cdqpZpvBWJ9Uvq3WYw67e6ci5qLPd1Yl6CqMfcCVAX0UuLQaqGkT0NTwvdjcws
PzA7cePUjtjkXaj4pjnEv5GjupCDg+L0vy2rR0QdGLT0XK30w2r7s5pHsCKr8cJaOc55dI++eiuz
dF/V9ALzs2Y0v/7mFvL/eXL8r795cPzTGUv5jwHHlffXqDoFJu+wJScQ8CWd6DmkKrIvKj2yIfLp
JVf6/FqLPdEfzD7ElZGQlgVCDXKuZUqk99pU/S6g9vu9Ot87lKOpZsMZbdzj51f7p63Of55MXJkk
cU6NPTNZq7VdpMeq1tdk/RAu7z//9SuP5f/+/JXpUxyNCIU6fh7x4q+0zWgMMoLUUVdL9WXT0FzD
JF/F9Viv1LH3MxvIdyjbexS8d5WSpV84m330lFduV5HdCdjo6CwDu63pgzk0Fvq2gd2bfeXIpC5m
LH/6bsu1/+Z9x9qsS3TMFaubrm2ujEwBNRfJsI4TvT+WkE9Mp6CCbDLOmkovYXFY+T7VKhjxn7/u
f5oX/fdtX5mcBZMbF61WV2tVFL/zzvoma/r4QTjcxZGBY8gUrj6/0D9dxP57oSvnNtyQcK1LudCg
G5uiyZ6KpP5iEtk/7fb++9NXFkjzMBIv6rZaLxllVoltmrzL6lfVtPvP7/3KKPG/V7hy0yndpDVS
s+Hmq9p3mhr6Pxw/hGAjwG4/KTQeSj+fMZVAJvIvr3kdQODdpaEey/XQHsa53hldtF10XhoO7yaU
lD5ZA9uvsMvZfH7FPy8Fw72KIoVTWXU4tPIvTlyhyBU0Wl+FG17BIIYv90Ww+vPGMtyr8IFoDoMM
nDwAt/D0iGnT+7rjZN8zmTlfPMmfY6/hXoUQq5kUjX0lUS8oDOFJVxWKC0TUZApHpR08RnhTZH5l
M/bn5We4y3//2y7GIjUGmSypAAE5ZxjRnWbtR0mkL+QXm+fPAd5wrwJFZqQ6+DD5VSmKnYiZe80m
rYvNotAooKjS3/ri61wNa/z/lzoMpX8+DfKiCtwnl+umhz8xfOMqIUhF1UxHGYqLbeGJQYE/1+Qi
yR3/EA3AyhNc4uWGlKC8wVvu3+0BssF/3gztNxvrCW4m1hQ4PL9N8+gMFJrmk1a+UjZnZJeG+cW5
9tGquQojRiEt4L9MrjWAiwAlW1m+DZDdYPitA/b6rMMt6L5YolfOv/99z1chBRmaI5j+IteQ8Vyh
7Dtk3g1A9YRYZXI6CGPgB8nJocXXZWu6gSsJbJNle96ypmZfvOGP9vxVkNELLXdA6diMqbJe+LAF
jf0cs6YQnG8uv3jYv6az/N8HnXFtgZ+ozRBETUEsy4W3aB1UXUOG3iEwnCqw/YurZy+D2HD1ZXUv
z19EHRL45lACMDGrxDd63c/Jt5cVViJHXP5MPZrnHkWtEpkHx508HRa/hKVF8Z5kzf+bG+V/vpRz
FbCywJzrJqxZF5rygLiFxupWo3QAcNPT6Kir87lrJgiywmMtysZaLVvy85isffCBnKtQFjpumDlL
KGvm4ZHNt551ejGO3CNZXiNhgOn3ZI+Lt9VrBB+lPQia2NJ6MaW+IepxQzayDkMFtADmRuG4bZB/
qO4vw3xLRtsjd2vtl89vVv0gtDtXkRC6sJ5FTvI/a5qA0AVvvKsCc9JlVS/rl/1TEqs6tLLT9CTj
Di+ge0X99sUNLMv2T+vsKk5GWh2NtWBTze0pq1O4/8kGA/olWkX6K0qAv7ROtvLlWKI/Z3CGcxUt
s3qOGuwOuCDaMZGgCOOxZ40iJfhVdXvFoIAuNm1QADqN758/5QdxyrkKiklqFrWid3KNQPTcgiQL
C6ao3pyiHOSRM2h5PocGzOeX++hEcK7iIrmnVsUqMQK++noqLwZIN1JDr6qDF/yado31o2R+FqAU
Egw6N//zzIsgUTTdvq/1Eo6Kiyziq9Nwebl/+spXodMWyJHhoAO9RMJdh2OPmlgp4rt/+bxXMTGD
8FIXMz9vKeoh1N/KAMJqY5+nBLYm8SY/6eNpHLdWt9GTbyPdrGWXzcOuK985mbDC2n1+Jx88p70s
gL8lFtaU0B0WgVwbkbFNXGfT68YXZ91HP30V00AhARpjKdfCACMyYetA8Zi/sGG/8tv+T8S0r4IW
+i+lEDXpCmufU3uwAe1L/AZPS9DuWLEj7ijMs1nO7tGVKOLXn7+xD/Ik+yoARelUINVlmSpFgL4g
N171IblxIvFYITvJM+cNMfFXw7uWH/3DMrSvgo1m5f0UiHha1yGwpgkRXAIFQfvd2NlXacIHe91e
vt/flkCCD0/utKZkCCWk6gkzQgGFtnlWKIMds/YJr1+mJB8cNfZVXJmqsrAZ44bsA70tlrmHvEuO
Sy4LIXjTT/Hz59/og2IKA81/PlObOPqEETvL2i7PzQR+3D3lDMjK4CE1t4Rq1GI//vVTXQWLTkB8
qkeipb00rcjKE9XZBCRXQfo7j80vguRH7+4qZmiJltmOyTO1zgAcmP7GnSCEpuRkzTsJ2+dv7oMF
Z13FAygTZlYUPEptJW8qKtIlDjXP6HW+2LgfnN/WVVRoW7UrB4sLjGLaOUmzskpsMmmJf37/HwQd
6zosYNTTJHIm6OTly5zMOxUC+uc//dGdX238QbS6BdmHAgmxalbNL2VmP2MP9v75z3/05q+2emBn
uCUtNgQQW96tKTy7Tr1vYLrMdf1FRP7oCa52uhXrk7Rx6FqbaEgX7R0MskWbbjx+/ggfRJLrCWKQ
QyYIvCNZwwAnS2yikEqtxQOPBi0ZIWlY+lX5/dHbutrg0awnqpEQ/pPUOqgGwZcTlDkI904tvv+7
p7na1WkgHQV2xoSViYB2M3uSk0WHOLBsi5aSIKdT+GUM+eBYsa52d63ruAgiQVvD09vZ8IZqbDbY
eabJhPSlGP4SS/hgi1wPlgN/MRzTTSFwNPbvRHaql3XDv4wf5tX2HvDW7EzOyDXQ9EUE4gE+vp8E
zR4z1y9Ginywis2rLZ7PVq9k8TitF31gXdF2CbrknI3uFxtx+Z0/nLmL2/bfz8OG7i2E035aa9ak
EM7VTcKFTMO4t4m2YyMePl9fHyxh82rD5waWZ27CczRqfu7L/pwa2dqQ1qWu+y/yzA8WlXm14Vuc
BquyG6b1Au5NCJW1mHlYZb+r3eaFJAYPyGj1757m6mQPnCpoA1CxtWU5PQcgTjloJfE3mBf5/L9C
YQ3zatcnyKosE5hoHYepn0WQ6DQNNyf0CThTfP4cH72yq10fKulgKCpffyk7yh7qaqwdVSt+VYJ8
nUewc/Us/eLzfBAvzas9H+EKYTOaZsKCzn2MekSDOkwO1R2hxGL55NgrjfmPyAW+iP8frDjj6nB3
XSvGTIrUtQn6e8R+GYZL9UZVoxcHz7fP398Hu9O4CgASpBSHDgoKJ0SayyxqOt98rK/Rw2Xt/mF7
Glfb3xiZ1R6gNlrD9mX85lw80vo8fX7zH3x842rrj7jsjj2jFNZ99g0NrURTIZlnvGDhiVQf62r7
+XU+eknLf/9byl1EJr6sJR9C0r7z6iSLTk4ytRTxqv7Ft/7oUa63PuIaRrdROTjdxsZTwhF4Scbb
AE4WhmvQy9ovPvhHi+pq43epPko8iv8HzBU454dj/qQqyKOB+j5/XR/sE+Nq25eTYkPMxxwhN5Ut
IIsaPmF68BcTEOJH+YbbmffvrnS1+60WJ34kuOBw3VOov6Ie3qGSW2pI3t28gOJo+z+/1AfHjHG1
+UP8F+1qLnFMyoxLUpq7IoPTYaRYnriDmnjzGH6x2j7oARr61b6Ho1II+FHEZnWKDa/t+hr7dyPG
JBGG0IiDmxdGmbwtYkdBJIsLGiIR17pXo1b5onj5YNfqV2GhLxsri6eEcQFl+q0xugseml+1UT/6
7auI0IvAQKlP6gRn9lcZhXindJP6xYr4YHnrVyEBcx8o9ko9rUOtwv+1+T+cncdy3EizhV/oRwS8
2XY32GxakZIoaTYISaOB9x5Pfz/wbjg1LCCCoZW4QHWZzMrKPHlO8FCF1g2s8cdxN1MisVVDcAeK
nlADUBlD7WO/GgC4d+OvuQYxxXt15RvSuLa3T51sOusavvE88GgqgQVYlcq3frMaES9HAwzRSle1
PcKqPfKegzYEh+A46aSZUcEtA3WaYeR/z3Z2GeL2q6mQVrfNkzImNzCC3Sna6FdleQQeelUb4y+I
m+90tTvHmnYHn+z1So6zhMX19u+SnRLBiYQ0MbgevXP0p2V3mad9yor6+/anZYsqeA0zt8YKdqLZ
t0qanVxgOehz5kH9GzTe7+0h1qPwzq0nKioZmR7YUcEQY4bE6AAccOVe6qy9d7NkCqLm/TS7luYA
C6bUR7MzlE6LGx87cFvmYP/cnoLkXLxqGL85erD8QmnuELw5aCEcae2EyNsE7QDKsb2vXBDxtjV6
x0kf/9Ky2to5jpKFey16vBkVYtRuiFKcg17HIyh9RCcNEhw0ekTFjouQDSG4CL2ZM6UF9ugrQ/5i
ZvZp1pcrWHg/ljHRBe8wKbTgzDZbb6TTn0Ybr0BG/gCjsYfskVxEr/Jwb1do6TSvsVByoUa2xu0r
+VBTnamn3didueP/ZRm5VyW8N6PYbloslb3g4xK6eOIhOBaNdu3QTA9DAYROdM8oYKMsm7Y+VH78
7TMnMXpdMHqoIGuzmvS1phDfu5p+rYTd8/anZbsuGD2iKnEJGeoMSFH/vrKCtdHwZci9HXclsxYh
PEjMGFmTmPWiVnCw5uwnPSnHHnunmmZr3bVZL9dVXl62JyNZp1df/mZ3HLWlx9RkNCS7ntOJPpPS
23GOknV6Lfm8+fSoJvUMsx8GqFaAmfsbB6Caasw72QDJ6dWEyx8ZolRdgHnwHIDGs3M/j8vzmOcn
Xb24s3feXh6Jd3wtsL+ZgxPV7uBUygwsrDuRdjUL+7NrXuhN3vFSkt1+rXa+GWCGJwXu2mBVU1Jv
LPuFJHWTf1thD1CuoEkSLXvVXpkhvmLi3g4VN1Wswk/u5wZ0lwiHDFH0ReuGxzVTrajmUavYKKhZ
oc/SnG/bCyg7BEJMYNsDZdJC43qhq2olYKysVQ/eu9r+vOwQCGYOw6BnaLHFe6oejhPNYUrs3rBB
vLHOXlDs+DCZkQgWP0WAKerG4EllTN0rO6YHQeXHZiCYO6xfdHYl9eI37kiGcQCPSMeU+2mMa/VH
Flb9Ee5LZec4S5ZLxHJCJFyrzcJgxoQW9KAcaKI9daAOIGqG0sLa2RX3/ZhFBHEu0GMHjhFCXTrn
f0MHHJ2SiaJ8BhHQMYzM5WuLqsGVAmfNzgZJzFRd5/vmaDcoKkGKnix+nFTTKcnm6dLTdX81a7Vx
scZkryQvOc3qOv6bcSp3QmixKxd/jCJIT8zzSiHZ0IWxfRZk01iHffP5MlPd0YO83K9gcmwp9yqJ
8itCkM00aXnaHkNyltX172/GAJYBnZ617o0L4avbP6XGXrwi23bB1ul2XuUMMMaAhqOV1DMBfw5t
8jGD45caQLXs3CyyYyxYPXkmpY4cNAAGMJmunZyhbrqdoBchHbCbl5dthmD0UQWrvdICK0lgBA/0
4kVplIcotM61OnxwvwXb7/q+hMUBKbw6T19UL7xJUu/YQG5Yt7m5s9/vr5UhAi/ZCookqA75ZZfD
qQJ9doSpAHGHB6ua5+h65fTdPlrvW4chgi/rCq70JmI6ozlVD7UVDxf6hK5jmG93JvP+nhj/wV5m
A3nsATtfkEE9lup8jzoHIj1heIKF8Hp7Gu8fY0OEXKZqM9tp2Syk5IMTB5rG7ZcVg7UWA3p0S6rk
YXsgSXrGEJGXxmJkczLijmE7O2rTg0nJh8oP+d+zk0Bqf1Wj8LGSJO+jqFYT+e9z0hARmGXQxr07
F2gcKzPN/9CDvSzIAE907nQwj4U/1lwXhX+NfN7gZDsvGdkhFDxDpmpmodMk7QNrSQr4qS8QFx07
Ov8RY7vaXk3Z2RCcQsitk6ZqpfspucJhhvvHVZ9m2kEQsdq5ZiQhlOEJPiGOPBMNmkb344YmqChD
QkoBz/6IkuOBFoGH2ZquUqIpFwbP7VlJAFLGqif71l/DFkFzl7oOmQar3txVybU9TTSpBCNItOym
6Va8EPQH4BvNMjnmZMhRxbhJPBQJUWQnhYky4s4KSDZSxFo6etPXbheY8Hl62k0JiBvkHTKG0Hup
OmqZ9OXALLQ99fdvKmDa/5458GMzRavI8qn5jfQ5QTrhJYt93v66xMpF7OOACowVZqHlR/gnNm+x
keOrgcIkEOLa6XdYk/rjaBpft4eTHR0Rvog+JMq0c2xxZ6WnhqcdXeJmc59FcKzM92XxI1a+hnso
PtnSCYHEYjbeMqqR5XtOd19lw7cq7HbWTeLkRVDiAt9oq6uJ5b+SFzpDP5+toEHbRgvDHVCs7NcL
3iKguh80Ad39oVb8nWT1XZzXnz64DYKXyNDWyRa9tfxaz86dqVwmIMBmoV71ZnoNxOpzHXTXltVc
mqb7sz2m7KQJTiPNFN4o6znuDGJT9XcNYQJ8CV1530M/AfXfTjQhu05cwVVQ0rUHd+otH1oZZHdr
iLuv1FQHyH8/lA8t4yUuFBNXK3Hh9tQkYDyICf9toyXsJy2s/pZvQxu6kmMGBvT80HwAVGus74w8
0eQzdg9J+7L2qK38f9tDS1bVEbyDrU/a6DaKBReQfVQzhbb48fsAwRQybsgk6ijZDdlOSU1ytYiQ
wxlZYzcaQtu3muvJCz7paJUF9UxHvrNzeUms6j/YwhHa5qBnNo2KFAJNW9mU/mzpaN5eLInbFtGE
RoU6wYCgq18E9m2a1t9g3riFhhLItHFXptpeRlFiuSKicDZyDznQ0fQhdUaPADZGy+h/bs9BW030
ndBFhBAqyO3U4JhM3xnZceWbgoBPYDytrKuF9dK0sHDVALLbk6MqNG7GO2dcdtAEj7GMowXBO1fe
SoSZGlDZxrxo9PQ08/iAN/Lk6r+2Zyg7BIKj0BK0Ru0FdoyBGPdI9emIQkV3KO3uQ8k+wxEchG1n
PbSwDKAp+Uuf0qW87GF+JSbyH/igqdTmMuX2ytUMBVW7CrfoEC/BO/40onV5+NASiSBCY2gJh3Vm
ECALdgwhd6j14SvEvvUHB1gt6M3zGHk7ZDp69CRce3qsTO82hn/N1ZedwyRbpvXvbz4P63Gs6hA4
+P2oQejnwisVIu76T4VoKRFBZuzgGd5PKxr2esTejAOAZlCrhHFsnY6fRHkwqs8tRb9iCA4TCDb4
dA62ZfrbuyKb1eoO3ozWQfKeTHTM+yY0pGMEYX2FbhJQmgZ5952NkQVQIsZQDwa7AdY0+GH2D10B
yC3fxpp1nkEczvDX0+cBurdyl4/Ziq3/e05zhERCZuQDfZ+/qtp+6pDC2V6t10L/O47MFuw8V8IY
/RhYoVG9utahv5mUv2k+S93PazeAFycAZ6yzC1sphZmljq6CCCbh0FBPieHdkOmC1rR4bnj0hk5/
sfJ7O2wuXXcfR9pXb+U4pT0j0xoa3o0vHhT4EJL7RXlDPqkOtL9XiLwVK3+pdNIBdkDJgn6m5RYU
kh95e2GW5ML5N6hR/18FWZDZdCvg1HmMgwpKPcv/35IymUIHcB703XO4tPAWd14AKwsCqRYspp6u
QEFq6uNt3YdQzPZumPRI1Sp9dq5JuzUr91f40BCx5ztvcInPFTGR6Mu1k2KS2h0iBZKs4DZTr5V+
2Pm6pN/cEFGRNAxVNZLaZI7LwTmlEG+7hWahv0cTV2qFqE/PEwQx8Vh/smrbvcmqgqZHT6+Po1co
t7G9Njrl9sfiGBFA6TkjFHkR6Uu0go/j4J4yC36/4luymymXXJYihFIZ4sIOSC1QlFFeTAhaU0t7
HleqgHE4kXBI88/bRiTbN8HBBY2Fqmlbmb6phRMY2eDTSAWLx69uXG2PIHM4IoYSzXebpSeYUYP6
7NDCCLOCB4n2dJW49jVxdI33NpDn2B5PNiPh1YNxgAMCUQDLY3MHBPmnQXfEYJb/bH9e4qNFBOUc
VnT7uyk3Qm57B7g4Hiw4bo+5W15BD70D05TNQfBsoWNOA3LCPHLz+aHXSc+h6uXE7s6mS8JLETZp
qmk9d03Bm92idbaLl/vG2iuEStZHhEjWJmqpqbtYPjxBnyJ9+lJOKMnlCXhsukV3LjHJBESMJHrI
peY2KI0ilIkUXXVtG9aOq5FYnoiOdHIja+KW3585K6nY2YF623ZSaCzunYoGUthqtg+SZI9FqGSJ
JBkk6czBg8F26Ds0GAaoF9OdCEn2+fXvb2KJCE1HBMi7VYxVsQ4tzzxUR6O7UG1yf3sCsk1Y//5m
BFgj7TxEhttXxvIuWBQ/deLn7U/Lfrxgww6SNumIxInvIgvzBA4WHsE5nm+GKK++bw8he+WLmEi7
6ufZRBXMhz++pVW36K5hAL7S7zvlGFU3TRkgJ6hcSP/sHFrZyRKM2onD3ERSxfKT4nFJf/Yruyae
D7LLHp5tUHI7DlA2jvA66cIMHKTJOO1NBl92dxUk1iedemiZP8MN9LS9fpLIRIREwtCHLvh6vmaz
u0JMJqMWmvzoC/uXYQcPRTqFO8smOQsi8DEYWzfKHI4ZEiV0kavZlzA04KfsvmxPRPb9dYJvjrGr
KcWAJBjHuHbvrSy9SRcI0jjO25+XpXZE/CMUsDw+s4YsnAkZ/9JCKKQM1lM+pXdLYF1mQ/9eGsrf
EMs/qDDJNqaJfEYCC2tW7NwmEpcsoiObQGtTA2FsH6byX/XydQKWCmY6P0ZO7p62pylxBobgDCCI
dyYz4L0Xef1KY+39CRw4lbY/LpuA4A7QhpnBNemW7zjBj37RT3D8wg85wz/m7Rxn2RD6v0/BALcs
HKg8vfRMv89hm4P37YT7R55nx9/LHI4h2H+YTlk/lMzCjtr70Qpv0/EeAb9DACkx4GgCIXMOfMOC
pm/ceb7KjFRwBdaCYI0dOFz0lQVgD2JraDqhxIQ/dhVH+NDuiMhHVk4dTJjofcQUX5RFvdiBcg2d
HvoSewdA4tJE5KO5INWXtzzDKe5asKZaF1Rfkd5ENAZzQi3qvqfgsOM/ZRslIh6VmMQXD25cW1pd
vEbhfTcjsUIv9p9VSGFxxoeMqy5Fbc7SbA8ezDLaKfBJnJG+Hs83zihd9AmYVELaxNIe08K7tlCz
HQvvg59fh33zeRh8Kli7M9tfXPh2MvRQUKvNamfHTqUrJ3gBclZdnw+V7YdD2h6W+GtM3KqjxZdp
w8p9/KA15i+H/zoQD6KN+LEDKLiHOLYH1YhX7VKosRDk+sco45PBqBS2q51bSJIIEnGQOB8ycAr1
jrF8TpKewEQ/QcVPhi47BCiAz6pyNQXP2xOSPXd1wVVYbqeO3nonIa5hnfLBuIfa7EtrGjAkRQ/Q
xH4COtlfFSl6hllyjzZVeWzD6Wdp5fppQCJr+3fIJi24D1jwUXGfMQRTeSnhAJ8gAgwuUfdtWn4Y
yovWFXuxkeT6EOGTqp0NsbtwSfb5Ul4vmmUeq0zZ+7rEfYgIyqGEe1Wv+Pocd3dapv2wNBWB8ujc
0zSEglidIl4Exe72qsnmIgQU4+wmSZuMtt87WugPTfrUZfpeN4Usey8iKUde03S0ouCFCV/a2YYM
F5LdIwTVN12Kkoc9QvruGA0kPCjIAhxFjHDRD1bopjtIO4mPEqGWkWrBv9QzP90KTwHPu2Pq2I+x
+dHktAiwVBHaKvN8gN26L8+TbiJh4F6rS7rjBCVX/Wug9sYJWrM7B0MT25wGMjjOcF653eOOjoC6
KfMd05ENIsQT5aR3ertElAgWtOh53UVT/lzG7jmds+vtcybbB8FJUPuEmrjAmdth+HWiJRkR++Jb
M8d7JHCyzM3r39+slDbRy0f8bfuj+wDn9sryX0OOCefUUXGMNWhRvV9T+G17PpIl+w+oslZLAtSe
JaNuB3vrcdBDf+Un75c9vypZMhFQOZmKozbQlfo9vPsmtPy9GVIhmvTl6Aa8lLrq4OoTWqgdIvWu
nl47KOqkdeo8e+ZgPNmr3kG08lNsz1jiKUS45TiFTetVpHnsVePHxExJ/wc7H5ewUhkiyNJSZvTS
7YiHjTFBpD9+Lk2FYFM9w4/4xJMEGiT3KZifen7ADFV5DGj2oKFh1oC84VV3Pw7qnxTG/dRRL5We
fyqK4Nw1ysUtTQRPgik+cMKdg5V1FRqI5ifUWPcKoLKNWv/+5uRFJWXICOF30HbVcEJXNL83uzY4
cgWqp+3Fl1wKIoBTaQrdiRUifgVSssY20e+4xLl6KlQ0mvqzYvQ7A0luUVUIT+BmHrqptC3feBWK
mbub9TJfV3whIWPZ8/OraAOr62/PTLZ4gu+p4JWlJYUB+1K9i9z5sQ7Umxyqh+3PSx4VquB3gn4w
R5IXtp+l4ZmQD2mP/K6102M1e4j57PF5yoxDCD6qUkMhU8VNa8lsXaFvqD5SarV+bU/i/TXS/wPn
nKdoansmkZbBb9NZHqc4usnHPXyXJBLWRQxnpaMzHYcE8gDTAQA6v4iVukNkhLfqxMoh2pEhSgPJ
peaHCyqmUFxvT+z9Y63/B9qZpDnZBiZWD6v4DHilpg3vXb15RopaP9TDlIMjjj4UC+gixlPXS85a
xSbVgGaORWL2p7qpm+sSNcmdm1S2U+vf37iCujJrljJF3sZxzlWIqAc4ey03z9vr9b516iKQMxtj
VJoyjIVg7VeGDJ3XxVer11toPUSh8tBbaIU6/dDvmI9sPoI7SJSMtFkBCMY2lS9J1zxlsT4dUD1I
dhz/+4aje4L5O9NKv29wAhBRnY6IDvcw4C4/tpfr/UtaF5GbaR46c2Px8cSI6kc7yZxLNrvROWrL
5eRY5l5SQTYJwfoTGni9LMV+EMr+veZh3cz4ECxOF7GXZrYEaRGuiffQDE91Gv6xPOXz9vJINlfE
WiaTHS32RI7HQhliGnRfA1oRzMVO6Cr7vPC0yJBZRNiWzzdDd68plQl+p/5jN4G+c3ZkA6zb/sbY
IsXq//+u6r0cnljn2e31c24ET9vLIzk97jrsm8+73mTHBdp8foo6GIlvBWoAwEYTd+H2AJJjI6Iq
0a9F/jODd83qlosXRxN6q3uVv/fvPV2kdJz0OrRdyu5+axYWVP5Od2M3ywuM53cprQy9Pez1+ksC
b11kc4zqVEc9kHVyVWctl6JJw+PbhJN1DVxbxDgQy4nR6/zYqgk3umpW8G861LwQOEjveBQHRyst
9ghhJB5WhFNqDq0GscO6zQOCBihXIbQAx8mnGpVC+EHMVDsaevT39lQkJ0wEUkaQbkK7zMq9Po/d
gpYQ75oD8SdBrHzHSCRXrAiZnKegDvTWM30g2zzwF4hBVkG90LMusQP/sKI391pL//72lCTrJ6Im
q7gPQ91mOD2LDfugzJr2dXEDDXkEOzqVkxpemjifP/U9Z6S3w34v5yVxBiKYckJFkL5KxfSHcf7c
RDRRDvGJJ+E/2/OSxUgimrIJNZjYNaDj3vBZW65itMncer6KCMKJ+OoeDWqlu5ltlGKCDyXEdRFY
qermoPAMMnFAI6yWzsXU1KtVp3J9H626jNtTk7ghEWJpmEERDo5t+ijXF8cZQUCH9//O8ZN9XLjf
Nc0EIzZyHpxCX3uElisFQq+daEvi5BzBFdDkFA3oHADWKLXsmKPsfAHbutwECYTT8FxMUCm3w85u
SGpjugik7GqCVKRCaYPIJvPU53EAFRlsMXnVopACwGpyvEsBtKJDuaqKlxP8QqgLt1qBsHi3k0eR
TFmEXKLFbuqpx5TtOv22Iu/yqvpcZ8PdUiA2qSk7w0isSYRcchxU23EMmPo9+5c1oydNHaF39hhx
ZZ8XQoNBy8yxgbaf52yH1CnQKysmBh/a+Mf2mZYNIIQGmWugKVuapj+GzjOZoSsDfeYlC//a/rzE
cYtIy34Y7KhsdQ6ep6SnvAr8XrWQ7qUs7yKPvD2IxHPbq0m9iT+aIexzjbI/5piUzyrtgjeTjahY
FlXBaR6mALWaJnjU+xYZ4u0hZV5OxFu2ngL3samaPpinRp0PmVEcC3q3ihcz/HtO4NhOX+WtKn3Y
sWHpkIKHUIZUA52omf4qFbjqJ9K2MIFjQCzOsu9N79mIGmpaLjDAHUuW+CQRitnpcRPqMyOqapod
ln5+bKfuY0HvvzGQ2v+K0MoteC+I6UqnP0WWmZ4mj/ISrB7hTgAkcQEierEsk6ZOdAKgLm/+tpXx
0ayRW0vMDBU1e/wT6tan7dMgOeUijnFS4aYzxjWANwm0QuNbmI6Nbyh9cUJVfMdSJZshwhNHM3LL
uGOQyIUEHBFGNy133jeyhRKcQF1CIjYXYEsUpUDx1rYfLRI+DnFBNzTWSUOEcXuhZAOtXuiNpVqm
UtXw0VN6ys52HQOt1e6Igkuvvon3urskHk0EJupa6LYmsmHQzkz3U+J8jj3n6VWBfHsOsu8b/55D
Ylh5NdkgjDyUiq12MQ99jNIpOJOd7ItsowU7N81AyVEXpyg5pCOSyeNDXWo/P/bjhUAgcyqq+gEm
ofWZT6R5sav6wvHdOaOytRHe90vWLmqn8vkqrm9TO7/pwV+7Ba/m7Z8vWRoRhphoddeNJd9fCuO2
DJRP9qqavf1tydkU0YekV83SajCCOTQhe7MvreUOp9CLvyKgfo1U4U4UKXEWIhRRdQ3FoX3S9OEb
PA1tfeLOaJTucQl2cMyyi0LEIEbeMEw2hPV+iMBuh3wvb01el6sawow+JxrOz3Z4h3jgaXvlPE7+
fxH7uilY9WJ5zVQbXBO5VV83YXtjtNHPGXoWt49/F6uapkpf7CntlPiDe7Wejzd+xHT7tOjiNbhL
6wY9yWH4bPca0q5wgZ9dGqGOQdPWOxsmO3SCwatR1BiuQYiUF8nZi5nEbOxWFGWnTjB2Kwt0temB
UQ/Ifa4C8HSWd3UHuj8KrPOY9NrJNZr61/ZOyc6eYP6lO8PJ1jd0oA1QKHRJ831OjV+zZ10rzq58
m2wQwQl0ip12Y8UgVohe+QFdvPhG0azkpq369I/XRZG/PRvJ2olgxQhBmFQNW9OPzRgp87oHs5H6
PR1WQ2aEh6VQdyxKcsBFsKIVhw1CBsDpy9Y7ewud4+7SHmgjpmXTna6UvIlvKiWqfplmuAeGlmWL
jHXWb8543rZDXuu1SXMEnR3GU4gaOiWngxdpRH73Vvot0VGrT5qr7dWU+G4R0eioXl4vZWaCTvGU
69manW9OPDd3ij15X7eHkG2Y4CjqoQ27AN1MH3nSk5lmXxfL/mSqwNbsGg3fDk7s7YEkR1DELaZI
ajaornPO8/bkqSbEbf3XCaHjwOyetoeQnQnBKyjqmNOvEZl+3/eP3ky6qw3A/VaVcVha9zKN2R9a
zMszhcIPtjDrhuAsyjn3WrhIkX2kmqFr7XGEzSApm28rzBk1cnRVVYQ/+nMe6NduO5c7Dl52NAS3
0eXBkNRDyMvDDR8zr4FyIyq/DBSHt9dSdi4Ej1G2eV8vdceFNc+3RXDfTxfPMU8RtJ/j/PKhMUQ8
o9E3sEmHgeHXzZAAOA5fEMb6Fk3ecbSal7CCwH57IMlrVEQ1El8pMcwxXBeqcQeZ9KPmFRcYS2FG
RaV4MGqfJOPeE0eyMyKoETqkKfBQ7vYRDL6gcYwI0XyMA20nuyG5+kTgohGrYarEfN6xI6Bo7oIG
p+buLJTESEUCR3XI4e2LOc12MpATMvrfcKAcrVx7qsra394M2QTWv79xonrV6WMYMgYq9skJIeCb
KoyGnQnIXLRI3jhNhVkoq0xjl8FXvTpnpw/ck9kNHWMtd2pvX0En96In/Rd3QbvpY5MS3IBtK16G
2rrha15CP5yS/+yWeQ9gIqFU0UWUYm9YSjMofL3BnQXdcgyX5ZFL4EnN1SenJVUYh3+UoL6ps+yp
A0htxDGKVArNmU2nHiwHxXtE49JI+d0Xe49fmVEJHoK+gLqKCMz9sm+uXhFq4DqSoFavxnxuj1M1
XDSQuzvPVNnGisDF0DPjOmspOMW1/V1NOPfmNKf+HP12EvsUugfKsd/rIvMoWRvOzqUl8YIinjFN
c0D2dJuBh7c+Kw58gKRDfzVNepU3y45BS24tkRYSofHJDQoeUDwG8ta4BgIKEYVbDYc6rI5IiJ8V
e48aQDaf1e7f2J5StGOdBjzEDcByS0j6H26UQwbEO9f16x4YyI4dSoxchC4qKLan6rpweVo/t2l4
r7jVznrJPi34Dy+kZBePwIkgI7mHuv9hQar9Q1YsAhZTWx2WZC08qmV+MVBrIJbDkLY/LnsDvgJN
3yx+YQ5ZozV8fViFLfNvsade/387Qm13J7adkp2Z/si1Pb8hWykhRhhqTfXUqWGlbOcB3dDbpJwu
25ORXBSvVvpmLqDLl5RHEAmRTv2sR/mDO8Z39ZI+Ooa1k0KWnFURpWgrJTVmPuc3enAe7Pwh7xr7
YI7O3RDUfyXW/Gd7KrJxVv/2ZipZEhBnG2zLxJNrUS5h/d0M1dug++PsLJYkIhDRh/akTsOI8rq/
0AS6Xkk2EiqOvafUKpuAYNS1FRmJkZPQt5vfUP1d0XaCduyJ5AWvhs/biySbwvr3N4s0h3btTa5D
97LaPRIlnPvCOod5sEdMLTmqIkZQBUiVexlGPbf2aQT8foi0eE84V3JYRVygVpOnTVONIn/dnTov
vLPa/KRU8aF2gZluL5AELq6rQgTQ8cJOtZ6MC4rBj6AGbsHCI++nBreuE917U/3cBGRYywwcuRrf
huH8I7covO0ML5ujYOtB5RYZJXnecUNxNyBXp6v5Vc7b8aB4w7e8Mq6C3EMw3j5khfkzUYuv5gT/
TKScnSE5243rN7k67fwa2W4KoUFZ9qln9+SCqk69jWbjm1ftdT2/H3VoIpwwDFvPRiyNGv1o9FdK
rCjnpWvDs2X14Y+6j+Lb2InWAqqRfNle2vfNSxMBhkVeW0ZQUFZa4tH8kWmhmhPclKAxvUx37rwk
76JDnebtzsvr/cXTRFwhJFGTZ62lWi0IPq2L57h7RJHvHxJNBBF6oVeoXY0VJ+gncuG4VXIPB4kb
7vVCy9ZKcBNU3GzFGl1qo+Vy3WZ0wo7Vd0aYm+9hRe/t9o7IzsC6cm+cUWMbkOHFODwIFdQvUxeN
6qmpnDg/es3sxX49TpZyKJqlLY9pUSgfE47SRP1tNYbsAMlmjrVuf5uGjqxtmT8ZbU/9Pku+bU9O
tkeCH2nTKkpVhbAa/sC/hiC4j2z91Fbuo1Zoz9tDSCIRiA//vYBqSxvQPPAedsLuew6ouFGSHGg2
Rayhvofa52mhQbaCPnRta0kTcw/QI5uc4BhsNffKiZ5bv1eSk5ton7Rl+DxVaXdq9Dzxt6f3/l2l
ibBDvYvKmX9rnKV1AIbcSxYGz7G3l8x/P2DXROhhZcPxWAQ1dxUU0d5wFUbzYSHvaLnmSSWCbp3z
mH3fnovEGYikj3MZqIoyJfCgqcZt3kMXHBfZy/a3JcYqEjy2I1QgcZhRldOdx6COrwkc9Dbx7aq5
WTtCtkeRzUBwCc0UKoVZ0zxT1YN+Y/eBetTMfN5xBbK9FlzBYkNCkkd0JE6By5XgfW+b4SoYP0YS
polIxFazkzhugURnZvPLgIf89TgVZXqdFNFemC7bB8Hi1WheKMfR/KNmtXmPxFFyHkNPu3TpNB7V
Nk78Yh6jnQWTvKM1V7D9NM9CLdfBFedF97eWqT9aEgsHXUvObl0dg2K6rnXjT1eWVwuPuJ2AQLZN
gt1Xg6aM0J0DxSbn1kTaSxjn5SGYl523gsSviGDEvB7TNBzpYskTD6LZ2IM/NH9JU/1eGdQ9AlbJ
PoloxKWYkgr9SdrZwq45aQOMjVlgVIcWPqhpcJ1Dpxd7iQeZixaxiEWWOnOoqazY6KiHeVR+jmn+
mEzzX0jdnwG63XSDSgM73RUHJ6OoaAV7AjsSixXRiJreknCaNNsv9K6hPX94KOtm5+qRraHgDeqp
sMO6pqXRzYafDiHiSZmHa2/Mf9tTfAwU959tryM5cCL80KuUPG1As/jjKm5sGOW9M+o3UVztQGVk
a2T8+wadSm3OUtWjbaoMsskPEfONT5pZaT8+9vsFn0CvUmjZAf3ivUWBU+v/0qlqnRzYincsUmYx
ghtYvLZTnSBzfKPK9S80A5YXeBmsh3pywkPDpbeX9pDthGD6altOQeYyE4jdLARcTcW7i9ukKQ+u
NmpftpdLciWLyELbs1yvSloXvYuQoLmzXftUxEtt0TNHmvng2IlSH2JP0bpT2KX2p6nP3WanGC0b
XEgg0CPctZUVg9ernYc+0i9gbb9qXjodi1m/kHE7KopN75bujf72dCWb9x/p6MYY9NGkluYu3aNh
6Gc9SO/U1jgpvXveHkJiqPY69JsYO4yBiwwJkdqCHLJmt7eBbj+sEeGaTF4TydvDyGYi+ANHIyXG
U41hFjU+5GbvHmjM7A/ZYv6BsfvP9igybyrCETMVXjQ9LQiqAT1odAFNwRMgpwRy1MDQ7tO69z34
67XhaJLL2h5U4iJEOGIOL2pT9/laLEYOJZ3oSrM7bY87Q2JWIttj3MaZlUx8PVKKv4DowkhYXZpw
T75W9uMF91AXUxzTQEL5Lwx+VWP+Q2vcvZqp5Pkmwgz7wuHajPg2nc6QPCw0OdsoxLXucozd6tSO
9o6Pk0xCBBsOM7wAPQUhX6206EEjIULuoPpYyCECDGH3NBQXKh4f2eVj3oenQUtPiTNft8vL9gGS
+BURXTjPCc0OEamOymwPc7YCWckQh9UvNfp7tcJMUU7bI8kWSjD2zmxLp8xIUGY0gR1cEAbavNcI
IPu2YOHlolKkSgDRK137BdHSx9LZxRxJvIeIK6wHMy5b1MD8aVJ1eIrQUlDM4KcdJTBW4m93zpFs
GOGyR4M08UrkIP3c/VysMsRqdGo99QvMHNvrL7EIkeqwnxY1iG3ALKtrikwYcAr7hH8a7fBQW87B
mOId2IzErVuCXaMR0495WnJqbegteb+uNANKEh09tTkV88/t+chGEe58tyvrSiHt6qt5lt8nTVwe
rH6YjloJaapiO8UBTrji0/ZgksUTAYg9qnm5YQE1b0GYn/J2iI4UCn5GRuX3bvU9GwDnt1Vhfyzy
EzGJ86LxlqnJ8yaO8gutmu6khZl5vT0XiVcXgYiaUc5R4Kycl3WTd76aBvPneNQn3uXcklfbg8gW
bD3mb652pD+Q1m4hpZy18YS2NoBo87R6Yc2xDpmjP2Sa528PJbEcEYbYr6xNSxTBxOeu4VCh/Rhr
5YK8T3zMR3PnopXNZ/U8b+aTT7EzmA6tRpodIOONfERxXNmq2lajHzc85FO9s/ey7REcwWAvdeC4
9FG5Wnylwv6Tp+azkrQ7wZDs80LQP4RT4Cyg8InJvRdlNchwuY9odtveDNk6Cbbf0PhsWytNRTOG
f6D2uy/a2SMims+64h3Lzr513dHa8ZkSty9qRruzBuo7gPAi6b0WkXIezHDp7JxgSbFFE2GG4Da6
JB5M2lvzxs2vvUavwod+cML6EM1WXfjq0hTfFDPXh1Pm6WN+GLtlzGkdXQvH5EBy/WqsAr05bS+t
ZLYiGhERnNnoFWqI0doE7mXlchgIZbc/LoteRdihNaoqnZYVCc3IOkaILfeq9wilBboCIRqP5qH4
P86+qzluJMv6r2z0O2bhzRc785CwhUIZFotGekFQFAXvPX79d8Dp3WVnFwobiumYCJESEpnIvHnN
uecAydkVBx+U7AIoqu8Pu2LEafChJGkyuCeQ5kyHrijB5u1LvluzSHkTocw1ee+LcVI6mcyNwb+X
8T/fx/8XfBTnfwOUm3/9F/78XpRTDW2Flvrjv65Fhv/+a/k3//N3/vov/mV/FMe37KOh/9Jf/g2e
++e4xlv79pc/mAAkt6Bd+ainywey9O3n8/GGy9/8v/7yPz4+n3Kdyo9//vFedDmUtS4fQVTkf/z5
q93Pf/7BLx/tP78+/89fLhP45x/Xt2h4+/s/+Hhr2n/+wfH8P1hWkVhF4EWeU5f2zeHj8zec9A8N
HamaKGAAgV3ui7yo2xADyv8AAlpTlv8JssAveb6m6D5/xf5DUvH1WCgUIaUpgYnhv1/sL5/mfz/V
f+Rddi6ivG3wNovZ+BvEHGNT10gfcCrDos/GKz3uNHrqOXP4c8ITed8+bUlk3dyDGGOxlF9Muxhg
v6H1l/Pkh+4YPpPBYr59Wec/p/OX1198kVuvvxzlL49WtAS1wxmPFjzl4nv9S+EVFvsj+LV1LXGf
9f1bQ1DXBXQ4lBbSPayntkzyAEQPZ/rIhdtF0OeGJg1lYESdprktSrFgBIdvhMtFcUA21ThpG+RG
3Sm1Po+gD0yFKTmC8gAsM0hqVULFko7rK5JzIRoiOrRf9xE3GxzTh1ZTospbNkkOuQmoial9mYJZ
P9TcdAwrvU2iTo9TRrFFWerseCgUpwapGfizptKKEk54UCPff0l6n9+F8Rh/j0N/1oc08Z/GqarI
AP59eX6YGS225lrzTSYaAz2r4hSpFYDLgZ5XdyyU7h2mqGOrHYAU0GokQLKhRD96ARJOduIDu4yH
WvfDNtsN/hhY4JuvD1mBijjPN9NTOg7JXhaV8lEDKx+Jxrp4DUuo5eA1QeJRdM1HN0QNSJfFzEY7
JoPyS1iBNCrIBYdR88Zu25E3WUYpPVkuBlMsVcliZagN+DOYmcsAli0sStnFXZ7ZCgtWjamGFwmt
g2Ev1iG7h4SlSqSF8z4uSk6ffTBmzZMy62gpQwld6P0jG/KpA7rwfqfIamq2Yzk6cdmNVyBIJl1D
R6DOQYCKtC3ju202AJURx8qGN3LzPsfhoNyFTkSXXocksSceIkc2WDQm2byRbEG4bnojeDzlLrRo
ck/Aa8p5vFLqQf0xDbmuxVvqGDeDWzydChGgK9L7aFGB9eC9CnBBqTrVwMom5bdU4Iig7PN2CxN6
0wkVWNpZgKquFBZMKniZMAyQc+15fWoDKJmNCeMUvbiFAV35HrQToEH2DvwmGjCmec3vo/ZHPKiS
DeLZ3oDXNe+DoRT0tBm3wtKVD0S7BUPNaCraM2cvlRurhGxGHjxkW4XH23UirBpl3icwboQNH8xe
04DdiGeRfHbUWiWi/Cuorn21gz2Ix+t9a7w2FcrON21TMOAemzwmhqCz9r0JBlMbNvzezx17ww7T
rQccghAObS+TJ5DWSPan3mK8SY8N6Zgc+p1kNQThyK4zCn0wWRMKsIS1Rv1YGegseaisx4zku8l8
RMvH0U1NnnT7rfttbd7UDaGyXd5BSGvyZgEMp/1RQ5DsC7V+f1XXNj5lIMapyPtZirEhm3eUwkFL
LpBufC3C8fH+ALf9cGwSykY0HZO1TVfOnmoHTqhzBPoZugYrJLiBtbVI/MpVLVC2og+kNER+f/Zk
27e753xXe5BQ1UvHf9Secqd3VQuVSzM84C7abSVY1w4A3Z0QqGzZ5LjAvTHqCMd8m6bd3Jz5+ohc
P9iAGmsMVAPR8sZSrrhTdI+CrMCj9Pti9toxFa1GRDmPiScN4NyMIWoHf7sPOxk8ZiWEwqPUf4E2
emAraTlc7r/Byl6k+xaCvE9q+JZ4AT4GIxF/EhLFy8Yt+q+bIZLA0n0L/pBB+DYdZ28YEhNYDIFj
NgIVfu3RlPVIcL7LBq2/XlDU4k9hrCOz5IQandK5T+IaEI1IBIwayEuV1PHIu0oocK6P7Pwu7IdC
r1i5JmIVxTrXZBxR5ySyQmFIrAjZJDTzgM2tlLnWjCQ5NUMkwi/iMLK950NAeks2dW0Oy8+/uKNz
xshqG2B55JI3VIidt/4mNHHFDvytJ0JNuxwcnLM3ucNRs1DDMRmd0WunNTnzF/MTs3W3lOc/exJu
GFuav1lTo7TtZtwbqh3tJZ6wh3TPOcm+i/T8zGHI+U19Z73xSX4B8eUj7zXO/f27cv3STRLNCDn6
OMTARajZMXRe6+oxk8HeBL0tlj/l4kbksLaalDWKauTKlQqrOSt5YObq2BqyH8u7EkruLpfkk3F/
PivnkW54gEFg/bxOJ0/tZWPks1+t30BJaquCvfb4ZRm/bLhai0WpnXD1DJ03AMGUMkcRhbf77y4s
V8yNXUA3NWhDX6RBrk5eZlbfWVP99t7sBmPHEfnZylxlH1spQYORqTo5ObOk1nnjndNbWzG6H8mP
WFd+3n+RNStOszjLfdlqrK9MXsN/G+JrLwM5jl6zds9z4LfPHtLysYde9f3R1taUMkQ5o8BrEuPJ
m1jQm3b9DzUOjs2UbZScVidDGYkqYEHbG2NVZ4uFuMVbZ/VmZvAvMu69+zNYs6V0CwSIJ+cZjNCT
F3qN2XrDpTlU6Hkm+T42ckc7yK/VOXYADtQ7AsK6Z8kQSGBx5/vDry3gsp2+bEokNNg8nWAFo0C9
ThmCP5U1omwLzrX2eMpdAblJmI2qNHlpmVaEyeB0QSfiGxOqW1Dz1Y1PWYdcyTVGWIaordFQzViX
SG9IRDEUMhut0RsNkXWwAxstyfRgBxrxnWzYyS7SZ7104cYQSOHZ91dz2RY3DiHdQdFzjTSlXD57
YsuxxpApglHHs2Def/rKYtIUz0GeprhksRnV9pINp6lARTLearVeCQ//1jKR9Ro6rBhQkaiDriin
rPg1ZgFpuzPf/JDrV+BXN6bx2ZJ0a5WoQCcTeg6U1BhKtRGeG4GjWBG8WMGtiXxKjNwNTWnDpH/e
uLfGWtbyy/4WOw3M4R3Gio7tTnQlI72WnupmuI2hB3zNSWSLRHGDc7ILrqXO7DVD2Rh7bUUp29Ez
ZTrnPYaWXcmb97hSzNiZD8pGYXEtHUg3WUSVH/Z9hedrHGmv46Pi9C/MB5TbAK9gEDn93qajDESB
RJI48hiljJ7kLiHFsO/ZLajSigdB8y3LPT9C9yqAH8lfo/hH078JqpX2iemDsl7JL/ensPYhKAuR
+GMeJ8sUhKrX48hW/YlwzT4bFXCI7Tmwyw/5lojBzbHAvbz8/Mt+42W+SxsOY83CR9SdRtljeE3v
/JMS2/3kFMwWJP/258dIlDsRJJBugy4RPr/2xjYfah+Yg4SLfz770iHTfnAZjF8DmCIydffX8XZX
LIZcksZfJhcxldCWMiZXjU4m7Mr04HMPSv0Yc1bSlzqiI3j4BD3Nepoep+CiwvUVdly7YyXogW1R
y9++lPEalP1AZi8d+OVMCyf/qTS6N86ZvhU8yY9bgPa1r0hZDX5A0zIP7JqnPnDGFUSeJ5+kprqR
JbgdXmMClGVQagb0+ItliHdiSkav2Kf2aPU7wWgOkUhSC3Tamg6rtJvOnJmi6vnj/hf81MX6mznE
yFT6w68BytQSjDylJDhGz4JVXQAAcnN7ckqj3s1W9paeub1M2mfmIJ8LO3oa9f5Zc9EfdgQOzRis
4KDY1a543FqO25IweCnKxLS5NmlzipfSHtFBDnay7ijryGrgOnhljWIH43zqnPsrsLp5KI+EZ9mC
LRarCXUbpjZkXbuUz0JmcGZ8iDYs/2cK4dYyUxZH5URGzqAx4/VGYmauZvFmYadWaeWGas+GbMgk
vEy7di8alQcBjUNrs3vpPNnfU7N8+r2Z/q0rI6jlvh7wEoKVOKz5odi9qdnMbutu/QwtbsySbssY
ePZPW9daFVnm1diyoV4jvSSswekhfDDG+vlbRDdgnaeMD6eNYyAuH27IHsvxWWYeJ98HFBztbruN
FbsZaGIIyrBAWDIfysUHCp6Lt+Ey74Zfo6c48iP7XlwZu7Hm5+4x/bg/2mce5tbyUUYm8JtJrUWM
xuuqLbvXy6yjv4lcRPwfCkvWKdHlU6CrhDcyozGfoUijq+b9wW+W+TBTygLFGq/OkP/ivIQAZKXj
uJtbDsNnvvrWvCgb004NxG+XfddawByL9mypCDZZUpn1LjOzS2o0emA1pqxLjmBxpDZjnIuzTOo3
3igsn7An6TDukREeSWFsaWJ8Fh9uvRZlZUQhmtv432eSNXNr9LpncCS5HJm9chc5GYlN0e5SkpjN
M8iFyPgL0p+nzsq80WxthyfZDup8Nm8hcjcHJ9wF1la78meq5ta7UUZpThMQAi1eQ20FTu91ZmfP
TmkmNov0uG9oh/oYncXXWk8PoS3bqh5Z9/fB2o6nDFWZRqEag9/SUzLW4croeySlZlMkhtBrr/eH
+Eyf3Jgc3SoioGdZ6iVMrtMlKz1VNmcNJiiqngLzBYkIe7RFi7U4t9lvHa3bMSGEIijfiAkh2oie
Ps6TUEgoSGg/c1jYzuwNXg9xtYQW+F3JB4dqQ2OUpkpKuzJb42k0SxscRruQbOXrlxFvTZ6yWiVy
nMUk4E24ExKxpmxD/etU6ZwxEiDVDfDh7JSH6lwe4g3ajrUBKRvm80XDQl4GDmgwQwbn0rWFnpeW
X/zIhFCvu61y4tqtTVNcs0Lp9+j65LyCDGZ2TNxC30kPJrTjzMetg7F2W9NdJSA/mmUOyEYv0Y6F
cuRyKL7WetbvkkkmjfgYKZcELTMbO3Vt7SjLpfRBGnGjirV7Z17nq1SgwYjUP2OrfOtRpDqVmRHO
ZNoJj8NO/FG9/OawlGXiQGDU1sseqY3sMv2ajRJnP1wsIqdXRgfrHyP3Exj1xhZZLphbe5KyNtLY
Nm2gKJzHSFBO+R6x52rYIn5aezZlUGaweUSjsCxhLAJXoIKd62lAU+j9pVp5Ot11wqJgo0CYFxc0
YC8Q0SFK9lEDQ3n/6WshFc1j3TJxAqVqLAzaZjKZ8IfgUlrJQXxkX2uc2ef7w6wEF3QvyTgOdSGn
Mg7OlCqGVDdIy7b869K9oGtqYMMH0bMYMWo5xhtDrvkadHMJdFJzYMIxZvWsdCQ6dkf/uTrEpwSO
m9Fda6fxZjfa1ST61Ti8U7q8Fdid0T6FcEzvT/szAXxj29E02EIUzzPaZeDA/ZIM/4DIR3iNz1BP
n+2xJuUv0FJd6mP4IF/uD7hyt9EtKNoopXKkYTwe0pnNsUUh2f8ZoVv9/uNvp5aQpqWsRYiuijlS
sVtO/WNxaZe1bJ7S02Bku/mX5gaPOUhUCL8vzGQmMkKs6lQ+Fc790ddOAmUzar6opCEV4WRl3/JU
JVEVWumWd7gWoNKc19WgVYtWClJXNu9CO8yEBidZ8qjQK9DDt7c31pnN2Vz8oHIjZvrEodzaHpTl
SNGnCJpyzAhr6YWxJ84OGn4zBKnBnj9n3yuRIEenDyf2xX9R3FbFtfYc7aTLMDh9TgQAusA8CEV7
PTqMv4TntCGlq/4oJWN4kVt8h/Bhqyywsvh0m0sRz8GIJggkFffAtl6jjYtg7bHLtfQlvSL1BWoN
LR6rKD+4KoH25HsOhd77G+azin5jfenmlkDJM2b4NG7v0YU/cjsBHGIk3oFD3TfzqwAc4VU6qCeR
BE+ykRI4RkhDHEEkCv/3UFiMzbjxBpBqLXSUKC9l1phQrBpssMkEkgrbKtRZPbUk2yey8SHozSk0
I6vaOCy3S6S8Ji0r/mVlmSlq1BEVZU8hkRnBp56t0JIBbpSNc0kEHTVnohmy2xtYisOf4Nq/YGu/
Ih4/4S63lpyKstKpgSrjhA/aueWnL8GzThTpyRHse9Feu/T7zub2/Df+yhyiM2OID/V7sw+/lw+I
NSISypYEBN1r62aH+jSa/l7cqlCv2EaJsl0y03ZFF7W4SFGdCIMaTS8c8HwSGua2esFWnCmJslCo
goTCNHKwUByPyvQADVVUPytSKEJj+XLenAYpk15ZWdQ2PvNnyezWelOOTSmHLNcNDZztd1EEC6nB
/AjAsvHYujzoQN9ZX58Hs9g4rWvegkQZrIQFXebsz0jyjJUxTIExRSVhwInLcQ985RXJJdReiizW
hfnp/hleMRB0482YC3NRMhhRGEqwO2huUaq7Ut5MxK14JnSnzTgUWdpMWL/aQq+SCc4FeD+t0/9g
THH3Hl+WwCi1+T1zbTeTuWtzogIkMRvCOg86YCrtyWyO457bx4+BGxqcK1utHQc62FDt++t3u/IE
QTzK7KRhOsylAgzkwE9XSA89l53wUSmoBPXVYxXmR2lobE4Nj+JQmUE6XzKwcwR1e4iT6RIr4ga5
/crpo0HWGSDJYjcJmHN5hIp433wrWYE0/bh1l9528EXK7vBZG0OFDGuKhqm+f44haHt/AZePcuOA
iZTZgOobw1dMicgBaeEKbdbxo6o9a7zbx9PGN1oxGzTGNmG0JlBGvHs3ZSQMWQLSFDOJL1yVGz3g
xlqWbtyIa+aCxtvOIOmO/QK7AXnnU/FWucNT8KCY6Zv6Cu2z78nL/UVby+7QyFuVlZsqk7Bqog08
iZfuQj01VGPWNVw8MurT8IF7IhN2Xz6lDgS7X7ZuoLUNTyNxe2aUMy7E0PVZEKE6TJbUV/BdueTO
6PLvwhv6mH1xG8K38vVoRC5XR6DOWaY66MwpQcpvNkYHninSHZNV2pHxTdEDfTS3Mu1r4y0b9cvF
rnXRNPgTxhOQ6NHItSWVtwXHXks+0IBcUWU6KUUns9eiSj0dA5KS2BkBR9V+75x+Vmm+vL088z0j
h4s5Yo4q0Gd9v4WLWfN4aARuJBYtOH9xjHqrcEenPmVu5cYGcIbHft/vW7MwhpPqxGboiujV2sdb
hFOfGNEbNkKgbITUN0MLlB7n4YO8og8CbLg8mX07kQgnOXPpMJy+FLkcBh0E5SVHvhG9Tt+CgQSd
Oe0FE2oQVYt61JQarKIrRnQSzvdP4loI+pkv/LLgyhBXpY9eUg/EO5wl6+oOEWFCmIt2zPfaA2/0
h97OjHoLoL7m59Jw3aoua7XiWAQ1z7OXfBeMNkJ5TznMtv9YQqZ6lyJgObZ29C2zNua4uB+31p9y
SyZ4nQm3DFmZ/kPiLF87ArZiPAy/ac9onC4UHMcEPSccLBny5cNDu8tc4WV0OiPxarN1Smcyal1y
07ccASJrK9ffzQfSmF0lUoahWnwuSTC14lrYAVDcEin3Y+yG+3AjPFnuyRtLSANz8yzQMrZGZC+3
td4v3QvpRuptxcP6zM982YBhyc+iHyEiYFRGl7vW6usEGoRXn5lBHC2RMQepUX/9va1Ak4uLgQ8u
+cU6ViZyEySwY4vfAVlmq5f7I6w4b5+Yti/TmdH7Mwhqjjo5P5g5FxhJUYGibwvUuHZ8aBxtWqEJ
Si0GHB9zbsz+VTnxbnJpd7mV7OaH8Nl/bI9NRMq3YuP0rNwnNJZ2knokltl4iUsrl8sJlLlQoP/Y
SkmtxQw0ZFZkwJA3Ff3SXpdchJcQ1a7ywBowPeTn/U+ytnep458yCTuKKszvNKgvSViYUdo/3H/0
cqneOBY0PpbtE5GtuAAJNYkMv9LH3vVTfVMwccUpppm/wfI5hWXFsB4Ey0/+W78DTjw9y0/DJXCH
gXD2mBAeymWzLv+4P5+Vw/i5677sXl8ORlZNMGLfoUuOgF2yd4tdG+nFudtIeq4ckM+L6MsQscql
IVNiyRpz/JHuw637fe25y8+/PFcM06QrGjw3EgqSauiATl6EceM7r12TnyWfL08vWa3UylFlvRoM
Qcf8qj6gJc/3tIde9z3OZezczE7M1d+AmK2dik8H/ct408i3JcNgvGo6RXxkSuLrCEoBjctIlzyU
8q5nfqpJTsRpAzu3tpPp3AQ/95EEkdYFGvEknutDtR1jLsmGW6eESkIwqsRn4EZkveA4Pcfn4hny
no4w6fNbcirt+zt3zTB+uqxfViytNS6WcgjHhTtoaD0pe+V13CUuXxK5Qu5OjEm4r07p4KjwKrco
j1eMI41uVYJ47lgWq9buljzOE2enTvdD2Xr8ykeh4a0T9FVGdoBboWjI2bCS7mtE/NEpG+HeimGk
Aa4KIzRamU7wWkAIjRZdkkgb4fxaKZRdTNqXr1FIc1UlA24NhTlwP6TDgI61mAS78MHPSGOpluYB
wfR7JoWljv7U5krPNrhCltAKoBTn/pZasSg0H7jmV4OqMT7OIBqC2+l5YsB8mm2leT4d3hunggar
Fllfa0Oi4O5wSxTfJfQkRG57zc/KHoAAV3rIjfLUAIlSEAAJAcuWrcgIAU8BZPZZ3YPQgii7zfrG
yl1DU4cjf68OaMdAkgEolNxiXd5OkOLyr+W+85D11icztFo3PMrO4HQOY0SGZojAXUjffm+1KSMB
vlQwhi9ZDqiYkIFpSCp/5wChvP/0tYNK+QDlEDdRxRRIbBDBY47RTiXM2f8tn0+lEa5yl6bSCDFG
rwoeJD4hUhsZAre1UW4bAZVGtU6MzNQaM8KjBLV+FJOqvqqiM0DxPv2tja7SINbBR2Y6XupMQpSR
Qvba9IXJtwSsb6+8SkNTk6mfCznHwxVGNSeleGOAGRhAJ5CrqiFH9X7WtvRZbjeO8KpGGYKWUXwB
lPdAkXpoIbTQ5VxcIJgCvFC9H6yRlFe4B8gxgXvxV/BtfItOTazXz835/iZbwfWoNIp1DEYlDrqB
80aLfe6eu2PgCkfUjwxwdHqxyxjCOziI7fzCGlvh04pnotL4VbkBGlhZ0hoLnkfaF65iwUHYR6gb
tTrzjd23D63tm/dnuFLhVTXKTeCVSgOHBEwtZz33Fpz2Q3ut7PgSHaQfo+fvCi90il1mIYNS24Ee
H7lNjPDt20qlCcOLWGlUZlGGBYu2FdWsFWrpxnW19mjKOvgSV5RpprEenz/6wntabG3+lbNLA05B
N+8rTYMN4Q8G6i6TprfdJYgJOgM3Pshtu63SiNOsDEDvUUv4IIb4NO/4JxDyZrZ/Fl4WvxSJG8Bb
J0BPRSfG/nfj5aPY33NEDFsh6coBp1GojCSDpLMtRC+cc70vgmOZlnoMM8jnwUGSBE+dN+zs2lwp
pyLzJfQLSphr1Y1YzKLbtU1iteVgVVkUbazoyl5QKRvSsVUrtRmcoqR9asWCNOP7/U+14tOrNMJU
LplB4KKI89jn8Co4LbJDo9n0JD3gTv+te06lycKLRu6UpmuRWJeT0sj82EjApj83w6NQNlD/aHW5
R3fHxoyWU/93F0ZVl59/8fK6XJXCdkl7ybn2IEWyXna1o2jjB1snxzQMeJIEWUWCpD5BiN2umMjK
Rm3D2t6OVUEj9NfBoSmsSWWJ0hyr14+y+9G7udvb8UY8sbYNKJMw8CUjt0yNtNr4wjCvefh4f81u
O5UqDf0shDGchmDJFJaHdv6pFRORt1RCVtLzKg3ynGWIPeYiAq0h3km+kT31ruByJhIIoDzcWPaV
GpFKs4J3YxozSo8MV2/1lkISUu44J9vFlm8h8aSd043dtbZS1GmPc5ClsmKC75sAoJp9U+qQsMNG
uLtSgfrks/q6dbUiaFhsITy9JtyJ6wjS0CIchcypdwBD7JGvNTtEXU7+DIij2z7XdnLdBHus2Ewa
xMmr4M8SixBZPJJCyQVR3XO+V70ITZhLJlzTI3s2QzMJifZN2XCw1zwFRfjrgSmSOMSBxZZOd9An
sBu79+JrtM9M1ZBs1eJSor5PnvK7+4QyDtPEIp+Q43wO7nhS3eQAoSbxzFxSwunsi3aeLr93oig7
EA2VyDMqNj0Tfxd6KK6jZtlt5WFWLJxCmYEmrfgiDWFPk1KNdXbmj3EbPAmSYLejaA0+SpS+YEgM
ujYh9JLPtefjZNyf2NpJo7Gdi1a1NMeIK1pjMJtLd8gOHy1WD+QMTn8INxLwK7cqDfHM0lSLwBCG
OJRN92086c2I3HKnPSqZvNuYycoy0gDPAUS4S8136W8VXZxmF/AJ4jF2ge6GLWrJzxz+jduIRnTy
BQ8howXBk+94s7GXQQIzOfDfRAOIJpuNSb3nd4odPEJZ+Ek5M7tQIxO8Y21rmsuuuPUGlO8AIAWq
58s0O8DZG73S0dtN0K2lbxnflVuJBnAqYMqNGh5plRZC1mN7VJWNQ7SSsFFp6GY9SwmYpLF4jNMQ
//MrZXrvovkDTeGTkZy2ECcr1zZNGj4zcwqlOxjetjEXuAeZEY1H5/ohe7m/2VZ8bhqpKfl+FiQK
BpDdhlT6/DAefg9iqsqUNahqXoyiAo/u+V+S/KtTBl3aUjNcue5oBKVUFD2TgNnXK1I3RZaprz7C
6um3loTmCe9nUQqnFs9mI3DsqceRzQgvoMitmR1g/PcHWTNXNJwy1LK2mjiMUpX7NjsVHICFzHss
PvnARsnBkS/ckr9mk6OgW7pJXjeGXbEtNHBy8qMgKwcMOz/2BrMvjrwZPdgc1NgIsNPm/VHWvs7y
8y+ebh3KTMQOiAqCXrYzUMqqaueFw1aqccUGS8t5//J4JleUAG2grJdNgdlKyU8IpFm50u1GTdzq
Q1g5FzTAUYtibg5qjDGWjRGmb0OoEkEG7DI8Dv1W9LS2TstH+jKRPFKzXlnuy1KBiCywccxZ8bdm
sPZw6qbv5iT1uRIzyMccatk/GVR6Qmnrql/coBvGmwYv5lXPtNpivNGHZ5ce2HP3wrHX0XRnApSA
qPn+TlqxfzRikdFkvs1UDNNb3ZsInO8CKWa9rTrImmNLIxb9GETU3BIWQRooPAePk56eElc2lNfs
rX/hX5Ua/Q2hHhw4PdV0riaJEaRks6awssvE5edfNkDEgfm66zF8Eg86V7lRf5g/VS4vZbyR7l9x
nv8GWQTR5hBGywzRI1odccvqKmqVG2HHSiFJpaGIzRz8GfmpCQl5MjznlvoIaktTHUhnzG6rK1fQ
FqCzayv/usIioNLoxG4OZ2j4wDPnBwMMoZHDgRaBpCzhYzIi7887dWzIYJOykzOzmLXJub8ZV0BR
Kg1f5POWjQoeI4/v6IJZGLKBvgl13gxs8ZRajB4/oxkbM9UOyTUBJwk8GnPLFVgB4Ks0slGLAm1K
QA6BEkjwvcDXnC1R90Fa+hg4vjF9S+zp0B0ABDSAuc8vzMNckxj5kngvW4UDCllQbX/cX4m17AwN
fQxCWFpegOUa9NzIrX4/PzSWoJd2425xDax+Z8p/qDkxUUMJYKvsqL3mPVZT7z2cxmffqPR0X3m+
JZmi5QMghvaSjeOyYjVpwCOfzw0bjzPycBH/i2mBslIn8KCV+fv9lVu5u2iA44ScMMTvsHDaKUSL
VONtYdPW0vk0uWgygCgvFhH/5B7/hvQpTsZL+y5YGUtKrz9Xh+gJW9SMbNB9e3ztpJGeutI33ps2
lm7F3abhjnEjNnUsAy3EFj/lgNfnbgutsBaM00DHqZmrsJaQSO8NtD7EvV42uv+TPSsNmd15IsE7
KMKal8EdXHkrObjm5NMQyFFhWB/U9PC9X7PnCohysCi/y4Zg+DsIPewTa7OzbSUSoiGPfSlwczWi
MN5dGPToE8UecZPmhwo2bSNuXdvXlKvRqVPPgYRf8OSqypwMHb4QRhQVwvVZtXFXryXUaLCiWskg
S+KwA4M3kJEwZq+DFTHQn7itCv+aAaZ5RSHONIVdV7Ge8hhc4pLE1+GX+Dw+VGCGRU67Wpp+uPPk
5ofBSFMyGflhixx8ZQFp0GIixnXmL5CPTjum8be2ftfi82/ZBBqU2HBjDPWsjvVSLiQziwaQEjze
PGHyrb7XFSeABiQqsVIHE48vE1enUdTZ8QoeWAIhKr32j3L8cH8eK94MDU5kKrGMOhW2rZdlkk3X
ThF1Jn2M0PmlKMb9MVaMDA1JzOeUHfMFkM6qGmmHmVTlVtfD2utTYYWYgcmJ9SsBEVnJfJfVadDT
MQ6sIK/bxyZlMrvMtC2K6xXHlkYmFj6njKoG7tZ+ZvTQV62+fxtwU2u7SFo6535KkP24v2QrIH6V
BiUODYia56ifPb++DOAKQuNF2b0xKKuBR0HzMn/nN0at5ZD6c3kvYnMrFIMNB3HlvqMBi36rZFo3
9SBYRDyiS+KgkGCSSisoEt+sMn5j663dEJ+dqF89aVaIqjHBHJm97/K/8isqn66iT1Z6rB3uobjm
CXmMnzZWdOXr0UjGSAPhV96D37jTA4cF69tglgCVBgsVCgiHwjekHUGRWesD2dj3ax4XDW8sOF/l
fE4AP2c8u2OXniA3aaSwSQQkwCZUrvfIGQJux9fP89S+Q9X7t8DMKo1yVJWknRVhmD1FEPqjhC9q
jf7gb/jUa3mQzw/65cMxkVIlrQRSQhZhJGcwF86BJhQoo6pdCPDM/+fsS5YkxaEt/6X3mAECBIve
MPgY7jFPucEiIzIECCQGAUJf38fLelHPX3q4Wa2qKq0ScA1XV/eewbpSHr6wDv/ZG/96zSJCC91Q
AAAVKWIWPC2qgrL7nWWunU0Xosc/WcS/XlBNlkW1DxnJZvwwcgvnnmTyb0fkKjVYRz+vu0s/4nQZ
/9c7eNVRzsCKhD/CftJ/pLh1ykOb//n56ZfO7380w//1eD8PlM10Zd8sTgvI7HDPDb7e77LRg9Or
qrKoHO9zS/9plvnx53de+kVnRYqwh2C9Q3GgS0JWeRglIXirJ+PFWjlX1u+Fs+8c6mha1Wpu4xVQ
7HmoV2wbbIa7a9eFC99/DmmsFgHXjhM+d1SfFQtiT2x4tJ6umW1ewsj8L0xjQCJZD6fdcR/sqvdw
jWL8wdk6Kd9N+/q2OeCKaUGFpvny9tfyeAdurn+v7pxjHYfQY6FSLhYaNM4TA+7cNvIrUHGo6aLf
wu8DETMPnsoBn5CGAccf9gmp3OoBpihwwRr1+EDN0ty1J0eODuUHDy4klT/tJuVqs15KkYOwQMeg
ycYCgp6ZDAuUD0Skp6SEAZWCAzAHrQ3WxqZCLyya2gykIOioDO7yaDrVrJqBoV5Dkc0uRQF9UUvo
O/j+uTrlLixFYmpp14WEiFfND3m9WJsIj3qHkKMDp8Eiepu4sdfS+O4adjwVi2E50f/xa9bBx8C1
P1H8A+KgZZEPAwoAJlKB14uVZebWzvra0Q8FzyHGU0LXl1TY6nrhEV2XxTC+AhXhuVk1yWKj8C1W
0hIx/nHcyuJZa1jpxzC6nF+JI9Xj3PHiQVuSpJEaWNI2pjjAJ9RJR8/5KEwwokdXmaCGTVYebALo
UJK4KrR+QLBxfnuiamjShBVXsSy4eaRRKOm+lWx8WCBIPsb+nI9HDx7lFOQQIu8mANgAN4o8RCUi
NMoYMKqHPkzlsMxaujkJiB7TKkAbeepKeyWDHFrrhDQumBnIjFYerDGSqbEsJEYs3EWDdtMgrMGX
jjoNs3toh5JxyTMtYT8yl16QDZ7f3gd8dqHY0Yi2WTG7QnuzsErHjWlkMdQserv+GCcL2YHoozi3
xJIUg0A+LySscrxoWPYd1PVXMlzsIhndBi9EWsu/Qls4e4KouHYaHmUdQPmxHodmbXdz9Z6P3LtT
4dg+1rwxiQUhkz8jKin3Qhg38U5X1KppvCNpJ/JKxprYSaOK8ZaWGAlWdna6KGJv5QxujQjqYeXV
Truq8r6GwcqUPzRjr5Nolt4WH1MlZb10caTpsgqccYLyAZVdRnJWrloLiKLB4MI65sbPhA2Xrbio
8i61i85siaIQLrU7oO/qxT3aRk23MBqa791yGO+6IoeIolMOCTQucIT5PLiN5rEDOq+z6wcdDuKl
zn1vu0CJGWtEWpkhbMa6gMJdz/T4SeH9dLtYHIoBjgPSVdPQ6JXZPk/qvOv2PVb1nSNCeaxL2BZJ
Tv2DKAcr4YzyleSmkDFrOZCBll0l0sfhRr0hP+qo6PbePPVx3Xlq32FCEmCCpnU3+sBVEAvaoR1W
b8aoJ0H6UJ2XuDCRh1Z++WsO7VeYypuXuuI2T5Q1tOBmeH0JzSLQ7A4VMOrrcCSwMjLzGPfzwOuY
uq67yUlorUoyqzvFtWiTqDCDWkU9WB8O6oC9ZE98JDSeAvBxXWjLF0vaGagJyuCDTfWUdBTF3Gp5
HH216QcbSoA8yTsgLnmeEO0sKwHbp9jPYU1PaWUenSof02GMlsy2Q7ZqHLEuWLHpRpVUvu6TpRW/
DFZ1RlQNNVjFNl7vF5BOVd9osZLEVihODM2hCIhcjbbDEtHZGmPvT3/CetbIx11s1b6KYFDfJU0p
xzaWQiG+KGsdzE0f91x/C1/28HIxbdYv/i2l9b0dhBWC5JJWRZDOU5cOAypwYkhEuSRkULelCeFP
FRgoA8J+auf1ALgEJvF4dVsX8oYpfVMW0wt1oLtPvfmtHGH2oK1uw2fUEUvmAYk+d6CY9+1bby05
7tglnKx0G5dtH8vaPQJPN7xMEz2JIzC1GfKcvPLQOrjt4sQdCbIRuq5mQZ2mAphhlNOqkBSOfjqe
tU5CxFBeVAf85H1fE7iRkDkua3bMbftdahs5bt5uJjY+cQuaLhUQbDxw9rITe4sNu6nDLg7FS8Bp
WgdslUeezorZFuvGzlEVKp08HWme9diJCYzJVh1KErKf1j1RWOehF9xVejYZTrg9xoWs66pflVab
uXW0s6Z6A0uNDNiTLBzLu6ovdhIrphxEtgT+zmeQ0zPs2Iv5uJSQGmR2auuSZKwYN/BLf5IQDIz7
8mTaabuHlswaSrZFEEtl6Xiigx3nQ8UhcJF3x1bnoJHiqpYgud7WIXAtkXPrwvwotphZIxaDaBsk
gPdsmoHvurZH5XPY5m0YQ5J0PXT9P9ZZq3CKjkvEFZyN81UTIgrMwPlucITeBJzzNYFxnBeYuw5i
6iaWhLfxov0XsA/8pBuH34vpxJFPM3gfY9CCL19Caj2aPOsJ5Qhs0lFuQi+8sceqS3CIFGisgyNS
1nUfj6Oz7H2uAI1xLSRC4fIoBtnHxawiYBt9Lz117d4ijXSyhdVdTGRVrW2db62yyKZw6dZ69prU
dty9sPgGGnxLSjl2fT4QYLRQN4WbSt2lRWTt6UItkLkGsqZdcO8o94FGedo2Ahx13+w6KovVeCIh
5NP4Rrvl3bbnEtYS/ZiIuTw00CqUU53BCa18JnZDd9A8gKZtP5jYa2cO3bHpvmT80ViCryjmBKa+
jrcxAWhkKEIMK5tjy1IVQVKoXdAigvz5IfdrOGf0g/pw6yBaFQJ6fWWb1S6DHK+bu4nlcJx2VTM8
B1Tq586YdZ3rFbPs+t3yrHHto+4Ax0gbDtW9gUACDJNB60YSQGTf3XEH7UHm+p/DAOEyEqzpNMGv
XrzmHj2UFtv0i8GPmCB94EdVsSkoHNWw7LKmHVZdnls7WIRvfTo5ax46+pgr57GYiyMRAbBAsuq2
rZfn2QDoaBJaPXYMhcFXOMRur7J6cJ1dZY30y3dBFBpdMmxwmG0nEcYB3u00zZ3R1RQ3bYO2S9Ov
ggVOOLkqEKuXzCuCF5mT2zDQTRIBNcPD9mUJgkS33idp/E82AwbbFotIRiefk35G+YuFeRUHtLiv
CvPkiXq1uFUGw4Nh66sBXA8WTXUM0mUclojAWINcMGtd+ANUEIg9Z9oddNYHcN30idNkcm4ITJPL
KqscCt7EK8CFn5MxB3uaj/00poI3qzrqUDTn46ddVLt6yY9W3u5NLQ8Ofmw0ONlQ6YfcwWUbGeCj
b0VlUiw4FAzyErtHrPe/F0m6Awu8NC/yJV0YUShHAvGkyy0E4qytnUf1FvmstyVAeIpq6VbD2Ngp
k1F3QBrCUuX0X74GCHV006ryV7JisMq2/YeltTI5qCWmvWgfZTj4d6SSaRvwg9VE+0CbbeEhWw3B
ewwhOiqG57EcgWkUczLhhhd7yu32XA2wIpzRLmdTu0dr/o4Y68kzxTq352QZ28z0QZYvUxYuwyqq
ujJ2g/kA6WMPpnuAyA+w4ev9J89S1bbogyevdm8wXjWC0bjmIkoLXaUNbbKSRCvTQa94mTMlEUGQ
uiPb0LFD5gE4QrS9I8pg+AIzRZimJg6v1kbhYzGjD/D/QTCxpyGe5t99K+imhFFgTIec7OjggO9c
gPPTQHToiGzv1pNt0pfDnjT8vrfmm0gQBTs/eoSmbMKkxnp2kNDaaBbCbHgZkBTkcaScX5M1rGnp
xnBk3BmYHE5jl3KB2sBSzZ+LliDuVN2bkbVaF4t152j6DEfXu4XNchWpKYVLQNqMJBGMJYChpf4A
D4TISoxyMjLBo4wVXwZuc0nglKgqDubYFu3vwMKzcH+4rewAvUOnWnkk3IVccXi3emMKt1uYx6Mf
zFvvDx0wJtpbrJ21VGvd0K/B614a3u362n+faH0MS0j3M9LGoTNlEx+QsA5F7I3dbYUqxGIgfDJ1
FG8HNHSMioSEw4bOJOOl8+qBVlL3Frq1hJmVFfbLegGYbiU1Z0nJi9t+EWUq6UC2YRH8JtqF7bkL
w8jAfYYHdvTg9dJFTuR5qS6KO26bIw39gxM4h1lBQZSJAD9OqCx34FwT+c6uhW8msfo2bmvvzuUM
xlxV6iicqtL91frzwdL80JD2fp4ETPLsRCy/eyyWRpH7YvrTEICtgJcg5JcqPwGcvBfOh5//sfLJ
xK0fHSLb2rod+CzizziFt8LKX2TffFV1C1dBDjOZqrxlgVMDybmAblJIxB4bVdHBfZi6bkmDyTmd
gS7zU48Fv6HC3x/nzkK/0eduCF7pVD14p/O9a35x6+Tr2WWdcDJj2+vCwv21tu9hDrqz0LkU6vQX
AieOmH2k9Rcn6qVs7UO46FST8ss1w33Z4I4NrInSKIT1y1crgAuSKmvK4M7nFF5Wmq85Lh95BKua
xVG7mdg7kO2Al2uCjZjsVOd1SlW3wqcmWrFsKb0ULN+VZ/NbryMbPXRrT1AoUS7RGhe8bS2R2sG0
qN2TmvtrvagZcCMsV3femamKeWViEw4qmfp+LcULneFwyh5mw8QB/uA4uyVGp5e3pS0PBecZs/MV
AcEQ3gvQXQrRXpKQZHO0jPNOrEWLRMh6Ria7UY7P05Y8QK8OcDmHZ3xcvpxcI9cKsskvfy1I5mdG
j64G/5GYtV9/UfxDWCTxa/KOww0XMtb8Ivn41Yz+e2/GlyAiL4AUJsRynwTQymnVj7sgR+lBdveQ
AJpZm3h5ccuq5U6qHL72o504CilXUWBLCMSP7iXA+SzJd+9Vz24RPtpNEVdKpFX7MqHl1EzfXv82
jM9D6wKr8zpHd35VZpb/tkxf3Fex7mFr5z71PZTuQ3ASYe7ZwtAYSlHlc8WKuEMsadslWYpotRgA
iNX4pzDkk5XhYRYfUOfaLRXZhdMXqKZHp+1TfykO1K0/ZGQtqPXSG76IowbQFcTc8DfsTeWKzTBA
xXzNC+SUvCNnbpNSh8Ud7v9Dvy8DunE8F55D3m9Gvk2wqSf1JPlzKdy3Hnr5pY/CBu73E5zMVIjb
+BClPv6+bT+Q6N7Cv/njbe/wBEF6Gyho8chyjRsBRnBHiZ/BjQpWtSMq0DKOpH0fasgujoHYarOk
bFIE4Qi4EOg7TAXLpDnK5WFwDzNIFz1Ykhh8VgCvoXZwYko6qAsO31b+JN37vBUpmOopg/hLJffD
7G3lhG8DuZsNT7T0kpq026aj22GgcTW/14X5cGQR5z2yNP/u9OOmCAdjky32I2r26VSHm77/plMP
uUuFLV+62ayn2xA3v+KkEIDLlVebG9/4Bz7TpIMBaT1Fz35E07BCBpujPkl+F9b8yXE0a5Hjf/ma
AEEsgyZdQAQsBzBhoFjTg4VqW3PcReIVbcs9rw8e7o3aUdgZ6GA3Og3QcAnRjaFdnY5TeS9Is7MG
g0ysxm6E74fDd7BFTzu7WhX+u4yipO21lfjm1fa+/UbcDOG8H/rhcVyGuC801A+1tcldtXUp/ZhQ
80FoWemZHicfy7o2sYWbW6vhAKWgjOW9OzW+dIaZK30ry0/p5ZlN/CcJAnKn2myBlU9eAxna56/N
VD6xCiI72rrJLefNUbho9i+6+ZC0PLiQ/S6WIFXkOW+xkHKG1VMg6S7lI+yw92S246FWN6xzX5Zy
+QV/y6jtVuCZZsrbWZ18q3J3XBFc0pnKUUH0seZ8kifN6KwbBlxJfj8pD+kFZAViFMVeUFiEh6rn
JwtTX5jgo6xqmgjLtxLXCTIxKSyDIphuDEyUd30XFbHSU9wvfTraC8Qaxp0q/rgjZsxnxYvAgskh
zInqjYLgMJm2ATZPNZq0CIfEIE+o4akcoF4zNRhqOsZdjUZqXkPF3TnOzck4pcy8uUbxE1opSx8P
wsT1dDwtotDqUhfOLa6Rqdb4LOCRw+AucOF+jJx3KpbMb0JQ9EKCmoVYBWGezHK+t6wWmMCbghwr
IbMlR/1sbJC0jLH0kZMTe8053Qj2AdfQNdU8k/4dbVrUFezEdv5oUh2CqFx3ot1EU/isYCw6lzqz
+ib1ILXjQyeTuQcrx/z3KvGmzyqI7lQNsLT/gTssqgTi4Fs98tpCoHmHvL2cgYbsYCxmdYnfBCiF
NeBrUgQ5BLqhhHk0s7s1NslBuruCf53KOABnzag7bGjoADO1bemQhm6dOM3dUNzm2NlDuAXYEhp6
ANvB1JnbOJlmLJCy+tRieQ4ZZI5p9G337aO2AU6fxhjFqZ0O+w8Ov58Io1oyBbkHXHZVbz/jYtSk
aCnBxIg0e8ryHveIckxJTd4MOMFa3naY9nGGMA+28tTFp/+cRQFykbspZf+iGoXJL74sUWJjw2Gy
6l6s8XYUEPPucx+KjNURzpgHDUPfBDjIVRnV4Dd8OT5up0730tpOpmoriBmzMmUtO+bpLlYEaTuX
/d7K+bCZ2q+yWnYwwcg4EUfg/pIyL+8bj8O+Aa2dXJBH6OO8F/VwE9oRii3cTwMYBw8hvGr8YDq4
PLhpxcy2ogcDHKZ44cZz7HffM13GpXgNG2bFcnoIinDr+TzrRhu5L/Sr9GY6eepJ3HRiORRJZd87
dPywR/szl/K9Q+4eh7540vPsPbh2BEDd3dTtJtRyIcC8pnyrrTrLT+rf6AN0G7fVCQ2eYKW3DQHD
tXKxZgrSGEzY8TIHK6zpZwdyxxrlO4hIx5Q79opHg/vGGj9CQWH0LHfFjfH97eTiQppE8HsDqb0s
w++mHQN1g6x4uu0GOt8t5YSCNC38+jXkXfFRehYKKaVQJHYHXDZybrWr0Cj3PdJQJmeW9UpJQZ6F
vdgqDmmZS0DJbASaQbjXWuynDpysFybF9uv//h/LdTzqhSd2xllnjgmDiuqM7l9sJ7/Nq47Ru0AP
+H6OETKv9ID9Cy85/fm/+nO4VKo2cn19o/unbjrY/X0ZXuufX+r4nIEfOq+wl5q4zh5lEmjN2sTt
D4tboC9S+rK4c2aJAuEIxMKMMiVU+xHDvO5PaKCymHQOrFCv4AUu/cazFmeHOIU2oIMid3nTFPcu
4szg5lf6pxfa9ueyDb0igQko9VFHnHNUsGm3nSEi+2ar3EFqgk5D3OFW+YBLDwQcVF19/dzl/AeD
97flcdbmnFoOlrSw4UB6W9zcps0uPzkjxb/Tl2GDzo29hg+zHb9aCZRFvoA53s3x45hClXtdJmz9
zZJPBusO8BCuKVhc7PCdgSuL0HIHizJyI02LOppogr1XDhwWrBF/kMYCOEOjdMo7koClANQY/H+b
KJVjd2OQ9KMt9gutAJLWxQKnNYUSUVDhUJxOhdhKdrgUnlDnSloATfu7skHYjWwJ0bVgwDFauY+5
mO5RiFKwaythUcORIE38LWqqTRmQlLBlrUeWtfn43dS0RMMKnZVumHjql6jjsaaHtqpqcAFdfJwI
rEpMGx1Qfs+sDh3D1gTfRY7bbidcemX1/H1p0nPhinFgVQ3AOACTKFtC378jsalMlDTSFld2+N8X
KHp1/3OHCxvlTVpb0Aawp3zVkdOIjiG5GXqblfAqmvSxpHWQ5D7Og2kqr2GL/97GpueaFroPa5eb
drkZTROMsebVkiHQtI95UVq3I+mvITlP4eR/bwR6rm9hK8NtPxjIDfPZTijzBNDVy8+b7NLYnUVH
IcS80JHae8Xa4JH2fLjFBbhyUlYE/H4aIvZcdhHO0mhZQMRV6hol8ILaPT0XsrAtAzMTsZC9QsSM
VSsf2wBoKjmQr6iftuNJ5QzxRg5iJ3tYII4NrHk4+yqbetUwgTt61ACIN6Mfa17mzv4khd1sqmi4
IthwQYeCnqtezAVcsVnRkVOhz8KuNpE9ZUPPKAqs0YKuMprkFFXfwg7xBwFy9RolCuAQ7V7dBMSz
n0GtnO9neJdvC4lRjHEMku1ocfWBpmsexhoJWJkE1FLvXrks/FSnpxiCKagyMYbDtQh+aaGew1jR
Q69sYYlDMAbjJggava7KGSl/uXhZG9r6Cmjk0l4/C9j5DJ4n5ZE8cEOmeB7cPXp5X5Y9vv68WP9h
pf5tI5zFX3dxOmlOxklmFa3IBg2dWN2cCJCQ9Ftb8VMIpLuXBDtcvuA2FKG0FluA2rerAEBkuKSB
iALzshTdhg24N3EByJSIZ0hXlImH3OODwO9XresE9IBb1FKP9Rq18Zs8hkpssQ5PHJ31uBn3aGyt
4MJwJUJe0G6l5woeQYhcO5D4VeDgJriyr921fa/TMqsUyOFzWiY0C7ZoC8KizEsV6JJ/3p+h+rjC
dWkfNPE1wf4LtBR6LvRRmpFrc/qQOfHWKo1AbTwNUQAJXlR+V+herornn6fyH3jUX6byXNKjnyM0
1k7vyg/Wo9j+rtK75XNKnERk1zK/v4PLaHiWXkYKXaTeXehNHqn12PGj4e2fWtdrE5mN8cWVLPDS
a85CaDf3YoDEOQVlzMtc1JriyODKQuwh40w9kr6+ZpB5cdDO8k3LLNwOZmNuOkcn3uwl3vLccMTG
iAIH8W6jIzLmawfHXN1ADU1fOST+Dgaj4Vl6OUr0yFHRmIHSC1KccImFJkQ0QXu/gOYMKi+NcP5T
JkvP5T6IvfheXQMjSlEDNfYHWeDTZz5/XnQX4lN4Fp/ahRC3RkEUHKjhOHUwwfNclGfDaxv50jid
hSdKmxAJ/wjf8l5aW8N7H+SHUuvfXRd6KFSy5Rcqrm6mA4BZbFpW78huWRYg0UNBGJV8z3G7VacK
J25DwBNwhYKOd238VE8mTJXb63dIEcwrXDH82wbIpTTnIHW0nrTTQI3d1vgz29VhYe+JFHqFHoM5
sE6E757bBWB8QBjrtSQBS0sT0ZvaKr1vmFujJmkW336gXSW/fx7qC5viXIMEF9reeG4BCF5PAY7a
QX435dCzlPmzxd0ri+UCvJeei5GUvR9A9xZv8RuFlqcOy2WNiphaz5oOh6At+DFfCnYDmuuC1hhQ
E6DAiaRCnPtvR965UglBAjMpHeibhQ6AGSx7PjSbtpmuPP7CyU3PQpgVAGRna7bcWN0BMARXr8Jo
jV7dz5N0YT+cm8kNU+5JTSYN2TfQ2LkVL+GBAYn489MvLYGzYAX8hCe0r/XNNNMTejD6BVj7GuTa
W9+0K8Ll68/vuYDApfQsPJFeFsY1tr4JFpTjxwrdTxLAxNP298AL3EyEHPOyA3wwhxOhh8Lcz++9
NHpnWZVoFs2i3MW1g9znwy0bd311JVBdCCT0LFCFtPfbvsOjmbPjIpOwwbOg474HpCYwV6bnNA1/
OYDPZUf0REMDPQtMD/+FDJWj1PbzuFx48LmkiN1ojeCDB2sJyix/VMvTzw++sBnOVURGUNkaFNEx
z9CoJ6vFSYM8FvrKZ1+YznP9kH6Acj9KVfqmGJ7UAI/DT8P+/PzhF6bzXDUk8EbNqtOHRyppbBhC
ZCjqiofQS3Bp+PkVl77+9Of/qnIVTc7MBBjijeeCbo929jSPcbhcieaXnn6a6n89XfG+abXfyIM9
LPlvgfPlQBvFbv258a7spgvRIjjbxAX6SovxhDyovAAJWjne2lNzs2ZW9G5XaJS0tL9WLrsUMc4F
QoJxlHU/o+IB2BA/2s8G2F7Ahu71M4mvWapcGrOzPdyiCtsCelgdTMeYRAc+L9POgSJGpdvyGrfh
4i85Szly13Pqiqnq4NdTTIb7unyhem8BgsKHNxaatCM8IfIKH+TC1j4XEOkaq/a8vkGDpAz586SK
6SanXrH9T2v4XEKkFgC61qLHrOTHerxTBLXzK8oLFybjXDek7eyibdwaH17MiUvWDdUpurM/f/eF
Gop/dkjP1FcWGKGAY774AClXsb+kKI0ycACA+BVXdvilt5ztcB9w+ZIZvGWqEwEo5pceEsiyjznK
CMn05+efcmk9nauELKGjpqXGWyoZ930KCMyAWp0XqyAerV0+gpfzH3/P2YbnpeLgvp7WEjwF87hC
ioD+yYCGHdLyq5z7C2fGuR/a6BRmCrq6OYw9ZG3NrkerChi0wb1GEr30grNtTp2l6BveNAiIaADo
g9vPsfZ20XTl0LtwdvhnG1xU80Dc2WkOHlIz9BIyaFzzO7sD5iP9ec4vbOpztRBPAXMPrT0MkXop
gKKa9ZVocSk9P9cJEcGc+yBkNIflHsTcBn6cf5p25c4xEG9lnQC+1csrx8eFaTjXBIEATDsKC6+S
VeFsm7rMRl5CZAGEBNy45JU1eyGMnMuCmHqCwOZsVQeGdrYV3c/kS46PP0/Dhf19rgkCz8m5MkXH
DxWYIYDz4tLHYu7GRKcdILPXGHeXfsJpFfzrKPcL8GtmauAw576w7oaW28m7cp24NAdnO7pwhNcH
5YhH6wIHqtNDcMBCZ6E++sJ9+XmULpVAzvU8oG4Kc5+qhOaa6heg2QB9fXAsAeYUK8pEyaZJDMqz
myGSVTbilM/GXJk1V6G1cdg0X/mtlzbN2bY3VWeBt9HWBzV3sWm+6XLlxndx05xt+KFY6rCrm/rQ
jkBDgl0M/CXAnvH4mb8NMtYmma72s/5+BTiX7fCHCZBQ0dUH46pkpB9WsFfhlc1/YZ2dS3aM0Ps2
RRDxQ2gglw8EQ1d9FPO1jXghKp7Ldoy111utwNORS62l/hjJXW59D+GH0UFaoG3w82q7sKLPxTkW
BqMzxy/rQy9k7FtPg1fjAg4CgLl2fFxYR+caHTmAC52vi/rQOd5ni/UEQZLVzx9/IaM+V+IooGEU
9eCPH8zn9OT8br/zt+hazfrSZ59tdWAyJkjsVVj+oHTEcBB+ra+6NV36bvd/RigAmQSjJQZ9/PYy
s6leglVx//OQXJrPs11LqtGyZA0CSjUzZPoROvJQRIjiQjcqNvqaG9il0TnbwnZdcnSCMDp19MnN
0c2ffv78C6v+XE1DdMaCmzBmFJDjQe5hoXAXiX37oa7InVx6/unP/3U2ROPgi5Bh5CMAjZ4gDAXC
DfrqElXM/sqO+ofZ/Zeyw7moxtTKsoBEIGbXh8vN8NFCrnUgMflFEvYebpI8g677z8N14UQ9V9aA
tPL/X0g2FpJ1DG787/YQpdcueBdm+VxUw5eOFEUlwGby3VhV97P9+PN3X2D303/Eiv41D3k0wKp+
kPUBD5ZHArksP21kMrZx/708eXlawcr9lf2368u5qIYlZz2XC34HRz/ppX+yHuxbMBegnPofX3C2
oYE4m5EZ4AUIoibcjscA3su9vTUf14w9Lo7Y2cbmneWE5DQX7EN/ik/+7X0P99ZD6SfKWYef6uC8
X5mb00f/bf2e7e3GAZYBfWsE6m9uErAUyz02CnlwvQzaUP2u+DNufn7VhfV1LpcBCT/lLMzhh24Y
4iL0YpBofn7ypeE6l8XAAeku9SkJLCyex67fsE3QRd37MIgo85fOWYkGLYpAgaxee7XKJtGP+xIE
4h3YHBIebeaa3cOFmHMulOEFg1SkPf1KUJJADnpjzz6ariCRXDtiL91pz8UyBnsOvCHAGSs+rToB
nLUO4/rV/aT3+Rtu6D+P6YV851wqI/p/nJ1Zk5xKmqb/SlndU+2As/hYd11EALFlLLlIKekGy0yl
HAccHHCc5dfPS+jM9FFUHeVMlx0rk5QZEYSv3/q8TR0QkuFcC9i5SO+6ApXD7Ucy8n/15ssS+dOB
ILPOXeIsKGbiIKSwbzKIoRr0P3xy99c3t6nlmXQ5kUmGDlBuaijApZzs/dLqPviIv7h3r8b8n56/
JoFE0Y8pjrO4SwsTmbpdV5A5Gz6SbfirvXKz/2k1jFNawWi2NOp/n/VH+nh/YYtcl9SfHlwS0PqQ
nsNuv0+djdg4bTS+yMffL5m/MvVvORhjIzwrRNHEEUMxPpmLhK4PX/ln/a07m2/d6wcfsxxN/+bI
usVhlEtDsirwJVC2Xs8xit4NOAKvrr0RasXoCmyE33/SX+zlWwDGKFKWihTfZywTBHHR2MH7zZCu
xJv6yPD8q818WzPaMlTW5C4+Y84itLUAbV+C9TDGQZugXmbIVugf+f23+Ys1RZbN+Ke5d4AroFpi
2KbFC69OVvM/C0bein7JKq0pOrqRM+zvLHjJhYWi2y+/f+i/OCnIzWZG+1VhzUU/3tnFNwLbrdFb
Pny+vvd/vI3/i7+DY3itzO3++Z/4+xuACq3gmb756z+faon//nN5zf/9nV9f8c+jeGvrrv6hb3/r
lxfhjf/44OhFv/zyl7jSQqPN572dHt67vtTXD8AjLr/5//rDv71f3+VpUu//9fe3uq8QFnh45yCw
/P2PHy01yPbiHf3Hn9//jx+eXiRe91j3OvvbASiTl3951ftLp5c3IP9gDgl8iPyGLrvyVYf3608c
+g+feDSkoByguGdZsVUN8YX/+rsb/sO3HbQnQr+EEeosFYTd8lH4kfsPh6DZlgWeS22U/LG//5+n
+2WC/nvC/lahB71GxXa3vPEvWx8VG3g0hqejgQv4r0durBavsH0+Wxa/jNQfF2RCHjdpMAM30kEG
2mVbXndHp3JI3AXonVbodyE+XztlCTEAgyK1IUc0avQ0OjNGkTghOBxCn6F2GkKPYzrjW4l9q61s
M5T4uR75D0vp/piJLHLb8UGmyt/WTBRxFii0g64s4BsjyDwVe2IuKQuyjS5sKOuxGbwH94ONdgND
vX79kDiUBsQjfoBO+F+3cqsyP2C65RfiFNWut1uU53ACoZo+9ZPpWJs2jO3ZQtgZbZ37DsRiVE90
0TTp9qvbh3tAeg6jQ858QPs8Ub7cOJb4KPF4tUP++3xenhLiAQ5mCP9hudzS2HRTZ5oGZXkpapGv
A+m5CWVFgEjakO+rRnzyauWsSj5ZSC/M6PuVeVKY6cdMMgv4hvnFRzf9NmvRzG8a/yMhkWsA8tfH
w8JxmI0xXP5wSxDOBDohudPVl9Fm06n0TB0H4/BqEx9CBFbN70IrRVVam97VGJyzr82BpTbdqxnN
x9iV66BvoNYkfecEqqLYlCIxed3dzUrxJzXqqBmqd9pNZp3J8YdfotULSxr9efkoN6hwR3qdNegC
iT2iX6nuwiNJkeKv6kI9tOj6Xgn0nKyh0hGsbS8Y79ueA2wM1tGGUIOKasbRYoRmicOAFouYzVxt
uRv++NO58MfO+/NOu2FOLZPoMGKHTkB8yjzKbpaaTN0OjeBVealaY58Ql34JOlMnjttBFdydmnUB
zaq1aEu59RRKwUUd1J+ZX2tURJQV9OR4PPQQxfWDIj0NEBREtYozbkPfegBlLN/+/nFvEN4/Hxf6
Oo6PHpcwoLdFrh1pczdgXXWppVvvsHOiwYI6X5+ZZJ4msUHCHeNdqlhOnXsQAJuw9EkW6Q+7tIFH
Dj8NygqfR10e5gCnS87L2PcHAdlgjLFv2DN17Y/K367B/F9WoksCSnwvCAIf/Vq3ofI5D5jydC0u
gVs9W0vxmTB5eN+59L31G/4EzFJczlZ4KCCP/UB6qB9p1T6hEq86GZd99SyJzuDlJSH+KfZ4rbYN
sO8RQAIgo1Tt52yW88uAtg13Cp5KdJNvhoneWRNqRbmXHeQyt26PNh5AtY+55HE6d8GdDrDiWlBb
Ii9Pgb6C6dOqXD51okILUHdHUIN13wTtph8BGfBbsZbdjN7wEXk89AC08e8n9yZGjskFWwOsM2BS
/DAM/HCxbP5kwXhW7omx1+G5UaTejfZon7TJ447NJB4mHiS2bTDF1QA5vdwxJ5SAP9eowDs4Dcbh
g4dZLI9fJw3P4UAD22OQ/nBvryDpSKubvKVQRhm6RvNtxBVan3rSkZ0YYgFRjb1annPKHXs3WPyz
gCrl0pbfJ4EVvP3/P84yKrgQHdyw/1J0qwNb9qXlDefJqbAJmXVMrazFQbagkGxwgHw1Omthdw4A
EFgkFcd0WRLAD4Y/bYB0+WiErmGdmxHC6UFp6NnBYhEsTsifpittxhAFeuF4dobpQfWkPoFatEc3
ammyjUWzZhN2aFkDVGfttia4Y7VWX/NlGedoedRFg3t2Bs1g8vghGIoq6upibXmJNiIqFbCy4dJ5
r1F4v7UzwEY+GNHlZLt5fGr7HsPFRTC/t0BeiRWlcIeRc7AcADRE6sdC4qoYyq3XpTLO4Yis0a2O
zEYxuokbxg4IT3EqPkqV3qjzLOvepb7nhriloNnm3K572+t5WFNNz0Xr53ceNeOao1ofcuYmPxUK
3Z+iI3OkHD4fJK02NDMyqVVqbZTvrWtJh3PRZ5HOhxOfZrO18hqDN4bFLpOQdlfZuANd7mRZmYoc
4blbV+T0UmYf+VE3hdg/vwg4eq6NejXi2LfBkYZ0LBsah54D7ecbhn7JeNbF99kacX4xxKt5YbbT
VLePrvvUNH574qncBV6rohld1Z8qN0N9O/e8ladSe+eEqNf9/axfg6g3s74MsxvYFA8KG/fXRUv8
svAnW9AzniJqUyDUpWZ6axrvBCwM3bfpKzBZQHu2GoJjmVrJWlVHPpXnVs1f25ZO9+Mo4qkGUwM1
WBIcg4ptmrlWd+AjAs0KwNh1s1Fh5SvUhyBeVThZzNFT+/uvspyGv/smNzGEPmykKYaMnqX0vyCZ
uLdZ/oF1cE0Y/ctnYH3CErVx696uTBxmeRuCMHN22FBe6oz76H62YdTlIDiBU9QmhkK9GnngV5QL
fynC/P36r8xqFMQucwD0slwuxV24YlGFvSW8PYm06NfdYFhiS7XJ+QgdUFejhT/1Vvbg1WgeVi/L
xt0aQU4NzeUBXO42gdG0RQnjF+26F5vU1l0TpBXeo/LX0nKffj+6NwH/61r2sBcJriRc20Cs/bpQ
utydGRpb3DN1XP0pJ+zRFjZZmVagXWsWsGeJJkkbACbY8faVqxQEGn/I45pNdOUEaCafq5Z+EJO+
JthuZwQOmwNHzIfZdmtLWJ4enSo09FwF4V0zKPeTrgsEYXLHO6jwflK+AzIOwIsi9ItLU7T5Gr7W
0vjsbqil3JVCG+6e9xTUB7xsOfrcYn4t/T6/pF0rIpCg2ii0qzIODeq6l22wCGyh1Tz1DqZthp9G
aR4MLYrAXbkNwdBGAWsFlh0QP5/zEMaJlpffT8c1+3fzveGrUttltv9vbIPZY97gOR1gaeUIeNuk
wqSG9KFuCL6AERr9VvYGbYfDaqZZmCC7TlZ0MiwGnOQkrJpFvc8cUMq8IHad7sxScAjBhZhWg8ni
3gGNzKbo83NEWgF4pVFyU84/79McYCPFh+LOrtTbdcTy1jnIwKpOfpPf+x5akcG9+ijL/e+uBfi+
UFshxAcGjt5s8Dmc7QA95PZZqs+5adDkw0i/nYLMOqUz+u2FBaKHSWs3serxG6DsbzN6l+7g0K4U
zdyjyIM3YQW7gNXZgZfDp7KlYWzmpsZkwpAyZFi1XQ1W4NS8CJsnvVLhB/UGN01C123kU4/CfvLQ
0WLfBrNLxWZqNbZzvroymC26mkClO4xIacacTwTNGLDn7Dao1mmat7uWPKTpCC2ZB4sW00W3iH6T
NgVZAISTXdVJGVkGvBvbtR9Mv2Tl+i6PdSHyOxyJL74e1o2bQSomd/R24iCVTQZ+SJnlwaqCV//7
dfmv/pO73HUIl7jUQTvcbbDSG9FE3VSlfWbBvOH5PBz8kg+RJZ0324ThOvSDSKhJ/lypngwiostv
gMKg7MqYbl+HI5oMzPOkQ1D2ei87lrC07oGK9T6Yin9jXrs+bmf4wxSNI86tq2d8NWc5G/CoavAO
NkAbQDKVCOXSrjz0aYHG37TCwEn2OFkuWRVoR4Vk7bZphP/Rs/xLgAfDFoTU9uAX+YzeOuesB5+0
tSoHxpeVtPYIWS/iIYtbeLtUsmMwUp5kizHLaTFvCwdiP5nwKYLBqH0lcwdaQTGin3qu0k1eA0Uk
6bixe8g1fjC//+aW9UPXA1XIDyhl/k1UlSF+xK0xt4GR+oKaLZEQR6gE3ScrPbfh/fUZcX+ipb4f
nueq+NwCbHzfd6gaq2V/nzUfG66/xkqXLYUIm40Q4LLsmH1bv4lWlT4Am2s+u1YHzGDpFhsQotim
JQsiLxRNYqOSBbcPk8B+UThRRIJesni4tlV6K9HM7ZrPwtk4g2uS3w/YtUvt14MaT0cdeOgwAym9
LacPBlvpoKLkLMu0jyVoWhGriPpqDA9WJeC7ES7VJvFYjw7npn7TiKatUTkNrH4IQGPZpYeRO2mi
e62S2kWCT4JOO7iVF5thhLAoMG5g81KETopn17LV13Ei9kl0d6JuxyNxx3PjWtZ6YbOiwngYttwz
0EaaABWpu1B9vf6Jj+AjG9cROzcHVBNyzAGM07cMoZckk1V9gG+5DaQNoFnRgnBWSQCdFmcvcy7W
UFuRhf+tAAMH9qRFiJIW/bHB1CVgm01z+iS6pxQo1i2Ze5JY8IC47Y3R9ahrEPO+iCy/Z2awk0BJ
9TWcy+zOVO5TbQ/u2ig0uLdotVpDHAmBIA5IhqWGfGs13WqyxLzjxrOiqbZfoJ0dRA0KhCdi+cl1
isMMBQm5hfyunbIoF4Fad1Cd/WCaHe+6zG4mGpOMfWFjD7v+bfivrExT8H7442Sf1ZidGrKlAYIP
XvOt86C63gdK7YIKQiFKT27UWqAzm0J9AToq9gFpexgb8AdzEMC4632hwJwm/eKoEvApkPWsCZDU
PIzccYQwpgzceIJG0wr4UH/dTH4WT3sByjdwWA60BFR2ngV7d9wAcG8LNYgoFQPYEvi19dDb9a5T
zYtFdX1w4H3WILXClrn0FvD9LUVAIZVyNzmjOXBdbnnRnADSMfeW4HEwNArhuLBEeNNwXCwAa6aW
HBKLdXDSCg4OYpr3x2Jq1I7mJQp3l6VSQlpolYnUiuQIFq7V+hrLocgB9kBneFunETFqgtHWvAoE
4NZDN4KUBXBcBjrAKuC+u56r0tkMBdJfYC5LYG/S9+s16pBpeKMZ5/h9jyRCAGVXsVePVRfwaACo
Bh99BCe7aqV/qhADaD0CfBMcyn4tIT9+ch1sJO4VG6sD6bjqqwv36g58djeLfz68NNhgo4VXTj/U
YM3gwYo3XZnhOHrhuwU0MxKY1adSk7328c5dPtVwRRGUK8t8XSnPXzE/8NbOmAObOg5HtI1jqzrl
d5023gVg8ueAGNBhg8C+XGMXDgMAFcBFc3Fo3yM1Rp6kOelwnL44af956FuUT5r+HXgSsanojMjf
9IY8LVj/A/3eB6wEHL0FtBdju9NAw658mk4bvoB+887KAe1r0Y9G5p0aO+AzIUwsixmoHti1wNyB
w9YhoIJrM1/7qCY44NuD1wUyXD+36uJJFOcu1ChSwC9cjlYza/sEfRqHT/ItqHliahONFLXu1314
3esorZo3HRiRjqeKDdg9ZO36mJjShrOwrHSrBg0QJY1tbIH94MOBOjWl4+zGanzxQ1MdKg7sDiQE
v6JtT2z8Mr2f2nHcmLL1VlY71QAGQWWZgxgTNyZB/WiwBR8B48o5hIWLOz7DmFfdfY+oIwFRDco9
5CgXE2NsDFvr0jfrEAD3OMtBXxzRtOWeEV+0koxgFaJPB+wiC9REjQBOT4BdbG3oZHnzvM5oWu/c
2cSUMQiDl0MbzwhEnQLCehDKwJz3AtAF0gwVrroAVC23yEYzVDgvZqg7pykgfwbQa22Pz+4lZDJD
QBcF3bpAslfmILToLtuhAK6MZeclsqfewQNQEXEHBLkILIS6LIokK2gXYYR4DMCcC07+Ev5kBDFK
NDpsW9wjK6vT3kGUZIdVagOnnoN+Sfsitj3yXOW0PQBvbOLrKlR0GsBczt6cFI9SVAUgbgy9mogI
kYdZ5w9uNp5cBIg2s28zoF9hVvLUpNs21M02y/V0UkN5h4yCfTLsjI8yTwAKofsB2omDPz81LFDo
zDdz2cUWwxpfvlbWaWulOToKxmZEOgAKLKx/BoISAM8ltglKFt8XeutmSiR89L8ELSB6w6zcBFvq
nHLreLUYKT5uBcL1tOAfDlVByJbP9u661HKbppu6IweRznqTe6B4ipyAq2KDrAfIYt0D2gzYLkhc
YC7AL3RIC4CTznb1svC9sgBn+RonD8B9icLS/AibJl4KDu6aOt93eQPJ7yXFcbUvDWrNYilbqKor
e4Rp6XzOcDSFVv85w763KEFIiOnd6Dk1JG6CJVTQp0lOiw3ROHWHmm2uh93VxZPAiwPjt5Dz5KmV
kP5qg09F06jjOPjNKh1BJs+4MEhc3BdkPZYlYA5q+jmn1604z+okXchUNYEb3DeE0vuur56vPxtC
z+D8NfIunzK0Jkvx3gCVcsx7fhgVeR0hbUBQCfhoGMagKor2sZLZAvxw6dnNNYmuT1r1lhtX6NFi
s5FRarr5eD1MSYeOF13K/fW30qK6Q4vzcAxSb14XU+8dqKOeoc/g3RcF+94MKeJ5ef2OUHyCGOW8
qiqxdOG1YhHeiK9TUBL+Kv0amD8m1YmNKbzdJWh5jWXCaW/jkGfYAemxDcmEpWNvHaykRBb+u2q8
6khq0Nk8qtDX3f5hHGaZfYRiU3Gpep1UIZXx9XnB3Vcb3VKkCqT9+bpch7q7KADTIG3RfPFm9C6L
LkBsEQ2aOzlNn0jlq3iUPYiBeIgQ8hCA8Kf+3rgIccOveC4z8lnmE4jLBvIdBIDhTQoUYtQ7lrdD
1BZAKnIBiJatM8u2D2EDsZixgR7HGujvaU9xIs0zmba5Ht/qukf8IZdzkgn5itgndv/i4NAGVANw
Z9PkuhTn4sVuwvauyiCiYjTq7+dp31JUe5gCIlK8A+B/BiwSedVq0/Wuv8JOnUAhrNpkBFZsHRTW
Y8skjzjtusiRw3GmXYjyHfSvQSVliyHC5TkiRYzGz2Zd29mzX2dYL6iFkwCI1scq8H50Eljcq5GU
DgZiBRPgJk4JEtxofabABF6PZmxucKS9rr0P8BY4NgIgO/l9UWb+YaopPabpIr425OXeES3G1Uwx
p16T+PWMtDeKhreQUbBi5RV93KO1IFreOq+9LGkHq0iUmYpYT+Nzlbr8Ad2SO7sL1wXipTtZNQ8l
5+5WQPPBacK1xO2BqHj7mrYtO4Iseyc8r1obDyQAKfrEhMuFSLp85/zAmgo44JHA4Ai1N8Cjjjod
N10RQi8B7tC2Vt5O2UD5uV6lfs5LkNc9hMIeXSa7WCPWhhtt16CS8NQyla7zbo5810pXqhHDReTt
8KanAGR/UgDxO9zPtczWCJuDTVpjOwEqHlkEiLz+aLNRHDIJyiUvRLtCnPDS1lCFKEFY/Hk4Of19
pdoCjb/+5uqxoeKhB2OK9fKeSvFyveZJo4DaH+kp1G84C5x1ihTo/XVfw/vZcZ+k0TVkf916PlJl
F2s+cTolZmQg0ZaINf08hnDpLX/r8c8qbQhg+cDgIgADS52I4WxVgCa3w/h+dTSuW28Osn6VdaqN
RVeKrUPcPhqGbz6kfu/C6/95ubuyVZyhHyqaQZneXk/LTJhg57TknjVwstzGB2O22BXElMeQdysC
nes17+tpPyzKAv6I0gjaAGKNlOt2Dgv7hJLK7yWrodQ10CypMJkgvU5YSi1Ochf0W59pL4HJEhn1
Mlm4XUMI68Sw/T+lFTLrPauS68XVGMrBsYYroNDYiR7cPGognoGzKEF1BehWyBhdM89E672wQ+g3
kNFGsQdk8ibqbnqxZJCW7VzmS8nG3K5GPNfOMlwjX4Mop6Lb61jZwHKuuVHNoYRiwVZT+Ukj8b8i
OEI30IvJ4lpxeQAkyQXdc+5x59jFXYXYEbeH8Sj4Vw9I4ZU/MahKwg8Eq7z/CnvyjY647dIliYZi
se2USm+rrXPaZU9F2Jk1alXGS6HKiw2Zk1UKVcEjL/dKtv0WwOv3GYCtXUfBph0934kKH5tChZle
F5A2ilJgqpDF7StIPcBlmDOcQiUKD9c8bzTqObZ6GOwT1+qADG0D8QvE/8rMAHJMMFPDgF1R6wcW
bgE6pq0qnqFobqIQwirhioJ8Sal6kMaXx4qmAnonYGSmc/HaWM+zLc0qRS76BA0E4HitEA5ouM16
q1oVjGd7PtB74voiVp3BKHIY0FcDCfF/K+n8IJmX/CxsESeuhQWvfsk/Eg6xlMyCM++G9ncPIOct
7xuoBjnjnDjz3idudW/0Y2OIFQ1yeE+xhjZZg2La2sPtziT7XiOdmqECYEeGvvvpuiFL6IM2Hmlk
vQHu5VNkPOcRFlWxZjUDF7sZ+801Tj/YWIadPbOkK4FZRSooVhUYMzA5yFYRVKWjfjyERo03HjxW
bEo91DHQ+0EsCqIf5qCv1zPQmogqgl6PUo5sA6WHcqVch53zkH265oVst9QABcthf409+IDCdl1L
L6Qc1rkr8eoJbe1d049gDzuPczl/k1rAAAdlEYQw/244Xj2OWTwIKK9siozneDpnw3nBdyaf3q0p
ey8nycA5kDCj7B4zgEpBYaU1hMfmaAqI8zNHFeYMlDg4pUsQo4lqsDx4ceg6hFAxyl85KHw5p88N
nujU0/E9oMGTQO5wr2HGJCigPlFwOFe5S8ghlf5zM8pwg/gcinJcqjDQ4Pk17nRRgJXEeZ+Jk6gL
vUrTd0IVYL5EEYB868+296WFCEDh+Vur5dZauBDrSLlJinRWnyzxKTObKpTiOXO7KhrSqnzUSK/N
zGserlZjh9TZaqDsDhW+esMLiX5kx5LRdcQ9JO1ORRFGTVMXPz32zM0vnq7oiWT3gpn8YCG2GSta
eEBbz1Myid6LdJm9sjDMN1WBih5QnJDN5TZki7NGJY0asrik9rC7rp0AzKC1U/ceQLkOhTwmRSwm
bfimIe5bapUm4R6aQmte3EMowt2JGjtBg64Nu7WHGYHE9hhCN2MC9QLc2IcZua6A2vVFYH201Mzw
yZcqE694EYCuAhhcFLtr8CEYeh0pAT2XqcZKgG6TWE+0qu7cLATyX0J7goQnCxJ390hBAetILjjQ
OUrVrAT2lguHrqMxKlBgNWRFGdkhRZwr080awmMA8Qhl9o5Ur47XsnPtpd8L6iE2uHi+gBo/1rno
ELOh0ONpPAiPhT0Cl2qvxxGYpsrutjINg02ai0dl8RdovEynHn7Vqpi6CgOAwPV1AvvB+wZhh/oe
8PgpTBPL0nonEDM4XaeQd+humCrQ0M0F2f40YjTwErsvvprQ62JExPR6oBSpih64bidYAnEqwPxA
7ARuZr3Vc31HgXKGZTe2Z1GcGiv8XgJR/wjA81ePsBR8Kd1B3Ycem0nYJyLYC6r50IVs19+AkoWu
C39BzqF4CgdovILl7/lCwxcgK4IBPFkaDYVLQimbc1Ch7SzK2sl+zNsR5QqQCtJV5yBQYn+uafcK
vSx+7yCUgcKx9GSkhPiJN+AsKsHa5YUtXgqa7jvpTOuxMOq+4wUKjIj/OlBIDnAHN0eqzSeE5DFf
ZpjBU+ebSZM2Yl4mjo1fBrumLBH85s20w9d+5I5uYmtI9SOTyJYkA1Dg56YMVl5hgI6Zu+8ijIPO
8b97QfmyUKwpLcpvhHzpZrNRtet/17P/0qYsvK99Kw6DtNmS3BKJxKaKZ5UZBL7KLwh9sl2N6jic
KOUXVFyCPocIfdIbLDLhJDUdC6ybUiY6130koTEUFzZaDZkvh4M70Z/bqessk4wdP3ioJE2ySQDu
ELQSgJiMrerxXhVe9r22gSnP0qSzs2KnUWxyzlFNuJJkcKGi1MCrgX/zREj1fc69LcQG2Z1mclNJ
jCjNemi/NuOELh3RItKh3ycBFHOYTgTRKf3SLOEoUEt3yORCSB7NkajZ06jsyFiwL1rEmMxYnmbH
/ZFOo9qWGtUAYcnKKCv5OYBYUiz6vkTPMctX5eR3q66fxu8EKFV/DPyVY1q2HQZnk8KQL1HtgIyO
dLBKfsyluky59wkUn4hmFWTHgNMAX/xlAN4CPH0h48axXjEwuCUQ0lipCtby9BpIFz91IovX28kN
XaC20r2VppBLDKs8QoR4BTr+g0Z9w1nnfQKM2xegQaCKB90WFFHqr5WGnmIaSMhOwCNaO1Pi1cJe
+RJ1212hEanMZ9DfK442465ZhTmcZznmx8luH2jHx9g0DJ5PXe5bz/mcS7YWNPWjVA7nmTsODmPx
qXHkp1ZSxB96SDe56aXRCEb1LryVEsE+Ik6GFLAi/Kla9W0gErcN91Cb7GMUhKJqYogGxJPXeYUs
3ewqcMehmlODFI1gIH2evFJG0i6zqEVe20MJFuSlwzqaSvhN1ALHunRCaDZ/62Zs7UErg4EVRytz
f0BFE9ZsREaoHtKUJcakDpjlRm2qaX6qRnYJauu97ZoM9Hj0JjccApOtna4NLrDImpELa1ESvUMb
xZlipTHjPY6IFq8hMmmvEXnH2uUogkO0VfDJ3huHPZdQngOC212h7gGA6sV1nbomCXMC6YYMGHt7
IieG5qDR9d8homcAjLChB5KB0lgiqxWyMfEz3FnKsVGrA6MsD+39kk0v4XShjqCFY1O4a5Vlzygi
3ZIWeRMLRw/rW7VG7KSKSDDsUssD7RF1qE02l2tlgI6ydLBWoKAe5oY+FmpAEC+oqnUZICNJLHlM
a0SkUNQnNwaCD2gpPfNw10LXBfER6OUUbaTrECWdfI6rgdF4zNfMTcMorIcnGbIfiBIiZNV98UPg
0cui9ldw83bd6CABOwDqDyoHFNxSFKDZDSzdMH3G9NTJbKYnTxQvczCylWSY494yZw7DHt5qAoUT
2HRAp8P7HiFFQboI9+Vj19EfRdC+ZNx+5AawTO1DIIyIL/mEgELOLg5+c1WHkE8Srv1kUNG66vwK
bYgtuJqD98XXXgt1CMdFOXQbbkPomKwgTYkHpxjBBx5kAa6c6tKgs2iVe3I9FKTcaAcg1ekLLAmT
KDsoN91YQR6geOQzEaspm7706DaLFDokNlA1sGJHg5l9AmymiL0wBQrTo5+gb1chzJOjfajt3su8
20GiIF+RTv/wAbLYjoE5Wix1UbNe70e//kQkoFmzxJeCbsh6cELI4U32fSiLc+AKtRvHet1V1YoV
sOdHB8XhIS12qbAE1nADpvWcb1KKB7QRIN7Xlv9mZ7nZYym80L45ol2tVBBdDJAo2vRDtfGYIeva
1HuiwWdHFBxtMJAKh/4X9AxEv1mjqptEORt3DhzYmDu+jrRf98DFeO2ahTw45PhWSp104dAdukW6
LTLeK8TYEt8iHDawQphlpOFKetnXEVsrSql/sCoLsk5pX4GC+2iNA1yfrgzXTQsRDlT/Qc5pZzni
bKC/sMJgrnUwiDuTeWefo/akrCbARPvDxHZzkL82mfPGShuJuZRsus5/43b2XiFb41uIykvOnpqy
BoLaK9ma+UCT5Lko78sm3E+2+Vq4TnEaavAPUeRs7+t6QEpZ1UjA9ezQe/U+R4SC9ZBqEr5OL47Q
w8VCzqVGZK+rhbPVXT+eZgtCCFaRbSADhgNLYRVjLIbESKjlpf+bujNZjhvJ1vQToQyTw4FtIOYI
MkiRIiVtYEpJiRmOeXr6+wG81laisotW1qveyLIyK5OMAOA45x8ruleVbdH+GmYGL2/rZzT2wYnO
CiaEMrmyZzXnxtSexNDq9KJweqrUNO/mPjw7VuUeNZsCPZRo7jUohr9ok83vDf1rFTg/Wo0cjmba
GzA/Z2n02T7Iy2rrgWcdM77lS8nmn8rgaVZ6dpo6Ozo0QtC8bde4HNSwcS3IBYmVDuHMEG+TXMiH
yF1yHUcdoLv+aljzTCcosZqLY0JHdOy6j+sf5ajCbRfZ+t6Thff290jW+OXMujivf6sOinZLMz0t
MWYprusfkp392pZBjAA+kPvBq6pzZnvfkkZFV+DYyS8BRbbOCLNX2DaVQoQWscVh9I3lANs3TQmQ
dwguVJsQc2O2GaRCJr9ABfEcAHCzJ8Ns9H9Fdtc/w7Z5Q/opzJR2WfWxqUFVGc0On8J2ekJdeVq8
Aps+dNxNAR04aPnfodMAIIWcad70IObW/OwS3VDXaNLKsISVZCGbrIESK/PJMKLigFki81fkfxVc
N3rrHS1WFg1gNu3mjD0qfq0Zqq3CNyvLPRaxKP0Kuxb1I+1fRlztjFqVB5cSNNSccryzeZuDMRvA
pw0VedEu94r+xZ2QddvzTg1T/djRC7f+BKDGJ4/Gsa0rNFSHjpg3ouE2blIKdRNSN5WL7LtlsiVO
9GbWzV+dqPvz0nSStSY6cGHdd8VwykugFVuo51X7VQbe0clMWOblU4yD9kvSGbjTe6pW0oDTIwrc
51V2jD7MutP1GAEwGMXFM/HI1M73XOs1UP3pHOjmgx2M06UdKE1ZObKii9Sdi+bzTYcGldJGonya
UKFv+C/Fb3hfGMMGT+n4rYCx2npAP+ciayNIPVWRZG2BumRufyWNGzYPWNdv2FC36TSPR0FC3sbV
mqckpa6dv8gOlWFpexYuaHkIsm6WF0GRNXsoIWu0E6nMR7iJbt62qvPgDTD5aj7pcHbWwmw7ZUkB
WP3qVTl4gJE+dLIj6r5CR+a4LffNsuHlrShPYWfg4He9+8FDMRgXdc1uqpjTnS6lf4kPbfU6bZzc
E6hzdYveWvuRqTrbr2xN6aZfGuR/G0tY4klTGu/w5mK7AXNna+vnomCCd0pXHLoJnnyI8NzkE/Uk
jroBGp2dNnQvpO5v5niZZArvDfMMR7ffBtlSgpm76X1dddPGjJ1gP3Slb1FnfMI3AR/jDE+52zNx
Nb2Gjm4BKhfKImSFN5tLkJT9RVpkpai9ZcjqbChz2LIGR3uUHLSEyerZ5RFxrC56MkZ6pwZpX6U1
3fhGPZ5gotBJujL90Up/2VFb0yijTN65fHmhJOtq7nK6kSI7fHz79qKUcre8edBnVrEyTqzPYkyP
w0Ix4be4j/Ya3AMvGlFd40KWX+Heo4tW2adBdOVlTEEzWnsYDrnd2MegRQBgW/NeFvm4iwOH/Tl7
Q3TLCl2WHnyusuFl0DoPLo99eLl3CgrQrHL8NfUEd5p0YLdJ8G09bea5cC8xxQX6HIR+FVCoV5US
c15nYDgJepDaJt97Y0N+LUicTnqt14btoyhD5LBtdHPHbEf5IvjGSG2lt/GifP7mqulzQsXiptDC
8UwUMH28i07BZB5/bA2at98OvHBeXLJAWfeTzULLowcIHquBsu+Mllw0OKg0dazji+eqdwBWGm2b
6dcJOGe/UmF0i1kXI8lex8XlxDEgLg1f0abOmtJ3icf0V1FuvLjdB73frs+qkVTiMot6HwWIVarG
3A9u7J4idvBAIlUc0ek9RS3q9GIg+0jS/GNFJNHPwkFBQPojlUcYsppWujzMVPKuiDxQQn4E8dqs
pFRV6a9QFs1+1e4NzAZLZY6xXW8TwB53GwC8HDROZvi3MTnE+vgj0dSLk1tfHKOOd1XrsD/J8mwC
846GO74xoVIpyIegatWmi41dmPHhWbLpXYp2zBDzd4tiGj9FduM5lXMw5VQf1k9NpStq2OUuzSgi
OFI69E3TEKAtN0hn2NUmnb3yyuJIE5k3ll9lhvojnL1Dx8jyNAmUmVP3yWLbPKYJxeljVMsdtqW/
Wr7FS2nOXLZRbxwA6p4MHHazVQwoY2Pps6pvqggoS184EO5TB3GXxf6fwNHY2Mm0kprKQTgPsq9/
roCWPeeTHwZq3IS2mjdmqQe+7uodRWBoMSrMDyfdois1Nx4kOJZPJme0N9sQXmD5jFTULTAqLXu1
2Jq1F2NWruCF56rey0X0G1lTvhd5HpIBrSC1uT0W21qDcngcL8pJE3p5zRJdZ+aQFQ3Za4BFgxaO
6qj1A0xqEF1EYxwhjQeYhBy0SOhbjlSXgc/wAHK3fJ7ARY/lhYP5rOXllTbt0/qrhzHwsKJW64AL
Su36PEYnUGN0MkVsbGX1mfeX8SRCGPNIhCcBUMoINRW7Xht25QK3hzP+v940jonpURRovCmbkSP8
cGrqo1qA1ZXUocH+G/XM7bZwKgplpcpOsUHWTDUVjHmxe7/+WM9NXufKZEAGNkanVfRnzGZXE6WC
j/Wi3+DNCPaA2tOmgBY/FQCNuHQ2HQ2vaejiqseMBN5RtZ+DJr01oEYXr3GTo9TUQxfp4wNhlg8u
vUaJq167ciYKuwHfyJ3hR1+MP9pOpFcoos36CM91jmYnrX6MTmofPGiIhwSh7lWUULQGeXZGsOfg
Sk+eE3+PKnQfBFRhOBxseI40N/03hqtMOL/CO7ReG6usHcTVCV14spvO1eA6t7iJGbyWm6U3bf2x
4fHA01k9190DyjvjPisuwGTNDTVbvK93dNZxEgdS6deM1yb2e8LIqrw71KJz9l3axhvcFu7R0ZrG
78yey89b8dAhFv7BNWIzc+fgmNGvqaXVNydtaljv5oCD8UgwdHxxmxpqkSpYM5Ctr6KuP1AZQbGz
kx1UNrh7FJPzHpl5Q0EWzGdlGj9kbjZb/rvhKYP3owa1kcc8Ao4jjTah7/lBr8FfhelAY8XTw1Ca
fw1uFl/NBmFJUQU6jdsdk8YqZVF59gmhGkHCKhGITAaL5H5v0O+N5Q+rbanI/RTqQPEuXThDwgsj
DL1+1y0K+zGoyq80uFYUMc/u88xma7hd8gqJYe26EXGIwSO7Q45UPUU1hfSux9rX8PQm0RdzyCiv
d3L25UW7MVY1tRBBTFcorbd06FAWP1b0vQ7I81UlDhaFW3hzneaEyWCHshn2yZqOY8vPytHtrLqI
pPmRD3SBVx0sSQZlcZLZuUIzdhQhmT6jS8SLtNDJhIoW+0yV+TbkxbLNA5pR3MgWB8rwsHQp9tRS
en4wMouiBLy4Zv9ERyxiIzOxfL10gT5nUmY1u77X+uZlfRWZAdGhc5jRJZFMx2Ie3bu03ElvhC/R
X2IyInhRNaehbOHkl5mWYlnyFCmyVH2f+JHq6a9W5vfCYby1Rl2du3q6H+f+Yis6GdfbFmEYJCft
rFrcu49O0VHnF2nNvRO438VQ3PpQuJC48esUWeMDKtTLZNmXRAUPfNAURVTgl11jENiN6UMy8sG0
Yxdh2d0lrOGlhCtu+fz+nBqMSsI5FZTMbtO8XXqIuegN9+C9V5XiUldN6rshgAidZQ+dMgBbhcLY
V6Qn6D5kU5r8zM2aHiAkKa1V5TLJMULiU4Mlzptxq5PHyDBqPbWWpp/MztoqJ7nPC007OC0ASZ8a
tK8L88dcBcj91bnKZQmPUdGMyMEZWXbkl9JO9l6OWTQpGu00xrwKK0SbZ4dx1wc1Za9c5RVEAVwq
BAvVGD3ZkfAwlx5ogvfYYeeza3ivlt7rl/UF1hd0htaqPjmT+/aj1mGayMMroqHqUOY0n9SLSnm5
snD2KGu09mjMHSSJeSoCx75kOmIQJEL38tu6wKlyq2W5fYC2S5blhQOs0JJl7PdDbQ7O9MexNnPK
27350iuMybhEWMaCOPIjOeXHTC1VdYValpPHSvXBxQm1b4YXEExsFP1nYYZ0mHR2cKwGg22j1B2/
y3lYYkGJyfoBcpWQvx0sZa/8oMB19MMozYo8Gq87akpah0HYEg+c8iulZXsnz+otzuqWJ5KNNBNN
5zuG8m5cve2ER/CykuaJq8U0U9JTiUpK24d6/0qjT75bh+RKzvrREncWRhXEWq2JkIP2ms6z6TvP
QOQYujwp410mKhJ3w/KkrIoaH6P/RER7cUq6AT1LD9+oQMyGl9YInWPj0k4pOf4G1bbXoWOTy6qW
juUoyPdDlYV33EJ2Cx5r8w4JxuAEQzbQN45UiXjH9YBuQqKEzVZ420ZGfqZ5yZkiO/yqTJW2QYxR
GSCUHvTCZiexk8dYt3wOwPbA5T0QeXAWcRVeoiT5mSbNuGnsdrwhUQlTKCFqKn6EpZttFWvzOSJh
UqYUIydVA8hb1nfhaF61flq+huBrYBggI+OEvakvvjvR+HM2+5w360DROz2dYQBGL5r7QOokiOlV
c5iq8KtDvtS1cVJaz2R+zGfu7M5RR5tH7c0+HSKzZj8Dr66QDlbagHYqdFF6ICTVy0OOueoeYBNV
hP1Q5Mr9tO5xXoO7yIHDtcUisYnKlzCL5GUcJ3Vy3AGSzfgUYNT2rX4QKN8igykDL6rJAHGMTfgV
1CnXVQERjFq+W08tAzHZ0RuoUA0rMfFbJQ5TMQpPSxkQchZYThp7xEV0T7xzkChjlAeYyOxjlpyS
mEl3DL4VVhdvY5N1xSwJ/LaobJvr3RAqnpt5bPeOmSX72ixv7K4eaIdBgY+KKGwTF0zQ34IqCj5w
NP6D4wkHDT0+wjUsQfDHO3Nm1TLZTKo1bqviME3C4KYb1LDZ5z5DbNr2LG60ZBL+ZbABmyExYIvq
wKhTeaDcbPCHIDfQRG9E0YgLF5QKq7B8pWfhtesj7VOrxwbesQIgBsYsYUhPrQ8MI//0GbBE69IS
tmNY8r1hpBtrkJ4ynW+6OUvE7ZKm11iV1Jqw/ZDDCd4cQnmglg3KXt01SdLt+jpSLCujfbSC0NxP
rTV+baxhczq6E9ST1IK/O5ncAnI4vmuaU5LtOUavU690n6qsD6T9xuIr+13YT/YKiTAmFXEGTvN3
mTxx7Q19F2jum2WrsAK1DeqA3dSQiMgK8ifXIAs8C5RSWUQwBHVrb1K7/NBh/qcHn3Y8wyGhwsLb
Rpvx7x7Mvmn6pKTf9LZuhxqpfC8FxNBkFf22KooKCcdU+PrYUlKdMgXkxgiiwrp6ceUIazEiODWW
V2iIVLuuv2Ux6FjqjIsyiL7zxaRD5oC7qaR9FLponv6zF8b6x99f2PpifDNMy1zMRf/mkGdXB+dp
Z+1WWvQsc37egrKyNq45iuM6cIDtbCPkw6AQHJ5epGm7dcs3MIBuAMLPmhA/w1LfjUVjv+o1I4y5
jbyifC26LtkX8pXuuXo/DcFEWWoQ77xmpjOs5JQqEnIwc8ModgPK3VOokhANqey3ddKytRTuB6E1
f0ZzWK4O2IIRAsOUK6x3SSJBJgjQlpV9gwFi50NlfE9C9HleFuF11lsvYkCqDsCBcUorwtO9uBxp
x9utSrsC/njXDfPJUlFyKTxMFynKUSp7fzni57qP6K2rTh9cpD9zAFx+a10algtA69nvDh2QTDNr
XdO61aQE7Ko43kqFbR6d6ZMFd7MJKK/nhegdQrPqqEJOmt2gwZhlMdKxyXlZhR8T/9dTYcJTCjuN
NjZGq1N4WJe5WqDwaRZtiaCx+c0zsq6VjZFz1WIT9scIrgw8hMMsY5iQtbZj5/zQ+/6Pn5S4Bt3D
Vep574vbFE3PUZRDoDQc8r6IEVNN5fzTTCpyK/rZYjPCFkpr6s716rOu0dwUGmO2bYTKN6ZTRQd9
HIBZOPTQxcrKX4egVcwKymtvvRTRVgZP2cGBfHCV/jyUuEqCeAQMLQ6f4N3dRRZR6ZA5bt/wbF91
FQMy1mSyZxMxKF22QDXdkF9Ti1W0jVu1CxPpe3bDor6YCEPVbRO9jvdIZ8Q1aTLfzZlrA3g3lIlk
VmeZ9WnO7a9lWf2NtErA1eEqLPBg7zH5W5v17qts/GIK500zeOd1CP3PH/IfzKSuLkwckUK3hCBn
4PfzYkn4GEItNpF/t6Atc9XR3Z6GOxxULaSvHVxsKoHCc9SY7kO4GO4j6SvouwMFr8gru7Q+160Q
20GPP4fJlG6LHIUz3YzjB6/qf3hJ0H+MQZ6kLkzZUn/31Gh6b8CE4P6KMx7htOMrwwzXo61wgw2n
dnnWbN52ZjXR62JChnuiyLbhoH+UoL8mVf7+uuI3cYXwSCggisp9Z5MezMqctT7Dh2YgnovG+O/W
a6w7a182lr4VmeHiQ5ubkxUDYkMtXVJeyFV+Wo9/p3G1DV+b+sAX/K6FczFpukQxL3cr1dme7bz7
fnBk4fAoOFV6CeCbLzJjhMrGGM9HpPfOZn3UqMveotm3mTyHikgPm6dLwPnS0UBQPxZH/H3pVmkd
0QuVPJDkNlLYgGJS6e7fWNaxizCHfDDB/NMXamDX5qousSSO/u6txZCnhD40zm3R+yPbPfc68nuv
xOe2Pk1uz2ZQ4biGd/Z+Kdhgo4ztN2g1a7ontXjlM6X/93OJyzEtcWAtg4n1/gWDl1uz8zEVt/Vh
NGWJnUUaf4+z7flWi2/DXmJNSq2CGl/kuutSZhQs///5Mf2nNx3vc6EzqOrecqF/f0y12tC9hXq5
ZXMyHSyNN25inRKGMih34jDY0KZ9CX09zilT/jKiKqY5D+bcRyknd25O27XETnwXhVp/SAJhYsIv
71akQlQDLxEl7+xGhh/96n96h11+c1ZzxyDuwHDeXVuLOEBmEdrGHLsyL7IaXrNCee4m0GtMQMwY
BDRBRUX5j2LUo0vgYs5pBhMMAZO+hqbhsRgiAxcG/3OebJsEvGw4IJq0j2n3JTeVjSkrGHZNZTwV
HsurlnT6efG2/ffXgC9e2NyfJmfl+9GqtK1cCy3p3iLd04j00/rnrnE+rdNTEeWvgxvdooEoGnsy
D9APcp/qsEXqTg0YStZN+i0nSfXHwscNhs3UScf74SIxtwxjGnz6z7/xn3F5DEVE+pGWRF7Sonn7
/a5pR2UDoXfitoole4E20k7Bi5op3qMpgdieHRIqwSFEmd/Wm1cP7btcgIu5Vmf5nj4l93acnuA4
0w+yt96Vlq/nFU5LTlHbtD0Xpf/vv13XlcqZEzt+WLWaKoCQRD1g7bSMH+9N7FujRJpDQV21rePh
qSqi43oaBHJ6gUEc7jpiF+hENl5NtD7n2nlEXjog8uy0a1NSwqmDgOv0H2staXv8qDe6ryGBrUnF
9KhJDcu8OKwGmNRrfzDKFps5pX2Rb2c3xPIQG517kouo7oNL8w+DEXuOjZ3ZZd35I40gE4OtjWWb
AFrzftDd8LnAaQliYNrbCM3LIdK7z24dRhc66ILTSn5kqe09hMkH+S4ctHzR715nruc4JEFJfh8G
jN8vBCrYwZ4bM3pY56oQdPxU5mR5EHPcpQU5VIDNtQWGlc7y1hQGc0JeRkxyMeUSLsYkrDC9Y5DP
py++yAQ/Tfs14FlEO/tYdlWM9GPcdpX+kpXOsHMQFu7XP2YLoZzR5tGO8QK6rI0/FTZgruz7+Wpo
vetPsUz9dYpXk9uBrSIbTkvr2VrE2eS/U1jkTISiYdnp4h5sPhg3kS5bXHUgDjqkzMiRR58mfkud
Ytb5JY+sb+tZUjjp9ywuACRq444secDIMN9aVaf5XtGQtd9ljZ92F2mo713PNkctNf3CC4qi21is
kuqL50x4cGNUtDOBEps0yp3HcZAvwCnIJ5Nb2I75z8LObhpKXJalBoy1uGKRtB7Dwt2vSv6kxWmb
2NVWYPq8zFC4QGRzeM2l+ynse0Z4rhw0BpLkHJPyqcRPikm4jM+I7P4Wek1GY8Ai6kU/42IQH3ST
/EOCB3mshKtKQSSdbr9/M+PkSPHhcZ+uCKyRe/e57TC8RuZPVx9RN6UTII0xTaeVT17PELdr6lOP
WOCDZ2bZvd/dpx4zqkmkoelwAr+bVUMP1hZKPX4YQ9pzjGJydqt3vxz0Mz6i/rj+CmuUyy8Tf+KB
hbXy69Q4efn8PALnbuum3QcpnlOcOPMHC8OfGaoWukMTpbuzBJH9gWL0orGKoRZkIIG+ggD5dCCZ
X+sc22JXVvWLQSR8NCKnz0mEPFoz6vCI921px+QCQVP6pWv9FbVYOCJVGn6XRCfZJx8ONWuKz+/f
o7fk+5ikkZE2Zb0vsZ76wOvVEGYPkaNdkZUoulP5QxrTQ6M76N14a1VC8cvSIXOJkG9g5ah80+6V
X3uTvMPoh//VmHZ61ra+1xHeuA5I6w29LpoacUEb0RP9oaPoFFND7ETWma9yHuw7C4veoyBMMfX0
rTJLZxc6k7VxprjaeEX8knu5e5FN/dMrrF8G7/WDbtXprnxw+icLKcquDObwLnPM59Fi/R1Kdg1b
axBt9ymjUMPNMQFmZps61rB11rZ7slBU+wZy6xMPfBZ35cnp2pdVeV/aOFa1KkSc0yMeqJLPhoKM
THFYI3+uy7taqIO0vOHEiGf4Ksl6MMAWS1ZZBhcA+F+kPkSHOhnVHs4bViVy6ruoGu5x2vMljK36
pEyEpaaXkHhZ4j+usEIId7TuhgZ8SyOo9aGD9Tlk2lTuZ47o7WJmHLP2WJQPte6MZxed+zapiuug
kANnCYbF2auSTTdM872dp5e6bbtjH/XJ3uZHbJJRGq8riFz2qX1Xioc+LrR9LJvmZIjpW9agshyX
1Ie8bOhQz1Pg5BiTpTFG1tmtvcdJL84TNcC7KaseV7JjHKyvutlBhGbh8zS/znpAkk/qXdqgx3zK
SDzCvZ9AtQ6r2VghztlWUI2DqYZdKOYJm7mto1oKS1iX4OzGofPTjNHDzR8lBZt/Lu8AigYhsy6x
hQss+vs7LRyUDXedqYcw0kDCrdS+6CbFeb19HeE5zm1UCdo/7QtkhHlTYaWjVvMwbthOuI8VBXiq
Ts1DMW4Y7bQnbw58GLH5EMM8b4kq28gBdvGDA+7PUZmoMZ3F0iT9jfyEd4iD02bVnGlJ9QCi2wK0
l9eKKKPLZEyoGQ0ylwXSO78qYvQIqJftUse5wlsKTSpJdvVnU7TW5yn+qIF+bbn67cCAYiE9yWWG
9EwmhXeTWoQmNMvhhR+JOUSm5jYbM/DqvdNoZ7hsNF1e96ClVNkuTpY+rWE8TYySCw6yphXJrDw6
dvmacY7s9SVphTWVbnE9bC7r/wstV34kRS1CILBECAUyoJ0O+jnLMQOG9h5hRQxfaxKgEdefnN4m
I8FBhhRk1b4lrQdRyrRK1417msOZFwPgSYOApw+WAGPtk/7378KGPpNkT4NEMC79MSxJeP5SdFN3
W4GzdfgvJ3Fkn/dHMfQ7t5q8vdaqL12LZsQH9nKvYQnPtZrlixzlRSPjx47geeOx5dT1YuclirI3
IG4GQj1HXnhbRzHd/qLstj2uh2sUwNMaFedAkDT2digcVNNSjOeWKXiLB4dmv+9DoF3WcbYXEeSc
rNFauxpjSxGNGHERgQvEV+c2yO+IEDx0UGZPjHJ4IRMSKKc2Q6bRFvKWsYTZRXtEzerc9wN16MUc
/hjMaXyaTPmypq5M+rehb69oAem/FB0cd6a+mpb9wxJ4/YguVFs9nXemCrv9avxKZAsQYo0YNnpm
tbwTBcCn2noSKjOy3Oc6RLJoIR/0J3dCq+Bah6YYfK88G5rpswDSQ7vcH7lXFXtW788JNH/ae8Yp
ju0K/Rs3yUoUOLZ2MiFk7tZJbxprFDhdfZWgdGk5QTdG8hGSMDvyAeJ91cWQNdWdLlGON/Vk7VQW
/9Lkc2hZ5wYhCTlLlnxc2WLV5HCL9o4m1hieXKZbUaXRXuKIg/NvSPX0kPVb47Axo9IfwsG6NU1I
TJuDSC7t07275Lus/5XKLFto5Lq6rR9qCpgaw2LQcCSoXV5w9/etWT3FpJUtK5qBLo15dC4xPYzf
8TaVu7BFTWPWubchDNpHdh+fVlmFTUUVyqnM1e9VU/GuYXhDo4uYZZyyq02c9VGPo6dRRsaJdGuC
bswH0+jsg6zbT11XH9c9NRLOs0my+HMf/0Kxoe/d3LFPWERx0xQ8zyHdDLYiM28sbgUxzwScZNcC
r9ulMD8CiN6vKOCwtjRIC7cccsj+QMyFNxRTYtT6LeiG6NhIYk/nFDVjI6KU5w5PsRU197VBRiGv
qOHoZo39Nt79b7XCw9sz/q7E4d3//H/qdPitB+LwSy29Cc3/D8UPyxH4fy9+uP/VRr/q7Hvxs/mt
+GH5t96KH+S/TOAzWhV08GXzrd7hrfjB+hchXkLoAJbmMjALXoj/W/wgrH+J5Z/wL9pC6nB6/6f4
Qej/ovKBFxH0CZ1V4Af/TfHDWmz8bwe6rpMFyKuNyd0hlZ4+id8nBcOdm5EAJ2/T9da4N/QCDVSm
f9K6lAYIzLuF0XnHYsJKMqfAA45K2h3ARXQaKN1mxP/V5zi4sQi5V+zhclPFleU7en8IiwYGJ+ui
vSKqdTdJbXGa7JO06W8ZSKKR9PVpqCtCZ+xWbJsaQ39lngwjuCN0ivK6iMJ5Kt3dfaIomjMM7aAl
2i+UavGDrRsjpn+1DxSkSIoW6JyMbnutrQrjeq1fZtjrgwzBctGq1s+OGHzNQV1IT7g8j8lob4YY
O4YKbWBWvfcT1DSYxvv/cmdbvl3BNQL/WyLNzff8um5PLvqJ2t2QifCQ5Ya2KxTlz6OqjE/Ud46k
vZEOSKaPq82+3SZfTNF126khXUDPVH0kFPe7Z2R3jJAvoyzGD36/lRt/d/WheIh/Z+iCWHi/3052
pfIa7/Bm8F5FVUdnhJu3oDbsC4305zYMUZV5sXYUCYQzb3SqhdPSxqASPnVuefVcQpabsA/OEm/A
RXzR4vqxtEPzmrlofcJOv6ZehZ0rzLYtKtnTEHceMHH6zcF8swtS57beATmAx1zNxb7DqXWYzfIr
VVOnUZbdbmqr/Dx3D2FIDlOJO3ccInR+SJ4vfW0cWyudNnh++3t0bRYJkHjGeyd7Eg6gKdlNKNSn
9pGAARzHZfy33bfavRL14NN+eReAfd/yAVEKdJZAFng0AjPdRrPkgsl03ouhDc7rDULdWf/BvCvf
gWDLzcGYC9HJYEmY6ftkYboH9V6mFU6thIgKETyVqZshQzIeFCE1l96A+LcaxzsaOtJ59OR7NNPP
eSJfLJHbe6/My12T0GdLajIRgDTo+UY+SgIWi1fCUR3i3VFfTPMpUjM4q+slzsZiCoLFJtnPapCp
1DhL6j7td7pmkCgxtz9DacwH1c2seu5gbLQ4lv4s08Pip430qHjQhXty4qk+eXGh7lvbm05B0GHC
7Mh2mzLVHGI2su00dD0PdaXuamjcg1d3v2CKkjtl2vEdEtWvOOOcg6baHyF402HdaYtlsXVCjDcY
zun/oCCBf9sgzBCxKGYw81g3pOaidDd2WSY/R86MNMUbMQTjYd10RkhMAsLXDy4UF+R36IUr5bgO
ywk0rskp/h56GSy7zwxkPhvMUlC0ke3LRiV7ATDURVa9qT3rwe77Vy9U9/pkyI01kJoqE/fOJeFm
NyFv3YAKNYiRp2lvt3+ZHho85ZT3AUmLOFH7eqfmGp9pUuI406z2wmVOMLYykZJblp9KTifQBw1k
CWYW06CqDg1w/5dMrxgVR+tCbiTqaRGUJzeG/45Tr7sEqfbs2k3BXzRnZ0ChWlU16WxeVoMlt6RL
zKNvEaK6H2EWd2k6kkStnmPdPJI5ap2iYNeU4YR8YNgVeVofzYmTuSOYxPCKQ67SeyXTL6k3dltU
7vVxJv+ttV2qfUiIIvbBOBnxOJJ64sR7jAQ/Jr12t7bs/1JCw/obEB6tuwvtG9w3eZlsy3IZnzvd
1+sBu37ShDtvCh8DBQWd6BMR0DR4ZQua6qFlSInZ3IUKvtzrO2NnCIRX0TB5Ozzp7SYnEuLYNCgQ
S63R/MZsvF3fJbkvs3Z8oNqQm3zcE9R5dKHSSZqzPill/cXC/JxG/BPI1VdpE7vCT4g205Rnx7SJ
ki0gIXGXSZGcepKKNtGYfo0bC1l96ey9xk53qRYDuykDKUzIzywwfp1FYH5NTQL4qnj8VdWNh0qY
ZrKeXB+RzNv11/RIV7im+VcA74FcAveXjpP62NXy0JFedDarGcFrnyFENb4YEqlkbeKrzqPtYIlq
04pBv4PGlGcLmfusdbtsHJ7YUW+RFR+73i2eQnb77OAVRfe1jrG1Wkv2cJaQ+Zlnl6HsQg4MDyAk
cXy9LQufmH4UoIhoLpWuPatWWAc1ONk+6x1rS/Sbfj9xfuF30E+DNM5I2klkqECJcQKCYrs2ouw4
+EkE7bWHLTy4lTqmrXWlNbLCXp1+8YiRJaVjE8SYpXSFeLI/MfSYT52oCKz3UDUKt/ieTIQVZhnS
QVNhUtVqP3LM7lIERxPG7lZi3Oiidt9ES1tj/8MOTAqmLJa+Hgn5KMJt2Z8yUvN2bbXpK1mQLbOA
6WiLt//D3pksyY1s1/ZXnmksXEPfmElvEH2ffUNOYMkkCUffOuCOr38LSZlUtzS4P/AmYSSLlYxA
AO5+ztl77XDOzzG0bihDwz0MJR/jhkVbVZu4a9vqnP4ua6s5jlH0urAzXCTZB1UVn9KN3nINrwER
6MpzTpX+APxaI7APn42+uxWOFv+i9v7aDv66V1vM3QLfofh2EfP+rwF34yep4vCQrEVbpGevC9dj
5MynJoD3CHIsOlZD9CxR95+HHINapycekSC6GpRpR9n47KvEKyHHXWz95kNRNf1ZQH6IxHjRJHix
+u45H43nnMYxGMnG3sFWw9PmJN+9qFe3jLMXpBPHugJ/C9Y2DEyEXq53GorROzVtcky7EgZNuY2G
oGC4bk7beZaEgy6nvEG1h4hVeyXCi5LDL+lN8l8NrJfD6t8uESAD17N8nygz8++p32D6nSDAobKO
BStuxPdNNxASmcVaJxDqwplhV5IZeUkRhH7hjge7rOddwuO869NLpuSPwfY+5rS+2UYYw2KA+0uT
51/kJ/9dzGHyXfI2mU+yhzMY/vu5SzlGzSnDphXwEHfgc8l8Mp4tmx2mACi3llU2XdxIrHqj6hds
U72tx39xPy3Vxd8uFqdSmjkcllnM7a8e4l+0cibkBNuQk7ESXYtDHvNLE7t7whR6eiieuAX1Q5zn
L9VIF+X85/TQssAwqUnyO2KgNU+3QQZsvCjBbdfHoIf/f+xcMB/LF679aj5YTnJXxSDQkpLQ9TyH
MVlXaICgKxgnxFHG6etX3PEAceL8apaeedLLyzgw12jUTEkxYkw2RweZQabuxnQ2TrbI1q0b9HcO
J8qVHbbDVmMtciPODw39Gy7gyetTeJ+hvzJVGu2nZLzzW7Xx8Jw9zQOiYo0d9S+l33+VyP+U7cU8
/O8XFR3tctz3URWhoPzqn/3lonZTEFYp5GFg5f6PchjVCl/QbiZBeYVb+tGpKijYVCP4BXYDczWM
n2W3aa38rZWZ4r4NzHVbXoPpNM9+tcL0CshYkYSQN+E+VOJBxcVBZeNr4EbmOmjER0tzCx7Lc+yt
AyuNXnAGhKug1LDaC2imQ/A4h9HCQ5hAn0zFtEUAWeQLDKkJjl0O+XJ24ZVI78PvbA5dYxKuhtT+
bALYxW1AYVSP2UlPmIGcIul2bM3ruPes1eBHsA7wgPn7TI0O0L984/ftvI4mHxoVcWbDMhD1ATj2
ks68kYlXN/HvcPXggXbenSZbN7i3bAP/ppt9NHnlngNZ7cI4xS4E8WWVGN2nGCVBGjnAMmQga5dq
auXbilIOx8vMN7D1GW6s6oh12+ntJ9wge514ILkm7PwT22TomlzzxhlPpbHvAtM4h1H/u/cl5A+Z
St5zf6Gl5q3opjAiszLoMQV9KGRd6aZHLYB1nHwlaYp3NUWUEBWxBorEnFCaK9vEAkFIY7HxyRKr
u5pNyhm3M7P0ZYYicfFWa+Flq7JsyltdxivhE62Qeyi/Zf4+zACVrP7T9bx2rVDFnuphOqv41c/Q
tjQ4KTYJ9APaW2CNEO0X0biXRPuVdf2NNxmskT0Yd9EnuewH6BvmfcBxS+SJxzvg64tTknP8lv0/
CPKTf8VNCVOk97xtQHL42AcPhu9B30mdB7xYqJ+KLDo5gu5h3vv36auhne8yQcVOl4vURfV9wjzI
Xjpgv7Ee+Rp+sCsV4Cqi7Ry72X1AthnKvgrfOhkxcZKilxpbCz2Ba68ign0e3LD4UZtVvGsU13Eu
QXZATf+IA4KFcS8lYPQ5HfXHauYLqd2yuYJyuRYL1MJmbsiuBk63tObDWCZ3s/SOQQ/WF5FqcVGz
/2SGzTNWo+5NdvNbHjdrbCo+gw4EBi3EjLqo5IJ8ademscCtbRALtPavGI81y2DvbTmUhdFcn2r5
WGaFj86uYMSnSn/tXFrwTxiXoWBtp8j7NUZBwnEljbbuGH4f6D+s5gbNOfL52Sn1sVCgOXUx9OSY
vXoUgiCtsrdhUM7W83gyKx4PDABGAI/QPTvRjFdX99fEEDt2+G4VS5cfNlnOuZpGONn+fTOb4SN0
oGZtB/Z2qgxm5KF9mynlNnb60wEWca76qoUYkiRrDogoj2EDUPsK7Y+bKin20N37TTi2agcB8+JV
sD4tZCDIlO7tzO/QTOW4fq2xNXdyChgzpMHdNNXWqnCz56pBVFVVaNNMmic5T+GaaR0kHfIdM2Tp
eQbCqoRYMpXNb9OgWxDNs82tODQP0LW2Re41xxYa0C6yx+eGI1JRBu9KT8+KLvq5Dxmz4reaVq3N
eN8gs8BAk4Ak4jRP/RPg570smrMBhXnHQPJH1TD+ZGJVYcD8Mc7oCk3Or4gLiwdRfhda7WXXJfSY
S3wvZCHYCldsA2xizVJMlED/Ae4LyjG1dplM75ah2wskiPwkZL1RrbUyc8db5RMFnssWBDwbHFiH
n2aV9w4IjrqtMWM16myXKZK8ykYZz0RiZ+STu0m6mhTLPl0VyvDXEwWisOUrqWhbUFu7WRfxVeKe
i3UycPa2SIj3ogRGJVrm2E9BlNOnXgUE9MIsqg7uTaFDEe3azciHdIBe2G120B1jZl/yyPdQ/0rg
vRT0SNIJ9DOCMYbtYHKpQ41xa0zIfeO+p0/5wJKUb3o1f5BPeWaj4H+rBWUErf4V33mxNi1C370S
P7eZAKMukvk0Rv5apZRVFXrqjQmLbW10VA6+O1AWRefQbK4kTHxX4cSn7aMnHC3lShBPZGnYm2PS
XZ6pyvSNnYoRNf6CIl/ZEoh6Ch4PVk3yMA8T11hR0ARecoiUcfXnxtvltnnx6AolXD+yhTraGllI
DRIaJ9V7z2WafSYFySQgTJwdHEQoawzSsyF0yE2st0OfhOuoSOpN2ZjilM75b0TzcKINGKlkmZf7
CepEmzyGlqsPTksinSwhB2V0FeZymdMMpbWXPcrxEcw984u9M8hz0pvvbPYbKCGYjS31ZLX+04gu
YmPODfWTkew9Tyo6IFO7jUNBRSAGqnjmX/boUjewr2Z+gvner1/Nlkqw4XxuvXkzJrOipdLuxo9h
PJFdHcEcTCoOPGlLdBBNr5uJnibOjHJnUyCmE31QaUBjh25ncOA1P4l5iXaYqZ4JJaYnhvLpZgCO
jDFP14Un4XzRNFtGCus5bb9hn6320WQ/OCp6QZ+EL6JkPTwKATmw4bmpu2IiJK4dOdfhak+VnW36
fZAF57jS6bpz5+A4j8UpEMadbwQ9pcDcn8bODw+t1zPMCkCQ2P1qCSR4CHCHWcQ5+lC30Q6TvBcR
LbDOsMPJHnZ1JZrvJdGpa99BFWgU2V6GqEhopcDGu8UNFDQiW2Faw+VZCfj3G2Bn1zH028NQi2Cl
zfg9+lRj+IsFQCLC0PBTfgOrCA8yotGLx3wN4AlwZoo5jrRf2lpzdLZjIgUw8K0JnVUiI+VUT91e
jUzkCofUWMAqP+JRQc8ZS/iOfuiu4tkBpNQRoZjE+Qdk5s+FcHBFEkFcWXdPZGuxNVtG6E1ZHWnp
OhdURnLdeXuaA7+IIDK3hj+UB0MMIwhCh3suRUpla3fLinuOSsBYjYVjbYxlvkL8fYdM+BxANtIc
lyiyLYN4Un1psb6OxvhVi81rJ85eQ/NVkfsC+YK1jlDTYesvGLe5tc41Hemzn0HvEcSLY57rKias
DvBShqC9y2UxpydFe48tI513INjpyrNAV6Q8CVDGuzow4aPTRTctr7kQjpjyDBCmMYZOQ9PUnF6M
vhoPrdb9wR+RHAT6qe3gZlGNHWcO5zvp020NaR2sha2uVl9eM5oAD8Jp36SRRXdVv0ZCdT/P5Q9L
9Ad77mFV9oag71Ge6TneS9hMa5U1IMAGfK+TC18KoF2Hwk6A30P5juF73bdBsMbKsu5LgaiQaOVV
5fk7yA4KRT+zhZB57MYvZn8d2jCBSxhR9DpeIc0uLlUfL6iuf2d21p3AIrOum/wfyD6YsTX+TOB7
E961gaDGrkMbpB9wNjHT5yrCuwgX+lm2PDmWMDY1Jv11Rra0mCYY3al/yAoN36G1xrURRq9eJw4W
BKULy01+VnhICbuLL9j24otCGLzKVcH5StXjuXdVuqkMfF87MyaSulYl11Qzh/HU9MhW8sPyOwtg
6gx3sGhS8N+OpoXXfUeXBxxOjvNx6nt9chiNcHhvcGb0XBMjMU9eaXJjQfMmyMp6jpzeOMiym2kD
b8ilwkruZwmdqMC9pmrbBIGxD73oXQyFd83bnfJA52Z6Yemo76Mtxmc/gZ+uHpLAebKwNdNwSneZ
AQFPtL2H1jLfORw3cukF69FYmOxD6K0YVn3zc73McRtSVrCNwA54Bm7405zFzOJXfDi+ILJ+GanQ
CkFtqW+LJkgS0PQoK6LFx7z2HqC6YLfhRDbBvYUhBCahUDiSTQ8VMGqcdA1BisIrFfRGVAVfihAB
ixnJMcobRQZ5sh2rCKSLR7MvxRR3jE3gJV8gp1rR5WQf/eVmty40/GticoIaCtVfy0Tv5sF7M6PM
PqVm+NAkfnUfBjImKb05fb0FAIuvQyX8I96WHTOZkOjVrWtN4i4nPmcFVaE+D9o94KlA4OQSLGrJ
10RqJiF1ep6gKyjL+m1E9UtUeTBVK3BM/pAlFy/vkUiUdvGjDER+yXuSPlKwbzuSUFbK6nr0VoRH
Z56TbbJB+XeGoIms02Wy0z+65Bjeqil+9N2xPNiCVNM/PzCal2D3PpCMhOgRVEG5k7KNDrTZujN8
VXvfOu0Dfq7uWPvdcz6PKPySNjgnFetmwFVHzMvcQMtrUxTFDX/hphdiPCaFbvZtYTgE+tZvX8b6
xpSfqSk+vOJX2+vvVdzLQxTlyEvi5BQvktqBDPY4YW/XVnLXc6NdtJn767om6KUqDf/89ZLbRctO
QDCXXpQfkMxe0N4GG1EVz63QBsEAlXEtqa5XVmbmuzas9E0USyuyp5eqVJOsvcSqHoVs3mJdVmdL
MdvkYxuLSu2HV0/Vqfcy635JVmc/crAAAuFBPSTv4wHO5xDHZBbhn7xJc3T3k8BWWmWsNQFHrT39
SqZjjpkf+iIXGxSmR45x7bM9aJhQ1h2xR9nJLPh2u8p5UQ25XIam9ezWxLoKSjfLKK2zgNtaJAZC
rpKJme0/VjmIdMLotlXKJtV5C5GCAZgEpTVper0zZApWyt/mrC8DioeNtLF8TwEnUEkL0WaX733O
lnOKfy6vL0PuS1Qp42ZewGwkjMozOulF1JNukEGnh3iJcumQL66cAdBolRgko5UuvN6Y6nPGonfK
wf6t8rSXN7voXiNnKu6LvgU4AadjdMq35UNUtqHuR8vcDGMXPM+EfR51ox7bZT5QeA1pxt7Mthx4
mqZDaF86MVzakeZJRp2Dx7clUzYTctsnLFqJWf4yEXWIQF2SNV8BZsK5BW2zjALsfmA8UIPEwkHa
bCbBb+eh3Kh5uGUu6rI8FbTxB9GtHSMgckZX1C+FhLADiNqxUKYH4xxsZis+NDlZVIRJNvSLg20Q
NuEGZr+57e1NN8lHnrOJcfmSR5HoJtrmA8X/VFnXno7gJp9bHnzn2jmhOtXgz4cG7WlXTyeKvepK
OYvDh2U1slF+DpV61j06BN+MLm7RB2sDVtgxcWBqNhXSTKyB18Azonti4HoAkR6BbZxQhkib1ywk
sDpKQrkbghb/S2RTT8uRY+4wcEqcjLfWjTCpxwXDObqmesjKOyT7S8gNpdXogdDJHfdU1jSGRnec
dn2t+93M5MEZkYmnN7gJvyc0XGt/wNQxxeK3sIWPisa+WcB9yVOLrXWyoDW9qqVI60a1GUsXbpMz
JRuejOOcNs4LxvmLo4lMaWd+fl1E5vsSspR5sNjdMa0fowCwUuDYtNFsq9wZIji4bhrvm65MnnTG
4ld49cp0Xf0xVBY1YMJd7Zsl4hh6QeTqVK80oSUCsvAdSSfHcdHKoxX5EQTr1ty0LnRGc852DYrM
t6Lrk9Uw+TA+dVMiRS3y+2jsKZFGtcO0r7/3TXhNc62enZFaxJPutm2z8NjEdn/pbRviVX5yO9t4
NluHsk2b30wSFrZpl5/Mignc2CAFdJLpAc3EKxMsaztxeVnMgx9GOp1aH45D3NDXKwMOH18awGgc
viUJaM7G4QkHr89PCaC4k6EAmIFFfo2xnVm2rl6gigzHL7VhkDCNM+1u2DKPusSAR8+z+UK04irx
Jk0xh1Y2MR9zPkAkLIemYAI/zwuOeCCMtVJRtA6CAkWc5RJ8WjXHUnWoEbDsYhbZqY75A3j1aFtz
lF724w5gTKXIHkJlCuJUnr7u+CGKCwY3GqO07S0d7/HNjavxkrfwENF50DI1QnTtARPWrgwgISj6
XCluxlhXlHfj5G1BNO4HD8vshB5kh7Wx2cHBcmmatwSXFe3d1IbTuXXbzxC2lMijoz2zC5pB1x2+
HkKlwTbznRCXPvO2yEhY8vZgHQbv0/I5fLMyj/PJnLvH3uf3LG3jvRXUP6SOXpKGoeck7GL5CRdk
gwYN2KX52U4H00lXRsWgiooRZXB4IUgbQZ1LAwmQnJL15xhQRckqFWf0hlMOMqhe+jYhWB+3NC4A
DDjpe5aJURazgycHJHoTy7fmspE7G/LIDPBMGZ/548y8PAovIWlcW89JJIEVgD2/xo2EkPNZO3tP
96s+O4o0G1EpDZ9UAXAAuIziuTm4PV1ZWtTFviyXKxZPZ9tBThADxd7Fcdhu6Pm4mHeTA1TQicaj
HGjo/65q4R7Rm5Wr2BbdxQ34dprqvZGmdddH4mGsSS8B3E2IWEdqojLCjZT0SmCGj7Bor4bVBFfL
sb7RiYvZ2hF0LNyrfF1LkVynKe9XDCLbtd8W62y5++bgvfKd7m4IknbrVC+VnTqrqo5vvuYJGojQ
q2g6naeDg7d7A3wwR/zO/JTQFmO50Yk8vaUliUKz46t1G+Agcmyy+hw2g9SL1CNnSyDIVqwvZXJl
R6a+RWe78SpbgaUmkWpWeGwlqnezHfHa+ahNOvfBcPIL0/7ugFEshZdlwdoO9bx3TYaWks5HFz1m
Jm8gdXA3+LV1ytvcYhgwLlCANDuFMr1iPMIqB5eWFkNwjAlk0R118JxWtGSwrzP2DWkE0VxwjCuN
JxSlNdzsVBjfYULxaLrVayqIQrDazls3Ks53eKvJYMi9eDNDLN7Vy0x0MKOTnLqI20vQu4+okESp
f8oaIVbZJYAkbPDHYyFXhF3Qececz7cQfbqDnM9Ocx3Cxj42o/E5VD4qguGFzAT/0YfaiESpvUWZ
aawUEWIrnbkURx3CGTD9O0GRtdYAyk+pl1UPA6r4VRai1ulYcI3YJ41I2WhRxEtPHCMtLKQRUlvv
5M/uo7CFtJU74bmpFbTWqH3huOEnmqYwrZitp745va6vI/8OZjZ6fma9x6N7Xzacsaapc1gDcdNj
Fc2vXy+JaZZs/5PFDD3jxsn8MwqB955B3LU70nI7Z3F+Z0WzXBAsNIB0/E5uKLigMOxpu3mf4KaJ
sZzK1SBtDhGM7FYaMcIhMlAYA2wK6IzAG4TXSZFpf3fldNKSRDJDOE8wL+2DTlmHUz5pMO0r6tV5
jewcJINR41LlHU8B9woPBtIbu9Y7UwVXdsinnHWCewYnHlml+uaZ7YdLrN5mlhYmKmGdy1iRglL3
UP0oR70GnOegRXmOx0DtvcG+EW3JvwADCOPSkG2r2cRsA2vSi7v5Pc7thy4Org2MvLM5+MN9EHe/
3K4X3zoTgYXjAN1HGfTpJY5e0PU/bPTKGXoJuNdDdMuRSRROSJuq/UZg3Ss1Ke7WPHKpydYRIVCn
JozOKTk8AIHxxisfoUibRf1uKgV4KPbZd8dhbXcd46305meN0W9leUpfgCPAP+VfQ0VnPT9NCwQ4
VhjLuyRbZ8qokGUvB+J0PHV0T6/lQD0pi0NZ453rRr/fq/h33GXly2zPP4s6del206YIgc+tk3A3
9wRDoO09WDmJOywlAxIa1JrEnk5ihPjaQuslgYDvNHI2VvRTRyFCD05Cm6GB4Z8QI3eYrPa5nQdO
iK7PveNNbxhogl3pAqyYM7EZU1BTQCufNFLEK/DWcV2rzntyPWPaCVSJm7Zlucr9p1mk70PiJLsk
xGGRct03Zy5ZtaEekTtoq3McHnMtcjCD7IGd6vElmuqkRP/SVfG4F3U4n2fnqfM5L/hhJ/etbpLz
hJORFY5nzWZou4zLtm3qAOpHPHnfDiGhR5F6k559V4z6NenV1go5+orhVdrpbZg92oPQXYIpf0xT
g0BKl1jLmXbcKjxkgUsE8kLUHqePquGo0FrsI/6ELHOoHhs6WZuREBhGiiBoXRXRhs+r70MK2izu
Kdpch3ZMoGKiUNtPGn9rq/KAtnCaCYKzjr0fFTcH6THDa8bhLirwHrpOybskR8txoqfSiZ+6wQdD
1mF5zOpVKPHst0vQYBHcYVVXYLQww0oRNQdbzuUSOK8JXDBftJt2T7Yjb1ALZ2855fZXWYPlzf2m
QyAa5IfYAAZB8il2E8ThzAvb30UL7bsUCl16LI9SiQs1XHxLOgiusDhZfJL8ZA3zZ1NO3DkDDcZe
JLcxpd0jTOu+S/rv9USjsPHPZh58DKn3XoljO+XhXiiUF0M7atJIzBvoNwYXoFyPvf5MfKYNWVm/
uCMFVVuND9GUgFAMx1s1MB3izLFLK+DXkRDrudGbAV4Yp6bXjmsCUP08T4hyOhU8gcJ893siHXoR
MVef0k9jSJ4CmkOrNg/Jl0nxIwXzfY3PcwvSjjCY2uGMRdtI9RkZhib7Mh1kset77Auce8NVMrEu
EmYePNC/XcPVvIcFjLIA5AEnDJ6tOWzAsNfhmhktZxCKXm3TieEDxiHdGyN87hcqkFynNUgyVG//
zi+A6lJfrai/vyESvHd7GM6JzwiztvaTp44gMA9Rf8OTcO0f96EzoXXS91WlTnDr4lVxUhCAExhp
lNTzqD/s3HpLa/fVBWnUhPIylPbRnH+7AletkT07c/7cJua0/nfTpUPallBXYO0zyKNn3DT+U+TU
p6nInjMGhXbh3WQ8V3+0hv9fZv+sm1//+W+fteRu1I+/krSu/iqYRwD/F63F5mP4+D+/KrgxevEJ
/Oe/PTUf6f/++38E9u4/KPdCPPQ0JiOYNUsA+h+BvWGF/7ACc/lDz3Eji+/5vxX2rvOPIAjQ5PsY
mkyPbup/K+zt4B8ockCcBEAb4MIAFvi//4F/IflV/5NP4n9+/1dRiGuHzj+JQjwfrAfrOigCCysA
auvlv/9FFNJo8khz0ltTHtudZYt4n04EOYxmMTxW0YfEJ/OUelDIyHcmvaijbfTQQ+bd1E46bBtD
zbfcc2eLwMHys/djzcGCmYL0iOcUWtQ3YZp3GZaZHUwehxytJ1R0zqk1r6NPlSdTdLGSR/9K6dS+
QKhilGk4dNstm3pagW73FV1e8np5RDjgdlP1rRgNUufqeJVgsNp2Zmi/uHT8t2NGiPXYhe3VkgxQ
0NPR31Bu/qwNFBiz+6m6Vt8vAhFSjW+yXDo7Q/mac4o6DfNMQC9Mgs1UYMmxMzs9FW31yC6WX5iI
Qmzh9HgJzVNYU+v0U5Dfzywm2yHI6NG4AR0UGQ/OaZDfyHLNH8bcma+x4hyzJZng57j8/D94x3T6
NCUxLT1F3grHIIJaSMoH0y3ldoiC7FgF07ChnGc2WhMbL7Ix27tQgv7gIQEg/4xFI49fb7nJAJ+K
Th2MIQwp9coGPd2Q38wcDDL4oLtmNugfZol9iHTMNFPL6Lio9fJd1iCH6uiWn0qQGaevXy3N85Oy
qX6Rd6P0r7ow28yGYa/a3jC3zdKM9AmSuQ1OqG8cybyzShYHnWGjyJH3+UDLXqb6fZrTYk/qkLMn
VcR8dClghhLqA/095z7hoP/EkXNYK9kOhy/dU2kQvFh60X2B737fgzS2qOqT7vCFOvp6+RJx6dg9
FdODWc3pCsKi+xZm07Cvew0mMXxm8uhf0LW7+7Tx3qf0m8vQQHfl52Bhif/zNp1IXtrQBfRB8XPB
B0EgVc5AmZhllA+kZO61lfUPCwmfRj3n6aTMbcZUBMR8fYtOVIV3fz5NuORUI5Kp7oeOY4jPcHFN
P9KUqyCmhoRYcCDxLj5/vTS0i3Z/3gIxZgQ1gLDBG4I4TLejfJzcY+Vj1cJNgDXaaHaVa1g/lJ0f
ay8Z7oRyrzlFzIm2uYlIx8JjaE/9Xbq8BC7R47LgHgxdNC2I2fWJ2ynb2BETbLDr1r3XXgst3J9d
H4yrQZ3jCT81k06xL/ve2UzjAk6Yy0+3Qv1dknjZBeI851V1D3+HBIrRRRaNpEdsQ9HzAUl0NNv0
kjgYKDsUS6c/V8RAxYKLvSOLtQ12nS9Qijv5t8krwlcm/ZC1x/ATryVj36/fuZmFlREPr4FDbIOA
BL50zekczPlL7nUVwz7Eu+deR/MWk+SwDYg+3pjebD5NEyIjl6n28pto+ePRZOZqlNK6oNIKW2ZF
Vu09S4uRcm334p6luvkWSv+7Gqr6IUyL36HCeDkuv/PyMN8aWT4d/nzUsEheeyV72Nu8RE2AgkhT
7QbAJrPKf4gL+TPKjCVi3K0OURp0D0WDqnPeGDlJl07ZVvc1E/gtCZ7lxuiibK/meiS9m7/Jmdsj
NorsSjtv69sY+1sf8JgOguFXWP0mZ4QGH6zTm2jH6bue0AL1vhU/MmLEp1ko5zJZDQjAAM003PuN
6Tf1D8ixXjX+KBjFbgJyKeD9ItyxlzY98U8/mRwzL2oIEwa8br/IIv5JEhiBRa5W9wEmTdtwo1va
WvVZQxLGykm9IIfpFk/i3sczelUQFaGTT791BsNnssfxTOg60nUL+gjpFuGWliuN+4S852W2YTaU
tH+u5jBG6YV5XszUpcOghQoxWSYvwdTduGrzmYXy1ciS7MlIfDo0yjp1PU2FuJgFTZXOf6rj4l3l
NJVoQxhXXYVoMKSIZ7wzIaRpj9HlYqKqXLkei4kwppnE5zTNooMn7P5ubma8ApV5BhBNilY+/AYm
2j90eHBPf1bvqUr6g6v0wZ3K8l62onomaN1bdfkdCZ7pXkvYPDR1mzcYDe0a/QIDYM/dfAVJf73Y
gKIJm3+rwNa7/k33yURkuxdnp3p09iwgR7do+rssmvu7TrGmBth9mDlLBcsax36be6TgJqq+TbKS
K6VjYjD6xOdY3Lx4KDbRnBY0CQaNSGx598lgCuBb2l27Ik8RQjlTewzU/FCFJs06ivNNWHXiOkTM
hEe3vvu6+cJqS/TPI4tr/4OalLQDuzm5kUEpQwbQpZq7nsdapCDzoP0UxvDoTOaZ3p3DysjSuMrr
uvyeFdXVZwT4W3LEj/zPMiA6Vtkprd8+0Lumo5WYu8GwZYpg7NqJLnoTdnwgCiuZpd39wMgCDX2j
cVLr5zidUbEUcrqKKSURwRqBt/PwuoEdnHpsCXcedqqjYSXfVPNQm5akdc73qkaIF8SJd5CDA65A
rdRD5tIvorGKyml58WajuGhH7wcaA69KpB9WM7fvpouqOEDI7BgqO+VoSs+5Qk8Vqjwjp6HVT5Og
0In0DAM6091P0z6ZApKZsEubGZTn3cqZpHu9pTki3rywzmh3CMXgPCbSfuxHmqBNvAkQWB3quaoO
sV+235Qc7UsyhZ+AJMqPf/pFkiRUN5gC99FXag9sAbuLx10k6pJii3VeLC8jt8jFspNdrrW98QXE
5MwR8tKpzNkMADc/hP9d1vU5mWr/HbESRyG7dx7tjL+ZFlNGkwJAY7XIqTi4Cg5w5C52OU0SL+Jf
MnS6Mp3YOLZLtopVgKxTvj5ibrD3zISzx6+X5Y8IXGuPRtM9RF1Fuzrx30NZ3zck8WDsgMG1BFd0
JAM4URzdYro5664ImlNlZmhFjOHJLeYBza2DKjHtyF0HzbE2RTPf6xaaLEfwR7tyP3i2Iv+EjRmR
pF1ZB86nCPKEax5cOTTbnCPFro8JOB7LGDXFFATXKB3d8+Q1z4ldi83Xeic6dFbIT/dfK7O1LM/D
ce7lNRNl9WaYtNNmbc8Pka3T/TCuXHLbjkykgpd06M+uEXcfpJMRD4hO7jIz/rswS9mqhN4Wh6aO
MZ0z36em8X0e0UWMNBF/du24BvLSYLlS5TX3Kv9aD3ZDcmTTvIVW9m2kWb/2JsfaqUy33zKFgDSE
/u4D/dgkZfOrDUbnLV3yb6wJQCfYTfeNFrWBK2kqzotYlrl2uEjhrEcDAP8j3Co8N2F+76TJuE+l
Fhs0jJyWCTzbpK6JvnyS1lUY2C6y5hbkmfcaAuRYtTCFV4R5D49+BXreze38I3Yd5lDmARZK/6FU
u/t/TJ3ZUuNKu0SfSBGah1vb8mww0DTDjYJmKM2zVCo9/b9kdsQ5N0RD92aDLZWqvsxcaQkbNrs0
263tjqupz42vkS9zPI8fZLSUTc4ISGOJe5Lilu4hiZpo1wum1JiGrCTQ0xV/IOCuLnZU+1s+cW5f
RaS6PU68waSRE7dsWAy0vhkl8wRRt8658Xx55sKPWeG7eUUP8niZOhC4WdVZu6niJWz8iaofY3ki
uFlyLEWFGMujQhtd91yYrbuLTI2d09CP9zwWmg0SfblxU4K9eYD9ai5rtS/sAHB9EEzXKWiwt7PB
vLPVYN95bkyppqQULiOBsGfaNlzINfHLd3P6QFsahdxIKc9DzyOjEe1wwuFornuDDArem+Nt03z7
oHrGsbTI9BhTxjCnyHY1SIf8VBXoxPboMMZwhXhE/HnELtPXWyE76Ooq+lr+wBime3Ud7am1rb9R
nGLWWIrkLSSJddJSkejlZc+mI83OPQetzOjTr5l6QWjj/R+XZ9uKmYJiXDO5JADrYkdR5H9/Wt5Y
OTNGvH39//6FMZ3s1vcPrWUMj7FN5Kwqp/qOTR8ytU7+g8VS0K0OHoQipzXk3GF/ez6ZJkbqIOVF
80pIGBWFZJySVE1BizGKjcEkTnTU1zsx4IvbBrMZRfXOPmOVaY367LC5/G4rHaqhN2naPmvpyFN7
OYWmU/ljzD6ezBiy/8brgm2TzuOfG/7P1NVOB0NytfFA9q6pnW9vZemnPuZkn1rJmClaH59vH/rF
rNEuH/7f13q33idZ8RrXSJc2l+JREnH0mHVd5uUcmdgAmcCMnnPFaM2ZeENdEjt3tw++SOOQepdV
zKwGvxfPr9+H2PLMSgoBVjHlIbZhAaTcmTwzoF1Cv51uXZq5si+3T2NusLBB9tDBYO6C2mZ/AoHk
TxIFn2WceAeX/+s2aeN3BLHsT1v3yyYow0+kt8VLYHPMFo3xT/dpfjNlRIohTu7HJZ7YxVieByTO
J0SQ+d4xGXtzImb0+UcDI/FYiHL7u3FcPvOyaut3sberavoESIGTR5tEcm4LdW5V5zZhXpmhiutD
m4/1KR01L12PtAmOU/VA0gAzhu8gPZlWR62VE/7uvJb3sGz73y/dpglFQTJeczOKl2lF3IA5FI9C
FO/j1L/zxskztMD2KbKCfu9SDMbIdmifZmxlTz4CPoEJjjAZYryu14iyXaPhUciCtW/zYyypLxJ5
xp/aGwyOBPqmmMbhPLr8R+4ku8XtUzzGaSHWii3o+kaq9vJM3Tfd7CKqW9pu8DRa1AgIkNpp3grL
omnVxFobFFTsOVklrlqV57BdBIM9fR6XrB0976S2PqOcbF+Qef1zWZas7dpPGgTqdWzmHYoNc5Ek
ng5+VP6tZl2cBmPgsu76OFsFI6nbGJnw1daqO1s3AVVZHgQYygtuO2grR3UMamMpcmDPHTeUzooB
LwBT92Y3ay6ZJVP7VkLkO90Zy62i3frFH1pq42V6n469f2wnQKUl9s5NZy3xUoK/ayuVHPiYw/a0
+zT5boC/t+3jVUII+sHIqGnVUvx/hVtvCqCntXos3fHDNelymIdhXRhsVAOPjqmaibxvPPla9dQJ
41k3FVWxbKNXzo8npk0ai5fYTp+KNH0maP6P1EBouV2+wTtzbgIKbJOC477dPQJEcDpwXaZNx2js
Q2/XM57eyOFxCqNMqnCsQyo375gSw1UHVBtSMxzXzbHr9Z1qwYcZ9IQhXrhUOvjvKZ6qIPWfES4f
/VYnF8SWPIraP9WYmCc4aefIw6vVykGtvYZitTpoGQApPOZB13KGTne4q3kW88qcgjEL+7GK3nKX
h0rJ5HZSNumJPl7D4PsXFTQ5w5wDjZ8E3mWWnGZ7XPRDH1NHI8aEio1PIymWSjjYirZ6h4CJnq7P
OlWwZxqfChIcd/QoktolJoFLk2S5MRPQxgCzktNikfbuEtekQTuP1AZVpiwYRy1GN82aJCfYtNsE
wqVl2E3KfdU3d26KoQwN0d6bjcr3CUHMVRoZj4xVuDoi9yUmLLtyjK4/eNBvnkgQvyczWJdYzX+F
v5Q7IlBHniaOwyLHU23bFJF+H4jauB81/aNzCnkICB/D1xGHSCFp6VU6gDvSdlkjdhmZ9XPAA+Xc
MG6bGuKskhuwLttuU2REQxiOhfZnrlWQNjqs8y5Pu151d5b7p2v98kTuPsT1Wz5PbhfOQ/AQFF3w
1VXAeDUaeJRLUSA3EYHU+ayZzto2YatpKayckkFKS+oyNQZ/nVrTQ57iBcB7uOHQqlM4stHAe+K8
j+MV1B+1HurpAIEK204ZAaNcvM+wjkIQ9uQw8i5bLZ1BeZKj8pRZuScnuHWS+bGCr7QqoijdNO3B
8cgomloOMXkyX4KicP5kPvKO3RKdbgIc0W2ck6yj2fzSrxyA+EeB1eY415YRBhMcAac14j2zK7Yh
VvmgqemHM8ZPmpKlmgM6oM0aM59vS2RO1iCDGGuAN47iUnFqUpu2xCi0hEX2lNzliqYhTiKquvNK
5zjWBpUxEWdaAChsh5OHPDt2ZVBi1ME00DF6oCqHfmGJ9M2hU9q7tsbZ3Vd6RWP4WR95Pxo0bmzP
vCIowCuy8fk+9+S+BTWD/IlFvQs0uVYppM4xamFYez+WYHKYpEsHsYE90Jzi19rvf8xnOIXXNtGr
R2ov1rlTwKL3U1pwGXekDPo86y/GARHWi8udpRyXUxu67lyGnbfQL3Vr38EKyWV/Cvql5RAPpBWx
y2ddYJ5cGljJtU0UJN0Txo13rI/5Iei8kslTabwQzkG+yY4mVZSXYazvdUGAzTMpfHe2WlPcKYXr
3EJUXhGbfByTZNgOwKaPsyDWU2hdvGHoxggZo7dnFePR8yROmBwofeQciH7u4O/IYyDi3Yxyh+I7
fvKI6lYTFHVn6p58mRinMsV+G3vABr33pNc5Qc6VsX5MKoXFHadFITte34yteNxSFNYBVWuV6x1H
Xb4ysc83uV++abrXnGqHiE2Q0zql06ZtNzabyirjmx+72bzDEPMa5FTNZcnP8hrA/cpeADX+NLoV
bxuMyDvCYvdCaT94u9IL8IsU8MWYXUZhPjgcPZiDaEmVhEZeBnc1i/I5y0pwxjQfMI09WFVD5TzQ
3d2Mrw6soC8e7avqUBYwX8e7uic2ESjnHvU4pXfIp2CobgFlGVW9dmdc5NN873dmsAjKT21dz9s4
+Bsb5l07c07AVLyeDO9PNhRf6WgjCqYdzk0uA6ActEPX6IQ+9bQMBzzgW1yaXpewXaQyxY3Nl3hW
L22/0G3L4CQsQibo8j8z4iGsBKbSfdNyHjRnSSxymJmtjeaqU3CNc5lrx0rWe8KCQ5hJ9VO54sQ8
MIEpVF5zS7tLaXjfTZNMTz6RJTaux4Q1S5vHZgNVpt7KRvdDM6rfrZZAqjEWj5SCM8yNyORlOadT
SclfVTXqVVEHH9t4uYjjJYcpwAhXxO21yMGOz6V9hgV3P+jacDQcyGPAD8zBaNgWtyWyrT0RUc2+
mNdTjpBa2baeyXuklltfkxJ/mlv/Wygy7NDsVRfcZ8teKtFyY910ozjpjpy2czSSbZsBw2F2xEiW
M++GzWTFlX1LazAW8YioEuUNhoaWFu8PYbg8tHLzmW/3UuZlC3IDc3E2TUZY68R/ktpl5s/OeW32
NEAq+rg3iVeSwqw+GoX1QFA/6ytrWGssKOveH79nu/mmWGRlWlWMjJ96XMP9zgS/8N7MOAg5tIG8
yu7v8zZjmp+BhMhIB2kC0g7UTpJjHZe+/47KVq1EYn+LJQ4aJ0axqV3nKmh1Bm1svrk8xJjtdCb/
qV+uMLW+pFVg7Zr6uakr569e998WszGU9mZn2e1wT1mhTVwBe/iiUVfRqy4N6sjH7Nk1mupYz4jD
lkuEgo21v47QtzK3iI5QjojP1WBbrKVSq3SyjT124ACWkrgAJi4k7pVnEGC2TOfLbxiSW+a36xif
gzkxgGCUE2Yqeaa59ti3s7/qskhHrRnf4qpmlysybAWyvSiOf00z3QeF1W9JY6oNVJx3lqYvfwF2
DG722GH+CHHZ1hRrQwCatq2iNc5Ihvm5o5prqt0HCbDhnBcaE1eX0EE0gj4qsFYS7OhpMRog2x0d
nwQLzwwmmEOdHDT6pIgEjI9J/J3SzzEJfx+7E+aYtoCA778tVFu6xRn4sSznbOLosqOTbhPBUTwQ
QtUhw0LH6Md8xxnt3shkAEfG3PptPOyYKkAdwR3DHljBv1ka2W2v29kaFhvELjwHS+I70rNnaV1p
Cx6OZU0iGfolAloageaYUjyk9CzAt3i33WJaJcL6TL0MV0Cm49DbRpIaRnxNBEjRFFeGTs5pKJp3
l43nejZkuvESfuWaogSS1522racJd6Wh7+yhOpDjIEM2MPS2dZqCi/JeIVatixFTRh9UBAe5E0bN
Cs7LCcKpGtAKka8d5uE784gU0sBAo+bgnGPFg9cdpaSXsj67dXOeCphMi5TEafqSutE/K2WAmYu+
eNCTHGAWzq3apBNMFJBxO8YyqCf1JQLRxL0n3+aZvl4gIv1KUOu88hrxQXSOpYSixsjoYKMY1kp3
sCTktPKFeesxwavn/liDxWYqH7xNZMXueTfPWKyIMkosGImz8+eiObpTRG69Kg4BhdkH5S3Z9eoa
CSwqAFXuLWdq7mxP32hRbnFrB6Szh4o0Yfrlp11zTaZ6W2fKZ1TQtjxRcXcoR8VkfgQdaf6nKfQs
HLBBUfvCDRI1IMu0/kGLfWaZhVut066li6EFBKIchzido/EXXjCsaskQopfqddkrFR2mEE0CXUA5
u4KOqE4ese4VgUf82g75cN7LXSOCELt7jTUDQlpj2GS7vVU7Kn8vsn+wntot6kGEWTfaFIl1p9tI
WNpE63pZkjkZ3PTNglSF0Zs7liNiYZF59TlTriJNJ8RlBkz7i/RoxmJphMqBy7Raxg+hp7u5yFAI
3ZdWt35yepuy1r6OOSU8aZTexQmNJQnzibrG/DcayI9O84RhntrkfD4Ybf2isUFaEb2zNwfy1D9E
D0u2CiNroU+y1nS6L0M1xNiKKDmSygutQFdndGSGNlMEnd0ap7OExoGHmAfj7Fg8c/lQKiFPIhDA
Yem1qLTi5fblKc3sA0Gb5wQCzNVqVb91Ip8zyGJAvn2t8ncuhFhoAw4bBk2n6SgJMMACp1orM/Uu
aP3sV+aYcyufkYzNNnzTbENhe3W5fZiz4U2vbH+nC7Pe4c7iAh5s/REKJiyppqx/P/XMab5aSFxV
Iq9z7psv7uyVIfMLJlh6BBrQ98Yw82PKT2mtOPRlgvqM5btml3mMfM7ZRT0yp9NYcewU+0GOx/I0
z3JhJdAMcCKbHa/HesrOc4njqjZyjl9LB2BNAIdP/e2QYpIDWdKtZZ/XBEIqK4yW8p52IYfWRGN/
v13Q4yrIpqQNqaofXzziJIIy59GISVCmfnGlr6lYBZplrn3pi4shCCm2CWHJJPouFgX6lmSy7fnd
LJS3CgKIR+h/zvbWJMu4W+PQA7TM6grCMLZ4K2XymBXBeGqkW3H6cNJHxpsPbtuSBp3z7NGfSRv2
nrSzC8Yudc3b4a1e7IHBHDePZvS92DNIBOAxkKp9ENreTalI4pkebT1ZN2+tUgen8gby0Tfhh5Zf
iSa1n5Qprmyqw5iuGEk7cnBy7QQOBue124d48E+iEutumREJ0xVH3Vo6fFX/KnRR/JNUk+q5aT9H
/RDWkx8tHg4sriXFM7exaYklfAJPTFqu9y7Qbb0LJK381Ih630wUspuzTmNN5thP2uLVkEm0v3Fo
1aKABQI3qtHg45RJgxmMq/D2LUzKhrfGyBlIcEHeSfC5vHv+tJYjezonaOkaXIgzuj/i7FeOj6OZ
PUu0BalmHKtOAMJdPmRirimdJwe7AThAmTC+EUY6jKjPk4UjYmNkZbLkqFymLgjoVUbMvsBhgp1u
iu5UY7qcJmtWvsVboFQTnTR3+LISXJs+4wnqu/Nz7kXWneHO9l0y7QpHsYjHEM/3JRUjm9Srg83t
O94+aIw9N3XUstFqjDxCNCTOFpBC55JJT5PapIXpXOzeHDCZF1Yoato3Y99on9KkJ21z++490BMy
1ca2yiLjSUQRswG43PaGnce0cpcOhdvPGwAnD3+nSzgmAY0t/F99ed07PNbYjGO7PlV6x978xsNh
7uh6OgkBDxMJBx0eXXm0laps7usOHpjtlctoOuP3xhwdxs4+UUo+NaVxrAPZ3EeBAU0lA1XdqxKi
XTeCACyk/MQc7oRKd7lbBZgADKDxavDx1VKX/CkG6hucZZ6LZ5hxcaPcLT2h7cMQiX1EZeilyyOL
3MDywlIlSL6Ec/+JpNTr7W7IeiehfAwzhoBecoJybrBa8qc6JvEwBFAJNapRL5n9efu/2JyoLxj6
ysVl1Cymo1tSshrbx9/Vstf1c6GKjB+WRqXbB2Eaq7Qy0pMGR+NcZBlbFQFTahoEXZIL3/D3T6mw
joMHDGd5D26Xy+2NqPBMrPWUvg5o0JzjMOSuymy5HF0mU8Hoz2CUE397uwt7hwrrGjXBvCeM8uM2
tX3nLx/Ghk2U60PzsH3rQYMHvC9cyjlQx5hum9aLL2GFTNZAe01nf5u6M+1QCOC+AOpC0Mu0C/t1
WvIsBksE37Udg1z1Wrbl2be0/GnsfMgYaeXie/DCLtfRz3DO7G4XxxKUiM1jyvEF2rp7n8NWc3sU
HV4jfRP3urs3aoAiZVrsWKnKj9LDMT9h3FrhTKGMIKcjA2tbdfQ1DcPwMrhlO3ruJRrNbdnlQJcd
f//Cb6fvjNDzzikEcCTSxU+K8vA4qOxrx4MGJuAD9Sj1HlNcwL2Z5cQRi+FcGy4G+ibV9zjOzdDn
glxRK+uya+PyrZeUKbELbLa9X94Ni/yflEOw7hxt3fddvdPsxH/GdvGIPaL4rGfAEbdFjkj/qzRs
jmE4rQ/dTT/5fZh0diOORhNM69E2bR41A4gbEiWrFovaVxo9xV3U76WRdVB1DVpTKk7Y/RiTLL5N
nlVATePk4NTFOB4/VAcsv8NFU4q1sUnUr4/t5oWqx8nejG2DkRq3mBsj5txMBLVHGbbMWJ5RI7+F
NWkvv7e8P5XhUut7S6npbonuFnFM+VV5AlMQ21s0bnp2ELot65pBgNN5Q1N6K1/Mm4XMjcsvzau3
wInzRzMQ2Fv4TEi25unoYL1BeHuOwEHFblCxW59BXfQkbV3N3eZl6Z8wJ25IC5rP0vXub09LbCzb
239WF+m00ycGg7d07u2JSVAf13bBJDbTyC+Uk0yIxVrmO90s4QwJ/fdFlxY7vdsScbthCGiola81
wyrXY5sNPqvc7cMsVLEZBx4bbjLOw6qhL3g2YuN5MotHkdXjp3CqR4GD3jTnEm2MtIIBnr2Aefj7
/ecAWhT13MbK6GS2i+xK/m7MVMcQnGSsop5S/rM7VA0daxXoJOcAD7/9K70Y+iZi4TLbN9v06jqC
53hHJTlk3SfGl5fbrxwLV+JIVx+/a5nhqAMPS+IhywO5J3C1H2ykWDtaPNJ1/lYl48OsBvnJsXlr
2cP0fHMVTdCP6mOPivbZJrgK/IyhEe/IqA4sZQF5f1AGsop+DJH3fx1CLG9FgejstMAZypFTgE+s
kcfwGBNFcfBw9hob+ICYDUvOqI6GxeGYGHfyJ7HkrufgTD6AmGrnnYe+JDKdt0+aaWBXUzovVzKy
9vZ2Ge8k6SkeSilAI6+32qNmpBy5J45sLP4swA7ZFiGaLa55iwJ3rESpFxyMwvJx61vBsbdltSME
5HI0mLVQWA4uSoCQ95mElgxLa976ja7vOv3ApL36d5OTBhmNGwcMzJQQoh27CLAG47R675PQeWqt
9F+ntc1Tltcl0UVrKxe/lSPrjyxxrbNljE+E5NCI9bF9wONODM3W2m2h9a9Nn8t9yewaZeq1kD2Y
AC6Zfbl8msfySTF9udx+hsx1XzPlQoL33beb0G0bfn2xRoW+XiUfFRHVVx1aQZil0cdNqXPZo2/G
GjyCxRzpKlvYMoHLkCFpvOau9GmeRqtAbxCGczdiNUDs9JmZL3lJJtaV85+HzkCIZJRl7rVC/eMk
buFBG/qDZckltk0JwjiPuAh1QB+OK3l/hn+uJua9RsL60MKqDmsL239tCcSxSChqWZctQQLOeWun
Mlv3TdxhDKnh2QV3v4tljMVX5n+YSDBFW3apVTl3qPesbz4Zn62sx+ou+sdPbRyJMY/3N8djSt56
laH07FImVpcgJb+HJ3YKNS8W925lfxpMPl6YmdiHVvoaz35ibJprHRJT/ytt/9GYh/RLK8QzPef5
3wKu6daDE7rSDS8/W2awp3+u/m8XZJt9e9XVSwRk5dVBJzIWTyCNjhpJL5OiIXsZgEkbHgp3H6sJ
hFaPIIuUhoaZIr+7CX+3D8nyOvLtjy2Vuxujyq/knpOjTeT/KU7UczwX8wclXBwaNd1eKUwOW4aP
5aM7yD/drFPOW+d3XcrG3pdM438z/lTNyJIkmx8nyZMdzeiXECt3zCLnU+q7MFE8r7628u121MD8
PFxLuHBXX8wLZyk2zpnRGOdC0z/lzSgNbm3XK+FfsMN5F7M3PXoc2Ei6g+mt1TCMx8kb8nCYqPLg
LGxFCOzslOmAKRZfpEjBBfrGfeRBzFXRjxAWrgbNN69DlONIKMSqrXqUEaw3kV6Q0fPiv51tmHuO
18yEg+HBWuQqD42+a8HRuvn4jcyugcS5GwUJuzFyIOA0B0t4+dURj64RMJhF24l8eTXcYX6acghg
Gi5pGGqVp3n3Xc7SiolmKxnYhQXxk61g/JImUKc7laHKIGVK2+GQjVqO1TOn7gj+HaH04ANn9LSa
AnJ/Re7vXSRRrb6UMWOB3jsQoDaZZ2WXMtFXjju9sv/Qt5kfXLjSrJ3weojCWIRX+OtYDZee+pL5
SxBfaSXW1xPcMM5W00cv3GgT2+Z3N7Q/TQXtXE+js5jERsNpt44jfEUoB//cWduNRJz2aQc6MYn9
t4Ht62FKMoK44wpqATNclvJ9CU0wFh4TyR4oRV8P3Wp28XkgnG2SKHlq8vjI7vleeeZxxIuoz8nE
QO+DUIx9xDq9M3K/20ULTKJn8rwysuKcszXD/Pdtky/FIU9isgnqMWxCfrdv3zCHlTCMK/SAO09y
9ndsKjNlEiRrgVfObi4dlEXisbxXb41jUNs3tunBr+EQjI72WGti8WeT5Uu1s1Mb+6Ckhxvrs5YS
eUTTOXjR8FFMjNqpzSNu0Mj20OK2Z9TtL8s0U5B6/hZ5q9a6WQCWLNM92ku7aRtm13WcbFWmgyH0
mnVaWE9qz4I+rsu8iw6a1X22YyrgMhF1jlLmD6MBpZp4EpYZDoBApqW09C1uT3YFxBTASmh2iI8o
32K15r52gelwFyhp0jOnOzsbg8nIvOY0DtPHTFFS0qTxMh/o1hFX90r31amFmB+mPm8wdBN7xTrK
tBFHc8rrTjR2GMLIqq9QoXLeGsIQ+nLRzrxEcVNRKN+cVRw8uaXdrMthKSTnzaDr/b2n1GaSkDQM
rEim5u4sNr4ToT2l75hjgbpa1T1Co8jxYgaoGHecOeJ9UcBOFPYzpB+qaTr+X5Xf4lS2kBT83r28
1iMXUJoN75hWSKcRSiC96Wx0zfUPZRQf5drwm2gPeQMFzS4eOKaHdmliF8xKFcYBI2mZb7Mlra27
eN/nxPmbKCI80eJWQGbtu+4rF+4ZoSLCeQ4SWu8beUzy4gpTOpxSipQZu62xyf/giH7oS4RDIQbE
bo21gAcbu6D0X+M0r6d5dN9S/ib2k2pleWkQmmWiTkP3YBMa7Vy1r9tym1rOTo0uLuII3UgOz+Os
NxsdK4Yxs94FDcFummIURB3nW7JjIhCTPzqQ5nbSAzsoi+Gld+znIW24y5bHRlZgtSV1t8dlus4b
zm6DL9aNNTgMmEjCJo774afNhvEOaoshV4bVNetYCnc30kTUzrssZ7LrN6AIsiy3CZGqkDuAUKGh
Nrz/9ahvmAQzxPDzdieEtrZLY9e3rXZUlfM9z8SoK3RlFp05Bt5gz0pxwkjo58GdgESe/wmYDYZ2
nf0FDViFIFFOnpNbsMXJuNUsTxlJVP6hzv1gezuMY3dZnzWh5kTT1osx0re6s7l9hh37vmlQ2M2q
wydFArexwbx5zrBnq3EoVfeh62h95RyxmbbItawqZf2ZOzhPCFhl42+ZTPeLs7Zaq9k9TC4wMQA0
2T8p+kuEieFkuP0lkO1jNVKuxg53Tq7I2BQwReypmvjMdgbS4hz90wemkQahOxhs4xpbA0ThnuFk
69tnq+QE7VNLHErXhPflQHeZJD40H20AuLOI77Uue0ea5mIvJF1Y2rQNivwd4ytLZxfDBlTDUzK3
dCeZwdVuje+6Fdk2CJIr1zdNlXX1Gsccj7BqHX0PWaHkdPcmJ7KtSfHDtaPWfcucMSU94wxA/uYy
B9RHYtIo3O3c3Fc55RYJB7IVqigp77k/aXVmclJBgkLK4ov2eW4VLKzIcA8+ha3UOWFY4Hiz9icB
g4BZnqoiLUTwe+PXKjZ5hJJTBeWTivQKE5yz7iRs4CI16UDmmjm55V8sml7YFNyWZiq2bqPNmzLt
vbCMTyPfpxswcGpZaI3Z41Qn2toyGeR0ZrmtI6CWWH7INESoW7BwcM+SFObR1FhLWtZy9jWN83R8
UsmZsm6umhhOlstOcrmRnnEipGyFxGPOc4lnpD5vKpYIFyRm1XSSidcMLIOhujdhkAgY12ECG9b1
jA+l0zbgd5Gp6vzBE/nHNOoflmyNTWSfnUZoGx3L8cELtGOvh5UT9KHm6wxTIZEz3sHuCheR3ocC
hHkLISsd1RvKIC02TbHrRp7CfrKtp2Y8tb5EJf3pHbTQiYIu/qmPEx0UazRlRw6ZFEwl8xfMw+y+
q1oepTBiDZU0pz5ISNBFd5Up/mQ0XiGo+3e6ue9156eTsQxhDYRBNRd4wcynbvTOi6FtD3gO+Rcf
SSmgFtcj7BOJfZz4ehD6FecdK5vWno9vBLJrqNnXeRxLICeorlEVc730RBoiTVuxV7W4TIbFl2Wz
kFlGt/UGpjTGNc7KnpiPvi279gArojx0Ega+iIodPV12YW4tM/3OfDMhWIW1mrX/zuMlgpW+mqeg
2CgNg22ZUDTW9umBY4DG5on+s/5RxcafSJcvfUE6UOcO3tj4FWDi8C/IRPsLERaEyaHwOownUPt7
CQi2Yz+ID23lSgqyzKW6RxWvhOG+CrBNaw9z2KBh2GKcRJKAU8q6i1I8Fy+5UXFCXrxeBbgnzjX+
rhiiY19n3lZLQKKg4Bmwp6exoL5Qe++HuNuganIzBgx7RDsnGyDnH5VT/AVqWIcKk1ebBmDq6ESB
aNlsgh62aRWrFSbqzlIHvM3QSpqLOzl73mcMJHV0xis8s4c1rnNHS0CdjBvZlfNXREgLB+hz5los
0t25Sp1xbVXgZHqcRSsXct5WW/zd5d8uwm+WZi+ite/9qHA2TNH3NLo+a4pxE6m49zGoNxAN3wzf
eYD/oa1rByD5ACwgBzfcGDQclhE/hu8Re/S1ZA+dGdqCwLLN9ilO9Q8W9pYp0DPFU4QDgP9BmgLK
svxybkYgUCI9royisB6RUTKlPRhThJwcPXheGGcjnJ2mL0LLyFF8pufO7cTVd637odv3kxP/JVaz
zi0y4nri4+tB9d8qgRrWVV+DeZapMTN35a+TZpCbcszV2p4Bqg04f4vU2bIoJSddzAsGaVvougib
dPrwTIpnPZ9ejAZihltl94F6ywObur0A7osJYhdyQ7KD3/rOaocqqsn82Gb6O8rFsKnAf6eCdqlo
IVNWMTXWZfNcEIT1HYr48oEVjcmuvcFv6PJqMpTxC/chH4PzhEZt6vabpUNRF/OMfkUdnIPlnkUp
7sM26NxVYrphXXWXyMef4WrywyziEyNpY2XWPt10WB0t8iwHAo33ltDUMVPjg9RRV/FXsxVlvLGK
lqWosLUmbFDh9eZa58TdncwocUKPSBdiXhtTY8KN4uxIU8zSW2ffwd6Q5xbFl4fSHNMGNHnVl+bz
fpc5LK9MMHTOOvdYUGAS4hCcNkZH24RVVx+2E9GAiS8CD7/1OOnxZxTZUCyyft4nmk3LQXWobSx1
M7XmsLmB6EvNQpsbq/fAgIaF2cBZ642zY8kicwvEglSjtvdNAT7QrlH5F1/0rN2VHGn2qsH9ab5M
9cSlLWEpdUHCkcxSm7xIzDBJInTTYB9H4zmZm5coS43QG4F+Cps99TLjQbm7WkBIbYrFsL9Y9/5U
U4g9Kkyo3s8UjJA5edHISbnJOibZtUpjYzvO2J1LvWGvFVSkUJ1U7oOHjgIW5qo5tbQWNwgVQPlE
ZbqFq8kkgb5tkDtFzO1vc2ALJjc+acsHyT6pZ6fqZIfkK5l75Epjajed7p6wi9hbFSjWbEp71thm
sANSp+PiXFjHRYSrCBLTjKhBQGza9Kx8zUDy0cbw8T/ezms5ciXLsv/S76gB4O4QZtPzwJCMYFCr
5AuMTAGtNb5+FoLVNsnINHJuj9m8sJLMrAsC4XBxzt5rh8Sa5C747KJdJpTnEA2dc14DDEXLuG5l
djZMu153qnPXbJkSWR1SJpwg678bbjRPOruoAXWVTnTKcYJeOJj8LM4CHfEN0E8JuhG2tvJK6eNr
dH9B5lr1A2+qM/YLyxUP+ow2IsrjXo35vUcEICXGbVLjoczYQ2b+edm6+6FXEWKVqV+TwL4WKCHC
3rvyrfRsqPyXiRNzS/x5GfAPwnw2upQol7xnFoJ4kYBaOws0AinBUg6W112PTcFOeKgR9rAEMp43
lK4SYo0da1s9tpxxnEzTaQ153jLJOsSryJJXmQdn1KfSQtu3Bejc9W9RS7PfnEYiqkiLM2cBvZeJ
hqvd2QY+4hEq72rQrjXOmGeTAbDUathZNzUAI1Mx2C2D/az9anA8AySRWPu23TkiZ7KPrOfKNSg9
zlFbqBTozpyJ0S3Wo8AKz8kBKGbGTOiHyXlKOi55Es0LWNwHm2hV6nt9te5E9+wVzbMdWs0ZthRY
gJ1Hd+m1M60WZRgNM3sxM2+XEVyLBaQolg5qk4RZtghCCIlbewItNRRkhJO/TDYOZ3Dq0/08F+9h
XrPFLO6C+XDeYEQvTX+6NsSQXPS6tiV0Sd+3iFjfvxSDuUdwhKwiNc2Fl756hC6w/ZP7zOoVtLTE
W3VB5mzjybrG6/HmC6I1iW64qvpAnaV6Yq0CVoC4GjYAVe8dw7l15XSg3Bqcq8aPl0Yiceg6Y7wY
u3Q8sKdZZcTQs0p2Xewux4hNTJ7BCCfUfZ2HaXoG46hfJEPH9rMC8cT5z0QWWFPtrL+7MVqBkvLe
WW12W9o/37t5L11pxbPnFto+tIFq+eSxMEuJhamyhn6Nv+xKap70OxdGXbeUp0jbaUyNDWA9gXum
lSs4laq8fgxJDVu44i4a5U0dAb4DOA04Dp5zbKr1NA4PXYTxs2v0cSlVWi8KjiVGA6zHrIKfIgvT
FSWx/hK1wg2tKthruUud1BYHGi8jhYCJS2Ttfe35q4RUw6vMHd7iLrE3Tl4PS9Bz3+mLDg7olLYN
9ZU0FDUEI0fhE6ZQTqFQ00oqz4Pwh6EFyyYIdZgoOcEV2TZmZVjlNbqaI6SKeKlwpLQxuslNCBV3
qcsSpXt1XzclWGExsApxonGrboWz89aggY6oYJ3S0I3Hhhoh7xklAUTjjTnsleczNnkrsP2HKA2I
yTBnyHlR3BP0Rb81sVo+KvkTuk88B274VwkqSrZwFSbcOPnZmlO9yaNoOu9Ut7YaeeEW4V1VACEu
C+OezCWw0DdadEmzvGSjWt6SHvAQ1dcFZsrrouUzZZSsNCOLn5VGaUna7K5TnBgu3PAs8ElyCpMS
cCBzC0u3QfccxKMc+ydtrInfSxM+A2xPdHgmhOoZ8EQCCtekGfxSwV0THnQt/SlNtUSUWuKjcBR1
veph8mfkpYNzqo3gmbIZXLPbbs4BDj1jyWZFQRp6Znnr1uirXaRvmkirAV8aLUqj7FVMHTvr0QVY
a+abGrEPScOAMLypveGcEpYWiV0l/5nMYPvnqezXlODgjkLnwuzyZ9AXCFB9DZUg/3iiGOq2cGqa
HNcceSSPBQfXtTeqadHI/LxKvRdNTLygMbXLjNq5d9f1mbnrBa1vsSjVOG6HAJqiVTJfuu2t5xHU
VKksWxkRtExWBNxJP0NrNVUGRmyN3wmoh7kiowoqE177PoCD354nu7Eg1KNIHm2hym3sZi+kc4K5
Fvg9Yz9sV3brM2F1e73l9EB5/i0M2i1q+GyZT7RdPVpxY1ridGW+W+VxIJGMxD+mykcE2uPcNVve
Bzqi1S0+UH/BmXY7Ddn4kOYD/jt9+GWFmnGIHdmtNc/xadPkkv0OR7gh6t2liicDFJf7OtCbY2tC
RVX34rNkDLH6mqTfJjvglfZNN4A4SFABgeXLv7XDT60wdgS/FWD363bp29/Cof1eixcgb4su7JdD
SpmfRXTTF+63xi0wVzz0hgPPqMF3nrpXAwvjWVhLhAuPEZA2qzG2A803g/XLnggtyMRrAsWkmeAS
1jS5HCE26YDHLh/ca/A0B1qhZxaS39aNOSpPVAfGFFUiUDzwuBvEkG9DdmfUpneN9nAu+CL1KDKx
DENd7efuNE3s4Kownb2n5C/GY3kf5E2zUYKzVySmA23V3O2Xga1eKxU/RpA++2kAiSiSbR8lq4Tf
BlNDm22LvrERCJnkpZXUDvWKMyWP9pHDm4HVmuTtEh2wrBHGxZK9C93l68bEK2SS92xl2QTUihRV
QIMwbQE1QLSs7U3Z6vfTkNwyB5c4daxg7Qpf39Nm/DUgGDVt5AIVLXDNZK4NCNA662vNWkUi5PSc
+Rct8GI8GvOCPnUbkih8Ao9WRgs2PVUN2jk/2MlOu+DwuzEtCMfIrLd5OcE1DP0ePr7dbIKR22FT
e95I9jAAYlepOaxqz7Qf8AJ4iCiXgYfTuuUvPN7aWQx6aeKeW/vXgea652ZhiTUZldG6BE8ZDbWD
j+WMUtNbXXMKduhnkUootlmZs7akNoOiM9elxO5XzZDSEWiWwgqhkjrZ6n40bm1rhJgIUYxyDR+n
ViZPSDY3HF9IgI/QtUq3ZmuukeDV98FSB2B25opmo2vUGLWxuIH1eEgC9hJt8qCP3Hc33ZVRt5GE
nGKjW4h0eDBH6PwY0rHyA7jpAyoK3UzIRLyLIad9QsU/K5fLl5DWB95PW54rq7wrtXvYDM+a9B5B
Q+AEUcyDeXyXlCXBnqVPzcTFLIzLER7ABAU1K2+kp71mAk50SzUZJKiBrGNKllkZN8DTZzN76bDu
l0STF+Frx7Mi8AEVdHIdZN7KKINLp8lQ6HrTi31e9M5VkUB5DxJeZif3KWpZwLBFUi8004kIQs82
JRuphd10r63fTKy9PZYaAbGuF8GDH48vPSJjxig/aTiK1Zrzq/lZpZztB+E+0wf9hks6Fez9s8l6
QSO8clxKEBWr7TaLLzWfp+LNx4Sw/GG5UF9UTkTQVD7SDaJ0QcmWQTksOMxsvJroBUjwfHIFcomj
PdSmCJVFrjw/OkZZhjSqYUDftnFkP9aUCigDelG8DXprZzR2vfcrL929I4k01uA0D+JVilsYZ8ZI
B+74paIb4WJr27IkcDrvR2tfqlZ7pHx+YJaPbpDFcTJAMY6WRMcuHCIYnykLInDVbsSHoHFqvFMq
YrkY4kuhhGLR6PVVZ3mCgUb9NO/ZXpBUGp83HXEJ5qzXOH4raQhRF4m1Oz8CnGkSGKPXWnowcn3Y
16mM17YyfeZshlKF3vucjiSvHqryVBTyJZ9EuwxNozvQA/Y3kYctbzJr8jOZy62soITkeOZS4Qin
8gJHPyYYam4yrbOqHW+GOnxDVhdet1FTEf2R2heDp9OxdxYa4LCdA9Lh6r11LIvo0mMPBUKVZSWa
+vEFXvllLbJ1bLvGbSBxm8zzVnlsVsMFtjZxEaLlqUacjXP7mZDKR7BMyLyn4EoE2FSYj4oVcxk8
GL8Exgk+FB1fCfjwJZeFXAoSBUA2RiA/ppRvRfyL2l56f9yb5kVtArEKHI4SCiDsmEVLK53g5MJT
n6z0u+nRDtBJaPTc7FC2jjqfHxKjuzo/ApKCnREROzPO9vLMK5esf7jt5z9p+XRhDzXF3jT8hmO1
39FyQjAcT1ee440vHgKvpdX/UlaqLhRUl/OgJfyhHHz7YNsSp2NNpcos0bROTsSclBt1e/4OXWE/
qy8tQTPIgPh3Vc4GrC7iZDvBe70dgWyisnam10RnPygjZ7ye/F03d9oplqsuag+Go9Hlm+WmrcFQ
tgvEr+//bY3TJLXEi9AwX9putK5dvbN2XtAYVHa5gd+gb38J2DNJUf8ts/CdpKakIrRLzpnp1hzU
+xtJrcwlDArh/jRcyQw5Wrs8MGjbZmrfR9I676bkWwSsqzADcR8h2Vkp5FTARSAQM83O0tzjlxQv
PNbD4SJyaJ/ZtYjOyzIPbnjTz0ZIKUvHu8Hv0K8cK7OXYavS8y9uBPDcyY1YjmsKS5EqDHsOxNyH
G3GsjsU5n9DKlQQ0NJW+MdPyNmi0VQGyjnxZpzyf5fp67t87ZevPGLBfg2LbPIZAX9gQcshE8JAp
tsdexyYfQgHLmmVeaaG2HwJf+yIv0panv7JF6obSHWKr0RrY+gnFrsfO7Acl/FqVzNJbmcp0E5dp
tqkT6vkxFqBvVWOeO6MmcJTHPhluRnzI+5o66VSYeGwp12wIPR6QTCbezrepd2TKuKvtaJfOkhgk
f6ghHRPqKerr45eiCJaW55fL1PG8HUtfd4lrgKqo4VAKsqkJwJYgx2Mi7tqx47tAJ3DMlRZg/FmJ
IiN6L7oLaqiR+kU9fzn+yWrEiwByAXtHUnQCHXagFE3mbJMPm9EDbpWxcZ6oT1/TUcUV4dhy46sJ
/YK0nees7fmTFlyVtlY9zXNQUBf5XVNrey8J0WtaEaYiPSFUHiP4ZRz0w3YAz3xWFOjBENTwJpqP
VLW1PYKd6LazzOY6ZxsUQ9v94p1x/3hnHNsRDDYp+B8J7vDjUGPHGFD10mCKsMSHOVmfxGnfjbBu
D2ExXmG0ODPh0KYbU5ujFiqOOIVOk+0IkAMToe58klARY9f4TqZi08/UpkZlaIFoCZ4fv22tAndg
McMc9Oa2bJP4XAs0jDHUQ2/LGfYa2aazkU7F0iCNfkWirmQmwl5XDsFdXU13pGjEhypUKFvJ/ARo
kl+mA2Zlkt7KZUjWCeDzjOYd4qDjdD3aQ7e0JiPZSxA4Z3Qqw72S0l+NnkvF16nTPaKMbZzo9qMD
OW9bOdCuz9IOX1CQaFR1ExhIME6Iiz1+r0pxEZUtHQFsb3eVFZYkVDhPQ+reHHWoxy/Ii2/Ar6Ha
kZ698lK2mt4YtA+5htZdWPrw0FTGtVeSLWwNKaoNaVKTGQlSxXZGs4MoHchE0UQIZ6aKF7o5SxIc
1HdnVul1LQwyq8OG1lkaSwLOdEwTiXuACP7Gljre/vtn8Le/SKS1/piQyCylwec6DltpBbfi4yjR
AosDkQGkBm+qu67RWENktOq1pqjydjLQt82EaMe3CZhw+to9uCJu78TIZDQywsQZEjcQjV2B+9ZB
8GeHxtLQxEPXhs1Nq43B1aSebayRt2VEUc73QnZfRMakkXGj10RwhFJLfhV98sstpgPKTG2vWo6y
Q0VHpJh67byIgGUXARrrI4xlqlFy9obYRGFH4iBpMlcOVqKwcvK745e8bUGGoH66Nwv2LOMwOKhI
dbUQoMtWzTwXDKJCNzVF6XmvjJ9hEtbf4IGj0M6bJx/AHwyGVFFA1JNHsJLjApKn/CIzVpqn06rL
9O/qSrguSxrP/uODF2JsFc6q5Mx2XNwmVlHEYInydGuLlZ72L+TTTLD0An0RZbl1QSAECI2sfq1k
XF1WOoquCIEdAq6ctg1aC2qctn+olX3tx9FwG0VGzFzNuVZWmD1naiCTq72zveHbUXx9/OK1FNVD
w39zRhPXkNW55gMkoDUNeMLY65ZkWuiQFDLSCjUSYrNe9tOFwSmXfTD1mCC/9AWA9c9XSUPMc1Oe
jH6enf/4z/9QFmIjhqJioTSVLk1d//hwoDlOiRuU8RkeNElmA56ecvb0oLqbFmFRO/QE7H6fq5bC
NOk42Wvcye9+Hrx0SlVEgFClQSENoyolEovgvuGKV3/YVJXe7oems3cT+MRt0SAZNxp501tNfAbU
3r8ISpFSQ5/1sK2T0xf5dvyJzXu6Vyk8oeO3YxhVV1ru6W9u3C77OCrWtSz6i3AwjJ2jQmMjRlXP
qw+VdANbrGMBv4/65rwNgux73Vu3srAvmXOn/ZEF0+k2M1PkwtEr+2nreh3wVQ2WHhGNdLvbHW2E
4i2UlCoC6iCPeFnzs1CfrlDKexeyc+/fnQwaqrMW2wAoAQMRlIutHIxaFpORQJGS/JEyu9Mt4y1o
7eBtgrsSjkRw+dX4TLE9W4nasLZ0aZaEzdA7C/TeXCX8xSJoG50m6ggiDxg0gI4Sy2ECl4rGjuaQ
hzXPsWGOHq+0jfLKRes3G6t6ND2LsQSYcaSrHV/gvm7rPVveGbwxXFNpJvgsaeX6+G03g2Nptd8I
JyX8GK2mmL/oyxzK20FAGucJSoxGodtcAdccl5gS88c524D923CNF5STmVVrq+PBoS4togi0EXBR
suxAx+8SU6NzzET9FFGWBEPveht4hwz+NtLJoh7zaTHV/fQtSYYrS/TyF9SkhcEs9cW+iujvPwa5
UDTRHMVol5brzBuv3za1NfhFkh5iQDA22VDa6OtbaEucKYNie8SqOZhiLepK1LNtMnR08cAEVsds
rN434YVRAlNvJTD0sEeHo6r91A7ehbD7J2X5dBDhnBn7IwazbayfVAkM0Lz1zkyN+kHL9GY34MQD
5+efR7U3rgwyByCm9Ok6R69LiyR8xt4XgDMz2yV19PRg9g5NIpmnh7D1KOZPNH3c0Q3OYXT7dHqc
dKWxCX/kcO0uwWotBz3uD10iGgo/rnVDcx3JGNMGWwXzwimJRjmO1qnzpqVCJE1iHxaFRIFgxQ+D
NyGb05kKg/J+R0jKvBMWMOquwgl6QZyU/dqYvz3+zKG5udXKEI4p3iK/jAAeK2tatY3L6zDINyDS
K0oyOcFmhlrRXiUoqhyMcV9a8O0zJ+h3Y0TtQzWWvK9EdclUAyq2tV8QXP3KvKi40TWO7jmRHuGR
xKtBeUCyQa/Hmq6xC8e3xWz2Q+D7AwJpuD9+55O588XyYch5Cvw4RUqbtVnqrs1e1VIn27vJHwjw
LA1OAVEcwxosk2XE1R4HQJ5nnj36P4DWYHBuSSO2QUXSS6/xapvljWkZV4NpRA/teNUA8bsq9Gib
TQEQEpq0lJ59S2ziHJ1GA3sBGDQQEhq6iCMVdFY6FlOwshPd3DcRaeyTjj3QtjsoMmHITpNmRWTW
6rpTdvtQ5ARjz0S+xHAVuSdMWgJ1UJTdF7Rmb+2BSJJ5wm2Cobl+Py1Urrbwwx7HtE76VFuK4M4y
kH4OWbUz+qZrziDBpxfZN7sJgsPxy5HDqRp2SUzIOlUzvAy6S/5NWzyN1NTXqc0MJG2/eIob695y
sYMFEl5fhzDjTAutYKbPIXCbTUL8XsVSkQK2Oirlj196XxFKbsfi/Wc+qXBI5ZHeKfh1O7o2yVIv
hXuokayi0nHiHVWI4OxoJnCTGmVV1cHhUfRcZwyw3eAzH7POvtTCkX4R+DD6sTfv5Qlj7A6p9jpI
NW6VHjso+k3vqkote5E4ZQABAz1EbhjJxgFRCecgmoGniE7t7C5sex38ksg3Pbtt9rI0NOq55c1Y
rXZs1uUtkJIlwjTzwRS2f1lZCODi6t35iXTu2RmGZO95sNF0cqtCUHKX3az3DEcD6mnWu+3WmSn+
LGfWDXpqenuq3LSeORkbk+J9h8Idjd0lgnBt+/muwITM/tuIt03dMulJWnLeGOgSYM3H+TLojXGU
sYeyCAdIYqqtHaM6yKfbgNexANW6LagNU93EIjuQmiJzAl/8ayHofnrBY4ByOoKnNhrZ3u5bce8l
2SUBaav3WcRAb2XU0BkGLKZgCsDjFew5W2q451aTrT+/GfcjG56b4a21FLsb4VqKhzXf7G+T/0RX
lTISUY8u0RqbGO3JkyxojB1tIGbBYuvPMLBQlBOkinYj+xJDy3xo0osSUWPd7wgvSnAYcML2UxdN
wtG4hk83PJ+A2yIxHJ9IginPyBIucmH9wK1A9zkqX97/pdU1Gg0+rQCk2K4Tw6sgkJQmZMNuWh3d
BuPAm9OyEQlnuVMYGheiTJCEHW2NNmrHfaWMjSL18qIOIfAWHiouM4Qh6dPtvKeiYq+aIZYXznCX
jDRzooyRozXqDjtLfzCOUO0y+YVrcw4mTnMwAyUODF51ZtVx2qGiyS+1ftMFDXDbHHaF4S9r040P
Y402gPNms8p6Za4CSVm88X4EsUdjuOi7reaq8wn092KICvHkgqJboObOdn2aLY5Td/TgK6/fDg6d
1SMkvUxIUI5Sd495KIRyGl8fjXKVScU8qny1PX5bwE/7YmA7H0/qNh4pIQzHMWgQC3RQYt4o/DYW
VGDBxreaH/nMxhyn2QFvHp9NIWbSNNPLWaH72nU006E8xzzY2KxvJTLjRdR17B/m118bqeLO1LXM
HpCBtxg1BqF5C1yf8UEEwLT7ttmU1APXUcZGFJOCt0iiqkMTL0ciO+ruemxnkSpdKYOt+TkrIXgd
rxW7PEZTeBwSiMf+jw2vyohR70Z8C6Yji2+zUE8xx5m93q94waad6aZUtPkhJH+ArrptIZQwzXI2
IV0gps446otlVgz1JhnS+iaagCkfIxLfDdNWcWXRWoZfWgKFDslVYX9bkyJw443jIveEfnas1aDV
Hy9CM73vcb/stC6n5zn/ye8ton/aNr+dHJac7MK0age8kw/5xZ/2jTctnBDWR2L8CmrVciiIKMaj
8nK91zCp7j9/5wWBFB8mMD5nR+dIYwNWNpTjnJxqQK0RNZ0nPwbzsRd2977J4/BdLFlTSfROguoq
ndhztXHwaJvBFuTj+GJ0cBWa6Pp9SPQh3pKo6Th5jJSlpMVz6ET5rfQoE6SExuPetotvSCNhy99U
qZ28or/5PllOfKclXbwrBiVWMDJIZjT1N9/vh0Us2DRysisWXbbUJuEfjl+ceYEFOv75U2Bv+sdj
cEDjGwJhsQEzzz6pgVLyCzkaU7/sqxTVnMG5I+rMifRXaOye/5Jl+rROo+RprPhsMIPJtW3igIUT
XWxRS+awC9i66AJVWEgv/LXMNqD4DsKpq28qYHVKEgmUNCiei4AFeSRN8Pr4xUEJupMBEYATKV9p
jimQP+g1p7fG8p/nb6b/+ilnhRrL9FOfVTG6GjBXuCfLxXFDEs77E0tq9zTn8ktQJSkdugnRFvXC
9eT7G94oIm9mDnKGnBK1DzCtIGpRLEIVzl/HFIEJHsjq4FvumZzbOE0XPreDijF+FN/7MmuvbKHd
0qyPL7LBe+4mYkESPt+DDLV2kzSs7JhG67NjdSpM3Xxfx+KHMCcgJxbGbdSU1OKjfIv9Vj6VnoCU
Z+FYqqoKyr3XqocukID/IqjoOEy3pvVEweFHNdvgCtEUrCEZzuqwgqmEunDXCcwhvORusTjWybpG
yM3xtZdjY26TuWRH4//9Hyn84Du/nU1hUXbdjP/GIxMvgXAJbufWGBCPDL33cyAIvU5wpFYVuA1c
0fVezF84uNSk056pXo/3lF7N7fv51vRykoUya3wIrZREz2797rf1q7i/PXo6p0FduYO49MI4O3SV
7x1IEaEOmdCkfv9vxIN9padRBRP/qUDr/oRe5oBcUFsjMC1WUDSCN4gXhVtTZB7Jl3f8jA1Ye29S
r31IgwBrfetsC4lX2RVZd13k1gjELZG7wrLacwKY6LNw+s31KdlkbeAvtMq+z/IxvxEiadY5/XnC
ysy7dMy1G9WQXj8HQ809Kui/sbvThE7nhrDCy9xGkjhNbbMCRSqXaoTPCuUnWTZVa6P9DvMdwTJs
CC2bVOzZwKspTSfUrdQfwVP0W9XZyXcrQ0J+7Ix5+vcWuCaMxLjZpuW0NYUaD940kmTVw/+UpL1t
slpOO0m63+R3+feGaQtjwvgo2R9fkujUbpG7bDJ/xHxUuuIpgWW+KuuSvqYFAmHkVGEMT+PoVRAW
2X+ITotAElKBKkX1izCyBeY+4CC+kPAc8zX60jd/ii7B4DYXtdKbTYxnd+21fr+tVdRsu1FH91PW
574VD4c+hE3TGMmtgPAHnsu+raTdL4/A1kil4+6ddiwdnYnB6Q+Zp9/6Uej+m3ZsqoTcKSu/zz14
k3GfrPzenR5rKvuUo+EaGhyYcLR4yQAzDADhHUHOzc1xEvz/Fvc0X+h7XoxViBu0/l//898XnvOT
PnyzOmYp3bQ/K7KXarZD/xVoNP/L/9u//Hci0/0XSU6S5e5//P7f/5Dk9Pgz+wlVK3n9kP40/3/e
05yAV/zL0ZViD6BYnNgT8Vf9z7r5z//QbPEvYpyU7dA4lmQ+zbXSLK+a4D//w1D/sohX0l1Bs9tE
Eco+us7b+a/0f1HYprpKrDKdK8Eh2fkneU5zPfa387ayWLCFS0+V/SwFS/fk9NGmkizGpoPl4OXp
U1i6zUVfFf0P2w7CLzaEHxdIShJUPS1J2gm3Y5qucXIp31e6IsHTWZAICx63qX6QMn85qrnygp/N
d5rz3z6K6/e7+JBVdXpvlskhBLagIzldufrJihyZXkbFlCxRjuHeM9l3PvIrBEBfFC3m3/vDI5y3
twjjpcMpjjucexG/7XNHNSQ41zq5sEw3PCOd5y4o0/yL/cXHzbRStCjnmjojxbIF58WTurqvW6lO
zchauGA7J4x6LhKS1nq0xrfPH9rpgDi90MlDk2k69JpdQdJXNaiz1x7xocWu5vOr/O12KIDPnQLD
opF3cjt2MVhW4/cSvOF4VulPhsS9Gaz9+Pnz6/ztbhxb8MLoHEBc66QP1BXwbAGmk3aiuSw0feL0
3yASkDikadX08vnFzJPS5/FDIsTb5LRj6450TkYCPffQgTDiL50HE67qhffwQsbFKloj0ftV/LJX
FB8vm9XKXEdnsPEW0eLzX4BZ4cNItG1HEeVk6JbOsOe5fhyJzKq1r6W2WNSUcW78Ql0Wqb4ZBI7u
UlIf1ih5DNPw7fOrno7/+apKN/Ab20rqussM9/v4l9TUc1EOYlEJ4MaTdm020xeX+PNj5BLCpISn
GPryVF8Qe7FFV0hwMMxm3Bk05qqgYQnv4/rze/nbhSxH13UmxblRczIuuwzIKRJqhXlDQO7HzNWf
Ja1q7uhvpF+8aX++Aw4tIWDZVPwMg0isj8/NLLu6lm2M9cDEn9mqaK5H2cG1NhnjoszH7ov596vr
zaP3t3kqc+xCsh3ExJeBrQoLCUlXoUxvwm3N8XX/+ZP869VcXRg4yCgHyZMnqaHV68QwkUAHmQ1E
0GHOwNDaadPZ5d3nl/rrh/bbpeZf5bcbMwk5bQcB1HcmsCLCVvaASdykhbKKwzH58fnV/jbcrd+u
djLcLai+UT9IwUkT/3oU1M5tO6py/flV/nZPtk5tUM6yGvrqH+9JhVDCZM6rnMMHsVZNXzRYjwoY
ZJXdjj//GxejWWNbNG5nKdLHi1lD55RmQSZUZ6Xw2pzol5/W2cINvfTs8yud7gHmucJm1zPvOeYI
y5MZKtBq3yf8kmp8j549pkq4Eal865VALd763/K+WX1+xfnj+H11fr+iIw0kGMha3JN7oxyNdN4k
0iPTkjdPZ242tYj8ESo6ggMXtI0a1LOBmU8W6oudwV8/RJQCSrmmqbjzj8+1aTAoDKDRFhw1F5Ri
zg3D3yU0Fj6/xb+9amzg2FKRagSr4uQyyVhKd/B7Jq1sWoCG2ejpRT2pbenc/r9daF5/fnvRdIE4
NIOWupBwFyCG7Act7Ejw6VaGm33xuf1lLbNYQpG/MVp0oU5eajkogKWSXZWe/hjTJ4Q8hLnQFS+b
Z4SIYfPFxP+Xt/rD5U5uTcs0fCv8LpwnAe0O46vuc578/PH9Ofhd02IqdNmU8rKp+Xf47fE1FXEX
ZUR508CREOxV4iW0510baWqPvLIFfdV59drqk/D18yv/MUJ4gihiqMjrtuTUcHLlgliyom1xuEal
468TwHeLXPJOuBORSk44uV98eH8M/Pl6rGi8yoY9Sx0+3inBQn6HLgUmJtBlXq59nukkMH3VbP7L
ZdhwSH1eRpVh2ydTsTEIvyi1TOC2MZN8wQEkDRc21fufRhPY7Rcfn/HHkHS41v+53Gmhsx4zIyUu
Ffb3Rbekw/ZkbLEBiiu0CWBaF5QrltlBBusBtpoGEP6L6//1bg0Jo4T9JduGk4faA2oqyDRid2f5
N+TuhGcyxqfh5v7F56Plj3eBE6twTTbnFDRNToYfP72yQEyXcW5c0MpfE5X2IvPpi93BH68Cl3DE
PCfTLxLq9FWYvJEtR8S+vGxAIBIOaSztagouUITX54jxiOiEjvzPH6DiBVD0Iuz5QH5yX77CEUGp
WqCdoOzq/tDhQlyHIvFvPn9+f35QHOc5bDDnzzd5eu7sR0rMrcYmkjBnIqgonBM7G9UXdTWaX+z4
//youBSrNg/RpCx5HLK/TSkVtWY/Jh93MaRk0GWa1uJ4x/n9z2/INVxWFzb41ApO5mKriBglntTo
x4N4Tp6JmSmN8R9/OpL2qckijbKTC53MwH0VQMwKyNQRJMLR5HIeAlRO2zouHz+/mz+fGYcI+pOo
R4nQZiB8HN5tXwg5UQxcUFwdH6c2QUDUZsY//mQUw1vnJIgIhnn/5CoxG6HGgXYAjaPberF/UJqz
/fxG/hxndIx1Kne8rcwL9sl4toBM40DjAMGD9cU+SoG4boZm9kM1yiN2779zOWkZBh8Pg/bkcm3h
QDAiiXvhNmnyEIYuWG6vMcz+geBkGX/x/E5niHmwYS2c+8icw1z7ZLYjBKGKu55PaShuzO6tqN86
aZAyU66mKP5CLnp6LVeXgkHn0LhBskhl7eOI6Bpolfh2SdONKvIwu7p4DDCR3NZU9vd2mkV3vRbr
D58/ztNheHrRkxvsLJDDuGOAUgTxW4IAce0lnX3+jy/C/D2XCxmJ7ELnX+K3+cFJlRkLzrJEFXbX
jtYt0RD9w8mB+6DBS4FNsi45zOgfL6HsjqNrx1TeNWZPE7b1MFPp5UXnNP3m87uZ35nf9/LHS9kU
Ei3DYuEwTkZgoVM9bXzuZkjVeS5L+PU9X+a+QzTtPr/W6ct1vJZjKoptBnWH0zkPT1Vtp6SCL5LA
tbdOraNac5z22gnyav3fudR8PxRuzD8W9g4yLCtkKHGRJSGVBysPd7HXTxMqe/Mrr8bfniEtUMGA
Z66l7PDx40pDNyi0nGT4NAxmcIZUw6Ywp2CpeilfNad3v3iR/zLOOfLp1EWZCanBnczrVZ74JYHX
rLo5eobrptRoa9gQ2YwvBuJf3mJrdnOgPuR6FB4+3hkyaDsBvcZbPA7+YmiGnYagf8RyfVaY34j7
/fxT+8t9MRUq8ibwu8xlzI+XE3VnOQqhyWIkbKKOAPmKfz4uYCi4QueTIl3LPRnuVYKIo8JDsciw
cbhjeyv123qYvvh8/jLQ2dcKXZkGhoo/JDvNVA95FJDSyPa2BSwQ/W/OzmO5cmPp1k+ECHgzhdmO
vmm6mxNEqw2893j6+4Hn/Efc4L5ESBMNJAVzF6oqK83KtZThkZn44KQwjLlha52Mc6nM5YwrvFsG
dba1ryi0EJUjvlm/q4/dvj8Mu+pY77uNh3E5Uis/gRnEvxSLsiHB0fnWdH5DpbxKDUdnVv8UM+pT
wDEiwMX4tZXCwL9GJmmcmF8noB6PCBfF1cZCL5zFs1+wykzMWDfrPAkgLNQR1pt+S0Pr0nMziZp6
xjs+P4kXd5CwTKKHRCa0HnYoJhHqD94SBMZHW2HoS45pMfvhhpmLm/fOzGrzEBJrkf7MAje49U/S
oWbzOjbvXzxZJsVzmfeYqJLC/fnmDV0QS0MMTTSDjwWdYvgOpUgTNu7WxQ2isCAbBoEtoxTnVpAT
7JOSXjQcaYjhzF19j2aOZivBuOuWXi6qdBv+4uIuvbO4eu/FuhrTusgUR9O7tGaa29Lvi1abfqhT
HWykV291tPUNIJgGjqcpRKBvk4fv3v1JzqGJKLlo6itEBg5UcIkt3BUv2W1yiE5wVp6gMiuu0dHr
jkgf3kx7iED25sYtuLRkSdEo4qjceHPt+v3ayIKxo/6ll5F5E+bhj0wyOkbRdWkjgrtoyVDoiUrU
Sslaz7eTbDVDdSyA+imKHyfJRyJybm3orjbuwCU7iiHTtqK3CN5nZaeAtEMQZyi9814BPOIhmIlo
T7RxOLesrG5ao0jRrBkQKiVyeB8V5V1eEYJk/+qUqKQpiCcA2SSwOv9qhkbZxChiwIde9KW8Fh3Z
mw/lDrTjSdlBog7ox1bhXfPyH7MnH5qvABMexX9aE14eBYZgoe2xSDE/1ITnIErGVOebQoeWebKE
qg1KxwCmujR4LTMoNBYKI9P73Gm+FbXXV+S92dXiSaziFD57GiC77AWBoZP2s70ev8kOlH2vviv/
go8pQE77CG4RKNcJgKW4cZoWE+ufAGKM7jHxHa/vKjRqEeOs8hLHvbwSQgLt4ZyJIQDHJaj1wQl9
vuRL5igckQ2ATjMsZWUOGvOSWQTiCWD5V3TUAMjUV36CCEKpM6b1ubG3YHy9ON5gcxnXp/kqrqxV
FsxMyUiRkfHuHX0mqEzR1AicfBoOqQQ1QLfwmhlwxhnQf2wYX+7hJ8bXmYKcQl1hmr7ggFlyu9vk
lOy1B9MOnHo/HLaO0oXvauESlkoPFYwP4UZsjXSf1QrZzlr+NdTqDxXiPfjbBHqvVb6VhksX1oY5
+lmkQQtqY+Udcp1ZzVGmMg4qaL5uLUV4rSJdfCg50jsFOTJoKWrYXUFQucwKxDcMFnTQZ6VADCNT
Nv75qeLnsNF0OJjLXTdYJIZg/aQudac2hF2fMzWRRQcDZRZFuf18Vy99ZzI/RmvB1lJWXp2osumq
aKipKpf0AIYjpN1fzbE4xFX/z59qigD/M7Q+PWRgxCWFSIVonI3WFUWf0vlQRb6ExnHMeMjn61o2
7OywkvhZlHXfcjImRpZ1v3usddiKBjPvNJRFrdClpB44aBhurOmiEcPQKXvycH2ApzKStfD38PEq
q/qm+yVQmET55zYALS1YGzrazAGsNihUfaiBKlIJMXgwq9FhnGPDq3x4GRGX0Zg5I1deZinXOxMK
6mgY1NYcwxocNfhTyNe+om7sx4dzthihwEXIYlLI/VAnpjZopeWwRGpw61VN8bXXq+9NCWFvrQpb
Zf2PGyMZgCcoMSwIImNdLe5Fs1Tblo8WF3dS2NuTrm+s56PHoEZIaYtl4fyBfC0e5d0BAzrpA1mv
lqdu3klu6kKIHdwMO3nX7oe/ir8+P84fP99ijdAduPPSTV4W/M5a0Kkp1bNKc7TEhAmoQGX6h+Wb
ywwZTKqIoRj/+NjBGAnzBD0RrOrK6v7ARxmFgcwzOlAFEpr2xUy20oWP506ipsDfp0aokvOvTAyB
KnYNNFkObKMHQ5TD4zRHHVxLkrThTt/c97k3ODe1ukTonwaWNqMwq9nltbLrHsarsntpdsWRIQJ3
IWQtPbr0/2jPSMk1gmaZUXlFIX5eD21WARzXDaymTh4r091AM/ToJ4Lv6vIk/6WYk77RYlqdkQ/2
lu/97oxMQT5nygA6RIo1xoT857SNbucs+ikYxobLWN2vD6bWW6fCZKfq3C90O5J9k4F9CaDj37hj
8pKWvtu2D2aM8xVpUYUuTPcWTgqPkwYXuq2Sd2U31rPxxQB+7SBn/yi64FNG23JRPvzy+RZKysYv
WB2chuEjnZHtwG2/QRx/kA7w9TnSw+woTuoJrrbxXVdX4sOCVyUOrTcRyi5kSstaB7CyMVKEq/Qg
zA9Nq4je54vbOC/rogBiCl1tNdw/dVFy6ZXhqNQNLK554FlWv9G/eyvdne8lPUnwuGCXTIVi1cpf
9lme5RBwL3lR+GTe5Mclg65uIInzrBuUfIG6PSAEv3GEPh5UrMIPACBXEckwV/tHfhcj78SzE6vq
zTyJ9220de0+7hlBDfgeXTS577Ryzg9p3luJJPnAb2BjfpzQDq6Zdpst6fvnuyVt2VkvparSeNaH
wIVm5lCckld06XznZ+fCOwkrZO4kkpN9/dzocsFWm7bMH5FNgqwwqZqerw1O9l6Xg2xxYcU1KsUI
kSbl9wLyO1dXuu8xrB8brvrjoSRlJbJn/ongF3j3ucUIPl45KAnEozKAtotZcjhlRhQHtzLkCyfj
zNDqPFYgqhMC/rc6Chq85vcmje4//3oXdsyCWhTEo0Vb/kNDvoNMzoprToZojc+ioRzSQX4WGMr6
F2aIrQhAQXOCGl19skAqofYl1M2Dzo6iQ6Todjf//NzIhc9lAYf6n5HV54pSeYitmBfUmG7F2neK
NN+4qhd8rX5mYvkJ796vQA4zRUJ93Y2PsL6c0OWxW1s6Lb62dgS32KjnXThpFsghDptG/AGK59yc
pIUDFFo0vlIUoWfmZAw1dbsBtRA12H3+8c5NvRVd6TcwtwlcjZrQGpndqH6bRJEywuWJbGXfvKIa
h/JHipbbnG31Ds9LyhgDTmDJQOcJuIHWrKHDTahUQcoUp5OPmXjTyHKDfpYe7YUhyN0GqcJ9kQr6
napnFqRYWrHxqpy7jMX8EjjSdWOxMFase2GBllVTnTJNmkclEzuJVKOX2ExGEDvWpI8PBcWoyEUz
gAH/z7/y+RH9P8sURgBjgX/Sl+v47vyA/DSb3EdHqwvgOokg6p0P/9wCRdcFeiBTSV/mTt5bgOUd
hXfL8h0/GO+zYrKcANkb93Mj0nJf/3a6/1nHOyvrfAwOklHtEbxz/1NnUQ5LncW3SWZO4UaJd/Uq
/9cWZx9gDUeThOl8RWqc91NDRuHW7uTRl3UjYpxknxzDg7gLHBpwjnUsN1Z47hf/axSXSN8Kvjiq
LudG9QIqKxWSUMdIUY6p9QpNuzKDjCUoiw2nculMqJxFkDY66Nj1jo1mtwjWJQI8oghfNtqwsL5l
G9f70npwIpRrRNixZEM5X08BJb+o1QVGsv5bXKrXQYYamrEJ9P14s3lFmFMBGUAzhxrguR1rguVy
jDjg4qk9/qdZxDYdtobMV9nSsj80OaiEga4FBCOJq4sUtb6atDXsy8hfl0cEW5zQtW7FewhUHP8K
Goj7rUh/Fdx8NLl40Hd3d7CsBog+FU3pEd7K79YOQul9tE/t/If5OLj6Dqvlhr9YPTj/NbowosAT
KRNtrM6hVcu9LCR8z/gYHNq72EV6xc2OUCa/PTjW0+cX++P2UfyQlhQez0x6tPqsXYC0R0sbHXP+
CYbS/bAzTvIh3ggHljjw3H1ghqkw3C8zOsBTzz+lMOelFqI06YTh8Czo+bcwUF8h9AyZhdYY22xD
9GtNYyPW+XjRcIcsD5w5eAHennOrZYuQ1iDLvlPJY9igCugLhVPBIZocP/+KH9+XpafOzBayvuTW
60sQDGmhpozyOyLDwmRgaZF812pdCQB2WPDWGMlYtI4qTurj54YvbJ9EQ4EoC8iFCh7ifIWWGDRZ
GPUwNJ+CQ3LSj9peooWxtX2XTuWZnVWcHwxQPcNpQJ0Znct9vuMd6L3EofLnQJj+F15l68LLHx0Y
Qf4yVKLry9zR2iE3EcepM1kaM9K74Er7KnpLmSR3Gfr9Ln3pPeM0OpUAxZoDMQpdm+ov2Ph2Y+5A
Mvb5V764fEJmgiW6gVRPVk4O15ToUUeZvfKkn8Gh2WdOfWh2s2OcWif0Nj/3EriurgtDSXQd8XVg
uZYx0/eeRxvjWZ5LP3SDl4EXMDrp3yHZPEressKtPvyFw4sxqmk0qCh9SaszlGZJNEyDgZuzGCtj
fGKEM6UQjCh+Hsdp0D100YXBiYrW0je8zyWvDqqbJM5QgHV/GJwYpTg35AmlU/NmdEOneIDazUUS
3lH+LO4Vvfi/NrbywmqZtaGwTyxGK2O9lT4iVRmkYaEbwQDpzUem7e/aY3JCs+5P7VkP8Rf5unok
Xts4Qx/CbXrzChy45JAE9uJ6S6c5LUwzsmD0VdLxQZtEpd4VYoOCRdRO0W1QK+JG6e2C96NxtAxF
mhxaSsLnhyjplSA0rTF0ocyYfXeeJOhlqaiYWxiYS7t4Zml1XEVDrjsFxsy3gC37spCDc2Ih2LPF
bzGivAizulsP16U7qQMOxPCC9QZvdr48veq6SRcxGjKL+5Qc0rvMkdCUvpkd30bDNLG32n9vQe7q
WgJJJNCh7kBlZf2etLnWlUjORTyWMMDtkz2kUbvytH1YLoTbzJYySU0hmqjng1/XZ9mHxxbBkvxa
2nX7bL/cieqI8rS75Wgv2iLHBazF28WM2SoEkMde8Wv41F000xliHQ9wpl3LtsimbVW+3nzJ6gsC
uwVGyoCz+NGRDn430TmKYjd5Ge96d3SRJ9gDWSlueP//6HeT2zr56/B1K5a7cOsZD5c1cHySYQGl
Pj8smQ83/zgqsWtCepFWktPDvxTq0VWF6E7ob5YNljz9wzrf2Vsc/LvQMZrAL1sw+Lmz8jstnuGU
3HXMoMFtZhel6ahLF7X+WSIIsuHeLhim9YNglagslao1HkhA4i6urChz57QfmDmC/CmDa03wNY9p
oau8yF7jVpd2Rlmeusx/+Nz8BZdzZn31lGhGZZbamGSuJOb3NUxw0qz8+tzEpePKmD8hD+gGIH9v
ccO7T8uA0Zx1U5y50EZ5AsWf9g4VLMScDVtvvhfzVxS9Tkrh1JKxkVJduP9Q/pio5YFdIZ5cR1sC
lGYWoqkQtxRXtXavLSqk1+b0NKhfNLhPxPR6Bg/w+Xo/ftKFbQnQJrgDyn9rzF8gCdY8S3nmDiEM
H+LXONlotksfY8hzC8svePdBVV8TRrGvM7d14S26XVKryLOukEBw1MfyBcnEffEICy2T7FstmwtO
/Nz2yvcw62AqWZll1I/NvbYrd/1BtTs3uUeNFdnuf/4In5tbZXQG+hsAlNlAUzqhVlLBEKmh2awO
P/JiCJ3Pd+5jAIsxU18a5dqCP1pdhiCEXFxFytiF2OR1luZTJ0X7KqGw97mdiyfknZ3VO28iWqDm
YZmhlP3UI6k16fPGSi4efJDW0PYsqQbsIedHhPKBMjY1pUh1P14vtZ+fsyOc6v1W4PsxSILy5G87
68G7MWlqfdLCFPRF9S3QegBZcXuNA3upw37j3F/6bO9trZ4Es4WpCr5FSqy9vBfQ4FGT58835uLp
XsITWCmAuTKXcf7ZGlOroAB/+2ziH0SNXXQ/98oeLaPZE+3I1bcgQ6vm5FI9WCoHgHQW7nyEj1Zn
TjWYksxNaMlbFxGJXfbF2sU740v1XB9k9ixw+v1SRyifpfvuais+uvRF3xtfHcSkiI2oKZLUzej+
5/DzI364cdY/vuPn61sfxApaVmnARI48T0RO2KWOlcyOjj5RGEQb1i5UgM7MrSehrDaYNarTyFgf
w1+B4cBIbdj+NQKft6Mn2/lpRPBHtLc6XCvI4ts2gtojFuOR0UBzrbaRTZRQyGaZPq0Ze5lCFb0x
t5uCopfhmEflKtmr9uCmCDqiy3JUr9KbrVjtwl20AHUA3meChFhtdXiVJsmruISWt5s1r58Lp5Cp
1qRPY/f0+TW5cGwwRCuKwcaFSnR1EZVmyE11wFAUMw0T2anYb/ivSxYWAN1iAwPKKn0v5SCXsxaq
52wSXsM+grM83ooNlsN9HvGRi4BJIa0kn/2AJQoFuaVxXfO5TsYj+NIjm+daz+1d6KI44SEZjviS
S51tr/36/PtduvSkQUSbi3dmRmv1AQ0mykUUBSFQJi3JNW+YPQEorScdDC+Q7eBee+n/NN8z6gft
DRWwaLd1Vi55OrycRj0bThUJEoRzT+cLbRK1Kopb9bdx1x+bfXuAsdhFvsBFDfKwFTe8MR2svzYN
YIUgV2K2aV1wy9nnGjqE1EU9znyoCVz8Gwj89tJudqE7vJKPtaec5OP0Mz9IJ+BPTuQG/LMmqNjK
LT6+81xR9hyALyVwRhlXa69itD6oKrh9xux7cVQyArXk7vNNvmSEv0+8+1a6eEN+vQvSoKCjnjhi
ZOgRkxNfFPkhKo6f21jNvS9uh0YtgD6JMBfg6ZrKhfc2FKbCRFL2RTvqD4BLMtsAh/Qb5nKpdHRb
2FNqd9P9BGWyu7mpyzk939TFPHNd9EZ0Ohcrj+MjWVK38/Ihd+318lxGHlKZN9UNthzlZJ1kQlBg
+EfrUJ5Iwje8xP9n+X/bX0WHnW8UmVhiv3alXbpvv+dH0QMdTwm++JYdw13lQoDhlfvNlX981lg5
mSmtcqq4H+p9loI8QQFxrosen5MzYfmreMj2levfUWrkNPEbfDc6+pTGeq96Ys6890RXvkIqgnGP
p+Lw+UFYUVX/9yD8/XvWwEhoK2ILUWOu7j55AWtMH27egcXdT15wZV2lO1ybNzpMurvllXhE6Lan
P0HVMLf1K8Hdgpl8fIrOPs96hmciUitEAd9qItSiM9EfGr6btcy72kDdk69C4ldbY6Ef3wxsgizg
UiyD8Os+zGiUvVQWI5GU+syTYWvKVk/1witP0UWEapw2PPwBb3y77+/0XGhCWpQpPdX8mN0GB+MK
ruvkdzY4/jF6oETpFNcTQDIR+UndEVQ3vdmK2S547rMfsQ5xSoagosDk0Gu2zvaiz0WMYV5LJ8nh
up2sjaLkx2eSVjgXfAGgMPa15sKKGALhAWPNggbVfPnczhbaRnfiLNGY0fA2G37zQna79N6Ji9+Y
+/DR597ZqrO4FBQMxsfo0MIF9JfvSl+me+PZ2Gsv2W66Qi+OliLuDDXvDZfyBoFduzRCuGUMkndK
Xld9y6yzlAihHteqqkQ5Ak+ow/2EGh00tHOM2lLU5v13ETWSwImVUS96G42Q0DqEiJoAbCqlbLgL
wGMkTiYjEbTDStgfs6BUXuU+nedf81BmhS31sYwWhU+fhlkvveiQzojz3FWKTomvqjwrajfoTOXp
c0dxoZ7H1/17fR8cRWtabCjvcEAKP9nGNxmHWd2YLkwYe4ZMtT9DZPt2u/+X7loDVMEkP3kcSc/5
zoqjjoR2gbp8vytlF8LVP43zVrRglKfChf8JHBq0OPPtPPVCcwoOy3e216lO+X+2B2fwwv24m34o
LjrjyIfv8mN0NTPx4qEn71i8mpHsSs74w8x21DU2W6uXIgMQfnRWF9pNqPnOP0PcT21Uq6T/o2XN
iLVDSy+5BSPtr4Gv5FshwiW3CAkgk3dUF4l1VrFmaFRaAk07CZhlS6xaRD2zdS1HeI0j+nDyV+EX
Utob1+iS/18KKBDMGdT8xNVOZ+0oJJXZE+0RYan9azfsZ0R86m6D13HJHte3dZFoXKiolgr/KrtM
xqzELYU5ZY6aGDbZE8Pu2v1Wxf3CjjG+uIDmgU1ojJSf79hc15MampQFRCTAdq0AK1PBC7fP/Ebx
Pr+gF9wtwyY60wYLvQHYiXNTVSe0clrpnEQhdtqwcSyLybukZ9jhJlHuTPXH5/YuHI8ze6sQSsni
pKp1nydNbH+2Ae8I8N2trHxx2attOjOyOg5FMAR62bOoxmuv+2Pujq1teemVtS92GXJT91sbduFc
8BEBt9AcheRt3WpSzcawkLxN3cqv7JJ3g2FQOfqVF79m/486I/f6L+r4uBduM6MvZHQfJmobDk+N
lsRScTPBZfSkU8JePeSbVKIXDiMzPKQv8MGShq89ODxhQjFMAhLUonKVVYhxqCRL08vn5+KyFQr2
CoAuhnpW/pLeeV3NLW2JTIBQe9BttYNUvUl3/8LM0uyku0S+v04L0ziWaa+G9B+MBtFFlAuLpzIu
eRckodmwdaERAYfiwifDjNoCaVzuwrvwjbmQLEJ7jyA5HvVrEGPS1SQm6A3rrXjSwlF8NGOmwLtZ
jry2KfWfY5f3nl7F7caFWA2Bv4Xr/BKmvQBXAl3TV9m3Uc75lCLvscDY76NDuktuy2v9hgHsXXTq
D8E+/6OchmPuhZ5u57cMve+2rshq9Oi/v4EzxGAOODBG0c+/RlO1PvpVfI2W5Emng4Bymu5OONDs
DmiBsrHmS44GVpMlqKLOSUfm3FxiKOFsVZibKHrrGVpyW27m4pFlJSQBRKQfUHplgh5h2iyus0+8
1uodoboX/MPnB/bSMvj7zM6rSzC8ZnaCfqPT6qUhobWnRptsiG82PtSF5jwv5zsTqy9VmpHYwsXC
OuqdVh3zo0FJWHAkEGW6WwNC4FwMB6QPPl/ZhdrpYhdIh6RYF/A7VjAL5eSztMEpXhAOpIld7U13
Pk3X047JQVvYxgRc/JwqoFGQtgZ9itXL0EehlfgKraz4iEIM0gQ2orAHP7dbLz4ku9yL3FLa8AP6
hdeIU/8/myvXhn4P+o0J8VfWPSvpq1DmyC8/F5a8//yDbtlZBSezOQQ99BX0rsT+j5/KJzUzZLgW
UU9LhC3CxeVDrZ9Y9NJBFC8+hchhdb3iuoy7AGPFoh5UhGgaje6sGzvJiClDb5GeX7pr780ta3/n
SqWG4mKpkIRa46LPi+jStdUl+R498q2mzMXP+G5lqyNSD3kzWUgEutBZ261+zFN1J+c/jKDfgPJf
KicxfUtN2FjI5yAjPF9U3avyUECeilf29/OxliCLdIwrtNapB4uuej0/m38lj/VrtFlKuxSwwB1J
YYHcbHnXz03zFLVlUPA9xRQd+Cekunai8rsRQHWU37t+dER9SxfnUqT53uTqxCzgfroWrBZg8/ci
gGY3h8HGDgcBtmvNOEqj4KGk+e3zS3GhM8kC6ZXABUXt8ENoVsciTVZYp7nxze2CX82uhX1NiXur
NXnxiP5taD11NGeDgEwZhnr/lIVPUCnZYfT789VcOpsm7xkAMXwmXf/zbZtiWSvDUK9cQUh3Gf2m
GSk+Wa1u8jnYgMbSv7nkLN9bWz0MQxOYwtDIvTOLcZLexJCghyfDyGY0Uocoe7HiQZ52mTAjlYt8
jDIeOqNPvnVZP463yUyFMkja1ziuEdwamGNXvLDs4x9RqaSooYnowNqh2k3VCRVKX3DlSmu+p1Ih
l04j9p165w9y3F8lihGjqgjLIBUQ02j7Z1FuAt8RWrONPNRxlOkUw52b7/TQRG+uRzZJeyqn9mqe
UR2kPJqY8zFMej/JwC5WPfZGEBOnWcir8qSUlj+eDGuu4sOUlF3pNQYKyXZQijPgfqMpf055iT5r
anaOLCdtt+sSJpfRrlCayqatUiu7IpOqbtckbdU7bd5UsqPqZWXY6IVKBM5Kb4Z2k4051dI0CrLr
SQ3kfD83eoZ0Meq3KBMXdc97Z5Ta09SJ4fBTRKA6uUJ9HkX5ouisfreogaCqrcr1fE2GXemuMlqw
FJaIF6OVW0tmccgaXR+uy0iF96xPaUR5FHWY5WpZHhDcUvK7q66VosipTDB/RxGSvvJq1KSFLhfE
IczRwUxRvxRDMfIyBAKb66GRUFg0ql7JmDbKO4OQqhi+dYOFPKLeD1XlNU0sBYEd6KFQf08F1frD
IKgefkeK0BBvoyzo80eraj3D14ZDLgmidFKaBf2UpRCKHnOLUtVNCaRNcwdDiRXQV4mRMxoGFtsp
yX8zW/b7mN3qYk23LbSzwxcUQhcFJ9Us86e+RSDUbdsotm6FPB7boxHGhC8L10rwQ4PV88ksGd6w
jZgqmjNaZv3YscW1Lbal0N20haC9BqWAUmbTq9qwVxMphTquqUCgR0EAK4ssz+nT1I8ohBJFdAxB
JVU6PEtWy+8NLDlCn05LSvNQ52PzKACzqtGYEvrc6ejFy09EeH1T2MUQTOIttBaZcFWYMlLEORx9
z0PVyEgiQatanaqgJzAZKzkDuayhRL4X0jw1jwybDzdjVSZPWhqpotc1TXNfBbV/O4Y9+thKNs6J
o4VF+KwrPvMQNi+MGO4iQUOOq52n6TGmUCjbMSSdX2faZ/lhZGofobYpzIG51Ekw2Jbe6I9RpvdQ
RZEvBageRIjbympU3nH/1BswBHX4WNaz0B5RI0lFL4qnStsb6ZBW1yxJpQ0xBkF7GCpFTNFXlwz9
GFd8l12eTnG6z/p00J2CE6g5WZPp6SJnnn0zqshkEwdZLB1l4NH809V5LaKUmhWm4TbK5A+7WgFy
/FC0tIccGDzryDbUyErFqwV32Y77qc5jpBqUKhJuslYqnyE5jH+KeZndh6Lve4E5a4MzaoNBMB2p
+mOZJ91vtUIe1kO3V3qI/NEP9sVcVM21GRpmZltDKf6o5cZMYMbrOwDu6tDfhMzP67YsztGXShxn
r8xSNbORQCwRekqYA5UaswfIMcdNY5eZz4h7XxTWX6reGc01QzEFpFFAjPAYhAbP4hDGYDEmuatt
1Vcb+dSXxhRe543Ut7/UTrKqnRW1fe+kgVb/0uFILj0zRA7aUSqUg1xRGnMkVLW+m5yBwqdl85xL
IpyY1hS70giwyQnrQa32E61w8UvT+GZjt0Fo1S55Jy4vkZJxkakuK4CyQ1U+19D+W16UVXroCaLW
f8/0QjlMghyfsr6ubhshEr7PGRw7O+j855+BOXW5XRW5gehb1RWpnZAE6wdhuRZqXne5I/dZUjG8
aAUqksKoVrO5XflsxFr3R060sbuXxUFrXDXXc3lhwOxCRoRb65cwV5IEvXef4yZHIB0PHMOCEH4G
rugB3ozzxCMRlzs0t+b4XoPmQuTHpIbW/6XkCoM4jMGJP+dSFe8h+TeBmE6wenzpslZTH6tZTjMv
kELFOFW65lsnXWlVjio0ZdzFCbJCu/HFsfH6sZQnW0vU6WuL0G63r8eJ32QiZNPYuVqpxnXQN9OP
qUTu0BOjEqcqjU3wlKOG/jMUKtmy4TS2agfRaPk+4DUbjjR6fChZA4SF7UEXxJMSI8u96xSTD9pT
J7yfBRNMKApqUn8cwwEhaKNU05s+J4+yE6EPjvIsh2Jlm7rfZzbaQdFzwr+CBKDWG9VF/G5Uj2NW
x8Khi6rqgLS5pNnqHPU0bCMz6bxQUkbjKmurcKJ8igoZSuSo/3YNTYcmjcX4SolkQT5JvOWyXQVK
nSKuYfTRV6msLPkuHJr+sVHK4ndR5kphz3nboH+ul8itR0Z2O8pl+2RUzdz90WR6FvZk9coLCt1z
5qT8GGq3cgva8FSbWgECNemswNaKqA5ulaYr9DszHqb5mEGtn546tEQFexIMoVbYGSVoTlrQBcCt
falFcy2T9OE2yyajvAnboGm8ckxz0ckymNvQnDC0xNNLpZJuoyGIkWhnJLJorgMxCiLHF0wzU+zJ
0Irc7fuy+5HUk3BHEQ5oPHzrmaMmffQMIXX6JVJ77aEshVrOqJ9yFrRdn3UxKLssUKTSRqBWKq8i
vTSE21luusluAhGpZ6GIuvqgNnXDrvqw/9npwAzvPfrw+Bs7S4pk2kVBYiWuanVxfEyTIZEeatW3
gmMJcN//Ek2T3jsJRAvfDLEvB9g6gsxwy1kcoi8oTRa3camIX8LI6H4HSiH2SEXGyGC+8J/oiqR1
Z8LoXuZy/8cMkjT4Bg16nR+SAsdxGLR0coeimVW7ZWKe5y5XwfekYdAkdmKkHPbBiOQIidUiNz3q
8k2Frt88G3sxghHVqatO1W5zdJUhyAcsGzpzF0+hreat+DUbFKXcjfQfDMeCP6L4ammFMl/DT5PJ
xQkRUF9oiFpEudadDG3YZCcibUpVIq670lbkPui8xs9MuxibXrsNB6WP7qaKIbOnTMmGKPWEHjrb
sqqKvZqKVvk8dXWKNB76XC0ihPptgWdCzXv6LYcyPXJUxd3OagtHUcP7BiVfF173XR9CpIl8a+zo
cer4bUkjUCq4mDIUcI2mn+I0fB519Vgo8hGhlmCPmvghyOSjOgziLpLN61BreZQrPAroH/Kdzq+9
TE290sp2aBByM7VQ2Q1If8rmoneZJzlixdpVN0hfCa1VO2nUrxmqX05cjveVpJY2LuygN/ltIQS/
jdQaPD+GwLfOpy9DoSdOb/SvI1ruuz4u0HH3Vaa3oWtHEeqqacqa2zJ4hWjejrEx21nUEyeIwcHX
eNrNfqca9anR/eOUSDfiXD0MRv4yTyBmtBLmlKL+YvU87YVZXSdJ/mKN4mgnYXIDz/2z0fr3OW3I
faf4P6o+eGrQVCFK1b5q4lTbShedimD8rWnpF2OO7sog+9HF0T7L9MpGNu3XkI/fp7yrvRadV5vS
3gnEzF7W8308zb9g79yrdRTtWql2KRiD/dThVJt4OB19jI7a0PyYBfEvjkjrEmfH3pwjCJ2HvJlG
0XdXzZA9QvjSuSQUv1WUJeUpmfeWH0qLA43syJJIRUPhtS2kH2ojeT0cHbyQxZ+gNl+M0rqB5Jz/
LZA7L7AaupZSf2rSqrFBZnihRm+tj5+Z2OGC0Ma1B1M8SH72I+3HA0Kqu16udwRBrxVyRHjWG8Fg
YGPkdOA4J1sX0OJIzE7fm7HwFM/J8LWdTNlWJ6m2YX9mLKHQRUfnGXmcEkG9DWL5Z0o/fCARPCSh
gvSorOza1L9JEbqENfBlGNuDWlc7vRjdiezYjtMA1zJCfKMosWQrWi4+T2kehE7ty+RUaihJhZ0W
1Zw7Pa2hJewedyX7Npp6QasyE8ofpSYlPO8EGFJTVwdTFe6T2oxI0fLWCw3+48AbsOiyM4IbjkeY
6W0hkY+S31z7Rbsv48btlMDj4N02eXrDeTqkhbYnKtmXwtjYcdc/IWx8r0TZQz7MA/jrkb9k7uRS
vx4r40QXbl+2ku0b8h3D86n9/zg7jx25sSjbfhEBejOlC5/eT4iUVKL3nl//FtWDTkUGFI1Xkyqg
gLzBa4/Zpq9F02UT3+TFGtsJvxpz+ZCy5SBI5g9RDH+jhe+oSXYqq+WpFYp7BIBvTe7Aeu6dhqBT
lQIX3/f7MRV/T4t5nKe0dxNFTR1iDxwJowQl5JTkQO4OWYlxMa8UIbFf1/KTVjbH0Sw9sxZ+BINy
Uoo4tpcg3ku1ZI8lx8PkErXGSbQrpPLdNO88+gAe5qn+IqLzpfYy7H9ehi7Bnl3Smo2cB2+NiLTN
1Gw6meqyUT7j2n2bBsJoE2/JiPsWr7VUP2RDn9lBk9uCMeFrn29iyfBQtDuRKW8rWTrlmv4odupN
IzSHsSRaSZX3LLFO7VJvh67ZIE68HUfpAChtqzXD4shicluEMkl5tLPqaROqA8BxHOva6cZKsgM1
ml1RCQV5Qb4rxiKiZESBKsanOTRip8sjXx/NnWyNt7XR+kYQH8hcHQzawb7JbtkvqR1MSJDpKiew
GR8LuXihPH1rlMFrJAtOlMzulKnvAja5hJ6xnYvBp7LKJlmZE5Ulzq3ZcRTB64mm3+PNuwThIZWL
0ZWH4j4JM4Hmpbq3pGYbzssGf5Gd2ZeHXgc70zTEJUiMFtzT4V405v+yRr+Th162tWXsCNS0H8Sv
dwSskA1z/S4RpMTucv2mkSzcjdvGlpXwwYxQke7qG3hnw30bcfzpOredM4VR5qEGg/KLJuT2kGfH
ZByJd1X1KJbzR5mGeynr0RJNhcPYATicMzr/XYFljYVxUt7GD0MH8Q9e4nEKdSfEphCPYIUCS1jx
LOD2HIuyYGdGu6uNYifgl7kpBnP1QqcOoYrtSSxKyw4CqXYLVXzuckW0rbhvncwSVL/UxFhG+K9t
jnmlIyEm5Er3WgnZhkttr1rpGkRTe1HYr/WPmT3ITp4eZ7V+ChdjeU7pX52SHgRlEb9nYfwwZUvu
ynpGL42q7E2z6MV2KMT4qVj6dN+XRflaWcZ8lHrgHgNrlHGrzB1yJWjSb5U+rbX3Gj1SbZO1kmC+
hakQh7ckfGr+UKnxPLIPZYmMPWzr4YWmfEDeJlmYKf+O4kmefmolue4DwpZJ8rPohSZ1hV6qlcOY
x4H1bppld2xq3Zw8wbQCZbtqA7+H0kBl3AirrtyEXYsDcSTiPkN20mv6Z4IkoowIdC5Vx0FA0vIm
V5M6upMm/N7cUOvzDN9ofZBshChMyP5CUL/rYpGfSrZste2UYFnsVXgZb/uOibqx1HnOPSTGiQfz
qNI0N1bHqrBniQaITS6joq6bA52wTbyE8w1wlvIZyUStcKW6TUYXqah69pK+nIQfhtm1EF+UJhA8
MWjqhMAxnmFTBfOapuXZ8oykGpdNCr8sRwlDLISdUgrqfpHIkt5xw8vLV20KESUV4KR+mGqnbpm+
IbOXfjDfq3ngzs2bANXfjgshiZXmvrME9L3yKABXR+uUI2yykjZq9elNw6KlvoJf6EEG19C7kbmY
lSNFNT5ncdg4pOdv1CaKly43202d1+aT2XbZjhDH+BysSb7lD7TbKgvlzwRfhxsjSJZHwksyghi6
oAteSXfkWS9esA6gaNEnyjZR82oXVU1zjEvcSXsJWQ63Gge1sU2riJHokJX0Uy6HUnKLhejepfEL
QV0thGh244B0mB9PaNa/y0ZjYqUqN3bGrrXctcZaOG2l1pHfDbn0Fkl6caz7vNo0GNM4fa3oG2BN
2VNNRP/RovK6TlOWxbtlMpAFEyWhOoSKtl4BQ+oY4xC9pzkZz9JQOZwaI1N8Worxb7Lo3gljvbmf
8Zu6D2bKq446WPWuLIZ04cMxikOUprN2fdOWN1GhKC+tWr+Ji5hnTt3iGDKYQ+lItSy5gT7IR0Ln
+DkOMX85ZYM5B57UqJo9U35dp8ywnLTN6dGocHa8rFGx5c4a7MnDSop8NQ+i2skFM0pOUxpkzVZq
M2mHAYtyGscyegyCTHiAHT39rnpZKmykfERP5jBvZKoYLj1R6bnTu5+zYRLqlNu2yvZNapR2U083
2Sh5NaFrZQ5bIxTucHx6SfMoB99X3JEgPCAV5ihdy8VFbzidgRgGhYeJzWurWz+lQZN3S6h7PVHQ
FEXHOJVu5D7cLRQF7QYOAlnHT7VbnsFiPyqJBs03HnQXscZjG8+8BeGriPWeM7JzH1NBdAc8B0MR
xG5XeUVsICkXV4deTO5jjLlraVLo+4ylPRTGj0aD+K7NwoNu5C9BpXMKTPzPa62w+wJz8IrmjZwp
hh0Wo2Abs0TZUlaqGyEIuWP1QjpY+bybE/FOrSxPzPJt2ne/hVa9UYVyqzfpK1UhUrekOWiN5mZj
DgMVOeFHo0WhhWqaSVmlY8EUrXbasP2N4ZoXDfmvJJwOadK8RkFyF62P8VL0sgPbC3GcufSHunnR
A2Fb103mLWngKEb9ougJwcd0BMDr58huHKBx/Fpy2CRlHt9mBohuY5yIethydjxU98LIJxbFHqmo
39T1fNQH/FmYK1uOpske0/Q5oY1F4UKqP+KlzE7aAsW7ijpIYHgW2VlnuGGKB6eStff6HDkm1fwD
50HeNHLFbzd1O9DEE58+kG3JxqM0/pxGbHEHeOI5lWvqN3aaU79txdHaLoaaurqRNa7RV5MdZeUp
nloYDVpTO3pICNtFuq8o9UMdqge0j05lkh2NfHZaLd+K/fw8p9P9IJaPZVw9I4GGkGf5ay0JtUEK
ET4YfDnJaAqXRKZitM90dR/m9YtmBU/mWujmtJzE0rwtjPYGcv4xrkiH0ybYxIJe2fUgw+vtO92R
CBkH3Qq8tFf5/CwJN6QUbLRJQXOkS7eJieh1IPV2HhgPML79Vl8+s7RxprLZ5JN6qprkqMiFL2nJ
TdyShptVc8LC2LLjzEKMcAZUGQ7Vh9ImvR/o8z26QbUtZDAdRoq+RFtgPzVCP7H4CGt2aShID7I6
/VcGpSsV8l0j5k+8a68NmUSZ98AyA/mFa2JTWMpjqrSFbbbaadDhs+vSUxcNPwPTfA3wmOyjwLHq
Vt83BdVOwwRGWja7NLGczFQSp87mF0oM6JfHg+AlhdztsyJ5BifzajZ5gBj4Qs/TMmI7WiAkphSi
NgVZl+I2kUaWWhprHwLgLtetxeHWia/0MXku2moztNK2FuHYBtN9QKnW7mb6iUGazu6QkSTXpDlJ
SBmFvrF26lrhWdDoY8E5F2wpDvC6ISfO+KFZusui+l2ex9iZjPxBzXii40V4jpvghB+YQi2WmJzK
gTuGv9Tpo60XkgDDidHgizqR4vP4hCTaGz0KNxX17QJqWRRzZyEFEyL5pOI5s7Q/waLaQfQpkxwF
arFbKmh+XXuP9sshHCLeaLy0Jut56ikSN6ZncvoGi2B6qZ1EK32BYHX1yGYj2rIBxb8pj0US+3WK
m24bIBU8K8dYibfTONOtq3xTee6w/dCs1lGJBM2yfp6UZfbY84UdpgCprUiHeDRqt1Qvqxtka/7r
TBI1S4232lh6qa5uMDq+r7XcC6z+QDT9QtsH8PFnIbYu+r0kKeAfI8HXq5911RK6iPeiIPoWnYRV
Wl5Js8qJstEVpmHTVo/LON5m+b2ky04/GXavgfjljFWIwBva9DtLH8N49sXgVkn0kzUFTmyJL4GY
Qimbj/IIZlg5argpinNCGpdsBfE0FXcVBVg11N04eqKPYtfCZMt1cmyKcCMU3d3YvhnjnTm+1tN8
VKzEKdL7Jm+fxtH0o6A7GAUVKXqD62P/tFqYavED1ynKkTzdSrTXxvGQisE+HHrPTINtTeolGaVj
DgRryhJuF5oa4hSj1GVuwCI8qmZKeSnC0TbQyHpZOglfm/4xS1SfHN1uY5FnSXQLyk2ykTxESu1R
39vLU+mKcnmrldlNVhZ7QRTeKn3ZS21HmWdj1eNGqWCh1rsxC7e51t0q4k+hPsj96IfTJrOmoxWP
7tTOWHlqbqk/pi0hmBC9ROnk0NyAFFHsdBOexvRZLQk26Dp4Upxionk7SBRHov6hb+rbKRU3s6Df
gET3iRwPYRCe6qzaN0G9jdPWJYXZRISKSYgVwkCSLGg3iQZ0AcuNIIMd0Gte1QTuIJm86+OeTtcm
aQm3a7ZLNJZOodTCUR8n2yhjUD5RsV/kYz43T5lBw3Gtg0rC4mtTd6tqqquzYH0rbMa8ljxFrgxH
7YXBn6lq3Q9Nqu2RKdyLi/WmDcVRFympBXSiN7kQWiLV8lShdEsPzO6NWNzkIZlErdepa9SVvMsz
6S4N1DclJngn+f7TReGBrVluXHP9iPrae46hyL5P5Wcxm3ufzCLfZ0MauoYx5X6Z5KXoUJVudHvB
g28jlfEECRJnkn1aZQ3t2qQa7wxxEmleT6XVHsRuDA59NNG+begzf0gL9HC3nYIapmgkzaU9dwrs
JXEe7nU2k58hSAgclwpVZwdKFOyI32fNAzpczJupKgPTy8yW5rSi135uNq4QK4dqrNO7cS7VXTDX
8zZNhWIjT6Myuu1YLTsiAMVN00bYrXawG7Ug6M2SrqYwWt8uWftsAda77foyuu8aU9hOzZQ/hEvP
1clCECzE8XzSrCTdLp1iebJQN6fQIKfH1YZ6aWWy3fSwfMXWdksYIyk3VarWwb5DgkO4laVYpPwz
Uy99EREykV8qulOTy1aUZerPeILqj6Wx1GiQjsGoupqY5zfGImQ5CFQqypyASSLpebCUoAJVYIrF
PqbIX7JLs8wfSCnsKDJwOVDVVLzFewIZPco0VIqWWlM3sTmkd4tVoXneBN1D1JVK7+gUWmgJksf/
4vRLp7JRaPLjW/4OxTeo6FBYM6IOc3AY+nx6Z4z8vY7E5aTpM2l5W5K36kQwjU0nMvGGrl62RjJx
GxpBKOwGKg9eJQY6DKh0Mo5AE7LbhR3wZK3AYVnAWVWrhO4XvcP6ZzwvC32IwlQeE2NNeSOp6x8b
+rZbKrxcLQHCbLHThwYR5NildykdTWY+meKPbEQZ0RCrYisA+9PtgTrtL2AAlNUXw/LrJFETKpaZ
sNHplayVqTrf0xWpNmLd5duR7vptXsvLUx2Fqa8LxeqBOPzGIf69m6Q7E+SQLeukuEKsJm6k6SM9
xiD0JiQZ/TYBIzLTdT+a45BSpgK7gXtL7ekyfvNpJ/1UwpEeV1pqJDcTwmAcPWAzkZuYqezpvcgF
ViQc2AmkdtP2P3G0aLY9kZQzhPW0r4I+8+MuEjaROFl0u41d1g4G96z21ptp4Zjg4IhsstgNWg12
XAihtQVv4cl5hFMgJ2nudc0uaWvfqzzf/dbU2zQ+ISdNtVwOzMkxlOxWmaR3K5ofI7zB8QfNF7YO
TWYrhySvCtQ4426NVzn3RvhbytNbqxySTZc3e3SAe2cWQBt11tMU0TeoEJZxYgkNU0kkXdeDx2iw
Sn9cOOcNSexC9dQg1dHkJEYkRCFFysko6U8mJCbgSIRwetezQHUrMa99Re5xpo5SYGNFeErgFEOx
kH41ZO8uzsepY47IVEYLjZKAIqOdK7hJMjT0G1l2xHQgT67aaTspxrsqBvNJD7tdlbfPQlRJXlYn
/StxY0MHi4Y24daxIlm2kaOl7RmQVunW9DEpwruJPygenNZ/aigcs5SUxVzCxdEGYBWWxdteB4tp
x7n1WSRVcLCsWvVINoWDKgcR6SH2BlFdHMooPvVDUJMrLAQnGj28pKt+o1FzXAxCY21INJvG7o9p
iKgfGv07QGL6SFzpJAjjk1JFpi2mgUnTv+S+0xU7WYTYFxtovQbF/bAOT0In7XVt+BCxeLOzIflJ
MGOILrHpZG5MMyMGagSxQnABkVv1MMsCNMLWckc1f6SqdJIGebAl8BC2Gk8bPElve6mZXaxBsHMD
XEPRek7tjoqD0kATq+rHrFLCsGUO4HHZfTXHA7qrsrxL9ZaW9jxDo9PC4FVqZ+0lrmlPFHNJTqrW
Hz0VituiTa23bBqHzaKAh0jm3oicIs8yFnAi96t1w0lyrDxszSwnitGN9YZiv76xQPC4Il1q+qvC
RH1KrItgRzMu9eWhFjwtnpPW6eehe1SGQPSyLOr3q++I046dto1F/BqCQTYfaes1L6aa6/eyGile
zF3r0D20PjVzljbo4CGDmutq8tzL48RgaTxPNgWvwOIGjCqyHH0gbctlqWRFDIvruBSt/rlSU3Nv
Wtn4GquCNgNfEHRAMzoCu6qkq7xyoLlrwoOQYKCuNQiksZIfE+rzH5G86KqfRbOAhU+lUJC0qlBx
Swq8U22HnSR+1AKe6i4NHxrVuGfHdinG9Y+uEkFo61ZYHDJtqSnwJ5HmmLBePhVLkHaGWoVe04zC
p57W477phO5eno3oJKWimtmxPi9vSUyNnTmTfCsKqcHGSwVmejFfJ2o3bo4ckM1UtK9aDS7JKAHE
xmWRbJboQ6Pe+BMog04KpHBPSwOAFJvZL58LK46jHSpfNGeZBHdSu+KGi365S5cOh62wmiRegiYX
/R43jX2bi83RKJJ0U9G5oVBeBDdynBujHcqdcAqsKPsvqYzgkJdjQPcij44iLfhboW/lz9gYqf/l
6mYmjtlUgBN2FfU1ELxs+HX7Zsom6dTaMQYs2qFgmH6qqPFxrOrZTcRgOOb1aJ0qdvznvIzGW6Et
JHDBmGlbMWuV26TQ6l8ttxHBrS7+CpcyJeaVm8CLZShMtokInDObk+zgh1S4vRkiziqM7b5M5fy3
WSnKr0kqgsNEKsv7QmxKbrqQUWuAQVbgoVXN0kObyvI2n2i4lXRRTzndo/f1LUudSjLp5UtCYlTu
Yup5Q9VV7Q/BYE47A/qkaT7KemJOkp8oJULWFMzHY01cq4Nk06tdbvYdYKcp7GZ3roKgtFVDmHdm
blboOLZR81grDbXVeUGx0x773ryRW4Xdqi1p7nfQtY5ympi3E/6tH1ZQUDXqJkt4qGnSfbTFINJp
mxTzaVaq9ldoooBOmbZHM1OtNOu/vGuoCqctJ9avOKvkpEPSP4qq0r4HhYECm5Ym0WlAelGwq8Ki
vpJWVXggCEtiDzSCdtsRD6sbI2+7xInMEX3iAFuxH4VstnfNII2tLZS08L1YbKqeTQrw3y/lpKVc
vFBhWx9O2hOr6HKxKeAfL/gsmKvB/JAlwOkUbMMc1O/ER+iWweKDZsuEz6qcE+upHgVr+owCLDZ/
6MbQEESOSehrM+7dXlCZFBrq3pqZrKrSu2GbJrmZ+pEiaMoO6ir+x0PdiuV7RNxZ/ADLOdKMLttW
9IU5EEWcw9ShcLtA5rUf4yJcvMQaWtTjkULXytKWewtU7GgMVbSVuyjUjnICe8lVxqGWHiLZmDsP
BQ5aN2W65NonMCeqvDUvsLqdh8FoWyA1CmXSOO4xJZsH5bWMUdKxo8qUZTeNl7XT26Y9cdykIQSu
CYIu4SCaL4M7m2UWOOkENO44SViOirbUkOtuK53ujRdHNLwPOdA51S1GaYm3VZ/QctbDpaJtoxs9
jLiuoEBvx2U2NW9VWuWAisCpKOBmZi77tpw1CQ4w5RiAjhRg/Ak1eNQNR6NVxqdZWvsvSRIBwGjK
SZ2doUrFt4wCfLBTozosNmoEyYgebpw8Dhaw3ZOW9gPCCUSt9UkKk42ojgYvdCB2HzzTWrmPBWEO
7xIQvfPu30hmZaUcnRMIzC9Q5jNKklLFSai3M+nKFlcNb0LApr6fjqsrEc/jftkl/upaktmSI7qd
1x/zY7S1NmTOEJXQSXnUvdC/prNwkbJlQiCFdgmU0Tr3i5XTEuX9rEQcySFP3ytbwVulFISNuO2v
wf8vzsCXsc6IBoBiISrqYN1GB0KUsk+9wKWSPfrRdso210UkLvIN4GEho6Mh5YqS+d/ocaMdsrLX
hNoFYd17kts85pNj3pku7TUP5KRbuvMRWNomvQqOv8Q3+Dr0Gfhf4gJPZi3uQOGH234DNNRvcYy9
hsG/yGX6Os4ZpWKm9ltoKp8obkZv9lYd4uZQHVpX2HQby8Ut7Mo+vvhhyAfAMGM3A6f9e04rOBZt
n0gdNMz/+bDG4/a5yuG+yJ6DwU3ihDkYarxnWPykJxmI6qlz9U0S2PQpDH/Zal78FAh0SO3q6lT+
+YvfDuiXEc8OaF1piZgFuBVrNnag9S8w44Y/+Iwe7OO96bbutAor86/fYpDi5lIhoXPNN/aS+oRC
lCZKIh+NN9XZIWm0KWqESlkP5Cp0jPLgffe66krLfukHhn3tBrjIecDRA4IFLoYEsX+vZyCGtZUm
EpycLssfDD2PPsW6uWbresHBADt5xJBg1ko6Mq7rtvrCZ7LEqBzEfuncAQv7n81O2+b/DbYOUOaG
IhMybGZnZ7Axr33epe1KMXm13tZVaJFnnycZWWQCjO3dVQ58FQkb4V8CprzCWrzIuvk6ztmyBQSV
ukgoyzjw7DaUA5F70P3mKlX+4on/OtIZuw6uPKGJjuXOukHMPS8Jrl5es6VH76IVVoNTcbIr1MUL
NJxVAokIdlVnoWHz9+oVXdE0jYBc2KL/sNBXKxLdafWdgR73v1/JS+IkOJNoUD8tGG6KcTaPEhBD
C6cmxEkypwy80wp3f4Of6eYOOef4c74tfkj34Z24yvGCSLzyRl3gbP01/NnkBni2GL2kZK40Zvq9
qhpUbQEOIZA7V74C5d3uWuBRaqRrV3bQxSmG4SRBm0Zn55xfGDb1IFoCMhJqmL72AYlQleIGLBMH
LLQh/j3NFz/zy2Bnp8JUg1ZMCz4zhjQKvk9JgJotsa8BtYdDoZXbUYyigwW4frky9LXvPFvgyqhh
DQgzRoxNfkRW4zbKBDcx5p8YElxTK1z/1tmNDrFe4x8LoXrI0X9vWzPI1XRq2ExAe5WHPmpfMFuA
2CLCl2jCmqQg1ov9v6f2AiuOe4YQcpXWQ9b57KiUA2K7SkKBM69/GtXbKFUbVEe8fw9y6ZX4a5Sz
yCaKWirSLV/WejghwWpvN8ZDevy/Gt5dChPRFYZiIim8Fd8sdYKspAM1Ir4wR03rgCm6gX6E65dg
nJSgPsVidKuhUuqB3j81c/JjKPsrccefwOJ8MWkI05PAmFTllP69mLI2Rjriyas21OAOnac71WP+
H0z+7UqucxWnfsRnYme9J3ifBM41z78LDwlvJEAkZgGei3b2gPF0Ab1Z9fzWgE7argGd5P0fArpL
+4fASiTAQvoMP8q/PzNG/FHKdEj22TGYnTXEErx0dHLJFT4mbw06MBad70XxyhV/4fvo+1OkgCMH
uupcPiAj4c+tBaU7xHLAmqLbF/zokRMLY+r3LRidKfNaJbtyG3yLPjTZRCJB4tpTMWM/p+WCdGhK
ykQjSpfhDriv31fDj3+flUtDrMRfdo6CZM45TXUCsWgMIW3Zsfqh5sdiqq7M3LcV4xs47HgKoIaC
2MPZLaMJ0ZIF0Joo6P8CpUrN786SS//fX/E9Oj0bRf57X5iVZbZN1A1/nv32ofDNXb1PXPUd4TBg
TUhEA869TW/HbbIXfllH5Ro99tsGOfsBZxdbqoOtMwudcQj8U688aQeMWo+4UHr9JnEBlTqEqygT
tr6yL7xiUx+6yU3s4DBurWNq2sP7v6fk8rxb8p8b/ruFGVzcKhiBrrhWP9qCepimZyDs/x7je9z6
56v/d5Cz45iHTSzhija6mpXZVf1eFo1vRKqf4H040mQG84eZ370Molywyv1ASyzvPSt7DcwR1EZ+
Za99T2nX32MZYNdlFEW+5etDShdQGeYBES9zk+yGwbb8FGG8VVVLfRP2kHWPqwFLf7h2AV44R/jF
rVJ1qNWQTJ+tvyFYvTnBl3CnlYSi/bwqlf/ttYar/nWAszctNxf62+k6wNJS5BdAVFGY2kP4Qouj
GGHfXLsaro247rAvSUmOpJylFxZnCpuMQH+r+pus6+xQedCtK5v18uzhlomLlSbp56GIhksGmGs2
a5U2x54mEECPK0N8/xrUVlWDuwhhPxxAzoK6bLQMa9L6yc21t6yNn3MeihDXGKOGFnZ/5Vys181f
rzFKP18HO3uNMTHOYHSOIHU3mbldTWJLNO7y4xh57S8cedwr430/7H+NJ59df3MTBeigDhViOqPn
Q1H2hJvgqUZPV/fF7a9+O12Zze9Cfn9/4R+JoS+bIwWcMqYJIxaq1/wsdrTykD3Vj/HoZJ09OKSU
bvGhb+dtfiUJubiQ1Dmpy6F5YJ4LUMnDIixqpk704hBL1syXuR1vSA7urFx9hRQ0XJncbyH5+qX/
O965WnIudQou6nMF4zueu22oTHXuabDxjYNMuCftxDbPs2s76PuJUEgkV3slBEHE7wqvVVTMc8DT
r4Qu6rkUr3KROii0FkdcblaV5Os+w5d20Zcx/whAfFlTqZNzOIANawoTOIxwAqGJlsKGu7Jb17vw
/HSs5QZ0n5El+1btGJtRmhEhBHyCSizvIhYy0gbcLQKilXNdsezSVH4Z7lwzqSiNFJ9yQpwIXHIE
aodI78qevDRzX4c4C3JiaH9aOnSA2+abBbK+JnqEJFfm7cp3mOv//7I8fZ2HUxRMdLIGyzbMld6s
XHtAr41xdufDR52XcGCzr+qn8+gV6s5y8mN6FzqhRhmTJDR/vWrgeWVDfFO+QfxgjCe+jAKYu1b1
ajiMbu2Obojfnw3aIPD+vQe/pfgcapTHscETVxsx8ey5BrsE0rjkEgFDUkJh6Ap7kVErCootYhxH
cQFjF2f6lRW8dJV8HfVsBc0KjH/eMOogZLZMr75XLbvBiGaQr/miX9qRX4Y6L5iYTGdUagELGdyr
PHVBXTlqv1zZ998z7b/n8U+A+GVP6gjbQyUWWLnxsAK5N6oXeqabmrdrzqlxffhXFYgvPQAmua5O
v97UyHX/PgdVW+pLGjGLnDD6WrDARA9h3A/Bsz6n0O40e3HiXwCSU2xfr8mUXZzXL4OfvbRIPYjG
nDB40PwA0TZPN4j2Xdkm34uY66x+GeRsd+ZmgffwzCDJbnbqm8jp4JfsDa8D/uOQzDwWoQMn599H
4kLw/Neo2lmE1C9VHMlSQrOEIq31Gu9x3ryBjkjDS0O8e7XaGk4ddjvbLrkytnXhRfjywedl/aiw
Mgs8B8TLTbBfzQBW78Jmc607c/UTz/IVUEEtUIq4dhv456NKrQbSSithQKuXPkquXgQSPYGDSUQF
9mipvJztpeLJkytviIjjAR1+RoJx6Axle2X6L+ws+GqGyMNoUcI5j2v0JbLMVGXRoePqaCE74420
5fJ9MwEa2cZ9/VQiMj9dSVwvpHDUFf532PPwRqRwXY+AXNxw/NSUgVKDejfRGl8Fq7T5M8n/g+G2
60yvNEy7sjQHd8e7pjZviTl9BUDnv6fhwk6wkOYiUKdISPRztkKDlcWBgHaUa5l9C+8kOkSa9haL
CLxJwaoDtCvTwR9a65qJ9PqHz4KSvwZef9iXmyzJ+8JAfGhiCw6ym93pTuJbN5HsJALenavFlJHZ
nVPqG4SAQv//4175Ovx547COg55lYHgEKRxUcUEDvfWLeu19X/uP//jKcwn5Su7LpEbhl/qZvsdJ
Dxu93m133fWjdmUh1bNOaL6S2qKMfWXK70C6HNjt+8pswBw+jcn92EU7KYR1OuAUQVUI9Hmf0+aK
HsVEOlEifuizeitK0b2e6Vfe/mu/7Oz9UEGBN6LIHKyij+m+2/5PK+pa8/n7M4XtG/q4GGPgTP4t
ghezKTSiiYRzRMI2k2pn7Eo7TH5rkDkSUbu2st+HwzeKSiHlSeoe37zmYkmKVlFPHBK9QrYRdAXH
/Vtx2w0ags6s4K8Evv+P/3q/1Xb/PrTfC+D0EL4OfnZq20AzErPkW5nSI0IeW+3D2qxy6snmmu/6
9x6Yhl4v/XWdcjOzeh66WajsdHXTa+vj6Kmfyw6W23CwsD5YKABHHoYtXnxLG5P/uuZb8/2OXg3F
dQSWuaZXVMjfl0QwNVZhjKgrqTBc9FB2jPw1yPUra3lpFErpJsWK1bfwvLnPRdQr6pxCkoPoVFSR
kw9Q0YT0yjn4DiLQmEOMJNaZVLB+PPsadcYPoJ1i3aXgMrnFr34DvxX1eRQRg9frgJNLn4XTES0S
Y836zkvN/ayK45wvSFOR06aa9CIDobIzxGCuRBPfjwISmswe3ihY6MrG2QEfM7aqAD8dcvbwZiDi
h7TkeJePUOuV8DELlyvOcBc+zIDILP8/0q5rN3Ik2X4RAXrzSldGpZJXS3oh1FI3vXdJfv09qd1p
sbK4lTNzsQPsQwOKimRkZNhz0JsE5vxZUwtrLWlbJqIBvLbWA8EBgO8AbjDyehDrYoDqRwFWZZGt
YAVFUEqCBjGgzLRF7FF3GN8Wcl70ee4ecXoglP9LDD3dxUNoYsOiqDKI0ZJBcmbsvWOkuNI8q5xi
jNjFb4WmbACJ/ypr/cdlP7KuIQVNx1iSCEM5FS1rWSaZFUSLWPHRlBlTjWV5XdNR9cuCVhyWjkYZ
bAQj7iZtWp1K6uMKEEyAa8DSLwCL7BkwesQVsP8GeBphuhoGU0XbtQeiZtQGH8RIxUcA3GFaMhVn
DuPImtJo84DjBLEfoFeV059iGghspBQ+xYqx7Tf+kuXfQ6zwPLSMv3L68ENhap9wWjI6dfRXLL5q
0YuofeKuuNpNdEuHhSgfj/S7sRO4SR5t5llQaeHVQ6MMThLcD6jqMtK6FgiVcRIlGBaiVHSYjECd
p/KDXe/LLzSRoBjfvOEgtnbBCGXrPI0ygtDCVFIXWAglntjwqTDIhmM49Gssz/FLCLDvTbzoQDtm
CRPlxChws4GGa2KzEBykhh96w1Z+NN4mX3arDS/bXVXqW55Kv+viuwVtK2P5Qk/dbo5vk6B8TpTx
maMT9YesTpSeGuaBgYazhHocAbOiBiA7HpHAYz4HrCjYO9/0u2TPmyBhjZ0e31IUo05XzRjgSvTE
Jc3ejN6C3NcBQ3ZZn6/a8wV9WPqnDlUWpWywF4v15E1ojjfoB0y2nBDF1vICEx1q9NCkcuBkwLlC
R31DwmaHdY+HFrClWHPH6og4lRgmK8qrAYiYtiqVzxFRX4ZcvdImQK6HoYKSflVXnJ9+VlZnzkdj
zsfESEkkoGDpDi+gpnuUtjmit8BFFe463CD9v899wRUqO/x5+czOJrS+BGOuBsw4lN2BpTKJRykE
dguItoNr0LRc55sBiUH5yE8M2BoYI4idOk3bHgu5Ggza7LA9U2TYiQnqDryUkbSdQmPixFJntZQv
eXD1oMdEyIGJydML1GckR9zRIoDyJF+8xuQA0P9Nd/RjcAbDV5TobTmCzznO1Su1kMpU+lRBiiuA
gcDOLVvB+AmCAhDf2M176PyNqYg1J4HO2R8dGXebTZ0Wzy3QaMzJ6TAS5htXQOt1ajfeRO/p5/g3
PiNPJFMsKrRE1YoSPoNoHzVWy9PugXOE1NTPbvFCKeaJLgf0ZEBwQ9+Q0UtepavwGuPJdnsLKqwt
z83SP3ZBmMIkMP0kxTPak6lbg6hQUa+T+TcxAFLzHEo8rvfVC/CtF5uCB60eS80AUYC4sJHJAAII
DdVdEL5yDnDV134LYjNwKRlJEogQJG5Aw+yW99WDltvKhniNLW8BYe3H/r95gxeWyNZmAWENyMkU
MrERD6SHDkvxJs9HckyPfRLVRElHrFmlSADTo7w3/HpjeahavpQ70QXek8u9zWvWgWAQrX1KEgPu
BsaHzFaXSdi+xFiB5At2uU/vyjtKrihcWxvNwWCJP16BqNXlfME1TRdydfY1AFzpiB2Z1CW+UF/T
YoXgBNsBn++BDrS0MjJs3k1YdZiWhPwaGQa6rCyPr6lFVjGSEE+QP3qQcCXZ83bYEmd0za3uJ3te
oeQr8WMv31Ii40uisGp0AXtYcNHBprshD5mLBVRsgVSP2WvmC4Yt33aehYHh6pi70T50xhtwxUXb
xIv2+Y3xGfIJatlyIH02lr+J+eTAOlKrPAIEDHarUYN/F+zhJt9HPvAnUC/Tt5pmE3B7gk/mitfN
X7u3C9Hsva1TMzdCat/jHHsAON4rVnlnDMmPy9a1atTf35m9qvU4AD23oniy+YOGJdxR2I8A3kxl
5UrVLM4zzDlO9s5mtQnMsxbCAG6D6CUyDvjmil2MWO0e5XGrCDKqOEnAe4fX5aK8IYsShhPZ6jYg
mHrRKmBaaWabmxTzgpSusoE1T254rdt0th4u47ba8DqM61/xWzJj1FMyJ1LZC4gw5NA2ybVK/6/g
VK1Xv6GMUpSCqBr5HfNspSowgIUQd7UeEwCwfMTx29A+V4qKAV5OBrn2bFkLUWxuHpUixgMgao7f
JO13qh4pslnN60esHtsfMYrIlo3BMRGlAJB1cwFw3dkk2GlmeUEqfly2/tVI+1sfRWSKRIEVyLOG
aXIX270HabAj1Pv123hD7uh8HhAsd5XT7COP90LKl7+Z8kUBusjoxGay2kkPMXb9kO06H2DWvuqI
+8kD1gM6X5TupX8hXruTX8melqazfbSfPezfX+mcwtXlb4oNl9N3TZNoslHip5C6PmKReSMW5ra0
6ivBBFDT5QNffcu+Pyy7STNqU6xmRQROXnH0RFSWal4HjXew9N8XBzvNdW7MAyTkQu4DzYFywzfN
bSo9l92Py8qcWynKNQr4MyksJa4eYzxzEHRGGBOsI9AJxx7IQEqIYCri9mTP8whwMMr4H7iF8RSz
TIJVnVnxrJrYB8jsCUPdc4fcpduXu9IFchPvJV55+0/EsSXaJitlq5IhLn7GLN5t4QKXZYON0z3w
v7zsiR9trBzkUj82GEZJqsBnaitXLGanRIJuhI0NLBdeJHWeTJwoxr6p6hAXAN2AHAwH+MEGIFYo
RQGU3e02hcPrEpwbIhWG4QRdwpLaGRdjoPVBbwJE1TX0n5IMFEmMUKVlZZdYDlBzjl9eP8G/hFls
4m7EIPOsqq7C6r96j5ky4O82YmYPQ/zPEzKohW6EjP80tAuYF62YBizCF1Ar/6L4nre6C0aHR2S0
DnZUOAHD6hl+C2MLtCHIusM86ytXLZNPa7KeR8D/SmpwXRfaIY0bmeOezirCFmAgdXBCgWVCxggv
O2tfkaaqtQ60xCFA7EDv0+4GDP5hB0/4jdj/UZ3a+yFJf4xZ4RcA2AkEw7/sU9Y0/v4B6Byeui/s
MmElfhIrV5fJjTYKP0IgqNoRMa8AQ+KGGdqG/1wg1RYLpHRvjc1q2io00pZShur5kQKZqc6jGD4o
2M6/LOdsSIge7VIQE6WYSgh6BRVLP+I+3hrg0wbN3i6xFe+B8i3zbt/ZkAcrjolUukBS5L6lzJJ+
dgiPwV1+jF4BeOzCc9qgsi0PwU0Js825a81rd3GhqEG90OIFGid4zwGMF242jZ/tEAHpzATlQ8Gr
5q+ZylKOcionBQIigNG1yq0zBR312ToCtn/fAPUeqP8dAIwqTpzJU4w+7gvFgrAYsHoIxaICLqxB
ixXWSEBCddlSVsSgQIcCpKGh/6SzHgbAbIPeKuBMi6J3JbpKhAFDOjwmUI4Q1rMUWNoDuwXa/+i3
DCWmiA1g8YNgoFT9GSwXHefpWRVnYGMJT4GBzSzGGkVKKlDPYEa0SmPEZLRBF4hKAJzZ6Rhkr5cP
cKWMi2W+b2nsCG+KHTDSojCNVBrgLOhMhLt6J2/xwTj+eVUtbA1ZikSbVxpjgkUnhGY/Qa0g+aFG
vxWgc5Utl4uU/pXTysDXbuIfKYznaCOhQC7aYhLUiY9AFvZSjJmHT3Q6TPnFf3TO4x+6YEqp4VUQ
HCO4o1ov7LzAjgXmj8iEMAH0O75kJ0Br9rS3wQtfQRLoWo8dr1d2FoOfimRDriECwUgvAE/HGiSg
uXYAdcR0UQeAejPhXK9zUehYoR2noLKBtiLrngzg4AioJk1uG45O30tbAUzHKND9mAOJ87acp1cA
M1nKYuyjNUBHNNEhzexQDTaK0uN7vB03oacdu/30kT6qAJE5AITWjzaX78BZys9IZnxVk09KbFnx
BAom49iq3aOlDNvZBFYIRfwX+mmvgK6Qcx3oLT4x1FOhFuP5Aa2eTopC6PpXt5O26Sbdqdi8aLeX
daO//ZIY5lQBWSfXWTP1riaP2GtPo191NPP2gtfMBIMTuAIG1toR8Z1eAlRhWgV8F6gYd+DTAwQd
2MCAo3Nd9I+XtTmPuXBqS0mMOqZRK2NcY2Zp7NR8CzRPT6nzXRmNt8BMTO2oaXaDKmMksXZmq70V
y4RznmdejP4AQ8SeBSjTwQHM+BdtyJM4JdHkUpxeOdsADnoE599lNdcMcimEeQFieRQHQBhCiFi6
SfhWRp+tAYqh8EXDjoXKq/uv2chCHNsGD2QCijFRw81D+wnEZk5Z8loYX8k6Y4cIkbGthS1uTGCx
0wRZNbUtxpSI270AmEv0cq/dgDthk/9SAc4j+9om3dAdIP0FUPKO8CofiT9uBTQceO/QirEufwl7
8bKmbuO2xsWrAmClVoNyD84Fb8ijt1mNd5c/5NnAlAW8OUW16Pox3Rpgq4ka+FZByQGnRuGAZAcA
fA+B+5Hvsm16w83F1zRbCqP/vniLAAGYDfiYFMkCnC7zod1gHLnZWk+09F/eBPfCwbidrnj1qbPY
kuqIigZuBp5CpAWnYmejA1UrXa/KLLU5pP2UXFWkQ88tDgpA5JpAX2tHXrF0VdeFUEbXQCumXAZJ
gzvllR82ygZUTnaRAjfS5Om39jItFWRtt66KYoR+oKU4mG/6Rkeu/Cg+RTf6TtoUWMvobSCM7QEl
SJuaHFew4m9OZDN6xjq408S56V0S5GhrhHJtvs4SoPI2SVNNvL7VujS63E2dnMpWqaxEADpYh1s6
APYwCV8t4RhPh8t3gieDeSyqCLGUQOBtwGKHwYorOQY0rsapU65fPP2PJl8PyeIuoIGfq4KCc2u9
ZjdelxvzUL/Q6r3sAhKw4TzmKx4UX+lbGqNTPFWYbdIhbWp8BdwOtcUbYl2TQIt6KuZYFWzdMxIK
YxgiiZj4MtlbU/4g+c/LX+U8B8YtXghgh8qAYDwBYxALaU31KGQ3ZuYpagmKJcAeimSjgyMOcZIT
JsomwFPUAU5RT3JfHjNfBtpJJk4+qE/cJjdszg9bsxcNKoO9C/P9WHE8dS+AFNGaoshB6eSrpiO5
mR+AXAYA646G9v7sWc9g+As8lVfsOC9C0BNZCGae+qABrAlg20fsmM1+9Vh8NoVNQUFMG2i73V2U
cqupa6rqEqaqZGA74Wsw7z6ongPdDPvZzefyKgY4pyBjKQpUVJwjZWf66au0kKNQY1tcDkBshwSM
xvjbWZ0CSF+qbbETfpMp8cx4vGpCZRvERul1EtaGVCy+8b7pmjXrgJLRUe8ED7lKn5TFD4gAC6SH
VQ6ekl2Jjc5Rt1uHbgOr9ggu2R0tD/J6pByROqOzWRBBT+UBC4KzCGDSnVIX7uVjXXsHDVGUgb8h
AuCAbURpMmn1icB5ppblmQLQs+suAC8HaBzBeLvVg/rHZYFrKi0Esj5uxhBUD/LZ0S0EcO8CA7TU
3y5LWDNIBLuYrtUpQB37tBelXqA2DV8dpNtq/J12IihueCH11645GxsupTBvXJfmvVG2VMrTtE+P
wke4ja+qmwhEDk7gmzfhFw5Pt5GAsboV3HabbeT7y4quvvHL38BYpNxW4Ko1deLqWXWM53SLVNWx
YtHP23AraJpXt/JTmgATWSL9dp7mbTfAAwDze9sjP7ZM4htShCnrOON4Zs43MJn+JpqoU08ojEPS
iE91P4GNjRjPQqfxWkfnUxVwC4szYDEV5hw8TlaKjS4NcBG9Lb2M1m2bPoD/djM5VeQRAGvGe/m2
AFIY8KAdZfLMB+0a3IENqAcnV/zQvF71VD/3QzfnGDvvGORTl0EwzN4EQJ5xw1TeD0Z836syKKHF
R44hnPXP6CFIqihLWKI/B9YDjSpWv2M8tIKIEVAjbWgXBqOtYX2ljObVNGTHurM8DCz7RtXfDIH5
cfkXrCr6/QMMxlGNM0iswiIF0V2DMfNZ8gF/jv48Z4Z8NSEzaK8JID4yCi/0ZyxcsKiCcqozoad6
Z92M79Wu35sbwcZa7DHeAgMnt3fGsdgC9ByUt5/tLciqfBHQM8aOO7S0ku6qy5/C3H9rqNtiVuA4
6cBla7pIJQo88zlSQvmmeK8f5UP60rwhvxe4g+dfBboz57M4B+bil6UOJFwFzkcG90ckDghjpiNI
xe51NX1P6unZmNPfnSVhncZ0UQUEIQe2QE113IsRyMe7wPosxtytlOQQa8mtkoc/zR4RCh6IG0NE
pCCT4l0YyV7s5LvLlrLq/79/OrsBKBNtDjB2PoDtq9/ranMUI95MJT36C6fDLhbRQH22gJLs6mN9
MzUKJaI3j0JoHOY8aN3L+vCEMVc8GqQ5TzpgugRmmiCU1vqr3MR4tagFO2KUvELA+vGhlWVpIPzW
DcbsNK2dRBLB5Q/mdRfJdhbxanzUds5P748Ek7EtbWxAoiHViDmUV10YUD3VnSmcXspafc0HTlS3
6jcQfOiaall0H/b0QgdJUsRgOSSu1te3YNJ9A5HXMYyt18sficag5zp9i2GiYnUW9HnocEUVAeQS
qhUYXhEp8T40nnQQAzimjqnifAKDbdoWwvay8NUsxVgoyUTIMlDvAVMNJWdt9ouw3olz+h4lxk0J
qZqArDVNdTedCqxAl5OPzYtdHzde1ev3VpIfQEb1FAKiUKvJdRfXnCxw3Y/9ORp2H1tqYksmMVyJ
qAHYTerzOz1tb8zUvFPT+qhY3Q3Q4XnYKJzPbjAnYkRtYSVaMwL5ufCVCEi+euFq2sPlg+dIYYMQ
tHOkKEE+5BaRJHuGMia+qpa1UxYdD5iQc4psFAICGhCAqxDVlq3dj61jJZMTgSkY/r8zMU/ZcVqV
PIGM28mNaqirqAUkmTB4c1xcE63f6VO5UxP52Kl7bJd6l09z1fMAQxfrqLKE5QlmGCgHyXSeBdRQ
alAd1iBSlFOON1h1PQsRjFK4IopVqCiUgzHRrYNDPt6F5nXdFw7YZi5rs2ob36IMJkEf21FBkAoL
1NrkWAXxcQzbfZZU75fFrNX+0eP9c2psYAR+YfQYwLzkSlZGBl8DGtztJCvTSzQq+VUNgITfYh1r
v1FsnG5l7BtMzgguQ5QKhFb6dfnHrH5BFesTEj4hIEsYZwsSp3FMqwAhSwvq0CHwRm5adN6ZpZHo
twxW36ALMPmn5TjX8oaEryoAugIFnD/ZxrTeJUF2SQJK9zzkvMKrqqHvDEg6rGifTXOr3SA1clHN
bgnmvgHvB4gEWvvy8a2nGt9C2B4mICP0uJJQW8kOik+AWRLroCC0m515l78nr4UPJMZdfCg/Bk/3
MXMFgJbpoG4HoHaTN2nfHPlrRqsPG5abdTpQoEsWEw4UhHQESbSKhhx2vABIqm3Uv4M3vXpdFnIY
0wHZtKpnxaC40Q6zSc/hFhRTzoDFgOoq3QmbYTNtebUPnkjqARexPhD5lEgNIRLkxrbaaqAqAS8T
GThfddXnLDRjniIVkwSZ0YNdYhp6O60/56FFNxCo5OR24OF3XlZJZvHrGtGas7FFCUsUg0OZDJjy
au9nQ9tcNtT1y/CXUSBPOj25hGSioKUVYPmqYRcAmQ/bzZyn9fKpYZLsVEQvhGqVGsIAwPh7ubqP
9PkxEUub9B34enghympR0/jzjUDkcCptykpBBq8pxRnEZNWV0Dph6QxO9qyC/8SuHyy3GraXz/B/
yASohSaJyJDYJtjcjLkB1i0woDrJo+HHnnGUATUIHjAf41y7MeTY4brnNL4FMlcZPC8YpcqgpKGC
CTOqAI6SVprYgtpXFvdabtUuIrPyBQ8/2GkFvXHTKOahAK6rDYwiVQIqDR4J9jqAsxsVdVDi0LRW
ftJaB0TMdrkrPPnH8Avkpc7lc151YN/y2KquntQEsCmIY4xsAAUt2mLAfLfSH7O+7bFCQZE4K4kH
MbBmvSba4cDkw5OBssWpPY1haAYgt9PcMJT3llzvKglcytpnLrxqOs/BrHZ1ltKYwGkaK30EbCmt
G+f3/SbfaNcGaEe+Bm24dYm1uHAhjEW3AgV7JFQWrEhJRLsKclCTgdhsbAD1NLvK9JRIPGw0GpSx
udVSIj3shZ9GB0bJigY16hbojTowOef5XgckZ7RN/Wm+5z0Lq99OEoFnYAK/wWQDNzGOS9lsgGCQ
Tjdy1kUoVQhOLIP8V7+N4tr75+ZpLqQxfs4AyXFUWvh2FCgw3acbbUMRu3jMEWsPw0KMyXjs0VQK
BaRD+Grl8CEF8y+izndSFr9e1oa6kLNP9a0NC60oDzohc4nUPsO+rp4ZtmlsQFvmhAMnul671Ygy
wRJhYr4GbdlTmxglg2gl1nWxXNfsaFhCCTf4G8GrRfilHCZGMMpSzKuExggYnMNEEugasdWfoiUz
/Dbt4AGpn1ddo+kGqDHQjdhqx21/8VSl/74w/07D2HveQVUVEioflXXf2PMDvVXHvFCVzdOrUI9D
GZf5q7GHYSjVKzfta+ONruw219MVb1ZhLYhYyGNT9FoP5BjMb0jRUYuwUWK3nCitUveyRa4b/h9D
YVN0OPyiDGe4K7M7mOnzBN7YWebEKivjjrDDb2tkk/OhGOuphQ92FYw76nvdQQngyfISbKkrHoVi
5TVmeFpRl7mwCXDJVUWuA9U2lECPUA1emiluEWQc57Ru/sDRQ3GJYhup9Hcs5Khl2XQtfaz7fe/R
mNyErxdszbAtp/MCxEblDeY7hk2M/tPwYjqf0Z7nj9dPd/EjmLhFNgI9ymT8iM41PrJPgAb/HLad
DZDYDea+lCd+V3Q1qTa/RWqM3pWKYbOsRNAAom2fXgT9AOw+sCL8c8A62nVeimK0M7MRVYkCLtME
vJmkw38ALUcCk/jle7DqRZCVg6LIBEkJC4ihhFMHJuavd4Y6TH1HHebfINSiscbZC7CQwzw0SltT
8kBEPsZNABDTYFd55e4/iMRcFEr6ty7JYt7Osc+tMTC+PNboRYBZ/NltVVty6FJC6ja/eAJXPda3
bmxkYAZmBtZG+JI2uwXFeFTyZpjX7W4hgdFI6ENVEyTYXScl95Kuu2EXHOdO24ED+keTh9igzvKH
oFUPYdAKtjD35r/xl4tfwFh+oRkRxo3hyqaq25atDiby8Zj3EacQt5qMmIAORv0JLCCIkk89C6rw
MUaCYI90BBCttZtwM/mKx39m6A8+M5JvQQqjUIxVBLUmBKxVrbVNhegnXvRtVQF85h9fMIPmcV+I
bMAOZILwKAGtUg0KVFDXKq9TO/lEIXcz0Y9CMl/3ZbkVI8ED6crTZbFrz/aJXOYpQAfqvx1LChk4
u60de91V61OMG9mOPJkzQrZynCfimPudEClJ8hlqBuO7IJWgibkFijDnLL8aaMxHW0jBSMypdUwK
iLFMs0SRD5glFrqFIHzeV7eKm7gl8kUKpWvtMUCywzrB/fwLWQjv1VlJc05+ARN1TYNUW3VCb6Ig
Hcp2n6jv4OlF9R0PoCn5ZdP7lz/kStqxFMi2LYt5HJVQhnMx+toWNX/KnifzVxb/IuP9ZUnrJmNp
qLCjcoy9D+YbVlpojLGBznKCbj9A6okIBmxrQ5K+tGt5fBWD5j5MEi/PgQxCMCwrDb6YJHdRzMUV
WHGpGAv666cAKuP0Q5uWWJKSAr5PG31THwEGhc8LavXD4Cl/ax9y1X4XAplrmgpW3kxA6nVJH78P
efw4R9mPUS/+xYSqgURIlOFLQWfFljnoKKkaxBY6DS1GJSoBOIZPlCP08qdcO76FFLa40QtdNfUt
jk/XB8GDfU1vdZ6XH5elrI0BoVCDxgzdUJLg5E6/UklkJZCCUndHDas1jvZBseUphkfco5ngUwg8
Gahtwi56GrhQXtSBMb5gKZzNS6xUlapslEbXeph9xcf433F6DbbCBlNPtyrvbqzEL5jWBvsNwCA0
Q2Xb34MYJm0qmKjWjoC7RE5eY96itLBwBpQSGXMenKNdscelPLYZ3kzilAmwSLyDs7ENNso2Ql0f
s6Tade8G4AEElQMIi73LYlfsxgIwJHYfUdU/h/MYgXivixmiNLMGQllL3fjgXBZB41b2sy1F0M+6
SB0yizSd2kBEL6d+rVyX8UejTS5Qw+3LgtaCpqUyLExpNIZFIY04Qr3UDcAiGJ1dTEDs0sXPDkv4
vlkknaPHt0PYHaJSf2yHduLcw3OgRkk/+Q2MtsocyErcoiuFKYDcxaLH4JRdkF4P42Tua5DoOVbd
dF4Kug63TQQbLNWSG5RtcpP0c3uFERLDToXkMe90T83Lfz5cDpcHalLUXCm8CVMtQV6fZaSgnxsE
UqV5W2HGnMxPl7/DmiV/CwGv3OkHV5NYiJUKkSMxoh+kHa60TPGzkReAfDEunBmWjHFg0DihL8BO
40eZ2Vdpplvu5Jh34js29ikNKnGAoqIBFK45gsUaG6g8K1t5nzER8y2WUW9W1K7PKwFwprs8BlNC
5hM7xVM1O9L4bLq9C0oBCoRXij95udvqyX6L/roAi6uUdNnUgpMQj2SpfSY5IDJL8YdWhJyYfNUp
LMQwGiZKqKRRIY+YU7FalHej6w7cS7xzpMHF2ecDKr+I8j9QFtiCDJjUTDHMUV6d9hibdaZfpYPC
z7sJpuNmI+wEjul/xU2X5DEPvtDFZaWXkJeBUbF7KO8AzQiWpRoYxigi0Ier26Syh7cLgxTX/Q9e
ILnqBxf6MqcatyRNyg53r5trp7ceKyO2W7Tru+ju8v1biVixavvfg8WcNaNo1g3ZXNVoHpfBjznT
HNm6qYCvWoivYkz8BD2dy/LW6jInAhnNJjkxNaJDoPKAam+1K/wBzyTwGYffY0w/p8Nfl17LG0+E
srFraMlgyEQzIA+7/WyaL2kgPQ4zEQ6T1TTbsgbWf9RYstPHKXADMrAvcNRe/6CAh9cNxCVnNbE5
0hup14H2bYXAyEuc2tNBig5ukcimBHmxsSUe9hP3/2JnFZr/kcvGQWDH7OdIFFGOtZQfLWk/Rl35
xdFt9XJS3EFaJQKpFPNQpEESqAUxcFkO9HIaV/MVpVuLtphyxfI7t95BTeTsci7kMXkeaMCB0RYV
ulscktvIwcLvU+xMoDydf/0N2+Fo94UotfCjYSsQuWtxgrNlfw0YYNMyPai7eQ8AOj95sji+Z9Vv
f2snM9rFgta1QkSbLlNzwPzhIexNIA+FG85XW3XcgDzBwCa43DCdffrykmSsqjLSrK9te3MfOQDE
pFEkXezq7vOb/orH1L2u2bdExk7IlNazlRm6a0jPetjaWf1M8meOWqsv7kIt5vhEEXOJ5C+1hsf+
Od+G+8EJHpqrj84DwbJr/kyueRP1K4VSC23bvw7zDNaiHUdRy/EKijEe865xWmGrJjnokUrXQk4Q
T6OTKpy5c46qBqMq2F5JNIwqStqyDqC2j2FEiWHCKwWg0T7m8SJw7IXtvKSaEBNDnNG7IsZnLAbP
QU84ZaLVU8QkEzDLRRBCsuU9CRDwcz4B/J2ODbWbAf25dieC+IxjI2vpmraQQw11caVJh2WfGVwe
iMqyW0piLN0VtoJALHa128uyVk9tIYq5ZeoUhGNgqhYwjQgWQRSbT1a4agbfItg8e4zFQUO2gqIT
6CeHz4bCjzRfwYq5E5sb4ggbIXYSr99avHRtbYjAWpykyqgnmIFhNAkKI5UWw+q6CABiGJHCyL6Y
VTaWQwq316Pgp6LF5QHzf/vSqH4aQpzbUzHzZlU4Z822d5GuGFYraohlrDRzMGcRA8Sz5zmYdeNB
+i2CVxlrXPRzLIynCiqr1rQKq/agy9Of5y1FRpYAilpteMwu9AKfPXSYvfmvKBaBtiV5oBQJLngj
zW4lIlAQLE/TZ3sUMkeXUlsWiHPZXtfKfJaG7VBKH4BGucWUMEsixZmAJS2UFgBAa1lb2aNYY5Mv
1sJWQ4ck23Axo1af2D8ysZh6eqR9UkoJFojQ1HV6gN6qtBOKAkpn0+K+vOXB4K9bLQb7DV0FafAZ
QYJiIMEGHiOdJhq7AyWoFzC3FSoHyuwJeGvema6azLc8FhQiixtJGyx8xzlIX5sADFaK8WDN40EU
mj0W89N9lQ2911TFfVE3AHYb2ifOZ12LmXRQe2DAWrfAdcG8FUpNkjwrwMqiXnduuC38+Kl/bdEM
pd08heP01h76hbAvEqHFFcmLWrMqFd2TSP8UxhbNydIp05fLKq3d9oUQNi7T81oJBVHH60eCjVFK
mMgqNR5c1aqpgPEIiHsYyQK9CzXdpSrIjvSpwrkFT/lzsAFJDxBCxwzYhaUbeby0b/XgFtKYr1S1
6ahMgC/DGs2MEOJzbj5RQPIuH9yaV1moxPJ9RmKtwgkZqHzVyd6cMXwiERl9UFW6adv4tpCt0dYU
TLdfFrv6vTDBh3qSBaKsr5NenGQnpnqPNS8D023NwyANsh2AJJOj26r70r+lsEOms0XM0ppMzGRe
/2f2IHDzEdllYeuY9Akc7fGyVv/DQP6opTAJNAnNPBxLmGFACrfGpnLS9VdqXvhBKdjdMFtOGuYP
1Tx8hlOxCxrykkr6vzpboKKAVQc4Omc0C5WBPaKggZVG/YsaPsvjr8ta0mecfYj0xd9n7JJYTdjq
kUW3o+fcxmb9naDUrd3o2q85jzkJ0GqtbiGNBaudAJihhymkdQB8jxxli9ps+Ga6lae/FJ6RoOJi
3fLe2tWrB1YZVUURW8HDd3rRy7wM6kkihjvGumAbCmJ5TOAqdtS2Py8fJkcSixJnZrkpqfD+rlmY
+0HtjlqU/U4EHlkORwwbPBSVpRI1w01Q5j7EQl7hzZV2lUYSbzNv1Z9gUU7D3COQzdhEUpRMMNXP
eE3R2IrAJKJmTlaHAEMkoq8r0aGPwgPRU24Ff/VJ+5arM4FYHMhq1hFEDX/hAeV3wxUFtyy85te/
mDvDs4nisWLQ6U62MxdYkRUFNW4Y1vVsXf4Vk9+XrWLVPX4LYJtyiShMWdKjzCAm3T63ykOnde+X
Raze4m8RLAz8oLRRPpgC4mONOChMe5Fp2kVde2bLSeTObQ8UcGAzgqcHg89Z64+IA7FM9ATdaIxo
SuwNpepkMefIzhMfSjSHVjRtUKiYpTu9srUuEeTkqg4pZFPI01FOJm1TSvWuq5VdL3W8kvoXMsyp
HzyVSE1y8YbJeh10MpHR0nSCu3CbHsvjEHuF33vJbfYJlFNf8uPQTr18U3n9obknnuZUR7IhT72b
HaOrOgCu2t8goTn/tCc/jJ0jKXrsBHSNBFj9GhWc+rnu33pS+zGvr6qem+mpIOYEwgo93cqYAVBg
lbtQxXADhh5eClkFXpOQOC1YhYz5Jqh7T0j2FD60t7Almr6MEyAo6s6xSstpiHLsZK+Wbhv5p6Vj
gllt3UK6BgOs04ez3fWmrYQ/ezzcivU+kNdBiZ1o2oG3fjOLn1n8kesvGnRTlGrfG7Vbtv0V6WU3
b2QvrqJ9r05Pl6/OikGjI4+ShCYDweOMgyRrciKnmWy4mtxss6HZTkX+S1J5rBAcMazPznRRDmoi
T248PUnjZzG/GyJvMP48GTGAmy6B1UxEkod1g1MblhopC7M0MVCtNTc0uZN3wc3fg5FescoTUdSY
FtdFMaNQU6skcMV0dgIUP8xAdUKD2EV5f/n7cCSxiEs9JkJycVYQlVfPxNxb5C2m264KL3ZeaV+c
nN7X/ViolKnqkNc5WtLawwQQuv5ITNCaoac3+qYNXnlgakagtLqs3f+QiggcDVIDzH6Mp7OyBAxh
amy4hoGJF8q5k4539ZPhYdPP1a8SssUuqvv/FErPfKFqLWZK0RVQlb6vdIdC+ZnWtuqKoHxHXl5s
gvdY4ml6XgKk54tZUzy1EnAEmDCsm7OGdHUWAKHKerFuhK14r25Q/PCL1Kl+tB8huZI8cRs4jd+K
Nk/nc/I6zKksxLN7oqU0t0020M8riNdlMjoTWuxhAsQKFQxDpHY08GGoBqCYTcxYNLJD5nwjYLl6
7kUHW3ROL5qHtCN+JFkgUwZffIeRs9J6zmXizaAR4Hwj6m4XDxIWS3GLDWRzlD/QPFtBU7UISHYt
jit4a00HHEX/R92XLMeNJNv+SlmtL+piCgzPbvcCUw6cMkmJ0wZGShSAwBCYgcDXvwNKJWVG5iNK
fVdv0VampkRHTB7h7sfPAekwKDTBcjz679AaacGi4P9ng4AOGe+c5RArFL1H2tVE70kOFnHljdDb
pF5MlpyzgAt93ubazCYhPOtkBRqLkwELWHeoqfVOcROBreQa2O3ACGzwwt0li4pDgv94H5Yy91zN
Qc7MF3a810H/0QKJQFGRb/u7Nqe+GiXXVpQ/SZn26ffXDEocqGObtq1aRKxlS7YSF1luGxD7m1mA
ZOJJPvHNleaTzoO05cKREu6UeWhH5gTfIZl6k/M2sjyQTUxXbdmFL4M82bdUncaFgoQYfZ/Ymrfr
gcsIOepWVE8sb4ROAC2TIB+iXTryh3qQL+wy+9TqkpfLhS+3/RPRpG9S2L606ZKyiljvPfkO4Y5r
0wSRyrxLB8DabAMOjBaeauZgzySeWo9Bbe5S9QFESAuTLaYDvltGosiAHDGoKUQMqt5jcwELjTDS
tW/Q0u5wpL7c1FW/xOueuUsdWiKM6bs94IdnTVRoCYi113CwlaEdUmvugF6V4PmZVtWmBvxrue4q
PLe/m0Kd0CKmNRMdzQf3YHGHuk36SqlNbxoUR5kbOmLDmUBhMzadQ3hx//E5Obtv8bbHs4uYQEYL
fqC3U8ATWxzJtIp3atRcqzx5mKpx87GZMycfaPJfZoTUBgtt8NZ0xPSkoXJICuhw86msweSnsoW9
ccaxoeUMyiQEIsAg2BcOYq+XWdQTzF/caG7a4S4j6dePB3NuztCQjOZgREMAygiDISQcQA6MOSP0
MpJlJ7c/g0p64QoQ8zPvGwEY/Dm6AzYM3M3HG6HRFR6aNJ7T56RzrdqZPMVhV5bXeDxaQb4VOoD2
Zin4Ojc2RHvfAz4kEYWxcTSjsLiE1YFfTapjD/dD+Pnj6Tvnv5BQwPKo4N+FyrewRBkjSoEAYu6a
A5i63aAG2QeWp63qJoAI1GoAhfLqY5unu8JChkSbUU1gvAeF4/Fk6lC1j2M2aACGkNINs4t25gb9
2Ib4fsSKHRsRji5oGpvKymEEr6ovMdYI5f4kdWxfes677XfM9NKj9fRgHduc1/PAXUR2WXQV0D6e
GrfKE5vGCF4inOKtbeD/RCQQLXDPnG4QbEo8j8EwAAC1rQkOo84TtWqhq+5Z6tivlK7JkIwKL9CN
GS/N57mxAaNtAgUL6BSa3I7HpiR1XY5WoXvqqtykcLbbch0/xoHtktXkQzqAr22wKy4dAbHD4X0d
EbthfDriN+hhHts1B3s0IwK7s1ZjZXjJtzkICSvnnWbOlV54EK7ZpgevC7ApVenEW7YUP57bsAff
8H73Hqxrl+W6orQ1npzpDOu20K8V+ZJbDdshoOgeSbzuNVwiOVkyKhzMxmByNw2N5hlQNkW6wLH1
u4/PyJIF4elSjZEcE1ohy6zLnxN12kUxWus+tnH2HOK2kTXQtCq4RoXGhZpMTC051k9fQZfYRFe6
5LLHzpNBWOEWK+Ity2Gd8Wnv/VI/bQpTh02UNDaAPpBPxftrk3nR8wy9l/bxWl5nn5eOvQj7/7FH
f41RmMh+qKpmVDHGPuA+b5AMQ3s6/oMIWQ9ayHh06/Jx+vzbnA0nhoVDaYAGKiHz4fiOHklXGpri
1UWx4vmMHYdcx/Mp+NLalOp6kmFG3s4glXrdgqUTEam/sFfO+piDvSL4z8aSWNsZsFN7Rea2no1r
tr9DZRyvydF0kcENksckWAqBl4Y3f9bB8a6GCOXB4ecszhiceL3cI3/moXw8jYK3LiOVaNN81dYe
uLt8iN6pP+Rd4biWA7xFe8LzYRxJFIUKxtV+gbgtOsOgRKo8z2A3vF7L1dI0zr/uZJdAwwNNuuAy
h7s+nkZUQShnQ6d5kuTxqvb65kkudjS+lPILWRsXrr6ze+WXNSL4ldasE2VQYK3XmzboO2twWGr3
PomMq14fF66AJWuCRwl1NoGEr9e9WL9v0um6ipljx6WnqI8fn4Gze9GA4p2l6bKJYv/xJIIKgkiN
leuexHcs8zPpUupaVynTFZ5p/lBWbshfPzZ53kUf2BT3CZd7gK/57EVaFUduVmE0nkiKznG2k7a5
N6ybJXXOMy9qHIY5LphTEASlkeOBjrY66KRWdFDpOJQ56f3Yufxl1klMB4cCpfaiB/pMGOt9PNqz
l96BXeGwq2YFiXdw93pqZgUFyoTSaCyYOPsqOzAhrGFTqDIfC5iIc7YtUz0glfo5D6tPH49kyYyw
bI0Z5iXnmEGtpEBcRp45+bz79rGRpekSDjUqI8kwFNgbSf88qp+reClXc94AQgEZPDLAmwhXWGtL
KGlxGKADuBocCv6nIA/DZAGfc/5c/TIzf8aBjwcx7FT2g6Z7I/A5abGRS4r+X1IAVza68tQ/ZJP5
oOZ68J9M3y+zwi6PolhHCRJrNNr8uSfjTWbL649NnHVNwOH+PYHChk4rOTWLCCZ4fjff0RBPcmRe
eVEx/S8HI+zrHkI/ei5jDg1AHgc7csylLNbSZhC2dEajlicdLCT5fSo9t1LqfjxZYrb7/cUEkWcZ
VFMQSDhRm6EKqdKy1+dwIrpVr2If3Itu74GRyVPfzNfIB1kTAX00NFnQCyc7w50KJ7SYED03UA1T
hVAKIlAnFak2Z3E+JvgMecvSjQWR2N6B+JsH9mrHsB258VnyD9iNzrr6Q7vCfpR4nxrpvITKXXId
7zrD6fbT2ryWUgAPaeOAco9ul3pFzzkqDTgTtElAu+9EkXA+AFNKMVjDKi+1Ejka+EWI4iys7dk5
/WVGfBGMSprnwFcRb5TvTJRtyjjxPt495wYC0Ql01CGXhehC2J62NdgpBasnWFGZ07OrcKTrzKb+
/86K4HIhpAAxAQtUSqYE7F2vb6Qs9Fkb/Qd+42AwtvCAGrnR9FxSLE/RJFfpcKLV9LIb33R1CS1z
zkMdWhIeTwo3OTVmysrQMp9ADvqiZdKWluHkQOdz8/HkndsEFrpygCDWFA1522M/n82P+dDCs7Bi
2RrR0aU1GQsp/xMT0MaWVdtCnYYYQO0L62PZaqbEOvaZinxm8dRXnz8ewsl0zbSpKJYgnQnQDa7F
4yGkljnlfR0iPYunkTytChOKQP1FYi11FS0YErWw5TCtqSIzxFgQRXipCztZRT0ODVYGTyPdZkto
9dMixTw0ZAJAV0B0HayGx0MbKq3hLM8AyUU+bu7g7p10Q/9BrHVyUo8NidCiWMkTsxlAtBfP/Gpg
P8LF5ej87eOVOtkJsIJxzB3/KgFbkLCxK6NobLMyTa9oJF9Scl8ZFqKcc+M4tDAv4cGzpZZJW6MA
MHldErtl/yUy3iJ++/EoTuPE92EASQnXBgYrMXCjqHz0YYeK6tQ5YF4oQJ4Wbadr0BJ/59j77fzv
sT3RUctKUZjygGmzLTu7Aj+P5Nm6ufTiOz91P0clsmSPVRcnxoBR2bHutFAor6fnJPldX3A8FFEW
iKi0BV6LT57RVJ+AeN/kUbPUP7owEFFFh2g11+0We6DqlFU3sk03NjcjqEY+3gbnvAFUkP/eBYaw
1ZIix9ZoYIZoX0cbvXHDWyUXbjXmC7fo2VNjzbIhyJqiM1Rw0bJBeMVBq+KNLXRhxnIFGPHCa/80
Azivy4ENwYfiGRmzRpsr6lf1peJ1V4nu5BjMpQLNjVW2QsSpLAHnPx6XJgvjQmkgygaKtpXK0rda
Kl/zvPlP1ujnsKAhdOwOOlYO3STBBOg3nMEILGKjAclw7E5eyNvOnvgwmYMcKQqsiM7xSsaKHOu7
qP+FhiZLz8IB5KEggI9KpXFDtY9dY+zH9X+FMW240vSo3dfSdaGSSzstFwXUZu/50ScIlwUF6Y5p
9XHoMRMMkvWD0j/E/ALKKUN3K8dfGGQcWAPEysKRPjdy0HqAvBxgZ4Lm++M5znre2xqH5C3d1GjV
tja132zyYKmMLfbbA3Rto0T1y8587A9cO+VaXegUSDFjsNdW+xoVry10LkN2UaX3Uk8cSVadOlb3
4/gSJ8QfzdLVzU+DdZWUz9L0rFefiXk3purClXNySePDALcCtwsqj5BXe6/IHHxYC13hNrWhV0k3
/QY5wyBZmSvV+21x4XkGjgwJafNENZPGVLrOs1LFWg9pNLzEaBVaeOee+ALRjJBh4LzKU5ZiQeVt
slZjCDJs52rA5LcuaNVApCkNTvu7oCHR6OwsDiaxkQCkB26281j/uUhiH2HRQrgjXguCBV3Yp9yE
MlDJh9CjENXm8iOzbpj+2yl50YqwRimN+gT9tmAOebRWkJ95Ux6k29RtgplZn/r1tv/M1/ICllrk
9xd3hohtxNDwVEw43Pd+ClSwBoAIZqV4NlCAjYsK9Wv9zl+YuIZTXI9ueENvIxcsyyu+AUbPRZlu
qan1pMYjToSwoMCIIBfWYyLInbGSkTxI10Bp+e268tIN8eW5ZLBNkcBavV/L//1l/D/RG0MOl0es
aP79P/jzF1byOoniVvjjv2/Kt+Kurd/e2quX8n/mf/rzr/77+I/4lz9+s/fSvhz9wS/apOX77q3m
t29Nl7XvNvEN89/8pz/84+39t3zi5du//vzCuqKdf1uUsOLPHz/afP3Xn4CvHLw95t//44fXLzn+
3XUSvdXJy8m/eHtpWvxj/S/A6EG+A1El8Eu9ox6Gt/knKn6AwoKN/i8AkhWER3/+UYBYNcY/0v6y
oI8MzAxuK9BvzUFTw7r5R/pfqimrc4bZVPB7kYj48++RH83+r9X4o+ggRwaNo+Zff86X+K9LaaYE
stEog55CRDAGHsvCpRS2pByskro9MGwk0XuXABAqyyOgekkVunhdPR1MzY8PODR4/Cz72yDcA5hK
0Kojvv4qte/CKqWuOcF9KYozxKZrMMuBXIL/sSWw1YqDwxsFd76JUAajRGh77LRIGmtF3oVOgT73
FKqthY0qptnEprLBnCfNTYye57dQbgt2aSeppDj5EIe2QyKmJltpJkZz+hxZEjepDOsJfVtGcQMM
50jWYd6BNccBGqhFO5UVRYZSQYGpHExHlykSvxDUy+snk+uUuBIkfIwrMkmF4hbDVFKnyGzkqoAi
ZI8J6SuINalTZwZMxt8uolZ186Hr4qBRSgMpvVANba/tCojwmDYPrzniwTB0qr4agcSO6WCk97HZ
cmR/geZ8kiE7nlzzrAuBVtNqpfV4muWgZzIe5MiiqxjAukdN05J4ZZs1qTElUj3ETq3YIzTc0K08
5qDtajrwOwKzVkdbPjCa3WkTNSD+Wk6D6muhBUGZjrOKb4tQynIkJwotTx20qfJsZbMcSPwgTutU
QUWiIKiNR8hjBA3nUjyAN4LJ2iVq6Tx8QpIUze3qqBsUvQWmmt4TdBkmD/E02PEmbfWCBDYb1Ohe
ItKgXNFaBRxQygBSvJaypP0UaVP7heR5Rl056tXCidWwuEmyMYcyHVE79DWAKUMByDeBbi2kDjrP
zOWQeqVS+0znqeSWTZU323oYS+MWHVcVDcYaD5gwtBjULEdWxF5kWpB409SUsPXMdzU6k6ww05Vj
JTVd5AoLCknEPozwiovC1IVwra0HKW8S2OekNb26GVqoyNK4INea0nYZSMNCo1kN4zRJD9VgVWi4
TyulU906Motuk9laLF2FlEXGc0W0krh9Y42jD6noYj9aqh0/htoQyx5XIutRlZtG9fpSMZNN3DO1
uhhanpk7kEsy02tSqy78jKfy+JINcS0/lDlXBr9sEPLtoqSwwnWVpi31pUaLWOKA4CftvjA7yju3
nahl4i7ILciqdkhDU79JrGpCl5ha5F6nj3WFJG+U205n6t1XGx0ls9BJlUyOXSHPftfbNVc2Wmnp
7NKYdPsO30Q0R8kIkIhhbcsU1PFlkWwyhB29YxWtFTpSSu1h246JNjlRZjV6YBTacKnmpAe5SSvH
6jVj4Kpyx7jpR3BuR9UEwbfMpK1fTZotf+sgOkGdrq6j286idtq5OjxCZjnxqNb1JlOL1nTiVOmV
nYz/TFtNCvubSDLrzGPDQNiV3psWGhgZBTOzZQOhNP/1qHDCIg+jDSlCPjrolIoUZ9QQPQeR1dL7
Eqeu26OsYBXgZe3ysHb7ekiiVdPj5z5yx119pTZmVyarPhvrlH/SqsnqENRpfd6/TKD6cUDLoFAn
iiT9JbIHSoOylKtvAzjAcldX8+prV4Jqzjdt6LO6Q51DlihiRqT4Sdy2F8SOZM1pwnQWoaOpfAfB
MPI05QytwdAb0p9auQbGh2hDmTldoZRQFowN46ZqafHNbLNR3tKJ8NapLDlFWiuqWebmxhh3yD+V
EnfSOmn3ilZCPDizwnjDgOmCR6sJSjVUVV56CPKGztj2reUlsUmiK6sy9XHVkC5Dh1HJ8Vi18a4E
HYFB+/QNUK2KvUiRNXDA2spEMi9wg4z1HmW0SntpQslKk7Vt0gTBrjo1HF+SQWqje44yQ9HwvDc1
yRzduEk7pdxaRsdb2au7gcuukU2J/twmNK1Wk2FL2eQYrYwvcHI+9XUP0eeWoKnfKuowz1xKxqF+
jKemD587XW80Xx4KW1+zjlkmMuV21uuWw6rMroqgRrZJfhtZq8Q3vV6kOtlOU8lN3ChtyL9pagkS
mRyqOZPfkMaoAwS8bMIGkrG7N7GNXUf8HL5xBLmAXMhZgOwyQ2+CVNtZHTmcSJHUQPC+07XRycdI
0792I7zHNkp7nu6QVbcst+6MFh10TdXK2xBzW7mo2YJYMqukyggq6AKipZNOTHO1yUiU+0ae1GTV
SnrXf7N6CoHAghBc+Q5Vq8p8QiZafmw01OFWaEymukOn3qCPuhYP3UqPaGn6IEq3k3VJ0QSAtG6s
V9pNSxJVucgkUkIxI6TlsKknBv3uUC446lFJr2V+BVxtfVlkplwHStOqk2fTmk4ueABi+4FORYqG
mCnrY5/JctLNumZWCdFLi0GWJp8mEKWbY91on8IiY/HGmLTRvlBD7J3cDTXFiDy9aKPCBYrdVp1O
5pG+7tRO/6KZ7Ti8DKM9tgEoT3gRKMWUErcbFPqQ6VOqrRoIgWefDHCHxYnDQnMqbgbaDtFFM1Az
fOJ6kzHIp41yuc0Kw8AZKOikO51ixJfQWKxVvI+sSr1IbcYhE6vVUux3JFNUpDvzNnoE/lWC37al
OCAmjUq3iXq7X+c24ApOU4PB1dGjUm1WalcamWNKah07UZmgYSU35RKN6LJd5WboGGa2p/AYKbIY
Q3Ytg5wZxG+01rMGymCTmVPw41P04VTQtuK8Hdd9ldt67ZZ1XCY92EV1eXQUhedw22YLlkojL7Vh
pbY5Lx6woImOjTeaoFxEWmaSyreqrrhdumlYhhJEcrMW98hCAHicb8LLEHVDPNRUFdlnE+UoIa5N
cDwZeNDQdJyCFmUInxI03Hz8JBSw9gB7IvsDXDXA2wCkg4BYsJGOujkaUHGn4ATEM6Raoc/BHf1+
cn5S4v9WpHMFclPWsG/tcVhzHB79fxcPzaDH//476DgJh4K3r2/1S/v29Y+7Fv9p/mDf/nifh+Kt
OY6S5t/zI0gytL9kMKhDFwpZWbzUsTm+B0mKZv6lo2MTdRbQvGioI/0KkuS/ZpSAPUdWmqqhReZn
kKT8hTq0OnMigsnXQsOT8TtBEqpVR5EEOrPwK1DtnaNiJPFPSgphBv61kUnJ3iTdJbJMaGkaC7qO
qbSe5LvUll3SyHx2OpfMkp0ivxnwotPYKk6KCg3avZvSR7tKXvBi7Lw8Kb08n+5sXfE1au+7+FKN
XhScr4qEjmVwt0VL8vRqmmApifM7hRl+1ZXg7/nWZbssvFDlGyPq3BoM6UP0ddQBQS2+aNnz/AAM
+YTIAEGHnqNPpwQHnRQwNC3jWDiNZmyQw3OjOHX78S3Ha9/G/+Lej5OXbqqcFs2/nX0Vp1/R+u02
+O6hke40tGETnt1NSnWl6LfZEGGItfVi45kNopBNMfSeXRs3BS5RJyuY6nBcGcUQQu9ufEukOHdb
/Uq1cBsS04Ws3HMaRq/MWBNljb5IJ+P7Xrmylc9mzdzY8uFnXYnn6Nr7XCc3RcUdruzU8JKEwLm3
eBMNd1Z2M4ClGfco4Xelvit7xZkGa4ushquhCQtt3quySxxSh5eoyPgpI6pjlLKvhBCyt6nLMuqB
9tq3012jvTVgsuoLe0XUyGXoEQSiyqNyGjDWu1wfrwhkvEYZD+GaruSSIVrNghKRRtSZnpKnnjnc
qtCjMCYQNOqf28iGGEWHPGN/H1lTkOCl7oTVU08G7IWRO0BtbXvK7kn7JTQ6x7aZo9XpXaPS9Rga
uaem0mvJ8JM2f2W68lhN8X40Q8hR1fp1KpEWvRPpTYieadvC/U1if9D8utuk5ueYVjsteTDD/m3U
mFtV4boMhwvSl49mqDp6nblNX122zAlJiS5eFmhQgtPxVLORdzNCQHsGSBuBhISHrh4Zrm5lIEUp
Ha6+lPg+MwtdWmpujMdqqWYBYf3aUmqnjyO/RFzWkStSX4M7DLy89dbOb5OKOTmBxAldh3V8gTDW
SQcJLQWvZdZU7iCrqSu36AYvTJ/32lXW5QsXi5ABfz+8eD2CsnNuDDFOLpbRiEjF9WQfFQ+47QKr
DxHHQV7T4BdRW/hdtEM/9YJRIZ15YlTIr+lpEbfocUj2BMEC7S/KKkMWYYG5971j5lf65rtfOhza
/BUHadmSxtagoV1vH7Y86C0KISqe+9JdpI9ug0dMPCHDAukjc3i1lBLU2J+M4jkEdAFAO2zFV8qj
DQ7tfzJ2Cw2tho5qMlzn8VfZZFR7BP7Jvmte+/ZOQcKDmkslsePnwo+hHxgRMrkQB2t4oajJHkNE
hMb94Vq7QLug5kjP6uPkFz4rnKUqx3H26tSo8H4wJPCk5ClW1chXNkUu6Ionvmx+Orgvz+TIxBT/
++Yx54Iirq45wyeYqSeELWiFp3sCXalZ26PHSw8cs3OHaR2BF34JOnF2Ix1aFLYrT3mGcAcWLaqs
+vKGm/a+ZUiMqNQzVVAA5sSHoLebDNxXFQm65hn0DesgkW3AnyzfzqwId0LlsNZYKBKKIK+T2RA3
eQ0hQMAG6B4SoNCOJIGBUP8CXdJ39soIZuz3lbWQsRfhvCc2541wcLCkArCVPoTN8A263vbjcJsF
6Qp0FuQKeTvLlT0QxzJ3CT0qFqtO7ApFV5JFqi3NdsfA2M6Sjl2guJADWC0JEJzzT4cLLpRek9JE
SDFiwVP1U23j/t3a5e3CNj53Wg5tCPnXxmS6FQMsta985phO8WS+InWxIVg1usdOhkDaIufBuZfa
gU0RjJFRUloIhekejDLbfiiQ2ktdKy2uJOBzpv2sA7cwytnRiD740KLg7Wg6QB3dhkV9BUY0tFJt
Z3rxQQUdaYlemaUtcu42OzQn+L2qRnWgVN7NzSSA/1QBcWF/iDjmQa8mtQIgcB8lo6PSr9TonYgs
sh8cp+i/O1RoixgzVBqUcmKKHumwSg5Vme7ppsxdclds8jXbx7GToD1GDfKN9ajc9/t0sUnm/3HC
f1p+P4kHJ1xv0QFu9rCsrpSg2CmfSO+QC+l2VhmSA9SqaeZJT0sFyDPjVWUDvb1oAJzbBYTNErWD
MdqSkezzDBtkeDS1N1QbnEStfcgbrBa25plFRDQNrCKxbJDhis2wJZCftQ5o+B5MoN+UII0chP3U
y91OcqZrjfuyF33h63pcepecuZyPDAubVEsyi0Ook+6Lnu8Go4xcvAidcXxLo2kbGZoLHAQgwSHb
5I3iZiO9UsZm3Ul73iz1HZ67Po6+RbhMZa6Hg55gEqJ7TEHjFN60TpFhxyG1nGZXu/LrUlPGuev0
yKZwndIYaReAaul+7vIE3ZhpbmeBoyYwP2Ma/JD4LIgCC1zWyLM8LJqfhyS4JOg5qKjxmnMZV2xu
LQgtkW7Bs3A2n2RI/vsIwRx2OfoZlHzwlPCWatzvjKCnNiHqBjIT4EnF+n2pTnjK5BxPozJzBwlk
7omFrB54PxiGnj9nzHbiKtzLTNvIE/imEPfUgC1k5TbKqlddRxyaPmiRFrT0y8fnQETJQ2hqPgCG
gcSPAiEjsa+Ya1Zdc5Dl7jiU3lU2uHmlgwweUXVcmO6kGQ/c0jbIHfkSL18Rem6zDJE0CLhLvVwz
Vm0miXtKq6wTTr0JLTAsGS+SqOzdWiKrKJOW3jyzHziazfmLVcBp4BRtkFGIb56QkwhRvLGbGaGj
NaoRPy5O+WIJvnhyYwqmhKeOkdW1Shrd2IG5+0bWrgZw3JjYMaxFCQeJ4VIjS1fmiV8STAqvnMKo
aJLMoxu7R6uMvGyK/YK9VHG+Mfv2hRrIFmd0hbrnVhvSV3VqXRBnuCPVN4Np3X+8O04PKziEsTcs
JHcM45SBx6xRj6oBkd+F6TfLTveJKj2nhZJ5Hf1WjF8H6WuDF6/dZcBcaqvC/jb2ZK1QlLZABAfy
M8XpcuTrAaJe8t8n51j4MmFpTKuIMnnUtJ0sWXszr7eVxS+Gqb82NSi2yZXHrRtuWRstU/aGVa9H
1HJSawmweepBwdWAnBeUsWbd9hOCAx7qFuq5lrZTzM3QfWnM9JbotSPp4KxHwlmycjRzQ4ovRGlp
ki/aPPKhCfTIkkURmZONM3crAKuAoAhdduBMOX6Wl4wWhZa2ww59BIEeIb/dxrIr969Nn7upQVGu
lyIHXeCXZYy6XAbyug40Np3mAHAKmWHdW9g7s8Gjcyp8kPCMDksZzP1jOezmjmXyUO2Ti8zr1z0Y
BF1waXjS5LIgW6m3Vu1+bHppKoTHNSgnALYLq2GHYn43Ehdy1S4Z9x8bObP0RxOuI2N7GAcNGUpw
KdQJv48Pwm9od89b0GlwL8xdCqqA0B9rf8Hqifc7nlXxLgG3FJ1iHVZniBt/w3YCMkpx7ft4u+Rp
T14qginhpVJoXTcmHaYRVXiUHl6tfGEK5zP6wQ4RY/lGUnq7BHh/17FdGUbI1FHHSG+UeElR/vRF
KwxFeHTICspvJpAJu8YH1xtbZXjoVRLUQLhXJX58Ubpu5lZLjBZnx4d+AYSuloWa+rxPD97RQ6sk
Y6pT7JCscVo981kjedXw2JnmwrVxdscfWBK8oWVEZisX2Xz4iWNTpH3I1zkNubD5Tu7DeRoPzAg+
xmRmHKaI6nZzumHy2h0aEOdTPdOGZ47+yB8Vt9sg0ntdisnP3ETHpgVvUvRThl4ZjFBfhRCM0/UI
+qPf9BJCqNAds3aJCwzBhGdjyJKt2b/Ek6+jNv+7jDYyEBxHUyD4lriZgP6Z1zQdazeTX4AIWnKc
87k6ORYmAU8bkLngfJmvvoNtY8SgEy7id8cifSkDtEnjiGvf1HfZw6U9qp3fOr+sCUejb3jOdSMf
dr2hAinf+kDWreIRV4ScOGXdORRwk3BMAJVgaxLToCNJoJnTtiehZ44lVCGfihzMl3Hu6+NdBjbT
ZApx872CpzRDuULWE6B85IvJZvd5h8h/bHwJqXG5y7kDbvFdnKOi0PEgmRZ3zVlveTCVwgkEzOHH
HTR3frafulW7nlXSy9ufNc0j8OYhek/srfmxM35NpHAGK0iNppSw2ccMlmsGyX6Ol+vcm+lH+cVS
JLO0bsJZLCS9jZmMA5EDExd1xqcWOAYzWbzGl3ajcPBqNhhsknELZFD+tHQnBmVUvtED6ig67ril
HM55V32wZMIBGwAb1NDfOezszlHd6rbZs+fxQrttUAjKIKE2XiUeWEiVpwXftjBOkb0mm3hWhWEx
L1/Wg3JoWgMM4KAiBfSAj7t84Y0i1NuRznl3JD+3i9h8oNspGBghdY95bTfdFd5ooFdS/PaqcJfO
+NLWtOaxH3gUcH5OparBVh+AdfJ7Hg5336xIl4KVZ9HewrGzBA9myXFm6N27s1YCydHWxmZWhfwn
7X/zdvjAWVqC+wJofbCSENsFDIL3PQST4VQQZjtSCXrSoXywgMdqiqXunIXDJ1Ja5BUZmIVoeSel
yhUARl5pWI5lBwt7cv74jwYnuJROQgJrfN8jWLUtUPGqP65tP91Ms7BnCx99tSyEe1piEXam4FnC
uNDbosSUVt/y69zP1SC6Qq/6Y7eT54zMTlmqV52NFH4debHZGv29dTOi4Wk3q/JkOzv2jFkkx23X
WYPcDA/UGErD5cpWgqWteu5FAzYnkAUgAYIGGGGspZUAUARa1F0aj55aqk6VaM5YB/loOMTGeJGs
/nhR7fdmW3FVCUwCVT4LR4vAckTLiVRMSr8rcs2t4vCqLidglXnlqty8L9sHiRp+qt+WCB5T2uyA
JN1ElbYKAZe1GAkqFFkGo15PE8Qi6H3MbsJYvjbkS5SpUOTka1UqP9lccXsQR3sASnuV0bs0TwBN
aJQrgOVQoEcRpU6DKa3XRn1LpncwlTMjWeNaDSg84ATSrhEJ7g585epQOnbhV1BFZ7nuWJiUfjSd
ZHxr1Dvav4bShiQJhLi0C0W/CSENPfS2N2YQ7uWlW6ulO4OMIyDA4/iy5tH9QAwnqmUH58gpq9xl
E/QUM77KwZmhARkgJauKMyA8Ac1riKsT5jCAFVvjNuwBcujVxCnadIVUm9Pab50RgjTK9nK9+9y1
3yymXSWN4v9f0s6sN24k2cK/iAD35ZWsXVJpl2y9ELZa5r7v/PX3o+9gXKIKxe7ph5nBoBuKyszI
YGTEiXME4y1H6CUQh6cx0Z4zH1Ra5Ll26IPkjbqtUuug8x7a3rf1arC9SNnnpbnOBYCQ7bU8unsp
EZnSqu1SRUk8Rtwovcka+S0yULu1yp3J/0bMT7KjtlVXTjmmD5KkYYWyOQyEIoayxCLl1+/TWEdN
HvUjo7SDXHX6HHK7GhC9pq+7wSDb6mxwqc7Y8KGrmmAlgtSj8b8C/LfrK5/8CrRq9AZgfufJ3Xp0
EflN8n2jf/eRUJQTZS0Uj2MvvnpZexNHD5Rc/BDKC+Cfg6bakyROVPm2pQR3ClVKO5WF2xAEoDj4
xzwQN24nwvfs2RBgAto37UTaiXJhV8lLUlbPWZEAp41QR3kvuvteHTeq609jj+sRLgnUum4Lrb6p
E3MjePo3f6pQGT+koXHEBgZNmUFMEPPx8JYaw7Zq8rUQd9tSfm80yTYYFojDJzO2toUg7hKjvS49
CeYRbW0VDVMB9OEnfmzleyJ0t6mhbig3ARtVnMSKnALe2TzRwfRUthp88xLXblzTlozOyc1ymyGL
2kcPXgP4Uiu3KLzYZQidv4asUhYHqyIWtobibbq+/CjL9AB0yfaF50h40GMacsaL3iWOKAXrqmqc
2Mi3YNr3uhKuJIYnhAJuQBMCowltBJ3499QXDm6vvYzogajKbQlnxHjfS8+N+T7RZQ9xdAMR/7vX
NHZZa/tSkTZt0G8lU3YyFV2M9lpKheteMmxNTL8lwUufNnfAvjc1xIAFOMZcrxhnaD7kAXVZYaAs
yEFA6BxLxiZRpP1opB9imW5rtbpB/nsvMxMPrg9r6s4aGJgCb1AKAX9rbWmHTns1/RtZqhFQ+dF5
UP5/+OF3y6cOLgBdzkQnZ8zDbYutbBKcEvnJbZEHLUgCg/JV7iBPV4C7tMK1GzDZneBqql7SHVK+
6cPPVl9byrtUedsMfHTm1g+956062VgrRmxXeryGj8kOlR+JINuJMW569b6mFZKnGUD1YmUxEhJ4
FOdbc1UOIj3+UojuRya/tJvQ7zadlq5r17/it/v+IayMtRldSzB1jSmAbUYbRO3BzPZZnjkg/F27
jHy7aaudOR5dooBRIZ6UiE6Y/iXodyn4ED+Dh04bb3T1tth0yZvXbhrxo87FfUkDrDDijRDeqMWV
3uz1/k43X3SK3KOVrFsDHquWR2l3kJR+m/TJOsJzXTPayN19kt955XMtbNze3NTKrVhc6xbxNd14
AePXP3rvGITHMHqTXNBT6Usa/wB8bLtqDk3vt2BsWNCVr35Y4rUh/dDN59J9ikqymg68tXwbiNk+
8BTmRmpHbsyHhgBjAvz3cp279MIUBfAt0emKxjbIiTSFCbageYy4dZCzrFLlyfK+q+5NCB9ANWzS
UbSjOl1FiBm4ROlCi9dNBChJROczrwElXQOCdWLGKDMsBg1afeCLTcndpHLIdIsImcl9ITwZJs/W
LttJTXgdcmHTyF+pw6MbymtViI+8svcMtLxKMpg8tjcDi90MDDx5KLdQqOysQ1rWzLKAvsqUl1Et
7LF87gfhYCrt3mieBxTrpUG+8gYEZP3W7owK8Ji/k80fqX5wsxe3/5aY9FjGd3iyUS+4juu7ePDt
ChqXXF+7vvemxCTdfOvU6sWNim9VicQIQwt1UW2l8HtUvFlJRfutftGL6zRXuGoSuQi87c1D0ovb
satfLKOFucOzg6q0PfWtUxA/z/Sj2qnfLU1ZNyZP9/A+G17HhoEBntOy0TwmUgXwX7tWLTCNWbQd
5dyGCcbRi3TFSMEmyvtdPlh7V1IOolkfYmWv6TFUqLkjd/56MLzbsngQChSWAAS38TdvfGzA5+UF
YQJxopYoKEAiN7J7hhgfBWpdZngTGxSgDSaJOqcszI0yGBtLvPHhzEjEYpONnVN7zGDLN0p/iACA
pd98N7cLdW9Vh069zflqWDLTi8cchLMGLk4Af9hZ95kHgw35RpVbTqIo+7G97z1/lwaN7YuHCGoB
KXtQTW8bShli8KuOZbeyfGOFuHQV2oXbXDcR/mUxfJBq20FnGCyLbLXZwCLCPILvJKBJx6e+FA/M
PB2YWSY0yTtfAyrZOvmo7kWzWSkAPwUAeIPsrultruJstP0ktK3gVUpeh6hylObnOMLhLNQrt9L2
cnSLMtY+YgzbzHkb9RldrkMXwihU5fxbKpMu+g2TnGu/cbe6B/TU/8unniHG5VoynvtMXEfWz0h6
AEbvMOu1yhrggFCxqxVl7nywE+9Kyp91gOGZd428ghOYxr6RgQDyu/s44XPb22p741eZ46XXieo/
u6VsiwlDdvK3vlevwkZdVxRVciXfRb7nGNVP1Y+3Qus/lM2LptDHDLLnytd3TSDsXTofDexwmdvf
wYHPjABs/2p0aJOfzavy3kjc/n5wGHrbMDmzFbtvY0rfL2emAv8Z5Hu19q4aI9q6cbzv2vKnRzPH
lMNNJL6rXbxuyUp6F04nyeTkp8JDvoPB5tgHPLfkLSN9toaac84HMNYiJzNGOw4+cot8Qt2Fw6NW
orCWNNR9Hlz1uUjHLVnFth4/ROFa9EfbGIwjjZZ10Y38H3j9m+zd85uNb/jXlTwcJJ1/W/ePvT86
kfEzK5AMaeojsNvXRDHtulR2YlFddT3lSLKvdCidxIv2wSDb2cRbHzMDhKCFlqZ2LJZ2Lyeb2KT9
S8/bJDbIaeqMbb5OI2vtphW0cco699/GAX0LxT0MYb2Sh3wVCKB/u3pX5synyDulNPeC8lOg3QU1
5qYtNMKkguagQCnB26REjLF7a2j6omMEOUXpKArDzeGtRp6VDR+m+EMSHs3R2IT+zaACA1I0HDN1
shAp2WEXNFdioVDcIf+XS8f1ZdtX7orxxhNDm3jXo1YnqOIubSx4lvpjp1Jh070bDdx12h3i9mfX
vviNRj796Po3fRjZtfmXzlSH+Ohm0qo3BccrLFsIrhIJDKohbS2RSm5m7EIjvwGkvAHe54hdt1Xr
Zs84KBGms01xsC24I1v/vWBDfObD/R+lccwKfGYUGVgbGTwxzV+QjjsMt9pl0+yiaNxYtYluoPfK
QAhvFHPtNeouAAdbibkT55GT+lQl3GRd5yZv+Xrly4pdujUxnBPtM75N+SoCIcLfhdLqtRor263U
68xrHZOlyH3E6JgBWlkg3SXUoBqdjMra1B6btLdF71XvSOiU7qDIT2P8Hls/xPop9YC9qtkmSz4I
U2tRue0TcT+62ipKERXVDmFS4sQcSOLbY81znFmt2pA3pLDpP2S0+V0cooXHICjNef4ze5YCOEzK
PDfauwoMeuZ9NGniGOESxOhceUGDRk0HTMkY8Bz9K1aa3/iNyEPUZ+iKHWsXmdrOFhNObczqM0lf
1UZRYqM5oAG7b28nalq+l+NWO7DZKFMvVRPOFfJOLc5qvn5cJ406YrFzesRglRWoM6q+/rE8BLfK
/vJr/mxpDdwEpfoJTPQF0KvXQdMPBi2RChSR6uS3E8atWXWt3W69RY70ryBIajOn5maVPGQjXA8F
IYrmvxUx3L23t7b1dplZWz7rHCcLm9XwChll677CUrWmMrIubtxDEjjEzm4r7fxH78a6iZ5GYa3D
Y8hgAZwMwQqCsVBfxC2e/SUT6YKuA44AvfO5eqkWDCBbctreCWHuCEprh0tklOe39Y+JOeJtiKw6
dauyvTM0Hkg8aMZpLNvdCZ6xQnwX8D/oOwoCHqnBggOdrUCdmJ5qqSe1WQ7TA1WTcdXX8VMR7+py
Xbwom2jNjPumQcOY0ea1h4Scelim+/5d3/pSi0JYFSkiaBg0YxZo/GaIxbCq2jsd5eTgobwbnplU
9zf5TnwvUIxW1vVbsEqfrafLyz5XQEWIG1EX4s/kZZ9XXZguo35RT0V69Fd599FqjGp3iyqa5wrR
ugRyBW490u05ptAsJebT47aDmxp13EFbhWnuNIwQ6VJD/duw8zFbGwEc3Un86C1KcZ9bJWuUNXSp
J6WimeeaZTU2jN/QLwWqpDrpJtwUIKO5MRPnaHiI3+gHv17e2akmPD/RE5u/CVdO/Cl2LdcNp51F
pGtTx7BG8aqyeK5VxvfLls6uTkXMSkYn5askxZD2NXUBtZuwL5J2LRmPbv9x2cRvzov5arj4qg5d
MFMT809UqpR1U0qsRiR3FkyYGJrsVoF8pR14I2Z/SZWxzUqNF34PKTjkEOV1Yh27Wt3zVmN2OD/o
oNDaTt4YY7MZ0HFJPN4Dw8GKMrumWV4zgC4all2k0DNJKMABH4JPYK2P1VVA6REdt0NntABerY0e
XEOaaI9WvNKkbzoVJ1kHN6r+8OXHONppwkuhPHrDldCkK1flXVv5nEDnKNDbJLpii4xE7spAPgS8
CuMuWjXNYwCWVld63h3DOjEV5mbLW2v4dnkbz2JV0IPX9GkvNUgsPl83pUXNEWhAd5eRO3apv+3j
Z0lR9+Ho2lUoXaXtwWrKzRA9VE2/lWVhlXuM5w9pvRTuzjnN6S+ZtTTqUcgmnCSYD3VTJIhqSOEG
lPi7R+KJ4jmzUPVVRVoQ98Iz2LtNMpjXRqHuXM1g7ljaXd6Yc58WpEbQ9RUn2LE5u6CRZvk9PwgX
jnMnl763yctlA2fzA9I4cZLyBWI5DwED5A6q3jfdXS9dT3ImxSGkgeq2V+FR+xtSqb/pLr9cGAtr
gFwZ6J1njkGbDErUieATpHo7Dubep1hvWS0Uo4IjUsQUxhe5/aEUO98bV6psEAap5hfuVSfyzE1h
JA4PgSVu68zjNNpkPSbWdqBT4WXcmLRcib64Gz1vV+qMuPHk5bmwCvtkr1fpPgT5lNbZVdhZ64WN
PHdUpojggAwW0ZDnkcCK4lqKCxamvkVHeV3jIr7N++JpAsOPPxhl6K6WukNnm9GnRqcfdRJM26zQ
MjcdujvNjPZKqkMg8dBUyt6nPBCKKcRtsL5MUjwAYcy03abMi0o8j0IJMEoyrBb24FxsP/05s2ss
la4Mcnzk5zD8BCpYdYwr6aq9Epzo2j9KDt3xaaR2UTlyye7s0vqim0LwgN2yeEoYks2H4EaPlEOW
LYFfvlpCohLUy9Qb0xl5n+UjeTcKIRhtcj3CfHXl6ck6V+ttlesL/fevaddkCDNceqbq52RLQVF2
mqGRVIoUbpknsyfpNyb/mlKzS3kfc4CXD++r/342ONvDMIv5vlUYdJvRgY3XztRuIZpNm/P57mMC
eNbv95wqzmcaClUc4TrBhKaH/HmE3ltk7MsGNax4rQmLUmlTdPxijzNSVbAtwNtnqasMl48MM1Iz
QTW6dVBv6CwY7/1Kuq545EWgXxi6Vt4UemuOREq7MReCwtePCQu20CEUYRwHgzsL35ogmxAY+yy4
uK8i+nTSmyEt6IEwD39mlX+MzN8G+WgEIs+8FvBEeCcwMIoeCIkcolBUFp+R/rUlEM7R2lpJ+8su
c+ZZMq0PAPb08pG/ZOeS4hmlp+nNnWJQZlHGBy+r1kYhrqS23lVBamdGyYAygtLMIi7YPueviiTC
fo4KGCoZs72FulUXqJO0d8zt2zfoIe603TSooYKfir4v46fOOe+Jvfl0mtVAW+W1Hs/2HOmt5ueQ
M2NuofbqRQ5Vqc3l5Z3zHMXgpiAOwAzB3HXLglH2XJCaOzOjG/QYCId2acbvnN+cmpg91XXE6FvB
xYTQX1lWfqyTbZBS8eiXBjK/PnKmG0hSB4k4UFN1FjMbN0wZAjXbO1gWEFZJ0cmUtrDfJuitFgu3
4ZxXnNqawurJB1FvrC7LGmzJTH24sLO13ffLJ3OmYvR5OTPHS7sa0roOE+L94EwTvkBBbgQH5Xc7
foCxZiFoTn9uHsQgppM0hoJk9Yv4eR3nTeS6gE/UbblXdtPQ4N+ShDrnDrCsaqj+SuQwv1/iJzsn
JvSdrfE3PJDO8lSbsjbjqwW0s6Ya5ii/BqhnY4cotrCfS4ZnR4aC8iBrLYMBpCrQNFT7UtYRU662
wXa41W1g+rZnvP89jfQ5vSeFTA7zZNWzw4yKMf5/LOskBzzJpTG/mEvTkSK7rTqDsglX09kO7AUp
E8E0P9CwDZi+28ib7Du8TmDvjouRdVr011O3RAVeanEaJPrsx0MsqZBFUN0CnkBuTN2evjiAo9Fw
jHvIOaaz2Pp7kybEj2C1hN08U3aZtuW/5ueKDGpehp0xBN0dpHGJsIYh/0pDn+ihTezufdjU63Hd
H2n2/cxvoH9ecIizHo+3T49BRKi1WRaZj+bYuBNkjuLAgB+yemH1/yBuWbJjqnnmxtqidbihJ7es
83j2g6qe2J8c9uQm5Kk3+nXOTegOUbRrV+1eeTV20/gElVP5ul1PbVM73mYLN/18ZDkxPAuURi9m
XjZy1eHtKPfJhKVz2kN6hV7gtr/5G4O0575ppyudXb1RzOq6aTCY/VIQS0tt9Z7saMVS10CpWn0l
PdSQ6xaPf4O2YKqgffHwk8XOPLzOPa1UC3ZZuQVdtCrvGHS8kb9r2+7ac2iDVEu7e+6TerJYfTYP
w6CVK7kxi6VnRnt1a11Z79ou2U4Ta9/LtbBNvNVyCnjmgc1V+rPOeYkvr7vR6FvMTqMd8jpY87re
jAd1U0IPbFwv3J1zJ8o8h07GC2SQotdn37UkhhrpdVJQ3GubZktKdAMD2bV5bd3DeXQwVvE1ndXV
8LBg91wQ5/sumigaQUY7X2UtkhxWEXbHW5r3IJMcQ3X0jxa6xs3wvdsov8BqAMrPt4uA7ClPmTuS
RppEjo9hYz7FosHS5jYoKd1BUHkvaOrWMIHgpelO9WQn7NBXmiCBRrrRIj6eLSr2INgWln8u7UCx
AMoUAJOwfsxeGvTqqpTRE9IOqmWHbgtAxPDs5rt03wGvRzzvHvjR4pfznEefWp125iRQRV0D5Z+B
1YLeTvGQvfl4sv/qv0xTLuNztILYgz7/v1zrzMXyqvNUOcNq58D5X+6bEgYtp935v4AaQtt4cEVb
CBkuu2z3rIedbPF0BCeLHSupmphfMRuDZAFxohrbRqwAt6j7y5aWDnP2/YFQEu5VqvJ3knJd9y9C
83b575+pduIlJ0uZfWCy0YtqaLGnlkp9bf5SVpAXgCiwASVMNZL0TfgeLakoLC1q9m0xvcgNuxSb
uvVI6g+rz9KE59kDok45za1DWTB/7Hq6J5hJUrR3inYtlMh5uc8+IlvUShe2b3LrLxdem8Qa0VYS
YdL+7AlJHAD5G7pp+xg8Pjbb4JliOSmqM37Ezv/Qr+W0TszNPpIunEhtJGPOvYGEYOcdvOtkLzm1
A3WXrS94+dkrfWJs9lUcYDsW9HxaW1DCv/tTs9ZVtlrYwOlLd2ED56MkTefKQttiBHn1QwVTTX8Q
ttNAqLZwk85mNBqhnxc689lIeHw+qraWhChXad9NBcF2nz9OZZfekZyQkcZgsd5yZmhlOqs/9mY3
S/DGrspyvgV6cqeANimVO6OW7Ci70otnkcJnqmsbQXxryHUWNvX8yf0xPfNKpEcESex/L1XfQgHa
vEk7bw0odD2sxGvrJVqhc7uwv/L5O/fH6Mw3DSEvmnigL+y+FQwfXQEVFx1lExzbjbTxnXjVv1oP
0K7eDBuYcJlrhn/3W36M1/mzt9KW/GppC2bOW7aJLoNibmn+t6gKp6ti69/mr8WKorNTHkDnfe//
OZri04nPyzIDRM2B7jMgMbUw2326mjhS6kNxbW6Gq6VYcDaI6jzHgKSQ5vx295NvkFFJVqiKLU//
/FcXAudyHxa86FxWDLXMfy1Mv+DEAmz0TMmKLIf36LXuJPeRamsPrVPspRsQDJSaXi9bnNxyHgum
OQ+az3D6fyloQ9uoQRYs1ndwCKpOVTPy6B/iPD5CbwF5r+Qu3JOvfJy8uE8NzlxWqv0QzS2lvpO9
aFVUNO9l5i64PICSVdj3h7q6QhEQ2k3JWoc9WEYe22NROkE13I91upPS7ia24PkI+taWezWEQy54
iSEAT/r7LO6vvKS6Dmjw9IDpNUHcQqe8Dq0lbz/n7LrF1BYlE5WH6iwNkupCzQWxYx3IBRdVtxqE
51xVnMvHM12Zr8fzx8rMH1pdUMZe6+s7PYBjFJk8u2v3mue2jjSKRy0/5j6zBtm4UEY7Z9aQaGZZ
uIQmzXNqvzJyl/d/cwfdvJ3EPHhD5ahH/d4vfCeqbmDOvpGp5S84x1cmGpyDHH5SIzVE0/ryfGmU
vPagKL6ridohAwJiZohgbqHsVwTpZwJX+0ij3ffaH52URY7gybda563HKtgMAbWpBPZj0we9LCGm
ExtrxAvvL5/I5J/zEzF4a5gS2BDEN2epft8YMlzHVX03yP4NNCOd+Es3QltVmXRzf/qBvOAB50L8
qT35c0SQhRqi3KSp74r8vQnJEBPgPsxDKe5SZn8uup1amnm02QRubOaszNIfku5VHBeC27lQQzOb
ITaRYvAXtEmRRyHoZ1ZiRhBoub0N3dtGbsqVGgKClgH7Xz6pczcUQl+KptxPU5o7U50PIaiMsb5D
poNxsUfTRerz52UbZ1ogiL3QzZ7WNaGFZt88P5dUiCWr5q4O3vQytHuvfiyYS+pjiQ6re1srV2Fd
7QyrX8q3vzoilnULSpXfHRBtlnDkce9Zmtk2d54ROq4uw7Eu3coBsHXK+E1Y7gTTfL+82q+++Nnk
LHZrhQAUq23oSozUEHqA6vCY98OPrv7nPQMsGQq6LBPqAYTSZ6+voOFCYqFnpPNgfWu20U1Ngl88
pYdlzOJXN/lsapYzFkPjBtqIqVK6qyG9glrdzhjPubx1Z+pAn83MjqtV3RbdDcwIj/FTZfNivrKc
boOG4h2J8ELQWFrT7KDGti/hS++auwpC3+AqUq+15vvlBS2ZmDl+72pBHCqYkHG3gUkGERCHFZgL
l/jMY/nTvs3xYmI1lgCN2bfuvrweVZKibKs/wZQEwJ5S1jQg3q3/MbEWj5UT91NmQV4cWlU2p8Wl
lrFVA8+WY3cTQF6gumT2hbaVFenjf9lPC9lTqlgTEdtnj7c8S0WQoW7u+p5HUvRhuJXTmH9dNvI1
xLMuyvoiFGUQ8M5RBa2YK1mHAgVGfsX5VW29/Lu/P7tLRp2G4RASIBBxRf7iVS6WODvPRr2TFcyu
USD21hgIrCAo7kqGmXK0NNvgtcne0AZxUnrPl1d0BmLzectmV8kcU0XWUpYEsm4g/VqT9TBahALQ
FUzsBwgRm3GT3wfLWOqz0fZkqbMb5oWe20N6PV1iBkDsfuP+8q7a23jjruQn7Cb1GqrLtbdMKTzl
FJ9znE9rNmalcn9oJCsIWHO4r5D0RATlkGzVJ21buVsS8U2/EEvObjJconglsJBJH+2z87eWhKKK
mzd3Wc0YmQw+vcgZ72mPgezvpOFjoIyZjrAQCjDnTBBBgcE0hZaU0SM6YvhLrCKz4AZWA0gcxVwK
2tqZe1LJogBXm6Ed6YE5ajTaUfKWLnEbLhmZXRa3NBMr8UztOPap48ceMILHwV1i5FqyMttaBWh3
OtGMHgcJLujqHXY8J6Y5fvmazALLlw2b3RI/Fl2f/dSOaG7bQqsCYn795xYk2FdRkpgC1zybqySp
Vf180I55EzLGZq0is/lnX83fizg1MS3y5PHtieIA+HPUjrXyYjB10j6b3a9/t4rptE5MBJYKoD7D
hBg8hvFr0SzVQ2ZB48saZk7VanqHqLGoHZuDehhX/eOQOZL7u4dNsPwBMsbuzbXCQPDC5s0z4S+W
Z442aFmGPo6kHY3amobboekXXfeb1A220mkHM9aeY7QNbLczP6q2WzB/zs1Pz27mgNSl02gcWLcn
Pcnxna4A9YoWstJzTn5qYxaQAxfYeguBwtEvbn3rCVmtpSRx2qOTwPt7D/FvGckU4GrG3MlHV1Sy
yrC0Iw997VH7ViE2ijjDT++6DJ3mXTrADmEnj/R1msW39yzof7E98345VotQG1ztSBRyJr1hf1Ve
Nd+GVbLy10sIg3NbebrQ2T3oAKeHdYCxJHrlcWUnDPlfvmnz2vOX9cxuQuClYoiCinaE72pdWjsK
F/ftTiVvTNotUHzrbomKf2lRsxtQgm8H9kxA12tgGqxqqLaXF7VkYeblomDVIohCts0ruV2BLfgL
/M/n4sfpwcx8PEtqPY9dDkYdbj2/sONaX7c+0CbdWupVn7uyf0yZ4izLMMHZNoo8mdrCnwKSyoGg
N90ba0+2PWAWIn7XBJum2VzexCW7s0y7TRQtFTUcw4pgDU7CTeKrdiyI639nZrpvJ6HeH7IW0iDu
skba6MIZXkG9kob1/xD4TndR+WymlQz63hm7GJqd48aN7cEj1y+c1Xm/Y3qQpApl1vnjpNZds3Mj
Xz9WdeZE8odf/ri8WZNbfQ18fwzMNquqU74TlqcfDejUGYtxhlrfsZp15ccruW9XZRIeWmHhOp13
9j9WZ3vnGrkadxVWq+yOJxlUggl87p3desHu8vrOB/Y/lqYNPnGGTtHk3ErZQLHV7oP8vhWj9ei1
K4/cvpEXdOPnb+b/hL4/1mbRtRJTLc4trJXQDDtpsqEtspESmz6Cv5bLlbxK3+ARX+prT9s1P8RJ
mW3iLgesOM/iC1Qpw0RhO5HjHdbqOtxQnPeQ2t2KtJ88YfU3nirnLvOpzVlE9Etcp5CxqfE0Q01R
XUeIOUGdupK/+Q+uDXWLtofodmGLz/nrqdlZmAxKKD3qGLNF90PNrV0K4Y3PWUZxevS7YBU06iow
q/1lLzp7sHTXdZreIuCe+T0c+7JAUvL3ar1jWT6h+TUB49SVe5uWL4SZq+Va0jnXPbU5u5pG5ql0
vQiXGb0AqZ3ksb77ZWSXAJ8rWHEvL/HLeYIPBlEObTVFP6QlZlcyFqIolPymuPVoDWVN/1fRw93Z
yQsNjrNmDFFExRsROkLa5/vIdKfgq61W3NaleJWZV3EbPEhyveAlk/N9uhDTYk6szLYOzgLEMn2p
uFXLYNUp3woFwWmEzwS4VJpW/dVKwsL2LVmcbV8tmJpQxmNx25b6Y5Z9SPropGO9EiT9AfVfRxAK
5/KBzd/ukjpb5Cy0ZQOwkrGSi1sBdUYUlRs78bud0CpOIDGDPfH1IBRuRf5WdUs0SeWHVOrRlJb2
BbqnPbQel3/Ql6D++/egSYJCOv+tz66mPzJNJhU6v6e4r7XSzg24LIxbq10qRZ33of8amldJmjEx
Mwawi9vR93fesIeGaD363y6v5vyB/jEyc9S+CaEM61iNjIoqE3V2DzFSWv/Su3Atibdqq9uXDS6t
auazhZp5TRiyKgtqFjU4KEW+MYrny0bmGNv/OM2fZc38dEhRUO4tliUezGiHSNNoS6/R8wSiL0eH
NirzfMwfOt1Oebpseml9M3ctBloOQsD6dEo7ZnSE6tDx1IV0ZvojXy/+n+VNP+Lkcx8OWqeiAsjF
b81DXrgrZL/Xl9cxx2h/2cLpHpzY8MrWK6vJ/Qgmqum4g53+Vd4122n0J7aRilWSVShvFehh3Ycl
etgvH4XPl2yOwbK6guFhdTo/HXEhv3CGCtf0oYTJ4c5ZSCyWjmy6IycrLbywlxk14shCuLtRLkb5
23PvL+/n0opmYUNmoFiHhITtVGTAK2J3r8j3usLKlrR9FpYzh18FrtoK3rScKvc2Wfs2xuoOAoeF
e7zggnP+3jBsBKEUpxNq8QbocgTh/fKOLQTaOWsvxIwZk89YKKz8UMS17UKcpMvSSsnaf/oq/exu
c8LeTA9DTfPZMrODz4PRbwMqLNU7dt2S5tB0zBdu7pyvtyqGNlCn8KDWUDPJvAkkaeXH3135L+CN
jgiLabl0VHPy+P9c5d9gCyAFX7QxSCBzyPg6jKJAsepGp2f8RYACzpb/qtco9h4gD3NgVboXltmQ
zzvKH+Oz2zVqaVTWCsb78IeEmnXd5Qtf5PMpgjWNsxn0MwBsfb7AHeCICJbOAmy460LMH11VyDcD
UkdPFUooknTmguFEW4gbZxyUqoIkTmke7fk5XKvw9KjUPdKvMuCBX5Kde7R2V0X/cvkinAkd9Esg
maD9j6KxNf3zk/gEe7VgBRUXIVCKdRdkTpd8F6BQ9IU7TWoXNvNM9PhkbHZcyJ1Xni9jTC25BulO
g9QuxFMuL+m8FQqQrMmg1Tn7PqtR3MNkqxJyh7cITjQjhKl6qV527nxos/7XyOxTbAaJa6TTVzKA
vh8Evd30r/L44ZkLoX1pMTP38ysahpFPsl/UiLWnPzsIVlPi1eUtO3OPOJg/q5lWe+IFitR4sB9j
RbUeu/7Gq/MFA0vLmLlZGHSGmAVsVy2+ps2x0v7igP6ljbl3mZkv9K0yfddFmPIYv3NzW/E+Lm/V
13csiuCnezX72HaIdJiqj5l6NdDUTCrblyBL0B6Mt3adpys4hCNnqam/sH/qrN6IzmkoMqhS3Kbo
H5TxfYk36OISwHHJyixhlzTGQwuDmxMQwLPe0cunEqzT5Q1cMiJ/9rXayhJZBGZ0G2TSVkk7VLZ9
h7HO1b8zM4sCmWuZQdyxFsHcpoYBqx4E5PnrvzMyiwJCm1hqWXAsFoSHvP7tMShtI/iXLjf/Bpll
IwF5x0yJNoz5y7qa9C+aTfxD3pRO+/E/fVdpHjNbKvMsU76McGvjmA0wKBe3IRjeon3MxoXPzte0
YRoHnoYk4cYSFTS1PnuBYiVR1NdhdduN3Nas1R/i1PgpCQMsA/46Vl1E8kpoCbXwr9EvAFSqm260
VnLd7btkuA4SOIFyNLe6fWgE28un+iUa8tvA3KHdzewbYM7Jg0+iYZNRszG9oroVgRTzIqe5Pa4v
m/iaVkw21Gnl09zXFzh2kAlKbAXYgBrsWB2jXb9zr6VXddWstF/Je+p4q34pCJ9dl6oYEzU+FDbz
tFqLujpKY2x6tOiE/N1cSiaWDMyudpECCiimRcnFr44OTxwZCxnEkoWZ22QVqvKKjoUwz6Bi/m5C
snT5ZJYsTP/85PC7ZnRTs8FCmz5pw23t/fp3f3/mXL07tGHfTofAgzf6GRvSv1zA7FtedWqalPJ0
CH2wLgFOVLDW/A9rYG6RjFGXVWVOedWYY1mFFiYsFECE+KOUllxVnj41n94y0/2Y8lEaNgyR//7n
J8egi+X/kfZlzXHjSrO/iBEkuL9y60XdpiRLsuwXhixL3Hdw/fU3oXNipptkNL7jGzNvjlA1wEKh
UFWZSfMhaVq/RQvPGU+/yKfaAYhT3IPpzTH+6M8gDMudevIgU21jAAX05/rfLPPiN5BrV+ihXlAM
DX7DjJEdsQD7cMrVpGQOe2udC4eepjjJ9ahl6wx2QMqnbr+nudW42WMCUap65gKbmIOtLYKcA7Qy
MpuRv15VMMy1DJB46+fzLyPFfOUflVci2zxDjP/jPyaWEHwoYGCnFCxKlzALkH8I5eNfOOCFgUWi
AvXFUdVkGJjD2coxb99mvGO0VG+VMHqNKxCEaWyuCyw4i4OaG+HYkGCmvpGmb3g/3YtddB/07Z2Q
Zn5FKZAevQPJskMoUVcMeicHvRr0VuxJp05Vpx+QF33F+NJzPA8vIsnQdSjAUwiljHY2QTjc84rH
q+c/+8FAL4KMETCVVfthCPoi6GcZP1gBz14XgnF89OpCOqLO5ZLilxGlByJEnAfKenYGZjEagG/N
QsFKUk3P6nqU1Ib6gBLoqDDQw0RFz0BdWZbHlzBNIFZaOaj2pa4CLqjbjsCC2dKZweILQA9G81nn
5dqZyVw2uRyg+TELmaW1OKaasVea8K5SOanelk9DhBQCdUCIqpj0u7Zkll0wC3NJfUmkdmjMB2Xi
wYQ5Jr52+iLmhVqijBqtqa9Ud0LzLR//3N4s3t9fbNaEAUWzVQrqC+1BCRNrAsn0bQvLSfGvQ3Ox
S1//frGEpKbKlBXYJbTB51PmzeW+TlywQzrDIQNqokPXmJMSbLvAPx9mWSlBs1EH1Ar+Z/aF3cms
7nk/6B1ARrxgzds/9u8XixPELCZ5UeGAoYVYd609GiZnA7eCs4kNlA2oRpsr8FJRNFCQxSCLr053
GR32c/oiN1y+P56VRYpQBo2pBQqsNOCSQF2p8CTzp+lSQB1Vu/4eQBs9dQGyzjmdy80NvFjdogrQ
DZKM2bqU+gX0F8AQCwEMjjMQ9hBeBYQLE4sigDmGAtQqYEJ5qN+mt243/s4Tx0TR3aqBbHlsHQnF
SCCdQPguMOUliP9wOf22j8HFr1gECzWNk6kK8CumI7EjCIRYgcNQIJPTPMT+/zyQxiLwv9aWcaMt
1BFiuTjXmvwkl4BYCby0e+tqMSHdDocEW+yKjU4lRlkHWkL9sTQ7Ox8zp87Ll6mGiob2Y4DwlKHU
H4pcce6WjaMNkBCqyoxWFVXKhb9o5lCUrUkbv9Zzm5jNT0F9LfUdDdTn23FLZqFv4TZXlhZuM+Qm
oWbcN74yhODHb5pdnA+BHbZJY0UkewcXHnTTVFW8l0nxmRLyMuU/CjEuUb1QzsQQFZfohlvE1Qu0
sx+7AnnAMAlQkSnStwzSTUGTjzumP6X1r3NM96KUO0WuZhbUXVCoIq4KQtwqiDjnYeudCU4ThRBd
kmWC+vx1zBKDMs1C0G/7DUwf4wpzaoL9PtrGKyQKA0u7g+KjU3LO+ZZVNuQB9CUe+CC7XeROgF9C
+0NCjklfu7f4Lbkvj+mvCkTxn5ppQWAMiTt0bqCs/r+Hzyu7i8CGa7kXOx12ZdMf1YPUPw+Utza2
YwtXubKxcEqzGTLBbGEjOYynzIHaRQT9JPWB0V8YP0I+wID53tIgcIeijk4AkIBLmlsdbxBN6czG
N54ViDjYsqXtZgf9SjB9lXbwJ/qcvIG66ge5i1weGmsjZGNyDsSXOnIsaTWRQImUZnOA1Sr6q5nv
Nf18++RtusqFgeUkQtjq0Vx1zMCOgHpHvStTJ3SLH9Ax22HWFTyMqW06045jdnNT/12XvsiFKHiu
a4PCbOtKnnpK3fijhFCgsgeJuImEhXiZG0wnoC8Lw+2sltMU3LiBL7dVJ9fHMuiqKpcFmI/D8wgC
AHqShwNniZs2gO8mUDs20LxaHkIxUQYj/88SX5tDCjHp0NW/KVYBXDrOfuI2zzzGv/XkMnou0oXR
xQkkSg2xjwkvs96jB1GzEz+352+MBaw5po4oubzZ/e1Voj8H5hFM3S4VnSnIRuRQhUEjuNfU76YM
iT8eo/62k7Im4H+NLDK/IgCmUxFQCdAewn3uluf4fCD35A8j7JTc6FgaoBe8/fk2D96FycXX64Sq
FdoM66qCB3Pay5Ceum1gSTjCcnV8qn8XtfhU6TCYaJTBgmplh3DfgjfQ/DYfoz098wjMNi5ynUgG
/gOOBlQNi9MWxyTFZYeCUY3OdKkyuqCTGb62VcHZtXV3hvX8LiwtDlYZJlmhVvhSQwRZajBuQ5YN
7RjgtC3orFoYWouh5shnHdxyw0u7i3u2TLqEUhl2QQk8OukeGLvf8j63m7sZGUQLlt7kKA9cOWCe
2YVjlkh3ZVVnJarg2OX39fgDatIcP+HZWHhiNs95q0+wwcAIZeFENiSrPsZHfYcJE7Sk0ZC0A5v+
vG12y/9ZvqIBtQINnWUBMIjUZg6UAkX44CQLgxVovBbuVuUCZOf/mlj4Sqy0HUUTDaXYOrVIW7ta
Ou0q0I0nMmgxRvUpF54UrbwTtYoXm9mfXt7pl6YX7qIpY9xnQcXK/71T3XdnCnTH4NSQAY49XvOQ
t5ULJ8njPiazBmNjXWLQpbQG3pTTeiaOHbuLrVz4CEVmq4QTDnjvQVVJsGIoPzwzOhsFrBdgHqVQ
PHjHHOkP3ttn0zkvDC+CWKLGjWi2WJsINbuyfJsUyTYLrqtsBrALM4ukT8lLpchY64Q6oi05qQug
swohmbG1xfvBmwjyemtENsanReStcPE0ERIB/OYUpiE6G2A2Pcdk4XkGL33lthDk2OM162S7v7l+
Lj8oexFe1DqCOFPDDOLefg1ZIhKfDB5NC2dZS2w8tMM7NRHK1k+RAY2g6S0/Mx7ojX2VG6fs69V3
sQil1o08YAd8aH+H6oOY4u1KvrdRjilm6t2OVxwPkRfBZNIoNOkkOGIRgiRseheSH0oMsUK54Vxx
vI1bhA4jN/Tc6LBxZfzDLM698iqNnKScbNrA/BEx8HLVV2WoWMv0OAsJ8p2B7oZ0eiapKEJr2Di3
A3DjFX1UtMk2oYFHY/kYdZ2tBxArjCToLaMJLmdOm+Lg16VLjfl3n4WnimSP+pD7QR3YZpB+JHo+
WmE+O3/xFdBQhmQYksEVa31WBlrfi0brS0gw6B6/0Oq0dy3ndQc2N+hfO8uSixqOlKoF7NQzASRZ
duXsKIs955XCs7JIm+ZIz2iWwMpYGFAffFfDV+iAW7e3jGdk4bhpoxhFBgZUv2hD6JdCQrv9KReP
t41sZtCQE9B1gpcsY1S9jieNnNatFpjIjzAMmBwwWfwnsuudhq4KmvxWTpystYw7ca9wgK/by/vX
8CJ8ThSaTVoCwxMqEcZ9Ur8T3huWZ2IZK+eujswGJgwQPiH5hMjFsTF5peHNAPPvDi5Hb6W2pYC4
wkoKxOE4DRCaLl0VuphZMD79/32tZb4O4MPYoHkI9wZ9w1vzh/VcoYwcn5KX0aXgLRGgGgmgNI8X
aD0YzvKIi0UunLGG/Hc7GLh24k8or8tPqlUdcghbon7agpwXwzU76VOBmJLNJ8/e+owy2lgSEPpo
bi/pkOjUyfoYSK3fZcqurn/1o+wBjvYX98SFlRXpX1qhFyhh8CVrESEjEHEOdyJYfisen/LmciQR
nPhMiQWI7OsTJ1RNI2QltnIIaysWHqueQjOEB/veumIhLfGPlcXxCqhCo5mk+GCSeBD7N014EVsV
bPixHZU/brvl5oqgKCGiz4i2/BJhXsdJp6WpjFpmXzs6NK9bGUymAM7dNrNVGpKBYWfTOTCyBKpB
QTU061xAva2rTnkUnUtwYuVwxxza6uihvegNj6ll0yTYl0Fbh3nf1RSuKLSqiDJq47e4a0MIoQwT
iIgzwY7G1BXq2c0r3iT/VjhBYfYfk4sPpwUxkTEd2/hRJ1kBNE7a8LGoPwHS5twvvLUtomNLa3Bi
6PhqcUqOkd7sphg7OHgZAICj+ZpPvAmezcIGFAGRvwCxvp5eG9IuDLopQsgvXsqm3tN+RHppuKZG
T3WY3c2QZB6aEhTTyb6SIk6BeMtLUYcSgRZABoJ6x/W5a0Poqvc1WgmxkRylRgf8fEQ/jfMqZ7u2
TG0vrbDPe5HaQhe+NsqkYa2RVy3P3nRSeFlUvQhaclRL3U70yQ6ovr99NHhrW8SUIAuiqNbGxpcE
w43mE5rVUBbnvT22Ygpg4YppSLKGyYpF2pOOLWmajMBKpZ5oCCl3cEZkrW2YLfRJecNMm2u6sLa4
cmYULLMkmhtfmMdjZ6JIaVB76D9u79zWmgAJRacMVPMoyC52bjQFrTEbtLIi4VcM0eNKVtxwKC2w
QB7Lnne412sCDxd2Dv4HjSGQ6V97RxjNhjk0ZnI/S59dfWoMiEQlvMRxvaRrI4uygmREWqXMSXov
GpU9pj+TDoIioWL12bs8D+7t/WN/7Nrfr42xFV/4uySwaZwSxlQQVsbJrzzk0ARsVIOuLSxOVDaY
UtSLYXqvqPF3KYm+a0PnmoEKUeoSZ5juArz55cA8V03Ms837XgvvkGKVDoUWp9CQtEEbK5/Kh662
+n3tQM5b8bNv1B7BD84VsNn8hPB9zIPqugxNuOtdVVBjFmguJ5AABU8c1LdyIbU1NXFAbbkXeUwM
W6tEBR1NJIm1dOXFKsW2afsEN/h9H0MkJCytMM6AUfobV2EsdCLajybShYWrVLKRVP2Yp/dpa9rK
PIA0qOQkcevoi2EjliSKTN1oNb3cDHE3CR1W0pgTJkEAHcOelW15CErZxr86RazZExfnt+WjoCfA
3B4uF+RAX+/2i1OQzN04K4UQ30vIgItKL2xMaqdWNhV7CirfYOh2Qax46Pt80kB+vX0E1284FVK7
BkRO0TnAxi7RyQ3EO4ahVuP76CQy9Si7G+3cljuPqXKbn40N6ot6p/+5bXaVP8AqJqVRjDDBCSot
e8nFYIqxZgbRfZfT+7SsnATaOlqXuYMqHgcCmZnk922L64Vi1ABVZ4K0BIAvc1l77kmqy4KOHD1s
ZUvtB6uUMaCdFu5IPzItdKgIrBSV9wMeQG1FoC6EkxkIwBqNER7Pgclxt9XB+fo9jDcB2BOwNy6O
KQ2idAhVpPLBJFhi9hLlk6VovGt3/fi6NrMe21S7pI1RWZoGrCRHqbGX7o1A3JMocAyjO4e6cTby
ym5krDvFdJfcOuWkH2pZ2eWV4pZahfbK8+2vsbl40O9jvhDkEWBWuI5RsyaYxgiZcn/OSisdzzp9
M7kkfiyluLpesHQQN4MYXVSQciy7iOBbUuseQDg/SxR8xMyiM/oaqTHft6PsNKLfGBIUiYXHWSAH
UnLlk9b2iYz+JR410LJdvzmEaZyEoA06vxzMA2aOHWNKXTWEHntWOlMwOlot+FUznJpY2BlTxsnr
1vV7DcVexigBXICIZ8EiNE+5kgeNrnd+FT03emRJce12w3Q3GkCdtc9FoZ2zTPCMtHZBsgSe2SdZ
h5AnZh+msx5xu/Or2579HIwb4OSjl4yId/3NMRSgkTEyOrSccB1WM/QAaGSFRw0jAhOGCcNXMAiA
0ZRTK9o4+LCLAw+SUYzrmMsqldomZTtmfe+PsZDYKAh4oY7edQd9tVD8VSixMyfkKPb9YyXcg9jd
wgmxCvxE0vb2XL7d9vx1uGfbcPFzWGi8CPdxlY5Cmw69rysg8Bwyuy5N20Bvpet/qLlmRTFAblJu
hym3ELPlkKqOkS9NZvCU5Yj/0IppJmld71OwxtbATkHfGLCcxmm7yVLF1BmyN1nPfLkWD0P3wVk4
y7mvjyP42zF9jfiLZAEc1dcLz2ZNpgKY0v3wzdiZxELT0WPiGyHIS0N0yHhdpPXAHmQDMUWHdWJI
aj3EXJVSL0d52vtdo+0KVbKniTlcPo32oEwY5YrcUakcOVGpBRzNQzpFO54Q1TrQyZhOxqLx1U0M
3CzOoNYq/SRnY+ePIwiPIGgmfjQBr4q4aQQOLhFkECIeItc7m46BXLOBGz9WfipC5kojqN5SngLw
xn6yGpeCGVZGLr5KFcSYNHppyGjL6WVkmZ2aObQyv6XxbHfD4IaiCpn5svk1S/IBcxVnOaoOcswZ
smEZ+7UXKSJYNxFGAKAGUw7z8YvjA9/SB21QOj/CFV3L8R5XwHHUyl1XDJxH/0bkgC0wR2GiQmXt
h4WtVFQy/Aw0yXtxtDr921hFnq5kpa32BiB0pPEG/Z5kIAdJQE5HMtDa5IodZ60TEnrQC14Ks46g
ioj+B1IYQHQYVOd67WgaCEU8Sx3mYNNvAM04s4X6X/nOmrH6W7XT8KS2OKd2lRVDWeRr0PDrnl5l
al3SFWKIWpZfu61b9ZBzAd+FX9aWYBun5JNmFvHARWwp+9gxnZg3CbT1uQkSNgWCIJJOlkEDo46i
mbchxrNL6GqA4LKcJTs1jzl3zHDza4ObX8akE0DToEW83l1pmiD6WeXsflLfJ1ew0mM4grdLPw8O
eJb9Ztf95i1v84uikIuzK7H/F+GhGeVcH2QFc+51aA/SH01853y/zQ1Ejg04h4HXzfLhRIOhzsxS
o1hV8RSKbmuj8N7ve1t5NyzpbZwZY7PX/uYVEtZDY8xxLgyzH3ZxUFUpEYdA1RqMVFZPxc/MKc/q
t4K5CyiQRit75klVrceEviyaMAowOFS/FgWSWFdnqB6hRMhEQl8YY6hx6Cs7eoHYkC1axTmzwx+3
t3cdeVFQVmQTVTsCSalliiWNUt/lXYvJ9Bw6H9m9FGCopeWhq5kXLGPepZVFyqAZWWZEk0r9KkSE
RVaSA+gxFh8QCQCXbsg78us04XpRizCTdqgc9yaQBEYFXeR59KhBwIgpOSVpLa0M7KyWWJ3rBP3E
TOQKaa/ehviMF6td6mLGXToHdY3Vikyka3YqD4JZqYM6lJ1NVgDtF2d2VfSrUKeUZatQOa2C7W8K
oDDOC54Pyzx1TmOqgsOS+n3mZVVtF/SlS55u+83WuQeVBf4OZu+1Fe9905ZTptYxzr2iWRAc2o+y
sbttYtNpIJvMSOsImpSLcDZ2aU8GWeh8lJUPY20CuKu5Ha29eIpsDHJzzG3FGSaOKxJYA26L/ZyL
4y6KcWXE4CD0FSTYUxJZKiQ5YoiMDBln7zYDNcM6KyjFo2KxvBPaGng0ccTKeq9+I3ZrIcY4wZ/U
7pzA6u41av0NryO8ElUuKGGhjIB0crGd1QAi2igfgLPaGw9Sg0Eh2ak/mjvFop/0ZThFd8Uvnpza
9kqRfCDpYgpEy0F/8OCAyKXEpg7H4CM6FAfGYakdxgfjSbFETzyJex5ebcv7UWI2/6PyvMLodnUm
x5oQdaBY+K0ImmUof1qFR2y+dcRRicH/+Iz6Cq7adGOnRqXY+UFErEalthre5+h8d0Tx4h6vrobD
vLN1GACeJBCZwGckyzNdDO1cJDHeHjFeV6r+ofWDa9aQEpdDJ+x4swOby8O0isxSVbKihp+RDoJ7
fGx9Iekt1dTuSI35Q+EuG5IjFXS35B6JrXjCZnrQZUdlbT0w3fVzbfRIzfF8LQ5zjpqdlXhThTqm
DduARznldxCy9e7tILPpLToIMqF2C06JZUbaNXlWYTSH+qSKLYo3c5o+18r/3I/G2UMFBdXCL7Km
JVhCLIbOLBUglUIQlOnzp1oDrWmmhzR7rICwub2kjYQX4HSRlbRZ8WgZXbRSaOOuwnzZnBY7c8z3
IG90TEqsHmRvWv0UypUbGZQTPrfSJQBriIhpajT3V48rTdUMOREDHHV7sqcX/S48IqB54T10NZzo
gTe8veEwkojpTmCL0SdY18ZCIR+iQW/8qv6pNb8mVKVub+P2gsCZDb5RBDB9eSGEpKqGis1EqL7k
Kbb4Mf8WbALUxYGBBgQn5mFGN5cEoDQr90ECZdkf07MmCUfC6kvVbGfIx/Se19LZCCM4YyZe80zR
GuXF60suSo1GFFRK/e4IDu3syTh2rWXeFd+b3yiXv+ZPXW91T/RX9cELy5uLu7C8SAElucBBC/D0
i/EmGczaliIexdZGZQpYwAsbi7xPHiFOBnB845uk9Yo6ccQ625ESIztl5qUtCI3Rcy/7T3zaw21n
2QgjeNDjrKG/r7NmyPW+Yl47iCHhh4e2BIkIJtRggnMu5U1ZbhTDFdhBIQaiwLjLl8MmrdFWY4by
Gw4ZaSwgSb/hWWKbj/Kjfu6c9H78JlpANJuO4N1e4EbtBJgd9K5U1v8GZflibwcl1Tqww1BfD1n1
U/fi0Q4Kr4zc6hE8ei6G4Uve43LbKKB6GvqA6OMsT0Rb5Fmn6sA2m99n6Faeo+9IoTMreCdW6qgJ
V3Jj6zOCgQbzGUhssdGLeolRk6mZQMsGChGw/JieCEnSrOIcwo1EE+gnZCgSI7dbXeXgTq5UNcWV
M4DRbuhLKy78ivwSuTO5W9kXymm4v02Uu6QVRq9Uon7GFqJ1Eg3f0oi9u1R0wgk6xmrodhFABUow
gK1ZfDSz/kki8zEn9TdVF/YdtCsssZI454R5yfVDkJ0PPG8hB2ZgBxYv3FqvqxhDuLJfFO0umMod
SmReMkXHVH4My+y7Io9eOxJOKF+nM9dWWWy6SO21hsQVIqvsJ81PUUmOpEYBNQeTWHBWlNrr0szl
nJZ1tMMJEQmATF9ae8sLv8zVPJ+LQAaKqQfuJn0IVGe808CjBPbYCS1JQbB4gIo1exVch3FeQEQV
dEpkyQ0yCiMdUxNGlV24T93ku5Bbpi3tm+po2tRVvGZXV0fVEfeDZHOL1Wu3vrbO/v1ik2UKUe9A
h/XBHly/Zpwx1REJK93PEMM2P4LeE9WzeeAZ3nKpy1UvrrQSjVg1MP67ammf7thKyd7gfdLN9SEE
QulNAqvHksAxn3W5MCJB/gLHQNjXVsHDbbi53Ra2YqEU5Yr7Jjx2f7u1F6YX/qsGijpPbGuhPuBK
ToyOr9WOu6LZBeJdbw+O5tEz8BaFgByPc3Y2ggi+64XxxdUWCaCtDCYYR9fLkZzMo+o5CN5bZ3RL
D2zSwb7ozmXpcN+OZCNWmDJ6Ahh9VVCvWARjYLuCCgNKsp9/Tna4L7x8p7f3+ln0CnfYA9PAObOb
jnRhj/2eCwdWQYlLjAr2JvGYqG7fW0r7iAYAlB5MO65QRA1eFeQR+mG0Z9fYVzseB/RGARBoRADU
TeR/KHcuewPsTEuZNBPfUOtfQa7edWFm44edlGo+zEKyyylIdILoISB3ZXhnBIOtgb28oXwY2kYE
Q6EeAytA6DONsMVnnxOtD0zaSr5xHlzdm/dtsiPKvW4z5YkZAORdLB9EnpLMxo1vXJldRJFW6Pqi
0xsJUYQl3RkaEpZyaB1hl3uazr3wNw41zJmMVk8E7np5qOdJ0YM8IpKfENVp89+KhJ6M8DutuL2n
dU0SC/saHpRUvFjW3hySXNFG8hUeWfjIz1B89koPjNV7jidvnBwChkA2k4FWwKq+1EHge6AaJX7T
uqyKXNrQ9ZYsubL1XeEWO9Bb/oVFJBgEw2pbnUqxnuZhShXiz+/NoX2gPzovvg+swk3/Dygw5nqL
JAJtwn+NLcJhlYHkTc8M4ps03nWlbglov7c9j+1t6wQg1UWxTIGA6GrgMxS0uQjrgPjtLFgkEY7t
OD/c3rf1cwyVxgsTi5ADhtsKJaoQiQn5M+l3tZw4vT44RHmeQu432tw2VHPQUsaENbAn1/FNCCtR
QDNF9uXUmzSHnvqDDoLHXoE/OEJkmw+zm7ixz+sgf2XNq++FARb4P1iq0M68NkwgoywnfSqj8pg1
TmMe6AQYfvMdpB9u46b3Wut2uV2ejPdqwkXK9NGSh7+5v4l08SsWkUVXxtCQwozlJxEeubWd5CBY
iLzKDfELnKK1oCgQIjX7C+JSDZ/5wvRi5zH3qgXhDNMa+EEBRRNJyjuALHG+tceL57WQ6mURGthj
6iiTC9z8TrCplZ76z/IptJsdN9ncipwgSiWoaRlMw2rxUYskVMtUTIkvh64JMttoF9mxazjGiZEZ
xbHTBmdW+cl9rumt8AboNYpMogHW4+UjQkY2T7QSd4TCGEeA+6a/Y93tbckGiP6Ql5yG/UZZAeqB
gF7ImIJCZ2dZxJ5CYQoE0L2CHNNw4iDZpXPuVVJ7IF0FVDYK2aS2+6Y7REbk3Q4QW2dWxqwRSlAY
/QGHwPXRiSHvSPsApiUxOIj1r7BpXBl0zretbIWhSyuLMBQabVMbqHX58CEvCiN36n8kwHi0+UMM
KNdtY2sgBE6DoqFCiFICnqbLgc0YTIV5VWN6rRtHFJ+a3qa42Qct3pUh4Pxz63Sa4CqJautK5c9T
z9nTze958QOW5C7zQPoJVImiPxsQohVN4QkXCCRgMLZUNHZaJ/c0SU5jqB8qkwfjWRsHcaMCBmN4
r2Lg6Cy+KNSi09yM8g4HdXCDY3k0DuNxOhUPvPx5lc4yQ8jbDEz3o7G7nP2IjFqFGhKGB0O9spQk
tLRK2xuKsIc6hh3IpTNMAC4Y7dPtz7u6NRdmF75EjTpRzAwllKCJrCgAcfvHbQPrqUBYwIKwgciH
Mba9iKbxkCeVFCitL/v9CQ3dzBPccIfpyMCa39pDhmmAxKbO/JNjd0XitrC7CLHSoM1x0aLALdPk
adbKo1JoFqpx31pTcae6dsJAc9U8cGauevKa9nNhm33si7cJ5i0rMrVo3vWe4A+NZTxj3Fg5yniO
RegcBqfpJyrTqossT0WZ00HIt6d9dhZ5ssTr08t+CU4txqfQXlhlEVmvAwSjDAB8QjA1q0R3JONO
HvvfymyMltKPOzUCDbg8/hLn/CwJ6SPnMzAHurrp8APAvwvNVpbEoFF7vRUYDZOmBiRJuMc11Dn0
36GLMpoX7YfvfPTl112ysgaaMjZ+itR2GYCLqZyCogF9ae+N4S7e17hXoXjaeLhsoAMkJHyavq0T
BEDyPyYXJ6gtq6pvR0y9tu6U7iGr6kn73sJlnnmG1b+VTuzxMIxbsQIvIBUYILw7Md56vadBgEmC
IdIwGHeMUTkyDoOHLseOF5LWtQT27WQZ9D5stAa15Gs7dTKPZDZRJmc1IiyPzSi5451pyzuQstoR
pNd5NeTtpf1jcjmMkYXTDJQ/3CVhbEI745AeJPf/kA9tuiVIhEB5qOmKvLzVhH5SW9JhWqh1abgr
niAQCU477aRi9qq1Ui59yrZn/mtweYtVg2bUfac22EvUkGdH92S0cBKLvBaPYNk9h4765/bRWyUj
7OtdWFxcXW0X5FoTBsAQZt+r4Ek3INv8dtvEZnhB/0RksjaYEVy2GVSa6QZuZzTdoD75pWCLQQyX
PVurD96TYPOgYeqUjZWhqbHMI7NSqqegQ7topK+6IFkUQqV/sRyWPLJWJWEzj9cOr/b9zCS6W5/W
xn7W5n0ZVQ+p0Dmkj/dGL90pre7QIvuUghSVHhAOcH7AlltCbEaTgJAB2npZiNbBhV5IgQjCLjk9
jVWCardKfnSN+JkbkZvXB2kAikKWTnDrl56i813Fn7d/w+qlALcxvgQFFCAlEGWu96AH4qjDBDFa
+zS2tTD01DTArD7AHICy3TalMhdchusvLBAkEpA0L6ss5mBMJsDfWG7hF1R9qWaA84M/Yv2tlxqM
vxJvij/6lrqThDEK6N330Wgr0GdqiHiKmt/N+Nz3/dmMmn09nUeJWsAS2koYmRYazjOIU4g9YWKs
75/LuTmSXH6tZg28o8pZNjBbajb2LEl7HeLEY158n0lhhUTfx1oBEJsmW0befQzSc0lrW8xBDJwK
5yRBcJh+xAq9N0djh1a33Um/b+/LurDIvgHDSP13X5ibXOQPcUezAoNwAMTPgScImadO5VFKRTur
nqSW2oJkWGFZepj62EfaYEmBeYozu+PhGTeOnIQeIsYb0VBHr3QRQnra6bkaIUqKUKxMxl9Sw0Eg
r54yQGZgpBnLVMA2virazJkpSVkcNT6C1XeiFc44VH/6JvaiNHYaTeCU2jbXc2Fusa8piWhUpUmD
mrHomAUr1vJeKxvHB/0G5B/4guJawb4nIJJCXtL42QnqxpqnYkbFHfdqbkUUo1v9SwxJ4M4Sf6OQ
yJsf39xNwNxA1Kgj/VkWgaeZjGGSIOLjF2DoNpTe+1jdm/GTpDy30XsgnYPhVcOuUgOMKUlS7tS+
/p7ohl8kxKnNGPhNQ+T0T/8zVLw45QDhYNwY+SfjUFmkEVOVDWmddY1PJtWtY+mBKNmveIbf6r3u
98GfPIPMXEt28ayfepDgZyUGavuysFol+cyy0esT0StD3UpV4MnSPLXURvPQ8gRYjHiJmkDWxfit
mfW+Nydb1bPvKhWsNi5cOC+q0E3uKdUfUOvbDSgQarx0uupNTkBEiknPQLE6OT0T+kHrY2iqtoYv
JAkfQvUgT6nTCYYlt7WlmTk0/gJ0bdJ3uYQ0nnJMRmi5Kf1hik9N0FmGmdp9pbm6EO/nxLxDCwgI
sJ9K/SzN1bHDlEaFlw+gLiAUOoR9Yov9Yzv1lk5f+la+b6CWnAiQL85AklQUAAxVx4h0jygTncK6
DoEoi/AAjPBumS3ZRMM7mOzWHDxJDR09aHekqO8KOjjloB1E5bmQn3Rga3RU5GMZwz2yaQfhmwq5
RTQlBFP+I2A/lErYF6Pi1CKmGss7OryXoPcVSfGo1Uz5UTlNaXVXQoJYN/ZG/aem3wY8ZXQBas96
4VSNeMia1KVm5ow9sJtm0MC7wRoAFdxeER1VyL1W/p1mgC9EvV2pYDEYgm9mDlme2zHzqx668jJ0
Ur86UGyg/jpmynPdmr1cN34JXggSH2uNPA/t/ZxiUixN9H1evDdlb3fKkWBIG1oNB7Az26kwuVAr
3eey5kQGVpBUNgWUeUjdSZN+FQYEKgc8ICDcp36Lx7sMjCFCjcer+hI3ExNo9jJjtmIVCl7hZEew
DQlgLwnB5BuD+3n8hovIyvpTrhMXvX2nH0JXyCuvz840GS3oSwFaXFnzAKcDMHMQUzBa9iFcPXIq
wTwXAnHa3tjrufhqJGew73mTLOzkGWMy2vBM2tEVy3sd4bIc6mMwzfastJYYqigglF6cmJ4eqadR
Kp7MSN5pSXEIQKNxe++/xs5Xew+UDuP3Ren0q4pycV81QlRUPcgC/Lxp7HYubQwc+xocpVEzL67+
H2nX1dw6jmZ/EatAgvGVUZJFyXL2fWFdX9vMOePX76G7ZtsmueJ0b1V39byMIYAIXzih2wPQ3KJk
SwOYI6cRAEXPIgP9t8Yci9+NEBhcKRmDshPC91K8VPEApiw5dGHr+CFKzNLTmCNAhpFnmt5pRW1Q
cheFe9Lneit5eoiHWArURzaEJ031jDYHa0TGaW/bZ6/gLhJL3BIOoGyQ8N5/iuwmAZwgrzgoislo
G0bQxerMCHeGQtAJrx1F4m4aQTlI2sf1lVp7gEBqUqAogihvUQvluiDxPB4ZlSLd+b6Pz/1+fYCV
/Amh8VdrH+z4BWJMbIXAb1uIwBTyqCfKeNvJ2U0YR06HE8eXmgMKqd3BrPn6sEukEx5yxM3q5GuH
gGGeko5E8WM1gny8pMe/i71gpFZkQjNoEqT0jc7BJQpKRGBt4Qr51Qn/PfCcb+zJfJZDvXfim/RW
9Fo7kIprbzUDZcn2ICFHbSEXKekAxuJY/DfdfrJSaMLUEb6iyIF+sDCrcHDQB+z5AAWuAVssL8kL
7dOPTEsd1j7UU0SpQKSOvpBI0Rt4AGlKqzfinRJffPmGk9xKidxyGE3q17uuYXehdy+1ssFK3xXE
+h1OuQ5fKnY6wEgtTW3iU1vOiZkJ6E2WoG16ipmLf3hFNbEhQPd1fXaQ0V0TyQtPj0y9z6Vy4p5b
EUhUYVm53PAr4V55YR8SG60nqMuXhyyLXsO0NpQ+t0IuNMo+1IP2Lm0Kyyv7DxjB/MrVUzvCm/I1
ZihOcsklVl4zlpiAsJgITXUviQ0pOdFRsYvihsdD1BM418fqL1LhwKZgQtLIUse7GCD9NAs+OQ73
Zw9fJg1VsNG3QoIASXxpswsD3c8TGV75t06zouFhEO/E/iT0j736JxI3K8xT2De/voCwRP0VRxNJ
7KxUOIiCotUS4OHkMHUoatmYnBa8e+hNOy2M5Z6vH5a1LfsldApzKiTO86ynUkrq1ULdnntouEgk
faQRYKqxYPI9evRy9lm2QFVnZCs0XTSdcEahaAg7LKAzgMKdfte3WzooeypBp2PiMWQPFa/zO+kO
5zPXm1N1gOzCTb9F7RHWVhY6EyCFoAIJKPwsgZAE0kdljEpVFWduBJl7yYcflXAnd4oxDMAlVNrw
O+LHSyqo4ObzPWjB6gMyz2MqFTvoYRq9ouwqTjkQv3Qa0r5LFORdkdwpXZ6Y17/LWuhOkX2j3Q/E
JKgCP9dH7vlYg1EKtgHAvKXiGzR4leXCSavk33wKFLnA7kB/CgH7bF3U1i9oU/DgHB0Uu4Ui8uh0
z7FTWZNkfC3uAtAFNl6GtaQSTzMqhurUzlgIUmRyB/GWUGvOSWIw/GMrdmSrt2Fuq6UpAyct3PD9
NtBsqhfMDxeUPoCQntDmCyKLxHm811RwV0KY2luC0Z9aNzKzt2wH92PxD4oL4i5zJLrxMdcKbthy
uJUB0EE9ZU6Vw1nQsp4CxD8VLwuQV4P77Lk2EU0c5WcQoP5FJov3HH8WbHc0ymZQyQnOyQQonZ4b
ycpIY2YBZ3YBu+vHz1LY9khae3QgLwBcJvTlQAWcVWlaviw51uG9LYh8L3rajim5mTZH0hG7TWEm
Rvve1FTm5GWzUbXhV8M95HLQtZvw0ws/B79KhSTk4TEFdKOh8EcinWvORz0MSrKp9BDw1MR1YIdy
aQ1eo1f+g8whpctpdEgjtxhkW+XQv8fp7gLFLMN6H5ZvfX4nlO+h5Bsy9kRfAZCtejqkHB1J7c6A
vcrhTYCwb8xfot4uAUaFRKhNCnEvy+xe1YZL7t0WUvYJiJAeaY9UexXG/CYG7l+NblNEngPY+FXC
O2kNvgry8iiV7/zirGmhyXf1vVc8FHA59LnooQ5KK4sTU+2YXpGnSoZlNwRGuVJF1PhewqO19EpD
GOJzYI6agJLT4LbVTV3csODVKzw9CF7bNjIl+TWOUt2XD4CLjM2+9/9kHAxo/CcZckIVPRbiuS/A
02GYdGdWw10CKVhBOSbVaw/FqM5XjabLnaCG/094iXk75N08hlos7Y9Dl+qNNkKVPnyq2aBn1TGX
kRcOIrwNxfQwwveCCacmyi1G49s6fmh4/D/I76G01eajLSKjTO/86BB0b12G5UAmXMSclSHPVGu2
r/x7FtfQbSh2clZYwIvcBEJnqJVbU8iPPbAeAV313kYc6OcQstiLw6cy/BY6zuBAV688AiXYbt9Q
9lJA5Ie1qKc1sDx/vX5rr95r3561efIBtc8SCGE8a/0BOg8AeMKDwP8A8fcPb6BKsEtVfTPqXH1K
QaacdOVBAJ6XNGiVCUiloKcNipULao+RagikOljxRHloojhziFPB7gL1qVNHHW5mxyqubhR8meuT
X7tc8TOmVwudebRZfz5ZAqMtCpJQ2xGgfE1Q86k+In8DUCGuXODfx5iezW9hQ8WHRI1oii4QYH4w
ukpA9/rns0BzeNKkAjV9QTuUE7VM0hSiqWn+kZJDHGZ6NV6uj7G6TSaDK8Az0K1bwJpqmnVaIOAd
Cp96C74O90zVA1vYQ2n+EuxSFFVft7DOa71v4BW/4BNAUqGI+nPp6sYjYZWGiCgcZjfafgT4s9Bz
Rzu1dt06zFKeehSNfAjRboJTV6KZH2PPgtrcaxrVU0GsnNTmy1OJYr6hPU9drg7Z8QMEho00ssHK
2Bp5Zb9gYLz4+JDgB85fQgGyd2IAkuU5QcE6wsUybLHg17LNH0NMP+HbltRS6BImIMV9NZU9p1SM
5BboUzt2SpMoOy01E0szh1v+TLcA1tOyzcIZ7FHoQ6CbTkDPnb3zAU1gqkJho13CiBP2njptZDOO
j0Br0s7q4qfr23blgAuQiKCojaPPps7ZgQoNxhoUvhKmaa9l/9rQBzZsnYyVsvEXt1khmNnEU/q5
muhK8lpeKyVy92w/4AKVdWqynWx6PvCNgIfBVAzgaQllP53ur89vyYJAD3siVv9n8FlJvuvRkOF9
DJ6POrOpZNFjd0Q31pZNQd51n/URridWfVNzhn+/1W1eOyNfsB4ZLS8I4s0i/iisI5C7Q8h2RpnO
I8OVclknfa13AFhen+j0p2b7ZsLATNESUBCAJ/xcZH4olTZS+fFcCfAKFKNd5hMzbrW7LAByGp6W
ZVJYPauc68Ou7B8e1B0Z2YyIBv4cDFfFMHL2lAaaXDC4LTJN76PU4MP3fzMK/joQUhhsXv1JAA1L
vBgZbYdJQQRMj3mMJDbm9WHAglquIqbzvwPNqz2otvNtDieLcx3gBhUz3RszPSINSooI7DrhPYrf
+3SfcwYjFdoHje2nf9Kg2fmaqI/eTVft0w6hJ/I77YEvL1xcOEXmMnLbBjtt0iyjo94NzzC+Jaox
VobUIPM8a8rO41qDi25SRc/I7fhWBZei3yW+zUe5XqS2356a9KC989J7ilgtvoV5qBQlOtPeBGbC
mkwvKyvidL6w/f4tql5iHDX/d8XbQ9vrMG01BCF3ah7CZP1booZmi4OY4FIRspuSGGLmGyLgJFBP
e0uqN666EeQ7xNBJcOy4EroqpHRq4SkX7AECEqXeFCdEA+NwiDKnyE3Bc4XkBo6LZDxoBTwXfsX9
gzfYrNjlipVACx7/K41toXdruBPGlx68kcBOKkPNzDQ0WGxCHUwpTqwwWbbzhU8FlBbOKZRDRSp4
HZp9c5DjO/G+DB7U9JNPX3uCPwXJ4lPUlKYn7Pnioc53GefIRQzB2t9VaKrNYy7f1MB/NQe+iMyi
K40BUW/dqDZFLa1XXzghcJRWOQYeRDiYaFbwLKGZ2VaJVcGgOImhDYV5Ao8cJIUOKQFDVE5q/Svk
3FDlzFFGq6g7hukb1SyNgpuQfWbqRY2I3nLnVjum3B+JuUJ3EH2UfNCskDKF6JECiaX8Pi4ofs8z
uDQNOXjdJRNeKaV2DLnOoftV9KquKO+VlqHQR3WOFDoZETWj2pb5vUFrxSLiOyRp9NoTdEUdjVS9
u34eVq6vH6dhdnE3oRrzgwgGciVoZqCg0RMeAyRdqdrb10dau0aQvotAkQGfSOZ1nKoVashgQAWL
esxQhn7n553Oun8TCH4vxM3ipapNwlzkGSbUVTrNngJ24SEqcH0uqzfxFGyCiw59hnnthQZDkTQe
G88pfMQkLrPjSNIF775qof4CxHtNwMitH68PuhIKwk1k8gGHyj1oF/P7nyZaoHFxL5+qQrB4Kdp5
KA8PQhjbtR/d1IhLcxhH5Sx9HQT/gIf6PvR6QS9VFMmCNtnFHWRZVWHjVVqC/UF5hJ+arAB0Cp+W
+YelWTn0IbRpTlh7S/YF8JXE9ClPkt+h1JpNm5qtJj1GAtTr+eHCaTLQ+ClWzTswElvwMUbLE0KT
BA2YqjEpE15rZENaVGxc/cuwC79zAvUh5kIoRGc7AxpMDUT+BHjLTdLNXKXLPMTIpHNVaHBZfWja
143vtdzxPwechc9jgMYnSUTtNA7iW55oN0GLR4UKB7mKocGGWkSCOnEuZE7HINHOw8RT1e6YBxEh
gXLvtN7ycVlGadMPQosBQGwChNL0g7/FvLHX429HMlYAzfC2EWGPRYxi+B2nwF41wUbSt77ef482
XT3fRivruuDDGqMNuW/keAiFjOlxdi5RFenqVPeUrQVfm9/ET0BRacKSzauvXjB0jGsS/8xnFG7v
4KwriiFy0nOoTj1W4GXzaDiH0N/oomY3SrJVsqd4zOwqHxzRq26ktv2Uui2/8+UdCy6jimsW5VoK
lZrZshdjXHEFnt9zGcm2HLzHKpILBB5hvmU7tII1n4ZSsclRnF0ymJIggvVsK/jnUUT/pgk6lGmS
Xa2G+7wT3aodfT2Ko30iPIhcut/Y78tK/aSdgUIiD6EjlE1n84SkNjQVRcLOaN7zB7DCnMCMDZbC
aUGXDGFXboBVphTtZzz8pdUx8c+mbHzeBFEqXxSTqmXnOK11sYBHC7fxOi5P8M8Rphl/28KRTIpK
rGp29qTxICfUafLbBgCEjYVbGwbJ4NTkgIjLovCbqXImtFJKYNPtEqPbxxaMWHyoPEBqNL4tLnlo
Q6Nta9TltkQVQ8T3ohAPnDSNf04u5ptx4HuM2tmdKRqobpvaXX7wD0jvwTAWzDbTx2dhS9t2a9jZ
mmqMdlDMxrD8WXbaE6Bz2U6InPE13hMzsoJYVyEFeiMWFr+RYqzU8zFjKKwCkawgG55zP/tI5QaF
5gyNXr41BLSVgQ+OHd5phINgN8a2oOvaFp2ULzEWFLMX6Dc6wF0OUiHjuYZGcTICtEV3G5tn7dR9
H2K2ngMdk4YRbYRiRrZX7NKpdsFvBhNoYNVNaeMNXd6w0wr+PR/6c8+QFDnaWAXsXMn5jngARXHt
fshFW+nix46XXq5PTlj2KDCeihYF4iy0YuY3ulQzVoi1PELKk72Ez8oZ4C0LcvoTRVs1azM6ZaFR
JTpumIl6tk0HWP0FE6dm+neCp8xm7AcBJ3qIys9M0+vM4eU/ggExOiQgxh/yB1CpW1iJa7+awBWp
wVvijWZuSWisBH6o23z7DdMu+3YN8VytEq/g2TmAz3ui86bwQaGHYgVmtatfAGmpVCNBAza228K6
/gU2x55d6jKpGxSwB3bO0URoAMkyAcxIUYAUzc4KlV1eqEYA22gD/o/2Fndq5a6gIE8DSj2VXIGF
/DlxqQwELxp8dk4qSQ/RRo0QsbVHRdrovK1UA4F4/jbQLFQrOvBkoeE/gjMQvde1rkxwAzAwus/4
dtwXTvCY3E2WqJCLfb6+wCt3P0aGbBeiA0Qtc1ZlKPpcLOchO4voxcTSQzvyZpBuyZEtWfZQCEEX
ToNYLDbSoj7u8bCElBW8ZGC1hHrvRLjtgZWwwncfspSbzY2VcytqEMmf/oVo3vymrX2oaQiS158H
mFyqHGfFiQp01Kkh8KpAzhSrQACqL3yjbe3XlfX8MfLsrMgxadWs4fpzsFf+KFB4u88vIZ608cy5
ysF/GYCkud98S5dFJdRVv813dkoCTlEaHvbAZ4FIFumKU82RncJRuwhSk8qj5fGQKhcABBk1lGdi
5/ommuejcOWCdgSkpbGFUDub56NhJEtI+8AMkQRosbXAA3qyniSS2YZCqMuh6sr88Kuh8kbEvcj9
poE1AFCQlqJHgUbWzwOa5pQbYEwycWB4uzwUt12nazYcGi6xo1kehGDoQTtEN8JOekWbgttvrfz8
gZ39gLmNXePBsYD1+AEhohU27kXo7F1f20XU8DXERGCFmAOCh/klJI7ZEFQaSCNg4fE2IJgHH6zn
RgfeaFLGCO1mS89vnjlhxAnRjrwaITxgB7NrrxM50skeRLxHODD4fHzrRdD3JyHTtT61EWwAKUw3
vFYXF/1fg4Kgi/RYgHL17KGDjw20xmIQKcAuMsObAlYTenQf5wYYRtThnInRoicfPTPp+/UVnh/Z
+cizI1tGNe5/rwZvFajYvr+w5Nnj2dZnnMdJ81FmRxQ8DOJVOeanQdL+UNipbMAUrbLgY7ErDN8k
/7Qz8DUgrrnp5Z4Uc2fxtQYQZ5XxmFbOLGTYdsDcnDYoNW91cFfOABTi/h5oFgH2HieUzbR+eawY
QXqbeJ/XP9DK9YI6Oq5scIpQNpr3IKU619Rx2o9pEsLHNj30UMvJoehHWX4J4kBPUW2OiL+RKkzb
/Ht+hwWk4K+A8gtNS/Q8ZseAjFWHKq2GyyVo3xiw3wmFUkQ43rfKJ0s4/fokF7nzNNxEUkeqDiDq
Qgquy7syCRswt5KU7XPeP1QsAAaH6B1rLiBW38RdCY4Pg8pV83F97AXIDWOjcjZ5OIHFAtrObK94
RVI3jT+CwhSoLgn7XaXyQPeH9ARtICvMM8mhEgAUjJg+ysQGEmJYCYJFwAxYZ9wPUq84aksg+sLa
E6h2hhxA9kKhL2KePg///JWdwpVJoQ+pwNSvmTOyvV6qW80nwymjKryVSaiXefvQBPJzqbZA7Oxj
VbkFP+pDET1D8ER0H6rbsGrQIgsSW0i3zPOWO1RFYwxCXVP+LC1sDyAMmve+n0snVUqNwvcNdcgh
lrTLIQnJvA6RO/KFektlbuVpgKAdReMRFzU8SubLEKUl7QP4bp2iJHNHFh2rqr3FDWuFHsKMsbTl
FrAfGHH3Ijo4QMvISuEiAd7gxyzfCygLyqCaTBYlyDNnrzCuNnUM46E9yaUPMyR0QSmzIDllCqkE
1Hb92LJ647QszyZqPNhl4FHi+V94LDQsbst29Nip9epTQ02+uQN+Ew2sWy5RrOunY54FyEDHgNsF
jzOckUmh6meQMQheNXpi2J7U8HkcAdIZINfVMngqbFpHzK/Sr6Gg/TPRyZSlAmyVV7Ua4y06ETAX
gRcV9ToRd32fQ7Fi3Ev1XZkLDrA4Fyaoz11Frb5Dv+9FENON9V37IRJKeLAtmQwe5k3XhmNBqmVx
c0q4zsTucVJvqx4+PzPTXHHdgUUwhTX4z89lrRKJhJHPmlMOpFfRTsA7+dDXPeY02HGnnSA2devn
2f7615y/9n8NC5H4ydNWXuB5id8CDgSFT/TY2LNPINM/hGbcPF8fZX4kMArCUVQGJ+/cJbgx1Dyu
87WgAeBcsv2uMtE90aVIc2o/O7WhfPHqLXLxysSA+oWYL5AWSObm5U90QXySNFJ9GsDk8X3ZycPG
FuLL9YktChJQ4EFlF99NhIDZkt8bVM2QQzs7PPmQdCIxDjvJXpjUPqUFd5PzcMamwzEbocPMI/0a
BIOQ+1imT0EtXri0cTI5PRZ4Plot1LOw7Q1IHP7D++jrJyJmwzmSID41h5Q1XZkTDvaDJz9TTizu
bCE4aQNoOWChsvTopy8ba7JY+mlNvg043SDfCyQMgMMowYCNWSe6n8DXwgS/bBJd8y15z99Rt9b0
8Kje+k5rT3KCUCt6jqzyNXM2EVvzXBCzRzEX+RBS3y8ezc8fE7Iq6NQ29k9aKUFgHJDHAIh1sQZn
o3yWMjCbqu5+SLvfWqI5BOJQ1xdjcax/Dr/AMmakH4Ii80+Br9gVK4EKSaYOm8U0pKNyB5BnfQv1
Nvv6sIsKw1/TRrALkWIFpZrZLY2OjtQpae6fYomYQ0h3cDEvQdfLbESndhQX+7BV/ohiAB2usbkJ
VSCuJPmfKmpPvwLdUQDHJtNEIIx/Ln5RkLKoWxW9ex49fg94Uc+5PtG19QVuC5KgaCKijzbtxW97
TaCDmMCUzz+pMOXSWPicBCzWe77UGaMnsXKKqD4OZW9eH3YRa3zN7Nu4sz2uhcoQkhzjNpoOQGhh
Sw3Ahw1BqT6o9dwEJqKH4N/Gblrco9N6UuCrcJYB/J+XP/lELMS+x2YuR9Cx2vBZagOD5KUTCbXl
Q0JRhcDA9ZlOn+h72P/XRIFLx9UNBvIiFub7rspD3z+Nla2pjcmjYJVWLxlMAfwh3mhSrtwckz8Y
RIchwo48Y/ra375mHAeDEokc56rCqywCOJ5rZtSJG52q6dsspvT3KPMzOZZYXX/AKD1/kbtMV4XP
vjxzzQaJcpHCfC3dt3FmaYQa9ONAGozDdZrOJNnwg/BG8NLXsFSPgyxZMvGxa7ja6ZArXP9sW3MU
fq5kQ8Yasg8YmwdpOYDgXhz+6sr3NPvHcmJ/zRLcAVRsoRM+x0FEYQXwhUQ4t+2Ckw8wUq7kNgNh
An7nRlbLdiVRq5ZyU+sbu23Th+sTXd2faHIqsL7FDp1XbCG4LHBpLnLuKPkHsX/jB2DIQIwjqFHz
/NaFtrpBv402O/ZtLntp4wucS1B/bwv/TsxE4Oy5retl+jyLLfptnNnFOYDbIxUe5dxk3+zj8gi/
LfBwocIK8eoISFi12jgTW8s43TzfTp4IEWdSw+3HBbBEpyIUrvBEl11gBOVtGG2djPVlVGGyhVsF
SlKzYLf2uSDm4OHqqlx+m8ttAL41ueVKV4teAdM1xLyBzu9gKSlzKcjRQdMc/Wg0lRCpbb1R2Nj6
MVPw/23q/SDUYSVInBvn90V1Mwq3bbxVzltGIRPAmEeYCLcWFDNm31NNeI/WYPCepAmXyoObDHRb
mRx5ITcK7syDlpHkglEwREOQObl+RBZIecTAIjxWYJeMF4suZCTkPq7RtMLowoUcqJ2ZCMNeq118
1BzAItFWDjbmu9xNiDXRxMblBzbFIl9iSUbFISrLUz8B53rUoMPs0MSg7IxgQvrNVuq/jAJ+jjf7
hFjF0FeUujxFEgqiYnUYGfpxkW9kWWmUqg/HnuGOQafg+sKuTBM+qKAII8ACFngeZKmKV4SpjGGR
D4P/n1mw7DEbklpK4OuJ19/90+GwdwAnAb0QdRXUvn9uVK3rQzr4HKJnH8633kX1PLBZ42NaDyZL
443JLY/Fz9FmL0gfj6TgcoxWDDdpv4+0+2gL0LFcP+S6cANFUXbqWMzVmbyx1OAvJlG3kcBTLBE1
BZKO+Af2flTPNd+6vn6LXQKYgULB0AUzGAa285eqCDtISCj54Ca8ZoKNFYGTq4xGGHBOViIqb7jc
CgqfB79t48Kb9t+P63w28vzZAGnCk2Ad4qZA4NKMs+tA3miaLh78aQjwM3DMwUZavIO+GPUJTTFE
I314A+5wP9lpBQxWt6KnZVgzG2k2GVw0TOoEjMSD/B4izR3KxK75j2x8afrSyep2rwLzsCX1szou
PCtQWITI29K4NelHMHK8ZHD7HrIeJbNb9SMF6y8jB7F6CuvOSiIK3Y2Nb7e2sGASoHyhTlre86s7
6vMeNNFpWMb0tIddWwCdRf5xiD6vb8/1CU59LVQP0byb82yqHqhftQ0HtwScve0QtwlAb41Hyuwk
r20l4XdeVBveps/LQt4SjzogFeAuf4HV0FP4ebPkSqZJVU1lF9KhvzyWwboesO1oiNCcTuInX7yM
CnEk3z8TmSGgUwyhVs7SmJ6JWjhJ+9EiLpE4+lyXL6HKTD/uHCLGZo7As1H6/fWFWtxMsAvDlYGG
3GSNvLCeqpsyBSCaCC7BLyXhh6Td+3Tjrl0dY6Ly47MDPDdPe+IBEKEaoa/b+m6QPfbFQ0/frk9j
ubE0meLaw7qja4si0s9FZ2nNpRASElzFe4SAmelBFqztTrQQ9esDLbJG1OFR/MC2AmUbOsqzdyPn
47zLskp0+5paYl7BIU/UgYLQU/CqMjgtAjGwMeTiZp+GhFgJONmT08ycPxK0/gBkYiu6flLrkPHZ
DeTY1IoBssmO37oZ1uaHxBi1aDjYAW85m19MSkgMqnipekADAYrhW+l+5Jo9L8Z2oKn7KkWyen1J
F98O8/s+pPDz26VpK8tp6osuSe7r8CPVHof4BWdmIw9YHQZSJIA6AXG1EH+B/krcsA7d5aJ6aPjm
VOf+La+ENgCQ4f9zqFkCoORJFAUAzbp+H9749WgO+XNbCra6BZFbdNfgkgOOO2zVEYkKABLN9n0H
8C3Avgo+FywmhgdbTvT2VBvDrnbFW8gIT/oyWawHF5A3jInVGF02JcxXFxaRKZ4SiIUunH61TIry
Dvhgt7a4c/HA6cN9/xHc0zve0Zz+QfkILA3iQRtrvKwaYeqQ6cAehZo5qGOzvKfn+iCjGcQK1Sa0
WnBvwKz/4B8iOXCo6LkdZSesnB4Ld2ofHLRuEtZqHq5v3UUUhN+AtipgXPLUL5zXkAipYxI0iejK
sBpXGrjiluV9PZb3oFG4cL+zewRiYK1vMRPWrgQ0UNAVxCO+tEWMSlkOM2DLXL6hhiw09hAIToO+
f87u8aRtNY8WFzimOZUjsNhQyF882/6IJzunquDmYd6ZXp0cpTb8qFp+i+KydvtAAo8gx4K6Jvix
P6+CMk/VIa1y6kZagrWr9ZARXfZQKRMG2JJmxkirrX20tn0BXkclECiApeCMJwyi7w9T4AyVnZP6
CZ0/6PCbnlm/SikE6o3gDlJ1Btlt3kgLCeHp9E7uS5MuBmwM5+EQJzfE4xg+o5e/jW1xTKLE6f3y
rgNvCjb2rS6AN9Wj7y3w5Y0G+mwiN7E+8NW+ysdDvaUSt8xtZ79ndm+hhMazqsLvIYfsVtnFh1jU
hdfSnCzXmRvbqPBvCa+sbS0cHkQfwAVNIvo/vzjemwFuJwF109Hf182jBluCKuQ3IDKroyhTWQsg
BADKpnP8rSzRtXlZoqsruD13X6DoypROj8ps4yFbHQUKk7BtBKF9cRmPXCUPCXrxrjJmRjq+RjI2
j7IFCFjbryrK1kj2RPi8zl9oUgZQ98l8vGNNj27QO5A3Vpldii1ozPo4SH6QjsObYt5612qQOaDn
SF2eZEZQQIUueu4zt8q2bhcRi/8jocOuA6/jPwPNgW49D25ZMmAL9Nqpae6b8vP6Jb0xkS+d3W8f
Pwsp58txQl0heo5wqMTai3Woipwghr77N0OBckCnxGMBqEvLUgxDPEtuTzh9jCpT81IrJ5GdN93G
07O6auhIgS2HmwvIkJ9bWg1b3BJ8St3Jg3SI0PXMNkZY9mOnDyNDjA/X42SNMjs1vDzyPsly0fVg
tnTfWvxxdP0d3YVOjKwbalSwLxNtsoucyo5VncuMLZT0ggA/3ZATVBBC64i2YWz8c5acXHBKUiM2
rC0Zd5Cn13oPAiIPDTJC9fFPB5cbftALB0qm0H37F0oRX78Aw6NUOmm0zhPJJlVq0W8LLEJwgQam
GXjFe5U1ljTy+yhPAEcabaXozpA1OkQkh2govD9SCZ6wYsuDUE7g5DBuYUO/Xob5mcFbNZGSAF9c
EJJIk4tdKSHw8H4pcNKboOuywb8BnWTUNije75Ok/7Yf+dr7/H3Y6ah9O0pcnvECB28sl6+SPxWV
oU8rO/1IzaAv7EIlRhsGGwnq/zFVBXNENo/pzjZ63IVekhBsAf6+e1FGm9ogT7vqPsCN9Fg8RXfB
rj2Lz/3Npk3s+mz/Hnk6gt9mGw2sLbXao0hMwHt15MkyYcL/flQ78Kqrz/ChPZIXYlb/hULJWmQJ
YPtU90VQvVCR0qREgUAOUogRyEAPwVYc2ai4WU0W6fIY/RrZR9hUGzfl2gP2bdC5DD/IhzknoZnu
DqpojFDij7oUUk9v1y/J1VGArJLxivFL0iBTgsgLAoG6ObgIqvYZJihsbPEeVq5HGZAqVJkosoNF
9zMtmqqCbzF1NUgmI4XW0ajceO43hvgqQX3bHknJx72odNSVy8KGkK4z8BuNpAUIHZcPZgHr+slf
dinL4wmhGtCgpm4Hk7H80D4G5/gSmKHB/SJI6GITFkeWoEO0wCxM767ceM5WvtSP4WfHveGEIWfA
grlZ1tk+8FODCOkvbot6tTXM7JLP04GPUujGuCyrDT4f9Cp4UZWtzs1KzgQuJfYdQJTovs9BYRIv
0l5VEQawLjBT6BsNRNwVsmR4Raljphtrt3J5QEoS7AEQs/F4zbnj/UgSviVIZfIquOubp6iudBRZ
hSDc90IGeeuP66dqof4xOVHhPZCmJhFdlsDqTMqQPwSNW4Kw0O1Lp3jWfqn69EB7WxhJYbn3J4wk
ImpwkQGTnc8uj5hfZGpWY2NCPLYyuaNwKZ8mj4vUjR3vqKAXbzY77pEZYqjDVdvMLuQmM7YewuU1
+fN3zGpHfZ9SLkrxOwC+s+UKzlfDO5TH9UCSDD/1jBhdV6khGyd/JSyBjyK+KdofyIoX/rmcmhRB
AyCYKzrSCwzTqLqrGivehYfYQNEl1PMHoCzHwIo0I7hJDu3G5gJBDG/PzwAAFToAlSd040QknM7U
t8unCsI0EUOCMg+5aK2kp2Jxq9GnGuIgErPZANw/3Q/tgUQlVKCJCXATXkym4xSfmPymqMyCvAGM
HN5Z8NjWPVQKPEPlAn2o3aH/IITpCQc4h6+YQPo+8vJbkZzK9kkA4DBRKqMSBz2SW3tA32Ic4Pvd
QPe2CXd53ZmZCNgQCUNnjBKL5cquiFKLnzgWwZvSuXwCbRLU3T0gAWFoIbpxQ221bXQplBwhqqC5
+6tQLpVW6wzQ9Kzby3R0JY4ZKB6T6NSAeFXKt/2kM4/ia1FcwuaXIt56/0PZeS3HjaZp+lY66njR
A282pucALj29P0GQFAWb8P7q94G6Z1tMKpgzEVUVJSWZ+AH85jOvyXZFAsVD+iiFdI+H4CFtpoU5
YMvTvVDvF8C7iT5ur6LV0PQJxOrhporEdVPJXi3exzxGq25XQad6FRo3Rv/aJwmFXUiZ9Uc4frT6
03F6wn/HrivBs6LBboyjG5T3VXx3hAUbxKOXo/8bDrmfyMHPnKp9K01uTn8lFFft1DrRCDsMNHMq
bQKYBpLcvJjFhQJqXMRARdezbWTdplnCD/pyeZcaRLrGVijCR6FO9kdJfI5buE8S+opowAhtfjsI
ma1jvCJOkavn+SGqy51VI4AANht0vVMle0VS3aP6I6OckQa9VyVUBZPcrXuErJB9FqV91yLSJ75V
ZEdmvpE4kHNFsvF1cZAtn47BLgt1J23lK4uuUJg8mnHgJWAI6izYxuNs59n9nI5OAD9rkO5k7b2f
DCBNj2DH/MZYS/pFaq57E+IY8oyFYXrphBQ2+p/VU25oyJGrXq4gvjzvYsGNqRga2HYUiTdxCjRd
ewYZhX/G19WzJGgwBmEMkEOdVLkzEzkRyeCKRJaeolaummVXR3WtYoZF7O7VYfNmZsctYhUoLWxS
ax8UsS0Xb2b1rmbvCQ2dY/vSAn6UtE0I64803+m1HzMIFiWD0Y6pkH5ZTxdYERJ55NfVeOhJ14/R
gxoO67gc7aqDhDRf5eGDmC807WQN9g7UK6c7DzTtHsW5Xedy4uN3j7YJU7fQXa1EMXv+0SIgHyJh
1PVvuUbryPJhHtpm/YZoj2L+7PrL0riP8s4tyhv8jRo8CMKLel517QSOTttMRrZKmuu+2CfhMjbD
Hmf04UikakV0lOlGkt714nBMVFdFok5Q7vXqVpXfNXQ9cz3z4Qb4iZkgoY60j1Lx/mCwjBP8PGWl
FNa6ReTzWI23Yimuu165F+veLgYU4Qrcv3qk0uKU2wCVdnRSWfO6INukUsdewEzSbqJ+l018gSg6
NRNyIPFThDd1gnVIM62NfRRqvIGiR/RTHh6tCGOB+REfTVfIcC6fjkir7kaUm4S5dbL+ee62uRW5
5oC6fkwtKyw9o81dxbxPhqsAVwGzTe6F/EcleotJQQKfQkJGpdceUcNH6sMu+3gldmiGw+HqzJcQ
sQ0Au06x7F7DiwUPwgw7exEdmaefIzYEpSJeRE3+Miz7oV47onWrYnhmCDAn0lsDlW6y1SNxTorg
1YQph0V15dhje2C8zgn64t3x6hjKnhBdtSGPZJps6Siu0nLgSVtojeb2iOLUZP6s+94btHmNOUej
t75CA1EAFBzB3+tfBSXyA7HyouzZyvCkTVNPbBBgpapaCCtNLPdS9dhZ2LjWiLlq4b4TtK2SRL5A
Mg8A7Q5ZcjTYM9/i9lTY2WYWbjWEzDEO2ne8Rh1VHA2NVaUrvMwqtw1UEDA7djnHflJWa0r39ig8
a9j/RgrSq222sYpNhpiVjL9QV9W3gpQ78xDdG2q/FlFkbXrNHQkags5Jm/fxeG2GiNmgjYw4pROY
YJ4D3c1Swe0ifYPwNVs4vgl0GloUvnZD5ob9bAc6u58iXbMYtBx6LHSjIpl8bdDY/hAwGyJ7OPY2
CsEHofzIWvikEJSbtL7O5Kd4yXqU50hcviPO7JYaXq0YF6nVPw9Gz/pJ2utCVdxOvF+ONavCU2I8
ekG7a1UU9QfJmzrZE62DwBFqIu9lGJ3bJeh1R0dfmg3bGDm+YLKU8rrvkIS3Wr9V9VWfHb3SFFZg
1ewE18G4kpCrQlYXDQApfDzqsm1N4iYJdS8un4P0tSqQQ2ATGa3XgIgD6wQnD3+GIiK9cfpEQc9J
lWpjja6pb0rppaif6jq7ipHgCfPmTst2TRXjlBH7sfEyVldW/2EhNsbt/nIrDSy7HSCKaD8mZrB6
FPYZgEtJgaiFRUL63g07rbxPW0yGjauq1TZSPNh9umuPm7r+kOd3o/mQ4+d6Pui4+4jWz5ldpsjv
jkuhBn1Ic3T75GLoBLcwtgUHjhCiPJBpVxO6xpX+0dd4KqWBh/cEW+2qQpzPHIKdJfwcFBT0VHUV
VLeGVqwM8zZKW0cKaycOzlmO/aI5fQmzCKkXw2egGqf9te7YGHk5W8REOdaFU+THUb9JWiAvQPum
6b2uLDvo/K4IONavINo7Y/GiRnfhcbtoxyk/SU9tc20Jj+EP7GGS8ZHGdIq3TJ4AXzf72ylsV5lC
aMTZqrZeU+3z7lLKHvPxLrR+SuNd3UYreUCtramuogjqBTTgBQOrF6PX42o1wOqXrmmwrjqt8wgL
/bwb7mm4I0qUemGYbpF83hU4hFhintlFKHnz/Gwkiitg3aaPCzA4fBc49JpC23dFuWjq2LF5Pc/3
WTajz6svov8vStFe5XGDuFuM5Lzo602K0QjS/Ex84zaqdk0drJIxRrA13yphuJHrxtdxi7GGBo64
6vTCuOp1RO37zP0/zRG9x7BI2oNWeIHQ4koSOfm5ZvbXyi9B8gLFoFZOHnZ6zFvVGE9DMzWHoDUg
GI+8o6MXIdCUl/ffZ19fU9jPVzrJQ6b+mMiVxpUMtKY7dJ9RGlfNwPv+Kufu56QUJjVmoXIiNAdd
QEBcENxjfShCBRuAs62gP18K3AECaPR1lZMISTGjyozRTj4QrJtYk3Yr6fGIAEvlxhtrBSppDVZl
dc6k6w9x2ZK/ArpCFQXa38kNFlU3p9UcNIc65CUVj7n09P0T/GV09GVBE/JZkmlRFzrFb2hC1CVD
kLUHFMrusjZxR2gqZdjeGuO7pO2lQnKNwXLT+jXLJm/Wu7Ulsy8BiGoE04nnEqYwOUE0Pih18qwl
EuTLyen0nxkACWi9fibJrjx+FFWwbTsRvXHBC2R13Yj+iCVSHLz3ymPYN36WFH7V44ImxqtYIMz4
/kb/0B4nRaVrC8Jx4dyfImLw+koFc0KPXLtczAzmNee227mLXu1SrzxHCT97vZNakRbraYXnH/rn
lB9UZ5kvHGJOsTiUOuLbWR2OP0yVT/d3UjTS4jAQaYHXh5bqN/KZF8W238VO5+YX6l5fR95ZwMEf
1vinKy4Vn99SbgxfFWtSuGLtjq7ma3RCssuWFaHj1szeVtnD7txjPXeXJy0YQ84GMNXLNdXKF6uD
2p6DxfyhCf1popwWfVNrqPJZ4MWpK30b78RDdit4hqOtBre/yLfJdXf2rpRlOzxZhb8/SuNkdwmb
IBbLZXIu9hPKftoOnkTtyNxKex6tTfq7xUrUxUHSSz3CPLTWVjqhFBDrCX866u7JOvWH9bn954tU
xKLHRCmEzJDSCqLxJ7NKmYifcl2ODyQN+xF1cMUnNb0lhBm30UVAEmbXq8Bzv1+sX0uTXBX8GjI2
iBF/0ZQRpGMV5tEc057GhQjnn0GcPKkB0cNpHXbq6vvL/WGtfr7eMut+m8mkgIpZSdzl/K5v58IO
1xJNvewhnx0Uil3EZ53vr/h16SwXXMxG6Fj/QSxshkzfyVpMJ6VdD0foF4O4a/SH/+1VEEaUae9z
3IvoXZ7MKnXW+1QLlPjQRDW1JioMwus0nmMh/mHBfL7MyVmP7qVetwaXyTbVa7vBt9wtVrrbO72H
kvHRLZ3c+d/vA4swNpEMMpea9AUYk/Z9q4hJnwKMKVciNCRDPMfL/lqw5hKwe+ny0Gf9AqEEU4BN
epWnh6ohq5dLr1MskrTSbkaJqsH9f/sf/cf7+H/DD6gm2QSFuvmv/+TP70U51XEYtSd//K9D/F4X
TfGz/c/l1/7/j33+pf+6LD/y27b++GgPr+XpT376Rb7/X9d3X9vXT3/w8jZup+vuo55uPpoua39d
hJEuP/k//fBvH7++5W4qP/7x13vR5e3ybSGFtL/+9dHmxz/+0ni2//H71//rs4vXI7/mFEX6t02T
veY/mtPf+nht2n/8JbAR/H0JWhfJI40Q1uQLh49/fqRrf18ECsC5ouaxdKX/+ltekAXwa+bfATai
gAocAE0TDYb9X39riu7XZ7L0d2sxw4E8LoODgVP813+P8NOr+ver+1tOnaGI87b5x1/q54OJtjOI
A6In0OMUwGk3nKw1vj4to6GRrwenObrm/NLEToNisLZJ5xijSL/vrxT1PjMuATwHFFMNoL+2ckFG
/XOu9yp9XCooD7FwHym4DY47jdKtla3BeNUroSBH2oJtndRN5kTYacp2Tv77Q+ncieOIr3MF5Qzo
X/68AH7dElA+QEiAasCjngafVU9ZDoiffpVSUUXhv0ERKfbKHgF6f+zxbfMohzLuYqd46KZ9UOeT
9zX6OtrzjF+Y5lS32Qje8ny5f5k/v52X/xwa1XD6SLDyZP7n84bdd4GM/JehX81HBOM2Ve2L88ZE
x6B+b803TA2XKqUCdzZXI/DmL2p5cZzu5XjdDleMvsPUteoVuyyoahhXPeVmVuuliLhFcVWuxcSG
Utj5wgoI80pBLzLCJAabnFVd3zfFS5eXjhZtrOwhJV8LfZ3af1A+S8auygUvo+2vI9u/tHFnUAey
Hc3bVsI8wzuHFPrlFvjvuOHrczg5uAS8p+ugUPWr3i9eOzzVF6Qe1lWDP0/7abiLZArQhmdSp/Ko
m0RrAHWRF7pC5w0GU3JTZNcozjdzYhvncAqfM6avY1vOwN8P1cISIOsztjzZ69VD5FAX1R4jt3I1
aqjF5oidri/nazLx8iw1X/l8wn69+kn4HSL4TmrI1SskdCjNTTamuGK4GUwv0w/FeA1XTut9ZNBV
d5ZWUrpFpw7NIdfi5SOoX1xR9Jtkl7YV1m4fQWhLP6i7ZZ1T37fSoQyp2njNufbdiUHlMuyFD8A+
sihLyEzvzw9NKHVJrTNBuYnpjta2yPZwlXo6RfMBq2KbGgowD22VXoUOlYrYVQu6S+55haTPEdi/
xoGR4bK+FdBoJ9tZMFpNHreMg36XOrjZMzWPzh2AgcoXfYBqrHUNipvKqeA2iEGKlLK9386Af+2w
v++ov+Lsz3ObR7HAeRd9D47ik0ehaaPW6XWg3AxOiynvhJ+7nDph816bbwJQInCxywdKSmuvS9Fk
x4y5e6sp9Bz7N9V0Tfo91l4d7qz2wup/iNFLGnbIj9DcLmpXjcyNEiPjQ4cjoaatbHHOpUXxEodY
kc4/5uHuOK2PR7ocEzF51Lg4SkP/NT+mV+W9GI62/iLemDQu9Jeyuo4fQ/leirY69lfYwwuesi20
H7lwMUWrtFub3U6w9ml+lxHIS75YnOng/Kq7nT4skDE8LpQBMZY7idMDodHDDBXCmyHwTGj7s4dy
p/YY4mlNA8cBniOVzuA3m6NftfbxTX6U3/Ofylb1x3uy8uItOme/8Qtw92lIRIUSymdIv8BK5Vz8
PJWtcuykTlG0m7H2qLjJ2q6Y13QZAuvCqDdyeRVYmDAIl7q8UnvIqk4K2BcOrlzuW2u2q/ShrFeF
uQ/DyY6nrbZ0sYWdDIOVdqsgbzR6NjgDV25oXQ50lpK9nF+G3aptbwz5WctXeC1ccPamT4nhHAWW
yloJZG9Shq1WSTdmdtDymzq/GeMzKJUlqvh8OuH0g14EhJjFpZ5C2+c710KUuZtklG5Qa0F8WNzk
+2BHB2fRnsscyOvXwpM62aJXvBh0rWTDI5+rfZqY0z6jvN762TZ2I7AEluLkdzkmUK8i2g9XBQ/s
telt7Sf2yK1TOsLd94tO+xLGnAz9y4GidoHeqektHOnZkYD34cpqmVit7sXZEcSLxThJ8Govv0gP
2eDTTxjLdf2cgbdE+h0vkV2LTyMeFunT+KDf4Z1BezgYMN9wAE/rCUqrg5/d6Djs6hhah7uy/kF2
MuOimjgy5ICErpwtvtUXPZQbt9Wds/yMZeP4PDF5PQQOvBr4mhhVfH49ajwfw9IapBtimM3SiTNx
S8GE3OVsiHyWSuOOmj/rtoTORm5DF8lXwuZs+WSZBd8N4yRtagocvGeTYcgrlGxwVUnXi/mgHTsK
Am9Od1Ufzp7J5279ZGZak2AMYRzJNwjDX5mvymPA5rprZ3eUPBpSDtuGGxRue09PqExdfEL6M9u6
8iUsWGbYb0//ZIaVHc9I1maJIdAVbcuN0jl6foGbE2ZnbVlANgj0x0hF2ZR/c0TVHNUeBwp1ieip
glOafpx6JkqZruVoNbZ51zod9flSWPRXq33kFcNPOcjpnt50zTmPWuNL5Hky/JOoRhujNqlG1nbd
OUbmHNNHsBX0FgonwhfKwY0Rp8u0vbRMuPj6lvF3+GAdeLQ/p96mHdBdJVv9IjCcJnDz3NUjV+zt
5XGvEkyzONCINTMMtBaHauO9TOAqdT+IqlFcVpK9rw8uncfCtOsb058BrTws+0BI/VLcthQ3LTu/
Y81al9ZVMts0kyPcGCD9OAr9SsVZmBt46j5+v20o557KSbSllqrSVaki3Qyqn8qrdLZ92OoxV3IS
AXW17QgcL/WUR1Owj080rHJp01nLOVlE3oLbQ1+jAmDB6Cc4WqIf7ZabilFkpKVj2FnIAxCGFSnG
9yM/wXQT6Jy8z5NTaszBJytFJd+UGM46warvEYigN9MxRKzkK7J9dG49gM3WqvDpIBkRMQe22rEP
FuJcWeNrQH8ynOVB/xY0t3U+Bhx40g02HR6mTg3ad6Nb/8hap3jQIf4jZxWtRr9svQKzJS/01HHV
MMNWWrZV2LGJPOY75tLqzHP645n227I9icbiXsgLIVbSW1I7FX2gwK5ldxpJOFrLL4Cf14/t8vJC
/Y2Op61jtOXJjUPmGlRno/tzb0052cJ7pW/T3BQ5pgjaAUgtWqVsHriI2ThDceYYdslEmnxRctWO
CD6liwG8gLaaW56TE/3F7f9mJz/tDU2llM9FqTEaxWnJfd1pbf3onIRAMOaUb5z0WgihP9jqR1P6
Mja7EOPo5yS2KPvhfe0t2T/a6qzQO3qnyPeAhrHbjwz0PM5Z7A2hrbyWr1ZEOkmG8lw9gmBsz/Fq
T5DlX9bCryr1b5MPk8TWMo5SeksVerKPrx0lDGdemy5eYCXh5Ep2Uze5T9P/AZL+a+bzeeafwlHb
WR30iSrKbf9eImS9tXwFk63SbUAQ7fqd5s1O/RrtMJbB2oycVcFi7IyYHQyr789k5eRwisVICYaG
J1BmTtXsVQO8l22+MCCZIBQLiSHZgFvl0+atfzZuf5XpV0PvzZuxckcfOEUTXedktKUrP/CnqUG8
Px2pH9oK+0hn15vhpfkQLhS3mmgkpke7v1TWxevwMN4RC8aGE6K8W5WGHdPGOe4T/V5rVgbwmt41
EAC5BfHUALZ/1rLLDrkVbW3Vq9C40tQNNYsmSe3yUTF9mQ7lYCc/h6fRE/eJBR5lL8XI90ZXdfag
hY9yodk1FfUpEuw02iXGrcjmFz4ZGMqPO9O6VOt1O+NZB9hIvB5c1vtLciF58i5ZVdNGp/GtPMoM
EfxeTEbvRPfRdWXaRe2NlR1cmDfjs1w73+9Cfw5P/70L/cr6f5uhaqcVYV4wSVB2hoQA3bzGja6w
MWbjP0/qwzByDpfrdidjVB5f6YNTP4pX0YWGslHo6jfPtPMTF4kOQV0J6iGSvOKA/H/zxDkEcLBw
ATHBa0GIgeQ6cIw9yAJyvTnxZnyDSq9EJFtd17oDsO0sK+9XVv3dRnJyjM6GGVlBySZb+51XjG4W
sLXdUC1pQCrODsbPhubF1q6Z7e4QESqidj86JoYNdtE7oeoMha1njkKlH4fmR23VXowprmD2qDvI
5Id2Ozv0NKqjk9ROfh26ZwtSy8b75Q4MBaYBUmsYQp2ER32Vy2EWER794ifFkTOyJW5iyzuO1yBB
GzeQXMUxd4Lh5jdJaM/3yDJusFX7fqKc9K3+tZX9No6TJ6nGEGOlmHFoEqvIgYy8o4QHzpJgkieU
5N7smTsgdM+qeGaSnrBGv177JKTokiibwyW/kK/7Jc9rcO20lRvjgFJA8NRdkWhAETtzw8uD/e7B
nwQOZV4AIVqyid4HHtdVDtAzL91iC7kLiF04mJ3y+n/Q5l4e5HfXPYkLdBOx0azrZV64MD5K0Spz
EzeRvKPga8VDx8tOwEVfRF7gKO0ZJahfB+s3Fz81+NSUUTrKcSZTIpoGNyVzaMDeU195XZLRsrOF
BjkVYY2gmp0OhwTQneV11VMTHDBrzDZR5RuLRcSE1zs6EnpyJ81PY7g9Umc6HlR5feYlLW/+u/Ge
VNUo0ASZIPCSaOVOlLLs2ZXvK9BEYMzQpwdjBqpWAN1qq2/Zqjwb7P4x5fz3qrBOUs4OQ7XEUnhZ
FBNVr+1WotPeSdOFJO8N1dOoVbxqu5jND2cby8UDlYShvp6H+2z2CsVVd2dRC388cH8b0UlCOh5D
E+x0n942PyH0XMcf8g8KnOxpdu5Na+1caeakV/llbVonB3yN+axqWml2O9deAYzU1514q29AB7f2
fCEcSKi89nBudX7tVyzBzW+3ebItJrSMkmIe0tvw4fiA8I10mbpQonftexM50q18ke8p9Ri+BEtE
d8s38sKX+Snb15vpIK2TW/0q8KXduNfWiQsy9HYx28gfhNaf+nWDNKErd07wXuGGuh8fjMmb9s2P
5HoyfdGwwU9ieBBfdo/h2/fz2Tw3n0922R4mb13Cw+e2Qt0uggtsJzvx0D6lr1Js19jCdvC+8Qxw
UtGNtoEj+OKWT0Y8CXnHz5bsqhZpjp/p3mBekXHNgtO2G8D+OtI77U4PHlqkjuVdKziCUz1xqueP
1QDMFd1Jp6UeW+ONbP46956CAtLAKn2vnvv70mlAiFt+gL0kZ7rTlF7RXVTNLbr1R4SSNZC3jjWy
M6BZ76ei34iPqrUpoIo8TE9N6B5lW3KWeJfCYecbC50HjLJhf/8Ev7YpTibGyVlRyYoaWv0xu01F
WLIs+dyhGFRPt/m0M6yVTjjjSoFTskf9ABSdD+4iu2U8p607it5cOmO+5sOOX3uvOqcACB6tgsgT
TXsgdShdsVhXaLrUu0G8/37s0rJbfbebnRw5CvhTswdicJtsgm3uzuAe7XBPKkM38Ch5319NPRNZ
WCcHTVlXpmAqrFwYIxqpuTOVF1o0oPl/LxQQaIJNQ++r1bdyvl8yUU9tt720QtdKACWcbvRlYP1H
mDpjcNuVNmruF0BRbYWQtrKAHNtd7MMTkThCKD0E0ZmQ5IS7+M+tx5QWfgXQSNQST141Tk212E0y
VWELay2w/NEqBPIcu8YTolbGhaSs5efsZ7GheDod76vG7V804UFwlefvH+Ufs+ffR3Ly4jAK6vou
p8gwOMSYRx83gwVZ1DgN5Q7ZlyKfx8ViQivTH8wtbtKs8LOx4h8zvt+HcfJG+6iNYJFQjFQhEkPY
N2U/s3yx3yxuVcJqPogEbuvQD5hOJW0uOzj+b1VzvryVX9Put4yiofqTp/NR5kgOVuVVs9JJ1dWr
geavvFPUi3w6W0tR/xQz/Xbj6umhF0pt0TUdYb5Fhc7ufh5fiQXUa9hC9BcDT7EVrOdo4MDKmPbm
pltR5nme3gO/OGQUW1InWA+UyjK7eqoH1Ejo4mwxKHIsACPCht3SaW/Ai0epS5Pjx/ez549Jyu+j
PzlCy2OdRoHVprdpbcevmeqQ2MY3DaW+hYgbZwDTyGmPdFsrjL/8EilQ+J3922R6Q4Kv20q+NG8x
I0PCGiDpC+7rGp6QlFBRtjG27FoUPrzULwhk347ncLxfu4psuL+P/uQkrsJI6rKRZ09iD39Fjpzp
J5wSukrcSUjnHibSuNEkr5N9zMGfxXRVHUzAAOkhXlX34T0VzHKXXM6bCgm6j1XssOW6xLu3UBtb
L3sTL0fyLBUVRk7hZDfth7vhlvwrVeAD2r9qmiaUuJw0s7lUSh9wmRfeVvq2Rdm4dWHa6DcmQo6U
rM6H63+ImGUZAQm8vGSRzod5MvWOYRcnYhSIt0gI+VPuVqOL+h9KeiIshtqdPDG7CK56hABNT47W
kV/Tz6l/hspeZzfA5DWw+ScUfTTCwKkkoyM2uyg9v0aWxf/5cPk80JNZpkHMM8uCgdIFX6osQmsT
BkSKN/erpF8VEIo2YbErw9VUwUy0g2mVEz+MvWxr0/sElaIt7CBYJH0zd6SNOzvYCSrztgovRMEd
saPOICdkVHb30dzZpeYPYuSY74pTOwU1lnVoQQXgTM1a95hvchSIxIk2KpSN/syS+kPh7fPNnkzK
um9kDU1GkcJbk2xGECNO5h4/UmeoNq1xvaB4J1c6iOuozu2zOfvXc/zz1U+iuErTKqYFV08nL003
BTuKh7R2nLmDvkQWvSNMTnt05eo6M9xMx38z0+z+fpm5pX6uBvflxaOHCR0dMBci7Qp8cSbGbxuy
ZQp6joFXdKuu6GO0FL7itfkQewBrbN2uL4J2G1PzYYGU26F0jd47Z1L2C1nwae6dDOHkpNarxEC1
mSEMxQ+LQsZPSi3CY+LGHxBZW/GtVy8Fp5a2sbmO6Mu8Q8pM3sPtpNjq0rxwJXUbebG6USNfii80
8+P7HRgFpS+L4/MmdvLGjFhU6q6iS5sUd5l1mBGiWciGJW0UzzWgzcztNniZ+lcz3Y7dyrqNaYMH
t4myP6broHiQWnabxV80fgUxhX8CLXVX1oB0XbayG5hL20F6kgUP+bzsDkoshIc5tlVK0xM8KNYG
lai7BOqxH6wU0J5xuBUln0bARUmzW/JpENA4dXluUrORmoNUunWFHI7iU/CsLsYNdCCYrE52276B
K0m3AXDR/FJ4mzfZpbWbG9faSY/htXlV7rAYDB1f86W34aK8HDexl+X2oKzEVym5KcodldQDbver
ZD8ONv2y0Ye4iBmILNgWBSYDzRnb3Ewv/T7eZZvOiTgigx1sDef4pl7IK3MluZUTXsf3FWU9qISF
K60VyZnuFzNzJ7xPt6W2z68WnZ/geX40HmXLSd7NbfSsv/agS2yFwttoQxY6zI9NsS+vhkNXOHA5
nWJlvbW3Fa5Q9/FWWU+oKzsC/P+7dG0au7hJbB5rKB8E2Z0XRy/UHvAdc47L39iUkbtDvNZau4Ja
d8ldS7vmGgZ04ehXGpX5tyOEgipdGW/iveHH2yVXVPYhqeWzviWx9Uip+qfCdKt0I9zmnG+6n13R
8U5fqYlx6jUPNLcKWgk+ggWte7BsxQUap+xFR+DtwNfTbcZFgdXC67JyxpmS71t3Iz/0s1/cLMqK
odfdIMUNdCH3hgttN+8mb8nyaMnkHBSt37wOUNukK0iXyj5RnZrQV7JWGLZc0wMZp9s+8ohBo/qu
tDb5EeEQQiEMohF2w4iCoi4kRg+0gD1mdrA5vsIvNIudrvmyuLZUR7zv7qmzz3f51XE776wLdnUk
abZ64SiRnf+gWBpT/pNsYtvpPrk9egyUnBtDDdWtehsPbI60rQxHeT/uxI1y060AAYjAERDi3fFY
H4/5On7QWrdzRj9ep17zMT6G6N6oz8aLTuZI943GHCtfMRy9tOEvyoOTGnsEmWgCY5iLg7Fx0e8H
uvzvrnrdvkuSDbqzfRf2iaevy4MG5uyuBeChvh7KTbbp0RndxK+kOfFxRZjVPApbeX1/j3Ck24au
yABRO7+mSQm5ca17eGnb5UF6mO7kO9pM0kJAt/WnRd+STSG/V3fFc+oHXuONkUvlp/pZh160H8et
8FzRoZaIs4UNpe+y9PNyn7rdOkkB4/hpu5sPxCp5eZOtR94BQMcdkK+dfrye1vIjYLmyc8NJp9Hm
ELpFmhtfth9o7h/f8+ZDkdZ6JCClYOfti6YvbW6NiIf4Ntsem02v+TnQCmHfbNTd9Dj1fgNBP6E+
2l9hs1UndjGtabfQqghe4cNlsi1M6K7YU7rOGrd57avLdnjKn0FniYfhYbAczoqV7lQHmLKDx1QW
abVPq35D+JBcppZXUUYoU1jPN4m+Mq+0db9BkptkmUWT27rsK+V2nPdgWkJrj4ddeM3fhS/DsMSD
6PO40IswuU89/zjagF/i1J2BKQzDc9/cKsllz96Qlq81CwMBqOW73BiaMwkp3GxbuOiZKJSB5+tY
8jvFhkehHISXwBcO/bBPgitwC8fwxhx9TdvVP6lUx7Ibg42QtzQojOviLjDegobBuPT1+4s6tYur
RnFDSj9H4V6OPCQtYhoweUDVp6H23jKM4Daec6+rqR3cSo7ut/DrM7tHanoKXg3hyqDZ/KQhT3q8
Mh8llpmF0jUynZ6WbDpY+iorqacP9iRsETGyQ/MN5QS6RFUP1VxeCeXFnG0RHy+Kg6XB4uSBevrS
g7K7N3IQLbMTpNd58ZdZ8ajBgbqCiyDHXrUAmtj5ipUI1R+yYHst/LQezMhNaLnoNv8jlGxHtHa7
fY/d1iC8Gj+ta0j1KDaUdmqt9fcGNumFsgpsCjYssKWHGl4bN9OV+sPqfJpBnrVKbOaU5LQ0Rmrs
8sB8EkCQ4C1/vU5jt9gHAVolgtNve4/91c/vEY1nCh5vo3vzaMtvGVmwbYBCmHfiaK7zh4AHr3R7
Lpq66ARQZ8pGO8L5CbKzSlgAFjFyQDWp6L+UbvZSosr19v9IO68lR7VsXT8REXjQLVYgkymlrbxR
pAXhQcI+/f7IfXZ0lSp36Zw4Ed2re5VJIWDOOcY/ftPQX98loVwuzc5jbOeclnJWuSd2eObl8DlT
tO6WKjI/K/TEyUUnWXUDx4HdHJcdvx9bek8FEh7fIV1usezQD3bMr7a3pzuZ5beDkjnBBn89vpc3
R3Pm8ETSfkDbXFjjmzL6U4183K/YW2tXrRwE6eoJ859VSty3bgs9T6znglQfzZ/Uuv8uXLS/K825
bsGeDz9+g7LmoraLtdKoTxU0EZIiYldlYy7tk0aQV2opNETO0XSp3EnALHs38QZtScGQd2uh7K1S
8RDsW1pzByhARzK40mtsWAgcis5R5X2arafTI3IkEBy7saDNDPSXbvNZ4DkiPsvivsAQrqSt/Jqk
VaotmY62znRthv7N8/+jdvzuL//zFS9Ks5GQmmOOfHQP6FkF4wIqpoXdTO13Jx38kPW5HwWfGHtP
Klw1XdV4W4QKI5th2hMGmhihlNyQt3CWXPxeFpscCjL67sC0eBmshufpGB8NtCGb4wTAQLo73qXM
/rBWRAwGp/oM16cqOZP6+5OyFLMNzFx8K3JhJUUOFZL0kHr1ya4K4mWusFAvdFT/A6b858tfFM5K
jhIjL1Rpv4gt46YK2Int2KN0yOzBxezlqgbxW7X5j9v9Lcv4rVto8kRHk13hInGnw7i1iBxtGefC
QoI8vZuvQFrGuis+Gh71xnKxUlb1rjtDMbPTkKlP/3l8mWH3dHf41byxi6veobPFX4ePg5cdbGmH
bBV/i5TpsA98+HV+lHgaELZogFE7iKtKWOpoBYBphBXmA0RTC78Oe9PWN0pwPDjX3q8fJwm/LaHL
9kijT4xroWZg4pr+xCAXwwjUpTuipqYAHdRCtsSH/pOokia1JdGKXtKwtIEuStaFNlNGHVyhxNto
LbEZYrLSw3W3kkd98IyTJTHpl4BvI6w8filAoinH8XzE40WBwnmfhc1nDZ8T4jfDtmbdi/aRsjRa
pk//3ip+pmL8/kUvFlJai4tSiJr07oj0L9Dq4FBspchNv/jH4PSvxps587ScDKUFgWwkjlcOjBs1
/C7G68hu9yrT7hb7Czub1vmel3HAFsqKITDxXua+QZ2w4NlRkp/dcbLwWzAYUX9O2kPPrVhl78pT
/XBmFujqTvx4do+3hRsx1+idwYX8tGQiYARja2Uj8Um4ZmyzfXo/Dl6+reiFpqUAp7J1qlfxGZLy
vfk8Q3Qp+XjO4ra8TaxedvE24KzkFislUXkOIjLZ6h6H15gjDiCq2IgoObCtIUledheY6tPKyFZL
TILu1fyImSQneH2C1w5+RZYSXHkKMxL81/KiB1fJfWXtXjKZFfHUCcoZsubZqYXbnE26iaBR5Io1
rCIKRf90ClsnNoFnMqSSRaXg4XNA/vJwbYT24+Ruto/7n0u5AITU+CBJIr8JaN1qFGwMOp4XQ2yV
vhqVJA/sFn4OQa70EjBUoxiuWqtdBFn8n93ttyu4OL1E8Sw2TQ+AH32ZGwEQP5gTpVAHFZvcF0hs
f4AH9Gjo3nBc6oKNb0cFZm3DKgQfAAt1rjycv5CS+aj57XouVkiLIVR5PnA96gY7l+ZdrHzObczX
cnuoQwUKnNt8LaCSyE7bBKpH0cUY/sqZ/iNl6veruNjzY9OoI3y24G3B4HWK28Xq6GJSrq1q//iQ
2sYO4u53nSU/NUyWdQq+5ipcKP00R/79Ki5GGlJdqP2BRIM7fVOsI4hawLbvONHAZxYgTP77zv+8
Cf925+cn89upU4uaoLZjmd61oQbJoLDSx+OE1RkHK2dyMCGBrWnCxcfuV/oIA2R8nO5pJpI73GjZ
O2Ad7ISdRqk2G7eti+JW6508e5GiTR7v1XddcrRp0xle+TwmTuOOjr6KsNAP6YdNRsONncbeKd1M
lSWsOcvRUSwOS8lwI4bYV7DJv5Ulf75l38Ok377riQ5iaifubONNoDCZJ6rOmYJEWS4MhmhdiF0D
+KQWzgP7FGuhpyTAegZY+aro95sD+Od2BFKpAAviPEN2+6X38EnIqvHcixJGWhA0nNYEmfSwWdEW
Z2d8KeHZxd2dmj0m3oFuS03ejyDrL+XIFQKt0AYxFGbzBkm1DmfLFNdnCKPZxL4q29pxRF7V2Drp
y8k11vsPfKQ/r/xi90q0WMPIXpLupDtS92hWTvhE2kBXvuEqoCZ2xL/BXIdWfE1Tpv+9Nv787It9
K5WFWqvOo0SYSFAfKJ5xwIMxJmqMlxbLWHRO0UzaPoARutXCwwy0bJF2tiCZwhzhRsWpjraee4bO
KQcwVtzL/eYENy62Eg+Tp7LbLOzmtDZlpHYO2UJlHIzmuqEjqeWn9vhybDcYhkzZ8xiFbenNSoOK
7o5DtKJuMcx1lUP3r9NbWQa3kPa1uI6H3bWt6n95CMTViRjrz+m1F8uW7TSK8pob4QK1gAGNMYAE
u/OwVJ2Oqyn1mzNRIQxw6NSuhUb/wAubn8N/Pn5+Tr+tpFwokq4bemmm17pGaWmyVYbDcqwoEiQb
oS9N4Ezk//dmJc8b8N+L5j8feznyiRPROBaDxMgHuuZ9TXo7uGRTudpT+qAHSPn8YXvGyOvF8CcX
2HGwTlzOGybnwpK6L3tQr6S//Tzv+O1OXKyGLlPr8qRxJ7S77F5/zU+W/kpZhgvewi4Qa/KSNSjA
sCGExGFcZdn/IND680lcrAgTw6+DrJUSzAU0KAfeuQyV8NyKZrLL7RGpfDuwB+f4EkHf5YgX6Ocd
CdYxLSc6wAETDrsOCB6OYeGfgnO5klW3PLmiR/fN2+2nh5Vu7NTFPY50BwzINU6KTVv714YVP0zR
//wuF1VAsZhGIW8mHu9ZxpLb8ACkY68bnZp2Dztpqzqt0VVIxla3SOVWvdntZiquvGVX19ZFGXAU
RLVqDzxS1Omg7GB0oIUHmIB2m7gnJ97CppmhiZlMgNyo///9/IsCoKjTTMob3nKTQJDWB9fut7UP
yo2WihBVuzaWpqU9JmHD/vPr30vs6vt8UQ+ocTIKnVpJzKxKXl4ndY9cwLBo7cXCmXXk02ZgeIny
4HD06jIAW7mW3vwDqeOP9+B78P3b7tKcy8OxPfIeGIavoHronAWGs3s5WYLmrdvdPJ4vIUWPPBFn
Mr81Ef8XpI6/R1NcBpsNDrw4rv7lmpGO6iFRxoSlTYnebpmdLIE63PLmqpZt3iT+2td++6SLF98g
x7Ys41i6GzJ7RKVQ+MWvkz9rE4/63mg8Vq199K5W3X+3RH9+wYsXvcOQSx3MeYL+3OGGc/InzAZr
5Sntdgr32u/2RzCaIvqIjF9lCcLmXd3RfzzQf/vmF++61B7NTmuieUc3FigKUrjijJuqiKObZp6w
lRbrFQ7ZAXFYinvn+hwFkXOGUZLibyO8//v1//nV++16Ll5/vcyBfRRBpAWIlgswTNvM3+ouGJCu
NNlz2+3OIlNkgFUVwDR22/T+VC7nNzTWl/++lh8UAn88nstloLTkR/YJxY6hPwxnf8GgR0FB5qnp
LBQCMBsfGcClC0c+hknqGbGvf9LDLYavkqkkwrsWLiU2EEuohkMRHO7V+3SdZOFBfRde4rcKAUCE
KLd0EmAJW4fLuM0yXz34kJWMXf6htnfA74AiXVI5Z/XJrP1zFELoQEWQ11cakR9a0j+/7UVFI+ZK
PRxO851fhOII4IgorICAnZVLUfD7Yp0KS631Dorbjt4E/gOpBHl7u81G/5TYgGS99v8OAv55TRdl
TraIjtpQswOkBusjx491m0a4glHjQkGXz6tIuKrp/aEj+/NDL4qcpjxIh0XPjajT8MRwQzXBrLLR
StNl/ti1YXvcyeVKdAvvqG1zkJ58cGGqd7eRhqcsfDPlCzOrKuiPDiQqDK6/pNFFUCoZDhOOhCn0
vSC4p18ArnwraDIOpFW/DWsPV7yh8fpTeOZ9iOw7KpazP4LDuqpX4jSKO9a/X/H/Zblh6qTi2QyR
8OK7TkY7uzuyAyXyunP6gblkB9fLk5bN8shwt31W0gAbW7VfMZPkkScvcKuuWa6bP+9C/7mMiyJO
KhIlPTTccu1sY5FQ41ZjE0eCTJWPnJ3tjcaF5V7WwNawC4hMwh4chFTzVCwXmCo7Z2pPTJA10szw
NbUX/VdCs57vjobHlgYihqO34jcsXqvD/oz5M6axuxO4whFrbYuviHXsyZlqW2Ssuf2Wm8ZO9IDE
nAgYjF5NBOZ+Wr7krXuWN2a2BgoZNGswPONsZXemk9HI1sHpZupdOdstcBrohH2jPWVTeJ189UMr
Pb+k/7ljF2UnkUvTAHQAp0mDS3G0cx11oHQPzYCsUab1TjHaGfPBw43e2hRw7E7sKZOrrnIISTAT
HjD6tf79Nuk/tge/XdTFMToOtdA1Zy5KDNtX87OmkbPFoPuCCzF5ZnVrdutTthQYF75BvVIXNhO5
6CEKBlvHgvZ+TthR7wBaB2fU3xlAauJSOXmTuBxeo/t0k0PYwiWOUYb2wbd5Gpbmh1LZk3JvnLyh
/NLPoWJjUiyzbCz6UOyCDau1RfQrzM8g9H7WDeO1IqAPUKHF3f/7619dTBfHeVbWqSHPPLO5KZtg
gIsBNIjmEDAUZsyOh1mUPfAccGTqHaxqsGx3xs7591X8XED+9hAuTvSiSVOKJq4CCeFiS2Lkx3R2
5yh1Nu/9u8ukh4ZdAWC5rpSaX7q/yqjfGIEXR0ifJfnxdOCjx8GN6wpWUBhxMrgICxyFyaTGsBBf
XC/1zGF9rZT5AdVlSfz26ReHBUZfY2ZMfHqau0IEK+RcWQoNjLNo7NqRmFQsfM1WgOgdRAxX7vrf
FiUXRK+L295rzajQO8V3ZRKaDBJ4+FU6b1zYtxeMsb99nsiISL9QJDR6oJ2aJbZzDEQwWE5HBgql
pRxMzzAjrzpWFpxFS0d21A67DCmBCdNBjpFAGHguJT6jg6Pq9nhgxNh3DPV5fZRqOz0vG3p/9YCu
dnSLxe10cMBkohqTR2YJo1dMrjEh+817rzx6JIf2B0dit0TRVoJmafbppvhs6J3LDBON1oumtXK+
wfnc6O2S5oNhl+LLWnjUNmKxLKgY5eONcasUtpbeZmBmcAnSj565PiPJ9Zi+HE4+Aoi2um9EBJK7
MlmJytYcwkOyFTRfZ7RtH0Y38QF8n/N9A4wCzclEQIUxSAfQRoe3CPXIxQ1EfTzZPe5U4MAnB/vs
4+iopntipaHLgC4rfNXaWm82FS3j2W6GQNZuCli2Ny1KfzI24eXum17EVB/j7/plxKirp696NPWd
lKya+KNL3quWyuuMYAhKWxWnjISfzXTTxY//flsuIl6A/y9elosqN6OqqcwSVmB2XOe5g1pKgTYa
OShQR9gl4PwQ4zLRK5xD0N8OiPBo96LHSXcEZtH57dyNMJG9clV/Hyp/Xtb3zP23vq8oMwYTqhHf
yeqqV5+z/k6FGTDdRtldgSh04L8Jp17rVxG8h9hu1ucAh4rVoBGaPDP0yuK9nfzkWep8I7dxyUrr
/VFZnfol0QJ4xaP8hpXC0FDY5blneupqcQsbKrphPiiv81slbF6LfQ7qzxgIRJb9kU6TUZm6iphZ
11aFmQ1Dwwr/hMVkn01nDKrw8DQoqxblMEcH8U0xHzO7rrQkSYgnl1OwObiGeC8N+BzYMGUyxLoI
dcnAULYGPzQzvdFwDcAhxpqJHbG4suGDTCMyum5rum+TWf/oZ2S6NAcaMTZwW1etEtXRDPoBni9P
ux6G2+R20Oi2xg26fWSCg2Mg2zfhUxk+kZXNwTvhAZPSyRynB4aEhbnBCIr5ICmTSXRb5j2zd9zg
fAh78QL6Xe8rT+q5dedctALuNKchr6VHPJBVo9OCBASIH2D8t1qAVJBl5kUtCsBlKvjsDl35mAan
9QGyNXT+zFEa7NRtYQpSGfaUw5yggZ8Dz1nDRApibrSplfVBCGlEIgW9j0Xab7N4hhJ0EGw5350/
oYAM2FiU+qY/yLjFktvQkpAVfSWyJ2p+bvT+dBodLdah/n021bqJCL1JoeHP1dCwiwe6HTtj2De9
i6vyjtXYEzFxPt802Vsz4GWQWC3Mm1K5meLHU5heayj+BjAv3vCLM+IgElXdqFIMbHucbD0N0ub2
pIYneJBEV1mG2zF6sUwz7OVHAgasszDAZHlcgHP0JKlBf3Al3nMxhQxAhkCyvSrs/PYF+OMQvbjE
i5K8Uuo46lM1ZiA0vKeFW0Jy2htev+EsKz91c33UnIq5+b251l7irYHZmDZYwzc5ZUN8D3PdZN88
ztzz0Vo4iWa3B7u8sld8cwP+dZUXpZ5KgMMiFlp5n1MDYxg4OJR6n5D6fbPbAHSSfSBVrkzeQgpR
NVBOjkwDp97RyktQ3832JnphgD4mt3UfKn4Cbwu5Ks7P+dPCXCVxcHRkyVWO0qpWyW94xV9Lz5eA
FO/iHmuna6Xr36NHU8NwE4NKXdJkDOIuajcjXehnoUOA1s2KKkgI4QIlIpElt7PZYP7AeE0a7fZ9
oFV3xSXm5t+DqSt2X9plBSWp0NXn8CmJ/5iyOUNiv+3AkTHph6GsVKTXRgvXVH0wsAbEvuVD1zA4
s/CPyjxisexGd+EscIaOhT92D+Jhq6M3FZ1MC5oqhAiWZvhNLJHIF/h55h9lE3RSKJ3Wi2gjpEtg
h8wpkIcOwQld1IKj/Sblk5Slcs8uhJJDcKGGSgmZLtZ49JjYqNd9xudX+feX6PLbXtSLBvLhoY9r
dZ+tZ13GuMF0DVm9tinxwM/J8LmCcVxki+mLyw+8WP4ZjsWLNivVffplZj6aHUTLBwsQR7eVFZJJ
OkUOqBsFc5TZwKFfyVdk5t8sh3995YvVLcbJIpVLrgBDtmdxcAovZoZVfWlhWuFgUPn1lVdK+gtO
v/zSF821fjr2EaRIdV+ej3jefcTHl2manEXFXPkc49H1eBJuJ/XTVHZpvmzQjsdLwo2QZNpZ0xCP
o7tnjVnFcbQlhheDZpCJAzKXvxG3hJb2U1edXrOZ2EFmktwkTHQbcu9/e0nhBto9kC2yExgD4pUo
3zAeOgEw5o4IMx8ijb5pEecqy7iySZnVxrBDb0aN4JvnVZa9Z2Mowts9ajeD6ebAIqltdhAP3cPh
JhU2Jhj9aLwRhJae3NG8ScVVF2P+7xLGtYCmm95i8qVkriDdN8VKHraF6ksEnCTbpAwE8o4wzm1X
43EZidQIjvE2c7mLxwVbkhR2081xWml46E33SvZYYyXYUgR00dc5be0zmTi6lNly9/7vQuz6I7vo
7gdlikmh4y05o5+ZCUSTlzAzHVd66eNuqJjhoJPzgo+5nY7hQV7lQ6DkOyF7FpW7MuV2oBlxJBGz
Fy8uV3gppSSpIYRL1pXq191mjPCRvDmXQZ+sKvzaGnJnwvpAoOImLl2e3pz2mwW9uNSnQF1sm9ht
3rUuUMaQByIoT2MRpMpSOvuKvpyD4QZ7lO0SzLzbKAmbFAYjy96tFGehLuvaGwXXzP0jfDeT3CT7
oPrn463ZYrvvRzCWJ1dQdhj8wvtfwXerbDFZYsKNvSVoRY3yWF2esRwpMj+NfRWGP9F/B1vDQyVa
4wYowBIBgHT45YpYcLculz32K4pfixayMmbHIyS0a432fMT9aylfHIGLUjHPRGPNSzm7pShI3ZoD
UP6QJRgBfh1Qot6WozPHMN1eeUHmferioxVMURbynB+CLfvFPhZPY3LUq+y/3w9sFBHyY0aDdjP3
6LyCK582bxD/+rSLPUsSFgLARqHuD58FAKEjWM1dTBiHO9La4eaTLXOvKr0rnzo3zP/61IttK62l
uk/h4uzbylaMZZesNSMAgO/d7LZCuRpx/A1ugrzCaHDb7TbU9taVa/jhEf9xny/W4aHXJ+2Qyup+
tOcYaBJU3+in4eqb4qp9nuzjL+butasd9odr/kTfyt1/ff+L10spVeM8FjxjPE/P0JJDXQxKxV+c
IDr4qk5vOHRbcdjIx10B++9gi1hOj7aI6mU2ysfllAIXCBOJO5I/2emIXPlS7FkoO/rw/zqqr8pZ
KN4iRBigP2s24Y44HMTSlSdpXMKCHEB/3MWL2qocpkSib1D36gt+VP1XWcyP8FZh4T8dMxeHaUOc
NTUQKKdVdlPV4ckk/OuJEAuLgIq88kwBBo4lf+jMoEwfjqSZ7UfDhzCEMU3mScNLhZuBFBqVfcg6
DpfYOtRLtj35rstXFXoDfK82edBinjqrWIAVkPsZ7lC8mnkw5sE530tnmy0HlTAFp6kw8AjrZJ72
1KJ/pFUq7OOblLzl6mZBQg9R6XKQj2+S/JQcr1EafiiL/rhfF1BS1adKoeWpuhdS75g75zXpdSvp
Bec04yXZd6hl1P2/X3Tl2iO6ACSmvOynUsqpEbCErnZlsR28dhljeYVgyknMpcbperhVkwCZBvkz
Hko9xoTCq/BCRpgYHM8hQ47jcW8SvYUCyacTsCPjsRlvqlca0NW1ka12ZQv8BmN/q5RrZaElrcL2
wIUB7dnEH/aABhlaLj/GYkvD1IGAVHvSYO2hQiQ554zjvLHE+vZ1crTlnNqjMVLnnMx2CsWeZpOe
JYi+RGJfv6pOtvHA+fhNQFPJf3swBjxBaJidOnaZS6AOBNe2yZ9PEvffj+MvIsbFivn2f/jty42Z
XOWSkah7BbYvNqqzlaSAyoIuFNaTZvfv8T6yCbAE/Etmu2kCEZeLw5WN/6+m6PIyLo6ZqG9TZmFs
QckCyMxJ4H0/CwiKE08g9s9K0fLVqzMe0Hb5DGiGL1TuIH6LLOGqlFf8pt//vR+yk5imgSXy5TS2
qye9HxZlfAdpu0DWI4NrknOLAFJ+oF/BGuaxWSs3mECHfXjKne65CKpAmBnepNxSAZ08dYdAxKWx
yj5k4bZ87NaHnZm7hsT0DrSm3OPhg/ozm//4wEkjuPmrAhED8390iwPqu4xbLVsGYwbvpHnGTfnK
RaA6VH0aU8kffeGuCb5Hg+75WXovgt6WEPod99RSYZk7RuQqAoO2EX3Pciw/RsOZotcMP5Gb4hym
SAFxMvOb4OB2nh6ayAz6JfMbprG55Mub0W4CIg0dliFCsV35tVi2X6Z99oZ3dYtNYJjcot7ld3d9
KJFjt3jKV9ySgC0vKIkrtYab9qt31V294nJWSWCsh+cChCA0Bm9hBAt4g4+YJ2tO4+Svz50n3ZiA
ujtjXb2rYTsxaGtdSl4JGcNrvMaDsKo3MRrh9ekR6Rr7da/xjhSN0xc+hvOn7XE/ebDK7QnriXm0
52qe6csh6kHYaaNddLWVBKaOmhYPgRCvnjAO5n+ir3hOdUSALk8jlH3whW26TYIYRes2fzRDhTYd
wSteiiJS7g6NyBkGaeMc98Y7kRbnILuL7W6d3Ks+4lGGiSUR2uM2wQcV8lLID4Ff+5jcN7PSAXns
dK8tge2T5wUZqx8JA0Yrc2IH9/zKljFJnNajfpdnTIJ9hmz9J35BUNjTsDXnQfCSlEpkIMmRD54B
g+ROqsN0Lzl4E02mdVzVbKMyaLcmzRZdGqxXVJ/GStjCrl6XoTIbztCOdHeQQJapH4XlC4rjHNdo
v/nAht4vGbhv0KcqnJBqj9pZ2C9gjCTII1/aXXLHb/3Kboo3ppG5P8cd2+UDmvu6toA0zc49PpSf
6q34jcyQuHF0Z0HNwcE7GLuW2WitQ9XIbxsdHSlo6Dbfacu0RLocpZYe5JviDmd8k08WGDbaimSj
Hs4/+eHVXf05nHiUXsOvlNRItezpt7O6WklsbBP5tYVkA5nBg1CgywoIixgnOCdcKmB3vyntbXFn
osHb1Z+GxOLGzBdQ0Drxsyp3fDBVB/xfwNaDrnLhDU/5S748EittaczyoqWyXxzs6UmyEBAn2AaJ
+H6z8aMQJU6utqOXaHWabzyYVKXdjMyItY15dsrUyUMYDA8mPr3872DvE3rYh2rZvZVYMqK/iWcZ
PNT7QFMDnK3r5DHuTog7IAUobobKyq6+KmWZdktZWmnZpuhuMR3A5ntnxo8oYkrzcWKt8xBEpp5k
QM8C8igKZ9JzFLmHX2j/XRrnU2/HbzzK8QNQdxHd0BkD1npTqCNZnPWLs0OTUWyNE/JZt35OHsfb
7DV+7JlsoO2MBKsUIC/bmuhq+VJtXR1aM3cC3twXYEb7i1JIvMWuEL+F082CtBXf8IWvSrg1nY4c
OTLMvyt53VHxjEM4vQG782oPjbOPyRGKK6CR9cxJwA0zgNMCwZjMBjpJYPsuXLhQn3UumDFuedvN
KCRxLvAFeMC9c34U77VwFjUnyxwPBm9cw6CGwpd62QN/yzrvUTrtcdNzjrfEvLrpL6JPD+abxCye
MOKlIAXF2dNC4nuRjooepuKfyJNx5+Bvay4erkpv4GS6P+nBCd4SJpGdT67GHu4A2hcHu06vDiK+
8tkeHpCAErNc/ipV+8COsckeOpm5cZMv9c7vsPZg4YfarZnb2ld0OwbHj6p0yWZgsGykwbCw6w+m
bmFXuMorQDceTycTsOPwfrpP3/ugeCR/VvvqttVWRd5sOGyim3hlgCDPkSAydiiYtYnW4iV7NcLM
rTSnvEMyaXoNpGnwb9Wemzh0PP19VtvVlky0/QK73CScHqDQ6pWj0/E2jNrUVR2oeDDQgDU2ttYw
8nC4XsMIRwuOSdvd8Dpbj2Z+4WoozuiMB2tZolCN1mheZxdTT3+K3s97fErd+JPOoF7rHhFbG6Xl
LmJwbBHygIM7lI/ojtABSBDA/90nnvt4aqP3Rgn6NAZkIphP1VZfIRDG44hM3i5z5afSE3BJ5W2g
LPAwEaJ0txj32CiDl+Xd6Z40VWj9h43+cGRT2IvLSGIjni1GD24cyNszn6Vjzlq/lYi+N8Nmnh7z
/3bSQ7NZONq9Fi1lnvvBwRm62MIHDWOI3mTxxJ/5TcSLhPHu8ngTh/Nd4C84/dPxZtgyn3XHEKHD
mVNR3ddv3UMbFOH5cxGcQnBUt9pUjCVJSLlbKMwjZtfk+m3RcYtmQW5k4VFjEnTDoC7luufxxiwH
tU+rNuQOT4+Zm+x6DCnsyonegTGLXeZHj0ZQbTI2PWyI79sbedWu0iemlQ8a5vz9Unk4P9SEsdSu
0C/5y9Kv/AZkxS3f8HBCaEaUwwOF1SnMNtUm2ZreApMaPkJ/Od414emm5J34BViC1UG1UVcis4LC
wmfmdN9xgB8cPu8JBvSxCmRhFTO8ipHaBeRrq5LNpN58E26FZcL+Snv4OeKPh4PSEyvryE7M6Ze6
QHVN7xYwIZEfJSiAeXHnGvi12kWeYknvVVjeFThhzAdzfdNsEDEyyJyD0CdxNbVXgFTlB6Rcl8nh
knWFXEHjshwcanKpdVmkNoEONqdJUeSnjwssRYLZ5YHTw8mREsw7DdtEQjuSP7QbA7/pz8gVyC9B
CUMrjWTWEYLy5nqs3E+46x9XeIFun4xTEg+5Ku/mYqcuHAn7PSfzDirXMuxhf9mM+aVsO0NtV/qH
azfnonDndk2l2k/ybnbIoFQEH0DT+cbjhck5Oqx082kRXIVL5B861z++8gVSlBOKWnWjJu/mpcUS
QRxgKlYP8x2z1PMIcLnEirhCMMIwn5gDB3rG9kwYGDkkx2As3RHK88IHk5+NLhacPGrrpx0iQGua
kCI7FCWUWEgsOcm+kwGh5nGAMOf8RbnU3c81gO5MNPyJo6v3Mcrc+Reo/trnqp6tkEBySf9poBOe
zxtC1o/hTB4o8HOavRRCOeEI1HxARRxFIkwglA0zbBLLOB8ZWWvpEiKJZj5rSag0qxRD/ZlaY65n
HEyVM7c+QJMGV7dxlSmcbtWRx+iw7528XPQ4RQxpBYV/aCJE3Kdlq960JFdXD9lIkLmFLVT9dJWa
MvfuF43THw/lAkjrz3IvmyUPpRR/TcNTpn9m+X3ipXaFZaB91rxY+TXUtjxtZ0d4vVwKuIhdnbD9
JaujmfzjMi6wtESQ8044fS+HAy3kr7m6Rs6tonMo3KOH3uzKIvgBtvzjAy8AtCTP6yQ96vIuC+gA
hHcFdGke5BqmbYTfx9/VhWcaPyOG/+lSLxa9pJYoBzNtsW8c4U4ZPAOlN84b2MNyHODBmnHimNt+
x7/W3OzdYSPuTo+6r77gemo+1K+GRSt4P3hxoGPWMrpI83squLlZw9bzFeJxCSf6ZfCKAFBdWELr
cbsAgaYz2sZz7Pd2EbvYfGvv2Rqv+dGNoKpqil1/GbeAtyXdnEw/1VIXPyZB75ohcDze9I+tmz7q
oXbDdBGxOxyG0TvSyNBLUmQfXNye6sZSiRV57mBmLp74TUEivdmtGmwFlknjJE1w+uKS69zXbtQX
1Yci3YbRtihh4fEP5Q6Wi/TcPes+kR3u6Efk1SBt39I2USULax0uAGEFwApLyNaH1/g+AkHyQEDi
ZhkH0zP3ikb+lWQT2m6jvIEvwxifBv8eIIBITXrQ/FG0o5UZGhYzDcKEDU+2z2sNppKNz54VrRQh
rOpfZ8zPI0sO2y108mdOxcLtGCthdFTzJ/nW7nRA/T54gzPbCwnW+FXcQsdK98oBKbvV3Iuv+MTr
uHBs+0cxwqEak6oKMTEGlCIG/3vNG+6w4bSLs7uA2o2KEcp8ZJkhcBVm+w4BVrieOBrITjd3/ERP
BL3fU7e8w3EqnPMHSiINIs3BOu0KCBnNFmNS/nj/MsvrJv74FJRhddu0VqQ7dNv4YdERI+FXms2x
dLGAoiUubuNn2iBt2W6KyiFdEKxV3DAIpF3/UtanF807r1W7OHjFR04nww07muzc9eZGgFKqK55p
OsiaoCGID8mHuGnAW9BZ7TCGCRgILXVWsu6Prvxg0I6n1lt8y936POOXAOXyCS7qYyXb7VZZvp3X
bMgvmIixV9pALmcMc0q7IlosQQV+J+EjCNjiy3MwMTEVqzzk50mmZbwRdUHkIL0qmcH2tMKVf0lZ
46rhHCN5fjuEsz0Df2GjLRMeeHIPUOGbQeLwmSoMRPpxK76dW97Yq95qGBUL5KcQ3QABXrFwemsH
K3unLR/467jLvBQ3x2GTvbO1OzThJh6mdIanAYn4GVGytsY5963cSU+L7DmHhSZ7MZV4N8czoPsU
qUf5UbMl1V473ujd0pAesqM3IJvuqeLKw+eUbtTDvqqeqtY7JX4hoQLzGkxmWrxhmlVxWmG+JKTW
XnfMoOxcZl3DU1P79MTCFu4HLG1UdyN8MO/wMdJc/hdp57XctpK17StCFQAinhKJUQwSlU5QkiwD
RCaIRF79/7Tmr9ky7TGmvjnZtUu21QiN1Su8gQEtyJnq9FQtpcItlZ7u/iunDxXxcQiupRsbi7Bf
2G9hjH751FrJhROt0hVVJvKam8Rywgilof6+05cKHpjFBli0OkGEU55Sh8gTLESWlDZFf5ClRVSv
s3SeGT76wMcXhZKqoOqQfiJcWd+RxGfX6UTZwO2vTOCI08nhtNV/ZjMcyfTHkF/ISMcjNbWRGaWu
0mbdp2EEp3pRIdeZV1N0WC5Uk8ZANsAQcS2H80szl0HWIipGCOWbqZbkBSVWeum+4hvVPdwV0zA4
5it82mD8NaZjEyiZb+OeYtCaxLd8qWFlsM8eEYf16s/LXKO8jvSVpj9K6vrUP0+uB5VfjezLumAK
ymTZwKsBZSOsgzzkUjZwUO66zwYQlZd51rv9qM7kJ7SseiSp0dNKdjRlffA3XkYR3a5KFKyMXCgr
vBTMxaWHYo3H4h1DDE6e9L7aae/KmiLKWqK7oyKPdaRXzbjWAT76QLJzb+1RaJgni2IxIcG151Tx
05pKipTR+8k+W/FyfbR/gdId762Z+HHl4LVCmQ/QEdu3miOmXqi+Djp+ijzwHAQ/XlJ4/6CrRT2A
KEfkqne7Q4GtRepWYCJn5YNg+hSB8nKZhU/xTNBszPlhCI735P38e9wetgA9FxKIPZWCMvaSdb2g
5IKsRAG86JEYA2IuT1W/pgqbSNN2owGSh0K4jF/tR9wwuMwrCHQDaU0ScG2V+sY+3ukv9Tp8iu4h
9a/VWRPwj4QByFO4p5ihjDRFL/+EjG/sUXW4SXA/8civ5CmV9haRWmCoPKLrmgfuXzf0cANco+oA
zFn4RA1Zf5nOtEsFABcKNtwkvbz36iC1myyQHgY+LX4nHmBI+7vJykSxu93IuOeyu+eMlOytsQfw
RDG8QfN7pW8eT5t+iUwZp84mOfD5IOotPah30hYZbSd8tWf6PNwfE0ea6+7fsxtdFpnETVrHlOif
TOMmnzqRZCTZsbL3xivLKvdREejArQjaOL5bn9ah+qTDKsQZjTWC8LH6maSvRbhJyKDDaA3/FE3O
JSp6VxuVrrtSfTnpMAN+wtWNQ9q+4BNbp5IWcUgY88lXau2TA9/6yYnLYIq+6axi1M6WxNbFN5eF
7iWr1ksYlpWG36HCrqz1elfEQVW+XlVXrpb9MGNMw+IcJm2QcRyVTv3COTUIUkcX+pezT6Q/QDtF
h6PpFhPVxYGSmA+tHsJxH7T9HgnNDzXaDOi00SWqllFTI9vxpVTxwJHOS4CRU7iXQ60JBV64tsOP
+EN/b35M0L+mogVO4erviEoedwT0lohFoDMojYP4xJnMQXxckvCjwEkg6Dh1KrBqiL6FJ3xfnQG1
GwAjV0dFGN3TDqx2SV3LYOGJPKUzWr2cPzkZUPN6QKyxvgcFm7TT+QWEE/z0JW1eR/eKzeUn4r8I
8SNB9ZC450Omz4aKA6u+ulnzlNm7xghsrBBD9HQkxplHBNwX9KtQP4O9MM0ejZeC95sE4Q8Eokox
yuK/BlqLcGSAkXOwtW7W+Sfcgs9TiwBwnVYc/bgmJk7+fH0Ph0B9ac7085onLjtD72FXv9MF5eCZ
vKav6UGdp9p02HczATN9aPR1hMsiJT/h/X6gZ/Suv17KVYwyFB4Q6+SpukdXUuWvvyVUd8/tc957
grpXzJW7i+KrgE28fsthhWoa4yN+BUNd86A9ZO6FS3+hMYzjavX0oYAB9+MnJvxZuJyEDsrl6z6a
xU+G6Vk/CNoSmPeS0M8LmZ1R3+Lbtnyd8UTIwHIKGET9yKDlYZGkCxuMgtRaQYt0TrFDfy02/HPn
1AgQASOB9YNqH3uC0HdEksdrTj6CDhpAcDZdfHeWDsOrBfIm8QFCSfLrJZxj9Plqw+ZCJbJw7dwV
Cgj2vC5cmSTQk+a07DYcNVIyV5gq0cwF/UpfpSOaG0+1vOGSrOnbBS2+xue0KY9eUm3h5qRO9mo0
86vhmI/WB3kfyowIuPOJnnycX0G4n2aNDh8XyS0cJhflC0SXKp9lF7fi5FmVD2D56TW/65jkyMBq
HJNDEVS5U7NL383H5i1yuFGE3wBwpYaXvdqVz5ocegO9diakDkkEncTEp+uj83hscDvOye8yIEDz
Ogvkjl94vO/xoHLkyk3hBc9opWnJC8ZizZpffvRLDkblkXgsAwmSHLOfZak76TYZehGEpnIWntEi
RFKRnH/Y0ZI6qx7N9gK9By4P/5XzfXkfelh2CmwFMNcLxLdKd44nN/V19jPaU59R/WTELxNpVvfz
2FqFOowALNKMkAweFm1+BpOEujPfLw+MoUK0mDzEyfa6vszQOFJ5zuoUyDFwZYmw/vfgrPx5nP5P
bL6Z4MtJOlEvZRLfi/4LQieguBqk16ES0EoXjUrRHFdHnXts0df525lwM8Y3Q81U+0qKEBCf4jB9
ovrT/QhZxew1JOlFVrBr1lWIl8bypN/r8v6S4svWz0ygXOhHDiSf0bDI0nUJ36NYFcvai3LHPphr
Jvp7bQPg50r+NOlcEq+c3gHF2g99V6MLRu9gTia4UIIW2k1AhqBOsxw/7EVRLPl3zQWCsSNvAOVr
x0N8JS18u0xWAvSFeM1btzu2qFgwvQeq5tpA23EaLlZZueqS4NzD722IZl5Yq9PkuG2IHuD4+wUy
GBxTZOe89JWJFUjs1zllkBREWjDyUkcernVT2idl3ipKHgnEARtN9a4zugl+9xiBtMbkYaSH9xub
7F/D93/voS/O5DcMgFHlbdqoLNdBtGfC6ZgIt7KoREOpZf4dr6373sVWBJWX7HkgdxzrHP2hcfQ9
w7Buunl9l9hVksbgdoJGaPR4vR/P/g+CS7d3etOgkqvJYJkxd4oSuCu6hgNraQx6hAyQNIJGUm5V
BW5Xu8mb9HOmXNOcu0rm3aoN8qD12VA008ce3586Xr88v9sG1PGkHicaRtpCLaV/Mxx0vV8+ynkp
tEjGsM3G2H3doKw0qVZPucV9YaN3cej4sF+u1ixt/IjDh9l9IT8m7Qzvv4gG/SsJQDU96Q4nZKUE
55XmJ16xTu+H1/TFeEbp1BsAyOAn6U/oVkD3QW7ZwT/2PhNnr1duj9twM3jt/PIgkTwhhOcnJIYL
uH2YTSxwDdoKaVBwxu0I92Asulq30TUt7aMhDMrjOV+G2DCo8ekTvoyvh4sCKAyB4c3yBcHy70FA
/UN/z1DAXE5kw5yYxlf/79tX2cZ1beY5zVSCACKj4b0/KWEGOzxZrVoOYRDmi+Ye4R8/KZddtDYv
nOGx15CVCb/VBinAWYYeMX7z3cPItf1hB/xybTc7oG2H4SgZqrrTXusV3ngQCK3V+cDsnMbn3nTM
4ORT8A2YTTBHbKbKZxGUY3DzP0TJXy7i5uX0McQQbUKbV3zMleZU/jAT0oU5bbMNFejIC/kTcu2X
9W6OvFCT+v4kc9NysbQyV62n+U+4DkBEddyeei90aVyhpCMcJgwXSb89aeT0mk3hqSX+VEn8CoMW
4BfAHo48ImzDh/Wl9+uMmlIdgfapfyjavl/tLb8Df6tWbooJg5kmiAGrUEYgLnl2GnOhM52DX4Vz
nBvDdPT7lbLOLjMaKJS90b01cr5oI7vlt+MsU+T0LPGiBpLI/Lw6nlfnZJHp+6MGb44+X8zYCjSg
sam1WdnPTkNAIdGEXlEuAEVIlRe7bT+TEaNx5ZPL/GaCuVj5ktsBYsoyPpmw5HKneA1VLz/Nsh2T
0CsWviP3of4h1/rlkYoN+e2LTDO4aHnEFylY1xVXZgW00lvzy6vRcovWM42gQQJ4ZjrFYw7MBVF0
Nn7n6NncPAHEmhb1I4ihIPa6MSSfZYtD8iYl+z6F0G4ub2LXdV7o8hkRG3WB2Gm86hd6I6zM0GM/
YSYCU9dYR++gFvHrZg72cIWBxAAz9VWKF316/Ikaxxm9RbCHb5TkxkGRyMedC/z26oz3AZ1x+zQ7
MU8ZFNeiStUqpwc7VjMa82zZTa17GbtzGIIG3VTmEQDDmM9TdO3Sp2MzpahvFwUQ43SqvRq7ZJUZ
M+ziIEGurghpYR/+87KPHsXmqGcgxE4XhxqfXyHAvDsIHi0NbaZsa8BoGs36gD7ChaJ3xQ1NPqpn
KwFPMM0gShTUSw5q9PASDA/iWPuFjgd/FiEhDpJ3el4mB32uIDeCFLN3YkwPFmyNDMSLtQaG+14n
tLAkaXpasm0zXwII277DmDX2ytZEPPbktglDcRCTS9FkmrTeBB05RwHq8K5P3Bw2y8S1cGz1U8Sr
/H6mfDJ651LrYnV9YeZ9LmYpqhv51KaudSqCdumDgk2TxQnUCeMzbKW4aQPR2kfpHj8ZbY1OISDZ
5rlYgS2rIVZhYDZPttHejt7aZK4t7E3yQNPBCmpMTs6eZrrYJYS71gOyR704J5nM7Dk/vkLtrpad
0DieWdy0OrVrN1SD6rxGh/lF9MJV0b5A6GKC7Ox52rXeqfGvD9r1cEVpWNtV5NCoQp6DAs6O9cMa
MMwIsnib8CBWHeCmy/xMqyuFBf9og+IMp1dGH+YT8mQVLUzX2NKeeK9qr/+MdvresLyr+WpbcG5p
lDCvxTJ+alaLCsyA6rfr67zeJO4wwdBDaNiHrrYF8QWOafIOiEv4cKQBmLAjeDkLc1wgXRT83dmp
LRRO3+07uuUY0kl3xx2/P1qc+4dkk3ww5HjPNvna0AGPIa4ipA2dbglgbHhiTEq3H1QXirbrmD52
TFB5b09TYYghJorFUwiE6D4l9sytFZJ0y+JEJlP4lzvxx6hiYnFCKx+UFr+NHuad9VA/nRBpIxJI
Tril3R26zOhh11yfeAxiEgEMLNlU9wD50oXczwdtzpUbOvNE+L8wiI7AOgAKozWOQDiUHIYAUE4s
L4O4FCbLhHI7oLdQoqXqHXdG5zXXjxwB+O5rno2JAc2zDQLeRfigys8mxmUofIIGbCOGAfI++1o3
dbv3eGNF8+Mu2wxASyJAgPxC8+hPZtX2y9+r54ZMnN6glV2fUiFC7yCu6512Av8Q+7wrOtjFlBNv
grDJgWb6A7MC56hxY/ki3ZVr6S5G11vgJQD8FbaPh+dOKF0jcbzOmbCc70678HToqELoI3QeLgDa
zEq8U5AuwTYAdk23+bp+QsvjlaZ9P23o8ih0XVx1gHUQhFIg37O/gBuesSKLn9LP6un80nj6Ip+H
M3MPaOMuAtboGC6CZ0ckkt9okCNuKeyJT6uIsIA88EeKaDLUY+/4Cc5jnryjthyBWmWgXT9CWqvq
6bA4MvTb4JhQYDuu30VrEAIYc+Ret8iZvibT/Jn/KLvs7rqovOwpS2Y40qhYO0wpbIuavJmoBeHa
QQTIXquEtdReZ+dVy1emIxmDyydQ0mdwA8OiCLcGUL6jUKfLpnw0mo9YnhExvzHveNblFJMfKEpn
c6Yoi0myyCdEx8qBt3AtfpgE43qWRm/FmUluuNVh9OA1UtJE0s977YyWy+W1gaDN8cXEnFMjkzyY
nBkT3vPlqa4+1eN+0r6r9nuXzUrzRwISappBaDs1s0rbFfSyUFUZfsZvJ+ASd0AjadRHDxN5Eyb7
YzPvcTmI7hJlVhQY/Aj76pPwiMEnXQ36q2/LrxbIZ8BhZdCpwTmcGhG+D7MSTFjs9sypLP3zKD9l
3aq+HCCQdw0CE3SHeCLT6i59zpACmLiD5QJyMz8NXN6auQCUYcA1U/3zJpsVCCUZvnH1m/NUfrjg
JPjaP9CEOiNpOU9kYjq0hJd+dT0wH1KnCxpGzQ5UnwNWUJ3Vi3TDT0DavRpMk9bZLGLeSyGgUkLS
zkNE8SONBbqJec0Bp+hXY3kC7fvaMPTYqU9MYDaIVTIUAN5EE+uyxOF43t83h8vMeooI3GAzUC4o
hbDm0T0/xVPMVpxkradeeKfOioP6ru3rQ3FgTqAz8LB2Q/LY6dtK2ifFvuYns4QxRDGrQdVxChoJ
rLCIIUq7hHVySRztsm+f4h0GKX26038gS4D/HiW9NKMT0oB0qzyN2BpA0Y2Tpaix1sxh/CRIn3Ia
ZcYi+QS4jcrNuVqYhTNod9Zk3kNimEt+ssbukHZanj93/fSEeSn2LOtID64gZcFHDYFZ+u1ysrX2
DDsYczxVB9tclQUj/vDn5AVHOQb4q3RjuicU3ZlgWk73UQeSa6/UfEoXiC4E6hX4SGjry/L4FB+u
1VRnuCZP/17j/CZ8SvX+PZ0ybsqLLO0qSZVBNjUfolcgH9imEs0CpHjv8q22BAD5vy55U2FUZXXN
JjkVhsrQykdrqdnwhTgfRBL8g+gEAYIcE+Yau0/zppY7pWqshv0gajm4n4zYSwHE3V/Bdwpmf7oZ
k5T9U7/p+5M1b54sMudRFtXk0VpQ6x4k3w6Rj0nmV6BGVmw6sFo1LID+aTAxjaeiAl2LsY9I9Ube
8Rh67eaBG6FpHiG/ihr7XH8gQQMgHqDYG86ryE0Mj0KrfrxdM/lTbfYNUXhbm0my2h8TRVF3eTK3
FUbou391oybv3eyjdRHG2OgaM68pk5NGdcwrYgcf8ZsdaBi5kEwtsHGAc5fyYUR+/vT3hzL2en4r
19qwSXL1Ih6K4nfzzO8E/3JRHB+uJOaSd1pdPYCqkb9LjJkFRQxRWcvPyzFJPtGM+0s9c9uWPFZJ
OKlMNiaWD9wvWluPFKzusGMmxbDDpfsyLnf2myjGzWd/24ostaulN3bLu/nJQBPA/B2ncjy9mtNs
criiHP1TZ3q7xaAlcpU5dkyZwAcysGO2Z5aLQnqh4ULl99VUbJurb2jz4jgjmBcBJdDIu/pD4/T7
p2SJZ/itJD0qk7Y66yd1x1R233arV2CnZF7qmwq2/KWGOiAS6UnrK0/hQ/IGkv4ECG+ty5tpe6ZH
IZw1juUC6EAhjVzbn6hlv1zbTftTvtqx1jeduDY1dlCzcM/DnNweYRvsyOjT7IT1qsmoPKKRSFP5
c6xl86e+6C+XcNMXbU+G0fa16FMFonl2dcSIdZhNXisaiYUjMRQc6RIpI1W4dRNOu+OJfEZ8250v
xJa6abuG5eKQSCEw1Nzlvs00eeRRq9rYqjchdaJLk6gzTGpVwYqcDZM9Clpg5Wo8Bns3Pno4Np9k
J6m9gUw7cQYag7yTzDd/yisGjvEMR0qAKVN8KudShtKvU8yapSC5oOhmvQHeYp7N9mnmaeS3pzvk
g6qH40w96CtGb1hF5MJIATlbCbeG0mFM3uBB/iaRpEKQeUODDoiOkgofVpA7Z8Mr6eNaUB0CPEIw
d8IRsx4Wdocni30flp9YvGqP3f1pnR4uCdhNt03vTkDgOAd0N0x+pAANmJrjvhxS+W1O2A6YTklq
PiNW1HPbr+4nK2yKZGXTK3MLKl1OqKydYqu+HfWdDBuF8az8xf/qT/4ZaNACoAKdXQQNvBPCalM4
fig6xvf6jCuZk0Q/l08YmINmOHMfS5wJDXzvIpjDH8lzuDgrc/sZ80/+IhsNJ+EWabp8hciSKW3q
I2/dzysHjJ0V7+LnEnf3fUGjgJRMRw1jaVt7DEMnQdPMOuUuLdwj+bHlqnhS0k70rAHwx7wHhNC9
9yTDxdakBzK9Mt+kOtpqP3rzoCarC7VCxcHR8J312WHSvZ+tjwqxAoaDn92AadcDqj9TyX4um93Q
7zsccS/xMjOZfyPflh+iMnPtbFqUONRu2ghdN2uqyNSp4Xt2fK7qz0g16RTQyWfIbz/ze+WH8jST
26WGmUhY4eu+Up9inGlcs9+dRdcHQvPfo54ydn7eHNuTpg+1BK0CPmve90Z4S4uBkSDmj45WRtay
RXPzW4S9Kt0pzAWYGKTmI1FVJGRitnrp4Jq0s5E7GznzbHE131Yzq6YcUqkXq+V7td+nl3W/jilh
ezTQNbhiGpit0Xv806jhWz7yNez9vipuw5mSgF+uFBfGafWguEfvy4Ci8+QVnnVAEARdanzwp/yp
p/p9aRHYvi1dZmpvD+KQT38KYeoMR7c5aopHEk8vDzqULGtlHssIIbWz0Xx7JGraN6fncB6Uzq5g
dmhB1ngIawi5cUAnOV48QUm3Dt4SZczf3/Fvknw3GYZ9cy52UjgYTUP6mxBU9gUIxdBYpkjNgKoV
XAXJQdpfg+xl7BPMcBBcuOuQKkE2MdxM4FINp4NsP4zVAZM/dem/v4mbs7I855IWybyJwZ5eUSC/
mNQgsle+MmJ6kVvneBhEx+2O4AfkN8KKdtuuG7RAJEBRd/0PyVxe0pVy5Apt92Ts/v7UxrIJ++Zc
bZj2HIsj2USPzKpAA0OhrWnJka6jearPhYT64DVOZ68wJGQiQBncjBzu6lgwuDlmm4sO4r4WtRLw
YCi60exyEDpSgJfg6KH6u0ST2bmsdEeezc5PE30s8o0ULPZN5LPiLu2ylMgHC13UDAhGHxepJ64B
BLwLYtN00NAcue+RGtGSb4JgPlxbWy/Io/7/3FzA00TyBofGabdoebyMbUfl7zHJ+gIlfgsM53N9
umYNS6ZwEryOJHFZb7HFw5yBIhy8EWbaj4ybx0uA0btVf41J8qSotDz6SuGQZwOPe4GND4PZeLj4
1V10ouJBHHI0Cv899lvyTSg0O2MomowdLh4yytPCnln4L5E9XvyJZ1awHMdmWiPpqiXfhED5mJWX
yCYEnr0udnGl17zzGsENIIO5S/cNYLE/JCP7aSQEWvJNCLQvhlFOKkLg2aPuT8Kgl3eT7WQa5t6X
w/ak2+J/KDThBW1ZXwxiUKgyGYB/h4UdXhxjZ8Efh3v/hD9Lvgl/odZ0Q5fzacsgxmOoGJfXC5xz
v91PYHdffxKZiXaIvwY6Cg0A3iI0YWjogy/Fcij3JWkGR/IwEvX+/r1b8k3UM/U4j+MzTSgEea+Q
/zVPmVk93ACJmENDF/Lz5oh6+d+XVUUc+8+ltyXfxLmrLhnVSRC5zgtD+DUikj7JXjVUHCQ/VgaQ
ENojIDNxPitBEt7lgMc/5GQVFRss7MBk1yhEKecpbFy4nmNXN/ah3ATBsFGOjUoTZTcx5xB/SAEZ
W1R+/mp94r46YGTLDIKWo6cCbMVrfJPCQXuGEI4vFDzi5f8aHr+AQN9i1fXaZe25/WojGbUfX33B
vkToRUBPabf64TOgfN21Rmb8I+Wt9ZUnf1vXaGry4IbdkQgK5DQU/rM26DhcWHuStdH7HNmNX9fz
bT27AFBgajx4XIIHTh9gxgLR6liuhnw0QENa6IINcFRGXvlvitu/5kzWVxj7trKUSle0KgnJDTBH
cMvueZ3AQ/5iPGIf+knOMQ/f/v4VjC56ExtDJZbNiX5Wd+GhXoUL+ynfhVvbO7vpQ73vNwKLN9mO
rDmyt7+u6duNmmV4vZqXf8VjjAnPGJP5XSWSHcuVP1Rfwiw48SQmxH9f+I9wo2/x7+s8/rawznEb
K9ZXfmVmqCv6sM0+mQciqRoqzxWy3lBOAY9LOyKQe81cpqVOwUS/VHEqDc5AbrUusFW84OT/Mfmz
vqqIbxdXRG1ylUXHuIROcHro5fnpctBj/LrR24hAkOXP2FdBJooKcA1koNiV1oxT/+cv4CYw9ol6
6ZKCfYhagMiOk34qn3Biy94VXUB9qKE/4N8hWTJyZI4UStgI/pqUqI3aFIo4MoFIgs+o7uznogtg
vvnV8uLn2yPsh/q/RIgqX2nAXw6EWw0sqWyToW2/DuweEmjq6TZCQcHZazRK/VkMryZbDEi/MbH6
cjPSyk1urM6CAgvznWStj5aStgFA5zQz0P3D3Hy6vDVo7OCtiW4JUL/zTHhQibTy8mzqfnVyDGuu
kU6/6OgwbpGA5+CtX85r0aNJ3vrjW3NZKagkHG0CAn8V4vTVu9wnXQbtyzXCuwty3tSRaM94zMIU
h0bIFWZgDyplYQi6HpvnlYapk+eOjEpSFEit34jfiK+65kaxl0tvCnysCgW70nAs0/KtBDKxFs/G
El5tJLh+1R7f9ngfTor+1PLlA2ZRttoOiaPJB/CFxu89io182n4i7XJZC3QEIiqCXX9dQ34Cxwx1
MzAIiZLgu82Nz7M4dYJ4YzvYiNFwW/JXmCu+Ip9xMubDAbDUOGDxP6TNtiI6rral3OYq/bEOs2pC
7wLZLHRhkF/6hPgYIJWKeMrECaeEzCAacxP6D1H6n2VvPskyOkmVrBG4ig/gVl0whBBpvgxBWh9F
mqvX2AiBCwvj4O8hc/SGbz7JNu/avq0aaN8X3pHqKDxl+qXkHqBgKViYW6GT8b8ue5ttpHgKl33V
qrsjYvOkhWx+CeEloJYOHqz4+63xbZpFY7OGsQd9m22YwzGPopj3C2LfYlm6rVTAJBqf4hMaPPxq
0A4hIv2Pz/k27ThnTZ6VDam5ea9C0OblDu8i7dYXl04owfn/52Ls37vqNuFgBhTrSIGoO4M2yMSx
FlfEPrTSp50JRL7wEBxkMqiOdfLH9tTXn3+LAp0t9dolY/gmL6RnhM6R+goQXWo861mg/+X3/2pU
8+di+5+7FbHp26pFVciDprOqtm5wXHMSXKANuNEikUYD8+ogiFRVcL4EH/T/ltv9s/hN5dVHAv4v
Bu0ofsHYniqMYYclVksmchkxARD/d6zJRreVqJ1+P9P+Wfemtiou6rkpKrYVqsvzMLgifnlcxD4w
Fk9aQ7OelT5QD1iXfw8b/6HS/Gfdm4CVa5JqtNlJvOLrKqumVLwGGRWKR9iWbqz5FUiQEhRXBwBN
QjOSQaP5cHFyRNTWeehGz7Ceo+f/Ip6JvsbfHshNPJOMtD+bOXu+eb76/Z3QK4kxduDCiJ6TkYRz
bKffphSqbChHu2bPZc8N7Y5oaaMkFFQ50mHA5qAWOkUwhooei2G3h2wdNbYWZtyiNOsw8GKM86Xj
skX4BUCWn6GDBOBldIuLV/qXJ6vedJSidNK2p4wtDs7gEQk1HLSZoU/7tUCsH+cKft85jUMN7jHN
Uw79v2+5/1Ao/nvLqZNfv+/wdE4vfUvaGqJlsIhb70wOITnxBQGapPT+C6bNn7OZf1a8qZ2iSsqj
QaF2SjInFjqT3RakmcIx1VzZUbjfiB6p/TLWuvgPDa1/Fr4JZWUSdZ1+qalRkeYB6Sw4Gwc0dujZ
CNshSN/+6K76c1v4nzVvIlianeIqS/iiBX2pX/+rG4sc3Z0MLXvkVf7+YDl1TMUwbV2GG/KFX/gW
qhXp1LWXtDW3snXfeoKSolxXJTBdgCuWOSfJnUrZXRF0o/P83+PlryvfPFlQBr0BI8XcCvj7BbRq
YJx9E7T75O5Duc4UJ0PE4ylH/2zMA+QPseLXpW8e8Kkp8sa4cNOaHJzltVoKRgU4C+x0mgAjlWx2
LVGgB0QwGev5/yFk/Lr2zTFhyidTP0fctlDmRhBK6IBAScidi4Q5Jar3SM0z1G+L2cib/j1o/Lrw
zTmhgz+TLZOF6+vWCgz1RW33pcyna8NrLf0jqu8oyqkPSEYrG3Adl/Th/nLcjFzF7w2JX6/i5lCI
wjbvy6E2t1EyA6+lbDFnyPzLsLgybfFgOhe0ab0O+s/Y/f9+HP2y8het5NtOt8O+FDgxc3tM5mG2
oELEHEhZmh0WiXN0cbNtFlzksWxk5Klr4lv/tqrZt9IxPBdstUC+bqzJg5Ui8kiOrXQ+BrVV+Ti5
bGQYE15a+FCkT/paE3qk/shzH/nOb9kcdWmfZCU6ia+N/BNOu6eh5kp3Db8FQM21MBoXqpPqZSQ/
+cPk5dfnfnNY5BfjrJ/zxtw2rs55hUkxxaKvnLzIcGIY/agHC1BeYWO64yIhOJoDj936zdlx0Zrj
ST9yAXXknqM1SO/jGuN7iDXlLGl9ROYmj2mIWSiCdmPN5bHP/atM//b+B+uMsFzPc2/wPlqUzXtk
+pjfRJ5GFuRIxba5bkyc6J00xbJj7NmP7b6bQCfZZlhkSWZuz7iQesdqeT5tUyga7qWfo/UTS8+t
vh/aVbuFmh97Zf1UwBGJRzaf/oVy+1vCchP05EtuDteIEy2Zn4zpCf0uLcMRfraMF0JntIZirkDr
c6O9kPQ9rclokMlFcuIVxayri7bxEypJvsTcABmlibKHlfJT9Sr0MWldzOOX4V61XDStgOiECAJM
MTZ7Pa3ziYDzAOopQP6cj6CPLoEBuvkJzV4EG3T5HTaFNQTYwZBAePUMTK7e4n2RzWNbCa64RRRo
/NmP2WVlWg/XrHRPQtCD+QDqxMAYdXTE7IfiCJbCL1ow9dJei2bcqdsC39fKt0anrVu9peHjgJLp
5M0qEZEwXuknYa2otHeGjP6Usb3IQH3e9P5TCE9gGd7PjwhCWgN+l52vyc/Z+cmiNwOJBMxGq7sq
/IpLuQfBVB6MLSSe+2RTV67C6BjTaU4yNJ4VBn6OAtliQk64O8YLXJ27OrhgfaMH9HNqvJMYxoGL
Vj0CgQJFGzod85Zr4ijKu9a/hPrdgJA8v+FJeY/SQHkPDVzvlpHxBO0val5NY61MmJ2iVKQjPYjA
oPHCA7qcgJF7Ep4ETBAqN6xflWhqT+YYF+6rJbpPmCL8aJZoNNdPoHwaQX2fnj5Kxb3aT9HwBM/j
OsfaQZW3KjpPzYIRUHp2s2x+Qvt0wHe4C6pgojE1RdzFpaDEki9AYTTIT17zqelzVIU2ceemqPyk
2hwlnF64UdPXQwS+ds2Pi1fxil7jH6JnlwcPqiP00tASoTEotBaRUltEy2yFidzieJfv0aR+RJwX
bwHalG8q+ScVDWqsAtKaz1CJE9y0yj1BztzAgkPBAG6V4saBvDDWgxlEd2pw9bU7wPPwbtBRGlq3
WutzhsE4o9uzGtA80kHIsorq1J4XvIY7Bdc+hPp30MTyaCVEaTEWnANTZSdY/nDodsOhWkBsR0BV
hkoGQReRpH5Gs7qvg0nqQqVwoKKJdh3aDef7HAdKmncznsMBWB0H/0rqneYTlzXvtJFc9R36aKSA
o68XX6K2QrOIFnx/9Bu8AxHeoDPzWZImHmBI8yO9F7W0MlUxOvdBP8JoqCMHjrhFhBPKUnTx9fiz
txHlcBO+xGRjoSMVdLARkJzZZLZnlPPhFUGJeKGF7qVaXJbJwglD0IVThIHxkMfUaA0Zop+rKLSw
dWgZTHoEJ48JmpYBSrpN/s5zM94lSJROuIfxLRgQ5hyFjePmym6cXRhgYfLpnqSvEQvW9I2jEVU+
MRFFO4k+ItrA8K4sIS7C//eosnwp9spocZR+JAZ+hrXL8V2CHWCg7iwt7cRtzyALXfFMUq9C6eOK
xtOZP4Q0owcW57ghgLB958tXoWSi9zMEcC8BJAs0gfu5PZeKVbThD9MOMxaCgn4nodU7OA2zWAiF
4PHw+1WHVeboLzh9FuVeYjAVLbRC6N/2jCbvOmR4GUyUnT9Uh7h/kFDhnsMTjF+RDsGb6tp5ebY7
5s85YgzDih+esX2Q9lwkPym1OU7oSjeTLb/p0ZHygYFAjuB/GNLDxQgQkmL40AvWh665/B1+Z1L5
KREPAEO7RSu3lZzqNTQ2Q7jSjl7uI5+CIoaJcmw7la2FlC2Tjqn/aBH8eyYJoQLzb7ILBnjKLdpK
mtShfrUoCS/60kL3DdM5HKQjDe9TRGXWg6fS7wAljejKSC71e+Xy68o3lcsly49NWtAibnxBkyz3
faDM0EafUcJs4E6hP57f98vTWAY7dsc3p7mqROrxqnHHjWvkno0kZLqAILZWUeh8M/xkYbvmauRe
x9a8OblTWYqk+sy9tiZGm56xqIX+qa+gH5J7+Ncibhu076Mvd+wRi8TmW9qUWnIipylN6XhOCEUr
slxcZ+H8iNPdBEGXZAb/atcu42Dkdn8vEn59tTfliTpR25Oa0sQTNsRzyKgoZpY4PAbpGcaWaomv
ZmwW9/9IO6/dyLUki35RAvTmNUmml5TyJb0QJalE7z2/fhY1wNwsXkFs9Lw00FVdTZOHceJE7Fj7
+wre/61kaS6HklaZETXTReEMg8Bw3BF+GbwqhYb40LyRPq7NzagfismowSHSS0+e4sSr5zR1ytEZ
83MMpUHxzoH2GKlMed67jOctrfopT/9XDndxl7OTjFoMfeP63KXA8WWPaSNd84I2sidSbdoKdv2a
Qy1cSB2/71NeXHVW6kqFQEiHkIWArQjuPQEDseIxoj1VOgxU7mV8TRGo7ZfqPt9RurGylFRRVVV4
Gfr8ulnuidlKEG7HmrHjDSjq+hwA62BoLH3Cbpfjm6neCMm7WB7QL+rQxttz1l4lwE3D27BjAgmv
pxMIkh5OvrnJ2NJgk8iQE2x3OCU16WF8K2iHVbOPVwvL+Dth4V93PztzKd2q1utoEIgUkz9lbDPh
nK/bZxOIPy3mF0Wy1NfkhK8wunW6pVYd2sJgm4Gz8D19Ez7+upHp7y++Yz/wazwjewHNg/SZn6OD
9IL/XfnMVCfclRIfho2SrBcu+l17+a+rzgJ0oQtZHGX8eEy1c7wnLQWkvtq2uEWA6jrT/MTbPiuv
E30DSBsXzfih/yVvKIXUa/lkJpaonBqPrPSk/eleVeHdyycFvoZvGomqx6dmZQwzpxZnDT+1oORC
vB1+y7bwp2GznQqyEcyZX/SzmOQMGOCWqL473jUCzyvjUAFGWNPdDgMnqt/DF7YtJEfSYyC90izB
PEZgPB/PrHfpCTohPilIAootqCvwtziTdJiih/4NxtPQjGnXqcCD81Fe9yWeSsMOclpbPYkEhmS6
MfXJk7EQ2mrBplOviui2xPDD3YFN+Pmtf6m6Z/Hhr5c+251i1609QZaEWykeOBVdrTAr89CV+vzg
g/gixPeZe4802W3uDBGvxbtAcIyOsrzHNiqY/JN34IdAIBjkrOkFVseIzMar7UbfyekWfVwafjJz
UAR4Xe1k99ob7nPpJc+fWtx1hF2Q32SrQ18yTmIXJXlfv03VbdHt5XTXMr8dgJ+7NzBIGoYzMJA8
uw70Nzl7akRGf3EK20gfJgQ9jjPHdvclCf0Mj+IBmd4RH13LRDUp1E7u3xpMMjRO1uBp+avGFyjE
2BEi20H19bURRNtKoq2vNWv4QX2w8GV/V3r/6y1PG+fFB5WFRRJlOh/UVDWd1AgIHK44o27IUzfK
3c+/qTz9Zj/9prNt2BSFRDQUPqR+4+2EPwKwQ1STv/ubAVdh1EM2dGfH2/FtCGCIbRzGuxfYBuod
Xjur51XtRMfm0XhhQvoWyxDzmJSHEm8YUscEs/ifb3Yx6M327rDVhNqLZVDbnMrG2tI+h9/NHfON
DFiE1+YWU/YwtemNTJYaD76z2HpUp5f/w+uaD2LGKlt1kfHjmA3Acayx+m5dwSk5+g+97QIq8CZ7
osfuCv+uKzihTP9MHpjTIDqtuupWxrF9K3xOMG+xfQKoKWJgfJZhMVkSsj/8AtnwJ7FoyIKrsBi0
q/G64mQESs0pwR80FBNsD43Mr9DbeW8/v2B52vN+erxZBmBovWB2Bo9nPNZsKg2WtjvltYe62R+i
Z3xuAVae+4/m0byD6jzmTGmjouJ0vvY/AQVAskT3z5eu3AtwfZUdh5ABGObCbUr/rvepl5/IfNCz
GWuhNHwCEdQYnWYnXG7Oxqpj6Hb6wbiBidiKkg04zx7UZmFrnkOxQcD6i7kYymD65JtCETaMGDbb
9IuND/mbTErHIVvi+CIjbpljwLpKFnI3QqMcjHtGGUmrM3UzvssPkbo1dyGAdjweYKj4trLKYRGC
XOZYn1et5TXvqnDvCQdVfJdBpgctvFuwvlAaYPVspPrG5B/KvetkFbUX40HgLOi5nyZEiSF7DMVH
Q7oumtvEf5S6Zxn5qulfSZzU4UqUZruRMrBra7fZpO1LqFxjZWMPTuIIMFM6YBnbEJnGIy7KDyMg
BPRwOF1zlGbDqfnfHPTVVVvtdVJTXAYx8lb2BS65q2MZPOHHLVASkXAWQJyNCxHMA79A3YngH7Q1
PqwBxk+OwN0aVtfZ4gdWLRxVewItFnVm6JQMA2KPmyp4Jq3Nh90KKMzbUGwHFy7OQ0M9iopOxZjJ
XS7eMI1W+78MKDUNZ9E+2vvKgyrSKXUfRflW8Y5Uuz0KHvEtwDVhsej/XRy4/IFnkagM0LeNRivc
Zg5b07m4y2/AoOtwKiHg4ukxeUilt+kfShT+488f6XeDLZeLaz5g5var0tUGFle9iX6DGN+o6NXe
UshuwdbdlU51GvASVZ4plaWPq4eFq/+7dclxXDNY2PAfFe0LenaxPcm91KZlSK1dvAFwmX9MKJeM
UfvG6vZwoZZi/jdP+/f1ZhtU3w9GZvijfo4+G8OC5NxB6pCh2e9NZZ+3Z/fDvRcnmtdI2dk7dzL9
+Cu1dRbbmfI3GMO/b2X2o8tim6Vtzq10B+83kGQcHo7Mn6X5rqNybTBuLpM+7PF7GO3gqPzJyB1v
qi0IPo2i78T1iei98h8tPLXslJCXa5a5OhYhrBca7Bmj88Kf4lFhfmVEtoQjzLEn/WMKVn2WFEDL
1DJvxOdxOGX9Ong178xq7T3CHMKrrhu22McNXKtYM7YKvhoJsPZAFkw9m61bZMwTBwgS1olPVKL7
fh73CVzivREdW6rnYGr6t6a7iiLoMTotG0rIDyXjpMoOE18hfVOJHoYD3ie9gaM06QUZM1RuSOGo
sN4lzBRJ5+iR4SoOjcmrfkSrsnFtXOXaZ8/faXvhBifLN/m5ewzf5U3zOT2iYUC9uZpAeKOVXgs3
5URQyvXDWN0zQ69Q5wS2aTBRuCmmCn69lt6Hm+n/8hg9UqEvJuWid0DmqAXbcFNdYWVkYybwmhnX
wbW86e6CdHIeOFABp04uAhQB4nrrhxshOoNYMpMrHf/30W6hDvKCVbt2N8UVOT1panlT3U3WFXf0
zOHjZq+pXVVreUXkm7zZ/fQWXlGhkli+ZjjxrHkp7bP8ltzm+BZ2TnSLyG7cBcVvly8Dr/TMktj3
QZX+QZEZAX2BQYnDU3se62NHmldNXsCvlfDLbK7jbB/QGzCL2sIuKPJ3K5zp6GdoB0E89iCB/BcW
Ee6DfvXs0jJgwnlNvwEUkiO8x/LLiu1Go9SsWirGac/lox6+1+H76oUaboFR3uq4yn5Tu9XU16jl
3IPHLLIH4a6Mrk0FZFX4FCKsKb37uE+sPtbXPgJuyUNbm3PJCZOtr3X/swjVXdFtRPzFhXfSRUE/
KIQDjdr0ccw3nDw9PgsgsIitqRzTNcDCkbkG+XcpYasZASqhIb0xyCjH5A3WsikwO4pnfPiihLot
6OWWwniTXFHETTR5qg8n92GAoA63mDh+wioMpW2V/tLkR+q9UXIVcnDTcEXehJTRRxwDhLseCyQs
NQAY5qwTddtlma1LR/6A0qjbn2BNMyp5Wy4B9sR/ZwF/xYt5P9o3B7kNm37qzQ3O5BACA+ztHakt
Xujd21Ih7xs98N+XmyVvQhoHpVoONKI1W3UhOj0xnIuQBWWtlQOdkn9H+hmcJGtTjnCchEBOb6Vz
/Bd3yzkj+sjyu0mJAj/RMhR6MAy0qvKRam/WwAWyh6lzkRsOnYH0VY/3UXkIAdM7mXa12Mr/97Hk
72eZEtWLXUaP1JXUVry6VMJQleDlwySAAX4TvlW/2qdpWa/bV7Gh1VD2Cycwdeni89qKURhJXaEj
gDFIo8e7Hm5L6FbSpzusw484cFJzMtKdgm19Q6ObLwTqmlP1Dq9bf4uUNfRlOxzxhaBWgOnRVY29
7q16W2P0atxLIg4ga/VKLNfeOTlneA4ax9jfN3syLb7xF0whUsd3SkyJUIzetXArF47y3zet/9nF
lVnVJlF0c6Wq7OIAZfJ9LRMAXwlBDAO1Tlh89M1d6nR8jjZYyIUEYuntzko3QtO6Xt1PPy0bxkHh
MC6Odv48nDE2B407cegj/DoWE4l/p2x/L6npvi6XlB4kqZFxXdiST+o7kZ3nw9NQX3vtXllR2p/q
LdlGifGJJrotvfLplf59tvr7+tP9XVw/zFeFJpdcvzkIX/67OtLgyroDbgFu7TexUrtbmhH4prj6
90Vn2ZOqUHWOMsQJyraagK6+Jaj3/QNjDIy/We8w5EYrgzs5ngJi58KH9P0q+0d6NlcxtnU5mGKY
E3X0LaZaTj5SaIHnMvzC4U3F5rAvjhMWJ+6XUED/Psjy3BdXnn3CcaLHZqsjypHEA2Yfdem43i5V
12G4D5sTHWaR3d4pms3C4v52kV1cd/5d6bkfmFmln+Xu2c9edNxKxF1sB/Wrn+0G+TySvdiR+eZJ
12juhw98cd3dwj38+3T897PPPjAzGsEzdHzbUFNrDNqN35NkVaWRieoeggrQ4fXklLlfuO7Ss88+
MEkZC19uskmAFK4OLqNdJIYaadsWr5xwN9kQ0jMsrTo/4YthLVz928/r4s3PPi+tjsKxVrh65TT1
CUti1BeTyyZmG3hfKSduRrCHo7laeuyl1z37xIra1NOVjOqup2Gh7yLjWAo4RLrQIEhXi52vbgRb
x4WN+Ap8Zum5vw2nF889O5R4lchMJ9irc1ZusvgwOEhbSFTJzsmvKUJ7V6utjFMYswh7PVye9F+4
/hcl4iKs+au89MeazZJfvT4YwpVopwXAG/SOOg4k6ZGjfrzDWhfD4XA5qi9dfpb0tGO9qob462eP
hH25TzlK4SB7gDpWbzE4d3BOgUxr+9H1YkSfXu2/Ivo/r/6rmnbx6HUvhGSZaK+ayWZOcMz8F3sq
3cQ+ZaTH4SBU7bv+nkEXO6meU+9DgZMbKPvFNbCw9r/KURc3Iqd1UTJXNEnQcCcLODiKz/UOOwuD
YS5EUSiUNqK8tJFPMfSHx1dmX5zSCoIulS3CYvJNVDcPApY6trir0B5KJyQ8w9V/MHOw8KzK7HMz
R10rJZ31jixIBwATOdi4U/pvLdEquQs8u0zsmP6fn5ky+8z0uBt0UWSZK9uE0mfrHXHCMTecwFTB
Mt1fEIDz6wKBZ/GYjgfPbnXn/xfg1BlSo/Sk0RRkthajX3filhNFaiH/KLZNvR2Z7QOXhRvNMuzn
m9l+XZAFZBiqJImqML/w0MY8d2aM9/EJevRH+7BCVou0FDUMrPUnv163b94tDFxy1+tgP7nIqBzK
6JeOX5Kft/jP2K1RffZLs8/frcCLO9Nnr6TK22LsQlTemcsAIaLPqa6u8RFwXDnCE+h32MPZP/8O
39R2/3od+iziDLK+gqfCUYr68epqRaU8tmo7WFHDbep1Ie1LjOsciR4XkrlfQ6muDeFpjK9G+VE0
HzwAIQjJCJOWh1ENo8fFCRkORGD3Jdees4mCjOZwMUR8t0tdvqrZgapw49VYD55+xmmYHgIWOrhQ
FphZWoXdYaX4v1EStdPS+/pWin955elHvAhOYxHHbj8lgZ0Fac3dkoJy5mQuLh2caq/4tDbgsy41
K7/NPS8vO8WRi8vqQZuYrsQDd9bqJvzQfsc2bpjCS8W8GFyH8bGCBRRul2QFi487y75GP8yEqppy
Xgjf3hayLWU8IN1MzyTuLpEJjP5gUYZYPDN/l39dPvEs/4p9xTSFSf7eRxvfpxlzUIsr2dznpZOo
qLw2NEHL7MyYmHCt4w9mOg2F44XP4xsY6N+fx2xXqCQpGNKRMMWmWGNuvXIm7BAtddAAzZ/6GWfn
MgGCSQltmndZt7goOhVo/KUuzOKdzHYKv+uLyNM4AzQDLeitgEuwex36W9DyprDODEefTOqcgNwk
prFyiJEBVUwbHQZlR0FsMUNdilazLcQXV2q98tmlp+4lBSl75Yh3JXyYGmG2aUfPPweqbyvnF+th
3qtsi1gsxpL1kFa/pOA5lz9jSNj6NUXm9C4Kz5By8DlIX+rucVWinC5vWtBQHMfSdr9wK99t2pe3
MouZnoZDlWFMH0V1GCmV7yioct61M/eAdHYyY6vRFC6/8qXrzqJeW9ehoA4sRtc8dzXwwiOtA3kq
qVuauyEKr7JjZiKXJjd1ln7wr8mPeYJ0+dTzyJdEiRb73fSDTyCC0yAAjWQYeaqbe/FGxTm+ofLG
tinvFHSnlIZBU6BBZVtH49H0D57jUbZcY1ITW2K1yYYjZP3g4G2iN2quTXjnxTdN96R6DANSD14t
7/5LcdSYxdHQjbsoD3z22MnqA0fvxrARjOMuEGJswJQDfvVWVjpcvd39f7ctYxZNcyFowyElva+R
0+9d9x5zZhZojjNAIRzd7tg7Sr33i5O5X55rWdgzjVlATSQvrqs0JOMq35RDkuza5GE8YoBN68Qy
yltY/hiHYNy9qDP4tm5zuXRmUZSEvupdgaOF0TuBcCW0jcVYEY2FmCLopq/PlfJeqpswP2aIUttj
GW1dZL/Wwne79AZmIbTwdLFJTM62FWJEjvSknALdIsQz5UiiZ6YcbVRGFpYlk0v7qDGLlkYjB6XY
8gZALaLYH/74Nv4XWPLugfJjioZpbv/y8+N+I9P8a++ad1aDVbhS6p6cYbhl6xKA3lIwm0ZNVlQt
RIvWlulETEzSZDsOwSa6Vz+ZMDIpq4gWIMErV2Ni4Od7+kYO9Pc9zUKnngZDrdYswtoOsS/CPQBg
nzqVVJKtpt3hPYDz8JK88NuRrov19yUFu8ieVqs2KVSNrz5CjeJusuwP6UP1UI2HGpm5H61PhXJX
Jvey5fmvIn2wpTzi2+bJ5R3Mgmcs12LTjvwWOZNNWwUgMFm1Jn0RBA1pLQHqXQZHLGzRc8W5LqVq
FYimRtKYY8+9zbEhiRgfSaY52cHAkweLzmRpd1y66izIiV6Q+FrOTzyRKsXopLugI1ZOz+im/7t3
opJmQFbcLyyspavOopuoBm09ql/lus5JMaDHpCRBSGXe8qg+snqcHxYuuRBO5kjONAoaIVMZMaJW
ROvY6l6nxg72vswqSJQq0Ey8MoewhOpTvjpt/9qJRckURdFUZeUr3F4s5yDPdU8mF8AnBzsnHLfy
Yt+4jshoRmiAdR40q/O1tW5qG0CdQLTiGkFWl4Aq2ve0lOma30qFpTe4PP8uc/yW79wUR15K91bj
XxWYtQzE34Cs2n3z0W7JyqmMH8UArvJBdm8KpkK1XytZwzH3wcAHWPdOnQwVuDvnGNvgXa9jWLsr
rmFBe9U6748VNjTYYw9wtVyD/pJ4BPOcb7OQnc/cSNtA2UrTJNwa7vwT+tfBCTE86jfKH4SqSm9L
hiWiCPLW6S9Aub8geSsW6i0BBOA7U6oVNTJrVV8xK7oZQJtrPCK203zIQmAZHKNzuLpGcfLTq4Tc
pRLz9ajW114KLRrCR3M0Ubj0a9PlWlaFRil+qsEDJA9VltsCEysPJuUvUHq9E8pvtUC/Hd8QW9ax
45A3wdhOQFBFuR/pB0uOoZ5NA7WPZhUmaCz1VekeaqaRBBmryBSA+K5kEseNQITrVth9uvVNlf32
pnE/b19mu/xZ+5icqJMMFveQo5L7o6x4iAjFhdhspWzS1I8p3i9oIlprLNF6S7rj+Ywb4d4UnAqW
RRM+Jsz995a0CY+VbzMdaMkMyIyt3XNkr7KNrh7C6DaaLK+7WywqS0xzD8IvYY9zUMz0L1JJzcLP
kLO+rwJgXm35Ny9GdasxUaSGDy5Kdr6zNtszX8gc3urmBkcXTABI22wkalOH+GGyZgeSJlXXGKaY
GsNQ/PwbGasvOCfT54Lgo7kS0g347XjcT4+dC28jmrIS+XCRocjar/KtkWJibSnNznxUb8vqOu1O
SftMbBEc/1POUbf/xnoay5sy24rxZ+DdqcGtMclHgu3K23hu7jQBy+1aO6X4wdHGzL1y3dIZbvEc
Qm6AHq3cieEuT7dRspGSxwzsZSCcX7z8xpTcTRimmwKJl+s5I5voAHaqsLxC3ctJ/ghN38T3u+9k
gOS4tGFVUqknwXwNy7tAv/HkN0xXccgZwFerWX2n4PRXnPLkSeh+dZG56eWQD7a1OpkWhzlhlEQQ
KOjfpWNbvQoFB94Re2bS7qlRrALIYpKsNxi92je6vu5jdzPigF5hmI6lrz8csF/2ghshug3UbRNs
Yivw2WWtCmMGBt5sOur1S/+Cni08hNvOqpCFhLuV8FS2x7C6ybNHPzh77VPof3CSivPXsHUG/yZj
GAvnKglEs39uxc1KVlEqgoq/SpVnnU98iK8MY+MV5drstuqN5JeOZCq2Aq6owUPNYO5L2bao0LHM
SOkbrxhGdI9NjQ9Rg+9psRnxj0QOw8esN2vPJRhtXGnnhaIdKnYSWjrlFWybcCuWmHrLDgZeQjgJ
FeNdPv7SWCRe+2meQ2hM2amP3xRJBtp/l1EsEIWjmD125oIJ5/eHon9C8Zcg+SIUj3oaj36tjffi
/YDECdt4yVa8XyqwUpquKHkjkGPIyq2GOS8IFfm6evGU9SqzqVfYvOWXftsjJykwINwOz+FrCxtu
m/9WhT1LZrj3XgBf48PkPoPSMuiz5wt1728k02Rk/zzB1xNePEETB1LQZOp4rzAm49+5IgrIawK+
F3/42OEggQmvE1yRZLRS752dXwO/t1DSTCWOMbb6K7FjJQGi2JemtXoVPiABFriMWU1tZYJtEJSQ
2SxUA9Rvt/uLu56d40YY8UHRK7z3wk6yDx86t7mmOqOhma1um2zLwHGsf+rtoaAjTUBC4svAwQRi
M/VjItluYWfRJjE/9FeOW5+xU+MButUwzqPLcGzO5V31IGC7iG2ksUdxG35qN965fyrOxpvwpryl
f5CEw78Knoe7n/OKbwUbl7/I7JiSRtEqM6HCn1FlR9Vaxdr1pt0Fey9gCnibvFK0RjOLjp5ZhE3K
YCVOU4zpbNACE3mUzuJjQ82Xvwh/0BkBC2xs8XP8jd2pjpCD8NZVW1U81AwR49SJVy0u9/F6tWWq
9U9aZevojQHK2ELA1cqWBogdwe4i0XTpB5wdiJosyKU+opahDDsl3OnelhH5zBpap2H8w3iMJrgG
s7CVuHQE+a7HdvF65w0AcSBx8RTSNjZr+TTlQy7kK6df58F+Yi+J2oYxfdtggsX++Zf9vvrwz6pV
Z6efOvFqSW10jdNPjTje1hH6k6X2yZ75DfT3EM6I8SsUBNuFK0+v84eUUZ2Vjro4lY1WZU2tdjhr
GVhJOtRw78SjYU+jI+NTyBDqtc/otfQ8PC8++LeVq4sHn1bDRZCRJSPp66mMmgcneJnkaIlD/Rqu
A2YbsKStit3ARnS9lCx/I67/K7yps0CRrdw016ePKT6pZKDm9eBovycfayt9o9XG1CLeg59ksnZz
TjYeQALUrBSvVMa9vPd42ZNnqnX89EvMjkceggZd9yij1TZjk2rAm2DKrctP5dsgr5V1+ylaK6rI
+QEFomnLHwsrYYoeP11/dlAyqzqqC5XrG4/Fb9FWlDVDGwqzBczEpJtctzsfsOawMx/IBiJOpShc
Fk5O30y+/P2jzOpBvYa9oqKxHAR0Zt7VRI4WrwKGrMq9jH8oXa8XH1+p1bldnYXgFMb3Ku5R3bqc
ykKLi3PpF5nF26bq5SpllZwrZIEKtoJpeVVlW5THPr2v1a6UbrruOVDfMVj1kzVVdZh0G39JX/R9
vebiI5mFRKHtRshWo3729f0o2v2wwT6LqYX2o9qWlIputeRejy1vxxTfSOd9jcYrgE5XHLvxDBKH
YgpW9E8aftHd3sgXQsiXLd0PC+dLT37xDY9VU6TaiCATPt8+fPH3q4+OaUUdkbcMgACshehtqWjw
MVukOtMcE9LBrfyUKofcUY9utpXrHVOVdr9JjKlf94iswZ4khU/VybNQmmgbMz6gfdUPbL0wNlAu
u3a6S31r6si2lvReQ4EgWX7JfiGopWGr/An9Y/Wq/S6sL3/CfJjMWsb42fCd6gZhY2kZdLSbW70e
ljaSb8////xe2iyaxxFz/m5Av7aljpx4wH1pU8nr99oRMaBmtJFGCMVUffPzFyx92QP89EvMgrkU
ZF1idCwUbdj72Q1nYcXCc1iIbJcYp7fbyopBv6M7L59LhofK4kC8Q9W9TT97Ds3rBq8XAQiFH+H5
6eExWr/2ya8gfjdqdcPKxxY6fjPCY9C/CPIm6x0XjnFJWAzr+6G9ahntxss134N+KZg396Y0t2OY
05twM4PumOZDFr+X7kbKT0O0zTHY4lyi7hNvn2Hm66+HPxzPlRdTX8OIN2mmRyQziE2oG8C22qpQ
I9aRfxhgJ0M/PRcGh//ovW2vI+06kDfmMVBRY6n8w1bjHwabVdPbK+xozb7CsvglanEW3rhb+RTc
rpgroi2cvKbnyKkrq7oqHssREb4lkRpuw5vi1vAA2Kr3E1p9eoatYa+e3cIS2TBIKct1aq5Nj8zJ
js/qDjewp2kSLtrJR+8gHrt849eWu1fSjXqlbpOTcTJiMrGTXG5WrzqykdPqKpM4z0D72fjtHc5S
gnqKPLsn1yfxHLdGfRzwpcd61VTuJffF9/YFh0QN+JQZfPTdrgpesvrYooAy898xbyUsiNis/yhg
eHSl7EYhegi8Uxqwnyj1wRN7B1Q687a4hTDHs0o5+Ca8XJ8jMQCMcox2XofIAYxSKwOzswVGrXSO
SZu0+2/UixcJlzbb/OuqLfJYlqc6GT5keAFutX29rqR1CdzzP0BYLSQb2nzLN3JfdBPKnhOxTgOj
HX3Ndqi9o60Z9+qBTOaalf93PfqLeDDb2UMpS6qVaGhnfNvpLYlQ4uyReuuf/2stUSRaIRmktbS0
iWlLwWi2raeaqJslme1ZODBpESYnxgJij261R3UNzeaA8Ww5/En8XS5ZpraFld1jXwBr2+5woQXt
j074pTwKKfe4ATeloeL1cKL6IJI5MGn0NWOwLtg3306iRxEIublL4xMfooHuwtEfydzxrbZ00rra
KczXVN8wU96/BMKdnzCn3gMM8hEkMyTXYS1fruPtf0Hx/yux0GaJhVJmeSR2ZHu1vTJQKzR3rcct
2lOWG971DLdhUlSuYflPPlOAb2yO1xKDX5YkrM0XjrMERH+JIThtBD/F61mCUYZBbrgiKZe0zfeM
20+DRNTtLE1a17Agft4evm+xXCzDWRohulVtZi3bUrgvE6vZjs8rPBtw1mZQw2ZoZSlvERcyyrlu
KVZGRTRcHw1bbGHnig8ip1aUi2TZmUVdLKGtKluNygwGiB2WPwPXZN4LSeX3LZZ/nnuuZIoGs4qS
VJvOdat3vu97Vv9afh0hr+t/up2wcExfSmLnxI1uyEZPNnhsCQfy8NU33PWInfcYPUrtnSIfgSUY
p7DYUujKFEePKYQzzJsWT33zJvjHvr3R/oMj5sLpVp8FW7HwO6Ed0XMVyTZSYQtYLsXg1m4aGynZ
ewXJuINMtlNNJ8ewnb3ZXlh/S3cwC7+pIXSNICEMSaQHRX5RLAE7AcgJKMgUTC+VP4X0lK+c1Bno
PW+T4GHh+gvpvD4Lw7XvarkeIZRxmayXbpkSaEC/BODF8Gi3/fTYMIb3SbkZl3kOWNWw9AKmB/zh
c9dnoZhjbpioIgUGf8UGfC1uGnGvS05LGUq/7fQ9OlqsQ9zTuLpb2gYWP4JZAIxKf4VZBUn6RFqG
G1JZ0ev/+kPy9XtgrRavuPS6Z8GtU0rfGwsWnCBsIxrJ8WGqS9mStFEUNPpZjJxiX2BuIaEMGvId
tsGLgKsp4f3pjc9CnuEaWpUPBNgJMsEUaMUzT85ZoMAwEd8uRryFzXauRSrjvM6rafiGUve4Sckz
kYgjimPI3BI2GLyCmWLM9T9429Pn+8OTzs2p844ukNF8nTnq8lazhmlgNLAgamnZzeRRCd1jMbIu
LOg5oGCl+UWhT683PGkHsyY5sPud9jCNQIyUGj/D7o7a4XbhO/72JQOwEulzaoY6L0yXrlnJuYZk
YihPuctw3gvuKpGTSRtPsQUDNOXL6OBvVVqmt1sUKnz7zBdXn52xCr3P5cZEbpb3QAWE+iRy7Ade
ImICGWNua+LbTANs+C8X18WVZxFcqd3RlCHRIxUherOf7jhNT/6GI2IpEiy+LrCI66Vf+UsN8K+l
dXHd6Y1cnO+TcdVGK9j8Z+2xrLcB7B96Njft8BHVr7JKFahV1uBZ18a53I1bz0eqsQm1tXrrZevh
pXYGm4we/l6Kf+havJJO0TtsdYPU427YT+vDeMSbMtgk6b6U16AmRad4696ye9MuN/oN2MprQAq8
Xg7NybG09ENYWMye8F/5w5M0WMd7+eBRrvuN1+2td07x+KJLPf2lUK4/J2vp3M5PH3izU7xGxzWp
5/8DDdkUTX56UbMNxjUDJY8afqCKcbverkCugczFBn1UdqbDHocVWPcbQrAO0bTZyZYkfT1UlC6l
ekuLdLbTdIHeFCuTebhxPAfFddjs3OEgeYdMf0JugSTR2JeM6vifq/6gLybb3+Z9Fwtmttck1Vg2
cqJq51x6KoUnqdkIwbN6z6yYO5JfbBVKzG2wMZ3e6tS7VcCZ1imyR0Hb+dkHB1SdXNwZnUK2JbwD
h3pJT/9tInJxf7OdycAbKe81JCGijon2cx5zPLFRa2upRY+hpOXYhMKX1aw+3rBm821RPAe+uP45
kEnf7k4X9zHbnfx68IViRcyuHFS7olSuNdqqbfTa20LyrHROtkXirxz9AIzWJk7fPQNl9WdQ3g4j
KXtAzImX7mmaJfhhDc+bILGctbWaMu0C4BgUlbQVkkMqXAO8nuQhFBYk8AobtXzX+qNqxbEjNyfp
P/EgXviY5i2RdOXFQrsKkDVr0HRvwgorPx2gGfnZlECYDpj5pNwLzbZbscFF9dQemT76hR9p6YXM
4r1kxlkhMGRJdbO1V/KpFM6UhcFzXg0W9RFIQdNahgtc0IinqqkBnr3+cqILl34baWHhfjU/LyKx
oKdNiEmHdq4ODGyHwjk8S458lKRjaKxzZhzw/Sn1Q104VcZw4pRr9fXak6DEwFo8FtLRxBip757E
WttorSPq6/rZbXeoXIsrTWF8b40EsH+bsBvqtQ/JR9nL8P7cp7w9964NaVmAXFD5O5Gan2A4Yngz
+Iz+7XNI0gA3hi0e6+Dk8hsEJChGAXLcQHZDC6MVj3o9ecKVxkEgADV2pazz++E3Z94zeqNxbR7z
exzTboBEqtq2u2oeITR4RANj3U86krV71vBwAIX0+Nw0OwVfM31LnRLYUfSgv6oDNABLt6Qb/TGi
rw8Dz+k2xZ57vWr27Wse/vGgTERYzu/kDNTtWgdMgn2gOGFvmZLIX3HN1eKHND4HeJ0MPJHsaDsd
FJixBhKbU80ApbAt4B7GvK0bkMPZyhKyPXUzJbkNZEQNm7KjvEy3mJZ82j1EvDycJzRrapWqV50B
X9tm+kTEm6FYB811u9oNX39Imc5EAHAj1OeismQEI+IGokSqWdpo138AOan0467cYO1X6/qux1nw
PnyNIyf8o1zjJC9dTfM58ISZfWTQOVoDdKWBBFv1CQFV9Dxxyv4Mb2K3BxAs/ilyJCfVkXCzOsHK
oLeRhKDs1xmbtLGOM0uRd8X01z9/TV8KtJ/CyyyXGPQmGZPK+zoU6N0xbQ7/Q9qZLUdunGn7Vhw6
hwf78sfYB4UCqorFfWtSJwh2NwWgsO/L1f8PKI2bhmmmQn0yMXJLjUIi88tveReDNv92dH4vCsbS
hbrcNPt5KQrKkaIgEIkafVyf/wi7xuqaLnUyqcShPh8rEoygOcc5g9s69B1UYLYQmEG6KmfjosDX
57tcOUDhWLANqBf/JRIz0ln/l8u+jfzfnegwdkZbTbmoe/U82KkAXrRjgcX6pap+H22ynMQvpzND
v0zd4HQh+BiiELu6p818piVUvfVfR/TMGBaUVyEB3W/tPXZlDKDpg2/1FH8BfOYdzAUFwVUTZArG
6iY2htFQE5WSPAX7evrSA30+zWxmgEc9vM6qaED/PF7oZcN1PALiOrl98DVFJeeAYU5+ljOQ9Ovw
xpDubCtyDfvJwX1Ns56K1nMszO3ou0zVvYyq/vgFxNbs6cjnIO0jxpB/2Mt79yVXl/nJyvXKWVKu
dqs9LV4opYz37+wia74bhINSwU2wnrlJTVYN+olPp/8qu+V9d6b4tNDbw4REJxo56HMAdPzNPixB
+MK87tBVTL36osb08WuK8I0ILfQxjv3H669nXqM6a1GDHsG1FuN27MV7RIbosB8QpWy9HDT5YqYE
F2n7+R5+2yGfBBRzdT2DZU/qOCTndiZ8IVWu4+lanvYodGKa2b/x0UKsESRAMMdYOmT4NEtHc6s6
F5V8rauvdnHRSRjn9deVuUUMqpe/xNaxXWC76kOKlQWaRECUz8L6yUILdwCPLzlP9aLaDl7NVcqb
AGFIbVeVZ7N5aTY3DU6Ll/Vuyfs3iYSu+HnRf6/bAjlQ0fn9sOZ/t+argrAeDLkEr2JepzTmDyGW
r0uvflvXPj16V3lIfGH1KwgZ6xHKqTPsckpJWQP9qJ9RCcJEtYptCXvgOEHULbzuyX57eFh53DTN
VxFwQ3SFvA083oXMrgbPN0RM5an9Oy/C/UV3MV3Fh9w1t/boK+axTSBhbsDOQzISs61Ey74qrkbF
atVT+EZwC2B5YjxkLHdGjq4Vb45X2Z9BCH3YTXv3rVexOk7SvtMLHlpvFT/Vtmmzr5fxbuzFGD5a
6NnYcINwYWKIxSRFtOqW6PmrSJ3FqZzkEuHNhO9YXNXN4dTvNAp+sNid31E/oWFeZEAT07PA2prI
hKIFFvqxykjnrEj25aEDxjKqt0Hot8FV1Ow1/6R5YLgTi04s6jiPknQVWhuak9PCnLUue1e3H+Le
zcF55zeB9KxVDw05XOqD5kUIMVVvnodwp7kScDYHzJ5fm3fzjARHSEXll8qhgXYHvkfdNeGt056D
Jc6qi8k+2NUNSrkFq1W6eCcIW1Qf19+maeBFJpuOvtoiYRNbmjQSlajclpEwNr4N0AwUgRkymZvZ
w6oQtW9BMPwvQfjHY1ebZLad06kJuBVabMfR1ivJ1TkWds5EC6dhtJ0itsdPP3a1N2jyarXT6ZQl
nqTD0NuVvqK4wTZrdwtuTkrPUg/01KQdPg/+H9N31B/vu75zZSWQs4lMzp4QhP6ixS9aeEmyZqOC
R/PTMgPQB56j3CjW0QJxEF9VyZPgNwg+9bpgVmvVCNuJg0HImfzZb5aAEHqM4U9A2dDaB8GGi4iQ
Bv1xF/Rf776ujwFqZaZdUgsCdF3ETWG6Yzi2VWxfRj+UJleY0xFMxVfux6OEH6u+hgxi2Ah7bGHU
xOkGWw8X0vPJjy9iOP6us7P9xE9kUd0gWuXVVac0pmMoJqsc0VOk7u6/L3NqHEmNCIfd4pkLORKT
s0RrvPyqd1dNZFtW18hvG9tqPMPP8dajXLE2S8/VmTbkOT6FlSjYfgwHfbfCqwplkJ3Zloo3zpKa
H5UtgLNus1DrFTAt817e0jacaIf8ZPxYVyPFgMtuEtK4i7MtFB1UO2VYgQZzk+2wLRqqoGQLcUmU
zQrfdxW38qw3lLbifR04YNF2spHwwlNNdafBjZEduZ69FmMxH167+5PHdxW7ek0tGmWkAoFegWrT
/eKijGJp9qT8FmyKbYu+v7hWEO3mVdySrCrM5Y4qGHCc50QedBo4TrsB5I8r7QJUCv1lmR3Ry35c
NfwrZqyrhmA0tGYqAMBUpYtYgHSh0VV0lb2Cl7sbNWTqs5dgEbINHaEruPZx2vTj4StUXJigIB3p
Ctkq6iqdfChSisw8u1cQV+cm5lQZObYAoNHVF9LKcSO537BpTwH2mQS0YDOhaVCex+Gvi58SHlXW
mVadVzEgDfGsZSkb/rOs+PFj12WFU9W1mnCTNt7pPtwri7LYLe3qLQpbwpnSx1jkH+d9DYTqmyHu
kGL8fTgLOGWnfY3ZE+dwu0K0Gy6d8RwRXDD68Kv62xN3eOqqyguN9VnfKqJb9eNU78e7r6Ke4tR5
3S+CCi2p5iL1C/2GNvTO6Te5X0MB3mi7xfu4jO9Cv4lFoJhl83+29Kvg18dQgbWOUB+UOL5dmMWj
1Dx13W1ho0VUoLWDv6e+S7r7OLgYqvswuBq6MxM94pEupScID6JNu0rkstqMW0CVyALMZLAIG5BN
SQxziwapc0xHIo8WnzD+i87pKh5acRjKZvfGR2+k6zTDKlAB5wg2yXETlH+Bybws3tMZhqeiGCGI
TeYqIGI8UFR5xbNDemOngxZ5ckiVgZREEcMZPWqQQb2ZIdYuF2o/iT79Ki52pyY+xcrbvRc5u+F0
6OJDLOHLALBZazfOLTKvwVmVnKtL/t6A+4UIAoRM8NEFy7/GLanq4GCyemIGonvQMYAtME3n+i3O
kJaZpssuwpMakv6i5VFQdDeXgh8gyDv+A7FU6MEcpcSDDp079vxG4fbnC8BUImIuA0wXjOZfLm3/
dfTX0KWkQ1mnOJEApLhV+nCFEPXZm1ua7tmhR8pRFjNABCfsP3BJWQo2suUCRt7sBqkkN7+Ktt3z
gs6aL/JX0TT7Y1Daj1hrraJbWwYmYEDCy1xACzZnfOtAPuJrQ4kWwoG37xXjScmvaXvCrQxpIAiP
mOiVVxGOvD1PwxPImHG+njwNrQ+VEzbj7sJE+DzCRcZrEy8VBjPB0V7jj0xHjlKroHOSBUxVdiPz
NN+Es3puuY29g1LbnznJn4ECLTHjk5D+1lx4l0dnct3IlvVWI0l04jwZMWXGeFly2e7JeGp/Ts4W
uYl6PHCXu5OIjSkqjN8oDO9+QLXwOIycAxXU57r0BUs0P/wVlPO0z4trZ2fS+d4ZkHhFwVR0kFcB
TdWzPxgkLe4ctOWsbYmAH5ggCM6Suo/nS9hVLS2rP3OYBQ9fg5HUoLH7OmebwdYD2ovJBjCV/Ovw
bG5CBqkET7wm0cT9yfC5hiKlVdeXSsFzUyYmlMRwudzkDCN28CDdtn3U7EXGD5/GQ7f/ucC5BiQx
H6jSGcswhrUoLwxeq2yA9nfXveW2xOwGG1WcIxFPF/u7CS6NN+fgd1ssj/pchlOxoAt3Nv53vtZD
IkC0HsWlE3IemYTDqZq/ycAJqR+iCmotXxTU4ymVepLrwaA+Vt0hRtKFtjbdF7dwNid7e0IdlFbX
z9aM9iqYNXKTa+bwdme/DZGkjbbPEm9oLxgdPaFgDqn5YNSiLFG0uVeJ2Rzp7e8aG+02M8iPOiRw
l5GyNTEXOk4G6oxwjwDB+aVQNUYQv+1VemaUVqEYEzjOsvHMswlVcx9nM5QdZLSbNlWHlV8KMWsr
2Nyix64ys6DrIo0ymbQkdaHLn0cQ+91416QUBvLWefwTDUXRKq/il2azq3SDZNDS6Z8+9cFOJhPy
U4hcYFUmOMIh0LvuULuVfhi7w+dv/F8AMv9KR5yV8KUaS/lcWVRh4ekuU27q4Ep+PLWHZva0benc
5NjA2Y8OaQpzwKY9m6ML5aW1SM53Q3cJmjxJSJxEMV1wizqrOjYbqtmZkGe9huROjrRhcgTUEuUE
xAl21feFAjiLEEuiZ67LUbkdU7vmmXDxDWtfFOhc76FWVW/E5DndS4ApdppYePhjSZkf6ZKzbMp3
YS3UpGSUkIKlEC5Z/husgNkAk3XeQ8QbkHA5QzofMZnUX0xD9swb7f5ew9RoU3bAg+i/Hk36R15y
OW8XWeAEQtO5hc4U52Sn19jnHeLTLUZGjnZMd70IAfwG6v4k9XgDN777/fLQx7EayJiPgYRt/AyO
Yo16MD+mfg3Gi+H0qqRXefNsWkxKs8dR+VK5p8VG4wrxDNiITrejHVWaDHTH9EaZ8nPQNlN5W5b7
IoU+JFERjH66Mb918GHQ+0hh1WvIZNlYmyDCh807fbOM5AZ4UJw8g/4doZyMe8nkp0xYSKpIw2Bp
/KqnF0O510uy7Z1NGgwOnL8JkFz7iKD/Rt7IX3OyQpx1eofYJm1nITpDkKc5q1ieDVGTnHTOW306
l6COeoaBoUfmeBYKHycPylo7H4AN5R4/qEy93M3t80zY1hcEOmcV2zXZbnVDIk/Nzb1mg/vKt4Z+
cLw02ylonoP8nBCP8D4PNqIcca3aFBeRpDYatc+MlIuvugxPkrPI9pfRycgEiq6LMwh7zKroZVdR
vTCY4s8GaGZ0KpTqIsAAyQDAHFzNoGL2AQLjya4rzqMA0mxXH1L816XrIb4Nm3s92gUGOrxoWQpb
EILI76wif29NtRzaby0IhpyLo4L6GnsUnTM8Zw9P6qUJhYCJsPj+9MGWLK9ifhbg/lnp5FFdcsfH
z0JfQpJuO8f3tN+KK5SYQAjHgB9TV2j9+flog4evYrvSq/I4Djx8sbKpoVfL4653pyf6bi8glTH2
EaGRhI9chfaulJxTsaiiIQBIBBmYahjOtkKt5E32AXsf6nxhp0W0yquw3liGkStLQWRspDtsV/vv
CIjQXULw8Vv7Mh3aXSgGD3y61Vnd5ZZ7F4sB7odT3rHVHc2Lcy8tNxEikz5eTsFZsyjDQJWg0esK
DvayVf/rFcBjl7V499hclgMzHRckqX1ZNod4n/TndXLVG7sgP88U1BZepIk6NJ6OWr7FBVzb7zP1
ZRISkJZP+dkPWcU1o04Va+4Z2SEwco0l9sJFkR4XJS77GCBiJEoYRR95laeG1TRF/SLcn01gV8Ga
IxlG4dks9Jvs0AQYZ5W7BptE0Yp/mq6w4quYdsqHQKsnAvii6KWDC2VvYVFJJXBz2sf8BmbQUiN6
3U/71jx1FbJ0p4uRE2FaV9cHo9svGgQqdOtF5cc38xfJgfZjls+Y6rHHFFGy+nkJZsnKKnAlRpZF
c8HXXbhGxS3MWlQOPMxYgCM8h+xt6Tnw0KoS7O6P1lq3dF1Gr9EwrXW1bdBYKYyl2n6zQRm8PkA4
BA81Ff48HEeHcdY2wWd5J3juR5vr/XNXcavpZb1TmnGZkKDR/9xfFQ+OB8aKJNj2zS858xsx9Oaj
T/z+oUuEeXeUmzgo5CKcyYMXCsySGJzK/UzaiZ5d2OxPt+q23pWvDM+aeev0orVe/vr1AX7/+OVb
vHt8HUbRSau5FA1kA8kh46Oyl9zu2ag3S1aSPwiPsOiJq9hVVXqEWCtPnO/mp6VHmf1a723QVkBD
IcxeC7eT6LOuYlQ8jk6n0SZcEJmdpyNrToF3tqguLNVG9TRsbXXbunV5LkQ0iN51Fa4auSsHzV7q
24PiU0wdq1c8JN+UUOX75E4XddlFm2kVpQbYOs6ccHIY7Vc3i95ThOqI12PmW8KBP9qbKN2rm4JU
cAc3Pfd/8gSt4lU29XUyKkyBde7b7RzuINDRrUovQvQY3Vw+6D79otJt/oTssGCt15V1FZWqpJY8
GxNPHLGx9zzBhR++1dCT4HhtAaAL3law2uuyOc8CDWwShdik+0ZxpSd7bIxVz/oSvlr4wXnKvM+V
myzYaF7QuEDYhFt72bqfnF5nFbHUcFCScOIshfA2Qg/d4wBQ/qZyMfJEdibxUxmhHBuZNwA84tgl
OFnrStrQ1N6osXtk+P6IEHx7AB6E2MHcXTf5Q4pT6sJaVPZFg/EpEo+yQJHww0TzXfBaV8JhZ3YQ
iTjZy/2k9ZuGMnObT8DpiCWwnOR9twlykcaH4Hpal5SKfHLkQqFzMfrZ7ErLIJOlh5CabRd5r4Vr
jdSHeHArWu1VHEvz4lRWMTfF+E1GdhbOEHqycFAunQsgQ0m2KOLZR5RmRcss2uerKBYMjqqUFi9c
b2Vc2OLbpED8Hj9UjFlRgun0b6N5tAk5C2oRjc+uOWqmJzhsoq2+Cm1VFJB+GdIbOGz0E8CYFeIS
Q+85hNOm2zFs0d40VkxLmP19yK94v9FWcc0YJ6VsFkg2rZ29iqzPyTfkxbi3DHD6XcSfsoP5lLd+
iZ2wtKnkjQUwdNhISH+7P7UQ9rqadPTUnudF9cDYGGjvnPXXChK3ruTpm5iiEpRwydVGAW3kgkfr
H2X7P5bBXteSVqvZYQPP8Do6XyCgzWX1OC2wm3E73psIdRkLeXmSLwZPai5UDAa+m+ouq/zFOAGA
Q+OrjVdB5Y5oJyHC12jnk7Pz2tjVE1Qkzo3Ghyt4Ed7lnOZpJxqlaJ8fIEzeV7mObDiRYvLz9Zt+
G8O/eNRf9dIfXsZDWu3hZXWpN94186ZWNsq+/8rt4aOZEjB2gQztIVg47HvwRQ45L9a1GzVxa/jv
FTwrSdyu+PzU2fJy373LzIxAG81cJ/e3oTLZu1q9tswdhpsZpt0gfJceTlQe4+/Iq8KNx5bRLexn
wV77/E611+Xtqa2DaIyA4+s4wx/U7CxFWeKUH3T9FsAv3mkYle8qoay66NWXD/nu1UM51YZYJeA0
XlZeB9V17g+UHyVn3VmmnVAAzw0w1N6YXI7aZcC5E1VeojdfBdtM1aLI6MHhYpHGIQZGBh+/0rlV
k3ov7WKQqGKIluihq0CbNlkUjDCduVmCXQ7Zwuv3jYbutYPhLOXWhMyMMJ58fp3Z68q2kToIRhZ5
E3y7rVNTgND8R8QXPQ+UIlvXbP9M2SM6i6uIOvShpYYjZ1E1NlqxMQLq+OIiPaI9u8EObt5YL+VC
/j8X7GhBCFuXtNrUB1m6VB/saMlrdRdFt1pB+GwfbBaU4rbmMNWu4KmCD6usmnBdGpRjbbCbGpKD
cbtYyaTl1qBxDl3ca5cuER100VMFX/ZNPendMdK1NEMkm9Zf5VxX89UkXXJnF4vM4xQ9tF6LODC8
3jMImz9Z5Nlvmdu7R9thlmrxidQYqjOMTXzYeWUMKBiwAcr4PkTsKVGP5kMu8bvr6a0d/u6hSdyX
sTRODDGdq8o4Fmi9bpG6TzsICtFdVB6KB1rht8O3xcHWvuq21gS7BdFtoliy7WFozDiLpXg2CNdD
9ClWEQ3oc54qBSe7tQ6d1zq7omaUHk67EA3aAAVFOdp1kouXlBDNL9p7q0gWqkrX6Zb9exMHZ1fe
sd+3lArgct9y1cATG6gv2dh/L0xsZRXJWscxsiAiqATWZZbcOcHZ4OnWsc79aHo8na7M9DZxrrr5
Ok/v8I4uj2Z7VPrn0L4XnDxBnHnDTr3bE6UtxadhIFtSmrMFwgA+KMWIIVIfHJemA2I90d4YEZOJ
u78y4Xy/HVchzlCGYdRzqpMcLRluT7p2A3mZV+p4u11K8r5eYmu6E9uSCO5PddW309uqO3UnpvlG
eYNiZgwU23Rr2kjdJTTK6D6X0TAxbNf0gSfZkLjnr05wEKy8YMu/5dTvVr4yFQfBA/KXHtf0rS4f
IMRDZJH2yBRlXo8bEI2AejgI23jLun6y99RVmld1tioFNRs+yV41rA067Vl19XhfJEdJv7Dyb47x
pOXfLQVVH3mhlyXwtc6sGJ3GNtz85Cosp/PdKmRjc6rbiLIlxTfvMMZbzDeDLZKxydkixFy7Olak
f1Ho993mU5ev8+65Tu2002QOSwoV7JRoY57pXncRHCQ32Fs3yT3yoTjiLNRP0Q0riDdvyPB3T1YR
jJnrFtyOlvj5QfUiTIh2PbSlkOIEv0pMI/355P3kOq+inITEh5MD27ke8BlBsAgeoWIDDwPkbeN2
4dlHFcd4cTUmettVoJtyPQpaiYsut/aIaUBOOw2+CoQCeyVPWly2uOj+kuza+6+7KobToQ7NqSWL
ebPjGZBXZCAQ0WOiKChoAQE7/DNJm+hlVxGtKIxIyRUee5p8exf8tuCxTjTiEYCgsKPVR9U5Cg18
BdFMW0WzUC2mQI1Y4oQOag3IkI5x8Ah0fCfjZzb61aG9xY0Si9CKGZxY81EQyLRV8uaUZX+ybLpc
yuifZrxkkNhrgDe6lbT4VJNLgPxjvQ9VsRXsasGCa6tQlgepFSrhgl6AVdM2WDSHr/iHuQ0EG58u
02mD+aDgmaLXXX7Tu/ObmlluVTWXhwKVtbisD8liMVSFZ8Du8udpW2xj5fYvGue929PaKmJFwDSC
SSdsG5sw3xWtzyTE3tzeGuqBRM6dc1ixINQN5uTWXxKteP/wVX5WneymRolmoS+ZE31UnKWeYq/o
vdarGz90gyNqJ74pGpV/6Ejy/rmrsFVN+h9lph3v4eVQBaTWN4oSA53mq6T9Nk53M6w1xCNmPzV+
Uwjg8Jh8ezvjZoEl0vWgvTrTr3NO820oDkm7r2GytE+Gfhyx7ZAh619M0aVEt0Kevwp2imh3rmKf
2ZWQn1J2Ckl+l56hgXvyQy/pDwFJ7hbNuIpsT0wJFqR0bwoc7zZo3camFukLRXbcmLs49FOc45mX
gScxcXFeekuo8pDFC4H2ohdexb+hDYrk1AEMhUZ0AvJ1YZx8qdrFSOqUjxPgFlevd+G2+Nks9g3S
9u6V1dmwyiwg8KY67ImclG4Pb4mWBBEfm6bU3Jg+ur6NK1TYFSy2vgp+baQVs7Z0GxeIWSDvT90m
eyCJwKQKvHU+03I1hv1fJBS+Oxlvvch3r6w1aoQRNMVrL/lheUlp7oXlubmVlfMRIgV4mTZCS0eI
ElpO3CfZo74Of5hloQvwdrViJCjD//WTkC7BnjYIYgyQwd3h6uRlvd9hTOYLjpQg+OqrIDi1kVHF
8O9J22q6pEsMZIt5+M7JynZRHWzwVquY3QmeK6jX9FX86xLaMWg9crOnfjreDQVBp7xmGu3rEzZ4
bsJ8gdFGh1OFGxCKvKS5Q8JHmLsv2+mz1V/Fw9iST/W8uFeaGC/ttX1EqjziIUofKvaF51m02usA
BiFyxCBtOc+F7VKiyJ6yJ3lLgch5w4Jur3dgGH+2G6Cv0jfdmOZZliiN8MbpdsFuhoyGWiztzSjA
3YLSsPBH9TjGO8FnFgQwfRXAygXPf4porA6umpzJMwp4sXfS96W+y+erKvaaJUm2s73guYKFXisK
jGqaGY3Jttag+p2N35eJmT6wpxf9SDetYX/FviEa0H4IRHwXQ9aCAmM//4GoH1zD2Sy3OuWgjWW0
8i2Z9j3ytVi++fjiZMOGDu9jNvpFfm9kyM35QXYRoiQvyq4EX2CtNBCWwx9ghFPnlm+WyCQ5sOAB
FGNl7qu9izPPtu5FX2BJkj85WGudPVrLoelYQHnUmxRxuv7LMj8Inri1Dz/5rVchbJxVp2plWl2D
m700JrCHCsEhV7/PDvQ6F0ScKR2FSAvRDlsFMGtKHVNOxmVSEe7lB3tEDBpdg/2C/uuZ6IDT3s4i
KLZgAG2v1QW6YZYi1X57V9m5TPZ4g0TbOvIRfbN2QbGB11ucC8PHx3eyZWuWo6ERsZ7KmKadpNIi
un3CpdTwqswDZqljkFbLt63iTdhkqJvhPq72welKFKL1t/7Jf26lH49fLbUSZpoREqWv+6eCIb9z
xxQcpaqg3ijYpdd7db6IzpUD8WTy8BEpKuwyzV2B/wAitbarXRtXWreJcFKXD4AWuvwYvmTWNkRi
59eSvQ+3hyz8V2n0a/sQv8xXKadz2AzWpor99rTLXw2Yq+f2JZamzddoN3BV2G7nJi9Amr3hNfPs
R+xQGdbk/F/tqMGKg2V7ww9mNNx5U31Vlt8c6bxRHrFe0s2HXUVfunMuAmuXRbjIdQ8l5skmcLfb
uXvoS7htiJU6X1ps4uIvXfVUNf3GqnzlFgsJ1ENRd+2zTSRj4/SktL8Vha/Ux/h0idel2nvl1+wh
p3zAhMbMMzSFp9MRgSkkbBLGLKed3vebxZsLK93TNzv47WTfF8X5dEIGco9yXXHanYJtivlkd9H1
e+6mib/FqO6conU7zEidbDPO2/4Y2I8mPoXhcy9vMsSaeSRUSDwkW9T43XDYO7fdaWt2eGF3PvCn
WntRUCNA0dLBWFPeKF/7Y3TH/6OR0oauol8FaFXoG9IfOBCSFxxOeLDiHXHbfh2/JhdKhoIdz014
Bf2SyaSqHKfTdtYQ2HSVnEvlStEOSv89sbwWuj/ATGCap22pHfRyE77mwXE83djtRW3eyMUFVLp8
gvjuNtrjKXYN6wj9wHrMvrU3+jG+oj1XkAY0Z0600W/zV/XCAXV5f6oPY3VQLyMsEb86KHedy1jA
+NKeQdn8rJwwpjwMstuVHqom85U17LACnQc8TeFOXE4s5H32NdAOtnkG77kN930PXOrKkQ79Q35h
e4m10RmbPAMvoll8RPaOKGLfatZ5iKgkCuwmqpU2+gHDYTieLurem9st3q3SBmUPWN6lF9o+/2va
H4zr00WhH9DRDsLN3HM4XeN5fnY6T7mGNdEgv2l5vfzUHbkJO+gJeBNu4EdUWIFVO0h+SbuJBtfJ
z6svzukSeWnj+3yNqUH4W9gcjeeCLQOcH5JQGp3lSGgxpP5afOF9WYaQGdclFMFB209f+BvzV+20
66xNgysAW4He3Hf03VDJ1J4NiQJ8E5U+dmhZ47JGaHsW+SEsz1Tn2O1H+HDlptgvDdPx29Rehoqr
wZu54EkhwEVGPXv9ojsb6k10Dv0FUkeh7YFfJaiEDjv9V+OufwrMbZVu8vPhJv7COjHBPddvpKPk
T8WZiq/yZr5m6WPkx3HivGlwZCm8eqSX5yZ0S+szFiJkejPscmG/6eMr+kd8W+WgWtUlStjRiEgP
wBLQEskuSLq/lehD/K5QLMgJ/gu65McDV2loko5lbywgcn1XveCp3G0z1KVwr4rYR8j6+5GPtTNm
AsleLUjAB3NXpsfQOkuw/+i8z+9vdckBPwvvq+S0LY26HQdyRPOh3eLyajR723ZhJPbBRa/8pteq
WwdnTFJQMWu+NP0hSb9W6W1Q3sv2DsYY6iVmdFtbPfNUL17cWLyzKb0R3UMfklt068eqrXLZqVay
tC8gt7ATmBlD+3YQBj7LTtsYURO8T+mldFuhXODH9eG/HrseIE92HivlIuKMOG2Z+rKyy9iZz3TI
0LXdBrCkpDMDQ3LJk3FVFpJT31L0Tz7PepQcWvhthMtQtwm8EEKFLwWo+vqR7Ou2KzkbPQaP1mN/
5ZyrSMq5ybjHw2w06l1jXM7FQe2v0upMyW+0+XEaD6EH2ndwI/i8OHjg5G40D3JwKIobmXEk/qrB
cwC4ykQEzC+aytWHSxlXu5oOt3GpJRrzK02ktq4ItuB6cJ0mcqWf8AG/1soLZ/KrkskVZRLusOjP
E6Lay1a9mmycXXdh51WL246BsIwfaKKC6eO08sfXXmLFuy6EVIy609fIC6FHpoC+8cc7ZQ9X1CaN
mPy4BV0ZBLT4NVnUCVgO/WffeZVG2wQF/bRYQpTKtubU0wrA3Al/M1SiN2O2rQpsbMFLb7ksUnFD
QPTiqyTPNE7BrDfkmI3XYWO+pd/d4BhFiXp6QQgPW+4HDGtLUfD5uEz5sd6r2BtU1Tjai/xd46Wo
PuaeVqHQvkVCEUXlZZ4D+onrCcv19kxmeocvnmeZMNCFZYzgFlhPsKtsUist5ss3nprsg5mmf+ST
w/TMLr1Mxu8r9HNhmbYs62dffRV81V5rDK0FwoAv+IKri54zBJzn/ABJbbHRQhiSuf22L0TbTRTW
VtF0PoVdMWJUikjINk/fOC7bCIUYU7uT3HC+Xh5taMwcRtIYV3DlCNZ6Pa+O+2asBsggrHULhNH8
NjNfMrfZiCXidPJlTNgXuCf0COMCH11FxaXwbgiuamzaZ2U3IEtQn7EdbdGqqJ9/jvUMu9aneNRD
TsHo92hLoOze7iVsDL1obx5LtAhEDxQcu/XsuqyTPKgLAHcKdrXFMUaI/gWHxtDPDsnp9s2doHTJ
T0WfQHSbvrVS3gW68BTn4xxwmyI+8NIe2AQI1LuLOo9cbOrbxVyErPnz7/57pfrJdl9PqQcjm9Ny
4Qu00YMc0d1Ekrxz28g7YdVnkd6h+uqED854ia+FPe/t+ZDTsiISfetBUZncfrQFsQxIb+vmfCnU
8ua2lM4D7TaLz2d8xK2Hsfh20nfquLhBWndmN9536NMl4RneAZZ933UDkEqL9FSPk42Or1/Q3xTd
xWQiuoo5cu5xEepjTJ3UbH6bg8ciQbDQNUkM02MmbfNdyqW7M3+TMfH2hkvjysZdciOpd7VRbY36
117fys1RR2lJ2qf9fVo8KP1h1jYtcpqYu5R+lz211UNkORtDvZs67Kn9XEJu9Esnv1BCF7AopQNV
8kgeHRwRutEKfOYFn0IQeNZTe9mx5S5e1OFiNF12UnKOqZ2yp0fXdn7lbCgAujPNA5LXCTsKmuj4
L7Hp3d7L1cbSw5TeTbsdgANhKFvucAkIPMYs9g4ssPEYW1+MBCV3Ctkp3hUAGsbpogQYK02/2sFu
Mq/UEyqdknSw3ci4NYvLQfWUlB9My+AvqQ69Sz3f3I3f/WDDMJoh+R2fGuyaHro89vLcjfkxgljt
Yfz4FSuaViSOLQoOq8uhUbIojRfXvxYf1Gs2YOwtKlpJcyVHtwRoL1TIOJX4UbA3lr/3s1O6uhuy
SrOddglKYXu7bQrS2up72+5z7MC2BqADwyUPrSkWDzmGxX18gfnZPm5ENATBz1jjACycswJVojDp
8ssqvRsNj56Xtjl9GxbTyxgbzOY8KnYWPiAKXGOooLFPrSpYDMFBWaMBzFAJbHXkoiyW/Yk/b7ZM
prwqv83QMNlAq0biE/OUM2GIFr3/clm923V53dZWKjGKQ5vCl8OrFoeL0e1lLsxdiybFsNPiQ/qi
L+j6Kr+wpFuT9k4+/s5/+Z9v4/8LX4vr3z9888//5Z+/FeWE1HzUrv7xnxfxt7poit/a/13+s3/9
a//+H/3zqnzN79r69bW9eCnX/+a//Yf8/X88f/vSvvzbP3h5G7fTTfdaT7evTZe2bw/hly7/5p/9
w7+9vv0t91P5+o9fvhVd3i5/WxgX+S9//NHh+z9+McjB/+f9X//Hn12+ZPxn7kv5+rfH1/r76/q/
eX1p2n/8Iqnq303DVk3HtlVVVpVlrDO8/v5Hxt81U6ZbK6uGbdkM8H75W14A/PrHL4r1d1yvVdux
dWS1bXUZdDZF9/ZH+t+B/auqo2mKY/E3Gr/836/7t8/047P9Le+y6yLO2+Yfv6zCrK0YqkK72LBk
5C4cx1pjcpOmjmq5Ub8urj9GDFIJyzG8ymWPFPMuBxTZotamozofe1h7EfJpYDMBc0+/qrfhXYev
We4ClzwT9e61N4G6HwHm7Zc5sIt5Q9tmjdZDZtmKTNscm28T2hR61DN1rZ+MQb/NivCLko77PFTO
uvjZKXR2eeW1WX2BpfddituiYsMCoE9cJIk3Kb/J8ffE1pkO418HIyrJvobl3RDNd2UWovhQ0rdV
s+RLIQV+csLz2siGZ0vrufyXhNvqsNyLXcl+yFFjVefOzSN905bm0cnT75pqPGtT/VAYx6g5htBC
CmKhEV/GauxPp6eh0/zZglmSBRdj+VRlSkWeatyZ9VVqapti+CrHUJSKO7O4t5x7Xa3whHHcttxJ
xZM9Pfx/ws5juXFkWcNPVBEFj9qCoCdlKKllNghZeO/x9Pfj3LOY6TlxetszQYpkoTLzz9+4reEF
JTPuQtVqvgojw+3JXbXZciMK7aGrBC7xbf7u1uXNlODyHnbbtKEzE/lelvGmrKTfg9lpA57sCQhr
WHsBIJvU42MDCG6je9Us96Zs+v2cRUwSoRcKBz3HvJ7mnFH6zXJ77s+f2i52hqjPRiR3gwa0537o
/Z3pAhJkw626ooMx1lBE3lpE/A5NtKpmx5+7iUsRGUobnPAfPnVzfBnd77B4iIJ+1U/Feiq1rzgP
H+PqXljvRm2BBZPyIZ/T5BhO2qXB5jzDjLSx10uNm1t8ySxz51xbkUVDI+CcCHghPU2takdsq1w7
x32HdbW0vGb+qZrdUAPyxm/V8JNnaqW1N4OdbAx1n4N+N/Gr4+Dx0VTbEeymT/ntNMuf88zrim4F
o2Sry28ZAPYnu1lBN3KG7y5LT1Ow+IJWI05w+HGeojz1GpkSl/XTja9V+BqrJ82Kz44WeJWmborO
Cj2tZFWwFJgDzceiszG7zr00c70iN85dHN3XatnN5sk2AGxtV7vRFSHmneHF04uWH2pyPfO63shm
eUnN3m/wg5qSARZnmH+oItp2mvmVzs0a4XjhzZp6U0K7dePygNj5MOTjQRQmRjvZcRjvYbtK9dak
cbSKOtZhozjVKn4Ka+0a55QVX1kze7NsDm7WPC8OxB3R7hutPU6hyjzd7lY57DbiEm/MRmHZeTat
27xutxkNuhJyXRXh/diLdTlC6HVquLS7hK+oVIgi03eb1YxbHiubfCrDJmykO1uxtWtKYCm9Z3fg
rmqL1OwpRy6Gob4kJo+8GyewX3Pna4oH30js1chP3WrdSzFhyxWQl8htMI32D94Ijyr8HNvx3UT0
abiYMjTx2TTYfwXpvhX2WhGdog3uZtGsW4m9SxCbT+VYrkXurKUxbjrzNCDTc51hV9bGyXWtjVv9
SM7cWIkv3rtD9Vhvxj6/qD7auam97jrzNlT9JQvVflI/+ZT/xJ+zzZPubqUKbruZHYrJIYjg54WP
qfYLC5iTMx76kXCNCHf1GcnwtNXL5U4H0c6ifjNKc1NJvtFg4oe0OLuhF4XYPWiG3y8BcPy8EsBt
ALPoDn8Zdew3bb+vjMqXVYQpvuaNprkSzssYmLsmK++E8DU1PVtzeMHMf/YCLK+8YOZl0bRN9aVn
DWMbfqkv+4yhIkqisy0F7tldtcq1geDg8VDk2h/Us/+E9v591f/WxAR6vpjD1H0me2vDrmA7bpCE
/zFQ9Z/g2fVdrjWVqmobpqWMvzDuv7VKeSOaoI21T7O4K7CnbKPrkcESpsdouv1DR/jPhvD/38u1
XMux0E5pFPh/tmWTEVPWk+WjnHuvG1BFLrSjyZ+SFf/Z/P3nXVxlIpxgS28Y10/8t08UQegvpAMC
4X5k2W2AQQSGvr7oYJ+mZ2vs/gBE/DXC/LMk63wWWxmupduavLZGf3+/JDfSWjTWh6U3xGeRVBeR
SmBN0L5I3LgJuD/SYzH7Y63OravvVa97SbZsp6o812xO7Uxj5174MxTVKS/PgZmTQqmRdffpYMPf
p5e+uSz4Xv+tI/tPz/OPHucv+Pv3v9sydcMwbanZ/On//LuzqM4aR5fv+Vzs0iQiEq8WMWZX41cf
K8+ek61BhG4fdodG6jNPYkFA3n0r3/SiXA3EZs7Rsp4rbHTnX2KovS7/qAxA/fojyF6i4ehqr6oq
vVaWZD8hWqvfivLebD8yrO07i5jzz4ywim6cNmH5K533w8Bza/Xbdro0YcitfjMHR9s0D5VRIwIr
2sekbJ6K1kRTOh/jHH1On22wvdxovb6xCiAfhzT1hV1XLzZAFDgkOt4yXzeTLv4+T1pLZe+x0Wbd
V9aVn+TxQbfpBNLPYky3XNA1cqexyQ9xgNRltriWXpeyZKH2lMhob4VIY6JNxWbUiuJtgOqvrvKt
4+yjxdlLK94sLUv7uv6qICDX8YQNZ+3uw2G3kGtKr7NG6wVCCDppfCQB4ueh+JywJZ3ujWL0hzba
a85X2E57FQvPbDSovYWXLczz7rmRn31ZbAIWooFA32p4OiZCtXZKenddDCArLiyGCgfQpNu+dO5X
t6jjvJyN6W5OrfVcBhtbh0dE6GES8PgFn2Wuc/gKHy4xe7LC7xtAmEjfOqnltQt4YrGKBAzu/rmM
YwCkeh/jldAhv6ozAL0y9VINW5/RYksc3tbhpZLv2vLpVHzsUDFiDvsBckCpcLCYJL7Z4Utf1qzC
omnTGQVclx8k+r5eNRuQ7L3kR1rybZ9bqxhL3JRop0qElyCRu2yej+UsXjOBoZAdYwwe77KsWEfu
9+A626Xad31yTIgAGgu8LJyjqOq1QSSa7JQfswtocN1bIpSh/W1s3A2JjidAsJ7okGSlNgPsothx
iYbLV5b4TtznpgA5X34SZW3rUq6GavmAj7CLVYp3LIszeew5aln/pdj+V6yx88zapsFHyDGgvBj5
birYQIdiO/PL66LygSP8tstRS6ewNvRo9DkLD7k+Lrtu4THPR2J6VOXP6A7JSPTG2F6HxJSnduZN
SAZ61miZO92OcnoJh/hQE7dCmsNayP7YF4fWgcIAydnVOs+q+n3ZqMOEzjwcfupBeygmeeqWsfDM
oqaJJD2qlXRU37nQ1ip/Dt36poX2tQxsIzHFkAvcszrxxzB5E3IaPIkLvdGZz7aDL3XeV7tRYK4k
J39sFn1jV8jc3SmhnTWfBMpbzsRHP7QP+txvDHmnx82u79WRbtwLA/Qmc+Q1wvJNK36py9pv5bwX
5QinO3hbgirz6tAiPS62sUOTwWORtp9J1dh/KEZ/rcZ+u/8MHeMkqZRtYg7w2/3XiWwOVdB+XC2M
DB+XqC9njUgBcIgl2h/BkH/SNf+qSryb9VeRpdbavyFD0nKLwBUkokWrZl9shp16n1b9ifS0bbT9
31f7P8Gv/7wVn4tB2TAYln/7YClROb1mtx+Yq3uOFfhjqv703f2XGmuY0pU2Q6iFxddvb2FMTV20
Sftxtdkyrx5b2LZDzAniIxDuRpKMgLyk5SRA9b7735/uN+3q9eOZOF3ZpmEaLj4Ev/PzjFbTtUGF
P4sZrUrjGHI5ZQPZVk2C4F6qo2Tgaibj0rkVSlXuuzJuSREWpm/r30OWPafj5DlDyZ4yte9EbTy4
EWNFYT6KFpHXAISrGRS3+m6e6z/0dEAZVNXfTp1paZrULI6drf/uU2YUDoKRuf5QcEhaxNtGfBUV
jj85dkSrYpjew9GtuMOCO2VG70kVP9lJd7JtZx1N7TYlCXlUpnZOZ4xB9SFYp5p5F+bmZz/vcL6e
3GhfGGz307LZuun8ZAz61mDdHYI+5krd6lm7tztjnS+FD0K2stVnV7/11ssYQU9obMZMwEDcytto
xgwoanArSSFrPXZ2vGpwGUuWaTsWX3WceB3GFMNIwLkwDn2pbe1Wg36DNyUNTtgfcj6HHlN9NXvf
jfNKxc1xKWFop46vkvdYIyI+OxpdeJspwxPmd9+/jr2NRzcDmbHs9TG8LAWX2qKhsE9hUgX1PrTD
vWXXx5w7ckjwfoarpGsHNUfPyppPpZGRJ758VuV4FJ3rrPKcGw/B4nE2Q3Zj9rHM8dCA0hWDgjjV
s0hMDBNs8nqD+lswkdhcqjoBd26X78WQb7vA9W0XJyyrWi+VujH1cK3LmtISrnrrc4nysz22u9Ao
PGHxGDAYSbCAWOvfhmBTjKcYt9Q2zEAfOaLM/3k5HdKR/Pr8tTFx34H9QSCzp8PNinS2xUbQ3QeR
BeH2OqQzhxCMo+lXCxc2KGH8OCiFQ+vEIX3MFnbM7XjCyMrL6q9pVKu46skK6bbQPUg8gxZEKXW4
+CWGsvbOhbXk6s9pPj9MjvB086GDhjTM16m72+q6uRHF89jmvtZfp6B0t0B5a6OPLhZbc24fw/Qp
bBiGi89+epEhuX0zebVNOqxNc7jNO+lsxtmh6I2XurV1X03Q02otcVaLG0+0vPui+ynq5nac5zNX
yGo2yRmpYPqJrzAtvaRKV0K7ch0NwpqBIMpR/AjjKQqKS5ZQ8GV1GodAenr30I8GqcvminHzWtZW
uM7fJXRIZk0GYSi9KoiOgz1eAqPdFzDJrCHcRBDJ2FSzu1Jw/U51ehvoX6L4COqjs4S+TOUqzr/G
9DQmB0ejQYNl5x6gbkVBsAozY1XOqBwiXGRIi7Yi4xeRSvD8hm3bktGs66HnBhQ3AJKbbt4WCktP
kiQU3YjpfHTJsq8jcAGiQ7IS+0sqZjy+d8F3pPd+RKSZpZobe84Zohl1CfOz4DwSfR2PJRAW/74k
5X1UiMvED2ebHT4IA6nFWTA82AU9TRvFv3orPdmds+mn1y492+IQW5+axPgnutE7xjt4PimuBkTN
M5CMPELTndAc0qbO0XxvLkwu4XOZPKk0Y2fibG2VEYj1yw4Crx+ecTY69Ez1uYjPS6Buo6uaJhzu
w6CBfvWrziUxMe7JDNUpiYC35JSwJBeYBbzPFllP9tB4cdhEYDviUeTxa+amoKu1fB5tA2GBFhv3
9WDiCGXXUDyjdO9oyfMI6bFJcCWjJ7UXLBwTe1/UDE+1ecopp6M7fLtp8hqnsuDhFzqcXq1ZmxUp
SrGgBqpM+h2dtCIgds6WXR0QFG51nul093+oTf/tdncpikyejkVX8VtdnAejFlVX/1UXC9i7mCOu
6m2/TTaBL6Eq+jV55a9X8Wf83Jz/RPT6L4UfzFyzbc02KC+/T779KLV5CusPaZDQo5nePPR/mBrB
0f9VvnhlTemS0VD/l1tBUtJJCaf/iH84cBUuZu7oacGKlZKJmGwnd+5qPMA8/tNK5zeu3V9NDZCB
y8vb0nCs331clVmzRpwmvtlr6mAEE2vX7RYfy1x0KB3yrlj3DAzVkC9LTDr4317cywiEc++iQ7Ke
oBQrEMw/NEL/5etwNd2ybWk6LB/M3xANjmNfFPP44QxHmR1FtjX/aA6g//sbv25KrlsI59py/Xak
woh+IOBImdvqsdrkWwBwuGdXR4Dg8qdv+d8HyNR0fl56Rpttyu9QRhstptSq5oMUDSrHUZNv//v5
4MX+/XFMzbj+O70bSNDveJPuFkWOVdN7bxyK9BqKaj8l4sPOvqdWA/FDCdGyYLGmVS4xTdIhNYjZ
s41zi9dV0a6UADwYybg0F09w01d1xjBinA1DrlPrS+rhKWnkQ94fw9HxA8e8mwbn3jLTre1Q+3Cj
r8xiH/dgEoG7Y7ZO4pPogpuOGdB26JX110Gvz3aQPuXZUSsOS8ifAEStlVjkWe3JcjpQyBSVWfZt
xeFN31Z7Vei7vmS/Wllb14ZTaBInVKU+vj2eoSjV7mmIthp/UMa+Y/yxolvH+HZzoFbzR2b0by04
eX7H7IQbMmYnrsU0v6zz8SdAE6Dpzc5hcB5gXQzlebYOSUPCp37bLhmWDZTZ+VTp2BiC1YcWNIjq
K0he3PJ76RZ/FLmXYU2ftM+zAx+jkOQl43BuGKAd0dZM8cOFDT2zHBAuakVGTJvSNWafUzicLFPc
T4u5sZuelVDvuU4OgeiUO+9Z+qGnTNciX89GfehcwMkMjz+VQcP/abtxoxAjREa0dYwnJ7oYxX2o
P4QKnYlzL9iFgKR5lUSWAS3b7d7SgcHQwVNeZL6JCIHhDPI5CX+R14J5cHlm1V1o3aXoczt2ciai
Pz3FMLIk51f8moPKVzHBeFhsGSw40hcHy72OA1JoLGVuTEg6Abo8qQooKulN2VYbE8Sna8f9XE7e
KAsyaQhM4eTP2ncQNvwVrm82t2lxaLTHZgnW1oAVaMdPqfzQwtoqGM4agLIFgJekSPrrZpVPyM/z
XwtKU61jwY0uTZd71R2H6qHV07UWm+uxCc5uNvux/Sy1nm8MF4LhrYluU/6WUAIqib2Ub3PhbkP5
0HbzaplCjGdSjOHkMS70dU82QJtwPnhEZslSRms8S0xeBN0ryQyvTputYYudbnZbi8tR5p+LM26S
iTXMW1FFe6n2OP17Vf1ZQlhOyGTOOrj83bqcKo8uaN1P9daiVy9cxCKLvsrTOzeRQEsCUA3jgPAc
jq+ujSbMQWvSf3ZD62n5c9N8mIhJ6h4sDqs1WjEek2fBb2N0+4Eo0SZKdxpMgzj7aEuH/RuGJ9HJ
4bPxrawqnaLsSgAuc1066SZeUMLM+krkj6LuEEoI8BnXbwmXECYnh7VfHS6rnLhflnxiMPe9+x7Y
it3Jw2xLLzOZ/iKouUq8dhFZdk7j9e11JaZh8/KrbgsyeVAC58amqnYRma6L3nrBladgHB3jbXG+
ehEcNNAs3eQacOAIaMXWEaiJpn461UvFb6C+a5HcZ6Z1d33ONIvExGneR0LdmfaO77BaokOSCHYR
8CGHe3PumUqI49GAjmp8VcZ2VQWZ75QvWvvRCGQXBAcTIKPFsEm7d12l5Mu3J7c66wwW/RhvEw5q
yemLmUWua0kBwbZb6k0+jusg1ddFCJIa70fxOOo3bn0Y0Re0LtuQqb6JWKpedz7xsGsWwjsI4rQM
tB2OxGr2dc6RlvQOkhAWrFXLCdJPeVjRPoaPpjWCd6oVG3ivbFlTskHsjJMTIY0Q3ZYQaFrhx9Z+
TgwaVxw2e5n4xXgni58YMQRuwhx39BPsaXkVK4CTEd3bc+sPEqu44lYXxSrOSrQ8wy7q3wfomz0Z
WbmkZSqxIEpM34ngF0Boikl3ya315D5UYetX5sCMiL7GqbwOG0VLT9lT7jTSgCrGwyLBcLTX/F72
HupKH97BXpeVt9g/pURCWt6116/yPBU3BTKoJut2fTR7XUxbIyLmJeQMxntVvqYzXFbiwweWb8Fw
aFi/mqwcI93wlPE0cTVOZuONNUOEZXpmXfsNMwtzZcYz2A8M3A5LAdWt6zHbT+KDbRheDcHKtWbU
Xle5Sr0a9fFqwJO3t4X2XJswOSmSdpT5afRgDtdLGJeYj8qqPBdg2uUMqYoRxOa61awVcNkmjZ7r
BCkTD6cYEkZ41qnXdbc4dzxDaftektAehW/0HLs8QgdQP0bpe2vp68BRFyN5a+vAc5mQh9ognrbf
VvKhMCqAT/Sv2m0Z0GSV8HecYps048Ywjybyoo5KLYAO+/l5ch4zubHFF1vvtRkxSLB+SfBaadHC
BICTlQPEyzQMGpaFrWclzxrdf9XzX8GS0+BStHdRhUYgXPbGeBNxJrXBZq/yhdWg16n7+hpHElrk
zTDF2CfXxEVfxJ7GBqV0QJvV0WpSQkJfGwRZllYQZ3wrk2CtcKUss4cm+BwZtB0uHysr/YZtdBDc
GXimN9OtCD60/qflBg3thsHS5klnU94mfjvzqfn0qWPSafYIv6zWc208hLuLOT8O0bB1+hu74rfm
abeLwreH0U+Fy663W2tuCvPe3Sd1caOWb7PkLlGEwrh3mrMVgAsx7j815SNKSJUyK88Oiq0wfk3k
MzgG/1w269y9dZeXZRlXM4DCqJ+sa4AvsNfMGFXV7Ifth0QuhyBlKxqMflyoU+p+pEz8Tu3N7vuc
3TThjTO9GAlQN7pCG5e9BoA80Dqe6xuWRIjvuIjLl741j/VMYXQ/m7Sm3VagewuALPdlHeMVjHOO
hXzEXfyO4rwU3ZqJxNMt4AHra1rUtkN/pzUYEzobU21pe8qCy4WNQOMAW5hc9aa9dunntGHyJmx4
rG4X0+KE9bEybtlbTG25K4O3yuzXY6C2FR2CQLKWIBnNet6q5wGtdzhceAbTt9DelD36hbk3HL6N
6NVMmkPIjL1U2JGSE6rPmqc7e4twdlX9qHwfVLumT57y9hE6TCu4V0L8HI2Hgmsc1sEVUhm0YRWI
WxOuimEeRlj09Zjuyu5gsEsaMbM2bVzCi3xll+IQlrWnoMAKHReEZNq2VXzI9SsgN0KwLWESWf7Q
hHtHHFVlHarsowFmiYZuG3W/LCgihktQII92LG5LRpfKfe7jcDtaaB+LZRcL6EjjuWCnkbGfEOXt
6Lxao7tV/edswZJVbGOC+5wurEtNjuseQzfYCLeNcdEj1Bdz6s3WKWSjrn2oqV+hz9kmVe5ni+63
znfCNntoF8JFS4gqMTTy0k9izB/d9q1V3Fx9Dfnl6m8j2QycXCJJ+17bNaO6xDUqUjMZLvhZ3QaG
QeOttmQcsTnJt4JtTSG+gHV5xrvXZXR9GKlC4fxrtYcwvxTui4yPuW0fkiBfmd2zJBmxKlZSpqua
qrJMlc8C00+XT635MjDIKnUKL0tB1FMOGSkWfsZz/qa4/QBW/NGaPFHBSmgQoxkhR5heged0kuee
Oo+PYEHUR5oVXr4k56lj8zN1rDVcXvfqhzJ5lbLPs5b6Wfkw1pVX2AV7RPtc2h8C7KDToU3hNdOz
qWVPcxjx0TaMm9yIfBtsKOuoi27GFw0XIofMrCXwEYqdmiu/zZpLUlD59BqBSr4zsUAeUWBb0U8Z
TJyQz9Q65c19HH+6Kl4lnJycrYkj21PLYlPov4B/8iTYCr3Z1Boga1Tcx7KGq5KsojhFodh7DnK/
MqQKcVGkOIaKxN4plrMkm+aGp+Es3BSD78Cdmk02YNlbtFwEKGU+PlvZZ4tvbGPcy/FQdjeSggbZ
ZmuM1WaKDAjkycoEtWzdzzICwsJf16jtN2lxVTatHzU0o/LNvvreRnQNvUScN+5MBvMmLe9reTfl
nJGvkM+kEaGcDghFnGAlB/0GerI1ApEoqFchLI56OWHH6I3WZ1Duhb7LOtCbYdib/SWZf0YVrDKT
QpW9FAK8nA/mLuGpz751eWkxUOuuprD6O8v4dQGGJmN8gTp7J4Fas+FjnGC6fwl6RISkLpnG0XyO
kmCj4/E5D7s+/dHqBLQp8RJjBlrgAWNyjGoYQ5cFNW9nzys7aPcRdrOR8+IM8Jfse9c4wUtX4eOk
URHpO8MaS1oWiPEIUbCk6Cc39VjfyTK/U3y+opdePJOwW3wwMXjISlinjmBorJybbt3m3xD+V2a/
7Mb+V1DQBxJFlVqNHxigGRmSanvdLFDy22aryuAUaJ8kCm3qWFBF3HWf3/f218jNnVIdC2qKpZ4T
pTNPvLnVbes2PN8ETcXmrp6q3bCgjjadtajTjWwRoDYI1jJ4jvShBo1CIB9IclyQ1tr0xbHtSedt
mDZOtQt6ElX7HtUL4mcx7RaWnZ0kzSr1+oVbt4mim6UGi8kclOzDuh2mNUPoSThXotv7JG5AUVZL
m68qbuC2QUWg/TgNg2v9NBbfaYVmO7VpSF56KkmDQrmi0OXvRg+rmp0h2F5cwTzQr/aEzkrNj136
5ix0a7N+ykqHay/32nlh5Wx7Lt+wlj9UDSYX07m3JK4pDvPl4CeM60WokNmnzLM03yEfqeHUIZbu
O5Bp427Mdw5DRIxkGiATRuNPmmIQa/5UnID0OkMv1soQbwbfUt01yD45NsND6J47+t3GvokJZdH0
zdK86zlfiKQ8LXdWd99TDxuHTQua85ln1mW1M2Q3HRNG1r4F/Ysynidq5Zjfx4O+ztmsxknm6z15
Ri+yHN9zZW9TfrD4KXWvclMMO4dLViDaBzvB00FlT1PSUkATP0f3LARVpJ82AsJABnMzH1nXygc2
or7TYdHNyCZ4gi22uXke7Js83Rh6BDHyxxqWk2KrZItyLQs2mTFRGVZ86GblKdMhCfPVjRBDsM5n
EPBQaEHXy3wxEhpn4kJk3Qa0Jga6ZWWzr2g+TeuwNPT69n2inzSQgZ78h6J54znqkL5bn4VdI6MM
tiFeuEFerLWo55cERKe8KXunjbt8nLGzkvu8x6pcdZuq5OxEwUGVT0Z95zDUVQG/XPNtEMUruXMn
e7gzNe22wmB9at9E8BbDU+zxVx+qkUsUbtL4lZsnA7V2bb+3UF0bejQjvIbyWX4f0ngWf/SDvEJ5
/9wNgo25lgQ/lkozf4ffpN1YJbuAD8Qda+t0tYIPNs6WyKKHPyHFf2nyfn8rU1rgigZkZ0I2+VP+
RpJy58W2x3T6NjC/7wklzvycrDNUAtwmx2TT7EpjZX+qDETXvvxvEND+Swv2v94civff3xyjdC3O
9PJ76g41g5hrDNsrdUcM9kHBCM2T5ypeTnGb7FP9q4GOwmJsCx9629gp7rP9Wla2X3bBOdTxYmAh
CXJ1pqyuVZKs6S+uBJLLwnPaKHMVFvK9yInlHbJjr7onS1dP/WT7yVzuJg1SqNbp65SJZnKzjT28
1SRG1Nbr1ONaKNU5xjDkivBYDToSiE/p9Jqa57L5JaKAufwrlS9N9K6KS6yslWy4D5ITNvAsbdp9
qNU7MU7nsDDwVnYmSo8k9MyZVxbrXK0cvcZsKLPcE7a5ifXko29v8i7eTfV0kPmOAejQldEmzxuK
QecX1fiV9GDsoeWXIt9oSyBXEoaJ7O1bF3tJi164CBPPFMmqro0bw219ZaT7JTwmc3zvDr9Me9NH
1TaGZiwi6jyHrO2uBM5PQUmr1eAJiq7TpLuoqE5zJT81reXZZLZftm4FiSUaLph+3XQZq9EIHti2
I6IvsLfGwEgd0K06fKMEmSTbDlMG+AOkV7JwH+I3lXCsi9CvltgHD5V0uvA616aodxFVLJoO85xt
4Lduuu6pbNnuX9VjIS9bOKvI1vdjkuygBgMRD54aTmrMTrF+Yy32uqX/TSGpR9G8s5I32Yy7EfrL
DFcWR2cMRl18LbZdfqhUvRlyfS3DJ2k/VnLGJCFYdbQ5iXkJ8WpLrWnfT/F51GJG0VcnnTFTO8hh
8XHLXdNK0Y+6mef25L/CdOifZX5Vf5vrLN4BouJpujWW+L5tys8cbGWJpD9lMdtJQDWSaQs2bMu2
Z18SQAoux/hou66vh1gAxDW7X0DNtt10aeMbM7yv9Bhb1lfoyBMvnwXjcXA/k5LzasCAw4DMDMTW
Md81E9KRAeFNblv2iEF70Zcno2ehh8lgVu31OeR/TVYJed+uc5xA65Q8TcMvnUpdK2wjo/BhGblS
5bjqsJCos21Zk5pRyFMMpwkvJDX7LlYt4Mx+WzSHIYUPDEQ7oHzQxvwK7ZwiLPcik/PATiiu3rro
w5CvosTpoFgnUQFkOTwQ0b3hrRWQa5ttQ5FhmyJvq27fUeZ6XGBSuzzJrtwP0wT6Ne9jXb+xX8UA
lqJWQ0A00uhE3miD0wWHKnpcjPNYfmg0RA6U5ah7LjXsXrZSEzsBICsQGNE4Du22EBNOvpq1LtBF
ysK9pFDaTThwuehWDlzmKWj81MhOUWSvU1xNRh2/Y9mzC/+LANeydUjncU0k8qrOnHXiziQ9sAxV
k19KtXFN81xbyF5t49ENzn0OjBjY08bC83WMsbdxmCLGCH+6hU5OCu3X0IC2lp25XmymnVRPL6ol
E0jMX1ZzacrFd0XqSW6Nadmr4TpnJk8GNkBDqY5XVGwqs00NOjVO71aabJYUWK+KsACEUZmHl7Tq
gGrq8ceQCWOWPOpKHiHz+BDcd63jrqtOHdMS/Kyb1sH40qfEtYfs0xbxxHrTm2ly6tTdF7pz0+dI
OLTcz9nVD271f9ydx3LcyLaunwg7gISfnEEZlGMZeooTBElR8N7j6e8HdZ9oqsjL6j09sQcdO6RQ
FoDMlcv8Zl4gBJ9r3W0Lircs3OtOjdZDUzu21C4t2jyNoP7R3qRkCg2MP+nmeLm9rICB58p4I6Dp
xyEi13gBA5Goe/SA7Xhl6GDjc1o88V3QU+hz64qmnqX0E+P6sY+e5Pggi2xp1XtleIjgXwrlIUSY
qE/bo5//LGIBThJEI1iPnMI2rMl7gugtMvqFWTzK+esw3oZex13+nBISLCnEwBuoAYGsjyGXoMqU
IAaR3kktfsqkwKl3L2n2a5u6+8wymOTjexwcw/p1NPZGXN11nre3dWORRslmrG7z9r6iNO9aHg+c
YSDWrfTo23dhQFevbmdTh9Lwfmm5DFJRXhejv1YZWNh9tQzKo0qP2ZKDlUyeNurWwsrChRl1NG5u
TJrE5aAt4imLVo8mrRAbou2AIB6k2RJ7Y0v8SppnSQIp3q3s/llpD2GA4qR5lxe/LPtmrBDpo3Nr
2LA/hllfu8vBvc6hEUVYaCjlImZwEHgen/golJ//e26Gn4nyGACYdRlMULYHwF6UbpwBZ1tnpbJg
5Dma9APKcJ6k60LzZ16eUanrj0P5OBnDu6hEgZS4qoZg1sW0ToXW7bUyoQn6k4nDsagZyJirkE5I
E/jL3IPMzgi/DqeDUplLERjYJRkebcCDGFGW7OhzDZXkVIqH4KEa38pCW9tAgfpgcDJ5r7vldZuG
qz6OBYvxY5jGFfkL0MiDO9A6s3grI3hs7Cu6WF5pVPKpSZcf2JjV9MvOeNJoaIFHAhS8trIUv+FJ
lIi3qrvbVlXWCkFBVXKAHCauyI7e3XnJc5gQ6G1gw7660eMWh6Fx1MBk9itjujYtr/ip6GRYCPai
C+NIyc+wfc3L7JrW1LpqzZUevwYyyc/Ufcmkx4CXHJP4WtPNTiMm749eFl1ACn6BAQdN9SENPMOu
962dmUmbvWNlX85MZ1xrm6iBlyuAJbqX4P9fIC7/XG1CFX5IOgVTVR/9YPJbeW46VG0uAjQkYPPk
x7CW7r5PM79czRambZjgBQDinQ3O80hu8z6SXoctEJ5nGg3zeNYt/F16/S80WL9K3T8uNo29Pzxa
Gfy9mH2rON2q3b2htHHXonB7aUT/m3t4njzbKl8N4D5AjHMgqWkIkeWW/F4uFKf9iWmHt7QW9TI4
DXfUR8Hxkoae+tv44ZsVzQn08uHZAk6tFgobTh42LJR+MIjV/prK+UmJIBvl5a3uAjMdyI4tce+6
h4KBckAKla4D7zYJ7ltQL1qlIjLYda9+bc8CHR1L/SpoT6n2q4wOsnSrZ/c1f82udYTKw41cKus8
w6cu3WDnNDDorTvvZ8sgf15o1k4dXi0V4bDg0epfZHUfhfl1PuDvVOOemFYUaeVV3WwUiloz2FXh
L81oZyns/JE6oydniu+8/GS6uyZ69wrE8VDo0ZU549oQeHaicQaJV8NwrPxHgSFfUJ7s8ilSza09
Zld9iIFw2CxF/mKgZuwVhEPvKrdATqKHVl6ntNWEJIPNu+39GwkpuaIbcR/uZ4ApF7heO5WeL8oY
uBR9aUCJZb3J6D93SvgCNW2tcV1Y6kkNukclsh0mUjvhkvOHSbzolStArYuhZTyawE4lPajAsmsD
qtby1BUO13FCNCGqleC+RODhRE/2kdGByci3X9Ix2YP8cLIM0CFzLtvD80LSN8JzouhZh+k4kNsr
nbUs/fgoQb1LQn9bUjDQOuIaQFJXuSrJlP2SXk1+IN4yYQrUTehZV1WfLhQ1dfSKzkNkrRUJ03oi
l7+pIqy0y2Qt++HKi2jGITWpSd2RrP0EwW6XjuZV5hG2C4ZF4Ugctbd1f8wTEoDM0h+j2L0HHL8P
Irrn9snKy23SZ88uoxXa3FdmImNNksf1vPPNuTHxCukSxBojd0sjuVKNbVu1xFGYDvMoFw6VYF0p
S7Nq3tvh1VQa1Piu++i2sE6RAEPi0UqSmpkmJ5SRwDB9+SqVGeVknuMJdF48rjOgIEw+aT6e5OIp
kaIjJMW71vL3litrs8yEiRLeMUDRPQoIZmPgD8LwPQSjX1XlTFiV4zfabSpvJ0wmGW0fGMe2J+kL
fGmjyRUtdOhxOG24FfjEo8+9U40Pqo/o1EAqR4vbp+ExZvLCqvRNXoudZSf3udzceYX5qiU2ZU68
UXiCwNUPPepPQRft4uYYmfVmdMlfTWlu1aeBfh4Gs/xEBuZrg16/nAI8jQfmpbieqxoKicq610Jq
9EQc4UrcF3XyQxqmIW9S7Lyo3nUK044w6k5BaG/505MfNxum8ylkxmFvW/4itZtbMMCOAI46xPJe
Hr0HqSHR0spJCKDYBhMxpAFxXDIL9btTSRcHz8p01vTmDbDBrWl5hzqQF2oeHaJAviugJIUpuis0
lHpfOL4doQRcQoGQEuBRJcbadn0KC3MBseeWpsMFNPfXV8w/sdg8u2KkItW70nJfw025aa7JzGeI
UG4A310HFwP/b2mfszBs6OaEuLdNQ/+EgOu8QZUyv38rF94NHOcrcR9di2WBlipRYUdXdpY/lC9B
s8z/zQX3BTQMyr4MrBHAv2qZkzLJh0ug6HLKCLt/w6vV6TeTjoM52QIDKlhgbfk40ZIuCK185j9q
hqGhEGJrugo/8axFFaqKkUvh8GYi29YxU+nCycwvBCGFprlMnYKHOd2t2fdpw1erTjbxtOAgxpE4
nD1nI0WalQ9v1LGbahXAulSWYn1JG098Bg7yj8sA+iYhAwD4Z3SQSouzPhoHXic9EScByYiWNnY3
0kOIjtXkbZ2tYjg9K6rgZXEC4A1Tlm4xQq6XzB6/2sUff8u5HfDYtnFblQNE0/iULPt1DU61u4I9
NfsXovF/Ktj8zd7458HtsyNTlqHb6drw1s3l+bBEQeE5mr+ZK6Z7C+mywdGl1c7SssDQG/43vGFH
gu7vkiHqvN96dxDmZzh27y/lSl/AY/msQtPBAOsKu/bss5ZCH8c+gK90pW2DdbQNb83DcJr0/715
cszvm92lnWROj3AeFj4sea71UsdSGXXJ+JbSI0mNYZZUb2X4AIuAuQaYDDKXSDnGiATp+Cn18XXR
4H2b3Nb6s+Let4AiU6R73Z5WZLuIaqyXlHQZJ6AJvaekpof3M6FFWzNEaoHIlQxOvTieF8GhUvxF
YdEXr4JZRl2Hh928TO6C9q4tJEReIkAbIbz5CFxItcnpdsGm8acRh9jJvYI55B2apWAXs03agO6m
SAoV2tCWQd13lIABdkytEhsszzYEEROqi7SGHn5QsvusufUpcfvr2LofS0BFycv3UeCrLJvDryMZ
DZhaNrSzbQrBH/UeC0HVeY3KFpFAmoMWoJ+CwH7iBLeXds5X4fXjemcbNR6CwqjSAn5+PZOTG1Fd
qoYuLXAW19LQ7HzLzt/g76+AjOaOu7HnAOwtjgLm15OW/fzCO7y05PTnH64MK07pnro5MY5+SP87
wPlHb4XY6DjXsVWHWnBJ+OjLsGoI1QKTrVL3ndWzadUmeVTxGv+SBJznVJfMNvDUnVvHcN3fD6/u
8sJjTlvh0wH8sOZZVRsUld/kTfGbp39U1tOVYTjYf1yq1b+MZR/WOYstatsp6M1Ozya2k8Vqv1Zu
2rmFyq3Yec5FK+sv48o/y1lnVV+aRGYkWG6SHwAtsQQUiREio/Z1uL34bBe+2yfehKmI1E2mZ2sX
dNeRlGBMOU8f3fWAph5od7An9sJeX/h003b49OksEO+TohCqBNPP+rBDY6vtW+4jllWwCK9W/Y7s
H9iwjHktkC2CNoPJUAOMgLT1hbW/fL8f1j4bgml5lkt2CA5hIx2nzovrVAvmoktKZ+di0+DL9/th
sbNzYXpRXwxj8dY63ZJ6eB7eto8u7jAAyMWsXHU75mWn7x/wy9P/YcmzY5GHltKKjIQxoOxNftTF
Bfc848vz8GGBs/MQ+U1R9V7/lkg6g42BcozaH0wfGpRFVYIVZaRXrq0CgyqcaxN6wozjgo68Brhx
WmxjAxUaGV8R20eP4I3hktNFvzTgYaK6KfCe1RlQFYBcbVTymN4rFMpqghp98SRFhWPhqaTnp7Di
QtDve8rPuB0WA8Mn8452+Cwv47k5oGJUPpZwAZQqgFdJV6hgzIZyDqYlHpj+2teQ3KcjQrGkvKfM
7VJZWpr9RhZQBtWtFIm50vz4/tNMr/6bbX+e8CUMxE29798ka1VFwVKyvHln3rT5iy/eBV2K71f7
Or/850Odp3yNqDM1l6ZTJs+x9pypr8m8nkET3ITb4tINcOFY/eaffDjSVcKgtuJY/cVMTqfQf0Bv
cIW/xObSYhe2uH12p/ZuV5iV2r/Zxb4F8gAZ6MKr+/rY/kN1PrtBi6GCt07R5Q/FLAs98LfhCmeh
SzfL18vYlimruobiz1myIxJK+zKaah5vXa1AYVJRupvxutjEy/Teov6pLkXeKbr9uQV1bugp6soK
q56XWfk45gCTBHSu4DDRuSbtgs1Uw2pP/hrpqSVszJV0gb32+TlZlAc0NRqoFJRnUVAPUANIquw1
yR4H+eB1dwoKyRc2++ezxXPJELUmAr6u/k4sP+w/+m01gTZHVUBBThPJshlaZOqiX9vzwQGX2ywm
00m32ApAS86lNHKKeWevlR6TqimmEJawzu/RJCrhhujWa+tMIgOoaTjSqr7ovv7VKrQChG0pSPfR
X//z2jRrjyZLLL3K29/7Zdc5/r9ICrTPZEpD0U1FYx2ZYvz8c4VCrapOMd8tD5BAg1de4+59A8pQ
CIBYqvJZAlBKxbEBO4dNmCiAbJurTkUYrSey1yheh+1RZNfg2Bp4u0Xw4KvogICXz6PhQZj1voAZ
Oprxqsw3JW0j07SA0p8SihPg6b4k3Tdhift00Dv2gL17UWxlz75mmrsucef9fud8DiaGMqWtsO8M
TRjnHQErHpsUtdS30IYI9I6uxvz7f/+LkoYFoCoqusHOkD/NQ+S0qdx6pAKY9J3QLUaTbglgc0pz
4N+sLyUd4vNR4IRbU1RBZgO+31lYaeIE1rcY3yYVxeElWvq3Uy6O7Oh8GlrgAIBjGXi8GY3eFRQk
R79bdzhHuI//wlX8c7z587ecbVkXtCqBtH/DhgctI4yFH7DnK96tRTuXHe8JjTBAyHAqL0qxXlr4
LIRDDEv8Tip+TSoj0bqYT9qRvwuSZUtnB6O4Zyu52DoDO3AeCECS0T3jgKIHOR3UP48oTxuGdlm9
ZVDE1ORYJs+A29CU2oXjLXoxXkI5HqAHCRaJ+eS8D5nzgz2w4lWLP0LQQPnKaXjXm0GRF/TtF559
AsnACJfj8dLkL6nkzQpZWoEQ8dCxM6FkyOGdXvxsors4P6rK4yRwmLoBA9VmWVbKYqy3ll0cdSVc
JwxyZa2CHfKUekCh9OIqkJENCk4jn6Wlq5ChSmtX4dwFr6DA3W0YMitl9KaD/wNrD4A6ejDCftka
hSMB7KaRty/Hfhm2TFNEfcj9K1VcdaOMDWA7S+pyr0xQZjg9buqYarcpImZZPF+qi61mZkC54LIj
jKTk8nIIHg1EBvy2mKseFLaRRlV2p2OLbGWvfgG4S4s3TMM2dF5mOpCZPIZ0ZXRrFWqOSLa6liw7
GtgDdptG9CKBPA381xbHjzFM57FXL9UwBwxvrFLwrjEvAgNw6PsEpvYFZEyDaIBvmHO8q9ZqZ2xE
Ep58w0J/iyltrsczt4XOCvVDg8NXweoXDzJYSJkxvW/stXzNHCOUsf3VB/C2ePW0V0Z/8OTMAfey
UXygspmMzjaoNgTuQsJZojMqGmge+YdSgBkV6qK1TiIyV7AFFXkPaMGqrmveWV9P0y48rFqO7iDf
SHq6jotiLcOomciaincM1U0QvSOyi+wYTKLXqE/nk8hDIW4B7s9qBEVEttGQTKxo8ldXqXZwxa8w
QbCbho+xN4GAyNFe1n75uTozOgTFJ2GWEMaIcgtOY9FVV2aKb0dzr6kvw/jeuzmwDLbdqpEQ2kod
VGDSnhl+tWrr59rtHbh0/PUWeqi89D20C7VfITPFVL2Put3IVSzV/srwQIOJ9z69gcyR+95MUotZ
C1nOFUhUxje1/iPHT6vqx2XTTiASBLJq9L0SwBPyJJJUnOhXw3Br90VYvgvzVqBcYhTdvEBjVOW3
+xC8evwKsQlGktLEtSZJf1rVY1wd9RhoY1ouAnsd90+FNS6zZMXun3VpsPDSap+3wWZAV8wDy2zw
CpHGWYkYtLH1GIzvoKjwhNpHsn0hOfx0LZ0FkrP4Fdej1udj/6abv+r03e/lCwnTF4o4ZytMWduH
jAkLy1IXoforzftVWcI/LcAby7hoQOdKFea9pbGBZOKklvsIsnxiR1+XAJDVIoaPcqswNdbzatV0
icsEEBakOakyTphmM1jqvb4e5MghGZwr6Bsm9njVuvGylPKV0kjA1NNfrRa/kRUDaonFxsNTyOJE
diYUmlbZ5IG1sX3v1PQYqrg6+Ej5kEktNk7FLAniQ9eqy7qJlzrD0TG/U8js/LDZ2Rpuw5CfekN+
aJIG8Rvwcr220oL3afqZevLCE7hTg3SL+WspyBwT5kOt6YcuKxdFr6xrMPmqWjjqNOKcDj9YPYXt
YmmzDiXWsnuryntZXMm9i8ZKP5tYt/AmJcRPZRnWeAPzhfFb3h4k1UQlhH47TeFufKgzLEu7cp1A
pZlVwa8qAAOf1Eu98tZZZD/5RodrnDVuu9q7UXne2sh/CLta8CsXboSNwMTCotIeiwYkbLAsQmPR
mIgucCht+rdGkKNSFCy9/hD1dBn9J01C/ydrAO1Ck4pVp4AZl6XMxPXgxgalP8d18a7llRuRvmF6
B79W/2FAtDaR6xYBvafKm5sAauB2OgOWcGWTOHH9EEjFtZbDo4GUbuUNErC2gGbJp8wFQ0uo0CjJ
Igg5H0kHtQZUpYG1nF4tMyVadkB7TSfgUqb0N3ltop9MiosSMhEBzo3mXoNgvh0tMlVzwqC4MYfA
sT1UbKZsFL2aAsxQaoGPjejeWCDVjBXUGQVjhsjSQRf386wk+ymBn3mI3sDrIGs/FnxQT6mJsK9C
vGjaVTPUWy9EngKSZ9z+lH0wpzQZ4AuX/lveEV4Uh9t64WXesi9InyQon+3zAG+2YK4xCjiIKMZU
UD7DirSmDrESnESkDlgDw5EjNpECyNuksxf50ECF2Lpw8cbEeE4j96op+n2dmDe+4b6C+MR5zZsH
wbOJnbcJKKLqrWtwypB7VObW12XlHjvfO3g6cQ1ejsEoroiCV5d7FiYgfLyMnDrcuClG97Z/O4yn
ovPWeDLPzGxZRJiayuEqC9u1ySb3MSVTBPTUOnnksC91HlodvW3JlMJvQInkQPE9Bp0d4FmmEng7
48KKRDTiNSZQY9OV7pMJ9TUBsRINave+838qSriNrHc7HreSyNF+BMJhSplTe9jqxfBgZOEUqNuo
wI9CpJ2BzvYtoNHhXbMNIADerVv3XL3gTv1F0j1gdbiy9Ab2wa1ZSsg3M4EEbamZP0NdcoLYzBee
Mmxq3Af1YdjGwpyndnGLVMpTAkcnkH/GnrXwlWfFu+GSAyZyCNP0ZDScJaGc/MY4CJxLzBBKmpbM
i4pZLsJNik0jFEXWteWGqylqeWoCp46bP9brpduaa9GbGFB5a3QZVgo5RU0scJEOjEskvxqIDePJ
qA2nBKIhq4x6PGtmAlVvJND12oWbQvky57QsC/EZWVU+1fQjBP++T/o39ZheuSuMBRx/ckYx5zBD
0P98mWRv1Lv/PsOe7o8Py57dH2o1WIor+rdiaR6zg6AmVRfJNlthw+iEBw10H2pfFyvtz9C5s2Wn
t/Hh2upRbUx9Yf3K1d+Cftama6hmsLRYhBd133+b2fxR10/AORoKDPo0gQLOWa/TjMDeSLzaamm/
gfH31gBRiQkvUyXBeI6YspkAbr9NFR5g+3hPMQDrCxXq50ben7/i3NDNK4ZC71DDmnobRjHzHflH
vrRoZxRHwOWX5kdfbKePz/z7A3x4waLNrMzE5DMOr3qKfk+C+3glZ5eMtOxPZSpPxcgWMJ0wNNST
zt5tguxnqXfZL0uTsAtDmU0knRPlt0qQL1CmuKk9fSk1Oqxf/1TDNYBqzvnyUPXWN23F0ACMKejP
m0KtV/bQwiVBSgZ1OZQ00R84ouEG3NYdrwQRqQPGIw/+ItP4b0sMEyXEQx3RPLcL5tCY6C4rjhe0
exV2tsDcGFyYY0FqDcd8Z8s3Qan+LMDXN6VxXwDV7CgxrFje9K2xVGR/EWRiIYT7EEc5ze1rF34i
xBWYGI5M/ugZ+kqrfiRD4qBfNwVhcmSVekY8oDEAm1G6H8QpkMpHS3mVyXDoy1x3vss4mYGdXDph
tO+GXQW1TBmMBy/s98JKbtpsHgsfoT7TPtS6TstVzkALhyRiapsfeTEWihH2Ng/aXQNVdDDeSmQ+
K+xmfKyW50lb/gLafyGz/Gr/fPiu5+CcNGnTAqH9t54EjZomUdGu20T923/bVvlz+/yez3/YpkOI
/1sVQIWYToWOT/Wif5RvkSuYDXfAt9L7S7gYujWElvNo8PHJzpoZZYAKoqEhe651E4oOZHeVBaia
j/GELCvWesW8tatJPnInlyexfVEtSv19amLJvPQwgKrkwYKANOl55UpvfIBUrrJv4N5HHskslXcS
wbqreqdoBOP/19TuHavX5m1fzEvAfaAs5wmqQGa56OG7oF9x6DvEMPQfEwGpy57UbF8xFzFtB6WJ
FdBGemtCX0v2eFST/p1TNZdQomuhqagYS6kR+JYCisdooHrXLmyEMPJJ+QEO8dhi4ztY0r0r/6hd
lB2kdN3jXslxRrMhC1bGqP4oivQ2jaKnvoWn4QZvetocClO/NtzuOgGMaQrfESgeQY+8DWQT8cZk
62IVa+ABkJUIJWeRjwOniaTSiDGkubL4S15b/3DhDc/cDl0g+NUavgC5uy2RPShALOjaiPzluPDr
lZQ8y623HYerMnhxAw5PUOB5M5iO6bdXos+WhhbO7WaS85E48/bWBbxnd8Y8k4GLQl7qMk4OaYXa
HNvOQ+7Z2Jfg/kfYC3F7rW6kOHMYpsyUdI93gWdEj1aVzdEEaoqfQ3wKxB2SF70A+SoeJgiuH95n
2b6srbVGcpsl+m4cUXIodpL90GfJumt/jla7tA1BVQ8zgJZLkZysgSQw3sbU+BPJ16A4hqa6zvLy
GR+Do63TGS2bddODphbJzEukQzER/FGmaeaGstObbuaRZPZQP/KTzBbpgLM2MXQqgLIDQC6QfLmu
XGlIPgTxxvTuLep3VadQp/Ef3ud6shqk21RBalEIxLQAbPbUXuF715kEPLGrjATiy0YPrnv/kIBe
z25CWKiATleBDYk7f8klZDm17qqEFl/1d8oITTvdd1iIYUvyuzdc2pinWD6OvD9yHBe8fN+oPyJ0
NCLv3U0fiw5l9jZG/AFNKQ3WBnrFhLGnUaCEiPV2qv5ENmppebAq4qcEFfRaxjqtkWn626BCIwI5
UGPNxQ+wH9dthn6kCJ8DULCGWi3G/tUfcCurS9jpJKBhC2b0uVfvjejZy+mIRc16tO4jfFHQiV+o
VGZphnoEjQip2Ckwt1M3vu779i73EYvQGDRo+Vusj2gtSnMzBa1jho6GeucQodXqLgWOs+PAJPIx
sB4HgR0KOqiqry7M/lkDQum2dP30dKa3gj5NNws7VDIQAtXdVaS/k38uwclgcLzlZPnSqVPWjXVf
w48DgG72PwWdJl3hNuHqNPgcYy3meYMmahVzj0kjnMrBxqExro+6Ec9LINe+Avcrp7AuzGUHH0ig
QNARWEwJwmu77cH7+GCB2SlLPSqvtKa+q5Nnwx+2QC4JYzsJlu4g3jWd5rXyGA7arY2sG8X2soi7
hdICMoEmk7c1NsHLQu0euzZcVw3Vc31nMnLNqseOstluJOq2fSt7CwmFCXN4raH+90mBms+Tr98N
6qlJ83mINm7iPsjeQy+dorKAMxOuCzvkJq4WiMmikwuUpqDc61PzWZQIvDK0Q9MPDlk4Lw32obcb
pRug9LMhe466dqZiDxs0YIphivkY8un6j8GHG4WWYWFNarK8J31XWMUuc13h5J70Dlxh16O608F3
0atXH6/LSfE1zdNlhTh5xMf3oSWi43Klhlsb1FYJows9unVBS0/p7U3nlU5AcySLEUzS0a5jAiD7
tSMN7axER8AoEN7R4dzvyyqkHzgs81C/TvvgqW25/+PkmATyNsPrRAT0jVsExLl6BCrtcjbi8RGv
igbeOND0SNf2EoXTIF3nOhgKqf9hi/rU6vtG7LPhlulf6rY4jqCtwlEpzGSRUcJ0Wrx0OdpuSTYW
Pca0v9xMOPCiOsBqk25JSIkUROp1pFo3WouEWl5xcHIJhqa38kbG8tbJTCJyD/80luBXJNy2efPh
TaBTTfbQRIlGZVqsUw1kS4rqmqHsjQiRpdxdmf11UVtUWeVmFN0qUdVdHvlzL5Q2Rh8u1Oa17LNd
PCCaqr2Mkr/X3GwtZYbTl4epg2ijTmYiY2wiNJayk5LSQvSdewqiVh2oexPuLEJMXt6C97/K+5eo
2UupDjMWNTUrcuAWLmJ1FQebMkDmDnLtQE/c5/4Q8CFybTd6Kh8cqXj71Vacin5sXexkD8VGA7m/
BiG6GrovAPYwvdVp5MsI4UnFW57fGCpUm/HN5cRUIZrNo/zq+YfMP8blAeEnrwejjs1SZ751XuGI
YJPwAgfvNHbZprGzqeIEwd7rmGlos8qErMlgAH+aTVZXz7mOUKOfPsoFobfiJ4+atXBxGipGCS2U
EphZS5FUkYnA4tX9ez/sriNzXErpfWGMc693N3KuzKLo2ryCiTnM4lXEZvQUc+Fp0baz6aJl6saE
9+FnA5kFHbtgSNZ1Zq69SnPsLkGS5zZ2Q2QW/aOChB/xZR8wma8l/zaI9sHgriuRHEK3X3ueesyk
cNPW9t4svL/AL387r53+SsbOrN7O/u///N90fjMYmv//nd8Iann90fRt+ut/mb6pxn8sVD8NS9YU
2xaKRVbb/fZ8E9p/DFvXTEtjdK2i+0gF/7flm6r8xzBpJVhIvVOe2RNO4G/LN6H8x0bpHCi6Ahye
FoD531i+8bM+pNSU1fwbjMs0CkALd7Jz4CCa0ogIqYZHw5bpSK+uIW8jLkpPUM/ntl1d6JX82VX/
ezlACIzPNTACxtl4jpmg5Zcjp6nJxc4X4WrqCn148X/vwI8GL2fW4P+7xsQUsChqPymtGrAlW9cG
20PxuMGgLcbu45cLLDmYHfvZu8bktaEQm215wM2Ftaff/0+F8ntty+Sd2nw6+IXnKAjfy5uhT116
tvkPvzrGrspkKt+53n1B51Ar6edexxIJHrfOhaX/RA2wNAQJi00EaNc0zE/IevRYUOSVWFpKj22N
Xra6pdl7UFpt3bfuFSMTNFqfYzFef7/wn+CSaV3oCtznE2uAD3oO/TYK1+isTkRc2omFQqavLl0J
cFgjGvXCp/2z/vtrqck6kZfLORLn4OSg1a3Ea1iqyknWQ1W9UlChCeT+Ovfie0Qv7JsqYWj6/QN+
sarNkoAldR1tlHOUED4ghZkFIbIMo4dpU6eI14gSZun20aaLqODsrQah6O37VT+dFIuWPRQQ8B9w
OT99zkKx0CMavHAua2OWzkWoZG9KVHia8/06f3YLfr9Tto0wBJegzhecAsSHMn6k0kLgLEUwEa8i
psvLXuDMJqc7pG8uvMjPj6TLiqobsgkcQ/1EEjBCXzPzQkDKQ2pDDl58/9f3z/L1AjbulZbKjNU+
exaEskvVZXw2DwX2wDFSLkmZVMvvF/m833kKoCRC/S0ic/7CGtkKYnlSbBhjw2bAmtXwleGkm2LQ
Luz3T8EZTRxNA8+kaKYOpuHseRQXo8qxGULK8YbmgzNCzBM2yv5IBZA5ff9cX708WEewN5hyf+5i
mxhIKnqehZhG6rcc9hsm3f/1XuN5OEf4hvGBPjmUSZ3S5HLP91G9DllOVaqidQeV74Wech87CHxU
N98/1Bcfi+YmG0KYeMJ84kLj86N6lWfxsZBO1hFFVZkBamV5YWd/DhET4g38EtYzMJPPr7Wa/K2u
AqSyAL/aBtTFRinZFRIKJXaGp5dG8ohEfz73LS0LFt8/4xe7RJ2Q/zQFVNnmYP15gg3T02IEqHjG
4VaK7iTjidL9elDvv1/mc6CA14OFC5wQk1HHebtYscfWjnomRsLMUfaLQjXPtlJWtW+VqZDlemHk
Bxc2zJ+Auyk46ewSW5lyIUuY56E3ySshD02FBJmRoPicvSjYTG9oF78wnsvw7IyrtWGG1YU3+sWu
wUDIZsuAFuO9nnXGzViu3DZkBB+38bJQaBIGhbwSlnsByv3FkSO8c7YxBwT5dn6++yCvRkbWU/2a
wiqsE7dzksxyLxyC82UMEhH+fXTtdVtBYOtsg4SKBB4jYYPkgycdvQanF1vk1YXc53x/nK8y/YqP
F0mUuWqS+jxMVoiFr3ombh+jsRN4Q0CsKi9ZMpx/pPP1pj//sJ5Xd5Xa0u2Zu5Siym4sHkRx+/2W
/3IJFPRtUFSWaWhn+yBvci1obJYYysPARCGB92ujXfP9KuebnAfRAARzrmxN6AT7Px9ERFEThSma
n7rudVdkcd0yyT33V5dEQDsTXOrDNtY27YgyC7NhL7iQwH3x4TRNkWVzOmjqp6fs40FJK2tg6l8h
1t94koOhMkpPaQLawc4ucIfPQ+XvpyULIFzaMvjIszvNQutSl9M2mneI3yFmxBBh3ovUf0ybplvm
bt9j+mTE+zwchgsuDF98Tk0zLII01Y5un1tp6KNGtaF1vGhggK/IV7ervMfebkya5uX7b/rFkftj
qemdf9icIchBYUQEyzETT8ZgO0DaL2zOL1/kh6c5e5Ey/Xu/G0mGO8+2roIc/9asba4rTKdQb5rl
KTqfyf/j7EyWG0fSLvtEMMPoALYkwZkUJYqipA1MUkRgHh2O6en7sFZ/R/5Wad3LykozpkjA/Rvu
vSfRlv8ff9h/+k/qH2rhvz51TrLO0SxGdWY4GDgtPZclwuT/y0Pyj1eCO4ZUJoOW4vEX/kfl+T++
Pn8SXa+lZrt0TILRw6S6M1mBzGR726iMn+o0e+1VTAKP8y+H2H9Wuf+zgaMCBn0pdNN3fWTP3l+n
WNqQVBvFxHRQp9yG3j1MI7bL0fyd580rX/KNjdOqQ9FY+Pn9v3+1/3g8//rovw40zwpbXcm+XVb+
3WcwqJU/CSrM//4hxj+ezL8+5a8nMxlUxr43phMtiYcOk7VGsj/7/C9fwNqqOL+nwtjYtb3yRbLX
ZLiLM4Pb3cnwL4bRv7jBHo/LP75u10Of/ehfnb8rdjGMvdl1/NAWrJAm7veyn/ZtUh6tJNsrPfv+
73/9//YVP159jzqJ9J+/sTUNYFRlTfy6nqiPSRNtGkLMDGRE//1j/ten6OFEIFNRx+b+t9HItzQ7
7BN+SnYfvwdnvKQZW2AWdt4M8soYOgs9kmeSS8sM8V9BwP/bl4rDHvm567q2+XfVlCXuoIaONdIc
lzaZGL6EomsVaTNfOkY84UtuW1WzHvO+dl7++1/+vzxdvDS4FqnXbI7Zv0oNMSPGqTr0w87oHQ2z
+GPbxb/8hv849+hRuTocB9uwx+zsr+uyIt2rMkcdUFhPwBhRL/qUEbDWrWRrvEVa8tyF0//roffX
R5r/92lesO0MHRzly65A7DZnzX4u/q3W+Mct/Ndn/PXNjZ4d06fPj8/oPofKIcI4PjQiA6YMnfhf
fiXD/ccJS1dpUWwwKsKN5Pz9JvDneHFexBrZvHAbRGOCPm0SfQrZMui9+zTq/wkd0/mC0W/Osx7k
tXiwBsyBRGmGlnBbW9lZDjksRkMCex8JsjBGIbL5haj5b9XY+ybHvorfJPpVWeQYJ7x927YwXDBD
lgv+wiWIsEyBxLENXnS2yA6Wp0hfQOtRaJNYVGL6Ir75psbxmj3SXnTjQ/TeprZ/hfNrAbphIphw
sstTPmkEKtLvA+HVavM5G46aBprjW0jC28kGZ5N4IGEmsMlFglqD5YH1v1OvEPaQEaQCt/U3c7qN
rFtjElNaZJveaYLYrQ6yl9uyRW1nX42+3A5hu7ehtjvGT8XC0sx3Dtp2Qy/3pWU8x20Loklbeyg/
gGedMs1dMXlfCRGDsq3W1WjZy0p11TKOh4PdiHPlxdvQfSPo/jg51XEgeLgeEnB4uDpzpyAsXo2s
J8mZqnpLLhlEvYZdsc3ZMQK8xdMJSA7JPEofVkBITGR/LuGX+MneCV878QPKg8y99KZprthViJj8
0fmBz7Owx+S58MiQxe2Z2ObWmblsorYFbJIRp0w0nUivWdLdDUFIEp4GW8il2X88eBFlkgRuVy1s
jk93eDgRGpQC1kaABPSd5CEfWgo93IeoTkfW0Vb9J9W0IPFruqiS+E6/IDqxCyZhL1nC0ZGDdJ5v
YUwwrknIsZdCZphOhiJZaiCicPcQeLAEwjLSJYHNO+jfYmcxJy+DXBTD0mlOvtgra/uwLaRIAEBE
o3+cwSSpbDOlZyTSZvMVp/ClBjLPj+xGkmmDWEeCM9a2RrpWsHekDbqEtXRbbchbxhLlBF10L5Nf
Y47CnchB1lArg3RXZaSvU6HvbeJ29BLXtJttYjTSc3LXsv7uEv9YI6dVVbTyClAqPsFRS4KW83Tz
oB7FC9fejWgm5OtD+J1iyNVH6JLH2X4lGvRAOjPJne+V/jw6xorv1bD/DCFRqT60H7m3eRY8pPfH
XIU7K41vRRdCXj/NJPX6265+Ifx9ZYpnh/gBp7246iWfnxSxpmOqrfPEB1Mdg2Hqa0T5J0s4e1No
O8u8wUmaiXlNyT4yjG/o0nk4ryZjY8bdqpkrZFpvtXMld7tHcyoC1yfFPLmlPZyL7GSbt9m+VcNO
juMroC+yOykuhMuOM5inV6zAyCkyyGanItoNtBZ+e5eK4q73FmaogA31T4abPyLmgZAipUkJ0+8L
Nr6sEqddnnw8gmP1eVf2O3I9SW9KsHO1IQ7kQ+x9u+Z1sL40A7sowjCU5l5pH1hnMDeQ/r1Saz7f
9Mg6fjJA/Kj2KFS/ipnCO/wv/RgDQFf8MmR392yu0WIX61RtinSd2q+IEZzXHK12/NU7K8c/Fd15
NPc0Lhb7/GZkKFesRudoS/wU/W99UOBrQvc/AJgfw1dPjTP9LokCdXXv7ZGC1emsTXN7mNc53gy6
2MDxZH+ZKK1xDNUl/ocREI/VTQRTzRC95XZs1XlKu41Etdagasrn7Ffv5QQq8+YmCDXGfho3TSHY
Fsfk+DtvarZJXQz3Tgyg2BvDZx9yRpE3oHB54ypdPM8PlkLsn/tQQ3OX4K2AWPMjYrFpOvdBd9hb
s33MYnETCvGLzhJxMomQGQ264GiDomoRVtq67dsvu0aAmzuwb8cd2vRFanwq04H1Ou5k6W9Tea5C
/YlkrBx5vZWuTX75at4n6glGLwQv5lYMdiLf4vl+bY0XqOQensZ465KL/kjwtdpA79e5f6vJCR0O
IeHQ+dr5ypx1ixwkIU4/KONtGT6bBcc0QtDux5A8TNmhLk9lFnBPJM6z176hy9G6bfZVpeupuEEz
MZi8MGGaRIZUak99toi5q/KChe8WwE4jUQ+f5+HAo+ax8JYrzT20CJJiqAGwFqQObyjapMW0iawO
d/yHAPIVRd3VGfpz1P/u+M+oqaD7iFgx2Twb03Ayw2Iz+NOT1VX1sp2jhTOYPht6Z62RnsaUMHmv
C7nuc/3agZKeRMIECvk2eWxcXXF/U9nR7KYA9MjWKx7WkVM1vFvZW5Z9hMaztE9i/FVXm0xs/H7b
JZv+cdhd+jlIOBy1Hp3VDVaXg9ijJCou5E4cvLt0tmjr/PxXwQSCcAAt+6X8Z7v/Ibici+YV/dLo
B0l0yJJPKIl5yd4bIpWWfETeuwVegbgKVOXZQ7g//4mJjPH+iGwz2wE3GrH83RrCUhndWTcssvhF
n9e2ddbktUZb5KATctYVKCRvmQ9/WEaGolpVbXPxo3s96mvkHQtC4AbjbPskgZnRge52laXesazQ
YthckprsX8ty7Ja1wyPfu9l3jg9JDuUK1A9SDYu5ilmvFIsNQsJPQ5oERv8GR3ulEvkhohfnoYlX
7sn1HpwqqvUGmE4eGAOOTaT46bR19fbx3FZDs8mrJxh8GRHDPjoQQsRlB/yiujoFjjRGGex8b2Gt
vZlOdB5G4wWJmO5/6QZxtycCs5GsO1vDR59W3xqPlSQeEqLIn/wh3ssmvZVdcklN/5AC7Jmm567j
HEeaC+Asu/lud24rPGqTcbV1l6g643MoENV0czARC+TjHBpnl5NWLL3mqzC3lkezHp5L+Me2v3St
p4Z0czsBzFbtfeSqA3P/POL3m7xVkZM3OSLvw0/TWETiwaD8yIGLahiF1jW0Jq1ZQRzYlsUV6iwp
56jMm085n436NlgnUX6FRU/ow7xKTLGu4d7oGudIWp1bI9kKDDST8+3qczBoPj88EJLh0BXvIQoT
pz+yIN7kzXH21ql2HcIPn8HGROCdghFVVTMRegiJdPupmBG39mOEXszYTVBWBA6E1ADtgFwmLvDZ
SA6h2doM8SkD66Bj3JOWfKrycZuB6TZA4qTxwHmOQz3LNoldkW3tXDELr6FZ4IJ75GV3E6q+Nvxs
BeGTWkEuLZkWQ2HslC5Ww6NW4RurKBGkve9MXKN7u9NX2fBlDcR/JMlhCp1N3JAFDIo5mozAsDFK
TdnVmql2VR+0Rb4rxvJDzC5ejQLFpOO8xPab11y12UAGmq0NbEm6Skgkj15ab9gMwv6t4ndMHlV9
mHNnNWn+sStsvDLmSQuHjYr1XaR+qkTsnPCkjcOKNH1ErfITkHI0uPc8Pqi5ueas+dT0uASArrSB
aowl5QTomXeLEJFYISUilg9gXP08Si8w3IRz5Rb387rS5G2KrLWpAxkYfs8kG3kQhzsQBeaXaa1j
t3mJvShIKEcdUhKZAe9z/WzXrw+hqaViBMkRXj5/VouCU9RsylXo4+O08/7T87p5EfXGyzR89a3a
Kfuoh4HFbUcqJ/YKh05Mz+aRmoaGYtb4LzNrf1334RQwmhGvauBWd8Qcrls5l+vMrnx+5o7ydmy9
K7unfl0lbXlyskhfCD1tFkOY+0+9C7XIyMiHLDr3UKbWQa8SM5h9fwjmDPuh6yAMJFw9FJQVfmte
9Vk/eWknVnacrJLJDhJRFBu6hrXZRm814LTUy9HVl28ZX4Yb609w2nYlyrki0y6yy8+WYUKf9IX3
5iX+sM1YM5vIYyGbLEvzOBo8IK72xGPIi9iZe3f0Tv3D4kVcKcKyS4NlqfXSY4sZKypfI/XLB+ia
pcQwZ+sueRvkvhxP6WjS5KwTdHfdvCu4Hmv7hND4qOE8GkvWRWl1sEdvkdUkGhrxq0f6EBPpVWtd
RhViFBUEttzmCunypMCrYYGrYaxH1YuRl9dWfjnO7woeTt4fI5idermVskTkAHAPaJBChNG7t1Hl
qzojn7KQS9ENK11yd3gXD7JlyFNWk6NmRfWym2g/fCy5PE+Tv7VEz5VDt1ib71FFTmoEIncyX3ll
70XeruMUEOjg+8++Xz7laFEbyhI/qr7buMcx/Yj0HJdAVFSaL6oQZAtB8q1XPSlCY2tuXg0vmDOs
ZQr4CtRsFi4nBv5a5q1adfSGz0IyV0U6V2kXC82369en1HlLOUX7nokY4lSBild/mNnpDxL/Wun7
sO6OYL22JJKuikbsjfI4ZVx7T2NG2Gl7sQoIimTpOhh+NUZxWvvTDu3Bl2qXJAx0uyiI4QZacbQj
0h27ZbZJo5B2htG1EFetT7A3pg3evXyvkqz9Gmft2/CNi9YIZNwk/xR2s3kkyo8OoBpnDAridMyw
WufjfAkFv4ko5te2nP5EiDTtm08ef3YwvYtP+q/OHek4RwxiFD+/aupYk1KMJ8ITD3WZs3CJqPXr
oOKoyLJ2XbunKaKHSDaPa36CV5y/VLa+5XcYMuDA6oETjNGx419eEr5b508ierfNd6iEIrr00bPJ
XjtN+s2sop8wx7VE+VdEcZAjZUMsE7en0aFWphmGz+AiPy/LXTRvUMpOKaQWzzzZtCilh3RVIWTA
oe8Mp7HCWBKds3Y3EkvWPNOL2cU2Ic4Cdb18iJ3uuMk2TXz0sGriIjSWlFmlPDrGzsxfkVz3/s6g
QIUVMlHkOWrXh33QGds0nOG2jF/FHBvBXOCo5ZEOMs1EC/9O11BpK6fb9/ZGevgp9Voum/JE1uzI
k7XAVfkIao+RJnt8TX/qdl6SkbSwBHQBaQPdcJbtQ04JG0DE+1hdUi1Ag9ljPDJoW0v+ea4Tyd8u
lXsIE/5WEGDDan6A7m5zaARx/AtyVWOw6TuH4fus/TKIA5kWHkjiaT2AQiz8RVF9EY61kMR8Jb+0
aukmZ4vWVJvvxDdJ+k+X0nY8ZGWCC3jvtRcdVjTiRjlRj/cvnbprFMEsauB/FweEWC8pws4SWygd
a8mEB6he2bwNQt9rSFdDvEJa8lsrrgPDmNyf9lm3bdUX4Z4PY2aoLS3ztdU5P0ncDyfQx58TIN+m
RV5DIJTDf00sH/ejwxwAxfC0JpM4yuPlIyu7Q0WZzDcGKfPsL2uyCRJst7orTqXR7nHeJsR9zc2r
jDi3gJOxj4+vylvO2Re2T5T8kokQ0BOoraFcawiVUzokn87cNrhsV1FE1v1zOl0G3pPBO4yCGf2I
+5l6iOpnNeHXlc5+LEzUGdTz6bAoCuust9Wh7KlGq5fqAREepU5RyFQgoyu9Db7Op7avs96sQuDV
QBKB+2qLxnqt9b1TgaWdkPaDl3TtbmVF5SrxHAYd9jrHYpEnxzFql6OxwU2Nr6VbporbWNLoWEaA
ts6unlp/H1nAc42fLDxZDVH3NYURtJo+I3VI9GpXj3aQleFPrXV/Rt/YVXOx03S06KqFUT1/jOTC
AM042Ar4lDA5ucWKgdNZQyqk65h9H/YEY2KAQXZlSatPgrLv7Xr9K8PVFcqzaot939w789m3oAtF
0S5n8Jwmv+0IOJe8UK7xJ07BOOMyyKJrW8ExEs2hyCPGWzmuhcfb4iylB3iE9HGAgYCCgyT0wPAa
1P++3ybIugnDUFCZj/hwHf7oB0I8kcpdFPocL+yiYzY2hKzxGX4738qn9grMCQTvQtKoPedisj6c
2mY+IJNkxrNl9OGr4eEzTSOT6ILQaz4Hk0Gaxj9cD/3XYMbGd9cWGGbKebQ5IIBDvtSl5pCGNVXY
rmXfAMoJZ+2zLbuiXQ7Z417iby4vU5QM3N5johG4AUgDZEav76QVA73xUmxAUanBesgbu12HkogO
zWFf4EI9YVjLwnLhtkZebWViMokUbfrp+Ol88CDAHRCZjuih9ajZWobIb1oyinInY7u+FqOoLkxn
oeeSrNA+Sfgk2953zBcdbeteDXIm/B09RlA1cthoUdsEjTKnN9vMJqZZpnWThTJfB89QP0Xhlr+V
HxrqmgwcJ8sQG7C30SC8fHtRUu/buI5f0PSE4SrS2vzLIOr0AQVS1DWNg5BfV3i5jYpVU5fwu+I8
p1pd9WNmBFbDr7hiOUdsfe63zYdwE7mZJXPHYdLgsFdd+S76Xj9LYjwuUVn129DyvCtKc+oeh1Fr
W2UeM4DWMRjvOQ94jgVrrnISc1Fqmmw43RLxATK8hFllMnzskqI8O75sfSZ+sEbwKnJ1CV0XuAjK
FMAACVv0dY+wWcu2h5+ynWiKB2URaQe5isl4nw/VW9Lb5CLopHoj2U9btde9MKFiy63nfGoaCAHF
eCkss/r0sO7KlfcwqXe5b/0uHMtniErgrDpBI3XSdT3jdljKMkM6PppcoygdRhUAyqAyMiMDirJK
y/48VR4Hm9t1Bul9hnVShlubcDy8emWOtPx1O2XPgtpprwQIOEOzsiddy1xe/QnQYwWQm2njAPfM
5RadNVN+Rp2hwxcZmi9PhvExblP3kbde+cwLQCW9yWZuN3HikC/Yj56+mZlhMWa1OZqLQVevoTvm
waC37af7gJGmQ86JMWTe+FLL8j+XYNyetTqzf40O+CcfV/vJKkucHJqobI5MtU2tcWE4mPUzVAhu
mReMbVEXrlRLeNW5Kc0GZkFjUzw2Cau4jW3GNPqqM+wOj2c9l5CVcqJ6wyRVsHucCLBgnvWEWfRt
7Na7BrURyHoXT00/t4/PdFM/3VPMFfVHYfSVvDq9VhAZhM1vn5l1xUkyQF2qMp3Jnw5cgHSN2pE5
LSwN2Si4JmjYi6Or3P5nViNQkz4vHY2cAm/o171lx3sB5fjkZVXyrmcYUNJyKpcF4WwMJSw70PWC
ylCkvcY5i4Zu6SiaaCcLIcrW9ONv3tA0G2+q8aaV3HyHXhicnMCGpc/4uGl2s19WlBs1AIAlu2Si
9JUeMsUibdh7VknR/MIlX0CC1qxTEqVMYBymIDwBYI2Bt8x0yWV6b/qJsVuKuZe5UzRa10waLjRT
DtZl7DMsN5JwXk9WxgJijBILlPcQzX9axBQNcTqusW4xQTwVY+TIlRSay0agzesfMxNFspYGrXHX
J8dcti/E+fQ3oxPvpoLOg5KgpfEo22OY12Qi24Q9SFA96TiqdVQZNRrq2AyEp7KnAXqROCmC7Tz6
yIIuRs0s6ZYiZ7nhR1FN89NR2EM/aryx+aHBztetyrjeHH381jumtGNnYdfrkEQ9d7NJmkKKodKU
TNFFnKjNWBKo1hSlOR0dABOv1GdsBxqYz9SrRlPHK6kMZpSOGN69Qe9BO05Svun89uRf9gwQm27u
QNJ3lBhZ37gcNHNOOYWm+jz3evuRtzkikUnv4jXjF5YI8eRsG9Fpy9anKEpMWO5NQq9V++UYL0k6
Is+lkU1NRolMwDr56RksdfkcjSV3Ytv1xs2yctyFWF9fRD5Be4pDPC9xnAP+9LQi+mRPN97jKk6p
nuPHkE2N2lOGpmNjulr80ngZ7Wmb1peSnCMAPOX0jRijYX8965e+kSWZ7Wh5VwDYvU+t9ZMvI7TI
/58EVVRkwLMdrL5iqNpUKS37kOn+Xo1hby1DsyuDWUbFqrNEyVQQiY/Z4ZHhYgu1ki8KYKhe42Rh
M17P+TorqvZ3iS+725kpv9yqLV1qjrSby57Vm7JezKlpGYOK8VrYdnh1Zpc0bpJ7lmQ4eRRGBbGe
U91Eb+UDe143KgYcDuu0K3zz3cmAjmDJITbJz+2XdHgU6HZktkAgimoYyL2i1DYPjWaTqNo3kd/z
2aPzHjkJ+GU/SVxjkXgCp45SowX61BU6WSsISEizrURBvIWT5c3BqgFeLLy2n4yFdJTzYD7EM6PY
rrVIFEe4Xl2KyQ2xTWW9HTZffOswYrsepQpT6R76dGriuD77bRzqu6kInfbJsGUd7jzUY/USJljX
nNyUK3AhouRh6bSiFIuUAVSr7BZFU8wiW5SNhd6p08q+Zy7qYSRUVDT4EVkpZtsQrWJmrZK8bmP4
gVEtHgZRx3IRSDjT7H5OcWV99VLfZxN9ljF/dcACxdCWONCqtlh6UTR+93bcA0w13OxHNrnxZlWm
uuTSl+/oktxTqpsmoYXFZRS+2rWxwQGccZS8hYYvL2MX/+5cgBwWvk2r5boqkpiovhAie9bZ9jZz
Q+vsFXb7GVlNStYAgxFkRHIzxXQm3GJ3o6V4IiaLA0MX7Sb1y7O0mHMwp7ml3fBnTnGJh8SzR5Ra
GPBWuXDfdTLeE+kcW7s4+fDczIbppxjqr0qrx8DSB9yTxM4s6p5k7Qr2eEbjX7AnTwjUFBpFXGG2
VITC3DgTVGCLGwhneThufJ3J2QR1jXQ0eRtCOLhSBJO0f1cClZ1ZdHtXam1gzoQiOBRvjrlwmZM3
JMex3Fnn80fZcIxBX9Wgh2HUg/d17Ozb6GisY9NlL5PVEFlsPKqnsqiDsJ2JPiCjp40ZLPUvIx41
ab2i+d4U6thRoptDvVXQt9wsecYGv+zyaC24DbUByyG5+VG8lQaJcMMflXjPemMEanrFifmOKJaB
ltgYILrdvtg4bG3Mt1mpg2lYm8zWv/z0aVL6xmWDWrGerysrYLH3S45b6HiAekhFmbSXIcxI4uu3
aDgXdkdVZB1iso4MKAHyQaFNN3o97v2uvSZxux+ox9wGl6PWre3kZ9IjAPDausLzyQkQ1GraDL21
TQy5ctKBkSktGyJ3umcX4JnYC/Oxbaf+0IhWEl6QderdC7NVTSzSGBlbUd/ZPY01qL86+Ykk82U3
4ntNyBexvUU4JucQbqU0u1XELxcT7D+TYgU3DNGJGONggI5UqL2oGnrdcK+7fpB5pzI8e6FaGxMl
h2uxG/a9KwfVVvOI8apTRnerglPS499uDd7doT+5ZnY3kX9myS8Lq2rORE1icE2sb6tsA4O1jsfH
+umapdCtl/dRNM96f+SIRbjFRn/IgjSjePW013wklqK7PaKCshZFen6KfefQJt0HsBPolfraq63n
iF2jMEnDd+ujUuXSwmvYd2odQx70a4O4jwRtch0on4W27QRtfIdRYBXGInrkrhGmqKl7RCyHXs4n
ph0blelEF4LILq8zO8P6Mfaa9KBE/cTmsIsBUUVlUEZq47TWMZnXfvHSxk99uer0t4ycskx/pVJd
lepS0SDb2MpnXvAc70PvBC6OWzGc6qlbRAIrb5cxl/1qcxorIuAehCKH5Cm8EoW4d+Q02BYwhfZn
qpg0N3SxwJE8htTcb55frabh1ZHkM80nW2NEmFzThLcog5athmXskA6eQ0RPqEqMYV3nBoZeFryz
Z0+MZgmfk8m9ctyVjkc8l/DkjXvi3tV8r8p7nj/PJW7lWX3OBsmeTfhhDQM4Inj3ZmIvupBdFxOc
cQIAQUBo9+G7r2CJoUYDmN31/VfvZStrzgNdnWrSyzLTfFI8RIZpn+YRe1lFZFqgTTqvmbz0JXGu
drVM+DcgEcXqo8/eNHNGaXZS+T5jhWD9GaOOJWcY+N0xqpvnmD6lgWtmWgkHgrFiukIkIKiZGhUP
K20UMP50n9lPzkQ01OF14IkMET9TjYLvIuUD3HZLlmGdkiWokSV1rFiRswPjSK3c997SL4YS68Zq
Vu5UvRFsucltRewBK3rCuZy7F9/d6CqL86MVlLzwUmNTyoZL2YQ33N2R+Ju90XVvaSWhbKiT9MPr
2KXfmTB/iwSbkjWCTT3UJtYOOjurO8XFataRmlwe/81Vsjb4v7wSTgfNgsmbQIhaItgx+gc3/4y1
bV79sbrflWzwDJNgYn4Y5IDOJ629+u47cr3Q3+nD3vSOfXGY/GOWyU2EIFUpe12SIxLpl2G+dumd
4OVfSVyAFl5C1Z0kyZ4EvgQViRv1namt3Zx61TxEIH10TGgZp+pkeR/Q19qsDaxkVbtMiUnKs+Ln
jqkjp50BYVMhO8/yP6aknBlhauJGqMnMQMqzA7qFdXNDPb01++9p2PnDuOzFQJbWuBW5TyFGjtde
0B9VEWOo+1DQNGCP+lYUwKEYWRAid8KfXkZa4Ft/YmSIcWWs2H2ejGY/VMy1ANs5cL7gjbFoIwLF
5ORJnrp+rxMt7I39oqHHmcNdx6mkN7dyhAQWP4X2LZnc155Iwjr+1nlUzGjbezNzVoG2aWOJcFkg
89I75q2+rwj9+0jtkzn4u4FsBCH9iKBHllKUR6Devcr61aWEgomgJ7Ve+Nnecuq1IZ5mYhz86FBM
yQ61zZM7N180PlRoJRUbB3ZkLt2IbhqSlm1wuzJoJA/IGud94yb7kvrQHmwWomx9Set+jMXWLoQe
02n3+SPMTRGJhHolSXxmSH+aHKAMgSjyhmkv4FY/JsL+o/kkXBB1JqzNrN/N5JGvXO20R4CmRioW
xU3qwecWRBlq0bbRrLWj1N738rMzdaDwSshq9SJvyLd8nGGkH7tmvImxi3P8M6ew7XtutC85NYu0
mADIeDe5bNlYweSxu8+bbBcBfkPwvrAsQO2PrNWyorwsTo02/84Yn6ct52nxLq0XZJ+BGf6eRgZn
PMZYDFeiM77M4rEe0w4h/LxyPM/tNXSdta3YONAdFYR3TuJ17uxnNFxvmf2VcnnJJLAIke51Y2XB
OMs0SkSbamWQb3Px1aeUh1TRvWIyCnoeRs5RezDJlc0GSd/0g0nL4kCQNmMW/kkyOvy4/as1IZmr
vWdhAFQ1ciFRmmUEJthn2/FhkcZLO5xY7FrbKAe82GTkiF519aUSFAXEhE6QCkog1ISWGM28ZqZ+
6Of4DsVt3RjRxjPjbe29pOD4wpmDbRy2vtHtZwfnFiOGpdORvzPG+0IvWNrFABC+e4VqZdsTZTXN
E4OMm+BuhhzfmsiTiaRp+ET+SCG0Ta+4KKm19MtMpu6g/XYNJgzmV2TTllx0ye5AzqtUB5udVGeL
HCD8JEeZXydnOCSyW7cDIrtHfAwcQmnyZmoHT7/1w9tUOnDM82ijtUDyIt68bmFl9Cq6NREJOnO5
yj0UBiRa9LikKi5do4A5pN3yxNzrcSYvOB/Egg6TrqVN2tXcpITx+rS3TBOaYNJhGnr2d0LIEQGE
s+R+X/beY9q9cZnx7soLScHjeohX6qoOpBIJ7Er+wri4XFPxvnuW2clP6SaCyN5G1AcSHiiBBemR
reZSTwOPHIqB5zwg3UPTeGf3pPIaiJAfJe25Uhuq2OmQusf8xloiA2J9h7Zn/gk/xLTS7zqasLtN
TvObBCVBMELNhbVq1gRWmIsp4K0fniEy3+WNv7fea6TtdiviyZjo5mSmnFRHwOxCamRFhAy7UDb0
z7G9DfslmytK3f48r+Ewnto1CcaXjDgxpCyLeWvuWR8fw58CJMAr6TIU+QrZ19riyL/M786uW/Z7
eqaGfxNtQkMe8UonFumWbKtqqZgQbuWZjQHF2ZEQVB2F4LJ81t7llaoGTVW2mNfeW2EeCnJMD9ju
m23/fyg7j+bIkWxL/5Wxt0ebA3CHGHtvFqEVI8ig5gZGZpLQWuPXz4fqXlSxazKnrXJRKcggIgD3
6/ee851LJvd+dKYvFqVrhhl+czAAlskIumX0EVUL9WgDrdkEx4B90fyy03vuJVxktHp9VIeAqR+K
2/Dgz0aFq33IDu1Hr63oRi4oyYzoRKd2ZMLIWrbJDAbFvKHLaFu/ZytOZnuiI56p4ngkgi3hy+W6
eQa64T9ymzDumjfFAbjW3qAjWMOgb5mhVtWXO7zn6rPy7u3xTXfv6/rFnW4yXmJOP94Y7p6oK3K0
Swav1c7Qkbts7OE601Gt1aAOtfcJj3aWeW0oDhDyTowZ26fBWtFcUvWCIRmTlYLd0aTJhmSSOWCw
F3JJ62xASzPtmCIIYhT7U9QiCc03JaFgC4de0aamEHQfMhq59lrQ7oCEuUghUhEmKpZ6TE4iE80F
kk10r8o4UrPbEVNGHoGtf6zW3oOGWHLtcfi4plzJCk8Nnt/uQV3N4wS35MMM2AFY6xf+o/qy19St
FqWAh/hhYW3DVbcZTsx4wqVr/yE0uw/iveRTKB4yVOxTM38m0JeWMJFi3Ag8O+ha0M8chmzX3Zfs
9+lPuz6V8968JMs0GVhEdqBi4+KSMTjg7Yl9cDVnK7+E6P5Q/3YbfuRhaaboPz88e8swvh+2NZUo
OSvdGnLilO2o0o8pulpO0VSv/hUhjujWw1XtzOm20ldduEXi6z9L+Hnhsr1X2+IwHBB5U6HU3OsI
OtXWYLPmlxluxJP16G+8F26Y4fgHe22pPw8Ohe+JmYTFBt4sek7PxX2DvLzZRz8CIM8c4mZjib6o
HjR/BTYg+SkiImEOUr+rnPfKXBL/4cfL/IMm3PiphxvzNU1f8lfnHtm/uOshjac3ZneTkKgB0T/b
NjNha2mka2dYTPDe6mMSrSOuUy7kZ3DLMg90qQ826MtpvYxvzqM/LS2yYG+KZj35K76SL5hgFear
+lldXHNhXoy12mLVOLGOUHLTaNDWEq49Wa9A9Zk33nklJe0GcBRXYVhHK7736g8L3Y65mCFPobah
M72wGnZKMFyLeZj2M9LmFaK9hleOFKROp+5ZlhurX3neyURZpD801V6I1wDmYr0uWQeZfiZQb4AN
b91m6aKvGai8DdIgbsduE+gL+cTFoHwu0UTgNua+IkORtNZ6Y9zYrxwckJc3auV8VGeKsOs4HXx6
ixSoEJuRa5lnO71N0ABzR3rWWhHBmgY/OPjiP2z7PTS1BHyh+lLTmzu+NflZOWcXYk7zGlho69P3
3N+6q+g4IR8bF90OtE//ydje5NdluOnfkflx1cU6OUwfU4MtdMlYQ9sJsYhftTtxjG/Tp/ouROX1
6d2yDjUH4tBN0Fd0LIhQfw4JB2JD5asgxi3YS+gX11TuGE7YFD4AKdMBQb9c1bvevS+KOwEXvdtQ
22RLda9jfekhsy/UjUEc7LLjD/OlZ/MRLRmCsCo9aWCGdsbRfAU5zEx7Z9n7gDEcY5d21SFxHS5N
+iU2kobctTlAzuPm76b9FD00BQ2rKxhNrlF7z294Nl4N69E9SgDRrBAs0fUSHWg/rkEK2if/nl6k
9tM+WdRXh8k8IbSo4FMeWK66uya662C/44BL0JZCF5g/TUbXTOIOtsf2ezPRT7XgGe1l+NxfJrVh
HUOFJEfO5AvzDF5+w98XRJYSjlgf/EvoU+0t6o/pmVAKsW9vnH5p/ST0g9jpIf0seAMJ+EXXtnC5
Q732uWD96OJsKfJHwZafdyTCQ+xfmfmhcYxlj84iamHVr70dsbaYfiMkHg/aviL3RRzsXbvEeB9F
W6//iaTE1NY6OKlmq7bVFk/ryX1F1cdJs/tZoEcwHuRNva9f/J/ee4za76S9MdLH8LqQb0RWcs7U
l9qTgGDtLlgERw1I1hFBE66QH0QsuQdl7OOH6EAgQbLM1v6z+cTG3g7nhuJWLBF7jIvwzdXI6F2Y
P5jq1q/ZyqGyXtFVPfJ2vnT0mJeMsfCHrEGPxTv/Obza4HSLW4ve2YW/AJ81HyyPRHuhCAmm/diu
KRWGHRqk7mXajusy3U8/rHP1M3yrT9ot2k162ewWJ5etNeo35S64ZV+9Q4975kRqPrvX9Ek8Wi/u
OUqXfH/+CxfsxS/GKy2xTlyox0aSXw32+EptXO/WMa+W2JTd2jY5Vj1wEDHcp1Qcu+YxQ8Lpdm+d
Oqj4rii3UXaecf+afd9yak8aWoucK2DpOeesL1bWi07Sl9qi7R+mbU8SHHGkNMWyWw4Kpd+uMhku
CwOBfrxlxng3hCdGwLAnlnmAUeOiU+D67cm2jpO7y823uW3cBUcV8K5hiuHA8tn2nVj1DQ+L315I
/d4DO/qqZx2djaEh8NmAHM10l03m/XQMqFmhOfrI2eStKboXEah9qkUEXzN8tagJZKQjKMh3fvlo
smbXmXUOtU+doInJ4U5S5sZzrU3vkqUSIfd8zmalCEJda0Pchd2R5odaEGPrl883lLRQcs9dWmOA
VHlYE3kzBfDkbsfqaPf3IacMKGLutvGHBbtQ9TELIyeOINyMcttDlKgeteGMF4bJT4UkouMZPRqY
mjt8RSRsHIL8NnsOBTs4OvEvnw6BADPYP3O2iDuSRteU2IG3RelHdvjADWDYMO3LhdZHh6xFYNrs
6xJmOWM5tlnvUuUX3zlHqCfbQ1yvp+aPD9NbGffFz5jbZ1gH2Rapz5wd3W6nlANB0a4DeL6IEfx1
x/EZkltSr8QsL4uvJqJyTo76Y8N1d0uNKKqWrsOivCvk1TRZt9bVS3XXtAc2oJaEIayzy5lxl+KW
8m7jxLkYvFEcc+RKfNQvHOHG6qUzLtQ3/XhblLct0mm6FvWbInRDP1qPcBaFcVM46DxO7udoLutn
NJ7M0Mm1KF4JlV5Ic0PWedJap5LWY2EHRyd77VsCvetqESfmR4noy2QQob+ztLYhMdhfJms8HezZ
upBdpXYG8jgiRquL5/xdtuu+30/ZIUes5qAILFLEUGF1IwH2dRrnnEe47dAXHkM+jrioOAxjaxo2
s8BGLZvitUT2YN3FnIsBeb5a7nr85KnXRnxMqwl7yGp6Y8tyWA6dPekzqMGzRR+m+wCvQ71o3ceR
ay23M4afM1qHUitgF4U8aiw1N1lzCTL5rM09SFqX4XnOYZN8kpC+RAUIroza5TCsZH2UzR/epQCA
5cJ0Np52SyxEqW/d8op4o3df8mk7T40hfo6PnPBpdgnUms9TxnhzpRXaMpXZtuSubnAIle3Kt7mz
aTprLTMDhyZoeW/nxAfSMFUpmLko98C9FpfBDI9x3uMJootbmEmzUpnN8MUEjiiPVacT3de0xXEM
Qn0TUKlMQRycNKd1X5QWIeHHd5WQyFM13iF2TRpGvAjCoVC6FJIM5zGXoZVsbWc8GujZu6HWjnbd
NhH7X2l/VGD9UAGE73ETNRsXJmIQYHqDlenceU0Zql2ToOhdYWigLVg6Ok1MU2jc5JaCf1UOzfRa
d773OkQGmnMfrST3vXfXdWGyJaqg3yMMal68NCgOiWcktz3i8Z9B4RibdsrDx3TqOHR0fXenF32y
heaBolOo6aBGxCVJaGU3k+UNe90Ud5FPuyxWUfEiQ0IGRMwECBm3zZQTLNYwHq1UzwAz1iwCqQK5
AOFEHy+qTGlt9K1mnjSA/gPHAV9tPYhPD0FPh8EN8D7VED44UPj9SAkW1ybJKchD1gMzCzQXxAP0
GsbD2so6Zso6ikHDSbinwy4c7wyf/WTqYLjGIrEfSltLXpLY8Fd+GKEUjayszR/JPmA6FdDKtzD5
NH0wkWtkgx9Hk7S3cLSsND3XEOhGihIzq5GTofCELFd+pQM4evqoGRLUuMhwNJSiPDS9kLtIpenN
YGPLYNQRNflOb6E9cjWSx8ayp9c4pJEcTb15zAE/eqjr/GKHQptHKjD8gt8zosoDhme5VSfbyfF0
zjR999xaM3MMit4d3TAKkYiGpKUqmhfEWKAjZU42aRZozMggcWEV1kO7gmHMIa4I7LXTJFge2oRD
YZ2Nn36PJRIeqnWqw8KAVKnXB2MIcFpGeuNtC5PmSuOlsxYLQVaYNA4KdaKA6l5RFIXSKVlwqsqd
zxoaHUxTL0YqtNBqh5caGUNz8Q2zNDaTkUIwN6Db2CjmTSC7KHGWfcfpL7DM+jnvdPmoawqlW5fb
A9Op0C9XSeUhli0La2vFaTn3tGX106mwFGqe7D9yPdNYBYYEN39X5+e2U80pxtX1ZDaRw6HdZGIN
UBppp9FMxUkLC86nbd7xKBa247srw0+IV0mlgdFilBbn7cBztfdkGN36rTCGNL5tSTwhhAHPgDj6
edq6pF2o1gXNaiN9DdxWt54sWvjatRQqIwHEpYP4ZPK2UzKWQd3dGOVYuIeydNvwhz0OdH1S1+4M
CuLEG0tICxkzW89JNEEpnBVOl7JI6PjrfCtU7TqyGxXeRK7DlhEQmc2NnkemCH56bYkrYPJaUNCM
3BilL/jR3LlsDWSEfQiRlUbSRjI4LEeVUOfR6xg09gkd0EPiZl2+kwCB8ydXm826qRdP6m1ir2MP
jfNu2ppJyWYf+DoCIZxYbZ6UN0429VSweocChPstTqTyRjoH02BQ1edADkXz2oemNLMfCfe3rjPQ
YXTl6JussXtjcDcdXhPSrXK9r62tTIg0Xwz2MD5Y2lABFtWBBPlJtsJsFeKN3kxlMu5+7Qb/jguw
TeCTwKss4FwQsuwZLPgn2EaXlhrymfkI1D8POXpYxGweAoZsenDlP/mgP4b/7X/mfwNn/G47n1+L
oSnMZMDLYO2+0SeMoWxcid4K21kNv3aEt67K7C2O1cOkd+kqwOOJHpec1Ioz3a+v8zub4I/XVrA4
JcuwKdQMFvjTdQbANjHXjhX05YQTSOPHZ02T9W/QJd99/POrKFhOCBzQ/fzbu+k3JGoFCe9ma0Ss
cL6/nlCz576b78Ng+B076O+uSc1EC0APLvKMbzCEwjRF5vWAJlrkaS4n4Ta1fvO2/d0FWUK5Cqak
PXMX//q2dTLNgKfxtsHFlc6x48ScsDbYw+9yE/X5h/0zDGR+6xCcujAzpOJ/54v90wdEmJxMDTSY
VNFiLW1YtQb9G5FvfWnLjeoIr8PEYdtWfRezg5JAvP71HfI3l6oo/mFn6LojOYn89QeIBg0NMGxy
DuCCyfSEA2Dt15wBaF39+pX+5jlQ8EekBXJVQpr59qYKOxp9YJ7VsnuZPQJT/lomRyW2aNc2jtpb
ev6ff4pExXBx3BHQV79fWlihiBOeXhE4FcB+Rtv8jO4Wi6aRObQEtd9hnv7mxoSFB1HWYuzDA/ft
AtGuht00cdewV+EqFy2H2HD36zfx71/DsuBksp6o7+EwysMUM6A/XtoWZ+YcsQEiH/zRv36V78wY
7koXr4CYCYIIfr8TcluMaJAleOc08Ar4lEPjK+Dlfv0ifzxF3+59XoUFEeAvqezfeRyNqIRTRPP4
xcW2mwQvXqCeS+QMet/tHTdZTZy+tBr/IHJyRBQIIYKaOWO/9Ro2lVpdo5QUJTse4fSX8eXXP97f
PBg8lKAFga4QfeV8W2YC9Itowdty6VV6ukObNqy6scj2WYG0U8u78jefrP4dZjtDSQzdshmRSXiR
6tueBBqVcWDJ88GqjZCYDkTKzJ6wODkyB8fiaFXaJbJ1TN3MH359sf9+W0lBxWjNgFmed/VtFZim
QI6WTTPAVHDW7fYuTYzfXN+/31O8hFRKSZ5IF8rrXxeaqs+n1hq5p0zq5KK9rfnost75zYXMz9hf
7yn2BcMy2OtcpfPJ/fVVKDSmYixYT0vEMoZzT2F2aAhyb6NhaVWMP+TvljXd/P6SVBCm1Geck4Lq
9Efm0J+WcKe3EO3Z7O/tnNHpBubONstPewp3LVK0UqkfdV7vSropeW+vkHC9xK2LURVv5q8/xH8r
aiTJhmA/BfUGTMzv73CM6bQaUKAzGR/RML7ChV3IuEBSjotw+s3H+W+r+fxiirUBVK9NLfXtblWJ
V2D2wacE6PC2OXKkXSHqfW62//k1zUvqDBp1Tdf+9hRmltvFFkqHpeizGMgFnl7bG68A6B+aRFA4
0cL/9Sv++3PIlf35JY2/3kJZZjop7Jc5CxpdWf5FW6xL8IHH/aIp7inz6Fw8wh/9zaf3/XXhmUoo
TzyFFB3z+j7f2n+6j/JpskZD5oC6OGYWOW5tyzvrcYF18yZDG0D0mzG5GxH868n8jwD2D3nKr/+e
vwaGz1iFftD8n//+y++2n/n5Pf2sv/+jv3wNYPx/ve7qvXn/y2/W2Peb8a79rMbrZ90m//z+1NDz
v/z//cv/9fnHd3kYi8//+a8feZs183fzwzz7M4lecZv8v8H1yzzJ04/w/ftX/JNdz1HnH3C8DKHm
cwGPs2Sl+ie8XnP0fwDEdg3rDwa97tgscv+i1+vqH46jbDCBbGlU3DNFr4ZqFPzPf2nyH4bBzYuj
+Q8UKbvKf4Kv59Tw17VU8eC584LDLsGjzvf8tsrZcRfWiUtEkVkG5UWvA0gKE44A33Q5P7WajeYc
T2Br39dF16NOiItccS9pTCXtGTpTUKBM3d60uy/E3b4GdMdl4CnGwRxXQW2FXw60EzcKmBBVyT10
+4vseWs2tZUkw5V8NTALpueJbB/7WUYDKgsNI9lMuigUPR8/HteZ2TTAKYLIn1ZGIsrhKXV6/A8M
ZPXBQO2X03YrYxcwlIowHS2LIaFBWKoiSbDqh8Qk47r2K8SSnV+j3TKCaWFknWd+dLloi6+uzjDQ
KrB5SCGCmO5lo3Wz4MnFfLT2eBuya1dEMGGyLGquIhZMo5LGxaWWA0tQG2FqzAbSxMbK6ueCpbKf
os5A69sy3Agmi35bzqlX4vmFMoucoEQdLmOK5oPX+4G75EezyFKTmZ0u6At5tGMSH3VUO5QBHTHg
X6hJCScTCINAcQGfGIuJwRA2+MY/RAmkn3PUuOP0BIVQhP4PUafum51VTBGjzqqwuJSpdqdK5VPt
DbmjUY5l9XvhqYQ/afMMmoYZCKaUlZbYzptP0oaEltP18BsKL8TrOdRyGDdtnXnRixz1MLkpK4XN
Gml5nK9oAiALkrUZAtiSAdOQwJVahT19yDHGWmakg6yiQltZWaPpycLVynzC8yjq6Zp4ORIj12jE
9ND2onwN/VFDVDeLzxkLi6gnbEZmBTl1CSXg0lWNzVua1LFzG8Qhw8UigjP2pJU8PkyVS9Ik9vEY
ii8tjrk+0u8ie+v2FbC1XDURkyzwxHKdNrqu7XK8OhEDQ32sQ6bUIg5XhAeq9MQ9isrF1HNM3x7Z
6NvOdidr12ppW+11FQ+YVaMRAeeohTpm9i6Jmnqne74K9iVcyBA7RY/s38zmmK7ZkNKsjaGN8+sQ
6hMqsCbwQR8FRRXveUBNZ9VERYHLMOummHlj5wODXanKrwL+nvUCj33nBluV1zVTLBTGFHEtMcEf
uADs6c0UifBQsmrK3DtcG6AfYnenXR+DhuCmdIUfPLpOlE0M620kHZ6Jwsv1+kR/pwWUuO9eU0fM
Iaa4GtA+BL7YtE0VXuu6hzM5ggpAguMLfc5kmXp1VCpv7RmhkQOJmcZyYKwkVN8g6UumhIC3IAn2
GfMpdauRYBaeSL3j35SW56JTt8qM5F2Nd5/cwZbwgZXjZHaB/sggKXBleFWbr8U0uGIftW2aM1mt
sarWuxCbc39q2s6LrzHaP3OVJCArD+BHkPvLRIvkysiHMnoG1jUe67iwZ1t/lzz5BRSm9eBhS6R+
tNtwjzuLAko4TjUeYzOs9Hdz/kqs003cMb/W0aaYYdd+Og4P8CmIcEutpiJJvWrRN06V7Zx29LjH
DDdGAxjohEqthdmZatPl/MyvWEArwqXDBKO/sHH8YZ+jo/Y6DFGBUAR3SXj0le4lBxn7qHVzcnrK
dchBu/xohTn4DyTRO0xbBunUjEt6+k0JQha9ra7pVBT1D3x4zoOIjARZXmb5R+yNuslaWKhnqBIt
yo4C7xUwKQuNiF4mzA36pOq7dWsJzV7XOSjxhVYU2mscSDwOomqsZW+QgU4GMHqeLlbl1WWpAVs4
eVGzVNKfyf0cvDrE5B0KrEBLaLgWXoVSKa7jY5v5CKyKonOOpkHDn2hcJLRKmAhE7ITxgJSkUAwV
JrnOKrqTbAI6p5FW9/eV9GETEu14W7sgDRdBX+SMZpse2vGqkJ6loS6NTe+mTILaXmmyAOakI0/2
1lbsN/U7XjwHcYIhKOkqKWuPqMocWj7UHDfeTQRb2daiMjCaQoawIj9ChTi6DCQ9zxwR29lFdyBA
Psl2nqesN8S/hn9KVeAm/o77riq/mJpo42PNTdDQbVPQD6qI6WfaNI+OMYe2ube+CK5NpB8Hl2am
yPqDPXrQYHLjYSida2nLfml3LH82DJNFJMEA4Umxl3GdEp9XFyRjSS3c+bnFCDPtmrn1iQUrVy+E
F9zWhbPN6uYO6D+JgTk3jSamboVBBp0ijx7eyOZGk/qJwDYEWqPZQ4XLLnauk/Ma3Cv8xgt9TD77
kNwq7NarSRlIMaz60x+0d9+yLpHJzpSOaPlHsznoda1gTKLlFn0ln00D6kyc6d2hSuJd1gVMGc1J
bFWJalFLnHTjlxpPR10ybdPi+75wjw4G14XexAaAwKwgYr3xX4jPQebAZ1L4GdKG2EOTWzAd1Y3c
v2t4ROc4qiImYKrP0kuvW4HY6B6GdBEUP1HAZkswLshqeDrWVPfvoRb7p2Co87XNI8x3hhcRtCn7
mMBSuXCK5jIGRI6mSXZmmDTgz/fDax6G1sZJ1JnFvnmntCFEm9o8wvgHRfxBw0O17vmstzywAc3d
4B3LrX4J0qHZenlPHGMoySe0c0pqVRmfTYSUewr7L1r05OsKIijaxD5oaXA1ptSFAtTddYZgip1n
GH/aYdxWeeExKy3ekzyW1zHogye2mPTQBFA28yFWL2OjxccMiMxWda65w/eHwVHPPsaqqtG3tKdJ
K+1VracZzQ6GQPUM8sgqIMB1J26SJDk5OhliE8tmhrVw03lFudRySITu6LwHc8oi84BoYUwVRCcz
Pdr+FK3ZzVelGebLhoHobpDjxmjDW966/iS5p/IeyF5bFp8pT8Ki14sdU6ddUyVP1WR85EG5w2SM
drxObmg1HOjCKpRH9WlCnr6MibvbNyBWoiS7jYEutb79QzbIWGDVBeYsjUMs2Q/DJkDUTVJs+h5p
cUXmhf8T+a4OzCNV236o0200ui+di5pLB7ho9zMFwMy3xN5tHdKSglYYy7gH88EycKUKv1c+SkXG
OLUPLSP3KiwFTn0cYLYkLWuoEaHqbyxlMuntYibFsdhpdIvQQBToJnwJKFDPBAp913cf5BTm9xhC
62chje4ejp34dLPAuw/HDKPfYMIT66J8LoA9ItvdgsTyx7aYMaREIRFZEDlIjEw9OLrmIE/eSInK
UB9ddlcMj3boxFf+SXILFRVMS6GCm6AhVD1IhmJDCe6gPRLhzqTIQsbpFuc2nfyXDo7vOR5jSHB6
Zn0xNIlvmwwBnoWRPj9Ti8aSi9WRGk4VmI1mahGd+l6V7DI9A8w0dAXiG4TiY8pyNuGL7qNxqjYM
0nAeZtTRH1XWEQ1nOiAjVg42vmQtq7G7V8yxWfm7xh73PIbIJro2gW+jAO9EB5N5nnrLE6aLp6jR
EZL0AJZfmXpZ7LCJAJ1a5kmmy1U54qsmZSqvNAu+jOuTQu7o/l2Y1HzSeekj7EKSjVAxRJOPKqNv
xV0r2uomsyvxNGLqZCco5EGMJbC9uKzw+Pa4Xy1G5bVnQGHSQ6BDCeciDEBpVW/noTm+nKrVgp30
k5KJJSWpuxuoa4yF03r6R65Zz5GjZ2smffZCx4YJErBuL2Cj150MP73BuK/SaLh4PkbcytKHz6TP
gKXVTc2qGLP/9oW2SX1GDcpiI85jE+uGx+hIRehzWA6gfMngOgzg+zIcmkdKYcUyjLKz6sQ+b8VL
piNNGEqDTPgITWMuzaemUm8SyvAFB8U9MRj6W4Ag6EBly+bcVPlKqbLf6Zr26ZYD7g+9e88n+6Pv
avhGfQz8LQyDZWCJ7KKatDmmBRbFmgf2hjK2ZjMNkOD2Sf9YjLCIGub6G+qL9Gtyk3HDEj4tEdoF
G+5K8Chm0Op3xRShLJBtsI5kpV05T4h173bJKuT0ROGYOivpFgAK7JGSjkOPIJHYp6BEmI+MVKFi
2FuDya1YRvU2KzOMGr68ScoI2ZVtw3qzvYqMIkePsbrlwYObiZwg2cLD+6U7LLxoW52Zy643/U9G
Z/0anVK0DTO0Bsw2nWVuNk+sCwEX5kDHnOFCQ3tOpfppkyksTXenSLDGP6wvSj28+qaJWEq+Zqq7
b8HKQf0E/EfRN6BZcskYlkSdFACep7zFb1HO9qAUGaNJQqqtIZqQVX6wbFaZHgocqmdO2JOHpzG0
zkNhniuteaLyA95VB6tq8B+josbDCBaibawbzYrfW6N+kRlFA54MnELGyeUPGx0omnC2vZ73M1Bm
NmUDGJgEcjThTByzEFDCRoA5YOXnYYwfsq79OYp65vkUN9RdNxUe+hs7pASAyAG5I5Zfbs4gk45k
zx4pbgzD2sc2Yt40nkwEWxXxkY55JP1uWwQQQfpQ7StPPDR+uG0tfg5Ltpw43abZVgzYF53MfwT6
BGimCfOVxybC2IEToh+yAkYW1sEwBgek+/j9tMEwSfwd3kwE7JU9sk/2ILtEUT0SYf3Y1CSM5iNa
1iZH7tPMtkmc5SbYCvw3AOLwSbaLigV2j9oE6Q7OhrhJljF7w1qvvE0RkT4batHZ7TJsPKOLcqeL
3HWdaQhE0/EpitqTaCpjXbraKm00fAc9kl6ORw/4xO+EVaNizoHfjX2GtFmUP+hq1Lg9zLsJvpo+
iAcZwQtN0FMSYycVzOAsGlaQY/y7ojKLTdRnzc7g2IqyAnyUqkluFXoSY2vFSVfXUD+syGixfKQt
po6otvhOYbjEkz2eQL2kcFky2jRtgGEUmlGXQlBL0LgsW02cJ2Vf5FjvTQgMS1J/5VKNBduzcI5u
jjVJzBnCMCr2FaflJUDbvZekqI50+0mVbg7uBQ0sjcVrbvcnFA43Y4wnhRMFWBH/SUm8ApoRMOGO
32gakNc9Pidd/TjGJXToScM4IoBL8oDtWPOKnVOFYm23XsLZduhBsqBa13tq1JHlBapyD71aeiip
eUwz7Km0DOLEe+hQY6yLNEPLUZxS+lF3Us89NKN8yzIxxk0uE3DhjIZPQmjFniquRM7VE1DbYn6g
VjWhTVTIAmmxVfuq7kCJ6aWEROiKASfZ1GH9TxjOAKt1C6L/pr7yPlBYcOiLGx1sVTF2IUfRwntv
2hh4jOMXk9oJU7EnqizuxNoNymFA5ouy3g297qpFHvSoqUbHZWp0MOlVPYA44LkMxy+ND207im5Y
+6YcL6klPcDZHfQR2x3BqoaFxHYvE7zlOdh0ZSGWTlCyHBrLKfeNQHubWHpL3gQYFxafCQVwg7LD
4Ys4puFP4WKLjo9Zm/pgy0wKnkGbeMQoT8JL1cEFeGEe4zSuAU5r7UuqW1jNo1hnycaRApfTRdtF
GnYI0kFqvXuT6Im/z5I+5olyY6/aZ6kHA26CBCpqQ1wItnZvUZON4ZX5Wz2AGkeLPYUygC88ZRVY
r8pAMzeIc6RTz2xxyQOnMjOZ6KuYPhd9AqgOFsc5kplRYOKxHr4CD3wDhyp9F09IO+BdTMbKUY3G
cmAD59GiO6URmR7q6UNpGhMmVuU/JSnWdU9G4QWFCg6qyr/Lp+6I8uPRqOpqn8P8RRpY4T4NvYcA
fAufN+doy3wfo94AzIqjUg5+t0CL9Zim0Z3nl+e2MYm8butbCbYcIqCzRwV3lkO6ibHn57Yot1at
fiZRcdA5GXSV9pYO8E+boTpMQSLWkZU/UxBcCj3L146DQ1enX7ayUmwlRpm2HPaGmLsMzaKwrI1v
Qu7jHLoybAQrlKY3bYjt2rai1wrqC3xN/GkphkY+k5015iQQuwfNVmutAkHZOdDFq4R+Yuq5+Z1U
oNhQKcUYYnEJSPq6ayf3+rXmcGqIJOaLprJNAD16eHE5F1xUZoAAp6mQ46bG+xuCA2F7tXT0zlkO
ydxtE8jSirNuKsRZI5gaWEh307mc0rSgwPBFZDyAYm1rJTg+ZLBzpu7ejEm29ou7yvAQ12r48AaZ
7IKSOCHwT0cDX6hZNBIqRgxQ2cLVb2l4qNAA4E61UNLrnrfvrYJwZ0u7dZvpue4BXHWD9xCZ7L/S
aF6w912iuGkWBT2WZS0LcMkC2GeIeQm52bnNbHY2Dyj6MFxozH7kHfez7Z3tIL0D8gkHVQGZHXE5
SAVXFSJfarOut7EGydD40DTjSKMYz66lkUznvOmhMe2jMMpXlcZJOI9vvdE+jdZ40/hiPwXO84Bd
ofWTx5oZKO3SVWXUexlMW4RP/sIQGcjcajfV/5e081puHEvW9RMhAt7cEgCNJMpLZW4QpaoueO/x
9OdD7di7SIhBRPeJuZkY9XRyLSyTK/M3eXTwPAnyqtEfRxWSu1/fpNNwTKLyCdAiQgPTkyH4b75R
/ta05CanAuArJCBxOj6A2cx2CJ/B+jCq311sNuiZjO/y1Dvs/aNBkbMuoGnPBbAu+1KZwZNSQtBS
wSSqSUvRE1czJUHwunOFQWEH1gj2lXtexqQtfF7AJk6Up043yIENJudOjJijAWlMD8rPoBxkKvhq
lD/2svqShBqClVo9G33oj30m3CuKf0+v6qAOCHboQXZoCgjj8vCjDqbn2OOthzUdT3KIv2OJTC9C
C3kFvkIxv4cNLzOrhMlbtDDzaCTA2lHEvW8Z+oPEg4/3CcqaHnpMaB7G8q5B3sXvBDRcAy7dAimv
97qhAC/lgJ+LigSyLN6Y1Qcz6jCybrHtHPZRLt5aHVlW6Q03kZ5sTbW4jU2MNVSqKWSSIYRPvLyH
UUQSXQm/pKKlbfys8LeWr7abnNos9cZNr+U/6rDfkWi++SaM5ij/ADB1T5Hszk/anyEK9SzU5DWO
KkhjqlsNxUNUKQ9lEiLwWYMKoNYbC9EdOet3/COekgjOzEQ9Jm1+GD1aWLSq2Yywfu1GrndKP4Wb
lJdV0pUP4Ka+IO75Ckw7RFq99PcB6j8AFIF18DQkxZGcIg0PGEjggz5YH0PtfTQowJd+8KrU1g8G
Gt3qPoj8msU6Z0+idxd47V0qQQBBp9NWcL5x5UAIXE2GfidTDR8yEOKphkRRGsIlmvMYuadWLkXZ
0xDXnmOFBf9vDZ2PbmofxxyWIeZCt2U/bnnpkH3UVFGLyHov1El2GUy266Lmu6kM2q6tU9UuKi3f
qoL/TDHoZyaYx54FyzMOnHNjTrehJx0rE+pn3xVPaB6miAm2+0ZCc27U2qc2GFgauf/a9N1X9m6w
DwsLZXL5FR/SQzvB464GoUdxeerM7ZDV/Q1ImejDb+TxKMMuTOkUN6HslLIZ8z1SBOK8ot4yJzAi
Mgh2DR0kEiQRbTfaaD/VrpPsjlfzV9MXtMNYSLwCFA8nAJ1q8wvtm+lZzcfpqCRtPffHWOEqgowv
QthKB8paA9q3YvWT5kPW2H1ZYE5giV4HiUocvjVJCg2eOsDtDA39VlVq9YMqy0dXIrQtG3MNZtZG
DVSNaz0IYQh2eHd4Y/hYJYg5BLXwanZKtsu4nnNDS2yU/Fy/b2c2U2nseZmiqitSwm9HBOlFicdD
ipFLGfaOJBgUikGRw5jT3iRP5FDQwR2LFnuE4gceCLL+pMbqjaRUL7QEWaMA0rd6FiuPoYK8E2VS
VE/KMnGYLjgjpY4qUQIULS1hSVOgfRbyAvnIBIbeZH4ZU4CdZhx/1yPjIydhttsg1mylAC8je94X
WiJOYub4A0QIkumh8RW5LuGrViP5WOYYHqjTPm3EZ0+SPqpS+RUYCLnpk+AoBoUDxPa+jMMg2gX8
FScqYQEWHrm3pE3iQZtfpYPAgx3pe66cTjkk7fRqBIgSpEmDFJNwZ/jyQ91J9w2ON46f1jpu8oll
I2xROzq3/AY6T4K6P+K0eqRtpay4NSx4zQK8BLmcvlLKeEA/70ciii+hBhFeavMP+vbivVR1e0lV
X7wBcA6gJYUSEp1BRT8oLLphLNVZ/tJ8Sz2x2mvULdxWbWQn1JD2jTu8CgyVn0/p5FEdc9hxA3B+
S4u172I11xwy0IClnCI5jfLZnam0EPeGHoa2LwcvStGHL0M2dRDC2PFI7w0PZuMlFH8LFd0QFrJD
czB68Ckdeihy6qha56WVUSsOopeulP17qRXw/UGO2aIVhP0StZUy+SetAhFeh+CJH9asOYM+Je1A
VivS52X/qCfQYbO6lV0lTf13ULTKXWMGwUGaFNa8ng6FtOU21u81irQHVOphkDe6isCFpEWUgyQe
FDWNZRQKg2YuuPPzZGUqZwQ5GVUAQymRTYo1wGXaJ3pwSAVUU9kUnBEK12E2UADZJOIoHYawoupZ
8qRKByv6jUYbt7qSKXelUmfzzYfBGtDyGyUHTmVZQvpb7hX/tpPG8smTLF3bBGFcE1TK1OI4dqbA
ZwrMV1TMhwNmpeXBUoL+RvJKDTklS3wTfENpHDXvJVwoWtFOikqfa1HZfSPnws6Tuh6NzrzeSWpV
3eYSrbPaz4wGhW/w9F5R6NvUGKNHYSw4hSOtkRubWWrfUiVX3vX5EVabBRPaKbwesqmhoiBo4X3X
F+pBbdGd7009vKWWJW57iebUJlW6YmviDfAWi5AktR6RwU2A+7TT5SY3fGjEyJAXXnLwBF+wBdnE
R0j0e/W2HAPld6r5OcoCSaOkttpYsSs1Psn5pCXWLHpej+Ck2UCzGGA/l3/eJNo3SEn6ffhd6sTg
nRYtbDP6EIWjlhzCRtxPv3wTZcckVrTvilD5TilS3UzCfviC505OZhqJxygdapJb0yRjUbUHOTL6
x0qfoslJMGfWXZFS2HZsUVmPa63i6DO157F6EBCqgsJqyHU1N0mx86Q5bqBd09T+XhoarFGwjAET
TwFv03QzMzlr+2TGt+np1msQnncFv8v+QctP+uXVVo+dUjt9Ez1QuRBlvfq7R2nifWxSgV5Ep2BQ
002heUTaFN5xUk7RdymLh+9ZIOaaSy7TaLcYXwr1Vk2taoAAF7GX+QG8ImDS6NDNMvYEdeui6smK
lAouIlQAxXP7QdHKX0nndxOK0mE13fp4UtGfoA9WHmhakE41wWTwXgGOXx9iMaesr4xh+IbOsoyy
k5ooQCsyLhu3zb1a2En+CC/QaGV4dGTTpFB908S7pG1HFMQUq0mcBPuBAlpWpqYu1BMFSjK2ZPCi
Rpp9uPzMYqeT1Rv+vsZRGsnZUfY+xIj0wEmlml4NdktkVVpSC989KrkJak/+LAhUJEO1bWRfMW8m
ozaexHZ+EXY8fqy5Tr03gAkAH8B5suFugAvEQ3wgHZeTxJCfUkVBVZcaRyb9yjOBnqUpZBy2ut62
UNTSlsqq5qs8b/kjaA5Fr+bSlDeRUbaeEquupHJHO3XWqrobiWaW3gbcuuhCwjMqj3rnm+ExR+Zf
QsU/TrRjjyDkcKxjLftWRy2yQl4hJ3RLJH7auPFLrbM9wBsprCqMhEfP+kfORu23h3QqIrFUDutb
BpA+mQH6qVBKgxoJGlAR0AtRkHQN8COzH1tjFjtNbLLOqT0/Rpimp650aC2x+QdXEZoe4iSiP5kE
+ILhlbPRzILGqqVCehybOPyZDvD33KKxWgg3SaaAD0kta3yWGhJqMW/S9jYJQ5LWnAK4HQZGi9qh
5wHJEVFFErddp9SHUixS4Nc0epHlE0rxyMqEpudbIVWDxregOiageXg6Jn0RQvkrhRgqitceNRra
5d0IowHZccAsMS+zCJ4Ki5x6taYwcyBfCvSiPeReybvDKgqHI+LDk/GSy4LquxpGFg96OxnI8PhN
pNlSCMbj0UDOG8SQ4XF9wR+QG5SFRoPWmVH6vIUjAat0k976XWQk4AyEAv65lFIyfKEJHkKxAbJM
ajML+ZJbe6xMOnIAPHotMwEqDSKvl4TiAYS2MMASr8dQp7qVdFIGF4c7Jd12hoAwdw7cxnKzqBZ+
BoUoKncFqB2KIohj+3aOVuUvPGbQ1Wv0XLFNLUJbvkRlFix5ojpAeHT0oeQ4UGwpKKhQwvGi35SK
ngXSZeyHFzBDtc9zbIzeTAgz5tPo98lHpE31dMDEKihfUxAR0rbR0QeLxNqfWWqkb957osNGOkpB
HYIv4d8y0EkLWm7rwVNqEqIuS78ZwpwMqULgR1vDqE0JvSn++qUTEJWyRbNHNakPogpXriQI3juU
4awNIq+196hn8vSrL1vczwA/RijGCeH0tR5RBbzzzK6HydpWlkDToezFoxJV3c8S9tm7RxHQgOub
Ue0AAVD8I8alAHvAo5GEq4Q2dpuc4wxypaqEPJ1zBoCJjxxliGKrJZhKREE7Ehw4EAnC7ob5xeqF
0YJE18S6m6hdBoPTNKCp80VbsqYJrW221QjfdEZx1rZHtwBSGbSWyEZSTQ8oUuulBEVuBDwj48mH
tEWvQY/1fRNCWCgB133sqYB7d57VcNAATUf6IExRd4aN1nZPlch8ItGMmaJfiMJR94XpZawo3jB/
tEUg5xmybytNaqFeT/VohjtI952id8NOGT3zELYWXuD9nGGL0ZDzwDEV7qsBIK52UwiaJbpNx+V2
T4dMfIy0JEM4N89QMihanKLJf0oe3r5aT+zMpJYGV+x1y/9WKQ09bCGBNc9u4RQYWWLPYicBMkom
vVNdlYttbvoEEMxU9oX3EnChIAE7qa2x92SVtq6l6TjzxYqizQKm1jg69Ka84KDF5tTc9gIni11O
Ht4VnQWR0ab/Hal2ZZWTZIcUdNIn3Ly6O4M7AxnIEYk4sWuKH/QgewVSsQK/D578mG81P5LCtyRF
/w1ifSMix2d65MVjlQycJ7ASO/LYJvymIGOs3vI8z56S1qJUXgpGRYtqanKKMW3HzuWZSQ9lkCvg
/lw7E3KOFSLCTpMp8CMFqVXfZJmjfRaQ5EJJOvaeK4RjPJLMix7cnTw1R55J7FMEEXMklYRURyx4
QKiN+lAmAU7vi069BzhieDuT3YExpVRP9Y0y1L3lQjTx0SZWsGVAgYKsfZO2gwEcZdJznkZ9ULcO
8FycZwzE3sCkmArsoSYIfQlaPNU6W4UBGaroHgEfeCv6Kqr3Q+q1A+KGtTRigdAOMflsP+siqoUq
AIiJiiotEAfqAtQcTmCvF5hp8iccqY6itkgrSzJF3TRm2Owp5DjTPfBEHiAWzIHuqUfZvY3TgGW3
99o+dHFq8o/xQd7KqENkx1ny7BsFQce0W7degZPP6P+/uH0QrfwSS1M0RdUhCcGIOv8lY6OOg5rH
0TYdvgnVB8tmZaznAUxIB7DgQOCK1oxZl6xFgKwWIefUCHbk42CPkowUZnm8Pp3ns/k/ITTgv7oC
gYNgi9kUSc4TSswSnSv6g5UZDg84MyJ3GnmBcz3U59FYMA1UVdRk2ZQUff77CVa8hUYbBBgUOGU9
YbSl8A9hYdKuzNmC2jCPyGLLMHG6wqjUGe58GibwUM9rPEt0arc6tK5sI4N5TL6oG2M3Hoo3c8UZ
+9OoDFGDbqdLkmrMhNAFrLluuREleoSIg0ZkSCNwtxVSz6dP9CeCLkKeA7QGevp8QAj51nJIEQkq
xkeDBlA9YiSXxyvEs7Uoi69jUXQpgsjkLSR9j63IVZQbvzLd60vgnIDBt1kMZfFtpihrzcIvFUfd
hfv4Bs/Bm2iPNNft9TAL8/TPcWae1MlSixQ5bCiSJS4CCD+5WapHlHA5GKSnDOXR93xr4Z+wsvAu
TuC8g4D9AqmXF5t1BNpp6SNeRyE6NB45SlvesBderg/t0nIDQc8QZyqdrC0+k1kNCdlqqICLoNBX
Kjd16K2RVS+N5DTG8ithndwWQaE4klwl97JIJU4AOOvEfmw+Xx+OdCGWTsYDukNRZQO67/mXiuU0
l9S2RRD5btp6v9EXFmySfMO2dum34vtvnvzRCj1nLeTiyBvqgX6RxasfSBps/dSJ1TvfM+6uj2wt
ymI5gNQKWO4UTcLmOUmfPKyy49frIeaj5e/982eV61BgoWbgDi6J2mKVq+YEvEES8ciRX43iq2c9
R81LUP5uk7Wj+9KGIpTKyW3QuoPAfP6ZsAGHSB3IKLndhPvMqd/SN//YbJCa2/A0eGn5ryuDO6cy
/u/g/kZcLMIMrG9ojYmCRvGtjvF3UfAQC36V9Xi4PourY1tMIyAvHflxlOd57gLue8wegm1oo7Dn
RpZN58sBGvrvD1umc+bcGFwb8IrPpzMqIal0HiFrTDWC25yqdDy+Xx/X/EmWq8OUocPO1BtqgQt6
pK5FuYLwo+qEcexMlIEigJfXQ1xa4ychlooEaeXlWVrFKvSLn2yrjTbyXoHW8V+isMJoYFiioiwm
q4tTnxpdpoI2RWOLzuK3sqQIlmIhfj3Q5Rn7G2hBZtMnfHMqqnmOElL+i3kwHnzTz7fXo1yctFnW
QFEt3SDzWnx73tSSmiCJPJDxb+LBoi5ZakCPlGJYGdCF6xbfz7+hFjMnKWoIsATZU9VIxWfDpGeu
lKUKHiivt4Aq0BX1sS2OJar1vVZNq7nY2lgXM0rZTsh4PSRu7Upb2t6O/IZNoCM9KzfDTv9IbpA7
/Q9b63TMi2U/1EEpjCHXcA0IvPHfSsSsw25wrn/E+Yd/2lx/Z9ZcXFvoQ4twuIgCRGqjmD+jaLRV
6Xem3cspVfXs+Xq4iytTIf/TVFWFeb44DDs/j+XAZ2V69A8k2syp93Q9wsWL2DwJsViWQmr4auhx
XHShPvCU745ZWfC4rR/12WQ1l28jMXy2fP1Z6sU9ONh7AAyIXObBcfCTl7FsspXVu9CZ+J8r4PQn
LZZvFk9NGuBW5dBpcczfqTvsvX303D6sr5qLlwBUcsWARGla0vKQ6SHzBJTUUdd5AtDodC/eIbWD
L8qOW2CfPyBj+3p9wi9+0pOAi60hFZ1RUUS2nKKhTIA1i6+1KyfN5W96EmOxF0yLC0DCNcdB4ccx
YCGjweR4DvapiG3awMTLbcDbWDpcH9rnJ5gxv8yRH+CNzv0jLzIsvQL3F8FfcwBkO0gJurCYbpu9
thN28kb/MFbiXZzKk3Dy+YlKnjXVBrwzli6ggjI2820RmGss/Ytn2UkU5TxK3mWckxODEik2izTq
E+gzwM3d65Mnz0fHp6PlJM482pO3S1NAcikm03KSg4J43QbgDL6E7THd8YR9MsYNhdpyg2rjbXNv
3OQOAtO7lZ8wf5/PP4HtYMCRV5E+Of8JU9WqYTQxob3dOcWr8RWA6o5G6p36E7VVR39JD8AR7iub
uoob/v5PW8P4G36xNQqzDX3IX4oTDx8hCtARWsbXRyjNS+LaCBc7QwbjXsFz4ZZwyx+q6x2oH22l
340duJ5drexD+fIC/b8B6YvbAoy4YLTzgNSdCTnHtjainbvT1t8DQfuGeK92334VX3rUoJF+/miO
xT/GoyRszJW7Ubk4bCjPlGoNqkpL9RIv9ejJC8iVN465a5z0eeJWnm6xewAEu2nf0Suc72fNHWyT
dUYRMrYHu0RQWbIh2d7gp/qI4wv1/ZUld3GGLJlXrchy05cJMRYITWwVAf0IelOa9Bqmr9e/+Lxk
P33wkwCLNWXSFwJC4CN/Wf8DCbiL71rhOcAF2jJW1tbFc4LMHr0b2POiulhafdspDYJ44AW0r1rz
BKkGI8+12/rScCxye4WCmkGDYZEQ5MA9JavhQyK5THsBYeRN7zaH8EZ3zBfVQX/y2cOTEfnktcPh
0vAsoDY8Oy1e7cuzffSHJLKgKDnpFO0kDPjUaVsr8cokXloP3MIInc27xjQXkwibyK/8iPVgeKC+
PiywLdfXw8U7ypKo2MmzghT/OT/jitwT6zDyEhcRPRsnAFsSN4GD9PcG5cwb8ctasfjiZWxRvdPQ
kaLOsVRBoj9KIb00EGudVb+Be2evyOLf1uw38y4+eA/S5Mr7tY118XP9jfpHwOPkNqkkDToKawUq
DH6/+HSkL1IcrUzm5SBgZXnNoCGlL+57BSvmANNEVmMNoh7zsAbT9s63VsJcXBRUWHXKuhrKNYtF
IaoV5EJjrrBN6YMWy4+BZLxdXxYX9xWqOPQXqOPpS12c3G+Q30tJtGVlOCB3gvFbnT+U2DgJeHv3
7Vr1eKEn9T85rnUScDGmpqzCPkq4auUd8MT6Bg6ZOx2yl+hFuaej/4DtbPYMae7Nu197nV0fqyEu
biVThIQLmJrQFT5d7LA+0VwqY8iV+xvfk1cun/kBsTyB/44Uo57zDZcge9XRJCOpmMwXKYu+TlJx
qKL2WVeCL9e/4uXN/X+zaoiLzV3JwSBMoCoc5UG/Qe6VtJf25t1ko6b8lu3W7tXLC/N/Vw1VzPOh
5Z1ZTlj0zt10FYVsUH5purs+pItbzETay0SVBcj3/PeTfQysuC31jCJIEHWPSWp8NaLuh2rVh+th
LryDZGnuNul0G1BEEedFcxInj9LGnwIrcMEe3k2OXmyxBHSmXeemj/kv0K+o13srK+PzY1qWURFS
dI1LhQrjYvqMtrSKnoK6g0KLBrOzdCPMV2PPFO0SimUBl32txP2nLXO+Gs9jzp/0ZJyt2XZNUlge
T6Ppa/aq24O6h4l7M2c6CpiKB4tXp3yL09rKYC+sTRnRLQQUYfXSo1rW5coAbmyC8CyRwx9IaLtY
UId2/XVOuJR/kl387zfDWcBllQ7Ago87E95Rf4owaBwDxtgYLm1fpyjskPKmvNJUvDRGVBNRNdP5
nHOacj67+GKKamaGqjNsq0OBtsrOuq9usTJ54AUI33tvOCvr9vOTBQnDk4iL7+nLHvjZlMNsfupi
pLbt9soTuMuNvBder8eat8Bi6ZyFWmxF6uPyNI6EqoMGqf/bIH2NhW3R4xaCTMD1WBeyhvNxLcoy
ntbnYFErj6wByGa4mV6Fj9AVbJjFTkoTFSTJBq+Vx+th59n6NERNJzWSVBNhyMUpoMtgKMei9xwk
hDaKcJ9LH/9/ARbpeKuMnSBaJbUIFVxDfhuV6b9OFmZNy79DWFys1KMmWUg7nJniX5by1IcrXdmV
KVo2rpR+0BpQDiqyH+Bfpmkzaxtdn6TPZ/7ZEJTFjVlYlLi1gBB19lsTf+neDe7MKzHWhiGf79RI
7vnSLUAwo+s3Lfw1Y+UsWBvE4ihIfIQk/Ah5XWXYdrDEi2OQrKzWi5sEFUh9fi1wqmqLGHWGK6TX
YcY4H+bSdviVOBS7gq30XDvCbjq26P3tVjV9L92Vs5wZqQwZqUib/3zu2rgLxDBGpFxJbBZBjeP3
n+I2pnIO5K0eUAwI/NWU/sL5MxuPAwqZ5ZlBHpyHRUAsELI0wMal9KpsA+haAoeHI5faCjhuBbjt
jeXu+lK8NNazoIt1grNdIsDIArxB3cLY4g552902G1i/tnTMX3xnLTu9sG7OAi6+aST5UwISTHYa
yGEJrZFMOnjmylG+FmTeHSdZQBZpXVH0hugIxnPR/a7yyjF9Y2XuLn0vHbCSpSDvyWk6//0kSBAF
vacVoHfS4ncEdQxk4W3Y5E4h1ndW++36h/q8n1n+1E9mAWi0RJeLIzQQ19M92XQKL2VPe9upWV0L
n2ftPMZiLYgp5t4heqDcSaiX9C4AG8sN3cDBd25+PpvTNnZSa7v6hP58yZ8HXqwJAFcTGEoSRXVn
fcXMfGe4CJiVd3Npql6tEc7/tvNL8DzaYnEko1f5MEp9d9hK20lxCnXPy3YzbstXdRbvdaM34df1
r/f5jXQecp75k6VSyP2EdUdtOmClofzJ8G2Sm44BV63/fD3U2kJZJBasVGEY/FZzvBbvyOD3EKw9
+C6cGeejWSx8awrGKSxRmsvVbf2OT5NbiaipbAJ4a3brGL8tFHNuppUdIF2cxFlQ17IMynDLQouq
ekPVjzmaH7v5CVMGr5rHQ4bKDhq+zxLrpsG20BnUzX85tajvkN0bSFAzhX/AiycfsAxzve0pnDmi
APQyEhyhVO+jPFsb46Wvdxpn8fU0HaEtY0gwNP1OMyKF/AhLm5YnBSz15zS57QtyNlzqzvVFc2nn
n4ZdfFGw3iVEjl5z/OkhaF607ofQP10PcXHVnMZYpIZNUBS10igCEOJN66q2jFCYndpeRyUa7yTN
jh0Vxp9mX4+7NrRFvogK8VAYsSI7/cD50t7lubnXhMN/CWJyF8ztf0leBBHRT2oHfdBYHgiXYGAv
Dd+Rfdxcj3KhhcQq1C06N5Q21U+ICasvk0kpYC5AqxdtRDn2ee8a9+JhuA3fjDdtJzopmOe3eo8t
Yn0rfoRfrv+CC/0VhfItiGwErUWcAhYndTmQwARJ5znDTwnJz1343XOS3zNEn89Xf6w+qi98PXY8
mDhJVFCRXpZHRHTzUnizc8eqd8UfMD1vuj0ChqQnih1szFvoOyt74cIWPAu53ILgSHqhmY8ZDzd5
yOvtWgp0cRZPR7XYblIQ4t8zj2r4KVKjhq5OF7Cze4fWbbVr99c/2qVlczaixc7TkFIQq0yju37o
sZXbJLvS7e643XEQ3SKR8BJ9NBtrl7kTaq0xzb+1zzgHWNy4Zz9gsT0sEPN9NeF2LVq1iw2UHY7W
UQ3GmeZq6xryOn3t/pdBkzHRqFEkQ1muVFXOx1ZJWane0dshVDb7i9sadto73vObEYKwjfvDEW4p
Vpuu/zV01spfl048C3cJWULEHteVZfPLG82+QHcEzZEWy2JtD4JfaTbVh3hAePW1FZzC9l+sX9cH
fnFxgaOXTIrQPJ2WfiFVCqe4Evm3Sw/TNnkcj76rfst/qvjI8QHWumKXdstptMWn1VrkMHQjM526
lp4swf+RQvFaOfcuHQInMf6s75PLt6lqY/YlMR3oobD5oZEGMMa9NaT0hfzCMiW+k84BR31kOZTS
C9tIYihlgXEwvoHSe5o/jYhKrXyhz+NRRdrvgCkQ65elZbfWrAQtot0iOPVN6yogJ9CExuNbepqT
7PYVUmuwWYfCXIw6F7jYEaamL+Hm/ZTUhaVpXB4wkVJsyqQC1VJUVlZG93lFMLqTOPPfT76WpjY0
omBNUZYMsYUMnWC6wyHxMNiT20wbxOOt/gCVZOWev4AqAjOrgtmfjQ8UedmHUHu/L3WDy7GjVNA/
+zeGnd4NbvccbteuiAt77DyWfD7GWkdbnCYnia+j38xVSQwmAXG9yNtmJ3zLP65P6aUZBcCkMiiF
crm6uHT7wOyRAUUFL8SFr6oi+Ej/HliviqchFh9NKmDWdpjhuT5CbzeqPYRObee2yeXO/6jY3dP6
LF64l86Dziv2ZKXgU1UVpY71ZbdVkEzZhLfiu/xD0Q7lP/5urkBUNxlMPvhRu6HeoBcmfwQrVazP
q8ZEFBtHB5HEBfU5fXHbZ3KLFDIJIsgJYzMx6PDG2xo72YEce7j+GaX5ADm7BhexFte+iTR4qPrE
mpMZYQMt10Fbxdr2RwPlcHygP9qtiQ+kM4OTLYGezMoe+XQEzD/AQNxcNSSA5dZysHphhRgtxq4P
9UzBZ3z4HmXv10f56RT9E0NVZZG7FyTK4qNGAsABPYWwP3lYP0Md8wdIjTFPNHltPj/tC8YBlYod
zz0/s5zO1w8OB0bjm+DkBZSJEPU/iLxJZ/hw35m7Iol5Zcu7GgvRQAqctPo+NcUhMV/8bK2B/bnr
NP8S7MY03EeYWnmRYYVlqUmJpmDBvSMtLqnS/DL2GMjvLbyZVdWl2yu5+RbCJ4+3NVbMpWlQJVHE
IQIEEMY259Pgw+U0ppIZH3IE+JG8mRy/KfqVtfM5m2GMBmYuXB4W7nF/irUnu3Wq014I8mTG/GJ2
amynfbGXH8Z207iURd1+X6Eou3KZXBraaczFgm3Rn0fEtEldZdqqNSY6WrUyrHnPne9JRjW7a5iQ
/aDfLJrlQmUFjY6siZsI7ImCIo3tV8kR1pSyyUYf24dW//Fvd4gKSIt1YooGTd8lka1BqgERHyZS
Ff2DLgKvN78hPQ0L/p/rgS7N3mmgxez1CPFAqmwTF9Uhu+gRlIl/XY/w+UBhKBqIKHq8vEeXmYwh
sNeFnAiS8j5pD3V5LPQv10Nc+kCnIRaDUEyvoM4aJa6uCbumT5GANPZG8VOy3D7oV1Kzz4fX+Xjm
H3OyxpWuU+ueNq7rSVH5NRjM6GZqVQlrYTRychws99cHd/ELnczfYusmSo9CBy6oLq4idi5VG1/8
eT3C2vQtklowUiasdaYvaYSnBGVqP71P5COWa4++vpZBrwxn6Ro2IDCmaCHLYUxfgv63jzzC9dGs
BVi0SEKkgINRYr4G6UuoPsrFmkflxQU95/+UOPD3WL4BQoBCvtATINXQdVZL9ub9rBZ8fRiflxn5
MTqYM/OKTHwJ3mpm+rsyCYlbGl+H8asHQQNRbGAS/3p5EYe6CXkjyRT30vlyLrEmywD1JWgE4Rop
ouG8CT3FvT6YPwTI8yP0PIpyHiXq5i2D44sbYS0uuCrI88hGNqlxcAkWXaCwjmEHycvg5k6wNezW
O6pbcY+m/fUf8jkr55w4He68ek5276QhJNEhi+2WvePvsy3W55t07iOMDs6m7ho66DPG6088itG6
bJk6pM3zeCjA9D46Eyk3Yu8Or+h8vIW3iZPuAB07k6vfBox4wF1htYl24TKeh/o39OJUrPLBTHT8
7OlhDI7khG68hwHwSN/kILkywpCbNTD+whKMYsI8WoC8vEAMHsl/MumT2c3RAI3HkZB18lJn21T7
Jln/YP3rDiViy91oKyMqzdLKy+TzhjyPuljCWHgg+R4hd5On9JhbzES+a5iQXl85a0EWK7j1kV4v
NYIkAcLTStq4aSG+xnH5/l/i6IAXaGor5MjnC2aU0KMWJmReGvU50BF/1F71tl4ZzIVnxjxlf6Ms
RlOiDagWGlFau/49wNMobyInLjcChfbeQW3nOEOExE10gxX5SvDLM/k39nILiqjFCx2yT7O9sNf/
8HTk0wxpZaevRZn/frIUWyX0lREXbrdpZ8OnzVh9RbNkJcjnu+Z8GhdbzMuGDqcrhtJJxRHlDds0
dOf6erh4D5x8qUW6IeN3rVQp45BNDz9yWBc0rzJME8RSWHvozonsp1P6JNYi1UBrIOhRR0EV/w+Q
qt51+36bPsr7//DMPZ+4Rcox+mNcQSlGoeq9/VG9ir9nlkm4w15hWx/6rbVT7JQntmZXu3+Niv5z
Rv3f8lsmIGGWBKWYAp+PeVFHPme/qm/yfs2S9s977spkLrVKhB7NtElhiLWL9v+IRrWNcLXju4Bs
nZFN1+/8m+Ym3KFR2tni3rzXt8G9cYRx8Y2m3iFfOSVX1upSsaSrYwt9ZMZtoIs8e4eH08/rS/Xy
5apz8vPAtD6fXWaUhLgTIIrS2+H9DG9ESP0RB7Zdvg2d8sv1aBfH8zfYslCBqk0RaT7A89AslcgV
yhAHpAEp2bU7/HNJhrV6Emi5AyOxNyqTTd4HT3qCfJpubsfgj+27HatHzDzsKl95/60NbrET1Qwh
xn4+I2mybcYUwlmzdmtezslmtp4okl9iBnl+Qg6qXlo9jg1udBjuEKECW2ghRnmT03Ht7InmGf2A
DVbsTrLDDB7DAHttTX4u782b8eQ3LA5QJKJjFPj5DcLeeGnfg1+YTKBzjabaRrrH3+cdzOjddIR7
hHrWc7qyJS4v2JPwi087A4FzySA8cIFDWtjRliYFsDHr3fsIVzvoFxfSSbTFRw39dEjHjmjobtmT
9K4nyP8Fb1n/kYvVJlBvPWttgPMAPh1CFC/Ap4Ov5sGy+MadnIZcIWQtd3KFVOZGttN9/kwBw/V+
KaONV41yM5+ytWSv9bYuLjCMP6leSLL0WbwmKQMBPWEWMWpeY7UZHLTe/ilt677ZxIdpRxq6C+6n
e23nbVJHvE3s1h6+XT8kLi4wnmnyn0U2FzXPJwBJtUqrYiagcUR71gMqGXr5FqMyMuxReKbNcfA2
+l7cy4jwI7y9kux8xicy66c/YPHRwQlq3iDyA+TEAdJwMznFNn5CmO5r/7W8E53+Idx67vVRX1po
pzHnv5/kPmZSYUQ2ElNviy2ubj+8YpitTZSXmgrXBueKo1SRnzMva+O9lHZBfPt/nH1Xc+RGsvVf
2dA79oM3N+7eB7j2TTbtkC8IDocD7z1+/XeqpdU0qhFdkmIjViFxholyWVmZJ88h1ANIGwDjPjfN
J2okKH6J4VbQanhohR9+x9rU5HfQmxqcS8hjGqR0S6ePAyiH8AGHjB9A7YkbrssVwWaJn8BE8zY0
4Jm16cWnFKHcMcDpqgAYTS2iVoHqruPqFLUciNjZaNjePvmHDuWHN/AJvbFqRwveH8h5CCsDxweo
J43an9JWaZoR/WlKz520cHJG4Z+Z0CDmiXeGpvKU4+VTHzoYHmmBix4C8aNSWfwgC1UT5Qz//68F
6uT1aRRKQ4WXb7QJ12kCxJ5uV87kQNYS7mZ9e8cvefKZNWqFEq0Xg7xGgsFXmx9xqD8mY/IU9OGn
2DfvYxHtEj7YFzlnD2K5kkplD0LhLeMbiA1qX86+gTp2GnTzkBfCNzQ26e+FQonLO8TV6j/Qj/BT
dtE07Yrr4IuV1Vg4dJeG6VxRPkV8AxUzeHl1cvoIj7go3Rlaad8e4HUvMwSjSUfHH0tKP+/7ga8C
uYUdCe8D75n094OgucCZkH+KFqlVIYe8EyBSAaZCtJn0NtixIYrHdHDXTSbUl1CvZJDKj9koYarr
ylRXAXRd3ciV7wFUMbMPSTXZkB/WHFOOTQbppNCR7Yx4wTY8yF0aruqz4FssK8QzXHjuJqxGCKfB
SswrTtT50P1FI1TGeOgt3cyzhSSfcWGmTIB2izlMH4Q3O4DVLUhE2J1majsSCZYrw5m26ifaAkc7
2nXP7R3EGCLQ2lq3N9TiaLGbECKgYqTTValJ6sCUKSNdJHJQWRm/G933yGDxVy06U8jTA5Mmon30
DBm9GGsGPsysTmEk0T8hagH9XEaMsWQAQDfIfJKUl6JRCeeuHgtNU8npi6dNiSi5akLGRC26t0sb
1H7XjVRHXyNsVOcwBmt0MJxPbSU54d0/uRoubVE7vYSuJz8mmLCpLEtLBEkRdC4T1oiWnKWAJeFR
CwXIhS6qVX7R6x0opDAi7s7bGm5pIT/ppuBiaPfRDs1NKHCnaFBjIeuWNp0gos0R6UnUoWkOpjbU
JMho4l0eghNL8ZB41UQo9ygMZ7loRkLLpsSjKxriX/MjliiVMogtxhcZqV2ATSGFtDmnsqpR14hn
eELwuP5ph7p0ajRt5tBBSR39oJnv5NHtmxsAE5HpLRzoea1antm0ec5a0zfdL6PoGZ0PTss4CMZk
+Tm3sU0/BDvdAma9Jy9H5Hede6gehCtokLvoXpZNwx5X/bqAEheTO4KM7taHUGev55MpAqMVecCB
833VIF8VgFSSFV4sHnFJQ9O3AdZZ9N3Mx2sMIPSFmj0SYxXfPVZTERwHGbrmt93h4pGQgYkAvIxw
pFJL2UJTEg/EAkei4AEQiOy+mKy+4U2hfxjQgNukjHtgKV8PEro/LdK5sCzXIFFuwCKZvv6Adz9e
ZqqbbFkTyBganQxTQHLki+BhdqZOeOWh6mlEGvQE/TvPAL19yNtg02WQsy4GoJeDo3xmnSp9F4Mf
HQFotUFw4sYraSU48poNLFs87BfzSLlMNGOBlo6HKV14MrxTKL6ILBKTpYckLkpCqQQYiazTFLpl
FHOyCiEavHq8lbGLXOOo2tp7B+QVsjNfmq0eWDfB0rsHNtHAhKcIzjuN5xAqkFTXPpAPvZUhii/R
HI2XlnIabWC5AZlLtqzs7OJNd2mSOmoF56GHoiVgi03wo111u9YdXQ7cUaQUwQpAmAOkHikAw3Rx
H8Ga+q6uJluEYhxn6W9owrEBs0R4a/dr//X2MV/aLJcjpG6GGgrvIP2DTUOD3BcAlrH8Chk3xv2z
GONdmqG8iSSPCVQGsV/EU7GBqgz2DHmLxAfZnLbdrnYh47npHzlgmrOD+sBOdzHGeU7NXAReYuW3
PHSDkHqp3wL+rUrvh/Tvp0mxPwE1QsJBQUMkdQ81NSRuGwFjVIsvDqo7qIcy8jdLnv/SAnXBQDIJ
fJB1jIeGFn62UE5M5Wxzez8sXuFgA0XTAEEUwNr8doHuHnBFBQIuQrmVdFbzpEPdzoHQ9i6GXgI4
mKC7VK/YK7Q0uAvDdAw2jZ6sJ6Q4zUNTqjQgu6L9uD02cn7o+xn1AB0MtYQbRiZfcLEHCsht6NBb
QspzkGxDf9Dj702JEshw0EeZFVIuDAftNXigEigDOIWptYJKcVU1kYp5PCGf6+orGayBEyRrkXu0
jG2y9d3x4fb4lrzyzCZ1yZRZqykhRFqcYKNulV30qN6jZ4NUPQhr1rhWwTYNkRHGrrw+Woj5gNJG
TpdHrxuN04YutV6kJXimMimw9OhnKwpW2TL81IIrnluhFk+pe81oASL4I3daW8kjSJPBpZ453D3L
8V/vlLkxMuSLnaI1Xh4XhE+2HTK0ck8AhsrqfavXNlKNb61irBgrt2gQ+FPwPwkGOnOpOzvwUDcS
McIza0TyI0aN4UQaISDyvIrvjRP6WV/l2BqZzUNLi4fcpQoufF697jppUkWakgTMjEPZWVL4VGqR
2YQsXqaFnQl/cmGGWj1UtJQgA9zTblx09EBXZwLsJl+hTdDAsx5qZc1RNNM71joupGbmdqmFjIoO
WiAlhqcfwA52JG3xSM9u9U/fihw0LTqMdbw+9XN7VMAAZZYsHnsjQQlJfW4dxYVMVAARQqt3VTd2
gUqHAATDJjnVc7dGbAIQjickJAA0srcuNmsadAKwIBij8VhsDMBcDUtahfcedCd8do/Q0k69tEYF
DNB56XM9A49X7UCxarKre3UEOSSKKiXiMf2+2bbQKLSLzg5OzBCQHINbQ6UuJ0Udy1wsMFS5wO0k
QhIUSnzAiUyr1h4Iaxla9Fn1i+Ul/XN6rxh2jamvocmMres3btVDe1GqWUtILoMb47oicOg7Ve11
EGyEVQmdk6TcNzVoFLzwrpAgTVdJ4XqCImOo9q9VM1mKytmMTbToB1AoQdKIB/HsGTB+sYkyoNH7
lGwiv7SgItwP4KDLvpef0QvvDqt4TxpFfPQvjizDi/sJySrw0BFRDhqTJkyRrnABYQdPoah2fjgb
D9Ih4U1oUK+ih2hXgcsbrwr0hzHd0uLRuTBOHVcV3H6jPIIKr/vW2YobbjlHNpMP8ohhF24WgmAc
1Atr1EFNWrGY/AxDldHPyB/9D/Fd+IRwlz29VrtkF72EBxxcq3hRtp5ZoPmN9cJY2MroxoGaERrS
QdtBo585HlLWaQJSOQWBiRlI0d7XBlbhYcGIAg0S8PMLhI+E7novOV4DIO3MaCq4EJVcTTvP9oGm
ISRI2cm3mQ2EDIt0xcHPpcrryeXCZeZo8T9VZP/TFVRkC0f4KVn1Hfutdm1SJ6yaSBejI05QaF63
uPFaw4NMuFO0wzff47cAfDDuEuLL5j5Bx3MCDfRA3xHuW+rqCiPEWt6YR8gY6FsJnGCt2+/ZJC4L
gdXcDnUGgsQHgacE0IomtdBVU+0wh0ZRF4JRXHF7tT7qXb0ZjMaRueGbatSZmY4hy/8sDJb0oktE
dAz9PuePvHA/kMGSIHd5Hmy3+T11Jv+FzM9Cjunc8/6nHSrO4sGJwMWKEGJSm027OidhsC3Z07qw
QTAgXQf6VAIPl0bdVGntQbKvwqxCmCutoIqXquvbLpusC7U/Li3Q91InG+CXGFKAjbD7zVGtXzpI
raeB5kq63jFuqKX1wcWAXShC/gcoGXzMxfp4ldANQ65EjtAGvIXGipWa+ZkpGOnzUCUuIFj7irAj
+znn3h7mQlYEs3hhmgo4WjShRYMvQ0QLsaqb5ZG4igXEwn0IyboKusXof9EnE8nQlzHzIQYKLQhk
MTKAiPSAaFEO6arVmMzNS9NPpE6QuAdD9FV3UTZWkRxmKlHH68BdEHhr0Y8yK9BGt9E5lqbP9S1J
JuGXNeqQJsWE4J3PENGNmpUrxyA7BsmPSd11HWNbLVoSAJRR4KfB6UtlMaCqnYycoUWOqh+h1WaH
QrZRg6c42HsyixqNLB21hZFeBkEKlCFE2KNsZbGHxHWHXTVmgfQCVTnA8NsUu6jg0Po+Kc0h9v3o
PvEMcXV7Vy0cz5ll6nUegRQxBoUIWtCE2Gqq79HIyGZfx1OElfjX0KinuKBwRie2euR4amHFBtQE
+coZ0nxzexxLpwPMFhqgvOSKQHJjfjDBi5yrfQHZosbunf6oyGuPUI5ZBThm6icQBgRrFtbxTA5C
Lxv4liVBlHAFAo44tykiyZWVLRSF9HcCKmgevS2SetAJfG5xw2/SI4QuHM4ZfyQv3qdkxZaw0k71
vnwS95mjus2BBfVfmuzLD6K8E1Zhkvg8gy40z9tDkNtZeNCU+9tTzTJCzXQl1sE0KtAwacpscoUw
6NaaOEZoiguGr9umFlcVeHuEGCCRA3kldTAgZl0SpWlC0Rw9eSsoWN+lFroIoNkMDCQYdd5Yr8il
AwHxQMQyIEAFXTh1X0H+E1EbQFm2xG1j7mfNs2LtBX8JGXAikygpIkqd1KYJ8qDpw4JoefGxVbRr
xX9TfBQjo5d/MneaAhINUQTQUKPWCe0KcTJGkHYjLKPCPkZPr9NVwHNzB/3bcNRR+LxvWFHv0uYA
5x8OBFKmKIpQ09eGyh8yLNpwX3WW2BiO0rKYga6nEATZIN4FZSuAsjKdaON4sJBA/VwH6RHak4cR
hBLJGL6FTfoW9/4HYx6v39rAs4lkP4BIClEuFSqhiWDg8FiAO9lUIfCS7QMQNSvcthttpYtm7DKT
NdevMTw+ATHTCcoMNNDUJEo8KO8yEVk3xYTkhBtY9crbJLscGWf+O8va9YrNjNGPhokPZcXvQQdZ
RtvKWKchELAMZs6F9bocz7kmeBE0tQVEOcAi5dl6Ie4qDWLaQvGQPaRQX7+9VgtYqPlgqNtm0EYh
88QeHTSBNbnNRmrNyVXcGuw4ZzCS/qS3Zgcpu2o9urwNlnzupAIGn1nd2+1PWZxWojwI34XjR2cy
VL9MGl8Dc44PwV4JElyiOphp+u22lWtvhfFeWKHGm3ZinssydoqqvirlSxg93f79C+VaGCBs/Ggd
QBRPc3NwgEYjp4+lU4ND1KjQq487u02mDdqFY/+UeykorUDIxw27fPx+2/jSFGJ0CCpxt4o48vPr
tRqMSSx5sBqm/GQO4VtQjqACYtWSlqyAhQA8pQBDk1LP3IoMCAGk2sGuwqHImIY/oI9lRkpt3x7L
wkKRTmsinIAAD9wxcytBP3ItH4GbSs9+xt1bwCJvWBgFBqEiZQUMLgJW6ubPMoSn4QSWSd6A9l++
0fLPvMoYCooLT2R0vaMv4UyLBOZMyoruNUkmQGIZVW1wOq8TN7BrDpn5YI1upDfWi2dpzi6tUReY
0AuZHBNrQtGq65RTYzvO23R9e2UWUuNkUAguULrBPqO9bdCXxTiUCgfS7dHq9riY0ZEp9qa3zje5
DVlXlsclszQPG2GQYJ1EJIcMEDPM90KvtEkVFzi0E3pc1ea+5o5hhRRDpJtRE7u3h7e0MS6M0azI
WQsPVYvoUR4NXJXJSeUAyq4axrN4cakAjyG5dzS3XqXe47rmpxKEWXLwbRS+sGDm7WEsr9KFBWoz
4ALOjKAEGyDh/qzN/NTtQjCvEY52eR0+qiycClmEq0W6sEctUjAmSY4yH4dmaP8B8mtWcheK7nhI
XChp6PsGmOnoRQC0XVxL3SHWGcu25HiBgvtzRumshh82HJLhMqimvdEWEyjKjH7poMBhe8gs7qMW
pBp9XB3yYdTwTlS4yWx5lWes69LuMQADFEGQwqN3jHJbXTRGYDYudFupCnB4PKryVzi9MJaWXFLU
VEN6k1eQkEVWGIjQ+XlANTMe8Q71Ua0lyefY0TfqE2n4SV102j7dtrYwopkxspMvYpGhhsp6qhmA
f3e+62dQRUESTNdaxsQthDwzM+QzLswkWQb8Cq/hZmw4h4/ew8a3tPGpLF5vD2fhhWTMDJEPuTCE
VtchGgRM3vSIxqEVUYeoe0gdQzB1stC7uEXgKrFoEJhWqYvA9+sh5pBLcox1tplSV/4iKEPPbQ00
7eNUBKY62azX7UJ/NMYKQDKQeGBguXqbiSGIH0oRV3W06TYlGjZTDa3Km8BF4223TREedzEgeqbf
mtlz+T2RmXpdC8wBs0+gMzViIQtKJYI/rHSQYbeg0n7nb2sAGR6ACJxO+V4DokGI7EZ0PYv1Nl1g
KyKNW3gQ439EEYRySpOPHp+pqYmMH+hDFQd9RCBFzHrQauI9bOI9fF9tY9tzctYlSQ46fUYvLNOY
xEHROKixYsE7Nz1W9/lJ38D/2GqHlDELlrgAvZkNk8YlgnJSCvwJw6xsRbKgnRy8Kd8IVwLnKBAj
Gx1etCWLN+NH1tW8FOFczjDdjysoYllzLUwDq9KBJtW7JwJUan6mSUWbN8NNLB4k4OyhOEwoRa5o
UuFgJ2HgoJ7bbpvcrAilIFixIuD5qtHyPTNZlxmgut4Hw20Qn3q9nr/sUm6Di4Om1giDW7CJngbI
lFXrz8EabQ6Kcmh9YwxzwekCFkNoWaBzp4Dea+6kkswXmiIFD15e3Ov+aPp6aDYsaOnS449QJBK+
PcCNEFnNrXRBk3uNqJExqVvIh+2Cb+UxQ4yqF2a3IzDJg5xZhcO7oily6PqpXHAPdM91xxzw0hae
fQt1zfQer6LtWg+AHgtHNMNAcfOuWsNHELnG7AVXuqkC+MfE0S/cOzO71L3jR1UlGQW4PVJhnbWn
ceDNSslNmX9gbCCWIWoDQbZQEXqvJwPsneAHdLlw9UB/AGQB39JvKvJzwiF2/clm2F3YuLMBUjeP
oUbFBB0ikJf4CAUV6OqhwUlLiSzi6ODm8cCizPQKi/sXTLBkX5FKLmU0BXllFoBwDChfdOsiw1s/
SHgsgoX3DhA9G6io3kzLNYBlzu3hkl9MHVNSDiAVZNhAEnS+pY0+F7Okq0S7rUO3btD6Y/yoWrzG
+SPPkl5Y3rMXxqg967eiVIpGFgJ3Puynz+he2Sd3uSWiI9h7LDfai74bdyXjZlmIsxUgLFEbBOIC
YDMqrhfESMWdjqlNNM7Kg9qUoqe6POrtJggGs/Gfmj5mmFx6SwCXiq4jlObJolKHhJ9i9Er4eQjC
UXVLmo9DcFPLd9kxcyrrLwhMkTHQq3hpjzor4B70IHuooF0LMdrohLvhsT1Ir/0KN5oVb4TE9D67
Gtd3sRpY7H9LW/fSNrV1Wy0AxyDngQqU/5ya+1HdpDpTF3rJGVwaoRaxMVADhS576CDfNtjT3q9M
5XsHealhS7oNAaMLQdOcHXTG8Vi6rmcrSQVEnF4YfiBjdAEys+AibVcDPIFUWIOTONkqZ9kjR+Bq
JZGRVdDbg9QEnStoG6EvPQ8ryW/bF8FuV+p9CAkoEn2hGhEd2Ffn8maFACu4TiXgIWmsChEKS8EJ
AWQg4Tndd7oJRiB1Ty5rxRKAMVspT7edzrJJHVk3PD/RAUinefisTSchwaxCGPMleqtxlcaH6KVE
5aqxigPPFPZYnNYLg9T+6ZFv4tsW09q5EE8AEEiNVpz1+xMwftQB0XFYPn3R71yYpHZOkfVhOvJk
jNorhEVMv9mK9yJkiVq8H7g7rj0xJpUxRrqUxYVN2AN1hovLRdglJyaYT20EBEVqqp8kHgCvZLZi
5dAYw1SpyAsNPmPRdbBKwDOEOkha1Zt/gvJA8fXXbNLarV1fDi1mLnC0RLNz7YcHNAJj/had6IUJ
6iqcah091Ab2SIPWxPaDMDY8+Xham+nztAo3BiQUIIM8gj3omRW+sg4E3eXT9UOAyOAczRG+ihoP
A99JwVZBej3Zr5BzNvjKzVyMlbqgPKEGjeWEsXLr+qfgQpU2BmBXjcz6nTAVJWZ0FEDHb40b0DWu
K2hkMxGmi/fGxSdQd9aocJyCbBN2KqCIvmqDiAzjVd5Jwm16Hl/l18QyWPnlpTOCLgHQ+iANqwl0
8TX2jKwp0Gzs9NtzG7tTovst+A74GpCP6SO6nVlIwAVANqIq5BJAJgsEC2DD8wirh5xbGKYwCcxc
tifaHMUjJtog2iZP0xEd126xYvZYL0AgQVaPhBdQRCgLXEWUeaN2U6IVocOfOpuDdJL2Pf5qHxLX
j03/UDidUwO3vAtd0TeDr3aDOuMjc40XEm9gzAQaHR1JvAZlnvnYvToFQKr3Q/h5wVXhjgA2bXCb
EQBx+Z3lipamemaOmurab8tKFjFm7zm4n+wY+lSdWQBLC4b53pb3w3vo/pMHNoyikorCLR7Y9JbK
06ZXNQ1BbWNATl12xtwKkBtTVoVqVsDaF+izYm2qhbNzaZNOEqmdnKI8XSGvCI2xsrvzkQyrOkat
cylcn1mhXLuO2lvV9hFZvcpfyTrYmMCBErkd1rDV1nJrhcjZmh6khG0WvfOSR1RRLsGxwUlVAMma
b51Y18QhKJMQfWzJEyAGK8Iy8TtQuQXMlOWBl2b00hw11nEshLIsAPvKi59TclKkp0D4xrhgFpzP
bEjktFxkUpsgQtuQGIeOcMdv9RUSMVvuyIFZDIQyEjhBixUrY7GU0JyZpO40ffDVRFGr6Axaap6A
N29BQQcm/XXgJhFoM3jD9O76zlSs7ERegCzSniUPAD0gXgfVGNwRDWdsoywOJ06Vzu023VMNIGiJ
LktwL4HnlQUcWt40F9aoMK9MiAqYWEfoilc+UZU/MwRlPyeEsmAe/gctPQDaiFBegF+XidD7fEEz
w0t8Rcfs5vn95G30uANLMysPQn4JdVXDCDr9gdQg4DM6juTktm49+NDhM/4g3LWJYGmH4AONZmZ0
0n32jcWwSKdiBTlABlODxVF2gyfeEcxhXUUWxE4FheQq0V4jMVVvF6Kvy2HSKdkgkfiureDSKrva
68iuTWv/Wduhg9UAR6Rqg3NFdCWoUpO8NzP7vHj8f00ynZWdtNrjMmgwkPyL420jxAGfLVwO4YUb
HAHtKOgIY70QlrfrWdFTgyACdEzn+6cX8r5omrNV6VxyLERHt4nak2IpLcQ+TeaNvJDvAYE1emZR
GCYm6Rs5ySUh5+CDGrfZy1Z1lw5E7ClfcU6xTkDioFgFSKEf253EqulcveGJeineezzwKiiF04Xi
OvClKOAkAN9aMfgKBD8CTUSIt6ZRJNmp7ASfKUe4aBKIV6ShkfpRaKaZuPaFrgWY2a5HM//I9oQs
IrDljfHAP7a27DbvAbwuc5KvnB4Z6YVZ6sgGclfJOUQf7GQfHtFQBDn11uVOf63Z5WpF58boi1Ir
hz6KIhibuiBzNKHfaWLyqhjVIY3Hvd5KLHzh1VmBQewfAeVUdF+jIW6+azM/TPwmaiWbH2vHj741
AreqJuv2ZXl1Vxoi4N7ocYWEKiQRaKqRImwgdiOhATsJpGyfe6NxP4b839ZpJZo5RNQJJAfAFZyL
Jxc38qhzfRrjYen0cf4j6yJwUBZukmtPaRNuwzS3bw/qeuaQ3UWTLiBHhFGLpt5UisCIuhJdQSk/
ur4R7MApveqTyrlt5upJji6ISzPUGZemqfdkH2b0stbNtJ0e8k6zRrX5argS933pWV1jrIMpZ9xV
18dtbpiKv6tayYMxg7J0KHsPSW+gwVXVX5VUA5Od+Hh7kNfBPhklqB0FDekyUpWZb8OuQNJTiUFs
m2zKY/+ufI/OrO6EwQHyiuq6sLwji7h0cQEvbFLxhTrmmcGP6B7saw91wxZ8N8o4mJOeMh6q14d6
PjjKg2RyMkDnEY1WSiOYsZ6bistrH7DZh5PJmMilVcN7GBhoZDqBRKVC3yGYGi5N0ZqnJ2eaw3Jb
xkC2N2vpEG6yj37fZyh5GDYrslk44kCroR0azPESgTHOF5AfG7EYJV+GbMezDMh1Ov5gjOz6IIDV
GpA4NM3j0gGHz9zCaGhtwdcBgbmGR3+trqqN+JLYuaU5/DfSJqdY3KlC9y53z7wD6CAKFoHBhpcE
0w7g0TR3pNd2ujpl5z5zIk+ZDyB28FfxRg5N31IUG1lHxrG/CidgUpcBMESlA2pmaG6fD7f0mzCP
dN2zI2SMCQehWT5rjv4oWPWmQdGVaZA+Dqga8dBtBf8/uP/BwEA5Gq8XglKJNM6e7iTIVRo50keR
qx2nVfMzOQovYIvJmNxPVxgFYtWAfwNMEKjpq33jVdIw1dXgg8S+sw1kORFH+E6IpBX6Hh/kx9GG
xjAaskXmSSFvzstQnLJMP7sTjfeTyRh9p298R+h908uhTlaidQDKUo2UWr427AKfe0grhrejz+jZ
Msh4ZCJ4ikQD9RrOpybNPQ+W0062O9Rw4ro0634AhziLT2NpUQHElcieRasHrXNScX7Jo8kDmc/8
Z1pKK29AQ9ikubfP5uKAflkxqAGBwUsMEwNWmuQZ7Y47RBymoe/9mhXaLxqCZzNIJY5gY+eHAsnA
UeNTwXfqSbR6zjeNMbO55nvUJZvbQ6L92XmNLiyRL7kIJpKiBNQCUayjlMa2CDxnqCpGr9MVOgjo
RzQaIZ8HEUFZQ9gyt5Gr6dToPQBKBfRaErPai5aw91YgBrS4hxj83dypr9c+FHfZlf9r/wL+PEwj
OgTRAIWaKnVR6EmEF8s0BOi0svnErM3E1jSzM7GKk1M9gI5qlb7entOrzQjqKxhEGsuA0C/g0/Px
6lVZD02fx45aHrvwrip3ScRKUVx5athA2wWJZ7F6wE7TNpKuBtYAvSsueIVli48xMFLlU95LpA95
UF4xPSf9QoBaCuGmllVEuXiE0WjtfAI/uq+M8e+SC+vAqkB0vmlAshLsZPyDsTWvfSZlj3zPxd6c
klaOA3mKnSg3O2TPTqI1PdVI+XMYLgAssVVpeA9VKxXZ4NXtNbyCzWCwoC5DnIabXgVuhjrr7VR4
TZtx0DOMCqspczOXNplYAWrP2dkkbwZFNbViqw6h1QTlM/Lz7iQUiMGDndRkjtTxbhe1GzWULM04
hlBdHafKhCRSJPLkfcBwTVfnmHwu0jqoTYDjAxRo87ni5XjUgyRAsQy4XL83tfD+9oRcGUAjH+mX
QjcrCrxXz34YL9B7OYQuL2xFVbORfLBuW7jiPweCBbJDiK3gxfEWuEq8F+hUHqFWh3xG1pnVU+zE
7/5adggeYFoZpwyMxBAfqtdrtnjnVdKRNk6FXULW55XslYRACP1MhU3ASfXK+NZ/gEHbkY7hHqqA
Aqk4wEuxUuNXLvJsXUXCEQScBprCqbCy7tUx0NEcg7pSzznDY/2s3KVHwoGT7BLd4n/kmwbdmwQ/
mlisEsT5OrkMESjr9EWNNowkSjJYb43ISnV/leqRZaj4R7up+YcUHSZx82lwguMXBtpVQXIXQpSx
DlwvjE6pjgRt/lzIp1pGnOr3duPtpaJwS3GyS+U5jwVW9E97P/qDqd2uVxA5zWXkfLyD4IJROYEQ
VwiRquihOuYux8SPXQESaYOUKzJyL8oqMkNKa+YJxOpRjneDO3WTmNlL8lEdwV26ZhwHMoirVSFc
hjogFXg0UjtSj8oinmIcB1LabcBf3bmjo4IbMjyT4xFpgmlbbpJ1sE4hscPM9NHXGDiDELeR9lKk
M9DIS02y0iQhwkUcOjXbhQF6hePYyluPMUzar5ytQGYUITHqfRCQnDsu0P/nVT7BSt+lFldLpl93
9u2ZvF49ENboIPhHCA5utys0VdoOfSqCJcdVTP8Y3GtuiUZF2dROIrrdYjtknufrqZsbpAbFi1XU
F2MKGs/qsx8OMbpLmuLj9qiuT61OGmUxLLgLpBJUan94WSiFY3NWsOkdAyrbR1Bxv3N3+UP6QkhE
EXcfpIcOoB9Q5IBnXHahXPG9AHMeU0CajGe2VeefQrdl5EXUBGqR+27n6lthTXgzSMKdlXu+3isY
Me5kXBEozkp0k3AleWEGvWGwp3NCF9sTSPQSMxgKrXcYc8uwJFPhFUQbUBRH1OhG+3wdbbzVtCE4
63RbfzWBCbHxYa3anTMSaH0ElQoH/+VYHTILBFC3P+V6K0no5kWAB/IjxM/n+PYiCIrwAkiDCVup
8e7SYFuXT+XIyNtcZaUU3DsXNs5l+Qsbndw0AqTifLcoTtlGdCJkUto3DSHlT0VBV/lfywFfheZn
s8AZEPwWngdXQ+skcQq9KnL9jwj6wqCxIdhyfePvCQU1/xc20FVISZsk634xUknnAsWP6sjlT3xl
9o6MJmJfRQQHOnmCIUHhJDET34SotW9LfzOEoo2Tpb4wnnViUeR9GblcL9drUY0TW+3L7O97O6zm
r2m9anqU/F4a89J35UOCnQse48bs0A/xWtoG5GukL40z5Yfbu5R+sFJDo/GqVdeLUdQUvuv1z7L/
CJTGqH1GLHnZxbNwMTLKrUpSV2pTgVM5qF98x5tpcF+mTDEQuqgHaB/iUGhPI8EH4kEaXRwWeA94
QZ66g1uXVkKUMSanywHhTEH6Topr43QcUltwvFe2K104FXPz1BatpS4NQFKRusZjKBzGj4CIctiN
00hPf00x5nrtAHYhST8k4Az4VuoeSZQgCDTIbLu4PV1hCPapl23Rs7BtRIWxTa5DfEwsBLABbAYZ
ApGonh+BSFLDHByrnFP+LOBoYidFvRIcK9397wiudCP8zB6Ej/oxeJd9s2K8kq6HCvOonJDsn45y
MDVUdRJx/KqRc/xYciZBcFNgiND9ANUpxlk/V7DmVyLCeRSdsJlQbEcz2nykMmBMcmAkRF+ud0KI
p1drBZdi8PdZqIFQQkwDAU50A4Jym043CIOaquPkhe40CJ+lmDtieCpz5YCUGNplVCjIt7YPLWZF
eZy8yarHkXFFkaHMh2ogSUWARJCvR9mSWtSeU6QKP8b14X9UwN/x3RteeBa4Ls2iYeB7rl3A3BZZ
4QsfGozqmNYhbOlAGPfRZErlw+SxGneXRoQOfySt4AdkVPLmVvowK5Jy0Hy3KU+Nh47ICdqjA3iV
xG9c+Hd7kQHDQr4I7eMaKZ/A4txYzfdGV5dtgLM3itVBybvoQVYHXrECtFj8g2AYa4HObmSPQOSC
euXcnB6kgRDocKKEwZkwc/bAftmhlW/GPcFMJgcWwuU6mCIWceQgoIFNQuf/vCrXtDjgAxc90utU
/+755eb29bMQ4c9NUE5TLLyQF1uYIMRtMR7OwxolGkdYGWDRJ0SnrLucaZHa9IrXjUHTwKIKNqUN
iPuRlZpWvRsf/A0PLYnoxIp+F26G+SCpvQ9Gbz7kOpgUTwSIlaCzKETEkt77QNn/hdSpiJ1AnWus
GypRIBjUCNh8vlOmROmnKJ4AutoQdK/yHfU1QGlANn9frFhVyoUjh3oaVNIAOEWqSaeqlF0j1oAl
iYGba5EVGVtNmsA0yltF9SOTXxnb5fqKh+QnhP5wA0DyDprl85EBd5HzqUJ2pKmeePCz6Za/Rlvj
ptjVuN/Fb0VpaVveRpHtv2/D//c5/I//ld//PoH1//0v/v0zL8Yq9NE0OP/X/zuEn1Ve5z+b/yV/
7c8/Rv2pu+Ire2yqr6/m8FHQf3L2F/H7/7BvfzQfs39xsiZsxlP7VY0PX3WbNGcj+FLyJ//qD//1
df4tT2Px9Z/fPvM2a8hv83FX//bHjzY//vMbso8X60B+/x8/PH6k+HuPX+Nn8JUkX/XVX/r6qJv/
/Kao/xYN5F1BPqrL2HEE59N/kZ/I+AkKSPBX2AJ4BJG3cJZXTfCf3zjp3xreRfBluiji/7BVf/tX
nbfnnwn8v4EZAsAVlEEgr9IQl/53+LOF+rVw/0IXx30eZk39n9+kuSNTIG6PLAWAgYR8hUAwqIwI
iK9DWUqhvSnwr7KQ3mVeOrnpEDwJqfGu8h2kCmXjmZ9S1RyiUrWD1njntcA3x6zca4Nfm+hc27Rc
v9MT6cSD0feY1d6h8tBLUjxoo6abOYdcTiKl76E+brwyd4eBf5xk7l0Y2tc4CtaFlt4FIn4ntGRe
qrFgJGEphgXEgDjuKDuT+rPIYzkovzZGlZ+0XBZDbhOscXx03w7NehT9VSniieQnGxQkzFqR33CK
7RIiFBdb4o85n80xOXq/nA6xT7TYUS9CLAotIvqyiKYK0it9iHJz04AL38sfMyXe5Fx+jA1/4yfi
tumB5lWUvRwaVi5FWxDxOHqvropceSsTcWe0mHBfwO1ZP/l+sROhzpG1qySNP6IseK/U0DCLtj54
2vizrgGxHH1rMMpvwBq4pTcc/TJITTzIHTUYUUwxzCr4yRjkPH9JBgmVEsh8GSDrIoSZ1EMmbHJ5
7IYutsT/z9l3NTeOq9v+IlQxA3wFKVHRWQ79wrLd3YwgwRx+/Vn07Hu3RanMM+dhZqq6PQZBInxh
hbLYdJ353hdqwCuIurlFR4PXMGQ4lPyQB/0IPZTQG/t81bRPuaVAot9008JrDOLgLN1o/QDINoE1
R8paLka5AnYA1VsTtjwZtAXjJHNofhPpwyusgb1C0rXP7mXxmka/NeS9P8/svBD0NTF72hpofk0a
v3OwUFKqMSR3MLG0i49ysE+WHXkJM91crx0tVdwisA962i6oCp+f5/8Mq2NfoniOUS+0YyyZxsg3
aljqxbvWfNYgRd3H47pgp8YuXWEb7s/T/Lr6zlcpgrb/DjivmOdZEChWiQHLxnQ1q/7MtMbT2Udd
hH8G0W7h8+SkfQvwaWACc35sRUHhjRfcT7T2Ve3Dh1CormmCB2hOtQ7b1XAqFFG4SWn+OwmF5FUk
eN3U66IDxS2JObqAPChqV2VyBePzk2IHSJD05m4cXuNc7pjdrWXR3RUEhBSB7mavrAeNRJykhme2
5nsaNx9ha99KNfeUiHGjqFwztVyf9AuHyOUePn87s3OS2n1lMoa308PKF8lAk26tAdIBi4SR82zg
4rvrUwTzLRuAnqufGKiBOor4mJpS9ih5aYULX3t+7GO3ggmDswgCRbA+mTPoacryOjbSxPFVEDmz
kOf2/c/raRba/TMRtL6+0jdIHM9vliHI8y5iInEmVULZ7mzpwg7kweCDy+pVznb/Pw45C0O+n7Sz
CPb/jQmkD6Rhpz07SwRKH4ZkdoIxO0h2+BkshSoHzd12A891aFjUq6h2iFxEap8Hev8Mi7MPbUQ4
DaKMMBt2RFmgGkK8zagdeST0t4BRMP7KdS0gQJcsKRadB7HTcLjMJukvBc0FfMjZcIm07agblMgp
3R4yOhm0QTR0bSafd7Itltryl+ff+WizKHYsWxm0OUZT+xfWYzFSuerae8uClpV/tOgJuq+8MH6X
UGGBAOw6NukRSd6e2sOmEE3EI0t1xpLsszDb/LzGLvfK+aPN7hybhWTQGzwakUeENk6jypX978CU
87d9YbYXtABrdv30titc3lbIVRRTTe1XppkLN82M5Hw51OyQCZKgQiiBocwBUUhdQeWaZPSkw1a2
737T/tcQ7KlfuGiLc7MrH+soXf/8RhcfYXb8GL4CuwVtmm2a7MNRORmwIa1HLGuyJclet/NnGd4r
1m6oO17Kh4XhpxmeX0L4ov90yhE2K3ONvqQCN1iHUqWTwu8Mfj5fUNJhra/aP0viM7PC3X/e9rex
ZlMNWJ5WlA6Rw47qZ3IjHrQVfGXRd3X1o06BO5nIatqhTjj9Y8Ch3Nz+PNnLU+N8rlNE9e2kL6Ky
sxIT48csAEK3gjuzqHjGtBNtcydKF1vMV7cLgC4q0JgwrJyHaK1fGyg2Y8AKRujQCpF3kztMBqaw
AttGADv+NyCEi5sGOwaM4UnxGqEhEpfzWcqsgsKpEUWO3SVeJvoPqzbu0ky+1oGKQo0en4acQPQR
aoZszHg74BpXLQpSJumO6bK83MVLQDCH3GoqZAKZcQH66EJV6306ho6fpw8xhaMLS3tX79L12IU7
UuYbixVAhEgvjOQ+y4RX5cpGyAyquqYbinbhNJ/1PLEMof2PjJ0BR4yC5wV5qRIdCshVDvF2BY4D
jSy4bqqu1TMeUni++PqmGo2Vr0teC+FGUbYulQei4bBNzU1LiDMw26FCQXwfQ3+03LVp6dFI3fp9
d5s2EUruCU+UJQOni9WLx0ZWg9QK6ShF4eH8uw4sUYcAdXZnzAxutG8xlGCgrBic9OxfHwqTgwh0
t3H0GUiZ9dlQBTGtoqJB4LR9czNGqVcPxCnb4s603+wyvOtptQrj3DMr404RSyj+Lx7F2ZmE4dHJ
R+cEeD8opM5WcFSEqaYWHeFKae7rSKypjvwkFdF9ZIM5Q4ybXMJJpVJcynKg8Op8jTjaUQvgHBNj
hRzeqX1yKiBjnOnvafpW9TofkCB3tsGTlDY8VgpeZ5Sr5aYygzs2mq7VkGOVgRtjVFykr7Hyy6cn
FfI3qf2ixZ+RCroQjGsY5G7r0mtNxk3bXLf6itYnYiDLSrw4oLCMvAWq5Cnsj4S2vBp6Nx3ws0Dt
LCEiL/c5gHSQgkYTAlBrwKrO10MJS5AoVxrCAY91jWx0mfmqNXKfDJqb96nL+rtGy90oLve0HzjU
d1ZJZh6abMn59zLwxPf6/iSzcz0JSq0RDZ6kc7CxW5SDJwbZBMrsV9Titffvb5LZiLOT3O5bLajQ
AuJTQJYBzgVkQs+l4VjPoLGs/W0G0Rly3z/H+6bcBRmQjIuV1IswbXqGaaGiYcLQjJqt0jHQ0iz1
a0hW0hiBqBa5KkC2CUldSCm4unLnx7eqfxq16CYWxpOtdF4K50a9MB6F8iek/roGULtiwrMIW8g2
rjwbSlU446bSK7oBsy+iF37WKq1NeB2Q7Tg2NzFF/zYOT/CCWSmyuwUQDwri/ernC/YiZwPKeMLJ
Tlktmlbz1ljI4qDFFUs4zXUH3j9c1IOT04jbwUKyfnmpfLnYabDHgV4hmHXni79qIQPZCowUDo9R
B4q70vFE7xZGubayJ5FpWFQCqwHzqNk3HvIcbKLShhxErlQOS/x3f7yn7WseMZcOce74Vf2e2Gyl
lnIvOrAB6vQV6pQLjcAvR8zzExH3Jp4CUJ3pyprnO4OUYR1RP8Tt1LukQvFs0A89VHuHvnEzpXWh
Rr8xw+EuIVBcCzXYXMU86IDmjaq1NTDQum8t6sML/jk3QkfXam5UTyPxzDp3LOp1MXjClK6awH+J
ac4DTV37ZrcpQ2WbhhDF0ofbUodQRPzQh1CgzHK3Kh+ibqGmdflVz6c5y3zoqBApxRjhhm22xAS0
IaQ8gmX5z8t0hpScIoDzcWarp6A0zKMBIVIdmE6KKKOVwhn6kRfhU6BvY+0jSrI1bfu9WTV3dtrf
1FH77keFR037NbPLG/iIOi10Yn9+sBlg+OLB5m280GSDkBDhR93HfkKBeVXpO4jzerkF/UB40QwN
XMMMuS4TgJZzIJrHh0L+GapTE0Uhz5pwJ9BaHDQVRBALvrejzjVdPKVN6hn9iIMmOP38xEuvcl50
aM1yjIpajb4KANjp3bPK5W27N7j2ObkYRzB1A+Md/13Un7gogJ5/xbkyjjAbIygHDG140QbVb2gz
eDnk51sYyKYrC+KsC9vwynFwtm6s2bWTDGpf9bh2vybbgkUcUUApy02yDTcdAQZwiUx1eY5jQPRX
1ckrd3LLOT/mNJoU4Llg36fbYDNh4ia793LxPr3+FYHcwF1hQa9gfpxajKZ5SGDPXK2mAkflyIzD
0wK+NaFjlFBQKmFor6On4CiUTw7KC6voyqdEdWU64UzVQDwz6xJSlOaNEiqAGB+ShwgfEsCU3Ukn
ZpIR6T76t58HvHLQTHc2UGMwqsPJOjvXw9a363LUQkcYOz+8qagXlUtlnGtzQmwGki2kz4EBmn07
YpgEWrvwq52Y9cOvweA+Wp/hDUSwHLaPe2cpKrr2FfEBUaL6ohugd3K+WoiRMZXIyWRbURESoWGd
jyeNFbxk2iY0k9+mtkVfhEPlgOtV4/SWv1Z9ba1FqBCShotA3Hc0d5Nkic1yWSeErvD3R5u98FoM
sspq9s8CG1sHa/k4CQF1OeQsA1S1eVgsVgkvI+QpCAFRG1xZ8PXmfIa8L0Ue+HgfFkMToySuXDyx
v8BGs5sZY+A7fnEmoDp0/s4Lqxz6DiKAjrBMp0NNPm0qz0phGlrZjtk+pkHsDtm+rB9DX7hDUm9i
8REacMfI2dYO2FGxVzXTHI2+FJntVcMHG1chYMyKkeODdLy3QTcy6SYvTKfRFI/A6s1tCTxTaPuS
QFJ3pVWvuh56Sf8IU0RuhNXDoH8aQ8DVTuGp0q1jxCb2s4kEV45ARKGgFv82USyVseHp6pMmtp1y
6EpWOEqjPoZ54ySWxTVp73Ij3WhhztMoP7Zpz5vur970T2ykDz9vyIvmy7Q+vr3G2WaRmtF0DTFx
2pgt7zUDxHeYWg24UPQEdoHtGPG4WiSVXcar56PONkwysl6pUhI64cHyxkN132/MGxa7LZ8UmANn
/BP3HO9r6VifgWW/7vmz6c62gyJVWsHFAOUYx9hpOO++6CkbuZnUXeWuPKXeosz/lTPvbMzpZXyr
fhlN3Kp2hMnWrv4J/5aN/1bQ1afFpxsFJQXxsSwIceX+gsrhVP5CEQEgqFmgVdVdWwBIB+descnL
8JVFAYeV2IqO8S5kTwVTXdrpC0XqmQLYf97uf0e9oFjC0xK6hxi1hW4leWlWo6ucALaGW+cacHrk
pWbJQZkF8OtPBC6McbSflm6Yy7rutKK/PcQsPS9ClfW59nX8+54SOMEvY2ugZdDAMW2o/q3A2z+T
nkxKGBApANFps9gZlpNlbg+YdO2aNnCmdQSxR9+1YT3HldDV3KkTsxigXAuJ/sG5YqrMgAL1+apC
ucrX+mYqLKIBhO4PimJf91wDGfHgcxnio125VoFVBIRj4rNAemi2pKjZyqKxp0vuVc15cjM8N167
J4j96hfkuCufT1KzmaNvfRUfeTg0j5m3FLBol8U4WHH99ymMWcASIRkb4xFPoXm+B01WbddsCsQu
ERiNhVPvIXv7UqQoZw8H0aIBV3uZF3vJuviYbH+XyFeXgAsstu+PM1tsLEgqKK98nSeKE/+erAqi
Q7GdvMD/T2fX1HajIPQwYGVmzTBom3dtX+OLK5NMv/L8pRLtQ6GshNyUz5PPbBesl8jMV09MlGwn
/AxOE6iwnK8zUfeKjPsctfvJBpD4PE8gZ5DFjsGDp3FF35sQtD4dWJf/Q9DPEADbDAr1oMhc0DgS
A3CSAhsZ4gLMU115O26mVsWkcgdt2v8FUWyayzym+D7i7FpSzT4HCAsjQkIWlc12k6KNn2a3o7kT
wl8PSApTUAxUZHVW1HuMiO3Pt/G1PBTmwxBOBiSYQTNptrxFZpQpTVGzt+6zu2LVuqOLqsGeGsBb
TxwWpJbwiJh8MMZVVK4qiNeGkOz2EH/8/CTXLhDAyUGB1tE/p/MEiEQQxyqsLHJE9YEUyU3MagVo
lZdqoIGXWOU5tAehFvLzqNCquPIJvo87+wQkyyzdH/EJhlRDPFJu0l7xRDnwXu0PEC3by6pzEwLJ
rADqoW0DCLHCe0rWve6jT5BDIUEGrqL3btSjIJoJaFpZu1FBAkDe4HsJ4bSb1rzt6XPPUFq37qkR
H+Oq8WAc/FJLdpRxukvr9Lbq6DYzzZUPhGGEKk0+wqnL2KNtss0F1Fn9WIAULHg5yaXo0b6Fb3IK
XlOqCS8gGs+j6s1Qqs8uZ2sr+ls1b1ZtbZAUuKM2uMXYHuw++p2DfpmRwSEdlPBGm0e1vo9DULOL
SLkvDfVPHQPxBiBJ6UPALso9KuDRHCr3OWlRe/uEeJtTqoZbosip2WA7TYUHCH4Yo/oktPyhTkzH
gCs5LceNb6KcVt1Kod2NjLwKoFzChq3C4BlOxw9A3q81Mm5bdAZ9lW5GeWdVULTUoABtdY6Fxl2S
5tzOMjQkPlP8VG/ircjqkJajK6S8FeZvuzVXYxng3jMdCJI7Ra+t8tDGlAPwbz961Yt7eKqYr33b
rfyyfO9s7XYYyYcRJDeSoQuQWoMj7K5xaNas4L50U1vkzoJeGLSNXxKfPSnjkQzJxk60nRbkHcr/
9bGtBrexUk5FtdLB2B+QOgupr8wkf/eb3m2N4BhaQGSVxPSC3vBGRXAFGuULq/fyigQFEuktMyB1
hgbX7E4OuzauSwi/Ox3EFpON+VLDmOpxAt2io/OH6HwxtpzOg/MTa8J/KOirIeixsHHOT2fpN75U
A9w/NYR0+q26kfthDaLCvb/6eW6XETsGwlkwgT9QZJ6bYIaAnukJSBGOlsc8FzdVhExKVpyZC+2V
ywNgGgj/MFw44F/MbjmwPKx67DBQlNaujeIO9SFfSX0nVqHY21fOz/OaUcen8O18vFn4ZuUoBFUl
EiBSx+tM9htCVaeHKFcQZU5WjSczKhwbPSwx3IWyXBGrW8NR1YkT42WETpEZN06cmw+J3r6AALnw
2q+EeaDXwlZ1Cnk0xM6zqKvsW79T5IAP3Lz0Q7YeM3TOsmGX0+6t60oeKYDMB/ByKepbXaklB6GF
ZyhE//yapmN3vs7Q6sL3B+wHb2x2LOuRFKbIEHukzTZXLZ5o5dKHuNw8uHq/3Tizpdwbdta26lfc
XjwPkBICKMIdAUDx4IxTIMZYqmN+qROdT2oaEf4twKqi9DW3cKlpQoIg6EMnRwsZRwwLiEMm24Kj
3f6Rfu7FpbapNWgKTGHPQDeJDo2I5m/dm+5oDE4CxRUoIrhUy7at/llpW70KtrDa4Vrx1OoRpLoO
FL9XGchdSqCeM76wmiHz/xxVnROLPI0+WnXAEob5vZ28mlXNhVbgZLoJgshBE5bbYbsdpcaHKFxl
sblqLBizU+gA0azc+xKSynmBike9w0JZOs2uRUNTfxN9aB1ffK7SVRg0E7HVTKUj34M++DF3Wq6C
dp2vUeF6+7cLDN8CLRb0lejUVZ0F0mi8V6rWIPAZx79acYy0JWzylZ2EEWB4MiH10M6hsyVctGEe
A2wGOMQvFDVsdCvBkwUaBexfE/R46PEvRexXaiu4BhDjAIFhQHRltqIBhJd9BMajY/nwOR9hamXy
stqrUmyB+OgDubBJr2UjGBC2RAZDSQcf7vw2IH0N9UGrRf5t/Bky6FHpEIkdtoXQnMIsXL/Lb6Wd
3ZcD5E2iZiF2vTwiJujAfwefvV+r7S2wL7FcrOQx7FBcRAv/5zVyLbWHBgAUuAyKoiLQnOfzU4wo
JgwOT1iRk2Ei3Rcn4nzqu3JX/llqM08fZ3Y4gHdgoc8MYRxojs0O3joTftSZReiwvOJW9xY3YFmZ
i6fe1WEmzP5klaVDgvJ8SoGGUiNiOpxBZZRzUIQcKGvyBCet0Rg7fUA7oKE72kCV2gyOI1WcooFk
Brkzm+So6enLz6/48nHAY8M7Bqd7Sj/m/c5KRgq8QBDBKOVzUN8246PdLFzwl2g0+3yM2Y3bS0DA
LTvEAedBTewmzeAoLxzDTW/u2j112lW37letp2zIk7g1F7LKyz05DQ6umgJFKYjizPZk3mu51sAD
wFHhXdxKiB3E8L2cvBPN3rWT7j5UstPP73Smav4VYkyECAO0WQ1yD3MIchaEvjEMAok6QBP9U3Fj
Odkje5tIZwJogLW/h2imSri6sCOvfUxwMTBTXKv2BRc6q4SdtwnmOoBgwIK/rW9yP0hXP0/vct8j
6IWMBVJ0IO4g8HC+gpOhbpvBxOwkisaB+gdkgaV9fyX4PBtitmKk3XRayKa4GnRclRxB/AecT2Uo
KfawS03lHrzVDcTEl8pN//Bvz48BzA4qKhR1HjbRas5n1zdBFA75NLtB2xC1dpvA5nmXvAsAf4Sl
7nofQmhQskmz33Vdb+um42n9WIz1OjFA1Vf+4gbY2iOwbnR0bfgUlZCYbbKRCxvJAaxv6AgR5LS5
C8bAqYLc6auDPzCvSMQh7qA/RT1pHm3pO6pd7FmmOUMMkE0oblMW3+JkObRq7lRNu5Om8CLV3GXm
LWJoTwhkx5EQv8Ie7uQZpOzphA4/1YDal4XlVGGytsx2LX1yW7XIMJM8BXevOIBad7Jldp/6TwVa
D7QIPzQNdGAtk9tCt+9Z+xk16aMhngbs3dGmXhKOXgWUQo/kNLFTD/XQzYhlII1+V9COS4KWCjLd
OLLQSRebNLlPEmiOKbqbwQEeUyRG1HClCHhgVnxAyLbVrOwhjqRH9AH8A7jd5d2axP3KH2HlANwi
UbVfip3uZN+7ZefVsF8I5A7O188jrD2Y8dTWSKNT/zahvjtmituJEKAfSFMNIZdA4GTAjtmBstXJ
zmTBc4ZjXsX/YULDlZjbTL1Lgfs1E+oN6h3tWrc0ate31INSN6sq7nYSBYoqylewReWSUTT3jE0Q
k5Wlgo0YFTwAaSIj5dZWxH7QIIBrP7a1fx+w94bZPNQ8y68+orY89vWDqd3V3WfI2HOpQ/wUeL/0
bdTLlW37DTeAvUsFQiKAboi1yZDKSzs84o8sYAHxiJYzqgOvbeUmsaQXy0cV9DVocTlmetKsFUCF
nIWw5mmg0IGotLdvB4W5alpwUlEeI5pUkhuQrNi7Ftdcz2OnjUwe+o+RMI91EHl1hwzW6g5Sf/db
nYdSOoa6t2vmhF399SJr/Y5Z922GNElsG/lOgB5XShRiUn+d5Acf1I7M/wAPA7WSDCJM1laBOKJI
XoOy4vF4svOTLrnqo2Y+wFww1P+Y2BoskXeGQKkvjkI3jbXXXFtbNSTMtBEaaVhXMuI+BE/Lmhya
AAVJ5GM5+dVZ71GqrbOg2wfE99IOEEXYIdUjgHLNnvTVtsD+bYRjJlhLSegqBZYFY05l/Q5zbKYy
5035ohjZLu+gDAdTeBso06a4t0vitS1ERvRfwmdrzYeOud1sRGfzzoycZAj/CpbfBnHyEEB7K7DE
ifXtiXRwBBnvAvMFTPKVrvsPvg8l30ptnZCC459WoN0Lxy6atdRrL2fhbqzea+Bw6GDe5jVxsuK5
Sp8YhACq6CRCseomnkc39SERXeouNWtk5eZp+vJfD9iD7IJCTG7BSZloLjwDoEGTHRWl9HwkVWAz
Hbsgv9EGa9XS0JMokCVYTLIX+5YGW1YfKVLhXvnb+2BcWN2DLMptjJK6Vrfb0gYCAxdWSgunyyBw
mR2bVqyHDBafIxxI1AjAnt4JzJGHAbw/VWCnBuG0Y7sOVfCrCwgZ6MAnxtaKGR9dCdKu0jpxV25b
zeCye4MBWH4E3hNWjz3CHzMofsUq2oGonnXyOawtniHbCgeAyJOTGOytbmcroWW7LCB7VncbAVtX
0bNVWnR8SJ6C8aBlb6mQh1GFrYCSngLTP2YsuzfbB72+9Qe4PGbI24A4y4uSjwbcd3X0gBmizM5Y
QX6qAp+rcyM9W2v0bwYwapgrbgXlJqDUEEhAzyR5HHDOAfR9kIaxSwrd6X3GSxSO06aAHFt0zIwM
0iraLrTeCJaOSOxdgF8YKrtKSh620Z9R1fDKom0RPAVo0ev0Fqc4eIBYX+Nt0huOnkdvbcLumB8e
oiF0R932IALqduwTfqSOkdT7ClbFo+07BQu58IsHNUPLn6YHNBVcBX/vI/nQTbEq9J5XxLprqQ8g
hrYKs986qz+6zgKz8b2r0Zks7tWyXU38xBo1zwHfTKuwkwfTsQkcekm1qXV9HcVvRqtuR1Os21r1
WA1hXlph105FV3/X2qii94SuY/9vzUCJDAFz6TpuEHgPtL6bpZU3KM2qrXeNjpmR6ogJu1U/bG0T
+BszXdlVwNNcXQnykWup45fqu2hzuFFkEMYeTd4Zz2IosQJAxRv6lSgmINcT9W0nCAZHtslNX4KX
NWBhW+iEhuFTR6aFMW46qRz10ucMyDomu0MiYfKsr0ExhbQuAD+Jj+b/uBAyXYlnzmpcs9zCqtok
lxoCs24gKP8+FWACaOR2oPc/h2ZXEkIUtyBMAUgK6rfoHJ1HL6NipjnQ2BD7DN515dHKnjWQXCqB
E98+IFt2CbQCrRwLPF6Is69F+YBmGAYD3B9YdjYLCy3LgIZaMxXyi7UI40eaQbwsTnB4tkXqZsR8
NHSyKXzcNp1hcROXhdZnW6NVTqRQ7nItOqX2jWElji1Grkg4ZC/a41xWOPB64JQ14UyhMfeF6/nW
mY+AltVRcUeOF298+IxPqqQdWgoemjy6swyfnunK/KfY+G3A2YcP1RJ5D7wWQcSJHhqPPDTr9tnY
/C9aWdNvmsWtOooOMMECgg0epLNsfMwzUoBuD/2hEmRW8aBXT4CiEm1HQxO81h6+a+aLrJ4aFTav
+ac2gHXc2HsLQmhatA7AzciSABDr1FpYk1/AxJ+ebMpavr30fKiS2JgqyVX2AiKIo8hDDU6IKaHa
YD4YCBF6TeVZ2XBg8F3olnJJj719anEGmL21jszPUHtttZQDr8nDWkHYYKExeTfkD3Epud3c0Mk1
z36o8OcqWgFAnDqtBnIXGUEmGzybVAiYmauHAEoTtJa60QnLB+pbTh/1rl+/VzG2fQhmIzoeufkr
Un5V4W8Z7K2A4ok8C9UpW7svqMrxirmGiAwZedzcDuKXBnLkwi6+WuSHpsJkrwa5i4sWrJ3UeSVR
Egjj9tD0rRcW9vMokkM9fNhx8cD87qlPGgcApbeFoa8kd1hG/x16doAMBpJX8BpCJxseRZ7DtQKF
8qZ/rel9ZPwlRsdBYXfaGNozNIP7g4BrTokXvfgOrj4IVL2UCdKnIBk7XzUxHfWYdagP1rmyV2Ny
xzq5tey7UN+Ykb0GO4gPZcdbkyLVbYlrgpuR1qB/xd1CNvr1ui8W8LdHmZ1sBRtz1UzxOVSQQjOk
7lWSr5Quf4goxAQB6IEOwaYxKs8wErQxIUKkV0foRUAioHQgK+WZ2joezFXXwMksrA82nAjoUB+M
8eHnrzc9yMWDMjADNOiCofQ5e9BmwD4PfBxvdfam2K+GD0BKBm46ghq08tyfB/vK8y9HAxJmUh5F
LWuWpI8wsjTSFq8Faqela0ByFIqn8D5mHLiMTZWsp6KLIx9ytwNSZeFGvdI4R58EPTcF1SuQhefA
UjYAYdVXGF2GD0OK7RnodxXIAoUEN8lAs3J4ieTICdQowhN0th4YQxyAy76F3kKidk6mKKvSUNwh
vFG75EmMcMEe65uoOoZwd//5XU1H3PxVqZPT3FSGnvS/zhdzMkahXStTKZrAnbEknJiQMtXtpYPj
yjhn/cjZUQtlfxPdTtRNSrdbmevwd+fFj7LmBU5/t19pbtlDa8JZFESenv9ifhP0E7qzqJ7MC15N
hRO1NFCH7tdhtZ1c0arOSQeu/h3c0sGgwXoRibM05uzCg8FTZGYxiu1TJ1R1YSwCqxQHKlIOZL9P
yESXqtHXgjjQ7xElgedjXQhjScy/iYtpwNZYpQAO2BKdG+IUUHP/eblcweBM2mxsIiEiTkGh7Xy9
1OoYp2oHMEbnRKNjb5g3VcAK1IoER96UrWrHeglc+/fCuFeKpToAbZP0Pog49KI4TeEn7JMGlzOf
kCjIj5CeQ/cvuoeHlnqDJHgL0MVN6Vjqii2wRa0rpxd6lRqd5GTwCPPWdklYqSL8Dpw0hYhpvNdE
8xTH2NnFa07JXgjAHBRZHKwgvCcU9Zg6u7Fz68X2/1SDugt6ZL5Wx+P01OrWllgjH3LDaSrA44Zd
ZEuHhEhnJmiFDrWRLO0h65H+0YvaEXrAiYDFh0LXkMzbxWGwF0Z/rNIe2vU6TwIGLFQFm80i/Usj
8hCqApx5wB2VblUIG5YZd2iRy/qNZeEpzYcX0loNb5t8BN8dP9bAw4Aorg3OEIQ3EX8dOzXjlfS3
oj8JoOu0yr/NhtytkUr16fPPn/WrZjnbnlNMjp4y/n2pkcmSMfMHSwMaJBCv4Rh5Q7KjpAAEWOE0
TV3TqjmDcDXquWK4NyVUMwGcBBYKZR2dTwIJZhijaJ5xKotdgLRYgWNHo6vrhL0barNmORJrW/FS
hX36QLXkhep0lC3dOFd2IJAW0IaACw3mYs/uN9qNjVCKEgJqMQhDNtwpYm04WPFdG4xbIlSul+ma
ILZUKvPGUrqXIdZdHxlxrKFG2ZFHSAUu3EPXMi4IjSBKQSEcmtgXaU/CxkqTOPoqY9fnEEKS5qFv
EgflUDdMVCTZ3S+0+3lqpFuZBEuv5PIUZAbQOmj/fdGsL9obUWEFUZ0SlCHSp9wewZUWJ50iRkzZ
HjTB21F7gsMqMOv2DYnZvtABrgtotHTzaLMbAB8FiL2JeY7MCt316Tm/BflpWtrjKFHybcMT0Jo8
ZwYigXtmj26vrPLS6XBHB9YDCf6O3RKba35sYXD0eHHBfgFxLrTPkwBWD2zE4ET9bWi9UwjKRfdo
ju/+YNxCqexfxlnz8aaX8W2yvSZTHXoWqG/b1VYAfVqI9zRCToviJzb9wm0wXWTfd+98tNmrzVUC
cnOL0Wj84IegUC+57V2cD/MRpif4Nh9fZgya0hgBQqs42Mz4oRvsVwU0RlRJ7kLLfjQFRLN1+Soh
Ohv0d3FerUr06qDoOZrNr0E1bvzwRW0UpyXlWqsjLwugN9G+m/1np9wPaCb4lnChm+naeroeStVJ
x4Zn9EmKcuF1zQ+J+WRmMZBVWhaKDpiMrh5i9jB092P+BxWrn8/Uq6NMtDhIn2nI0mZHkQ2sXRtP
LQ4dVXukcNxiJ0DZXKktSKheXdvfBppF2QFQjb0NOBTS8xSslqdCBlvRqpxFHcpeIIz4C7fFvJDw
9f6+DTiLPVhtdAMmDZcI9DkqXzq6CSvvMHBsVAVjrQExbVzDpGfhs12bJwJIcH/RgYfywuyzEV+0
fVpbIGWUt5QoBwUw0EJ9tiGHlWU2mlZs8/MXvDi5p4nizECS/T+cXdt2pLiS/ZVZ/c4ZQCBgrTnn
gUuSxk7fL2W/sFxlmzsIkLh9/Wx8ek6ncWYyXf3UVS4TICmkUMSOvRVcXtD893XVZ1JYFRXTgPQB
MVtNK7+u3jQlBxY43lbWY0KRj64+Umt0ItH8WjF+aJT3jS+2kLbqyz6SAGHV/FRz1KCH2NErSjZu
elU4zPNrpLPPiCPmQI/5a7HWN2zM57eDv2qGLQIls+RLIU0M8lpdDcFzk94isqntsW5+aPyRJRBy
Hjo3JnrQyA2xi3S6GVn8nCT8PKXVSt/3oWGYld30OVeJ6G+x2OgEyTG1TkMUWMAQAhb0qNGAXx23
fdY5FeRKml7xrGyNxPeA98LqrFGLIZg56L5Ofd7xNAtbzcI1HPz53eBS+Zp2SE2p2coBbc4T+WX3
RjrlszURWpJgSlzeycuO8VYHYsjuaLHrinQH0NcPJSXvUdqhP0zgbtxE5hsIAm3Ua64mEd5Vg+jR
AF5ojoVKtMMntlPz10lDviVKL4nSQjEtjefarQ4MQVW8DKDLqNQBpTDkvrAndUx/4aWKYK5wJUO9
VMhcr1IK8AmC9BaKKP0InZcuKKb0IRnTi4nOtbceiCUjH5GjMKB5NBUOqhfgsoMyY0ycTJ12vZZk
bq+XW6voHJIDmRJKiGt7rwVTMBfIAzXNS6gKTzAkjSBw3E6hV1oq+Kwt12CPIM3bFU3zRmPrNlMf
dXBCswgJWGvajk2FWgaoI5uuDriBEoeJVv/MOgfSYFug/d6SBj8BWVQ4xhtoujkr7vjtjIUwq6qi
31/7/G+JaWgo2vjRrosbBIAaHBXpKXowKVKIlcyu+vCdlgOW5r1WqyjdA3Cr4OwXLVSiAMc+/Srz
Pvd1vXx9k8V+T6H4zQF6Qjc+e88z8ENaBGWwlT3++963+N6F36EaAd5J1OHtFGRU0s+Zzp1e0Q3f
QbPib++zsy1CcAiCZgZ3u8U+G01dGysl6pLzRb2/RE+HD6Y8EF81D2sYru/72sLWYlvVRNYoJgAP
oCuZNqpD3JmzvgPxsuHnW/4Qr0CbDk7W3qct9hEzR8tEWsCclpfbvEAh902u1ojLPo++5ZLAtQe9
GcCsosd5OVmyycYMiQIb2taQNOojVwurn8UYpduR6h7Ikmw5bT0dwjHd7LJUvx4kZBk/sODPQcI0
MxMoKMWQR8iG6Dayv/5E6FYUaI7j7S4CqjguTUdYa8ySyxs9MnSoB83EORpSJjhjv26zOjHbFB1k
eHGBBL/5a8iRGYxUP+n5Tls7StRD1pA1QP8xIFeg5FpOhqz1Ju8wGVPCG08buN9bqHWMD11BNsMU
BSDpRXkQVJqA84ZleT7GcC31vm9zf2jmbPq9Aigvy9CoCdLZWoq9QnlMoYQZSi+JVdgKJ9uSigAS
jGuaLvO7LacYUFUgqsDe9T1za6YJivkA4Nqtl4FJ+22maqNudiY2aGzDKe2vyQN+OwExNbO0AipF
0HFDtvjr1CCKlMaxnQxbFq8WAWkRbAsNCDmEO6c3NG3N1GJHs+J+UCzQJaPFxbgwcnnTICWjJW95
+iKjdR4MyRrBpSEtdr2EBvUUExUBAEOlDXhVbC29NmIJyiHEBnQZldyXUCNnvQYOddTtZaNwJjGC
OXsrhfq5Ul2nZnueK4YXgXg3ysvzqdac+f/r8jauftYDqDk1zRboZqiQfQGYmon0FxqfnqbJepXb
BhCZ59MDcGiT2B/qhft2BjcGg+L7h/i1GG5MgFSqH6dNfEsYzp62Z2Mp6VS2Fq0LHTbSM4FWFFBz
nc+1Tc0uXwcPWDlQSawlfQ9/1px8n1mZvlFPT8WQl6BzNWymXIsKxbscBDZvK9916FwGRvw/Rua1
tXczJYBktYLACJh0N5XlFF68kbszUAfbQEBNXmp5/dYQ3orZeUku3XHf7MI7RqkYSJ7BO4Zf/Bey
GdETmo+8JEA2DEAvtFh1nraJrgH4eBi3a675rZL+OZkapJ1n8DbC88WBiVQTIWPx+dGm33pIcxWv
qKw4WLPZA8RswLqS3BOn2hAHOI3dmpLnoTHH/QCM7kgVat/otoBj6oc6Av1IX19YI7okxr+n/4sW
H6zWfQuLWS0N3uayhuHVewv8hKoPyJxfWsXfvTrPZhTArNH0gVrRsp8hVLoIGsSzU2jqNmvIfQL5
pj4OwY8oO+rU32fG/emF8xnNf104iHSQDcAhPXNqL9MCqajUMI9HcD9HuC13gEPYiSnnLuEWEijN
aykVj21KHhID9TJNR7a3GUpUAy35IlPf1HLYtsUECBxYETskUAZopQxtvgVorneMrr4yjcckBoTE
vCsIsEdKVPgQBdxlRvqDNj+SPr0epfpcCVt3LjayQnow1djvJM0zQ2MlYf+tQRzU3SjO4h4FNPvn
SfLVObXasnKagf1Iv6O+odoEgksAtTVOiybxDXoF0ZM9s8pIZ9otquVO7Z2v98V/KwR+voWBUx9d
AnihZXSkTiWbIgN7Oos0O9FuqgGxZQxaEK3ZxGnuxYAiptO1CvxpOwJbmd3maJ+KEub2WelrDVjB
S8NR5XfaNVcYuAG4f0sbHHUw3DlZenqFHNipMWh/ve6SgGcCQX8zt8FhR5sXodM8yw/TVvLEpnwV
F+xW3Gmts+bSnwzni3WJqAhVK7DUUXTELDY0omVT23IMkgbQWxinvtK3T1yr3Kh0M4r+Az3yBwiF
6J2vSVdqWdgmWoyE7kT5gwyyewCoKIAjhgyqyOFRLVEo6H704y8V9EEmyZ0pfyoQdJVWBu1fNI6O
76eH7UAMjF0P/HME0SsuacvUf0rNEbBFfIAhhh2RGhsXMpm9oysRcNTdiC7YVL5NhrvGeKPFuDFN
sIxTtK8nuZcBbYRm0I0RKXZSofcqRWFyHMDseVkABdnXWKeAv55+4YPzvP/Ci6gHiG6QnSdEQ0Q3
oDyZeNFDiN3aFq7iAEPojOftk7rikd93bg39OGhyIKgJUNTwvjqkGHuqccE0u+ouAOFEvrVfCebw
pG9H43z8IFbFLFCE94vDCQLknamkMkAPqEUqw4+q/lDU2Nalh9JAsdB8qVske8H8OQnwuehJ+CJG
8kwQTJvRADiCZYfFewlEamWadg9sUpZoTo3GY6uNL/BgH+3gjjXpW4VcVzNmEtCbPq4DcGGfqVze
Zkq1EWN903ehvCHh6E1leQGAqLwN4+aB59zTGS40tO7PgMjc8jrZCiBKWSMe0qiCmnjvGum91jYX
ZZ4gzNY4VPBKj0Zo1sVJlFk6ilvKRT8kZ1I7ywK8oT3b68KnZmZ5b3oQAijgcgIJYnYdZRXQfO2u
jSnkCbsOl4X4MixSR2kp8gT9JXhD7co6a/VzWXbDWvZENjrDAIAnkiV9W270KASct7dF9x7KW5kw
h7aAt2cXtO8BN7kywnc5v4+saw7oUkTPecXcuvmlCAHY9D10MGwyl/WQg0EZyJNCa1PJuyx64TrS
J0Abq9V7xX72AjiouHKk6SlNzxu2TRh62/U7k+3K8rHPw11NdZdAXU2J3K7GmtV1R68HgKZUJ+oA
xWx/xLMQtn49xX6oFbhieRzYHPDBE0jRNcjtA++7UQR1CmR0LCa7egWcVhxC/BNYZ9D0Rib6wFFj
Lco7tfvg6WvdTzbrUocAZT2lQOFmdqtNjiGfS8kL1FKIRJ2Q4gOh6E1R8v6EvuuXkq7aSvPSoZmi
MHbot9v0U4gt7WlmkC1Q9NfQhzAvxSGtgoY35xogl2H/Vk1XMgr1VLmup19RWO0A1sFdDyhq4z6H
eJ2B/+00bB4vhaZ4pYJ05Bi6kTzMB7DbzijR6lkebxUgxUxQCdG5NR7QwaL25DB1yp7ZWfeeZM9c
/CDxx6BJZ6TDbopVPmVXen9eEcM2QOkosIZ4nqIajTYRwFhNZWsCvN3jclO0T6h+2lJ31WFwlP7s
9J4EFNc354V0J+6XOLUhafKtUNaZXQ0g7gBSCaUXO6VML6Wk25Tgw8MhqLfX+pTT+0QVMaBMDbiq
WKCY5mVjssKjQ3cnJ/w6VM3rLlV23KrfIM/5KA3xOZepZ+nCtKFxO9jgespswfraodC7dTpGUTiX
wYIWISa81eTpVTnLciitpwQdNkX7Or+UbWqNujEpyC2kqDoD/n9j6GD8kwp/QqYxj16MLhiUBzMD
T1RCPLUZA5TsBzRUdewabfe8TK5ZydDwNChwIuElxHSS0vRRl/TCVEAXPE/ewfZY2j2RED6paFAw
nRIUDzqeWZoPJQIx8CIM7cOUPcTZzwlZ1SSL0GldoPiCWY8uBQW4vQBWlP8QMzIhxpIzQMCAS4EW
aljfFsSDXqrET8qANAQdvJUfyjd98ooeUHsyxMUgoYiSjX4vKq/TW6RGdXA0IMoDhAq4BHAsgDNJ
DRrcbfUhmzlsbYNbW1o128aSPWaMjkihmpO+1WiTj6sPAV6OwtwRkFQjq+f15i0CQdqiS0OHKlfk
ttEFMQcQWF+1oF03iHA5YVseWudcAcngAPhrR3ZNJ/1QRBSAhXQAZ3nMsfwY/JxUOCsrCV6Znmmi
tC2lgKxQkCpbo57c0niWc90b5HsjAyhxwF6OlHbTXKmmscvn9hmMsqjSbTqi0SHeZVrlZAW0zyzs
cQy97CZxGOieI9V0QmSlCo52oh4jVLDIb3P1ThA0IRNQubPRJxSXH1QD8jp9K3vq1x055wZUv9LY
NYEuj5rJboA2RnDuymi/oa3lpVp2g96VQaf3Uzthf01dKBL/sHLEXQYkGMHKnlFuJ8oPGWQRGnJD
cgoUPIa0BlIAZwXUH4jdNdBzwTQb5SMJEd2ql3GFPxUIgqbsvgSPWiWbjtqbnkGhTm3egaIB21Zj
m3McHkHzCBwWY6vehOpTa1S3atG6ZYxWqFB4Kk+dBL4AaINbGCPIdi5V0Ndx8EhXdAclE5eW1KPJ
xah/5JBNQSK/TT4a+b7KVJvzaWOCvU6rRzdsfSU/7wdfL3aN+hFR2VcL9SzszpT4lpl43zi0Bxb7
1niro7tUK2tHzJwi0ArP2w9kLgsIJWcl+tVAz6rgnNKaH0qmoEL0qOTX2vA0hW+l7I38CrwF8EEJ
S/85jG5ntrrCuIjlFhiaSw1c5VMILgXUCXXQ3DVXLdJq6DVK6zdSPRX0sZxu8S0W0jQjoLica3ae
3kj9AwQJ0VvGbFI22COZrYZojrhWmicogKKNB3zxpvAYn5wOdUk1UR0ZV6pQMtw8Bo+lnLoDfpnn
KIuwy04TTqeDNBjAHm3u8coBBkYrWB6BmTdrN0NuboY63+QhNl2OxgBMFu1l8PQV5zRDLUS7ExBT
afvnpEY2pXwuEWAayCY2zTvB68TZFegB0FUGkXLVY7jlcVLc9jL6vm6BsQHqcHJwO0I04TfWU2iY
wNBCHwjSPXJx05TcLTQ/giZWiuNWNm3JfGZYuUl/1WsKkM0dTsufDdK6lnlZN1c0fFTrs3J6r7UL
Mz4nonALExUigop6cTsaTwzRl6aAmBXBTgmtWz1BW5Z2NxJMBv0pD/e0eYuUyrWMwDR9wYRrGuCq
jDKXdT+aTEU8gI6n+pcC9alIvkRLDe1+TBhmGWdvAzqzzki2SkZclUbnmgDxOntAm5/TcvRNUdOp
UN7Sy5tCktyYKn6XRM+NLilojyqcCnpHGvW5/GwAOmcosU+0j9J61iPhVdBEQrMVaN5BYlaE23HK
tkky3WkjymUdYOugytSRlIzqclu0fMNJB7+SHTI+VinyXOC8hlwnqmn8rZMGC5jucINzByDcmv4c
B3IrF8WrKgRCOwF+JQ5Iao+aTpNhMx7y7DrhIfYnqMKxCf1bUnqBvW8NPXzgyAW1CU5bGS0ZBLyv
X2NypShJUtSIl1MQy7Z+B0mKmQZwrfLxPSzXUJ8yEfPDFmAJiwseUt9kqkWH0K2miGyjs8lYy1F/
T/h9NbG40Qw8RnGSwYS2EyCIyLzKJ7fZwy/NVhzZBVMSJBLWblFLJDyKwl8+a5E7TWtFHkkDmzGU
Qls/dgtnpgBeH79vlK4LS3R+k71MYyyptUpqWOLu+KF65VXmxx966vya+fUqt9sxJ0UyzkLw8zsf
CcQ2RXEYheBvd9tiNBmYglvkUXi84a0csHC4UaLajdTS5xDYlClajpNwU1XWGnfuoUndt72YVIkq
zVQrsJ1Pd6xDW0MD2dBq3FRodgXiyzE0tKhO0QWNgaUuG+ycw6OEsq42IGQmsnc6Qv1eKkAKZ87j
4JYPVMASlmBodd/HRYORwF1JS86auAOmiyOKzlcust86c+b5xkE1R8FIx4Dw5Ot8p7SZRmOEqfIC
e9s2RLZch/osCmbb0990oCb51dJiiBU1N6JJhaXW+kFlb5jQAMsvGmNnxL0dg1OLSR81f9V75qj0
HMH/in31e9D/5UsXPiRHRZpXKC4hE0F+IGgDm1+xSz/kTemV9Srj6sEp/Gtcl3yNulBxG5ynEJpY
tqU9pL3mdN3POFqbwU+eza85rS/jusxEmMk0GXUNS+pNel/eS5vmot6CtM5JtoWHy66D27np/ho3
6OtJ/A4l4OJHegm4z6ZHF6DTGit+fNCV9r58nof9HYSVFtcMjDPN0AXR3jeq7gCjvGLlGyfKYuEu
WRLVGgRziYnP1nzxKnzghAB7n5zkWd2Wfx/Z/2lNg84RJGroLMH79aNSM4HYQwJrxhX0P5DGAjZ4
N1u0fOLlL+bt6cV6oPaBSdWQvwLlC6wu2zpQoEYtCCAgfJ3GLncTQCxe5FFX90lh1668ESg2AXfp
mJvYs56llUNOO3SO7ttflCZaw6gTLcIkFrkFWbj3CW3XVHlAJIO26asYmLApZ45JGldHk1Q9PlrG
a579avMPK/PR+eEh9pZF6Aq5s3mBxEEdOqW4HXFpLBGhdMiZlkn81NbwjnDAlUVUO9ahDJANzhiW
NgGzAb+hLbGHyvCMVPJHydgK5NNydDtNyAJpCFFCw1jZD9e+ezHPUQXWuUJH6hDyFmn0PGhrCdGD
3rE3sYtdEBcCeQRnOryDBJloty39qfNxBY9xeK8FxducnQSP5TID2inoHTBLWMHN10Cq8SN3653k
tRsxnIMQAILpa5xPB6A084r9y+Q8sntuT00ZCulWNQcO/+Yo6s4ncGblXnK1JotweJL+MjWP8Z6p
NMlG6Afg60At7jCdITBYwePN07zcU8HoBKQTcj4gGl5ayLIU6w3uV1pXCSDcvABJPW4WKEA5TO38
095+IEn+NWG9GDuU3JvUNDF2SHZu5iQ535rXmCxX26RB6FTbaLVsfWgM93Pkiy9sCO/DtofJjMoO
19FoulYYPxha7JtY7CFWNcWTFmOa4rO5yXjYhluQntiZ265Eb2vfsnDaREoiIiUwpOLqO46521Dh
np6iQ9eX/W9ZuG0PWXma1jDx7+sL34IMcbMefh9ed39VLhYxikqiVOaz39bVo4x82yTtGqRAatbZ
OvJRp7/p4C6x91Gfh9CeH0l9nZYRVJ2RD9mxM+JGgXIbwdJcGrPVH8jb+chInjZ6aP/bt7mom/Sj
mMxag02mQGEtOq8gLmApm9NGDgYH+1bUrztEEw9oxwWo2e42nRttjU1xE96TmxCMdxXSICs9/4di
vX1ri3pTR9V4TEJ8E5FuopG5KnhUUhN8EXSlsLW2UXwWgfdmTB7UsShnS9Zdej9d9P6wNVq72ule
fQYJ9pmG3DjT31ZG89Dtc//7FntFPEqdqU4YTc3P0L1vng0B6GB2SGCuLA5lbc9QF3sGVfmfpbs8
fNHlp5bpgV4iFQy1BBXCUar5qlC/Ve95iFAP/L4hMkwgp3G65llSo81YdUEFghvLek2SO6V8MMxf
iaShmA0h7wapYRlggboHqJSDcPFSKxVQnJrbAc3sUNpxrXh0M0AY5ZRsclSIh+TKmErw1UxIbVZ3
jDxVSLxx7Y6olWdFd3r4ICf3yYi0nvSaDamNmqs3d//kEvcK+QYYRYAPiKegBChV10p1YWjPZKzs
IdtUDZQNXyQpeWJZDz4S4hSQ1rImUMbw+lrR61uAgc86liPN0+8oe0NN4awvJ2dMuDeXxVIL7UUo
9oCMZ4MC1S4V1GY08jSWv4FKGxk9MHjZoYXkU6ZIlRsOrd8r9bXIoncQo21EBfwjOrEiExjIijxn
5GkCg4qO0Uymh6q+G1Eda1DCGokagG93W7LqvBjr95XVNfvi97P2P3ueuti9mdwa4TAfE3OzJb+H
FI/feCSAxOB57q8dSgdgEl+O2qVqQWeIWrEmeBBERoDWAEcCirWX1pXqtPa0RZ4ULIuZb72CbaVH
xqM441uqQJujclG59U5/+sFzS1E0NIhDVw6ox6+7FDM5SZQO7yKN3BEZ6oBiJY4/eGz9ZWGJsjBM
iH5oOixofgMBDrD+/b+ybgevK/qencWuTqJRBbcx7MzY5vSauLPsbH2TeKGre7o/uqXHdtpmPvxL
v/qd43/P+GKzV1EVBQchjGegHM/CytXRMXx6pg6ey3smFjs8aySuqfNJKdqLuJFtGqlQgbyLxAfA
lKdNHT6V5z5K62A/DjhlijaDPJXNf3WuGZAtSzaoDyu+5DeBxgFhLNOV6ObweblnczGEFDhoZahg
cyYYpZAYSycXYYFDEePoUFdcWZYHYCzwwj17i/EsQkuPQFI+h1P5fRtATv0n9XVw2zmfzKZo+YGs
hnnBvdrVzoQLYfdNcVXu1mgOV7979tC981QUSdSwee+hN6FfujM1LnUViCUTL7n7Mzf931/E69t/
/Q/+/KtiY5NEMV/88V+75FcDqd8P/j/zr/3nn339pX9dsffyjjfv73z3ypb/8ssv4vl/2ndf+euX
PwDsm/DxRrw34+075Bv4p5HovZr/5f/3h//1/vmU+5G9//OPX5Uo+fy0KKnKP/780dnbP/9QdTj8
f+8//88fXr4W+L3H5J2Xr8W333h/bfk//4DO5T9wb4RaD2RlLXCs48zv3//9E/UfgNZQoObRUoy+
YrhlWTU8hkXyD5DGwq2xa6LLFkzDf/xXCz0A/Mj8h4beOcua+zawsyrQIv2/N7v+97nz70nBSPz5
5/8qBcQEoG7Y/vOPr3u0pAI6CRARCMi/rgzYHKspr4agMSyHoZIPHfqVjOjXUPivRy8W/5Ag2Zyz
vA8UWu8Uk7gky35JdfSyN8YH3vzY4xe+jJ5wdPRJ5RBwkMcAp6vc1mZ2lbTaWubxmIHFZg99OwhU
5mCCRE3CyxUB+G8FVs4sJCth/Ne4+q8BWtQgLCZlJohP+0AHUsBSQCwEJpltF9V3yTCs2DjyEUte
f5O2edUIfITQI2WjcVWCggI4W2hXSiuHx5ElZCzujEPJiVyrLSLSMQf4NqNzOT1bu8Ud+4BF2FSB
em+s0Y8cJJXGPLOlpouITt5IA8DEp1fSsQ+Y52dvdxzDMaHhhE6PUZaC3Cw8Tfp7GuP/mWJj/qq9
R/dZ0g1hNnYBdFVkdduVSdv6QpENcm0USLTaaCcSQLXEarnWinjsa+a/3zM5oGF8KCFfi3a/3iOj
dl1b6sfpgZpn9K9Q9q+vWXi0qhYMSstEBIoVR28SNmMwqzWWX9KijQMgIiKoYrfNtSSsZFo5S499
zsLNIScZGilnIig5dMRlFHBT48fpzzm2tBYOrghFlCBXE+CwNaCDznu5vlFjrnspHddaDo+9/sLH
R4aG7hGN8AFuGMZNCp7SrZlrsn36C47sIMsCWgTQTSxLlQiMlgKGUl/UcJTKwq2vmIyVffbIpNOF
ezPArSmwUbARadlMojgAszDw8BEcBYkN1GcOtseRORZRstfTn3Vk0OjC52OjtyiTQx4o3aRDZabs
m9LF4Zz+rYj6P+uYLhzeRO9qWlixCEgtc9/iVe0rAhel029/ZFktZQHUkTcqVi0Pal3dlRK56lQA
GXIxuqefv4ig/3r9edj2PJzmoZKPoQY6zXpEp20MksxOZIGk6F4zNj5r+DVp2GubC6c0JKCo5DOz
YlspXeurPrYkFvsAy4SpJ2qJLcawdj22sS1FJkHSzet06j8aIHJdwdYIyI4ZW2wACadVGWYyDzS5
ZR5T+xbCSOSiKYuLsIeERi3OAIEv/dOD+/VG+dfYLvaEQZ6I0eoQ3FBHdMk3kQig+fprjK1zy2Sv
vaScAdl1h9zD2mo5ttYXG0Ri8olGPeFBZgB36UMbrrgeEqRjVlbLkefri8t3D2B6j9sxDxJa6l7V
A7pMU+BSTw/XkbWuLzaHXLKMTMgFD+QC7OU6h4ZPxkbpWfTc3PyeicVmgE6aNBkzuNPEjJuK8be6
QrN6reh3p59/bIAWm4Ga1yPrI6MNoiQcO7BPaH28CTslezv9/CN7tL4MASirW1PDAWaw8olF/VOZ
QaDXzIC2zGvvtI1j3zD//d6O0AxZ1qHYxgOoEN+jIBakIwi6Tz/72BQvnL0XPVg3kcMJrC6+iMXk
QrULsqPRisMde/zCvWWLlng+/EwbMSQIhJ57kV42tFrTuzlmYOHRsQGRBCbDwawMZH+9okibWi7J
eaTyyT09RMeGf+HDQgnzgadRG1iNP4aRrVZr/JhHXn6ZOtPVdMDWpzZBDR227DaDOF6YrNU0j6xM
beG8JVS61BgU9oFet34+jmeqxtypie+jVeHDY++/cN4Bt2EpZVMTVAWIO9EF+MwZ91lInk6P/LFP
WDivHAMYXgD2HwxCukrSChRAhZ9S9VE0+cPvmZg/bc+3NEhIxROgQ0HB3koVCl05MqjTw1gPK6vn
2DcsnJenrapl0tCg56VFT0fklRJuCl1xEZXl2elvOLJAlyCSirGqJwm+wbAmNCck53q9RuhzbIYX
/qvHLBtDXeFBFekB0JjXBbVwGpCVSvWxN19472TwTBJ50gQK2nCRibKjam35H3vzhdcmlhxOCi2x
/KvsqqiKx7HL/E7XVuLmI2++1NNl0C+Xqohhacaa4fVVVvsiFpn3WzO6ZGNlaCWO6wHjQkzFqeTJ
RZvA9vSjj6zHJVQONTCzKcqsCaaYXMWpsmlSBSS4hZXaljF9nDZybHQWjgutw5wDqod5JeQFCiw3
adVsTj/6yLyS+e/3HLbqwwqg7giLvYzQeZU6gt4m0srV4djD5+/ZezgD60VrzuMuTZcJ8MxRBOGU
tvvNWV2ctWZrRGXEsJ3h1d/qMjHQja3/Oj0sx0Z84ahjPzSpIFUTpBwxoDnQny2L3dPPPjYqCy81
NVAM1nnaBiBYAoRV8cYBVAxT55x+/HxaHMg7fLa77g06BTk2sqc5hsUgtyGQ9L0hbSs23MXNABQW
W4EVHfkKdREqMxNCFszAVjaIqpbRmiLnIDSuOivdaKnZrBS5j8zDsjInqSxp80ZvUGtUPjp5fOrz
59PDdMRxlxVGK8pGNrSYhZbR0bYYxHIFBd9X2V0lTbbiAMdef+G4UVvJHCrVcIAyPof+wN3Ytb+3
Y35WU/amuZ8sLbUKxCM0Vj6aoQFHWoFGkNODc+QauYQUVOkACotQqoNEui6Sbc17N+0eQL5aDy8Z
WZO0OjY6CwcuLF2JpgRnyhCh2cjqwKMrMfXx9Ccce/jCgxHIipYKbGxjXkEjaas3aymFY09e+G9r
AfdoNXgy7Zmr1xDA0W9Ov7Ny7NGLU5bV5SiqMawDs+zRmZV4uJFCCysD11ZsQjkKbaLGJsnR3nLH
BNmgTdQDOZKtFmtK50e8+lMgdm9VyR2RIzr0bZAbGjixmy4SL0xgMB9DoRsPpz/ziOstlSaspuYG
TTGAE1qZwJQLx1NsGQILtRm6p00c+45FKF20sjkwy6qDJqldHQRGHS4D3Sr96LHHL/w6g9AoLhpm
Hcj1O68CvX/oovfTb35scGaT+zMw0VauJry51hYXtZZtiSn5Wja6Zv6bKfzP1bdnQhNpp5eV0QS8
npmNRrQL103jnX7/I0v4Mw+393AkBPqqTRDJydZQnEUCzWhdnayhI48N/MKrkSq3QtCLYODlzqbh
e6q8ZNNvFgM+0ax7ry6p3dDHFYYeBFqellcbNKWthInHRmXh2FlqcLDKwLF5qfuxUl3q2bgS9B8Z
kiVNZAbxqH5gtA6Qorer6RkCzk5ZXP/WbMqLW6/SR8KIa4x326tuRxq/VNWVM+bIQpcXLgriyYjI
CYYk6R7q+pyB9KUaLLBWiRUDxwZm4aSywI7FiF4HIXjTrZl1u96NxprO+ZEZXTKy11qZZ3zEYrFq
E4pC2cXQ/j0R2f+kVeXZ5N46TNK+LlNK8OJ1SW6NgkLEmolh5Xp7bFgWpy66V3vQ3GvYGjXlckxN
byTyfWv1K8vxSPiJQvuXlzeGNp4igSQnGTr0dgpZUtFuqBCIcQ+G9SZPTZk5Wc2Ao/69Jbo4jpsp
jDNRFnAtqkDqsP1Zq3xtkudg9kAsLS/dNqzHuhp7hJ8ReSw5+JiR/3zI6+6e9OGLkrQvZMokJ05+
LzepWIuouhaKRBszqYOqYUHUJUG+Ok6H/Q206F8nZkznQqqGRyuR7MdSvpUn+Vxr5I2V0JXy4+Gl
BeK6ryaKJrEUkSlwaXXHDW1LczRyFGvqFseevvBnJIGFkUa4C/A+twabGry4UlFbs5VUlf4eDdf/
+R7Id79+Ql81fTjwtg66RJLtxOpujFG7Ayyp/q3lin6+rwYSyKrokpVhGiaQG1tJ1oLlj+juaWc4
NkYL524Uow5JASECqmSGPStb4kxT7LgQm9MGjq2ihXtrYhoGI4a31VYXqHV1ZlTKJXQbIBIBJbPT
Nuah+O51gLx9HSKkazK1mxBCgEZHVt0ePSQgTZ9Yr67MwbFRWri1KEZVSwtMMi5oDlj07DoHPVZ7
91uvP6OQ9rdvKWwNOqVwtMnKXJooV7zuVvbuI6NvLnw4FCyNRqhcBeEAnuMoMKpLE5dvVVmTEDoy
MkvFBkAGrD7lWJ0tJDmQvPH6lrhNWnmnh+bY4xcuPEhKo0Zy0QS93uaot2oZegpYk3j12Cbvp20c
WT3LpnKwo6R6mI8sQNNHdM/KsTtvJ1P/zafPVvfOZlMNLQj41XUAKtRfkt7eSFT9vZMMIK+vz/5f
zr5kSVIc2PaLMGMUsCWIgcisrKqsKas2WA3dCDEKITF8/T3R9t592epUYI9FbnIhFC53De7Hz1nW
kbgSSrSoPsa/+jJ6VAN0gvZZRYvbktZWB1VWfp1m8lc15uhYkv3OsbV4tZWEaiLBqva8Ic1xnkrQ
r0BvSawb72KT22jxysdoatHGw68QRbzIqP+21NG5E9a3XbbRYV+l5dWL0yGqUDF6WoPg2pF1IwFk
CFgd7gV+lrqgaFe/Rk3zECxuCsH1FJzmV6m2Xi1vX7j+04VKvYpYeT8M1xhUUvxphcwNv0BCp8+T
FWR0EJ4Bry94xmdmzRu/yhBioRbGsui9OoKY5rWc+N9T3ImUDd4WnZphsXUUGLjRh1GJWxUvRI8w
b6pD3fmZB8W79P5ym9ZED2GotcbuMPJrgxZVQH8e+iFOIjL96tS4K22J0uC/IxnkTXOjeuTP8mUA
13sD1uWMkohvvMpMJtKCWa1i8QCTwkO18qEUPPdJCImGUHn7TrBQC+gc4ku8amGhRdAPFh9+hgN6
dO9b3+Q7WizbDJQ0aBpBRKDFxK2KzyH1Nq6fhqF1gBcBuJKPqPRcweByBDA/c4X3vGvWOq4LYpll
D6UoflNfRjsI6hnxtO8B7+gArlaVNUgbV9zZ7BZkjD9YCzajnebW0VuiL2pWhXgEi7Z5QWbm6LMt
URRDHOnQrVi29Wo5E94q3pxBLPlG+xRcx4F/WqHrtc/uWqzWfjMD0BjiG27xoWyn9y30m+8PrTUp
/+9Vn2hBWvtCdKpEFEmRp5a7ZFJQuA26okv6xQJf5uT0V9U7n6YgR17C28IIaiQN/+/DWvjiAuS3
6y11UJIZzVz+sVU0Avo0n0Dkhz4OguT7pYXE24HMaENyglPMcpEQqDB6Yn5YA3ZsyvjHUAtw566g
qUMpqRVpvbZ/nE482t76PVrCi1tPhw56h20PSellfSBOfLpvutt1840Luq4O489LEE4tskKslEnh
hPghj8703UXbYe1bx4ltnPum72h7RcldZ3BuN2kodh8CKLuL1jrXbfSuQu8NJNpJkZQWSXf9KB37
5UM411ceLhnIdIOtj0ensrfSVeFKMIJfx7e/yZht3OMNO5WOBONWMUpvsPnV4vRhoPy9iq3v93+G
4WzQyY7kOjotyASxd4NWs23CdHbsD6Mo9m2EgXb019GgCNL0/TWqJASInI+u2tpjDfuJjv2ypsWb
xhxbFfja3w3l8Llh/hcL0sRWvJX5Nn1C207AVlkpT962rBxdjRONMzbZoNxzP4z1VhLEtLbatiLc
qnLiAVvWOJdnQKWzm+D9/bU1Da1tHF0ponAekeola3W0q+5JBXzjyDe5jXbkg3hnZMyp8GpSAU28
uHw/tTPogIuNUDZNXQvlMUI1K14xdR95A8+RYLzdKngbpq7DvqxxpH0UIXBBDPlhEBYoVqenbq42
EpqGmevAL+iLeO7q4ZjwpP2F+jYUgaqNa6LBHX0tX9bFCnu1avprnUc/VN1dKA2eopl9Rtfd1/su
YzLO7dOv3qvj7E4Mir7IZ4n87JUDyDh7epnXcMNvTD/h9t1X4wdBxxtWDUhn4Tg6Bd08/gCFBCQz
W7Q6RxVEye//DtMq3P7/6jtOHqAna8CRQ0WbTUo+Eb/feM2YTKQFbONB2hh9RP21495jBGLTwg2+
eLm/wTVlmrkWtCqYlRevOMRI0BcpiI9yaKaGwem+XQyvP53oye9nMirqYkfr5WfV8aMa6VGV/Dxb
EvzR/rJxYpmMpMUv7kmOV7KgvxLZflqi4n3Ve+e6sTfQDIbhdfwXlVNHgfTgwMRUf5pGPBazdxCB
7W24j8FNdQRYKF0WQcsH45fyoZDz86Smr3jdHEkzHu+vhGGddSRYaNWqa2+pe7D+HkXlgodyi8Ii
fvu+5WlBzNBbt1gD8pWDNYD1Uc2PLHC/WtT6OAAF73TOpejLdCz2AUUdHRQ25eM0VsGChAhy3+0g
P3aNdRGRe+RcbCGNDXc7TwvoVshA5AW2VRYEFwjaXJgqf4S5TItpfYmtleDGXab3l8bkXVqEk9Lt
V1ti9a1WnHtSPsd2/ZkTunEsG2LwHwnRV3uTqqpWxSUuLgIU4XZVvIy4MK58fAcGGnAVqp0xoh3R
heOC21Linchu2k2Qs5fQEmh+T2GzM5GnQ8fK2qK56kR/zYc8mYrgRzA5W0rhhvDQ8WITiMDrlQIL
uA4d6Estm1RjGrvFvJUHM4S4DhWLZ9fP0bXdXwXkAitgZ4bRe458ECyvw8ZJYfBZHTM2NeDSx+aE
5O9UnsW6ZE4TPoxUFmk0xdDOcqtHTp192Qyd9YTWQbjmOJyudu29A7HsNSTe4X48mEx1i5NXDgv8
jWeBDAymoiD/9eh6devqGA/9O2/y6MZ+aAg6HUOWz74gYzj313Coj2GwHpxCnJZi6w1qGl6L6dZn
3B99gMfQ+nYKZfMHb50IpcD1030bmfxVO7bXUI1W1MFGsg0erKZ5KllzuT+0aepaIKN8YAUtj5HO
Brm2V8R/u1Q9LgR84PfHN01dO6sLsoAjusf2TeKAHtY2ulG2ULLhPIbRdYjYYK9BvdhsuCpnvqIY
9cG1rZ+7Jq4Dw7xFWh4nOBOKDie/FYvoIABW2Ji4weyOdtuu43ZVFUr1V05n8LLnRzbnzyoMvuyb
vHZIC4SO5xILLygoiDp5cQbq6eu+oW+/6HW8gqu1Bch5uCJxmlQuFEfV/x/tzP/monQsGItQMV59
FPwqlG6ewtHjkADwtuBaJl/RgjS2+hi44AlB5Fpn9Ob8NVrht/s2Ma2mFp/z0BDcSrC9sNFJBMhd
3No6Vt6GJxp2SB0KVo98beuxQIg6y1fR1h+i0n5A6fI9qlobi2r6AVqUOnZXzaMLZ0dV9E/l0cs0
UghdkdN9+xhMr8PCBtT+88VCnj0GFTopi+ciCjZexBpTyv86jY4KgygxdwGovD3GqupXBCb+Y6wm
iBCuAxAytisOqlISoOrhKWfKSeuFoSuUz6dA+nLj0mVK3+r4Meh4TTH6avm1Ve15mKyfRDrPKHI+
MM7OA/KfdWf/AKvcuxt0CuROL/ftavAM+/b/V7EI+gbXbxReKoX7keafuyI8RM1HZW9lMwyXSR1X
FvoydpjC4VC06ufaeuMpzqtn4ovT6rHfIYeW2P0fYvA/HWUWF85SDT38LyYStPRxKmZymJ2tXJVp
eC30wwLdZjGB/wX5iaAqnPfRM5jGNqLftApa9NNWDEBrAmlkQxaTdPYH5lXnXPIH6D8937eP6RPa
KR1FNAcrGPbzktgydaXnnVGN6A/1VEDbePGb0/3vmAyl7QNF4PZd3KJqhUzNoxATdJDKrLfkRpnj
7X3A1hFlZUxr6XEAdiBSfpjD5rQQf+MeYxr6dk1+FQq5rVhYCESgnF0ItbBDCHqDPUaxdSQZLgGt
u87wnjpcL2HbpK0fHKpg4yVlmrgWw40bFG1v3ZY2hgiV3VjToQaz8cbcTaPfFvqVWWIHG2LfYodA
w9xhIO4DAFkbO+/bPmnr4DHkUGu0oKLWv/KY+D+aUK0/QBpmq69+jYvMArn1YeNXvO2Wtq4YnHtz
DsoK2Cju2YdxCrN4HU6Vl2/4jsZe+X/PEDvWIxiM2pGfx0goueDVilgGeb7Hxs8fl849Krp8dG0o
VOfTO55D5p2un2hQPvhr8ZQLHCgs+njf0UyLpUV57tejuzqoZ4S2OlaBfAR/wsbQpsXSAhsHlMw7
gV/YEGgjeOsDdVzINDlfw2pId81eh5qFYylrcDOiGhPGBS5uyydouu3rZYdOx7/9uKA0huIAtKh7
mx7qlgzPymPkW75MG0f420edrYPN0BjVuPEc9lfLayEUtYBrMyoec7s9g50wQ6nmeN9Ktwn/t1xp
R1q4I21SLgt4tcDA4ULhynbGjw7tFki3ObIX0GgkAzsInzYvw+Bv0ckZVl+HoZX5ANicusHQJn4M
KbvgJgwkOpQN5Lgrs2zrdGSjbPsilsjJTgo/BryRFNJ+m2qNhsjQ0WhdOZS5EKhjQVDK+5vatgQY
eZL7Evp2pMW/46FnLUTl4MpU1HwRPprjOiBjNwLDvcXvW2uuxTXYIsgQAgR1nQNQtdl1kwxW+XG0
rDWhDpCxXn6sRg4lWFyMYyi0cBuK2uW1dMp3fGHQNCQntEE9ym7+GEYgq+zzs+07mbTXrfYEk321
7WG2+rleFQq1yl3pQ+tyK62aUiT3fd4QWzqmzfHo5A6QzbjOSN1aPYWqXDoRqKWPC9rFql1VAbCi
/3uLQBqVTQS0tFcZjvyL6L0q5T6xiySIIRl4/5c47s0l3lhLXWehDcCA3ZYxJAtXtZ5r2ddfV+AC
0rbi7FDkpX8M6xkRMKOf8xHI2P5oUT/4ZVlhjox1DDohQfxDmMfi2NNuPYByEPS3LnxibGc8WJrY
PU5z56Wz7YFbUqm/Gp9W51q1RTYAdpCUZJVfkcqCngRkhyFCSEcw8k7QSZ1pTtMwasvLEFv1wyrd
NSXgSEqXwi4Oc1OCdngpO8hlAsxmOXJOXHeQJzbU/DDXKoZiwgChr6CCuPsYWxkI6MbL4ndNAlKb
OBnwwDoIlaMFuSx+F9HaHkF3M57DwYJelDW4aaQaO+kkLdN1lVCoWvqXAcyGl8BvhieX1uxIoap7
QNc1Pcx9RxNUcm4EwL17bLy8/tgO0/LgBqFIhcW740xieapi+pUJCnkrqEFgQSEYJ1j/qW3Qcggp
nuFkQ+7u4LuyTv1czAnOie5PFPneIaBDkXbdAnrkNgjPC1O/bBWtz7mbqxSFTrDehIF3U+77U0QR
qvxDXD7NvSOeG+GXL1AJ6c9z0bnveGCLS1vjy6E9W1deltUDWnPjM4v8z+6i/s45C8EE18uH2C/K
ZOZWf+osdPf0lqoPkOVzEqD4888WpDqPkIdfE2b5eVKCSj0RbinTRao1XW20Vt53U8N9ScdEtlxA
E9BZ2+uETqnWCpHhth/bstu4xv/TP/dWEGi3SjGtbYgCWXXtKkt8wrzta+RZbuartobNhvih6YBl
dGTofh9q13tgRbh8d6B79XOhYZ8OMPrGTzXsXOHt/68uuC5vkBUp0aDC8fJ/8cm6tJAq42zjavh2
tQtNKf8evpwn5U+IjWxR3UHQ5rpCmNgFkRqdGYiuIXXiQSwEKtb3F86QzbDD27bz6ufUcdcOcYXv
yTqxvsmnCHIkn9xPYAXn362r5yf2Rrnf5CLamQQ+w1GVAz7UW9iIg/fCowdUv3auinaeqNwpCZ6P
cWYzGn1sgtZ9Rpom+H7fSobrjI6tbDu0iRYEo0/y56Be7ObnCF2Fvvxzf3iDS+n4SqeohloVfZyN
5U8h2qQrtlj/DEbX0ZU5m/qY5BAabsVxch9AJJuAzXOfzXV0pUuJ7c7iNrjLU0BP8C7zN556pnlr
8T55bcAlRM0yB4wK3k0D2rMgoLpFcmO4HxAthmlf+uiPhC8Os/vi987HBdxDSRGGZ1HYXwOLbWk8
mD6kRXOAxo7CdXmclXQGXLH+q6rZz5x0761AvkgePu9zIC2IWS7XloT4jA/9c6ArCLRs749sWggt
ah3bL4Hgx0JY8lxj5wkingRs35agK+sFK/AgtdPGWUf6xClT0Ewl8bQRs4ag0hGNjM1TpERHshC3
68M6IkPjgB1wwy6m0bW7nz/mVh02LMxwdxZpJEGTt9K53nez1GGMpVR5YcUDyawykMeCQkw1BGnm
hfZdtVFgNWxpOpRxDkKL1GFPssZiNAussbm0FighGS9XCI/7zc6fokVyzC3XR241yFgO/vLAOsrc
OnC1L48LWbB/H19xy1lPVxVkA8Rw3e4Hyc9Rv8UHYVpkLXrLOIom4YwkW0UPjfVfZPp7V1QFWrz6
ubQ9MMGRbMQ5klak+uD3QZ2GgdiILNPqamEbWsgetpYfwIHyc6PyA2P9g5jEJ7klH2GyjXbgLt4K
Cc4iCDLpCrx4fGD2pw5MFrsMpKMai5aUfrBOQZZP06nP+4cAzUmDCJ7vD28wj45qdCK0xNkVhocY
+YmpB/8GEpfogNoFlbB1aOOkWB8BDxVkdAHjarXg5RP54Z8ejArxlJ9ixSFMX9OtNgfDJu3ffuar
O9zghgxCyjFWG6Ld0N72u5M9CXCojNZWa6TJYloYi4V5QjWIM9v9OPpf6qLKHP68tsO+beIf9b1X
P2GagH8OWhlkrfeHcwpV8vhQ+l/uL7fBV3VOu8LnzFnLJcgWB5TdEZP2MXagG7FvdC2Y+9BCjUpi
9GoNp+O4QrLcxn1u5+haJFsoMwh3gqvONHjsJPvWrf6GzU1m0UJ49KlPRYNNouta/tNaCqUOk2CW
OO0yjA5rrMaJi1k5QVYC6XuC0nZ7mtpw6wQ2vQl1VONKI1La1MLJUv3o6IqocpIST90SW5FXfWN8
SJqq/R3FbkIGN5OkOvBqUxYSofXGg1THO0a1AozIxcddp4QsiCKQYoqqeN+i65DHmJOOQYovyKAR
H9Gk8dVN/Rugt7/3rYwWzWhjD9HHPvhZG6E8DkhFscnvZtgodGRj3Tnoye5qO+um4ohLSzI3IPlf
w3Soy51+pR3LC/o7JnSk2fArWB3P4tmNj/sMo8eyU81QuSrsjOfsy8rtT7zZ8pibbd/yGC2Qm5bW
VU/VmpWyx945ofd7jdMmbrf2IdMHtHAmnurHcI2WjKroMMVop1sa+UOU0cadwjC+jmGsmkGtvKFr
Nt7QDmVbFvgCjyC3SgP2fZf9dRhjW7HZ9Vg4Z0SSd6RtjiK2N4Y2OKYOX1xoH6Bovs4ZsnYQLPMP
nJYH9HElEe/P+2Z/+/SrQ2zNrcof8hmzB/F0Mi3xZzLvg83ZOuNdi5xvVCCFms1BT4+UQ3Gb+qjc
VJMVpfumfzsnXk0ffeYxtSAJgTw/iLHG+tjSfCNkTcbXQpbEkyNw+E4Z0spHd/J/srg4r3b4lC/t
y77Za6HbAeVT2GWMTzjDY1TP507u416x/ymzvDJM7vYowQpLZihrpaGgWRSsaSHXDbcxBZYWuMjo
S1EqqjJn/tbW733fTawtQUbD2DpesQMJ6Rw6ucxWkOLawM87cjqte1NAOmaR+QtqCoA1wWWm6Zmj
Mf4shmg87FrS/2AWO6+ZPWrLbBrCMHWjqjp60xabuOH2c9NYeu3ttcT5XTIlMxFUJ4s3D8XkbFys
TEa//f+VvxDmz2XUFSoDhuaM5pqMhgS78rgRTKbhtThVHi/8gHcq442oE7/5jQLotXH4131W12KV
TzOvF0lkhocEJKf9NJy2+icN28A/SehXholiFfV5CW+c/Q4QV0oWpAO+VsNnIFGiDeOb1lU7Z4OZ
OeNgOzJrgqAHmXJdQBcymtN9xtFiteEM7Nj2LLOytZ5XNp3KivzaNbSOWQxBOjMHNpOZWqEz04fX
aK03ltTgMTpkcfHRl1kGI5aUhh9A2pWWM3tW+ZYShmn4W/bz1bIGfaskHioyG/F2mIMC4pto/qy3
GOFMw9+86dXwgtFlnizM3h8gABxa/AKSm58zSoz3DW8a//b/V+M7NcvRtdrLLA5K0CpGB0+lQ1sc
749u8HkdadiO9RhEKCxmFrkApdTGzrmskC9nW91dpulr8eq2tQ9FqglbfOmqAQo7/QyXLz3UIVG9
VOTT/d9hiCtbO19naB7ZXSxlxlYQNg83OdidYABbC1km/ZiuTT5mcdUfUFM92cNWftA0ay1e89Xr
F7fzx2wISfsVgi3kwZ9xfd1hE6AL4397DiE8xBFljdkCMv4UGBVQQczdsnEveHPuGF3LMYdUMcmC
Eocrcw515J2qovy4b+JaxHq2H03eBLNMIzl7MaAeYgt6/aY7YtZatHZ+c1MosERmQ4iYQ8rI98Zj
L4ONYDUZRQvWtUKpz5vomJEfkTp63c5hb597tQeEeEbGfQ2iGkdZhyBk2SzzL/dtfVuu/zz8YBAt
PuOQhSVBViWrwpe1AdJYjO8Zh7Rtuaa5IAlEZDZ+hMn0Woh6/qxsWsM2xRj0UDcu+8xWlnPp1b69
GD9GC9VmJlDwqkORDSz44vPh3UinHyD72XrE3iLnLWNp8QoRSA6m8GXM0A974UqppIoCyKEDSmFV
n2wUHA/LVJ257e2qcNmxjiJ0xeTFoIcU2dy4WSWrp9AbTmG3JYD1NlIf42tRTGnISlU0Y8aj4NDy
AW0an0nnHmykXZz4U2/bST0PaVBXiW23p/s+p6mH/x+AKb6qBbg1e9ApomzMfJmnogCei3OkYoaL
WMcjDbxMlmuSR/yxzfnGNw3epwMNyRgNEatHkRWRSnqvPNhgXVmWfVutjigMwCPh5iOWKQeGaajI
ETRlx/vGMk1ci/1pWcDCR5hAkdb1L7ZV5ykfmjENq3ZL9udm9jfcWocTxlYLaAood0AYybzrhCaH
n62IaopntuLu0WO5IonHUS3YMJdh09EBhvbSTWhS6WGuNfoGNvsqaeLxwAn7yCk/R9bwOPv2HiQm
fE3fE0CkbUWqFllrrf1JckkONmO7GEUwurYjVNY4N2SAW0EKwU4CEk3HqJRbmpEGO+lIQQrqDOqK
Ycii2UoCIGSPni8O9VJ/XgO/TBsnSqNqi7nszasgYP3aVgBQCgRBXD5kcX4NkNedugLMBZ/Bb/R8
35NNH9Civpj56KODEMLmlUq6cfnW+R9yl6aoUG0gsUxfuP3/1Tk50nIeWqTWs2bxU+6ELSTGRdr3
/Z9y2gp1wxmgc+AB5LaMLIyGrIbYlNWFGYjgT5QMbcK86Q+LcQSsTniY+lxuRIvhUqFjuqba6coV
HNxZRIYHq2ePi9rKBZiG1k5/L/IiEHZ0GHqJ0hqCUC7EAu+vtmHf0qFbSPHi4AXSMfOmF2f1DzmE
3Fa6xQhlmrgW1fYcQT/CjnimnDjNyZwKytN9E9dCmuChQi0w+GVD1SYSbMa5+OzPv+8Pbpi3jtVa
mu6mxrLyrOmK4sW1awp6o9r+dX90g811qFYMJYociqM8C7y/i6ZKOt6jkrsFFzLNXYtfIojIS4bR
VTh06Zijs2iM7K0aq2l0LXY72VngVsfo3GHA99aXYt5qaDENfTPXq22BDbQo4qKG5EHjjqnfFfPR
AWFdet/opjuUjtfqb6203gpAcgcM7+yhmz5EO4afAJeex9caUsz81+yUJ38Re7JIUBbUwracmqDM
7ZkBPeSgrpi39fS1EWuzpYT9dvUSH3D/bTFsOHkugOnMQv7CRitzC/eh7vuLcAHzbJpPE48ukB14
AePYu0DKRKKM5kXzvq3jPxx2NPIgPWMFF7/+hATlw7iAvzB3j/fXy+QNWnzTslkH5ZfhRXUSulpd
Li9ebjXPu0bXgV0LOKMkFCzJJfBIMpdxwsq/942snc/2WPocYGt1EUsdn0B456To7G03rGI41nRQ
F/CvQ1gEhbrM/og8NlhAnDzxyWNO6sQh4lrW78etvkfDNqWju7pIOFBYhd3rFnRUAWcn9LJ8dAP2
+b6lTOPf/v8q3utpEi4QvepSDsvnxvVO/RQ+91Zc7PPP/8C6LGjY9AK2CnIZQzuhepI92itBLHTZ
9wO0+PYgJOpPcwzHXKVKO0s8uzWUYAZeb2RYDBclHeLV5FRZ9RzKyzgGT6X7Hm2WD77DD/m0AeAz
LYF2Pg9N34ql9dTFqvuDw2h6q2WiL/hw30Cm+Wsx7FC+WOiikZcYjR52naGxM5H1Yx9uTN+wR+gI
Lzk4jfLJoi42ise1YFlnTxvoK9PQWhgHNXiHaTch0CL+4LTOEWwv6X2rmN7VOrKrR5HUpZSri9e0
H3ggvvBKHEVzi+ai44fOd3/OTkPT/gYQ5/WuyjI6X7WjO/bR8SNkpy50nU+R07/nzrqxnRr8yNdC
WTUVclNolICjOu/coqgP1Ac2ORhe7pvMsO3pyC68FRQyxUpdCFlOs+oPcvmhAiQ8LOs6kfEIcDEc
i24Ax01rr8V12Nplx2mlLpNYDwWu3SPP9+AfsAbuv/c8MdjgVaqw9G0hj7TzwEXG1yMfyFbXmmkl
tIi2FMt7btfq4peTdVxYc12qlRwhH/Pn/lKYPqDFNCSeFDgoGnVZqZXO1otqf3vU3QgNg+V1tJcd
jR0qERhcWgyyEhWgLc7x/rwN2RMd6ZUPzsLDCkPb/R8wcycr2q5urUw8/h2LrduxYcPTEV2D5JCE
ATvXhSFtljRW+y4HBGKwg5+DY2+cOiYbaWHM0bEaDHMLF2L2QfY8demysV/fNrc3Mkw6ax0L7EI5
+LvEHkVT7/Cp89VBWY9u5F4Kvz2uaiu1ZPAiHeFV+jEqQCNCzFv9U2dDfbsOim/9uFWYNy2EFsJt
swjQxlN4aeE+CTIlgn+UoYf70VazkOkLWiTztotd0d2WYQlThudEFYgkjO2k4FvQBZORtFi2pcc6
NmE5GmSTl9m7OKN4kPMWHNc0vBbJnY/0uAMIwGW2KjR8rIkSv4mzVQwxjK4jvQYnVlbVMBwJ61OL
RkHfHpIZTZL3o9k0unY8167qXGVZ8mIRclg9LyHBnKip2QgEw2ah47xsPiwQbccu2vNgPnAr/IRG
zNPirB9p02etE/2+/zNM39FiOS4YqZwCPyOOh19hZD3H0/rOjfkjhJoOgew37kkGX9VxX2ENCbGu
xmcgFOBEH0NXJTx8N0d/3f8VpuFvO9Xri7xDV2KDq+vie12igvd18FKqa8s2rmKmtdZieSwoCcYZ
nhQ1eSLK4cbBcijEVpQZ9tN/eqZfzd7uCR1EG8lLflPsiepFHJrK33rGmiavxTCNKgKyVLwRCkI6
dGl0n8M1fi/8uNxwVdP0tSi+pRbCacD00fp/nlfrPOEKeX9dDXPXcV9O6LpzSAieHy7/Pvg0HSWd
ASTeYv00ja8FsSe9Efwonrz0VgjygKh330H2kqN729lSj3mbJMWOdfhXPK4RgNBoheZC3lYhX3n/
nvaxzA+Bo+r8U80cFl36apjomUQuR7d4Z4HLgIZ2QU85CFbmtCF9NV4rqwop0JjxnCdjRf2tK5th
BXUQWa4Cotp2FhfS8mNRVQtmtinVYhr8ZvtX3h0pOxpYLMTFiSH+NQVWVoGHJL3vIKbBb/9/NXjZ
FAFE3iZxqWx5nCIUntZiiDa8z3Dn/yfp9WpwUniSNvmAlWvpeW1zbC2kfRzQJ3FgRf4YrUEHSiz/
qbbtXeytcBbtTAe3iN0A+vXPrQS6DGXXjT85q3Z1L2N4bS9grKGVY7fiUmC9s5Jx+lgscKwuV9NG
ytEUUtpuIOMJpLZguUfZ+0tJiyQu+nMld+7EOrosqHFjU1MtcGurf8vZeaYC2RrI+P6670+G2esQ
M1VZQd5Akfuy9s331fcegxacBOvOGq3Od6c6z6ehW4kL4zUSvv0v8Ae+m6LyuG/22mG+rg2vInTD
XBiJRkgjFL8rnx39yd66UhnCTSe26+yinFdIZl5mBbVv3197FIKKrTuPaXQtmKXinRg5jD8Rd0bz
Sxsk0gl2tSDZsa0d4hLFaQh+Yu55QF/sccq8wTrft7tp4lrUKrdcqfLz4SLdIvVxTYbWyUY4mYbW
IjbGU85xRniMsj6WTNaHOEDl8P60DY8tXRnVnvo6KLEXXwLH/VnLT20gMuQnT0WlTlHpAfmw1eX0
dlhFOsJMYUHBFVLLC4v99iGGbuNfULeJpqR1xJYkz9uWinScmYMUiT3agbhELUiEp1b8zlW/1Zv4
9jU50rnsvBIy9HXvgs+ENYeAfGUTCH/rFEwttPt5fzVMNtKDN+JWu3J8Io/Dr9QlfyDH9DX0oU2/
b/zbd1+dZsXYO327Ynxnnq9BJ8/gWb66ch9gLtJp7chcdV0ApoBL4WDX76UFzbei+tVCHGOXu0Y6
Aq0hvjvYkycu5VQ1iR+w3y7aeHyXnysmDmEbd+jMJjtXQwvp0ZvWoex9AQUmYDZu1yJlpQ7Qu/cX
w+SsWljnHHRmIXhoL1FRlrg4U4g5Sr7vPhfF2hlMB68D3wos1UoLMoJr2vTDZdfEdZwZ6SyGVntM
PC7rc05aEKeSjaSnIQB0iJndzSVZxlVc/OlHhU7HUSW03FeKiXQkWTADpwRqH3GpQULTtI9gNQrn
jYkbFlOHjDGbVj0JMTa3SfDUolsKt3N36wQwbD06ZIzFMrI9V4rLQKyqT+q6U+CB6MVjyBaWOSXN
36ERku4DkYDx6d/bhAsy6agXo7gIj52jwn3neVv96qYF1k7gOOj5UnI8M9a66Q7+2D3l0fKhAdHR
xhZnWggtaPkQQtF1xFOj8sfzqFRatO6uIz7S0WGWU6MrscbQ0EC41qWXNnOzAUYyzVqL1hy8PKvy
FCxuxfRdbpPy5NUW2Zj4248YcEj+ez1vTQEgkbZbvJCsp6LgL9BJ/lZI5FFV5FzdjnwTbfXSRGO0
Lxp0eNja+PHgcN5ewLVmu4mMZBUkTUCqLQ81uJFOJRdYS8uCum8vrsuurXBfwmE6UbZ8vr/DGeJN
JwFrRnfgecXFZWmOPrcSoAEfnKU54KtJpLZSn/+kMP6b6Y50eBhlIhbcafilsMDqV/+Z6fBc9JCD
7sdDt8TvCueh9m1g3r4U0efKaY8gXk7z+n84+7LmuHF0y79yo97ZlyAJgpy43Q9cMlOZqV225Xph
yLbMBcRCElyAXz8n3TXTZXVVaaYjHA7JsjKZJIBvO8tcMP3FCn5OvKjogEu375rf/Nl9fbPzLbql
ZoQr+2HSZA9a6U7X5D7uzH+2zN9KgrnQoyPXbju0VZIUASF6tyn/vUbAH3cAk7coMkDTJ2Dr7HYI
QFJryXIzb10BOs9HSf8jx1wonb6N2RxmQCQY7KGZQrnzB4wKBi95z9/mT04B9uYUgEzfiDl4tR0E
s0ZkxJNBnydNFH/762X9J6//FlDWSNUuPTpHB4+H+bx2ZTy8hwL64zoieYsmU5zMLQrC7YDCXPPM
C03nFR13FD4E0ShcrqaGmKfRVsAgGfggvP71R/qTBftWFsxtvraYd2xAgL1QW2Xe+HHb3isX/+zF
36bjUtQR0MfbQVUIuu3nceig8fifgR6Tt76rno1gwZHglpnFP5FVHeD0dR/BHPSv78yfPezLv/8u
12fWecK0ZDvAVKVFvRLzbB3Td277n734mzBeR5UKADbeDv6kuw8JGpEAyksYIbwTxZMfU4E/OBvf
oso6MYB/zlN9kNACiJ5GwppjsvXUnNHYqPTjykjQPU01b9sw84PR9l0mgeXpSUZpjCWXIWmZRpNV
sHuQV1HT+zi7w0SxB9FUa3oxupvb42S3C/Zx6pfuV+hqzMm+T0iYlNCspKDpEWGSs5oGaXbch0lK
SdbBH75jgA6RXj8ynYJdK86Ewg2wgsmXHhp1ILJP6bJvNt2Ht/WkvWmfBpuTV0Y7Hl+vOolyR+22
lZgGHxcRRB+1cvMX1iTRdfOAoGN8m20+kO87q6T/tW08tWEQM4fxIYStFqS6RjHXWOszWIRqG8O6
cBqzIXjPqkg9ki5YvrsNeohZu3YOREN/mu1xjaZBfQt9Uhu8THPpXM5hq9sTeHd9chIw4rGP87LW
6hFWH3Y+QAUkkefZDv2Sx0uP0r0ZYOhyp7mu6rvKdRMvuQJBNed1KuNchGnl78Ais/ToqoY3xTbx
xGWonLXbwxZX30UMjJhX6F2yME9x0tV5xPnwaRKkqp7hDr98buHm4l8FJhmqom3Q+9i3uuvjzKh4
mb8PC9iAdx1IX+puhTF3ciWqBYLT3EjZ52xWiZ9vK3VJFptYyp3s4hhOEmNlXNFXQ0ShZeChiatB
fh12zraRzNtg84CP30yHR+dCWAP4qyEEfYmVJYekj/1xL4Ss6b4h6RQXKW5tlTWo3GzZ9VVXFXSO
ncp9QDpv1LIkspyBfcSRscC0uT5OIBolu9maCrgjHSayAANkXPJhsOZM6UqDbDCtZlk9kvaLD718
4MQ65s6dAvyjqAIRkMdg7r3+UK2tmrMolb0G38IDUrqdKSOf2KaYj9uqlzb3Opniw06si3ZWjk2S
IZuE3DPdnKtyJRW40JSzKSgpbeMglyIJsQPidavyZRmdzTfX1E1mGAV3cZQp1tgUch4Xic/T5ck6
1rCs3QAwBEOTpiPUBmkTlTqejTto3w5BLkTQdHdyBhMtg53HsOyZXBFvUj7O8smLh970GXCifn9w
xO/VLbFps0FAF6QS9cradEwLA4yvLVs8QLCLNjDzoWDfNAQo/Xp+JInkcZ4MamOFsHHc7aAc5fzM
jLWlt7RZ4cKZc1gxuRJC8Oussn6Ua38l6zBhOw/SVclRCg/aGVXqx1DakS2+tj0YlVeTjbm/87nU
n2Do/RgPpHRVmKKf4UfDifWLaD6YpK+fyBo1X5xvNH82OhG9Ljuz9YqX67RE/X0bV738jrEkiUvI
KgXJnIEzHsbHzYTQec3kUtNG5hzGNxqy6cZfU6jXdDM569iPlj1fY0rPiTC8hzkzB0kIAuiz+zD1
nlhua+iS1/tWcFF9D2p4eA+4HaGov03wRxoKh37elvNmWgDGFQQYhB5Y8uVYGQr7aGjOLHQnsNib
z46PfDgjUiddHlEs1Uc1ckQlTOZr++ylcd0+xFxWsrQN+KbXgnUp34t5DPiOmoWvPDcm7MEAsnSK
0GegHFLG0Ctcw6JFIjPswUERAtYuBJIlQjdszUI2yv6MBngNBb2E1WEZwCQtLgZH0/i687z1JZaJ
HK4Ud0XoWtNmKyTabN5uDwGEoC02uETDJMqaymYuHG9dDVHodrrn3pi6soP18+cWqis0j2Ucm7st
VPTbGvsT5ECsazjEy6TpDnVgYVNQ0KjLQ5CaPvJo8cc8JnGQyQHOwixt4VFQIdNWLOGwr25FuAd7
OO2v6MxgQYWo82Xe2ut0jdvpqnFRehVEA8Xm3kQ4ZWki5Gcol/f9ro04wSbpvP45DXCDM7v47S3t
pm+4Bv6F2LD5Gmhfy3vFkxiatS6GYxak3XxWeg4C7kfTJrPLUTwTWxjdbfy+D7mvb3oUWjNknIHK
zaqqH2BtopK4vhYbDXew6r0QE/xr+HogC2Nb7JZzBJ/dEeeqnWSTceOZdQdXv3q4lmokuHsrgmXu
OhgiZoMiQ5ilkJ+as4ZPVZpLp1s/Ew5E00zGaqryobaAkI3zXIujjuxoTyE3i858x2ZYnYP5m+7W
UHG5T0Xv2TygLcTcGy8Bn4eh2bAdfRWSaxvyDQgNCAvF+YrqlMIJkwSmHKDkhS5x68fzadpqaNgH
0arwKg2MltyYzk1Wh86KrGNVGFyJmuN0TCsMtophmuokj4HiT65b4Q1YK87ihkRx56IsrlU8ftZu
HtpnZhtFMxx2tNtpMoqoSOc1UMXkesJzGab9+NDXzh/Oro6BAPBgJRyAwQ+O9LnzXXXxca6Srhw8
pbss7FndFrPjc3jVguIH03fQFW49v6lITqMgsHsvaJMqb7T0uv0ACXmSKVBg/E9REi+fKU5yDe1t
PWy5WiWJCktxgNwtjVCqbJ1U5KioqOjeBb0GxHGN1hz9J0KKJkDVkiUmsH2+NdoTB4BIbTdk0G6d
xbVv13nJxbwAhL+M8HuHaPpqnlsNRvbZM3VLr4lO0hlGF3jAADhAEPRlYRP1mgKQuCW8r2O0QTJY
J6XhftscPUwzkqTPpg+nS1RsVm9Pq2VkOazl5X4bq2i7ge0ZRAkTqeewkAkZkSlBhW+9sxWMnrLa
pLijtIKy470nN9ndhg6SvFhqop9t3pB17fNFj5vZK4ifNseRQeKtiBHzEXs7bbcC51lrn3vAtr3c
J0CY5lhNAkYn9QJushzivjrApQJHMCbnfVgAlFXTKzGKcc2GJMJ+Y61Zq2u6IF+48JjB2Rqxl1B+
jUFgXrjeEncnoAEXF9ilzQgBBGEsxOhnrU+o2b2gHIMRECbs8v4jmLIQ9KJIBPlVlJpqPvdRaMWd
Q1T2vvtmAlKLCtpdDK96MDGGQUQyIybCGNB53kKO0USmFHCrCbxwXI37PssQQ23SVkGLZ8wSt4v1
1LclcXBnvGUC0ss7rrBi0Hwnus5bD34iUG301q5oQfqg2VLR5VdArTu/6Ijfsl3fLrF9gMZLGBXQ
/uZLTpYN+iJhpUSfr97A3G5mY9tnjVsnr+wZn+lpA3EuyGkVpbTgKh3SzDaBIvk6z8FWrEOKJ4pE
S8QXNJcad7NHo/tZ2HC7HlQ91fs+6uS819o4rHlpK1MShHGRuaD1aaZrjAD3XGx9VFTc2PoZLYkA
Tg/KwDKLOeF/ooDhml3L6KpKOAw1aJ4zPkgY6K5GnVgNk4BIdPSE0c8U7lOgqOor20kRfahiE9zW
lejlzdoC94SI6sS3EL58cBGUrYb557IFajoZONREuwqnwk0Y92rIHOkD/+BFcCfdYV7F52O7QGKt
6Hrf0ALBiz+6iSzpKYiDVWRpYFJSGNu5rtyCZSA5soAGhgZIoUQZtqgNbmAS0bN9Yiim152OVLtv
bdXbX3uYBEOS2xmP3sKu2S6Q/k+3GqbBZg2uhpXJEaauQpldEoZddOsF8ZoU3rTa10EuIbQCWxcf
UJtMOGQ3whDmutRTYxbIsD2HtPZxAT6JdmJxEMuDW3xSgR2iRVxyyJ1UOYKLqUqjEXgzeDYlwW6d
mgRnqovYa9Aw0sDa2VR+2WgcDNkE/JjIfdYYv6S2g1CemNLocy9G70s1IF3MbMeUl28pxHJPFadV
Wqx0Hs/IPv09/EOwrN3MDYw8GLSlWcUBT0pMC68xf/BJlpKGbVk0NrAN0PO2BUdZzeypmWCLd51s
jeA5SfohvamRZfVk3yCCeA+VRmkHE+JhuYsj1lwA7ST81M68BziSC3lLey8yX2fHtjpLeBTHhcDB
7B8wQYyg8weWBvKCnrSlrpaugx2ew2kwouWDQIxd0mTAgwdD7mE8jVJQyL7K6gXIgSs3d2Gf8xTJ
UZYgI3rokl4FsJjg/IUid35OGr6mB0nF2Od9r9doX9lgvZ7mZbxTK1feHgf6BP9ydllnS7+sbF+z
2Ec9lXRNvU+U0iuOoXqgN7z2l+kmpVHKdmSdrb1Px5FHL7Jupm8btsV39PTgY7FiFcJWxm71mg82
THQxVRsjez0C3HkeZhbzfYjLT2+pb+lNtOkQ52A7hw++qtYX49pN7peJRVtGGzQuwSXWDSkkWu1y
x/Us610fbyg/qHOQkfRbj5HcJqlbrwY3JjJnbavJBzm2jlyH8wYhdJRKAPg2qaY6r7sVKxyhUl7E
A2JIjxSqh65s5sPZRe4iLqKpGEeR9jsWyqm9UbWqeAEdvFiXMelIdfDhSymuJ0MukQqKkOFJjEFo
n0KQeewVYF6WPAX1MEzfGjvZ4UPb84mVcKeK1z1KhyC+ReYi0+9jS3GVYOqQ0Gad3Vx8Gwczmgxr
3zj92PlcfyEw2Qx+3YbYhCevGVj6WVmjVqSGqGFz2nd+Wqa1aqIjW30E017ByzVXnr9Cc1w6AslE
T9YkuvNSz39BDYlqXg4DT8tukv5wgpPB7O87YDD5buvgzHARVJ6Hgz+TdoTfKfybUOtLMuYeCPgd
pNBcHF2TATy8gws2Nd3oDUU9ykgq9M46vs7oaMTMwNs4nnkBa1nuXQlTO4ism6b55NwwbIUOU3BM
ZgM8dx7EE9E3CU7JoKjCiNGHTfqezhEuzApLdyHnOzZ3Q4kvIMa2hLHguyppSfodxRldS8l6Ohw8
PwFab1gX0j9sKEpXVAlb1VwtPWGUo0djPbMLITqbPoc4UFueoaGE3Cxhowiyprfhq4aF+Xg1KC9w
VwIHEQRTPJm2NmORmJazi6W+cMT5YNfXbiVQEgy3Tj8YmKO8SOJC9D+arXHZRKPm29J0iThEce1/
4F2UBrm3+BXkhYhFKaxmnCOYDDIH/Aneqi/U5i+snODkknzUI7SJr3pNId7sm7BJ9ox7AdK0qpbR
xwSe7kGmUfB3RWf9hrUXf5IonXCsyC361TMNp18SN6BfYJdhRjFsHAbkMw+2tkTvhahs6wW170gZ
/FlD9k2nGtfHu7ZSoGHCX/XAmBiKAT3xfGIBhSZUoO+kcvEeI/b33Kj/rCf4tntNNFG+GPVhQ6FV
QFAbshyb+W2e/d9ft/9Vv6q7f7b+pn/8D77/qrQd27oxb779x5MS+PM/l9/5v//n59/4x/5V3byI
1+ntf/rpd/C6v71v8WJefvqmlKY19n5+He3D6zT35sfr4wov//P/9Yf/9frjVZ6sfv37L1/VLM3l
1epWyV9++9HVt7//coFJ/PfvX/63n12u/++/7F9H8SLt2194fZnM338h9G9+CEmUlEGNJUkvoM31
9fID+jf0k+MgjVnow8+KXrS6ULyZBj/C78QRAQCHwAsuQRX5y39Nar78KGJ/CxhlCQtpSAl+n/7y
f67rpwfzrwf1X/AgulOtNNPff/nhbP6v1i3zCQ7NhEQRrovRhL6lVzhWCR0icuRzdHE/7YNmt8Qs
yjwNouLkAN/JQ0QS5Pj62qUQoez6BOBNLuVdTfyrUIS7oQumdpf28XU4VO0hAjvwTDwyZP7F+ejH
t6yt+H4e128cPYBbGHfowlzYWKjQ3gFqhJfZ8ZsPxOBwmPgULeQ4fMubYkjnO6+G2KrU7AXdt+qE
lKg6UZ0WKJmekwAMEmcZP9nAgwmeqZZzVav1XDmOjghqgjLp20Nr0nMHRugTGob2thqms2kkrEj7
KtprQtvCuIXlAfj5Z/SJknMc+cl5+Cr0YWhitSNxvV4LcMNydAb3zSLd3e/W12/P8afn9vORcXlu
MLiOaBimGJQBJPdmI5sIais67lS+hUbsxtDnZ6gZudzD9OiQeIhCKG8z0QXXY8z6EgHInXwkUxlv
u/AAibsXYX2W4Xaom8HO9S5ZrP/gV0N4vUzxtQeWHjphKz21HrTR61618F2Z29KinweDrImcGA/d
jvVJX7zz0S6n3s9PMMTtigLwDmkUxm9h9nrVq1s8GGj0fjiCKVBDwmKDYfbasmrfDISeGOzs9lvE
UJFiZp4UtRBbRhq07bzJ6FzryuVR1A5pqVJVbAGeAQDbz8I21Y2/0vC8BVN/Tj37DmvijWLAj6fC
ApIgJ8ajiTGp+Hmes/gKjR4LRppOReENW3y1RF3/cVXQn5RrctLGpllKSZslVtcnit66BtT3nWnS
m3nMb5cRIJ8MIp+E9K3AyLStm5n9jufrOKR70y9JFtneYIAVfehMLc9VGohzc/kKiINhjybGpwbd
bTxy9pjS+8Zb0qNKovT446sNXbx/flXHbC7IEqME81AckLEdCmR3QzbDM2svcLa+91H+YDEw5PVY
7zSGmNlbotkEoxnoJaG9AxK+Lc3Gl5MJH1BUk+OPb+bA4F8u/+yUGg+jmuyhvayRf/2Fljo9oeaZ
MrDtk92PI6gf69Jbx5NEmy2TE39ne/7RQsC5juOU4OrTlL5ZCBpyr4nlocjZgm6KV09AVhBeLOgI
AqFG/KKvu28C1CfMRrxoH0ffITj2zlH4hjX8Yxkg6AQkjhKsgejtqHpz/hz38COGGV1Fd26ov9KE
w95LxgDsmsg/I28cwJMJYIAwtHcowN6DAP5Q5P15L0e+T8MAoQ+nVPRvG8K2Yt7gN5XzvqcwZTUh
iuBeXbcdVAh6vzolavoSXwylberVp3YakKWu99EAk9Kt1Y+bbLbrmFZ5MNTLyV8Vt5lIZ/4O1uEP
blXks5D5lMWIqGjC/bxxZTiBuYgOHzqeM1a4F7LrkQTAXU6XNTIP54EtaRGZOTo34nFU5D0G8Y87
8fOdwjrBW1Ma+TFJ3h7ozCNcDkGgcuS1BDZ7j2gMghvtf+Q9Hz7HnQzyaUBpoubpg42boIwtHOko
nTMvEeTMJo4aL3EK4iGpfzbJhD0fBk3pV5sqU5yymaPgHXYmfvCnkZURS6OrgE5mR+HgpFP1zJZ4
ziqrIaaS1uEHsYCu6HH1KeCRQ73nopsATT1MlTBS/HEMbygs32FuBZe49fNtYH6A6A1ciR8mAbkk
rr+biPPEr5WprMqT7oiizQXIIlb/ppmYfxMyc51aKFfTuT/OyzSVNvafyCjDD4TYE+wd+yNbkKMH
ol7g4+Lqa9QAR95uDNY3aJe3GFb+f8G1LnuMwTwHUdhHDgUK1ZvrddaPmg3hMU8vwdIMfruP16A+
wwJwxmdInyF5mae4jTf9uHz/60j5M/Lpt/fGW8LQFfEyfCtNghZ31HXRjOZjO6f7sFu9FnMWmLRP
4SyecMnYTBhOvHMkv0FC/XhbgsQjBi0FC/XfTJBMRTZkm/Xlbb0wn14wQkx2tW5ZsaXgwqBf759H
iVomsmkJQ3Rb1Ojln1o0dZIRTZ5QTOIIcrvD6Dk8XNLcx+m09OP4TjQO/j12MIItHSFJRTSO6AUy
8ru1ZGCtYDaN+wMuh/9lRc+/bmBBCiz1hy5sxE7R5oFvYrrvIPebr6E/5aO37MFv6GwGcjbNA0EN
WrDui44Hfr3No7id+eRlU1WZR99tDh2j92zY/+CpsgCq6wwBBDjot0fRAOH9WFbo1oXCB8a/Xbos
bns0TQbUhIFA86BHK/GvV9K/ZwyYVqJEQc6F4zrAlz/fqhmD2Q7tCZrxgeCwJp/nYQaPLdju06Yu
2oTBAJQp8kOvGGNVXkStOFYJ+FSY1dpMJv2d8btHO9VfUj4ZhJemgMbuc8hrk4Ersp+rNh9hQZzx
qoGpK6Xv7MMfCh4/HRyIL4wlcXg5RfEJ3uCAFJ6cFy7bnEsIYD6lEo6oUeperJox5GrsSY1bf+N3
cXryQJK+tORf3EUex6I7fY8B3iNw9+rZeFuw55hBFOPiZUY4/xRBE+sUwGP3CNeyjHvaP6FeeoQV
uP8wjB5mDcmorqFxS2CA29wGYpBoGaG1Li2P7uRFtgtVfMZ12H+kXaiKGlZxZ+0alTVyu/Uu/q4A
aAyHxbDpVrPyn4ktKl+b1QEKRuRu/H6tguQwpJYBeLq9R3P6oTbw083DNolTFkMfLoj+vWjC3C81
6EHaHOZFGNl3HisrNafHKZFpoeGEq7g/4XAZwaSASy5FE2ono+gzvAXtceRVXYZenwGrU++41wDs
iBMJIRtOvSNPygj9zMRvo6tOC5YBO5IU4XSDk2BWWhfDKsw9neGYiikjpo9RdApBQT74KxxmF1Gn
T4n14LgLo81h3gY01CH3/dfLn/yQCX5zA5LER00VXKJw/FbxZNlal3Qhhq9tDzdbD9Zid6pqTp3x
mk9UI3uHazB5FHD6zDETWZ/Hvnldpy0oXQv4h9+3Q4DWfTLlHjKUMtbW3uhE2hsOHEjZkbopw5mq
u3n0jrPwtjs3DvZuJseGJdPBo/V038T4C4qNTRYpHWCdqejMBvUSjvLLNK7P0zZPt8AKBMU2rsPe
AyJFzkH3AeqeMlsAxSmEAe4FKKK9s4o8GY/EuxmPpKwxbEUuADHTUAfADXX14yoqUsRh551heKBO
JO3brGVAtWIU0OdVry4gPWtuMGdjw0hLcvnFeYWuJ3A+PsyN1myZNSZgmk9Qk0rlATA2nWFO5N/G
YnZXG6iqmEtLNLK9Pr3UlUu5Msyh3FwnV073bIeZxZdWdmhm96ZMg6C/rhp7FGNcHQaCWErDLd2Z
qP5VRc13aIkkuy3RLp96tOvqrhty9MfSf2aTPY94AWWloYDpOEGJR8jN6OPkGRdRwAjHPm/R4UeQ
HMKAZpa5+lDNc3sDN5O7rbJxiRCibho6+HnM1y/WcGV3F2/tuQnnk7IrOf/4a5MxwTTWf4AocfMZ
F3ds4hmjoXD9UKEcBz5YS4yd0W+AWkJ1Aik05sFNoCp6AAIKqYFH0xdNujTj6O9negzHwk27QGNz
lvUlSs0z8BAROPchcsybdmpzaKZMt5DPToq1obDlpvREtIuzJp7kXbME9q6foy9MrSxP0HfYWWA5
z14LFJndyN4s/lYsUdjfu/GrJfqM9SmKxEioBwS1LlP0o4swQWOgg5LNvVj8T61qeel1cGpvJmgN
jitnGQOLHmAEMVxj9F0MPgpoAI7GJ+6GBHNJPRVKRH2u+Dh89nGEwFnnZthG+ugsOtHcQwQY4zQL
Gj/4EE8b29mEAgDT9DDzC90EFxV8mGlhcaknuI3DrR7onmCh+aKaoaxAjcxVvfJzK9Ft/+vNz5Cp
/Zx0Rlj8SRIwdMJga0mTHz//XaLQIbCb9ILCwph1PNgkuh83rvdJ6+1m16FSTMD7qZoGnqRtcA38
dXFxcH1YdtFWYzGCDVaYqPQh0lTCR7AvYm/imavSulx0kxSDrc5wLYoxJRdu18r+TpuwA9wTmxau
oXJH6vHeOfTVYBK7w4NPr9GRgRKm7HdT5L1CXXuRGHJ5sQdUouInnNYPMqDJwxQlCMABlLgSuhTy
SnXekZOWXk0ViCbGApkR9JXJ3fJx9EQ5SGdOMw36DCibZo+SIwu97kaAbQkz6+clxkG+KCgatEuK
5aZdmA9hB3CwcVnf6GxKV0yHYBgT6uZ10uFOTSsweOjWFH7NhtJ48/d4RT3LOnkLy/doSm2Zpt4J
MMCzHD4k1TQ93uuA6FKtGv7qaWvgAdcDtlaTAnFNXIWBtFmCVmHRpy+1v7UZCtW4WMDYOfoVPzQR
IEtKYog/rfFzgOO6nAzylo6VgnRo/eNtR15vp8iRu82LYKWe99crhrD3rIKNeR2GU+EF06fQX2qI
Q8VTyUdv12xiBzb0neoA6GmJUhmpBqhsRV67x4zluCix5d18D4GYOdckAtR4rOZ9JQmo8gE47bJD
vlBrPaN4EoeZmaX00u1TJ+yXrQHYeRVQxvZkt+LRIj9nL6MNS6QkQblxKjFtcMekkS3EuQEImo4u
5cMpCLybredBXi9bhthdwZNYBaWV3le+bufKqO22Jr29TjDaR0D5MkkADzyy5k3fY8/OXTbHTS7Q
F0QqwwF26TAcMvLFQKU3s56rCi1mzL4x65m29hYEphhjVvR00E1A9xcFcTaNU3KEWYUb/WiHAT7W
ddOcYBHf5Wx85k247UCH+TbHg7jdNBKkUGi+x/qfiw5YknwOjmNNjnPFE4wRw9e0Tx6ETZEscHma
T0Alq2zl9l6NC7muU7yAkdt9YKjCpHb4AhstgCKr9ej815haWbQBx0CWN3xXb1jiAiSZoQYBeZyr
Jo9kmgNjKK9WSnMuim3rTeGDLrujTmDmHtJLm3M60LZFpgMN7AbOz4WQ+msNZAEo8A4QnB5IWpnE
MTSfUr4juNvHloa5gT5tGc14mbYHYspu3prXm/wq7HAASsFkGtiVPZ3now6wywNUjjvPAUPm9Yvb
A9sKCzAMRfMBk9/SGLEeWuSdY3uaJpwnqSWinEs6NcFhwFE7OOL2mvHHGSlo2TQiLPoroJA1KnId
7+dNXI1Achc2SKCKuEEwxNcrcM5NiHi/wo95mQFumSIFUMT6DXBAks1Z3TWqJIhTwOaxcuFYaVvQ
fOxngF5ZrBCKKBVHlAm26H2o5AggHrJuneYcyXA5xqTObOo/htKnlxzxgpcA+ko0mOd7Yn1qoq+V
SYdsjL9heEFyiGs/DTiR8v6iPs0Fj4FWRmLREoBYezyZSo2PHAfMvuPMv0rcZ59s8S7s5JcYHy3Q
UV3SNIKohglywINtnkRTVaJN8dRI25wAyizilvhYo4SXFebHqqnOnTfsUsCKIdwa2t3qT30eRJ0u
L2KbmfCrpqiI+QZ9150Woi6g5yKzWN7Blf44t/1ToKDLXn8WYQU428IUlpmXJdL3i9HzVAb/3KaN
+qJDs/R/k3Qey40jSxT9IkQUPLAFQIJOjvLaVKilbtiC91//DuctRjFqyyYLWZnX5S735zbKOmJg
BvRECGGCPG3Mj87kfzQOrvKnCxHj2YF0iJ/hVilqHs8tGY7FAnvN+tQiojG3d9nafK9NPgVZM48X
a3C+YJLVPp23rzT9l+ZFGxZFtoZt7zCBqCl7XHvtEV2UF6B0hxn1cy1wF+3T89uDVzfWo4NLNcxL
LhDDF+ulS41jY2z5CVh4CQY7H7kXsmuvi4usPH/ndPbHkK/uA58vdXBboiWFJ4H9/RBI2/b5/EnU
vvPUlHUZmWnm72lPg26BcR89rDUzbcNmrG5g6CW407SF0tZI6iqvmpPKOCeeI4BIfRYDmmpPlF8q
q9a9B7/CxJS+gGP8VXTCT0tvXwb8+b2d6Xv3llWPproM6m7jOJWsk0dSo9BHd12gwx6ARdF8lbVr
RA7xXUGyWCpEVrdFvVW+T/aT6S+xsoWKrNI6zqnLIgm02bSuPQJtdCxZQcve2cXzUpdO6JJMFKAk
NXYo939SE92ZRvprXLtftoaDFqFuZKPGGzctSA2jO/W1LXdJ/iDs6sGi04ussfy1/MZ8GjNxmBeG
w3XNvpvb0WiRInKj14E9CvszTcyAXjQj6HK8jHne7dH83HNVomgjaJjOMrTn5COFKY/K2oSpt9IH
26rulDPbF7LevwG67Ggciy5ql/lUdr1z6W1xT5lS136WQWvwurqmCnWjuzRKeydK+gWY9thA0vHL
3L3pm9FQ+NahWPRDkXUsOkChOLDiLzLNxWFjCGhJPVmHqmmyI1zTnV7aau+4VRUVmnMpRlnHeueM
0Va7sZmIn6pjvvOZ9BczJdQuc80grfP3YcXC1Hn8OLXiGwL6wdD9ZZdOfZzaCVNl9V1Z63RETT6G
ZUtihY4NphmivGqQO/XzTupjt1fE4++sLcsjQyCkcZf+IUnrlGO+GjEOwGlnOcbPOnYsQ1xQDajV
dQ+GQ7mrJuPVRhh5sHiULllJBqR7O6NiNQ7kVH8b2r9yYI2l6tlwVq6TuZs1QjyXrux3k+FdgTbu
Nl1yrw5DaCG9D/zbqyxHWz1pI7OdeWkyw/zkxmON4ZTTRrRTNLs5z4ID/EUriFReacFY8XvhiHYo
d04JGvE9uJV7fplzVf3ppvq5AgcLhDcS3j66dkTNSna31P7yozL156IQc1DXcZLg4AiTzTx0k3O0
jfxvZhkHxFLfSf+6CFZipeZhbdBf9iu+F+VbO1UiskU+rgWG/ZhlMhpS5rqpUHbUQjDu0oQyL4qz
IwyB8LOm3GFnSVx51TG5IFIJ1tUZDu3CCUaBkz6Sf/SCv1PuWr2adohJ4qH3yNakJ/HTog5H3VgP
Rmd1dL3Jz2A6emTm6oCz9aEqRResnrzQp33lszJ3Tt/c4Zr5nDqU9SR7H5OuHaOppjft7CRcsDwE
PQpokTn0nUOk2u19tNbDjAo/0Jfh32htf/wcz0NPt2nPaJbmb6mKIl7QvoOoDDuuMWc3mvNjpWnW
RWOr5dK4D34ryImY02e0PAevKZHOCIk8vsFP2vrmO/jii7FqQTEu5rkxnSRahRPP6K/d8lP5Kd1V
xW4YBJx3JsiREu545/byE1WlG5eGfk8xreIi01jAYycGiNrwOI0q2fWdc638xLsWXv1qZUZ7JEQu
RNv2iBvIi9DGI6XyqrMAfTmPQYsyP5ib7ECR1UBjzPWqG4DcaybmaK0fldf7x9wwQd0sW55ci+6z
TuNcxwC9msOztlRhn2mkPpS2Adef+2wB0T6LYhEPtX5wRiXoMrfy4jB/BwXFRMFfhblQ/0aQXkQv
PB3poW7vc2xYUWpPSHt0Fx9TXyH4bfbdI3ShEQyZluxWfdjP/LeITkWutr3MlkVguvZg5lhN9O7c
ks8gzdYLe4LPA5syr/fDv6QNHZH/7anWor+vCpuxhn7QGK24xCpWG+JS6POBqeTRQunYtC92jgfG
seagZLauhAycfD3PSv+CTbl1aN/s3R6D4s2c3Ke1oPeZqiNAA2GYQ0MHb2rXNUvvTAceXHSkhGCB
Cmt9u2d3qx/7FeuAcD4dZeU80elkTy191Sgq/dTL4Z2hpJjY26MxSgUl5o5gmeVpMv3tPCn9VOFD
0xy/uDX0dTyn/VeXI9JHROXuC/TCkKgvs30q7dLcmaWjQMRy7aWv5rPsbU6V9AzglM0Mbq+0rrfk
6PNMT6jx57EQoWdLXq+s37NO7p3VuKaGfqnyWFTZY2kZetCsTVgP4pfk2Ke615Oo8LwiJC4tOVQo
0Ee4Hu7oT9QfVliM4D2Tnb7OU2Q44DhW0shobN061Ky/5ND+EWLpglRIM9BzE7m7xhIFv7pj8qlY
aOu3NzHOExn2yOyzabdZHuhA9V4W8pUno8SCID4z1/tjjciRDePD4p0lsjpKldaHhcxfnUSCxQzZ
TmSPPa0/zGl9SCtrjh0wyeSd2XLt2q9xWz+zpnkaBkLMR7ajeoPVngovGSIGo+xYKBTK2fZW+ta7
Kow71hqCkhldRiG1k51lntyuxcQgXcTCln7UBQNwMxahEszEZNz03JYPWeZy+ZVaCi2WdfHWFjoW
KyJqlDEGNAripBmSpank/QSj9tbD4dv7bOuS4ziJF1lZp1rHJuQkCmmkkf6rMrlGWr29rTdbjKeI
azD8a2OqeNUTFXhpc1FMdyfu3L1l9OBFFYCdoyVOVNH0OWwgEpPvwzCV322vfeqbzHdqsP7mmrlT
aPoi6pysrffCT39cjfeV+/p+ddEH0o8E0FOMHpJRQCv8sFxqbGmaBnfmZ7Eyn4FFSDQonWezyI+j
IvDBSW/Al8lHg0FiCQV7AjCU0OiQkn5Ms+y69sN3Nt1xdTsTJg9LyuTY1MuXkesQCDdoLq39E4H/
l6Krok1LvzQNAz1ZOfluIpqfgW9gxQBZurXlXFs0hNxOO7s5+Jbr7Zg6efOK+eAmZ5n2yDlI10O6
6YYb3omwrLKrV0BFJAZZm6VVHJwM3nplAWTQ9hngNEVGrUUWyGJJ3y00ybHCxLS/QTE7RyLMtsvt
zhutJmxRWEZUTcGkZG/8+QHYsheThQxs2BLiQd7aU4FY/GAUBStgqqyi8du4izwil1abmbas8BA2
8sa2atOjRWS2nYpoQd59lscMv9LJnCQk+7RzTa7H1PeQMxrTEffZSYOYvC2q/2qN4a/s6JYsKR7G
GUVql7532DL4FzlNALeOsNuSFWu73L+IKHcsA4UPjBtpIHoG1Rg9WwS+mc2B400BYeBD4M3uTaw4
PhX1dEprZ4zboT7O6xgh1axplfTyLFrVhUXDMULp6gRabsrDuNX/2Gm8gGw6UeIxLqx9CimRWp8W
slLmSd7nUr61kLeYOblpUEPnqEDvLJ2D4pD+G9HDHQYEbsHIKri9Vw3uSa793lWzj8h3vivG/geb
Wpg3ucMUoWM2Gw0nbrP+0ZJLkKBL3qNKL4JMM94z7FUxW3LMaJw1sPVfj9h81KpWuu8LU2PaYO9Y
p7T9qrnpBTHKBwsBfQIZsiby7OTqtZb30jZVJG3kGKr7s9rU1iqr81DmCNj7vkJZ73K5LQvjTGdk
gO/H9oYhVcN8lyoFnkE4RmDfDBSdx4A6Xcos30+WdkUJzPauvD2VM/BneRs7/e7XTwD7Rld+mWYa
T6XRM+86v1WP/HyGFQrGPHlq8+StXDz2llm3YrZwUSm3EDtw/i9NjhQi/bg6a7wtGmVAvqXbcDfW
ZexN7hkM9w89DQaSpnhrKhZqqJJPZ+QjNNN3AtvBWuz2Mn8hRWL8tas6xp68a7oCLbejs3GqbYxw
oUi5GJCj3vWOudf8ATNgl18FjuKqJUL4xiWKdpnmQyt2XYsVyrR5Q7Bq7jMbbrkcMcvWFMXVQN+M
jjXnSSgZ9JqR2FU8L7uyeGWLyc7Ek3phb+sRXxezQwdEamTNXleaG2bzdlocuw83ZMFBsfXGvmXm
gOyLK52ChUVb26VWQ+PLcrFA7yJlgv6VNq4psZodlnbyHqWAnbptgivsDlx5XAJhaju30p9LX0e0
bjgVupuxC4Wg4SME4W1203+DY72Dj8SDbXz5xnxz7TpDYLLZnlFNC5HVQFhk6rdMpti7qcPdeZ3D
uU0r0EfgUCNFUGr9pabCZa18aMgHjQfBxFquggUqtsHI076Nc/1EjKOSHA/fx+KuttGicbSvBlrq
MmVRWyUnojysa1bJv9o610FXVm5gG8m+00YvTI3hVK3ksJUJXY4AtyhNVQadWiyASDfZpQNo1+3z
aK0RTgQcfVnGK1Ekaezr7YupZdWJUS85Tysp441942EHGa7WeJ4gYbDGGzg0ShMIItMenOUuM1i2
NeEJ3eUy281j1SAd0TbMIzQw8+r6HDUO5jD3x1oDnpx7Bd0CzKP5iNC3qF3rq+a5zXEhkqFKya+s
+p0ztLGxKEmBQF2/6dA9hfbuF+9O+zKuyC/LzXpy9RmQRQRbbddHNS/vckP8Lbu1PtatFnULdj2z
5EeS7oOZMsf2DpU6tN1r25mY6VO69XS426T2x+yTCv4i320Yd3GM512Q9zjLs8Tt9tVSH0qXHGL0
+GDiLfP48NoyjTX23J/cGurIn6a9WxGI0xoC/ATTtD+9+5YvTl0OWpjUUeOC/OWjQKfvM1T6Mi6F
03DxooTzZH4HkV+EdcozVbrG/dAM72aX/kJg49YnaIXTYRKDUtqRvcz4ftaRdyW9Zx/Jcy0djAPq
WObbq2nXd74BF1NKc7vfyDpg2cCS7udZ3+Neue9dfdmZSm6gdbAstovWrXaan2pd04MXFHtX2mgS
HQxma6BPLaYMPDJB2VpEByy0egJct9InJJc2ZEE1ZftSbH2sT+PFMT6xkYuQSOshqPiA2MS7PQzV
DZH0tZ+BXqFVKIQ3VXuBGks8jtOtYWorPyh9XJ6qnT7EnSwlF28CjaIKUAHhc1Qa2Hp6mbPWFQ/D
xubsdKYQMZQjDfNFgG8KG1A/XrUCqMduS1w+uE18VWnID1DVFATzCzqFIE3LJSit6RUsaw5kZ6+x
ELobTJv60VL+KrIhnjQL4UZtNEwSisVoTmGJUHvgUaRPWoHXOb/ePHgxRnUChXrdDzMCfLbfmk/g
5j1YMSGC1GYWO4Asezka2xzX8/aCbQo4aBqOloRbLCdOhZGwn3cz4LGw0gfDIPO4Ft+GrDYwQV3y
OOVnYEx6pIoLGD4wIisJNsIEb12aiXyhdS9mvT5MxeLt1tpvQGAxksh05pHty7goQRPdeSvj3BnS
EK85pInb3wFb1LEr5j+aj4kvS7eTaXCmVuIJw6W2tJ3ueL8MVlRry7zrylyLWXD3i8BJPa+JHSVw
jSHmDq4Ai9LUFbbx5oD6TkY4s1k6TAq57EBzvSNU4nVsB35NWZ4633m2B/eHSwQkYUJt4RrJrz93
r5Pn2cfM0E4dlApYmoJV+utg7zf8GhstfXEq3wjg/+017ctcZwh0Keu9059XttnECf8M3kj0stZg
b/vUQ0jJPddSmhm9mwrgr7bNJJBEJobJSgvX7PMJeQqGpIJtASWMmqXO+paGi7E4O6SD31XLlGAk
d4vDiZvHLJRZbb2Yq+T5XdU9Zr5D5uHPnq2rwywSNpzUaXjBar1P08I/UdViLUv/JXN6Ldub+qpi
DPSkocN49H87Tb/DbdLuZ818zXCitZu4sLJ8DUqjRQeBgFam22+53uOeaTnpI1ef0qcgEWqXOM07
DxL9QPmXIM6CV93SFyRcfKlIq0j3bmrOfWkTPjW5UBadvzqR3lmvwzLSZVZUJK7qYZJ3lV/93fp8
COXo/K6gERI7OmCoeYeP77Exu2ZvplpcbR5KzBzQsTOB+4bavjTLbSV24l+sCfWH3vLSq+V9GloI
xCFNQmNEWax4VLCN9/ub9wapwC8puW9KNofCzxOir5OT+SCM4+L/um3Dv0O+AO08IxWr93LWr3K0
PkZJZYZSxmC0nFbOrc3nla+mCPJKGCzeNe/F8uW6tYnbX7OC2ZfRNO380uaVL98VEiO9E6GJPQt0
FXpaX3/Y5cg8DHZPgMvbYNj3htycE0TGUfI0hHmNRL7ID4ubJ5esU32w3lrVbuNNxqLLCb1pLOZ/
pG2YQa3pfSTn4Wqbu1KrJHzI9E54RR05SCrnNH1JWVqIs9ZDdKQPNx6cRJLZY2RyMTdnZK+QWFIU
CC3YwwxV2oW16pLI78VucYA6vfTBd1o75FPNYSXmPbZkLRB2z67L3HtuSN9ObX/epW43hrlelpiE
kVBMBI5Hc4Lrbx2My3xLSkm5L9u5wtup+ncZG3361evaHFvZQP9XTPM+z9j90Uv13C4mBn7grnBm
1tOXQoaO3byZBVH5vqO4Amqcra2GC6z4Y+DcD6yGYqOt6HXKcYkZFdcgaxV7/XJkYGhmOZ/OuCfu
Vt9JsCsamu6xMvpqN5hChp2j3kFcrdhwE8BR2y12OgN4KOvfEsz40AMaBzMDGgnFzX4bIFm0MTAy
IPG85ugN2vTgOpobrdiyA4ULg7FBcPwr49ulpcPx3nHh+rQrFLcWMGT6sGdq/uRqdiS0/NfZYA8I
zWC1R6POYEE3IZPHhcxwvCWwpdByR0zH50bBU5VDxkuZ2WaSjO3ZEqYF3VgkcNVeutNbMYWoJU58
6D9rXx6RetRBlTMKjXmUJvlNzjDs2AmVB/UGWDzMiPbK6hE2muwPZcM+9da/GRMra6JwHI/Owaj9
47jM3a5LQa3yaO0ZZ0dm2sA4qRmr4jrN/La5hMTAgW9pbtDUPQROv+7bQjslsgO7WNOInIsTChCI
X7N4oBxE2FtdEm82xXvHqeyRBriY64ECDrkFDpz4cWdr71Y//JCUYQMSEMthjdpHwliiPO9t1OSD
h5EX9SyZQXVPrEEGXdYZ7Nppl8QJS/JW9qOP2qF2h0vKdZtpTX1grjxnlXUPmLgGPh1+yHu6OQ0u
93X8WWCTKzCsef3VB6pIZzA4LIsN4cZo2+F1g8u+M8pkDohDUWG7tR9kL73J3Dx7XfYv9413d13B
4oz6zfFb3KtEm4VaW+Gg1dUtoOR5ll0duimCJTtzw7ZOb6vJ/QA2kh7FPS7Sv1ssxFyGI048dFk4
TDmPS132+yTv34Ggn8zOeFjAxrG3vkkrWdhwjpVYdCjQ24U+QUl/Bwzqx14/wxLWP46dnxAE8Ki7
7iVHFwrwtMajNzxPNJ5VyS2+TdhHAT4+v4WnhStTX+wVqg4EO9ODVeQvWS2fVqf9zjoWD+WymgIH
Yxm61RGdt2U8Qd05Aa4j5qZqWfi/worSdPuwV8WoVHs/U8Uwjq4RBZb/205DZOv9e9dL1pJl1kdD
FdkZAzVJtvKhlUaUM0YTH1iWnRdNDOK5XjMeTgf64iQr32WvmpNX/+uY/cOtfRFqQ3SeV69iInIx
8+yL0J0X3dc+EFifmsnwg86mMFc9APu0OLSfanla6/7O6IRzKEagOuLt7hRHZmpfppLuBI7X2SNy
/1G8nWENnF5YT4BczkkmKgtW8ggIdOwIWVpTIBuklN74d1hnpAy5fzVyUDOTXaD6OJGepoZ4S3jC
Z00950b310sSEcEQ7DoildIK0KHvRbtXBcetBu5FKX0gMKqLk8V2ACRzrmhjw0a/PbnrxKklw2hn
zN92Yaid0NDKIVUK/IL+tF7zz7oYniZZk0HCZ7XXJDKz2mNz4PrfaJNEZk32TQ/G6pqddaPiEA2s
3bOOdLQovzAxH/Bmv/aqiJg6bhlK8rziuQn9jvfPy+g9uhpU58ZJBaPu+sdGTW8unABQkWItFXlJ
Yc44sCB2D3JvYmdDlb3UQsRCrQjoqyfZQznpevvtEGAGdYq02ba70M4QwRJRsgazsf0YmG6hOg4F
NGeirDAdMVE7E1E4yDwUg4BkAtD0ayfdQw7WS6fh0PYt0IWeuEyMefYtD2HUMjZmGVMAqsC1UGSA
g2tJosZTszABOe6dXalHFNSoegjUIkkxYAaI09GN/VS0uJqdwybgSlYarkpmH3nTMzGCW/lWCf7m
utWuNI9V636NOvMZQTi49ffsfvghXHkJGn3Io75YL8hjloipMwn1HDybQJvXpFsF+XAu6IJ/GeXQ
cFPjlrA0dV8s7tlM6ue8h8/3AR2CQRZ3NnAJJuTspFh/FDjId/c1rG1uNoihuphslDbGHj+wJhJl
D39fUyVna0riwgJfs/v2bcqcbpeyeygQhJZxQdhuTt7Y5J56Flhba8TSLFjE3n6jK0wxYwuCVFb7
uIwlAEMjPITYvOZCTwleqciapNJE2TSh5Og7VMo2C7Fk9+RYiwhApPcaBi7e5Ie+7oBmR1C7vv5m
ubUO60MdK/P0dXQm7cQdXESddXR0gLQJ5LvrlXm3ajxnNshIU3o4wrwXI/vpC/1K6uFAaRk4cgbw
Z72YMezx3zSVeag588ct1e2WorbrmSf3TpV/X5UirWJyzWuzaqEjzQ5krP+YxPi6zTkyiDfRMoT5
DBHTfe5qe7ERklL3FaFsDePwKC+GBDMzYY86zzqU/kqPY2ph1pINlXroNTPUiZsav5SJ4JL93Ld4
tuFPMiNHQhbGcf11iW6CP3Kte5S9QdbnFyedTzTigvtrsHdpmb0VufhOfELKbU3/OxcCcp4kyXDz
kn+D1my4JhHEoeCliHGd5usq96S4fax6/leMqGLcwWKJV4W6vez+gfUQwHdtRX4qFvo/y+Me94Wz
rz1ECptfAbDAfgZirD5Ht3qy9GnvTHm2G1vog6LkcbQtuZv0143cVadFeOo0ZUyQCqhX4kPXGEjw
RiZ1Q80l3jvjr5Dr8FFsobPuesmWmUSznrOV+pPVSTTZ49uYlx9tQfsAb/DSFBspNhXemgVfLngM
iC3tReq4ScxWTNNdy73nFF/ugqQkA9EDY3gTHrln1C0RGS5lk7yQsM+rOqxsvePPAFaoYeJptsoi
bIzy0JnZj109/q1R35I8gCLXRgrHfrL3ySyRPO+wwSxnOehL4JPAE01++46mFYEy+TeR5ij0hAgJ
DEVCSd6YUcMYdXtE/jVZ86EXKKO3fHxMJlB6t9jiop2el3bWo8UkRhodUR9UWs/n2D+JhVQFdStg
WlFGXj3+JbAf/hFBz7H3zFhkPRUSKVlEuNenj9JflO7F48XcLZky0Bi7n6NpNPHYrCfh2bG+/Hq1
ZZ9RGf1pN2uMSbJvI7GZ94kijXKeWGeg9fT1U6euxtrR/a0/PkZRMHU+uAlQcvFMeutp2BMxQghi
2lq3vfJdVDv+EC4jGnoA9z96Km+Mx/o9i9vOMuSVKGj9PffmGuYG/RVGSQS6/fS4Tk+16NjvK11J
gkL7ow/tmyj/ZM7ShyZhjFS8FQnDPIDfwEupGo1djmSgRv5NTl2Q3Rg8gLjsrLuyjPFyYuBpzXi1
+VBzuyYciog7gqaaY+IbfzRWXJx6QcxS5VTikWyQp1rX3zwCJC5rOVfPi729oGAuocCEhWpzPqm+
0466j6stnfMH3bd7kGAUOkkOzaNUf2o7ENtFmg9jOj8XIo/NatM+RTo81SXrfOytIV2ugOnCJyvt
tL0nDO+SGdzfk+1/eqyhj0TWIMtjqNl3Op1e16Yg4+ZetcSD4seAxvXxpNguGKlnjzBTUxsTOFoB
gSvnYbFMshL1J10DG7WSNYFob/u3mg/Wa4z+suXrPU6X4qmvkz2E9ZmFPdY59fsuzERO/7q9a2Re
7nGZJHzkSLSkAy4rl+0v2UTRkmvPaV1cpiGlX/dAdb3MPAk7v8VvuHfVNmthnSHBKGz7Wi65f1NR
B+sImj+tSXfc3L5BNLcp9gZ6Dpf3BFBlLQ+LSwzRqN8tBuGLY7699zPr4DyofJLZ8uOQGX86d4ua
ThoHx9POdQvCaualGWJ+/bYFBmsXYVvYzsl1BBTutHnHwUcOWF3arc5CCmh6toqfaaLAt275QIYv
YZZtLshrXYeI3NbOeET5KXcAhMfNLNKwe1hoiU+6lw0nu5mmENr5AZPaDXMljD23wTjJlatzKuks
H3Qtx0HUegM4SBrVWzneVctwh0cIvYulgsr14zolY7UmuTVAxN8X050gV/Jh3NqDPbtP5KDQ9RVm
cRJdt9eH7YGMD3HOVjWyYhw5UdHKk2qIoJQZvHrT7kxgLwAF4sRQO/rPufxabquV1EF13VFkyUs7
+FeTKymoyYfae9Ae3bgd2i1BLbDaj5Wpzo0xHHX0V2u+PnjWtGe5+hrj5m6PvgZuNhT2uwL8D9ji
huZOKwusOzfagbtPeeNONZn5qhstKhW3Sv8Vzd5yxg9gSxWUOBHO80KrNs3q3+xnSSRyLPcGupPA
UloaVEP72C2tcdC1bF+5qEmzuUWXQmtFjAkTHwmH+wZPCXwZwmTflj+kip7GVaWPdboUPBapcxjX
2OWd/et1+tXrrCCTW3/VIX2v7FojhNcyzNN/35rc8eGikIrbstbOBPUi9q4TPuqCXIFGSUFgrNPf
EbgWz32jP463L///cdN9bNxxPXdE+iLenGxI52YkM5W4q43kW9Uu6bPd+umzP2ikFThGFreuy574
tSZF1DVUfd/UjD56uvp7+/atu4hkr02gfxQgzeBRI4bX84s76rZ5/9+XwQUs8iyy1lyIoEszvlaz
pO0lbelhybIFraDZXNGgNxZrIM3FS86a9LY3TMzftVHJ+/++I9k/mqRKnuZBhMPNUFnI+YEL3LrP
wEpevLkpqNujE//3k5mVVMfcvjMqixTSm/NhIG/2ebQgLPgmITfwma1P9wS+RBWJBFfTlPpVNOXZ
Suz6XuhpeZQ9EcKp6q2YDcYOYlV7eeyeVQcbOhOlkw4unfWaVp/A4C/T3LrR2Eg2x2vwlrCtaWhQ
/o/c+8Db/8VuIFfL98QYZwQXNcu5v3Ga/30p5hV2s23sY94b7G3Fyy9utpH/vCP/ffvfFzVad8Ld
oLzECDaYV6GjbP/kDyWA2X+247bVoKFd+dPMa/dkfDqOXTyN0u+ebMJN4nzGMGx8roZ42AagVPT8
H0tjadSrdjzNaZF9ZILO0SOGC8gofVzpHHf8u/u9Y8/l2TbhC820+TNXVnHfCs947fXuz3j7jvBs
P1ocfwqtbWZqdtM3Ba9wnmpPIif3nCf02ref+e9L2/fWmXjkd9S5vwIV28s6AtLoGArf2jKrogHq
77Fs5j52evEqE3xQk4fcDl9qvbcABW6gxVvtJWjMsF+HJJgTVdnt5o0tjRWAwgPogfVgPbh67T9g
sx5ItYWm6lph3nzB5pntkeZ5ccZfLzWBkG2AC9doXzJSLe91t6vv+zEPK3/0CcU6Dn2COnNN070L
OXr970tf1KdqacCoRTlcl17iByWMUJEXi/tXI86tivGQr1/Yy7V9RQrC/3+4oL9zUYzZmnjqyMh7
zFbAKJ+463BCER1tPs8U+qwhNFuLA4MRI9QAHV9JVK1CrbCHt6ZIES+QNcpVHKIeTy5tpYoPX548
PMhHUbflW95U3XHCOHPVtuyMvXwG2NYgVNylOZbOvG99O79qrnT36WguUIQN3SMkKXcCUho0oTiF
0v5dt0n4AqftZqyvs1BcAbo7nW9tAWlnagMmcuaHonX+AlaQAWr1fTDr1f+4OrPlVpU2yD4RERQz
t5JAsyzPww3haTPPUAU8fS/5RMff0RfHx96jtwRFVX6ZKzWcBNxp7LfsR8STwhLjo5uVzV3dTCH7
Z3HUsAO1q79P/z6YuQXGZAZc7WW5v52iVy3xjEdO+cmzMXkAQvTorq5FFZaDkkHhwb1QqjP3VnWX
JOrHao346JE5Ddx+AKtaD986tSPbvGd3SPrNNE7z+FT6znjLqLCVd4c2NDoik5ays5MBK7N0rWvP
E/WaT4655c+jVWdU4yPOwJWWGGFh+fH570M+V8l/n1W1+qlBOO8colIr8HHpF6lefKWsrQ+lmYmD
HKaezbkZXwsURKbjnwr/zI/uA4gVyDqPDrbErSN0uYWlkO3+1mF4leUhJm+86vTCCiuwIYGWxpe4
k/aD3Q/xFQf/74R55aKSwQ9iPwkBGpZHt2eF1n3pcJ5wt+xUy602c35LJ4njtdaj7d/ioG6rwqJ4
Exm9hwJHjq0jsJPO6O5dKifWcvL7A6AZ/KVZ92JUNiYmnw19XafpW6RTdNEmrdpqjgQFm3rvdlGX
od0bHN+g5B7jsumP5u2zpE1DWrzza8xxn1l18+4CPtxit7dC38V72M9gjXKPOeI4KB2/olk+/H0w
XetVwx17/PuKHBG3cwx+kaXvv19AimHZetp3HwGew4I+XrRmq27BXSsq+jsn1bxdlFu/TVsdtLL+
LptkZGydps9DAkJs9uRDp8XTyuC3HDXgLRtKNyd2BwhDqtHNL91iouAW4seOMdBXaY6JvbWmq0Ul
x0XOTGZ0v/6wk7nb+MUkgzaz/hWGX2wSyUBxbU+4O2gSZ6frdsTwqB06d02Ews7QLux5vqPlmpdG
l/q5un2g5JDJ5t/XlqqSkHC3+d+XfjlWIXNNB1NG3N/dOJSMtKviIO1b6MptHgilZXhw2mirmZxu
q87DsWPpySMk5+TRwAi98kyf8dsNZyFnIz3+/RI5ugVcSVwqXA702qCdvtae0X/VXv1Ui2PGEODs
0On5aFqt2JmuRpueGzk0DdaM8m1Unb9VDs8Efoou9Bt8zE3yYAxVsSOH7exSuj9JgYJMd/sroOT5
iFCuBmQT1Z/++1RNMszFZJKmT/Cfjbl4gYMt6Krvpw2QUm0tIqEFVYmnWE9Ln0KCdjwZNeeqhLgV
EzHvFZvFdYhK/9r7LiOign0tTyCktYTRa0TKq1ePStpOiPmGIaKfYKxiFBGPNWmaxV+wLu2RrCZ2
jtnB0Z0KVzr5J9fZiTL+ZDkJsuTd0EeuxuiQOR8PezLQ3ZfKVsWxNNe42AWGze/8am0Aur329qZo
Nh1a0E95znfLkfRYvOpeBziSXjBefBTnfpV8RyTcscOlG0HjvNmvG7Fu7/tfTb61SmdKeYgNXmF+
PCLVh0ntzp7gW20guKBDfluQJnt4PMVIBfVGD1X06THa96u39m3ZVl2oYdKCyxckyyab5m07Z3Vw
HUCobjCkBzUbfr95ge2PSErrKOuE7j/3X7wBK9Osz2gm6OKgKNclFb/3jZ7hMG26r2wwGFbWzbeF
+Sc2rhKjtXcx35kfeB7NpSwp5cI8N2e/zEhtgF4gjOZoP+hayxqDn+MVNMeSOWu0YnIq3j8YJ5Cs
+urFYEKyJu4azqfmy3c2rj+9mD7FSI1dfTps59oswLDpPMVbElCObq8AnmKxTUsIm/hP7PGz30AT
j4PU3TeBu4bpt+J360+uJ7f4tnWeine9MZ5yNqvxDKrKXX+fCDDL8upgd0I+MfKVpc7kGrfQvoU/
7IS7HNr8auDysSbroKZ2awPAtQLO+0cac3ptWxbg1FZj4KD2d8YGHPXa5F9d1webYshuOmINOfJ0
wuaJ0hCYFWQXrWY6s28gP2v++OTfHrAZGzRrkNsCb1+8Kr60ft7raC6c7l7z3xjUp2+E0dW7Gu/G
ezpgtclnxncNMWVkKG+cg8TTVlU1rG1hrvosyImsoAZ5T1Ad5yR+Q/icba6yz9J7Sb64MezsjQuz
ZmBmwUnm78GJx9/Dn/0gLtLYF8cFjylTkWg+6T/eyX2e7sWHbpK6LJW4VPPaJ5ymVpCxW6M4UPhy
8/ulWyxu7SwRdzG9ayuB5R73rOm+LQDgnQEfqSCg/bDcW48JlmCkPd10yHkGtr7FPojTwJNrpWVX
AUeVU+kUzNf4ZGVkQSde7Tf/E0Tldnz3P01DHC34yj23WqtWt9eNK4NNR2KPDz1OI/bjzWqIV9PD
dJ8TM0hmedZelst8NfYzFfQ/2MKTPPiNzNsahW9Be5iO6WHcyr13mOP7pC2Ki9QmeOmLIJyavo26
uS4bxJoC/yCI67A7OvvVsNNua0TtJo9wpTe5us+3Ay5x9IzMoYnC/JT5Ga/8zcKFm1VjuVxjGZWc
fcg9DatVre4j+PuFkx49zewPcl7xAL6Ra9PndN+HURhvH8xyH2/jbbSL9aP2ubqNp90A2w0e2zLZ
jG9ztqG7sHs1fvRiLfSzT96TJXutvQzZek+gxSx/O0jNxKletfw0sK6F3j7d6vuOTNvG/AAyfrUv
8fPM2VlnQrcm8yg4+C9v/mVwi2vd69tUHSK5/h3Gciv6eG/o0GehN1dm6HYPdnSqjB1sqxxdsAtS
88I1UHFHRuRcw0gLLf9szJd+k+n7jMiIm6yZfPQll8e6PFHB0mHVWWENYt67NhgEFni3Kwy7jJgY
TnLIFUew3WvGxRdy+Wsld52/F1X/iKefK9XT23Xrn/OiRjTzVqgB68E/pgsUi+pkQlThKqGotfeo
xnhmmGtaDmFAyNreevGvcR2OpJomIQ/IGRsGeKgnDQTDtglTbDwLaTe6GSY7IDWVDcklFi8SB991
GcK6PbtDul7yA5l5ZI3bwhSBJ4Sz4cGxzX/i7kBPOc5cJrRIKIX8ct2NIXgxOIjGkAoBgK0ccOB1
9lDcQh38NkOrwu8JWzELB+i96KxGjOt2fE6RIbUe61H6yQaLV8wzjhj3cJ4odGC5ztpob3U8lZf2
1bEa9ikhee7NlL8Zk76DnFsI/MY2oyScitoeE/By+Bz6S198Ku2+n4sfLEfHLtMQfPrXxAFJaZKq
UKPInrt82CniTO9FbKu1prs8mrDnuBMecpUCwwb61JzJdun7emrsnbc0/aWVqmEcP+dPibqNQAph
X8BmgPjQptcKSfursoz/Prn9iFYzvEpjInYEskW44N2m5yv3n4pkehiJDRMywuM+LIqaEoNEtSu9
mOvIMJ59R1fnNo8eCTeF81tnN81bk1bi2KOCrp2muUEoeBIQ8094uRbC+J46d5n7OsZIuqg30xld
YtouaTfCrc79fSlum6+hsB8nMXGygbdh99oDSOQXi7gvyp/7aDppidDODLkUbXMlXv3eZ8ysUhk/
DY4x3DUD+WUeno9/H0gZ3qtcs46APz184TGLw/936P87+f/9GFZ3F6PYbytFc08KnxR5mpffufR2
DhTgcOgUXOAJvdGx05fklgjxBa8ym//olA7CNUNqIHQshAg3km3eBfzzlyFqjh03SNnfh2jGHzXT
lWxKU91Nc+eEmYV45c+tfdU8VQZ+bRwF1VLHbnblLnayjtIBPGDtUg67+bbVFFo1ntm32gTPDok+
nLhe0Y/wP1xoyRE0f6SnCFLkR7b0u6TjbQmYldMx2nNxpgSHPloh9k6R+89lny37aky/Krs+Gxmn
J11KcWd4GqajBOE5G+YL7AJ/C3Ua20Jl6EHh0IAAVpmTiwvG/k8RaLRkusvAnLGCK/7ikdmNQ67p
CtZtuHiKHoZYcIIvsYvuB50RmUH7EAIW4cy5azg6p3rylXP9SZFYu1Jjz9nXen0eurY+220b6lY7
H/6+EhDIfb3Iz3P7iLTuXrPRiO41V3ucCN0Yqc/Tnl4XgNCZuHZlEtPxM1Lkcvvy78d8yVZfyRtM
Yr6BW4umFceRzhtM3qr9bIy52loYEU5/H2rHqQ+K7yBJvPbUD3fQtTmU46I7zuMgcKva1Mf53nT0
aawIWngoGy8azT1eT679Jpp6enrm6pWXBx9TPX+kWWJzlxbVPpIKE4uDCUgBxd3wN9mEFwb3KXPU
CZQTr2RvGPjgJJo4eGpgKybLkp7TPuIByT67oGzLXqXvVUcqThcVJnu93A5CebvOcPrHRje4Y6n6
2dhArOH1eOUpbawDLO4QL4l3GhYH4AljnSRM+4kQZKXKu6U/RiTeX8wWJEch54/eJJQbN868T+zJ
unca/zkFNwBrbPGBUIzO5bX0fcxuwsYwstiOOjPru8xDCmYEfk6xyyP3Fyd5FY5mbBwJIr9hIMVq
R8tZiPkYmVGmDC36RV/NVtTu+xHER+eB7F8J03DC0r74Y7z8WgVs+2KK0wuvyoCtqdV3oAuulWvF
Z3DjVbhE1FLCr+F2dAr3SPtDgsTO+QOv6vxhDjz0fdph7qhnbu9cmT1Yahw/6ya6iDlnEReSpzkN
tA+TVQAZLOb5VEVIypFnG9t4xniYDI2+BTOE51L5493fZ/A45V3iL0/Eh9WhbhlTuU4GBey27vWL
oU5l9xaluXVpGd3sbEf+izO++tNw/35cKp0+r8ThGT5X7BNqbKh6jZ+Iawi2H+7Mqidg/X9/SlPS
D3QgiRBJXONgYaCObsuMdlth/j4zU1NuYa+99E08H//3YZHN//tln9uIfyO8zv9+SYqrtfHbfvW/
b+3vOwXzpK2TBJPk30+MKYd4IebsqNobAGiRH8JkncoJxjKkz9Nt7CzJMeqG+TQ6bMF1Upg4V+f7
pYim+5JGqLodk7tokDz8l8+6Hdr72ODnJ9PmpdTYF91+oZ0oCh1Ikoa2a+QHD5oxkKArZUTQfW4f
0srFzPy/r0uc275T3GlATD6FR42H13b9/eAzlZpk35CowDm7JEsA1/lHF9ZTQu0F6B0mqKmh9gBz
3vE3Almx8BSC0eKIY4E0MbOQy5lV2ocS3xppGiL67jXHfMz4LuP4fjQS+dRr00fKaHnoItzdbRjz
QDu7tv+GTUqjgS8YGtc6+w5NWWBMPUqSNiM2o3Vj5dqupAb6aTYkeWWMPzSw4GieCidUTX1Cl8oO
Ss+Q0/Jq2QvFK+9Z9YeqJkix6EW7eBg4GDidWE3x8FVHhXqostFek0nc60bhBetSIwiD4zIlf6mN
R73WvMD3CLHo6RKdTEjCJ3/qkEnLHIQ0X2GA3QFKeIlcLIIQA+2NShEclGoOeRdfmx7ERyMSbWMw
r0EyWI4NgehST8OxxQyvT9BzOjfpA8Czd62zwLe8bcvd5dWzsXHYJr6OrDswHvln6hiRrGKgzWGI
X5qyEKz502YeRrzv7pBvzHhqMWx1E1KQAyprAitluuYGaOp6YI6yBlhgrNnUDbdT+USEKIEJomFE
yopDkaQ1owtCuFSOgiIrj0nPdKk0Skq6jHZXUQrvjv21hG4BDOouNtvXFLLDvd6X58GXZ89u3bV0
mDXwCCPHptX7FtGYzT4e0zFadfOtZH6oJG5bXT2Pt9G31WPfpFoq3UCWak7ZYh9wvSyrGGP3TWRd
6xQEPCH4XeM5XW5TDyahunq0ajaeNO8RwtR8fdhN7D7i6WRnuE9BB3hstXli0X+E5w6a2NJZ2LLH
wjzn6WtXly/t4qEn67iKW90O+lQ/VU4cP7QthpyKqTtjgCPzw7sxIudVC08dvJLHOenG42zMVsDS
fbs6zVWUDLT9OUO5Q33SA5q3flt769hYgKd+ME91We2XtsKKBOE2cPXm2lO0tmjxcI767rvu00+N
WPp6jFW1sxObFg6kXoImU7ruO+drylJCZrLrAjmrbquSzNjkaUhyo0WQKr/jxT+ODf0vpM1REeOI
OFqCnaukGIhCJm/nef8cOf/ygEfqNezf5rMtvbeJ6QYZVmam3eycC12lmzzC/gq0gKeRtRCybTOk
TIfvUn+PY6hHJLyuI4NuMk/lh+F4M858FUxiWbCxdNMaI2i0x2gYaO340456c4/phT9wno849tZs
kzxCXC3z/XbpD7criBatg9Z27v5GpUP8YKPP7U9KIrbRMdRcUhDhJRwSR8bcogXJnouZrA9mvhth
4tlTxv2U69WWcvJ3Wc10SAhgURbVTRuyFfUmGsPK8LwLtHT0i9Ehi2v4wNX0b39AisbSQ1BKFeDZ
c7kDmVKGS5wHYydgEdYi0Moko0pKC0nJwcEZ7f4zbwGQEz/Cq7i8dka95ciI5P0iK7vY4Q/3MYc2
VuCP1aOt7H5fZvElly0kLNlMm97C2uTSgbgwB9s0hcW6KB+FEZlrTTmbOprerGE8+rLcqq7ey77k
8T+UAu8ex7spAygQ4f3KfFy7uqdmODKadh/vrSEpt6mWsejKaQGPnPyLiLkesLpWKEOAHmg4CWSi
m/ucOpAV59iAwYoZxmqAAzSAYyjMp2RaNHwtTmjUHc7HxEBJmpCBDB1xNrXDhjOzlNrWmTjk64NK
EfSja9uI6JbWtLErc1rXlHaZvSctYlf8CCEJ0ojfk9j2X+gwK1dxRUbXU87a8ccPX+d41vtHy7GG
XdwDbqA5kCw5PL851Qb8/c66ob/tAC5xX6hbb5aAFzS5bD+mrkKarBOcpTPJHNu3jx5CJGbHnNSF
dd+Y9NOo2McjgNxJXC4JSQNGq2jw7opOS4OCviNMvqE7YpudJwN7q9lmOzrtC/QoFkTcuRi34U1k
2L1Yxlgx2F3SGLgpSi4IlzMJN8lM7muOh+Mw2OeZNoCzMcowm0UQG+OL9E3mOBr/WqsB79PWlyhX
1ka49sQx2KgguqYk1W+jWFkz06f5CkKHQtShrq0NbAwXa5YLTvbsJ/DEk3EecZY6cX5IZNOeMF28
gek8zhWKhjY0nx4z9LZirbs9Ezc5o0ma6U38R12MNVttffO9zLP7PCE/PC6odO3yNVjozGXj1RSU
j1+RIjFTztURt9N2Vv2j6aUHS4vLjbStNpyHA4QAlJ6ZiSFsJ//od+NTXrpv9ZxQHiCfmr5NsCja
OEALl/H+0Nx7ywIXU8NFIMvmHw1BQZZpUZALabDQbVqqZ/kXEpBDyt+VFQIgJh/2dPNtqM0xp07d
u0G5ktR7q4defvO/ZQ4wHkOIq02sYWURMFxShdklm0LXNkifWdnWR4FgIcDgp5FvX/E//HYcBqo2
MNqoOIr0Z0aS32gk8WSleQ/CNXBOEderF52vnGvJyrtJlTCPPnUYWPvQrsjTh7M9Y2Bmw1z5nHE6
wgjlgBXGIglFrKozg8aJX2ke8niQPacau9KJmQe3STTtq5g3he1YP+FyqRPtoyvYTmY+RAcrN39T
m8HBpUmm6Jwd2eo6az1JCO2AjOTx99C3HSfalKxbaQfggjHv0s6gz0T1PJ+cUOrR8KrKZAxS0e7z
WsXci2g6XgF6TVOvtd12r71RPcGIfExG1DduaZyGmknWP75LSrHwJJuPdJNqKztDkffm4VxZZXNm
P2qTP/f7PdBK0p72lozFzeTyZaqMLQdkNIBLY8SWv/5q9KW5b4UHASSTsJriFGWZuuG8qMpA3s7H
ZjTAxXG8YBDkmmxj+vJT8ZAPw0XavdjH5vTRUZox5r65cxPx4TwaXuxc3cnHrebAoONMypNH3C/E
hDZua99rOYVd5WJjpwEtlJ4MqpsPbcw11Xdp8McCLiL7RkIhFp+M+rXH6918Dk6n3fEwRt6yYbhQ
OoQTg2NB0zlb0kI4lq+UOBgb4iasFNFLM6jj3LrWgcKRdl2Knj4y70fmb7k3dEGhGdhrFeAbylMu
BdodEed1FsmRm6GH3GAwpCvrDrdRHiy+W2wEmZSN5Y30czaTTdq4Yqjs/zMq7bXsYbZ0FurhZCHi
0VGmhdJmtEZG3d+MxkgMsu9PNAXDJ3bQ5HRT/pOsBscCD2pjSsAvOq4pFZND0nqcsaN5qAdju1T6
o7JZppwo8m4QNzdIgZnAYWG/Znp0knZibebYgUnUmFst6r59ZyJJAhkSJ3EVUgxqHRsr+xQaj09w
a8vMEcXS3wYDPBEFd1GWvECyyEL7BlXTaQJL+nzH0o8B2GGYbxEy1mwCunNolT4A+do7aD1CgeDQ
ZBVxF6azk+JgTQ6zz3N1INCGwL58N4uHZa7DGZR6xic2b7GS1Xinz4lLcDZHWqNKplCBl+Eh0XQy
HZN8UAV3plPOzJQS9FhHpP6zb9N19kTnFsiYJvmUhU0EJZMvKip2VVlP+6KWH14/rDv6O2JG8WuO
Vy3fCFmhqLT2WDbLFYJoDIUhem/Gd09HSm+I1eEzilBEKM6rKI0MybNgKMaUD+5yYR2uzS0tftGe
lstHfIuYpVP/LfO0f0BY6zBLPbBhjb2lpNrYNZn3TrUxR67ywYmSW/ohJbSbF/vOLO6k3/+j6/45
YfUkRB5FYXvsmlo7tQ7IoKJ5z2v0InvZ+RKhn2GEYGbAzkOfHmSDWNyX9aFIy5mwerqlPUaERLdK
YtcY/HJ8nG7ifKa4w6nhThA+5PO4UEjQxFBqR/ZN7FoT+7QQPoibjuhiV9BqMtefhUnwXoFpUbCr
mqRYNc8LcapqxlA+a1SK7ikBF1vLrQ3yffXr7Ir7lqyfxBMPSzt/g5kqOHlgQPFnxG6jtXkrRU22
mcxzhNawMT4WiKs8CwmTeDnvUeKde1ndtZpDBNFpntnDoPMPOCZcj9uWdy6opmeIh+rGWf3E32U8
WKn8ijXIC7qL/R093rJZIfeFdOhos+Dg6rc9sWE35r1bee9eX+Io7+/ScpjWLWWK21pzmYwW+ocz
/ejoyplwXjOBDk7/01dXNxuKNv6YhE+qpc2be+PJE2rYkxJfx4Yiyrs4t1uhD3rJERUQ+d7T50fA
NyvqLa4Rz9p1dnOLq8Fcp078aEN+YKIAAFbkhF84qTRURq7nqMw2ylR2WLNpLtwGY0xMPqGT3XYs
uAGXmZwakQGy4BkJwIHAqYwTIjeD+08sjJjG4nFsDCKIvX0ZcYUJVEXQFUzhsNrynJPOyTnyeoUj
LoFVxkMOdBGnQ42ZV+qT0DDoYYNUbYVScIgZ87oNYrsJYIA8ah7JaGLBuKYYjXRos+zcdLgyAuup
YUKbqlOss2iHTibVxiuJagFqKH1oUVoEgkBNRyKHG97999SHGzaN2ac2ttsohgrrEiTO7PwZM0fg
lhzoZErypVm+OOEOdCsv/P6uODgIvSOo9SZae0wSNagJdvqpBvKCeXpI+u5jaDmvuFpPmKDIvyGz
wWOGFNq0ycUfTtzcW3es342RxC3ul2vqFZ9+ITgrDqQcxiVcOsJJmei/yqk9xPl46q1xWE29PEMv
Yo9stI+LZgUW7bnrWMjXmBQhLZvRv5Ti7jxhbfIMLhb4EPQJrVy3eVW+dY4MNuyJsFgop9MorTi0
VH9bm7/dJA1kc1q0R71DKjKMik09YaApf2iUfyrM6LDIyGMcXT/1tvtS9pg0FwY4uEnw7xbDswPI
pkROSr+Rxx0spcwJKR19aSaONa31rI0DWfEaucTQ1Vb4smfSIbcgn5hDxhRUcq4dJuYfnlE9JPOs
6AFND3QFBa2199knxby7Gx3z2W4elhdRdlWo85wkc22W9zTQcl+KoGkxOcy3BQSiV8ZWwVqZnV7B
XMV7RoVvunKJ+9N9QCS6sp+1hLEcEtrKHwwafFixT3TYr8wKHq2rs0ub6QZ+oCWY7AuR/LOlDcOK
rW23HuIG4dltrpNPhqBtx88m0V5RBdowojMQr4z547hPJK0AxYy8SwTmRHBbLegkJ0+bxh0TsIAT
D7gY0hWJ1e+QU+/wgf7czJIxJKCwMm2QpnQERq6MA/YbBqY3Aujd5Lws4/iELw/QpVs9uaI8FUl0
F7c8j1z9y0z+AdVmkt8hnidlcsmx7wCPesN1pNZldlEYBuAPPZtMRBc1OWvD5XYiKHrTZ/xvrSN8
n3XklDuoEDRVGNY69qCGMqZ0hcNlL9J7k+wm2oLaerP+ZTnD00RKjcZYLUMz1qz6IYlhXuVJQtqi
goykd+WXp/X+TlU2QHtbfGkpo5kcp9DGnvmX+sr6QYZhomyS/oyybjWWHBxd5jRcSj4vQ6143rAD
rbSHpOIhiLeyDkyOAyshFsp7UkLklFsPWrppVPRm6CTL4o6gY+PaQURM5o5946Go5Fm21k6jlD4p
/L3nop036r3s9DsDe/sGm/sFDNHVHOcNytKT5ZNoBpfOawJxv7ElEXVo60Ch4bcaHiUMEuTTuncE
cZkKi+1gGuGPAUM38ExoXm1B4mSc7XbLNtNYsA26orukDihINx53c8HunT3kDIOi8Rkef9zQYKaD
Nu1MONDZPD4tcfVDwBBxNJOEhgvBBgdf1gBY0YLRyGas+LUX+1MUwxOHOhg61D7Dmz5FXQ8YQiOB
6XD4g7HQQXbiqteQaVdlyW2mg8mb+8i+FByKauYXgDEbYfLqu3Rpt+6WVLVPJu9a6Nq/pXrIIQ9v
lUUoxFMpeurAKa/RsvsM69fsDYgEjly19mxt+sq8uk31zbCg2dgyeYyxncdUEbEIpcGwJHh0vNjc
9/Cxst597cb8o8F3PTPQ3JSucRaz8WuNuCPVOQW1oBQAOLh4ftDVIMs87KX6RI4jBaOB2weS79zQ
/2AlTz2FuGu94kasJV3li/NgUBcfdCN0ncRLXyjEzo9DbTehn8J11pWLmtjepX4kV2ZczkG+cEEW
lnNUEUm8GXBU1WrfTEAb/vidlti7yh+Sc2uXvCURz+M0UhsoqExs6F23VBTQGwsRzaWQwI+ZJ2m3
8Xw+vuplHZ9wwYIeZPcCIVbcOG32ZFir1hHbztWuDo6xA/GYG1K4ZxUfU39t+i8pilQAhqpa1TfO
Wuu/J12Gqmu3SNmT/Uv6aqGuWXJYd/wQZ+haX/Qm1BrsGM6C2Ln4AEEk0yRAQRhY3M7/tHRcbWl9
nRzm9yxn9IFA91/hE+4D1ng4Z4QFiqhM4VfyrCc/uzOE3LWkR9e5GwHH0E+LZzxUwG5WseNvE7xw
fNuuwrRiylsB2aqCqgP5h00zJk2WPsezznavXkuTjfxYklUixAdMI0cLmFOkrdbzfzCrgvNquyOn
0epQ1vMTwl+DJmqcetG8N9XMeLvD4TbLa03xhRLnlnun6D38WYsOk/R2u/ajPx300QxsMfK8GZOX
WD9E1vCM5aljbWtvV+8lMcoXOwFvOfRuR4xEhzmcp96ZbKZcCRKlAZuvl3rAwDZAFrad5S22DJQF
JwrlaD+4IsaTTd+dLEE4e7o8LBpmFq+7VJq0V77O/DibOXLpqNSpIko3s8WeXVun6TG5lo7+FUnO
1CxXB24BrBPWeBZj/WDoRn0qZbzjbF7Swe7diTb7tM2WyZg23HBm98TKmtt3OyB0HnKsCsHgxzoX
q7upGchd4NYnQCm0r65ib+N7ASZSnwduupo6AdAQBrU9PyvqtinOgGrHoSKD4rXpDTZ5YxGzUFP4
u7FH++yQCgOKXKMjO0/ds5ZVtxymN1E6UJ506rKpwpZcavEUdL7NdHeqbSqscfaVebHLiiG8/df1
+SVrPeOcA1fZLHlOZgQ/HFAS4x5Tr0dAafqgGM1m/hiCbgyqxJrYSnJvGzaDygnREsmE9TS3i0AN
HZKLBnGx7TmcRHnI2W1LDuJqL9q/CndgbYBi5mGTYQl0b0OE5Fh670OlpfuuB9UIgg1LSgzV2SUZ
ZSb+mRRTwmCZdxpJNKRbfVhjnySqX+q8cp5e3S+WTNZ0qy7sYOFwNAlihBu3HLpHckgE4cxQUtQZ
LcOF1nqGvBi2Fqt/rWmTCqL0ZgnVDsPgHo1pCuKOf6SuEx3LhIYvrzfJBRhbzx3ie8/juEhrL+gS
nvWflm3eTfHIIVfeY8Xr9onpHbXbrpcqpCWUoEFWdMRf/SktgqW3dmRIx0vKpZW1KOtyoIEh1pO9
sMS/eYE3IGy5njR94KnanGJ9QCRyoMD7KA3GsM7r+MfpHeqKHVBXFvf7ph66L+wgiHMZA6zlaFme
fRjxnXpxdRW++XorAqjLH0vw1DEtd1oPl4Su0rXNh+0yiJ3s85fei/U3doAx2bno2jnGeOEYr06V
z8686PIXhrr6Ofcm7+DfwG+WejTt5rNUxPan7gfCmI01oL+D/c60QwdXTIkwbrrxzSiEdrKS9gzo
39lmfcJUoWlYvI080HOWYH8mPecuvYvBDOtMRl/G/FZLhjcJDqFVRiJjIxqm7BV+0Yqa5yHfV7Tw
DMx0ONmCiyPtsGyn2agDncZX1pV1ElO12U/AdKAvH+ui+zUrWREHVMmNgUfSHRJr4On+Uwqjqm9L
nkGW1u10j8QbrpLA/z/cndly3EiWbX+lLJ8vsuFwAA60ddYDY54YnEXyBSaRFOZ5xtffBWbeLonK
lrper1kZS8wgGQgMPpyz99o9K7vONG+L0NyEpnKRbYYbl7JjMebWOYGwdMuzBfC7fqw0HCgJBVOx
MlC4u/nbwLBv6JQuLCHoBBK/g1e+RdCeDYyvHm3k0rfohIKIAZX+JW7Lh6JzTxKxVqFf1kAq/LFM
H22Qm2zHevavZt7R5y6nz9KnsmCGa1B448JouoFySLc3YL8fYushaOxob/m5jTwtppOHL3iYFWpg
uROc/QCYRth+I5bGhlKTU4hVWFerYWQY0UdfLUUQXFtRdEt8hD0nuNT7ASNb0lDQVD5MjLKqPtl9
HSw5naw74+KgIcec/7+OAvO29+HZzI5IU0dDmwdfCQPa2WzqVsZ0rOkObXJDnfPKvex9CsKiG+Uh
7MxpB4iK+jBIMmg5PojJprobGpP1ZxNHm/7sTjLbdXn+1CcoBUVvXIKeMJb6O6LYYm3XgdXCYLpk
uALhjRd1U9Q4Av20vIrdNn+ALvzsL4UEeMw2COMCRWa/mJgZ2vtAudjDuaPYZ38hhDxlJ8HmOmCo
DAQaQ9sITiJAxdaofmHsScBlczGCdrQx3zX0+HGjhOfQYuFgVcJfMHm/xbZ69sroKhZ5th5pRsC/
Lu8ElTdEDskCXs3O1+mxsQZg2yMNsFzuSmPFTl1m2NMgsas75c0wmBF7GeQWqGA1VqpxaTWjCW0E
IJFmEERvVnd28uaUvXmmrtYijw+nWdmbePmp150rDA9HS4blus5eC9211nU7S2kYSlKWeRiwGc2s
PKebkhTUgb2rqG+eB1/cZ5ZNCZKtbxKro4aP2AdEXdb0SwefUjXrIdC+9CgYG5dW/YxkBbIHLqpl
33evLRC2FVrmBwwSA7g2Hi+ji+8nm0fCobyW4M4fimRb5n0Hg4AVsz8m26ZNzpHt6KuqmKVWyEpA
87cxA4qsOUMhuhVWx8Vaz6JdDxYwtWoPV6N9V/Ttkv7+MxuRF79lCTvVSAl1Y9xUdQmybIATJOlb
qMa6HOoQDNDwyUyQIdel+0Km2Zs5iy2UCXW8ogaiV3pHaQemEOufr/lU3XZEolWK8kqRkBsAxyyE
7PoVfxUW79aZLgSzo9JRMdJxtE3zipDkXC/DjWWyRHeK5xRt1QICX8FDM6bFZ/xNL1gN1tUIQlrn
w+oVCkkj60cmPuduMMVT2mmvojT3oWs1p27YZIV/o9Sw5afPGruOZeZFsCuNcFjhrzghsJ/vGkuD
90PjwhfaHagwdzFpw9qpMBf2HenNhb7GWnlEgwKgggYX3qSUUhgk/Q4lgmyyr2k/l30apAKO/Op1
8rXT7ys4oR3Nj7VdEckQ1K65zHogHZUmXt3Yila6g6eqlNOwTCa930WIAdy3KL3BT/Ycy6SmvHPI
e5q0TjJG2xKDN1UkEI4DmwOTNd6g2yeA5V3iX5XVtIdApNPmIT8pix+9xKbUxJB9Adjs66CBbZNp
Hy+wIt2pUH80ab0geDDPdhIxedMljwIQ1NgJA3J/xmEDyusi9xfoZ86BjBdl8TVXW/IMwrWo4heC
v2kply1SiklVK7exShqAbLAdFN4UxwM8FJIwi5g9cAvgSbNN9BXZeK/H+qHDezJRmN8ELlZiA5iW
jy0HUV34StPrgK0ftImmawtyx15KEmkBH+MP9hv+C0tNcF23wsmwjza44tu5pGuqdYTS3dWDT5Xt
3BDrs55GJ9gZTXHOUJh0/NxCeXRJfUAzdl7yBEbBM/M+LoN6Qh7CHh2Ka89gEAG0dNwH4O/10QsY
wUUlvLXnmleiZJFhVN3BcAnPccLyPGHxW4dz8pcLEsXWiqXeBQy/ZFDKRH3WrWtUrftUDZ/GEDlf
PhtcQlor9M3LimgDtB+bQJVL34+AxdoSAzOdGDTvEFrnRlhLtN08BBwNJzqAimiy6CvDaUc7eGU1
3ANR28tNYIIIyEKgiHXCxl5CrWixlVg9iQMeGyFSVGYdXPelBjie4WxkGvee4wxvnEIjbBB+uu/8
Jdt/d9U0HKLdYWH05NdE98lwKccHreUkllh+AMPdu2KAS5BXGT2gnD/ojNumj69UwrKxQ3Ey9COS
RJ+mrTYR+4Wd8DgOyVa120K4Mb0BtOBFDBYvbvUVOz0fOYR4QkOK9TtsGhw0ZKQGhG8ecs+8slEK
hT1uzkbKV6+gwgWH4SSFp237Cd+wVKm+VGPWX1PGaqr84KAhtCPjNaaP2/r+lqrNcKGoQGIpwJpD
f2fv+sJaSBVY7AvQxyfi1ouSy7ZAMVtw7JnAfGK18lma5fXY9sYqgwVwNRH0DetoF2Ry2ieTpa/M
EVoo1IxG6HeF57cs14N+PQ7l59Kv022IvNAmN3PDsvqLxKWBYxCPVZ2dadmW+ynMP7sA6KGKZBsn
cN/AnTxOYKqjSL6Muhy3aoSBJ7gP+i52aAFMS2GP15XRgXykRJCXVnyorXTnXdZ64lwb/XToK/Tn
FpbcFYCCZFkVSXsoCusGrn99Y85wtlFVTIdTR5m8t+ctM+ICFp3H3HJhtAnTXDsiM1a60LNDlZOu
rGH4zjJGEjxj6Sa3TGszsEwpUg2hPxqWCYznughmxgmLp81QQupwnX5a9nWHm8nQXPbT9cEyCBvt
oE+sNG73C6nNKyZzP6NIyeMxDgDYgQRhUl80IXjMRi82hKG4FwiPs8u+xr9d7zlv+CU0g9ephS1Y
1OE6kN2WxMlbRn068PQ4LLPSdxnq5QvHFlBPwTDGHn2qPAv3pWQLpiP4AhIwLNvAeK44yFWnU8TV
RCgOQkNnZUyxdVmgZfbColtOrBu5JpdBXHsHO4wfonrYR2lMwSmdDQN1RiRSeJc4NA6HKP0CgXI9
dN2GBMGbEMm6E2hbkiPzi9Ya8rNTQsVz8UbYPNqwASFguP24Bo4Jzn2ghp2ZcLns4WudmKeoIh+h
QzZYeVm48bzkus9Bj+o8B0sROm/CL469GUiyBJKdJfPPObEOC4dKNa5qmt8K9YPRiBflGT2ow5hy
SLMORaGQhnfGamgV2N3C/+rE2W0y0SWr5qa6ZKljDe6DG4RfPIsIM4n77sIdeCoyPSKXrQ1RujDe
ELsDaDLiapKUQU+coTHWBMZ39ioa+hoM4FuCZoAEdpHFQKGfasnQxmIbFFelU5S2CePDOX/s/fG2
N0PcncFn10ezO8UpLGTscRgjNooFPLnI9tJDddtgiUTp6tj7PsaRVovhpOflAcIt6hz0qS0t419E
H/4YfGgQM6zrjkIDpFznQ0JynreN2YFmJVuAxM2yKNEGDOwNuXeiTRhSqAWwv6j8WjuE1II2Fp7t
xXs6eOup6tx0yVHOxoVmCLZsycbLd/un36bHyJrO0FPE9j3uNFJptbQBEHsXwZABNYbpfLA8z12U
ZbVrHQ+mxKx3pw2awaUyPP/cpZa2pZ9pHdyxQoiQ629F54unJiJwSBZdtu0HWrEkfV3WQKQw8pCd
MwKRIRs8ZEO5kmHQL7u2OIVNRMWU/VDRQ/TiJiZXp6VsiGc/JAvA9x/rzoZAV9MPff92yNhmwhrG
PRBmzoHaNpTtiUBbWWi7WNqfSHcCRGQ0ntwR4nypoVVcaE2iLbzRjI+47/76Eor6z6Ta/3gZ/tN/
y6/+jKSt//lffP+SF2PF+NR8+Pafd3nK//5r/p3//pnvf+Ofp/ClAsf4tfnpT23e8svP6Vv98Ye+
+8u8+19Ht/zcfP7umznVoxmv27dqvHmr26R5Pwo+x/yT/9sX//H2/lfuxuLtj99e8jZr5r/mh3n2
218v7V7/+E0Ibt3/+Pbv//Xi/AH++I1leBPWwT922Wv4OfvH+eWNr3dvFf85r8Yf/tDb57r54zdl
/G66sP4xEgiBklEnMrp/e39F/G5IpaRr2UA/HMMhWZyg5Sb44zfN+l3wwCiX13SW647imal5TubX
1O+mafJrjkCpbLiu89v/O+Lvruy/rvQ/sja9Iiy9qeeP+F0qqWNYOO4NkuUBntBtdJwPmdxx4o19
QrlvSZQVrOqOEVUD00UTRdGqcWtMhsEXqVWsoh+/OXl/Hcq3by3dX7y1w+svn6HP+/OB/h+r1TU7
N6ibNRL2G/0IPBtU4GkqjfEJutoRXe92YPXsx2QIsmAay+e57eeyRvQrCxJqShkw23HOKZ4xqmnl
pWuWW4dUwwlmg08XpqZ9yt5znUwu0Q34pJArurQtUEH4+EIJylhPeP4ledAD7leVGCc06JsgvPr5
h/2QZ//XeZ7vBAvgAIPghw/bkteUNA6iLQcAnOYhUAaboxTqyuBRyS9WUr5LEz2UHxFriNo8VSHi
FcXHavc5yisrXDD7rzFC/CLB/u9vAUtiEzLZ30jrQ6h5lwZ1IjPSdVvDucjliNE+gL/2OnBMI7Z4
IOLLSbDHi5+cLvjF7PC37w45QtmOtHRbOPr3d0EaRkKaYVkvLSDvVXAT0aBIGnoH4zUFTWqHQGBi
9EEB2CJooL+4LPPc869I7j8vi6mbhm5KLBmW+eGypGGcT7RxSRbOKeawDce3tbFrdUdKxiK1ZhQh
Ybp2sKoLb5NpTCOjc8yoScVtszLTbPHz47H/5ngAkbpcBENIWvIfjqdPEhLEoeYtdWiBdOOADHXn
IsDJaTVIKxsgoTKl/WGyj+vo3gUWxm5Bn5TFkLNUoYsqI7zqJ/stLPF+qkFckA+19or2NZkTE62C
Rgzk6y2BUWe3JYssrVsyDdPxXgV8F4yDBU1mB234M1aDnT4NO/gnF/5UYS/taV1Ym7IlKqGkI9cn
FCd8bUR+2e70sTrGU2UQJUTJtzexn6MiWgXYGFTRPAWTTQeo4/7xVXtpMepg2CRUvBmetJogQmO2
yiZDg0fe+ZKMCDGhGABgnoF2U93tCWmB8zFMh5+fcDGPbx9uABermAMTzpkZsB9uv4Q0Xc+IRky7
/mfPJ2Ki+aJVJwJOAwUa4N4K7sqQiLDyxb8z1Iuo703nOrzV0MT+/EBM4+8OxCUXXhokx9tifv2b
0RA+S+5QQ+ROzIKruDCtBSkeL4xrexw8OPD9jIzhsd1ULW0dvfBe9DZ9THMSEO1PRjW+0sb5rCXD
bajCvdLCYwCdzQ4xv6KJT2o032xXisraTrjPKmlf+fLck8zZt/6htdMbOdnbpCvgxTtXiWzumDsv
Crf3kb6Y3SIkyR2I15Mm+2f6XzemY+x//vnnqfaHC2EbyhSCvRHuvQ+jUC6aUVQWuckgp6hyutuq
Hi8R9xAS5W8YP9ZYbzYda2dvdHAxnGljrYQ/0davf5HVbci/ORSl2yaMbaTpuvHhniDCVLa0Deol
beDFmE2g7tovnS3PaZMAUWoQPzbtKdbrp6Fpr3QwkRpg5Ckdd5NPNmhFgsjFVOSLRB8WODOLZQPE
CYzhDcG7Kx+R0s9PnfU3Eymral2ZrtRdZaoPpy6AuyqihFsH1ekn+jpUozr3MjFICyc0TAtt0GLO
rZmqL53u3MbuhCMpv3VKIiUIvK3w+UCCdeqWcKfJuzDo1lwEPsW62sQ8jrpZN7ndx0xhKZ6uw8m+
tx1mo8YfTy6tWCMNl11GSZ2w79zwNw1DBSmmCwunMG3aL2aNGqQqLu3UeU7Y917UWv2MfuciNKd7
zQyfktH9DK7/Nk+SlQ5RmI6Df0UxZlOHtOxKRhnIhGoVpCOUc0JO47yRM97nTmOTk2fnn59NbrYf
Lr+jm8I0iFgRgPCM+XR/8ySi1Okqu4JqXQ4pib70WCYA63P0wUB6IZRZn5YxvR93DK/t7MG1aDtC
Amz5QCK/OBHg1170rdhgwDxSOrtqZXwvJJ8vCmEXmGR6seKIEyJ6XFnuwc8vVR0+B27xojdwcpXQ
Zj/Qc5T3qFETiirg1NmJiKq6xOL5xOrodWiGh4YuFqrJT/gQ7rqNAv0UUBdT8mDJYlnkvEWMCU0f
Ng0KmEIUd8BmeygS9cnGgjKwnmt0l3XdPMsplRzqSZ17G8UkT/zJc5xdMPWHVBRXsRnfN6r6JJ3k
tQj1c3oTdfqNmcuHTFzGCnUK6jxQ9KaF4jlBv6ndwAYmeNm8CMbkRtT9V624sp0e5ZGk6o3aV5b+
ve9aT82IpKQTW2go5zpyL2PPfyp3hLdcpeZw9CMNgqcG89j83PFpwzQ9aYSltZn9i0fe+ptrLmyI
pro0pPxxGjD9qS4Sx2rYtMHLmmbmT+CzqAbbWyX6hS2729G9dQbzFdHtXWmPn4iAVsupzvdFkOMp
NTd2iStYBTMzp6bWgpE58OEfKxLnkDJS5qYbX6E3m+LyqZf5Lva0FYD0e20o7pp8fNA7gAHNjdWS
jSn0/ClK3S9AuY6hIjBUUzdxD67LtGgT1pbcmyOa/DFtmBRo3nlBcja6YVs0dH6Nktgc1ODX3HgX
I2XfNrM+9bj6fzFlyXkc/G7uZP/BjQu9TkklpPth3PFaT+glBtKl5arHju3qsqh3LHThPJjEx7UW
LAQzeu6QbS+DeY1Vvpqlv3czii3VxkB70AjvZBr+WfVLVzNORJ1Dux4fnaQOgE0Dv526gwqg+Yzq
pWv7r2bPs+eEyTlx1dUvnvsfJqD3T2Oxo1KCYdSeX//msZeaHNjqVcSdWzV9KoscjxmwETLoRGsa
qiMbd2zjHmBUSqIeyt5A71ca4tKfH8gPoznHYSqHUonOjWh9PA6dHhWxTPTiK+IY08yEQ8MCjZJy
0b1UVUVcKrwEIJ8/f1cxX6yPF1MpNoM2G0v6Kh8mvSwK+8Z0TGRbTXGlW/DX+HSd82xG1qp3cB9D
3UAIvbY1LJPVE1M5LYviDr7ba6o9ZpnzZxHiuxrEt9tD8cNSmPPgvq/KbRYF7Jy/vx6WF5VADlWz
dKOjrp96cONGOq4xIi77YQ+TEAuXvUpqmP1+vYQ7grCfuVU7JnXxixn2x1WipViUs393cS4LMma/
P5ZIr3ps71yT0odGLzDjBUulpRtc65CIyn0P9SjMin2Bp3sA6mpq9m1Vwi8s/FuXIN40u2u14heD
lv03l4wRyxaKG9aR6uMli1H+V/botstkbjgS4khulUJYa+LzrhMDSx4+AErqhUtrZMC0iemBvgYy
vx4lAT075wjvaGXn7tqVzteOjlCq6+WFjlm0EQT/aB2uuFAErwm0ZRy490Mp/YuOCLcLkAaXTZRe
WzQzNPjDc4zM4G1LclztUX/zJ0TTDlEWJuKg9ERa35Iq6cGG0Dy7DTNjXJqD82aZxr2nyLrMcpQ8
cbXS3RFYOJC9RSWskzALiXfF+moZAINmH5t0T1lG3JXlYMNDV1ZoOPHrYIRJQnSXYeVkWmu7pDEu
/+3HwxEADxgeeDpN8fGplKlkVdKIFhgXqXpFumtRh+kK99xF3O0MCV6v8DdSnsLU2SQOcUUCExgZ
Ez15THFu7n5xPPNG8LvH1dZd12T0dbnyBlDI7+9IK2wyNRY1FrWOThIcaoNVyJCAlYdcNqx0BtcQ
wT7cIfyH6s7B7pPiOE+j57p5FOVB+q+/OKIfxs/3I2IjJRQpzLb+cfyEgDfYopqAAt4H3n3A8qaj
2Ui+xtbJT0EVX8T+oUKyea37xyy7+cXb//iMIu23dTqYVLOEsIwP7y/wl3DzOxNNeW0upu8GfLmC
XTYphMXC9HVcHrH9SBj1lT2M916JAbfVtvY03KTdcB3WPL7gugaCYBmM9mejHDdJYtGH8jejDuvD
SrdM4ps+JI3QHNdFBlEsRM0BYj/oQnRD1PZBvURAqzJ7Qv7qHgmfWsRoYwNg4fgmzk2i7su03bWZ
dk0zbKM16XWZJV+TFjKUpYXbsjmzYosK+1X3ID02vHU0bvxs2MSZ/1jq4j5k8Uga+PMYRYepf/RF
cCMHb9MJcmZQ2pRB+2AZK1tNm15DO0XDoSzvhl7dlb16behoFG3CnvZi0stz5cF7mVFdZIvleJuR
pbVIJUo0ezQPWcR6cHzi25Ix/0Iv+8MQDggGap0AHv2T1tKB6Uvo9ihKvVChT3GQ3yCwK+itLmg0
QO4WD72POwbT8xLIFVbZsSBMS2PJa+c86FpKAnnXnidw44IQvjyZOYWfMy/dV6JYpFfmSBKBb/1y
svthcplvFmmib1WC6c7+sMa3q5jllCBEF/gv4nZorDwruCgxIKcGyrCqQKuJE3c5r29XTRZ+dRiB
emcAa0dGFZSUnCYOyhlfpcilKJ9o9JM1ZN2gSW6HvGOLrC1p8D6IklNVIO298zpsB9STzo6m9oFm
bZUCOdhupagJpvSWwyQ+ObFPCldr3BLIceVkzVUz96k7xwgIIoIf44aXUcY3po1Ixcsuc3dgteUg
Ec6bAHl74u5LUy58zdk5fgiyxXNv644rJT2IWWECj3EcHim2LquqP9CZwsNOrbcVydEy5ClFxSay
eFkS4ij1cNujOwh9dx/H4XbSjA1Kvdi3EUzL+sIRiOOxkLuN+wrhkEVJM0AVQk2WEHHcnSo7v4v1
CbEc2QzFzJ1wvfg5NLB6djRsqlWZxEfa6NBxiLxU1IBRiW0qbbxD9Y43D7FdOPv8mLSqBRn2noyI
hHHKk5DaW4vCi4VIgJatnPPoyaMW+SnpbjWXTaRv7914uDFitSzdBJrT7EZguT0yUaAoW9GT3OJq
P4Q2FoLQvVItDodAsD0KjZk5HuFnkXxnB+YztJEtpmeKkvX4wLi3anMUX2LYdB0fudXvL5UutoWm
nroICA/Z6JDVxtOoeu1i0LWj3RZoofztmDOV0dPPLiGM0qbSiEgqtiHWoTDynuQw8naueouc6uRl
7l2FNVnhY4ic9jEgVOl9tPy3Ojz/H7ZvmAT/5/bNrvmcjN93afj5P7s0wvmd4jObfaqrum46DvvD
P7s09u+2YNhzqYtLFn7UBf67S2Oq39GuGTqbIJOC1fsg8leTRlq/m1BndaZB1o2SwuK/1aSZJ/N/
TfbcP3NV3rR0k0I5DRtzbuJ8szXJrbScGioVyLQlmiEL1nnu8ST2RJMSgYxXNT1WSt6ZKJgyhZmS
5d9FYtuYy8xPDvJWo+1vK5O2SO+/UWkMfrU+/nCAhu64BpsDxwDTaYNW+DD3Rr1vuHoIrdix6X5H
phFtMTcWIKJEsucfqC2QmNFaGp1V59XQtqIXKC3tbVhSNWObXZIeS+sjpbdJFNLkLdhRG7u8qL9+
c8mv/jxn3+4qPmz0FQfIzttgIScknn2u+fenkioZbTYLN9TkDsVT7quniZr3KbdrtERV2+4iv7pG
3jshcXbsT5OnW4d6TFnI9g7JNX5OJEKghyvEMzsuS3YNUWxrEpK6egeH4S7fGsWTVw/GNQ6z+qaR
xZ1fSOsgWgdJQYQdYYP660sJcSRIWm8H2sCwN7hwYdBrdXsG0YVSxL4byogEFz0+qRk9gwxNW7P4
hpJBggQuLVxHYWYMKKaSfF8P6qvWOO2VlXSQuzKH3AnNnPpbLWoxiCTTupm52E0btaufn88PZdv3
88kK1OaRoX0ouUO/P59MCoVo+mq8KArtTOQsq60YwaibIwEkh4Sx0HMBMnm7ZswEaZjWHdkC0RZD
a0IyOnocxQD3i2P6vpgzH5OQVHLon5jAVX9oaJVxJcibRg0tZ6h1X2nDMZumh2JAh0/Qgkb8x9JP
8AJBdP46lbFaUJcZn9Nc/5S34lf6h/eezTdPL4fD/pXtvKXrtkQFPK9Fvnl6qyxE/ppG9cWAKmel
ZoBcakf9muDs9EJv8qdmMKcr2aSorkO87BeFScAceFiTCMGyeDLoCxxkHAmCrK1dbulPDl7+R5ix
9QVT+4tXoDNAzjiL79NkmU6kXwkjDnZtZ1IjT0fq6UWdHDIJ5OffPtVsixxOOQGBDEAfS89ZWRlx
OejtRV0WD6YDIRgnTkt6qP8F3sVikEOH770d7x3vs9lr8aE3lMH6tQG9nLOT//nhfN/MmS+8w9J8
bmg7hsFw9OFmdEdktXkteH/ym1GBdGjjeUavxlhnKSkiDBH+v7kTY/A3FFOAEjTPdTIpnQ9LSRie
ES1MRbMtz+41K2YwobyJUITM0ItmbCeuotnsAojvQPKz7radKmxZhgzXYfKIFgTLpnDVdWmKR4NU
ph0LEXRZuKN+MUq/F66/vRE5UoMHwpDMTbOC4EOvH6gNqFDTyvHNSJzCoSBjUsiTEN1TnQFxp62k
1ZuyL+S9mcfLwXe9G1wvYMHb9knTARniaewP+PU/OV7Mz1tJPK1ihyeqTuW+LToyRtLqxqFpxxBf
76vGJSS0GB7cQa8vWczN9UiBN9+ka/nzS2+bHy8+e2HdQmZBF5eOP5P2949Z2KNKjmVDEF8F1lQz
1AaDe3WVNOiKGlx5F+Wo7rzUyG5rDeudoxGfrWfFmz6mxvX82lCE+a2fGaQYqTxY+jLUVn1QRKu6
Ig0HTvSyZa0JA9l+a0cjOqpuQmkpvGmdVh2c2M65bq0KtJuWP3qEE241O3ruvb6+60hznmISyegI
3dN1yNbREX041jo1umQxUGqxDcDinqtblPBVdosY+NIbE7WtPSNfSwNbP0K2eBvo5dP7zBVjr1qm
8UlLvfyY+8SYlmYsdl2bybuUygng8fuEpOtOl8EpT1F1vY9xZCsiQ5vIt6hFH2+LGhsHkk9mJiJw
LlwjKHblHHBRQ7FwtMwlop1obpg88hOVIRD4qOuKMm9IllTTOfKK3SBsiBJ55C4ZCUjSaXXyc4zx
aMZA2xDy6WiJa7UiiavaRhalzLoP/JOftaz3K5AmOm++M0zkzk14bpm5d1rv+KfCuHHZnZyQzhIB
WpBelFOHXRbSM3cOjthVa5vRZdeFFQmWer7u5ptvmL+A+cESGtd3jUGUDQmfkF/9FIKDMLUClqlm
bE0N7enUeP0BweojLEHvYKSBdnAzW1+XhCwgJK7c8/uXchowSXgsaEisQzLsDqj0M/2NRdk+s179
2H/OCY+8Tl3dOaQ2lPoyLnsgAQbgOnZmD0bVnmuatjvHYARAkCNPgefNPVzEuo35lneyfGodn1iW
qfGPOR6xCFzfwS+SievNv/IR+3TW5tdN9FT3bnpXG327+nOAsUQaLNxQVdcZXNitlddU9yxjCflA
ELFLL9DOqum6MRuTS16GkJEzY49GVO5UZ/S4E4AukUn2WmVmdU0kuVtkyaafb3TylNOziz/JQ4Jm
TGX3ZJqsWiQuHiqtdXmIUNYcy3D8An3Efk1BICWxdnp/EBwKdDc18uE8R2SrJziluIUb4hiW+vtC
CJmmOmu+sihc9dY2J5Ew8q10aQx+tgDFkwK+0NeB711NXEJqWjFs7nelXtyzqnAaUhpqF/55CZPd
zhzjOPv015mZxTujcqotgMVpwWKVUW1ew73/Kt0xdY1vSm6hf9lkSyv7oNnFQ+hiY2sLQhTy0rM3
uY6xM8ATUGlNtxkSbt+QzK49rKJ2JV2cKHmpngodtb3NItXv42M6fxmR+iNUiuyj72Ub0lis2/f3
plBgH1OjK7mHGwjySc1GM7cxVstxWnvx8EaJAq6KQ9jxJBU6XieraBnyL6iR9ur9tzK644dI5gg3
3eYtNJyeujcw+rCPEGHnxJM7eeNt31cMEm4DvVpl4iEBJyP6aWNadnyaFOF+lYFP2wSPsRDIX7aB
mMOZALu9J0zF5GHeDuHZN+f6agw+7/0T+G1769Yk381Y1VTrKC5SirvCoxrB1fKCB3JU0c7nYlhJ
o32JprlX3FX15j0bpCgn2E9WdZwMRAytiVbX9xNn55kjlloRzyk011KhvMkzaChopD+h7H4q/XBn
1tV41dZRDJICMXEXVLMVBFtmPoFPDKZL19OTS2K+9HUE+2kZEpZ34zesPVs339ZaP21lSt4tRYp2
6734yWDvCHlU58lO915R6ock0p6jriN+TAC2gww8nIkeCNc4RwhjHpy18vsAG5lHz3mgVRr7on96
/1edBv2DNXaPItwlJFidSgRel+ZI+MCf0yNyL3vb+LVATJLBV5zS7k75MOAkHeFCD7sbnr4nZY3j
ujQaayND4a/x6pdr+jNEKFjwM4q88xCS84XIJxrgdNkIKLTTdYfE8cJQTExy+BJa5rDx5/gvivD4
akx3x2NjHULimYirIe24eZ/gY3/fEJe0Z2sE4TCz6NIlLZma0YAPMASqg54u3Iim2Bi4kAiqi7+W
6VTssS1ToAtFeKnnIGxiv8H93z0gyzB2ftST5hEjX62dwb8xS/yDfSsr6KXxF69mKG8qRPJWka07
ZGa7oO2zC4wVM1FbrfQB51mcd3eot+21tQdKhxg39QgkMCXQZo2Q8f7Sy9sr8mN5yMnvoteNBarD
+XPA1AtGf97zEGteH993XK7t04r3ScMNVX+FDnwlsC9cGnrYL32cANuucbYQ5uKnONUue5QmZiQx
FbBn2BSavLT0rroOmFHxRSig+cgTjgRyjjohDsWEsRs2gEMeDFpmr4dLTqURUFnqjutozwPRXoVW
Nl5NLJzWaP22kQPGG91buCytLIC4X0Opdby9rxp5U7BPWiaAW1YEmPTEeNM+pyoU4Jf9l8C3l9aw
yBoKsnkwh1Ua6bCVbhEchSzihYryw+QMEcBN7CtWjPo/tar+tM+ioD4W8xekIyRlqGFAQ+PUNxj7
1DpvtmG0hgcRkCrdyXtyUJ1tKj1yFMHtMuOLTYzIf9G1rn8fAwVGC0TpcWb3kzzWkwt6RoGs1nVT
TLciCM8VVb2ZGiFyw/3Ss3hCSM8pqomcmqvR8THAHHqsiHPwZTAdSj+N6XWTK2jqAVxL/FITzOhd
jvJ6kfZasy6c9NRbiB9iZvQ7p/QI5piBP5EotGWIE/WoB3YEfNLYDRbiM710qmPlWy9BVuF3QbA4
SXh0dY8d9T0bCkDqfZkpMmfcVNzQKu9XMZGD29Sm4ullrVmvcXeI/0vYeSw3jrRZ9IkQAZtAbumN
SImUVJJqg1A5eO8SePo5gHr+me6JmN4wSlUdLZECkJ+591xkhooqzyEanUnd2Zz/t8J1DMaybbsf
VKOdYEKTpZ35FW8vMtcNT1lyVv3unMRe8cYNvRNFl939SH+RVZsxZy8NlJXN/LSJg1tGNCfoVuvV
SwYi08u7UiK5Tbr7DPsq2yzdQJ+CEDaDgGJ9KIenoeFbUMWwVii7eNupavqWGbM/kU7x0fB72Ese
1VRBYIE9UvAG5H1keZlvijkzz8qDO/j78qO3IbhPUOrXUyWuHhiTR2BGLwYLjG0Ygx12pGyeTOsx
KNKdxpjpKkTDeQd3AChJG7Fu8te4+dQD0O9hR7eLyRgB931qfI37b4j2sT29e3H1y3MJeDBrydXU
F21M7Gtt04NOm75Km22dcOsavTBfpxS/RZtFr0p175aSd7ii+UtjEYbYgOJE4eY1crzXehicoUdA
aNRRBJFibB5hgRr/0kcs4q6/NUmCDknHW01b6/xfHZ4UzC8AbNBCR9FJh2mxzzrV3unyQlaL6ruF
wfscat6pqlhq9F6TbJdUruUlAE/ZOnZwa7r6x/KBh9BvT1UpnKMJajdOp38Zdszd5d9/XJeUTBaN
wjJ5av9znmUOMM58oLW0cumIkUIGF3OK/EOTuc2liPyr3Yv+mnh4RFlaqX8TTfyfby8dZpwer5Yh
XM/9R0vplW6IthxNRFISkjSUETx7GSAYNGAjlboO2ZaYGVpj8i/jSDZXt9tV3j4syp0pC0mqO2xI
ULxwlcju2oRzTKHuElPog6zb//8t4j/0KnTq+CTmWQxSTzbmSN7/3iEGAPb6NoYyFhnQWvpEIJSj
fmFbc7Zc0Z+nMLlXgHM3URv0r4qI9nQyrbe5ymFREaDu6VGnLUUkj0y2DgPAJjNL1FG2tiSxzQEs
3gwjcoD+F2vC7DlrGvqZ3o92YaM7H7UrOSRrjRpm0naY1ux/G8fNooi/XQ4shVEuSh2puWkia/37
Wxw0gL5ZMpuD54pyUpyUrFUYLGEUK1hdEKBkzRlymttUWzvXoNwSJvhvotp5zvLPn8LhwvAQ1tqu
4c4Duv818QoRq9q17YKcqg1YwFrMek+vMW/2MdliS7rAcjjEkzTRPEmPsJq6OpHISe6ZqH5NIzq4
HkvDv1wBxj8ngwYfj0CagrYT4wTipb//YJMcSZ3hKbqqmZQ9tJnxUJhdfgXAV1GSRs+Fkf7sDAxy
2sz8xaxtHzsWUasMchEhpVbxL58UQ/x/fFSgW2wUHI5no91Ehf7PazIsctH4GO0wQqC+L/ZfMwa5
hsMLK0n5w6mCLbEP7Eb/aD00gtLtn5uOJXIuCUpgPwpIiAGcXmLyNdP0pLGInlbS6Q6T0jaDk+a3
PAaLI0k9Y58NjHPWhjCdk99CgvYSUhoRcTfTk/CL31EjwJsq77mp6uaxzQJSKeb2SXzv52iVuMC4
nCwVgqOxQ/NaHNWRIa5xSMLjcmcsjZbXa8RlOtweUxD++BoufdXEEcQwTF9afXNb+cFne09bxrKF
Qe6t1M6sPHkrUWS/JEI+LpOGemrTm+m969uv6fY0w3xLrTReggFUFl4BCtX5ZwQa96NWI1Zop7Ve
ozx5KsqpOfpzPAM5NHBsyTMxGvtqzi+FSVf9Vy/ah9aRos1ZuXQaW5zRDLBrxe4eMgy2iAhFXilc
9dPO/zR0Zb8HHHls+mRGM5xF5yJI2sfe43EiyAXCxFUcx9jJ3vjQbfqviECa+/JWdE0ees83TwLx
6d5w6CmINnA2EVSTs9fK8k4WEGr6pkXm5BfHXIO+OwA4v+upzpi/dwSHDSl0qY2pOlPxR0Vb9Lu1
jLWeuFD4xgxgcAySBOZIdqllfRdpNX7aIwF3lKbyzVfQm4I6Uy+DRJFnqLy9jdkGBYF1sBjfb62g
Ht+DMe5XpjKg6EwinBG2+W1USEqCuSY3vPxlzBh9WKDew0RnWsT9bVL4UzF00GrnIqhzBwwA7kDs
qmwvduOdrTSszi4x4Jmmntw2VQ8mKTrseGRNWhdeZG45AnoMfIJzAZDM+ccsgr4uG1cDIlDn1us8
B4dEOqccCLXx4lB+T4qIisz4KRG5crva+oPCyLmaMms41RHL/JJf3tEmKRvIJ7exGAfyo+LrEgoa
MeypZU+4xejMkWMFl0po7aTZGtwkDLTXdlX/XEKB+3wKrv/5qs2AL08xWjMNVf9TM/Y0iL1yvyGk
5sbAShONRnxYvomumfoqHoqWC3W8JQ3KOkinv4UGxy3xo+AMJfC+dO4DTe8ptCdKTsbEm3LqtB2+
Z3tn29idzSln9Rxre0ymCjAj2ANScbzV1GGErDMj+Cu6ZSpI7HV1KDyWnZ9nK38/aMFDRuWDxWZI
uQFhPnF/GuvUgW0M3bd/c8rhqhK7fvJjlC0DHvCMvd8zYDys560dbOkb9ukcFJX1oME9afyqYudl
CVFZkkr0InoTATmODrlmozHqd1/rm2NvdGytjJrkQq2MHqYkvfTzJVAPidy5sqYAMET44lltc3bz
dixXILObc0SySuEn00nZHWwx2/3460qo8I9MDnz2IqSSwD86Q32885LWQhJbbZXOQyEHHCnoX9rY
y544dTJ2AIO1NohI2kF/D/axOTUgg4g4hk6Im1voAE3t4aa6oLgsL82cgRTQLrMqTM2jLrLoWeTr
LBP9M+wa8oXtWK2XTGUNfsDKamZjaRf8yTpXXVghmkfD2wGcIoxz7sy9ifXLciyLlsfEoAgt7jXA
H+C0dstPn036CzHs8KPn6zT3kEPLdTyfmX5/jLFz723TVd880z+VEwkmy6OW8Olmy8YrIPnIt069
O6S7STB79cQ1RVZAraoT5OfUzWlpjzN4fW0HNubraR2OJqRzq3oK20ysOpAnyzdvIE7tJb9tCBvW
9GCRbjQVMYn31GcVAaG6g/lc2ObAzdPGh3KstkJjAakncHVyzcevbNUXT4fB2rZZtVcs10jbEuOe
OgKBBtHa+AK43QPn04Hj+xqTcXol8/lzcucQLh3YADN292Jyj8ArQHgKx5O/G0m9+TL21p2xjVVn
wREui2No1/mhdcAPWcxINmaDtztMHDwReTce0lQ5m1rX5jDhaNxwXcf3vHBpQ5ZiZKnU52lOlFra
U9wi7me9VH6UEMDxLnQC+7bKz14Y7BPY5FunakcwctTU7AesZ92wgMmFUB1dJz8h2iOiisyj3GZW
M6ruoMVKJxSTcC6tTz515ttb1ZDCmZbJN2fwza0Hj3yTu3GyrwKRbsigNs+M3PE200GHQ2wcIrMy
DwTLrmx4oA/2YCf4v7RmF5QE3FodbKygGn5adOu3IjDabU12GrEuqUVkmK/fTEaAuz7NqgeZwmRa
Okwr05ONZPmZjl76UxtrMgoKFRyWyUZjAbaVS35a2b2bYgAT6JQ1Ii6rf+v196BSQG1C9EA9ME9A
s79T9TL2/QtG7fZTi6drB6eyZAWoV3lNxDOZS3MWApk+Ud58tONIMWI0+VPtNnsnF8DaS51F2ASC
FIm+fBeddR8PcaX8u1lCLC6DyJwOYyUel5+q432fDcIpwoA8qDrQ6geK2+IcmyVvedBBTabeCUyQ
nBlRm6IhyMjr+u7cI+c7u32J4bRzt42og+exdTDtyH76yOPgJcDOUOXZzR6JcWLn0MPAhyXpeqGL
VeGw5PNl43DQuVduIwcxx0TZVDuA+/WDmfbYB6qBbL3+w0+c6E23IGcg7d/mg0E4uB24ByIoGE45
yGAzEo7IUsX+hrruc+JRyGDVCPdm7sBrmtjKzLnJbWU0t2WhY+dkViB8rpq+P+hDgd7IQuaxBtxB
OQFEBawCSc3EcbYm0fIB68Yd3PoA1i5p6wDMi6+YvEbE2TEy9YCU6mjMTktLUANCIaqTt8I8TWyi
gIyJpRWbVdVj2LHcpFhFJqXCR0ilOLBa+8xveD8MU/EWFUAwBhz3qyZAn2aJMbl3vnxTadJ/jIRb
rG2GwnjohmptFerV0ZmP2ZUMn4kAq26V2Gvan8DQU05pClKWpeDHSqs7TXoxHIw2wlwwj0zi9Jsr
iGHv58TttGxg6OVGfmob6APbLCuYso3hU04mxlrWwDk0nnfHPuvCAymJQ2oqJlmsxkCxgzXpUmeX
zJSAbv7ROtkyqEvfNBLITp0zqEsYBRdAnMWL6ZAuQ0odJP8Zn8kgxbDGYCMmUVxcg3ijQPbDMQ9j
Hi6JG1j7BG7gztaTj4miYUeVhtehdpN9PFc1ZceVpf+rkdd27b8rwl2TboJOwmZLRvPlev80EZp2
ltS20c4kmYLyFZGsmrtUCizMXEcg2cy4+rqb9ppBhI6A40LmjnXkSTaeL41yuh8aQ3GYwpB9BhcS
WJ1lNknsCqOg+67H9pzuTGx0qxNuaK8NZUyEe9U96celB6wNwkGAKeXskUV1ZDSOc9ITLfRtvkzN
/q9/oEcmZcpov3XVFNCAGNlRhL4Jt6/Sdq3MyEPPKEXJkkzYOmTVqmhSmPqudxjIsgN7LmMIC6Rz
WggN5/PBmF8Y645bhaV6KwUbKnqeCuqi7Ik3Lkn6s/3yWWTh98jtfoPlmKUeVKg2oOabNRKojb5n
B0C4QKv+3y9RBlQqGfVq388jLktOw67tpNYeSQN3MZ532FLkgOJVjd3OSkAEAjrS1w0C6dcKaJlL
jN0+6HNSIOaFmgNy86CPE0roCQXhylBnK6qT4zK1yXlHUcDzm8zu/uCLxluXbmeQVe7hL/THJyNE
QbhchHLQTeTETNFykX1mgFWuywu+7Yb01AF2Xx2tYNqY+//5eNhifUJsqw9LUKZThQ8V5fkxI2wm
6eX43fFiccxmIYLA+2fBenPasnmRYaKe7Hit/XRquMGu6Re3onfU2cxjAju6koxl9CqHZZTHVopJ
v7pkWR2dy9b6PZbd9DSG8c9k4IjqbDN9xOoFmHOOjGcefmXTNzfeUFWzIlwH0EKXGcEEnOsaxt2t
yDy1HWSZbbjL6gd4IPXJrdXBsR761Na+N70LoT1N/I0Nx2DlV+2LG7vyW+5E747yyqMOFB6pNpm5
owQJbsa+WgNQeetq5V7CweW6ISliBbzEPWpZNB1iEMdfv670VyBF/jXdy5Ju3OnhqG8aA/xKyEz2
0sy79KIbA6h9uv0sY3Adei2Tq9fp+2VTRke9ETaBYX43ssUPdRPCHWrXCVIwOODyh1ItsTvm0DxO
Oo9OmU/7wtaabdx3yY3pO2budq/15vhW1t1exgDwDYSr9OEEexuZ87PnEbly5F+1MZkb3VdDFQ62
tUGzqHM6pW70GM/fI0p77cQD8YKV6zdZfcObLqIj7Jzj1y45GabhufTE+xQpxFyh8SetLZJVA2KI
NT07aFgSXCA2rr5vlRzOSaBrh3r+E0su7TA1RIYx1yXCSM+8cz+G/Y5ndnKVtXfojCrZmiCtzniL
xp2jtWTNmm65VsnIQ7OonRuQL+vNaevXtI1GjjfD2Tua/5yg3H3Tlf/uJtqzDLPpe+1YSNGT6NUf
EuMURXTQdaIfcMDnL4VNqztRZeBF1PMniGjAHevXCenUb531NpFes2GRjQaBCCCAiA4xSxKWChE9
KdXIFw38kptt9Ale9nZooayS1s3ehpEdS9s4vHex7h2ATtmbkRRORKDMqVHsbTUncLY4saEqW4RT
C5kWh8SzgfJ4vsFFN7bQtnp6bYgweDN7vEtl5u2auMq36AUZ2aU4n9OutxAQHRYVRtZb1Iy5Fhxs
uxGErLhi78wwYtck7Datd2n+A2sOnmJtfE+yBumfGL7FyawOrQcU15SUT50Xie0yTu/cyjhMGYsk
H0gvgWjYZiZHPTGWaPdS+mctij9LVbd3oefNw5Q79zpJuz1Bpu6q0zWPTnMyu93XYdtUDUi1uUn6
n8jYyDQvFfaZr4rCUpV5LSw4m/C3pwSeZDtm4VMH9u0pVRNrBWiN6+XLyLIJeoa6dDSSokMXMTIk
HtoXQPss0TVFGkhm+xv0o3M8qQwPFK3V01gyIEh04lFrt30pLOfHWHXoqL3GJ0Gw3VZYc7d6a+V0
AWV9rIH39gWZYLrOKMJn3+xIRXi2jK9R16HarJP3As/FhZV+xM6js9YAPY1vAJlAVJRvZljtzKTz
tnXsezPO1t0oFq8I+xHFlPHrcrgvL97IirtyL/wQ4aV3m/4FWAkgiyhjZWTKNxqa9DguBRwuBaBR
pFKYdhDtxw55XzKobVexVYdxTMqbG/nMoCLjwWGstnHtQd+klmFVK1/jaWhi0cIpmK8jzGh7panm
1qUTPjifheuixgmKZ7PRSvij5nqwwvGej0GMASFZtRKybkrlRvgrWSyaJK7QGN9qH6tBrQ0z1A5R
DqGZDwioxm0OcnHrqQRQGCltBy+Z0sc5hdJoeutExwEeWhTc6h4sETE5LAeb1F+XdZHcXc1wt0VQ
JZuCxd8qcEaNsOYU57GNrCwuQ/PK3Kx9sH3prRPwnb3XTp/U76u6l81HLQSns/D+gJJOyADRy3OM
1IXYkkL8MkzL4dhzu61utcULIjd9lVz0sIzeOYTzjUFvdmryJH6HkL+DUPic6bV/XgZMKlikwKO/
hl8VbDo7zJ6qoceDQQOqQfi6+YRnfJiMPbZBda8KlW1CPfa4J1rn1Cd4r+ZxepeN1jaKyV2J/WwL
aMZ7Tco03uYw8tcia340xoTewxQaTFBGRath1uPaif7HTKPq1KrhRLzpcOVUah89RCeVDMRFI+4t
zvlowBIVmNAN8zGDRUW+J8+Wta4wxA+pE22VPrJ8R7hMvNHcn6es7Wiqm409SJOMtQHynhk+98sd
PFDPrBCERWATSRcosmTC6cKfUNhwC9YtHWfYzqQ2+01lzY6w2HGHqTfesT+RFzgefntsgc3vlGtZ
T+h49qUZ9Jd5+3KVBDemTmBeR0ka+1xoU5RNRzcP36zcv5WxKXD24fMzIju+RXMx7GothB/pvPZD
q2HXcOL78tIAlbds3XhavmorAaEnarBAhRDNjTrcDmPc0pizKFqPg2Psvr4G9T09Nmb3vRjIAh5k
88Zh4LssDVvJihiBPH3zI3ol7XH5U1WBBSOuCbQJkoS9P9E42I7lPON5TVZDJqdzPQvixhQaYz5o
70Wfk/fWRoS9THYyXrDrcjtEayI2rVczyIt7IMOvs577iCWDaoOV64kNLGuP65urZXlZTmQxBmuj
4IRiwbmUB5WPrEmp8W6kTfZkjimiouJpsHzrIZnztqFwuk9G9dzlLsmzSiKim58utcGyym0AAKQc
Wwc9iFusyyjDMVFnq+UTzAfwg0YpiDQgIsgo/N9tSlcyu9XUqI13t5iSq6EFuy+xXIt5ewKc+txg
YNlQkuobu5m8g5Eb5II2rr4L6si5ubBLb8pkHEuGmk0HZMhj0pcBKVB0ZoUf7lVUVYcJgcrVzkpi
rYkjHvQqxWivJRerdcyVnOJ3VkTNrVWus3YEFanu5s6z1RUn3fd4ik19SW8OEmHe+i8vUCTPcdsx
+SJCm3lSIPaNSSihdKvbYAMhZBBpX/o3wyjKb4bnb6o2Hx4DoBLC6sLnYW4InTGKOX0m+VjZ0nus
pIaJAoCi2ZD0tmh5nPmYTRi9Uua10S6QnXFeXsyyqA+WOZ7AlY+nTl2LJqiohyaArZXfStqeFFFK
ZzIyiV7RsrYnHNcxmWAVj4Gkze1tzb8B33WutquNh6+x9Tzp7Fu3fQj/qMbtzp1K+rOoNA/pg/OD
/CNxxhZrn7OOGCEz029YcQ/gFsxolPvIkKyKGBgtLw0AH2fwSp6WuKZPRZUy8qQGXK49EELdyhy1
+BgKjydJwcWEvDvcGo1jH+KOM7TUnOqeeZF5cPvK2VoEjC6p9JMRAeCb8+k9uL4RdRPTMBKCl4fB
8mIIBnPsTQoyKfvP2APCPnT9cO2b7kO2U/oMIGNNedPe3YTHS+UmhGeKnVsm/okgsl9fOstE0eT7
c3WC3iXbJmTwbZq2YH/auOMuMUuGGkBwyZs1463q5bCNm6B/YXcfnjsT4KKef2I0sN/n0mrdYQJY
W2yqNkPM/AcebLwfa58neK7erVbHNSzK6RFL97APIf0iWeQfo9F31iScUr/XLg3vVPZvvmaQJULQ
12n5EsnTOWhqhsolk0gcLerOr/Icz3tjcl81piwTGcoVUvegt7szCUlvOU7ZF0C36jCEVrl3ncz6
hlHjodXTgWiEnPpjXRlIW1c40XYITMPfYohfS8zw32XPqryNrPgsI9g48zl6bkkoJkiI4chfX6KR
WL4kTMs9WBVTRYt6144690PWCSFobmRcFek3t2nof/itiLYZvd4uNpP8qaxBRJNMaa2XLz3Leo5s
p7xUGFI3Y0czbFAPv/RxwFXVEx/SJjl6QisMt9ksnDHj6Mx4d7o683CnrOx8n7DF6mOshX402neV
ZvadBfy7Nqr8YfmrZgocGDI2DsUOd/ryw9fOUJ3TvPrry8JzQOpDAx8l2Xp25FQf0m7RJ00aSuwJ
BVOok6FA8MYH74DebKHRON7KYiH+4retuHG4rpevomxKXhiAw+SEEWy3kJQn7gymSY9BHv2UKBOQ
U3CBAv3qTsNkXqdxOruNKX7FmdiKNvqtGXl/Fx4L66yCa1pk9Wm0ivC50uNDIydyWMbfY1LHTF/m
KV1kEE8rKTt4LrbG3tR5LiwP7mDi+Ml52EC44GRfjsyocpwHipr8a5GZTr3zoGI0OvPjuovG9yqt
ym0xhPaBkd74ruxhPzplDd4+eHFUFlwEDThJ1LX2kQkFJ7Qb+0cQhjWNfILGL6ZlLVgIHaIqzLbp
yInR6mb0Dmv/McWEeTAGsi4o6OSDgTkJEFXSfAqnfyCxYHztmtl/H3psdsx6vRQyDPrqG5V3/pgR
/AGiF3YUEZ+n5VmLkYGu1SExu2sJ88kYVvznxWKpsS6NT6cjGWCYR3rcv/vJ0LPXOu2GByXdeq2c
SLsJl/+pARpv0RoHlGOcbMCjc+NjYj61CYU7nPS2ES/2MKfVGduaSwsfJwmU2GvKP1ZYv+ixaJ7N
pHkSXYiMsi/DW1TZ/aHMKguvWmQ9VZG612yYt008JV93QDrfFU3QVRdC3XYdNKq2wt46CWE9QaWz
n1BtEq0yG2DHMDvanLHvBVl+cqqOX2dphP8t8cfi0mGGVqtm9Ku1aTU/W+UFqMpC4P+FwXBCM0J1
9IO3aFbKibZKHlToeduiwJA9itR4IGsyOFaW/65ok1d1RGiFEw3FbvDbx3bez4sovaRtgxq9FNUG
x9oNlkK7JxilPjuVRns5C4RSrOcbopOZL1fMM4Gd+ufcQNBCCWUdl+WAi2hjY0HCWk1AnY+unHZ4
wAjzhGz7+9I2hDp5fV3tROy60Dke3cGM7xqs2qwz+hdqb/0e1sUhCAh4WR7Mo+vDH8/T7GAh8MO/
RAD0XKyWOIcP/uDdGD4S+2NG2cWeey0+Lzav5I9gL4MDTZ7CRmRjcv6aVOiNl9yG+emjOI+OpAJR
RjrPODzrQz0wfx7j7Bxk7oMNJ+dC6+7fzMDIn6wBbz66NKYWWrRedvJwNcoDROBbVsDP4OOsP9M4
OhYdO++oi0uIwv3rmJTdzZo40bUOtbQA8sM00H5KE3XIuiq5ANyyniyz2Tn9pK6Ied/zzhvOmpow
9vi5e8vNYOU7fnMQOf4kOf99Lxg8sEA6Lv/V8lfxSEg5DmtOnIZoUmUoul9l2PdWPga+ZNNuM7EO
0upas1ffo0wGpz8L95f6KRJ8nkaco/EXHdI71uUD8LgtbA1t/dW0z+P3ZRljj519nR+LMD4ljykX
TBkEM/3NNZ2PKS5YyBhJfXVgoeNLqIsLYTbNdkJsvl2mrV2M14C4B5fbDFhvRzAmVqJmNvmpqmIH
nHPF9XoMzYvTb82Att/A4d5kKVXpIpkP+zY8xEP83W+s+jgSzEqEpDVDZnqTsAYGL06bUicCsRuJ
5bz7pCk/4Ot7gkVlnFRdDZd6QC7JFHjHJ/uZp2iN4iYFiTEP6NuyfFy0j5pOEsFg2LCkJcUwDrLx
qiN95jTKghNlD0YI0d3ojv6QwSL3PiLOvWmWP6fEMB6DMP1Rg3pauaUR/rDzkf0aZyO7d+I9JnjA
vosPJMFRmKfcH4ZTc5xEjHiZ3IHtq8JRuzDV9mH2Z59F1/fXHMHcmjCnU+aMzMwdyHKjs4sT424P
uPuLkP1OK9j9jeEDE6KdP/r9QcqQ8Q94MTDQat/1aMTzYIo3XhG+I4ZMpP1Iiky+huC2mSw9xmmQ
1Dsm+E8SgKrDDF7w1C6JXTGLwT1kdPfr3ikdIrSnaCslHhubk8If5Pjcj0NI/YdVwDHLfE9MXbSN
fGJTrWyvnCTF7BAxkQrTYT3qJumEWkqTFn2GkNL3qM5v0NMIU4WcsBp7dh4miSmEUJkflKQIZyYe
6GF99nsoz5Z3945t1ibbttUI0aE9x2R8iPBCHgOfvAX6VKTost3otO5CQnBO2JZZGkCKippSDSSv
1BYB4iYBgEMUn5q0ZqaYp7+MkvpqSl5rneGwxQB4i/AGsJ3xMxwq5K+meXCUM1+UFbHhZZOwCum2
3eBtKr1UT4ybSOhrX1m1vtcq/x4poHmxtoWU2uCzNBgf9j8b/3cu1c2Pup+BNWRzk1HRTEYbrpzs
FADw0H3in1KtYAIM9qqdZp+Br8kdDfTvUBu2gt9hNYaHGvkbc5L8mkGbTEGzDcrftREDEkKuXWT5
icOQFZfxBG4z0ezyLH3X3DC0Z6QNY7yrdXUW2h0APqZQA09PXhHpPAxetao1MiIaScptG5EOagfd
3TPd7uKGdILohoq1qlmyqDEjAhzpPVB8WezZVQwrt4pe5zn7g8iSctOxJQgYA3mWOOdayPLFQ+lR
Sua8vdTH1RTVDPmHKdubXGdp5G9FJZkR9jxl9MGUpEevDCsxj+iSFHEJG8sKb31k13ul/yxs7yeA
VfL+LGqlPiyibUIdNk29u4lY/7t6na18FyexpbZ5pgnWv4DkvHvdgBDWau0z1rMtuji6c9/9LERm
b5i3mWuvokHsKLiGZvwlG+FscV3B7UHPgD+NeVXYxC3QXTTgbpDsg0ifdaieexLqMDnyXLcSVcnk
JsfAVa9pmrcHJahiia/J0VKUEhNJboLan5jfBdnwoE2GATlm/O0n/mpMmTfioSCa12G4qU14CHz7
bHQcxsKxh0t+DDSVkmuZhzsuGzgkTt89+U539MJZNZ7h5+uxq7lhQHgYSZkbPWZ1HGioZ5h+PeNo
SR9I1Ni3c3rtxE7JNDEZdVORrIjf1tcGpcymRQMvgFOJpLwk5rAZ2xyh+dgkxyp3eHQirTAq7ZnA
xYdBRkd4vKcm4PFUVk65wt1+b3nDCHp5MpgVJC7mkQfN7h71QnYnKzuiR2GIjm01xkfftAL/ApmK
3q+CUENmc4pnkJ5V26niExtIM9kZTKYm3fkF378hIBplw8g4kyeVxYhR9NYaIn281bTqkPjuMxUg
CW16+bMQgOrTATGLKeono/vm60a4DhMEJ62WzvGm3z19mK000VNH5h26fp9fJ1kLo5E+TegMpQ0k
i2AOAyYnjpxfsiK+zfbueUl0sT2F2aFbaI+crCxKmq46d6QwpcKFBBrCJlQW1rSMjry3dTT9kPmZ
GD9rOL4QRsbfxgZJZB8QKFCLKiKm2y23Xe2+oYx3Hx1+5xMClqFzkgd+4/lelPGfUvXp1hUR4uFK
7ajK5FF6WGXjqq+2qEqwkMZ7O9bnzBYUqFbnPojEeg5JQV3bRn6dlRMbNvrdWjpNvG7n7DnkGxYW
8h8MfS5TWhQ7UrfRmAbQXnVKDA6G8kAwIVlhPjVoHjb7fOR2neSdFIDpSOzKGOn1BYNvtWL4+cgz
C+IwvyDTnIyVPg2/TEwX9GxNAsjL/J2ylIZ8hDKz0PKL6SDsYyhdrlRotLugiDJoY0ps2+qH75bF
3PswxeuwoRbsXVe2N5L0PUoyqkIWNrSmGXuRHPZiMOz1lClXwTZok2HUXJUuAdVmz+LfD/p+BeAH
Ri1k7K3vD4Q8eFXArI9pbJBP1sYt22sKtGnt2zmPUsK+N93E9kBoWc9RQlM/Do2xSwmBLIP4UHu5
u+l9MkEEeWVR0W/8DPESChpvnUWRuGByq4I/pACpiz9Stgc8kCCUmvXOAtKMpsTbZem0tSspVkH8
roOHAols7DkBCT1Gp/YMYPADe96ja4l3xwm+IaMuH6WXAZngwqFeJg0N8oVQN9RKH0RKQ47tEgjs
EFebgPLVdpJjGAjnFvefPQ+rTV3Un5mRBquMDKoQj+IWjvXPfDARH1mKM7ab1x7GNIfOATWU0dbx
8ns2dhotHmE4sQ/YqEEt5CNzVVFtHkTdfHNd7DMWBA/lP06pPW5Eyk7ZFhPhNDn6Ykbw0SZu23wb
27+sngKDGtnfhFN7NqyILVfCIctBkq6sDkULUNDfTu3h6PSNK+rEfBdo15o2+IBZKV3lwTfe9tk2
dbUrY1qXiaEoU7tuooUbciKe0wqMFmM7YnGND8Etih5sztBFAmBW/0XUeS23rWRR9ItQhdQIryQB
ZuVg6QUlyTZyIzfC188CPVPz4roOupZJovuEvddmZULNgdETeHXM7pS3ljUCpmFBDk9C7HTD/TYD
ydvHU38sAWJs+yz7RpKF2hdWMiENX8h5UO05RAH6fntq8o7ATQ7UrohRrnyJlCLOc4gFlc2PBwyV
T/4z2/0iIBAIR3WU4EYZdfuhLfqdCTtZltjzUAjiJp37z5EKa+/RSTKX5BpFFmUpQPdVlD44niJF
va5J8otLGbCKX/PuwewlUWncoZBHEtS81EvMUEiTwWSJByMH3YRE/kXKrgopUxGLe19InIKk83aW
3v9O+oRPNV2M1hIsLvxnbLHExkVY/6basTe5TC+GU5hU4oAlO/Rb6JkGsq+6oidjsyQ+MqPcF17N
PL9adlk55RdNsqTsM5bYrcuysq6P3uz+JtnjQx+nNSuJDXE7jIGpo5kcvcE8jEwWcR72FyzegIbp
EXznvR+4yO2ZxGFoY1eVjWiYGu1dqDfTrggytPRHROtQDHns0VSH9Zq4k1TUELgd3wAqOLgga7lR
DX5P2CT0qYkawylPfhlcuGlWneaZWsvGIk31Hph59lQr4ukKobOqx5gGA51PpEZkAAHgNckax7Qz
kNZVBdbyiHOR2i9JG/wSZsWV2XvIT2fvkLIyXR8Em9u8JIZ4Z3X+ox2vTl9yOtkSf64zoSIaf2rX
IxDX2k3KjJkaLyxcRYblfqQW1zWsbk20RkWPzbUtYwK5iyIPpiL7KXQ0mJWhGfgTvXAcyWxh32Vu
Mid5tK0pvgzmHSuJNFwkIz+SQRjkl92Jjsmn7lK4vmv3K5KdYJjBYSpmsPoaHPtUto+tGb8V0mmO
pvaT1HBLd40qjEDv1hTmqd/hmTj0Sr3XTZvtGYNTehUzDw2maiQHNSyVFgSuWYQpRhgAXebO9hO5
0az1w0KcjDOuFXXhd2dqYM0mLWeU3OpZTFvPOwV+UG8w0UfkJmf9yyyVvjdc44AtQguRGLsAKoHP
+bTmywQEDhMV7hErZNmWH51+L5b0dy9m99AY7t5ulLFLTHIdUENS4eS6AzmvP+I4HXZzxlFQLQ6o
FyOoUp8KKTsrecoiN+KxhzLEHXzXIWdneiFCvzdJl5Bztett88wmgcEn4aWlYBDV6sN2kITWTriZ
lqj/rSf+k145c1gQJLTL2/FoRc0vQAIMwiysAq7pGlt/3sPRlns3606g3sQOhuMmYxiRo7NCot/2
z73gMIU8J7al1X8WPjnmsKWvKdwMx/2WZed/6C4ipj5d8ysE8eFRP2yjshV7u4jdrSlauAcOCB34
qGXK+iWOIvL2RNTSBRGeStgh+DEJHK6Ter7PtbPTZ9Ept4iQlhpyLcFUvO/hTjhLYEVOv0knsudI
0k6CAg2eOUsmzEiUiJjdj7zFRPv4gWy9JHSGKNniezsNFaGGHhExpDFpD5WLzKQZHbID7YUSrSp3
FTY0Nb3HCcxrv0xUUHKyJuBGgrKevvzObEgt8Nt96v+h0Er25eQ+MPLf9IVibVJBRMvSElaGZzx0
HMp7j006w2EtqIU68XJfk9wdtwJKoTehQCxafQdphWCQHsIbF4cXjQn0qQWBULPDdwI2YLB+1x6z
i9lD+87Ki9RbmpKZD0IQJRTqUJoIlAQpr0zsvksrHKoOT/GuHPNcf2uL9IClQBKhkFsgDuEPqBqd
46boEKEgAsx3qZFvUxut+Yj7d9fn7SdZwh4Uu/zexrC1R1zaoBFGvcH43vR4HlHQxk33LjF6hjQq
KGyylcBIndmhMtbmPj2Qc7lVPY3q4JVsDPkPfH/TVyLgtDLBaRGyFiULjupoA1veTqNxxzu4HNTc
oFPwXwWV37G1yt3oRt9uNxxrWDwBG+OVEE4PiWaTlU9BeJ1VaAI1FD/1mCdA+mOUUVe/lWXZOybg
cWgOe3OU5p603h1sHILBSGA0c8wz+PhnRr/XrovPTTn3ga7Z8qGZL4Dm/W1nJ3SbfR5zpAEgiHVp
XfpOysBq6z9VLx8rzECcDyxPXPmBto/Q23T5qDhbeM2cjZORvhStb5vZcWfE5Pml7ZMmzGWX0s5x
FXIG2vrM6DPZA2Oi33eB22LPCy3XPgzIg6+9mpJwRXBt09I4zwu0x/iM/tA7OIM2Y1eBHtoaSbHt
ppY59lduAqF0ekazHBA9UxPnLl16CMC1HM/xosJMH58j0wP1nc5v1iLmoNUeDS35nF3rkQj2hSFk
QvxGRz6is/AapVZp4DMwkVpzqJnemnZo/+SmGB9rzXlF3medtUU96+2v1MZw7SK4YuGJxKNVrNC1
KPSow3ZNShzKSH4kIi3C2MiS3yDOFBwJNgv7+W4atPJOSJ2J6NycBoNYPEQ6SeDbRKpk2TtJZeTd
dhRmxUTX1iALCVubQhAz9gEI210xkZjcl3S/LtHf43TDC6Rib5BHtx0K1qCki2il3j2giUPwVRIq
Lsz8FCXKDfwSLq3fTZ+trJ59vnOwmiidFFLoVgixSX4VaTkH8aHadl1qshfoX3ToAnf4ig9sK1Pk
fclrWiPBEHZvhdLQAa+gGQVtGQywbhsYPXNNkie6q6eKaXTQjN8LklhCAnBollKeu2Y4jMOw3JsZ
T7QvqIXt9on1D+43chzJQeERa72Uj9T4mra1E7ja1AcTGNkQ3MxON0ouFqiU1LWoHrCF7piaoxUv
rXPRf2U1AbVGuzFk1IZLNBFEhGwQaXoTMAu4WxLd2NUiPjkDQMlbnotTx6fUThF4wdscs+ajHro3
uy0I6jV5OkoiLD1iLdy4Inkxmo+cqTUJCMOvSCXGodLybxa58YkZMxxJci+IZraRzZlasIghfR5c
54TMFsYYMZ6bxQX98DGQg3UabPUjiuzPQKoHA4GBhmEaNlGBbz3tXnxZiaBA8Bz4hf6nGM0nxrxy
Rzc30Uu5aLyzbwf5dFhCP97uC5t50oL4f9cDH2vjZNk2I5OMxc7USQz5a5UxEaqKqtkZOXP+rNWi
XboMPALIqvS02NdO2p/dZj7MxhBz0psCqK7/QPLjdljHVo6rptCMhcDb0YstZhBGCRnKBXt094mw
8p1JTWjbw3LVS9ipniAB3mcWHilGTTSgrHv0Idu1tVsRKEWYkMoY9DQ1ySlqqY5mb/5CVkdK89KQ
Dmn9pCrVDlb6PLs526JsekPe95uAWL5GoFmymZOkPYZzx3wClHStXQT/zUJO4NwvyD9nfwZ6im3n
zupWkCpKlm1S8B6J1GRKbWEkt8bvaenuejZrm3zEjdBrlH8SUS12MwhN2Oo3TkEMKMvdTWv0jxHy
CMpnbycyItsZCtf4Ac66K7/Mtri4dWEj4jWuA2DsLilyVA/5vTOQ7biYG5kwjZMRGXjgaRjXsYmD
zvA5lZemQ4VIT6la+tukY/Dl0nQkeSOZBkUho7d+Hy9sNEUqL4J031G91DLFQjpq9UFF7NdEKdCx
V8uH02bJVZQIPoyBhAqN5xOWAF7FoPYyi4MDAdnQan9my3xTiWaG9N+4vHAoejULXgM7wsbib0de
c6WHjBAS8xnhY/0JmvYQFzz5JUrz6piZDPeaRhtOWb0OZmE5z8yGvL646Mb8Nei1fho8+cUwRgfc
wLSY+FHwHfIOSd2r8HXrULXZp2lVsGGG6VsJWW6Z//IUdMMbGGbn4mV7i8cwgx8TyGnwmB4vZ7/r
TXQnyTuTRhNQI2iUKIV1QKRnugd49zeZm4eFNWxjTPk50lEjDLlb8z5qZDI36l0r2oNe2xEpvEoG
jp3yuOC/45B8QmelbbUh/hr10T6YMsahyP26lSA02O6RRG3JHmqj/pgLFYVdbrHFnItPyM/3JlQI
NdO5KAvLTwRAMHP5LDbSeMhILA26Rg7BbHVXrU/uB636sRHl08dRRXoCjWA5/x4jHWMheb/xzErr
PXH77L7ZSJYxsdma+0hga62nDGo5ltjdIMjE6qaN1Sp1LC20YxgsnwsXEj+B0O+QO2eQJePEtbMd
crpcGh2GJMP43mrdh1bIfGMtlsK4xQiQKJfnWOMxVcZ0lcap7uDsLAIjiDLR8jnW724Bg4bf9NGL
UA21VrqbWh9khGXmpK4yoVNkgW4QWzg4CsshaKWEuqKn78pKz3NeqIMwUwq+jPSsqFin3blKH7yU
KBIXRVLPdvwcteKudwedV21Q9PNtzsynWe38bUzzawzbpYq+kixSW2BU2OMiLT1Ni/M0VpkWlrYL
fKeu7khyXJ7g0j+0ROjygc8ec2987l3mcMP8NquhfsZ3Glbz8IGTobqgKX2Dkt9PZF5MMrqW7fQc
V2iLnCZ6Zr1B42d+pRPzd9KtASh/NV3CfCoy5GX4pQydZh4XaZGkdAN9rAedN08bN+3yS6XA//cq
z3YgYLhe6XY5r+c/DalNuplZlwF1tpjaT8OfmZ13/MEyA+SmjOi3bNPuPGa8Uv4CjSVv2Rqkuiwu
BqmA/37gJd70rHyCeI6W/VDGP5WXrTVf8tvCg76304SUJmDrGqnDSB2okWXDDrJd2zlWmaNoD0vd
8c7n5T636PmRAgKF/W4hOm9bwSVPEJgb6Q+OqcutrMzPbPgzMQTYjLFuXLth5jIlb3iD2Ph7stTf
tKThsWZEp/L3HHcIA0YGn4Xt/Mp8Gu7cIEzPon1QhfUpE8uDTxcdjYY1k5CQuFvmsPVMFZhn+0rr
jD0+RSI2Irh5SDaClEzYg4nYAsdSFiBrHbbe4ry0ykQF7dGOx1LfqZgRcKyy0BomoqmtUT/UBaXU
gglXRxWwWUZGiDyko809h55G22GJNz36YkTZ3iFHLlQvvR10rfWnZ9sA0/R7orUEzN4FFPDF/cCM
lHWFosZf4qOqdUZdiIFoucjnY1LFlH7iwmgtsfEmgQhdvllW/GZrHGpZ8w4fFPuTqfDTq/I10khk
SDWLbm8gfKHyDJr7eji5evanT6LiVFbyi87uzVvc9IhkFuiB6p4632v2LYPsVDfsrUWIxM6wGQyp
r9lW2CY40UUxvY4zGiXzTyL637zmxs7NGIdnadx81miZzSmKaLZI6sApt/enTDwWttxpCdF6A7CQ
pd6zUoLa2XlxwDf6KVyWF5bw332OqzZd220kWqb2N5vQ4PT1CefOwDmwrhScrj0yffvwaobMwqQv
Hpo5UBMfPJ0mTGcamIjBDl2HGomjsoDylTf21RKUBXaB3XJhOBTS435Gcw8nrv8koXIKUAcyAhFA
x6KJ/pryDrBenHkh+981ifDUQfoI4JtWu05UXB0qYpmo2Zc8G3lpGzPdkYi1sz2GJGqms/IT+3nx
VXHyjOl98JI0iPPqxDyt2DUlIo5GMT13nbCLZufastw6M+rZKcRaAfEoKOW6va6P9RUSF9uxYbck
qKndAgVZ0xG5pQzOGpEUr6licgIu6YTYYkOeE7u3SYIIEhiyouSw0MRvdepdcxroVjMYDb7y0Aws
sNmwZRy1lk99V3EhaSlDAt9yGISxyN26Y3VnWIwKqImmbW8m1xyfT2Cpb5NIpVVBV+J4MnLSzRnC
O/VMJ0Q6QeOYeza7UaganAs9JWOqlwZdfbe3q1JsczNn8y/e62QEpofO27IQNmOZPLL3wDexrE5U
51m2drUVXkE0YYIlcgvZr9mCDPwzoIn3x4+I7sLX3fJolM6zmZBpIpTBUJXioyP+mWdV1d8NLf6c
EnzVjkHjEX2m9XwQY44TXVGcKg85hzYSfcaLXiYE301QEjaRgb4/wlIfCebzrkddOlRM1sfFACox
VlDfM4pPICH8dZwGbNLWBHrGM2CNGAv0Cf9Hj46tm61HJiMo7Rxi1arhvUQ+WYkof2qr4jCKnnTv
NqLyqb3jxACARt6nVAOGxZGW74fisyb2fJNF5kcsrBLIPbPBdYzitDPOjpFM7C7zLDak2K9qU2eg
V12B4mCJgAe784gbpdltdi4csB2v+9GTWorNck2vWMqL6oS5ZRO+GVrIoT2t1LYqmbQxB0ymvNh6
cF2CueL/5Lq8BhhIBOedeNLw+votd6w33UknRhqkMyjvUbak2YKTtJ9+yB6ZDn45EMRRsc3v7HeE
F2g2Ie9fGd5A2rAqHrKyqbY9i7myZ04+Oq3c+UL+ZDjQ9cbToRjM4KXQtA4pb763bo1QCMgrOvJd
Y80NfzqXTO3w8tNIx/ymeBz89H1c9cm297iYWoUJbo866tGP7ejRKSw22cVydXLv0k3attJFdXaE
tgLBmr+FPxKZyT+J6mEpzyVEmzKWjIR97SsGdLpvgCttfGzBuCIZPat0OYs4etJN0HwGwLJpJgrQ
Gt2UaVC0ohINCgiQ/3PrU0ToLrGWvGcoxzeLnw/HEZqLSJihtbGHmHmR9sYtvyd4AUEE7Z1GSO+g
66abUiPXocByUiJ1J50Euyp1MryJFq/lmhGuTO8yRDW7C5dPkWhfEOCcDScmyXUBEwbw0D1UIML4
3HineehWUMu88bPqsW4SZ6dJSu24Nz8dEwt59uQNmhZS4oiQU27TKgi4g6XvpqkmgwEJnDd7r9zH
1RGbFASGxmJN57fnhRPB6imCjVhMxzTN92qe/9DKFZvF4VNLd6Jp3XTx5XzGxusEjZoDu6UHUUp0
Qckd3OOKOs3KuPO7uglzJV+sxrlalrfctSMUp9gfyQ6vumOZJSDRtbncUpiAG2LuEffW05A0kDJq
kYcoA/qtcM+NncwbFIaBIy37hHeRR2HKo8Abp4Otxm99KBFi1lWFhsm5Z+RIvcnMYFdOxi5gn71c
FhZtJKxbIWUw2gmIKr2TWYfltZD654gj6DlaLSJT/p34RXkP+OyuzX+mYnxgVKEutcMICcg9Jqmp
wGLDUAfxzakCnB02wrWZmSe/MrA3bAw/RpCYSGwJ8MTCxHzDdP6yUBMMPJJ7WxD84vTkIkHReNUy
n7iXkniMqEbBqWs7dM2PMcafNEvbs10yKy10402N+pqwvCIF1Z8h7coQaYjGJcE/qvuAO4MixUJP
rdpPmbPp6TijF4ePcFrQpPvgm2OepUOzqhqdhWQpm2H10FWB2cwvnacTqdFTl+SSPiC6RcoWF7MU
qHFUxygRA1cciwrW4PISxQlwXpCK8GeTXgd3WzOR9LDs2DHjGRR74YgRnhsopX2OcRAUf2zpu1uU
XJ9aVfW7aCGVDYwVDXH8gnMWZXlR2Nz4uMV1FeDyaoHkj8IRYYw81UtYNBhup+9FimEg8k4s3sJi
Fe/PLDr6ZHw0Kg1/oG4hHIl992RVTy2IGLff5y4iNLQXn36uCBhaGhvvor6TCmW6bhmrEji7ZFRU
nmOF1vS3yJn/msOzHrcshPk4T01LU6Vb8WPu6Mwf7guNbB9GcRcd4cvG8AnJShHEhmX3VHtyZvqX
poT7OieszFGIaYK8EUMeKkOEeFKcg73EAQsae2eVOgMAaw7Eenc7Q6kunk63PzlaUGXguV34/OgJ
R2gyc6mVgam5OXld7qai6WVzhsSD3BZYwqiJ+irwZ3wtFJx7XHBjDI9+Tk9p0YOpYYPsqaUIXTJm
9e7cCP3NYMwI2ZIUnJFqUOEdu+Bke/MdKiOOkND38fO3BvPmVlWPU6+IcjORs1M+1AyhkAAn1zJK
/F1M1w6/gTHGdN9LgKnaaiJhoN9s7MnVDpoyPsnfNNLnkeF7zBcz+WamX5WkGCmalY4qq5g0dRcz
czxNev1kxeVe4STlwGv981T1D4bR055adY+V2v2gnG5Qn1yaHM+GU+TwEUAUX4m1QTY1qzutHsQp
tm2c2U5/rfG+hW72YGoPhkigPerM2azOO1jUTpul1mIaRk/H4gYMWEz1zP/D88Mb56LSR6RabRI/
YPIVGyQZqPx8CBSrsQ9SEG8HqjikSfB1Jj5w1rSA6k1AkVUi7u9vOC6ZK+6ugt0nEzy/wbMPBdk5
u5qlMYjRaIAQ91qN6xw8i1QiKVy1p3lCZeki5SxZ9jN0ebnpQg3J0QVJyN6DP0eXkvjnBCX9NkYh
zgKfkd7tj1Ed5mdUwN7m5u9eZ1crb7nPRj6GS4ejLkX6jFbtFXkSAFrwrh3mKYaCMOR5FanM0izA
VJVxPvvxS9V6a+WivicQQ7bm7XXq3Efure4RDbbJkC3hviwJ/Lm9EJYYGbkuSAGRvsKJRLCeI2t2
humap16wIJA6tiheXztCep2ltjeTgFpRRdgs4wS6QYKU9xWACv3Aoj8pJZ/8AaSZqant7W82BKlO
bdupS1RlHjdHji1TJfJF+V+omSk8p6rb36gD1M3pDuCJCBK+xMD/Q9XMeqbxrfe2IpZyViaW64yU
k9s75qTVdILI/yCmcb7cJKmwSsiOW1FyIxIIQjysOMTrWAJL6hl8o/O9ByZh32NnJ9QQKgtWoTlF
6bimqikzM7dmI37+4ddKu7dfHErmdZRLpUM1j7MYcxnD0gG0iu/iFWuQlIGqXV00tx/kwpAn6a29
MbQPC7uU58nfdxNL5zGTRKF55VEnhOSpYgm8JaiCHaaGLdiR7vX29UOBRMC33Dcx4VmM0SFZWrF3
qXEUI/bgRo5xZ5hGYzXBagdYdPvXKrFEME0q/hpzwnw4q+wVMyeksCRHZHrj9+oKIyYoDvy4XNTU
pIXYZYy/DtRTf2RFDQHTg6uMeNB9rJFrEXsiu4yqeBm7esTE6nc47DDi5C4mPx4eiwuswzTXNi+c
kR92p+tHMSGiQgbiv3Ty2K42uwF49i0bpSTaJciHOKJAAsXOkKbe1KU7I57Or4beTTvyweazXbng
aeeJ1Kae83FED6epSvyeCgunG/PdAZTVXHIrFRiFd4Yh/6wEkHO9+hox4MCNWOYMjWgyXQGL75Ou
Tu9QKaI+TeDxO0uRP422F86ZAedocZ+Nm4myK5t7yc+6FlVuFUmIPuaydXXRfg8RM2LUCsmjNCYL
mRVvXUbWcjil/fJryqj4yvFBJqp+naFT8SJN8TWXvxgLj9dxBeYXJhmNeF4fptH90C2bDmaY6nI7
/GOIdEZ5qaN5fsgayux2iTHdlPMZu3v32NoUizd6kpE4A1K9CmVtUcahLRFbcfQ453L5rfHrwYxb
EoMuny4kHM8uJIBdkvjVm1lVuyhS1YNp5hVc+ZILqVcuZJlstbjjU0Vjxxrbrr2DpsVIZtdNtyl6
C8foOD/A4medga/+hodJFXIq8o2vRpEpY82dAy7A7Zuekau1F5PNwjYFP7Zre/2LaVN5mhNrInyl
fr0B1t05BflYWPZdGzULd5f7oAnJOWAZxXnuWiKMGd7Mc4L8sctsjGGjwchU6UzDP9phon/MBrg0
sIBGlImbFOxYWBSAmPHBnXKXWIfK94vQNgBCx3bSEkzoZychKYl7DuAHi33x6oG+vahIE4K6zhb+
gS6ST3wNN1tim8A4sJg3bysewIM3j+qAErekTV6VgnY5XzpmVcnqr4ijszAskp1Xsy5o8iSMLNzO
o6uZgV4kNNrrWxIlHYb1nKk8fw5vCIvbO01L/FCueEysIMbk1FeJUzwc2ohN8jyeKlsYmxurl8LO
J19+lE9a1rqh7NDl/f+rY13/Bnfg3rcDaw+a5+JQWAmJ3zhFsb2nU9XubaaQwVQZ4OCBgd/xC2Hu
N+cbrrpZ4yZkysCmlMdUF29V0oc3PFdro7C/EemmskQZ0S/ruZE8T9JcY+l0Qu84EDFUgr6QReh0
BdKBmvaHWAqa5MpjZoXBc5zifyi1qgyaUumX22VbpfaPGBIFySMbL/36w6DjgYLGbRyy7p7VyIVL
ej3f//dD6X24ZqXf12P1NDJLoF7it2wn+qlHkEK3ny1WJinexyEcDnQE8y8r8lrc1j1yhJoPgZht
60mTXdD0rfqUPTUuYkLrGldlekHDwG8oBhoC0Rp1z1tvIEHwpvmXMM+OSvyjdIdou8Rl9qsYXFa1
jkZn0ZLFaDRrREuhflTkWR+p21yU/mtqopQsPRSVTGgq3BUrNairBDy16A9J8pgtHBwApNu8aRoM
caQoH8x4ldvgqmmmODRyVAA2UsMbQ6ZHILAxmKxbTjOseEfzVczGW16W1rVN324HbRT5BSS17pfb
ZvqWM8W/n+qIb0LGD9AUxZMJxmLM7QDCLpf+2MgrorJHmPTazrZi/nErvVMzos8RC8gJA2R0kCD9
ghs6QcXjw7Sa3LJsro+z5iavcvafZiDsd3NjpK9DajBlczOA7utvWqsfTnCj91NDqb5wcPdCy84e
avNrNeU1szdc/UsHvFlT4EbryEBR6xKb0hfttB+zMX/sag7jzmaiO3PTHbNZPP1jo2UjBIA4XvEq
xR6JCDRuEkNZzar7tMUqrxnoDVb7ziL1878Lv/GUj7KdZRVGP63nW5ksHVe0Ef57c/BLVTTFvNfb
HMhEIV1c26AhOzm8ZgwdUblN2nlKcKyg/e0usQ1LMs2vt/NEI0gUGp1r41gBQUiGL6MEHpTDDdC+
zP5yZE5B4zCwYnTzJv0GZ/DocmJdGkyDG71vvaOu500wji50FGznQVy107Up/t4qnJJ7jfYV7pM5
9i4h90Z+/ne/V7k7P1Re/aZs4TO/5TRKbIyBCD6awMqMp5r0nTvPzOynjN3r4tREkej2TFkamwxr
hqPjt2xreivCyzC7zB7n6MiHst0OfkRKMQaTHcvjk46i6r6PKvbiqw2IXZL3+O9bQFSoofdR9cFy
4/p9Rhy4iu3AunR1fdKyNVMFlevJSey3SIuKvZGyd0QbABMPrlCN0v7gd2124Ipl8ATMiNdy/SKi
Vh5IjllDFqpHR8OIVhJkf6atSvERo6Vqyx8bGkHfDdVL3OpXJIAOMyCHn1HAbzWc8S9ypLfSMhub
W91dMkc297je6Bl4HDhL5l94vOGwrf8mF1fVoDSaNezuIdMC41JXzm409fZy48YMov4v0ucfkswy
M31jj3G5LUZUzGz4Wd+IhsleTTRNYv90rAR4rIIb5DdnI2T1lv2o4hpsQSmOyHzusiKptzeMjKEy
+yFWpDhHKP3Quv8FKMLTwX+MItnjmgZT0Yr727diMGSv9wrfGsdqpAXJgDGXcRLqs06fP4aE3W3Z
cUo3kXj2x1dIB/ulyJKvuKjUNrcN5pOp44e5zj4Ffs3+hkkdVFqGhHY+VEM9f7pr7ICBP5Io3QEY
arba5f/bsmCfURhAK/bm7uQebwDj26kvEmrlJnaPBkokvJQpKJ4G5jG4QACPHeXkrW+rlWluEUsg
HF87NcRUcdAVabVfgyMwP6R/dZB+Ffr/cCopadH4WQdcyCjbV/C+ikb7mI0KP5TrID9s+ilQDsto
deMOGFlxHHMoimjO0qCz/Yy+hBLZWb3GkAZYaDTTd6cjapG5uSU0iSgcGUE5+fefGs4Q5i8t4aeN
eLM8QmH8LBUHFA7iTXkkws6m/JSdm18kCCtOI6JgB+lYO2NFYAoMS+cobX4mG+/TjTY5t+hYdCJb
N2bluc9z1xP93v4llxFLqkliq1ObrAlB1G4ZPRJxnSi0tBj9Qq+0s6MWRS8C4tB9y9nTrGkxyFH5
o4q5SzXq/r8UKl4fSnTEICmm9cwVdjhTISLXotIZI5REt5ag9lz9SOSItvRITMfJeJKRzSQ1b77r
ZtZYw8PlEOA0Ny1Xzu2svJ2anJ61HExWwmcwatWWRpD0t5FC0KsYHNy+q8JIzoh6411fA8oWLqyk
UbN8WFfmQTfiv4qxcVjMJcvVW7LPeEGIUh585Dz72Xcuad2nL2V/oaKvf/V2Sf3TOukLQBD337lj
8wFYv7JfrR7pEnehV/n2lsfWDVuvk6dakzxOjvVsg0NpenKx3KT9wZV5MXR25SlG7vsx8v5iOjMZ
xDl/JaTCh85R70tqDyEURkYDkR29VMR8qsTZLwhZtiijh/uq1w4TGD0A4GxC2R3h9CxSuNcxDVmZ
REi1B1ByawGv9cSR3A6VWPe4LUS/49Fd7mJzYZHISTa6fLpVMu9lQ1E1O5ieRcLEV0rnqBDIXGx/
+owJvDu7YvHOnJE5BBh2XgVn7HPNeRaVy/jSmTSpXmG/cWxlv9NieLTL0kMbEp/YrM27mqn+Ya6N
9s7jY7vJW1ZnUzW4u9ttvy65GbPNl9v3PPfP0pvqB6NtmE0b1AW3lBML9v1x6fXj7TITq326tXUe
Y1LLTGJa1gyS26/OTfxBWowC7+iPvCCuF6Rx+1QZo8m77PknUYyPdmEemjXWqqnNx27UMAE46pSa
eMG95QKyZAhQn5YvczQvgCKooAraP7HCRSAcWWwWFQAQiItPBnTWEw8MuqhloEa3yF0Rumof//8b
eRGJA4lqjCWb5CFaRwpzEf1FLiZCDNc/jFetsB0rUZBrApNS4NQlHdjzTrSUXwq5Datxzi7Nyomq
qiPUfmtVkUjv5KRgF0bDfbRk9owfroc3E3urWYzjpHOSnSSKmRsIYz8e4nYr9eKYTB2ZckMRXQcf
eVHj5fVDH7OSNbk0+u1Ud9YO9+cvtJUgprFsb4XV/F0QIBwLtIHcW7FHJ5fsbnEopa+x/SWr6rhk
WCO5H+O9IB7gWksSnjnJN1gSIKXXUYJcbgr1apoPWkPE28pqu0/a8v4fkljYfjgkOSFrgGDXBjpv
GQ3C+UHJtEatQttJVrcCjTWoK7YqGRlKTfPq5HPGEI6JiGZkJ14YaBQDXtbbL83R8Cqg02xFaZDP
5dIhd3762Sj5H8rOa0dyJM3SrzLo6+GAZtSD7b1wJ12Gq/DQN0SopNaaT78fqxejFoPdBRrZyKrM
ygwP0uwX53xnm2bpa8eK86w0xkdiMhcsY879XNzRBg7PRg8grugWouhfBwkj63PWMhVWC8N8SmL1
FIVw/dvcgAKeDdn+nylhZTCMSDBNcbf9x3Bk53Q2ja/ZZlizTpDcVbjItrKquXyuiX927GehPFvy
pdZeGv0JhcqqlubKwnmva4iqqXmkprict6TIrA+52BESrIFYabdtvrNbt2sqPOsfU3Nrutsy6P1n
VYa5xajJoLLQL4WBy11JD4JQCea8wctI2HrJRLui4hrxMUYEPyDerv5AGYrmaI+wZsew+0N1FsFs
TQZAMwHbrOxVqDHmGAhZqrTmhaxJ9qAh5kHE6dem1e/oNj3cWdw8sbwPo/NVStPLC7hCc1Eq6yQw
rk3ZPkhAIszw+Vvo8S7FKxoUPWg8y8hWbC6/USg9k03Id3fJQ7JzY69Z8QLa0dHrJsNj2LUrR+XK
j/36TlMJ+4itMe7o1imeGhwX4MgS/CMtQ5fJU7BqI3ce/ARXe0hOEaRUYbPZrDQ2WDO5CHomvEAg
ake5qWgqKWM23z5SRHd5/X/JUpX/NZxCqoYmVMFyVBemEMYCd/0PqRl5XZVOO8YVU+3CHRh3nafl
h8S+Jg3lfqVPJcsrfrBEyQ+m9b9/+tc/C1qSL1UHGUyNDv7E9PagBRWQAyVPSXTQVKxHhqHd/vFD
SXVbDLQ9f1sCtf+/YsWfioz//fV7votyqiMGiv/zf3yP//rvP/tvk8eXP+jfflnzb3+w+9l+/qef
eDm81enW/dbT42/Tpf/4A4LfYvmV/6//8p9+//qvPE3l79//9l10OYFpj79BVOT/KSTcIULlvw8V
vxbpZ/7zf/yGf6SKS/1feI8sFj6GqaqGbZCeM/w27d//Jvg3Ujq2g8UXdZMq+F7nxPiFf/+bof8L
YhcCdWzKNdOC7vq3f2qKbvlXuvMvqoqtDdG3jq7V4Hf99cnyhfP3mIIi5zPjI/z3n//HKGxL/Ncw
bILOdRRHBBMbOspwLBz/+YmzBDxqmBnOGnv/BfnzMalLnnAVytS9LyuYQYoGqWQCfAZjQTYH4NMr
kYSUaoQ3MSbt6p82ZvCsJftEAonlLZ1gRPvmiKJehzj+HpunYLxhRYtsArUaAd0b4FQNADvb4aGA
oflhiU9dOftmv6GGX089ckD2Y+h7YKOA02o/yxCeNmJ3McnP7E20Mz4DZZWQlzLo3xVApDjzGRf0
6GxewhlbBea9pN83/AkICLlv1jj58LB9jK22Zk22scvHsnrNu/jxIwueeIhRLpykcydwRmux1qHR
wj4VCWtd2re8OSOWNNHkyWaL9XMtKIRMifesPinljVWm5QSuYrkW0nZf+cjTk8P+P8AwH+JQy9m9
FdZbyX9UduyCHx3cMEQMlZ8F80E93vjdrvUjXBEYufDX5gz7HDa0KoV6eKopc+0DOzLOxD0JMIl1
xGWL9vGRKDpCGuLFJ0L2xqEXf6wGKfWSdjH+su3agP597BLjoIenEFUUSPoVUM9uRLNhugkjVfQF
9K4Bce3dNiCQdOQSFHzTiDpT20Xmw9cYIzvJtNecPXAt32XQrC0NRM1mGoAq2BAKmqMEoSvRu+iv
UfaNe49d3AH5sBs5CXn1oJCU4VIBwporygSmkojkVAf32khG4VKphGxCJvahpDrmBKSmcEBmVXp+
nZ6kvGX6yDdhdDFX1arG31XdR5rDp0vBFVbo2GildpN2HzDpm2RK1j5ElCY96ZNJu8SOneh21T/Z
JgJvf51ys/VGf3I6ZYWHmn3EsPJ9lkIm6vMlxDpbhbRKOhLtVRXvBebL2H5yHHfUnjXduPZhd5u1
i6Mxci/pk0I+qu4y1oiI++vMEigsWwTbGUb3S4kAxaBryrhHKjKfgIbtYWH+9OHGsjaT/WDpL7F/
C9GJBZu63ivtVrM/dDz0EN7hkq1q0vZSXpEhjlZMhR5FzGhcJfJHgp+MAQmkz8TcHrj21vE4euqi
nGUxsZjRCqJ01JwVIHvJiAs8jGsv15x1XQV7BQtTGTJo7ghym72OGBUV48DSdCTBp6Vtzc5ttkBH
Tq3qVvZLjJpDL7GAdSPMPHxwxQtyAK96yEvm8O924J/DcVzLqOTh5X0tuhXNxzGNgCDIz3r+o8ln
Et+2bBAGZFd+k2wq+viMbFG7zigF1yZZfWjlgPlrDXELKHtmL3d2kWYfEX3s2mF4GtofrcFTzfyq
j15tNEz6yOYpTLYFZlwGKKgVoZ6rB1aCnjIy7/3UnRzV0BPZSXZM3qrB00jEQd8MH3FyaMvvcP6y
INtLlq2Gz6PnfKXabZ7Sx77W4KEOpDEDt+DzNotnH+9YTb5aNepHGkmmEdYhCe6GPdNN15tSpF5o
yF2aNzGPKAws5TKJk43Qk29BzXaKzKPsT89JZKGa0eqDOiZALCS2cWOflF+Npa1DVLtYrtxR7z0D
lh8RZAPxADIEfiJvMcprEiEyM6RzFh6Edk830oPOcRHUAMpn7eQ31kaFmklDifBKBRZxxPSJEoOI
WIzdzc6v5y+2g25nvc2hWTzUDd77sQ0/e0qfGC1l3Odoh9JAei3cLAjT5A32bQJLCLwD2kQBZhSj
OwUTjiuodyvNwc/FvOowC+tkOEN21ql9h7Est8Jf1O7FdK1r+NKliNZ6b6P1nH/0mfwpOZnj1jGU
+lQcFBjM48qWb2oVfaPDQ1Oq2PhmR+sgjehFWqBD4kD5dlgnWUaQHkbyMRrTf86MpN7mFjIxs04N
snYAcPcZY9/7lCAtThun92z2GTACN5K4DITjNlPkBqWEGXGQU2xtVLv7FQ0rebSIwxqh0LjHPB55
phPdE64uRIu8HxqM3qYH7DVRDQOUX/Ty74yjcHGqNn1fEf0J8NzuONozGyE8yisQQ1d93jEgAf7h
9HTE/tjtAZxH5FhjRyMdGq/MWJLH3s9dv1FKAqT0m0yV2guBUGfFIcxHJJ4tO1LCfdywiv6QU9Y5
eukRFJ7CSSjUfWXGv403tXyCVRkh6urgDMPRWiN0RKzfbhvjtfXfR6FJli9o+4b0iqI9gbyQ+Dtn
rH8mz6qVkG16fJ0nlAUEnmb7tidbiAE9SlKq7qi9DZP+FeqBfnMMbvA6Ubptx9SMTdLYHbpS/R0F
t16Fo4Rl4dlXo03bEpy86AL0emOkVnnuKusPhxvjLcEc2Y7wyyApeoSAaz12dXp2BId9BDVCpm2H
YhX5Ak4Gck2nLRhFpLuZ3bOP9Tc6liIP8PgzlMjqkFqQQRFuySkboavYfGN7c132bKfa7InJPXwB
noxaIk7hjW6zF0LVn2c1Ea5R2XDK3qi6eQOchkNMy3ejypncWnjiJ04SY9B5OfTwtcqw2kqC4Rnd
tds+7m3sejmNLqQq6WAFtoiBCUO1I+gwbTaDLV8C7EunOLL8nd8DnJza7yoLugNulFXDh0My8+Je
GFwkQjEu5vrFKIqUxYp4HQyU1uzeqRlEtk+butqhWJ2YFKKZmtd4n1t0ELq+tcf0zGV49vUgJMoz
Ns6xONetLVZVRoHkjNmnUZmEmNjFj1F1qjeQIIOMnasCKFhtMM7Mw+JB00DCYULKvTbRhoua6fcp
SAxoZahNIo3rBSnnuuGZ2jupeddDnyyLWkXAUZEPUa5rqWL29uNSdZnr0lLZocFuRmPi1cL31cuB
ZOom2HdIPNf8MvaOdYTqIg5eTCtB4fZgw17lyjPbDZAk8IFxe675xdyoNj7LVquQkZA4ICo007aI
N7H148zyDg3bJPKMuYbZtw+GorWbxhkA4hT9qS+qvUrwSxZN9OPOZ93ZZ6n3W6XWrlDyXI0wyA2T
gphE+OZgL/ptSsGyGLFVLsMOUuUN1he7uH7INeLbg+24iETASKZKt6a0RA1c+cRIBZuUcXiQzXvR
fs6lN4ij2aHZmddarq4wpK6MwVpk0UAmD2n4AYTKBOQifjXn4mAzp2hI+QrC5m5nDGksSBPGpW4k
X+QlC/ZB/uCoylZJ/pjxmQHzOesz3hMghYvCTrqdee3FAYEcy30CYopDGZC1bN99PJpEqYEDXnSU
+udk1LSu44Hh8E5qg5vk/m5ibYHNE+Q+y8bsU9HqlZHx8CYbzhkoQ7j/e5uaoluX4rWO3ifidv6S
Z4NenY+NUqETwYFWsO6oHimhraF+JXJhBfxso5gfmDQ93zxXojngfqhp8ZMns8U1yNOvEjxTmV7X
vzd9/RjGl3EmNdzfYWXeLEING2SCBl685dveU1L1uk5JfO06FRbh6DbEcluD5hXNASNOgdFosKSn
K+pRV4k2KZ50wdyYPNsrnRNpJUDBxdmYHK8BHUqghCqYHho+muHtrDgHtYa00iO6U0iPFg9NRqAB
Lza1T7Et5WpSjTdALOuRcgJPOpsvJLti4QoAutmM9k4v2yu77LXgHcqxLNX+KWzLdTZffIl9zpg9
dg0y/EJ1x/OKIg7eI33FyLQfuoyEkGGrN5WFY9eF6BmkW5vfWIe1boT5MbjpCKMqO9nO5M7jT9IY
UDtouEBLhN0vNrjVxOw8rlNv5BZD8Q2mYpU4Xlwfg+Czrzejf1XBoUSUneSvYRa3deB99jYxX5tt
LWpKm9tMuAFK0K57ViQBXuQv9PGLT0JCQMXvzK2XctX5DBtjKfZpBH1Oso7F9Q8croBs19SMLHQ3
yiwvsexdY0z0VUivVSu4hKww+lLf+rqF1DGeXzqYFdzLbgzPrUlBKZH3NqJwtYo9QLQrJhwWifwt
pEGZCjloZFXZ4a7f9zg7bO3MvEgU11LntlOuavBo69d+gJ7BziB0DtUgHpzoXZLPTQbZRtW2TrYw
peIDXma3J/mqSWy3Hn7MiFARc53VNxtAf9Pzp/ofSYjNlM+ztIYNKCyq3mSNtnSj6WhymWYGSAv7
ZLqb5blHuaux5JKgdvOm9GIt36uQlJE1M9SW69Y+dQj9baXYasS94A4M402FWnJs37i9VsBgkOtc
E0KypvYc2nt9UXPF5iFVtYMqkZVgFphZr9fuQhHLsngXZW9TfhZiJgtqX1hQKkd3IWU6wYcZUBCA
gC79zy521nSbvXnRaqTnhD1thPVcgSpt+2oT0X1VMtRXEU8tCOgmfTPq/llnbdFZGqa1ixRQwhjt
aTK85CXEANqLZHFc6ZtOPQXslxeTgIIhzMxc395FfU+609NI5aPhHXdwb2nmToO1oICNmtFn0a0T
z3iYyvwJu7ObxsEqZQw55+O6wW8x1uW9VfQn32fqOH+NlXGWdPAj8mSmCizm8/Fo8VfVxIvPKaGH
2GbbRXhitZ4wdwkjiZFdwDgeM7WDtvw4tchRlW92917aUtdEDXwiOtjBqXZj3bk5Iwg/2pWi3MbE
+dVmWrF5Ci8Bxovczq4jCBKEMauwuOTZ+0AMjxmUe4V3oArkJRviryLiaBeB5U1o4QgNO457jcNL
xJdA3uGK7ayw21okacy+a4Qm3cRzOU44bIL9BONXwgirt+AyDpalHAHrgwhGxUkPn/UdLSS5DRjM
lKq553MK3Ui4GWptWpQXsrD3ulnfSi5mza4eMky8QfIyMVEYiyN0d+a35dp4NKwno2nXJeChKUKb
gQvzzYmDYxrWFwy3lkZYkVmCvOw8J+TWLeTNUh+EUyILJRJBECIXWfoHITxHS7/UIUpizkYR6Jtc
sRaR/XRCluAGYw0GytkSzORZKrsr4xloLw8rYa4pM6EgAHyWaT+A4ldWx7e4eZGIGw1k16Gv/Ey2
4o1weovcvkXWfLNpIYny8hT7PVZvAXgLo/gZzadmfqtj7RDbRDypzyZJqRGGYF3ntHc4Nwh2j/uN
VkX5uuiKBSx4FNOfqgcVFTC0oEvAhfDNSsqzJ5wKLfSzLqw3pkUhCybIHrHwwBFjXX8KU64cUbsh
hPLGGF8nG6D4uBmC5pJGmInqmolE/2ajnZ2NrTPw6CFFgspDvsxFGoGn9haCBdPV9Mco26lI7knR
IE76rNAwtdQcPZw7Xz/gGHBfhE4oqMw3In+PHWUdUiobUUnt+zs6LILUY4CTrdf/tEyOcqim2rDJ
/BhIBZiwQ4CqF3LNIU0mPiowDtoD4xS80hDKtriO3D5lv5V9qbnvpWjNFd14F6Fz9vGTEFV2C5eb
bGy8SHtUqwAUiH6eDTaiXJ2LuY/NmZXSmC7QmbwjJfek/qkpsSPZeQNlBjnKO2ZmVfFsp5i0WRfV
6gYK6q5gja4mrMCKHDkQb7GsDpYPddQaHwrL4SbS105zVuybyQGo43n6TXPtrYh2InYOC4iVwMQH
tdDdmG6shEqpoTiA2OxPV1jOHLAcrtqlNLJjkct7MdArXrW5uJcQ0eNDkTUubwWv3GPEpmAET9nX
X07YPemSBLphYvOrUSr+IQggKP1VEU5fCDl5Inw2lqATA/w8arZRpLxH1TP3aB2/+s5XZ32F7dly
njI5ePME1ggfc9btnSzbMl4DXSaUt7kKXzFdUCEV3DWzq1XjLtCKzTSnGPqaTa65lTgMebADcLN2
7jaxaWwzBECiVRPGa8d/0K9mcynmpdFs13nAeBRItOwP9XRPE8YdzZC79mBuJ75GYSW7Mhr4GgZw
amek9rxlw45ETDoeOtI+PkWkBJmFPGgbWO54k/Cj4Srh8MA8VobRS8+wKvKvWSdXtxlBXhq1DBKf
2tQ+xWWF6hOWaHBXJcqtbgPZzol0b5zlvumGTYnzzoq6E2/DSpuQLVCy6YLlPrxKnOoz56C0VVAZ
+wKTUtZwsKCWGBBVGtvN3BAfQYSXRk2IJahPbokPAIJSJVed78UlazThuiiJ/sTDM6uvwo88dHPf
VYjDQvEkorbK8tr6GNc0t02PV/SYD/1xJOVbjk9N9KtCceJ1W/ljTbduutBNUQD6Xiax8sor+2c+
OVJV8kUJpBMF+26BNgwB5ZkLG4EJY4vEtpouSVDvpkVYglOyZCYxTfHtcU7DPZGWmKNxwpT0QFNM
6w+wpe8OWcqcM7nEGojVCOwBLOWY160Ii9vUks2Mc1mnJc1gogfAuL/blhCwTLWOCAA3zrBhDEJv
TowTx1FiV+vit+Do41pqJgMt7YbZEDUrIHZ+eYe4CVBNiW4hoFd2mAB0KcNSo4aJu41Qzxg9uElq
HNCSfn4xkGMv9oVoD6LmlMscdd9lmPxDk5x1h1/suHoA15VpXsVYRW+9mvEPmyuGmqcpAVAArifm
C26GIx4s1/mHIn41TOeyilYh0tbC/rFRpBEasOrzgQl0tUWbuq2XKqr8k46vTUjeGvZOiM+bjglv
jHxHcaKd3bklYXM+b2mHTrVuQTX07zPPcj19J7XjmWWz6+VngOsGDDKTqWxnVTtpuhZ3NauubAvH
CLXNqwIKtAPuwJKg5GMYy9Mwqwzh4OMOm6HP13HUnsb4Ek2fVtSvq0VJxNDXERwX6BAo5HmFIKWO
CV07u+MZ/s5OGFhY0CpPh6F9mBWMkRZhcwA7zQHvx85JL625V9hlDFGxzkfUcmy6uxd8wWiPefpb
kpiBEhbH0jzJlKzxgivYvmBZ4+Q8wAM8l62/K/WXvLn4RoszABJY/lQaH2WP5I+/mxqdU9wmeVCz
H+lXSBLN+aL2ZBSlLN6pKtNvPXqZB8jt2rAD77EOO16CpnvXnFswo4wNSM1gnWEnW9Cmiz1mJa0H
uOeJeq6KkryP/axOKFRBvTJSZHtG8IKyz04TiTWaNbuTee+NxT1FCg0GZvVYKR+iLtY6p395aE0q
8fi7zhI3iYMfrf1N0dzTRnXZY4mJMxWfYXWf66/B6bYDW95aaB4qOObc2k4d30znLzoZJrNjFR7U
wNyQgLRPtAD3D8ZyRXmYiM1tGmi00l4bpdtw9rREAZr2vR2qFRcde3CkBT34lmA2gC6vQ4McYYSh
hKik8+/CmtHA6k7i06r3ms4JTOoUrLrBgOgpe+Cp/nNbwFJBs9+L9oNYZlBiLNN1EBACLvHd4Nzq
bOJ6re+cY1xrbez2jAHUaTsnOZZSyCh0d8KA+mkZh1hUe7RSwmTHQN0VmNBK22wNutAJPzGAn8yJ
AY4HaXkDdoo1xbxGzkVOYm2PXheMqxKzQQYvGgGNEU+eY4PnUk5l9TRSyWhT54K04/P5UAxkEN1R
s0sEmOeJErWfro02bAF/bGeMToxUuDOq195YOvfG7cV4bHqc5WUNkYXtTXaZ7OnZaquNX3XwOwgw
go7KgBH8pu6UByMpV46trELxHoYjddo9xMYrgvWcofLlWSKmyIWfX6KLLJ/08auvin1jwyJFhFUh
2BJsZ+rgmGPpVto/ZelNFT4zhjwPC/AqkzefAPcUFoMZDCulcTwxvc3962S5hrUTb373bWXY1kfP
NPJtHzwXhX5P3+b60nBmjapczXr/nNBTJ6p6LcseZBrCl3E+DPqr2VpeDSdw7uzHYP4cMl6uwj4W
uEUIWlwlSuoC4fEY4069yidOrntJEj3MROJ5ixWu8fdRnV/SkOmYyZ1uTOQaNLuKYVDgOAy232fc
+X7NIcdVW0oE+oPhFeMXmtazDiF4uABPnATGCZmR2FN4PnBKp3rVkIJ2Zvo+MJjDkAW+ABsfrty2
b+6pIY5U6QekpkyoTHUj28GV6dm24kOgorlPon1rPCjtEXTwS0/Nb3Au6v4rODMWN/U2qVruLayd
Ss2lHRCUmjPnVp4MWu9YOUxxD/zGcekq3TyLn3U2ccUS2YkdFYogbv9hm+fXOHmyy8KDCrF0fySC
YWzHowjfgWLHfgphJCDa3YZqdhSLVc9Jdq35pkNds4NwN1j2aRCosMzbTCjWWDC+pPkjjG0TBsSg
2E+m43ux/Z5Wr11sPk/1+L0wgp1zLoBPdNWqMY9aIT0GrG7fH8r2OGcWY+p8ncpnKypRXz47x7YE
fRPChqyuUh0hZRz7aoAezXrbvxfyQsIyCSHasz/n8I/7kLeSgo5hcP8nwSrQYCEP53CLR/oV7drK
aMzbUGcbiz2Y2rX7SWhuH85uWf00Tewh5jtiRNjOdXxsTTe0owcrj4+EKd+j5fi/QNxdVQYqoa4H
DfnQ9v7eMFocV+Fa6syyYSUw6Ga4ibbmME+bXgOeDnJQZ5ofiHcuwl3/zUlgNo9B96DO26i/jM5T
pN/DjbCp/vofbmIlvCTRi1XrLuTQuXqNQejE1wk7dHvNCuLEMV89li32r33rbJpnoZPTdZL+LlG2
yIkbB51Xhg2A+Yf5CSD3O4HRMCpUdqG+aYjWEi0m8Z4co9CM3GmJcsmzrVIChJp+M6EjNKt2ArTB
1MWvcQUZi9qJzR0jXes22NeWAQdghjnrjsqQbYNqM8A1bOf4lC86gnJ6jBAQVE386UxyZVTFpmUn
o2fStYTwegUwgTjPSIaWxQdQws04gB5mEw+bdJ9QbLA3PKgsHCpuWGlQRo0p35t7zoOBzVzqC32N
pS4XfI5uP4WMao7NrhlTEJ7vyvzHJFaI+HFuRmTOMgQSlngzBBZYFp8WmUnUVomP8BP4echMDr4l
f0THUO862tAArLvi5I+6vOkt8exYyllxNwWTT1MyzX21GyYHKRyleWNq8tECWpFM09awvqQgMFFw
vwuXOAF1eqOa98DzvGpFtQ7Eh4pDsek+5dCfOAt0lsnlTOeWnME25TQCkjPK4sGb0c1aOS6SBs0V
WYiyHD7K5NOMcEOT4SnKhRPWukFKHMwX8A6aYOygwXuvW0w7Fj2G5Ltyi+znQtjrBnmAR7YSm60U
OTDvrjxGH5ZfXOByuugT4rQ9F9lXYbznGGraLPxVMKbkmX91ILpEw5ehHJwOFqd8CS311Bb+tuXZ
VuTv4JzDWbxSfSMvadaNEv1YHdD3vtrFLGmRwK/YJ6/qkFtdb10RUk4oW5ULnX3qOg7Nl9x6DrI/
uR6ua6TmjMMSbbrEpH9M3JJ60nsD0JMwI1TXeISo4/o4xGbYg2O4FhlR79iAVBDQs/5tl83ZHpyt
6YdPhTEdbN3Z428Ehvxg989TDO4yYJZCbTc4r2b2x8j5DA42WvGYGTDSWR/jqcHtWjFWw+Ph8ODV
GuoOam3UKp4eKk8oMTgBOCL5ttDODeXKMLtT0dHUWsLFUkmK0xkoOhZtM96BGnNlN+6J+TwE4Kw6
JbyjYbaBB/St8i1BQVTWkoo+M81E5Vemh5l4a6Ey7WPR2ma1F9iejvkC4ddTX8e/FpgdwDWrbMo2
xvyb9tuweo+tkb66v6iQ6pryV0I5sekNbFZGrT5elKimlHoxbLbcpDNCkysRXeS4fjTHf53kTbH0
TSSKI7/xWCYpKxm+itduxjjbMYOt3wF4kJU67SzpdDxfPUOvksaHrv4PZdQuk+Vz5mgb1G7+Y0e4
3srXy73h/IiZoBEwbnULJcU+NKO2G8rmOcmZViE+iLtXfPUkiim/2J5J4nDuxE+vOzVe20K/RL5K
6MuuoNwAhIrHuyGFsKm2LXxqjM4PDN6PwlAeYzntm7ogmTYlmIHSkZlAUYpt3W3VZjgjA93DV9B+
Coa+EAg+wZ25fCzk66g1FbgUdy3ojigCHqqu/jOCJ8eY5M/mtrT1PXFDm9IYtoEdHrFloNhdBWF5
Cvuj5DgLFAz1wmLwz17SGMy9Bj42SI7FpK9EDSmvsA8OqAkQKuhHnEUia61EwzY2m+GTcEoJAML2
2H1rfuseE7PGQcD3J36ciV9y0pxJXnVDEb6fNEbyw5cPr8lkVTEwIGS38AhohMRMmHs2JjmEH0Rm
PKIX8WqZARiywO+0rmKYa8mQWpHirZ2HQ8ylhVPmyYK2SJ6ZulLUTxYCLkkbANrEvkQ7xHZynfq3
ARNbFyEYFjWWC3RZqth3pLRoybu9YOYzyC5Ag3EIytFLp2JXTlTTpu8FEQ03MS1GYt76rttYcrzi
r1n51wWnM1EwI1Hq70novNd2QN0LV3p4FimorRx9FuDxKPgJO6oTHv5CqMBApFfpUFsQYcBlErIF
g6ggQHmuKTYjoq6CFTD3stspBltm4g/Yzs3T7zj/gDvZUzHBpfBhbSP2kcQTAx/51cNl7t0ectns
G0oyhbRBYGM1itflzVvcsNB1Z+uPjXwpL8ZtPc1ugfKIiKAVsTgrohC81LLWcy9fEPnh2bZxA6e8
nlhNRY/DaaIG3Q60Jj4oqjYpdmEsXCDkWxUibjPs4hYuWv5ut9xNNcPoIFB2fa6su2IzMrPIqARY
lBAJhmoPHVO1RfzbtuEpmUbX53PXdfa+NNcog3ukFr5JvkqQeeXCQhXVTlmWcIFCsEbnFsnVFMve
edgsWVA6dBtUZygvjnwgZ8gUbju5SaKgfe/Ip9o1ot/4g3VE7O+BHN6huYbw2q8CRvTMQ8iyQfHW
khYIaCKT3bouzEMp84ufBW79ZfNAdigDl1URk3ZkQcVbjvFwkJe0XS53xgoRnNwo9QBZkOJBaAe9
uQ8+KqMzzIHrFTfCSdiHkpBdz3vFUPjcy3vcEUVQ5AwQ3nX9nYx3TA20IqprDTxSc7TO5ZElw4u1
2PGIm6kERCEYDR0AzDY/1Ib/LXXe4mIsd5HePyqJ9i4bSiUtJ3aUGUymAm0k705ryVrslPM4URXB
bekTslgjdSWplYCHweyLwabjyeglXTjzi0qSewknBSfjObInqA/aXsErAh5sk9BFxpu8hRFcLI47
/yfy4bDSlME1fFZSZ11ZM+qX0r1WTr4tQ21NZvIhnn8SBGxj06/bQnvz433PfmvSX3Xlt2SQMqJg
dHKylvDRQ8Mdqp9J22qS7iC8kCHH/AojvYOITj4po8CToTHPj24lkmeri1ekCEQkAsLTQyG+jll7
S3R0LdgZMlswXu/1BJM42jg9uGvGx5zvM7XfVB3/n/Uo875K5y5jZVcaBl5qaMztGTJDUD7K8XPI
GQrpXozrrdNjd+KTHQSCL625dbP9a2UMUrgZKGXbkZck/yxCWLi9cQ9J7AwRclM+ngr44ANQtMme
mYe1aw1MwNQ3X5E6vAtIIWIgWkApWMCYO4VFiaAStJytopzGYqAdQCjCYVbO7W3sqF1MTn1LN5j0
iIcBfpkzAJ4ubOd3sML3mtE6gH4OE6071Rx+cNLoE8aP2edYaL6KLKCUygEIzI+JVp85UA3jrsKs
WjeEcc9ji0al99/wK6xDXs3sjDiUpyHogXFPBKVX96oIT8aorZtJog9Qj4ucEfLg0LZMlr975rV1
eZjn9LMZCesr4Z9DXlzm3QSOKhudSq3Av784YDxlNvRXhrtX0+gi3IlqgGeI5tUc1ZfB0X+CRH1o
QwCxTVC82iDwitl6gWg8rUvCYHdqGDK9bXGsx+a09euJ2SgAjEVIFTwaCqE6mD5tznZUYTyytVLe
1YHNaBl6GuihHDlor7XGRzfo6tqAK38SfLOzGSxganYpA84lBslO33MbvkwRX52+izYIzFnTc8zN
JejDfMH9j6ylSG8lJovTwE9ad/Q1ixar/cFX6FM02s6jHyFNcoCy6XHO45fpX0Wihoe463zQuqLB
MmH94Ro2dwbYeyagdD66AN26zFZzCAjzXAfbJC1fQ97fpGEOaEyqJ5EiOP+LqzNbiltps+gTKSJT
Q0q6rXmgqGIwYG4UGIzmITVLT99LnO4+3f9NBWBjQ1VJmbm/vddOoCywnYRGuhVyPrXBi0FPJvKf
/eWb960/MbB+C7OHsRzP7HxoJ4ann1ZHRYV61qAkMzvNlx06Hh7+QZyQZEaSq8d66YcH0yW8EJJn
s5NtaZp4z5JjE7y247hTENUE+9lKHQvKTyKUPyb5TOOtswynp4BKkTNVStmz7WFKMQfxQmlNf81f
JpvFpk6Sez22S/8C86rW/exbbmFqtIfXTDXFlsEWZanKB2JYYGuJboNZcTbsjv243BHKlrBRdqCL
zdrT4lYw0By7nRElKcZhhr0ldRXrMq03fdJQVZAy3qEqSa1DOIq4JpAf8aBabC+ZqZOy3YXWk8aS
DHEfeyPa+Ijz0cSVJG9UPtQnqcc/RLjrw0Bx6X4e+3GNYc14lgKHuYS2E1cwamh+4LBXWFtHXRuJ
d6GC3TLifAEWFTO6tUKINf3njOaWJzB/WfeTAiWI9c9HXwvmaetp/MjjZdlYIRZSqHTyp36tKgQN
apnMId4EbIRc7gsWQZTSFlvXYSUD2YYYy3R8I/vvjHMorPN1b/+ywvYwtKzMNq6+xwatyw//aHwO
Hq9W4nwYeYbIkwAAwh8hNp69SSOPXcGXazHqhTRXQaggBQj9ikgNZvaS+oncGA8NDFrnPS/aXVl2
x8D57PFkGw6+HP+XTHDYK+A30LpsfwkeMt1CZz+Y3OGpoEmGHdLnetT7rJh30uLwHVd0NKCTMecz
EMw9+40esAQmtU80hpNz9ZxXrx6iUS+a4+JjnaltDGzGdw9lNFJXxqzHyzAas4nF7RL3HCQDEFi0
YvPriOYudu+4b1cM7XIqWlLAaIK+KPlaItpaqUCExL4SPCs6cbPybSlVJxgE7xTVYOa4NLKg21Cg
edZo79zExdmsvjlCGGwO4om7+4DpYKmAvrosF5abHmuybFRbLdJz0ZwqbDhTvDCHoZ49oThNnIHb
OxGfkTCc4KrQ6kU67aI22I/2fuCk7zrvPTl0t1mNCRTdaQfCB6lhGxEG0kHP8fNIlI1GAXPte9We
ko61wepIlc0q+kIWXZMHxe/ADb+GYXZO468IuozJTKMnCpC+A/7bOOU10PfLAMlgwIH9WOuPMid4
wPQiZ+Qmsq1FUbKknsVhg0btEN0k4drs7gKUU4jqhvvmI+F28VvFUzM6/B1eFWJUCC47wnQbD5Pt
4sSkJbvzXmdEaUfSspqcSws8dR9j20ZBrN6S5qjzlE6gU0LQAxGqAurf/zWDW3ULmNv2LHaDeRkF
+0hGSBPscCIVzhl8NCVAxAzmR+CZLPkZ5XtnN3imT3zlcr+HeLAfs+ccInzKET2qnqYBqN/nrLHR
mzcdfen4ROp88RmlA2CCvxTxbmVIaJsCaMwaHiusNTgQ0sTOwWU7HRTmyQKj8V/i98sM+EgJH/px
yTml3Sn/W2XcXWZETvqfHPVXRBwMh20781twhNd0v0A5lfYvsSTs4FVHzSlItlFwjpNfwOpWDsfQ
1IT7/40TlIpNjk2H0sZYkyEY7SQ1H+Ar1zm3bnkqkdyiYD87OJRt4zhyK+nEgwHJwMBNI68WR5bG
28MfKus3GarzkH2G7GY7Op6D8mUczkLtvGkvQHksb52ZKXvCEUhosVHVx0gShDYxCvM0fE+UzTAk
Lnjrp2KXm291+s1CC/2m34XcLa2Y+qeCd0PSrHLN1k6uq/xopc+z+tv0cNTfHQyf+quM003pQ6z/
VDmtiMEvq8JI4uha0O5OPNudi2mHXNDExGq98tGdRHOQDaeSWvef9JJQ2mFKdZSTkx1djxr1klmt
ppJ523AS2jlBFhGNScDqLO45oy0fwDPsEVn+WsL+rWaygs4Uw6XqnODJd64DhyRXxvbL0mdYDWjt
poYrNOjpK3LIBTcEmjdBqN/qjjFlXJYMBDqBVMPUvPRQkF2qSEfvntG286tr380icbdFZlJwMiJN
ecaDVkX4aGefftBnDNC4VRl2S1JJAcZJi/47r6ZXlbF6Yg/jFXygs4CnUz01Qe3tI+psVdj8lgxW
/+Q6Klc5JwWbcRYHS5iWZscN34iE3EbmEO5oiugGXDPXUOrr1P0SXPY2P4gFY9sNHiRJ8QT7hM//
w7gC4dZkIu0RiRJ/IAgeiuKxSO86f8LuyYDJ+4ZI74rbVKbPEyEiVcyn2vwOWjTNodzPw3frUnL8
rI07L/uiGfch5unFEw3xQ7+kA1ZXRfCJLlMLIQ4rzaD6jdu1MGAfG4wkdCsAtNf4jS/F+OL39r3v
v5NtBGT1M1hcFkcrG9CRl5z/QIia3ybKT+mI/QQf93ArRV9QcpZv21j8zmrq0XPm523NmXkOfPrG
dIU1tuQ2D0XWa9RawZ/JDE9+IbfubXoi7ug8S4Jovum4OUYGW57cXUKbiu75sHQccuRJtWflf22N
TZPp4ep0sLS9mRcnbNQhSQ1/z045JLd0Fxfpfdxzv8NHxOInKRSbU4oxW7ZernY2pSFGgJ7VePQ1
FwgNHove4+BfGBLCNcK9AWK8CxhzVjRz33MtyJWJ1rgDKQswoxkBAYQvHqisi9nVxJLhvK+6Obvz
IHGuZkbjj4F9zwDrEUaiSy6uGSicxbE1Lx1w5WDaK4NC33opT8j1UK5pEsRXeJLFgqYcInO92I6b
caou2Yz9HHv0AbbzH9/EoMCGWNLznB19t5l5pTZdaTxHeIW99FpTu7J2OJVtE6NlwpS/SzpKOGT+
mRwxIr+mG6LL875JNePsNPu7wE7w42DL5LJloLK0OeR4UTz5UsbOwHvoxi8Xs9vzRgR/6iuB9WB2
wjyjOgx8sVHSWszvo3k6OXRTaGMl8K8il9FMgSARR4fKp7wAHJm39mu3WM8NhTFhEiJy9ArJCTl5
SX4ZZKE5nbBTDMXY7DhRN1sKOHBgRNkTQYwDfgn2ERg/Z401ocxZ+oHu/aaP5EgyECYjK18Y9bdp
VNadC8V7GCg1CxP/0BU5PnqA+DHKRuHikZ5DJtOsfTLG7jAC3K36ID7/fG5rYSNHpE/TmDIdXB7S
zGg4rS8f/nzx5yFz3OmUmEPLWHL58OeLrabJt7H6q699/8ThY3DWPx9O2G2om5REGGF91OuliCBv
S2aaQNqB9S4PoxvM/zz8fO3fT3/+9D++9vOnbTv832+roPmdvPpUWrwF14qnH05ugJmFwtdkQ0Ny
TFavvfkyJK0Qs+EDAUp9qKEFfJSfD0Xu4u32Rd0e4YWvuzmszjgPy/M/fyC5vQrSCl42nYxqIBvn
iG46/fPQJxQ2DD3eYJOYTj0p9/TzUfW/H/3zaexURwtHHnCB/Byl//NgWdRkmV5ocLa0YQRhuUKY
dc5M1Ob9UvRL39LZBA78z4OTMOuzlof/+FqgjexImSdaeuKy1LaA45aPOMcjQ6V0hSj0DJtzzYrK
W8vcsUUo9zWMtiGwIEEVUQvEI/MyvI9BsSvNKjkggN6izrHP4D7jmu1r7DB7HewznYj/7/NoDOdz
9PrvX/j5rp+/2hVcJYFUxXYWo3GHhvvfD91c1ee/ncugCUjw+edh8C1OQv9+bvEcMB/tEA5s8gsg
b8RHa9bm2XGgolIWoDG0wgmde++1alv8DJxLTPvBKGiMDCL0Dzhs970FimQha9pWG58Y276b5IJw
ieFQx9ji7YeWA4hTj9kFNG526Uz/NLcShzIZnS2YgpnDUBLdKWq7Meg4u8YW8C6tFqEVBfP880DA
s0EFMrA+dJU+j/Q88SHlG3Dj/HZrUFBXW1RlNSDgwhZ3NGYZvBLNwmeqwvBXCP6JIVzan0FqMSXC
d1L/UGPqGlYQCiMtAmT8RNWf6w5jjDbE49wrcYDFfcyLAVtBM5ZH5bJH8zGaVmoiiZwix0l6hcvC
2juKgvNM6Ho7hpnL6Li7JoFdHuPhWUWe8RLi94bhC7B7Bl5kmpzY8JoHR9ePMfomxr5nvry1Zn8n
jXFTWjis7SJecAecraDLX6H4xwjnYljNkRGdTE690KEZLngTROEFl1q38WPhI5s1M701ZQi3H3vi
rYQj1hps2odoC4ECC6bE0+hlyGQamAd0qp//2mkCwg+BcM5FRRZhiOfnYiI2CDJng+jRPyuDOAvW
lJ+/OGlkdMlh81iYuF0sejP3TobW2vsoOpATXjzOM9tex5ohX9nuRjvA7FJDHqrQmh4GjFvs5oEZ
ChAnsss1gG+2oIllqEOuCnErljZnlwqkPfmf+ea7La1UOcg/CpF+C38eHhRJSBdPW2o2E/02zS6a
k+8yAz9VSJneykpc+rmyXnktzG2ZVy70eUaTtqxCipsxT5gKeF+fpc9pOTZYORevaRB+F1QanU2s
wkF+RBxC/0/L5pJYk4EBe3xx8jrdNVk/vUN4XLtVUd/CNoX9lnuPIBBXVWy4zBI697E1rX5vIhxV
PNnRaKoH29fqwcV5y9nQynf/fk0niyptOjipurGjk0NghBTtrZ+Z35N7L/cJ0sjt56HJI40FIX00
LTGTOXOjK325d4G5pEZLTqxNwdPUyFDs84UQOcZWupMtVZCx3YbnXBrhGYk839PBNTKMR7FxWQjb
6C6rVHjHDltYlz5VNoPp2F9OqUhq5gROxXerC86Z6gIUuLqUVeVvu6xGVWGjvWva0Vy5C+nwhx5p
2k69V4uk1tS6vASBxs3rdhhiHOIrIWL5puq68Y4Nf3y0kuzSLu/GFITRdab3hveEh1extZYOhi78
Y8HoOoOqkmdikwRRR5P5bGFc+lY2d9SPoA514q5rbR7MTjAm7JBmvItiSTlnMnZvkWRqSnvzdFjw
gT6Bwoc0iwSkDioYf/4tnS9lWLZ9a3WPZLSwbUyjdW+FQzrJEJuB4r9jO7kjUMGdxSTV5XL55TQe
ptQmIMLDBlAlnXv74cSkbvCaYURnMsW4h/9DeG28dozIgMyXEBXqPBMldQ4vCbRAbMWMeXVyP3aR
OPfNY1NTT41PyrsPSb6eBXjJczpO84pIbbCdhOjvs1L396MMHxQ8ZSyZuDJy2Jv3lCJ7W5MdIW2U
9CoYOHcAttCQU2fqIbT8l6qdfNY+jnVmryCdDEO/tUHu9dyb8aIPR2Ykj1ZH0NQX6kKTgnkYhwEu
k04y/EXTc48V/y5zED+SztpS6jB/VF71PJiEwINE6DMIoOTZrwnYIJnwsqe/2Cvl24BdxNEUab+R
Fk4UbeSXigHqjYLXxg2fPT8GUIWBlkgqpM1O4577uUkFDqJ5XsExdyLzUemGElkPKCJd6GFHlpCs
oVtPw1nnvNrd6A5nx47TYybcLa0a8cqpCRLa1KNI2l94c3lRSnmoYgbWh619SjEkyCT+5/3lkuIx
zKE7oTziwBzG6NIadw0dZ3wLhDZMfrr6PcyJuFKJ0wcFNYoBM2DRMvRX2r3qaDIuP28oP0UOEyUt
Rg51tge258eBFrUzyxeAzcpVbzFe+sU4VR1ogM6vtZTGvvBoOfyp5kmjKLwq6pukcYUMjucxHoq1
rDSfLl8DEoNt0yT64AfIxVKxfPaW5d63y0Pk0F0TxbP454qeevvileZ8bDtM9GN5/3PBzQtAMcn5
Z72+JQhiwJA12NiFvR9hIfCReuzIbK5yyOWh5s25YhBGHkj0L0GSmlcOMOYVQAG7gYJCg0irvcps
OPrUzeEvjZN/PmroS4VljhkS2X8bjgHTUoeHjW+kr9bUSJxicK09R5nHFFRAGNXmemwFKcCekPo4
9m9jF5aXIcbM5qGipRZIENIz8TJhSe/HttebsPL2VgLkOOAec2snj946N9krLwvOoCygxwW7qZr+
+hHtSRLWVRAId62WHvF4zhB+XHigwoh3Gi/ygRHYzWLMiYuQsoE0oPzSDgMGoAMR+5HSo9TzPdD0
iCuW6t6Sate7RfQtTI3Dp4qtX30O7W5A0Z3IwTltkBzIayenjOowUnUOYS2Wfh/i8BGk1LR37R5q
/nAdTXvjFw0taAR94sm5EYl61N18aCKAutKUO5qv2Ui2/uMch88ZTIdxT6UHwnnwbju5/+RIhRWp
zpJ1qbd+jE+zs2o8jTDZToqK12gig1bYMWV/7Xyd63rXp1aKWFalq6x3HvKyOsxewckP79YAg8ih
vLmIpnKXM8LKrSUXMBqv+dheOH92FwC/G1N7BHUM9vxqCK4Fz7RrLWaR/m4aPRqjExrIEs+70gID
FN2L29PQTwTorpOVssJpcaT7m/twfUMMBmzSkkMHLqDw+a0rl5aqvmCbkX6Cn4H/NJe0anUFo7L8
BegFIly2rTgZK68QeIPBE6V1+GEmtIoUtPCtVBGcfRCLlG4vy878pw8TCKMoksKY9V1nDa8yxH1W
yfki9fDuuZy22qblZmTjX/c6fLeiqlZJa+ujFowGbSy36Uj4LXEcsMHKZ8QEvi133YvgqtnKWJmn
qbQprazoCivTO9/3ngBzwXqf/5ox0jtaA2avqAvXiVFSQ5C9TgpSCWaFei1EY5/DyToLwgcN98gH
qxzuG7tpQK3K+7Dw65cho4LJyfnVp+rB92Z3xf3OuYYtct5clKjwOMdOGUZTVusWb1re0y4IHEDF
lBVBBUBnjI6RXXc7xhyLmxZOW+f4vyN6YldTWt/5TqTvAxR0jBnmtpAdgktAQX1YP9RJZvwWTbw3
vfYpi8xrVdd6k1ETTp0T9l1YtRvhO/y4Q3Jlu1YfSJcbx04M4MME5JMcrMTgzM/QiYsnlyzjHbu2
l86KHn62fz+bvoAWhZPhmX88q8J+Mig2sGWxZwAx4hKy9t0SNBAulKlJTjFuATzpTtzhSC1Z9ryE
AVZeXqCQnRhTtesEsK6p+m7HuLUBIP5HtPpFRYAH6OwmCAI7dewfgqTpb55vbWOzKg9dNk68Pj6h
Gk6hvVDwXqbpQyyIa1eMf7AIkPtXlMj3FTj9IdKLWE06rQIwNPBz46vt2METsfFsxzo00yfNkS1I
o/yRJ7xD12daZfuDt214YWs7wRdOjHBvN+4ft7Sdsxi/Zs/BgjWdWsus9gS3f0sRmsCkK+ciOoc4
+nTukuF3Wxi0woHQPXmTuZ/GkufbtAnGDvVfAxYDneWQurwG02P0QOdYuYpxopIX0f0mQ7QCw9M/
jW46740OaTnpbgSFzVUm87doMr+l7VqrLKmsTW4ibuUC432CJTwocObPzOY63MUed9yN30p85Lz9
zlBALEbMrZW8Nhwitm2iaQVHef/yp1vRZJ8leNvOJc9VSF5UmpSSde7IelsnDLqynApLLOQ7YVK6
PXsVOEnExAgekRp1sXZV+m66E5zz5LfPUHU/dGBF7U5ffIBqi0CMB6Hj8N8Yz1U6MKRLsrfO6V6i
MtxEE2qt7ZhPDfBHUKhb1FJRZu2bqM2/Mh8yaNzcn02WQcHGE65IxppVZcATre48AU7oJGgQO4DQ
mNXbVgNR7BOKynCntG7xMHcFNTcM0XsHQ+EQMrimtWZHjpIbIPSNdZzGp6lNHumkDOryO3SNYE8n
t70SEsyAH/610vwtngBReBHhKFT8Q9TZ4bbyofJMXvhtDyaQfPpfcBrIv6Wi+otylA/pGr+KocAM
XjCvmdjJ0HdxZ9Fh0vuDfQ9lgW1BWX7ZzZutqNScHP1H+2zeg4kV3JD1OwWMC5ZWbVVX4grDV1RZ
7Ij7XuDOQASDd75WVD+1jIjLifpILN5kkWfgtLK/L3KQSxATnw3FCb0TzF+K5o0DD1GdifXTtR5B
bASbB6dIPupMk/QNqRQtuMEHangLoyV02Ll/w3K09mGG0pSQPhOcIuGByEcZf6ahem5dtbf7+WVK
GSrpJrdQFhgSSuprtH203TTdtKo3TmkS/TJSl7Flm7CDKT+cLsKZX2J7Gz3nukSLZGDuHHsUIG/r
h8SEE8tVuI/jhpuLh8rqL+gI8KFMUKTY1RVB+qFbfi4g/tDUJw7TuA/GyHqxZ4Qx5YybVH3WaU7d
4jL2nSvmshz3PWAGmaCmp9EvCbvRLTSMfVlQFTqOmzqlHSHmzhBbOAkBzsQWdN+CAbBTWdmOPRVz
ZoWc607E8Ewy+jIl3tgMeoN59CkZ3XOIcbD3ZqgIQYv21vt3qM4EeydB/8f0q9KE5OsoY70Z+A89
BWBU0BLh+pxbsqCmxBU3p/nRSmoOcu2+pxamHrfYOqN20WkRMyp+tDyI38a+fZ5YOgG/0AITCb0N
O3dfcttSOeciEvnAa2i2LPJbqlwI59G64NAvklvnQfzxSl7rpODUllfhV1ZzkUC4JbohAEsPa/Ac
2SkGq8c81D0E8hEujaDAmBWNNs3CRjCoiqehxrEB3baTrjjI6CuM6H9DdVrZMdZ2Tp9rGkX5WSq2
akJq2OVYzmSVPUA1PRVC7BPKf55jPKMDhzCeSb2O6UdYW0HO6sKqBKqnf2nB5B0j1CUuY4azArDt
whaLttME7gR8yhnty1qnmraNNPtlF/UBo+q7EI9DC5i2KMAkWLW99jqL3mS1PDE4E+tpOvUl958g
sA9C06XcBRRUDEn9YCfRbw9s+sphkVo1TXHO6iHf5vHHBJ53a1kLxnkaH0RMYsGkPNY2AK2xH633
bkK7H1abbMGu1Y3Qu3bkSdIu9TuUjgsBZ8nwSfe56VOxoCYxLu1FR8GmLfzsmPs2UUD1WFW4R7yk
+RsHAMCXNCGRMTyKFVphQtwUvKTCJvcwcAkERU02I9WfWTKpXW130CGCJ6YsZMMgp6KLb7qOSYoe
9AXJ6SEh8nCgl4nxhgvjRo4cRCOaKeB8vs1SPUeec5e21FRx1PjWeR1slOxhphSfac9E1LJdvR4J
EK+EZb+aZmutChitEB3Mr67NbljnWoRF2HZTFN6nFsJeOSdXqxL5OgqdnRGqV37ImQlh8pZNUQ4y
Cc/NZM8XwH7oZZ5ENeQC2M8V9aI1AVZSv2fXZw4Km2uAnh2HFEMCPwBZDjGpWnZ4QHw0DhbYU7Gc
5LoDGzEpyF50nAAvdfHhlKVAG8GSUBkZzpgBr2dK9hSKyCtNIuOW0QFv5Fq7Rxb1Y1ZZ9dlImV3B
PZgpya14O3mWGg7p2N353KRMDHF24b7JoDtzaz7TB/49KQZyIBFxuUGPmkz7CaUN0GFksXKn7/Pc
1fswbyk7cV9TtwTdUuyT8s/S3Ma1+q5/ED1okwUpGwJNNDs5lTh7oXnJku5uCml3CUy9jdjvMdl0
2C4S5uE3J3vsMkRxcFCRlulA/mhoYE2q1rM7gAaqWF0BKLwTg0Me6WUBP1h9Uqfz0U/eymNCurMK
DNQltURJOJzy/Fg6HiGY+nVivMoLqD4Sl5fcnO1mM3ZiTfXPVq4NVgz2BJl1P0CTmQe5T5EmOAQ2
4ZrfHEFEjSSd7P55bqpfeHzyTUGZ8SaSWtBC7LWnhlWdjdk73jOgHUBYdzOy0dlrx3nFEwDIFbE3
8W+5FW3KgRTb4EGqT033EcMwRhKcFisjnl59os4ON/qsvQ6m9ULppmI6Qu7OYDA3dwAHU65wzikT
Lmaq0hYLBuO0x6mxSE0YBmiWSny5d85MrYmRdcUmSV0uIDg6mzmz9ZlN0ms9MoyHB7Mt3epXwVkR
GnV1SDPtrwbAK24WI+RahM7S5jwb5p+ZwFhrhw2T55RETcTmf4YdvA2XXe9jbtD1ZLgZExNTY8Yu
lFwno6Zz0kuyLSCWCNddyukIGOJkww4DG3aYB/9RRiQKlOHO66FxIv4zFN2ybWCYUQyvG4xxNap1
ina6NhXf3PT+QVsBwBaDI12XmKBAvNdcPgxuwB4RBMlK+FRJhvWrt1B8zD54aZruvdNYDFSL+pqV
u9RqDzKznhqaUB46+tPYLfLdU5tjjrfH/di03dpZJZky7+uYovRgxGXcTqChR+dahTKg4lRgJqmz
TzlY3E1pAB687JU1gzdy6EuMmSNvxlqdkSj11vbV1dQdFQYvTmpJyHo9xPsBX7yX78I+fifqxbZf
lo8BgsM2SNxLt7h9y3is6acOn9oSTJKfWVg9A1TxqaHuBYBigAlm74cm3rRcviczI3nLNY85jZ6r
jpYxLkJuKzRwBZH6qqIyYBUIgSZ63KzbhuqzGGRlhWKVeYSXA1WTMAuoJdROT8LBqSs2aqzV3pw9
MrcjBuQTjTKy8rkrA04EFnokZZkaw9pnjizInhLSCfOPZz2aV7p4e/wi7cWeU7mj3GWNykdnsolG
LJJ2ItHU13vusDvf8KnhxoEoOkL8hs18OhiH9NIU+aXxmXyqJq+uycjeymkwYXtx5RwSFKosZGWP
6o5wAdAoGZP8maxoZ6WFoO4CWb5jojrb3UdSpsCqHjTpuDV7F0LWFgnG0EzOeTzuOPulmyH8KESA
6ZU6vtJEfi1nMHblANrBD8wNYPh2X6SoMzJn/EFrQkSN467Ow5cMt0K6TNeDonvIWaTDbFPleODg
jTFgP+eBn26bHg+qjLLnwuPUhiEVmxKxbkCN7tyfI0kAJXDhMApV3NrU+BI5eGnE33EdetXDbJR3
7SDfO2Q0mrTiaZX48vbzGaTAclNQsI4IDvPWZZSyauIhO4TcMgNLtCvPxbjVTIQdwyzklq54ooNh
ZyrIPFXGSNwSyXfbDCBo4do1OOp1HH2DnsTqZnrzQn484Lfpf3VmdWJzVxyUj+EncYi3mRWepmhB
+wuFc1YUty7GzhQK/GpTkuygZCdUxkEF7KV3DJflKha8crSabmRhD7uyb+9l3J/wRB57Ix1v8TR+
a06m7AustWu6rJkN2YEgwJ1dueN5opZr5bSDv7Gg02KKxBIUszAtbw/YLRVYm4WzU7LdszJasbt2
3BnQAWp7lOs2pYZ9Ll77wM63lrFtOSFwmQ7zpiMOV5ns6wcbUKVNZURPCVngBxdGRcW96cWLR5sE
BLfFvv0rRPiSQ3y6a+biPasohOOG9ODRI3Cm//cOZDhWO4iDcVrnF6Zkr1qUNOFGEQQhYxVYSKns
X3Do1Na8txXPRpIbr2w1p7vCSxlq0FZJCbfBNIVLrrSmczao5MamcsxQh6lyk+zGinFf9fmBbfTZ
aCE+GLMQtJ620YZ/zMLcRzrUObQyouoje6UuBfOeB5Jpjsd9EvMPO9a8SSyX3C1tYX2MzbLK7XRt
+bzNojYPt2gsvEXyE62/SDMUlKoOTocz8bsoAAl1B3QwII1FTSsNgjwhZKMsmthm8VlxXUbCiLjt
8nuIon4KWs0KV5QckTD4RdUc3URGMmUmIh5idGKVp46ZAj4sQ7XHMjfuZrrTjlMMZ2gevycmnqux
a7ydYv5wFtK4ZYkTXvDZAslJXgc/tnZpbFGxbpMf1yG0IPIdupk2A51vxLWhBTJcwznWx/uOuEdD
MmYT23jQ/QiufUW/GRmX+DEacB7B4khh3fKj07dA+cx2tjB91NVyw8Ctk1Y5358QNtThjSNhfLCV
flaltJiJRXt75NbcTe49xXK3PMPQYjPuA+PBUVWD2erCJEMhKY81dfPJu9B0U1cc9fyZHrWKFXcq
nT92wO/RFBBdhmghJjrp1rLl++ikj03hkO+kP6lWJMrpeczWFRAL/EPcuVFEUpodNr7/4XkBLkPz
XqXpJ/77FyNQu75M3ifOFuvR9KjrKCGKjCRDp6LgkhO4Fxo6qiYTdqLsMWQV3XPWVeukbBkUYlbf
Tc3c/RrtBpxzOR3JzFyw7GPo72iUp0FXrdsCey/K8yqVASsJuMGdGcAu4X1P+7laO5jmBxeNPQ6J
1Tc0aVP0wPSE0MI2ox/WTLp+nzEaXFtNQh+8Uy/mpOVveGQs0/BR9oKlFSeou0i2dJExrhpXBAe5
q6fYJs0W2lMrv6s6xueaBe95HN3NmowBAM5P4goYS+G3iu43M4gNNgVox6KT2yFVf6ZsfMLQQzZS
73SDpdWcnqj0w45mPPjGqbGQSLMAsbfICjzXZVWuVSxB32Ww8miRO+ZB4JxD9ulFENsnSmcWZ1ZL
agAr9pxzXpZ1sZ5CuA9OAxtSZlc/Ln7nAtG0n1qDW1B/mgePzb7hDFtzHw9VtA40FX4aQ75IimRP
W8A7enEFCQKObev0X24FVkMR6hNDk++hgAerHoIGNZnw1wrM9ppIEXZyfiWUfPzvOi6/3SzwYXgH
894d0heNCXnIaxbqAnASfpxtDMHfb4EKDZ6P0Nve0pLI4OwwGVQlIguFFytVkWw0eeENXx4G6cFw
wxLHC2YKXpJUpcRYUw4YuA8/KMJczqC3jGby7VTbV1GYr32NmVNrk6fC9esVVusQBXne1o1U5KWK
EosroYMJZyX7Llmyg6RpBl2a2kiHrV5FkLB30IcC0sJRhGvMDDHJGN4Si4/kV5aVvzQsscKkl6wz
QQuQ9OFVyBscIuNZ4WZc2fb4O6Opdufa6ZuydX20m/BDxCQrDU7CXbMtBSycuq36g+mI+2CiYKau
n6WJJM3oEIBCeOmWGle/LL6qOhwBYnm/rdz/KFMHtG11pbrouYtwQaeGLkAoZWv2kPvGAr01QOtg
rMRUfqkP5frn0qDaRxKuZOA57OjiJj3kpaRiqgQDA2qQwA5TpQbBXYC9ngsSERTy0W7JL/cD3TIt
R2yfKTFBtZ77XW3BTRivsyqdhf/9YKQksVKcwtK2X+pWe7yobkbz7B8j+JulCreRKwkQoFICCST9
WwtabcaexEqEJyvsy3M7Wd+x6j/bHsNhtBQ1u2W1Y6KIK5p+VoibyrDfmQB+hKIPeNtBOgdmnLvY
YkPiMUXAVrTRf4y4OxlW+V/MncmO48i2ZX+lUHNe0NiYGQf1BurlkstbeTch3MM92Pc9v74W8wKv
Mt99yIuaFGoSGYjIcEkUaXbsnL3X9o5L1LUM6vI0tZRtud0/GD02vtagTRv8IAI5xSOUOS+IvrAw
vcxWRKA1XXSjVO+oyThpTtWRIEt6GHhTqLcxTeMKWfdjChmrf/He+8H5kdJiX+o11RUNEZJ/yHSE
a0M01zqZQfHirrDRL/p7cpLDdZkzGhqQTWP7GndOw4Nb1uRWhspZteH4x7p1zbKFwH5MeQiIBAV1
aQe3aHp2fBHuHvEBljtzYgHD8fAbagbcwm5kxpjZT7HPICmjta80jXXharyk9ceY4pcfXFNsBGQW
uUQuiQLvYwzMzXPAnLm/c2+yiYAVa7fpTinHx/08+c+d1uLUdocR3uFNY5U7UFDh0W3HX0EtY4Zq
nqLxkq89FfZPqOpRiQ3JOWVlnry43leDuEs6DwteiTqzRpu7lslwY4Aua9unrm4blhNSbh3XY0yy
hgK+ihEQoWS5p5d0JBQCkF4F+bszm8UfCrMuSocrMe8gnY3hJaX7A4/Nu3Ok+ZA4cHdqX3+xKtML
tmeEMUuAV2N0CJaC0dj45aZtuG1mH8pASRuJ0hED3R2A1OnThqu/ibuKlaCBa58bBEgyt28PlB30
BSwn3Nhe/pWX/IAwfamYlzLQJNgrisjeM1qQOX51gJ6YgC5PbqIek+cSaWZHFcKJvvppaRIPg/gZ
DLhqOasoH4G5dcN+0kwobqyae3ycoU1gMZEzhzI3ktuqpiVPzl4/MEVfmnuiAsZHBF9FPtBOL6HH
TU9JAVt9y5TuXGpW2E7eGnzGlV17WOaCce9mRbEdstHdWFRaUY9wPo8I2+oH8yOTI7B+EBgOorGc
zs5APwUAXKU38aj3JN1G64IDxjaPjZdhYtGaJRwM7DeQH+i5aaQWRQvia5iz13nex0nx0w7qhoxZ
XB+uTVBYdOCFaL8GDoM/wSjLmJmUtf6RyPqTiDB/pYizvcCURzOYHvIR3ohAtLNSgEsLM3+l9jC3
o8aBhKIjQ2rf9nPIbF4zUnSZvjfXNqqeauREwCsAObUTHbLOfuJ8te9sAQS+yhZ+RH7iuEFTxXa3
Bqcf2ho4oUZEVzBWzv48P7PSNKRNkx0Qs6I3kTQZ8iwH4wQngiUJCTNYBcgGO/YU4WvH1/Br4eCs
HKt4SIeTmsBqy+iO7B14SfNbEb6PhnV0elRylskpOc87nj7Hvo3omlJggfDPsbO4RC8YNiOYMWL6
zpx+5zHr4blJ9Ha5OUq8MkyyMpQU43gbFu8mO+TaYeLEvl+9WXR3SolPsIinF2LFSKfqWFkGp4DT
v45CUPrx+M27OKeRultMwMPYnIFwX6s2gO1EYF/k9Yc5N3CC0tNOHYDNczC8q9qbVkjeplzhy6JZ
S6oWAdHKvK+9uz70gAZFzUuo4Yp6T3k4fJHZTc3/NsdUK2ULkFeV8kIi1RtFZ7kurFpsO+eNFVSg
iRzu59a4N0CHInah7VxdeAhPanQPSNg7hIASk43HZH7I4+9S4HZGZxEsbQSjGneh4Kg920iOhEcf
ybKgpypAfsK0PxmZkclHEhxnkIO9sFmTr5Ge657cUOqsAQdcH9Ixzb2lxTQcoq6ygWvtOTRBybKk
3leuC863BVE8W/m8kcuksTVeBKHGuGfoBAVNER6N8pqmI2hyqL0WJRNFFJQRm6EMU5y9WcN4jmdW
ElM59ABFexLMF6ce75Q9BOl6qsazF6SPQeb+zuZTiSfF4yaP6Eyu69DTwIAgq8uBDm1Ie4cKG29f
JZtDmnnnRrTdCWvpclAHuEgX/6S182rOPOJJXvXbWP4yHFB+nltdBiFwaATdc2jTLyj7/AUBPNYm
nzVmptu6qjN/Y0p6Jop2JAOAgRmUYkozwKaGj/bpJMyX0B986YCyydXjc0rraBMOfQy7gI68K+jq
U2Ylm07BteXLrqt7hhIICbTznUlx1qOnd/R48FjUOJ4boAvh7Gzmyv2UAd5ELLgWBlYOSwyhpoSm
hI0VKsqBI41VAvJfp6y9M39usGSvhoNhTD+hXb/GobvnYPM4khxSWj7eWOeeJ7tHW0WHNNTA20KX
Njj2Qe13GwY6PcJVnjxhHQKXB0nRLMmBmgdRJldp7ht74ko07FN7M2b9vZ1Y1b3R4XN0wvqYMeOU
WdPt06C/iKqNtlXBQXgY/KN2y18jIwJjYmQVhwpRcIfpMe3vCoxZHN5H8AG5saF+4ZOKRBxNwsZS
yDRHqseN5dFxVo31CzWd5CKxHhBhsG3Ift0AUzQ2RR7/CkfjIS/Sp9ghA9FHNkBP+FfhWcW2pTAr
W/eA7uJXXHvJESn7NsVrZ9l1u8FM1Bw8KbfWCMSrDD9JBVLwZvKzC0YVD52vkULiXBfYHKHmT6us
xb3SVICmPaT8DLJuA3M2bjrHuCLK+QqhVW6DoX+bopEZQHg1Ad+uuwx3hniaJxoFLiKPOclAQLe0
BAbabfOoaPGlKbA/5LNJmbz6CSV6jbiW9CXxbtUTHaH8g/1dqe98rK92TalODO0aQ+19SRJtm3AA
Kcb8I9bwFjPxrsc44ZFkwJ/UpJeRcv7Y26+FmR7mKiL9EMha528FFuh1gqGrbUDnG8Nnb4v3vG7v
nMR5aQSFZB/ZN0itIYUWmxELKuf2TyzTT6JG7dP0FhhRN97aBZpZwSxByY6DpDAvjAn6jUXPZRtx
Yc3OKRBW5Hc1W64x5i9T65Y3auA39IZuhBzuogr9dxfAxZ9d/z52sY8HAJWw8kHIFGPy1JmaWSqt
zbG9+h6tU6nQHhNC+FYVZFfEZUUhtvPw/YX4v8tdV8PGwd6Cs2xamBKQgfs0OssIBTseIBbIeoQK
AYdk597pvGfSvpgyrMoCNukUb55D42OaXgMXFKdVhCeAMDmvRyax1d1LRcJRxxDBxWa9iX1AMVoI
TvJTgC23W3ZQml9DiLO9sbbeJF9ITYGbG9E0yt6QPFa73uSV6IqgXkc5yvPjSP5aNiOZucnFy7xq
ZWXTpUcCtonqmCau+ELQmJ0sD6NLTdud2xNWh+3uwgTbu5/LOzNKX0hmjfG6gDWFgBwjXiQ6ShfD
XTm293Mqy52mJLfZ7ygvZ6z/hnu0M8a6VXw31EtxMwXPvZ3s2763Ly6cJmlhwtYde7wZopNzo/oo
qvi3KJJD07ykSfmhwjaEstXdFz5vKRs2jqfeS5vlpkKquUnDdmkcl3zBtnfwLfHbHxgBWWQZiiGm
t5VBQQrQiiOs28nOfQJA/1J2cJjARG9yyeEqr4xtH3UfktBFzqfjuW3TfEfSrbWZWwTJaitiEBha
u3rjCfutFMamo1TbIDK8xiZdWov4p41RInbt+gkC3IB6C/knthuV467OvmOm9JtIK2vnoGBKFime
yKZvolAoPNrxuYtmrh1NhBUSzlNqufMCdMWxvKDBFEixySzFCtq8FNdIo4OjtW1ubEX32SI+ewU2
YckOMo4tHHRkCFuMdV8BUVKRr95dB5pir+kl9PrFpFW/LyWjxwJ61g2+57yQ5RpFQw0XpXkpCy9D
0QoyIuiijVroDikKZ1yxqJMnD0KrUV3dCmoJVs6OXNysi/2bLGTfNmODXUm6aqUpRnwb1aofMflt
m+4Q29ZXMEx0tohjTKslKdldK7Dn9A3GhygaDkPc0gBbKF5T5FQ4xMuPqlR8IXlFKEbi/gSD/Jg1
WTmFjBjvcXwORcYWQdDtbcFAfp22bAKF7f6avPcY7IWFmYbcU7UYyKxncL3xekQhtLHR8G9Gw0Qd
oxbDlgU5LiPxqGUiOIJH2xDogOkvxI6lw/C1c5TcsF0e2fWmjR0QKFp7j4ZNjxcDhlc7ezgTxiqI
k3O55Jox28BKn+orPX00ju3MrSkMuuBDRUAJtQLJgoAQAZoysKOcrNTPCBKevB6yegTWOkbizKmu
Y5pTwsRw/xugnXQCW/ehtb/dovvt8kXs+kzqjUh+lZqGPqlF6xQlReSjdeRg2K29HmYXgVtOL1MW
JeLby8LcsYf41LVoKrUYOSw5UuNyY6DQ5EQ/Bagl0GHbuxYd2JrYdmM32Qwvbcvcm0UjoEyo+7mv
rL0IoCsUs71uu3Ht2Nm9G7ypobkFjXKSAPXi6mr4v2ks3ttW9sQBNoI5QW9Zpu42duNr5zLjq8vo
B0/Jm0VsErzEjrgFIVyQKgAQvH7eTSHzoCgqyUY27CvRZIXMTqrAx1KGJeurVZLZwO2ctAvvtPrI
O1btCX1WL1HPKQHcCkX6HHxWARLKZpI5A7fwmnfNoVsWFJ2djLr7DqwJ/jUXvYjh0aDdWbnfujQ+
RWmrXR/Fv93YIkvcMhGOOQl4jJkzN1vHbVZ38kKT8+jiC7xBOIoJ2Tep/x2az5XE0EqL5JbBGYu0
h2Q89YFnh++Oa7yNnCB2si9ekHs+NZ7Z4hB79ERT72ar+22NeEGrhFQOJ0eKUnKzpQuYAz0I8h95
1Eq1RwYoM98TLz4+jih/MkGeALxGBleBPR7pwXwjbdrmwRfLFxjxBYOzuCc/5yXrb1DLxvy4uF3C
eHqdRYqQ5711BoaikLLM8hhBTnIyuQ8DRF2ld0IYgXgxILKekUHKobnDbImvBQwpUGJnTYbA3CX3
HgtJh44xgyltLws8ts/ZP9Rdcui97L2iKojG4DTNybuYWZKMcVfo99riWD74UDDs8Csx2Id+Vbk8
ldFD9e6Wwb0Qr4H9wRN3M7ALpjCA4DMyGfRukNRcKIw2cVl/SWASDcmOwyuGWQL8uv7q9eMtY/pN
qRdBBW8RbnI35G9VxVXoOA64TX0C5ZA46TpDdcAmQ3Vq7scW9bDY2rm38+6YjWxdF6REKh4oPD7q
3tlq/96nlekFzoMLqSQnn9VbVAlyZATR+Sc/BWccZU84uEfV/Q5sxqC9Z0+rgQSfwRNHGccHcr1f
3RKMA4Vqx5XhRPpeoLqmjF/ZnbUP1fgcNMlNnqDjrO47q/+2xFUQd8RqssqjZBsnPJ5QRx35OJkB
Z5RpFRr60uWXaeII9P82aPXPOav/sf8pLp/ZT/NfM1v/P0xjtRzr79JYr/Rufr7/xynKg+8i+3Mq
6x//8Ofzj+zVfyhlKul5LhN8pSyLH/nPVFZD/0MCB7IIX3U9R1nEtv5nLKs0/8GeLrT0tCCCVSj+
VfOfsaxa2uSkOhbKCcWv/zexrJZJ6Oo/01uP3//rfyrH0aZnW54ncYnhW3SXmOA/xQBzuG1RLeOY
N/fpcdyESNhQvZV7by32IKF30S57de9J3jGtz2R4GdoVJc+/ySIWzn/3JvhMtoOq0rG95e//9CbS
yBt7kfAmui1Iuk2xx1i+H+wViVbraIcOdlUh6hR0Qi9/+sLu//k5/5xKaxGv+68f/0+v7P71lZ2A
3k1d8sr1Ru+tNQdJhMhqW27bLZkNaz7rMwB8nA5jvHfUg6UeArTlG7n9+/fx314Ax7SUaVnaUq76
69vQkRNHucFgsA85bThkQdmHv38FsXyS//NFa0u4jqm15wptu67l/nEj/OkaByWVth37A+MUFPy3
Bl2H59rpfZR65eS2nJDNvjx2o9kYu5weY38CgDQBFAvMiSQUBnfZYTTyoNob3EjFLZqgONsIanVr
/fdvdUme/ss75S6E1adcT2geELV8Z396p4OFFFFUSqzKrj4v+oyxz26k7ZB7lfybl/rrdeei8FKW
Z7pwQejU85u/vpThiCZEhM0aHppXZej0xLkq+jeX/l+u/B8vYnPmR0Zu8+3+9UXmNJdZlIcWm820
MWIYaJG4Orr79feXjaTm/3LZlOUuK4lQfMH/8iR7fV+XhgnOGKbQjqqSmibGRImrSfI86wRtY5ce
//41//WrUrZGWLv8wgpn/5fVwzayqh+jnKTc3tton/gN2DAFFqll5vv3LyX++qgu35Xis5k2Zy3F
f5cQ6z/fFlkqRSzHEEI41I+puqTdPSR5TtirCXS2fx2Ls5+dBb3Qf/PC/PAlmvqvt6TSfEAlHQur
kfsvt6RDdYTD117VVqOzrVBELZKZWdcE1pk5Kl2ndaJyTwqzgcc28ui5lSqvfkX4nSWexKH/GCIz
+nLqlnS4vq8ANxFDg3Ewd4L0qxfD8NnKccgOSWWrX3osPVouqCC2cT0O7oZRF/4FvyvclyWKvqK1
7kxfU5UJlHyjoHWUZNmA4kuE8b6vc6veNd1sJcgrIpRA5tCX2aEKmQodFmvokzv7zE1Ulwf35pDw
botkZEqEmk1daLgYT0aFgt+YOYMP7gADSMMYBriKQRvOJEO4amOAs3mC60hbyRR0HPeZ8EnDM2Sc
P9vgJg2CcFOgptK0iDBycwOY0lTC/ty4Q0lhDWRj/MJLgVumrs0IgbfZhibSWyeAjcQp3LlYRTFF
jyyMY3mHTSN7x1oDdmJxUlWe+T041oQLh7YvvYNhJ6aZ1l4HB3nIQAgXRvNO97DemiM8EClpnfe1
k9J85OhKyEpU5XdVRVIq1P8R3+zguTEwzmWGvI6yyt/09djDplKBvS5cBSo+q+p+a+nEOQR8E9Yh
9JvpIxyyDEKJGcXjmWK97o/CbxCcto0Ww77gu3CB0NqGtbENEV1MTzJ0Jj5B/nLt9CnUtf3QO433
ZGSkFUsNDR5dsvlWpVbwkJdRz5HL36VZqBDZkSIN2wOCc5642X5KmqmktRUMt2WU5MONCQHo3ivN
BqNH690M4dwfRmkNm8BeCP2xnz63AQfxEKA5oV/Y/OCGMpAYGBVE6LV0l+Pzt5z6lvsz/GzNAiJ0
2BASitxMk/Xn0xlapzE5WGv6pbKEAj4qgrXaHvw7nIS3qCr973Lq5jOxa2rXMT5Ca2AgWmjtOmKW
Y9qcJXKEZPvAHmb+Bxocu2LmJRuj7C91GGhme4IpEK3Znzb1X81w4lFQjrzrarKdKLbqQ5WRGn/o
egb/ewetJbYluO/ZocMpY34HmY19pfaBbTO4XpTMnY8FUfNYz7jImmrLs5puOwucRulwJs+kyeRP
O0kwcxxtwxPf5l3GvOwguyrGDBShE0QbvrJyRTZNll4SMdymBFy7QXTlwMO4TNY+UrhJTewktj46
nUV2BEYX0/lGrIJVuT9ZRfNWLr1cTV6T5eVPHdMHHiiifpMts498kwUoIiwrQ4cXt/I3jBliGVR6
j4Vq2wJNREPVk3RRNpBYRtUvwR1ipUJZHfpCOk8ZEqcNF8k8xkxMUYTIYxtH4Kit1t2WdWtu9TIo
FyOmeQHHS1dy5499g8jdIxcmAIDK9pEBceXQaCBkP3RjVJ7DjNjxvMke0s5BIISioe5nNC4A6vC6
MRCbH3IGWiurJ3LDGyGegYdEgWb6L1qWz9z75KkUHmmTWJO9mVKqD9A6Fm0dPHYpQesaF3RJVMdU
NAQneDhT04G056Zusystde9Ytt0O9WABs6cK3XPRjPWDCujmlBOdoFnM4w2DjXwDsdShDZbZD+PE
nB+nEZOIhkfSNWz3t+g7+81ORHzt4ZEdeejbI+wQRpn+T4Z4dLKLy9hI586xPpX7HQVW8oh9JMJ6
Hp4HFM1L7EoMLdBupm1UPEmbZdO5y5sQISMtQPvdiEGAond41sSfeGrcZWW6TwThKEubd3Ek2QtI
wVdHW6VPhMYimff3woJWgb0OhtYwG1vuqRsnnNjU9iV1Z1DX69C5Y+oCNYXGlN6GYfM6BtZ3qV+w
Sp6nFHN5bEOnH4P3ND1HzWXQB3h/B5bWU6it7TLOnlAl58Yid8FXMA4w66u72vtt6rcmdNYMv7X/
Vk/p1vWJu0QYxYT8gyzGbF/pV8v8lNlNQ1CtBeRlEc0IK3uw5kWxGR/DvtmkVgQScgBtS6Idx4n7
ckLyb3VLCip5dl39Uqs3G+NXkhCX6Ww9DIoObdPanwGLDJvBNL/n6L1zCPcxpgVmJIsHFLVAaQgJ
BT1mmu5PCH+h6vpLkv3uNIAzwOH+lG5mh35pCYoDBJzK3mEk7mNkwcVonIosuw4VKiG6M+Si2kda
Fl8B/UYZE5a43LNkWG8nAe2dguopRrRRu4K4DcxbKn6v8/m4gFiC4U5PjwW5iRiaqvy1nvVjEH0H
BDjW3A6xZzIy7G8LWXxzP7rPoMnd9WBP5tHXUYB1lCw8L52nI/MldOwGbuQqdr+ETtBL+6m3SwJA
CO2wHgix662X0se/HrlnZ95bLmZjslPcsP108FjcDV0snj1MhhDNDZ9c4tIUaMDC93nMs+dIA3zz
jJ2HiaMseX5JiilwGdhzta25J4l34m6g21GON/kU3xkVt7WTMCtCXHNuJrqwVo76taHYZ3FzhzVG
vmhTj5U4lf1QHwQaHKvpTGi/8MDb/OSQ9rQKOqAucQNDjLRTY8kVx7+7Vt58xrgLw9OiV2oyP4Xs
PT47hrcxW4siiBA4rv9w6Ob8JWVARsRgdAZbhgFuZLHLEHw4ix8mA0tZ22pTB92r6eMvI2UXP4WH
zKmdYIW1MltsuaQNe80v9Fkofz+0VW9nXOhNRl3fmhtatFtowykhMiViuSr8hfJ1l2JYGVr7U1Yd
IogKHSEHz2g1mHwOeyo0OGfru47abq/n5raBczIJ6mhtGQzehpgkKy9GARZIlONj1rqnKehAZObR
ISJ7IIudhylSDy62j20Yo4wbZtHDKma2Ccw1C8Lg0MCDd03qHp01yC1GBtmWyyTVaYfqV+3jPutG
71wYstsWhahf0wov51y77aHqm8NMaie+XeNhFmO7QOJWrUui43BfYmnKUQxrxIquO530RGaJLfRH
VsDg9z0PO8dY7ps2AQCip5vC5F7Omi+M4zd5yQlFR09zefVttpaqJQOm3rUNM3/brh56g0Gl80Th
RabOuMrix9CoH8IO3LCNz4pk7zBVv3A43srot2BYpsJiB+vjthF0Y8P0YFJFWPq556pMTUuv88YW
9k06cnXhKkQAQDo8usKrPjJmcmX1aMvxC00dV6XkcO4x0crt99Qo7xHJXVTEHC15JzAX0wq5HL9g
x6xjOvVojip4ugw1NnU8X3PzeSRXENsUedveDQrNeM0WDQs2Wlk+VvvqJy2AZJrwcSC2NKBnGpZe
nV9csyaGvtmhlI3AUPfc7D2CugliKsEyLbHWpvuoegNv68RH4AoSL4Yl4uCK5rFG477N2+kiqCMD
4lngn9x6abRwcg52zSTEmMK71JkebGNg6Q02ikzMMk6OeTDtsnw8m8J5GCa1rud6k6W4TPWTpNeY
DumDXS2ARS6K49U7P3nrmgBVN4jkqr2V2BTK2YKjCt2XOJDGmxCnUlQEGxsTRzXrG+2VB9tLMfEb
Zy/PzhglN6RK0Pk9QHl4xLUMFjX9qa3AQ7nUf+Q5OiSVAkkt860z3caeuxqb+ZebA/8ZfJDwISKd
dREvKWfJuhz81eyWD2Mg0YnP+W2YMQ/JB0lJxWlneBwNjQkh0FdZsS9iJHqbFLEC81JN2i/KApfs
/kTtfIoYRhRtQTqeYLOInD1cs3XtEeli5g9hlZ2zllq2aMWPGMS5GNQ5tYM/rrgM/Z2fMj5pCgVH
l6fLuRB2kuxiLMBLlVE1Myt091wKLNsZW4LS+dnTzr3mvgmM9yxJHgOSrWYzfERZt5WRh57LnF4m
ifEhoVapH3LXvFOhuJp+c8iiEtuCf2LIdWgD70BOzUfOQuqbAxeWn28YMBAcRuvAmXTjbqbkq8kN
eH76OpFPZMUlTuOmJ0UiQcwd6A6I1HylRXUIKr3XIQs/4zhpSJ+WDV6+pEbuOIjyK/RRlnqPWXQY
kUmkxXSbEE4p46cerdZKexdnGACSWVsmGjfKhMJDwHiJoJGuh1/+Ulb0MpTlaxametkTwJ9Wr6nP
gsVuceYEdJPPLecX+35W9kuhrSM8qpohrnPt2+p1jja2C6aZDfCYgSgzZuxCJIxgDiinVVDkd1OT
34xBdySWdedKSEO43qLE3ToGW904XDniUki3NeLNCof/OM41D7x+7vz2XvnixZKCbZEgUF4aO/Jd
UZJ9ZrbrKZsfHBxB9cjIZjLvhDtvwKjv6Nzf+NJEHtbv3cm/0KDdlcT2EluA0Z4yLkgog1DJZYjD
HMDk66rDmBuOErYUatuU2QYz5zqk+ieqYxQsq/xMQHId4bmG9jZNyxA6ToFP5Ik1oMD3bnC1b03C
z/mLiOGIZ1hPRvumZnEx0aHpMboja343dAPPKwOVdZhrhG3NJqmcLzgZ60Z75x6QhcLjvQ4G8112
4kjBfucZiGd0JGvqbDTv800p/X0zskBWTvjeBUidZtk9eC2Dw7jNvuACPodAIretzpEF6hM7TcpU
TZCwZyV35oy+MCa4unyUifsA0hcLou2fSvexxXU0yOI0p+Z1BGHiB0yFZwLLMsTKgkw6syqNlUP0
+ogkYAhoIMJZQ8rB9D88DlWjVk7DwWTJQfI95JzETriO/QDGmMkis/4/xu5ohRQ2GuKWauTE2WSB
KGAmVMqFNIEtPaij3WBga2g6zuq4gUmpLYwAVYv2jx5oIDQZn6VTnpx5sHZDRvkUOyXxtq2/5czn
K/cs5vkjU/fTgsMsT6Qx3FhYW2KEBSuOXiurYs7D4zR0Fbig4GRmpMPM6V2a2Lssyc8twzg7g/hs
Wrcl0Q1m5B+gWqzIPYSzRMiCunXjbj+l1mcZjx9ZOx2medhjUn4PFVeyJ+UqZizPNpFihzUrXAIj
GLwlmaCYn/HUvDew3YVEpqvM724RN6V++DKoAkl0+dJW43NGbp9hyUs0mhfTNcSmDuU7XRwDcK/3
Y3TDrdCAoFFUA40eqt1kKmRg8RH8XQwr1oufYXHFG9eONDZ4MziosbfuWkU+bWQGTOtzdMFePpAF
3kv7RscxCStVzjhriXEWi+LbGPbmEsJmM/8ldzjfVyNGERD7B+l+5AHUh6hNb8vBO4TAFBC+cocN
lI2k8yzQN20eYSyv6J9gwaqM46RpMpBc0xHHyMiSmNSOyNb+I0yTpzKiiBib8YP3gq6LwTXqaOgH
IiPqHsKflO2tl/z4I72Ue0MHcOUiNLyg/xH/rBmmnRpF0GhCmqDFEeNomC5JqLkfP49JXR2ckpWg
KOa9Dppbo3Vva7Jp/JrZsvNTELcXMstLkuvM+Syd8cEjAXI4HAk2rD7vtrBGV2rxyFCBeVQ5qv4d
Npy/a2INUo41KIVmUn2S+QX6KDu3Os8QSIT/u0qR49FyqkD/jvg3Wn0Clvwz041QzwYu1jb+gjUC
PHEb2PbRpbDVOOdq72yN2AhhCcJ/wdSSwoGCNtMRuGUuWq5gFyEvCcHQqfIeIhbzb5SV43eJ87Yr
3stErZ2GFB+Shj0SKIfwO+8W7Rn+S4qcAsSNz3Sd9E7o/BWqjzzotwSir8plCUMePoLJiaGGqEUS
OxA4Ud+gnoN13pw9C41CyiXDIuMZXxV2nP4V8yUlmDwn+VdmZm9NlO9a10balg/MbH37fkg02jyG
HCYCftoUdu4yLx4oh/Teh6y2+OXuctDrI4GHOE3WpC+9jdl4qReYL46GCXox9LZtIYPbcrHH6m+z
+7LMs5OdfPpJSPT2fibvhd2dYLCc4Pp/DDgLSH9yf9eRu4dmhY+DoTDM4Cq5yyaUX4oU9P1UyN2A
csWNixucpGthA/hRC09PZ5n8Hcz0IjIu7BX+10D9C7wbRRh9dfYNItZJH8kTorYEU4B3qU18aaa4
BTMw4b1tqSqJT8UzqLuVco1P4Bt075YeV/VRyPYFDwHKVz3t2hBhqGd7KwNKYtAbP/OgXJq6Hq2f
NHz1RPalSHQXMsa6VAhyCRRojhYlJyKdDpP/pOVvyeazsDPCna+ir9B26jPCNWMH23UX2epYADTZ
lNaieXBYnihJocrrg0UOzHM3yRtjQNkNH/xmNuY3Z0Zx7lreI0qSCZlq7kriwyoXpMg0HvyoRavg
FFs8GwQVtmSwZigQiR51HnEQomifkwHbIBTgxIKQMUXyjhKXrOnB0dFnTUDIi1IFGkgw3eC7oPWZ
FvWNZAyWpk4ACEdWL+iiLEKbhc/b96M7aLPVB3FMOMkKcl/mHee7Mt6pHmQmiF3sUca+4/Gj7Dfs
kCagn2bO+9QhigUCj/5wwtHZRqXDwCI0YYjSwuwgse5E7I4BEXzetTNJWwHeVm0SnBxrOs7pBZMi
ZzdDZOFlnjoc/a3ScKjDyMNPJjxM0nDFq7CpNKwdhYjClSnDEL9zA1SbJVbKxjJfdds1D81cQ6cb
4pScMgXqy65BjHEd0D9lUQyQYPDKT12L/BIQq0coBj2DZ+I9weTUkdqHGZ7XGSXF1sd/s81cCuFA
GD2a5SRWe5suO0mjrXAeI2MOThB89Qfji/kp98D4EP0pXozSL2+aGJ2NJWV5g4kwv8yc5elmgFG/
1OyJtESm8YqAayKLLSbQh3MfOkClk0sPA+dodiOghwF/C0tfsYun+BpaI1qvSoJOpjKHppO5Dirk
zpzHbUgD9S4xMtKfQoa7I2XVSXszXL0QYbqzsyfmS9siANG5rnCIpsumRYvITXnuVYCjMB8BRlNB
UyV2+XJY6jjwfum2Tm7DKqAHQ4MVNDNxw6SxjXTWQUXJ2HBua7u18YBG2OiNMQ0mLLSFSySIljze
TSyDC0jg+lHzO/SRFlGvzKiDdZGGF/R0BeiMefFR76kvqotNh/DEcCTb2KH70FTV9n9zdF7LlSJb
EP0iInAF1KuO90a29UIcObyncF8/i3m9MXG7W4Ji187MlVPWMGmTNdGqK3Gd5jSAV4KFL62Mjqza
fy0TYxMaHsMmZB1DZC9GTgobds2ysHpAo43Bhl6oLRqSeG6lrlFPSIEbf2ZYHwmmuD966xen1C79
z2RkuZDn6CpU8wrqe0yyPrqToQKJgfkQJ7WmYuzcArzvilrg8IYjxTzGaUbMGYjLj1EIjD4d+0A1
EmdwO+kQPsG1SDKdmgG+gxC4n8LMPI0EbU3NWivLdAgRz5x5Qw9nZl4DPN+gx9zORwerlleKVWrH
kFusk0jbjGbWMONnoZ+aBhc5SzHWTmNrfEHHpmvIcuh+2hgJG7rSty6Qm82fvFQm87YK624tYsCA
331QsiU2YwH3qrSCo+3qfK5BtEVcpqoa2otyQyxW0Ej2wzhrVC31lP6S4Sbcpkzb67LRnIvbuOo1
nhfOEWCPeArUh6gl1+NxfHHS0L/rHZ9AXDrha1OWr52bAf5Qz9jN5oDX12h3VzOEIuLipU+TeNvX
aht5YiMCc1/k7Us+FSeYSNs2FAc6LNK3kUOHUAGoX4Os3xzLXU2yEGeNsf4tDrX4QQcQqy83GvJj
Z7MI6vyB660ud2PcUA8DnpX2xHxeyjTwmxvOB1JBLensmhpdLecOLRNxzqHS9Rw+2dxkX4lnVYH0
bKuSH7f13Kfmp1Zi3DW9XTV0mL6bOuFFZFGprEPv0FHt1LP/cR1748Ubnm1tY9rJPZ7x/C+y2GJ1
1DE9d2XHc42r0N5I+HRUwjxjCvyxMGO5Q04+dWux47Wzz0JS1eY+VMBqRH/yPPAm/Y32oCY7g/mv
rH0fXXWMiSNXy0vAuryML8IIFyJ58aaThvEVH1lur0Nx6cy9iD8G44bk4PZHL7rS2gHnB0Mp4CUq
v9Ic+y8ytzrHHrumX5FN7NC4yKV8C9J7REKzbh2+apvMAS2FPZJG91L+05HlMqbC4BF7z0H2HZc/
Ge8yAepI07eDZ7BPxt3r0hHP1kr65zTiewL8BsVlMUwMvDTwQoXaFf1IvNH/p7dbrzhZ7GKT6EPm
JMjsmu4hqJuWwEiPUjLxqcWmqbyvYphvhKeY/heN4hLgNAYe2wqPeC3uE9qo0ZublE2sBgw7v3kJ
bUTWfui/SdVlxTqIYLVwsxObnptvCg+SmefRZn8m5X91tjFCGoyI6NTFe0xjjahfCB8vopRYv7uJ
nCPDgrAe4F/ArDyEYgcWv8jyFmdvNQLZuGm8LRUhYvhTwUmr0RqgE73rBo/6mxk/J7FaO2DiSFNo
+YvnMJMgSEri1foNmfQppFEXI19G8CqhoT0syNoeZH9kOCvG9zi/Ne7DhyAfn9LxkOEn9OV5oDgy
+9ZKjKhYxp3yllBM24cNAUpvB4vhKSiZhYuKX8QObunZVkeXSE1nPOb5NB9gn/yLDfZQzrXC74cQ
1cWvfkhsMKrADdTFKTRBz2bmpx3UCzNzt1NNxXH9OwUDaWFQZzHEas/85NymDxOQ5YKGiWecy3++
JJTWNu2JL4ZZBXfbeY9ApgBTJDNB5VSInk0EgZOIvtcRFzJbd5iV7ZcICZY2f2xm0/h9SF6j9pIl
z55Y1v/v8Q+6udXAUiKhrAxFEYd5GORlDMRLGfmHfgK0Z/OpsVdALGcpyRIo+oHYO8ZPCQYLEiJl
mJtYpwo919ekyobkU6OHPDPeJEIr9/MB5mZWgEIm4RAQBaTfBCJpdKnLJdrHQQFBsvaOwooy1ZRF
bxMBqqhCLV3FsKLZRoLiesWetGuiD9HtZqOBBr4/pxc2g4ebHNvhz7ffqFCX+R9wfF0/S//FhlU5
IpTC5BCTvZrLB+THNMZbzabHTL9pIiYES5m9/+7l+SEcq0PYIq3j6+/sNbuYZWaFOxK70LO2g1tt
s8rbc36w7j0Z8Yev7CWK9N5kEqht4Jw2UeV+IBEryVZ8QvdfmyHWjOAUYe5MkWwjaAN9yGgRrFNr
CzavUf/i4NF3/1w/oKfxNsqNTZpEuj/8MWyquSZpza2zLvR4L6T+WqSb1HqhBWnE+Ta60CeNlTvB
7QN87FnsXOoHlZhPtgEFof+FkfjkaSeNEydmQ9E3n4n5rrMTzRgtg9GgVBfoP+EV8tg6+lTnBrjh
QVtF2DSsYFNpv01UbASrL2fEdjFiQUDnP9DUQAolBbDJbmWKz7J9cJhDfHrXqgJb7ZGyKoOW76Aj
+WyqjakussO/Z2Y8hhXfFGeDcHDBRvDE6bTqDKY/CrSK8tPKPnT7HmKyBZ/YOZ+5tJeGuEz+Bxfv
Qtum/Draa8Ol18PomyQrjYRrmz7DO+miZlmB1x0L4gFlXvLzRcNagUoeoMrBl9NqDOx15ECti9Bt
h3RXCYgbrQtdp7do+YD8wsX9OaH1JUs/Sv4BXAoPQtdJIv9oM2EISvxRZvQcuumRruPVoD8bLkQ2
z2LlDfVTzymDVTHAgkI59JgV3Utjue+WCyOgKlDyNP3c26BC8uFq4zDHosu2yvLOccvmfEg5v8x0
X9Q97ZcQr6qi5FHhu55pO78Cr82giYtug/VhLSmmyGLwde7AIhWPeZOvm4l5x4ifq9E8lsgUuBh4
NU2fg9wb6B5yk1tvffQYHZ/cMVqH/ndYgagLO+i7aXLvB+uz693PiNAh+S8cdiNVUQYlzFNxr3JQ
Ilp6C+kvJHnFIGavK3g5LbydnltDaNigIdE8GVzP3dRuZmInaJy3mJGFLa+3t9ySR4LFKOuy5aSQ
/gHoN0lzrEnsSbwwlDEkZJxZgzFcxoz4VFmrDgv4WIfmp3LCb3eUPXqYgKU9EsYVPbaUwpf4XEgi
UEzAnFDfjV5AdeQDkIeIfX3HbVtbqTZE3U1PjQfssGqyaSnMaToUgsPLaHLkYrAMlUw/66k8NxYP
ozv5RxHU2qbG4kOqucVWkXhnI63e2hk+1QXBsjG5IHFlOeijd+BDzQWZGQ0YyUq01TN16ofakOcq
8c/0xZEzJUwqsx2c6yfCCedwSH4atz1gF1qpvD4N42vl9JKTWrlPndKjkwzH6WoS4b8TVACKA6Sm
8klY6qw3sREMgh4sK32pgvgSdI3Dh6472+FEB408KpfoSCDnErJAv9o+fp8mNu6imShOqre2pz3L
2iJDFJcaAEZp9SscQjYwEVa2tZlSf5Wow2TH/FMnrgIJvIelrvfmpVFBuG7c0mbsYcG/1LH/HS1L
/8qK7mSKq0jzKw2RT1IxP/rzWVtMBlSAJF3gnXgYbr+p9M+JgLlkf+TOR5f9LU3trjrQ99zmIbAO
yYkwwdrxM06iT+BgXoRDNCMKrFrqYb/q5qSXIE6dzRBdSc3DJHpqq4pFyj1ybqCoMJ6hEgO+NXry
8YMlXqF8fLQurlmh8AP2v/AXSkBB5f8VPuGTrl99n/R//FexMOF5IWr93hnhygy5sZsLnTUo6GxY
icZBOilrRHfhxsfK/MWqyzjm0HRZLVx+KC1JC+n+RfF7FR9mWWmiE00sXZeBVlt5w6VKrkN1G4xx
HxT3VMEDYzcso/XE33oIN5FPMyUVVb2+wkYXTacoPZcFKmG2mbzX0HoIjZLNglB3sI51IIMpiwGY
yMFTX/yF0XCu0n6dGRjaQpwcxFJ1daAiQCug20APU7TJVM06Ka4eTrR54gef7uCyM3z+4gp1m0/O
RMEMJeTFv6I6xsxvVX9BQVyq6RYEJwuvaFAd+AH2IsCcd/Pcg5aj13xPCK8TSYuRe6zQlqAjXMEH
9NoFZ925ufTy6PvOhrn+1RegKTZF9TemX5ZTLDIdrXl6wLNqyy105Cn/aLhAyxcGFdGfLdwdlGFi
juSqlTwVJm4fDzhKAn7dIPDrWizZ1trwHaE2Qlog8ErREdKP2rDYRqK/mmm8LCh+i+2tQZR1GL8a
1P56eqP/4Mmm+shNP61x5Q7HcdpZstoWjUUYd5FEn1HbsxtMFxM6bY7hO/L+4oaeyZZO62Sfscqs
P3LF6jLZGe2SQNhCMpk3zlWnra0u4crY197b9Kxi4zFZ2lXPtjrJ9hU4Ejf/hA9rhj+t/xwC46+N
qyRbTPzd0NitYHFLdg0bU4hLtZ0BOiNtjvy9qkgUBnAV/RClLlmkNopfyNDClbAxuq0i/pWm7YFV
0lrpcNVSZzuYdBxW24CtnR++IFGUffTkJPuJ4Lwv0mOnb7r2NDIxdeZfRMqJuFFADMYs4aOu4yA5
JmG5aM1F6nxl/a31EPQuklE+BVWlSgQK6slaO774Qt691Fyq7pBMaILYSd2EN90ePtlzvpBWP0l5
YN1y6stHW8lzEREyPLNkufnRjMHYIbwSf/kFDgSZgA1wHmzHYFdLZHjHZbPEo8naRoaHTDRghCKQ
iodsoHKQUjuSiKk+kdh9Ccez5n2blFYygVAEhPGY5mv7u6PKKOWNHPl/VusxbgGQ7XqGgiJAI99o
0HTqXVi5p4yrT+s8F7P67SVfSuYd9BpvOHWGRAgdoDATzaQi7iOQ1pZ1MYYg/y5xGs3t9sdR0CGS
xI/EM7dFB1mi1t1oD2KAOFSn38zOuUWAbSOzuDc2F6FOiyFUG0jnr0LWP/gocX9gwuC3G5HPKXcT
fKnWkyMf1rltD7Nbbu+cUd9SCEDYq6yexxqqYKq/O2WCZ2omNFvBhY/c1nTgqc1PdV0fijo6aBly
VfSYPI9xdPC/6Gr4sZpgxwRz0PqIn2a/nOb30AexM8UgWADDKp268kFrudn5uxZOdSXCnZ+1WyAH
92ygKY/NNqjVrDm0RZBuhzC5O2NIu9A0rx34AcQzIpjTwwdka7baQlhdv/SwP1lT9jvmcqMSnVaj
gd1l+Nx1w29vqLtLbC7srXls3wz89ya9KfQaLDU6/CoHZcwyzyqJ90Yw+0KhVaRyN8TOUQUBTsNh
USczq42WQ7fZ1ENB9fW8BxyXlC4t7SzZpsCfhWZit6DFIm/5m8Xq4oODDzSPgKl/E97whzeLTSlf
beFidRvIAGNLbK1/NZD32mkXvlGf+9he+L388Ht/T/nOeiZ7BvCpuDP2x7T176ruz1nNtYS79lSH
R/Rhaja9FdHwdabgSLTUleeady+oFhEB2/bUAu0VA44g8R0F1JhEIF4Nmhm0yL8a3bCZNKxMufGT
KLF3w/TKlp/y8wJPnQGjF8sFFAFuspTRyrNorHOZIxXTrcGCBe5S2mzYMf1L8oTS5xLLFjRQr88u
LRjG3tDmMYTREgDFRAo7cDyKziXKBGangu+WGE52gfTYuSl1w7gJZCL/0RsC+EmbmqcQK0uk/LOL
Qjf67t5X8haMObYULnouFeQlC1mjw6dqC+NiR4TqRHBzO6iQQf2tJ9Ql2EDbgVWuejsAo1CeNCe6
VWOJe0ysDC/lYknwFeeNFlpstvWYjtHin4lDRTBMd0FFR7ObXIoqXLF9XPZ1+Qwrfz342rGqrIMX
NZQ8FH9pKMQ2yPFp+4AJUOwsgpbieXDd7lY1wR2GGYm+yVy28lszwcyNSbErw8LdWo5kXcpWbJmU
nbsyTfCU0ieCPQO3PPglGc8mu/JV0ovtkFjdDHbZAydctQLn6mC/WOZsZPOOVavh29JxWWB/xyCf
J28TzrZkovBOIwTdFbOwFvHoO6P1Zem8CiAMBzX/GlrKcem4jYtgayfNBXLQppbGCezskpqcDbVa
66LRYdrhBa/DO0LF3cOu45p1QnQy+s5CSKGkCLkVaogeUPx5i0fnuZPaG8n7bAn3uKM1/h3FpX9O
m9dSC1ZU2YmLEnpzA3PeHG2FrMKCFa9He81qOAQxuP4erIUk5NrCRAJ7G6xVwaAlnJ4wp0aqcJrK
I2/IzfX6S1janHSUrjj5W+CmK7sDaAOBEWb8kbn4pufuAwli5cCecerymOjtxmpjIjjRkkXqexD5
1BzMrbw+ELl8TvcuATAqJEWqmLw429fIB75DuUKfN1ctB1ehjQizLC1MU19PNMx56YXvfgGK1XlT
WQyQJiLYnlFIT/x+jPqbW/OR82r3HcrzcjJxwoaWdhhK+CVF2G2zhgUZNveXTBv2VdrsRFlvJzdd
t2awtbDNNa7cEqoKofPyt8bESInEKgRs0PUtu6pXxB5srBg9M0iKOhZzRkZ7bK6RXt1COP+537Ji
jB++p+GhMoG6ZcuwG3I0yOa1zkweADZKbCYy0i+erk4DvwWcNoDUCia7Ua1TxlSwHZvBDViNFBKj
hm3jleSz6TWHqOe9HIbvkc8pHppVD1nRlcG7PvoYwquTY8t10Vn7smUiM6Z3Nwdf32Ygroyz5xRr
bSpeG7s7eq37lLstthJA1YH1rMuPwgl3cvD+8gQIUJesHMO2eEBQY1P9hy3vqjfJ09suX3U5bXDc
gOQIUdq7R61wSIk4+6wyTDRU0NJ1CKWEX8WWmvqHx+Irm0BU+lDW5oKByq4fQsycPfVLixHjLSHw
blbXXWedD8l7iKMUEzQquTfbgRL3kGnVuqwh2CB/l12E4YQ9RWTfA0V2J3IO8Hl5x8aFb5pX7sBb
L+12cJ/5R/A4yPpCbGpk+92QAbE5n2LnlT9jOb9SEKk/CkntIWkYW4DHretg56f5dsoSmlFb82VI
tcs4+W8xFP1Yl8+DpbZ6b58qSmHZaLJ3w8ds8KwtrALuYJDRvqBru6ar2RKbj5h+2NzR7uYUxAvb
7I8kMGCHWBvQYxslxEniSWdwxBaYhASADGpj8uiPDPjS4RJGfXcSFXzXjWUTYu3Txr0x2U98GJcd
y4Qgz7emki89W4LYK18tG0esDRMrce3FGPx2yTlhH022eo4wi/qnaan4Y6XdmdPejBms+U0cPSfc
QsX40aFQ2tQ2hqLkkcZ/4VkopNABu4lWWsRoqBH/urErn1L2uzkH74l4059qtI1WkblpxBbH5Ypw
xa7owNZ1I1iPLE3XOhvLhgyT9MJFYKsNJVLLqb9MOihI7IO+zYUu4u8puC3gs0c85W1aFL11tGEh
641xqsse4GVqL/NQAqBo8e3NvjbjHZWRjX22tXMH+7ZLRbjxO3nai8840c+PAJgbB6Z9TUqd7R6w
onHnYy7ztHxVOniRpuBW2JJFgbYYVb7LKVwbi4r6Af8Aqvgl0/OdF0Tr1NRe0I62jtEiXHubMuUc
SCdjHbGkcQUtGUW2G3FhP41xceXB//Pggc7wWRiScbxvQ04SZZ3DVDuDnXvVKIUNrPEPJW827jI2
Np79KWVy8bqK9iaHfJXXBM4V6gA473jw9wKRkv9D7oxuKMONJ1z9DeqLU644YA2sO1Vanan1VUs6
qrGJ5d2s6Yae91q3UFI1O/L3BdRjKCXduPWbYFbhGoggUYag+6R3XnT2p5zrlA0kNhaOtp7Svjh2
aWpdasaTV2dMWGf2WOc0neFpLD/BgwGwQL7Z2CJcuq0F358ba6v4qo7ZxdTMOrqB73wTmNZOVPGl
xxBz6TKOp4JgSCGMfYyUi1SmWDK1JrchPoxQk6sytu9ycFis9x7rqHJk5Zy6ELpaP7N+8qh+ERMI
yFZr5+oRomdEcsIpoTEF1qtV9/VLa6nmKLoAcTBp63UydfI3zEhUDK0sdh35nothtPmi1jiFp75R
L4k0dKwMroZzALBaXEkYbWU97Cpbb79bE5HQp8XjaGlx9C6iiNPMigm4yIIMDIn9QFJGwtQ+LTqM
qSlO33IfO+Qslj471CewEKAYbAELNkghxKZFAAB6TLDXV3wHPVxxCU0qXGZD0CwmF9sABSvHKySx
h42bpGwBBZS9+9V0BMo61+GD2lRheZFD3xN4qtKfKKYkO0iyl9DxaGKHs7IzR18XfIJorqNgdBxW
aeV6+tK3mAkswghnDNWkPSqj4dOMmQyxwAJbHOblMQ8j90XK/FUYzFOea+vPBB4xlsj+EY+pCzKp
1pZhRUej5I1bJpk3rJoS665pUO8VheBgITD9G+043Sk3KDfW/Fgh88M8gpJN11+WvdQhPK8sx6pb
OrbaFXSW7dIG4KTsm5acCORYL75pMeTYsBGYrSgsWRmEHBf4K9KnJlDdOnGThtiY6patrttbbhfV
pa8g2cV9PC2ngp+nx0Wj8JemXxwtfom+X49H1y6mbTZM+iKavAj7nkdDcJdwedLcG0mldEkhtH7M
00ZdgpyCQXAaBfjEWtsmUWMffP0jp1IdTktzT/TUWvbeIDdeG15jPLkHF34Za0NOz8L5p2oXM7bC
Iqwa+aa7yVayb5dzxyTug2HrKf/P6TUMkMqGG6X1DBT8PAgeQDTRCQ4EjKxmVGIYqXiGnZmSK9Ta
wJO6znAykRRydqMd5C+M1QBfY3+lNHEnIMaXPPc4KsUm0qBJ+SFG/HbjwYHRCxq648nbxl7wSk7p
Q1BQ1vYQ6PjfLHAleR2N+2aartp4bK1eAOsfHzHN81iaoHkQ6pDMJIW9wvD7REdxspJ07HS6RkKD
h9jXKxI/Mt3j1Ni4tCP5rrFLeY84qwAFesegvVeFtY2MANXb2xlZpS/yUmyqDBPIVBsnb6woS8Wn
AIx6XykdvmqmHxL7vfZ4Bn0cbF5snkId9VUPObwyx2XP7cyzbqP2TZa2a6XUY04VduW0kVCh1CiR
ZBv2M0jlI16ZwZf7lFO38uNVMk6M+oaxa3F3BYY6OoIVYmkYG5pAOt+lM8DdxRSC90m2y0nWIKb3
VGWTbOjTIr9hLtqStXnEbNWEBrjG8AFbSfwTSasj7IZnn8ay3p3Bs1xSnmxQQ6ivMShJInwZ0x41
OxnWl+rs9OC8B8mXOIysHUmMRUeqrFb1b9FSUUR75KMr/9EPsfBEz7cGBjzR324jySF0GEI0/xpO
1UdvnDtHLn0V7Gx5czFLc6U75Mq8ZKxwXPaguNA2tXbpnIiTiwki8hF0AIJPPjvfLNxYeS6WfdWr
i6tGpANP08NtYg36aXCJBLi4VmCVoVtZZv+e+S2m+OLYd81c0MsKNKydTYN2+WShTaGRMudkytp6
U2DhAUVcg45mITLyuyVy4i+lij+9enirE3hIuBrbRVbBtuvJMi1yBZgogijhCvOiyuzY+tVLaOd3
02JblqjeXHSNC6mANawNgRyvPuvGfo4WJCwDRVW597hQmA41IReAlP5lxYS1LXW51/fMJbkSdObg
5ON4wp8ThkdOR+NgEA9LWneHRfSIoezl/1Ai6+tbmxXPE48teSnjq8NbjYkwSG4cLPGtj9IdkGxA
6mG+4bt+8aJyL9yQUmRySQiRdu8snTbdUvhYw8vJtrEaHgCqNgHm67iL/oJCpIfWbBZlbMHddbcd
gNWkksxrMfpYjV944EI9ZOaXb0zPsN24LUXPRieeJZo5OzxK7FHiiZD12H1HfToGPulrDNdcpXPE
DQh33hvR60OkI+QZYjeM/i4KWWLgNQHhmfb3MB3YRhjKocOWpbxk1fcEgn83FfFdZ1drjf2riVev
dXtonWa3VwlOCpuuD697lSp9m6buzhGKDb0A9QoZ/54W2Kgcj/WHT2flItbZrsYldVFeEbDGt4o3
k/IjkiD1b0DMRdj2RpqUHqi5v8TXQ54Bzj8nbt48s7iWNdUqdj63Wc5prh6nqmkx9PFsN3tfZygR
lJ2aPkYYGsxKPQc12h2KQDtYdkoDXm/e7bra10Pz8O3w0HZWvVa2sR1K/19c4L3WKz6bQSjWWO/w
yBrPIgGJ2qnxWhkVuK6ke5b4Sxns8QzZSuBXGPq3WIyYG1xNBruo0GFS+ll3LJLeOUw0qYGkldhR
VWPDOXSo+bNsBcnHU52z5DSetm1h2KzzqQZJ3C7aApzCD4TtNDbjq4GoUHFTJ5BAI0gFwde0/Q9h
jCTL0uJWjMmrP1Bwogr1i4Xa+Rx99RNG4/M04GIAKAZetW+ePTiBjG9Ej2JFfMIygq3GaztDPfqI
K2mFT9dgb7TrR66aqQfzPZy+vTS4JuA1gii4NuH0Xg4NcVuSnJbJW5e3DtXGVc5fwn+t51+aM7AW
VigEXoNFj38lsoaaljWfflFGe8ukJlZPNtJI07M9jFzMshIXcaGvlKy52Wpgkzt22XWi3i1nTimT
hLAnfMuR/EQXJHcx5kQQMiTkJL3pNcm62jaufTd9tRbG9MAK7qOY/vom/xHoQ5gfxGegM6jGIaG3
KSGxELqYiTQ3A6gM7mzrlB6La5Vn1FhX9TbnxheYGgLnPEVNNkIeaKpMWxdV5Jxqx//io3kqtFam
bKO9hm9YLM6m0dkfHPegtGrXXWmcV9jDvbqtkE1Feu91Eopu0XfQxjuCiqal1Zhp8Afy3R/XTlkX
x0LhmyJg5tKh4GUPkJHc8Ia8v6pm1DYR2DJab2BZPooRtwsnOcIHMerkZGVcjYyuGLfONLaHmjOZ
u2ORLW3ojUBxG+3XHfx2M3F5XXKgE5okvXlMBImNKsOB3yTo30k9PJTjE5VVyAq1bwD51PxuOSqu
pKMANObXXblVo+7xBjrNi6a73q5Okud0DjPEXuSvg6LLjqafjR52+roRmzqaxnRXSl7/XgajXBRN
kO0atGH6QIvboNGM9ZRBxSU4N1LEDgA4vLoV7YFPLm8t/4ycLvcu9l+kp48Y8EP4jYT12UqkDRDZ
QCMv2mgxny8TGd7zRc6d0/Qg7FXa0szzPfSEpd8Fv5Rh7bUWzxHd1DjLhsH4KFW/klW3aSJaf8qc
ZHndFpc6A8WJ9jilyakEeissom/9NC0I9hCOyk8UNZw50/l6/zXYLRE0XfaL8pKya3G15mQQn8hY
7c6du4TFkR4WbBwh8VL7hNfD+ScolzWoD6zI7Ez4miM2ZK5bLTO2jgXhAHv+OSXTQgYfzjSY66kh
Dwihz+P2C2b1U1ruSwUknmX0h0op4SgkR3BheYjaqffh+MO99SqQEkX2wSvH5lp3GJ5t4yM1tOcG
yxDojP9R9Etd/gDq4b+gogkX4EgKd4K2747Mjt6zBMdMhcwl8tMvUQNnZaPDwB+aOwAEH26Vf6A+
7y28SKmg8x6ZLbbkbtbnKbHfxSq7ZC0JAd2nndACKc95zkBQ4RkysSLcvRyOIPbp4i8Zq2RN1V+w
JTLrXxxIzNgpyRG5FYM5In4axvIpBnu1cKPkNUnx9syH/1ozfZ7mIgrOThND7uSGQNubwWltz6XV
WjVudCeM1qPPE6na8mhFbrdNYcGGfAuQHyzja5pryKC8E8GgZOQ0TfqxRscJuOnQEpX55i8R2Cw8
TNau0XdFAmejB6PirIgCsltbZ1m6D5xpF4Y91NBi08fxn8rMR83zEHYk7uh8QLK09HpNhQPRmEWQ
fFV4ROLDVLxHaJUj16jWKeo5drpidyGAQLbakvp1IsqRRZzK7lY1fWAVcxUbYtqlmvJHOfF3li37
8jM2tDV9oAfWT0vEG+L1iwzMhFCck11jnzKN+TzFZRW9FoJc4HdljTcV4gvSAbPwYTD5SpjFsK6x
l8Sw85OUyrBuXOus4ob2b6w+/PLGDFCjfvWi2bNz8nSGbzv4rXBuJS6NRQLpgoJjIj8YJtE/ghfA
xVud1mAH9YBs1WIIaSNL832meFtRSP0Y15xmbuI52UfSNb2m9Trvfhx6wRUbqwmap+3czbFbDOD1
5lE1w/1DJ32A3ZOtaz2RMVhjNV5wOShV8TRo6M9nXjO8t4s+4xKW0Q4l8KjMuolASmt3g4dcj4LL
8l+m5cWBgAERlbhQP2ibsFEHYNHcRw5N/VYP04vtIojj+4dr3NpPg06CfpeY3I5IpzjGOpUSLH21
mOxvv20wNRVzBG7O5erl22hz1g0GL++mmoFV5Zujv03OLeh3cAkWuWXuWr6ccCnjEhJAEn8Cbz8T
oJ+1ImJxmrPBYTvjFuVXjfM2Td1daDjHyskeBo1HOKGoPikY9yD/4/iM76X5SEEgm122KdSDirB/
lqZ9kzMpTa4uwxh9Q2Ddt7LhJ18cwW52HWaLvjp67rLtrgXwAdp3V8wim4h9vOsTwhybuzWx2UBZ
emJKvHSuvgom1E+TLxVpybrY6RVEZyvaOLQUSqAHcrrX2t3iwiUwFqNSprRfyeTm6bchtzasxp5y
jyvGQkty/sANi/HJewj8bMPI9UbDX0q/nom8MZr30NkW8Rx+07iKDguZrXG34DFGGTNoT7RBw4+U
61FEu/LIKbZ44MAVkFZqQorNWVUmEWFmNEX/DccNq5xXbQQ+Av13LMp3aQokMk5igZetiZqVI42F
k3P3Rnaw+TNiECQgXZvq7sJOTbN/fIzz+oNdyUPmEJDyjn9iRNBtxrmOFmWLhGjSD52nTwTWjztw
0FfqQ7llhFLg4PLsbwMzCAkqfZvZ/pI5bdvVCA7+kGG2TY6DSx2JXi9NlykpCg5266/zdm8X/nYo
4vds0meCxq4j3m1T65fpuJYpcyNc8yUS4xQ6xPQiPIBfLjvDl6JD6soQmXhPswYOqhrz4NuxS8WL
N/BqxbphEmdDvsfs/h9H57HcOLYE0S9CBHDhtyQBeiuRkrhBSKIa3nt8/RzMbt5EP42ahKmblXnS
ew8qnzutw56zQmRmVuRY3D+kMO+PORVBLhxenRYcdSL6UKV/fkWR21IaiJaTsbcL8BrvqOJS8VLs
/aRULuVETjaN+GvJ+pfhZp4c6yLeS8lfycVj9zQs/cn1p8Ti35zOqtptCpbWis/2rdkGDQ659tDr
xqUu+x95JOKKTURdMZDYjpgxIVMR8tqK7VNFLgK7HNSjUgFrc9Zwe3mUHMp2d6sle1exOkSf+R3Z
S5Isgbnv55eJy4D7I/QPXnCQy68g/1U0zjJkXQyINPgsOgs+wXjT0htFW1ij8+tIfVcxYZXDPlug
r4SDtfHi18DjXUNq06fSZV3ZekgdOMYK1C00j7ze9/mbhnoz/6sxPaVJ/6+tkktHZ6jJLJNmh97Y
5SoEhom6cbvHLwGgSpJeFleYoZ/leth7+U9p/KbmSfREZ6z0QIpoqwj1EEn5Nc0oxOusYyfzSo6L
/qlVw6XETtz21V2vb5aO3BpM9sKPMtdOovexlf6KEWiAV/764cnPuUsteyeP0l9IxxL3GnfZpM2+
EpDjtWtFxd3we2jFUr5Xm3JrNN4K8+DW85GtGxLn9BnxvqsM28U8uKh1XMUidgWsBChCPwMvT/qa
lq38LfID7FQsDVHyHdI1nnl3K+Z9IeeoiViL+vQQK+MqQXaBNAgQhtLL0OuYTlWXk2hZNNdUsi4m
aTSKEHFWGXyAFMZ58UUZ2C7o6bBjoH6EinLWGeeS5h12P9fOp1dbb4otHcs5rlvzfZWaYDNB1Zfe
TPGxVLx4IyvZswmmK/ZangQpn1tsFiCGjRCNEKllHec0S6QgnzZDRfBAy7vhEmq8y9Max/tUGI9h
4O0bdcxVhUU+yRIilrGfckJSpjHNVyIy6ztzkc094AtjGY5K0BwMpkwe1HmGQ15HC6qQA9GxQ9Af
PKX87q9kDcklBhrpDTx+frTMvKMAgnqdfYNDyakn7yxNANflxCroR8LeClJrX+E4WZgC7LlHJViX
AwJRh/5kobdddCpwkGygKixahTaPdvAIwhvy1H4gcDzSZK5n6kL/UQjjD+jvoaPVpwipI6wjx28w
PmuCL93y0ldjS3DcFAjgNs6DCaNDUCru6Ac3HVfL0FSnRmm3gmXXgBrcWW9RLX9JSeRkRcEVSBWC
j0Nn1bIyUMJk1xvGyJVNRLsSNm8kfiQZxWU08IzVTUY/yrnXfViny1Ejo0KLGE8uzlwURTNORrB2
MNZVzKBxhlVRCfDM0HN+CZP4qyh16CFSZrEBoEsk4NGLQTuzhjUD21Kl+8UoDbKUuPNZRcA5I+Eq
wEaLpd4cC+YdhlukE4AwvCPQZ/asGg5AekvzCpyNsMpHsB/oZZ/aLbahua4YuLIlVwxic558Ffhs
l1GGPKjoRTIt8m8/2micY4IshdOi8JzZwpdvvW0ebalD8cjlgpGCFlVeqJDigCquQCSi/qymO9l2
uQiF/aUah0C9Wabr6+u88TkGecu55KgG2wPBbC92tYSrhWXpI0meNG0u+vFzoiOlfVWW5sjdArUj
B6I8ai9+Dw0GdmY/WvzkCjfPNEFpaw3GDWUlLFfITkEOnF0mHuNhY/NMyY+h7mr2rRzWwRtLk1z5
JOBpBu0yf1OpymHVlrlhtbJzJ8KEuUc6g4RSaBfxyMVOjTfq+Cl2crfxg6PKBsT8MaU1u3c+CY/v
1sRsRcKXO/bXj59hj7zARjfIX2XM/JRLr4Ly8orDjhHysZvfFE0MDc6pWkNJuLVF52TK1iCdHcoA
wut4CUjQyWoq0uaeQRCm5GHI7nQry8ITCFEsWAn+oj6rjHmTIy5GQNSYMAVKrEaHYJicm5jt9LSW
QeTAapq/YDOam6PxGPDaHWx0Tcv7I1pjEwktdKQkpjtgXG+Qe7ZtG1w6qHFt9l5IEy7uySVL7bLm
XHhzj1d2scR3T9AUlnovf3Q2bU/IgpNGyv/oSdM5m0fsyJ97MKTjQI1L4KtrTcBOSIr8iTwaYzy0
c7jhuUqb8L/MV1aB3jK0/IviL128G8GnF55ynF+1sjayQwF7BMTAZhYbgpT9FAEjqX2l/XfqI2Fj
HvMmk+ux4MBhrgupWKUYZjzrPCXHILlp9C+prs3mKe55+ODbjM5Re5vUxi0D2QkGk538V6fs6PNV
pF2TcVlQNTm0SDPHSgf4Xw8bTjmH3JtW6lR/WtO0jTu+eYbyki0ghrTlRMsCxJ3NwPcvKTRwRiYb
i38KoboknFtqWMQT+0uakOuDttqOf+lThBYSqol46cS8/O3OOg0em5SARptcQ+M2nWnUMdnDNadG
smw2VUJIcDBXETaIWSJrQec0ncBzpTo9qwoZEwwUssEte9312tQFBUbHCuZwpHC/H1dtoSyFoFVS
N3aa3f1LOg/j/mzlyv1Tx87CL7M9To1VUWyr4Mw+xkNPErgjrSDal+Eh54En4SerPktVAvdNxqHC
KNH41cmsxFZIpHQDHdaBvQvVguosMBy01VUs3GcRjSZ1C39qQq7IS6kUrNs3TaJTKV61ccEhKD5n
KGR5i/mg7Kmbbf7FLdbf/UhvRq8XywQBnOYN1bsMWXWYoFMMTHYweZ28ZPWC8QvPeAw3DDMZ9sdV
5786npeUGXP+JPhko5nCMbmAXyMmYRSXVFtP5lUKHmN7l9SzWsm4/knPJOAHLLzzhzZwM5WM5DbR
fqmEGvLfPNUo6oIAWGMBF1D0+fy9P8sqP4eQnU/h2lBnqBCI74wznX/JMT3KYBmEADDkSGWiMR4w
b8nNsBJpT52Gf59ESXUN3D9A8iZmtUqf83Darm5h7Y2TvANgSvhEEHNL8L9camn6GzoV50lA53tG
ySHo412US2fbj+4saKBw8pkGMWu69jekt4DVubqSW+KDYfBkMeUMWJ7YXZwCwYnZI64QAN9tsv4W
U70HMjVZl42/NaXxVud0HWgg43073kQJxzJWf9QvDVsL8O3CsNUPqZgBinq0Icr/kyrBAK0r5zlq
7UasTgh/nOVNyljTR56Yy1GiHS1Vawg3k7JgwkFpo2DQwzvJJpyQEnvGlJSNxwBECNUhBPOnluU1
DyEdUVEJo48guhWwUJs9R8qza/wfXQsg6wpWFiUx4Engu9cq7L5WCrJJwrFYDclX3LFtG9IRzZG6
Oa82T5ki49uWQtJgLVicis9UsTlWs2V9BjI0DoGduqPvJIy+UOJXdom9n5FraYcSvmyCVAlys2H0
HawxbR0buKBFr6J2NDd+to1nlr9Jxkp/ZYzlMgy8TY7atghG9akHRresyyRHzExQ0dF3F72UP4AA
0BldkieFW5BXkwIdQVaIkBBWNZ8+Lw2UvmcF4yxtY3by9t7TSGeNVvBmG4QVDe295tf2bAwLbNQm
zhQ6E32HANNz/Mlym04hXX4PZ/s486+aYkTAc6fno9MNzL/Ueaa28mkKcCGNOTBz8FgKOd1nPp9P
FQtCp8FDqPZH73l//DcBrlHdRLVdQdYWd4tIcUPoMndjRclyTfZyauHuKVE0EFBib477dIGVBUKv
PS+9m0+LZHky/UHqWdWefC0K8xqqmJPoDk5x52Q9JC+VTEMLc0jQMspAYi8T/F6w5yncAitGLFzN
mQ64SxWNROiUgzrDjF0Yb2Yzbqs2K5aMe6QwmrdEF7sMv2eFaJB2+jlV7PMUaKy8zFPhn+1KvmcY
fcyOx2+4n8RDHppVPJ+q7ZWQrkZJQqvgNlrF+Md4wAwNYGQLawp6hPVOX5XOfDq4IzMcCf+o+w6M
WxM+pekkTNtBwInY0vWf7bRmfN8M2nIuY1KTrzkrNW8olIHil/0YnBn8FC1dFfaulZaD+huK9xbJ
sOediR98mm5F5Va8QAKFo5ZEFpfzN4YW4t4UBgXghm35QEniIqXZLJF/Sj5ZbTPab8H48DpWdZ/V
ZLkTCFRKqDYxoXo8QcTwlgMYUVMwRBVuUbzDalzBBjvF/s4Mn1qIiRvuGB+OjS5iNmINg3pZFMJp
GS9lxUDGSE66+d76OF8+CXtxqppbu59JLG2YC4jdvDKNqhWUuWg4+PE2rney8Tll4AqGdRs9Qn4d
Sz9pOb77h9ZZe5mzfvc9sI3RWZlKHmEpdF9eFNz1iCyXrrLdLH63PCRXhMre39b5JTU/oF05OitI
j5LqnJcyCqjtaRsVMvsY2ctSX6XNulSwSba+M7tPO+07zDaVj0mcDOowOWqzlqU/e7raExsi+FT+
za+yM4TKVL7WGGRydadxPkz9tV0REvxWiMgb/t/Q78HAEubbNulRGWjqcIKJgTPeR+KfH+3M/m3A
Rq8RiCm+ept7Amwt3vCp6PY95r4FCKdwKJ0CBqZpLYrgXIVPtb+myoa53h/P4MDmOA2EigDAcdQ9
JLnEo72rrO1QfEQIPdNKAaax6X0wGK4p7aaipFx7Z7K0td8ztjEdXXbiGmUXo/hOUwzLBO364q7V
l8i+m8TwYpOgEJIcpc6n8kvLXgPsjkl6ddOhYZZCDqvY5HEy9Nk8lCjKkJiysz1CKJB2kR+sfFb5
Ir3hvulAd4YjzdqYz+mYJ3Sm43zb2JQ8pgCXxolUhelW/FSsZwsBmm3mNvviXBnXvrlPkdvT7YhB
vz/20kHFyYjNgPIYv9/IPKuHD8rMFhI6cCZfMXeMJazKX2xlEt9ftI7jT36ySYkm3jgcfDzYiMhS
QLQyWR4IDF4yxe2mRwqHub0yQbRyMsNp0ZCJzLezLJVELsF9X+wlXiuJSu8OuJf816CUnAiAhSm9
7ddSaJ/QUyf97OcvEfwWNC0RI6ZVDHIQse30XzE+DP8lVRzC1iRUljXKCNoC50jc/2Rhc1pc9wm8
ciCjCncARKbvLuLaPPYUP2X4XLlQhH7Da996VOmd24FHor9p4ELOrZzZeCikXeAfRXCsk5uQOqJC
n8DhvInP8adsr1wJw/TV0jNpQKgVHxKL8aL5lEERkMlr0neb93vnT46cOLLsepObVBA5P5IB7+L4
K2GrVsNNMfMDH8JGkaSNNzv3ET97XDYQIcafrDkAhOiIQujjj88UWFQ0/r2pwW5eS6tzt3bN4xES
WOfERbhGGeLIHEisF0/k7pQSW4FD9d2AK7bex/0ewI5cbvOJfA/uTJKOEwMyjyreNcj5kYNourQo
ZjrXIfKrsdLzlZ6CDTnq1Wmwrg1+7Ez5Mn9aC37HuhxPXgsP/QwzEE7lyeC6VYObjId3tLYtbw5Q
jsPFimAywr4llb+a/G3P6MGap283k+Rk4DXm8XQ5WAsCjEPAJnwPNb1M8IgyIDpTiD+TvTs1qitL
cRnbZfUUF6is3zlWH/0mxFoPMHeSk+SjfZEJJhCD5iiLE8sZYFZqSJPSKe5W9XTyy8PE32eAU7j1
y1vJhjZ8KAPMS+DZKvtE9jYRqa2I8cpH562OqvIbpQwUgvw81g3HNx0v9xeoxIshy5yG7DwcWHgU
iG/hhp4AFGXycQOITCnETfdj6ePGrt9EbS8riptgL+n6E6gRUVl35kEktbyhB2Q3trTislHKT1a+
lPsVaDPw0U3+1c5UY8RFUs/RmqwUjuc1CdryDoW5sVeRHLkqEEPvoxIX0SwMQo1KSgHxPYQ+PbLe
XxkV9Y6A9jxiP4sRLY0gqMS3UMcbxtkW6dreihJSxD8RHjD68nA1gq9IOuJRbrBtzOsWPhR2TaFr
mEtUAVVeGsy3VAoI2mJ5E+nIqs0W39VA/5d/CPiEyaVGW892h3pTdBvQfZ11JxLQ6L98e0ZJYAlV
Zldaa5o3DYhncnu0EScKzoEyrMx6L+R3WeRHYiNJxht6Q1beq3Y5usM4PGfgBIjTKvtq+x39yyDI
4MgcB7ZWbUwd1rJU5W3sER7x70G1D+O3yJ7Lq/Zm9VRzapbOubGSez4r4rjjaWx4Stcp3jHEkW5v
mLM5dhvIl5yXjar9y3nzsInIvofACUIwn6j2fCzWJTPvk/ye2m+FfUkCkhl8eR3G/8+EHJJmHDQ2
MpRiVF+8qXkrkvp7t0p+D2IX34P949ehU42rEsJQum+0G90NORDB8RRGsL3qM7mI+alE7tWxTVhV
MaIHcEBVeq8rDMA/Y3DnTccmZoeqRptay5+Ngk06odaVL9gmardUO8yrb9x/1ERV0rEbd1aAHpOv
NOuR5/sBYpiB7KHshbmnTNq2vwP9GYR3xiA1+04sBNU7yVZCfrV2rtW9r21IqYfNxS6PMrgG66gU
VxOiI4/9mnsj4XdoTmVzSPEcVD+TCv2VC6YVX0X3q5jXnuezWW9CioZFRsCKuLp49JCxEZ+km8GY
q5O4L617Vx2BDwjGiklxeh2T2zYs/1rl4VlANdWXilPEfjOzU6isicgQpBFsFzuGQHPcimlbBw/a
lZbNQBTzXerFOpaqvam+wsnVIPMbuqNWw7rEeSRb/kcWRRdPnJNyJ/ASKMyi2v8IvK3K5cO4l914
Lmkq1gcWocShCpK+dksz33BgObjEYd6XDS5klzj9guiYq1pfY/KvmVz8o04Jm5PjalOtWu82Kf+K
/lVn2lIuvkPaRQMZh2r1GfmveCQVFh/lfJ/0HVcvK3h+gMYSCUU+0DRX8Afk4lrJXHrvXqsuCm7E
SLnU0cXXwIaHt9iMVmodfPEAM2t4dv5a7Y6J7Fr5Tq0d3XJZIibZETTvAjCDX1wS4zmIS4xxUQGn
WbDLdbzMzRE0R6x65bGO13W9S1DXxDVWn0F8EOHajKhk5EsnXATqMixfjDUGOxbUpDGbI8pU2va8
G5ERVearGLrliHcSyMTwMFjgxMGfDPJQ8+N9haqYU0bPkRVjYgU/w+SKbZnhzJORp24w3XCPUAQw
Yaymh3uZgEU3f+xuV/ZvdXBEU++8s40sB2ggcOWavj7IBT7s+8RfiGFRK0A5OKjQRVo1p7xYGVS1
SsSCLzKokfhal4gwVwXCZxo+6BkgosX7aVs2V2awdSnta/OheBfRHhFkBznnL36wwWoY7S7LLceO
1pPGFIIBdM2zM0Et7nGEdW+JWLNdsjmlTeEyrp6efbQoXydDhvFuERN28BVQbAdFckR2wM9aZI+K
zV3BBqIB7MMjQXdjwEeQL9ahcCHE1/VToNLLHFBba1MQviFRCX+B1mdecvqlYGWa/HjGvZ9uOvwQ
jAeWeMvNXVTwBLxK6U6y3L4oV0r908HB5DdukGwPVbCpkdz9nwbjMaEDnR5ajD9jyXtZsEy/KnRj
pm6H87DI/qRpVt249pkThwPRqsK6qszgkV7zqlGYSpGIdeVYSt+y7+ilk3Qa5eWEfFRMKVpDk6r6
hLpUQtCuOgTBYjfZPx36zswXL7xxYVSakwRQfR0IhNRWM+W/2wbWkq9B51X8k6Aq92AaeZ/6KU0p
9HUq/LnSvzYRz/Ie00OoZazzjOYgtfHarEEC5t0FVyq4VE3dJxaPhrpB9K6j0Yn6cd1M4O2aQV71
ab8tM1xlSXaOy2rHEqFdaj7oOT/f6S0HeEP8M+Nxzc7bqfvg0IGhTRQu8gHootLffatBSuYxqDaY
z3g+j2Pnqi0Pb1UnqJfXawUPeYejAGAYD4VgcCWUDl1ub0Bi4A5nWww4310b/dVefwB5fezr/kp9
I/6IOT1kRwYiQ8Om0wi6azRrsmF9TgD7YVYFQjl9a8w8WjQyANvy1lS0Vxy3/8aK5WImV58xIotv
17rbdmweppx8PH5OHh7an86qu5rJM1DVntSo0koYcVHEaKI1jahxA2HEQ7iOVQZlYllBPFMetAaE
GFSHZSthIg78/pRR1GC2ABPtTjwFUt/CN9XvmNdOqEFqk+h+gTQsA0OMDVoiRI/fCCvRFOo7BVLG
olLjjylWqHTl6pnsj7ZP75qKFBD6Pbv88dDawfeIbaYpKZ83WKW9BUgqWKZIQPH+kMZ+Z0Yl/sWC
12bE1AIjSktHYNBUD3NRXdURqRJ0L5OMG5ktuCkfnEuIToPQhuinDIxjQl5ReXbo7OhsDtHnaGjb
XjY29hCdhjBypNDvFi3OMrWxHnaO+GVb4p+dKK6U4C7SI3x27HwyXeA6zz4zeRpXUT+9k9f5xVK+
tylWaqPx0GM+MHoeMeU32RlsIyq7Rw+CTxPgdmcHMBXKW5n13LMDVmeudHBx1IlcR/6qKRdURO0Q
bo2lAWaTU2x/kuOUoZ6HiV/c2d5t6q5+F532NwxsSc36aHUC2Xv4S732ynbk2ErAX0pgVDWeVIMu
sSj0XdjhW8Z5hyjJgjEEQKYTzbR7Gg4C9NPmWWn+tlCKw2jk8kJm5pu65uBbM03I9shujr/kKlYD
/hCfhxnrgBJTHb6+WXFH4+06JsRpzbYUNzf5ybyAhcl6Ng3DtZZnMy6VVXR0IqYwoCiyk26rtcZI
GyTtsbGiA/UwhCr8I+VOTuSDxOiUf7BLV7xyz3KKVtVpxa4ok28x1QwCKtxUsnc0PbBJigkoYwJh
tUHPzU/d0xKdi/4LDyH+NA8sWMnDFQLGQJsWEYVqFw9MhQ3KkEZS25ajXabRKG+VhB0z5PdRvnV6
+NYZgc5qtvy1SwB1DRFgqjF6AQVY+cyickn30qr1GaDi+pFL2Tacu8LtYWeXOseb5BjKKNqzdSiI
XDRTZwDwk8zcWRsDnz/cvQZ0kak9aYDaeZK1yQvYIGqOYVoxsVQQ6ijUynCUWGW5XvlsGmyQW61S
H4MWlqqZntWEftdsPDUsPLK6XgGcokCIvdQg5ZCE+y0uEBKCSfNWjH+BnrP25iCFSWXqHW9oV2Hh
vxm8zSvTXxc0G4XsKD1KWg2orCMqrwkfBorkEnsMTDMP9w2KqrKPSOEP1riaQbupCT9VKj8U2ecJ
BY+0guPSavADOLrM7AjYwRB60RkJ59tRusbxv25R6FO5cqrOv1kSe7G5Y1wW7Mh0GuopVOE7pv5s
kcYV/CdvlaJLDFGz7MLkHey1Q0v3qmauUySKj73iIDIu4CCE66VjWqxQxTQfjydex7cs8jaAxCnJ
7tcgxDfKOJxMMb2bVKO3WrIVFotsxb/V1HdJunXpBR6UuEG+HoOLDRol7vEmV1K4DbJgB56D8Shm
1Tl/eGR/TPnJXptznTZ3dDg8S7FfozXjgW1Fs5s8jcL1ma7Fkb1SNmlEMCFLXHDNHLQtbdVafBok
FUU+ba1A2hWStNfTcteI8Kgp2baEtOeZzS4CI1nUaECWuujK8s+yZce2gycLfHe0I0cdCmfgfEc8
eKnSjJLzv/uYO0apWdqaOxoYkBfbIxjJI/1AXCDKpokzF8l4o3fiPVYqRn7hyFNyNwpW1x1ITLxl
ltRgvbYdaeQ4ZlvbBO6BlGIqhyRWSRy1piOeMMEM019mC61ueZsJ1lGplDc9Gq5+bb7l9XaUfhUB
+2sdpW+tDD77S4EfKX9L+byhccbGZPdDs1Tya2beFeVp4g4AVRM9i/hZoOQU5VcUQ/5m9+X/NuJf
TRg3dxq6JapsHbdXJXkFDPne+JBQehqQKruY+oqExhRvD+k4Cn+LCRoffNuOgUgTPxlaipfG6y7a
YYJx6w5hwyngF1K6/aaAF5TWHXwpW/SXkZhssYFSssz9apcqDxvGmPdhs9VtVTTajqmTSnDB/9lD
AcnZXmbDRww8pDv1fJhleW+zexhvoUa4XQCkz+fMzsxsy6fC8x0zeQSCTe4cg/rUhUkh+Z5yt2Xn
scdUXxQ0pXK8ZJc4RQifCWg+bCFiq4Rwf76q9qAhI/rzBh2RUEg2Zp7VwPWlZzYT6CYHzjawA+y2
ZrWVTOXalYnb92vIADWcRNiaJkz1SNn1zaaerTFzBNdkuyYWScuCCSq2RmMiZJv2O7VWunfArMrG
WRvT+9S6/LB4PLC+IlUD9JogR1pAzvAOZUuC/VVCz4wPGelvsz4YSGpBSonFXOvuTLTZh0TdIbYW
99La+oq6JBA401ohkFklbD7CjxqUAoFSVLGyItcWxo88vdXsjoDQrqL0r9RfesknU3K87p2Gh4DS
/EIVYLpdifyuChaQ42bWhGZD/QTwYkcUFqNqt7TKtejXKXoenIFquGGEW1oozx5KN0RMMZFg7CdH
IzQgunaTANKylH8RrW7/0xCLc85rCEGl4STT2xul5zA7sSzwC4InN9t6m3hCZP2b31E7SxAi7Y5Y
sqjzvPT4XEb9Q2E9Nwi+8h79A3BT/GMVz8Q7sTd3FOA3ldPCSBPTv0r6LIp9zWPV+2ANSVGF0WyB
uKEl8/LvmnQPLOCoYpOj8xitKaLiEPrfQIvjMEjPbrD2dmWtqrjYBhUBYM61YKswvID88JcAyHCf
h/EpIfHVWAYGhFutDmcFtV8yEGnwRaXQZKfxKMfmPc62OcYq5Bnkcd8sL1VfL2I2CLXQCXp7u25A
txCuaYM82kEpgaq37Ix+2cULNXAq+8i5VgPamHjgTsBJXuEaL6IqQw3hwNolpEBpn5wBNizHYwIg
dk5wIJwtumT0c1eZrFnfN6LWSWYLEh7qWMKZK3baFEIzq9kSyLj0DQ69DPzZJKIF/iuCAjh/RXzo
FBwrmwaXxTg0LNHJnvB2LQrqO0b50MafUfbTFP4LaMYyIhOndsa6VM9yDtoR0iDxfcykes4kCzk2
OojgEfCkKNKtlK7i1rX1TyVgm0BMDUGRdEOIvN5Kd6l5w665NMd9BimylJNVpmlYa5KlLCG7yCvy
0/u2RfxITRfR8RyNT0v90KwzkIOvQNJXCS/YJNh18l2vynVFdi3Wzqn4J4zvECBeOd06+6xjWPMj
/yNnSDKGLz9NLpYxnSUWRAZuENHZS1qjcY3XbEaPIIh5zW/8gQbNftqP1o3sMscAsTfTrU02tuE3
1vvPkjtKaBRMy+O7xUK2DCvHV96hMmhG4EjZr1eUa+JvDIMFqgR23WrUzpbwD2AS/5CWrBzIzvAe
zRDQ+LfEL82d02OkTeRhmbR4W0dzlU3QIT0gK2M8bXVUhxazjTyxBuBQXnnTQRjZVhRimwfSleBF
bsbbQYQuAIZ1XuHeG7SFXg4bPUzdJg13xGb0+CPnYEqENed+JwS5zIvpY8rZchgNezTSKYwyTc9e
Pcd1mxS4q070WbOEp6BAVvGPirVQp9PQeusuLRaD4EDJ3JsPI18cyg9/hM2MXL6yjBO5X3NsCbEf
rolureK6YBFsbcAT8DKKOQ1yfEI7VfAINcpHWEs7LfkS42ccwuj8CMOLZ7ZUNv5l1UrhQxSQKUuK
X1gyu1b26/OPnn8eY5QN8iMja2Y6Spj7vEUEIdTsISrwqCW5A+bUZLM1064YdQlg9+U5xPcAUMpp
MU+IUEB3oVg14TUK9DTEuN8ynLIZa9i0ceB1UM62lv1W1pcq9/4FFSuRGrNU0DJ39luJXEDVEc6E
dsR6IX0Y5nvvszGdVX2iKtwRefdjDq/Y05yYpI0RrVVzhh3B550DzMSpXm064JhBNq22DNqoShTv
ibsnvY/AABCPuwhTHUbysm8ohnjXQTWPYbVp0U4iyyni0TGMyg0la6kEYt31Olfjm81SPvVQ6Ln7
sK9WXDqmNmtv0bJMPzX5XjPEBBQeGwRGmprbsCZqai8w4lOj8k6gzdTJucoGXgxGwPsQ3THPKeNx
Uh51NQHX2zUGMzY3kYobW753/tWrzxoOBfER4D+rqy+p+ULnrF8Zb3q9erUk1TTgBPxVRNFuPFVd
NYFF3mxatQongvKsNCcNK2TfO9XcBwmzKr4HZrIxop9Je5dy0O7DUfb+9PzBDYeNe/6kdT5mJ/Xt
lcKuwxyCTWUdPL6Smlldlq/qX1gUC6XQd/MZJ/BCHHN0TrJazV6p/VBK2GcJXcIqXoqUQCmHzulZ
1G/xQCAd/4P2qcjnhq7VBC5bsu/ofwP65YeHxFbWGt2NWvUqOlpr1CcCRj/CMDvG9l4LTnrn1ka9
06kbmb3CERs86RNs4rIMPrAqwdN6gFjgKA9PEhBQZb7AdijNZyjlN3molj2WPiTKbs6Ds7rAYMsw
ebIopAkAO9XDW4XEH0KkDad1HJ7suF7J5kHVPlM2hxRRL7Ia6jIQ/+C3Jc4Ym/JKKK9ZG0VXVonb
Ws3Cnz2PjJVYYYP2BxiFW6gggIJgHY+XxpMWPDmU+tJrgkhd4Ha0vIYBpRvVLEwWJOzSVQPrsi2r
I+wrdB+36fc228G2OQfhty9xXkmPsbcBQEZjMQa5fyOPZvDYvAzeVG1bMIh6Fo6GilhpvJ3YMqby
qbZ3AWcXPmVwFMsUtoomTgESMs057ESF8pEZazPxNg1yes2BjSKlDd+RhLV7Tivj0J2kaGuwvBqr
BFP4l8WCVPcMgAMy6pIB5hJXAr/5XO5lyc8iPabqB+Kdb5HUQqko5oe3eIHxVrrXEO/k/qsDOtc8
W+SAkQ2fQhq4+JYjUvXxwlavOkjVnI2wSMI1pP/ce1L7ZVrfJdU+EtBEY7jW2HKZYyUwsinbU3IP
KDMsjLQF65+mVbHIWGAhWCDl/2aHvok27/skAU2wyyAzppG9krbP643AneHPw3FyiPSjIv50iL6B
upMy+iuudveF4LdR6GZVkvMwTMso++rVj2I6jdQCzSBH+wwKZGANrPqfEKJ7SHw8wqX0KsnnOjpg
hFfgqDXwH89KS4ErLmQ12rXsgtp/9n8cncdy5DgQRL8IESRAe1V7q5Y3F4ZGht47kF+/j3va08yO
Wk2ikJX5cvjkVjc0J8vgHgOopSQgSAq2Tqu1iY7sj1CSfEjxGtvRfOjrQ+tMK2l/m/01y//Cccud
TmGkdh+1XAa8pwxEFHJiZ5kbUGXV8DOhYdr3bvxAT3HJPRQzkAGYs3pzzIci+PCbdJMKlnT6U5in
jjpG2hvwDxGQUHyC7hcR/ZmcbcYQmnWgp+g9zskFoxcq9jT29FwSw8xHHd3ZIeKWDXW55W2IMvjt
gPE3F1b6py3/THNbgd8fPA6u+X4E21DuBsRqIIR3RshNmK1hDKQUaa1F6QwuVsPdDANL8eJYj9b8
oX3wsXBL9NnGH4RKhHNccW3n4aYpggaUAZgBMIq937+M1XsZ3TwQLQ0Y96hDpSgPZkTaKIkQBOVK
I5/AsAkesBEBqnoJQwxC1XCU9HKwDvGovujTaTUwSxjRB38pr3WSaWp8iLqtPYTMyzU20H3mbBGf
QuMUs272G9bc3mtDp3HPm6hV9GYgYAOigshCCBpqTj3n+8X0T3+L1ttSfmdDDvsWDAQM6dbRV1H8
FWWzVQRONN6SjEV59w9D8SqovBNzbtnHm7D9zYt7YV9K6AEDy810fqBVwc9+HXxqof2viD5iMvLW
cjxgIweW2iTmDikTkoG/ZyFlzpe0TFYZwNq+8VaN8RxUm5JSSudDDoeBe7nm8kveaYT23h/xZ3Zk
O3sMMGYTEt3uKRAA2sSVbnR+YkzKXefh6PwnQCz51WCzih6vlMPdKZdf+RKLSPGc8J33gMhwbWnT
o03+HhfbkJ5jLBlhRQsFxADoYmb8Z3VXz+/XxC4w93z5sto7bvfniPYwqgLY/8j1AEQfi9SEdw4N
C2hS4akta5xcwXUw+WbF3oeY/5ndS+nptVXAkLtWVLGM7ZVbXVL+4Muy6vfCuvfJDjfENaQWZHeW
EwB8QUTh61iRdSDvMLqvfh4gi0Z7N8UDD1AQ0pKDHxGIj/FqRu2hcK9mpC6OF2wMhyeh6vKzw50/
9b8HSatdl4Ej4oacOkSq63UzT28m9zc7t3fahsNmdayak20x+ytTFQ959d058s6Kfi3obE7+OAh5
62fEpj7adAlaMKBkj4UGGyxPZacm83gBc4HKRhqIchY3J6VuPQMGxh+fFucsYH/C7zv0bjb7R8m4
57KIsTlcCLrvY4AIBHTPfcdJidbRPoqYnTtv3yVZrOp2J9w/N/jx0r/YKa9pB0GvoD4EH1GNZmn3
MIxr+67J/k2GOhCeechz1LEIcBbeBqg/QLmC8ll1f5b6maPnEn2ngybsDd1LyNwvvW83sxG65GbS
76mJoxQzemf+i3Ky0FW57Xt19hN3OzL9FphsZ+7wc/cR9vU+cF5V55MweDE7y4FqfdQO4LuFvP9q
yKe4/DODZ5eOeLTiHFwY1LYPkX5SSZHxm7HEz0hxoa9/u/Y2YxborL/eP4sABsEz/ZWryaMFFWgG
Upk33ffJd6aTY8JyTepPb+D6gJUr+qyyZCmOw9CD28RLT6GcWQ7cz9Arl1oQHzPc0oNQcyzNxp4W
Q269rLt6/6uzLkkIzToSu+7/lNVwy9pxnyT3ZZgDiNF41RFgpncHO2xxWNLOFQOSPjr6DQku5oOo
I7wSX42/s+cPN2u3QeZRokqnhnmm7HTJ+8b7vl63BfCnXRlfAuMPLVWNZxC+tVS84wL8yFCq0oWJ
wjzWc1lgd4CxClUBZ5niFzLJrSU/ACGz+U/wrG2j4adqIbPUJKFIy8zbPP425k1YQNkm8fpeB4/4
gH2ecNQ0mgbXlvWr8ObBOp1p3K7LB6wKqJD/IOWwXbjRG1BiQqqj93wp23D3bXKNmTcqsk/LYzUe
IwQHlaf5HXSAFVI486BwHozwaWGm5lFyTMHmp8aw66wf2+nBagc8gDe2cUNwUYpgIXuQc8P+gJvV
dM1QClqY6pfaeq9sdWdpfGK1gNzzPLEMcjiWKedsLx0uaUsd1XwIxksg+fU8colYZB2nu8/cD2oi
Mdo/Lv5IcFN43so3aD8OuRVqqkPxPXQHJoVR3BSWWyA8KR+5IrDCdhfIgVo4q7jpqWI0CNfEG17s
dIlg6NzgWfdZZDbupuw+hcX2HByd4bz5zr7Dfuwxdflet6rs4RWGGV+DPTyIgPcSgVrFCr9uPrwZ
2YpVbD9v6CB7wmm+lYIacthAg8XpEd31zac3Wpw8+xmq4Jgyje9ZpZkDon1/7hW8fnXqoT0RswGq
tcqHd4PASbQYDfETzVRcs8cw8M5dHDQWid2CS8dw35HdEdaTSYjt/6kKMbF9gJFc9k9DUMINWgdA
uPqXKoSXU+zE8GEpkNfO53KmNOGPqXExmmdp33s4n9sXaq7uTPtZqU3Wvw2SQA3imY+zQUF+EH8d
Ulllf4T+vEXyH12+dQaTzNztLa9+lpR1WfDUIrKtQQHAI8weuv7mGg8uvKak3bbM4UZTbIJFuWFL
SWJYxvd2/temz7NbbZ1ZcOnd9jGs9UV1OHfGBzpUMqabVnKNO1rDJxvJxn4dcT+GwXViXuNCPAFd
yCnA84ZPqHB0l33RQpn47nPWfcKE/G053qEH7twK+5C7F921L4stIfOam0mq/GOYRad4uaV0f0kQ
rVI//ev1Ja9e4jl/KecRoo9Nnhd3LHYElmVfMhwQQmg6E96htHEnPeapWuOvq0CLdoChQ1Rzlm3t
s0aMMvk3BtHnxH8cmKD9aG49q1o5chc6/ySX4zLCdTjV5wkTPSyTTQPwqHfSQwRavGkQ+ZLbkED7
YFrygUrq5KAtewunY5tx756NQ8Mn4MyvkdnftUH80FtXSjs++zhfOYsnomXUXDyVjU+pK9usoGOD
AKWO0Ipp2JvEnO8MBGPXQWOI7gTzlb0oJek5QlQyQ++Ye8UhI33CpZ8vvbNKkB/tirg6EEOjM64m
7boRC+xSBijL+YGq50XMesnn58XMmWMA7qTYzyi0HiCkxZ9rus9lQTKiP1pNcphwQQ7hbiT/VS39
pE3OUmi1ZCtDwTFJHgYJp8XygpufUQH+VgSz9j0e2atYHU5LgUHow0RnsE8VtxTga+Q8s63jbJvs
r6Yqh3jYKlvUElZ6UmLltE/YPfEWJfgoAsLRfTKeUsSt0DPuXPeqjQMpGJMLVzwwzZbNo+/f+6ym
iWnczcUOTj+xnfRDUZAu4cMtNbp6tGhLAuruMEl3/OH6KEx+4UXxaGF6VAGcbx4koGJjfooqjdHj
qlxqtvCqi/pa+jjP7pfbBhyEjHMJWAEHsL+ZeaLaJN2ZiH/tMH2RWnpy+gB11tw23OEbP8YJhgV7
YqwoCPPopVeu5AXYnBczEPaqVYL2UYt+3WtiDOC95B4sGRG1HmN2OihAleQJ3eFLcnGCOUPG9E3a
/r7w37qJS4e4sd20KAnBew+GypvHc2CeyvypQ1rFFSWeaHqHdEuDxdbtr1IzfHOdse4XTPIEvRPv
JaU3efI5i3tTX3X3ROXJOlWgn+1Hj7k/g6AYdKeSl0TE7bVi/wMTE0xvvBkSiTZInI2jZuzXmX3u
7ZtpYw3vL569DYOfSZ0oaV+7EObJqg8gtaFPmgMFQTFwjXSXi4Jhbd622WuIEMxbnXlq3JOWWFFz
TKfU8kGHB7vVOOXJ4XlvFCXyjcfNtonVd+fep4raMtII1rak4isMH5vplXBVRcKXGkzTOqXYlyru
v53LCxLxpD2x08JEHZsHC6+GT4JxxmOcsA0JjX0rPh2+p2GDeh0dzfgwt09FeV9bb3X/XDFxJtmv
R57Unw5wHLicZMZHxt9ulc9gV3COBv4PvsgpZLXknop2N/Xw3DUignXXYwhr6bMq+R8UHjvg0IHG
lGy6n1z+St/f9h4v4ohNQrtYDc5O3u7BnmX1U8u9oYErh/k9uzQsthxM6HpjmtGDjgXSPELOpcLF
Q96mhxO46cghItr9QQvfINJsW7wQfDjBNtIJ3GcAwPlb08wEfAeFJfofePE7W4u1h1VkAFygYPkH
xTXAPdk4YlXijAfFv/J5YYjqMI0NC3K0Wy/FAgFtJjb5qHxAeoiixjr1vE3UeZQCEYuejKuMq71H
bcYQF6CggR8yJ/QZGeDWqogJE+yAT2K5UBfL8ilqmXMGunZRAr1Ws4BHdBh4PmZ8mNaKt9l+5CZX
xjCEAKFA+Dk4kbh1BvdBmmni3t7T0Hho/n858DgP0DvqKt8befsWKKwLPsCbHUBnpKdyOzMVmy5D
feFzUVOrvmkelaReJOX2utRzBEPzMtOQ4uAdWYeWN57ikEudLCF5UkG2TVO5T8mdmOG3veRzxE+s
k0viD6shgqroVHzJmDVqwHQMlwAfKMGQTF/ZLqJibAaSoDmvGjwLbaFWFQx7S6RgOD8zjPstmHAI
tCsprJekIYYI4Uz+v27EELn0eM8RCjM7cIALLNUJ7XObrdmGyJqJgynWqLoDKNYcY7PdEIiN0j2K
l0HIrNXxqWEyB45xq8pu24wvHe96mhXuFpKLX5PMI4JYNA0IBmr5FCjONsaAwO02dOe3UuinqMvW
QI3xFGXze2mYW0LBq0QJmp/1inLMTUxWxRXPNf4l8gObRtOc5WqIbPGZWNehnZ+qsXhJYo5A28Nd
RQJ0IoSVEv2pImZ0vNmpJBym/aPJjFGCUBfc0Ooi+IP2+iZN/1lbEDiNGeGA/dzU7HN+Whaqw1KY
4rFFlHxvklHuG3q/y6RE4+vdFb3Tj5aY73qIspzzOOvsPxB/r2BQbJzswbci0ODp4tWiXdmb8mer
zfeTZ1yzCQNY27gXWWYVzAuo+VTicguF6lZl5c53602bivuqqjEE4dKvfwSjiY0E6hXz+AQ66taO
mI0k9WCT6f+SDbxVIU4xOecPTZN+wQRYCQOvZ+lcI+Mnldm2tKMvT8uzWS0SN32nM09N0+6i1Hjt
Eg5/THN3lRF/5wDRR5aWbriIgA6xEr0tovTVHoCaEDeEhOLcB5nzKKDfsPBAp8Hc0rCYyXpUFsbc
CgtlQ4/LWFlHxbwgTIJ2lIU5QbOT3sxM1T90gcu5/Jn2uFuBVPXYI1uru3T4AbTf7t0pgKqKsd0w
XhMz2hdsLmLWvmHrP0hWx4roztAkfCFFvaomnLIMALYmslvYO5EYbKm5fTBJ1DBhNYTZGGddgj6t
KLVrGX1ntjQjJUYxjl4lT7U0YszSLXldKI62tfeoMwmkfxQ59LOReIr1mjBfdJR5QhRmy+EwmuAe
x8+g6I/wk3bTgHQoUFynfMQfh/bQkIw2CWolUbqNFg1tpsaqLlZKNbeho7ShKu6jmYppDROkRNnu
8buEg720cW3iGrN7rW1+EeTBSkXdLY7m2FmOt6cFxSAnlxbjynkEovHPilBIXSgpUwFzKHHaTWyS
ME+r7JgadKKLgc8P7Y9eirUbZjAFcQUR3pa1s02LpRATboGbYqJR9NjM437orRdooSu21ZdM5diu
7YM7yW87HokyUORLoNKDXcb3hvuVQZp3GsOvrCm/OlminnrfYMA29hxfmp7S9jr/a/LXvGPZhzcx
5/UtqaZkdCD8GMWYNZu9zPV+Gp1b4c3PflrfJ2o65Wn/OOn+1DNjCDxGk2KE0PmqQImrR72RdrPX
w8j1v38om2sTo057YbojWntMhgQiMynSueYxrTZEQt5UVx6DiT6vOtyOJaK1aelLX2CssCWHAvY4
ot1Z/k+l2Su04A+VKRbBE7J9D5lwwHrsukuRhXzUxXu9LPms/iRc9VyngkG8XflY+wZ+WNNv6Zzn
YzMqUMk/jU52i+szbCCG8fGHoliNCPFUuj/S7YPlAgBzwagSp1zkcWrZo1jSo9D9553NVENBgJbG
YSlBr2poY51JZaZ4Qo19HaAsFNDTXWVsBiKR6Cbwm/QmJvgWsr0yKMQxXJPJm1s/0mBdcxLnX4Up
7nLb3BSe2ujqZvAvCZv6NKG+o+s/TciVZUYlAa5Hs+ciKhuOfrN5tLTcaDpu+gaTA33Z67oMdn3R
bBCj9obPws/ma9Z6hyFNX6vWXgmfR84mSZ9DrSqk4oJIAxgm18YO95TRrZvE+o24pPTwGWud7bqB
Z3WI58cEttgdb4GdNm1SC/E2keqQhs1nJAmoshIUodhB5roqmb4FnbeiX2ItXHvLdfEtDIFFqImv
f01HJGIfmuKWUWFrZFD80+xS9gKzLGkG2lmCZOCOXQFxGABqY7wY8RbntqvW0p/X/uhcLejYKjcR
qtWa3hZqUXjf0VHMAhtqDqUJblRsU+KYKmMdO1VnV6DNmbyocyZHY+w/uTHBKYe8lGXDGfvq1Tai
19pojlFdEXH0EnxcPhanpvznSDplyTryrIfoCzm4o4YsWGZ0Lyinf1Zd3kvL+GC5ccpLtRJdze4k
ugyhvvf7/JVv+o6u2z2933f5EnxkL8t6cbjYHW+ykJWjPUx/SYeUj+rJVV3TnYP2mJKPEVl7mQa1
t8lNTCLgcSKS13rRl8mdbIopx2vYO071b4qzjSSI98sjtKqK6SvOuKbS/sBpZJ9o+hmpy1ZE4Gs6
nYp322/Jg8zvIo1fMmT1ys+Hte3rA9jGm0rmqx9290Ahl2ZkZBM/f3fSJQk26ItdMD2kQCcdQmpV
vFWJeuhwwiKd9681KhdE1WfHqZyVM2Aqzrz+Swfmjrz+myusc+1ybTLSX4di2cpU90zBP33NmEku
3Wgdc2O3xLLrgOLLeWL4yj3iYS5ruSBjgksajBhej2867kvr0S2gpSSQNXj7EhFKaEXDpYFAVIft
k2qa4mSraalOZxqdNyZvgKgkHYFfphGSobfCaZABzjNZwKKJbmMu/5A3+XYGxQvQ/p0mLRC2bI5m
S5lrbYdc+R0ipcz5zK1DZf4uXs3Y63xCBME+HAVuCtt7NYiZ1wT/hKe+BVWlRgVpt0m7J4z7Bwc/
/5jFEIVjBpooMX5FlDw09ACz6+fYwwpUqPndTdKv2aR9xQ8vjgw/zIaIJ9/JK30U7zJ0SoYF/VcL
S3NXTTNCl/y5kO2YW9E2ya3D8/xtbdYPlsIyykcf5i+hWEoLKZzobfdGzR9GKGXd+iE6NhL9cOp/
HcEVN4KBaNPxnLiMSqHxMcXxAbIfy2t5nl22qFXoE4ESlw7yBb9FLmNdl0HZSX7g+JMKsoJLTyHI
ysVPNzhIDpyvfgccRgw7pzTPXhDu9TLpRhLRy66973TU6Cd5tMnEkraNeAlZ4tEsKMKMYsxwugLY
4t+cIudzo7zNEtB5qkXmNd9TgwVFSDdg0UFIpPhbI9/J0rwJvkqJ556jHumXg4UYabqddXyZyHtF
SIOp498Z9GikZXl0mmDf2gFJf/w3bEgvhjv9DaW9S+glTcP0hud4udteiOnsLQ34En1I0/Xisih1
Qrmb6E2vRrKLA8ophvk71fJybvLnije5SxJXpuE5de113IAoMr1DQMgrCAYWXUTDmEQMjAK1nz63
fbHih37oJufSg+bJNQepU1cA9eiWcKg7ZuEzJXTu+NUtRPMfNHfavL0NGE9CRtLEcO9b6qMkGzm+
ZTz8dYs5cLZjFjjC3ekqXs+E4ptwAgwRRkeDd5dw9AFH3NM8zaxVFIJnXh2Qsn98clv0pWOSxJFZ
3+REPQMsYZ5kqk8InYqgOpa6od+G61sBT01kT/TFAMnpNyUziaLhACrb1pvaK/CuI7hcsstyfppS
sZkdMiZ4iS6gLJ6nKj9SMvtYkUnig2EzC1QtSYqzAQPEN6IrXl5+2r6jcahZO7k8sBOkCCgnIIFV
vTG8vSELjJLWP0tRFjy92Gb3WhfeI2Yp9P/0G+z6W6rY/RE1MWgsC5IJ2lZqcmGMqfPut6LhSExg
0C8YqLZmq4MPEytgeC/U+EH3MI4WBdahakF4YsRDNm9JNZDZw0gxVQ56UnC2fLRdR9dn/FSfk8+f
Z+GuyvCRTsK9AJYOS2TnwkjLBC3y/P0QCja2mTLv5iBV6yf6C9kcduTeZxEfc7h/FqCR1aDbxwqD
e9JObEfG9Tjnp74bnvqquVf0m6YpBvJaPnZyuqdtqQL3id2OWHai7I2f9+9ROm+QaDZwqVca06uj
4B/JRII2lSunjiBDUKhD3MHvq7sBWOqczQRQNHf+of4LzfE1kGg+NDztXLDKNjNEKihpV4m3ojQD
k0F275jZKUKkxBSpo1VpVo857l/bxmfp5vvQyXcN3Bia5ewpek0pc+Q78VFa7ICaTB9mgbwpCzAD
viX2I7y+AYKcZambl+n9whLwWC2nlbFtuPfbBfg3M2LiMc9YA9f2Ak0hyA37eKNMQpjSWTcA27Li
X1PHm7qct0PDhDw1/jnhYZmLBWnOTWGop+eC7MLg6Bvq3EnKAaaHe+WMJhsTPDlkeewRZGu+QFgj
UjmTRd5tKujSAMww9Z+8AUh7SP+31BooY/VO89/RyPuDOfrfFbRkStnYm875YzypFXE/fntErkwK
fdKEKjfoQnOfPc609VhmeBk9wqeUoyay2VQFbbQ5SaiwpZkneaC7fV1O4Z8pp4sQWG+pabzmVkN9
KwJgDvIpjNAzfI6plHh+LueHgMpN07I+0SJsc/hqqVkuxvJtVgXtls592Zjrkeydctm6FMWPP+NV
rVEDgUV+QlPhhajcQ72kvRWdAFP2xUtvJ0mAx3aOvuiA3Soh3g0PeVheR92RKo5PRUDSlLBTaPKd
KVlCjnIE4RaJk6fDq0/HqWVZL+B0KE7CBhOyDDJdbDExZtQ0AiY+tr9W527i0fuJJe+zwCaeg8ew
idCUiwIle/wwS/U5M4wbcX7Umlf8hE3c8t9gZVPYV3BZ9o7ocGyDfcTi7tuW4aun2OmPnKQsyae+
/de5NNgOzr41ql1mPnlRc4Cx/JKDSSjHgrDUQEiPWTSu1RGYDk1d7tOylrd0vrcrtStwOghy+8ST
NzqAIi3NU1P9U6Gx6mipmmT3FJLFtyXX1iS+53Nj4EFnpUFyU3XTbmQ3lUvrwITyJoQFsqD013Xw
b0SQMgUIP0uoi7IjlneQQyL91LchWxZ3X8/xwwyAPYm8D9pFjpZbvtgYBhMgEKHGmdbn7/UMsYvs
M9oRm6+UIWeGqrFkLjMTg4H1oycGBfQjrhal/nWArK6o/SVNp/Tb3FFZnow3bVd6zSWDXAnCf+Sp
aeuXDixaEgUWv3mykM5ClaYKi30yTv9ubDcFGSc8gP+7Kx5xqh2ZyBS7poXyZz2MBgf9XFjvsQkP
LIbUPPsIRjNA5chjITEY42vct+/01W9aFsm1Y94U9jPPR9Wt6VT0iXabPv0fElxc8DE5xidiOnoD
mOxxvMR1fvZGTDBT+ZnYko2XzUbms8VkWIXJU8frzyBWmslluxO+YLl5cLF3EQ9Zi5xW9LJ4AY2O
zYvdszX+67vyFGLu9A3sJmSLyy6iPRrPlJBHMwH4xScqUQwgbN7B+DlpdzxLCEZ296nM2SBPQeas
D8GJjNSyyHE8UvB6N8I7D4fmwekiiif9j4RNpaKsQPCQOjaMiUk1GPyGVedgMvK9i+U577ByXsK+
OHKHWc2m+TEWvIYTZ8VENmL4CPn/WPib6rG2VrMz7Cw/3CzETN/wSKuoTRnJ3wALZWNklNjq8IPB
732088NgcZhZvsC11qcrL1aEAML6LxKE68dg4g0UFx+VT6ooMz5LAEdhMdzaISQE2D4YxDDXec3u
mOk5xGE/neIYrQkxE/pOsRmB6JBiWrcGyaboBnP2tx6mSyFuMKKOyEm4gIN9RbMjlrbwMugUAAqm
7rTdYmJZmcRx0ooG0IHipzEbV26THsuiADir3Ld8YCrCPB/n3X0J216IEmsqcqTSJ6fwWqCX8SeU
sM0Y8oPB4CrpBpR0QLWZf9YzhhVMWAE56EFQZGWV+qJ5+8lhWqsqZRda7Rn+GavhVZYfGQzsOQMs
NV3d9FEa44sVTXfmhD2j/87n/p2F4HKaEnnltCgC9Uql4Iks0SYnQFNnJ99Tz15GsAfaXz2W6ArB
aaD62ERQn3t1yJP0FPAYCptTlLYHfko4CileXm5C27TbMx/AaHQhQ2UzRoUWguwuhJlMFhuG4zjm
EXRKcm1xJlCtpp1vYdDOy4ttYrty4RZR8bIvJDVjhvydS0TiDPdED/C/kPE1qa2DnhEr4KCnGzNc
uuOmHncd6Yqq6B8ryrHthpikSMYHYcPs6mhUgMrq6+zTHfi5SyWfjM79hTVH+DYI1XmwPBKsIUBP
aqZrPwA/hJ6aZt6LXfXfipcW7wIApKP4C2e9C8b3Strvk+9djcTURxXSakGae8j6HS/AYa0RR1f2
8Nl5xJW755jbrhjGc2LpB34uMhpODUqhtJ5J/qQbtxsy1hQQw3qHcjWELtPFb0cYoVh6YzzpcIha
Ha6ZntW26RNQFFwUk/HbM+JnsyienMxpeUl5e5/g/Vwbv45X/2aFza+h+U2t7GFOkGXslHdaT80v
r7EVmZX7bGw/4sS9a8Yh/3+1U0i4Ms4IQg5GIguAeZeb8aalL/7gCfMyQD2wIf2Ek7bOAeugTrEy
YD5ldgcyFN+hT22Shj1BaxKHGXtTQFiuHkKneh8B9+BBMC+0m+6VX14dK7q3u/5qk2loJ7XN8eiU
FkBYn3QSOrfjES/qU712CdkWDeTrBlKdb921WbqPXR9Ii49p2Ua6dCnASgKPb+KwCaR5TBPvIA33
NI35awxnUhMTC3Jv73Bk2nW81UNxjES2cxpjHTnhc4+HIe0aZKV8PrhefG9xHrZkeR9DCc6P4J7A
8uJbzm2sTZZgQUkWP6i/KJxbXmRweAnSU/qjX2RqsTQlJVnHVJHJav7LK16z7cDOtGnE0c+I1Bnm
gdgovQceBpnuGHZIBIZ4NjzjtVEZ9bHJfmjtd7RC+gTDYTfxOExl34Ju9wAuYjAqTUq36uck585v
9iMDIBiloKTBzqlvSrA60+3TmPGVSTgXcrZgweC9KiLOWk7HpawFnzORpvzQZeOt6xeTZuJt7EQd
x6Z89AC9roQZ0VoBoxH3FOOFtxtqmnGPeEDRgtKqNFysSRNvuEkysSClxOVpoi4SoGtTgdDJpEZ1
bSZw0neeG3FmIiCj9VUQ7kY+oyN/yIfpDyCFIzHIPn2RHV2zeZBG99govQei+5Yjvg1jz3DVxxeH
MTFqxQQN8ZeDIzXGHXPOQRZg0F1g8GUzgGpZHi079997xzumQXLPr/BQOxWQYWIOrABjdmyx0dzi
ELiBHUDQp8noReUjKTZ3FS46ZlU/xY5zSpZ1sU9zc5Nth8imr7fazwh+OiMMD+JcYvyhcWXXTSEE
zsV5PFHixaOL4jzaJrOEjym/Igk2fXfFdBrqbkujHsgiev6o9DarpTurwneZGt8N6QZJKs7Fn5pw
E64B2WdxfpkADlpRcle7pCEL+WDGICJG/xBS/0WdE9t8EOwRthdC2nEa3ddG9VlQJVM3KNSDfU1T
BOn2XMVAQ0T/GIr+1UVO6xI6KALxVggLH40n0LlsksKwhUZSFGE1WY/eoHH/cOT91IHCBAUqHcB+
TRfItLd7zLt34UDBIi9W0gd8KMRAGp0Vv2quRzhfsV+zy3Sc+F/CYrFrCc2kybqlvE2HEr5M+1AB
/6jS7MShtnXxlJppcZ1YK3eZOMmIbmImj3nejJlxnPXVXPp1MKlq0YJ0dp76APRUw8etnerZo3K3
wY5hcmgfIGdy3T7au+ghe7DJC1oW66cwT7bCbJGM/M9YzBFHFp5bj64NNuTLQqd4c+kwMVIYBAZV
CRNEzXigJXRk0Ak9hygNuSyRvXvtC6ind6ekfVoNFhm59hceMJ6FKd5z8XwsDEjOYw+YuK+6/dRl
H8OsNy5liSuyxbeagPJsgWdmOYH6ywrW5hlKDnVFfZ0OiXehpOyaekasJW1XlV9q4J+AxolIMd+s
2MKTjVkCtKQPRkrNcJECB/tpvIDnVpQ58TTmvWRreumHB68QrLLz12gsb8shlJIYIlKHYDzOSLyJ
qin3mPDmGDGEknKeuUXxwxR2yFbNOQm4SiLoqImPdzgn8dWI/G3OoSLEonLvhiT+7PEjrRBtL/Y8
SD5W99utrSe+VLtaIEnP3nw1inTYsK/cd7o+EOO/s5vnnvW0m8FfiqudpkBi5Dty6UgibZBeEhSr
HAn8zm6lOe0nyiithnJnbR6MqMITNW7aiUv+SCdLfdbtvbbzS4toYVkb7H2BfWpmPAl6FVjtQSf2
fWCWKxt2MjZYh+/WXL2w6zL49/I2DjJz4xpL5oqgueq/U/sy5hzGD7Z8jas3MPH4mXJMXFiW1HRj
RYo3kKOU0PNSSh8cmtna1oDNzNx4kQloHN4Qfd0fK589VDG9D2DMwF6aBC8Gi4ulH76F1rjt7JQu
m/6ZIC3H3bjRAk8+GlLeBhvmXLQKUn7o3+FTyZQzUjpo0i5D0exHXddHM/1uZ7Xm+F8qOrJk2lqL
f5TVzRzehPlVhGfS56SdNIsG6MCDQ239W2dfx+kSO7sOTuRC5d/icR6IofCiG/y/Fj6N2IbhecAR
MRvpQYmviYy6DBLKzf6luJZgeewkqp2Lsw8O3dozIGqgzZc7bRR/OQlLPznG7G4LbV7dLiEXYW8N
syLlGRl7jOrPA7fklGM+HgGziZulXgU16sK9TdbWx0xGRvSOBK2ffC1Qv1oEx4pishAkMbj5jafk
a51Q6FOP/3F0XsuxIlsQ/SIiMIV7be+NWv6FkHQkKKDw/utnMY/3xsycIzVN7cqdudJ5d3SIRHh0
c5q2qPFBGFu4VLfkwcnX+r8uUe+GFYHGtTFVVd2PRjzGUpJNOEJyb50m/IispVdtz6JHj3cVC4qB
n9EnxCG9zRzbHjJ2jlH4oht/oFiJs/gk/cXWqJ/ICXm9A4cQX0TPg4NZuoDgqUVvNnb2Og8OrkXy
fqDUs7SeatmsO2qwgt7/wF++V9AjRk8jweNc0WTXRQ89NuxYX6dbs6L9W6TtwsEJpgx3Z1gGAmLz
1ZFGSYhgjNVAdwfW/vFPN6slIoUROdCs4Qa85/HGwWEwgK02tw1SScfxoRpx8agAyoe/yOP6bvL3
lRcgsvsgz6g6o+iL8vc2QpItIEt3/bjm4f0J+I/n/Z+RUEACFwr4wiaxk3ttISswclq8RUR0cp39
ZD5nYi0UPUC7ongxx41Xbppkm09nZr2p+4iLXw/ij957uwGUh/I52aKV5A0ka/0gSQ91RMeQ7IRj
3oQH55FfP+FOLfmts3kBbTKPx+wdz/SVFoKhH/YtinPe6DjXnxsAb9OtUxefKLJt6Pu5jImOGc/e
G5n1JDp7KdrZUoSrlIa/IJkAsfPlDwCCwj2zIzhiMS8iU3U7QxAV8IsXI6uuytbXmkU/BwxaOvtY
OJJGq+vdgNsow2szhpInJdmaUAL1KVwaPbHGFA5uW//TSTl52e8Yjdu64+q1zlyNj4VxKACxyyBZ
wnGyE/Md8sWrVz41xBXiAPsO/sha0voBpdbMca3bpIVOPjeliYDqBMmnYqlRNheLs58BY5ubWypn
R9e/hB1yBFUX9HOurNzbeJiTVKitWxd7cA/KY9Cs76iz2WLH+rFGymPLv3ZjDyK3BDPVnZSot44Z
PCqDOnRAcCNRR5+WMrbWd3Nk0TMa711DDLllZ5IjOCecWH+T5ja33CbCSL7FsMQyxmT9UqkWAz73
gojnuqYYYJyYjOsHYtpVTnsHV1USkfO0X71g37e3kkY9FYAaibYuc3SLqbom7ZNTHlriOQJhKMnE
5p95BrrkPJccZ7y4GkqqS5azlbD5tQP8tF24eu5KwPabeJuK6WkAaztY5crF2puJ73SKd7QOMD5Q
kJvIrW7424otRqsZm9hoNkGDtCDoiklpTwcBmgIoT7jMYuXoCLOXb70ZICFoF5f8qGaabzlLhILd
LTn8HbWFuOfdvZ5SlOD1HyPDUcTwZqDbsdeK2NoDV0glH4FDgTyfpkd2stfLdQWhTWHY5w2rH+Ga
rPQCOaTx9+m4p0F1Verjwqx5PhhqEyIMzSqOsvsw6B8iiY8Wm8G0BUGJ92mUtFmQcpaMug6oKDEe
2p4gM2mGltR8Ub6MVIPK5rsBja1jzwQbsvSjADKMeZdefsyTdhtw/4rVZ8/ts2QlozUrun3/RgqG
bNNYxD0BJkQvkKuAuRcNGS9pffvZs5e9u2MNSRBjj3zp3XuLvWG62XyB/z/Q8rWRTmQYJ4JWI1ey
BBRpt0NO66Jnfv/cb1i5gbcEgJZD+yFgruA4zsCv2YWpWvdQzz8h5tSMTYcU44UhceUJjF8D55nN
bK2jRJNVdQC6CDN4y6R4CNxaooTWXcsz9I6twSU1pKzVxINDr85wjSAJMawuslICVv6ujdeCKwXS
JLHFkqvFe9Zu1Keg8gHv5WyXtL1umRTPen53fLJnEFBwlvG5DFBGG3bhExY9lxw0i5pxWfTkI5IH
xbFgLcDi87ta1NlV9dmSFphNEENiofi37guugpDeU6KWnbUfsCnqLdvKF6QTMj8bTWIgRApxFxN9
UI3NyEdn4jACh/Gxi0j3ONTffUIP9InHFYho4m+w6pvuCzE6ljELlh4lOz3qVe0DAzvzie+tc3MV
55AznFXDOIY7StqE6nC/BIvCK1dpccqbb8P49aZPKfZNSMXYUbdu0t2hv/OjDt8Fxr4iWc8RmvHU
0Y822Ks8eaG7z7OBKs29uctQ2xT23rQeDZkYAe5lyfpShOuY6ljywYgGVC23hGd/dTr6gh2TvAbd
3fpUcws47c/0HLA8YcLEe5FdDPXlFU9Bgc7BxGQf0F4ynRRT2+GuOlc0NVJXR63UNrc+bAe7Z93u
kp+q26n60HqEy/excU6rnaFWrv2ug+ahSQnGrvKutEvjnPKupcnKwPMXcYnK5p0qT98U88EbDCTR
hh2ds0x635TK79v6NweMkiW3VHtgTMHHdoihjeaTsRkbuL+Y1UsTk5331QdYQ8vsn+yrVQfpqGm6
/eR92JFz0xqHYOUINFxsuzzaW7Uk1WsDgdVrCoCrdwLSvoC6Y5XPzVh8K060UsiDmXjdsfZtePct
2Qv3wDunLGYkWjJnnK3BhFmf+uAadeTiyMYH3G5d3hUJGZIiICXq+hPWM7KAoId12JFNhmwAT2qQ
mO1JM4wTe4DiDdl42VffVtmvbOfC3j0paYJ7cYDCE4dfCBxIPUhNfC5cWCdcpvMOefpS9blT16ol
30retYzhH5rfFoT+iMa5WJCOo/ECE89QwDRwnlrjr8zYr1oYw+85y0An/03hJ9CyhIQIZ1M/RiZw
b4hjRStphOHkwU4nLNYl9H7SrYNZZDuLT0xkaqII1f5oyVRhFlhHiY1YQP0nMG/OQO884AhoqK1o
3fA4apSv5do9Ipcymc2TM3uq9YKdMSNJFs1d1nuHfLYZROSA3X3iGijnp8jULsOE8Pg9ts1DRT9Y
hTY5Tjn0RZI3nC3+umqalz4CdObAjNs5Wc3+pFSy2xdD78OHy3D7Lmvd88DiTwaixOQYmFAqAgBY
NaOxKp/iBGssxloGZNsJJXTQpPVAZ2dTsG8F9aWYrzJTP1eDE3+pgm0Llpj81fCsOT7XavHdsGqc
70Hs4pyie55IVTPmLotY4iXUnYuiuBsN4uNPq9PuQjQBgKQ+5C0KwYTv5mDBiyAIQIPoHytBNvMD
7aDNtp20OWnaU53CBDivzOnXo6uh4emmSBroHk0NUcoXTnHIomS9DBI/nc+rPMHHhVVuR7VkjKsA
Rm2ZAlUL+reisgwsrrBhYibOF1EAZqKJqyerQliR3JsZPvMNkw/JEeEcuQSIf0Whq5UV/U+LJcmJ
5wa9epWNMDHaQdP/DI88mMJ6axtjTzMiHfbgU4Zfu6K3ccsHIZ6DJjReCg1m8MyU8ap1JVKyHIFn
wFf2RlMjVyPa4VU3PHA8ccGmmB2zRNrNYO9XofeOdPIZa+a97kNADo64lxQHrxoL02QT1mwSa3ko
53tsY4RHk1WYM2jHLIr5jlYpoTNPufOVRxya1GIOCvAxQC/J6dZrHjiXZhIeUEOutpeANckCINFB
dtolibTPoE6o3GwH/PHeuCtQwQlvzK+0YYLp3gSXJjK/h845VD1EBgsb77IvyPF4FNxihcRuGKFn
GuJNrwwdg7929sxkJFCI16L0dLWpB27AWuU8UgJkSe0TOikYhSByceGEUe2bNM9GvG4kN1h9xP8J
1BAYAfUL65r1dsL33EUXcbnp1xzRi64Wx8bQN1rGcUShDz5hQBt8R0dpaVuziHAC43DdWD3tTjHY
IKegwMufQUCqi546vca7xTPCGv0f+I+J7A9Ws3rEjWXnlN6kUx3e46rO0K0UA3fQAyOHXQndVL1a
vnewS5emBuukKa1EWWgODlPndpoCijf67rkYszdnNPa98MkLdkvfmuRLNBYZ1bTTiY0upZe6wxTf
sX9yA99aumxPfM+wVlrdL5kFV0MJoqjnrpFFQ0mgBXZTG1U2KoSV7Bqlgl1kQ7IQKvqHdQPXwJi+
Mmcy17Ed92JRr8ZYqz4kKYUh966zsz6n7sOml0paya8b29tSFwTCVEWwOhPs1wo21D4E3rT/ri3K
WFPGSRG+yCh69wwoFJqxr1zzh0vvti4xgBSm3I9xAvJgTpDr9So0vwXtk9IcYVoRKQ6JJkjSWPBj
cHySQWoavlLwDhekZe+OdZ01W9Lj9zS2ADf06X7ALVHMr3PT2+Va+hP0fyOGLqfoNqPd7a34uwNm
C2HJhWacS76/j4kWnAwHDEG9Y+ENjKjhxayJ/E1DC02O9ezJ4zpLbXB7Dtz+m13mi9NzCQ15hBHv
KZ7Chs21bMYtwwiZ/OReqdKHX0/fR0dlDI9ujdFZjZdYD8gMWCeeeOwu9op6Jj5rxu00r2l9tCA9
tQ+nwiMhjhV7rsHm/y2RrGenZscNBfuco9ytKdlHBPLDpVzAr14TbTpIYLAsRbXnghUt3swB2TCm
cQKPyYoXDXKLiSDZY7zur+UYfnEO8lse8s+Qgccoy42tF0AoWpnDouLuVHAdtG0dD1bwL7KxWJmY
iVgfPyUNuUK+mRkB6JKNTjD6eyT+pVlQ7gQpAvtoF5lLv6HtTzhAM9KV0cDRx+1jCnvNfmVZuNY9
1Z1jKfJl6sbrysyR6Tvoi+xqTIJ4Df2gfsjiCy9owW6Ht4WnD0tqEjcxrPu4rXjxiO88JGGuldCt
fKO7Yfa50Wt8iAB58bYcDwMJ1hyCW6r6b7tRSId25UJIafAitXs7Nvdlnh14x9LxNBYXN4OcWmev
LpfzlDI2mTVrCweOCMkk1hmubnZ44ChSLrZlYuPUJAKbbPW5w3KsSI0Ca5mCfOeRBmrd/u6ZXJO5
3lqISWEIGyTC89jJs5f++lCxgJe6QX3kBb9xRq7OhDKJWG/Hzt8UCLnMgezBBi/6NDFe53T4iTB7
01NxDGhmXsc05rg5sAf1z7f50sOTAkSgWwmaHVa0FDlMRjxBU+5szE69aH0NrTTfGsQ58DXxSmqQ
mBkJgiBfBIp3D1YOYKE6c1cOFDMg6lt++HTzrSy/e1h2TzHDHz0gevyS6YocFqzhZAp/LRtXka2z
J0aWTLB8TPplNk25qcNmu3vnOdrarBcDKH2gtZbuQAf6+DtQaTi0oKO8b0r88G/E25bDeSqGP7SC
NbBMllu4XOmnX9mTMYAaSdDCDLiyiI3u2c9eW40Sd0V3Yqx3HIeY9/OZmBF8sx+g6dcQfxzQTvnZ
a+3dGKxm2SIluXHwvwu+JZvZDGj5HU4zIXE5DR16V/gBkGbD/QePA0wwAF2gUAL5ow2UbBh1nX1p
iD++7dQrp8Gbkg63IOo/A/bhZfQNOOfJDNIz58xL4OE2ahuzvIbttEv96Byk0Dzj2jNvhqy0Vevy
8KflKfILd+/Y9Fl3mFyrPNt7gwGwp5m2biKfmk7f5RN+GeJvqjU+6jDa9Jlb0ncAVr8R6TosrbtJ
8N3K9Us/s5Y6EJEyrYNlZXsgx8BLCrw/Zt5Ny4weFVr2ji5oFcIiHbORwn6TI5Y6j862HrrC0BjU
uym1CShPOyscPhxjzuGgdmaRvqQtleux7i9y5CbTy/tTaab9wpJch7qKnPMEIZURrINSo9D+ii/P
7r68imM84x+JreARRdb7lATbKUaJD6GRMMOz1l0m8Hz69KDjKCVaH4AyQ7zZOuBGR2V9RBhAK/sS
hr8O2xG9fWCI3KiIji1SfmEFinnEagPmz6uZQP3xahq/tc284HMZiaptJCif9H6E5awb21uFkfxT
3bbnIfT5F1LtDyZpFpWIpdOTA6E2q14aGqXrdJ21rKnnkcAMPvg97BQnjgMoWc3kkJ4dv+hoFbYD
s13FdcuFGRtyKupjWiMg2vTRAhLt+3JPnG/jVw6t7a9JT0mBGltQlKgOfPmHs5Xi2c4DDROq3SyK
nPyZGSbPjMDa0i1ZNY+tR0dLQXWgWUuOEBaO6RDuws6ENFSTvM5yLLKF8eeFYQ09BTqKRaYWPIu2
kY7xXYAwWfmyYeRuPPZXE6ueVkOrqRWw4XlsbAtz03LtctgAEUXykl3C+6dm27qrGn2ni+bQuoR3
otx6HdTMc9FKyl8axCSA5C17N5qy6SrmisMCdxtjsqbfGruqydawdH3SJaal9kPn/UpghVy6QCyw
nWWbz9uTmE2/jkJGoDbt3nqVnnWuk2QvobtxPX2p639xiZt4KLcgOx6MrjQsRB+Y2w90Rq9EDj9R
YMRS4KiFLG8tptJVh85WS4/VWXh1zC+bYcUPITnLCNfF7H9uiUGAVcDFtBHjqyLoVfNuJ8Kvxz4w
AAF2iWo3AJMwBHZ990rwsGOwViWY6LIh4nTSqRWtan+Dqr3kerPJnCfpU4tZRcS0iMXD7uiKB3MX
q4YRZlsA/ZYkf9YdjSH7o0Nto9S/0fic0XJR3XzqA40kDPhU9C6cmXsA5RSQvTQ7RrYfJku6u+Af
tPgLuRxIADGmem1SZ52EVyMAnmaTo6L2rG0WgRhXmfalqm+zHxc95V19cfO8cQOHlYt+jl7u9pdg
5sH0+CsG/PGiJe5JO0//MftxTMFXqlrjLFtRTGMYTz5+B5PFqR3Wu5Z7aMmgJPhrIAUsFXhveG8l
UMVOn5kTG2G/uVh0y34fGttRfoTjk21H1MgAV2eThmbOLmaZ2BbMEqJ95n5m8Hn9a4QJtuDT/pTV
DV4J8TnayeamQYlD5hrQ997fXTi/PQU8JrS+MMBm9jSQdXH7jtEFvSVaqza9DfAZfXpYFRsPQ9t0
wSaUbzQXTcz0VoxdaS51I2aUQUkA7dhmf1YHQXIAWspWOGy//PSzzs0n1qGbcZI7zqOVMjwInPFn
EX9ZRXWIPeDzYRu8U/Nrcb8rBjg6DSwqjyuu5YDFr4tfpQcrXRGbyybQBh20K9TpxoLvCDSTDWuk
nkE9LCQXezqFnafRfaT8I5MCwYdZl6Lv+p9ZPUZ8dCXiRVY62xlehxkDVejFnpptNT922PiA2y8d
tN9Y5tim1LXXsyfHsHdTZxBJCTbVfBI1VDO548rG8T+Po4Mb3rORXaHfHwEOPUjnbmxXhzlFNptr
lS3dk8Rzwm+TlVN1aoJ6aWu/mc/c9BeQi00CGr1KbT3y+3Ddx6h9WcZ4NJ3o1e2D0xjIVUa8iYGE
NctLKYbfnuKikdT3MHzoNYweF5PqjCeDrgvZHX9bCBYXayq2hdY4ZhlARh4g3FdW9+ybH0nuLe1Y
I2f/NwuSzhBsG1TYIYtPVftl++uYHUxi86aUQF3wkimI7tjsbMtC7eAOarzasb3RuoJw1HMyPawB
g0WYxeeMup6SR7Yaw0MT6J/T6GxNPPEd9nzBTXgYficHHy0tzNMjdII3e3SfrWjPsse0aB3372OI
Y4nlmxFjByi6AH52dgNnd+07hjJ6DTuy/qW8uEa9b2jnGNIDsKGFI7qnEqNUpvU3d6Z/oq071FjZ
ZbuJ8wmXN41u0S1Vx7B8r8wj4H2gORS30P4RGeAck2qXI5yEzs8wPhrvYaGhaVGJZ2YXj++iO1rO
gbKzqXsrApKE1ZKcvQoZUbkUkEtZWQ41g9lVuObaUg6KFW8jnOP4VXjamYB9ztO2rAm0w7ngaxMl
2iVnTzSVzWoKnvIxxaJ+NQSe3HSnT8EhCF02xSWM7e5fhIOiKdothLO99NlOBNWzySKFzaO90EEH
pE7/6Dw92QgMKLpdvEMcX+VcmRQZydTO0A6hgmQ9gUZJb21scPhYhJABkH94s1wzSOkvm6x404Lx
xxVo9ZXp/yQ57cNxvnfhlMuSSdlSNQ5p53uqrKfKC24ZX15ZZa+2BqYIR2rlUD2hawyHBGn4JWAC
UxWhrmFaYVm59mPw0AOaAfFMCJdr1gQTuhg1hMJulwxAQIRkiY+MYVkekVUDzwT264gLdmzQ0c6N
iNYrqS113f3XTXQhDHBQCgWeREeAGTXvySuYkrmXdoRcIvy1hd/fwwgJAum3rMTTVIOwS1i1e1AO
3Ebcugq6oQNWLMKoqnyLh0wFeOS0j9iu3kqf3Lbo8n/1QDjT4k/MCuj5hXUB+P/uaeMHB5WxDAHG
mmb0XgeTw4CTL+tJ+6nrvHylUhiqNFa71dxdCg/a6jaRJnd4Uk6Oq26pTwpJH31O7fDJjkt27lQA
qWbSzkmBfu5h46V8xtn7NlQJFsE96bmmzWlXtz+qBCG1kWvQwE+pm1KyGdg7AcRNE90HYamXse6b
WxXr3OwyATMl/8pSb0aPD1+qwUnP/9gZMoKY23fvEcLgEl+ODwpCf/RUSRLh3QShLUgp2mjIHSs9
trRb3PTX0HK8jcRR3+ek+QV8NNHxCmZnCIFGkRszI3xjCyczRnpIqkzedBWWQDv1TJyEg5R1cgnt
AuDCN/KrB60xraKgrvutpU+j3PhuCGEOQGD011gKI1OFpfSsdToLmoDd+ugl7H2oPM6d4dg17W/s
/2PBkjrxUCN89lqwUAWiG318teXv846mgkMsU9b+MIIK+iPyjEtJHSPVguT2Xwo/vHZR+lxJmSrc
7B2TIljhAgoWhX8e2vU3Tx1yhutaSj8WrmfGu1LmSbnD9VV7u84kUEM5HDXdJBlzjqp46mLngmzs
yE1uoUfvSIPq7JTSJEmvegappqDSAmiQryYsCL5JnkwPM+1ZKwLXXuT6ZH9Qd6K4ldSdUtdO+vja
he1Uv2gh9Y+R+wNzEelFCtJ5lTJYQOiQ3P86QnluWFT+IeU2+sSBTVSCvXn/3AdD/VyJJsILLIKv
sQ0yY+WKWcUc3Kb5Mswxqg50fsr0XMqOodgJmJo3WdHqByyFMlqPAIiiHB3SmUexOp16tkntl1Zq
d90O7xMPqj2XUmvK5MVKxDzWF4lgoXABfFPml7jZgBwYkksXPhXdOZcggjgpjz0VXcUdiIxv3z1v
o8cP6BXErllclKzAqNdZE2nYpDaWLBJIsjFZxEiizam5qaidB/B9i8XDjqInrcAE0uFK5cDHqp2m
8bHQ/K+yZxttNkdYnX8exWqGg3phFR7Wer/eIvJjRjNg4skxWomJWa2DlzoGqfYTd0B1Zra/mUbJ
NSy40Re91mxYTpPMC1FY24bZ3ovBa7SyPkQTH1cJd9q0wpoBqabSDb+RBPGayfDNGF6Yf/cdKQ9n
ynCBhy+8iF5EPLJmsZ9kAccqo3vA8aZrQBkstRdrURv4Hoo309Dm0Yhy8GpMDrWdkiyH1MenS6QW
UHcfjUcDgiH6FOJKY+kPYgHmbsiGa4NHi9JFZsLUlI/M4HjN7Utt9t0mTULihLPJHyrIesJRRgs0
cfmP1IGrTd1PkzxbnMmaq61UHFwi1S5mIrZFZZcWg21CbjRdmmPJC3nQ/Znrll7qrdUkt0yaXPC5
rQUs8vA0BiacPx+ZLAnaS2gUJLC0Rl+jU88lEcYtm+pTabFWZZvbo1lE5GWG9VjRXZhP9OpMbAIA
n3kPVUz3PPJ2mhQaWEzQiSWlCg7v7FDv1r1B3NMnv1/n//Q+WEptXBQDlLbG25l0tWkpGpZmMCN7
p6HvP1m5XZrQ+qV6mk08Q8GMR2iKi+iccxFkb1aLDz11zbOjs+43zb0Z2MvI72pacl1aOAceApc/
O9WcJV7LD5WYe02518LW1jaozh1ZKirmov6sx4kFzQL7UsmxFWvbvCzOsWvu3LrCd0MOKmeXpqxq
S6/UujSscwzCVnOjKw/EydHCFyIPb6ELZZeE7DJTuE10nZUUZBLYYeafCrp+p+hO0WV8ykR46ekQ
0rh1WNS/x1P929fTbx/Hr9Hk8/F1OhHIbN1RUqQzsgBBUiBSOUZx1zpLGq0HFon0nRbEnQ3zs8zI
IBIcgtpi3iyokiKp97GDnFuXRMwLBhx83lAWxyr6LAXE/+4AjmRd4ObsIXfV2bglx4sEloUHp8Q8
y1/nMrb+NzrIutfHTQSJrGvHVR7ZtwiHRZvIL5C/RxnpsE+qkyFHuFJmuten4tw0nDHMZ4Weowdz
uQfIV1Q4bxk9VAQfTtANEkYMmCLotq7vgx4C3xuH9O1CYHad6NqmBmRFGy6ARo+MYdxq6bK0ks6r
gxSAOeFP5MYOsfmTLQPMww56Qzw7QOvLKNvXyAUSjS5yrp38CXeMux1TaS99aDwrhdIJzkr/bjKN
e4HcQEaBK6KcXer1v1lK1sF1kGxtAfKmmv60BJqPI5ClCe6zDYkRGhic4CRUiyAu1sw/BwCgqhsO
Td689VlECj55iuCvIXEIpBmc1/4oUN8740PPyO7Qb3PLcVcqx0c2EHOumraYHhif6X8bZBY2btXs
vAg+WTjJ1y4mv4CFR4tm55LbVdzkYTHiGJWr+Qe1a2s1jRXOErXWqu7d65mrqMOJUptkBij/fNgV
/nCIWN4YmoaDDn5wIfvTkAaSeJFPYtpDn2OUEGB+e4xUgB72VWptOft3pp9/2ICDCWfwxgCqXrkT
wnV8jymRUqN3HfTxfbDg5XpJOe7CNnzBHXgwjPLmZvoTa8pjMVUvEoimzri1xn649U3HWsZxd+8G
HKNpmm0b3o2mj79EdhiSqjX71eHQ+VAzU4vg9BQXFnRx+9bY/hvm6ffQm2sc+vqfb1hPg16dMuer
sOXrPBksgopHB8oiJV6OepTFdEwmQFQtBjZ6CKhlby2+YR6L/YRsX5AQSJrvxKZtYV63S7pZo88+
zn66mUOYyH4HznAku8/bjz5SqKq2cw7tcd7qgfYcmyTaC13fj34bz+HUO67vG4Lea2/HpFidmG7T
/LkxQb9E6I2i0elBzIu78LK7IyQ3nYhelNwDmS0EYleYm7SxwDBtSxKGIEwcF1Up8Ciu8hz/GITc
ltyqiimjKfl6d9R7TU5BfWxgXxNnbHeGRrQ/xRVLnyFV6LIMxkPtR+GSOSxcpT7/yamiCSuwQPxM
TYlFXwb7Ik/7p3xwRvjmpByIZxOjpdSJc2S4p1ZzyaQENmesRJrMJI93U8b/lMEQHgrsobFlANNK
/xEJWJvl9BEa5tYgSxooHJRSPxUjuXmIv2s30jBiNrkgWMOFKWmnlFqZBpJ7J0V7UbrHj+LDQWmi
kvA6ou1WS5EZDCn8nyDNmqdECQ9NY/zXB3qz8CtvWDRFcTEsvhtBQacRQRTiGWHFnWLqLk5NLgB3
G1m5kTahNvTzbTFMENhCAv7KBA4ovIShqPawXAyY8t2swP4MLXrSgkfX5w+mhmhpdB5MSjm9hmp4
KRMmkNgpHr0DEJLI3KHTqW5D5Z5tSYGsSSyOEOtAP/Z5wxuQrJDrJJ9jmq4xVxXQmwwoe4gitRrL
a1tDXCKiBQVdjwkDhj0AIYVTtajVa4Yjl9UraxYXzK6f//Xo7Nu+QcX262dHh1M0Qi03va+EwZqF
Fg3LAnDDMJqrEC+WxxbUmvAEGLRr1F01h586zI/eC3y/s2PjIcyKjufaac7OFKw9dzLumoFVVyuM
14R5scfqpPRmyyR9IshzzGiDKTw720U6QCodb0INvAX79jP3xcdUqeeK2npKul5y1J9WjJ8GNUl5
x5esmC8j7XkKidDF+HKAYd1ak0HH9mHOu5MFoUoX2SlrSpj+eaaI6oJKI8NXvouAooLSVWcz41Y/
yrQ7Jo15MV3vk48rv/LY+MuoxDQU5UrsvarlrOogEupkm4nVG+CE+E2mhzyCrqWK4DnpbWwX6N8D
K5khulICZ8m9hEwpBoQGdsJgSVYC7BRkzC+vHfe5iLbwRF4LWoCZfjA+jbusosw7K1AFzGOKE9GM
maga85D1/nnmc1cD8qdXFTsrC85KkEHtx3vuclu3oTqDzc+Jzsl+RY7uqFchDhXtpPJ+YcTdTtOi
K8fg2nVQ7cx76t0CUjgVi2DBuD8mUJdiyAf8YAPG7iA6IfIz9lfNx1jq1yL17jJ5bl3CoHhEcmao
jtXeEOA04r0a+BKl1V9xjV7I6Q8v0SpnSh769mprcNmIYUtqkhEO/OpTtsFxBqdZkXM3fHoN6fnm
RBQBaQ9UgLAYjjmKsiqraxrJtVFH24mUVZqTvpnDEQp7Xdu9RTNyXwMHhgGwHg5GC2C5oWWGnREK
M1bJT7vlPs9wO7SbxKV0TU1aukjGCRQCDwd7VEd46x53a0/YR7AQNFuDVtKbMpeENwbrB+MXY3+z
4zpBTIkJEBPq3J9u0tFAx0BSL7mKCaCM5c3K106m43KilwPjr2ZcI0IbEasv/IXIuGI7NPRM1Dw3
E37JYsY4kclyPESZ9h9up30e6EelwLBB8sZf3LTrqN0MvLHpfM/Bkefg6R8lMSIc+746NQTFZMkb
C5cBXm/lHLTmqSlOqcsqqs43AG24jK1KI8INeAyYtiRWyJR/a0JZKWePzZ6waBHQ+MtMurfUtobm
H5wzrBbRLnaJwrK0COJPapsQYStY481KQejgD5DqHnIZsM+dSe7mLIPvKf/FNcdDR7QI90p9MPp+
VcnXCcBmDg6KsiV4tgWtPKeoO0f6Opg+bLrK5XCymq2pHYMaPLBKdrVHRf1EJpc0Be8v/1wTtNNX
OaVu816mbTJSESPklm3MKwpvfbsGjVeWWwbTMj1rZNqJXZgMZ8h8xiGocO9Tiau9YbqtOUKjAx3z
QtzC4TMcjnw8MZvrfBfMCwsYfgZFRNXDY30WF/WPrM+0NYgkPAbes9ms4WeyKAynE8zLXOzDfjnm
u7BeiYj6CIkW2fKQ4AfHhE8uvcZif8sqjpbunCkAsbcCwT6d0TPnjPRDkL/pfFGMZ+LXhQsqBBWE
DbLp76u5h9PfDi18Kubzt7IG94+WIgAZyuI1ZE9dH4p4W2unvAIViiq5oACHEPgZAV9CSxN/qkVF
shFuCWJT+0mN8reJmX44AVWkQVjxLBMxDJ7zfNUByjL3ZB8NDw4x9oSlDD6HisUYMaYdgJRUYS7P
1pr5U3JH/I+y82iuXTmv6F9RaWyUATSAbrgsD3hyIg9zmKB4GZBzaAC/3guaSXKpykPpvXd5eQ7Q
/YW91+Y2qS7uslAd75l8q9gAfsaIOLwG/K/5AXOoAGLmPBfGAVspT3v8xfS8Sq7K++ocA6coPvTg
PRUATaqTkE96OgXjW8H1nyWb3DnWBoP3eOWM5yjCYkayfOvdWeAC0eXGCrEq8x7joxuIMcPz1zLK
5LCxcfkvqy4b5RYVvjfu2rlcL9vPRfcuBpDOKdFJ8x9zPEl0Cq37jc8hjl9tYmwDvD3LBMW68V0G
p1gkXUQWs/1N5WdgU8wDd+vydkoIwym/bMsbnUv9FgXuc7BwjbynKtwv6XUp1hC87QXlh1k2q2Kx
+TsXiYVHXRrr3qSx1JILb7EBTDRDY/TeQhvyiI+fkibcDtb4SqP3mbFvqLaSo1u3v0Iq0m4+R68/
I+lXtCmWd8HjA4gXJGembmsQwtva5ezQmDBExmQnD9bBiBhfTVYCVhKHZU4pro8lroe8RIv3G4yo
ir0a8g+bhsR+S8SDN18b02IfwWNQGn+qcLzEvXGO3Cfs/gzipk3BV7RAcqx6fDdgKGbi4g2oLc6O
enGRKJjR9xCCcnAJeBWUa8B3+/uATJP40HbxfcJQJemQygzYURrnK1L6SjG0TVwWgUzMNmP3u8wc
S/OUxD8B3qKyQGTihbm35pZCX4ZfpCvtZK0wYAnHgl/BdRbJV8fOUcpFbPPHhv2IS7vSQ1DPzBm8
XIBoYehmeHxMMMiGPhoeJLg0e0uNGt2A033YLjzMYSYqvJtWkWF+9J08IAO774vlHxBE6zsF6TlO
vZNddhsFEWaAi+PUX57jbyWql8xlLd3XWYSDPJho2ST7yu4+t8U1wt6c1gj7kYyrdIDIFKMxZ2WL
W5rTJwbIZxMsx0APG2rcPkEa8m7SGmmtX6es7RyfHNAwepSTYCfEtnMqv3zdcXmTiKTb9iFQ4fvY
EHBozfQLaUPBF5IVTjvtsryMx1VHfswwstxyyxqj3sx8uzWLPdvqtZLfEX1TAwq9mfOPoGe9VbSS
qVCqCBnrIXzbML2TnL9T1WnABPqJqtlgSocPNrsOKC9IO9gG0bKej49zy26qjh5QY6+0GV1k3m6s
aoCsIkJaqPHTzrjCc9hTTt9tsgJdV56+JpWzN9GjFayH3LBkTA3immicozlOQEyS/jklMIRh+XCH
o+cTHOZ1apujnU0/c0dAC0ZxkEgA2nzNlCwDh2qRzzZS4rKU9l9TYb74bk7fULUXQqMZ2pnMgkT7
4nfjappi9yEd7auP0wg2rUOsaxS91pB3isZ+qF19ivrsNh34q6TtUO9c3O9CC+QsEp3XzJZm0zv8
Zsa4MdhqpyWYMoJFr5NFVU0aGNpdJG+LGdaLTorIvZ1dCKAt+HmOTT105AUXK+yrlzxYnA9t89YJ
nmS2iin5zskDijrUmJ7nrINM3kE0ebcDbrCO5WqMEXrHRP7BcXKaqHz8ll3x4/kUnU6IoLxJ+oNt
y52rnTvy+nIQH8UJgvklrYsLrIPPeZLEwjhvhMPmmzZHWwMEOi7sjZSUhlYgJaeTpRDogtClOH8g
0edsRnITjhbjDkzPTbaD+mWdpoi3ixE8wIX4Yk8+WY2ay2diVW/WqE9kjhY2m68TVrGVj5FwNidj
1bFAiuwQMEeKocMlV+vGlP2bnJ29RxT5MIf3IXSNtY3UjciJ09S0HuYQUibw7unUf43ceFGseMe8
z+st3I+TG/jX2Bjxr/Ba4+QRJPXMuwkzMeHYdxZm0tTvcXjOequEV7NbInSoD90nT6Lv5MOykvza
Gs9gxHCkoJ1RCocqJihSHTQVcr9BxLq0v/1B1wp7ZbO1MrnrK+bTM6Z8pxLn2HYu2MyOeVtCTYi7
o0x/ig7Df+03Z99GcV2YANsLwiRVYHMlBaApcAQESbQPlPGpczIy+nQv4vqh6noJ9TRDN2mzv/Qn
j6Apx3vJqslcB4EIdx72jZLVlFdyxiKRja0A34DaCNt5m5Jq2zPRDtGF3IDS2OSErmGTvxmAE8Zu
QUhi/C5QWMTO2B5UBO2dIXwWUM4kRhb+5vaU7Al8nXaMm8Nr54TdHkaE+e03ZrFj56jeCrIiXpLA
8F6qWcDShp1Y/JnGuKU6m/v9NBsfeO0j+OV1cYggQJBh0Pcx7Hil6a6iMSSqtipsXNZmNCB5neCt
JURP65WVg5qNCvdU94O6+qO6Gj6JWkHq9buEztt1lg4TEQ5VB1YLXwpxtDqfrCwhiEQIezUBFm7A
LFDeERdllD5g+bE0HkBqq1t4ptZl9GKg8w1soV67wZ/AHsLqiFmJZwSzOIZszp6bGC/1RbFuea/9
2vxtVRyuAk/S+FWy25CnkAKjw/trt224tnAuIO3CAHAf61b86VNjuiMM5o8QKW8DmZaaWL/lIr9F
43bK1btln+28H2/y0bmtHSNZaxrJvCZssygPWZMjFIAnBMIy89eNbk52Fp7nxNkasn5Jc2ACVRlW
r1Wf6rOXkHjWVJl1KKI2pz0y15OD3HKwU6pEaFLWzvDI+OxcVgzemEF00oST+UFSsDUiatyzB4i2
ZkzNruJ4m1coWe1lMkjGBX9D4X3PMSEFVHZBchUNkv1SCu8enk2yw0RCUsQM/Q6meVI2KGhVHUDX
8d1zUwvv1xU+YYaJGobNHAT6SoICvE8BX6hWw2/PZw2k2wuOPWI43McOrITZ9ZjWV5jKc4iCJfKm
uIFKuTLmOiTxz7UzkCJxYJ+Fn4A55zX7ZAvx0vV9iSA3wpPCpeU891W1xKoBgXnygkQ/oc8Irgzx
fTQYlfGIBc0GFZTafyg02AcVYMxLd5bvjWoBQNaaNwItM9SnVVtXwSqacuskUxCkrqbC8X1UeFao
USXE5TRQp6azeCgGkWOsQF98kzSw6EN3CamImBr75ncgloJGCqK4CJvzE0AcgA4IOPQRZ1s+w351
Gy/sO7eEjOTV4akRxGIFYu8D1mdDsTgaq2Fvq8Kl10NtTYWY+vNr36oTAnzuYzqDRh7tkbBkJy9O
Xb8IYPUTQb603Dg8IpZ+iyn7zdf0iT1zaUiwm8EikRujwW00qAmPF7PTyMrOs8OGMfTgFPeGiYlL
t/an7zUHTU5AiutM929mS62I00C6sbX1qhAzLlJas5vvYGUD0CsKhNOj9aGWvEaR9Rne4nk9lyEL
Tu9EdAOoW2bTofeayx5npO8+aXdkFdVNaOICi79JPeHnHPG5BbHSiycRtQYqG11kd86SfRjKa2aC
uzRmHDsaY2ZpdUe7IIrr7xVXPS4fTOk/zLr6mV1iKjoPz3CvO0Qvkzjj7gd+ZBDbOmbkp1csNOW8
dL0iGEnJY/RO3i47iPrZUPaZ3dDWMsTBzc1NWpHFQ3JTO84vske1nMZQCcgUQMzquPsmSoHwGXby
axYTq05ca0ciHNVpaOaf1hveRVHe+y4VWY7fAG9dMFTvidl+tWhLRPOlgrdeF+chEAnJfRzyrV2f
K4yIRpPyqHyMNhkIVGuskul1n63sGoYwT+ZPWxr7oZw/HSmpmWN0vmIgvyVW+U/PgM/OHoaIsQGN
suk6RGxReRVljOOq6bZOESwIJM/eBFXLrBhFLyY0C6wpdgHHZO3Ahn+XzZcuRjJXqeKRdW6I+RxV
G9qfCB1lPQ1b6aH28kqeJfrgEfdr5r2EbGOo+kGUnSbmf8Stsgsh+8oinBsyhwk9w5vgP8JgMVx4
KwwoOGGQ61d7t4lfy0TfzYNBIpOB5A3LPpnMtG9luxLksA0+6a0IkpjjmAth1icDC6qd45q3BWmn
EwnAbA7nhmuA/UUPSTxgRRUMb3Gjz6Kuz0UY7VnhnEHHMZLwd3BQDnHtfolCrTtdHrA0cU7lWEyZ
8QBgGKnxjeVVMyH2OPE6E+Y6z9vdyPuMi4QcjbODRCZHAj+a1bEu4eMCmlx3wL2KWTFLJus8zu7a
ET3QVL80clzHxZJLGxASHtw0qAkCOB8mKJ1VKjGws2xLN03o/mBk0kes1HS1peeVl65UoOEYSCNP
WDVOi3InQCbbrJB0XUpTvcQ+jOwCBU7RGTdRMe5F5Ipt7NJcQ0fmOLSww5J6BPTDCPA5XDrrd2J2
XZVQT/pgzXwAdfbJ0iWcI9QXE8Vx1NXP2uLkVy8eosQobFY5/bDw5J5VwwFtzK6r1CH1693Mr5ah
lfVr90z9dOx9tctScds4CtxM+2q0ybcdUpZ6RfRQhsD8BoTTDBk2rcBHmNrHlqy/RuV8aHhmcJjP
efvgjT6t9mvnAewVTAWrivYlM5epUR7dx3V7alq8JbiwzSF4EOw70ozcg6nxcBjw+eTDtu4sZnPO
FUoZ+O8h+WDBu2st00TIye44aTlOPfa963BeUv+S+JQJ8UW+yxd+gYOCZamAN9UzQn+nFpci0CFx
Ogo6m5XGBxmAB0z7uzGreb0NxplE2E/awetb9ag1j13X75ElT0cFFroLvtuI0BpV1O+p6n4tZIdY
t/ABokoz7PqEbDOcrc+sKq86LSGuVtdeMxGtNTZbC7k/cnlowB+V9hpgZc0utHDlGsaRimsbzv7B
NOphYywiXjVzjQrlo2XwkxPoS8RwDkrbFn+jRoFulPnFKrwvajaCGSIQJY0HR23egsNFsgwSQ4PB
XqkmsRH4Bh9VF6LbD5aTt7fPhgk/Y8rn+YiEvoKXBSxpsLqNHhFYqhoZWUOATBaLn7z/7QMGVEQy
4S4q0TU4Ul/tTPwU7bcHWNgto/lqVA3IS3KNIqmdQxFn+9bTW1FExdoJe72R4jsBbwf++x48Dqaj
lBGXsW4RV5p6RDzjXbp0eknc7I1kI+JEGM50MVOtD3d8IiaBIFobR2aEFWeEVx+SY4jAYModIiUl
U3JWYpj9IujybXrSwiCmoj6yAd2bGCzq6m3w4x2P/rZHxl74C1ojPkETis6TNN/DBk1ovATnRU8e
fxjJqbRmyUWDQqMh8TeuRq87JsyY9UsxJXdqTM+wNs1HSnqw5zOy9z4aeETJAp9kvmzU/W3f3xZd
cPQ98GntfHJaeZ9ZY7RuBHotFbI8c2Ep+laIZAO5cjYFH6FDsaxYHljNRfHR2K13m4viOkeMvQ0P
Z0DqXPvJfmrtbwFc0dDm7eiEIXpBrI+IihdLQYgIvOPgc9gkoi/hRzIhyT8Zh0AKHdelGWx6Mm5M
XR6tcbzDvr0duDJiA1GzYCpc1h1Z3lQAN5Xyoc8WRBJUGt7T0I5yXQnoMbkmn3oysMkEzPBQrLzE
sjhqZ1n5MuQslnkyvsiNhvk/EdwbwPRtTTieYXE/WeFejPUWld5q5vb2misQmbOsVbL2WTykLU4w
QVhxzNcVs32/rUpGTn1pf49wxzbj7H/OjqQU7GuQMPHOh5/SZOOxghKBhuW+yjTzPZYEHM+Ey4mC
w74mG6TBT8Q+9l4Otb+c/oceqFDb91gTY6u4NbU/IUMUTLVhA5LXMyhIVKZzIBj8LBP6PN/WtD46
PWfV7zD130aMczihna/q8jpWfr7CHvDpmN6XO7JvzMzpq8CFHaNOmaqOaDs1oatqzqmNorjpzpIQ
1bvZxb0e+ykjfwzuz1lEISVx5zZy2cdlWKogM02M5fvaeS/iSJ4L37Tu4gTZW5x6h0BUL3pRGExm
3bDsCAnuHeQjqm7UO66191Ne2whCEHdKF6KEhgQ3kwGize/RtndZMUjmnfG8kQFKugjwmchwEM+c
DQzy1dGzQjxacE1u/h44gyqNaIBbT9mM9KpVQGSWb8g1PQQhAuRwoQcDLbN8+ApMPxKwB8ZEGB2H
0Nsm2iKscxhaRNPOlz1V39nso+RLiVLRJaJwk20A/pQXaM2ADV3qn74EsMewRq5jK+Trjm3+FZ6g
cSSLeGT2B9+ajriBA2u+lNMXgTJWN11w/4CAxuOGkk3is9U01r77gW6N6G3Aa0DP0FQz14GC49/M
sAmC3BrB1xQfAML+lNm0RQx145sXpI3UrLA68Y4TN2Me/BnB+8gTe9MjD+KhQrrEpMxgO1ZmBWpu
chGN34AopSzZSodJB2NIMWa35swQOtovgXcx69CE/EKz5Wv1bvvk3unQNiD26iGv9cbFHFAZfFqR
vY7yH/zDN4Y1bTvmtnme7VLh7nX5nICxCwEzyOq+ZAhXjQ8IaLYtJfjIrMhwrRfClsGYZuFTXSML
T1V/Rn/Gri47+gZUHaKtCA8IjPRx1FR81jEMtzWYaAOQ8rw1zfa8ECMmBGroSZkevJLPDVi1YFpc
oaVR3rI0I6/spsCYYtl3AcPVziQnJl+Q3V169ITcOq19wVkGRspD+288Snnsw3wD8W25aIeO4Ay6
0SVrlSglvLybrrwAEO1Y03o+743/y+28iSJ/Z+QBoI3yzm1hi47GMwvh52zAroS0dmTgZxJmF4XF
XqFG6JO3sV5GhKS+Bys/fC6pzwZEsBV5rMl0tec2XwWarWrldWKNgeDBDEitM3vmxq4cKLQsY/5w
WUpBrTMARdwUHqGyNnpyGxzH0PcoCzp1boEM7USDs8xoWSI4ukXfwoAf8lk/4Gdjejkz9aYbZ+cm
V70JHSLiXKWkJTGxxaSH3SjZsMps7mK7KI49atikL5jcaliAiSVYpAx7HxNoH+2ngUvDW7Ch7P+y
5tZkqQAHGByIc+5L5MwjFWiQqK125wc7R87E44LTlc0La792nO6rlIqVKfpji8QKyrtAlh2zMNSv
KBLIArbPRRDAK9mjKD8O0SdY3xufgSvRFMarBFJmJOzPydxxU3U3zdgCDPNxbl0DH1bGspYFYyOI
gOgPvYFPyJr1JWXyMFBujbSRthFtRn7DSvSrcEQOH+QdQuyJY4GuDDcgeUhT6gAMNK59+pXEz2Xp
bpuFRV92T8SD7BatUgMHy/OGjQz5OF2uEV0Pt1W4beByFnOznZcwOmTVEJMJW0jT5qfsl1R4MSNA
xvKZ8HQW5DCmqMeZ0Dz7+gOI7EYP8NbM9mbCmgLw9zR28qlpCKB4qt1xPaCzT8KBfGVFCrGz4929
HWx0jLx7BHstUQC7OnsYG++7lY+VJoYFepibo5pxyFrvX/Hq7muFx02j5YfpvppF+ptNWImr5rbM
5xd7BLJjUl07UGHxOIRI6ZqVcH7K6cWC01iPNQZUHxw125PU1tsZ56lZyR/H95ybjuVJwzWe19ax
MxlFtv65YupPObaWfvXdN86a2HMUEejVCk4SoghvxspJCYOw70vHAMuGVSWvL4UGFq1niAsGSKGK
W2s3Tx2zD3JnBhrbWg77gKXCE/dVeoR8IfeG34yHpEt94FThRrWO2lleh36VXIl37Zhr2+oB25BD
PWHaxJKxNZmm9DgC+tlHK+CzXq602FGPjOui1PelmNjCsPaTPQLCwWBjYJcJjwKOtdQLnlxW5Zrc
1l0Ag5ILpF3NA7EFRWUcCcigp+KkjyVLxNp9HOLfkkB2lC5EIHsBwNmIrJAbhlryMs5INXMB9b93
eN9ICTPXLjr43dRyAvFyA7aaKuvGKBm7j3UP+ac28aEVQ2rD6BB4Kb0Qza9Cx7lu2/o3iwbG1qhM
/T+9Iv3L9EuEScEA7wtzBxoNW9XMRwrGiks0n2QYEmbD1meBuSpzK3kmf2W8pqIf32pSBOnRq3Cg
7YEEYg8ofAeRWF952zs7wwTSMyVBgsrXzLagw+E2jOiYgkUen0gjqnDppNlDtfREyg+RnrVoeq22
UVhtomI3TYjcw6nA3zqqzPgpzZTgbY4J1vu53R+MUg2biJYCqQX8PK+RegMoq0Ga4szntp+nrRm7
GoQ0U2FyG5AgBHbkl2spERQx1E7BOiT8aYkgIC1MO9Rcg2uBB6pse77MWo/fbeq+zrVNvEB5LIBg
rPIQ8dSURYRVjw8KiOxWZ6F9Z+Vw3UvP9lfZEOMP71hxNi3bOWOf0/WiE/LPcdYj5arRew2Zyigu
bdBKPi7QJ7Bt7p2ZErjkiym6g+aGOIVCBeTLwY/zuwAOYCTbXeubV3go54kFzk3Z1odquejTxMf/
mTXQNlm72f2P4ICGIcGX51TVkSoLiUESb6RV8Jcd3knKQ39DAsi+h6R3A/BhoRTnX8wGPqpZAweS
+MSLddGl5A6FxmseJpjAoBH/1FWBFCKDFJXBy0ALMk6cvtq5WgJpUId2BqfTuFOGDnYWYj/WKO+6
ZxLhAaz5JJdAYiNFwm5ivJBmAgCpYaFR1/PBZqsV2dEpx/Cxg4gMqX0k7D7I+/OEwjWcuKPF0swz
+KvIcK8jdrvqEnbFW5nJUxRSU3DTDibJpEXgEbE1XJK4Zy5fGRtcL93eUeEGMTnTBGzRfTrVtxba
7FE5qKeC2thKu4/QUmmuglw4GD7Z/xZOzGJi4gLoM75JHyJvrN6GVGqcZow0rZhBkwyAFeeTa9EC
ByWXdhiR1TT7JVRUv2iPmR2BU/PAeNprtFkKMSZBwaPN3YIBxx/X4xSMlzbjDFWGl137PEalJlOC
hbKiIqYnYWs7uLm++MBErcnpDqPhVs9cytPT3PBQBr4cPy2M0TNOmdkhxThj3uuWeEeNLCVmum/L
R1sEeNhidoXjkEBUpYqmiriTJpPJyou443KhgN9N901FipBBsBRHzESNn/jOH/n3rZjOSB1QrPU1
Am/WPbrfNT5JE6kx5IeWnKt1MxSPaA6cddxjEBah/cNoQFy7hgNKmTPiFVQMdsVVaBUEwSSt2a9L
DBcbN4dlaGmKoAwqFqRvqLdJ5yYrNH1vmUR024xBtjZqdu1NKEGrlSSwAFUhJcIiwSRTigPayh6k
NxLui99kXZhwzJ0JNbbsYlhk5WdYdRQINNiPac2zqiyqHQcx74bviMoSsIlZ5OIKuT37Iyo7fZjH
4N4KBDOmZmxB21aLUy/y6E7TaT1NHMcMU4ddE832Qc2K1CKL5MKGJSyWorZ66sLSPFZQi0mTypGN
lSnMNlby626x+kbK8baOEwRb267/aN+ljGQlTqx8/cQCJd91loQkoKeWNa2o3PwVODprHNP5dd0y
PjYgQJgKmuowqqLbatLC1gyv+63Tl6yS3DF8QmltPM8WshIufGJHO4Ai/B3R0tb2j6rmmAF8Z+yk
5qNSLmKK0rTA2NntO8L+eg1FCb+gmkAMsDq9iWCZYZvr1JG5GKGJEKGiuvHuamQo65Q0m206ue7t
rPLhtgcBf45nxPUF1JSVdqJfz4PqFszA3McISzbNXdaAKsdZ7+XYAlM58FD5Xb2P7A66HHyXtSqK
+N5fAgaCGtZq50ce+/XAPE4FbDFd5C7kPADFB4pPMGuBQeashAlrEfO2ldxzyNuBA2ED9JCtYZbx
+fteZ1w8Gzky1TYFhGVY+yP+/fI+QAzNBjg0i4PwKpxok6sJi+v1IZP8rhPZU5yyzfDMfAbMfhQh
69FFu8eyTzajous0WliPlsT2Odvx+NkQQIgUpMMKVSAwvNGmRGrqIOqWuU3iQ9IZb32JyAHck4Tj
N3x4BYHWdQE7juURNXpJUzZaKTuzSZvbbGxBicDbXtPJQaQXlHcWAuPNNHq/YTYBPBws8MCKEycu
Cb/rIE5zgokBlwvjnKQbwhOrOZLCIrwzYRfHq1KMUwZgFFmPO5nDo1BDje8WR3AWc8JYfWSexcQG
y3XJiikxhj24nmn8gthKP0VF7Bx4NQHVajTTsytba6mYCpMJiuuvCk68HS3LLp5o7li+vLc5aPo8
YlCY+3S4kkCmESJkEsL0AewjHDNnAG1iH5hT7I29UPvYFl/srDxkUOpPp5NxXxadOKAJsUmdJJSI
CfDwCGrFfwzN7j3tAIdhRGCU4Zjqtk0JDNkMkPRuXVG/CT8lOKJxo4exrqJHU7jiLl0CY6Yq/e6Z
4DsmSg2obXxGNsPYWVOsCfTsN4lrDQcqo+olCiFK235V3ApQfgp5uyAk2qkZreK4veQAWM4SgNyz
i4jllLiV7W1o0A3wikSv+vQjXZt8KkPdd5X7UHNqjb77p1riTDBirVjDUW4VDDWswTpPta7ZcM1n
a8juBHghA1mGK/A/42t8ZEXO0L9sIFWS+zjAPImLMLuLJckOiWAsRHQSizyxKMy7rqKpLvd9SsdM
LCI+Aje7ZF6lT7ag2EpzxJe1jQ49HeU5GYx7qzfSA2oSxuOQNkfT+gr74eBG02YMZ0adxabFj+to
e10PJCpbCopEbYxM7EKsJvALCL1MfAh3fNOAL1bGANgoCMjXGhKq/6ZKaF0K4qBbvJVGd9c1/l1E
Ci3+bXKRGHRjd5/vpzy+j3xxH5JUtmsglDA8zBG/e1W16zsPKb9hPseFrNZZCohGmPV9E40NppO0
++D0unhdzO+Pz5GYN7qZxkCEFhOpDGcLssLWazhfkdMAsIBN/dHYYAerdIdWvVuFWrPsBKOya3K2
Xa2z1CvF0Y4Z+o0xRsDACayLEtWIxc2ltXUMUjBKKBMe0kJWFgzte6SIuM+vU6WJF7RYafVt+uj5
wMp5rHfaRxQfDQSSRY2IkBkxDklUewfPdS8zsroxX0TbtjOes8wjkCSgGAro2dcRPHOdxE8SGbkx
dT9SE2uZOuMhlOZjOCn3sXKaBwsz0l0m7J/CbgvA2S7XuisZjE8eQRqKB7lxbPIF6o+6QvrCyB+X
VJOwtvDVKzzCa+PRjCdO8JT16sLdyCwtTtGOQ9lw0m4+JwJAliOugSPfI7ByftTvBLpVmScQs2kq
2il7r52OB3/Se2OcfstC7Hp8Y3pIOafIm+B7PyMdYh4UclcanF+HEK4CS2gHbP+4wnFLVaOD0+Lc
io1i41d6SZFCKNCtIvSbCVAjIwBBGLXtZ2U31R1xJltGO6fWBzo8kkFyFw1zfWL65PFfiFMOwp9Z
R9TY+BYibJZWWzyFTpGvtWvLPausej3j2yrRgTs62+e9S25ZdR4tOGvjtPhHXDB5JSlE/m7iElBx
8OrwTcghOWkTeQeOPIxbqJGwR4GDtkCh+I1/YdV42wvxCjBZbEMn718jp61Ibscz3mb+LSflwbfU
10j4Y8qhHA4hIyNemU7RTTmCI7uN5lcCC+StyPTGHdDuxOWGberOZ/vTNsjLmKijN1yb5AcjqFy3
1a+fEB0QhU8x4TeVM7wkJUmP9DUrK76v68XZWPGVS15we1Vlza4TaNVwaZ444U9mlJJLWj/bZYAy
3NhGRPtmfqB3c1heW9Yi65gV8g3eHrFpcPxBgZD3yfxOvlRwM7Wp3Pl1D+i391+DuX9q0/IUsLVa
joKXqZg2jUvOs8LNFFnW2vO7p8g0xmfHpsyzMZZBjrTFxP2IqLhbMA4W+XBuBF05McgQ7ibuZa/G
XlBMzPMsPip32KKubxAd5IhyNX3OFPIixx1wMNudGUhoRMiz2eTQDZUu3sMIlz1pXWyqpb0MiRMP
OVFud/KdKjQiPMTFVMn7XzO4sVForUWQ2XBa20zvXAUto0zDiTYph5SwKgrDO0vkfOfOqRzQjcH4
JxuK7LEWAkeGQXjYl9el8okYRcyKvXJT0AQDsqOe7SidX9clwam0IWduZUis2pwyp/Oh5lVbH/fe
K3NsDLaRaZI3XTXUIaGX1lxb+AU+dNdW+7apqy+77vpjTQdRXvKqce7Mvu++/cxxP1tZMiMkDSr5
jUXPRmI2BrDlDcqp8xC1oNM8M8g2ZVKNj55bTeqm9M0A50Xb3LUl/XLuIkgatfSv0TymO9lS5afO
QvxvcjbSRW1gY8BYG8WV+JgK+UoSVbnQqeTVTO36dSj1muNs47pVd6rHZf0bINC5kVCbr73pMXJ1
yZl0CA005gfaH+N2IpORUAEBYC7qe+RVgsXItclh87hqLM+uzmH8x2hfkBk223bkiSsc4z3SSXTI
WyvbtY1cMrg6MxIk/mH/7T2nOTUEbTLra1lbNrWubssMgV2Vxd0aCax1iw6reNVJisAC0MO+GDXC
BwNVSQZMWTB/4jKwvLUMAmdroiPC8VQvJ4L0tl2rfaxslvjTTVQBLOIHFPpln8FJ762aGBnTnPSP
ADfDftMHEMK0aK7Mo1FXtSCj2wkwBk7UQLSnaJ4Z+Qi7OFTZwGFUodzhFwzSz8ot3hwkE49+UjjV
DY2cpiIk8ANPsVmQ18LTJZiU4McPST5cj/3kMLNMG6/j5ex6zGU81imahFJJOOlsyvC1TR1IT6MV
mrd9KIFrVpbX7lTe2CDUhSh3/9ERb0YiODrdNk5hR2IKbagOdBi6N3/9y3/+z39/jf8V/pRXFhZh
WfwFAti1hAfY/u2vzl//gutv+X8P33/7q7ItTyolHelbnidJdbX451+fD5Qy/MvWf1C4K0cBQ4ap
O586393Ojnv49z9C/uuP8B2LnCbB26ocx/zHH1HMJk0toyKgG/JGiUej/Rn1c0XXbd/++5/0f/wy
vmNLotgc1zVt9U+/zAzxTPOSQJ1Aj6bEdEuM9MP//0fQBdiLdNFVpnL/8ZcZNCKlOuVHROZ1bB5c
Y//v/3zvXz4sZeIsFZ5jutgibfGPf36WB1NmRhw4PZKVZaYeoLruCS3Cr/b//0muY9lICaRiVvVP
v4n0BlWquKTBR0hhVp8ZCtB+2EXS3f37H/Sv3z+fk22jyyWDRHr+P30rvfQDbtqJegM0J2zvG/N/
STuv5biRZA0/ESLgzS3QhmSTlGhESXODGLmG9/7pz1ec2FU3GqcRmtVQlGY1q+ysysrKSvP/yl3Q
HAZwVsbxx3VZ4kOfm7MjG5au2qphK6ZszZSSqEDIHBJw6McXQ7sB12UPq+nKHmliE+ZSTNk22R7F
cSzdOd8kqi15X4bkqpjx9uqtuYfbbiO5YHi54ZZYYONvAELlJ5UuD5zRDYS0HvO0LngknrTpXX9r
bYxN6/258mBlGYqumhYDczPlB0AoAG3hY3UlbFHMY5L7erguQlOXVGdxVVWxHYUBznPVaUGWe8km
d19uherdpttQ3vFAaHAn97fqcNKhOM38O0Yg3xWPN5kHMIUHWJFXbK5/KkUs+NmGWIqsCb4qk8FU
w9CFCZ54MbJbiW9TyWXA5pb8gcIEBfCy8Ju+1Dvl0b+R0oPptmzCp8B9+bG27urFoZ2Jt8/Fd8z3
UmhEPLVjnyzck2152e1fH3IPMFDNI5MW3kLqdfO980AGcAv3cXR/9W7kRSsWcHHUOMn4JUNTdAhy
cOrnH6QmRLKoRJlgPed7OFT2uh3QWt4fP5kAqYeRtWIOQrHzdcdFGVibpoLnyeTCuTwlTx0S/5MF
s2H9mPsArsnNc93QrDNW9qNaRsTJ6YqTVxaU5IDLQMfIhs0pn50+M3Fgew4UkKJk805kKKUiBsvJ
+BZRSuy75HZkXsLUqkdLBpc8g8F3wwv5Y1rFHpWID1k53VTSdD9G08rdoIjlvVgOWzMcS2ZBjHe/
cWKGVU1lRa3EcnTfer+/JcS+A7uV/APYX2EKvHS/i5Xsg0Z7QI1mK7t/4fwsdsOh/GM7XLaqPdsN
S23kEQZhWkTFs74B5KBVn2CEXnF/i5t+ImZm7XaTMMaSIcbw9/RlMNX12lvfBv1FYbK1TOP/UavZ
dsvAkHZDhzjdBFAgpTNLgl1EYjTzuhO5CB5YPY6OhT1wT7F957Yc9xNgXQlzkC0NiDUQMQEI7H8q
wtFAr7Io9PDEpwX9XMTR4k0lNRqFyCD/Ymh9/CEhbfl2XcilFUB2QbjFvW7qJpHQuZAi1UqpMaDW
kUJ5rxD+Vln7md6LlWN46fMQ49D5QkRqWool/vzE1kEnVRnic0hGKG9Z/1Eu6ctkUKgwVrZ/SY6i
aLzLFYuga36pAadAVMlkAfRtDawHFZWzxOdNH9Bppn64vnSXnoVAVdXZfEXm1/kBCkPbTxmHpxRj
6A/H4sVsPlDdvNfkcNsG1v66sIt9IvjGCNDJYfUcc3aMJI3qVxaZllt2jnpfmjG9CzR0eUEjr1yP
F2pxW6uaJWJKTXN0e3aCpNBvdfJA5HIqGnY0OrrKe/qytp3+VWek+4/VUlUd8mLFYZWM+TFqyzSN
jzLC8oiBJjvYTpzanvbmPxbDS8LAwDmvjjm/BGymuXS6YIF8yB7D6m2Ce2vsVk7ShemBH0semz3S
CV5lXTs38S5LJ1rOqIhV42MXfi2cg5V8noYv1zW5cKfEqsAqajJxpErz1Ox51DXaaCsJSLZMgFX3
+ZCONBQwDksjt8H4LdimqgVdfNozmX1d8oJdcMnoOpGcjNWbwiOeHGFeZYkzWApATare70tzBDJr
UrUfvVVWtxEYmK6htfKKUI4Rf+3ZLWmjJhG6BfiOjD3OlrVMp7qDXtN0N5vNYbN52Bwe+N1OfO12
7u721nX55WG32/E799bdN+7tfu8+7/n2nx9UfLJvt3t3zx/fus/88/7fbsWf880TXx4/NuKb57kb
7+npZvO0uTncIGsjvvHT4+uGP+W/EL/f/Di8Pb0dfhxgLOTfDge+fhzE/4OPeVg5lJfGRcHF4gFp
MV9o28ZsFfQWwPChYYw3YrpOAw3jSF1Nrp4m64+tWAM0nHPCU9+yDXl2H8Ra50cg+TEvDAyIdZyY
txsPJmDXCUQV1w3q0qVx3YgzY+qWjtSZTurRTuLUYYK99PWPFbialkTzoy6t3NTCX50bkKbjMFUZ
lUzF1oRdn9it3zADOZIHpTsngqDxWxfEjLDQLQOKOl2to/1dV1dELmhmmOyVadBAz1UkdvNEZKDE
WqFFAQRjHXmtNDEdr6K0ds8Ud7fiQC9PpWaYjmPIAI6aBvHcuaiwNo+6QWIXAJjYpGcq/swo7bD1
wxL4grYrmPaxyCz/8c4ZGIfwdhY0F3MjSUvbHFq/JT/T0XQaeyMdj3G28lpY0uxUyGwRC8Vu6YXq
wIRgYPWpaIlRLJhQ2UIxKRbnwc6GYuP1umYL50wcMR4MEFrwRJkJTRPfD/QOoUqQAvxO2U+iBStM
qjcBRvDnsmxodkwSOAavoVl8Z+daFRwnQtWQEroi3dXq/aTdlHSpXZeztJCncsQj/cQanaxthlZB
DsRLGyN8jo5fnZShOCAN67VHjbgEZoeNV77KICghv0jjncuqTebNEoXMXR0VT1PtfwkHf8XiF0SY
MkGDo/BmhSFKHL4TdSAAy/ww4UFnM6LiZoxfMi9SrPimy8cZ0+OnUmaGAB5gqwFfZzGqBehb+7Nz
XkyNPAbsCoqRehJDNmH7d11vDJqKr++Xsqyhgacnwwqx70zDqD2OZKypppXxS6N+VHVZVIOZH/4Y
+7cQBpjOHqhirYSm5G7092X/dv0DLHhMdP8tf6Y7LFehHwqDQf4xYezwMYqZdKhBaX6Wcovi7afr
AhcV1kxVIzbDdua3m9KZWm5WKFxUQHmmffmVctHuugyxaDPLNBUefTZwo2Q85smHXD0yDnhk6Myv
rTfGeW6oXHwtjscV1y/WZiYGmkxTw4eoROn67LDFBQhEcsScQ9pbr7p1fAwSeMWy5Ht81IcVI71U
iZiWGQqy5Aa50nk2XurVkq4j9qmFlqYs7e8a83WQSX29vnKXKiGGNxv9TDgpRZmpNHbBVNBixVFo
uvtgSDe6boLXPG55HK88E9934Xz5hNMArFo2yEg4urCUk8Pt6BLz2R3N03aS5M2bBdBO9rkMphxc
nNostCcaPJviA3BMkIloU6U8GkVm/QImM/mLjuy8u03qMi+Yfkiy0dN7s721lcZ/rvMIYlVKesqe
TkNgf0q1BASKlj6BMTXR7bSTioQxxE4/qt86PVGHbdwU8lMIJOYHqU7Nant9VRc2T2TTVYfmIIU7
dHbIWij3hjgsbdrZ6akMmMIWLePQaF0Xc3m0xBvVJrmtWhikMosPIscHS5QZBOqI9AFr2TdYot6u
i1iwD8WSVVLJtsKL2J7t2bGDvKGsHdsNGL1TGrBGwx1TEnZarjjGJV1sjfY7pp1V8Qo5Nw4qYXGp
RbSPO+VtwnRL9XpdkcuLUld4YJOQw3IJp2YBqR3RXWplkeiI07zOkmB5rFxl+OYUxU7W1wxgTdps
2SazMCYnQRqluE0DZkvzA9rYTVkw8L0War8HubNzpcoiz8MrWxOZhPOl64wgk4ckpanOzd2//sm+
ax+aDdHVllBg3+3AVNmk3s9+V1IL2/ov012y7w9g3LlvxUZ2f/2wPfrMN+OdtLm+6gu7SmGEDKQm
LnNNFQfl5MhPoUQaus4xn4G2GIVkML+/LuLyDSlqL79FzM5aM3V9D00w5yvNHRqdwLkBLKz3/JTm
bJnmFw82BVqwJ1obr0t+d46zhSfppRCjY7MWRbpz7RjVpKfVZnysC2Sy/eqnlB7HrpRuSx8UzUn/
ntA4ock1804BA8eNpzbFSiB9eT5NCpw6GTFbJilmzOJMp5oimLJB4M/T/CuiH8glbiLZfAZtY+W5
frmX6KmboqbGex0nPtM2Lphbb2UgEhnLv09DGDKLYWhXbolL1ykqKDxOSbKIzL44WScW0zEvm+N1
AK/rrW1rwz3OOJ2k5a/X9+7ygCLGNEjm8B7g4pu5g7jINLh7Qc1NmuyXKvWbVC6/8DY4ekpQ+swS
VzfXBV5ulKVoXLSkkDirBCrnek1tNsI5FYMkqb5xt3l0NG2C0AIWP1vxpO8v0HOzJI2oizwOmSpy
fbON4nqrUiglA+/whZk/90hKZP/9s7f1nlYsYiGYBczZ0kngmFR0kXWuVEAs5gPUH3jqvtqQptnv
7ykCuKRQVhZPrM5MpTNBwjZPrKLX1CEeQ4D6oaN6L7VWlFshl95CdrwB2MsVP4H7dQ9fvmwenO3D
h517OwjF9x+/6+49LS4bAE62xva7+5HGJJdat/t5v33xbp5+/DjEKz7p0rrO12W2AwahaKfErEtP
++tmDGXgiInl4MxjtNzK6eCBi6LYrizS4hrZXG2mSUl2ngtJfMlqgPRhMyaTcXMGj8pmnyUhXYih
vrkua1nB37Jmnm86KvBeKEIWozVT02wnWlh0O4S4Sb8rrHB/XdylUyAw4GrTSEqQdlFn4goghLOw
BcuTxy48U3Hm0rd6sDXl4x/LIYoivncMi04YbXZIw0jSj0NF3w7cJmQ8K4qY96D4XhdyWbUU9Z4T
KbNQhy6xcUxKk0El8hwm4xFx8nMoPzTlXxo4zr46gCxbMCB97wyPJiQ5TW0JJC2YZhNwhoc9XRor
5+vyUejQ+YNb5yzrysUbzZTHOgNwD/jlzvgQSNoHUFO+k6NmKJnGa0f5MjFKQAr3T30iY+qqrDqK
zsWlEv2dn+q2dZKkC5hEUfICE7Kz/kWtq2IDwi/NsqRQ3q6v/IUZCXl0NvH+FcGgPXNXQ6+3TQQU
m5fJeruNA8Pea3FsbhQddJrroi7cPaII/BFmm9yW2swDEEnbdV/DrzqUNBlLwVMxTrtJo5Fbysmr
XRd2aVFCGoMsVPlkAKrmt9lUjZRVdJMJ41pRqOaESUHrR677TKOPeWh6plmBPmlM7RHM+tJM/hp8
Qod9onVD/RBnTt18SKkATFtDOh5hlizaoPTiOoyCbatEUQP3eRm1K05kYY00jjQvaplK6EWROgHP
jdnhKvLCYwKWmi89VRCgPB0j+u9B5utXnMiiONKanDzyqZTazq2tiiHXbo0ScZZ5U0QZ01G5ZxbU
9b5f3w5xGZ1dVo5M1wV1Lx4zGPc8G6FNVKW1oIb2Fv4vqANp9beyL9dlLJgyblC07JGMoMtldnRk
rWnLHDAFzxpBqAQLhtmqOliJxZZWTLUNBdsi62HP68eWBlzgMVQjTy2+mSBcdZ+Ow8fiz2sFrJfO
u48aMlEfvvd8Y6Kk4eoCrFyAHKn7saJVwu9KMAEyLHMlXlbEVTHfHPEI5CLhUXtxMKPRKHP6V9Ep
6OU3mekoQcFsVz/1tHJ+NqoEAV9kTvrfsJcx3A/jwAsIq9MHXpW19dhTxgJmTpczf2dU8IcyjBRL
DkAY8vgKqR0wBwXgbv3KSVmyKNJOMs5SVig9zB76XUj1uGF+BkcpCQD/vewft9cNammvT0XMToeU
A0Q+WIgIII2GBlaC/TiqGJEBO+a6pCXTpV+OgrBi4YffndlJLEcHrlpMOsgxFIcNk7dTFP6KFRsG
QzPAhV0XdhGokKrG5YkKEW1wGNq5bdWA91VQrQP9MAAWNvmWdJiC4zfdHCJXYyqHSUFnrbixoOA/
SQxehjwM39PPJwpqE6MknW5DOG4JS64eRisBSdlYMeWFHTsTMwsjePjKmRUxANH0L4UNqhvgYJ35
YmX315dwwfjO5MyWUPFji3Ey5FRRCXQGPEkA0v65CJqLeUg4kDNe3ATFIE/mUQGgg9tiqwfdHY3z
K75saVMcsB5N+o4ZLrOEoZxuSkfsHTES5NXhLaS00LoQ4L38sRqiVmcTOJLnpL51LsNQ5RLq9RYW
2L55CUbwYFoykNdlLOghegRoOcV38eSfn1NNP9aVSSM5DHKHvLPdcrT2aRPcXhezYFyGqMIosiwA
MufnJiug2gL4JgavgxEWwVBlD8D0/B2ZKyH3gnUhSCetTBCg6/NCWcOQs0weJfYicMJygJ8gu9hd
1+XymUonsEFUhBPhNJKwOd8XZ/KhZsJbMxoXbUfn2bE/GQ7T0xAahPDLM0K9D4o34K0qeV+mTBQp
8squLWlJjzg1cQJPmqRmZ8gEVcEIe3CInWBvTA2AAGsB53uyd3axkaT9LUJ8hBMDb4HTVtQaEcV3
2m2gIQHNLLzP3vpvw9e13t8l68AGMQyVwg45lHNZzgQQSZIjy25B+k3u1SSC0nYztStWuLRsgKvL
Co5b3NezKCdpLKvXbRB8k6b6dIyN2xT6nOvGsXSeRHucMBCVUu3ML4Ayd8S0EVG04I10jF5TID5W
/8Iz4Nq4h5hJ4OExU2RQBglArAHOkBRWCcOGjW/FyBeWihIYUbRCVVG/iG7HTJkggqZpLAWPExJn
RmfVlefawlLx+U0e4WTnTBzQ+a7XYz8xHYUSThxCfC3vapOO6npYySotiRE9Kmw8HQjmPKUp10wf
k3GKvay1QAe8M6NvJFQ2f7zt740w/xEyt2BdBi8+QshIAy6Drp6ivMpg2/0LKbzH4BpgvSicn69Y
IafKaMNR7UEOdSsBQ6FP0c5v1tIjC0EObW+i14AHh34R5GiV6utNE8AC5MvQaxWyR0vCXeiQFDcA
3IFH9s8PDQKJdRnhIB1z4bT9yh+PFgKdcNyW1mc1gGQHf/Pnq0cOh/caHQ6ieHy+ekPVVcw3wCsb
K+EhCM27ypD2xVjur4tZOjkkL8lBMOMLI+HsRgVkMeUKhHmlTeRHGVggM01XDueSSYvEik5Tvsgr
zTRJrao0GiljcI8plHQKnouofbWMakXMoiYnYoTbPrkCSoh5UsNETNceI6o79J8AgJ9Xn/7FgrFe
hDgQ8NF6fy4m08DKUBTEkBa+pb7/EGrVioEta/JbxEyT0YBiERrQhMHZsANDC6qMTAnyFUXE3zK7
Mqni/5Yy8/1UjcKwcZACdgDDmQ+QxgbxKzjxK9osnU8R3JJzwp3RsHa+YKo2OKY1FAn8gwWouvSc
gDoR5elNZU9fFRv6j+sbJDbgUq//yrNmz8XR1oD883OB7hcB9CFoFxWj+ZH5+s/rghYe0/g1heSA
aZLHmYc14PHUvRnAoAIQ08Gp/471H77KoOPHpJi8Zm0gbinEORMnrObEvs3Ullu7RBy45GBtFGCe
Q6BFzjQtvo7jfco8fA5GyoobumwXcsRt91vLmb3rSnGUGcRLwBeUARa6qZwXI4IH8/4IkElejzDF
Zbv6j5vCZ1JnR8D0aU47pkiVYniUanBpiaMf0gGioOubuHjWTtSbnQIVsBDLyMSqtppX1sEOGMUV
EYsGeSJC2NHJxhldD18OwC5eV9YFOFog/KjGT/loba+rIg7SheGTxWbaj1iYptpzOWpf+DnkMcC3
mtGXJpFkwCHUZwpHrzB33nTHL1BLQbJ0XeiicoAwi04PGkLnr75OpSWuLRownOr++zCOt4qgLdF1
beW9vyZnZhCGQ668dFCOkvpuAmgUXvKdWf9xI4awO2YRKLgQfdHBcr6GaelEdjSARUcRyxZYOz8V
ONX/fMkIU5gLoH33sicsrOCdaYIesjMAnpXAPHRQLSfy8PlfiGEqjIKOSLjPJ2itopMCpe0IICIz
e/UZjocvm26oN4Cw/o0onkK0UBGsGPOXSpgYse4HI6tWQF7jZ15LH3dEkuG6RksGznvIJCxidxg9
Pt8cSUtSWZOmBFgriCSzJtkelbj05NyoP8by4zQ8DW0OwxBQ5tcFv5cQzo8WbbMKyQCV/CMx2Uxy
6QAACYqBAXQYmCsjTCT3MNY7G4gz/hrUSf1UlW10Q6sQkNSCp9TqLMCfA2fcHyWwU80a2pPrH+nS
b/F5WAqdBwkzjvOXW68RVY2k/+hHeO7br0qzUqe7jA7O//6Z0+ogz4qOgaK7U/PUD58bQJAj/z5R
lZWlvTzX53Jm0UEaZTZEkOghDT+lzgdG9E6W1ib1LntVHGwT/8QjBKAMfd5XodZNRyVOpRAuQBaG
L2P1ffTfjIE5Seu5dL7G/l0PSnn4nIbOioJLskWhhy5GMSdMhv/cajMLRKJSg/ZQFrwvz4r5bTD2
Mp0kthVs9bjeOP0nWzvumvwxMtbySwvLi3BaL8T4jsXD8Vw4bMmmPXQYbtoct1C30THvFs2rojwd
7bdWe6jscCfzlEnynV0cQigCQqhR39IR6goDUNF8l4xAA7ebwWq9AE7l3ia9AqVmoj/LNaQgvxqd
jrLwQTceR0B8pORODV6VHGRBMPv9B0Xb18ZDEBQbq3PV9NZX/+6tlzL4K8vW8o+X4ZjwC79VnVks
k886ZIqoWmmAvAvqIC2hv/3eco7eJL04YG9fP4ILR+RM4Hxj05Suth6BfQjHhc6UueJwtcOWp67V
OMU2zfzPqShtFtPGuNe+OCJqoBGxgZ5bTe4mKHECwK4A7l9RbMVo5o0AGuhyzMVAYC0HuleC1leq
Ap0zXDkZqrqolcWbgHSKGGA5N05/HH0TmGhAzIPC64FzVg+V/6LLb+B9OtpHVbpRubOkBnwBeYS/
ZN9VsdvwguipnKTHv4CF98C7hzueMgokEms9JeqCk2XZf39A8ecnkZufMoFCK74BqgkFxuSgQ0hn
3gKGszVMyXXytwLsrBoM7xYe2wBaWx3sL+dzpN8zqyuKz6Aww/+AAoP5sQDEYqoeq1T1YvX493Vb
XAjTsX66memZ1izyebODDhitPNQ1a5lyykPg9jqgXkw5FSCrkKJC9DR977K91FOYAX71uvRFgzkR
Pjt6amuGie8gXI1UFw7yjaUeBufXdSHiOF2cgRMhs+Mm24BYAwgqYLEymwLDpH7QR7XckF+nqbpJ
HDcHuUqAJGX7TIUD7Lr45RU2FTpM6eFmrmu2woNNvcGQAQWaoKFMgS5tjF+F8beg5gBxPKFF5Qiv
gtOl26xZG5h+D9YulD8RPlvhLskmiNcRPkKqot2pbCNUOQdbvQtCaSPX/WbSn235kPgAawAfGmmf
NUvaKj2otQEYnannOBCVMVGSlp8BWndLiHTrdmWL/p81EtPWkEcxICZO/MmBmRpoVawe6DKOjjsZ
t3Z6H+iUiTktUQlbdeF4rT14dXIfADl2fYMWjZCtEag04LjMr7qj3Zl5F04G4BNAXDcWVEOp1P3Q
GwBm/zdJs80Arn3UlQpJZQPiB9NUZRTeJf1ab++aQjODB2w/hpgPMa3je1leeirVGdgQV9btPZN4
aVv/Xbj55eLYrUrMKkMmCCDV1HmGXUGG8tFUofA8Qo5RfM/sj2r5JCs3x/BQdI92dyCNtymcyQMh
ObeeCkenGGKDWL7N1bemuDPNGyV+u77qy4GUyLsxn0cpcz57aOYC/I1SN2QQzq/J/FsBsM2KpZek
SGFg7/rbYSg+h3H+N+wpe6tpgHfX1u78hSwMfvbkQ8y8gDG0wIdScXPNBkidpPWs9lcZHLIcFP68
FTzXtfwxJfK4rvyCLVCjEcMw6K8wU35+sKoKrgFoVIXJgakTSQ8+jO5x1q5Uu5cOMHIsEvailHLR
GUw/By3QFp78GErOBpR0qK0YTnBNmPGAuvO/FloiH6y2h4wcTHi3KNvaNeNp7UZZqFrS0C/aushm
4HDnI7SJ5o9RAOa1m1X130YN+HgN40EC42RTmxDdybf+EahtxbnLAPv34+5V8tNHSQt3RhevVM+X
Nv3sw8zigCZX4qYxxOprsmt2z0r/NHWQafT3VHZBbZUhvnmVyk/X93wh+jiTKmzixJlmUdukUsgS
TINxY8PnXur6/rqIRbNSxTrjOKnNzq25TcA81lEM6GXTuDvGUCpXa6GJCE5n/sVg6uS/QmbuMmNo
rR4y9KjGzzVAz/DQ5dVTPd0H9cbvfyTtM4A51/VaiBXORM6OS27GESDQ6FVLNS5T3oN4p8GrGv4a
Wrp1wZFbq6QubhbeR+X2sUQp5XyzKitObR28bnewrRsljWF/626uK7Xw3qBn67eI2TrSHTgmoxBh
lIart990OMxho8xXJzsWN+xE0Gz1tDwuG6fg4olrEW8fMgsKx+9JQKdX+fcx/dmXTOon/8YU/yvU
kmdPnAR6WKVJcKyJQ784fQqF6dxkUrUSxi1a/ImYWb1rIkk66gm6VcYzfZ/H4TNIpdf36bopMD92
bgpFDZNUJvBbaWXhmVJAJ/f5uoQ1JWYPp7x39Ag9eDjl4b5gzMaOqzvyzNvrYoRBzQ8ujSn0OTCz
KPqjzxU5lkz12zJbUlfaVs6BYc4f8uATZBtQp0nmWl11KRDhbhdFQjIlDBAKtU8cnuFXpQavl+E2
5g89UQ5wKvTc4PLwNXA+4ATdkad8Sn9sEN3LsFW0xrPT30Ex7NYtXEA/evt7R72M8UhZaXfd8UGS
f8ZMuVjTn9e07LNPKo7qySel1zFLIA3Hb/bJdPBlqM/qofkm2Tp04H4TfRummH7169uxcP7PhM62
gyyS1ck5QoMSJizVbLiLtGNxQ9vmuDk2MPxcl7fgRM/kzfyNKQ1QAcNX6wLqnAWkykATBS/2JlZ+
tqBYWv6btNoNu3TV4j4FphkJKxWoo/OV1fNBy8wBmzN6rvy7KLE9u9nZjzDM87ojzzJoz5W5hqSx
lOA9FWvPvI8ZN5lpdIidhpe2/3qk0KBAttBEr1N2ODLqoUwwOt1oBYyfIPlXK10fi0sN5M17JoR2
rdnWWm2u+CATY+Ep1GjHo5Vv8sA07rXqOALhR9v2YA+FZxUK72sQ4Fcsa8GfoP1v8bOd7nzVaqMW
7cWI6DjC6CIzo/P9ujm9x+czd3ImZba1CggUUOsiBViuGwkKJjv8ClS+a8tfR9qOMrKxknwbmuQT
4Yqo7W8M2Hm+VoJpzZHPV8ISsaSXn0YUpsVQtjNPchlRfjSDkSUPor9S9Qu9KZsSPp/xR9Kt9b/9
P5r/ljW7EdqjajIpphIcRH+N1tcQdAeAqh9sxQZZ2tyUCZxTDMNlKRjS+9o/WM2uA3jEHw+g5F/f
hUW1GSMiSpGFb59bWlzUylFCbXBPie9DWCla6L5fdeebWq3Z1VIUL3rN/yttZliT4aejVKF4N1U3
lgSVSEuebDdVX1sN5hT9UW5uwwZCHSBd2AEXxtwcWq7rKi/7lJNPMTO8puDN1kR8Cqv64vvDrT3A
ywdW9zA9WPFWtl5GQJQjOMX/N7nzTgTw1YxBYSyY1CS09MZ9GFW7sXoiiEr1XZT/CuJvFDP/lVBH
Jk0l2nneX3gnV1NfmenUNpp4zX8OBb14wQDMAGHsq2nfGma4GexHOMJXxM7Niuk0MHpoa+fqVgkX
ZhFJJ/d2X0o26DLVbT7IjNzUrhF8mrrnPL9b0XAeX9FJwsS3aGdmlomH6ixMEK313QTCrfdl9213
+/Pj9+3jC8Sea7s3j36EGFtcRXR2AAky78Q7SpD0BVMaem+Gy3Sn694zT+l625s13z+/14UgWol4
WBtceKYj9D3ZMdVXEzA8YG0DAuxh9+Xhnx87kL8eAAATX/+AeQlAL4HqtRcYX7f87+Ln+4/t1t1m
7v29t7kB3usXCF+Hp7entx9vNytLP7+n+Kj0o9LBK75sZlbOP2paNoZOk0HogXnrAUwWvqOKeTdr
lV51/gR5FwRIH8MLuCms6lwQ3LxpnMLK4QnIMfDQUHrr/osdpppM1pyOUQZ5L95smpOmZQghcuwe
Dm+HzcNfu/1nBmY/b1e2+CKt8q7OiaSZH6QBW/GdAEmHhwe2jWnkf7ExFBkF7gaN5JTxz9crzJ08
qsNJCNhsvjzsfrp7zMG7WQkJ34eeTm9NocipnJkiSpfmQZwj5+Gvv769vr6S5XVfGTUGTQ3UY/H9
FdHb+6138/Kr8F5+vVCt4Z9fozu6gfjl6brm7+XTy08EYKlj01uISz3XvKLNIgvErOFGHJfbD8Dm
AWQH3t0NiHYr6l+8UP5R/7cwcZRPjmoPbtJglEIYEH2A8z2DxIeqNwJE77pe7yPxF3qBAsAQzft4
+eyhSjUHrCQH1gKBDPgPIqA498IBCKC+d8y+NaHLi3kidBaoHJ0YJreStpQNFC4u32ImzFP3DXUB
7/d+7j/vP95/vL/fruzi+xDCNW1n90dbdnTRxgjGBebubve6/+o9rnmVi/G39+07UW/maa2johZV
KNTbPFiug/v8uMdUP63ZyUWqei5oZpSUwypFfhf0ZbMDnvFxTcJ7/vNiwcCsJHil6eYC6VuLcrgt
RQMR23MAI8+tt+12s2Pgv9h+xyqFjdyIY7By+y57gBPBMw8Qa36aTgqChYXE7pfW+/JWg4Hee6PX
bAQSOtAru2eXy1JADTRADbj7z4k7eM12APbbBPg744BuVu6mdzzAaysyuzLsjPYEVf9nc8VNunn4
77cdv3944LIUx1V84zs/7vn1/TS9Q2SyWBzklVMsDsyVDzUHNZVKv2zlsw/1/tF2m3/ub/EpxGcR
UJ3b97t07RNowqbnn0CVSagwiqsQycyWJc+dxNArFUNhOd7RRAWgqMAK/Yz2j96dcJSbp91aWHMh
l0SlAFpjIoxo7WLUtIzLwK4c5MpKprilFT7IxriCQfPean+m3EzIzB83USbBR6xx7eXuB/iCXWp+
Xuf+5Hewt/P9KGK2LXq6qLu//+g93z7vb7fu3Z3369fTD+K62504QW9Ph5unzdPb2+HppnV/HTe9
+2OtlfYiRiYuFotBCMWo0gWqshHTDEBph2GvKS1rj0ppwcAXMWbnmvnR2di+PmXbCYKxlafu/HlP
QG6CawCaGlPM4G7PvJHtS+U46UzHKOokMxyFcM331UMyTebKW2tRFJik4LbR8q+rs1urkPNEiaDr
gdLz78z66UDnebRXWkEvkjXv+kDSAgoPkJbUes9v4UCnQUUXQjrrW5g8NOWDYvy07ZfU+VIz8TFk
nwfFk6YPtvY4KCsmdxnKicU8EX5hclRkch/hYezDCQpRfH+TZR9HcCtoQawPSXGfwtCYHFcEL67s
idxZhPcejucAwXjwPfp05oS70mkewLn/vOKy5v5ipt/MvzthDVwB88IA9UNZkd9XQ+rCRizba8PJ
iwpRd1IFxh+v4NkulmPSSL7NcQiG0vODW1Or3a56u67NohBGx2nQx/2BDHNuKkoxWYlZQoM8VIVb
lS9WtVPHH/9GBtNAvEfpyZRnMlLgkqA7mLAIm645bWPAtT0WX/83IbPILKgCf6rMkUk9SrHxNpig
D4Z1marTfhz0ZC3XfJG5eT9jTFX9R6lZQFYG6lSEOhTxNjNVge769sbwD7CrRc2DE95qya3U/C3J
D6b1EBpepay8mJb3DdAolW4mJgZna2oaRwsEXsRPYeFNsI8xkLuTu5XCrrDl2fVBX/5vKfNFVftU
lwpMUE02ZvhxsP9uzV2ZHT3Zucmd/1Gl2YqS8R7bokSlnmx2/GyMkmutYSYL53NNIXEpn7xPtAZC
ymOFjBja7l6V3Dp/pW13JBtz3RwXbvezlZsd3igv/MrOWDnz2D4HibJt1DVMhoXr8kzEzNGqEDGW
cSs2R2JD+tuJNq8jrWXOY9vurmuzZm0z3zpqxwraTpatAFypk+6t9MVfTcyt6TNzrKVkGlErIQTI
vOmL/4th25vpW/LteJvfRs94p338Om76b3+KkylOMtAizH5DnC24KmY2kVt+OeVODOmz6YblLu/W
Ep1Ly3ci4T3/emJ1Uh/nQw1WJoOeIFkHKU3VsTv6f0rUNVPk/WY+EVNmgVM0pVDEtF80KIkHgn1o
V78E49N1e1jyC9SIaZcGUpLZy9lRLa3IpBwj4L+LH0326tATbUP9WHitcQjXkHkWV+9E2OzMTtCU
8DBF2JHmyTIMvEinr6n+FxfhqUqzA+sPmZoWA1JaIKyt8S2EsURuV1zc5btX2Bp9f4BoGQLOYGZr
QZilct9w3QIA5Q0d9GMhAxGWN9kAL6lbO3iJnO6mrbaN9pg036/v2uJC/hb+nlM8sQ/Kk7kpw6nu
ZWnnVurWET7Q3F8XsuT4yH0SwAPJR9Z7Zhp6zcIB0c745/DJsR/DaaU+s6QEEa0ozdBCaTizFSxk
HxLdlPKjmYPRUr8kEOYma7ATztI9AfYjyEk8DFBiZg0j2EnUrJFSyxp0ybozfGnNKLgranu6wYuk
hau10NtGeuED3MUDrg66YBuHRb111ELyTKktN3FTldvQOTYPdIH5OwCBcsWzYLtyuwRA5QkuEVgq
aRYhaQCpeO8rqjfoNDFGSfDYqymQgKMZId/yYU+FtLw8yLZ/3HeJU1L1V/17CJ6cXaoP475QIhBd
W5PdzeAEACf9m6UwpyXLBHbWkGR7rU/eTL0077BLWL6buN7nca/AQjlOj0eVkTHH6tQtvFN27Hbq
ETLm0uiVw9DAFAp3VmvvC6fWNnpgDJuaJB8lKajDHmpArLZW3beP8SQVnhFbNkAGQ/wITUkNiL5q
0Y6mFLdHRTkY5lS4MMPJUAmXBT2CwJ72zAl81Ho6hdWkOKCq6dkmYyhSoh9diKKV16EMiT/UMj/E
fW5uHdC/nroW7pEq76ZDVFiCM1uJ72HxVIF2NZ3hJUtk876r5Hbv5E1/W6Whkbup4jS3vqKHlVvq
mXGQof5dK6Yt2qcGEgL4K7wn5/hFrWMndV0z75eV1Z2VCbi14qDKa1D4iwZ6ImZ2WfqgyYwFY1Pe
/5F2pc1x28r2F7GK+/KV26waLZZk2V9YtiyRBBcQ3Mlf/w51693MYPgGFb/ElaQSR80GGo1GL+fY
o125NBs9RavdsbcPQ2EJUloilbgjZ6O1Ubd7yNLALzmDe7VH82v047bfWFfIAegqKs7oIOWExEU6
NQDDxbk2yEcHeDSg/oGkvn4YZl3gQtZcFOCGF5Ij5I4B7nF54U8908wqxRY5MRhw7QH9ooImqnUJ
6MpcEL4NmTeCqlKWSwvKsDruwopYn3ll6IIQcy1egocAu6ICSRjIvFSjY7iwgASEVz6eVi26ubvp
2WhtX+tbtx+f/2J7wBa3wO8Cl4vvBgAZcMdmQK17ztBrSyl6lxRd66VTEpAi9m8LW1s+5wsjCcgO
qJVy4SaxS4MME+7iAqOypX2KCkH8sioAaWFFB24ocL+411NWASQeMCXoYSlkUNfvlOnltgZre4OU
ogrAJ1BV4GV9uTcgE3bAnIy5scI46E723cllL47T18gwg47ubgtbi8ZAe4YhIZgDiLQ4Q2CVmiQJ
IRgxHtodhtncSXsDQ4c/KsdZ7txcDW/LWzuq5/KW1T2LI/oq7qcaxFNe5lS/zC4YECrpkYleJEG4
JBLEHdSmNOt+TqDYDMDVUgaZOnh8lBrU4CKUj9X9AkUEEKwtoBbxBoFcyxznE1A+JBAJeENueU45
nZwxNj0KpIKpGwSqrflUsIXhUQv/A1QwzkD6vpuHtodA2gPismywW8X8G3VLgaUvbpN/8OIQYbvQ
ZIJCMXeUHD2vU4Vitl6dR8+MjiQiaOHCbFa+6+RXfT5FovaD1U1b4MfQ6wAiGH7MRAc9BMJfaBZH
9oOFvpUh3qfdBvBqAjNcPcQgo4aHQCIV7dmXZkj1PrHgA4HPoehI2NJ0G8UIlm7b+uo+nQnhMiBE
tkqVLobBQOZBm1+yVj5bhUjKqirweMCqX+Jzno9aAtz3OEvwR5PUfWRS95hMk/8XipyJ4BTRZMrQ
NICz1Ckznh2k26pOU7pGU2xuC1rdf0BoYk/Q2oTGkMttMSxNKlIJgqwiUr0kmb9TO9+VJoh6spj9
uS1sdXvOhHFhECu0To9Bsw3XZ/hltdXxtzn790tnYdQDGXv4ByQJOENranVmRQQbsCYDMT0mHWvN
S9VJYGorC3chhtuhfLnlpwJ4MzOa1knXe+BG8CoHTIzy279eNYBgoKMDnSoWbgwu1jJToDH1Ax4H
WmNvjQRxuPrKovlvlm0pvyJMReeBzF1L8DTUpgXwFZAb8GzQsVKA0bazKOBecd0IStArtoytg2aB
U8YuOhkQfvBwpfViNsVODXaWE5hyIogaV+XACDRwiwKr7avocnbryZJZx/IC5KF1GkC5S+01NyU3
BwCym4L30dRF+X/92nWDemDhMtWQn8JD7vIgxZbFLDtaQnxaPch1t1Wc5i+26EwETyFXN2oF5CmI
wMvTN/V92VZhUW1vW9tVeyHyUiCHRE8aGmiB5n2Vl3KMrq3mBc+DzOTAwEjy0pYqO0y5/qhmcfMo
kX54l3BR+k0y4albI0f2dPsjVncPtTDkkdA1jUv+cjF7m5SsGFQYo1nAUu7yGceYhWlF3T4WvJdE
sriDDO4zllJMBwL+Pg7Z/NLQo6ZtpNxElCQa6hTJ4g5Zo1u4NkAL6mlZ5A0GBuw0cprLkLIHffy8
vYYrzhYV8n/WcDHYsxMwWu1gOkgUeM2AuLyg7FuSaXcDsCsFnnDdYs4kLV9yJsmI0FnflNoCvfVB
2VEvd0ROMWT+I6cfzADOfbs3RC3ua+4XQbSJpkaAYACM7VKmbFdNxkqspFQ+S822JFJYx4mbWj9u
r+JagRSJP3A3AlpsoYXhTDGLx6iXUizjhKjNA7FhH0ggsAqi0ircvkr+NJjqD3SjlEE6FyefUxuV
ATW1enP7Q9ZMB50H4PxExRtvIc6/WI0+9jHVl7tzDC2jOuhkQ5rQlrKNPYqigq8nLxeIgkbsv9L4
5CNIuOK2Sg08ucr7Dky/NkOP9eLRWi0LdW08siSsFH/amOlzRY6RFoJ2jDxUvkIEeq/5VXgklMcX
AjVMjF1udJmCmWIyobdhNSGpsr2RNwIPsGZLC5Yn+n1VAP6anP06WZTUUgtbMuXcUb18VAG7M1kD
+oslCcPnuZZ//4vNPJO4fNHZiQF1QaYiwoMnR/Mpy9/77kUf7gpkBVS0NN+WtbqAOCAofcJydB6R
vR7TbGnyQ25x7vDjndBpRfMea64G3GV4QaBuDwDWxXbP1GkTMtPagghj+u6QZ4xAUvPnbS1WzR8I
lQaK3goocbg9Wjg4mbmYf6HpD5g7OYBS6MECDzVYm06TLqL8XF000NqZQGDU8FzhxMltPLSFA/uf
h7k7KIrkhCWVXm7rtGp3Z0I4K+i/KJM6CMnLxtfUX+XSdeHsBl2wdqtyAMeNWj7Y5WAGl9tT2WPc
y8QE2Fgl3UuWgzA/+6a0c+ZacvJ+W6fVfQI2D7wHbE3jQVCILBOnTR3ccLqJ/LEZxHXYl40Xl+1b
Pyqb29LWNFtARTG+BrRPEJpeagaOrEm3ywjvPTXTTp06YbLJqZwDSx3dj+L2L+rE6Dmz0AmG1iPA
QnDOyBwSm1Am5d6AolapF14rwrdeW79zCYthnh0lfZwbeUggISZmEpSZEyajuaEg/bGT5t5MY1FA
vnp7n0vkTN0GMUA15pBoxwVwBl5V+U4fdiUdwtr25+QlQ16/NAXh+RfLD3/BnEvlbJ/h3hokFTtn
575lbqXYN9770AzaUH+c3xvgANle4lFPfqCKb36TMGFiAjnCjZ+tn9reeiyepTviJgJ7Wl19YLHB
T2KgCI+Uy9WXIqerAAKJqAL4+7IV0PFbPv+pUbEvwGZ423aXdeVXAEkXE2w9SPggK3Ipq5FJP2vJ
4jQNvEla4laoFRkZC26LWfNk52K48LapjDJuLFw1mOB+REXlSSvnv9EEDL8Yh8MdfQVZrEvJUOk9
QiSL/lCSEBCAVMRXt7pYZyK4YyE5YBONlweBlhheDGT5tPSy7uMvlupMyPIRZ2cvj3tQJDnYEWXO
gwRvrLYSmL1IDc7qU8w5O2kGNVKNurS7T6LvQjrutQ0HJQ5AEjHjfI2bqU2wazmyc7AVpd8lJQ+a
pmoFO74mw0TnJ+Z7lhkf/o0YAV5lxlsG26FV8b7t5sKLW4W83N6PVdeELNsXXw3w1vm6LqbcrLIb
kGMBOuaPdoi3fW258th5TUQXuOr7yCnCond8BUgut2WvaQgSJtALgZjHkPmeCYyZDSh+Fbgz51YH
g1E/ulYeCQxuzd2cC+Gs2oiTYdBK6CdpEhDSwyjfDXBzcSEHLBZlLdfuynNhnHW3eWNPWYxSf602
Ydr+1qNtnjloreoFxrE4Sd6xnQvijHzWxhLcZ9AKIBIJgE2nHTEWVKm8C+zujaV2qI00kGIRzvTq
U+1c8LLcZ+fX1qUWzBAQXKBkPLRe3OUuppxn+xstP237F6sOBcrrpQgSZKWiY4FLGlU9ZLdRpeRW
FnnAJNM1yE0Uso0toGbR6KiSb6juEfM36f3bprm+kf+I49aXmEpcqTrEDV32giF6H7TL+6ioX6Su
E2zl6ilYKKtxyNGGzD++dDKYvd4A7BpQW34fbaq6Cm8rs3oE8ObSUHhVQajBRVRJOtNOTyGBFd9q
TE9T/UklJaZq70ZRzLEqCtC+C60G+sf4C1cmkd4DQxvrFsWeidcdCasubNlrYjzeVmrNIJYaDkBb
TKRu+YrobFcoh6Po5jWlXzhhPp/67D6eGSpHe6sTmMPaHp0LWz7mzOrR2FHFiQVh5ZQBPgM1yztL
B1PxbZUWG+YP9bkULjLKspnphQIps/Ei2c8meZHMv2i8wyN8Cb1UsF+gG4PTpLHRag7COM9oMGQc
z4j3+oCwp7/Q5EyKeikl1lsA21BIIfAFkoZ2cPleH/7cFrJma+eqcGZdmz3IQksImbUPqj21yCSC
lMIBUh2Qbv/ikKITEriTeB+jHYNze4VVxiCkRaq7AKZlbG/zRJThW9XmTAJnYhOuWFDSQELdSjbQ
SawDG+tj2jV+qqj3efIXrZELuw8eWFAHrodzqMnClkdspKALZ/4FCsjZNWr5GHf9jtYiNIMVw4Ys
gIQBjgyVZP6sslHOQGMPWXIku3YP2qoeLVx5Hdw2iBWnvVTXMBqALBbIdrjzkxJjmokto6CngeeP
so2VZYprT/ZxqpgoIMek7PVxXVYOEzKgKAYdKGd/WTmq+qxhxwAdB+ZwBBNyAAQXjB/fHWr/cDio
G7Krl1GhAv/y7YBf/pt/uDuAcRczt8tfe786+tT9mjoD9zB+I36rj+FxfxnhXP7EHOfdm/9zmUxb
JjqXCdJlvvtrnHsZ6f5nHCz44WFoEFN8R/yRYz5s+dNbhtWCTbDZYF7s4WuELcAQG8bYlI17fA+W
wTb8tq+/LdNtAeZwXfz6z4DZ1+wbfurXD3GPGw+/0Vv+j83RrUD6enJeOl8LtPvPF9GtuGYy6DZE
ThgJDmQ5uAOHsj1pC5gJkjXfpfw4jQAYtARTQSIZ3JFTTGlotAoy6kZBwxiykpK2lZi2vW2WK5fH
0jj5X1U4syyLpsw1CuufJccb5ZfCEY2J3VYEZEOX7jbVK00pZyiS4k6iYwketX0uShKvpRNs9AMj
S4+/XLPBqig5Mq3Gwz1SI0lz1aFLAbOrm7N2VICK8p1pE9AgKWNU35QzgMACOYlM+0nCv4qDlDSS
ve8aB55zytHc6FaFFtvo5CwSJP5Gs9K9GZ0fE/AkpVz16oHK1g5cWngBKazKrQ3ofGPn2DWSw0Kb
JZW8M9u0GO46tKmAfBU1BBpoSF/qgmt5za2ghQj9cXh6oz+KuzKbaUwy8DfDraixX8S7egCltr7N
DRFE1No2ngvibs1SYaBbXARRlLlN7dGmL2g7E2gjEsJ5LdsYqNMBz8xTS6CJYAO7zK1bweTZcnK4
SAbgQCDXQkIc6Lf8oJaSGRgKS5ANpaPq2dbRqlSwMr9OzjcT2dH2x+0DtvaGvRDHRetVlBtjayHJ
G6F/20HbrmoGjf7RRocEcHSqvpOz/TgIAtC1mUKATaCi4cD3wzSWlT4LCi1loOhobwuPyfROnvpD
93MuH7qy3AJN9ihPtdsCpSeenkhV3xkAMMJU6+a25iumefEJnOJtbecoquAT5rzuMDHbA3Vv3unx
1Ll6Pb/eFrb4KW5ToSyuu6W7Urb4ftTIxOrqxVCgF5s8sawIQDeFNgZJPiVS9gHEqV1kgVlTtwVx
3tqb81wwj7RlFArymMCRAAgwApktumn6x6QcKdlPSZnd92ivJvdy3DPZV1s6o8ZUKIDnGZBsfUXC
QzQxtboOBsZu0ZgEABZ+lpTEc9Mm/Qh8ZGvodtKk/jQkDfN1Tfac0/TByDczAyqmMoqwkleOLtos
0EW2NMWg/YE7uuXASmNK5cIDj+lrU0mgrehONRUlnlYiUaDLLDkZAJwg4OX8Xae1tQp0hQJpmRow
S3sqUYzphGoUyEJq9+WTeZtCcUFR0akiL11Ll2eoHQaj7G0gfBrzQ0JCCgCi4X7QTpV5MjAFkMej
K2v3ebrrm5+KLTDo6/VcUsJ4eAMzFe7d5O5/OSdgnpZzvIsTjDmNu6HHmJWoVeoaAAQX48JjhQo3
0LlQGrpUUcqdAjcIrBJoI/fAP3l+fkJchSH6b5MLFJytaIp+RStMi4MBEk3WeB7x6CajjWnEES0B
Hh5HbhfVrkW+l+zXbV+wfPTlvgHS5UwI53hMGZeuU0JIjPTTVB31XkSgsvyEawmI5U0AOwLZjwsA
ZzMd0BgPCQq4Mts4c0vr0Y6boM4FE51rqmgg2wCoDwgBMbx1uT/JPBmdJneAARil6rFihrVLSsxu
3V6wlTknVDk1CyV2Gb4TM0+XYqwYtfXRgRhzejEqORzM+JE0o++Y/Y8R9701RSBMqE5ZbI4um7+n
RrG7/QnXfmsZsjLBgwPKQxD8cPdVTSd1KmSGZp+GnCbVDqX6B1z95FUDBibSen4ZWz0wgal2W+61
P7mUy9kKiSWjN9salxSYSyqd+tqooIWvrD7KZvrlEFGgunYAUPPBHYWbCv6Z29AhSyOTlQ3q/Pnn
EL1W6uTLWendVkoghG/eSAcMIScphFAK7zj74ErydFFBfs000Y2BFBeGGXSAHl/aDJFyCc0RuN4l
zDNQC+WYSVRtXYmdsDtnMjj3lLcD5mYWGY42+7JylKvjzIB0g26wyMB7VNnDWE2RZis2gVcEGqdw
vgHAxFcdVMcGaIBOS4w6fYIhux+djWF6XXME9H5we6dWHMnSRIzGIvhDgNtxV0wF/ppKa6vSM+TY
tZzH0gSbxty4hPyVINSuERag9ZKPB5tSGnt9ZCV687d9fnQIRuBGxR2kt9sKrW0ZNPpHEHegEtb1
dYRgwKPpLkvuaL+tyE9L8tUC+4XAR8pPcyd4K684D1ClouCF2xp41XwKR45SxuyxKb067z3Znvyi
sL0hLV3F+lY2lVcZb2kvmBla3bkzmdz9PAIp1wQ7XenZwG9n2kYpoq2l7UGxJjjMIuU4j2HkfV1o
Qw06eOM3gLrRyvpQyqeGvZhs8LOE+NMkerILdNO5JzsdpgrNl9BtmLdaq7pWVoXp8Mdmo8Aqr59i
yPMC90RzEOBgnJu7R6dR7uueKFhEmgbahIdyfZTQe5WxMWQdaGYqUepm7WyfS+S2zTC6FNikculJ
SrVpxl9SsQAYmGGKMW8pHwV7typNxfMPhY0FA5g73ug1I0lWQ792pP5UWu7Cs5OCR0eNX0tJxHOE
tbuKS5A6txH8IwMCejD+IMxZm8xKB+KerCaNjPYeY7LBcTXlTe/K0LjYaGoVv5RAB9a8UZ3qxmVV
mbCD2VQm9SJGUbzSAcOxBzQ76GbRLab+LA2VooYRqWDhmVqalz7Ky/rLMDGa4BUZMd1vLRTO/cGo
cyDFJGZpoiVR7Rkm2zWTBKkejc595pQYB8oQbM57i2Hdv8Vznhc+EFyLIjAbojQ+ScbO+lTtSIl8
majWUWlsq/QrLabdJi/oRI7oAVJASaMx0HngH6VoK5upMx3qiUokqOTBGgNzyo154zRM03aSzvKN
3Tq0ukPuh5gbw+lntlOrQcbcXWJNzVNssGEO5ybNX3AZUMknTYlEkNXN9EfGagcjOFaNMde8mKkV
AMdjar2MMmfCuHGnD55RUZWGuqQR1cc8kmJ5Bh0tPWxbQpoHuTPqdjcRuR38rpvou1pHGXGtylQl
r8F08d0sI7PkpgrRlFBljoRp79oZfhS2CoTFoeya/kkuqG0/mpEy12GRVop6KlhUK6fWbMDWDPLm
ZAChVJREmxS4AoDbVVjT+BOe4JqHImxN92nSquV7hErBa9coSMMpM4bq0EoxtG+ssIbHVJ9ALTul
NXtvijT/sOeFjJABueRgYtxecrNs1Cwf3ULJL7nX5XtQnpVIYyhFGbSwnA8aOVZ8YGjUeC1pwoxt
A86S1J1pnv5OMUTcbkieaWWQYgpExrB+2mWBmem5dldgSyo/LlqzdHWtq2c0Emty70ZfUXxF1NhN
E2WjjFoN1rbJUH/AMDEH6sh1HTidnVUHRGy641N1iBOvVIcJnUumBN6cSRtBVadSgiJ+i3OADmHK
tMx1JLuKfcnSh9btmnm0NsYUK6mfACS+9ywn6T6TflY+sqJXKoFXuGI/UtFsen5MOSc0FxHV7bQo
vJB8K+4qZMa3h8eD/+n420EQ316FgsCa0QykRs3lsYyn5GWUJpeqNTqAUXHjMnI7+oLCpEsrRaDR
VSy4SAEbMrri8Fi9igXlSS27OIIU2XzrQLqdxH9uhxVfIevFi4uTwEWCUaK3jBIgwJib+T3d5rtw
3mIQfyftq9fU+w12Ms90ZR+eNkwE0cXVJQXRmEAAEpKMNCuaZy6XUEHec6apBXib5tDQV5I9S1nr
VXNAht5NUlGbxtV9z4njdqxuG4qMJO4JQ3/S5TA33u04rJpjCg4OEDFLiSCQWbOQc/W4lcXl0FYT
WdRju1by0cnv1o0g5SqSsfz3s2wkqYoCnaaQYbaorcUhAeB/J/24bSNrRoisENKdqADADLlgwhqj
yWqWfRroQ67hLdt83hZwXWT42pp/JHDnNgJAA3DWFzU21rGW9rMrBbBHF0Pc4bAZgnHLfCUwHg2v
PEg+hjtSdwRtqtt68hbwJICXvP1BIo250JAkkZo4Db5nasGdWIO6J1X/fyL4kaOu6hsrXhZ1wo9m
5svQbm/rsG4aGK1Ql/QGBnovTSMaVbMHNDboQ0njZjTIxjfVfLot4zobvmwc8HQBjGxjgpd//YDW
3JTMftm4F3Xz1vvZKxqtho2yyXblptkygU5XAPkqJ49TCqnQTlYryOtD5Zvy1r+p3lPmRY2vPhyH
o3q0fJRlfYGSix/iXeS5kpz95wzNcZOJlayBRd84J22cvabwibE3C38A/EdN3oamdmn9xAbB0Vi1
RIyPopMVZQWA/F7uIrN0KRprKIxoIakP5iTomxT9fO7kNegGsKoCPz8luucYQyCLej+XLblevX80
4M5SV2VmxTJIqNOXXgnH+IBJYiDdB4JdEsjhQfRrvZPIEEMOUrtW7P9MH+djv0XDs5d8lgfgyYZF
WL0wQTfj/2GR/1WPz2WnkZPO4wCxmG+Znh6LT9lLgS6ayofhx3c8mHcvjl8YAufxlc26WlQcvWWc
EDEIn97oZACEzYuys+OyvfGubqaNfcc+W//5AbPf032CkxD7tUte5IMpWurlmXpL+nJgzm4d0Kuj
ZynCgQCz0JwE9BXwvQBdiQJpo34XdY5fT0wtZ94xvhLPaC7jmwBpgcH9OYeu5Mg+2avqFV5+MHfK
Znyib+MebJEeO2SyawjO/dWbD3KXgQRrQQzA9A13tyqRUSv1CC0phvdNw+9B0kReUawGRYMgzFvV
EaDk8KQAf0e2lpPVZFHfVRJ0xIutC+SgRF1vUx6Mp9wdjlNoh87jsB03JCACyWvn/1ww51ALtTfA
Mw/BVoXWPUJdlQlmwEQSOA8mK3oZYaERPYwveZ64ci+C616NYc+V4JyYZAGkNkLXtIt6C3PVfRXq
D63rxscm9k3Xdl8wxrh51HbGg+goLPvCnQQMZqEHQkdlFA1inHLqWCXGXAOhkTUvIOSxZX90Xm87
tpX1gwj4/qXHCVhfXKoDQFGs1dmMHZLAiVKjJCL/W0463KpILJrgpEPdBd1hnItWzUFx6hJoGFV0
J8ffWuNZoMLyjRfLhCoL2BkxYmaArwnTS5cOA49mo0koCFAPo2978da511x7Q/woZG4bpocsaA/F
o+7FQP5uvfn1YdgYJxNPj9ItHpp7OJZDFOin07xB+nMHaiP/RUScebXM3Ccu//3Mp3XIsGRVmSee
aj2U2mMaCS6KtZ+P3VugFYGFA8iTy58PUkX0yfUlMkhNKOdPpYjB/er6w/cDYQfYLahpghyEW2K9
bpEo7UF20qk/xvr70O6HJCxmgRZX9s5J4VYpdiKchRhdYCo4PYdoD9Q1tN4Jbrfr5wCkfMU7IPaw
0LTKnap8bhr0TnWg1fLNV4wHBNUxC7TTT5DD42qNN+0x3fdesUMP/Em/Z8/OrvBxzW+kZxoYu9u2
e33VglkUqJhoo0Z3MzKN3MegL5M6RTkkXo1Ue2A0QfPp3KdPKZDDD+zNvO8/hyP9gYjwbQqjzjPD
2/JXVvxCPOfbcoJhEzmBeH3aGsa9rgOrMBM8xFdsB80FsEnwyiwjmZxtam0nGVoLGdSM/SYLM3Y/
SC81ERjPyhE4F2Ny2W/gU6g0HyEmRrdu1+x7XSBgba2QLtFQr1iQNvgbW8+acqhaLcGADqCsvjsF
ZuUdwYV5fdnAHs6FLIt57ijKpmeDCSHStng1rG3VuyN1ow17en6Y/A/mPkiTh06r2gg1RJ1bEWLS
dU2Z+wDOIJ0SVIsUoFoeptVVN21cNYj8KmjizQSwQPjX+c9tE7x+5XESORuMnbFR8hESaylMXyVk
sj103B/iI0P8pb8btlf5ApFrtnK+ypxJttK8EMVCZLcvpbsK7VbeB/ooPfktRdvI5CqFL2FI/rZU
7eqlpwNtDQg3wOuEC0WJ8nJv86iuSNcYiZc8GzsN2QjE9J/Rxn4dftUPT4j/PLZp96Wbetom9UCB
d2S7bht7kZf60uQSt34lriR4ol2TrXx9Feb/gH6+IH1yX6VJ5tyjVTLxMJByQjXTtffWffE04jOG
kHyaPtgOvdbNjuXpUwsG94TmZNc+Fe6vwY1/316iNXeIJfrnYzjzt+uiMVpqJWDxIB6IRRNfn1zQ
gR91L/ndBkD3BPmrR/3IA1MwzoWgb2PFVV2I54xfszB/rMUQ39c7Kz1ZAM+MK8O1Y4Gcr63mQpYL
QZzNk4yqrJmx6FOgLawpJwDCB/kz9Yqndqts581L7+lh7moBqjQnZ+Psu23pOYK9XzkGoLQGMt+S
KV3oBC4NsmmiCHM8Dm7CZuNID30qsPhr+HbYFupayNwo4ITCfO6lAGdiADGZgZVg39U7+W449ZU/
2+7sJY3b6V4aI/P72sSCG/76vcOJXfQ+c6J1DIiMtIXY9h0TKejAynfpIQ7sXfJ7Psn3xgZzwUkQ
ODtFdJ2v3BEXCl8dppSprIfkJqBAi3/TP7vNfN9gLsoz7qSf7NikiCVE74S1fTxfZu7UzJqs01iB
1LQOafFgmn9uH8vrn4++RNR7sazIpF9Fl2kyOFpTxwiCULTek9ipDjlgFcLbUlbuvqX9caHuwx0D
D8ktHtpdTSIBZd8jR80nuyIYAifA+Ud6ytU25BMz5He97U2u5Y/vndeJmhRXXOHlB3DrmDpmoUWo
yi2kQiEGEFNXOdqf7fHtjx1O+9GPD+NB/1QDHSUZtzxkz7rqEk/en9rZYxHyxaKy9+rCn60I548G
K4ljjQCxTgMWmqLvIpAc3F70a4+HFjKAS2B7EdGgunV5VAxgoQFJNwLGeGuBITp1O0yZlvPPmH27
LWjxaJceD4IcpDrQbYrGd75XLWMG0RMdgmzaOY+xVpKDYcTkUSsNHSi+WR908xy5rGeidNbaIi4h
PzDYwGEG7NtLFSWH2r1kYRG7OvUiqwwcSTRotSoCbxO8QzGRhJ68SxExYWZeAkPaQxPSQ1al3wHc
KTgd6yI0jFUbuKahy6WIYnT0oeuQfSzmu9HZ1Wivu71Bq8dvqQP+rwTO+vN8rrKuh4RE84YAA3aY
kmj94ddSKGmLANA6IXFfs2dkAGPvj4wuD8EXLFEXbyLo4MJ9oQPLAXwslyrq9ihl6LjPvT7Fnb8E
Hfp9/DAI0SJWriUF4DD/COI0ZTrJczWFIONbfrQwROOy3K0O6a7wvqvvamg7biQ4Z1+dkLeU4w5a
VpSz0ZjL/rnVs7wHAdKPDuv5Yd+nHqae3eK3qJ1w+Ym8RDwpgQaHnl1UQbnlLPRqRt0X88YxKIIq
FQgrD5EF+pSHVtneNp3lJ11LQkiLEGKhsOSSSGoRk3bAPI3XR/t59tXyfhQ1yK9EhkvHJ7IQwG/5
GgO+NA6rZVLVfyFX/xzvkUlkmz5Efqffxhsg4zT+HASDjyDZK3yRF16XjSwZ4AgXy+QzWLZZj0pq
t4Di3ZLOBex5CCwenJHGS1pP8pjvfKDPZL6Lw3F2m0P3N7aDTqv/lc8XH2SCbkN9hPzOix6tnVnj
iYROCY9u5vBp9obEVzyBu16JobDeZzK5PU3HnnSJvtQ3qEt2qZvtrTeJur8zj72PUN5PgjGIvld3
opzxtRdAIwIiUuDD6RY8NndQ2rKYDTbFGRpURwDsb3q0cdp4gyA+7TIQleHV8a+H9pY+2DORXDRe
tSOYBDWIzEx516l/0JnhNpagmL7yzr2Uwj86U1WJyhlSqqP2pw7nt2Kv77Q7ABMbgR6i7bETHMsV
j34hkbcb0jbwdDIkysgZ/KTb0Sf301381G9zt7gDmL2HkvejHKYvCoKqfbW57RZWbOhSPmdDJVEi
OTUhP9lJ9863GOVb9opmsqP9PMXBvAU/S+mxZ/WE/PNt0dce6VKyeukt8tkG5JOcgLWnfC31j2Eg
oZwINlQkg7v06ygdSDNAu7RPwPgW/5b0HzYxRYf/OkK7VGUJDM4eM6OSZFm0GKe86Y8y2coe8dOP
yXFxEtT7wR/36gEVHF97/oslXNJ2gGvELDL/dpPntJ9rHUvYKM8S3db0tZ/+bfFmOXfoHnDwC80f
vF9VWdxL/SKiUGK6kcvse1yOo0DI6jb9I4Q/BBMqbRk6CWCE2c868lN5dCsR6sx1+/SlJnyd1koM
lPk0CNGlY6T7zfhbR8WbOV0os7tGCebqXRX1bIsU42wc4H0OlINMZkhTaPSTDhB6ZgdKN4qgS66D
z4uN4hMFBehgRosSqMdOff+rE6GZi34+Z+MTyVVQoaQwhDbDFAduGxEQ1XUwBA0WYjzMgy1Txcti
np0i4A/EOjWggTWXHgG4qZbcW8AHc9DmoSsC73P91rkUxsWXVFUSuxwgrAGPkloHkfKTlLsyz/zI
3LBCFOitGsKZbtyNaXZ2XDk1xKXzXd7cgTHPd4pft73BmkoQ4WBuZOmJ5qdvm7kjRhlBhqR3KV4G
TiAPkuWOFvGZrPhSo+3BInJb5ppVLJkcTNPZNsIB7sJkaWRMigqZIy1Pw6j9pHEnyICtHtx/ZOj8
mHsMGEqMnWVLl0/l2+mApyiyVXqQ0LCY6mCoKoysNN6/h+2GwziXy12NoDZK7TSGXCutX41KCnua
nwpbhK20FkzpCkJWDayTyPFxpjHICd78BGJmJoFTTgM1OtJhyYzKtRZ7MbXu60TayJPm39669XU9
E8yFVEwDIY8yQHCK6tez2sr0mE4DOgxmMD+UMjBoVRCIboa0a/eYQsrvRolIgoLN//ERgHv4T5sr
n3BXkrxA3Q0fwUxs4+j13ZZY71IbTmUgVbVvlZ9jLAi6Vo0WhUUDdBPLbB63sSr4+7JGpojyCvsO
ERDGh0tBXLUWEQAKCfS9QAhZyEgufZmRqgUFnShaZ+mrnW0y7Y8jBcW/Jn5YLBRrh0FJlCoMHook
SaVoKKsaCRuz2nexsZHq8m+sBOAtcCkWxn+uOEutvEoVmyC20SkwRo0I79N4rtSTo7EPNR40L6oN
PM4tyfbgUhme6YoicDJrJ8QEHyFmT/ER6FS4XMw+l3Bh1BgnyZoiyGvrUUPHu1y2rpVWu2SIfKUh
gUR1QVi3LhZtr6jYY+Ljeg+jqCV2DkohGx2aqFweQLPxiCmpoATPTJg7NqZA4m3X2cHtk7lmPFhp
G30SJn45nH1WEwWG0gT7nNRxN6laEEXjiZZ92OsiXCiRKC5AqXonn6Z5OQpkZi5tBp/G9es4xoEh
HKJZuwPP1eKC8f8h7cuWJcWBJb8IMwRie2VNcl/P9oLl2dgEQoDYvv569sPc7upjfWxmXsuqikRI
oQgPD3fZUyPrRzyrt+8OzLOs5on/Fk8eW+GfMIcG4O1/l+5x9P+WQzQODCVbB8/AKIWDroWxxInj
g3Exjb+0zH+MXH9/1B9HvFEyYs1pU0JSS/jTBP+xwwKgIS1cUR0GNBG0zLXI5b+3xs9rCK9JKEQi
rOh/3LfF2OTlYOL9zEUDSpWMnjSdPTR1f3mO/i+GH0ILJimAO1uPvPjPqWGWSFPRGEILjfJnoL/e
U73lOx1Uu40SzF4SO9vJpwAfMWXhL25yfREejad1fk1exCf9JWL/+Nr0L9E3iGHDeuKfn3Vm0qhn
FeG0TixwvMo1Jm5cakyn/17dHxBAvDVQaHR+4ScMYYJ/Poc/gA2IoCPVONEzCfk6DSCBOXlaiIZU
WPrN6Hq/8Y5+erfHl4RkyqOn8uccCW9Qf/OuL2HCNhTgdzB482406PqAtK3K9rfO24+PAzyNZ2HS
B7y7f76iJM7ccXXA45xdOsW2cy+N6L+X8af7Fb4BuPocSkEq+2OTZmNBhPpwkecADUiRuLnxS13/
U9hCM+TxjYgN6vkfEVKfTTapD2t1JFWHWdoumomnos1cSn9TUfzpFgAGa+EMYVf8S6oiqya7bqcZ
6VlzGsV9zqJK25h2lA97zdxO8vW/1+7Hz/O3x/0RkLOJSHB9lod5ex1WXA27Eoocah7//z3mjwNV
pPmSViMWkKcjfzGUREA3otLDCeN1v5zdn0IyjizqEmgY4x79YzfofYdUssMbwfrtUElnaw3OiUN6
OidlCG/RXwq7nxfw/zzuzwlbNEKLMathnrxgts1utm2duUb2yzv99pA/9l8CI3VhpniIwngI648u
oZBknX55lZ9W7i89j0e3Bdqaf6ycWCpVLwsD0ajvb201+nixFZ34W2URkC7GX1CYnw7V3x7358qZ
w1TY5YDHTc6M6h42itpWYZux/38JQX9/0B+rl0mEPOSz8DEuV8iqFAUoGbn/9wb/Ze3oH+fIUfPs
oQCDtau+8jYyaOYOZgc6w8qsfskEftoMf3+dP86SNU36IB+PwvArHe85SV21+eW8/sXn/yOxgcc5
bmLsbIzy/Nmb1cu0Fx0uf4iiMYmraND5K6VK96XoRneG1py+gzET6eHSl/HzRBaMKie8mN9NrZS6
99+L+0OAfzhZaXA7hZUR2gD/vEPmRW0wDY2aoE1Cs0Dz0bJ+eYKN/+HP131U3yiHIfTq/NXu+Vse
17Kl5foA4AylWRdLi+s+WuPpBeV47WkjbsvM4bulmn5TS/np1cD0hPAUhDAtDJf/89Usljskt1Br
OPD+hZKU1/W/VDM/HDPcSs6DbY2E5l8X8JhAtoplyBvnBPIv4tnq80A41/I37PuHFuoDU/jfBz3W
+O9rmBkmGZy69PSLQ9w5gsuMS1955OwXNOGeuq3j019IUz8cBRMcIhiiPFzI/uXtAVURDgHYR3qq
bJkZ5fSzssP/3nu/PeKxvH97KwMe8krW4636fr1UuyS/6fX5vx9Bftp9AL0x80Fw4aPu/OcziiSz
SDch3ZRg3Km3CUa/LvUH8P3QiNnaBxVdTGXThyz6vx4qpvhmsD6Ehg3QiX9NWo52PtitjrRbXXad
vdWnt5z+kjv91OT6xzP+2Be8LqmEccGjW2G5+SoNtNdkK0MnwkV5hOD7L/v9xw+GEWbU74gZ0Bb7
52JWgubwPnyAFCRO0g+zjXj6+t8fDFNwj3j+Z8B4VEQPlzjk7n8KHPfF1EKjWUGjbjQx2Y8QPM0A
0z65dinELkkPDV8zO0owLjSFfRHpacCHXSYjpXeVMTKZu+g3AE6uvbgwEKCzb5ubyTiOPNLoXnQb
R65BPXQr5+gosUrgGB4k6q7skdy6Y73qMfM1xYZVu8JBqgiVS88qDlJgEu0TsOVcoeHgLXTXz9s0
cTkJezNbZzTEKLzf25DkcMtmayuxhqI1aUOjjcrxrouV7EJNiepm3WUxMeNe+onyYmWBja4rTKLS
sOrWRrmr8ktVxqaxtYRvAmlaXgCVFP1umqGB4NvVVgdXdYpa/AX7ncMwnmvR6GwcDhjD1bHBeZb5
M+wJdScqcH6HKp6rQB+3BnGnDqbKWFCwpyAg0tT7jCWuPsMjCyPHABG9lBVgemGQYz4rbVTIu61u
0rHwKNzNJ/VD1dcgzRfl4ErxAZcGXw63pVBRy13zAX6lcDfT1WBO1/OwpXSv8U/UYC4mAPyUZ9sc
nhrTY/X2ubLi3Vs7fmjqU8IgkMx2OoUg/IcDNYWm2gn9OogXqa2K9NLg51Sp5s4tREkhQinWj+d3
yQX3Cfy0VhZc5vV91mw185qQdaHlbqeMPrywXZbJeNGPDjR9WRpUhuqO1aYZvNSovGQqvKnYTDKQ
ncuaoJeeo2z0Yjuz92wIaL3R5ZPE8tZZ59n1RmYgOzxc7jVQ9yPT/hoO2fC55LdeRLPynIIkUWK3
qZAoUmgBYxYgFsWl5YfGek2soLdvTrUh4ycY110a61ZM3mxQJs21oq5J6zd2NFHfBDH1iWNSAqtQ
bKW1lcyjfQ7r+fU8XlBPu0MFy3djs1ijl5c7SDa4Ldhy2c5Z3LpX1rYStBhkxWjKKF9t6RtzmKJl
qRzHfqe3/kh9hZ8y1R/UaDGCv2Q9AL3Bq81nMLIEldK1MtVNqsikWeBYvdvYt05QN6HroX2Rdpim
+K+NU22fuD25845Wx3H0h9R1nNNgWNCU9efiwDAlb/mMugZUfxcG9wmc2zBdXtLcgzxBN+g+uzjg
00+heu/kjZFAJBeaF16nRGXVuVP9aSodDpfXpSsiHp8DdvcuJDJpvlF46fZmNDS7eoaxKHZFkJvr
mby29UoBpbuAVI7ca/WZVPEkfFaccmdvJ6uhTF0C7F9da62bziFhYcv3fAxYEiSQCYL2hozgasgy
AD5vcHzQoTFFVw7iS+mbD2KyTyoPavhzG/bNZZ5drYaNl6c0OMzftrxTqCuQbd36MCKqWThkhwKT
Ue1myEArL6Kqj1q+Ev3Wnl/k7Kb5JxCJrjkK5YM6u1rFNwjb197ZDHSlgi0/nZnxxMR5LnEDr6Z+
nS8+eK5GslHNJszGDfDSBavUGz5F5CIBmFyWc8bDlHciAwZaGWzNnwSYk/XKeAHaOdcr2XjdmV+m
dp0PIa3g/+R2bchwelXN13uslk90b1Y9CLF3CCCe04a1EldqGSZJMOpne5ygiuMuU5iBx6yuh/wG
nSwgOm7Cw6R/bdvZm+WqtVDfRJKsMztk6tnIHpsstS+WeVXYqYbuDTrqZAmtNsbZHCnEodFrr07F
EmbWdTa9St0obZDBLL062Ozb0FYccjXObsoOmNdpdbeEZfEwBPiKaJjPSjRAd6Xx8wYRUL4W02bU
3URf29meiVOXb2zD7fGSFfe6eavxAFk1sQ8TzJUgbQump+7scttHb9wdWxDwU7dAFLcKTxk+OrI2
1UDvXYMHOewNicd45cLOODFcloedEfYzRNdDvAWpNhpZd8tLNoYCZHqG32hubfoCpp1b02ORBZr0
mdHBLSW2cNgbbJ/eG2aIVuBLMF8Um4pEtvLiJF+aCFsWaurLgKvNzJ6WFm+4npu3YQjrdqPxqync
zIplHWrSws78WpyozoYQKvR+Pwh37l5nKLUAGoTT2HmmzzmEvtTxUtJnuUiXjycLLuQMDmCNkXuW
eXZwVspY7fYWyKF5NDefRLsNyoHYVz7UoTnjnOJmiNXCcs1cwFdyZ1fHetkmLV7yrbKDUQHHb9eQ
J6s6w/wUUsEpCxR6dMz1AEUbCZWx+dw5WxMErjaiqUezsKbYX6lbDTeSvTbWE7z3XG4cLWUHE4qd
le0BplnWqpvB31+UwOmfbQu/XruCPux3ttxhnmrMvklmRYXQgO9vzOaiIzwWq6T3yaKhsF/zugsA
lvklbprJpKvUOGVjB+bRftIwAGQFOVvN/V4uMR+/G9rhwslxN35CUmhq3pRkV5ENPNUxNxzkuEkU
FaDOXPpWWbtqIQKmvJSQ66QGtIwgl4CdvZh6ILUTTkXPn5vZ8dp8m4DKXM2o78JO+W7qT8tCiGk+
uu7NdMytOcW96tnL24jpVvY6lHNQaKe0mtdDGhEdVLRNide3T1a9V5MLWT4GZ5PCGHhWAwnFKegL
6vrN7D6SBSJLte7pVe0//N1q8tI/RsmX1TyGnXhX2utiEtdRv5309PgLhF6WnEMH1BesgUdoVCFV
YLXHik1ZB2x5crKNhrA8BGW1luyRC53TPPelzQPJ0VKNW74V411rIGQ1YJId0kmkQioSmn0kHV+h
J3PGOE09hWmz7+0tLYRnsMAg4aIRV0FaVaz5fDZsn6pXp3w29UPdg4Bzyo2VzG/qdKz7zE2hRS1i
nlSBDbpqv+uQoygVxDaPKoSqFvXKkeyg04jOYxXxcTuImxAHplF3HMMB9wqrtyx/qHNyb57eJhDu
GO71boxou2HS1bKrUsTmKLaG9W7YO/zWvEpCEKcxDOopyg4Zjpv1O60Oy/E6FjtFsmDksDldTd1L
jhTSSA6k37dl6JDzDPqQFRQdGmvzTjd2QjyhbxxVRNk08qoktZdh5xly1RnWWQMmWXFftXcde7EF
zJxedHMFx13XnEa314yg5l0AmUCBTTfCCa6zIbgoXFtCh52ElGwV62Wh+3wgLkNQHxvbo9YJecUw
rXLyJK2wsIibDtfJvshBQ1b2KhJ/0nwxfJfkTVtWxbBKlndnCnT2MdcLynS4V7hEu9i4HI1Vkz2x
3PLamSC/gNbvO4XoKWO3Zv6UEPipKCzYl1cgye6U3VNATTVFnOZXQeKBbJx2NTfl3s6eDcVn/eQn
yWoWu8m4m2iwGDasi+HkZy5IsLYmBMTm2NHgsP5u4VLLlcec4YCf4k39qyk/2mZytbQO22GNLQaW
dWiXQVPfSnU3Oy+SrmRduIVx5GbYTdSr+Jlpz9VyWuizKaN+WNXWyh7CtEKRgGTYSiE6h5yAJKt+
DMclzqpdwY9iONAWPkXky0KHZslsV+C2tYcSsjyI1em+rrYdHHUx7+zgbZ1dmZxFhn+cucmyImrQ
Y8JbVitRQuVsM8zxlAd0LvxlwrpYD/HWobUDq4plH7bjU50GsIwdlb0YoZLTxnA0RDuqlVFubyEX
0pZbon5MZLeUZ0mPOZwpRJQp4VxGrVq7dR1K+HII8dW3Z6mZuLe3qb5XSaxpn3byjVnjqEFGNqcr
O9nqEPcjix1IRAE2fFX9upwQ/XZLElnNR6nj7jo4OFI2e4WLKHJooYBMUILP8Ix4Yzcn3n4S+Zk2
HyPfprxxLZxOZQqngobY325VO7j+Qwdzvwb++3afYxBPBTULngNBOnQbTfN6XW4Fj7ExZKu5UKGH
e8AaWuieLpugFBdbKKFRY0p2JQyO6mTPzRdIfuqW7ZokmPgr/jGSjwaKqtKwkPD27lx2rjKsS/2Z
NHGuCNyr4LJ2h8lYPJhGusS+swreVhmqpsdXmnRXKbVgSd4dFD4dg+6aaXp2hYHkpfBbA5UNaz2z
eVals9Yxn0aXHT5ZQZ/GYu3QY/rIOlamHZbYPTi+8LpYJUbhJc2nnK9l5XgI6U194Jh2Hp9nEU3T
RhqR5oBKXRwVh7nWgmQKIn/SBQTNbEiPDpcKtutz9eU0x6bRvSpFyclXNZJRlAU2tX3Sxml5bbJ7
TRXYWkV5t8/0wuf9qlUL0Gqiha0fxmFUhIR4FCVVT0ORGRBgjhvx3Ge3enqS2D01pvXF3slmNF8a
FBKvI5yraL2m4pPD/ckuCugcItvjG0oFTh++QveiqmFL9ajVDK/IwI1u0khd4obn/jj4Uzdi6GND
uArMAxoXcK0vOguRAIyCQ64Eiv5G8mBMPszmXiXuMn6q1pGysE5wsy3xoH40E0ZSsStThjzZhlgp
6GkE8bvZ4tda9soZns38XUBOzxxQoUAjMHNcddn34GjmyvcEa4eifkHJ6RGYW4zGgOIOVwOZ3LQ8
JeRU2JeWwLMinjALWk5eZUDBWW7MBQlehRtKXhSybVG62/VXLqlr8/cUGkEtrvmxDOfmliA1osae
AIImBjQNnNZVoaRXYZC+aE9DATVmorvzGEi1XqnoIXN26ca4dKC0T1FzDl/2kKLcfKqSu62NLoYg
A6NcAgPSTkTtfTlDMG3En/dlUGoyWGqU33ODpvRlyu8LhjRafFow97h9QOnupjRS5IuJ2ytDgkZG
BKgFVVLI66+SxlxHjDiTUsXpA24u96yfPa3Ab04/rWkPmWW3NaN+ORbtRWVLYCIUNhb3FnI1le+U
gAXSQREGktLSfmrq77n2ofrH1J2SuEXla0VkF9seOg/FruboG3exVgYLDSfML2strECyw1geVRqk
zQ3K7Gm3XiAsWFpnIV9b+0wH2JNmW3TKoPi5YTl2oThxRAx+yfIeacnH0iJDBnhLi7NU15I7wAfu
ph3oiMwQR4QTyUlgenY+9zIqjTcrv8lpZ2v3GbHXUveWFpuIjoifua5sinHNlCCDHCXEnlHLwO0T
+BCsOiYUGpdxPi/Qg5zPI1s3w3NdaJ7Srsm0sSwLk6nHQrvj15n9fuap20xrNn1yPIWQ9zI58sUf
xTkFumKM3wtUgyd9RbOdNsdqtR3FE6XPPehtjN5UiDKidOm0iOC0TjEGmSpctvoVxmsQ3lnB5t7G
BZ724YIRgJ7dZufLGHftvMqE31hNWKbNmmghDMby7NyVUQ2muWX7zMREBNQ4LObm9UYsg2vZN6Hi
5tK+UnqFXGbYqL5Jbqqx4dM3EwYW9ssmJzl/6Pn7qAK9Qg4Nj+XR5YP/EO2T+boid2ibuVxdyfET
yzPBZadV2z3pQ2m/GvaB6+CUjRrQk7NRxg65tHqEBWTZp+PsWxmrGnLZSwHtzOVtTgFL4d2MMgEu
tU2GKzVPSxq1ZKOquzo54w8786UmWWw442VcrgZtvQ7Tfmm5obWDafEZtde1NmKSjS6+qEBBTCCt
Y4dJh0qGfGmadJPhS2nWfXoHMAvMy3YV+yDofapftXZt4G2WR7L22RdvmoEEB5Lu2YhQPMR9s+vp
Bc195EmfZrIm9bkDmz8BvjFYnpCti0wGArEjJFw786zjKjY58IcL5FMrQIpCrFP11dDeBaCgma7R
UpwlZliK9xG5l5V9wsGyT9fKtDGWF9SGAbeFn9mrRz6RqrHRJ3GVYL6xgLIOkGmh+CUCL/Jqhb3Q
3nKVJFLNfQFOq8qAxG24POsYr6v7zeLcYdeC1JjHRaH6JbiVxWQCA7B8S4GwNBQtxfQpnAvDiZeK
vwi/HiGKam5aK+5MDMHTYEimqEwjgRy3bXZNdh2tk20dJ/3LnKIhbz8djs+3kNBZoDWanAvnJKS8
SP1S8FM9nu2k91iPPWq7ElK+GrQT1OSotFvRIZNlewHxruGzULSr6XiK+l0iie+gdC0QYNInHfHJ
sDZAB+dh3/UcARhS+ge7x1wq1KLSBqVntdKSJAPW9KzLI03PFNAkB3lL2lhd+LOI7mNIPLVoPLMV
YbagQb0xtKCqzrbY586zpp3a7GgWjttqNwooa4DaQomgjFpbb7ALjoBjLG305uboIIKZ7QiiiIMb
qIrHttpqGapUVEwovwy/smJqhnzCxcFOpVGv5gr4xLfNP4D31QAQOPRmQW/LpjBxJtegdrA4QGvo
2ZgKX0dMK7LGtclOBUI3fkAaoTIL6LJ6cngW6dpmleuUsWUkD/gvRUHKYFyIW3zJoYnxPtqrEold
czCsBpUPUFkW10mgC/waJKfQUqwPg3lHkeaNfJ/0CnCUWDjBQ6q2RvqfGT0EUFAaorpIlbdJBWrW
T0cOwM6e77meucJ+4c7dgdeVsuw0sSf8Wy/GSAPea/Idgbas4HmU8TXPmU9zLEO2Fs5ufmT92oql
zYkRI5TmB3tgzRQfFJeTRU5qB9W4Oer11G+0lVJdJueoszhJFsB2lq/lxbFang1O3pwRZ0cnUQ5L
azo/120VCnMnMutd7++ZOnnZVKz10nQXRbgQKd478hNT8EGqXWa5T4Y3Q7i6qYdypHBSrYGxSwQt
GVP7uQE/rhuGzZI+2Xqxpjj/tC4ymCm9gEeBYJbdx/xkk9dCXqwZQwxAq7qihIhzNPCvEmexmZ9t
dpea5o9zPLCYIZsbkoeAYDQUB9EKQFHnwcZ3eMJ9Cu1cE99l0ouwgPzRfLCXF9YcUdQTHBdVSni/
+xo9thhyVoGfw+BWxWh0iuJYornIkdaw5GmARIUWDAKs81cH+6PHTQY6BpuP7eI3zsEudgCUoLCG
rAIno7UgAzbup4HAUDFcWhhffShq67b1bmjzsFB2DrxtFxRI7Uvh3MDAzkForzaQw4ZOxRYcKjdX
ASyTIBMfFYvL+owIafSrBueZh8ojV69DMaXxmF5Gc7OUJ6VCJGzfyxHcuQltB+kjy9AM38iuFIkg
W557+mDBzICFM7cslnWX7uTi52koALZhyiK0UWASIb1KAw91ejKzzVgtcaf1Xl/uDAw11TUujD7q
Rdj0d1UECvualrfpcWQGT+baJ6dllOXIWJt1CeqInsUAxXyiPKkoiuWo4f4ZPc4Q1QukdsX4PSdv
Nva5nj93zZoiNyzDEVqkwGw0wMudjZdIAO09z0jCa9GEldpEFozg2zpGSikezzBOHRozBBiBYgMo
QWI6CCga8X5bARAWSzBkr6wYfVJKX8DOXeTrmqkuK67piCuudU5agflf0wgtK4eI6Axk2EHSt+4g
pE2nk77goz+XmBknCAUqxLEz8wxs1YEyJ6rPUotn5DlKC45ba6yGhw2tPIGUqYpkOy9rFb8cg8wz
nAYyE6U24Lv60UhrutQzACtVq4pfu+ScT6u2O0vc0SXUiSZj28xprKJJAiApvylw82HjqgfA1vdx
05u+6rRfDozi7AkgpmLdEsx+Faq6TzQ0ehhKF8GQnEjQmk0kYid1wtUGPnwO8Pwx4lk4VYTWkJuC
Mm7mYVmMIRHjZ5pDdHvCdT/VcQOhXZGzIxGpl1ksnEz8hItimUddvjQ2cjR+oHoM/WaXmTkUUiEh
S59J1gOO1bYEyWHB92QZ7uDIB4pBAzmOuAIXa51mMAxEtsSHezqKgGtqXPXfC/y3UqCh40KjLuku
EqQ6q4I1VltHDAxUjRWhocOcCn1/QfRIRZUHiww3NZJ1k1+xNdzaMN3ZulJSugYagbmSvmhVzNhR
UgMNix0FhG6iw2Z7qsF8ZVgV3TsZN21yBjMNDcqiOWVEwCgZvRaF+SVE6hPeer2CkrVZOVazTVsj
Rgc1ykr9tZyPCdjEjFwtVOv6N9qyo3ql/eiZFE0xgC8iMPPOt5A7D+hYFv3BrFQ3hwBqUrervr5T
diBjdUtBBbfvCrkMzXGqDhmQizFFrwQOvXNEgav3WpCW6OGpvuHc5bxOdXrk1tpsNS/nvWdZcerk
q8Xpd5wVMYK526JO7c4Je5r0PhjGWNFx6XjC3vP+HduuSQG60KeGtCuqrpx8ujsoFWB2ECQKKJpF
v0L7ftOrcAxTTwMwIsXeN+OTMIv1RLa8iesyBMTZo9mWlllUzrdFP7e8jlQWMfXGMH3UAhchtYvQ
USM1om8FRqaZsa3Iq/pYTlw98tiiTE6Ucw7T2SUJnUbb9h3yYAteNwCIh2Npp16eoMcXNm2xS/pj
zip0wRKvXvbdsh+1Q5LsKfLlEfxFx7rNub/UWuwMl0KhoC1dGhKMDKe2/2LzFR3sQnnuyaUD2tXm
p4YeB/pVsAAdCJ3flGRPCqCbwCdEeqjqfQcBB6UK4C6kYAbIgqB3eUH5Nw6I/1oIBvaCLKndImAN
HDhQlmymBS1k/HI78RxthQzDBKm5RUia+Vamg68JZOVXfaCeIk6KgNMZu5EKOTvKbusJvAVcddSb
qqvR7Ba+Jn2cpvhFyja1AgGombbPNRJKZbxnS4VSyDpRBCnc36xcqXSPhWOCrzQQe2fyVBmIZB92
HqTzHe1tqz0J/ZzzYKC6q+OwUohwJpQhJDix5dzMFs3aWnVN81KUI9DiL5JS+MFhC78PuCapsppw
R5ZIEJtJ3s3mjaDDIRPAFzSYxG3OJBaVehLUYj3fguE5kmhJUV/iFmQdenlVEvEEeOWoBFrz3Ved
rzhXnu1qJBMQTAPEOedG3ABWEPZNHz6VgrqP/neJCKOg7zCjdtTEGKOmnMBO0CsWjvpuOmqvKrp0
yL9wzw1pOOD2bGcBl8k8tsdLg4s0nb87bEnLAUvOdBDs84Aj8FnmGmaproYcbe5zv8+AzKPtyeS4
MkyM7OJb1MYmaW55yREptXDS+kshEeWRAgDG6dHxLfOndKa+06ObghxR+dKUcaO1J8d4BhbqtyhO
uPI0PwB5UJKLt44bnphYnBkfi7rV7IjM7z2yF1vaGzR3U6uBLwVEOIcaoKQZNOOeFiSiJuLGvCpR
9epWFyJ4hqWK7jCYAxZPvYeaCAgZAAqBeANsgLDD4haOZ42uUrxVyP40XwVmBDgIXWZVXbU1uqA4
YSAfwKPACmS6UztPs/e5ujc6QBkZylBXU/ZaGbZdDOgCdTCCurNio29Mz4DXZ3lDAa/33lxeeB+A
rZSiCwfjjt5Hn8649sceSSqk3STEVjDh7hPLR9e86s+5E0wOogx6CIB2MwP+Sb6NyWz4XZehMqB1
FQnuGTpqPsDyXtZcWwvIzOXBLFAHXIceAhzTfeIA6UD8QIl4M3Kfbgb5GISe6w0+RtutVUSPEqEG
J6ZuQq5/Z+qBER94JkKC3QVWv6NwRTOgxb7FBZboL1YbTsMmh8KNeZull/d78Gv1ATvOcPF75iWY
kUTlqo+TAavW9s3SfUVBwwlXeVyULtJ6dAU0EqpzML9Dk2LE1QWCULWyUBXBYxEngvvTvF++NeZb
9/wdRQn4KAIwO/p+j0bTsw0milhn/SGtdr10TSAUgMJz3xQRaGPABddOGVrXpPUTqGs4sCPzhLOn
mPZC2wUtRFxdJGjOaB1nc1x2sd15s4XpZi9/nVNUz4N0B+NjZOjQWViuyHwFg6JtDkmzc6yVBjYM
9KvRBiyC2fZQPpkQDsV/wX3QcxIkpDQQ7BlVWA4BHe1o1fEIYjcXocWCHhteL7dYfX1bQM8OzSXl
DX3dInt8+bb5zLmXob/+NT0tQIKkm34pEDl6t8AwgO90acVjETmopSx4I62AAjW4k2SoPFcpepYo
WtCo92a2BmGgy3YM+BsSXRLIDPh4HiYMcMi2GKIGqKjmt+OGLqhI8F39HFYbNxA4TNsD621p3eSY
dIH2uaTbgUTYrkBCMYIE11Vz2C2QzicBTFZctJU54PgU2fh4zgEH7Zykd3Hu/oejs1pyHMnC8BMp
Qgy3tsDMhTeKohZzCp9+Ps/NxuzGbHfZJWWe86NCvTjrcJhycjervj7JmZtGwcQxJN/D314JKG+3
NUTToIqAFq5eaKul2cTtF7IFBxHRe/dHaRIl8miHODBagG+kcoUbPyNp5BWFxIhU6AhFTqB3hznc
d9nGao+JeuUan023KMH/OO3wGO1onlgt9g0LGer9Wg5M54UlRJa3Qw8my21WBjTDaM4pfmP0hyTV
x702v/XUn/QRbIfbMg7Lfq++znkA0y4p60LaaPN2gVFEh2Sjn3Kea+nkZoh8HCt35ZYGHDcu/vWo
QlKIQoRGzsZS/SL9NNJj0r5LEmDI/71rQdJyqEPL6r5sxH5cNmS0+FL3nlpfXbZdRGCa6Io0v1re
HUY6qNDB8mttEznngZEnLv7y8d9zFwJ44qWrqbV48BrV82eVfjxLX5L9kp5gmDVlj2MXybW5vBVE
k9k/YbsNq+NYfmTKc9Y9yPQDdePD4CFR1iCpNM5qcHHtPoJ5tb2MeytR1ym6irK/iItW7MfBazgj
c2tfMLzYddA5kCNeVm11Mpgl85Ab+xy5R5dd8niv5OijZzbYxK9NKsVM8gv0+8jbMR9ifdlp6dkc
HhyqnLlNH9TjodTOIefoLG2dSfPK9Pk7KV3F2Bsj/Xvo26S1yc9uQ1rqSPOS+C6A9pJL2PC7bsjy
ZauSJ562vCKnc8I8lR8imfV+TtfRXHtAHqCsMVI8WkGS0Ks4eWd2noxpLAtkO14xk3pjO4IUpG5f
P8LZG1UudraShZiX4ZFVf3H0b5H/9I59yTpF2YUebpCar14MvFJusuTnsZ/dFLvA2kwKz9ExxDbL
PYRfG8zsD4+MOW9MPb0W+YaoPFpx/mrgszqWtss0+LOCokO31lVWbEuH2DzZ4Bz9bex7KbbJdKjT
F7pxvchSAlmPvIa606E8WyaJNLK5apVPK/uOuoMV7/QyMIxvxdn2WGYGIsZT52uJXxV+Al0yVqFd
u2n1MfMrtzOX61o4u0690s62TezxMqSvFq+9o981as1pfIoqopaT25IRSZ3vq/SeiePQlTRZPLWM
2fhqFv8KcW/qkxQa7nNtKISvGxupbUB9jgZHTqq9adlp7m40tWZMLVO4t7NNweReZA85fbdqr2xS
UnFpW560bWhUFB9z/7OvzZKXx9qqhhS0TyaAdde0btxu0pFfzdlJL+Spl0QR1bM7MSbCAi7G4al1
qN6X5Ces0b0U5zL8Z5fHUDpo0m0y0hWUC5m0pXGL+pNm/Mpi24wHIWuuwaLajhsql3z0HNSUpKsJ
CDXsACUrhBz8gIOClAGcKu/2c6GuWv1sxcOKrqxFueG4Wtl8B+ohkXDPszo3fE1vZOCt1JyT0JZ3
hXFKl3MU7RCQ6CNKS8RgyrbnbFu2C1tqclFroGR9Xjkgkx1aoggW+REKgLLmEHHNMOQZxUbOjYsO
IEiKFpRPeXM6/qCKBdn+4R1yre7hhPti/lw4Ugf95oSHJT804qMrA5VLgRW7foYICj9D+VF/zLyk
lXpQVRQRpOLn77XuV2OQQa6yiWl1BVABstaDzcD6aPJXjHPPehjOWY0vNuc5QkPb8JXur0p+6/HH
zC4mY0/qI9PQ+00lQ4O/xDFcj+wmCB9JTZR+J3BqIz8qybY2Nlp8zRjioXPdsQV17Gw+6X60UIuC
l+jqv0lW1/QXrCegO0u+Gjk/k2x4ahdYDDid9jq1tymZvBlpLL4CVyjHSd4Z2pUKqlU3dgElKb4E
UDOpQCLTI+XCrWxaqFO3ABzL6rcBsHXhewyV10ba5Ig/Oo6jqa+Rik0rDYwmN8d1m/ZM4o+50z1l
+qmanzLKV2r4b0auMJsgCxEtYnJDIzCiUnaJJocti4CRe9/IxcZmh2qRsGnprSZd2K5JjAyH1xFS
M8UqY0kBFcYlpjenAncak00SxcGoFmeDIbFe/qb0gDXJx3PltoB+bc9dp9kX1dBXKnia0nYuRxcM
r4ZaFexdd2GlJulJrh2T/kOb3pr58ZzspYICko5g1VTx8H0/NO2fYrr56NsTT/wE06sxN4zDGllX
g9hCpDcxgH/9TTjJFGPhcN/OXQ/+t6fdAO3TREUfxYALnWES6PWTvPtWlLeuOWUZ/k5AKPQkdg+D
kx+eIEQzAB0ZbDtFLEQAwXvNARZC5GVZieoUgZbGm1RaFpqF4iKG+LSE1WvBLDFNK7nzh/oteU6O
3/Fzv1D3iaXTcKr7TnsJJVC3Z0jZsBvGnRIeo+zXSJW11n2PaKkLzl2t/XZGQdVRvaGa4UVpyV/t
HW+U943YFfRGLTMQcXEfVXM3JstKHk042NHTDf7mrgqqLgk6DbV295CKzWLYKxvyeJFAKUw6jfWJ
LiiNBePUTC+iZ6GAYFB3XQPaqBK2a/xksCo1IPcH9NnKEWdDpCshDzun+6fFULR+FX5V8t6qEbge
E+M7VvIb/AOKPR6g8a+Zj9Sh+XM07CeWDBN+fEFlhTS6KytvHGt+R/161rS1QEyu82tlfInx6JmJ
O5DxB2kf5LPtl5bGrf+QGkB87tklg2oMe3759U4FBrLr2Le5BEb9WOrMDfqL6PLABA/oTN0bi9Y1
AZid9KQ0lGs6jMMHc8DV8FRJR+gH4nolYiQv6nvH2ZWG75VWfDkSKrjs0drE9IsXZfBTrqwxOeSk
11loNxdg9LHWkYXwR6s6a1DFS2KDiFluCfKxkOtgzG4snhser1ldW56iJntotsRR/6a4cBsAuypG
yvPcl42bvbhD3bhpQZb3N4yCrXwtBvdgYm0Su9489RgDB1sbcXkrvJHPH59m4YLlsHnqLDkkJEI5
8wqmu+vOWXSd9K8wplwKtS0qLRb61perfzYTsWRtALzN+M9AtBhbn47RnEp452fw8jTLR0bltr3H
OTwRsttpEr9FEqYrZaQ4I+5HwhfN1FhZ4az5HVN9TTZpHi8eh5TbL7sF3NbUr1kUc/5hsMPMNfIw
Qqobae+ObLuNkH3BONsqX+H8URJ+k1/DQX6KpxzEcLLxNxWg3Y76mGPjUKX29nmA5jVmHmh/FjXj
MUjTOWOLqXLLK3QS9yBXTe2jGdVp1cchojw5+k6adDvxyKXTJVUgJ2XCYhCaK9onsfvteqn0W9zw
HE5mTeB1X6C/sC4pqG0BO1C3O9jFm5nWqxEJSBnx8Juxpy8LSKMNtNr4OZ2WygwAH5ne0rxL8KpO
MC2XvokIhEYKoF0WIB1drCbEFjihkLZMq063t+Tw8yd+a+o/20ZR4UfNa6O+hOUl0+9p/dZod2Sw
pYHNN6rQRYT7yon2dhy5RfbpFLeBXWIQ0VYvHxmPUYgeeKjXRJqsHX1rkmdQZDtstUx/wkuqS5o+
itTw0sF5SoqzaH5NOzZR8y8zr9ibEWuurdDLwbFAZ6P0HymsxyGNfpVY3rdR49EVgdIWLcDERi//
qmkPPRAozzsYvnpadwbp2EA/pd6vW3vXRvWqlxmhNwMDTbuX61NKuJy+J0E7VvotVXjUGYBtzgs5
6/VrEav+IE6j9Jnm/sIuOGtJoEu/AnNEWP1qufKm2NBsDNj1wLU5K99CXdyGfaRH16uid1e7bBXb
rxJwQkkj42P6XcYpwM8HGsvlpj8WKfFm4x6nDQMJiIRN0WOrJLxUgwW8MdiVvU6j9LY4aXjuOo1t
VEJhElsRgvAunLjQ6/4+aSqi0sTiM9bsPI0DACpZ9nuoPx+7HGamm2z0TXRHkBgI3VKN9YtNyMSq
KnW2206bPdFQQ4nCkteh1ad1DRUbjIhc+VJqd6J2+6gm4bckQ8sY2hAeQg3vSzk41C4Vw02qet2V
qwn40gS4lkvyUeW4EbfsWWrQmKLa9Yusb+aSl8RIk5CfXqTuVE7LBg9h5FvZkPOmKqxNkdX/qCJk
3psGho66FTfJAY/Mpp5QdSMhgjRVXwdJVVy6s3XoKK3x9akcTnMEXjKlbeHaIBUb4qUk8Dnjb+mz
0sXGTihrpeabIQ6/1Lnm7cQ670ligR5CorASkvVX4qFyiXCubqiUBb4CEyi4CUGJzUQzTzKHOIRW
TFR2xZyo2bA9LRsfJHQ/oU5r/oZsUG9tnSS70MqXdWab8rqRu+oo6BD1lUL+LXTxL86N3g+HOcSD
UI1fTtbxr6bRdLVrZLyyJkcfg2NS1N6CuNRd0yi7Nq/VzyqUZ3g82SZks5jcesH4IJWpieFI+2xC
duBoNK+TWsY7Ka8H1xY6V7yRF2dSmmKPPD4nGOfx1pnSuNO6JvaHfoGwEnJ9NRPV9OOE9TU1Uxwo
/OdbXFvxqm0ncc1mHAJhTMUJWs8J306izL9ygjYl7p94fhJxFfSK3F2LTgNxaiOrwjmlTDthK5o3
KnXjOWES+1Sw/JmUDe5VwYTMJ5S3YU7vrTTPpa/pNWLHeHBg8p5uhkI379AZr/aojH4olZ8Sbh7A
KlIo8s6hjTO1znZF0zx2WQoY0qreDKMCJp5rwEZ0nu31cUQ4toSN16hKf8qwbcM9DV1g29NXp570
Wn6tUn266/W0IO/l0H5GLz0F3212Tw1eNAOqnHkRkEGXwW61p25RyfLrKDcdbma2MS21O4wqOsB0
ktWbwrCWFT9o5IuhXjhvm4GPMv2ECVrYfhLqQc9s6Siw6CTW/undmWXZXRzLVWquffQakbIbpYlR
ttpXQ7OKok8NlYUWQ34YNMSPCWCRtqyVcjpZcYnGgpUaSTXpuYjYBzTPzEdexTDcDdsat6OvSGlC
C1q9HSXDW7pPEVkoJOG9EWfXWomeE71NfYWDSKlRGMAD6onJrHkjaucMW1QNTyWHuQ7VV13a56yV
MeYbrZLWY2qtxfxZI51QMXmXRr1uFzCK6SY716yiNUk7j09Dk6cl6KvCxF6VoLBFpawy+8NqXjKk
2ZmdbsfEcIWT7cXUu1W/V0QKloCmJyLHpcqp625nr8P2JWcXOiLcRIGSWpiGpVMsX0L0CR1UaTqk
3mKJe0LVcCg0T5qU02TeVPyEk/3XMZrqBXoXi6gmdmqp+R17Vs8OKdzcrsdo4gl8c/QfK+UPVi5t
LiC/sS9Nu+J59vYQ0GbHCPzXcO/AdGAQYk60La9b6sCmELqxoT0s9SKX1GBNbzx3/FJ65CeZa0QD
ouIF0q1wqd8NQzh+XD5qm5zs6pmhRGFck/g0U5Pm9Fx8zWME/irJwluS77bCETm0/mzZQYx3SlF8
zamgGpynVlGsG/DliZt6GabHQpB3zGFZs0tUSxGQn7aGEfZTfht5oVOefJgyc7MAKif9hVZbd1ag
mAtXlBKS3TejuLXD6MXUOnQ8yU7eewmzxjQVK3U2PbQ5kZEdjFJaT/2LHtuuPAK/q932qcdMctAt
LDHx04i22LYP1VKvixHJalpvKe1+SXG+FViXFPBJZn12Li16laL4Teorz4ShYMxaZV381lTVprYP
2ez4fSp5+ti4tk0VqKZtDL3whmK5O0y2gueyUUEYkv1QBkRyrdRmCCy7XjnGyWbCMlhTc+S5dXZv
EaYrdfxWxS0eIQAcudvQqOThsvfUZD6Q+/Sh9UAOEbehhYpbam9qz1IKwGGVWpAlsRfLzSYBgeyS
Q0//ZfYIEdcQELaqxwzi5GQDrkroiQt12g/2fdA+CmExWzUbO3s3BkYUMZ2judhEo+AeVFYVyBDS
k+tofAqEYsJGn3p2+FBzttKfroud0TiHbpn9OOogPCBXDPD8yVWYWOZECXo+a1OHrjao7pNu0/Tu
QuvbZp5TX1fZoQpIh58Wdb8xbJXpszJe5emXxOT1rFS+IW66+sb5YpsfurmL+9qfG9x4qMcj51O1
v9Ps34iJZBFYGKvfSukDE7VaO10i6AeRdr5eg3JnxZlnNtDZgBfeXY109BqNiEDKL2R1n6WZhwsM
Rdpmnj4k+5vFcKsvn3opbvgj3UnuABEQ0JSujqI60m8j09zAYbPcJ7ldN78SPz/os1Kyj2b/ogqW
mlQpReyM/i8pyKkkVbRR/qVhsVbFMYX1MvMDdyUWl2CZ0ZN9WTTWyvG10PHU8QGcTVJnvgoV0ltv
g8Z+x4nICR/L32VNp4+JnPdryRSm5oejHZj9OkxmUn7rpVPfG2sd6ImhssUqUYDZLVuHi68Wlwai
shTwegPVtT80pq/T4bBkmVuJoEitlXjSKCBC/GOVf4oEvyRrbxxdQWAEDkEkcCkF33HDb1OG/q9+
Ovks1XcDsbzR3AfzliW/YvypgOTCzDO049zudHFRli+5bqmo1lflMLvVXK+y/CTzmoc9RlWD7Zo4
7sFtsZDMIEIEOvDpf1oLNGt+DVHKLwK5PRRRkn7WxeDBePfZbShv5Dv6U1OsonYiAA7oNJo2wuZZ
+7Dkv7YP0TG8tvmpQvP91EuqgUk1a7qTsGNmJV20eusCdY4jCL0eogVGLotR+8n5jTN+zI8URadZ
Vr6myocKE6oJziKc59QftDAo6lCvkoTs1j70Q9i+KjvHEGkFX04TnQp8dlpbrHqr8ENDPuRdszV5
SLjzfGl8jP2r1QVScxwa0iSYUnANzQ4vyfQiqye1u5fAtjHEDL9f3IiWtm2M7xxdau3sTbArp/tS
KXVqLaZKoPrhu+QsWtJHbyKFD18Ghu0GvNKJIx7N0Z8Ygocnlt74y5K9VeJjlgtf4sut23JXZPOG
/9k1crwexi3VfvJmI0tiHaO4mc+JGYQNztwna/Ga9ssKUHGJUVoyZw6mq0f/RpvFcXyZ+ulAeAe8
8LQqcljhWD5WyndiZl5S78oQbet5SlIYAHNbFAqPnFil/ZkBZl3ZKiqeMNBGb5zFpoPBakag00pC
Do+7ianEKoWrsfZj97brH2t8NcTV6lG8g6/P2LWbuPfhxBGM/kS4Ye32bnI+zvN3br00PYWPSKB7
09nJoOyK/NNKQ9Aia0ibO5r/Wj8OGESdogfEulvDx8QLKBk1yq0CAueuOy/qAOfJWg1dRSGuiq4f
B3pNvaThvC1E36o4fZgzZhQ7WnEqeT6ryjWGl3bY2hZvbXzGqlSaB81qN4q6Vxcfg/swXw2DNay9
GfIm148GJH5v/6NyAwUgTjAHEhBed/5FmmSAuI3VPWdl6AmuDl/VlN5A3iBd41RFMm8uHFMOzujX
EUi2a/B8fWb1i4WAA/TED627xenJahhHoadO1wILoWx/merdERFa0cgLQQBqAPTlHaE8GEcw57dI
/USdp0M0SmBNbKP85vToPScDkaW9gVErJHgf3okZI/lWKR9tNRBridJI+TAivGP2M7jKdjVUN7Mg
oLFiqxLyP1JeWPZvjvFpqH/AUXXUsNt2T0B/rH/n5kVUj4KpgG+/01cptmBA6g5bKp9HxxCgmW5S
ejokJMTE+Dk6nmZWe/Fs+6ztzSIKBEHSfkFRMMY7pQOAN2YWycgrEc1J5r7ovmvbRS/BSXeXeBSk
0e/LfidXa5m+I4ffAWxvrm0c6Hv0CGn9kmqoTAxWVPvDVH8VsD5idVlTEc8lu1wOROea3Yc5Xevq
NyluqbGd6n9F8WEV76X4y5jcOmlrlH/LcE5U6ZlOW4vQHfE1m/YqYZlhemhShPeBNIJSqmsTnK81
96L2ze5L74NxmUmCOHekziv4Ux3D18kuUBLVtaIX6q4sFHGK/qbKHvCKM2z06sdkeYhgeAY0qDsV
C081c67B98vaUTHXaeeK/MtRIKhAy5v008o/rPQyWY3XDX/TwHGIWr4tT063L2T8WKjxy2klJedn
RcWQ1ahU/jS2PYGmIR/OdfmqNBcmKaN+zelWzl1oWLJqJWXnMCjDYiIATIzUU8bXDN2F0V4zQUxE
uzZI8K0F9sGLgvui+woNEiUWr1b2VhGIkoCan1gHhiecwW45Dj6a+SVKXwWU+rPrwN7lGb5rIh66
MzFcW63jUcLmPvs9pq8m3MnDJmPv0vW7aZD+UH716acZ/eCBGfmHEvsKPjebXIMINVYCi7QXGUwq
m858L8qtmLDodO9RV7kSUsSq4QG0uJ1jPyO3m/Etk5F3YXTePO+KbwIenpb33DUE9q+VCesJ6oMa
L1iODmQMWnLMihzAOGDHFdaf9qdTXkp9BUcpj/selUEzlOsx2Xf6qRi3uGlmOOx2XSDjSAOzPia4
lpwVLCimVMI8BsXj2yGgoXuphu1kHOXiG7Rx+Q5nhJmVS6QAMyqEMOucZqhry9gq2mtr7UA5nc5t
LA/F6Nhskd62+gvVIBxjNZQPLWcisEwshTIqNq6o8Jww7S3QZfOmKr3n4Cl/2uMD36lifatLIGm+
XL/aEq6o+5Rdy+46mJ8oi2dV8TCSdOkP4EgunyROE/6ARkH/ezUgAModEnis2bFx1OygfKY/IP4V
ewsd1AiFZ0zxwYBusTnDSvEtzxe41sW52wNyDiJSxNERCAj77xrgBhKh5kEFG3KWH7imVTU9lPQ4
YiuYQiSPvm2/5MxGmgVwYr+abepJCekptifbQaXxayfPYZoPac/+o7PbEnBizqrfg2KauCxk9UAG
4SZt3rqpWMvIWCT0jXnE14y0dmKtEdpDAezWQJP7uUY3I53ksWEsWQ3EZ2Dh8iySNAp74MPFLKro
8tkDowLRHCyXZry34T6prmb5Ist8U6ycnbIvVI4YmQNVftWIhdYZ1ePmG2TTXgQfGG0veH+5rLus
3zXkQ5ewWL39+UzEtc1rl3ZfReknLJiyxL8I02HhCeG/0kZOl/GqMb//jwzZsH4+RWIOiq+nP22E
9OKHROy+0uOgQtBVG28Jpo/6iUU7u5DUNtDP7jo/7wUsblWFZNkN23YX9imE3Gs/+LWk7JOwWikK
0pCngJWv0XwyATjC3QFE3VAbiI+Dk++GjOruEH21SdiWQDL7lrKKxo84+mLuVOUvKwyGmJWdEzmr
B084SYA82kuQ2hTm15CBYXNjd9G+QD2XtZ6afptIsNtkMzAwPP2G07gbzWOh/aWo2yExM2v0ZQWy
qp1WNcKePBabUTv1472PvbTZtpqvOMg3wXTQ6RGMImn3Ik62uUrBym9R2KwZOszPYQAfwmRSJF7R
jgisvlRjrxmnWbCho2p8vlDA3OIoylub/lrN5xCjd8l54ahnJFZgOQHEVdpumbehzESMfa1VWP/Q
Mw4YXR0/x/SPnEhPXLu0EWzDb3DmhMlDlL/tcOw5lyz5mDS8MdgZnBn37fgakovQdLxnBy0+zW2/
FmDcGn8dr4yDUaus9jkNNRoXMSr0ktl6agF/V4aAaizODRlrKbb0ucYarOXgVa9IPhznMtNPonxY
CnuDCQ0A39KdVMulkw0nHGdrv8lhLuMXJdrp6Akm55FAvMYExaL/VA8yP53g72Q6HcJLPKAY24zE
elj6a+hguhuZERCElMci7nk5H1Z5iVmanFen823tfc7fATYRgOF3SeA7Rs5/3R3TlyXut5W++FXa
ejazLDyRM3Je/Yp4U0FZxezfRuogJEpZBb1Iw5jFe/wsALPiy9AHNv7I6BgOHwDhXin5dsg7Yxyr
ZReq2wYzZOV31b7h0iTD35O1Tb1gVRHsAdtCOkyQTZN5iSLUcxqYg3po+7OkoThvJWjVjTY+LIkt
yljTcIDu9WeG+rBD5hzlg45jQMS3Bqovy/0Qzf1Y/RShzkHPi98EKnNtnHzmEPkZC+0MuEDwsO+U
D1ytNp/XiLaSc1xiAH95l6sMo4dGxk3r06OhYUEB+KnhZ3oJdrBy8wh5Z4+I7NhXP+zRkfReckfk
1SHDGdS/9r/yUGG3/okgzuDD1X4vuPq7GNXwuJmf+TIU4STIBfnC+cLQNlyNhVFHo9IJTnq2v/rk
JqQgLHytpxSQFlzUA0kPGdn/KVxaFsmzPHcRyTLyCQQJfODQ4bXt+xM1WWxabDPjQSoCm/iRlDFB
n/aC1aApz7P5MIx9Vm16UKy0CiLxleVEmZh8H5g55veC/2fGZzaYcGy2TuCg00iM06Lh37BfI+cV
AWedXx39PZH+Miyzc8t3NURuLPUk25gI5dHMYI/RzUOvfMsJKO0mN69z4i3Kr2q8O7hLaoV4BscV
HYLuQ8egriGjGwvYXt2dkD2kkCiJ+DPl6zicZz6PY3zbT+uEc6rrXT48Oawuz/0ElDKeDn22IbOg
z5h8UU8o2wWVF9qYRuZEYr/CXVwWPeyfvVYjZCLGKtJoI8OlbmuwGOZ7bKKI5gQFQydfiHcXGTwj
F3foupo2BcDN0yCbS+Jihj8DRG2Rg3ItY1BKjS/hBXecczEW68G2vbgYyL1hUbLbXTN9mkp6j4wP
EphS7Ns8J0zzKat0yuqlM0rMwlj38p6JYjDLQFuAIoozJkIccNoqge5m0tVhjnHE2NOPoBw12kXE
Bj1J370ZqpDViGmPZe/W5SFTNyQkLb03DRx/Htkj4PnDlZCPUiYyRv3Nqj1BSiR50QkMXNExCqGT
fVJg2b5JAwSbBgOMvgQtxbBWwHgSr63ywczIxp4KhqmD2t1S+aQYawsXGOtndsVhwfveO8y7q/Dd
GbeaTW4XUuCz7QRM3rTAa2RJHS1xHs86SneGSuOoV5gh1nZ7Fsk2AomLfF0ChYSbLn0+TUUiltOd
NRTZwjUoUPIYnfv2lpQbNd2NaGpL/uxTzJ2LQNX8chYc8Z8WqSbkE4F6Iy5T94u6i1P8xwelRjZI
LDsD05cyo1hFFYPCYcGeBIp3mqZdeesbl0iOcA/tDJurRy53qS12MqlAeJseY/U2odmYs8csHwqQ
V6+U92ZEPNlXzl+NYosUAt05C4bvKgC5neEBrWA2d+QeaKQc8b6Z+/wzEV6LTbDbYCHoEy9Hxu/E
mwWprbRhqR3fWqYUjs/aZZDKxmDst9EjfLPJYBOu3L3p1UeI4rfdajlZFfvyiyNNJugET3rhJvB2
LM5fmNfsn+We7+TJszKvNzA2Te9y+pkPzAmkC0zOb13qrq6MgYSlHjkh80U4WevcqeD6StaGfReS
0ObqIwRcdW7LF2y59TC6ElLg3riXbCcaQX/J/G7wEg6nKa83UN914muPEhlIP7rRH7zshHzLoB5W
4eSgHGPFFQwFMilr8uCwykRfzm+RbWzEbWuCLpORu5hfzg61MV8qYsR+IdQI7++qXSvCzb7JgeIr
Fm5Hnts5AWRHlvzXn6jaEIrfzZsU+ZC6BrUCEurx0XYXnm1jRwaNoBIETEplU9ssBzw3sLygvaAq
oL0MRj3GxhQ82TmFqLWhWP/I1ZnXke3GWFVL7Qbji2lvRJzl9vT6xsObVADp22/GuE+wkCIzKtHe
O+qhjr7MsUfw99rK3xEHUDQHsZIyeByS5mdOduP8qRTEeNlbThg8u8BqTXZnTnN2SRWQbKOkXLS8
3hhLmLpYL5TQa4meGvcNWYa8uAt3lX7kkQTjTA0fXTVRr+QhdLQrwxjW/aWKtga+qHFrxOccsWMO
doNKV513sTYTuEjhdHJQvdjcAQTAjyHtFGygfoWh6QdxwpIfEwizbGsLJic/+kzbo3LRvW6DPtww
b2D/TrWq/ube47EKr0lF7kigdXu7WiftZ2xvzReFJ4/O0x/Ku+oVpozaWdn/2IslQI3UI2eiRyQw
3fDmoSlS9CPIVQFAFW0a+G/Zw/tF9lFgMdNPn5b1auqkvrj64FrNj03M0QWteVp6XP3OT/w3s9se
n4rsSHhAlvRfmffq3g8XvPhSh1ZsXbyVp/LNPpunQfctbVVC/uP3/uveZM/5da5ju+fgtwcXlFnp
H5p6N5xby10cv5mcWxkS5IVaOQlX7BaBrYYQa8XDlcCvk04F2Knz6gedscuvFp7eaoNyULAlWXBx
vv3u5IH4EssR5FQm8JDDfmfIqO3f51/h3JFeA0DzLerpYcEGgSHYPhNn6YDZAhS5vOCKc5cmF6K+
0tbldbr1bzALxTf8IdpBUhUVhvQFS0LQ2afQ2DnjowDeY2LYjPT+zC5s72qw0JOvuuwqssuE3FD6
sDTvP9LOa7d1LGu3T0SAeZG3ytmyHGT7hnDYZs6ZT/8PFnC6XCrBwuluoNEXG+2lFbjCnN83pnBJ
JOo8EFctqzVsZxVnWIiwKsXXWC1DMqRDCYrSf3NytK+cxDMwTX6+DN9zoniCN9iOHIc51wlr8FH0
pKQ1560heRbI7dIIz05IqD2y0V0i0dSaVaFxI5DTpZ8BmyNBl6r+SVEfRRXskvC55phBSxub+YsW
9qjoP4xS24qCa1gfjDJJ/cPV974guFkQEWC3NBU2+GzaGMZCLfJ1l44POZIBIB1Wvq6+RD2FCAtr
31XvHedHPOTTDhFpYktsqxXDZiDgIuiqtShFeOcN2TwyMRbkLmkSFeMdmEZiNjopaxES4aOWQ6yB
pMsWQiVXnsWPDXZLIqZO2u9D3DUxvyAP5wGuZouwCMTVhacbm04y3jJJ2miFBXvBmnqI9l39XUr4
vQMZkPDYeN2EXNJCc62DylqLopUb7vLg6BDlqGOeo8T/XevY26i8GThp62UHgdCosM88yFRo0jzi
IsoA1/57ILKJ0eMeys0JlukIPhMJQ1PmcnhSsjfde+q7kDfgsnLmMRu/DiBQIWgycGctSDTYzpde
vcf6uq3wfixrkqaRB6/TuHe0nUa8k2RwpW1qQi26ciyRfRkKuB5jE8QbKbfAd4Dw+wirjW3vmubT
5GaAxBlNgTccemVOBnLiY1zPxuSPNwtCDDkNT8xZnyTTUsEvImEQt4AYSvx+LnpS+trIzcIk1KHm
xFvubXelD6+UXyeEBl8TtEFheeQJl56Jh+HsAk9Kkeg3AhkN7ZSLjKANBaK8Jy9bBGgVFLG3/Nda
XSXOPm3e1GQjj3m0eBHI+gJumhE9V+mhRpY3KuPGAMPzgJSFpKeprekYnDq7ffObL8XEF32XDSWP
2KMoPtLy7BDz4QEK8KDsjmbCu6r8rr2ZHgJ8elDbBB/kwue1gv0mhluLgAXZPXwhzFdDRTysqxZq
9hA355YLWDlSxe46XsO+fWq441mFgmmIpL3/SBAG9+8c9jzwkRIQUTWx0Q7gyCAgs9QLjEYzWXyY
bQuroyVd+4w2TJGfJbENe25iFaP3IvqXbFhq6ALLw1CtQ4RXzJJiAqcEZV8MOo4CE/TcuSuOVgHf
8j7J7gyQKka2tRiCDPpZ9dSYxLOWXfMUhMcg38N546d8GEiuxwyD2x3GfG26z+S5kj211l6QAitM
Xhy7Ij+OICnNOZvqKlc5WI4u6fSeH8m/Jsh6tdyDckt5+XXZfJfErEW3KvNP3b8LiPNXNokVaGgx
sd447OYGVglD3upwes2lUr8Y5atQvzFutT6Sxp1rvOk9zohsnTmrDJ1ceciqXes9Ouy0wlsl9jv8
6kL/6spFjBBocDdcEXg8RtMuOxl1MA2ijRm+SL2/8LK3Ljki4JrYxHBVAxUVApTBkXkfOGT8cBdS
5J1rKInpoXx3ZXtlS/Yc59jAQrKwUWr1qavXPduApjxE9bGRNJS+xSyMToZYobuZCH2YhaOAibw3
sQyrnqNjJ3lMTSdCwS15dmeiUt8Zto6k7cJ0pyobX+Ji9W65L+EIGo7fFKBdev+Wi51jbb3qIEbd
zwZ9digexhR0ROY61HBm1U8h5L3EXoZiZ/vrUd3oLxCBTTTCHZb84vkHF2E1kWtLAf7JP3T8D3td
m75DqUrVF/I5cbNT0Igq96AiQcFq9lYO17n3mSnH2OFrN+aE6HjLwDRAG6ELojVnJyHgTWEqMjlg
aNn603VWzqUYm1+He3+E8raoKd4CVO3Q/4JXZjX3v8dClAlxYfIQuNXfImCckthHyJ9TvOg2fsFs
7tg7H0ZTY6wkXmKuiqvQaBZVHmKCJo2P0tmx6mNACsRCwSF1j4I3Z22BfLxPzJeu+qw4vwz4NdoD
Ttgs3CMKirvDYM16Y+OW3LNIP/CER+spE88zjlHDy0lGCeHuQkweRfok/HNob1rjFHX3hndKyWNG
O6M9owZwCLLpBsiio+Ku4LfGoHWxJerxkrgkYigueqcQg4RSWxNeFgZ3hdy754o7YODrSy7fZyXZ
Zs5z0L8Z3VJUS5XobnYszIWhHrJBnab+oiuxJb8rzgaYpYlFU4DcIDlp6Mp0RFrbiHHltIRO9hYB
HoQ2Ud/ZBGFt/1URA++FzRiQLKEKc3NuCKYmxbTgVJKcR9TnosF+trU4+3qZVz7gfAhoWotJqQNl
CzgV32qy8oJaWvYKjNLWz9JZ3koYggbHnDca75TAtPyFPGT1SsF+sjRdo5mVVt8+xJG9lqM/bvUn
4Lpn8WKq2i+TuHFna3ML6hqeGKPw5w1HUGrmT2Io152uzLEqtTwjQ9UpJ619UJ0XTzannhXMPeWY
9xuldrmefFloMi2dFBKnIwXi13JDhHNmYiEZDHfGg0Bt2bxaa26ROlY4+ZXizdeyBT/yxVHaexfR
Qzmi02AaC94JSKJ2svykgV4m6TnwsHcwEw1+eaxQ4OfcBLs4AMhJAo1XUGghJh8IKzvzsF+IOlri
wV/mRHJx+srI/gJbOSodchwFAkqNYKhJ0U0UdzVwCyskohPAl2iPQ0ycMzursYxsF9JfMTyoyH8i
pGLtGN+txComBNKTt6lD3LVmiAcq9A62ClVK5YmaEBl3VCIkhfcIR41gsb+qY+3REM1ct6Ot48Zv
8DUgVmBM5JTBM9wgocFO04K4o5ALw2Cqr0pz7gKwANhChju9IaegTJtIWgURt1FfwmEqS5usZ3mQ
/23L48gQrJpnLyL/WSpLr0H7v+PEsBLYjU/w4e5UhWxkgAu5chB4scPht+OlaAYfAzU5k63iiLnT
HccUiODWl0qsT0QRVaqRTHqTGmvj28M8rMjs89xyynsP5gbuFU0C/Zdm3GnPFeJqtrrYJU8VRlOD
7dArPlSpm6Tw+qoWpHm0b+EpNogIqnjY9AW56ud22FX9MdLiuV+dNb4xRwSrJIJJZLJRpQAQKdAT
83xTeVur7sBTIJ7X4wwhBwjyYRojUI00OJwEM+oiOeYDWp14pTjHrht2Vr0W3Fccp1gq6ehBSuca
xuaoPMK6nVokUFSe3Xr/npJVr8wvBYtqROKu4bClPgMqT0K1iANUHLQyaXrDTe4VLOEFLPu4xR7q
2ODyHKYyIvZTdQiSa3Udd4TvlWLeQPOuE+nQG5wo0lHKXgqyaHrnQ4QDRQNnQ1Qs2fDdgoDDx2hb
lG93Gp7sKOLRbQXuO1/WLGijpV3YcM26WaSSHGikVUFX21jsmoziqsJZdIDQEZsST/ZWuFIaLsOW
tS56h5T4Z+Q9Ndz8iEAHnEm52nNrtBclj0apfdVTlIJyBlb9NamMeyXhSyf9A5Xm3ufFUFgvIwN3
UAdEGLyOowZxDHkQAUgeiBmPbU/bNBgGIyVYJtFBYXlZ6ULE6MsRSOSw4T0cmlaELN9aGF4Gh2oP
Q6jNeWnK9gK9WMcBpH8lMABYs8jteKMhmIv3fbNRxYcuyP45R7+A8XOMyEmIleItMudFVNrEAmHS
GPdqseo6KAv467uMhMuLlrToqg9e54CsIcaD064Odm5812VfQ/dsjYDQJz9/9SkZp+5DE1v41tG4
T4h5a30V+kMknkPzzsdBOepoqbSAyu4g3IdOmVFmAeOgU8v4WrElms+CJzk0oYJd19pC3c0Mhcp4
m4I4TpCnXMaJD8yTDnM6+Ihv6rgOwbMtL0Jsqvlec1CzLp1hDQMH8bmpz9iSiOGgaPTQaQanv0IN
w7bjYqLp66A7EKuk9EjkLMr4WwxfOpCFcG2QeksdnKxWv4TyoGeE2PRPhZtOeiBKanP7jizuF1Dr
G27say188iMwxBvM6KVz7sS9UgBc3Oft3oYKGuXm3I4dLG+juXwk3pDBwDQSd48w0TH7cs/l9VvF
O8N96lEp6NFSEsSgLSy7GUFSi50fKoFkTgsmUy+XKf4yCfVYhNKbPMiEDFc4phmMVVdxvi/z+sUG
Is6DpSGPAUdOi5deh2npzQ1YR9kmxTJG1rrpiEPdSf6xZ7/QdZzTEuat+lArhB6ccIkYfdG5LCFq
yKZ9PumkYy9izGpw8bpswZ6oDPFcsXZSYvK2wU70J+AWmNY2cqV7SAikSHN9PwyYPy0eB/ISghKY
xAq/ZGGeZbDQWfpYeLjbW6oukGL33mQy1kYBF4JgZbFGqzvNo5dxVOT+22PXcHVkws3UHFcBWXN9
ag/xpkVnahC/aUE8gL8GYcuXZ5ofESLQHNs1VzHXO4CmzuR15eB+nybdu4pAq+LNGxOe6I9y5a/c
YW8QCidpO3qAg4WDR19C8oMJoMhfIm61WkEckV28PmvxSYIF7LXQPLznIXltpHf5HYas4R7a4CX0
OdxQW9veY1Vx5AI/ow7olIwB5rOyOFjaSkM+4ZKow2zP+2sg6tNiatkDE4niE49kYBSxgXLkQTJm
KHky49Gt9436XgWfasf/FcnskDTAZbj0ufP4VMLJtMs1TmQGl5BfWK2SOv5I+AQCggN6LFAZjS88
WWw8kU6aEdxSftrBd0Au2MySJVV2SUqzXyYunM4lONnOOYvis6m+LOOk52dceZqFKCMBmKnyYJT2
tWWdPDThwtP2hqstYoa6I0CfwdeXFZboQAyc2EstEYAgoSy8bDkAIY/JpvpPEfQsAvNScC+TCW/j
nelYMxfeok1KH4zJiisLbrjxdNSjk0j+GDlHuCsfUp4/vmNuBMVXGgh7DWFyi8j7gP4xGEEUij3j
4CaE3wRn5G0JJzSuU4GiJCwfsL3nJjFKDiP0BxDSrGVkaesu/hCeArBvJ6FIIH5h3BsyL89wW9Zr
k7oqLhAXnygvG4BAr60Qv6z/GOYZpYeABOIaK8t81DzKg9RzrXs0+wdI/SaRrgzSv7cvmE2Gpxgx
IFQhcTC0KJMC4x1J71o9m+ZpwPCtrV0cGcBQok2PkURzjpayxYaP3pwj4GHID7HxNpgZEfKzXq1t
4uUGOBUTel8BW8LblMapwf+DcamMHkmP1QT5XHZYtDVI7UV8V3ffsIwqDFVi5VgLYd1BXtaIYSNQ
rCqBfP0J8RaWAd++C9GeWzkRBq7YDUdz5kNOsdfUB8n0R/BWO8vvpgrMX0pcAmOQZy0m/iB05yYU
EgGEPoXSpK3k7oFyd1q2bZOd7z6pgPrCsyCuWX+YDILbvA7mo2+dZPVP22AAtdDvWgfok7lYO/WL
RDaxGhWuBFUka1uj6YUTj92F9+UetXbNuzR5L9kKvaEioRojoD3W0ruOFwo3RS29hQ2x5efa+BNI
lEFFaMAG0jZo1pKVQPgcaye8QsQY4TuxxSbAhNAltO8hEu9RiSZL/Ej2KVn400Q/ydKsqDaZNYdS
JiXn2nqswm/RY6hEvup50JY2bCKFt2nYxrJkXoOiCzAuIFkJ1TOV33jvbeR+xznF5YKPviZNpQIK
Orbmo1uAglj54SKtnw1ln5G8N/CXUjpHzijg6iFuLO/hYKw1ZV/2f1CgltJ9giTD7j50fc3Yu8OH
jAiLiJeDLFQ1FuGYGsTBl4dIC8Qn+ScPv1eTnnkdBmStTf0hr7d8kElw30UvQ7Vyg49cTB3zuQwh
ZPsrpON+/F7qnLT9tBmUdZtQ1MbfKO2bjDJdfUgATKPj6r7Ro8vdDnCGqvLkJOoMrBLdj+Le52QB
B3lvcN6g3FDbh/FSzYU5eO4bjTfpFt7QwUNAB+DLDe98wHvRfeyeQvuxsB/SEE9bjjcA+j1OGihO
b4mWTh330OSrNtwlhE5s5JEHHwxYhvFiUYmdZO0hG9ZhS7adwgM6gOYtVe0nORaEtrvzRLjtSWHU
xBiVfG8Rw/fuFY/IoPuguA6WQbQX6L6Lj1o+mTi7De8+E++sNdU/J8DT5aUvE2VhQ2n9nA/LWw7g
SFTqx0C25zhp1HsTfbEzscIn01/XGAfk4ZgVJgrTty5bJmKb+U82xX1KgAkrdqWJz1PbFi9QvTpr
l2BHlD0Yvg9diVIM0dwkcQ6pdkrCDDoabFsNAABA3grMKdonIt0l7piKv4NjbRrWxGKlsyGtE55Q
lUxOAYfCk2IflHrVuf1E908tYNP2IScbWN0hBRPmtEuojrXFS+WLe8efh2KjIqfRAbHu2QtTTIdk
tLLkmJDBVwtj72BzG8v5iTWqMHyNBnAmbZ3WS68ifmx8Bck+tJdWu/TFEtasSzRPVh5CaSpDNuji
BwrzOA1RBjIs6bIYsWXioTKPFkHa/CW0Fp2y7inc4qJMxoENUZp6S9ZdT+jTXpb5uXVPpjKtTAJw
Empl8jsrJpsLMfzZ+xY0qLKswkdYF731PRKg62w20lcMLrmk2QkNz0lz1JThkiCN57m2Sgksddzk
oRZO4jpHxEOWlkC++mor2wF0ExtAANT6DC5FGKjS3XTilz0n9FGvXhTpBN8t6ZfpwOOrngrSlwnh
OFnikZTcp94xsnYGnLYON19HTXDTONoqAXsHloHeLKIAtEt3RFcy9xAMJeE5xu6S/BljSpm8j/tn
HScP/J+Z2gE6oGRPxO9aDemeTCBSMT09lkQxPQkhyrsTPeJPN8Bh1IvCuy9shC8rSECgtpXwrjZZ
Hg6HT70P+lXs93M3OSVwNnB6WeWLnjyH+dlB1u0ce/BHjkE03AeeRXmxwHjUuZQ2hNjroUWwiQS/
nRcDcjO+8qqih5tSwuAm3zk+UmOSCKxAB4CtRZow0UBuldpjmK97BjFKKYnBT2mjp1FIDOgVr+TM
9jBRON68QycUyh+ucvS6dm62YPIyqLAprJ1lZJwIhI9OtyzY1sFdF4Kr/kikTY6AOZY/KYiL5KtC
KKjNe99EnsnlhvxGfArj+5gcrTzFfzZHHgZ5H3s7xNDmVeeqS0QPbqRoHptoG3LtJMHAyDXJKjW/
JPNYo2yUeUFTPyWHWFx6G0M5DdqBGgpNc99LxyiirSWJYFuHv2GQYCGnrxPyU9m+pZ3jbdBym/ar
4c+N7M3p3xxKglhr0D6qfFfax6g/mx7sP4hr5L0bsr/RmCNSHpNRA72WkgMP89h+zZMvGUynhAAP
fpKoZ015N+AUFvU6C/+QGO3DNUbbac5jPPOXlfGYSi9qv+gIAVOthgzePinuS1Zw7Dx07qpq33m3
KVxNu4p6Jyiq3CdZWycl+NV5B/SQI6vRR6M+FSjbb8XHeoP23OXB0L17EXVK7E+T49NEwJw+5Mm3
I3t7Txhn04l63rVcMfK8mFQYit943SJFM9KvJF3Sko3EkqVDWSx5VoMQi4EQLTOSvtCZsyXU2x4Q
GyYmrgbKutRXYfcZDXdpdW7rP+Z3I5bOM1I6CeiLixlhRhUb2FSe9glRb0lUc5BAVD0bbg5+FK/E
zEhPvB4Uad0C60DB7Ty15/GKPBZ6R7q0LOw9Gt+WNANOHfKzz1VBBpBAP/UGZXy/M6vctjqJn4Xt
IAZSsUT3RBoWCSdcO62yL62TiP5gIADxMB+AtGv3dvXkYKx2plZ6N7hsxSdw/9ofjypezjxIT8DW
DEJVFnHUulpL1N1CnhWdW0QKCKHLAH0rubBNP9KzSiCRG361ICnSbqC/98aeX+A0X9jda7H2kAB5
U440x9y2qLq8j1rwSdwZ5KBrOKcPg/5opnNkuY3MQ+IOWgcYnoFIS//awTL7ygl0+f6D1vLZIujn
RjwberhHS7VbtQ7lHMCsTWuEmtmcyAHZ63xYYKkiDKlHjxJvn1hslPzeinG9jlkU6u0sRlyuA7GN
682pKBF4CnYq7kbSxglOVFIxiJpFbE/KwuSSjBx6ONp88Hn+VcWPgb3vLWg097m+SoYFDNio3ibt
F+ZRNnGQUobP1WMvW48NyBIKBdUUMdmr0NbZeUZr0zkHaGruhwZwzIeZUfB7iZg3YHsiM4oYDKcY
Nbp6ewd1wfRW2HbqMY6/guGc4LZKqfCFmSGmhaUBSk5PD027jIIDFofQgWI1TYKDzcskxcaBOkoj
grdou5PP9+h0K6ReyYdwl2l8BFhkaFRDoLrMEZZMgqlRUL9bgTuuhtTyzMRaUFlE6bBYed9NtK76
BPELRXiKfS/xs/JpYRwMb8SN2RT0Mh0sGsicsqmKEb9Be+BN1bP/hzMWn5vi/7FifK5bA8Kaukgx
TwBeIvzZkhJ/MTN+rUMZv2lgnAdlJtrHvN50OprVCbNjp/PyC4MRlTGBqGXatkFEi9jFmuYfPJnR
T4rslet6VD7rprJsLVDWS8wVxl+iOXfp9v1EyR5aVH+QczlMg3mTvmeQM40ze2Fe7DsxvtW4DxLV
+nK0P1jNJVZuWj9puszt50bNWfVqzV6LbIctNHLd1kU1aV6SXUHdWV7qEzS1i+KlWt+1c84LcwnJ
aiawT03al2pD35fZN32e2k+6MllRkEOZ/17r9Epha7hAf/+Ui9q0ns9lVrMcmBYVgGzpJQrecDso
PXBge/V7U9fr4Nq6bSimJcuyctGWrheqG5hjFWY4CBP8JKRLfWLeRJa23pFVcqC0AzeAY/PtA995
xKH3+y+4Wjv2xw8YqzX/KPbblEphaxo/wLWitwi5rWiRylvKjWYUmb9zWT1Wlw3VsE1ZMRRlHPQf
7SCV10ol+Gt+oTsjQOTcXFn1BIn+nf/xe5+uFRf+2dZF+d2cJ2fdSbRlx8HMzFdk8WqQVq6+DUMZ
hkN2o5S2Mi7O3zp3UYA3LSh9msY0SGJeWxVf8Ybc+lT/lGfBvFsmT7937+qi0WXLtA1DGJpuXYyl
LoPwcSSKg6v3xY7k3/oOLPceLxge3al6JG66TqC3HNw76cZnOnbk3x39u+WLkbWLAbfbuFypf5it
o293h/fvOViK3e9dVMci4L81dDGiiR36DrpmogIQXh7S58WwRDIzIQw7Mb9wqJ28D4r/HNxkYh7U
c31rQq9tAbpqWMLQdd2gWvTFahVSAW6CCd2np+rOInE2URY5kqUpIz0N3tJjvwVRZ8/i8+8dvz63
P1oel9qP78SwvdT2xqVUvVjG5E7Crbs0sdVM0k8LPfCimPizcut/UM2AUmHrG61fXcg/Wr/YjnyJ
fJeX0Hr+DG3JXd1hRIie21m2Ab62uDXM1/YeXVOFDv5KVSnG/c++OrkIc9Vhki33hUoeaX6X58vf
e3St2PzPJi62t7g2rbR0fSLGpPSaJ5wOv/999VYfxn//MV99qqilo45fxAIPB7LgT6YtTrfNzn93
bUSguA5gnU1JOfDsbylfgkrmTIwsJWJrfoJksF7eb9U4v95r26Q0vWZbwrr4egqvlILBH+8s0hGF
d2L+F0XoDdnSOCUV01TMi79vKfIwVA1SWrlwdm2GXNKlwigFeX8f3Gtj+6MZMZ4pP8Y2iLpGC/nP
lDCBWd6l1krxb/TkrwP2cqP52cbFl06w14gVjzZQ6I96FQoEaKBfqUMpwcTQi0MN+9Slq/Gg7HPX
WBZeN4t1dfO/dfXisw9y07PkZBQna8+U4qvzx1i78XFfWxSGYpm6KTRLUY2LleqXnu9VgERJIiI4
Dk5G+fZ7H65d4Qwub+QyNI2k5cWxVBpyCauWMvQxWib8v9x+wXmQEPm9maurgg3DZJ9SFEO+2DUK
26/BwFHlAcgIlaoAgXTt/f/WxMWu0SR63KljIQkvhFT9OqhLWN+/N3F1Nn704mI2RD6UorWoA+9J
H2F65/c3NqZbozRO1o9vp1CsuszGLhRUEgYybKVvvhCT3zuhjmP9r6/nRy8uphzakeeaBq3g5Vdm
0qmdU3cGld2sWmlbbL0Hscqfyj/OIj8Wp3aHYDTCRDqN/sf5uriW1KWuVIo+Dqa3dFH4lcZzPHz8
3tdbA3qx55G0sCSR0tVSOofGg5zfD9KNObuxJv66Q/+YszQN2z4oaELqjx6+qyY7/Rd94LEhZENW
TUNcTFcv1yGoClSLsTIWFs3ib9nZ/t7E9Q31RxsXc9Fo1DaTEc1Nzfv4PT+4h2GFW3tWL0jsAMN9
l1c3Grw6aj8avJiYMDIsVx07Re7PnsBHWh2bLdC4o7Z8smfy7tbhOg7Sv9a8ocmyqQtTt/WL/UeO
6qhKKCFL0vulaI9dvzcQtNRPsXajZ1dX3I+GLnah2orVtHBpSI2WHqnnDpVYWd7Yh64+zAzD1HVV
Zy/V5IvhC6LYMJuYVpz74E4guSZUscGurM61L+fG+rs6VX+3dbnATStEr+PTVm1Rmewggv/mAxJU
9VE1hSe1ftGXtirboXYI+ajJtm3xMvifvy+2q1PydwPGxY3E0Orejj3OUEk++tIpz+5UcWMvuzpG
lmZrsqor/Hf8CT82gcjOHdWuRo2D956r35gx//+7YJq2pdoG7zgeN//8+3IXhYXcQJwdjcl1t3Jx
u/XyjYkeB/ryG/nZyMXSlaWggMJGI15ZZbtGRWYUVgmgw774ZGNK8K/XY33Uwhqzb93kv+giYSST
dS0L66/H5Y8hlJXCCWuVHaGs/VUBfALrYWG//N7I1YgVV6n/tKL+cyCHwdfFYNKKy73eg4WKPG1i
zB7iiXUfvhuLYYHk71Af0BXNk+fk2xvljCCYJzKKj0m4Dm5cIa8tHFOYgvCKRlDvMiqgRRHsWm3c
LkBb9gutubEwr639n3/f+md/7cSGtNbx98sYWyCx3YQ8gYa36ca4KtfWjkUoTHAv1w1xsUB1S0lg
t9FOoipnWXQLdXgqKn+u6irQBQTJiGE7yMMCxI4XUpZTkw5G1FFnPF7ZsORVSh7rJuFTZCWQwqnO
hOdjePz9V14djB8/8mKBV01aD/U4GLbznuEtGEiHpRSu+72VcUj/9Rn9aOViL4grj3gAgeqpp5VE
/VGKa19pjUx4raYrF7fZ781dXUE/mru4M4rKjRJ77FShnNrsLrx1N7g+aBpTqgPL42H6zxWEuQDy
nFyx9VDXSFtRFAHqnj/9vRPK+Cv/PWh/t3KxTnsz1Ts1YNBQW1GsDXL8AXfinIoaM/MOCPAs+fYf
6wfr1kF6ffT+bvfi8GkG4UnZOFkIbf1DdVTRTG6CyRdlnGbSDEPrNLwxXzd6al+cRrbSOnWW0mJF
+Uq8hUp+Bv1H/v7WkF5fh//pmj1+sj82VKd1UIHbLIxoPey0rTZD8n+wp9kco82n/KlO8AyuDLSZ
p+H4+2zeGFT7YpN1bEq95ipLxvOzFRnLbRNKy9+buLEqL6NQUQKQL7UZRZMKkmlPLi5VJ21RL/63
Zi52DFHJvlY5jOFYWMlqTx6sAyon/d7IreG62DAGqbXr3GS4hjKai6GgDNWNyKxya7guNomgbPVS
NulH+Gzv9HuqtC+ctbZvX6utswA1c+ontxbBrSYv9g2eXYWml8yQxNc8yF/UGZy0WnHja7p6Z7GE
LHMpMhX1X7tTbfqdEdWM3Ut7yKfhLjxSkWfqn3+fovHH/mt7olyibuiqbXNF+ee3BCI3iDudZvLB
5WZCSd9FTy0c783orRs9ujpu9hik02XNki+vkiouh9ChGPvUlfcBVg4ZYwjYxt/781fm5t8d+ruV
iwXRBCI0MO1wL5hDe32gEPLC32TnJKPcwxQD0zp/CJ4kSEenW+Hqq6v9R/8u1oVjdjEM6XFzsE4Z
doyiefy9b7cauDhK2joL5EEfDyw0URJOrUq/cWrcauHi0FDbwSZYO7ZATqym9rSjrn7vw9UYjUlW
VRGa4MH61wf9Y/OOHVsdkqojWDtF7HWCoUYmY1iZzwscpNNmb77gT+Sgshbl7gkb6erGnnT9QP7x
Ay4WiOMYdWe4/IB+vndm9icqtnU3sffmOjggY5whMduY8997fX1c/+70xdJIDUs30xiLKzrbei6F
Qt+FqJxvzN7Nrl0sEE31u8rMacbcE+kX7sy+Cxbm0r9PzsZeALVactVX5v5CzH7v3zhmlx8dFCji
+yROTMO+WDe9rnmpOk6qLboHI0/WInO3NTKg3Mf0+Xtb18ZSkJHXFUVXFXEZcG2luFULZRzLzjfy
hdwmOYZxX2Dk+y8a0hRTCEUx2YcvtsaUZVqrNZ2yRD6J5H1p3gpYXh22Hy1cLEUjbeIEFDzDpnyJ
8hxxZ6mLx1q8/t6Raxsva+8/HblYfd0wmGk7Pn99SjE7STnXKbIngUP935q5WH1yYOqlH9NMnB4H
ipalz1qz/r0J5dprTGgk7DXZsqmgcLHQdByWJeWlOa4oNrTT59QW3El/jE37WG+95e+NjX/rX4ta
swx9zCCYxED+eTS2lma1VjOQO9e/hE+xwGkTAPxIXqmxAslDT24kLK5P03/a0y/uz4oW6LkEyn5a
Vcnc7OSJhB5KAU3+e7euygPIufy/fukX1+ew87En5rSjbopm+liiRf4qMMAuySxh2cT5u/i9xVsd
U/85kIhalTpNWBgC7Ka+8sKNO9y4B95qQvtnE9yPdaLhNKECXYjXbr91b2mCru47P4Zt/PcfB5fw
zaFzY5kbM+AdFFNtcEuVMn4g/1pw40VMkVngxmU4zyyoLsFmRCeQHysld5ZqAkh01HVF2GKxd/8+
L1e3H92yDOJvhmJfBqYMUUZZmdCeDnsOvqLSdNM+fwzq19/buTo5P9q5mP8q7P1kKMaRi3G0QcnQ
EVqef2/j+qr+0cjFCkiCQFLqkXkUasvc2NrVwRdPWr/Tbeq1bRR3QVlt6uJ41o2Vd/VCI5C+UCsH
odi/btBOG5tK7bD0akVX9gmPKuCGmTQLqNoIHDAxXEpnUBU5S6ti0xk4dKSOcgWtCyuf+oTUdKuQ
UlitGWyHSB29k1B2HE3NplQzlGYutbP3lNTpMIbbGDSVAFllGMc3Nrurq1uotozSTJUB5v1zdZed
mnW6rVG1sD8k1iuOtt/n5+oa+PH3L4+6LNC0NtS5dXXyOo1xZqXBIRrkG0v6VjMXR53Wmo3lDzSj
VG6xkWrU6DIvgnlkxfHs9x5dvW2JH126OO/aIlN6VTBkJ8riGnfw+1/BdmFP3mr3mAHn6oktdfXf
vD5/tnpxKqWdl2Gvo4cx9TlldUHRmFLsf+/ajcWgXpxETeSFsprTRgLtvUBgabg3nmk35uly6/E8
fn089iJEF9tlKxUeaW/c/d6NW41c7DtmhG5ysJgg03oQ1sLhjj/cWARXt1BLU7lcqezYl3dE15WN
XM4QSnTJndF8S84Rf1F769F07WDg1cy7mQ1Otv/a+34cPUrYUXoN//pURuduRNmcI2QEaImY6rAU
enr+fdyuvqHJU8iKqhNlMy9vPokeeoOfkkto7+2FvkxPwwrzvL7+P9KurMdSnFn+IiTAYOCVs9e+
dlfVC+plin0zO7/+hlv3m+K4LKyukWZGPWrpBGmn03Y6M6LdXU1b9H9W/hXbdJCKUcRSmd/hYG9Z
rqWjMFMXVm9AIS2lBXhxhoTFj3iqf9E2PK7bxn9C3GNd03FxdoSkG5L653GO1WCaqmbkiyLOVztf
5uhhS3RQXPyMcPj5Apbl2ujbMKlluwKWVtmFWSFXubFGRIVE20TddJx6lFyBizpFU+k6nHT0bDgI
XMXxqFhmVfY9gxoF6FYd0PoxfR+jP3wdQbagsMPx2mAP76Z/tsKFH4I4u5lbhsyXCzagBj30UIE4
ZHO5X4eRHbxR6+jBFMPB85F4QK2cPAps3PBKK7yPWHNDKN0ZNqrWo6rbDU0INrsGkuFEMV9S81zT
xf2V4kmACvOF16SkCVxcLmbyawx8bb7PTMU2K4fg2QesYmj8CBBjNJMiJjgs6IW7Nwnn3LUgjzUp
JkoWllz3A4b//WKidJK5pcNPXLoLfkpiciK2JHywZ4XLqXCEBUu6OIhrF1cJqwaTKeSamuqtRh96
b/9Hg4S9to8jtxonjJsbtZAkfJz1B4PRQ59+W3c9qUEevytD2AkNZMLuOhRlX2gVIl8EJpv+Oowv
0aodlordT7ZSPUNHVRoOjrYp7n6T1VdZqCFHmdcZFEgOBTr/1+1QIQhbX0/mBLJEQNBofq8HATip
VdFNBSEcuIemhVJZzsMN2N6M8baeFEdG2a6Hsgnb8SykCVHbcu7EqT6BoYthOZZouYvy53x6YdPt
q53fjIpVKZv1BZJ48TKTPKQVz8OMcwtyWpCf39jgrootxblKtvqXOEJgS8pu0u0ZOLpTxwddm9A+
4qAfLoVG4Bfm/2PsbGH+x97yDI9fuQ0wwNKG9+3cryOobBGmHwzfSRlosAXibjGuXODVYtN/nBfu
goswpmndSBPe9IS7PQgl0GlLf4KWPKcKWxSeJj6C9LT0HDYAB085m2GOtw76M4IYaolkW4JtcABd
xvro8cAoHEPwtEMMA08vHhKZwuiZeeU2zMEWFwV0r1WgDb/WTFDLga8zIIq8ksQ6/ozkefiXxzUh
SAd2OYxeACwL/BIDBNIbkCw5DCRLoAyv5wR0gaqDnGRBofCDgg0Ia9dCaez5xNG+M/LYxL6g4/XZ
hYXu90h/s2OFf0h88AyGf8bCP6LJwoqigAn05KKx0pvWqt+nst2tT5bKGmEASyixBlEHmLikBx1U
jQmECxzvmoHwfh1J6hYmVGBdz0BJlDhVWkzh8XzfLqj93QI9StS9e+CEiLr7qbC//TcwYU/VLG2w
69bECkbvoVc/+j5B2UjS/v0tzNFxnsehlBo49wijFyeO22YNYJJc2w1g93dQ2p5VqeLxQ+oLCxjB
GhvN51qtA6ZyUEkK9aNL0OesD5jUD1zbxhUFmjI4XZ27W5pTSF05IIXJO5Axx6C5exxxCZ8axcYn
2VkdHXLptoW0s4vXh3McowiyzHOB086gBaHHBORU65ZI/QwVdx7OIKaji5W3ITa7CYWq2B6YDaZG
cHLeRu3DhF5GVcZeNmaGjtYPnKcxaq4wZmE4mloIYh8Q4RTvgwNyfH1mxzCmue/FqmJC2cAZLqS5
cPtB7BEvXMlAcW+toEFBO3Trmvk0QlUksr8QDpYo3ORF1GnDMIO2JEziTypVZ11BlfoUFtGWxeUX
PMFEgRI6C/Di8em22mRj1lYpMrSUsUfHAXPzRB/WXUG2bkyIUuIlzaW4dQkTVOOymJUxMjHhCCYm
bZckF0hM/jcMYR+PtHwOphFmQHphRjP5REFsGP6zDiKb/KUh3NDltMRgI0SnKFJKE4RBi2FnUdWu
LR8rB1drrBv7U6djqRlazQgSSln5OiR3bfnN0N7XrVBBCGFMI3ACVONCM4VcxRC7AUMMVdw+ZKWi
DtHx/ZaD7hubCCNVjX2e6omNOIYS+Ox3dRU/TBdP2ia7HI/2nl2CiOoCpE23pl/chHvt8h6k876q
tVA2XcuPEFZRVnuz3fCPcI1X0NqBy1UR40w+VOIZa4kgbDzD5DVOnQLB9qHUtEN36glcVbv+yt6D
+gpu2Bymnc9OoPzaoN3vxIoDyABQ93AVbtsfUepTxWrmJn36IGJ6jmkTx7LE3NOYmemI+mAcZ02I
dkBFCMT6cXcJ7uQtVM8axVlCjoZHUqTTbMMUz2A22oCHNoT5lTmD4PEywUWjAmkCCL/WXVa2mfDG
vv8BCTMJ6tYsrHREkKwsINGooUs//6XjhTTq2n3v5F/YhZdwwrRaDGXFAcUoBpULaS0TUkXlAN4k
Chp76HuliWLWZCtyiSeuSHSpQC0E4zg7xngY9Nnd94auHyJrMrfrIymFQn8oL45ysT0LG3/jxI0D
UWGcyLqrGYUThbvVwFW9DiJ7Q0fJK3UMyltRUV52Hih7U5tTVsIgR+9uCBgjowySXibEN3tos0Oi
twaXXhaax86KLsq6jhQfILWS574gaUWRZBF2nLbL4iyj/Bg1uuABBaML1AeLaFL4iQqGB6DFfkBs
PQ6axsE23SfX1kygKwqZ4F5V2iNdZgtrhNG0SF8MM4M1VJ+ewFH2lEC+DRQGN1ptKapPZc1MKH74
GDlhpeUmDtlzDJM4p4BfEufNrkAYbkNVeUJlgh1cIkcGunVyTcm4NRP9yNzxYaydx3UXksZuqltU
h6+C+1qwOR5BYFJ08KAG3MI21EP6LzxNo6/lA0GwNEQqts0gLoxmo/cQLEQQVHXcTRwrQpfURxYw
Qiwheq7HIzeEdQbIQ18C0/RrkDz9t+ESIkgOlfuogTwHtGqPNvpQQRiv2OtUdgipssodM6eYYEea
h9+DyrsaXS79wBRXOWmk/xguKrwLQiCbTN4IGNQt4Xo6XRuZdjPXwUPfk33kgiBqfeAUZlEhHuYJ
uBzLHHjawEmXwNYDCuWwtxSjJ3dnglsD0XGtE+vJnaypbC/FbajT2b41Mwipmrt1S6RRAjQu/4Mw
z4NRNcaDrQdYuQHuCkkfXRpht8/qcdegdeK/QQnhtSQtRm2CNdYUnrxmOhWuvjEKF3UrVDE/3HE/
HWgcy9QttLihTEqYHzzRRM4UefAHSFCb+WsNXk0diWDOFrdLVFlaqfct0IQxtPu2xesdDKsdqN+h
Jm+CcIXdn3CGAg3fVyZsASaMol50pAi4ujVtyb4e78O424b5c58o0haSty4Uwn4MobBLRcUYDW6K
IezAygwa5AAiPjHbBfED0R4yEwTPik1E6uy88pa7OvnUd19j8x+sEoC4QR/ruju5AVFcMKQQ6JUy
TMOykHcU3GKekjKjJi7Idhdcauisc/rmC1bwxh1Pd3Sqo7/yfD2BkdeyNavMoKgLzaegzci2ymq2
XV9KssmxUf2HBmXHNnUx4ROWntvoNlCcsWZP7QRZZWeop0PetuC1gujX6Hbltijhhzmt7MM6umwY
EWzx7G/hA5AMOrex8iCrZLVNBgmR8hRTkEzV6dM6xOcFjDcofpvlr/xo8RT2DbSXBCS1enhf/c0t
flT9PWQfIpNt4h4iSaUizn4O50BDXguVwsRBOQP/+8WJbC5Ym2YB0IYJPL4MmrInHaTr6yZ9HrVz
EOHk0OtRaDYFst0lhcrH7z77uf77nyP5+e8LRwbNGpFR4qKm9gzeN+xFUE82qqsE3LrrQPLRgvuh
5E/3HNH5JksPxq6FIXV1F1UXVoDejNM6hNyWDwg+losJaechLCYOYY/fwczqQhK9/cmIIsTJZgRF
ZQ5qEtDja4tVHTjI2XndjzAEYgzt4B1rr/rrcIAePhcXCiTJsEzFgpW5mRGvA+TNq+q2TN5SVUZW
NhcuAqLjQZMWfAXCpHdRncZ/UuWG87OB5xrgo8znL0z4EkQ4Jtp9N5olz5Lp2UWbvWT6PXYHxeow
Poc0HjRxm+PZHxtPT+dTPk5uG+QU+SW2D96Ml9LdDJDL8Ol9DRLNbbVrhy0oW83bGVfCaVM+VRf3
6z73J7t0fmjAFQbpAvQEg8oKRZPnX0A1p9LHHqdhLJo9Pb2h79vZ1juQEiMdg/JH/9u1eUH29g59
XLP/PUd1cn+BjIwPKU40WiX+j2AXbqLr6ZApAq4kGtqI9LplOEiX4KZ1/mUMDUkFnlmQe2vdhz7N
78q4PkaatZ2Y+9CZZKuXmqqZkXvOp9FAhZVBsMsgNAqjwbosaMBdg8URQ6E3Dm9J5O69f4xrEoWK
YC8pWETlPB7kXOxo2FjEa1tZZmk68Ppi2gbJq4P/gKDCCUGlH9qkHfxyZFWD2o1pvA7GaoTSXwsG
aLPaB1Y0Qtw38bx3I6hA+hfTEeIJaRGkP9HEAHGkdR+RxCUbLyyUIkmJ8gixqi5Ni6pHCg0Zghxs
j+l0IDRBMzVkAiKnUWDJJh3vEmAKsrAq8CR7PumOERQQQsNBzwmQcXHnahNW2YHpKIUu46t2BjN4
UynqAKSYmHMLnFU2NkQBc5zTRutmHJAcr4c0Rn7MCh2KWuWV1pFnewSlcRX+fYS0segN8CFh90Xt
0bmZBYLbjN4rhPrw5xBBaKNRXQYkYR6lWn+eKcDqhO77cwTXSaum6gN4cvHoJU8uFE/XvULCDULO
EMxzBI92mq4xDJv+rTJ34TP5qb9OW5NeW3iEU8QClTXCumwcUrIxBFY+H/EHn8zPCmv414orn+BR
lHhYjMiCCTPSsDmeWYPHqsIGqcDYQqa0M+gVxQEdiiBQCyyjHgR/WltviqxNUJQ2lpvBCJ2nvp2n
3frXcLBPHwM6TGKDKctGaeT50DLW9DSsIDxTetOWGPZdxcUci14BI59C27N0fuUx4Y3nOKRvMiT9
sdqIB0mqsshBPTES7y6ounkTlQk4urMsvXBj8M4XcQ+h8Fl/Xzf1T3XVJ1uRhMdax6JHqdf5NwS2
G43gDM82UxWBvHaKKygoNl5JvzE7oFAedjRPu2B17Qa7uta7YlPkAXJ6Q2a/1mHsQRGcDT10Hpou
fAb5BcQRMxs6MYGWJGCrMTqLnfI599qdw8DEHo5T9TMpS1xY1w2RRUlwsni4HeBwRYlgx4SShFzj
qgR5kt019nQz4B1/yu1TFak6eGQBizNP8o2DP+ILUElPraFzcBFqvWhTOE9R/4PO30rrqOcQJ3r9
gl2I/w6evtEnLG5TbsTqhmQQwqmYt7e7FnyM+qYO+2PRM0Uglg4hzr82EtFYimLJ7FCnqEMeWLZB
FhBU0ne6/s1kT1OuOGfLggmqYCwX6W5EMDGPpVdumLlIXmwcCq1niEmNqa6AkC3gJYQQG0G5gOeJ
GhCsaLZ2B/E4ejtMD+szI7fDIyhl5tUp4r4MXskxdLw4w9OL9WsuCnY3JN2suC5I58T1PLyQ4TkX
Rejny9Mbp2BAQWS2sVD2F9cjRMwvIqhNQqBi3RrutGIcQEsLlhDx8Hol1np2g4veywxDBn1ZN+UK
kVfgg9ehfpW0CpeWrR8QQIHlDKUj/Jn93KbEiksnDOFnVXxFwjsLKl/gHkdTkEFvikaRpZXN0hKM
f8ziVmcaIBhyHNg1GvPeaMEPaaoe9GVzxG9bGDw8In3KmAZJnhOSY4766aYCnR6kB+b0BsJlihAn
8+oljuDVzG7QKYBzKzL/KJWzyb6NIWcBkZq/94QljLArjSBw1L0QMFy2rRrvuNxNaEDlN/mdUtU1
T+oLnOwKzJQgmxWrzCfizWMztNnGTaAcdxWagx/Re8+7gS5AB+bPddNkFz7QTuHmiod+kG2Koduo
wbLPCI4ZNSj/K9C5a/W9ziDEHT1k1nUDkbjyF9NuiX5BkytICs51fcyrx2w+5jU0zyCjqof79W+S
zerykwQHLZuaaGWIDThh925zCwXYJPy9DiE3G5cqcIq5FrYRIYpAr7wxIhtmM2grFjFEXW+KDsoT
6b0HYWJIH1RQbbJrd2tAIq50Hhr3Pqt/BdmVw97A0wU6p03e/7P+UbKAg93z328SvLnyyoJU3O6M
HkHP48fJcYL0dRuPUOv+QhCgoNzFA50NAjrxvF/XSRS4XBh0jvQNsqV4HTyuWyOdxQUCjxGLMJM2
lVeEKRBA5AdGqyvIUASOYhpVGELcrKEH76EDP9uk/ewz+1YHYboVK9xRNi24Yus2pcjx4nn13JCp
66GLViJezhDO1JMTAX2BhfIh40cUK8ZMAoUt7U/BL0rUHHEDjcapwZUQUAZ2gFC7G9IdSV5A4YiN
brc+PZIwcwYlTM+QmGGmjYBKk1PdQiy5pr6bJhuzekyhhYUG5nU8ya5zhidMFS6GtsZ64DUThLLr
bJugyngdQuINZxBC3KCxpwceP+O0ZgvJy12W4d5nP6+DSPp58fCMBYMkFRJ9n+pVQzSmmeYElJq+
ePS60U466OsNfWskjzF0u5PuG5cnp+wizY4sjLYkpmgVOEAVfabHVN+DBObCbMCQpu96qFaxw/oH
Sn1o8X3CKOgOmPVYjLNEzeKNxyCJGF3U2lsJaVtXpT0h6ao+HwzvfG0k0GPOUEUFLwpRU1D4xGv9
0WZgtbuz7WsL/He1+ZCE8wVEf22Iia+byn9dOKEtpsLUdQE9mIy+0oE+92iSgBQ0NKdsiO+M7veO
QcmAC0t1X/IyCEOg/wdXHiTMzkHtqZxZWwC0qKFGB0mVuQCb4s91y6Su/AEidtg6Jqv1OAbIkD2m
ebHt58Pc9YrhU4EIgY3XZFWMh4A+ea6L5y7eUefvYyfvbEQziY6nHVcsJK6NuoIYK9JKhg1RHqQM
mZNtxxRSVk+liopRFmHQZWvx9yqULYsTM5p9CXefcEoz7ibvNnb++tkSOdiP3xfnxAVNaBXX+P0g
uMvC14AqLpuy6XBM6qHvT0eSRcyxzF7J7EEbcPDLD13200lOkNlbdyvpEOENhOrIv6FHUwjCrM2y
qXBggjFdpiN4/RVDJMvfgGT0A0AIPn8IEyFjhzEChxf0Yu09pNnM9leAJP14lYWIDBCIXzdKOm6o
e/WgMIL7mpgow41q8DRUS26C9DhPv1oDgpAP/w1C2CyZ3iZmUwLCca6L4mb2dnb39N8ghKlp49yJ
jQ4QSfyW13eB/q3vFFbIZ/9joITJaZp6HEsDEGmDGFl9n8x0u26ECkGIjaERDYnGx2nIIEDevOf0
tA4gKU7EIuR8d6hNxsFVvB3RVGsNlK/gGEGgTBrQbU+bfRpBYbIZDxTs1jV1DlkFya4ovtDMXuFr
fKLFHWcJLzgC0Zt0yDzAe/FzP/2TZS+1DQnp+nHdTMkejpYs2wRNHZqcUc99vsfEQaUzZtho/sQt
Mx+vauh1eqBzgCRn3qqGlE+KYBNq+6GPgYQnmuvFrggn1yYWlBR5Qr/51v3Id+Qn2Ua/kUyu/PgE
tbLwd+SX39tr93JS7EASfwG0gwQlT+V8anQNvC7qKbaETQOCzn7vqTyee7RoGlojoIujOyCxEdnC
kdphLIk0/H6Fcu3xkAS3E5Qk3e4mKW9KFWemxDnQjPMv2p/guLjxeNh+7H4Isk1nQ4WrQqHOae6u
9Pxl3Tlkg7aEEbbtXg9D18o97BNauIG2PIUe9DqCJKKeGWKeu18SkNl1axgyjLNf4w7ifS+Hv0/j
oXcfWUJeWoL5F+JdF9sh61J4nRcUV2bpbNoG+QRKr3L699wyKCdZQAlxbzLSmpcFIHpDQzgJfyJs
+G3+6wtjtgARQl/kgsp0KAAyGgyvQVDBTqkP2h/FipF0LVh4RXNcguMnLiDi64QX1aXL2vDP8/gB
Sq9P5WG6YKdm556gI/0cb6zb8AopyhvtDRU0u+qQXG3hkX6zC7d/Xfl+/inCuPboJzUKB/JLJeRe
q2ob1NASUjXVffZFgODhW0dGmaf7BW8v0N+kRSPsNVzoEUOtNukfwuRpffI+xwmAEJSk4aUXZzyx
B7Hp2gbKTnxQye9iQudrkfg9FCFQ9kIfrP7bOhrh6+c8LJ3DCQNnNEViBAHgyO1bvCEvze4xOcWH
bvf0y/Pnl/jhV97sQAm+QQ4KHF/WNr6q/OyifAz3847snLvi4O7Wv+lz7Dr/JMF90Xmih32OT+qb
HSuOvXfRtK+NSvlkHYWIFzaUz1RQ0gUKMlJpvnEZaaAbW6C4DAEcAqlW5Cp2UklRw9IwFPCexzJ9
MsJhoIAcNqxEo0+08Xbtz0z376Ytmsa3KA5tLrWjivFS6raWge0b3JD2J9avRveCyIGoFWqGTwEF
jHbdDt12fdI+79ywbQHCh3ux4Uz2kJsOBUgLTo0SkpfI4eioxHDLI8lfe+u+US2Uz3vPOaIQtZ3a
GPGKAcQM8qwJGvagiLtuk+QKwSF4vYWBCzYOP+dGWWPizn0GiMm7cX405a/BvYoq5gdQzI6fRsiO
W4phlM/Vv4gisWLUNAlyF3yuBrAXxZukuulzVeu2CkTww2aabdAXAWRwt5RAdxdvwD/Xh07uDh92
CNu2oWmV03EVwmK6scdLo9zlORjH5mbnBbE/4/LVpX99Zz2bLLEGVY8diHMYsKpHE5k2BP44vgWz
imlVNXbcKxd+ntRdrjHuEmgIqshtam7HL1TXwRLEf6TvXKR5LcGzWVeNSecBY7Z+8LN2W2w1CNSu
z5DUkAWIEPiLXjOryQFInUd+SjcBg0a26rIqCbLUAG0McUwDVcFiyVgAETKjxosy6Fx/okPLi0zf
ooeCKsi4JLZASw91xzaeLPCKIgwY6t1620rjbGM7kLW/69NHt/h77zqDEIZLc6Jaqyc8iJAcWj83
tAg3o/awPiWmJKSdgQjxZqyRKSn5ozV7SX9YeB/3M7//hrTpPrwiN1Ck31h+9OOiw2bdXJDEf3/X
3zKFXxjSwXQQ8nDOwTO9mMOYwDnljh3qawzDJ51vHdwL/QekydJv5cG9Qo33fDG+j83e9NetV+EK
O0hsp6M598DNtTtqP1kExZaZ4pgoOVzhWfHDNsFRrB6FHBXFAOfVL+q9O9irjPKCkncjuQ6Dv2cZ
5o+YH2iCz2TWNI5tAovI+I+l7TtMoq4wSLrAFhCCx1RZVdqVC4Oy+K2hL9R6DHAxN6bnL8wNuOh4
PpA/1JHzqFdMteWCrDvbaOR9al+7+fELRFMYrAWEEFhTj3Udbfgr4PzYZ4+adlw3Qba2MBUIENAo
QCmjMPVOG2MqQFP6h4zSTt9jVc5UDgC+ObDoIe0rXvAJGtsqPEFgtk1t6/XZw2yrcppSCGRjeSUD
6k3FAtBOq4wkKwERlL+C8anD9W59kGRrkKd7/wcgbNuZOWkuLXI+CZdeXCPi3DXDr3UMlRGCL/Wu
245lAiM89jIX31i6W/992ZJY2sDxFzu0m5W1y1LYwKqn0Bp8FypGKS6/zVcCFrJ+OFgTLpVFBUNM
1JVUzYxSDNbuJhzS8vye/b2OAkLwAkMwpuvASKMRYGTuYQpxG1S11UhnfAHA/34xWq3rDNbgoTIv
qZ5i66kaob0TKVLxUgzUYfHeO9RRionSLtXs3O1QJWcFO7u5NMnvTn9en3QVhLB5ZCxsUqsCRMPi
ba0du6reFqBOWEfhMUK4LIOqBVXQeBhHc4i4Ndakye2ev4mn+RHSPhuavIGtmUavCQi/1qHkBn1A
CQY1s1Z2wQwoTPxgHK32ddIVC1EFIUTEyI1ZG/A3Nye5As+jj7rQdPjCeRnMWtTgDXa8hEjYoNza
y9E2hCdgUj2lZrix2e8kURSMSw35wBDVjtuaeoZdIbR7435EAXTTvnjk8QvzscAQ7kx1UQXx1AEj
QctoXB4aa9y6f0+6h9Xu4ekIJDpoQBL9Swc9RRKDcBG5H9/CwZ+BVCFT1aZL4+8CRPAsqpd5U2kI
KRquZvrzqGIZl1z9OFMCZpXz9uNEfh5RnMYZ0dSGojFvqEHmYVy6SbpNam1vj+Q61tCM0VIwRaDG
UFFHJOEcsFC0avAsPnZ6NAqeIycFQXdEO6My/Ma4zA+oWtzqmt/69oGMfrCbE39UQP55aBUjwhJS
OOKh/LirkwaQ5qE4xQ9PxSlsfOM71GE2aewjrXOIbox74w3K2Fum+drvv/dKguMMp7jl/whj3Zl5
RuMCqyvMLmLvPe52nmpUZdspqvH4mQANOa5IbVnqlaFlLhzftnZdcmmFz0l08QVaQ0zdB4pIa9mg
dgLv0XwJz9bGdK/L9MWqT8FwR4pb8pVNdQkmrGUWVPlMOJjTnMzqbdBVmXFZQAL5EZ8X0LyhevLc
EZnZz9VcYQkYdeu1W82r52pbOiZUy+xO91Rcx7IVvYATk0a4ZzSpy+ECZvmudWpUu6ts31sCCAPm
zHbhpCMAYlr5iedsKL0O4jtIpSGNU2zWfVpqDfIeoJpEpw/K0M8HbySzgRc0gPXEhTh2aJQlGrqs
KX9ax5EahRDFmaVwrxF7EkgDbQGWAScMh03hXoTFj8DL/II+pioaKzkUErB4J8Fbic79ZXHI0nPS
9Z7XoQ7KzbZz1YGQB7w1ON9vMrDzJM30Y900+RB+4AkhvrJnc2hrvH0H+UU7PHeF4i4l9W+PSwXj
2RIPQIJ/09SBvkg2YDPMy33XV5s2a4/tV/KUaDf8F8YTaqoCY8A9jsIMMnpPmVc9Q5Th1GvzaX20
5EF8gSO4Nyvc2spmmDPf6tEmfCj6Dc933Hi7+SbexKfwyTuASWnYDttoh+fvk+qwJ52vxQcI167A
y2PGdHxASp4guOGrpeakm/ICQVhUjqbn2phgKMe9sbcfo6co2vZb66I+VJd14s/RxrnYhK/6CxrF
laI6cvPAS4BuLRydxR7CPIeiBo0AbiXvHWk3hfe+PoPS9YUSov8BCOOHK2VPIu7vLPDL5IXUr6l7
G4K5r1SRo8g9HzVk/HjBL/rnK9nQYzYTe8RKBg92bnu+Tq40omqXkqH86cBAfzioaUX2NZq6U0xy
7pB2v0urYVejdNA0v62PmqRi0gK3Bho9/h9GCBNxpCWlyQCjHYPr8ocGkogHi+3SKzRW37mjDxmp
dUTZPIFICxpVSF/wrPD56EF1y4U8zIS45H5PUBypJ6WfOlcMrAG9Il/LD17iwQwtpGgAQo8gKD2F
NY3WHBJAfQu7SH1KzM2svRjVtdWdBu+UqbLcsnciyAN+gAn+p+d22UUtwAqDHftIu6ZWFvt5o2/L
mTZbcKv7ZRPstJJtaza/rg+qbHVZsBAHJOSeUB1+PqhTMTpmweuAoN/gR6GNK4OjuIyqIIRTbuSY
oVmlOuK981DNp2RWJAgkKh7wxIUNwrLKjWkeGgPHaP2e3hsnKAKa980/ee23x+Sba2y15yD0500M
OWDVa7MsMi6gibDJuHNthjov1cTUFVO/ray3LLgLi71Ogy2ZbrXo1/p8SRcBSgNxUfEoHvkFzwQ9
X5GzAIM5BN+d9F4jbyaJobK+0xrVepPGEbyIQJuV13DZApTbZXljo3Fs0yNTmCW3bqGj6EQxeVIQ
ng2BOTjuitE968KmDBMTpe6zdkuD+meio86S/b1kKVxkASOssR5VRgZo8RCsinxjjhTdASrybHlA
XGAIuyTKt1FqHxi4zTH7snPwzkLZZszJo13Gz6TAC5lm9Bc4U14lILildX60+ui07h6q4eRrcXFW
LG0aTGWNb6iiQ5fctOWlM718AYKilxAnRKRGxDRyWLGi7nqU9JnJd7ex/HC+nFU5GekzEjL6/4II
8xXl2NcwocjI7YoX3I5vo37fbNxt2G5xnoLU1QY0quXPTrHFSEMVWsiQBQDvrSu+OPasbUCsC5dv
p7vSuB07VSzkm+KnjWUBIMxPnoHqjVYAmIIeBbIPNUE1R/GP9/eE8fD3BQ73k4UfNFbe0bQDjpU+
Wqi3T7JHS1N1LaiMEU4AHZ5czI5vXKP2lqQvYxWCMDzb6ao+aalTo0Xagh6Pa6GE6tyYos07Fs7c
GLTOA6fxSfRt3amlpiwghD2qBndPOOqI4/GQ+1F/19KXqDg2+s91GKl/LWCEnapjNu3A5I8yNq/3
YbAfD/+sIyjGSkyFhHUWJMMEhHSaURp9COr7nB7WMeQbLo6xfx4XIHsgmGFVE5kjwjfc/NLZ9y/6
DiW94OlM/Omu8Js7+0Afu+0PdLAq1qfUug9gMVc7ZVbWuAWAx1Q7dUZ1TLTskOWTYlOSTtMCRtj5
qrZCMUjCYQgEC+O3Sdmsys8Fn+LAAkGIbzWailOrA4JbvCdG5ueQPkifovIOD4s9c/1CP7nlbn3a
pEeHBaawP41Rr1MrBWbrzLnv6kgx1ibdlTHnlTNwpB6e1wGli2oBKAQ7tLENpR0CMHW3if02gGXG
gwik6pFANlto+UXxLWdlAbvNeXiYsrGJ0pZir3A2muH406DizZRu7QsIcVUVdhy6ZeQg23OT7kYf
xQXBPn6eQaOd/u4LdB4q/FwJKHggLXGq1HkRbnLVvRen4KK/RCPjyPz5XfdBJKXt16dKtrCWBgr+
aJthULSRi5tp/1xNvwznJeuP6xAyb1hCCO7nNSbUFiuYZBoXaYK+EIrz0CVz/1mH+XNjEZcWXrdt
lGKjXwu9NOfugJ1vMBqkyjbRadrZ+wLMAH58SB4dpE9zP0/xP+ULmfx4210S4uONLPWd1+wZVZvX
1h4S26pDhdTwjw8Sg5Y5Z50NOk8sg/Ft7C4TZ/abMtn2baDwGhWQ4DTWZBilYQCoTE+ldsgHHdzr
W9blChypsywMEpyFRJ09FwNwcuPCSndtcqz17fos8kn6NIkerzjFgylK+AVnaVvNYlOH9Cp4G2Ow
BLHiQs+naetBi/S6HTv9tmrqXUK6uy6xVS/OsnHESxqSTSAPA4uUMI461MOjnDf/eFoOVVC8KEAc
lOi+jnP1upmykVwiCSNpJ8ztGgakDjpMuQ1yCfardl7XQVTmiGM5lHMX8oasfOp9pxy2Wpjf5Frq
d9RQnQxksRhPMcgJIUPD+WbOFx8hKP2C3A72mCtjy4JL0PBn35CFKnw0tpa2DzqCzfyI3NoXTFzA
8iFYHHdzo4qgIDJiO+2evRKKduN+ygw/+srdB4ROXFsKrJ4oszzHGaHm0nuDhVRN8qaX+yq/TEZF
mJSN4BJCMMVioZP2HsENLkk2mh4dslFXeJ3MIZYQwnmaucyKogRWlOmxnA5aBwqAfsMSpsCReTfI
OHCz55sz3rLOR8tloz1GvB+rd1u/bvakC/YOVVUdSQfsA0VsVirsoDcbHShdFG/MHlwXlsK75AgU
9chwbTwPC3ZontVaQ4ydy5p3KPVLzed171X8viskkbygayCgCgt0ss+Nd/YVJQRcBrnaJ8go0epv
CxZUbZOgWAMII/k9ZIeK/MjIBdpN/Xi+aYbf3bQn1k0b363bJZ//f1FFFvUudMMh5pd40kJ8KXwu
y9fcfVrHkI/dB4YQq91Bq9y2gWVa9tpo7054v/77Uhs8LlXB6UShiXXuwzbJyIQmFySd08ekeTQg
uF4rpl+6HBcQwoqfutTOSYjcFOgoafrd7I9IffjDqChzNvlmIu6pUMH41xRh2YMLu2NezVNtnT/v
nUfPR41B4tPIv7vyv3+fN/7uarej/pFUX1lAC2Thds100FKiBxYBZ3wzwSjsjS/rsyStfV7aJjh4
kg+JBwUuuNptG21HaPxoN9qmPoTXzq7e1th1dv64Cx+HbfFsQfZGdTGVXokXHyD6euEySHJp8BP3
zXgMbyCYtEXDU/L4j/bW3Bn3F92W+ez67/mceJLn3ykV+dbMqUy01gVqWfzj1LuquuuD01z+Ziof
lS0DCAZDbQyPBEikCmeIsg0C8OtgmYEa/Nazw+fJpeDjqBURg0+T6KJcZJwLpqA1WmQOYFo/JE6G
k+WIHrmcFr5lFH7o4HX4Wo9/eoxtM5VlslvxEpIHmMXRwUriUgu6/yPty3rk5pFlf5EA7RJfKVWp
1t6qV78I3W5b+77r199gz7nHVWzd4rUHgw8YwEBnJUUmk5mRETCpFhPFFQKk58FW1up8k9siBOBi
q4dVsFhPCYo0fH0xznI1VlqCmyRzLS1yuvrQDE/peLC0zPEhFVdBfrwUNSmWXPxi1wY0zABXEnfw
U9vOs9yEVZJr0mc4tZBLAQ/AqfUhIuRIo6V5iZLpIq2OpbgG6leUUcGfhglP7kySLvEzIBEZ/SQw
tBWK0S9qBzED0bNnaW+e2eETgMqSqjwkGPIFTZOjK58xuamV9fUAo7AQxe9MSFXKoM1grTL+TVAE
gx/kPpzBDgEvcPZbuo32475c50CkOtHBWg045vPKvAl3xlZgnF1i34yDVZEw2lIM4nErqQxFY1dN
kDlF6PSEIrgckmM1nJItsHGekBhmcb+g9QnRG4w0E76gYiRgwwvA4+BMKSjFss8MA1dl8TMv76pa
MIGw+O3+mOILK75cg/s9hGdoQTlRPB8yaLnPeCVfX0GRGS5LMKVpKiUFZur8tlae0lqjaj8JbjmR
EXb/nkUSzKvF4GYPM8fwjwE5NNONGr1d92Mp22FN6f/5MjxiryDjgIco/FAzzLdUGi38/3KluHBY
dfHUqmyliLmzpDUOBB27RvAwWNxg4MWF1gSL9Hw6mthyUZV1nDlSUD9rnTRTqcP0alw5ttl5jdr+
w5uK/LHHX84QUxlVmWBD16O+0oP+pgg7QXa1+PEZixLTSwXfIbfDEqtVZy2FiTn+EbUyTcKV2n9e
//pLUCOLSQ0r6PyqOJxcIM/MtO7lqsowAjyvyUF3gl3wq96EL8F9+YH6oPZgl1T9VNEdQ8M7R1aw
TV6u/4YFPy9+ApfKYcgmMCqpzKDoPvk6Sgh9oQKS60cqOBaMYXSvm1u6MW3FAPAHKT4I0vn+cF1W
pjlpcDlWngMbLhkZuEQ+ukla+ZJFVekxxhTl1PQCwwuX14Vd7jA3EDgDV06dOZb2C7V6R5NvZWmf
S951/1jk5iL7hRkur2oiSSFVCDOlv9NzCfjBlTZ+6NZjWj6T4gD12r8PUhcGufM924i4PohT0QDf
S5jRkYatkPNrgXgaGPSzj8Y20VkkDAqokiYpvIrrDWm3dTw6afzkm89auoaWuhuh9Bnma9/cDsYK
BDmQIvNCpXBa/RQOT3LwNlWPed9TOVQE7i+ut2lAzO1LJJwHeWtRklXRiF/Wlc8t+YygauxDRAxz
GIX/4Q+aG6gibZ2lXjYkIy10J1jLGrSHl6uhRRDWCW0s+bSTf+lvVUX7TeUaTvJoON1e2VYrFGr9
1fWNtfQgAQ0EhOUgqIKUk6/EhXgY5BjSzYDZgyTou/9DXc0gZQDkMviV35jr7JZUjraN70W9C7aD
+C0NLDmG2CwQ4Rh8ppRiNgHYtyZzEumUgGk1FATzhUzsizMJQzSoMVo8pVBogWwcYr6IQG3hdYnb
6kc1Xau+RkEt2yp/fx9eWOPOiyz3ZT8XsDYpXhfdkdwb/p40m0mUYPr4fxziTostDbmWNjChWbs5
PraQXbm+Fxa/yJkBrsBQTZDBkCIYsFRXmu9bTXAnLMRKQNUB38HcBiZ++eFI3ayMEGKXaMA10WrC
l/fRRAEpJIY+BYmDyBJ3+9g9GWNcs6j1JS9y/AEiYVBLy6IcaMkKBs8BbQTABdVL7pqNirJLmh7N
hzBrnHr4aYJpPM462ooeZguXKYaC/hji3JkwR9NKBQzN46m13wZyO/u/r3/7hdNyYYJ7OtR+MGsV
A98HtiNPYC2k5jY42HSyBZtsKTk5t8S3ubrGBO5AhqWotR4LTV034Yzmk+qW0r2pnOSCVuBEGsNV
YKc7U47XRmNA8/lJ9WXcDlDpwcsmnM27xu9vU3CoXF8HwTflo5LemXKuNPh1XYJ373pQnknkgmHv
upXF1QajKhBzUFMDZu4y1Ad66JfNhNmQyZz1Zwzg6a96bqavJfi79mqpNgC75yboW+QkJLHAxe/H
HKI+GGFCegjlm298nn47QW8xiNDDlW8Ha2sMm+vOfd+t/xENYiYMDHNzzmV9GdV+jL/foFkVg4+1
lBPIIL5et6IsugE8KsrUGH+Hrcs1HAIQoVcGRrlr7ZlIjj6uh/pZmX82/q0xu9CdsG76ceXgXRL8
PZIA+ggg42ckn0izeXCljuaLnKrwsI6Vg0KmVSqPPwXuseBxeT0yDQYTIkjgXVUwTX7pXpvmSpUy
iQSUm4xH2etd+Tnb+QfraNROS61j9pk72T7diYh8FpjCYdmC0IAJzi2Ctuql5VmWMQIuI3gWaenn
1ABH868Uekclrdtq7h0bZF8PYJCSfsm52RCaAj++U6KouIsl03+oqkLFPEOa9frKnvME4kiFHpi0
twvQ08baoD0Rq1Qe1HHMLEHc/36u8NOBTganFQqDFh+RQZuSmnpcM1YJiEZDMNfwClTlaRnjByi+
IdFqwiDJJM+i3s9CLgvTeHcwRTdtAbPvpwS9aBzpeKv+8N81Wh4k1HWJo299t3jtUdbdDAPN6S67
1W/CXyJkxvfAdWGfr26ZUZ+nEHjHnlQCGph7P/J6/0W2vev7cunUnbnJy6XNhT8bHURroHhxp9Qp
9ZX36waWogd4XIBKhHw6m5u63H0mXo6pofZocsXjHanGQzDme9OPBe/wJT8Y0YSNGU4bbPhcsm3H
faJVbNK2nBSwjqHHET/8gyMo4CLdYbpdfBjUyi6tigA3id9kq8C0XAwg+ESQdi5FCahX/a8RtivO
XlBZH9aDBlCiM5Jd7+/n4STHe5I0tAw//8EdwvjoUF4EOoQLt52VZoOpoGOfha95vunszWTfXzex
dHqRp/9fE/wkllWFZWmzAaVKPtb5fR/vp2mVkEOqFnTOWsE1uEAsCBD2mTkuwvpSBtkunZm7ae7l
kUpPxJlWg/eZHg332IY0dC3vRdnQYFtSRacpAgfNHQgEQpUv/Ptpzstfo15+ybEtfFJAUsmZMrft
V/lw1/eCHbm4Wc4c5vZ8q0rdOLIJtAYCd/3t0DqyvaqMVaEL0psFWBpzBrcyakDYLnw1powmq5Ii
4CwalJ6Nozy/qvGmiTRUiVdqvpWst1JCU1ktnNEUZXBLJxsxGKkHoNnIy7n0A+UY9BLYQiogxfch
diEcElgKUYCVgzFDBXciRh4uP5WV6X2amsArFuDbl7Jjp0eYARNcZQvEv4hOWETQxDJFHv7AaZEv
6TEbh6m6A1FOaMdLyTFoV4Xpgl8cOAnHrJzQPF0/g0t75MwqfwYTqP3YQw+rUwBYk6doH6CxzpUf
kYjUdXkR/9c9XhNZz9QpITEzVGirOCwgZ9R6aTe5/50/3LEarFy3emZGaUxqzrcVGFGj5nG0U2qJ
BgQXd96fL8ZXHDC7rI3WDFuy9WLM22kQvNGWrnjMecuMCsYCmwoXgsvSqOsKD2gnSQEqinpVolMt
NSswLURuo4fSP6wdyqlMCAjySZCTvdznugxVRrnBVRzOd5p+GMPbQkGDblsPb9c/0sLCKUz654uR
AqwnnGO+XYaNwUZwVbvq3bhtu7U9odp/3crCjlPAZ4S+CFOwVr61q2IUghLwJzlRGU+0SeTVNKrr
WcaI4HVDS0f33BLfrVLGDjmHgQBRZfF2HluggXLPag2vnrRdHzYu0UHr0qqhM4bqQ5CLmgzawk7B
D8A2AW0Qm8jivlwdxH1h5diJQyCruaeCpj6gQ9FFn5CnH44ZdK6PoZUEP9HFBIWhjaldTH5OTN+h
iitXVWVQy9dqkuc0SRk5oCmN6mut6BX4xYrxw2pbjCmp7djmuENS4kJKaERRykjW+D9pQ6XZSt+k
ueh3RdZJOwyiJwM1grB/lvQqe5rasnrzmwoKOQimHmajQRXax9l4X/VBeJfW0J8RfZTFz48pcsbb
gbFavvNS6lB31QugjOIONzgaspvioMVOufc3gUqJZ5Q094DJeLm+GRb39plZLgBhwxWzzcwGfura
9hEyQSLPWKLCPRXBfIPGORsXViESeHlOUWTo2yrUkcsaVdI6Vp2kI7osBfndtxb5KOKxBY9fDHDd
JE91T6va6H5bWp4/tnhFp+vrDi+tM2gYDUxHMQUMfu8Fnaz3GUNa2cEUbno1sj6iKetALkRExChf
WTrvOXCDrJWGB983UasoKxG8LCAW1PvuGUXrlaYia5O3UNJcF+gLPDaC2sbS1zw3yH3NqO37HHoD
rIR5CPJdI9ymIgN8jmaOrdLYzACR6VD2jhEJngyLFvAkYTzkCia/uWCrF7IEZXB0bu1pWNdWuc0q
/fn6FlgwgSYGIi3rZCCesyTj7FWSZ30VD8nAOty9W0XIVES47wULeGiDuxoz3joEY7kA55chAn0F
J8xhcDVo7RSKCJW6aMKCVBwkj6C9yPfQTTVQpJIhOYbqd1IeW8D/r6/SQuvFAOjljwX2C86WqR+G
aownAFImj5xA1aE6xYO1T2/9u8hpf6PlhMkbdR1Tya0Ee2AB48dMo3yFT8TUK7mQoWtJ6ycJnFNO
xknf6StpFX/o9x/GTY/KmQPp85x2mymjIKbQnGkTe4NIVmh5ff/8BO4oFRPuiX7CT7Csjyq/JdE/
JNAXPnJHKZaj3ogIDBg/MRvQ+oAx9oxaXEW/cNV9mAJ+/wXoz+Wacp8zjNKwjxlGJdx2x8Kkuesf
Zk8HiHKXU+Ve8qaXjsbOs/YoUtNcqoVeuModBwkPnlRX4Wr9Gm9BEWW7/YsOkBhV2EZy2odk/feB
8MIiy0DO9m4QRZhcZ862QY7sYDUbfz89crmcXBCJ5dhsM+ZTribbXJ7c3j4VpcCNhcvqwg1Wkjhz
IxtnPPMmuKGTdm2TxNWCY1EKxgQXsjED2TPo4cBP913naJrLCgKhMBKPp0HJqDb8aLWbYDQEAWXR
mTM73AYEnXOAkw5gUVrc6j4mEvVVo75fD1rsduBu3AtfuJ1mANeRNz1sVP5dqVR4YO/b+ajW91G+
lcl7MAqyCdHacfvMhEiCFNnYBYOxltLA6SrZKYu9JgLuLUajs7XjdlvRq4OudvALw8W08VMaVwJP
RBa4rTbGUBwoW1gY5qNeeIUl6ussZUNfY1AgYkDVBTqXl5u5s9Uo0BusVdPNtCNOZiL9coyYUK1+
sIv3Oj1p9sHOt3VRUpKICmqLn4q9FwkGoiBTx8VbeagxTFJgm5sm6tyASuR64MhkgGDcx/VNuACV
MAyisicjPhl4tbiv1RqhWU8RsqTaHV1/W35gUDWpKHFSGtwaTnmUH0AxKtJbW1zgc7PcJ4wlLYbr
wACbHsaZN+M6oLTej073Wp2qvfX3JeoLJ7lErQ8CPckVCy+H0iv1YyC8gZfixZk7PNxNg/63GjED
GNSjTfgcFbfT+Hn9Uy1mGudGuExDkaoR5Ccw0tDAG9GXI058a90gs4lp5vnAob0GbumGDydtV6PB
6w415PkEkXHxbj7/FXyyMXZl64fYMDMESGhynDeNE57I6pe6bdY+rb2yot1+P75d937pzLO5RMZI
wFRWuH1qyK1d4S2NUYoZBK6fui7Sg/5/bMk/FrgtOcxQiaknONaue9fYdDcAS75n4Fbyae8NGyHm
d6m2gV35xyC3K7taIWqjwKDqKena98bH4L54HWdHMWkIWq/rC7i4RVGEUJAn66xYeBnSUktOQC+C
kGbon3lwqJWdKT3+iwkk+DrezvhMnENzEcXSNCBsKdZ7yN5dD6a9uW5icRto/2uCH9wKMOjotzNM
SNFTqqMKXv893SoC4pkFbp0GvMOmOMPlEuJFmkQHuRbkMIsfQscECTrSX7CByw9hJXIWQusO+V73
mgE1WqMo3f1LjcYgIKpitXVgl79eTGfpWKfFVjD5OC+dM/5sERYyaq0R2Kl6grSYU96PTiN4Ci3m
zuc2uRNk52rbmwG22LjWfyf7YWW7s1cc0ptq2zrB2tiK3n1sQ/Ep1LlBbsOlRlubVg+Dshc8ZE/R
IdmOq9KRH65vOva7r5j5wuGcraVRRqE51CwbWEWbLqbN2oA7/dt/Z4XbeHEeTopWsdX7CdDFvQ9l
M7xXte11K4Il+7pkznyxA9Vv0wFW4oPvFU740rj9KlqLbtwFFDGO0Z/9x6cwnaK3QTzCjn6v4IJv
9/XKp9Nr6g331x1ajAhnhti/nznU9IYdThpzyPemcZe1p+t/f2HBGN0oZqNwiwMvyP797O8DvDrV
ZGJIdu2hlHZZY6367sE3jkTHbLe81rWn6wYX4gMMaqAHZscWkq6cQTmae4Bx8MYxfQr2GqctQ6qH
ghya3ZfcnmbZnizLKsiIv2lbKRAGb9SMCWlltUcqTD/G0TqZQjT55vYQzIkg0Vz4TBf2uLRBLwKp
GYAFdqAZQWd7PbY//2HZwB6AmXSgKkweSVR3fpkStNadoMswxKZBluR2Hv4+duPP/zHCeSG1km1I
BEYM27ONu6SDFonggC5+/jMTXO6PQfhEUuIM94+FhLx47LSbPBKcGZEN7sz0Wjd3rQ03skGD+MgH
6TU6inp4SwkVaAlQGkVxFG1kvnztY37b1xVY0fFFjKikvvwrLjeZ5EXtxih/jIY75fsmAunXk1QI
9veii2fG2RPr7NgmktbHkoz9Nma5h1G5z1QzbqEnI7gaFl5qFz5yaSkp6xrCPPBR7cB2u0+N46i8
zaUoKfluBiVaC9yfuk5UAHq4IKSFfSB1sxU7KAEHNLLzA2iWnaEvN4kv2Bvf4x0DGoD9H8qaKNXy
A6Et9FzbeTYhmDXeEO137u+L7qGbW2fQtnLrxdPj9XP7PTAwyC9MyTi1MibuLj/UEAxJoxQW5j3i
xyR80GdRYv99J1wY4PvwgzxGFkRCoZ42xB561+7QvCa6d92LhdznC7msqdCbgHoWH7V9hSBM9zY0
wBSMKtqlk/0mtNw3Gm1rav0AxegpcYu/zoYvjXKbPFCgoNlgcNdpxmqVjQqGkAR+LTw6YQIs8tgP
oL7EjXT5eaq2DcKo8iE7tsofoRnqZOsY1PmAEm0BAyicfKPlz5ZXOvcDJYfYIwfRLObS3j//BVzM
ncu+nYYIv6Duof24UWpPbfDEDN6uf8EFM4B/sTYOZpPZmeYcJY1G+jZCLjlvDLLvof803YUiybAF
SCg4DrFDCEYKddDscDmy3KikAichnmE0e0ielZ4Gqxi4OQpmul3k+W4KrisnPvarYJ2dhIjlhXrP
pX3uuFXprDbgOsG7YDevFTdd62/KzbRWafpkHz8t7/3z+rIu3AIXBvnkuZPnOottGPR/GAodZCd5
7vcKhQz6sQO59e+YDlRgkn2qy9yGUYZ8abEgaBr8+E8sT1JtjGzHuNIpvqtu+lNsueYBZPg9nT3y
Q3ESt/IdzRA+FRaiGSTJmPoCoFroqbFgdHbtGNJkKokfoBFllb8qO7c80Bqn2+sOLm3VcyPcsTe0
SQ1VTUocNLJ3ZVXs6lQ/FZgdTfR/uHgglYRpJlwJ0Ov7tpRxGfpVha+nTxIt8qfCfmqbtd4IWAgW
lg1TWggw4JqG8iDfhBwVgPYsRrhPujj5mOdcfQdbQSSaRfv+kLO/JPKgVw4Sh2+5/GB24JliYyZ1
6zXz6wh2tzjagj5+CkpnjERlXOC8v+9ExE50VgEAxzQ5jycAP0VGwgBqTV0vVTOd0aTcWznpImqP
tfyRz9ngzXViBtBBlrWN7gcEmr1zixbQUBvFc6n52rbQ9enJsopkpHkwdpswmrMc6lV2E1HdmogN
1d2pnlwLwh8S1TMLmk3ohba3OYnNXUPqeT1EU7Kzgr5xE8hTncBiYe/HyG62U56Oj6ApDJ6kKhlD
2tVa+dqg9fEeF0WmgjEziD7Gsh/XkM/qPqy6AK9QmMk3pDCzey0dogfgFnJXi2wbUPUusyenzLvi
w9diu6I2Rku8SEnbNdgC/UMDWpqnsSGkcTu17O+axld8OpiScaiheftDl7Nkdsa4Lva1PBoFTc3M
um1UC/JmRVO39R3W0bgf4wFcrkncQzvKtmPrOEuTuhmLUvmtQ9ZtRJMcy+JIUiFt51LqbkyjMp/L
aAhPYzAYD4oehcPKBMSe5k0ar6IKsxE0GNLxvq3H+k2brMCrK0gGOalvA/TeK2YzbpKJ5L+KtoXC
T5+q+aOPd9pdDZDGu6J10ToYzPkjBXRcXkOkSWucufWHVV9Oxqttq9pDVwXdq58E2k/Sd+pLkqfh
IcO8CtiNtGZjRbpWOW1LeswJALUjCYLi0taHGCDEHyyggoGivgxMEdKvUKoKFBuzGRMeJZ2CziPd
uLESxYuV5iaWRG3pBYoY9Opw1QGOhim1b0LGfVZVYcBQdtKpByTo8Fo41kyzo/74GNz0+8gxTwbY
HaE6dJd9hCsbuQWIFjWB50uxBc0c4O4w0QxCCc7zFFOig8l0Q0ZjlWqglytEchALQtFw9MwEF5C1
wR8LGxsDgvRro6PqcXI+UDDAsDTGF13tvtpGBwg1bEWFKZFrXM7SGw3UeZl0U9WmFLuKBtNfd04u
PePSFcAK6v8M5llodKnDLuwert9lCwBnkFqD3sJWQJeFoMwlJC3GAYu8nZAQFar0w+otMEOGqVo7
kabX2VpJNACgojFQNVfPjf5zGu0cD8io2c9kMl+UrlF/Xf9JS6tqani3Yo4X8i/8nRcqtf0f/LgO
6ikJ1PYiRcWlW+HcAPsBZ0lCFIR6V1WAT6pz8QzqcqdoK1fzP2qzEdQrRK5wez+yAVIfGTngAE2v
Ur63CtEA15IvFmpIKJDhhAMDw/lCIilTGbZ6qGq31o9ac4ilu0bf/P03gUCTjAcirAHdemlGlec8
iAiwfyBQlK1DWv3DPj//++rl3ydZDkaFGDstCIsN8AQumbP1f+cCV9ghulGmhQQXYvVAKtzLH9f/
/uKXMDHWDEA9UhseiBT1k9ojyuOFluRrKFysmzd/iFdjLGJQEBni1qoMwT5USehDkjz3emM7pY2b
Re9WLOgniOxwCzYqSFgSHz3iYvTd1ozcevyIMoAWMmv1D0uHqwqVFcwIgmby8uv3MbGLnGDpjEKm
qOuNZgk4HGAfjQDZtOjSmSHu5DdKok85CogYTQGIqneJ9poDYZQ+X/dnoUmLXh46P+joo6pi8NN7
PTHqEJBH5J2rbmVtyOkXYCY/cfmiXQYonObJm2FPNuXrQFxRU+ZrqpF7fgFXz7jjVV39Douse2Cg
IwPG2zVBGfaEMeiUyuQG7OgPhaNLd7LtbCPgyFbZNtxEWxTVH8EjR+6T7Qw+GmsDUnN6fUFYnLvy
k/hHqGyihIHUGczD4ynpt7gyhujxuomlUHvmNV8oyeZ6rpIJXjeYQjkA1A2suqlNgrtp4Wl7vrZ8
+6YtyyBKUvZh5beh+vQLYNNkl6gvYC+57s9SpeDCFHco4iqzFYm9yaJ38ijfZCadD6aLOb8A1FuA
HfTUvrHXkSCKLTqILA1ZI7ComOu+PIqzJllZ0YFfj2D4MjMcvboD85JTmNtRpMW9bArtcFYkANMN
5yAJlXAICh3pae/b1PK7ez/UTrreya4CbFmEh8X1JV0ySCCuCr9kYuERcumbWqmDZg3Y6raGWtY8
FDtJu4PgIATj50bfdmEpkLtcNPhFIIgha4I069Ignrt6UyW4cnBpND1toH+w7UyrfO17uQmddK7r
HtMvA3m/7ujCWcBgiGZaNuq5EFXkcroEkze+PKD5bCQzAIdPCBWCiL1woP8jGWJi+gTgJc4zCS1M
W+9YVy5siRsTJqIOSWFXR3NGEDuWnEH3D0wLKCkhnHLOmGlqk5HF7CoZvM4CcV8pcOarOMyFJ1YP
ZJy9IL/AW4n/TmMQZkzdwe7daaUfQ1fdmo5/mNYYdHBnqLCAYdNB/cUZCjf33PedY68EqeJSZfLi
R7B1OM9KLQxF6UyQY/Iw14HS3AfZ+25zjLbFlhxtWn0mvw4qTW5L1374+/1y7j/72mem20GLJLuC
/zPKH7GBi2IUlMy+lvDaErOb+cyEVtV2bzMpM7yWEmg5/vgRr823n8bOvgWCiZr37SH6kd0Xj+3N
/GFGNNAdZeX/w7k495MLAJNvK3arsSUmk5Nl/z+4j6Xdem6Ce7AFqZyjQwoTFk3fqoSaIy0/sqcD
xoV+2xv9oU1W1t8X79hgKuPoBjuQ8nWRnC2tMXWIaROeAIHxagEsqbcisvGllOLCBP/1gJHOJTYP
WKSuclvRWFo3K4lat4+xRX/KNPxtPr7UVCJOvcq8yh1KaqOYhdvJvAH/v6iYsrTIJkZyoY/OhmL4
odyM+GpQlRo8Vrekee+qURBzvp5Nl9uVQT8xUgJZVQv/44KOkWbdFLFkvgA1jpt2UpSvAzxVVwEJ
u8Jto3L4reRqdIQCVpR46GuYlmPk7fArNHLFf5tSrfRpCf1zG3J2ELWDJmdUhbvJiFqVYkqtFSl2
fC8w4bdiUBjCduj2oqB1ecD8KQn8usYv1hID84BD7jt600hbPfdrDFcyWQQJEOdwLsP7v40esAyq
CqjCAd8GbOClZb2cpgLPQzCMzSC/n1EHOjU9BCWvW/l+48AKG3fErAdmsfm7dCQxRg9j4MLSDjyW
lpJH27AEwrnuR1ED4/v2wiwHmLaAGiUa9MW5jx+XmlQMKePzskrrPtKZbi/pVcw/XHfpe3rAWFeQ
ZBk2hlKhDHu5cKnRE7PpwVJVJodQfpD8vR08VeW2BzXJdUuLHlmYM9IsVFTA/HhpKVDNysqTHt34
Vl01Wn4fZbPgDlmAU8KbPzZ42g6/xDzW3MKGPBY0DCenx0UylzeD9GseS0wtr4a0XslJQKto/Q/u
gV4YoB1bI99ShK6BMkpQwvQQASvua3fSLGILWaiTwT0kTgC4YA4Vnl4uYYf5myFIp8yJqnWdP9jJ
Pk6eEX8M3SXKhxreTTLmPm8xUSD4dgt8LKBh1/DVgIIyGAjq0rLZGlYS+jrIzE5SRws6HuztKvES
r4HcA53W5F5CijDQuaNPkifiGl7aOiCjhIQ0QXqE5tCldSAVxmaM0RCBGgkNFYsOIo6FZQsYzMYT
ALN8fIE4CSNSjF8sl9WjrX3qosH5BWwAFhCgDSTDaBF9q8zoKM2YmWLiCW7sk8ElNF/3dLyPjvoJ
LZxKWr+rm0pQMFPZlcjfICDPARMhel7ogXKHey6NojUqrFtGG9rtXhuoxlConGKIqqMZve1d1SM3
5Ua78Tf1tLK3CDeOZdAA0EbRj1moRzAm/z8/Rr38iMmc1WXa4MegOq4QGvfUdwJUHtq7eI3rWn61
HiKM9aIb59x8Xj+bCwiGS9vcxdTZeaQkOWz3r8nvaecqwaqi+l339tP+nL0R8PV2MxxMi8b3llew
QS/htMPS3XHuPtuBZxlSV+lxWbNvUazISXvF3LCjHQ0PZ9kZV9LxXr0vBU/NBfwlZnlxGWOIBJXZ
b1jsDtwHQ1Cj36O03hSCjaU55vvptmlWyd0oMLbgHsuCUHFiQBGLhwzl4J/KixrEl0a7CtPKkcAr
2v89ySVeJ7g5WPzTkXJxn9E2iioqbQVGQDPUSg7SDUGgW6h4gO5bwag/DiqKdDzPkO/nIcaQrcxp
bhovfNEHChBuR+XTXfIKEr14gza4KLVdOhoXRrnUVpXCLLfBwQ2G4cYLNgoF5W69ad7KF+uobtRb
I6b1Ojxme4WRlF0/GwtvPniMwI6EDfRrMg++sghuRj+zgUV3fa86xlt7F+h0/FDvAme8z58j19hG
b8lLdIq99u268YUABUIMdAws4M1gWr48FEbmGxXIu3NoPa/z/Dgpp8relpmIq2IhujPSKMgVg8cM
9HZcHMwsqA0YKIk7ffIU1a+FiGppYfMjGdRQIcBE4Pe8sMuSCGlPnjux/VTnazW/Tfzt9ZVaSK1N
oIGx81lHChfh5UqpgFGaQ19hpcxfme35qJ1adUvr4XbqbiJRd2opYJomgjUTpwb3Bc9aBxxENzQl
zA1O/khui83oGorbpZj6bWKaHNqVv04OgWe7aKiu8Kx8AcJSkJoufrWz38A9Y3PUAUOVuYyKOVUx
gTmAMOX6qopMcKsaF02ggSQ4dyL1Pu5/+9Pzf/X3eaFqIwTMVp3x94NAWTdtu446efX3JkDCgnCI
/8ATxfbm2b1iDXpe6T5MSLG1bnL73jSzx+smFvBbqEid2eDiU9/Wad5C7wEAwDRcxXfZk32Qt2qw
UnbEC6lS0vkf3j8XJrlUt4msEP0tmESBkubdUxQJ1m3peX1hgdteAZ5FiAqwUB+sUwj5aKo7xoPu
mjRbDy5GIhz71tqBkUXQ/1mK9heGuU0HqfeIjNDWc+z79K53mXrNm7FXQVNgb60VVEnX5Fl57o8E
EzvXP+RSEAEjP+gqMP2FS5rbK0aLwm/SwLIZvmj+e6U9zCCLNV6b3itEaNiFhyWyddB5Mu0OlE05
W4gsJO1qMNpA0XkCq3gAOdcgfx+sY0dEueXSMcYOhYg3+FoANeTygklL+07KIQkak5+djdaRItgs
C9VZ/P0zC+wXnJ0yBOQqiCxYaF+rGxQoWzpSyLjpVHpI1+3GBB1lSqttSpWGZrcS7mt0RurjfGpW
whSFXYpcVm+hBw5FEiYspvJZUGO0tgqF+Nzxn+RdeZqV1U91XdkUJUVBbsC+0TVLnNdV08yW5Q85
iHXxhghP8TQ6BRHdzkt5KmaskalCmQIgYx43HWUgrjD7CYvbegNEjaV30rsvKtgBDcEBWErvLkxx
kUyak1gNa5jKofx4kx3tz3Btut1aXau3DjgKj/KH/OP6oVt6+l3Y5EKZUlSTOiiwWaxCUM8WeIuF
boK8XzuGNy3d2SLQldBLLrRJsjL2cQcpCgsvvZ/ycxI4YCvagqbLJSv/pDjprtuKmG4XcrkLN7mw
BsLraiQj3JTmO0LuSwwpgCaJNqLhmKXb6NwQf6kWWW+Y7ZchqF6vQK/dOJajn/J97N5Z980pEGya
xVMASR7sUKSpCl/p9YNKhT6XjOzRGpy+Dh1FeytUUcucnaWLs8ZonnEvACSK+hEyYvz7WYRBFlIP
nRyhq2tBlyB4GHpBc+ebG5wBblOUXZAl5QgDQxnTqHuT1Wci4qRfsmEzjU4EYQD++GqiGeKhnY1g
kc7zkoaam5O7MT1dP0/f9hn8QEGD5fKAJSOnv1woUAaDqEoFHLkcFTevXJsAfvqsTi/XzSy4gkcm
GG0NTOCx2ZRLM20cJ0pflcAJTzUNIgT8+UfZb//eiA7tGjBSIvABmnlpRPcLu7QZVV9ChrsWSmRQ
d90Ns4hCb8mXczNc6aWU69hXCcyYJNnYne1Jkn+TBPXmujcLW/j/kHZdPZLzuPYXGXAOr7YrdnWO
My/GRGfL2ZZ//T0a3N2pUgkWenaBxTz0B7MoURRFHh6yhkXweOLORyae8wBOVOjztADTpjl4IczG
rVfJangiTSy8THTWncToBy8XzI56m6KSj5pI/UPrDmwYkyFjXL+KXED9jCEEuNNRU0Z3BndHaK3S
jijdo3LdJVvkPW8yIw8iz34Hii4c6CJJOVwFZZw47uDrs5NVdQcolbYgpmieluzFccfA8d6i+KHs
f6/vkeD0gMHuT00eGHtQa18uYOK0db8wmOqgDkE21ZtZ93bAiD31rSExB7YXnEcD3ToQVRomuKI2
yBk3wrzUKUsAD5W22TbGrraPQxoW7rM3/I4wjLgiT5/XDRSNponMOB7iPMn7kmt9n9eIp4fy2aKJ
X2txSMY7KutUEK0hSKLx3mes9UivXa6hXuXF0hDIqTPl4JL41LVD52c52UVjtV3XSXCmQLBoaCoa
r3Av8Cl/syLdZI2wjtLREvSsLeaDkpoykxdppKNq4arAvrH61qVGk+52WsRm4aKhIFC1W8fALBHz
lyqLo0UmgUZqxgyBl+pVltDzcgpzQYEQTIMGZmXFtwswJH5TeA+T6b0NFFCUIr6lVfWxvoxCBYFD
h5LsBucrd0VJpyWqgSPU3OanlhU79AA0vmbS7dDYkqSCTBbb0rObvI76kiKrAJiB7nxLbXCkpe5B
c5pgjq2f62oJ3CFo1/+qxZ1mpTP10suwngvNtn30qGlIy3w6/kFWAQ3PeG4DuIRnG/e6IqRPbY8h
eVLD2QDG4/ejtUlcV7JsArd7IYZbtjQeJ2JH0MVykt+VN4c9Ne400PTE3bx1QY71+aVDYZU1aSGe
QJ31cpfoQpe+zSm8k7Gh+q02LcEyyt5qAt+OYifwEPgfauL8/Q66HtUZFKC9etUGyWXm9+TFKiq/
irrHJv1mNZK3hsj0UF71WHMTGvsNTimN9kMy1rgegUzYgvxjY2fDUW1cQJq/rC+fyC+BNxm3PEIX
LCHn3CunSjuFjbcnHvmOQafBOCzv6yJExo0AzMCjHoEYBpNc7hBxEtXUO7hZOmiPw0S/Tn0eqK6M
skQoBllhJA5YXZ9PVCzU6PvUAa7ELndo4/Jz7zCBwHddF5FxIwL7rxC2cWc+wTbTsvIa6KIqNhrP
AEcsMUYSmAx0zDa1hjYYULlPsvBSJpUzh45VnByLqdZnB5UeYwuTRaPQqhag8iQIIOEyojiD9Deq
3/qf0vyZhkU0oB3MAB5m1m2MQUyHk9VhVExeyUZzCJU6E6RzS4lRZJ7FzlRUZr7mRuhX+x0tOV5l
o1+0T+v7JjJz1viI6ghmyV0RcahZrDYKWH0DN8ofy7rcD5Vs1onozIISHEeWkaWgf+JSHz22Ko+2
EKFFDaYjZS1FQzC1nTnazobWJD7Jy/rXuloiv4T3mcW6soAu0rkwujVmRa0i+InKXLZoUHxNWm2f
qNq2yPs92leDLpU9DoT2wYokmA+CsWW8w0iaZQZ3HgIZp2y2Zm3tXR2td64laeIQRRjYKeaWIAv/
51bTyXKLsMHSoLjx63qPq8uPqhdtIb6hHJro2c0koCChicDiYfMmay7j1xI5fpcywzcXxdda80QW
T5KHE5rIXxFX0HVXS93Uggh1NEMNu2UNmzx/rTLJGRbJwZRGbA6yiyB251SJLbCO6AWuYHRbACoc
uT+9ZnKCUUG1KZ273eeNkI1WxisE9Vy8EC63alG9MVlaxBVGQo4ROluJ6xCf2MCeRsZGX4ovep5/
mtWTlUjOhHLeI+oNI+os2EdheoA5xD1KS3oe2IZsAKXI3pGPxtQMhLnIV3GGqMZKZlksCnRRZPIR
X4HOrS+PdQcE7/o6igwQSDF4DgeVOo1v9OjM1jNnRrM0Z+WXqKQfZq5LnnJCZUCtjLcOrkis3+VW
6T164HTGhWlWP5spDdBHu+va53U9RE4J726kWuCQQLHDCXGJQhfkPoAxUrTIPHaJoja3Q7HUGJXV
ajrdL/2SjCGe7OlNmqaKjOJYtI7o1sctjVbfa8gd2GkG10MpHqesmAAxKgCwUu1wXUmRf0KCguWu
GKCJL9dlaKsu3AZusLG7h9Lrn+a62Kpm9DGCzzRYogzjD9Ewk6kSL3V9tPGEhN/F6iI7c8UjbxmT
NdUIQoJas30vqTAQnoRxb/lVJbkyr+9nSHKBngB7DM4aH7YhcaONs4e6WqofK/uro30prGORHMks
S5leW+WlJKbzWciR5ItDKhOSFujTeRsPUJeFfFvfMJkQLoaql3iYC6bOoLzXIKaJyKGIPn28NPQl
I5vF4GFgwuF8ReqOaHWPUWfJ6za0i3FfOsXWUMrPiwEyG/c9qCngmHgMgWrliVJqSGQbpf4NSMOd
E8HhDqoMUnJ9kPDc+SuHn0lZogDZ18af8kOMaSfdZmxziSpCEZjQwG5cBBR8L6ilo/9fqW3gExQc
G6LEgCRmiSw0u65MwRsAmYKMI2NqAdr70sJ0TbFmJ/dQv8dsomFEg8nwQlA6spSbJnlgLN2R0YNk
QKKd4AgBpYKXIzLDaAVxObF22iVZlEJsk2ffl6G7j+p426rKjjTTzy5xJJUBgW9gtBs2GzGFSQa8
XYxGnBXATZMgApfdaHyv6mg/T+mWWtN2/TCJFDuTxFvGrPTu0syQ1PRPaKZHnLGJjW430C3Gz/vr
sq49LQz9r1ZXvBtUm+OyhawMfVbaszNtTecum7a2/p467kZ1ZR0BAk+hodqNKVkgS7mOnkwjzayi
yzGFy+h8mjzOOg2LTvLCF67gf4XYKoeYAte0Wkc200ozQq9ktOToIu0/PPXNVWQMooJTBm1AtQ4r
hEo8fjQfkAW1GziMQjmmGWsk+bW+R4IlA2E8G1GHW5vFSZfnK6KosnQ9jrEaoVSJeSxfDRvNsN7i
DJt1SSJVkLK10XTHjhVfY0bFqlAK3UEpm9YoGRysXgKAFPkK9NqiMA+Pge4HPnwZWjXP2wiHNona
8Tg5y4eZueOxIxNG+QygISqmI2lnfWco5hTEqjFKDpdQRTRNsjolbnkeYJ+Vpp3oeUICW9Fv7Wl+
QhpSdqgEMsDkB4Iz5JaQYOJT7A1yaUVPFWAPEIlV8WsL5sj1jRKYBCSA3V83kPcGhdOlSYAXqylr
GoOWVPeOi2vv2u77UB3WhfypEV/WJlAeANIAeFV4veuYuTCXTPdwjOYtmPDvvs9h+a3z29ANms7f
0R/t+xPD/1Q3p/y+9Yu3Z+UlOdZfnZBK1BV4KfwQ8LubaJu6jqyHrKk0I4e6BskCTFSafKef9wsj
UmiHkEbtU49R6H6hyMg/hTsJ1BgTjaiDJ4MhXV9VownBfZvNfqfPJ2OJJVAnmQwuQIsLzS1UjLgK
2lrzO5Pe6cT8sr6TovVjtKzoKEFoe8Vdn2cdqJMibKQ9Y0rD3Vh9pBhJP6Gt7pvmPKSyIeUurI+3
m3Nx7O9nIWeWYdjTkGYE0/y+6eMWFeixPrT1j9F4nGPJtXwNHEENCxl3A28S2CjG5lwKy8caucG2
gLA9pvm5j+qGBPoXxOx2aIblYdzlP36ur6bo8J1L5NQDOyLtJwXqNct0p+vo6UiTkx7NkherSAxK
WuiCQDcJUnncyz9C25uL9jZo43YbGk2Hpu3CWRsluaDrfhksIOgKcczR1YGaFfsdZ7vVe1M+Y2IY
AU99cpq3aPpHf4P2lZzMH5kvxfWx1AFvG+fSOGvHCOgIKB9IA9NVqOztXbrTbtqb5Q6JqBk9F+tb
JTpbhod1UnGfoRbOraFHFXM2tQZbBRiwh44mKTj2z0vtSqEzEUzhs+Vz0A2MxwFEGJpfHPoPPVh8
VQH2zdbC/DQel+AbikKfBvlj00xcLzpaFhDY8xk8NWuiltgdotH2iWQ/BhkO5hp/yQTgBQQmGTy6
8Aa/VCuyWj1q5wm8lYfs3r19sX+ig/NuOapg5wwwriQM8HRR0nB9v0Q2D/w2oxcBQBH+ipOqWYne
GAMJ8k5HOcbwUyfyi07yzL+mofqj3F8xzGzO9oxWsZO09QifcY9R59Om+kkC9wUdDPnOuSWn9s3e
NzfeYZE4jj8ZY95WztXjjpqFCbRVXUI9ffd19sdwua9OE3zW1ngGhf6v+tQA9DbGfo92hsxv3pXj
ZhiC4hsNMZD9IAOEXjc1cMvAnUVbyexYtfFz+m5j7Z3nLhhv7LDe6M81CbvtvPFCc9+c0vv8PZCO
bhFuNVBQKPnByPAIudyDVHX6zqtgYFbzxbB0vBFfCRjk1u2JacAtODBWjKkGjb2oS3EL3tlOhsG1
fR0kNAnRKRz25AFZYt+bVYm3FkkywSQDdQACx3P4Uh02DzGJ0VAJ4pTswxiqmybtW1+zsHWdrHYu
8GoMFwDUFQvVkU2/lFUZWh0lqUqCeiDWEYe4CQD3k90/IvMA9wZ6q1H+xduGp47IEie2y4kianh1
vzqnPnQAIowevNQHGhQTaMLlqGs+OWV7zONa3zeRV72QzZ3QBgWeZmggWw+63+VbeyoejJsSPImw
Sw8pwMBo/PpVfV8XK1rYc405c2kbgH7KAlKz7JSC/fHTo78Qo4DlG8ydcG9IlnAblyW2EU0Jvu9g
9reevpXRMZKBOEQB0YUQ7kKq8xwMyzWEKDf2rj9pJ+dmufE2yq8upCGYQtUb2YRKdhfwpwwNy8iL
IBPDGv0v7dHJyGJ0FPZYqNnerPptVru+V4+bslE3bjF/PmBmMx4xBxsROV5X3C6BHX8CHyYGedtl
sktUcttM0WbdEAQBMxvZCjIAwPTw8uA2Ks1m0IISiwQAZ2G+SVCkB7M7gTu6cSnuo8w3bEkYxn40
v4bnErldy615nJvKhMFHi3LEXNzxOFrOW27Ur+uqyQRxV6xGWrvvmGrdWG6Svg9GlMvaVHaTi/wh
wwqgAxs4OgQRlzZBPZWmswebwMBeDGZwA23OQy29b8inCexxqM4k/Uk5nF3mS1ZMdZmD5d3K3X2n
mmFWLVs1USRlP9G6gdYGTBaoB6PAw61bOZG5aVAPCCw9vrfn7HvmgLGrsd7Wt0dgeQBygHIXuBF0
oPDrpmaRViuRB98+abdxhJd3pd9Eir5pLftoFHlAO+NXEhOJ57smBWAX8V+5/CrO82iX5QD1MqK9
T2q6ATnFvikBrnTiG3izDRhrg7qvt2CDerJTfbeutsBcMDXaRrIB9BQGpvhemkvSohIUdSAXzqPG
J97HElm+Hn+fZC3mgl10caUhnwHAEZp+uYNta6CUdEmKbDgmRmM6Ni2+qcXLui6CW+RCBneUCy1p
0jlKMF4HRcA5NQHHkb1rrltt2Had6cFZI0hVZlXroIfy3Fa+/kC+Gk/5sbxt32nmmyB1+bHcZ7ty
226VG2fyzXuMZ9a39Q4jX4tXGXmmbFG5y7ptWrB1gZQrmN1jYRwm5Fz15/U1FYvA8xTUgwyIxrmT
ctKqyXOhr0cf3PbrbH0Uy8f/JIKfoN7lrl2TFiLs4uhGT2P8WNKndRFCK0dqFbwUYGAByPLSygfg
wufUwkKhgfqpKAa/GdQGCGp6Q/XsH1aMZaTRb4sgES1Dl7KcGVBFs6zqINbqMOryp7hDB2Kvva6r
JDJ2BDVoi0Z7B9JknJh+amfPrZo6mNTpNFNlFy+/1yUIFg1ZHcQWHnIUYDTlXcPUDTqwOHjqanUR
LjQH0Wyro01oHtyHGWX9x3V516amqxCkaqjMAnHB1xmNSO+ixEL8tFS3k/6saLcjWKDXZbDffHnb
QwayqqxRGW6P9/JppBlDRxDC1MOHVu1TtG/Gw1uCaG04rEsSavNXEu/Xnd4jozridiTZXnH93PpO
c8mCXV9ZOtIrwMIgxYI5bXzVwNFVeLveRuiS7+m0q5GIS97beN9MN1Wyd7ov6xqJ1u5cHLOXs/u+
7SdzQYcDYrNpDqh6MErM3ABwuIsf9KyRbJRo+ZBAQpYdZEYgXubMu5v0BJbvIiGhFDdJUz7RqdsB
iSCpi1yfIkZqx2DDGB+Afzkb70x3AIQejiGuU5/2jW+M+/VVEynCeuPRa4p/TJ5psNOUdk6nvA6G
9odFn2zyZcpe1kUIlXCQtGEATtS8uLVqF8cbbRsiau9g2F8UjOxbFyDaeRwXfJlxPiHmu9z5wsyi
eGqyOjC8nV2/ut7PYQBH6sHoR4mka5+jq+eSuBQvqJoVty7YXaBofuIduv7esmq/m3brGol2BXhu
QF6BD0aWjbvWklrpdDXBkkX0a1efaE4AfpbxMgqFsKH1uHPY6Ahu2ZyqxYyMpcDdOd+ZI1qn1ZtK
k0UkMiHcirVRr8aVCSGojxQaeAOVlyGR5O1EBoZuI1Q4/4x24pnTqhodQHkKGV2rD4euSt8UlWr/
cFCQXUFKCuT/gG1zW0K8LBq6CPemishtsYCsx6agNBn8w87/VwxQTpe2POaNbSAPDl3sD1X5kcc3
1ueflDDiMxHcebRBGzIME0Ro7iHS3zVrW6dv61oIz4lt4HpGRsO5gshqdOzcpCqRX0tep+Sjt44l
uddlyWihbaHPTEVjBY4+32WYmFE9GSUUmTpMjyjTzVJUz6X1eTAi1utMDHexuHQixMshppreq/Gh
QEVxGH6vL5jQhM9kcGeRGH2mIF9Sg9c63evW9JbMsmyMTAR3EmfLGPNhgAiVPJTZd8/69EP4cpm4
A9JaeYykC74ftW4Yjd+zIt56rSTHIzas/245H4yDHnHqGhNCtMF+jicMLp/yqN50o7vRpkGCHJas
GH/JU6ro1qLgyFuDByz+qZ6+/U+7bumXh111Swo6R7ZkI9kQYw69IVyXIDkiPD4+y0fTbnRIGNvb
0d1a+lGXwQGEItCrCFwmshMuj6DFKBQ1LzA7JsirxLcwIdcF41IqZ/SUyeHsN9GmdHZGyMG05+1w
TO/IHXlFNWIPVnZQLuV+/jDsnZd/WD/QlILcEV2zCPcudyhq8yZXnRqhRfJqgMCl/DXIZtAJTfpM
BLPCs7jVSRZHXSLo1ZG3IXnWR9Un2WthGZKbRZDKwQE9E8QW+EwQigJdXzbQBfS9Goaef6luMFnv
FtMkQ28Xf19fOLYb/EvmXBjnNDvDRonOwPsvdkMt+mGkQ6gAM97Ro20fmlkWj19zLOJldi6Pc6B5
P3foOIY8le7LjRqkb2YQg2V9PLb7/OC9KhiYNm76o7Izdu1TGqKNf11hJmBNYc48laGbbThwWEqb
bazkbcKYVgvPnrYFZf8gcYPis/DXLDlfOzl1oswGhC0GkmH18Lvz6t1UVzIQBYs2VpT6gwQ6MxnF
ckatAY4ioMkzhlTVBYbuxWFZ3w4ollnj3sR0l0X2CJYoxwPnFm1OrNqGUKeoHmrdA5M98sP9sv+f
NszgnK+BO7eyMojREuXQKUnQqrd692UqiV95sieK8Cr5e/au6vLLf/zIYlBfqYunQnEe1/WRLRvn
R/Qh1RJSwiYw2aAs9gi8/Tr9dPLo4pTxddOpmKgDYmTISA9Of0fIS+l++d/U4BxHavfLMDERpLqx
rNsIM8llp0fim3jg5OxGsZ2NEOHO/dtClScMQvMVB1ObC7qZjeQA4tuPda1kItnfzw5SvACo6SYQ
ORrma5K1L/W0bByHHgszPSZWeuPW8X5dpPheQfSNGdXoaOV7CqtoKAejZ/eyUr8MurpJ1XnrUHKb
9ua/uCMEAGhcwGP1qhkpAUaublIcpXLUQ7uZNp1NfU3KYCm08DMx3Ik1B7f1MopFnM05jFEDGJX8
zujip/WFE8BAYOXoskc6GbA4vGEuNwtunKRmCXRA9FVJfMZqjyvrtt3HyDAecIEcgfnTvmQHWYQu
3LEzuZx+mBCmq00Cuaij+D3SV2jLWCAL+EV/XUWhOzqTxIU1HRnRHBJ1cLGwxOE1UyXmLrwMz77P
+SJn0KJ8bPB9T/8FVr2xMzAd0B/y50iTRDVim/i7V+zvZwcrnzKFlAzJQYdvyvgbjX0dOawvFrtM
ry7BM2U4jxRV1aylFUSU8a0aY7gjxvGcSHWa9WMfh9Yk0UhkBah5sZ4JjLm1TM5VeCqYovMGrw5D
L35mprYFqDD3i6X0s0pW9hLtE8vPo0McQ1UwB+Ry9ajpLYo5QtZi1zep5m7dAWAON0Uqs/ju1bYs
GySTx+mmKVVFVJbdmPV8l8Qh0KIhiH0wvuUplWWFZLK4GKls2qrUE+jm4j50b5Thd+w9AbkSUjve
rFsI+9m8hbAMBEY4AJKJCuLlMnZTO+YqwBWBTW6m6q3Sgx7d6i5mNoK8ZXSacF2cAC2PVvEzeZyj
GGYr1rwW8mIQSjjmwYsm3/BeqHs/13dz/VqX4Gh3TIlY0VE7l8o5DTMpeqc22OYpt+68G0nuO8kg
sX6ZEM5zTG602OC/qgO0Y+ZqEBt3Sv0PtxUrSuguePsZ6+zlbmEuWY6oFrdVkqZH2pS+WVh35qxJ
3Ab7pVdGcSaGcxuWFSVw5i00yec9STE2xK0l8bnQVbBOQTDLM4YRzsS1kUQThtBCEw1Eoq4/a68F
xZTo7b/Y23/lXPXNVJGGEusMD2jG7delf4lZrn1KfdVo/QVdxjWmt6YZ5kF7MqIR4SICkInyLhto
xfeFUCRyE61je5W9tuBD0yWqiVfw7/fZ38+uj2b07Jiw972mtXs0Cd95OWj37ArodCK7R8SyPDZo
AwA9w+B2C8cnHjMVuqjIVfqWVXy0XRomurIfLF1ywQuPESrJ/y/L5NLIQA0ZrWtC1jgYYZ4Dekxe
Yl1yViUK8bA11SgHJy0gxCowy+wbI5pNJCk4AdgQrg7s+8gvAWADboLLDcKcYN0dAcoN6CP4N6LH
cP5BjnbmR9vyUL3Hu/lY7WiYHwAHPsqAsEL9zmRzbrZSup66LIdB6xaHKwF6OzJzX1Gs+0l6NQp2
DFx26F/FLBFA0nkcEZ2HBH9yUPq1N+b4OCobL/r1+XMM5DZoYQBEZRQPnOfLQQ1llzZARCY4EExa
7gy73loRqFtaZ09L/dGIAA3s2mAgicRVidQDSgpgW0aQgH8v99Fe1KmaMuCIMLl1CEkW5xgNm6Z7
NZFmCgU+A11WQMEDfIDOOB4HqFdDRSMNLsqO69feAkcxRZ5YspQifWCVqDz8GWfD1x7GxersckCF
rjH12wJJEXceb826OTqakZxiVx0OIE2PQpNO4w7EAFUIQDWAv4OmbvQYAV0aW4joZG0vQt1RzjNB
hoJ+db7mnrcJCHkM6F7087bv3U2uN9t11cWa/xXBTs2ZyxyI0aq1DRFV4ma7Qs2/ZMRNwol1+P6L
JFSN8abEs48/ElnZenXbIYJL08nZlWaByVQ0RcvZkMqSsGKl/opi63qmlG6nmdL2KCHWGGbfGFsT
Q/EGGaefICJFR8ZfIexHnAlZdDBmJDWqYtNo3+pGikTQ0XWoTwoMslAknlMQkyJCBOcq3v5ocOHP
etIvrV7M0GhISLWhRje+mCTdufFCQBOX0x1px+xVbYdSEl6JtAQ3jovuKzS9gpb4Ust+ztNqmDHC
IjYc4qctBsl3mNG4TdDkAKrzHpw5yyxL6QhcNXoS0aOKOAjDOvgu7LTFNPg2h7YOxby2+WkowNf0
Y6wlti/KoZ/L4XuwF1KaVmqyY5+5KP+6VlgvI14y44NdpGGuR++aDbZg4DNHRXlxjFGyqxI9+ZdG
W6tjP8TQE1OnKr+cZz9jjGh9qYNmVTYRSigMwBBwDmlI7vDCSsuLVYsBBBIcCtX90NI8nMqvSRau
n3ORqTKy8//I4e5Z1KO7MTMgx42m8LYKSRUHXvOg5FtX36yLEqqEUUzA6oLrEkjuS+NcvLklqQWX
AiT8qeoeK9U79NVx/pdDwEivGGETTjwP5IqsurQ0VhQz1RGuK+p3+K9BeD53ij+SDuPCikyGUBDq
hnQVCEORPrjCcwxd1zr5jHCl6ndwMnhy+K53cHtJnVcmhnvDZ3llYDYpxMwuhj17XbdFXz3xW7Js
MHv2H0zDAQ0+m44O+l4edNeYBRB+DEJaefeKEujpj7zbd9OL65R+JMsYsBiEe7Fp58K4S0Alpu6R
DOieLHf9kX438RRwtfc8+5IPv6v+pMt4AEW3DlI9uN5YtxM6ai6tsU7SUc2YQEWDVyzsm4xaG1Bl
bT9v9K7Omo9UrCLIny/FRCCCShSLBQVgY67GMgQXd2jU3yjwOOuSRCsIDm6GXITNWzwSi9h6h4wz
c084woqbbkZ6Pw4/B/sYO08Vbrwq/rkuUbiEjC8CjUhshhIXV/akj4slwhI2Rv5I2/oelP/HzOgk
dihKueAs/1cODzxw52Q0qxxr6MTTRu3bG2rp342if63jeJNW5JC6eebHhfnsqvHbuo4i/8joawHS
A6HyVRGaTIoy5yq7dGLbH6YXtTw4y0OOoS4OGGej4R8O+Lk47hjEqZEC1Atxhv2qqwca12HcfUSG
DOrEvsMft3M5XKCwGG0xGgwXmC/3rflBPs9NqeOlAZgzyhI6a824NPsEDUEDdfH9ytUfp7R8nicz
tFJZ8k+oBsYv4FmFOAucnpdiILnMUNFDCsE8qF7io9FJ8s7+Q1F3tVJ/RfAUdlWtlmoBIsPAuSfg
DzvNh3xHH5oPc2s/2/63+jcm7W7IptuAnByZwMO6+QkVBIsPG1DrgKCDcx/6TGJNZ2E4mimD3qCh
Z0hCRqGBn0ngAoB2LAy3RQssEkivjXMoi1BfXOS/jaBoP3IjXNdH6DLOpHF5TL0H6xX4G/CsR5ml
Kn4Nzr6RgWKEa+aAgQNMbECo8yj7ZqgcN2YZ2mosMGEehESBOcqmxAgVQT8aTBz5EaQaLy2vnLpl
tBiia56HZecgrRTqoH3dKHommygkCupdD9TncLII0/j4Gk0DE03YFWLQemPbD3iLgZPih4r5VvRj
fXtES8dIgICxB5PBFYfJksd9hjFMuENA0lj9rDOJN13/PlrQLleNNotbFi6+r6XfWpIBv/C6roBo
W/4qAH6eSwGJbZKuyiCA2lsve6yK0DY/jwsHu9V/1gixw6UIM2/UlHYQ0cZ3ixfOtuRAylTgjkg9
jn0a6fh+nZOtXedb2nt+WWf/EJiATQjxOIC7eKyyn3H2IE47zK75U35qzcSP40NplmGp3IzF0/qO
2PgO7z/P5bC/n8kpUgP5JhMnXsUJ6X7HxbGM7GDIJThkAWUGmEbO9GGn6ExOo9Oc1hOWbRq8+7Lt
NlWihVFrvFDFuZlGGvT9uHGKsgf+qt4WRXbXNrPsR4iO6vmP4OLzQi26ymRlmuGo3HvP9BFTsnwM
gdMc39uph2hPw2qTvbrvruSakgnmLkJqWp1OMY4hSCbtHSfsTomyA6XepibZYRirx/VNlYhzuXOc
uPU0mAzaGKe38/x9eYqLEwV3gva8LkfoL/5uKt+ctZRdYYNSCcc5MfdaOd2YpaygJxPBHWdbq+hC
HKwcqXemGiNLqPrrSlwPbAO56ZlV8CNGl9xb4phZhXVf3hX3/bbxi/Ch2s69v8S+w9CT3ffxtm18
SzaKUHL6XKb9xakwMRiBicbtro+Pi2H6SXtQx7d1FYU+62yfOGfSLNZEyg5inMm4wbj3G+QVH0vP
+Sdf4iKxBiZQjOrhrLxtekIbBtd09DI69G7kBWZb6KBNappTF42FJHEusA28fvH8ReAFSACfSRjd
KDFIy9AHix1OxA2qwpEYhyD8ggjTBgQAGXNUBy43qGimzAPXPSy80Had2+9MELylfQoa6Gkza8or
WpNkuV2xWn9l8i65T1NEtVBrMpBHqxGzfFk3B4F7gFLA7Rp/prPzCfrKrqN0VlAbzZrHbAgHH5Tg
SglorYyTQmB3aNrD2CY21ARJLO6uBA7TXlAOQqjXbXR6TMjbovxc10Vwgi5EcCfIns3O0lKIsL2g
sE+0MxG3HtJC4lFlmnB2QHuTZhPBnqjFgdZfDeNxGGWFE3Y8uKsY43LxKMJjFpOV+ZRHUSpjp+cL
9h0g5NH3guobeshPOuZZr6+Z6DIGexXSK+AeRaMrT9Oep7ZdkERDCu4W5P1P9C4FNZ1yQJQBabJW
AQG7hn4ujUfKOsSrwS2gIsdySnbZqT4l2/QWgz638W7ZWbtWOv1XdICwfKCgZ5SF17V/c1IICG5w
aKNnkmKzPn/tIVXyn+9f1fxzHXM2Ua2CMSgP43wircSviffnTAAXJrvK4kzRyBR4XEJ6hzS2/bPd
0G30nnxVtkq4bg4i22ZzD+CqkMtGA/SljwNHnD5iyh6SDWgjC5IGBPc2cXNEnaaM+FMiiq8RzEVi
JAqDlzYYszU+VNm7kkvKACKPfaYNn5nXCy11KEO7L47tKzmoYG+KbDvkX8l8qqnEk4osjRFcoL7C
iO35gwRIWAtAGkrwZt/FIS21fuMsriW5hEQ+DjcqoCwQAsgqZw50QJzlsXtuMGk449wk+bYwTX/p
ps3nTQF3P7JCDhiQYeGXplDaLXhSIyRsmrg/OmzcemF8cRYZdEF0AeHxx7pi0GYP1vBLMWkUG4rC
4pHEee1HMHi176aJHlvFt6Kf6xrJROmXosbMLMCBiPgR1g9u/pNJHgel94v4sVV266JElneuFXfb
2TZjjvYgKicP45CA+5L4oDhsdUQLGD3alxI3LjpM5/KYcZ4Fj+2Uj3Ts8aQCcvA4Od6vNuv3hpnI
ELHiJWS1GszjAViaM4pO84gyRzi0LghA9PytNm+T6reW7r1EEqdKJPHJPIIBV8TRIYn2ynGI88Mw
lRtzMB/tHnQqrqLKcjeikwVz/49qPBVDXhMwcbNGh75Q/cX4NgGcraS3OXZv3TZE1VFcuH8lcXaI
eRdZsWhQzZv6j0QzW18FWpbk9OTU8waYDaAE4mOuLUFSD3eOiflU679AaC2MudpAxRJ0POzvZ9bi
ZjXiaNYeOFE1TMso7GjxM1Fl3JhiMUgss5kAsBXuaA9RpNBJgUckLsb6Pg/ZbgEQ8x9UYTGFxuiw
r7rmUWOhXr7AH+oZmGKm2vecLPiHiYbIHiJ40ByNcS/z4VifeFRPTEjJLevXUHgn3W3DLkuPZZ1I
TrLQ7s9EccaxkGUhw4AgtkefqN9gALqljcfBre4yR7t3NRlXl9Dsz+RxnirBFWmZCuQ5Q3MLCoI7
DKXwC70Mh0y2V6Ib8nwVOSeVJK1JB5etIj30Ix65Epch/L7HGqlBpQKWec451fM0ml014i1Ta0Ha
7ZRERk0tPrp/RfBBC3KuhT4VWK2UbrRtvAGXWfqqPljRptgop1o2dkV4gs7EcSfIS0A73BTQqLQ+
BuPYLTOgIZt/OEFnMjiDyyNrNMeGqbQcpuRYdE+qrFQm2RiHs7HSUu3YSqGGA4SEHpv+JMNYiiRg
mgQb2osxyaABufRoaLahSAxBguFhsMUmmiWmJTqVqJ3ClzFOYVCaXH4/jruZ6mx6ipMufpw4PgZN
BY3WhyAeKqUM6LpQnTNx7OecOehh6Q2U8yGO7ubQeB9vzBdHDTwSajfuQzkFztO4eZ1UX3noer/b
KzdBfF+Nm+a78fJp44DCyN+AnACzo3l4VAN0SB6PcOFV1L53CRl9LVl+ZEsvew0INAYI0QSwAL6c
cfJeaqwkBa3AMgxBZb3PUGtKOiJ5DQgO04UIztCjqXcqZYIIo/qiWI/OcmiI5LUmcKYXIjhD1xUv
TcoB2ZSUVUz01ypHzlUBcv7/SPuy3rZ55+tPJEArJd5Ksh07+9JmuRHappUoidr3T/8e5v/iqc0I
JtIfetcAHg05HA5nOSf7+i1xIkgs55GBLF5dxu4CQbnVPBmttvVKjuE8a7gvhxRZIhUSrGrtxN+P
5PHISrtC5KFy632M3mP9jk0KCEeVBUhHzK261PHEMFS1mBfcA3MqNRX1IJUW8rFidjnlMbRIJ+uy
6JNAS9tLoD8pNkdlBVJpwRoX+n9zAFX25nXbqTF9ZsW+Y6g6wtaXDHClgLPD60m+8OZCZ9HSwnWD
gyQsp4AsZXj+/H9M7kuJKBjafyLkCy8HxE4xifDA2VoXYzBv7GDyi0vt241+O77GV1ZgPjW+dV3t
ok3W+NlP/idT5agUasrP+IV6g8FE4jUbMYUSMTTzKQp56zv2V0vZNWRWlxQlJCDv67fWfUxpoDf3
RfRwfjk//OW55ZQcxFC5iBhdCKpz3wmbLb/pY9+6nTfFVt85YR+Qe/dyuvDuFx+cxXfzr/guDtxd
Gb4y9PCnYe3P27n0W+a7BxaqWhjWz8ffZRAbcXTKI2cGATTF11kD9fUG9bBhp6Q3UAmRXElcJQ4t
OYTEZQx+7gaAGAEBfd35lVbZjORNnHYkdr5AikEeQDzt18aP8wJWIoKTgyH5kqpY0DsvYhrTCwl7
boq3zrB93r906a/zklSqSO4EOYMh1m2o0tAfVfejyDbnf1+1IVLsZNSAHXMm/H5Hkx94sV3ovHju
Kmd7XsxKSuR4weRCZMZpnffC9NvG8jVva+vXo6EFdr0rzEOtavpYyzSfiJMCCtaQifcEvn6KN96e
bfTKNy6KS4Y8gm+bQX2rPU0OekDD81qubhYAqtHk46CpW5410xdWdbUpgoymDknV71ObKfbrvIhP
KWdix6nLeqGZ9Yc0pU8AeX9eiVWL+E8JpIJP/cBUerUO4GFYBPtW9rdsvPQGRffc6vE5EiF53Jw0
oxaZsIZpeDaiyEcHiIfyKqWPrqqTZV0bdDJjpgQ5ArluV5IMdAjNiNASA1EDaJdNXMaT9Xx+zdZ3
5a8U2eFEAoHXgj8ovD1177taER6tPT2BRf9XgORwogGkEnyEGvo0X8w5sLRjnyCn3Yy+nmxM9wmw
kZ0XTioITJVikvthyHy4SQfFqujHNN1S1ftz1S8c6SW7n7xPW03oFXXfmuql1e48cmUu2z5vMS1k
/0ts9lcaldohNA/EVQn4y4OxbgJTeyyNRw1FDs9VhJqrEcWRHOkIeQ3LkL0XRmcAA28Im+mNmhyE
HKpZcYV1U+kg0RqxCpL/KHo2rk9qv3UTCFM9z1aPKwDd0VsOSFxkfyWPoEfMiUXeI62uJ7al0y9m
XNn0funvzx+jVXWOBEnHSLc1z5pnuJ68fGL6ZhivvEaxNasGfSRCOkhaWsdVJd6B3nKddGhz+h9V
kA5MM1JkKEQUZWJ+Vc/icNEv2PD7/Dqt2teREtKp6Ya2KMC3gPhmdMLC4gFNw3He9IvCrSnkyLe2
MVfa7In9SJKHKtoWsOGCHRhTtGMp9kR+/o8p6fpCZD3n4RsjmJjvFZtuinPwKfL+u2CedE4Agl/n
H4li1/DpBR4Szu2beQdynjvjpg7TZ33fhnnn22F79S3u/KL268uv08oLUoT/TpHcXTT26IBfRCSX
6h0cg9866aYpryrnUu0X1lrxT4SJJT8K5usZNMelyOt5o+cvixHqxhKaQ7lv0f6VxdmWULapa77l
QHE/b5zKxZbcRRKVhZF+JLG3xpWxjTJ/2Zqb8Q8P0jEk+2VXXkWXzab4rm/v45/t4ft5+Qon4klO
pOsMkn+8i92iv2mdKveXxEFHFeDc/jdBkisx7bjOa7Gh4Ewooz8gth/tt/9NhORNJpvRtBNvfCBQ
D/Wh6B4Sb3NehOrwSb7EiNC3M1Y44w3Zle0t5oEVy/QBkHLm8Mm37my5VUnFayy9aoNyZzww0EZN
d2gsaJYwvp63nhNUz+Y2ekifybPujxfmTR/Q8Ju1Q6urKp+gMA+5LmW13pQRDfou5W1lfIuiw9K/
/suSYtJG1LXxGpAMw00Hg6OMg3xxjAksd5ekCn+2vmd/BUhm0WdjPA4eBPTD+BZl1ugXXqGwC/GR
n3YNXSDAdAREPZJMkgdpwGLGLYQWbYuytX0/gz3amvZJigGO8Px6rUe36Gmw0cuO+X55+IqTouUT
n5HKemi/t7lfoIJzheFGIOnd2Tf/lh44EifdBrNOvdxwoZqm/7HnQ6Wr2t3W0LFA/PRXISnTA7CG
whtLKKQhmzNv9Gt2sMowf67eMN6+T3fpIbtzAlU1b9W0j6RKTn9yuqJmFaT26WFp9wu/JHSn2CoR
In8yCwJkZGTpge3+6T1l51PSaehN6+onI9uY3nPrXrbxrh+e4uJ2bl/6r/OIir7OvxIlf970ppZZ
GrTKa25dJZZbXxV5pQL6Xj1SR1KkM1u0Td2nC/TKBveGE+0amPIKR7i6PUcipFOb1X0eey1EMPN6
tO+W+i5WzZ2uNYydLJbkzfUidcqCQkZeThckuRnKbabtAPvssct+fOTR5YASHwvN5l/qK64YPwVK
FqpG0vrlxJ4Kx0HRqgbL2Qyq1+tFBY+x6pGOREjrxwFn0U1g5Aj0IvY5/+l1hj/Rh2jeDqlCm9XA
90iUtIxNwiIni6DNZHwv2Oswv5V8H/Pt+cO0anOgagMalo3yl4wKPLURGpfFZrF4DEznZ6b9yz1x
JEBasd5L2Zi4ENB5PzPv21gpHLdYBtkZII0DQGNxF6EJ4/SOANaAlngxHGm28HQHiK85rBczA73I
2B4Su2WXXEuazeDOr91kVgpftHae0H7poe8O4zGOjGFSmUmT8XJC7oC8uO69lj43pSKWXRMBsjkA
UoBeCZOlkh10JJ89N7YQ4tlL2DfNvh7dMEKW9MuGgMZBjKOj1oIUlVwibwHarzEQ1gadxpHxHzUe
oM8qU+zWijInUoQ5Hr0JFp1PeUEgZYrquzYtr1NtvNeI/g/KYFsARYRpSBBNSEZBhqVNzcnNA876
re5Oz3njKMLitfuVmJatA2EFneufyIDovDicTR5Uya+ICzyZkOnGfU4fl+l3tbxF8VtlbhzrFbkQ
9Po99u1rnmxqoij4ri0oGPsw8QnrgxGKvx8tqMsId+xEy4MBoFW7oo0bUNHM+vwnax1HkbpalYVW
KtEnCeotGedlGMy6HeoET30gh2NusgjRIG5vUtIqTtWK6yMfqG/ARMHqfsRqR0pFgNfMNZ3zIKvf
R5MdjPKH2UW+rWI8WfEdJ3KkICy3HPB32JDjksjnyYXVilFtPx1cn5U3lXWTdZvzp2zdagSg3f9X
TbbMKE7LdgKQzMgzgcYVDRTYuXz6MVEtvk2YW9QYlKKmvnWGkaLaWNkxymBpRZBlHZiLL6Ml8wJ3
sGLnTm/KxgmjKWvKjWEkKhtfqxZiZBWnCI2xwD2Q67vLnA6O1cc8sLaaHUR7IwQwlD9tfhlhjPaj
/j7eWAcg42i5b2LdDuketLcbfjGASnm6RFFx1/v95tG8qh+LQJV4XNu9o4+TK8MVWIBjZB95sGAq
sbYee7rHR+raFuyVo3ud/wN67vFiyFXgMcbB0MRipEljmH5SDeS71gDWtjdzzhRnba18dCJNss2K
o2WcC+3IfZNsjEtz44UD8Jz9cjtvi5too4d/ztvmSihwIlEyTbf1SMoyIbF9WJyd0T+c//218fgT
AZLzt52SVO0IAe7jC0hA9sgCvZlBcntlBHfLxZ04gr59xbbWJlZEOcrVlNyks9CmRSsjD/o/7tPy
Mtz+BDTwzvOdwx3fTUGmSjisr6XoxMfch+3KHsxs7SiLerhKy0t9p7gzKsViirBJCnvQBUrQuOaZ
wEL5mCM8cpFpl3Ata+D3W8Hp6Oxt7V23f1X6m+58I7kKtn8tlwdxlAKmQQxrfUocTm3eJsI29NEM
U4s9u7EWFl6969C8MtQ1Q55hADRdui0Gtj9vN2tPc4GmYQmaUIc48h2X5XpnNBaE430Ub62UPBoW
agBjhJmApaLdJsncekszMr009fDIwTmyMWbA0Jz/jrXr7/gzxK11tOSDls9TKq4/ffgxJqmvRz+6
5P0fZFhodhPotDp47E5lFACZSdos5QGGZo3rpHG9rVY6sRZErdapmknXDyQw/igYckEIIgMTmA5z
gAsHaWYe2o6f/Yg30a5hPnLS5Km71N7Y4Lv6NQgSHqsmBIhQEij0XT0nR18gebkkWpq+qMQXpMRv
29rXou/nV3T1lgCJLVoICIIJKj0K+zHPWFtnPIgzF6M3XnWh1/U+mvl3rP5TwsebIl/2jvlyXqyx
ekCP5Iq/H1mLYaRJzG3IdeMwefIqP038/M+8qTe3puY/j2H8aMx+u6f7YfRVyTlhip+8A6YjBHyW
K3qRT4UPccsH20Fg09nvnvcdBwjWeh8rcYRUcsT2HilZTBkvqCUCKJqFbmsArSjaL051cKiqXr96
+kT3O57YwNuWVdLieQCLJAInPJImvwOVVABgvNSvoqlVHPQ1owSEFNj8kAd0qHwsWAwEwE4vOBiS
Mn/0fjjzP8S3tq2LuVeM/uny+APKZq5daxU8CZhWyoMz//FAKG5pvxU2KGxbNoNjOZLH4rXm0IVC
zpwdevvaqkKq7aLqR5yDQWNrLb9YtHe0l9oM8rH3zTaM2K529oOSj88QBvf5S1wBECmQFeVTmIFb
zpxdfEmO7hd9earqRze7I80tqQ7og0Xev+83xvSUDDvjX162GJr4P+I5UBMLD3FkpEbEtcYyWtz9
wzT44PbFGAiCbcVDbO0o2Oj+JqBlRY+HPMfssSKhY9YjenJvouL3MtJg6rGw1qyyzlVJmASxMRJn
EcDQnurj0ihOGgJJ7SYPywt7h1hqa4T51WD6w4WzfRl9Y+veMp/eaH6LrKhf+GXwmmysgAfAx700
Ntm+uPEwpe5fdC8zIq7h+7KL/HsQzV4nm+/nrXDtNDmwdZvayOAju376uX3WtpNjj1gYfU+zxB97
hZmvCwB2lKB7B5CUtB4t88oepBbIV2Q6x5Slc0Bfj2J3V2VgsvID305AwJ0qMWZ5Gediam5sC8p8
BuMHxNfcu+7m/GqtuTmMqMN+0OVg4d+pIA7wtYX0EFSlV4t9W2vXk0rEmv0ci5BuJqtwMLzmQERq
/tGiK6od0PocDIuqyrUqB2BoSClh2fDvVBV3TGqAkUFOO8GwaHwdszTI9BEEzSqOIJUoKYwoawvo
qYBIDZqk99sydJEFaRzbbypFMm41EHaOlJIMoandROtHSFro6xK7/pzcD95bUj/iD3Czvl7vs1LV
bL+aNTiWKszzyIXpSxs15SysItm1GMSyNqN+GLOQ12AED4FtsS35Fakwx9e8zON+iF+0+sLIf563
zY9Uo+zFjz9DGO/RZ2RpzOJ0gvLZ91YUTpufdYgQPPjd7zLT1/bJlXOXbLxNf0FuZkU6fPUEIj8N
mhzXAcCGZE0M1bkBROw84B4SUPy+Ay32efXWjh7iYGCxO5jaAyLuqXYjHvdjUTL8eltvHY1dxFTb
uompELMWkIIrGCAhGEkUVc1TMbFDBmSp4a4GMvXtZuGT9kcbmh5Rtp3NJNRJzbvAHqf3HI8AN4g1
zXUV7mzVjMFdDXeJaSU4G+kjrAwwyhzgpygOgjwHoBs/JxI6YJvfaoVvKVot1xYWvMKgNxLYUciV
n2pMMSrSW9mAKNG+oNZbbfgeILa/vnnHMqRzmXgcc/gYTgeipZ+ZFymOoqdKF651laBM8lcR6Rii
Rl0kaQxFWIM0l+sPnc/94fWl3HEfvZDv5c510Vgf5IF2tQQH532+ULFVrK4lUGNdFLKEmUobB4S6
EpEOPsF2p3e0KfJqw3umqNmohAh3e3TOY65NeD5ASD2CLrsCMPWeA4rBx4NG357ft7UQ1T3SRzp0
UZm5WlwgOsif2vKGdLfTcq2ntypCtLUL4liMdOdVU27Z3gLz0OhtBlgWilYPBgydf8lJArMAtBEm
eD5seUzPHqbCjIcJF9ELLwMvAXtjeoge5tj/h0I7oDJ1OEQToeAnCvpqMI3Z1CEpyy4EvruJ9mXF
3qyawV8RH07kyAzc0ViWtsbezGC8HF7b5aZSxeZr4z3HasiJMiPqtQa+TjiidtP6yHHgqdz3PkD3
y3QzXIJZa2ffsrB1fe9mvI8Cund3aDbRBgwbKXzI2hUDOHRgjxDBuyCzLFWYLxsYMXhQWL+dqfCN
SeF213ICHyU2HbcYMuqSkxpmo3cqk2DPzNfZ2S2AS+AIWMwqRsL6G2BiFAqtHa5jeZK/GpMCHK8O
5GmjA7zTqy5u/G64jI1Hrhp3WBHlAb0HM5qWDuJt+XoeACIQLZzyoASn0aDnPuW/O5r7HX0cmGJY
6iMLJsUhEIZsDmJkx8Zz69Q/ARY/7lkTwTADOxgeR4y9cH+u/fE7u+z21pYflqB4gPQp9+s7uqe7
vvBpSPx0Y7eBKtmyllw+/hwitXSTMsqKRoPuxZW3I0HxFG+y6+jC166TS+vAHvWH8z5TKVCKhUCp
VwOrD/oz4mO0xPfC+L67wEDW4/Q9CvJ9tXtXSBSWeWbFiXm64suIAcwhg8QRIxm+5mcBhsG2d4AS
PxQg+lWVidcykydLKp2UpB9Hj9eQ14XdlXW1DAGYnX0wft6iwvOjvIn9Z9KEN9hijEKjaqfiG1Iu
sXR0iqQpSVt+fEB73Zpb2BjZ/ooPz6hzRa6PhFrvq6ggPl5Ep6sMECxkKYFHT+GC5KhMNLgX7gAE
ELgJ7G0UZqUJ8oL4wmEPHnJdo/NSIWlI4yQA31w2c78eLiq9vKdxHYB+k+jf47r0477YaE0eTpbi
Qvh8i4rvQ/c4gf9yTNlBWrVXRQWoiQMHc9iRDn6pgM8EwCFfLp+ASoSA7QkRjg64OzkD11JtIW1C
8sCos3Zbju4AbgNXVWP75O+FFOqI8iZu0U8+CwhKFSmYqODXXrZPp+w9A3L5xfmj8ynchxDXJCbI
v4BYhfTX6ckZrC4CpiNeFaSwg763rnMNeb96P6IwVFh5WOkXSDcG54V+2igIFUDDKJ2jl8OQuz+L
TrNypH/xSiW/U+OprQo/SWI/KVTxzqcQAYIAV4m0FyaATVfGnHJSMhOGsaBg6cijG8e3jVU9sVY1
zLKyU8giCKAYIQ40PKeLWHT1bNkaMrIGiV9zz77PF12xZGsiTMcAhoO4+T+lqYxWX1wTRypgaecE
uV40gd6rXikr+4IUISpYqC1YCN0kx90wcIcChgp6AOLHxWwRyX8s+QXJm82XDQA9PID4NwSsHiqQ
pwvWoC8F+P42D5zqnvCHCU32y13Hf56XsrL7yF+LOgOa7mwcpVMps4PnASsdPLqi+W5OyqCN6GU2
joqn/6oYtD4hxYdDijzuqRhN89DNQyCGoaXF1Vt4PXtTguP669oIHHoKjEiMsssnNdJ4H+UDLwKe
Rr5X/9ZiwI4DX+W8lDU7A0kpDAzDWSDKkExgmZwsnWdIqew6mNP+Br3TD/8iAi9E9OiYIHeQ1sss
9SaxnaII6jneo+IOiJih+nVexpoli1Es5GLwqgd6y+meOC739CUC3gwpf3nTfeW+lujCsCHrvJy1
5cKG6LAuWDOyP6dyYrtZDNNpCmCP9FejAbanXNWTs2ZexyKktyEmfwB4xCCi8rTtwpqr1LHfY+p8
NQuCRAuCcbzZREkOtfRTTegcAUWghxjSPbDi50Ij8Oh8eUzuRAgunVMhedLatTNAiAZij6raV4az
zTHONLKHSTXRtLpu/ymEYtapLLCaxUkVQVbSJltMV+wzu0RNgYfnLWDF0sCHYjhA8AL4IwB2T8UU
U8QwCowZfbigIMZgIetGP7K+Ryr8jxV9TgQJUzx67hKmJYY1Q9BQJuWD04viWMWnSzs35+15nT49
BBHcoryPtkHHBWiQ3Ek3u1o+DBacgE2qpyEyA5o3s+8AVcGm0VWkR5ipVoGCrKkHpjGkjBAWeJ8S
qHkB1OUq6YsgazofpSl/zlOQkvw+r9maFJid4K8R14JcKGHWMCKBC79gagNmhbw/LCcHWqoouFfc
AqBiEVjpaF1GIlUyCoybREWTQZmpngPLeABY0ea8IioJkjWkXlZSkgxQpJ13+YieJOoprGAlNDxR
QqzlkcF5naNHBocS5mSGeZIGLUhux2QzAdOt8C6n5gHU31/3pxSzDDhO4JzD5SB5oU5nsT4ZUAvA
F08WdTdOPH7d0R2LkCc2Jy1yeiOHiNwh/hI5P0sjfaJ9pEimCM9/8ljCGfq4QkUxAC0OkiatNiRx
4y0FyljJJuW1XyZ3y/w2aq4PJt5/sQYbtWuCdINty/ZWW6W9sAE6AYrmPmqbq3JRoTKunpwjEZLB
DYxGpPcggnhxUMQAugIuuuZOu/N2veZ6TMcBxBU4PhFTS8vGacSA64dBqpzkWwwEYIT/rmzTTa0N
ISebRpWsWTVyCoZbghcjBdXgqZGXDP/NS7B7RlP0kNNfLl9Cq3vn6SWAy3XBGMY7hYprlgHOT1CS
iPjElEe5WD6MRTfPRcCiu5bcJezVsN70+XtvqDqoViUJcmpo54HFSDrByFHNfckM9LYO0Y3jVaHV
ZOgxIlsL7bo27xSJr7W9A1sqYCaxlC5YTU/XMl/GohhtGyaiD1HjU6ty9tkQGYeKDs0F6LHrwGls
AyWI6uW81XwuGOG0oQEPAauoTINA6VQ06t/eWFvYRhPdPWinQGPYFN9Szb6Ms/KyiOf9FPW3daXv
lipWOJS1VUYHMl6XDk4ejPdUNohomypJEM/aehEa8eIXjXVlDK+svbKt4Lyia6fQdTA5gFuZ2ghu
T2VVrtahPScHGW0zRjt3SUsg7unjTWnlJDwvau2GQa2AIqShALuWTyKlPC4yCrUyym7HKn0e+vTb
eRGfWyfx+y4kYH4ExcZPrZOcVs5si3hQz4otW9zD1NNn2uQHx8kuclLtG/69qppbPLvCfE7J/rz8
tdgNLERYRvTfOCgdn64m7FXX+CwSlea9EQGRbgZ6ePfSLaprbW3bwK5kueJWA1SqMKGjq7QohsjV
mxhHvvidFm8uA1D9oLhwVpU5kiFO55GMNu2dZCqRvemX27jt/caNgKe8o8WsMIxVZeCeKa41kQET
fz8SBG7IPvaQvA9YDzoq1F80sIUR/ctIJLANYHj/J0boeyQmaa2silysmeGiYyD3M50EzXRhjf+y
bnj1EDwUTUQG0t7EZBSwq6xAk+AhSq5dRn3N2GW4sc8b2+qyHcmR9odoLc2jLIU+CVh0lkvN2i5a
qvAPa74IXvA/ZSQXzDOMjHgdlImaLTXLwEEpGIOMTfKQJBf/kz4yN7zetlnfaDCDFtD3RfY0gn0+
yr5a6hVG8Fcf+a7sSIFctAN9CH0s+rusei1VoG5rfg4Y7hhQcvDkQdnm1M7sOB9SxvGuYpG+Twey
9+b6H0xMoKNSkFni2SF7bfRJd1lPsPWtg/pHg06cpQsEtbHx7fyefGQa5ajzWJJQ9ujQdEad9hqF
JBfEW5mfG4uzoI48NtlGR48OwEnighYbMs0EhYlI69jWoNx4dbpxrAN0fhtzEEfoE3xy47p9XVAR
ZPuo6dpui8G78tJEnvu21ofpouY6vFjvTCLx1QOR1a8TdBX7keelr2Xizfn1PNlzEsSOUSd3aLKi
wzW1u5yHeE4nexv06jR0SV3HG2pW/HIqJwNscOWwoFsB46qWFoc87jSAw9tlkfszB/uQr5OpmUJd
S+h3t2feM2+8goa5tXSPrMb03q7xam/ZdQgTRp+NPSiiTcqWaetUHh9Dr431aFOXThX5Ze+S364+
UfI+em79J5/YUl8MHeKYLXf6DLW7JZofo6mLKj+yaXXN2qJ8zFoSA5SvQwp7Y1Xt9JJYaEfwTZZ6
KnjjNZd+vJuSp+3RAY+fFU9+E8mr6mZkdwP6HJrk93mzWXNNKJsIYga8icF1cmo1dKwMtxIZOc16
N7vC9wA8MU7/oxDJn89m0RhehKQCySK/MuvEH5LqvqEqQJDVRUOhF70HaOnEkTtVhmVD41A0fqO5
fLnApocTeohH3XjWI09xE655W/pXlNyB4MXA0y5FspQy23e6xzwngbNc82jbT9Pm/B597lEGCRGS
CWJSQASZcl+tF1O426bGJmWl39c/4uwn6WrfBnHy/NAsBWr0B7Td+q4bJt3OKrQv31+n8s3Tda0J
/OQYQ/6Q5GGid2HaNqFdqcZYPrtjiMGwKGYDBIWCrCbAxqrZiTv4SmAngEroYBsqqLjP5g4RCNdR
xySorclVoWgcSJUvZYFJRsO652Y2BlrFyAGpMBVfzEqEK2QRaGLgVYJB8NNViwzMBBgZIlxef2f0
d5ZgqCIbfEf3efxWx6+a/aCXt43x9WjjVK50ERA8omdiYbdcN75IDfLSJf0Wq/3lIABiROYbiV1M
+crP56lmRVNYLQ51wfw+bsKpXAIPzAznjX91xzAChDVEQQcJotNV5HXWw/qFUfDfTZsF6PIIC9U8
wqrlHQmRDLxJsrahBLrwZa8NQOBRNUaoBEi2wKolSmYOLSzjzuEYvDNVHB2qdZJ2vaFxj0ZGqBAD
Br+di+/F7ASps7yd3w7hQk+jDLHrf7dDfMZRlGGypscAChTpxstueEkxFLxMe42wIM8fK7PyMdqh
sIDPXh1d2ninYegF1HIgqzoV6Wi1ybiHZGTLupDzX17rhqV2naqmaNf26EiOPLWbZA2jiUhDGzEa
VmzrljMVcbBKhGzMUz7YvQ4RNR93VpUdWlPVhrmSD8FyAWIE8xdg28XVfrpcYz1WTBfZugHKfDNs
7rxDa3fGuNeozzuW1KW1ycEHoflVOtlvvWsPl+mSRvM/3BrHHyIdqrGvlhzVBFRh8uKeaPwHcNjD
HunD8xapVFg6W0YB1Jg5wqIWiF2M9skA90DeXenufdJluC4PRXE1LZvzUld3EvjnSPCL1jLZuccV
y6rERLKSMS/aprXuHPA2VgEDr0vB8xQpNdNDiHa6lwMsXmcGpOijdvDK9CbtVRijnwMZgFiBLAs2
Q0FIKSdCsrrgJteRrOZo2TLdHc9T9DdeDej6Jua384u25qOwYOjqRsoOYYy0U5pG9bmakJTEhPA2
4e3WTscNm/rteTGrKiG5Khr+IEluBpqoHTU1M5F/T9/YfI0e70Djj8V4SDqFN1xV6EiS9LCnadnr
Vg5Jnfl7YpVPljooVIBp4kdkl4t7DwEgRciCUf5TI9CWBny8Qh1txM3Rojej79oDtcpd3KIVlOh3
nRvvzi/hmmIQiSQPenWEaZzKZMzxxhYTRUHT0S2S/zuOxqCYVZvzYtZcu0CQQanMw2yDvFOLl9GK
iUJt0XgmrvbF3Wkl8hbRhAaXxMWT67y8NbXQHwZ0KjRwoUQj/n50e/WYV9CtJS+DdICv4LXNEMqa
QKgotT//IAmtW0B5EeTtMiqsVoArieLZDBBnULdvpjkbJr8Eh+10wORcYysWcu1adgGDoeuAmALH
q+T0vT7OqyJzUTsZDX8xmt0INkRABlveXWXfErKLHVWNcO2UAc0KmwewM2CGSGtJuspA9xspAs99
ScY7j+th096MDtq6VAW1VRePMBMPVAf4WRguPN23GJic5sIZklrWexLvm/GyH+47zBq1N2Z91zh6
UOFR+fUd9FCQtmEv6IqSnZU7TJFGEw22udx4mrnvtfuKt4p9W1tEFGmAhWfjEoZ6p4pZXtJ1WQ7F
bPq8NPdO/dxMgPrOHwVI7pf1wYHGs0q4EhTZpCNt1mXF564ug7l30h/EHdF9XcaFedthdkn1Blmx
R7gNG5SPFFDvaMM51csdO63VcghzASiLUgh1Nb+skF34nZhDMDZm0GQqlmixVpKfNBCaouiF2XJx
7E5lll5vR0U3lIGJuYPoT0m/WZoK1XRVr/9koFp7KsObkI5ua8joLf3ONHs/14wgGsl1GpmHedFe
c6d7T8fhywB86Fn4qxvutVO5TZ07VudCbuYCmT8mB09XAcitvVdRifmgihJcwXI7S51bWb+A+w6c
dGbGN7PXznGAVx6DJ0lj8mIMc/wAJDCr2LbEm/qNlhnGuAVOFt+bQNzQnr9usJaFSj+GiWxU+KRD
T6ahnErLRmU7Lbe0mXxwMYel2yjOxcodhPFcvF9NAdnzifFvIDybXVBkBcjq7Ubzxa0tf1pccG+8
nNdnVRD6xAQuCqxUfjAzK/Fo0TuIflx9S5DqdLTLrHH8ZrAUXmVNEvJfAi4UZ/1TvyAp0zwzY7hm
lo6AFY7Dkh4q7xagKOc1WglP0fSIkRGIQM1fnkusc5Z1nY7cZwFyOR/4ICAPsFWzPp9RG2H7Ngqs
KHBZuNrkILgYiK1NJCuDiv6Yu60YoDPy+7K2fa/Za+U30l9a/X0TXetfpjaTJEvhXSZ6VeYa4QIr
Z79ydrDyoOpudQ/pvovzS7l2xaEbWjReumJCS24sT22Acsx6idGsqT1gErryp6ELy7r2O8+8NLR6
o7VN0MxsPzr163nhKxEmZKN/Gdc5UqcfO3AUFoExw+nrqShBoxI9ahgoaJYEjV/jJjPIryFr91pe
hOdFrlx8gIAVc/FIOmOySTrc2jRbSRRDXWKxxwV4lX07xAGGUvdDlG9IHSk6ddcctxh9w9WHcAUN
GKcOlPXIHdEWRyKLX+akCnOjwHTGbT3sXOvdKXZpquiIWN1QAnp6gWCDaFOeO7IAKEhjHce9aC9i
5JTqdJ+zB87eI9P0LXIwy9LvjO35ZV27A9HKCXiQj8K23F2NHtG4TjzcE5PFkvs0q9IbZnUV4A0M
U1HZWhWFHhbbRds40tPSlWRYTZEzsysDrtso5sy3bAKAhhEryD1WxKCBEzU6YMOjQ1UeShYQcFNV
6gjZdW9jaHyTJzwc0RhwfuHWbj9E62h4gAykMz8G3Y/OgMf6FPUrBOwz7cN4ZBuj+xWTNEh0LURq
fpOBsbgFtlLSgtQo/XqXgHgr/JUujsuR9LhvnKkSzwUN7JlsqIN6SMI+4l+/GCAGd4+grYZdisU+
EqMBGRI1Pxz02cNrFQWxO3SV3tiOe5WYRHE5rFxCaIo34VGQuMPBk074AvYFw+BQyXW/tcN1N4OO
MXnQlv9H2pftxq0z3T4RAYmabympR89DEvtGcOxszRM16+n/JQPnczdNtJAcYGPfGEg1qWKxWLVq
rb/HxSwTMqixg4EUKjDiS6uz86DBMUPwsquWxWahgRlnuM6CNXya7CJawGnIa0FchMKasCJ7zDFD
S2DJShOXZzs1vupHypThqBlbSGUPFErBWxo91cPfH+slYwcnD15BOkTHz79bpzljRCZYNuyGjTTc
pNHRydaqTdKj9mXFEJJbs05jzHgtMdkOQOv1g6NlrYOq9PJJk1nBax/biGLTwkx7vpYAmOUBTePS
bTUwUjSxBlZL59p06qfLdqQnGlGDYnYGM0coWZ8bmgJcMZOulhjQ6hkmM5k179JOYVp6MJqjlT+S
/meuo3m9Sj4lyYtQsPmyLFQ+e2dKkjYFBkNpJpAXhVuVqyvRV3a68DJ1wAMFf/ymQ2UFFQg6Axu7
SHof6bNrm71nhoTRma8cZNlNBqzPgtTC6N+CZDjfSKPToYPbTvALriTbQLEKRqZUfdCHnngRH80f
fQaAeBROKdD9DegTy3wNeSS5v/Ed8R+0wzAIJfap80m1+qTDxwRg02BZ1m0H8HZDLM+z9WLrYJ6E
lU69C7t2xV2lbmQYmgVqFTTz8Lw5X72lj5WNNydC8zS5Q3Lo0l+YwrE0r+61p8lSbvXZee7V6XqO
12zL/AifFsz/yOORoQnhuoH3xumMu88MNTz7zKbbxva0hieXHUjEs4W0fhnM+tyAk0tBtRqozy3v
vkSnO1uNdgnk5LXeXnEjmRn0CtHeNVDIxJT5+T6OikYSzONBdCXC9FL4/ofYa/xBsv1aMKjIokGm
9a3oVkyxkbSLTn1Tho3mG0kcJT7wavZaQ1zmjc7yIgd0EGNsYh1xSPousJcSDeGHsvQRyKr53YhM
9PW2dbFt8hUs1Pep46WgcWJwCQcn3wgSn2VvpTA4uarHf4aMPPxOa5Ze2aw7RqDRujtEf8hd51pe
vpI5y77bqWkhNbF16EEpCWTBDPofQNQsc25opq4U25Z/RKjdnK1PeGn1iMMGaGshDFV0bqaarMza
TQf+3oJEHp4I3uW7Yc2c4IuVPvap0mM7bfJo1JwtGCRQHTjhcxL+uWwK7DmytaGQju71wjMmpg1z
kidWoeFazSd9qvd6CrGdq2ycHZy42TKgW5oaxsgoaWKQcZCxnbe1kif6xiz74dinM3ga03Gw7zIz
z0qATXhCHiZOe4VB6qEhEIwP8sTrjbAmzG6T8m1yCO92ajRU4PU2SK9siNVMmEVvhnQCEGqoBjeN
6uJjHGlQXY1T6fzqgYdX3DHKFRBUNd00HyktTJONUcdfeUljZafVGkjykykb/SlrldfKGq2ZJaY6
PHIj1/i1EdX0ECBAZ+B0ACnZXdzZE/VpEXQjM3WOscUUcaD3UIJve6/Wwizw1TDPfhELyGbPbNpu
Zw2TUx1Ch077JghG0DaXhW5B9QR+eDQiyltgQR3o3A7mqLZu22Z944ZVohvuqMTGa9eoxWMZl3PA
5gorZb0xFdaD3XUUxZB+SpAf6vNVNzf2cz4oNfyt145mpOQfUFCw30ChjMsscfQ420BFpoqPalA1
2pWSaYUfWBQzuLHdtu0hb7rg51Soy+ehCrm27Wn8odvR9IfyKShYAHyX7mpGlOmQidFacgv55vGh
GNq2YYFqlRC6GusaQj9FknZHYszqo86BRGN1vSDhqFZS9W7Aa4C8jLSJbFaSMbdYng5gArnspdID
ATgMmjGIaZo4zMh521ZDXiG1JfNOi1+ocuys3Cv0rWKvDbdLbCFPR6EBM2aLLsLy95NYhgpRMJAE
FyoGJq+AzIKzjCZLibOpswABoH+/vDZJsIbcDPpgwPuAFF+sRTtRZlcp7VAXdrfGlVKofgzVdgD7
UKT2KEYjLpuTZGbI/DCqjf8h7xSPO06knk/WUkZ1woaALoZbD31oKd02UKsE+B8SJGs2JTEaYyUO
JqcwPmN8G+UnhprVVUuQo2S3ZQTmav6gGN2Kj0jiGOpvNrrFFMo2CGXn3y0A8YESViH0LLje4hYy
+mTy0S5O/gE4gE4WkqplEBk6BoIhqE0TRLfFkGm4XVC4ZRDsE0dduVRlH8rSMF+rI7tFV1owM9m8
jBzoHULcdwEu3aoNdQl9Ctba0d8ZO+AEto4UDpuGW050wAkFDK1C89StOCY2fYBPsz9KGwct+PHC
VN3l4B9vmGpp2a+UGnPI5sZQjlXEjYYNs6KDVyNRutCfJhQjgOnuozUaP9mRxO8D48SCmwR48vzT
av00UI5ZFjfSGhaR5yShWziaZxboxfLmH07IqTVh4414SpVqOYNF7XgV8Ma94Y/KLlkjNZI4LCgT
dBMgmAXgIGZpcw1Kx0pBOqjaMdDF+hEqIisDQLLXwZkNITGjTpvOWggblrHDHBabtfoKY8Agz7iv
wB0VUr7tgtLvy4eu+nk50CzbJORMS28S3QRQuy5VzfOPxmvFwrtr0aZLlAedRC/A/x+cYFopZEp8
48yM8JgNoSCQh/Zipr0GksfV06tovNf6n/a0UuqTHEhYwmIwHWeC3Fjwi7xGxSo3GgjQgsxNSc2b
nHabNi43VrDGoiM1hVn3ZTxuacYIpqwJxLuZinzTDKDONcW+1qVepQ+sUp395c8kKa6DyvDLlOAh
DSRyxnJa8uf5Z2BjNg78mJHXpNdVthtXYYCyrwUqWww24RiD1EVwCj2N6RwNEDXqo1cDjYQ48nAb
eXX3MeprTV7ZyjAlDkSKA5J2dLDPHZAoRVxGYVqD+ULHXEH9GCiN4k5x4JKFRtHB5EBerNE7yLwe
TUoQSKDmjHxF+HI5Bp2cchnjDmiB2RNyFYZozAyg77382eR2QPQDYnbw/IgMIpkTZ3bSws6Yv86G
xbj+MmV/LXqG4TMTAyhYD0Dr36CNWoByx5wB/2LxX01hsRo4rBj6qpeXIkmATq2IwEa1SZtKUwAI
psXPBl+oAkM5ZGUISGLL4qMd/bhcqU5Jw+LJwsTaW9wVztCPMKl2mjvY1SY0py3O2K2lAdhTxx2e
DdmrEzfgO7TuqmGtXCQ730DBQKxgmcRGj+LcNQM70tR5wsaWA3mu89QH6vKKchDBdn9Pz4MU9sSU
8HQNIXqD4vmCYdLotprMvRqvkTLIDjUA0ECtQ1YQziL4/MRtI1UWicnK0TtWNfQj1dPHlk5+FLdX
RFXvLzuM7OI8tSeELLCpFRyt42UuqmIz15i5pt8jO10WxpIXHSz03EVMbzuBXDadFrQypLnxVsS7
kLM+/u/yOmQB6sSK6PigRO36eQAyNGroXrWHR2KaV3FhusTKNlaob/uQbC+blH6qr4WJjj/n1Eqj
FKBXg/4p49QnyrY2byPAD501yibpVzoxJVzMSRtTBSMvWF1wPWZPIX+5vJS1f18ofEZJzcNm2b1O
Vzum6zxibTis3Plr+7X8iJPHYNmPkzo4MKK3LRygYqG95fq9Eb+bhn95PVKfW3ingIHC1J847QfO
UN2aSuwXSRJXL0Y3qjAD9uuyEVmxXEcH/39WhAVZpTLanYoF0QlZLW82pE0PVZX6wRR5CVVfSNRs
Os10tXxNvV26lyemhTBhlEarZjNM1wN1c7rJ7f+s6keS4fYPV64U+V5iFAmEpOBTEQUtp7CxM2oh
QswmSjDICgf7wUjp3784dbxoQbiHkgSAZEKCoUVzoXU5rBAbFUEUe+gqgbn0ojgxIRwi0DxgwESD
iV5VPYOUfqpdhahNFGvjMtLTdGJIOE1WMqNmwGGobsMNN9WjPVm7Fd9bsyH43lD0dJpBFY4RxWQ/
93d2vefzJrC3dXc7254+Tqw3j6P2muq3E7iX6vbnyi9Ytkt8k5x+MdEFa5Ljkfv5xVgW36jAjnWG
wQZes6rwHVBDQD+uSI5B46PZcNm41P0tDZKXGLbHfJfgLQT9SyjIglzDtMmPEsVdFOCuwjhz48wC
3VxbriT28qOOeshCPA8Yi4hK7U0KlcUAKRtVzb2m9QzNY7fhlhc274odvdVJtbXRMTLp2qtz6cSK
2wxskvo5ewXqKWGppdb1ZmZjqWpg+hHRvKVSGxVorIwFaqdG+msYUKw02yuel2v6zbKzf2pcODKZ
UtZgX8ayzTD0FeePrV8RNMAvf0xpBnlqRTgvLfDEVTws+TBHVbJ8M9XrJnmPmocs0L0RxWNUhi1y
B4TBSmiTZctLWv45cIYO6+JmJzdSg7pMiVIuQhv9bwh+OeOtbW9or3ltdOi1hzlcyZXl2/llb0li
TuzNOo5LV8Me+p515ZvQnI88AMWy+75Xq4fL27pmbFn8iTFwpZg5iFqXuP1O8HJLO+gx6Cs7eNkI
MOnnRoDiD5q8wqfromavDboLRU50T9cI2tfMCIfA4X1QYKAEh2Ak3jwq0AW0ridl+JdjDmE5DPmg
mGSDOv18OY6Vl5grV5bKx+wmU8NC509lblJIjZrlrmseyuCWRit4JNm9dGJUxGLgTE8gCoLRjGOA
XcHktwNq8fYh618ue4QsaqIwtUBa0AP+Vvmfo3ZK0b5AJp4+mvoNDa+pgp6JdhiUdMUvpGs6MSV4
ehgRdaQFTAF4kVqbtu19m4xehHH9y2uSIXUgx/W1KOGTxb1NukyFpSLvAWrc8/bGMHe14+f1vii3
gDezHIrP83sV/7hsWnYFg7pkAbZoeNd/6paeHDC1ATzVyQFankv+HM7TnQ6Fq8smpH5/YmLZ5hMT
jVpaLWgHMN6k1m40O0DGccz3rlEqy8ygSottBGMexNqEPbRoPmPqCMNasZlmLmgjUtYq5uDnGtp7
l1ckcwzMNqHoD9koRRe7TyDiy5FPY9SiJQOQb6h3t5Hb9OWtmZTeZVOy73NqSvBBraJZqIUwFRFM
I6Zaa7A+VfsVK1IHPDUjbB7aj0mR5jDTg9+e6qBMIy9J8DNWfgb9Y63tqfoncY6NcdTblXLtyl5+
IglOvCMkyy5bsEzMhGnV3gBuh+gvlfEvtauTJYr4zzG29aYLQzSxjeAlyNNNjyxTrWr/8geTrgd1
PsDegPr5Rkys49nk5Ij07mAo+za0vEabt0oVeSpfU5xfM0XPD9bQ27y2NZhSiHoY2nRDqOqr5rif
efv34R0zo2AiMSEPjxkx4e4icPmmtfGVlLZuvb7PJt8ITFaAohICyln/enkTJV4PsiYMT9l4ZKAW
uJz1E6coqs6M8hw0yEYZkwdegTelhrjl5rIVyVWCXhq6kIuQng3tzHMrlQXBw0IH+Li1AZCqj0Ci
Rc5P25mgV7HGI/5deAqzWWCqRq0b6pnQXxWW1JdmMeU1sFFN1IJXUVe3cCBWto7f8WFT6PoOtfCD
qmbenCh+OBY/03RynUHfZE66UcLUK+21cUZJyMRvAvb6k78CNYDzDTCVckD7AiC1tmkAZnhNozdz
HlYexVIjGPUzlrFgwJyE/BTTzV1kdegvI8Vym6xlyTyC+GsthMk+Jkz8z4wYKEeF2M4MM0Hxs3Qi
AFPeysrXlJuiXENTSc4dyF+BCIOSLiC84iShUSljAYoveGe4DcHDlqSqN6c/bYBLLjuozNDCagv4
AcLJt45ZFTStqVbDAn/uXeprRuw5/KGYni6bkX2hUzNCHIkU0LHhToGZckus5wK0YrxaW4vs9bmE
w4UUXqN4PgjONoUj53oMK9X8WKG4qE6c6SEIz0sIjjxwQHi7/CoqHi6vTbqFAEEug31Lo07wvgIV
VDKPY+n26QsmGqFo9TuE6IX2dtmMdAtPzAjehzHGsKUGvlSf2WiH5098LtlcNivVx+WfEd7ROENf
qxEi1uS0jaJ0MKN3hj8V9EDCepNEpm/WeFIk9VOMzPHyymTn6sSkIzyOaDAl+thiAxHc3pus+q8D
SKvSukcS2huIe6xlIstNcmGJjnjTZBWSEQdLDOlWL3bEBvlI8DTh2dxEz8hBdPMpUl/7tQtO7p5f
W+sIh6BJaasGFuxW6uiFTrbNMW0wQIth4WLSUtSF+AC+sXljUWV3eYtXfFSsy6SaOZVDhS1uhjer
fexqSBqHr1aXreyt1ElB/wlmfiCSVfG+C7Os7VUNdkiDOlvKaLBV09//sJYvGyLVngHZ+8EyYMOx
uJdxvP92ALap2uNfm1mE/zAEidEzqDIIB6FMIFGZKQgmPAPygzYPTkOObWozolh/jyc9NSW+bEOL
16G2jOk6408DvlAUBxDwssvrkXyaBe8FxDh4BZBmCV5vAHaY5xzZQTrflmXHouwwhf8wtHNmRHBx
04p0OmowYpePRf5Bo20Qrkk/SDK3MxtCGSzRKyWKlzTHLEJmp+NSgPj7hALTYoqzvPE+Z8fOs5ai
npwstZC1KPWNZs8sqj6Sam3eT/pBMPCBexdFhm/T9AnG0tJYgRE1eVCS33F9qwzvl7+55NhjHV8m
lq08SXI7szV6M4AJs/yI1dfCfor47I7hSnSR3BkgP8XoJ4BFmGIRjwoKhmWVEpgZgruuf1D6ng30
h2ncFwAkjP2KNdm+ob9sYZQXzzYUFc4XNTcm1+wJaRjPDC8OUQeaFTZM7UooW863cEuYi+Ym4JhI
i4BTOzdjN1FJAxtm4u5N1+57/Toqf5XqY2DujPY9BTnH5W8lWxb8AIw2yFwAHxHiTZZF4UJBhCQ2
GxmHW8e9frDianPZzCfY8tu6vuyIr2HUz1OjhvqDa6CyEOBTZc0BzA6ePj8o0XXf/ymqmGk0cLVw
nyrbol5N05Yg8P0X4H3iQB0ejSwhYWpCIKzH0EAy2PLsI4tnWjPVGYp71GLJXUDUyvStRB2Hoz4G
U8zyPkv1TWvMbf8DFCwI9nhvrXUpJUkI2u4U/KnAiqJXImy/3fZjUk0WILGLJh7fxsk9H2sG9TrW
ld2Kb0mNgQICU4DIuXUxE0gbtCvyBsYy/X2qjoS+YUYDsey1nNfU2WQhAN1CCmWhhUlQfBsRnZed
tqwLU9bmrwCE5J4RJccqi/pbjNqvsUHIkJ2WCi1spOB4in07nVGm1XGSAKlajoWa+4pK2glZB3FQ
K8sp3E2fw0JB9q8C3GN3WkdAVhJyEM5Y6pj6ICqHNiAEb9X/dC3RXrmjAiJ/+QhIThpECFANRUcM
r3NRDifswOzF8bXd0BquGsxlKWO9ATx7JU5Jdh7UBoDtoRkFghER9VyR0BmzOYVAXPIBF4JW5i7q
7yEVfHk1El9CJETYtZYReSoOY1WWSoCWxxBRaFUsMW6H6C42/bSpt12/Rt0ra0HBGOaIMBOsWXju
nAfFQCHhjOmryp2jZ8PZTPUjmG0qMrppY3hqlLAsfAu1H6P14/Ii5W71ZVjErXQhCCwbcAW5kdEe
Ses7zt1UfahlAhTawYifjHmHlvucXCfKbRy+qN3Dyg+Q9BdPVy423kOz1qfAwA+oKmdToSBLuGco
b4nVuBrfpeAwIjd2tSYKKnNV5J4gegDXI4pUwiU0ohPV1BqwtIPj+K1xG5u/o95aOQ+Smw4XHU4E
xvkWhjzho2KWvMRfYcRwdl18M9t7O/2tDXxDOxC6AJOsr802SRKGhb4NQmQqiKcko4tBbBQpALSZ
85z090mIUT6gP+k9paPX6msZo+wknppb/n6SBmlmr2WzDRStAYqr2rTuaqNlbTaxKbFX3rLSE3Jq
S7jc8EpGS0eHLUvHUM42n7cEsy0lhAP7hiXtu1M+kPJen39f9k+ZoyBhXQLNcqOKKRgSPZ5UGTr8
OYQmRzSCu/oJkzMrniJ7wuLD/c+M+FKpwXgytyo+nEM0Vmn7IXvs0YlDHR802ywtno3MZNYq9bPc
X77MCseANMBAqyFWp41Hsz5mzdbUPvR+r+gPpf0PzfyzNdJzb6Ez0oN22coA0gHlm0WfYrrW3pEF
7dN9FHLYIOiHqlGwj031jmDiqvqxn28RRfr6v8uOIfF9G4h45BoYZQUXgLB1Keck4xrQz128n2xP
6W3W5wGIyf+hZGmjxAf+EoBLNUAzz7etM8toCAhA3WpXb3h/F2Qv1ti5Zb+5vCDJ1mEw95NoF0ny
t4rlXAUGZrNGjMJAfLrmHznEMAjamANgZS+XTUncDjy+KDUgSOERICYKaq+YQZ+piL5RSUy3ThLM
qqDWHYRMia3xYLS6E3pW2NutN6pWvtIRWV5nQp58Zn75eSdhq541tQL/K2722H4JQr7P2zWpJFnP
AG9cDDGBhElXgAw9t2EbWsgxRI64YUzb3CR+U/d+PMS7nA4Z653xbhjR7yTxZkjHbW9VXpsNrkJn
L7CaxzCs9qkzbC9vuySWIZ8BOwGGqkA9IhLh1GqZ0TpPAKJHvnMMFOTEs9MHz7yv8pXGsWSLgYa2
MMCFwLko258vf4iXt4AN1Ec0jia8aU6X8a21MTHJGcQWAxcIVQWkTuKDJ87C3okUDmxJFG3LxvBr
O/HDyrlpu7XyrWxBmgGcOV7ImH8TGwdqPBhT3MBU1OQ7dMG3Ra94lz+PzARGANClAzxC/UYiEURE
qU0NLMddVemMWLRxi1ZJ/MtWZBcpZuIhgIegAiy5mJWYVRklTg0dhgRjnuGQ7dED3KAbuDcUvtOS
YRPNuqvH2gE9w41O+ErclF11QJcDVQReE3w7EWFe6ZVhjgt7aax1vjlxL4nb6xIsrZjmvVHTwIc0
rN8m+TaxoeJwefGyLcYXRFUIyEFQfAmxdNJrqyRUgcNA/QhkIJbpUXUyV8qOMrc8sSJe5pC+4s3Q
AzGRh4814Xc9+GhiQFwsssZbJ7WEZdCFigDzI0Ik66x5stSA1oAFgm7Zpu9DEu/zqdip4xoBm8yU
DVoOTLjhxYuXyvmJjrmT6bOh1W4WWXdTTT1wFbhVOQI69g+MsNCJ+DIlrArkN1oYIjt3m260/KCo
+KMyldVu1kO64hDS04CZSYiJQZYNxWIhTgdTSbquh2ZYaje7mL7qNXKSwiyPcxE9B9w6dCq/6tL0
yonGPz2UzVYyP1lMBkR8YXYA7gtzkefbWtgcw6GOBfsh+VWmyXaM6D1gFcHfV8Fwp//PzuepPLnz
pqmyU8h8167eVp1XTkV+29RO7VnEXhuIkR0yG/069KexryBMOl8SnVpbA2i7dlFl9EuTv0S9/X75
HMuuVzQFkXmBfnNRcBQ+W0iCJupSvKFyZUe54nXprnAcptrPUWsei2JvGcfA4X7iYO5uiFg+74b+
UIXbcvhz+acsqzlPJiDJitcdKhI2iH5FtrfK6EEu0mHitjRBsjZsw3Jjcwz3NW+xtZI2fT+CMAX9
MogzL/Ryoj7B6PRaz4H0dcsMI1WcuGMWskw76Bgzubyo714JS1gVAvWn0OPy9xNvwc5CECbOMNoH
ZE85PNGpdu1urab13VEwUvJZBl465FQEsDmjoQ92gEKOQsE0Xc226k51uMY3INs1eD4qzp8UlWKy
2XTEaHiEJ0E3DsUxUBVyp4+UAs8w/Kzzeo0/RbYoHDOADD7JyETPRO6g9G2ARz/pHNbkzaELm+3l
ryM1gYYTcigNvA7iRGmWxXUA/QWMyTZepL+SdO0VJTew6DN/8lmJnQD0gCptyPHkyM27Ym6ZArnK
f1nCl4XlF5w4WEr7rtYWpheMr/hmqx8mjPlfNvH9kYGiM8gDHIjuodsgHkwjDxQgF/GeAQH3FRI6
r045M/ng03m+i8HmpJSgtblsUxYMvmx+gyO3mV2bELlCzCE79NiHEFPu9iaGZEXN/77aipokOjWa
CcEs1KCFmwOEHWlXDhq20Hom4MZNQeFJfl1ezyeyQ4huABkB/W/qC05dbOlPSgIyhBY5aVIm3gRF
qjnIPSCXGZ2Sn3NQPJL6t5l1Xhrcx0P3Mhb6Qenu1DrzlGatZrcs6NJvEeoHjplCIGzJjzNojjk6
yoTdsYvnG2VsPvTyNeraWzzT/14xGkwegNc6uMowziV2+OkIutSkHLEDCn9GjWvyDL2vmOGASeDy
ZktOHRhul6YlSG5BpSvcaWWlxjHRsccdGdSDFhggBq7TtZ44XbZJ2EYkGyBaBBE4GkVi9FAdXtiD
1XK3uKKvM7O92H9/STykqH7qRhvugzLL73bPAzPY/dqosyo5lTiRC/cDXjj4n5Ac6DaJIEjTcRd0
dQ1n4U1xN8OsZ/jhde9qP7SMjdvoJn/apYxsLm+wBCqLT4iCNrqpQA2a4gUagsaHaCW4bel1daUx
+2DvU/cnuo97vD5WvqbcGNo1mB1f3lpi/2DUgk6PW+wzeWzccmt7+XZ08/3sY1J4l6wQjKxaEwJq
lFnhbDpYWu2bh/BAWHQL/ayMkesX/VgkK7FV8ojDTp4sTkgQLCerVbXH4qZ77lU9q9nIrMyztpDm
W8lFJI3Vc1vLBX9yV5hqguPZwdZw6Pzf4zHddr/qXyZT4CDj7ZpQoyzknS1N8FBV71AHXpbW/ur8
6c069qw/QMZLZ5gYfWy3/Pl+jfdMwrl2vkThxVMAaTCoJWza9/kOjA2Me5MbXTlso+Ws9lpf34zb
l8jHQNv2x8qh0L7HA2OhOUSNCk8gcA+eb++QOaSZOGyr785H+rYJrqnbsm6Dm3M+lPvVzym5I8/s
CZ5qxJ2SVsvn1K9Jzm4HN3MT7HXthlvw0dDb2S297Dpxh93lhUqujzO7gsu2w+TkpIbdzq02gKb9
fjC2irLurvL1LeUt0OigRSn4T6bSKlIhRe02B7rt/uTXmhd5hOWu43K/f4v3b9GhO6KbcHl5kk4e
fAgkEv/PruBDTqFpCURuQNz9K33DxCUI3q74b+6r7uiXMZz3Y638tuyYcJMA6g3iD7xH0QYXG7Fm
2SVqsXiOErUQ3m5ZMSn7Rl2LpJrkxjqzI3hMP0OtowCtNhgJdde5avxbdT+5tw+/Ai/YAPHHrBu6
v46f/5hsehm8iIWbbXSMPf3GeXq2V8KRdNEOplQw+YmsUiyfzaPDW+Rj0OYM7oLB1ftHNdle/pQy
E9DBUZBy4K7CqTw/kXMOhakiNXBCrMFTae7qwfWwBg6VPKEXllOKshGez3ivCOeBlIlapoXO3RxK
sYd4NzP6An3JezPCi481Xn2lMMub71ZZLKSXB7JJPJo1zC/B9vn6Ir3u6mZSuDtuentX3YVIPHzz
lmzjtbk9ydsP78svS8LVESt5rOYjLNV+r7tAz7FiLT+UmgAYbAF6g7RWPATqyGfaZvhYrf3c97j+
tF0d75O/J0z+zCJMIFsWXlMxm9D1cajIALdL+jta78zar5yHy24nvYVQhMJZVinod6mwW6md601g
mVjK++gNrsXSreWHzNzbV8gkZr89ROxmYOUuuG52ykqDV+r0yAxB8I6aDli8z50CpXWuRybcUSnn
62Csdjra/0W0NuMjX+SXHU0AReezmtfdCDvTgeZer7kVZcRVtyAGeRi2GOlwmKn7WKWPEefEdSaf
evisK1u95PJi6FSdT7JdcPeBXOh8tV0RR2pawmvM6+bNfghzD2whvu1N79aG76I3bWbA6Pjhk7LL
3Oo93jj9ShyT+i0eGQu6HtwKlvALBlAHNuqIXxDom2G8D3AXY1xxCNcGJJfg/H2lX3aE4I3BGXsq
I9jhZQvZWHv6aOwVx5W7zpcJIZ7EKOYndgcThCSQkpsw7xl3T4718/JHk8etky0TzkdToV1uLkfd
Ct7U9lkp3xritS11bbqfbbcdTUhMrGQtn41CYf8AXEQ7EvRXC0JIeBUmWj0R1DIQpsFQa++7CcxN
bg737L1yWx3rK+21vuo2RuTSzB02rV+YLN6sZcWSLQbRgQW0FeoA6jf5cm7GiRoRgl+RNWy2XpLs
MSMrS5Ul+qhqIaNY7oVlZO38UFQ0BAyjixsYYeqmutX3wca4Vj5av/cBULqmjvf3X/TMovBFLTp1
DgTvGrfxMw8QxbvhzmlYB/mAHf97zagFJP61OiEv7MowqtsctjLzd2q5FRTNIc5zeUGSw3ZmQ8gB
ad/MbR7CRuXsk+p9zFdOmqRdcr4IIUrn1Wh23IkaN9obt5CN8BOPZP7gPU5b6+PyWmTHzcL8FLQV
F0lCNBPO3WHOm0zhZdLgYYJvQhh4anERAcO7Na/nlxVj9HuYQj63jDoDAYGKj+B7YwycVmhkjUu3
zq3iz8dg47gVZ8lbwpItMojL9qQf6sSc4Hj6bM9ZmxeNm5bc0zAiNqxqQi/fWgwcpysS/C0N9GLW
aN64Vu0N9/o2KlmyAQWWilIELrnW1+6XF0nFyqv4P+Pp8vpkr5Gz/RQ8cQyH2pwLWAdSZaks3fzu
N4ob3AEp81h+cPfvxeXhmCcbKjhmCF552yqxoZpzGPNNxmN3WmPBXD6KuKOLcArVDUzBoXh27pCt
aZWo7pdoyzvXbbWr6UcZe/2wAp34RERfMiO4IiW0ngmFGUi9ETYczK3h397dKhWrdiMLtxk7QAmk
Y4G/yrUkPd+nSxT8cubcoq0D2+U9BsmZ4wa36bb3/+tAGLgS7mX+eWpK8E8w6NBsiKrG1V+Lq+i2
3ZFrct+sGJHdW6dGBDdsuzwCqQvWYzU102qvab1hXkPvSe9o6KWif6wvL0MRh9JaLY3VtF6WMm8a
twWMieks9cc9371Em/KXc02foofpmKAokP7GcPDKaVtC4XeX+foBwjJ5WYThOOAHNMVHVtwk6dVU
vg9Qth/edf19bm70wNMMzhr6I13NqOUf8su4cPR4Pnejoyyrv0720725BeHUFnjCvfKR73vG/WjT
s9EPNuqBIzWxtmBE2I63Dvth7U3/8k7I4urJlzCF7L7kOpraE35L1NYgoLpfJT77LN982+oFFG6i
5IHZVMFtodxdz7HCG7dH6QGpyjZn3U2EXCUElc5W38Vet5vvQMW34smyCi+I5L4MC9+4IFDtaMDy
5s6ZO+8VPGkVd2axa7mI5mCzi7aXt1J6dE7sCZ/VMhLMVGawVzioyVMknSSABuXKsqTO82VFxJ8b
RGkLxcIHiy03bo5h4QW2HxkHQyvBSv8vRbLTTRS7s33YJElfYlGv4QER4U/BKE7q7EYM0woMswRr
sWFxhwvuYi15x0nxOq/yFo12rA9sAEXlcf3OCPZxpjBIMvx/fS/xQceniZoY/GlcEm4pv6XUM+kK
cFKakp34oCXcgMZY552hwkZypbjdn+ApO5JXcBPdaMXKaqQH+cQvhEswylCpLVXsW0WemvCGFit+
Jyt/nXmCcNNlpt6G0LfAcdpEezyeDgUaNE7IWnhCum82nA07+lNfSaA/6zTf/WEZVsbwAWQJl0h+
4g9GnaXII7Au59H8P9Kua0duJEh+EQEWPV/p25sxPaOXwhgNyaL3LH79BRd3uzNUoxu79yZIQifL
ZWVlRkas9Y18MZEZbqxjj0SLYoleaV/gLO0UaVsxEB1wOHq3t8n1if3nAxZLWEq6YKoRxm1o+1Q+
Qd/1P/w+CntIRQPKCIqFnwOUB2bkY4sBChJGBMWFTLgDr7v6ToT3nXk1IQ2Al8FPExHaf8TOwBA0
H9Uum31GkUX28VFwUjf1h1Xo3B7S9ajom8HFnHXMYDQyYVC10MzOB+vyKlnNAw+K4F665PoG+WZr
sfGbChm6GkT4duGK1NXczk0siKVYyqq9cBw1K4usIz1+lOfQbZHVT7ayLYbW7RFf8cqgKwfZJpL7
6ID6K4n2bZcmSU3Tagb98CkQlDTIQ+ZpZeNqE/LCCu+tRr7HHnDFUQIJDuozcA8j07DMiKWdUk6C
oVQ2WIQcQfPl9thl3gR541y73B7dNTcGRBAQw7Ao/tmoVqWKNtUREGpEK3ekAR/7kI8HsdMhHdNW
IHFOe9s0xnfKBR/qand8wJWL9Yf1efK/TW4fp9QAT2RlmzFetBMeEpVpoRRwZ9demdC5Awh06ajt
ocC3uL8rRgnL+wiJt0yKPF2pRBfdOqqVl314Fio5e2CFOqxuT+18uhfuDcA0REXAMADIoC52b9tH
tDNAd2Unst+ZR9l8LXkHRqrft81cHds3Mwsno4QYsq7ATKgOjkqOiVC6aOiC1teJYFlvG7uyXlCw
BPOPht5oYG0WY6JGz9XKQEEPjXD6XI9t7fiujt+1iftuZDEiPU3VMmpHrFZJrGpgtiyfFEsW7mHH
rs3cdzvzv3/bfFNWSlyPYaeix3jyE9YHnbolRWbVYXvHi9yztdjopVbzsRBRkSxrWd/VoK6QQNsE
TGHebouiQgU/b+8BemdXvNyAqLsiFQAt7/kO+jk+ZYxaaAjCpk79KX5EQ+qdQV3bDcjHwm2ALxio
q8UEskynvJUm7HD9pZ7ehXLPhsfbG+5abDLXBv62sZi4kUYgVy5hg/vUz74mr928T6hS6K56Vh7C
Y+krIdJgt63eG9hi5vI6l9APDqNZ+buPD/LwxpQ7NZ5ri/PPuJBo+7k4tRyReMxnE3QfVb5IvdtD
uIbdAJJ7jglmDjc0CP80EOb6REkiA6Z2KAxbdLPd4I+I6eD1IPu0HRDjmw5i/OpOSHJt7r7blX7a
5Z0yNWIHu1WIlKH5KyuZI3Z3Zu+aiwD4F4RnUM1B6/ligVQdam64Pms7Dk8SU5xJeRnQSd/p9zTd
r4/mb0PLN9kkT70Uz6ORa+AjUnJmMS4rjZ1ur9Y9M4vF0gUtHUEuiZImCMSlDovDhJVSGu5tM9e8
ENjoZrA4oOLAT/9cm7xnzRhKGM04Puh9BAoISB0dGvG9au4s0NUBfbO08OFSpJA2iWEp7Q3jVShN
fT3VOumQldH5fwBfoOEJOPsZ/zlrzv4cltpKbV+j08RWNDA7FtZoboUuuD1115IdP4wsHJFcJWPT
5zCiS/a4qdbkLNixq60GZk2nbtWvkWn1x1fySf/LVILmGlKkKmrBy9GJCuOFxjCVXOIO5OtiQOs7
NyP3WuKuhfboI0Ab4qzcBHq/xSaMCxncfuhCsvsxOYBN2IkY/0Unso+MVrSgZ+KFGQ1CM9tUdNhz
7a5i17VT/f0DFq5jrIu5PR4fwLaKH5/VIAxSvESV1qaB8pCt8nWETiW/u5cKubZZv9tdPKIA8Ufc
D0yrXYQ7Imwkts3usZbfG9p8HXyLNepM0YxGhbs3Q8Ua6cYQCkcpA1rdS7LcG8viiFdJq0flbKhm
T1BiQeLoWRo+b5+Fa3fX9/laHG4TbU9DWGK+UlwopXio5cttA9cGAYUjgtIC2gxRyvg5W5CpVpI6
xSC66mOqigCql4Aku/8/I4slqcggRaOK3dalD40QWkR5TZQ7gcTVWxi3rwqVIeDRgL3/ORIFmJuY
TwTL4eimNTmHxo91F6viljvqgvYJ/NLK+T/UV00dL49ZQQzw3uXdX9chmvt0zF9fcnDspK5al2d6
l7Di2qb+bmZxXlM0Rgh83ge0je14Ki2leW37p4TJzu2lunZvfTe02A/KlGtRMxviRWqPiWnxUX6m
M29aX6ZOLFf3QClXN+C3CVzsDQ5qIJaJmEBqulLn1PmzUj3cHtO9yVvsDEHSi0lMsDPiMT2HTbdK
xeSCznM30u7qQl07sN/nb3FgDW0EN2wKW/KDo6whwvMimw59aLzJ5ivUPL2G31mxqxOIKwv4cjDt
/tEjPEZ1TKEVjX1ftVB/avw6Ze9N3bq3J/HqrQwmhb/tLEZWTERMTAE7Q/Sbs2EPbr8hKLfklhLQ
bW+js8URN/pKOt+2e3VCZaQSwLcLHsIlep7JcYYIB/Fa0+iPfVq+VWl5x3XM8cTy9YYn9t8mFoeL
qIVR1SlMdJP6Uo+6X8vlbpwEvxqlbd5mLy1rH2+P6loyCGxn/9hcnDM5JMaUQy/FlrXwkKO4EiuN
mwuJG/U8CHNqq0rqqYPilPk9xq7rG+Yf0/OMf7sgmyIf0qmCaUFDN0QrW3mTuRG7k5G9eui+DXBx
6AYBbVDgbIdjlD5IdGkLAGRnBcfX2xN5bzCLXZmpLKlabZ5H0amHLZUhfvR+28TVHQhmKWw+wIO0
JSJEZnlppnOSpJN2Itno6cft379+c30zsFgQPqHPM5sNKLvpRe8s+Z2hy2Afr9uLtmpP5VnDlfn7
LlTjTw4kNKUAhDtDt8FKtGxRjEO90VFeBhrQGNzxEq/rryZ964u5pWLs33hxJ66/erV8s7cI68VB
6XpWwl6VBIx8jGoHnr9LnRxryIrentJrmw+QUvBAgI8N3Xjzp3zb4rzKykSscaInLeDqq5KfzalD
ruleY9G13ffdzmJIpSpznhSw0yofg7xRCmgu32vtvGdj8QDPQmVK5Qg2kOH0IqlaF7wLMjP0bk/Z
HTNL+oAiLHIo88JMNj5BOAVy5Du0Y/6XdQFwH02+ELb8o4w91G0uQBEeGdQ8sox0rw1rAZQIFNyy
/2E03wwtFkavhoFGGgwVqmeqmaVwzxjudRJfnbJvRhYrM2VEDkd1NtKAkE/ZmZA6H8v/8mSamx3+
d86WeRGzUZKMzhegEneKS9JGt5u45mdlaO41YM8fvLwIZzg5Es+6qiJn9vPYVGwahkLDw1uLkmez
1M98FB+zqEfv5bDRq9AZzOyhIfe4Oa+e1pkVBCHMX9W7n2Ylc8pCsA3Bh7eRkyQbTsFs3AaJeqdd
7ep64W0A0ndUQv/ocAgLUisgqkESlYgrNkygvQrtkt+JJq6OBphVtACA4eGPPoNYR3heTpjEDm03
UoBMkCUXqPH+p933zc78Hd98XDq1usjHebG6bdi+6mSH2tHtU3QNFIZeE2TukdYGGngJMaqleNB5
iRkbduYeomfkkgRlEO/qdfpEbIi/h6vwSF362+yC5P1e0fhqmuS7+cUplpuoEbENEUN4xb5LLTw+
8ncU//3YaYLoHpThz4VD7oGAuheUymizWQouSJlA0jYG8rMgfqO7WrQPBYdLq9tz+ucmhBUQtkqz
siBSaIvUj5TiFlQ4IJ8qe+ulQ2MEQn7PZVwp56KlF8Vw5OnEmfBqcZA5pCDHrJcbtBsIwEGC9t1q
AJCS99La9AAUK/xGRtkfLKXRWl+hZ6mx0bl0Lz/9Z+CEr0AhEFykwFSgIfXnDkUhtOFlh9/O+GNa
Hrvw9fZU3vv9xQkYIRlbZSpGmRePsrYbjDvb/68P/OkPfw5gEUZovWi0QoIBiKd2W9loSfFkH2Vo
P7bboPNCP7JLN/FzFMQFh7nqSvQNV9ndewJdCRABxJeg6wDqIkzmMpxR+EQHqG42dvhcf2guxEqn
g+aHlvBbd/OAXdQdWd/TKr+Cd/hpdHH4YtUcY2k22n5wu3R0awrqbQxEABQ/f9V7HtxezGvn4vsY
F1s2FYZYEQeYmyS3IV9G/qwR97aJe/O4jHG6UpKqBtSR9nO5Mna6lZ0Ei6DYsL2Y6/ih3ZHdvy42
/JjDJeGnLMZyNswGKxYwdSWLPnjZbg9qnpflHv02b6r085DxrNApTWFCf5AvraU5pRU/5r5+R0ji
SgfTz6EsHqyjOLWs47DDVnVhkW2f2MRLPeURZ8EtVtxD877h5n8hhWns3WuAlObtdmuci0dSqIVU
aebtOLgUTcrKvvXYa+bikbQZz30wg1J0nEVxFa/2X/xMTpIzufE7xUa9VwS5OxcLx1aIOZNpi28J
nzsXjbZoomq+cs90ky1SLy/lMwAc+4doN9jMv/eKupKH+bkQC69nqlxVk3kh+FpzqQ+sk7nhLgmI
9XsrWcYHeaMHI7iH67jma0HLM18o0E9Ql49FKVYhcUQMJKJN3a9kYxVX7b8Oz+Zb4h8TC4ejhJ0k
mCNMGMXg53Kz6lLEGsN0p2p67ZrHfSSi9gKCdvR5/Dwwupy2bdEi2hzp8C63Q2ghxB6OA94/tgG8
q337fM53xHLfor0dVEOANim4jH+aC4cWTZTgDbGZ8IvHu3aofYW40rAxwnvqTFdH9o+pZZMhrVSR
g1UME5jwoFfLvYrEziT0AG9lzZ0H1rXjiNaHmfEd1cA/rqS6QrcWNFmRJ1Z7KCk2wRjBk/KyfxwH
eu7E3mGFdLk9lVf993ejix3SiFVVZyLiwbSTXF0TtqnWfXQddUgI1pIw9iAkn1oFF05a0eyhM+9P
erOivN6CbMApk/B8+4Ou3Vnfv2extlULVQE5w/e0neDRrt6jVc8i3b1xX91CCKNQ5JXxRFpG4RyK
REAc4WAU4g6sRRYpI7szPhtdsNJ7RI1X9xA6cWfGLwT+4iI8paMcMaSKkAYQayfk7KXtcstg0Nll
pXN79q7dXMg//W1qcXMNkaEPtIOpro7djKHm2bxkqdN0gaZsS+Fjml5uG7zqw74ZXJx8KMBw06ww
j7EZBWraOhkz/3XWEz7sm4nFLUWk0DRiimMBPQCrScGSL7ywTgaT+79Pcf20tLiDeCg1nVZj9pjA
LURqzhQBwgtVb6m9V+i8tyfmf//20tTYWKCrC4Myq5OsBBA1tqjyrNbGHZ9yfX3mPnA035nmkhNE
H4EzAQkkEtMxis8C3YF++k4Yc/XEwlv9n4nF+oDpFA+/Es6/bBPRSdSCuKbIDAhDKLpze7fdM7VY
ICQ6o7HrMJoBwG6oR7LoRREy97aR61MGNWcDLFHITy+Oqwpck0kFbGnemIEwlMDJ3qOJuep9IJkC
4iYDbORLUIRUJlkH+NmcFPpda2e5uugjiEVwb9btPda8a7cK8qlghQFnFhqbFnOWyxMANRGe4BHa
pfJuDY5FKsTWlB95/1LfA4ZdWyE0/ctgwARRH2rHP/d1riCeZTme4kVI1KCvQ+lgxkq4ScO79Z5r
6zRDgXTVhMwy6DV+mprUtJr0OkSjYBc5qRTvRrig21vhymiAnMZAQNlgKH/kVkNtEM2YoQtXMfYS
iuxFBQB3kni3rVxZobkrVkTBALog+rLKPkR5XAwdVqhTUifVxdepab3YFB1dLogVmapdKenTbZsz
JynmZxFFgaUU5IZgRYNk47LMzgoj42qSNHatfFTtMQbTctyOrgRSm/xTBeCuVoGdBjN/obtm1bpM
z61qpHZGVpNO3CqJrULZGzWyzsVWqCSrS91W8KXqSWRBPkMS0g8DXNlV81mUktOan3UjBxmEDdOc
ew3JNg2qS/J0qaVnQphjKCAu6THg/K3WA8I2Y/WqVQ8NH20hn7wYmZUppSjJPikNdKBf6fjYmqYj
5sdO30TZKx0aS9Ffe+JHtLWLaY1bA2hBZokm6MlBNIcoroa880SeZRMX4z5vSgvQZoE9lo3Dp101
oKrhcqo7MtraADUsFJ906zAmVqs8c/M5B29Tsmu5p0E7hGduDQCiRHZ85K4MQpIxcRh9M/vSajRi
oZxgtUUADgOt+mySlyGurShcVdw1ex/wI5tTxWpIoFYXU9n2Q2GByMHq88MoPghyYFQEH7+j5iEc
KCg1j31bujRmQZL7ERh0yVYugiI8qf1REI9GBoNgR026r0w+5cO67SFWHKiq21J0HPxuxi0TQPn3
uzfOorwCSeeI/gfV3EXiVhF+R2nr9SGEGdstqJwxASW43KdAHl8g58GywqqUVRcdpswzdE+SN8M0
oZ3no+zWWjFCYXylIxWLCYmLsxZdItXvozNUzRq+GsQVCSG27slwbqxRrJ78lptAolstvBj50ZQs
9FQFSggNZ1W2K7KuZvZV5kWKbpmGn4tvCf2SjEDqgh4tEy1IPaJjmU1WlR/Mdj9knm7Gbi53ditZ
WvM2mV5di3aa9JZq4B0NdmqIc+CSoCaIzfIPpXeFVnCS7qjFp0TE43p8TiNf0x9Ucu66XVq/j82e
w0OO/ZETRy2c5DUEGwWq5nZZ4aPkoIA4YEMe4k9eKut6ODZsFRq/WAFcm2GbWPe0POXxkRr2NPg6
ZHMrux1yrwFvXH+qQLtI3nRmT7WjiS42ATVqqyboKDOA0+weqvaclVvsgjbdDuVzj7lIgFdX5F3V
SlucrZD7fSbYZe4mpicprtp7ERDtiXmgiQPi4WTa1bA6jKt0Og/0V/+r0QIqzMwWDNwTM9+o0EJZ
CE3j0pb1j7Q4UmklGwfjOeHneAjyZj32IEt7ilvfkAOFPKFeZkF/0jHKDpCpvVC7SRfZaryvECBB
6JWkdjicBOV9GlwN2Lt0WDXiU4quRoghZ1tJOAvmLh9WsXxQYmsYX5QGfTf6bjA1aBNkFvtok3dJ
e2SN07BLoq3RuuwwQXZ05dzAdpi7RoxCRiHbxnhs0tSq4Q4K5aJE+77twIVcWKm+Ri8YAuvJGovn
DPkD8q5L+4o+xsCpGb1ljm5ZcycEMoA1GbDsJ6WCMsfkjJ2bQgmkG90wWSn63uwPZVrgziqdof+Q
9dqiyQksagJoqcjb1KzTBnqpmS/yNZCPDq/f++xMFOgL5RbpoXygoGfK7cDxg25iN6cHbZ4+qNbr
05n1diIEhrYhWmbJIeJlvF39KA/S2JYpOo25R2I4u2AEJL17aMZu0yKqKtZ1CrdzoNnvtCSojdpm
5JnEIQBw5voaL0U4Fx8ixlrELKEcLK3cVuxShF8FcXTDSxizSOKM2L/JlmQnWQQbjeiJKK0JMk6m
0lrDFDBNhlac1zF8Xp3ZOeiPK/IUFYdSrX1B8M3yTZOCOrW70KPp71Gyy+ys1V4fvYr9pkmeeXpW
JT+j56hxhBozeJIiCQS6DMuC1sKtmLqcnyfBZnRtKI45ekZPvKLxjObI+alQDiXsllEwdgB40w/K
VtnwK0uOYb4x+mdNeFK6Lw3T2z+JZQDNThv56vUka6/gu7Fz+SHrPvt2sKIkAkHUWct8FPSE7JAm
pyg8l1xxkd72NEF19OQpYodGMuw6eSjiN0GrV5FgG+wiQKNF2Gkd4okQpDB2AyElw1HNT3xMkXwl
pR8Bg5Q4lTi5TGwcVpaWWEGxd7D0Wbwah/Ms1ecekz4d9HwlN69aCBHpbVF6giDbCYbWclfsHwl6
sSbu5qqXqrJbJxuG/RuTMSDxa6Ftoh5lO9Erxo9+2CmxaScAPfd0PcDJmydt9kcDcbLEIUKE40ft
th2cjLpcHu0oRysxNVZyOflSKfusGSyUN1xhhFMyDC+LdNuUDmx6Bh9RUrgtsTXdT8ZAyh+q5h0y
6QwcfgONXVppVhgyh1S/psRPJ1crsBHXJI4slr4L7W5MbcqcTsJXO1KxHnUGx42HLnWGwuXKpu7t
bDCsWFiNZWt3ulMXT2Fsp/FGhvxpSZ0mHe1a84cM3HadamnDR6PAWRlWhzvD4O+i4ZMht9pQXuUF
xR0Hdh693Oilr5mdVUU7NIZZhXqq+TGTdhUazaRqI8oNnMebJEEGIdY3MZZCeZcwSdwUXCrqNjNW
kbpHfG/JyVmbXkw19ynzBWPH8l/cCL0JyWvT523nmgBYMGlNWsEWK4C0wtAeqg5H1R0iOFLhnOe/
JPmSDJticFkasARtCv1zPeBSm16lNvMKeFKhByWTloqOhBsiVF2VA36qB6gaW2oEdxtlktPh1uzQ
HNi1ayU01wPIBVPz1dCcTIuCNHlvtQM19kW3yagNnTq5OLPikSbPSeiq0RPJXni+0fGEmBfPkFrI
cprBlDcudDMTBUeCH9EIY0NZympCE4x0oL+N94OwVpNxZdBdbhy1QvNM7EhJc9Vqi/4lC/ER/H1O
VacwJ6uM9+WY2WA88cSGumlrYEzPQn4AosyqdNkCnbFbIuLiJiKcVx3RkAgVUlXbksaXa8VFzKjk
kCwMy7Wq/2qHhzTCNU22yColcIPM8CV1x4YLDQH8iNegfpfiyula6KqMfigyS4kyO4qhlx49SXSf
6wRTZDpdDklNbTsNr1OHcpJ0assnIKOk6ZMmol2GisMzMKDnLyq58BGt/nw7cE/F1RvqrVcku6kj
VqyDrJNtS1RiR7AyFbXV0pOq/tK0gDRBqfitEa2QEMQ9sZMhC4GW5qj7Kodj1q/GKRiVDbqF9yBr
Wdc5cfq4dFUDaE83q9Zd+3vEBI/+0J81FW0foj2E3XYikaV3L0WxpfzENadg+6Hcj0pqydyEkK5i
Q4nRy6pnYwrBGLfXcbkmGlQX1ckC/+1KmDXdWjvsnmi2VtIvVU2tOfyOPyeCvFn4pMAtycon0k6z
64hyxZbgt1L+SHhvG825DY9GvpExtd2JQkRSbZidtRt0FqoC9YcigWYVXKhit+wjqnea+ZqI7NBh
otJ+kwteh5MipJlFmxiOVrT65rXp4kAOIw9gFWusT4yEVgyx3qYxbGEQIJmzHdTPRHoizZNpXohx
TOjoiNpojfMn5z5a64d6pY2f6DqzaIU7twD79obQ3O3hj6ASVov7Wm5nXaH1IBzl9ovDd9R8M2Sq
2wGTUgguA3tlpuKajj9KHfSgjxLCnra0wFQScPzMJHMb3IyWrjYO5FKS5LFivS/HR6Vbxz1Upltq
lbgqYU3UgB9j21heifEa/2MgK6i52jwhdo79aEgHCYi/MIxwRa6Z9KTSnax7hW5Di9yR4KZRhIQK
DF4ffDW7k7za5X3ncQKqTZDymS9mJdsaeaniAnFIbvdV/isllmJeujhBy2Vrhe2RVR1m7jPRNkyC
2o/0zExpXSIO71EwQoSSab2LNjlqeF352tfKA5SFO8i+TKeIvAnqJs5CeBckOXNgQmBENzfzYwui
eaOSOGZ1EaNfcvMQZ36OHoLKkwVg80RXUzJo8gRlHpQQHsVbwsBjW0Cb66Ax568nTg3Xg+2aIArU
/uLm/xW1xq4cXhkNaPqoiK8g5rKL7p0giBvaVz6I1pgZq17dFsInmbivNl+cIRAb0JIc/Y4TvBUB
ZSqj+RoX7UYRXaGu1qM47Mok32rpO8FxyCHlODxriWgZeNtx020A8DMmBowBFOzk2GqGoABbi+D0
IbNi7XcZ5kEcwf+Etacx3J1pZFGCw6HHtsQBWok2Sb8DYlSJj6n02LQ7M6p9IIi8jEZBnKoRODPW
RgRYKR2shFZ2HvsZhDdojaox71fSBI6f8EvXVwnCM9yNaqc6Se0nBJKWuNrYViaeUU4gyDDstBEO
IiWeNE62Wr6V/UWpH8yp8DpAJBBimGRfKtTKcmIbMZiyJM+oz3paQOfnUOD1E5ulBT0VZ9JPIcfs
QyDWrBVnUFSQpUzeJOMyCyEkEztxlazR9m6XyYdKEH2wM8dDmVNqRdG6RrRF4U70Gm/LY8sKa2rd
Lj1VZe+ScJfmAZ8cgzUWxXJXGnhEAfo3gC3UpddW+BrhyMG3ZcVxi2fFFkJKZv6sA1JiDKc+UyxF
YQ6al6EwA9UJ8QUQMjuF0wvz2CVxYVG8UKFKLJrdLjb1yUqiXatJ7yPE7Zvp3UTdIR/ADaBkeEbK
q5Jl9oDrvK6406tnLV7HWCYNYwjM+qI2uhPVv0jYuFHSWjoLLV5FdsxKK2czgQG0OHEKoIXXILgV
YrdvAlWZ/JR7WbJBIwXajgtPVBGF5zFSIniIZJNnmCi7TuOKTu8DidEQqK7iPFqn6PcOmWbL3NOb
gyYJfgTX1Uq9zxAUdDkeGIQ88mKyhehYzEs1NX9lC1j2TlHJ5WXjpTIOkdA5KCg9JXn+UgrMlejj
WKq4XJ0E4V6VTBAegJYY9NtKxD/0MUsCORYdpcaLKIUkMPxLn9arMhJVdNuTD1kwvLyXfFVp92Xd
/IqG/jNlQtAKbJ9LjHqDeenTzi+nXd4qvkYu+HZXqKYNVzmC+lM7x9bthgwInOt6k7F6V3fD2uj4
m9po3qiDjTgOEUBjp+Cq8Yj6pUjgPFPwsJc+IeyIgw4hk3Om2xBosBUA6yDQ4DcFIn4sJ4u6VS1/
yOoxVTWLSg8q16wmjy4gk3eSAQ9S8hkl5o7meDGU6CQwtbRy4mIOjJivN27LXyZ+nMJ3vZlHZzzG
5TYUwORvPlLtVNc7UXrQhQPtHjWQ+LQ5fLfkGgBVTSoeYmXmdPpbqX9pCTjjewbpPbvXvTEMD0i1
2UXbWRDVsTWxClif/5LnFEbR+31dPyhm50dxtkrH+KHOEjtXyTqTux3XjZcR6y11mS3QBM2Vip0P
F2I+6iFSDr+V3M/08bmnBH3anknzfSy+jaUB6USoOw+Vm+OKp+h01zj4CzZq+IRXQg4Bof6J5nif
4Tmo4y7IoyP4qf0EgC1TnJzQUHCRNfjzpcfFPnHPjNSA9KGVjE9qSLYS0JOhcdH1DvVX1S3JgEsP
bhLhTomLU2WRy3p6GJn2LpnRJ7Ra3LElKzQ6Yp+h76EEIJGb78n0WA8fTPsUaOe1SLthOp2sJbh1
+1MxvMkyAPXyJxf2mTY4RsGtqYIraBUqbNqmpOcQISO0z3pLHoZPccIjtOxTwepAeiYVTpVr1B4b
7VKHitdg4CrNDwLKu/aoUjvEWbZ4q7siXopJL9oiQSNfr4n4W4Serw0z02AyObikm/ErBNASJ54R
y2gwYUnM8ZFIZhEEYYTB8VWacIz0ac/a8DNp5cLJeRpbGlOseq4tyaUviJfYREZF7xtHagEQLxqk
1XqBv2ngxHaAfUWCsVISqPYgs1HGOZBfJuDJckdTu2pqtxNNr0BuwGYxrgewz8FvJgaixOHUDYWX
iepDmAm609bInWZK7qnYBK2YWW0e49FUzZlM8H1rEqRztCqkbljVB6PD9tVErj92FcrBYyNtlRos
3VDgTkTld5dEfpsr3CK6Ae4jPf6tTs0nkHhOyuiqzHE28CjSikRG8ifZFHVi9+bkETyd60F3Yom7
mclSq+nZQ5MIm4JCBQxda1AsTV2jNDzGYzxWkyLZJtMUWaYQrROeyc9FQ1btKORWjAxDBxURi0Ti
ySiiIEN1zg4j/oUvz9DzqdgNhFsQeH10kOaiYvzYmMIe1PxeWEwYIy7rEbRAEHM8q6xYF9KwM9rY
E5AWqBASD03sRWzyCiI6+TDOfja/mHySLFNTN6UgOrFentA2CMJUIUj73J2K5otUIzh/x8itx9Ye
esNtC8lN5NAV1ArPkTB1QpkfwNR6iRA9hVE42bSuHSnKOuBY5ZfM6FZDTxs8kpB6yCMkMRCMcD06
TVRYK5Oyzyt2pKH0Ao+9q1m4FmvRq8rIGzh1CyI4JpcPEH4e0YiKRHOf18DmU/4oQZZMJQxqt5PT
Qo4ZqkZvHZLhqYhXPI7PumZ0n6rNRdTac070gyFDgEVtmUtDZHHN0ovI/3B2Hs1xK1sS/kWIgDdb
NEx7sunFDYKURHjvCvj18/XdPF0+jhgze4loAIWqczLzZKZgMuhyAL6UXP/tFNpLNVYEL/ft7Wo4
t+2UvU+p81uIhZCKvD6CtnlpI47QMeGCn8Iimt2amW/TZIDPd/mdmpdA2WnjYS9+SFT+uWRN+5Sy
OZpkOqQo1Mz2pWzAS4c5pVc1gA8GfJVqvDyLrvZ6x3ntJkpgfe7OsRVvzCizwJw1HUw3vUFBjNts
WezT2KaP45Bp7K3u1GEit/uhn3R37LN1MxjXz51FJ9exn4BR0T+kvW9nLO+hpsFYFzfp29ar5Oh5
LgwwXowceaxN71pWRWirDhx+nUuoh2kXwTFstGz00kI/dSl/pK/HS1HVt7JJOslc5f5kFsE0Kk+1
LjMVBGeRWYNPfPDejkElY6Y25H567pVGcoVV/WZ3P8rzUgXlqmbuTHGg6T/7hLyePOfclP0sNQ+m
ntxhKxGUHBWOGuHVojykSY1LAmYgtSXv8ra9y/XmeZDzndqkh3EszmUnbkaGOCypWzf20L+vi1P5
MnO26oTLZxuHgzIDFQ92mHFImBRAJO8hWhzb3zLhW67S1vZr2zY1pwm7vn518VfB2PXI+YVNyL0K
XCByxXPy7NLYCQCFvt6bBBzp0Zj4uc1nlS5ntc8e46X7rU3D3lLtI5GEN2lHcyUt4mwNQE1lmlKR
dcc4JuHbkrDWFnIf1MuyWwcRFKX1VkMAj0VG5p56mCsLOW50L43pS1JTPFGfIuvZtkIizS32DGsO
m5mUmrq8b6joSkUKh3W84Cq8mVNOOMXqAzGWD01cXJSh2y26ui2W6sXKm5fZ4Di0rOk3KY2ta9p0
cfawHRzpgUjfzVgbe9ykobcAtft18mKqp8nQQiFTpkXdQzMs+yXr7qX+V7KufpfoW6W1tsNqPVnq
GmrzcqjG4i1R7Se9Yj/s6q2sScG0JufWihBuSwZzXkmzI1H0OYuVc6E7W7vn817rQQVLamWgYIMa
hPQYN8/1D1WFAmrig9QDkAxD9dI3Jr1N+jI76kU4ReY1BbC2tfTbPu9IYcjZP4WsPZdpaQWVld7P
4BiRtCyHXFINVq58tfzOgjqxTr3Q503aDXvNXi6W08+nka9/HTRaxBY9jzDSMG3MRzuZtm1hU947
v6bYOU3J8iISeLSSj7tRnY8oGn+Z+lS5EvXn1OGO2EaPdErbOEcJIad+LdsPcjE9N4nkTw07Ssw5
LGUAm13QMlP9zwC+3rnTMh4iLb7UheHpRX+aKtlrlSjjDxhvZqTfLmvJPHF6U0cRuGV6qM3lWQEU
LGmKnLzcFFb61HU9iXJJe2myZieKLNQyhX2gOq9t/l5JTdhZw+0qLWz2TR0kVR7WVb51+thv58Qf
KupyQG6wAL1/HrtfVZP6maZtklHdaHnvS6lxUNPUq0R9o3CcLGsajEb+grjpoZCkaaMqGLeLYZdm
qpfYhR+VlVtVYCfw3O48pid5VT8WNYHVmJYmwIqdbjqbb2sRmeBX9Bvx1Pt1ZKqbaLIeaX8828Qc
iwhA2Pj1patacONo5WaB4K2p2qhxvFea6COZkl1sXrnn8d6Ui/dmBtRmB99PiXlZRX1xrDryJt04
SEaaYYrR3ulDcdeO8bu0ktU7Rsaj2hkereIWg5XGt/L8LC1KEjZFd2tGC71bHRkuK20/5PF1Fupe
naxzOTIvRxoCu43MAzH6X/GqPmdtcsTv52YR6nOa6Xei2zttQu08bfUUTodxbnXD5uClVAJlPVxy
2rXG4KaWcdwL9vUoXS8N8WJK1YRKO7FXlLeGiEJZkXaTPALmxaFm50RWq2NYl5q7qA0PonUpAA5D
PPtxj50zMD0GWM/LtPCkkugyrpOr497b0rqAo97i6QlYam7jztkkKjmqqnE2E22f5OZZYjcYGbpF
zkaZZUfReQDK7KLRE1ntR2px6BKJE4wYNps0Po4x17G4o3kI+9naCqGEkdIcBgX6usHyVKs8fWKA
bCHuUGqDZql2CiRwXyR3RazwShoJm/dqm1uWrwwz1PK4MXsz1If0OBHDZk7lIcrKXSOqkLEX9nmG
Ct21Ez9WRvjSwb5PBvncq9LbWsQbPbOCMrVlNyMW3W3mgmpoIM1UvwwrHWs/HpJWaiCk+S94l7ha
lN1aRvmYSrGXN4qvmz19Sjyf0r6k0LKCscpvswyVhmn706zubEFPruoZJ/bgRczqLmm+QTz6Nijt
oa6dd52Pu5DM9zj/1U/Tfdu1Pglnfl4m+0iGkRizMAFOmxQTvanqlnJ2EZkcdLaEWNAOSwaQ5hq6
JrbCMV0OqizBU1heP6jncjY9UXW+Fk9HNc8qN6un96TTNqvVPtUT4xQdLlN9hOprutEzzVcQgykw
RNkqgjRKwH/nQDVqX5WGmzoubxOY/hjgHAZl2w3mPXH1dOHJJornvQGqCeq8W80iXHQGifosrDI9
WKP6NE6SP6ZIvh32In1YXI1UOpc8Vq8snCdN6fcVzXaXrWFrlTCc8bE3wGIbeXkwysnvh8xTx+bV
LHqQark9iTbbOwYuYJUgyn72JKcizSt5oUO7EytzHEIN8XE4lfl40iJGcJw80PP0OTNZZLP9u4j7
V5Osk1YSZ7lSHge1PKa25cmKdijMdDuKuvXWUgK4nc824ICkMDWhQYrkv6qqC8uVrq1J980i0Vrm
qpvXyaWO0ousaYubT3mQl+kxrpuPvjTOi6Xm+8QixBw8lu4lXcG50+e2SG8MoTGzVt03C2obxSET
tjgo48xOCu8PN2jWzl3ZpfQDfXPQbYLtB1HdWSPIh2IiYoBJG3Fm32h1x7ileW4k2jvhaO46OfeO
RP1AHHGm28uGf3XXyHoYD53HYHXQGuzwOfKE1fylpQj/Wuni6NNFL9oPfK7p9YgPMx22z1o6WDaN
XDuxBzcb3A8PUURHCKYfaQKUu/gxLSUglYTp13yxVXirNb40su1LABcmx2SvwOqlETzoVN2mccQ0
SJ3u4woqsFMdkqZRetRt9JLH1Usx0iTyy7INJ/Wuzoz7sVro3ywIOKst9nNjPGSTpNy0BpWllFHf
D80Vz7nWu4l0XvveGwuxw5DGXe0fYA+eiEtXMRbClypvkU0PcNMjrTawzftFVZ/6enks1PJgN3GA
Mmmjo8eJRemXXfOcKhZmycsG2adrtctmMcE+Z82r4jLooKwWXLqInnErYvq6evVSvdwvAmzU6f2s
sk9FydeWQLtOApwo9tZxj0eG2zivHGX45WXbMVegvfcTEpTJKu8IWz6jHPGqaJfImuuMsztO9xHJ
ylTQrjTL+6FsN2IhrDP/beara+oz8OtDxMmYdQ99WgeD85CzFfdiAjy2qCehbtiqzJGwljxy0/kh
zbNbg04DYZlndP0NfV9gsS/oSr5L4sW30YqMU+ESaRm0VKOMPcKuDncy3MbaxeA71rXhBbAEIwcP
SMY0tK+IsAUweBXcKT90ZYfwGThZoci3NvwlV1Jf+1h44wjgClnEwLA30dTOzYCKQPLIn+Xxnvvi
BZlRaf+oU9As8dBAZEIAMQ32u1ssz1TSjWGkbpT8nGIQO7RMHPqirfZUu2r2HgtQsjbazBlFNLIo
DaDQrIoQvatbtLHfGR9OT2PTLZsc/A8PSJddzZscNBwDWiuHYMXptYt+OvGjQp2ZFA/1mAYZR5Bj
TuxwhttAIK5Tslc6+576iMJJBaLhBlT858EDcXk8dnbpRfVzzIdSGq3XJBeB1iBVuq2JE1WN10tx
KSK6CQu4AFmxnbW+on00RnFYJTIDl/HRln+bgxY6E/A6epU2PwwVSpg+2lhK5dOLcCYoXj0V6Cnk
PecMmHfsxw7LabpHNQqUPuKClnpdM26rGoUY0K3FFhIrBKSo43GRD3P3vhrjTWXvk0L1dZnjM4HO
6NudU8PHL7e5/BHhIksULerazTJy56oSaoYAZi3dJJ15fZE7sEai9Keqv1g8uwJkyuwPcw6madjb
tbG8qvWUzDkMKFvipvUM2JBI32fOT6pWN7Ee9QqJeFuARu0WATKfEP1giyCSUFfGD8OKkuUZutcV
+lOM+GuJYmineWv2zzaytG45jZC24KVA2zDPSWhQ8Zhl5hnUTV0Hd4Xfubr8XFEImfHggjSAX8VB
vD5H9V0M4T9Yr3b92k8vYy65tvHaWfdK/WjUzMRKOqLvFY6AdmicT7GT3+K1sWkaFiHyqGXujlZz
78BBNSNRfRxRcT1sWlmARCQv61C4OlSeXsluNSCngGQtUbpQXFPqJvzrEnm82bOhWncWoJwNfNXl
wivQRFlr6CytH+ViI6yJbeKudtCWrMWdNuvYbD4zCbohTnYzkXUwsBR15a5ULhFlnNTPlDEwbyLf
GM42W2+wNw0KliStjZnoNEJtcc4Hpeag0+/HWNtmMkhVrB4LyvSsi71axfx5emHjRa+Yze/2rPsC
miK18vumysjNGJDUxc22gMykDRNurqv+OtfvKbC+mVhTKKkvcl2/4s0DIxsNz3HR/SoXdl+gz2TB
y5P69Elmj9SjPnTGJiB4SaADkLEnAvTNRiRQkuKRSUIdRy2N0q0HCo2S06o02wpR1iTL/Glp167U
tIr+OjCTFwNEOjldMY5VaGHasxLRsaYLigf7vsk5hy3l3DbICpblR3ylsqrEAhXVruDOoYSoU9G5
gEzvMwUfebrQJZaDXMr3uTAbVxTS7zKTn8zhWe5nf4hZeCmtmUDo2Urt7VJf1Wj2Uasg8Pn37RT5
TO3c5Wvhj8DZRGB7IDCBs4ICFeV2lhSfyjbQUY4V9fhs687vPOOzHqwDUdO120Q2/oxV6wvqb0es
IGVlsLBPR3r6VnXJyGTQ/LtVOq+IiyIo5tVvJwG0v3iRWl5I0kOZWXtxZxUbs5kuwmpDoaW/BaBC
hw1UmZUBaax7i8857tqwzt+Ypj6KBRZ67rd1yd9x8p00grsMEUrM3NjNwCMGIc7LpO6SWT83dfaz
Fc1WQkGeyibfAdqw2sHuxOJ7IrHItj1S6YO5k2bXztl5ZZnpoqXmaKSIL2W0Tw8dNr9DQlNgXa0V
B4Q5srONxtFbJg0SpL/HjW5TNcOTtioBEMnezJ8qjok4HzcTmJU8d7eNybZe1fYhapQ7a4q8FYrU
rEgEYOEvffojcrAfamYoBMkrbUQL6bSPosztu3on28IXGU0kFK6URN7Yq75kDzkoIFFkjXy39N2h
W3E2GCdvakBuMZuqGb+2GlqWDGWWIAo5dfaLxSFX26cIUHsohm3qEPYgV9shBp6DwEGXeBhMZn70
zIex8FRd2ioL52WJ/CvC4VxnQxzj3cQDGsTg6RyQVWUGZTZxEtb8qOLG7CNEfg22zO1o30vsT0uF
NM6iBK10atEWDZpUSm7LiZ2W5a6P+wc5t38O0hTWSvWsl/lpLsZ9UnZ+IaXHJasey07ZW2vtZ+j2
7CHxS7jCjvGQmYY6Uq8tUg0hGk0bfaxCuFjqFbG1bGMTRQSuDBK+8P3gl5SkuArdLlp6ScZ8Kwzu
pJ+9JaMJrkZW1HCIVYmDKj4klLYuZvDbUlXDnp2ubT8Y7XNTrTrX67AbLUoFm0aHXkNm7QxrtI/H
bNtznsaNTWBJEkTmHMLZ+DKHIsKWR2BNV0bkkKP37SGYLBOPMMt5kpJW97QYOEOlKh/gTNVLmQ27
WlRs3tW72ZUfErAzIHh26ZKO0mtx4xIVFkTuHA0n3YB/d4zHIukDih363RzFXD4+2YV+MOpxkyFX
iTtxjJLuOE5pwIZHXsOC+Dbfpbx3HdWA3NSxW07MtqeV7wxGmMbCH0cKd918Sm3UeU73llXjJtGr
rTA1ik9Q3AysQ9UAZxNtO5R5KExxShr5orbwxQoSFAAwHrCN5JdYTGIqR10m/NvwVeGEUVn48jKH
uWEEjZpwJsds9+We7nJr63WQXiE1wzwh+72Z0xqFXn1GRXNzhedtjbS97veUA3v3hteojZdGukdJ
+T4uchC3je3KsnySOiPoIFoRH4ItNWFt57sKbFl0Yj+MI815spuFE+Ew2/9SBwoT+N0bqWNRU4w1
kXY2YtMtrpDDAII45+bRRNpUDt1p7PsHtJNXzdgxsqwgipXThMKzk6Q7vXJerkc80YwBAiAa0jq7
S82BD5qJCWtt34zr4J1eAAa+ywZLOso2uCGGlc1MbDU+LunoZkNzssoqiLt1O9nqUxL3L50TbyfE
5lFu/BADXb4tkICpG4vOQYL71/r+LJl5ULRmkNvZVratQ9UTFGy1fjdmb0Lh7xmqW9TDoe+LsB6q
UIjZmxEeN3XjjZ1xX3bTjTWDv7UU9C3SEd2aLsVUnhR1fajT6iSS9ED61iaSsGyxRZjzMBMkCj3C
G82+XTqy7UrjdZwJPJLYVYs430QKJ56inYykDAzOnsqRwp4CIxrybSqRsAYC7xDOOijq1rb6u5pT
5VrVcQgGWd3eTCY2W32bb2yF0rzTjEuFt5fKsrqiry2FoV41fBI1XB5K82a5a/nuoWEbd8iXneSU
mm+tzl28kBpZpPBbkVShxkQYJCm8nzZF/qly0qD1WQvUAvrip01mQchVo4ezwAtFKDLBzpdxdj2s
6RQmgk+mMOEwVOVmVCqL6QUaK2A3qPsfNGP4jjvwEmbjJXO3p7c5pFaxn6oGpUWP/wGCnlqSEaLb
PgTpHncaiCLgSojTX8uU0M07b8skfdQW/7OQHkaBKh2DlM1oyqek6l97p9/OAiinHnzJWo44VWau
ETHD1uERlWVX6RknUcOeukrqJRXx4o3ljCb0gR2aF1M2GwNevCD+tBmj7YiyplnzXxNtqkNBbvH1
ygqNapZeRzZm6aOo4xtTW8N4GoJWKT1YHddh3qEY09uslmk3CyyD8k1Jr6foPMphOK/wm2PBz8AU
MQGdrJzaV5yt1Ti3fRydLW5K6zAzj2rfaD4aCpDWnN7iqfxN4XLXa2buFTUF+CDpqEioxJCr6aDQ
vc5zc1j3WB03FPG2gzyubn1b0sIGSlqA5VvUsaqxTcg+KOIqWNGl6mvMDEgMv4RyX5Oz0FwbMNQU
Lbs13KsRLUfbeYpNCQ8tZWntKcml115v/FKR/T5uKDhtydho0sTeZi3IJ1OB6tWyi10r7BfFGbVd
24EeR+XqsNEqTPwnzNFICjpQJsSlQ2SyPSVrI7ZyrEIOLzUxUEuM3LyZpsOY9xQGVZf5c2VrnuM0
sl9L0hgqDjilGGfeR7zgGtBNDO6KlDmOif5hNkDsOyk1r9/PerRXoH5NLxwiu2k7mw7lmuQMyltn
89EkLQ1zOfr4tiXMPxQMKFy9estDU3XFhxIryiYtauemlRDJ2wVyiay7dTLr1Cn19XgAHTcdT9AL
naxMdV6iHBFjD5i5kTqHyf1MGl1jcRqP4bFsM+UMDc1zkR3zsvnZSUX3UywVYzj9vWLQdcOr28fG
VopLMpOQaZu7rq9u4rJ+yWJ122orLUqrPlo6fy8j/65JgaJLN12GQ9vypwtnPs8L1FBXMF03V/1N
VkfqQRHC8TtwNKTW0fJmy0NxUeWG2jBO4d7afvQcfKC2C6Pzm06rrjMXugaNB1+1lPxuO3aGe81c
LyUcvJ1frOgczz9XNVznSwEMFYufMZxnlVpBPGjHTGYAZmVuijgv/Ukb7VCX902vIYWK3dGcthbi
z/oiZYguJ9+GUNLaht987V+fSpONV3fnzNrIkRZE1OtoSDrUuta5RRiW5YlXaicR2V42QqZYmyE6
STxAiCwb8L0oftvOoxyxQoCAcuTudk6Z2pxqOawXfv3vjB6LPLVFPytVva8qesPprelW9yrYwaA8
ycZNSuXFtECORQFJOvEZtsfXo6PSZl6Wnw1zZyC1MdXelSS+Y8traxN8MfVmI6iG5bRG9D36pptg
YV9ZHBshvY7ou9dpOSXLpU0oi4tLDPIxvNGEoptkrOlQt9Oma2QIMNqlOdtHYCFz7OAjhEKKNcSU
RWQgwVAPGVVn3fyImEVS0QjZV4IbtFW/mSm0u8STo23fqxu92CuT5tn2EZZWniJGee6cLr5TEtvr
oUbb624vVzBqORNgGW1YdNC1F1JSvHV4svjAZtM6yoxaNNWPVfxgu1UHJZhI1bIH/Z3xzV1mIk5V
jk303mGBHqGtyCDaog30AdDONk5W10AVQpVbDoEdeWZ/R12pDzunIZ2Szn9YtEBdBiCFx4IRA9pI
oJdAIA/ozkCgF4jvIG+QgSB7bvt40yWlDw4QdMyhVKCcSD5l6daurTsTpiuq4m0pea2hggzuW3QE
iTis7IH2m+gBmZCEi/GSIUcyUyU07R/D3ASyfqMJznzronVwDNFOipwgr6yd46xhrUcBg61BJNeb
2QyXQgoIUbuYlrIVwPnLSL/QZw+2nB5sSnB1MoOhf4x0ZBPD6E0LustFe+7WZauIitayRh+CIqXq
XOYeB2RnOGWcGCkPclhhSexGROwiq7yCcYOmqg85eGxxay7zflZo9Yewyg/OGFQr1Lq46poDTnOl
I8400nhrNzNM51C/ye2NIn+0I6s99ysl3dXp9DAjiYxlVLTXUqxl5i+f2rtYrzmsb1TrkctRQcko
iuAB/xHuj62uuYZqQMkB5x7BICx0anWPdWDmO9FtNZ9qaUffV0TJQUfEtSAfglUtFKBNncPMgSNb
xEgvJ0JGR/xCi/dmGW9WzPoi5J4ZNWgcbRurOeFf+thRI+RI5hxV3Nnjw5BfhZY33ItqU+wUJ3hV
iw0BuP6QyMNWSEPIejgbAhGrBT/XWYzwaOj71A0JEGkUttMzaj1UmZRC96OxuzakfQ+5dV9b+1Ls
q3yvWyAC8qEoFObKcv86MZdSd6JHB7uJOBbUhoED1IwSAaDSSa1P9eRJBgjhQ249qcl9itulau7G
6qTUaGJgyBhFcHwbQev8kBgjcxwCAA3viMpP06dMvLaaszHLm3p9ag1CRuXEn9HGpGQJRN08kcRg
MRIV+U6qQS8TBij9LNvtWj8V9iFWFhctx1tSZPuCwUwN/qGcyncrL7a6Fd8M8mOJ8oQRXhk6KufD
R3ugG2GJ3gFzixtFAxYrZMM3M+A2jqiaxQkGaN9W+tlSf2Z06wp2dvFEsyIVqNzZUPLniPGxTjpW
61syIxBAoCyfJoiOQoYkRL14qBi0SrIQmtqRkXcH6bCTpYtBGaL14DjWGMb1woDBDYAnUICyydsb
rULzfl/nh2bd2e2xEMe1OBQqE23F0RB3wD6KEyj9rSo+hPNRxA9o1lPlyVmTu1UUd7Y1UWpvia90
LWXfJz91prfieAHGeCl4B8wnZPUVifAXQ0sZAE8SpKoxSdDKsFBjaN10m2tF85gukvOzlXVp3w8j
zlgSeqZ5vpowqpMW3TNL7hribWVusPrI0Qta17WO7P7nCL+4KkqQUHobvOiOwiZC/ekwwycrT5VV
uKOKDN6Ocbwp9kJbb/XY8NrlsLbvqHtvVQhg8mvi9kFwLJR1R8f9UZpb9pwhe+rtxzm/icytaB8l
40W3L435kjQPbSS5BnoeLWFUf0wBJzmw6IdWVgrObPUZ7doGdLqrDgloJsHlZwFAX4ROCqALeLDS
qq7D1So7tBk0nkpvSZ0TIjkB+ctNAFwLCt+r1BmWw2Qo8yAnwWBDdzC9EZcnBHuuhhBqus7e2bU3
j40nkdMbH9qGIxoBQWHxva5wSm04kzjUxaGZY2LQM/AEeFYh4UyDikhPZPCd6vXyR1e9TMqHnnbb
EbKyZCLSWbCDVo8NQ4kMtZS17efFa6KyjptrzwVEl+6c3nP0lk3hiZVWCTnMYNOURwaAeuvYj7/m
ldRUTra6P5mgsjWGkEnGsc741AAFhgwQJGtT6TeobhQQ4kn8VqBAUgZw2vhOZaTHFM+aeWxX59Cq
8tGeENgnD38fTVe+mrpXFAXXHQdrNln+5CkyO1Zp2D2Jw8uIYmRWUWusTPQyKppBeyVa+9CvwstK
B9XbeD+6+f7dnM1d05rf/JIvTDr4Hf/5IVcHgj9MOmpFQWqYXVvzRrqwZYFoaDQSQqMB/8655btr
XR/KH9cqFKkgbo9rycyXzlPnjc1IOTDmT7bmfGf689XoP/eFWRMnjq0Zn1waJKnNVMth9L9dCJFe
+7tG+YVl/K2eLydRTXugc8bpAa3S6Bv3ti9MGxQFxyYLTxDscP6xB/zjNmOzLCnkCRWcu+K2tpIf
JHX/+Pv6+cID51+X+GStsiTTiL0GuXtLiog5WUKBlCpj0tp6oKsSyR5c9P9+RVW+2gipmqljs/Lv
d+eo7WyqXc86mZPAqKLH/ooV9+3veWnpCOANI+XSFt/c51efCQHWOoZROEJq+if/i4QZRU0buKrc
ae6st26solJlYujvN/fVG9PwQlFlBScXzb56mfzxxmjLapGoy9U/5FY4tct0698v8NV9/HmBqz3G
Hxeg/1LRLnIBdaE8dNqRZFVLkoOxlJdv7uXLSxkKgRYYbaCB/vSiTCUve4mEJ8qiF8pQPb5b8m8W
+DeXMD8lY7VTWuH4yyVEijBV3au2w8zrN5ZI313k06tfe0vOR5WLMLTf1ODOj47yzZr+wqJGIfVP
QxnGTsFwwb/firZKxpLnCpdIk9IVxrTTF/mmUhkrT5b7SIer/vsy+GoDJGMEE1eZxabbn95NOoyK
aq0qmN9KfShMV0pWvy8QUHzzhhSVn/7Z+ISzRde5OVs1P3+uUJR4FjPNsGleKu9a/910z1Snfrmr
f2EIIO3+fmNfvSxdxupXsRQbC7dPT1J044pPDceZ2v2U21dVPjP/8n+/hCFrimY77ARkiv37ZVVy
NYlOYz2k3c+FIb1WOxIT+c0L+uo+/rzIp+8UGQz2WHQtiES6c5ENp9bUA6Hr30QTf7XfmIZs24Z9
/Uo/G2aPuaPZY8w6KO06bDV1a1Xj/+ONmPgtkrqFMRLeQf9+XMsk600fswCkEehMnTHLELiMbSoV
T9G/v5l/XHQ+Lzbz+hFhamfpivPpqS0cDpJROtcUWPFiMSNZ+oeBtFt9sx6agGmzS7W1fOsRH2GX
U6PbV99YQH75PP/4AZ++q9npcspPfsCEhsOcX4rvwlL+2Qr+91tUP4cBOnOriXzlCtIWFKP1T6U/
vPebKMSxYlf/jB762/m5e82+cYFUrnXgf1/XYJPCvEg1jE+v0bD0sauums6+c1/XLeRb+poom3h3
TwOibpnS+tY9+/on/3bJT29Ti9d1ziNuVd5MO2WLmNe8ndAEEfIs/TC32q18UM/Srbz9LvtO+Wp7
NDEOJ+DMMYhk+lQUq3AXCYw2cuBQHNVH5kIzLw2jLZrtUEUS5zKXFs6Hp78v36+++T+vel1cf57N
Rlzp9pWIafUgtv3VaBiv+i6j+LoC//uh/ufWrj/ij4us9iSWLOYi3ZG53+mQfVRPacABo/z6+918
ufP/eTufSkNY6T5P0W9sSlSD5+GlwmVW8msRGKGzH8L8+e/X++6dfVqgCuCTmSxcru6wezLRe/+e
EXj3xuvfr6N8/Y3/5wl+WpadHTWWwrDSBv/FM4L3Teu/YIMh76J7OXgDFPjmxr6I2iEP/I/V+GlT
0U2RTpPFBbWfNPrlif5MpR1+6R/i1dMevrm9r9oVrOToGnR887F6//cC0Y1ayayWBbIU3vDSh+oP
XLpP9o2xN75bIV+9MtIlublrJU+L8u9L9f9D2pXtSI7j2i8yIFteX22HY83IyKVyqRcjlyrv++6v
v8d17+10KA0LXT0Y9Aw6gaBJURRFkeeEVTFRJ9QWeu/v6UNrx5h4OoUvAAu5l+VNc9Sd+i3cGpxj
YnF7z+UynhmkKo28CHLFD/AVPaU2avsB2gLvNdVWLOks/wwFk2z9Gx4U4eQa7ObTKKWyIeEfKnsW
qrjbY5YMYwaxZ6SBXVdBf4txOfDllF2QmygwxLmdyBp9lLOklzfrS7vkuHPpjOMWTZLESCFwHVRz
tOvHu6HjRc6lEKZRFY0duKJJ8NnrFS1IGNAOb19WNMoTsgOQZzo3MlvFf/8bXf4RZDCZ/6BWod/2
sCRaZZ0s0dAVbWzXRSy7yZcyBpP4+6rU6EMMZbpDfhI/K9Q+cPgRDPWY3q+TcDO+xb8J+gA5qd+y
k3ypNmXUswhdjxleaDH+ihkbdNJTd4d6qgMYYwvEIFNIuxNcmRPTOMvGssgPAtF9d4Q1SX6ui+dC
OCTDx7o1F0XIREJyBnxVyibmaTH0uubCmDnQvY2nGF1C5GVdxKJ/z0Qw/q0mrtCGw+R8eOvT830h
7dYFLCZBAF8luF5ImIpj02X0NnYEQ5WIxLe946MjydTO5FLY6kfhGPtm1/PuaYsq4V6IHB0VDxju
2heQtSt6nyH0G/njEG5j4V8TxuKipBKQFhNJFhWZCfZNmcQS3imRPzYaEKYAUZJ/lgqPNWlx7cEV
QnQDtzIUu6616MeYdEoHLWLjlgJGoMQIL2ezLooAmifuGKg4ENa9fIwBCFKLU8tTARRlVNsCNV9U
gTnwu4vrMRPDuJiEx6Esn47i2heAb3TSNR6JC08RxlZ4BfD8Ip7ORPQU+EeCJ1kePzFHhMzETrmr
miERYKu8P5Lypxz/JBXHrxaTJJDDoIwFUD5K9ekbZkFMwLiw3BU+xlDe0E4FYNL+gOk8usVQso0B
KICWoE8ytejr3+zQmVzmaBfRsiGq5ST3ADTIW6CF2f0R/Xf1Tb2prfqVZ8vlkACONvwHhDUiZdaL
pKUrZGVQW0FxEVvU8wukFeUJ4wFD8iignxboXsUDUDLR3P5LD3gRaTFb+xLPrqWKB2sPuEi1pWkf
Sv7cuA9At4rQdUOyfR3eJZi7qGObY+TFvG0mlIlKtBQ7jTTQ2fgYZNN49h/QXn4TeSbaEjH+b0UY
Nbshxwz91JyzcUrivyVQM8nM2ehVhdtEaQTMCrkGFPFT32DI8jbLMpu7sIu7xJiiI2akVV1hPJiE
ftWVANiwgHVT3ZADhpD7w7gZLto23+kP8Q3NzeRWuufYdrLdNw0NlE1VTZVQ4mb8iWZpESkjHLi2
MQtvtab74O3P1RHQcheOqClYrYhifSfsdMNzR2iYvzQbdVuclffoV3Yz3PalOThAJ7tEDvnpvfom
92o/nStrolkPGjqaNZOWrY0zx0y28VE7p7vXH66VHbles5zJfRlVZtxGbNHoUv4xqmOY4u7SWsFN
a2oWvcekkKWd4pvknUeysuw//ywke7RKgdr1NIWKg3ejVEdh+Nnzip2Lp9FUhATLpYqHJcZFMSxv
IEfBAvaygA4cEYDmvCI+TwQTT7MA4FY0RHxpfR1TZqdI/lz3wqVYgh4WXZRUoijo54anzA6KKG+T
RPewowkg2jJX3osEL+V4Xk/RVLEuamlF5qIYL8CIXuf5OUR5eMOJZc8JyldgRa8LWSzQzaUwKRXG
XUIvkGAxwDDvgdxU7BSzxyGEgbfyiAd5NOUehV1npnc9b0MvRce56GkxZ7bMgWqQNgVEy1vlQ8Is
JVjEo42xkdH5YBl3soOmr/24Qecv787CW0XWEzvakiiBaQGDiwHlWHvsvG1F3tdty1tAxhkx86hg
shVSsn6Teq/E3yYtxx2n8MoGJgx/g7RPl8DDztIE9f3oxcJU3DGUjSdgViPFlCPgwiN0HKI/OwkP
Go+0csl2c5FMThmKESouU7FxQOPZ8EAA59UAmTVoSnPdfEt72ZDAHKlN7zE6W9UEjndFmh6pZZce
JeHT6O/+2+8z7ieUVSsJ0+9j9Oqil4Ud+52zLmLpyJqrwPgZJk4UVE4gQvJujPgNUDle9rvPD7XR
2UrDcbeFhYEPUIlImiRqOD6utxMGAUkCJFA0IQc/RfG9TerNCKSEaf5oXSueIOlaUC8oChkJEvIo
18462j1pEuxatCUIbWOvi1rwgSudmOiEooloBCpEAcYZU79068kNZ4142jBuEKHDL0xriHDlYwpE
CfQUDcaWAAHjb1RRVaqreGMG4cq11cp8iGV3wAEruRdJcjz3x/rvL/gaTPXP77NsVIACddM6x+k6
6JiLAK4DaZq93nrnWgu3SaQftCbiXZsml2LCz5VMxuW6MRnwoA2ZQvAT/cmefxMIqVUEaGDcKyNm
V9FONVx0abOu6vKSfanKOOAYJ76vA17ZClB2ChTJFkf11KONVvMKjqhph65pyDggIfH/3ZcSTLVp
Xm5G1Adk9ee6Qks1c1QgCdFksAHLqD1cOwcNc0A5udBIGQq8n8o3tascRsxaxIL3Qpv6zoBb9lG2
L4OHddGLCs4kM+E8S3TBECMsYQsswY2slMF9qKG3N5+yqP8mitkBrYbSkJFASYppPVyMHik6shXN
5eRNizFDo4qIA5GCUJRZMszlBD0h0KgeHjAC2Mec2s2i981+nwkYUt92Sd/j93sFwI1xa43pKWq3
Rc9zCp4i09LN8iNR8jupx1kL5kG8Sbk3olPdgIZsK10wkKQc5F18x6tLScsyJx9U0ZIgU2ZHG8Co
EdsAMutH9EnbmNrcgVIA4GeBhVfUDd0CdGqTOCj+H9Qz/nDyze5IMZXDiZYLVMg4ySYCmv/7EGaP
F5He4Y0MH6LcxtZTdAQib4Lx7NrG2IeZW8PuLbIRrYXH9Afd+xwXWshMr4QzLiR2glroQOayInLb
Vg/+YIvR3agCObbm6bm8/770ZLwp68vI6LLJ4A4Qe+1h+1L1VrsLbbSq39cbDEcMW5ezERePCp1Q
UBcZYPlhXwqmsmcdk7i2dCm65Dk9BQBLo2554wKS3s8wd1XzNuWimjORzHJGntITAMrgpKC/AjR4
J2ibVTrOsi07zUwKs26Bjql4cYBi8iE93eD1o72El3qnPuIqA+QRk1pA8PoU7LsQXJ5/Edxmopl1
BBiMB8wriB7Rf68A2dOPR5A1GpylW0j4JTITw8SEoqxljKdDTJI+uFpqldouwQAP0GoArHJXyvdG
zwl3ixFBp7qoK1NJn2Wgwq8DIrGARFxDtylG5YuyeV233WJEnYmY/j4LdIWiBtIInlBAXOIikTvj
CMhgzMGJzrqcZVU0SZEVZGEKm4IFelVHCklQbVUwIlRU2zBROCKW/fwfEWwW1gEXHIpCRDxcwmBq
8hfj3boWPBFMiPb6QomTOEUNNbhXgHaY/MoAU74uY3lFvtRgtquea+kggp4duLBavG/C6NUFIMHz
0GEMKQsUwV4Xx1OJ2bda6ivIi2A1r/uJUW8jeOzql3URi2s/1ZeIIqKDkGWbV7RKN/wBcTb2fAqO
hmk2DnA9m3Upi4rMpDCeHIDvqM1jhLkAtDAJxvkkQPZLvJ7iZSkyalBTcy/Yga/3i1p6uVZMwbRq
cSwDtcTTPrqSl64tW+xLCpMZjnLjA8gFPkCLDmUZFJidsDJGztIvnkXGlxQmKZQAywlcSOhSavcj
mgpGsgEagiIDwsX2fZkjbclyImhMDB2pIXh0GcuhwZdqcYC9kxr6iUQYuQm101hFf7FFRYImUjRg
azqKndcLlIxobwd8fm25xnPqC7afD2YLUL51Z1s6C+ZSpgWchc0wyPNabyYpnWQDIH1oMZKFmTOy
c+lF6X6M0dO6wGXrfak1/X0msM2BcRvH0zatMytWMO3tPte05cSexcuQCLtpyFBEFUHoWkwP/Ai8
0AF8SK7uJfQ/AtUR8OYgignEmwQgFGScYN94idi0JuxNby6V2bqpInSYP4BUDxgijQKsLB9k68CD
BhAzAO/pruoAyh95t0k7OC3gfZoYwFASr7y2bOMv5RkPdRu1FxsBHhrlHzGA1oLnqNn8xTKiqQHF
IjRIIgG8tq/SVX0lDxDhih7YS9xB2nYViF8kfXB5FYKlgwRN4v/IYoJIm2gj6T3M0HuC9Jg2yTZR
h21RFU7SaVZmgAtIf8kxEIpbG6ZZsz0OHpuinE5kABu04ql00+269svuNfskJuLg6b0WQe6Hd09p
tMUCgD1ADf4oo0PRHkf9ocN0fs3ps11cVBE9vqhmGggKjMUBjFvQgcAKXZVtpY7uAoAA90rOCTvT
z3xzYfSrIOSg4ftbxRTY1gkGe7A/qZe+5Tn4v8TgTgANWatFd8Pocyy5rNWXOCb+AMd5VFuUGS0/
C7Y18D89DLYJRcoJczwx099nUUdwpTYCps9Up01toWo3cqvYqlJyxCxeHqZun/+3HhMAOoArSeEA
dQpQO9nRrto2v4OdYCWncpfugFl3kR500+hMUNzthvt1r+QpyXhIngLENkYBzwqAmVZhZBgI4VsB
06H/TQyzHQPg+/zv+Zflv3wMfk7AbZjWXBcyrfuaGzIbDE9vpSr0MKQMqBu0UaggH12XwLEWO0iT
0Zq4KM3VYEa6U8Nta5yHgGOpRSUkBRMA+Aee0xmvo5WMjHGEEnF6S7p9mTysq7AYGIGYj55VDC1o
bCZSl7QQxhIhIWukH1QMH1LN32oBOVWZ/LouatFaM1HMonej1jbAS8YGQhpSgFcn++wUzmQGTwaz
5oAoqSK1n+K8cVbHFugLe5W3R6bv/OZXGAsEgfTU/MWeW1EHaAmZomEFrLuNWVUN+s21Q9n7Z78H
hJlHb9Q+4cS4RTfQ0fwKjmQ0nrEM2XID/PEsQW4dGns1fXO73+trs3waoWEDuahm4F2NMVzehpgd
VafFKXXb8N5c71AFTwK6U0IAZAxAxwbonMcplCw635dQth11VGTdJwAstfTxVpfOZQkchF+x/hcv
eJI4E8PcVP28dT0dSarVAhaqw8/7yt26+ehS1obxRuVP77eCmdXrwyHRBoyx+zXmS4BxapGDelDx
kq0OZrALzNaM9spN55zDw+vFtTFs9/JQHRs7PirbwknNzgT1lcXrmpamyzHrp7NvYhtVcsD3lUAO
xaPV7YuwwXpuo5vsLn6mN/kRHDPPAJfegF7YVC50L9gYhO8VXgq95Lbg7VZUdHkZuOowlo/KPKWJ
0eCR1kctDLwGtm93IBqxQNVtRhdqSmgXX18KaaG3CyOuXzIns8zO6SF221IFI431Dr4U8dQ/k8tw
IS+F/QpGOXuw0FBg+wf5CKvvlP268KWWmSvhk5/MhHcGDQ0jbaHwIdvJWyC2Axh3K1id012ULcA+
T/EZIJo8O0/u9W2pZzpP6zAT6+Gm6eYRxAq70Qa2k5UdIrCJW9XHqXiUb9GDYgONzgav57bgJHuL
pfq5vZkTqh7Q3TtQ2Jveis5oPmlo8n2/By6Vo9rigVzILWArt+C2NKPnh8bpTGBCc6y+FJHnnzDF
mZn6bVqXneriEyRAgcPF6s09CJYdwfqz9UCF8pJvtQPdGDZH8KLdNQnXazS8i4TtDehbeai8FnZH
GzCsDl43ExSIL9QB8SMG5/IjCF2AzVlYiQOAHd7jxOLumklnVr3tMGcp6pOzZU+KuxX6kZPfLAlA
eyY8mmgGRYJwbVcvyY2kTXs0uNeA4AIvt5xzToDFbFcWYT0J1hNldphFTOMuDABfPw3IAd5ohwhd
v8Nxjh/pU27+8vbeI552Do0VP+k8+y0lC3PZjNtUrqQmqQHZqF6YIUh4FcDABbz2oiUfkfGIhVMb
g7z6n6Nj5pxqW5ZRMUIKBRXOB7DG8JSUvIEGzQIijamUVmC1VvYKvjyQg225EWlZyS/xjJN0eIZM
1H4y8GAqH/1LdBOCdyG3PJCAm7oVvaGpy0puP9d3xtLJjtlVKCxTFQPMzD0irNvQLTqKhiDxCZgq
wPDyphd5NOisy1k85OaCmKRSw+CM34YQBMzK6K7dgfbxNrXTY76Pdh0gi6kpnhWM0liAU3/on8KN
hwP6B/Ca179jQV8FF12C5wlMT+vfDjrqq25a4KE8ApY2SHiBKduQ33rHcaaFxUTJGA1WhqYo+rcX
M0ka9FQVi9JKw6ECMTdQDwexISghl5GzrtHC3tc1leL9GvUvzK8yK5hmgP3xCQA4ZSEGC6P+RiOZ
kzXxRDBrlwYtcmllwvgEAF4NuP8a08XrWiwZTJ9ecHGjBqr1tydGr6o7BSTElgKkuELwN4X8RLpf
60IWFl8HQgmGTXAdmKZ8r8Nk0jaJUDU1CLiFm374JWp3BTlDMueYWzIXHm2wo4AygCF9Jpny3art
xKaBGA8Qdm6+r7SQs+gLByk0+RIhXWuiuQRoiCFEZIiIHngcwDXaD7d1f/JIZfoaZy5kcXVQjIIj
E7SKseeLEemuoOgdNCpuOgG4Xf790PzN4mDCRcTyoN+JrYGnADLOMnSFAX71DgC7lhZXIFl4F6P3
dSdYXJ2ZnOnvszAP5OmuA6NbCeRsO0hPLneAdlpeJscD4ICkoh6NMUiMV18LELQg7l0CLwMwxCkY
vGg36I1k6vpQWk1rlDuK8citn5H8IA0YJ/DcNNkgKvEOtD9vh98/BIisQJFBbwZrUVFOqSsCoMIC
AmjyqYC2+zmtq/JWigL1A1DIKihlC9342aJ74R2ooRnSfLX1wXmQDvWtVvToBtTjSAQNyzhePAMc
K55byMBoJGoJztAc7MtKkcogqOgwZAN03M4UQ8Dn2ch3gJuZATQwSsi+BHACmIxGEvwOPLH6bAKw
nPeqGlT2+tIuuin6xBXcjsn3E9wdSKkUOpa2S+pTLJbbNtbOcaVyitSLYpAhqLiFS7LxLeIqvWxE
wQgPCrOT1vX2qGAib5Ao54a0kJAYwHrAex0BiDJuZdeONBZiB2oUqFMbgIA1GpDtVkQPftUJ4K6J
2o0WiM4A+TZqOMTcqHtYt+Z0cDDuY+DpE6OA6D+cEqNr8b6LvoGQwH3AWop2XeD2Zmfw1gXlo9Sn
nHi2EJmvZDHxTHZ9ZOgDZAEmOGyOmaFgfB8Zl5Bs1pVaWDtDREUdyQ7qJxKrVNiia2H0YFMMcOn3
ip+LGOwZ6Q+8wKU/1kUtBBoDaDfINdA3o5I/0GSzQDNqgZyDPQQxGjCkreCeilLjeAhPxGTWmYgW
zR3GYCCugAp8o4yeU6jFvw/90AJPEchlcKKxB3NZqLUYhnB2AMhKYKLFiQmAYs7pv1TVupLCrH8/
FgkJpvVPhweFAPM7eknJXhR/0HiLEVGzlwAeyis3LTodWlR0omnoGmdBr0ZfiNMonlRTwYwj7zog
MXYeqBcpJyFY3MhIOxR0WgNgix0QTdpCqIcS2gl5t/c84An2zatQF6eAFkdKCyDhg1tWjzkbeGl4
z8DsCab3kN5jaH36rpl7iGMNGK8S7iFWyinrE8Cx4sW8ScI3F6xH4Vjf9xHIggv0Z4CZy+m6dh/6
gCGu6n8fMYEaM9GV0OlM/NZMEQ6CGygwgJbWe0V0zSzrD2LGOdkXkqIrKcxuCEY9bZQpYBlV3p3H
JPB9c5TVtDLBgNWA08fYgn0WFDY9L91f2ocSwsofmAcRofra0KHma4B5hieJAB5Ove5c+xXnRsET
Mf19tpZxrPgjeKlhwja6bUkCmt2GA9O1FBuxGyZIM6QLCmECPkok0ag1KTbhxAhV6ZusaA4GWFDW
4yJdlENxU8FAFN6UWWuB8LQtJTnDMR31OdD09UZ9aPtx2KcJikcbudfzZzDb16olyEANAzZxQYG+
l2Ejm7mmlhsA2NT5UYyNHnj8hQvwTCUHwyWIxCpdPNFKyn6BUCdorLFHTDHDEPxTaBzx30ZMoqNN
lUj1T3WgFYaPwSIUYw5BqGJQe9KfY6+gsFHgWQ8VDhJjkGjMDRDNlEOv/MqLOi1BfJs0yR5Mzr7O
2a9LS6zLOPIRZxWkL4z9JUOo0ljLEc3LFCcUwHF6AxxTgRdwVoAniIm2MerjeadAUCbnJ5pUD6Qc
Oe8gSyFPVyVcslFMphI7IN31EnoGUFHBYB0Bza30IYOSxtdByy4bbxVGjQSJ7GXA7a/71lJIx1Qg
LsPIejHzz1yGfap7cVbh3q2MlwxdyBKqCGG8w1wz58Ra9OGZIOZKnDRhn2gtTIjOqgbkzkLraEFi
XMSwzTk7n6cTE8UD4ldCk0EUBRMRWASEzMqTynMAbBCcBMkI/qLcZgArVUWzLxwRlYXrUJOBlhUd
oxCYpEVqimrdmZVWZHaBLhSOJy7pZuC+h2sS8r9vyIByX6CVWcZ6SbGPhttsQH0ojVFWFFuw0AR+
/x/lMctm5KVIm6kuo1ICmvAUCJSemRn7JN2vO+LSFpsrxixa2oVtQ1zYUAJ3T5E0ppD/RWI2k/Dn
eWV2IBBPGEopwQ5LsrMKUHxBP8tdyHFzjhp/EOlmQvJ4kJAmwF4jJhYA2QMyqPLfvwTD2/5xgT+F
w5kIIie5m02WqpUQqMei3dGNxC3BL+UGcynMCQ0Ih8zIEygiejkK/C9GdamxMlX2I9C2mvt7ffWX
osNc2mTWmU5q1mE4J8LalOq7CNjmqLzxa47dFreOSICMM8GnyGz2iqk+9CGU0MiARuC0S4A63oOb
2PuLkAqcgKnahHIWAG6udYlp2wsgIUf4icADSWzaGlZCQLL3tG6zZX2+5DCHUhUiryo12KyQQa5S
0nulSY6Cmh07AURk67KWrrZznRhviPqm0UIN1cY6jT5UTzZMpc3A2tSD2QokCvrdujieaow7iHUA
X5gOwwiT2WCpQ85uG8pL6fGG8nmCmMhdE5oJKoUgWVGQEw1W3XqnzBvREdBy3GLpgJ+bcPqUmYuP
gJZOOhkmnFgb0IcUgZe9Oynkvax/uf1nCk/5b0ZkjnZvGIxSaSCwQxKWZyLIv7KHQPVPPlE4yQvP
jMwpEac4yQcDotysRr/jXm3vimqw5OJ5XaVFNwTcpDbd0JAMMyoJIG01jB5V3LTxT11C7KDVbAH0
ampaIP3jxHKeNEarPlfVYWixkVXZloXCJBKGXCILLalmYlBnXbXpx9jiEYpj03OWSoCNy5x/cUbE
yM8QnYoEbLRd9IFW970apK2V694mCfKdF0TbdZmLVYSZUHaYQgyp1HfjlLgE9Y7k8gElRmASdMc8
ynZ9newHcEd16jRz8xeNciiL486ka7hAoUh+vR36uKjDoMBSJoDWDwsKVjOMYoFIZV3FxYNlJoZZ
Q6039Cac6v5xVNg0E/fI4y1R6DmvvctidACC446GwggTR3Tcn0sPuOdWE4CGIUjBU7qvuP2gi9sM
/R+4N6OMiv9e20wHa62gtXhVyF3ViQfggYdjZg6KbmpjzDktF8PVlyyFXMtKCiU1Wtw7rUxJLLH9
aF2nEh+6cD8UBdpeLzE4yv5iqWYS2XOzAKmxRiExil1TApS6ogNRp+FUVhY39UwKc2oCPy2V6PQy
k48PnnCvGje+/FDJG6I9/jd1mCPTkNrYB2AtBDUgwxFs4pcHCh7udSk8dZiTMsqFqeEWUvqKHMcw
3QuVcE8T/15MwyfwFT2ti5t+7luUmlmP8fNK6mLAU0BcW0/0HRGoGbnTCdMKfJOBu5SMMbJpwJgx
XCTnGcZuUISLwp2YP3f+o5s7ovYY6luj8kHQfqm1x7gGG634N8FiJpkxJi2GnKJtA8HCO2dgYsuj
YxZmHCGLJpwJYUwIVvdQ6UDjaEXRgZb9phhqjoTFMKFJGCWUMfeDa+n11gUHWCCGzVT58u9rHCae
/iZ44MpNOUnh9DvfFmomZ/qOWUaTG9nQljnklOIvokCO+xbx4HO+W0sGCQlBFVRCWRasjYwMsR9Q
tkJQMLTotgfbbpjwijvf1bgWwUQEPD96NKJY9VHSMeATgXhu6MEkp7kGr53t+269FsW4ttR5tZBM
T6lCCB6q8EmsUFjeD+3BcH+tb9TvPjBJ0nAFwEQEHiMYSXnsaaFCkbvUygiqS7De9+UrEUtQh4e8
aedFA0qofEyAd/BsZo0kPQJtoowycgMa0BCMsjVY2grKe33giWHWqa9SQRNDglxdy84xCJk7rX9w
RV7Dy+Ia/aEKUAmyfoPx6glEQUP1EmtE43ehJobZl0l7wmhjCI6y9EHWat4z7JJIbFYg7mOmBA8P
099nGynOhbEXBxlp7Qi+Yvmg9NlNIqOb/CEg9+t+sdDHKeNlDVMqCkBX1W+306bKUNhNVNRZ0DD6
4pAH0PbdoUB2VEGFboKr/cWzGtzBzXW5f/qEr4PFtVxm9cQqiPQBQyVoKHzUD/FpvFSb8bZ17kQr
xr9rzHTb4F+DEsAwH5UNRvSfq62wwaTiBs3TO+wVSzUJWoyzE2iHN90z/Vz/woWGq+svZLaMngEo
PKfTF976W7CxPmsb38K9c4MvOOabzq7N8aCb0n1qHsAnCxBjTjxd2rPzpZli4cwNAr3shLjHB8Tl
rqZvKnhyDXefZm/rin6/aVzrOe2zmRgxl6rWHSEGzFSifEMnYCvQYOtONTg56C7XpfGUYrYT+jXC
NAjgb2Wem1MrDEoukXHTDi/rcpb2EFUxXwh0fk1VWXAmKpVBRAUNx+oAhktQhSVg0CrUrZ4/RrzX
OZ4sxpdLTIgXVIMsTZ5oEB1Nfe290hzdz5F3B/2ehqMD19DRG4d0H6+STGjo817wkQ/jZb+/Hcg+
7T7w7toYn3HhEO1Vl/frVlyKsUBMptNrAEVrGXPDIHURR1kBcW5rBznYyX8qEo/KZEmlmQy2Dtvh
BO/TcqK+i8NLAx77IlCfwuI1LfIbXcqPXiZtxh6EEuuq8cQyp1RW9K3e1ZNqteJUsuSQLHHUGoUY
Gjma523iZjRBAsa5Ry35ylxbxlc8WS+MKIO2zThsPOl3Xf0MtR0dXzyfI4mzdixQf6d5tFZKKAi0
ExNP2XYOokA8EqybkacPE6Rktx/RAjCZUUi3gTxYkuTjtcPblMQKSeusS1tK/+bWY2JV3Mm+DApE
5GbDuQJpaifFHH2WouFcAhOfemCGNXEOCWFbB6aagBjXrU80EMBGqVyUKLc62eA8UPFWitnUYSzX
IloHUVjqPVvsJFOrQVTOPXOXxaAcoYGFGlRlzIGmemrgtyNcL/TvC8kRQxeE3rxJwaX4LpMvIYw/
VDl13TGddnPl2y6ZRta7s+H7VtPVnCILTxTjDEpQo1eTQhSp7lMBVLrhPs0tLVR36063HCm+VGJc
oqoiBaUPyKF42jZcU8h62wgfMuVX4N+WE7Ntwjn5l90cIw0TTRWm75jYpPeVmI2yB6aXNkCvkBaN
VT9RpuYtx9sXXQKwFiKahxQ8+DIu4YpZ1yghBGX6Wc3fsgQNAjwUWp4MxiNEHyDCGN0HcBxY3WP3
1SvAKWtIHJMtLtJME8YZfBpXeZL7GBHRbKpoZmf8Qj+cmaCv1+hfgNrTNJxduxj5ZhIZt8jEAvzj
KtyilJ+EELSfpT1UlwwkoVTjLNMCV46MEcyvdWIihJ60neKqsKGrgOYYb5XpbTl+kDLdDCIesmNi
VvlDJW1K4xCOHMsubrOZ7ClizvJDGqtNoJWwbNLKtt9j1Ky6V1uA4XAqcYtXkbmS0xLPBLngtQui
alKyHV57oj03vmHmQWyLJDmOlbvtVflZ7QozQs226LtPKrRPjT7eqZ3hpPl4bkdulrAAVD9ZfsIe
RvZDMPpw/VFDWBpjWAeYKiE3UTsRF4MVFpBwlW9VyaWVfqDDUhE3FDDRXWCGBjHbgHcFlZZd7esj
GFcDE2iTdxI+Qru9VV8Hy9+WdrgHdTkxZas+5orZ2WSfWR+AiTN/lyCncSJbcGLMgY2v68GQ9ymM
J7bFiKHDBp8yNA36mrvoJ00HO03kXRZTmzbYeusCF+9h8xVg/C/2PMOvREgsbc1MHfSk/fppnAPT
/cT8G4bOMDWF/1UnHnfPUfbC37BsXPsA45i0KsNA9PAFrfGol7dByntOpRK8iL0Nz3Rk54MztS1C
jCBg/mxbgUN+J22Re+zfSzt5V0z6OVjeBi1dgqnbwT49tBvwsFvdK73/EAGwlu1jq7Mju+FYHoWG
5aj6j+OxpZymqqneTt+VFE+ZdIzq36p4VCI8NAzHoQXUhY+27W2VPfdgukYly8wr200yqxbNTPUR
iHeVgtoP2efGfapsK3fTtE8FLkmgHog2o/hZVu6eSji1ZatSD1n57nkHw7sdwkuo30fyaRD24Db3
whCwfJcqv5fCO3Q/FuSt88C4jo61AY99vmcKIK+XA5BDb2jmW0O4yYddArZZzWmEXbRxYzsC74G/
A0wrPY7oR0NVqtmLAOKzo84q8axFk5NcOiou+cFjHN4Co9bqYwdwQv1HjKw2tYImsar4PtZGzF9F
JRQEqbUnWYZ/NjpMmgn7Yti3n+5wkINPVdg1hQOO8AgMUuN9JjpGvI0H9NZZwX0R3vqZU3R2WT6I
YKUHKX37eyjMdLwvXycS7v6gYtk7M0/RdWpG6R4QMmbVWTj/G9+Soruic8j4DjoZDGEF6Ot1E1vJ
D2K/xXcJjdnkjlY+UKQOUWH1z7V2p8WbEWyaGbCe9kmEMafnwK/ROQiu7VuxdLphO3xUYEPrtzQ8
+Ome4GtyU1FP4FFQfhD1sW13XmcnuWOIpo6PAnlOIKH3sPo9wfhqYH4vTT09qc2jSG+E9zG0aPKr
kc5KcFsPYPY4R7kTl44GZEdxg15ZcAPi//fIC4PLKEDMgbYbnGwSYId76HSOwn2Xn0q8xKimlJiq
YA3pLo62CrX1+gIi16J16nY30ktRmsFRfCWDpYTnNNwY2U1dHzzfQUlLHrcVfaWdQ72NjD7oKn6P
scfcQypsXAmlcBN1yRyIzWP75LbA7956iJ7hpqBgH93mvp0pL/pBTh0ltKo3OKrYNbY33KvJTpd2
Rn2oH2hoRQE6Ac3wkno7CT0e8keRHcLwo42sRLlpg3MvOGQwy2LTANJL3QeSE42WHB61eFv5EuBt
0SUamj3oMfCeXIA66Fwq9ig+ZNIpHXCzMrXANPpTTPDoAQh1oIiY4TsNdwZo0EFnM4D0begdV74n
9ARqUHPwt5Lx1urnPt8IdEuApUK0TSbsoYU4mlqyTzpT0nY9sZpqgxGIoHWy5qkwbkhuCtENwJlL
Y6v+GPV9J6JUjLe3dlOCZj3cRY0zyNsQDR+1TekmokBo0Z789NYVD0qz9QpTDk7UlZEl7IzIwWR6
owJiMNx0PtnEWHd6SzLHyHZl/dbnD0l/luptK6d28zJKvemJqonN0iR2rjuEPhDxuXY9UI9aUmCm
QCnUNoosbSjpzMjR622dBKYUO8Jwn9V25u3S6neW/VCbxtbD0fQie1Tt0XeGatNX5yF5TcXMFPWz
C35BAFsFIoa0u00s/xSby/9wdGW7kdtA8IsIiDrJV91zX/aM7Rdh7LUlUQd1U9LXpyZAgGSxyK4s
kd3V1d1Vw3LtoTTDn3wOSlCfwyZvIwoD9/5ulp7+UJVbTa6OFXN5LhMv7beD9MELV/KzQYWNzT5R
RSmYJssDddtcuR2gew7Ll644vEJTBaYBy6j7NN/SHwpzG7kEmoWR8h0lG/y3mXiGGeh3vJtsDZNP
PEi/mftdojatdZ0WULEordEDxdliHrnAmTd7Jv9k4zVYj9D3MDVi2iERsc2w14LP5TddbMK9cXAz
tTG1ABHNKk4a+R2Sh5xumfM5YO5E8kMLkdeNfqmkT1ofgnPUCsZi130m4lTnEGH2GExETcidaS4s
e1xnyt2e/Brdbja+aGr4WuqPsDs6NH1A2Fs3/6VsX9NjbqMxvauZ26f+ImJ8XQrzYm2LYJtOG0P6
1rKf9KdK7qTamOI45juV3xtwjyaasG4PI1h+b4uLlW6hRVYuIdO2COH1cMzKy9h6mhku+qZdvxNx
SKvAEe5SeRn0CIpYGJgrnd1ujrLcy/IN9tSMJe7+2vMrjv1o8mLRt+JU4IxpLkk9zdgg/OjqmOpB
0t9YG2XwcykRMFYs27flYe0U4tLeHM+pumvzHyYGxm5nm6Ord2HfJRCa+rOND3iQ9paX4rWzINsO
W53/kiEcjFubf9L1Uqax+kutKIFFaGP8GMsZa7uLhfGR0TdBN6Vy21IsXwXVtjOj7FY6Ln2wPOqf
WEnPSoITlnoL2VubKgus7NgW2LvQdkVeHscsJOmWLB+aE7brYW3f7CXOyMao943adnQ/5e+mvkX0
ruQOthO9HmvTuTdiOe9Xvu1LqGLcc/FFEYusvdPFRCLmw7z1aYLymA4OcO9gnmx2b8lfbUY21EVK
7d0x4vYKSDY7XoLlFiIgnj2GVfbTjM5GnXQZV/inOvTpnhSvwNogOyenGRG3UIFhvmOJsDK2Fgnr
JIavKTbgHOErcctGvx1D/RtsSGO6zRrjQxWAPQ4OuafjveghXz5EvZ9BYWT5sTA3LX1/fb7iYGtu
R0PEqAGyTnrp2U5Y2memBWTa4LcbdVmG85KfpF27mrZtdNesNs5ke6W2W6Dz7HgCYrl4vT2St/Uj
8i/c1rx0a92fvpkddD0snMDAouPtURHgd7r8uJae0Tnb2ryN2rotWTRIBWuIMm5MGU6v9lTuYAPM
fPFWu6G6lhJgfUmwJwDRcWvjWJU7DsDz7RBWSRsSLCNpunINLeADlPhmLViaL8dxmeNxM6C7dfIz
x6+ye8MjebXPVu33ul9+C+aOdyyEZxkWAaIUEwYakvmrPa/eCQ9GsauSXwEZOnNTEHx916BBrrZW
+23/YzJ0kATzXa0iYCgrru3Yhr3R4gsVKy2i7M8od1oT2A0+1iYvDwnxUnMzJcjDXgKB6PE8bVJ6
GeherXGt+VNxSE14TMUc0noKDxUThLPVVzmFK3AJFPW2Dp9I7ugxIaCvbqMANjlxQalHKMyibmq9
BIB7VF1YOYdxsN1+/G0N6S0Ygl+t01LgJj5mFjNxlhUHTDstBomhF0hqACN9q4AeGv7H7Q+1+nYZ
OcQDgFjYsXoRe8gSBV9h2vDXdzcx++XI3FzD3qa6lCTzXo3fkl+HGsE/f0hyypbJXfBBSHXKW5CC
uDdNB4qm2iuy1Y0VH9Bj5TUzPSv/znALsTTTj09MR0qBr7mQs2pNyFzDJ6K33ZVseB/ACIUDKxAW
Ee3Zk33ZdW7Xta6l32v6m1iJPxhRwttYhzaR5qAaYEekLZZmnoWXLqYdxxnuAZK1XoCOqFyWPosR
DfL+e3XEhvAjzHbBA++n7grlLS/JcPbIoyX3ErhZdv8co/NXHSyxuGgY/+LDjerAqgx/oPUr+BzK
9dSxwuuzS24Kr2a5S9WjIr/VctD5VdhfBlldG++lFp+Ndk7GFv7EJ13tO/jaJMA4oLNw/TXfXGEd
lX4gxK8oK+zuluArYfskNIevAhdXl9FgrltaakGfx05m3TX9kdmRLY2QFoee+UW+r/U7rS7lELFx
cFP1JjCCN2AxyoiNZXBVW7g5QUGIjKCcez88u/4wyvcRbSBm4zW8lVVYySnqBigXaeHqxJa61zCd
y8fcG4jX8nOZRWvPXadGAbMz5bMCs110aVAz4k3wplPJrU5ql9ifmXpwC2qZ+2HFaa5qX2kX2d6n
ufatYvSN9XNeQxNLQXOSYA3vlKTSg0MnfmYAzwanuYyN6d5rqdviD6jWJkpVsAxX0h8T8Vga7O8Z
aJNVHaDKSgJ7tgOmHlS34MVYBg0gS5KU2HjRPNLBGab/mtevprtNya1pwkb/rM2PFqFQrz5p+Y0R
xniive/Up5aRVw4SIwooDWZiEMBKl7tKTpLeC5T0dhZDlRweg9CUKBvUMQjf5gf2oBf9tx9PpnhA
N9RLqjIyU69fZs/Md3n1rxClu3ITmHOniwizGg5sodrALgIN1s4LNgSt9l/C2GFknwXZzrgxi7b6
s/HsoBguxDWxLQCXc76enRHwdjrRNvPyDlwGP3P6BhCbVcH8l6PAyj0o1E/oM/DHmpwLJJzyI8/f
2BwkHCVomEAjo3/aDCyZ9ssMdEGcT4mCK+Fb1kcr94FEVsfT0kDV4Uj35aMOZyfGOtRLDkyvng1C
h2aezQyLTvOXKbCNfjbkuU2DSY+xN+5WxMWVTLs4A5g0/U7f1rOr5nCKgZGSel9WG5l/we5GTheI
LntY3PGN4R/6XW76ZS1hjtmSJtTV1pzigrgV3SXcZe3GIsEruJ/RfrXxmIsnlvBVHzFXNocMXh/1
2Vhgn7dXaeFCBFIfDjXoiQLXdtNCPRUj0rtyOMLaT67HHKuKKA6XWClP6ciUrvYcsjAnoYLkYZFh
f9GrQLup6tOy3+A+UGbhzB8m8Z0sxBabzg66ADhCSRMbmseXOKe/efLXa3pYITnnuCjCRLOs3uXA
KIPYjph0N98rKHGt56bbrfWZaBGKHWn6kp1MLWQw/1k9CXzwZoe95vJXk9ZtcceQWsfYytDg8UsR
D/mbZgQ2lCxwFf0RF1IcLGMzLzHqal5vZwdH2Sc/ioSLcKvqT+ZveRVBv8Gi4OgvqAMrtRsExBB8
wMD6W3ya45uZvrdfBXeN2Ppx+Ba+a6w6Ig2WSciBcdN5xMBt7WmYdGSM+CJ5tgw1Ej5aRvDUkA/E
IxdycWGX4KYArHbe+GN9pioYcWbb6sxhP5+afqpfGGotio04YIKcTJGEHbi1k9M/hnomNeLMGg4c
anetLPEHb4j51SRAxGaE/DWY6KI1xOuWsKLS07BuoY1/05D5uomFmxKH4iGs1c3kyUJxz4sTQ9Sb
2oDiJghcSMgLmNVT2j/TdJhax835hXQVyLrFZUPgwLOQzBE2o9wJBU66dnGTXlmF+hClj0p9m/mT
uEhyplgEm5M56OAw0w5nQrza4T7FTAY/0BQNU/u3q7Vdkr0Nyz7Tu9jmewOt8KyNZ5W49grlnaTA
ihJKuIG5E66gUxsRZzBKZtzNCox+QISzoBi5WjFbjDBb6XE37ho7ltIBBpJhMvyk8q4l77JuQlHs
qnEzj9eR6/5ifi380sB/rpRRb25EbnpNdrPGJ8aD/M4GpHtqswwrMwO6uPQAajmwgGxd7Aq6bblb
kpgVIdd3vao9lUAK/d1IfHt8nzMcwC8n/0drw7OnaEhAVaSof+wNN4F1ued0O5HP/tTUkEbcL82+
zXV3BZisP9G8D4h4tBVqatNtbVixL9Izkj8J2gahcerizib4ansFd+rmslTSTeCwO5A2HkxwXAzR
pgsleJVRX91KHBmCUmt8DvoA3gmDOs0NNXY6nmobGtT5tscNSnN0zts4ASTNcVtQBlPZ3RyOh07u
o6ABUSgxV4RoFch6RHA5TeUj1Z4jJR6Fr4GR6pCkyDxh5YHBAk39YHTIJTSL0/VAl69+3bfc9rXl
OPVm1FqnUduu2bxptCYi9V+ROpEyBrcwh7C1d2a6UeNTYaKx4wE28Pyks7FK8eTMudSNgcner27e
WkJtZnoubJRqgBqwvrzofe6hzNdf8DSv3RFgKGcBBsuCNtkZ7b6iY0Dtb2ZcluSfTo5m/jMnJdiw
AdWEbyZfrLg4Wizotq9RaPeOqy0RoHxfHSoIyq7JG9Z1cPBq31khylh+QHU/gsIt1XcaspWCPceC
izBz0JSh0jbJ8AJ+m7YOWhNZle6MZPCzUUJJMFj0m6M+OtQZBWTBdfaWlE+9POXyhySAoirq5k/o
iPgjxJaRHMWETdwfgT5iTajfifNSbgkoM1b4zBpdukTp/IWZBBdFqi1jsu4aaAjarb8M70sbTq9E
n09ui9TAAHYc41F3zOuByqzE9K32g4Bd1HMvH5a3hVxq1BWzte+cCxxFIVzeviRca5RfVXe3NS1o
WQrZ7wV+eYtHMONa4jkmftedY5f9JgYuCd3quJFTP4HyYS56arhwE6IXRrG10p+XvU729Zy4qsn9
BR2brkLKR2VkpIkv24M1v01wKV6Wn1WkuCmHnMYZlPEoanrVbET3tUwPbu87sbFRuOh/vbgAzTs9
TJStYB3jfolU+1EnuH4QHQVGIlg3KiA9VaDhkoC0GxLwpTo0vgoENAuQiPi5CV8Lw8KXtT1R7EFS
oDVjemX7herXSe9wiN7CH06UGJefJ1SL/3tMaXnho5rhcmOVc8zQtDa7NrLFLi02fMx+BvpnM3nk
073DoWQFKrYisB3lMy3WCChmBY7xmIHDNcE3zaCY+xanRLkptolWeTKyz368ZiyDXZftZWCMjIQF
dU58i75bLfWnV+Dnx7J6LhSFgXorMttPwA8Lu3D14bt5UXXWsWpUpJuPZHxggjMo8RfZOC99Gajq
ClFld5lufWVHGorpYvhIJrAjoFrnJExy0zWZ6U10M+kGpKJAUYNOtOrkJFZQdhbYvwx/9gsiSMOX
+rh3khqCErcpBe3b47uz0ADpwYDVWA8sAEIxE4eGI23zXYH2m91Jt86jme+oWuLWoFgWvPL1w9JO
gLllc+/A2Gug0q0SWYg8Miwtmu0/DvrbGXRXs7PQrrHMg+8mNNdgcS/WWOlFiL1DZI+g0Z5Uhxi+
vvg5ChK43GzEBNy7PvJEvxkMNO3YBDAKDXpz3VBUJLaElSF6Q8ayJUgDoyV/ta685u2eCPhfqjcn
kYFquF+g1pB9rKVHwY9ksrAgRTwtSQJZ+bq95+w2oG4SP8N0qaU45Ej8DeglgcdowAz2808POwV+
Zvlp7Jt/BhgTQ4AxXKMW+aGejpltBBI3Q4A96hu0Kswgn1GnQH16QKiu133+Qs/4PtofJo/2CwJy
1eQB6T9G3r9xAnqyVeD/HbcFVd7CHKqSmx4r2qbcW6+8K3ZZfTa7975JA43Mbg56FA5nHpF+hbQD
BkJaZTjNjc8wOTOOemThcxQQyqvUhpSw6zHA1cEPwi42esswzn9apsWl5GQm/3Ibc1HoI2hnxUDR
l7PntI1Xd4ECNfoaLDdmUCL9slleqYfYQCzgTTXhJpIFlSKBjts0gpZL0ynMkF8QhZj86TFRVuEw
KP6PVx+9fFO89vQZfaQj2hEFmk2jDNpeufP8o9GoeTniCDTDrhkEfLT02QLJDevFkRCkBKGj15/S
qDGCxA7NfJP4vHybYQrA6TFijZ5xf8nQDDGWwsvqObKHo46QVuI2tNnkS5CwS3JbnchWNIQflTY9
ZhIbwMJpd2s5i8rmTIqdDiMTZxCRRfDbf7Z8c5owNXDzmkcOWWGCXrQl92TGX1JdLVynDvVdhShi
5N4oC1BaXpeCGsvccr2O7Ndp72mOkjklcZsJFGJfgh7nwsB5Wt0V3M9axJVmHKbxyRCIa7AJZrkt
uxk9o4NCHrKadjvlV9pIZJczxKEREq5dWXsZmjQ5qNda3zegCijg8bWfv+Zqky/+lNmBDQ9wlaHk
sb2cnzhBY0M886pCuwKYMuGXXNztcpML3TfsN04vBGG4mYOhwsPjxymLc4EaUVe3xkIV+adxKKTg
6pLhrGFJbjY3SXK20ewa8hm8+/tErrzGzlXzvlrcV8zHRpg3o8IS2hETKgA6b8OrsWRFM9GjBg84
fs5qV2efCj8R/xN005eF1yWHxjqKIQBu8jIATMg99h82u0wAdRjaRzHxKfUttB9w3EyQb5eyGz2u
dVGCCEXXY/1CZfpLs8XTx8TH1jwEXWavgLShWb9l5hM3Ke2QXbBKndIYnSEb8bSnLa4vjmR7yNEg
o2tQjOcKzHoDtbVyokAvUGAs/ZI6bocfX/alr2OPtJoPRYaf0wKAwXwc+D3cWpoHZV1HBgtXHWaO
xpsSEM4dI/ikYCv0hk0HdKc+dAesiA7pMNvH9BZyGEBt+55rB9k8UIFN5MsBTCLddZ6QrV+9wjYo
2lA3Pob2wumz5O8j+hzZ9F7JykWCrNo5MKkR0fVRLnVYgzzpx09WbvUMrwV8vqUejXij4Kjy5FDg
KGCu1JwKX4ovzQGniNJtrQpvXTdFcWTl75pT32iB3tqvnB8skNt9dtbm67AeFlDjTV5teoRRVtzQ
AGL6ycKmNTo8jrNpym+GMTsHjdYUE+gniOck+jElPjdPY77nNExZ7dUvCEpCSaElOsUobkV9FkjZ
6QqS9dGYEBTFBBi1UACknuLrZuhBq5sniVQnyR/TYWOSbW3x0NovG3R2nm1QaPgozRjb1La+UWkd
EJuHM/3TMU+ufUpyLYZfLfld29Kt0L+UGcoQ1LgMuamEgGNROF/gn6XcpDbSIZiXYkrgJRDz+qmA
WyxcicYpPCiluvXCPZ3+qWIEVYIoOT2IYePu/DDTT0bhltlJCJC9D0Vzr9W3BgrgFTtH+EWyYv+z
AOG7ovB/0+qg7HaYlpYEd/VXn7Yl2jHQnMJRC0xMpaEgTA1wECi/9f4Prkyubh3hifZqA3f8PIKr
mLWnYU+BZvT+OtIQ4mmesujBeVq4RynUjYpEehYPbXmpyBkGvZaBqQr4ghh1RAzqwkb8MpjKk+o+
DuoAzD5Nm2ze5ega6iA18aSvrhr4UHP5IIseDoCGYx0WGBri157DWTiYUdMAKCm8udxKwLCAZTGu
ytz0/wMQf3zx8s0/e9h0xXe3fLdWhEbP1F6mVgWCbTrjaOselXu0DjNY4EIyaoNpLCzlGq5ttT7N
Hjr+XyuPGtKG2IXE3YGf0skmoYBJb53iBqZRrj/r5JrKq4ZtxgqjKweJegy7MV65IuW1DpjG07Lu
cnEepncbc1bWHPJxm8mjgfKFQ+yVb7GPuy7XZkBw2g+tEUOJkLAAalnB2mWgN39p+qlMtFuy2Oj1
vQ1+Nk+/J5B8oK4ctbPogyigmTfQK3YXpagiVrExqnVvJ3q0ZDs6fjblrbX3rfUOaUGXjv9EG3fl
X4Y+C9aDDWd0IVG1UWoOMHl0yssuMIHSpOX4jbEz1LZXDxhMutT8GqqtnYAAXUFSjp982qUDngwd
WgK8PSRuY33x5FhxfQMh0eIVJDV9+mVgb8ti9esybJ0AbbiUBdboxNnUgc9D8Yu6omEBnD/N/GQy
UMBDYODGWwHJ3+yOusTYUlQtMwIQitoC6B3+EfaLGAC0WJsQLWZwfgao0xLapSzdCjR3VmAJJ0Vh
m0IsGCi+41NUZtuGZQHDs7EXN8jQUPyHar96BeTu2+mvTEtDApoGIbA046Yf0BtQbgISpdaiEqEA
LEjN/+r11KufGnvbKw0K56AZmSucgFGA7YvV7xPo2yOUiDRewJWQTnmV8W+A/YWFaYAFdphiy0Gu
EDRX1AI5SIQodJM7GzMJDzX8KczwYIWiaPwM/5rovUmg0c3bqFyjGVvAbfNUaLBpYT96Wv3O1v3r
FdiXYgLOPqXsc2qO83jo9WiEC+eE2wLgkWKSANLRKy5X020m1aAVfHpdtwTog+64DpNry0/m2wwz
dzr7FKZKxAiBoqgFN8183yxia2JTht0onluqZ5sol4+RzD6dejfO57mwwoEM4FxBVPNnTj44x7Ab
n4GycJ68gh87Ds31ZtcaR0L3K6jDMj/0eD6h/xuLKAHzRoMFlTVIP4dBhvnpAK2AM8v5M0Wvm7Pw
ZSvVoLIHIY7uWrIiDBtHmT6tyevbj6HfwV24AW7Mi8JvcSYNe/QcuL+i+LwX9vFV52KApBS1m6Jb
Jox/K1ZWnFiD9V8XUxaOQ4+jHtY0nFDVYjqCNtsV3Y1qrD27iBv6DgFddxbpLoVqm2mFhD4TgLOh
vymQaGw9OG0VmlOAFrrUJo8ayl9ADkAwzJQ7apyy/lCjG7SAjMHuyabAF+LGX2k9J/Ay4GQy9BUg
igIwuHYCx3IIUvVeoZXZggFDywfjMi2aWATpyqHwYOrdwVg8iC0CaYhtvj4MUExsDQXItiVJ9kgF
Mj/xJMD0R5L/dOO9KY5EbAYkc9P4EHOw5rlnI55NfxAxdxv6nQO5dYi5TkpAlX4jRhEQlgMMAl4F
AKHebGJUEaYhAznYYGxTwDtgFbyGsDPujrVXCw6C4abiBbD6wptm26sauoE61I7awZxDX78E6rZx
f/X25brpsgzNtibsuixIcWIgm9GhT8NEMK5JmGIfwMGF4U4L3ssCBObvMnlvdRBO6L4bTQf4z2Jd
+7UxYj2WeL1M98wJ7bctzw85OAyn6nbm2m/qedex+1J8tS33Wx4tKYePPET30VVek5gOL8prDGpz
Z6HoyY3yHfvprfZWojvd1dsOU+n4rH7Cbg75yfmtyUEkc7R+55uoTBwDRCcU/zqJU3ielOhtVgB0
472A5Gy+fozNbkTBb2cfWRMn1X6R3yXSikx635pe4A3BuxPBlP4w4OM8Ibu2WbEAiZ71+gnDIcyO
HnRZ4tKYGL0ifo3a4DVW3tlBAfSZVnGOzJzxbwdMTVlJUPSPhjZQQZ4Du7/XFRx4rXjRtaDArMba
oztOAqXfzPokXtzauBXlGq49XjPxSLnX89cKJubdrMSzXiECUpBO6yrSnaQMC/LQDQs1RBnL/N1m
f+hRo4WEgTYwPm3zha6MViXv/fzIkF6FhdFcYCGGYYscMFfmP//T/xbIcGzOy2OFy65qNBJ/Vw0j
KRZGtp69sOR5Sodj02JL21p3Y9cfyYqpQHPC9c57zPEVK2C/7E6NI1CiLDPAqkgHEJS1hXJu0L2C
oX+eKLEtZ/1LLKiQoIMbW+b6sSQUDMN8N8d/eppCr+5FRzNUVfDzRe2tuktnnlONQrNwCWxtnxLr
OeJEaEoLUllvM1aFtC5ioNsVXIbDZZCjqdOwJ5suGHQ9Ncl9QpEtUuljQLGqT3R9tZ4jYhVBmkb2
GHZ8NwF2opgdJYLKpm/tsBYEndqVAlGhqWUeVHGzwJNFI5xBjINZRUJHVT/hzOiAgIBQd9CQM67C
MP5a07uZxN3sz11AioCWW4lZO/KeTud11o8T5j9xXFGRtq0V69lT5mGV6qAot4MNqw+DRGo6MxQn
Q7YfHDT3KTxR8MvZ0t15RBeWnTt51M3WXfLOhRygt2rvM+i2nmp+1+8MVGeiYVD4AnFVzJo70z4w
sMJrYCulFh8dij57KgIH1n2k+Fs0A5XArUaEmbRvCvDPyN6W+3V4Rzv91RA1cZ9nhht2V4h0tR0t
9LfJftDjgrwDiCbLy1TcTGqPKZgMabz1apSLeXdbxN5Kwdpp1wkRWuBMYbxUJz/WFDYoufT21ogP
iWu+jBj6Qf3auJqFMURAQttuQ3xyKKF/QXfZtSEknjg9zMTONTIcQunQAKscK4tsRszqQLDGg8g0
zDAjXnwXdPENVgYjyPwCJSLSGtb+WQtxUx3gFGhSDxa77DbCcZ5FhoZCDXGdKE0wM2TbRRVMw4q6
BLViPE4W0JFa0FhoG7QsGv2n0h0bQ2XJHGPD6HVK5vzHmXEGHd4XP6WE3CYUHldf1ggoKhFghSyj
/yshJvy59srajpyLvY078TZVbIynpsi2HdQz0ZHA0BwEx7rrmJVoB7IKFPuIh5ocXu+doteuzjzO
kSokxmimgoKdV3E2vsPf6UZwqjrYJYxrWCF2SAxoqLzxEpNHxvI1zG9AxC4H41uZRbRYX0Z5K1OM
ZlIT6n27RdxNNoQLE36qCEjj73Z613UZNn0X2LyuEVmLLZQLVWiDBl51u93UXFsvYOqExzHlsU8X
xrZOgWE0sUwVgjWrfI3BL60oIaJSdqQITSoIDtaoQYFk+kcHkQUoT6cosYbhMKZoePOpxPxGOcNl
rUNUcQo+b+cxmzzLaYErED35PRG624Hd14YqyNBH78xi3y0Ec5jNGFG0NQimb6uWCgDA6SBxRrGd
eLYEVH/4ITVIsCj0dRimIiklbt4meAHiwsQVh/VQvHoLYgqhY7uFBlKQmGXnwS/pq+rQNh4M1N8d
xMhiJ2larHKwn0w+xpp6WnVSgoQUYoR2fqlKYD+MdvRGdssBpMzho8zuGP1w5dSjaLo7anKz9Dwt
F4Xin1d/c5LjkjWuaZ0ztIvWbvJruecoqy3zuJhnOX6UIJG1dNeZmxIjtiukCSetxhRY7+rIQKRJ
fQmopuQz6+5keYljbziqvHXXy6ctoPqiIXtX+V7nld+LDyhHMWpgaAnzrxiTzDDsgM/lTvOyKyxM
8YLLqPkQZh3uAzPuJQxTC5CBk/FlmNtOfM/rYUSzuWB/2OFwe7DhDs6dKt7HBod/uMhFiwhGG+f1
mqxhb3PXxMlz6HVE9dzZPy3/G8p/K6LoUoIBrY+61URV8uKCjU3HuD/AacSpZ4+lEKkBitTrQyEg
Fy+x+8YAM7q3kv85I8QSxwRjyNItbAjr1hfMBfn1HFCMer6aQA6dkKqLbakIMGYNEGP5CFyh3qmf
RKaRU9SBk1Wek1roCSgPcwqOuaczx5hR62pQt3SQ8oryUmKgJZWoYE2w5S8sirdPtd4rbOVZhg5z
G1ga5R+vYgH6fZu0fHD2h54jN24kJ0GPfmiPYmhYd12xHk2MpLcoojN8RnKlaOOo+Tz1WqQwCYCd
TJdoXxo+v5mR/TyYmH8HYfLaZu+NUMc4hpXrmxxzmB2I0qmxj+2ITr9jYA6iihLsMldWH67i36jn
vhhaTNab/5F2HktyA8e6fiJEwJtt+54ebzncIDiG8N7j6e8HhqRpgrhAHDK00GIkZlchy2X+hmVq
3icZqCWdim2mbgdHHlkKqKLwPWX6u8WVq7eHgp6M5VHpAgGbtf5G67e4f+7q4KUxgLoX6SaT31wg
IJ3d73Nu4aHSUvj31x0ZF1rmsQ15OfloVITCwerrC4Wik5RhMMRXy2u2TGrWnpU80RGnhdKVPG6j
W7usnlyP/jP34ojLNR7nF0bfrUteoGr1HbQVrZgS/Ju99QUO2855kMzqQgFum3nGISvC+770scZ5
dMGN85SKy+7Qd91n6uk8RQPrSWu8o6FzhS5okrJhWIckC6EueGSuQKmn/VZIxgmdpKugLK+hf8AF
hx6QfetOnBVUlZqqv0ivwvgywCRNAgrB+/kmslYJ2w71Da6tZnysVHhkfCsLkKbDv8HNb8cqgLTO
V1/lvNhtpVo3NBfi9HtHS91rgObyHNa7q0R6LY0fulduyg6bJhdOM86nlGu9J5PF4JZbMHh6x5G3
B20Xw4MIqRF59Ut2KsCVoO8V/eDAp6MdfGbcpEXVX/nCtncfMwVcQ/2ArHgh8GOptwIIDhtuTeSe
d7DCodIbgX1WtoauXVCl8OKngm2lAfPVWq8pdq+D/2XErmOzviysRe2Mvgc3grADTnN0hsZmiMp7
LPbyttHiDK4DM+/6kEyS4SM7YsIdA7WPVav7r6KaUQpDrSJMgWtTSYDABfTM5gwP+n3fNMBu3Z1v
vssiDYIeh2bJyneCa4j7OJA7lG2VfeDaW439MamyGynAnr5MqD8aMDKqR7fxfySch1mtbXLq3aYJ
IMrv2UKLFPsvIX/SBlJj6AFtUS0Kq7m+R/NL2Uo1jUzjSpX1Gw4fOz+h9+T01ikMwnXXlFtVjana
mGvre6RuDPGmaYuNJ79x0gG+THat/a3VMq4APOWefJH3hCft6K7su8sq+llKxmMrA7O/UNLrZmA+
tJ9pRNn6V20yO6gVt+WYAtVTUvAI1D5qaW3SugloyrHdNxzD9Qot9U+RVvlwhEXAl3nHd9EnlITe
XMXcmLVDk13XKj1RGkNGHEFQUED6DK9Z+zJ1jJ3SsvcMJX77klsDY6poLCrKRehvZKbEvLHp30cA
dVUPt28xf/LZk9yU54PwQgbmgDDjm9IA42Gu1OaU3WVashp6aA0ZgUK0v1Y76lYg00CnZb256X5q
HwUPKlX77ClihlcUUZWkpj/77jnAEikq6OkpBJ/LurDoi8GGwCY3vxEtcHn3qndry2tXX5HPYXnh
V1eGfO8a30XhIxFPVJL78Eg/jndNIANjOrTemhadyntOuzXKi7Q+xYq0i+mUBPqhcrfcYqT4QvvM
BQhKl+xGcInYO2p3a7XXhfupq/hmv4RKzjPhBCA8s55UntwIm7OrbATjqAC46dznzrmQq61TmQDL
lU0bAhX5npTBoe0Cdk0ao/mH5n7z8ye1brd+ouxBt/nCvWNQHtRt/FGughR860Ao0TFi0qJvttUe
euFUplgs37fVNUT2IN/7CtyHO982j27D/mHaGzVtTnqHc113adCv52Rdac1rwV4R002CnguZYyV+
Fj9zWCg21SEaw7BQNgZwjRZI80ErqNmuLXudZ2uFo+4SdKsTHkr6w9HB9/RVdutaz47zmkX7oOCq
1O1Nd5eC+VTTfcrxZAk7PrLdw8ehYeRaF4H5GtHp1u6ouIQY2RqHVLgzlO/Y1QPco3cCfEYz7pQS
0sl1Lb2qdcbnvkFJhvbmvg0f6iqkiccV8zIpoo1jPuoktuR/V7xrVT059kWh3qIaqoqgDC5l88Ba
Ve3Xzlh3J5dfqBjfYFkTPDhpiIVQ30mlDqTNm2EBZJB2bn/lSCXb/VDttK1979K4CNy1qz2IKojx
Y6eBwzpqQFGTk+0/eupORqURGljt9FubilV51Vgbq7jk6UVSURX2pPIoNOkOIHEK7sL6lESKbU3M
A2LvNeW7IoJDVy6VELeNVSS8KDTLK/1kineu7AI9X9XPiLvySDjJvAr92za097q4NblSBzzEFDZt
P7rQ7IOO7wT3dBP/kZ08sGopCYKrA+CgXEW0kmv+l3K1E3npOBcDMLWgh3djcG2XgHhQOXVXChrM
qWHtGpt6HDvuBnJCfq3EP3JhF2SfRvroqN90DhmoobyUdMhy2kkCRwVKeWgwhyE9hXcXZpK9rYFb
1jun22o1Zczo1FEF49Wf/+j4v+pE9YO3Wr4GfMWtEcwHN9z+tsMiJtAuTQN8AvUgjY0ubfdlS8gu
oq8uXeXSIeax5+fNh11RwqpPEVhB+3vtUPa6tNQLOT5gjwwYowXlL62qx4QbLYp1/nAXFva8GQc8
t6K/pXYHvPY1SW+dTqAGcUsZNa/urOqubuBE3Nk1D7VLI7yVnM/4B72kQuI5cS1nzD2FuG3WXPms
5vBalHZCtu94BHPMByv6TFxHSnB/ylEGkFo1D8ASgfoC84f/8FZ2R7+4L5VkpdtXnvrM/4QyDy0S
68bNPvwOGeyKxzSyd5axy7Xvnm/QzfqAZmNwAOQ9DDmQrcjjr4vmQ6AL6ijGqhNORgzCbl8YPO1Y
7PqrAzyV6t3aCa64ZacAyGzzOs40oCP+Co6I8tPV19IDxXwIF2hL+psg/FTQOMopH1yV4lMVX0rl
tVB+yKLLs9hGb9ABegizZW+az159cBtYafQ4xexAUxvagwHixYUjcOQoFKpnTdlTioMRmPcH5yLK
3hOLy4JqnDKLQl2058Eahw+2HF0ZnXyKACZ6Av8iAOECj+hMgDaabj1R3xYynMpQkm7EFoywou37
iLsvZDUK1zR4r4tQfoiM18B88nhmwRZZF51KXSbb6dmdEMHcc3jBcEPeSaXxUJtDzlPmNGAwShFs
O43LliFdYHm1ceLnMr2MBRoALU8Bmi+cCIZnXTcWReI7rovWtZYdzA+H7FeMHwyh3+S8GvqPjstG
d1tpYGRWYg6gyIJPsKpuJUqRVNztg/yWgub92d6kyY+CwiXYBv+j9vaa9Dk0T0w/QNmCvbv/ITxy
bOts6B+Z8mN4gWXtO7RBfpLmb6pu00nb0n2KXtyn9lnh4nwtUena6H65aet1aB0x7mVchrhThg9S
gzr2XpiGoqMxhDHZAUqPqrywEYXWPlA30WeOZyS3RFU+WuK+TLd2fmlUdAe54SO99eRxKb8ajhLl
jj/67i550m5jkBIJkOUXCICe+tABDeDZWf1kscXVibu+4TxE+kUZAzOVniz3NqifS05nRzpiX5b5
F021M517XbuEnynbq/CHwxID7BpT7XLfE/RyOKYEGMkXtr2jfJzl2zT9LADsJBc11SeH436NOQa9
7rq5SvKtx6NEhRYLWQeTYp7FoPriTck20FYN3OEAXmwB/HvvgJIc4GKf7Jtt9s0K7txH7wlyLNUU
DQf397RcVff1N8Cg4jq8lYOTBMe1sbepC3yKcz2/5IJY1ltpYA9ZNKVXsNmMB5x5T+l7BvWkvXEi
nrjFKeHrhc5R5W3NhpyxoXEhvu/AVL1YF+L38pItfiBCmSvzpr3hNWn9qIS1/uC8lW37GADbyi16
iMJHkb7bsLBi/0lF05YHaYoHkPw9fVCrLWTRnI4C2ECkBa+9p+RZpxi080zeWysaK9CYk58yLRWq
a4CnDsC4i/Ya7EEOcvKnfGnzsXBbu+CKTbdP5ZiXNuUlu7qyMTz+9W/cN/Wct+JO9eGVAncGz7iu
VOwBqHGLJx4AsX7LE7vwjyHADxi939vvvYCO3ireNgokj3XZbSgTuC1kygvqED68qsuBgHfbgTPW
IW2tijtDWgUPrX1wriEbxtBpDuhYd1zQbxUQYgWE0S0VQhQN7UMo7AWP2YSmsQ6+pT978Vi7hx5E
F9R5b91QQEjFQyGcfKE6KBn15uTabp7LSr5xlassewuFW9OvXsXiKcuB50enujT3sUSPxDyKRiax
T5oQM6FCkc9ls03hsNYg6vX9gvjBoPQyJwwwCAecaWKoFMqVQOTWJF959xC7v/ubW2COm3e0F/by
TXL0Ni/NyTh2O5cKzoIAwC/prbnoI3mYyC0Sqx6kF8z9W8Xuf3AfaI/3d6CsXvutufXvIMYZl8aN
fc3LHkrfwg+YFGOyJF3VNVXBf28Un7qOpaoOnAC5TNRVKAg3hYZYf4LHDmtKOLmWPnTR62RB8mQ6
LpKI5uAmo5gj0Y/Q9CO86yJuMikLJNJ5gQUu7MRcodLv6PDC/CqUQZ0c5j/3pNSK9RV3pPPh9H6h
tg5xmzy6HMD5LivY+SHr/zrAkYoHRn9tGXDrWseRdi0r6YWVZ58dDQOwKvuqtx4GL8P/+9hw8FIG
TxTTRBn090wWwsDSWtUH1duc+g67rnQb8ZSsqKf/TSDTlHUV1RrVGAUqU+wppZZAasorP+I9mIIX
9aGGLAisTWWJhjCejkC0Dmx2nJ2qDVYmYxKFGq5eeNUKsM552RjqzqNg1uYLm8GUkJKGUhOGT4oq
acboo7WVkrtSwUvaoSKp29bO8SHEW83CsCbDKLiuqrJIIHk0LKfWrAZz3wHRewxAYMQZUPCllb0U
ZCQKFaeGYikyQTobgrRvaiYIMFIBT/to8xf5cDae0WIWVfTXzZ5QtXIvuVT2eRAkHyIH4nycYfrH
myXpjWsIr1FMXkdxPPQ5fUEgTlzpQNuD4raQoh+uR4M+EiimU5n4t4Cj3UKWyshpa95bvausAbSC
sVaerD59rMV6L+MyMh9u8pOp+qARC3KMRPx9ARsBd016pIgQdS9d8gONOjiX5sKYhu/+xyRqOh7s
Ivu9Lo9yXI6crK3Q+6FKTz8j+CkL/2ePNtTpdFHRdVHmP+IouzsUi3QjYRSyWF9kMvOUwk//Pj9V
0tSxfR5llN5+Sbm1bIjiweuSOgqYSXDfJZjMcCNxbTOlaoCALWAmVDdvBNsSFpJx8mOdDXOUjHYq
6VIScXJbOo+MLtrYvvcihPKCf+ZSmFEKqiY1JNkexqlcUCtT9Tds5hdSQpKnckIfZPAw0BQRQvw9
8ezIhf5WcQvoq+DDBYklaOpaQVHAwiewoCQCXUeD6V3Dt0/E9zZRaCD7P+c/6TCSPxLz60eYI/+D
JIT4I1jDhEYIlJ5M+aJQgOKbwXY+zvSMGoNVtI4dmD7KT4iuWsPZzO5rG7zTYnDWMLIU8zgfZvLs
0r/CjBK0kDrfpuiH4FT5RCs8BtRQO3szNNdlCxYkXxjV5LI+CzeM+uwa28iuKZvDJ/Q0sEEDr0F3
If/Pj2lp6kbJKISZ6whIYtCIum6BDarRt5Jy0HyQKUWswdFj8FujNaCPktEEYyG0BVe0AhR03n4o
/ZUJFq8KvjvxMQYdk6bN36xlEz9mCTdAIPCjC03sZhTt5aRYp4jR+MXOLd8T09vNj2ty8vBeIZUk
Efvn0RcKyk7uk4AgCFCsmvAoDOobtrf9tyijTxSZKqT8ntmTVGQ+ukRHSayEMBCHTvZXs/Y1oNFJ
kihsCG3KbSkI7EvR8vaA405O6i4spMl8OJu3YaGdZbZfe0KpDmHsCHmjm0R7SLz0BrmYjUX1y7Gg
l5ef85M4edE4CzlKQcEe7MozQoJb23m5fu0m0K3BqzgAGSSAjgspP7n1fcUbb31mKYeG4ZEaNeXv
HIpqDhAru44RSZof2MJcmqNEL03b89OYQFZQW8CPU/PkubKztj0j3pkd/aTKow6WSfGjUbv+vyWM
Kf/+JUP6UW0yDLOzrx1QcQqNBRNBufkxTk4mRnAsMVM1FGm0v0thniZVx8cLbaqeu0r4MPp41UMv
mI8zrNc/zquzOMOOfJaXjto4eGcTp/NQQQWGTC9h7RjCQpjhn/kzjDp4rKONaUjDzzgLg+ZqKHQV
kya33S6M0tdOWXJxn56xrxCjPUOuw7AXhu2vkpKnuDYfswTen9geI6DB85O2NJrRnlH4QhzLJZMG
T+OujOJylQXRgszp5OrF1OG/MzbaMBwrEYFlUGqrgydN/KkoWC9QZ0+cZwcA2vx4lqZutFMEhttW
Sc7UZQp6Wg27bYt8TQwxNhI6byGYNB3N5GYJv4Fb9iia70QCFqVEa4zkU+VKq0k6vSvhUDTNU6zR
t9KLU2tXb4X8FuXKhVBTo1MHpJ9PI665DgNhPz/+yVsO5+Z/fpE+urThApeJTclcOymoLyqOFdXe
oNzK4mVGV9EX3ufjTS06XZQ0yzBEXVaVUf5UOnrhWByzuA1IZm6sbxUdNj/mkvNxpmb6PM4ohxKA
fU7RZtyIaYPUp5b6MMywChmX+TiTV+/zQKNPquWm61cigeLi4FfXLTQUqFWVf93Kj4UHZCm/KhC4
UD8VKHjzsRfmUh19u6bsgraJCB1ZFp0vsGvg47aNWBzn40yteQROKXXopiia2mgHk1InUbyEOKlR
7RU9fpVQFJ4PMZWG5yFGO5jlKLpdyYSg/AWB6uTxbJYR8ENZI3i2xR/z0aY2mPNooyQkMWI5lkh6
pQMdoz70KJsU3UMH0Khw/6JWdB5rlIiIkPiKaTCyEEa/2G4cQaZ9+FdfyOSurVNfkfTRgLLYDa1Q
YFWVePa1GJrWdXI/P2fTC+orxGgcblk3layCgdZ0c9vmj1EmgmUVaHy16pJC/nQ2fMUaraleUWPR
L4nVe9qqplOvoaq9MYG+0U4KjO38yCaXkazpqqXJikT99fcDWukbR1MbJi9AXtEH/l1qaMeVr/NR
pMlVdBZm+PvZPaBNAyUyHAblacC4CCMAaGTVrf1mF0DlMuudHt1YyX2WH8TquUcYxH1c+A3yxF1E
P/sNo5Xs+E0U9sUwVJdW1kaOn3XwkfddBxiXhri81UGSmeqNubQKJr/oWeDR+tZAbJbFMMcOkNGg
8dcRwlyIkAkA33v69b33PD/UpY86WhFoUZiO1BGwpB0FPR0RhDAL/2bZyRZbompRkBvfxmu3ylvF
Qf7SQb6jGMylBT1aypthFx/fH/WzIMM3PcubBu0jw2L21r3y3MDE6repAhuUVp2FrnR5jT5AuVTI
nNwgz2KOlkQmZGZdDgMTQFhjzo7SLsKn1PB1C4W9YsmyZzI7FFkDCW+IBnXt34cYubCLjY4hRvKd
GQClAqSNoyqVdbE80IafT42FaONjE1R/Kfsx0ST0hHSTlQeyLIYmrNAzG5ATQbgQcTIZFc2iKjJ4
lo2fAI6oO4GkETEwH3oLahCCzViSH+bHNczSH4lyFmW0xmpRiYu6AnDsiahRFjr9P1CdSAdoRgTd
5luJVqaPzMt81KWxjRaawkstUVyi1hqUJyAAXn70LOfpb6JYdDxUOo5/1JSqzgTc0ILNhpLrWZcd
Os7pglfK5P5MgP+EMEa3KaeKs6SqCJHFHaoliD4CVvinUYz7btqg0y80hIha+GZBghDiddMt3LAn
0xv+ssxQBgvI0doVHQnArUkQTddeS198yrXqkHfhoVeDOy8LUUtHwnB+YJNzdxZzdLb1eRT1Hixc
CFrmtvGqo9kZC3vtkL1/ZPdZiCEPz7ZB2w9TXkIMy0UPS4C+Z5pBu0KpYt/b0sJ3Woo1Wkm2ZrW+
OaRCqbnPioReFdBVD15lqVUL7YHpawHuxFzcdLYGa/S5KleNrLJn6sKkPcRydWsF0ZWKYKEmQooL
pZ0C2j1ug7smkCDCRsWb2nAXwusj0Zvd33xGyxAxOrQszRrtw2rrdZWvmdDdsnYvCuJ90Cx9xulM
+W8I5LN+/4zIwGlh7xIiyy7t+iWEr/AvY+Bl9nsAMVYEO21hZyQa6i1QlZoo3f5bCPn3EI5bh2o8
fDLTeUAlAiDUktuFNHnoq1/TNMqKWC97sSsZhYGcdQ0GqgE8GIQXBXBw5DVLY5sDjuOEXpi9yTPk
LO5oITdm6AqZSFwzhwySvcgwXZo7DWCTK98p2XXpfMzP5eTxcRZwtKxLwfZLYyDTSMEjtgiVgwWE
s/6LGBqFxKGYSNd5FCNIEo7F4XtFNm90qTiaiOna6d900VnF/wsz2jXqMJY7Vx/CwClqeqj32DFE
8VUMf3x+QJP701mk0Zmryj0luI5IqfRTSY8y/M6w/hGF0ubf4gxHzdmei1xYU3iIF6zV6OQ3ewl4
LqwML3uZDzOZA2fDGW87Ym31FgZK6zpFRDLItnKp3GRB/zwfZnrWdI3S29A1VEY7g+aagS90bD16
+o5OkxhsVNhsNkSi+TjTw/mKM9oeykxE1dggThy0h8hW7sTM3gdZvHDmTp7znOH/Hc5oizDtXpdc
E0u8ABeR7Fq1YwhrhxLtjQwTsaWm6+S+fRZttDFkbi4FGQDkNewXWOGrQFtym5x8c5xFGK1SCk9g
1VqmDX9B59Xrox/0NMBmgjfH7yA2HhR6vgspMRmTQ0i0ZJ23xxiwoVaCWzYNDBBB/ZGoCBcjQHfR
WNVKozg5nxWTE/gV6heQ8GwtpRFsNT9geDUo3bDx+UoLuI2FwYyNvy2njjMX2uba0JFWxw5H7Q8F
kshJdfBpJ//bcEZJrueC2RsV+VC6GoUK6UnUpf18iMl1dDZjowSvhdiWioKPI/ZXrQM7v30rwcjO
B1matFFeR3DXsJYfVhHWbQLKKAKEQqG6g83qLAFrpk/1sxGNUty3DV9S4dihrvuiQKIzu2Ma9TsJ
tHpb3UTdLoZwEARLiTG58Z2FHf5+lnqdWGWaYLC/2ohHxflVbCf7Sr/SCTs/mdM5rqgYJSqaIo7v
sr7uoss82E2qRnMrRT6q5wZV6fkg06P5CjL6Yjk01FK3SItIO5XytpXyjZteanBv5uNMZ8ZXnNHH
KkLNVOPB5lRSqstQttaO4EDdr1HSScStLkOImQ84ne9fAUefSRIE3xB9Zs8SsdtADbquMlRpu4XO
yNK4hr+fZUOhKK5aDIbFFsooyn1BW0IoVNgpeIQEu/khLX2r0QXCDeXKdCOGJLkbHUmgxsAFrPie
Iaw/H2gp80ZXCC0JOkMePHZl6XvvuHAztLf5CP+fxfvfzyONXy5a7qhRbAzzZhyz4D3y34Kmxlbs
poEd1oqPvnvw0K9biCrzNf549upfUUeXllbQQ72PiKphA9PEOA04IR7vUJBlbpdlnu71qD2ltb0r
LeG1VbPbLhKthdmdfBWc/YjhR56ljGv6InR5PmPcvUAZ08w7V7c3nf2zzZ9EQIgYsswPezpHdUDQ
iEBIINp+D6hIXZrmvA252+CE127RCUGsmM25v9DQkp0PNpmkhqhgJEvR5A9UamUatWFn7MoW7JoE
Khe7pAm1MrmcjzMJedTPAg0/5GwarbRPAD0MB7QJv/OxMG/q/Ni7N2UPLkDaZuFdavWIwN3Nx10a
32jBh3Uvt17N+PrAXNnBc9EkqJN/uDAW5wNNbmBn4xutdnrehWwUBEr972ry1FrXfX2cDzG5zs9C
jNZ5Yfl6mCqEqAN4pFr1IVXywmeaHwUNz9+/UiEUghB4QzogTV04F7l80+if88OYjGHSANcklEws
efj7WSaYFkpoGFVR8C6jG7FL7vNSu9E783E+zOSXPwszSjhRkZNGUdg8ouRWd485iiduiBngEp9g
aTijDJM7oSgQMcM229Zvith97+XuCp2yn/PDmfz4Z8MZ5VfUSXXrlGxDNmylFIXuXLQ38yEmN56z
EKP8iiwtbcxfjvAphCp0aLHPSKB7G4gsaYZ5mI+2MCBllGpR1qheOzzhHH1nDhJQSJHNRxim5I/j
w1S5fIuGObx7f080Sh9xSX8T7J1zoRaf7Dp2iCFbutGQGXblhdmbPCfOoo0+UGmoIQPiA4nmg5w/
6fVJtp51rAaUayl68bSlF8J0fn+NbvS1gsIW1CRhdFkMJ7c7eSqKqejkoQswP43TH+p/gcbms0Ka
dY4mg7nXQ5eerX1qBeFhPoS08Kms0UlvF3JRxS2DEUPxjqUqrJDjqlaxaGebxilRi0LqFg7zU2H3
x04Eyu2YzY03CPPneYhtXBg3K5xo3+Oavk/TIfKChYLwN4fl1ye2RlcBNG26okv5lTkiOw5CXK3Q
X/kBCl699Do/I0uTProEGKbop75BNgUItqWGjDxRupCw08vdGOqPNB8xGvt9eaRhK1idxGhK6dlC
pEIHsIyMm6Y9NDwF54cz+X0tHkWKKFNaHz+O0Lxro0olh9BsWTlQMiNpXfsvonZl4Y1p5OpCvMnF
cRZvmN6zMyZDpzxW1IGZiIGXoHrbDBlH5wr9lPlxLcUZnWVu5HYIZg4Zob1pxcEs0RTVt1JVL4xn
8pCBl6+bTJ7J+/L38YSVVMZmTTrI4YtOBSpN9gFSBX8zmK8go0mzWxnBr5ggMcLgQzn6WKAdXQdL
D6PJ3D4bzGjSQowE7DwgDposuhYgMisujGR6ulgkJLei/wE7Fd1aR/+Yz+J6ly6quBryV4G9tIAm
EY30iwAzAtiE6vfHCqqDKADWsi6pCV5p9/h1PhbX8q29Ezfit3yF5i92hz/7v2k7n8UdH51l7Xug
0pjAJLoI/NvA+9HLL/O58KtgNj48z2OMdmQv1oO61Bgbkocr5FmdlYOZPCZ+t9FFtE9PmCK+iCvk
U3fOBuNNjBGEhbvo1No6/wXy7zmPlUsgiyqjRNu0a45i9Vi2SE4tcLGmUuU8ymhlaZEVy41DlAAx
AzR3jPomxWphfjYnz7fzKKOlZZq1I9cD+Y8X3VWPyPQDUnctiiUYLb6UT/b9qYTqv/Y2P2yE/o/z
0ZWp3fc8+mjByX3gibXP7ouZ1s5+1G/9Fzz+tt4WZbC9w8e78zfmBs+Jo3afbYTv5Uo/7otvCAyv
0nVxgD5gbcy1fzwor/lOvBNO3tKCndoSDCh9hm7JEFjV0VUNU7BA6UOIYgEitCjNy8iVzE/CdART
GqD1ELfN0XfWhUJqwo4TIatfM2z6Kn89H+AXNP/PFfMVYfSNYWZ58PGJICLO5791Zrfu0GW2PezT
y01lrPHKa91nNEQba6d14lKOTa+Xr/ijrxzClBUjY6CgGfXWQJRWR8Weaza8IOxxWwTTVP+nKHaf
CA1iYoe0n9PsAxpcjhNuFF288mO+9PykDDHn5mT4zWfnMDAFDD0HfQIhuWqEbN2XXPSRopqPMlme
MsSvoY/Sp2qiQpOGBG+cXSjs+uZZH/xKwm+F/4TGnZYdC/nHfMylkY2u+0LaRqU+MCjVTLjQDPES
97s7o1niFS6FGR0xWaVZim0wsq6/wgUK6yYZ6Y1/Gsr4gq/Ectbz3CNx/RcZ1Lat9LvYVfbzUYZf
OpMK4yu+FZW4YjVDKkjXgYsf24ve7I1iE+Iaql1Lpr0Qb2Hmxpf1JlB90XGJFyc3WCPX0l0KzWV+
TAubyvhaG0i6kpgJMxel9cHI9G+qj+btv8UYbSs++pG+PlCeJcHeWHr6VHYs5b+IATRPNbEdhEc7
2hzjwmR3HLauVPfuXdEOny01qd7ngwyL8I8EkFTLRAtBNsnb3/cCRGV7tR/UQtAp2DjijZmFyF6F
W8n9Cat3YURLwUazhucorc2aA0Xy8eTSLrT6ykdAzsYV+K/2uLNxDYl4tsdJri/w6QnVItXUyQ9l
+12J7+fnbjLRzmKM9tEg9DH1y4lh4VkvoqAYlOrCLWHy+DgLMczo2TCi0E9zFYURBHUflBRhpmsr
QMRuIQkmByJLpqYblqj9UdwWK91O8JvkuzSYb5RQ+fTD/FRN31zPQow+fazKGEQELBjzyr3JD/0h
WZfH6AqPNaDDPDrQ1dsox3gtXEUo2iEWibDtQpvplwjGH7l+9htGOVFWgNjygFyv328Urs7POCB8
fHvETcfcIEu41vbGul93L+YWI8SLXluXO3XhN/wC1s79hlHO9G3QRoXDPFSoxOJtttbu2xPK/wf/
LXt375QtclK4xEnb+fmfvuuejX2USAMSSC8y4qJHRq8LUtmpPMgf9gcSQXRnrD3t/7fwqNygGKoY
22gBCTD9KjuLPzqZB956YHnE1x6uEF51X+xLdENl8NQ7LAXvq5N9L1/b/cp5mx/45IFzFnd0VEu1
2stKzDeX2pOkXuG5hHvcP4X4dQ86W6N+IMa+OZTiquIez2arRjyavJ4PMrl1fo3jVyfnLIisFbbi
DweO5kSYuvDys/VPOas3WelufSVcgB4vhZNH+06n5WXWEc7Q37W0RfMwW0fRvSfeZ36/mx+aPPxj
M2tiTK91QKII1TCB3TpbG2gdro1v/JebboxrJEvL7av4ho3PY3aK9+UTOpnhHQKu+/lfsZAov1Cx
ZxPsRr0rQrllgmEQqbK8M12Wp73wGZeiDH8/i4J553/KtlbZrLvCGsyhS8/ZzI9lYT//tRjPopRO
WSpxy4TG8bfMfUeYaiHA5Nv1LBtHu4kmtBjGDjtp6PiYsAnIxm0w/w7afqsZD57zN/hW4yzeaPdw
RSlrWpTN1lF22YafOmZH8zO2lO+jbaIs5diqh+2xdRG+f3T8A6wPei8b7HUXjvSFuRvDrrQu96p6
+DiRuRWqbWBBub3s2/AQYfVORWBhZEsn7xiElZrcsL18+FZHG27hBUqb6WV5srbYTV8VO39VKOv7
bvcU7uuLZoXB0UKuLB09v5b/WTYiftVm5nD0szHq3kl89TGhxkTb2lTaGgnAlb/Vo5V069lrybtV
ynWCa87CLEzeo6DzWPh0UEsdK7TUlaChmsU9ykyeK/doWKcye7a02/ksWooyrMuzkepZ1BvOoKyD
c4nbfqjttY8BHbWc+TDTm8jXYEabCEYjZZYOqmx1/YBPlJaUq0JbYAFMbyGmQYNOMWUoUL8PxW7V
1nV1dFla2lcRCIekXLgSTE/WV4TRmjYTwUoanbzs0sG1y7uQUG8NHQ1d9eBtfsJ+AWn/PGG+Yo2W
t6m5rpUNFQ8pE9G9V76lSUfFz0CeEOqCY+NgvJGGi9nOjLxvucH1tCovuCpnl77XpxkElUh4Cwsz
QcOwSrt4iyE0V0SIr1e9F/hbv+/zz8oq2yehyYVvctTq+NBiTnXjl2F7NDrfNHZWZ2vdziqE/lJu
ZPlJQ0utPEg4Jyw9gaf3mP+Nd6z+gUFjZWcApbkpiEj3tyvVebaNY6J9V4uD57kLS3w6Ib/CjcrS
qZ/nWjvoc4Vojg/mtT4e1V29nv+KS1Hk31OyVVzbk31SUkcJlDusLT8p1eN8jCER/kgUBRUwUUe+
DiGa32NA5RUjpyNG7z5Jxs9Awoeh3xr+Xije3AZp4+18vMkPdRZvWCRnO4bTSA46xMTLoxvDeBPB
2Mnxo0CDon1Ac2Rh45hc1GfRRos6NDwkOxWiCcKrp7xjybGQCEvTN1rTbR+6SmYRoNFObn3davep
GK5sDU+a9866iVxlIeDkuY08JVs6Ag6IO/0+f3xCtA0GZSchQk4fxzvD9q5iN7qORO82rcwFhPtk
Cp6FG32uPO79zpfRGmnqHwK6+wqO70ukyemU+BrS6CO5ceI1usCQRCxxOvlDxuve8wZ03YONk0W4
VKKe2ocp/Mi/uKCiKI++GVuwWgdDUshRcieCNuuK5Ghicye38UJbZzIU+oADsA0lnTGILq5rA94k
4puFWF9pTfz0/0i7sh27cWT5RQIkUdTyqu0ste9VfhHssq193/X1N2Tc6VLRhIiuRmMwg2mg4iSZ
TCWTmRGJHvwYyfQgK6KeXN5OmRuo9ShsDhaEMMC0PACKQAiApg8Y97ZXuaX94ysyiHE/ozGtpVxR
wvIXtBSi/FUNLAggRt4+DpfTAyMieNDUFYz3sX7eZZYcRxb4IYr4m6q/5qqXZqAFgI6AFvwa8p8J
qI8wwTng+9QJKZ64a2mCVhTomCxna4Rh3hVQBcOwcAHtxxQUzzGFTOIkKELxjjJegP5BYXaMjuVc
kHUgX4GAabwcLGgjGwW0nV8m63l/ObnbZoKqD2/2mNxlyQlDC82Hyh/JJcwky5HhQcRPz37VkHrd
B+Kv3D9A7HcYekVlFqz0VJUZ/CDZcFaVys6L4guPsigS/88edupfsaqqTSyEJQUk6BE+jfXcIQe9
iAPRzAjXIHR7KxaFJxDWD6EHaoF5BZskq6mvYCS5CmpIUfZfCOvmBmbdwM3pNdN6mI0EMGpxrU2P
NEwPOuRBqHFqlad/v0UIthaaiWVwHLMzWEEPWttAAbEAUSHwjG7wBHrvhSgD5XncFoXJXSAJREva
4giV1nWAl/lMOSsx5CZ+7BuznhE2fdnCMNX8fpyWWVsAAzblI7qurrUw8vcheB6whWCOaZ9Ei5H3
gKiSJ6v/rXbnqBV8JkQQ67/f7D407CM5lgExTfNvOUXQwVD1t3Aigq3nrtY6famByBLcEsyXlkSL
ptUaiAISaJpJBSQJq1jwIMndd5CC/gkzoI5jIKquTGY0HsG7NDRVtlJyJ61qJyQsIXc0CaINJ3MA
DaS6ejLSOMhmfF43s8Q33sogcZEpl9Q83vToeNJ1jFp9YaL5ExBzPC2y6ODBaTECoLpS+ktJRI+f
nGUDgC4bMniZVcImCqTL9Kq3ABC0kC8djQMJ9W9TE7pFrQmuoesOMEcGvKCqhSkn8O3ILFFRV2AG
b647zBfHhZ9B7zLVJDy6X3aX0yRiLOI49icsJtWCwlwzDRKw4uEmDCx3tH5FYSkoR3O9YGMQc9ct
MPCbtRFAlPpUaafIPEnQMbNGnxSaA1JSgdMJbGJJKjqqxlWlAK6E2vU822l3SvW7/ZjDuVZs141l
qbBIMQdVA4yozbxgysHJBYmOfriRsgWPlr/ksX+IFSJ65OW7BqjoQGClUvRgfz5PWTqCyEHtG4hT
DjaEOL0sfQ+Hn7l5KoxCcLnlxKKVnvYfrPW3bGJe2kHtFmMfGFRTjkgofVPvjvuLyN+oDwTG+Soo
tVTaAmvm/FwV4B66pa3gesTbJzQKYaxCp+i++6thqMmiLgxGBLoCtZW6b6crxYhmaNbphje1QeZW
CihMrEwZcSlURM3XPAsxrShrlFqmjhTl8xr2edlrxrDgKIMONwghbrlc0+D3/jLyNmoLwjhFi3JP
Ow0zzjCEeLLwrRO9yPP4N5QtAuMKcdZBPCiDGX3xa2U2QxI3mUiHz7F1ZXXgHYPq7rtEfKJDI9Qf
jbd9A3lev4Vn/CSAMBRu1YBvoRIspy/5vLh18g0i3QZmnvaxeHFegRoKMklQJIMf5vOOzX2TjUql
NpAeSzBAA7ZQ3V5FlaXTPg6vBo1Oig8gJmuxcJ8FsReAKihDYnxrjJ5j+WqqIa94EdWHLrnM0qso
Vm2T3I7maRwvE8OdyEuX/2y+MgLx6ccwftqCfVhqegUz3vRkZvcdRCEwgd2AYBAi0z1YvfeN5x4L
XQGXi6ah98VcT+0mtOimEWSSAbg2aRuIeLaSX9EKPeUdFTV4EO7pQOmMEOCQv5pvs6SO0gqNgw61
4TXe5FK7tTFBbKfX0FQ/LXbtjV587iHp+Ls5zn58mbz8gqjIjXodu8rBtOWXzIku5aOoLVjww9ju
XD3t5L4a8MNk3dfNzAbLtMCXecuM2UAopcrGejNidnUh45xlBZhh8+Y5bKhT5beKKjowPDO2IEz0
GTUlDHqymgG5aGjYrsKn+94iQmCij2QtFPquQCh1KGNJr0MkeFngnfmtCUx8KTHem07rTkjtSTOe
teqmClCLF1yJuWZAKsIAr7YOpRfGjHZEa20vAyVpj1b9QFLBUw9PZgkyMgTXYIxqGBig+HyqAi2i
cpRguyFXdm59CPhZbvseH15mt/dxyXcDB1QeoHGG9PCx9ER92Fxv28AzjqCAM45Iq30qxAEJveoV
1W6tx31f4IIg+waPvWISePVnG1VjjEbolIBSQb6Nh7elgF6VkJxfBLLu5CY8UX3oYyw0Ol4bKLgt
9xLm3CRJkPzwmlGRxoECwIAYCtXYHoNRzXoI9aJSNxgdms5clJXS5aZBwI1SUK2qN3kCepzM219A
3oAteCpRmNHALiyDzPOzcWg8HDHcOuPeXz1TvbFr6OHqw90qCKlmPyb1ppncoXQT1Hj3kTmp2Fqk
MdFXjdI4hIc+A7dGkTaKpeHimetOJl9HTYQSV+oPWYeuVX+0oM+r6K/7oJxDp64k0tSAwBLBleoz
aJwMbTdb+kooGvZQj6X+FIsYQ9fwwNzXVHWtdCFbQC3SYgyTR0VPmyFCP0gEHWLimxB2Q9Hf7mOv
hThdbPr7NnHc8xMeE66ahZBqmYAnV40bGjPqHtl1bLaCa+ifDxBrF/q5wXsNxlcd5YjPaxeZ2tAE
FnZnPIOF2h8d6NfaqLOmbn8uD6CcheKf9wONaja9Hxzo+joQXnTfcze9JI5sGxgC2Dd8XcidH8R+
MZMklHBnwA8altamSeHooxuCnmie3/UyFJ1PnusQXcMTPQgCoVPEhJohpKVmFEBTFNuyIb2kubD5
vX2NjlZqv425XRp2OgtSoz9idH8b+QHLBB+1GVAZBH2H85x7YDAIoV9+KDGREZy02/hyOVr+cIFk
wbY861sEagX7u3X63h5BXkPs0G9/XJeL2/mzE4gCB+crqWJICoQDuHkSypZ0wy4G33CAHxY8IV27
DN3uva9t0w0uQ0+B1u86xuTkJ1G3CH8bPmDVz15YVQQlCgLYWdVQO3oaRczdvCbMT4YxG03kkQ61
AYTpfXDJUfPi6/I6eW2fYid4oCi/2uGD9oo6gm3+0Nxz5KX2733HFv4EZtPzKqVhhlcNZ3B/9F78
q73W3PLpNr96f6uu6GF8CRxstOSaNnXnC1Pgc7yGnE8rsEaczQfPUsMQbyxYAel4Nd3kv00HwxD6
0Ty9v5YHTCAFhS190x7MB+tg3M32z33rFf65/tji1fM28FODPhgthvX05sZ09MPwQ3EnNISGd++K
UzmdR5xmsgXhjRe1oYqFqTyV4LvERjcrrWLwCqWdo8vHFII7Rl6DXvJ51E4keJhE1XbuZ5cYGp6r
VBn/YSsBOk20dhixxEsZeXMNBeZIxgytATpfZyLHJtWcSLmczOuIuvvLy/tcgHZZg5WUYHiK+QRm
naVHcw9k7CiJDgUmD2rz7b9hMId01ImstjJ2UEnNI15kbqBgt6C0J+KdULmugskAHawnBvrCGWMi
UBArdHUV6yZwUHk4BHeml52mR/NROZAjRAzupavi9wP9Wbuh3zuq37qzPTnti+jQ8PqHodj48VMY
m9Flb2AgEOuazjiVg5u1uFwmPnS9MLLnTMiD7eEg+8tZRA/KS6SQyygEExgK5O2Y0zrNihwpWtIh
idJ8arSHOOxcNCNi6HKi13rfPhRy7KvtKAgTvEiMgjR0N3FqMDDL5DlTms+NCd2LVf3ZVF5Q8vn3
TqTTNdnACcH9iPn78gzFyHD98nWjiQepuUwlxevbUk6cFoJ+gu8Z73O2RWOyqFxHxcNaD2TbBK60
NoCP1VldX3iJ6B7OXTjYha41GQQT7KtOsBidrAwlTmANdeShOEqJJbjCcn0CFyLIAaGmhHrn5xCK
9DNVJLVCeNERrsvag6boRbVkxwIs9jVIOaxJ8YwhE9xp/5D/sdkK2vHAR474Yvz1LKIOeUiGvsEh
GPObusGkxNRcVXN2SiDk3ES6Fxaxk8vkkPXzCaJ+Hm4B55mgoiKVp1zWHC3SjxC+ckJNv8gxsiTw
WV7wA3UBklhCNYR65qwoUY7JwgW/byyfyag5Vnff4Q1q33F5n5ItCPP9KtqCxG0LEEJjGxyd9mJp
KMaeyyg7N/FlQEN/H5DnUFtAZrdlOdCScVoB4/hJNfJbqAwLbOKNqapbDOZ8tHOTduYfo+rXEPPH
SZNjJsYJzJdUu+i6X2EJDWMUtJWfqnXSF1FHKa+/5BM+c/voQz2c+9XGzLIw7nvRd7Fd6PeBabmd
/mqmjxrBqIb51KLVpLvfX1/eaTJQNtMRXzW8WpLPp0mKwiIxFIwdRdqzGlauEoLdFRmRPcaHzvJ6
sGDsA64b9tcx2gCuG77JgEjWUFJqAxKw+k6GArtVTHYYXUB5zqa94EmEcyQs08BlFa87Chp4mCMx
rxwfg4zuqrZM3VAzLiaanLWxEkQkjkmfYNhDYaRLO0VoGqsiDfM72rEMnrT5PlWvTSKwiBPKAYVm
T8glrY2SjEV6GmlF2q6KUVnpQQgCXRnZXbtYblqK+lp4TyEWbkC4E6NDQ/urYayKqboMFI0tDT2q
4JuW5pcWhUP9Lk9OlfIUlHeaBEas76Wa2aV1kidBxOUc/U/4jKdE80ik0MKyFor00hRN6Vud2ghm
bbgusjGSWVBC86WYehiZ0MVPc3Loh8iL0e6y7/XcfUPnmIVZUnw9NOaIG2C1zqcF+2bFsrfUeEBN
y4c0Ui9jpTrtQ/GX7R8oyrBIVXIPyetVYC6eS2+qMh8iFIJPDecrgJ1BIwpGV3GvYD/BphRlUZig
IW4MpxvViPykvhzl/CIYoR+uXiT5JADkL98HIBOhCfpeemvV2ixy4wDNAjxZeXmlONIieV9YPUuF
8IgF/h9ERCY8TbEKUU/oMwWKBGGO60gWtXxyPW6DwLj1UFjQoRmBMHc6qNcWCWpTmlFpUDZZJXD2
zeGVXi1zg8b4tzVU42DFQFMiCXQlSXqby9W1VZrXFtKSIYg8KYiPKZJC2ihfuI99AmcCY7NMI0Ts
4Sfog5il5jyMua+OgjDB9Q301siQ3NEMk50uSaC+rmYryDx4Fp61mvao0ZtJEREb8T7TsOYDiNm4
AF1x5thjKYn5DjKdgz53eAfS42czMl3d7PAgVLavoTrZSmH5E+29EuTy+/spMpbZzqKdB3Dy4zeE
2cWCMnIg4UtNrAP4DwWew3fTD2vZvWssEgerKFqJqVyjdhdU3LJacK75INi3VVwI+n9MdkdGtQj0
GM1mFPzhXZ75feOpRfSVGA+Grf+hMNEjMJV0jBJIbZX0NQBpeJWmdhTNAhRu3N2gMCE+pUM34EaK
7swidIPc8KJwFLx7cRONDwg2tGMSSCn0VS1xBnNj/NZiuEmaFd9AXysa7QSuxgNDF6hhmEgCIFPE
7E0aoE+ul/BlzMvlpZvjm5pM+PpXfqontxZkffY9m+cKWzhmkxaq1mmRI8QvVltAyrbtDy2q1ZhQ
V+LDPhTvEG2hmJ2qKzOaIw1QUVUcJjjDMkBanoKTWNO8fSieU2yg2HnDua8mdVqlWElDryeiIL0Q
VmfWQhCTUSOt+Gej/poxVFGZyRF6nLCPULgls0fywh+iyAt03cPcjpu3kW/Ei5svk0Mb2d23kb+c
OtS6wGGAch9TqDLRACbVFF7ZRIZfq3g8mWXfJMP9WCyi3kT+ekLWENWFVZaGwcJjkY5HeMQ/AI54
cy1qN0KD2Jd27QNF/ZwEBFWQhEEGlKKixNEoSfyxKUXzC7wsCjNqeHQxcMhk9sOlzHGupgTrpteY
+1fl/mDEhhvl42GZAicuwQo8GoIgxT1lqFDqOtpi1yLpZ8v0RYqpsUaQuNIw8DlemPRXrYoEiEUo
zFnWFKnvpxmhUIKGYF1AAQypRYDQse943OTG2ljDHGRShNKSrSE3yS6bBlQzvdPVv7Lh5xych/op
C+w8EYlB8W1DdVnVMb2AdP7zCtaQPNYs6Ms7xBiPZmDhNbdzaRULshquo5MPGMYFe6rPc6itMGZx
bgbrBgq6gq8J3xJDIfjyonOZHbdTIRk+zxpWr1deK1Q1guxRakU0ZtzggMeH/4Gs/35z3a8KGX6Q
wg7d8gLliuiLPYBIYPzCbAQ+jB84jGND+kw2stXl5jA/TIN2yrv+jCDi7bvc+mf+irUbGMazy6is
1Wydxul0T4Y0TRob9lI+V+HvTp8Ezzai/WG8Wy3iLlVjDEcMc2y5g9JZt+kCstlMTzSRfgc3FqF5
AM82lraO833eJjD1opE4B1ZUJq5cYJOCQ5b/LtuHrPoti4h1uJZ9oLEq01O7VEOODlWnVE559MtK
X4JBNHTOq9da1gaEOah45qsDuR2xVa6UOaEXHwO31x2M49r08F26mt32ZvFyN3yQLnWBm4gMZE5v
FOZNWJXAjgb1QLPED9Tk2GSxIH3mEdp8spG5rS5UGfKiB076XfP0s+pppoexTw/SIfc1iBQxEHyQ
L0TXOt570CfYNXhtDnU44ppkVivsc+llkSsdAw/qdM/ar/xQHOfMmXun+Z2gc+ErIQtxF7EXTZx/
dfTMZGkrEgC4NzDJk9lz6y1aK8hnVl//64xvQJjNA4Fpp/Wr40jFqdeu4kh3FTV2p8ybVNORTL+T
hCu6/s09TGYjk6GeqbQaVqdnOhWYVr8sh4e6hzCoVRyk5NUY8cLWB3a/nHRZVIHmfmw2FjP7qSE3
zEocQWcxu9CeyhF6BMWP/cgpwliPzMZnpiqoelBSrxOGb5Vyp0Bo9b8BMF8amqGugpohkgH9t669
q+Ov/b/PPdPofYLcAFqEdPbNrhxMoyWpjKJXem7mS6m9z77k3ibF4w265PAP8xGbk2AKVRXZWbf8
nGrjbKhZ5U9jIRJy437FNjjMVyxui7TARByyQOLLVXqMusAe0VajJ5WX6PQrqcwGjfm25NSMZ90E
miRX1FbM0g9n+hXv+sBgvyhRgaeEIcF3eSh0z+r652FevjDAjxmRf3ZHZz4oaVH/fxlhjkeMGaP1
raa5KF8SbI2+BorNMZmzjiL4YLEg7ekGc3Pdp+17RdNjprcuTdDet+/V3GD3Z3wVvV/olWSOpdQv
czatWsvVaNlJ8Ba0l1r42BF8JI3S7pNb8GQIILm5xgaSOajyZCYY/wWkGlS2rj3Q5EgWtzEHW6Y3
Ri7wPm4CCgpdRVNlFVkgY6A5l1qsREArLf1pipSDXigX8jidoV933F9LrmEbKMawJK5N2ViVpDUl
wMvvdNT10EY1w4vG3AmrhzxOT/uI3N3bIDIBY2kUue/XpdTQL57RqyW6NcjvODedESRD1ks1Pu4D
coPgBpCJHE3V6XE5AFAGr0pQ3a5fqETqBbdU0Z4xESOsSBhC4wCnuZqg5xu6zRi6ynhshV8+gT0s
fdxSr70E6zWLzoFpg+fqpZJjJ2wtf3/dBK7BMshJ6GPvaQWcoLhtdC8IT7h82wEez2n+oxIzL69h
4q98AjU/ihFOHVQ5TKwiYdP3MvRgnRnq1WgLc9IpdONKuZ8w5ANK5FOwoKRrhQd96M7VFLuNZQp8
k7+JHz+BiWRZQNOmapBUKNZNFJ7L5EqGUkVpiUbr+In+xlYmd2qzSqOFCVtpldxrLb2X0+I0FfL7
1IZeJwdoMM98akoP+mT5M+0vaiN/T+vWryvp95RpLsQWOluJ2p9xVDpVEd7v771oIZjsSonqLC/o
ereinW30vxvctdv5ZzcbAifjR4OPFWdCnTSgiwzXAWTH4UlN7lpI0lGkjHJ1Z5X3MTr7vzR3A/mF
D8jV9s3nql7oEocjNjkwMleZ51MX4NQS0ZuZyDImzkVBH9cUkc5Rk7OeukZ6ZVl3TX+ZL63btN80
ScifvR6QzweIQgeUgocIU0UoazJrOUaSLEnLmpCX110p+WlyHgcZIlC/rdxrwtybIyhptnYTi7qA
Oe9MgFbWmTF0vckG+yhSF3E0Levtqp7AszS+ErRT6XUATYEcffcTKuKF06UveodGvOgma0Rqa39n
6p/xmRg/oApeySt+q0fxuSHRt9aMe4Gv/h14AQKxWpStZAybsrL0kEVpKvy/yHOmi0w7hvVjMQja
MrgQ6Fo0qYbrqGwyTlO3FZI0EK86stFCsTH+GSQQpWh0zd4/3zwctAlCTlo1UZhmu0z0YYyibDXF
VM4p3CE2jlElalLibcoWhDlok26FaF3W1rMN6so3qRUV0EQAzGqh7ZBMGYUVmXmO5+tw+PXfVonx
qqVp+3yS1lVKzzGYtmTzLPfP+xjrIrCHdrtITN4QJKCaUwdgjMVDpjyRAuOll0KaMj4K3tRRgED7
oc6gVEoc10uOrQCvfj8ew+A+jg55/bBvC9+r/kFhR/uDGGoJcgqUXP4WQN9GrR+bRuS6f8dVJAjQ
Ol61DkFsxFI9hEaMLth1wYIhJKWNHuABT9pVQH/qSV+8xMpYvatdGP4eM/yX3UfQwdk3k+t2f2ZP
wCyCERxmMfMJwm2RBjNB6Q4t0NhJRTK73IWk+NNQvsG1muUvKMHJkhaLsTaBvZvDYEtosmiHr3je
BoRJdiw5tBL0ByDZ0c90fFDiR6vN7KXNBXcn7nJtcNhcB49foUSAUyvnzEq9erEECH9nqnCJDcL6
CzZf9AJ6sEHbAyHLnsx47ex6bPWjqj+myeWcn/Z3n+t/mOBcCfDBNcJ220gqCeRRs3D7tK7yGePR
9/i/7Cb6SeXHMnTl9N+/3qwZ8QcgY10ba2kDljBEiNGFGF2j+7EuuLxwFxBjVCt5J5DYIk6tN8gp
OwnpHujcg9e0wiyP9WZor3LnNOG/nxiGQasmKmpSoAhjr7fFIM+5uYTohl40f07IAQRX3v4mcX1u
A7HGw41HjOZS5aQCRLocNEygNpJIclUVQTAfnyXRVXNerWj88ro+BKfwGw3Bq4ohKy97pg7m364v
lp/kwXDHVxPjV4nTXCI72jeU0/G4LqZmroSGyPzYuS9Sg1snrOLO0TJXPU9u/E1/wzzxEe+Il2lp
F571KFUCUG542mAykUNTa9pmFkYcs+pqUr2s9xtR9sxf3Q+zmKBB+4jmWQCIsH2eMcA4HvfXTWQC
c6j6YljCxsTfB4EPWBW6/DcVqT1wv7mWqRoYbV3Lo8xnghRJY87Jn0HQFJRn/pS+Nm1n46K3bwpv
qUCGAeUczGWsH8bPvi6n/RQkEQY/NGuy7hatljMHEh0k/8KZ2uIwu95htifHu1AHjrXbPL2Axsi+
Hbz12v59ZsvLtCdTouLvm4XXRoldYPTZmg+6/O+F1yhewpFErDcWTAgxQNbUy52uINol65R65YCY
txlFRVGeg21BGAeDZMMcjjXCg0TeMfjRh40PTQX3C0u2sWT9EZswF6MFarbQUuUs9amQ3abG4Gn6
skSixxa+MeCoAJkkJWj++Ixj5sOaLQBnlt+kCipYqWMKXz/XP8Jmwjgq/4Aw2Xa4RINGQ4DUyttM
3RGvLQTvcQqGC7RekDFwzwzGYnBfxssIGB0/G9QqtNcrBWfGpCNe5O5I8X1/Z3jGrLybK3MppAtZ
+gAzmCqjpwuap1MltOURlR4V9BuNpXgSMS+ohDmUfUSeSVtExuFiywK/B16PwauF3KQqboJkEjCF
cY1CkoAPK6p0BksME0ZLVMBBkCYQpDxgtB5drQ1Vd52KvmobMvqFNvYCUK5d6P1ZOX9kDQ7yeavk
LDKGMEb6A6oAOyPLZZsFgoSeF3kILkXrkBQmyVl6z4RMmI+ccOs28DZrQFMkRwcVxs2aSRBCeedo
A2Qyfe71XI5RpQOIyC0ordCOnj9IEyZd8a6gVaLrsQiN+TAMbVHOeYm0eIkgajqR1B5p5fUVxvO/
4HooOVELVRHQAjNbRAolUCZQHMCs4qTR+ByWotdmnuvh/RxjHTIuXTI782NY/aR1BWK2TEewYvRV
iNmmcvGVibwlw8sU1a/7NvEWbwvIHKeg0zQ61QCs49xN+v6JGoNNtOrbPgzPuzH3BtFECCmBd4NJ
EoKBdPLS4y5Z6ekhN3Vfy0UUQFxL0HaKdikDSRt7ai1DKgpwfON21EYunhqLpPNUTRDv/mQzbPTG
ECUeqwjYB/7OQlrQXGRth6Gsk3XsXtUr4k7gIXsdr1MHIuTqO0iy/OVat5+KK/1mvp1v3sAsd7SO
YKOxVwmHf7+u25/DJCvmlKvLUuLnxHhTVVF5IqLmAM5YPkUD5IfFjNfHZU7UoAME8el1cIVR/NvO
NY7GdX7u3yR3OFdXug2RDFiZXxZeJ+L95h2JLT7joaOcQRZKBr6k/MyyyyhBsUV3VULsXBVky5yu
xdVWPAVC3wGBmB1qTjDlh74kTMDhbL5KWYGpaohRLeQIDZZTluvHqMaz8jDoR2WENNf+XvIcGD2y
wEbtCrecdSE2WU4WKEuttbjiJGl/VmvpUI+DP5va4b/BMPlHVoOspVUAE2S/LVA0lZWNoYwvYCBQ
Kjpqrygmr6ZuTNFDs9JBXYc9m/wofzT1H0v0cx+C5xaGidl3VMcgxcpSGZAyT0bIxyO1Cbr3oAVj
xlyf9IQ8DPV4K5nqj304XgAzLOSF6McEYRFbWZQkVcWjAwa1BzV1BgqR2fELNfENAltVjIneq21S
rJl08BAmY2uneebOJBbg8BbOhP/KGhrT0SbLhGJtybNBmZCrz7lS+x1pB68e5MFesmkB/ZMU4Iuj
loLKC8+30UeNUUW8n6C3mQkiIYhXQ33Ca0mUfEvG2yH/pcr3+zvEtQv0vmjZRkspYcuVoLaIy0lF
nJiyt6o9JcmbEr4N3Y9eft8H4gwlo8ddw9MsRVOrgf/+7N0R0cywHjEUHID4qx/8Nj9ApqXA91M7
KdQn5GS09+p00fSPNBUEfG4hZAvOhEPMRIDfDHxSDmgXfk7OnXRsG9/8di89mw2mI73m+QsHzaSY
6V+n7vDPuu6bs1zGaow5Q4whQzrerqxTPr0U2etgXQsvE7wztkViItNMqxG0EqvO4pw6lfy9DwU5
Nn/nNrYwvh9OBplMFQhFh2ZMMMramV2cyR0K6K1b39YB1NT2nUVgE9vFEJRJpiQrYgPd4rhJvHB8
3kf4M+3DpiTIRDSofIAeS2VLY0trlINWTiiMHHRHOSqPfuloxDZvlG/hw+Ikh/q2Alm0vbztA3PP
9AaXyT30hhZ1YIzAHZ6W4GIIr0goCBscCTwctQ0Gc9QGOSMg4ADG4GeqrT7X58CdTuYJDVgP5aMy
uoVDHFDYuOH3zLkA/5Mjai3jXZq2v2Dd4I3709RqZDPD6kq0v7V6yc+76aBVFGQ502l/Qf+8XO/t
JPPZnKnRzfoEa40H/VB6yrt0E6S25oTXUWzPo6u48KGDfDJ7e0HvyGt4WM7mu/wePZt+7Ap+zLp9
f/+YNZsGOyCmo5ml72Ij1JcIIVs+UL88BIcTqBfAKecr1zUoU+3Q09z2kvxSTiEO0SE56E+64Lzy
PezjJzBrn8VD2soaPolafLJUT9VPZSjoQeOeT6iurJSRGhTQmOgWBVbXSAWstNLR7bXFNXvV3l9J
rhUbCCasFW2mD029dgqMmOQor4aus8NWRMrN7U3AXimYEkBeZLC5a7pAZTAKABNXyRuE3byhIpeT
QS8Mo3CTQHWaObpq48wzgxTDHtNpCtPHfUtXS/5ymc1PWM/S5qxobR4Eg1wjJ4NUKrojPdIcxmFG
2e5oytfC117uwoLOhqCBEFazDZKIqmWmKfgUzpJ2rsiqa/SQ4GVi3yhuXrFBYYxKCiiyLWjlwBvL
VWKd8b8OcvtKkkNnTP4+lMggxhkDdTLztgGUVFT2uJZss9aOBlPgkNyQtrGIccgRJcGpD7Buma77
0fSgytJRmm4CEU0q92yhToIAgpQRfSOf3UHPhtgsK7hDHE52DJLsIhMECJ4lmC7HsBBeHpDUMguG
fG8ywO6BK1PyDRpaCUjUTTTLtiJmMS6Osj5yYFoKyuNMiWlpymTsA2yMXOsHeqmGkZ2U+pUVUu/f
e4C1AWK+qVEGpSIjgkGDuvLWPq88adlXrk5bEGZfejPQh7ICSGV9N9ubcfawSXZeu6Zo2lC0bkwA
X1JKrJEAydQrzE94FZGdPLtcu7P21437TLm1aT1am9DTFKk+53+qBEcoSHcgLL/qTppnOepNdTE5
uZvZqaN4y+Fs3kT3T4nzhIdLweaJrF3//eY3mGObzVUHa4229hPDdDEyYJe9N39hOB86Ahs3Yfy+
wZhPkphAmrLpXOm1Y5lN7NSSJcp+eEfYAjUhCjAK8NiaxGC1Wjb2SF+T7FvQgkahE4wN8aLrFoCJ
RToUO2VwYeE1JKdnPGTZcXAxtblXmbeFqJLEaUfFsm2sYdL/oq6haTTAmhLa2r+hFZ2/Ele+Iy+g
OAgHG8VW6Xl25aN6jYuxH1yFD/teyl1NVJWMtaEGBC2Mk0750Jv9tBIspVCgSSU7b1/+GwLjgsEM
BsthXc40gd5a/wtfR8FJ43BIYhFBx2tgGBHaw+xDRZPTKWtCQOTF7ZSa6Jd9bYuDMb1PZmUH0oWe
nGnyouaCsgV37TawTCgZmhHtSAuu9xpIKvvWcCXzeX/teNnL1jBmdxa9lJsYlU4Hh8vR5ssI913J
tCf0BC90dEdZxACz/kE2XdoCMps11FQLLbTsO+r8pC6vYYsSv2DVOBAgMsSjPDo5QbP913tCO4Gk
WQFEVlVOSFUvzDQ7XEbBPY0z7Yi/v8FhdidMM3U0CtxcJtAUPyioJh3jK4hHXWm3TWPnJ3RGXlhv
iiB4rAvELOAq3wCyazxvr/RNnwOuCq0gQjFb5BjjhWUWtt64pRTZGDly912Dt4xbIMa8qGgHKUsB
RIKzOt5N9IIur/sQvNrEJ2MY9zO1vmpWcmNks7el4oTjTVJGpyB9ks27ZrigxW0b38wgFJXvR0kA
zrtnAxyTP3gcxHAbW7BVWpmipRoPxZUbXpObHptYftec+/hyuOyO0X3v52h4PqaXBZ42ztFTmzj7
5vO38uMHMGehM8w5mFP8ADCaBZPfB8/9cp0XigBGaCj75YTacRZT4JAQ6i1HmdqgXvoZ+b/Sy/fE
T15KxY1P4e1oF5e9HT9Wh++jIICuvvK3035YynzxYlDRyKmFfcYdDq0Zj9Pw7+syn/aS/cqhjKbF
EPZwyubS7E+KVtotYtj+fgmsYKf6igwdyWa9gshXZf2N6IKjvf5IdpUM0J8ht6cmEm/GCIreC1ld
WdYt9aeiXdbEX4qLeXI1ch0NsTN1on7bP73gDCIYmOH8IBEF+SCb40dh21YZXl8dQ/mlQ8NWrp15
PDTNKVNfIorAhlwu80r04kJ7LbT0Y15dhMPV1J/G7l4iN9P4oo932nyVl4cZnE9zd5KNyOv+j7Qv
W25dR7L9lYrzjrqch46ufuCowZZled4vDNvb5gCCIEEQHL7+Lp2q22XLbqur7nnYcRyylQQIJBKZ
K9dq4lHbsmK3CCOYrXXlZTgiLUhBU6h7+6E5+mE/3auijUUP4W3IEjDwpwxyC0ZNfWBJwesgP4fx
/2a7GWBi1sE/hnPcOD0XkAjhuNXaSIQaF0N3N0L1pZYXul6dcZzn7Jw4zrIcpx5kJzh/ZEr1tRpw
cRL7vEt/Xo3fHN1oIASnNaRHcNidFoNGvTCGxYAZCD1i6kAAC/ItqT+SEXeN3dKds/fNefDJ3om3
qiGp5XVHe7ZzpYGByzRu65z8fw7qxFU5pixAcgMjOZTDZ6+IIEEVtl4MDF7Sut66IsUZ73j8xpMt
YOog7wXpDW4XXxj2SqyTAaTXw5ERpINCYs/fVCsDUbP14sU/v7LvbKGv1UM5yHYsMON+PrtZAy0t
P/dBC+PJAJ0mskJ+gFdB4SRjcyY8+eZ1Ac31T1snq7DVzcLqNXcIG5JM9WWt35bnUObf+MNPJk5O
77lj/cI6TB1ztbDEPaaYzoRy31oAgAGZPTgnSDh/nrBltpnjHSeMi/bB1tq1VGby8zs5Z+LkaBJe
NdBlOZroXtGZG7jn1Ie+fREfxnDi1Y3KJr4/w0DRPLVdbM5aVIKY8udRnDFyKtAh0SQB0iu8Cm5v
fbnNZj2kzrmL8TkjJxkhw2wHE5KlRyPoQpM8nnMIG51z098ldYEx+++XbhqfX7o3HNV5HZhRvH82
qbturBzwpiEdPWibSBoZYxVThjZcYocLTotel9c/T+c3vvXTI5xsVAuqFMgmYzp9fuvxm46haNZv
mbsaqmQ4F4iem9aTnWpo2QzOeYzXNds066yAo0Oy//3ziM4s89NMeUtwzOc+RgTk7NWkeQmke894
0nMmTg6IwoKKrdJgovRuFvOikOeaC869lRNv4JT1AiUjTJQz+6+qsZ+8ZfQCpwErAKmSOgPlf19H
P8/bd/CYT0vhxD90YDU2NZUN4SJT128A80wb97p3V72zmZBw6OprdCeemcpvIsE/808425Hj/5Ll
n8th7PSiVGHGcCEoIQMSj1YVeE5gIzuuXxpt/PMwvzuZINMHcmqgJI0vEmlqnsdxygoVUsU2zDbX
A9eeDHDMDEse2fPTz9a+3eIfzZ1M6ig9g3UU4yu3SkQCSvIX7bN7md3cGQfxys8wV31DEARc04fR
nbhgL7PqSm9gTr1qu/LevaG7+Q2sx+0WGk5mHNnre/s6/3dWzgerp/SYLehSIKoAq7hXxuO7Aqft
JTR466AI2nMx53c+5KOtE9dcWh1EvSbY0rQ8Mls3qKyN+ndOso9GThzzwljtehWMsLbfWhKd66KK
JnlORfg7P/LRzInzHfRCmEwex1JCNoBTKGGeWxDHrzgN+j6aOD7Ch6w1ehndGbT2CrI7oKhMxWN1
21zoUbPlj9YNOv/KM9iw7/AKH1fgaa4BLT6aosf30zf3+bMbOL9k1AegdAaGUNoBeWu3xq0SgX9d
3/+8145e96ehnnjlkdgllR0sd9Ov0bsnog4q/+CdSzKcHeGJc1YzqCu04+JwLk2ghH7pgdyWG7uJ
hhGj4o/LZtpTMBMGRuqdqYidcyf2iTuRPnGK6TjG2oeqXqBfWaEGLpc24Hn8pKFQf24nfHMqHHFd
kONClxvEEE+brH1bawomdWB7NTcy6M4APU5Z3czdJTL4w5AWbjwvZ97kVx99tAk+PEDlUf09BSe4
AIY047HRl2u3hIR8rED75wJkc1065+ST0SvzZd18tnayRbiXeyWyNWiQ7u4do0SCeD8ZO8q3jF+I
7rHI1rP+bPDXnoPk6K7Pf/umAzowvgNjRdBnUd87kRxuHDNPFrOLZHnXKags3QuDhO5MY0uB2qvQ
Qru8z9AN1PdpY1fBMOwr5Nc7zlEHrqOswuWoKKLazmN7TiQFh5vaNVWbmsZbtbz62l1fXgp1Q6dL
p33Qrde2IfAZ11ytclYGDol9xiN/2dfVVUOf5+US9zq/uvDZpaeQl7jJ3Ggu08ZbW80BcZczVyEu
BIGr08gTq1buaC6iFgnBdtMOB4dfNPShW35r051U0EFadpRdmjyatd9kvJ+Qdsqg/tP7RTDlILAq
X3srNKxL3UiVa8S8euqyXy0ojMCTF3LvUle3TXVD+LM595E7T6C2dqPWm0OrszZdjT2ETEnFn7V5
px01n9OWy52hqlXb9XHF77Ju1fUpBQjbHw+TCzXjjUFu6fJoQUQYzeYKnBud83pkXkF3rjMlltmu
W4Uu9HxObeOqNgGR0sa0GW+Bh0l8ihj3XFPtNxWoY/viUR3C0lA9Oe0JZXaeCbsYUEhuQ33trkUi
I0itBfVFH0gt0PbmpXsnYi6iGy1HM+XP/u878w6yPpbv65C/hBLxZ1/f1TYfxBGNBl3nyAjHkIbN
ldCCLHi4cSCm12xe0Sr40MfdmVPmT0zkZ9eL/PkHyydbyOGz4wqcM0e31GexsemC5QGygmwItfDg
xu5lG/cX86pY46VHVUqmQIvy6O7MBHyzkz89xjF2+HDYFarnMh/xGEaIqxtMZ5GTwjmOCX+8Q0Ab
+JF7QYNH//fPhr/GJJ+Hf3LyFL6cfCisomjGi0A6ad8CqcAefzbyTRXms5WTc0ejbOxc+1iaC9jO
Cs1tkVCMsotUKuNs26+GMDsTnZ+1eXLeMPRI+dLDjLL7LijWTYJLm4idqI+e5eWuTu1wPLOWjkvl
p6V0EsGOEzX+DhNtQOPvrMblcGYajwHi/2zA107al+jolmXeY0gWH1DIVGglsQKv0rfN0NzOxuNA
5i7oej2c0dw0VOfIf42vYcrH1/iFx9j3a6P1j2VqxGPXcJ9m0qyriO6y6IWmU7QccOoEqFAEfeIF
KhwT5D0jFF2Dm58n4stzgJcf1GzoHDWhGfZFo6crChDZGJkKRQX4JfTXO/29r6+od/uznS+bA3ZA
cIFbngP+MnRWfd6UVVEPlFpg7qvtPsiyVz5vtXNdD19x0ydGTnYguEcAcO9hRJSBdxTHCrqAV+BE
BZB0bYaQOuKo+rB/da2eWD3ZkVggCtSK1Qiyr31l3Nk8/XnqvsRBJ99/svsKAFJ7bcCoSKVp65p2
7EHaWbmvkUC0g9JfCmz5rp7PbJHvVgY6ZVwHr8wGjuHkijUxvUdarR5Dk1wrlU7a3Wj+dtwz6+Lr
XfXP0f3TzOklyzJU2c6YPX8FdKY+JU6ab4wn4of5hXfTHNqtfUnXdoi6yc/T+rUYe7RsQFsJKW/7
yErxeUnm7uKPfkmxJNfYcGtXCx5EoGIzRWMB1OSCc426Zw2evMgh74ZSDDDoXMqLEqq+qR/a1+6v
MZnSYuPtzuYBjk7sk5M7GeGJFyX23IxuAYMd1KgjBK6BoQfCC62kCaEodWY+j4//g7VTGPzQ1FyB
MwfknJF+5aXqFUWtfo6N8Hg1WlLnqkcMVITyGS1s8+rcIfWtg0GADg5NNDB8aUfy8mrRtIXBekFi
tN27Pvz2YJ8b5Le7woTKn3VsQrROM/SO9NzWx7Qirhreh1QDwIxcdJv2Jdu7sehCFLT3eSLPJci+
XzuQUEFd4BjVnfLeD94CnToPdodQf7WugRJPsqh+MW6X0A67q+HlzMs0vnuZH+wdP/8QRNnEqGVR
8DF0DeA8gGauAzMs0z7SAJIJBg2djj9b/Fq1Py7WDxZP4lZ3yGqHEYzQ+5XPQZeqMmkSooIqAQH0
HPRXc+SmZI1Wh9X7FLq/2g25qP7V+svxGcAurIOHBDP9BQrnKoXeGzgjUWwt/d1CKfPnUX69SJ9Y
OPEBAFuNDALXuDN1YDucM5BDMJfuIV13byuWKm5F0FeViWcrpM1Iee568DVIP3mAE5+gqEc7zcAQ
ibN2fo3PkFYHQPimXR3aAK3VryxBF7y2MjcTyJQi3NCim38ZB/L5EfyT2KtQmRz8YyyQWRCY0W80
GjP9nvJzapnfugQkK6Avh436RQ21V1LzOrAGhznAXqYzgILKT8Dic6by+P0RBgoBHXK1Dhp0Tlbu
1Lgyn49uFv25to6wfNgl9tZkwfyELoBbeyNTIDfL5JxK/ffj+6fdYxD9YY+atbM0rIddnJ8rWc77
aZAXuXeOl+ecmePnH8yoyV6Q2YUZlj3oS1SVa/1cUfK46E6PDuA/AAZBfR9B6Ems4bYCCjsEZYVB
62PdrQJ/gnxN6uUzwBh94Jah9+9s9Y8mTxxcj2ZqY6YdNiKcm2RACJ3T/f1u3j5aOFkW+phBNK+G
hSa7nKeUlXdMnskEfrkmYScd6ZJA/mID0XLK9lB30PidAJsMefu7kNtavp5xV8dZ+PJi/mnglOWB
T2jzdCkMaC7PUlcgYWHXJIsa5T9I1CLDuXpWVnEPSOVO96eta/DLHNrf/8ZjgKrSgpIo4KFfiDMg
xdKZqsFj0Hc90KHLyiO3D/jFrkor5DGkdiak/+7V+R4QMlC3gWD7KaeKz1TmzC0yW52DVlkaIM0C
wfG/w5/+z+v0H/kb3/99Gvv/+k/8/MrbWZQ5eK4///hfV+1b85d9/fz61v/n8Q//+xdPfi9947tn
9vWXPv0NvvwfxnHvfv70Q9zIUs7Xw5uYD289NNj//H485vE3/7cf/uXtz2+5ndu3v/3xyodGHr8t
L3nzxz8+Wv/+2x/wgR/e7vH7//HhcQB/+2Mtnr/++ttzL//2h2P+FUUD44g4/pNT7ci+Pr4dP7Gs
vwLcCtlVlAdxfUTd7o+/NFzI4m9/mP5f0QoF3RS0Bx3vl0cSxZ4Px48MG38FLDhepIluJDjKP/7f
sD+9nX++rb80A9vzEiTheJpPW+EoOwDwh+87wKod/+e0vAUt1DwrmQUVE0p2OMHiFpnSZmIXzF59
mJB/WP5o6aS28NXUiTuk3C0rAEGyaN541zXkBf30GPB5EWpr9Q1bm6m+WWJ5vDTEZ0x/3vBfTZ+4
xUZqtHWyqYmt1Ez6lIGzygtFvMR17K9rqYL+HCGD4TvnpvbEUzrVZNQaK3jcQGc2kDO3V/nYLrua
uNYcLV49x73Iiw3ECnNEKZkm0sWtvZCi6Si1usYy0EtjqzuuTH5r5HanDrM/jRaeFryqdVToPSi3
c3/ezooNh5y64I7hkl6N3BTrDAF9YuvLsptts+7jebDFvu5d+j5PWvHborVKXMfNwXrGnG3hEG9T
Z76dWkD6rxqL6mGfNSzhYsIRuYxWyHr0iWegNHhiS2Feel1hrupG1q+Ow8Y9zh3TC/RyKaNuNrub
UTpZahfueK0qog5IxoAaW6tR82ikHy2oDuZbXPWn91wv9DIepN3PKBZonX2ZtyCj3LlOuwxJ3hnF
ErW2ObMAsqPFc1U4mRVOmbEc6maBdLBHbaZCTjsD4TPAUiXKU6yu3XRmPppKOkkYA6WbUZOHnNEi
i0yLaVXsV9kiwFGxlORRW5QUYQaUUo5GLDDy3mfoI0DIqBr9uXcMpRLSeEZza/tEZFagSd8t00HP
si40ljFD1tvr6vfcdtoxsDRd1FHjzbl2izDNcIqQtvjPg06qcv2VhVYfelDF0I5vVt8WKKAshT07
UQGeWQs1kr5CPxMdO0rv0f/o6pB496xORCYI/z0/cMy2G6OqZTkJBlYJtQK/aisjzZlHElqiEO5O
GNpYrwrF1BJBQrIH5HRoNPIGKjJboOt/9jK98wJT5txNh3mSXrr4haU23djkdtLoNl32pi/AzcjB
VzNfVm1JTXbgnZej9jePOniYA7ebliZooR9ho/Jj29xssVIypnkBnRTV3MTvKsJ24NwnJXLWVWsA
ZW8jPxlVTVZOsOZ1XtgDfg/NhtJguhupthPLMwE0hESQaxx7PygtXC0emqZ2vN8QGDENAFyhcue5
Yef6FDy2jmq8yOxsPocQOCsVkuEGg54VWKJ6Nj4tWS+G2LML0qZL3dR0xSZdc6bAAcFge9FLPlf7
KaOFnc6F8sXDYEyDistj9HYLrhXXRLKoqXr1tngK1SwlndaSl5ZD0VuNjLjeEz/gougqGvdoInVf
pyXvxGZp9LEGsEWg/+6K2UOO7ju4oOnGJkIcOdqYbk7XMxgrulfq63Io0d7QVMMraQGbXMkO94it
rqadBGFLKNQiQclg9nnT/W5sYY1VYDVaNa8aAUKwe064VV/Vvpj658zxlBEYo4aZqHp+GEbltWUI
3c3RuePEzcc7wojqDnPNWnOrZi/v47Joxg5rg+d+0YW4MQ55GVjUkeVLLSWzUPyYdOI9KZLrfEt6
rGwRmFY36Ot2FJm887COsCoMD7ArgQu27aIpqYLi4TUQP/6YB1lRuOIZBC6tkcVZz3VrV2SLVhZb
KJD4stiBb18fhioAH1LVk6gdsS+06w4nFGmSYWqq0Y57ytvBCfLc7g1UKu2qHkmE4iL4+iNbtgCX
hdJv0dURCNMYwHLF2ezLGCPIzcey9aBXTEuqQT2Dv4wlBat8OFC/cSJKBicL6GAVw2+Ss057myd/
0G41m47cDcdFq/SVaWDvILeNjV2khdMBkB30IzNHA8BDANps5KFmeHqQFjCbKOyeXpb4zK2bZl12
xCuv0J1U6BuZE8eC1qRqWrDotWhQwbh7C53H6NyZtHYmV3Tw5BHoVZr9HDR0geihVKWK4DoETZDI
ITM2Wu22KEZZbjUHgklwsOWQP6O1Z5cAKPbCy8Ep1lcT3q/DjQLF2ikXbjiBmMhau7bM3ITqyogy
O59orKDGSsEKbXSF85srNkLQrOV9lYe1SUWzzXSNL3tJHQKvVdZuLnmgcTODc6Y5pV4R9iipqCut
x1n/sOggzkogn6eHGfEg7UFMnwbtONv5WrRtNa3p4lBnazWMuDEi4YXcHVne+Kbp/FKngSHNwbgY
q4U0KUN41QDA3gPHdVl0czXj3BSu+1SPhh8z5RL7wGsklBJQZdA5hiSD9O5ZprXLk0M6Nh06y6JV
OLqczOvR7438IL1M0fVCnMmJBmEN5qprMk1GbBBada80u53e2sqpIFZs0snxLnM9nzHPJlQOV3rp
eirWhoWA0KAasuORSCff2NTwmDyEr2deHdi+pOa7CQZsPRYQKDRXOTpyp6uyGhYndtzGIpD6U8J+
wLrOxVYrKq3ZWGOtqmQy9FJALbQU8qqAcri+tliZ08eu8vMB/r4qDYBPwDu6bPDYrrZaVKmXFwAt
586652VNNlrVtEbElEVmBbfdtoBUmAOxIqcxWwWqEo91KcSl+6vKK/I3eBiyL0wCrzt2HM33I2Uq
klAOfUMqXmHdl8DZD41hp31WeFeaauB6x8LTVtmii7vSBqDAssDOh5Q37kx6BQeConsN/T8DytZx
b+BCEWi1jzbafBzRp+BJoNSUTa6r6bgTGlKICPxL9R1q2xJrd7Hy9ZIX2WHqROOG9qI3qRi7pgCd
LhOog9qO2Podw0RpHQjyy35qnh2uMyN1JQo/E9q7BGIXPQNG25gQcY1yTSsDzLuIjcEgRYgEoZtj
FALnqesigV1TrKmwaw0rricmbyu399YCMqrBJEm9wUrkOa5QnX3TCKazjaUAPA80H6DaVVfyWUuH
zKwvWNdNt94MqsZ17RSyCHGv7fugdqnXYDaMLqoFz4d1JirtEnHFqAIQ0poPJLcgQO9OKtOjFm7B
ui8hJ6HdNRYzCqhc8fndm3Vz3TbYoRHAmvqBlxpbe6Ii5c5qlmwN0rE5ylTpPPoekRvDNqA5PzbT
q20M815YREtqNlWXtnlEP9i+GTpyUWulUPKJ0ZhrRYONwZSIWHYTEROcWw88ld8Re1O5vFkZlTVf
I5IzdroJSjE4QhvTNtUrjXBHxgNzzNguWb6C/ykeXLyU1HHHKW1tnSa5PVYR2KxVSpe5hQA4NZBa
7vDsrR/pnQMFG1LhKCfVViNsWNl4oJXe5MaNWTYIv8y5MQ6trKuNgDjSHsjy7N70h2pr9ksVQJ8F
3e5IgoLxee7s66ZdRnKwBf6NcJJmODVsxNbygRdFrp4I1SYWDHmd89ifzWMfIPcJvQa3u04gWyDy
d8o9bPFakx7voGaFk2NVofsX3dpjh/cJleSX2bF2paOGxCGzddPjFL6dnUV7Gaeq06IFEgLJoCkr
avlx7ylm4FVb1jXH8QeaiRqEcF4/IWfjt9vWECaBVpaZe9B2sejKq0gTkWlcYl50euJA+kwEhPYy
AihdS/hQ49RVs11vetmNl/XQ+unkGNMvkxGU63krE4vQgsUZZf0dmbMJwIVOlDTQB++5YwyVS+q5
F7UF9NNglq+GUQDiwIkTVstc7C19LAMEMahxCAKlVaGNzXXHOEf+2kSpvvZ3JTXM1AD6BZUQ9kaK
5nfHczcdJ22KEMdUj7mF5Bp8Or8aurxPnVpm765J7Mu6I3MsWguKmSAC6gGqECQSRl3tdQW2UlaC
DUQqrU3kPKDowqqXsqPT1QLldx0Bhe+mjlhQSC4ttR6ET1MEJyqA70GgrdBMWXtoq/HIeGtN7A7R
NtvTVqvvBSHuWq/QdTlJjqOMzMDHdg5EMJA4FtWz40s3BObohlK7CjuZbTrI1QfjcQX0Bn1DM8Cv
QX9yyT2SlCQVE9B/izVNIZAS6EealQmou/jlZHJtu0UokEoNwAFexE7moCHRnO+AOotkK1aqGu87
4bfJqLMsVFPmPLojE1u9bqzEgqjyDYEj+lWThgQ+z+6IaOsG3dfIVzqteWuUeKKlaN09w5m+oj5f
DmC1pSs+FOQu88wssO0FUK5aU/CYnFwgUeFfCM+q0tpytVjznSe9X27LxrjpdQq6/ByZKMviidcc
IxNQ1JImW48LTZ2OcPC7lr8RXGwyYryaubofNdyoHHlTlPwgufvYI+KJZS3hgx5zfAGUyqxQCYx/
NI0mZFp/aGo/LPrxF/f0l6aA5E6N1Kinl2igLyKeW/tKw1Mvb21L9pXu74oFzXM9IIiVhWYB4NIa
x36vIMtMreeSdhHHcTvY08aztDtmvVTFjM5nekD2JMy8h8V3H9Hf+1L12l3hyV/YfElX1GEm4DxR
OOT59dxcjpDEqQqcy7w8TKJ9ROgYg6cbCAZrDtxZC7xsV2cXAtoLxH7u4e5yYy2xwAx/J/sn3RNb
6D750IKZ6j1oCoOifTeZFwHr5yQE9ItCvxSdGxDf3ZDslZZpB6IU1+ZLIIlKxNylbWfeILLaIWgD
/1puBpY3RLpWXOEO9bRokwnxvOEXhT6I7LON7jSgMWL9du7JHWXlfu7058bto3yy7nU0roGoh+39
2r+sTCMhuBvlA30uOUB8jcUBbrHKOjR8tXELAvEwcRi8eQOvDj8+eAC7lbj5twW8m7HWJAqfen7f
8flJVIOP+293UQ0tWhl9ULdZu25xii24B1Ga9Nkx3qyfnUx7LiYQgQj/caQ0HuCzbB/OQy/XpXLC
wTPCrALrVY3F1gyBqm/Llq9VD3xRf9GOXewMT05xAzbjABQfuKPstalOmOEGy5LOGscWSMfGTKzy
kYI3l/i8gsywgVQBCmy1Gw6zt8mEFUnN/W2aPZqAAe4xth4RYUvRF9xnmK2bzCpBhTcGx4gn95+Z
hsufhRqSEzjOM5csGpHU4CWPeDEEOeGACsp93wtwqOzruQwXywbRpmBgCHlvEIMgX3OhBLDbHdmg
6T/ReB0J82bs8CbNfY/4g3YvU5f07a1yH1qy9hS9MV3joutVtBhv0ihudE08GhoWcQHoI0P4A03B
OCNZmnfvpZmHZWWrUJdTc8k9FWUUYlyLvDdHjG+kzYqivBa31EKGF7eJiFivHcAVeBFuEcyovvmt
XJOKH0ZjNc4qBrorNsYhoP2yguZ9OuHKqsi8a/07WuKkyKoraChs3BEiE2NhvONUrgJO6rXecdwa
5lDVZYBGXRqwWQDTuiTasNGVSNylSXRaxVnl16Gq7lzZxsRfW4X/22f5vGrzPFXLb3t5YZSHmWO3
B6fPxjsHh/YVbtNxrl9WdZojZx3MFSJdrzcq1NUoduDcVhcl4pfabB9olthme9DBUKUPfixzY2PQ
NjSkAsTqd96861ImCMyjrmhiW1NTKKsdCND02UidaV5Zw35W9dGvBSUQ97g/RbriAZ3rw5znse6p
Fe2VHqip3FpGFQGFuabo9sOtJZiXsYgNWgSC0mAZ9GCCK0EiNh4FBf0xN9D+Dj1jXA184aYahxC6
P1vvrW+sLJsgDjYRhPKD6iHe1+rgmbEHXOdxOBQ4e7FrytxKcPGEeyDRDO9hGT0kyBEW54N8R5oJ
fAH51i6dgBSPbFQvc1dEftFeycKPh35bo3KHcAzsXXpSmOa92ZRRbr7rhlri3HUit80PjsYivSVJ
qTlxW3a3DFeVcDG4FlB0LiPYeO3I9YAMRm1VEErTGSpKXZJxVobF7IE/2OTJaLQbuNgUjxyIzLyu
5tt2qteibPyQoP+fsdAaVGiwJSl0I8nKDNeWNkbvQSDbYa+17pEEOCRSrk0Ux4LaGdKsBkJ6rJ8n
Ngel0JK+hwyOORXhMNoRdLdWDDSm1eQlnDtXqDO7AZVG6HL0klnqwsNbBIPoRmTOBlF/4jvLGhHM
CliunVfhJMR5ZGqpmnASzcuWINXq+1MWuKJM3HYpAkSbWMw86RpkEnyZJYZdJw5/0pl+5XdLrCaM
iVhbr5SXgsjIbMuILN0FyeZ4mLFQ574eg7rFG8/Axa/pKik67x55bvT7hoy28ThmsVaPiWs2COJ9
4GplbMrjwe3e1tS8bWsW9QhJcuLvqwaBm1PHrMqTTPmvlmRpL688JULkEsY2D2r0NOllnY7MDU2y
GVGAn4p7qmE6gOOfzBfHu+7aHa64hSWSylHxYL7NdgoSeeQNbiDUdLFgYs1WTxfwUAjvZrB4iKsS
G3Z9o8fc3YtqJ/prn43Iq1lh71WBg9hDGkPgIZ3dqgOkkNR4p89QQqr5hqrH3t/loPZEHicmzkUP
oAzeS2Bjd5o5RVSVx8vURg6mD3IQYY7bmke06xY7nHvyjQlrVbjNBcokF7ojt9owbUZRbnosgtbw
L7LCjQb8Pjeam3IeHkiBCKQvN61oQvjieMrbWLpVPOJPTGAQ8iqyF+9Sa+a0EgOCLzct/HZlFQ0w
//AFZX2Vd/RCNMa21ZsbhxYvyLnt2QwtR7UANulXeJGqfVG1uy/FfG+ZPsh3GJxSXzwsOD5KhvyG
7vSJ5k0Hf1iScspXfnffDN6DytwK5D3utZiM26qctoWNvxwLVcSVBCwL5O9LoKNVy5L3LvI0XrGs
DCMbMT03mmOno2ts5na51Fj2PhBf4OI7YfgylNqTP3tb5os3nXQ6Dj5hBwUuUL7RXSuH3HI+XDo+
32uzcUUs9F+28kIr1bXAVYxlfmrNNLKgBUyzYc1GP0HOLeIGTotJTQ8Vob/aKkemQouRQ3gYNHJT
2VB11hYb7epoEZGeGXSCxPqY72f/5f+Sdl7NdSNJlP5FiABQsK9w19A7UdILQqREeO/x6/eD1gx5
ydDdne2IiY6ZnlZdAFVZmSfPOZmGiSvlLRXSd1KWoFdSJ8wlcFKt9yxluEiK/IIBrFRCidepQ+6E
gOpOBt3PZdG9zu5Rp9ptrcS35IcqnoN01B47ET9E+kutYdSTGId+GHelCuE86klipuTWTJSnVZMf
Fl35Jswp8c0U2N2KfmH0cKk22iFrxWWBF4LNKDJK7et60MnpctKJJr9XzTlzckUv3NhmmmZhppTz
q7rvcslXm+SYRsoTpRY892TXG0Ez1xc2JTu1WRnVB8lqfySaehMtg9cMx1mAzOpxQpprXqXF97Xk
Fl2QSGg5RwnL4l4bb0e9eC5niVtknp/zULzY0XKRJsp9MpWuOXQPdb/uJawvmqn27aRPn7S0wH+x
7KpdEhm/gEm/F5X2mGXq92gOb6ZBA/on4tih9oTFxms/D9eFJXNDD34/ALiv7dWCN0tra5d9PF3z
5ndKB9PLnrlVEkfQYDCoVGrZvkkyc4QkvDJIZPbkQuzgvt5O0hAMaXVJX34XD1GQ1d9nLtZaFfsk
S+5sJaudtsX1JaGhpY6I46PoZrRhU2d256hNNR/UpS/BxUrjVvRa69CFap+0WvmVjM2NlKQ3Xaxc
rnjtJWXn8V68XPpd1pI3rI1fVn5t7POIVtQc301iPlRj+mOS9Ws9/8UUiJ01T7tsWi4YneCFMR5q
ne7oSXkZaVzrxZVpPHIvemKqr8ym8EVmu3Kn7aoYW5jppoib295iT9crKowIKHh09XnrDjUuxJiA
250Srr6LrNeqFaif4PdX2nWV9leJhPZ/k8rkhkv3x5/N5WbRoovJLMhUBcd8MPeVIU1UhsWFYaj4
++euVS8e40dv2mE6Jh0WsDME0VFyhQCiWV7kZr2xre5hkcJHSmh3lZsbqmvAMdub5QX4E5A7wcoj
JthbkRvX69Og99fSmB/kfPCLUn5c1+RQRPNbwcB3KfSrPvUlydobvXnUY9tdBlTYafNUWGnuFIA0
7qyWf/IMc+GxerYHjZtkPKYj3Mas8tee8YqTeGubZSe4WtTm0EgQjxJaawbhYuhiv4RAV4xlsEyM
5xAHrU08E0OBGX1TKVryDnJqM9xZU/3DrLpL07a9qRuo3D3K21nv/bz+Q9/GszT7OBj9nZAaV25r
b2lzH0LZrqKkT0zbyab8RlFzJHi1Myo5SetlnTK6h3HHMn4M02IEadtfxWm6R4PkdSkeWEromSvD
cYWGbAYzvfK7mX6PbVJsJdlVQridfF3UwRKXZHHCgXENBvVsx7twLNwcY1K1xEiWqLyw5cckJqcc
j9lK9m39ttrVMdPmbuaKUFCHxlpMO9sOMowOQB6MH4zm8cOBBy/cluoSUwlHDsvrUAlvBC4rre0z
QNwZ+N3y2u4qHTFhkzNMvLwxRv1qZBW7DkFdGDKYL26YNcdGk3dhOvnRIO2mxYZMVLr6SIJVNTRS
kQwt4LcrxXefaYEaJWPQa4Pqm/LbkMgu1pNOideoSIE9hzyQ+2pvp6mbtLUz23RGi9YZ1NVn2xwq
bW+td6mJoPh3nP0EcSRBvlXMwh20m9jcU+tQKx5qgNhF2zM7tyITNMDDGTUi27WXT5UX1wvz/tCO
LLYLBtfgqqXU0W017CTMKBl166bLobBocGqtK01viYTh4TA7M1IrpSZdZ5ePWenKGfAvNDAMfOgM
PDfNr6z904B+QkD2mcjsStpjZaeeZFteTweq7CwUHRerKrxyAX7puGS5atToJbJ/ytmrrb9J+i4l
9JuAPVonXSV5ureKg176Sg8/q58tp66r267Qgt76ky2SMyuKI3d7AJNLOoYXK2N7a8zVqA1utfA1
NGAz1LGXRdZlaM+X+H8x6TdLtmFfPnCX2+M4Z+qWXyX1IYdk2ycOg8idbH1V6Uu180LI2Mpqy2vE
K2D7U9cBx8t+UnT+RJLQRqHfJ1Ggq4Cbhe2sxnwx2M/tSEcdNoE5Pdc9fY6a7L7wFqzIcfTjPQ4X
qnkHIlzUv0I1P+TztKdT4GTVRoZsbmL+tDYzPD2MfZLgY41/Rl3KF1mNpE7OMGYoj1WsO2mhHbNU
caaBrUiV0Ch0TPXcN1XNi3uyqpnbfLSPuggPacM0k0T1h3D0pdW8Flrn10txXIC9ij4NFpHhQrux
ILzh72NfRAZqQ860Uj4zuA/6yc+YmqDtVCLCzVDvGprMTT2g9QZ0lXE0c5jRi8zQ/JZEKrP0QK3K
uSsvaNf+KCRmwVZN9AMp32O+tPAIRkwoDCyp80ovXUatto48mnsLHffYqEct0S9l29Y8KxxwSmq7
nCNbMd7KRq2nK+pDAV2IVLq7n/O8vTTKKgnmBDRySQ3qbptCR2/lXwpme4pVXETqWrjhtMCmYfaf
t2bZlbqav4ggbjHWx15AOJOtReNY1atXQcW4FU2zXiTxYPlishkxq8+KWypU8SRLCXNtwlQ92oX2
MBrRVTxFP+2SAze0DQCsuuiVmylcOOpAp7hSknBPNdg9hlMXmzvdzOPmela1ynBGUdj6Qamkgfxb
0mpCeb2KhyJejadVrow/80znw6CYitE1FiqkBUX8GmnUtKZROhJbKiJ9b2qi65qtB5CVbzZElv2U
2cywBtqMGkKX5k0l0LQllDt5hkbelj9aasRiDu/iePFSaAyLbNxNKhBCPB+1tW2AjgxvimTYwfJ9
LMxjOY3HxMq4WhMMLcVcO7QBr9PI9DtrfVSS5cGYsoM05K9xrb3adfdqDHZgDP1N0sSXot2w5PF3
m73NC76BxXi1bGOUV6nzq0HK7mVKgsyqglXRgroJAzrOVI6RBxEGqvDLmGrbBzyk2vR9zrPnuvsB
EeUm7KPLaWgumPdJM3m+mJbsNVrrOxp4G2QpfVNA+kO7lpw43yow/VGJGPAdRuBqQi52cVV7XTRc
yVEcTMbybCkLWL45Pxd6/6I03b4NC1BBPF/lAqrEuNeM2DcrK1iK8WYiNuCy64et2NuWeAYbRfdY
NM9GXWKcgdh+txjwyytJHwMgGE5byFhaGcqHI5Uj15MxeTbbRLdj5LVR7cX8k6aKXcOQXOZeUbQ2
tZOO/V5qliPdaOTCGvEXoq8iwFK/q2HqD0l8b2iFPzQN1qrJjkm/wcoQ8Tl/6yWyOolsi/9J7esd
HVWe0iJc2TeSKIJ1Ht04zD2hD1dKo91COHCTKb5YqmTfqoDjqubwwC7B0I9p9obk4XprB3Ge3Smd
sk/j4qhIGR1w0zHHl5WBNu1S03NbJ1dN5sqNIu7oWGEsjFHudU7JuOr7ocoOdhFfqnL5A+T02kpi
t2xACltaSUMK3qrflEm+Ferrsa8YLMZtLoySaMQgV3XehUPkj0BXJkWVmUqHJHrkZfmxIt8sZeno
jFpUCpoucW68gUGDAkn9b8Oiv5eg1s3Hu3WO5kPc0IHkVr+fsi7gUvoJDHK01XpE62Q91hxGYAH9
SY4bmpKUzPUxGdL5d6JFAVwLQFYddEFlOPSiOEZqpl5IXbAbrRiKSY05G9sRB0K6BMn2X9fiBx8L
eMVWr1qYHZ5IcbasFR3PE9CJTE4UoOvwZa2IiWFuSgGtpq1h41pMgFfK9XKJ5mFvdVb5YJujtG9o
QlVLEtSDspsy5bo3dfsiZijtc7T9Cy0AjFk0tFCNmrSAisWTFfo5EIaeRhG7wlRqrx5qX13/ZGyq
ZqA3Gkq6NyyCtGLtPSkE87PLMPPjWP/Wm8rDuKQvXUhbLln9UlavFRq5NUC5oUc9YJNY5wz34KHw
JDEJb5SFxoiKPIk8Jc/na63pNMc2UV4jxP8+0Q/3xrWVvcVuL2F95N/UasShmunnDsVuIRzKLm0K
UkL35DI0Ck11iGPMQZWX+daskug423PFfJQ2vExbg3cjAODymTAWSvcFHXsv6UW7W5rpqSnTnJED
AgA3LEPaEAblqBISdMVUDI5SxK+Trs/7KC+eCzUMD3ozjd40tuSfkXazinDcqevQ7ZYxyoiK+UPU
hxVoAeaxxRIXhy4MFbcvcuyocAYGkVEwXhGLctStcPll61XiDPMEtyoq/gxqwVQNvrUw2nZXTLq4
azXNvm3ySWFiz/CmZBBfVntVHL2sFaD0zrxYmBn0XRaT/FQtlYV43XhbejLdnoPgjboonvmyyx0/
OQQTSaIbRcuGHfQYAeen/Um3DE5IhAmIA5xduUk3yMeqY/qVqc506WHZVIx8ydWrJhXNzbqmVBJ6
YtYgQEwagRYGSJaqtheTGAZJVr3pYVj7ucIoEiMcfkdVI5ogN5snZPA3ehKtt7IJY8mD3Gt5VUid
1Uc6LROpWBjdl4roYEJsujLx2pcNKohmWSngZMu8t0Yy5tGaLmiltYFUd1TXlnG56tmlrBlNAhSo
1fdkrYMvNbCYkmJ4gGPAzlVTyc3kNd7l6VZtSUsLuqMUT5EeG9ernti3s5XzSfD8CQxjGZyw2bI7
M/5R27F5KfVG8ZDraxMokaoep9Uc5EBqBtMzcR6EkUnvx6FuE97a2NXNWgk9h27WFz9qM3qQLFkj
3cqGZqe3BiOE0+qZ3pAU5H1eOU2jlb6kTtp1Wq+5P8vt6uuDbjlDQqbf9HaIS2vJtMvM1CAvhmCa
1kymwBXF59PhqiT9qB+XobSavV4n6x15y8TcbqMZswu9nxcVOmO+VIGSlOIJ3BLKsA98VpXEZK0x
lc5JoqIFriyTlMpIniCrQETJU5U8Uix+HCYKIq8k0ynQrclcem8cp2nLwI2u0X6n5bgoV1reYMbR
rNgNczEZqvStg9eTPi0r/5+jrGYQaJ1xjDmdloihDdAYn0jGi6RXszsjlWN7b412TOtYoilWUTH2
s7iB4zX3fisvmXZjDlVD5BQiGwIoJoN1rRWZmjzkRTUVVJ5jDc0NQI8A0VTtciwrmNk76KZEo0yT
ASbEqIPcMjD7GdEFjg2Aaut8hIJSt0Epl+Xiy0qnX1ZyIR9zVciSGxdT+5LDHXFTO3mrQ6JbUFmp
es+ggPYGsETbQ6+TdlklZ64m9Oiqs42cfCVeccPQye+6dKXGwy7FLaNWfpBhkDm5XialI7dy8jPq
y+yOnKg8mhquZ33PnReWur7LO8J8mtByXLTawlJQl3yDN9c5SzjxLtusQUZZVOmGXTaBJCK03Aio
6TNR+2+mnJcqk8EZ4TJEZHltCSthuz1Iq9Xb1Spo0RVqHRi9yN7MeBb7gQkInhHBE+b2Gwt639by
Z9iMnZ2x7Pv7nhT4zupyst06Wo6LBazJ3JwaMEGqlOcMhxaEOTFJNjs58+W+TDR/RRd5pWTj7ME2
04DEk6j0W432Pphdn8MwzxITMV9OGZlSDz4NaUjTHCYsaUppOEVGPWkma+fglgW3EkYglLj691Ll
WD6bmfYY1kZ+u6blq9omuq8LqFx5To4ANTkONJmbxygnfJunpKWB2eb3o6nQQGun4xx1agDRePW0
OG9obE4vtgGApBtZ6eOF17pRTeoUh0K5LrQs9iJJ1W6KEo/VmiC6l2MGDoTWOga2ZXyDp2H8iIS9
+lbRAwYTmjzaXAKkMipuZxEKsmwYULTm8LmMW+hcbWl8y+pZoH2Xk++5XbeePpSPA0WKo4fUG4nB
jxvH5vewyh2zxwGjrT58rOI2u5UKswdEbDmmUMCnNABMLfbxAqxaK4Mj1WbilaTso5weNaVJ6TdV
67AvovwOdq+hY6FiK2/h2iu7Cgi4FpBI2znUQQP0+rDmIUz4LISTDWkhfO4LKXlgM+70Zbv6+lR2
yzjfJlTYvyZtecR7Ax+gKlmOEWzboCnqkTxhfpUKhsKsIcBCIzSmIQxUB0AMPKjOF4/62PK5hmG8
xVp66OZk/R7majZwYBqFYeV95HaxLrB1FYonMlC8tb+zluwbzqipXyvL02BN0Z1UJRpjlAU9BFyP
jxuTaRTRpdGQZI5V07qaGn4PcVbgElZ+iEo8aVqOLUkrwIPhJPRp/bul1eJOejz51azdzUUxHboy
1l4Yz9nuu7CwXk1oyAloaR1fSrP52I/x+CajEOgduKYt+EEp49lb1JgX0D4u1AGixNrO620aAlW1
U6jv1tB4M9NW8bJVZsiHhv9CIzLtW5T3qCoiI3csMSI2kAfZvINNmPyGn/WroKQDcGDE+puKb+/V
kszZPjSTIehkSUUQpT1IUkvFB6e5ToOqg08HsbuYZm+ic8hgjFH5psZ67VXKCgipQEPxJEOno5/b
Mg88KL3uN11m5XtJNqmFuXi/xVE0RocpmtiWqRHV34HIyr1iZdPWPL21FuP3nEHOVqNRuw2XBYSo
Un8VSmhRncArZU63UWcO/TYrvsslLLEh3jTlRdqvKUPcVSv3UjoZO2ahKFtiJ6sHyxgSy7FKDFvy
UtCkaG7rdeT9Rf19hdHN87rOJhWb0oGArdLw0veKfJC0qr7stam505Q+D0RezjvRwUFY1Lw+GnKI
ZKtNZ6eFCuyFUj26da5DZLCk39KMUlpu8tw1w/pGWZfZt2Ltqpdp26D5sv087+VDsqR1UA5KDRWy
B5rPlPJ1BF5w4BferEOokCvP0VGYzeJOYYFHPLAFqTlsfMLUlT7AFA+N66a2Vm9JC1I4XC/2om0e
48Q6WkvePWZ1mWEw1MBcWtuF0kFKnBShwPO6hKBsXTm/hWVJQ73SIy9fph7ZbmTrrt5tqPMivww9
27cupIGCdHrTqDH2rSV+cUvot1T1amDE2nyp9PHKXK0ER4oG0qyr11kZBRzN/AgzivqvsSwIMTJ4
hwKiKxTSWIR3tJ3GLYWOKZOqMZE8MZAMNIWqHMJubMFqWrotSaJpT2m5YTeTwZTAIVowWxuAokrQ
YAIew3MYo+zPkLi/LyYjotjTOTmdCCWaKQlw4j6TWuMK0+itGQA15jcNjud57jNIMinQ/NJBel5i
/G3KqoDJxNmqjNclMRdfwdA2o5iPH/LVuKhqITtLKSJtl6a2+VZUIrkfFplWvhgMd0IecmxEl9Gv
4EYxpbonaqipuyrK25BnOvIGXTCpcl29vge0AjPC9GkK65d5HPg1WhU1zmxVMk2zRS6ujQRsRhna
K4vpDvDvB4QKi8UWb2IbakXdSO3DPAwNdlxsboWk1tUWe3KbMIThM0vUXLEyiauutl+tATJelSbV
oRgj+M6jqv5h3Id2zKFfby59YXFlcKgeGokh9SggZMTc/a86JnUQcnvTWfNlrM5PipQ8Jfib/pDM
JnyNTRWabKEwbUKEGnLCfK73i9ZSupTxoEBoA9hFdlZtPSC9C7LRlg7zlCyPkqjam9wcs8AMmSnm
5qH6OJhj71e2Euhz+KM29AdpTd9A3niiXrtba+u16bhooukWBD0LaNuqE2VDBI1LyVcIElUsJ7+p
qRvUBlWng8xTLL7QbRM/uypWnsyoym4wjNGdTED7tGor8vslbINhivRn7LjCQ9tIVPBjGH+re7lj
nADUG3Fp5mkmE2S0cV91FmxhR+rNJqPsgRY9SbZ2zwRU2P9qhKsHJG3fWKwaHfgZHdtHM4r/qWOz
scA0DRv3Eu3U3GNOpNIcUUB5jd97q2cHxV10lK61A/xF4wZPU3+6GIE/7q1r+8y4OfWjKvfz2ica
f8MsxDxXKAVrbwyya+wwvOq4Ps8Rb30/7RrsmtqLrnFsV3MWL3I5TlF0SVYyXZzz5Drxjfj8W07k
/k04Gl0pISXsgzXQgzwY98ah8aZAC5BtecXzmff+lX7w3XtXTrT9dR/KQp+NwkdYTYAOml2fIIjx
5CBy6TRcSezAfy955m3/nWXzTp6ewc1SGwXF4twfW4R3uWq5/17hKz2mhUmsLgxNQaVun3xQ227y
iDYi0k/XwJwJ48wbgMPsKdpNgPyB4qdAMccB863o5czSX7zPD0uffL9QYCmmKWbuJ33rraXm5BOs
PmC9pl8469fZKjl91AJ3yofOPKh28O8f8FEJve0f2xBMc8eFkfGGTA1BFfvu7ZIxaEpo6qGnUpc0
uoCbZDlpekZn/lkA+nGV7Z+/WwWzfwJlJEKP5DfxVrtSd6GJ57BcJMKpkE6dk7mee6wT759lsavN
rS73O984Rr9Wz3DDg70gsJWD0l8uwIDpwJ/bR+dWPdlHXUPxUc+sCgc60NzSW6c3yW88JsG4KxRi
+FqDZwD6nDki6kcjoP/1FbGN0QUzPlX+/vH9dtYoR1JLRNKdyR/xVFmDrHG1t8jmR6SeDYeU7oFT
PIbLQ3xPiorY95xBzxehiI/87kecfGRZ7iXTiKOE0DD5Gq5ArX4odolbHSrPqA6SZ3r/3rvKp9Cg
yLoJN9tQdcM0xV/jjnfbqg2tLB5zHptZYDTos/10VQfr3nZ73yxxrZMdyTv3kc+tebKzzKSXk3Sz
SJgkPy6YNJPq5x7ro3cdX1Ox+Q9vEuMH1frkHTcr+tKHzYL/z8H+XgdMpmZWrBs6DGEM5OLM3jkx
//u82hah3r3EXFhZFpes5okH+wEpI0pZP/RAlGl2Xy5e6ct7/XDmy21v6T++E/9rUY3AhgOs0HEE
/7jospQ6EusNQX1NH/WgDsABPHEtkeqmLs1YV/WWfQUD6UU+Y6lxYq77eemTiFuRMOoGxDGv88Md
p4Ok/AF3RV/4y77FJ7A6E2HPLXhqLFCv6zIILdwWFEHhx4Ge3jXe7JOiUPhSLv5XC+ok5ER2BXXp
yROWZSeRsLIgmVEgvMQXtZ+4tKg9IEcg7zP7dTvXp9/SkDFtUPmgQtO2E/NuA61VX1W4+4Zeynid
NZy9GM/uMEIXeG62yecQw8l4v9RJnKtlw6r60ubwYftZ3dMU8i1Pw0UR/i1k4POn/cuPhwUC+1Rs
JxGLiQ8Pt3QF1bzC6cC3JoCLHFi3yw+N46hwLEL53A3y9bv8z3InhzEpJnOo0+2iPJbWPi6C9LfO
nol8FBd+AdfLgQPY7/4v7q6vgs77BxUfH3RNbSMtFx5U20Gr9ee98lMcmVXjJg9nTSg+x9DtM/7n
KU92TL6OUlUKnrLzCwyY6akfut24Z8xC6zSxj6YBrf++2/876HwVc96verJ55ELNEjtkVSDrY4kG
s436QGW0MXz4HaKYM2XCdso+H4v/POT2qd8dC1h/w4LAZ3uh8yWmxrspUANtb54Lpec+3MmFVJQV
7ZGOddJDsm9+Qrr5G0CXQ/YQ+v9+g199N1vhLxlDUUM3Tr4bYge9V7SaYmNKIyfV1eW6nyVx7om+
XkbbclK8wRn/9/HNpVqjSC3FKLWdfFTAmb7FLmwmv/MU40L2Wq7Bc7f6l7cgAtT/s+bJ11JTeL3N
QCoBv8g33IQGLJ1eMCLMYZmh43Lg3SoAS4Cc/O+Xuj3N6T55v/LJ90tA+GUFYbEn1uKuwDXNLOzI
Ucwz3+6r3c+rVKBaceMq2smlkGJcgbwb1w+7Lx9nJXZl9WGaaUNH7QF45MxDfRk33y13eun1Swvt
LjS2S6/6Jvs4wO26CVNhacd8m945lwp+rsl5rPfrncRp4A9jMjvuvC0DDqr78nH5BStn3+xSlakE
m8/dgsEOW4hcvLoBsFiw5k53/8W3/M9L1k/DN9oRNhG5hZkpnj3HOwltL/vZ+/cyX90S7x/2JFZH
pRHh5ZIAQOQmGiLIc6kquzDoj4tYz1hl/T1tn/bnu2c6OfSSVbZp1bNxVg0VW2Nf2jBMHNpwvEm7
3hkRstHFkGSnNwcQrkHJjpYU7mXL3g2TvGJnsvyxBXZGQMmqFHtG+wMfitDtajEEc9/CvIYzO8he
Co17XOjszpkHRHpd4cPABLdX5Oy7vI4UKAqTsV9MbX7CwKm/XFBivfz7xX5xFhVSb2HY+MXa3Pkf
I8+sDeY05wPPOkGIj+Uh+1YbyfDTrpIzK31xO2Ctoptbfm8LRT2JN7ncxpFSTKHXZuXVEuKI0laG
O3boGyA+wEhk3EI1JPbrksXaGUPDL5/y3donEScu0kmNUyJOXd1gTOTZU+LKRXYml/kUxVWsgQzs
48zN9s/662P/7v5DLgQEaFMoZbo2HU1UZH0STsH/4wdjEdvcPFNtxPmWcQJHVQZNaT1eufz68rth
55DkxvxFNNaZz/W51Py7kCm272XiOnZSsGSLPM81vQ4QP0m4aL7Mv4Vm5+UGGluXHqN7Pvv8dM5P
Fj2J2ZYsJZ268HSllQZi1q8hpNyTpx1iUz4TuT5DCOq285m+SJfUVtXTRHeGazcZAw/YB3Crd8Kb
rvTVG566GXLtrtqZ7hKoEErgoPm0wuVn2zt38X/al9tPgHBjWooMaco8ieGRjvnTFPITMDr6Gdff
Evk5rMSZ0TWf7kHM55jeYHH4bP2vZ9yHtGyU6XDh28ERpwHuVBh44XNQ3NKiYWB0OjeXuaw0Z47C
X1T0QwxlUaoHzcTgF3tf82T3pCU2XWVGjpZLuF3a/VWY9bvJkI5J3V0NkxZYw/K9jIia+XAm693+
6H8tfbKHlNS2oa5YWD4w8zuY0I8GSkEkHzU0a22v6l6T9Ku71MO58bKfdy8PjbKBRBHJM1HgYzC1
kgI/KhXB5oSQzRmL9XfC2MAjLSiYnWI4h/mdW27bXe/ijV4Og1zByvIKqAtjOmuBPUGekmQUhTB0
hzMH5ovNin2NCW9cV7CSNE6C6IxTF/6iYMZSPgqmEa2dLHs1gAcpCDTM+syV/9VyBDjLpKI3QflO
nk6oQk3WIqQwxEAsU7FK018MqOj/Dqcnw0UAR7DSfb/M9pLfv8TM7ApIqluBrYBgJj5EEcuraf7/
79SJfs8hdbNgegmvz2bh2/16slk5/jwMs8B1PPdOwnmRYhKEg/EWZZVhhxfG34rbw0elvSPqeudD
7GdIYXvid0ueBB1MRnJFi1iyO1o7m/SEGp9pvh4CoP82qCNsAW1nJAOOwhQ4H19x0c/aIuVsk1aO
48E3agujl0GImn59bvURCToU9jMf9lO6oX5c9GT7qDS4sezgKc3Qghv6ezWux8z+CUfXTfFgkSCW
1pPw/72bPmcAHxc92UwSxh/V0kWg0vMfyXpooaH+e4G/AO/JfuFdamSBgihDJ/Dju+witU9qhRX6
YMYBn5x7eMgDyW99NZjDy+i3cPur6Hy1+MU+1SmkCG828LN1mufjHqKmveCY4CbpSyGgxd2Al+aG
6uXLU9OTC5yrcL7aqLqhqoYQNmkBk58/PqvSd7UVhzzrhn2pLipRSBNo6t3B27xCzeryXLn/RdIj
ZKZDmPoG7AlDnMQ4ZYYEmkhoxnoPjuFx9tCnor2gsTkFiLRiB0r+mTh3YhO/RSCSdwVOCmeEGUd/
C713ESjKLGwt83h7zK2L0OE4eJD8GZND+qutb++2U1lerbXTzCmj0HQvkx3UIevonw1H6qdwJFQN
S2KZASqmTl/l4ysfsStp8YjaisrRq2/FxbjvnYV+4PyEP+a5JOGr1XB6tg0ZK1wmBJ8EhrUzNLtY
WK14m3wM5FxMBGJPPSzfq9v+Sflx5ux83sN0it4td3J2Zs2eDK1hucmNHwn2frOLvXWHpiFQnSQ4
2x76nHh9XO8kGqTwlGMcqbbYzpm5EYWLYDOh0wAtzGsXRxynS+GPkUsT9L/ZyR8e9mQnhwXupzgo
bV+yepPdDYdPfHliTmd2u/45f618Dn08rCoLm2+mQB45ebn6rGSke6btqcyCa6qnKjyc+Xzbcf8Y
+oRqyqpFKULXDRP8j3sz1JYlaWrCQeNbuAdDfoaOCS5tBCjElDOR/G+T/fNq3JObBz5F0MneXJIl
6y06xXw8+1X1oyN+Moy0dzMP+uiZECC+enmWEBoHzrDpyp+8PNRyUHkj6oDJ1Y4w82QoHpOfr4EZ
ey2mNE7uLS6MJzbOdXKESb+TSiJg+IDyZJ8fSzT12HrQBFzglP5fNQE/w1tEqfc/8WQzU2BWIVYa
oYfOG+7UvtshkH/s37QAje5/0S47We5k+xrQ//CP4I1sGC9kGowK8ua4NVdlirI1PgqDoS+Vl3j5
07nP8dWzbmkhFTwXLF5RJ59jwAAGvIRn3b7CesCNxEVJ8CDtcn94+f9e7eTNqlKJ0ZjKats1h3L0
b4gQ1yaMnvznuZbAF5cqluLvnu3kxVphYs69+Psd6wO8D5qt2kFcYfziF8G0L17+fWq/2NkCG3+L
2X2oEhh7+fHQ/g/Szms5kiPJ2q8yNvc5m1r8tjsXWVkSQANoTd6ktWJqrfPp/y9A7rAqqwxJ9nKM
tGlDo7xCeXi4Hz9HV8I2hl8foLREf5HzaEv/RwPijjm7PdOe7hUJNnuvy+ZNB8ixiL+8PoTrTLmq
MWe6ZSkUpxVI2y9NdFQGsrjBtYknguRWpwZSVNulzvFSpKZZv/4r9ambU3dmVlxnZyObU1g85z4W
EAcIojyakoXNaDN9BrPilhuer81K6vNW/HMxVPGdzmzq8IFXvYrN30OuBiIpyhC00VOMn38FnM5D
1nt9eq8D9cvZXRy2MJ8HOIcGdsge5riXqhE91/vVjX/j+rgY2uKYRTG0472YTsEDTytzuMs/VV51
xH3N3tr1e+PqvzC2OGVTHFZkxunNbpT3xqRvTahPw1w9aUPuRuFKYCNm6Pyq4lhRxlENXZQYNfIO
l4um+EZu+So6qKluPgFJrb2oqt/oWv/p9ZVas7O4gDVdCYxElSxPaekmlSYpOUlOmdHx4axtCrEY
V0OCuxrhdNWxuYIvh9RJUiqAXJYXQ51IU2UX3kkhqH49GE9+Q6/p6yNbM7c44TV9QGozM4OIIEC+
/mzYn2FNuUuLt3/bDrgdkie8ohDbWgYVdWh1bebblhdZ3OhZ5E1+s6f7YDPHykrWT1mmwdgVSMyY
5BV0cYktAzKdblrfVpE+ikv4UCyKv+qPoJ2OY6C7jardq3CW5/Ci0Th+MCNq7sQdmjxv4upbUdD2
YOhvS5joMiffvT4JS79GkYFyqkgIaI4hgorLtdXtKWulMNU9ybYeUH4+SdWHn7Cg4DoRk9Hgz14s
pzJnFpB/VfGmUqdrihbcQKMTY5qTFd91dTW8jOXM0mIswNDtbm4t1dMfpM4Nn8wNJKK8UI3nZA9L
52cgovu/W3ITNlURBBMpohGyxIDNLJwpZF68TqZFbZO0CQIDsHj5PTSFuT2sjVHM1uVZpD5EvgjM
pGOQpRIO/OxOQCOATruRMVbbaUP33iZ+tO+tvepFu2C3Buy7uoEYHXctEjUwBIic+OLk61GVa0bU
0Dj20G2NnXLINsobbU+9IfMOw2HtDXpjM16YW2yVIaSBASAhjQRWf5zgTTBWpX6Wz87liBZ7JDTh
JKdbUfNsyM/svb8vyddEG8gGaI4etwU5vjX3eWtUhkJ1CLUmsjYvkmlnS5b0/qzPMKt7WiBDpUO3
0LbqcdevH7Or3KkYGZkSi/QMp5nEweXO0LIuM2RYI0ERz7vZy7YoVtSP3VvtUOyDPdSEpDChw6MB
R3bD0V1F1Vy77Uv7i8Wr1UnvofS1PeuRBgWEQGhSdWmF2krbb+VvYD+B53vT3drs3tyj5+NerCiy
DpCQRzAMtZ7l+qg9QA4ALtzZ0o8lETN5qG16a/vo+va9HKxY87M1rRrJruZcs7xRgd5kn1ctnW8h
FPXKXlbpyXh9bW/uIFt4GEssriq+zZm1xGibFn0Gxysh6G2Tz2Wz4qOvHiIvm+fMgljcMwtlokV1
nWOh2Y4eL9tsC2z37YzC+EYmF70Jdn3svj6om1N4ZnIRKEn0Dycl6H0vSD+Z9QcDnIayJke4Oq5F
lOSMczuEGkag9u3dcjfeiYQlaVJQyOVmHcd2a1CmiqYGemkqRb6FPUrqWZR3kk2/vLqbOohYYdKS
gn77+tzd3PRkXSysqJohL6+dKmqsYQpoee132i69H3mQgJqFmXrbbnmJQx7grWXQrkMYcrBnJhfr
pdUznfxJ4XgJ7Z52Wt1DIb0JBTGOWXmoa24IJA4rw7xx213YXExnDBlUCM+qeI5ou8R6J2C69r0Y
otF8qFefJbdcGO0Qhk5u3SCCXrjQCdrmVrGIPGc7Qb4BmhgJQflk3PXN2gvolikiQvLaJNQt2D0v
D5zaNh3HjUuBMuWv8AJ/myCSgMSgoiGqP74+jTc2pS4jNGfqsHtYirYoaznZbLdNjK1E9nd+HHly
az3mWrRi5oaXAk1tAl8BQU6eZhGaBKFcBIqGGdA6Ji2FvbZNQmlY2RM3rYgQGqiADRHCcjCykg+d
EyI0pCrjt76urSNhQ74G074RJ/CIU3G2JpkGeQnFoQqa0rZHmiGuPeod2xw9XH9nPtKO6GUkulav
MbHgi8BOZ687tmPzaCRMuNwQRahHYxtyjaXk2BRU2nlfPbbAgMaDtIHqxRN5Bmjpvrb1Kuz3xjG7
sL28QqOMupzaIAC3s0+i7Bp65Z39Tt2pB0gYP72+G8U2eG2gi6tz4jEO9+AojLXHfCeAqRD3/0xg
znYnZaxR1BFoi8v5nDRZh6ovtj2pUOvNZCnd+0qlhb4ruvnD6yO6cb4MHv0GaTXgQLyjLk11DL+x
Jh6SY+2/g2dhE5rGdk7yX37CDMyUFIx5h9OYfmlmClSEvnLMVDPUUU0CA4blZnH99w8Y+/5PM4uN
mMelA5cCxziNZP1kz3n9DV6a8tf/22AWW66lh9ooOgaThvfz1L5R0TYKivD4upUbzuJiLIu9psNS
VCrC803Sb1Hw1qJj+f9mYLH0aRi2RZ8XNuhEQEnmu5HU/89YIPVN0ZVsxbJDbhxyeN0ahmA4yaMd
y8cutVayE7dn6U8Ti+DPaYs66nvL8kzNV2GNM2EIgxLhp6bqTyuLGy9P5djU0DdBHWw42kP4vfLT
L6/P1Y1L1QCeAjociXa6TxZ3Q42gwjDO3A1GpDpuNFXjWzXu5KPtNGbtRpapJ+7rFkUAsnBmFxYX
ZzI3M9asNy14aOPiZMtK+WszxNonEmbpQ05lG7ZMub8DKDu+fd3y2lgXx7T2Z7NRDcY6KJF8pwyW
/pGMAeJyrRNsm2GO3r9u7+YmOZvbxYGVBx4m2QuRa60H782pDU+hgTLQ61Zu3IIX87k4sM1cTQE0
bJYH9hDND2cc3aqL+j0SGDTbD0geOFGheK8bXVvExSGeVHUynYhFJDFnHqBuhGBdC7sPuZWnnwLo
ZrzRyVAInCJ1xbL45KvtQ2KAPDEAUsoZly496/yqBOFse47fbfL+YzY+gcFaOXi3jHDbyaArTRJU
xmJ4Y4YYYU4DozdPlgcZyOjCkQbphIZewusTeWuPnFtaOBI0Dn27EKsHM6ILuh8+jYfXLdzaH+cW
Fk6kyi2Ay/BiepFm3kez/q5hO7itHxvoEZjftUb58LrBm0MCg8GzgHoTHf+XKwRbcl2P4gYZB/8j
xM3Khm7l6WdWSCGTiPivwLssVqhxGm0cJEYVp3G2K+McBUq1l/ZtgkrV6+O5KqXz0ucRZ6BUhmIm
md/FlrOVse1QQWY3FJH5JYSt9MFARPQOWbj4oSxm7S5HvREMfQKb4CRR6bba8mg5krZy1G85MJGt
osKOx+bJdTmzdqL6eUBbnwe1/X7oKkjUhvpNXgyfHTTuVmb41jIaQFtMGywR3YAL7xXG1WQ3KJh4
di9BDlG97wpnZTy3jtm5CfEVzlIodSEFjiz1llero/ZWpdvLq+xSc+fKD1Y25RXwTCwi4aZBEReo
kiYvFpE2b2jAcoYjejrh9hPt3gIDoOe7yjNdfUdbgw2d6nqWT6zK0mPxKILyAjQoUsuLVUOcNqJX
yUDOEy4i1PbySantCmIuPXMOqal1c4e6zRBKeBkVqJZv9B09TDCa+d1o6ofextOqmzzqrOjdzHMy
eivBnizD6TvnXoKoZI50w1xUgw/3cWtPm6bu62i7cgrE7fjKMJZIz9zvJSRxBWXNfbe1SGzLT91u
FrkuWCvWkoW37heexaousuiicn25Mzp43uEDNUgAt5K5rbpghIYzHbYR2iRHNc2EhoiibmF/kd6/
Ps5b2x6QFbue6p121XVFK0dlyQ2HvUN+6QD56rCZEZJeeSzfHt9/rCzDLmTxxjwYZx4mRenv0zqY
NmkqFZ5jG8+wmu3KVjE+mGkSeK+P7taJOxvd0pXlla6NdoNdfzSn/ZhXEKLoxnCgn6xdGeKaqUW0
BblRRqc6SwiVcH0Y01JCq6YdHukoqlf8yC2/eD6qhaty+mi0rAoJZiByBUDDkFZtc4TSG53R7i7Q
U3mlcrCySZbAv0IzZYR3ccSObj6buYT+AxynP7FUZCqBkJIcspcdCEWa2eEIl4IHkr0+ZTN4eCON
qI3LVbbS+HrTOWLmP7YWLsrvZFQwkaUGHGWj7ubllMjdYt+bJ9GaOoDJakc38Wz7ea3Z4eYuUU1g
o7CVIYcjfn52BWjRUDtOj+WMNo8fZT8k31BpNr7OvqyvjPLmLjkztQi1ugw5UH9ilwRwbm7qevhW
jQhVIt9uUmdB1/P19bsVd1HGFI1UFl5/Gaimvj+H44y5CRHoh1RJuanLOdoGZh2cUuIHbwrMn3kx
gjemZi6ysYCdL6fTUlME0xM2jUwqMaPpQB2rlX15q0BggCymMC0aG7ByaSPPNLRsqhIPeTL3yWE+
mJLrf0cgL/2jyb62fmbl/rS49JaoxkjSLKayzJXpFNWxtasHtI30cWq+OE2cvH196a7ohUSwYEJR
RWpWBjC1xB5IziAXsS7roPcCan9VBClLtDXh3XZNN36LAMWPEIVB+CBBU66VdG8eCaIUCldkuUHE
XM5v0YjcHNvfy/vYQy/jMPTBoTLXWpyucNu/D9ICcyPTF0NMeWnHkcp8VOOQNxz4rOigHah+Ns8m
rRS/Zr+ifdC3rrFFpBVxvzsbccENGOqS7OZayVzsl6vAQv/zewhne+YC6gK5VlUm7UgCBQIeJ0lO
cWjbB30a+0dkhgOvb6t+D3uwfJ9aztqRub3YL+VQAZckfL60rze9AYo2YnULV/oGOLR+P+wDarDG
w+ChkrnT9S29rtvwtMYFdnOlYftQqFLS4m0sPJLVt+0EbZ3pzcGXPEQ/QmhK6Stpwys06Ms6U0lX
4cOgfWWZ1k2SrJpRzAT/6ykvzBRI6vUbQZ+SP7DDspXL+OZziXgWYihbAGScxagauOvYrdjrd/09
RQB4xxv6AETLQ3fw+f8/cVgZHQEblH8G98jl+kEH2aU5gAFv3DUfUZp/6KJv7V2lf8qS1o324Rtl
a39KoEKcw+8IaFj2x7/9BXSgXJT6aBUzqLAsgtV6zgB5VYrq1V7yRt90+wk+gmoDSGI/7zuqEA7C
UF7gSbsVw9dhiE4vsinzL8wLHOPLkct1opihhtY2zVdogm9puH6puaD7AJq63MirYN/rHUunA5Va
HqD0YgJjv7ToZ4FNMtUAvT47ar91rLEeEUVUFP/OTrSgWXH8N+4a7InGMuhsLW6bxV0zjLqShwjI
M8IA2c0PAsqsH5WTuSsem/EJxcOVW/uq8VPXRS8Hz15QJwRdy4AkYCtFchyq8LkIkLh9jI7hod6D
z13Zt9du79LQYioHPR8so1XVrSb9mqWR3d9lpBmeHaXU3kzIE6qHVLKC8D2S4HL0Vui0xGv9njen
lwoM2BdVEfmExfQiEKeMAXz8Xnpvn6YH0SyTHH+vm4XbdK+tDPlGnEnr5X/sqctKZDGYST+p2FOf
H+w9Z5XidH3I9r/36PQf/sLtcqPuf2lzcTrlWkcLPpCUF5xG81bsoNGV36HMysmkB/xYfF05luLi
vLzQSMhCpEl9S6eRdnlIQEgGqSU2rYXq7vzkP0eH/NG/N541BLmTo0g1/H1MHY5W+FygZ4Cartrq
VCh146FkkC3QXTfTnFreGvWAVHwcGt1mZYTXz9dLc4u9m6GtodhDqwAyMGrvofko4N3zXfpp2Ikr
s95bp+B7Te31p8aJ5yEqIh6kTefS/8RNZs555ctbTUFkVUK+7lNVmqiKqFL9y8ogxSAWywjxiimI
EMgccbtc2nKQU0MnxefqvxetivIWFZEHazvsygMoLVBSyWPgVYfXrd5wsBilk540H63YzsKoLLVV
FQEK8HD5ySaWCu2Q0zC5UcpRXjuNa7bEKp8FXuGIhEJI+z5geSiv30Z35o/mQRSXUW8/dO+q7+V+
1b2qtyYVQC81e/rLDW2xgGnaBA6k6vJLa4q+Sb3ih5jS6qgfpKP1/vXJvBGKGPBWaVDOWjqY0mXn
gy7HkeYkpgxCwNgBq3urfhc7lMhnDzHvirFb0yn8KOdeIFyXznRs4EKwG7FfjmXygWz+FlUtF9Xl
vZAc/0qiDBDE338sUKICuQgwhvfKNY9kbVtUKxTZCyMgHft0QryDdKIspeZBFmnk7cooby3gucHF
0RcPI1AXltg0wN6e5B+hZ22RCN9oH9oPa5CfG7GreIHRGQDYHLqQK5xAZcxhQCvTNvjYexDUAeww
75OjcNx/YXNeO26skbsRzHhkamWxwmcHwjZDZGsNGb0Rd3pp2LXbBNKQYC/QwjRV7dbjjasQjliK
7IDOXUhqAkz9pckk9SHLpefB0wazhYMvfmrraq094HoaBUsWERSPDIDJ9tKVSZDxlqY0oqn6EBza
R4L+Tb/xH6U9Qup3a1ty1dpyTCB3s1yMSfSNElt4/UF90vYq917wuMbtfH2/L8a2iGHkQO8zOt5I
p2zy+2Erucadcidt3H4DcTsJkMNaymptfEtwWDXDbjMXWBR+M/+uHUTchGT70/iQb9YwhDc2yPnS
LR1mNs3joIil062ncOjcbNDXHNfVkRYzCBpf9G7TN70kxjB1SWsRq+Gpu2+55ppNcJKfEKDaF17w
uJbZv71eDntddI5DHCMGfHbIgCBo7UD5gueaearvVdqmgxMiLuJBGp6Kx/WEynWYywAVRSerLwgh
6Sa5NNnBMaJOjpjDPcT0m2qvTC+9b8KNRO+c72v5quuUApEfTT+i39QS0LSFIzF6plPr8cqC2yw6
GM07+UP+Cyp9ovsfZeSjf5flD1CMIzL091cTvhrwdwyWNylP/svBUhTq0qEivah8E2md+QCb/yZ8
o+4EGe3qfX516ZG1oEeHaJe7hyhpMdJ41iIdzV9xw7bHsvQAD9+NBaxxW4pD23RrDuYukza9VR7Q
bFpF0F9v3Uvzi9uo6IN56k3MB1+GLZqrB+2NyFd3RxbWWx3s1f2wGOwiOLMJPvvBxhrF3n1/FK8X
3SvuBUEdrJurd/t1+LKwt3CkpVZJQxOxlP6DAi1scPIPxdH4a7ZuziTZE/pyWEbQFZfbRqlqM81k
xoYTuEdYa697xv73kaFj7a5EEeLTLmJrMTKDvBqMt/TdLyFaZgzVd5mq4kRO2/rR/1g4G+3we6dm
jCBpSHO0WEI0fdeupyveLJ5l2BZ8cTR9UF1cOKCMsNc2aQ54qQQ7vqt+2eVP6uCNniBRjWDK6MEj
zq7qDfSr0++4vpHEGbwcPh3FFgkG3IPoIFucGof3qFnrNVIaNGAEd6JrVHdtdziuv5jEHrk2RWlF
Bq+iUGS5XNdAMbPKtpBOsn39WemGxivIXBfZoG0qw/w6q79I8dPrq3vDpANKAtSAiN2oE1yanFrK
fPGcMzojOGRkl338bh0f8zzZqJX5LhyGtTzR9S3JOxuuLhLFKlC2Zb8lMjmOVSQ6bp0m3HwnP8S7
ZDN8pp2HACA88bTwXh/jjbN5aVGcp7NrzAgVtYYfZ/JaBzaBfBfuWiQAvPwj2gOnflg7MFePUeAn
EPMxNAJFCBYWc4onGAtqYhObVmQXEZT6EXSeQ3UOYSUvDTb9B38r79cI3q7P6aXZxWXS9zT/Ep0D
4G4dZIdDFCToQlS8MEd2lVbRU5Rpa87h1lC5NWHpIrtJNLLYsWOgyA2CjRMqhRY6Qj6a7FlQu34Z
HiRVXds5YuIuzwfgcaDxMm8hiy6UxTpO1TA0aN9MnjTq8ybNjGETUR26SxHe9vIqQfW+15Ehj9Cm
c9x0jv1fbCuXn1e2kxjU1dfg1UE5zeG9uuyC8VFUqtBZZDvF+bFS/JOaRhutzj87EYwrzW9ynG+1
+U0S3rdt4VrwzDsnO1Nc9KPWZuTWmlvgLui/VUhkLXMseltzfq1x8uRnVd/N9db4nh/7Y+pBeAvo
BIJfeZ8dVS88QeezVj24yoqS1XnpLSaAErQli1BtCJw5tRJTHGSRfk32NZ0r6mEtj3Qdw0NzKdqz
SbMQJLGgl8eX3Isy6ik+CjoQqBNHoqTGc/aiorde4bq+crDGVWdx05l0NS/Tc344NIhcNsLfCyYo
moDoqarc4tQ+le/CnSArlj3rB5dN/Cx/6uRVkoLrRt/FN1gESsEQhI3e8g3sDwNn6ZkM/gb6mePw
GZyR8Szm2DquLeZ1rL+wuggq9ExCIVCMeyJgIjm5t7RDeVffaXuRBDXNkwUz3cpJujrQC5uLoGk0
MkXVOmzKp/lexBSC5UI6/QVGBuEaLs4slkTxxRZQRzpVF4GEPWfGGCoauc8/mOblXwQiCp6tg78Z
VxDnVw5iYWyxYZuyA8CQYizO9V0TpugWhockXH3c3pg+CFPpkeP0U9UyFwewG+ApMmIZO0ctcq27
8dCzO0G3QFh2fH2pri5ti+eJZfMEpDP0uvspLNPJ6shYea017Ivis6Wv6gRdhSJI8WiUIUnmQFFG
quXymLcSqZ6odWae6rguxA485T2lbnIS2b7bWfvyTVS69q57t06fdXWNCdMikuY/NMgtz7xTtbJa
TBITWZjhoRPshIryRdNG5ahU44fXp/J6d1waWxzvyvSlfIJuBZlamwEF5cmqtdqdurU1u20IsjM6
d2DKWqYjNDtH9TiPeL2XwzekJo+6bz4l01oLx63JA35NrVFsxqsQslH1Sc8Lf/aqSlZ/UPsMfulC
PdwmQWXvpUhr/n6KjOXif4IhELJZKJAvd0pYKkZvBez7YdMXLrz8eyg0742978Z36+/mW9N4bm3h
pJSE2mM3oKWXj4abd+1RzsB4GWuj0q5d1OWoFvs/rmV2n4odQf0Tkm4X9TbhEEMK1O2nDPEdY589
W4fYq7/2J/q/t+WpHA7W8J6o+f0Liw4PIH+7Kpmz8s3sRUArIQbZaAbfTDpIj+Llbm0d8BbBBm7L
9Zf0TWu8DKhYQ1WMwsrl6nYoqAYAFl5W1xtfaHqSex8AD5Xd41oAe/02EHvpzNpidTWHBIwamjg2
UlwG9c1yS3Zr0+7Tzaqtq5zEwtZihaXcAWtfYUusVfa2I2SqPG1fHWPWbbhb9agr9szFuk3toA1E
7uLSM/fqC7Vb8aE9OM/mLvGkpzUiohuBGnMJwzUcmlRUgQFcrlzUxGMx5RXhEb2klIwFwiHxD9Vn
a68hx6OviTtcJwvFhJKchD6S4t9Vm7GcUHSX5lKkB/QTSgRb2SBlBzcXTEsJLeLzmvKCWKHLMOLS
4GK3mAhR8xjCoOjYznf2sd42JAL+fi1lMbDFTkkmJ86ilJk0n+HpJMMzvjVd/4US0FkPw65SHJfW
XnAWZ+/jMSyaZCqxplCdPQlBnPIr2hWfZS/brV1K16CNhbHFJoFbom36AGPh0TwhoHtswelVx/Xc
/3XIArCSFy/PUhRArCViK6uVMlf1kMSub2dfG7+hBh6npb92zG7sCTLx6DPzVuDRv0yhmGYbRY2N
v2pN531SomsMl+y90WYwruTd+3IwnguTNMrUDSvwrRs3E5qmOntfRl+RHsrL89aiZuxTRYIZW34X
96HbVk9VZLh/O1y5MLJYrz6yAmtCXsLzc5Q3be1zKbeHNrb/PlaVnJAAKoGl5JVHYe9yNGEWWr2f
ayIR33s6t95QkqnpIbTQNkHlScfp7esju37yELCIJBSPWPjMVGsRick5IA1UDUSiRrDhGnfRqb+j
t5/tiC7bnfO0dq6XW5KOFpIGouRMJRi64cXVlvtKoo8i29bkX+fQ2VRTtn99TLcsGLJKJCsoOgAe
XE4iVOy+FQYIryeGbGbeVKNlspGGwqp3rxu6eqWKsYDWwd+TPNSvAG2drkqymUYzy6WeWhiamL2w
dUVK3/qSHZVtuSkfVnMByyvtxSo6iCb5BmpES0BzbGh9YMRkY6ehmje145vP4+gYh05Nn+q0fUiR
I3atcmrcqVY4cmbxdQjDd5bZ7orAfF6Zg6XjNGSSLiLwNQTCBUmTxWwHWi4XPdU4M5k3+RGQFMQ8
tjZsxPjlu7V63PXiXpoT/uDMTyt528izKNYWY7WtgudJUQ+vj+gq+8GIQHwIHhSTccGNdWliGGla
l9C78cJQd4MeSWgEYU1151uUoc1ig2r1h1jtj21tb/SR1tHpbR2rLlxzkTtJFdnN0rUmf1Mn8rOV
ZuGdX7Sb17/jFTLt5TvymnfQ4EOiUhZ75GwaLK3QszbjO/oA0yywItkG8uoDDLHbTYmOo/wViaCV
TNvS1S5tLla676JAKiW8oJW7AtNkhNLOSNv3rw9t+ZRaWlkssKYFStpHYmTKs0nwYlvHojrJ6Uqb
6Y3BsJFI+2uCtI547XICIzPqi57Y27OG4E4vlTvdlA4VjCMrKyXc2Xm0xHC4nQQLtshRUsq5tNP6
5dSnrSN7TgCRT61+h7S59LrZblyKos9FuYayvTF/GGRcKte9SM5eGuwGrXX0UqLop74v23xTjKdw
ijbj1K9cileh7u9D+9PS4rKKk9HMTYH90p9HVA2ibfYhesm09n+BvHxtWItosArlTI5jjBXRvIkq
uXTTsj/KevFkZpr3+ha8OTKhnEQjDL1M+LbLOWwhMTACKRQwXkHkrdzBLngvmi7Fk2iNsvfq+SXm
8dzaYmhRSS9RnmItpiZdPAs+Qw2e6fx5HVpwa9cL6jg2PT4DadTLgZFjbpWipCAyqM9q/WuffQrs
3crk3VqpcxuLYClI6Ws2tVghodkepU/GJ1QZnLf9afD0XXzQ79oHB1LfT2uJ1BsXg+C4/M/QFl7b
8VPIj3XMann7IFmK64+rj7s1GwunofR9184GNnq00AXAMkWt0zwKfnnnVO2mu/GXlcm85T7ORyW+
0Zmfh+1JHjM454BzueR55N+CO+0wtm7wYKDz86vBPrEP80Pxznla1bFdW8iFJ06VKTcHCdvdqduS
ifS6PUisvYX4hbV3TiriDMFuDVB6FZCK0/By71pkdAkqFlZzw46toWKLpsfpY98cROtue4ju1c+5
6c5fxn16WgtJr4gVlzbFTJzNcmrMGhwv2BSKvY1bvive0ih23+1nTDeQyWWxq3207+LTX4Cf3Zxm
EWj8MeCFwy5nzSooBnP874uP9dHZZWgUv5Pe+DvlFP2SftTQgdUtV3v6ma1l0HZHulInhli4nUBt
4kpOEZgWsLDm7Ri63XP1bP8Q8VtL+4t+P7RI/kGX+bcxP2K+qVjR/SI6ia6qWVIyUgmwUjHf01bz
iv0gufZ7HUyVKNOFqwLJ1+eWMhaVSvEWpuVlSfVVN7UZWVMA7/SDv68CNwlcR3WHvU/uYtyW9p3y
YT2Jd20URBWvK4oTPA3gGbvcVF0+xkaWUKmtzLykW0x1IDHvjKZfCcvEZXQZYYD4hiEADgeBbFrC
902rUIN4VCnFDhWS7HZz37TZTrbZtT3aampuHJCoWnk3is1xbRQEnkVXJbfXwsnP6tAJBrfJS9Gf
8N3eSEcQxG2qwfXdDsX0pnOaIbsziddndFyHeLindDI2a3nZm4OnJMr6Crmj5esjCSPfbzVtEkCu
t40+ZK5mRVBnNb/qRXYgXjjWamytRD7XJ5YZPzO6cFFNHJu67mNUacr9RBZcd44pPD0JgJHXD+mt
PXRuaeGYSPfJAINY23iK3xS6/S0f8mBlNNcxAaMhd0LvN5yytPVd7tOwztu4KuPJQ1Sz2vhD21Kl
r8y90kEN8vpwrm8zgeuh8wv2QNZreSTi3tcSw6hINvTyc8zd5mphEZ7kOPtAXb/ZJTJDfd3kjdHR
CiHDwqgQhF8V6CEn0OmaAvfix5/k8FDNCT5t7Q18Y5l0Mq9IYAkr5Noup7DjcE6x3fIinxAU0bco
BwTbNnDNbxW67wYiJuG4WQMT3pjMc6PLikTYlBESxhgtaMMs87smMOlKf/TtL6rVHl6fxassswF/
Cw0Jlk1zP+/iZWEyn/zcsbKYKvX0kKpgzyjI7J3N1H+awS3Xp2S3lua4cch02sJFg4LwbupiTtva
6eBFJ4szRtJhDPJ91skfeyv3umT+iT3C/ctDmq3CeVqGdZYskaxiW8pVdV/GSbeL5nxya19da7q4
tVGYQm4E8XC/aicx5bmwoplsW1U3rlq+H9O1HrlbuwKyKU40VP5CwOdyK5YJxExSUeAQo+iL0k3v
BpiNIqkDS2d8n3z7J6buJe1rA/Tin4Xz4PmqpdxvkwdSCSGiJO8hpZEq422dIDb5E5uQyxtmGngk
BAXN5dj8ObCGMGH2hE6MAOrrg9vSxl+8F/oc6b7/ZcWgeDMsbjnSon8aXLjfJDDzPs3+SI7Gn0U7
h8juBU/mrv6gr1yptzb8ubFFHKhgS+96jEnzU+7sGv83ifa/ci11dHMLno1J3KhnsW7kz2UpSdLo
Zdm0a6OjX89r63TL556PZHF0uzrO9LoV6/RNrFP7LpU8GtRBLM1bZN3H2ZUp9ikrAe3K/C0vl6Sw
h6mGmcYzq8gdFHmr06JeFe8rf5VbSDiEV/aFuYh++nSSM0MkzYeNwAmljI4y2EGIAuqHYOd8X9mH
Yk1esyf26dmaDfVUQZGEPYEy699JbEJmsHKtrbaX9tNR0DooaNVtWig2d6svhbXhLvxjPidWaolj
MD8il/UFMAopisYrTYpxJUqEq0ViMX9X46UpgGBBwY/Ziw0k5VAtSgn0ZKX2TXKOdVrsMl8+RM68
yepfreLjpNAY34ybvDR2r8/1zb37p+llO0JoM1hNTHVRfh/mvVwZrlOuDvDmXj2zslhQKUEVO8ix
AieJ4aL3LFMolrZZ6zU7Yy/TiqDfZ++GT2t1uhuva0CEZ4aXSxl2RWMIw6LXqQHRF53ar7b3O2lO
/mv+wVyhVVq1KPzR2d6Fq7LviwKLNXQOySHZgiWEGRiQVu1WjzL+e79G2XkzWjkf5eKiMO0wGHvh
gMT7UhWtvgJl0HndvQ3YTYrdtWBldZRiwc9GKRWVP1ti24RHqA3m++jkvLG2ltC0foGI/BI+rAm8
396pFm8wuF/IkyxMTkMbK3lA1NLa9Vej0n7Leqt3HSdei9pvGXJgi+A4Eo8BCb0cW+7r1D9VhwdC
UpGbgB+r+JyBpbLdqK0a3339AN5Ih9o67xG6+0mYk4BdmJsqIyqmAUhtWc9g3mArfmMVnb9JciV/
I0F4sG/VDqYMuSdZIvmkg0aKLWGYr2Uyb3nd8y+yuJBL5CuzoDLou0dm1i39Kt9KaWa5XWgGz46a
+b9FipqfskBVj6/Pwc0Zp90YhDf5GXKaixnvpDCheoET0hvdQy9+G2QV3rZfi3yvM93sm5cWM5Fp
E/i1S0tKUsyzM9EELHJ8Qv4FmPz294bVv9BHItzahV+nBV4omJDfo92M7MilNT2y7YRmEjzPS7GZ
DueAO2zcCKW/uHLXUsJXOAvqv4DxAIda1LZFOe/SXtrrvGlDioX63j5lp2T/TeBi/gK09urCWhha
+HO/+9+mztaL3tgn6ZN/1N3OU/u/AENVr3YHj3SS9ySyII8B07gI8ec4zevCoD2w9updt1WR8ohO
87E+pgibpu9najHJyT6Vu4iYqwIl7ivx9iVCXodzXZ0ROiLJT9uiqZuuhJda6pnfk/VwQi0gqljR
BgFfQ3UbN9q2h9DfCBCZss1P8MxsnGNzWvW5V5O+sL1Y3UKeciU0sC2eA/bHCtFI8744dk/TYa1r
9wqYaAhbdOogjwz66YrkqosbGhWzsNqm9zKXdU6PcBtvsjRzo0L6rS/y0/gsQBoI28Ij63Kt+Zvs
Tks387tpcDbxg/kwGKdQ2dkPc1o+hihcovU1fItC5W/7TwqN5DvA4/CcFTDby03vSMHUAQ4tt9Mp
f695My1iDeizlizEKnXI1YG+tLWsJ2VWlBdNNJRb6x2J4s+CPqA+2AqJXMGqAZ/b637x2l292APz
AOuNALstt35V2FksY095nHdW4TZUHQN4Bj0BYwduu8o5cfVaWhhc7LG51x27zcZym3eGB+mrwH5C
KeplD/FXf4oPg6ds13Mf18CShdmFP2mixmkbi3H61kb73u5seiCcT8pO3UJf56lDDh8WLf67Pypc
//Vt/H/Bj+Lpd1/c/Pu/+fO3opzqKAjbxR///RB9q4um+K39b/Fr//lrl7/078fyR/6urX/8aB++
lMu/efGLfP4f9r0v7ZeLP2zzlhzVc/ejnt7+aLq0fTHCNxV/86/+8B8/Xj7l/VT++J9/fiu6nF6r
tz+CqMj/+cePjt//558vl81/nX/+Hz988yXj956+1F++/Uj/cWzSL/n35uo3f3xpWj5EUf9FOwxU
J+jxvPT7/PMfw4/ff6L8CyCQAUsISEwYWLiy86JuQ37J+heRk+gdEAAA8F3EEU3RvfzI+JcJxS/8
KQC56fOU7X/+7ze8WKs/1+4feZc9FREoFz74crNKyEbQciCSWJcnXvKZjMTvm5NRx2/iJNuQWPtm
xvb/Z+7LmmM1lm5/EScYC3gtoCdaas1b0guhra1NMVYxD7/+W8gnbG3cNPfo6YYdDrttAzVkVlbm
yrX8LjYYjaT2xsjMvQrGc5rn5RZqmW9sCG/ApN9TSWi7y0b6ear+c8r/8xkzW+nBDsU7c4CnFzLY
pQvQ7HIR0trOct9izabhJRRVy8yTtKE+WkZs0UKvZJqNza8iVp9SPboOmrh2lFZ5003UaRRIFrom
SPAd6JdkGyVPH7pG752YDU9pPYAZaYwTB2zud6oZ8jtFFzENMvmQNtFLVYxPWh/txyy+TiW2Z2mm
g16y7HY5SF12WSlBwcPiNQIPfGSjjx+GFezDjLvxGN4UQ7XRCPeYnD4UWXNtZolJWQVVtdwCuqoz
5JdCUt5zIlNbE8c+QL+EytHLmcr3g8FDylv8BTH6mgv8xG+cm92Z61NqMGLURd8e7DiVaFuACVTB
4MFYfxdAuZnanUKFDR2/lLlNpNAoEMdBxC88B4AmTHSq92AmrKpta3ZvqmgN9NM2e6HUJW3Ka4J/
7rqe76wkDTdW3mX7LhSJm+iMUFEdbQCevHLIQtqNbYOfexxtxZBSaKA+mEoOl2+2t0WxBpWdBTt/
b6b5KUb6Wm4TyW4PQ9DdpCnzY2OEUoCRXNdtLtNWb1OHGYH5I9AICGTM7gWcgbHXjiFoIOti15F4
E4nwPu7SLWQd0ftRB9uxwpFkhumzxhGaFXpiHEL2lzE0YbEGzZ4xVv7z7bMwFwpa7RBLcnEog3Bn
R8pBi7sTFB+3sh7cRSakhK3+ybTTl5bITwTaa6BtdpOyc4VZpU6aYBcrRZG6HfYuBEGVo61VDhqG
74ClpVk7rrADz8Bk/3zn7ILDcsEMUCqVh6aBNoFNHMWqNkHD7nSmtKDQDd9LA5vH4g+pFt+PZQUS
FhaiGt0Sp+TiyLnSUYnwlYLmn/HtP58zu/jVQun6mqCxpM0EbaKEGs07a62VGGJxVWZXnZzZJA7l
sjzogzgWUDer6qGjaEWoXaNVbXA+5Kh3yyShpa5s4YdDylBepKhw3odZldFYZqcgrP2mqkoapslW
M1iM3tboRU6Te0Wtdjw2Py470z/j63/mYpY1GTqOwmnEy4OhfAAc5Orhh52h2zPOqWGETqKtct1N
/uOMX5nz5hvwhlEWNcVB4d1eJZySIsMUhdtWRWGnMfxOVr1Gr6ltrCUWFpdidmBBFaDK+zQvDp09
3usDgBWJhdSFzqBZ0ZHfSZQHbjn00mMSNg5ajXcxMTalTO6ahBRUKlGibKI6pn1rIH8Uys9x0cQU
NPI/bd5FNLOG0kFEv0a9uuiMZicbMQaJBIMlDnXXvohoUKka2Ugu6804LcdbG5U7XvMH6HA8Mvgp
x9KzH6WK2N4KDVQmqtBTQyT3aqVzMxtq3zpqgoz4XR+9F3Dg3SBGirADKHZF8qpMXgE7foKqzy3u
7NAAyrDomK4VB1MUm9Dg14meA3hNKPD0D9DZOAEsvUGLdKE224BENOWqE7X1oQHEszGkE4j/d40c
On1cvEg9kDFS5hUCrEU82uly/9ZwNGeV0REtmPcaGhpWbFVb2P7z4l+eS+mQBXZxSEqQn2WaTKVG
tY4jdCvomETttd2NxAuHHomfvgE0apIiISH/qIMipmnT1VtDCQnNUmukaDcCirRqAPsAEi1TBTWC
GqFQkGmeVqXbNEmzTaoGjyDVfgI96ePAtVdbaTjtknTbVNGbXCnAOtnlXc7kt6iXuauYg29lZuN2
efso0OJ+2exnGcy/7X7OrxUUSW1xXREHMB07JAfHHQkOGbE/WkPZ8by5TspnrKcPxNIGNRZfzskm
T3PJvfz+pRjuX+h8qy4bFXv2kPBUdtJxAOQ5Q3xElIrdCAQdtp7gnNJG4ZZcvks0/R3lPlD1NLiN
QR8aXdK6QWULZATpYMCmm1991he0N5SGQqIwdPRMaVA2KLFOrC8yV4z1rTnk4SZSa9/MiKuJ0s/S
1tclQB30nHVuzizDs63C3uSNerREl2xxy92lgfo2qpKFMK7lDlKTAQLGsXLDTFepBsEVbE0QQASF
fMdLFTQprHw1glhDFBHcGAPA3RqXrtu8fkxS8wfTkpc0yo+WxXd6yo9ZiN5vFnp9R8pNwfSXyzM8
Q5n/s8KzU86Uq84i4FA7yD0C4CosHqpWL1zR6jj0NOBae6bWQAprYHduao2mXa56BC7TxVGdbCwE
Kk6d6G82E6EbCT3bsCBkXlDXhxLnJy17BM6Xv1WfvumM+/j0h1+yOy2vw6LVmvYga92xzu769loT
+Y2upT7PmlMyJJ5NwImVoZVJl5inGsm2MUcoHBXuaCCuUfeFFl/3mUY5G3+Xg/FujvVdzITP82pX
FK3DLdmpTH1Xjto21UOMNDjEKlTpsmSb8NeBkH0REAhhm+VdQkxfLasb8G57knqbkmOD6BUPNMRr
r5qbELIjEUu9y6NfXKnZGRyMQxqxrsUZLNnodQNx530RY0fUShntFas0ncCKLMrlfnQ4sRzsRxnF
W3uL9Mv4FklluNPjEVzKWZ56lVxAHaSwgCZWW6CUdKbvqqFfa0RWp6Po3FLNUsbSACx7iDPmEGdI
HTvcHsJ9BN6iqyrh5lOYFp3LJ5uTtcZ0dI5bVmjzI1Km4V2VR1lFmcGiGyuKm/susyRnHPXyym5z
1bFytC/wTgOmTGSpQ6qVEIdMp/25T55+/7K7hj7kkWTY/FAZcg15vSaiEFcnu6SKwPhtQ2dPY6L2
SkTP7gDdN7fNcouSxkgo8vLHeIzuzCI4oSn3TfSI1oSBUFqkMfP6huhOK4MbPdJ1MDVlce2lqZlu
psYrqqox7jRmBqL8xOydSoleGju8qXmGUk2o6rsctcedphYqLaRWdVKGf1EoGXJ78jBQUdcZLQfQ
6geIA6dAMqhS7rKk2rVD+mKV7CbqlK3Q0+wq0Bm2b3htSblH+pFLNIT8jaMRvdoHQ5J4ZTvF+XLe
b6uW/KiTGiG2yUOvtbBCagoJGbOztM03d/QsjlGKhDS40YpDINWYKoHrRVV14JHvsqB32jpB+Tgs
EifMOejPJTE6Sl8Jz84bEK5qleEVXPmRDOVTpBtPnZ062sgK2oYJ2esVY+6Qa2vKbTNuun/85Cx0
4Z3IdTMW6SFJrB+srV/rHvOOlOCTXhpvXGU3QO//QOr/R6ayUw8hiW3KS7hEIuV0RGaYQgz0psqU
tyGO7i5P4NKNaa5opcG3QuQkR4qjUKKTMsTyFC+p9X2g5Tsmke4JhJaFq4rB8Bj6990ozrtdWkiH
UufM3MKnGIKif1a5CoMx2pZNEK6Y09KEzXsH1XYwISIuC1xpR2SgtcKmhlaFWy2FVinCp36f5Bo1
JXKqQ9ygR7uWKYjHZM/McNvr014/oTosb6QO2gmNInNHYBOuHCWz6t7fy/n51V+MXRnzyBKN0h5y
PdkXSQn0k+l0PHSrqnkuW+4RWHkDrhCtNpxMYbcrKzbdZc84mc+V/PLeTM0AYE2H7gDWd6itBVsg
N5ATiyyfAQwV6PK2sm23gO5P0rc0iIPHqgq2KpQlqQYsOu3t3kfq/8Zi9Urn6ueCnPsk40+/h8U3
ukJR+oPZto9anBJHq9uB8qS/CeIel7wKeRUjyT8yyfRzeAqAJO915AKcWB8NDxJTsTco4TuP9AaX
ofiNWNJK1V5dSCV+phi/TBf2pywaqUc1kBE25XTCVwBs2W9lUOwDlqnaqWGh0ALhZxS1foJUWY1E
W4KrcRkhP9ACygcFsFZsBvSLHXKr7m7rkEQuCLDvjFbzRhK/mCbud7k8eHlRr9DOLB3WnwH11w9P
ob5l11ZzUIr20ahty0MnPu1ryaKizF6UpH7tQpwPIOo46Hr9ZiARibNEZ8gysOuMSFdVFHKqN6a2
CUfse0wCRMx6JJcii6zZ6FSDObf0syOPCGmEXrbRHFQFUGVbjq/ArZI4kQxaVqiGISANT5XdPYp0
fLJ0UDVyHHZgF8eHZfi6QjMeRgvHVRH8MEsEY03nSkKtt5/G8j9VAR54hj/nif0/CgKLhYL/D9P/
6iSgdyH9z6I0EiLKP/5I/X/+X/9N/avkPyDlgbybYoGrFPXkf1L/5D+oCKAZF/0q+l+9mP9N/avy
fwCcQIlogjNMJC2Iyv6b+tf/QxTsSBt0MSgrgrXd/l9S/+cCdEg9fprx112vDkknW5m1N2vLCZXY
SaNTCpKgJvlrS2A9z9cWzvmD6QWzsDJIqkQOk6I98uyepc+h8fZlmm/+2vJfaxZLHz4zhN7uQtL0
zPIlSVeckdW4xSb7PrVeSMzylUNncqhza5s+fhbuZJD8CFlDoqMZNIFb2C2S4BkBQ1s93HxvGLMg
BQJnlSg0YfoaGW7SVr0PkN5F5kR/lKx2reHy3BGGYcyDDlzAZNNuAszVSByjfW4yxEEQTFTKD6Nc
y3Gdy7hML5nlrMdYsSQzVS0/AY4mLGwnBFIzbt70oNlKaDOvtfvLU7awo+aBAAHfL5QSa8s3BRrS
x6QoKQKDNSahpadP++2LQdR2UxEi8PTODNg2Ylblplb1fvnTF/bTZ9X2y8PjRgM1UWmavtGUh0Ev
njRReHqyxmi49PhpTF8e33apokhRYPqofZ1SddhDHhDqinwl7lh6/MyUq8oM9LgxiI+r1HVVSdtW
guRgYYvN5dk5G+JNW2hm0xIOLssWIfHlwTEahWYwi5YK8pwVD72ybZ+6fbRy3C/t1pllx3KBGviY
Ex/EnlBnMbNnK6pPLAjuKqbeg6kJXOpW+T0jn1PDSMFQ550IDN8IbOGGZfNutuJORQDj1CJcKcYs
GLk8Q21UY2sXWoKXcJ75uZT1uHIrR6UDrLcyNFcRUbziFRdcL2rOf2yzqkJJDLR5GI4WG8j4thEN
LBAkQW72aqzk35d3w4Ih/oufOcqTzuJ4S42KOB1Cq6KJkbjfe/jMynGo1qwssNMIvC9oPVXhGJLU
rTx9wVDmPQ21nloRi/HpaVvQMI6ohlycQP748scvzf/MzO0UHRqyiEw/rFE/NmndT1Jfz4B7bC6/
YOn7Z4YOToBORcMO7g5cZzu1rRLUfjvhDHK4hu5dGsPM1HMQZXZZaGO3qkO+lUDZQCPDLNFVKcfb
0lqDLS9topmZy3antfh007eDcUus8C6VQQb9vVmaHd1xiTJtGBVgjEzAMZ3nfBdy8Lpppr0SOp1b
BhAxzPVV1GxkwNmEph8F/LaLtMdCKhlNq2zFY5zzgdPzZ3bMJD3uslEifswyqjbtFSPlFlBYtzXa
axEgdz58XJ6qc8swvWnyWV8OJvS9xYPKA+IragbsQyki1LXilRrVua00PXz6/cvD21gTCuls4pdV
RzMhnsa+TqkJ5iraSmthwdJaTL9/eYlUi2GUcpP4o2w8BWXx3DfG21jBMi7P0NLzZzY98LgLG1wD
/Kg+jgZOVb1y9XatsWZpimYGzSoI9qFpnvip+QsSwaeukb2sB5IB/Zrf+/6ZPSPFxonc4vtNpXyD
qIz2ovAieiByI775hpkpj+AlyccWK8BZAMlODRkA3vboJAyUtUGcO0KnnTSzaLTcVeMYYxBpfId0
OJXSAkLwyLXnuqvG3P3WVM17U8pehINOhDhG0qBsSxJoWy20tK1Nkmp/+RUzuONfyTKMZI6TDrW6
lhrdSI8BSwvH7Du+gYxYJlAaztkLiNW7l0Guiqs0yNrCA+R/amiXh0bQDhWJk233a8TqZ0v106fM
bB/6UJYS5BU/lrk2eqMZIiHRgStvdAqh5sie2IKDicLsgY/qxlJFLz+qt/tC6PZV30r6TRF0Ng1M
q9gEABNRE5xfkJY0m+IGRaXMR55XpjIJSi8ozKqgSmhKR9EW1Vrr5YKbtGb+JbfbvsQMl8eaaTkK
j4QVGrXKRnpG/6SJdoY8t/FDV5uM6mVG+Ir7P5uRmmZu5nMSWKhdAF5xLMtiA9KuE7LHVINO4qiB
HqxSqW3ZVy0mI2HxQdKu6nCkg6pu7HLcQuy5todtAleCfPaE+8mphQLN99yVNXNXUWxDv7GO0mPY
IiNb64Wx78EWc4wzSexW9vDknOaX72n4M6eFC3EiJ5IAXtqOIdbeBbEUOlFqynuSG0ns5raRZFTv
tPpaisEL3Y1h09EWE/SUQCblCvQQ6qGT2ub35Q9acNHWzMWxAFmMGtw3RyNvFJQJ62o7BmrqNbxp
vcuvOJs9ncY8c3JZLaQWSqT5kZVh8pqHjTDRkNPwD9Us0lf8K8C3GiXwGAdDfxuU8ka3x3xr6qX2
FBhFf9C1sfogPFXySRMNaEM9bVDCDhvN+FE3Ik4pE4nhh5juWy6XAThRSv3ARKuAo92uh5U08MKB
M28tDw0AClMNc5WWJ63OXKn9zfgN+mFWnr8QUPyrX96SKznSs+RolVx3SKqSq1IaxMrlcOnps8Ao
VCxoIcY8ObZlrTvcTD2hNWTFdM5lcLHEc95lAzA9USs5P+K032ioIUZp5lVmiTLlybCeg1Zgxb8Z
tsw7r/SwRzhqZfwYEmBX08LLkc7mjboyloUDc978g/u6CWCTgG8vd0w+1tGx13c1qtPF+OuyRZzF
s0zTNfM0eQfxvRrzdcxQunjrRqPYtkQoB7TLSTtDUotnSGQHR5QXJKez9BR3d0vza2XAf1cGfJsX
ZbYiML2wqadc7NcYMB96RgpDz48y4KGNnt5kPH4zcvvG6ow1x3q2DD+Nd+ZlLFEUBmtKfpzkBqF6
AsakfKN7IDFyOdoeeyeAak67bbflFe5N0G64PM+fvT9nvO2cjyVQykBXexzTtTugj+unQptt4YQe
dz5a+uN4vNact8f7DpRNMlikVXr/69eayuqCY50zDpQFrzUbDbtHtdOOUd6WVDTJLVAOm8tjWzBn
MsuMBL0INLnv42OYC/GmRkq+qXmjrziLhV0xFzIhQg5UbPnkKMhjoB6A6HdYkdCGrAEsF6aHzAKo
FJd9JWzwgkZC20aKAhMNcwU3KJWv+aSlMUy/f7ndsLEwuVbiFR2aFdsodLQ+8+rypmu+kQHDrp5r
A7RgoCeVlSbHKrxqyopaVU4DVXHqXF3ZwEtDmPkJWZYSXqsYgiHHGwVCMQqOPRUX2wAybN/bRzP7
L8EeV5G4+UR43Y4mWh3TbOXrFxzpJ8LlywJ0zG45Q5uuL1mD7qZdGW/DGGRhjSeY5TVSsFafXdpM
swCjQqgWKySKjzITH6OR/wCk5NBpQMZfnqOl58+uUGHGepYoaXxERHLsI/XDaKtrCawKK88/C0jF
TprzyJiDmYehnQ0+AD9ugqZ3sEZ67b66bk9o4tq9p1TG8rv1G7yIU3/k24Y2TuwEHrAmK9+wMMZ/
kTsGDajehnzwjXy4zoB/iLN6l3NpJe6f9XD9fXmbc/dnZtxyFfIWvkENNGwBA+Ld3ViQSwPkh8po
d19tc13wjP/qAG+SIAVWegBcktrP6UtyGAPXujG96l37DTQv2CAU6Pn+vLw3zuIWprWbJvTLLlfK
uGA8xOusK/MUXvduDHYjFbyzLX2Pr0EBg1Z34Kkgi7nrV87spRHO3EJTDZJJwGaDVKy4N8L2oR+q
x5XhLO2DmT9Q0DPVq0iU+oWX3BE00VYQWk+cnGqO5oC6GG2r/xtl0z9bQv1z5nJor1lGh12v9tJ1
LcybIUbvXl0/E0t4XU2qb27tmXtISj6QwE4GXyvCk16Ix7Yt71tNXoMnL3jpOdm6kNEtXptW72fk
WfDXom68wtAOUVx6lxdlYU3m1NYJkyuzRfrCLwe/0wsqrOc+XCt8zNrC/14GfXYx6CACV6V9NPgN
eDxfkIwSwO+BH+xKQwhwDbPtN+juS/ZlULFtwRLTLUTJvnfn0WdxwDAkGhApGFphNvy+KlqIJpjD
Ws1iwVA+EbxfbDOxMqg3NmbvT40UtfpTA3zw8pIsPXlaqi9PDsAHZo4W6f3aQikqes30t8sPXlrr
mW3rmpmDe1vp/bD4ALcC5fa7pN5ffvbCgfwvwkdLS6W8Tm1fpDIdNEG1wB+SClj2GlnTlRTH0ktm
Vm0ZVdnHwdD7pNYAyGooEDmGnW0GvaR1spZaXnrLzKb5WGu4LMOmLaQDbPs9s9A/lrVuKRue2q31
Xi29ZXbwt9XEYDdi/yhC2vejkSG9Vx3LRPzKh9IDenjNRS24kHlfHxoQcxOMML2vDxkK/+LQVXyj
B5GTrAWrCxv2s6fky4ZtiiTujcro/aoELxLL3KBc2VVLt9k5t3bL2lyEQsfHb4Pfdku7K35VgeHP
/l09WD6/XyvVz4hp//ZUcw6UpImZJSq8iO1rEJV649HcECd3c7enyta8Aur5kP2yNsUGvHgr+ICl
rPOceRdG3qhNhD0gDAJq/WBXS+MuGLK9iBs3S7chqTaq2h+GzNgbORp+gqfL1ro4rzNXkDKSyVKI
4QIMMkI5ON6QvbwP99iBFGe/s1ZPXHA58143Re2aOBmwNezQAJJmU0SBI+krDn4p+/fJIfFl47Vo
G7L6quv9RiuliJaVig6Bqo2O6J4M9iOgFyD27vXoR2lI/QZc0ua+D6tmIw+67epG0W2iImivoFAt
9iYPEvxdakzZsW6byUF+VJkGWE6WCdce1BQGpGWuWrYS0OiGiNZyTmeb3RDmaTOHoyNLno8jJglK
X3vrtn8ObqFCDkFETicVLgZoxcm8biExJLvJS11RspEO1QO80koUo09vOpPM+BfBiYwOGKTOcZjR
2m1BNSnR53SfUU5PD97dPqI/001+6un2+PIGElYHu0SmbzdT9DYlWNBY5EUbybVWtZgXXMq8HS0x
OSA5VdX7cnAs23d1lZRvKV807/fKkkayKoKhSrvK612JGjuOiFpyPnBQwbfUnoVsDfhD6WQFaxTf
SzM8b/OS82YA8A4G1zkjKGQSKh2NyfLwx+ANTueg4cYBHb3LqU1NWkFPraFo4gG7i0JT3GgADt+h
TfDdfo2vyXsAqPlADQdtSCtRx1L1RJ3Ojy/GxPSw7FWOLyyxA5Rj6OcbDmH40uswJ9Ex3AqPIJOF
jl0PPAOxd9kTLZxO84anQpixJckNFjo59JIPTSOqpH7H1+7XSxtp5uhqiegDDu7ej8uXoN6q3UqC
5nNazpjMHKcZB40qjQke3L6HTyg60GkvaW5zHe2C7St6kEBI29JJSKj/rR2mxTp0x5iKqzUu9c8d
e+4L5tFQaeZJYOELDLwbCHov2TFcqtAutQuOwdEEE1EJyTwZGgC5F3tgFfcsT9vXm8bJVsUAPp3U
ua+YOa/OLHJg1hGtdreD123FKTi0x4m7HmKC2ECtb3vGnbpX92KX0zfh5A471Ff8JA7VSd3ljnGz
xlD9OfXnPmUWUqG5rY8rCRNiFm4P/xXemTjapqRsvRO7BJb1Kr0GDWXXijNQ26186aHYrb1+xlz0
dwgxR42WbY57Rj7tCAhJPTe0m3QRQVfJfsU34Q6tmcO15vd+9BhsrFN1bN/0TebyDSB1WB0F3E3/
T8KGCxt/Di/t43ECVU0BTUSlU/0g0KPzg9yYjyGiqGN1AjD7p7JiDEvhxBxiKtmjjXMXLxtP5n1+
I/3MrkzQUQ0b46AescoryJWlKG3eW6K2epeCwBKb7SCO+U1xDVnYrXmHCb03oUzJdoYj09gDAcV+
2F52UEvzOLuN9TGpFFJiVZOocKpIdnrer7jcBd83b/0Y0NEkoBSAJdJU2hNPM557XJBzNqyc60uR
xed6ffHpslnmMilxjJabnNOBOeqtsS924XW20/ziEX1T76mx0U/VBgoEP5MrnUJgmuZX7EN7uTx9
S3CGOUaV5AkymtPBB/5LqFWJvQVG1WabuskBmUhoqFZuB70HxWv2FvyU2K7p1X1O4xl38Ima/Tr4
0R5VYauIcVMqPYub7ip5VPfDKdmbB3QeH6L7tluZ6EUDmLmeJmgDUBZquJluo137IF/F9wThtPVs
7fgJCfX/TZTrbx8zB62Cng76tAHGFMSJ27Lc68LV5ObCdpzDVDswqAwWw7PZsYeSpvGMlsxdeLCO
0V7eFPtmDwqFk+1e3hcLF4M5WtVocnRTM0xYGF1JylsJfmf26/KjP73BmYWfGke+RjK9VVmC9SNi
itvsboQT/p2+6I/qS8GhZqlHlIU06qiFjqO9tAIgWvAScwRrxUgD0k68MtfiTd2f4A1XnMTSk6ff
v+xiWwMpiWog59FbJu31WyP9eXmalh6s/fngTpNZXDNkg3Kj9ST2M8rS7+Ek5VlgUvRdF07FUT8s
r9WkAh/ANc/Qqaa+9fEAJNDa9XkBGTA1HH2dmqEamGCqPMXUkxBrisJv7Ep30I/3wCawj3fRJr4y
9wXCnjVhoqVJm9m51ta1npfwZpn5o0BGs1sLv8+ng6w5dpWxsZIgxNb7qV1RLcudqrJpnNzEYPDq
xzWaj4WKAgjS/pwymYRSTSb/Ubrjc/QWXquHaJdvFF8Cea50xffhDbsrr/NDsHJHXziyIef+5xuB
KO0sSI3DY72WEbUjqjwYP7Jb/hi8hKC1cnoPMk5kG/jqMXxvdqswuvPezJqjXE09a1sSYqToXQf9
yKnfTKSV5V5zpxA5cbpN57Jr8TvZI93yZh/yu4k2c4odvuerQdj558iz0cqh1oYlBdjqOcvC6yBh
K7cm7fw+hJbon8/WWDiaicDoIMnogf4DF/Zq212BX5qW7usDQ+SdboyffJtcWS6UKnBnxyWdlh+g
ffVzD3/17Jv06nsVPsue+RLEmiQb1AaHPJw6eHWA8lOLyukCshKFnT8urLlCZCiNGU9q+NdieOv6
g2y9s3jFjSxcG9BT+OdcptwguRljhzZO5UknxTV8sekhCxWfenA/ohv/SjmATdvJr4ZddiK7Ek7l
sg9eGtbMnUSDsMqixzJ2xKKS/JhJb3z4BrkXAd5y8ppfDg5trOuGdFN0qWhuGDMaiNbJACa9/OkL
4ZU1h8xGHUSQ+IhvBwzruXzQn+Sr9L70g039FP0ynwZGlZfLr1rwjXNErBpkKRljvKkMIjcKhaOn
qLiGr6ak0YzZK6eWPk36v8MGa45bNTM16KAS3PvPqvM6Eas+vF4lFHf7q5/RYfOT001E75iLPFEK
SQp7S5AMlulvhlRYTH/7T7ep83R5wAvWPQeyRlqP5WxwsEU8hvMihdfp0tvlZy8kwKx/QVElIx2j
AQ/nHv8Nvtye0wjEiY/i3ryzX/Prag/wLIqxxm1/mKR00O7wPSOeA1QH2WJ5UWAdDRBgMBDJ9Nrt
oOorgdLSSTPHmwYBOMuUEf42eBzAGNxcRYf4FOyDo2QjS4kYZysfVTfH3TAFZuvu8nQuWPAcgGoM
A1SyOMKzTAX77gPEsWirrHimBWADBF/+NGEBIlHQcmHC2o10ao+Qir7NHq1jf4Dk9iY+RCfUS1dK
awtbbg4Q7UM0wMfGNHm2cDoV2c/k1+UZOh+lWeYs5CikpumTdBpEdJfzN126idQY0mlgPdcz2uQf
ZC0nt1BPATPsn/OVxqItCxOv6k/aaTiIvU1HGGvryCeg3d8vj2ehqG3NMaJ2F6lVNWDJhWiPbX2t
FmC9UQIHilh7ZUTZKGK7OM92dircy69c2GRz2KiB9l2bJ3hjxa6E9gYuk7F7uPzosz2kOCbmeNHR
6sBvqUw3F9hlKmhFnofgHRQHNAl0p1B/pqxyAvu9GlcsZnH+ZsGC1qH02QZ976s17mY5qFVb9KfE
IBCEkEMsSTs9UajN3mpIil4e5NL8qX/uCyljasqh+eorekgD7Ucmnbj2ePnZS4Yzix5yS1JAQIy1
iTiLHT2p7yspvfnes2f2P2hDKnpem3tbAPih5FZ1DXHgbOXpC0kLkCL8OS3JiG6WUcrMPeNKm6LN
zCJubbT9SSZRsCddqfoCoopOEA0oQLV9l1OwG06MqJUVPEXlqENAEgIDKwHLwjE/B4b2olKlvtAx
WvTGZjF0f5sXgut6DAqORP+eKc3BoSQBr1ub2RAPajsELiQtb7RGQPQ65vaKK10axyz9ACNLEHop
9j4gtbkpCKt2chHH297ijaMFWr9hWdmvnKkL15w5UFQhY8UFWBz2YQr6vV43QCdQ3raicTrBViKj
z/PmTGREpr3/JZQMLMATWkU197UmQd9e0hvHVGJQlhE+UFZY7APKhfLG0nvr/zi7kuVIdSX6RURI
TIIt1OAq7PbQbtvdG0WPTAIEEmL4+nfqrty8pojw6sbzvU8USJmSMs9wLDUnrxXYNodeSOveGmn6
nNZFBlUVTO7JziDNqVyu7mfLAZ7VcjP8T1oeCIgch3SiZVyx0oFE2pi/ATvKnzSnLGnr0Tq5WSY/
lSzv9iRUMIHy0+4UKAIJuDoFCAT2lzHUn/I9tCfKV60Dci7heXKj2pY8pGAvP4+l6fda5OzGOGE+
R/PcaqjJpTA0gYC2ygP/VOUlefVkO+NY1w/tN6+oYB3gmjR8EsqZPvlKFEdTVuxumtvigXXEfraE
NYPrixsepMDnckezAMa5DkwQY1cV1q6rBwvSwm17g++HDgg3nTnknQTiuar6/GFiPUqETgBsktFt
BznlKhu+aRT6cHetXPfQjCG1YyrEfDuxRj+CSzR+GjpTHrKRdG/Xk81KkvQXadmTRdOEmvMTeFkq
8miR6IyBp+WyDWjh2gMWWTgjTQ0VI+gbt9MExDT6E4BkQ20YsOyPRvciGTOdwuxPpNYJAnTxSGA7
1EDiLmQb+8jlyPKvOFjk4zoAoa32muBkM/Xow0Uxtrh/07T6dW7nu8my87gb5435WNlYlsBd3/U7
ZokwPDlN/VCl3tHm3dZReWUqlohcY3m1SwVMVKUBOKsMarTrBuEAEiZD7543PT2WjO0CB94iIdTX
Veu1NzUpIJZnwbKyBAenCzLUqeh4V8+jv5E5V5LZEsgLs8bOawBAPVEcPXgBdjs1EYGSurQ+drNa
AniVboo+BAHmNJlyb2sotDnFxna69k0vf3+XJA2zvVzRMThxz5dHHKgvPR3fORoCL4nrIbr2fRZ5
2GZQwU+Z4CfVFCYWDUTlIHj+Bs7PTVtWW8ThtYW3SARh2FapRtCcQIp9gzbxTlfTFhht7SMtcoAI
RVF7WYftivgn0YGjY8a71qGH6x9oJUC9RfyL2U/btgxCbAsD1PjqwnJvaTE00HRvrJ0LgBAHIbQ0
52aos9P1Z65NyiIp6CYFuMNq+Kmvw/xx6MvmRfQ++HW2JE9sJuxj62uJ1BWMVyr3A3YCQW3fUQ5r
hf6GQkLvQ6+xhOpq5VgGlg8gEo+9jrlsvSfI1tAzDM/6N6bmduPAsrIClqhcUUFmfQbY6lQM1iPJ
zDfReRCsszdqRWvDX2bpXRT6jpcGNSoNp6qwI81++ymPm2mLTbE2+uXv70ZnYVZBFAMBKDvRQKtu
JHHZQa/E6tONrL/2hEWIM5dnzZRn/ARg+Yn4PfRQjPNbBt4HP/8iuLkZW9TFsYXxsYqymUdS2NE8
bDUYVi77S2OUvBlcP6+BaA2q7i2z2Q8XFk6QW60g217rHXg5UwTXCwDqJBQpr6/ctU+2CPqsG3ya
tSPFeaWPxhyUfLALpZNubJZrwy/iu+hSNbEZyt8lgd2zp73I1tm9o+of13/+Srpd4nNJOuat7Fud
uKVlIs+WaUyC/un64Cs/fgnNNVPWSZiatUnK3lRdRUYm0/ByfeyV1j5Mif+OhtwP4bbS1jQxg6pO
aTeZMZ5KnsWlx+q9x111gFDm9EdVk/WpmPs5rsHMFxEddPbg+MZ9mGwgH+MS8tQQ+g+Hg+VasE0T
lblv/HDqoZh8OcRpd6Bh3KkAJwHcEDZNrlYW6xLza9Ei1HMgwU4IhA/RCnOY6XTgdX1DPYihZAH5
xVP+dTJs43yzVmxZAn6JFdYCnwVfrOkZtAB4/VxBcjmMgom0TzDK9gAE7EFqh3m6ZUUAmOFqykMR
7KGqxzZSwH+Vt38cY/9rKr3LYlp0KUyY6znhbJjGKFU584GfVzk821XquVFhd3+mwCl/+KmjAGRi
VB7qsOO33jCZG3vuxsgeiNmPgvXnQI6/g7BjdwProO3sWG7U+JkLAyGq74bRz7+PnVV+7zMwPizm
jd/g8exG+cxg+C28XkK8rAiHuFW0sSN6YdYRTPoZsuQtQLm039eE+9hXdfUC+YDqtoVXFNS5dPnq
kqq8MZkiUdlDbdsVRb43hQUQcB6K6ljR6lXbNSSTRpUdbCntI9gg3rnrBdnD50/GlRzC44AXP6jc
5vE0F92uVhqgYVu5MdFetXMbXT/h2gIRe7sSQGxBUuWu7sPwMFjEPkEAuzp25eSA9d4MSQGbr0dQ
B7BBN/OQxigJoYAP0xcxXcSfa3lq28lC9U7lj6C75HXk17ZHo3o03c/rUbkW8YsEr2Votf1ooOzv
GXvnN5JH0LJpcZQmH8NsBkvYtatLaJDAHjnpyPRNBzAyCcM6ytX0pwjZ7vprrJyqlpjoEF4oMh37
Lmnp126A6Q0ui/RPipVzffyVk+IS8QxUuJql77dJLQJrZ5B7YIDEYpKzc13e6Dp4ntvm9fqzVjL8
EsyM0gMvcrsOTh7EtetqfLOc4vv1oS+p9h+h/H9o5tkKddk32PuwKcVuXh/4ZI5V1h2rpkf12y82
dqmVZbXEL4dgJ7RjgNJ6V3dffKi149Jx8MQWG3lt+MWxDaXFoUBRY0yQdoodq4r5NJHGPfTwPtnY
x9dm4fLo91mvIXkNvo0GZThgv4qmzp6EaLeKl2ujX/7+bnRZWT4IFfpSBg6+jp2/o7zYKL+tfZtF
RIeGDgQlOJp4afFACXtSIeCV3dale214++9frikkqJnpuoTm3yFoFFNzC+GojTBbCeP/mpDvPksg
sm62685JZPuYmc9SoKzGfvZQQPzY+l8cznBjmVU9K4000WqIiwNdD5RF1Az2jczpg9Vt3StW5ve/
puO7F7FdZuqO9DTpHDi++fnZ74MNiMxKDC+Ruo5fZg2KKDqpTOrsBscGH98K81iOmdy3WfEtEPV0
uP69VtLeEqiLiW1NQ0OaFGP7OKY6jBqKGouYAde1/Grn2P7PLqQv15+29maLqO5sWlK3dGlCmpw8
hn0aQhs2++aGA70BKhXg3U6R3fVnrU3QMrwlXAHcTNMkIPYdJwLdWLWRv1ciZInTbWAiYnUMAVg4
fXMzwLH+xKzWugshtLWRnNa+1CLGm67kKZ0nmozDeMfVlEc2FafSHyFMlT3BIXOrhLn2mRbRjpMQ
lloVkoR3E/lUcladwoaojUlYCfcl5HbMuPZEiCgJa/nZSIWrjJ8/kir7DC+z3x+b6EXIh+BNmr6o
e6QUODUpt1T73MEt/0OjLwG22nJQtBv7Pmnm8JQ24W3oWfvrQ6/M8RJfWzi6FrRru6QXMLoLSrhn
ZLtWeccQvXB//nH9KSsRvgTWFhrNLdOJLnEm908Dy849o+MDGN4n3QBAqkaUReCgvJF/V0JjCbXt
y5zXoKHQpJH+N5qBQVdK4OpsN9+Yj7WPdnnwu7xLmMzRlAhoMkBpodH3Ahg6giMCrilxSMqPpWBy
iZZ3T5nLEcYbMD1D8rhnvNtlFAC27NPsfVWh3EBzrE3MIsQzTioM5pGkLwFA9gqr3eUamsAt/e4U
qFq0mQWOl3Afr6+DlUBfgnALbTUCKp9d0tDitumDm6zrNyqea0MvCi6wEpR9JgaawMt+P8B4nAJD
dP1XrySQpd00tIbaAuYfFEq6d5ab7wStIlL9nj6mSQc3gL8nug6G0clrjyYumZI06D9Xlf0rzKYP
HdVQiP17eDNNVZ+BYp+42o7tqf2sy+zY5+mGdNK/PzxbYmmbzClwKu51AtO9ryWzn0TbzRuB9u/l
CSefv3+6U0uotMLyLemgeW/NcLwM3ip3iGpV7bnzp1Mf6gKyJSoWba2sGlqc2NDnea5Ln8ICZnxN
AX7aWEJrH+ny93ex7MHguC9bNSV5X907YXWUcstDYW3oRQgbKDHNY9rRhCv7y8iL27D3NrLDvxMp
WwJcSTE5VufhAFC0KGe4kGMaftSbVqz/Diu2hLhKk3E43U46yVGhhXNwVUD+sfJNIqqG3GQsrzZS
w9oqWmzOoBQUipUTSfISDnN+E88jlKvyOjdRUeCtILkI2F++hShcmZAlxlVZjGRk4C1IbvXu4no4
zVudqpU3WcJbYeVeI5RR3GwseENqJOje0i/BCJiD47cwUrII+gtyIypWsDhsiXFVVhEoBSZsMvq4
txd27zYRNbb/Hd4K/R7iCpCw44A6CDTPf8Elj+xTzfWeVKY4zI3n7ZUfzi/Xk/DaV12kAqNpMMmL
1+Uw8U+uUs8wU999bOjFdm4cSfoA9wIAnuFUwINxehjtfpNljRD//2oIW0JbRepWnTFSJ6a998wL
CtIbOWUlOpfIVR06eU9aDEwIDEINOUg5fGq7LbWitbVm/52yGEsnMs8OTVRxmkDtnpVE2xvojmrc
0RAKSWLjnLOSB5Zo1c5QOEl3I0kqL30kk00jh41pJGjwE/yFjVS29pBFDqClHYrMqTRgvvBoZJUC
ejWHT5wnBjCPVZd+7DlLyKozTLkL700s09H6NqdfJ7h75nZ7Cuwf1xfryosskaugrmCf7bHdKriW
xfCPDN/6sS+TTEmxp+qDtyaYFv09/Y0vPDTdEW8kv1hSGeKbGJrdbGeVIz9rf5O0/u/DNFsiVz3B
cO1H6TxJlYZns3eS4WubzVHh/8Q2f7j+1VayxxKsWhrfca0GG7ypbXishfQr2hjVxwJxiVbNXIHu
9KicpGfkDb6138txeqtI8/n6b1+J86ViqSEAGuLL2wmqnX+oXUIde+rvIS33QdYEY4tQr4Q3jrMS
TuLaorq12tzZd2nf7hpSg3tkm/GmKyjo6nA9PDWKDA9ZWLFdl8vqm9db7VvQ0ekMKfYth8q12Vqc
5YVqcO+xJicJWPqsa7RgfG8LGrsWP4tE0M1p5xWDcZJpLH4rrvbQI39rzfCTaXfjwL3yiCWENTQ+
PDTzwUkgv/WHwuy4x11UueQr7EQ2tqyVoFnCUvvcmkdKpJdk4ltTsbg36TGrf9IQJCtnI9OsrLsl
KjUsqWrnytgJq+9t34ktBdfTLZmctRe4fLt3B+IC1mpp5ms7EYQ/Gnd+hHv1jzr0T1MrYzV4W+CI
laW0hKJaDRCXjcedJPUBP52NZHA97c3HQnOJQdUNVCQLuMzCxcrEaZbvpss/83ZjltdmYHG0B8Mu
611OXQgVoR/UlVV42wue7j0rHz+2Xy01S1lpeyGpuJvU0EVr2Ccmux0Jb7KPKYqx/xzG381zCMBp
IPKqSmBYaB3SVJq9S8rsjg1a3ziozR0aFsDR9UOp0l8GtzItR2HGTYDgjfr0dyq+wcVxY/CVpbTE
PqLBrFEMzRSamGUdQ7I9TLhnfwyxxZboxyAY7TSYkeXbAQpvdZb+1kX2JpX3i5j5Y5O9hDJCap4O
MGdHY05kIDQ0jxQAwdjvnVhyq9nYaley3/+hGaFYP6H1DuVGz38KUwCDuXry5/zc9+2HQPlsKUFq
a5hx2X6FWo98IBOupsWRhtBgN78/pmbNvMsaeLdsA9fvVdG0NKGezk99D8oi+pah/aacvvjyocXq
LaI7Z71PiUNaqBNOTTSygByHHAzuSqiNjWglf3iLfR1LymoY+hoJugM7OBafjM8PLd1CjvwbqsKW
wMZ68IBDKp0ZyocdiQxvRFSn3S2O8XclJV89fEH4kRSPfRNuzcvKpWQpPUrN5fzbAyUyK797BMEa
vQg10uzUB0x/C7WcH+SocIWQgQx+X5+nlWcuMY4exEJt7U5zMsG04S6HqextCoDBWw5N0iYenLba
+xlkL2I+Kn+rxLwydUvk4xwoiuxomwTlLyCdcVGBzZnbb8Toyu67xDta0G8tLYej9KKLAnS3+Tjy
GVJ1Gt6zrHmc02bjbrf2Gott3mdQa++U4efOD265yX+DpXDEi22VZtde5PLcd3Gawj5kZA6zzrXd
fE6t7JdVmyfOXvIctSToGO6vL4G111ikAwbLeSj6DeEZqCvJH8vx8+y9Xh96JV0uNUqzjuS4/MzW
uQo/TeGtwfFe5I/1lqDG2vCLFFCNlm1N5cTPAr+c3FZWGVN6b+st0fmVTfE/abl3E+C3LiAdc44J
yOlXSPTblybCllCj8x9X/x/Fk/9o0e+Gl4Vf80bxIqFIlidZTzBpC7gTF2JIH8fCewom5P9srL9w
t23iBoLoeyXs+mjbkh/DkA63RHWQGbJAJblBU/41m1InzhzrZUQ14ATTVh+sUnLr1hMk7WZIzeM/
F+DjTd4OeiF/2qLtI8/tHpvUaU6FL7KEZ1OwQ7XYBsvIuyDVnO9ZIUAlqs0Pd0hBGSxC782BBzvM
FLWIh8LxI1Z4YocOYdNGte7w/7cJgTe9a/t7/EdodEPCIypM8Hv2JbayLs9E3MBHE56AFLobcwdZ
pCkc4zELp73b+iqqp6mAb2OXn0XejMfC6v5UpBdRb4Ls0KmaH+D7XsUpwz0RCj3QDcW9pIovJ0q0
L0Cce6pC5T2NlmVVMTcuSNX+wO/GnvAYFQuYMHEt9c7XpY6yCTS7cAZPCIaCj9ompYhwrisPavTS
xMxBmYhWjRHH+tp1VIXPfp/bD+WEOt3g2bCs7mZLRVq0aDC1YHrcd9xydNTTlr3ZeajOZS9xKMzY
HDnWOJ0dhopTWoZV7FjVn9ppQKCCCWAMmmt3zsrOidr2AmoLnF3ouJ9CuzjLeT7UXvsHInjPpoNv
QBGI17Hs/QhGlwpuvDl7a5imMbDAUDMcZB7TgKYH7bn8RMvys55FGNuVdI5VoH96GnwoyKe9ENAz
Iprbnz0DG1kHJc1D2OdgRfU5OPaBgQCRVZIodFOspDFto8Z2wLcNoBboyuKPcvR9kFZ57LEWjL6x
lrHf5r9DH0wSDuPztup/DWF10w9DCWfvuY9KId88a/iToTsXt2lT7gMqsyyaq7ko9trh3QMJcoft
epUOX8teoYJNfGdf6rqHYaynH7mVT2CYQYlpMg7b2wWDBUEux4vSLhonofk6TF0HpGRa7pFCScxF
MZ+HEtU9mk/fCtkNiWsZ9zDqrtrVDUCRgc3JGQYWAliQMseuJ+EL7DXm6EnrkyMaaMzPBZz7rBql
dDOXkYEP226usb140BKNwgKHgcYGVK7QQ4odjSPIJnMHgeYXEfLPxh/bOMx4GmeW9CLpjd97XV8s
4sZi7zdsemUEtEuUJfo7Qjprj+t7872m2XwmLoNwKpNlbCsKQVdF1W4KSHso7Ul/rgv7NhxSDSyn
/ah1VUcVJzKatP5lF7X9CIiOtavSCUZcGTSItcW+Uh0CT62c1yDQ3xxShnitwIl8WT9Nl1oYoAOw
97Gyt6AYnjMvf/VJAX82vCKGrX8ETnsiPe9uuQjbXe+VdmyNlRr2sHtC1Zw6Fjl6uQFWCty+IYu7
yp1g2NGkhdqHlLLiUMsixFTYFtY/2IYwgJuc+TSjBtfuJtr4rwxMkWMGS6AnXHaChOg+3EtZ+nFW
ZKhnitx3fiif1Tdh5otHbwaJbi9nR57A4bNN1GL97lWm+G4Y6/QMUpPzGT7c+rE3Y/Cpn8Ha6W3h
3HQmrCD9ZhvwoYV2qPNCp8p9DB1tix2jXpbA5wZq6QWsGSjWMKSwAwitBOGTx5n8SVGnNDt/Yjyu
tPfTr+filmkpTgNBFopSuzf3nHfdkcNVZJ8xO9yXdpXtpcjLF8oM3OVIDcQaM9CvGnDueh5lSV86
FJ6+MjPNbqRQ2NtndePovXI6eXK46xwzK+iBBeZifgkqtGzdFnmrEiJzdxYBQ8Kd7DL2Rt4ACNw/
AsPmnjsQmA+25wXxgHpwGvXo+ab7oaqcl86qxc08Z/k5oz7yXzaM+6Isv8HK9saTwadxIF00tJPe
WzmaMoFr6WOuhwKeg8CEN2OmTjYQxrHXsiCmfuPtNPclPqp8hrR8jhmwWFRM5R0fXH4E/7KIAl5/
CbPAOWdwA4uzpnpqgTQ+UmL5O2byHuYu4hUfZfhSWo13pkilu5FNb1nagLzZg1mUj8ErIC91NPYF
+dE3LXkJbSCQ/ObClWvynR6RDUjhD9GInfEw1GV19kgIDbKqpXFg535sirZ9HGbT/QnKCf+Wlekt
mwsfG15fvl0//Kwc35Y0A91WHkSmbOvc9j+0r6OUWvsqrwCoTyMqP3h6W/INBCml1sMALJv2s0PZ
e+EzsRQUtYX1MYAzTpx/n0MRIP2lyY6eX/rkQ7ElDhjSauN/uf6dVs6fS1IA4JBufSFwJ1novqSB
gWySDi8TOG2JWK5ccpYkANtNZ13YLDjP91jP2cPwMn2326i9y7+Mj9Y3+y14G571o75D8+3p+kut
HE2XiP+s9WFMnAfBmWay2Clhgj7yy9kqIpeJLO5hQRN/7EmLmzaV8AtxAVc9V5V+kLS6y4rxm6N7
uHfTDczz2gwtztlaUgeSRnYAF4xT0bzV4jecZjd+/trYi3K4GeFl5zsoAwbZcGP72d7NzFFj0/vY
11kUzca2rTPmG/jHTBBDQyJPI6kJTli8eFNmS1VqRTcGyfzvEHGgGag9BmKLtNoJ21p3upCtBXd2
0vZ2jNQvTl8nc88fx6D67DhTB1akp6M5dXCaZAK+ClvY95WVtwSoh9moWqdzBdrolXcQis57oYR4
tHRVHkKRthu335XL0RKf3rO8Rccet1MXtIc7CnZ/3KR0SyVlbfTL2727G+FqPUMmxTFIa7AOr/60
bKNstDbwZR2+G7if0wrpUfCzC1rTg5H2vBvD/CO+5BBd+083/93oJuRFa01dn1R80EPEeTnECuZY
d7NbTZ+vL+m1N1gEPEDDDg5GKaR/A88ci86rT9i9u18fG30R6xbvmtamWMl+7+mHrJX+Ea0M8edj
oy+iHXbhZJa1ja9vYwPPK7iJWFmxuz74Sir5T2f93ccPBG9zyCGWyVj5fBeOTXoiVBf7epzKjSLz
yiOWoHSRD3woLInfL+cYHMgdhUyElht5dmWfWuLSPVx9a9L7eIHZxi0OhzO42oe3rEu9CDDZH3kH
sSvXVRvQobWXWezrpW+1ZsrR8ObSjSsz7EXz2W/l8fpsrOShpXI0jG9MIypRJk42xn79JBkuJjwa
B7HxgLWff/n7u+m2ykFOgV306O7I2AFrMa1weqx+XP/5K1G2hKDPcgTTuwuHJB/LdueFvvjCLYYZ
uT782tdZBHFp5WWpC5SuGHmR058Q1xutXzK+pcK/9nEWYewVsEsMZI/apHTeJkUec99/CLT1wdbj
Encu8W1SZYX8TPH1P81qmPcW0VuEybWvs9i1LeNBNstF67EWFupS/ZdcuOehsnZEz18/NAFL2Hkf
OKZxCUqTZL5X5M1t4cZa/PYK73B9/EsQ/aO4t8Seu64HSFeYhufZEXU0jMWnGTQZDSC13eb7rJLP
15+zsk6X6HOoRbHcZg7OtpOPUlfj2Y9E2/nN9dFXltESbd7ljuYAMCLG2LgrFYkL+dsptrAZa99o
EcGK56XNCoWOJkqrRP8qDYie3+vsrYRQz/UXWGnjLHHmOvX8IrSQ4xrQ5GPSMBX3E1P3xFNht2NF
M96BIow7vAJCdudW81bxfm1eFgEejKnAmGgONP50dEAIgMvQxpSvTcoitmUfzIX0FT+HvXWbT3Co
T7NURYCAbWTWtd++2KWxXxpZWzjvo1131/v2j6IcNwDVa799Edltn9Xu3FplEhjbi6daWTvf9f6U
M7c2Dnj/fgLcff7eFkypQjrmQ3Dm/JV4Ji5muUvLYWM9/XvJotzz9+gI6bbUmQ7Otmx+oqAD7/rP
Fclin1YgdTG1MQNrL3F5/Lu9DToOmad7PCa19XEOi89NI2/UNGzciNfe4pJ33w3fmADc5ABR4c0P
Ijwzv4qG+osbfhOut/Gh/p3C/SXq3Bqkp13q8XMv6IEz8ME5gTqBUq8Q2fL216N77SGXBfz+PXob
1QOGuZ7g6B3kd3mgjgFuU3m29RprE7EIY4FegtulVnA2/McEiYLOhr7lFgnm33GGDvvfP7+iCuUy
8K7PzIY2q9XTN+Po39c/zYroo79EoHPuFqIeTHD2G3EjVVVEoYZllzboxsF6HIkxJl6RpKJMo7rd
qrWsvdIivotZy7IOazeB7eguuEyLlzpbh44VMXV/iT5HX6OcC9RxE7tX+VHRDrJSsBt6Fp7K9lmq
OygYZupQtgEskIVHD2D3WAfKYEjdQknmGFYzPfhe4AxR16LG6ThVta9TG3qldZ1ubWsr32AJZLeD
0YKCnu0mUJp24kFXzSsvaPDr+sSujb5IDRNvPS5lE54HXD3SElZlaBJeH3olnJZ6zIWaKexR4I7X
2yUMIqBbrtUQsbbZ1079cv0ZKwG1VFomRQZIlMZ5pYGSwfTiVOicuZ+vj/3v+5O/RKOHFpl5SnAo
dfsfXZft8A9XmwiSGofeexnMxiuszcAiJ5RN33dexvk5D/u3qYUs7WhvFFXWZmCREZwSPal0dMOz
b3XoBpNJxmMh5r1XOXAjHqTYOhet7ABLXHpakBwFCukmnJgIdtiPKpjumovIxjScplkcrs/I2vss
0gEd0CnEs7Bd9sBgKMgsRSKsvIim5jfPt4ygViZkiUtHK8nLhg4vQ333IMbqSGd/Y0LWhl7s903X
0XKADsO5kKMfNe4wAEHYbqHuVoJhiUMvW0h4ID+C+5pTOIox9B0rW/yqrS3q7toDLvPyboNMp9mM
vY0NMi3se0eE9w6Htwwr99end234y9/fDQ//DKDufKCHtCD3U2UOtpOfoM3ydH34fx/e/SX2vCG2
09UOKFo8yMHUIIBftDwmbbYvG3QpJ0LqnZ442q6hs7v+SMddEevxl5D0ejaeI2c5JwNFOVpMNH1p
/dk91Z5dHo0ppn1ZlCLxyyH9qvMCBeWJVV+B3Qr3vG5NF/mduQgrSe+5nnMDZUxI/kbe3I/fwhR8
k7Ipu3s4ZQooP+Qdvfdmf7ydIWMXp1DrShirpjsxdeENG73qYEjJn53M9Ed77PJjZcFqzaQNrjFz
FTz7YZMeiqCTt9wj1jmgAwrodoakTUXwqS6BaZ8YabKYDL18oWPFYUuRqvIOnUAo74xoeUM8Z3qQ
k1ZdLP1QoyfnuvScud1wNnrKbgAMAKaiau35kzsF5hOHbBPkh1L6MvVBczIip089HdogbocUqk5z
JWC8VpX8phWUPVSZ7m9kKYr95Hf0DR1+ebQrBkCjWwy7uVHop44UEALu+1A+tkhgpftcyWYP9Auk
iJ2qjCHRBpifP6DcpgCnbcJMnjR0z3dDaE9fwIc2X0Cyz48l1/lT3sG4Arq8hb2TrgMYqAuH0Wpg
O1E3n2EA9lugH3SsSfdCCzv/JDyR2F0nwJtXTjROaNYKS8lPwxw0EGeq45xnpyYFCC+D/K4w5lT3
ufzi2s20z2RfxI7rOLHAdWwnRDkfWGv9sErL2odz0+57r3l2rDyNws55mkO293GdiizZ6ENWDr/R
U/4DXbv5M4E62w0eOZ9TQkjUE5DVg8K+s8b+u8dFEPfSfLZnGPCO7hcSlsC0Tf5tZ2N7hj1bHZkC
Noe5cygccWSBeoQD+IVJkcI5IYSndVmJb3LsIPHZ4a6bkhFocaCDjmWoPhkWQiBMEnXDaJ7t6FgG
t9ooKCezXNqvUw0BJzPVJgb0KIaEgTmAPVPHcLXOI5aX7JlCQPTYILeMBfG+OUxCumqG4D8vQ5G0
EhC/ghPr8p16AItFBaxO6B+F6IYYcre63kE3GU2/dNS92o2W8J1dbrViTzzogwVTk52HkdNjHfjj
qc06YKxxKt93QTHekHS2dzzr/FjxVpzIUMJqbZTVmdQNjGeYQ/ajC1BP0Rr/hWpqpkhPtnVUqsMJ
sHHsG85zHnWdbOpIN616Aqw02FVVFSYedIr2TmeLuzLIzUNQh2+mbXRslbIDzKzbTbnzhRals4OS
zjNty71Fy3OT0S/jiEY8ACd/mkqQZ6elwA2QgO+M4/+Zmvpsqf9xdGXLseJK8IsUAWIRvLL03u32
cXt9IXyWEQIEkgCB+Pqbvm8zEzG2m0alqqxcqq+kB4nb1HCZiG3SXblYT23Adxjk/w0MxZRu/cNP
2ZwnTbefB9cfwsDD38iqstHy4Kn+MzT9dbRB4epq39X6Bs7UGW6Jp1gn17DhvxCl+w0zsJfJS+9t
7brCLO6g6lDulFu30gbuEJixvhE+X1017JSnvj25lms/viAQ/bJR/rHMdg/jsCKoSZ3VfX9Cf5hm
wBMvMIk+rOtwCUV3xnRxnIPoaBT8UQPGCxO175yvaebTOK84nMVJTX7BJvi6OnpMqu2XD+YQm+I3
bBV3cxMVnfThTel2yIX5b7HkGYkcByKCp5CRlyEI19z3qqsd2Z1s1a7y+X32RVssrAYXwa+vEoSC
tusPAx921coPgwTdYIOJaoB6k6FXmw4sVudVVX+bHvwGv30VU3KDIfsd73cJ57DDMFCwUMQDVCJI
Z1GsoMsBrQuM7z1+2k5afZs7+jdi41lIBqvZpd45r40zGELXOWMjUnmxKUHKmeMF3FwLzy2/lbde
SLheh96cAjF2OR59jmfwoAm/ot0WgEDYHTSFQm7ynYSuz/rWvMeOvMqIfPhKXdcEVbENdjWLvirV
35AZobNwSv5J6l6a1X8osFmwFcB7y6akVIO585S988jt0BddhmjxEN0CTVjSpHngSJdrEu3qJC1E
6g4JGc89HwuQwX4lku0byC8yQuKDR2C63JPb5Ik73dR7lG5gQHvLnzjF7tfG+kYEVvaeex9kAvdH
td67ZbzD4Q8M0u86wZ2hdXJfen9XU3WwTXfZ+ujWSn6JQfXjNT6Fk16bJTx+laG+Rl3yWvPgCsMA
7EVRpmAztGSuDd9Tai3oBslfFgTnhdEbmFEhqJLRi6fn/9Y1fnBUDiGRPQ3+5GcaqkuTLFUWh8vT
ECa/Ovoj8+lfYKS/Zg3sP5pFn4U/P7WBfK2Jf091sttSvMNJBc/G6bLJ9gkNODxDvP6j2jwQ2rZ7
vPTXYOuPGjfwDymz1KHaefjL6gGCazeZp4raw8o9hEuKK9xX3oHd0DwVyV4hQBA3qIANk37y+/4m
K9sh67pHmRiA0fsuYrcoYNMpjmq9C2vsPcdg0zt4qXr5bLoXaD/eJgEUC1q2mw/qNKqXOlOBXxZ2
7zYFsVbDtqNA+NtzhOPjxrYv+98K0sDnREDextqGHhae0N3YR+lhZewm4ayeAX/gheuaN3+z8wV0
SHdw7SL3zQRYUcauwS3AVA6m3ZbZMJ4zqBOuahMvkQsdHBy9f7HEm+dxEDFnKbosYvTJC6YXWNEc
fCyYsOfuH6ZDDN24mBPMNq9rijCSqMkXOb3bWJ0qGBZlG3w6MuhzRB6waG8m0+e+wYMmMH+vm+2Z
2HXLhTe9bV5/SpfuCXPSgwTBO4iij9ktZ8emMsSGe+oF7jb5GfVgNsKg/sNJfd8Ywp/Bs9wLq67D
xhSMTWpeNKnA9Ok314jrssFGOwvieY/48mO7gQTaeu6wjOCZRck/pqMCdZ3uAhq2WaPas428+izw
m321HTUTN9H6oCnGy542npengExrUHqzxNbHsOrPKziEOYuCX2HPSkPIPzR7AOydflWt+Ej59uAB
JU+zFzG8Xg5ZiTK6h0weeKAvqUbF1eDJ2qQBz0yPWwnv4+WEvgsXe/PaLu5uNnaSnTwuq3iFs36f
e9y/xXgZ+OrvxAIHMKX017CZVwbHus3vDlaTT7WoAj0L+kCEopdJq+aTz/Qh0OO+VssZMPah4/E1
4Axkx9ScFrqcqZ8+2tk+W0+i5fDqrhxAKju3VrBsroNdNSLryOteTaNPTT+5I2IEqq9uIctfk4z9
pzJ8N89OZk7bsaApubVNuu+jeFdJfq708r4iGx7Es7bKN4bDafoUpqUxOzA+iwf8J+URgZPIgE6X
auerPihdlKBipE10W8FphfUtiGKdp2jR0JHByxAU4SBMTu3ov5A18o+6j8MM7D1653w0d181W17R
cDvLBu+8XWNbiNFb867mYJAummTLRv/48Ik9rB2SfbtAe2U0j3W+zctb5WkG/un4SaMQqICk2Ryb
rgCRWxSrIFNOB5z1rqn6wjcTOhjywzFuNlyhqrt5YXXwgnXLaniwZt0YgyeMsIKsVT+GSMPnFiym
TGrzXfHkn2fpikfmZJn0ZMumicKnsVpQ/L3wrJjmuWbrs6lR6iCwe4+C9m0O8MpYHKaUwzl5Dur7
5NFlJ2Vc42BbdlHehjdLxZ/gZD56Z0Hrnk2a1V18D3wRnOGUFXxg3FEzGsV271vgxW52p6jrX+uh
ASIaAu3zNf+c1Vi2yh6bbsxBYi59tp22GaxHPznEyXZJZVqCc7rvm6oGO68rN9UVAIUzNgO2W3DW
YlgJS0DGoLMXAdjsFu6mfSz/W/ytL6dhPkVW7WPn3qJl26d0eY9i8F9hevva2Bj2IMFuHuIbSf3r
DIolSv8+rf0rS8Qrk1VUoN87JwESH0yET+O6YU97DarojCKXSISG67oDEzf23qfq/6EMaGDaqTv4
cQD3/Q4WFKOJSvD6npZtbLMW3w9ozLCX8hf7Lir2Ow26b7rAc7daXDkvyv8cENqRDVo0xbI08W7d
DCv82MbHqrXhP/iDEfDgQ35UmkwHV/nIVx7X6egIhwx5TMZzShHdACOPtr97lZv+rV4IAr3Dd7RL
pBfvwsTjryKGZUWxkBmToZrNgSSTvsBszJxtS2QxDf2ECSzd9jMcNwu08BQwMD60Qg3MlwS+Mxp5
tHv0zdELlsfDjQbpvB8j2h2YJO5API4ia5uh0I7LA3I83B6COxhzzGKIC/BizWODz9ZRRknyApG4
fIGn/ZpPYEwUHZlJkYzdUCQD9V6jLaxfYB04lnHVDx+V3tg5Xrpoy2FyRL+Yj5DPeqJut0XIc/GI
b5GAYyd6bKbKPJiXTJegod6VMd8rVG8UztcEK6dotldB1+kn1GO5BnOMzZjfBg+N9v6GTkftQFna
PjFdxU+4dQBGWW29q2/FdkrmDWnTdHaZHT2aY5weER6CBRv62b6IzDJnW0cTLHpC+oPVp1E5oQ88
2palLzOeV7jy9TRDh3DkpDUvLpwlzZkd2jbD1DpdNPYeT6IbfERVNcNlSibYc1fJ5O98vER3tBUI
cpxhBJL7tK6PIINMd4gyA5B7xJIi/4GKB6lx7gWmpTNmMwx4akQqilcj+pbb2RvLPuKYrGwVlCIW
8tTYqCrWsG33EjynvKVqOXVL3BV8jarc/ASP+SPr9jGh8S5RJDlsmJF24eLGN1Eh9aVNtX2kYf8d
DTPyexdBXkaJqFSymvRuGXMXdNRboYc4zkbbBEWUrOEvx0T9ClgLIdCsnfao28gAcIMtORxmb4zG
S6mZ3jJmE4gGqEx+WUPnFz5MFP1T7eGR2/68wKb7dzcHJEcmk9r7sm+HYvCTGhczH+J76gXYxTR8
QVPCuMKPqweaz2stwL+jMXiWeAwrcq9+6mrdQ1MyLQRU6SjIwEjxX5Zuij7QuskQZ2BGW1Cr4eNH
VXIFM7kYN0dxfKun9CfJlPHfOiRvgkNTkNL2q5Y97GsHuWTeom5dI1+Dhe2p9fNNrDm+lcPSxzRf
pxH+4qnsnwjSEfJw9X8QjHApogYvG4JZDgiv//bxWmVkYldGJr2P+9k/DspcvS4oiWagVBuTnDnp
IrQqwfIdG4HH5BLsOoZ4uPUEKlfKt62gY4Mb0VNTpsycm8F7DCL93qQxOVasvASxaAIuYkzWLliD
A1NZcU82H6ntTOb4cpoT921anEyXlsj2GYqaAXJZzXZP+3U5wJfmD9Yu8Po0a7wDRR25zl13q731
S1BMcxgN82qUOCfzJPLGchTTHqxAl5BPad0CBRAY2oLZG/X4VIgKGkfOD570/ULA+iELZfXEw7qY
RHKcUGXHjj3Q3sH7CXGa6B5y9GyvMLDCV7kGP2hy9TUGAjnrEr64HeQgy7uZycOb2083bpiUVATg
TQyjPYy99xHzoRh1fNabV2wQjGZ9WD3F8TZloDw32TZtlzkOPoLOfbfMHfQmzqtun2O2PHcO07oi
P824rt5DE3VZvCb3qDJblnizfczg+z0ZzCU873r4ivBt6csg0SGAn/5KeHJNhzHZdXHT37Aa+osp
hPyeqnEpeqirLp0JtzwNXL9bUocM7c7XJxIt9jjYmD2pbpgPCDvD0cZnzUhP0zwSlX2OoYUoUPb/
WH/dz2Q51iHaE+sO21rn4+DtGiL/Lb33HHtIF/fiNutnCAu2uLkaEukCTn8PNdbvnu1uwCJObjOH
NdBr5uwsy8jz/y2w9QxXsXOqvQuVbKXXUAcJBr/5YS2hdhqvfYhX0fqQhUwMdqaIH8g9C6y2M/A6
TdqoypAOFWJUGPy9z0d8If50GdGJlLbHDb01GJx93SHb07ReLnSyFMCDoNwWP0KHjfjbLg3U8Ooq
GV7ZwBk0EfptZC7NENB9NSz54gLnHdIhnVnSD8/LEjHkwgmsGWY/ykYFy9MoXb7M0Ao4pVc7YE+l
9Jqj16jHGKtvVfFvGae/vRXI4WB8gFFKvRGp/4Tw8bpOC4WwIgoPkZVjDu3tbhjCZ9KTl9QPYdYe
wvWs5fmW9njB4gW79Ejja5gP1KBC1N0oSqUBu7vwY4ZSEeq+BRoU64K/DRKojjSMY+CCP5bwSocJ
JDwtanukAwbaUDiNmbXhcCEY5U52jSYEHsX9G/QM2C9yWZ2F5wBUduv03ovAFhUaG+AvE6KlZ9ne
cP31B1b5XpnMop0Bo1gyo2oliLPZYgJ51TJ7kMdVLRqZBnGh5dQoHIuZ2p00NHzzES2+lRIjOKCq
pB7OcPCPHnMoqgSuSbS6RdjJwhmSh+5PI7v5U8Ky47+ZRM23B5GGgXSohZSmG9WjQhTcIbaqKvqg
i59G3el9CnHeIxLTAAYx664Qw5ACNjrVIbAa76s1kwdBFUZWlk3a2x6bU/BuoZaK0hdQguV1HWu+
W72WFGjaw9eVRgAxReT+g4l5V4SwW/qAWX33EtheVjlaSfq08bH2My5IexnIrF/RbwBzULTC+1F7
8tsLBj8EdiXbP5uAQbMD8n4MVqOBhgT6KWaNOXjjQv71GPdzE8mUZgPz+JEuxOx9k6xf9YAK5SkZ
lH3IgpeuIeORmCCZMg2dmC1sxZHFKaOIeYeWdXNTiIhE7jaSqikrMLigNOsa80JifZjRhL0BdtEC
FCwt9y4SzaOnCWz4hwTzHR0TK4vBdHGB2zDc4TN6RewbcgnrkS45EWlrEHExdviTQH1+Y1gl7Pze
xDfo0RDINm01hXRMhevzCmv9vSW0+je2TH9Lo5CxGKAPKiK/xqnqqNujM+WANKFyzKH4a85yMICt
RolxRKwT8g3Quwi+C7q5K6lJpcukF2ynWUQaBpZ+dFj8qsrZqP1rMpv2onBF/R5WJGLSegifxrVB
RHnUI/x5qrcDIaPFVzsle9NNcwEnTFg8tMYVLa66Eht2e3e9i2HFDlN2D6z0vK3jZI/E0PQaLgTp
1b7BeNMiIFQg9YGYHZFieNaIvC7Dhdk4n6ukfYZxJ25Y1/b6rMee3rWWVVGj3GWdhv46i5EteGxn
Zv5iAaKObjYEmmwA8XWPhnOR/faKHj8Bg0OQX07X6OLThq/FPMmkgNMo31d97Z2mbe73Gp5ED7y8
6cc4evUvsLmg7xvxF0DVt3KWcS/xu9xvwG0Fnkw+eGTYh92CtRChgsAQuY1IFhF0mUtYGNZ3BUPH
v1QvAg+wVr+WJEgx/K0sr0eB7k6M27GFEdUNZrg9DHuWNPlgigU7pBK7k48Ap3cx9uaPUp44DJvd
9kg+WvYe/KmLHojCbhni7dhhjv3tMdeHeWd+4mx8Ux+ihdtLXfvhQcB7Cmb+HppGDM77OljXy8qg
3sqSRNBXH9l+3xMUhN8VGhj8k4l43sSjfZnxy/a2dWwH7TDg3K6LkvewNvV+TCB2pF4PxxaVbu/w
4GtPRKvt0a6e9jN4Q04gdrTMX5HPhZbs1xBgv1WA6oKYB2CWPmCexm9eO4fcWEg7KQadkQYd+hpY
4S11quSho8obsjAl9APE7iXZLVFIzsaEa9lGcuyKahn534U04tOrVvOk/XZ6OD3BDqJept9Ucr1L
BkhXo7HtduMEWZEXN0kxWf+nQ0zZV+cW7AhHopwox94PoqckRsbXCwVgWX/WhghQV6YeOO4q7Uuq
hQKK9AOBdC3wuTXtoDdFnkeOCCFg/02dlKsic10MsEo8VtT/kXrhcwOUqqruHHY/nSAWURl2UOQ1
Tfw1nz3LTqPWBoLjpdd487oUY1MTPFUKBQKReirkpbesG+4HBIwESEAS629UPXeFSlTvbDr/TvzY
FNIEpsQDQzpEDZ1DEbVsTCD7CERQ4L9kUCe299mO8qMJlvDmdRP50fUEP+eKPpGqQ0syjeu9lhIi
QouQy/jHRAM7R0L4r7HlIOJMhkKc2D9W3L2HqKJ/V+4gdZAfWmtg1hb4XqoghzcdIvOm4Q5HjKKy
wSFi9sKDDcC1EOgNl0+7kn0r0VJV8oBCDMFuEjy2dbDAE9obATv62qp627dATXIAGM9Ep7JoLfvA
Xq0cBTl7+BTZFs4CWX1zn6fd8BWu478wRMNsKwRsdm26FW6u/pvBDwcAxHZJr6BJ5tCUbuHUAEGF
4MyB8oDBPo5QYtu+6L0eThRdd8BPHzNK64tn9Jl2FBGN0WZKCBfv1VonKAN2hTEy9ctQQBDHhu2P
BZvbYsmct255cQrViRPy3MS6wTdHv5KRnX3gtxjrILycV+9vF1vMAjUwLbmlXxwzH0aNCsVTEJ5j
usOVMRAEsXD/XckO7nE2RBhLXaMN1m82CU9bTYKcYw9U4DT+xv6ty3iK5YZMDhYa40wnuAu46gWy
PaFEB8MDs7q3IHVgMH9WXKEZSLAkMygrgL1gQTCZGT4KbWUPjsyvKRvqvReCexW78Ch5+yvpp2vI
6TXQ/LeZ2j7zfTSHmPIhz5/PYWhhLYAMVrPruOcf8AXz+4azfA94Ex39cXaH2GjsMBxaJR30zyOv
4SyFLqekNWn3rAYmG/rhXTSsGP3Oy7lZTUElvYQSuFYVcvDhBH5CGKd/vNVn+YqZstg85Kumm8nC
zTvVP3tf3Kfl6NIhxwI6xrZyHAtJsIuNZP8XkzmGebvBvqFfHBYdAMIdQLBsSm2BNGZow1j8d6jp
UzUl8zlem/TBq7EqIe3u4UY7vTG9YiUCNkHTiT8uJfGugZTwOIzCzxpvlliiD/rYOdIgRwD71F4O
yRNU/vMxTu1p0yy12cD1P/yvbZaqEPQ/TOMZPhBk2uv/7RlmxB60RhQEBxG+HD7bQWJOclW7KA+g
8i1xpZ86+L4c3Oa9zEnLygb2D9cxCYDERu0Tn+PX3jXTwRvW4Nj363ulCSqtqucCy4+oEDRSuPKB
wArq25xqbymgZpkQFwStvr+qB20FjFUh3QF9s/fLGknfRY90hnKkui+6oEswI5srozbdtZhis7Ua
w2dcWUUoZJq3Q0yOA60tfFlXbDlUAuFo1F+abcCK2sNbSWfkDCVDNR6lId15CoY5q30wEZpwY4cY
YQ+qNuCPhvFeIffzVStWH2LJKRakPCrgFkDzxuvh4Z6uab7Ual+F1ZKvQ/+puVOZDTaXbanChtJB
PT2bGcCQijAwiO4P7CU59pPjc1LDdhAnqX9JN6wC49H8xleEmE+W+MBqvM81BP3cTgyxRsHwJ678
sNANWbNx7H7Rdn5104AIJ+zJINJmQxGrFdv7eqZ5V81Az1dwYHjUQlda45hFAZ7HxrDKRTfyikmo
PYekGv5gNL1EW/+xLeHPzBnA/KNPk7tqsI+e2lIFCTlUUTiVTaoA94zY8GObvkFUg20Abde0XJPt
M1GevGxmq46c8uk3YTPuHpY0Oaphc/KqEEO+18U5XmqYeyTrO7rvIbcU/jsDixbcyeOTP1QSt+Hw
BPPxGsASzlW1wWJ39VW0pyGUuJ4visAbYP8g0eJK5TMcXe8b/c+A3Nd2vguME/nog+sCqOlNEhzw
MB4ncIWWvwrxcbehb9y+8wB8wcXlYg1sNyPO/oPiNHyyHI0Rcj+QMbUJzOUO+yltAg87HnzValQY
DyYEcUbTYBBrC9AjwmSJuvNTIRB5mUWDZ/cwH2/LjfW/ZQVNOd6cLwSTT5cpha6tAxQqZCuLhsz/
MWRhZTbGi9XPBhPAiDhDe61x0HB76KnsUFCwrKL9Wz9grSxDvy62ib/WNrzO1MHUeQTBPwrDf0sM
GWmIPw/mBg+ofHdJJ899Dw8qr8KlD/jkVdZwcHNbS7I2iv7gUfyOO5xoxIZjgybkHwVHpIrDKids
/zV9DCBQkze1mTGD4hJbvBX+7L4rxaSWMrBrvW9DdYtsh9/pzTsyR88er84dDATyrlNiF68rYq/Q
D5yHQWLN4uOQh777zwXTf/W6XTTcNwtIvCdwA1TQrpmehP8PK/cJs7mXNjXyiA19JLzifUaWyC/x
E+jTEI3xzvUThnqYWhTRhiacpBvfezH3h51fN7haEQqIeAKemNXBhQNdWsHazb+gpxzgRj7zXYwt
9QMuA9tF8IEdRhPWe+Z5SMROwwbOKPX4zSi1F28DSU5E3fTiWjmf9IBGDC1UBe5yqxd2MmJO4N2o
k+5rDebwH5nNBP+YAQwB4i+40J0emzyKgXyNCu87LsKpx5w9/e3TVi65ZSH/wtkwO7d0snppgOED
2WpEd5jWaPua+goLBhuN8xHJ07pDHLuZ96mCoSuWpxOEu/JPU0fsvFBkpKkZkSusk94lliP9mzS6
fwbONZZJ3IDyYwL5Gzvd5TC7YS1Nm+gynpx/8IHrHGlTOSQ0J34BdCzdTeFQ4Rsef6KI04p9cKLX
A7aSLfwkB74Ph2naMTdt+6VRwd/V2O0kTFMjTHyc9wAmoB6cRPC54S74IxJX/zcbeN+YaVHluhB6
mBHCfhCkD1/g+DUWHkMw5diD0ZKlGrzrCtYc6PB8BJfIkdWqSOKNYB1XIf3YLAHWHGABtJmSQoMB
wfCPVSTErvuB1vCZyI6lQl7nhBuXNesgGgQqJ/xmSFqDTynGnT+O9FPDa98WfEyDPDV62WPi2n5h
S9xBjo9iCUxNR3QPP3gzP3vYPEGmaEOIxMdBwtHRgRonzRy4zPNVgpdA9Gh5OsdP2GKRL4aUbUiL
IuKuYLP4sANJ65dUYN/WjuF/oJ1P/+EtdRnQ47WAKw1MlnQITx1BgeN2C1JNf2R/YRP/tCJwug4S
OX/EEqmOXTAuuwkg2yNteQ8rkgCcvVo019Qm7cuKRvuapHB4xdQdHhozilwiB3LfLQm5gI3Z7EFA
SHOvHooAF2agwrEuVAQ/FgeW1xOwJ4JldxSHB7sM9C3WMXaQo8F66QpCQfqDmK+gZ0eAMuQPjKNd
hhMmgHCO1dGmDCDDuHVl1MAqnQdolHyAFDB/Aq0V4YY1O3LE9RxDOao/xIRj6ZoZhaLz9BtlVj1P
tKbHIUznt3Bd1nvLAKEz64OrXRlAmS2gNEQzqnAf1XJAq2/rMlYajlXLAMLQMsf26OFizysdNH9n
145nG3j+pfX98SGTpS5WvKNl4wZ6GNbeFONsffg8TYfRDqpY4kbmEXikOen6tQS1yL2gSwQRUTEz
wRNYAEl2nMHQaOxvqsUFk2kW1P9VUtaHDeSmNeMMNMUo8PCphKR3+HxT4A6c71K/IZfEVRGQRDI1
jziK55OthdlDejAeERa45IKDYiQCvdzibYj3gavoXsxT9EIlXFCta00ZR1MPs2JlvuBF6ONaSOUt
cjUtMaB0uxlAcJYEtsHNM4NVB5JQpn1SwcAc2/Il0d0BovxhF4JH8S1QKa/UYcrGUefnHkDGLsTv
vIPYNaIMJwsivHDNzQM1qoBJUFwkTFjIgrcODJR6/Zooh4nRusC/CChuUSeIcwwMAdzEI2uKloc2
ynBC0T5voYeyhjnjO9GNvNQpYBzlaskhlfYGMPkcyX0O9jC2P2YuV/jBQKmxqryXCG8Ed0ocN5y6
S6958yuYwhCNzLCdBSzEsE2eutPYIjkTTgfhE8abEXt/I3ehSNrPFJyKc5tUcHiBZVaOuFSBxTYC
NjX+HYsJW/8GQoRKWztTP2N4bm+rlE1awMwP9mHtBP+bLlqOazObHA8ej3VZ+j2wNDB52nbeM9Sr
cxoO4WmuV7WPmBm+pMS20TduufghGJEZm2rxJBgmdS+NpiNt0/XVjTxQsAuS8hqDFPYvRhRYht0h
fLrY8uS3qQUdEMgwSKtri50e7KlognY7mHfwsNAZ7fy8XcFBcUGRhNA2qCp9JmhEFtHnTaVQx32A
2z9t7mrU7ieoZ0z4tO8nsofXxXOT2j1ekwJVG5OAtmCJYg1IRwNbL1PO63pioPptvC0ChHXzFsvq
birNnJyCBdiao1gFb6fKtRdde3rvNeSHGS3RraojtwEcgBJZrE1wSydUauaRuegEWjsm22cI5tAN
iviOb+jHEuyJVhRHD65rLQ9k5pPg1qruXi9e7hP70tbqudqw4lDTXQeYVCKjbimsMUFFEuExkhxm
c3JOdqJJb9JRc2YoYuUC78xjh11xXpEaxmbdvhXi2moEvFbgwQVBfaWh9LPBq97tMu28IDHFugDE
wuIQNmLRFfxdfqzCzp43rAJTkN6wtw0OMfpe8DxzFQ6vSQQizhIQ/wT5M995rfVRTtIW82ObvKp1
YL/iyWfHYdia53WVwesUVV5aJNbpvwpQ1VmDNiR2wQx3bsyGal0BmoD8i+fTJnfW66gEUdHP0LIt
cCrhcz6Bs5zDYZLtEOCMgF6CcQX+rV2OcEh8gKDHiB1NLQKet47tA8a63aR4eJLhFBwpZSyXsiL7
/3F2HktyMl3XvaGfCBKTwLS8aW/VmhByjfeeq/8Xz0gvn6iK6IEG6gEUJpPMc/ZeO6ycjgwnupIq
iU4bN0HJ4gsakuRb4Guzpd0fWlf2a0odxi4s+vwGLnq50dnM3AxF0vHNjXRKsmH0otXD9xy4EToI
1HPo1eWrqzf5s21q/V0xokMoM6xZAcv3U9vK4VQlPipKCt9bIVh4t4lpfNChbo6ebTV7TbHin3TV
J/jwVFWpQoxc+Hf0o0DhRv3QGHYV5bN7w664GPaEGF5t49UIc3tbsL8WdEaHZj8GsWR9ZIx0XmEZ
rodAa/fU91hyyl4bD4IkPmSV7JFWdBfK9jHGvfDbGQrxGAaipKMsk5ug0RCfyDb6EQe99ZRkWnN2
nCTGKGfV2UbLvERfBWFtseSzldhaJWVlbGTpMRatdFRuC9XLgMk5xnZIRUJnxru16TRQvjGHk/Rp
Rwci+dRcBzxIlFQ/GopYO3dM3jRBa5sW6YNjR9ASKhofttOOt3poMlekMi93JYJnJv9mRNreZicl
oJW06sehf6LqFe2HYIRSUAzQWvmgbzuE/5vOZbKNUxpyldPb93zsJreqZmS3acCuoNIivLiFQ12j
Jf458BPKjey2tI2f1cpdqlflH5tvNhqgxt0beQyHzKgAZTVIbEBSusFdGdvpDrFxturs2v1eA5HG
ziv31PGdAF9p2L2i0wx/a9oYbbIAOuc40v+N9MY7+an1WfoVAZt9eAiM9HvgZAk139i5GXhT7guQ
hNwGHZnLRuH+/woaa3ij8PQQGFYHVrRhe1CRETiWSnGyiT04qtAJ16Nveyz9jGaL9Tfe9lHX7wbX
9w7h2A7buEtris9OfBxtgGiog3XkXaPPZxwBL2gz/4UJpkAXMBRHAdXm5NT8WLbPxTbo0vytSSt1
24mhP7mezI7K0L9ZrWPuEvYL+8zQ4jVKyxeK9YjtbZa2jqomd0k0yT5G031EBN7eF1Gffg4aaq4o
rOW6K8ZuU4LO3qdpxoThYzZJWZauZZUg1fE9E3F/3u31YDDWowrjkJ69fFaaAOe3g885M2n2V+w/
mgZyL0scDYLcEN1lkdDXdVUVa7NtTAqdhk7dYSzot/eBcU+6ksW+PA22HV6SaXPr/CqCwqL8Hf1h
OcuiotTM8tjLob0xqhxRAnWYZxqCyEXzMt2gTUoOigGKUmk7POlm4j9Y8Wivw7601i0FtLfSt5sn
qzTUgyrs8Db/RZ1Ykg/NqLBLqiDS1/Sbkg7jk9l4/arO87NZ0rlNqyFmNqC3r+g+LQ216je1ZfJT
CygvXYZ6KwJ4JQxQiHXYIQzIO/HkTSt1M0RvBcuQr8cgXhEH7jKteFLG6iPwh0eZWo95InFW99Qu
4vgUoZwWY/5aKGi5qRvdVZZUz9aoZ4dequo2FfAZ7akZy/ZDbGXlnPRKPJgN2U4EWX92hbNLuE1w
2XmhLHUqcdb6npfvKVb8FzMOaRvR8GujIGPaZdHfVLp562FI3dYGYkCZBO0tGcnGVjfGQ2oryBxz
88BSMNnQ9fUPuqyfvbbHP6cym7tJaK8jq3+xcv2Pl6TPLZZ6b5hcLPRMRnp905RHI3+sH6Uw5aaJ
e/8gkMlvaEWmk4OIhmfQy23DYEd2pT16KLVFIrdmXCQrLdfCzSjjDxVq1CpQqIJYdPhWQ0D7wAOd
VWka46Z5VuhXkidW+7tG1+JtMRDonaS2taGwpa+E7v0omrqhtpH7qy5M3S36XDrhDNuiIcK60+1+
q+sKE0hOV6Fra4q7ZkuxdIoZadK63vaBBjfDHT6w6A5n1MHJui2nllvpp/sUtOo6qkx315qOR6nR
QimVYm8R0sunkYw8n6/Ybecr3cGqECgU+LAObBGyg5XqD3yrESOjMeBm2rcuUna0pp5y0/husEs8
GxE7LcpVEETvWl0XVCb0N6UKDgaF5pNra+9hgOqlEMPvSqt/mCrOQJa52A4Q+GxZwMijlad8yLWk
fQyt5MXN5DfS3wlsz1pEpJp1NDTvblQgLLop+Yd1X6bbqC9M2vo8BtPHnUmmIN+SaUnmVT355SGS
yZJV0Cn3a2WFJuHTjQ3ePPSKG1SeI2uH0F3VFfraLgru3NCnIl+j31JbvVjTNFfXPkIxdBGBvRJ9
+Zga3jNgoztFMb/7TfBIJMvkKHJvwAyXrA8odhcCKejkJDJxPNzYsM7uWd/f5YayzmT0bYyKD+ak
giJTaewyWOE3gbRj1vPdUxOj/9Qitz9ouuqxVtf7e97Ij7AJt/4gXyp/REMiX/TSvHNG5g0GKHrQ
aDiXQ3qsPXlEt/GspdYNYhJ+TkUZtono5Wp9FW6iPvxAnHZA36hvtM5MN5nf3oVVQX+AJcPOcVSK
qEF3JONQQ07QI3aLSjY81FY1YKxrEhXoAwcZm2+73JZ6/6sgZw6dRO9/Z5xWe/AznyjBd11nvw0+
oiZH9e8Vw+x2CF7Clca2bpXoxisvwqstec1itX8W9Kxcy6eDXMknJRtf0By7W1oaG9kIlMnCbsBU
lpvOMd9KNb11a4TQecZPdEXs7/CF8c5b6Z+pv7cuIm/kQj2+i+690UThCt5juHY0/7nzANcKEF2i
2UhNedVqpPsy20nECAZFsbU1Jj9yxd92o7Fl38zEFuHRIZj01Z/AIbHNB9tFqIN0n/8V9n2CUw1h
Tc+6Is4fpLAeXHwJQ63u1EZ947Z061CY35yeTBanOuDM2tS+cUQByTygDt8y4aI2JRJs3Y6ezSLe
vS0bhx3NmO0zmnsnWsssOyqEwBZ6kDNS2VealNRn+8eqDL6PMhrAc6YRAz/+VBuUB62qU5ss4rcs
i+5pQGMB1alGekBv+ZH+iWH+uxTtvhf99EFHpMxHDguQ9DapidAxRoy6DTVJE7xgU53nHh9VDRIo
UudVmLHIjQe9XCMqsJHN9VS9m0S5DcOcb2fEwzLse0T5NUUz+V62CNwsVpK3qpL1925n0pPxm2pr
GZVy9G3o/GicVdQiTb1Lk5oJJ7Gdn2hkxCFwazRXkOwSC+ZoC3OdNZmVbwnGeFeKkKKw22QnZ6B/
GVHaPSY59RgBHXdXBSrtvLz4I0XSGavEid17ZQwY7x41jUqPUUazbKsZ8o2p3Fcl5TUR9vUt/oqn
Lgnp1zr0ARF+vYWJln0vaXId6YSnp9IV34MSB2M9utrGZm+y0pKi3yJAEb+bTEGPlNODYBMKc5iK
+nuoA8ZmwUcawe2Ys+sokB9p1vCo96CBHGNjKLxgKkzvFQW/l0EROxuB037oKnGi6KLepONgnkbB
ijRtKSRpgOa2VA/1deoOzVag+NXyiqBq8VxY2bFIBuJzJnS5y7pO7/GxBUpzlwj9pLBR2iIq/FMq
GDYdz3tpSuOnplAKjGqcRY3VDzsNTvdKVeoPXxBQpNEjX/tlAW4oD8K1tDF5+mb1A3YShd6Aumvl
OvpeqCld9v6Fkny0HizmClpDLON6WtU5yrcdZYdN44/dOolioOCSlhPGCjjRmpefnFQ/0msa8Fd4
/doeNbmvaUrtFAwOgSvuKzP4KcCKr6Q1slxTS4W6CSI7J/fFp593U9kb66sH2Xmdh1659Xr8spjQ
KavBjYZzBunJUAW6T/hYj2DD11pT7aO0eRjiXj6QM1mtEp8EtSnDYtMiyN87GA1eMqPRTypk3C0Y
73JlasoNaJPjwIpGkZ22GXqsa7JABW8V7p41913WBsY2kuNtpvePKnXfk4yqb3bcHhXLP/ow/RFQ
HR2kyb0bb6UXnvPM8DYqTSwmMQWVgi1fmCufYsd48lWAvjyTdJXr+p9GM78NeRFuKK/f9+CXE4ol
O9oxn6k3sohNGNeI74Mse2aH9RDZ4sZ2KPlnTImrbGh2XhmxyqFYvtLCuuXhlB9443gGOeIpG76q
SjzyalTHhzDKqJzkwQ1bilviPIZNZWhHJDufVtdRj8n+0FVFlN/yOSuC8tkna2OVZKyTRRccEPzV
qyoxz2rT/qa0PhmDPIPCi/dkKXTurbx/9VouNcz20EhupckbG0kKDMrtKO0PYkAPUthQt+NKWXkN
mlRPUW9CtX9MgT2sVC27GZr+pERtSkeaQrywnFNAFOYqVWjIdC7s7axW15Fq/RZB85FOT1Bz6U5h
TdYG4zGIEZt1Wn0QDJI1NPpnLVPva0u8IEh56Z2BbrwYUJ/Wp0kguRJZcR5H7WYYh3XpBSc9j27S
PiWbUFqHhhoQJvdbISeVfwzAVj8NTL6lB+p6aLqzWrSU0tIEbRq1JCOHHwPS7Dmsx98YJF8qI8PJ
lfZ3jSt/VdJ5BRXHOt/J7jypZmvLVW/D2KOiYk3+mbvS0qLNMH23EssiA1eng66lNKPsxjwBzEVO
WXcp6nsRBuZTgVRiB5KnOyihJVapLqs3GVn5fe6F2LzQVSF8I6VAHSyfHZGZwIFH8GxUqNRr9IBv
9DmqGylDcS9dNf1UyqyBrcRyGrvydOo+F/FNPFrRg8bX/5eSjMWT6FhsmX2i/K7apt15eUePL+EF
M7JUbpWWVFDsclSKK7KfGh1fs6qkWKkljvZjW5jNsULHvbMC3SScoLeU3diGwUnqZZJuqVGnPr7f
VXXXZ5PVmPUKVejgaaTlNumzvV1b5DphiHp/V6kWPdvQwLM1qmWNPT4aTE4xfIohYC1jiOSchbk4
/b88tVtb+mZz9uhl/SlThFArBAhMt+EfDEF3oev8qKVlXUHHLPBErBm4JLKiIrZsUouGxJEr1fF/
d6qRrQPUfrSx7RVbw9fLhIYlIscMThaMIRfTjJwJ36GXNt/CDmP05WMv4EqsGa6krIRwOr5o5yBn
lYcUOIj5sNPo4Y0Z9mT+XOOiLIAz5il6oS5s2+tIwGnc53S4Kdz7LrxCWFsItpXz+Ly+GyNh9/aE
earOSlXt2jFEk61r6yDON2FQnKjTrlBU7HVoyMJnge0/oE/7efkeLl3ajE8E4mIsc/I1T37yWlrP
pUrJ5PfXDj2jmfS6Ele0HcgDZYYvUwxt5S8MHV97+PM0PbdXbEuPYLt6sXaKGd5FiIWvfSzE0+Wf
v/B2yemN/ouWkmNXTTov8M6W+KPL31ZhraGypO3L5cMvDEE5wxI1IpJq3RfxeSxozzeNWMdqc7A0
b2dK6OPAUsz1186k/e+FwEMDthP43nlIPy0KbTWVDbdCQxSzOa6+hJ6UcjbOZVdmQp8ArAU+rTq+
pdK9cjLlysNemEXkbKQXQ4Nfi9gF9E39DmbF1jCuoasXKFTzKD0klmYW+Sbg26i508Pkt8UGHtkb
wqNRNnyfkeojodSuXMnCWzXP1kNpZqNcH+uzFB+iuDfwdaTV29hVVx72wp0yZ+OZgqVAfVZOsYPj
eOvLkho5+u8ryOOlo8+GtFcjUmSVCr3edbbSaB+dsD9efkuXDj2DE/Ut4icnHB0ghzZshnyrpFZ0
5aYsTHLmdM6/hnJWGDSRgXqcbJdthNGKs6m5zZZV68vlH790gtlgLot0Skkrm7PeqMkKhydKSzNJ
VnloP1w+wwJcyZwPYgfvGUbt5OwOg89S0vWfccv6vySFu71KEePJCWX5kI25fTtmVMy/+L7OxzVa
j3aUAODsgSqpqil3Gdg5NKdFu0m6q6+tmEby/wXwSnM2wiuvrCvEBe6p1xSWUNFed9MbRe0Bz43f
PFS3Qo/fHLKXSiwRV16L/yh2/zjpPE4PFUSqKeyrz47V63dB1eWvdWuWbM/R0ayysYtPLk2Fg0vZ
7yUAj7aLXQWBLtbzddxkOg4DDda37LstmaXxvRkpwGGEg2WY5UK+UcHzqZRnuu4D+4W2i/KQBi/F
fUr3Vt0LZM2D8oJ6frzJHVHe2YjcEUaRAM6KmDoCGSHYEOt+Z+C2utNGd3hOuox0VIcl795HGbU1
mu69HiLtuW06FOumyhKy64pvo10oeMI7mypgn6csHTJCcm5QBVAGMbto29RY4vtecU4VdfWfNAwM
pNq6KW7y0UOqqbPj9xTjwzZQlDqJX76bjSpPzqhNzefY2mZ+ZayQ8qjbpFKHozN0wbHTs5yMK2Qe
mYVCEt6IdxiFh4dCdPkRZ4NyUPQsrNe91eRbW0/ljSH1Grm1gVGMEXRjxB6muYC3LlmxNud+JMis
9walr51nRNqtDX2j2lweVAuT8TzZUNdVlnUttwDyLPvreK3Hf1QWKpF4vXyChUltHm7Yql5rF4Ci
TnSi7SPlmuHZB6F/Zcpc+vmz2bjJgtLBss+U2b4POYgCuCVt/lO7FomzMKsZ09//mjYVJc+hkYnx
bIrmYRz7fYzVaTVo8vHy3Vk6/mxadkoQL3bP70/sBNTOuJ2Esdhbvnb02ZxcZVDMoA/AfUzeK1AX
ZfLmG1eOLf67B/+aOmbzMepNNYw19HRjTtdPJHpz37UDcWzOCL0maVHMONpdZ5aEtcbD+B61bX1W
iEzeld2gv2ajkexHvS5+Oh2vfjQxIxI215sGNTmUJunuw7Ylt8ubWuypN0iirjJ3hR2tOmW2Tl9X
Aj/prD7ZUP4wji1bOjaYZeAcsqhrX3Jo3VRwFfURhYhGnU6VfwxmkDs1D5OdaCcF+yjctZNl+r6I
RLYZx6E9pxp22HJCyOk1FQ2PEMO1YdO9wk4T3lpUHekJ1H0MmwkbtKU1yqRfc/cI0PH2eFV4cjnq
nkZID1VCvtShgHOXEhDjRTkGNE0jHw1k5g8MRyM1vNDI91Cv3G8aBZozkmHzVbhxfN/HNgpBIgPu
hK6WBwEc4Gakbhejiy/0fYZi4LkbmTLROaJ9xmaOnEX071SKjG9K5JR30vPjYoVdIj3Y/hCtfRRo
90XqUH8aChPkRJM9WXFNEEFe1OOLbRhjih1TpU4wEtqITG18MoagPGmF0ChgutrJGuKfOJpcpLVS
5CAXlOQQIph802qR3co0jxM6IehwkfrBmGoEpLakwIulIfOqXCXcKJrT4IpVHNQkaufsKmQKk3Aj
QS1UYokEdkIzDx2AaQRk7cVT+VjpATjoociBDIUYDwcKJi6RYhvF5PXRRUxMH5JnPKGDc6wbZFtD
4+Tnuqb97SSZWJtNAP4pddUbL7MhBSjUNYRt+DeYh6pJb1is0PxDZbYadDljTt0yrvQvUmqN2QIi
c7wh8UBPnCRyENdSQNn46CDxc1tXIpiXpsHZ0sF0+sEckO2cjPY1jLpVwxovphjauFfWQP/FJPxj
sM+zwWJpFiN3l3gos3tpK/FD9fUDUtlfilpmK40m3SZv86Odis+Gd2ETWMHXtlXzvDCkB8WgpL59
KvhC1ejMU9qZUG6uXNnCDDzPCsM3UGPxZI5s4vcE95RV3GnttYMv3rbZ92kYlbrzIzg+mZ3cB15w
L0oaNAhZPuqOprEwig2S0C32PLrq4dEu3Ct3beGzO08QMyP6vBVlUiikdX9Mldw79Gznr+DYxdLh
Z98tCIwJLhHhnFwt98+61kbv2Pv8l8yfiny+z/q4iXNtndjYffAaQD9zw/hYCjyXHoqID5Qi7TbT
A/dLOTdSn33qVDMeOz2ZytCRtqISvMrQP0RXq4ULew999q2jmuZHbpPCsA67eksvtt92sWDqGJCM
ENJn7FVz6E6VUspTrRbEtV7+gi8MbH02dWgG7Jiusu2T1F6gBNUpumubeOXui8efTRzZUPWG0qNS
FWr5bpdII33/rBUhgLvua09mnjRmeqKxO+Q1J7pYG7vI2cYgSZhcjV+6RfP4sEFLaAuN0iIUSMnT
dZ4V7SP1w+JHTk8HmTuqiyubpYV61TxArHBkJayYrT+kF8z43xKLOE6ff969w073a5czmzEKrQnG
jiick9v+MKExAM/cVDVUV/Yml8+wUO7RZmta04x7TIgCxLXIfpIbfFs5SbFLcqCAkQHK1JbDOkzb
Kzzqhfl1HjAmjQb1Xezp57EF6FYqyVZxEX8nuPOv3LGlM8yGvjFEtq9jbD93iB7aod/hgkUc9HL5
bi2MQE373x0A0id6kBASTjXQvyT70dk/PPPGDsUXf/1shEc6HrSOKvEJzushHpDX4tDej3H38LXf
Pxvho+JHiF64/1IZ9S13vb2xofmsWs8v6Jji4Lx8noWnMA8aG8IEIYTQkF9HDYRbaACousv+WlFv
6fDTy/zXRqwrqg42QMhD9mFrybb/Wdvet5Ce3OWfvzC2xfT3v44vQc+NZag5pxR+ExuY0IBk6/3I
xj9WcmWR9t+36B9rqHnAmOVLc1Qj+EAyztQnW9ftWw8j8CpEQXNjNop19ENLxwiMtwFitGyphwO7
8A133PqtMDekrGAuURT1EIboWhvfSkipJ46I1kK6rjXU2kPSvNqlOYARRL7fKphz/cBTVm3qiYNp
qhDmUOtuzMaQG7R20R2R8e4hC1zne9R4tOGDKlGDr73b/4VP/nVT/WBMM82efGoWm4xA0nN20Iun
YbS7/NSW3orZMkSvMs8ZW7c/e4Ze7M0kFChnCxAcI63wy6dYejFms8sARQKxjckKrtN3Gu7fFUQ2
yGTFOqND2BeIUL52otlEEw1BF6VEfZwIq0235tjGBxmSfZLiD4LJOObHmA/0F2/cbNYx4qaH0Mms
Q0Vs5RdkzPrfJrbt5UtZ+ML8V+H867kHSVyFlVWHZ6c4ZPrZzCPYkO7eg0rk9s65DPsrn7KF5z/P
RLMbEK1QBSnG+3UE0rh4ckb9A27pcOVKlk4wm3b8HgdSXQLWGh0skQhUoVR5TyPSxysPYuH1mqeh
4eBOtFJtR5oh8dOAraNCIWa8Ror8JTWG4+UHsrB8naeiwaqIohHi/FmJXvM0XZfRh6c9a+pDpN6J
5n4IruXgTQPvH1OcOt3Hv568gBxiuRDjzwMxB6tWJW8q872Py1ehTWPuX0efDfesMPE7miTJGKhJ
D4ROJLhsLdYtpWEOUEpUeRM1ffrkxr7c4hzOd6ZS1Lc5flWk/sAXbAvjimdV+p6ysPurMeAxpSIH
WhAlWb9H/xPeIF5WD1gkhbIulQESpWZU5bWv/cJqQp3NJk6QYxPMKgpkxq+hes3RBkOJDMwrUWJL
+011NomMYKdEh9zgbCSd+xN0ZfKB4Mh7jWUSAUzPbI1EKG7hs9olMK9tewuxCH5PqF4Lx166wtnM
EuesYzSbIYn1cJW38D5uze5HM15LIFl6w2brGUdiCMmw/51Qr58TuL4E/b1ffr/+PRbNeRBbUDdp
PGamdeomWSK+rMB/qxiDtsnW/Vpex0Kbx5wHslVKn0RpK4ZzFUePygDZt3m0bHImAGyHHqLeHV5y
O3auDP1/z2A8//8dkZ3adU5Ss4PsscwhMgJFlf+xWv/35Xv278dtOtPf/xrwkQDVlefcs2bKRZp0
0B72tfFGWi+XT7D0UGYzigxsfcxyjxVZaK67+KzHz6O8x+qNZebP5VP8+3NlOrNpJahkkkIX5JVN
qfwgn6aMBlG7CT5KNZ5CjN7hN1/ZDS/dr9kEUA44FzIlwxZqxxjCo57CSLETEutDC/Xv8gUtPfPZ
LOD3imERdooqyLlz46NnPBEb8LVDz4a3psVlWOlstjzN1NDGj8cckHZjdD8uH3+65/93ijed2fDW
fC8IC4+GiM9E8hJhtiE6wi2uzI8LN2Yex5aNmRcXKndfadyzjQGi1ZJvaNevlMUWHu48Ry3t/LHE
YUgUNaS3o+z4eDRKTM9YT7Hfom774mXMxnTWWiDKUPOeMwEbBkvuCDsHluGVKWPpMmZjWuZVb8N4
QPaN8QCczorpY5WIaMVe5fJTXjrDbFBDgCT0UO/ZGNQWto54VZtof82X0Hm7fIKlBz0b0pZIXdBS
FIViaX337O4tC6z70aUCcfn4C6+pPRvGiOBrdmXBcIZyqyHehq6WWOP68sGXfvxs+Aorp/2kSfNU
jNKmZGLcpimxf2EeXhM/Lv382ShO0l5oaplTq8yqFxTmJ9PxvzZB2LMBrJDfBYnaSM9V4q6IngHS
AVMw/falWzMPTqsSy1MtRK1nHIjqhp0qLSEzdiBthdr+a6eYLfkDbF7eaIj0bDt3jvkKabUyvza5
WbNxOzhaOQIyyc9eW7grbJPjimbJlwptpjUbtaEVt37pqOk5IlA5/RnTnRuujKZ/bx9MazZcs4QV
/RiEktdkvNdJhlb75CUpaDSptrFtctCjbeHjkB++NsFZs+ELBd4LiOBCqu5CLnFyF9eyowfbUPev
iE7/q3b+40MzD00jd4yKClHHZ9Jbwp0RknVdWHEEW6iJ3jAgeJ8IlP84pRQnr0dRDkgHJ2nbupsM
GyNQXQgmQy7pgBCXdWd6uX0kCyXYBLgnfideDgUXNCGW62R4MAdMCYntRmtWxt6mamPn5fLLujCR
zlXMMaT+Wh/sgXzRmD5Ls47BynfGD1N7v3yChbnIms0UAn5xl6gx5J8cclYu3FOlmcpGb8xie/kM
SwviuYa58sO4MQNjOKelVeMTpzpk0pfYFRXXFMDQ5BtEyJnTJcEUh+HvBGrzKy/awkQ4lzWPWuwG
jmyLc4eLa5fTxtyqbn1tIl8YN3Nhc1VluTWgbzxX8ltAEoOd+bemfu+jkxfjABk225bRz8u3ceFB
ydncAiK1Bf6q41eR/jHFp1mZ7VsdDFdmxaUbNZtdZOmUIyZk8xRIgnMUgNCTbfVrU9dcyOx7mVPm
QzOcTbK6AmykUwYbsRZXvqcLg2QuYy5zqClDXvMYVE3fFDlwD7gN3iYm2WhDRWB3+QksnWa2Jmgk
Bg/MMjyBQoWUgKkouvHlO0L1zeUTLD3i2bqgoPqbZjCkzl76J2u/R8QWpsHn1449G+f43Z1IRJF7
GljrDZTt++6nChnz8tEXdlhz8bLdmT16wig7NwVO30iMRDdmYLFWQKdIrXD0et2Eiv6YOG5yZS2+
8MLORc0C+QgqRIdakTFGT0SY5LtQxR18+YIWRvZcw1xmqdnVVeie8rDFLK3TxWda/8gtfG6U8X0Y
GF9cav4fOTMGvXL0iOkJx+Ghzn1AeyHV9MvXsfDOmtPf/9q+9xQHQsXn4H5K+vCg3fgpii2SFdxr
8o1p/vnHd9acXua/zgBYqsnjMsjOBWDKe1BbWxPx0zrL4JFUAUqbRMaHyxez9Minv/91KoDZQnes
MT+Xhn72c+UkZH7l0EsfKXM+uO2+qfAlZudS+3TJJ/cxBhcJmUuZvmotimrB1Jay6nVqXvnyLj2a
2WhvigJAcepbpzwTMPKKPE9vna5waDfn+Xs0AIe+fNuWTjQb+pXDhhvQEaluwl/rUbGpIKK7HS3u
6OVrZ5jtCWTEUrfOlSkSlUjSEO9uoJ1siacn/Hn5DGK6K/94zeY65mgQo54OvXWSY/SaGcqLPQEf
kG4fYmN0V44rYXKbTG1FcxpIptKF8lJXxbfLp1+YmecqWmgIssWtm5wJe/QdAG00EXVlVCHSjbl4
/NpJZl949vyRQ8svhWwDciT77vvdurw2/y+MHWM2EThxJ1TFjku0PCZ5Q8N31vxX5pilQ89mAB1f
L5SL0jrp1q9efQyVt8v3Y+m409//Gu7joPtJWbDTjDoAAJBz1erK0FuYs4zZYCfBKyGdNZYnzFXf
k9KLYXCRWwtIBWtn8AcU9e5rlzAb41kicDY6LHwC27/rVM0D0A3b6msHn41rQRFQRuwJz7U3/CmN
4tNJry11Fj5/xmxAZ6Zux41CUTZ3ykMu+rMRKfskxSrf6Hes2zfQfsDuDFdm34XhNRcfopvVA1Qk
NP8tfEnRS9boayA5l2/T0sHt/32NiOwb40hn+1GH3y2KXSEmbRXEzNeOPhu0ldYr1pDbybmr9K2T
wknSaSE3HlPs104wG7i5jNNAAc1zokq+7gUAfWBj8trSeenmTH//a4wRpWR24Giysx29dwYkRftb
NVxbfCwMYH02gF1/sEGlV9lZDl6wcvXuHWv29vJtWRjCcz2gVythwtjKzoqmfXMl/F1QhRCRGuDJ
aXIesmsdz6Uvz1wayF4UbDRx2OdgLJQHMx6QQBtjle2l33j7Hujlrm5LSmxGne3VJG02fTXRnVpb
+ZU5VfO19e5cKZiHhe/0k0spTYtdJ2G22srvy/dy6TnNRnvst1oZSdr5bdz+GlxnHYTAMi4fe3pN
//HdnqsDjabtiQVFtzmQOZ4pQAuz5qPwJ7AcwNzL51h4iecKwTio+9pE3X6qIMysyyEURHzBhsqd
+tooXLqM2TCnDWY2II7J0hQvAf43eDS461/gjly5hqUTzIa502exq+d8kgI8/4P3PoLBF8NjUD9c
vkfTbPev5zAb6DJVR1HwhhInqmU7b4BqmzV9c1KNFtxxo7BvJiXvGBNxduWtWnoqs9EPuD+ojZor
kqmkSPypOr9QKHzxds2+4JFn2znJW8YJvRU5DH0EYDTctgqycbPLlc3lm7Z0Cdr/zo7S0JtQFVOh
viN0CLbhXWgFN6mqXVOcLp1g9gkHrxJq1KdoHmX5rpLxTSmdgwQlcvn3LwxsbTawo0gba6mz8ofl
d1fIfFs3xf7yoRd++VwO6BROmLQO2UQ+SYsekJMGgFekDlee79LhZx/tMsiTOnBG4zTlDmhttkKw
uvHUp6/9+Nlo9tTR0J2YXTEi37L6FPouA852+dgLH6a5CHCwXdAa0y8v9Me4lOscIocL4Gj4kalf
8+Kac92d6aYxqaJWf44t79B03suQCZR9lnqlXrfw3vznCvhrVeCHFIXTViXWShc/S3yWK7+1rlRk
l57sbORC5XLdQc0tnFDxfTLqLkTe8GR7ZD9cfgALuAnzvw/5X79+UOyqcmI/RSsZQeERfn+rGA5R
nSNfh8aDe+P3EdkWuuIJ+OF5+xBL27yhwh/eS4o+21LE0bVfszCv/yfk+evH6C5JaF6CvKA3fmfG
s9446Bo+R+Wa2X7pdZsNcUi5+G891zgDnMcW9JhjjaDpPUUHryrsnpfv6cJDm+vweoLS/Nwj4I9Q
KZyA/5+zM9uNlNei8BMhMRgDt1BVSRXpzEN331g9AgYMGGOGpz+r+iq/TyikSC21lAso43nvtdcH
Dyw/LvyNk83KJ7KNud5nIymKFk3w5AnJ9Mq57cqfcvx5+aevPd2Y6/PYzSVq16CP7h/BKaUdKIHd
4yReLj9+7cucX/uuf4UjdJFbjKasqO5r3PL0oruY5d3xc88/v/fd82UNMWXl4eMUgGBbANoO4Y/S
cj83GW1jj17sXA6Vx0kaCRCciJc4za0P96/Lv31lbJpiuMaCMa9qZzcFyOzWW8LfdaVKYGuc6GBT
j8MOaateae1N7n+/ki1HaklX+mkEhKwA66qNELbDNBiCIu7Ij8vtWetrY7cuCCxcc5fSFJS661zA
ul5ZCEiVS7AxzVbWXduYzPnEfRjCn5uR/ViCUwlc9Gd+OTGVb+1cZXkAvWlagAV17BuvOkhvzPek
qvP95Vd8PM+IKXubHQoHeTKStLOQ4JHEsWOEOB/gDgzh5vT38ks+7gFiit1qrNaZ6/R+Kjgg7DCQ
6gfsTdGWevPjYUT+T+wGUy6m/EameeYEDxa82O9h8lIcJweWlHCkLNjOR+xx44utNeb893dTuwWN
awIqMEjBYYz7hl6zqIDD8JYnzkpIm5iyN9uFWfxiBSRFeAL1rk0s7asWUflBo+AZlmgVf6WBCyPG
rdPsStUgiYy9nXuUMJKrIM1gCrgEP0Pnx1khOrOnRd16/S87vBfFm93dTUDde9YbHTfrV9e6zlgB
QMwoXQbFcEqAfrA5bORU/VoucKG2m9+dKoGW7NMKNoGN6H8BGjXuoGJ9bnV+bAJ1KPvyqly81xDW
F5dH6trvMdYKogarYaRzQBsEimLMvxZ+ccyEuHLd4sqq6UbNyccrBjHldNqeimkohZ9i7KQiE8fQ
Ic+XW7AyPE0tXcURcEfNCk1zmNW0GnbRcIAVj597uLHnW6VgjVUrJ2VWG88D4vYjArAID1x+/L8y
2P+/7pLw3C3v5pYqag/Is65OI99r7gICyFLDXfBSOaU71BMC5tDz4ggaaPccNQoAGqh1QfVRCjaT
Jdyicd+vAEmwYetacfglegpUwUZK7/c4VzC0BuVnX5HcfhKhY78uYOr8pI4FW7wRwqsXDTeSR1IF
zteCl/C+ijh566PWvgJXzrmzwNQ+wAX0DDzMK/uZcYpw4QST6q1owlrfGacSm4/O2LPGTlsPqE/q
2X+yJvvtFZ+sySP/7GbefV9XkjHwZeinfT8k9WDDVoXE9pavxcqoDs9/f/d0lE67s1/PcJNoxfdG
5zclBXn08tBYWxZNaZ8isASALVKbVqgk/S1BzoZ1rAIPZhj/LFZnD7FluaJLoLWy7+ARO6GMexlQ
1nT5/SsLQ2gsVMrvIyrduU0dYXlfgLG0ANSqw+rrkhXePXyzK5DAkQbamAlrrzPWIUE6Owi8SKVn
whHOK/VRwE8hGSwGxQ9GpiUeLrdr9bsah5dsVnAq7Fs3ZX4Z3WaqB0N8QrrA6Sv7qLPu7FnbwwvM
JmdwSqMnCkSVzrem/MqQN5WDSxksmHD2mDY2hUxqKGDcnpeYrGfF+tY2s3LICcxla1ICpU9lm875
jBpnhH4ni/5d9BlJjTPDxhBdGf6mjLAdlzoMJ+KmcuFAKbc/BbW2zK5WxoOpIoSXtsj1WI2p5SFo
g2Tgq7Ra+ChrsDNm9yvvho1xvtaIcz+9m8Nu3+qiCnOdAj5+CwzFTmZbpagfZ6eIqR70HbuH6Qqk
fU04Anj6o+0zbO0Uhk6vMMbYyxFEMOgQLo/rtXFlnGl0Q1ouPe6lsBdJI5fdCQ4cZgDvv8vPX2uM
sR7kbWULlbVeCkYvSxzQWf14qpto30bAIhKAoYEYznOgcd0hZorOWyNhbSwbK0NNadX7NTSYy3Kr
6F6S5RmIjmsHXXW5ZWtfzlgQIkKCWQOThyrBBxrcLzC68vlGmcV5wn2wv5u6vhks37AhjZsqv72K
tP/WtjZIFCjkU+Xwy1va73DV/3m5HSsj2VT56RrIxnbKcQV32hswts8n6K12/Mu/f9QQ46Ay8wVg
i7wgKbzch8SlBUysNXG/+J21XGf5xBL44ohd1yMB20BYGvuMv7ISFvFK6vKB+VMec01kUlCYGeFv
Y9zxhoLRIIGlAYbxmPnSPkrWDLtoqBUcyYJmPxMFwJkP6x0fhWOJF8DCX8wVnMip9Qq3VPuIzMbt
2APYVHT2tzqwv/N2tg8BYTeLA7a2LEv7Grbsf5asXZI66l5HpNSB12izmBAmDtxtx92k6VacayWq
B4P2/64nIzL0+dhmML2uSpDiQO8EGxqhPugw4Dkx5Haf8KCLHnOQBu6V1VqHTBXWzqategknbSU9
HKAePzcizLWtbtkI/yN4STGfxnwZReJHmxvp2ng7//3dylkUSmkv114atc1NOwDp6xTwxfJYVx6L
BqTPrrplRPzBYfSgQ/9nO/VjnLlqAcMb7FIn6p4uN3NlrzD9W7sK+Ewx5F5q1w7wWt2NAq7EVcCv
dU33s/PpVj3xylJEjTUw8ijMZqSSqRX6wIpTcYIF/7M1w3kQOauNA8rKcmTat/ql8ARXUZdSXtXJ
MrrP5RDthLUVCVzrNmO5yyZeZpVXOinFeh7PHvmiJnB0LnfFv5z5B+uEKXeMWmrnmdfZKcwYgWlJ
+i9nWMahfvDfuu+UQI+6j3pcahLnJ4xXj2RX33RH9+DtgauG53zziLw0JPDFk3jBf/KlAC0k3nKZ
Wfm0plqyqAoQg0LlpRUJqieUDPIvwGhCoye7pf3cQdaUSQo8yS5BQkxDKPCzfTAq9dz3XL6iRrS/
ARFdXkVK1FeXv/dai4zVJmzqYsgy7F2u58H+Te1c3H77eePWvvb089/fzfA565YwKIULL1Xn1u/g
35dFYLKJ18s/fmU6mV6wQ197HRuhh5b6qTvb1QO51yM9F6nd5ResDHVTLFlHGrbRFESZbgLwO5/Z
bze3t6LGa7/eWAyYBC4GTDI7JXPVYUMar0NbqzMJ4Hnq5cb5Ya0HjMMPg/AFODHppDx8KUMCPMBr
BmvJy59n5UhnGr3aAGg6UIk4qACGrR+cQRs3IUCj6uHW0i91PTyVW7rVlXaYssjMXwpHtQ7G6UD/
trL85eTqJBcRbcy6lXOWKXwUZ9CJRGVASsegB3G5eVMq+hJFem+1OWq/5v4PHdufl7/bSv0/zof/
nRc1BAnD2LZTKqUlj7rXKBLhPjzU4ACUXfEoyl/aINDz4wJ032PJc1DGEXaeCCJskQdpF8LSO6eH
P6AtqjbxR/DaEjkSMFWC1hmO4VkAj0yBfKlD+wwjg+vMNx6EC4ywS8Ka/eV2rHWKsXi4HmJ8eVGT
NOcvXfuTEBzHim+Xn73WIed3vls6xkiVApZzJM1yvQuARnT8Io76t3Hyr1HH5rC/l9+z1gbjEFKX
DCrUEeH8it8EcwZwuHcNK8CNlN/KDDEFmFQr0WY5vtA5jk9hlDcBZsxzJ26n6ya6B+s5FvDIvdyU
lWMMMRaUNptY0AHum2q7THjWHPssSC0LVoBWg09HPpVLI6YLZOWHGu4VfZeGYH755xO57V7N9bKx
5q4si6YkU8B2Ixwh5QdFvt43YHtO3XDwF6icNi3oV/rclGHC6q6C7AIVhhYclUPkOWyLxcBP7S/3
w8rQNY0e7cCf+poilQluawxgLEgtQUL4dweuRmUFEPvWYWllezItH8Gc1LTAqpAGs3eHVP7NqJvP
7dyeMbVZFPU+dUaaDoAGTfBRtnEu6NTGgdtZC6KZto4ugdtxYOGW0ykn22WzRe+ZsoH7CIPwWIA7
+3usJ/sb4+ejZRMhZgDsj8/u4WaC36MBLnbzBWwr7TdwogV3lshoAeWazNNVu+hlRxw+cgQcQZ/l
BVRUmNhEHIo8D6+w1ZLTDE79l4ADP1N5RMTDUmc/KpSZ7Z1I9FdFeaZEjWAoPfqRKw5QAIGy2Vrd
04Sy4ANsWqbDMpPgqtAL241ArO1VKNSBDe1w1FMxH3tk42OJtPNOhvB1aqYxQIRQiqPL6ykBRHI5
yW6qThQZxGsJBHlMSlCiK6DE7oB7sv5UXL36jR6/TYARX1ktg1TYb9wDG2l9IjMt4bfV4UZozXIC
SUtreIzPOAZnjt7bwTTcBhBBaWCsyuBWgVXwRKSHVXQg+Pk18DfI/+GmD3u8zP4eLfYxs5D1s0ff
v4KNXrkDgGhpY8+n7CZ0sr8DaituyTL6xW6Ixn43DTBhU7TrUSbkAbaXD+QJSMjmAaHIwgEDXA24
brsj/dFnYba3uC6eu7KCxaonaTED5imBn6zz1gZkDiLlmpJpNyqUVWhF7JhEZX0PJ2BOdwwa1AwI
2qj8nOaKmHJduKQqbfNwAGV0tAGUtEOc70r3MDddcH95CVhbYbz/7l5WzwUYyUGTTh4CjhJhPLiF
orybD7AvvvyKldXelOtGVjvREOGO1An1HnaOrxOt/cTtrCJxJ3YMyqjeeNNaY4wzZBuEqKspvCF1
I2UfFwCm7/s59yAfCpe3y41ZWfQ9404ZkQGojkYNaeda864kVZQieq4ee5eEN2qc1cbJa23dMWW6
Sg991YKlCzmfDrEcF8FN5o/z15oXiAdavgPQbyAq8tBZMJSPBez2X7gTBe7G3rCyZJsSXkyTvAVZ
uU27Yc4h0moPYRmGGx218hVNX8+QWhFaBHdpkJruuap/90OoY9QsXnHReRunjLUWGDsDnZfm7MDY
pgOYcwACHMOcb3yctd9/HoDvznx9jkWb2RUeXeonyhl4XK7QMUANJ5LpcuOAsdaA89/fvQV4CPDP
Z9KmTZM3ID7YOzj7/b08jteebcz7YnSU4/lnM4e8dvdhoeQBWTh3Q674bzp8EBwxPTylC6IbwMVu
OtkcaLcGtftvMPV3/kxeuFx3WJNvAfnTdz4oswnrul+L64FfQXr7wSoWsuuFcv/0U9slVt/4TzIH
387zAljM2xbdkbGYvkh7xJYgSvtP5A4BKgFxfultbh8HOXqJBZZF0jDfR+mbu+Dk2s++PixZVm4s
BGsf0FhrirYStZMPfYpL0S/t9l98Fl5f7pt/pf4ffT1jkRFDpK3aXoDmmrpbH4yIMUF5A1LFrQy9
Y61c6wHQ2+EvlUFZxwhx9V8cJEe/S9YGN6iEq68Qy+D7cAAnNUMp9hXqSfxvvuL5F9R71IdWwl5B
RDM7ODDvLZMe2elUuaT+phZegyEM1z0Pm/6dnYshAZ1ZwferGK+WbG53VjPgklOOwJEUbohtr6nb
PVUaSgcfBQQwZkFxUldylAHn7T1wofy1LKWXinHO7oocAeywoM4OEMP8pEK9vHhE8kQz194p5ndx
qFDhFM6yPNI8E19KHrJrKIOHxLbL8th48CR3o8J/BXoAbMdgzPYVrztxFcneAs9+nkY4yw/gXFNY
c72RQdrAYMNQgx8nFQLRigIQKA5V3kSI4gJXO+GwsdFvmJcfdJupwGYqHGUdBWNag3klv+kR0b3C
BhB7wPnqk9lq53yWf7couMLNskXNY+qgP/cwuh/v/K5oIFmYfkF0jIK21oKo5nKLVga56dGqGCNy
Yd2YZhlv4co2OC86mOuNKbRy/TCF2XQGlKItA2gixuDB7qJryPlOgsnHMSiuVBX+nYF4udyQlTOI
qc8WEo5WWTM5qWffzxNYgw0uniBlV+EblEYb982VXcEUact8CaeJQ941MfvbpOr7GSZU2eg3sV+G
cmOQrZxx/mVj3vW/p1FhW2bAAkoPgDv3RZdHNm7FydYe7v53cHV+EWYzhzV/BYpqS4Aj8rIYt5CN
3742nIw1k7UoCgZ4KDpht0RBehbuwdeuN/bkf3Hnj6afsWpOYPy4tSym1BkXr4g1Bdu6qwBtrarJ
++oDqL1TSwGgTCHBJvHHpUqQskIQZWHZvvNGu4nZqx8zErsEM1Z74C395TNxEweYi307d0LEflgA
VS6Agda6Dg5VVk1XbkTtR9l7CicNOewntodBrr4ds0Vc5apSP2Fkj5TcDHYrQL7w5C8hbhkHaxgS
gSLzr1lBnG9DUfIHSOH9G1pa5Cj5WL5NnGU3ub+cTcGEpFdu2MCsFHXxxR4OsvYNBeg8iJeeDg81
eKJH7WRw6UNign1Fxio6KB5ad0vDWnvjG6/pCU3Zec8osLoetU6eFvu6LXeNgr04UnukONmW/xKw
t6yYThq1ecEL97pY8mIXbpltriwYpi59ahiS8Y08D8/pj2N3Oz4UYK36V6IbnoksEivaKi9bWTBM
l1jKdMQGUBbSZeZ7+ALsBdwWm/xn6cxxPfy5vCqtTDfTJLYX4PkgpM5OBBonBEWT2Spjr9gqJV1r
w/m175YKN/SmLKhs6zQRRI8qGTsIr1mOuC5ghtjZnzvLm4p1x6NRG7RoBOwflmHZ+cUz6D87S0Ub
g27tKxlH1SH3ax/7HEldPvywaznGi/LvUfW/pQxde4Gx6lVuocOpRB5ygDlGFwDWI/pEZE+XO3lt
0BqLHlXEyp36jONSDP7i4bLA6DJP4Zr93fbGZ/Cb791ebmypa00x1kC7BZaj7OmSzhTc7aa8Rwjh
ZI/Np9rimap14vTumGczbBDzaV/yLi6mKhHlkuShnTQ90g8o57782T7eKzxTvW61XYMjvbdgNbd2
vg6SqtuIGK49+Txd3k2LBntP7dsehMC4Qvtl88T84PvnfrRx5cQltlkEG7qU1/2bWwVvJWJ9Gx/k
49OFF527/N3P7m3inus3IdANKxvhk3aXNy29niTz956a7i+34OMB5JkSdbBlhB9ZQYeq1JynSpTs
AQK7PgGyxL++/Iq172/MZz+04CLPRpEievhNd86xij5nW+BFxkwuQ8uV8xBYp6b9bbkKZnlH2906
3q/9bmMiE2f2bdADASxYrB3pT8GytVCvfXRj1ip/QPazL0GabfrshQ3Kh2mZKH9nbZ1vfPSVV5ja
cRf+mb0kMM87HxtdVe2y5XWB4fLlLl17+nntezc27WlwRrhPs1MZ6HjxqjhHAq8No88NfVM73vES
2DsbsC3fgngUnLgmevTYU5d7G79/pWtDY956gXD63Ad0MBsHdeW31nzoJCk2Lh9rTz9/tXdfh3pA
SzRwXDuJadlllOKc6btb0dW1T39+6buHd9pzfCcExMA+u2i4X7ULK7TNC8HHRwjv/6TZUVe1ZZOD
xVCOV01OkgWCtdafjlXxQIvnz40eY9YqZIYYcgrBaVGLPJGCOeegfrMDoo5spDfXusCYu4WNAo/O
HefUdu7E8qVefn3upxszd+kLgvDHuegambqYReGxjqbb0hMbe9XHhwfP1FCHS18xkAHZidnNhAxg
vReMP421uhpmfpCuh0N23RwuN+bftf7/b1CeKaZ26IhAUejpVH/FhUV+i958FVt1TG88JELi9tZ+
nr4/tQ+INy9Pl9/5L+T70TuN3XjsOzAgvUyiGlSN+2ZoCC5nOE4g+xy47NQEk3wNvCn6C8Dr/J1M
DQ4elg4eUZrnIqzSDwculmXfdVGex8FYIkVjFV33t5vEOT9Ven8AzvXgItQ1KonGUt3VrEDipkdF
u51GtePf5nM0ILyItUsnXajZFoVwZdCZym7aFI4OBlmmNUxCqty5rSv6uYyqZxrEMgqcQFXCRrNG
CLKSNq5d89/LXbJy0DDF3BkKcm3duk5a8jHJyl/F4ABLnOb5lgvN2gu8/y5Z2ORQh6ORdp4Kcifn
EB4O5Z/aQXJTzPTb5UasLFyBsaa4AaKBnodDnu890uxrVoJLxvskRFK23Zqca+0wFpV+6X2/WJDV
FhPZd8WSZLaz4x1JnGLrU61OSWOByVUGNjRsNVLHGsjRkV1xyOFo+10UuIwKzYYHSzr0NMsRfONS
hvuyCiBsgjDHPiFUgdyBz7yY2P3ywjrUAHa0rI/2OE0bC+vKdzZl31XjaCEyKKs6lb0Ns3aOcO+K
kqoJ2l1hZcNDaW2egFe2OlP2XcAjXTGQQYAZHZFah1qoQh6a/748YtaebixEucuiXGZ4ul5E4ogG
ZTGvGtmJzz39PIbebdMzg4aWOjBwKHVQIWKkh31nk/FKulodLr9iZa8wPV1F2II9LAeSWnS+J0o5
ey71rgw8HAiK4FfnFFfa8neXX7b2tc5r3rv2tLW29JKHY9paffUK2mBxGOQw1bEdDcvG5reyfppq
Z8uaM1gJnkk9yxE3nLjBye9zv95YHUTt1loUBBtd8FuGz734no/Plx+9NiGMRWHmtoR1WjunpaOu
IpD34lqABsZr9pOGS4FG4Ax7+VVrfWCsDY6v7Xnx0AeyqPSeDg2MrhtgX2g+bezOKz1gapyHIhg1
QY4lLbLhT1FYKe+Z+tyMMCXKsmqk7goLuK1sHmKY1VZ5HPlcPAYkp1vFdmsNMCZ15oUAlgcEALhs
2qMK497T+cPlr/8vl/nBycV0ci0qoWnOCo6cQse+hFyB/avb2sZmmS9X3kDnHSzR2MuiYKsN/27b
TmoVFXfS8vVRCr3slaD1V1Gw+tQ0FNHM0ENJiV/j7jTYbX30dMQfJ1haX8GvO09URN2vl3/7irrA
Mz1iR78bx0zjDr4EFdkVRfE3GBtcyINfKEv9Wgn7KcsEsj7ztyEbtsL/K6wkz5RBa8/DJY6CTpej
vGlooIoaSIIKvn0PCozDUGzMw6LeFVDTHHAnxoEO8fSNxWRlspgKacJkbilrgqNhhCArEjXTvoZZ
+A6qWX9jtkRY+z4aEMaqUng2jfgSzSkLhreB+RxH2G6JxVjfZJF/4sDlxm443ROKysvLHblyBPHN
1YZwexg02EwW/+5PFHjjr6y9K7OtbWt1oBhrDAYJ+ioHmSQkWVLlfpJZ/V7abuyyV2/u9kFVPWTN
V9Zs5bdWWmTqp4UShcR4DU7E7faO9a2xyYGzm6HcOLCsPd8IVTgDHEa5PS6p3d4ulTgu53xPngaa
bmgf1l5gLDlekfelS7hIZXkDe5W4cd/a0InJVg3Q2vPPf3+386JghoO3LsBOKkgsvZ+zH+1c8pOA
Wnt5TK3sYOQ8g969wOkUZ40oRSrK71n/YjHUtoC7m9nTLrSbz63+5Lxgv3vJnBFOco250tJfODYi
6/Y7xF55uQUrJyFTzFx3rK5sLwCjgZ+o+qX6/iDzKe7VsxxEbBW/Lr9m7UMZ813JvglZFjpI+7VH
fd6/Fg/SiyD7DhkdrAss8ckhZczyMJAOY6Ml0mB8ClFQBjFYwucgxhX4k91hTHO/8kVJAnAThIAf
ifZ9lShrvGnmTTHTyvprSpm7ecrGoJvpaYGyPCGWNV2FfUtvUaFebAxcZ6VcATjX/44q5NMoJEBw
8K7nnJ5QptnvaNTPO69WEBzZM0Gh6JDtl86ReWJRaBLDOfKu+DD410BGLVdlkHtfOXKpSDnUw0k7
YJvXtC5wWBfArQzaubbqodzBjpNgIPlsn6kJWaM+KJa7YoSIjYyCwclsotAFtkUyzUQexQSBEqhR
4qanFPWRMmLPC3zI7uq5665x2VbPwxCwRziMI6rPQ3+voiA/1m0TXRXgCUMm2xUJ1e6Y5L3V76RV
/GSBq8B2Ffy4cNUAkRqF+ylyxr2CJiqtskIfZtkPL1FjLfvS7cUpI0F5yMvJSopJz6+9EPm+qrrp
0LROdhXUAzs6XLIjZUF5tLIaT5UiKG9R1OG+DVWU/VRLyKO4BfPwjwK74EiiMbvSNX6+QjApj2vW
5AcUROqDG0A7DDhX9WrzRR9qWHUehoiKm0E6+d6Tpf1cSJ7tgrz2H/Le7R8zsC72pW6j62qU4m2g
0V/LcVTiWp2fWLLiO57RKM7rRVxTzwlwHBpRkUSEl/h2Vh/nsKVvxRzIHx2z89cg1P5O84zH0Wzf
5RVwUbDtKg+VP7jXkLr/6aA/vq7ysb4WJJqOSO+qJPRCcV+6xXxdCDiQIKXv7G0ASZ/UrNDfKCFy
YqTp+z2pEai8vIisLOemNF4H9lIiVz+nQebOcee0Xdz501PLCZTaHUTjl1+zNv2MXaMbpQzoyGU6
Vu19XrL7TMvXMusOlx+/1gpjz6iyTvddAFDG0N72wb3oUW8Zfs/D18uPXznGm0LoaBi4HHPQsyQP
kNIsnz3Nfn7u0d5/l4x26MEHBIDptOBbV+IkYYz8uScb20PpzQzbA2tTVkVPA+luvbn/3GHWtB5G
KRvAlQPC2Vk7x0HXJb0jks7d+CRrY8XcDIZymKHVniEJpHGIYtVgynYT28rmrDz+/5TNS+kMC8CA
6UKwPue5Hya1ixMxC/iWTezKcDTFy/UMZDcU0fSkGZhoyFj/Jc74zCtYX1Gru77cv2vtMA562iol
aImeSIn3HLJHnLunYKN/V8a7e27Xu9NR24Vg8tROk+o2r+9AipigbWXOstHBKweXf4Sud4/PaJPP
QeO36URd1J6QEKsryMHjIRpIdgzCeb517FbqjYmw9qGMsx5oqHJYFpi70iU7DbN9TTUcP/WW2fRa
a4wZDOq9y2RhgaiiCnnKXS53YeND+2VBDCUCTfYu7/nT5zrdmNSuyv2BAQCWTsGvAmVyAIHNKLu8
/PC125ZrHPQQrx0UW/D0KENosytm+2pWOHcrkAWOgy+dJCJQsOk8Y9dMue0DwljWxiFz5fZqWhMr
nytVV4AXsB4ppjkI6B43Zf/Q+FGcLXw60LxTp4lPwVXTts7GSF8ZG6ZmNqvgRT6dQVSNeoSUdS4g
sfM3WrT2bOM06IUQGdSqpie3CK4HT/x0luq2bOaNANDKuPsXsn83i3hV1oPlYpmspxcOlcGkf1eo
7a6KJzv8HIDKMyWySpxVBx1oAF1B71zq/Yia7qYn/q/LA27tC53//q4JwELBH7BuOgBOghtSzyiM
blU8+dPvy89fWcdMRawX6gL/cuxTeXtbEv/F4dbz5Uev/XRj1jeOrDQqPOtUOhC2Bd8VXNo7e+O7
rP1uY5ZrTeAyVLtIFw/qumE04Ux+clAaU1zKTDtgIiAOVdEYCsA4z1VCyVZke+2XG3t3Vgw+lZoE
JzbX9Rdw+6A28/ItesrKxdqUf3KnlaQCciudW4fG/mxde1n+NkPs70TNPoLTC2xutqpTV3rYVHsi
dG73YxbVKSr6EqS1kgUGG069FRpemb6mwnPsgxH+7tWS1rabwF0i8SYWs8FJOujYPDonnxqnpsaz
I1FPy2HSaQG/hCOKDpv7yMfuVEVB9+PyK9Z6xZjFrOkd3/cxyzTtDqJocVUS9Mc0FrhqRuUDHNKu
AH343IJtyj1r2FjYMO4RcBZ59fR9Mz9x+XK5HWs9YkxpB6cR8BZQFdaN9o++QmgLrnxxl+nEK/qb
gQA4dPlFayPLmN6O8qxhmSJyErl8yCfvZbAkajy9q8uPX/G69Gxjji8Djh+srsfUh0o1bW2uYto2
7DoUY4vTtIiquOscZzehNvJ2yckIpdowBU/B7NhvkR0qC8duSh9Hi5AD7BTkFZmdwdk3qNlSVwEK
F37kxUytYzCh1Lxggn9hYZDt65JzBAH64Fsk1XDTO6y6GsMg+tsSV/5RSlr7AVLKY2l5+pfKeA3Z
uxfd5Kyy46K3g6fL7V/rR2MNKv2iC5uqBGOp8lOXjY/dwn/AJi1BFehT14Qbw+XjQ75rilGXuSwj
HPwaxKyKV0iIrlE2BbY7f7SaLcfej1dT1xShdqPI2NK5U2o13ZHZ1nXpbWazPz5vQYD33703zGAQ
NbCpTWk059ddkd/S3jvB0OkOqaPreoELqZbAdTefE5CiKOG/L0TRte+SrMKlQn71ALaYUeWreDyx
P5e7/eNZ5ZoC1ZGRGbksBQ8dR/c7PjvdSxTJ+ag7391YfNa6/NxP784rUejnWpQTrPlsd9fXr0P+
2wl5wjYpk2ttMJYgoZHIzgrhpCTPWYx43r2c5scMaaiN7cBdG1LG2pOVMwIDVS1TUSXTobh1TyTp
E5gtWLGVIKA/J/3O+oLK+AOLT0/Zjt3Wb0iWbbx+7e3GykTyeXKrCj5HYTTOLzPc7a4r6rlbbKGP
Z75rmh9TlMD1bV92UKtAcvXVDr8u3t3Eqt34+/IYW/n9poxV+Z1LbQ+SG7ta9nM1HXkTHT/3aOO2
kLnSa6aBuymYRU8oin3s7PH68qNXhq2pX+Vd4VRLhUc33H7SIWa0FmeCis9ljOq6bqNzV76+qWJt
uxlV4eE0p30Gv7PWDaO3zi6s76N3DpIuRfTXd8ot96+VmWL6DXPSwtqnhiceZzMSEn/KwcfZ7+/n
Pti5+9/Nc6Xr3IXdl0xdiycEhwDOp7iib3W90dn/gk3/n6tFKcx/39C60hHwmsZASkgSvo5foHSs
X1R8D7eLPZjk1+43BarYk32od9bR+ja8NW/1T/sRgZhgFxyr5HMgD9d0H0bFQImqZNgH1bhqBFyd
TwX6i1WimPXyt1ybMsaUV5T8j7Nra3ITZ6K/iCpJgBCvgO0Ze+4zyWTyQiWbDYj7HaRf/x3naT5t
MFV+3NldZF261eo+fY6vGdQdTm3i1w9i5EjMI8+zcbTXvm7c9Ui4c6+cEvx8279N6uG7NfkvV/1w
E/uqpoZa2oIUhsBJu/UqZ3rjVMXXBYHsP2BXd3LZiP7wUzlnR98T/6J9+Rfx/Kv4zJhnXO8Navxo
ncW+9qQGoryCan0bkmlLSGrF/ExsaeugEILaP2hpYnfv0Z8WpEkbdWXcY6JL24qWFott+6Qy91dH
+O0o+8PlXV374YZp+0VV2/C07kkDV4JAP2hUGaTtVul37fOGXXdO1VYq70FDa9mPA/d2ApibXVfY
zZW/37i/BboEiizzwF01sxvQ2qDq1WZI7Wcfl9dnxYn/4QT45PqynjKXgLAOCUYXgvUSBECSPNVs
SQOrXiq0slsbwdSK6XqG6Y48wZUUQ9vEyW2IaHcKlDZt8nR5GisfN3GhrsiI9pZ8Oi3ZHM3gX0j9
JLr86b8/d5kJAx2Wbm45WnRPwzTcMvAJ2M184qnzjS3tSzvH70u8daOuXNzcMOLE9zqf1rN7Qi+v
+Kp8tHIvfEojAWbeqLPHasNHr3DpQrHm/6+joitJnAL2dnJh17d5O2g85kpkYCs7uyEk47fJwMeb
PCvZfV00NPLsrL9hopnADzXaXxKKJNXl5V05gCaMlC+5LisBrtDJhZ5O6k31HiDM/NAqWn5XC8nR
hiy3sglrC2x4g7pLKzTm587p3NMsBGiBmirIB7Qu6y0U/tp8DI+gCw+1cS+bkMvjUeqBnFnNB+FZ
wJr99rJ/rls0wyvkREsNUnAou4CAIau/Wf1P7ciwW8ZAEf9weZA1mzJu8tZyYl7FIJwr+MhDmxcy
4HG7kZdcPYKGO1jSFqyCA8yK2PkQzq4enusyLV9QnWb3GfehiuBmKrkXhe0dytITe8llfvTavr1v
rUIjEVHm1YYXXJmqCTztRUfGeXYdiMcU98ui32IIoV5exZUbwsSdKsdFwjvv2Cm12zyYPPRQ9P1s
7yowRG7U9Nd+veE2rDhrst5GvA8hV+hS6cHbNwtxn6+bgOErhOA5FJ1woGsw61jxR1f+HgCVvPzx
FYM0gaHVkGdDzCWQ0WOx6+r7SZGo63759vt13zcMfoLEUl2gkeyUtm8pucvm8kCcAvRtbXTdAIa5
A19ZWVZhIWr0xtvRS/OA6/H1LN7K3GGrOdmHW/7L68E1zL3hDqhQOqjvFcBlBXnp7bx4unUtG9dz
cddMVh8g6+4GrHT2l6e1dmoN26/rmLqdjxHF0sPsCVTOLO8XGPpeLn9/bd8N6/corzOvwbLBk9mh
UHYXNrF4ZWKGLtnwdtUgJrYzzousBnGRc6qT6V+rRovFwo/FMNzYSm3AO1fW6T/0uD5DK7mNeZz1
wVLQQdb5FHSuu2EeK5Zt8uEWswTCrByqEzTL32lSvbQOQtjLq7Pmgf8oEnwK/QaIgIxuA6cHtNGj
Z1k/2mL+tjggPCpH+N0xFkHO6TeP+reDBX5Fv3z1F9AcnoVeL/+EtemdV/XTL6CF9GxXnE8Zov9v
olnaDw26uY0zvHLGTMxnhYBwccBEdYJywSstugz0MvLGHUDDKP1xw72vTcGw/2os6trWuCR9Qe+c
AXUDV27EtCuRhElbK7s+6dHdQk+s+VrND+7AUJx4keQdxMvR5Q1YiW1NytrKU+iAmME2CtHB52p0
w9bmhzHzH4ikj2mpHi3F3y4PtWYphsUTXTEVAw2NRpV2AqhPpuilEuO+Ic7GE3hlK0zI58iHOenz
iWMrfpbel9l9vPzLV86RifKEbA1YYNycoIRaeNAq8/Szm+ZZpEWXgaWwvA7gAwK6/7cGD0ytUJjH
77fwVO2mvQs+/yTbWP6Vw2Ty1vY+HfulAm8tH2VIKRCceoKUCBQ76ldw5u0uL9VKywUz6WvTDA3E
MkHFFtSQ9p7ZCb0fes9/gei7e/IQ85S7Yk4L0P9O0AzLSN+zUMWA/ybL2F3pVkz4XulOsdbxNJxA
Pved++lPz9sSL147C4a5C7dEW8WZ/lcV6WG073OFbtLXdthiqlw7w+z/z8BQzrksFnw/n6Bh5DYB
U78ub82K/ZkYvpHZgsi8YJAdkyVWfnD3uuibEIxKzYbDXTtjhonXkAj2wNg7nGTZBa1kgaztV8bV
bTnfLfF1HRvMxPM5U0xHwH/dU22hkEEhOk7bYEA9g6Yb8fQf3N5f4i0Tz7e0zVKkDpx6E2ECRx6W
x/6L9xO11dt+5z6p0Nnlu+JVPosP8urf0+N4l90Uz8X36jtnuy1U4cpZMFlL0cc3lrIDbM4l1Vtn
8xs1XkegwUzAH3q88L4fCDuhj/1RE//VmoEiT53o8llbXUDjYh8hCFgNLVoVhqSrI3BjVhGUidKX
seh16LCaO5DnFC1adtv6KUvHEkj1WT4Iv1ju3dzRkZXnTUTZCIBdmqAeJUX5Hf/HfGvJrAhJo9vA
avsaLXxC0NB2xuF77tTz3tJZtXN9NaUBathuOEI3cEeGdn69PLMV+/9TZvsUscwLaacpjukJxOg+
g4xSGzXLR7pcuzGGf2mGZdB8RlGTps4j2Lr2vEiRhqEbr+61I2W4l9pFYO9mlJ38IS333NPtIauJ
v2H/Ky7GhBOWBYMGUc27UynJv00BbmdRqgcybMGkVp5BJmRQFap1gaEZT9QBNTA6nLNbyqi987KG
RbJxDvGQ0J3tK4rTtny9vOMrS2YiBlsbyb9ZgBV3buh3KEv8onLLTFbW6z/cmjNUZhwNK9QJc3aF
15KdX5b5Ewpo3eHyr18bwogpOIjluC9TdgKK4z7l7NFtoDk5LBsEVCse38QLVqDY7YiCnaPr+9jn
/IXT9B/QOH9Du+cj/n5dJGzSaSa0tZMSQ50WSmXEuZ8HaT/TABpcUbHU79QvNxJBa+t1PgWf7HuA
RQjKrfnkNOOL1S9RD/7auZQbuZQV9/HnKfbp87TlFp2ZXk4+QX+YmAPRfwg0aJPyOs09Rg0Lb4YK
asA+Gv/xshqiWrr/EjFZe5UVW3j6tTkYqQHPko6Cku2ZFqGYoLDQoT8pB5HkjtaVOvpg29hKDq1t
hhFP9KStiSVKiNPTeXrXENrdx04fHyewOL9fto+1gNWEGLoM7UQFiGxPPaRLDyWpdNRx8JuwpeaR
HxdVQJaO3Wao6EQzjxNEGkog0ZraL5d/wcpymrDDWNZy5I2vT46r3kFr9SwqUAKOufUk6y23v/LM
M7GHGZVMsU7iUOiO7wfgZPdQW0ujaVZ0N7ByfBPJRHbaJnrjzfTHNP8SQpk4xIT4Sd36LTLtHhe3
PWTnv1FSZY+Cyv7oZlp9oR3/UH4nEYNAJTKgWek/VGna3Re57z1ni2I3CvQ7QRfbbMOPrBwocv77
J/MTRZ5YmRbtybWmqMvsSHjoy7uOioGZUMUcePaupRM9FfZvC02HE3ir2YC95D/seIsKfgWzz4gR
IUD9guSjDeUM4cvX3k7aqPDkTdONz4y5B0CudmVXHOqO/kqZxW4vH9K1hTO8yix8ND20I/iMU17v
+kY84bVtBfFSjBsx99oIhlfpx6Z2Zg7yDah1z/UPix39a/fFcCMaeQ1PN9Zyimf7AH6Gw7C0UDGs
f/S82rXuxIPLi/R3S6YmQFBVZMzsQZLTwH8I50n1y4GoKorzb5e///cloiY6kBOmcHwTcuKuevPw
ZldV/9ZD9vby51fygXig/791JDmoQ0EXCpWBSbogTHfLWx9daoeKpckdiHWXuxR6oL/zrp+RH2rJ
gWfAnCZlOwSCkOQG1GDXEStSEzsICPxSdJzmJ0590E5rP2oyaBx2IvtyebJre3Ve40+eYMnaBRLt
JAf2lx5qp9/bmffN1hPyFmwra//3yJGa3JaC04I5SLGcWM6O1WgDdKeXLLo8gb/HwtQ33EBZpgMk
aS2NhvYeCkBeIK2XprT3tnpbLA9C9UtUbMEz1g6eYf0Uwt6xaAg4DOQcjiKNGvadbUHs1j5uGH7L
HMsT8pxdG8cduqfC2pLR4qW7y+u09nnD+HnlNK5ng0LWZWk42/uzzkw+b9wnayZj4gMlSnq900KU
ME0k/+JpnNpgrmSShuhcRiWx7B0AvS21K9DafhCL40d5rgeoQ8Tprs/IBCqF/jr3IM6X/6cjTUs2
+VadkpPdPTOQp1Hrzk26DeewsowmpDAB6Rbva0QpDGwxef99GoZgLK/85Wcj/fTLoWSlE6hEkVMy
pHi/JbN/P4Jp/JjyhW6Yy4otmvDBkiU50sOuPuXVFMUyD7r2OrE/Ks5Dfvr1SDbUoopxIWuVRpKA
bx1NeqAM3F8+wN7aTzcsfUhyAK0GPp/8WKpfdOj9LmT6LGyYDD3bocYhPrTT+3noNnzBtuAN6YSA
Xqen3l5GMHyPHReBi1bCfRx7+qh4Nu9af47vkxqOO/AYJFkqz2tDH0T2X7JRLOWhALb2wTkjqxOS
EIhyVOqGQhpol2XMuS/APfAjduL4w2m7+EWkS7+rKsZvp6Itg8Sa/Rt7AnqoIfYYDV7vJ0E3aAoI
cul6YTvVMcjw6TB/LZzUuhm7tH4GBLG7abIpBpV3XQBmUjcv/jSgr3Jo3prST3ZN7ykA1uv462RP
3S3CSxn2Puiam8xP79qGkIgBN3DjNnn+y8vYuOdl4R8H7vPfWjRZHPqk7g8C7YRAPjbqnjde9hjr
uj41AHn/WMBN1Ad2GetjUaStCpzS6xs8MmX1enkvV24dE3zpl47lMzWA3LAYrQDk2Xkoc+iBaDRS
hAmXG0+KtRNjuNRO0Y6isLcAWoFWJt71ALOW08aTf20OpkPVNSKmER9HQWcfqzckfA5SzeG8/HN5
kVZ+vYnDLGia1S3aT04zYG8BulDHuyb1lo0M2Mq9acIws5jWhNrQn2k1GVHLTKadVpLtk9bnp8Tp
qsiWefcmFPCxgUQ2+9d1szKCq9R2PehEIKU85HhpFS1rwsZCI9t1Xzc8qG1XFrPnpT0VBUtCy+uf
203JtpUWAmqiMwGAT5qi79qTPU8TsI0efZLosH5iKU2/8sZxvudQ0N3Nflo+FcryQpI20wMRWXXT
AQwMjvvOc4OsSS38MgvZLh+hnAto10OHBr+I09i5iefWfRBTNt92qRojJ1tAp41Oo61u4/Ml+N/n
KP3jXD85acVdzTvgmE5Fn7RBPqIDaT7rZnpecwSzWh8wG8gKBIXR5Q1ZuS89w2mXEBnqKs5GBAbz
HGT+8JCBui3MISh93QBGTJZCbNBqF4Wmp9YaI3cULOy6mH9kENq6jvCPmthQdH81RCxQuQcvnKt0
yP0bb+rDyxNY2xHDjyQ1q8HIN8fooAeVKCAFifvAxh3HzkzDP7K/zuWawFDWkNnpxACKGqECXToB
kTIosyJqi+swwNQEiHqazMWkQDMHTqzA7e6s4oHMG85wxduaiFCWcTDrnBOGOEKnLD0IqqaIO+AW
dqrrWkapCQYtpS0SxwIBrxpAYFDzU8uHMFbeVbkDagI8WwYFJ18qUJHG7w6fAwsRpHS+XD5FK3bG
z5fIJ7vOStetmzPvbtf4D2Byc4J2cr9yV27Vktc2wDDkQbWpEgWFlKwnxgOYm9/sbBrvSoiIRswH
7dJ18zDMuVcJMn4uriXtvpTuHLjtV51vKQmszcGIB9B0OXouR9hRyvQ7HiIPIgVNCa/Ku7TekkNa
G8MwZ+57tJWNxhtxSniYE8gfk07Nr7Fq/F3lEmuLtGLlAjehmnqmNW96PBayWh6TvgVVfIaozbfg
RGwaWKy/Ea313RqXrVTmeZn+cneYCM6e0UxyAYl1YqHxXzcLpNwQlXsPXJXQHliWuvqiU68HwhdK
gMns7iDTme/AKLl1e62c8j8SVJ9OuSf8nCD3s5yqJgtrkoQs+ZkzveGJV7bOJBZFu/4s9dmG2rL9
gScXvYfwZ7N3l0X8kyzp1m2yNsx5cp8mATLiFjqKSIcUXZHvoB7QWdi9qWnREWCxrfzo2lIZDqFs
qWWJxKWnVGTo8xh2XPSBb28pN6x93nAHlRyqhNSlOPagZssZo9CHqPyoBG1KcNkTrC2T4QlGQQuX
98I70n4OHPlqN104oWYXX+dpTArPDEqZE8o1/hFLtU9E9dD45DCMxYa3XzNPww+gccdJlxKXIUC3
begNubodklhOAZrArZuZtPkBGmYgxvP5r66yrY1VW9kXE+oJej861PPgH/NKv8OzvTq6fqT++HrV
ppgwTxXTanQWCHZwf9ekTmCzEsR8zcecgXjx8hBrMzAeCFXXo1WJozRfIL0btV2hbnpVJiEZ0+sU
5KkJ+Kyrklc6y8DeemYdFODxoj6ktWnr3dCm+X15HisFCmryeXLuSJyvDumbKej9kKhDDYlMGagS
FIghdhwGeXmos03/xTGbAM+mpDPovM5ykdn4WMvpXmjv+fKnV6zQpPScU5XppO8RXoPxrE7tvci+
28kQ1tkWo/naCIadNw6UWaCvq05F/UFpGnVnlRN1L7Ot5ui1AYxbf1bglIGgjwIyHYj3uZd2UHVj
DSlSEvIM6vWXV2ptEwyDp/lSuMkUc/DD4qUDOHESLE7ycvnjK0ZhQjpraB4yMUIgUvuPBIINBZpb
KkizXfd1I2MaI0qpk3kRxyH/Iml6o6HUmftbLmll/U04JyNyoTnYNY/EIfELF4k+tl5s3w19S25E
BsDV5VmcHcRfrMBEdjaxQ9MmacWRN9Otw6p/i/fatcJqaQ8AflxXi0fx5/9vb6ItsmhI2p/S0ksO
eazzqJsKtZ8yfeXdasI2sxLUm+ys6lSfwWgU13eud5a9xS298uC0jasbKdKJ5VphnRy1n707L3NC
zh6S4b5AczxLN8LFFXsw5eczIAho7WOYJYkPtYYKS+18XLfThkWLJI/rWrQg/J5I9iz1IG/QkyNf
nAl+1p3BlOahcPb18mArF7mpPJ8DNtK11ewf0yZ7SV0Q8MziLm70N29ubwBaQNFvyjPoLw8bLnfl
HJu4TpTGCgsMNcXJl1UMKmWmvrpL3fzTj2A27wmrHzXzpNqwmpVtMiGeOgYqqmsyfaK9VYfS63+j
7/L98tKtfdu4ylUh4mFSqGXP9pmY1KY/fboFQF7xiCZys8tbN7WdVJ+m3PoAPclPlc7vpZIb6dEV
xVU0//6/nWtPzd1Q9cspqTKK3Iw7PBR2Nf2sBjI8uOCSuIPMtx85Sebe+aASAKcRDh8Dheddgo6R
KMnadMeTZqvhf22+5zX+9GoQaIKw0COCBAhqHZBW36WaRa12Dpe3asVJ/2F2/vT5uI0XAsp3cXT1
ewqRZrfj0KyBpoUsNzqE1kYw7vmRexiDNdlJVc1tMThv0rWQlOf8qSay2JjG+WT95Q4wkZdT5wMp
kyd4fbMzi/I9WoX3nbxvIQnui38vL9XaThgXvawai/tOZgN+oB9UV5xIXPyk9hbXzop7NnGWfeHO
negkiIktr3gC5tJnQX4WE0LMOkQZKfKvXVy577KYbbERu6z4OBOAOXmpLic9SXQIuXeobuaRFUd6
mEEA9sxKlMIgqBIgttmKlVbOwn8pHHmV2ArGmxMZ1UkaVM2ri3QJ9bfK3WszOo/86TyD8lxTMBBk
p1rOdgbK8Gb5JnXXg6zBGqAYJ3LvfuorFCjdqv3JXDVsOI4Vn/cfiKaHrvEujsFOaYMEf6HHZOnf
rjp4Jqtjpgt7yv0ej6/Fv5mW4daOkXuj9saFvbYpRlwQt04MRjQ8uMGOGObNQZE0pOJb0l8XZZqI
zER3DbEy7h3BCfIEDcmd3YqIOvTm8ur8+c5fbP8PsvHTlkNlvssmJius/PKY5OkDxHP2VtM8pnm1
r5n1loysCxZR3sa2VuFotR/dOGws3orj+fMI/DQ4oA4d671cn2LA+59yZ0CHBKvc/eDKNFgYNqyv
UE7bmOp5S/4yVROs6aD1imYKsVVWUPsgknm4HTKkL6yirAKfVuJ+gHhsRBSAHp1v2RGRXblf4mkO
tayWIAEOb6sNZe2dawI3mRjqqj7X+gvXeu5GecpBqvCtdtDbUFXVHPi8iQ9Qgex2Y5kz0MkvW4q2
K67ShHPGKo7TebBACuw/isUG0/xXm/gBqmfHqf8JPv7w8nqvWMZ/MJxWPUxjBcrKDiJigZLop7CL
JQk4tKtbWW7EfWujGBFHPVOwPwx4hdnt80R+VWCItrMkKP2NqHnt+0YEwZE8tSG+iICcyyC2sE6J
G9gLyE6s35fXacX3mZDM1I3HLElHcZSJevQ9JKDHYXf502tbbUQPQw8ZDm+EIhY6t/QHn2r5DDgW
iSzRgezM6qsfDIreR8408AqXh1xbL+OV0VsZKnMZE8eOtJD9+Or3v5teBYXeyuCv+AxiBBI0lhD3
kRMSRLPToxsILd897cLYlvvM8vIw9uNlf3kuf18+YkIy3bYdmANM46n033O9PPJORdpZQg9V8jZZ
wrLfAhitaIEQE51J4JpY2eIYo9SxRNO4LKHM1BKm8VzuRdqlB4fw4pAxK3meqrSCypwj7/Buz4Ew
ycYbZtHi25KwIlT9DPAw0SMY5xw/IBw6Ft0s/V0BEbzDBG1ZyHyk2S6t0vH98jr9/QQTE/rZ185S
sQknGBX+VxDSgv8ivY5xDIJbRkgipRLegtdQiYpIUAKFNEl6S7LK2zqwZ2P477VATCbIvhnR4JmX
oDEH1PejIAwepLf4c17OMvSaBAS1UEN8dJ0MWiZZE0OM2nvUE+oo3qIX2JI77XwuKYRZFjfko2UF
0wI5KFB25REdZfJod0PzYypj/Au7wr9ApTGMBZPfay6cW83zbp+5Z4hWXVdhzywrKjsAGLIpT8JY
ExGA5gB9hBUgmeAh4IFqc7FL+q5/nv0EsEfZNCBYSD2owtpViJ4KaCCNOj3gv/C/2FZ6znwN/KaT
qZWCsBwSZk4KrFJakrENgP1OA8bsRSPYr58c4P+KUv0Tczp/r2Ky/Go8SucgjS0aUJuMu7nKeUic
vls2duDvTwNiIl2rskuZ8tr65KJmUfEhaOwqEnLLYaydTiNCm3IFhSWr7qB8UExICzlS3bVpmb9e
d/jPx+pTDOPY2HUvnfmR5skDyHLf06rfyuqv/XTDmXoCog2gz2cnS7TDvrdRWSdKyY3oawWaQ0wC
TOKllNhoIwPt7d3kl5EHqt+0z8MGbkQ6HoS0RJDN7S0ETU4axK8B0+QwoyehydIIQcq+lCxSiuxx
P94glb5TvvOQWPkh1/PjQkGxCH3Hq1b5P1BZt6GCq9k7WhVorRQ0Nq222AghVs6fCX1tel+OAPdD
QcRNA6gghz3/PRbXJdKJiX0dYicDeAkqT81ky3tUe2e0T2vg4kvXf4ldSLdeXqG1WRiOMo3HCXxL
KJx4y+uAZ1r8nlhXxUDEhL9alQDTbNLjytWgAJ1/pokd+WMRgqziyh9/NoDPRkTIKKyFwIhace8N
xdcstg6Q87oK4EZM/sxh4F3juXi39na3b2OANQv567plN8yflACNNj1Xpzl+GosH3/kmq2+XP/33
1zgRhvUXSPwD4qbGU+2QaLbIrimLyLVvbLzMMtvfKRxXRV8uD7Z2fIywKp8m16lKvMA5qQIO7eVJ
dhCe/Pfy19Gh8Pdb1sRlwgWD71V004lBuBizkPqwaFKpCNhn69+u59YraWXPo5KxpAqJde6yQdPm
bTHlzXff0enJlrd60exQusV3Xfrsvvcs++C7DE0ssejHk6yAtgisgnhLYM2upDtpoyc64EWfN0HS
2vUDr63lro5JcphZIz58MrIIPLP5W85lsof8WrKXQFfuszlPdsKfxCPnLY2D1pHg38JbHL/Fjcuw
LpLlLbas5pzD+tCgBfoKol/cvp2IIY8wTbP+3Va+vFs6SR7i3J9CR6ACqEZSgBzeafbITIqgZ0t+
g6ddfchBdvHR1XYTSoIeiXi0shs+ZMAaq+4fWvZij2o4O9hM9zcLYb9y7dRBQfs6AEdVfjtW1vfR
c5bnCRr0exsH51Uz6z2eWmcHj1z9rqsYQWtn1dAz85dHu5b451Lp8hSrGnCeEYvYJwhqVaqsH3ZR
ZMHo5Wonu7qLSt+vAs1jsmNeqqISeq+7cSAiLHQ6v44F+w5wpH+rmNffOymoJonFwURbjdVtBybf
sFADQilJVKg0tApoU/5K3QIyTRQw2WTy0G6Q6HzX2wPQzESrLJihaAHgD6uORevVKLBUPfKq/tSD
NbTUyn9MVV2wwO3BA9L0mb8vM9sO6OyAKqCcndBZih8OQPuR7fbOFBRz4bDQPWN9isbpbtK6Ve8Z
NOZ29mS7t9wGoNppWLu3hhk15rpCf7smcNCOUyLuEQiXHnNrkIHTtfHjVCx0P3foONFNUT5AdPbb
4M3qdpFN9dWKa7qv57x/aYd5PjStNzcBovPlZz47Sx+4jbAD4TjjDkFXvkMTnP6eWfNvu+D1E9TT
Z7TdxsBcAyNv77iH4FIK9IzGult2k4r13nFIGbTC7dNQWYv3lLRj9kCaqXltKxe9SC76QbESqfuz
cfoFDjuPSwhfu9NHKdHiA+YsRHNQYbips+5bsXjAuIPu/8mZKasO2k6ha2M1Kkqa84IvA07JVPR3
M9pA9xZ4H0JBYkjTj7n4MkldhFOM9/eZbK/LH2ao+z2loiw+5gRsC7k7g2CwG1kfeu1S3jS1FDtQ
Qf7gbvvRzGMVZmUdh9UAnH0MubedzB16KEQ6i9CK0fxSsz5FtDE6CE78zKdvA85PFaTL4r1IidR7
yGZWzBHV00vWut2eJ2UXjTDQqPFem5FaB7+LMwQMdVk8i6T29qSoG9wu8q1sCITZhyxp8l0FFYIj
jizom8EzGiZp5z3l9fyuGdc8EmmfPOqygUQfWqawmZqTAbYU2+6d47dp1PdOmUZODsaNjdzJysvT
xJnrtBqnKuuQO7E4jbJFfMss5QcOl0eWeyfWJzc5GTeSr39/UROT/Hfq9EiYO4ljks9hPX3neRJV
/uvU9lj6rRrD2oyM8KQEhD3VqtUnWc9HUqv6ZhjyYtc2yQOUgqZQa+ueWN5WZWbtujn//VNAMSBp
6dRIlaJoPrKgTnrUoRjK9JvcamsDGBHL7HisHduenkQ9/sir9FAJxgJVscPlG3Pt+8arRbUFGx1p
uUc7qVVQubP/CH6M6TFz6XJdVOQZoUu5KN4mes5Oad54/wxxosvAh3jkdTGdif+WhIp2kZCFa52c
7eIS6iCD9CRSNva1QxhBy1jxxuYz5BBH7QUtZH+76Se3tujNVrbABH+DP1csRQkluAKpvzT+kOkY
NM5GzmTt42c7+XRAdQO6PAatvKPj9fwJWY62QBNmGoeTn7q/L5+hFcM24d92lSC9R5A7Ya4G6XDW
AXio8iVQGWdBXzoK135NNgia1yZkGLjvD8QZJbeAPOxuKrosSKn3/6CP6O26yZzH/bRgCEaG2OqR
pgHqxttzIoo9uMKy17oo9bFs5vxGIIF6c3mwFWIHYiLDe26nRdm78uR6Ij6IkTEEQYIElqhwyiSV
fpCBX/GLr7v0brH76YC986Op6+aNgHzFYXLTASy+BqXbeAYv/fCHV9aLZwZ6KB+ysrRInqt+S5Fw
bSDDDbCkcMpuwRXMYlGDvLFC/rEnP9TcRINO0KbtfimHPg4ur+zaMTEeNTVutniBFvKxtQi4tl1c
zpafJAFJabu7PMTZBf8loccNr4BkHUSL0EF7tDwajX1xK5at3rjzYf7Lp034uF0uWRrXWKskgwKg
xe4dS93FXvWe0XSj4LditCZeHMtdJ8L14Bhc1hxZ3bzGKNKFMC3IN5P5rb5Sro+YuPBsARudXuz4
yAb7jkFg2O5F5Lp6A7qwsg0mMByvDil5B3CEr9MdBEueeXddUYaYvL9IXfetP1H/KDQqd2BZAdFp
yMlDkm2kxtZ++/nvn5yN4ydgExVEHJvG2flK/vL6im5YwAq5CXENyxYMCmgFXnlHiipjCOpU9uAm
uR3ZqswjnXk/2tHp7twODDzom47DPo9j8PY7LIqtWB7qmMU3udPWkeYLiS7bzNrBNpyAnCratufN
kjY68Jb4qBr143+cXUdv5Di3/UUCqEhqq1DZLufQG8FudytTpAJF8de/U7PqV1+XC+jNYMYDSEWK
vLy894S8WG5H8HKvvOPC1j/Hjrfw7DK2cOlOSdzwGlFC0mBsXwciriSyFwom/tnGR1lqsFVfsh0r
zJOcoQHXzeJ2KspVnqvbXEF/YOHLY+3UP7+ftQvdc3IOHJ8cX9qDwRu1a2erMoR5eIMvlPtv9emu
GYQKEhvTDagdRwBUtk2t74osu8aJuDCh57jyYIILgoSmyk6MgR/xQoSrBhoisYQ53ZVvdiEanUsI
hydDlpwP3d62+cHV7KE17IcFa7YhZD9aW1yTKr6w/s7B5YNrd6jONzjtBtSXZz0+0dpHM0zCT9F3
r+y8S4M5zeMfu5pZdCFLFwro1zVZZHlL/4XaL02E7ZYvoIuqG1C/ircra4P8503xl9PiHGFeSULt
dppzsIWhCAnSAiSu1iIIXD+eAbWYtkAoq1fYzbdhBItQ2CDROuNv7jKPd1UXqJuc2+Men7h66ICl
W3ftuGyRy5EXM/nkd4lv8CRC0bx0uQTdC9HAgSGtXYQvll8vDLwMUt/DHWGIQcupbzvqtZCZzrt3
7YCAlmYQzVmjNMZvpuzJ8j58pzsIxVPVhUmpf5x0AHJhdp6BUN4wp66LWgKIorx5HqkFg6Mu4eqX
ziXW+w7OE7Fb47K/5NHQuzdM4HVObBVtxNFk4qyP8vAnmDRJPb1RyItYulyDMZ8aZiedM74IWS1r
eCs85qL7WfMqqtpPVXnIVY9Ztc3U+0k6QlBMUVXvffa79tsNafwkcFG3knZazHnkOz+BYEshoZ4u
0IeMyoquF9ZvQ50j1XVKAzEld1WN7OjM78S19sqxY0OLbZ+HKS3658Fd1hRZXeC427a3drTi+8ya
I9RFn4DPeGT0ldeQPCBJod+qRtxYtFiVLVuNRY6BzuIRjbVVXcNjyu3alarfKXQD/Ood0pQ7GFQ0
0dSYn6Zz76mZ41HPm0b4gL43d6F0HmBnUK2Ay0250atJvcDMI7EmgMpLVHGkAnKCVGuPfxAUvhqI
hdtZjdPjtnPu5QA7Wfx1FD6kQ0za6Zva+8h1GxGnjVyx0c5JRiaqix1vLCh13fYLaqz6bmqrCEJa
JASreQmiEr9caVSvbusWFKi1lmHEJN0a0GrryYub0xTVK2qKZK4fO00TWEZGi2UOkspNr5y0avME
ug9xF2TQZs5jxaa4mMt1GZhI90XcT3xd09JK+2XXu79LlxRR9iLFh6gOQucxZMVEvefd0alvaWPf
LJ9TE9mvekYnG7aPtyg1eTvnxt4I92XBvQY/OTIOgxmMB9zVlz1Xv+1+2mfmqQMvKbPiEssUUvdR
s0MxFnYgRZlaMiXuK8xsHT/OXvry1q9SkW3kseBrWxx0uFNWLJ4Cvmkfygrc0ATdbDwew7OdiG49
eQshHmh/CetxLHYBVDCh2j7G5tEqUs3vF29MUPfKaNzJW+7Ecr7v+kjAPd4j6SSrKIPMh0FFdXih
rxSSE9goJa+TCi4V3hpInxc6RblX3NKgT+y3Cf8s/GMBRbcNC18cvVl2vpdUkx/1ftx4r8tvK9dv
ZNA/Rh8ro6lAUZZ665a5iqiN9djuuHUPXYJ4gcBHxl2oeWBHrmgeRDZ/IfNjYW6yox3IyHAoutVV
irvNGsVT/j4AXoiyrf0TdTiYQmzcliZu0MWyoyk20WB2tYxaum27B1pGoTjdYZMlTBFOvAnTFBF2
y8ndpLcyfyT8YLxVSEXcOE+Ze+v0x3J+pO1m6o4jK9NWxFYbDc3tKJNuQEK3bto33Rw6sFr68t7A
ZkY78OaJKuuI9VToOAwjlJGXck2sldl4YQzWkESVvMJyTscH8FWa7hDOSbPj9qoiq0pOa0t/KrW2
Mciv6qTQ68PSsN6Qj8JsejvlH7oDDDkGktf76H9nCIl9YpXwQY0xlJB+4bfVerXAgM26G6cdCd5y
63YiKQvu4Z/SjrF6KVjK1QHKEyMAHPmqYjEbtlbwGhQru6wi5T0EJM68G6MYWqQ3/bTpzHYuelzH
73KTKrEjbeKjn0+x8XGy+4CFtDKFRctMI/7kishGgwZiJ4jF6w5m3rS81U1cuXnExgNzdayC1Fgo
2TtJbaW0nfGtUneKS/Boi+VVVD9kcJ/NfZJBwIDWiNPoI/hBfRTE2TLibopWRUQMMc+wvWGg3P6y
+qdOfAzUi8bsoQFszDi/SHtTTF9E25EuSmQdbhy2ZTSo4mgBxtnQVzE361ph51dQpP01d5BNYH2i
nHftbji6V63z6mZjOtduRHqIPORL3LdjwuY73yyouj+PnRPb5r0pZcLEDQfgp7GfKXsZPQ+uhBKd
lId5bJPMe+n5Sym3I1nnPgywpY797rYHJFuqbI+sE78Mxa3l6PU0qjwfeKQ8akDYCXgdNdUShdZn
k2+t5osWEPEqYzKMsaAbjr5RNxZx3pPEL58mVN5Hi206SGtn+OGedch8rD2C8iUaHMWc9v2YBNMD
VYeWgKY6DUhByyQjMXoRcQGl8k4fOWmSBbswtD6CPtvWWbHK+NodsUzblbS7OMgrFNQfmqVOumZT
hiwRELAZ4N7lFxzWL6kKFkigD5GnyQ2Yi1Fvuw8uRGDYeKcL3KpLj8RFJeJgaWCMseYomJR+vjMQ
YYrM0kfEk+shfPTQ7lucLvagQQ43o14SCFw46zFX92MQxNCzaKO5PlA133Q49pyWJKE/xKMfrr1W
ulFfORuUdSOwFR4DSKrGtMofmmxJrOE3XTogF1XC0RCtJ+zlJXaBBhhd1OwHtg4mL0Xegykpop68
GSK3C5Zw43VgKP9ALxiL/nfJ3oomXxMw2qV6cNW9H35WwoqmhaL3PKeT9TzOLCpUno72idpcI+jS
dKD3BEdTTg4ZaQ9ux/du62/g1zzEqNn/Jnab5tkUTcNLw7c+8ZOeqRejrXtIEkFjSBwbfgj7KskR
3zgmt72rkCche3AQuTQ/dHYW93aSsRca0shTixfXduqxZe35LBpDl0RGO1uvQnLFYke95xVaUFXf
P1TjArl8McUh9JWikTpejOV0aGiWmmFaZwB64u53Tx185d67aeEcENWtuA+bd1KUSWFD0ab/7UMF
xc1xGHER5/VNmb0Q34GX8K1V3vkZVCPrOxfvF/1wRBUrygIWL4KtFJW7GtIqTta890Fxj7lOZvUa
miAyPfaXnMGQGNPcjPtFjV/1IN6msU9QM0fXCwglJ1zlQFf2RKeU/Op4/lyTeqMpS9sTFl2Nv8f2
rSx8Ow5BXc90ECu4EQjfTqGOgnHy21HwG7QhP121bGvuwnampKlq9Y2VqcSqhgd/GFYtPHxY4QIi
qtYcgboaumPdzBtrbFaBK7aj3daQ1rG282DFDeUb4iOOTeVGScTfwm3vTmLgMS+Cn2h3uWnDzHvo
eWip8uB3DjW3yEzKAaYO3w5Gp3wlAvqTtGOx1sTyV2gQexHOUxIxs0y3xrNxCUc+XD9SLT+zEPEC
vrQlVg/SLV9DHdx8VgQpQJPF0ImM4AMZWRaIBkgz4wrAmDjMlyIKgmqdQ1xgyr31nPePcFwEUhFJ
Au4FxbDcV8ZCKqtuQTxWqWJIy2o705Ftqzs4WH0FYY/dnok8KXmZAAhmIzXPwjjwyLYZstggtHaN
ntIqg+84tVorrSVOsbpH7xQCXpA21+NvD4dN7S3wYSoglsXRV/bBrJ0be0lAusQTiPVLz7kTk3pp
orz0s5hAP2xfYCwJ6XyIgw6Dmwy19UJsqN4EE2qSmTul3klTGb7cq7EP70NPPNezOdAueCuQcZqe
VsnM581UVz9JYWDH5T8GrHtio9rDejwSLW7Ey1ix5FQRj7wKhzhv4DjcueohFDZsEcNMreFI795g
z7x0qACnQrZ619nuL0jkiKgviuG57/MpgaXRBP13pL150GRvrXKdCEwNgjaoolGt1U/Xzm+1PlGr
6hmpUI82p68JOA6qGJKwwShZ1eJeUEH8zK+GvW7tbeUhzVkobA1hW3uQbX5EBWfjugHOsFbui0V5
qwUTnuRUf4QLiXGX+sqYSStEYilNMobNXvPhtq2nhFbB2p9p7J5EBtwW9FqJ23WMbtKqhL1uC7fd
LTTho4rK+wWBTznZavIbtGD1Rk+NtclbbSVUtGsvV2EMYTTnUQb9Qyizmy4ofi1sWEkhUtPhSIBu
ETqoo8DBZaqde7KYcjyCotZ8So8yAfu+UsaDESIpeyxGIysBl+3g0E4oZtj1hJspC1HQH9dLj3HR
5WcxFeumGO8G07+4HouA44hKV4H+QPiD22crZ8p+S6vbgMmNtHpYpk1oqeIAv98CjZTFbza9X7Nk
AqZo65mWvvrY1BsIOrBDr3uxlk7OtmPf5vtKC9wcx6AtcvTnaX8Pu6RhSif4v+ythnk7wUL8GL8r
3gs3zJ/qmbjPkllIX9CCz+0ImExIFjce2L99Xjex7xX2yrV4cONlqGpHnWwRyXlhfWodip+WtXQ3
8HwCWQ2eEAnMViekAo1KCsirfCzjwNPML52Y2hXa63Iob4AWIRvZDJDx7/3miNPe3LGwXdY9mteQ
JMq7Wxky+tioIX/Qtc7aD9UNosK1TaN73onAef2+4HCpGnRWVvRVgwIKOtl7y8j9Ih+ge74frwlG
XSqdnNUHcxv2sKMlx30esqPIm22Ni57S7RFJwl0z0Mfvx/Afl+lvJZOz9kDW6nHpPNrsW7QlNjVt
3E/eKQ9kEBjCUD3TZ5AOYWCWSxCHFwUE0AbqYuEcNVZPnxoiwo+87GAR3qB/LqJFV6EbO9jpPFYL
I9foG6c68N9+5nmlUbesIR0b9rU/KGB+T7cRu77SfLpQxjynrWN5GJYvetjn84LWr0QCW/cHh4hH
G00NgQIJ2CEZaprXxAQurJxziyIcx5MoJ4PRQIBUeS7G8mOcSfz9N7309NOS+qPqtoBcAFGKftpl
NExllkv0gulagpd1pax3oXZ4TmGvGC+DZZQDoAWw0uXYhrif8ip4hsdD95vC2HX9byM5qx9CGTe3
aFmIPdc+R1y0HkvL3XWyWf3b80+r7Y+ZqvsCka7BJuu1XncLZLTIa03bK9N0Yc2eM9hHJyBeqyBX
2Vs+LrdUvQ9TfaX5e+kTnG3bfgnhuElCGy4OyxQz+FCh6hXeDbCHUs5VOPSlt5ztupINLXbd3O1R
xt3PZbYdFvbl+PrDbv2H7z/BhUk6p5FrkBvdwBNkXzhmPIxhWd1A4eiaJ8+FrXDuyWPafAyRioPv
NrqwvL8VKEMrUN2+/+3/saz/EpXO2d2tGdtRA9a0h5fJutzox243HmcUy6oEfaYYIJvYWS2HYIUD
eCePZMPX0yZIg/T791+au/MDyIEghi8bsvcrkuo8uPO7cPv9oy8cP47z/3cGryXUa3PIDhU+KiP5
54haCOVjAtZy5FnXVMgufZ6zVUwm1lqCAQhFLXNEslxFRox3IhBXxE8vPf9s/WbZABhsSKG6zb4s
BrNd6MOGwEN+P0cXnn5Oga7dQZAWKOe9RnbYIrmMRq6fO5pd6edewAmc050tKRaXwa1wX2a3wgtX
CshaSp/CcElgKrDh05X3XPjW/6UGf0RB2SooDeHA3pvmR5a7W17fLBIreLnX/TWdqf9Mf/6yVc6t
ZxYYYytm12yXBeJJlW4WIfr6N7bM3V+hRepX2Fr1RzvDHWuZQplOFfDXYC6G8dw4ekfMSFbS66Y7
Qmtqo/WC6iGAx8G95xmk7rjtvlou+cfu2Dk9mjLatxyWNTu/H55Co1PLWVawSzuMwDt/v3ouxNZz
mvRSuWUmCc4eiGGlHOrftTc9Vr71w7Hkx7+94iw+1JUXQEEZKuBy6mNW9tD7GZyjpHQDGPE11ukF
Yi05J0xnui4XokfYyM3Ta04DNBTo8LF05WeN1rasxie75kd7zNcFId6V8+/S3jiLHMxvPDuTYGlD
4emjAjKToyvTClElo9se0G37bEVwBSByIcz+N/A/9wdhYE2LYUSmw58JPXUXx3/sKJ9TpGubOAOU
Zic8GxUFb8nfRogODyFqzN+vgQsTdU57nvKQAM3aOztJbmR7VwT2tqbpWEFjWniJEvpKMLwQRM7J
x3UlUKAUgL6ZSjpbtVh8S7o8ew2GslsNlJsUREvn8ftBXUjY/8cYxmlMleUdAYGPkcchG7h1wrgH
Ki59G5rEhC2P6IDCvE7qGbYuqOReU9b/7wT8SyA7t40ZqQ+PdRSjdijW3puSVm/tVNG0BH0/tuxW
JA6VC0gCtighW46uG1dLs5oqqOLAqbxMXUgpr0cpcFzAY8Lde6bpIIiZo15bGDluax2yPalk9zHl
lndwbGjtfj9rFyLOOe+5M1nPPY6NOpevLRrXDvPB+ptQy7m22C694SxrsLOR4yoZnNwbJOocrARB
0ntEgMBhwv4xNpOzre/rrLFgK092pZfZ0AWuUGnws3Fl/AkVf+hWXtn2lwZzljzkwm1hRz2TXW3n
CcD/27AqN+WgIuO7d99/kb/DWVh4TnjmuCCPg5rsHW/VAwQKnpxRp0tgQ2Rf0+rBLRVKRZ0YV41S
0yosYa3kGsqSDmShK5H0r1kMfsIpcPwR3ax6RJ1xyu2dN2dfFKATX0iI3eO4/X6Mfw0MeP7p7388
f0Ydp7PyHAKZox3z/inA012wc0qvRkdt+MdRnD7iH29pUH5Dggc3DUj3RKG/ccDBJcEVcNqlKTr9
/Y+HG0NrMQGvtyvrtkvCsh1TX/R1Si12DVj918WGWTqdPX+8wiOTFfg1SK3CsWOv+RrgpECs47B8
ff8V/nqG4flnqYCbFY5CudXs/DZTO0dB4xHeBtd+/V8PGTz9bN87IEW3tg7h1u54qwE94sx5rb0H
V6JDjdtWYV8Thbv0Jc72fjNUg+1CmhS0xRnQiM6HuWi4BNupAE3v+5m69Iqzbd/lCziLha93jXjP
jIiZBXBJ3l2Jwf/lu/9zfLDwnFebOXMDfI4NRZ8yb4NT54C/lg4zH63rhyQZOJOf3RzqJZKT9gCD
cCvwoQw6HT16LT49djV1ftWO7aWAHNmvbBrAsS4Nya6QFC6M/5yc2/eur4VovV2OnhX6Ic0rSutr
rZf0n+b3nJ7LId9fz5Ivu9pzX51xLiHxDgUsar98//wLO4mdRQIcsZNFiKogvnzklbNesPiQ/6Ys
y6+M4MJqP2fnolEIvd8yKPfcgci0XFaoU2WRVuiXG9lGi1eB3+SaK2/777r3txVzFhrMOGWZgHTx
bp6r7TzTlEsYx/kf2Ajg+R242x4bhhNW0bg2wLygIaudl0JvvR4krVlG0v1hEedKoL00vWeBBK18
5gBTqncVzGZWBSnHjbQDN81PXVb4Slwzdb60DM9CinFIZRWLbXbVWK577D9nAi3Qsv4lXcU2PA8k
JSBxsChzd756tIJfgc8gufWjNjakb+cre/3SEM4iSYOMWDQz+lBzNcJcp6tzvnKU482xpTt2ZXlc
OF7Pab527VkgsS56VxY3rsmOHP5o0I9q0dI7KVJ8v6cujOScHeeQXMxcefMORu1kx6D1uM5sreCL
AqGCf3vFWZqwwFc3cE0O5Rw6zU/w87EmIHFKACIQMaYrVa0Li5eexYYxz2dbON2w9zJqpVCkf9Mw
U4pmg95+YV2ZrEtf5DSJfxzlsl5qVgRSg2HpenvSgrAKUumwsYbMSSCbaVIfQNh/qd2w8NwoRfSg
qIgK2xH3x9XsA3sEgD40Pru2Sgfr7ftvc2lEZ3ueN81U2FqUkCu8Z/6jJSTAFU3EYc2Sj+rKQr6Q
oZyT48QMb7ZM8nLfZeXemukTTJyvfPZLjz7b7AYGWmXpo4pkMvtQus0OTOYrGfylqTnb48SSZcAB
H93V7WsrAUH7RY2FpOcrZNeqzBdecc6KAyqg8uwJvvIyfMzhhlK2VgT1cVAwDqqhV2b/71UcFp67
oohggsnO4HqQ9crjZsKvhxjKhCsrXfUE2K1MuTthK5FIPh0U9a98mgs78pwxN1IZwOEcIsJj09OE
OcAbwyhMp6yXFsQEaLv+fglfOLPPTVNUVheynkZvp6ijHrE/yQ1mdYFSkOslsKvukV1xglzEDT6+
f+NfaxSY0LMwALdlvJBRdzf4Gt4PIfcZ9PQLntQgyq4hYeGmpWq8XT9S96doIRX1/XsvfsmzfGGg
veFwfHZ2RmZPY+j1kTeXKUeeGM3ZAkBE9mJ17nYKsxbI3OHl+9deWqVnMaKSpYs7y4BeBFcmWaYZ
PCEGDNu0VG3UebCQ6FugbL9/2YUNHZwlB8SfbGhMQv/KG8dDW/vp0F7Lb/7eEMd3OwsWk+ZeUzgY
SNlEsLVsAH54zlOwzRNgHPIv1DSAtL/Tt00KjvqVKHJpdZ5FEQOQAhJ43cO0vmxWPezsErYAECjC
HhflsrNiEgCO3nKrvLLfT6vwL0nlOa/OKSFV0Au/2xdepbZBW7KD7QLvaMk5vJJiXdja57w6qEIT
aKi49q6pgvee+PmmZNAUadxhpezlmprYpYGc1uMfp23RmMCGuyLZ280P2zzwAQLUV77KpUefZQvO
onvL057ZMwv6YaaEVEnLAXbKCFQqv1/I/yn+/u07nN79x8+HdchktzyQuEs0A4CdRbt80sDnL1Wj
/D0A/2CfWuHimdiwr3wk8ic0cBNeiuHguWJawR6CiEQo9iiYI3/4pQDe2ZrBn4j8KQuSSVdWwlwC
QYpGDFd+9YXt559FGLsuLSxXgFfrzry6fveyOPaVR1+a87MwQvO5AcCIovESBEM02HofugzIaeCY
vp/xSy84Cx3KtoiEb7qBbLkfj02XLBDc0JVzZdFfevxZ9CBhhgyPwfR5ttVuyO01F5BYkUH+j/Nz
Finc2dCpAlN5r/2HWX403S99jVt34ad7p4Psj6VYO7rIpYJT05RL5xB4Wb+eabMkYe7YV7LVC2fi
OX+ussdwGLs+3HleGSQddEyAsJ5NuAOsqIIURvNcI0wQYqP64dXhlSvrpYGdhYiJ56hwk8be9RbL
0APGDoEKrQONh6K4QoQM/h5Oz9l0LnhAkFGCX63sTay4SSTK/T7smeo+/ad1e27TYnyWlYaC+NhU
wAniiPgMTDasei+/Rku3yX+dgL9Eo3P+HPdQXNJ+iyUAoGdalXK8J4sbZlBfLOh7R5mmMGcaW7Pi
ttCrwpqA36ZFoFHoh2ZWE7kjJVEFa1mckpzjfwYdygKl5BsAOmuYO/WPRuogmp3a2vOqm3Z+A7O/
oECpaaRsjGa3d5ISJP90qou7Ocz8mDJ0xkpa/5qaPkhFGLYH0TQirmwOUc1xeIK01cMorfeJ9AD2
S3Hns+kr7AHRRt3HQHGGmHiaqxmiyuCnS+K/ORm4M4T4sBXkWcKdZRcMoQIqFXpfo2cgaaTBtJDF
U1XYL8DmWhAxdBVww2ieYSnFrh985b0mEanLG8/x7K2ZDAgqBUP6aoU6mqYOXZblPgibMi0tiHDx
mm08Rbs1bMYfKg/QeDWabYa2Yiwz9RN3CC9q1fJgS+hCdoUCJ3PRalVALnALLOxyw078A3tesiQA
hzyZPZlvyVzIuIe6vun7u26iX5No8qj28p9TFf6ezZTDTbj90dt1vy7hGAz9KtNv7BaSlv3cqVXT
oJE5eHUbO2JaUr81MP0xzc72xv3EVBCNde5tJHdRTMvvGmicrsxiushDHTZylxoMEh9sPVJ3Pwsx
v011r+MRejNp2eDf+Mxu3DpwE8qXXy0M129asLuQydxkPoqq6EHrVVkVFroZbZkWOckw5sGOOkBu
EzlCSxXkJ5kAbl0A4d491lm1gq1TkIYcCABp4UNABRV+P1TrxK1Bje0MA/vO0/XKVs5JbKN5G3zx
ZZv5tXVHTKaB9FJ1m4XOq62ALR59uUXm+qAXGK80RP3Oe9RkGbGxfKvgkajxM1TLYWpQxK4Y+wGi
2T3kEI+Ohn53lTV53E0E4lJDRaNRlitIka494ZZJXc4Pbu7/7tppt7RkG9TFA2RjVTx75oYv3WM4
qzc1DV2ct/mShqhFxaJsX4IZEwNwYAKDwa3tBJ99Wd17imx8YMBRD3FsCPj0Jwdi6y1oQOoOVU62
yEygW8rtKnHF4qxoU2yJCZ+bfOjRrYD5ZOEOxwkjh0qzayLf2GCl+vnRscIDGWjsVYKmxNhr0QQt
qE49+E6F/TyV/V5aFthECvNNmfXYDgvZkdKZIo//Z95nwtQdlYjJCP7dWFkrKMJV27oBlaBxRfdE
xYBuT9P4YB4Rsck70MlylwNHL7ruVMiskzyHIhXjJ7ZelUFnBFYVgLeDjwILzU+vNT/hM1BGTtfw
tBvhPVeG70s3bggbaZRBOy1hnv8FU6Mu9Xx0NmT9WtDlnlcZ3AbtHrfl9ujgp6Q+bK1jVizbsi43
VWceYFRx8Nj8Dh6wHbUsOwxDAKtuVR0BJL4Byh5dbOZAZWqaVhAxB9Ze9+jZjpJGFvSCV5jPPQe/
3J1xGc8YyHNdMbxksFXa13pyNs0EDgXBVLdDDRT2PK80kejxd+ToK3dr7IlGwgCVZCHfB/cqdyJG
C7AzcR+O/Qa8CdQoj73Oe6BqERQCvayB7SvjxmU3zLbB11M2JNgkURsAeF6wFIe1ERRiT7C4G0Kb
wD8cUP2hzGW8VFYOLpiHtjVDU7loGrCPTHdrGb96qxewE4CUfuIePi3JofDs2VaqmtFPUdFd1x0o
ZU3v7RVjQDpBNfYpqO1tSMndGAyPzBKQSS2nLfVGFuVT/goHDZiJG/a82OwhhIIeBKG6OVa5OTaO
XceB79+0bvDDbp1Hu+Ff2ioOnNZbK4fIyjgi+kBf4lO00KtCrMOSm9m09avsDVRwGU8Q2ds4QlHE
DNeJR7TSN2GA8vAgS6i1zcoHIxpQ8ELwxCu6Twj/9ZE11o+1wSqlaKBGw1T9hiylF2G1PVbN1K2g
+5qDcOW8uG3/DJ40EgVG343y3iZkQicy0ZEOM+6zvf7d1m0dV2H5SxcOBX/GK6MuWCAVpTID/Vaw
EYXtnYR+ISGFK08JcFI6aOjt8bK0Eo9xPzFWC1ou6MdZMBxcwDl3/uB7G1iyzIDP6G1WFofK7l5M
2B1h6D5FdbD8qgf9y/LUp9HDo09AFbLHajey6lODZ7i2C8jEzRlLHQNaX164d9bcfKi6/SGC/ENa
ILSMZF7zQaZl5XwpM95ClvF1bKcnu+h5JCa9h9wweL8GkgY20LZYjxBrtEwGJj2pEqXoi678MoYi
7s4v0ZYqLH0y4DYwmOHdW8EQK3xA7cEtcW5DHF9pP/AS1AUcq6rSO/ckUrTYQsW1AkVjYfoBMP8u
yp36h1S2h6XKX3MDncSl65/dTsIrvg2ajZL9EYLFzyERL0XmzpFL5/XCIUEvFOinBD72oF6skJK8
BRQ4bRY8z4HzXGtUs0Z+mzfDu+sgqI5d68cS2mGJU4N/EqK7H42qB1gD5AmQvU5q0rBCFNqyQQkU
HGLg5uhq+eCURK2wesK1VRondlnzZdUgE2iG/5I5pLGBerC3mubqhoSggxIo6EUlYkkkESJAUmTW
vphxcpYdwGq53yEPYfwOBCoOKhtcS+aQ7+2K4Phsiy14xDf93N7TzA9XgyyctAjHdgPYuIo0D37i
iH51/4+zM9uRU1ej8BMhMRgwtxRFTT1Uj0n6xko6aUYDNgYDT39W5Sqb0xRSa19kK4qgAI+/1/qW
xc+wdcPCM2AuTrMAxMbhW8uml7QD2qQXCYv83n6YDMmBES7Olm7eR1NXu9qqq9uiwQFz53f+CflE
qEQ1OC/3QUA881KqfY/1BMCajnkuJPz0nNYA42hYU6WStxjNYCttszs70Y9ZIV5IkxZHA6eGIXMq
cqToqFHiSOhG7YGgsM7HDW28V0aphm2gtMyTmcrkLP2mPgywRJ4zncPm3UhEPpTd+FAGrH3kZuaG
Beplh6kiHQAFxh4xR+0N0uZtrFuaPm7VVP6pfBLA5GjkJJZ21m3qSdXvdgpcoE57eWsgExB86A77
66Sw7httAN/YJ8E3zzJee0NPZ4/1cF31ni12ZlePBycdMZd6zWvn13vT78a4GoogRsC5fVcDURhn
MEyAgmhONzgHl1tmVGZct529SQcXaE4LFkxReWY0BRgW6DA8gMOabzK7fR1qDjdoOgApkYP4MBqZ
tU+VW4SVT2EkQz0yBGQm29RYJQ+NIrdW5Vp73dM/CH90t8hw/ykz7cLwWGJlJtpk4yiri/1cvXgm
kmYLq2Gxx7xsS4RJLz8KmFZDe4d0olPIOrPaVFhLx4wqN66EBeZjJhWSP0UQGxN8tEYFhwOrk2ID
OiiLRt91d7keMQf2HvpyAypbaxhZ1KYWiGNGbb01KBfdeHZvbogB57DvJOVN5WnrxW2HZA/fHoil
ruXe+QN8yolvppGwafmTI3BX7QrZNd8s4QKzSHzg5Jo++KggsNxKArutdqwPRFnh+LJgAIiwDs/M
E5hhwbHZIO8pjxAbz2Jq82mTaWvYML/8k2phb5KKJMecer8IXHFYycDJjYxO67dTmc498Yv3omFZ
ONSj48K+2uDgZJSyxaAIE7fISqzDDavBEhb2WNPKi32esSIK6gHUUFJttByHQ1sCIaCc3o6GsTQg
2HAdBATl4jbIvWJDbcL3w9iRMMgnHRZ26iOWaNQhI0Ah9FxaG1uMGKNNV27t2svjqW2/u0H20PA6
3Wi0LhjN4Z4LsCyPa4U2kRL90+8MARb+cJbY+YRcqTMR6AEYoCAak1bIWvWkuiTF9Mr5tizrLkI8
5VNhYmuT1Ea7pTBL3TguMJNtIB+9zIf1ahgxGdnuO5KiABFQ/hBVNEm3qsTCRDc4nSfM+G5y+T4G
+MVeT56tHC56P+fY/00CoqQOVd4yoUPkmgH2bj37U6cUOVCdj38Pq2Pcjlh7dyDnblE0wlhVtMBz
wAXdtskH7zs3xqOgaOWWB1m3xlYpuLELAaxBWrbWQ47zNGQsYCnLbb84+T1V5kZBMxCN+VAD7QDn
IX5SG1J7yB8CBixJA7QGmmsGX+2UZ5sJMPd7WDKziGIYvR1YA1tdAG1KXTtqqybh7gl1itCyiTxj
uGZh2WpAAjBQBQgfhEtevLZtznCiOuTFVtSmGRfaNmNeOzcmksC3bm04cdYPH5UDq7tppmorPQ8d
u5PfsH6ROy9IeFwjW/vOR5ZESKG4CjPFfzcV/OYTgx0/gXUGhyzqaRCaNiExAX5NA/IGQudw37ug
J6QTpjAXD/it68snQRwY65uhiaDZwp24m4F+xNONWeqDMYKYXLnDU27CwVo6aRuayGXCByU6QnpS
v0uCCueEVVKFOMa3z2mCaQmqhjO0HpjGsGm1hyqFQLHAwj9TryJgD3piT84lIkNX+bPvuz89jr2f
3yOrgFRm/VhNNm6qYdV1L3CcrOl/BWVdw99tBhipah7SMoCP3BCYrwMnPeeOYR6bwhMbsJuw3+2M
D9Ghhgls6U752Krr1LxtYUuMZSU/BrO7zczyV4U4Kfg36yTKHa/9DUd4H1G8cWBvC37XwOS3weEn
vqtUNdjKaISQg6jYRurp1jUJ2RgSMOWeNBnyVZMOgdAwKPZd095XiH4Lk9F+62QjAJypQLZpHMQD
mcmlEeWvZksFgBsaCCjg81wINOFJzewyj1vJAHtR2MYa8LXvQDPUtw4Yx3tZTgPao/WK0236TRY6
R9SxZ+49T9FtQCnyTbAy3RmIuADgh6S3fEAQaG9jArMwY8WNY7YvlZdY/iaQBQ7DLQkMY8MHtDIY
DWqUVt5Q3c3h2ewDugE8mt0AFp38mcyuf7b4JTylHDGZu0laA/NUD9+lNOzYxmt8stoKx1EDdBwV
3O6I0Mqzm8KU3qMwMnpqpRx3Jpvcx5yBuVi68ByAfN18yKrLJsB0AIdwp4Af/b6C/TunJLJahc8C
3MKetsHFVtrR7VQouUs5ahl9wptjV2Q9silTD9qV2gf4ohuCjdW69jFP2wppPyCHi7BXNGlgBmaT
tRkDTR6uF9EWCtfzmGBicXjwsdw/EWm8ZZb9rlz6NY0gmdWVJTFTn3IPpx26AGGB8EPTFHfpsBYJ
sFTEnBWWW6LI2F6oyY2PHbYRFGlsQyOBtahu9tffzlIRc1ZbrpEHhwEReGpZmXtt8QkHCeRMcvYN
JVRvpf6+UAKeey1dnGsR0UO9azMb02/C77KgukUidDwRteetAbYSdmKuvaY3W3iquddyLEdH6gJl
bQC8kRxcHfwEYfZYtx604/6+/uYW2pUzqzDXCplFI8a540iw+xE9UCIkWCn8Ll378lz/lOUbmMvr
fszNY62dVyF9TKB2tRaDtNCq5jHBAupMbMoFUKQDzsEDC9gcgBkQRqK9duX3L93i8lz//H7R08T2
rMo89hPqZahkoF7YO99xBPPFG8yOjEQ/1kXJEQg4dn4Vwx+c7y2vymHEGuqVzr1wuD0PCeaYzB0D
JjvItN2XvES0rSY3xdS8WY53OzXTn+vNaOEY2Jn1cfB1RoXFtH8McE6h00Mh35i5hwsvtLFFHM0q
vn6fpS4x6+hJ4fWZqHvraCN+dLDe279kB1QVxzz60h3mrk4vMfGrW5RbzQZhoILE3PhDgRwo8rXk
zIVnmAcCcw0Wfs2FdUrKb3b3Nvjpzq1AnpDO7vojLHyMuXVUZExOnCfO0XezfAslMHxNU/GBTIZn
o+2PRo+ejrrUWozbQhObW0lHXhagFeFoLNGsOgmX7jrCI09imdYM5r0zSrLSX5budOmo/3TIwGxx
lhSM8BwMJIhw9A+mme1hyYmTiW2N6KE74QEodv0tLn2mWe8vQaAh0MagUqph2e/6rAmVLZ5pAcY6
6AIrJ/VLjzQbAsyM2oiTTBioiPdVQ0E0UbshRa2pR7pku6ZQW7rLbIpnQ68MrcvmRIoPkX7X3pmq
Zyyg9Zp95vIFPjl++ysS+OfLsAbDZKkMkABlfRwRQY/DSgsIQ4Q6X/8aSzeYdXxzDKQYTdc6Dg4F
DIiwV+VD6O0Oa4m5C69obolFuJLIAmCrwBFJHBzMIGYlv/AHBYgK+WlYzTFdeJC5NbYypk4jx8M6
CoaSbq3bx8kCtFKn1co5/sKsO/fE2liFc09DdF1aRn3oaH5Zo6AGd/07LL2mS2/550MnPY5FUD8x
j6AAhWACbaz8ewt8WNq9IaVuZQxeekeXv//nJk0VGG5QgXqsWH/f0/Y7Nm9AWk7eymJ66fqzrh04
InddCjgAqgDHy8mffynEwgB3/R0tXX7Wp1sLHodusrBQBLmHgkhSmknUOdPKB15Yh85dq7Y5sbKx
JySJBzWJobvSxwxIsI1A8XADy969nzRxhs13WA/Vmgt66bvPJnjsnnqkL40gdPdPNQSjiRchPAZc
pCZEOMTKCnvpxc06uT12op4aiOMm1OtyrKWb5s+F/3z9syw8wtywKpO+80sbcaPEhVPccJ+45/1w
kvyHlwPpajl6e/0+Cx1w7lsNusQbmpFYx9wVJ1B9nnEitqaoXZiU5oG8g5z6Emci9JgW8mUgfIdC
9YFmLc7+Vxrv0luadfDApS24BiAzZLYJ1BeUXa6NszHDNQ+1xNEQClZfirujwdwLm6EKgwgRhix5
ImPTanBQi7Qg/4Pxr95h1tE7XQTEFyQ/Ub8AlQ6pXJhawdUKm+Tp+sdeaLJzZ2pVkKwxrQBWSwYP
55jWF1Il0JuTba0F/CzdYjZ5d/Ah5kM2IM2idMutbWcP9Qh4qzuu6W6XbjDr2xxu55YDnnakwjg2
5fCd5n5sq2llyli6/KxXk8npqqa7gM9dclPaQQe45gCI4peiSyg8fP+dLeqsn0yczssTK3Em76tg
2zTuUyWDp3RgyAavwOz8yseG9+a/d0qg/RkF5eqEQy0g2vzjpNzvLOc/r19+wWEHT8R/r49tGQ4q
qlpBOcjAQraxgiqMIN37dX+Q2tz5Rv2qR/XbR5xYhTpQbgSRQ5N72IlRbEZ9LhifZN08Xv85f9N3
/n9RB0Hxf3+OKU1A2SA2PBZAM+8HN+U4SMWUU4OH9tRrRFS2Tt/sAl2W+6ILgORsUUVKtCPeUJRz
Hm3pg0tkKPPoDczal5Zf3SOZ198PyMa4VwMIqU5XDncu+JEb1aE+a6Bsdl8bXnOQhedfeNvNng48
eQy4NPcMoNB7jQ3zDRnAZp0KIDSN1mO3AYenMBBDcdMPvYwxheiYZjR48byBbzoIpLZlU+kdMuTB
vsep1hbHtWrTagTZSSDAqg2A/wSHH1BN+5S2RyhSCDink47aDEg6w6N+hJMpF2GEOouJ0t0pNzg2
tgh0BAWLq0OQEKA60wyh0rAIvlSZlt+Ytvx9jQJl1COiPXYtRADbULVfzuVoBIlTFxMcyW2vf67P
uxmdZxPblFGUe4EjwjHJyUqCY8C72Ezz+GuXnw2lfMQR9uBDrSzMN6s95ebb0K9oKz+fcnCA8t92
FmCflYAPi2PkAmcYEY6Gy6gzm2mb0mrA6a/tbO2C6i8B2TBezIY7Wng4RQyQi61b8RPr7p/GJfb4
+ltaepTZWOdVUD0Xrm8fxz5vHkuR2ZgJiNp0faJvBcyAUZqo7ktzD57kv+/NAQQ+gG4PAvKhmN5w
Qt5XIZeAOYxUJN++9EBzT+1oCq+i1LGPhlXRHUfgVBQ4oAUSAE0PnpdmzwbzgvPXbjYb/5yxc4uB
mtPJz18sX4XW8O5Mb1OOrIB0bRX4+QqKzk220DOgEeeVc/Qmh4ep1154vQgAoCJ4GwPQ3K8/ytJt
Lr30ny0M4WMBlSTwCE0NCr8DsYdP+2OTmr9rz14xHn6+0KR01iXhxe6QYaIQylj4yEvLzhXnX2xa
zn9/vl/lHShaxnTyQGRF+jd5dafmGQTmtZXZwmg1d7GmpJR5UnrQU1MDqC7Z5Y9+Qysc5HdrpZWl
1zPri0ld5sFoYBvWd9Dl0Eb+wlngSll14efPvas985nlYiQD090sDmMDWjGTCjNAVbcrt/i8ikfn
zlWRlGUCzivOGbvgB6J1dnXdAdOOijfhAISXiO9kalxjOi0MXP6s6/VcSLfpTfOoWvKY0/73mPm/
cm3ifD94sDP1taF+bmOFIJK2BZHtiZgOom5x3lh7r0J1+wIn2yqp18bhz0PZKPVn/a9hfYb8rdE7
ohwSKWhb/TpsweTuJci5INMHLXA3qX8uIXpRbbFSpVqgotC5qXXyiswdRWEf8WnuhQM5CYMAJRrg
CcepYeY9JwAhhDakvb+SLIWO1/FleFk1Ceg1Voaez+sDEIb/t+822kdua6YkgCLqJhixcmluvKaD
hg1JEONOjm8j/fGlUc6fdbHRLYxEAHILwSrP4kn3z2nfQkjpy496Mt6/dJO5izTvalJkNGPHLtUb
E4qBC2EEi07kz63MOwu9ee4gJZhau7GzFEp9/bDxjKw61CMO55no3JXevHSLWf/CheHEmpgHs3ve
QdfHwFRyON8wByK+6+9p6Raz5Tp0OcbUOx05Vuq741WxgpSrs9c8cUtXv/z9PxMa9UD1kbAonJCb
Gylb78mI1O1k+Nrych6iqL1uFEbpekdngD0xcd5LWr65Rr62iV4YTecRiQIh2/CSIieqzP2HhlUH
yzcgvDKSk0PIe0WQvm2bK996YSydezyhYe2dAB6LU8EzieDqHjEW1lnl/svYTB8JVQ/XP/jCBDf3
e47AgwLs7tUnop1n4oPpVdor4/TS15517MaosZ2QTn3qJlDXfcYPFHEMIYUYY6W1Lvz4uY3TTEpJ
9QDglsjlDkSOQ2EnXyo4UHfWEcxyqDPAwU0csPEDEHhRjS0oROUr4+vCu5knChYD1xrCXPMkXeiS
01OObSgrvtZ23Nmarm7rpCx88OE0cPtW8kZ7sUvpUwpOsSL1SmdbaKDzVEHfB5RFK9dB+B05d1lz
p9sChzW+10WNie4HoevKV166k/3fUUPCE2lNpWDH1k5Qd0UlBoaPFDmMDCr67Bw0kGpc7wxLX2U2
6/U5Nj6eiRbrmf5GA4qCzfymh9bq+uUvbeeTWsg8L5CnuuqI0znHNGPm3ZQEIrJAH4Mxyhjinki2
u36fhcf4Pyujw3qJBIfg6ATBs2eyF5IDLJAQvfLpF55jHtJXScf3GmXIUxGALmh0yAbh0n1kqkTC
Yi7yLy6E5rZCyDM8nzcjwgD9IvK5DU+GlgYUUaTaDyaUtGE1pOS+5Tnb2px5oW22fAtDGLZjyhFr
xL2F9jf3HkI0BRMuQSZhmcs6KrMheaYMmWZCtdmhaqx22xTusPLtlt7trO8WVmpngCFaR4gIeGSN
bv/eXU6xcOs29nJSrdxnYS6ba8HSDjtie6pqWE3sSCq+aRPEf/RNWAod17mJWCz6tV4114YlHRbS
OeLsTnX/0/JgIsDyq14NWVx6YbM+i2hFmKYFrj6aZqTh8gjAWejZEyKuV7rtUneazWOY8UsH+jaE
HNTBeILKht/2Ip2eRqGsldnm8nU/GRnmsjAFlRMiG5k8cdHfwlwANSBb6awLv34uzppKCYk+L50j
qm97bVT1xlDsFkvt5+uDzULvmNPwh7R1oLnn1lFpRLpwY2g3eeE+Sau94byAkFyUv752p8sT/rN6
HMtSGN5Q2see3Qd6QjTNvQ+Qa498Hjgdr99j6W3Nul/WZYWpOLawSKl5y/z2Lu31yao7d2XeX2it
cyg+ZM1jVuoaYYQcpqsKgVT9q24R3sRX1nNLDzCbLGHiaaH3A0OokOqmrZxvGYh7yAQq+5X2tNRU
Z/0NYVoeTivkdLRRiyLwB7jD2qHn0suZdTR0pw7FO2odwTQ5FdCV+O0ZA29sGGvb2oXGOhdmpRDP
18g5RsgOkXut9AOp7Vs7kYdEpz86DhvY9Wa0dJ/LqPtPU00DO8GBGBIumA95kfXNMnqI2BCGmP6a
6NdEGjhY+O9N3AICrVKgrbJGvVuS3cMTuDb1Xl75JwPSXI/lw+WO1YqNUg7EcRyOPKxXd2XuQlCE
hBl0iE3aWKch86F+LxC7eP21LVVc/iYN/PPeWAn4uYmssWPa5uciZ3ujE5FHkHsBFCTsQ7pp9mNp
x6bow9JdU/4uNGl71umHKbCFSmG01CK9m9T4mCi90t8XCCfUdv77kVgCQTedAnGCrVrsiFnnx7ot
h3xrVzy/7ZIhL8OJB8iOAVaxlJCUk/4kqLK2zK8xLdcyNy4p3YX/2hAlKWwf3iRD2SOjLJyUnT8o
GJbhAQhM7Kmbbio2lSrHlerwwmjylwL9z/cwuIPE2dqH+tZuHwamsrAvk9js+NdqP3PJV2VCojNo
TB4w7Q4no0j0YSo6D4GHXntGDkZ6vt6wFkaWv1j+f54jM2tWXwx9x5LAZizvbOReDeTBGFemjb8K
r0/6y1z51Q81K5AWNByNrpJR0pQYXmhln2WbJntU7bvIrFj3GqB6k4dEZfCicXuILZ+VB4Ya8wOH
7XfrlA2LtI8sSmmYPPZ9sDq0su1DxUi78lMXXsVcO2YHABz3BdJ++iy4mwRyivwih+8jOE722t5w
odnM5WNFUcNgE+RAjuQqrlxsokxFX9rW+H39cy502HmaQpBX1KJTA5wZ8Z5qJ9sVpFjhvy5d+vJI
/7SUIBjwYVocWvB0EG+K9vZdVyt8keu/fOnNzIaarB3gdRkHjuk5f1Kmf9Pn+km6+crsv/RxZ6NN
AhGDjUFan4LkDfimDRnPQqdIR14D/FwmsM/a+Wx5Qasq6QmcLKfG/d1WIJ4gEKXofnn0xuitPcov
8fX3ZP/dFH92p9k6A4Y8ZGN0ozoJTvYOPNZBedPZPAY9Eq7iDLF18NbeVOKHk21Z+d4gPSXLQM67
8LUnsa/ZnmRIr+XP8AFC77tz6HORlzs+fCuyejvQBibhb3mfHoO03Ttk10r3RvdPDDZUD7tNCERl
+TMVR+Snh9iZN+BMubDapSrG858ZEl8rDrqAEiGzqnB0kPp615N9JiDzRXQHsnHh20YAIIUR/hs8
cxuG/2WvHpx6JKrFR27eQfSDSz8obLY4hwEknqojYHl7Dba2u2c4WaD9s04+3Hp68K1p44JzUST7
CW6UqR1CEIKYauJefyBt0xp0nI+gfpPfNYGvEHAVnW9N7MiDkUYuzOrihXP9WiEhXfvRMPwAbhn4
lkyMIXTQjWZIeNzieFaXx2FEgjp5Nad9kT0XtUB6/A/xClIJ3nGC3D5k1DptaEgZeYiVHMo27OFg
9gaIHBjkfCOE2/2OA/jSIeEZgYRgfnbmU2mXm5GpMOe/hRM1oxkKFlv8KZHIC3VvEO5b2U+29exi
nXTBNfjGDgKIWIlbVjeniwzEHH7auRUXAG8azUNDlQwhf+W5j68Wp94e9a0E7nh7h8xQ+NJPmXeo
MySVww8OL2gdYbUSlWrr4RjHam6xdLFTJIcn57EHAQM2TkjTthIVyq7kG0G2aarDHKpt61fr3sID
ERtJEfKpiHTmRh2HP741EVEKSnT+0jTPDWB13AW/IC0jMNk2ArDKzt/44w/CAQYxtgTRbRJTkLgR
4C1yfcOGN6AIQV58FPa2Rj4omeJhxPcpX3R68t0n9OUwq5AHb94J+FErrB9jCY6NMbxRZBabyBUm
1oZCKmYDCwDOZwjOAjAwtwpUlvK2+U3KXVmE6XenC6vgozH+WNkfnCJp98REH+Wps73eXZdGzdnK
vZ2sqfATCUFTQuRWmZyfK0c4KwSrhavPRZctEYIiLRNDAThG+1SYgACVSEu+/tsXhuS51NJgXZm3
id+fJu+3Bewuw/dDyEX0tavPFulDWqaTY7vFqevSAdpBhKruqNtx7PJJu5LztHBYZ15mg3/mLFk4
UPW1GjluCTgQMEsOkbJ650fiZPWdQqjYUWBFmwKZyhVwz8x4vP5sC5PBXHvp4nS/80agZviU7/oU
Jh1TtggGETcTgE4ozg0EnstiZa1oXSaxT2aEefRIjeIX+D1tf5IF+H4+fGaIdw6+OWb55DXmuO1r
/4eVOa9J4O+Tyb7NONKIcUC6gbJv5U0vtZXZ/MqaoKy8lMIjeInaoQaQon2EUsdKY1mYvs3Z7Fo6
EBe0uYNAtcJ+ZZYfBYN5sIi5s4tgZUW/1Jdm06o/9gWoMehLjrL3XMpbc93+sPTzZ6MAzwrVgVSk
TnURbFr5io3VbrDuXTjqrje4BbirP5dptvYABfCIcYYIm22bbPrRdeog0yZOLf8AwfyWFToysKHg
RrVymvL5U/lzwSbkKjSrYak5tR0FW4Ir9gQ3sRXr0fhhma1aGUI/b1rwbf+3E2dIg0uGJFEnXz4D
vAJGD8Lp62qlZX3+2f25DLOWvZF1Hq4u6PcRtneDfVz/JEsXvjzOP2OPgWTcsqJgDRQj+zlZ2T0B
BvD6pZde/OWW/156GDPKbNnjmMH8Xg/No5o4dkZVgH2u7la2Q59Xavx5MojnpLkEIAvIpUZGAg2p
B87KGrCSIMBpfOkk1J+LE8cqCJpcpB3WiGApNVZUlC5wUNnKpuJvoeL/R0Z/rka0izIZnI4hTG3f
x+OG7cxtuuFbZw8+gr6FACuaNjf6prlTd+W+ekA6yX0Sf7lTzrp9n6SqBiURd0d4M3K8i7DQW6S6
1bFHQxeK/N/X28NCD5lLFZGhhJwCD/chAZZDkZdsKy/62qUvM9w/Ta0qx2boOwMZZ7Ah1cTYJoha
MNeKygt9ZJ75UUq7qmmOH464j1eemPDzJCuD00LznSsRRZ0DyJNDTW7K6RfGrudOoHZFrOxnP8qH
zDJ+Xn9Bf42lnzSxeeoHKk1AA3kGNJy1am9ch2G96bIhSrOWbBjP7hNwvUIwpU4Kohc7aF/b0vyZ
lyCGeK6VHWoBi1Qm/bgBerSTLfJISY8Fs111cSkLYx8odLrCrd1IVlm6TTvbiFwX2yzWNgJdMhHf
qhJ7v+vP8zfK8LPnmQ0ugdt13EZi+2G0LLIHlgS8ElJy59G00hJ1ETwpjlENhKlX08Gohd6MttfH
dSmGVylNU25NICm/YdieXgC9tVca4udLKp/OFhgax4nUSJr+6NlwgfiljxY53ZWd8W0wnJd8AomO
NZ2x8hYWqpM+nS04CtExowgkO8AIiU2rJ9xHZ2hsoKymC+YMqDQ5ob8NBoQElVt+wL6FtDFv343T
mfSPApi9vWd53ovjwBjsE+AVdWnyFwWr5V3GG7atmnxaGUUX5oO53LP3UhtaTLM7+i3Im5MXYrbJ
Bw/rr+6Lb382ko1l6jtW6cijaOkJjqg7pgOUYPsgzsz0IIrhSZF0ZXZb+NJz9adgoNVMQ90eQX4z
tw3V31k3PqpAPY7a2LsGIo2zyVUrK6e/9eZP2vtcCWr1QVojBis5Meb2YC9Nok23GmKKDyomrsH8
UtUHziETP0xyq/gBir5/1kndPHcJKfZeatGdcn2zizoow0UI1Jn8k6ms20PZXT7oLNC3NsnbH/bI
gVqigrx3nj+918IDB+Z6p11oAHN9aWu41Qj7NuyWU2o98wBxDFNjG3c4iE32XqbtlW6xdJ/L3/8z
G2SYodPe79AJceC+LUaF+HDLRSVgAqU5LZnxcv15FuaFub7USROvQ/CLPCbEce5Vj0MOOpXN+9eu
PhvhBsfjptfBnFpOroezRhhnLIuvNd+FicefDVRcjoCYMSaOqdekSFd3gLIs+nwPExWGDhtbXe4M
/crW7/MNru/PhilLZD2K95k6UjXpO1Xl6VnVkw/cnT3eYFoSu8pr5AfMDPKZAYm30t6Wuuhsr6Q7
UWRAvnY4BKMHmXMsDUCMCxtWPjLX/DW4wSMApiuF54XVzVwG2zT4WKSxJD5XCzBeMJbApyVt5Mss
215vEQvPMxfBdgkFMQJu9KMac9TFUAc1zhAAGh+Z7UwpioSFeR5qo2bA4wE5df2mC418rovlEoLM
FgiyowMOKeLqAg2piX3+2sVnm6YxYaVS/WXRgYgCPaWAqq05fKy/2O9Phsx5aErSpLbOXVz89GaE
390QFN/wN1JaNnrjhre30VsWxiK8/X46Rbcx/rs/HOJDfBtFt7fP9498k4SHx/B9t/uze/xz+NOH
f9T25rw7HMLd4fkQHv7c0HCz3ZXh9u543G63L/s9/vhxfNrsj7u74wbXiaLTfoN/s90cN/vTbRTH
36OHyz/bbKLvUbSPvu9BKVsZ9RZ69DyxxUf4gDNoNMAcQJlfdTWqe4Z9VgQBrYrSQHivtAabd+Vu
C819rtV18OnSTJj+AXzyWE1WjAzTHdQjK/Pd3xzpzz7ebHxqNZLGRvj/DjWnMQCxYQ/DEXx/QJmI
/ZgeAaI8y4xuPP+lzYpHzaY46566cs2bsjCHzPW7DoDmPWyWEnNI6d4PPo4aG8vgmA8Ltc+0ae2u
94Cl9zgbo8zRBg0NuLhDJmB1945B/VGtDbt/Y4g+e4mz9ZBhgp1sSyKPwLdV+wpovr2YbJptnAG4
uXgkF1vdZZsO2jEo7laf0W2SMn2jALh+MwVcOciOLI2wyoHcpS41HwR1qg34yHqvB+I8EDBmTrQw
6ne3GYfkYq9ADJFQDoByOOPoABdNMkSC1igugmnJ4OIqG4m8RDJunMmq9oVlQ1shrbzd69bM/iBa
oTxd6jXf6zRDQbyrcO4QioFbkQ9c2340vXYHuA0BUTofA4Rz6/HdDwbHArUWSuKUWt7Bq91iRwLL
KMMma/ULT8gUVZ7ytz1t6ifdWMMZIj2+DXRjYCPK5abwdbFxGkSMVoZQP5I01xhQGQ2HrHQBUZRt
8+I1NoJ0WqCrlQ+6IrE8srKYXBhk50JoHHyl4D3n6LupzM6FTYttV7X2ytS00JbnUTYeeGWplto/
uM6jsO7hdEMqxsNUZGud9dIpP2ln7mwYdxFrCrtQ4x6GQNzleRWhJrMtMrVxuEAUUH3A5nJj1GBg
1s45kQ4N7cKKRs5WJvql1zdb8IlsrKEcRQURyWghk/d5+u1671wYU+cy79G0NOF2g1EA+KodAQJ5
a3qDfkHkeX6TSEaOpjF+TZbrz2Xf3EkBG6wLfhwaL/1BrUqcW4Q43wS66J7zqnai6w+1MOTMld/a
G4pS+ZN/MEUs+l/ZBfG4hkJYKPL77mypN6iJdbUvimOjdE2AE/f5sG85wMhh74AhwbqLZsGsrLIO
TVYoALCpJfINQLTiD3KdwG5ter2zQMJe0+wtfcTZEIujk96pWq88gvxax8mYF+8jNsPmBhRXVDdy
OqCup/Tu+ttd6myzMXco5ORVDJ2tGMf9/zg7syU5ca5rX5EiQAIBp0DOWXO5phPCbtsgMUuAJK7+
X/n+J/4yulwRfdIdPTgHEqStvddaD5+Gs1exhxAnaW6+CkD7BPKFgvj/HnAWV3sryDzRoW3sBFXa
wgV8jT3dG674AwgL+gExJy3CRwYEOLeRJy9RzvRUtoE72D7s4LMrLmkYRjW7pVb83KEoz9ogNF8I
0D655teonAgURF51wXBMijHaywo1aT3I5d4bgqRJqV9iYV3t8sWA8ZNrfi1oL21TNoyHDQpjf4HK
rBjLW9ct4YHYgmGOz/6b7SO6VrRbb0FQbcMV7FVy3jmYY/IyQKQ00rb/2zgzulary2RpfO17WHI6
4hK0YwKRt8qUQISw+qvi+JMl4JqU49XMd41fqmPEkpfQ0ENTlBA8hF/1Yz/7Qa6qN9dMWk1hMB4R
mYbu4oTc9CBjIM4lL39/yj77AlfLjNKRjLCZ4LSlDuP6DQq8lA1fZTd99umvFozWRj4m1Z06emq+
G6NgOSCv99QBKrSVVVl/sQx/cpoLrhaKUMUrNIBmOdqiBkPgDc3eDH+byveIexubJF+8zyeX6lqb
nsTzjITEdjn2MDhmPFg0hHpTnXN/VF8VAJcr8y8FwHVKacXB3QazZzwGTfBPNRSZGb0togi2bKb/
rOh4gsowQPECVWo6tnTaSETpffH9PllqrgXy3gJoEGKTJZoL7Kz96qMS0NEsunq0QDsA3fFlyOFn
V/Jyv/zRV4LEn3Pfc8NRrnrXhyAorND/pT7vf//9rv7sq1ze+I834FhwOMM8AHJNiHlQ+DbPSDq2
R1dxMKK8qHuoFgvtyd/fLfjkR7v8+z/ejXVIcVZt2R3XcKgvt3h4ZGExfvGzfPbqV0sASB5+q+UU
HqKRCgAEABEZDO2/6CV/9upXz3/QlmvTIFf2OBcUJ4HS8/bDBaTy367M1QKwLF5CtEMlxoq6yEmj
khtA0qsvdqvPpuDs6skP4mkBakNGB6bsT2UtMteNuYVR9MfcICjCrtu6Xp6XNfmJyP7/hvOOrqXz
LNB1yJzojrFXbwDVOaxMHrT/1Wr2ybNxHWjqeDW1AO7IY5s4fmeR9vsbse/6FHlR/MV1++wtLk/N
H/frwgriwgjK1yr8NU596iqgyZ///ot/9tpXj3a/DLErGLmEY65ys7LYTweqauTu1191pT+5Za+1
8cygg6/mZDh1lXdXUbVraf3F8fH/T4r/ZQG+lsAzJHbj8NAiRaMRPmorb0qe+no0Szr1dLyfp7A7
rZT3O/yfUC2u1pEL5mYukEVPy1MrJvoeAy053wCoyoFI84Za7xEIpru0LJcOWC8K4Z8XggyeYhU0
+CM0vO19L2xSD339oxZGLOkyK5zp+4vaIqwgnquh4Yy6eszbdWJPPgFAJjXGrUceG7IbEsTYA9s2
H+Jx9m5ZEQQHwD8RiRl0euu4csDksV2DXIoHgH8hGp2phWAIXBlnWHerEjk916WI31DxlU02hBD4
7KO2NFnNwz5XNravkYSkREO9n3YVu0NI/eOyIFfeYVqj17jJFsHIRgNdtcHXJFs7JICp9SaGvLFH
vj2MGXtchQVBipAMJlWrt4DTrAhnbSBkBZNtF9eAKXgkhv6TQGJKQlJt2q5N8rCP4z2Jhm3nmmM1
N82jiOdfIesHSEHd7UQg+vMcVIWWIyAfmqtXE8gXYqzOlVCQbSqid7SpPhJOkaiczKgRivhQt4XN
fAMhaDdwSHjV3GfNyIGioufKBiA3Vr09KxrdgGSgsrgGCyOCOmU7FD6gYH6fL8DbgD3ofUNa1AeR
+Bidm9tdFNU7QwOovXt8QeHF0aYFywwBOWAEUD0+IxYVjL76d6L6Mw35syf9bhdX3hnRRt9a43Zt
gE6dDN1wwdixjMbTWRYhT4tReaASFjQDiGK7Ilb3KJsGWtq5MOuzJ8BLM2Fx7ljHMr8awdZEb2aB
RtZL5mcq+SauwYKryIGI5GeI9Lu2C5ZUXKSrpShJPmtAJwCZzCAvmrIlHMp0DKqtKYZ9W0ZFViHr
B01zIEwSc48pWQuZbPc0rsF8S5d5hu0tsdB2zu+J7OU+RvBriPRn4sl429WlS2tQCLbzBIlqmXyY
qAYYsI9TrZu3ZOqgZ+AfYhXvZTPU23GtYI9kcGNGk+5ymCebvKDNbWv9V0SpvYB2cJxCs+ljpjcy
KXY80NB9Alm+DZtuRctkLnMtFc8j2kbgEY5bVIbYhfSgU06RkMjBG8rBYPte2+R304bvoWEMN3f5
AzThuyFBbiac0DfT1J+LUdwoUd1h3ecpDouHATaNZWGPWiSntWG/rGp+0LgsD2wY4R3l02M8eucm
kHc0aMClU+9h4p1xDVE9BkMWVUGYD5Kth7mYn5J6YaktXQ14U3EOh/4776NbtnK47UX/jzSxv48C
jV8vTrp9y0D+W5ritee4ITH6UalHpwidN6BDhiR4Fx0oCvW6gLiHDtFQl20WQCUKetWmQIjwhpT0
h9fyJ1XbXZVUNwAE3dKEnQtZdP+0i8EAHOiI3GPmHyW6YStHZEhKD6j0krS4e5hKqWV4L9/D7HmN
nwGkVoARy3cAOcF4EwhUXAvFcjFpsCYF5HsL+6h885zMw67QdlvIGH7bCGO+OAQ6cCbmACKD2CRz
LXFnT33O5sHmZRtuRGyySYOcFMWvGnShVwjaWAqsZwH9ePINrcwVT24hv88CzJxmpd5uAWQs5T3u
bhgw6g0CJeOUST/JPFpu0M089SECT6gvKe4IXe+SonyZA0Ay147/WhS9NwBT5MjlKze6gdUnLPmd
i2yQk7p9HVp9M1uU3yutygz5MN/CKvin9ecubwGUxOEsirY+ml2Zi5IgN0vzE6iyQ1ipZYOWDghJ
PNz7yH+a0McDtLNI7n0yuA1Mo3fSme9eW3d5gmMAoJsAcU/rSnK/iI5T0N5hCXyKpPQ3LNQ9iLlB
m2K5x9ZUNhuw6IAQBI4mq6W7sSDCpJ0mNTwASZ82y/RGiHqBKf2x5vM9Em/Ri04GlclWomfUasjM
5fiMMWm48y4geutekP6IXJWygahaxDkJpw8JgFsfDAH0KAMU+yp+mpjaKj2rk6jArwvmG+vKx7rr
z4jUK9PCcJfzPngPZvvaOaAFzMCOI7isgK757xj5Nqkc8T/2Mnx2RfKBzvpHEU2HoPAS0Lwo4PGC
vosCWDvrzMdaAsgEOb/e2EkvB3gucqf5EQ0+zPGXDTgwR+VpgFEc0hCnFV8K/qm7nvV3JYd6n1fu
QjZP7mBsBd4urA/DCs29F9dt7hhpsTUj+XyJolSUndmg0/MrToZhQ5depyvKyTyMy6Mbpo8oHNFR
t+I3Nhx4HmZzWpIBTboEBCy0btsyjeUQ3rhhLnI9BWWuYrrugHk7uTrOQoGTIzbbLO6rO0Jqvo1i
4L9KCvhFUf8OKwnIF8wDHTo+IIeKC14FXE99Cpn3zB3QD9DZHLExnDulgKli/Ztb1wrMzLnOkKbV
bbgKQS1zmKOHFCKuCYUD2CvoTBESeOlksYf3CqGNKyE/JgBPN1rPbdZaUIuCkQ/gUVrQzyqYKljo
PXQl89BxRkpk0vGHooPHQXkKGD1a7tqpZbiv9ZRjoxYfwWqwbykDEOsUPjVTS1PLW4u3qy83RrPW
t9ZM8z0bvOBEYOPLgGeo7yTSdbBN6b2U+nZViHICjtU+28XdkIEgBTbkChmP9Peki8egBLilEsON
Z/o7aDb6FMakQxgDD1oBp5PpgoMOxO2BhnA34L/7uBcYhuRlxFEQOb0hhaihlvGxN1MNdJUJ6MOg
Y3kHwUO9AXaryAbe968zzMmXDazMx+VoeqQzB03eEdGeK5Ig6spVFM/Dt3H6DQPqJhoxqu4mcFKx
Wy5cPsw9DiSR9lM0uMnR1OVu1AabOes/6nkBeHDETzrRfEWbsWHFsw4b2FrA/iumnzPQWaK2t90w
bkbP7qia4M1ApHNmIpYN83QLfmk+rdUmHORzqc5ogCAa2+w80vFsLYLTELNd5/fZOPg/VgRFICZ9
pyd5z3R9rDu6GWyM83B3KhTZ+NScG/B5ZDClHiuyFerYAC1X49RHzcbLwwR4HxhKI43KC+ALX7J0
VaY42SXRGqOIK28oGcBcLLOGqNfOyG3Ql3sUKPkoi/seGQ4hXEl9z98BFXlo4380lrDIF/eNI1kE
aEparvXNUs5nYMhIChthFs78oZc1nCPYltkMh3vAv81IYQLAieccIrBD04h8KAdwDC8gPfbhS3wq
IqCq6+2vqpRdFnYoUSkSmOHWISw5dhCpjwy7l5y8D4Vat8XWpCnQh3TKAaV6ooJvS9HugxFH+CBC
BRSOy8kM7khqAFpBdn+utM2N1lkwd6cJxVXI2INkVZGGcY8dKdBpQVp4ngJsv4vokWvyGqpX4PHO
wVLlfQXEGiJCEBJAHTosTdGMxz70+503httRjs12GBPM10d6sPMQ7jgwfrtZa3+XaHKeu7r6XZSw
tbScNcd+AWQrke3NjGwTxKLO63Yplj2nFMvEMoI8VQCpC4Apgk8WjOYKn8BSO1kNRVrzTUXgMUmK
5wLJinViDoseg1TI+GYtIIsKKg8sb1y5afGPM9b7obxwjm3zDixflBct/c5gNvIdopl6H1cEAp4R
yw0uGA1Gf+sY7Dww+yRMHcKoFA/GcwyFRdtkFURU2NSxCI8MVhmq+z4HvitIh6FHWTUE5Ts4dfp5
ZC7KeIg+d6uG6XuH0Iw7D5knP3Bf9gfIxWrcraQ8VHMLSGfdybMkzDsDKC1BN4s1ltR1ZGldTUxk
2g7lQ1KhorUt11tM8fHzKj6UbO+HUQiQbA3re2kS7Pqsw7DhMFs9fK8HmwQp1Z281b7rtvNIgTLG
FgZOFmjY0309IVV4Y6A9/Upy89k5+qrrUybIXpDSFUeplzVHJimYObz8hfCXIP/7Sf2T5uy1pdlp
2Jgt4OzIi7Q7v0fmaWt51tXzP0Wj5i8amp8Ilq59zUayBVC8WZ+G4Bdi7XZKhiiTXDqjdgKKM+Pg
7Tn/29+/0Sddv2tzM7BegvRBO55gQHM3imZC5qvdR1+BPz5pNF97mw0XApTqEHFC2LfaMcAvEsBH
Z1NKfy++v2+N3v79m3zS4rj2JsdrWQo8ssBlMFSlfZFX8Vc+rE9+9mtLMsJ0aGyDZjw1fXe/jHis
W7tBl+Jttf7Df/v0Vz0gp6feBEExnmB9CcWzsb///rqfPBP/kzD/0beC46nsCo78mZDJW57oXa3l
M4/t/d9f/pPb538Kmj9e3tXM9rxH9kwT4ZRT31X1mq9jk2n/RxAVXzx1n32H6+ca+tMpErg2lp4N
ecE4c5i/8GR9dtNctXI7MK4lXfHSVXXv87fuK3fbZ3fMVRO3XJCQOmFhPF2O6Da8sDHKNGnrHFjc
/9ZB/1+D949LX0uCMthAmBT6jZ8CRWbSZXVftLg/ueTXrsllRqeGRPN44mYy6Ti6OfebS85E21S7
v986n73FZcX44/OXdbdO8dSPp9GKrSjEQRB+ikx/+PvLf9boviZVgKcbJUsRD6eoTW6LCjyt6JaA
Jh9Le9+Zn2XikIS4vHTy5e9v+MlPfm2kXABORVJOMZx8EW27MskLPBLIFkjd+Pr3d/jkZr22TC5J
Y5NoLEfE28gnwclNSNe3v7/0Zz/G5S3/+DEqxXA8rhb8GDTBkaDSJ3TUAGj9KgbN9/933f+lS3wN
qlDzaBAn7IpDTQh9I4jM31CSkIO0S7mDXjJEANfUb6DeGbYeUIo2xXl4OvTd2G49o91J+Ym7JUmw
jBn4r/ShVmB6m8WupyVM5H2LwfWW+PWU62QVm4WX0XsITvwtEv8RldQS76aCk+bR0hpDm4Whyq+p
OdJQgH89ofIjXXNXAwudB3Rx8B65dYdiotprB7IAQGzRhiObH3xdA4IxSIWB/6tNavfPvEZiqxIt
UPFPVebENN4NLTICkFuOc0dTrzPc8t2KqQpf6D3xVf1cePEIPGzQu4+gsByn63iO8lI0Haz3UXQU
dnTfpzaoMwyWvB8d+lDYMftlWzAb/fIAJd9h1AEZCVizwz6JoGFPuPK3tKFInIRsLcNB69LC0isc
M3W/3poq6TboQqqneEqQKOKCMVt11MOfovRu5sTe4nQQ/QgckKfjOs3bEb2BTbySGeo1MiL5ecFR
mjghfhKO43bNTQ1m87C+BxEG4TEBEjYFs947TxTh1PikE3LTK0X7XT+r8b4asSHAzTTPeVSUxW3l
RIIL7MtH1+CsrHUgeCqmSN5F/RB9aECkbqKwUR8jQ8/FT2qzTy7x6FFoNIKQquUfmjQt3K0KZGwE
oD27JHEwz+PJm1Y+3th+Cu/rqlozXP92B+0w+1Y1at0obwLbLGzxwUKzlribPM1gqxsoJsVzVGws
QVx3K+M10zFaQrGfDNuR4EPAzOl9Y47x1IBxd1t0yFRQPuGbMLp0yry2e5M8ERlVJHqpcFMBcT2L
WxsjYzfHhGTZGcTw4FCA1m+8MLtbwMhNEf3i7dxU0tPU+Q728X5O44mqvbYJWvqMB+jAonSqvs8e
cMCoNuO3Ad7DVGgd70KgCw7I7erA35YvXeLRF9vhj8Xd/GypaO+DAhgxNyHNPg4xeFElYTd1164b
PBd3i5IuhwOzAdr30v0kYTmeISRHxa9am68TOs5BfJ8gpgNXYTqaVqHJ6QK2bykjWzO25AV4HnvX
Ry5OVdIhqxXP8jfcgcjXIIAQpEtN2j6LIFvtctrqOhMae2DA2/BpsCa5FQsLTrqsy1PAFyiwlGjS
ggZJqheMMWKq0C/w5mqD/I4uk3iLF+i62MnyBEkTJSXmo4tndBcSOr8WY5IcXNnH6EQKuY0Lw16n
QSe3CzxG6NuJ8k6bDkxzg747L2cwKmbe7dDuq84exzEhWa3c2dr1qVgBZ3ZjF901NUPOErFD++JX
JXmKCIQGEKMXa7MNWczvzII8b6Zn+0a8SWVRpNgtoOLL0U19k4+4vU4auewAwfj9Npgx45h7NG9i
jbMDsUuN06TQm2aZwe31i7XNsL6LXW/CaQfai9vMztC7smrb36wrqgx2yRB51/h+auJxbmzcbWlt
q42Mjb7DBICiIYWzgiPdsOOD7zbolCkkw/tmF7Cu2bQAeG+9EAtaXcTeJiLjkHWEhwdQ66ftar04
h5uY7Nio1zwymJXZdaz26+SpHxQQI0DPW/euUbK+m1jOjx5MPjnQut058ZYLL6Ouj8Kgi1whvWxZ
x+k+SrTdFQQtSvCuHaYxrBSnAefNNPCXIisAeMpWhdlh0cS/Ve3i777opzSCl2ZbBTheRqxJdoCU
700SILo9RFwBU+udbRnfRaFPYPnDbBD98HhXjVrtiEWseYwfMpW8e60u7e8Kk8S8BXsyjdsCnAqs
eD8hzS1xcq9mhG3Q6Dz3ABpAyxO7b2vgmu8Yu3vocnrouY8jWtngB29hFhEHtaoRIOFA71GywxFt
0fcYU6V5/JgUdfyrZ6HJYrS6vns9Mua7BomDISPBtmQrKLodw/xIKX9Xj82aFSL2nmvVj5AqaxBY
AzKA0pFg8BRCoQVlcVjsTQvwdMGa4A2WBbmdhyl8nzEu2wzLtHyrq6J46Ra/PxQVLgOSaNk2nH2i
02Huseaga7mEGkZedPn3SDmQOTXYS0eKVteKM8wO0v0WyHhka0qqy9wEAgDjzpm0rrtzcYk8h2nq
Tsq225cLelDjUrFdr30sVNI5hJCU/1AQg/I2MMPGaQhwlZeIk++hmb7Os0l9FAr3eG4cusvo2CGr
Ctkts+OXicGriqs3SmKxD7Rsd91UqZOPnzJVjPhIr16bn8q1Zjd5pU5lE/1EKhGaxU1vM+SnehcF
4niuFD5kJWkF1msNOLLA4b/tLaJLKuE/0j74BxO9+3IY9zMmCilgEjLHQBl/BsSeVMWOHmKUPjvi
hQhl6Jcu4xgCbRzYPBuq/D4F/gWwAG+ZQBrsMYGdG/UoIbfcBqWHDBrKTV7WAKijStF4kEokGXd8
ZxPq3XCFVUEwveNuYKc5qp8SUq+3SidkI1tketEaSUghdomsJ9ObadFXnux0XxVoydd9BDMPAojK
oh2APWffk6V9kb3aBWPwo7MwgmMNw87LEF9D6foLBJgxDUj8Kh1mEUu1Ymg3LTytVsQNtHWUbC22
agwCph/1VP0MF4vQGEiXtr6gdFMW7HfNzAMyBpAggzCMoIkQcEhvYp9iF6phRFYtPhHqmZdeefEe
jTh/3ye4QkkCjhEGzS4f6cWNVpdNyhMqvjWUvCJbfUpdCfmtKhy8ulyvGTps/YUngZHhqj/M5N4K
NbBswia54RN495LDGkz4G9qL73aJXy0d3nwOFu7FhrgRrcMS6FaBRJ7R+zVyXeWc8eeixyqWYOm9
HQKbfK85sn9xmhm20cLvkWiJhysYHzkv3uqKDXlQYggUEKTtSKxSW8gAdKZM+CMJPSA4o/inm2eB
hsLQopul7xIawM4qF4xNo+Sngw8P6Ui6RffSw4IVGHxLpNJhEOW71Fo0YIt6jNJYC3iAuvBetOIX
YrsQohBB42BH6+dqHW4HKuecEblkoYotJuJ0RPqI6A94InCqJoO/82uBEZBf/W5c8TuWyHHqEh+b
2oIm9gynLZrQ0TfkLu7jgbdIAypegwXhJgEqR+Qdj4fw0timfj1ucMt9H+YGQTjRsl6Ge4+Vr5vc
YGSWJXqeLtP+X+Mas6wqHSpd8LAyMWAWzyzYactggtwqkNqrfkGuoGc2/oxhoxQoWUhVj3usF6iF
Jf0dimQ9Qoz73trS29Z2WLMgtj0c08VL68VtGhllN4SU35yH957nyUs5mUS2gHGGzrxn8gWBobmP
OXnmoxTkM/XSboRAABLMm7KxMxTEMbqIyRzh44w4ugj23TI0z9t4StVqnwIW/SAqxpAmCntESaFI
jh1EC0ZhW7GNf+9jhnQcMAPLGpFMKReSZyYBqs/1lqQkWX+QtZ03vvHh3kP+Hcpr8Rs+XxyLefm9
pyTE20MiQZdVZhwrSTo4bTeIrO/zlScyhQjhHSOhNiMOW5/DerOxGicI4blwW/hj/6sSSbkhiDc7
Yw02e4qNYzv4EjNgSZ90uIy5mFcIfelkfvUG8jyEm2KWAolIuC3bRj8boc79AKWjAqYsh8Z6Pflq
fo3FeiubckrFKOqbcWbkqUUk45MhNXnSSEfNRBMUaePHT1FAq9sIwyeITpzYVpoc1jKk5+LSpq97
sR1MXCLcqlu3iOxttmj34rvDnStWDBq01D9GKIzyZpyeBsn5JvDlwwrWJSQF003ZotwZL1G1iErS
WbEsL2Pj+6mVy4dYHGaws/bxZ4vkhP6IzJDS8hEHSIXv0Sbu67tVruhGmwnLf1g+dJ2GkTix7aE2
xY+4ijj2Acy6xhKG2wEnpazW5FtMuydaV9hwZjx/CFZEbtuMlAHe9jX+on+gzGkAYbBR2pjmxzDo
W9sSVJSFV208orqtmAqEx5GpzEncP+m+PtnFIu0MCeJZFRqHWRbEE06Rs6jiYkNAJGMYu24HZe+c
rueMFODnhR1GdMnol1uNUg9OMoPltrMygxYKUpypvVHLsm671T/NjFWHsIZAvgzLGZFf7c9kHaps
Qj2f9bWkWBX9bruUBc9xnOlSo/oCvf96yTqD2ecC3xiWIGz7hHrnIelaRNWhU4ngo+EQFUW9wx4t
8spyLCQrTFJasDey4k4ulxBfgCaYaHcddAAjypc2HuUF0IzzcFB8t0V3v049Rsmw02wpc3cSBq6M
XFAoAYFLixsi7ukSQukUsXhfThIbkwk/EBYNVh3XLpsAi9oNCz5Qu1TRsWJs3Ya6HbOmneOdiyR4
WwFrckIiWKBGloWyfZt6m2BWSbEc4Kw6QwKys+EIM4+CmMsfcADTbR9nfuCXu6jzp8yO8Q1kDUi5
4w1abnWCcLkKi2bdsS1IA002xwY4tLhByhBQeAjx1e/RovRd18/ivRGt3IVFF2RV3bf36FksIKT0
zVO/BDPWv7FIlx7CDTpathlat+aNz8XODVFwQE45Ym6pmTfQGdnNHIMEzp06Tp5+amuFtTXs3ovV
3TdTvKbTjDgGh5rjEHnLG8w9T7HFjMssyrtvB6TTaTbgJlFEpVXT2E2nJZz93bA8sgrqq0ETbJLA
02UN4gQxNkPfI9Ar2bl+GFM+aPMOcSoccEZg30I1j4etBXUdLnzIX4Zpx/wQkO/CbSdn3InK8ifA
V2YzXX7erpjqG4kJ+kuAJt1hwPkLOXVi2BhpIYVqIPuAsf2UBFzkYTO9wGxDU2h4xwdiBvnkmQim
vtl7cquReTGg+GY1GVDyIvRKEGfhyZAqFSDcpPGAjbETK2L//PqHtIDhMgTO6cmPvi3K3CsFqukA
h90GT9tLO/uYKVE0I4oG06VG9njBKSgOxoWvazyg+Vwhq8yLRLtVJKZn33gRplJjlVd92ZWZEUXZ
75s4JEHqyYtQZRDFghBdjSFsOcQ+zpqB/4RcFHZvmFvPzWDpnfTMdMOrHpssTrAdUhtphJvOm/qg
OloGZ0Y+W2K/iSUSbx537V520J+3iDS69ZSqoJXbTHIniPcaAWKIjMhuPtu4YVlnebOLGY4triYm
g6OmvktKOpw7q4stCVfwC+iEID7sJltpa74TcdjvkspATenRcOMh+DeHnFfdJtAj4tzWBJiOugZT
nIAj2ZGULJ+5wUqHImIbq8vGZgAWxYy1inbD2NMHM3kMk2ENl5waSkzEVypPpO3YnZ4KvVUQ0R4L
LBCHxiu8DMfky15Mpnxpp3ofkRJHS77iGKNde5JuqF9JUxd49kW3BZ6Pb2GqV8D1xWs+hH21b1s2
7EJ3mbmuzbILkgqNNaDYkG0ZB0tG4abJsUHNCJj0hse4gs4y7ae4e7FRJ9CHEes59pv4dkVptEHa
SZ2NUldHRK0kj/Hk2JE0/Yjjbdm/Yv+B3dpQi9VAVdV3Sxv/rg8gWiiS0UAeQ8Vx6boIgi+jeTrp
lu5HJqYDD0fIXupoGW/WrukeEB7X5x2N+aOPwu4sQkQU+DMPDQq7sL6lhDL8s5yOy4zjsQtL/5dc
XP8gCRpWPL40WywkmiEey43wkggLkyBiyycZvxeiABOrL1pIpdCsCoa4QhWGNE/HRAOFqAyGMGuX
qciDPpFfuDI/6/dezT3KQLQ0KehwItBBSqxP+Fsnfv63ZvLV8EOLufG0x4bTKh7HCEEgLfpq/23g
5F3J1+fVrtV6ee2ovxtANCflNoLD+HsAmMjfP/2/d9n5dUxc31NvChaEbruQHCNe3QRo//39pf/9
qvPrNDi/gVFsnQjoqMHZkUckc8bmi2v+2ae+DOj+aOCvqw4SS+riiAzA81pMr7FHvpgN/PsIlyeX
gccfLy3GMRKdDeLjUolvpryY+Oi9HmcAe2K67yGbDtr4C+veZ1fo8u//eK8YAnCH1Et1sqrEWRKz
Pp1FEGv8/fr/+4iGJ5eL98erh2EbOoMT8FGiunCLQNb2mLPIg9r16e/v8NnnvxpVun7pna5ocsTU
FWlmUIxElt00bP3n76//Cd8Px+f/+xVmwmuiFgzmpv/H2Xk0x8msUfgXdRUNTYftMBHlYEvWhrIt
mdjQ5PDr7xmvdPnMUKWtSsUQOr/nPCfY6F1/qFIv2upv/AfUuhvH3fLxS4YHPsfCBeDaQ+iZowIo
tBcH7sEl0GHKanv5QZY+xawfT1VzVjGH1VXX57t+hGYJhK+g3rB4BW628ANz4BtVspP1mdtQlTlK
SwaH5BKS+rGDChGbROFdfo6FDz6Pp81liiGih7Gignqrx5ZyirDgnFaa07/L6wh5/v+vrbEhTqDL
RFkueGrCBKdlH0XyeDZ9rlaql35i1rsjOIDaXvHyKqfbBkvHmN+T+MXSzy5g1l97R7NOLc6KJaug
yscmZVdje5JXH9p8aSbjctanxTBAsuYix1V18UsA5dqusLHfhqN7d/nuF/D8fI5Vy60AW1dZBidw
GKpk26Y0PA4OK6oNNqGoieOEW4CnLGEw7yvss6EuR5hcr/rHEUuwCdtEAeUzCpBQYJJpJ3mbv2O7
AhqlEDjqabi1ieo++OLLng0QUGhbsNgjJ6zGIQeiOFCBmzyTOiuXX+pWs7m9tG2jRhsxK1D1AJ7q
9jiPsTjdIe008OXofrXNzMaH1Aqxrq8L188hhGWoLZ1XaW621m0XHmMOUIMkxknKEanSZfAi+0eR
1JvaeorTL6l5UBb+/36LiEcZtvHAsPeDLjco02PSjD8ut8eFEWcOMnPpWCBKqrX9xgZPr+cwMgw4
TVx78QsLiXlALtylOXwQfPJLru9QNXyUJF3pSUuXno0DSR00vTn7r1CheeIldmdm7XsuXXo+CoC6
7qLQZPuCUihSscCunbXAiKW2MpvTB1ilxEht26+hWzfJjzq+leK9dX5e/p5Ll591WKt1spBZaCtC
v9UM5xn0Y1T1pmdrU+1Sg5l12RQmbLjjqO3nGQq8Y4zS1y8HSc6Xb39h/pijxxwVCtB7EfqqKCws
PCvfJt09FwO/6gPU/4EuWcMQLnzjOYEsRNboyJDm6OfBT91znOGsoSwXPsEcMwb9Bhm1cm3fokGz
TyNUGJS2uzva9e5OxwEOTi6/rIVP8ZeV9GkBKiaFyrMVgTBdNu5ZGO6cz0cfgoJ9bdU2x47FvYtg
Cbu0/R5ojpZ8Z+HPAVjdr939rP+27dgpHLQiYCnODmGbbSW5s8t0TbB17k//FQjxOdULHkohRxGM
iJBIbsP4rj67q+sp3eWBu2cV2yGy/UTt6caGlNRuK5QpfsIp+rWF3Dyft03jLq7OvVxGwyaGgGbC
Gwzrtca71MRmvZxpWsEegQmnrn9X9q0tcOCDc95wZVJY6IXzJN5mZANs6YHtU9nsJgZPBXvrAHCu
2t/j2Gwvf/+lH5nNyYZSnNMQhG3D6IoY1ecBWTEE1NYkQVHUDlYWdH8ZFP9oB3MeVe3kbVexWpwM
SWFkZB0yT8NguKa1yu6hXLEfIp0gD6WG5OqYF/BXcTser6HC7+m+G3t2Z4m+3gwRoUdaFRSe1Vxd
QTaUblEFGK7dnA9PeagBg8Sh4EdvMgnTpOr1bR6e9RuB4ebGMXa/tyVJtqYzXeXhzAxV38Gk8ugG
SbsLmwYUsMR2IRfJoSnoWhPiaCl2TlWOZJA9zbr0pDKkNeE+SbCyFV/4AnOYlmWDnSYhwfATMR34
5OynUR3qHCq5DNkp3PmS+pPPkVppXaFsPFFzVZhbwh2IdSAp6T4ut6KFYXwejixzFBYhwzJXksH9
hZp2XZnd5UsvDK/ubIBCikhNeJKUcIo9ng28PWxy3bDSLpcuPltihHmRQb4XAwRIXpJ22LJE4wj7
99fufLbGECWr4C6GWJVqVFKL9CDOFhHy8bWrzwafaZyUacds8iccSsjAeMgqqvq19cXf5Kx/ddjZ
AmOsQXuO5SRPMbwkmRdzlCVJFhpPC+go3LQ5P1Y+vLbDaE0bqoP2PXbcGGsReOyLMCpuoFmQW5PS
BJXssNjVLlnDwy19tdmYVTq6qsukt/wpnN6yFCZXeIwPJEAa0Zfe7RyH1YPom1GmbD+LR6AtngAD
3yAXfeXqC51ljrLqG8Nq0mLtVqXWobei33HmfPXOz4PMp8UIqH/lYBKA/lyRbPL8oXU+sngN0bl0
4+d58NPFZZg3jHR4LQoq0o2o3DuaD2plrl6YTOeYqrCxRScqLKNcmb3bDaLDeaTfRwLYl0p2X/uu
s+4ubAJvVonNSgYBvAvFAelhfRRr++iFkZzNOnytDYokEE/4/dRA2AaOWlVsNESCDFW/znxtb8Fm
Hb+vob2SZ4iPI391CJ+yka8wVRWUUWuRMAsye85mnb+TLK1qzIN+gbp6h8jKNwjWwmsieuAhxirM
H5VL6u2E/Gt3p1IdPfYcYq7LH2nhaPrvEuJTK2t0CyEEILA+68e9QVm07zG40aeS8V1qPQXOytp0
oTX/B2M1CBu8UKQHj6jeowS1aaKny0+wMD7N4VVBTmwkONbUB56o25Ga/3ShUxNEiJVXtPQDs14e
dgam1qKw/EQ6V0heeIpU6DNbP1++/4V27Mz6Odd5nwtYn32SR9ddhOS7yY0fUaE5B6FYH7VpvrYm
cc7P9+lT45gsVVGEDiOTvN0VmM52kSI+6CArHJulFzXr8GObdHnqksl3os7aDqHEpiMsYK9WdbHy
LZaa0azTR0kB70EAKDTvXN/lzneG3IqVmWLp9mddXVEbZ5TIQPWlBDsHJjvesBujrN3l7+ws3fus
n1sFVAAJlFc+4P6pB2WtgECmdKBRFcGENDiCY0y7aYfHEW6hc0dvt6rtyPNEar2nEw9QKoaKcWKJ
BWsti0ZPNAUcCmyqDmeL2nchC3pTNBE7FZXL//AyT48gJNAbosPxRlcEgVyOJs1dk2T8Fw8s8Y2C
sP4TnmxnAMBBqm+9FN0BDAv1OwRTfm2eXIj74M5sDRFInQUQZ9U+7V9oZrxJR/sGTBBZuf6QPwfc
QG/cIY/X9iDLgJwlRzQhjCBnqk+zRn9U/94dzxFaBUjJlLVV47tWtSn75hjWgVdBzFhCyar6O+rI
u4msbVcXBtY5UasrQ4D7mrDyY9KabQG+xqbI2X2ZF2AoxL+AeUm3qepWhteFQeQ/YdRAG3dWWHV+
lzgPI6jaZijMsa0y7MRTOGS6IdpfbsYLvcSeDVdAYChbNxYo9lkXQtueSK9yBgfUIrUyTi30kzlp
i1plrK0Wb44DFHDrgKb7yN1JPl6+/6Wrn//+aRSEbobkExKh/aqNfgAudRI9pvTL1156N7PRyQ3R
XxXkHD7iQE+QdO1J+QdkqZU3v9R+Z+OTTLug76RT+iMCefgE8RoiGWpWv6Pn3ruqAQ+2+1OG7Pvl
h1lqUrPhqjZGkYnaJY70NEAB6T1ihr6xrjqlDZzbQaFWXtrSB5mNDUmDJhSYAKYeK4YMerqfsuLj
8iMsXHpunab9AHWO41a+mtpj0kpASDCOrtz3wseeu6VHzXRHEweY0bT8iaOSmwJAZsRcr63/l65/
/i6fGmrTl47o7azxCUDpqITXgMOokFCoaiv7a6chf/ejn34D7gIB2Wqofd1n6SuMWMKzEYx9THvZ
XQ1Q4Vy53C6/pkyYG6k7A4hBN1lgqfWi2qZJNQLjZENhhUBX7/IHX3pns84NlfNgwV4jTtwgMPdB
4ZABgsOV/rd08VnvLrIaSKeuACUV0P9DVFgoxSaJRCKPSB4u3/9CF/+rWfj0PXqVgCyTidQHICpF
htxY8MdOCrUxmLZ3LT0rkasYOjN7iMDexgGTWvnlpYeb9XaW8TQQgF6cqtb+acbsW1BVmKTClTF9
6fKzTt53sY3RpAcc3dUdsOLheLAUpmGYdMaVb7/Q2eeGa+LCFNcjI+OUW7SBC4P3h7qv1+Re5+nt
Hyc085jaoSjbqHUA/UTcogeba2C5GwJqHciulz/90g/MunuWcDFUEPb5dTfADEEoOGi5qOW7S3lw
sAMZHy7/0NJ7Ot/ApzY2MoiInY5mPjesPBA7cK9Be8q2X7v6uQF8ujp02QzoObfwxwTkOFsIWLJo
X66cIC7d+/nvn65e9XYQqjIAKbwJb2GffWZirf659P5nvVvFvGiSrtK+lTvPUCI61yGkn57TsZ81
Tr7vL7+ehX4wj5iFnZGWQiXdGWuDrOM6eAuj9NWEcuUFLaw6rVk3rjth3DCRxK+buH+To1EHuLDj
32XPIKuAmfOW5/Cm4nykiVbmkKXzi7mgsJxyBkg1QvOadMTxYwDCThMO79AeXBHp7O2udo/DREAn
lr8bJ/9++U3+uym4c5Fh29kcf8TypG7LuyJOnyterHTFf79E9z8iw1GXpLAQ1ISc9dTTMYrWQAHd
TPX4PZvED6QAXuukWlFZ/XuZ5c6DZ0E/C3vka0PkjvCEpHYP2EQfVMx22fhIK9j9Lr+ufzc8dy5B
tOwa5oGiw8+oCow952eokwcNR8PK6Lv0GLN+30UmttyWVH6Eo9AxR/IzqG5Op6HteabB144U3bn8
EG5oKKEVngLH4g+2QLh6n+SPbsz/XH5LS08xGwSS0QmTJKrxlkQBuGsu74mCv4ny66br9xAvhV/8
HPb/D2QtTvCThuGrjzj7OSR6ZACmxnQPwXL4pUK2O5cf5hX4gRNjiIhjFUCKnfVeORSizeyrn3w2
p/M+SClx8LJYWIKvi1p5J/QeLD6xSeAeGWq50kUW2u5ciAi8p4SxFjuEmj6U/EXRHzp7vvzB/67W
/zuvA9f3/x8CloEsI27R+TKs05ts1CmSVceO78eob/90oH1tGztvHvPUOK/BxMcXF3DX3cC61G+1
kMeWut0+shTbgScCalwE+1ooSAooi3beL9/lwoA0FzEG+ZSHNAhwxKlalIj4bRuSZ9hPr+EnAAyU
30QjWVNyLL3s2fKA8XEQBRO2fzaGA9MJoy8/wB25vfwo/55mXTkfJ1g0yYqBYVJ0Tbpp8gD+1WlC
0mf0CzDJ35d/ZOkZznPGp2UCIKwwf5SjPPEuPqr6RSrm8WwtkWHpEWaDRJswyzKlS7DQ1L/sJpdH
gDKquzjg6VswFWLlTS09xHyIMBQb7omTk+rUrUvgB85SfVWTKloZspeeY7ZWAEEEiwD4Lk+9W2Zb
a+pupxzby4yqBxK1a2d/S48xGyWsviqJZfLgRNgj5TcWELTuyoZy4QHmEsTBGWUUugk5BeCQQ8UA
lM2Tqb/l0BBfbkd/IVz/GB3mKkSeQ7INn01wsoIKNXGAmq/tGGAIW6Dst9Ex3KghoN+/W93DgJjp
aDfKGmzBiJQP01n6FMOXdQDuwqzso5Ye+TxxfWrZqaa5ndt4ZI1kFlixtlHzq4R9myRf6zpz8WKc
2oUDogw5tRnsYA92cFMOHytv89xB/vU2z03k080PjExRHRfBSadnRHTeKPJQQTUG3m8vzX1dBOwU
MS5eilz2gBfQlF/xyYJeWKoXLWz+xEq3O6zczbkB/utuZoNECetmYLctwUgEHQIm43aDqf9GqfwU
9ai4wt17Mw65tckU7ML2BPLe5V9eWGTMs1tR1MUqsKZIfVb0VozvjMCIHnY7q4/B5v/ztR+ZjR61
Sa2YlWXk83R6gWVWXKskTQ/EDLfZ1F3BkTKtdJKFDi5mw0iilJXA3BX6WNDERwep4j1v9D5x7K+J
UuCv/P920/MCx1PBEPlGv4VxfiwztifWStFqoUfNNZE2MM5xp2VwEqG8CRGHjgiJdEcK9UR0133t
Hc3lkUUGpWUxWMGpIxM0a4XsnsqkgMyqHb52OuX+RxjZwaoOgVVwouNTiQyGKTtFayy+hU8810Sm
Ykoap0/B70fGwLagkQEgCtwQ+NzF7nJ7XVji8NnYEDi06tset2+rDpDTUHyzHPdne14WwCtFBawU
qTL3l39soQfOdZKOXeUJqPnqpKOwOWqZwLzJAe/KnmpVAXjC19igS43rPBJ+GvGm3G1cbLYwxWa9
l0NUmHojLb2i71fGkqXXNuvmSRy7cDTDvttUyS0Q+b+RDXhHtXPjkByHRv1LCiTK5Zd2Hhf/MV7O
BZJJmiDNesKz5K19cttuFyds5dRi6dKzDj5OPIZasA5OxspvR4Rko0K9UhhbuPRcCmm5hBvo2WIf
sRsAvgOO4vbDWsztv49r3bmYEOw9U0S0in07VRoB3CJxvTCIw2aHgoO6UyQCWSS14xb+eDJdxXWq
re3lr7HQJecCwxgPYZMKSbq2AtGZ8lvZvCY9fbx89YV2O1cYmszpYAPHgxkI3pMU2mELfGvwmg1Z
aU1LvzDr79DsS4Rg1zEKWM27M/2KOuDrs9in1tcSk9x5HmdiSq1CZJOcqtg9pVMFQYJ6ULFaaVhL
DzDr2qi10h4E7uA0Vr8q/hEABmHT+wLe+cufYKFnz5M4haUo4G7o2WmaAM9T62eddjcISruiXfSY
I224KcaVwXepk8ymcJWVFqhgGN+BtDhYCZAoVP24/BhLr2nWtc0QKCSE56FfBx0E4UdZV7c1lIut
YSsfYqEnzOWDOcsL8OLO64/6NdPA1af1dTaIpy/d/1w+OAEQc2YbYoCFWUvW5WtkT8zLY1AsWdCt
hUstTEjzBMysoJ3rpEFwiqzGI0kLGDjyPJHsykwBVNLXpJzuPP/S0cpR2DRJQFtODgr3AH+Abt99
rUvPNYWApSs+MleezMB9m4yHXkNEPKgHt7b2X/sa5wb8aT6lrXawcK2CE2vJAcjGTcvui6wHlIh+
sTXNujWzpnPPQ7fWk42c22kzAbuBRrvSq5ca62y+FumAhAdAPE5FyN9KF4mOYkR8blWYL+6352rC
JHCkKSnm0iAG1AQh0fCEbOL4a1U2d64XjBnLrAh5VqfesR81UJyula3syBaGirlEsMnARpsYFsmh
BJW1+qkAZElh9EieLzeehVFuLhRkZY+wGZyv+nVY2XsL5zg3qEZXK2uYpbs/d+1PTbOj6ZCk522Q
lE9R8ToA/5rzJyfIVsbohflgLhNMKSKqUibkKaiua+QHAMmyxUn1RlmDxzTZVqCrXX5PC210rhMc
hCn4mGPIs4sxex5cApilU+mXYMIMcfknlj7FrB8bVUrgITvty97udg0P4l3p4sz48tWXPsWsDw8J
L2AbaTM/t0JUIgqUyvch5++jHOh14tpfqwm7zqwzaz1myulM6LvlqQQAvXpJOpBX3bfLj/F3BvvH
ituZTctTUknuyir0X1/vTmR3dxM/sgM7XCEHzUNskIde4hWbq8B7dzc4Atowrz5EHvcQgbVBbMmm
3tZbKLx9cAZP4lBeg8mKkB3vCYFrm3bzfvkuF8p/CAP6/4ZvJIIvOhNgrRil4EKMBTDOOiyRCqJE
5weW5e5MNCZ0Q4mbdKBclYhAxY6Sr7Slha/9H1nf1EW8jvGWsuRa5r84vR/AuhJjvTKtLczNcyEf
iLBl30IJ4SMH59gbHIzabXo/UqC32uAmbZq13cTSD81GEOTEI8DbJokftsJCmItTjSca5CgBOrGE
ZUza8QG7ZPFy+cMt9MG5kI+EtWnTqgt9eHweLU12Q9o/XL70wlg1V/AFHMuZJBExUCqk2cPdnnmh
RoqhDtt9Qwuxc+TgJdjY7y//3sKINY/P5HEt2wiicqQlgR1Y/0BOyikNV8nrS29qNp60jertaEIL
n6TcIQnCy1rxQcEP9sqcjRudiL2oXWtTWhwYogj8J6l/Dsx5zysn3Oiger38mH8/zT8GhHl4ShBF
AUNuivKH2EHg1Ds2+cDH6m3pWlsCSmmKSvU0vDcUAZluAzKTlR+yHnmhOb1NE+TwFSgdud2uBJk+
jK19EIp7kofXiSkeNGxw2Ss66ncR2yun1UsvbjaACUgtEVtLY7/Kxw/kVW8JlK+X38XSJ5+NOhPM
hiUSlrFhrC2/HfoHK64/eDcdv3T5uXIQRs1IxRU+eavELol/0AgGIqCnLl994b38LUZ+WivksPya
qGOxX0KqVseB3yHD9PKl6blR/qONzJNWDBR2Nq0k+h6iaGj2liBWVAKlCHQ3hpT0TTfPNmk2+WAA
uG93hLVXfLUkvDAWz/WEo5VJAMSS1MdxoQR8DRq2ICP2XVRHzgnARGflKZde4LlVfHqByECwJAdn
2S/a/h7B6AArAbq49gYXEEHu33LQp8sLeF7T2p0cH1OW+gGm7fiIiOf4EWhCPnmI8NO/BeVhtbFL
BueuzCqJc0uoKzzUBk27J5CggcVcNeW3oslBD4loMm2dIZoestBxp03kJO51HdrpKWxTcy0HSVFO
YrGLLNNQ1E8xQNhko4XQvxEz3OyGTGQgsIXcRq2xCw7ANE+/dGP0nQa6PdnUFKg4ULai2mvUhBzL
Moh6aNrJUHud7XxvQEJEqK0dfuudsAO9tyv3MN5a+7LmtpfnUXMAi7zzhESQJc8cZO4NSbWfKlu+
i7K1dpjkc1DZCM6zHBHE18hOna6UGPt9k/UhcL9jdc6H6+2TzdzueTJaH9I8TMCuzpFhG0jXj6WT
/64io6/DarLeurDgfuv01UOZtNnPgPHwSg1iAEATwRYHIaFDlLGhu0l1kJgncAznRvfUE2VR7hB7
xmGEVHVwZ6d5kHhAqobOBlzF9qaSpbnnXKDxlU2vPhjIDbcyIn+KEnRSMOMRvsUkFkFNy26tKHO9
yeCkfywnaD4kF/wlkInzu5V0ALrSzoZ7CR7NB4ri0m8zNZ4qpwQJMxrUOQMzqg7I+Y1OjLnRbWrC
fjtaBWC7qYsYW68fR/0QCJl6NpxJjzEqxQ+pk5s35hY50LWheB36tsm2wkpAgC9zgA+DOv2lAGVt
NknIsMKPU2SLbOl5cE8b19pZ3CCcwsEACEed0Q82zzsPOPN8izyJvPZMFdX442iwXLA6OLPHYGq/
EZyvfytyNIsKaJ8TmmndbmJaOOVGQxUND3E5PjR5grgDFkXvccqtkwVPNxaZQdF7pIGRZAszdoRj
HDTq1xhJGF44pkhCIznldxQVmhMm99oH7iS7dUGeBTG7zdFiRITswlDHsDY5TZEj0BA+TGxMm6L9
WdddcYAKVJUbymuKuXOsk7si7ONnsK5TJCv0ZbqREd4pJCbIN/FkLxBiaGcM5/RVfxOoyAWyvEEQ
0a4lAXIhUSnqx92AU3BPUslAcahTccSupn2e0mz4ZYYJNMGwqT6q3gIDNq/w2jaqcMOjSAokoLqA
q+OcHrR7kHm6ANE6iLQI26K/iiY3edZKiuswzar7BKi3GqcoeRXvcWxtfjYGoTk4gWraP24FPfuG
SmHt3ZQzn4FOvMOZXvBkW1N4SoMwf4vDvgPokv4AOjK/azrdHVOSuQ9jQdh9FQbRXTUS64iceWcH
44VzMnVW7MGKT7Z5k8BAnTrusSsQw8FMbd/FOrKQDRMDAamb6JDRbgT9Oee3Q+ceup5kmPF17t7G
Vle9yzTvgYZ3gyd4KMerGtLKnS2nCYpQV/7Aaqc4o2XjG22XIxYQskDuYLTFYd4WlHWEPrDCp0VD
ug1rVXMInA6ZjlzkkReB0qu2TterG8Q/m11nwU1oQDLPApwky1j0e6l1vw3GhgnPBDYCiKvGkJ2V
APwqY1CE47j9KKh0j+B4/ikVd3bhWOv+iDzkcgcoqXMqB9Yfe5EjwJR2uXyIANK71ZSwP2UwoMw5
RcOprOyy9cZaNNc9giE+FGSc3+XonHM8E30Vw3SH5IMy2WF9V4LJOqY+uJcAh1o9vcmNg0XriHwY
QxWSpxo4+O/yIDV7gu3l0eUIKnDYaD0z7IiOcLIjBqExjX4lQWG2JGhBMe6zaWeFERP7IFAAy1nn
rFCAuTewE+K40rHZVaxrskPaYgg8QCV0sh/6CkdByJclP2icWd/UMKQ3UWxHh0F2wQtowvlNFLXA
k4RFeWvGUfpTid1CG5RkK9sx3DehZXZaR+mtIYioLWsB7oc1xq9GwuYJxEG7D5C4ez0hYLjcwM/N
vUZW8RZAJOQbGJNdh00d37SOhbHHCqjz0NlqPPI0glqYRzCtGTGdSJMC5EWhghhDp/iJ3xQllt4q
vckxor6piKQPLgsFms04jLuKlskzy2rEBYACW3ttUhJf5mX7VCS0PEWiCvc6sNK9i9Ahr2C1+h52
TD+WGDYeCGJcULmu1V7wgdyMtg5RS0Hk6xBFCVitQjQvwC2cI4VjsK8pE/XvEfZjn7qJfEFhAaq0
Nglf+j6D1MC12G4Ih+SmhoLtCkWb4thbSHUYoID5pjJALMIm4n5OivIjcEx8ayMj+gcOYlOfdL2N
aTSkQI+49IS8Zgdpw7TbMT3Gx1rJqYW3dWhvoh4xDBJJCG9OmTTNHlHLgHC5xgpuGmhl37BZMQfZ
JwSA8zAQH0ksqmOM0GRPZzS5HdIcyFsD3MkDHRp1WxUw21NThN8tGVGCdM1GPg6DGa6gR3XfWtZN
33udYghF6pGnI66+29BfTtvYivp+G5cCm0q4ZF9FMyGG040A5gBzdwe+db1Loc0Hrpu4p5Y40SGI
SIi84oFZewXtwLaX9nvSxaVX6RC1FAnnFJ9q8juoMNX1AoBiKP3iFEkDrd4jbNNsed7gaIoA71tH
BkO+KeAqnjL7aSKFg1yvofHTIkRqq8mjFwYliK8t3ZwipLdux5qVe1fYyGZwHOpJW5d7ZLpPO4Ol
zN004F3Kvq08YEiKG7gKhhagdXiTEP5ttiCGQXfeREiIiKpyh8lvIhuUsrA8KMFIn0DsBWdERQG9
RjhbvethfkRiKHyZm6Cl9RVUxJhjsZIY72hNMDo6vPfOS5JHeFmbbdAqihdTKeSi1Ly4ZxLxiDno
Q7s0SpM/BZAIV4hbqa7s0MFLqcBAQcqsg6oHpYgNlzq+baZEIYWEA+T+W8f1dJCJGQ68Nvw4RiW/
YxbA7BGB/xSBF0iNGFmGASbsjgWnoBQjN5W+t2Fa32krQ++0e6bgeB5zTOdx+1q6wHf1oZtmuxon
MpZHLahJI4uLPZYcyaPoIgQGD0NVsD12HvUW9N5iZ1tIg50CzD16cNwC8SLRcGUQOc8QImCafou4
e/PaMVDVNwGGL1B93cK5r0esM123whA79Q2mzbgspvegLcNbHQHELBpQYcDgSjC3IuR42CE0N75V
cZSanQyoPmCRVemzUhSZAw0Ze4W0TqToIni6hFl020Sl62U1aDGZycNz7kJka8RnIPRpH4DSFO6N
wboKsRJI9URMAKLPg1QA0D508W1YcvUztq3gHWd0xVYgMG2LuKX2AefL1lGeD2+KyTKII3BG+w4p
uPGNgxSL3SSS7sVuGgQXITVlRGYRT63bGM0GcUUY91/zpJdP1KqUn9tZ9RwiNB55U0h0PcDOi2Tk
lpX3uGlx1aKiliOmKxbfLZtMxc7kXfw6xYFtbblLNPy9pkHKCSJ4ZDaZD9ZaOaJKqKEf4Jrz2zHo
ivPzt+SaOgkW6VXCkJ+NeBsXM2mEFAkAbBC/NVoAN3fE2Tkstw7KQrSyUCNg3RgQt41OIx+r4UZD
UYHwBTuNizvOh6HwEoqMkE3N+kHjcpPzYcCivs6go1dOyLZFSOkdxL1I5kE9wUWDb9m3MOrt9Mqi
HTQ+U9ayreXY+g7mYXIoKmwmIkbtCtkNItkBVM6+NRXFCUnrR6O0jmVD1CuMyCbdmDKZHsLBiNes
5INnUeEcqi7LPVPk8aMom+LKUtHww8WuCWnNGkXzksXDD6AggeaOh3F6x9oIoTMW9gNvLO3zHwNJ
Er5xMA/fkQwqPauh46NGUtUhcqn9iDgey4+0m5TblIOPhUh2rJ4Rl8a9WqaIAQzK5NbpJD5TNRwd
NzoIpy5uCSUSVPC0PpCWQVODPuc8Jg3CqFECaR7LmhQ3IuumFzQGtgvRT/YOiZvjhJQ+HxstvsWq
Oveg7q/3KOYOuxp7tmuE+4JEPYzie9+1YNnL1LpHXQWx0qpHZnsbu1vEDRcedpu2T0Qc3hY2EE3a
UshKw4bCU4VtAKTMRvDRAXLGhomzY4ih/lvVZ/DF6Ek/piFTW3tg41WgkISA4TfalzlOgCcUWb7H
RttXaOzBVcpb9VpVaegrIEC3WF+UvmJJ9eBkXX8oEB7iJ6pAchOmNS8ry+kU1VP4Q0SkfipzSBGR
rOPoI/LikPVm6HBQbkV/CSQcA3Su7EZ4si6q5y7O+yvHBhEO6yGuNk7EkRPFENrqWT02oxl3Sq9D
EoTcwJOI9e0QpTz1UtN2hyiu9F2eZPSaGGmVODjU9E725xUj+s93d4ggBwNg9HeTO+GvFlkP0Qak
teK7kXHoWyQBZNyJBtHu0Cii68Gqirt4SPKjE5EAa0+Ks6Rd0MUgnUMugv0K7crooGu0glh1w7i1
hrDxIBPL8b9O+ysJTfEdOSoGazbZYjmX07g6G1/yiOxA5e3fdWYNj0znWXKohZ5KLG0K5zva3wQE
u1skG0dVQ+Chao0IQex0A68kDWKBOoTOyzyqToitazH69mdbPP7RbmGS3SDkovC5EeOpzMMeA4BW
5LoeDZC8srA9BT3viza5vbFFWWFhwqyzvaDMOJIYkuJnd84LAdLXAC+EjE1bcBdRkU1VbxreTvcZ
m+h9ZinHa88Hmq2dIyhw/B9n59EkJ9Mt4V9ERBmogi3QfkyPl7QhZmRwhaeg4Nff7HelyyemI2Yr
RXRPQ9lzMp9Mh3uTpa2Bx7usNthV53eE62W3ss/sPUldSNgodd87rJ5or2h9p8ahrwMdjdXWS1qQ
fC7xQmzjFhbusAXliLNjcUZx7CMQQuVaWh8cifPVFuEXyQF1C+zLLJ3Rs5SI+EAakmfmH0K5ZvIH
2g5oKoBnFwyouBCfiKFtfCYq5AOmMhhnxJEMceP4GslTx5EnZDdUWbGvc3t6RxfI9XFhK5g/8VkF
tsxA8x9UsddlN/2EhR3IS5jm5SluqQJtPo9DM7vNttXU23EsAttEdghYQhLEAeskaPuwojEE2GNg
gfMM+SibtdiTeBbYIjMEHeHYWgWJoCyUKCgEOpH5uRQadHoQri0W8C7i7wlGaYBzbXVJbQIh15bN
QVnoj/kZyZMbxLQPewQXqb0iTD/yqQGKZsyj52ZWCOgabVFuSCW+uSapdrLosi0fJQ2lx/iOeRAu
BMQqukOStIB193luI5MKMWnISk8RUhG3Z1ZW6Y6kKn3NnMI+1ZCb7Ks41q+erREAJrFKVxNKUFBx
yM0wjtOxJgZYAdux0xAXxPQmrmHixaW7CYsMTMaR9/UfT7IU5LAkSre5hrgPAhbcM0wc5agRDLHB
4Xbit3aXkgdTD/wu1VgVg0RNzXenMcMDM8irwTEXCZxtOqjbWukhLFLmbTQu7pDEg2ubQlYCcU+X
h6k72AHQgPZWe171oRFQAhRQmsnnJnL4OUUw9AvijkoUBRysoV0VI80UmeClreffdlQiYoDURXtT
uFa8x/GKbT1t5XvMbhPWphtOac71W5KnAnAqDtFElXEZQomACEI4hU5pb5K7rEOMDkQQ8gnRB8iR
E7P7Bo5XcyfyOD5S3aYPgsrqhxWP9G12pNibYsDXDw3AXa1tOT6qb/NWl5cTcIIIHY5SfYNb8xS/
yrZAwpKVFS9JDvBMO9r1xyyZOcjB5PsZOVebJrOdk54lfXTU7IRqdNtD2SBIg2RIPxgQzHfDIZK6
a0uRhLzXyT2Nm/nECoNFy2sUQPoG54ZKxeoHpnR0N6GMHCJ2CESlRrS4kHsyPxV8lpg/qkPvIKk3
ORzWe4lrz3aocWqE7/O3qFXkIxKH3cWl4Ts7l0grZ2nz3cNtemu1Vfcnd7DvNq3VbHPENOLa7uoj
UufVPYcnPGx0qj8sL9EPqpXuiQh32ickwmFsnmxUTxwPMWGYL+TRK7V7zxX6Pi2dZIfwzDbZqhjJ
oZDCFvtJTuKxQWJRUIyFXfvQ1pSJX5i5IkGS6eipwuXqT5qUxaOFZsIZl+4kQBOufpUGKAIUKVkw
Frjd5ajAbaOh73ZFk0XUh9nHOdppmyN/Kamjk62qAZmZBW5BKVDWtyKm2U42It0zJ8eDM673VJqi
DosYcx26NNz9VHlJUIx7geQOh7zMg91SrIwocwWy4O6Z07y8BzKGngpC+ZEQPga461mHBK9ly2H8
3temTY6OcnBhpRPe8Sza8iBScFSmSAqceUw8+FjGCdL4gCYo6sbd0ASnnbZxi8MwkswfgWr5Xk11
FDhpM4ZKxcWvpkLCCoJ4c/vFbYS7QdQi7gBdX57LaY7PKEORfKcI2t7wFFrQUYjIv5RcEftoNKC4
GUNUI3EyGo5JJt8iXdW31GTWLgVRFWwXE9s+jeckZMxLpptWoJLvow6i4J1wyQ70j0vG0YjNt7Hc
Cck1SM3BTJx9Bhz9Dy6y8m00OBYbBIL/iIpEP6ejF6MWZ9W3GqA3DM842gyuoLd1Nugn7G4J7vpS
HUYUY24krsgtMgGbEnGuiSlxMCvZvneq+jCOsdm2DIVv6KSireNS3AFN3n6QQeHwoxEGGJVFCh9I
7j1Gsk6exIC0H99luX4qp9aQO97Wza73IDHQkUDMsi1o9d3Ysnw2FuZ11TcFslcghytRhzg72iTP
Vs+y+9qyvYMjkWhiHD6AmOug8F3mJV4JuHJzXo+7pnOTO6WQY1d7EHq2KOO+IsmWBG7B9FthzXjl
FrfnHZiB+W9m4SiNm6+7R7Wmu+lKnK+kTvgLQommB9SpIXNmKOHMUR7d4i6X7piLEC3V2hqJCBH7
yN1o3mndouw6ufXBdG0U4saVPWZA29wAYhrf8cbyQmze1muGhJhzmlrl1uB9JzvuFkg482wEQ7i6
rnBkrXHRuwV4JzlmLU3FBgdc+eFWkVboVGrk2xEpydlGrmgRwOISvVKkzCKixM6/oQYzQc9e4h6y
U9gAxZZjn/nmIEW4xkQeYO6iiLD7RqNcPAOLCK1qb1T2gZqj847XF7+4pEyQd5koec88rfcYF/ZL
RmGORHpSwl+JbYZT3bQQb5acvEYzfKt5LeDGwEkPCg+32nfZkCA1nMy3SV5aW17n7DBFrPiDpBZx
KnNbpSFD/MKhm3kf+5jHfI9oa/FcuY55qhDGccRQst4GTYoXYPFkDiao4A+uQCozPHf5r5gMxejX
s4ucdatjuN2gsaWQz9OmZ68e9Xcb7Kt9no70D0AzSOXhjrzSP19r2y0a3MMM7U0py+xIXOeeIz7E
7yOvQmhYLX2EM13z/q32JheCGdRYSG9KC2WkkeujwXESjTum7tuqNGhF0X6rCldtIuFZCMNCKnWG
eCocCpN6P2EfhAu78K40eP+zp/yrT7roTU+D06LFB/RJNhD3yWobDGUiEuBvMwcHnbRHAnRkieEt
SxukcumpR1KjaW/jaWDPHU/oHQSbcodEqXZb1V61nfKZb6QAfXQoOwctjN46YZFBYxA3OmzA9oQL
LOHfcyXUTQG3tDmmCVX7qYnbW6Q3VmyXMZSKfBei/nJT4YZx7KDS6HHL6LBczjJnP3AbpBibOP+c
46xz8aXPoh97oM+zeMx3jXJQBkkgSsjRbvc18lsR+Jd1+ylOrLcUqW67ecqLPe0R+Otyu9uUcwo5
wYTkYcRAyKPoIvWGMOL2WVOqgtrGpcfJB/QCMkaww6jxRpfUu4+Beds4UxRvc2GRTY8O2h5pANmD
gNF4D8gVcpmtMQmBqYXfRc7XZOMrGpn/REh/dWZR6kFROU0g7bIxMmaKsLvIilI0MuxxoxhS0Kca
8LDPO8Hev1vpS6LIZHUR2DSZOnLeMRs5v7EMEy3cexTjUPlzoS4PB9ShkQcXyepZQdH2+Pk3r3Wg
l7gR3RAUTVymjrHDd3VXJD5F4w1d0G0xvpUl38WZhe4zOeHOHLh28YsKc0UXdOmh/2NikIUMCWlo
wGA7JjvaPRseQJT4TmaLH/KK21ee69o3XJahv17i6NDBMBuFK6vg2R6YOZzdsB/GGxJl8AN//ghX
JAJkIRHoVWq4hYozQPGsCYXs2j3atPPL1z798q1//QTMWWcCdqA66hl2UABOxCNhhb5ibF17QIv1
uBYtukQaPSKKbmKeyAAXw5Rco5St0PicJYSkpdKrEMNcHVnUFx8FuiR3TmGK38irdN8KUC4PCdCK
geky914jmPM05BMCVDM2bTPatY/TWKpt5/L5IK2kvuLDW5tsi/VYS0ZYIlHAZ918O3nyTy4tpLLm
vxGiuMXzfTEd1rYRYaK7z1/h2kNeKoiA86ASSx26REj0Y7xngVsijIWlQxt+5SvsJaMkRkpHUjpY
QKANBkNktP7YSf6De+qK5vg/Xc3/zlV7SSqZhY2iT5zEx5rH4reLbv1N67no42UtvAlzBF2KcKYU
5VPsnh6RXpA6CIK0UoTQloXtpEGK0gLqUfOkH72kGw4DjFhX1F//fsD2kmzCEYAdW00BvTWuXWNX
+nb1PSk/vvZoF2sIamFK4RShjqjfgiIucvOu7Znd5p43bz7/in+vILZ3+V1/zXFIWI0ugII4oKhw
j4bIqWqa89c+erF8jBar3RoGnmODqvXEz9U1msyKGtf2FkuHlkmeIAmyPAJbg+xSpxyP9lChV+60
/YPQqJn4epwayARx5OpUZx9zqeiVhf3y8P81HJfnO4fjWJVBlqUhtCkRXukgYsK+6cS18f5vcRty
tf//K+mblEU4LtXHsbTQ+ol4xoKhK5FQ6s1SIOOTa4RqI0IF+doxr1G2HMs020eWJ08SJYZ3Jtxs
PGU8u+YyW/vJi1WkThIPwIwMWZMD3eUZ/dFg20SJmgp/pPpr1hp7SUBx+CjywcKGoCLcflC0Tog5
VNb9qK85kFZ+x5KDYtXlqFUbYbJaDcEJc5rbNwFB2s5GZs8NNBbJNfHj2jctzhc9LBEtUupRmXdQ
ar0BHiqYcL+rxtfP59blc/4xCN3L9/41bXFpQcCsB5sHs2PEuZLxTRt9AsBhX7nJFoXE+soJY2V9
W6JMeizv8M3Z6gj/O1RrU/GcoTPlKfcaJGhlAVoGs6UThY0hqdTRzT3UdouzsKMrSJ21l7BYJtDr
yAvJRwgoI/MSs57dtbgXYB9IUbyHO/rKBrj2NYsFIW1JPYHLheaSNBt7fgaGdkenl5he2QXWntBi
PWh7mQ/ZiHKKyX84BC0CyLk+H0VrL3cxr2HuVKiH4pM9+ltFD171Sq+5nVcG6BJbUmciLjuviY+i
+oUicWh5ak/cHUcptMy/tsEswSUcmdWZNth7EQMXehkNRHpt2P/7oAbA3v+fX4xK2I/0kEHEMWFj
Fy0lSLicUDiHGO4JV2RxE5VT9DCiSBEjl88trozZlZe9RJOU4PsjXWoABmKumtsIEtAg53G8/dIL
l4vdvu7gekKYcHyEARASPlM/GM2g2emuxWmujCh5+Vl/rUt1j5XPbXl6RLthT6t5WxAnTKb4yhtf
G1WLGW1oOqUJNkjYOQY/Rse/HpnvoBRloxtgZdfqJmsvYTGjpWQynVzo7gfXzE8aFAjUJ9KZXDHz
rP2KxYR2wdBCCWNOj6yVz3mZ3asoRx1jtm9rhz/hB145m679jMX0HqOhaCTam0di3vv2bYSC7vNh
tDI7ljgRb8omd4hFeuwhZuE5+V6YYWecKKQK7WKLfAhR7MwXsXv2EiyCqxxp+hbreI8Wvj8ocNzN
BM2PNd6iOtuFHDXN4PNftjJ+l4CRUaKFGGk8MgrCn7CtvWrOJauv1OPWntti144JG4BXRZr4lOhX
h0C6XZR7m0KfUUgNVTabfES773GQU1d+z8retCSOxCpVdSZrWDyi+iZR5QEq0HcOd09hoKT72jNb
zHnPs3g9QeyMIsQvyMACqj8kza78gLUXspjxWVJO6Zi26EZHx766jYFIAZbuyoevTBCxmOeRI3JO
B/zltNC3OteHadBXwIQrc3wJEqkn1LTGsbEOFFkziGzX9YOVQ3zrWi5S7qdCP8WTIFfG1drvWEx0
CITFULmgQOjcaQ9pxKOglOqaA3TlFSzpIiZGNJzIEAcSjeilDC7IlAad5J2kNr9y51n5AUvGSNVk
jkghdzpWhf0Rqz4OQKj62p6xhIiAH28VosEUKF2OdvZwU/XF7Nc5hD+tygKi6bcvzYP/4Ylomw52
BlqJDedyFrsQBT3r/Jonfe3S61xez19ba+vYnYR8KT0m7BccLKEHMwok5gHldJvExS2kDM9JoZGU
9f3z37P2Ui7//tcXEtVnTWFjL0eXbOs0CY7Q/M/XPnoxq4e+jeBKgDesEylU+cUWVeYrQ2llxVsi
RQoAsgc2mctHtweR/DYlLpNGw5Rxjb++MrWdxfadlG3ulfJC2/GeUuepqKoD1xBifrQVvzKh/7Pr
/+N+5yxmtLBMzxuCZz8G3+JT9xgd5TYHtz4OIkj6NiqEn2SrtjbS397y47z3giGgQf3Yncmz9xsn
1DdYxfKwPZbHwQTFU72bTuTtWj3AxQj4x1+3pJG4JurSLMJ0tZm4KVNcpe2++UHj6qeK4rOhyR1q
Sg+fD5WV1WfJJkkFGZweOAYI9rBrVY9z+0vJa67X/0yl//oll3f81xivXDsb5tnw46jg6wtIZAPZ
R/UE77gTN3t0ixE9F6XZTTRF5aHw2uI2lbGzR3BL95KT0Qks2AyOFVH6bIbShKzMmG9EPASdQBnK
YulH3Uf5Fk2A5DSN/bWQ5JVBuKScIEcvdhwpgPCwASJxRl49QLjf7OPKjvcjtGG+aoZruVYr55Yl
9KSouNVGLqoNgIo9puheXvx2D2Rqz4Rl75BiniEGf7cp5P+fv/SVSWwvlh645x3VVk50MO1+jiRA
Oj948SaGa0SxtUG1WH/sNE9c4kjw8Hj2IxPRz5HDkIAo9s///LWPX5wrOk8MERX481UODE1W5MGc
lEfkkr5//vlr72OxAs295sVMIdHLKT/QmFgX2Q8OXTBgefw7hOr7dhp3DNqlz79vZSdY8lAcVsBw
wEbrgMo+POHmW0rUF2sQSyDKCET3jLByvArz5KG64TW/0i9WTpYwFC+bc6+ZKXqoZQufmtsPGTr/
NN1+/lhWXjNfLB5pDWGXW8zAT8KmBqbejg6PWVt/7QS5ZKFgIUnGDFreY5ftGQRpeh5Dh75EECw2
XrL7/Cf855j+xwK45KBQbbdQcuE3OC2k+T1shmE35vNdO3rZ3TjUKqBi9MKEwOY6VfZvYc8fiJp8
TtoOWR2N8e6HzIrD3PAnJUaw/2r7GqJlZRH4L2Lsr7VZzHXsTR064BUm/qOwG1iV4SFKfa9IWKhI
OV7Zbdfe42I16BIjWsnQfixtaAr74qJbh5iHX3nGax+/WA2gTO/btAZNqFTpQShSwR0GcXnjXZmd
a5+/WA1MYzkQNFmAIfUfCp6Jqrkn88/Px8fKNvM/3BNsWxmNsM0kUH8lcQwiC67D4ZiaD5JCsRc1
w5XJtAIpt5eIE2HJhEJxxFEI5uX9pKccbB4HJh6ceu/7GbebDlLeAFr1IpyNQut2mtC2b+DJ9enF
o0mtnO8Nm/pTXDFyGAWElTmimJWfeYn4Wk1lCUrhODHMM8MDqb05ZDk9TaK4smusPOtlvFk6lq1T
dfhoxZNAcw1g8E+n/B2jZG2zly+9zyUPJdZ1mqO7DHES+xMP2rfVR+uAwuYhfFWyrw3IJRmlJ6Sq
nMsPQdfqFt7mGBZl9jAo+2pz/3IM/seqtWShZIQnJQTO6dFyZXLA+SoOlJ0ixFyy4tVDutB9xSz9
s4TDB3XCskEaNwTiP772DBfLhZJVNvWItzu27QO0334ZPVAXjV/uhXV27SeuTOolBQWZIl0mc9QI
a3a++D0dGMQNqa5Mtv+W9389wOWaUcH9rQ1Ha6QtEL7rpn+Y5dQQy9doO7KLD9CWO7ATYtjn3DJE
2eodfu1m05aXe8VY31tE4ubpPU7JPAatjqnvQIicdu1NnaoNAsmOyOs+JKa1fVvy1rcL5zF3s2/O
jBSCRJqgSe2bJkt/F8KEEy1308BhHZ+R/OxClRZ87VUtrlF5blquDcaJ0EMHt6XnvnQmg/NPUQ7r
vTTIQShL+rUJvOSplLi0QR6GWhUdT3n+O22dQHDY4/PMJ7CUf/6TVnbFJVYF9lsqXA2+eMt+S/nI
nAm1hntmrpw6Vsbdkqzi1rCxZRwk+6K6c9Szog9yvFJPWPvoyy/6az9XMPAWIIdgfStY+5KM8/wW
OwqYFkCUvCsn45WT6jJ+bWp7r5xhvD1WLEkCxx2yn7EYxevXnv3iWgJt98XbyNyDKwf0vwHtyzrk
Xlo8BuqwOXz+JWuPabG89NCHNwyl50Oh2yfQ9l+dBrDodjJXtvS1AbQ4jsAbWqaA0opDPk6wY+sP
0/SvHi+e7HbYfP4T1t7CYnXRqAejVijrY984U9gxRDwrfm0LWyk+LNWRnoZoDIIjiD8iKbdOD3e3
Sm1yyAhCX0nSgOiC3CmYXxAAfGUZWfk9S41k0/GZ9UlUHFnC+W1MW/gSEnLtKr9ym1vKINMKapLU
YqjUyKlvfVjYi1sQ1OmuLRoTFu6QgO7nqB+9LoHDc+rxylFm5byx1ED2YHfYGWgFRwny8YlYkw7z
KGHf4cAx+6zVMN7U47Vg4LUvW0x+ClNV1QgqjqPwDrWSO0/Ah5luJAfCXVw5yK+9p8uU+muFKcux
iSKRTSfOJb8tDJBsVetco2yvTByymP3WDIO0hHDkBFvOJq1hmHiaJ5iO82vw8bVntJj5rBKm08aZ
T8VUbIrcumCO/KJVx6ZyUJW6okFce0iL+Y8EF8py2I1PVqcf4DV9gPbwWmNwZe1aJrMJGJpdCJpA
AR+5T3GbR+U1MPa1ct3axy+285rBJdQqWZ560DUc9S2SeEa4tn6+av370/lSyAgRR1e42pJHzZK7
yB3v3SkBSOBrUkwcNf7/4MySeoStjbGjSqZNNwK/4GUt3IPXsv3+vS7ypRKxbHIvN50FhBtSTWuY
Qe1SDd+icTanpupK9GYvbnIkYxVXBtK/hytfpq1BGUFiNgsKZb0wvsO97wmsoBPIXUN9SpSJrryX
te9ZzGqnTaJe94imT3v1lirECrri5AG9BsgVOnZfUzvzZewaDNjSQQQVB/4qav2Y5jssJY+fD61/
zznwp///u8cSMQ6jqJvTPDTgkNTx7DuS0istj7WBu5jRRQr5cpVzPCA138KUE7Zkuo8s+aVVlS/1
iMKibjXnOj0hKnI79+6pZdb58+ey9pcvJjQhAKggLdIc2758qVvcJFp+G7nX5NYrPTO+lBTCg1nk
MnHGY2xwB+HZsPNK/meWRQmOfXnXE9yt4xrhAk4Dkl9ifW1mLHWGGqz5poxmc6TWu8Dql9RP1P5W
gRvRqHn3+aP7T5Lwv1c4vsxLm2oigRaYyLGJJcLaQGQC+yXyctCm5vG+g5f0j5N05Q78KLPLNBn2
wLQ5N2rU5nmyCi9QOCofBfM8X7a6D0tE9uxzM8TvI4F8+hKThTMVYQ9dioppA3jV3lUGTp2uhFol
0gN/iKWTBD3L3V0+Q19LL1Y5YQtr03MqQqaoPI9txDaV22Sw6KUb8Nt+Tolntg4EhGfgVwyqsp5o
owD/mu2Q91B8i5khF5PQALCdomA5NAbu02GM34jbeRBkeDTUWs1bCUJiCEPdFNK5Ejsvgj+h7Ll8
Y0RA881hm2/GkQcp+piAxLnZRqYU4HblDrjVzl0NdgMcQhzWolukd2Hgof2z+fztrKxZS31mZRHj
iQgDOyrZqY04R5gxwnT7wkX1r+Dptkj6a9nia9+1WB/TGXWzxjB9ikb7o5j4rqiTyndphbwwBWPw
hNvclV+1Ml//R6xpJcpjaZ+cWhMrND8BKwxkBm4X4sH5vojhke5o0mznLHV+uwS5P7WR8c7Lc0xt
6ljPHbLV93FR0z1pu+aeNQ1wVNR1z5nujQvAoavP3pAAm+HBez34DSiO6ZZWzN1MUy594SJIaxK5
DjNQFkKk2ufnWLN5I1vb3juE89m3+MB2anLzGzBt8q3n5vJoGxxI4L8HJAt15RPjNbktYPguAq/J
x40rxsMM1osrrRDEyuIus2h8gn893buzyUOdzoD20WzcTwz2WV302QYe39xXeWegngQoCdZJe2sb
BeZkOnzP1Aw2Jo+qb1Gmqh0wDaDRlNw+tKYtw2IsizC2eQXEHBlCghXWB0nF9Xuj43tI29uN3bhd
CH9lDBhTVMPyD9D95y/x38dY7i72Ig2i6OTVxhwbE790Mjk1df2EDPk7Y5cPn3/F2jBZbEhONxV9
WpvkFA12OHB7RzsVWDoOP//41WV9cb90K81jFUt9qkF6TLOiv6lAkQq8HPC0jh7mXt2JVP/JMBRx
7AGZ4/PvXdnF3cVu1XFhJUBlpqcU5sAWTl5Udb720Uu5bG/yqIzzfjwp2Nk5eRni9IufvDh2krql
VYyQxZPuk/OYFGVQDnb8pYsxX8pkvSijpu668eQBrliXoR6uPZCVIbTUwfYkYZYlWXLKRPOQp+k+
7/l9VEdfO3gshbAqtpGw0WCEjsR+H8E6GomrUKXrriXbrCzKSyFsbyUgllrecKqi+MEMzQ2Kxp1f
q+IF5vpqJyZcjj4flWtPajGfydSzrsvs5AT9wVszW/vKYvsmYV87/cnFXGYW6Ug8tMmJKNFtUdS1
Q89qxBUT4Mpi9J9x+a8bu0B4gcwBYzsxDQ6H/qHKuwx7RQ1Xy9eezmLOYskXqARi+FfVn6LKtxMg
i9O1zptcMXvzpRI2yaveaTo7OgrQKfKNIK11Hjov2veoK5/HDggGIKiSfAuAWPNHjZYmh87yzC8w
KEFelbYHzQT27vo3HyfzDV2NvkOOeGUDtTT16bcJlJcfY2Wj6FC6OdAbmQDgB8DI0AI1yocGBMjY
oSX2mWSW3E4VY3vZNPVG8JbdxHNvziWgBOfepelJYVC+1DyHJwqa8rO03Xg7on8F5xyxvkmHVO/5
0Cpf9GCa4uwA2TYaAtlmGEz/mihgvXxTomTkA4XY3Xm5k4b2JItdSttp4yWJtbXhMsTqmGbfIXBG
gDAioLdRPZjKV5YodymbL+LHfAIOLgdFy5rU7zFyrftmoNOZdH12VDptN7xRHjJpIutUTrb9QC0N
uE6VIUqjyuIOd5BmvMuIApcrKdp5S8eo2Iqpz++tQrPNGNvFjZg0mBQ9CJQEmNA/bOrYDVftK6AK
w65LpgPLu9thAv/IykYSZiDLhx3JwA9DZl5APYomY+XegVN9A5BU6Udk/saMI0LV9E9VretgaKoU
UE2DO7zrDEcUVWCPn3ok2AqC2IS4ulGo4/htDCd6Mh8AydkrRx8Kh1H08udf1ejcJqZ56VqVbvnF
RZYlGvC/KEKaR2ksnMrZU8H73rcGTvw2t8HrSrxz4VXAKkjvm7CLn4Q65bbsatt3G5YEZEofLCVR
eymLKcji8rXNevBY7eZEENwW2KU3AWZhp7h+gjVTgbnrV9g2g6KeflIgW2bW/u5j57uIm7OMa+iR
Aa0k1HN8K04PjNksFB7RARus9x5BMOgFNXMIdjLm7Aw77UwVDmB2bsI0ae6dYrbD2KrJvQNVNUho
jG+q1NlOprqHv7a9waL7E3COC8DmXDZ1FGpl8N8ZeweQ4saq+LPd2dVjRpz3lsKoQBsFgppTEsy0
nmynkss/pAVTR8Spz9kIjjRpKbCmtYVnDNN/LG2kPyVWEE2l9sUgmrDS+qmZexRVgZTksH3vRzVI
HM29PwaWXN+Oq0dZWj8qwQwWov5GOPG756hHw+sAQW4viRu/5tr51Xud8ifS3dBS/jIXgQTQH16Q
pD0+jdig8mpwxjUgV6ULOqdjq5uoAsaRQv67QV4boCOC/swnQLEQl+o7BVg1QEveQfJ8cOz80RrB
a80V2K41eK+63caNd1uo+Uym+ntZzLedbRm/iodjyfGSXTu/4YCg+UDtsQ3UoG04yJiHuAK0IU/s
uyZOPlzHeTSCPdexfegcecaJvQpKwm+hWMoQgkdTH2FWBz1J4Iqre1Y2j6yfbwXExDVYlj7CnPbp
7N5yaZ6bhp/60ttEfXvrZtMLy3CuIIg4BOQ9PoLZ9RB3Zm8luKlF9lbN+a8ee0ngdNWW1U3i8448
Fz3502X0W2u6Ao8j5wGHfQRwuvy2lVW7J7LBRHDGyI8LZB83bTYEmrF7EnsBZHnzTRt5eiugEwmR
thfaUjwVrgxL0Kr9EeMJaxrdQE88bzJS/CqS4oZF5A5DtfSnsZABsuPf4iIKwS7eennc+BWtd6C+
+jNjZ3dqv1XaNKELy0bY1TyUNrCx5nIZsatfVZO/t4nZ5S08210ah8oB4COayX5uYXjtketLpo2D
7Fi/78fRJ6rYoF5mn20HieZZUT+UcSLCEhdDXKKmfe1UPxuuPuYed19ksCRBbrfv4Iq9ZBwgtrSl
VjBR8w5BBohZQOhfChrxVsoZARkkwnU2nu49mhyAGN2B/uwEIBnSvYpgi46q6DYFTgmRh/PBjMV0
K0ukBinWn6N6AgTTm/yRiNfawgAqSm88N5PjT2w6W+SCuPbw1KdNGfVPPWc/8sbiTx3gA+9FyfF+
0pj4HctS3x6bUzMkP01uHiMB1ofogxoH/4Nuo28aA8RPp+bWYIHETmL+WESBI8VeRkrbwGHRbvJw
4R8lYF3COdWRAF/QFFuw1MBWE9VLOiH6Lm9m4veNKgDJpd9pa93qlJ4qVC7g+6ZbUbXeDUO+7Yam
WLf7WG7qGVcQAHXvG4qERKeID3EHEEpcdacC6cHQLAEjkmnsfrN3dGfru27pzf9xdh3NbfNa9Bdx
BgTAtiUlSxbd7cRJNhynEWAFG1h+/TvKyh+eKc54k5l4QYooFxf3nqK5/xsYu4dp4dcIOD/zRmGN
NcVPf2i/BgOQJ9xp9jwZDoJnX4KcnqpqoQfuQ2u0I8O9k08kyjPnmimUEp12PvY4ncOqafXBK6o8
hMgPJmBmd7QT8QIbzVCchQf5+NwQUAbQSb5u2+4hqBsaJrL7RsemxyxAH5OV7jeALq+RUojQ0+SG
BAh6LhnIzmlzuBVkxR/AB/zIVWMPEbizSMoQ/LFbBnyWa926njzk/nLjW8nvzJqRQBDUh4fMf9aO
eMwX8djCLD1MoSHaqrbeKajBRZksWNwWKojOAsW7pUjuU6wWNJ9TBg1F8dPRUBpaOpzwsw9pXAw+
h1/58ggQWxXqofoGtebsxZp5GdVivFclBxgASuNUX9dYVxOFslgC4aMQPg9Y1QplHk3yLJK08sNy
SV77Fodre2bCj5AXokF7l471bZHhRGvrJ6GKva1RH4KqVqjkcsyE4x3zEuQwy3HfPOm8eP14KEto
inQQ7IUxCIPgLFgHkEey93aZPJUB2lPYwBEn0ga9rL7rwbKGvOkCollLxojZXY3q7VDDspBCmzKB
+FUXqOUKiwdeVHP6CgGsmPfdXumARNBLeQQxZqca/tvV01MBPUSwN63+LPlZYbrblwWoYL/F5kPJ
Bs4OmuMmi4NEQLY07P3y0Dg2DEkX9lUJ+2fN3Vh19XOlsXyg0QfdruFIcxd1ueAwTUANtQGKXhLq
WlGKytYI6b0wSZeYQGQRGnv8j+h6JI0Depj1kILVCPMGOx/KvVb1dDtbbnEnm9kOZdL7+85x2J4O
4GsmzS86BxIGhF4DHdYSQr4OfEF3zZi2Gda4ks8J9MS80cVFv4fMySjvHPRmwUZ4ZcL91hQwVJbL
cqv78VUN9Llx8fnESp5sXvqR5uMX3w++Z0yOUUKAbYdmOSS5O0xUVlo419shJE3wtkzdbQUwLQgu
N5nrgj7XI9mAiFGUoOp45dplpcNEOZWL/KdqHqvEzmM3r7A4/LI7QKdB3VN4mowgbCJc9jnkW6GJ
2/Cwh7Dar4r5otyB8wARsLbCuIsZzAdIS/IagDrdF6FTtdlrYE9Qya1HdLkyRTiJukGSJXKRBUDH
ESn+qz940FR0nRz5QTJCsnKGmutj4ejyloJP8ZRD0/EWBbP6WTQcFiKWA88zG0WFUKJJANszy4Ng
Kc9J8FBAnPNV01TdEJah9sqQsBwgMzo8ZDwYf0N1MVA7UdOhiQQysaPd2u110VhQPiP2krixhws6
BLdI4t2zBYEmLVRRQFNoHp1n1oERH9U4PL/KRARRs/hsCovF0nbYt1gTO9FDSw8Kki7M4/0k0b/s
bhnukgbCCuFcuuPDgl/66jR98OtT1zWT6scGzmXX1GgIFM5XmeMyMlfyOxq5aqN2tHIvNwl+lUNG
CI2WTVzjQpRRDnXq8Qn3lPsA2mZWy/uNW/lKrch0E4cxCcAuQMSfRps86p4fymyTfrnS6fs/Up/X
2LmFuuQJetooZVdBFY4SLOXJtn9gRZ7mZv5WO3qj6LtSXzB9xKlofeV5cjyN/AUrKPLIffBJs1bm
GsWLJBn81OVjBYX6Ks/RSy/EK0NOLcNWN3KjHbP2BUYJYwZGze6CajrROt9l6Y2ydFQV9f7ykl0p
YZhMv7RhUtYib+KgyKo7dxI99EYXiBYn0yMtQHu//Jp/MNAP+j2uUclQUPu0elxOYvKoru9rFd1D
COzaraN7+ygQ3uPy2oUd4hCCXRpG9p9n9/U5f37ODsnGh64sO5MHqNgA4OuQqbiCo+sCUVf/psE1
uUiec6QZU7LFwV0ZUJMMGIiqAECQVrFPX2YEvjw/agEFxcXfqAmtveAcG94VneweBZd6alTcB7fZ
hPIBj2bnpoYW3uWpWnv++e/vni9qaMQJpTBTeVP/9T3UEfpU9ve8xulbDtbyye84r/d37/EFpXZR
FzVqQ991YN0xnL1D/gPKN6+XP2Rl45ju4okDAyxHLFXsNORocQ8ZVtt6oabtFszVXonHjhEAek9r
1UMaO4akawJqY1vCD4OgHYKD887zBOwYAhfGr8Xk7+Y+g9tGZl0NeZPuA7eej9a/fGGpy2jy6+Am
Lwt+xwXvNk6LtQEwIgeKn2ATpmMZa8L/uljt0LP0fo/e8HR5gNm/zfPBrjbJhBa6YFAetNu4zYby
uWWuezcmWaPCJpnnp6XUkGpHnsMOXWMP0HGvx+6qgqjsd3RF6XPv2ItCLtTqUz8E5L4+pxdj0CQc
Vloze0tdqOvuoBmFroIAYg09khRS22PT0C+1kxPI9tt+czcuzQIgTTs9q47P/S6AwDhMd6nqYbTV
EeFCLl0P8KhooPodlI5+YrhFParAq6LMG5YZ6dmMSfORQXe7XthBGTYdkXCvKMWVxSsVMUD0fmA1
+T8kEHxfdeV0rwW+/HcSQH60xa742i4QOmz7CbB0DUD61aIIQV0ejgIitcoTc6wGJnKeignUK++8
RfEbiF6XfkjpAAIONAg8XMzRYobZFQ16OFYEjEfNSHDw5v0w/2pgP37qnLqIqll3N7r0CMqcbiFw
GROFgkifNV37iSBPchDzS+FRe0fhMngM/OAb85DsQxJd/6lsoW7rngcHXPynhzJfnmFc9zpCF+rk
sSSAKwoS+goOQDFJmbWj6XANq4ccFSlYfiRuJaMEA4H/FhYqGmf5eNgLXOWBLKJgqfRVmdV3BXFw
hsNviY/W40Krdu+CnkaEh2O+JEi204zd2jn80OwAxrdNpXawnLWh5O17kdC2vyM2Oe+l5IfrFnTX
ZLbcw6aQoTzk9/BeKus9GsdtaM0KA7ywV6vy6jC1+lvh4vSyNKxYes7uFu7PB7izJ2FZtg1MkoM5
gvDsHHYIBaCZo/5MINS/Q8N0vBqaBqUty/9dQas5nAbn3wdaf5a+Ag7a8ng0BvIkoRWMio9wwqxz
+rD2oPpYQaq0DgHBkuGIwvIdZPIYdJ79B9AYe4AbrOTggju/F9L+DWhL+SPzoAiHpK04qHJKR0ht
T/69tOzlmXaYmql2rRvo5JZ3C1Q0j5Xk+kBI+icDBPmQ9mD7Jfy+VCN65IH1KHr0liXMUVBB5dWB
piiZ9U6aHyB/BPUXr/QOXUc0fAuwbnyoc4MWBQSShO6oq09qIMWeB+WEn14+sc69xXR0Ue3P9e3S
KqBf8ejX2raeUeCajnNpdQ9eTgq49KT8ZNWDaqOJJL9y6MihQXFWpvKt+U2T6VsH7cHrufDpF7mU
6HyjrBNW5RTs0fJHfx+bj0fZYKsowG3y0XJwByRtP0S9C3uyThcFlMaD5Si4BZOgAOIJg43gOPN+
ue6myQmpcF+rvMh2idQsXGCxxOoUhR82p09ziUIMA4HuxFxwblha5oc2qG2cBosNO9bitcNl9kBx
XIdC1sVzhhAUldrFP77owaDqSFiM8k/dJE9WUHdHCMLJaCgyqMDPPvztzpY3tqO+zknz3c0b95i0
NmgvroWLFO2g7OIo73Y+M2/RtEBtEb4A+7YF88J1vYYc+qVs0PR1vMjJnA5a2Tb/yho4Ubj1UKCu
ZpWPdco4iiLwVqoSLzh55dxeVZCfrRw0N3q3y2AMqBBC8hoCclj9aMnncA249eH1gh6Kz3+O6PHA
NlHnEbdteEaxut2ny1zBO0yOb5XC7b8q8uIkPA3sQcHpcmvPZfbYcUjrRFCIBjauT+0Bex5uBdU8
BLuBLc3R8sa/YoK0G6H45ixPywhhHBRvPtqwbGj861a31q/ZD4p7mAPl+7lNstOIej7K+BPqPFE2
g33Ox7aojk7i6ztZzCh21Ogs3Y/g7j9PNoUPTRnk9UH2frJjahFf+8ny9pDb6gHUq/sQ0ag/9HDF
2DG4jv3ptGXXEZiGogsbwC1fyoXK0CKUHTWEu98gHj+hCIU6/kvZOhCP1nyCBEzV+f2RuXah9sLv
0CCya6u6AZeJXPHWCaoowFUI/6T6gfUu6hvMc700qmkGGzidjDM2PRL0FmXQlN2jXRf8IN70ORYo
M7n0KK21XYvGAYSKp8eFNegNbZHT/xGOPji+TSa8KHQAZW8k5e5jewN3tNCNrrrwGvvpOyjYzY49
LifvZB2q/bM4HYFdyV+nDaWoldzEJMZXDZqNsK6pYsueQN46qequ3GRYrT3cSJHnDFhYcJan0zDR
p44N3/w2iYvS/Xs57/kY8s64kSEnfedyeIioeOL9HvYVETh/dyN0IAIHVWbdP87DGC7uBqdl5S5u
0tctWwVI+DFSEBFC8GsXNP0K7l9d/paVa5HJVfcpHWshbBXbCUz2XAIXqofRZg/JrPbFUoTjXB4+
9yYjVy6mUdqQlB9R1OHXQkNooKbpEyk7uDnmXyoUgovW2tIbWVsBRuqLql5JgVMFAKMS+q1BY+oZ
JNZi30Cm+5MjZ8B42AD3OID44KlZNE+jzu95bn3FJ+7LFpoWTXVsSLORaJ8X1kf71Lg8wzwMaoAV
ihhNjQzW+cISjqOpQLRdwsuTs/IGk8cul9mFbYalT7QcvShNGhrRUp90MH3x02kLvLVyXTIZ7ULD
V0OmxXwKWgVa68krYEipUnTaf8HJe6PUsPYpxua3IRlP+JhMoPD5J4ZCaksddHzrk1MvG1ty7RXn
v7+/ujZukPSTk8VLlcHlS+zRw98tsPkq9Z/L82GvLGCT2Z7ZKJM2kKCP22/sW3O3vMAtKdvjMB++
TW/d/Sn4DqY62eCErgQ0k6uOBD6jrU26eEpQ5w0J40hsCdCzR1l52dWsBEz7rAC444KN/3bRNGyA
7VaiGzOigl/LSY6k8U4lG66ly45gqL1dHsO11WbEADtllItgdKHh/w22ON0PEGqBYYq7/nMwLGZE
gJk2bGyGBaX8akauUf2h2s7DtNlSAF1bA8a2T3oYx2TI7U+u/qEHqGr3snaPC3WGjdLiyrybpPWF
9DAygBpOnC+Wd9CD3T4xq6ke1ZDqGDYmEv2tmgLIOQ+Afgb5Rl1i5cwxWehtYMFXulfuKeEq4mkT
zXAUqzQ8jCUE+STI3O4W6HFlp5qs9BQFTR9QFQH0v4XVC9gRPIwB8lgAyji5vTv+vLzWVqbKZKZX
shyyOeMTrtC4xeYj7HaG/QBU5+cef37tu4CTI/wHqpoqeH/JvxOxvsER55m6WyLoa+vgvDnfPV7S
gZcWaURcwPis6JOTz/KHsZ8OAAk8QqZ0X6XtoUncjY25NinGnofHtBzpTAAvl+0O/oBwMYFkWg33
KLfbSDZWwopJQE8BzCussp5PXj2jwdZ7V/AW3xJiXgvO1Nz4PoKVkzKkZFqUV43081Mjxh63FZji
tT6D/Qv8xgs0pSWFy59/znHHmQRsB7mS9rXH7f2asfNd1Gv4N8o5+p6XF8ra0BohQ05ur9u5q2Ku
vL+VkFCYz4cHyy/hepyUfy6/ZGX/mkxxXnuQqXBKFWe2HaHnjXIRCiQDDG8IW64W5sforV1+1cq+
MvniTgEfFbac2wZFv2PZU8OXq2ba+I6VRfKvqvtu2fu4yUIhxK9iIPwHYGB0sZthO3j5l6893MgR
XGv0CeDcRWwtIBe0DKltIwGTu/z0tSkwAwKUg4VmVhUXgl6NVQKsghW2II1PtX2NPGfRw+5zbzp/
37tB4jhCYY5Lhjhw+73tKriw871AZWrI1Snr/dcBbeWNr1qbbSMwWIUu3XpBXjUkr213WLon4IEu
f8badND/fkanHYIaL7omnixu4Hz6OjUogF1+9trPNsLBlAWVTxbpnMZevPRSPxEpfnO9xSBcIwyY
nHHf8aDQPLs+jLOpvnFcYEBa+KLtUT+lOwEzvme+AFjra8vae3U/w22yaj6XTZvkcQAFSp5MFjv1
hYY3Zw8g2eMMKF3VfBLjbBLIF61hZra0/NQAwAS7Sg6IT+71V0gR5MYaXomKJldc2j10keDkeeoG
/3Ruz/ruNV34ngIAcnkJrOSaxNjtSYr9DrFoBrOsAYWpCZShnYfK2hMAyjW8UPUUpnTQG/ePlQX3
f8Y5S1s7wETXcatgbzMM+0C7t9bYfXLOjS2/ZOjMCUKDE7WSJkqKIL1ZUt8GkrqdDzmu0RuH9Nqg
Gdtd2BAPdjJGT6yGMWlZkys2JC/ByKGJUz+6otiSyFp7kbH5gRNGvwGuiKfBY/DS9ZJIZ0hq8uIv
KenBKvytsLz2IiMSpHOzlIJodlK19digDgDHnKjMs7epmr8SiKpeXm1r82+c8m6aeLB2rUms0jdf
QHUOHU1Yt2+Es49DJRiU/w2VkE3z+8VGstlKOJXn9pUF57DP/HBqssiVtovBopgI5YuvcLB1IjlU
X2FysHVafTwy1KSRQ22iSbq8IzHTARwy4InI0GbYoHusPdzY5G7AajiBsilOOzCgJ35wRiT57laU
+jgLp6aZzSy0gDtFXcdYQc4dKJZNbAELo0QFM1J7dnZMBsUVnMbSAzgJYuOjPo6N1CSOZwMaqxN1
UCoprOMEJiEfKhGhRwXEI3zsL8/72kuMnc4AxIOf4tTGiayuEgkIovSGB1SXfjm9t3GZXVu2xiZH
Eb/pO93VcQaMngtEYD7JT2Wh1OSQO8L3fOIPwSlhNVYVCfOSoMe/FTVWDngaGPsZNr7QA4SUd2wJ
+WVihbzpmuJPD4SuTvURbrR7SxXXwTwcpaQbwXdlMZvkcnRgO1l03hJPvr/PehfOdcWxZJvQiPOw
/3/Nkposclr0Odz2ENytpUpOqbbFUbOheJw9xu/9TLfPbGqcWwUXavQVPOG9TNC9+0qsqngYJlJt
yMTQ8xh+9DuMTTuQQQVWNdonhrb+bAEA2YbKgeJDjVpaiUZR7u7LUV6RLg9nncMCDKK0Aa5y9xSH
qz+QWAA1jOEXgMCWWwC7lQ1hGtOkSeqICb49p6n1AEBoXJd+db3chyY2iLQI8HxL/XRtno3DnJEe
mGXQ7WNeApXrd80e5rvfAQL5XEg3Cbld53UwOYQahFpab0dIlj35PcqhTeOrjV7Rys72jZ3dJ309
w7YY6VsOnPnsjNf9kmyoT6wEXd84sbvKGkCzKhPUopou9If0IKfh3uuhijfzI8mr2z7n4FTYz5+K
hCYLV1lLMQhrXuLeBjxjmCLfv++Y2jeouF5+w8c5CDXJuE5VWPZg58GJ2Olucr0QNL6Iun9hwRxy
e7i6/JaVBWy614yeU0OJa7JPENPcO2DHNENxD/LN/TSLLWuitb1rEnQnBqP5cnTaOFv0ePadyEYn
BCOOvOFOveRhJ5o6BFO7PFXjKJ4cyPsVYZWP41XSwQ+TBwN+H+iHL+W4jGAqLnn1w/OG/D4NEojn
z67FD63OVcxrF4CGyyOzNv5mwBk8aIzSqY8lJMS4akuQz9gpKBF+CnRAwoKQjRC+si9MGnCig3Ls
euiNBKnUd62sl0Omky31wRXnQuoZh3Y7ZdD10hM5eYFGkx790x0rp+YKfFq+dyee3dXONIfCmtxr
0fHimiZlcai13YRkstSOFxYYkboqb88Mr69d0fovl4d4JaaZrF47HWxc53tyoqmGrywWIGQWsrrZ
X3782rgaMWF08XgIt1OwIp383gVoaA/gntw4kdaebhz2ftbbYwDH9HgSAb+WvmjuvIlkj5d/+8rq
MyHo6BZTXbmUnCakE5kKwiCDgVh3NaRgxhYbL1kZfxOGDqn8xvXsBbrzgCd8Fz3RMcRqdEwFAGaf
+w5jF7UwGE/LaeziXD3kHrwiuLUn9k2q1D6B8frnXnL+vne1rRQZkKSAuJyGaoTx+281A2GNEpff
6QjQzo1tujYl54Xw7i3TTEU9spSeAEQ5s1nHW5bNj1Yjr9oGyFGff7/8NWuzYuxXR7KFoO/ZxVVb
3wQ+ufNdUDCdduOisPZ44xTWHlhgigxgVbnW1SiKOGDVTrlboq5ro2RsuspfhAhsVK6L3tkRpX6D
2woTxUL/pmBQgznlbgSPfz2ADzJCE4oOopBVavDnYvqj/zZduaer6Rrq5xCgCfuf7gt/du/TB3KT
xPT4XNyKL/Lnp+bHRKBzaJOSIsd7W/LAiwfZg5C7TBtLeSWqmLBzwlGlQwYDGZ1UfU0YBfOv3Djq
1x59nrF365dOvuoXhnoAKZp7ACie015t1RpWFpXpOmOxDq0nOQN+ArDGfoAMHM6T/ImSeUtYbiVR
MY1nspYIP7PKEdx8Z7zX3gLMSZ7PODYs/0sSSLq7PLtr7zmP3rtRSlLPV1XWNvHEWCyJvKGBddPk
ABC7YuOGu7JFTLT50k0LSMMZ6CZBGVV1v2ekfmyZeiG0f5p58uvyl/j4xR/sD8fY6CSvc0eAXH+q
lY6rgL6N6Qwk3sQfwcjcdbmf72hvk410aUU5nZoY8mCCXxgbKpyHI9vZWftQTxINR7ikAXArk+Wu
KaedRVuka8NpRMoXuRCImnwnyoEHzrM0gktm2IJ/STz2ySVvnNHV2NUytSYVw83+yCsKkOS88eiV
FW9i7tKxSIcmYcCBL+oJem4Qh89Oic+fLk/e2uPPk/puGaY8HXk3LENc9cCmQArky1wuNZQmPqcO
R7kRDWBFXDIPShVx5f3qMswKBVzQya6SGWBI63MsGmpC7MSYp3YFtFDc0/EXy/nXUbWAC+lvi9ia
iJWwZuLqgEx3acItFc/1fAVxjZBWVXR5EtYKOiaqjva80jlph7hm3a92kbHo5ReUkUTo+/5t08+P
LO1fQNOEB1K+5fq5NvXG+W9lIgtgtFzGgzfvXAUhiVxdE3f+3C2cG2HBgo0dWBtJAdEhSIKV3Rxp
gPQ3RmzttxunfyeburDmfoDO05Oa0pDW30v+tjEb54d8ENBMAxiorElANnHwDgOzckh6kABmjFW1
T4mYdzUUq8PRqthN02kRqSwT94Oqqt9l7xQbOb99HqQPfoKJr6vFIFVGWlzV/LdBPir54PrjDc3S
0Cb2FePLnVTFqcb1XLs/4Zy18d6VUG4C7mYLna9qhHKnNXXgZSehaqKl0PsSfA4ILqbZeH15jFeO
pv8zk/F8VoBqhSHOR/uR4qa9147FflVl55yWLLUibOduY7Gs7FzTW2YqeqVzDSrN3CThMgcRadTh
8nesnOIm7G5wgwLZJh6tmpci+15mdwISLJDh2Pjpa883soQBlCJcbHDY2U3uvFnaI0dHApgMXcJs
R9E82piPlf1kwuoKiEjSqUQAErV7KmyywwV2P7bT7vIwrc2AEQugNAnZzB7tIaXFNZP2XnT16+VH
r/1yIxLATBFKG4KVscvZYeibfabpF9/rN8qVK/U+0xIml/aExuI5SIKtfjXC2zkBw7yZdAG9KfTs
tGcdoCNe70XeblXkVj7JhNk5CTrco0SdJsmgg9h21QgWFIQ2QIDayqJWJsSE1CWwuKro1AwxJePd
7LITFCTDT02ICaELSrDn4Nc1xov1QgMRLuI6B6rp8sNXApSJm+MlDDi03ZWxb6nQr7FOyzfOrYgF
N05/ko7aSJ3Xxuc8Ne/SoqHQPpSqgjKWBbQNqnE/gaV2+RP+LZ0PYvs/dsW7Z1uSTaQHZSxe7Awi
9FmRg8+ESwCochPMRSz7pq/h9gQvY3byGo8d8xFqWj5IM9cg9/n7Jmj7wwj0A/oQqfVTDISGaeDI
Wz4OQ1RArvOZVHR41VaWHZntQdzIS8h1nyewKnHn4qrJJrJ3hKeuFsjPhu0k3SfHI1t6mGtzZOQV
Xe14GS4FuFrmBcp9KVTGnC6C1Mt3r3NjJ7dBPpvsjcN6ba8YkUVUZzjIsmCi1BJR3Ddm9qdIt9ju
K7vfBO5ByJfXZSKGmNinpv3rug56QFPIGugt2eIqLW5VTTdC/dqXGHcI25fNVOHgj2f1s3APPD2U
kDa7vOZWpsRE4BGbpyV3FJ7tQOnlrY4dSN4pCHbA7NnpN4L8ymCZ2Ls04Em/jHIEdPpnAoudgb20
PAB9cr5vld75BPpE3bL/3BcZ1wrwA2012TNgZhWE+pIOgtfpIH6Vgd5VSkIYhfPbvJIvl9+2kq78
K3m/27LZKNErZgzHIxSGJ4C21ZCECViG4qwONwWfWwL/8KPvXjNWrgrKXFVx2rO93ZGjdy6VS7YR
eVaCmn3++7vHq6wfOfLYIebZ9H2w2gNhW7SgtUcbe36urALUNyxeMBL9Z7SNKHQT4duzkZeu7I1/
afK7Xz4pp5xhmFbGFD2qdkmObSJuldVs3LHXfr2RQygKRSfJkj7uoCc9Km+n5fTl8spZ++XGrhZ1
0gRBmUIzdoLuN2XVvC9JQa7GnKQbF62VxWlC7jJI19lLl4/xmPaRN5U7IVoYaPxIYLCu+EaatTJE
Juoun4oq8CtRxpCkPDpV8N3p9JaCxNqzjb2MvcuXWcKpYQRxBdp+0LXeiHsr6bMJsxtkGfSNkIh7
7eAdytEaXxoZqD1koMRR1sPWAlqZZRNgN4+eDca038fMqZvbcZrzF8CKklgrN99IRNc+5Tx477aA
DYtwiHkGfayr9pFqKNhDvzMa0+oJeLuNbbY2EcYuDpwkz2b7fGWf+xv4ULz4tf59eR+sPdo4p6E/
WkyDL8ZY8Cl0hwaqcU+fe7Kxee0hKeYZcPo4g+pg6mYhZZ/bu8TYu7Wfj0hjeh3D0B5djOaqTsqH
rJs27lwfDwkm8L8zKlvmVWNBsGh6dQS1/puTwKr98qB8HBNsEzjHPR+O1XOmY78UB2jzHRZwmSwg
Z1zrZaEbMeHjVW+b4DloD7YecuMh9nvvDrjCo1O3P/I23Vjxa48/74R3Kz5XpBUpJPRjB1YSbusf
KEnCiX8OFAlR1/8+Hlh+XmiJnCgLJNk1NbQui4LdkUS6nzrObRMqB6DIJNxuSWMm2u/QbIffBOx7
eNC8XJ7kj0OCbfqstP2ceD3UeWMnm5/Hwr7vKL0STfG38q3vl1+xtkaNbevnkPZCGw9Rhz6AVL7v
4Pt7+ckfp6SQGP7v8MvB7iSF5ko82d1znxFIEeunLl0OC2Q4LNs7+Q5a0Jff9XFmapt4uSJgYy5S
qmPAlFOgtuYDt+Hei/bqfcvhZ64gxgUb6wnlrnaLz7Gyek28HO5owcTgkRhPpJQRjEZGIACh5TnW
UCK9/FkrfHwYR/x3DHNrdPNxabtY4Zy7dRprvrW5LkikZVC/TtIj0TA8TkSqfDeDPH8m0frtfdr0
Th4SCNrYkVWlLhQ48qI/pBXQUhPqHHSn9Ji/SZz595qAuQPJTLcWUcYWpLxu48oTL7vSgwKOs9XO
XVnLpr9LN7uBO+fABDAJMVts+2/LmLxp3e2t9nONSdu0Kekmm426wzuc9M6rTiL7fXke1qbaiCQU
+pFqbhwdNz3YFmWYTLHLNu63a+Ny3pjvgqDtkdav+raNYTxSq9Cr5llBsVJxiMviOn0qVd1eXf6M
lb1uIvMW6cIn1JuBzYC2bdX/da3PuTLYJiDP17aTNjaePDZ/Jvq98zbAeGu/2IwhVg2L9mbEvl6y
PQHQuk7dh8uDsTbuxtkvwWsd2xQHqJgUTs6BPVBOjiVWz85Onf2nXmJC74AsEFAjyZJTJatDS+aI
2uReZBByhf7o5VesDJGJu7OrsVRcpllcdMlyJKBjn3IFRdvLT/9XQPj/WhZqSf9dnpIFlavbATNQ
Dt5Rgzd4gNxkvoehYw9dq3TyQ9Rmx73M7SLiRdtcqVnLncNLdW3bCwSTKIw0FvROQ16RGcrzqrQi
MVk+urMuv+v6ed5It1Z2qemxISSEaYOl1XEwBAkkjEsPlZbOOmpJnc/tIBNgB/5kmzcy7U/wsuyj
Ap2io0WWeuMDVpakabJhz5ksocCtYwJ1gnCsphshg68CMhm7pNu0Ill7i3EHYIWDc4BrHbf5D9hL
y36OJLjeW7bfa+vRSCi4lwbgNmLB5NOb0r872IRcXoprDzZiQdOmczYxPFhZt1mdRwIeRJefvDYi
RiiAiBFcvZpFx7qjz5TARTmzglshujs9+xthfuXXm84adTAshCSY24COLzKYb2pbv1z++Svr3kT4
QWg6zTwfQVKl7aPtBAdViZemcDcCzEpuZWL7IN0MY4CFAB1FYJvBghimpHe5DXV/9Gi/iSX/wnj2
m2o0zC9/z9pQnafp3YlYebb0IMU3xqS5K9O/zLc/+eDzAL57cNtDccvt4EpExLNL/gRiq7K7soBM
TVm7Fa3gBEo21VkSaSgiKEank9j5+UYFaG1IjD0LSwJoBtv45WXzxIeXQKuNpb9yjXSN3VrMwQRT
ixEcmeLHMJdRXsC3QJAog+MEzFw23rK2Qo2tW2kowwVnXyWeQldc3NgQ8nLy359bLsbuzVC5UuDy
AZk0N7BZe+2tr5cfvDI2Jjyv4sIa0f3VMdQbTx2iDchqoRjfusLZ6WSrm7YytSZOL2hbkGlB0o95
Mz63Wu4JbTdWDTvP4geHt2Mc3j68AFU26z6G0xTMCpyug7/dPKRRR0cnEl7r73TVe7vRPSuhoJoO
VXEBLVI4R2Q7QWFrF5xdBcBMW3aWDhKItvUgNQ9W8tIAPAddPYCv8v9x9qXNdePIln/lRX1nPwLc
wInXHTHcru6izZJlqb4wJC8A9w1cf/2c6+o3o8ITLycU7opoyzZAgshEIvPkOTpt8JchQ8BE7vyc
2px5uHYXUWwb7n6JLecanq/edTluY32dEVSMZgrBhAai1pb78/LHWjFBFTdYutIyGCjFjxYrwTzv
dg9d3T2ibTEcpnrjfF7ZxipyEC+mzx2LO8zRRXE2XDtJ/QRE/FYT79qGO2+Rd/6JMRCdanaDdNQ0
olBoZma4JEDUjGdqCC8TBkn9ISPC72NZRnKpnAh0EslbgqT5vhCj2JVT3YOI08ofOBgx97ZELavU
O9Ojk2aHUG2FeNdijV9JushwtAd5XfUF8QE7mQKIyRh76SBgqmejvkHho72luDA8QblQTIGYSPnL
6mSMJARgxLIah+tiAcO1R5kGGsTWqYO4tW2oGyaGZwkZ0OJbqrujG3A5gNMzo01kLEZ3ovM07gdo
xyReXho2Utn6UjylqSFu81GUO/DJt2jIzt2w4BzMlEPV3fEEGhQsTpqt5NDaWise1RZuh1QBvEaV
gK5Sa7RXS5TUJ/GJQMQEpAkbTmTNvBUHa+uam6BW7h5yCLA4T5B32TjMVrS6iAqTdDIQMC3oagWJ
oid+ZEh7cD/72b0k1Mtvshej8uPC24Iqr72G4mQr8M2iiQWTufXLlIKo99unzFYFP46xCckn0Dce
p/aKJcJrkYtopm85lGYuT7ASvai0gqxKNeBHjBwVN/d2tORLbvBfrThTeZoQc+LZvmu06yqP7y/P
t7JQKhrSTWKQwCdw5z25rcnX+JO6eEQFQIJIpR5BOooAUgODeN8id0atqd/HTfs5F6riH5sRtzdT
MDBj5cthgNjVUTZT98tieX9tFWJLsmBthc4/f+fl4kEsOrNBkS3BI4SsylVhuQ+XF3/FQZuKUdfE
bVJKsPjo8Yx3DkIDtFfkjWV5i9uXW6QkK0eNinvsNQ6cqIt4u1twTUsh+DIPzZEu0yvvP6dSAN6D
vy8SqGbJoLWIy8bEAJO09sqS/jkp5IZVrHg/FQBpUjLbEFjOj3pcmr7UrQfItBxjmj1oibgpO3BW
X/4iKx9bhTk6DphuC4kq/jCnUdGDetkQz58bWsmNylpoTp8g55uPTSDJix6/XR545fuq0EVaVuOy
UA0+CSwu3INKdBlWtdUfeNqKh6KvrQ1fsbJdVdgiOuaQTCxw7zQlD0FhHXGHerVhbaz92gmhYheH
2Z7tREf9qR71zPJMDdgi1BPrg7uMzo4UEFxAZgcoF9aXNw4Z0juKdggoT4Orok0tBp20qt84B//a
uh8EoyqnYNFQiNCbKNXGNeQ3tZrHJ3TMiwc5cQu5YOj6lGZc7MFTjaSEqZtPJfSi3ljuJDHI0M16
8Ma0yCXoLnl/HRsMIqfcjk9NI8ewEdMUmMhL7RxEaMfezUC13gm+052FDB7YqNlpkO0MNmbe1Xc2
CITR4t4031MkLWtf04dxP8UMwTdiYugxadMplbN2KufWiHhW8TsytWca18K5W3pL/7MEoHUImsRx
MuiUaCyw0JL8Iiq3vUMvjBVC9GV8EpQ4GkjAK/atSnUGScFznW4ZQe6ldQLC0SMH3ndibhGaHZ1u
GqgsXImpml5FrPcPXSrcYwkWtjvw14pgLJYJ1TGQIeUxL2/jWTLwPgMJo3VzfA019tjnzTB1vg4Z
QeBXQAFelmm2Kxor8cXcvpa87u4TdL6DE4jVr+bQNGGcGtC4XkCmDu20eFdWmXuH7h4NJACNvKqs
ztz3A4QCsd6dn+sEyp9yMb+JRkBEECxH+5ajyRvy2SYwsXUcdUMCcb8xbqO5BSocBN5VgDz9GPEE
wasNl/aYGFntV+3iIuw08T1H6gKJSpc5jEfQv1GntsI0rvMHvS4KKFnowuegLMfEWrrvUxNIM9Ql
/aGgyVcRkyocXHQ3uYlDIcwHWQVQ00EjT0NfoKEPz6k7VDujMqpgwhEWlajX3elTkR7SSaS3IDNy
Q8bzAop5GYTx0v7PkY3yFoRsHdQZK+MHa6v8Gci65ketj01Y53NvgAsAd/zLzmbNByhH1jy2Q8zB
0Q0SylMPsbpSSsi8iw0XsOZ+6d+PEUNQ1uoWDsRZfp/IPZs2rHnNRSrHk4GCU4FW6/xYinyRHiF6
fQcUhvELCubavTYOn+u7ISo6t4KSAqGygAaN+dJbkM1b4o2F/42E/cAfqSBcY86aDndjYILCJWr3
wx6iugeANMfrvPSKryxoAhCCh91+uJkfpq/DV/NNl179k99q+zh82ljJlfhUxemOwPBkFPSXKP8A
/f9TB7umVj/wYfTipvSJDsncz7XWERW3SxDsggoA1TFoxYD5MvWcugL3Ot3Ya79RZh8t6HmzvAvs
0rxF45blYEGNvgklYfrzxPviZobgVqBpVhrKOTWCxrCcMBcNGi3iWAvKs96GPY3L14mkCRTXqmwD
DbcS5NCzyb17nj63IPxBDHlk0I1rq3swOwRVtnhJ/sgKubGN1iZRotmRWh2uZsg7dBC+yLU3SAUE
NZTNxuQNdre1tOdr1kdLq3gJWXMaM6p1R+jONvtSNt1uZvbip+nQ7cjSaxGZFxFQYuo3S39mTYMx
Bpc91NobKj4kBf5WQnBdHtu2vCFFV/kjJDG8pS0rzyb8AIa+jZlWvNX/AONyNs88hS+EbqMXo5id
jD8/9w7q9VW0sxFrcCMGhDWvHXJGZC8AY0sna/0MGzRMly5/vTzZiktXsbiLTpOhdxosmD0l97wa
nCOH/ioaDGp2dXmKlW+iInGLtJRodUFkN5d27DWLKa7droXwtFVCOhp98lDCADvD5clWPovKions
k9E2NbTfR4Eu1hh6FmgiH7fKOmurpXiNLIfMYTmgakdaB1LAFe7/doPrp9y6rq1NcP75Ozcws5lX
spwghUrvpfFVOs9Qe728Mmuf4bxi74YWRlMO+VLK4+iOAU9/yeHXWN9DdwdRPN9wMGurr5h+M9u4
JegZDog575Bma4s9p4nYeIO1xVGMu9UMlnCDyGNjlwEzLWQZz3JFW4WRldONKHFC3kqyQDUeppD1
nVfL4Qu09vbgNroyMr3yLdk5Hm+bu7ystqpH5+vfB65S5cbUmrZxAMsajjZOcK8fw2UJlzC5zT5H
BkJUNC5p2rEeOo5bFTi/5JR5ZAtmsvLoKgQXtlwgHIT/E7p+LABiSpLmqqip3M0gWwhS3T4047SV
bf54nVQKzFEswC5p2LslraDOe19Pjq9tvclaLKDiclu9aFJZgZccxFYTFED7Eek9V55Ko+v2CMJB
p9GgURt6teBHRsh/qxu9EUFwpwlm9OaEOqusx8aFuO5lS13ptyQqgNexOMP10kXuvgdrvXCWQ1Uk
VyZCIIgvpz+mxI0qyEJrRRGJ3NwNjruAG0vb6lBcsTNd8RSU0tlMjHMcyx5s7Wa03twt0Za1oRUH
kaBnBbKM2PBIzTbjHr3LHduQAVgJ83XFO9gmwEixEffHqUc/TNp6ZgLVMeLb0xBc/i5rD684CHu2
rMk1nfMMIsC1+6qr+6BwXy6P/vuI+sAZqABfatdzRx2GrgUT+uMWequD1OnQoXjWydatoY5Ih1Yp
6Ur+KJ0+3i29Wd45yURDwzKdq5igEJOPtPAXYi7h0IsxSjRevl1+vo99O2TH/35+QIDYMtAG6B6K
9g68UAHvWXh55I/XVVfhwRRm50Bgzj3YCzSJTNDpV5nztnT2RgDysavSVWRwJ/VkKs+ZVlQTe39M
UzPo3GRnWeYdVMqIb9rja+1ovy6/zcp31F0lSEBnXDdTiRgUNUUz0Ceo9oLGvQ4HmpUHiozKqXPB
D104SwFZLRvJEmobUaqXk4/kQA+dYXv8Bo1w/cwpYeykJentxIt5YzU+thNdRRo3/dBUnQssWT5Y
/amkItRKMw9rmg4+Sl4bs6ytueJDDJTrpK4jUnLElwbEgznJgh73GYPfMtYGZbJ1aq9tS8WjdFTX
F1Sl5dHMD+0Y2NmGE14h2tFdxZ+YciZuKjEwyNXDep994cfhkQRlkEciGjw7AOnS3j10j+aJHdtd
6W/VHOj50f+nI9BVMHJB2zyeJjRXiJNxy3Zyb0V1hJs+FNBukuv62EUIq+7GU3osQ3oUhzh0H6uN
VlPyW//jo9mV60eGqxocNBiSUF3XDWjLJt6wNJJCJ23oB88ghD0Km5V36NhF4mmAeNgEAndLu0nt
sXl2h8Wy/QWtG7fQr25ORZU4Bjo9NfilTE6jQMuyNh8G/P4w5nUBOusRbXK00OIfUDYfvb6VNLSc
okZh3mZRZktrN+XFECTgWQkKx639Im30cCHExW2ZdYeycfWbgsTMh9ZeeTc5nfPLKMV8hI628Twz
kUamkZt33HTE0TKglZhyKO4BTyLudWoCR85bc/QKFrOrxqI9LsQm+Bs0lue3kBYXv6g2M9TkFnrl
tNl8bYGvL4yzevreVklXeVAiyX64bSmCAuiavVOM2bOOJhzpJXOiA0BFH2KtdU60gbg3h3pngCNW
Pi1dWYQjaK5+JKWpeRYth6/9ZA03yPZxL+1MG5iF0fULp8keWAcZ+QzyXEeSA9KXQfC+AH9VmwbO
mFdXhJnu1VLV8mQKWzAA/YTYNVBuDGlT2bc9FuwalC2pr9uCfjFHsBIa/QzqCDIl+XPXUtyRM2f0
GT7B0R2k4YvFQsKlstCbW2tuYGXuS58xGmmNgwxtofPIySXuibXUfVTS5T7RNOI3ECjlyAv2QANo
VQdZQyi6fxM9B98hlMrzq3gGhNVDVtqCmg2bpzAuqvFao0b2WLsM1OxGnudHo2u+xSkSzHUt3Tfd
5XNxRKRjeNWwDAFf0DoVXfbWK+5DBcY7YAdyoUiPGwvrPNo9N/Lh8sArh5qKhrf4VDHUxIxDkxZI
tizZW5cAkpN0zv7yBCs6HroKUq+ATY/HrjUOplvmR2ZUy5UN4utg0Zju2w09Og3yO6OdZ1e8q4J4
0l/iIr42J+MWkmJz4ICzDIegseEw115YOfacGhpCYqnkMW3vk+QhB8uWVn25/K4f3111lXBWYAkd
SxTpkfanyUBrNc5KXmhXKc126byFyP+NRvjA9THl0EKNbkqqFpthlF3yCGnE5FTHBdnXcFlXDGqc
HO4POcmeEXoA9zf9chY3f+5SMkHXE0ISaI1P/TSL5e3Qpm2Qd5aBsn1c7HSwtF5li65BcSQH7KSB
EHVdzNWjSExtt7RjspeCQ+clYd1uaF3pQ0li9HIbwVDvJiySJgRNeV9KrxwzuqdDnO6yIS+vEzOR
9x2uYsc6FtyPG7MKy27iN4bTWIeUDCyA8xxvHKvTIog+2R5zRz0cm6q5gtizjiKLMYUIPjKo2cot
JZe1zXA+2t4lG9IKlbypyt0DyKd/6Fp7bw7619m1PheLqhB+lMc7gLSRyJza60I80fn75X229thK
hJ9n9ExjnqVHB0ggxkFsYLRh3GzxmqyEXip9rjPPlBQT9pcNqUJIbPikNQJaOlGjbzHbrsRdKoi/
ZbKgWo+oZQiyMszrwLmGJqgsg2pLLGLFY6oYfslSdKdpKEUkpLtJ2mYvdDe8vPwrbGq6CuBvcFBY
rQs7N4jRAbKHUmoWIADAuZDYvHzocA1aPAiVGFY46Iv1WhhnMiQQIKBT9xtUrK4MzeFviZ6RznOh
a9aZ2XjV57TzCZOTd/kxVz6jit03UzN2ao5mKne+MR3QLy0LVLMcdDc9XZ5gbYnP2/Od9Yy1JZuh
xPZe0Jo6a/fFFH1uYMXBpbMoaiTQENNysidyeWSgkvzkqigm3zdCTj13wYTX3hrWLfoYPK0FMrDY
asxeW3b691WJk6xxR+Ayj3KxH/LO+GVW7EqAlarLtvit1xZesf96BL3O2BnpEfPMYZYvRmgmw+ca
bHRHiawn4iaV1pbNIYEcb1h0Erq8Q0sfTdemXxeHNBuNSCteTIXvp1o3uTOYwRFGMb/UHmUFkil7
A6e78hVUAP9AIXFIKG63fIApann1SGL+WHdZBBLrrU+99gbnOOCdAYAGGqeHjX1K20iWoJSvcbK5
95eNYG3w85u9G5zrC9cd9AccpQvsgdv3mgdFkiEw6+T1czMo9ksb0MHWrIWDsJegm3dGC63t/Ony
4GsfQLFhqtkLKQB4ONZz5KAYPAejCIs0ujz6igXYihWPRTNnwoZvG5LY78wOAc9GvLr23Ir51oTl
ugXA2xGipgzVE/utifeZsTH6SoRoK5ZrdDKZEWRjW2pjGzHp9kEPndZDlfMyMFOcDCnw4MHlRVo5
ZFUO3nGh4yBNLJKBbuQg7eYMmmL0xyKoceIDt34YVVeGTlsYGxa98lVUdL+RpUU1sAVvlwDsrGmH
xOGfSq3rKqS/yqEBXqPzD3o59VXSWSALHXdLueXzVsgkdRXW3y0pbowE2zUeUWsOFtDuQN8k6k6y
iypx4lvcdCtWrWLqTZ7zMUGm6TimM/cKHMlL0x1tsbFM5yznB1cDFU5PIbjR1QiaD1NR80POtXov
E0vfuWVHApH2JqRAS8PXh6o62MbySXou3VKsXdi6AdRSyY8MqhrCM+p6/skKWzzGEvy5XonCwFF0
3RCRNBY3mt5ZCXiNkj60ik47LKx0dlmjZ57Dm+K7PgGIFXS26746tl5dQW6thJqoxeaDZSzJNwn+
qlfkZOqXvETVyGu0Irm2DNhSpVWanxvO8LVLpZOgJoDAz2xJ8nzZolacg0oOnEnH7lpC3b2+LPrO
tKvkcaItkgaD2dCv82zIjYlW/IRKD5zqnIArhrj7rB3Lb23jasGsJ+yhGxi6iIpZz87dxs6WgMva
rlTckpu6ZmlZpDw4vGPQ1KIkXErNCpem1zdoUtamUKKKQRuqBWLRKTpp69qzaZLUoOUUedDE1N5Y
tZU5VOR7Jwc+92XHD24sXmkWB8whBHE4ZCguf/8VB6ci3zk8RFmyhO3H1L0r0cyhN8PT5aHXnl2J
JeZisBo5MGc/SP3o5mnmpXxOvM7kvy5PsPbs5z39Pp4YcyjG4N6xB3b4dgA6tqLuRjZ2ZbeqKPcU
+FB4bMH2acX2evIwg1Ra1rNX8Cdr2Cw3njfjB75N5fsVzK40sx6dfTsDaQvOmswwQprJXVrftfl3
ye8rCHKmffW9abKNE23F4FX0ewVbb0tNd/aZNX0Rs3wG41wkZAkpOHeLUnhtDiXiMDWrMTXmmHsG
utVIxGgxaWZpIqFqLAGc5sbRsDaNYuO8cjOa9ku8t0GEC9KW2y7Xn0o27CrAZi9vsbU9rNg4aW3S
xm7p7pmduM8TskJfbGb2YBq2i/rnp+ZQ0e+TjUbodLLZHtzV4yHmuTt4Fqo4HjSuoc95eZKVtVIp
fUGya8W8z9l+yZZ7y54D4ti3SdxHMSoDn5xDMXjQIhNQzcfGvpis+9a1dymdo7hxdgDAhJdfY+V7
qGB4kKu2k9W5xp4zHWyoQ5jE+L8s+Nzo51nfOZQUWb547JkBqwe5q257hXMNvqqN0Vd8igptx4YB
VXhuGXtS0UifEt+NX2zW7xpt9K366+VXWPvOyjUi7iBh1MLO9mlj1WCn7L4Dco5mynFyEW+k95dn
WfG8v1tJ3y1UzLo+7oVp7LOpfhI6qyGv1X+5PPbaMilWPQHeLzij0GGS1B+Y8WxKqCuXqXWngRfT
a4nYwnytzaQYt0wgh2vQBO63pfXzks9yH0PvO8jdln+vFiJ3RZWnGyfKyodRgcS6NG2gdgq2z5zU
r7Nrt9dOQ1tGZrrZybFynKgo4TSxUfWyCERqJ/RRerQR9ndj0A2Jpr90QihpW75ejyRqlx6y2EbS
PIDz0BCeQ9Fsu+EEVuJ1FT9MWVcNTQfCysmyUQ4bTQetIrYZSCGInxMz23MD1co4b6HXCt6t75d3
zW+w2AdnqUoJ3AD3zxoN8l1jS1FVn1NQV/uWLZtbzDeVHulLfuuCV9xzshhpTc2pqsiwrfKBJnGx
4Z7W8qgqmjhBAwRaYjJzb9Ma+GnR5pUWsRSsvb7ZT3QOc7skwK4Ime+tiSd3FROERC7vMxClUGx0
COjGdVADhuyRDlB/Dk0Dj0PeMNC61or6ueNPl5dsxZeqBMRVl9hdToS1N4Ayiqdq8SX0wT0tne4+
N4Hii4DvLxlPNXNfgen4IUPdKOplWgboEacb2KOV5nX9N4jgnScqLZrMgkhnvwxF4MZvYwrJ5IXv
hW1j6SD6BAQP+WXVxB+F5lP3laTQm4dUkFOi+mP5s3ZM2mvmPtBmV6S13/RPsQlFmT3klzzTuk2h
+9iUj3X+zYmJ14NFOV82Yvs1j6A4uh48jmjpmp39KOR9i+5oY/pzdskp714vr//aBIp/IyzLp6K3
nH3NyCmjhdfbHbDtApdzthGCrXSP6SqM2e51PaEtR6C8ACDt50y2gELN6VXPJYf2ip2dHDD6BE0L
wQLSJ3akC2lETUKQwwQ5ZmAy2/hx+X1XNrSKd6YDMipQgxhOlBwgPj1YR+lsbOWVpVTRzW7ZZ0Wm
dcOpKwSUgW9tloc6miN69LVcfvi1Gc4/f7eReSxwDSub4WQkX5blR5eALa77nujxhmtaW5zzz9+N
L1FjTAr02J/M/kszHWb9ptU2guSVaEAlFAbXbMxigkcv54eqPpMobnUVrGGBfm+7d08dE7D8Wlo1
nHK0gzEm7hooo1T6fCWL0avzxjchsGdOtS+nxXPc0XMcxIU5C3r0HYw1Q9MR243W6BNC/bwz7xde
hCj8BYsxbny4FblJXWUldnjRMnA8QJcjE9Pz0LhWsGRV7ncFknkCzdgRRJ+zMGFFFdXNDBXKikP8
JrVNHML5PNwAjbM8xi5y1mBVASyA9VX+hMSXnELXiZvUm2zT3Zkdcx8v77W13KCKuK7MwigMcbYU
Kt2XGDk8gE24/tjjcQQEBs4gEcY090/Z4j7iyXYc0QM0kV+X51/b64pjEkkMnCHDhqEo23/PWeVc
aQOhgZPX4sYU8bix51cCPBWEnfVcaLyH1dbz+BbnZyXewvDgc19GPd4TB4fq5RdaMS4Vk40E5Iyu
RDGfRtImZ6kGGQJLll3ZTtptTLECltZVKLY+J4LDyqYTr8x5CaXBzAdtTOh1prPlq+uK4aaKU3ac
k5Q8V5ZBfxFizqce/bDMy6tS/4KUBmIJRixtSz9ibYEVp8XGlPMkBk9VnKTCk9hQpRNTr9T4vTXl
32phb5wz7ONMiQrMHqUW1z3IBk7TWWp8nL4zJ5V+ChV1n6Tm3ppzFoFW8+3y51wLJlUgNkefbWvO
Uhzrur8qUnBldLjioFdGGiQ0oAyfFu4un/c5/8XplsbI6qxKvDTLNhMthHDRzmt7dLH3Ojqo0MuI
a2h+wO3aZ3W3A3ly0Dm36MLYONrWYLMqflvvm6ytMoQFk1O6UNwpBIkB8Jkh/1IJrfmW9FaDvuJC
T4IsWVo06OW2+cJdMv7gHWow/uiiVnuV6Np4qCTRXoyZDzJsBnu8Yck0/RXh/+f36X/xn9XdX7F8
96//wu+/V/UMcL+Qym//9VgV+N9/nf/N//07f/8X/9r9rG5ei5+d+pf+9m8w7r/nDV7l699+E5ZA
Cs/3/c92/vKz63P5e3w84flv/v/+4X/8/D3K41z//Ocf3yvkD86j8aQq//j3H+1//POP8wb4z/fD
//vPzs//zz/+d8vPo5QI+v4a7b//yc/XTv7zD80y/mFbOqicDdvQDed3q8n48/cfOcY/0PWDGx+a
JcHWwM5MhOiRkQL/jJJ/OC5zqYt2P9MBhBwXuA401uc/s6x/6DYxKUOpXLeZgbLXfz/e377P//te
/1H2xV2VlLL75x8fOUWLMLXA5dAzafbSixAZiBNxi6hgGdo4oneL8e/Z3o/+UdBxHv3skt5FBuiX
g8hnh9E7ANS8tqB6mEA0YeNQX3t2xbEh2Es722hFWJIFNeSyaEfT6wGESIBQKuRnuObOL3Ge/t1L
TKjztgVp0rC14nAky584MLbGXnuF88K9G7tyClhgIUW4jMatuWgz7DY+DSlrw899AcVdGcgyzVVT
irACW8Qr1S150idn/ExAfF4b+vfnd5oq0abJECGOuBlAWOhufO9I/rpoye7yC/xGlKs5g/MUyg0M
95ae63OBKW6GwPFMv/ML7883iKNciTv6FO/4YT4sQeJ92e+D66e3t2JHPHnKg/KuOiQe2Os92292
bpj4gw9NMd+OWk/34LT916+vrfc6+EnwY/YeXol/GL1X5u1evkKK3juV3uH+9DUL9CgJEMj6C/4i
jX7d68HhpgpeZu/qE2mn8ysqodYCr90kpp2GcZdETbmcLH00AU8jhccmuYXZX9lraplKH1hDjcEE
+647huBhAKFOvDxU1rhFZL82wTkueLeZ9VS36pGZIoRO7UkY4r7M+DMtlo2d8FF4gVVS+ZigkAR2
Ex3Pb/f9t6l2rhcccX7R8fFQx6W4tyvnxmXD/eV991H4e55NcS5jD7cFVnARgqUNPCKx8KCM7U9m
CbHzLdb8FfeoFrDIOCOot2GceWL8jAvnNHSI4S8//4cS7+cXUFxLTIjT5QkDv29k+ssxJ359BOFk
Yt6ZD+5OHNjN6DxO9gmV7NzamHTthRRvI7gJUZwYcnRsgdDj6AwHUOpv9eevbS/F16ToiIfuaREH
Nar4xaB7oMTx6JboxdroiptxGyCpBPCtoVM3gTu4XtG/jMX0idv3+WMoFq6NtE4zUYnQjWePY3TO
NvbpypKrhSmTmmWKcyMPx6y7BogI/SiDuYFm+7DVEo+tFqSscpqY1GUe4qKu/0qO05HWgMveDSH1
kgDolNnZiBR+F4c+cPMqVdNkGo5sTdgb3bmeHpaR8Il3m4V5UPkgevCoXwZp0PgiivGTwWtD4nP8
AndzmAXo9sCW5hGPsii7/XXZhFa2hFrHEhkdEA3FGfTXrD1p9beidx+nZlP4Y23888/f+UvHnglH
J0wWAhD+Ysf9tXQmJyiXug0+9wKKC1hKJiEkRkRoC9PMXohmzpBSmLkoxydupIW1VdX4ML1y3iiK
4Zu5mU3V0OX4eg2O3Mc0GLzcM/ELkHyv9h7QueQ9XYHRcsPTrLhntbjVzqBta1wY1NKzL0Nn+JZ+
Ktpn0Ws/L6/dml0p/iC27XgCj38eEr3zmFG8mFqxJQax9uEVb1BQA0yYuLmGvHXdPW6UuNVVLKog
Tb0RGq8sj1rIGpgoi3PeJkxBY2zyecdiI2CLiR5GLby8QGtTKKd9zaXOGpD6h5NFQTLnoNibh5CK
te7mbAYPfws+08/0XGN7qfUq9KDPxAIzczgP2RyRZOwDKFHN0WBqW6jFtdc5//ydMcZlk4Ahv09C
TsQ1VITHUOecAF+etWgi20THr3x6tfZUWa5e9b2FfetYb7mIK49pnevZOt3w2WsTKDZf6U4/TQi+
wsGY7C91Gt9yDlihHdt8Iw5bm0Gx9WQBSqSZjCykvX2DRpkHO6FXlVO/Xd5XK4anFovyETibjtiI
19EPF/+coPdyeeC151YsmmXQFLNR7AstAk4mXvDWh9RV5WmN/hmY5XmfKoYNDU1hth3MznydszfL
Clrz7lMPr5ZwwLZkJSbFZ82z6SobRLsrBvIqi8z+3OqodZmFdYnZODBhI628xOLXbZp68SZv+IdF
VyyNWpyBNMoCejz4vN7X/Sl4un78gpIpDonv32rvl+69bsRDK3asyj8uZcFcYWdpWFUj2Q8D++KC
qJB0Ywk6OVds2MBHBfTz25z32DtvIWzIRJntkoeTnCIKjr8QelE7UDNGWYzSJdceueEyzwB33caB
t2IWav2mtgCjBaWjCNNifNO0/hRbdbMx9tqaKRZtuJ3WzAybC918HUHlsXxLpem1wn763O6lf1+u
GBAzliZ9HkJJ6gDO6RCKXofG3OpyX7FstVJCQUhZ4cBG7J72uceThV3reVlHUs/06HNvoFg2Afd5
sxiwbEJtyPm03VWd1L86YW6s0MrnVasglJskRfOjCAG3nQKjLF+gc7mJ+Vq5Oqulj75eaoOOugib
cPbt+xE9+7M/+1PUhIA1eUM0BJBNDv76laHV15/DMTz/cMF/9iHeGVGJFMvkfe+jCXmUwUf7tp97
ffDiHMA/HhCf+Ab+++sXkGtItUxhtdd24uqvn4/B4o/B4XNmrhZa0kEvHTHhHJX5fFdOg+U73BgC
DWnw0D7nGS9/9rXPcraYd3ZuScfs29nKwjg3PMp7rzW2Un9rQysuhGgFAFoGCCa4MxybLH0tF7o1
9vnxPrhMqaWRUqKvIBcgQWWo9BZT/ef/4ey6luPmmeUToYo53JJchtVqlWXJNyzL/sQcwfz0p6n/
RoaFxSmVb+wtF0CEGQwGPd35LIXQSwPV/eZdnpkPjP1XfTBOA/BUG+rwWAH1Kr/prqvr7jq+hVbM
sX8bwvTGPtvn5jrDn+LjTx3+7+/VdX+lRFrUO8pVcWNG4w9yi0qEM0KJK/vWvAX+55acrLN1Tq+N
s45fjLN9m16X+NflL+dNPOOM6lEbJAi74Va0JsbBmOxbCq7V6HLjX74A4mSQmChjtaQ+y80hjXoP
8qhr6ei+HPZg13Sth81NrwqfvGY/LnfGGwnjlMyuAmtgPqdRar9p5tM8CPKRX7drsmQ2Aw63dsEj
cwTJbidTfBV8QZe/+GtPjbeNv+0pXfDebshlGlWJr8QhzQ7pIjiSeR9t/t10OaqxUmp1GtXqW60+
kuz35U/+Ej2jyybLWDPEdgxuWQnUFUX/ZJAptNTOU5bZm2TtCUIb99UivyEroDt0pjdblfqyWV41
Wi54VuXNGeMowFGkWfqWZJHW3BbNSbMCkghw5rym97n85N6mvksVEJKlkW796lcwNWqKM4hIO3mN
Mw5CsjVQB+EuEk3AtioEgOOrrBZ5ON5qM0as54BNlao+Bah5BiYvmjpBoM1JZZgsv8y8NWU9go48
yiO7cVRPDmNPvgKTJU4v+oLaCGgz+LWbu3O43q+hSMXiS8KKfZsxxpxNrWF3SZ1FujM0OIGR2j5k
B+V1eyvcDOm33lMPc9hpAnPh5PZMlttjyHZCA7PKotkFwYwLyUgvjszD6quH9E5EXvXluzVGxRJ9
zHGJvdvKWTT5xrH2u2vl2XCTg+WRwpk93aWg7fFwrD7lonF9HeuYLPGHNpYN1OgoxmW6Wemoj8pR
93Hyec2Lljudlz8rf8CrQwIlLN3qx2UnweuUjRPIBCZBvN5E9aJ6KgodzKOtTM42Ky6AoiQVOOav
z3WTZfrQF3XBjWLAHlFPinZbtTfJdl2JbIrXOuMNyqlOqtrss4ioqACaQ7U+D9vNXIeX52h3xP8G
DHgK/9vZNMqymRaEKiMQfzvb1nmkhOi5DCbuBhcPkQLcl7CpfccxnmGD6NjQ52UeWRtya1rq2q3u
6JWrz3aAt/YDFHCchjxWligVyXFFFnPiQxbB6mslzqKseaddFMeCnczbU4xD2JZhtBVc+yKFDk4R
v9vAKndJCAZ8v9Jmd1F1QczCWXeWFQNoEVAfj8kcpAPOsP5WkdMQRTRuUYleoTlLz7Ji9KNcINPd
5dFgjAEtVKelt7QEXVaLuwZ4fy5vMN449t4/nWYpuNyJpGDlO/k4Qbq86omXQoLVIt7lDjgrzVJb
QG161eqxBXd9WV73euGlkvn8vaaZQ77C87wMarA8amK8algDAPDf/Oh9MJ9mpbYK3FYzM48y9djT
21l5uvzFvLjIZOy5gBqXNk8VDbJYOZW2AVA60v00P1PVPo3T5Jjl+zwph7SW/pti6UZJ9BCsNP7l
7nmLzZi5hUe2LacFDZZpucorGRxcR01dAmRuBT1w4heTset4ibU21koapI1+WpuDZfSP2aQJjI63
lxjrtiywmMpkI2FMTkXnr6UAbM/zfyy/BQQItDZvsCzdWh3r5G2CEvsoQzVBLjqnQXJPBQR87EB5
JZFKsMd4wQTLe7EjnlACUdMAIF48N5eoXvGy69nX/D6gyAy8Xl70j3TnF2eIwZj4RrpE2Q/BcL4b
kK4YHuVweKuOVWAjGaH2TuzkoRSqh8yLXdEtixfDGPsW/GRBPTXxihJjqeqT9EwRvezJkORAXJyU
QQVwSH/Gc6hvCiaTs7MNxhWQneM6B2ljOLSPZP6T5YGFB+8+/V4eHLHQ38NBOVUJ4iZskFwZ3GVO
vEbydVUQPnOMhmXIQCF8kc55lkRt+zjKP1Fn4+SLoJabNzGMyYPXaOwpXmUAuTzI2dlWf+nxj1YR
xFa8AJwlycit2OzbYUwQEPcnMJO4nUtc61Q63al3ercOrIMuWGKe72Q5MvR4AgdN3CUIi+OgOjSB
3bvqmXrgHncLz8ydvnYFJrO74y9MhmXHMGtLsZbGJqEWzL+qQ+rf/y6iLqIPiSeqT+csOgsiXDpb
lYsMM6frh958bJEFn0RSF5xFZyGE9TYaoyGlSdQpj4N9R7MntfbNUuCFea3vv38y7RVXhVFt0Xpf
vxbLaUjP1VK7uqhWlZMNMlnsoIn3yZguNInocdYdKMhtoEhNDvah1p1GO0i4bNVBZwoCoN2Cv1pq
xrJzXSWSXsJAWvUtNa5ySYS05Pl3loFik21DqiesMIXzo3e5VyEBXEJDNewD8tgIbgjcbhgL71FB
P9YouYvkm8kbIjms3PSHGmyHyiceEeRTOMgok0UUDuYUd9ScYOggyT/HP/fbjkNdKxpfN5eeNNtZ
PenUBiKH/iVmHFcSFt9Xb9qgZqD+jJSgjcB5eKS+4cjuBFpckQYOb+pYdF/ZNIZMJfSx3QxeH9Eg
9tT72UcO3se7iMhvcSydZaKolHFaaxm9oHrTCEw/O6YekF4AKtahfCfZjuIDLBQQYUEFx0BZ0F/R
F0W3opY/QjnXEcgb2dOQFYm9zF39JnaMK82H0JpwqTh3Lhb1Z0IgxYSKJAkN5TGu7nMjcaT9njIe
5ORuS/9c9sm8Wdx//+R1GgnoQmlesQHJCdXF4Kx1auExtoenXzgBFvenWSVokPbGJz+7rw5L2B7M
IHYaWJBICpBnQSw/Rd2WfT7sdqrLjn0zKVgWvDVE9NW+lpHj3o6KD05CzxJk7Hlh3z86jdh0WTWh
v12j9p0ghq2QHYO6sas51u/6bPkabPhF8i0fINqDKfIUHIf6j3ajboN32EK/qK/Cy+JuVumObHrP
n6tI8yHz54mopXldMfcBDfKy5giVIxAP4qDILMfqBHkETsssQjDuZFNWRjOJVIu4hGS+bmbfOz5Z
fCDonOo1Wawkyq0SCkLXqO4Op8Tv4kUQvfC+nYn3B2VNh8pEBxX4Y/eMwSJcW/trO2HRfWNno9wy
NxtcXyVfGdSD0d3KhhyMRQueaxIl/Qn6rKcZ0hLxO7RPgl7GsyYK9/ca+QHJPUkH03/tSVP6HQkF
nBOsymM5NijFAVgfaav3FGJhlhnKlujphXdCsNQWEHqrGw3phah6X90k3Ley8ad5GT3Nz4+ZqNqM
t2JMVkBaU4gv5uhlLZvNUUbyGo/fqWHd54cJD7YO2CBJB4l4br5RZPIkkUPjOOQPtvdPDrmuxnq2
9qmp13Oed06CAkRRVRxvQhjDLupOsSYFH63mT8oYSlRg1pxvZiF+va0bBQCkbaBt11bxrID/bBJp
1vL2CstSkWTjJHWgroyUFa8DQ9Q+ELchjhpovvofBOBFAR/nsGKBfVJqQnQJ5avRBkg0tiQ56Nf2
3Qo8b+YJgxbODYhlnQBhWZtlJZyIdb35ut8FxB1RFe5vruZLYXxYBNkJ3oowx3pWpxroSgo8m5ph
X9+V5ouhCxabs4lYGohcblNqDQ2aVlN3tX6ZhcCD8xpmzDUZlxRtY27GRg4psV5KlJ9cjnJ4pzaL
5MsHZTHogp3f2w4CKEQJkJlz5Sv70Leu/XMDYAR0EJBHvEHa5v8RxPHGxCTuoA9Q0RZ1KBHBMdrU
llt1PwRD2j3NF8EVC/DLM11L0qrCkF7Mmz6qfSsqU3dxSVAeEl8WJFE4A2DBfrG8zhCQNdKoK7Zr
SEb4ZZ0K0oO8pvfA95Ons7q8AIs65gZKCI5NfxHDvzw1nED9I3n2qWG96mTS5FoSkYX0naOt2uKB
3rw9GMVg/BiGmAhGwMudsAi/2AQWy1CATgAUB/W2wCZ5qW+7NDnodyj4xfVDRJvKmyzGoPN+gPIV
YFORufaOkf6EruzlyeJ4ChbMF0NWcjMGLHA/P+SJR1SfmII0Fq9pxqDT2bbm1dLTyCC0dIGF/K/p
rOtlEV40eR0wh/DQ4G1Vofv039QRuDO7QAInnu7O/q/Efcig3eysoHcQ+FTeVYPF9kHl0ezzGt3h
rv6rj4pDZ7hQSTmZP1HofRgjxalaz/bwpHh5afbI8gsL/0irf9rHqoWaqWWEsNQ2UNS6mPaT0VS5
Yw3WNbhNQ1KZgrOPYzAs4m+EhqSc9W0aZSUS9Nux1V5wYqSjAAfOO8JZzJ9igZ5LRSEAUjbyDt7D
/Ux7xHXJAbtLaIlq/njW+A8Qr6Y1tF9U7LflUJxNHygCrzhBC6J5QZXZlThW4FzNWR26Lpkp4j8b
+J5MAyz/oTegb3MNZSxHt65MVeThOTbPkhhI2QrORROiBtJdDDaToPWboH1rr4YS2231BijrOaso
ccqdvf0rPu02w8iHPmk/dnfWuUitIW1j7Hvb2XNeyYMoBuIYrcR4BaLNqSln2NXQ76sO5laX7lTM
TSCqluTNGuMUDLPUWlXrskiJjRBleo+4cgoOFt6nM6f5AAkiPIUDlaDVtZ+XsocfIuiGHb5l76yu
nKaqYIyW8OXmYviAVAdrSw+aWR/ihnooAHu83M3X1g4O4b8XOlNbiNRLLQAicdQ2eah35GmJx8pR
qpfLPXCyjAaLrSs6RYKaUYmJuhtOekjO7aF61N0WVcvC/fr1Ohv/iMXZbZxPEHeOuvcaJG5OG43B
FM63Csj/fskoxIPQtSAy/Yht//XEBou7Gwd5QUGUlEV9I11tReVr442lXo9qYJvEkclJJjgNqluF
JEAtlLibP5pbcZiqNdjkxTVBIJOBYgzabbMjxzHYDyunjDWQAAu+8OudabBacRutOl3P0ixKpKid
35XtXKm/Li8mr2nGL6RWmkHVE6e4qlIUcLXZjdYWV91avl1u/2tnatiMP6gbUsryBJCbXVTuOr5Z
w+vQq06WQhXhSRaBGjjPH8ZHTf8n90YHk8xj2mRRM3vjMTkrru6bb0VgXic03J1pHYjiEt6MMW6C
TErVpA1GpFo3ZfzY07ciFxylvKaZG7ydgI96UIGUs5VnEyqxU3PVaYJodrf/LzY5i8LTltXq8R9z
GFMXmrLhLrbfVTcT9KHKSj7Yy5MhQvxxhsFC8WgmUXnt0VVdJW6pFGCMejPrh8sb6uuwyWBRdzot
bdp2aLwnoEdsHqBa6Sx9cpjS29wQnM0c52PtvvXTbuoh2KbEGzAyuvKe9S+ZqLCc1+4+YZ/atbcC
pLtFHQeo/761WtMDWYt3eVo4URhoh/9uu5s6ua3igYbz0TimAEZUQXLa3A0F1ACgC/LjvJVlrFkq
KiqlUkHDafXTJXcqFH32lqg6iPMwbrCIOivpZZRHrkm4/SYvRQj6ycY176GqWzrViQRWCJrf2HSK
7/kmFk9nKbSEmIOVR+24XLfjWasfhvzFTnrHNs1DIxJ/5k0aY9UI83RqVDZ2E1GdutAcU1MDZfpW
1GKwmLpa2ZImmzEIQjsnq45Gj8KbTNA4B+NjsHg6naDyGWl30LQuynOztJ6xmq6a2Y455cGuhFB2
Kkglesf85hZjtadWSVIWmmK2TOOpBu+CnhiOLgmuQhznweLqpg7q4Sg17ALa/tlM8LcooA58SGPq
UVlwoHJAPBDE+9sQpzWe1wrKPMGAiiYglLxcfVKBq5wPlTs59pMeyIc+sLXOgSzt98Juw2SsHwSx
ZNCojswm9D0gOezO1o1iiJB9nEOcBeCtuaUMLfg1wsyktxKNX2btsaqqMJ7LQzNWz7UqyClwJ48J
7+uJZCRTxzSc/PF554L4qUt+DeXVLrA8SzmDdF9+l069K35q5pgni75LLGJoirFkobkgWp60YM2V
qNVECVVe84z1V2Bo00wjhfCNdLuMgMC3t3PzPaYdg4XgjWolUzLkaBzXb0SxQVb+7Imomo+TEjFY
sJ1pADTd2nYekqvBI78Vl94VdyCDTE4gQ3+kj70rXZVPncA4eYv/D+YOlD5JNWE01rX+kqpeXHn1
5FYIuq+TQx9uwfReT/clCJlGoOBETwOcBWJBd1PWxrNZVXlIt+OS31E7lCSBL+Cc9yzArt7Iki5G
VYT7sZz+Hr+jj4gQgQXWbVpmL6BNhsweRMBHYkVKNt9LGhVcN3ixBIutq/shLgpdGSO6Zz1blDRk
QezPv/+XfBatNyciNRhbh+Z20quzPEZjtj6N03xIzdgdjSFQOzNqoeFUjFpg6iIEFi+6YGF3a0LH
SilbCfi0OMhQs3FIHybUaRjO9Gy+rxGgnPeL6lyOxzgnDYu7KxFXSNRGZ3k/A/M1O6TNfFkmULV5
nSoRwpKT1jFYzB1QK1mlQSA6XH6Xjw10UcM9Q12ciOmBfSyID5XAM3OshEXebdva9HqWTAhifg5g
2l1NsPeNItoNzmyx2Lu1NGbTjM06tKqjhue/ZKXhaL0bcRtlg4gEi5MZ0ZmoXonjqco2dYqGWUoc
fdmQq2ybn90Cvp0mu7+87rx52n//FOIb41DVdjtOEVESx44Tb+nORi16WucNgTnm5WqUG8vWp2ia
G6+yT3Gfelt7XrLny1/Pc8Es/G5tlpoMij1FeIeg5/6EpOQ11Pno7+mw/BoBh3F7ZHkAecY5/Cro
c784f3Ez1Rk/kCB+tVLIhkVJUf5ahvQe0jPgQo779yQzf+QxsF5r8pyr668uT3sEt9Lvyz1z3LPO
3OQpMWmzLcYU2S3Y1+I/tibCJnBcG4vD2yRtBBYP6yTN8T2UfSPb6lHcp0hRVtheQpR3dVA83RDp
W3H2BYvJW4ukRb0o+tPNsOgrvwTS00heqbiIj7OvWTzeaqSpVkMhPmpWp8+dOjL9LSwH0Cc71p/J
bZ8NYDuMyrEFb7q8/nZP8cmOpmKh4yqnc5Qv47lcllOrN9fNIjJTztKz8DtaN3JHbey5pX6V6X+6
COzDa5cxf6m1UdoERxN185M+/Mra4+WtyltgxvA7xSi1siVTtExQ6Ni0zdU1/b8hhkqUDmppwaHF
OyJZuF3bJWOeluimL10jWDzNlZ3k0L7FIP9FMO43HomKt0mI9uX4fRZu17flQii0XqPkvcyc7YZC
Uxw3piaor1BoM+AijmdW1QWHdJAKsP28FWKMvpd6iFYn5RyVlX3eACOz4+9IryMsY7n3KqxGKvf5
HKUV9fR0curUfE+s9XtHCwuvM4AZS6lezxGtr5L1SHrFHZfNvbzBONPCAuw0SJ+XJMO0WFb5Qu38
tspEKrK8pllTrgcdJOtrG9ap7ipK6fXVLDALjpdgoXXalhZpDW1p8BJorkVMZ6uv8kXQOOfWy4Lk
kqJu06zDfEtUcRu5djKUS2+o6B1Bq7jhZKSCrBrvQYUFzNF0tPOtRE/lSfZ32PZ6YwZ79XfiiQpB
eDPFZO5wCVFJkWN9k46eqXLsRvu5FSXSOGbMwuXqtKMEBPQoe5VB3aK5Nl5pxmVyu/6gCwWzeCNg
DNfu1tWcDdUO1Pkhzv6Yeu1Msyipr+7X8S+CkI/fP503wH7KLWKBGKhMYPNu885bh3OHnANYSyFT
YiagyS0L14jXM67ETjn6O2CSTj8aHE/bTQEsfyUtzhi/TmYEHsvSeFOTq8z4WdhnfY6GxHTQWmcL
gibOZLCYvKIxIFYUm12ollXsqDoK7IiZ1v4sLal/2SNwtj+LzGu2XBtMJSFBDsjzGC/OuoTTVIbd
+i7Vzx3gvZf74e1+FprXajmSVwU8cR7lf1TgB+yD9jC872DRWIQe4JyfLDIvWVU7obNhB/OqeLM9
XutmBX1iHZXOiwTV2MtD4a3K/vunTdSrcdkmVkkCrWv/I7kuH7OueV8tSkRzxQksWXjePHdlBbL/
LtyxFvKDEUiH9Un1usA8lM/7O5cF/a5gPWHqXOgSfm9YjO8Av0BjZLPSh5pxtam/0vG+b35dbpq3
Lkzs35BsXueEAMxdWqjTBx2cAw7E503pHuvMiC53wjmAFMZz9N3WQJRGJ0FnSFDU+gFWRMHM8Fpm
kntrDikKs0DLhlxBtst6qoj9PaiwwWLzOm1FUhKCk2GnAs2Y/s6b2zX9nvtgOfhMgqyB1Lc0pCA1
GdQSxMySO2giihHOqn7cLj/ZwZYXcQlFiD4ctWPXD05lnVZUu5nz91hHEfn8bWjrWBSQsqM0zPQ6
BMBNdWJCfyzjeozpKiK25tjaR5D8aRRLJ+0iFkjdKcGAeowi2EHJSihiLOE1v++pT83Xa6n1dY+t
39c5HgJR+VlMQDPOh9m+hsvwzeYEBgnvsglwTuiP/NGnziAe1Ou1DB/byK+a7TbjqylrzlQEEtD/
l7vg2MJHMvFTF5gsc1U1jGfTfscWSLkbgflyvCoLzFv1PhtlW+pDPblfQFST/K7J8+Vv5q0BY79T
W5e2Oaok6OkYUjV+3JCLPKjl9MsuknsoyzSObczuOC+Hyx3yUuosGI+azQzZDI0EdbJzXa/vkMB1
Afy6Qj5tLN3yF0Hg17o77c/lHjnHOIvOG7KZGmOPDlUzdiCZJaUPVfGWJhArUE9GL0gPciyeBedV
zf60bcok0GvUCVRG2G9qmGyNmwMzc3kgnG3AwvLqomgnlP/3YbbV4aToXtGRm0wT3X15ze+/f9q+
eZHZRGsUEhQoNZx/6tZhHv67/OUcy2BJ8nKlBit7i/NTmjIkuN9qSXBD4X0zczDTYVjlEgwMeCl/
WsdHeX7KRsE38xaUOZhJn+npamd9qEr3JuTSp7711P6pKmMB1oW3L5lDOS3Xephp2YftIj2bWRWm
PQH2WVkXZ7KaRyhJ/bSL+e7yCnBIYQ0WfJfSUknpIFHEmHEAkCpUorOrWXeRvlrc1dux3HoWTMRJ
A/JHlDPnoJJ0FoundDQDud1Gw8FPKtTKVocqkG7bA/CdMH0P9aRu9y0D1FlM3jAYZWs3Og0hgF6k
IBRIXpVOOgzI2V6ewo/Kg39vSDqLyLO2TYmtEoPJ3tvRzc6bR1DLvJdGxqF5Vzpx60DX9dBF2qkP
UJonGNjXxqOz4LzZliytWfM+hOBcRI3yoRiJ6FbAgTegyPJvozf7Quv6kcBtdbhuT692h+vbK5X9
ROocIt8NzeikIs1f3kj23z95GKCiaD82MQnoeF9OuFaq3/NdOguyk9tGGhsDLSsQ7i3Xe0i+xahd
vbzwvM9mPEEC7rYt39D4MLy05Z00PH6vXcYBJGPfLKShCTxMFsA6j6vVvl5umruuzLlu2rQi3TYm
4bqSwW2ghHebUhCBlfZYeL2Zyk4/JdpRSszMr7XGuFWbdvhevktnkXZ5naor5IT7MG6IDPW7/mXp
8gfByHbX/oUVsti6CsnZAfp2CRwZuVEOxcG4ba/koIjGqDymT/RbJ4vOouxWde2GZqiScMgySODq
wTCV93LWCDJeXx9cOguws9cyV6EVR0MJepaV9VytP1QRsP7rUFdnqesks+xL2tWooEARx/xbk6JB
SRBN/yf3msAkOM9kOgu2q6hSS3IGXzge88wB/aoG0ZDlCiXwV8kJGUL7Dqh6L4NKiIj3j2OFLKed
LAGmm/ULWNmgqDjaBfauIjocv8596SzsTpUX0A/PLe73QXUegypYjl2UAzY4hpd3Le/jGVMvJdOw
JAOmXpDJibtHKCyJVmJv4it7YCxdtwgu9qreh7NBz3bdHCDRnDpUku+m3vBtCoqKPn8dEt0zZWq5
6Qx+3MuD4p3uLPJOW8pk0CQ8T6dR8UtHRYXltQc9qKK92nDnQPAEHe2e9osxsiC8oZfysdONJFTu
wJHt7kxUtru+7AHEGuKZ+XI3HJtkgXeWosNZJmsb6WCzA/U4OIcBtry/3PjX4STK5v4++5RcXmRt
wBBoLR/a5LZCvh4JCEcSsZx9fZPTWdTdurRS3GvoQOqeS/WcrdcaKCNyajqWXTigqnEU+n55LJzd
zGLtrKRVW7tf0nBuDonaOQMRUSjxloCJ50fAHnpjkNJwba4m4ziCxLQQGDnvo/e99Sn4QJFnsmka
+BbljPzuN+OUlnYlsATe4rLmDUmZAkKvfQShYK/C03M7jU9tFzvTtxRfdVk3GTOfc51sJamncBkA
pUlWDxgop2hnYAIhzG4i7ynZgtF8fTHRWUxdOqpjoffdFK7zdg2trmgrxx/58EfJUcCgXqe0/p7B
/YOuaxNosg/oqKQvW/2zRiouW24v71EOMEhnsXTLbGS9rMHlInEvHetH2StBB5W5DT2Aqef/U/TO
2Vksfs7U6g2q1HCDk99HrW+/jZ2zhKY7HSQ4qAndv4noWXhdMeF61pHSyhGphXL8VK2JqwgXnWN5
LKKuICUd4xwtt/qpgSKFLgV6KQKAc57VdRZP1+hJOWZVN4TJs3KMjxQQUwdcsYnsF6cuavzxqnxZ
oTf2S7D4u1F/cWCwyDq1H23SgmIuBJNgBBqjIwiCg/1FcT+XRIklTpzFwumgCFNBo5QkYTIqrjw+
NJLuELN1lPqu+l7RCtRr//ZaUp5Ws1YhT43ru+1BV/1h3aTA7Np7zUord+6iVa+vaqs8CGaOs8NY
PN2mjFWd5+a+mef39HY+76pwqGf1pBf7aD8Xvog9muMzWTxdSZZNteVxDJusjehWOkQ1gxSyrPVQ
Pl4eDGdPs6C6SkVCroO6ZASVkvgoD7fjIJgmztKzSDprU7RpVdYxWtTunI/21UpGX7dyr1h6kLOu
gksIz25YUrsx12uaxssYacFOUw46rtxRbufbEozeO1NidjMQR8SLxAvqP/QnPh2RBmCBlVxuI+rN
jRXIfeqWN1Wg3RqnKqrvh4PlKJ7xVgYi/CtvrzGnPR1x+e3B4xEq7XPb9M68/Lm88LyGmbM+UYhW
9DES5sCYVfZ/xih67uJtWuagx0OXpcpKTkPDerCpt1V/tvqQ6QJkDu/WzqLmEqXWuzGVWpQ5Bkl9
VrSoKn932eDk4C2j08vcnAFiEBzznEliIXO0seKqN1EdqOT9TzJILxWYZC/PPwc/rbNgOTWftFjL
Sgog++Yr8L8J3o522Zq9bFUEWeCYN0tYl42W2ktbn6CYrw+tsQvqYvDaohLYOGetWYRcHZcr9lHV
h0UTyCj4mTqsQwsKuVUwS7zv33//bG55XbVFizs00e4tJF1pZIyC6Ie3tvvvn5ruq4roZEbTGmT2
2hUVcWYpuMpy15axWiOVYsuu6X5Zbs4VEjApKCopZIimc+Wbgicv3gAYC0bmhVZmi3S1QcA9kkgk
xI32x+XdyXHeGmPEWkK2vkXVWNjR0dn69NiCvZPYIAVYrjtFEIJ8UO98EYKwWLh6jqus2UuGZlAb
NIsHEeg9ALWRLJaP48kMFle9tgPd3UHqyvXsTNeigg7OG9uHlv3n5Ve1mHQKXlRDYApBnQM1V+Vp
h8VLN7tY1FhDWAOkgf73Xrt1FjrXVGmBV2c5CW3VPiqLV6l1AAE9l4rKPTi7gVWsbTVrBv6+QGVS
EbVT7jSySFWdl8NgAXRKMqvKojQm6LQlN8Pl2Yk9062fY2cvG40P5FZUocbtirX3tIWOHY7zQDra
L8Zz6ace+Fzq1TFApp1e1XcojpAE+UVe5MAi6iqoj8tmj85kkJQCP0Gx+7Kn+KR5Webser7lMfFM
UbEHb4EYn7Dpy5CtWmohRR5m7fW43X/LVFlcXVJCjdHQ0W4pn9e29rpd1VA6qT2qO0RQEK61MP6g
HOSus7cYHCoRHlOz5/Rx82SQ7Viq0/0m0GmI/vcgLTq3OP6HRdqp4FcZ6WDZwWYrjpSDyNNYbtp8
iTI8vraWiMKPc7ywCDnI0ABEpEuo9AE8WjOe5uqOCrEOnMORxcaBJGTexrFtkGD+CVCRo3eKkwDh
MooxV/sV5wsHyqLiaNPjPtrKcbDoz0QNyPbbLIqg6WVH20B4apxI8itbjyDFcZoE1D4wnrh05LVx
hyk9LhsomdYKYEzFrdSrzgJ0UXrPoUgSozTIUm9ryMx1eRsAq37oZn8rNNdsffBsRlr7e9iop07B
mO9SvlGsPE3kZwtG1Hx+kufHervdFuoOZeKu6VsRq4euzh3oRuHLekF0xvMWLGBPGtS5a0iH4Y8g
flVcpD3ftFfcw2QnfjD8Nsj/W0WZT95qMp4pqROpVsohDur+uMXZQU8UxyAAoiO/dNmQeZtxdxyf
ApJ1MRKjIzrQpZ1pPcUT0V21beOfVr9agoIJ3vuswjghc9taWuYmNnwlB5UNsZsyaLcHtQcZgHKn
qj8Bzr0uukdbH53GvBmxJerunHY/KXns44fJJt5avdfx8+Uhc3ziR2DwachEbmVl3lGd5qQ4HX2s
RAXWHP/Bovkq21SHskgQgJHlZoyN2VlT/RSTagLkCHQfoh3ISaJ8zPOnAazbakrdjAEM5UcRZPNE
XCnCLt9rEpLaEYUPnPGwOD8bmYxsXPfxxD9i2XQ0+jZtmws2XWfLRTc3zmqwgL9StQkof1O8SUJh
T1L6WzKYD5cXmmM9/4D9gL8fW7UhwWydFekn5HccMt7PokiSYzofx9anZSiUBqLfGZpfC8VR05u2
fFhEe5TnZViIX6UXqUHKCe//zuRlYXOXPkC6i/Tunr40/PQ4kVBY58ZbA8YJFJoxFCAHwCv9nXbM
wi4ogQSCiCwAuwnK6pIH/VZYfspLZrCAv7orOogDU5BmXIM3+1SEe/QNW2mvZh8sxF71G3RNfuwK
GfV525i5snTpUkhNiSN88CS32KBnl/uGB+EtRXfj065pp3gQsRv97s1+vLzzeBPKRC6zkhvbNstd
aEw3Q/2nyUX6ZLw9x6Qdp7HW8DwiYfKWx//j7EqWK8W17RcRAYh2SnM693Y6uwlRma5CgEQrQOjr
3yLvG7hU5hDhwa1b5QEcJO0tae/VlCaJqDwjFewklo140RGAcHghhdF1BjzCOjueVPDP4EOYjztg
sGTzzgF46yVrc+Nd1EChC72XFrPhsYs9/7bNBzWJiwVViutDvzFCOt6PmaSoekv1p5787rqDIZ+7
vVbhVlDqQD/Kp1bB9NrA2Z38znpIvpeJkcon1Bbbr6ta3Xzaq/ltLFpdgy8fLW92YbhzHGsvIa6d
dsJ+7lh4Kn2AokGK+vtzw6WFfth0M134iIJExo40mE91GdxLZw9Fv1WU0FX3PG8uYLgLqHIPryKF
Vs9atAYLHKZB+WE3xLcWlRbiAx/zwTGBlsru1G1wVEl+49908f88Emwem7cmLo27F8aNDVg3uDUd
16xHCnDudFhZUeVhrqHCDzHfFDYMb3vqbxtJREcGTqw2qt5EpIDeHpUkiNQeEOXjGHF09J+arJAW
M5oXAbUvJfUeDcd9cOWensHW47UQh4tQ70511Z94OKeZxNU98ATcO/eEBD/ugzo63k+Wks9MAVya
Y83a+VMz3jUFjw1vjGVXJKyqDteD4+Nl5egIv5yg7F4uaCDmIykTOpMFOkZ1/zTlJj+yZtg70W29
Zx3Idzkx8N2lyFoYqs9ZuixfyhlqsvSY1XsV5Q0ikxNqUS5gkjx2tRxOHP5gkM2gh/bk/pSpiNvj
3mnx4+Xq6FA/ZyEQlPFQts7QLYvU1H6ZFr5TddwaIC2+PToYUwWYDJqgAUDwCvJIF+5eernz/K0V
q+3XddCFC8kq4FikG3vye95ZyVLtdA+2Hq7t2VaZhwuEbjEwPYuKujrxtktos+w8fmPc/wPqy0rf
QERjbkWB/6G8J6s5jK5HwEb+dnRUXyVnaQe9t6rExOHv1eNEnLwuMR9FCuOju2D3Wr0R1DquTyo4
PtZAmQA+mJ+gtZ9F9Q/3tjuGqYytGF4TTVJfxkfx0/621+ncmBgd69fZI5xNvB6vbDg0dqAhEZiH
eZdDvvX49e/votoz7SCrrBAY62GJF5xwu6VO8+zLJ2dGi2nKVIv75pSj3J+f5jt64DH5OR8wVkl7
7PZ66VurS7u7U78YuxZFglNZ3xm4n1v+ngD4RlPN+Q+4j3I2Fy7IB3XoiW+TrEb8W1VFBoQ/I9ef
M2ihdT+5ZcwTVD1meePT3VvI1txoAS9N3/VEsC5rJ79MlN+LsE5YvuwcQjfyVaCF/AIK1WhY+DTl
GHdZNRDsfm3sgcMTj4Wd7qyA9cf+txDn6DC/oi9gappPMLJL57T8MUI4GeZzCxzJqoP5yQWgQ/xA
bp5Nh65YQhlGXiYiJzxc//0bS0uH9VWtQ8bcnsTJZI9Z/yBLfydpbYy+DukTUDhRloPtdKBVl1aD
Q6KqQR20xthUwbAD///4hO7ouL6COsVC2Irroz1cru8rlid18c0hTjzn886nbNTAHR3SV1slC4HP
BxSrieRhTqWAJyNNUDSNSi/Kpyh/RKP7kKX5r+uzspGHdUW9vCNtYcBz+TQCROjZ9CEsvLiWJxgk
R7BjTvLs6fqLPsZFOr797/SY08lxe44XTYeVxIh+HKxSoUq1E4IbxBpHV8+bvbHKaVZNuHnMaV9E
ZmreIZ2AxHNqT/lZ/mPF5al74TTKq3j3arDmxY9iUov8OvTLqcobepKH1SK1OWZvnZ+qZyey4jo1
zoN4vD58G8tPBwMW0+h3VYsXdTOHj+JFdM1JLq8ZDBY9cIeuv2QjTepAwLHqWO5nwAItU39QGYoz
7nO3R6/fCFMdCNg6psXluj+2DZRjgpw+hZSyA8ntc9XtIh62xml9+7tdGBDYviyMpj+LxDqIR+/i
n+y0r6PqWMXq4v5TwrfvqT2G5z1vxY20pkvr4bTHjMCYKLIPYI2V+ywYvAGvz8fWs9e/v/uYAgqh
rd1ChLKlR39aIjLtpfmtRKMjAaF2N7VGONMTbZd07qf70g0hk5E/Mrd6KBSqvzZuup116powHWxy
8eflLxCFIzcExlWp19Dod5b21qrTMoMKipCRGmBjp37szcQY/Vsxs51uxNZ60Hb+cijVEnDSn8ly
zzmLFiQAEYyRHPu4U8vORG30PGBd9++ZsmQ4ZnUOCG3D2X3fBpGfzwm80mJql+mcL4exCBLhQ3Km
y6POv2ncCxvMRHlmUkzGQz2LyBVGAo9veL4BBeHuQT43BlfHEc6LAPPOsekpD/s7OXdjzAJ473rm
3rlu6wXa7V8Ccd3wxqEnbgCqmJsnU74tzSdtth0dO9gSX9DBx+93jn88qC/VHfu2Fl/WzWNskuuB
trFKdBxhU45DmUPU60TF6GFdTOXZMYqkGfgSBcMEabGO7lRdt8Zr/fu7mCa86qdWLLi7leLSSufg
K1i/duHpc1+ipQy2IrmJ30+nUNXPU0uTxvVu2vLRcX9bfM/kd+sb9FvCWFbuDLemE82KiEMxIOAP
Hd8rX2xkPV2GT3KXF6HPC/CmUDOG0wAIOztc3637ra60N3pVYIMMV4A7Oqb14/JavI4/xBK19/Yp
u99t5G5VYHQEIUfPo7LsCs0V6wlcTlawi+fC9ejsQJHL91TE899TMaF9vnO82gCaODqM0LI6C1c3
vHFIl5SbMchHeZp9sY4qbqPpScKgCj2eXdD1xiTpyMKlW/xpylRxykGvCOA9IJi9J+CwcVLQAYU5
KXpRSyyAxaxPoZEnc6COLVKYtYeT2SjtOzqoUJrU4hCShl7xuf+ylnTzVxjkDYnxtBZ1bRyxbujx
ekRuBIujBbxsA0DFBUaK1Q+dTEeDJKPYk9PYergW7kBZeGXgeIiVtREc1nHv34Tzl8/9ci3MJz/o
GjllxQnEkxNfzKMRuCnL92wiN5KurrnXWizrs6AsTmL24n4wwIcdozGQqaz/CZud/X9zprUDQO8t
oyot5Fvy0N9mF3LKfvDVDNF5WGlr7GcJ+fOdsiLZuA3oWMOmHZQ19stwnoKAZ4+lH9g5WkZG4Q1J
bzEJyNwsCgBdBFow2FFqYk/qdshMe6kjb7b4oKLOMSz6UlbKrQ+9NXD0GqaldCGp5UxQc8e+4Ys5
bG5Qpak9clf3EsYQgUnVBCAh6ywokfl0Ln33HC7Qt+uSqeQSHyltObOvgQqlD/DvlBmzjNqghA+Q
E4VV2FZeWg9yLvykKINl5He4rwMr7Nhm0z0CmJW12c5haWPN6vKBc+FMBm/CAnfM6S3o5mQGH9LM
vb2m6daU6zhIGgaklAaCgrzYl+XrEMG8/WjdTxdyKU+Q8j7u1QQ2EpWOh5xIoILeDIqTO7/0JJ2g
ztJWmFbR7hwWNi7N/0FF1qi/+SVeAAG0Jzq1p9Gy3hZmfPWKVLZA1wDqIGb5+3q8b32Olqk85ma4
OyFTie6hC14cz06brIiNeicWN/YMHQtJpKxR08O8tAVLUIv97S3mr+s/fevRWqryWOYG9ToTdf3U
VLfeHltxa61qd5MRNzDfrHysVXQiyhzXytlNW7EncL71s7XkZBLCFtohFIZhTI3uth/3Vs7WD9cu
JCjhy6KFqgC0b2TcGTyu7TqprV3Bio3n66jGrilJL0f8cu9ncW+mNYmGo7xhv9QRdIwU6Uw8s6c9
K46NhamjHLuSez7U8YtTtcAxLrdvmhBiH93eJWPr8esG9e5IXhRNOTdFLs7F+ArgLCM8yqpbuSff
uXXX1iGEbtFYmWwKqOQ/lF/slF/KJCgjwJPoP+6TcxBx+VS8gLAm9sjoWx+kBTJTOQ3RkYWo8ADN
6tKOehrGfV+BqLrDiNqa/nVBvxsyA6IJbeVkCkcDyPGKMFXNjUuG5Ho0bz1di2a4RM458VmZ2j4Q
ucr4jtPmW0X2amlbj9eC2rLBAKeQL07lWLhRUVZz3I0E6vsFH3cS90Zg69jAdqhqZ+mHMs3tH87i
HutMHq6PzdaTtcAmtrM2AkiZLiyrvvphJbLIK8ru5frjN8ZGBwGyzGjrauRl6gpasqPjqBGithKq
Z2mpfNHvwIL+5IkPCqc6DhA6SB6nRkfT6dClbgTD3y8ZRAWayD9UKfh1SZAYsZfAuy76Bgxi9EOl
4r6/V6kJCeYm/dzHaoEPqdihpmYzn4vCpJe+EtW3qfHnSDVO/bnp0lGDaE3QkVG8wpxes9CLS1rs
LLENZrWjYwYnsyjnzuJQSn4VCUj6cLefIvPMb1detQFt/OuDtLHg/pyy3oV6J3vT83PDOc2G4aZe
OPkR/yQ419HRgVlRNaPV5+7JHYbiDBE1B9Lbndzp2WzkwT9VgHc/nWWk6FqBn95A/9ZR4uuk+ksh
Oh63gn753PBoW7g79pA957UL8qT/NTOW29F1dtbOVhXhTyv13e/n7jSZC+vUGeQE9kfo3jnP1q1I
SVod9uQftzonOg5waaqOt5KqMzyBkvAkEn7fHoznEY6Tz8bX6myl5mltMrN4/hzlztG1AK1BwqE+
a92TYzpR6z83ALsKuIZcn5KtDVcHBQpiMDaVhTpT6GQfwohCPX66qS5ZMsVLCNy0gG1T92sPCrOR
M3Wc4LwgSVKeq3O3GPBUs+N8uTGXz2lqOTo0kGaeRxQxlrO5pB65H6aXOpSfHak16N+tsMmb6lEU
WGFWn65WCvnFvQfxoPw1j5H3YB8gCXBqIM4a7ZdeCB79QebXIYLuKv851hit+js0cWAoz4/hAMU2
GQ9n+yZM7J0tZqO8YGq7fFu3KhMePq1Q08Wq7cPg148dD2GABjQUN5Pri20jPergQMM3jQoAWsSo
/OoZCVCCn3uuts93jb1Q1Qp1ZmYvI0ogYSm7YecmthHzRIcE0qZ1e8At1Nm7817Fob/t0BpJ1wam
95aDyn6GG3AkUpg27nZoPx4oogsDclnzci2EnQvz5Dbf+Pz1+kBtRDvR8YEVqicCItrqvFwkpACt
U3jftimuIYDOW/HqFHED3JL4cf11Hwc70UGCRegS36S2OpuhZFFQL+6ZZAYUhpVLd85gH29bRBcD
9LLJF1M9q7OAPVDdwuo3iKbscZh/X/+EredrQW91bDGhLKPOVYCe2OPAeTSrKsZ18VNHBqJjA2tp
08qY8QHDWrZqpqO/K2GytYq0qDYllB+rTmLhTiSFwfcLn/Y8HLaGRdvJm8wsF4geqbPP5N8O+Oul
x4YIPJVHa5z39qatl2hhPfdOHUzZhKEZgA404wVop6o4GuHzp+ZWhwdaSvaiVxj6CZB49whPzqQa
732yhxDc+P06QJBB9JL4AwZpdKuDNOuD6OYpaoE/6ktvT3F86yXauRwCm8DdE8RYN2TP1MS5pOuT
zrPuVNYcro/TxjrSwYBlmGXVXCoceviLNLposF6vP3ijEUN02T9LFujsgZKwHj48F37hMOiIjdgm
6XAov66ZFRKvb5/zYoG3xb83cD7BHMFmRJ1JKJNQzFC2635ZHDvqzuesgfXf7Zroen/KCI1AVfgc
5ykAlBh1R9wxvMiK+8v+HWMjqerYwFCtjrs9ZsMR5gHF7KizfgWN98m51gPba8MSZgVYTqpJh7B7
Fcu0s5Fu/XA9nAGDNjNQqU5QFmhwpiAqHvu95s5GIZvoiD9ms9Fss8k828eVeKBOlbxAsYndrESt
Nl6+uSIJvfT6TKOC//FU69i/svaHWjQQ3pMz4d1DDTlGXp0blxX1AN4RGTorVp0arMfCsQfnEchN
wwyiupCcorcIMR42Ri5ps+ZXBbXc2bvJhqliSbtMhbRjmVXZxA6sLmUO8Grr09JOSeiIDrq9kx+q
V7Owx/YfCEo29l95GRATdssC//El98fchWeGY1XFeBhGKdgc04aXlXmuJ+qWbxlmwbxj1aSKX2ao
+DweptqY2yZ1RzkbKmWl53IU99xqqI1EcojsZLFdCqe4reToe7AshI2g28BUx66W1zJrglFFEysy
yiK/qn3mRS3UHJpfvWXwnkfADATyLVv9LyHIE/a0DB7r3KWOlxQNiNniUBGABtHyKa1YSE4SGzYK
h3qcC0/F2Mjs5j7PXBgIRBMpxPAIaMjomlHvOX7W3RoCxgJtUuX+NNyFjtVn96p3JsCLm9H0vNgL
5orcOR40iCHg5LyVDV2h8kvmxZOVGeo2LIaE+sv82mQejZfMosFN2/ISfKLCcN3pBfhk4nmJafpd
L2Ped0U2343B5JD2Bh0jNKeepS99Mj12fivdB8HZMvdHYfZL2Ka23aLmHoWMcVGfgDJh4XLAPTIn
dhQ0rHafSO2HEkJf0Dych9suE4Zro3QwGONdYPa1V6Whn/fj71wQD1URMnaeKi+mMcwgwRAbPbHi
ZmqArO0TG5Ua57YoZlE/KPjKlT8W3CH4F6VyWNU/objaLlbcYv768jwwh1pYBV7P+z7BiMhpjv2g
4PPfhPClbCJuoJg4xMrJffcrEDp0yVLAWEIgOy3bC2gHPgMToZ0UFWH+wexcGrZRAJaLOUa8CtyO
RvbcVeWxnVzozb94fUe4+xQyr8whneVC9kEUUHtUvTLrWFGaB9B8XXgAgY6zM/QytOIAjBJI2rDB
msLqzs7ByOY3qjdasjyDDzbV1hHdB9X/Y8MGHsglqijpOLzl+4LRk20ZZAriyvKpz98mwVgwpa7p
+vQfY5Q0B7bI8P1xivg897CA7nNb0rQNHGZXTVoAsmh/4409DgZuxAtS7s1Ii8C4NTh1nLfWGCkt
orYIPFW91AN2mceuboGcODTthLntDGty35gfcMuKmsoMUc0evc6bbg178hjqCENn5+gdmW0v3Mgr
IVTZnnrBfLXccAFVZDuqVNHNZwLEYdUfrKpxLUDyF9KUgAgLmIjnZ1rkHILJqoXIbdLyyRjZsS9a
AgUAOE+3BPxxL6RumKCGN85QmctU2NuRjYAeoYBqVZ5ZRLagRmv9KEluMPNSqKYgb325zFX22BUd
lgAw1CKQY9oEtQ+WX98x4jdHw1tyrz8vrJBWdRA4Bi4vvSP7CdixAT6H4xNhvaxgzFAqbkPQgUFI
GiaLqjAqA1X3sWZj2Ub9QJqF3A6t74GMYysCxXSQ7+thvDPLqu+t+3w2lx5yJ6B+4bdnnQcHymhw
YA73FRjwAZCBoFGhww6SibK67zsZEAMNCtK57B8WVvbSHfzSzegXx29JDWhloRZvOjDbrcmDbZkQ
y0qyymhLqBW4gigYrHRV4RIMTbPUYxU1zJTNAJRI3mYA83RKLsUQkxI84S8st5eJRbJAr1MmSG52
DWytT4bATN3SdTMrZhPtgltulELBVg1aaZMfK4DOmu7GpK6w8mgp87aDVetIQGcFL8JwauCZhRs0
JmwIVP+LI45g14DOMxzOqGQzpDJ8yybsxYSGtUDoOB3Bablsy1nVkW0Tka/S2bJv/qZlazq/ZD83
PWA1fU9h+dHl6NGNEfSXBwiR56JE6ERFLoPxp42tqG6SkJRsgHVDDn1/9AAoOiZl4ttNJl5RmcJ5
JMo4qeh8GArOsyZCS3x0IDxlVw44C4Cn9OK1KudQ0CgkeWmgNVVyzHA15A558g1W2ma0mJaH/XrA
jTGYI8cpxvmGeOEy+zHOnENdRbNpVmV1Clw+eHEWVm4NYYwwzLGs5s4syd/5wOUDElAm7QT+O7T/
22ZTXcDSz1ltnTqvsKAtnktQnUXpmiJG0QNgtoj7nVMNABWGwq6iUBk94plb4Ty/Zdjjh19Gt2Q9
ejfSJZCyGIhnFX85VgFPkHhFAfAmcstsaubI7gWt/QTz2HaYehvoyTpiQB9Yb3YX5ON9OdWNTAu7
NdTXueUtFJamClcEgNbrevUoU2HZsMeiMYf225j1/TIB4Fgy9VbWXQajJfyTNa8WWVAnj6Dg19sk
qitvzr/PWT1br8HsI56jcjED8aMYFpBqSt5VmR/l4VA7Z1E4DEkAXRCJe47BbJPBNINPozh7sDMq
p0jCO7zvEr/yKvU6uG1duhEET/uqjpRfqdqB302bcYytmaNIaBicu3Fh0ZLaUdF3qOwGhdvNGEhD
lc2B0Ixn3wdvUVhCknJ/lSdxaB6xOQudo1fJArSvmudiOE6qXfqzP5ROWSVVZpsFdER6KucHTi14
icQYqT5c04fVNCQKfQ/msimzA159p1Uw+U+DB/tGJ3Emqx2DyCNuYV4WQemMks0ks/JJcMXaU+sN
U/Mqa2dkZ6sxhuAJsBevg7gGa1j4JHkZig6Qk9rDtj155pSZEWFVDy9BVned9SUbQz97s2q/9p67
yvX6KcbqVOEIQnIh5OPInXDq00UqFb6ElekwJ8VqmEkOkRIadlj8yqQMTt1h1RogYQwqm16CwLMB
oJxNUVn37QTrvzeZZyUu1BSHOhPOmtBsHd661q3H8LE1JehyUcdzOtyZjbRgI9ZZblYT7JfZMj5y
N+wHGk2i7RnsgBvU34+hWUvjAdq/vEGdp2998Xe2BK5zu7iFdNwhbpWnLOOJlyMPw6cOsGY72Tk0
bxyZtZsqldwZuO2qcz4bkbeQWOwBlz4mZhCd1cKhbEO5aZrn0O5++y0OjiV8BgW5CJN8bULndcl3
xUY37ts6t4VU2egOo417nR8DgzWnRtQ+lIk4DT/gEJKA7w5Q1hFk551R27g16SwXhBCVLZXGyVfs
h23b3X09wQSbMGHuVOk2gJ5E57VkJlPZUhHzbI24gq+9MXT1uzkiR+8g7twf9k69ZetT1mvzuwK6
UKMXFgTa/tifgpgYvhEVQw6PRYKMf32NfVzIhrPQv19Rlzxsa8cR56yfLo4RSXavfDeiy1/Dnrzt
1ldo19ig5DkHdx+vqF6m+qcHDyhnj7698WyduSJ5lc1544L0A1YODm9na/qrk3ynyr/1dA1+XpZs
mfK5c09ZqG6xS8Yq748k//v60G9UiXTOigXQPOtLFKIsOPWxESxw0MyuP3rrcq/LVQ9h45imjcKK
fSy/LJf+lhzIyUiNrw6JcV1N88MeLnEjlegUFTGEU6lC1Ig82lqRV4dBzEznUZHsxrXz+ybMQIct
dyDWWxOiFaTGwBZkGTFkBTuK9ijQxx+frg/ZH8mmD2pROmllkY6q/KGA/c5l+s5X1ICZjvEIwDMk
cl+WHzM0yR6si3Fsbu3DqhvI4j3b2q2EoktZL9BAG9g0iHN5RpHASeVJwLGJDhG2vSSHycL1b9x8
jxbtVtbnwzTjG7vUeMlP1gkDKCMXaQsaafFe2XCrAaQTVsy+q70pxOf0CYwWimh4tkeYUcEX/oz/
hzAlTcGT65+cW3Sad9oCWwUmnYzS4DqZDV4vQM6ixmVUD4TCnnqV5IRDAqRV4HP0j4/Nhn0baTrQ
ZFUj2tcJ/4Nh+WD56FLXzQDY7XrcPf9PDVed+jY1H4vX7nd3m2EeV0GXIDWfKDxLXbKz122kEJ3A
MgRGEcCDEnUqdZi8J1l+3VkoG5u2u/793c6TO7iH88Ewz+PFubSHDltc/Qutr5s/2/VaZW6+Lc/V
r+uv29iEdAXsRlmNbXp4m++fTed+qd+47yZALc67vI+tpa/rXhslfO/oJMQZwpy/nVQhwhzcUf9E
2L5c8daXkH+PG6lx+zE87EftDMkSZ4qhaBoNlX1Elz0CI3FnsW+uNu1kQEPiOe3sYd+DQy5BZ5Wq
pJW3jX+Lf/bkoUvQXgcYeZS3rEYHDuBAlCIO16dr8+1aGnEcf8lYj7EUEOIp6sS8g58dA0fg7Kf2
Q/ZAUiinwBoYx+9oeKTpHg93a7lrJ4mMLwpGDOgPefaYVt3PgE87A7rxZJ3g4he56u0eiRF2SjP/
a9eCduu52gliDGE3W3SldSZGQtXdrurOViNIp7EwFHtUJzqKKTBj/9C1B/dXfvF+VLGM7YM8eiKi
1dHZ6yxu9cEdLSF4BaF2l7P2bL24D+xcPdOVO37wUWqPJxMM8jlZs0I4ptfX2MZOrxNb2nrqcfPC
wLXFs6jPREEkege4tYFtI846We+SG2q8lQHbEHoux5h8b57Zi5FOcf0X+1o8mkl/3AM/bSQDR0sG
4YASxgCo9LlD4Yy2TSIJRklCo47eW1Ayuj5SG6laZ7qYTPaOvfD2HPbcvA/MZTkgRIAZQPHu3K41
pOvv2ZoRLejbYWhbBH5zlg65eBYpYGSdQWWj2aUNbxwldYYLhNzMnpVYY3NsHZyYJVkdhzxqeRSK
x+ANFYPDusaCMGnqc+sk7Z5Y3UaU6qQRI0c52Qzw4gbiaIbxXMv8c3lFZ4tki+kJSTwOkB2PciJi
b1fOYWO0dH6IlddT1aKSc67M9raf0XbKonkIv6OEgXJgDveI3v55feq3rhM6VaQtiDmMqAOdl6cx
zU/1wUiD8HlI/oBBcXWMVxHedmehbSATCVlX4Lv4HOpsBHEBb1s3N57m6ejGq7RiA5wg/xzylOh8
EQrfo7X10Z59GJ8UZhLke4eyjUD5Q+B69/MN2lW9P9X87FkXCw0xBezhxJ+vT8VGtOti2RPOFC2H
CyogGN8bD515u70Ze/+c8V0BPBvD/MFJlmiB7vO8IoPzZ/iz42rm6t73q4HsKjpRH2t3JzQ+ph+R
/yhkV2Y9TwtCY7nAHfMkINk5nvvj3llhK8vrJJIpZwMLFKZhjv9fLdCJKkjrhcfm0N6Fj3sXj40Z
0fkjXLohwICZcxLewlKmoNI5szkStulHvv9JaIwulO2bTTDLHmhjKAE9Zw355vccrFu0SFJZZDuL
a2PD0rkkINn2BFKEDvj83smjT8NEEt7msWHB1PnrpxawrQW3tUgYGTXtfGadi3b0HEPl+OTVMKYt
reT6KzYC0Nb394EVszXXYKiwKfJQL8vLv7xyRyJt6+SlK1CXvmd08yxBXCCFxSJbZkEWVVWhvnHb
qb8Qvy3NUyucmLjLnEw2HAeMMb/0S9k9jcxf7gvHaavItdFAMYI9GMrWN6/B/C7pQNJqRE8rdE6+
i0YRWsGANKFvqEbxyUHVsoKXW4vyXPA1graByvrf0rwrdlPOeiL6IOX8udO/+/WMlVlmlNOMjmiS
/ewh5JunQWL3afCy7vnFwX28vjQ2VrjOQAnRd6DZMmDyqAX/s2woomVhty5EJmIm0VVzjc+Cm3QW
SpsBjFI7gQPRoOy43tG8x+y0akv0QLvvXZ03ji66LnVYW4UrGMBNKrvkIYVrxuvnRmpNd++mBH6i
BstKNB+GEfdHx40C4G8cYGuE+t57dGdVbRxidJqJzZx5yoC4OYfGeCyNV286U29J+voXgWeusVfP
2Bql9e/vPsasnVmMMJ08u+qbxf8We5K0G7n/z97z7rnNnHeD7PDcCugyfmHo5TbqULl7Gj0bUf2n
mPHu+b7fiJYKcNWogjCO8Y2j/FJ6U3R9ireeroW0ABJ46fugSKs5v3DillEwl9DlEYfrz98aHe26
Xru+IhYbaAqm+dcFkE4BMVJITH3Ng72T+8YrdHpJCZL/ZFNO094IHKyXPq4q/gBV6++zFXy//hkb
w6TzSWoJ7FxQd5DasecyBeThNyH+BcB5f2ecNlanziiZQQ207ZwBYmX/45GD8IOdCd4qeunkkQbi
UcACMH6AR5BKSLK0t9XRe1mPQKa4qePdq9u6zXyQwHUeSV5WBayb8aIhFbcqGeI8RWP8aX2Rkewl
762LgamFMYBETuBn+foWWNeByUdh0PFHrqc/zntyPRvnUp1CAmDEoAQwFgfniLi+hOl8gDrpcbc1
s7HX6dQR3DmoJaA2fFiLZxma5ofp9FvFhQO7JtTFH/b6oFsHYJ08Urau5YGFwQ/wlEv9gzpNkYiC
BwVfII6mwt7cbzVOdG1pgJfaBidSdvjfQbtKm7vfLGoPNQqC4EQBxneZjnlCQQVBzR3/tveFfw50
/111tk40qYyxzapuffMlOE7n/4kZytj84R7nZP0vmUcuTMpZOq8OsRAdTNo4h2jFXnx9PJe2Tjvx
a+q6bMAPWJc9R1E5+AIEaR0LcENqvNRsj9dz0MbSt3UeSkkE9DeAm8SnYrP8tbIxV43D8aXYnciP
05Ctk09Y0BGKOM7S0IZKmEWCMPZVvnNs/jiJ2v+hnUCWz83BKk4H8TxXIipCkPL8HaD0x6cInHL/
vb0LiEUToPKytPk/zq6lO06d2f4i1kICBEyBprv9iO0kduxMWElOwlu8xePX303WHfjoWK1v9cAT
D1DrUaWq0q69S2DsTLE8FEv7jdvdZ7cfbr2Gvhbp/HR5J1SrtB+Fd1fyMo/ZMo5FciAorlL6Dy2/
Xvfh3bW++/A6iSLlVekfzCaPenRkVa2m4Plx0Et96Z5vnMGZcoIv965xZ5ne12FHyJXuS7d5IQjI
flyegOJZgPrSfe/6PlC2vcPi+oVDizcaH5cv9Y0H0MIxD9e4+gR+zuOKCPK4/izudeoGig2Rm1J6
1rumWWws3jz03/XC5nhytMXp8qQ+DjCo3JJiTx4gSSnmtK5hw3gEKqy7yYVk3KC7pBX+k8ps1bNh
pQv6cAEdibwj2DpAsiWiYQj2S5RF48EUAULhECCtwAtQnw7nW50HVQQIVO5UsYAd3kwIpcfpDzGc
/9b0vQAPl1a4RsTfGd01UArVLu1+4d3pBuAY8NZp36UNTZIAAK7Dt8s7pHhtpnKXCjoLXLfzuuHI
dwqm2/ymLqHjCU6eKYaMQkiDFnpeQFwG5jf3UdcAqvBncudKNpoNkIEYVIA0Icx8AO9Se6WQInM+
X56XasUkf+BNlPld3g7HxuqB8W89dmCiYRqODeXOS05hBeIP8FFvPJYvKOt+ap7zsLYPe+/NfnFp
m7EVUQiV6auNeSSZ5dbDcZevvwdc0gSeooBO5cY/uUcamadBly2p5iS3tBQr4ECegbGqKXR+eTf1
jQEx+MqJ12iEDpCu4qfYe7mVpWunpXLaZjj6NQdnqZkj7Rv69U/tC+fPVZsv81knGU60KPhwLNzx
JiuGoF1150r163dP984SuTn7k8j2T9d4H3anCD1eR/BlHC7/ctXn9/+/+/zoZtSB1kh2RrMIRLnR
9hNbJrOOYPyaz9cNsVvMuyFMEK71rMuKczZ0gGF/54kISaOJtBRmJ2P7RJcZ1gBKhxjlOguAaSv9
5/KvVgQpMkf1zPNknLeOxbSi06e+LKFdA0T5p5ZsYHD1h9/QF/Pv3XJl4eUBP05kqAztW+akaezO
cZDIpKfhWB73gBG503U3oyvd9lY+cGpwYsQmeXPtCrzRSdA0XTAmmgVT/P7/YPuI6bqiXvy47c5o
2Imr9U/qvKz5Y1PXoK07TbUmpFPERzIztQBzmIGeIj9OB+fWZslXr/fPadPcrV366G7mcJ1pyIA/
x+9oP4EhNB6zH06OdH9ro5xsmu1WnC8Z8le5Qy1Mxo24hJwpbbNgK+sg2zmALSs02iGY/bfLB0th
4jLkb7LRpetDBC1ui+c5HQIC1nDuXsmwR5lk3k6drH0hYIGTtQwBK/MohT5LPuER3Z2sA1gPH8ph
fF3K8WY16zgx52/Mq0Ju8Jti6TX5isINyGjAWfRN2yOijaFlB07nr0X/6/LiqbZJutbXEs1KfWr4
sdOYh5zw3w14LzegKJJtjraivoMQxxZcHku1UdIdj5I6b8ZtM2IGUEBHv3ecnsdFY/+q21ZG+VVt
JTZWJn5s3LZ3+6Pwrj5dQZ11p0XQJvmKjZBhfX1JnBJK80ZcMfJt2ZyHjQ+aGEhh9zJkbwQjpZ35
mx+b6dIDLFgYxZs1M/8N3VYtD7jJiiTs0fam8TOqqey/4929BY1SmpnlBD8zOT9a03mlY6UpISrS
FBmvl4FZKmlG4WCn0UK2QBG8f7CdMRyNl8tHSTWAdK2z3i6p48Io7SmJ8HeTUfto1HlEx1GTIihO
q4zQE5kL5d7c9OMsH3lQLNtz33RQ32WdpkygWn8pdZ960QG17yLRwnXFy3vu6CJC1Zclo+78iVnd
0Cfx0CVJRAXkNLbB1hwb1TGVrHiZt8zcbNzjaIgGqwb/uS7WY1a5d71Dbp0puQ63QGVa6c5pbVqD
DTFO8TSWgHbPG9GrOukAFwrHJ0PsrAJNP1NtOLFnzFBwhoACr8Kch21bhTRPYzPXTUSVEcr80TUd
0qRNK4ayHDoDvZvpvvvtfstvoar86IfFy/jSf7bv2E+aRFfCDagMyMvKok+TBUfAexYRRePVjl+K
6NcpgooS3VVID5ctUXEcZCSe6TZmUZSMxaU5gd3RzNCviV6weG5T/x69ZwJv9Y2tcfIKVDX9Dw6v
XtC/4RaIWqeZA2nSZ7GYliHyPa8NzWxyohGYV2hqjUCsO5a4HVKjPCAd78OiB1O/Y7Dt2JC0Ppr2
kkCb1ShPht958Zx7KDJsfYtIS/jHy2ujcCEyso/UICNNBY7wlLWfFvCmVd365kPx5vLnFU5QBvR5
Np+cjOLu3rzlvphsiBG2ZA0S9LbsmkCXB1HNQfIl6NOFwPUGT7vSBJGieMjX9DctBx21n8JX2ZI7
Qed6WmRegejNOa3d97XSQVRUH5YSghV6iUVe4oeni/1zo3wC7wnRHHpV/VuG6Fl+akGHCR83b6Bg
Dlqv/A5vcEEeQY5eE0ArdlfG6gG1IxywNCQxndl9OnZvjejHYOXe9zy3NaGzqhwio/aaxrXrDT2p
8fKwxFvkx1WcROuDdbRCdtLLiir2QgbseWaO5sRmTmJm2fyUof80mshkRFcdURmgR5AXpbXPk7gZ
0b09g4fGf5sKX7fX+0n/4FlHhuaVG3NBxrEiEFhjdsPj5MzX6P+LUw3aKFwtK4liICkg8DvfaP21
NuLFXYPZaw5+kV4Xa/wHp5eDEsRvWyO2jJ9l8iOf/1xeesUtKoPzGqt0K2tADLmWza/VN85bYQS+
4z6g9/fsNTOYEuxC826gSMD/g9BDUXPYe3TjlmcxmKW+FaQ+lHkf53N2MCzYIM8O4Cj/eXlqiotN
BuzxDrVCF7DvWBhlgO7wgEHrqOznMzG62Aak7vIwCtOQ8XoidcSQ9ZURFyI5rn5xAMxcc3JVn95n
9i7AN/yy39ZWYME89mgWUHZ2Gk3aqNgLGZrHs7RowATpx2727IJmsqnOg//i5N9Wih6x8Sm5jr+Y
yvi8xSx7JsDxFNvWyALwbuVney76Jy9HS/zlHVBljjJATxB7cEgCT8vLWOAV3L/ND0ZYlzGEi6A3
qIvJVGsmmTczUm9twBEQz3Znf21bb77re8hBLA4x46w1cpREphHkGAYkpf3MuC5K+PvO8+4UJDNB
AxD4h2OQgzyCAvOR+PlDCjmhpNWRN6kOmnSHuwZyjcbBzCYH3f1TS5tQVDpQk8oOpXvcox4h9Yoy
VV3l9852n4wiBOdOQMoXXS6g+P0yDC9lfuKSArWqyQYwwE4OU+ZpVl+Bz6Qy7M4HHAg0FW0SF2co
8eQ3+9Ea8G4eW3jZoCc3ssugaO90h0yxWjIAbwJWpJ72alUKkLRVv5ozrhLwnniDc9pa63idyfzt
y3l3qCpwmmYmb/5rMs0Z5K2Y1eVxVBuzB6XvhmnKwW1SqDTGCUiwwBk/j6HJu38uf1y1VPug7z5u
ZGVNgS5LYtM8kUYcygqUSDVoZryQd6YmilPNQDL62XK6YdsTlsaKN/dL4nKN11J9mP7715vCYxDp
TJI4cfh6AMM7IJFummvqjaq1kSx6Savcaj2kj3NDnlYk3Qb4HmzDiBq3iqGycl1YIpM+e2Iq66FG
+Fla6KnwyBG05NctvAzFa0m20nWA3Qlr+VEb/ovn59Hlg7Ofvg8CQhmBZxp+7Vtj54J1jX4yu267
SVdmhFXd6NDNis2VIXhjz3vDd3EjrWv9aoz9F7MqNUuu+vF7uvHu1I82qFrWfnBjI0EHVQhGLY+H
aTeyzxNvW528vOL8yAA8x6roSjr4B9/73sw3zfg8TJBayYJ+0sXlqiH2tXs3Edcjs0syDOGSuxYp
WIfeePKab0YkKve6CEoG36GTwvQnA0bGphbSXIVpRW23TpoKo2qXJRMGkZU/D2kJuhOb/rbaHt3g
SaYJlhXZo4y283zSl8sOFKn93ruzJpuiI8+v1jfTLxK8tWZTrhlJlUPKgDuw+HAOe9hzSHakoX0Y
oNa8PM2xGXVxHuvugo8PLpHRdX4K1Td/2X2FYMc84WCH4xFruab6/vFmEBk7xweeDyBfw4l1j0P/
bIjPl53FxxtBZKTcNOV+jj5CFOKyexd9yeA460DPlPDXy99XLYtkz22JNpzKG1EEmp2TcGvnd5tN
J4ssme6m+TjHIzJWzksm7owL8l9IDByspD6LGZ0JY7LddyX/uvqdHVK9CObHUTKRwXOdIxZCGOqy
zmCg3wv8WGFmmiN6t405cuzejTrDmW5yVjMwUSa3Hn/LcpBjLBkokOhnPL21ge/jyYHYSE9A/QQ2
pWYC1YGRThoXqug/JDLns0uciefrwOI+EpEd8ghrTX4a6Ar0JsBZzWA+aRsDFeZFfMlLcLucvcWE
eW1f/lPJLVZgonQGpihqERmY13pW6dXUdVCnTo5sAbt4ejSBnD78VUTQRaiKdIvIuLzE8Ie5NApY
2okdlzM5sai826FR4M+8Ej1KZBjeWlueCX43P+66f6qlCKaxDy4b3Mf3DpEheALdlGwi2PzFmCEu
+8uFbFhlgeXDs2+dSkeJr0AvEhmGN/WtkwHThRDgiR1RmRv2RGGJ14MfD4ASG+GyHMDJHlihA60o
bZKq2h0Zgse3pZunBX6QiRoG1hzMYQ2q/hb0bj198JvjNj5b2ROFBiOd48tLqvC9Mo00tC7njTGE
O+WyfKZleg/ury/XfVqKEraB+zn0L5PY8K0HVqBdm7jn6z4thfZ8LsqsrxFJgdUyAqPln60BT8/l
b/+NgP8bYxKZJRq8jaXVz7D6qlrvRPtq8yFqRPMGnezAyUtQvboHmwhU5HXTUbh5Twr5u7VJqDV5
eH6uQF1oFKGd81NZO2cnI1/adjlAqDnSzE5xackovLkZMuZPK55x7tnx+3cWklN+tJ4Y8KQ0iHKt
no/CVmUEHsRYVlJbADl5m0i+NoXzU/AMAQq3vAgPG1u4IYfSbJniopdheMJySiifchb7y/CNlNNd
0xYAVy23jLqaxnfFsskwPABbUmbS0oiJxb9W7Xxb2u4P0Dlrkj7V56VQQmzUG8qVwrP5xi8ThNBG
+7hSW/N1hZHLxHuFIMQyt9mIm448VR17SnLxdvk8KY6uzLGHEL13swRoXgrtNyLmYE5BA+L+k5G3
1KsjpitGqqYgWXyXGzVkgFGKshBNBN045nFNsuQ6fyIj8iqbg+YXUU8MTlMezGLogsoqNCan+umy
ddtAYjgmLKFIHuziUej6j1WnXqrOOYtptqB3BabH7ihsyn0QIzt0Zc0O6HZ/vLy/qhhIxt5VFHdt
WYr0OByWiET5oQcaHRBhoEUhje64B133kHKk/Yi9yyrRPj/6IsNIxVmc84P41u3t4OC7jCCwArnk
ES30XX4VfxyREXh+BaJSECkDAQLhcs8pX0aen+yt/qlZNvphoYLIGLyMelXuNBaLO4PWx5HYB+jc
hhugwl4y3zZrzQNnZq9D5f4EcXj0l3V4Sw+XR1cE8jIsb9tKYxgo8DO0s38am//mcfAAdYCN5z34
IVrIhdthktmaoFzh6v8D0+v5tKIDnsWiwQ4lZjzYJgyosY59AuIO19BYqQLNQWQo3paJubBW1CSz
yXrgs/VcgRs2Q1lsSe3HOWF3rdc+VZl17Prt4K3298yiIZgCD6S0Y9fzTyLxYqMxPjk5MTTFLoUV
sv0AvDu1doG5NwiqY2q+jaBvzD0IoU6QWoEy+uXdVPgPJvkPuqSGAdF1AK6GoQzr1XnrDEtTQVDc
OzJyzyuzshwa1NOY2d7khn8G/vU72vvjyz9dFdLKmL1mNtGQlXI3XmI81kdZDBZf/9k97vwh5U/z
qmoOkeF7hs+ymhk9i2fy4HS3CVJQze9XHG2ZVo+nrj/2dEUxNlxXvHiGGSQVwm0M6jCH7hMHWGlC
gwzomyO0sWldoWLLZRDfQiwDqGpsufUwH7Zo78ZxP6d3cwTm3xBDnXUjKfZf5tsjoA5DVQ37D7G0
O2ctHrLRi3NtSUE1j/3/74yDiZ5v8+ggu0C1OTC8+dHhOvSTwvAcKSKY0o3l1MKTvVcSCvLv9R+r
E4Gbb6fE1dXiVb9fMu6krTs83cHh8K1xj0Yyz4e1T3X0RqrDJRn2aBOeQJEDtYzZOfcV0jqSOfcd
B8543VtZfVcT/6kGkiIF0XhiJLmLB4vOaz+vOWlBI9C4UU02476urCX0Sa7rmlYcKRnd5wwJIaIZ
0qNXrnG7mufGLIMt8TRzUX1eihLyvBPghRCIevytOKNmkgeeB4LPlq0HjdErdl0G8Dmr35tuBZil
E0zp/V88c+R+LvqYIelHyzQJ9JUfxVUtY/ioj0oD6sJGDIXYg7WuZ7D6nECqf+aLFwKU8tUw52hh
mcYhq6a2r+o7gyySYeMTwXNrn1b9CyK79vNYjLqOGdXeSOaeTGkJDGDpxgCmWAfWtG1QumKMEpQR
NTGA4ijLwDsj4aWLZx+8HNZzvBAOd+itkD8mgWeC9nRjOoZc1UrJpj+PNHN3cMjsmSIqCftZJPyf
yydMtU6S4Q8mz8jguSgnFdO3xAcXrQ00pWvx5+u+L9t7tkH7ZATqNe3Xn5a9kAMoVb1naBUsny+P
oNgGGYQ3twS8BT4aP0wgTnpKs2BK7DtQDPwu1+3k4iVccwMr7EOG4jFAQtOFIyCxXOgfuauIBYE0
Rz+INliXNAsggHMYPXLjgM/68twUKa0MzHNzOppOgdCdtNX4KtK0OtUTXm5qzkjEnCaNBXisz3M5
edc9gMgYPdG0Q2sUZRJDcdsLobhxZKxaNCuouCdliB6oGgVPM1zx6JE7l+WfykK7+rJ5wch6ze9X
DSHZPZmgXTJnJiCZFh6GPLt87hL2VFpoVoYug2ZbVDVymU3P7sG94ky4LhGf3mcovbipe5MN6S3r
l5gNzZnU7FjmNExSyHOOoyZTVE1OcgQt1FI2MweS2CnSX8Ian5a5vM0hxZKaiyZ+VaW+MpavHKzR
hNyXC6QKmEYO+Xc6hyVSbHT7hnQMBjO4DuiIss+/LwAqHOBUBEaCJpTpvfTpn8tG81dy/oOqqYzZ
M/DSluTuXuU49+fiFQlgB+ICqGUddpoRMyhj48Z83ZvWq+P2CJ0rF/JDp8uDK7yRDOSjfZevSUlQ
OE9SSAPdUQ6FE/pjLr7n0H67PIbiGMi0exZzWjy0YuEqEOoW2YxE994XD5uvo35XDbD//93VnG/M
nDyGRHLGwuUbaoDiuVssiLm8XTeD/TZ6N0ApllKgGmHEXV2f06laIRBjvvLGetvmScdBq9oKyRWI
Fg/SYwdXIIz01iAkQgU7adovtcXC2Ysvz0Q1iBT6FxkY5UWboug42D/RJRdVZD4aWwoR4zbKGqY5
VqodkSy/b/Eas27QRAFXHNKw0W3uHQYRMdCppgFIxGvNda0aRwoHhF9UPZ61EJTZDIpUEG41Ymeb
S5Ceg8qqdFn15fK67Tv9kY1Kxo+2U6hnpYjPNvICGurB+O6Ux8ufVmzJf3B8TU4hoIXHngViWxwJ
mVh/D4WIB78K+/S6e0YG9OV1w0wjz40YdGivmWBfcFNDJCEzDj1EDTX3pcoZyzg+BN8rK0o8w81P
OyT1//t3hjeGB7//6dVXsR0yko/w2l4yaBjFGwjSW+s0+8/j3GquS9XH9/+/s3ajtipGc0AHhvTJ
2cC2ttw26FC5vNuK4Pjv6/y7j3dgF0a4DXjzlotHKJfdWFby4/KnVQdJsu28gdaUV+LTYwOIM4oq
ZTEcjOplQnrsXln2+luuevf718qjQ+vhNWHvEgrGJjUDPEmdO3/INMuvsOm/Qcy7EcyONsJmaFlP
p894IwmSxo8g2xUao6nZA9UGS8ZcCM90nRmnpxQ/lhoAl+8i0zg+FcpCRvBBM6bpRwvJz04Y5sTk
5PCTCI37nXUGZS7k80VArkuGZEhf7vSi5gIHtUjs0EBdvDDueLMdLh8nxSrJcD67hnBYmQEfDar3
oOk/iQ6KnZqjqnoplkn1iMNtl5loixgzc8/fPOOmgzxvONAMMoS0q55Mlz0RUkZj7744XNfNrSqr
yhg/ME0CB1QAI8rrhxkQ+mil3pvlVDSsGB9OGwiIw8Hf3MAeGEjr1sQ4zn5OAwOKObruCdXKSje9
hTYTc/AB83Ar4AwLdG8iGauN6063DP9LMmdy2H4ClxG6iWV3cJo/I0+jy6dC4b9k5r3Mn3KI8gGk
5JNHQOYDnvy57sPSVT4VBYVaARaFmv19kqafjMq+7vKTsX6kNiBk1yROnEx4Ry/9hB0nPIpCJXO2
AmMZr4NNmzLYLy2BHvVHWMw4mAdSkZOgleah6ONlN2WgX8pmkuIpDMBgKDCO0OsNeDPruhkV+aEp
w/2WtrH9vEXVo+6X9pOF6uphQQ09Wt35Rw69syjtmwR6ZnyL8mGEAObKwIS5GJmmNKWa3X4VvHP5
kAgcy6bZF66ff/RJdxCjrXmm+fhSNGUcIKT/Um/hPi7zYXTjaYVUbOMY28myEZA4UGgO2z5fNFfX
x/UPU4YBMkYXsPbh6lr5I/iYw6b4vXXQa80+e2DsWsjrZVP5G+b8Nxo1ZShf1iL0SQ1E8YVX/aSG
W4R9guZgWtwn3L3LvfQT0tfzRpz7ygdR3LQexjz7tFHzLpnGO2OBfrvD8+uglqaM9UsnIy2WPMPp
ccwIqqOh5Ra3Dm/fXD/5mg3VI7QhNHeSaoElJ2GzRpBsQCLWuK/+AClgm0S+ezMO3o2wb0dRabzc
x7UziCP/+0C2W9kAyY4Frqb5Z77VX4yl/l1X9BsUZV98tzqKJj2jb+jb5Q39+EIwZdyf1dubSxME
JHVT3eOZ5MZNtk92UWuCEoV5yeA/2jV26u0sQ3XzhZA3LYfN37j+g3Mow/26clqFPYBXBBC/KvBf
65NoI4BMvPMYlHf8xQpBdT4GLI/9qNNMRrVWkq8w3cyy2LTfE+P4kmXb21aSJ7fXcdIp/IWM6iuT
pCKmiSB6qtfAhDz5amXnufpM2zLMdeJuqjnsG/XO3yHvNpJWgGkkNR5F88r7KSQp05xd1QykNGBc
2Gjl5WLEQ09FGa0lNyI611sbWGZTjeG0mOjnoXScNC5WNRv679mgpND1FJSEsddC4dtCwlFZT2Aa
qjQBzccJgSlj/DaaWk3qoHqJyLqDz17ZoRlL9sRLysBvr2XnVy2cZPT5aNqgQEU4nQxW7KdThJAh
dMBc1Wbrw6zl6d+X5QOjkeF9oBIqZhs6yPHqmOzYQVA9GgCPO1RrCe5A10jObmuX0FOp0Iy8+uzB
RetohI5YXCR845rHQIVPkIF/vcfBDEVWeNKhbeIiNVuof3c6JKjq6/sSvzvgfQcJZH8ngEvY+ibW
5tjZ28tlX6kKVmTd3YF3NvH2Epa5TIELSSC7R3K13c7TfTrfmCOkorfbfPkHpEOaA6iazX7w383G
ykVLgcnZKSu85CsUr+sva6NV1VOYj4wDHLlvTnORpseaJtN2U0yTRYPGMwBUnokjNBmX4nDLlHw2
X+Ypb2BEAPT8cX34taR/odDbJQRAH8gKX94d1VJJvqCxERQaHPBiyx0jMJZ84+h112yDcuel2x+6
8bwWGXK3nbrcigo04H3ZsSTZbXbj0y+XZ6DIEE2Zk28cMsQtNc5ugSaMGwYASXoA53ca7QSY17JL
mDI6cM0hcs9bJFKVnwSshYy7jt5A4S9lKj7Ot014exSagIOIIUswvNih7Y2R/L68RIqzJCMA08Lj
I5lQb1+n7JNpiJvMFV/NjE6gIoIqe1rEl8dRRHsyEtC14DmKFg7Zzepf1VZ/qgW/3ab6MWXsJrP7
746d6Q6XatEkG2dQAassvCTFUC2PPZqFKAkc22a7aRIvujwd1fmV0X4iG3jqUUSvbd6GHv9WCAvU
fAicFha0yS1JX8s5C9qqwGvt6+UxFc5Fxv15TTL07WKgkdvmt0NRPjHbPm5Ml10pzF2G8EEXvmfU
QKNwVfzwKHqbJs0RU31YMvXKAcUbRFNAQgT59odmNKx7sqa6d2pF+cmUwXtiTJZt2TvBG58BMrSY
kTUBDgXaUIObgbusgEOV1qd5HH6j0ffp8l4ojrOM6Es5SLbFirfqNnkyqRf2Kz2spRmYUxs0Exrs
DV2RRlGIN2VYX+Y0iUH28treqrBF9oGcjNC637sbxVHvw5TjSPd8tYF/YOXzThK2Q5x3uYD0GQF/
YMcQwIq3x8srpzjFMqhvdLylXHvmx4swb61ms8EMt94u86CJKRTGL2P55mZLPaPD940CuAj0RDwA
f/yGeuSz4+pMRXXmZGo+tP0ytLZOaLWAJlAgEhv0M8Pe44UWYGqdU9fZM/hT7QDobnHNzBR2JEP9
Fka6yQDBZFyiNScoRloEts01RSnVtkiXfWp2nu23WLbJEq/UdB/LeT4Xla6aovrtkg/w887PrQHX
TD+QX3iAezVael2YItP0tdNgzYLtvxwlC7/antG4oPG4irMkg/j2xlY8g3lOXAnQ9GcmKQPWuVWA
+pp9tDJ7PF62CdV5kgn6qjHzarwTAmHZQRPZ98mrQ5pbf/LD2ffvysT9sSzDDQTW3MBgiaaUqtgT
GeA3IztbRoKFA07x2JXkF3V1SbHKmciAvm11hiYb8GjMzT+2IwIgBsBa7CTn0f+W5keH1UHV/vLn
uHdjp0qiy+uo2q/9cL8L7hfPsp2BNlBvz8EjXSR3LeEoJjVHUqKX8PIYCkORKfX8ejEbkQO1Zvk/
BvRi5EC7I5LVfF21J1LCP0MEsiGWg8PM2QrW4vxbgwD88i9XFMJkYdxpMgXKVbiH/ck8ZJYTl+sU
8oqFtuMD4ukdk7I9kqU9XTecZPL2TLrK9HYf2S5fII8du9sUuv3KInB0gld/LZrA9LzssBSi1/gC
1eZIab/P68qZHbTAOdR46PLpXI9eOAvr8+UpqexUBvxNrocKNFuQT2STCMDZQ8LSLcuY5BAZNBrQ
MxPRm2HhG+XR8Pv1wEyWa8xVsX0yBtArHaCwTXt/IWzyQOxtn4lzywX9vY1tF9SDb4YQUAwc5zpa
O1OGAA7lNnlQFMNqNkXkjagJPVWL7qFCcdJltN9s527uGeiJgDzNuSvhuvNO47ZVn5bcgOVN9VaY
BCCl8ru3HQtP99isSJZkIj5EfOjtoWgc91YXrUMbGv06CAWUwjpldnO/eXl+0Jw01RwkR0ALcP82
NXL8LMeTf2MVYZFs3zavu2tMhBzdYt8WA7iuyrr+hAeJ0wIqusbsQ6+ev5erLipQOFSZta9zxwEd
Brsb5/Nhp5lfJnEe5jqqPV0NWBFJy6A/hAUFNKBhsrQU0B7m4cymH25aPxf1fAKlxENfb181i7oH
Mx+U62TYHx4cOGM7D65juyjDDfUSeL44lZX1JRuM88Ad0PXPdTj0M96S/cAYmYUXn0F3zSvGl9GB
dTPYeOOH53WCNYQqXNCFy8k/1GcalQ86lXXV3SvjAEFYNU1r8q+EwYuqW+d/pNRU+FoZCtiy2QS0
A7witahvhOn+ZhWwI6L+dnmzFEdPJviDPhZ0rZYOwI50iteiDM2tC0fHOditxqGqRpDcBFtTOjUI
PuJeNJGb+1+ZNRBIevpxzsu362axm/e7iMSmeTmKHCgqOvdR4dHuQKy1OHjpmAPSKjQHW7UVkrMY
hh7kpjZmYiEFLWgZpEacotXo8hwUFkr30/xuDvXWF67LEZxCWuo3qZrIAijPcvktGFDSYAK6dRLz
7+vGkoIGt/AyvM6AdKJOSvQclHmQJ/PLMBe3ZU/uk7X71q+exhxVqyYFC1YvvIrkiH9rS9yzBmBZ
kX1KxXi4PBXF52UsoD1U0KjeN6VyaEDS/mDQY9rqGi5VX983692m2NO8jDOYYYGTTaYDdVaA9FJQ
KtHZuDJnkxGAc99aPWDyWJ+8fekc+8Wym8+X10Zxu8mYv9Qeej8tUGsAvUMWVoXTRBMnusRGFabJ
KrrTmPvC81CGX8jLtB132ZomyyNUNU81gDRbvkR4kjnQVldxVO2GZOYdnvBJbyApAAL71U445Lws
VB/a9cqqxl9f/26768arenvAgvVeclrW+ReZQZOQV0hG0XuiayZUTUOy9Gap2bwKdEyDtn+NyWS/
FOA9PBWLyTS+RHU5/a2nvpsIwCdN626YCLAUbtCf95p8Ev2a/eB/K8krz4Bk3asFQxhXbEnWe33U
OfStM+c/vTPemZUzBRazfnV0+L4k+Zc5ac+Xz7UiQJQRgzYbXMJbpFhk7bFsQ7D0d9nybPldYNbX
vfbJSMHB3SikzeEinT4NJ25DeVcX7inMUoYJrjwzmJmte5PHGpXW9r22+KjZeUX6IqMEDWfejLQG
HWJen9bipl6fhvxuGZZgmo/ETcOc6uh0Ffe6DAvMC89ezRWgOccY7ymxf7WTcQOq+lfX1zZkqcaQ
DD5Jc3DBMTT7+zMJUA0IzOTcT+d2/nn5IKl2QrrRZ1pawhS4c5s8ObE+CTOj17TZKK5zGfU34HW/
THLksILQ3wPncVq7By9LbnLg4Z2cx60YNEVF1SpJtzkwmU3DKtywxXDfWhXEM8abpoEAWjMdLq+T
wmPJcEDHm3O27lqRyUCjxCEiyBfv2bSKL5e//6FBAwW4n+Z37sqv5qptUzM9N/UfkR/M8W0jX20j
Mq+rlGEE6SJHE5IAFsJPz14X8zM9FFEWJezgLIe98amJq6OhTSo/3HqMtc/y3Wy2enZqyjfnyAGV
O9eH5WSwJ2zHTXZrnqw364sX/qkOUBA4EY1D/PgFFkPuR+PdkGVZNmM/eOxoQP34aGPI5K5wgyGa
I35YT1yHw/0YrI2B9hPybiDLL5sJySQDQ0v6eWdoqY/J3RAvof1/nH3Jctw60+wTMYIzyC2HZrdm
WZYlecOwZBskwZkEp6e/Sf8bHXxC40avToROGGwAVQWgKivz4KDUy4+qAsbXRxi+JPg+4Hip29K5
PM1X2QNmdM3C5saJ9QNecYc09I/nTU86IzEGACtSprQlyXa/Xu0lGZ5kEYnN+zE2D00ELdLwwi8J
5z5yGAWKVh14J1H6mR6qxyz6sIMFn9kfpvO1imdBunRCQKjAJ1b3GaaUnbR7cugSBspC+2kn+NuX
ToXL+TJ6YoeEs5+iEDhXK3GT1vk2tS/EUYROSTQQsX0rmBwcA6Ez2bJnq7CDzPLw5Lraxp+EN4pz
8suIBnCwEA+g7sWbxijBMNo+tOy7qT9UKrrXr6nAMbbg/5rt2EVvg0hvDud4gUA3jVcIJOzclAEc
5WNnQCyzo5+qTHg31f9JuOCDgvebXPN1r2p4UufQOWVx8dS/Q245Atichiyar20VXlsS2kSs31Zq
fTmUHCqe6Ufuowy3FKGlNTEoowOerREfVFzzMiMQ3L8ebSvzpnxMeH3t4GrpGW5AID6VPS6eijv6
y8sS1k1wfb1fsgq6FgZIoOjROo7HXaqyT7hiX2Q2Jvh7hfTlMNjoE56QLxi8h3xcDh1Rto7Jhhe8
3AXZvzvYeZo4wbRLP4XbcRmDrDnWR+/eiqsnsiRGG2SJInztP/srKxPcvQQcahoXz0+6v/0JYrqR
/WYk3QlQuPhCPk/A6oWbgJF7XZvVLE1aL/uhu9VDgzSoYgJf3pMwtuDzUBorcrwcMQHAoJHbzwMb
aln0qn+H4kf1aj0aYXGkr9AJs7+d/6Tsi0IkoHM6ehDZ9hIrv2nKawryhXG68bOP88N/jSbGjATH
t2maFv4KugBo44SgAg5skCOUaR1Y7RyiPzlYqjuWvhD7caTf7Clpl6vR/AsMJfWeZuUJKgk/IuPf
TFI6ayV+RZve5+XrOoCjSEsMenC9PmjSn4b1uhZmAM3voCqP/vDz/Oy/7gLH7IUQ4dibRTs80RKf
Tm+WB9azbAuNNfs9u3mcD3mAF3AyrB0EN4o1WXQz1Cyowuf+a2cFbMAp365JPW0x9OFuRl7GQ8+j
snRUdQzZ1UJEEDaE9KB4z72kjdZwjY2ofdrFKu17AP7D6gA1m+/nl0ISCogQaTjg0LRs+jTRlrvO
uyFGE/QqAWHZcSYK+jYFKXVkktIk/ek952VgX1nRdtwoxFeD6Yo+mNH0hyoJfSUnjIgl7JrBZ8uK
r1UauvqHPsy2j05DX6/5VncHjf65aMVELGGxuK69dviMBd6YorqtGhqSXOGXku0Q4YR+V7N53Aff
/DJYIZljAlDUK7DjkpgiQgnRrN82BsfgOtTtoGeDnFvzwF0zyR1VfuVr7jvdF2GEWwOGPQukxEn5
Wp/QmHWEb/3IEPLZH9BdrK9e0Dy0V5SFABioyCJki7b//dPLQs+MZR16fFMvr8biXmvutu31ss0W
AsXgloD1d26a5N4rr75l8zP3VK08X3cWYa2ES0SxGdWYAjuSOE/bYTpZ1x692t61Ow5NhNCMipg+
2bsicmgrrseyhRKc3bDKvKndiQBIkAUuPVitFQzTw/ml+pqPGtMRbhUNwzPcgZQJHileUpuBeaXd
l3Zoh3mMBKLjBHYDUAG60xE2/z8UYGRvFhFfWEI0WGMmlhHNA6c6Mq6b0D2ZiJQ0LB6LW+1wfn77
ln9xiRERhdCtdM3CZuMxr/QbKDNE/ZQqMoaS26SIIHRW6CNx26PHhZknE5DUumZ32+ixYOrIyQDL
WpD3xYNWNvFlcxFuF/qy2aQFVuK4WdFa4XDN1/D8yDKjFuGD8wxukGoaMZd7DZ1v92UFCwAf+X56
+cH8Uf6d4iaCDJtiKjKzE/GE3O0tQoeWJ/mPJSKnCg3sJ7xcgY7U28BhQXWqEtuKlhBM6EhoMBWB
nMzuRIyhT7KVrDM+PIfG4Z+Vz0H/noc7ILNPtLdN1WQsszwhTvj1mmOGxXAEpDnQs2enVZi0LFo7
QkCwlinLM7Mbjzufv3VcfxlBEY3X+ttch14WrId9xRYt0N6K5141Hckx5AhxwkwbHcKk/Xg08hve
3nDoAW5OpEOG6kITFJ4b6bxSHbp843E6ND/4L+vI3LAK66PNA/2EOYVjwp5Ax5K/n/+gZEIiCpH0
iwXCJ5sevWIJShfK7rhFdtuPlJiKSrjEAkT4YVdq3mDl+EJW/STptVP9OP/Lv0bJo4dWDASG3rIS
mmbH/SU4ndjPKgRp6Mm+WY+d4tYhOXREpCGzl6ZeWNolnuOfJnB3tp5+WkxNcexIbn2i3q+GFtmi
Bc0+UESAgizF0c3A+9D8ZsPTbLtHrvR32TyEq0C1+bWZ+hVPyhV1PT2q+QZyKP2o2Indmb84XkTG
QMsGXLi2Vp40fVBl4Z5p7hIAMXEGuNEOQGmTVEXMIDMnwe1n3920wcCaAXoJFfn86NBWUVHYDeer
aQjOnVuat3Q9hl58erSHZ0/z0Zn9zXPg6oqlkv16wb3ztdgo+Hr6BInKcLHu00qV2pO9ikX4oOWS
nix+gehthmNkAs9yY4cs1tCTZH5oj0aL4D6cyrh8VgkLSmKHCBpkRV0NzIJVLboReuV1rnUhM/tY
V3bCyL4guvjcL1wfkeIrNC/e/O5osp8Dv55b1QkscQwRKFhumTEu2cYT13bClMV20wa6oXBvyWaL
tICs2iBMm6XFybWsZO3WsLH+nPc42c8W/HmAHGXeQ8XiBLEBzQjT5nulImGTxCSRAnA2cmBcZ7s4
2d3HQh/WBXwrd/P0Vm5e5KskDWS/X3DiyrBcY/X0DuUn9B+PheEFqe90x2Kwsvj8EskWX3BmH13f
kKwzu6Sf7xpqht1WH86PLEtwiEi/rUq71qmN7l9Fo2iDPQeZ/ibh23Bjxe0z3icqNSGJ/YuYvrXw
yzabyJTUIx6IiZsVge+9LPYQKaayL/gXIU+E8xV24/asq/meHNzVn7OoCn0W2IF5KGN6UGVRJUYl
wvlqz53qtYYfZ947Sv9I2A2RO1nXO+GD6VXB5KuS25IYLiL7FrNP04xiQsxao2w0QUHSB+3AIZhR
h9mseinsVvTVuu2G/enZvkDBdqQDJoRWjcOukF46V0O0xGNSJoVKe05iwqJy78wKopEK8dV2n1qf
R+t0ERYHtwzhVk6GHhLH+37MqxlpMw/aCi2raa1YHtkPF9w7ZZPeOjN+eG2wpO+T2ebJeYOVGZLg
1RTQ5HYoMDLzkUlk/FEDVbTn8FvXbkF732QHPWV/zn9L5nzCWY3icgV+ZSzSZP2tAbfZ6i0cly22
uKN4O0vWSUTxleaWdjxDJabk0LyqoPqhq+jXZLVxkcgvc7XM01e88LqYx3q8K99b34zEPlTg2FCd
cJI4LqL4zK4iVlOV2A7jCpDHYKdlcldfYUayJ56I5MunYrU1vWEnb7ChbHVYNTL9Rl+vqcWLZ3st
LstjUfoQNLZxAoLOv/8xsGw2NrTFlxC/Db2udpAoh9IluhdaD+BVtzKGFfwm25jfb+tqPM98to8z
9bhq5WVrIoSGxmGDxtsVB0/Pr6Z5Dp2puoE8dnzeKmVP93+n0qfQw/KVUtvFAd21oRXsd+38yo/9
kAHldjBitTyxbCJCkAD59JKBSqo4mQM04Ni9MT6v4/fzs5CNLUQIPN6LvLewSDoo0xZ2X2xLCBXb
84NLUlIiDBC+ajECfZRkYFMRmLV3Bb5UFgC0d6gX/oc7ecz1cox0b1BcCWSOLISKsV/rwlqsLvFx
4lT2B/j/o/NzkQQhEfSXL3q3GBQu0K33bg8OyyoBV3dIBgX1sixOiIg/6Kd6a9XiMmND3RTd7C9Z
NKJeb4TGbZtYp8tmIdzjwexbsTbHR3zyyxgSy/pZNH8s8+n86LJMgAj/Wyd/0kfqdonZOK+k8RLG
q4RS/lLRagoMiwRk0hKCin2hg3NUCXmQbLsIBrQM0+0d6N0n0I6bovEEos54SkN7DIfI+WsG+rUW
jbbCEmTZSX3/FZ8cHzKZlVeiUSvReOD91Pcej5BdsQWEEIA84e4Rlo/ooDKPqseR1DaECACeWYhD
raRL0tutCZxDfsVCO6AV6ngMOnYqiJBsGYVg4LeWuWYMy+ia7olaGyhPVS2PkjgjCgVn+qJvlGBo
8GqcUtQIQeFp5Zd5vYgP9GuL8KLH8pTLn765q7EPCoP++prjichADc0izAC/HdKz2GfUV+qn0/jS
GRGC/AYxnH8KNd+tU4asNFV89Oul8kSsIO+0rHZLLNXo23Ww7oyHAzlyx1MUriUHlycCBEtmuf06
w36BYF8i58B/Tu9d1P5Yo+ptDOtEBdAy96j7v5dz739ggW095zYgFVi9KerugAJP3DFqrrYJ0If8
isT+I3vIaGC/lhSqQnzETFVOutvsV9/eV/eTk04tXv2djZ0rTsbBilBDfEPGMETi5Ypfb2/n7ePr
Q8ETQYIkbxpuNhpiNhmigZ/8/mMGwpmoMAaS4rcn8gYSf3WMNqX9P5DN3kvWmrF72np4vxdAHeBo
FmGn7xS15yf0NaAejcL7cn5attk1BuIRfNDQ0qCDDLY7DaG9oUNHv8vSP57/CC5eCNGqBAOlxig8
JNAKhM5AFNuTtHjyEtB1HznAsWCj+NBvukMbag9K4WHZbgmXAzMtTAjV7YvZx7vEbRZmY6jFU1i4
AZ2COtjiPswPkQoi9XU49UQgIe9aH7pAMMEG8JPFzMNKiUyXDb3Hq0/b5Nu23a8amkNAox6Yyxp7
swr5Jgl5InyQrXbraDWUsf3u+1B8dIUdeVoZ1PoUDP4StipTk+yGiBpMaYMsKaPofd1wTNdoXewo
jrTm0BvKICBbJiEIYJUy23bxDfdn98M6OMed7YS/OXc9UK/g2dQD7fd5x5EEbW//BZ82hHd8KdsO
JBJTWTxsWxVZ6fzYpSrVV9nwwgWg2QpKWhObQrs+aqrmkRhd3GQq0dSvkzWeKANMc71OQQ/lH2bn
emTVG02HqHW1n0b9w4UO3/klkm2G4Ol6l4PTrAH10NySv6mhHdPOULzfZb9f8GzWZsxnCCRg1vi+
kEeCZH7FeQwtk4OhXZbIhGTRf7d4WydI1jigGbNR8HrWKrfPQTy9oC3k/PpIHELEB2r2VNB5YeC1
aLXYSqfEXvprUA0lkJhUFFZknxCu/zbPyoEsmIKeDl5CSwAPfSjiRQOt23BsldkhyVaLwMDBKEta
dPjOUI9HzOtl01VgGkl4EtF+1si3kjroXlqZFpoa5FVGCCyzuvjuQAyj5/6fRp9UjWyyeQhebRR8
TiH5CyaIsW+hxKud1pT+umy7BZdmtuOkDNWOQ1OBDrHMOnZtjP4GIg0UVnQ06SnKvpLQIYLzloxs
A/iifehG3GouJGmc67VR4Rdkgws+bVfco2lvYBK8RErnR9cWUau/nl8h2eCCVxMdHFKrCW06akJr
o9fC1Z+gRq7KakmGFzF4a1fx2mEI2T1fDjSj8VAaL4Ou4iGQ+JqIwhtWTRu2wcU5yoawzt9dbIFX
1rHbPV20PCIST4cI0QIyH3xg3LoAcj11zI00C3OiVlDf9/GLW7SIxBtptYK+E1tgEBb449EtTPBQ
/lw6DtFo8K7R0+b/9qq/+nQRuswT5XyR4RpyYyHOQbNcqCoVP2g2xNCcvbA664mUfiO1yII+Xufg
3vY3+bG7pWikXxO83tPv+Wn84YTTrfle8Kh4Nsbosp0SXB1EiDAEX3cO1vwyzg99NQTUvezoEwn9
6jpd7WE0ncNcF2DauTbQ81fPv03tuUah6vzvl2Q8PBGVB5x8R5oSi0ae0Or6AAnVl8UIBx6lkY1k
5w7BdeYYWhmqepvkQBfheCBCzkzbxKwcKwsX3HN8h4flhiYJPQ/b7Pf5eUlcVETjGcS2RnO/tM1L
9s2vjdjEg5suLEzb4nj+E5ITRETlDejoXL0R9tzm9d3S+NfaPMTnh5achKJeb1eM5jqtu6u06cOS
pg8jcW+KZUsYq6NRa14cg18WakQ83rrpnPAJYWAj9Gkc6jD1OboKmcLpZYu0R+hPl+ciH8hMqQ8G
tmzYgoLsbSNE9cKUhHkRYWduDRRwOOKwSx/r6U/Or1zUWM9vgWxswbFz7i6Ll2NsVm636zpdz2i2
qLRSYZ+ydREe477WW1vlY9knUvQhqNaefb1QpC5kYwsn92Y6IAQj+On2Ut1MG7olmiy6bFWEc7tY
LKM2KwzdAltTDeOfpRmPLdEUxiiJDSJSbiuWatI1eK1mWYAXev4NX7rDatlJV9QvfZYpIqtkc0W8
nLENejMOWP12dZ1gtqebjplPRsMP55dJsgMibK6nxqKtLuYxMi/okUHUbFXeUhLYRLjcxPOuhYKA
c0BnxhVN11/6Su7SbPjDJpzjl/18wWm7ieSONeP+2trVXTsBMFe6s6IYIlua/e+fAkLeQp571rD0
XT4twUTd65oVqlS0bHEEpx3cdJ6qDnGzqqqf3ODhss1XXuZ2gU7Ny8K+yMJHC2McOn8POuX2MS3t
VUU9xdAy8xcdd2sqPP6xNqCeO3br9j3H+2fost9aC9YL01ec+bItEJw4pylPlxozGCtwZPWbfrPm
2st505GcXCJCrgDowaoYxgZ3QEx6/uBCWdI2+ph20/2Ckt3gzIpgIdlsERoHGXMU61IkTsbFBkvz
Vt94Dnp5F+/FoKpKsCRQiAx6SKbbW7ZBrcgA2N4CW5Ix2dHqEoWjSTZchMa1Rtu33YThzcz9Y7I0
Yo6V1Fl3KHSwP80dVZzCsqUSHLq3td4D6yFOhMziCRQvSlTrPJQIiu5hy1tFVN2zJV+8KER2vdXp
UqM3MRtvzOdD6vdbkK+4bW/6tectSNeUcePVXjDUKioV2fYI/l5T21pIikAFOR20XRoj6J+cOigd
lYSc7APCMe0y7oBuDh7ZG+ivyMofpJkfs8K6zBMtweGNhnjGhPFBBbNc63b1OBi5YjNkv1xw8rSw
tLbKsBk0LdzE1gvz2JvtdgOOIEPx6yXWKyLnPOhTmQVHCta2pyvDI+FUPXnoDJ6gXay/n48nklgl
gud0C/pFho4NaBb2DN6c683TFT9f4hQiYK5CbsPcVsSPzkJXI2mcxB6Xq6G3jmVDn8//fMkuiFC5
KqvRHIYS72Ex2T2AgEfoXz3yAi0858eXzWH/7qfTtGOAaucWigUGaLEsEy0MN7V1n2eqRlPZFgun
dZeTOmtMpOS01bMipBFRtdTZqSrS7xNP0T6pfTs/EdlCCZ48uWikXT2Y6zoX73jE35GexYvmKIaX
mZH533WapmxszBJ7TfTsZA86CAnL98t+ueDDnmOUjrOA6NN33PQ6tf30uqNwipxPXXTZJwRfhgRj
C41M/PoZHcRG+2rN+WGsFUsjaZDyRIRcYXVaWxf4xcUurEUmpw/BS5eFU9d40aqnbUgn+lgUJUSX
+PZnayG53AymEw1NPydVbuiA4wxtsAzQf53KDiog7cTDtqyWOJ8MX7EIki0UwXZ87lZL2xMVXd/M
V9wx2C3RzO1wfolleRARZld2rcWnar+ye4lx2CL/envfuT15ZEIF+K+fmBGEJyNVxVJi7yLsrtNo
PeD2hQxfSm61fkgq5NncYVPJ5MjGFwIDG3zDZxz+NKZb6Gb0qgZvM4Bmis2QXPNEgNySMw7hClhk
wUBtNd61/L3p5sjLoXCJ0ps5d4qyhmzXhbgA/dnZ0kuUG5YK6Sj6q1pVbwXZyEJIyNrRH41qTg/G
bKOnZvD736nnl6rhZRsghIWlL9lk7XW3raiClvnhAE7M3gzOm6tsdCEiuI1pjAZDXKbMXr9XvW/+
XKupPfXMXVRxQXK2iLA4m9gpJdD2OswhunXpEX0uoGQhAToY73ckVH7g19199lOl9ib73m5rn84y
l8yVhes8hCeBLoxAK/y3tJpfWU+doDVU+U7JrosMeRO3gEicwSA8TGVICmbvsSsPz++KBEwL7ej/
TkEb2KgVE+6jE7TDQvTOmWG74nGigddqZ/z+MNj41kLYIqiMDP9vBo+ONUIweK3mJp4zqwt0p3+Y
8lY/eJ39Rjd9ivrNLBUPTInZiGC6dFzHed5nj+aTyGiXgOWJzu3LLlQieE6jdo5TFgyBG3qVOq+2
kD+w/i5b82Z6jqq7SxJ5REVdj7UARHe4UW2MWI+LVdwz5j9nQ3/IoDp+bIFyC6Ed9P38jsrMRQgS
+oJKp2FAD37umPXRNgVg/FZLc4UbSw1GiBI2BN/WWUv9w95f2T+MhynaIYftE9pFw/SkP+mHOvaJ
FeaXnjwiom5wSQZ9QzDu9ZQ3sbV1bUDN7Z5w77KcLxGRdWxqdfA87He5qX4yyuKN0/Xh/H58bcBE
BNA1RQMQ6n5n1yF4vix/IacaruXr+cG/3myQSf7XeyFoAKr23kEJvXln/NZaB0Vc+DqyEREsl4Pv
woFmCpLg3kff2Te2TQNtLfBeIvH5n/7105uI5HkTRDhz5E1RS6WgavRGDU303Hev/cGlb0CYbvHC
x+XkuQzK5ERPjcP578pmti/lp5httI7hdQzk75zQu66eb+jSHz0PtBSrWyiuABKkHPkfpFyuFd2S
4Q6QPluv9Fd/Qi/Erf6w3vu3c5QG85N+HBQBUmYCgr+j6lpTlCYB1DCc72VR/C5H1dAy0xVc3fQt
LSX7TYYZ1mE0tCDzX6xU9USQ/XDhQpBvq075htHNtYdMy5qg/08RpCQ/XMS6kdLoe0/zsCZkq/bG
0zHqR7qFs9k3CjOS/HqRM68DVyopRlxn8nyC1oxbHqtcqfmxXxX/Ny0FiON/bRQ1pxqcf3sOpzut
oXvFHHQTVkkeztk3UCRG+eEykDURcW+dueZ5DxqwQ6n7RahP9Q+6slKxRl8ffEQkyEvb2q5thrPb
NR43ENca9ZHQ10V/zRcj0IvL6gtERLsVbu1WzgqN7rRuTxM1E31lN5az3hlpr5iJzKCEO/3Qdrgl
TGB29gz7dckhs7cx73H2005hsRL+LvI/oLepA8yRoA5ATf3VLJpbM/9RUCMw7BGFdD8gUJpijARl
rt83UxdqrRVZrl+Gro1+pxzCX6SKur6yINProTq3RcU8P5eTfVmYEVV0s8rEyV8V2sF0ljzSUNAJ
QNh9Ed+/TjwhFrRsnmxSQkKgtv6CXeEEAgS0LLRLWJZVRKv+xV6V35J4roicyy225bOHA8Dus+8Q
4b7KxkmxSBKDF0Fz2bgaK16vPhLH84RnJXnkQ/M8Tf6pgURqU/Fbnmoq9h7JAUqEILHpetHYLXQe
PJ3EQOBCxCtlUBW37jWdx3kz//K98aak4Hc7f3JKGj+ICKSbtHKb0AUAIvV4O6DBLHbwTozH2D6Y
xzJk7+c/I/E1EVPnz2jSXhYcaLkJOgogOYBaDnyqmoVs+/e/fzr/oZNnZAxqfYeKLDUPXSd1SGgQ
3VZRHss+IMaKJZ9qx8a5ppO8DUZiXm/tcJGYtU5E/Jwzt3aR2nBDbXECjXeBU39s6Z3lTIqLn2z1
xTPf3obaa/B84NOvOn2c7Y9ZV6V+JfB6IvLZaTl44BhDWsF4WpCw+j9dye1uPmyxe7xUV1InIphu
3mxGnWZMD+vj/31nSLxouxtjXCqT/KDKiEncXQTVoXvMMLKcoy2hocFsTYFZpcHmxtZIUHUrgr5j
0Xmf2H36iwuBiK5bzNWBgjTUfkn3WpEVqLfiempKCKb+Yv3L+W9IGmSICK+jXuf0+gApOzd1j3XR
gG0K2UNQhAWF1zz02RTTAvi0Ql/CvtNfiLlGbtccoLP2q8q9q7zv/lBk0vD4jEbughkN2X2XKWm4
TMka7Bb7yXGtVeumRdsrgqaXP+Y6nyK8q9aoJWZ3yFz27jV6CSHWYTxlM51jDjarw0rHNFwLo3o+
v0iyjRCihzaXaYPcpAahmEgrSGIt29tc/NKb7LnJ2emyjwgRJB1yquUEMi60O/SQrAMn13VfnYxu
OhXFRfVV7OJ/V7Mr0xRIJEgh6l1o0ny5bgnpgta30nDb1vj8RCRvLRGpNze8TYeyh3ChlsapRROr
nKLSbe+auVeAMyTxSsTmmVyftRl0eYfc7ge0fI9jUDize0NrUiXnZyEpNxARmccgqOfZG/y8MDg9
zk2Na5k3/WIWNFihMxx0XjaErqah1Vqf0zC3XXBOMY9cl4CEh/g3buiwmkaTnqVo1fW7aENRLXa0
yvuVIpXyofidkrUQ4X06I3T0BlyE/fpn1ZlJ1dqhO5qJZbRYmfKpycC1OtNI24zTsuHsdsxrNvY3
3GjfoI8zKXZdcgCKUMCizsy0wjGOsPjDcH4R11ZdQHYH+CIMisi/DD7fTDzDg9QtvJBCLT42q96J
OmiIBJVVdoHWz2iu5Zm2w2fK0OI5ePIG6HIvWmMnaTNcBrYjIkcfrGHue9uGiDnuWPNvbbufvB/n
91G2jUKMabSe87xctUM1Z32U6ut72c/2PUBBqlgq+4IQYLwuX4d8Q+P7mOlhVS4BmqBP6I1XGIAk
SIocfFW6NRT0wxieAgteESf2TN8PCopabOPj4lJV5CLMAO5u/w1jC8AZVTWgEkj97Y5aw01hWTlM
gSoyOTJbFh4mmmlXwzDiylsarXtDhn93RVNFECDZBxE8SKq1HFsfo3tNd1w2el0Bk+2OFzqiiBk0
HVI5XbmikUqvA2PMgzV9u8hERbQg0luMzDOW3dUNNyjq1giY44YmUxU3JesuYgYZK7iL6wfagR36
MPDs2oJM42W/fd+MT/eIOS95V2kY2tH5DXBft2Rtr0rUAM4PL/vlgvciacY1O0OMonP2ymxU5wqD
PF02tuC3hlFMRN9zfbTKbtlWHEHifuGOCvcBlhl+n7t4FnnV+A0R6M0c26QADE4Vu/eBvojdtuCp
mdYUeZPiWUTMJkrL5dQM6P2phodRJ3dggTrxfASi2400kj1VxLylvqUIEhJqLgSy/265wXWkh3pM
zgD8NHBK/UeZQ0VlGaMqn27cvj64DgjIjfTV1LxXYPLCaUDmbdBiQv1fF+2dCDO0jBU6vo2uHZqM
PC+a9R2E9YoLisTkRFjh4rd0WlBHRWkVirB2keiFillJtnQinHAo0yq3LeTw+n5mgVmAksvQ2HvO
x+vCAi1x1T8a9nByzOLk+CYqf0bi0TIctQHJyk5xIkpSHSLocDIgTT6asB3wqbzOBntIa+3enf1b
j3CA6MYSqnvNNXj3H87vlSQuixR9ZdFkYPz1IYVlN+96b+PN1X/LuKuYjmy/hBCR9jUwgLR3IeTS
2rFj5U60bKqeJdngQowApRCzuY340/v6FZ8AAKVu+37ZughBIncKqyY9xPqmruqCvs5evVxPxkGl
qCJbdyFGNDZr24ECmGTa2y2eoi8l/svy5fX8z5cgZohI0Vc3I87DCseWndCj4SC3boLKeSdWZqHv
RsOpoRGLwN9PFQlB9+ugJ+INzc4f3dGC4ZbgeaR+eUI7ZZhxPVyby6rLRIQbOi3EXdcRqA0+sRdc
/22khvXfrHZC9AR/1IXxYDuqLkKJbYn4QzNDs6u1QZ7THtcXTXdv0418O783kq0XYYeaVXNwZOAq
tBhtGU6ln1Q+hw2r1Cxl4+9//3TqAxK7roWLQkcztqe5HG+oA1idtSruibLhBZemgCubUw+eM4Jm
Pb2HNJPtrU+5T9rosvUR3JrreWk3FZaeEPoO+pUpKNzlNKkPaMmlXZTcRRt/bbsEuttFufyqlywL
rKpeAw5OsTgbhxMdZ4VTyNKA/2ogn/ZCH1JbWzXsdQFp34Cx/JBuxl83xRtncZ+Q50FtYSQPS109
oEf1tI7kvqrJt7nVFb9AtlvCfYCUHVS+046g2dYI9M49QnMv3Aoent8r2QRFfCKYWJwqJUB8aNfu
P/6sIRmP1uPO0dOHWqRi2pVsmYgvrHptKD0PNSNUS66KYox5PYMDbCuDssxvtXpSPbxlH9r//mnD
TL0o53Rh2gFCoHOwk7FkKXjvvZ6Frb0erUGF9pEEGBFj2OYMQA8N6o1pyz8GfdBexzn1/yq2RRKN
/1XrP02jAk2WmZsjzl2+/gSLeh7VtR/g9urhdZQdezLH4D2IrNE4jPPw0M7DTd0OJ5ORU7b96crl
stybCEWEZMlmADMAlWPCo7bXP0DNsQb+vICTKK8Vh53Exv/Z5qfJgsem3RoQlB/odqLszkEtcR2U
TKeS2/y/EtGn0Zdco03f4UZdQ8gHZINNspO4Q5Cwjqc5ppGKtUZmecKNoPBWy+16GESzTaGmf6Tm
kz9XAdp/A1orGc0k98t//EOfZsMHP7N9a6BJfdMNADS5dWQmy6seQ9nrvr3OQThkRFsbIgMe+jRs
E+ekMMk9fH/xKhIRi67VAlHrI33Z4sExztqjR5pvdkp++Yv2jaIwCQmgg1ejSOk2t8Dqxbnu3Bed
r3gZSTxCpPnLEfKBwUHKf0MrekDSkzUZ6BryMjuCvHeimKTEWEQEYwb5QtpxLC9gmaclyv7duICG
OSCR96TaRMkeikDGtuxozrWGHMAwe/CyPm6H8RptbyjMbIdG1wM2gwa2cS/SACAiLhEYaHfoWhyX
3v/j7Lu269a1ZH/ljP3O0wQJMPTo0w9MK2hJVrbsFw7ZlsEMkgDj199aPvvelmhTvC0/WYlYRJiY
oWYVOklSyJjUPNlBHHvjul8xhEtgYjXpBTieBfKWxPqcJO51lm91s695wUs8Ysa4BMUOnq0fmzEw
n3ILukyeGVSJB6+eBvLk2hfPsvehQLCxBdZeZxk4zFRk1QDHHvB3lGhmz2k3dvDaXbvk8mtNK9Fy
WoKr6y59hLpYFB9ouqvDGfp1xkXzbUs1d+0VFj5DnwkxsKGyIyfWEw9wwSe7mjam58/H0FrCD2mH
K49ib0aTk9/krnZo2iliVOUeeDU2xvjz57eWOEQzS+q5GPH5k3y662pVeh35WFxgLWGImTmonpjY
Ua3WnZAXP9RVuXHOVnartUQiOr1e6JBzg4m6mwsf6oFRFRTR+A0R2+jNx/YZHBkP7mFLL/bP1yZa
Pd+6OkkzjRXVYZCpBhlkrdzZo32vCRa9bwvXVvq8Oq9uGsuc6DAS7FYCCtIGF8sMt22eap9tcp07
f7xSrCX2MC7UoDfM1iJXopEVEGdk0/glqqReJrGjVDvsu2mrVrG2qxYHW0y93Uk06IARx1BdSKVT
lwDRsqT33p+wFdCJ5S48gMKsy6olHc7GDlKNF2Rvh/lpCLgPdrxNrtG1ZVkcbgQ/TdG5JRI+o37g
WhbOUn7K7e6mGkn4/ousbKwlJrEr045nBYbIS/uBjMZB2eJx0JoNT2JlIZZ4xIryPlYC6u3TWFzz
TERzvBUt2X/eUEs04qwqCKCUgITEfdJ5MqdBZ36mOt+rCfx7xbTV3biycZdYRLAoJGD6wysAv8lO
Bmgd/XpsH5kx1ZELZVpP2NLxcqPWNuK0lVX/DZ+YpJC7Zjlq4KSfvdaW1u0gBh3sgmO/Qwmr2Bhn
bekXhx7Z06FzLDDu5IO1K41kn+UE/x83dtba0p99y1c2hWQZifmMsCadRbXXU0dEiTvOGx9+bZIW
J9yhk1K1gTiiivNdrrsnPs+oKLt7NFRtXE1r87M44pposqaq4ORPXbNHLPQMmsobV4CG9WNHb3G6
3Z7SqgE1XuS2X5i8Np0LOfz40KN/AxPG1dg0BWbHmc9Hoz205RWzkuj9p69k360loJC0eiIKBZSG
DIfQ8ovIHX5YQRdQ6AyD46LroxHSwxth6co+WgIKU90CZyRFuVCwL11/odSmLOTKAi+Bg9ShZEwd
PBms8WAT7/lJ+Jo/3lIPKjUetGhbn0fFlrO5smOXAELDyqAAR5M4koBk8V59SsUY2WlzBMHDhley
YqqWarszQ/8JBRIIqBML1Jeybvex657strA8gNyQnGuV9KpEqo0zvvZOizOuhsrsIKSOrL6jvg7l
fIHr6ltvErBsmd3393fb2iotTnoTIz9uKxwTCy2riUt21fxpAqnD+09fgZdZS+ncYtYlJAqQMtBm
J5zEdIkuIg9Uic9xX1wWbb5PlPVZ1vpxlPo9CC8DbransY2/pl17YoDZkAT6nvl81TkFjHVxMHq5
pR659uoLCzHGeW3XKapcZmOXQJfkA6pKGT+YDdlCeK8MscQkQv+ybRXgxsihAXrjOtldp9QTGC42
jOgK3b21RCM2ZlVA6+uMtjfGMwTC3g/adAkn5lKb3E8kS2+mYryobHGvt8YBCZzg/YVdcQ+W2MQJ
LXTdRFCUntw6DpxknqPGqmlgFVrqU9Oke2Oeb98fa8VELSGKoy3qTktRq8d1MXpZZ043APqn1+8/
fe1Nzkv36iKtRFu6BoTkI9CC7GIbQCkTBG+0pl9j1URomN/i/VvbC+fXezXQ3OezJnJM2VDxh6J1
HjNXPxSMfHn/PdZmaWEsKjOdXeoghnFsaARVqTveIOe+lZJbsX1L5GCOx6MZAn3gGYf+dT0kviFx
SqwcYgBa0kDYNaePxdhs7Ou1RVk4By0DhwnTTdTs+lS76Eo1HTVmF5GmVzRwSVdFI5NiA0249m4L
O0BMXQMSBPDqfEiJh+bWL0XG/ZHP5hnfGzRu8UUpusGFuhbaLHGFKnWcKqvR5nMuR2qfeZj7bIeG
ND+PhoutgPbPeTFrCQoEh12vW+OMfrcWivCxU4HPPHlMYudna2q7VlVBn5rKF7a+8Voru28J/zN5
UtNelYCvNRYNNaAld23fb6lfrWyHJQSQwlNkosUZpflP25wDo8TJwU5ACmJn54/vH6BfFYHf07Jg
y3l7QLkd13Xc4rrtI76vgsYKikD44BxvoLp7Flqg9rHYkR/vD7diDpakgHZn4J2kiKOkii+0VL9v
eftToMP//cevLcjCHNC8SdpxbPku5WOgaH2Qwt1Y65XzskT6mbaumYSgkjfx+VinAByAdKiqkuPY
Tk/uDCie2arnj73GwhDkQ5MxJODOth8tLn0X1WW25ZysyGRabHHwoXc3N3mBBGUuZr/p5pORdt5o
D5HWWke7yC6AfAE1FG7v3gnpRIJqdnaxS49mXviC6F+Ad73vTX3DDq0s2RIYOHRux4Te8J3V1VFD
+KeitTa8/JXNtgQFJlqdZWggQ2uqq/2UIOekXB2c2Xx4f5VWzM0SGUimGdWtFHnxUickVHyknmjn
e5dkAFWZmufa3K/y8TaOzepjqY8lVhAN1q0jSIpcua24P0DezFMg0nv/fVZ2+FKMt+VzCWJylHKh
HMa9mZBpJ0aeoJW0ZjudcHvPEF4cnVHbYqZfW6DznnjlHKRnzCnnBfJ3jn6UVEOzxxxquha+/0Jr
W2thDWylUluD9G8Uo5uQTRzrb33w0YsAgpiQ7urrAV40TT1aPRj1xgqvRD9L7GDN28QsbRjIcUKZ
qmG19GwLTZixGnI/66Y+eH9u1qZ+YQV4LIoCnWZu1OhNE3QWQbJDPNhTumVnVk7HEgRoJeZgqHPz
GaD4kIECjMpLNOfLnDCfoY5Uz52fC/0SdaSt3MfKci+xgZkJ5VY4tWiFtvrQtZxHtLJulF5WZmsJ
DUQOE1GuCTb0PB/RCQQOXrBisnELRb42V+fN8OoczKIZu1a4ADbR0vDdpLiynO4nNNyuMq2+AHj3
3nTJ5M+JubF9197n/P1XAyZZ14Dn7+z8cRJp+YNb/rDY1tlY2cJLpkED2kP6dEaCOfMQgdsOOfh0
b8n0AV7Yx8KXpUavYSQQBq2RLFI08Xhb7BqXexYD+Y1ZeI715UNnxFwcclGyZFJAaUQyLv2kSCBj
bD9JUakNb2Vt2RfXvFZUhnQtZIE7XV5MU/fotvQWPHSQ0pA3zVxGqJUd8Bk+v/86a+uyOPK0VJXL
U8eNkuRWU4fJGHxtCJn9QedriQBMcQNOTgHcVh7Lmylun217SwJkLeJfQv/mEnyGnXXuSleTR1jy
aOXWqaLtDYqJlw1rnmhjHsFuyqDbleeelPP+/UlbOSlLHGDVxbkWT8bZCaf1hWAAzhDmTBd9OzYb
h3GlrguNt7encUotPZcz4hYJIvzAOYIuoAiSCGa5ufk3l9NWrX11HhcHvxoKOuXnNgxRGeYnl7P4
gg6Eh42GpgPLttSedYQGeozeKT2xa88yyGdhEv79/elcfdfFlV8Ybi8EBZObDOsDQXnTCYZr6lke
mojRWc3u3x9n5S5Y6vsyU8FCDMBhqKEBX/6XGm0h7z95dQoXVoGW8YhuNrRDmTWrPdDYt2Hr5lBO
d5S1G9HFj2ZliHJkkOTwHApqaVZzKBINcuMuWsuULzGFecqqJKPAwM+M1shI2OHY86iZ6IPtJqk3
asZOKzPlxWnyDZpSmc9j0H9WzDnQYgqbvN3Yt2tHY2FPXFFmIu4wEcwWT4Q0R6nF1yBRuduY6LOb
9ofI9Ddo4ShEQ89wB515yX17qCLnerzNO7+6YpBfzC638A5r2YklunBAdU80BnbLdCQRuiX25qXl
xZ7h5QHq8BvTtRZpL0kMR1BWcKtC4JXBZTz+uyccd4n2DMYqtuM+upD3BJjDemOnrqzPEmFYAWyl
6gzz19DuENM2SluGJI8VvL8+K0fs12u+8iEUBztyDNbHiGesj3fDzM4A/MlqtiDyaydtCR7sDYCW
kxQbveMjlBWazKduf0viOmBKXrYtQlM49VMHlJUg3xN9enn/zVbu5SWeECgxs+lS4KtGBmK4ugkc
OK/gqEF27CSrdBfzr1NCNlZpbbCFOQGJhRGT/myRMw3NtloMhmRzskEJkle+jdQI2lGqOKgc/pXE
/RZEZs0O/5rzV6tX88oyGwdbXtunji+ff/UGRKkfq935yql3W7Q7q6u4MBN6B1dQnHF/YD3+ooMt
T+XzjZy1B7eSEemmp65D9Rs9ph4sZhwMLd+oXK0ZyiXi0LZnfSQmUlvgRDo5RxPcbUlQf6M4bdpR
9yCbYh/e3zErZ2EJLnRzp0NPLkaCnx421nOrjRvbY0UY0loiCulcTbZ+rjkIx1IvFWtvnZpnHk/r
z3Tk1UlNaexxVVS+aZmXKGzaH/OxlyhDzWhrrWyBdKqd8a4c3W/oab2cSxYMKgYxfSo+lvVewgv7
tGmcoUMahSXkyyDoTY3cHaVdkFRVVNJhK5m/Yg6XOMN6nnuntiSuk/xQNXcj6PyqjZaIteVfJBoy
WbHS5aiRdlwHF9PZP6QWU/77m2vtgy8shG12eV0Y2FzVeKfNt5l1kZc37z96JSRYIgpZndhx6Vha
hERZ1HSZl6anlNBIyo3FXZuZxeGXcizVwF3A5SoJiptiRAd5vvHh/5wfZ0soYSWpRMp9REZW8BCA
Yr9k6M21HiGeWOTTxvlbG+ScLHtlJ3s1yqwkZ9RDblygcQfOef4lo/ZjrudQ1tY3bNXaMOfvvxrG
0aglDVSCo1ZR1y90NZ+awcXtUwiwQhU5pLTTqdxIZf/5ymG/4QyLys0ZxL6iVqdRk8S3JotRp03t
y1pQ1IXZcUCPrJcNYkticeW6YUusYW90RavOQpF1xe67fjpynURTXARdPp5AABegf+gpGaZAzHbE
lb1LZRa6xlaC5c/bkLnn77+aXhelNXsANjvqyuwE9bkIddoPmX62xCC6Q2GOeQbzBcHeMLfHq8Rp
v7x/Olf8UjSVvv3YcTxZrjhjL+qh/NYrRg9Z5USa40ScqJ0ZWw/QsqnA7V3UgAzo6MSS/Aqakhuv
9mfDw5Z4RNY7c9a7SHLOZfp5rPWdQSeGfVJ/yGwyd2EcmO1UUjPAWKHnxY2Dm63NtnrIVq5NtsQg
Din8p0T0WmR11uSVWXqbj9a+zFg46MljXwrqFz1i3OnU5ent++v1Z2vKlsDEOcvSBo1kiGR7Fjbi
p6qSQwbQjHI2Jmz1rRZmQgqtoGNsYEM4tLjrZ+Obkwo9BFNPfiMdwfzEqL5yOoOfANWqHa3RdPb+
u60YqCVisdMSKfvuDBuZXroMcOTixkzGoOkuRmMj4Fs5pEuMotYQK2Up7rlaXbr5ZV1s5dnW1mVx
+u1WlsrqwDLiEGV5LBnGvRoE8co5ySPJc21jjtbGWbgButPHLVoXNQBSk2M3gXs9v+QFOzBtK8W9
ciKX1Il9I1GES7DDCvsbAeXaCDUPOm7ddWsLsMhHQsLOmODFaJFEZx05uumkZm92c31LF3rt4y8O
vNT6Ck0+CpRu6H/10AuwE10SEE3MGyuwskuXGMVGH7mg1a8mZBfcswKt1WkfZqWVRWUeH/vK/FBa
EJbqrWUmszuwqsaWyhqbRxJk4xEgDtqOW0WxkedZmawlRnGaxyrNCN6FGgoiBxrR0SqajYEDpyp4
/1CvLPhvYMVcmVKda/9VBR7RLHN+Qpd12L3/8LXbawlOpG1mESsb+K4BotMIi0gAR+11AQ74bnCi
LZbDlTCPLRGKQ5ci9aZwAxep5z7RMIUiWnxh1eDCHwIS6nvDPBTdJkX36nstjjnjoOYeobqxawMS
nZGqEjE0GuZI2O4skPBvsbesrY7xdo8BwsYViAdAEdC0gE99KapqY/euHZPFQWc5xz8X3pjjjo/t
UN7bVXaKE/2G6KWvWVuCgefD8HsCjy05EGkaJ3VdYAOA1aL3mHiJyyfg3n1Sd14ZT2HR2Z/f32sr
U7VEHDalRB0xRbHR1Ylzyuq5jZoB/CfvP33Fri/hhkQMVdWfG+BybQjkmJ7MVPs+c/ura0wbd99K
loQtoYVl3ul21yINRHd/tw1G6c7eYfteJBsHcm2Szq/3yglOtAFstOdGVpO1oR3noOuxhy22zpW1
XuoH20mHVzh7JqZrXOejG7JM/hSARZa5DGkJZ76IX95fjhXDaJ3f79V7gLZxBDsD8qgVskoHcBW/
cNdoIwQdzgcXfHHCVQdZK3Cbgv0VZSwvKRNxoFPd7FyV82PfkQ/a3yW+sIx5CTVHXOdN3UWkdo6i
qzZivLVJWhzxeMq4SRkW2x6yK5BZhhYn97TYCuhWLMiSizBXqiSc0CScM537tK/zwFK6V4w6WCfm
1Ct042N5ZraEDiKUr2uXsjwUej5eD0kafzWzFMycH9pNS9Ag1/Uckh91EupnvR/Vg+cHmHZn2jC1
K4duCRHscuEMQ2IlIdVE6ifmlAYIRLdaBteevjjSHJZpyBuRhFmTBWe31tiCia89+byvXh0y0Vi9
3Q5dEgr0BdLp0zRuCRGu7MwlBDDLRi2bNAMkVJX9VGXS8nUAgTygULdY0tdGWBxfUoCipJUFZiUZ
bqUNfRAj8TPJnj+2Yxb3Mrh+p0Jr8Hi9gfQOG7obK5fMc+KtOHJt7pdn10EfWJrJIoyNtPEcBxyb
fbolRrFiqJfwvwoJVQlBliRMHZCqWJ8s87rJtf3Y3YB6dWD2hgldWYMlrE/XDaVTZ8xDKYpbC0Iq
wVDMT47OneBDq7AE99nTTIy46uwwZb0dsJbrvgGuqYNVTln0/hAr67AE+AHUyd16BF3aUBm+w3jt
tYbJN+zOilOxhPKNZcuRLcIBY0xd2s5D61xCAs+T47gRP6x9+sUJTlI07gtRF6GrnD5Myph5vMvu
35+ateU9D/rKPCjX4rgCVBImhgn6M0Z+xvnUgHIVOJz3R1j7+ItDLDI9A5yE5OGc12yfzX0T4ipw
7z729MUZ7uuinxIHkxNnpftTT5jxCVhBEXzs6YsDXLjKrKFVk4dD03yaE+sHxNA3PvhaCmhJ8GcZ
XVfOYi7CMY+y+zpCBZnYkYGWvENxNLY0sld25xK9R8yuaPKpgiYsOAdCXoCXXhPOvSFUGRTC/Rsk
+B/fx//kL+L638GA/O//wtffRT21KQeP0tsv//sy/d4C+v1T/df5z/7fry1+61P9Ut2p9uVFXT7X
y99884d4/t/jB8/q+c0XYaVSNd10L+10+yK7Qv0aBJ/0/Jv/vz/8x8uvp9xP9cu//voOz0ydn8ZT
Uf31948OP/71FzmHo//x+vl///DqucTfPT5X3bPqfvuLl2epzn+s/9MwIUmkO4RRwz3HNcPLr59Y
1j8ZJTaURixKmXkOTtG0o5J//aUR85+6bYBagVHLISbUrv/6hxTdr58ZeCAzTMd1IT0B0QwE0f/3
s71Zpf9ZtX9UXXkt0kpJfJ7zIfyfyM5iBojlGDV102amaTrLLCuu8bxrwVX+MPgkMtE5wKn3ffSN
SO20Q3a5Fbk4fxzPMi2MBi5lfcm+UOvFlNelHB8qjZeeyo1v0Bg+dDIHc7gLuRjRH3Tg9FJNhpqZ
n0g/PApwt/p1Pf+cpAxJKT9prvMIzeXaa/phNxT5I0TLvhYaoNRgetr3unEjqvLJTJzBByeijErk
Pj2LjJmvGicNpqx77gXZ1SCvhecyoLGvFVdpnr5A1GQ4NrqLsrKjfjgEUNrarujOKHK1c3u99pO+
fML0FgFayhMQMRnNrtDoXexa3+cmy/yYzEDHynQ/Z6MAsgdtqcZEkWydq9EzuN75ZOajLyAg6aOH
r/ScpKwgFzdKL+67xymPr00UVcDSjVwEAwhphA4sDq4wA6OuDpbRBnrhAPI3Ov5UIxhQhQbsfz50
vmORazRb5ug8F6PHDPcxJkkwk/F7YorrQtb+q23+91Z6s3XOub7F1sH2RcsEkkCgulhCOLvMNJJ+
YsND6hqPpDT9savRmjMFiOMuilHDlPdfQCOoFNsY+u2d9WvTEpdS7H0HOXqIFL+9uywb0CxSaP1D
V+wFsDcOuR6br++/3i/M3tvXo66DUahBHMMAndzbQShcN4s7af8gpdX6hMXCFy7KeDgthceZcTLb
4Ysh9RfR9nvmTj/NIb/jui0heWjfyKn6eaaPDrLCdbxR1YmvOWMfiAx4VzQdfQP3swhkPaN+N3FA
X7XxOreSSzbRp/dfZJHlOs+WTXSDwZIYZ2OzDOwzDk5Us06bh/H7EJqn9Jj7/AC1AfRu1bstXOIf
ps2GxUSPmwnrZBlLyEY1cq3muSMeJtCjRSR2ksHTuyT1U9Bsh1pRHpo6PtJ+DjsEmLKmccCdbCcH
I0hEXQZEcCDEmoOWlMfR0SMI0jSYP37jTq04xFryXY1ApbKxeOo16ty0tan79mBb/yuv5d+zhunS
TUJdi7rLqmArapTO8kk8UHIkVRE1vAo3FuZXZ9bbLWZjPWysjGsaurPcx65wSlLWqnkA30YWgBT3
umzRg2JRuScyu1Y8ZgEdLGgq1HdG3qZgkbFvbRPNO25XHma7PHPAAYs2zvZLjOYyX59T6qUqDoue
SG9uaBg37rXhDKGeqFsuyY0AKgSdwuZTpVfdvgBkFWCQY1M7EoCQNtKa+iJpm5/QHjvImgcINnhg
lpb0Jqf6BkyHdYlqCxDbPbsw4lTs0wkCA1rFgi6uJ9i69MYq1b2WFZ+yDuqfsSHZLs6UGyo7az3N
pK0H7Y3LuTL0o3I7I4pR/zoUaPRSA72HtZ0uZwNatO3ISl8Hs2bCm53ojZM267dj3X83Hf2Bjdkt
S4oUBcD6zoSmR5AmmB2jGR+psB9UORY+7ZD4AcfIixhmBY/n3L0wl7oX184BpFK9V43ONYr2T4j8
aq9LB7ZvM3acNKv1SFvofm2Kb7adxvuEoYIPmVGgFNJxr9WMQoDXtf1CFZBIQl6Uj1oXaaYAwDHz
0WdwwcCaotDJ6CvXqG41c7gyOu0G+acraetfsqn4zDre7AusC4m10K2EERXKmi6s2GEvjey/JTR9
5K4TxLwKXHP8kXfpI4RVniE1SLxWtletnE9ytHEPaU+zrorrIcv2jVCPadZ/1wqObFpnWkFDJmjK
keyC9TMJ2ma8jw2UgZ0GTqeQ+mfJy0cS00fcy9RvScIOoNW+aQut8oY67Xz4K4nnZMVLbmh5MFiK
B3HqVhteNpygxU1i4w5BiRfODugVlmct1Wem5xa6V7KDOpTHfl+e5EHfZxtx1B+cnbPPYaAXCb4O
QDzne+VVzMMGCGOovKng7Di78nbYAXWyN+5x3R5KUE151u3GCX8b+vwyIm8GXGR30qzU0f+BAY1d
e5rCPCR7qEBcF0BLT0EVppUXbxmVXynHhVGB7wgRSNRRdN1cgouHVBBXdlb+MJe2fjlzR/OrVGRA
HygLt2UJvOrQ5xeOSgCL5N2hirOnWI5ZWENPGUoUggSqEr4789LPS+dFZOVXCxq54dzy9Ktu0stJ
sOu2BEAOBTMV5SrTdr3Dce/nkpqeMWqgQBiKzJ96nLCBXkH186kn6qKjxUMpi3uRJMeK2UFqtHd6
6XRAZcLJqcDZHRnIX/jmqNmB66CFjbvyJqNx7dkDqY597aiHuc8ukDueo9xg8VdJkjtUOb9YxbnF
Rpm3YqTPhZFcqQkOrVAn7IOQmMXjGGNLOxacPVAPV2ELsQ1fH7LGSwxVeOCScL0+nVsPBF76vkqN
25TH3EvBTb13haI7V28+T0LzjNzx4qw/Vcm4m0c3aPSy+2T1zWGo8sLrdfdayuoepP3oxW8K6pld
dgJNT+Vpo3PX9lb2icxx1Ov2Q2EXEnyu4kSM+ijLMhrydPBiqTlArFq7Vqo5Qr5/8hWVJ1j4Yd9S
A5ekxVlQC9SozGEYPZKNN5VBb6iYDKCzkltXzXbIS+2uZBqqaZl2q2tir3GD+RLKsdfQW2sjmk2z
x+1p8hsIs8FmVfcza2UAoxuB7Hv03ZJ+Tpo0Akw+qmtozhesqPZV0ZaeNWez19imtmcZTX2TVEaU
J1Q9zRLCy7le1r5ynDkAfr+5TpjzLTPEz8Kpn/j5cmnK4jYDzvKmmwU6WExQ7Bk0vWsyWKUsJo99
bY/e1LfEs9tUApxviqPQEg5fW7dBA8dRiZ+7yfQbWV4ZtXQ2MkW/u5ZQd3WZjn+GzXCG3poIsK4W
nHRu+qAyccqcOFS5OnXulqDrokr0yzK4yHlTUJ7Bhf3NvRBFB6K4wU4fpqPhax7xQI1zGKJzD8UW
tcwCrn4eC3bVsBDpwbga7rKtpx84z7Rc4w/n1v3ha/dQPqQQeE0PUBi7svbGvrsQW4mTP9jaN4Mu
6ctRGUHjRhPzBxnGuxKcq/nO9buI7c7FY7nXNzqEF9kUxJPn6UQUjRAbPhtcqrcLpyxVZWwqzXup
8xvoUu4LoMt7uDU9fbKmH8oS38r5pKn/HVXB3+My4sK5phb5LYDWmBxzqAOb94ORf64yGJnh1q0a
BEKQutRGv+b1peGmG97pb9N7fl1cZi7FK1P9N0rPeR4GTReU3OeO36PjqIiSiB7iSIXEZ6Cc2WTD
NH4lS19fLBiS2aZtIp9BXNwv51v81e2pz13BJDLb9yIH5zUoDWoiTN+JBag4WzQ01ywOSohohWSC
Oa/z6SiM2EdSJPVqOT729rRzNHZkbnfUqjLxrZFEdef4bWVDaqcwTyZieF/ZOfUrrsPPLRAjD8kx
HtK96WZ5pIPuYmcliG77TjZeXrgwVD06YhQ15rAQ3XXBxUHTQNGdq2AsixDx8CUzSBL2uCSgYWU8
ZXkBKTpWCXFT5s0+F32JHZJoAQX+N+y6XHl9A/xBlVfIAhT0y6j6qEpBdVDlO2kaD1BAh1BV1VVX
kBs+uAi6XVLunSS5LLnbw3fnd8TUoF01s8fCrFKv7co9+mUtQLzpXWKVied2Zgb3U11xO229ViTP
TYFgMK2yXa/y6mjl8AeVcsxzBH1ZDMRvgRYDoBJRvgL65qLWp33dsWqfQEzjsjFqOHPGrKMsb1R7
YKV0T0e2wuvs9nuCLMghq43rse18104l+mpn9Cbo4nOZWS1k3qXpOQVo7CtCDV+YdNi50rmebYN6
s2r6UDdbX0riMdpw39Hj9DMHd49nailm3xzbXWqibaQtu+9ZYsvbrqkexzGBTJOdYmOw2Ilamroe
KP5eynnKcNeWIPpprsBdwz0j6dxgFPF07GrEEGU+BdlUfkW/i+sZ6lzvnCNdc9lJxfHOSKw7joDi
2uLmRWXpGcITDu8BW0NT3RiMHUkDCFaIfW1ryY+YZf3R0KXa0cERPi2J49WdeDAq63ZsleGTQZcP
sBnlIc+xItCgpbu660/Y0t+IlcxhKpFhQYEOzmE8PFW80D3w8l9l1Hqu66o5AqcU47eHHqwK1XNH
nPspT+1dO2bP0NI5DKoo/CTlT0abAvpjDZfp6Lp+Pg0nRLW3JE2LO1dPBUpz8aUqEMjxLEVEJ3f2
fN7DxO+o06Cpoqj90ZT6VY4WHa9N4lNPBYXN5kezr57YyLivZbjkDcO8BN7+kDXWJaNoRpHG2aWb
cdjqLu19pcv9WKc7o0vrT0bnHrTB3Os68hlukuFUMOQs0PugTeVdWafEt5rsC3Ijn0bJkHMt0NRY
A4gTIxDI5c++1EOiKQFcM0S5KG1OlawPTXzU6VWCzjlTS26yEvzUVqd7CVquvXosR790yvrAGocH
ypUgOjYcHukdrT0dKlxBKhndCC7eFrh/GWiGEBv2DNRtFMmqt2aLggLQgEQ7zFYHReIe3rDhgkTR
fUjVZ3RrbxlmA4/7zUrauIBQnHcM3Ehvh3OhfgbfSBj3aOw4nTvR+KkLkNhEJxrfVML+1UH3+2gO
Y4zqQBcvczslgZUD/Me476P2AFaydDc9ghSkuypMdA/emRfOtYz4dZzs9P/D2Zf1Rq4rTf4iAeIm
Sq9aavPeLq8vgt3d1r5LpKRfP6H+ZjC2XHDNmYMLXOD0vc0SRSUzIyMii03VYoDB5lx68bXB8L/3
F0jJ//kJqxqn0yiyaVfTYwxD6XTug7GTf+mYHrvqbMvk3Fqr7ExgpA7NRrzLHsSt8DD+GQRktplH
f4cu1Ec3VYkOmWv452DrdR23XH3AT0E9Al5vmmuhApQCGaWwjj2ahkCZCL6jK5Fi/Mdq8X9WQTOA
YzaczdfzcknYF5HSFsHLZBt1211jZG7h1UEbZEfmpW7TBN2ZNdfpLpa0TBMKNQfSa4J3+PW05gpJ
vtUhjYCbxK7UH3SA29pAz3wUXzvV/47Il1VWRwTDWiMD6RM50gmXUJtsRWRvZIfpVuqq6n/NGLX3
81aeOCeWSSjFQDeUwnTNe1e6Tg2TzeSI/j56vnFzoVVpu6UgO5Kec/M+uYefFlsiwqe8CCgoMeyQ
kGNXMgD6MNouE/PSTO1fPz/UyXUEA1iLnM/+lvKp1tSOSmJynOhLx2o3ZOBEGOe0///wgVVIsTjB
uGYOvYDtrFmrNcR8WYcy+GhrjAXuJ/luoVB3iS3UAcrzCnxi6cF5ekKjIbzvJ36D/HeTZhP3TBjv
upMoLxAe/YZjhAibPBmPhdvo6hDOjRmgyzGcUdx8q2+WQ4w8mDkmZ2gKrGGd0QJHZ8ZMxaN5MAP4
WZrB8Nf2o1fLX2SCDDX+hbmzzxQca8xqWRRlIkEwQAcEleLXtx5JVk2ysudj2naIOhDH+FA/3muB
OeNhlpS+HGpkH+lVX2VncKwTS0tCiERRhwLSXCfiCVcTz6sJ2dG2BVxm76tLvmm35/xCV3Tcf5+t
xEmzHZw3Jr+VNmk7VtDG5OQ4t2F9gBdI5bfSKlyRDZfQJRTeUOYwF3LMOOho0WPGsHjQ0QRQIuaX
4OvjHdjq73/+CCRB8wrdH25a0OB93fbMzMFRNPERZMYlMW4GB6ncmTf7zxFi9QVgDYCRQNFsAPOr
Kzzhs6hGmi1x2Gzd4SBu8338YnnzLtpGbuyZnn01+hRgXnQ1Cvi69x+15RZ7008DzG4wzmhFTnz3
kqORIkzgBA5ZU2Nn3L1gian5WLfPMZwRKztFZXnmIjhVP2MViXQONw+UPKuNnVKbalQF8zGy2XVc
JsqXVbt80jbGhbehdrO4ZG4SojbSMv+wHVCAf361J88b0BdcfCAW4eCt9l0WlYjEbE9HfjcFnZsE
qoPzrr51rmYPGsGdWOCxc4suf+n6ZX9edBW9sxgVj9X+W7TdD9vsqnmG86DbenHgHM884IlrCekD
RQhf8glz7R8wEzMLdWZNxzjB8ApQd+87B7OVk9IAEiib0hUEPZkoHVxFYljPYpo56cY5iJ3wGt3G
DxyFEOxM/iiM+ky780SW/OWnLVf4p0ushVUvkYacjnqCaaBq/Uo/wRIrV9KLjO3P+3ByLYJkFagJ
+sdrhNppWG1P5TQd+2q8gO3nDfp4l+kgrzQJP1COncvJT6wHxB/yUpMSS5prR664IspqtJqQfhDI
MC3rKJsJOHzdv+boy/tmJ+mZDvWJN22bCFJ4xwBL6JrmEOWkHeuSTsd54cvproA3S2F0GziJHDDy
MDtzik89IW4EgZDF8d9rdytjmMsO3bjpiJLqIu3SDYCaHkFikn45Zu/wjDk3PePEHQRGC75RxiiC
pVi14E1Bmz6KjRF3UA9fj34HoyjcQcO5sHQi8/6yzvLnn85l7lSljNFrOIYSOBcQ44ckKDzRekAn
8JlWL/l5D4Bv4Cw+T+zkcjIpt9EwX7b706KZJpWkhhyPGrF+gpd58zfZFnvoON7PJeCnLhub4HjC
YZBIgGorVM2ZoJnrazEeB2TJfhyLwU3HtPWatEe4i2FsbcXbmpgPQCcmLx/5VRr2H8ug04AgLqC6
T99h+xeB4lVtLcZhFjPE02YEwdufE5JtSj4cky5MATTNox+Ow3WPDP9CDUb2RJOOb3/+uE+dfEZt
k0vHobg9V0G8o9EckVSYRxx86LYwvbY1j3IuIswAjJ5+Xuvki0I2zG1wpPDPmr0klTnAjp+ax7IN
TbeK8r+sBMkz4Z042FLFmM/r/EEduiktPgOXjC1kMOLhzK84cUHbYDNhsCuqjaV4+3pclFKkdHoY
gU92hQo7tW5I1EUXKZljG8hKD3eTwTH9AQCaa6p52HSjIl6K/pA7Oky5sV02tUfSOr6raWj//3xC
0jLR9QRLB+XQ6oTphMVdmWGuZhew59kv/eS18PTL6PHnFqiE4c9nJ62d+mo/LbnWBbdloSOVYsnl
A6pgBhHMu9/c7W2PeHAM9s33c548/zzpVve4/XnJ1bmLK9OuslDOR5Xbwy18ETHqOxzAZ+vVE6+H
JzrGwi3B+drYOdu0ZmdcS9hweE1t/B3MlGDMAkbagerzAkj/MNXTVdVqDb6wqnxLsVvDbjrfmC3t
1Zl5z3j0WuLouWi3MLeyzIe06Y9TagRjMpu+UAUwVsyf3aguv2ukc67APb3ByPwoKh+H09WRa2mI
KZ4dZiJNZDeppxGUjJ8P9b+/YbWf+H7xTS0tKky8XwV4yIHsri7m8VjUmYTIX2tv6Ab5BxZxldfN
/U6KYQiSFjyvuRkU3NXYwzxX2YOdoh8cS/Qmy9Zy3KgzBsx4di4bGTferLR5xazhreLDptRlt5/H
uN4YUyJdhCYF7R09FySWDO7zk3Ai4HFGTDTzHFAx1xEpdRSRWdk0R9Yxr3X0TnTmlejT7RTiZA4x
8P/InYAEVr1xWY4LcBb7/3E3//0GZoP1KABC2uuyxZK6UaUR1sdsbtEmbhU4hexSROaNss3cnRPt
G2DQ1aW8k5Pea6O9Hsjwkc/1xaQmb4hQybb6ehqAoDaD3vMo29TWsE+6yp0gYq0SfhO3Msin8vHn
n77cdevdQ4QlFMUuSsA1fKrrllJF7PqYxxgWWzleaGKCtVNf4jd6UXUmWK3PNV9iOZhQADNBbUVr
5msonVsZgUyUjscmqbzQkC6sR88s8Y0Pt15jlfEXaZdU1ZiPx0hYDzNHr2cmewNdmrprXV4BT2yw
ydNThClXjeiv21KfkXR931M8JbVxFFHmELluyJrosRFbGfoYsuRmBsuUmKbPrNq3pzSozqrBsW/f
XiKwb1M6HEsi/11/zBVVGMihqT52Nr3qFdhPLDYctxhAb4CbAglYLd/rDkNGmYX2GJWZfYjnOvGr
0iy2EWrGQwijODeejIextck1b0PwKpwCVIKi2oikuRWKmr6kEcNnNev70SbSI2Ss0IVyruGwTzzT
lrmnm/C6xGxut4ELxd4MmxI2YG0aWGFke4njoG8Q0TTQFlKg2hl+mxQODBjwMmjrN+73m1AR7tGh
CIO6MeR1LXriVgxbBg6GcjM73+MTeRwAlLlGZz80TNHAEQZ8WHhR3siEPPYWmMNWRnpQcYsnlDyP
LG1jdxZG4adKQ6kT9bucKtMLm/Sj76ppV7IQMkU7e+bpAPqBbG5qRgs3Av/Gs5v2zWyjP0IkGzGp
+0nUli+dgh4cwd51XcMari3uYVcyY3Jhj2uFChEw5jzPSfpoqql+rkqgeY4Fo2DLzP+mzDjA+uHF
Yvh/YKb0O83BqVWwSO11krqhIUo3UziqBpqgXgKSy8YZM9tP5Pih2/qloE0g+3AZkTjdKzZb4PRY
r4KHk8cM43LuMMCNWP3VaAItn239AskH6t2svowqs/PmOlaeZoDR+6KevCzu/QmOqV4l6IFnM2Ag
8ad0zBeSsGQh4tQ7yymSjVnGT70g13k3tPu07wpw36YrPiTPIX5XqVMzsFu4TkA5tu/L+VoaoKhZ
xtS7SSTFHkPsI/gJlIXwTNXtlQ3qs5zyxp0M/sFU//fnoLbO2BACHBBUQfGwl1p8XS8leTzHTWyr
YzRYsO3L6BUkD93S1P7z80In4hkyU9tBamjisl5DdV2fxqPuZ3Wk8UFBr2ua1ZlKc+UCj3wTz+Lg
XqGArBhghVUqoAHZk85h/bGHFbxHuQ49XVhXccjxkTELnWbDUO/T8lrlHCaBRM/QBTdTuz0l1YYL
LWGNx0FjTDJ9m+OIeqKaxjPm8N8IC7gB0TghaMUtOK349+efaqoxGp0yV2r4lxIyqO4br7iSAdw8
DvYmPtAzIJ79LeIJoMEYVOZIVCLf6CCiF12I5lx3NCx2UXCr8uSgbhSzYC3bGndKA22Jk/pMYD/5
lEsbbqno6JJufL2/MMBmqGhkd0fhWlty2W2X7pTyZg/XyNY562Cwmk+0vHxhfl5v2YZPu9q1CCuU
i+5Y2hasQmFs1eQARqPOK2Ii3WSsrSvSauXXhPQwN0ree4KWQZTW6gLiMtyvtu4PtUV6X6bC8NTI
44dKsclvUv2WCBmfO67/5E2rhALJGHbItiRluOu+/uRJxsJsprI9OqketiNDVtjmMdjKvLoUTWq6
mMKDBm01PnOouDedharVbnrmFWa4R27fuinXE0bWjw9ITxvXaMa3xDGym17STSc0mK9mpv0eEKmZ
oeKY4+GjisHm0Fn4S45q8kNhPYomuiqX56wbW/gys+oDSsfQa8L5owpHcD5i+JGZZBAPNVw8dp3k
ahdl9YM1aOHmFqQbkiYfEFiVILIn7YMxRo1bhdEBMiBr23X5BwvLGj684TOmmpDF/uN50PaLajS/
6rtpT0o7dAXG3bBpujDAeQzmIUqQVpPKjUJL+flC5h4LgtQ5DOsgm6GBbcpWenDvwUbUTy18omKK
miPtozfAS7dhlt23pbiw1fwhcBDdZuAfJuWZNzVx6lopvZK0fgJP49pMaw1Ot3m0wDUPwxt8n5WL
DOEJeknQQBJ9k0e97TYxKM08tKjL29FySdU9MwWNiemExdZO2ySgTjR5oyObgNdqCCYDQyh1WIM8
waw/WW08JXEFt9SigBc+76Er520WFBSzijoUq25ajzcpwx2Ie80rrbDcJgPkn7lT2HtouKONKB3w
7xAo7NbAvhvMLSPkbPBpsuF+AC9DkMHcuW7Br2k0pjmVVu6SefnB2PDR0anXReE2gu27N+BCPwx2
aP82O9PcU4oa5edwfyK3RIMOTTP0g/BlfmtPMDbycGZDjQY1uPluvUk31l4Ezrba6PdzWos1BoeP
H58CRBbog1CA5qtkOQUn1KzxzzHdhweya3dicZs4zx/8nj0KhuBtWpRDuCXWDQiwUzo75Hn9L3Qv
M/GarRH0rtxSH+5L57p5y/e/ig+fV1t7jmQx1TVoUjVCqPKdZ8vDqGfQMf8txzCKzz/H4PvWd1j2
8dPzrYe91arssiEta2CZ+nGBSGJv7l1YtnJfBcOx6D0YjRZnytJTL+/zoqsqhKZ2ERpQmaBpGe3Y
rr9YXh7GAu3PnMjlEPy0natwWw6JTQeJh7OvFgPmebeof+QB8r6zt9G3Ruz/bCTOJHimJvt2+4li
tOuhxUFxBiS9/nzMDiUuoSNogioQGJw47Gjv5t74cuYh/xkerp8SMkqwE6ErlFA7fb1U4riOI2Nu
62NiMsPHNNbXgSjhaau+h8rkOYUHpJsBFfQhGQTZkMbPMMpZjEGqFBJA09kVFu29vshAfB/mO9VW
98yY58ABrw6AqgGuN11MiVTitVTvk9De5iNmqozRHiOYj4aE4KOdChTyodwpOt5bJDO2ad/+5kDf
IFLil5mWD3QIrydj+ps3aEbARR2eCRK1RvyAibjExdie23oCHX1W8YdFs4fJmW/7kl5DtHMJz4Vn
J1OP/civaSJ/gZl9g5ESz9oB15qH4Z9kqjbSsG54akm3DvlV2KZsFy8erLEK7zjHwNiBXuoY89Mr
hz+HmdqVhnloMOrP7c0aRDb5GMXjC/Ruv2oy76GV+LCs6bFuMB6yt5NLXtppACgFXakh0njW+SNN
wu04IrGtwLxlmtxDjnk1zN31NGG6TTeBCZC/TRoKz1pcqA4CJza+J231e7SSXZpAH9cV6daBh4c3
U/oHxrhWYOvR2PWkIG4Vj4k31mz0+prdVjEGVo4VJJXt2EGMp5ZBBQ5uva66HnTpeHL51XYHxodZ
soc8pX/aMJauMxo33Kw/ZBdZaGUaN7nuM7zGzgpyQlB8S9yzRnURw7KzS2UbTBRJwgTSPxAupM8k
l24EHkAwFdZLOZXaczp91450FybwelaFeqX4oyDjTuzZuXhIR/ELv/CRKfzFyD2Vh8FmVyXndyZm
GbljOr33Tm34FXSn4DwSsOsjWmxgLp77jTN090oag991YM/CF5BegS3TuLUhH8no9L4zksbr2wi3
u55HdxyMx5FBsmpXJcprFlaYNynyICVx+YCfXrs5LlQvtKrJg6Ix3hdOFvp1K52gssHlTPriLxPg
eI6cRkGJ+wYOn3XpzSS3d5y22caCOMSVjS1/K2u8wOiB1BMqbw98pOoMs+F7XSbQdvm/YNMqKKpB
kLxInPo4GU4QkyfO501lnqnJ1h0KRClAmhYkihA/s2/XWQXuH/QePa6zOgEZs0D9t+lMwJvUOZPs
nllpfZU1VRNXokE2ELWp2+V/HAg8BsAUjTg3rflU4SGFAG0H9jomAc/xawCcHBKTvo+wczqBugUW
Xa0J8FruWyOElqb2o8qJXRCS3aGjbl0eSp76c129nYnEJ27vRWOF+O+AGYOK7+vviKlRlETP1bGd
oF2MOfRkta+qNgjHGnlhtk1gbaknw68xTz4JG4yXxljYivz3nV90HA609XIpM1a3HgjHoeCjk6P/
Wm/TpvPY8Jh0816YZ+7XEycWrUJHgJxhm4uS8+vzliHpo96simOl+suSdUFnxa5G7Pp5X0+cJIDY
uFlRPEgYA6yeJ627OAX1uTnyPnZcYc5v3Cm2iWNvUxPTZn9e7FRCtJgSoEzDf74nloB7tS2hWzvO
Id9VLVQ7pLxM4B7bSdDZq/uGL/PVQw8E81+sa2K3ybIbnTSPTHS/fv4tJx/8009ZRYSw7vQMRSnA
+yy7SIb8aTIBDaGxBokrP5N6LmdzlUR8eezVJs9jPcGlp22O9fSUY1SomBtvwNA5iB6gp9/plm9A
GNr8/ID/hjj8tOoCIX0q4ZsStqnJ0p7Iqvq2mTPEvuFNDNlecBjBom1ZZXr0EqQBczp4usf5Mlke
8L58rTl5TYh8lLZzhnN0bttX+ZRiZTosVnNHR09eVMMvAcA/5sGzM7DQd3wM9QQgDJuaAk3cNV6S
DElsC1k2R0npbjLkRTyLu583+F/PYL3BCAFgRSwMqm/6917BdsyGyRb6nzqA1H7e63jXgrN3h1La
J4/sMBwrf9qF15UPYXnq8t4VZ8LEqaP1+Tcs+/3pJdcK+XJF0uYIHTbKdGsf2jYm0GbOIXbMDTcE
nCiG4Y6bzZmA/L3VICDaYQupmKEnv67dYmKApGha9bE1ncead5tMpu9o9gB3VRLZZnIm8J6Ih5/X
W195+ZDaQJlxg+sONGJk43/Mtt87LD/HKQZO+/1zlUD40DGC1hU81RXWxksLpPS0x4hoPWtXdzOK
Q0Ffo3C6oGahPQzJvOqm6T4e88uUqNcuI296nCbXyLu3XjoP+ThgIl+NBkFR3M+W0+MiimYvMXTh
Fkl1N1XtczkwNAhDDFWlBB4lqhgJMJnqNmz1JcjoyY0oVBpATv1mIaXyaYbesqo6dwg5ZOIYMoi+
Pl5wam8cw4AgadkVLpLf/ySSYQFrELgAR74Swy1N47u57Y9oFH7QSN8Xwwwoo9f5Rd7Z2q+l2bli
6N/mqblgdhtv8TdLz4yt94ZB3KHFHLnDqH5laEFeWjOSdhDLbDSvGySNDpWeIyic/gzjI1Q1DFEc
+wYVv5sTzCUERLzvM4wPVWqyPadJBx/+F/fQL6GPHTboxTQQ2KB5abp6mt/jsNjHobWLRXnT6hF+
ANQudnBPmQKS18/aiG2vgcmab9X8IrbTXagr2P+hzna7goIFYS5mLFV8MBuIs3inw8uKG29GzFtX
scbYTKPjmWBNbYZqQnERQTcEuauJdnsUwu4A0v46HMHFrHkS1JX+a4kIwlvZB30OVnSv0mv8LxN3
IOw6pMOvpgMRxuyTd5myCr2v8KXMWO86ZgvzFPDHN5pxtPk7/rdX8q7JTeb1c97taCaKICuch9Ca
wZnIyFNiTspDWys+MGbY+zyqbzC+ptgrVQ1eSMlRmArzZWAo4tote9WdtJBj5rdi7GNfTY0TWAKT
B3Wc3zQgcG/0hNHdqRNHwUIQcptKqxgioxZ8yzqjO+DYtgeuz18olAJMs2uCITHzi1KT3uWUvUjV
oEmUoqE3y2h2FQZxuHxIpWvP8jpJa5jmJu2v2ZpKSOkoxsQIlLmqy3ZWnu3msr6NegBHRfXEZQI1
Vts+lf38YlnoHdjg6IFdpC7NMP49FsNDxeF/yDRcAZpGo4XWSHuX9jnUyHVdeKxJDhMbQxeZF8qs
uengM5+DqRqbqYt5BbdpO1/XpfKHqrgH1TOAuzAIExn1JEY0eJhqP7upqG+kIfxMAUM0DMMNzXQf
JxZsybgar3WHKhEUxSxuQs/BxTxSfj/FUAS3Blz1G8FnF0LkbVvZv6Mp2nUgAKGbRCBPbq/jzL7m
AgmpWQJjdhi+rYIX863SInJ5zg+gLOxGZVX7RtixK+dxdAcwcgBhqw3e998Z2GfRORpquWzy4BOh
3LE0fxcYz9XU6nXE/YOeY5aHm45jtnxt9LcOhkG6fdWLTRsn8M8TdndVWSWGdM/mrcN4IGLoznpL
A/BswosMKJWbEuj+AFfAYihL+L6Q4R9MKIi8OcI2wKWT+1UIgkDX+bGOxsu+M9qD6uQravxLJqKA
hfElyAwvAtOVdllWdJgLMWKmYoK5nUE+TvtxNJyrLDQ4mPnTS2JM+9zI7gwT3xSb49wn4yR2ji4G
15k7uoWNhrGVabSDKtrxUqcLykTfwlYvAMj/V6KoBdH9wlRiDPKlo5izloDH0KXPOOgA1GRtePmk
76yoBVW+ByuxSB9DOBi4BVDYXdu3sCgzwbSJe5Y/JTbMJFu2mUfnQAYQ6yG5nGGaw9gmg3VMNCFe
Mf4K39gHgaevurn1FDW2zoyAUhqs3IRVRT8iZhd+xhviAzG6qIXzUgBbd+vZiEHQUXdDCjEbA5K9
5dZwU8Kj4a0C59wr0cHygZ5LPw8NFYC2pe54S/4WcV27PNH3yAH3Ki8qXxSx42EAI5rfztR58CHI
vSSPXhCzUIXDPMGtSUR9nGq0wZ1oH3M0v2lOLm2IAYNkLp/UAKc92mAcT9Ivnd4WOGPt4DRNit6H
Rn3dSIRwo8BipKsPFZONB++NQzPmR9ZCGlQPMeLdInAJ7fqWddO72fE/JikMbypS5XPciG4GSM4v
m+jBmfPIDdE+9yFUdvBu0SNC77hCnAeI4fA5xZ1nvdvmEBSTCIPQERB9mDMLjCa2AtraLMgptL7Q
oxZ+kbWHfAbZXcrhOc5x9abOkPhG27wW1kwwbzO75VmHqVdVgk8/bW97CxPSRLGbsu7GZghfWV9R
dJv7NCiGFt1sKp9CQnfRDLMVUl1NunvuklB7qdWfg+npibTzS+qwaptpfLBmzLrqyGIIrMJuk9do
7Gcg0IwJv6h7eZXmyd2QFPcwQPFU+w/625IGpwBo02ZuQHqCpdFYbTF7Bz/3N2K1lyXzrzJFeSYZ
v0HP/0xmdaq3gB+NDi/I8eCnrhUnzVCgY9E0FWBq4zcKefLOXxwvgeZYuS1czD19JnM+VQdKeM0J
qN4gN+fOOsPKEDOUAFKSKlixpmBnRYBvGYZ+5fA9UzBHYIi2cIfAOQEmiDSgCBdgzUOdvP05i0fh
+S3dg4aMo8uNhgccufiqOqvaQmMcQJEiikA4zDqSg0xZBYN5SGi5IS180NqoeO8UlDi5QBcoqRhQ
Z6NoESbyjwJD0N2+0b9kEePYzra9A28EGIQBPflU9CASy9/jgLnNZTjzly5Jf8P0GneRBfGywtSW
rYpH5k29cysSUXtGhsvFIQdQa26K1sw8mcW2bycydmsYom0S3SE0cbUtjfk6i0HQY2byMNbhFaZ7
7OCXi45nKu6zqR1dRJz9DNYYuA+w0Cgkf6W6wGgTAYqVlfVwXh9hXzQiiXLHNlRQYffzvaBZsceA
rwwXSEP91Ojh9oSmv1fKIfoNUW4DpxJAtjdLE26OI8erCv2LzWa+J30KVizXNwCSMW91KEcQZYYD
LcSl7ilg+nreJAQweCwvRz4+ERJec9VgTKYVtoAoae2xVCEUFzMG8STmX3SiHi1nhqY7wuwfxkBD
AIEEAM1rXJu/RmTV2z6PM8/W4Y1k4YVjXab0sgFunHSe6rcg30y7pO5eIeRK3Lka78AYeil49n7m
FH0vhywTTnULQEYJLA9XJzoH8QMIbp2jDvNQCRRv9RG0Dy+7Uqgd3CZxiXDZgQX1NvfY8efFv1MS
sDYMxSgYJyZK3dXaFWTSbYzE76gJd53oPWKYZIaaD27Vjf0rCvU5ZOHUF/N5wVWUK22DRhDG5cds
vJnUu2P1hyaKAgMXDfqvMEHAXR7N0OxOwc9P+r0IXJ4U9fYizFuEhF+rXRXOWZsZTnaMwEWCdgDn
d/TmtjuzzAnqy9d1VlX1NERZA3+1DGxBjJ9NQN/lL2Z2GwqxyQc0ElSGxkD8RzZiCooYpxJGVhOF
Y1fROBegIMDtHN58Z4ejnDxknx5/9aKjVDbMGfD4Tnu3tBKE2buteoOdG1o8/21268IAsQDRQaq5
cEEYtOVf9xo+g+HcIXs+QqIMz67JL+oKDhPqHCZ46jCBqcgELLqgsVwDzJjXWeU2E9mR6DLo52kP
g1l0OkbPAA8jv6MgBUzpk5mrPz+fpRPINh7QkoTDxXBZe7nLP0EnJqkz1lYkO3aW5m5tIY3DTdSk
07ZAldSO6iktMtitYLg3afZZAo0eVU9IA3c//5BTn68EiV6aoO9icNkK6dUT3FYsWgGfk6R2jdoM
xpoAzkcshGVZHr8OnG5/XvLEBQwCE+yI4I6GbsW3CxiZV6E4uplHMrUB6WGkoxKfRKYfNep1ZtkL
SeG+N+rLsQ8v4Vj5NjvlXTQLsECGcx/b8nxfYTT8FlR+C4UZIyDY6qO2iDKcmej0GIbVPhIKdfRY
XGmtg6oVqA6q3yA7IteNd0bFXDm8/Pe9wO1v2Ra4s2hIWav9DwvdGzLS2THeK38KSj86OJjU7I2e
7cJ79CF/OKcp+A4wWV9WXGHPeWT2YJapDAlXv++21r4P4t3/A7/i31ix1dZyikBp21CdmjBq+nrE
y4iRNpvwbYkpureL8U622S8MlrjWtdw7MOh1nTwH+5K/2UkIxhykwei+NltrCIO2dw45OECig4Vs
Qy9GlryOGDfpGmH4G4ZsXqzrgyXKPwkYSGDBwpaokMUmhYc8yM7VruSQpvHhg2bZR5bAHN2Jw9uO
zpegL+8LA57dgt30BNZo0MqKC6a0CiarvWto9VLYM7wWbPsVRLF7ZXZbrhB8mq7alkQ8Fcrexpi3
4Sqa3VS1+sgwQbud8x0mZrw2QG5cRLcY1irwKyqMRG/aCj0hAz6XGEic3HcT8n6OiTl07vCvx+QX
TApn1x4NFPIyvh1BUnIHw77RfFj8g8r3kaLYgq9d7eq0/XBKJ/R6eO4i6+OAI2EjOmt4+IRwOmyK
5mjQ4q5Oh2eRD3cOLZ7UWPwaGUzvYOOzK7L4Omu7P2Vmv3KjeGkSYqCNVdl3dl7cw/FH+KrM8yBq
RrRKJ4AJGpVwlaCL31jlH3Rbj8BBm53IRQVAML7msfPaku5+JOrDiWvI45/HRLy1Via8qgLRda6Y
9pq5MzeFU2xEA2+uOb+cJ9Y+cwrLX0vPyBrs5MKMjf0wxDnsLHPh1a3d7ZgxXWQJRAUa82wuKhDc
N6Fho7jO2jAwnPh3mcHMroUqxU2K4to0gGSiCw1Fm02eE520gAJSDn85O/VkCD5BzfOP7H8xd17N
jWRntv0rin7PnvRmYqQHZMKRBB1IFosvGSwWK70/aX/9rCz1qIsAglDrvtxQRKs7aA6R5pjv23vt
WNpz8hldunjtYgzi6y5XXqYpvurleOISZ7sRdjwlouiaesVbI5KtCfteExayLkeJt+xoX3HA2yuZ
GIfFGEJgMvxH3a43utbTxeiLH6oWPaehqJg36mEVWdNloXCiClTtWTWpdXSGlKw0ybgJneA6Htlp
9uZNrTpvuT1kq0jYxDdY2vch1c/lopx6+TUkT1j8ZzzGoUY/HeFLBCL68+X/N8VVJ6ZVStvYuxHn
o84/HCdq4C7lyHRRjM3+RiwyG2fZr5RlcXPOTHnqIzFx0pudwZBHSuE245QXSWHMDDpLgRDVr5qt
OEsKOz5cm6ySKuJqHXm1euieTOWGpzp3nD3m34VZU2s65346ITSyZHA+6GzR9x7fnFpG4omBJHwQ
q2mlLqt1/YUq4Ew11lezzigiWx4E0ZkV6Pj6WaoFBwYMGjsgbtnHaToBdShKopP3tToYiIVQ16Rj
s1IblbN33u31tGJL6UfXoYq9u5LLmzgACGcNwl42Cgc7ueQIpLNzSSNy7PTZrFbBkMznV+Lzv/X4
T51hGPR9jJkrfLRZMXKTVOZicvaSCY8iidmx6CM1il7jTczRGM0lyL0RIP2Ra/tc6tKJszoUYhML
v4nj1DpSAQxG2YyGqKx96HdfR6VcKcwjA9QcjQ65nWVYNOdyWCMu8uHMKYsq49FGBRHEP1UQAByO
3qgs0WDEpb6x19U49nh6nhINAU2eFiVQ3+BGscKrIo0v82bY+EqUXkux3l1Hk95Qc58csKSW7uo1
x5ZsCAyqQvXMt0wXccMUbs2Fdz+/7tl3e4Hjb8befCr6wfZKVb7MIzBz6dQD1souaTne21NiosJ2
sEpJwbayiisRKyDade3F0fy3oSqXpdqpEMxVV5hq5clM+C4+C8kbK7lblJqWbZwh7ii7UHtDifVd
UFDwFKSnXlOP9ONl/yXKaJJ06ng/JJQ8Jd+8Lq3yIpvr5Y0dvOtAoqmtB8oylsts0cT2q0KBYYFx
QVvgt2pcfBLaYjKtJzwjj6AgbhxOFF6cN8KVK/vZz8SykdhqsQsFj7kO/NmGZnSmG0TVairV9HFI
gxfFzq41uMQG6ZMLKzJpQnVveexry6aOv7Y98NAxlK9naIpell8yR16L2IFNKqtA3MyHvC9erVG7
xdmIrlnhiWE9paprhN4oC/pmOazYz9+TEzPJTAWYxa0OzeEj5sTcYypGx/D3cerCqqnummv6ChtB
m7h8Iph3WXjq5fezcp3jWZ9hgarQkaamRSHi41TSDG0QQlyAn+PwQto6DUybZACvdLRkBf0O37Ba
vuMizRejam+y3IoxJzn3Zz796T/DYkll86lQEvn4Z0zcyBYeoL/Pr+LbcjVcUp53hycEQu45TNjx
W8knxk3K0ZEV6KjyYtdizEG/+fukL1dV+c1Jp2Wm6Wfu57lRDkoeslWnmaxm/r5RtG1bKZdTlN61
4pzB+fiE//HDHKwExowyMqnl7XG6rw0rus9kGdEl1rhFnypfmWnPzOfHa+qHAQ8zY0qzouVh5P6+
ar5P40uhPX7+JJy5boene1gWfVHTg9rTF/RUWkFmvweCcGYFPTfKwYEKqwVb07j296n9rURYK0OI
nwBVfv5ZTq19TFi0kDDccmA9eKir0EKAJth/yGq3Cwx9H9kdYGdbuqXX+i3RMZr1pri2rbMYjhPn
dbxGBvIJBxMrNcaDyk8Tl3TcTM7r1t6889e5J+Xb6t1Zamt5xckqWbbN2RfrWKpjzX4DwlvmUj1K
iI/vcFYXeJ7VKH4Y6K+7thFulMHcYhIWNF/6c2FOJz8iijemDBgfJrE2H4er22GMumaIHvppXAVG
TOnB8DRdfuhsKJN+RY5532+yNsfm59wNSrDVEFrTELwN2nMqP21+YD4enG0Z1eMMdmRjS13g4x/D
DiNrsBIHyPwkqvDBkrysa1MZxH1madXWCpp6FfbTfdnI3WVgWvixJL8CJKrlG1HrKj7MKl8PVG68
UDKbr33aiVc49Vi0bXABozCKK7uM4ouhKQtXaGV2bU1VsSxCqX0eOjQNiZq31whKql0bz+EzfiY/
l0pjPBs8h+WZJ/v4Vs8fl2M2CkvlWLkqSaJUia0LH8gd27K5STzKX29WkQ/Lju3BX55LGc1UeHpY
p/AMHzzMymD5fShzcVX0FAt84JshVBEtibN13OPa4seRDmZtpKgjH9gOHvydfWF8sbfRFqndl8A7
h5g6noDmgQz8ykgpYa7MX/+llphlkRhMdmIPEnsotTMWsniQz2XynhvkoCqtUaoYSJ8IHqph9Api
gsxU8kz19fNZ7kRd9ONnObg9+TQlSj8G4UO6tREY3IKcdq0l5PunknSIfwP0eaIB+XHEg9uk+vGg
ZSUPxMyntOxFQinJFYuRw6qULCXP/08eQLSLaP9ma8dhw0TpBqscaaM/CPW2L67qonA7ElHOXMfj
pZXTqmZxXOVYfIxVlJw4VKc+Dx6USYsQ3AgupYVwmMwEz6CHjWClq11hD0+RlE8X3RhRRmMVubRp
xuJ8y0JPr+pzxIhTr7qFgZUIIqqCLCUfn9RA64vBSuPgoTBJia/IuF8kvghcoyXzUTmLUJwnysOJ
FIKNPJcgLetoG2wGRRc7tSXte3bB2CDcGJ44VOmr0eMIcFmdUdoecWvZBlLU/3O8g52A0betnWNz
2Her6RlXYA633IuW6AU2redcYGcQy3E1LeWr+mLcnBv+J4T3s497sG7UeZSwFbGlfcybeiWlDpUm
DQWLLmikawH4M6WILeRA3Ze69m+LtoUlabNjsdu+2E2d9i6sOnezsdeXwRje1iECfz1wtJVKustG
5YELqJeCQBibthCLSsnGbSySndnY16AfvN7ns9VV5jkF5O/UrOvnoIikc8/2yafol8s8P/u/zHej
HPohXQUu85u91l3nctpgdJByr3Pzp3IhrvkDpAWhNedCZ88NfDDRSp1QBM4znicolbjrEYhQDsm0
c5HxJ8ahAIC2l0LDvNs7eE1GR86juvSlfZAlr03bPEWGnEFNCDed1Dx8PlMcb/ptxoIGxrYHIe1h
pc5swqxKKUju+yJGN6qTVFdUD/YoYJ5m474YnDNvyYmFRGEbKWNVcWzNPmwLiNHpks4apH1oJwsS
lXRqzaH/9PmnOrGh4+RHMVPneGYZQEU/PiNtMbVp7BAY0rvZq7ZCzBl7GSuJWKJQRsLwiD7xzMR+
aiWBdgbkgvFQshzNbnlv4O0OpL1xo7rwPLBJraNZjO1CuCjX0pk7d+opoZA7NyjmfxwiEhqjIRBp
Mjl7RuW1kqP6nYowoh4nXY0ISc68dfNLdTC5KL+ONv81v7x0OJABy0ic7bU0hEg9PkfKX+VRM30y
BMxbR7fnu3Zwz4JGDxq10nz4HsOVXlqrIjHP3aOTFw3NKSl7Gqk+9sG5YowmSe/V0d+Pd82PYJNd
UIUBImfRocGLG16OG+cKtfXNuVX/5OX7c9xDdpgP1qXn8nK27vQHU8gbFSfmmY30qTcLJNT/fbZD
PnQ2an7mTNQ90Ob4w90onmX77j94r34d42CJs/rJSIKcxwCZBaJj1WVR9SgXOCY4eGQ+Aitzhvri
3H2b7/3R4/fLZzt4NmR0s6rvc9/mkKvZgs4mZZFfTm65GNbl+pyz4dylnG/nL097V87nlIbhJBp6
AWpvLfcU//7zi3niWSTyVLXpWdB9P2JSN2nrDLSJ/D1mpJXWXk5aSYXQdwdim/6TkcwZMDzT+w+l
K1NQFXlbM9KQ5yhngVwRRMRirofyhRKe49CcKD/ayIFAFNBXlynVH6xf5RgzbRGIuPd34ZW5lpfN
Aru7hKiCQlxwqyyTFfl9Z9goxwUS5HOUPElonHvOh1UKBR2YZo0db3YVPvdD8Y4AOKCBbN5okxQv
ybB8b0P6txEm38+v7omHBaImR0mCawHBHE7EVaQHliEif28Zb4P6mGpf9bP8gJNjUMlFrDCLRg6R
9lER9JBAKP8MdC3dQV3MqBmCUGM3QSsgwy9fTtXi/NkSntbxm6cCewfoNctUgPN9fBUys7SniTbf
3uFpXWLdZV+bFD8gqVie5DhfKEPrLoo9xW1EG66qJh0uq1zZpnBKFjP4DERWm9P8TjrXSKAAp0rg
GWOCHl+5jyeDqnmcrO3O7JfQZesVLftqWRK3uRsyldW7z8Jl4oyXsik91hDCUSyLZa4l93GT/+ha
zXfHPHxhPb5tgvTS1Ppne9S/l1iohzC/GcGQjHF1mVqJa0SYPZqRSIUifOqEepWhRMxGe6n7hJZp
eXOjR3QMAFdV9P/Ny2Ycnp2pUt1IxtHZFMDh0rtei1y2S7rLc6iB7hiGC1sqpZ02QryTB+VFyMNV
4Fs/okEOtwbgThi5auJNerCz6q7zqpyWTNB36lc6z8G3jHlmjbAc5Qd0mNcybogsCfXXMbWpxeT4
Myoop0SCGY92gVQoVIdXYYTjom5w6MtOuVAFnJl4kL7TvwuWaYrC2dCLTVAYWLDzcCuifmnWKHhz
aHjrQu86UnkbadkF4Ztcy49RrN+WPjb/LLCuciGB9klt8DWledHk8c/Q4iaBs9QELJOZQ4dokquL
QSmDxdBbaz8tOaCboLlGhckSvvN3p6rCi5ZsoZ1KGt22CB26soZKnnPdvdRVdSEJTh3MegROaDkS
hKb6SssAm8DY4F4zhslVCMreqUFbeDYpX6uptl8nQcqQYieUcvWRyEulCZd5kfZbkFfaupWH7/yZ
xNg4uyYsxF3aRdeoFr8OdYpqdrSppGUXihyuhVVi0WkFbSTONl/HovLqLt13RfSAUJ+MJ9yILiT4
cYFs3HPq+tswINjuAZjZ42MyTcGqrqZ7DYzhIhwQHTSV8oalBdzioN5M5kCYaPxVqcn7rEzuQVYM
5aaHAL4yC8LebI16elcV2TJtuOhpi/XfGMcrC+EX6Xq05PKKyHq/NpRFIMfI1af+PUxqfWH5hoLp
2mwXZEdnl2E+P8pQ6lZhVl4PKe9IQ/EvbQR1mbhacQDMV4NiIEeN/QBlSawttEhYPvwbObtAAJHs
+qH77sPTWeR23i70pOvWmUBC6Iz2sK6M2FiFvPUL0U2hl6OjgZKfrUMj8V8Ds69vo7oZlk4Khyqs
UmUlNB5yJx7jDSp0c6HqlXOBIJdeME61RaagxtCHMV4DlBSLrKMX6fvkaNWD0Wz6UOF8XAy+7ULr
G9aZg6wes0O7aWK1cunI9suWZue2cPLJM0PGlHoG0arQeJ5kP/fSkdRdsqabm1aOYkDj8ndfcqjl
0AGAuFarXEmV1ldEYDGBnY3nj/xpVh+oKFSKDt4puM5Ct3nStUFb9LL56PTKeyxHL+oU5K4ejBxY
gPO6/qDiPFI6ezthWVjhrJIxgDTkKE4hGDtTPI44iha98kSq4FPUBo+pAgBjQBeyAt5AfFJmX8t+
u0+j6LXQxEpyEAMNjh16US9eOh84EDLqRd37r3ZFhCuXxZUc/33ICW2u4TyMNQZ00w8fmrCFzzHJ
LcIZU2Csiy9w66G1gNgxZvUTNh268wkuG3tAwBZaRbcUOm3SUaN3XxMEq8cSvXTfGFcRE4inokHY
dSIlH7gv32VIsbtEbqdNbBvV10AS4yKNGnutADt6DB1nG9CUuNWywXk0eyeCdxHexiNpm4qUkA9p
kSjxpjhmi8846LckTz/GswmncdASmPjXFnHOpVXj9jYPpVVtRDdyC7MpsPsHhBIdeKusWMtBWj05
SMaWvROD96gvRCuZt9boJ9djltj3eqkC49CLepU2A9qpSkLCrocXPMrFq1RZ1Dkyak2t71PskGBI
y9Lo7KBrTB0+4G7Y9DkOpzEpUrfqguiLHlvZupI10rf0Jls2vY4DzpoWGlnOixEZMGozyBkVN7VP
yQL3Y/QHoXhqk0onshy1d5j0mEIk5lSSIwap7+9wpa4aWbp1artFkM2DqVCmWdEDM2kYy5cikBPP
ymv4XHl5TuZ5cksGqHXWeWAyYHP2cRVPA5uVT5XsfTpvyFz5SV0263iF2wP6tjfTi/+NA/GprcOv
gx7soivHLEQ5Mqh+l7yaF+3a9+rLfN9tyA0n/m3R7fK1dKV/OYcfP+E+n7fVf37agz0LGcPGxJHL
3jfL5FWeVZVLM3cHKEHcMK9eTI/jJQkQ59BVp6oOqEPmfRLmXftI2UrnJrI6tF6cUvol4oB1t2Ha
vhuW9QLbsGfdniv9n6g5AMZAYAmqAbnVUXxOKTWh3zQFNT+7NdZQCyTPCerhK6HHrMWwaFD0jPhB
hpFs6ERgPcV1ujKm0WRnZX7/fCN8QiHDuVpVydlA7qkdZdYEtVPZEjbZPbuIq6SaBtcU9ldb6kL8
timZd/lrY9XGQpfRVETjOU7h8SaZ4WmNshOnV0lW0seHXB4J7TKj1to3c4B9aD4r+JjdUe+f6rL9
XnbE/MSO76wzZSyvojABvt+iPM0DTBOJmTt7FS3ZGwJZ7dzx9fj4j5RdoeKPIg464GFpw8rsECxI
Z+37u3ybU6f0ih0OQmZhKIqFNzzycHif34xzQ85f/+UIa4HGIdlSWPtJG6/w7m1GPTpz5Dp1vX/9
VAevGeEeFPqC0UKTREW9NGk8dhtku+vPP8mJ12q+ejxToN4BKB8KOnoyWnqBanjfhi4619BFwMsO
ySueEeyIJcwgyUMceu6mHTfwPg57UOuwo7Zte6Wx9kJj/QRWMpsh4RiOJUjhJphuU0nNCaYfXkdd
udWE+fj55z6uDzC+ShoS1gSmk0PJ4aiXouYsYu2N3mGjt8iguvbmNIfLn3lWTt5IkzQkqrKoQw9r
snKlV5XK2rEX9reUtayx7ofp+fNPc+ouqhxdgVXwqShYHixBpmTXZpOk1p4zxSbQVsWayLQX/6a/
wjr8OG6aL0CoPh/zxOcCIciVQy6rUIo4eEDTSpPHqdbMPWFDsNskt8HNPJ7XW5141+aqAxUPclHQ
1s4L4S/v2jBpoT0pQt1nrC4/eXQSqcAlUtRuqZHyo17+dQIe1ULK2pQ65qrAkR4VML08VPmosNTg
H/eURfGOiXqrLaPVuULz8SKjKnw0YCP8v4138mBetaNGLwxj0vajUpduNxBuiVcSCpI9sZWTpC/K
uIwlglaZ/vrLobXGrdzEuidb4vbzG3r0SvAXAKLVHIQCFFoOOyNIsCAATzlWYt++JSjkRk9VTAGO
sdImhKD/yWC2zfugnmiNBPTv7WHItX3VXcX0K9MEvWWwAnBwZoI7/an+NZA2T0S/PD5jVYDF7jJt
75fpLujEQxLDrZa6m8HOzmkDj8pk8xW0qF7CxkBdcsjst+shq1HzavsZokJy6LBuSO8hZJo4+kpp
vCBEb6NYeIDT7uHz63n0ljA04nMepLn1c1Tv1PUEronWq3vd9GkpJhvRnQuR005dSnQ5oHd4M3hS
Dt5EOAPEaUixuje7Caye7aplT7uVBNaN7FOeEJkloH43YmFqkQ/5RLPWQ/jaZfHoms30fTIGdP/W
N0nuRipqabdQo/axSoftpMV4TDtIE44fEllc6d96038aC9/0/D577dqUOOKMU1udw0dQUWqXeW4s
G1kEG5PMmp2kZ0tfo/baY8v+/NIeTXTzpZ2DkqCmQic49DTDUojVrEvVPWjHfS+0t0gRcBiBOH4+
jnKUSIJ3SNNxUDATKIg9D5eKqWylpKo0lbkAfq3AnO+icfje99qwsgJY3VNVGcu6s6WF1fTbbu5L
gWX4VhNbsujSfNv2mkl4ZXcn2eXsqNIo/o0heQU5YUhO3jwohZpuwl5cKsmwqUPlS+jnj30+2t7Q
1dOiaIJHZIOJW5ahj442IOS5qa6tUCHJt281V5abVe/opotqjG8IzFvVH8FXFo9WFW3NPIEUKZmM
VTp3GoWcKU/tLUWZZgEmkCzkynjDnAZ7P5R7nLzSZZ4ML9kEzS1LIEejlR7cTq6urEQnB8DMvjp8
xNrsnpQ0uu3j8q5quoumVb8A6oYqq7bfrKI33KaSr0rdWSd6eZ+3/bshob1I9Y2fmpuuH4E4mX6y
qvtx3aXQSGzZvg/1cqVO5Y84F1e+JW2zqniM0+bZ8KM3iinepKnlJsoVevb5+BrI3Vc7cABOyQbU
+2wlKueWs/pGTBnnde2pstrb0Zkd5eQjxX1424t825ulsppSYAh9RH2trqt9UBsZDnAr4JgqbRSm
DLbxljf45bPDYX/i7OO1ElgSAdQ/1oFNTrp1HeIP2CVKkQDzr4rNmJby7QR9cdFGsXExyNS/qCP3
hK5UFHRJI6QsoXdertiuEOpFO4luee5hZd780DTCWWfoJhH2yOhoDRysW8ShF3Y2FhPHwHrrXBrf
Bl77beVJ6xQm5GKoFmdPnvOe8LMhD/aMY2WSAj4wJIk8a8XDQwmTaq3d6St9M36xvp/5hPMn+Gy4
gz0VplyCIy2G44eegvpRrt562I+TuM1R0Weh5SYDBxx9XGnweT4f/MR0/uHqzl//ZdUyK/K6A5+x
A3VXDzdm//T57z/Ws6jEsOmQvnAQcaA+bCNJSRIJAMbTfmx9zdUoMBOl4QopCO79KPreNEMNJcC6
UkCm2pI2uWHXlOvBRMEZyKsy06JF5wRge2Sz8ESNdDTtLwZbl7Z2FO3yweyuWuEwn5PPuO7ziUBV
4dcusfHmWhX+D9zg0ZMMv2Y3JFSptbA4c346cQVJ2GK7SMadqR3FzfnEvubEIyt7WbRuad2l0Tkm
yIkRZiH+fHRC3Hp07gxko5T71JH3SoZlUYvlAEouWNrP79SpUdhfa6hVLNRmh+9ZEdvOYPimvE/K
J9mgQvgf7ByQBfw5wMFbVWEYsZSOAcrJ2OpNuLIn/69q0XnGfh3i4E2Czi37JZv7fTriA4xlnCO5
lv8/XqiDV2aC42V1pi/vrejViByXsJMzI5zYCHz4GAcnnqKPBVA+rpTZ91dNouL0GfLLKDhLm/l5
pjmYehiJgG0HM5RzFOCq+kZI5qMhM7na62kfbtUfupt6oVd+gTTlvAKKWxWrcHD9M9P6iS3erwMf
wviiwsSJgFduP45LecxeuiD9wmbQlaczuMgTW2WdDhFnOpX62lF4bBXbIiKuBkdZ+NgIbZVF73Ig
FuwSc/qF43QpxOrzF+nERdUMBJJ4MxHBYHA72L5OeR8oelO0e7Psr1TsRG1VdbicBgGIhyT6jqRV
dhJWjH2K7s9YDOTzUP2+8isasBZMEja8xQqwWXthGbFY1UGRep//kerxDdBlaOiOQqAkteRDyRhe
lC7pqcjsJau9KyxgJwneaTAv0mXbOTU6cgxgVVe+yHXh48cSayeqhoWaG9swUO+UNP5WNPGmCNur
ccq+geULWKJ8f1On8YVdTo9o3S+ioL2tSGtDZwz1hk7UWTvf8aylkwpMOQm9PwrZQ7mWEIU92FMm
9lFkfKvlBiBOGSwrowLIBUZqjAmFjpTsjm7PntaCQtOCRmkTE0/UaleZb3z//Lqe/Ht4zjDLM5Me
CYOLGCasICBz7+fZcqhu2z47c+eOBaoqH/mXIQ60zn6Ym23BKQyBKpq4h/g59Yp18xIsHZcYDHd6
zZdEigDAu8jX58ppP5X1HycMBkefjhQXDy25dR/3Cykb36pz5GYfj6THpo0Vr8n6+FJGNEAzRQrW
NvTJQCsJDoi6Db1ct1NjsZbnPq8iNXMApvJklEKjghM+GUaz09J1mekbii8QhcoafB67HndoVcUl
NjH0krK6Hgr5XU/KG7UQhBMr+jt55gXG1mAdmmW3aEpp74xJ5g6BXHuq6g+bcjwXznY8KeszY4Qq
jc7ZST180sxMVmgJV82+8u1LwM5LNJ3rKRnuP3+Ajits3N5fxzlYJqUgSZUpZ5y5JpQ/KN4sEZFc
f6VcWBdkBG+ch89H/PmqH97TX0c8WDXtNoxjOSwbFoFxmWzSmxs8/yvFS5ZsN0MPVyn9FmM593ym
u2RtrMkqvCiTZfiS4dFdS7f2mfXvxAz68RrMb9kvu9KsCzo5y7gGc1aJvjYv5NecRYnQO0+6Q8Lh
QSa4ydfnqu3HawXDImB0gJnRADlU9Y+TH5bVFDd7P4qd5TSZX6QQghlNW1RWQyotxl6LybgBYVPE
hMx/fh9+9g+O7gO1YlTDCKCOFFcF2LdxSuya3UtY7mKoYLQ2CJFrxiDaDlGA5INsIJfO5XKUy6+F
jwaB13Fvl8VFByFeS4KrME9XThini9SW35gab1ienqSkMZZ+p2lro+/VS8PP6zU+z+uurqMFjXoy
1qigGGl5rWci9VrZXqHGuEMSELlB09/LnXYxFtIuKdoNnLOd0QZbZ3KudCW+VWLxpGfWNy5ouDDS
8SatlWGV1fXb1OP7KWvmIjUT00Yfc20rR+1GK/2QMrgVnLl+p94cysMA4Xj7bBhaB3OTsHNZVL5S
Y3CzSDZaJIj2I+bE8D65la86FIbnHpiTQwLrYkpACU0x9+BwqoMy69j713t53SzFFVHCs9fFcfUF
MN12S79w9ceY//U2/HfwXtz+84Fo/vE//PdbQbZbFITi4D//sYve6qIpfoj/mX/sX9/28Yf+cVO+
53tRv7+L3Wt5+J0ffpDf/8f43qt4/fAfy1yg0rlr3+vx/r1pU/FzEP7S+Tv/3S/+7f3nb3kYy/e/
//ZWtLmYf1sQFflvf3xp+/3vv81lqv/69df/8bXr14wfW4QAhI++//21EX//zVF/RyVuYpyatW1z
qOpvf+vf56/Y9u9wEdCPKxQsKXlZTOt5ARrx77+p9u/abLdC3EiuAkp9fohd2c8vmb/DGJ7/R5EM
Rxu/7//+rg836M8b9re8RfkU5aLhF//czf75Zktzx4TtNV2Zj/NY4Oe+jglR3SQBcqCFJZddAsS5
yjahHQFHzQbAyWZbk0lIJxwpvY5rdFxEWqaIxyi1kyc7lK1iJjsaP0Q0qE9IvBLW+ETj0EEByvgm
ckqGrpNZXf8TPh8ZXiinzlekXeFLr9bm/RgG8q5ok3qn15kT3zpKGoQblO+O7CpaqzAFtFLwI6lV
WDGCgnJwhbx6khdBOeOk5HRkDiLpvDHcII90y5vSuDQXlT1X5LTcQMpUTaMfedBne9ip06D4V7Vk
Q0C0ojB6VILYWEogqMulNI1x7jYm7kXSRZyuZM/QC3kR+tXQeJoD1zjKO3NNNGS+C5UhfenMYCS3
TEfQ3avRJhsngQRkmCA6KpFZfOuT1Lmp6qlfByHhKQvFiluHSBjMUTgwNYRXQp3fSiUr3rOIhvZU
OLVn6WWUgLqQgAxR5n5pcql5B3US7Agis66DQnPuLSVNH/0OA4BS9XDXdS0GUFTaVn4zGVUPZsaO
urVmSo6X2V31RaSycVGlMbqSJjXj+7SYqpe8Hdr7LNEHMsdBeaOiNKxVb5jVNzMsze+6nrYru6Q6
59oUfWEJxM29TY4AqrGuj28nYcAdQgxS3QxSqnsW6JxrR4/mHkbiaFtdr6SGEM2C+lBr1sabasZ6
wa43nChmYt8pLE3e6H0RbMLYGZfNpChby5yzY8pGymMPMX91lcgiv7B8C3mvkUl8SMkgZRNkk+33
xKya1FqDqBsiqOIdOhNZSgnKcAAPQ6HQjR9wIrPGi6peVjdhovraotFN8UXIkgHI2VBI9wz8lGxU
gi21eT2iYEgyzSgtawobryLFMb0Al04/tgTHe5mHmbJzcjmNQLgaw4VFeJID2aKkAGQHHKBW2Aqk
rxOX5SFyTGlaz35KSM7F0FwokhL8kOrJ0mG1AthAllXFioAunWnqUq/UkJhJ7uEVVTf1vkvKUqJc
Gqahy56XJ7ntK3knDWp6lxqRdR+pWLEWVhp0IMtx+16AFGm3leq35Tage7DJQznaVqM0uYTahe90
InQIcFbQvdWt1X9BZZLNXOnIWFL8BoqrOaJ79jWsyvir6HY+Z3yzue7ywoBbLRfitU+FqnihMtrW
0qe+TKva9+sb0M9ovQpfgfvBs6Mmaw5uw1srWencwkNx2AgpvbXTiWUnT0qoxUXA5kUu/eAr7uzi
ZlIV6U43Om0DAoRCkjIE+lIdmmBXmplpLFrUkbOkLGg3Tt5rcMMNcsaIaMT+pgVoYu24EG6fTZG6
LNnDVG6OumoZ5up41SUoExegasUOdx0smTREpbnIhEKWDxRyY6FwLvOCzs+3WqGptyKNx50PHTRF
3lpo0OpCP7l3LMEGxxp6/RIUixhWigb4E22b6bi5kQLShpF5G4L2nmvrZfHiEJ0+o4rb7M6UInMd
wBO/IkeLTZAspK0idbWDOg02VTNoRAvaY3Qz6ioKXmhwZkHMy3hfNOqjGuyE3fjPheE3j6XN+9ll
5qyZHBJl3flD//5z6fpLi/jDHL2SHa7LH9bz9XsxL37N4Tf9f7h44xP4bPXevQ/RW/Hrav/zB/65
fEu2+btFSwqqC54Dzj/zmfef67ekKCzTQARQNRDMyU6LXd0fC7im/m5Ru4IBPDfPQRezf/hjAVf0
39Gfkg8/r+0a1VPrryzgxkcRCapAKkjs8Gh7zsoo9DAf1/Fa68hBycNqV2Sltgx6PJlyipO/xc6f
NChya+s2tPRhB6t+/Oc/zH/9m6YR1mKIQHL7qVuPyXXcTdEbpn5Sr0ynvZlSTb5wtKBayUJOn3rd
fwzSYpkIm5WsUSN1Z8AFuhRqRAxmVgt0EHl/m9G/GUpMJrR45SWAd16nsq43EztSd2qT6xTC3ntM
z7PLx/KFAs+FmVeXshXWmfe/jJ3XduPItmW/CGPAm1cShgCdRJmU8gUjLbwP2K/vSVb1LXN7nNMv
LEmlpCSQiNix9tpzGUSdBqxPYJEhqV/NSW59VKh6n90/Tcf/eqh9FMJ/VUBcQV44JEYCmGAUoIz8
qxKC5AZkV7TTKTOzbXTXsumueEBTd0wXmlvqUJ07EnV2jH90O00W1T0xFGpvleGzTsh8WHq8XpHJ
ANvg2z/VOP2eymn9FK840oHZT1Gh20GRpMoJDieLK8aKPaW1csr0sdm1Vl4fV32ygNHJ5T1uU/si
d5m0FxhCRd+UH1J2JfCg/azVmgV9s3uPA2jr5Ual0EdAuLIKVXmeiEY/lOzKBMCl3RGlpz0Rw01G
9yAOo2oQYl1l69OaasuT7GS1i+60eaqE9Rxf204iKug5EesS2EUzRanW1mdc1quXzc4xGVW2Hn1Z
XMZ85tvjo6zV5ltNN7HCUi06U30XJRGjqpo4P+Yk9SynpMOnZZVH9TZHoPUsXO+5cbXkyt9yaQMl
RfheMm3HvLCq18fDPCphr+XOtdHhjBArMQQZF/84bLlwxzZbUWOTMO/epLi1f+k4bZp+oQ5Jga+M
6qz83srhyV4l8a0UM4ziaVXeJ/S3/WIus/u3VeLPWvrvtfP/vvXw5OBakg0LDtL/fuOobMtCgVxz
0rZWlfd9FYvd2Gnpy2SK/EoUhh8Ldq5drDrZUWpi+Tt5tQOxddUYOebCtlZN06vCBvY05WQG3D9D
T+xcPZ/wzCKmUUBNtvlWMszBVDg9Yype8I7lBBykqbLuCG0/y81fU8uog9Qr6qvYrnJ2z1ucW+1N
M/sp1GJHuSO11be8s6dw7gxlPwtvBkoxpVmkKJ1j71pQR0cA3T9mTEjWfpN4isq2SPfQ63Ufr5t8
iu1KOXFi/88X0fpnhxFXKdI3wgL5DAYHIU40/1y/Cq3U1VYz8Es+7j4lNo0bWWiJS3yvft5KuT2r
BE66omEimu01WwKhxZtPBqR8GyUSTzJE1MCKK+X2+Jr1fRkycRMla1i+1Ve5S3iFVIvpGKV/Nggf
eFLouQ0+Kt83ZoWrUJ1M9a0waGbqOcMadZ3jC6+E8drr8kemMZoueAW9VJecpxn/NWlXz/H9gYl4
JknExpPV9urgXN/DPqx+AJlgRVXy26Rl8rFRG90r5yl/IlFp2E2duTwty9aHKk5vohYSVPicQJB0
zTiN1QS94XJ57+ttN1Jif5f0enQ3I6lOqqUfCjmZzqXUrKGUi1/JfZ1x7uvM46PGnn4RpL2Gzdz+
l4zBh4b4t1USLwa6MSc9rFFgdeHU/fN1UppV0Sk+lSMqRndc+/VTn0X127LIPJGG4if9fgZa7Mp4
kYSJGJ8Ii+xQp/V59dsvpdKW+zzO1mOZ280X0UshQxewRKbrTMDky7ZRygFLtug2NNdsZehr34n0
WFlSfRG2/gJguQmJSAFzG392SQOlPevWi2a2S5QmOnkEyoFkoxiOzbxdHw+p3eQn3M0Ha7L4UjGa
/62ld5ez/3FN8KhAlkHdv+8ifPDPa1JnabyU/KxjVv4k8ig7m3gk9uWgb25nNyaTFEZCSE5qMPw+
Zd4yKb0/64bkKc3WBKwe2pvRpF9SDtlP3IErwNqxPZebqn0xLa/I65/CsZeDNJTNOWuI7tjZ7dSc
wSno4aaa21tpGq3vTAaHi6bqnhrec/vKLMwfq/NpJV35nZHq3JUG8M5SzxBfhn/uzGEEQQ6A2/cK
JWjpkupr25qq1/fzFFGNO893ZM5uHozlu1ptb5r037Qp/S4U/+vC3VGHEAFwciOI/cuQVm8YZOp8
xYKjN+V1iRkM2Q1LiY++FMr39Q7hHzSJrM9uSV96bBx7ln4yRzVpuK0qI3kW1oCgW3pBXa5/me+x
NprWd5eVWXV3tmbnjfgfe2evA4lWhjmzkGjNQe9AZ9lwfneFrW2vVbcC0mWKE0hKSobZaJAos8iF
1yUCpawWy8mpZPbJPj+RI64RPmITuJJMb6gEK2O7g+Zt+spQpGrG3//zuqjele1/XiLHoAnGrcbO
grbyr3WxgjA8DfXcHU27LvxW2PMN69mpaXLpizqXTSg4nbrqbM67bqnuSAy2lmIb4x9ZpOly8bNf
xpYpLzl7MpO0ZZ1PFr81yzdTHeiEaEm56/WiiVaqESziCXlb//kv0P8ffwF7I4qXwnGX7I27pP03
pVxbW6BLXVsdbZm6rxKWJy9TdxMEcrzFm+PBV+xupSEixDNxKR37tdjm9SsWo8QtR0Lme5O3c58v
23OHyWCnlBMBjgmak4Jv+dmBJHzivNy6RJbtFWjGTqV1pPwm+0wt6qe/HihZiINS7mOEGPZZ/V2t
l6XLHwWlNbwpgxOHzpp2THelIiisWLukVin5RlVtOwPo8iUR49t/vjz/CmLjunAGYMO722upQDkO
/PPydHFi2omuLlE9z8phkZbhWVuxfmI4XXYTp8qBRcMllN3YG4Y0n4dRa90UNldoM120E6K33nv4
xZzuc/Eq1UyoNZJhu9s8VNfCoP9Z5tpPVTWBNHbrN2l+qN2p/FGjU+wypxRBbWizp8TcZ32uf2zW
uPr8pCpc2qZ6VpwsGFXcL06ivdUcOZ/un6mpzKtnm8XuP1+Oh1X67+93hDIEUpBFLAhcmn+PkEsm
xHYygboICES+BGytyWXV3WqWjFsL7XHAxKcgLxSF39izjZrWN5dt63+rwDJ2s1xqe+wtfTCiGd/K
euQINBTsMNKeYe72S9No5s9qW1X6FumPfG3Bt47S+jaVev1f3vj/ahHxypIKjXWaThzGIhyT/1rd
JJn2bq/VbRRj739us2+zrG2fS91ftWHMgn7pjZckW6SjXot0V3QCE0VSJft2metxv9lqG5osV7uh
ss7mGhuWO/5/MDxBX9z37L9f8zvoVQHnAJIOfVr5txtgyNolbqR2CoyYrsyiAVpw3tBJqamf1FU5
pOJMbqmdQUPICDyzFLffauKUeiY5y8ukmlG6LhFBnD5hrm4i6AxZdFdtqK+beOm11qvv+4h65J+e
kI4uKZ2drGcEdhi/0lN6u6bK8I0hzKuaxKAJxDmf7XPF/PYoTipeTJMhvs+5HUnzNC+livWvS3w0
kw+hK5RaWbBVSSCmOEgJiQDmX3fKWemuBttJL2lRIWYfPQ7ideOp00xY2ZtGK5bBB3dTptcNciwB
OVxsbo21zQ6cxOC5bi4tp2s51UGhaV7RJ+5c/HLyz9z+rNY3pEAmXEftWMah0R6SxevIYXth/Dv/
wfxmZbrMHsXDSp13LRlIjndpzr772hu/Zxvli0I9jQNm8bx0eCZWe9HfJSdQnKB3vsvSC/Hju9EG
GB/lonKH9EAZURguPs7BJHXRtYzAJtAmXiZmHx1fs4U77LNmPeQLL1bKoWpR/WWTvkxdEcqkFcuF
HN5tocpwTFUQg5v8bMpd0GalZzTa7c5cZ1D2rKxVAL+cSKswKaxDtjILmZOSxJZ3yKY8kK3heSi3
CKw851Q9bDLrVc/g524xzFfMskSDlcPgt9NxSMXesL4mkvSUkjFkVR9trJ3pHAdOPj4nle62ue4N
Fkv6WNov8rK7T0hiWYG8ru0NWWeGWVIvY6b5WZHtCOqguFt3RvPhwCJewpL4RzQ/trfdhpAnqU/L
5uyUpNq1xBn278AFdynxvkJnAi/lybL5g9Faz96uZU53YYxP6VOcJO/Jpp2SNKOFXMy/SyKRCGb5
Ti+TMVKizRPHK20yX7xljCWg/xY/jcHgPqYoGI/rytslOcbvQ/LFrsqdhgVVfyOJb4FCkPsq2fR7
Tf9WSYzcEg8grT/Htbm3Fn0nIV+MtgN+m32jfIw1Q60jSJpu75Q2c8SexvlefxX9Z7G8Afptk6+D
+TSJ10lz7fc5Kf1BsDM9wyT31ywSAiHAS51IApcs0ouqHpPuTd84WcSVOzsiUK1jx1RT7oRb7I9Z
ZHExS4458af52SSRrj0BX2W/ADTcfKUJRBDBPPii7iApOHtjADwP0ID+z3r/XaAauwKbciZloVYS
IcD9kaXA7wuHJ69gz/e7Xm49GZqeKYYnKVODdsbmGF9Ah+7tXyrpV0shHwomgnNV2j+OYrHj5cLZ
JbDkCmFE/Jc/cSQtoPbSEQAMrmOVfARdeGha9Ar4rsyjrbaXJd0li4CZN26DMg2KidgJCslZXkKN
t38RI1flzw1QgLqbAgY8iEarvWWY9maHsuSMoVTKnjU5rpRIYKvzo0XS4aqcqTZC0KQXu1aezBhb
r8oMdD+dBszEE/5PXegvCVlma6UH90M7HImgLOX9/daGSuFKebI3axpfMwZSfyQiaek8uyA38Fql
z/3oQW6gO96kh04LtjHYujDHtUH+eHJq6XClkcpdsZ1S5+uMQxr/rVpgu1ciU4y7um89Jy0DQ4Nu
oOt3De+8rGAlYlJHeyqclSAMr+WmOy602w/8Xe+VBUJtUGJiPA3AUdjgXW1eh7O+il/lskivlLFk
0JGJNhuaR8YelXdqPleZPO5UWBtsUUVAzwBaAox2O178ntjQAGiFHnbQ9Vxj678XTAU+ZYo5vzjL
HHY5R7Ccef59O+lxqDhS5sp2FWlyr99aXF27IZbxD2xWSBZl42Eilg8WLIAJheqttPTx2llOqDlW
oExy91HZ3UJKHjyPvnGKsO0H29Wk6RMpSkGzu9LnHH19Hdo9FLUg7YxAxTD2IaiVQ0fJHLcv++FD
NmFYrvTgznJVq+/lXaa/f1trT1a0SjlDHfdPk6WSSREdUFmEhNRnLWww6zFXU/Flrnv1VDXUmlY+
v2uLWT03Sze5FG9OuKj69KFTVc/DbL7hAdvOkDUU5nvk+WN2oJ4v6tiEaHqXRVaW2zAkPg2Y3t3G
afG1jHfFMCV/PhAZZuO3y8+PrwOnByQlJ3QU0fVUi9EGg3poWAJ5bUN90tsIev7K3QkYwvifZ+qN
YtepKldsKL7G8ip7thQrbmwjAvVjLntmUnxr1OXPn/n4h4+Hx9f++vTxa/31tdW0gyrhBhdkohCt
AcdkbwB0AdseS5unlXYdJcb9kFFVnDdIs222PWCg+zZZ2+7jf2X3//94SOuK3+TxYS3u55NmMGfc
VmO+Jx65RkEspUDNtIsp1UE3yqRVCQ9kvQcXPsz7Z5Mnr9I5mkyY6yZ+M8gUAsMHNTanj8TbYuEW
PdDXNodXwr2fiMusamysA9B2QsvVdU+/x9ebmbhTNZTUz1GmJlLOs2UFo6RcqpgKZDR29hiMqxrE
6ddcRYgQuj+VpQ8w3Tc6jPjp+tp0WjhXvAQ1mTN9y8Lp3IZmi5ohDbo6DbSJBcNRXXntg2YooFjc
Ndo+4GIeBoIZ7swWlqtGt7xOVt1KIa+wtfZ5BvKkb7xBP5Y2iaVq5k9a7jU5AIJy8AmzCywpD4ap
dBP09zrfzjKqME0OrOkTxkkz0Ll/aWXu+mLEgUw8h14EVa4EUqwHbQt0YL/pRZi05tfWEMdqznxn
7Nx2EkQy5+dtk8KGHEeLOXAiZp9aPb+ai37Fnwlfglgreb2uzshUQhdVUn3WZe1l2vpvHceuvv8C
kSqS4u09sbbvRvk2WiKgOj9ZwxBMNr+HqlxTSZybrH3KzDFMmsvSlYGwyseLN042WZmtN1XqQcql
0zywawxsNxiMVsvy1fV1Wkq/MgaXXoFnVLNfCdUjGdRTkthzVIJfyFWNp+LQ21vEvX/F4EJ0T/EB
VOSlqcVBqYdAloM0gTjmsCPTcZgrv/xFHzqyuGeLRQ/SYQqyWPYLXJpWr/ppmQTysodMHyEuhlnZ
0he2QqNovdWG/aLZvjTU0UySbENdYThBWbdeJcmeAE5SV6dNphzSOk9VP5vunjlAOsdsuvrYu42t
7OggeyPglLGRdjgOpFpzDZWkAwaWbDl0GiIIkzQw4ymwKtl3hBYZDWvzx6zYT53Zkl5UUG82gcS9
UDJFBTLnReEXnGVuITH4d7vYMgYqVl8pL47Wap8UqfTJuXUd8rpMpQkQm3b3Pxt3g1fb7zIVBqhP
zxlrj+EY9nqFlkTmmkIC8kq1ahPFYg/AkpZjY0puXXT7ymLYamS4p/Xr3HGFw/pA/W0Mo6uWhZel
6p4ESb/lzDdLnHs5zjqJ5EMS4rfqETKCvoJUjZuCaj00CwK94oDk8cjp8PnR53WWjlpTvnVqduy7
5jRlBGnXLO2ZEzQU91Soof616OKDubXnLVl3pKHtYTi/cTIKzUocY1nxRzvzWKe9bZYjwox9UwWs
0Udzu3hCBa40fsWbt+OA7K5m6juxdQEX+sKJ4oMG+bVt0req2SO/Xs24Dia9525v3pq0dxGbDrLe
MH7JrzypgTW/NF12GAG/mWUVVJIU9HTLkmw9qDoOa+JgV4GWL1hWjd2M+TSf4AlsxFUn5A6zTA1G
WN332BToEkFXRg9nZpy9aS0iW0tuoDFOhvgibfopny+DWvn3fo++WX6V8F7TDAofm7jgPNqmlaIH
34SsH9jsgzVfT0hPr52+BfXWRlPzbi51OOXbLdmWH3BXQ2Jrj5XTPfEKTeRijQCGwVqFrRGHGi0k
Xs1j2lvPferFwVwoT2mRBGqx8LL2ga4V50w1wfgl3qTknuygXNTf73W+yrwZii8AJlgehXTYkNfl
zO9YfxNH8iWbFaadPCnTvUopg4oCqVr8qa09xuvCkiUwt55pBXhKJ33ryBkhv/doSnGo6oNv3oOf
Gl5H1ua1HPayL8ZtR7jlTiXIetmJuPtG2+Sz6/WoGdczk0/hGtfsJVFpbnu2F2+p7g6hoy0RLD8N
gdXD5SG8Wyo/NN4gFf6hwXJngql7a42aWbvW6zXdjF/z/KLXeGaw++hDje3JCDM7XEwtGLanTi9O
eILDXp/9DY+UJX+Xe/OwDkvo0IFptMpDQPAMYQQd7HTZHlwcTKxNN4yK16Ieo6qdQ/rMLi6RmwE/
fVVPuc6h4JCpdB50Ogc+ZBo/7mdqYr/XpwPOiyCpeAPTILH19msf+zneCV71fWm2HLcVf5kbt8cx
M0np3pSroK4tiIwGUVfi3DkLrSkmUMeuPGN0OAlZBoijnRYnJYdF2iN/f5mm9K1YGATWKVZircXs
Q0fmslJ4AETbmbl06AimpR581jv9xsje1SxH5odu9LyvBrizarkkcWTP7Ie+Kr7KieaZ7QmQmyPt
+Y2X4mr3b873eH7OOYYqRtCTs6cemzKw5eEsZ6ZfmNlJzpo3yapug9KS8gpErdyOLMhhJtuRLqqP
UrF+Moz4qS9srHIepX3ql2Vzuu9/SzdGd60BWhcx0+JgmfwyqX5WDOs+ZHlchpeWlUMiErT22kba
K1u5n3C9ZaVxGF7umSwNmTObtAb6JkJjLm8W6UFmN4djanmSnb6aA3mEmytNa6iKJpTlFQVE+NkA
080S+GymCFN6WFWeTIitkTI5EGdXkdbvqzpd0NZ9aaLfoNpBH2/RUj0nA0lsyydGsZOyNQcpLg+G
ShK5XPqpZXpFWR46ik1Ley9f+4293ShcWz3W5b10yatdkjRvm25elzknBDw7L864q2wjKOYCUn92
Zgb6UvCj+225KBxysirzJuNAMelOKdtniUJSqwdkmktWJzdasCHjuLdWWp5akUa2nB6s2xbvdfht
UkzyLxQFHy+Qh/Ab1TIF25rxznOCtqvOJrj0uZBAz8N6lJRDu4mDndQHwyaPIo5fJcV+x7P+RI/n
BqX+mnXFBTscArK5m7IabIB4rirnXGnpYdNE1LSmiw/rYOd5UErKU3s/L/eyHxvgNlRx6Kz1kij1
2xrjJ8+3kwZBjUx6K9df8QCcSoMarsTdNnMK6rjBEKrswScOJpyt5DbO6zmzST9QDdBdJ6CDEcF7
gdIoTId3b04l3u34RwkhMhlQA5LhqpjutMxBJS/Hsk4OgwXckHfBvMh7fTL2ylSw769fNObRilLs
4qr+bHPjS5+uz5Ucvw1Kcxtsaq/7SpnJ54oz49rIn6yU7w5VndHFbiUVrkkjwYmHT1JrnpJkDBXR
HDjqq80QFV3zLAvlaKe/y3r+luECYQj7aajhZ0zUFfi9FTX32u4gzyCwsWAlTvoy0v7sGj0qkpyF
QI+Uzrrhk+FZ+ndhNRd11D168bsyD4VuHrCu+WOePNuV7RZreeklJxoy5bnPB2hnhpc364l23a6U
61sCbrFOrcik1L+/xeU8+VqaU1iMo6fM1m3sdPIaQ2jZkbktRxMkRFmWT7YFUZFD4bK8yWyNY935
EOUuqIQ/tjqJ2g4tAviptOyNUbgKt5fTKb5mxXDJ+tOYqyH9rnJ8b1UrhDpzm4HGjbF1REEe5uzE
FkCV3s0sM2rOgLfmOtYn8e6+gPVDDzuadPU4rsQKyAJfXM4sevplGrIPSBovYMoCac6ZY16vrfVa
2sbRGrNzY6vhoEHMsuvzZFgnWY+j2JEO8Rqs8oDZDMqHLbsyPi/N9GrF9JxuCQjcblQfv79HZuB+
ynOvL7brmMhPObcxWZ+80fFHaOckpd1KjFzbEMxsDgw2ai+jbB2T2vANOz4XkuplNdOs5pfGtKI2
XQJHcMT/oujbMV66AJ7SWbXLqJS3SFIJSHCW55GDLGe8fZ6j15n50VmXi2azaudBJlO0bqgf2Xak
G/cucb/N4+xKXcJ9RQkoqdQ5IjRFSVdBiYpTPa8+LIkDGk5NdDRbaGb4yhx7q+i4a9KQs69kKU8W
WUQdQ+udPZ6Vob5WBW/hITmumEEaTfs51eJI6+ZWIFMMhbXTYnXfZPLT4MhXS9PeylJhnZ5/kY3A
AuvgwykPY+EZy3sp6yGB3Fc6Zucxm9DhYoID0u7gVKU3V82ztNlvlmXdaAk+KbPkr0pxK+nu41Ws
ysuyENQpikjKZw7uqM2VcphWcVcyT3o9e0ULn6ui1h504kSX41RtN8XJr5zFL1idTzrBBHL/bcnS
0xTrnxDRX41R/WEJ9WDq62Ge4lNRM4E0jVGDLDtl43FejShXvkgjieYVixh/QKvR9xgxcOUDK5U4
hq3THrGZHi0VnMpoY87tAn202NaIrCrZE2T60ssH2K/nxa4/t1r6gCL4JMWJh7a6BngLPOSuZbkH
FXvt79FY3Ha9WohuxIN4HcVEx7KXrdRAeh4I1eTsNl4cU3Xxqbmg0Q7DlPqN9kuqfg9658ayfC2p
3AbeemZX+LDDDKQOCThG0gVLPPiKOh4sO/Zi2Q4GimBFUo/Fc6c337o0CW2p4V3o4E2S3SZ75x48
skA9qSOu7Ea5ZTOHnwLm4VpzeLxg80KPlHwlNjyrVg5JshzUBQ0JbGyPk7bZAK44ysFQvi0d2epF
dY7FcGLo8CVdgevVHOpBBe5rbfQraTH3UpLymxm6OyZXadJQRf9HWnmoIQ5jJwwR3r/4+Pyhkzw+
fTw8pJu/Ph2HtnSVkpFZgsr+JfeAB/y7+lM4btzG08HCSL2b1RQpACAbKPG1Uig06QQ0Q1YjK/DQ
xs2wk/Dck2rf/fm1x0d1RYP8j2/MCh0dMkvsO14S80qxbnXUJRL+/lGpObHYS0QR3kUiS7uoG9GT
CKZka1bIzpEx40TK0v/50OYW5NM/PkczuBdW//f/x7ToMSUuh8eXdCdro9Fq+e6/vuXxxcc//vN5
/noKkrnvDIlycB/X8SH+PC5TNa/EC9Y5K/L9MjWW+KLVTgb3TVOix0PeaDGDRzllqlIhPuVxRX9V
qf74qMRjxKVj3AGl/8t4v2jifqkeH433SyFNSRuWMaXmXWF7vGSPH7XWU+fRmftZ6jETTH25oKCA
/ID7eL+2jyeo1fsV/eO57k9tG/mP2EKfT5OOl6xrIYXqTtjff+JmgMB4fOvjo8fXOgbs0ZeIlwuJ
1RvuT/HXdzw+enwtxzyx/vFjHv82H3JYI3LxMhRcfjHz8sT6/VqLHtqxtGLXI4N6t+XrZWqHoF07
f1xb30I3ilURzMw75pgG59+Cc1K1dp4zTQyOG5wPlEAfOq8yKi9XlmCcR0+GTVIs62u3Ot+l9hwr
HpTSXXLt89Wfzcytpt84vZ40deBURsY1mrh81xWK9bL+FjEdwG0L5XE4VvnoJ5lwDQsFqIiUpHSt
KffW1jjSAgu3ynpW+uZKdzbQwoxGaDaAfI7rp2ZTj62cHo2mPpe97KUCxqPGtMh+AgczrmaYjo5f
Mz6RjEmUDLGX37egorg0x5nZz1LiXencN0XZHS31SDzPBaTGK3LKb0Py57g5TgtmgrFvXrAQRCPx
3GJs/UyDkxqUeeaS68Sw9AoNYiTWCWU+awIa8ce+304NxYNc5Qd1cCJd+own81mDPTNPP++XYYtN
z6wKl3ckbgY0uq3zYqG6BVNtmPOC2R4pjH8Nch+k+RF97ZDrmw+B1hvHkzFRNcqZW0oxw3alC1/1
PhJNVkrFsSs5tIa0byk9CkyYbVe4UFlocXg/FanzC/KjjWY7AcNx081254RKbrWDTrG47/NAF2Ry
UTHrjrZjOMZvkTKFtQbJnLp2/xpzuirywWf6H/8LvkHJCFfbvOYavfn2plnMkFSM0RXZq9AnpPrS
XTfOtqnynHfZ6X5yhEzAReKST/q+GOpsp8rilqSQSpvYs5Z7AUnrZKOlpYMXnuYDE9E74ZTsGEpQ
IKW1w917Y7g5FVBBo1XupP1mAf9OoAKgUBZ17af8eVOD+R/jJC2bgyl9gYi6q0F7sEDvi/RVsW8K
Z5SpdtwZim0Kqrc6Q5Au451cqUwmqvt1BfhVHzLpps8E7WnCzaqfmfFhlr81wI0q+R7V0rux5Q5F
7Zui9SemS1qNZIJydDN8bnGH+Mzsb1x1njxXXqY1x86cXTxErtU9N4CKEmeGM07I1ZZwbs73S8Nc
q4VhdY13Nn+ZPBZuk7RH0jBDazG9jswDqRjd2oCjE1/oEqYWSmYBhyXuPrPaCQZ+WB5PXgY1SS+M
b1tD8+PuCCfENY9V4M6FK2+Fm7GlJEh64/atQ26y6H2ZmBAUaacJ+87MhqT+ioYgpZlbOHQuTRrQ
ibOTZh0RoURn7klwXXajTl9cIjYY1u8Eq0cZxb5aFgyra2Sl1ncOb1jRpKBL2ncrs7zRTiJjokvQ
qvg7GQsT8PpZrBV8gNK43K2yqMdi31mqmyeGWwT5T4aFaBeA6bbhwm9em440Kc92yvSvzItl9Ghy
uH8MbADNKUsKAoJUtug5qFfHJ7nkiX6cpwluH5vCZuaPyE84Mg82w+Cpg06JMbPA/QpNlDfmD8bx
ditxeCkKqNb2keY4UZrL+8Im2UUMgUObxZoMdx0RrmKYeCelyD0LFLZzj3lb033V9a4x827DJlFs
WHLpUAyz4c9rvEeXY7aIzO7tlzx+r5Rxx4wf/XWxH8uw0qNkyVxlzWmAyG6JEioS2EtE5ljFeNgy
EfYtdYg1MrD0ewXWXSkyypmxy2pe03KFtSxt122tDk0h9rFeeET57RclPTkFw1VoxbpBGcV6nKMX
leXvMW5vzEkd7E4cUs4TYzxE00DBrR3VEgMKMmZalVFbO5fE+tCW1G10ibuqPcTxu1G1NPAtv6Wp
l+LILdkyjMncxTM9T4kUOjwrjVUHuiW5EkslZAN87urOkSaGB6ow5vDSlbCq8i1K1iaw2x8VY2tC
c3bjONy9PTs8pmPnrTPCSXUUhvyayga6txx1ne3rtFLHJYmUQVDrXuPceFYsuhH/h64zWW4U2Nb1
ExEBST9Vb3WW+ypPCFe5ip6EhKR7+vOh2ufsuIM7IQSWG1koc61//U1Tv7RePgFLtaehWYT8DItP
JehVPocE8DbbnESPNH2XpospdretM7BvFs8ozA+WbtY95hZxc3NGta7Ldt2nJaP7aW2F5C6HwxaQ
hjVXrgP+dm+mSCmNrecGp8nr14rO0gIQ9NHelyy8RWJzD2BdAhs2ZeQzDOZ6kvGm8h81fWgTk5mV
Zk8NK33qJcAG5qYXwbXJ7C0CZiBQhzagPhRw3ENc6/1Jrr0ZzngLGiMI7S6sJyN194kWDyNmQgnp
v9OLXfczJpTLAMo96sR+d+1ui2b9weE/nRbjNkDIUIpLbMcPFiuIoaYftU7fxq662Y4kTiv5tDt1
zHxsZPPgB+PZtSxZEU26j6Uj9vIYtM6G9W/h/LJKHXGVCbM0tnSvc089ZKfaus0jAqdKX9LyRYT9
JUunFzz6f4rU/Z4VXZB031RMI16nAKize06E+dwaHjqLcp0641rR3dlPuVVcHZ1R2FAw9SMdnrF2
p2hfS+sSh+lLZLmPCgmZNIzXwGJvqfQriQJnnfoHXPV2ETdC5O5Kf9r4nQagIgiONXSCgADz8mXe
uREReWN6IvN7AwC0lZXc2Gm+Q/K5peXcRADmUrFdZsk+iM51wNbtGBslAXetkNwH87j8G8T0gBT2
6A18mTc/FRljZ/ji6imY0ar5D7GmQkDYmkNzTyY2iz67hI5zYTlcPva7MnFYHm7gYGubkUo8TgdD
+48ug8gYMagbGQ+56I6NBDTxLmCdb0qIcxX6p6q2jgNW8DoLrlkSnZTJOKzONqGO9s38OUYh6nj8
UIV+CALAxZjdzg62Cjh8APjOs5BKEhXb52CbqxFtQdElm8ijuqDr0Tm5Ks5v1ECr3iZTov6tg5dJ
3nzrvaRCJxp81W5NByaS+uFZJAHeSniJ2PyTVDBviMQNs1PkP8n+7+zcmoOR3LT+U9J/0WuuHNIx
O/1qD/tWHELBff9U+e+2AaXpYXq38HXB6vRVEDHhPph/ynX0KH9gXzXXmxbKs7kOfzlf4QdrCj7n
kNeu9dVdNw+Yrr3CCaDIaHjbGLS/aJZKB9XtTjP7WCV6PfwloMIGP8/Zn2iivUyx3w3dLff7mUFb
7pzmIIiv0tD1BlK89arz4SUdljBys2KNkd0zUHFzdMcSKqpnIb+MhcckB7odv4joFGTNJEL4GrEF
ahCrSchNTdAF3sUhRZpNB1XxRzmFeY619r9biQdQGY9Xw++b302iqbwi2x+206iqlWNJ4zh6Qc+H
odsObm2cmiG+lOGgO3ZT0W0cw6VIrVJ/l+WUtrgwVAwlgiTa5b0t1+Oi+6lGBurONN5c3yGboyqa
fRbnFauekb2HszgXJpjbMCfBNujJFgxZ097yaZqJ6pPWOUyQKkmcL1bZolxK/u9gTN5BlBY9SzTB
UvdCuUndGV84mG6X+7W8KttDpGe1t7y5ORsJAhPZiOlT5PVDO5fcSKP1KqXKn+68GhFar/dLuVVv
pq6K+BgxqDa9Rq6VNuU1hRfLTmicBNjl9X5wkpyASReqkHX26lie0elNV5XF85W0qek6+xEoSuN8
3i8xFaaPLdNrLyf7cTYAcJc36v5u0U/Su+Z8+GOieptFRmNSm26QgcWHsTPGl2zC96JknpYGzFzu
33k/1NlXitT/KcrddqUnM9xZTaAwViza8/2Ra6gzys0rHn7W8f6TIaGAMlhabT2z/mNkpvuiu4Zp
oEy6TUndeHFSyuxFvodiebwkPbocwZvbaxkdnXD2TwMihJ1Ry+ypNo1oXQ+M2X1MblYZluCbPix5
tgoKBENmlzLFncv5K0++HG8yfjbmPO/MKnQOWT1Eb7AdTsVYbpOyrJ9NW0UX5SBTL8Rof5RLVt+Q
/oHNsorzHAH0zCM5KFIKO88BqQqfSKdxD7QP7QtNFoF42Vz+HoLo2REuRVxgGZvW6Y+GKu0zqez2
rUEYc8ttPllGy4SnXU7DqXqoe9O5RX62TtyuvRZgPyuqwnxTOs70I7FxqBJDM5x9zGE+jOIzVLm4
VAorVXIcvIdSF8M6HmIML6WfnZAUWpb2vnXj4uOdRVA/56Hkf6Kc6iG30uTSeU8TqWPn2DRuZocP
kDD6+oRaP7vKaGg3I7nN224wYc+k4w1ivv3X1v7KYQzzPSYTGLfBZyvNDNJfyG/Y+K2X7WPX+Msg
hSTtxv6WQ36RJlRYpQG1yoPfJcklqFRymRtzVZcFA3+UR+Um0/mjoUJ3nxKqc3K9xsfHSKW/6vpx
ptdjyC+IjF1uk8bbhWNWvDi651M+hmqVE1N0AWCIydMQ7i59BvOX2xDi9lmBxp/zBHMW2SSfnqP0
g+2rfCCpa4CMBohGMgW/PggzBvM4p3gjKxmuLG/DUEwvy8S7tUu9H52agS5wlOdI529iiT1Qkv/l
YW2yqqbS3sxgB5v7nR0fsiyAXt0K+w2MfCiH59iW23LGQ1aCE49p5L4rBGrXOAwR9PuD+55gfPNA
eiiTaKex9jMWsWzWuHqVjkLXoq3+Na4iwg8l6GaYDK8dE6CVNVX1usnm/pUKk8Tb3L2Gk9G/Yvsx
rG3pxwACeb/x0jE6xc85C0iyqrPq4sfJ8DVaAlFdqZs3u2KKpqqRDajo2RUdhz0m5g5uzYM56+xb
Lndkq83h5rUQzNxaYjwrqgxyQR6/Oibc4XzsMU6gWwD5Tn4pxTZVtlVEaZgHTO+GFCDXKo4GXhXY
Qzb4+LRm+zKXvAoBQaPzXTSX0m0fkXG4F9SyiGJ0+yjjvHvUZYS7MM4ND45HcnUI4w2sVQ3Jmihz
2DKLdFVPEwQMGMbaqZidFEZ586w4YHJHnlG2iCLuBzPGO6P1umk9BRDDbNWDnfA+ZWEmX+Ll0zNj
e0Akq8/AsIipmWE3B02ZXFChITyM8KCNYbrEtS7O2f03+6LHHdwU8rMMIVWIwUWF0zCvGALuR3uK
L8MwQtKdiYkgjEZe2y7pV4Go7Fc8SNZRFSIwXA6OWVUrA1I6bnihRZAUEsUp67KnYRYfchziAyZI
7bZfZqGmZnhHarS4iJaK4q7nQEhLvndHW81q/qMZXOfD8WO5qVPfenTjdjgEBT6xywogugid5Owi
9ugTeQLsgbugnWs2z+NGKCDMu/CKOLGZpqPEDAPt1f3S/dAH1gGrOvPsu1F+rBz9m3QMqm0GtFSa
6bGqWAdBTk42PH6s9KYmOk0GTSAWC3rdB4Smr/x5lBsmLFQlYswhs6bNkair4qRmiVwGX96PIo1h
KZXZd6adn732vv7pjEthxGvleMlLYJAIhfnnzbN18nI/sJDHa0SOxqGDbnhIPMJJpiK/kaQG5zQL
GAh4bvsMWLUvp9y5ErkJkzCzsp0Uk6yRloZA9t7sbL20p82JJi88hE52RgTPAhd6A0OzuxTTmvhf
NUE1Xe8Ha7CBgVx0Z/X0n0ujthBUDdThVHxbv5jUp+vUM5lcXnkpoICe+b3eBo1MyBA2skgydo2s
/7RUrffMcZr9EMvpE5ZQA3lUO6ax5RYT1dGNJvQ8qttnMGpcNRYXk+n+JcZh4XI/vT9iemLAtBSH
/17SSE02iHycRUFgnQnJMfFpdf5zMGwpV2PiVzvD8SeNyfTCfx2tZjq2ebZRflCd6+VgGW2wd43g
6X7JQxnx7/r90X+uiX0Q5uWxsDL2yaqIIcUEm9J2mwsMpRbiu9s3jKY57wyJuqWIIIapZtM1qn3M
Z+bD90MYsrT3UoEg/e+l+zP85brk+ffrtqraB/xUIOVHVf9SI/7PU3d4up8JUmU3Uvr9btBF+hx4
v8pSNI8BHeRkSxhMy4Hdj7hjZVj/ruXLMyKe0SMrx98klIeipuSoRUl9NxT+z1QA6MBeqG5eX3mP
TVjgord8IdY9dtZ9+cdThrPXidmc+0nByRuT4jH21Rlijn9QBKVC3E+s5za3zOdhKaiDuuuP83IN
P9xqUbrHOaPJGPgMYhxt0gz+6blNcbbz4ZJUln1zWit4gC6JZUAPzTwexTZu5+ips6kddZD1D37C
NOt+LQmK+lyH0+VeweZWY51zZfMhNqdvpNY6RGEQC2NXefV4yUT2jpLA2TVOtKW+BxOB9r4ZRido
147z3o9j+zrMXcxcqrPQpub5llgxdqdUGTfX7MeVFTn6V5rNTyo2u7dwdsqD81vkrjp42Kk/qsmv
AL6V82FmwQ+fPegYtEpunK6udpOmF4WRZL+FUfp/p+nGkWN5xUFo1ZWyv951biFmJq4V2/8Es2Za
/cks0GzCWpFSJeWrKJjVrYJ8MlhuhF5ns2aJp5GGTR3k0OGFIPDOBTqh2HmPnYF+yRTJvoeHRwVb
Rg8T98XC12kvfiHkDsisBcmkYCjsan4r8bFHxbca3Cr83YXZmubQ+Zu69mPuDONP+NPzOpQzReqg
mTLrrD/iyFJdIifkV+rsOS89+YHZirEKiio6pctp3kb7CqeuI2QMMgfnTryJ+VbVw/x6l2xzkjji
3faL6KkoIxiOVSkPDfyd93TKLsWCBEVS+8c0NTE9suEsjTYdOaNruA/BCyNov7Knfz8sjG4Tbkd7
OjsC70aM9UVV1VejUcVhSL0IeUfJwNk08wNa+fpawE7ftmGYPs8VwGmiZ/BpGRqXoK5fjD4QNxuv
orcaz6X7a8tlcOnEJB60pp5VY1V/dE1l7OeBOErDa3m5+SdUW7HLJ2BX3zQp3DGTF4/WfIGDla6b
kHmOL0p5bfCTu94fxfHMCCeE4ph1Pf4CQsP+FKo6ZOx3B9zUxxN8OgFnUDenpq7EpiFdd2WGOQ4R
yzUV1nVN6hyCI5W94H3fnP57CJAU/Du1GlytjLKEwro8pdaLO18dO7sBlyy5rzPL3polGplqiLAp
kKnYBUkwnO67QiyN4di06iyXjcJsulqsjMl6HMa4PLiR654aa2DuI0E+WweNLUGE7smqFToV08lf
/ejlLqvvKmWtx8AarlE5WqfcOE5UYgfhetVeu3nwof2ZmXOb/AqcrdGY0QZMVu4tVdlvtejLrRx4
5v3WKRgDrxMDarVnAlvODtCJ7P9z8IIiOrmq3DpMDYxu7bdw/No6nmA1xHWD5EUD17tdWIHLA6y9
h7IzstdamOWDOzsV6qc0u/a2u6tQzzzNVtY+NSbpSN3/c2kO1YNfc0f0nrw68xA9kUQZPdn+HB+c
kdiB+7X7gX/8q5ipvYzKKbbp0jzly8FPGvLUc9gmRjXZNzeazVMTmpeCQKNLOsEDVMF1YBB7oTkY
/12ecjjjWsM1zMB3JiwW1TY263GPDJm9Xs4IX3XqoqkcquEwm9jmIyhpXpjcPQcBgyULM7WNXNZH
hdfsaqid5EKkxZ+CjMYPplDlJpdpeTPsRX7hRyngYPpnhqdycHyRPuGNgarKSuVXHb6aOQKkMcwf
2yEsXyND08GyzUJQs6snsTAdrcG5tHV1+OfeUPstlG/DxmilLMIT1D3JpCu3SWl2GQQlC1fWXASr
NIfqFDl8+jS1jN8K77tlUokTQPVr7sKThYgUNHtujkxv0h9+DzRaNfMr6/EAicz821Z59oPvQ1ps
xK5z8Iok24yJ/cxP8A6mV7rsSB5Uw6it/iTwBRtc1/Lp5Hn2U99BjLifUfyU+7nwvu5mMCXclZuN
qmZP4k26Thb3hvu1xkc3V6n02Yp/mioun5NE9y+ZToaNOc7B7n46h1UATSh5ohsgLFh81E087Rlg
9xD67fhnXjhPTufrZy8JmsfMtatV4QfdCb1Fy5QEHx0nA8a//yPvh2nqq03oBISTtQDQ9xYwwg8E
EZoRMAXpihh0dimVQxuoSYyj/+GO0UM8JvVhun8BBAl3mITQR5lH8+3+KGtIZhiTlGtN/AMrK+/g
010dZYO8SCaFcwlU+gc6+Wtb9NNnk3vkDHcWH7mopE3BH2ETyKq/kiYVru6ScDaBlPl5Y+D9XD97
OJDf2jSjOzXb8/1sdC24bjr213Y/WFvcifAPsfvqJhCNo55B/93MWh2CqVdruFRs5G4Un0XeqbOL
w105CP/mOklAwoq/d6a6vdwv3Q/4kMAVr3HRiaLKPZPN+ga6jAQpmfJzMsvkGPdDcBizZrj4gSp3
iWkOgOQ5O3VeZu+6ChdoItrElLSPSrbtk1MyKKhKK0TQPBFaGLfJVTpltHXN2n0qQjvetE1kvNkO
iKoVDuKzoufPJs//M4h+nY146ZAxlzy7Gdzwusz/xv3CXZHD59ALayW8Sr95BZVh1PZsbIE7IFMQ
h5j295jputqPXe9QKw/VXiIO/PdoXq4ly1fj0XUu/9/nSblujdk6IDexPyw1P4O4VU+TYtgW10j9
49xJafDrGeX5nG7i2ppfZKn/8yj5v2v3r/73edJr3aMkrnh1f8q8/IB/j6Y+e3b6CTlg8rf1ezZv
U5j9dlKg7LWS+fNgRywVadPtdOV8pY3jnu6GMEwN3DPjw5fBqhmHw1nakPFqrSRan8N9yaltCKU6
CmwYXV79giZslkpdQvK2V1jr2G/3U3857RbjAugOlKw5Sc99hG4ioYP5YWheZaYgyQ3smD9i90Xp
wH1oFqGeQRGREywjh5OBBbTeRFYDve3uxHQ/jKDZCmhPpkZxrOb07x1LRCLc+HkL1xFcMvemRQbk
FluMBHb/IL1CMAO0q+6icCj6xIEGd3H+3JdybOdtEpT2xcCjHSOYwYfKFuhrIQcUv3owX+tGmytT
BtGXgpobRckLIxv51lnoauvUjV6Upag7JcNSHeTuqTUl9CzWxZdkTAQ60K5/F5P3XjwapRv/NLpK
HmesrDb306HhVfeqs64jOswX4boX8OtkN8qUQCayD3a91U/7OlfNT0tEW/b06W2YvOqsQlD5uAzr
n6VKsMbz9MxAKMRl2sSdEIcc7zz647ybLWJdna73zjNgab9yTDQKZkzEfYfLj7scGgzDVp3MkQjU
rX8pakPvdCHqZOcUdfsY5yNTQVc+NNpjYWOlho5em5KqH8XGP0BT+d4qFoDKGEvC5VhAaSdC80KA
Kvv6gli7U0y3GubMwJNi2g/kCzMmviN7Dq5Po82UL3VDVtzl4jDb0bbHRZngING1YiOHjthwNOgn
XkYYrO8PlXSSvWgN0aB8Fyk6BhBkOqL2DGfnrRq0ub9fuh/+iywLO9E7+MHxqqbeblapnZsnAtSR
g0edeeq/7TDTJ8CjHnfO5cr9CfcDzOKJXOGcMeFcOmebARsDRju12Ig7TMKKkkAfr1yk0uXyMCR5
73w/H2L6ihI29xxo9xCa4bWj6udTOhTiwioXrADp3W2c2+ki+nAw6PHVS96+R0lE0GKcWdWNs38g
lps097N8LNunKSi73SBTZ2NMPcALDm3/kHjsAcqdyoJ81y5tkSYS6N9XlRngb7V89f5khQUzcuq4
JxkAojJ6q7Xvd/Vjufz0+6XWqNcOZrGP97O7+8byrEyMMGvV/CQJE7smFlOxIdbJzzxqMJ9utUPH
EOofJVajTd/exlz8KmLhwg42e8bWhslovMsfqH0rPD4n891pehRp5DzzCVq+CvC98hEUIAgdjlll
pD+i2aMnM4JXbPvkI0bBIOf36x7fBKMP4Jp02TvSZ7Sy2N7P739wMFk+1H5whMZEzp/Fxv8+8X7e
mukWqz+D0tX0zveDG0f/efTfa8pONiaOS7sZ0hu0AkKn6EcpHC3kTe0n/pU7K57WIxa/4DEtH5cJ
iEEyvzJ9kaCmBvwMK2z0wZMrM12hBH4P83kfpBauujqcV9X8MCrK79hJVroboGi0NMuWt/jWYRIF
/rtrjd/Ul0w/O7xfInWSTrYr23kPKandzsq6aUOnK0chgwrHNlh7QXPVNT7gdZARZ1+dbY35aJU1
H/jYQT2LDgugDsWGFg+OU2jYj2z9KE6p3lmEraL+QlrVnk0hGCo14k1nmLcZtWaIKAFKoO+GUcTw
OnkKHJYbfJ2YUCGhMSHhyrCEuZl/oZR5ZpC8E9EsGULWqAGzBf+A+Q7ndgyHcynQRZZB9eyGUF3i
1L24cAp5u5jPpLKj38r6A1ajj0ECSl8Gbyb2XXzagpekHM9JBmoREUm9auEHpyw1K9WEPyOpHtLO
elvWkr0Z4fHbyQ9vxMupz6snl9vPtR2yxH61VXwbY/1reUsz26aKlIjDTVhFTADj1Y/O4/M8eGAZ
0+xfswGL1ViL8xSEDFkRwOZI9sIsep9767WowkdmbMhGcmKt0L79Ek3/g/WsWlnG+IQ2mkQ/29po
5teNI/7YifdtyB9yib4tG9JCRPOsIpJvEF4B730PUn83RnGuFY1lOKOICEg74TftvBg4xcgf2j7j
ZiriXQ7ytFKU2ivhCntjM+J2oDeSYbjwmreiVd6RfLr1InmOmIcXat6b+QDhWbW70iue5UzyYeVd
wcyytQd21TQIv7oxfW2U+EjDMd5aznTsfWjU3XJz+6V3E5WxauKi3NlYEmaD3qWD+Rhk4yN5NY+F
bGFVDYSeg9VOqAsg66C1CN6ZwAVT99X24Z/acV2IOCjNUX1ZvumvE5vxKeIFHdu/AgMtZFztGnsy
UCfnmCRbdbASkZooArsDGV+PQEZfbgKrEnYl2xweu/FYfMcCu6Omi2/gYxrWTbNNsv5H7QYfIjRA
2NzixCg5XyVB9mDV3dFgZd1m5QSPiZZtXPhodRSuaq3jTQ0WIGs41EG9jxsv3vgxG+VsWidpPjZ1
0WydqdiHY4mPyBgib0nLfQLRftW78ol645xG4Hyq6xAr5HO7apV7QRNJ3irWYptsQynaLdyVXgBp
1rfOKl5DN7W2U4u7BBDb2pVOcIpnApRzD3Wnl6PqsXjXKgGvaknVcrnXZQOdb4z/1O4ugja9Yfeo
QchKVjZmInh6Hfks1yweNC1t82wGabOrc0l9H6LWDXuMgRFtw4xB9l5kWB8Q0or7xpk/jeVnmQDm
EDLrLoair5IjWvWnTPm/yaFPN+kcXqyRn1wBqVXzdwiHDYYFiuQEN4QWQH2n4QqvPLW1c1rKCSWj
QMI8WofJRWw2Nqa1nqC6N+VjVMf2Wvot0Q3qT8DAdbF5GOAzVr2s1rNl/DE840cFCUXGcKI8dZwA
y7Q66tE7Sbd6wC6FQJUuZnpZGoQcVs5PN2c1LMT0Kw4iG2Gi6a7QGDRbK6E19x0bNqJp8OJmNtww
3qdgV1S/AJNzjkN4ZkDE8DoW1YnwkKL7oHj6g/Dw2U+ibyrffSBNdnyE8c4oOpogFW68X+ijnvMu
ezNQc6n+L/AlPZbhWlBNEJZkycaWUG2EAWMpjpH+5hkzZVsu4472Uyud74aaN8VsxEqlFi8wmVEp
5r+csv2aQhxCEFW7GvdwPLs+EeNyL/QFbBHHesDUcy/Vt+uTRlSV6VPkJLuO1df3YHTmCRmAwms2
ttN1Z0ZXX9rHpjZITlUzFTtSnSB4Va/9nH/Hdcf02ms/bOzqgQjsPxhDuOsKQe44oZYM1SGeZ+vS
l+MLqW8IiXGFGexDmLf4UEeevc38DI8grAVMX7FjIz3F747I7WgksjlKTmEODRD/CtvDr7Fy/xjj
9AGTHbzU4hkB5nZNmwSruY8ey0o/zJpiNWacTgDoxhjmbQTwlDub4hrK4Ke2cVWhBHik5DzavgvL
EMeGFcDfqxXxMyXG+buoiDBx1wxyxLdlQcpKELuLBS5vsvEtkrCWhpj5eJWh4ohheGLn1YXCXge2
BXeiJ4HInv3frjdCqlHdmxEm20B1wapwuhOhxq/aW7c5k8TRrt+IBo6RRmV7y++mrUcuz8rGZjnw
Qgz1kxXOMP3aicKDr8V30MLXxTp+jUR5XE/4Na3Yv9+NoHtUVvA3LiMyKaoSZyfX7nFssS1Eov2t
L4a/A0B54LBsJkX5g1LjnbtH74Stnib4ftZsmmjU9R8BirmuLdL3jLzGfhvP9LKAyce06Qih/jKk
0bWCe1komKaWPBpej8+bmnB1H/6Iwmg3gyzZ/o1dQr1RVIivIhsjKOqBxyHepiMmRU1T0ZS1nw5T
+VWurXecB8u15IOxGjv9y2xnhqrRdFZD9hhrBMN+UCuoe7iC7nSIoSJcLXW1KpIMygrQv/CefSPR
10pH1XYCgV1h64YWGcksDlAjfPgAErCLdRd1D2wdaB9YiMR46s5FdRUeQvUsH2dgO/3aQ4h4gKw1
zA5/Q1hd6rZECa6ACZIUcpk7hx/cnniM2gdB6Oq6q4GWstT8yEnPJF52GcPiy57a5oQ+L5mhV2MT
0ZGbUlWkrXU+uUX8m4JX0JrN4Irk6hfN72SxZK6MEO5bO1+zu0HzcmCYM+8hZHSrLFftFTelgJr3
ao7V74FQxdfYvWJNhS8+nLiuA7TISuM3RldlLDXg24yjkGQzTxubHtcMaaO6JKNzyHfWXH9XYVbf
RGcpNA0Sag2OAq2sNgzkU2bI/PP6FEos9lteor/C0WFSozyGlNu0G4araLhDbW9iwa3DE6QjbDBY
VPOCOrANs2Mb2bfSZz0O6uKQQ/RO7XLX1m6x99wkw1cGOr+OumcFuwUBlsx3SH8jooCLX7jFb4SL
fVLlDQfX8c29qeZfbdL8CSYEIIKueFWH1uKRhPozTwTAe0JqFO6v3M6YarWJP51iNuekG75o5xB+
RzjEda375gSdt61FAUEWfH2IjVfi4wrQ8IYaQH8XUBxWiXlRRYLpmtv+HFvjW0Eaj2tCBp0ARzE/
Sx/7hzQ02L3HgL6mA08e+vEjSwM2gFBMG7tPb11r/8VNrfD7n3m4oILtvAvzVMATVOzyA3TlHjd7
7bJAODjhEK55qOhsSP/wdm1AoV6Yu7JOX+LG2AcxThRyJEczpf5JTbSDfV/NxwkyOKwijBil6ayt
hinIHMNN4l7HsI5XDLN9HfYzM8Q5+I21V7CdjU7iRgeJtjajYNuOyaeRDgv7muDYeeUbQ38ts/k6
1XW7NQwICBQbtSO8XV3zszFx/gr4vn4ezWPhy9tYo1qumqdZim+TCq2b/S+3tr6JXHms0SIhid7V
I1WwO9FWK+MMZW5BjIk6aisnwaf7yCDnkABfbGRWQu6Jq35bJn1wCKPg3R9mY025drOJE1jPXv2d
TADcgoSPcAbnSHZBoI+hxjbJKqMvtzRI7TD+Tukcbc22e8S4Wy7CBSrSiDyxpvf7NwcZ6pBNHxWw
CUbKeBzr5qtOkn4T9Rcncasd+bM23I+9ZUBMdkfA8DyGrWNyc9uCyYEA6F85DRidqKed4ZFv3ioG
Cny0VsYy5PQk9byLwV0in8K6G09mXp4tUvW2mEd94Jewm2IPz6UcYyvlFgF2CPA5q/F9IBpt8fmY
gREsyJAeqb2ek30kbnPGL9HeOoVyMbFqRtQTCH0tfrdsqXhd+8Ebanw+a+zOTbIUxjZaa9rFdVME
7+m26sAjUEbE8DxObsKvrDUjCe0UCNl8DJR7C4zUV+g83NYMt8Jhn8PXCI2uN6PRTDGvyFsUFf2D
K2EoS5dFliUSPQBOUJ0tGAOhE+972jLsuRcVD3Ran3TbsanSszRttW7tfldn3gmBa3ksJa/YSNvs
uLAhYzmDE7Fcb4P4jWki1rI5qtJA1gfyH1ZJ7LQnaGm0e4Lu18+rrdlkPj00bsambnZR7djY/JiP
2ZxeZl/4h8ovhxU43U5pBN1gmdARezrhnrLfN5v6QaBnW3UuYB3chPMAVR2U++INEpp8yypWhulm
Yl17Yq+GoYv3SGRTq8Yt4CFz32HVN4iCfTDrh2DiTnY7uONhgmcbzFB/rW69iSMh3a5kLkmzx62n
n1hxoKe0x0AJCLeC6qrsDvhYYNOso08MAEfh/rJAiNZmN6rbPOPP63n4yntS/KRBwcy9QM8rm2gH
S8hYaa1o97vqqzXncTvlFP66BDm0nQdRuCFCNLyk2pAJVJE1t/F/uDqP5caVLIh+ESJgCm5L7428
tEGopW547wr4+jmAZl6/mA2CpEiJIoEy92aeNItv0QOQIm1FDSTul5TOjoLmK7EsbQ0KltNCoWou
G1ksGkXH4QSIQZnWZ1lPbpgKl1FzrE/BALbpfHGMZbLUzCreqop1MQqlPBgIeXtyhugPRBbvqGNg
BS4U2+ouRM/LOttaRK2tLqGFbLUU40Cv+W8+jZxVkzrUZtX0FUT0k92Ji9myGYJDQ53X3FpUGxdu
DFI4cXOcY6r2miQSb4SJAM+N5JSyyaoIehUhCWiJybfpHYTxClJ0pvQXeouPZehka/gsOAxG1Mu1
gbLa/xMN9tmD6Bo0rsEGRVA4Yl0HebbAnKah34a0F471WTHSP46MMAhPSUnUHN5Qol9RZVVrlqn2
QrcZM7kiMTTEAcYkP2Ac3nkqJ0zeCUJJAaZUtBCKoaFXwSXcdTBbOphIOZf9uqkMfWGqPqmAkqYb
hWfaNjqAMjO5m7gpamkiILSd70RnovTta10IUG7OPvddvFYFCkNpY5car5lwHuwsOeFVywAwozmy
A7hSzgujvbDoTEV1SzvS4KzUhHv2kGZ48aV19VenVy0apuGJFuI+HkoMjbVAEqZ/OZ79FdpQLAPl
GNoCLqRTIqPPLm6Hu4bCDBcTgnVsHHD3RbvMPO+XjSYNIB2c6V77XUx/zsfVvWjC5D1WITuqNUNo
S/uetYP26dgDXmzvj6l1LudTv48s9qVdA86RbfxnEjaPfTVsaxRxNFVZpLPX2IraeqlTjTVEK7gm
wAO6OJYdo1V2uiD+hR3OAkPoR2GnpL+7w962JUT7FEsyKUsIX+RbGlBlstOcLmsDPzsr9LOThDRH
6sRjGf3HV9LdQEzNw3wgIqomhKbGhTI9VrPTwqvjIOQd3HLP4nKbkujF9h5THVgQf+OnnXYYeY+H
cgA9E5kDmldGUszzE2dHwhdIgkOQxtdSTZt90wXXPEjdHRS7p2ISl8bKF1p3tkrMEdTI6Uh40S4Z
i3HZNNJlE2j0aArcdKViTQcRN65cQ30t7EK5ZAMTbqj6J3XAvKeoGNNdqF/dYMbrWsOT5bu0+DW/
OuFTVheQfNt9Z9rvVnECSfMmstFbOUW6kFSV9nRSnpIw/ZIUpLpGPmqqUezgGFes9Ptg0Wfho0sV
du3CpBr7YgulhLlMshihwPyeivQxMcqjWet44sFttwFdgdxOr4rdXJx+fOtsZ2sl0UW4AGCiCu+k
4WAmjDNkMqx/GafKtzDJb4C4ViJ50dA4nkes74ZiBIsBhSUzj4skqzokNTDZkN5FIkGD2TYkF6ez
65UWYFfo8Bq1NgGX0BlHJ2OF3aYH5AcXR8nYDKv+2uPLL2vMKl42gaao1ek2rJzk1aKJHnkYPwJd
Xss8/yCk6VOpzKOCPGpTjxKIP+8Ewaxf+Ft6ZR4EX2Gs1N5GJhJ1S8PusiWBtq+ljrlRN8D85ohC
YS9Si0sfU6T6R1vaYDQ4veEe2OXRrkYy6vmnWjs1NzoFM4+w21SPPBr20S8Ctr4QqScVZNI+fJMZ
qBtNYy0LflHg1TewuoXsZIinoLnTnxwVO23UCEZLAiKQ0iU1yiQzC+mABx8+CVoMAYeIaCZAdXmw
8hWYiK3OmKRjEmmKRmAlDPAdqkDFCXzi/BTdR4cNOS5qlGOa9dl6/ieb48ewbqc8yUvdZ8vcqHAa
ZiCmR60jeDr5aAlAWBQZNYS+8ve66T92fr2PxPA1EsGzKnv94jOZMpR2+tKGSUZ2R+f4TwZ4SDVT
nlKT2USZ3I+98RDFVwIEgkXlsUWO3fZk5ICVgysO1mNNMlfoZbT7jV8o7iFbUDtbd7Tg4pjSkKZ/
ctaDAXW7Q10me+ROcgl0/TKEW99u/Q3V8mIVOjg660b/LsNgA1vxQBuCymjyVeUjG4HS0NYQyX4P
EQUJtWJH4PNFt2llLkRq1RjdxBG5+KMbmSt8KdRMRHfvy+oXGsoDclJ1QTyYu9Op+2VefdZUnOST
l9VBpo9im2G47N0XWgMbv6+/6oKVeliVJ84favKE+VX0VetGew9GL8Et5y4cztSqvWh6t3fGEAdf
xKddaT1iYQyoah8C52Vm7hrzl1oMb6Ujd72RIFuvXtPhkAD6pJo8oMn2zx4jixVYj6apvzQqINe2
fvEt77P4HgbjUXrWiuXUSXjgH7lGuHoN+K92dxqD8DZEItkA/nkqnRRidY11oBzeoK5CEcPXCUWB
mq7f3MWonVo+rFKsy99e4N9Bu93anPEgm7aHgqaFw5QjK2YnD4IDHbBVUKBUnGwzvimecnPkY2ic
cW1OJ0iEUVKW2lvEhntlt9od6Iu9GMIKpHlJHJxmvEAc/xDvVWVtQhmgjmX5ttDz7t0sQarFOEK1
Y+Mx/7iUbydeHJtU7OyZ3z6FvfYq49c2+IZ6cTf12Fvcokpsa19Cc3TlM3jkfTZSF8ZGtKgRl4hi
YNfJeIAANmJTqDQvpsosFoTDrwBN2cakf7rWhv40DnBJBxNLAHU3hIGsjirxWRgV+St2sRxxp3J9
y2Mbmy8F7kgUnGf2nN2irbKLp9R/EDVtoiH+tHRQAW774dzqwN01hryqFPxLR+Gq9dl7D44CNycH
tzK0n90QflPNNOEaFt+jm3LO4FvDabLzjeFDMtBuRz5jnT2xHL/pEdvsIyhEZka564xp/13Tvo1T
KIuZl5yC8Dsm22mlKJCehVdNkdCgiSyKmRkFXj0jHWYYPGVRqClYzw2leE4b4qXNxGABmtjh2std
PjqjzzdD1oNnKr+0gpVqwDgTDO4u6cdfgdLhXDLDTe2zC0yzS0nFHOXklyycg5YheqUyANsaNGXO
t0sJCYLkwG4ZY1n4TG3hUttbOLmx2yPcd6Cq1YNOpYm6gOtQO1GRyOHba9/MCKYg0MSqjpkJ4TpS
gtgKWB/rLoEL2A57r2sNZgys2m5N77BVXtU0+E4ZFZau4b7ZuWA9XwN4zDH3+l3oLvEGLqErFVQa
d0bTXsnO62j71TZbMD/Zauuy1DFvVtiNyy9/kppm1PHwe6HuzhmRieTD2BEdhCPfEh0wALUBMTFm
+oJR0C8Q2u2jgKIkHrwU+8AQstJj/VwWgbGGxMhwzlKu0d0DXywWhXM9xYVV7dYMQgqzxiEzs1Wo
OApnwTy2RMcprW+Zo1le2JZiLGz3AbTzW9tFHkAJGiG9eXdVtVv5Xvegtnm2aVP32RP9M7JR/CRZ
j5QoOBq6eQ01OgIqejmWLs0iNsWJWJuzZnsrXKI428cpmhJlzTYNH0pFfTKMIkBv7777HYsU6A7n
MUrPIRXEhR2a9zrWH512Udd1tkzx7G+IbMF3R2xBHrgCLOT4QdLWErYqJ2vzRVX7HaPDvQ+oNGop
XrdBsb7c/BvJ2VtGAY6tMI95ykbU47RiBXai5oQHVRgZ3cA8ZA0fl5s+VznakShxrwY2aSUt9uxz
3lQ3rRc5S6RlZ1Zsy5N+Z5gU/l012lI7QFBqNivH1IF9xjRTkGpqrAiXIRKlVaRrDwBx3aUOYb5v
sr0VgdFwCabKMvUTohWcZ3tSijNEWQkFU08b7yGRQ0uWuhBkHJCFZvWbTgRcjtj404YBLixQLwE8
p6aiJ1wog7u2sCCwvgIKMNjII9GMRaigvHU6NI9cUBBIAuOXCOp3nb3gsQT5kY2IbRxlg++MgQsd
nVIyCAvMrDSesBsojzbxJ+g8NkZ9zMPmLY/oMPvSWzax+WqW7bmSPpMQTrVFIEmX7sWl1RApe0UJ
GMVml+aV9bMqD5ElP+h8bbuadhwlc/JmV+4Q/klESGErKHqCTNILDamTL/unHooJC4OJrkSOOYTf
z4oihtLg+w1tKIl43ZdlhndcREc6WeGiYinskKdLTIH3XAqbLBxQo1pFd7USCiD9rvhQDbK2s/Fh
qCKGkfIdFDrc8c6/TSTaEQ8erb5hFUl4GzjwXP3gpfVvJbWJXTHPXh/xPztL1fRhlab0P7yA6mtW
sOcs8cQEQA4tQy6iPN630vykheZU7jnUymRpxWUJ+KIrl3bg/9Kd7JnNDXMvoeRj0G0RzPVLO3Wv
EXimrdP3v2wq6JYf3Xwpi73d3uiljMtxammZmA0pGfRrXfbPnglP1sqn5VZSH6s1Ra3fNpRCdtlE
dVkJAyL9GQaekWYl4Eq95PSxylc/iIjZMsW9p+SC4f1Td+TKddtl4nTyMpoZ0fC6/LJ8bVy4Fptl
z8peWJa9xCxjLJcdgYv9F/G31eOgRO5M/uw5daxNiYAMNQWijMAeqbxkvyiJXxLjGduMv3To0i/Y
4/3pRHXS03TbtDn4Wb2xV0GJtDNGoTBG7dVU8m0ehScrwseaDXzdTXym/vRdMActKOvjjXjNxs7Z
tynERVWd4mJ9IgMpP1eUopa5quyKiMJn7TBwBLTAXaAePdQsal7WsSOMVO/bD6bkEJVytdCZTsce
6U8tqifq7ebONGskfHF78r69sXfuKeVMq3lib21hN3wgk2iCLsKASZkDs8c+6lOMgdibO52OWqZR
wwa3N3Id9iEsJgNcC2gC17eBrcRw/Lv6VSjoihIM/ZRmk/DEZdVilFsJThqn7s52Wm6YgvQNG7LV
VEISNW2j3O+OY4CW0zEkVW7VfagDdR+ZbbKr3PZZ10uuKp31AHvQ3+jxn5wRAYLV+rBHImaJxkdB
kzicEw0FmO4VZDXLAYvLNID8jq+MaA70IqCe9tXQbNluIq6S64oFJgvZ4JV4LGuhWix+BZrPBm7g
Igvjjt2VBQg1iN47N8iQEGT+1IH/cFrcNVThSc69WXzpY1K8svMlsGfsDn3k/PYHtV80hGCkkHdI
Ac4fB/ek1YNFwAlCZsdNdh1egnDgY5S2E35EnSIXjFLtMi5ZVjZ9tqHMlnvkasidCAVIl5ZahX/p
WvvEWMXAGXeEhihHbUheoiKmMFK8sjJr94nav6k96jEc5XZ8rAqKfqbXUtjDresBMqySFr42mLUw
DDc2JMmF1sdTCg1rjtChBDdm7H8WTansTdfd6mNvrhN/wrK2xb310lOVqSR2UcWCJ8OOGKlD18T8
I+SR0qytR6px9u/cIUOpyKxoHbTtnSRbfhnbLLQ9iWa0q2JEJ2xS3N+Sk/YIKhiaTKggk0B2lKr5
w4hscdmJ9Entwn3vG9RBwamU429RgjiNkucmjb/aUH9vHC42J1Geg5qy7NjID+GbH64OuDXqLWgH
A8qxOu8XhpnsvkSlANpWqlVS6JDJSd8jvjtfU31ne82Kni2Zq431RmV7yj7+nSrRLlb7F8pEC7vg
uvGTp3CsPoZPteopsimryNqquU0auaj3LPNtArmoHoK4QubtYFAsEbPBm6DFvLZ9DHsgQjY9CJB8
uKMhetV8/Ys04qdxpFpJnvBL5UZPTV3jmnUW7BlSGR16pulBtS9jmbyTo54uTC0BsidBkRfFM0YB
mgBi6zSp2JqkrYx02lortLfm0B9FaKw1LDBboJcnxVC+fCuTZCeQY0YXknGixzc5VT6xk6Kg7tkv
r9oK0LsDUL/3QMd6DSQkjcU/ZF4EI0m6ovV5a8JiXZXWZ2bYe90t/5RJfnFqWy7qlHaTu9fYVC+L
MoI/F1tQtGizFkT3lL7c48u8sbiG901CjqoWV5Yz8KAa6jKolineMSv3hJqJGkyemxp0ecdTmAI6
jcqLHLiWMJhRZQ1hLfhvLrLiRaRRc3fB9LNyJswKNPW2Y0ajnQ22rMFr7xniq1Di79gS3wNIu7DB
3WNRam5ee4nnwY70O1nV7FgJCqjRcS9I3KAvr42rVCLotpphlXSWsWzq9JWVCRwrZIYUNVtg4wlR
raS1A7Ztl7bEdz66zxA4WLMEIxyg1PTuyEXCOselZTunSgQwS7ah0MplKQkr8LEqEnerMfZ2GrqW
6NNwavJqQvLJ7apf6Vm7rrqMeLcRq4MC5hpwDGZFujIs9VdaM9z0NoPYZfQfY5w/heSK/MKcF+wI
YqNqQ1grQy4ZpYBsx4xx0AY3JFS+EgI3z9iG/GWfuKc8ka+Galxa1XrPE3Vle/qfOKd3OQytvaz9
ZYseZqVZnfvpgYme1k0ahKM6O7pl8IxJC1M980MSfKl63LOrf0Ma/q0bFBcQ43ymyfAqe9aQdcC0
4Wg+8QUFsDzgYGnCrrsSiAIRN4DcfelL7cESisq+PIDWyK7L83NQXZpUGaxKbQmfhsuAktcy90xj
ST7oizrAnhO05vUGDwFqYo+uUFMxjDRx+dxVGFk05rmSzkenfmbVsPdHt15bxniVDW1DNSDPFilH
DnEt29REia2sCGl+iJQbbtfLGCTFRi1lu1Jdu93g7f5KOmYkRdD3VNhphQBGRw1wadA9IZ9aqQ2/
0IvUu+AfgPljhHvHpXSss5oRO68cVKwV41sh4Vr5OnVzliDfYJ0YHth3SM1ATERQO5KR5dihUFD9
zzKh2K+Wzq9RYzML5O7elaxyW/PcSfhbeTN2lJ7oA+EEER8jpWQvC+G0WJTbw1hnPdG8WqleMU/S
CCciCrORiBUwxOnGrGu5qi02RnENOI+inqlGgowftvHDQKiu3k8AFWrTywrc8LLQ269Wsb1LJT7y
miq6pdsJy5LxN6NJc6Z3taklMHXKu6Hyp+WHfM8tPlOfJnTna8ZCBDYby2KjZQgUHGAnw9Q9cGtN
PQ0hK9HEuQeZO+wMkbEbHvpibTakqI9av8WWVm1KxYp53El3DfPz2vHij073CQNJPWqsgDkFDKeH
PN6C2JahPi48D9CiE97Spv5uSjXHsA12erCHF1dCTJeCGlskgMj5WHxbPZj0OkWzo0ULKAKcs8oi
LEZ9vUT9NFbBa2qg9zY6NSAsRD2xeZdYESOqkQmj/xBHNB/dk6JE2sLt3PfGBmKWdPJP4wwUYzmp
FHwJakGtEvroEm4LUPDG2MlSlOwJRLjREPpzbmvTRIvPIQKfl1VxTomgPbHb0oI8R/w0ySZ8fCVF
054sKFE6jfp1QR7PpurLQ1SL9wSwB4X46ixEsicn9VmJaNXoxobAz6nACVbO1DVrGWjRtWgAaOsU
Q3zUc9sRWsYC3xYDkr+RUxMGnSkdpqrBl2q/CosVttqzbXQsfUdNXL0PKi1UhJZ7M268u473BTE7
ZDIrA9DuluYq09ARyoHyGpY9MtEYMyM+mHwsghOea7rfwCoWQcxUySk0ah7/jJqZi7SnE2ZTddAL
F1RTIp8yTf3OddXbag7xGcDQBuZLPrs2ZxE5kuEF+ogEXSWinV3bHcEl7ABqhdXbUeeUjMMoW4t6
KA+VgHw6H+a7VlEVUy7eg0MdGd60QdPbnCJ2fm7i3KpQqefIeDoMBNjsUKVW3cBx9B38mp7J5r1u
cuSJ9QmBnLKJfB036/TQfEA6zpZNmEerRfYvpricv4dgCsaJ5nQc8pd32F6X7YQOxQENGHS+NSFC
/97NJ9CVAaeZGVCmh4IrNP65qU600WE6eKlH9xvjJbtU0KjzQQn/d2u+60zgVGJEGyB2eyVnvilS
4IEsnrk5HwiDIN9D5DcxAW/jKZsnYnJbULQk03fqpc6Hxsuqn1up43baen4Qk12NkHd6UqLpJW9o
+Eini64KrB4WufzvQYiQTXV/MtJAweijf7kJgEObd8g2Q1vaFMVYILhAIz1FrXgTVsdXlUjSpuiM
iDSn2lojevR6mliVBZJK70eCA6ZPZv6H51ssdfgQmuiqKiZYAyyho58AhTvE2LYPKFo3limP6fTt
duK5qhGNBT5KvMFa2kZewPCPDbAAvqBNQzgidPxjr/CpqyHJF3+/mfnbmg/19L15DZEOiI+I8PmY
z4NwEO661cRHVKPDz47Kb+FTi5B8SJb2OCBlXaV5SX+OvbihfVMQ/U12nYLXHKNrw28ZlbY+gJ/C
11VO1Ofo/z4XQfuMVN3d/Fn9/Jj+NpOW6bIILBtJL36C9FaqCT9uvtnHOqDbMu1rohOtr5/HOnQ6
Pz9u55t+aeWH+dCnE/u5tBAWzDTh0G6cmItsOmGn09TUR5uIt/hVr9l4/pxM/39ezSeXF6feBoLd
iTnSK9/mU7LpNJC3OcQXTUYRgqtg7yNw2M4fqTMTeOcPW/5zafxcH//czeoUqSoiDIuvNQUVcJhv
5f5I2a6iz4gwgpJoWVeHn4Pq/vfW/InRTaDdW9HBD8pmPCQsnA6DjNExTYfYVBokgixJMnQx7LiB
EnZlGd6b6UBboV06EHI2wvbYNw6CKMIyY54E1xTc3SHiy9XLiEY2Zd2wpDQi5GhjpXStGz0k89SH
w6FJDWPZukGDmgncSzUfqO8HtKMvf5+voVODaxLV+/nl8w/0wCEeIqNMML9q/kExhM0uGkmc1kLN
OJqGe/NU372Vtk6blsJwmvEQSWioamygr4addtf5GYFXuTdhtB/IwKcIpf+9Mm1hhfsFo/WgJ6uC
svPdVBz/bpW9uqYk1Pw81mvSvytORsxLmetovbk7H4jDlUcD/sz8qvn1WI/q68Ak0f7zrJ+n4jHK
irS9BGl4c9TcOkZlK24kW2JMwBbNPjkSt2B6bMAHvU5peq9GkQSwcViJMxBW7/NT/j7PCo8QIJXr
/Iv6kc0xJ8C4RvOBflfewsLUf/7I/ARcOIKUxJENHD5JRkH+nGoWzlZJfMJTEUyiCwjQxKu5R609
tNaJSl7VIjFj8yaU9lCOnnEaptcyvps3hQyAZYoZdzs/Nh+Yfk2WOBQC/j6mDVFymtaDQ1h6e1nK
P9Qiw3thx8OtKNaSutfdgbhpIb+7gLPVb5Y1PEaxmh2bJjBu80PtQFfQJiVqpSD1mB+afxihXN9b
OpuB+bH54BpDzZf970eUkj2fz5ZK6MTj/H1q1tfQnQpJD396yvyDyCSLqrHE69+/Pj8O02gRVzYh
Jv+8K5fFFyVp+vLzM4bpzadNU21aSwEPVNjlDepy5pjetZgOlQOvVpA8140YgBy/N29abps3lRF5
mVtDifSQx8A/mTcY53IildIJmx6bDy6kiOOUDQ464u/pFSlmcrGES8Pt2FOYWsRla6+VEUhp2ZEO
iVz+WVpRdJSo5+kKIx5obfrDkpUobO/+1pSPIhgfq4b1+mjLFaa/z7qJlVs5HbJKBptA94KpdO7d
5h+oOXnLuo1sx0RHi6NBJvFZym4/P+Xnsco7luz5bz/3IkW7k3Nx7HWhb4lLD3aFQtAGduPxgixg
MebEz0ydrjDvT35lfjJjvdQ1EVse26xIhijva9rp8cVEi7GQihau3Lon5r1aj6H2FHW6u8hLerFS
c54L3dvVAFNrjzfMqLEwK2th2ShJavfc408acLo10v8uXFiNYWGHqzq3FiUZO3XquZswab69vt1H
GoaxMvSqRavH1cLNky8ZEzKKqzfT5W+rTFRA4Hs/M6h6WR3p6l7xKVzN2Bl+SPQH4m2u6DNDtXkY
WawX/JpzKsdfvkIeKdf+cUDDUWLS5eZ8sBpHZX3X28pyvimm+/NPzCQHLQT5uYmvYy0ZNuYnuEnk
/fe58/1CSzSgpryq+ueWl43DYUy/ySchbmz+4f899+cn8yucqCY8PlX3paJAXf/77J8/2kKhRk0z
/W7+m5ekaLzN/Lp//fL5pz9vbATcYDcRccXTW6KwaSyqQRerwfH+97bnZ//r1/68MDKaYlUVId6n
6ZV/36/293//+ZN//2M3iCosu+7X34f+9Y/9/ydlqoOzE6SFodXmO/j7GgkdbIn5DpDmIB9L04y2
oNzNQsh7XhTdgxJKd+cPnr0gjWBi7Aokq/Dcor0Rad2DUPvi3lGNme7Mj0R2JbeFE5AnH2KkpFe9
t5MOXULNCHIeunY4Fnl/M4ZtS1jHi7SU6oKYnkDgSNoPIukoQkw+2aM5VgNdoHgwaYaGVE0NtuFD
5SI94vkrRYzdw3zLz9Dv0n2OjujbK6rsbrtRDaV+sNjhUd4CPMNGQ2PblVndo4uKdIr3rhING1ZB
lLHm9O5yREq6nV81H5Q0W8W12DslhFSL+LuTLujOuLZ5MOMuPplcy4tSc0iCMU3q2xl6sEAQKNS5
ctyXQCfme6QnjDQQ0JpkNUY1H/jANYTRvcmGDJPzdEvJ/Wjf0y/y6O05Lu2l9iEhrOsRvKdG5NOE
K1RbTHlYMJg6h4/C69+DlH/eydjgqypy0cKsvSOSEKIA9cp+STN7i3uVtLpQEu7UG2darv4Suo79
7hj0iekDpxcRW8pdydy3ns7Ce1k4l1RPXjzHGz5EhAyI9sajy7bgmJh6QaWxcC/oHzAq5coLJV37
Xo5DeeXF+FQSijjsByizmeOb7qfYgLzSeLUZgQZFhA+ukpGInbUT1FYD7eBMfmuFZuw5T4i6I0Cm
pHzSxMAr26M5nwNJSOue05BiIpb3q8mqdFdQ1gPqE2zmdwkRZznqOtE47bhTpEIdn5IXatkaS0em
ek8FqIKpSdeffYJJD9ag+kuRat+xmQ03ar7y51DGVOaITN/2sv4DDasy0KtLe2erlGAyQrO9cWgB
l+O+sJVhW6qSPr5tR+B76wZ/AkIgBb29S7TU5e9Bme5WfX1L82TZThizBmAJbpSQ1sJ0t2pUwRnl
yhsQTIoKxXOS+uIPbqdnmBT1G01Q+O1Z0Wy8kESE3NpCabDrZSAdTOSE0Z507PuLZqBNS3APtnuN
ndjRswzv2HSt93MrFr+irFdOQTwUxqpExkbEkVY8mBOKDpn3c+Up7r2kx8IlhKRPaS3InqXUsDlE
rC09zzGh1iCo7SInPeip158pQNR46bwNmoFmj1KoeOUDg3tNkKIumDeLWMBcQ/7dK0l5r43iyxni
4BWqolwhi46urYfQzixogxmF/ArROBBJAGAlsPSN6IuS4jnA1T6gkqjX9AeEhhkmrKmDDHHrXnuD
fVY8smxTp7vzY2BPDm5REpUx9sNHyLwh6ua9dwHcJyzwNjErKsaUIKBqVhGUhAmtJ3jo9q9DUl19
p3COwqU2mUoB0XYaRsqQKywb1VtiRcW5K/0HIgQIhlRpcx0HA6i4QRrslWBk+0CTONx0UJ1elDC/
xyFiZGiPHqih9k0TmvXaiiJbFaVuXKvGJHzAj2E76IBoC689VZFkF0wLaEOsM7HRRmA+OkHun3Hs
4LkZ9pkbvBteMll6koFmTink/FirGmetgTGxYc3p3H0FsbGJAVnibTi5BnUrYTr6wXeIBU8mxE3g
/abv4lwawRIFRFLASsi2G/hjFOuF0piPnllVawcp/oa9nX0qgvALrXd+wIQHmkUJuKBBI3460kOO
SenjblQobtnU+x9qD9Ah9wwKlVZ6DApmRdVSP0nwxfmlBM29E4/F6HDaiiRGbGLXPbs7vjUsI5h+
NWsfGXEzDYqsa5vuWYu9gYW/8zWQrkGkqdYiruHqtXIS5Zmy4v18RQ+dXu0wn3ULOXE19RReQQqP
NqdXvxrCaQGndtXdmXgDedpRJu089EjTXZwf5oVdwdVNPPscKn7xzDDNHNOxiLV9dQ8ImveZmY/1
aItHwyv/EFSUiVg71RPXwDRhZWtFl53L6a493Q3UUC4xWBBLlFvhBUwSpq4wTr/MbBs3Q/VrmNCo
AXq7UrPcd9Tfl5lcC6l6qQCJfVT48ClRqQxpbZb/Qb8yif8Q4i9CM6KGgGXt5LltuAm6Wnt0x9gg
Lthvl14tCR+baIGFNEIK9W7OacrdEM3hUSWLDYw5l7eiLTW1WjqmOREjVTvceqr8NhwL42VV0+cV
1pQCy6wNkSMhUr4X8dl6Z0orq7XKW1hqdpVfgEzIjR0iOIZfL/vuMWxAuhSqCwyce0FN+1Px8T/3
nEZhFT/+jO8RMPY9jDUfkKfVvJdmcbZFDIU+pv+bZR3/NWf+kusRre08Aqfz0e2JnuipjP6Mhpg2
UGsnxn0c6H8YhKqta6yOd9+wTyUW1RdyyrBWpThy57s4e5QF6kqoWBFX7jwMlgJIZ+Lq+yjMnQuJ
uukuGIIUb0V3woumvoPLcPkrwrqOiUkvwKjNGDXlaD5leB7oWU/l3sn9YOn/vaX4g1xi/gPBOiGk
HJhJu8qiPRENBU36+UHSql5DNdjGpOv1Zt1uNDVg1Sultgx8LNZBZmfr2mjTpwyZMHRg67t3yAXS
/EJbo6hobgV6JZQo+vN8Ty1desgbRWrqc59W6ckyqUjmE8alUfDx9Dru5x4p4HW0hiWar+GtqVBq
IpIu9qFQg8dItQlgHaJNJNWt6Gpk4POMqrBl7XLqE/Njoi4AC/ZDde/iwN1UA5kgCpjCvky/tM56
ykWfHATRFJtMxUhTVhYES8sybvMBcgxRIhSbUE3xWCAxMjhkNc+LMlUY9k7Xgmo5RC1OeY1cvKBL
iMzAmL2W01vurRyJYcJCCn+jdjN8TPecM9a3NYCi7PyvJn5OWsAEueYEv1qDCFRtDPMHfZTmAeIL
3sB5xvToO5Do5lZ36KXuZv7P5ruaCkO0sV0QpYhKVfaQj0ZgvJoCd08Ge3mrAKm925pDwQm98jLk
UnkiC7hpeusxrMzuiT/6rTeVd+oVopbDOHS6hz4OyUTxnfpcuLjQskKxn1ydqIcmzMorYbZoeu32
Icvc/qqzK3/WRP3QmYO8zl9w4/UPuTZWxzIpbyBrw1vrxyx1Ojv58gIqoyLT3nUrwN/mhtnRV3lG
pQCgJWwc5FNLI0FhNCMbr2uPvpFovxqbvXugOB2SDit78wo48tLJ491/6DqP5caRaNt+ESISHpiK
3kqifE0QpSo1TMJ74OvfSrDv7biDN2EQlLpaosDMk+fsvbZWN/lnw67vWlQG0s/Es5vqN8sMsk82
EX+XVenWdFCFxUgcCbRrNoXFMhvn5Wm2i+2gBQQvFv2f3kEX1PZwrvJ8ICWtCq2rwP5ITwYfYlw1
t0nkv3yfBh9iBmiQQSGvMIzfaX3or4Aro1fQS5q6cPBePUI0gg+cnlAbti99lXePaHwSdAhPQ12n
P1X6HGA6+jH4Zyi3De8NiunasQZlWYrLjzAWhItkPhMnddlQBYCPaJl5Vdhg7bYCFVb58uy4M7GH
KT7P+7ITW77D7AZWfqmTz10mnEWWy+Vh4eeTf4n50qsdUJ9godt6dC9a6XvHmSoxRKwOy0K9RjYo
uwsb7aWvDbxKUmpQk2ryI/Ggr70JEu6Dpr3AZXEf8b9yZXbTW2q56cmltfDU4fw46vr8TSsTL01Z
w6dWW92y3zEMzCAJljhQ2PjKOmlOZhW+CZF352xQCl21NRn/9/K/r2rRhRrnn35Mxlsze/VBn5nw
lGjq6KZD11tuQ3cUDPoTnXDfOHbPjjaTZBYbV6NkbFUsW3oTlWyVzlRsTIseWFZPyXuQkA4N8yNp
XSShoonowyGB6O2kuJpzaVC/dgY1KX3vB1mAdbqj60SB5L72RE/ngHVKZ9D2KfupX6O0FQdTXfah
vSe7e77l8pF4IfcxtzmFcD6cPrNBPrH1lcxmR/vFMsyPETEaDr7wB4V+hSAULFkT1wWSZKgn9UIt
ayUcioZZYT+55VcsJHwTs/+wbcM7ZhFD82zMq83otj3Fb6FdaJ/vgDzUz05C4H2Tb0MS3K5x5UKg
cuaGmoKDIXpUdOsW4E+9CPWLK5ioa3mYvEYsUwTyeFsQo2I1NoR5MQ7huklKsXKgfD1rGffd8sYW
XYRIltSJlYNFdh0W9XhxNaJL6DB9IxxAT+z+0pLg53+faNr4XdmVdV7+pUkXH7kYi9OyfjWor7D9
puIipRXiuMczRbBGC5ugHH6hU2YVvkmwjmuU2AC8vJp1Palf61K+clAnwle9NLi0yirbxGuivjg2
ZQePBhvp8tXE836TpJBuyxCZqlQExEwgthh03z3PMEneSPPaLK/bapGHZO3fL8PQ/hC0Deg8d2RI
IjhdvsubrWJTAMqkrdlW2zq2iXXurc8QyOrfbObYr6sNmOSuOreRa2Du3sdOZv8pOvknyXT5xcSa
3uFQR+s0mazDmNToR0IfF3rXX1ODt4LJ0NYidx5XGwB1f+z875680sRyX6QXeX/6wd9kmpsjhQON
HBhJ9+NrQDCS1v4kyaEkMAxBK20NCuIh3LWOlmBl7Iazgj9Bi2JwnaJNAB1UEfcB7wZkGqBFHtw1
ENmQc2RQvg4fRmzSeHO95tHXOrTwteXRcSyaS1GC24j0yiOB1jW2iiiXgqKMpK6/+s7wRYa8fplI
BHmdIB6sOLMHe+GW25l7G5ovbitn5PaUzei8C6lxDLeSl0BiMMpmid7etjje2ibxS8u3kEN+ZcQZ
omlsjGNajdELbmNKUGd6Xq7AjuBf8ehm9mTVLC9ZlR+9WOM/ofomT4r5qZkNBNH/czzlVwDdquvA
f9VpdUb+vC1tFMWpLMmlMh2KrCJwftNAZSqhGH/C9ZyNVjs4HNXlVKEH8mChyiyXX5FbvHbkQIQP
IXAaCrx//CL8xB9yngN/PGeykG/j0mFJjaam3uocPPxAfe8frLT3LmNFoByrcPDZdN9R3OkflIIc
vPkT+7KKv9tOe+yzvH0LDFPsq7J7HXoHR12Vo1mcU/GYZ5FYtaO5lm1qv0AIsPmL8OOEYtQ4xWTG
aib/7gnvFMR/bjtwLFsvbHGEgVn47VR/kopDAEAwfVuy5eFQl/G7FQ0rrdUvM5U7KkFibRD+mxfP
ZDZBkC75RcgSYK1FCqlAhslM5Fnchzmi5RCGlgjjfZ8hCocT6hKlU46XoCDzqu1Kf5uOmnstNY9e
jmG8lbWDDcBirddcpXnK6u4J9xOCQzdk/Iuzn3kASidZGTvq3vFJo1Z/Gv1e7sec1B5RmtYmCD2K
Dbvr2d61Pc43RfKb+1bsx7n/UzoOB+lwNkBGL/8n8uQ2VhCSahG3QbQ3ud3AReGVH4OI4GgzLz7h
nxS9iVC6abcZSwG3qF1c9XYwmRi3L0Iv2wMUMHvrFYlzpDNkIY5rmudeKMaFrWyg8wu+1mYDhUyD
QWM3t/sDwHdMtQY4oMGq6m2RrK2Y2Im+jdvb8jCmJQGSsp13UZ5+hzKrb6FMoS6Z5Q+YqPsT9Uoo
IZbORhwgpy+mLYfEYi9wkn4Uw77wfM5fHnyOsGQ4odc8G7mniqp9bGq3eOxl1kLhCsT3wO+xJyuV
ULUkPC/gWQI0oIs5xgzhoIuvoEMu5PVFKmmPhpTGWwXSu9YfY+RlTh9o13v3tC1Fuobjghaih0bG
uTUatqjldkRCKbC12dBXHAs8GkN4uP8p8D5PmziEPdJKShcv08/ct+lhoBqBekj1G3ZP9Aqm5ybL
i5v6zXBehINw/qgnhTe5f0I50E+DVDh2/avjCNV/bK2dWbr+e2ROB9Hkf/s5MZ90vc12jQ8JKG0y
b3WnZWoh+4+bl49Vg5JhgXaapQ81LLNP0R/EleMVJSBKf+UXv98+uUgvVaxppAqU1y7SJTmfnTxB
AfZPcYjLcEmjKQNwjl3qRyfI8eg4cvQ3cugBgugFWZpjLQnZDKbpSfykFRUB4yryaSuh75fbYJqA
KSAwijaIbOh70BlZHnS4N2i5cXaZOTxh5jvb0BzlzVS1exDW+IRb9jbDNgiQmtahgmYaWe3tYqhK
25TQkwuoPqTZaLv9tIr4//LWjIhSmII8R9IOftrhH4xZ0d9cQ4ZVNsiw7hkiCbrdGkdwtu5kUuxJ
PXoedb763w9nZjTvCXi9LwOQA4VYDTE9J9n0zQnEJOd6O46/Pf1kaijzagkHtBXxDQ+ufmNGvvbt
Ibt63vjaZX3/Gplx/yqJHoK//BL4Zn0sCk5DhFCkVKCm0bzWgp1PdzCoxFGHRlJ9jBiX60zEgDdZ
jRKGW8e+GIkCrDAadE3GUiGQ94ZeJ673X8zszGiHu9FF7eWPuwqZyy71EfwlEtNGkTrezlKlO92Q
igTwzLq0BPggtysceRHDvnahooL8s/dGamsf3YhpiqPLYaoU/bhLAcH8ny/Kwv9tzsK7LhjZmvLj
UqEYXgCX6UAXFUXS2e3belWA9QKJlKLlnERKHkFoPC1/6QQEaytkxNCtNqZTVFTDUU84nI7x8LN8
cnKTGVOS5Icm9PxLZSUeBBpPIsjqPtus0PZEbuE1D7SnDjTAV8qihKs28p/wYBk7SzOfyi6a16Y6
5leCqE8/YAxsKIJ2RdN1gcpTxEJeWZYuSKYkGrj+sdHoGPujjRcq7+bqQHs8bzrFZKBj0Q8KJ8Ir
oXyOMpc7FmP5WnOt6TSGIc5Dieuchvz826NT9dDNqNY1L8V43BrayWrLeeP5RvUE1JI/IX6LGEsO
QOKi0FkPPfnz3xO5iQKDSaMsP5NAhpvSmjGO++LvmMfTJkEmcKB/X7HEZd2eFlFzW07viQpVmo0G
AlFHHw2iJXItIOsPKQaNbyOMt745WP9wjx19Jy12DpC8je1n0wXfVfjQ6Kn3m2KbyBt8R6fIK609
FUXBNNpnxMiOp1voMv22293XH1CABBtkdvfukuyZCDn/ChwiEaxR0lUNxoChvcCPb9kmTUCfuIjc
wOBk+i9tjXliUI0E+q8dasrpUKrmCAkZ67oCAyHrGfCkwX3sxtnzsthXcfhcNLp9JbRLWYLr7E8y
/gghmt8lOvI1XOhVPwYTxEIqqUHn/i2JhwGR1KyXzxZAsvY2pKSk6m7cIbxBh6dAxxw3jHU6JDN5
hxrBkQShW3ZMN2ESEcN1+FiurW+XlcJVa9kwzxjckd/ew2LmcfxHsC4+W2L8U6Wwv4ECDqsgmnZg
/ql3tCL96Pz3PvPmPbwMyJ9GMJKojq2tzSfjAvAA96E2vGXOrH8gNtLXlhdWVwibHTSr6tKhWcI3
Aj4Px3pVA78Kg9U4ODP2tuLVARH/T61/06+zt/BMi80IAvdCU31tq9SlsZyyi9mjMR1ILVoemsn1
T3R+yfS1VyAK4sfGzv7c3+WoMi5LPdCY6FeHFkAEHaC/1OXaquhGxSLv9fPkpKTnhQSOwEU/xgZ7
kKoxe+bulwZZvBAAZMpSE089eQpH2VsnZ+rpXhdlPLzAwbdRqmb1JcNe+kCEzvTkClCAGYHbhZu6
f73IRJxVjpDRswCCRVi+BKQc4o4CKTmhpULRBZNXr/sV7uuQyB1INwa2mt2YY3Kdh5RgwxyHsIdh
vptacWyjEUYvqCasdiMrZtXullU1CSGFGfZ88eNGB4/jIv4OTTg73uy/zASuoEkfXjTHj3fLXVRb
3XiU7oAckgnw9b6vFqyUl1EyhAAs5V9nrfzrU5dTLA/gIvOG9n1mH10CtF5kYbws2T92gdcx9eVz
7afPicmwJnIb/+n+D9Yx3ZEwrrc60aTr2KF7RnPD3NhOTVO2TRjglL+SODx5od4dctcKL3SuTFS6
FCuYxB6kkzSPneeMD20XYBIiD8h99Px5pln6XnYViQRz4bhrEB7M0VQx5Q2sX1QwpAI6GVCSICp1
urgutuCq+oj6ggCbOJ7WoE7EF2fVP4nFLLVIIUVh9bt5QeNzaINEnHbxcdTtAbEXXruiiju8azxL
zP7fZ9H/PpsRm4yisN7+/987gKLHO4ZLq2ZBGucCWoAKN2CKpGENpt+8hBrQSoaJ6L00ubkbu8w4
4OUvtoYl5FdMiBg+3v477wzE9b2lXSrPJH+kAcFGX8YMdPmrTeUhGTmZoht/zs00/HRc9LwR/sAL
eXjBlkbhJcC4fkA8x+w06+ar3UIfl03SvlpRoYQg4KwmjahTGgjbXGmllrp/eQC8yLiE7ig0lj9B
VfCXTUn6sRPYD5YGchjdCofbBr/LZAlSvZQOJxLpsKGnWm8k2UGEQfNQzeVwcCrTq3ZRYlfAneG0
Z+qMmXXwodp6xnWflfBgYxosk0GTiDmw8RBxlgSSimtIB1l7TLMcRxdWlPd+Qv2MdSXcLZcwoBAy
8XePOb0SohVAjHYZGwtzir9lSPnraX/vsQWYoOq9WxgDbX88hBNGpZM9eMGpDNTQH436wjcTnllc
lmfLQ0CTlHBzMsOiyoo3hgkUz5wtcTSwxC6/4vIwZe+MzYrPRJ9Prtq3TATNORzjbwuM1BQCctjm
xmCtRW+ygwbpQRBchrc+NE69elheb7J/U+TyyHS2RBTPNFwZ3HIHjRw+uK2WgLalfA/K7nNsCH62
4WjY0kqfcG/Z4Iw73GsyxIFgwI2ImKIVgY8+p3CKfU6z+DxW6MilhtUAzBa5C2qjWRaLMfLf7z+p
WRPzRE6gB7EBcW5XJ6fJztgvR7rgdWpA6OIBd51+aspSbFIw+kB3pf2sYcFjvq69RyHhoMC7IZCr
S7yUwZpxtr0ZA2PEwBWb2OJmlGn7+9QHSP4hRlcOYKWBBeQuMyuCq2LikjOASS2sz4LuwH8KDost
gR/01yJEMMBnYygBmhWNZfY8WhIZxUTZSXZ2It3sVfPsaB1NKQr1loS32Leadd54z9qQjn/+75OQ
0mnWouBskWnBwBfj5dKcMgzcB0rRfXUdJgGhyE597SgFvw7LzBY4S7Rlrt5FTbwzw3r6rPEWnO6L
ZGWk99vKFSb6r0Rwf+RBNN7vunwexlVbY88as/Q0VmX2lvNGceK1XKILvGciPFT/gmm1W1XJPiyx
TESRxeGDqNCHGA/mNvfG8nHpUWpFrF/1gqGdbA4Wmo7NIiyhyNuYtae9BxyhDwlg9xXovAJSlU6b
nX5gcACvxDmqyp114rof+kxNv0xxTIrxp7hxYL35w7ix1aWMxFE0hX1MZ7PZeH9yF5qwqcon19eM
W0IcXpWbh1nj5SnS6xfGhfsxKc0Pv8mnY0RnEfXUH0JLgpPRqIA+so54it8QHHNMV4MkSTpIaUGm
RIfab1F6VMoswcebWHoPJFEuvHDr5HF7CUr61A39pFDVSaAPu4NWMUrkEAKkxFBoVSPC9Q9S68j0
r7iKGP8GE96Bdm5sEIOrTVt6jDToc2+jDYxoMZ3SKrvnn5kxy6DGPKecc/PRwJNEvaXWETV3vp/L
ozJzcW8k+WvYyXHbdoIjUGVmROzk4Rp1PX+jtmGsPwkz2o+Of7arhnqEUMhSJaXY3FsXFo1T3iQF
hGYzDvAfw68xwXdBpOinLaG3xttyWUeusUnBGAR1VQYrwB7nnLn8HmVhtcubRlzoDv77jJv832f5
ZTShUfqaZK4rUJ1glfiybA3fonrI/QrCVKokWnGVn4k1KR/TSr4KIRWarZ1wv0fBsBnUjoktF2yc
IB33/g5VfNPK1dFHAF3R1pYfRed8CC1OI0Vc83Mm8mKpIm/Z7tOI3ntZYu/tAKRIS+9ecAAXSrmV
8LG42bq3o8cm1btzf4vyyDpb/XDqy/RzSibtMfW05l3ah2Xcg3qsuxqnOWj+6l0cYBtASMQEv9BX
eFXXJFlC+NAKAWMii397mXxx+q1b6tG3XXP4RzyenYZRms84knfox5lGUbQL07qWYHs5fsSzSXNL
ylfNYLpmZy3+t87ti52rm9aBPO0Ab2bsrFp1Uqi63Ns3QYbncqn4GPdfoFBUu9Y2KC76RHvrynaF
3ZLu7lwzcPId3mn2RWeMrCPKCORiI50V2GRDhRtVim9FtorCTega4jvp8q9FxdGag/lCtIJna5f7
YbDwBxryQa6dfWyxPk7ZBtKR30fmzfeddk8tnuw51+U0fhgA9RrBlkE3rvV8tUytSXbMnpZnOYQ8
T9+0s0O9LdlXypojNu0/+xrG5RuOevvdEBb4osxCn+XTFQdp0LGMb3uypt5CT/9Bp3oITfaCtH6C
KEoPz8y5u5ZTbefF7TFMk2bTUnUcMMZU2A3lbpGK6HRdV/Sxd9QX6U0ncmAVO+n0lczy1rohveBk
oqaQ3YbRu39AxSB3o4ERN/GZcfqDOg/Q5Nkun5PlY7Nceh7N9cnKt/aYa4/4NqPHboiQokAtglJK
O1Id7Wo18vaKIN3d5+P1hFkwtB6DvDL2S+t9cEdri4lJbpZLL6rcYwuEg3hz9oZu+kt+ExHZSjfn
JwmK7jC2HpPAaJ6F8L/KFKFuVmu/2QFOQ81QUz2ZZm96ImRBrmZhBWoGTriJOvQvD3INEnefoMP+
Dmvvzckn/X2sHWNDfp9zkmY5XNp8NrCeQkY3S0ZVmu76a83Q4ktgD/kZmNMtE7jDJV3oV41kQJoa
OdnBQXkYm0h111FB1Gh+CJuo0XgNNDKldEk2S/rm2TB6hBoGzUrwXXRg+Vd2IIKzY9taz8smLAuU
Oo3Z6hxQsWPmRdED0ecD3WjNCW12+mgxYoO+bftrQ+WGx8S5XFFiwq+fq2jDJzM/WFGNxEvwsRXw
rR/1hjwyMYr2Y8rpaBriXPWad7CtwiUFUclO0X/QFBIdqVJWdPLMKrou++ScIY3CrPLRjFBZlw+U
XUF4bLA3vIeuScoQVtdoBqYpl4+n+qDWqp1yXwBp/8c32+j0HcfJcbX8DbzR8Ne5kvTNQAE3RAPm
iIwc4w0Ru32mIH/UW9KaR280L4NNiYxtQbwz0vS5w3wLcba6nDn7hjrCK36tmCDntluTKTfTOXTp
UqtTu8Gyv6vNDqe36rO1lvkxCSs6pErjp9d1dvTMrllLgyWzcrX5kTTW9DER3H/Lh2f5AlBtmKAT
BEmD4cml1aBFzJZPy4eboR8S963V2DCyDL6IV/PDuqFFt19pMAiIO+kdRMPI6zDuu8joTGWxKBEr
dhgsLx1lMcOx7OCTS/rg6XVF3DYDA2R/05PdwaCZ3ZRkCwOMHVIDvqpUMsHMw5QzIi+6r9CXAjL4
oD21rq00HIhXR+1d14rb8h7khWO/dADmkyCpDpMTQAfH43oIhOWfQxdlbZvoza0raY/E9FQ/m8T+
IDxB6bQ6F0y4QzPZmirvgqzHqStQJGpRrUfMBZSp6RPmQHPfx5O5F3odXceo2AxJJx7siBLJJH5v
p/qB0JTK8MM0/WbNth0fRNJbazJkkk1NjvVVC/GN+d5wuFes8CwxiaXy79SZLXZwHLemPkSP/z34
JRPtSev+/vcSJqttFffV2UtBpy6lWjEwxhQpFNSQcmade3G/ixcvr3oWLs+mnElKkuBl4/YYihqk
RNdAzhu655KONIZpq3/Vaaf7uuHeGq+Rh7j36rXm4OMdPOTTBIBfXBu6sLoig4wAjx6zXVdfAOfN
vxsbU7YLau6Yy5rs+Vz7sInHvQRYi1b24Jb8pqOxRk6BZQGn5WnoKIjwruuv1uB7kAVqYsw076Hk
9LsaCXJ8uNcvLo1/aFr/3HVW06DHG6n/TwzsYIzeoTebvammSzmF/x64dQHPnkvdZnJY0fbhIFVO
nJp4mP732WzNrPyd2Cetj8LI1T+pAMnmISoEbKuZJLsECfTnlDrYLET03dBdQaHnrc3W7z50R39v
4eP9IMZajelEjqmeo9f2mI2Z+KMv9GjKD4/m40zz681xaazbtl9hj9B2dxFPGxrPYR3uM+7WS9qy
9ih1XaUegsl0yEXpd8vSJW1DrI2AoJwkqpFv1BhGPF+1B0I8zwz30H6hc2T2Yl17dRUTcPmUGiAf
yN9ilKMuly+Eif9A3u+wiSSxY8uP4TGq3i6XuuoiK6IHXdLkMasVJEOdhiBXpZesNX4tVzbrKwdo
9Es57eutFs7943/PtET11cnGXZdNAiGwdAM8U/NnQT/wFvbRx9S2yYrPXYUUj2f0ntnG1bNYvaYN
479fjXt+tXwo79+7vL58x/K9eQylWo7uT0PrYm97s9zofmp9mIlFDzGFMjsUztOibEgGG/Hn9D6Y
YOl1or+3S+FUkVe7FUwjUunNKiMKUK5qcAb+9NhpBD66blwclm9tm66iad5JPlMEFgZGH53iqZQn
1wB/kWqchiYOAG99W2jrDK/wFYgH+14GVyYSzbcdN83HaLIAK73+1Kug8NKSBwJEY1KB5xe/BXiZ
9VH6FNVTf/aqnDgf4WbvdaEfNXTHtmirW2klzTsjKjf1tbc0NsMXj3bI8mrYg+L1pu7N0Y36PR3k
fEby0j9MZIG/zdY1pAWxLWalznZ696Z7rKDEyXnfMB/emiRO34DXaDuoTtpuuRzb5G35htZXkirb
dcnk4T9f/qGhGmZE9grG1nvfo4ffLPTqcOt7EXJBXQ/O2lgiSyFv5Xfs+0/jHLeveVQ0x7FFRlkC
L/2NtgCASxh9+lgQ966G25JMv+rdjuhGJWiW2uHLhG5/ILaUsbC61GT7SpRKe8vbsbt2ZEpCvOT1
KGgmaA1Vdp7or77pGU0ypLs0XsNLpaa/3WxohyOuWyrikqmXgVrj0OVxt68Bkp0tJ9ulhcF7gxJv
vSyPY0c9WGskJlrIizjbtbcptYEM6UL+7YkIMUT7w3urSAB9++rEI2lDUdGuxkSAqmrpb6SdH2z9
I8JPxipdWLcvAAnFOc8o1e7XWojnIYAjXnbjm1aVtPKp/p9ENLmcNLT6nMtAO/DL2nuSAJzLNFOM
VWN4WmqLtKiTp5DGy3KFgwz3V9u7J/JL0Y1QpA8GXgWnmOpb49b6njvf2w0zK1jJuXFHOebuGq/3
DoZl5dexgHmVDpr+npvjnw4ixz8JkS4c3n8mNC0PMEiidIjeBqtHZF+x+Rj8nU+1OxKVkackMhfs
RbPViR//axTWvOllpZ2pAqhlO1E/dyzH55z0rHVtmvXvTNcPAxEg7zEGtD19VBjRUC6QpIYc7rkt
dNKClUAo9mxkOUbJJtqm0RfDeZKxeDyLOGFUZpMj1mAAQcyYvOJjVKFUVvQXLiu89bghjcR8C20a
nnaFpQS86fhgtUz4YuYaLXqxDk7Micl+A3uES1oB4zpA5HYgqatFu0GwbRfAd8PUM+4dVWvpNj2u
ykG2s5Qdy2vV9O75EB2iwk63uvCS2zCK+WDhPSV6mCHy8lpdVb/KOEXnl+OH7xmkRBvoGzpDL67h
jCpJm9Lsd3n5ubiKOqONDt6g7bVIx/tUZ0oOZqjEHIqYDpBbsWrL9FRVznQliEhjOuVXR7A9GO66
7L3sBST0pDK3LiT5LxNoUNGU42OR+Eq0THEmK8/aLYpgOHAbsDXBm+Oo7AWX6W4IuL5o8ufMldqz
UxndGWnJrVZQnOWhs2q842lwHcFOvXMDXXKGw9+5x5E1DtMSm63lniJbA0WS+9lZyyYiX4bCfzAQ
RqksUnEzo6TAZQk7r5L6jSGyfpMS1RGiXjx4fvVLviwVKvUzmdWX9DaX4bw1Mml+5CYkxkB6goSs
tt21Y8TsA6vmtCMcMtKR4ZTemYxiFEBZTnRyEivF4J50xOrMrcQ8pK215ohY+40aBLniVE5X2VLz
haPn7i28FE+JNEAfhmytQ2GkR7Lqi2tYmp9RHwcPvSnd9+U/QH/ovnMSCx4YwXkPZjlaj5GiCIVJ
9sekh7Vye7N99GRLj7WJtvUcOmcgzWLD3CxbOb7/1rnJeCHauX9ttZcaWuVbQuV3LOK8P6eh9WyW
Xn3ix8EBAyOpX9eoKtbZEt3NZHRFNTo8V8bvzAzgXY2hdlzqHwtYR2ujTI4NNiRJ/tnaTSML/oa3
MwYTbagrmp0eBre4pjo3PJISkwLB0NyrLG5zAEGJwnGtj3H11ZWAFILeyB5TtZOGUr+UGTKL5ypO
lf4k7QfcXGgr7aH8LWPHPNsNeR8EMUb7fnCgbhbum6SW3hcNqWTLs5geCG4Gt9r1uNp2Ea6XXwha
im5Y+bMVQd8U/36p01gtagR+VInL+gYwT0L6Mrunvgijo2boBriwSb5ChIvk0c5vmTFPj6mW5qgq
RrDNs/jloie+WEgk97Nv3wjOzPYe+uEHZDT6W+FUP2Elux/bYEJlN+b3nDO+JJi9fJbwGfcu1UhD
pNaOz3T5LAoU14L07b/GvC4K0/k7asjajHDyENiiR5cQtgp4zBsBvvR3/QMkqvxNpGC4NeZhOBid
Qi/3QX6MTbiYbpnlvzsLirIaCBSJtUWN+Ysh83TLrJ6oNXA0hMH402eESrJoBu3VsBFTOtP8jr62
OSeNjvBetRDKmtqZraq7+JDSSPOyOQu6aC5dbIPbeABnvCJy5s3Thz19NnEVhu9dyglkAwak+LtK
Ua8W4rk1OvMlr7p4g93P2ndqNGX07dVi8bpZHkrwLHOe2TajFdbH4ric3lONXiVmMmlR8PYmfiJp
DxJbCI1M5c7KkGDgAoCFlRM2DRx3ftfCISRjsBbveYiyUCt+856jFXZm0klMVOC9jse69O3kptuq
q2U8O3PKsmrWwTEdaRRUMYVk7tFiTY0VfXHFLXTST85x4UkG5bsvUvuMMIB6WM0J84ag5QQxBSki
4VtFl+1SByRZA31YW8I9Lx0BH+IZzcb6Wo51eytnljVnNoY11To1/eiz+tJ9AB9hTzRzylns8yxA
6jrqvtpKg/v7VfNR1xAD3vzQKZ/10nwpNF88J4O8OUbD6ktoxDbuYpwMqfsjxix8qr3cvgVBcMEH
+RVmqiquMHFx/PiSFW0BKW3zqWPO/1AZiEkypEU4+Th2ljFpJRB5fdi66lAKRwJXdq6dmvS5G2rz
se08tEf8Vd+Q1IG59yzru0td2pV1/mvpFIKtfNajhuwNUp4egzowd32cRacsRXY9TGmz64IperIM
gPtjTzJRBURtayRj9kpdQWMyxAO5XNJS40c1ocY4gPyWk5xh8r3/XQp1adVNBmXH8nfd3GqA5gOi
YjH5bZabKaZLTHvVB4fV6of7m64b1HtzMWm7xajTzPjWQiIfF+9OzV5ShgUUepXqVaocF7cXREdr
doezRL0ocMUzSijJkFSXhuYkj7SGL7VZBv92iqB4kq1uHJejmFUO8tyQ4FYSlvCkVckbb6z2TvqN
cewDcvEqG19R2JE46aX9N90ubCKzqF/ashHXdk7PFlVoueoNMskaR+RH2sD1S0gtdTRq6JCCZHkD
5fS1ok/gQpyKM1jrctrfr8kIQxhDVNWqtIn1STrk6AYwD2tb5/B2gJSYx4BN1sJ9hZSjTDdaoVkv
Rulp15AQLR+o6HIAvD9IjaOgm305mqsGWxwMl/OjV4zBNvNxOs4jHAVCl9JtjC0s7lpYY53vuyiu
aO5Jl0BZM469LwaDezeOofArFaHh8qn2exfjY7+Jcqb4rKB0DlyiQJu0cQ5RKur1soSEBV2GNIrL
U6NWFL0XrL9JfkPiSa83qNA0JU6396wmWC/N+tFlqDaQRH3ofXd8clvzbxFNq85p7A8mtt4+QcG9
vXdC2DmiKvJOQTPnKBbQFJMBZO0XyXucvU7c0muILPZ7ZZEWkju+flguGyYxYPxUZ8eInfc6sje1
6E6lPcZHnTL9YrAojohQN2XNfhC3BFFZMUuFxw2OklazCuwZdZ4el/6XP6FegRZ6Wq501Q3z4Buv
A1yqwBSt41L+LA9AbY99WdbX5YrguPY4cyoCQ5+27J6USoluFjRqhXgssmAkE76uDlWja4e6Nl8s
oQaeSr435A2fLi/4kEGTIRSoAFSp2UyVaBCfmQ8/O1DWjkwm8J2py+UBeZZFHCDAOGsiMNg3mPMt
H6W0mS4J+d/X+8ds8Pk/O05+/+LyHR0DfZfZyHW5CiWHi6kjUSGemckKI8daN0bEbgz/j7EzW24c
y7Lsr4TFcyML89BWWQ8gCBIcJYoul/QCk7srMM8zvr4XIM/0iKiysjaLgGGgSxSJ4d5z9l6bSVFN
b7LbIrE7+iNtCrn6efKtZ2CBzYl+7JyjwPhX9YIsXIwkBHckIiY3LcutTdiawS0lW+RklMAnEeje
1l1B33Q72lN89csr1gOqkIsonOZit+5bF6gjHlSMs1BuyxT4p9xa+wwY3ljJdDCBkzkz3kyFKLXM
v5AJlh85/Q4CximmbCbxIT1pMwMNni+AxjHKAXf7kotYUdYGWj+p57XWvSjM5Cmujxo8YRyD1btm
ycBtFwsJ6qvUierYP/Rj2H3NeX50FXkJUW7eVuF/lg9Hv6Z5wKXU361aYxipKO0WpuKT0QMcZsyL
JBA6TQFtBuU1eOZD5uvzvtJrJPOUsaFVLou4736uNUDTPID8GCf9Xe3LA3JxnsSrWdoisuMwa8Nz
1GTV3iRdxK6KYTx/dk8Xs/y6JlfZTQzoUmkMCD93RSkhszOTtW2rVvJleVdQcf2HfCURaa3/IJb9
tpWt6LLuXxeCIEXMQBnBlpIPECSiBSFKkUVxX34Ok0LwaFSK34Ri7HeEpyMzjMf0dV0jriL7XPvc
J3PnpVBji3ndPGoRVe6GwZ6Lcyt6wYrsVYpU72nxiGgd+50w5d3rHFn+IoWeTrlc92fFMDsnURvR
0ZIK5YI/vyk5Dov1ht7HaGBgdzOnSx+jEgnnYBwyyTcPQ6cp525ZrGuYeLKzXu4+N8ZYPYMHIogo
QuImr+7ZSC0twjhwWa7VvHpK3ox6KM6aWbQ72Nz9ljRA2jOzpDkU/kr69Yr4POmWYftFqx3j0RRO
WVlLlBYIkZjS7nmOB8VTooY7xFJUCnON+o6Cyr6g0O+jStz3Ot2tsAl9XATf6t6kkI+FBj9NYHlq
dOXGXH7VELxbdE8+bfp6qj/OcxrchrpzicOTjgNDtcqVJ54KjfjOTICoEIsJUgI9wJZaA/HwslCZ
QB/XTWCmnGWjAfNi6deOefIWxGriWlaFal3GHgp2ltDi5YeLdAuPXd8NXk+H59cuxSKUcZ0Ii5WO
wW4Z9iEzV7whoiK4DvzWfUNikpEKuAIxDnljGIa6oFC8LCrjS58SmUrlSATsp6sHX8MsP5KmbX82
6NZtblxUakW+qjwMtb1kKfNJM4KYYi49DSPlmZNNQ3NQi3S4aJCy623jt8km0FAfVu3wAAMsPSN0
fjCnVDmrvbr50wCXLmPszg/1SNJaGFkwVJYe1FrgXddyU5mwSaC6kZfFRHK1o4nWov0qF/VPVgVM
YvzIeMJDK38xjcWdqFlPWi4qX+by51axtJRUsR9PevGDzhXkBcMILlIw54CJ2GSUcs0mybiJyxQu
K7QjbgD/SSmq4JDkCAtzfwFGVrG5Q5dSb5J6kLd+OmMh6eUlAE2MNFdKBYwUeiEx0MvwpKmd/nPb
ZNziaqXWb6QuMR/MjAlfJvidM1LTfFj3wfscPJFSCrFgy74iGBnTA48U4wLNOo9MPtKbOldYmlUx
2CeC9XNtGIQPkwbFnm5Q41AStF5DmtFSToABA4f+GsTlsRzU4n3KDJPnZTQ/ReYMH2bqeldAKksd
ohevCF6RClQy6lUV3nNq6Q9JlqDGROtNiJIea4QGVaiyu9hFPgjfpi9JQ0JecrSWxbq5LuaogY4/
+w9AbYeT1fo9XGnWSM2E3FQq49HPsauyOxTH4ST4BqKSlZ0hEIKRNARpixWa/sJvyET596JNFOEc
AUY7tXSbCJOEFrng7/JyBDyPnBngt+R83nn1sDjN1No+B1xYg3jGitjE1iFXS37ufloEhYzvpQ0K
Mv2wSmgqiQGBxGxOJdjvsSGfbt2d9DmzNWYZVje9TxXzEsEopMeS82tTmCYmQm0UH9cD+kLKU6vW
8H7tG/X5QTWDjkolQW4IjORNMRr1VYFMZ0ex5B9QQDSbpCBSkXw55Wvo02FOsuHOw6h90DPSbJfd
NWnIuHxwhCOsdhWepl8h8HoyiIBvrUbBaFLM4IExlIHcJzcc1D/Jt6ZBPcQjNIxRQI1wYcwFLmIy
u91VRWcean25zZtLgZL01ydBqbib6pP5rrYBkbq4wnSalWZGNFI4jDS3NZXWc0Jw+FgxBQxUXOBK
lTxIxtIIUnIBDA8j+wYH7I8iuYdtK3/QYETjmYU16uBS3+otRWjIOeWpYoq2JeFr+EJ3c/EQWvLH
3L8CTwl+yJKJbaVsXvyMWXdKJxObUzI/KoQWb0OV6exId2XHVWSd/FmX9y0kxgPd2fEAnEXYEyY6
IlLWq13sE/TAVMyk+TGmj0bP7C5spuVpJj3SvQbwGTbia63IdLWT9sOKyc4EkRPaKqB49HTyR5ZW
z8QBmK9i5FMRoxN8j8xWdnLfCh+onqGSYPB6MiDoHTBcy3ujP+eF4B+FGEngNJXqaV1jGK6cAkKD
duvar33RX/cFiaYfKGaSgzvmXk8Fa6/F+niZRoM4m1nKvoR0uBED+Ml34Os0SkYokDNwmSAZpW9M
ekdbFsbiWin6NcaP56Ap669KTENcMXCzcNFYB+rlwR68iEmGNJD4KbTCa4XheNJwxJtNOx4odQEY
NhinDohbOP9F3EI4jdrSCm5ixakLnSH77Psx6xmESHj8/bf/+K///D7+3+CjeCjSiVnmb3mXPVCj
a5t//q4pv/9Wfu72frCpwZHEJmwaqqbKBKGoKse/v98i6M///F36PxqA5Frv8WGpRgsWQEjHRwie
RBcQM/6m6OrZojT/hyyTD9TJzXfdJGjD0oLyrg1MTsyS8KmwGlon63M2IyO/93UIiUjLmu80BZxu
rFIn7ILyrNOAJsyqo8qRisa1EOYFxt02702FdbMpKh6wKmYoKlLDRlkmeBB72veikKGpBv4HssSH
MYpjWsNBMyM8A7Nt4p//tJDHyPfQav9rE0C9chyR6Hwe1YwG8+bqWM6KAQ79otBaZVp9BLIfpZ29
fq7/8ZcPtlk/6O/En6AWp1Tx183/uhcZ//3n8m/+/Zq/veQcEZjWFH+0/+urdh/F5T37aP7+or/8
ZH77z3fnvLfvf9kg7DZqp8fuo55uH02Xtv86QZZX/v8e/O1j/Sn3qfz45+94k/N2+WlBVOS//zy0
nFDELP/pBFx+/s+Dyx/wz9+9/EeRfzTR+3/7Nx8ADfnnqvQPkTGOwimpGaosWb//NnwsRyztH8iy
ZJTMhirKiqqYv/+WQ48POYn/oZuiApLB4sGpKpqm/f5bU3TLIUES/2EhjsQEI8kWLiVV//1ff/zP
q+PzW/ufrxaFn/eX60XXZVmTFH6SaSimacqa8dfrJVMkYNJVrFPUnB+7ZGqUnVy0MXBooo0GGkk2
sSJwmhfqcZUuAOR125iizMGJzpXR5jKhEAtj9nM1FoDdrosKIg3BGCXFSIx1+rYd6nIBcMOlkPQd
9er8UAo62H2azE7e6VRiZcSNFVG2ATTf9QVjXwMSrpbXfm5r4JvT5VdY3JQ3ocoIgPDbxHgtpBfZ
LP7oWvlic2tRnHIaIcwT1DHL9zK4gwBxSFa394dK/bY54Cax7cN2S4PROW2ywHC3dl4HW9ueLGtj
I87c06LNdzY67Wzv2WYf7FxblwzXH2wqWr3neeQNvEbdWxbqJ2QiYEbC8kOfRRobcOkDemMhGFY8
wep20+qBs1l+X0Q7d3s64T2pbHu38+wuCxzbs++e28O3d+/TkLiVWFIRMG6WbroqsTU2Qyjj7N09
ocsu3vXq0mvYn6+5ld/OZ0QOLwLyUzHpP8Scm0FuqS7pS6es6rY+ngJMASA/rI/NZbvFHv6wsQ3f
fLC3p51t5plr77yQsFcICv5O04I7PtMjmIytvd2OceJs7R0PB503e/NCxt3L3x0E5W0qb6agvybT
naoJendS3xkb4KiObS+r5pMXWPIFL7DD6+u5sb3rN7ejSOKez26c97b78gLwDsVff6wHddtXKWZq
KgtVPi/6SqqeRFzaCOZep1R20LW59RDZaTk/V4H1gmK1f5VK9btNoWiDIIc/Ywt08EUldIO3ervf
yep4zHEgu1e3yOd7fiVSbG8thX0G+z7+JdszNfHq3vjoO1PZ8Lm+vbn9NPIOq2pwu9FTgvCEwcVw
KKqPfeO6V4sWpPt2dvEL7Qr7fHSmrHSdY0RvLCbmmf7xifLYMTW+hQF5Mr5MRZ78SwJsKlM72Z4n
dumOL9tLCW2lKUkWR9/RGD3kqhck4LyGziAX3tooCvk0Xed4aB6FvQgcCNXzoqBQa4KCCt57Wx89
L7DdMNMc17u6Yq1u3Ou5i8ctJwXWrVEOjmUQRlsVAE0z68SLJE5M9lMx3bsoukZ6d/Qim0F9uXWv
1/Pb+Sxn1ub8cjwe43rY1nwJDNZg3B3VTitI04ZbWnvW17prN3MH1dHjvHXNudq51/sZ6NzBfXs7
V2F5Ob+cuwzDpvCFgYSHmxVqNzgTjdjGa6/MNkU9Uh716Ytth3K737kWTCnOLDrzs+ve+WOq3OWH
pSmhpO7LWbHeU2h2A1ZFvwvvtSmTwxHmuZOG3TFJFegpyrs/5Y9S8VVQiCNqih0cgkfbtnNdevR2
KFutF8/jGT11raulEu/dTdJ4597frm9nvkpHH2vXPToL0kIruCxpthQg1Vv1qcHOYw8BMSiz9qFX
jHFSIgq74EFNkKAliDPlJ+eP/b6fm/3+8HTAYNFsgTkgNjdQB/oBUjiwdhsVskYryraRBAziQZjE
Eo0X/WICZ/OGVHH1iGCtZCtPkRdnyBKlEithcxjIggmL6Xlzsgl6Gfec33ZHiJnuf9gBf0gqJofl
Q2vnI8Yy9+y6oggAcVSPXVSd8kDcWHV8Y2rU7WNjdDO/fmsLqjRiNu86Wn+G+M4t9cqHFUTS0bt5
XDxSou3d65ubN9GBC0IrrkGgnIuJ8YXecl/vAgUHp6Mn8W4UKaK4d3hFAJFdbg6BG0aL51y7JGCy
8RLwqQNVxIrHRZ+S4jtb02MCPV8EweI0Qz9Sg5F2ikQs/KvZATOMDp5985pYsXNQutz4SgTVXKBX
8HhfAv01L5PDmKbfgCeoY/7HBkugwv2Vd+NQnGjhXB85x1LraN9cpBjPy8fkZrn54Lou5w4XsmsI
V9rvNncjg1t3QSCreBmDfnTG6u4TJxhWDr7c7fJ/VUvP9q4w60cuO6EiS53bmUyGlcvfq0qc/p5h
SfzoVt8mGkCTyXDoAjmuS8BFfTifX1zIczt5g6q2uJ4dZyqqvXN0nLimq98wIpalZwNdfAZlzs2U
8lkdim+Els62qmBdzXFajd8DgYgF5dQW2c3jKans+YQC+873KFczn//1PBIk5p7fXs6OkneHSJhP
/de6L1zcc4hcCG0sooZ0GKWD9t5kCzstQo7Y3Q1mgwE48d5G1vFU6FxzotGj+51NHgI4sdsXe3fy
lLo92Leos7bezR1zfcvFXzXCs3udwXm63M2ctNgHlfyax8IDWRp8UDj/fJ4I+PRp4YcJyQwl+OIV
M5p+tUlALF88u2n6y/o4hWa5fDVpez9zUQJ2Wq59RvH8idB9Gu6k6LyQNs8fddw9IINNX3gPiqx6
rsedE7a7fLnyHDWc8/XFTfTEdV74zxHQdm5SxH+ZNeWO0XRHPzmcZx761VA6znmMmo3j1DE5rAZA
cM4DviM6/A7Vj73jNIoXNtwSRAAzUKIV7a7XcVuU3yEBvc6o6T/HR+sgKaRTbjcqLBCCMa3ElpYc
CWl5zbq2vubvm/9+yefRZXNdyz5/QjuNKHB82g3LuCdf8jE+11bk/6/xVrQMwvJfOzPqlAm0bv5R
taYRrKO0dXt96brZqn1kZxjStwgdGWopy283lyyMcRlqrWu/9q2bRNMTavDrNevhz3/96+Vdju9O
Srtt2TDROq6jxkHTxZ+r66fmyyiS9wR9bwYo3nuNaIFDuvx5IXFoPgIP4L0MZxCP4lVNidslZyPs
p6zlecSgdN0OCFMIIQpQCAMWofJVgbdT1UeJOjlMmDZE4qniOG3N/JIUhUEeeQpDvSbzHeWZ15nV
fKakibwwAM1pZRG3/CnAR1235R53XuQyMh3duWzmfYBwDaY4fUC/GqQbk111sVqte/IwgxCPKfSw
7tOrN9Es6osGn3nRiZzVhSgaykNzjUBiEvRSdCR2ZsmJ5HP8qY3hIXFCj2Rqpr4jKBfZf5PO5C4G
s5MMaUrcFUiCeqEo0iYzACNNlacvgNmsB5QohdKTvvTMZ4A3pHGhOW0pcLWkGWtt/gXxPOTBvBox
w3zBsq9dfEmmQwhx4ejPKqKzov+5WPdZUjE60fJxVaTS4AMJiHSTs+KiLQv0sQR4Dl8pZCuNq+Ww
eoLMQ7bQP4FuBBELnM8WyshaRmbSsQpn4zLGSnpWp/gPVaBtgx2jf+RxaB1iUmG2fErJe2w+rqZb
waD/bs4MJqnwdNdynmy9JkJbyRML1Szt31K1ntYtUciip6EAPrcc+1wQaD30QPVEY7DuJulhhdzo
p1i9itqk3VPLLDZRY4peS/f63gYZYfe+ULr9sikhJdjTr9Q26yYJDdIpZJBmQ3B1TUimj8qstI9a
EMMybDMkQPjSiWNVb+tP0836lQaMdl5/1QxLEluTSABqiClT5sslbx3s3bIoQFBj+02hVUX9WzA2
2vuyMqeG9j6OzRsKTf19ZmUMqvE1n4jpyxR0sWgWr1Vs+ZfIQCGaLm0KiOM/DzTLAbUDMEN6VKsb
HeN7n3kXhc5ThzLshKlbPIUFrDeFjmARPwxkoT9HJS14gFbP4zAXX3ts495EUoOjErTazWN/HRfz
gWGO87ZLgsqRl8bruq+XS+MQ6f7zutXB8xakoLgXVX8hkkF4XBwON2VsD4JPKzqqmgXEQXYsbDha
ddWJCaVyWXcZuTnth5Bsz7GL3jRNH79GNTOoPpmHa5424j4wwsIjLiM8xMD2qpSBBzLz4OjLKsJc
fPc48XILJxenqoq49srfdrcs4nGdNpR0GyYd6SJFHzIpqTKiMLFZ8k70yA1M4nfXTavXwsvQKQcN
UN2ZMCZhS5FXpeCz9utL6avakNrQkOW7G9rUfChoKeBf7Ov3WWGubEF4e+wMDYcMSU2b9UApRUei
Iq0vBvXBfc2IZWp1ycGKrd1lAVjsFCsieWRsggflfM+GSzE0YE9bA7yYux5pMovC3lRAxzHHq2SF
wqVN9O5O3EC7WbJ2PH3O+rsVd747hqPpTCMCsUzG8yhrpX9MUwye68K3LILXFH+37lcSwoGKXH/U
+lA/j5BcNqtgu/CJkOqogaMJqvWzrhDNQSdV/Ek/Gs3m0hMH/dTNVuINvm/Z3CRH10rIa8NkUDAU
YdEN6WtNANsOZdDPXev+Js7J2Qr6bFvX5pLEh6gLDmlZL6Co+tTr/ZtIpNtez0VBtqlqSwAdvwZx
QmG2rbymMbsnIs7CDeRpccl6m2/4JO50CPVXlDCWU2tTcBDDcPqK/BISUWq8tnQAdpyPiC1QO4ME
B3s/tuWTbAo9te0ciRjd9IOuB4hFgyZK9wWQlcIhPhOxMiMRtPbjrkGxdv61pojdn/eRFp1tk7ah
uqE1UsdYJw9oGxPuUDBcf5MK/9zqyXwVI3jjbUKIWeIPdFHqLrNVrEL4ZKPuKipd4v5trVC11FEy
OKu1VQVORyfkYV1MWtnCKpvdFjo5boRE39PRg+BuZXxy5CDeKcCiA2599ZwY6eTxIBb3s6kIlywt
QDYDmy8GdfYgevZ3s8aI0UDMdNfNqm4Tz0yIDss7ibMrEQn3Qe2abC1gTp+fqxabr51Jk7Ns9OpS
EcT+uT/M9HCTif50zpRIvvlhc8ciYbzGOnmFqkbCxBxqpwl1McmJgJ2o5vhPqqB2pLNm5RH9Gzkc
o3mcUBY/FeBpzklHIse8dNx01FY4G6LeE6v0idlSRuZ1Er3k9VDZQzlWF72fgud20WXTontRoqY6
DphmN2JXVjdBmN/HGUOj1Ok/LF8+DwRkv8y9DH6mZY6XEAKPLcCU3N7Kv6t6M4CfpGfP/XDEyMRm
pIGKXnati9k3x73QK6K+i7H1bXij/mOoH+C40OReNpSpHU5apD+uh6yIW2MIm2sn5voyLZK/l2Y0
norFbTUkDuC+6mklCQwfsQpPGKOVdYqTofxKN9GRh6C6A4rRH4OkOAOjKW4KNabqm2l2pRdgwdV1
VfnDGskV783xu8Ds0p4yC4CUWXzDbxbbiIPIEwGeJBP7HdLZuU8aOSRaTjNoAn6hBMq8SQejAsqQ
JddBiEuvyp4/IVB4NXHD0kDz7VRCsRGqGo7PBfcfyUVylYp229f9fViUGWaEHBDz6LTIPEHMWWSe
xGX1dcSG3mhxes9C+YegJcmDWVQlIj2UF1Qu1DBK+CIoO4HL1sTuAwGbfw+Q+dhwNMD+sPcYdMq3
rplbh+xR9asIpWxTM0g6dH5F92sOUYTNu6ScwsMg+s11BeWNCoxbEgS1bEy32MUAJ8lGf59MFBON
QVj1SuGKktHcm3NLfXE5OtSNupUhn9qFKJokE2LPhJrhqHJm/NADApvzYBQhdiqKKzM2OoTZlFyD
vO1sQzBdfcFp9WmHF63TMVcum1acvfudOF6TBDJXCJUwlsODqoT1OVjYLUYt1Y/LLgOn4TnstGBv
JrWi7xTBmj6JOjQkCYZcsDphA6IBVuV7VnL3Hx70MFMf5gX8DCBafZCH/FVqAYf/2l8pFtriCZRk
JUSD8OTnGjg0+M4CKTOBKs+vRtXTCRFDkt0DvfXi3sfMlYr+t4nq/6wZkIjHLV8cEb4j15UK2slZ
N7Hr4X4IychbDq4LyCf4KOJp2gIFdcoVtk4tSd6NLVWh9byeBk20M13XTjyvi68Zz9wJjPFdRh3j
lhWCnjTrpi3zAqiMUjZxNYc1UR/UguJFsyljTdbkUjrlVpnfy7SHG12E2L/ptt1raYS4rGCs1cfW
rSUh+1orEGyjQhdvBCoPkNbEfmsB83tGl+TVK21+ngOsqwrmzgHheCYrJwOUjI3qP28cYlusDWBC
yxklpE/4/CYGcTQlw2VtXvb9WguGZn779bpwrg4o5/d/ewFkDaI9RgrbgwrTw6giRxazGggEJoBw
Waxrkxwb50J4Q0opHqO+hV5PM8GhAsookG+Zj7HE8xuN03tN7Q/yLF6z2NKDbdUvEcnL5qikGaC1
rvI0bB/XdcH95h0yuPinXVJUV1ezcpTlRQZKjw1pROaOSlq26aUm20trcsMi5AUMqRML5YWWYJGN
C7zOqNF2TwITcr1G34fB2XiCyAXK2x9IQpHGe2UF4h+W/KWzxKtf6skjaNP6oQAItU5f/r2laND+
jGY03EBl+k1HwxZXobBvkC2VxtLk8nWijbZIAVuOrrOidaZUjvLPV6z71lfkDfNzAdyToeeJt84Z
SjE4ycyBH9Y5g6zo5EGVbXBaDyYR1/wsGDNFWGYUaT3GwG8iArEChLuUgshIA9vTvgX6tCRNiRID
PEl4bspa35WqWm7XzSzNAWWXDdSZsjXPWhnOdheF+44i/mvVl+GWr6E7FYRcnslfX31t1ptam5QR
I5OpEA9rMUlH3HttcbOyTMHgNek7BjjSUzeAXDcbP/phNRH2qgjNqs9QoIg0rH76pNy40oRt0iX5
WR4M2Zt6X97HVIIu7Cu2Xany90SxtQWHL5yNpLrWQTd7kMzlfrdoLwi+NYXNerRN/4AfidCqnKZL
ZebTRfM1ixywonBnQoRk2+qs8ZLPVg39pGMSgnjM4/bvzotLtCmDnwtFCcrKzmMUHm2lXSMxA6pu
heYJIf/JqFToHutmnrSnGVBvX2HpaRg9bxorxHWutvIi/llWhfQi2jD06qgl86UC6aJAFjmvCwY7
xbmZ08ExOk3cwG7dTKFK9W9hvcIulQheT8LtasBVWpjfes0gpp5r9bHPpZ1GR/9LkCnq4wR0KZbe
VVLN2yIxsCtCMEl7SXfbhgjkXg5vAmPsa6/28hdRjW9Zo0/XGWoWOUD+8yASBbQcr5b7y8irrWUr
xkFXIXO765CuESQ+qyStXZiYAncaZvmRVpO2ZZLztSvUAngpY5BZz7TBkWQyPZFPMNqU2/xKqXy7
SuxXZX0xEpxnQA0Cew6wxgevbglpe+tS/0cG2utc62mJaXWMHEwvdC/ESnn+DI0gmcMF8nquowUC
7Ptck3G8TQ1hX/mIWSRJSJ+6OPG0KCFbIZ/bAyDmV5izXwSJekXBjJTygauJSeau72V9BwAH7Ixw
rwc9J2rRKFpyzH1hC+MeZtlSrsiwSnxuhuAhxTJ/FHNYqEFzXP/9uqAtU21qramSrZlZDvAyBmlB
MSq71kwx6odyc22qGsuywp2Mmt1LoQXtdeCS4iE1x1X+aY02S2N4FIiGmTUGgZvKqGn9s2u1UTfQ
EMiwJGVcrtLQLgsRTNPCcvwEJwcGJL8UszYhMxmZrKhTMCuY567ArAaBrXqvcuDAWAx+wAIU7Q4o
1T7IiHHPC2bkGjz+z379ypvR6+nB7IZzthDZfi1EKyC/wKwooUKx5U6T/PjLCgWB9HPPkIFQFoN+
L0ycSHKFXHH9OJldCRuJyLV9TDTPqcirP/Tlgl0XnWjJR11vXXG9Xtd9rWJOl7KmLSkVwlUy1Hjb
LXMKfZCmh4Cyx9HXsH2uu/qEuOVVTfipKUzRhyzzWwQRKbo7LBLJC8HiVahML21IjgoTfrLaGX+6
GHKr3RiFPRMAQhRWxVQmUlkYtAI/K+yb0Be0vZ4gKilGdN2fKTyzZkWubGWgRop8MUGlqYMKJPqm
0rEqzCF4VeQp2H6ewVaV7UsSfjZynStfxKQ2vXWzgl9xaWRmBitJMjPrLQENurPyRn7tM8mW7JTk
UTWL4wqUlqTKMrm5VBZx7MS+FPEx0KjQrQij2gSsRL2clBYxJtkQp/93GBlB54FrmbxVVWnpln4x
hNH9JbSccxJQpBBjdqypIQ4AXfz0oIJf/GYK2vC5lRRt4WaM8nBQ1vC+cxPsGVIy2lpkrCdJ3R+W
zKgHn4n1Ee7WbVoI2D+LnOQU8W3GunCsTOm8UuXWxcqVpjbwgByNgMKo32falJLHOErYcXOkopT1
O48xePkVgNtrikX9mmfW+NwnO4vbwn5CvW+vj/+wqz4inC7HdQvCfHwVhMgVbv1CNq1lZE/pFJJz
U8fxrceeaa8HiibB8VD2ZH+qbc90q623KTGlZ8DzIxMyFuumNStMUJmVu4qBfrDTQCzoYvmK2WgT
dkb4bYJL4MiW0J+ivk4vDUltfCjzZtAz/a726s+1X/uGspUI9NJxphvhzVD0mfZ0GZx8sU2O+PeK
HfAz4SED7ohfLZsPpVhDUiI/sVgm8bJB2FDcJaEn1Vb0GKbqXh0oh9dTbBCWNAtnuVgyOhdlZAa6
sRAnoJIkjTtrBU5fx2liZtHK0NAJzrhuVdGXXkgwMRgbk0TA1CKieioQbJyh8s2sqL2bPTYgYhd6
1HE2T2L0oRre93n2tWNUST8XvzYro+sPPDkEjNJKPdADm6p3KYm/rytoGf60UlnpPaFaJLVddPVl
ux07bqA5vCtqNOb90+6gkLp7sqgAuENPLoQuazgb1zuAhvbqQoFu2I51MWwVQy8vwIHOq1+Gjs9B
rbL6uhqPBuZojmYOz6msj5uVk1AOgbWtBZlgnuUhAKvK2oYB5mM9BYtB/Qg72mWkcvIxoTCcstl/
M0nEWEKYHHQyxkMgAGVLZFigcoBmrRPMiBCzNGJCvvi2BBQH01JCXdcghYyvTElze13L8Q3ZSw1p
k2CZ3HdWTn7mAvtb8WV6VyK9nIfq2OL7f4kfszoYblY/6dtVLxyFCIaBdEgnAWgkXjemj6KV3brV
Q9xbpCEVSpl+4g7A0Wk0OOYnfNtXipXYf+B3YcIvIoZfsSk8BvIn1z8BNF7TELyiuVa8Ugmy0Pm8
PDMp90ISpz9xN4ogqccRYjIwAfMoLmMmsbX6UxanAfanZTtriWROBaZWY5D/PFwGxl1TkK+sXtbA
guFeuFTQwNZh2d5Gi7w2IV1Gb2T9R1DR0Q3nmUplF1Ib4+Jq/B6pdDUAtx+YNK0WNDNTLHcYOupM
6hJJydMIRhHoF6Mq1Uvqy1yhKhNmi9Hv0M4/wMKqV8y5ISYCqQPRyUOwbbhUZ7xhW2jW43Z9FMZS
FJ7rsA/OMEcojyyVp05T7ZlxzTsQTn8TjG1wJTRqOBCv+cYoSkZTH6aXgThQ939aK+B3/Olo8R7C
SSNhogWYO1ZDdAjzyltxkoVKq8AZ5xZRRGpc1klhPUVfANCk1zSquVqjodhGBDU4c5fK1zYyI49C
eLPneS09FEH3zazlWwAB8ItZ5sNmXcu1etiUxTyf5749r6DWwYj4+DK4quu0fy0ArPtkgRZU9H21
ClVS2hwhqMFCB2pBSkVTOrOlN7s5rHHFy8j1qQN0WGkZlbSzQLo2OfRPg4BdFCbl6qsf09H6WcDb
r4+7NYupZiK4N9tSY7w51Y8lsMIzsa45lChZhhusRX/wG8fdoHfj2ZQlwolLBdLAwhlXIz3b4DYU
XTTlkoGjm50iXvPJx0DTivl5/e11PU1OAqOFMRA1rrQrk1PZ6vSCMP+vizBtd9z9Oq8SWuFEnJi+
x6uTbzmbqxf9nC50KCI02iBKTgnPCEDAfrPXgqKxQSjQPIOTtxOiWn+qxB6iGvD5vTllZNVhurY1
Mm1PjHr7514bbLGjdOZnX6xi1q//j7Dz2m0d7bLtExFgDrcMypJl2XLYN4RDmTlnPn0P0tVd1Y0f
5wAbgkiHLUvkF9aac8xE4KdNoNHbMVT1J9oQbl8qz2YU6N8zAng2gvmnJqmTk6VhSvYybmShYJ7M
kbe/rs9IsKlfh57xUogVGbU/xuLVRWTxs5ceHq+pCQsLv2m0c08eMe1HRPK7Oc1aN8Vp/oma1Y59
C3zuIkIB9tpvpAmqGEVNya7aUPcwmt4UQiBAhzahB1DMeJuWW1Io628J9rEZEUMkzaqxwREn7GGl
kINhyKWDTtv6MsiEKCd1oyjS7NEvGoC7ohpbnyEu2STtlF/WpQ6ZqyYyhjBzIGNkp1YHvmjwK13R
XBhIejmeC3UIj7C7b2JnCJtIxThTifoDGGxhT/ZjvlE1Cdu9GdKtWfZw+nIYVvEe8s6IPRasG9W3
+r3rrmuvoR4zbSPMQrBbT0vafzw9dDhCahRdYvHcp3V0S0S7pT6VIm8DdZXr2K/1TD2NYEMfLdB3
lM5EEAiLjbSWVMHLWFJu18MyZ9XVd1V/1IJ81wNJvMKjYGHiZ/p3igwDz13xoaaa6VCLTh56E/dg
3gwIXgxTJAXlv79XziSXybr4sFKZZjO12uO4ZADmGuxD6koovnk/6DfS9LGysNrOKRFxVsQcpw20
kvsWZ+caNRlOMdkL2nFe+h96GDWn6rczMiMFqvP+si4cQ1VWDrkEh3xuqh6Hx0hI4Jip9FEU1ToC
fJrYNeIRLo+CKlCkJWJkoXj3x2Bizqwsv/61k9cKOSNzir5/DFCFGYL+J9GqWyGY1t1Xw3Kb1oOx
S2Uo2tlM+3PURt/NZpyMwyR1V0ob9rquXR9m5pA9mCGK7YurSNM0gxp6gE9qnGCHIkvMPNj8hbey
R8KwPFGQGJ/Kwa8vAApGJKRASNJ8CcBlg4ews9DfjKsVa+kh79gCiZk83DSLTZUusMWw2OhKySSC
gqehqwIBZgqEGtgsHVzgXwSlUxp2jCL+Wd/b9WF9qzWLbwXSfvndUyim9adSZIHlg3yYkkw4/GvW
SmLCFvWwtrUGE/rqIqS43G5ZtiMRWmyE0dIdjmTzZz0KRtw7ozpemoxI2VrSDYI9l7u+UnBlylnz
Bzv3jFwQDVhVFsa10n3jiqMNpP9VG2fj96HVtXtp6NHxn1MZsq5Eg+2gwMmpGdcXKkI+L7aJVMcL
OAIz0yOgflamlZtfLxapr3SJlKWvvWx1UNnKx67p3k3yWkjuxGK6Lrca8K12mQr9WV6KbCz3/v7q
P9+3fkuTQjZcv2X9QqBbRNXg/biQkjO5Zt+NmxXqNMRj8pgjhFiPCjCtG5ggElRPSBzbWHsdi7al
m15UzoyX8wd/4XUqaXnHZcHW3KjF1zaV+KI06k/TmILTzsvmaubxvGG7XZzTKFJ35oLb/e1Dja2Y
eMVSYnFLYzo3mt4fRiNDEKBX3Yk2oEQ2lZy661ozE/C8UhZn3NCyp9qfnHX1koKhfJKTyREajcXl
wOq9zdvMWamVaxISdWaFGNXF9jvM/qNaJYGzfkE2MF5YFXiF9TcZwvD3oS8J7RNBEFBe//vU+gPr
d/zz80GYM7xaIOQtsrSOdPizLdfLPS6ygk7Jck7Wu25LFGaBl0YKb6y579WSNlnRwveGtpZ3K50i
pbGpjIOrYY/9QLyc275lJGQkIUls1SHYFbWhPKWljNhHT/Svsq+PjQoTaJxq1RuxehwFkrR63Ry2
ulyK13kiIm7lr5pit2nAY72FAX2QKAXLpGekFYGJTKAlLMKaVRoS+J1JFKHyXgxj89jow2F9ZRXE
Mhees78kGLSvkcDi+3+QnCbejF0qGFnjpvZvRSE+KIXZPwWKWD/2rfq4sqMQCiZ7adCXzU8e26qO
WuC3zNGRnob+cd6tH3GwHEa9ChVTYyW5yGMIUBAvZGge1qP1QQlYKCklZt/fLYyiK71tplL5amgT
4QGjwtJnZoKuqATkivaXtNQRFCKg6EObf4lDOB01ZfpcS5n/sai5fkULjYtUGw5v+tJs5hZXlofK
SFj4tSqavuXof8YCNjeu3knlZT0ltn7iVHMyQifCRxgFkri3DPQdFZe2GyjN8BYReJKNP6oCk12p
xh5TZUKYxnJYCciSO9Uk6Xk5ZMFWOkg3CG0xRRAVjeEIg0/C+qLmCfWQFZIUy+7KIS+S8rkP4hGb
lNzcQJ8RpofWmVBO2xBzDHQLTRRXmLxLBqt1AFf4oCCHF9YZ9WOiRhMK1kDfhdhjKPYvx6qCbBxG
9GTn0wRDIK0xrgXNw/qgLjU7Aq//dV6VhbOiRSECLyQaRd8AKDfVl38UGnQV0v8WcLRbqgiA9hdh
x/odEfgltzPonFRWT/MoQdsXgfBhoyRI0klvxEPUW8pVyCfl2nZGvkkU9Sc1RhI+pK64o5DtHItJ
6PfZeq6Nm73BBIWOsaIuNKIEmPn7DrpKQT1o0snrYU4tbIIWu0BpfskEJRlqof50hvJglML4Pk3s
bwRyIDxTzhUnVoXxgsoLZV8ml+962VtONGj1URIH7aWZLFvdWHJHjLuaZKlrlDrJwUsFSDHF/BrI
pJH2Myv0imUiY8V06SJ8rzberWMSFfNhPbc+QECuL34ETU+tsQFSAU8lnXkpYZF38bF6TKFCSHuQ
g48PwvGgTOrXNOvRU0vK2oGup+IFEvutodnHfKR2JITClqlTY/xQGBGzmV7sety1Q7YJhErZlmwc
LlnS+IwMSPNgCc3b9fCfL0QaVTM+iK8Q1gg5HVN+XReg60PZaS7ldLtPSxy1y3J/RTjXY4c3VVJ+
IcmDEnSnoZF+03+tlmkwjTG3rzNeQCymGlm0U9frUNDwwNM6cIUWrs4Ywfiw/9lirs9MEo/cSi5V
Zz0Mdf/YCpl/qBFX+LPUnNbC8m91eeigWcPGIXlOIP8oIbyO9geOTSN/oaSX7qBCNVv4ZqUzAEYa
H1uAijVCROYeiWqfYrXVLmtH/7JSEdYH0ntA4QZQNn8HJQyEmyaM+ttAo8X9T8+Kyk8RDo3Sjmbq
Ei8dWWCzq/xOoWKpcyPVNoVrYJloeXgSK20NmFW8NmNA4zfQjf2kCvEtHYfXUO6QWixHBvGV1win
83o0GvJfVgf0PIqIuDQTotZ9kw7nZBh/GqMubwpUhVNN2wKOCvWW3z16lWFgltqeyFerFIxDLcn2
urJNYSZZbTo+JWIYb5SiMXaGlJggOhtn9RJny3lpOT+IZynV1Mv6hveK3rhlN2nuWs/H9K/Zf3c+
Kr3ar+9fpfqf9Sjof7/P67vb9tgKcrFunaAYfwJTlh+GWIv3GKHM3xlc4eP6PcQE5XvKQPaeRBWO
BEzI0+sUsx6mYxLZmjUpThn7/Zs69BSyahYuOSK1FM3sKYD9cm165EwVvZePvlO+tVZVbiCvlIOQ
8+asP6BJyy4+umdNfkrJcNgMVlXtE2qGdxB5D/XCFDCsjm57acWXkrbrg6nPArP/Qt82+uySD8l5
yHTle3kiqNXvk2k5M6jRORdL9XviiRBoGk3R5D3sYFhJQRwctVV7kIRnlKLG46x3xXM8DUQX0nOv
fN845VqMNGT5LjnLqISW9DrWH4rCsWV922c25sp+2/Gx7vUUHHJrquW5kkgKHfq+fNShZLhEeev3
PmfriATG/4Pl8XHKRvGnZXdSojBC9Se8WiVk7BoW8jEOxukKHlGyV9ZdUtcPmGrNO+F4/latKm0L
y9rWiBu8axh2ZFkpHuVezO4JsLqegs5rgKHxopuYqbu8Np//Zen7D55SVVQWF9w/rlJMoGzAFV0z
QMmaGkFu2Pj+7SrNZ9JCqIGn2GLGTR+MxSUOGukE5cvOKgNV7FQwmgVpBWOo00qMtCBpNqNSSye1
otXShncMN6QghUw32GB0ZFw5GiCjMWmzCdRSTERCoEsf87mTKFy0OqUUzq0PgVqzBSuKQy3QHJ4l
HStojlu1yooRvgUbRiw/UtuSqbRIFYwpfp6XIz6jyilUw7KlVVoMjMc84Eiys0WBarZKdIodcQ14
WNuK6K7ef5frSamJj9kkGraeG9pjb1Gli8qSAIN0cZ5P8TELsuqCZb50ayDS9OvYGaX9horR9C/l
hx5OFDaQizrjwrBL8I2wKQ8f++UoDKzYNWyzpKy5dorGufSCzkjus2kdqjahdDpXJEAtpXRTLGEh
S/mtbVkrFkJ7V5YYA+DvRIHwolpdcJKQ9YmNsttpiX6hp4LLt16fLV9VMuPTJMb4bTn9+w3Lt6pq
oxIdp1QPJc5cScq6j9qguZAzoD/S5BG2Rjvs1XzqrhUZlOs7TKGA3QqhGdewyi5xn3W4RbLLjGt+
K4h6vp37gs+5R3+kleX0JnQFN3Hp+H5kng2lMLadMHWenv/IgHB4d+IJ2EOk9uc4ov/WlX27q0tz
P2isU32T+2QEHakBxJN6OtNwSRyNzBEHJIQUK0dVnP+iEQC0rEh+xpG6yyB85WQBOimBj6Nm/JmJ
E/HoaJoYGC0viBUvLbOPOcK+hM1TkEukTbX8ovZ/FLzbkgTeqIayiYobPjg6GKgn6P2/A+Gljx96
7RyDhp8gmcRXI0XfYJ2I5iSraN6NsrGDauW09HTmQqRk56rsWMvMRnYS9hcESgOdx4INBe1tJEOS
JySPPEEQKMle07l+7PXFQaO4ZKvo6Q/aH0ndV9OWoNA036KVjwpHDEgPsbU7Pg+l/SnMfTM40Wij
trNF6WWebqNFAWSr9Nc2fcBvGY1Qdd0mdfjvoACX0i0zPeRSkdNWz4jx/fpOiK9lRKRSn5lkgoki
gwOklug3MZ/LfVw0gl1j6ENWsIlY4KjNyFtXgtAe5GhbFyqmrlgFW18nfMxi4PV+h1Uv072i1YEa
9eJhmDQgL/6EColKVcj1yDpOPwrTU9d+atNrMSDMf8uyJ2l60ttPa3zipCQVrtTDJPjMk7sonjPr
CH60me4atzd/RvKX1FHd7xonUAhgEgHwEzuUE1QVjkhFEL+2s4SX8AqaZB/Ur/74V84gFQYEGBrX
ethNxrsWQqDR4TUcG/O16q5G8OSMxXmjjK8Yle2IJK6qlZ2YRAtslg3ZsVW4KfMHQ2F9gUtO2afl
PVReM4SFEvWEAneNcWPhVhQJXKXzWN7xamr5fTRbbEa7pnyKsNCFD1Z3LgI+8DNc7LLbzk956o6C
ZwLJjM7tQJl5q8Wbcb4o02aYby77ZgTwd5RCVYaGNN1S+CJeq4o2ugXEjHY1LOlNJV2cIAOMeTXV
fVwdq5y2fmlDkaYwmJefy5/e7Xj9uoXALbMd+uSUNuMYHTKLeWr+C8IsDRzSCJf/BzNUaF153Rw7
uv4emJgvknOh7UvxOOrXvDwP5rNV8RZczAZOHjB2QDI1K3vr2dKuVvNHHANagHvZeseLY1eI+XNh
r5qvg+/xqbfsFeoCsuVGrRxBcHnnqBseG+ncNmerPDe5G+dnnVRJTbjxN2Jwdf2/hI4AznNNuKj1
OY9PkX8JcoCJaAXgjD8UwWYQkMRZ3ynb2D1ceKs419OGgEIFKPhdnG3rVJAeWzwghdxJzaOkSE6V
/2Xxh7Oe70QFsSOLQERlk+mgWUCA94c2pi2QAUDHAPx+6VgU7/z0LxWuV/WI45gL8DBVIfv7uzjc
a9ZK1oPOfOOKwkD7HHaR8cmVxR9oFq/m8Gcmy4yFhU1SHdaI1nabYFy/bxT2LcbJIAZVRcaL1qh2
ihKvNF/4Va8V8CmcjMJNK+5aQfb1X5XEhZ7fidG2s+GPNLzm6WbOIBUCXYjVBiNj08B4Jdg6u2+C
VrUV9qZYGv1xprr9RWwVzTo/z3jX5mWhz3g1AtTba9peMmvrZNSKZZvgQ21lsg6h2Y8HpFTjAaUI
KbwyiSNB1LvqQLpDhKA2oBOmx/nospgjkTuR7I6Y87Jp3ipNrBwZkniJIa1MpF2YtHSUAFk2idtI
F5MdQy8pXjgpHjJfkJMBVofwIWu0PdniED5RLcqbEIgQaYfQzwKvmTdpI3l6b7mRaaJnjR4s+Rn3
3abJuAIm8s702W2FyZWNfVPxTorvVlk4hkVeLV38RNadIOKSN9xk5kqkv0i8396GH5IR3F6SWW6J
n3MX2oM+OCCawLYRe0iOM0oguDq7BLqZhP/HUnjX9HcfpKuoomRMbCt4GOodFdkjr0gH1kfPv65e
ad4exRKV8eLmZcJpqGLW9SdkanrPjGLUyIWaq4w/cGwNuyHhu+hRGt0b+RUy7ah8LGLG93r8zBjg
psyED6B7RM3bJOQ61RQw6txppjRCi4Wzc0t9tgcuoVHjT7NGR8DBz856A/vTDb5zGKULu8OnVZ5W
VDpGiMe5eMsocaIUMLTSbpZ4RypnSsxU/hKktCt4V/LFctLUoDBfKDgpRHzMOHlvmXFT+ptUfavq
dxijhfUwR7mi+pWFL8XSB1B3M4FdU15VnqHLZykXvmtJuuoWIaF9Zz6IfndOM/1oxO2MqV8nbYWV
VcvS3B6E3K1J0Ty0XXsEQSk77Mw9SprdFsEwVqTaJE2qR3I3Wolj4gORiGdkNLc3UbJtxtLa1iEb
cp9cBnxLuep0Jf1K1RKzZ6Ut5t3QhSdTpJv1PwIMNt8j1m4WAzXKIjAEGwUc7EuTTMvl8RURknyF
F83kYM7itoJ+gM9sOAyRQDRcR366tKTMmEtYRzFZiBb79j5JVvuIA658bIf2BUvvJZXG4LAGc64P
IGqLI9JuJxHT8oJiCOC0qePTcKWkkc9yEF+cuGBY4hoLv2XAN0ThlXudG6jdixP2VfSQy/4jHj7F
+p3xu6TXrDtJ9ty0uwE3NestV8g3uuSYJblJ+7na1NmuT18y9S4V28H4suRzUu1UclngqXZ2RkeB
QD7yryHIegQuxQE0gn6naochfh6Trdl6YrOvVE8ChO4E2Oeti4Kh+VhuGQDYwOgnaJ/qNRueKhaO
1kWyLvXMgsIxK49OjFF4KlEze0vcR9/8z369VaejQyC29acFoeMEkhv5dyJv/I530Y2LrQLykSbw
ExHQsnDwv1R0g8IVVQFUGaO9VQJGlnNV7vRXJaAR8GQceukshG/Ux/NqA9ugabCcECeH3c0mhDXH
/pl4QbsvrC3vcPmIJs5ujaNjZIc83/LLhnkjupQ1oQktJeZwq5YPQXegSyJcGBWRVZyVhfdza2j8
Jb4buL3uZIo7PAsd3Z0d7ps3flBKrsk7XeJZP9YwREThozG2YFchZNGABALf2frnbEq2DDgiIpbD
fywFIt6sB6G7SeUVQ5AsXrTxI8a8EaD8pKlAY8eONkgrbBmQVP2dijt5PGbbtsOKvHGWm1NZUp10
Wq62JhdeM9IA0NibN0BgjcbrlXrTj/dC+GBcfOjq55LvuZYAURJHIgDShn8ltscRnX5wSmk20Nye
3oM3ozzV0ztvSiY8Li+kCE9TxOr3iWQUmtOsWWonEj5jzHHiThRvudQTmUAYDNPHp8p1i0qdRJ43
Po8JC+TwXI04BeHKC2yl1CejAJZNjtlGUO3B34BKnLKThR2m4kJ+IKi2ISs7ufnRTY9veugGYOPy
rRhsP/T6Oa+Ij76Z1VlpTtrjKL3LdDLxCFr3ePjQ/CeBmmxKNunOgB8Sb6lPScm5yzdN82B44UYs
ELvdWLu8puo59o+9elaNj2A8Otws9fAR5Ztujr0R31T+ng63uvAUz6yewx/5aUo3k2yj9W1zrzcv
jbVFYiFdhmgLwYIEz3a4ka/XbwdStppzmL208l7trsFDexFmUtk++KN6+eAbP1JxisqDfxEhsH2W
o1vB5+65Lh2xOUfKlXe3cvXJ5bdwcyCs17zyYnD51We218mXlTJtbrnNc8SEidfGL1y3hrTPhAfH
o9k0UUbF/2e+q9HpMna3WjkguDe57QKMnI7lPZfzCTKh2aLz3bM1nMudkb7F2tGGw7FghAUuRbIi
nxgFsV6hvmf1VtwkbmD6Tf3OyHch8oLh1PT7oXsudZZXV94V41BlDstVYkZdqXxRiquSHsBDSN3N
6j4Q7CAwYD4t0Si1Z6sl7M2Rza00OfwzlDN8e/MhYPnoKWNmk2bGr+TircsrsgeGuMkz/qS4G1np
HwpAEggn+tdM9QgOZhzJ5S3/ipro6G1pOrLwODH1xCfff/Ck4Cy/U9Kj2iVbrLKJQXVkmxCw4uKb
TteeGAb56EVe9bFqYBxQQ6b6sbll8THHU11yRbgFpXD0oAT1bOP6Og/u+1dQ7yrxMvRXoJ9TvOnT
HUOCbqFftUfGvGavxDv9iaGRD9ag5qEaX0V0AzyZ7NLyOobcrg7YL4c4gRkqb0EapstrZC1ndSy/
D3gZVWtLM4NBI7+b+pcpwLj9qfRvAN3dzkq3xVdsPjFohlAA1mul1s7l7JpXG+gPsXcqlflL9y4D
HAB9xyrDxTxXWQ8MAgSYsX+rHbWyi8ciP1WDF4Mcn926/2mHrQS5gpUSAg9eVhi7ke4d7Az9Lzgg
XbrW2rtIXSK9pOk2n7Zk/gqM38U1WwyXLh+exhIkKHf+cJ1H1+wOXfDS1z8ZBXW8h1zrhvDKbMI9
IbKSPATjJtkbzYnb+qS64ETH4DkWnir9qx3c9FB1x3HY191ZZpd16nMANG+W6ObRdytCdFKXAe/J
3ISGHcsPvDRNwMCppsu+KQbHjxyMvg4FLf5rST/OAB38S8GGIziZ/UurHOVwq1lOJl1KlJQZpryP
qN016R9lrrybLh7Bw3EX1M0tukbXLNj6AntSZqxTkb51+b78K9EeSu1CRJ/oP9iEtwTo1NT3IndY
/p+xfiWGMxWbuPJ6MrGTHUG+OlFC7zRBuP8Hc8s1EsS3HJLNE1GiVvmptwQSENXLfEDfMtOwDlQ9
833jSMOHqH1PCPy5bCyK/wCjMQ/ZentmWX7kEnHa6CyxIVpuHBf22+LNmbGo75nKQLkJL3z2mnos
uSJ74WQY8GC2qXhYXul8Sc0LlKjQ93KP2Yu6Gtdup4DwBTRziPLnqd3jBOXqK5MtC49Ze/fn/Kpq
HTgjkLS7maYtUH2xu2oMGfktCHAcpXYTsT99lRgw0jet80YAgSM+NqIifiZsUfBr4hRy6p1pFWNF
1L1GIvsu4YKCluGSmWPixQcBiUcsH53ofVnzLNKdD/5LbroSmiJu6vlAovuGP4TFQVHBQfgo6n06
3HPbSnYIqqq3wtj38xLhyQIQ8gtrUBYb9XQX04dh2GRIeRAgB28NTQ2dBbO1Zx50ZO3AtiB6eORP
LGeQDju94Wr4WpZpurrnFmDCBN6DhLR67LjOULKGTt18IO8mj6Govc74kv172QWbdtxn2uwNkVcq
SA5bt5842FoExbFFjU9a+eWX9yp6UeR71T9NPRCT4VnKdwy8Mplg/q481pQb8pNNSR7EV4FEjhyl
miuKvfCOPUos7jtigq4RTgHwDMNhCm6MZppwopr7ofT3vHJ6hkjtxvbEYQZtEx/TN9EGQsDcw4g/
vub6Mb7kH3Rv6vprSP5wMTH/DNIlx9wN0WtCklntud5i1m/UiQaYs/syfZ6QRUhOftREjwnFDG5c
YXn4IHa75aW0qIoo9hXNgQwGeL9PPlDH6tz4H1PDdGbr1Zm7fk3iuQ5F43SZyJ7/nTIdMUHivScn
jcNhPMyQbnJ2RNMV+aka3iY+SNan3FozYp9i13fQksGmUZ4gF53pOikcP/kkHtxQD/wyuTzjaiIR
SuF96Pd53P1oJyW4VLTwbmbwmBo3gPnhuyATEXFRx73Rel13QxM0JgSO448CJ88Y6gn5Qxse0zfQ
oM2uEfd5zXhUHgfljHbERTjeVh5pE+micTvl/t7A7JZ6OWgtljHFj6H8jNV51E7wXgWunML+M/dM
Xle1/ez9u/WmW07JOlRLHpAF6Hu5fw7NG/4KXk/Zv/Uz903+rGRvSvcTiQ2FH3JXHmldNAe9/C5b
j+WAGjj0/vNns02d9C1VfwTZCeaHMCuxcx4z8cAg74MXHX4AjFUUMQgjd2fzVldeCC6sfe5Ej+xa
CqMIqyP9lf+9tJ6LDuBIHQDOMmT/1vu+E5qZtg1kqz8k/bupGaPXmf5zTb/WE0TtdZJEJ2iKClhV
f++HpDqnnVDZlWkcKRywSQhJcakXQSgBA2yB4dNUj6e9IdMFOKgTBTJif4Mgc8T5Kosv0nAX5i0j
V52AG99O8ysTU+8o4qNMXZLBLps2Sv2p/Zj01trqpCsFQ2fj6Bi9h/QxMO17VUMrfVXZFKvaVyi8
shCiKGB+S5bTKT+EQ5c6oKcMiE5BFFLY2Q4EfNs0vkzlxxywgBqlraEmm8RT5iPR6b0geZbqez49
moZhGx1Y65uG27t4RgVZle9ViQ/lTZS/GZVKMkLreE9n0Ay27Emm2msD1tdQyILwpS6/B2gOdJFU
p6kP6nB5l4HvNIAd5s+8ZMnQuZb17vf4vwLSK/DhNwhjRYx9C/VTsxMK0CFJshEhs1RS8Q2ehNnd
++r4bKgfBmAig9632ntK96LciK2GsUIySpnaY545g+law7eoUgz0KKu0+gEQuD2Mz+nys88lI2X0
EjeGTclstvuSPYr6rX4x5U+66dDiprI85m9FZNhy/iyPT4ioyYzsqTRGNT4M4EXDojJG954tNejX
utBiZHTqgyxiL6/yFIbCV7G18NN7Vit9GOqECxslC5uPLNx0JNNPNYC5mdFXyT4SCxYwH9Kg4kHH
2JZ9pWmZIIpMrevqTqvCHksVrR+WcEMXoS2Um3JnlmJ1Qky/A7gYnkTfeNMWc5xOaotNghd8q3Ax
gmpob+fEKsg4KFQvJjONYkqpETALtbTPuFyAEFgbU1ETp9AG5UIOyLTRCkO5oEMiYFtN6fsu59av
BkRhuLKCBuo8KGy1BRjQgCqOlp5XSww8ei0SIwNqMVSDIFwNr43oL9pzaTv6XEW/P4r/vdtJq5En
wBRJ8SG7TPAeLQyEO7MqiOhYDAgqcFS74BbdqYaJX7OkJ9rFkyOLIgHV8IvOeM7YndaR8to2pJVb
SFM2ESJeF/CLslk1LVMnBU4sagj5FzOaMOPz9P1lg71mS+lj8IRwlQTCMdrlQdSe1/e8sJhh18Mi
QaCjjIrPckEfzuoAwaMu0PvJQLd+hW//7xanJMMU/VeH01gil2XD0iUNEiiKPPP/djj7ltpO246b
AuXEVpxaohzM2DwXo5D8/SxjLQRdm37tQpsFTAZjhrL8epTVs7JLa7ImBNU33biyDJ6RQxtqPFB0
Y3pUxIu1KiJn6aOKUbAE8jTdkg4rmOpL9ZtkaZ94QYVvEQmn1Zh08ISA1lfQVN+d1f0oUqu9SsxK
TS5Cj5v6RyVBUS509XjsxWim69BbFD2V8VEOEpH9bKm/0Sd7SY0lIlovmHdlXxyPqU4YZ600Ehic
TELn0t+gzEx/EhU6fYBICBmuLj6JYXvTJrw4fgv6Z1OWKfFoQ+FGbRzgbuxruNhG/bieo3f4w8cn
HmH9XEI4Lk/TIgQOpFQgeXWxcOQJCefow5UtXO/wvD5DkUOb/n+f+/1qQDB0VeJEGbVu+g1hyeOv
WJUtbrmx2K2ncbKdZkJh9ENAwCpuTEpThSBug+XZJCh/P1vPTSlFKAt22ymlJQGv/KlROqzxvsR6
CWPtcT1sMrHeIE0rPAm5LY6b/iWPpoSWYBH8WZ8hZxTe//UsGV+M9j2SWa0Ey8Mqtm0rAdSGkRve
ei41i9P/53o1weP+n+vVEBVZ1uhem7JCb/5/d+TFOqpbwwyGjYXEbJdJ9WYkQep9TkwFMfSo00QN
SNtry3tCNNExG7PmUSzYaunZWLh1Rxo2Uo/m2C7PyllmV5/HhrN+wcR3ajlaPMGINhld+ib7zJKo
fiufM/xTb8FIJ1zsMx8OSCKcc0vpXN4h1Pu1vquQTlNvCPzHaAITiLIluvmdXFL6s24BdqH97AMY
CrXs72fruXE5Fy/nglHKqMIRlKhXVXQpzEpzaxSfr1PWvg5a4v+hq3/adyMs75JMehiqwQBuJ5vO
eC9jt8Mc/HX7P18W+zbzuoK6X12W2i73TcRc6NAvfFKVR8zW8JxKKr2KHHA7+uJt2EZXQSXqHZjR
dpwt9UOP2aaZumIt+eW0AdNR23UwzFbbn5BE5GdnYbNZD9eHUoL7E2P/WnWziS6Zp3W2iFCp0el3
Y/JV92WGim4KIwuD3WdrDGpyThg2vAJ09rMf/6HJER6FKJSvSvwlxyBLsLv/1eVJBkJE5y42QVcx
c7GQqlE2DzKgqAZHoPMbcCi1bEssZCl5K6ceSpzvtFONB1M1f/olj6JuAHBxedkRuk5UGH2/n2Qw
5fmg9HuBqKRDLkdw5bXWpP2DV0VHBrumuYlZ2uOMiqzrqKv9DmhazTbYOq+GqmhxVa3+KtOExLWc
X4/W80W5zwnmdo01dyZIuPekZnwOloGyqDLcvgBFkJvEFHkHYheW1ymGS9yUKWLS19J558PkX9Pe
ZbXM9oqZi+56aAYmONkq39YdsJK+WsIwRTA5u66z4v8i7Mx2G0eyLfpFBMjg/KrZtiTLY9p+IXKo
5DxPQX79XQzV7ax0AVlAQyDl7G5bIoMnztl77ZX61RK/HbedRkMn6VyegDaxnNltifxzrcS+BfPL
akr15wbEzyruvWg7joEDhBadiXrJKr852nJ01n++p63fRTY8ggyQc8Izfc8yTMuwPj2CutkrDWPA
JDvmBpkrgZfe5rn/VEzteGdFzk/ixGgWYtEIivibMRf6yxhqWMzHcbpt261acA3DP0iUg/dqDc7a
+uc8j+z7U6d4aBZ2XoDJ6MHzmTku2mCThC/RJ87ZjHX8xElEyrLdNg+sZ+JSWpO8iLgRFxda1KXT
7wIvN45+pdRh7L5ccyGvuYWvH7Oeobdcguu7XgDIW5LW3R+V5Wj31+PMN3d//rzE8nn8EiXxeTke
KcA6z2pLt/kV9N+XQLdvQUFVjdjrjpDwo/Dq4on6lvb99WB5Rx9B9Y51Lc//+3kTt19k48hV4oaY
P7qewt1RVAGlBKoC6W4Ss/VXXTb+1Y11/p2gwBeR6O3LFMnXZjQcxluTfFbmndRpwrXFgHb/57/u
31cDIWEWRHLd4apA2v7pr+vcqk2twLRRHpPjrLV9j9B2AoIl5/h7uDWnJmf9K9CXyHQ+ta3VnwK9
ZftGsYEWXnSaeVLrDbPSH9YUTQencnBLjtaSQF94w7GoJ7QvoVk9qiMUPqChRu4ldVTo3ddrzeA2
vQ3DkX14Pg/OCA7lrwhayEbninswM4ZxBkm6mT3mOHXS5C1nP2sWQ/CYYRq+lAJfRVTFby0ZQfuY
b3Sr8tpiDH9LTHay/fMH5/2egMBl4UKcdw3TEcJn9ux+Iroz6AUrbKTxnn0j8twiMlm7+PxeDPQK
iV9Pl8q2e8xv1ROm3Py+obxfihjWEaJwEVb3284ex1PkwO9RR40/MrfVZXIr+7dJt5rnoeWv8sI3
DbXvPk80mw1y6cDrTJkPdXSz5rm8yWe7PGttnh1NMdJhWhQ4A1UW7p8tbSLMRIrsMprkhBEy8aSK
dT2J7nqrje61xHbADsFXs9gEP4Yaxmem1/P3pdVUJFm2dip6il4Fv1397w6Y+QBDps+j1S3+4ICR
4GT7DyXUjo7Q1GcntePn2q2/E57D4PRqXp5AbrO893utCrWtWkUrC1CxzrblOJQxnLo0rcH7tsUu
EXGycRYyU5whVgocekmF4Xa3sHpMhsTUU5r0mseEHlS0cHai0Gj/4673/lWou8J2PMeyTap0IYzl
6/9HwIUxIBBPZEhsutHWx7yY5NF1XHk9KvKkuZ1sOsL/e6sSBdDuhD4ATv7mVEZVu1af12yFPzPP
dO6d4Aegp+Ji92Z4QM4EgWE5hSU4wBsdvtIudk9BETqngZ7RxN55eVHvzl7R7MWiWR47t71nafad
9F6hTpOlGrSdBy2u7Js2rLpborfYcKtDEEVGRt/X2Ji6OGYzI/0ycNdjNvs/gpRn3ZQRfx25scku
sRhua9SSZz8jjLnX8KrFobXtROL/mKPphytqF0kCjfjMo1ktuVD3bZE9YlFx7jB1MWK0kJTSZbIw
3kZlu3VTeGSebhsrZXhVenFUHvL6nt5dokpvvxYVZqhy9KI3CHoIDIHPPoFuqrZGQc8wLjFw5HXc
3EUFLbJ5YmT65xvZ+df67hLwwDMddJbrWf7nEjfJ/dB2jSbeG6KnkdlgQWFn7a0sfTRWueFMdwpp
xlOz2ehJ4m7UqTbXbMJ4rKM8M6tL1T77yy6lzsHZV2LGe2qhCNw1PSXKIJHl15KnokbGuUdc/BTq
+gteg820lB1dav5MGs1ZWVUw3vulOaLMmtrXLEYwOKLa/aET6ju1URuunDC8FTfqQaKgeOolGZ23
ggDzXZ6Asq97t6Z570xnvx+nswviVyxItRMyGi7bckpPupOtfCmh2wC2HHfFPHUo1l0m+T3IMhSA
zXCXz9/jYvR/GiljU0E3oxT0zOPMjl/BcsXstKrxAUFvvjOTdjihUPcPWG7iw5+/H/ffd6LJN2T7
vmkRGgf15/c7kf2WJmArpvuyMsSmXnb6ZWKUN0nvfk0Wf4t6Ue8n7VaTr57nPxJHaX7pwS3fSG/A
p7Kw6kpuc8yZzUrdl/HAUNBZBNIhpXqow+Uz3HD6WN6fCd8BlZveulFjnAldNM5uyiQ8ryF462kI
cGn5gXpP/ZSEdXHKpkdUPfqNq1fPbRh6G4jofBE20gqX0FDqPgSXI11JlLY/SJaIvpmOh+BLjsZD
nxjPY0EaRB4Yt59cGuNcHMB6ied0Gvx94c/eTtUESNxHq4fW30hvr5vghyyX9ppXgK1Qp4llT8g0
aAVGRX/T23H8repJfKwJLD3XrajOTdp267YPp/+4qfzf806Wp6OJJ1FfYlcgUbCK/v6lNaVk8S+N
ZI/XKT33C8PUb0DZZzporev9AZH4IyxQPaqmACqk7/1AC29qHsbF4lTnlblOTdwZZpey87WYibfR
eBtYCBU0O2HmQifozjVo2CT0hR681uhugol+IMr8jWLs0hxrN3oxVTd8ANUXNvofY1Pp9/ZIzLGs
ejpKsZ48+gvIKi0QZKhT9TJ1OFzKfLi4edbRPvON7S/dzMRu4rQHh3PndWl8zrrMfpqNmqszChAt
2X32iCwQCaGLzSGUbvbSdO1rAHVupQkyRet4ZmI99xQPXN5fRLYkaRK0e0bFV56V8L029UtTlMaN
OlPvJ2bAg7DLeiKgfefieMiz5GISK5EvjGXxERdlfhiR/xi71iT1MDXmx7R2vlJSFMhgaLtVpvnV
n6mho9B+078hOrK++g1KFjFr8jaqXfmIk+QaavRbptE/w6JMhy/7twqatdUFRqVbvk2ezucVVoSG
JmwiU/Ymczx26swSEGH5STOek8BI59dMl5z7c3nRShj7lrSqk6Vl0R0yOHOH/L5+an1JHqLTmlsT
qN2mcR34wzkeLV0zV+mCLRClH8PNAI65DwpqG8RjIdkPSxOt0NDhVHol11C84mPnJePKmrMaJZ6g
v+gSOAVujrorqcwvU5dgHXn/8ypm6P+uF3nU8ZQxHEHxSU7G73eES57GhOyr3kfWiI9tUeaTyOsc
ES8DLeQsWVK8s8Kg7R9deQRgYINRTAf17OiniRm4N487weSk9jKKTt2zxoPtzPJk29p4apulQuRS
XUkvYlYS01kryWThacLRvLyn2h4Fw+Q7VjAXlUiEcXooLqZXNvd1BhZkXMhiZv3dbjGtLn1dOo0w
jZBvp3EQskYCYLIS7rCkzXAjBXN4Ui++X46bpqtR8JR4TydfVu+maVeYW/ppU4Q9FobZNs99HkAs
Ae7+UOs+EOgBR4ctG4MtQoLh3vdBraawR7oGe7v0p13l1t65WF6m4lSk4mtS1zu3bivCgGr9rlZt
Pxn3lD/LsyGHmbY2PUhGOuKorW1kBmJtrCTYGzbXWt3UFsAzoyEEh3Q/yyRYJ00IQEnAS1nOZmj1
WNhzKPYqbz4aLePsp8j8Iu8paafpOcxpCSHen89B0kCDzylZk8WEKYBXblSpo4oe3ET5f+w8DFP8
637yLFeniyyIYHWpT3+/lBLRjhJbabkXxLKAsRDhrpHkNWgDYUHqpenmn1o/E6GxiOk7Tf+hLXay
OCwA+pYC+YHtmg9zzkw4jG7DO5cO27la8PwD9x2kdrTJoh26Xdt1X+claSbNYIbMKRSlBbDvFja+
Ag13XYcFfuUqjEnZTQNc1FJbevpQzRaaT58m+d/rfWMWayOvi0tQGMVFHYlSFmvLW+YJPey0GttT
OIY4m5ejZOrNdyIHdpZshquFljRKIh+b+E1VvZHfWae6JWuxGJtrbz/vKvRcns5qvqQPzDJCyZWk
b6rxnxLNsWWO4ayXt4xRN3cFYNedAmApJWZoOBfPRSVSAEQ9k9jAtIGWxVZmWn4xiyI/yoAZIGJa
nDYLm6AxIY8Ebv2sztSLLo+IQeVTmDktRisj2GuQJDcFIYRPxRIK/DdgluZ6O9vDbeDQtorzwN0Y
tpd+qUv5FtIPvZ1NjblELJHvu94be8Z8U06yvJ88mopEYdcbNtHfYq/JT7Rfdba8HBVi1PdjeYhN
RD/XXlWkP+uz6V1c8PtPU9MCwg8X2XVannFCxcfYZMqurGhBoRtLmn2/U6d0IpBU+Se2su63FlRR
UpfpfzWY9X89GzyLrFx6f+CfbC7qT0GCFmPCspsbunB5H2w6t2mPLJOr2AXEamqmezKWF3Wk3pNg
RPAkrNrFgqUF9vuQm8NZ2YVaPPENeYB3mZ8w1g+dpznB0+uBQ9nTJbef6sJoSUXFdDlatb6p5s6x
DhG9w83ceVuuvBIsA0dJPxbhKpQ+/dHw/488aLhRM8T7Isc+Jcv+nbQXtF+ASe6mtIWS4Vl32OHn
01i4K7VH+MVDpv85r1IvB6sSENXRMZHWnLb8Qhe5WYkeencjCbytsVs7XZS/EL9CaUP21dwT7zIF
XngurCo6UTyg4cg69LALYib08hd9GOxvywGRwv5hDiprT0MS9lU/PFZzWF2Sav6OW1A7Yh7Dh8bk
4OAQH7FTrVtffyunMX5PMjM7wFKn4ZyP24DuwxNPMSKGBexlEkpWQ2J7z1I1dYAq37WaW6CzWQbX
sjLvwJi8DEuRZ08kNdgGKGPlorYZwU5lLL4QfnETz658iURSYzgXzBFN6f1HpWF/upp8PImmrTu2
blqUHLr/aa8QNrVVuLnob00eG91TohnDk9569p0dY/Emy4zpd2NvEx+5OgosFG3qfNAW4pbpnDHA
8u8wx21FMnr3aZvuGqP17vw04zE1IKAJguJbVEYwFKX8mBQwTUN9Af/8uyscC9umN126KcUvsARE
kI7yRJ8VCHIy59/bAbFplH/oEDI3jg0GTTJ9oQ5IHzUn0F6cod1osxmeAkWtH71yWGuw1/cKatEs
ypAh1Qx8Jt4KUpF/UPVf5GbE12WmvlGnGaCR+/rLn+sX9cn9o4bjk3U8YhZp7Lr0Cm3zU/liz2ZF
DChCUU9NgsnuEPA8Yzyh2HT9MtT+an1GOInoP64LXFrN67CC4YonEg7U/46sCgZ2EH+58qnrzEw3
nj5kVM0/PciCtwou2rMTXkW0FrYJGPvSgb/MkwGPojqKeC+MCFn7G5QuASVHdhlvPbxwHzB0Vqqf
CiK7Rp7m1ffdkLl3htWsO+6RleYYerGeyxnoOQZgaZsHJ7JMeEC8RCBZj4EImVGZfgj2eGK8Ny5P
FQeKulPIo+LZmnLST8JJTgpnC2ZqU+ZxdqlJcFkZcHzvZAiAx01cxNfeGK+byU2JJh49iG1FtDDZ
u0NJc2GjHi3qpRqyn7blIUVDKc2OLa8OqZO093gzALCN+mujleExygwmB1XX74CRDruyS5Ei2512
56bVqy4hAzKBN1/zVDuMdlGzD/HHleOm/spmm8ityfZHY/Zy7Jsm2kAE8gnd/FM0rPF5SfeFSUfe
N2zDtE3ddb2lfPlH62ycnNmwp9i4ZRMY3aeV0+8AkfgslS5OA003cXWZ2ksHKPdM6D3BGJRmH1GF
/yRpev0ypeOeQUzJyCFHamKWDd6xLvoeNN9zvR3Wemdgv8jj6TLMfnlbNP6H0XTThdys6dJ2lnG4
1iNMzNdB2x2hvBRfwoHEu8qvuHnynoyDgWB1RaNrPOBSTvMjASvrG1V1G8uufGi9miKCOKcDG/1x
v1yF0in9c1BRhZeT+WTZefMoS809u5LAmDD3q/d0SuMNWRQjLjkcmVVd94S2TdE6y7MvVlcRTjgH
PwujsXkK8RzQZeMfDK/GzcYUYpVPCMTbwmoeJrKJT3PW30dRe1PNjv6CWqi4pfMQX+vz5f0JLUej
Wd8bqjPK6O4HRNJza3b+k+fyUbZNxGw7NcU+makgVmPV+xvT8O/jmOZ6uuDQPERhoL20d3YtOXgO
fSR2DU9jmDHl7xqEyL3veae4mue/AYl2lFaQBXr2T9hXcOtEXb7T9e+dWNbXWgw/yjaWmz9fUc7v
zQSasL5rCmpGxwTnROn+6YJyApsps+NLqlFr2orF6FL5BMIYaV/s+66x8Zpl4zrN4qdp9uuLKGv7
1QFWRsLEq2134kEiBi8G034tx1wc+9ajCbGcCpFPQINnamfAN2Xr919GlhkC9qyfBV0fc9Ccd3dy
R2yZipMTd/tZR7rSBEFw84vJw3ahW1vfptqmz5uLSwO89eV/Z20uxK8zWbfvxE11lzxpjYMzNc1W
cTBNQXGYGvnP0MzHO5kXiEQ60znSDZ/pX0Q5vhtRM/lscmp+ynfizaEruInzCoQMnEXqyG82OlGD
CID/qNPU7vTX8q++AsuzheUIn1sb6crv93QwFk4/5POEGtz/y+2iCKUfL/Sl/z6iQwiS1yNGzHGt
w2C+hIFB9zfVh8chY4Y7aoCacyS6cBMNuBYesQed052KIWasR99kExqBzapMzOOgJUOHjWxqjkyf
w7txrlcokdpjWoC4dJC8bVVBb0H7nszBPbcL6du13deFUIWm0s+OHiFoqxmWvhVNTrTy6hBUbbty
knJT1qnxWC8vQgz0ABJL34WZN+cAS147hjYPdA/1x66pE8j6U7NuYcGv/3xNc+H+tonzqFHgH7A8
uoYgsYQZw++faI+Py8lBBe3whhaemL/4EZQydZsXPIz3U1tq+2TyyQXQQvwQfVV9Mf3gPfKkeV/C
InzNiR/y8nxtO4zN8Za1W9VJy/GkBF3Wvg42IuBf70edhjy2uYkaRDeDlxW7UJgpkJ5i3IxCZjet
/TT1TvXU58PwbFLxoO63x6PK5khH1r06z+u9k7Exd8K6OMVZTu5e6gaXUp+9E38EqLyBUHQ6uQQv
Wbj0GxuBRbmwKBPiCy7MSHZ8/eVa6xp6cmY8PA+1s5TP4l79v5JLg44Vm/fN9dQB9ggrgDKpl4/u
jHSidDP3R2PdRLVd3o0MiTfBcmUQy9FcX9i/tce8NutV0nX+JRJIikvhs1hX8ggD5Lb1Jmq5zsK6
oo2LF49d2Ia+XXYQgyNeTA8Kf10tSWDZRL3YpfamyIBEOWoMLUUaH037Ts2vxxyXsybpmM3qO0PF
V8UiAJ8WfB8oll4WoV/Qy/Ymb93v6ppVP//fWZJZHr7CwNy3hO3cTw4d9r6Kp4+gGQVyoCm+b0do
KnbjD3zFbrUJvQpmRVugcp8ourUo3vlRZbw7SFZ2VqO3+zF09XcZ0YXomRzSEoDLPk53TgjQ/0oE
C3i2Ra2oz9PkmPhKESUwBr6YsV2/20OW0qVlQ6b+bWxY69hGqN0kzo3WldNtkM8Mrhcdl8yzO1lj
9fXs/BHw/7CuzTx9b8dX1Z4u/VDsAjmSCTLr6u3cKhbfnTluHY8AuNpyqy3xQtObMYBh06lgz4i0
iAX1jD20puE/alj383PERnyH5kEYSPA8JHifati+6jT2gklAQqnjbZrGYNLM39FaEyT+MQwIgiXh
ppZwipf3i8T++/0iDZNtVdrD3nGYIXgiNMleZqCTs9gfEzP60qoHoPppb8U4krIWEJozv0lAb2qI
zi2GkD5DcFaiPSaoEahJY07x93YJJM154MhAxyve1x91H2K1rLkqMsJSNrFNmTmUw1UyCqz5ZP52
JgMs6TLgzqOfkSXbggbLRtOK8lEdoSYpH2MZG5ti1MrHcDmKu74iu4pcD9U8nufIw6Iy2TdqBxET
lnGwUg2HSmvi0cjqC1Nc/14Wxu2vRkfeyE2gk1QAQHZ4RrdC+DH54XeFKOr/2NfxBX1eLQ2+uyWT
UXdoaho6cfH/rCkHDfghtBbmCUMigx3NxQESEAk+aTXtgygb3wpLxOtxMoL7Mmvqu8InjLSqNfwY
/rxa9r9PFn0VHM6p/8Oubnu0rH9xWxOejCLtnlHJdxSv4FjtwP9agdVQe7sxlo901cu3vvW7zaQV
D1NMmlCYTN/Ul4oy7EvUWMFzbw+EkXlEEECDWxAcw7cywKYO6SY/BKSC3+PPbfZ4itlKL/BeTXF8
8xFObsnWaw+4B/50VBXo8IMz8rr6mTI6A4xvAnNZBlNJFN4TNLKdkGyeyPkdnulBihUUU3GrTqNW
WttszrStOpUIK29n+FOrsGDowxKNPFID6BGOYw1LO/5LQYKHBVuMD/iQRex4WRB0jFikVO5I8wOM
lHvtXpjJTBOx0HYOk7hDrRK5erTajd+5W3XKEoB7pWqetMT/WjDk+fq/gwJql8Y2aqfTCVrzQbP6
NuANty3qyFTM2cqtjOjbnI8X1uP6hYGAOGQOeQsy7ua3mvXXyMN0Azw3PTqEg20ZnMS3Vhz4LyLo
DmotGgVNI9/2H9vI9o+BDfGjilAaWCBFUPVnIZ0MvfsLZRgyTDP8PnRVwlSnkQ+VgzOzb8r4pgWP
9x+9Wvd3/SRPeZ7zrqPrtiNsG9HVp7qpa5rW1HS93MtE6odqiUKZMqKWRz1yd+q0zQRcUVer3v1a
9Dzn4cl0oujvm7LMbvte+Lt0TH+YTR1t1YiZAbm4xMYh93U2P0AAV1JbQJBTXq/9CanRnEHLg1hM
ctJC7p99rHUteGd3dsJ970SYLk37NPvMwKKgFQ8MqPxNshyh6n5AbVGsdJ3JfCL/Yn7sfBhKnSnm
wnl2caE1lS/feothJu74Y0i/6NmQVrshw0neOMs8K8rkWXcS1LclrAJzCr6KsJnexhEyXuK43T6i
B7mG6F0cFATfGir6XoW+Rw+wtvPa2aqKWdN0ia+Q08Kz6zvyMkFe4buIdd97aLsc5afZHNWL12v9
rqzIjVKnQPq0//gmP+l91Dcp0G4Lw2WqabMj+X0FaiJp6oETlPsre6306OiZC1Qx1WfttuxBAJfc
LKewgtsVplhJSy/+/6NyBHjw8uvnv47Uvwyl/ajs/oOsNpCyvXcIic26IkXmRPkwHNEH2lc5SUaG
gYHMaGND4T62YXxnhClzXYvVWgsInTeSQTuRKMvAGW+zPtj646Bb5DoIjM9GhTlQJr3HpaSNhzQ3
840iD6geuBF63v7KHLVNkMLd5Mq3PEvg+WTpazf01hZUw1dZIPIsako+xKzejQ4N6kAAanMp/DRY
C+4iqNT1W7zIs9M0ISJsrrODVResLGpYE806X9Ty4zLPb2BZhciQgAyNonQOGtqR1WxXxkMWBsXd
KFPYG8vo2qr3bUNKnwYk6oXl66YgIPLtz2W5/a/njMsWR21yGFYa5ucGYp5ngaNhHmG4i40kbbCB
REvnLoz7x9ZyG/yVFoO3WSLP0WF/1F1S3xhSzI+OD7zFoRT0SeW+sRWX36nh8rsjXIouJqDDCt1V
KDCf1Z5BYgUdmmUVV4t1I7MXtyqT83VhD28RN40PdaO795Hp/hQM6x4ZVjwTZGjfFuEQHSCoL3BR
zjx3BvD/2xG7eDxf+VI0eg1qM7szX9ra0LGZFiaIyPysHvRwt2Jum6Le0spBdVvTCsPo4qzKu5rY
rvvAxrD150/Y/PfGx1205LaN9BQNnS4+PcqbWq+qqE3cvR+54VnqPlykOPRe1b4eEqW9gbntIRFn
GhWb+1LvgNXQpsjWQmBF0z1Z3Sjlc7eEoIRUXvIlHXXt0JIC+DyXpBstq03DXOmmGKMdSeHVWo0L
rIgwvGnM3A3eEhuyFUo3JoYi1u0DQ9VwZSEshN1Jd5BgD9vdhFV9ECBUkEaTiRq2oHaCmAqLXj0N
Zj/GEr58stC4BImElYHkcCq3A2OaTRaQBJssL+ro10vrOSgLrAqqsDMGGz+kaSwUN04FFv/jMEfL
w62KlbZBWs2cBGYE/sWrTcKdrLW7ZEe06Cs8ErffZOWGW3e0fPJDIEJ5JSPJMUzdh5adO+QYVgmr
AGgUGTbSOdnS6CqnbYpBZ3WdhExtgkNRBvMuSvGv10sPQ51qCaeJAdqHVa8+qIFxn01wPnpC6pUx
JbCJGhj8HOApG7xsHyyRW4GTParJTNYS0FX5uG7dAb6Y7F38a35z1zii4TfIcIzFLHwNaHL43v3J
qHG+u0yKT2R6+5e4wBuhBpio4RnMJN3+0w9VHf/rvzWi+3Hi2XnIZPNKjQaJoYwIExr1ZhOmiTiU
6eDe/fPILgh5WRTM178hmyvijGNQgvw6Oi7IAQUyghZza4B7tA5Gn/Fvk4EgRa1AJCjIS76xujZ8
YpT16l8Vynr9pGqTaky+2hPxoTFtwSN0d33dFH59f/0iy57iREYTcWNET+yRQuIfdtp2H0bl30el
nt1E+FgHaUI7hRl8QkXU7s3lSC7vteZ4nEQw7NTliOgWDqis5R3oDS4Zoz6HKbb0MDIrtEeoccOx
/Htm2+rhwnBz8c2q3JzEs8dDjKjKCu3nCTXTYx7oIETlSGZcYqZnpkzNBoKhu8+r2d8fo9QfP+ix
i62Jb1s1rNVL4jofi9MJX0CMgbrwz205vyp4dGKKeQcA8j6vRP+gmza0Avo35W9n5Nf2D03qHuxE
LiDF8IUGIckcgYfvb3kutYM+rrUPT/OLQ14MjHKSBeeozqdafKWYz5mswPMg0O2nHmi7iPDaVeYl
5Z2aTfHYwqdcj/NNGhgdsZSLrLxhk7CmvDSO7fLSEIO7K5oWec5yWrLi7BmkozyBDz7YJGVEhLYd
o+hnjyvtClFt7Hpi37v8r+lA3PxGthAM0vkjSAhGMOr2lYmrdaPe74Q3sGho406pBZj5b3KUCART
I4MKewbZo18QC8ytsY81LzkVbFFce+5pCZQAAksss4sJIpkCH1q4JKET35xBl86St0kv1z1D0XVb
gygXMwnsIaCs60aAK0jeTh1+kknLwlu1Dc9jBNjVOByu4m2RVyjhtPAJbVywmXOPXO8FjSx99/m6
3dSGEthy2Ehw/W29QFJBHpXFfdnJGtwOcSVKfqNepKGlO592ces4E4iOtMa7qosXpUvqrHhm09Pf
24tCXu0oaj30CLgVC42lB6sR4vJRH4sSV1DvkXVUtMdh9EN22zUBDJPIL4ne40wtmnCXGS3gv0Vh
y6d1jJ2qp20iHEar9oeaarIl5GEwBu998H4dbEZ84DfqWWlnaJNNo/RvPI8VR4/xql5V6aOYX7Bm
aivUWNMx957CsuEuXOhNum6kG+iS9qZNKgNv+U79Sup3UC8pYtw/P00/GwopSz3L4j+Wa1k6Ow1v
mYj+Y9gShFZjdXGj7bMcuNhkVF/7duxRHwT+TUehzLygEh+Q6+awtHbk0wJNdiZnJ2o57qshNGgV
6Ws3zf3XoOlQ2NpkYjpjb7wD+vrpTjFBF2QT3gWT3Z88l0as0IOzTKX0NyIYueVz9o4TiGVt0ruD
5pjBncgj7W60+xl9K/jAAj7VSrlCSrfOLpNH/vPiClEv8VClG1nq9LO05hKPunvOJs/ZxrOk2cAz
dm9pLk8+s4J54aThvBWVtA72uMQch38V4OS/eBVFUV4ApNBIuFZroGGXULKghW/EontzQv0hRIuz
ENh4gNW1cbn6O5Ok2URD2Jibin72bdpqJx+s/7k3ow6egGZDw8FcPehF/OQKUv5GO6atKe301QiK
B5FRTzNmxPVll/mmReVxb2sICVu7Tw6l9GJMv/nHNYxGyfyMuX9TqrPSIDLAi9nOqlPb0Wuahz1f
YRZ96Xn86GncvWSZY52aEwbFORnZCxRwdbz8MiwvI4HSt1ehy/WPmauRPXlIptimZwKfF+kH7RLw
Esu2s9VZbInsvg4sE629nVtw/iRAE9wFUlkpRtmhOYR9c68M0ej8h5KXMQEX4z+nCLbPzkk3lj0U
qU66/UnsUZEeQ6htGh1Cpxa7ijHrPSOwF2NwBFDBv88Yi5svOjLBWyq77Uhk3XZ0M+CkvjU9T+Vl
iHPos0RynNS/rHNkY13Lw+D66NYG8cMtJ+dUAB6MrJxcGIPbOJ0Y4baudY6x2jxnMj+oKhHItLnq
jZ7WiFm4aOUxPG6i0NEe1VGKKfp6hCWJITawK8wOUI3kg5PG31WslGpD6fBOC7wTZya+FWhWUhHc
qvig39Od1RVYO9VHaxTdGfeqeFnO7Jao3QLb2EZzp3nb8CR+lZJOmpJcjP5dZtkogIoMqahqPfMQ
1Y/UwQ9YeavDOA45jREHK6IZaPSBlr1GN40AJ2ojOmTAn8mG9TxoeiNKfyscxFb9vgOjkXWcvHht
w5MwBZKvnqe2Noxrrm5xJ5iNgI0w+mBXRqR2qZdWzuJVd9tdDhKv0SnIrCy30OHlTIFGssTVS6rN
FqYf8itUhFEmFWHY2VqLPDGpKLEBCX9P6yzftywXa7NvuxuzF/T/6Qs34ImyLyloy5dssKx9RV48
eyQye4Wqt4iICK50fssKCR7KgCSa1pAchtgiQgyXwKofLJrI2dQ8k1q3T/02eWqRtMXUatpZFSaq
44Bv886qJhwufbfT8DvSSKn8m+tRgBR8kt5d6MJ8NNFd7iM6Zu8iDLZBUswv6J6LY6WDtuMjq9+b
VNuSopDvuox8wl9yXbMkpeB6aXXqV6BvNz5FmX6DmhKVRJEaaxohwyXv2YoTLx8cmGJesCWWNxPo
k6WZm5+10fdhE4376zP5z48PYXuLv+uftyRaBwZRlkCYi8Retz49P2Y2TZZJJvleUOEsyRfMPcgk
2/kDhaF68aQHyvDXuWUBtnK7rzLNvqk9gpZ62TmX8bc4ctx7A1D5e+pZ4C9C51tBWuhjQerU0Tax
WVuthRBTaVe9Gv833dhN1/c2xkNveOqpmFXnvTY9Fga+tVKLUSowib1njOtdNzFmHFzUviYniV51
xEK9hvAKlZZYJnJebMvZYRiAARnqL9r/EXYeS44rS7b9IphBiym1TK0nsJIIaC2/vlcE6946fdqe
vQkLAFmZTBJAuG/fomA8alXlLbcERTWWU3JXlR2RC5DityHpZEiCyaPmTMWn4JV5VraKUoc0RBTJ
vEfdAB1rDA/drdl8czrweTsJskfH7cXBQVLgFjNdpazaVHlim7bPxWRB0JDHKDL79ajZNgkCJOhA
+H9SLgj/3VPvRu65uhxLyqbyv8+pKqlA+YTojTvf5OD2pkmYeyYcW5F6wSq6p4l5EF4nmMSKoY2u
C3AP3hmNgLapQJeuD8iSWSQt165M98MkUFglcfXCfnOl+qdHhbExi4yxvow+qvsctV0zfON/fozw
FVaE4YY7V2bJFcWQXSJt+l06of/oztGFDiZdq2Aq9ZDrlKaLMeDR3coILZ3IMDcSaJIN4cFWTpxj
6XY4xpVt++hRn/7J/TGD3sanaWwxLmNc68g6ITdpZ29LaB8a2yjvgtUt5ScyCGPFUyf2nPGqOk3P
SvAf9EtwlnY8wnStXygVyavVrHeHkepZWF2/Bor/IE2UmEMtf2zrHKcL3767EcIm1/5ED2A8zFpY
bHuMEo4QkeI3LxOHnq6XSZH8j1EMMchXd79F046TGR0CeRuMqu+3a54lqMMGtRv20+DNeGgXL8yf
tN1EuMcGwj+uqygnhnNjQofdRaR1cyXIr8jflysdKB+v8NU0Qczl38IvfrduFmzyudTw8YtGvNjm
INzTx2srT2rlTBxw1DrmjMVy0gWzyCivWK8kEdItquSUTSiwm7LftFBa0It7IzKW4rdWFJRgc+4b
69sPMMt+Ws1zNj2klUbeDNIZ4YfTwYyHeEut0OwFtuJbdEUz1CiQeUeeEnPYJ49aUmM/xvejZwh2
UoX128sJKWh0l/gE+6y6OnzT6qg+FpmdXqY42qs3iFvGsG7sSaa/w9RcLDs86rgFmnpDECOkYcUX
Vg8sby9FVOa0D2VzHHx9JpUzbXZLIOKXIuCmq81G/3jjAI3DZ9mU+aNBuN7JITZnN1YE+y1h6e5E
heSKqjB/L3tqR6bUAek45udN3yU63CcsprCOGzkI7hNNrIcZxvQYTPYd9Hb7zumKPw+Via4Tf5o+
ac9llHb3rQx3VQ++M5wHJJRAsYylkJowCOl8DKsoWLHw9MoM3+vol9KdZSUoqAGBcR/UWvGuWSEZ
qCEiokHPOmBcHvRs+YmCtj6zdMJdCyGkuDZlOMfbixqaI1YmYijU873a9SrHOxCJPaPOrKTzgo3D
qJyc1V+3j8ifqAVqPb+kGXRgt3QIsHdKCwlnAUqwlP6h0voQs9I+al6bd1VeMwN+RlwW4blLdrGN
z0qWMsad8b1W9/+GckxdDkaLGXATT+5W7VYMpfY3+U9meFa7myqMdRM5jRR+b72W5owBKyBqmI7i
pWkQdLnIyfdqnZkWw1oRAN2fcbrw110+YYIpCSiV58Pe47vUoU72XXW+/WHzbN0rOpXsDgWhBrc9
kXaYnSTLW9nX+zSq7FNbCwgXlp3Ea1VjqQdfVltdbuiYuary0IsxRYQNmzyHGZI8Gw4c6vaOHF04
Ce2nTZFK1rFoLmXi7JhAhHvkP8i78MwxSJB203Wrkb8LN2KrakAhpbmM535lKae9wyl5jHVOjDIQ
Ntd5P74NXfi7hj14naPcJekQr1f1OZdxvANg9l6iOUqZc83MaZNeqfgOEDP0jyyA/yVFwG7T/SLU
mfM3LTnFm4ibezYE8xdw4DMUzvssEva9mwTD2evTapul1IYD4/8zIo2j4lpolf6ul3Xz5tj3wuva
tQLiQq14M5r61Y6hABfSrSMt2vchILaJG/e0QTWLuYxgfzv0BAC4i+4edLes9wPkoteYqBwTR+gX
lFvOXeMO7zqsqJHYJFQAzNXTeP6RpoibhWnvO0mf8ipPukhN03HkLQJpFjgFCPccV9HXALr+pB5q
Y7HWfenww7hBrzLJNRnlgNOs4+qZyAF1q9KbBuJU2fdbRWKyvAYrxCZ1ru1MqoM6UTV5L+8h3lym
/LEz2/wqSkqjVmKitRvDuecyX8HdiohDsFDdYNJNq410JkhtaBau8T5il8HUxQXYlPm6yFej20PQ
pd/tvmhPaGsFa2aHMbxU76kHv1pVEwmaGSydtcr6cgqvuk+yYq20cU5btY9m7C+b22k3SH1779c3
Jamt4RpXIsRCpCornZhkWzJq231gUekEY1G8jJBv77rYYDSDdLocuMixVppPAcuBUsk1blldcg+P
LBt3rXc99N1dOhN5mFjeBRQZk34pMSojuBJqi3kyoUgVN9iwhXmQVfQ1lRSmYadRXixt+AV+tU3x
Tnkz7BbfzByz7TTvRyw562CnPm83GeqVJ8hIVWsqEwL4YD2xKuiDHvWmxujyv1t6YxmH21K1IAZf
ean7ksiPWAVKqQdIch96kjVXAPlDL0TxwzdwAevd/luVJeYZJcVIiEEenzwu4bskH5ZNGGPf0DKt
XgtWaENgEapmVHY/g60RSv4nZZQQnE0czOODYUfxM7l+wc6buaJGw3gQ3RQc9QL1srr8wtzaawuy
K0+zhj2ke/uOwQiXoJSdTa1b72myxG6EpESin62dRJSXJ4Re1Fptbz1G4mcQNTABsEqVMIbaiZsv
Z9F/ljTNF4W9j0HvXmCYQc2qzeut2luM31z/FW7TNQWqHFPW9DG3Oy+Tu3BtgPjdgvuCTquvwjJ+
1Pij/KiX+3HuvJ/YBUwrMc24IpYt9Y5htNU5GAFYazt+vJFfAPN3OCRMm5tAbZi8w+1ONZJf4DFt
GnMPm2NZQLjjsTNz/80Cs8BzbDOWPlGPUwYRwW3cJ8eu39UnhuaHNUr41WWwEu8p78rb8YApF+95
+jANjJrU51dr9Xo03eK1LIVzXzfFd8hzrBxe2T700fCltzAjfd2ItmGrG9dG7yG7jcdpIk3XCz3v
iZm/A3E3m37MUPg1bggvbuzmq9mJx3u0AeXayWf/y8V1jRngdvTz8kVPIShbZfrWeIP1joySAsu1
X0OquF3jUv00UpcSB3l/gK1CNCxURt63Fh+Ub0pDe6J15lM1mxsHzh3OpmDtaP5lRYscVe3GQUIc
TTc31GgATnGUvAs9NvZ2YHn7KYust75qTtNQESk70Y0rKhp9k08s2ITns0oDbiCNIxgIj/2UwkZv
IcVTdjGlbz3GWVHHfaYzO/kM+/asXaO8fw9gK525w8Bhl+e2Ov0jMy5XM8jSSWXumlY2nS35EvVs
FWUkmXRYbuXNK6I+/FuSKnitpvdWClrczsju5jLFN1mI/D52nF997mUMmd1lp8KIPD/6DEUBUS8K
3Mc0L56dqpo/WIP+/Sp71sNrsjD1nmwXuU7qePfLf7fKUf9z7O9WJASrMzEKt9eVYVpdLcGXYllE
3FSMwIa0FXeLQd9T5XX97hjDex/DatRZNK5+3fUnZDrEanZtAZUOHue+0KpHkOWLreflu+5zMk4D
veM0/+Bof1WU4IZEmQh/3IOt8qoy/pg1LSqpF1LYHGfUOC2DXFx22FV3dRBIJpvVa1IH/tlP4dFM
Mx76cgmvQ9SpYejiFVtV9rnwkHOrcVfk9MU6rSp5ydfRdspNKbjAgCrBNOlxGkAW1ZY6RgJL9rjI
Y2or8SN86UOD2A908g4zdgZvfn5Su51Zn8j3tTYY6DWbRM4X4FBhO0EbtAszAYqaTi16CnFC0oyH
gA4T1Z9JbQIcL3dOHYjnPuPudLtHz1icEeU8POe5Ozxb9fTV6EwAhOiHZ93u3X09uRhHyifxiSMl
TcNrumaOieEknGE4dMxLBhgOswc92DTvunboz0M/GNumDAhfqgxj39tLu7EavX3Is5rxYzHbnMiz
DT6aans7nLL7wYNJ4Phm+6IHJC9lGVEjuhk/Wh5RSczorM0gaQZa9mFnQfzJ+HuUslyMe+ZdtJj8
ialjP5u5HpzdTH/TMakcoVP9I07BFIOxmXqjOSwObJBaX2S73uArn1qPmmP+biRzam7QtHM7Z/5h
19ZlGaKViG33G8q/tfJdwkQAn8lat/d6G9KmJG2yzVBCb9TdXj305BKNWQiUNHe7W99aVSOe4apU
LfWBjDcv/sI3k7ZPKqBvCwX2bJvFjrFD4MQTA1K30luaTY/VEOMzuZ8Ixh2lzxqlx7r4jksJv9/x
cUUbuWTSgqQGItBPEdJypKPEyCxJ2XzAHCNFxvG9VywKVhn8RZQGE3HEUG3fx8Fe2YpaSmN0WJLY
x5Nbj9Y35NpyXOxPtPZBiegTqaRvlvBJ1+zp0hgED4wM6COBAW4QRQchd9WxzG5QMVpmcW+h2l6n
dtvJ24u7+wOFw21b82sIHMoy54xud3jugJfGyhvesmhi+Bo/qaGXY2DabiTtuHOkS9DEOPoECXbj
TJr3EeClshsL2zvoBK2/FrnMyeXbudF9O8u+KxONIkqWNty1d6GJh3C4+No9lTnLkyS9Mxczmd/n
NSpQP623iHfj74utBetOS7KrOfvtfeU3+KE2jrVJI4dabNHgw+pkonNlxk8sXa+eHHiAehjQ5sCC
kCvAdpTmIcjK94YIiFFwO22jx9JYacxfVL0wLh7kcvY6x4ww7wr0rTNPfGlNF30LIXsl/mj+7mOS
fnsXlnyd2hvNnMOfCGE+u8zsP/kIicIZ3fJh1DkB5W0gE3ipDoFFJHpoSn62PXwfyDvdwaWgB5NC
GC2m3Zy9WlxSM/FeCcndghHFx57ZwM4Y6PbyZiDFgSgastqt5Kz5PRjMnIldZoly6w+dt6fxuQyS
Cw1lB98nOOKn2GIoxHmWrRKDJbuUBKAoRcwhrKF/h3PZhuAG6ejpF9wVsgs0OlAWaWFV2w6G3RQg
UG7tnRZrMO2ES/9VA5PhwGFdWvKZaJQ2ZRQcEVSZv/73hhDeJRzR92ia7CaNnKiAAuwFb6/4hCfK
l8uvOKtk37ALuzs8s3B6qgfIk1SDYey2p8rk7yMOuf1Y3OxAaZH9yAMqaaFxUyMqDK0bBkmTkBZc
o05Ql9wS8pjaUseiCB6+rlVctKQFbsJG3qlm76SoII5zrbWQP7HqHnrif59SvPtFa5B3V+Lfq5Yb
A5K1HpABMlv+8pA77ygiMAg2I+fZr8mIcJZy/EIGee8HmRet6pqJ+dRzi8rSZyCHcOMTUX0MsLvd
DQkWyiqmeExL/w7kFAjB2U09N3asWbNz01jDek7wVDAZUXBLYCybDNZTYOXxRUEOfOPBthdIS0fX
y1ehGePahwponfntApA5/qMzQg9R7ly7wkyZOE9mVO0PuyOXSGownd7+7Ho3eBOV96t3CG7wi2m+
jRkN3Jru4T7tfbLw1KuRPHyf3H56CxYcS7lu+qvt456iBo1zEGzSHEpVXJIWoy6jzp+XY+MaC2HW
w4vDVffM1D1ZaU6bP9H8uqfch/fTohr/Mp13y3odIzP9JJw9PXizMHeqZeZwFSTZZ21jB17Sgaxj
ggqP7s94FiV5BSYGXjjFa8Itjg0eifdWHsQghVr2GWhIvKq0v7YwdeCO6r+H2Bgf05gUiyUCn+Zm
0x8mNwWUlVuL2orgod+wCzk4WYm+g0PFbOZ3MXUxUuWofPIGVzsq4JQA82rNUlecvBReJqY1AJdR
GezsoFhuraffmRXcsT6GHk/Vasy1f7wtOMLw4YlPM5xB0DWTpa+n3sBHN6HF5rb2LJ051EdZBi0X
Ylr9Up5xbdeE6PlFtFHSC4woW78hyzNsnENZ+0+KmihMxkZoXKt1GY8C4868P6steNPdocO0Hr0l
E0NxqLj6X6CRwYyzUw/0tGhSIUleCt7Jku4UkXyGTG22j4PeRrt2hP+W63hmJ2hxHsZO+Oc8jkno
CqvsOwmIYaYZ32GFDSyZcGyCFgF+MGJifHtC9zgh7fos2t7YpNYcXVO9IUkh7ohAkAhCUjDTy8Ry
MplOkZHcY2raHogFLX+XbvWvjSkjxCvQwovd59gC5tr0YDcQa3IMMTYBNMsQiWCUXofG3btFRJBj
sVw7yWBr5IMRWljw424f2X6x9heyoFXPsXgCz5CBWEu1m1l+9Bz5xIc7BIQrh48bp3HGywzYvICO
JntNi0C3s9qlVzZOxqjH+PhzLOkb8tnkFBMla3eubYE7OSSo6VGfdW8dJV/q9KgcyForzJeKc0u5
TgOMhpypdbUwUV95MV967gxPiY3yURmDqIdQEu3aipRkmv5dpGNWb7ULVDcypW9lysBJc/rDCUg7
a+UjalfYyl+UxQknsrdsoz/iaLVs3dHWgB/BPprYHs+x25G3qcAPyj0oBt5F205aGDzrhRG9pJzH
hMIS+DPMQrzEpVvuF4meqGcZYMf3WUo8heUP95FoMQg1jGPd4tFUukv8MKVYY+klfLy5SN5EVGp3
cZ3O67zIPnBNDZ6XGjnfLCDD5PSRX46Rwryqqn2J9ncf0dWfanDY1V9EqGbevXHTtFv5OC+vCz8d
3y2vOreslG83bnZtpMhEqvKsbm9+MZ/MLM2+wERslioxH2kL7tWZUhm5s7XMbL5dw7ZEBrwoIbzC
MS+j6497SmWcTwWZeY2a01WadWdqmGmE0t8sNqcdDln9Tl2/Q4nTeGI6HiEumLxMXQeWgpPBhltP
9dWZKG1M6YOlbqyeEo4HA1gHHJKcBTcf35fxGpe1d3crqCpicVdqQIt/brLViYdfVU1/TDxxo/n7
iEu2Ux9qR8oU8SaPD0u7NtHhvlexT/bz0HFDM7Xbcz0jYSQYxJk43Cz4YFFOOtgtFm4K0aodaQVj
+8G1Rvt32LvkbJnJzznrWqbKmicjAkwc/qTxOVg1gQKMIZVkwphx1XYyz9gFFVyRJNNeYp+yguy6
bq9kU/bk7uIxrl6NWusvFTMHnNCddy2Jgictml61xLG/F2P77426PJc6frCL6/0qcF2w64QhdUNZ
llD//NSm4ns5ltaH6RDLthhz92yb8GKswO7PRagdijzPIZ+3LuI8DeYNfzXG15KDI7cieSyWz/77
dfkYHKDjvCZUXrvQS8KHKiZ7IatH8eoWjEks0eqfpV59koZg/cw9YwvtCWuZsD07YYaD30hYV5Jr
w86BhnaYApOmr6bn9DCQPlBdOAfBXOphDJmEuiNGx0Vi03Mm/S+q8K+6mWGyVcm0p1YO78em+LAU
+GiiKVjmvtio3aRGyBJX9Rp0cnpC64wXSz0lP2InW3dS0KNp1YfcgUxfEW0a5C81eYPkGVXuwUwm
WmqI+gc3pVUSQhI9DPObqQGCSGu9SqSPcVI4n3WJcQDUheapS91ql9HVVNFLbfSvvd8t3xZc41Zx
SXzIzIJ+p1LEG5kn3obz/dCX8drDuaA70vfffLoLLUP2Y4kfWujCoCTE/BY9X5cQPqn0xNmxyEgc
Zo/SebK71QCd/i5s/frxZmo+RPmz4ucwFQiuVWyc1R4ga/dEGXjNau3cl+SUrwFYX4fBTy8GtvJP
JemZD1gVrXTbZC4Rid8hw/F7K43TNXZ0+Q/CDjem32rSqaneMr/pzpiMEacQM1gNkAl6UpqDJ9Wr
3mfNi9fDdh+KOdwA6dzV41DRvLO8N3Fhnn05plW7Fhpyr3XstXJjHvTwj0tz0pq0NUUZbOcUWmXX
yk8lq+jo5BMpuCSz0uxjWoYRQ1P4R61b+htlygUJfCZ7V5o4D0dcEoMXZ6QN8Hpfu6jhuSV34+UJ
pKI6kyGevww9QsPWJklY7WZ+3549h0SixS2uMEvLB6y2l7M7B9LxAxjEGslTcgv6KSc7Kx1JUhKJ
SLoo+ZLO3B9p3Nyz0elk3ecDeAxX6Fk9ZF7j3rb4+suVVuT6VgtDNKjLYBnnemj/s4k3Op7I0Dmm
ISzwXTaHK56s3VbEofYyC2Iulywsfxrlgi3M8HP0PPvN66On2RPLZ+5ikFknXU7sJdKYbDCSy+Ln
A3SRetgqEzEEHcbZq4hlHCR4gRjNXM01DqPqhAHJxgIDexB15ohi1vYVQdCJ5po3Mmacs0BCc2ZX
chBiL0OJXqBLj5g9Ucd0z26chEcYhv4WL3LryyqfxpjPrrO0zzTIj2pgrx5cL1zWg1kEe7UbOHl0
3wzZsclags8QJ1ZYeDy1QbRVBIdG7lWBtlHfpqaH+a7J0bcH2vCo+nRrEs2+HkfmXC4VR9G2+rWI
DSbVmVnCT6CtLdykwiuX6bU2xtbByAJnG4AEW5oYfifzvvOo/6Dk5E8xFouf5sQ0C4cag/iahTzk
8kjFLp5tiV+lgXvfRdNR0TfUg66V4zqvonjfNdbhzwxzgeYCD9k6Ni3ul641Bdd00M3tnKfhk+MG
9drpO+dDxPXXbI7Rr44oVyYJaGfBCLZG099zI7NuoLFjueWmMq1urU1AToPhaHRj5H6EM5NeUZWP
BV/KZU5ABRQB4L+7NFDhIevNeY0gz70IqeiuzUl7LZHi+JNAoiySl1ZWyXJvDLrkBf338ba2FZn3
OYBUHslACTadj2tXs1AD+bVrrCqwsE0GS+rJzzCNE83yq5fTNidN8KnFEkkfoQKUrADb+OanU4aw
j2k0MrStO/Va9cCXcRybpLpzGkDFAqoDSKQ/PRA2f7QBGyG2sZc6BRYerdsghXTrNZbAd428i+s5
bqaiHh8qY/Ha9Vgku9JHu8x6+sOGwogdhSy3mx6Aq4t6bzOlt3etfvfsLZ1sxBIanIaUIMWHiTLL
eAgMI1/buA7TcfFrIhPSWMDauoETERMr4aE9RxD6NdjiXp0Fit0TdHV/qadL5kEaknZosYSl4umi
mfRFJjD9XQpTp5fl7tDp+Xnw3B4xEZUhyuHikwEfIKbUn5K4h3qW2MiK+pavLdlGXoMpq6QyKwJz
LAw6pzFtNjf5jqzMgRYALE38ENW1wjTSPFYw+o2UTj6hJgO5DiRGxx+TsSZj/UXSR9/ChQtQc3qB
l2xNX6t2Svsb63qM4MD4AA72/th8jIup3eowRnjiRANNfmVpDw9aMk4ko/xnC8XI+BBhm7edq3Qd
YPr+x28xFXewk/DBzsoZtBRPRyoecpnUTDpuarLx+vKBzny4A5Ib4ITVAqP3mCDMeuyWfeGF6TbN
O2NT633+FaHHDSKwNM0GuUUL7D0tOUTextfzQ7u0z0OshaR6Ue3Zw9x9RU59yaSkOowQ8XS+9pGN
1g+npBh28gdFR6+k62E2Bpgj4jhRxNgWjBgOo17GRXSWW5rNihKlEDvVrnpCvWQeug5xVS7Oo9z6
+6yENW8/4Pa6fnkz0PqCE0TtY2hN5CwnQhxLQL21E/NVJONAU0e/2h+ckOytDszhAB4ZrJQA0oan
TeAKKWl6OT7/ATYnRs6B9+BMS3/3jyWUQ1r1ZDYpIteopo5pxw97cGsGPgGUsBzCkBbW9i7Pymd1
Qy78xUF8sRC8Xu/UVR+PZXQ0AvRNw1COBysdko2KXskG/TkArmqQPYB9jFH7e5Koi90/ONmwEExl
k1/bdX+w124u3/GLaElHB08bGJ68Ox0SGGmqUtUr1Pb4XBtwUVJUZ9sx93u4F3H1Ptqc6zF47dWR
uyABtBX5skUrtuzdXm8PjYTsBrztXk2/f+sWIjjE4v8YR3e+DlZ7Ud8sw9xm1zMPWzfmQKupDupF
sTVaY7ymEg0PwKO57PP4mszDOQjj/FeUT2eu8PxXG3bnlC/tlqcBx3XTeMImHAqiS93URL71pPIA
/7zV+aN631NFOMvQ5BBFoif1xfl5pOO6ED4yxTU3LtPBU1IhMTIDFohuBpkUsZNvnSD1PowOEpPE
iTMuNQq1/KwlonrWkCeSUsSMvUgzjPkjhqjFNcXBcdN65Geo36wnQNREmt1rQTy9WeRdmmnyBMr6
Sx8J53AlZhxmNMjUZsk18ov+pR6No4G6CQ8u42UiueJEHgQdlOznq1rEJ3+kyFA3ljhzH8dBY9Kn
7uyGiYysyUbcpyXfbLS9ep8M/FXPYR+Y7wSiu1fENWQoy4Evbn7ephHxNrBT/RBJz5HSmX6rqlOW
mHmHGRwcmmE/M6FZOaEJ+VquvELrk/PSQjBm3GJsnHgiRQ2zoUdhY1Ei1zC157J+9SY5lF44YL/h
zdHGcUAaUz/9LoUYv/2MyTPcslWgWQ9NEvp3dp23MPKCduMElI1+p8d31si8WUxO/sP1d1Vjtt/R
93W3F0z4jtO8M3j+vy9orJiB9mQf//UizdilWdb9v3/Kf16g3gcuvdG188WZdju5jCDFq1pvtM/J
NkcoJULSvfXl2e5he8rjCQYV29wqrGNSobPuyRpSr/cSpjNtnZV7hsIdOeQmkb+eETxOS7ZXZ2Qc
L+2fhQ8PteMI7Y3WUfaJU+mC+zf156JrwKaQJS6phzVYMLvG2Y5jyu7Qz0gGvn3tmoPrvqZJgZ08
C1Dyftccv9+49ZTfpxkEsEbONyazuROFZyG3sQG9reEyG1F4K+4835j3RZX/2c1xnd03+IzOcSid
ZfQYjoofrU13Gj51P3iPezH9woxwXYdApZj+4gVQU0zF8/Rl9Zp1bj2zwriBRbI2Sh/xcRzSDcML
LZw8eB90smdrp/lp9N67niXBK8lt7Q6aITAJF+N9GjM5TRFgrKcMY4F6Wpp13fvFkxM4eKNPJPoK
iIpnxPKo8kLfeejT9II5MxwmNVto+Oy95csQwyEMuosqCW49n+dyPXvIlPSOiMjK7t6sfqpOtTQb
owtu77qFJkuNlKzaCh/pXiKcWpx028tZpI9euEZuuNhGtR0KbyLylB+UBsSgFDH6Tqj2OVz+TLyp
LVr96M8WHTfVf7lGGoQsBnOObwKK76Ia3QVBbGfa7U9zgIIb1GXxhvZxvczVl67CSWBcD1fMCROt
xFACKxT8IPd1q5G/UvsP6qEN/Jt3iE9W131uLGTlFt2qnUDn1PriaaNGT+R/12dDeirKZ12aBSQ1
qdst1zpIrdu5sgCjap1mv8dLuJ01ThMaJOSpfp7d2xP2PWnSV9/ybtq4UvAaUvCtPDvRXyLym3Yu
PKLcj0qEjjBr4ZTwl2QI09YB7ewur1PQa8na6hBoH9WuwzSQVEsLU/6peu7iNP+B8A6VFwUHjkoR
/Xczx6fQ8ZrbjdB1q/iEneOfXQd7/dvqEJOoriVp+qg7vGFtbphflZTOqIdMJATChRBbXtXSgS45
PCUJ/rvqzl1iur5JiedWd1oRmD98xndX1XWF9fJZLvhD+kg98IO/2vNcwJWCDFAhCsLtOkaMWizO
saLJwlaTMDF9Apm9vakQskk6gYyqH63nYjhjaffP3awEYNRIaIiIP/8qIggPWrKIP1tlcGUVGh4x
oao3OfaO906QGIfRqYpjV5jWncLFbBgESa2Jh9SsNLCC5SNYzPZJ1duEJrprrjTIwmgFMOj6/3gx
WL75bysfzEeREkG4MC1cxXTf+d+ytxY4AN2AFh1bV3O2xlQHL0UY+GTswjjESSh4ib02ODYGYJB6
FurwDMcl/KaexFPZfax7aE3yf6qHFrfTBXPOnQMna6MOLWS3zLVr3d3+T1BY1K1tcFJPMhDDRg8+
wV49+/e3q2c7YrmONok+697HWWoZ+4AWLh2fMjhSk1E8q4fGTUnE1XKPk4VjyQQam5AczG20vL3C
7H1o9aTP3P5XZc7LJW3Cj78/Y8RejRqnyc/4GZbP6CSTU5OW80q9ZOoTuqKyuPN69zk26/SqaDs2
dJ1jrackeiwChVRf2c+Gu7gbhq72dsg1A91t4J1HUZgHS25N8hjgmQTmod+hujlC7gndEyYKGbLL
1t0LBm/rXrrAip7+YQjJgjcaPaeT1OlQQp3LE5IDhD2tMY9wEeAgs0YNQ9IfYeZNVzLm8AGJk2Q3
yl3cOcmEKzWo+t8cLxy/+UlrbSLAfqDCZj6BG7/BqmnPOuP7x0YaJ7Zme8r1+8i25i9GLuFKmb/i
YHaoXaiJsI6M91YbXxVOrltop4ZyRrcSgW4EDYmUobAIF7DkaZvRdTP5KbeNhk+iXwXlXtnw512b
sQxgoTkHDGdkm7FkwanXdOdLH+DkeNgKUbITkojrp7bL8kLbDv7J9+LE3zchqsg2FO7G9tq3wh2j
VaH3mJ8X4T+3UBb9n2P/eJ0UJLdlR+p1UbzGOS8dkQnfvJFcN2bi0qabUtJyMxYTeZMZIdY6iLAx
CEiv9BMOk9vpcHOaN5KRU7nEBwf2A/dBUNnHZRTDlXt/fbMdMStU6pnrElTt5xtF0ULudNT0kS+1
mOvjTfBM+i7ZxU6+rgxasNKCU2UxbZLkcF2LviX45jaVDy6QmJhQYUj8pDxwSj/84PMNz+qQvZAu
JYxj6xOqpYaTYzRrx2WoO84H03otpko7FoxCkXw3P8vU6Ey6c9wD0XuE2yiKnfu/W1HFPK+r9eGk
S5mh02spJcRsneC33+je2rxgvEX5tBsyq1op9rc65hG0R1Tjtxb8DttHL/isly2GKsi/kwB5LS7Q
t7CGJPLIiOCOHvn0u008z2e19fdBb7zpqPnd7RV/j7trLhBynxthbrrWATeVtorqAW8lfTMsBF34
zuzddUG1UeRfRRiDooqMHyQTLWpRvePppBXvGP5X911Z/khzt3wP+kQcBXZVm3rOyjWydZ+TWq/2
Tu23dKJz/YlRaMZpMoUUBn73nprF7XhVhv6WonijlJl6+I4rcPuidrIJ0m+U3fVRBRowQCHRphnX
AnwI/16G1sDwUR1LO284QLeo8fdl8ILDAk5MYw3sLa/wqW4+b6rNxOjyVVkRgtqCzb15Qfy4GFX2
iekwA5zAweqUy3Fp6vmhl4PRXnT+HTDV6rYnD1Vz6ay1AG8nmMIw20L8Vkk2sVe3c55uYth70Ww8
IQn7vYBOfU9nyp85TLRHBXjnAijrf7g6r924sTbKPhEB5nDLUFEllXK4IWTZZjgMhzk8/SyWG/MP
ptEwJLnbVpVIni/svbaue8G/azlX1kMzNgMolNF4p5cOkbcvyGyy7qrF8TsSweHe4mvhwNJFFAJ9
Tt63e4OcLrQRvL1SV0+MqqqXuVPlRSiQoHOJdMeGFaS0LyjK1yclV63nSUy8EhOwr2apTFeRkNZp
9t9tcLsDitl+F0iQ69tW9SboFfT1DvhE7Atsfy1T2fW1dFjtdHIHAiINqRP+eylLhSadwsxLy/VL
GUbc/FbvhRbpo4epsAEEC2lRKzlE6pkSS5xoHMiRxl6Uzfh3+yDN7H8fIE/498Htt9JJCXWt8dvp
xxzJK4TONV/s7RcxCIcNiNT9uC0JYh9tkg9vCUPd4PF01UfsNZXTh+kgpuPNn4W77WFA+/sYgxkD
v0kpns9R39juvbftHhdRyhNVFZyW0VGvREPtWiNBjOUQSXETUXhN3J7+XVBmVl8xkpjPlVc5B4hw
PMy3VYWNEuq5VA5to9hBBdeCLhK/KHJ22z3Oo3eaVHKBWuuKDUf893wctbrz2eTVx577m9Usj5+8
zbNnDsvuLl77T0/TucVuv2upOgSa0jabX0yriLHdnnJ2W7gHLK2Of3ve3X6Jh41JClMjnJ35Wxq6
96DDeXxgeK+f7bK5+/fZ//26N1mMYpW4Rf+ik1aOo00VbrqjZmnZWPCpp5u5H8eFdd8nJBgD1in2
A/OTAXSoAKxyXxcm8+/bp3XNcV6xBr39bukSr75oNntSS+xvr23GCXid1zSK5wRcx9qjmdAHCKro
Rv44XQQ/IP4zrWQANprdvVaV8VHkrXHMugzgBFekTcLKcewJ2Lg5Au17fL7x4+3jqq/NExgJzhor
ZWvl9VPLQlEByCjxrg3Db7Mq0qNRW/wxHmfKXOTQdCqf5WgvGMrxb+vsMoAXfHubBJXwPXDyKVqP
2e/auN9b9E//NgvD9mmTe2mUjqw+8tF9uP0Xty/damSnMP77H+xsWO+6aYtevEWZonzfZhNNe4+Q
eT0sCC5udUa/zIRKTXYf3Z6BTammp5auG2emvr6UtUrRhdi4vYH0dENXD7fSodGN9pLE1zHJmVPf
TMFCt5m6er28ixfTCpmXNt8F0XsmAu2qcZijz13Nc7gZbSpT6xWAg3mPpaDyZWEkNF6Jh5NDHsu0
mXe621oAaQAxalL5sgTYjmZehtM/EGJpIbcKq9h87zDOMWxrHm9Kj+0zYybGozAa69hajIpsF6WB
1VttKI2C8O5/+Htks8iBWApUuR2NeaEd3XS2nzH1ftxEjaMFA3K2gQkkWjUdNSWDF9YUEVlx3ntD
lMXNUOTU5VVjtX/vxO1fJIPNTlvb9jjUpXyZ3QQCL52vXGC9InMfrgBuhhCQr8QHpAW8Eel9idT6
egvP6zfSh1wtvier++dXItrBT5xc/QWSBxwrJe91dLz3lJXMPsNP+E81KXKGHVXHtisGQxVOXc1R
n+G5tGt1/K0mRdDdlkUlnPDaXbvveFgcgmgb/VlOBRw0BSqVJVfFvz3ytFvbrDKVCaeZSZaLpC+4
qXod2tObOO/29RmvwqlKM4eD2e53pujco+eV9iNQlmEzw1LWzS+3l3b7BfNIdc1S7zIq2KVTEzRX
KzBTZwUqCkfNjUdIa2j8bcblc7swlyTLqRNuDQK/T72TNTevFQaG2DfLbj1tNme/Fql4GjvWTlav
5U9gAFDWbA43c41uRXkq8vpBJXj1dmTrqtvvTdyQ/r+i3My0o2FsKfFLyqU3meTllFkP0enGT3Iz
73JjfdibdXfpJdSWxelPyoxaYkV2eXNgKW0PZNcQ+f7mzkqXrYeU+gEEyYPczMcklEU2QYQwEzSF
/X0dc9Rm17UZFuhbTOe52fpjIhm43z5aLVrkBuvSfvXkr9tlXXlFcd/Es98qqGmzzBMPraOsD7OF
FvLfK5Z0FZc86ZPnltdvZVK5r1V+fCgoKhZMs3z4/z4CwhWUNpkuW6N+tuMKc27VoXMqE2/A6qfj
0tgW2rDT84s08wcvNt5uMl1VT+3dMJXKTuij91oz5ah1ogWSbPq7fcCYbP6bCBy1/HNkv9pGjbVo
6B/xH9xez2Ak965emIGGLvRoQk546i0mhtiAu+u/0NUuFlvCM0JyLAfzT68FUmo5AkMCEmIvr696
axU8Ddxl11S6+0og3lvXUtmj+3fHJycXC1ZTbX20t0lxaiwfHK3pPtEmDEOJCXSuLSvydtzGN6Bo
rFq23Gd5/98v62Qs92hY71eRV6fb10F1/febC+KnU6V9t+Q53ipYUxr9ndmNra8lzf1NpAshgB5c
N6anQZAICpU/OYmtTRwYB++Jxxz++f371b0kOd/T/9g7/wA8LLqCIR9A74vu+x9HBKvo/aIP3zRJ
Arwo2valPzV4Sp+rYXXPqaP/jF5VMXtmcri26D51x9DCWxy01YDs1VqgN/PaaTvTrsxXuongto+m
K1SPjTSedGP4+R/jJ23V5t4hjv62vps0p/8vANhsFbjCDs12zPzlQccgcVZSJn1Iz7pgSOIikCvB
yI7pWocxNtK7tig3qZTSHdWsuM9QDvzjDJWMfULCApedrSolMsBhfcjVVj0LZSwjiPZv/3IxEh59
WvvcAzz5sQZdA5DvjPdeWS87VaLMHPTnHg0zghSpXYdVA27rJZfb1YoZxiVVvEMYZxI8nFhZfkfq
wW+CZ91Lu0AOzRr0Mnb1MWu4JxpLgF9JYvUxZ2cwKnYSgawb98YmIohhb4X/QpDjBMoANdr/w/+R
lUbR3sX72nbn42044QKbLGPPulNJYYVurSAk2XRq4+zFvlRjfTdI404vTZJMhYAUVKt+UykkUlcD
pxYFrV9N9oMpfnlDzx47sSCfeE/eCAfZnfKDTSnQV/Vzpnl3EK0fZ/QSAaN/Gxvt+jQz9bPH2gvb
sjnDZubSSJB+aMh6lNFeImPiTBpmQtynO0T8SigzJqyThFbEbr3o4SS0g+ERO2WGUDTBkHu67duu
t9NivmOB/iXQe25vMx6e+zafcTFo+P36h1X3nNDJW7FT0RXmQj8smWZhFWF72w94WTLWxcPsEonM
33I3C/5etwSq5a7PDFmxLDYenKAkJL7LPBTTYAWiV96hWD2KohLhOAsHMaQkdTepfteWik0Zk2iT
eji8WYKWxNf6SWYwg4HloFaIq7t0eba83t17ZQ9Da9J3tBinyTTmo9XaiLArRvdwWQPVMx5TMZV+
D/I1SJslCWZASj4380u5Zmwz6u5XPSAwF1+D/gXcFCKB2OnVHEjTuSOsKAsBXpOeznIXS4HONRLX
qEGcL4AMB6dU37f3i7hgAIOpB5VTXei7mLZYFGZRaVEkdcwxjk7M/4r699Fqi4upDuOusMAGOaqM
vLp95uDB50hmioEsz65+ELeRBMiiN+agwMCIitNtT+yyvtzWvifu2s+5ArSphF+ilKccwE2grNM3
YzNf5uiXutJpd4u1UqgthHx2VkKCyOJcmQb8TH31XmfOtdlM8C5HlaEVeiT0lom1M07witWr1yon
MhGVixyXY8KQhOJZw+m8jO8jjXLQrM5JleUfS3KrT4YRarb5a6jkc5ZWgJEHbVeu8YuyljI03e2b
MnAMxRsjZIbXbBbZcyW1YOFBr2hGAns6a3ijGexK9E+WjnT10jWcZfm6gCHMNRFQaFaz5wUO3iKy
gwt456YWY/tun3GqZ/cDj7QOI+XQsyViwQp0R4kNPEyXuFvohgzCvzXztRqhZbot67XZVQV6uU73
HboLHxTjpwUL5Q4HKKQwxyehtOSHGnPvatmPrNnrC7axsczKqNDSk552z67eoYkd4FDyOH5vJ8RQ
5VRgmWE+EBtwnjPS+WA9t8DZOcozdfgyCgDIKSOCMbOSg9GODyhqWuqi7KkyiBJ0u/wDG/sOZ88S
2FmzIFvfpog/bI7SYM0WXgepwPmqfcyZeTes7R8qmXHfOsmjaY+8EIfZl46sr5MNhi0XVWBcl2uI
2nM49ZV1Vt1FknrTn4aF4aO+xVWvRRoVDt4f3b7rJ4qqeVH+aM0K/2CRV6sfUVDYw71LDrZPpNFj
ozr40sYcG8a0/u579XdPMCpve5n4WCSOyUY6XDds5tRfF1vJID9AmKgH6MyqeOPBjE5/WBBMMuoo
3QifDRVMHX95Zdcdc4wrfpG0K9dykYS9qGBtqRmtCOjyiVKLxLD3nOkFIgqDgtba57J9cJziUdH0
T8VeY9rB7G0QlNBQosgYKnpnl5cEpIyL8QrbIj+LLN/bg0vJ1SkoLhWEt3h2k2wVGBbIhtCx4Wme
tV9b+VZJehMlQQqqJL/LdMppZNHRusepNJkdmZehxWcU69UHkfEP5qDkgc29MRptF6WCmCFdgnSI
173sO3FnJB99DCIHvUiwktwbQEz0SxCEm2yQXCa7ONeVyWE4K7lvZXwfztxGkN4evL77KCA1hq0i
wBVx9YsX1Anr68aCS5s/Bklie1y9RSjSbgI4MP9xEyML1+6aptY372wrZP22rvEdiTCBY05lpCqC
g6V/JtrrmZ/lcLLTGG1Bss4cN+V3r+m8T+O+6ZmtFymLd7zhs/aIC0l7BDqLgC9eoq5PPyupTv6s
Gp+mtaCPi+OPPnHkXqLNChSDcV8nitCwRvXSoOeyTZVnD4g5Iv+QOJPGhNmCdgekDFMEBfttqGTG
FCxg9/dZZh1WNQ+w8+yWzTDvjoAa4NifRYsHyPamZ2Fe2ikfd16svRlSH/wSO0xoxFofDIuyUwGA
Y+wdRrQLQ/YgqhRYB0ZwxSpCpMpsQpqrNGMUcknnsKfr4CoaM5df+3fNxeNaMMgfRxCFvS9wYIeW
bV/sbnishXXItYX5aG1/sJkbGcF+a6BrIjkNNVEyGZsak+52Ul70XP9QZYr/BI9Op2Fo9FqPWJHY
edHWhigalzSHzJtOw0g1voCZGptlvHN433xjmD7TWEaLhUORxpIFqs4gqo7lcxz7sbvou4zZoS8J
h46Jyrmzp+IP8J+nSjWniI2E6Rcq7supM8hLsdckMI3mSUxjNAj76tKv8ADipyU6QmY0NXT7uriw
oT/SvybnrgPdgu1A9/tc+bGt9alc9eukIq5iR/Y2ICw93TNS/akr40rs5HIhPD0k8Osb0xTXjgl3
gJRCGLVv2dTt9YV1uRXzjdnIDf2EIeIltz4TXT23zVBENrZ7fwZIzRtw52IyWDUnyCt6uclSOQRn
Caqmule1BhMoObS8lzxfuYnAqt25Nfe7JLLdt/DQhY7lflZbOnqJpZqnovtii/jRUZlcayCLRoNG
EPEcqcTJVQzswUSOVKJlQIa6II5GmjXge0nAeXKgfHIOiLkeuQcJ5wLWRiK5+Ot02fOQxRXm6arz
p1UBRokAFIjafE2az6aaapx9gvzsWR3xDVgkKKZrYMLmiNpEcp8OJO8meREWGax80m6BdZvjioNh
vZSy/CwHKFQWU6aycx+RWrbaZxKXLVxyisQG10/WT5EYoe9OVDwunXwOe9BQ2vGQDxrMKVVQf0wf
xpQD0BOZcxFzd23mwSVmfXhjeDWG60yWAvt1Esw6FUSZTmmfjInrL61rhMzcTwKsAmu5JPMNJAIR
40CBUzQrdtidIgVBTuTGFSloDqmCniyxdK0sLJuqxl7ep6EuSxB83sRJoBW/ekZybDmQQ9pK/ZXw
BmuKfDEzRfJstwYf0LBJ7VPuVdOilTRSIxLw1+MVcmg3Gh8ZuTVmyaVvIFR4waDcLXbkKKngyZXg
7pTUAtL4m5Wey9zN4oRjIjmzUQgnuE8Fk0pqcebyVs9PvuYtbIwNxIrUQc2xcXEGc/l003FKI+Hk
VwJiuuM4SaQ4eU3RjKl3Ngsin3jDpYmQ1lSG0JHUanqVsZpaFizT69vcdHeJU3B4Ldzto25/jW5y
Upi63+Ve9oe2huC8VUoidHjnvMF8JojlxUu39Nlfc41Tt7KVPDQ97+pudDFGbrj70I30dcXJ3Bdh
Ruxh0K1G5nejXgPSUTzucTynVOOFrhY7jYjPwHFxbWRvRYWjttWRRs0m8o6mLymP0iKY0YcCFcVD
lphHZKIX02bfJGi9/BnvMcP6BgYYB60m9Z7HbtXATaMkLvCimAoaVxC0PvSt7cbsciMLiGFG4Nek
1wyd+rtdBBVu2wHNAFO4GgvdeNnulpGX16NXVzvympXkFcbIR76IXc2PNddJY9Bjbe+kwOxZNSC4
nsVe61Miodl6WDrlArlLgTpaS6jGzT3tA5j4swKQjX5pcf2V3FMhy99uzoZKL7rfDDDc82D8thS0
8E6SaiGTtTMFFXxJs7pP8rD1yTijpEmIbpMmlohKu6cpJpdV7bT9xMprMuzMd1HxBR6LHyR4POIT
f5mcc2faHV/0lPtkTn/bXnkhIJatXKY+KgPis1aRFwWDEjFtk7+SgRiygf81ONjXyoWrNAbd1FTH
jluh8GCcWDW3sK1f2Os9V8UTRwHLAMpCz8jq08gyHUt1R7RD8WyoMCHHIfNhf6Cq96a3gtlFXe8G
+wCw9VecEOaqMFTfuZnpELDxoncrmfA6Nyt7N+YZ6nWwIQR0FA59ZGXOqw1tPxjQfXfO6u11TVgI
762Q5xdX43Yjq+70e5nKAzYM7zD14660M/3OgUmuyIQFUblWQfG4IUnBMX5hCTs5+UpwATVPZIKL
8afkvoFEcB1b9uQwxHV2sVFre3R6dW8fBR36k10n0TKiUF5prFZocFwzioa4iRBa2sCfPgaP28X5
eaLnW1rEaEnP372yzhBN9U5K4rPXeHZgKqwNl6ktA7sFKD4JqDqm25+HVHlf2G76wmDsZ6jtRO2M
iKcsa2MbJjkno6vLnZ2ln/bECMr29KuHbHdzEMmo104wfaAUySoN4iR+9Uz3s6v6D1IwAl3Kel9a
2WuMByYYiez0Kyv5sqX7hJCgAQ7RzeEsS7lDiHbXg7b1oVFeJMADihIKX0Rq+c7DVoZskef/FLs7
tEgI8rp7xP5co+pBLHkc9caEdyU1Jl+6SPQ9pqtRW3XpTsS04fi+D2oRE6K0oSjJjwDWyDOSKq0i
sdUaAi32dF/MBm0pDy/PImS56JuPLiUrKXMm9sKssw5jNV/rLF58MArzh9P85kHKIVvywOrozBwX
7vSMSQ+nXjoRZIOYtknZ5Y6iwJzS8jh3p5d+6K9k0Zg45pxP3IVlMbpRX6hXkSol9dDvdh3Zq0Mm
RFWKSxd6hx/n5fwMhg3Hbd7CPOH4HLKw1pwmyKDuXNT0zZ1B7q2GZDGM3M8sYaNYm2AvHnEmziuB
kWLp3nopYIHTH4oS/FejRqapR5h0KKbKgt7S8Z7R6M3HZENMiNL9mQXBPXg7+kc4dIEZI35MkDKY
Zk2R2ydHEIaRhu51wfmYZhu6oLTZ8lTvBb2Gj1XZH7ZzvFziTyfbLlrVUqEgDFjxKwbbNkZcnhcr
xyDeiirfIEx+N/S4emobdogiHj1SYwxL7Eia0QID7xt/BpWFrYy+0RlN6BU1OORk8I7MYPoTotS/
mChPchi+McazNqXtDaqbxn3Vdmpb2UGeQI+eAcwfTdCIPv4hZ5Ml+K3X/sU99aPBQwkrzbySs1ac
WBvcTY3NwnZsnMjzgGGykzaxWitR0q0QRhKHVbbX/dWsMw2me0zj/h2d6lOrpLDlTXnFGRXa6axf
s6bRfa22qiAr2x/s+Ay1NBUHiA2LrOnzHYftr45l2tjW2GbzNCIh3mBc/LfqJiekjE9gtTU/HgpS
J7Vh0HMSbW2w1ZpJZA/aO9RVVvJJ7IUkQN3Zi/q6Tg40dDCgCUBDRnmUwKXy0hbD65zVTqDqy4eO
QZYbs7t3lLo4e2T6MKddH6slO48WZZ20xF/JkPWMoM138QpRC6rdaYgztD5pMkfALgFBsslAwqDc
61ox+66NLlGfyn09Tb6jG3cV8p7dDBXJ1m38V01CMpgen+dZPhZKaqKRUF/GeeAc5Ur3LWUuWL+y
LkyExNxq/SFP/VQMb+CXvNAFeR/08KFcIIwBlL4qzA1aaHQrvB+T+jx2jbGDIYQGNA97dTptf7o1
W81utU487gVDqJJH6ohNY8AHVCnkYncctla/S+bRiJqm/3LVv7jbmAZhJPCHBXxwO1GxihSmGIZP
vxnmP/XYVZBMiHjr0iFhEuq0R3vFxqYy7Q47gyISvZEZLh0RqN3GLMD5TUvjLU8A6CgUVvgra24y
NRzmVwTiPxlDU7T9faD1pPBxWoCUu4tLJpD5kECSYEpYtmQWe3PyXaDAC/Sh5XIe1z16Pz/2pgfu
lJbTU6ZkA2ovwOQwgCt7W+te8epjNNC4iUzFfIUJa9CoqU9Vvv5KN6euXRKgnvc8qvUZBMw2jyEz
HTamws9fKcCGWamPOzpFCMoYzKPrdFT72+y9JZROc3ImUqaXPufk8WyyEu35ZWKMSxvy443S8mev
G0OrxfVGdLfjeT/opHsa8EfmO2yxE20PMns+tHbR+bGh8Y3bjcN6kQuS/4LpFSFyULp/yomZANsJ
j+X86vkA62jfk8Ajdf2kavWZVfZKOcKNEcMOIb96PpdaExVW0oCGSggEhkMGbaJ9Rjobyjy/Z2qx
kpu4rhgg7GOJK8wr12suEjWSnvHQWIzGZlygq67qzN48w9fn9AkNwLmGhgwYyWZy6H3bzvDcOc21
8OIQQC3O3LxWA3NSmSNTQqTkO0djrf6gjSfsTjoShxvvslKlXwBtIiYBTIXXGuUbMBOoXHWIQ/mw
1i2kSifFkzaOz4hr2R82gxEW1NIon5BGGx3JF33+gdWipB0hPQci8HfeDe2jOezNFsvnUie40/Vt
aqKPRDyyE7BL9AnFdET71wWB7TE1U6gSp0Y+GBXdALhiBtmO3MVui36ttQmxEt7jaqxawKg38z1B
H09iX5pj1Jk5Wg149cxVfkZXglTNXvNsjZRq06R1EAWSKnstF5kevNjym5aiiwzsKoq9GQZfEBPj
GLQ2P53My140DTRyNjPKUOdH9ugbB5GqPq2G1xF30GlIkgmNoYUmXQg1mh3SzbdMNcTG4SZPWjk7
PaBbe/rgKav619Ux9ppsmjtQ6w4jSAwwc/vLUjJ8Pw2ENzKfZeBwhGsYSqI6L77GTvlWZ++1KwgY
1yew60UmYyRQYDG8GC+6YmVntyQqc84/LAF8uIYGAodqb612ep9o9HWaxHM1ukTIpCTgjS1jruk0
kiqzI5mkCgydnhUH6xxoVKa+W2H4bfoqMhaP2lozH3sHe4mGeH5XTtlX0cafjdM/5kC7uqzWIyd/
W8TmyxEUS8ua7qQ7JA9j1RDN6wQKN27ETKUKPKodvWYHq2rigtw1ULvs1Wu5qF3cFlHZxVPAOGWf
meauTYYm1FzlT7mW11TiKMkMnn26JY5uvDJP9oDyOGpn7uSWikiCNgVXbf9BWC8PbTZ9WCk6FiNR
N01tRYQBzxwUJ3/LTS9P1Q/nPJy0Xjnl8bJjGPnHgj0ZdHH7EM9Lc9ZELkAzuYJB2B4EE74lTx38
2XUWUtThYnhFNAmE9XMqtrQXagn9XbTkHSIkt0OWe1hhK3kwGjSvLf7VxaZ6GHipvcoLM0202sZb
51VHiFJvGfgBqq6U3JaKHb+wkBJ58Ue1Gp8Nb5Y/Du42p34VhWsFKqm5AY5U69D22nVa5/tqtjnQ
RkvbF80fFUR7NTUHTKXKU4zhd1+ZXbSCR/MrIrmzpIyMop9PVAGfyTJbAQHDReT2EskQP8NqZdYl
FWgxFp909jff7tnGcgZ8WISpp5w5JhJqKRjKcvO3JF/9OtB9ee5fFQd9i6azGvTf/ewedJGcCsSy
JnSQEy7VB7slvcnNzXyna3fpQm3qVkbHm4SmYip+Wt3j4gfR47clz3nwpKEj2FcJAmcgEVZh2w9/
hhBqyAgiFs6/W2tbwWTf1VVN/t30rSLpwpVSnIcq/sRqmATrBp9eK/NqakhDUxPTdOzMkexYSDHY
+IVbjASbDi9JIWErunN8WcXIExGLvdsoGRvda9wbaDslbP81hzlKuhHRF8g6VmCDlpu8cxync/N3
xCULLIIRAqEEAfE6GiVPzZQjXp8awRRj6AZ7N9tU6bqFZsr28MInnGVtO5rX1o5/XNagSEJGxid0
sqA2pd/ZaXPEDOqgHmQ7MhlEgJjUTRSa6Y87lWOY5InCU65DpmUu3yKV/b7nZU34hAwEHI4AGYhr
iRnaPlOnYY/Q00LpieB4ZovtZ2jWqMXvMkwvDphCtC9szVrFOiA7YhM7UflNcbWT56pgoj0gSszZ
0b2ULKPwKXPN0vvuCdA+Dh1X8TDENXrV/pfqJvQCnvu5xaJSbiaHbByToO54WK6xuDrotWCT9nRH
I9W3E4HWhw6oOEYUN9qFp1q1y8GlLe0qWRGmmDMoUpJC3XPRbvek50VZNj6iQx3JdC1BES75B3gf
8PFGh89O26/Av456Jc4in88Lghh139a05cZgovquxbOd78oZyLGpAoLjGLRXg+1Y0t/hVDKP60Q8
vIUem3E/w9VVVH4zNTvP0d8smbzmapCT3bU3c+OPWXLiyeUw9jNukyllAwAXRBoagX5I0kxdbyJE
90+VRHgAffWBcHOi+UR2kEzPA+noZJs7bmB1FRF2FvCE2LIdGLAaYwUDkHepk9mZVgHmLibpPX3H
yBx27qbuELsjS5UZkaM+jc3JQPaVLTzV9doFxNe8LdryR7436Rgf4KXSZAnd8fXGq5CqV9UFM/Fp
bVUn6reSkNQKrWOCuyZFRSGLaGrFk4kiERUqba9c4mjwLFQJBLTteuekyfmD9ANiBNBAq6b74/S4
t0mMyt3m25z1H2QhO4jdqz9LuXfn0j4UeswGd7YiaF4lKDV7r9vxi9Yth7hXzR1w6pKRwWVYt7gM
7Ki+NsbHVtW/FI/W33Xv2iEjoQoFHsBM61WU7Xqmz/uZUWjKrABJvEyE65glPBS+dfpG3pnCXKLU
/qtn3k8+8IQzdcp7USr3RsNItbKqr6ZPaCvQHu8yORwxzhLGFgukwWqyYwRO0/MwD9j2gXK5vtcD
akmWv0PD0ir3ejVc7PHO9ChnLDnhuMuRYJbytfXiNGS08tXULErRQzMktcSKheIb1uOzDcY3zFVC
L4CvMujtnltuJCoHnUrJKEpAkX8sF5QtXEG8KUFfCyIEnOXdbFBZ9iNXpDEzrtCYf44pULIE5l84
5uarQJCStvoHO4bvum1aBidKhNDBdEhb8L0FvB4Ny6UtqlcbyA4gdjNCQ408Nfuqq+xHEES88YQC
xKwrYhbm//NcL6FuXysbBGFaPk4VvcukGOlOw/Vv1KS6DBJ9GGCac8xMKihzljStu0fSXu5LW92P
5MIj9WVpzqiK3T2PIZOFHYjEoKk2WIZXiIhy089Sbgqz5q7LbV6eVyJIN/Tz2DM81gsexj1764wR
PoPNVm4K/52iZOuDZ6wApPr0nE1KVEIa3WV1+rtjS+x7+faIB1PrrYxSEwGgQ0WcY5A1cZ5ZdgBj
24iB+kUr5BCUnn3q63GKKlZ1irC/y4ksYKZZH0rL5aS5XDQoDwERqRQ8gJUSXf9RRs3djmqQCuww
0NYRXaE3+YF29zh3YAwr5BomdWM4T96ntjBALAmfuLoz1Md6O3My2e8cQ/nWnfrb042/lfltgDgP
9ElFti7aZxuZjAKwkPN/YCkOg71lkeP3rH/2g90+x57aHBtFjYy4HA9tch5kIY5ohBhzKq3FBN8l
OEKNf2diZk9ABkir3hMNPOxjMhWQzo78fHgjLHvodkvZv/RANneQELm14qgo7e+YOxI0i/m05vi0
KWiOrq4lQdq5L876CyDbL7bV9gV4T9ybCdaM4cnOjXInUeVrKU8YrcSPSpKCMT4URFvaDudf0/p5
6eq0izg4aTAlM0192ZuZvXe2KDFXdnixKQbF2he73KpPDJ4fm97JUVSAWR2UP3LblDag6TmVGXLH
JdsblAROqCjKXYvSHdAxLAjG1Ed9br/0zW5aO2bz3IBVzKxz60B1trTOjvDYmXurT6yN/WIE6pxW
n26cPVaIDv/WuQmC3LbuWS4T3tfxQNptrRyH3fTLaeBYpbV2TGfjKBitXibRJBcZr8nFc7mZjCZn
KeLYwP41FIUUGDU+1cX90JO5QWtJp2ax2BhylNntTeHfinlXNT2ZM1VRPGldHyIXqu+RjfaBWIwm
Kh2lgqeln4E5DgfHtrqnIUGP5ymUjP8+3SIhZIkmeqrEwBNAUQ+1jJV9J1X97n8fuXHxaasdWojN
nlWNa3LP7OheZaK8SU9RTCRe1Z6B9i8XYncPXhqjgXAc6MZwAqKx324XfTbel7nKERM0yR3UB+Pd
1UWATzFDfrxZUSRb2gbHCtWQrl9uLuF/3vFZNw7m8n8IO4/luLEtyv5LjxsR8GbQk/SWmfQSJwhK
KsEDF958fS9c6JXqVUXUmyASSFIik8A15+y9dqxeM1SHLWzta+5itaVhZtIaDAmUIX3jObFvFMUM
9EUOLYykafJ9KfpbNQdO9zbaSEd3811nmNURur3YOPjpueOhdbNvL26jiRBMMvjlG7qN9y/BM3Af
shEdvA+/KLGIGbSQJyBLJoBV/j8ELtlXAnPh92uVcRsn5L0LIoTOmw7bD4U7tyyesSh6KZ1oOaPM
xS84f2dMw0aJ3ejQ+uSH+66S7pxZ0CGDGdP69dfnGyndMW80Hp8i+kP6PDGxLWdShC416X6XvkUl
/mPpOM9jY8U+xPoQofK2/DM9YQifmUEKnqZN30RsGSuDKeq5RWqB28Ulr6Ct8zNCwu2YOueUXROt
R/y3umCpRRanuTfa+pqaqvXFQDeS1BU+GEfDkxb2zqXSM+OGKpo9L8zKbRkHCLO14EflCecxH8yY
Ab3usDqBsJmvt4lxJ8jrHaOmt5XmfKvrSdQiB3bJ8DYq1sC9kXzNW027KWY6T8GBfuPJBTFMcfNg
ka80a9+TyyRIs6FvynnmC3aaktPSWd2loWz30NVjdXd84H2Whzu3o3YZuaLYyuQUJPDkPyn9Yxm3
l2DQP1SsPh+TOWhrPyQwosVyvZZwqsDLsq3oqnzBn0ymmrFf1d+F3X9dosLUARZk4oXTOSiVWUoL
ZRcavoaO2zzlKk597MX1Lk9ISlkU/pXnTfeJlURESt+P0aCrpxtO+loh0EWOHalXI86SE1NgBFrS
PY2zYyWTwSD46fjofxE4JgjLW9qo9oG+4vilieN9mAEWVUJMlF5V0HSdw/1ie9aKTCwtlMLyd41i
GCeKp+oVsS7ZNqOw3lydNVU2jhcjmkHacwwmcOfOj+/xKFwXzZUy1/qZCn0rGI9xYG4k34ZizVlV
veasJ723T3KIIFE/KPfC4klXatSfNOWCjUqjiiI0lLZeVQ/ViDxsgKy5cIm6Ei0Wi2CxjR2Swo3O
yTeE5rgwEN3gwQpFeEXxAoUB4NeKzou/EcCrD0kRfkoWjIPzf8+GA21CqmR3i2Tz3gmzh2k+k5ey
0fgj78iWH6k3LYwSjMdvim7gvMLLdBJVau80b+peQLLQYvbt9sUb5kjWpp8xUmgK6XbpYCpCmLxN
6Ff7aD5FTR+vNBz/+6Sf5o06uJ3AiG9ERMd3CcrQSuR04Zyfo41ptxM1uqJljDP+PEc1w2+sEgAq
pmQrhy/N1ouj7WC6EnVVXpaPvq+8AdoW7bZZohsrgl0KLfxrC7eXtkz15ErfRdK4OajQ+qccUZwE
kbPj8ZThgVZXaQ4z5y8IpKbv2lNfd2Q4j6xGtNY8WFrMJz61zYvfvXU4M27LRzFG/JNdS78nYCzG
JsCr2PHWFRb4w0JhZDC5CWAna6NHs7Ncw+i24af09sUA1yerveqGZsvYOkVJHX1gASPBLOgf1ozx
44ehfnHY8Tdxr64Kq4l/eOYPaR6yw+k7MRPlW+KN+bYH/EKziaaMFG4bg/VVj6ruQT7ebeh+tfSs
XjeezU5KYvVtP4qPisU4Ip9Qxc0fh1qkTxmL6LtTFp+N91YHhnaX9n8sIxukicpxGfT7Phofqav3
mYE2kTgKHce61qAyqLTsAfCnvabkmH0f09MYqbOIpBmP0tbU5K59EvZ0ZyxH/xcqrnJsbHaFOG2m
oxc4iHdE1D1z3x3kLebONsCiKE3qrtxiqYoWa/TZd4MFDr55qTZ9GpV4Jr65fkHfYGETteCWzdej
h1iI5jPGmLBVUn08FiPNGkgA1dGat/aeGRgAW8aaHqCmptSJ+gtkMyJvk/zXAUmcvYKE11Nj0PYz
H3sLNm5cxkJ2d+2T6n6Fw2M9p8Eojl0wpixhX3Kypj9dKhKguvzh0gcuFWEWQoduNr1KM1OFaBf9
27CKQYzuZMKxgkgCmBaxadJQ4jaagbw9rh4UKsuhqZkUILrvejB6x3IU6h5Bl/2YVyXpb6OVfitC
b4bbtI89aLlVTATFWqCNujTEH7xh/FvFXTu8L9OCFTGN+WkcU2sR9b7KMFsM5ID8hjvVXQcbzMaR
NiN/xMiOA0VVS9IkUpdtbbraY4dNnWA28sbmgw9QkoVB7pzqjt4zoKW15OQt6DwvvjQx07c8G9gD
XmJqRXn5MpnaxUvK6NsYouFvEXk/GKD5oM90FPLnN5Ip3gsjMt5V+nR7cLbZIVKU5G3+TvkF8jtz
DylY2PQrWHbRU+coV2k8VWpTPcYZzUyl9Ix3mOmobvFdKLjuNg17WmDwMzRXb5FeRpGY+/at+aDp
EXpb1myHKdSv7eypMhL2OU406xvHqrvid7eICPHstzxlP6Gll4Kx4wnPZfUk0ukiB0SnSp1jXynZ
xqUcsC1bfvawQj5ID80n7FRXniE0HCwhRvajFTmWKijCYraOeAqjmEVC0tU13VVfhvlL2dCfT9us
ulRGk7+k4JG2OTfuzvDU7CXnE4DOy57PdD9oMFrPVDitZzGy2p/AC0uiYaiyqptrouZEQixxjoB2
g6s6ROXXPKkTfta+3Mq8Tk1Vv+Zlmm56ij0PSu6dpLOoNP1XvavUt6GFPjUxSPuW/xmWAvHf7DeU
oW0F6IFKMaodyiJB1HZKllJeiHfPdD4haJk/y7fctLqflpG/6PS63zP29RvV8Pprwd77bKkZUfEz
gmZx+S2LtzG074ECdaiiVjrL0acXP3bBhcAw+pZZFVmJIcCiMRXbSA+r746r71Tfos8O7Aerm7mb
GjEREsMw0gEwX4W2ol7psRT09yEfGHrYbg1EAkDUhPFqzaek5CjUt6l9oXQITh4VDHwiJvFsZjJ9
yVJLJzsB0mDmxY55sIV2cdFHXuHJZnVSLSfySp5QUFx+D91hc5DY8ZwS34GsK/x4I0/lQbUU7QSV
tD/ERTCc8cpCDkygj/Ys8dx4RAfYetFukqsPQ+1ZkcZQkOh1fiELwaUZJ9JrJUR6ofD31Y/tj+FP
27czJsnByEMVHQCbzt9v4EpMavrcoiXCCCMxqpF5dO6JUWT3Alt/qN3bMuoaaYnSvJjih6AmWMBm
W/VeNuF70pj+HxXeKdBqzgkagkVtGXa/5hMDblZZ+tZ62l5iWOR1x3OP6YSPhi4PCNQupqsXUH6T
q0yJ1rOB5kz0dKeo+BwZLdem7kd3ci9AcAEi3ReQc9djOyvwJqsN9oYAlseO8sVz6GRD8FIB7Zvd
o9fYP1vDZhVvYytAwZT3Z4mqrDrFOrmTT+9uJle6wsSrMLY9plxqWlQOOxVynzH7sb3MzDf/nh7r
zZCVv2bHuqZjGbbq2KqBVRwb+H9DWCpNFEoryuxXwmhvmTXl8Si6Bbj1d/mfr1xKr8u1hgfJM6fq
NWRF4AWxD7Y9zG80cNAyhlb2OAYZSXdFhi6rd/3zxE5qa05DtdLtxKmWi6glteMcHRGp7nBXuvKu
0pU8Lz7HFjHuVjVLc0P9qV2pIsih8PX3ARDfrZOHNJlY8KLXKjPvJq8nRAVe7dD7cPmfn51CS3Zm
p+LALvziXNmGu4thFT5h8n4qkujNtDz/1R0d0JHzK7oQ+brPIK00SC43hJwAawMmOR+iGpVmUDnV
RZ7qvmpvLDPbFj4dC2UygmuocpCv9FB7K7F9Xju1fU/U3nrozE5/palEllzBEOoC1sjYJy8QTFfF
QmlazWPVg65seppgdv1eYCrZEdaFSXg++GlkPtiuym/sJC9tq39ZMIIOnmS0KjiwIzWhdVSBnf0f
cd+m+/fbg7RhT1MJpgeCb/+D0dOiFsgie+yOVmfaD3o8MwgpGRqZEd7NVifz2dRmX1+YICCIjEhs
lbnNGWL1UqxW3QgyYDYgGqk0yZ1gKWJ3taz9MsjR52WR4Tdu5++sga1jq5XfNSsWB5aKkAx0Bfmn
heluTiuo2KCQrAY3uKOWuiwCLUS721681Ek8Pcn8mcHJ+rVKpMohnpNocqLeSBPJdkNq1PAooWqI
IYAbgFrrFM2nWp8+OXXv3m1avM///nxpzhy+/F8PmK1rtmthd9IIH9XMOU/9++dTlAf1//s/2v+t
WMlmmunZR4Wnf63GBTRitRE0NPCF4NCij1l5VniRQaQR0/QOUQttWg+vf4o3DqEMyW5iZnSm7xIR
YGjxMGOVEcAHKXIcQ623Tg13y4ph06M61lbMyv63KXTh6YG2KdQn5gwLCEa64Tnu6aD9Z2mpqj1+
8LJ5CwzE287g9d8ptpAlbf9gWY9Ahw3GesB8fETFwMPXHFwAsDdh/Id0EHhDdMj6WV4lcEkF04M0
HwZEHawikQc39pAGURl0Y6LORBDh92yIcS8sEUCwtcyLqeNdGr30C1x0Mg0ooCyvhGvxGDTTXaMc
vJuChukxidJbatHR872bH0cBIOzBvJk6XCuz2cTt9Io7pHls0Cc9QhR7G23iZsisJOywCtCJ146H
wY02zb6tBudqq6l7Lap63Ca+lkxvdVYJOuOZf0H/e0HtVD0mJIesDNOMLmNgX0B8hs9Vq5s3J6N7
AbJUtYerLC6RCek9TN34Js/YlR59p683hGq2b1NRn8PWCb8Nik0JVXjTQ9S1DFGTdZHVEhtR5wVi
DlOrPLea8mXhdUKgKB+UYsx22H3LG7f/WJYmYUZRspXQv9Crv7WmFj7aqhLdA3TmK31SKAdGUbBl
FRsS59V0F6ErybnOs2DfgZB4AvDFLi90gn1Ituoh8tttMnT82RXtpzL4/ouj9i8+fdq1D3vqYIdq
/U7S/G7qm/rTBMC08TxrOjvaIIj+A+4H1eKTBTmuNT3VbsYUfI+m7Ko2XndBDthfMAIMR5+MZZW1
3CXDrDS7rTFmruTXtFBtLaP+Wkb+CU1Z8epUZn+KEm5i30QbsYDR/v3ptPW/P5xUERHjEg6nOqat
ac5/P5xaVzsCyVh+sv2+uIjSil4GE9Gy0dR3XebVLySSYtCc8y+iD2yf1Goz/rjI1dKg3C6m+TZt
LSpuI60mSXbOQjEC3qP1VANq0tjRXqSdfkjYkI1h0u2GDCqC3pTDHqGAduwq8Oj6XK2Qp818Gpph
tVYVC0vT3AcLYdo9yVeBlkVP9axq1rTwLkRAXpqoWD4gJ7mTWUYNM8VlL7eoVduZ6zZCIMaqEICI
XfD/JJZ3EQMpdmQO/8B95z2njmgPWZmhI+/RPwRwDzeNqYcP4ZwlLemydh4r/Hpj/z9gcNY8CP7X
IOkYdAQ019N13dKRzf/334GBMyOUMMwxZ9bhqjOzt15nhW7qJ4YeJjjbLYgB1ZNPQXmaM798cR0n
w95A3qdv5XBQ/BhjebmB0OuiFqfylrFqYE4UwCRjL7thRd1Iqg2ywI88zcKDTHIzNSU9Ls57vbKU
4xiZq0ZjR9LDfz0EsMV2jm4NH/N1n73fCtKlcSDz5g9ZKvWd3KDWE/5kjwvl+z9nip84a5twiBM2
R/c8dei05JpSHoBg7WDZded/v5uZNf7xMTqm6qiWq7k6wrh/zDWxplbs2HLaWc1Mdclqy/6uFdov
07kYqCN0CUGu4RTP5K8weVlu3sJEbVP0zrMVTco6mOg4ag2R5nnV8ShT3V/J7WBPN5Z0NdLXyyl4
y3qtPLSt9a2IKLpvwjkCSV7zIvcbz9VPTXYlFnBJzkYASWzBk5/t07n3Ig+EFYVXinqrGqHyEzGj
X8zB0R6Mjk55EzaYDGbLPB77F0NRRtzh4XBNG6SFVuga2zZ3/Z0WCmff6Jm7p/yCIz5RHyWjRI0K
doxK9oWgr3AboEnbKDVebrCv4XOW0AkFLNhsdVMTT56zy2Upl1oZArfmirvlzVMEXreMgrGOjE72
i2SraBRtfqCtZ5kHXAMgvvgofV/5BvGyojQ8XnJb7VdllI+ItlJUoSGr5Ys8IE2Od8tqhwhfez8i
fqwZBavkkv95CNn98tFG2+W2nErl0xjI05KzZmA7IDyHADQ6E3kk85rQMc75GLqKuF21uqeyUL17
3n1DsYDvcB4WKh8RZ9O4iMqU7CEpa28XCpuQEstTz6xUjtghjHclreuTWqNzIGGPMoXidxtE8gEl
6zB6rN0e8QuCtIs1xa/L6mtZ1LE+fuuKrsL8QFn6N0dB4hNqjwiiun6mlTPtJRRdfsEwfz1+ZW+l
9V1wJajwL2+GQ3sGBBpf5Jdareeu//1RMf6xrnVcx1MNpiOTTY+lzk/SX1ZldHoTSP9qc/QUs1vb
jsArW4yeBvSL2aBGPkp2R7qXw/HgTd4jfVpWufb0Oh2MZoKngQHxJQjjbCUrEvD98VWl02PLuEdX
IjWPM5Nq7q+nd0dowcYPyvqLWVavWW4aP9X4tfWnW8TCSj436txNkK/sftoCJew3faKjgdQc8dVP
Hkt8RP/+ETj/mPtcCD2G5rC+B/jjmn/Db1ISD00r9oej0Pqr12nWW8FkfqpKo1uXorDebFz9u6AC
iOrM7+LBjzaWSg6FfFcdXPrQiAWu1DnAP1mgna1R/5CgHNsIEaSl3tdugD/UYdpD2ap569/UH7dE
Y58OyhwhQGMjLe1fz0Uw+9qQsr4nk2Z8ZRu3nk8oBMIe4IUhLD5j+It4vBDTGG52K8MJXSg376cF
qzzU6nBLJzVEj5ppF6MbXXouOtHyqNUPan9EMRw+mqxIkWaPc9VnLpqwewz3MmNkqpCTdrPmLkyc
7CXxIvsCG+p7bbTZiwhnMizzBIiYujlOpY+Swzce5EG1J3N5Zbnu/9iIGf+ApVIwZrHisVc3+K30
v92wdL/1NEdecjJ6pQAmQ4fBV8wPNYvCdWtkZMuEItgRWe/RLlLESQ3R36n5Pi9BmDNaTztJMhNl
0TzJQ9rWf2R0mYXS+s1Ra3tn36v0oDw07ctaS4mVc56l7o9o0o4p6xA4ppSSsTWV4CXHVdWkgM3p
HUWZ0W/yjFbFv9+imq7/Y2HgOoBR0VKgUtCsf9ykCQoAnlON6unQRScM5/XTMMVbm4YWNZFK7Aqj
DlFXc9AH9OBL258Y8GDbt2RoTUYWsyuIxi9QbwkYqmJ9b9ZI4V2LtNDUzqqvxYC0kkz0b+ja6Ud7
TnfxWz2580HQjEsD+4ur3WAcDOee7UNV5hWyaZejjsnhLA/84MWefMQfknGnEo8kKLLeEG7Uj9MA
g04rXdp0g+xVw7yEhhGS+Ijj37vEc8kK/99R6+zpw/BrElcqd7wXGk9f6ot7A4pn3WtKF25btHQ7
eT4TVXawrPHd9HkBLKHEV9KS2xwC/lPmaKNxJylNdYwalKE7ushTyAzEdSoYqoTw7I2ozPKEzx0F
oz/grA4D+DkqzaxJFV/tDNfC1PjWJfen+LhMW65fYDfS2ugTizVhB4CX82BsEQLFp2VO5JGfAIq4
/TVzhmKXtMjaJWBLXsMZY/cbHyTbZGvjXSbZMQ7hNeiqmIpQwWQVqs0VFcQjbU7qZaWl/de7NEiv
Vm5TLFQq947mYDwZCul0dayJsxvR5LzqZIJsMzPMjxOJz3tW895TmWJZE2Wjvy2/SDwNH+HQZMzw
Gu3mRMsORWKa26mq0dEl/dkJp+rcNw4V0jkfRB7kdRKfzr8v+ZDBlyVO6uJoAUsBk9lwsF4gyB5X
Day2jWOO0d6dnJ+VSP2XSAP7ozV4a7HLeg+dMVyXMojZQOP3PJrGTuzsZj7pTt66ujI+w4F1j8t0
L2d+Vre/bnYVeY/KeP3kevDM5NLHMm9jTCZ6y1qQNvFA+5Qm56lJE3asrtY+mr3XXguWcxi8wEnK
NxB9hyejNIc7HQHn4pX9SFV3tnD5OnQsmRvbuWPGqlLdSQ5j3ALcB0NMmWcunw4JPffItPYAcezN
cjNkloET3Ub5z16LfJnBd9jKWb11U5w1nYSXZcUShqupnJDuIsxfFfVII5s0BS9oD5U4DEKLniVj
rHEtDMMidA/yZs4iHCVhJM5dglMea43B3tJtnzsHSooFAINZGsAr0nyflvKY70zH898NenCtjJ1Q
zX3QVVfBNPTDQ3w0P4kd7h3s4M30qgJg3qpiDChlml8k76qCVHrydfEhz+B464e4TGDWGpUCFaFJ
92RVxm+jUj4GQuHWLbPprLaJd0T+3q4tGkaPY0RRY57to3m9jAuczof3h9CoOMof1qhgZfgd//cw
2M3XNi/ZlyvUHms9Gl51FVGdjH6WP0Kk2oKSGesYPamUNV6weicBs/INVCLNUSbGMlkhQyGTem+J
cQSHkY8P+BObTRaRNu+13gDFvsvsjeo0Vy20K2Q9AeYiZwLAg/lx5VO8WeRCTfVW8uS92b1tP7TW
H6LoryN8iIs8UE759croR/VC1YfCZvUQ8/tv4j7AOeqYlrPBE5qfeXLWs5RWlkt08ONP85nUVckz
9A0bWT3VPCpY83s9Y8E6ikJ/3yltdZEHvelYYicAjs5YPKlVrjobmq4WpdYhD4pklxKroBOpOXrm
h9yBS7QdFAlAYu2myOLmZVKIpxwMYsULna3vNL8a5mvy3UCInyRC9rdu1Mvn2d+izxRi2J/ls05j
ywr6taJ07l2OXq2KBl1VdUjTojNWpRztg5HwwWUzoNpttdfy6AtxSHidezVtV+2QlHt/1EnW1Gvr
DIiQkjKrolyribUN9I0cOuUBeADN6dJXtqXZRsek9Z5+j0XqmMK7Gp2/DE9PEM9ySL90fFMvqPeW
o2G39KpPPdbr5WNcPkH5YY69WV0c/laT4g1sILm1yqN88muaI+dldm28JF3LDQPJxfBT/fixsVTj
WQU7Ki87voYlPvbZqBiBApZZZKtgUofbCAhzqwGbenVS9Q8d0cvVE9M1TuP0qomw29YEI25a2fYp
abMDGZktSuWlJ8/+3XGwtDA6GlONW8fH0wdnONwgdxm/2BT8YGeb5cVjk84MhzgkcyNnS9Z9eqTy
FV5rgkFI5GT2jmwQ1n2a76i2GgiEquFCNpu+dZH+Pi6UM0Xx77UXKQ/wfQjK7BrlgdhAY5Xn6k0C
FiPXCs5BiHZr0Kwexy+CzWl+NYQoyOQreS3ArLi8O7ROsJ2FrZvfXyxfDVHmItLvZppiOJOWwi/N
kJqHiOi6ndTCoaheE5nroOie0d+oXxUUdVs5BMjBwMiG4NZh6PPxMOulepUjjITqhplDNBSLeLIV
Zvr7bID/8xUxGRotvg5ZXjmwF1bPbjn2y3dreq38WpOnYVYeZEBrHTJeQVMB+WEhC8alGR3KLPqD
D7Z+IgcteCyUH3lYwtIyRG7v6xFPAWhQjJtm7xI5qOwbJdjIse/3zxgwh/alBoXZ7pQDKlv71geo
WBzbm75Ww7AskkpiSD37Ws5JEK3IlZvh2Dff8yHe2opNSzVA6FJ0xT6O6aDLU3kY8ENsO2esr/iG
+8lIv8QuFWeyGTsMRWq7T6bJxUhrEv1L3Oq1EaipbMZAeYnW4WrZ7BYTtqigQsfBHlm/JYqmbLF8
RGYcPThzt6JE5PMQVe0hyGoE1QmcrX4Uz0w4tARprs87aIrtzLBqYjw3tkE0B+GvbyqP+QnuNNZz
hyzy1QJ57eIeQ8w8DMhD5jEo64MgTmYeGXzr7NpW/5im/R4xRvadT9pYMfMAeBTKp/yAI7fHQKnU
c8fFSh+sb7pZkDo2GGQPC/5CeOrVs9qNn/KvR2mqeaqQEG5Gnljm9ba5qjEG5Pn37PWUVs8UBbs6
LzXc+jOGVjGi9Cr/JzerSDl341PY4+0TkQqWPnacS2aeFLkMcutwz6ZQbKIp6r7MoNSwGch2yA1j
LW/j3E+ZoWxY4pW2LXM/P6r47XYmYVVvaUD4Nzq3Q9oH2iIV8xESqyX4oaLpjYccJWQMj/d7VtSf
WFChTuuGtkNnuQg9STTSwINiKJ1FoFEYas8FGp/QVMMjiYca613HfB7j+skPawxGs5IkKIXJeBSp
BKubT4bsdRHwaO3KIQJWbDcK0gZrm/tx8CIyXFAFZhvuJ1CPy51YAupRvZqyRvSReZDJmBM+WJ9m
2ynXprMCLwH9IUgBMR/cFgnmcoqH5t21KTUaPuuYpYYb4LHfGCIbQRFU+tdcy26yjlCnpEmOg/E9
FDGek2ksHjUV0lgO3KF3m8jdTw3IzSjP6HB0GAiqHDF+o0zpxdeq6SAE2K8GkQqKLTrM5bxsJ/TD
dl3zKlnidpGu6Yg3l9+iIcnMN0ASbRbIekOpdOvio6UPGWrYGwOv2FA9rrZo6SmSlYr4RlnKugDq
CRbwZlE5GM0AxJ5qhFkTmcHnIZrtb2z4EC4Y/jXJ/ISwUNO6drl6r+Zn3tG74JSZwa5sWZlHBsr0
0gQCas2UWlaOD4s2IGbTtgoyD3684VNnXNQbo4XpO0Ef9UvgSO1d2VWqAw5HU98zBW1OoTiYsec7
xKoN/VBE00dLYPsaGqF3aEZngFZhsMX2pheDu3EdNBHu1yFL965hOVeToXl5hfQJQ7Dsdw5B569n
gMBzXSrVtTLqN6PX2Ex7xngtw9VSIsWhbd5bMhC3oN3Mswl54+Yp1ePyLjLZ9uSGNf5Gf4458LA6
XmJCniBHoNwnSWY8ExcLNMrouj0/6F2e/b7++xRwKnLDSQ3QVkyQTip5hLbmE3ZggJTK181IZkBV
s8pBl8SXyDct4WHCH0v/LE9xBmZESDOs1yO8WBcjOWrvB3mo7YlJMQwUoKma3uyXc1qxRx9VGzQe
JP14j88yhbHxveoxSIpnOxjtszJm9j0pDmomzONY2LRrscB/kKu6E8Kv3+R1MyTzgU7NR+laymlM
lfHFyXR8EtZT1Uz18fd9LDUTTTKwigPvkQs3uY143I5AxgIQkVP26FbItDXQHZ8VJNpFzTLlwT0c
aXtunR/wWMq7bybj3ZssAFVapq4G5Wi33bSTxTpBbulStpMFPDuGeC3fbcvQP6qiDu0vhYYCX0en
PRllD9KicJ/B0yx9pRptggrIkH2Af0HsyXYXKt+hCBO7/Fbgy7xXvXqQT+Uo8dRZkLHMx1SDk5o/
OcxUHti/vIWTRMCR4qJaTUyXwiN/xXGKq1KnMXiUzngFy41dqsr9U8T4Bw/SOtIAnqPVcsa6eq7S
zQ9hJ5/HqaRnS0jXtA1j/Dei7xAnOiao9fZoQ70mAmp0rpliPSpVLB4jNrVDlZevUW89L8XheDCw
hAxVv6sxL61/Z23KV7/fiOaesLxGENdTWwgBX9tzrprXnibbzU9O2rUUYOb/z4IjfNVdp1+NY/kE
oLihR/jnX8kNVJQaSLXnv1nqd+M9YjN6MeLmZhjW3rb78ibHDD+gGuSYLSv+AULIegydPfxQeqwF
AHzVsvRDNcJvnmYZEnhl9akoE+1p7BG+FLGlneQ1HX7Lg4q0UL5pRZl3Tkbru24CoXWMuD6OY6G9
9GCXd5Gmq1t56jpVDN0xD9byVCdV4Uax+kaInMbalHZR1rPXHCzrZ2foximeufvyQOfJsPjFwvmK
21vUzqOBDDyXcAZNocyJZUndbRbZ0DKeC/+10qH3wchh5PBt6IAueIed/BBSTGFAoYBeLOOocLvH
AiTGr08IHOLyXGQgYBHsBUhyoSNLVTUegw9R2y/El4RTv/KJ83yrnWwVtbr6pUbruXxnFzbeVrol
3JJOjAXrbC+/X56ySG/3mMHbMzqs4BCY3TkcA4XELbV5Mio9v9jD+CZLlgB4+90YAx/7y82vhW/V
OEGlRI+Mlob5oLR06xrl1U2xfeOSRdVtuZflbS0PRIxv3Ur5omlGd5Dfo+nldCak/KequOMe9eWs
v8pL0Lp2YsYEH1nhHgdu+VYyIhSqa6x+zX2pY59DZHC3AFrEcVCVr5mTamDm52sVhaB120/6lv09
noewCo8pSOS4niGl1SNWvPwxJYaO1/KqIJP6cTyN81fkRrP1jRSSZ+a+ys/L1ujgFHWPZx9hzFs0
pC9U4uwfHu7quFKnV6gVm0mwSOtUxz8YE3LVpjRgourjR6IWwW4q8wBl5zy6gJezwQyMsB9ghzzK
V2WITr9qgn09+PWDWWS/IsZBLSDFasnl6Cr+gPNKAVyDi5UQ/6W8x0IPZZfD+uSsOnW795ym2knE
9jz5CyvDslzTyqawybTc6VF8soPsHQWrXin9u5iC7BKEhHjL7/GrbgsjUJxIztn8bYiVw25Yt9El
B6oOhKfaCoKPt8O8CyQdvBqiCaP/kFzswn3w7eZxyZSD7gEloqeThOkAmAVblFXYKxF7f2Zh6RGw
gBstf9UcdtbJdYfHCsjPZfkHKLGxpg28F2rG5lU0mIrNxD8EfEh7mcOKlUreSgP11wNZnybWtkOO
HQ8MHRfMGlpS3h+UorL/CAOCkWfxpTy01sSELKMklNxqDvIelSuhxPQxmSa4C2nYK/ulgMyGOz/1
PrTnfy+3I3z4e/+Ypjk4OIwMtu7Zhv73lpBnCTeCDH2ciFj8RsIAvMF6bJuHIeI57JAk7QzsLSuI
QfsM9x9GYbK1DJb614Al8bwHogdLYEMTU5DCBxdVFQNpbo+HwuO2TZw0O6qBuOq0C+/yErVAsdOs
8ms9euNJ6VP33oGvX9kIgr4ZmfND/qvgpgJk1rAhraI9wR2jPz3XYGwbujjYzi0W0ZaqR1Oi9cKt
qPHMbEmmQQBVhlgTE0fgjmQJXTn0pag/EAUC6k+oQFFya7onvvjsSrqlWmTEM378h+La4TFWA2de
VGd3ILMHMk3in0wqvAA/Q1Xa3fLNzSlXlGGv5OzWZHkpLMyvxBOVR7m/NYph5bh0JhIgAXC4DQZo
I8Tvq8IRzMNsfCEv4cUVWvhN8QtKO2Zu85hlI+M42nnTCch9EahFUgGZaiDe/r2IyYJQgGgXgVMT
LsDO28w7cR/hMyrVqFzyPnsxQlV/NdvkqVW88ebNA2+Z0FEgq6YjmIQphQql+dw0xDIX4/iHOyYf
8gfuFUGUIxjBtSicjxGo0rmBlyd3xgZ17b0fA8G1UCpGeTF+KKYbbftM3VYY+7YWRSk8h4LAPifZ
Ld2BVP1UosHZu3bOGFqY7XbKCthdMcnaBFqo6/z/E3Zey3ErWZT9IkQg4fFa3tJbvSBEGXjv8fWz
Mkt91dM9Mf1SARQpslQsJE6es/fa6pM0wYl48mCBJaUor/BuPrAWW3f13PpsmLDWe/LUZTqJIDdq
VuqrmRy+WUEBVkfLLkaCOxzqHfJfuaQt4Oh3QQRNCTfcp9Nzl2CHCaunG313Ww46kCs5RBd7yKi/
cqm+LSmVH3U7hmQffQ7wsugq0/Bo8JjiYQ9+EK98Mcm6vRO2y08DNCq9G2ity8Kv5MsEVaaTyiey
8Z1AV0hvJTb1jmic/bDo3rr0+MPCL++wBXmY8uXYKUN1ukpS3T3hVYSOkJjZBsZs/y1L5l1OT/gi
dCDlFVyLcqPphLPRKL5XFoZq9HR6qRNhe0No7EAe6+tBTixS4QgpVcNnLEcXJbbuiRoNi8NyclIP
dYJs2CPE3pMBXR+cFq+z5ujFSxp17YpGuvHgLaRxtANsgQT3feileBNlXAz9guUhJGErYSxBK99c
XpQUXpgk7S7zUh8tp+Qqq+dgRzEDt8XmFo6xHyYT1oBEj59DH9O4VlrI/T1/VY4Ys9cktaR3t2lQ
1XgrkC0rmP/uq1/MTyFr4V2ajpDzG/foavBow9FtdyQxYIKRxa56mOkEtc3/ENWY+n+uicxpGOIJ
nVQp3XL/U1NDeGbvFMBbjoVrf/qwegmxi4HYYs+kx7SsbIe+jWowlnSmNvjYxYF95knooQMQ0wm2
FUz8ZQ+mD+5woi94r93fRlL+1ozpS1VZw5x6J3lWadNKuUY1b/rSjMg6WC43JdNzPEm6J5CiLuL/
pVD1/0sI4MPmZrE3LYMo3tsM9t+0EJ4BtXkWhn+8LemV4TwjbihX6KvHT7+VvsVsDu6cRPz5W9Fv
YGAnwGPs0cBNuqgeIdwu13IqLmTXx/u2Cw30aKPB9tjE9dnUpCtIdYRWi+c47uJ3vZD9Uh3bOkFc
e2Zm0CKWOYvPABGoRHF03YdI4Vel/HJso17RQiwJZtjMWPwf+4lFvsm05HGJZgYYWUt7a2qd3RIM
nxCw7U0o4yM7IKdTnMbwVJv1TLIxNQql6qUh4M92xhc9ey8dxIoQOmBayPQ3w6+B09IyOdk1GWB4
Y6utSoOZsuYptCGqoZLyLsmkuzDrOIr+OcIelq5xWDypBp3q5rdJyA2pgmFZC+NOiUlGt2kPMysM
gcs/kSXQ8yDmRSNieyk2pkbDJh0ason833As2ODh8MFbmXkt+GTWqkjJoZLgAkzM3WPhxKUqb4QU
xMtF97/79NVVRmJBINZOJypH7zVnG0YQP9WRRujl/VTYztY0qndMbkSey7NI43kLoNhaxN4OVRY6
K/kLabyHGzqfxS4cp51qshl5JeVNGIl0BF//8rffVkQ7rzKYQlpxCnTKuRSDP8ATGvjVUN55KV45
Xu0DdM5sUxP/TT4ol94Z2iwf/N73XxPm6+uoKQguNlzvS6DuprHi4mCFsrwF5Odub7eLxMrNq6lR
U/LxjX/MyQ985dZqrJffjFbt49T1wL4Mv72nFZSs6MFmj7eXmNqIgW/dpjqth52qNLSRIUARvGlj
kiMBNTC4FIgjZ9r3BzTK8z3to+3fFpgdIfdhCT+D3FLPJoXxvZra9DzJCTaZcofMzKyVt6B50lJm
L3Cz7th0ySCSverH/H1QjZrSQGAQtYM4GerWMsG2pCFC/vL/v8iz/1sk6CMjEQ5rGT58FwHQ/y19
IjkQMn+XRSd7dgd/bTvpny6UnhX91su1aRvOxfDQegsUzL4l1YBBpW9CfSCHuNoz0K52C+RC+jt0
y2/vZBM56TqzU/gHJBOAfbb64qzOBy7mtRKcQ88UO9esILqiPt1ZNth8gUHwuc4Sb73k6M7yviLr
Gx6CerCdryob40e7haZiJrieWq8GtU9k9HHCUgj+7IVuFbaTMtR+2fVV6wrzIpA30yCK4lOThehj
ZW1vul3JRMr3XlOiSSaEjxHGmq3TkkXtRuYPsknaVwf1UmEby8mS5jtlyKtiqznYKFH9wIeNV6dX
z3XYjZPUTYRzXxOJ0k3fkwKmbzkFv/xsAL+iEVZI5DIjW+l/s2xidiI8Bud8AT/Lmxeduyg18RCi
21DfsggN4k+Fhr4e8Xwlc34A4umRKQBffWgNE81YdnB88wiAangvO/0XvOvhI5DXUiVpBvKfzV1j
XJw0qVZuP1l7kbrxtnCq6Yo1bLxW+dvMJvaB7Xbz6OkEly12uLFAvqxvwuEmbTFwDdfEstmiFegA
de+uyOMCphPRr6OwPtWVwm3SXjvgpFgxWsgJQ/tYN91rZfXT+Z+nb0aRVAdiAWQlFNZbZNvOTvfn
aWuPxTGWy5iSdha1LScAsgSwSAj7tza0abd7zdLqTZFaEb8IrMz49efWw/xvrubnGzbABlteYFsk
2Mt5SODXTU063yVWCs7Oo9r1tBl0IwEuILWHBczcYMjLHkE0U0l8w04/gbNKJwQRX2XguGv8J97J
6zLoi6jHSP1QVyTOUO5Hciud+DNEXiTTEdPiqyG4YMxY31i1PTDe8aPnpUUDEpSveZfdEle92qju
syJ5ofYbVmp3NZSeyU5DK9mouuNaJIkYNvpkDf0uyWBEdan7ZTbF9FogYJOxa/EpT0S/V+Ovum+h
TMa1DW3IXRVQ56a0L5/ytNck6cn8Gtn1+MasnxINup82E+gz91p1TBiZwiphA9/Yen1lvOt/CX+3
LC16W9kdlD/PEiFiu3A4qiTp2805Tx3IWc6CVIihtecyA4osd0PgbwL5wfa/PEKpjio5uivJAI0Q
7nkpkA9ZoataPaQt5bWsavSPmqMWDy9qoK1eTEF8DtntS02mWXrXLzYZnrKORYypEQ7nPGeNQ4Mt
w+RqcWdbuVofUe76/cFaKnEsNQ8iG2d/v02jEFvZRjmcNPg2D4MfXvDoAKQcol8lwSxTGo6AsoHK
TG2frtXdxi8L71rLlq7jNg9jlXZIeReIRuP8oLZZxPa5B509BMKpKfsihcwCZbzl85LgGu+J2wpK
igarzY/oSNyNKJIfFWOOl4YeLIqYeatGhGoa34fs1oy5Obv9EgOCnllDIqLpbu6BJGnQhLD8olwL
uX5XGHriu4GlAI0MziZB5GJZT/lxTIJDgyQlR7/tmftqtu11m5TpBYcGFnoBU0pnLPOFe3R/2wIN
VVYe1OvImMkyNJ9wljhQ4eVOS6lFnJx4lW7mktQxem3A4rtvt3+bJMH3xcGI3sqWlde45anu68+0
8rtrC6mFoA7MPWxejoV8cXANSNxK7A6nbfullf0xBEr1Ro7cv55W3zCadEVc6Gu3s6l+rlpSOZL8
TpXH6oHIrXzdBPXaI+R970HlOPAZ8FZuG+7dnlYZhvqffQKJJ+vLlcFn+UkPP9U2R/k4WZ8AxTKv
3wwd2yHVjkTxYaxLtyz2gPDHZK0mMGNWilPSIB2YFqN6wn+wa0p/QC8Xip2yaIY0WPdoQ49qc1VG
MnQsc8lsNO8XIWcJif1NzN3wYmiQKCwHvJ5HRo83dDodVHJB2yGxd+QFN9tbi4BIELgcsdia6XJg
IDyAssrAfhjZTFDgYm/VQDF6m5JaA5YKJCVL8nPs6QhdA4AKNMCbh7qYe1SS07gvoqbbTEFdfYbR
T13e/jr286tuLubLjGHJcUK73dV6M+0tUUy7WTeoEMnRPcxyWmVXfXcsbStaK5GVEl5lu9aKPF5k
1GBUs8ozFLDnMJh29RB2ZzUCJli82ujJYAGrKc2rGEmgGu5dNGLHQFZAkdtOZ6ygb71eYFCTgx03
xqrkWOF8ULp69eC0Q3C5vQc3FaqDXmbl21pBdEtlnUMrrS8wfWiBuDALHVoyvTDSkyqubaw+LE7R
xppZoNRcWT1YJjx89ZxSS7h9fIfmPj+r99WtMy4vf6o+mzCYj1gFkVtOfX2E0Wo9O7PWHBu2duyF
QS6ykf20kuggmqb5LQ8w43loNkYcbBn8QrPE/TxgvtjqS+VueuiBbGQpp/dl8pqh2qSpzB1EEN21
Cginzv1UfyNgcu/FofOzcqvvM92d8xTR0wWwA1m+0B2y4ZOoelZHRR1+lLn+xLq+nC1L5NvC9Mpv
WgTZzniplpoIMEg/K3Ji9ggFhoNXOt1JDAw+XGeUnyyrvrh25O+8IKL2Nz3ieUsfKccQiLMmhA0W
kZZx59qvjDv762BRVrsLKNUSWQBObMsrzm3DC/8fgnTumv+9E/VMz/V0GpC27rj2f5Sm7VD2w1TE
wfH2q9JSvkvweB67Ie9OJcqvndW6yWoqMpMNdZ4+mI77M0cb+QGqNtvpC/tOdZpn+t1odemdX446
5HGkVcpLMLpJtQ0lELXSp6/cqsADyx54xRRwn4PyZ39XehsD8MNm7Lvo4rAtUy3IQcSPkzPk15RG
1uNiEmgsyQZW7+fPRFe1YcToD1PPUZWu3RA1j057q2MFE5wVzkXj1JojEFsz6k6EddrbgY7fJkX5
fYDLFG/i0OgveodimSYSTp1oKg+35nM5DM6KINbyAKM0BRoNN6hwS0TDWVqu1SVa6XlNCPkmG7J/
hcHSSWPglkyo2E0u8cQPpKIBo7HR+kwtMgCgrheRByhywCaq7otb67unWx9sqozDKG1UonT3VUcX
ZmCsK8xlORpiBOFL/o1ElCQb9FbZRzQub8z7nKdAiz5QOzcX9RC4WXs70oyg3SIB4hPEUmvBoUnG
tae549alaw6XVQsQvgBoUYPUBeTGyof7tkdvQz6UFfwOCoHspQYo21d5fmTwmz9QwzVbR8TcqDyz
vA7uWB9bI7suWldeA21u+g2R39B967haF8uA8riJ6+FiGB/SnYH/pdMo6Xo9z7CvpgKyKXZyK+qD
E5P/R3X298ExB+Lr6XOV995SnpNe+KvMFMCcOst6sbVlwbDrXQVQm6fFXswnQ2gn5dhtjX3Z2d39
SLuV1Js+PRi2TAmXLtoC1MG9Z55mB/pJZSzch4ZkYo80m09+GmSPJpTRZyvp9gYggXcf1ylIIuDU
hjegEVE+Yfpj9aatxLTRYvZlKP7gdyndDaV3u0W4z4VflEK/1/h04Ppxh2fSJNDMjs1yRBgRajVI
Z2mMKjSlLnI2RWFdktoqHvIKG4SNmNjWAgSBMmXYg8O519uquzOK+hsyG+O1sJbbmapP1dcy61Vg
kdT8l0HDT+wkxtmAvPMR+qa1yV1IDwwLxV0smERKeVThN97BDWi5a01/YwbNvq4zPAa1r0r9oGEH
qU6n2PzIk95+At1zBcfovvJnaQ9ZrWd7QV45rDl7HVd3yskc2P0vpsfpazKSJYkpilV4tvy1P0jt
ELhREk4y85vnuFwjHdKNjKJCzeCoebGQlStznscD4t/pQT10ZtOgGouIGJQIi36CKX7TaiQR0cNq
zKoeXDlwzb28ZR1hZLzGQhq8h6YwCa1Fc2OReHx1aIbcTFN1ecombprKN0XiR7DRbTR9JiqEbV7J
PAyaAvc0PV/nPnkIUfJ8CXy4hdx6tkX7QtvZew/Yg86l3PG5TX7qBqeETUJ+j9eyT1Frne7M7cPt
5ooYElPzuBF298lg0ay/ELS5WTjts2Wqr2VXTIQncuTL50ovcIn3QMqgo/7Zh4zKr3+/WRuSdO+L
f/v+v99gOyX2ilzrjlO/0XKX9m/l1/ddnrqPre+9lWlTfzZoNWQP3T0w6B+Aqbr+yfRtprFN/sNK
NGPle572EJr2cOqAKm+7qNYuBlSa1cR2cA3FYL4LxiwAf9jNa8XLyeLiYCwA8GHLNYeyaz/C1A5+
zejze/wrP2DqeKs8YDpCd33Yq8UnnqqfKAByyqGVGyzdL0P/wqyV/gwiYlEyM2rpnBOQVk/Bo1W3
yWfevmfLOH8zMe4CRi+zA/Dnkz1UIHiF1A7ouNtyHZmAev/JhevIUcumQ2UZP9xmMI9/b1B1IjaB
zpQgmTT93kjL5NjUbXsglEY8+DH/r64vuDeZBOUp1GTSZI+0BuYj8Ts4/2u7ny9sVpjG1zYSLsKm
JkyNYL7QnjoA3xuTbGdAg8lk2Uyyy+qOJiRpR7QFbH3gwa21a9q1wtnDoXdJc1Q/gAwYJHdz3hrH
3HDeMyPd3v6g3jx65PLRMsi04ex3PR1NQ0MrUMDJlojQ6hTRTd7cJruZx3hotIwLowEsZSC3st5M
ngvLfwpJR9zEotAf1VGRL/rjTN2mZb2BR2UBZ9qgzESwCGLldp7nRbJ17aq5/fTfU2mPH0GDv9nO
hrxZRT5934AwIXrFw/xtGPwLhBhxvQ3cCds4ma74GWYj4Ga/np/57DS/fBshZTJnzd3tdjWGKCvK
MS6PsOn9TSS7IQwZ5c3D+sM6WXINN/FCso2p6c8d2Wa7yQOEhGWVzoXI2i018TevzmKm0bBBHKt8
IuxqesoW8xxHzvgKNNZqdyPyJNZIIjQkJsrlb3lJzNwHnFIDD5rNTcPG9I9SrsDZeKzG5qvRrehi
hW1xCSwTSv9i+S9hBlgvKEDtGwNKpoXO98Y1s/SkxuQ18sulInREs/LqZczy99jIui9tLN+1RMfd
b1LWar9TPq0kMqIQdnAv7Du/eF0aRK11Pfsrq0rzI0q/4k7o8bCh5xp/QLXYzrieX8JFY+YYR7IV
G38QnKrtlsmddqY8FYt77LUekPmSA0uDpKZGHoB595WNODTyLW07l0Z/irB6PGJV/m1DgfGUcciq
ivu+QtJhTsg2E8Pr6Wg106GumMUzPQzPN/pMZpJi2HrW1k8sfWW6TUpkjChMxqhgoXId3fikE6HT
OV31nMAYtCqwZI4enDrDuFebiabGzrJ4GGgWCVe1NLdMt75Dxxm948adHfGKJHsCSEw0XBWRFWk5
bD/V3NuaC3Sd9jDQNRfbJfR/k8/tPsDuLA8AR2mAWX5/72UMjAi/oI3iDu4pNBfWIgGgs5mN8m3i
XUZqSmI1ZM69OTXsmtpuePCEOR7YrwZsgHv33pkmf201VrCOSyOnBkJrb5T6B/EunSR59bumK7VD
KDBpmno/78sqDzAQyq6oPE18Bgxql0gXqYkX0mYwgMC0Nsz3xpLK7dzSrr21EFBe0ZYpzR/6PHuP
VWLE18LB+5DKtQ9D9YNTL/q5MtOG6e7Q16fb9UPL0tkH9CRf4zje0Y2vPuk+z3utCZadGVT6g5sg
/1CYtllPmJl6sTjc5psTkuT2MGRB+aSeKNPSObjx5K20xfGvGuFdm0Si4ViPigdPg2BadB05MAUw
hjoPdMmda05Iq7E/SwNnk9bVUzzotzONZtvtRTqoYlU97+g6jRi71mAAQY8hqQKd1swmuSmt9Sy6
/h5jTHZyS8TJtmd4l7nkv+eRmbvBV5B9ZxVexYNM8Ikn7b5q8Ev5dUCMXKN7W1GPBboVPtqLRz2Q
Y4WnKe5c1RFxZX+OEoEFtykQA1bkLGeVNt/xr6EIZflnOJjaOZzMA5OJYJ0wnnyeYL8wWV78Z/Vc
OAEsBVBFyacjdVkPcGfKddiT7BKOJXLLsRygvSfzRxJnHLVTtXEShrdMkE2cdN+0BmvEYlUlvCE9
f2396L4dvOW7w4RtbfmkM0TDVHOrl/62OG8gXPQx4PUw0N4q+skTsZHMhOv2qS90eFo87RCbecFQ
bayGLm53Rovbbk5DiN+9mT3M9Zyemd4Qvjp646cZJVtT3vP/4zssk/9Y4a0ifci/SZB8PcfiqxtA
w0axcK/qAbuijSKaLzi2jfPMz3GzwgluHNo6fV+Nj2zRuxV5YJdB1bIWYeGojZaWmj0NrlDLz6rX
hw4W7TCKLdI2uPRiO3L26lOmPm/8N0oSA9rDiPHxEBMfcSS+p0JgCnsxwKv0kbXNPcTa79NkTc9C
i3t+TiVeiBybt2JZimvLInjqM7owY/BGIJayQQ0d9J1aeNywgyuijWs2a+kLg1dWTUZOsQ/hzsjd
c+SPhKCYtJVqP9OuNEXXNQkyTKJ9cK23WtTUlmmn21NE4g6NpRu5UhvfcpjQDwN/akQkjrGN+7zb
ho1tPhRt221jeRTK59SReo506fEeCfpmzmU8oxTtKvkucNb0qJ5ThU1Uj/zljEDGuUBE1UjkffCH
OqQJjXCabpL+2sfNRyoAiAI+fwA2RmKE3Rln5ZvttHGdpOyGYkCGm9a0Exyz3pOUGLxRVxc7pM36
CX+cuLcZ761ZndwfBVl5JC3khM4cFTazy5dO0tJJsZCUozB5j8hZenUFtws6zDcdXCqW4BAAH4WA
o7s7QAtgaHyahhdxT0QEzLwQUkUgH9yEFORV0tE8jhIiFtw0Zv5TBbQXyUujD3J3QzwmCyuOLjLU
uZicnLEXn/R2nsh7cp7CMXcYY7KgV0MoUAdxbQ5u32BUBf8QpHT+tcbU3q7qsRGifDAzNKN6Gr63
Y28hc8ZiW6E13I++lR+8DLM6m87fItB2bVPavxcOMvmM/FLqwbfq/GW8JDHFfeRQINTBKB5qRAZ8
lLzoKy/IS9KeTaC8j07Qe0+9P59Thzj1ssky4hwWe5MUWvyx9AsJIq4Xot4fmRGQBLdqorJdLX1R
vuCzLXbgjckSlcHxBvirra49zFUcXzzC6h+bcHxdpvCZTRd+jKYury0151Ud/X1oeq84ZoN1teL8
eCvd6G7mbwhA7l0G/79aK9jJwLTvNHRb8Enklwfp1ijzGMx0Xl7Bj7kb3RKAYsvqJNCIH3RtmlYx
c+cIGH90qCY6CoS9a98IOF6XlUh+DtIvi3W0eEospBYuhd6eKeRwp1VsmorA+9CIDL2pr23Hcc5G
tMBkYvzw10VvdvhYF9Ad+4BP4J2mR7tFWSCRFVxm+UAkIqtmUGOraXuZBR3c56hzzoE30XSRmoMo
84jxIIXzbhyp2Khs5MTGch47dkZWbKONkzsjogjdA5WI/RyTHQCOb08IXPsmAts6Jl1PC0rWuPUI
U++f50WS/Roz54UeIp6VRUnIDej9WVJdsYL/Kia72ud5YO17wyWcBRC+evBinVBVv36nvUUerEjf
izyvjoLaY5tPOoRY2iiwbwEs+GpO1pnDLyx4xAC5jPM16y0efPNBK+Y/D1P1g8ZBf98YpXV7Ohzt
egXCDtVc3/VH1eRvCcFDpxeU25sguyNmtpzmJ6WrTOzAvH2RMW+/CUN/pKdbMqwM9QFK44RKTdmw
KjcR18A5dFJhxi0ovU75CNiDMzfTgmMVLW9q6qRwQHj0oytxebehmBQTqacdPf8h0jJkBGnA5Mol
/rIA87CvxYLHzyR6V2NM0gakhXd2Um979OEXJx4YGs44OqHZnwmzCc440oLbkTo1w6g8ixny9nMo
KWtzgZjCtTL/iULM3Kc1cpvb3pyKydjaNCLXmt4G3xpH2xtjFPyK/foOlOCwDzLqNKUzCV0cJeze
lp0CbFCu3zuZpx0mTZQHexKMo/J+vB8dWHh1OQePke7v0ff79+oBlCz8adfsmdP3f57D5tqdbzXv
Mms/o6h+Q3ltsph6zCg6NszqFBc7Aa7RTLM/0i6TVHlkbY+vSFEl2KXyW0MBRSP3v6bCvB0M/zqQ
X4ps9iFkXH77f39fRJjap+gaLLXJHa0f5+fS2I9Aovt3q+4b8lvT9qJlYC/aPkDb7OTFh+izuzHi
orIQ/8Cs06YNE7rylOvW8JFlh0xedcJPvUOeQwnRnA3y8/I9yYdq07VOd+z6qoLXmH9Wmo9TfdBh
jjdutR+tNyNPzfd4jO2L8kWr04SybhX2OqW1jys5DYezI55zefIH/eNn+7EI4d+GfDifsB1PGOXI
lzCI1paMOfXQG1V4CjpCmmo5XYM26p0LiHBQFlzKrXCacbZP9Q04U1mHwUOZZbXeg5Iu4h+FNGuE
DxRe82Zgx3fGixbi6ybtp+1H64mRK+aHBoKji9KlDqfmnE55+zhVIxthEmFWbjqYnz4GY6VHnQaI
el5fFBe/r8tjJxWLLdNPumEUZx0GuygGVj3XpUasRvgST3b+o3G93ya08x3ew2Ij9CBDVk+eYzcQ
iNLbpQ7cLSKEkdELank/f8LYVVLZ3dOd8Lf/cRSR+XN7LlFHtDw3lVjaAxfbWX3+rKHVgEOToqlO
RZjg1Cq+ObVffedX7CPZ7QERex87qcu9zTkUfWYSQ2uHhyQd+Ss3jAspO/3r0onynTSiFUPs8KXo
n0spnrAZvl6XKbMRNKGZCL0nAHmEQVXjNZnZVyIEwDylQKezl2lIO6xT4EzaCT87Okwr3OtdBMNS
npllN2/ywk+Ie2vKY+kDn76Ne/+eJ3ZbYhgjj1Esz90Q1w/qbxQJvdrftrbthKwuGE6hY4+/5EEb
25M6wDMbXGqkhTc0SZMX3LP+gZQsi087oAov6nn0I0dmCe1V3ctS4qwIvjS9jbJd5HOcweTWSS0C
dYz0pu1/BW26YkVqf+RQF9exXrmPAz6NvYXk62hW6MvGojXXc6qH+3EQ+i4zrd+Lrpvf2sn9PVb5
n4O4MPkkNg/hggg4KpnrqOavU/wa7S54G4jXvHQhCSXqabJ5zFVTYMXyMuQqUphz42WrQ2+6D319
VwU1ZSgJqiCp9fRi1R0rNoCUYQOPPyQjqGVbHwxIFuWuN/vnNID2/zj3wVa1/ezZW87Fom9vOLO8
NxFh9AtSBXIU1bwYF1H7rM6kuDotfOgKVphNj+NgFM9B5ZNUVwjcvZVJJhzd/a0Vo9RerODsywd1
1FkDn5pEzOMxU102zx9+Izh8XDwvRsKcc30a+9QMNwpeHzuMHq00Dh/cAoGYcAWTX0S063GAGN+5
JmEqyqmlxfCTGzsQx2rW5vVs+N4VRNyCciuiNyqVxkbenYe8oi4JmdvL+5IGc29T0tFdG+Ddby9Q
fcEvH+06oFCT4AClcBsropWdkMSOyEFluE9MhzFgNPe/mkQvSbYa7lzdcPdWaonz34fF7sx6VVeS
Vj1gs1b+QbZbf5yE6lQYVnII/OyugV6IhLLA/mGMf9xgoTwyuv61qNh53t4ysn2GVUwc75YevL5S
EDmFk/NNYppiJUDIGvO5IN+DHNzW4aOeNi+F2T/32Pi/s+mSyUTCJNHVb+80gtagk6Lj7Ybaumvt
9MvR+uRpAaB2KRcH0y2+3T2zu5HUDO6QVpWcPavyzrM8U1afzgzdUx45OAjQfM5qflsbxLt3ZeKc
bdeCAZl0+Yomt9/uqo/bB0dkBDGrbmQCdm7b1Iz0/9qDWiGYloGy3aphREOPodMa69hN6XDujW44
t/JBHannJiyy5zb26D2D+ScD9L5vAuukZhaTnFQsfjTiRjHagxpc8A5SLVpGve4X3kyqmh7UBPce
4VXdlRvOXtXoejpUWL8I4vxbsqsjVcv7rp+e86k9G4FzJLqvvd5uMoad7BH44lMtfuhV8HNJPJcV
TbzflrFu6ZwvE5VQuJj+j350upXZxyYKKcCVXbpkB+SnR38J2MH0DkZ5vdjOkdW8BI6THcgF8fch
TLkXuzE/1JXCyPe71c7oAoJMv/S1rKY03VzHylbZ6Al5WyQMRTG08kRYxdYPgmefeQ8kj6rfT34g
DnFGF1j4pB8FRp9+Y/Owm2Geqp/f5SFCM7ueHiqdbh3ZruZWIxLgU36HPi8/CzfNnnibfELX5/5k
RHH7as7TyUTtB8uvJWuQ+g2/CoQycj7H56oMxSG39OLD4a6qSDxYy4odF/+x10exm9llP5lujOAp
scf7P01txtQrMF4H9aqiNBc0ULuZ3J8anrBsjhMmsdVKvzrGdrZJkgZcZQRYNYRNWjOdODk1bfKE
WTJqj3Sqta+lHn8NbRa9zbFPaFaD3q5fpDwt6+Kj2psnk0FIzazP6yybSaFJYtYhKxXNxtL1el/X
KHNCmahi9Ejw67yuduaIFE8lTOka8YoM69i4Ap0BM7iZaLcpWoq04D97XLtrL7TfoG5MYG/a6oVb
6/dW87vHrNc/bGksagmX0KJBGl5Izkor+h9V7n8vS9P5mcTdvker+z6iyxygaDyj05uOKDDM1eJn
zsGkxL1V6K0s0+0BOpYRBEeAAhEBkc24H+YgI7kbHWVddxYSwPFR/VollAJ7z4Uh9HRfW2PzEvcO
WG/jvnfhWkNBhwcq3eFVCTpVC7O7LFtIvbBJ9FJucmDM6VWdzqAyzn0dN2vuEOHWDvT6tGBdWi9S
fhIZZbLvQtPYAD8K1kpZ7WSXP0V4lDZXW5T+fW353n0Rl/XehAKBoGjEbmhmUL70APuJSv2qa6LH
XKxbTL3NHdAR+5lbbftoNjQmJd3AT5LwdPvJkwWEvAz9b0nsGd/lQdt3twN9tJMPAtvxjJQ7Q+rM
lz7Pn+SZTV4sau10pZNX9BBw6161dRselDBMlbPquaYfql0y5Fv1hx67MngAF7j20CHtb3sEWuLu
XTm8OAu2DiHXU7UJCUTbHNIJAcxkBuI+G0mx/WX5NX8uRfQrtaHZ5g5hz44oHsMlLI+xtAszWnGv
nTQJqyNREh6QeJ5Yd3XTYsgU5uEGr7D7Xe3bLPICBiG+fLEBdpQ+qefAbnckRvfGMYTc9UDf5Sk3
B2ddBzrtBGCRGHOsdK1n9rTFs9Pfj36E3cmLh9tRI4/SwOKG2Q3W29RMdzkT61eWtv6AcDXZJwWw
6dv7j0/uOzHwMrS6enfsyr1CXSZuWlq9csL69nRaajCliJyCWYP1ZRceThlkzEB1H7BSWg/qKFm0
p6iAjKDOzMUqD+6UG/WXjm9/5zCjYE/6pIb8iVWdWxKft7qm4dWXQBGN9NIHu+y0ayNQvDgCPgg1
p7/OKECQDtntU5cRPl1atrRBUzXUxfijANUrKQI2KAWW2jrrp00xBmieMm4e/Pv+HCYEmwTMktBr
ptIX+38IO4/luLEtyv5LzxEBbwY9Se+TIlOkqAlCFt5e+K/vhQu9pypVR71JBpApiRQSuOacvdcu
US28Ld8BeDFz/7vqwEjtbMaxKdae+ogn+A5xCENmYd+FJWFOSk23aC5Gxgm51mEa56Svc1Rkbf40
uM0h7uNpJQUJtDXgl5VmOstQIZ5A29aucsxJ6Vk0XqRd1BFq+FwWkLWBxonQKFjaEejAtBdtynJq
vmdM07ROWqx8c2a1uKvAALTq7yzvlVUJzh3yZEJ+xmymMzSaQ67dOQdqltirLMP/xXKhlEJzJZ/2
upq5RI9NUNCKFk6fg3+evVfRPIyRXOB5GKl1pMSy2bRg/mvTqFcGzRKUvew9/cwody5JjVSjB+MN
1k6+yjWqy5I3QSS2tfZnMXNg82KYbn/49Zhr/DMwcasrKWTOOp+rgIltbz03Qr4D2XnPlvRQi4ig
KFYrzkbkCunXUfXmJb1KqFU4bGUnWJgxj39kUqeQOuK5ZCIcLbiQzECdlFVznYLQW4pNXgiWow6t
o9QIEvBVHweoN+CeP1UU+57KRMHfJfxboYruysgbsHeZdS08Wkjf/PQqBS52Y/j4OZlogzgf9yhY
s7WUquoWvSLUTBr1YsLuCmgDd3mER388zoauVe4R/Wx2+kd1TPTrbLyiWRpdluslqgdFp+6A+tr4
MPro8OnaWd+3rmh+LtdNLd6n2WRtZh3bAbWnjEFJhnSPfmubHilAc+eJ3Uh2GJyOVel8ijNqt7TQ
1ZYBrLSjjfxqLRa5a63VxWUoyKlaZI79NLpoteeAP+EpawL1fiaVWl4Bd9WAryKqlS1RfYw6b96A
jDip43aTZFG0YuR2TlzThkSLargjj96GAA5vS8fQzrERsSG6hEGo0W+vtEvRKcM5Lr/GvvWc+0YH
cIbdrxIU7TtFjrnmSfWqlVrYxqq805JJ5pNKcEIzsi9zAQgw47lc2kuAAdexqIoDphdxkUdBOYpL
OL83ze8FwfifTxPPXy8dF5gj4fJ/8hJwMV1Mq3QkdtQszPLQosm99bQst2lZOcxThJT6QrHfU2N4
mPmg/tS9R1OmykvKAL9uFJqnrZ6+GVnA+COfgTAYLpq8iVqzAPGU2OwbfNe4uero70PCMlZmk5s3
C67fhZrluoWnBSmI/O7tIl4+5YD0LtFo1Jfyv0ckU6vH1kdfWz7LOLIptIdHoD2LWf8khkaeyE/c
rtdX9lRUByXPs71pcGqkpbjDjhH3kBgdpIpzU9ky++SDnSo5Ad3VsDUrtX2tOiXZWlpo7GG8dK8R
YUzr0AF2Kz9tvCFflcEkrlOet6+xiTk7DV0y0GsLKaGnry06/uuYNNqrkmJhb/zkpxpE1usi/yRi
YKc1Onu9rpu2ap95sBXaR56O9kVlLt+Z6c5FPo1wGfiY2hHNxh6qryKPJmHjHTSWWM+9TpnWaaq7
PBO92h+KAP72kH39LSRRfBoXUR1+TeciU1kmKFBUvaRiGb0J8LlvQeIR3aNZ0a32S9gCad+jp/Ih
03XiOUGpizPOcL9C3lvXQ+//CBNvP+hIF2bpX6YldLumrLqQFEv4VGB+L3wLM3pQd+t2rkOi8J/W
ilEZ2zIGYGuW2fff6YNI0L8s+pVoLNDklYWr7ZS0izaBzfJPmf4T6OI2YXgdK+An9uDHp66O9Cfd
0naUoWjIudl0J04ct1Blf2S9MJ5kvl6Jla/u/JscL6OsIi/Gb7GaZz45sBnXVkqLZVpJKihqw11d
twnE2GIYlI3Xs0kI5uQZv03Gk0PbcAXsGBWn2IwKfH/b76a1q+PhSeoEXXSlIf8xMzj5rc1woeO8
XG745cbWtok6aQTi2Zir2RFhYkoy2K15M1wbB+1qpMcRXvEJLAzipu8oJFZuHgSXXqmcjUO2+KZL
Mho083wjEuWpipqOQKMernITFvN0UYLrDpqNhNVVo3PPsjp5yPfT+f1MIUEmDzRnm3rRxMq/C48Y
6syHURYvoh8i0M4B1mfTOTcommUnNPILeqiFtvRFsxzcltxUL5ugggfnAr6jJdEif3UL6Ee/X2Cu
//VUfjAWhARaGTrJ3IdoLq3pogNrj5J4BIZW/6q62z3W5i6OqfUhGzyMuRetI9SRzIwFhVCdW3oe
4ZdhfrDWXY9YVA6ucpjtXxxr6pgKcYIbpgh3nepTyJif/Vk6eaDSlK9CHYJpGvtizjoxPgKDxApu
6911STn876n8FJ3qr0/1MScpvQvp72oNVY4oeGv9MrvVJYgJgsqCN8gQybEryeWUn3ZpTh5Pf17U
1NgvtENTtVJsG5hYd0d+FQ8UUtAQQjLnphEG9XMyEMy0MXhhCthICOYV+e8yh8VksTKE3h/cyrZ2
FIEAn+E4+tBq86ac8po8A3F10OcimTyjnHfwaFxocXuRbkiE5OGxqjM8xoQkn3WvSzdykjMt6quB
MrzI92m1YYUvVOesQxanhpVXH9j93w0zKt8iMYynPhzVtTWfxoImf+yIjdnYaJ1yiDqrfo6KGvmF
J8NvbjxB9DaCtt10mh/sU89bAWYPv6L0FeiXGEmqqqifXFMD8pSaysqtldputj2ASUYFVlOJkRDL
VrUkZCPM6TekgJiXMn8J8W0eByewVkEFbD8b2xwDhYGLPYH2W47+hfEtfNHmICPTyJ9N0wtPLgrx
kzwi1x6f3nhHHE2jeRbTkOFA2gQj4E2DBHxvyoaoFP5jD9OuzjLDeWjcd1GkMcDQzEVFFWwC7s9z
GWbNuo2d+mJomY3j0S3eompwyVln0Sa7HErRZesg6+hi6uRm5HEk9m4IgzhBbrDSaE2v5F4N6XFH
F62ixW0ys8hSZetGzZHdrc8XUmIkmeO95Kl88T175bwm1MYt6wpg/9dTYvUi3UE0Iza+tb8UpaKy
Zi/Nk1cwsSjNYKyWmclP3PSGla06J5gCeTJRLmYsjkkKvqpRc7It85tEbxqii1Z1JMqNGQ+fZO4q
G/0vlkKNbrnVfy1hagqG/ryvkdJ/06nyAyDQbpW01rd/d9X+f5wLngmgXdXJLrHYAv2R8oTCSqFu
R21F5C+4Wor97xZxBNEb33L8JEvrJmjhHbF94dpXa4owbGhl30B2EP7oJRhePu0WJGQduqwtTZ/2
Wi9CfG7Fz3K2Xy+Ulfn9RXc2xJea5s2pBH7hbKYpOIuBhVxHMf7WJ6yqs+RR1NxdUIqGU2jgwqOH
6m5Lh8G5zbruAT5oPFmxx75w/rRpqidlsE4TfvlrpU/DiW3WXu4wXJwntF0l+ymPamUzoDpcyzmA
vMsIrUO7psMAYNRjcK/1iBUuOBQMjc3OES5kxGHgKULse1sgh5U/ocP3WTJWVmGvKE6KD3at1R+c
oOv3//6NmeqfZhNP5T1TwwGt2qQT/EnUV+uCCAjbIDCXGskevSHmCD82z75XTNeorzRKofAd4qCL
wImpiPEmTztKR5mbUaGrx7wgyu1UCe1DNReOzC5Kb0nZfpVnXW4mN8Xtv+ax/0DhWLwLdUZHMFZz
kFT1+K1onTcR9+VTgGrjTKY2C7Ic3xUC8QhbOvrVVHdhxqC7mKrhi0LO9yZqAvVUzdmc9UB9W9F3
CKDc3dAlwzGCjrB1uvh59Evnohr9gtkSmsNWVQjANQSA3seMKFwLfYxwdesoRW9NA+EQgkmFF9hw
ZuoYBY7JnwUD8CTjPn/EnRKtdeApR1OP84eWWAnueqP50Cl2sK27smO1imo5wQ5xtcA/rRBciVvW
uOpDKyYWul98og2epcdUjXHY9KP2PKuOaJyi+5G+LOa2bwQ6lC/opVWUkE79guRe39V1G51L14sP
JCxol44o6FOu6S9k6ORPEAiN6wS1eaaJXX2pPzbzQtmh3CO7dJ7Waif2zmYYolkEtJT3g3+Jdbu+
0FWZC6VCOekmAfCRZmVPUt2VDaRDJOaQUFMKozVCkXnDEhZX1g8MYzOEOLMSbzXhvCEMKqjphCb6
rlUm5UPeeJjc1eGoIybeRp0DQ1HPaK60XUvDxTb8c2/7CZtbroJCvN4113t1vxyps3Aw19Gre3g4
D17l1fvM9PJV3yTjtc7cz14u6qs6pWJY2ehgr8u51+RnAiI28i35oi9/BGczjP+L7GLW0bAfqm44
xdn4c25onZ2pUD/YQ3KQX0tetNaugAKzCvoea3po6C+Fyi5lcK2vS6UH4jpbaBJf1XboQgBEFHpa
U/nhl/Fr6Fbm+5RA9k+SIDzaNC+uk9a8Okh8vyslyqkW9fBKL1Yl/KRoJfpwm+p298PXmfTdsULc
IzAGeHH3VitKtcbvRoBK5X4ekzg6W7GI6LdwpEcY0CLfOUyzvkZyxiV73C2cADPEbFKrSq/b66n9
bkX2dAhljHbYWvDeZQMNl3+56swqWBMdmc1ch9mBq1nAQCfoZx2D4wE/GTy5WXYpT83O7jYd4Xq3
yDLfpcu7aMl97Y3RO6pq1m9NRLTboejVa0SMpKyYyRc997VtqUYe7e/soyRojA3p5kP61ZlYFxnx
mb12+FKODYI3r+1XkN4ZKnWhfnZS29hMvmqdVYdycpln75ahNnQ3qHGPdWNutK49tJaB/1OJvsmW
qXAouQJOvqlKVTyJIFmPxKwwxlgZyISAhW6J9qlzqo++7dc7K57cU+vE1YFCjsaDSkeGRtd1ULNy
P/T6hNwq9gBLBQKTJQ6kTLTHAnTiS1+z5NK9OmyPLsnoyGJjlLb1Q/JSNPvehYh1f5swMyV8ryOA
P33SPbEAQXXcNIj956OgJc6gVRrnFtrNs2kb/V1iwn23e+4LtcPmhJw+w1q3pxbvncJ0gOxnJu6W
nxw+Skef+D4Rty11RSUZ6ougGp6XY/o1qhnxKC9b965ANaFNybMGXnftjwSfyCV30/P4y9O+j8kA
lnvzYJzKldz+UTGYMS0T3QQqbetA4GTqKTkezKFML27bH3OCWxDpwb6HSz1dbhKDT1ZksF60PHqQ
ThvZXbALFi9aM1ZXeW85tNpXrZki8cvyLRZa5p8w+JHOMCpVCAVq1mzaVEYxX8pUR8hCkEjATUu2
g3dLCEKTxooS995+sIB1ismyzq7oP5vuWtR58R2EbbDOhhblb5qZh5ixZ1kfGU2fvrMoCWFQotDg
a8E6Nrda5AuqQeoyRP+hz+r7VVuk6r2Jm+ROiw+zh+xajYhjjQ5A9TxylvTlTkFQvQcqBmIy1b9K
6Ivci8tVP9G7FKENXexivww2VpB7+zij9aqYEX41hVIDUSLJ/wCemP+c512H7GlS5+dgNE2fAzr/
gjdqS51IHfztpyEf3kZpd0KXZG7yNNulIErIbQrsF9xpyoe07Fbq3B7BBmG99JX6JXI+6PHg7NRk
UEGz+uYt6+LBZ3vux2fJB5dgNHnkVjENabOO9lJoJZIof69QLUnVlm3FB9EST0ux5DGhUwE5wfKG
+qh3SrzhszwL288eYWg16Wb5weHJWqKKNTLoZjXNv6+AwDv9gbbygDp5nu7y37dVy/vTbju3SDNW
1MZJIWxm25ODiMLioyPKeNe1HcI6zf6ZWvG49ISRUd90w0vBcxr551ETxzhC+CWFe9Tm4w9FSDdq
fLacZ0cLIZY1LaEYYtS2XQ6oRaP8Di7ypyNQCa9JHES3Z9fV2TI8sa114X/yTIAs2iHNwwK0SQvU
rMirEyWO11y4xVauqlwjyRDouBOe3jpeBaE+nDsYW9Jijvu9QqRrN9epwu9LCenbwAG+V08eBMm+
LUPkZElDjISlg7hr42DN7EApKekx5HlJy91pukj9+16c49j0ERbZAwvelNQ8XSM8ekCgY+CmO5NW
Z7wpoDG5gdwHFxMmjArnnFoZO0Gt7R5dWN0a1Z5jiVzlLty02gOEvtsSWG3qu0wpeKiCuIVvjItK
j6f8LjQM/XMndTDAaUHwsday16YLbEk98sKzHBlHP4eJZbQNonYPX12hhxmNLujAYaM7L4VJHEhw
qjWz3g9ah1DfzViGEQNWvk++Q7IhiRm7QvX8mzwKkpS2tYNPOTOoIaKtbI62krhPTeXebCuL32LL
uUiFVwWkrBi1j3gxks9DYMQrplzSta2y2RswtqUTzgkuYOA0YFLRAHFWUU9J0MIMSab6iXQmONuK
EG+6Ib43k9kxLWPeRLlaO7YbrzjwaqV8oczosZ/Yu1SC34rIaudP/vtHyNtkCVK2IeLM+QuUHax+
Kg1+H77aZSZA1Nb0VfaNdIMvtfDqhxNa5P+m8UvU9M5Ki0Z84n6XPE2EoK7aEVmAW3iI1ataPQwp
pQDZZsiiNjw4cNLWS0KRn6grPehtaNMUWzOztXex1KnA2p/wN2+W0r4VVN02df0lGUCrPevialTZ
nPpX/MuMeCTXluALP/gxooqqnc540zsfrS3+sA2CTeMtUwgKjmZkA6PJ7rdesIsUsrpBuR+lXrBg
qYMnLffgJFBt6Hxi4fEkmEswaFbM5cWyPMj2uBr1WxED/ZOmgCkdT56mWM+WmgbPilrfWo2wrBoe
CdwtKtaOVg5rnDSPKnSU8zAL/iLVdT4PJGx63bHL4/ZZjgM5Auu1U0/2yjKz72yIC0orc+zwUpkn
hy5c9QPoPovBbQld9/U+u8dpcYb8Yu5G03EWRrTnF+0hNoBCWUUIQMwfqwNsreoSkhSydUjRQY1r
3DDnofio7HpHi4gqvkGYzaGHCLEe1RXJu3SooafkmZLt2E2P2zqE51hheWSZVQyXJWJXRb30DGlD
OwwtUEOe+O9WlJhvXah3cMm68SqvU/iDPQzb2SG0uBqYIPrG0SHWwEvwKKxd7H74nFogFolCGHeI
lDwwnPbPSHesoyA3YRvjtt1U1BQPmeo255B6+zrEDr2OR1snqo1Jn+UJ8XseEs4yL37I1oJiYxGa
z0o9UA49OQ/7KEKN7KTO97BNHia02lfb0u+9EuC8CjV9+Vo1ADYYGTX7isszeAjuBwiu4UrRMn0n
ncnebE+WL/iO30RlmJcEEMuqMeP8ipSk3+iB6RxYFHfbqVOCxUPSjeJrJXTzXgrje0Y5YPHslz66
NqXmGoeW+w37o39gk5D8j1nL+kckHHGFKoRrR1UdSzfcP3MLkZOVYqrL6RRE8fexDalvqtO0lgGl
Rh2q0MWMT76r+VuJiKXui/DUhfYxEGh3caQLmS1EeJJk4aGYyI9KtWviacmXuSRpzGkaFMJBKpn3
ZR6k7DZtMEeEiDJAo/9+wYv7ilXysOjyPC8ddpKOLNHzpC8WW9sYs63mYp23wPhfZ4bFgzCkczcS
7AiggG8CP98274adPk4eAOJQnN24s14n+JvqEFXvfo2KOy7AOjMsdyutb6e9LSKq9G1EF9vIQ4bu
SIdpg5Ara4dmoU50WQd6JKsRURGNdZ+VooWmtBuVRtbz76Mg9cDpOBUyTBj/Uo+3gP/leW7zvM2a
wzku5L+p4RWQnEM4mfRi5vek76Zl8nkaI/25tCrlBD7C29J2ckAMoBpwez36HPQgM0V5iyfuLll3
CKgnbqGxkSpSpdlLRTTG/O8lrvkld1XvKH+iX5j0XVzzVS5Lgz44dYFHpreXRhtygacDQ4O3mz2C
R9DkFq0/5rjRhrw3BXm4zdvaPfuM3Tf5QaKldGf82blQ6DST5JvFnOkrwQVRotT7QBHaNg8s/wb2
BHWwCV/EMhhd5yL3oMFcRWaAGn8ucKt8BZtwPg2FfYNkR86TANNUJxr2BDW3jtVUlR8KkTxJPlkw
5OrGcK5SKi9XLdROaFYh24V7qJj4dyEFyg+QIsc+QXDS12Er8D/y5DMcHnUfGGW6lwgd3qZ9zKq/
A8vVYZE9gDSBKZ6N3Ku10n3DMNZRCUbP2N0X+UrkEoWJCt1ABXKU/OksUNAtgIfcAj5HrGGNb3av
5keJwJMvwiJFUIqUgqgrjnKCqZyR4pOucUfFz2qudBe53UWRKc6FY3+rwlYAcE9QwQIIW6fx4G3T
rvL3JmWqT+w2LpHObjTXauvsm155ama+Ahsib2VkSr9vQ3V4GmfVYlQWYl81W9kiECOSOtWzhk2N
aE46AgC8FavAsM0XtYXNZQZK/sa+tN4Lq6ChjtKQ8gpcMWWjdNTeGrMv9kpbkdaCeuxilTqyfnZF
YNi+lrmfXM247U/LDE6rYdp2XU/M6xjqRzn5KqrVHpflRdj/kGuiyDTWTjqmny0Px3JDNykeCCot
9IjqtmK80it1Ti4ItYeVKZdfRp1RIxICMIDM0llsqCVD8wL0lIs8ufBDD0LLQtfzQwVyOIozXMtu
z/xFdpwguHNme2h60bN8nKdb0agY5fus3kl08dB11sYwffgn89AVdA5zr4chXkrdSvJsPIuqodyM
TnFm75z5lAH4QJySd8VfE559LO9Lby8nDlyh4r4tdCpurLBLFltu+V6MarnCz/KjaIdxXnnzvk4i
l9Nl1C5b094q/misvCE9NEONrxWJ9lZKQkZRkzvVuP4xOklfgU+xb8PURRmUtdImDRT1+9Qk+n4R
D3RRyBw3TGd5EYWbf4zE2GzEqDYL9VkWHPS80dcJeSArChif5Q+SXLegaHa2EpUfsip59JNTLFbv
PIkeSjW9Y20SO/mn5RItL0Ok+LPtOyDQ9bfaRQvvPgkxF5SzbNlnmBbL1vy5DU+6K9R39EYuAq+S
OiDOrm0NN2WDSWIkvcVo73KhuegnB770oxx2aDA3aGqS8pSmpb9HfVivFw1WBDKRhgXEweU3sU2g
AKR1ij2S+owu0liQwof+xa47jRA1J14Lp/0A3x5C/mwtGRvNu/ZaRTM/frReHl3l06vnqgGTIl7L
EU/+EoSXx9igvAPF7vgDqZj9xp0CdZcgkz+nTt4im2jVXVeXqF5Cn9sq7XrALH2xbYTXX/A1m5ec
WXZbDgQey6izINEfhWi9r8VoP4oE2UZuoTycSEs4Fq6KiYG+mm5QoWAPkRxTrQsvaYx8UjabtWFC
D9ozZght+PJLDpVy4yDM+P3S+vEcXF/dssktj/kYf9RZ5X0dKE4aOgR5WmjlSuDj2nhaHezFPGm6
cv7s2ORtlwpLgEWnNFRnE8pI7RLV23ZQ3WpTZKp6rqzkp0xLsaOa3VxJPmvS//DMUvmqhy6DZ10b
d1JIJHw7roP56UGRmZc1OIeJGyRnk7ZyDfsiJ7gCFjh0Qnx6q6Vh5Tqqt4lrbZPHIIb9OVdLVz7J
BYoErxbw7s4FW1A3QsdeuYV1cCye89Y3XoXp/jTDIbuX0BETzdFPcn3iXHqvcy+sKYaT16unkW0Q
AJV0V6QWQrgoge+RKsWaflhdqh89elKfDHVsUIb1bwrbSUpPA8Ljfqi3I/+h3kvMTW2iQa/6btvM
e187LIozxnasuFVhrxOr0Nct9JTV6Ff8FjxVa+oPxHzDENuYM5Jdpby6mkKRz/wrqnqhHm//vapB
KPA/qhoWD4Ftg+q2AIl5c5LyX+o9YUq/Ab8BWefCslfuyGAXyWwwu3thVhanNqdNVZfGjBcl9lNF
JPRSESUc0t2gw9A2D7fsLTzJr9x+zZ2m0ItJacOCuuaXmv5IfXoS2EuReJthfC/JAfDdov9Cnz6v
kv573ApIo1NlHNp2xoSl8SPtrOgqbyDUZhgWovYrrMngouZTs+vMuAOEAKgdkA+yXQ+4n+1SyJjY
tyaDv7Y90a9qCH1w4KhL1QX6bj/Xg508BWecr+vJe8hba1mk0Ywr7Hy6VsuNxv5tBxQJJs68SHNa
K13jbdKJ40iRbw5poq3on4MNKXVyykzTXY7C+b3JGMY1Oq5VNwTISGlz76SWjSCenxHQv/1S4WRV
2pDHSKRnkk/hNQhV6gLoT4gd1CpqDLWzmxqCpeRPRG6zkkKZHEzExtVCmHkdUbJhHX8xVRiPsZhI
t+Kojyr7vU10iv1/t9Ua0B83pc8qBfV4j3LScpa9uZG8LPo3k4y/HJ3cFgtb88FsgghRjGgomjjd
r/SkkL7HnmkOPjRj3I6MXHjIlUP+cclySgqe3QBfVJh8JBI2+1gPG+CCpN5yOM+fIXVxL7x1RRO/
DX7D1jdVGXbn8gJc8o8G1J21n5IVWAZgdhrffQdo2q9zyxEfFG2q2Zr72qmaYhxmwCCbjiTTqcd+
Ll8Kl5gNt9A/y3ujHqP2OnZc0Nq1Me07/j0foVRSdq9X//4MWf8sDDqUTC2E5Gw+GIr+KJlmvgO9
FhvyyXNDddvjWxR2rn6bDwxfXw6suM7ezLb84pLogE2xu6W6Ph3boDTXphamFyv3SS0hBKRiGDzG
Icg6w1IvrjnzVecK2FiW9C5s78eyAmLM3koCEak5AbLPgtAJsG2W1dYv8qtQSvJh9Kh+qR1WFahQ
8T+V42tPgfZr/Z+DROleQ3z4ayQ8BPnOT5V0EIlk2qVOLy7yLfkiB+uK94HKiAvtxeB/jUWSpV2k
SEry4/f/+39cG7I+XWbVtjzbJenY/iNQRefXskkBS8+NxRNEq3y4um5jbxKWlGviO8LzUhiRFxON
xEF0sJLrRn2ncQFdzBunXY/m69p7/SZFqP/Sqc1LPjnKwbJsMmTGHKuGXA32YfxuCWvTxl3+OpTa
dRk/jOK7Fj7LxlDY9xQqwAWcPZyXZ4zMCfgOrKuQ8vyXTAffVZbEAAzCY3pJ2hPlCgqHgVqMxDIp
j2bQNsC3jC+hVTKK45cjB0+ddo4SZ5sMBfYqDcA7lYIlhPyCVd8ZN4HjfesnFLCsFqaXQdWiTSGc
6aXPNvA8qjfFmYtsmZNcw9Y03qbiGFaVc0ujTjyNOtyoeRhMqzheJ53L9enyD8ngqFToWnvTzwhG
omDdmzFdRTXsgQkSQIJLzbtSidgHeU46pldd5T6nTqsvSt+CQp4h7eUE6cUD8MWOOKzWNqyZaxs0
6HU7V8D+i9rzGDEySaV0W19LBxVTqirfAlKNZ5sEZczwIqXjbhskd6f96AyGuC3rVAwZzTWhAXMf
xugspX4uFaHnzOqOzWQDN6lEhn5xMJ/TtPiVFvjvj7Gu/ZldQZiDrTue6rkmyk9TllL+MhUCsO3r
oNOj0+I2iwp8XP4If6FleWyEurh7uYOk13HvbTZ0K8IWou+ltUUk5XzvZgf1UBHdkFn1cJS7b8Zy
7rwhPhS1sZXsb2kXUzWD/CZbfUJDezWwAgcUg256GhcXzavtTRcDj10WQnzlyI+MCR9IE62D2f5T
Ut/FajQDuxR76mHf4uTMYCpcpJ0zhNxwpPh4MJMQtQU9N/G+zDkjAhXsPl65kShx+XjpruWt3DBr
tzwMoBlnxKV6XVZZTXVc7Hc2kJizNOa1xSR4zHDfWL7T3KKebHet014X7KYxteLc+LCgx8+aqayF
i+nFafQBsNocSeEK8wyxu1/Ja4maoV4P3OpUM/ANyBf383Lp+Ten7UT51hqj6NMAV2KfNIo4lElk
f4T5eJs6DSUz9aMmtLpVZo+AVqSd3DEdOseyxm8o/oUSBGmLbHP/Aizw2PdjkmswyziqeaD7Xm58
GfU2v7jzizYYROMswJuuICSJRTzmXkK0W5fkGjJkTkbrviwbyz6pqJH6lbsRVYgWIR189xc8wtRT
ZSd/iD0je/iXnV5zio0e7SveftKV+gd2EO0cj5a6YxvprjwD3pW0qKeDel12MZTGPgMQIznIt+rb
Qr00wY8glAqhELTAJZaiftljqVj0YRHaOmZwxGfyheQ/FGhzzUqeWhHO+KxOfayzRK2JQWsRa881
2vlFvpdWcCaaxvncYMM7aoNm3n1Hq0/WSKDnfKY2gQVYjKNJtwifpL+wkae+j01mmaV0XBLr31vB
qeqafVRW+2VhwwP31MaWvR8b0uOpBZYK7n2ysYZZs2xQdcYImKUbKURWRcDa22lKWP1MkzGbFZjD
xSMutkVi5H9RNkihQ6D0lHPryoYOrLNqG4LkSSHmlo6kYmNtRny2PBai4ZmiNidgtWzoDxz/fVix
Zi3b3yY12i6G4Xia66kuk5v39wU2WxVXK9RanAxWWAnR0OvGDvFDz0euYorbRHlp4yKneTSVpW/M
lJoa3hj7kTbhuJ+KaNxo8ymb3vw89riF1KK1H+Qh6Pe0ya7yrzrx0KwLWEH6fYkdJwIMQ2nTnnoS
3D5V7fgk0w3S2aVvWrj0ceuAWfCwhpR9s4OfaXyE2T2cJyAatJEc9R3RDuqTKbLucV9rT7XSkx0R
ltp7inSKlgYs3MUW4rtV99Zr8/YMe6HiEBVAvJF4MYp8/B8FbWOGGv/9clqmSuqaCsbNNBEQ/v1y
9uEcC1iOxQmG3FMcjtAXLE1/C6gNoyc14nsxQauESp2uwswSBzG0DC7zizGLm/o0gAkVdPG2dtqb
zDGQL/0ca2CXLU25traPdW+SIaXZyi6mn3GyM/O5UIbphuFnu0yaoZPVx7ZE3nigvzo94Zbu9+Gk
KDBzgTT8PpVNCTHRBv33G0sz/7F1Y7qybQ+GmEEIEvPW3y+FEahoyiAJnbRR+rCM8Xlsk6WOT/58
z6InP/sAErlj9PE1brgcVZJtfDtDdlBG70Ei3oexCL7OB0HZZNs61euNTLLJmyzfKBmhG9lgzH1c
OocSAF705nBRvOpZ8TNxHprEvZPpEK/hxCjbriLpx8gj4qZbL3iGQVMeKk2dDk0784VyZoVUy7eB
SdxQpKPRyQfUEgU/a09+aPlWtr1KYda1KWsgxg0t9vgB0v6px1qssgCePMt7LZQfEvU/udZTkdBs
IzYweMF60i20D2G9CWxrtAl741iLMd1pvQ0DTq2iT0mK2VQpy4s1h+F1Y9je2iH+jFlsOBpG5e6w
oCAKLioHm27RPEvPhjd8sTTTQsgzWY8BolwAZpuaHb0UwwCBoTwngOzCSFM/6W7VHFSswt74MdYo
BfLHuEkxJCvboW6fFXKinlk5DJtWVfVLC8CdR36ezSdXKNvJ9qcnVQm+BKoyfqJO0a6sXPt/hJ3X
dtxGlEW/CGshh9fOkWxmUi9YsmQh54yvn10FjmVZM/ZLG2hKstQNFG7de84+jwW5Qq9O6T7QTcy+
jcOzCqoo9mf1Flk2YU5KHq4ltHPCYohoTFt7ZRfds5tmIZUvDVPHc2xTuQ8EsC1WpVoN5y3a0Zld
nhXflMn6kCjN3nOLgx+25RaFXb4fbXdY2/Qg6eX8VWyo1R/QJqyjRMErdLZyP1N2QTEldxFxxn87
GuY+XU8OMULI+Yu7Sbzw8FP/YxtGXu5vS4PDlogeCYoDz+W++PV+YKY3epkLpjRyjOg0Fv0urKa7
IBoegonQIwslUJgh5jLgQdhtPt/smEl8VqrWTvc6n0tJgdJLYU6/cf6QR0WkTstR+Nd78qcjterf
fl2Q5N9oXGlnxyumy6hb1boWkF60QHwxVl5cB0Ul/yjCxYB1bSsxf6k14TlUEp7EgvrXF958sDVf
38jTzhi8DfOS722NoEyaNNsB7T3pe/UyfenlKdI04CffU4zHPvPtFhNCFed7Js7jTb4kDVv0FL8f
6jv6BGj4vHtfqPtxIOKPbjDmJEkE0FGcemQO4AHUNfwrSQDUDPKLZKK75hAc47poF0R6bpofWh0V
40MOufAf9HJXcMxr1XK2yOwGBTP1eNKbvLsq4ycdA8fU1rO7jjxJwlU0pdHBgmXzBqhQclSlpFMP
NHeVZrShqhDJh15PDiLLjj1d0LQEsPqrmIdtSftveGJnmaznJoiXP0/m22XsxD6raE1kXeUVFi04
Yck5xGwH+ZhMdcdLyZfKQ33bZI2/7Yir3Ug2n2y/hV76+R6wEGc1GQGta8ZPV9CMf39pMZ+1fluc
5PsxDlSWNVc9hnPj7AkugRcozMqpTjApNqvyNAizctVGj2rW0WBN18h2vbUd+vVZyQ3r1aPjJMmf
aWQXByKSSElBErrKKuj8o/AxZ4xXz/HgPitKZLbbWFxD6NPuVTdCLAzTaCOlsz9FtFJTq8/tfMbO
E1hI2mEj5TL6obnXivS17VWgPTNRyYrIhtYIvKXXq5WkmSFI0FlSMAfw07lDLO1O0VGRIRNVn+gX
LuGbDY1wnsevoVOOBMG5LXDuxnh0/PpHAsnygtRC3YyN/1DZQ/NeYPHZ8Nx07jJV0Y+6QrpHODXv
DdF0u0Y8QI26yQBspunOaZJx74U0IJvCRaMMWfdO8dTkzcT7JAQgDKjGFWZQdqpFZFxT8I0b04ir
j76MTj1Wsl2eZSYlOa0iG8zE0i+Sp6rGpG60Y3ITGlbzdqi5DWMmlEP1MdoY9ElPzHZh02gnVSnV
TRo6aAGC9q2m07ivBppSKWyad7MRkb+x+rXr1HmD/089Ty1zxtFINgvGIh2Y9y+l+zRk2UXHRAJh
L5v5LCAkoTT21kaavyaeMJSh5f0E4hU+89dG0Z6iobE3qNS9g1RS6cX8hISSlnXAxbBbBltQnYIT
7UCIuTQkJLxBgtaynNwTnUCvrQQO+GOCA7huxq0tM5aFIfrnDxCBjVtaDOY9w7MVvPDkngQswutn
tfyIJroXTlcigi3r4U0rUX53urfqa3YxPl2hBzNJTzJTb7JqW3CtulWrNoiHNGzBW+kX7oFCsQyu
sXIab25NFzT01eYsDdv4f6Bf+dUF8laxpjyINpbAzaPKA8kNAq6xsOfGza7TzYPOcPTs0L6+W+Qs
pNrgFSWi87O01+z57BoOI0Ao2sm1UOYMq31nnx18s4fAAcozkLxz8KhczF4nzmnCM5lYD7Jf6U/g
3BOHZFBrPunEvYEmn59oEpcboyI9AG0VCPFMzW9p55iw2Ali1rVU/WhYquQj3qqablfIKFKE7lhG
JvSbtUjdbsOsvA8rLrCSZYpipX2msVOK+rmtyTWFTKdevcbeLkET4UDXNQi1YmWG2dlhjrWSAj/m
/+7ZsJiWZS6oxKAhDLQi20Hy/5n7K2df1V8b8J8LKkkhAoW8drIjqNHNtCifJCoX++XaiNziiVZz
t6qtDp6UZAWGDbNivQu/yCm9Ybbvg80tVihPkr1ZoZ1W6Zo8BaVLjyrmzhcQTs/Icad3HpNVysAn
e6CBjsaXUVoxngNH5/5ynCsmxh6sL1Dicy03zjgP31JhvE6FDxuaIDfCpLjrwCqNDVwVYhCE5sfx
+/YyTuMFbfNdYWvd97jKloPCLnat52/SRE9vMtM3QmagAn2/ATeK1q1sDAAJRLMH5v8Pw4ZEiTfi
rUcaTMQcsFAlZ9/keOa4TqnFNgla8+uEL/uSIgvZZjAhd0qkd4fR1nEYUcY23HQ72BYz6Et+Gesm
vFwPngqU8KvcVkyd3Z5txSSjRAwU5At+I+eskUKJLUkBOzLBzC2bai3ntGGmbXo6x3/CH05Lh3vM
UW5pgHrBQmzyNGfTo7jYPoqsatdVToCGUuGTKhvBHVWn+DxMb7qOB1mOBas6Iwq1NcuLPBU3u2I1
/brvjfre1MhrcLO2/pBHWup8Hsn3BgBoPGa/8EzrH3rsCVfddhCNin+36qBORVqNEzyojyCR3fvI
0hGvZHr5ISmCmVEXJ30IxrtFQZ1nTgf0AoKNpqcwll3nvhvyW5kZnxqJ0nSyqzFg2zSgSoE3Jb9h
FjGLmHa025C03XYYLQAOSBg2svnd675+s5h215N/Mq3gu4S3BKo2bONCcbbN7JhPsAji/afTIaY1
EXXpvFrUHW3fgOvA/r6uiqbBvDN9Q/YtlIA0OhV2zfR0aE5ZovlXIai/uLajHReFe6C38LtrpPR/
mVYDJ9/prn6SYjNc/UEUeN+AQ8Vrdza6TWohhplCdi1TbX7g4J7e55m4U56I+2k22kMZWNNa/p2T
lL1HE3CFOs4RAfi8IU0i22GFrO5Hq6RTIc3745x9CX3nVRfenr8V+ypCnEyYsOybytMUgMI0XVLf
ybcKurU3SOA3jJk8dYzs6qeReQfmz7zTAjw3+B12kP+8izcM2z6aTG75gHQtRsMD01Sr6qvDQkyu
hXY+d+Y//MlMLlbSf77YepqQcsd7rjHuFx+yV83ffB9dgFxn2dQSNSlHvUVn3LDVb//fP6Mmr6ab
rOmuipt6JdMtgt68EKb2qJiEe+RN/HVKMv2rOAhUXVsj4jCOkrjcFBuHhvYN8y3WpaAcjySE4h1i
8zZxUOjNw9ItSyw/Q5zAUjzVg//BhOMG6LQJUGXfz2Ye/mgn9w9dqYaTXtcljHLKZzUIlZ07NeAZ
xWmauZTP4mgwzWqViILbyOryzvHH/Zxm3lVWlupYK5i4HJQOpvFVFoaMCrNj4DYdSqeA/HLb0DYd
ysKDGUOsVi3fujPr/J3dbHXTilh9BrayGeMS6avPE0mQEbzEqM7MI4OjHc67HnDU2Yy66SyPfr7k
Va5v/C788R+tCP33VoRLp8NQhcDQEJuwX7deLX1WWjZef1rkb4Md92u1II8zHCPiOVEOrJfQOJIh
9L2sz2HNnKgDglNjmvWGyBhrY9btq60Z7TkfjPMiNKBwuyi5l5/b3HmT36n8FMOCt/zZe/OZFB3z
NAfjTybSseuBowlh1CiUUJLaRgj5lpQjYPFmf9KGKLovGkJbASJFl6rWi6sd2yBNVYwHqPYGcVOC
GxqRsvTquW9cexOHNZhDm8hW5rTp6+fRn0sPU+zfnhK//ELI7fhse9zhaHKOTVxZr1EKp0gEYMRl
OB67YpfPmnqdI+OHTBAgol4lENb4IeMFSMGO1moYWGc91M6WmP+j0oArLVCjbHi9Xd3CFU3pND72
vvIYN05AKzGghhd7qCYvx2I/+gXagQDjC/Qy9v7JipEX8zDxYlY+Ia+9/RgnSXK0mE1vYXJaOzeo
q62bqljDBzZohjaMlyjOH6K2ze/svJqPc+gwpQwZdrlV06NNh5gwGgbCmrw9J+74laK32mgB32PV
lAc0uvApREPNsydtb4Fk+OjwU5GbSPORMKSSDQQyA8LeuOeG6t5J0FVVRCbMNnLjoBu/6CkOdidT
hdiUL8T5qLKm+g9Pq67+dtUaDp4OTAGmzuSW3cyvV22tD0bnJMyUy7KMQeJMZxlYqkUlQ5iyhJ5u
dw5RgelzgIklU8rqLOc6NTFWm2VIwgbFufZsZoapBbtpY+Tl6kmfi3mtRjkRQrE6sARzlKCYXs9+
ispfpPjWBJyzU0vbnR8SZBEGkXf1HdFkU/PmyZnA7rmJ66+b0HK0XSfGHPQHvEtiTDvgvtUBnSf9
GSCRREYXBrzseX5bmn0lGaRbX6cNaqPoYCdwZwmAi0QDySNXSR8REg570+9vol6aTFN9lPWSOGuR
ZT3Ka1KcwXPau7G1l6l9crKstvhNU2ooJOVwJFCr/JSMJYhWs5l9XaJAkIiVTr8g28Jj6LLs7pcG
EDg97nvzMEafItN6XJNnoW5lk4OPiehUXJY6fo9LbZbf5V+sNweGlJzp6B9Wy2zGjvCPwJNy9x5K
rWNgh94NqhDa25DFFxlyd6k1HRWCip1I/inyNMGHg3guml8Lwll2g5bhrXOaMwFuqHHUWp/KVZjg
c6GjV2SHRtXuZM3GktLumtHvIF5Qx82G7u6WRcBqGQ4bekfLMdGnI2NK7XU0k510d1vUb/JRuezR
xng2V9U0hm9pkB9l2mgUA62p5iG9iyN0MEOsIf8wBvc2ZrFQ1FOpxoP/3jSTxagic9YM33vlafbY
d3WEKCktXh2ZO1y12pPhZ+7Otw11w1ZSPSjxaB+UughvgafYkKkM9wNpgDo6x7Yp/T/jtMH/TvCD
P3YGpR0Gay77d81xs5M/BGdprsMxJsCfw2ueme8pm7pzUUdwBf3cPVhZGmMT7oOjvFeLOd/ZFQHl
WWvcJOOizUB0ObH5KFy0LwEPL0YhEWpO+rnEuw2XwJzhegoee1l475PlUd+qyXDBO2euVSeg2ETf
lUNMuHUaD3sYG1GTVYfJBpYqkRuJk9KhyboaCyEF7nZCKSr/QFVXv5d2GP/HGMI1WBp+GUPgJEJT
jdOZUbFnauLnf5sV05xFsaQAttQGn7s3QazTwsJhh+Iwm8oDUqtz786op+DSRqhs5cKShAGpLn72
hGgUsPBf7+MceVGNODqCp1CX+s/jSY07g7x5CSBEYjgezAyRND2mJ9KEvjYcrPvZc3eLPC7Be3vh
pqbA8oZVmc7ZY98jGLamKf4YgDYi+cX+aIyCwstZoyef76dOaTxYpo/3J8pfexTbx6G1sBuL05y2
yl73x7ufhPoKCsMBgh+FtKDWw38zsNOm5Z3WleREtoj3+zlicqT2EVGlxbSZiKPaSLLdwrPjbjDu
yMphirBv0tr5Y8g1AfCav7saz6lfDkhUWN7ROHAMGgmTGymkTfJPpRFTXBSzrQ9KgIDqP4oa+zc9
gKnbXNjEMDhQ6xDI/fodG5CKmhHa/0khteuIucA8EwK5loPzyB3BGVSdCbKGAPZZsZONC1ZpOaVt
q5yCqcxXSgeMtG3QWObGCycZxuCX7FXH0HVdBCMd8Vt9/O6YHWPR1gRm5IYQCsy2ejSS4ubyFHzQ
jTp76giwxKqbPGsk3ylclHA6e+tOtclQ9ftweFHZq0B/9odvHq1jD47aU9Fl9TrUgdCTou2fC9OP
dnPZjfeWFeLEyxuWC3E0Knm5ru3eXVeD/bq0IaBtNqj/P5o8s6BVTuvR7BiNO6539IiG+tld8lX/
DRgcEAOxh0qmObj1NKSR3NyTA8bXrHGb1tJEJFXVXgcQyqpisALAihXfPaVz0J9NoT7CI9Tcy6Nu
9E+60aOVKdibfej4FHU6DMyDfGPdyaRYWdbIAkeOrBKf0tzC8ZDYWbqlXoEojix7eQlAE2yG0HnQ
cgJs5e+Uv2n57RLCqPuzyGULw92ghCevhAk2mkr8CMk92Plcf5tE90m/ttquWxVpNh97Jd0jFRie
gPry1GHSRGy2mwIBXeuIKM/zmOU06FTuiKy1rlneqo+1WVAmliZjBSXagusyjkVQqntymsaF9yxd
JbPqFzs8+MFKnsqXLiE+YOmO1wmoS1kKT96kkfPKCoqvDrKk3kYbpVDMp3GwrsOo6XcSwtHYvQjH
cleDNiTXKMObSZ5NclVMBEZ0WauxTF60qf1TznDz2tmSRdf9xz31+/QWcIiDTk5VmVdajvePyFo8
exrvquap6rOL1tv6i2UMyo6uVLeVt0hnl8pO0YPP04BU+pCUmMFonTMEeLxqSk+O8/+eQm49BLaO
dy1jcBk7LblG4kUeTXrsIHNiSemtlXx7tvofQsEBbQ54aWj6xsUw44dSkE3liznquBlDdlTyVClj
5frvy4pUA/7y5DBNQ2yTeGaYmo7o7ddVBQlp2+i6751SwiG2JRmJzO6LP2sriGlKNM4zkpV6x6Q0
OZuTw7ZF1bRNYbmgLqfujudA8afdNlfE99Z7WPbTJory8M5xAC6SVVWdDAOPtgAeGIY+3gCNrYnR
DK92T78ZnoEPVg7BYJBY2X6JJy3xqKzMACr7MbZiruIk5cdDty3cSrtR+a5hZJG+UFdHvXNSLnp0
MD9fNK02Nz3TpjXIoPS+qDN9HwOJWtGzSelIMjhdBTUPRLPht4n3ptxFumH0E+7Uqb6fFO1PKZAm
L8zcQ4/Ut5rMbsU4SQpo7W2mMsWm2aJ3c33akypShV9/Z15lGDctVd8y/M/3WTUlG882UoNt+Kbw
MkQzIRxGp9fowYsvW6+G8QgUr1+uBPleOGTTJreMcGfZg3n4969d039/mlg8TES1gHYBc/0/Koah
1dIBCJ9Hxq2Y9hKZHV1AOHx3XNO5amHrbZREM3fhNClrZGA1pHHUXqGmXWqrqciPnINNz6K0p9VV
bi0MCS+VF32eynsHo3m3+owyC0hMG01nWsk6PlUxYpoK36QzRg+MB+HCCqGgzRO649pQy+JrnkL/
TH1bv28Uxb2QlQg+B2TJYza28KXSIDkSC6g+NwjWZNVKe5QSpSvG+9l/pk8bL/U7vqB6DwcOGhYy
A8WIkrOcQdQZiCXiSaLlOeIptbNa2vK6lS55M6jhMaLj+d5NmBTW82ClB8guDCSFNSNL+uqUJe2P
INCrex8HS2c53RMAJ8T0IndZnvZkil3wcH1ZznD9PBnh9NrN7MxSRgp7c86gOGVlucENae5tcQrP
tDjUNFfX8qe6WiPGzdN4VQ6EA2gEFeI7N5xjVY7pPiT4nE1BwtzfsHuMpWG9RCV0QP4u5MVgWRZo
t7I1Dn0Nk0saDMohwn5sjcUuC5H72wzLpQfYpYagTTzdRxiSGeSKbg6JVo+DFowvLKVHWcbS6g62
2Dsr+Ib68d8vTWkB/WVFsujb0LhlI6myOP0TbGDYGT1CxxjOmBvGIvfPXTi5zGV2UgerOlDEMbWs
DEfEQsrFpDBPCUzKi+MxtQqIB8P1ZxS0E93kaVangkdKkZKv134eFZhKCzfPr7WFiXCYO2+3WIa0
BP86UKe1Hzn1Q1vp4cnpmmi1KJsHN9sitFBI4aGwYCaTEQCSPOmVqRxUzw8eeo2qQxdhDWNMj8CZ
tKcMY9sxaBpin1/+/XOyfu9yWRYcOhpd6I8sW/NEP+FvRX8Fv7HFg1ads5Dxz6wP7VnJND07q4OT
rxzB3vJ8gmrUgs+OTI62s3P06pr2QmjYdqi/uUbF5YuFlAH7Zll9eQbd2qCx+cLddHHfU7cDOQk2
IzN0gDpd0U8v7knOe4IweLVM3C0h1pVtWurFpWOkfPGCKdyFPukMald4K4+OV108RKoNIQi9A7YD
uQlHw5QcpZfSnPPqwl51GxS2u8E9HmIRtdQ3GBUrtCD2h94UCILb+BVEKNNVNwGs13QPdpGoXMHk
4zRNcleVsXaYXLXa2EKiXhW7Mey7x9QkbIMLtSI7qPW36Hr7c9TO7hX9JgSzhvZoaRreQWdNO+vj
SJddbP40xb/GdpEdl011lA/HqnXzO6ca6kNQDH9YArciQ6vk+6nd/1j21Aj7ZWX5ky7i+3lyWNZC
Y0DGZrhtsMHPhQ65aLaSTW1iNg93uU8wRTlMn9JHNmUPNCSBNU2tfSF9qgcSXKo3eRSLo8Iv36tA
CY+x2hxDAQNnVpffPMcC+NEw1MTOhaQu0rYjD8lwa+rWD9q3DOgHi6xuYaVdQsAcEHjbZQWcS23a
LObSqoL0FiXEcQesx3Oo8gP6pwsDNVEplsbJHzdSIl2bxFB0RoSXtQASLGFJpT3x75y788KLn31U
HBIxNBAJcSAyAFQt+W8i7Ukr1+5AVqgT8IUocTheKoO/56Ta/TUmwEAX1u4sTqxVmoZfXD8ad4v2
Lc5+OABF9osvr85ThBq9Zu+GEZ+lk5Xknbjdc2T402XBm/skBq4W7x+6cXslK+8qsqxt4YU2ZOy0
PRHGcfj5BUeBRVqVr/frVHALbDHjJeK5uubcafItDfrP2hP2APmnxcIjUMGj32g1CHat1JtNMvnm
sR8m9RRm+udRkyqEAJrGMj9iPeeGiNWWPhkL0FCG94qXmUfJ75MtTAKpP2DsXdg6dLd6wBjvzuzW
KiGcl6dkU+3nKTjKXk9ktWCKjQGZ7QSZreqHZ6dnPIq77hCCJQofcIZ89BgWD6CEtqhyAjJW+vKx
Tt+I0HuS8v2+DOF6VzGw12YNL8+Hc+U3t14dYKhFSJaWCgIfwnetoLqVG1IjxK4vxnr5dxmBZPYY
iFu3ipaWREXQyhFH+as76q9J0+wSxWlfOrDQtGTHwHZ5mJG9Kzu0Vta/I6Ma71wHtzYCVvVYkklN
a4AFSigpa/EiL9cYEereq3oQuBJi41k2QIpBa7aBIGEkGektUdycHSmc9+3NojoZbC26yKQM+SKi
ULKOyTPdQ+2ef06yS+vY31hzZlw6z4w3ENAOcgEsi6r7TMr14a8iMyYJZeEPCS7RoMNTqwr9ATZ/
vvLQ/x4cLvddPPXumcZze1GZI2+RbSqPg4MODEZ3/azEIjh4aAZYzn69bjE2EQNpzHvp8+3FaVtZ
GtambiPZTD77SyTq5tmbrHDn14NGPpwg9RPlyH6lni7SB26V1l2oQN6sdRE2OpP2tM4MdC1p1/HI
ZIG8JmE0bqIqDC8ED+k3jUiAhbPak66pUJgrymh8ZQf+RR4ohf8lJ6f2QUN2sJIsCptUkbmKx9OA
rZaPMI3RJ0b0DeX2KsrZk+YqnQezp+uTgph4mYtVA486WSEniOOKA5K1Unnw148Ywlpp88y+rHuu
BnIqw2ZojkEQB2+FBpqDfwr+0Dg9+ZUOdgu25VYiJfK+omzwXowCU7isYCkf7TMBJrV5axX3Ogn5
XziFxR3PxXKDmDTeyGsFpw16nti9iE5CjCkJL0wzXQzIAJhEQixKELR7vCr7oRO0pUG7K5vBqP6I
XRIeJGCkjAfrlhY7ZUDvpWZ2tpfQkxToGYHGPWsb5qdxz6f5uBiJukmk+FqkD3QpqLXabz6RlUQg
Riu7avy9heJ0bUHs2sgyTr6Y3nl5nlopwyySodYysEwuszLIrEuMcuvW40utV2Q4xJ+pRzin3IPL
tvRv78VOk16XPb0irEiBPa/71IqWlC35aWWlj87k50+k0RVzgn4OiuwqSGD7vMu9z6NIvc1xYJ+k
yBsteHAt/J2V8ok1ePWeAmyDazPw4tPSmwWVvZx2lpdv0hlYt4bq9L7qXz2h9/KFGkweGVh3V4xr
MCwXzUvY9+bjzAOZhsaG8jvM17OF+qYdxx59RxBxTpa0Dzj9Tv7aJE2HXW3rO2Uk8klWtbYLZFKz
3afGnvvzz/dDZEQ/369alHrcnQgPgXjaMXHLvlIlO/n3N8WpNyXJTjaXfQRd23Z4IC6U75mIui/x
n/J/pWdGjnHAGvdFlot301JT1m2vGJc08tQtCDyBjP8vbyCJrdSEvxTXtmerTI4tB3qYZbn/2O7H
uWFOZmGl56DpqhfVQqWmaknwKo8Ks1KW9+RR4JFt44Zf5Z0LcYF1s3bN5UZGh9WcM8idK4rzy+IO
ot8egw0Z4CCzp9hLm56MAoNqkpwyI3rSBaFCrkUyAc5DNrlnUM2wop9hYrjc7/40k//kqSrUwGLc
/iTd0OPSXNTRlFinkAtxR8RI/VJP7reA1HS3wLCN4vljjCZ7pVtOeOc34fSolc2zfB9KUL6N+6iD
muG5L+wPMCh6+6kZx6cebewDZN5Hqd+bwI0cu0h7oC3Sr+SmIzJrY2U0EeNCsbQsrqClYDaiZ3Mu
D8HMKF82EFGQY8qKlepAFX5XOxo94UHpXvP6yRZYolrV7UtU9OYKsv7uk8wpKRKDa9V7O9G8U1XF
dz8bhlMKQUOrmmSTIScw6hAVt5r5405LSAyUJamoRPu8x96Ng2nlNWW18ivPeCvUyN1NedfvailN
DAxQiESU5FWIajc36wcptOvd6c1CWLBe6r9Udb44TlfcCndsLk0OyUFy3qM4WmdTHj0pUXszFGCZ
qM/0dWE04R9qHe0LA+BVaRUVAhgiQSOvvENzJ7HaXax210V3M0bYAYkU13j49C1zq2o86L5D/Z2X
7r1pE7yzCG7+fb9k/tbxcNgnYbPzuHjIDPpnsy9Ue6BmhtufgV85x8yZeLyK3I6sUdE6YkDqoyxh
jmlO75mAuiWu8WwxL72oxaiAaXCPdLljGABi3iMW0aRy5lM3dE+Ujp9vRUFx42bgCsXIeZ1wurMf
rKd3rVcG2qBsJXPFuPkkim8RatkXoC/DpRqScjvVtYqiwLm5MNsGoCvvrDFQPZP8x0Q0Tm7n0fO/
fyCW8NL/shY47CkBX+MIsthv/3Mt0CybacJkjueSlHg6MzV7LVFj+854BLeovNWe+6UZhy+y1Gnd
+JC06eOkxc1DbNXaySm9H3KXaeRWdBz7epeYXrBkEP/MBcryGBSS1kbbyXbsamv1BhruiV5QPTSI
Mf7S+Lp6r+7b2XNW8r2pq+ZznatQjqtSf1lLnr48PAR5TangFRg4RX9+8Ql30zFqIuMsVxy/nHqa
iNF8YpdzsUX2jzo3T8yz4rfMGYct8OD/UJ24/8fH6QBkRBHi2Mzx/tlR8/0a/xs8qdMiLTFb1UdH
QiJCnsDHk04GLTbeI7gNN5xn6WaJNgKHkB4mZcCvN7sEbLhpKdpsyn1IUFfI1OYpFi9517LK2W8K
zfpLaSSnoq5NFxkr/QjCp7yNLLP9fD7BvcuvgdKhuHX0dmWW5fTOr/fnUX1LckBUnT6e5P6i7i1r
E32UikLfrvTG9yhsHsco9x+sBmNChbiQNdLaDznQ5bYDOiGPanFk6kgrLOikDC+g4kldCbAUvl/T
AUzvmzPM1bze+pr36oGOQVnIYMpsneCOpt+56v2AcQC7FsfQ+rVk3Tt5a2+1SoWaLNw2lYmO1Naa
AEkY1bPjuxNN+WijitlVAKHjSZzJViNfSXDXBJ69xegUbeSMOO8097ysOP9+32iGeEj+euPYNFQ1
V6NnbTi/GcMRe7qDggz1zC8qjnXkzI99S/ajk3g7NBzNjmxf+ZivPcZgcCHfiBJFdd9Pb83Qfivx
ZFB3+3cSowXjN9t62JBI5OYhOA3avJam90pXcTuJ8mzRdpiad1RmhrpyeGtb2n2IVuCZ/WRxFtzw
UvWfyOILrvJFmsv9OnU/lSFtqxd7b4gUouAgIf7ETdB6/ywf6QOj6iXwbo0cIftWehhxvKi+1CEw
WXmjd66OBo0oL7+aEwaD5Vc4u+lJZmP7IiQVrQ9Zrg0mNDQHn40TNR+iB2naRsZzM/yBEJ7R+qOF
a7SN3NZfL9L9yLCxXuTpTt79nWncOhtr1xj531O1DLHqMvsqu2l6wBi2TL4KzT4tT2FGis1Jbrwx
KCrn2VBXvkV+9YbIt4DNpaZs8/SUQit/DJGprgPy2ouW4Don9MIzWjF2PaXhvxVlviYLfvpSq469
CvS5XgN2gwrh5PkJtjzgaXEZyxc/j3DkW/YZGRsPVKPcK4Wx19oAVbtaPiTRdAe+R3mdM28647GE
FqiT+qEparwPOsTv4M7Dx5is42IeiXdAxIqpuN60sBOmzFdf2zCHgw6ncrmKFSIvt/LKyGsXVq3w
PQd5aR5Yxd9m0eKdiYb6D1vf75hZj4mtZ9Av8izNoQn0a5NRzyK3M10oX/Xopc/RlKFXLVEixlp1
hUisfxlb/mVaVyVPRUziZjWy4ALoYWo5us6nXhxda78bMxhNojdlK0QOu/29TD+XLStyaRgNqGnI
Bqw4Sec0TmqERrannpd4gXwAgpUEzwrt1W/yoGife8hzj7CxrXVQaPHN0EMLo3mtH6SUROhGMK/X
+8U+M2GE+feVwP5tyfdItzUY3TgO/7X/ueRTE+BPqqFqFhoI/rJ9zwdMUetxVkM8fsh1l/O8YRqm
dGDlo8AdLnbXvpLB3uG/isyVXMACbDPntiIuWZ4C7+yWU83dk4CgfTEitV75mNBuqkHbYOzE80M4
PCya10ls1m/+kCt7JUY4HgxkwRF3jBdUcXMbDIBbiN2xz6YXrb9rBf3NvPWMLeutbQVku+SkAhIS
9J4VaYe+0DHuQHRb+KugTnaG9q3XTfVB6TNhzo2VrymJoKUIdUr4jWHpezQetGSXE+slUobcurQv
lduaK+moMFouiznM6r0H9OPfvwFd/035Qm8aVyMlnY42AnXEr9dnXGp50dZKcJlM/nppPIBbc9z0
kkwo3cYEaTU63egPPt9XxWXKQk822Mo2D1VLe6pM9U95Jh+fQVrWRFercJF4xpiqfcQEkD/Utmuf
4ggk+YA9MiPf5UfuJZdSB4Dsm8XXUrkWyKJok0/GRaER9HVA8ESLw+mee0q4LXYP5RK5KnVQSaJV
pUcfrSdyr6i2Zo/cOlcpcTopnXMKDObLyAuVzaShSrSES/inX1jvUmYQIk9FJ4SQFgS/2B8jZVW3
g3YIDZY1t1SPSHlg1AyBu2vjUl3LtXse50NmVOFDHnQH3zfGB1TI+kqVCLqlhRdmaz7NFBt1Z744
RfM1FA6XeNZ57hOwipScBB0rruhYIao++6ghUkrfx4EWyFYj6XYddkN6LOwWxGwXUcJaLf2jxHzQ
cWb0jW688ETdJ2NrLqEbGROvNCP0ue5WqB/LR0edzBMzNhSgIt3nqBlR8zHkAeyaKXbcQy3k76WV
ssNS2Gcm/0PaeS03jmXp+lUm6h594M3EdF+AnqIoUj7zBqFUSvDe4+nPB6hOpcRUiKemOjoUFFPF
TWy79lq/MTyIeyp10yiEy0dOaBuVqAS9JeWTXlm5OfchIcktu6wKZz0J8xVmvekcTkbihHDF1E02
Rl9TJpYl51rnomRXaPrbb+qygoy5otJZJlkl093kiP4cemP0D22hIw2DJR/M7qIV6Kiu9UYgP38Q
mtdvZFuIHB3I41Sd1751HTFSFxMGZLrcWR7imkNpAbSXRHc+GEh7OXGzNPDSe9V0ZYMTRvhkUdlA
Ftoorws9WfvdkC3CoFbXkadVN1kXUPdTWWoT8bWK2kOh9dmsE4XiWKMtusp8c9hI7iDslaTI53Xj
H/QE7DC4C2rPnFG/duGkJ/SASCpeikodLl3Rr69+vTLN4tqSi32ZgEpsDBGXt9apN01dqEsVhnWr
Y9JLLX018aZQAfqpD2F/lRdSc2eC/NSU6FYr1Lc8j1CyLUuIiy4kcI1ZnCxHu8jt5LgrNxqW53DE
thM4P9FgVRZ6QH7R05YTp3H6gbm9vij0QrZ/vTe9Uos6vyC9uJEEIb0MzB4j7CTSL96g6V/vP8pv
mF0LBXYQIhaHDNIJ1kkZPTP1kpBssC4QH0wW3I+0G0t3la0S43swxXfTe0Yl2ZaxKaM6fFvN05Ku
gCisQ1GlmDkuc5yXAFOZWAQYZlld+BCs3rhHnXZnZqb89k5WGY+1U9bbtxpXae3cAWQ0dEth0Xdh
DsdtMHBGoIgwkcUn2nhPbnI2CC7UlFhN1r0hcfs7sxdbox7Sh7AYMIFGGRLjHZ00vHmyFYc9ak/Z
SG+DuXvskwZ+IGSTzXSjloyBvLJU3UHLVtktye9M73cy4OYs6KtNnCYgSSuzIT2Ym5uJwjSRmSZr
7ZHfhMBq9mgU7GMoXJEC0bGMwNq9uwp6w19KI46sdLxgOb3nxtjwhCYFMMMo0T+QSfUk8Y3pxNY1
FaF1WWfZAzVO/YIUBsWqJET8FldzFFjilELq6MLqDfKCYoywTYo4wXwUDYfOfPXk9k9MWBFgeYSC
IglPiMmHxteDPRIxM/IIHgwv3pp+qFWaLQwNx71f701/EvnSJggGWFrj34qZaMOnrC8nywYpNLrv
YYiKz+TbMDk4OA51K7HlLT/kmi5jgkP68EEscfypsPwTCw3sgR78WQ0hz1deBXL8aJmduJGDOtrw
2/dQUQ1x7hsvTQmbAdaC3Kw68JqgC/Bp1fJCuBT8fPv1QpHN35QymBuipCkSCqVghE6zDY1Prr/o
w3znOok6m0yQIHS+alpqXilxF9I5Ev4+VvFg5KhkBkps4auXqw8qE0mNFFT5qZXemISJ8+lVG5FH
SlWRSiU1LVVz/nz/11/8ehXiuAWYHwYspaIUJNSOwvGuIpNNhFq3x+KvV2B//3wPnt9TpgTDdqpQ
D9iM/ImVEStcZUn6raIB1U7T0LNVML7S8tspKNcjWOi+802OiOk+YJqxUCDHEiA/jxIFSjDOxZuE
08TqKhQC/7frDHcy3OrHInTjUHdq6/Ahrvps4+jYPr+VkVH/R9BLK9OV5yXK5YAb0Cp1TPkylceS
uAjVsnSuBYInCK8VtunUAPILjIiXbQb8vwS7+K3uw0WrpYggiCgO95lQrtTa8hdTvmcI1XIVwRsF
NzB6FCAZ5i2KIrypJ4ObPsaDKuwfhDbrrnLNHI6ynz9ONPG0C+uFC6t2naapNH8DkbgD9iVxLC0j
MfGvp1ggQp7UCdxo5YiCAHEQ5RDPMq5lLpLHtG/2k2GNbg7ETxM5HCofodEo3afJkB9zIReWqZ8q
yFGIgA8dnWK4WSwmpebpVQpPWosQpp/iXj3w/C06FmjHt/IOISpEdzmc5u/M3jrtKWR/uYh0uH1W
LKYrvjGpVKVODsRx/Z7ynmkXNY+M+jDlRx81Uq5paCiNbrqgL3Y9qcHWJnOgra1SCNYqTnnsvFG+
mGzXBp5+TjVAW3JuJFsPyfrZG9GYSjSldRHB7ywyyE13xcaDCr5NYGq8AVBkVghe1Zk5mySHSg31
F2j74qyNpW+95YhLQw6QLFJqFEowiD0CtJvLZo2iggSQzsmzb0RV2aUoRIx77kIsF7WnqJTuJjFs
HfrMTKlqeaOPFBlfVJtl4vvBXMCB4ubkVRJzaEmdSCZbOTQjvq9mALalnDxN9quBCj3UlHwcGUa4
X2j2lAVNeDuOpJG+5p7brwdDvlcU5zqsUu3OyCJwWnGkrXOPzuxckLHDt8QjyzIpQSUa2JyeE309
YCO2DVJn0/RteekDpsSx7HnaEjPZuAct0ly/3ZhhAQhr3bAnIoDVJfFFmOXqzEtSSpLJJUaS5V2N
rdOELLAKPJ1lXL0G8IiEsO7l9M1zLtaIu8N3nixCpx/BeDJPr/R2iRGdsHt7qqlMP/1AO3pYKUb2
osdWgfCqqM/6QXY7WxSq9PLtJTJr20TnCPBQAJt7sujW0KkOmiUWWLZW5XpS7lFSPLtCD/oup850
+9eDo5D74WwyP/JiXwOMwtfLYvUQxJl5/fXGTVbr47EOgYst2zAU0VLxb+Ca9fGGxVU+8fNakC/e
LgmuCLZYr1PuH5HlVXvV1Ulqk7BbxBXyPCrKIkD1Qc4pSaksw5jRblzSOhJ695CsuDfpVR7uDGMI
d38BBOuu7vdprrYb3QRJLBtlekTzE/UwlMgucDusZ1PcXI3xfwV7ZF4Dv1okZMcus7qZTzphNbgt
7CsWWmS4l/ihHcLRzaRApGxuxm2JURekHgJ9DCyaqLEHV3M309XI5P6xdrV4gNOeHt3QkJ9hyf96
geQhgtxpiIJLQKXSqgzYYI2k3QdZBQglSYplnqXavR6HBmqribnpZV+/H90VbaGnFCnmDiJalaRt
Q8dEK9qT4rveMX+a/YhlLJHOF42oWrmu0Vym+aiCDtdI13zkTyOlWk30vCqw4EAUTrWaMJS5ojxB
Ok3XeJ++IHgE1D+20njuYRcYZjBiVLnQd79+pJHqo0rLzezXe9OrSuqvSuBzcwVW2jI1Ad9MtVqZ
fNMKvwpzhpq/OtcHsXrIFfM+hBTw4iBHqxDDbN2WbK+mIqI3MnKDwcvtUvfEmyguySsb3P4ETX5U
UKMuWpyC60Qix1Oq1g7tjHijW41+MRmWlR43qiLIMBgZUMmScPaZUlplqbKrjL9O9VW3RAg6Tgad
SK9+iZHcfYnAiWtN9bP2EJbKq+pb6yBYYI6yQtMPZ3yVqCnA414C5Shpol0QKG8k0QyusdMMr9FW
n2VZERymt6g8p7N8ArmiGPyELGZ3D/bmFQ2M6DXSZ3HYqq9t7X8f4MetET5V3rRB4RZ0l9AmAYGU
/UbwhHWSNI03i3qeXtZNGUhCtsE3imMUOan59EC+EEkrWUmR6BszeGY45Od0TE+FuVjACtVeUdd4
NmpgyskdhYxcVQmhZ+Be3eurN35OL+CWDaVoWAh9QHWp9j2KljpeOuTdXBQoFDBshCW3b7VOS+le
AlH118jguGtdz8VbqGG3IXKNjkC6suxKwLxlt5wSfFNOj2g/gAjsfy8iPId+IdMMxMexSPBtb6iL
eTlJLTRkZjZhaMS3eYoWPcCR9mI6xlB6c5e9Vw6LIhaf08Y1AH1o0TxEzmthTigePQJ/zAU9mRdZ
ahwKnRpaVNmZDlBgekfvBuMg9Tn05MTa/nor8MWHPta7mZsAXolxccn2b2ujkHcES1vMLzbkeVKU
iof3ZS0BhaY3JUTuLWzc48bcRelVwalitGiNGfKPt0Jqrnnf4swqdp46/PmjliFSDJ2Oj5vu5ot4
nPgTwWRox7qxIrY3gQ5xmuWGQFmZuRR8fXleaUgr5oVOlFWHj17kvFAwFJ56rBjRkQHu0w2vgssW
Mr7oeUdo02ofj2U2q5fjgwabNy6lbB+NGdgwRVnorWgv6vUV4LBwh699uIsgx2wTkSLxX29pA9xb
rFaPTQp5B3Xhel9AetwnOj5NNXvUD2evDjkMTqveTcj1XPXNq57wStQ8sqFqoDhrEqXAXaSnN2nO
egj9NThfCIOjwKNh5WDxfayXZq4ka4sigGvA9toNTYuSRhQj9SYrDwRlzVt6+/88d//tvlCfntR8
y//8D78/pxkkSterTn79z20a8///Gf+bv/7m43/xn0v/GbJQ+lp9+Verl3T/FL+Up3/04ZNp/c9v
N3+qnj78skgqv+qP9UvRX7+UdVRN34LnGP/y//cf/+tl+pTbPnv59x/PaZ1U46dxIUr++POfRnFj
SZbfhQHj5//5j+MD/PuP7VP29PvfvzyVFf+ppvwLSVoIh3/8V/syvSPL/0JT0lRALkiyIqpc/RJE
7b1//6Fq/8LmR4SFZY45WmMMLsq0Hv9JFv+lyvJo7ieTNgGTov7x/573w7j9Gsf/Sur4kPpJVf77
j5PcAw3Ilq7JBhqMEgKXxgmTRxQwoB66ztrnaI21CzFaVuGZjXTUzX6X3qAJ1LRJq6oGxXKe82Qb
5cs5EJIaaz8gZPGzGNBBWgCseNfPfz7X++c418hYcXiH6R7G5LKj0Ijaz1ijAB4Vf6ad44uea2Xs
zXetpK0bBWHcWnvZgNaw5+4iywgnnTNvPO0wyzQBGNBjCt1FLfRjK4Gict9tPP9GbIth2VtivAf4
6K6+7rHTkSfPJKu6oai6aOrQuU5GvgylEl5xPhy4BYKpBtW4SoJKXvZtJJ6hJpzUfUltUda3SPZT
+1Ul/VQQ3G9ziR2+kg6A2jXkzIUo2OFcKe8dMQ13XlLVd0Mjeo+60fYctpH/+PWjSieh+PQFDJVw
SxEVmZTjybNiqtYTDynSITHWoQDRV8gvouEQ8cyhy5kXxhel7HHdvQ1C/8z0//3hsWsjjiC5p2j0
wsk1AGk6GVt4Lz46iUtpP0Dr/tEqt6Z+kMtH16xQ+D6XUTyVwOZ5P7RpjJCed/MUAZTAa+UkPlpq
/70TasUuLB2PvvBnoqey3WUxkvsuieLWu+5j9+pvd/fYvGWKpmYS/YonywSF6gp5djc+BjnQwS5/
rCE8Kvg9N77vzzMvfpUBQGGTiCORR2900pkVJJ0u1LEDLOKFscRInfFUQxK/EAUNXSk6yoIC4Ly6
rMLmW4lCtOWYLz1pdWqN1V2pZZdG0G4HOboCnIEJYnGLWvF1rOcAhCnLfN0vn80ESxINwA8sbjb3
j6PCehPAo5rRMdTqJz30Dz7HtGOFsAep+4RVgDuhdhfX8ZneOMm1T7MB/zgQmIos6Yp5MhxlVkoh
AMsYTi8q3VCACuwSu85fxNpdgcJFoFtnUtqfTsD3TY7j824C9iCjvSJjBqgYGIKE6t2jSnBp6DgO
Q10IzcQeZdljcCxn+vjcw550skhiSzNR5jsKYarYQ4BgMtQs21MatFLiH42uhlD8k9JuMfpAoSp5
VhNhqw89JBX92sSXieNsmQ/GLksRLs+0jSoaPiWJbBkq+XOLXdkMk65DpWnukuBnlbW0UwwxADQF
wywngqSTrHrstYbBc2d9U7+mcd+j/8ovMKlao55LlHuwKH/28A2aCUOxd1VkF3p1X/j44IXkO8zU
i6maFpeJixCbSMYLaUK0+tSZ0kT3hhQ+ACXZO2EGksK/xPR9LQrKnIT2XMqSLYxPwJbOXY2CqGdS
J8HnFVpFVw3zrPGoG7LZ+abczpGjBzDKhaPzoqVnGo+lhsuzYV1Q91VtwRC+jWYjdZyFdl44V6qi
LqUqgb1stI+RDkqsDQJbx4vRlupmlQ3IzHVqtpYNioxuK6Gc0eyg7G1MUzgKhrdM6Rf0afD6CLIz
mfJT24m3aW6xy0o6gYx8urxY8kMadSSRgfyLdhBiL4/d6bzQs21HAcfrwVjFuOfBz0sF5SLWszm3
7a3ntzNJ6+3SQXuqFvCL9o9fz8lPjh+VRS+ZusoZaPx2BChpr2a+moJtyX9q7PtdYsvD7YjgRhnQ
gk6hwYEDYYoGxrmF+PtyUA1dQlCXYEIfX31ciJgRBo3eh9kxEnTxgty3slQEuVj4ol5uyKeWM5T+
mp3k6P53paWiEWh9DW0IwXVkjcSFECmU1XwsfeFaQy/y3WqrMqWWIoqQP7/uJ3n8Mu8jRcJjAzVw
U9UJcMF4ngQ+pq93mUti/VhYG7/56acPrlEj3kTCPQEVgK5sfemK36VEA/SC1gomE7ZmXZQ4cjtO
M6+YhnF10ySvoZssqN93MCOSyF9o4G9d1NMgighpd/f1tx53z9MvDZzF1MYBJsQ92V39wM0Ukm/Z
cQCK4vThIfRzLpeuEJ7Z2iYxkpOWTFkinpY4RYCgnnQPIgxSISttdoRulF/I7ahCNwjOVjT9aG0K
VHr7UecRUk6Gg63aXaIPZ80dzQpmeYhMHLlxdfn1w38yvUyZewgTCxUA6RRFohtYqTh1mR39/L5v
tesE0/kYgoZi4BryrIrR+uv2fj9CVZOQGFiVoUHgPC2GCaKbiuTBs6Nl9spzl1Y49KpDtPDcguIN
ROlXtReGWWipqd2iIHZmCD59XKygdQtAlyzLJ2MtiHVTajj7HJVGTFCvgJ0tSc5S6fxLr0l+5nHs
2XlqnTm/T9BSbGw8NFhjEJPjxe+3RLLoYcUwjJ3sgVopozn5wTNNfNqvv5pQTgLGIlIz0wkrJjFQ
KlVedY2zEDVcwht16co/gKjYqR+cmTyfrBzuhQqXD7BgpOdPejNOBVIXnpUd5cQ6NqY0N9vmzoU7
/PWc+WT71bjiwIgedcL4cbIH5r5bp3ICL7CUtCvcujrS1eVNinAXp98+c8XLwlc3HRB324qz6xZV
3a+/we/72scvME6rd9FQRMq9H8CBEIBdaagfdm4CFxoWNHCYRrIWX7f2e+w7tkbFYbxxIYp20q2d
JoqDX2rF0YGnoYXFuq2pQprxusL7+283BS+AnXocPx042ccH83t2vz5ryqNMUpZigU/hQsIC0g3k
V6AGxpl+/H3CUApHeIT/KQpaZicbIKMrjqrh5TGTMF8JiyVeUrbum2dW+e+LQZOo3UjjDQZvhlPB
IA+0L5mYjmYgr2a+cjX40cZogwtY5az8cIESEN4y7Znl8PsyH5s1dZLNnIL6qfii0BfUaySapfwi
b6TE99YQ/o3vXw/Zp61YqszlCOzfb3ezxkjKIQsYMmGgNtuoN4mgbb5u4rMFR25BVkj7K6r223U7
V2AMhsCdj2b8ijQjznaYNurgehA6R1xqyDrEDo+dcAQxcmbyf/Z475s+WWpQdnNsS+lEQTLXVOc9
22ygBH79gJ/Mw1H/gxMPLDR6hCfzMMkyIy+UWjugUpdvJaQD7iA56mvmybD/u00RtIkal0XmI+ig
k8WM25RV9nrgH9uhB6wCsPoikbBEyLBwW/2tpkY5E4RNFIuFDFz0t30jdCVdGkUKjmXl43DZ9yqq
gKJxjHShOaOec7JFyaI6ZQQtDW09mck+rsB3G6ITyaMtUW0cTQBZaDJZ4cyQdO0lESIBwHobn5uR
J0t6bJAEjAk4C6yZqJx2YxZG+AgUogDh1rK+uUqDOgYE2E1YutLVCMC5l4tMsvNA7B5JMOczB8ny
l9rMqysEGsN9rVjcaDpmNThV1KvEChhYDFD+qUzjKgIqHAtnsii/9xHbGfYXnP1s5syCj32UiZGM
MVsqHAfvCSdi0hNdcUAQ9m8OOuJF71uRP7ai5toQUuEXjqrnwWmBhHZoEcTdiWKq/L39jRQgjzJp
dI6JaxRKPjYVckFlZzDyY93bISJGzplVebL0f/v88d/fTaq8jMCciFZ+zL9XGTqn//Drn6zErBtS
Ixb4+mq/MCIwQ/OvR+I0vP/t+48T4t33lzXBEF1kZ47WcDDvLenIvQz6ckwyAHt1dRWky9KyoSwI
11+3fK7jTuKjSlO7NKvV/MhJgCBKVp95snOff7InZ1ncejBrGZhhARYQVY5/9v1PdpN+4BYkDoxM
MuxV9Vp0/9nnayfBsWHVlZFWfD5xpC2p+0z4uzvvtDIgiXB9VCRwsR9HvnSrLqt1IT+aJuIrq05d
SeXz1310EoL+Obn+amJK2L2bXCLem5GRusWxUbtFgMlWXZsz1XwQ5MxOCEW/bu3kgPyttZO9y1RL
r8KDOT+S97XSNZIDsMv/WRPyxz5LlchS+nG1O8YMXKQs7RD2+7qJz+ftrz472bAkLK3xT6EJ3Z2l
3A2EM7107vPHf383Jo7kakkIcf/YhusiXtQ3X3/9c4NwsmFJgupLgH+KI3rYfj2HStNW//AJTras
Nowj3Y/M/Fjcyh2705kB+HTSwrQ1Rq6KqaknH68UsIV1D80wHmNeZgUnbmob0U7vVk5+7rz9dDTe
NXayC+LaFVeyXqD9ZFwJekJ9ZP2/GA+TvL9GFQwro5PpFBuYtEtlUByRY7Y1c9upj6aXnhmRTwf9
XSMnc8odQnmIEwY9HoplNmg3BR7f2OycCU4+HRkMukarZBkC18kCr+OhUXtRYcdaYX7b6rOD0oN0
PXzdY+P4vkt4vW0jlHLGmwTqj6fJS60pRx4W02sELjoXyutQzfXHr9v4bNiVKd61KLgD2Pu4CGMZ
6BOF44L09CVu3Bla7/+sgZPTT1eqqhhAWh+tclbn+OeeE6f4rJe4C6siiTGMq0+Lm/jUuvTgkB3j
p7JdpN1K6uws3X39FJ/NK1WinsdNXiTvdtJNMImdoXFJEOn1Togeu2JfnSvaffocsjZJaprUqU72
K9OKTLeJSVWHuXgTDJjCuNUz9vQGCSky5l8/z2fDjmTXX42dbC1ehvSsK5CS14xnKPw/vv70c49y
0lt4OSlt3ETZsTfnurtx/DmCVnhQ/C9aUQkZVBAilBRPNpTENQOiUjc/9gvPvzK9ZzV8HOQzp8in
HaUr5B9N9AW5Qn1cH9waKxgfEgMfbrOlov/d+wehD5X3vz5e/vjxg1k2vSiI2ciuswP5yEGF0dfX
/fTp3NV1zMhJo3IVPAmvhphKnoyD8hHGq90NxcqUYKAZ/urrZj7vqb+aOQ0TOZ90AAU0ExGJxNh6
5dLs6xZOy6rThsgl3UApQR23xJMlYlTxIFe1Q4HEWOOg61kbzcRnDQVvuy4W8Q+pmn/d4qdd967B
k2XiQ/rW44IGKxnXoysP4av0zLH46VqxkH6wNI4T5fSeq2k4AioJTQiiLXWyHeU/cxT2jM3/5kl+
NXMy0Vjt2mDENKM6DlboAfqFkPZp7+tmPpsEZGtE5EEYHgAIH+czMCigv6HHXJNv+5on8l7+UQOn
mXpDxy4Sw/nsaL76KbLHfy/fNM0wDflQUiUobEJG+/j9RQ3ihuSyL5rK0tTX+Ja6ypkB/7yLfjVx
2kUePFZJirNjKqBI9SOOb7/uoXFzPY0afj0CRcqPj6BCBzQbnSKNi2wmHBEbA6qZo0IDR7M0PneQ
fLZCCOioBYHWMsgvfWytVAEyU25PjwAp8uCZ+20MtvTrJ/psibxrwzjZg5syNJBPoo1BmanqQ6/O
oRI7yjla/kjAH8f3t8779TinBTZD7PTeIcw+pvW1n7tzsbkv9Ms+W6TZq1CXM+ojmbKvmkPQ33jW
a1ejO+GiclFfqMGl4y6t+hscHrvK1kmxgdhrQ1ux1fqb2hqzqhsr7c9OsHcbYNzOD129S5qj1Lwi
3gezEr7xS4XaEUK8WnKjWBc6KH9cj5DFvPOrZdKtg3An85nBsA9xsx4OgnP02stOea3qo48evGAE
thaDNWpufP0pjFeKX9i1+a0xr910DVBxZgivPc57gKOtrZghNbWzEDZOCjQLN557k1K6FZ2LJl8Y
8ZUK9LYaLvXu2mlkO0EDzkxWmQo1NrLNMpgN6qIX1mX6kJS6XeWXpbwM5TvolHZZo00RIgOLsrKO
DhJSqpSER9ayl9lSsSjdh1J6MrvL2IFeuzLwDZN/OA3JHuq3YohzV+zPwAVYZnYhlCiZXgneU1d+
C0Rjm3fPAVoPGGyqcImaFmeR4qgbi6w+QoWalSHrykBD/R5119kQ3aIzYXvlGncxqO52EmzkcO4M
d5lyISENmS5VcasMN6F73VULsp4zU9lluTALojuAYwzEHC+ib7HbLRIvuhHzZanfx9ER4a/CWUba
D9PZi/4zroCyXi5kcZGI0UbNFJyS/ZE/ZMtJZbcGojYCJkrgMlz/snHuEUmQ85VRLZJuQ8gSomSN
gqDddDe5ccBXFVbOsxPexJU7WpnYLaplziasD33L3BphXJUx1+l1VbsP69tS3GXRZcjj6QHwTwFF
9BR99Go+COTNFzAA7UD1Zlp9NH1vnmYHp92FemfX2fNod97pygoDTaxUD4134wvfu3KZpUvRvDLk
DlkDZHasW2FY6dZ1kcLv91ZuDFjDu3S618bcVCICehZmYB6JCOe+j+90HcHH1McXPl8L8S2lsSHH
WA3Jjz3dBfvOd3ZAzXAHQskRQm5AOia/waygah79ZmF4qzz+gVd5LSmz3vVmpvwaWLcxwt/t8COt
Nn711KItwH5WpVfoF9uDuVN7dET6WVj/aLCdFaDXYeattjolTSyHoMNmLLt+XoD/iHYKWXYNOxuY
c5haV9W67g4SFwfrO0rEFp4XAmvuso2WAVBzNAQU5C0wbsWBpla2Q7IzlGVt3IT9i5wfROc2xSIl
BEZpQrhLdl45b1wPx3nXVoZHLN1sS5yn6h1gph6PY2eZ+TvX2pXGBSKDtqhiD6ov4uaQWzcm6t4G
aCzKNqmPzdY+DzN014y5mexcARvAbQE6ni1dw5MmvFWrVSUe8m6lgmdUxUtBvtHMn56GRiLYrOzW
C5797FWWFhkSFK4zc7FBHDIMaMO53t64isAMfOjQ8KywjjWd73htz1xVnxmoM+UDRl37Stzqkotw
5CYPEVLcNBqCVEs93FTpSyPtVf+Ajj/sRcG6zcMGrS0PNapwngePirsU3GUUXMB+tOp9bOErshea
blYIc1m+zaKbyNzKxaaUN5Z8p4vsaEdfXUgIPygxUiga+j6JQLnfW7oCdqdiaJfyFpJ4XtxHMHIL
rJFCAdFEKUX40ZlRtNiCQln0mnsF3I/McXvrmwsveNIbfBXKx5acexdSaMmluWqsMlTLhBo73T5F
e7Cfq5iFWt5zlPGx2nOeLTVzgVZZqOC7IdhSci10T4K+zfotHmOccUe1OQwydezyTk3nbjivPW/m
DskiiV+0opj38c4llRkhsWHsBQwJ1PAghAd0kbBjenWKGhSeN+usCzMTFma+Glplkbsyo+ugplf9
hC7FfnEla+XcQYykxR5dULdVuwXtOc/bZlYogCb9TYwEG5lGO8q8WVwspOCy7C515VKsv6va0ayP
gntQLXluVLdVAIIIBTTwxvNcuwu7H6Klzyhx2fCuV5ourjxh1Gm/LiWsqKNrK7kf1G+VcuXo+kZt
foYxdUxXyOeGwjFDat5I/W0GmKpB2rYOs7keOJi2azb6XXtpSGZ96NC/QHA82e5xmMxBACeRZlMx
vZXCeB1r3l40cJU09qK7T9t7z7qVswu1elHlfFa70rJHIKIgr9Y4P4LRVUDFIljfBcFT5d2JnfnN
Up+r4JDI13knI1kdAu1cmkO/9FMIP/palLdts3eTVdUdJW0RIIUbbX09RnDltsuPSruQicGkx1gG
B3sRcY5Ysa0aF76BXAuCZ9WFYXx361cVoKiwxYzELDgfO9h5+EV5BzT4XGk1KKt6+G4ZD17+TdQ2
zXBQ8uuy/hHLsMTMpS48mtmLH7z4EdzgslhEVj8DnWz3Kc5HlsQJ+dw43/R+sEvvRmwIoeADHQN3
q3b5WjduE+3oYiCX3+XVNcqfgJwKu81eXMIsV7hxIoRPo60ZHzVnW1vooWTspkI+CzEdSKEsCldR
hDFZb9lIWtuGCYVSWEvxsm5uW5l9OrvJtJ2nYN/TviTuRds8a+xeEbsqWNCGO5V259f52mPGBp07
69yWy504L9MbTXnoTACtwavuH8Uos1Nxa7Q50GIfkpy/jNOD1jwGAp/W+4sOS7WEg6bapjD03Z5g
oN3n7UUvH8V8lzhblByZ3oq6w9GvCNpFgTdlORkYrlIDeWw0DIT4yrD8cdd36styuNL9g8Tmbd0o
uWorNW7McomMjGjnFhccxVg5OCUnOdxo4a7JlLWZ731fOwYoVupI/stuhfLPz1TVZk0dzbPsG1bZ
TQ8a9aHN92LXzh3luyBYFAqIBFpl3shrvWKrjQF7DE9Wrs/a6i7SdnWA/IOyAmS2dStvpgfqTC+l
C2R6bYX9pS5BhAG3BOc0K4DyCQSDDXc8d7RwgdHmkLEy5WtKkUyBJzOJVoiKLqOwXXICzn22W/QL
Hxzrp8EsLNFZS1xsMdpkIemHEnMshNBnmfbsB/fA9PAAR+SFpCeiMrVeLyQpOerRNjW+FQ1uueWF
5TLHM2UnpKw88VbUbpW++t6I91H53UCo3DVtbXi0AtD66m5gYsTmQ0tsJmgvrYPMGULLoXwjgqNX
0X1rjeq6y/DobYCa9gf0aGdluRMzrHgwptNmFTr12lDOAzZWRb5nzkQ53DTh2goTSJs/O/i7zlHN
LuB22aUBJlqQbRnTcTxuUG9h6gxLPCQuTBRBU/bsqN8P6oPcrv36qUTEJdNyWwu+sz+iCPicBddK
cI9WkmPss/RaAiSJAsYe7Zs+4QhE0it+dbDgcZXNoF4XsBrbepZVt0G9N0Pdpmq7kIYOe6u7GK+Y
0PuZNz9cl3NZW6gmLo93SjtUdhWmz0q+jOXHBnHF3GXm1wsnp34OOBMDt6586PuXSDHsjC4P+2WH
wbGQYFetXHh+MGuh1Fq1NnMKNIadAdBmSLgQ4f0JXMPYde7KcQgllHu/XXuk/U19nwMfMSu6Gxvs
fFkTTlvDvMdQQXU4troZIsGcWw95fpCI6BKc5H2ttFPPmGXCIWQf87h7JBsTW7663ocB8r3BfaXG
26jGjrncIZ4w6zvk5OvG9tu9hxAeNUsa8W3Fb/mgG8HCfqB12ch/Ku61ZXw36x8oLcyBgUyyQytP
vvNxOS2f2vb/cnQey61jSRD9IkTAmy0MvRX1KEqbG7Lw3uPr+7AXMzHRMa+fRAL3VmVlnXxPLdlt
mxepvUXGPm47t9ROIM7cSYyYwDPybfC+3EQOo3CI2W+NPYW9q4ll0SjzWWTyRznI7VvJanXDjKAN
H2pFumrLviVGABJ9k9o6yyTZi0n3tc7gQN0v9A0pKY65koEbJyhOeuQhkJMXMOcuxGpFPOqmoHw+
kT2yNO/VNKz7Ys8h3hWkiVWHgoOwrZnYQQd4shjm3O85OrNR9doEC3xte9DAFzMYkGNBstuRADn6
EYcaBSYOH4gZLcb+Zw6RMc7eEvfe1D36uPKNhKxEAGv1QYtPeXu15ptakYe8LTsqMpBs5YynQn9R
VKhEJmGH6YHYYbX616VsKBz0gs97Yln9oc0knKejF9mvxQxfHNPNkOB3J9tiLHOvgbg/xP9SiQ1a
ewhMCJkJsfRt+ttoZ6UlRYOCge14JzyNxW+hXUS/ScfPuYb8tZIs/GRWgLfetxDScHgc0nb2NW1t
cGwaBBebJzMaLwnx3LkAV3uM7F3nqGt8uVdTArbCL2wZh84hVu8gnE2a7AZzi42mtI42NEL9Y+ka
T8KJnwmK+ob+zsl9lqvXscLk2oEOoIOboPvNEtgHi08UL8vE7bofuAydyu9NLO3/BocGtSJbHnjY
1FAfh4dJbGJpIeLU8RTpZZ73wtHwC0xrrdwo5XlSHln5I1ffS6NtlJHnuDaCmRXZsDu1kcQxxI+U
y24nMk9v88BezHUYvy7W2ZKxihvl1mmOpGTCCFrk/az1bk1Yhdl+9ZBk8Tl3cuoJSvC5786hrRGL
yfZpvc3GnNt49OsC2ZDHRkuirSVxNhlM8YwV6+yuU70r5jYWr2p+a+t1zjQ6Hf/RgpXp3sBXY1Fl
8Vj6Gi98XX822k8+HuvyPSbypIP7UyGxZfx/FoeH62jOrFYorJfANx2qeqVWk+Las32TOB2lWfEL
lKBEPTi0S0vGO1b4Cq0GiSmuIT5CLSBDszNvU3yYZWLYS3+WX2uYBtPZyi5J+B7Vz97FJF+n10K3
kgw3l/cFO/XWkU826PJireJND1uLa+4XJ9oqz21/EiSolnB+ta3Iy0DTHN+UcKabxXeJc1l5tcpN
6uDwyf/IDfUHvoiIAHatuRbpMcHKbaWfMGWUQBWxQsys/gaZJY4lT1PYbZ6a6W/kP6wW9x67gvzf
SYhP8h+pcZ4ZI6vU0iGXGIdK3CcC/uo2oNdd2QkdIfy3BFXFbD9Ucg1K0kRmLoxBvec1vZt5WAzo
c894977wZSUneSki/siTplL+HavROo6h8VOX9hL0i4Cka7fW65AT1DwVsXiiADyivMRM8LfK34Rp
WSSLV9TyPm9/n98sAKbVBIdkagnIrb9le69qv0+yi2Wz5t5NQPlHaD/gPTpCWBER4vASsdUcGp+y
fhmqyzTpnsVbN8/kry2W5VdF6UbQ2Cq4uRVAx/OSpCuD3illN2eob4IwjeLDiUCiOPFKGu4ZokGV
9W5s3zSof4hN1bjK5rMeXlPpJU+O4fStdQHkGk+opyiiKRmU7RyGO3J6DeIZHK04UrzXNKYdKPaQ
j2JXVSyz18VhNm51spv7c0fS+5Ty8XKUQh/2ZtJwush1pjdDflGs1DXDG7xQN09Zb0cHiSw+HEq6
wTl3SmAbX5V9jEVEn3TvqJrZV/NIG3eVsPMLjaPKvOtpRlQpXKf6bZwqsn9rD3wka3+TP+nzdbS3
iVN4ufpaToOLucurREfExkeBYhbrL1rxSJt7+X9j7oCL1b9naHgFJ3mm/IJQ88oWinKkrBaq2baY
3ZE7yAGhnGdtECfHWWGXE+APcU1yIBBBVep3AwYGOIFzOwKATIBdJshDlEqRNJ5h+NCxZLy+8Aa8
YWi9MPlMzLcke08ScUopYUZj26VvreiguwDHs2FTkAvJZWPGMQdbuqqlY02qTWmnOzt9JXtxcYLa
gXfnKE/FZijOnRp0jh5AA3DFcB+pqurqrFGNGfG/nlu6yLdOdxbx0ZYzarJzw1sxD7NbhoR8DVtz
CSrlC+q9IaMBlFvbIAa025uwKgp516uWG5tQP+rGE+NPpR6wcyBjwQLM+ACMgmWwngEABFf13Bu8
1c7VGq5ttZrnbYs6RXK2KxN5Ps2GmyZsTjnoEdMhTXfweYFicay6IDoDNftVpY2l3sW4VQAAG7u5
Xuk16HhGZuFe67eVeJ0GUvVuPReg02zt+DRkKzPep0C/GisN6vrs9DlHTuJqZeePhnwEnf+PPVj2
nmroBDHPc+G1449ujG68bAYDWpKV+k/6mp2uZwFWmhOTh4440LCi6yMhp4t4ccz5n5EQ51fBIHF2
i7Sbw98hO9iUYQu3VA9Fpi/ri2amD5XrAm1L1uDBvehp4tcW/HT1/synEeiFVv9RqkvQRk6Qag1J
5L0P3KjmMk5w2Mbb2kbYrIbVU4i2OcqZSINEZksvZ9uDSqSsWVMr/wFa9waxpWnxJxlld3wfFB6A
MT3FIQy4lCY+edSG7qYc1JHGmd3woV0jaqZI+Y3ULTEtGfAo9B8xfNTZmo1MHW1NsVpXH1Nfrk5q
cu4E6cvRtqd/MRu+b/ksGyTIEbynzpobdmeSn1gqOAzTo9OdWzxVnhlvNF72pVr8Lj3UCcGikpdp
QNW0FllyX3EPa1B5TFoui+wQezxmVrIr7U99KD0V/jFwnt45IEsirdVHaoWgsj6GRQkaYFWz0+2B
ym4sp4Ug1lJ4X6L2PljXYiqDxDY8rco8huucZq+cBm4evkJz8wUXjio2QD9lS+XG2unFo8ejKfrK
G8nBQbxAyYms15qF4WRj8oCgKAhpJUvsOSqF2/PWSMtpGXXY0LGrVM2+S6etwna8wbMKCEQeJyrU
8KfvHA+OP1Gr74KqGjClCybaHZrxS2Rc0RNpFNgcAnI/n+pxsrftPXQwd6jOSrYnDoMai7DxXSn0
C+t6mRlQX5DQPnKAnlikc8M82szNw1DenoeM4pwbzfRb4Oau1lJJ5pTbPXBuA2qGjFWi86dyberj
itw16tvSLU3EQBl60C6PIbXwDLG+ml4SjY692tDpdlHrTfXzvTvnypkdYdfWOaf77Uh0hIoq68Tv
S/g2h5bP40JpmG9Cu9yBRiItC7vxJ1l73lA9JhpK4oL16LMl4GliR9FsdDdpvnpb8vQ69w02mDiG
fAIS+Sn43gTJzC39X1iBGYcwWwITZSsn3w/jKtF/4NSsG/YVcovcQhkOpNAYM5wQ7BtTol04DbWf
5wY8Il55biPSzOtx8cyQ6jfyZHFkGuiq8fdIT9ugApXKThGvQ5X4OcbgxP4GjuKNJVqGdcHdsFqW
0je0xevsZrNE+rVpbwxKpHn0kkilcPoInXvrEEYdDgwpftSclC+qlHnTWgfFuOMz+WfoFEZ08np8
1dCUnOY1Ta8Wt21CZaFdpP5UZ88MwUOR/YU1cmVCPLq8JhRmpcP5HVod85HsVaiYed26U9fQZqFM
IN/0SeSVSDgqBWXOtu6cvOEkW4GM9+S2gX541vPlJXfQI2feaYK9ZdUvBrEpkSGdograqVqFfbEj
R/gmqGgIlPups3bd0YOyTrmRByfItPkFqgeSkOIzJUfyfxfaw5B8jXA5t3Bu8rQZOwo9cpvDkKqm
CQ8cXXTJGyv5yvhZRtJM2rRaV0a1trJ4bdY326S/Nm2vkxRa5pB5SbpdInM7OecxgSDz3ZK0plLv
LtHV7ga/7hpfbdNPKzyIgmftYTAQiz/U8M+Yb0+KrkWQ96zLniF/q9E74aiuTT8I8giZ8iFQj9vm
M55a16Thj8Sd4yWbb4v0U6PXltc53uRlzZIxucj93yhOUrUeeIRCCuFMoxFqxkBiM2yxN3361cz7
2KRDXMf2Z1GQGim37OmU8Odg+XVXY1BWaKa+TM6P3REmbVfbiLvDCFE4Db5J80Mf+LsL1CANmH/E
0I2OJPkHQokUMIf6E1lr5utvwPXlmU+ruZeIDddXavyTJjNr2s5K8CvWIbBqfsyp3+rNcljARwpS
lXPzaLWPLOZhhnnNyCKn5p2gTfYod+V2xF+tJUQ6zrvM+dIkxLco3Ysy3JVG5Gt8ZAbV05i9jLbq
Ls1LMm0N8pW6hN7V5BekTMK8Ql7SlrR3ph465HUloA87pM/lAnIpShq/Rv8c888uBiGi2a5u3qzs
FlXLXk0PpN6s+2x+pA4Y6yyjN4y3BFS7U6MjnsRd0AxIBhMypNnkntEOCCLFGGgojq4arY0uXtWm
s6oSyoN4pfXkwyPVWTQsRf7WG1+a/jUmO03dEo88pxSQiJaEffLBb5PxzZKvNkjP/mhr72pxibVx
nbHzWxMoTL7WpO7JlnYNayc3rzh8PU1nriq5IY8Qm0abYWS7XjFdwl1c5Rlq/llLe40L3mE1t69B
lNIiGGgwafcbzcZGq7pVZn9Wme3FVh+AT0zk2rMHC82Nu1dw1vMuqjmyPkKF6rzU7X0UxLQt2zi+
87GJNvk0pKOm7HrEy8nqvGIx/DSz7s5snbm2mOzl6tVaYNur0ilN/yBqfjhwnPxSjY5Sqn5Ji7G2
RH7H5fIZTmR9WRzCnYYUkqdrZR6vrakcLbb25Lbk+RYo9Wi3URo9BiUN0Il5uuS9HjOM1I2btDhX
Xl26Qi5fS6ekUpOPXuOxZPwL/KCLDn0ESassEI1e9ZIXXWHoUSfHZjBXfA/nLkULiORVrApGPkN2
sdNyYyYTWiitxkKOwkpWnSBU810xTw99QkB1UkzdWvUgogU1MG+gHYNzkdpN7qgrRzCZBIf9nVvD
gWCQdUVv3of6pmdTCVrPGWredlJiKDa1vIKhE1SZ+YKrFxWpuy1Qexd0zi7njLHydQLcrEpSJLZ2
99yNcQuhnYvKeq0idaMngr6hMIBQFndrqoBStts8Z3aUQHLk5ikF0zKNcokdvlUkqz+yCNd97dBZ
wU7xRhspWUq/UiMuAYRyC4p4M+kWCT/5S2hmARQFdzIonSxaYcvcNHO+LivjkoeITvNonaKQFDn+
y3VsFliy5DzyvnewshND3QBD/6sGpqZ6vI3kYj+a9kVqiuo50HlLa+cMO2HdsLCct9OdogTY3TBc
sZNt0oXsPMa0Cku4BKfBnVzkjFJa/5KYCSwJoIbOnl/LOYaD2M0Z4zR1Azl8o477UXCoDvMXK2JX
OFvnJCTaPeHZtmYCSbq+pEhX1qkm7YbFptpK1jayf6zIKzOnt82N7NxSxitFc5bn9C1zHHLFpdch
BAOdKphzFGcvq1Ng9tYqaepLVlT32lno52YLyo1xTEW6dWwER+LXXZEmWy0noDzXYwrC/moBNO/y
6qAqyddsqoSOqxuLfttwUFl47JnEKygM6Sto8FWUgX/PrOtMlWoWdKs2T3Zk1P5EPzY2xV3Sc26l
Zp9XxW2U7G3NdwLrlONfBtVPRsK1msqvobP/mXM9YamXVprUnB1os0o7bXICp+UuvcQF0fCNQ/Bw
mbxIlhr0fXmQe7i5icH4yZb6I0/OGcr/Ct7Qts6Vr04y/hFItuJhPXLMwNhZ+hvxBptWLe9L5Bwz
UJNSOF1GCXL6wBJXivOhm5tfLVYv4xA9mBDjL1jWcw5dsesCfZjvtdrTkM2XQWq2dc94Q4eRBa3d
QNyvFNsfOu3F0f9nTfQfSZUfm1H6yHty0keKWafA0q/wObZMbCS8zK4xy1/AuJCQ8/rYm8phagZX
I2elGOL1IPSNKaRTiaBbjO2D+NKdkAc/C+ldCiEjUxXDXu3Sn4G075q6dCDVYy7K10R6XqWREhRL
eS7o2Uh7fF96XQGXkL+rtTgRk34yUuuXLN/IS2XlfRDJyuzHjVJjem7y1GeZ4kddjPfEWuwgE1PQ
ZuR6GwY9PSlwd0ubj3GMSsPa4VVqomcq+25SGBlWIQepcdLzeZ8OxlXBIKqr6UarnYAOZpXQWilW
/5BVhOa2vnTlRDJMGp7L0tiGg0i9LBYbMnYO6Wjsuo7Y1yrd9fJ0Tcr+sdjjplzi2OuH4itvrAP1
zI9ca98N94cdabsxMenLgW9btdegHVdWfGKx5Z8wklWYjftSpKdG6q520r/AEl7cuUhXjAuok+Z9
piZvuohOWoYUk5T5qWgQkDLl5FRUi0VyLiXpHitMmTpExoSQjtbcM1GgTTbCd1NZtrhN0ASdYyvk
vZFkXrskGxaHz1gMb2Y//StEdM2HJ6dQ8stoRGCNxMYMp3NsJ2yB69OL1Sc1W+iMF3VnZy/aoWAg
y5v/ARRy14n5RtUz++wFbyJb0tx+pJ+0mm9Dc+bA1ELTi5lQwFRVIVuIbh8ibIdGeu8r1jE6VX6P
4n6nhhbVaC2R5RwKoozCGyHhO6N8Ns3G/J03QPgN6ytaqMFjJwoDEwysCoCzkjRQzbm4k/S2a/r4
AY9mo5gSSGdUIKVm5qeKV3BdCuqKJrlFQa+l2XwjhE/26T8Qw6SzEkWULz+NYl6dLLtCGHMr1YbH
ZL3ZEWx7M74pkuXxYbByqjE8EOhMxrc51YyhrPmNAtx3enmf1vbXVE1rsNRBqxq4wWJfalTiM3pK
JU0lBbU8K5Cx60RHFGRc61ZzsS5rZtwEWsWp+NBSiAZK2GDI6uEP5R2iw5h7EKx+ol5IXjPhdEnC
F7MTP71iX0JnXquiWjWZQS8IxFbBVSIckpyc8TTN7amUizM6/UaWW68bEWWbcGOoI+PpMLpggJS8
qKF1sKXtqMmLb5jjJlvkDfiTuzVipqqaoxYXn2FukqtOOAwKZb6LkNyHTkEPqwIxoTPnKB6WVq5s
fTkLQ189H5kGHHA2Zvjbxp3oxqAw9P3c44mruyBkcp8S0NmZyHNLGECtP7cYmajB9lodnoZk4TTO
84+5aP96sfxUPc1q1xx1aEEd6zV6grJOss6XoKZcVKn1m2k+dnN4j+18rRfW1hbMrYvhX9nR1o2J
7EMzP4wMT5UY05WdrfqUWhh5zW0XCpjG8qyuDmIrDGSyc5Kw3S2xcDtrPprlwIRajdcTiNW0Dl+J
2wpiXUJEjM6jLb57/BUzmByt0F8VbTkVrRWU2f+NDLSXVkUJ1tfxlPzVMjWyiBpGTJY/1erO7AXm
vJ59YvhD2rBKelBXOEzM0vrs22VlDu09nduPFLpxVYQPMdibuAg3AGjek0X5cVC+kQ5WHY91ToA4
eROvuk5ZGyZng2++KhcsHQavQkI4sas7FugMU5Bi1Z2UEjUzL9ddKYhYzWmEuq/pWUBiidyxeRzI
stPxoVACStWqI4shR3IEqLaSANePdrpptfKlUvp1zlxI0Dx2lpchnoT0Nk3lV+HFtuen8WEIseTN
j6QYViPOvrJlnptdGEDp2aFsd3O10+p6JcUvZbcEVCQzGC5SFfG+tXw5xzr+Uzn2IgZ0Wn/SBFHU
747Bj2V8lMzHY8femFLJ6wy8ChGhrd5ScXJQDMjA3Wbk8TI/kKYLClgg2+NKqs+L4eDtvDndyQyR
MGggJm30ShxYg6SuYoraiB44zZg2M9YuMfGRERtkmexr03iwOO3tLljIPqyMTWe9ji3E9wYlnHNl
6v2YvkePhzWZB15rC8/SJo/oY9bH/8z+q0LC0wHAWj12jv49fP5W6Zc1tGsSh11NrKb+NcXHVtwW
VK1q6MiA6deZ8qnydc3FqsKsEALtypWLaTheEz4mEMeNMdHsfBdQ4YCc+0q9TpQGxM2uoWFJngOu
Cqg7rgIHxlj943QfqsS/Y/wxn4Sx5DxASH++Cxbc+aRSdrnEZGbEGDW+d/w81I8N6m9MfseIh4hP
XQ9ZP8MoBRFiayNYDRJ5j0/plqC69F+I7JWnbzMl6WR+6VK8kdrZq1XhLXj6SgQKRbmN1XnRbxkG
BNPhm3zTOfEIXgNqu2vS0U8ZRhgF0BrDrRiwp9qrBtesGem9fg2mIyERiXZ6L5z9gAmUrxTH16+j
oOiQ0jEh5kk6T+RPK2Mas2akFn67cuY35EOgeggHbVWF0jHk1akFcF0cR+qllgdvkSf0T8XP9T+t
WZfDm278doKSfXJWsU1q3Uehfpvaj5lehLVOmd9ZKSf50HsSZV1sYVvo1lIx+mWTb5b+NJKOUC7q
KoNtwukBMTOwoeQY0j8JHho3nxdzppgzauIbuRROymmDE3Uhmbg6kQTkA1r3wnxjT1+M2fSFJ6z+
m9XfKXonsms1LP9IkfXtHqUt2hXqW9G/TeWxgp0tJbdSuVXjU/A6RYjnsf6cxol1mi87h5mlTIxy
ywTDlvZZetTH0YX3vbYH/Eq8TZk4FTP2KXnf6guz8u8OP1gsbQTp8CVxVjyfgyAhtfT1yEAowqhm
W6Q4xL7O+T93L0p/dJoUyhHXDXqRzTBPs1vKeoZAKsbgqHWTqeDhNfx8vOviS8G1FpYPKQ/Xqs0o
vMg9mu3CurWcS5n0MnDXkEEdTlTf8t+iFJ4znu3up6RWKRQMHMYWczjq56ce3pv2M8TqVBrI2N9J
0fkDe21Ow/i93ormzVKvGV2ZIg6S9It72pOytyI+LPlmdI46gXJLhmqq7VtGKUl+D3MaCNZYpnM5
frX9vWpan8hCepyjsL6yVuZg3aXyCcwDpkV/sEdPitAo7o7tW/oPgDO017OeRsxRMq/AvtkLm+2O
KRjLy1Aq/M8DCcaO+qOjLYT5I66/nwbITEZ8wFlSSl/TYpIIRvGscScy1qjASGvvqXGbmxfVrn0l
G7wRs3US3jUe54IrMmslVLPvokEu/5hV/kH22TJTrour2l1S4pe64Z0MEn9G/SmlwVenB3xRN6on
P7P2S3wW+H3jxHWMqxydeuXXxMcwqb8QQ32T7zGcfjv2Hofl/dnixjyExM56SivtqhKTrLER8VdB
yhU4Cwy2I7Dwwk3mn1L6IAED70rJe8qdyC+OXzc/d+jfVfJnZA8oqThCIsalRPN0DxmFRN+biEiz
iWS05MwP3+UOsxpDEnu+j8xcBaDwqs68Pv1pi89GpYCKYjfrK/Qz0IJzSgTtthn5o92P1n09pwRO
t7gysnMybkKt8LUUkQlQ+atM0en8NcuVpJMi3cpjgCjoglnZPD1RJN4RM3lsco0zJ/Qh0sriA1h+
Mn5M2WYp8LBbnFM2cdIV0nLz4TB56vV/s1TuJ+lnMb/gaVsCfymf14BFwjbRroBLdaepdNYmcR/q
RCq19gLulhrxo1MW1ylezekXXsyjK3GTnKys2sSVvh0zhFGZ0jZ+GLpYKboW5MmnJG3D9F83XlWb
PwMxAQ+qjquyajhO+ZfW1HUtt2QD5xtLUfjdiM8h/JUjngry7ZLynkhkDEQ6VoOdnNi8uJhKcVG3
c+ypeod5Flw+JpZw0P0hEb4tv1lpG6T8wnWGY3L412Lqhb+ojs94hI0hxatqPDvOjfgjf+FVWvrf
TkMyqv+k5HWpvyfyiwhZqOmBpvo3NmavzxLm5p/krPgj8jgFU07Pzqr+on3Wkxxo0eQOPB9DuVPJ
4RSrmrl+uqnhFDrkbvZR4TJdA694slpGEtlGn+g9IjQUHB6FfnCqfZZLK5EhPduvsvagaXeJa6Du
6n11frWVG3ZhzyK7tdPRucNuE4nfUu1PQ99zlKSuZHISsQySRt+9dYyn2+jA3gQglPGsk/aBtf0t
mQgp4xdRvktMZWp7HEgz0CpivS4ll2rUlR6zAN9mohEbw6bOT6rOe1l8dNYhqd8l5a/lMbaaazPt
yDkh7I4z7aNhV7fq7mly4AskWl2DWczhSQ+vDnnQ2jpj3vNc7tppL3e3GWXayWevE39Y18iAoQq7
LC13lPleJA/TPPX2XXqevg2NxiW00JE7mZkx7tOZFErlmQuXMMmreIPXcv1WLAS6slST8mDaldfP
T6tm5T09qZ2R+8/Rf1ZSFmBxkoezUr3Zzi19bhkUtzrfJt1WKP86nkUKLs/QCq/W1wVHs2BHwjA8
fXr62aqtTO+vvZrxqdQPenmYFTxJHKQIImp84O7LKR5KLnMpxT4bvYz6oeIHShhxab3XMPfTmbuF
Tccvg5VgvI8LhkblLKhyymYHPS4gjm0F3M4tRkZ1JMQwfizsPe0etNsd0Tdmuc/QVCYu2ZHprt66
knqss6+qJcyGQsN+kYs60GnhouihdYyy2ctvsCt370N9MZr6VjLAtqcFrf9M6B0/7kaYb7pTe5X6
Sp4Fbn6mwRsGOW5X/FlUdolOouj8Y1GgjSGd5HJPbGWNFtPQfBKA5o4qbGC+bKatXmsx9mN2DzbO
aJcr6iCbKBw28qOsEV6Ti07RV6VfnGlaun4eYvbTcNOul8Je2QXXdvMqTV9Zx/CaVbTx9kR+zgtF
o8MAdWKKhIe5MVmOuqlRxtbQsZOOCqPIzADdb3ZeFP1Fw1/Jn8j642zzlxWPqf5+OuzmIllpjFgi
XhARHpg3J1Q4nBusiWWkqJXY19+b+Y0xToiOrrT0n9PCdsVfPO9r3th5FIemN49momJUpyFYTrH8
0tp8CWGzGki9oCFtOEpU48iAZZ5+EDB9XePgtxT+4dek7yd14YV8TYTiKXx7yXDBUJjgJdGvZXJR
05bC4WJM966/dkUUJMlZlImP8F9U/4rpwzIvS95xeWCTEK/VFPkWfsC+vtT5ezR9dtLd1l+yelMr
w6pu071MQoXBUCh/SNWjNMlJ1b9U3qKQcjzFyMVSRWK9CNoNdaK+g/HLMK0ZNiSQNT2ezNtUcSPV
34NzCMO9pR0t55H0d0bL9oBRzOG630e8rWYSjDOlnfCKauLfXLoVXrVm4inqIVAM+coKCdbRd2N7
irVrOF9VWiwWPszzzBpzxOPS8BC/OtJ6LsKVgoxiM8qzZvtV79i26n3LeRmKU44zjH67zT9l46Yu
p8EOAZTagZZycyuvPJyV8Uis79i+mOLCq15Ouyo/TMQI9wShTCxmqM2fmr+06YuuInR+KYRmmW24
rgasLuO2qV8JjwtqNEe9YaIw/etRYrHm9ObLbBOZjOFWLC/PL0BtqPKmNNAr51jOZ5KNPSUNN509
BYsCprB8KDi2n6+PnXxjLQ/k2AjsePSd6JaIoCd+JEsmrKFtoDYjTGG2ADDhyuccc8Qz5bucNsL5
baT3lkqVSEH2ihx8/Da7Sh2P3KWMvhPo6ElGl14cdIflq73GmE5EO4s9wAKNTMLXwURYYK6NUzlY
4gl/TOzpg7qKsMaRY74SZMaMETduumDQoWJscn6C+CWUlHUONbWwie/Udc7Pf8k0+5EueXa5bjBs
Pe/glCCWbt1znuNQbZ7avcZf1//l1osuPQzIycPwlwGwrmLqMeSgmoItsr77UHVLHBWUzkbDaZk8
muGAkmeW2345T+NxRCxsjpODecQGOSnrqwljeTiezPki8pNSU2C1Ea0lXGISRxSDB5pZafUgHrqA
ZtXEv3MNMW87IUHJ/HuXfSf1e40dr1xR95VBoUtE6CQYQj8SmQumF25LW5o6PWanhxyfrfYtnL8W
671lUkI4Wxme1RbrcvO0aypP9THh00Qer9jtTM+hc10gTtdTABnls+FIbmYTwwvuX7U/TKYdKPN+
4umwO91rMK2y/RVgUnDnpfGKufYgUmzYvCdm5b2Sftr6OURGFMqfc5HJ57cjEsVDll8KjAChy22N
/Qhn/nxq8udo+Geiu55D9ibnjuU0sTZV7RSb5anEwJMUtjfYzPsN7B6lx8ZEEV5UnHO9Mhwbqnpd
564R0LIlam2gAmP1lZWKF0OUAAq//DOt1JMA7+vM7Qs0XoJSdkoh1kw0SUkkNsfG6dQFac0yibIn
Qh2v7B+rkUOyzoj0fb7/ykwmFKYqlTAbwR8ZlFtrbE2MXnX+H0fnsd24kYXhJ8I5yGFLEmAWKUqk
wganlZBzKBSe3h+86BnPtO0WJaDq3j+6aGzsdcME6ma/bvxjx89T7wVszR1goEeCJKDBKcmDnLGx
ErcMcSVtLk9W+NbLdJ8jNJM5H2/2VmV04ML3sYCs5eAryn0q9pV24XQHuCIV55gmDz5Wrt1dCKFm
8tZTpaw97zM3HnEC6pbCZpt3u6B1Y34CQoX3b1gmWvRMSKhgwKz6xa1P2LBGj863+pGrMESDexGx
XLXmqVM+xUzZrPYRMXQMLRJpmC4dC68hjt5MP1R4gCHcVQyIdZsfypRIcYIvHBNpTodEPGQ+SxOG
WX+2Hlgix8wBQeFRhdLRERdkS0ctCekF7ZUpvid0s5gpsb0hiIi7Z6+4jy4cQH4bZU81T//a81K5
VXopwvrmgYgW8nUgA4r0EF/C+qnoz4dHglal4fuYKhepHmonXhuTtcvDTxtIaphZPxFGmBhnLQ2j
ACbGXttihFsvB6XCeaDG7Kov7MXZ/NEm26ZXVmFV76U3YiQa11H4UfIBbYa3pvnp6zsygyJ/p+gQ
adaEeP4n5XCltxbvFr3COI0MsS/Dp0gjYb7OnvqEJ4cTphiu2GEAJKCUG5ghi6NNrJyGGPjHZFL0
1O8zKpiik6ae4+SjTTuw253U96UFEf/bTZ+MkuZ80JovT90NZngANb3WfJW9fLb1vW1QuGEdxbJV
MBboN9XxNiokVRq5vjJ8CiH5S96MxXk8p5scPCb5yHMwItbFgRc5kuJVn/9i5Nkewk/01RCLCED0
vVCRonDj9yjyW3q6GNiIjhfIxFxzE7q3UPDsC8Tb9qYysovB/NSLJ0XV3zOlXoe1vi2MF2oC+JcV
q7hESRa+edTMshbkjJpKfdGFt4bsxAv3apevZfUe9yytAX+KTXFey8MjEZumCByauPAVBJVCT1Y1
f6iYznOHMYENVtA4aQAFLj5L71/t3JyluJrzQSyx4F8NxwZlEqtZ7hL52mECUTU9mLvf0KX2TN81
8sEMWUW/sc23aNpWpG2koHPt9KNgWrGJ1+60/VTuMq5PCjfAoX5c7smo+1ms8C28TVjxEzYvCdwO
nI3A02iVvxq92vhGC6RKuBuwJP2k9afNSJdhnIkp0nSGV6/gGcKmp3i/s7ip8aumuH5rV5uOZj+r
vYRk+7uWeM4qZBV0ehixb2OEjEqw8eFIc3qwuDdDjhLYdJxziGf7Yu3UOOnfe9LTmzrGk3eeQW1K
562gHEyPs00tyJkm7iwsan8ObyU/AC9HOqbVHF8LMEt1BU6SqPgpMgCE6JuTF8EDmnXxXTRIGFSE
wm61Ak/5ACgJFMTCqsNshDSCGoMECYNRVAEFW6uIhDjkNmZn0du6D5Uaw8MLGrZdT4sPpjjSjdZI
8gs8/DUNtGgOTLThziSDeVCf3AHD0HxinA2m+G7kZzsbArwJu4H5p3XoGHRP0XiS/G1WWm/i4UtY
R9Jm8MOetOLmKgtU7Kdq5E9Jum/Se+P8NsAmruXtimlYmfMt4q4e3M9Y/vDsVM5nnXf33sZpZ82/
nTFzbVdrCsjWDhDtDJIELp3Pe8Trmw7/uNewZeJw/yJzd5ON13q8ut1XxJRWlS5CshGLus1QDqdI
9k30UUdHHWFQDjrsJN5KFf9q5C4WUUgkK/cP8OA2fzfcLy0voVIMP8HVZfNUtMmBanq8TTzpzofQ
z1OtbGxWmKjAVgJTkDN1pLu5exs0eqNlhL6MRnVwLKfYuGG0KVzeOVTnC4uq0AeS0TttF7NvE3ta
uthdx7eyvYcA1Ea3uLwFhe2HWWabGcMk+tY3CKRVp7Jl41EytCYwQEk5YLFiUML+Wg6BaTpBoiX+
CLuvWPNrz0Hi9vDkrknt1KPk0OwtBpYe1x+WoXrokDXiKDIY43G7eV9Zzco5fM289EX9UAcIhNjb
DDp8usKrD3LmRvDW+075pQcCHA0goA1S8QdRc+dbvW1QcPKSJCZtj21zwOrMQqm9pxaPgGOfEven
UvE3sbel+Px06FDD/KQuYmN1rGLE7yZdhYVtS544Y/oPRYzrmhDq0vqQGGeExLl493h6jS5o51fL
fWJFM5EviH2vv2rmITHdk07pvdu0W4vYP7V/WOV2mPblcANvgg30GGnU6ii5VMy4J4T2owwTJu2v
IflJwovNz80zukOS1xuBWySzgG4SBv5hLbBAJ7b6Chu+0/QwcHLOLgRwbVpuSA/ZRH16UBhYNQy0
sRtuBncMIrwcbuhwguFIwfre4z0PFQOQxOTtoGAkWaW03XfWyO3AjZ9XD1VDu4RgtbAqwB7jycJj
ENntaz5QCwEREFpFYHH/ot/zmxBimVDffEoVHIXtNSqI9mktrnCgaqtbUa6OlAjPphOE1TfFwoC6
w3NofFg1WKOKXYcfdT/pm9Hs12qjUtcxUKb6z8wnuizFRqveqAJcu4BwA+DsbBx0lYABSQ+K/u4x
BEWx8F3lW4QUbRQdcvX5YhFXN/fqsa2VYDDxsPEaxqod2BNXWw+mQlii0cM1jc4+zOK1XoG3Wfjc
4b338ahtDb6OhsJfNBtrDxdSNYpVGv61IVk/qb6xLMvXS4kV3NrGUXKscVzNuFA7jydycsmjSZF4
oxWFYJFZfDY15XmyDN8AoCr0dqfH/a617WdTrZbS1A1xHh7tnkwc11I0v8UYnkvH3M0I7qqZdShC
Uolbus7zR6gr/swAhslw/h67zvDdDDtP7UxgJN68RsqwTmI9sDkJjcEiReUvzUE8TLfejfZfl9y7
SDxHTvTRastUlzmvahvdNXChaELUkrzHIeNUm5znuvSjDkw8dO5pXv9rpIupJJEHK24esHF0q570
8qNS5CmWGgqENjnFMfzNWE/8UZ+ebq7m8JiI7oTx6Z/ewOm4RvVWJe9QL00pD136ZbfR1XLAX7MQ
xq5+1KD6Mi8QIbbbgkFU8baauqu1e4EqOuYCbbtXdquxoOhC4LHPHzaeb96Rtcw98HfGR/21IztC
G48a0Sh5j1k8m7tbU5orCUqV4aRVe39RZhtFoM7BLL/d9rVP9tIW4XIgvVjdFoVm5T2ERvcnQqe7
ZP42LT+kOUEddjV3k7JYuQCE7VSjRScHqb61Mf920AMPcUTFqmfzx6eSPPm2P7aYqCeagTlwg57T
DT9rOxtBxxPtVdMDKyPW96eFQ3ZRMUhOYvVmxHSou8+J9RoD4A36SRXRWwwt1IjuXz0oP6aCQE+c
MrSUlk82LmWb1XNTa8QDhn+1jluPUzqdLphTLg2EsDpTY7kthouLahSXTNUfhfWVduiis8o3yz8N
/sETmIPTLRcHVsMkQ0n7FHvuNUWiy5WlldTwBr3qohgy/g31j9G+Gflb0twTPG+UWqdqYDUjWTf9
wUmLQDiMiKl1TRSD5lkAfQge2tlQf48GiTJX0T7YJDkn4dR2+BpldqBx1jB/alPDPnKNbEYA3c/t
3SSBL+xilyZnNc82kXbS5V2plEBD1zPj7ypT/P7YvJjB7eFXo9erbuODOubnxMbz54wALjbuYxl9
anHEG9M5OFNGZFiY/PpbLs9tRePp01ChrL6oKd0325BYGwWsx4hUnxAaHfM2hUIMJhAY3RFUpjQu
Ok9TVvdYxop9DDNSZNWHgiUGJyDo/rBPyBFYFXn+FyYVk2OuPBQTgTsGKct6t0ZZruPEufL/FTm2
2HI3JaDDFDKzkVobfdxN0z7nd/RpC7x976t500Kdx+pJj3FcKWFyaQFh3fmSkdqhLjbEfhquGGUW
bweunTgL8noRd9SbSEVYndxK7p848XX3r+0RdKIPfLZgmSA2q4bgoTN99TgHEpwl+brqbwUfkBKF
A/aVWzdhMlZ2dXjRbUqk800n/vUtW5Ylg8rRUb1W+7adtmrebbL6UnM/2fmuDHeDsk+zW0Zdo0g+
TOut6Ip1qb513q/rCodvGmr1vrd5XGeqzaO1qfQI3kF3aF62lGdLhQjoK17IzDroVYgS7myhdRwr
NCTGua9Ysfkqop9EPvDj5eNfBycwohvx8AIU+8Y5ielOE4kTKBrBFGEStGMczB5s77EXoJ34vuPw
g3Li7FK63ib1EsqwT+Xo563mIE2LAAtPmnIccet3FrNY63wXtty4bbHJ4euU6pKZ57pS/Zj5wW3w
xcHo5NgHEK+5/C+5rqMbaA4CEopsyo20B7Bdjb2oj3Yy2mltt3j/v8Kk2DLTBSH13wKTGHtLvwTb
0N89xqVvxck+c1XYmZPVHSIAaTj1pvYd5nsHtyzOC7iTaAmfdZ5t+0UfEvKTnqRJ2VLyV41UiDLP
ygIZS2HIoCZzQmJqiUxurvEHL02ObIUVyOsBmUlboPbMVg+0EeOvo4dsqEl090SPQD5Wtm41+1n+
Z0CTIV+GrQuk1l8cHlzWP39oxLZ2PNQA8Rq5NdgKiGFbnr1JgeMXKMkodyqmoNb/EmtfKM12gsxy
aPowVeBg9iwZq5vU/ixnsfYSLPMTMSBJhOp375YpJ0uh3GpoVYNFmS4flegFtm42q4JwQWU9mheb
l1fj0RHWeWb/zknVEs1OG/orRTibxkM3hNQzJ8CkRcdv4C2C+ll1aIxyEejLq17B19OR1vghfW0j
Z5CbP7W42JJFDDR+zNZt7G+qEq307OBo8B3o89IJzzoHYWue+QmU2RyQrbnq0vA51OqNiQbb1PSN
ir2jUhOOpRmdW7nKse5zI5ryI8vYS7j+4C8bHFvkC9EQ/KYVE+khxGSF76Nd7xfU31jWJqyFg7IZ
ysXgR5QQTK6qZEFa8xOtQLT6onqjM3OTN5+p3CjDe5rvRvPTHVM0O95vrNwLJ8QWTChJDBGYc6uS
AFU2KRkGiI5IStCi7yHb5wp9buoXOV55O651HnvEm5HP4yIZx/J4HVtbXT46WwSFu2dgCWff0Fn4
cLixYfQkP207PGTGePUKrmpmRpm8eu4tbVCxL71DwvoMB8xzgwr4Ll/GbJEDCFwsCd92xVSuinwx
mFmkaQBnlv8ocDkAVq11RthWyb8cbFCGG1L37Gyy1G/MPd5RTVgbk8lD9hpRU9F7ajvvHKltdiDH
I7GCLv2OYKzS+t1p9jbLchf6mX5rI4YX55OIsUejOtO6T7+sxkcE0HXiajXzgIUu8+eZELFQG3Mm
7MUiV4ckiywAslM0JCvKpt+0Jd3qfaEam7hCp+Igr03wiqxombpWw/iTqsalZ6OYe7j12iULCzRQ
NPc24svgIO7lTp25Gb1ewlSpfo+KH1E3gUb50VAvZkeemz6eaxqGbyLsLxNbVTo/zw2PhPWillel
OdX9Vks+pNdsde1mVgswHhIueq80Bj6VrgsUOzhAnekxFx/9tO/sbq3nzNgTYiekH4RKfLQ9Y5Y4
1e1uYX4kOiPsI0CrLcnvfVXllxoOlSMNOh8GK+rV8px1SGPkm03kUt0fuj4PVJwMhuT1iEPXl3ry
Pqv2up7Z6oZa88e8/OjEZ6fa5CcQR7oJWVWpXl8LO73F9Wdc7Lzh4MTJqUPKMJOA3BNwc5hwAxJr
ZrFm5169tZJLo+I2osC9wF+bbuBYQlBCTSu+Z+T7UJ9lgJfqb8ZfGiKNVxXjZWRw58ZY6gG3RWFv
+4xMj+zP9ChXKnuWJ6sL32M7SMqd5vbfzsRSKIZoj0diLStlX0Hl6UX73XnK3qWjOzW/1L5bNyM2
S4Q9jrcf9Bfd+1DGzxr2unlyIzzghOQ1T02EPRU55Kzea/eBhIKQhn6N5WFbpMfS20nstyHNzaRy
AUKouIXzrD2PLBV2uVYB2wlVEIrJ4HNWsAxx45o2mo/EF03yZI5PHRPB3D/V8bbP33BbMaru1f5p
yAvUZOIxuF+OdkPdudWg74Cgs+rUJGcAVwi3M1CsC2yvyxcz3HnhbtLTrVPuQnR9FdLzrrtm2nXU
71kRxONzlhnXQj9KKILq0Br9dnKem2H5yTPxWBj5RHGxDHPTM3xz222aWAlqW27xd++lnPFaTpdW
NPsI8ULdzFjuSCLi1wyEp5Uzmk1zV2RUyob4dp2hSA6Km16wgdjDwSRrIbTvMjlMaOmG+CgdcOU9
mU4W2Gcc7WVjb8JGPSfG7xizPnDQYXNpSQPjhRFynfCLI8zhkrP5FfMa1gAXqnZUPUxr6vDgndZA
uXgprf5dKj8t31k1tw5GOLKaHW39RLmrZAGKs2sXK5dOsV+a7hjHFy//x+KTKffBPjU9cSXGLlV2
VoLjeMntwwpX6u1qiCL2uKMOVzlOe9fmRGzTIOnfMTysCTkiAioP6OLbSO+oF7jgudqzpXA+eYtM
FGlS27b9xSCvpVqmlT0e517uJ4Rd1L6ssTyoxTPFE1r5amJJAOG3678M4SIA0TB8VM1HWWLoMsg9
OnFaIqXRSUf4yuYzmnPpfDcJWvmvcP7IMcBzDK1rr78pHtxZ6frIk4PKYs5LEBLONz3Bz2uXn9aE
w7/DbsuAuG3cEMuXnqGjqPh6lHCfm+4dHOKOeWzdEeowteSp1JRSWggJGtGgs3EwMuLCIFRti72G
+YIlofFY2RymrFbBxldwHYnOPS1+1lA9VA0fnIQ27l7s70SF1BtFQa9rb2G5rKz4Z5koJIktuowD
hoLGtvgJpG919uIRtaJmWOT3bTdxwcxrmUDKiQ+v3bnRjzajNJi/Y3kpdA6vZ1ue6NHp0Fqo7j9b
uKsGM3y84EnundVtcvd68TxgJumrnZ4sMgGmE5uAQGCPiSAjhpmgYzsT7SEz3zHU+UkDxPtj9ac5
4tRH1tcBSdlYVLn/YvpgrWNJkymPhvYImyB0biNxUQZEf3jXQHssWC2hLs4keI9u/hmHw1RRFZuD
m4l1hDwsb8+JbLdK5iFPv4XhWxzNL1bKZNBrFxVDfj+WpL7cFD3duJFHZgEvg7wu+os+GyiUFTFZ
BgKM+KuQgS1/PPNfHp7R9iGx0fhOjA7+ikuNiKei8xRyGxQWp+TKWVye7MS4eIGbauDu0c+irxF8
xJgz9ruWoZPIqBn7QniK9cQvnceMiyQJ4UjKIItIs+zWHhLOHrXjvOuVfV/sZ/XdRudZMInmZxEW
m0iHteWidm0/1Y9515IAcEOkszXqv6GCbuX3qz4+FnjrkyQQzWttQtZ+pzVGRG+Dx5d8qMZeMSCV
yl86nuqZBmfV+XKt82gTQmUEMdgLbipYjJfKQ/bN9ow/ZfA6RJHyoETvVmqsRvvDQ7gfo0dW8ujV
I5+v1i4TrniqiqVHbplV3WIw1kiYWOg/MpaigRERMkYQ+ZKQnYAUyPBOYf40co7OKqYyCP0YR5j+
oMc1EFBpNmRKgt90Ztsq+vLUVXBLNZ5Dw28JMOztOyAeI4ADAVPi+uf3MvusTqd5Pjqk9SrBaL7E
eOrLfcTuhV8IE0vNKfnowbp1pjioH5Lb14XznuuEYxCc0uf/nOTHyk8eRllud3XYt8lRd9U1MNK6
QNCVOtq5cZgBOJ4SzwED54vuoM4NSJqebyZzAhK0GQrN/lX7ELnLwSA/2DKOHow4dsEWInIwvxE7
+RrKo1hT/Vb+jMqPbhxLBRcxxnTzKvpbJc5EFWnpY2x/nPk9wvRdAnSM3tUFvAvR16P1TJUnzeF0
HU4yRPlgkgiFyd619nmrrhvniO3BzzKMClFNiEAXkLGz6efxZFnx2gJmFBP3fbbR+ye1wugcoY4k
Si+EEzGGrY0rqyS/lrhU1fVrm6GZrSZRMFN1QeTiYWyw5Srf0vjXiY80B4uFNDCdt+p/N3S5GQG8
4orsThcIq32ZdHyuNoqE70J9U9P4XgPCp8RJEAsRZe1KZ9ntHwoXaDluKj3ZGPI+hMe6+rXwgXqX
Wt4Fn543TEtaNCnl2grhBpLAChlHurdcbfYVj0kac+egicvnTwMTTcqTJHWyM3/mcQ5CgwCibc8n
tSbW7vxbcS41Q7xDHhehFRMZ0BUTPWBKtF9ku97gohhTFvmundH83OMgJG9NdTdpc+5r4H115xoz
/pXvEgGPpZ110nsc/Zq3Bp4gHtocluGbl3KtuSyaAN9RW3PlLyP1Fvt4CPLocYRITti2+rMlybWz
XHvQ/8Si8UEepF8zFoCKgsA4sN1NW21sSoGlNm4tlOeGvS1zYDXzXVjPenKX3cvcI/f4Hcavik+i
I6oX2fw7mo9oeCfyz29ZBiuGEDScDFwrwZfQsX66DF4JsxscVZxf8T6NHhwjStuqvnfwsRpcXYck
wSNTkQBXMjfxDssagRXaJGRlBXhuO+JJLjcKsABkvq39LlnOtAz6ZEVa2svQHMbxSMMtSo2dC2M7
Im+YSM8LTWYSnAMGugituytkRfaQy3r+6uoRkAVDUb2rkr0WHZPkA3ggRpBmqG8tLF9FBFBZZ+vO
yMlTiGGmzcBry8/EGZ97a7gohrcdiU0lWZbwB8wET07tt0uDeh0IFBuO9mFXEbwQiheMGogCjRgb
q3aQISpu700pgSLqkCC0Gev9+NUwCVvTX9SJFzvxk+kmQHM9ECXpvRvYrTqirUP7V7gXU9vbAoGx
86MUOjwXWsBIfg24EUTvQLVar7MqIFdnfNmCHfcnXO7o5aPvovapRQrhmv2HM6BpI5AKDfzOapyg
nZy9TjM4MZS/JjnifSi2qqISraOc4oJz1ow7bdObxFgo3Vmf1H3de/tIDXmjlP1gqzdwa8KySFRI
Dp2zy1PfoxiOkIXiU2gx91ZcvU5qjgkrBOXgD6vOJXdTN/RblTAsNqysea+8K/EQLKhrtYZdUnXy
nWEahE2oFV0xpbFuabAWaNDSBGF2ThhhzMzcGLz731Z9cZxH3QBCdWlnkOfdX6sRaXmZtu9jDvM0
vzQGksjmTAvryWu7rfBQoYC74+sGajkL7QwCckrQznrjD+wfBzJC3QirCg96aCMLyg2PmmUoiLS5
MdAeQzs6KDF4RhqmJw0THykPZD1PCQ98V13x9p6cufmVuMpV4g+yhoGB3U0tn5T26uXTl+N4JC+C
jqv/eFLwPph+rBRMlBLZNJrWwQHhr/cNS7uelGR8B5rg0e4DAbistxxzyVM7AKm+GPHrzCDg3aTG
Irsh3czuz1Zxj5fveIzg1fg0cHvlGteIySXCxMaR1G3yKSEUlrFOV/u9weXBR+luSpQhr2nOwr6V
7Fa9t/HYkW24E/LHwXzSU4N7NbqP2SFt96bXbkR6iuLxo1nSaHRCHr606FzgCaXEAmUFCLfL06/7
zXwNWbMLPERGQpCi6/GdGqIHkCU4qKKuVCU0ScLIeGYqYn3av0zv14VnHBiDd7G9q+1mKxCKdeRn
qhpqBdth45OrJfCI3oxNUpyS9t0mUMDEpRIZDepPZ02EBUrc2qsQqSB7cELlsxuTJwne6HmIitS9
leRHrLxPViROmI1PBu4/kUEPGda6Bo8coPVgskDCJePdtcm4jQlqLP0RqoOwJqv9icAop84M7JrU
qgqtJWJ/YSU/NQBgSJifqf25RboHQdhwv0gSx7WY2BNSd0osFajDGTn9TMVWD4q/DIHJzH7tPFnV
umdmsfZxR37bxsBcKMb0ANASDjchd4ZakDGGqLYxtqXC6QXquhibdGY2vB0jv3hTc7Q32fJL4Y9m
lkKaWzQIt7OVW4NZ5z81g7O6+KGGZ3PW9klOqxHufuTfCTkoRnI0iZZqQayx/X0ik12pHmm41c7I
dAawHFF/DBgG+IiuTbHQMdS0ky0znV3+yeo6Q6FL/tZCwzK4eEQ3Ds7DUHfX6uSgT+frrT8rMJEW
gtUgr8oi+a1JDnZDWtb0aOhTaN3XifRzKBLJ1zllT+C9GyCbQTvneFCnJDtWrbZ2Z0Kc0IxE5zz+
XRTKc0VQ0k1h1EzwiOLQq6MgnlEPTP4wHirzWQx/OU+pUz/B40x8jg6vGDi1NXB3EmhUZvq5bwVy
bQFuHkxF0BvfxBSsZH/UlIPLu11Pzdoin6TJ8LiDo2dkjsUlAc78qiuYjvZqQC7EL71z1iOGluam
FKBzgkBRUuQhuc1xMy2x5pKchyTwnH9Jccb1iWlu1HZmdZ1CKNmbw70ibT59dBMxqaEdKcM/avGV
c21ZwLEE+EsypGKi3GpYjie1xFAwHgXh7cxSAqFgOWxnTEtpmuPWe4rISjPb33kg1SQetl1+1LWD
W+FVX1DcYusRgq57dwNYWmTEoh5K9ZiE54mUUHS7gz/ht/QgoobGV6t2TZvYJo1fdEs/quUnFyBT
UgoKV5fGCn3nqnP7wHQwpjF+eNNz0yHjQ93dwKiqDY5W2HyU6QPx8SriKIaY4b3PXj0S/mwoch2J
nEVgEiEQa2su/GxK/AUp4fZVi39De64WdKzbm+Cb+ZdmES7zENPDXgxXf9589kCEPTiCqN560bPV
HftoTz3mOF7H7IqCatB9Ub+mqM10DFlO94WecFVazF0ll1lI52Fx7gxSv4lTUPZl6Xf9zUMW2aBI
9y5jz+34Dh6+dsQU2NgwRa3tpkGe7G5m46VvYxZoEdxDUV/yEnHauTfPOkKvuT7XKAy7+GLP20w7
acRvlRuxCHuZwyoYBrcy9oqD0cEzNrPF25ySIINQgfJqojEpMwzi7iiJea8ebnLNSVvxop/S+6S+
YpPX6tbj85cPu8w2yngyxujcyF1jv9ZIkSTAbjGjtozcD6t9sTvxVPOeJDUZfn353huPpnmdbP3o
VeU1DaejNFmBCgi/jGnUMf60/E1XnU/0WbwJJlqJfteH2lZM45E8TR7VCcA+lcOuk9NfyVqSo/lX
EDJo7QYmW12ThoLhKKoJJcW6zQlEWGBZoJlAgEkepiy1dYsaTbRQXu53I6mVkQJ12KErSBhw32T4
Ie1/g8d8TZ5dCwEXHi2RPxGMGpk/Yfg1L1OY8+WFd2sETdQvZuvc9HpnhBemtp9x3sbQJDVG5LH6
FNmftyjdPG6P95hUqSULM9ynRBJZt4n45CF6jgmqi94nTjcb9cJgXtIFkEHyNfcnVJgY1tzumGnG
ITX+yjG6igazQ+JPKf90mp5GO36R4HkRZgOF3Ui2wLefEUGwnZT+nF306kCSpGfjIHo4xTqB9R23
cfLtoTEu//gh+FZIdFMElMKjNKRPScMzgahJtaar21R723mM3IyuSuCqA2VYRD5twIwF30V3LYpk
l6LoN2LofaL0J/PJzWMmSZLC1auIW4bT1I97NI8PNNVBNTunpPhTR9KrS50Ism9X55PUM65kNPHx
IzRfe/M7DLUdzmk28dTPAXRnYkhjEgjwnmTltoUCm5H8u2QbR8Q5F8zYCq4zs8o2nnFc8k1LgiTc
kdyPwEAnox5BjyrrsPxnezTr5w42E4SoCFAgR+yGFB6MfmReu/S5qM+mdyTYDqLLSc5Z7tvtxbKB
w54KtC/ikCfE2GPM2C8pmx5KhyfNWH4rbA+Gzey9aQE8HMhZW8FlSiVS6BBmDlbRlk8YTWwQC1UN
2fsisZ2ly+WDuCtblFhOfcj+t+B5C6DlT4q1VwmD88I/chSj7BDl3ip0n5tE+xEgd5Xrkfo5AK+q
YDT5hOnTKwCJ+VVbiCKaGLpgoIhjPUuVaMZaC7KkQ+srx+ekAgDtdRixpL5YQiVhvOtWFCByX4Ef
xKb6z+rng9tHT44JL4BEjsuiwI4LgRwqYj0ZpYf/vUXgU6nLJvNPITmoZE0YOM8QI97473Wmebcp
C/ErTTsLYkovikAvM7kzyzI9JrMgbjgljSBa2RUJu0kanXQ8DjjzfCmVZD3bJOAUCce6JlDHVcS5
xJBtg6c491i4chtqVvJdEZyoWNHOivIQl1ISwfPJvTaAxRfZTq28XYRJ1ig0JLn48lIhQKvmgX+4
3LqpnHaNp4MgR2R2hb13Il6gYQzxztj9el/3yCrsePAqxKF0N53QUwxbDR0uqRuoEDwSvwqyHxYo
2GMZG9C5twX7oM72PzS5S1S9cXFqlG0jh1VfcSWoEq46MvDKoW+9FosVzZ3IGLJAf3WiYyOlPPIX
iPKha9TpZnPRRksMhhl+WM5ABLvTIoBH/h0Z9tEzuR4wMLYVm6hLqf2Kii4mdYo4tJKaPKsJFxPG
XJGTooP4DWn3hshyK7pwlzm2T2Y7hAcrq8B1bXoaaGzUfLW2PsCZzVLnO510BzPvy3MuDXGJJnk0
RUrYvH0oshKj4fCi48RRBumHrX21hDXc2x7zhlE2KOGnEiJprRuVIXauVUKfOHM7XroaR6CeQVtk
BFSZndndGC3UfcVuoeK3a2yxN0sZXiPJ0rJoLbmoMhEjQ47tUgP61/h3FxYJPi67Qde0JMnQ0vMx
SHNft/9xdB7LkRtbEP0iRBRsAVu2dyS76blBkBwShYL35ut1oIUUb540M5o2hbp5M0++sra5KwXX
VC9K353J3YjB2xj5fNP5fWNDEGU1bll/40iEqXQO3eRtHR7qirWFqG5T8zg6GFiHZFUZy8PS+7a4
NJt5dm6ZmgkMsIWstjrsMAEDkRHzQ5BY62D6S+BoDNow7zVNN5exIJoYUDgxudZbArAEBA+OZmtb
85fgf2v+v5F/pugmGpZ/mcSDQDDR+k9NXZZzKNr+c+cp5tRh1pKbW/DWms03qEVQJCOEC2MCOeG0
bAVNbXdbo07XljEJbu4Es5GD7twlZdXk9bqv3BVSW9yem2YvjHeI1qRTfW83248xXmkCIt7FbWJS
ujOrDItX/d/cZbue+I02vofwV+p7Xwyrhu3qyCFfTv8m3NpSfsQ53ryUCX6ZVLbSSUluXUyTFS2e
l8n+XqYid+hxGzE+4bRKsJUL8Ycs4dbnEPk+Bm2hcNGVvsNSqAJkRBIk/Uzsp9Z9ZHO0i8P8WtIU
1RaYpwkPYpDls78lDnMsmh+RvyTzbVaXLmFX6vUo7jiUDNITTQpWZV5FRb8SXbRrqgvBpK8wP/UF
Q0lt7jONhbuMs38xFu6Uz6oIIYU37yX7ujx6t5PnzLHwisQ+nwx/77YQxiz7oMf63MKPxEJT9l8y
+KqHQ+P+lO5Pwaozx/GOJ94Yqp3ikY3brE4dHvgKB4dYEYBcD548xhjrS+zGVvTPyXIaoSBtsgsY
J0Kg2NvF9EyhAcIqF80Q2NP4HPOTe8WFAsGvTl51+OzIlGnewYNtXPKufS1T9UcKlnEues6rocQA
iyhXhfhTbfgwLcHNid3Ukp0ryLgCQ4wJQ7oWswwa1JjeZt5XH4p8ABux7d8Mg7MqEQdfXEpdbCpC
o4ZZksN2ne8ZnA4tIpsJ5EGb/cmZTwwQzcBZhcUTVsO7DJ22dx8Ggo0h/hc6Ciy0ZnfJwKSQ4XB0
rZvK/aIvrFvl6I4pNVAtH5qxubic+BSovCokIYvZTmkv+PCqjlaqU9n/zqngnJqI1AHfMaddWRwk
pokB67zTUwlBvijjPsxxuUsRXC3uKQEWNjSOpUzh1gljl0jznCi4W7m/Lgx86y2KPE3S+Yok4oqI
yyqNtk341rdFtXbciSgU+QdIdNz0ZyDvzLvedJVxzeUkSP+NePGc6p9tAu5anIqvyzejN24d6Rhq
7tEWOsT4V3a7CrVBWc06F+66N4mFKGyVCd84ViBoUKTx7CL+ynv8GRjEAaz4jWBRXPaaZUCT45jD
jG20pk8+NieHxC9s1s6THXDZ19NztLhBa8DSssJZUktFXxWh3Q7VI6JmhmWGAh0aWhgpSIBUwLhi
gNAuxunes3ai99kEBAc1Oa/Um+39zKAcqn7KouwSq/xYR8ZpMBHdh/pRt85z6edEcAjJr8jQjhs+
caTIStyFPEnIwEo44xmsBntfuBo1PzoGuu1WEl/uKSTAQuMBbv11AxTgq8OiTE6z8M5+W43HxkI0
zSj8YDy4s7AtFGX+0oj5dQCAViig8ia0PAwyh3EeDnaNkcBkcXXXpeqhYk/kSegtJuLLYH/Vst/Z
o0DsV81MkKDrUD6XYOCcMDT1QEV9kBLgVI9eluM5aRhm5jdDmSdvcbR1KN78kUxNuMKibcLAzT1p
lyVWhmqJKBbwiMrS7KhL+TZM4W+WA98wageXFeJBR20LvJvQiTrks/zbowojoB8l4mwa0+zbayE3
2gWhH59DKyWaL0bQfn1vAEJyrDvYV7s6cF7SiQ1hmYDedmq2tBgx7HoZ+nLa6xofOGZqdvI4m4a3
idupuhDM7Nb5XH9bzbhxCvVcO+5DBy82S0H2D80Y34bICC5RElrvVsbalSKCEhCSpnhoLogK0/XX
+awLHHBch6FSCNtQmwCJrnIjw+pcVk9DP3JjnJz9JO0DVZqHLEAp6XNU+Vi2SPdBmD+Pc8PHlftQ
9cvvTxQhL2djB5biPNfjqyo9PAVgenPxqeoB8IxxrF22HYR2P+RM3NrFLlpnGEy0fTWm+hC270An
70QnN2b8qUHhuKALyxHDTHoH4V1OyWXoJgYvEvIp0Uj2UAN3HOVuq+wUksctzHnvefyHnVwZ4Nvm
3ZUEC29YDsfhDEV3k05EAFjhBrRvaOdW6H/tcC2SHchZ5X/nPsx7Do1wn4W7PAEjVj9Y5o8oUfWU
u2mnl7zD3KhIXw7ZpufSUDbtuU7D8yBYcwBGiWOfgO9b74p9VfDoHJdbOlWUxj6pn8kK3HVLE+J8
33qkPR676RW/68osf0deZq5ZGOh5GpsBx8k7HZx4UKF9PAT9iW/stovOM1896rqyaO+kvLHVU4GH
gTL2tYFuFUd7mb6Nzluaccs6loia8XDN1Jck0YO3IG1eq7w+Oh3MHveqTE7dLZcPOkj67LxILimC
uI1lvc5+l1jO8iUP2R8KPDdGHKwXTAzCWNFQiTIRF/FPViARBXOMkNkm8+URdh9f14cm8EDHGEfp
p9Tm1Z+qew3rx5Ttq4M3OAy9Uw32WrDzK+PyEQzZpQ0b5p6JTYSV/MyyuLcS/yftrE+Lm36cGPsh
dD65mIE/j7MPmJPjuk+oMA2AlyLDHd3YvBeh++vEjDSIs3e5l71HVgGrjAKByhnZ6JNpsn3B/Rin
C6tyuSOOCBOrTzFrmPiKQfzmo83+ldae1HoaZ9mtcE9gxsgHqqPJee8mN2MQnrpHScyySOtDGgw3
GfYgw9uXeWCiHIr30jM3chwfgx4feU3NBd8lGnGQq1hOFIc+bhUCPcGjuslw5sGZcAaT3X5ZvPTU
pCBlMbQYzLWt5gJu4nznsVj2oAjC6t0QOFOy8i1a0ORZNL4DuTmGeYBCuWBb4WUS80NqA3THDJQ0
L4lVXYQiIJzxMvtphJXZCB5raWwzg9d8rDAERA++Ccu3Cw8GLnEMBR2Zwf4Q0eSnsYOBwMa5BlgV
2FGtyyOOlH2j4NBkdI+zxLlLADprrTFBOeRlaA/Q7kNdLYVk3m6M2arq8T2soDiO3hfvYY8OiKkp
MS/CLS/a1FuDKpvWMV84vXnKKsn6tdnpsAdFh7jME3MVGM6/JkLTg8YPT/Ng0e+qUEmnNLk38nDb
1DEopTLfO2X51NrV2chhI4G9m6SBGEQ2KrDKszdnb3Jo100LiD+CwFmVq0w13CoE5ILk0kf1XxkL
Kl2H/ZRChcaAeJ7mcVcCUMqQ4GF/stgymeHrfQnNeohwThN8++jMatpxGPkkm2OKPorHuuluvigu
kpZBZg3cN2ZbrV2zeDZwrPc2b0/TbEzTPThxtY2HdCHR//pOcih45sPdvFdUsAaWOChIp66n17Hh
33dD/ePI7D4k42EE0SPRG1xaWCKlhtzJlrbj0KNpZhvYKBvCfw5zJr6p/KkNEi3D/zlDnquZesh8
Yi29MeGO7r992yfU4Gdbhg26JssTpcCbqifWCJf2KhOTJR+Z+VBbj3NeEtzM7hWnQ5Im53yJEo0Y
rYcKNm6kX620WsSydWjIU4QT2QWHP3iYGkKxb4zpVlnqHnfCVWQBlNjpeUjtiwB3nYzhgyaFJ3R7
re1xU5rx1ZyxOXmUCUBuPi+O8L5lWZvl11yRGauwdvvF94QgCt3mlNq8YX5+XzMw3zVVuZ67tFgZ
ELGhZUgQGJxfPqhUFOv0XdoJWykOPZkutq9251oF4x5Qmw63b4igGAfJRuXhSVUYZ/1cUJ5n7FNp
H3uW+n1onE3Kh9re/5xG+diP1UsBL6bP4EjiH5a6/jbLScLmbOExZY9Fg1QEOijyuYLV8ug7xZMB
fhw+KtR55kUIuBY7UkPIbVJA4gbxOtjy0imLA1lpSL/1Kq0D7HPeaRzG58LzkRw1upiD2cihDrnD
4GEWi6k4P2MN3bht8a8H6sp+bAfEFrVtOd2yC7mNzZxlj4MNOXJyH+ewOQxZ+GXV1LTRcGgKizoN
n0BPm4qb3RGWcwHsmNFDPbmHIIX+n/d4ZtQUbiL+yiklW9Egt2TwTJZpzjEwA9YA9lZiYwsrH7qZ
eQgFEJayXeyeKd1WmRo+cXavU4jENXhpLN0PwrFebNawWV6wksQZS7NaJO+axj8m2fRTp+Om9coT
B9d2tiuqI6kOJBGSTOUM44M7oD3FAmvtYjmLWFl7EfLTcLS4tqUuuvJZj+Muwl6I/UjSDjql5q6q
3a0l9xMgf+a/WVKsEgcHyUY+c05YQ/UM34XwWJuiWOXQKktxgHXu6z/IijCJjFsef0HE5/S8EBgj
JNZuhDGycQQG2T84s7cLO/Cumif9NdbXSfSHpQcOpWv9v9TGtq1xbHJf/aav7FUyoCdb7xFLIst5
arAnDg8IavzW4KjzX1E+p9PPEtVIMuYaJLBugA3J8qx99aB/QczjtLP5Jfdp9FVOzxJWQCbxC/T5
ahTtqiN2MmYfDiYu9aDGrWvjTvjoJ4xzxwqRTAJDIjFTxb8Nq878Aojzjr17gQGjaD4D4ydt3+yi
vGNQdb1/fNPY+84rV56FfHT4punFNoYlzHceS/dfSzqgvykf2/5IMav5Glnvk3zy+g/l/rqyRS3i
l+fakeLDmPl+Tgrm2RsOll7f9OBtAWRhiWDQSihJhtHmmz9O/jzzXgRyl+E7ExTeiNa86vBLVp9t
Ab88Y5PIAcDUUDdvc3L2xUsM9Ka33gLSSBWOrL+O4Gf/N1gUokU8eqObMj5m/6K7R5v7hnoYxnSt
y4nuK3ctF8uOx5YWWzhs31Jg754rPrjsKL2H0eYsOnVMfH3FPpiv1ghAhVuZDMzHsVwwIdlmLK6d
Za0qFmZgeya8R67E34YfHztSEHOq7Lzuo8SlSaXn2gXqJsTzqE42/RoYDEVHsmmptTa+ynEHHKqD
1CVYpmZGDggUXh6aeo/3ijA8+08HX/lHyQs7zm8BDl7qpFYjbedhQd/LVPNxPytuUondPSlPrUwi
jVnB8YG5WfyWmG4USJ2AQiA3Fj9OKLHdUF6XnBp5mfSyMoQiz/6JuSelGHFh8jRWv0WibSi9U+F9
OnGxN+Z25zlvWv15wJ6i5Kz492w0hb7/Jd22GlBdtMvOjd81NCCev828E1HxF9k/TUVqoj3O/dY0
Hl0uzP3AxRR34tTTHhX9gtEwEwwHmBETeCKB91U2tEsmW69HlPQFbmX2HbDtWVQ7jrsLRPeRlmRJ
0RVckC458dv+sc0h+1f9SdWfDHg57bzjp28BVbF/FHMjJ8dKitfJY2jAoUvJAPBjWPrlbgpgTsji
NhEGqJvwGa/gcx63n6NHEJAvXtz1X17ItO1AopV4P4O+vzQ6uBvVgEGFlfijHhk9rmKiWkaf4xlq
2rztOEArLqlRe4iorZbivicPYJ8UnzeW5Qjh29hiF+s1h2DwAbB8K1woIO72hvI5dnN8FGziW5z0
x9pHI8ZiZ9BLxzPaMJ5rVGO1QCnj08wrObYflImsLGoFtQw3IvDfaj7isnmykLSU/ZQ0hKXyfexc
I9ViAvDWPdu7MlOvASq29Du+dUjcPcSJF85yNnKgYwHe+Po1cxnpwKYwifbWPh3//CZ+Iol5QLq9
c9FFQGCQGn0tC8mtgmS/eW9F1gVYMS/6Pi94XfaaPs0RvixcD5NkEoxx66vCXJF2hPfkmbgRjgKx
MjpS3+aA8DZ8edSeTL8krAzra4yineCxN4dYZShLYAmTEBbsP7A7nAszvCn+0LXU+zIYz2bXPICp
P/ZufXTBgtUxnzgF8BNLZg/nX3CrDE5pCyhhpiV3X1ZU3+rXYqLt4GCy5cyZT92ezS+JGjP+HWju
bcvvNue18bakLZwQ+FX+q8ZwNclhMzoFjSMvNpjg3CaJn3JCG2eIRW7/JEhPd/ZJQ4Ry6q9hehDi
RZOz9bJHLIcCED8DqNW/SFgvOadclZxNuZMw3OLnZI7POlIbFaAa2xcX/JSnPhVhknL5wqXBvsHs
HwfnLvxEpaIwNB357tKu61RU63QDZ5baeY1/F1fUjAFN4NOorG/LuHhGuPPp4y3fAmQ0UTxOguf+
+CbbLZnsPnpS7N49dmZ5uJ50xEzfukbEMZZNi4nOb5gqW0F9/dmoGJG3KnHHg54LyjKbcF6nQsQr
PhncIHIbJG7jpPLo6JQPgA/ZwfEyShkcBO9eQEf0Opc8G048ADVlyee8j9e9qN2vNKiSfTTMLLU7
sEF9W6o1U5xHhgKneN16MTH+Wj+LlIeuWU/pIWjKErk0pdgeEswqyUbrrtLcBqVo3LWZFAWQ88Dl
TUzKMxuq/sQehYYamvXOXkou1JbW0qcl8p1QTrQvfL/dxU4Y7WuuvCeygeNnWYbYdOW+7uH1umE7
fuiIRgW80QAcOnAaoOY5GzwR37upG2Dn5XSvhZ7wBDoBZhYDZNmc6X/jEOWblnf51PP6sKVswNzp
lk+KgodhEvtYD/M0kATFSc3i7F+JYXodJn1OLTV7KrMGaaQDPvlDXX6PfV2/2I0mrxdBpVKh+AEj
zrNkmpxbLtXLrMFORQaPO9v2qSaKJrDcY05xrCVTzpKuJ1xQqF3pBC2O0Mzk8hmUB7fPjRM5Z5tc
oCS3WmULfdlHmGz0H4x3hMUsnslq28WDYS1WE3QGOIB1f+pQ7tEgCTu7UibHcWB94Lm4PqKYwLSI
wuLe8PzuIc654Sp37i+24Xt7z7KgyXU5LDLDbb6o9sYY7xb+in7Ngds4j9Q6GgGmSFCb54jWt4xk
Kd+wufSSj7lizCY/aRLd5q2dA1o4U7Z5rDxwWe3V4HLva8hrVVBA7gDiQfBLXEFaEHx7HKTJURk4
bsQUg2eb//87GbV2Z4Np2HRZxX0riuz6VmXdyJcPT7UqkexAv0QpohtPUaMJm6038MpKIdU6KKFe
jki8WPzxCHh5TenJBI3XDMzun1PObBOLxjUfSMJVdG/R0ms5vb3uWqCWWvuYCrViSJf10YtgFwXo
pls/JT2Uc1FkxYNrvJzaEeWxETThmOpaNzZZ0sSX73PQDacqJc3RIzldo5mYryiXRiBJCZoVsBgw
eHhuLKonIPh1RMQTqi4/MiJxJx3V/r6s23gXjLF3h4pb73itEMVNAprR1MiNPdnpMZZ2vKYCBidY
boWMRDQAlCUrsdBOGdQDs9gNbfhm1/TezPn8JdD2rp62dbGbhDs8Juj2e7NhGdiUxrBvZ+rSI1/h
k08Z7r3Y8Q7D6OyZWiRI5gT7nUaZ10Lpw9IacB94TQIJtmlPVe1jQTFT3/kph0D8iCBQXNWg9Fk1
TxVUPlYPM/IuW+SOYyDiSIomTF7ZPJJksqgLc2QiHowqCNcihFNP1LTdRxnmS2OgX5o/YHk0ICE+
WaEmLjmTEctZjPC1MtZhGbdkvbGQjQZ0eMetCnoOq/y5MXzs8Q6SqsjB3nPZiT8Kq57ODKtcYWKj
ZxRHhu3KbuSemgYbSMvejbYbbtAshVk/xKMRrylmgICeaYCHjGcbmYAc1xGH2qR79KcExlXtwTE3
G8/9kIEhjrHphfAVRhYJYy14tLuQqSQ1NweO9vxxtES/UZk17Gejqm+pSk2atUq5dc3R/EfAYyHY
SIGbOikEjUZE4/5KtnXE1VMCODHRzBMiVPySF+WSOvKn8ZlO6nwt+pAsWFLBtajwP985aeI/RDmF
e3bctYDufGyRESPwFGuMPrVlODg+PPeYan/JRJjvyIcoHzIn56bb6LPHV8QtjFi54joKGpB1Buti
WFhuOGmcUKH16qVID6acL0mOMbCIav2vmccfv8hwsIo0BYQSpscuBk4aew78sVCP0J7QcgCe6JYk
pq06cTWlt5QglJgcqJHm6xy8RTbiodU63FtrM6jPcZTKszHQvjZGaCXcIoMr5W4RvATsC5wvbfev
mtLhiVgl3pwBBLPpIyknbs22pg+7Exm/acCfRpJisLvkr6kb41IGZvnhwjAJWVs1pFKcmLyU3ROM
ZkHFHEccObJH7k2RxW5rlThq7ndEJ5bBu+NQ4gB/ExHs2mKYl/pckcr5lwLoNyqQiCVCQpPfeGI6
WtJV+y1x1TpgXBwJDIYyosn8pptNOu2miMRAh4Rg9bWbQDdy/6Yb29tExcVcQijNqrDZaWODT8SL
HLAcTcdJkuEeG0Y/zH7+Z11xBDviBba8Sk6xBtvWm7S6jfi+Mb2Y9Oa6lX+XwNqh2+CAPrExHBSa
dDj0Xn0S87dnVuuoxCeJIwfXmxl9WkRi0uLTSxMiY38+K7oU71Z85QcuBVnN8BAX3F5DPEDw1OJw
neRwMrj/cgO1SptyULTApPtEsnpMg9/B3KbOa98IkqI20VzDzO+roFxchxjmtdoHaEnuMO2sWazd
9GoG3BPpzcOwFlMiK51Hm1VAFb/NFmZLhSe68o/VvNTUxQ3w5wa2CGh7+llmXMB5ujI9izhyd51p
p4N3gRbcutE6gMySXDRQjNp1/wrNVIJNp/hSwdaxgf/IV1Ff2HpZCQlcgseW81km/yQLq079M6Lf
OgyXzdedkd2K+qB9FDuEd1WsnPwhKr6hlizxO6aIpRzXVX+uebXUh6hgNR199kIGf83Daa6+KOda
EKR2/uDQOtMv9RLt5xAcdf9Wz9krR+85duY7d2Kj/Ur/4F1rnNvsuXPepHin0HrhOITRqa7Xi89a
aITS+cPkEhdjqdYVa/QvE40+BGhoPSUsF2KmqLo+6/RsJZBo7f04z8dZNQdMLXuLedP0X1yPjSUd
rjAMxzewIytH33J9q8KPznpVLV2osCK7F6tnefQ6xNDguReWUbf3/eQS8R9VAy+0SFFMEszH1at+
LBy6o/XXweuZFNY0xay2DsLziO4S0yNVNeYVtPCWx8rG8ekfiHGy7+v61E0Q6Med4L4h6CIplt00
30VkwSE7gbJo+l0gt0Z5yLI/3JcI+dYtlbhGrUMqIFhcM3qMq/restxVxX4rSmAuy6tIHk2Ocz6d
W4s9VJww9YavElc0V2gyfJH9oebokQgHH3ZoKuR6MqyloC6JhCmi1AyZ6XLdFcWXMWMeaIcOOnp/
giSTptxDCskvKTVG8bH/8ItbCvU1hDwrI/s4xA5xeNA5fr72/BEDQ8z9Haabeqcjh7C4Whklf8AG
5oJPdFfmH8ydmG/oPfO9g19Avzfh2iOqrTwblQt9UQ9mgl5sXPu8vm+ySgCLKMOVqkZa2DvSTMl8
XVqZyEP5VCHVOdH25W/O8kNz+Qfp8q/wzv5E/Bxv+cn18ss0onvwqsJfL25EwzVA6GGroBIDJOOl
LAWZjm/Wu5u2ck9exqzb2xsO87F67lvWB/dQffe6xSQGPLLt7mPohlysVmGVvFpW99KnxxG/QlD8
UPb1ESTGhqABy1y50ksqoHfwmJcU6Ew7lkbE/0hT656wsPNsVO9pdwqbh3zYAz4z4M+gpcGdqM4m
wYr8kKtzJs9Rss3Mp8wM8fiUHxlXCQxb7sVnx4ua5Wu9t61HlZ8Dtgj9dTSX6Aw4t7GegmMYvYXB
I02VfnYzCz55LNwNtpSxDtmMF3Jftt2OFTbcjuxk08QbhTMtxWrDMwd/Wode0zrlVhmkhcqEKQOL
qonoFZrB2eMJ6EI7gYURdo+pTz9HR3Bq5ZTIBtKrb1OnL6Kwr76KeFumRxk7pFsq7Eh2z4UimLGp
G9vGyTfOOPP5JtGJ5Fal06GaaWNkgu2d6CkLKIItlOZz3dcvhcmnxB/Ed2N5DBAd7SiJ1bw6NJCl
TfAwxfE6E3Lj9lykldollAKKMNlhpLnPasZmSNH7cihv00C+ZGqSbiPigsYdoAQRIWJX+7xVGLBw
64LBjfiYcgIwOe5waoH/xU0+ZjDSCpBYbG3XDkVl1CAx4cSoU7guVFm03E9Az7DnlQ5shpaOwgiU
VnjGBmnNMMH9XG5x2owGc4luHg2IaytPOeVmsFoIhXFFbosB1L5jNzDuh3L4GPoFsCEoGWTHO90l
r/UbTxvzCYf4lvp48JmsM8WAjC/IH+gZUoUPdz+k1RUS59wC2eZhAnvX2EWeGXJzBzIivY5OXWJ5
c4TPbNLJi2kCJyjbKtgRePrOKsIunvZI4iYLAK6XEdgPbJpIkTBhZ+dSBOQPhsmkYGLxaPf0rWTy
JPvHwHuNiuhEEwLmURUwBxgtYptbfI7gXx31EZA00A1pMoObrcsGD5UeuEpC+GCEfgNVWvi3hq01
tgnH/XMIYNIvltQ/bfts9fisomFpejuQjVk1ufk+x8ZT3l2sVP+wqbPln6Vn5mmDsntTw4LUxw7r
b8zANPXFD2cetlGxyUk3TrO/zixacfE49aR/2oiCSDvesFa5cwM6WEz3tR3kt93OWEMc3LXM7vW0
OL120eLFQXz04t90yRHiJk1xdzkeIfDmrRLUhPN0SEraZ+twZRnGqRH1igN84wePBbnqQQLk65+X
39PV1zZjL6LBFNhlQBoycqkk4E5aF0a6cWMJrPIp59IQEU/Iq/uRmdSe/6qlbJO4rZERdocbTJhS
mybSqnMnIGdkXC+HyD5nlQdhYG6mbWVSfuIbRCvSnEesO6KezfyM3sbidt/DofJfDFLORioyUvsx
Dx35AuBDbcrRaVamAdXQDP90fozmci1Z7zqRg994AtDy4YdnZv21OcAhMSFLZKfIgQRDFB1pYEhp
KCJtlDxwMslhJiQ3k73CA+rf++xp+pHeTJQfr9oOrAMyoXa4n8kVmZvBn3dDpAHi1YzoPnlluj9I
OvFyryL3KvsArYrbJ7nn2ls4b2zkDVpvwDuDDVNXII9NxSVkYLVICFsML/QIGXK6M2Ky+Ng9qgnd
CQtqgZG8U+ZDKXlWhgOMu5aB/uyMZ2E3e8a8XWn/q4JrVVebliGkhJPWDxUupY/KNNdLo5t3c4Az
LF6L+pYH93C8tgYDZ4ORf/izh/IYcr/wJGy1cFonPAHped2lDiteTreXDmuYrp9VOGwbhXe8Oc4+
3/8Bz54JQ3/uUyoqq4nz0zLfnMbbmf2H13x2k/su2UOP1o2n7qam+JEnuuCZo09VS0wezCTLEBWo
zew9lvowmB8t2AqzBMZb31zqWpRPq3f2bjFgw8ZUVLTVLJxzWiFbL1sPFsuPyF1zpksSPG6eHtPx
NY1YM4VgWaI3UGmMOGzdBE2Se1Of6c386Yi69CW1OizUnThcuV5L9BMk39H9X1MiCKwoMGeVNCxY
zYsf3Mcy/XLn6WAlkI7ovfYCijxKa63i6DKQUJaoxSVxPqdk7Jw04G69lgOjijXrnWugbiYZMYAW
669lAVRGaigGyu6a1yigDKMN3oUH3g73VaecjcUf2s2X1T0HDWkKvXjswnk4W1F2nejMsEEkUc91
m1OqipIfNbzMJNLxKducwa7cVNHHSEVE179wqzgvVD1dqKchTHeUyZ/aRm16XbxMvSReh+6Lkctd
N2qkzcMYD27hvA8VAMB9IOyXWSp477gzNXnEjMKwxN0vcl2I53GOQe3UdsZR0qht1YErKf1H2OPv
hRNcYh9GAo88wzwTlXyKm/F3lumLoaxzx29ao9h0AAKM6RG40tFi0d5gyiTCybU93LQoBmF/85ur
NRwD6nI6feS7F1ryPuYrMHMd6O3nbvqcQvc4pIwmBv1KMn8pQ3CVUKPZ/w7mzmc0qatXd8QdSAI1
/lH6B6SUAl0hWP6NJpuRIr5VzjntrwYx5CB7yrW5nSKiSX32YkviZkwbaG6r2Qj39ozMEq3rLN+E
vXGcomMUPuD8v3PD40JSrpl7AAIqwuIuh37bLxUu7csgqeQSDliPRfKSt7J/Q3vANOsQZ3WtT+6F
KOn5A03j245mutYvt9qvTgnaWPlWjXRZR+7K5aY7FKxBuXv882nILGClU2ImaaQqQVKn1OqFTFMe
6FJBWC+yCOzxWjom5CNCvKK8qSI8zb7aVbgNaHhYJUTOU4T1TN+Ig7DMVRR/ovLKeq3zG+rLnSeS
rU3g1sLrWLNGbX+TiF4Yt9lHhrOYF3/nfviJiIYIGgAFBqjWa7apS1eaT7p+1r+osufWZ2oU7JRc
CnlERPzGIAvX6Yd6+IcZguvYxdbPuckslwX1qszSB0QybCDzaWYVGCWsecoeu1GHu5TqkvjapC3c
gML5qeuE4qIQJpM4kHXZiM75Hm1Js9q8A5OET9PWELHaZ8nigQ9Q3fBn6rGEoVJ3YX0oG3L0JHvX
hG15PFv4P3UBML6aeEpjzgGT4rrXFB/hyqZseFMQPgV3Zv1EXnNph+jXhBwXO/azSKavyhXQMxGA
eSL9+WgrIyiVkK2daprhlNi7IipWheMffXKDDdvYgRNcyQ/WHhaNEM1ICNm31wRFWVdsIZjncI/m
DEW+ztitt2uB16TQUJEzeMDd8K1K5ihMmj1BSt0adBDhiDEwixCZa6292xdA9u1/AG3zTP4ahv4R
07XH32N9JcQJ1XOJPBM29bZu5KMy9m1z7Rc2XRls+sLnlSLNn99ii3DYhegPHAa0vxb31ptjEn0H
8ITmbkYekHkEgMhmOkMbjfnvZK70bwQl4CedtMSsAK/F40fRwA7+UFX/Ju8/js5jOXIjCoJfhAh4
cx3vLWdoLghyuITphvf4eiV0UuxK2iWHQPczVVkUr8MS6haz1rTnLjawMqLhZoluIs32MJVT3nRA
GYQLFLH7zBnDqwQSmPElVO9lCMYbgX/7WeJe99zvBq+NiLU5SVgzvGJedIiaM9CfCNWVCl5zCtkL
t+A3QnRjzoowdc36EhkDRxaPMgYywXwwa9udwLgeWZL9oJjZ+XeOGD/hMPeDq6v9loHOSTW80aip
VXglSNGaN+r4igyU5nxbkXkWg8oVMbyU1lsM7UYbwOZ37r+88ndGsZW2TcATHDtegcggOKaqHlV5
CIMCn0V4hCWI4Y0k3Ta2P3lNVn6e73LCEdr+FE6MlcJC0RmukfkxDbZ5tqYMk9HvuZt1NFesWsXT
sI11DMlGUEi1IQtq5i8xXbDAK2ZYf7X2HTafadQzzLHnaUAckPWuOtqmSR42NE+GG5uBjkna1m+U
kbfUHxvrTR+2AZ/GeKmSi9peXcwzXropx3cczBaMdHOXs4AMb7WabWKfEc8GwR3XO0KTjREjuKLX
9yLmGflpqmIFvvkaWw/maUmgk9EQfFpyLeljO2e78qkAuFSwXZMJwpCbHqfYcsPnM9EFK5mOGqoA
mC82sOQCt7vCknfRNThDsbFuBsbYJHaYaGrtgyZz7L2eiv3e2xejjTQdT6xtr5U69gASXcuJPJpy
pByc7l+i43JPuXQUfh48KGKfauLA73wFVvE51qDEwD5brXtn6ELkyNMfjR+9QEJHDRtWoKmijVWc
YTMuXCUjUKsJPoqwvQ92tg4YNVnNNiOZoshA1JHeXnBRs4pgoC7Xdv/w2q+qJ0qAP10FXudyLzIX
GXZjcU2TbW2ojBUiui2L7GwwwlFE++gmsJWZ7bi2uRhKuS3CY+Cu7bzfThvXjjW5BzIBZfFy6LVb
0dxUDf3XNEXRIohzIfDZlOSJbxuNpSE/7DxmhGh9BaOfnA23Lw69ac8MBkWdtE8xedIMqUlsgiio
NNgtzL3ehle+WvByrJJoOH1DPamuw7IdiuswLpM+msd0CAyG4JhzyCburGrIcEUtM6HLykl4ahzy
Jjmp3XDNg3JjBhocKOtZKm42L6wK1bc1TUimIMMmMQkmUZqdpMTOnYq8R0Kea5zo8WCtmwL+TNR5
ixzcohzkJ7sJyLdyFYjkwKh+Db1315RkIsboBGpwpBGfb6mD9yvH/scX7k8dNh3DkynLtSudVTEd
Zo5owYYztpaQCLA3ySoESNdvVbViJM6d6YyevtIqdxEq2kuvm61fKBtb9Q564q7o/yl7YfyWLrwX
aUz3XzmL0nrTxyMjayAFgUtMZeA0KCNxVOCLSemqJR7NuWmDpQTi5mBTmP7Z/4uHd8HwloznuYX/
z6uoWfnDu8hYqeyCS+QoWD1JLoPmINFhYYFN4Rs4vcspW+E80k0T6VJ5z4oSdRoBeYgmU5a1DeeE
j2IibL5VuraaSEIlwGZKMrXMXl7NNwC7tddg6g35QfeBvbTg+UO8Y+5AgEfL0pJpTlfydwExRyo/
Gu6sRuc3aaVcshyDC9nYPIzOorQ41QeVjMHwvQ2IcAuPdYHfvr7qxBTifDUzNkPVsy3Uy9Crp1gS
sQpRTiUNgUTylVtQRojoShm9V2KOcBaZnOX1iJ2oCNI1073gaOsg44bsYOrdF45RLBzawOvg0Heh
PTCoBj6GmM5VWrqYtYFziVzsBlV81Hz+O/T1rhwOMWBCC3GfRjRaSg/fML53a2dd8rdoBeoFZVtq
J9/iGKZ189X84nbSWRAG4h8M9u1L346sheX8ERkPHR5w9ccwjr+eH81RFfAugZJwGcizdV51ebRp
GlI5+0JuhWotA4mVwNEMk6b3VKb3jmKSnVC/mVbWtfTPLssc1RhJB4BuKL8jSoFblDt8WfVV0EqV
Fsw4q75UXcNKvbQXEoSLFXomd1xHDjopnfm7I+W7ol6qaIC2kCKsXMbGyzduFfGT0bqLn7hqgrlu
BdeeKCwGP/EpqIx1g/HVSgEc64SQhWq5YsGxy9BF285JRN18iuTxjHugbxoLWzibsMqXrPl/M+C7
FoW1mJRTFhvcYqpf0JMgtOrR5WbNrUoMi/YAG6okP4ixV4V+J0VOzS50UVC1UxHi+CtZxYwz9tmL
KonXfW0wno3W0chwrqWHw6AZ8iUb4ZWYLzybR1y8C2Gj7sI0yqeBdQg8ilNtDTCj7r5m6UJ2k9+9
VeIr09t52CfY/C85/CuP1N9SmisSJE6xh/4SvvjGx5qlO5NbU4A8OGklyD4KDrfgLI1B+w0ABMTP
UDInqKu9D1XIpCdBNjhnpjgZYEYKotLdxok100IaQNyGCT72LoMtDd2YbiCEy6Nznymdgm3h0Ojf
3nBW7GOW6RcgcIAlbznSSD3dVf4zzlEbbGWwB15jB+XcYP0MSFeDvuOlI5e884EBBFfBRqk3Y0zH
0K70fGXRc/K/opRcV9HKbRg6ZeDRjh0NQqvuTXWvm8k5zD4EuEfPeWvZ4KmjdsjRQ7FIPWbcMo5U
2XXw8IThfvw/udiau/341UcS9z1pYGsrLX/EZHr0PkrnohIrOMA7KFdKdqNKjDxMIazX0AGE1k8i
MFYhOHiJ4QFaEuXTkTlFYxwjbAgqZajP+eyxoQ9wkzu2jdPvmZkjIERzmXu0A3TELXvrxCN6NRGr
6SktQxLnLLu6uZ1glMcvDIaUVV0dJlCiBjHvYgUXO0hfHZC2rqeZ4OArrwLldBAT1EO4hs7WUnO/
+5TuCemRnj5kdI3R1Rf2Msu0Wcull8WfoftZZ38uHZRk0o6ppQAMU1Ly6NaPWhy69DywICQmtHf+
HLLhcCtqd9n99OpnoR7iaDulPqFnDctzNHwEXPEkqdX0rDa8NjW8W0gW+dimahsHlAV1rjHCeckF
XLBHD2wfPySmwSjmNGupcC7Z5DFsdux6oYltUIIgTYDmaD/CErZUjq07W+qgKfUPH+AzOVVCD+cV
ez+7okvvPxofA6c8dflvBB+cBBWKk63XHt1i6+VwpS6iulvJmjYDvfBRRe8L56fO32yyS+Px1OAd
i0j9jBMPUgGmEROsGkC3BD/SUXS70LnU1LFgF+cOSx+Ty14L8MyGb8bgrkdYTaXkFQK0y6UvVVxF
DIIQeAQkYwG0qBsTOBzPojwXnb7gZiWtxpvZqVxZaGVt/73jwu7zqxx3nDFG5vAtYseZQAYK+D77
MRLuWIc3V5BMNPk9tb0v95hCZsCfOk6dHIqBK39qE8umsEliA1U8nFLgr/Ib0pQzAXuZmqCToTAy
NhgYwvhLYRhU01aG0xdtn3zzqpnarHAwaCm3wl1W1R+SwF2QXx3SkxvfXEQe+YvmPeq5QgnC1VQE
qnNUqJp1xW/JOv0GKg2FarXKwI5o+46ZVwz9hldUYYb4WxHrmw+Tr4ai2Ac25gyPAm9x8m7w8WTy
s7Hlu9YWK/BaK4nIROmHedKRl50StFE+cTsfNewJ9OFLD7RyL+uPkPlfY3dgC9ttV61oeVaYE0fU
khGWpr69BckuzXiQbg5P5QBVU/9kCAvhGShEdY3FpeRHmxjpqg8uCCVmORep5jEFo5xPc643fd/V
+Bm/O3THvv/oeXEH3iEknwbxACXD0Dr5zJovvbGWg6x2eihXJRJdpt3ERSiMR/2jVb6XDG/b8Itl
0QxvWVF8FLgX2F/NHH64YJCIISRyWzkCuqktLKjc8SIhZvEkamc7mcZ61s94Z+e+/GvxbxfaxeC1
b1BBqu+qeaxZRjUpcpuB4DmKf2WrMDXrVU6WkR2zfglaQo1L1nhtzAi5SS5V4ZJB3fUzGXTHrDeX
8cAQHKhs3MTLiEpLh+9fDTYn9nuox9egUQiIB2+D9NeanunwpDrswndmfx/FSZ0YWGLfKUc3PSjO
sTe/CtNcVTxetRVBxrxLDl64cUP4MzTBRhq7yDi5gqZ+V3E2kKsxN7LfPJlgOfxsEFN4r654l3IX
uHdcZuSHtT184OBQ2pvavE4vsDirjMgtDvL82HLdWcyK+/alqj8+jYGNvSbGQRM5yx5E0ujviJxL
CrHqy80ogXix2GI7raRvEYpPmqVFycbCy0ljirEgpzpeNILjAIcVxUMrP7vxQ3X2qLbQfGAdvDBX
xW/KtQDoHTge6ZIhge9x+W0y3qrxtJPoy0KXFbL3Jbq7Lb+kedaFxgEBYhTFt2AcjriL+r1WBoQA
u5a7imXZ1hC/OdnYaot8v3aPSfESlFJZcfFrou13cBE2Ce0x0oZ5nAxLrTpL6xdEnebCZeCVY87r
XfoWCtPBrD5V7PaB2JTxFf7QrHE3iX5XAclr14hBB+/uLuRxG4DqJziN/Ys3bf5MRoFPx/4ekl9j
XEMzUemHOAp2PoXihHCSNRvj4FRNSgj51SMtm0YqFbw04RCfJqlqO/dHMllK2ml5uGJKBj/W2YSR
Cr1LmWntU61IgQvfh2HfI5oYnj5Bd7KhtWPBnoq5U356TBfVwdsK99ZDpOsVXj/rb2AMIuMfaBXU
kNNSaEuEwKmAnzCORz8khn6tRwe3fSbhLTVPbbwNkX+XTEHqExGQBt+2TxkUtmSdbRRI5fY5yJnc
IDaFIbRUJpLQ3hzOXoZmdVVGNIlFt5JKv8yaiz+FL8DtLlNi7tCC6ru0XLblRwc8IDLihcG4sktJ
gpDvvtpNMOJ5xgPjQRDQhn0UrBml4QLA05lwGqCOrrxdIcmvP6jqWUOXM22ywKBfVYBj2apDKFts
zeAYGtsG0nl8VoMrcy3WWT9ayHiAA8Sj5m6uMfMhzKcaWrHmL7dvGZeAeTDMapvQ+4jiS2Xs0Joe
21bu5EnYiDEtz6qZaZzi+uxoyqwk9Uz9MNHAEzZX+9ceC3Rz1ejoSiQsstra+m/soFkQLNqv/Lpj
CKa3NzjMtuB/hU5jLoz+kZpnVYuXY8zWc6mwou6WOXJ7Ums53GrtOVqALPy5WbNEHiH1vRD/G85b
UD50uCT42qHpFVBKI8phTIXGiLNiVZClV5nA4BGZA3U6KMbJ7Ghkj9O7ZDm3Ajw9shWzfSESQrGO
fW7mEEQKNVaKS81EzOaNeM9zlknjwy6uDh1X1L509ShNzodyWCvG2k7QPPktFk36NMYXHSjQ8F8t
mdx5tKEobrSk2JhknUw+TvfVOSEMpUnUqV6lATzg/zVm4D9KZc1adRkpOxtzQLMdkje+Qib0ER1U
uuhT7C2T8TVZK1hm6/G3JNihMp4lc3Uk/2PJt8lcMD5l+jVvKKZO2sito51stCWZdqsbahXljdkK
vmx8xkiBunSJUmMuqkuI6BZJnBkTZJCBGHjqqnc0C+gKJCiPdvfLhIrnRvItteq9RWtCtt0/I9wq
hN2lHUaf3dBABihU0sahmXjNaTokCtXm04lfcbNv/bOvCHBuQ7YYx4kPAvIq1rWfqLfOMeFP+fhM
eqRhOUvVqLhNvtRcH5K5MSVvf7rWHTAOSmlmIshIkyoVq0wV17xq7oP31gITw4Cndsx/8pus/yFF
PTSEjo2/Qrt2CCEmLUAbaiu1unbtuZb/HLLVemhZ0EPKaOsOyjyqdyG1r1R3Vffu0nJgedL+D4tA
HgAOK9cWBSe9RZ3jsCrHjtyuZOVf7IHIhj4HCQkjtcBzEUjgu1Axt8gbMxzX2bHhbiPefMFkmxBf
gV7b2IN256UZg3SjEwcjxuyR9SSTaMd0QARTHKKh2lVsPvW9kBXa7xhWJya1AIV5cmq7dWNtWNxC
QowDRvot9LOqofmhFoCUSkkxUAujVppYYJ/teK9zJuJWSejjiNnFK2nwBx36ATNzDhx6AP4AJRTk
v2GyCzuxKkP/UBe/lv9tsG2klguSWauA56jqYhlwGS2tPAevDidlYFfNeMth8J06AQGYv21CU9BQ
hICcYH0cgX7wm/afpvFynjzo54ryEWjnEUpwDUy8J7s1Vq2Tq69slHe0Ix0f8mAeVZodrFU7IYBF
xvW6qKiIqDaUjr1Zso6DS0nh35FP21qLEqseAQ/QY4bKPwA6XncFGayEVgzyzav9nZm7K7XVzx32
N4egaLLcdI7hQTGOGUpj2b8rbbtKYeB1TgzhTM4QmEGuJFHLYcLQAgY2YO7SB2TgVquFOVQkX+Sb
sKVdfepFtRio+3CWsvr7qPVrDy2IQrIK6aEJbnFxznEaezatPpeeAuslYOPQq7ySSJpS+Y7Zbmma
N2vceRz7CW7iAF1qQygaZgEQSMzbOoCr0t2O3cufpr0oN2OWf6p82OzqeqCLOmN4SQS1rmjAr1oE
FHBxQDqhVuNMArnPV9MPN0tP5kxe1gmYqmQ4uvAIRFAsG/MAfnRhoB+c5rQebjY8QzEjoSlRbvrJ
dxqqNczSdsCX+m0EVzN+d1LwRf6w950/FOvc1wINPxcrJxJPCkoCCgnnMxEWvtF1XZI9pHGXaKyN
yEgQngc2Yj1wO1nMlcvxN1Pbo7RfVngEXzAGmzrCU4vVhLPQIuAH0abLlLMbkXzFl8E81Gq8iZLT
qD8FyRvOLtafLuCCoP4BzbHtxMf0hqb5V9Rx5wIiVwhFaqNPz66XqclMI5uLgh4qfEgUOEFPzjQX
MJsrehc3+9a4SALsVoGHvL7HqIH0Q5HJDN0vJtoHIjQHskBVk6t8K/i5RupaxUyq8ppFQPAU+bLk
3RlKwm8+HabNUsM5bbUrgZuzKf4Ui2ecJixnipS0jz6/1dZPLKDdsGsd/a1Ifuuq2yrcFjWlQ12k
IPDgPRAVbh1Uvd3GPdlnoAmVmEi+zljQGyXWbwHNL2H/bdXhV80ASiQP/BfMmRBkZXf+/qXCG2/i
Iw9phnkUMevOVdzuNiWnDTa1HO5Wy3Qnu0+deoSTKWIu5hAW1YQGUp4e8xs3rMsnK95H7TGgmCzD
P4TwG897qkq7TkdGgZAscEjt0mqY23LbTXvj6kev2iXTSqLYobGPCvcsKmHExUAbWpJH5IfA8SyE
hC52DVD9BKMyQ64yT3ktFUbKGMxnVqayTEf01l9GfjsmYWYajFGNdgDrPPERKemOvSGxZv6Kob6u
Q/18anXN6P4aAB2xfk0dhlDoo+oF2Txky6SaOHDKPsY3i30lR3rrwuEUNIijHeO6HlaOJ7BMaECH
rw6ACOZO8KOD9skOtUlACvGvsoBNDocQo05GUW+KctEbPuVUmQX9qqTxwTUZk0jQDg4bBXr7CTGJ
0ole1s0gIfyRW7ZA78gSBsghRhmiURmjgeRF5NFoj1bVEEGjUST3QK9nsbsnllgLWGt559o7sl32
7J9yOFbY6gOdGAWG5iVphOPTi1U+yhcZHKR27FNV+UIYCrjwHjcFi0+LZnBjcY6SgjBd9SgIHwXS
FMxKLPcRo9j3aQXsZuXCFjrC730bQ7YPmf0Zd1UvV26ycSa57eR7RPKDDs1kyhZYYlETC1xbF9jM
M51JW2J1WMCRF/YlissCgD3ZB60yT8yPsYcnB82XbCrEXqCkNll+01PI7Cct5zblgC3sY+O9o9Md
M/XstvpsKA42nowIGQEBl3PNoFZseCHaEgcHoAT/TUM2UBb6gqwEM39zq3fb/Ie3aaaDoK57zLUy
B73tLmVRkKb7g+MNTR5rk/GY0XUlJMRZzaHl5ragUBInlRjmCujnWqO1ybo9oD22D/YirP5sELEd
gy/qpRbflcFOG73RovJflRugJg1WntKfYw5mU80+DGapSVhu9BjSadu/kiC9NT1mPcdqn5qFodjL
GBPmLroU6X1lzLJIKUs2Spr+dojYiXIjiT5zlA9Sy9/zTi6Q/OIjLLP3PicswU0MoKnFAqTDd4uI
FQDWGoLeWpRMJZ3xPbVjbmDbJUy3dZeNUm0ajD4ztYT4wDGNsn5XBR6WcfcmU/vKCbyjodnYUhPz
vpY/hgESUpnmHf6/aFS+hswgwCDx3lLoWE1C6rY3UJOn5kqifEsgzjKLxAxZTWPgKsaRQj0Hu4yt
IfPSgPvgTUuuRDXDpHeCm6qbPG77kO8RjAHGlk1cHsMpanrYVsVFNjYisr3KvVAbBINv4Notou6z
mmLX439WE6KAPZvJO2F6lnK2nK+R+aX8tXKw/KjC9eJLJBfIAzCqPZSJ70zjOTnwyPosFTuxNACs
RnqxHMbvUMHHjpzEwYvm9edpuds0NxN1ocNhhidoQ3s0VDeVYzpex4wFKMvnznAbBWEK7mowGo6w
KTaU1eJwyvNzwPnugITJ9mmxyAqVAvQVpN9+9RPwvVon9uMudkHt146OLs9mXhiY9/704sMGXpAn
pE6qZyC09dTs1osauMDQbyPvrNVwZ74Cp547IOszIibsOplDnm0HRtFnAs8DKhGcx3q5iehkKOws
YBdeGaInw85OE21gNqMDnaKedNK3wHwC+MlX3miuRxIcEU4p7aXKPwP/z7fAHRUVKyPYmShp+NAj
k7QS/81t+3nPVo3uQCNNz/XvOvuqCupZ3N/tGoTydPMJc+OgIAh9eN4AU5EBEuxwDMIRjf+hLa6S
kn9gvNGSk2XtNA3KIYu30XsU2Q4qKp8Vi/4cRW4xXh39T8uJMZ20A6ewuOKBXAaoiSSlWaU+yK0X
OlDgVYxANa+ROMKE15O1iSiiBvUD3Nas3itmX67s1kqwa7SropGmc/Pjc8HGQgCMcGeuwYUrnIWJ
co5UDVfBpCa/DOwBzFNV8sUsh/1lgyjYuOUo0MLvAd1ITtExwbYtYg08JAAxwX5cJQuiw91sq2Gp
i9FbUi6m9YuR16wn3qrFzZgTNoFFk+DV0vg1KR3YlPVvbrwVwa6GkijE3nTXWXSlwhLuvhHXEh+Q
KO56cNamSbRHOwoHlUDOwnjmiJlSfWdMiCWuHCDaUw4XwhAzWPniClyEUfUutvdF/x3WEPN0gdlp
0rki1kCKZZ1qFkHxWpui3vJrFrzbKqOn+gu+d24fATAH8UVPyDIHWsWAYW+3W6ynbCg3EqFx1F7g
5c/aKVPS/6LaiNy1RiOuyZqkxwzuKhDz/kIMh0ibhQ6/M8Ux4FjMR9gAqiYeezYI49ihugAjiba6
UZSFIPY07XH0qM6CaLPMuNs0o4YKGMXV1uBWo+BfZalb1gOoRh5I68FyBIcWN64dnjBVzv3WReMV
QdHdTNKMJiL3j3GL0Dvek89k/MnJNvFQAbYk6BXFtS8+JzOfQWjvtdW53VFyl2yIYz4WqbxBq67t
LQ0DG6ZiCu2OvvGF6co6JT2vS2hIRk6YoX3XPXBX75rziSra0ijsfjvvXPKLGCcb6oYWfqsMO4KB
XrIHU+3tNSZRWv9qlT+0bgPe9JaNoYsQIQaXrFA2DoFcx6FFNjmWl9+EsKRu8FYFfyw1roEfuFSW
npUQ3fIIGATUgN3Be3MiX0kznCf1FUv/WsmYqXkwQOngnGgdWiTD5pTJMbDKEbGqgZEPFIZ/ThNC
SVJtUVbpPqXkt/uFXX6ElOe9R5HtwhD5BOytZlCIcQWo1l8FTz1nDYIDkTA7Y961D7KnFipwtxxI
3LDHvYjac4oy9cZPO0SQx4eQiL+6vzT1xTONfUBPmelfUhwTCCbVJml/lGhrKifP/AoJBGgJcD4F
zkNlBwJtYNG4NKVtsdDBycp12b7i+jgZKXo4QJoP4CJY5nBNB0IIAjbWTgar6zA4qNzkJc/XAVSg
mjpMaX9jMixjClIzW7v9XtOR+Nl7g+/WYIyuqN/Qkqahvee8+vLZGKe2uobo7iX7NJKPJw+3cDGh
mPxBOElNhMMO93I5T7RP1/nO9ZseN6tarBy4uKK/DOB+o41gfOc5FlrpHjGFOYerNkedPE+G+mYF
BJGQ/GtcO0ZuffSgC1gaPn9H1awdQuyKoZi6q9b81YdvBZy44v8VKDL48k1jXdlL3I+LEe+lhV7P
aVmN/o7kWfV/itLNapSaKhNDYsy96ix4V1y5ENX7kP2F0KlrIGNri6SgwuJ7TCaVccf0e2/xlMQL
fO6zkXI3wSkMsKCo/mI3WKgsXMkUnqXBVqdstwosWhJKAvWtgcK5rqgmxc20qIn7rXCYk35AZdCU
YKl7u1z7rSn9BSud9NMJL20CRB6Ggv+dNp+BhePK+WimkKDf2qjWMmAXnx2QvAFnX7gERngjqxEP
4PSQrKaq1uC1bdRyocv3sv+Tk4ibiavUgBkEPOX62QBkqbKXNLCghMzCoK8i/ceRxxVT0C3Yhc7+
jf7bZEb+LdBkpjm/ccyCXZXd0YtNWc9YU5h7oRkPz5OFQPdAnjEQnhYvobbAhjE3B3xArAFipon9
NObSPZS4VDsu8ZrFfdA/PcaoDcd0GR5E/MrpAV1gX4DVl2HBq2XgmDYhp/hQJ8VPDrrHs9mT01wH
y84+qcNdMmUgqpupxln0k0aOsm9vDa9IIUPrGfFix+gKvZGB3H3S97eZuSqsfp5xqjnyJdgccue4
OVml/oPylzg4pl76rtM/o+5m8aU17GTwQHjmSWUWF2FWtKNPjcU2AGreHZ4SB7Q8zbTuvYn6WYa3
SLAnyhn1b0PrEVG01R5TYjYeILnqdq+SFJWymFP624iDttpE6ffk7zM9FXoveiJqTTcvoLIyCEC3
EfBKe/kzHF/IQ666QVaJxwvAPEtGJzC2vsnfzzwzzRap8QfxOWAuIXOGvwxtTDI8h7PrX10QhxJJ
is+u3uAj8fMb2sv/6T0pzG3uQpkSuRKG5Debcz3O6QmYI8oWyZJFuX4nC47e7k9FtJSSpzgKqjsG
07q2AWYxL5qXQ1KHqma3UsGZB1q640RVvQJcFoNh2efvrfJGuim17NhdYMMdNe47s0bt5AyrwBkQ
pYpP7kGC9HB8mO0KoB2GCZOOawktBEjnJ4DZIzCbhcy+kR93wTHhoR2za6BTNZKTMl0UXX8TTJXK
7q3WUwahbJrRounuV4ooXfPsZUlzOpj1yq5+2vZNolIxI4bjULxz/MIITEjc1Y1/GcO9WLm7nblV
HaoFuSzbg10gA1F45KhQ/PZSmAnpkJhWuUVV0DKMbqALMnYBFc6ViUgVER8i2YLJ+LhtOJD9rFvF
rTsncVsq4I5siK7dV8FucwIn+43Os/o1AuK0dhjN4vbbrYJ5572IGtDDvTfau0hvuYtwmRGrFjyM
VpvFkhzjmpOO5aiL85hONNLCZZ2xR/DZHBi0vG8a1imDr2t0bmq3jjVKZCwq4PVwWlneZWzeezku
ovLSOj9AGdlVw29zTtK8DT7LOxrfKH9PB5rz9luOnADjoXbYzE2QNHJSbfOVITusYw6Im+SZFzmi
f+tH7yzG9ODQznqtLhrtz+p/LYxPsfqj47vIHVwdF0Pex+5fSjyTsK89lqYEL4TWvQV9RvYFULB2
H8inB3UfMGkZXkivXbtcY/0jMh4sydex83TLfzrgXc2+0i0E1S3BQ9tqvzLEuNHQAr5E/tPbHzYn
namvApQEXUpMM0t5XiJaSoefF23qTLRfmr8nptMcaaEOTAOUAE4Ct5/h7A3mWWJZcGJPvec/Skes
athVBAGxKBG4i6PyqyCiflIkYtjHlmlQ2ffdn4nSN3WvupKdoAjPYvTRUNsAvyPGjoutUl6hlxIE
WbXbSMBaVReabizM7JsQFSatG3DozO42FAZG9O6GjCCcdedeKu1fOTIpKdCBFwd/Yu2g5MOAt8zH
t0HwDCyz/NrXsCWm3uTccQLbbKMJF1piCK2KvaKu2x7TCa0CronK5qL50rJfPOBds3R4uloGmCUL
XknH4JMq/pYi/O0NNsr494r+WpDSpCZfInw4LWV9yeBZ/fRT6Hxo6WoSJ9Sjn7KGSA59p89NSs9k
/Jbo4JvcW8XKZ93lR72E3I1NosDzJvH3mTQUIeVJpz7x2gn/l4Y1I1p+RCTrkHEfJuQ47wIuoLjk
zwQBYV3rclwXCSVBCbU19vjZ9ivBXN3rqc+jZ1LcDFguoXxTvHPv1fw36SNiEFC7xtJEuJKM4kIO
QW88As/epW2/1BjrBNkl1NNlE7ILd59CDZa1xnoU9rISsh4wk2VqNXOXeYnpS/Z++ibUPzrzFdUc
fo7Ov3WWdc7gC5W35sBAaEhFRDfvlx8YEWYZqwPFc+dRJZ9IdU9tEz/EIO8dDM8yfZVcSOYUWNSX
eyfERqmDEFNBPbXxMh2RNqoIs+t3ERuMyzH7MIkou78cnBtREQ2PjMEJXSSv3LwB7c3qZKUkBq/U
dQyVBXLGtZ5ae6f7S51lqXwPmbji3TpXarTgESNdB6elTxcA1NOHUmcTKW8GRMFCjS6ZXXTOksUB
eISt1iPTHUcQH5tq1A9BazLOoazqo1+b2fyQeBu/in+88qzEw6nu4msRxy+7gZ/kZyvhUT5dVfpJ
aLXQX2aR3PQ9GsyvTv3WxoMK84tTWtjkWKHTAzpERjHQDusGEk1Ny7UQz7rawW409H867wv5FJgb
MUJ/CFZwlniYyCpdNtIEehFdy5UfnfoUl0LyoxK5G2TWXmXMUPsPl5wo0RjLRL2O1qkMBwrEmiTJ
c0Vp6JxVLNENlGbGDOh5De3HrnYpiGMdiWTBrQV1b6FPtDYIVRo/t4YpnjD4BAdCHb70jg2PDtxF
15aG1s3d5l+Z7hy0C7Fx08QlQfHEaGOONICkTATrYCaOKdNBV3sLhh1TO7sg75dDjwsIdgeUQLgH
uCVVtsha8Dv5jcz6bKHeiYov8p93RXaqAfO5+Z7aQtb3jrGvwWy0ktuReC1MZ/ZGBqCpafJZnS00
rrUy8QEnPat6FUQ9A1pK6HbnILWVzptOv6xBKwttd4XcB7ILUNuufwYc+J6/tvRzUL0KXnGPmr7u
njFxPK16c5QvlhIzigPgoiHF63LoGFjR1Jn/Eh/FCN4AP3tIe4vSzHVggJIpGKLQZZym6k/iWOgN
ISsZOecrSTgqokok/MbDQGqiM592jQLgC2r2Dh8JZoWivWsmS5H/SDqvHdeRbIl+EQGapHstee/N
0QshlaH3nl8/iz0vFwPcnumqkpjcGTtiRYvP/7cMdwSPySj6NJri6YfJgwk1/q3BQ6NeiRFd3H23
wNgG50ceJaTs1+9phhLXOvHmlgKsY6dqSKE4bZRf3yMQgahbC8o9t6WQCHRxdy8uLjYor/g06AEB
xykoF2ycETPEXqHVO5t38MPj/FYlFjdMrsJhhCoJiZPXgcW1Wda/zeqHYslZh2bZxtbE7n5Tg9rc
/tppWCHDqxNee3+hIiEbTgVbW9p27j0RaxceD1O9grpTQJfin4lFtRp4nzvQFtJMuWpYzGOOnZg9
m4o7QZCeTrgBKTXNxgfPpzkJzyKSoJ4iEQQC6ASOKz4aib5DU7872DU7HIYhA4qiVEyS1ayjLssJ
7UWK0XugBMTAr9h3B0GUdajjaQbqtc1KQsGCdul6aWLhYaJNh0vG/hBXh76W7XMwmL8W1WMhtRxo
9BbBPR4JJQbZ8C9GaKsTFFDz7DtcSSH2xDx2IqYCEJ1XfgP4UOp8kvjtMYhDyGPUuDuNeqplY+p6
PDtWfvTpvsqdct3Jv0qTTfKBO2R8YtW3kIdTpqG0eqeAWLBPDDOL9hijA7NdCoLY6rg54sUn8WoX
qv3QfG3WYaKxd7JWIMtZGxodPAZ/T35K3lkhumrdOfL4eeZKH05GP1WLnt6PY94o3QNCVq8u26pu
YFAJqED0Vjr1JkNwGKnIo1U5IsMVABdQ2HrS4QUThEi/jrTqnuPgG/w31nKclx1bUwZjl9ofBQSE
5H1KH+sImDPCPIhMpHr1HCULQ0r+LecSowfsFf8Y2MSyN32WbUB+ziwL4TAy1k3kT5nTAIydCiQ1
PfjI0dV19n13DrRDUYJszKZ68Y6si4+ENW47JAGFg4oloNvYSnhJIbf02W9vP1Q0PmzCK2ogx3Mq
4CUX8d7z+TF13kuG95um3+NQYyTvOl4p0ns8YobgAdXTYGXZBVctZEsmHWP+lzB3IWGyW7hJDvsy
/kl1IFHVFTMNP4aqc7EID0n3VFQ4Jv9S+VYHPzmLC14iWY09nbilR9GxzH5Bdv80ex3K8VZXLw17
sE57aDEb0eGIGgjF+tkZu5hySqXrkGubuVCLWTA4fHlnvrNUhkujPjAFo7hxJySo0Szw9H351iPB
WwejfGoY77T9cxn4h0CHt8pWqroW1HF6+rWK070dgfAVCGqkWrt8LakUppPf0OYKyaaQ4p176V/w
wFrUvtDA6fq8+KkHtIJr7yJdwVnqAFFKEyv/U7hSWSlpZrYoTfwDoYAl+THCEtxwP0xi0qgpMhLS
Y+grF19y7zGNpzqHXxd+CpMuAeURmBv8X9PBvRRuj1qRzmiV5W2OlSNi+FAWYpyD20WPu7r1Nq1M
xeSmd7ArYvCOPXLoMMJQPugE8+Vq0ftPRf4IMh69+6PqeBaoX7S6aWjPzWGbNJfcnLTIQ7H5MPtj
KD/bdF8DgTGJxBn5ynEpjEgp5dzXWGXi+MKTaHOsD/HbHV42Th9tlXeIY2fPm6fqWhSz/wIOC1oY
pJI1BZCPUP944cGpaDXJWdH3OHO9e96t4uzUyN/2iBPRvgakwya5JzHRlIynLfoUoiPo9OmGiKtn
gkCFSbbXkBAZrsxPkX+7HNEhGovacNtMuF8v7P7J2lslhe7mv7J5GPNulO7E7Tx24X2yTz6Z7UVr
2BR38cxR8oWMWVzRFzQc1wYlCufx2SzpwrvK3t0vf4g4N9UtMxYB+19Fug8GjSvcE3I8tZeOgHme
LTREA6O4OAHEUNj3ZA3H3Yj4B1aHw4LgFZONJH4D/jG5WJXZpmq+I/1GZIWHYSPjGNP29Ik0IZ+N
tNVbpnXcEjX7qjykLidERMKrQeWlx2E7vAoEbDHsOfUTaV+NcGxcAEIcc55JlRWVVVxN79Dp1kXk
mIANbO1U5Q7toyMZ14Uvo+Ft+q4IJCVYfAsoxV5DqGCboTd40Mt6/9zGB7P7xYxiK7ueydTNCAJE
YJf/teYKK2qaAhjluh7zNsxRys30Fddnn5+ciR7fpQO2qLCRr6WDHAGhJnAPqmySQW+jt9EhRTQg
QvL7pxJWOshxZs/upuFcTnYyEqX7MqTvLP8nsIwa43fbG5ZKfkA2h9Cwtbz1oG+aYmdb4wqcqEC7
AWyUoDnrj0IQKIl2aXF39UeFuTszXl6616tVkS5S60+RWKrR8QV2AJYlk6HLy5Y7HNOWZf0FbJjT
cMWuZ2B3RObeH949+BCVhW7g7hXWwSV51T4+BgFGxk1XH1X3HBmHiBtrJ98adcBny0kvGOfzW5ke
Bu9KlzNFAq6zrOmLL06ev9HsjYmfh+22AoHAsMOJS+qgU2+M3xyxHa75fOmjo1b4nEK0vDb89c2E
MDIxcJtu3qWZHiqM+vawVdRsRo0yFSTYBEsTqonyq8BS8RmcFG9YBf4CKN0sJkjAvCmQmNzyUpYn
pbhqWNngHTX2vdMQGdFQknKH9W8WMiOA+PlKRhxCUDEvAKoHM41a7YplTW1MGGygg4ITe6UkU9NH
DDuEMkt/UuHCGrqdqSNn/CrGu8AZHV2z9hFJ9SLsthGp/5bzWQOxUVebJrtW7Um2l1SzcBkY9HNU
H3uQKsNNLo8xrc20m2fpj5asQuUZp7Rv6+qsRgTWsILFxLeJJ7LHc8h2O/I1Y11aw6RPmYsLsSwq
vDj3VOEop1QlY71QNRRYrxy++LSxy15OWY2NGsztkfQeOnXu81JXeH1JH4ucDZkHWeTPJrYOvXC3
cnKSCuLEB7CSfnoYL1uYzWuf3BHijpvcJTaZwnqkUUaXCMhkLGJZ/nCQRWNjmaaIQcgfXEOHZFUh
UTr+taZDzR3eaX1we5847qz110HcHmTkVp9+kcKM6J/QFoJf2UHjM7C+hO8Wu3tjULyoLMBQTcZm
yIjVZ2R/JJYOgFcaTGoavvZUpeylo/zFfCjyo+DmGGmXvmW1puyMpqO9nNBqeRClvHWMYdqALh9X
oma7h8vWY7c0WYqVza0p0kuQf+pUW5BHnBQK2cqBRTbLLAkWh5mj+OI1ijnH5V0L0sa4Yjq047XS
QNeTUI85HHKJTvCkZ9Bxfmkj+RqhexVKb4exF0VYst8uSolZSjx2/H8LAklTO9TW/Kc83UYQtqpI
+rJLjIzsKXz86EUy95Wb3+9aAnCjt2D013Umj7KN/IVDSJw1UgjNvnbAm2HMdigOoKbTLmcy9OqS
00SRHezlczY6kn5IlHWjFdR08Prmh4v9rUuLrqoTpGA3apSQLdVxAqTfksm/Mqdy9ovjFYE+Wfmp
WKis/PDLTYoymtslvdV9Bs8Al12JZmrgZgSsY9KpHOylHuqAzjLTkuYWgY8w2I7TgtQDLnLoU/Vq
ieU6eLymWeFio0mJS0OPw+jUcIvW0VDSSxJxI+XUH3FvjosBtHCW/SCtFWgwpLAs4w2beoYJkwFb
Cu5W86yHvWZc0Dpl7xGa69haxcO3bHzTe6NzC65IbfjsF8ZsZMTDTgdjCM5a4YubMt0HfPpqhgbq
EBK/+2Pd4bg5cIs17OdrFd6d/Obj7XLava2cdJn2GG2iJ/UkAxpbS3APcU5awA4woltaP08xdHK5
4BseCJsmd6QLzWTnwE4Mo4OmHwz9qXU/mveS6h5rmMfm/9bkiBXNF/cIPsyXXZUzHISYKq0FcQ8A
+Kz1onlmfqtES3y2EECMuF6BVANLJqNksT0xnwZW39B7qsDxIjSSgJm0JfjTFS+jyKYupGRBI2UA
QIDipXrsfSU1wJCUt6eGN4VCHW0ur+ty39gLy+yuLhdBQygMxDaTRjMBW5M3N7t+Jv7Wrsupme0K
v4FUR0bEnnCypTozuE0C6BTwqzmth/S7AL9NLn8CRHdu92+FWY2SzKHgi8c7J+UV6QVUIMMASB36
asawUEq1NZoO79ikWErjwzg8bPPgsJPI76FzNeQ9PfdfQ35MgmtWfoRziJlGYiRepunBxZhKjbCM
i8yeR1jsZSLtvQfHYg8+FbcqeI903hFf1y4Uu8KnS8CgafVNl9nA844gnFc3JKX5lSsQTEq1GtmJ
Oq7d6NGQNyWe5qXHULkovHeU8h76NwOOFrlO9Ix3jHgQ5fvcwhXCBcuoruXw1Nvr2CtQhgcNR1mM
D05D3RIIsuyb9przM7aWUVBgURJBfJ1ggjNP2AfZKHsD4RIrmtcoHQPhK8qlJqQtv2RJ51RgM803
TEpvGi/VUQEJlLtaPnBVSCqUCEbGaJtKGwrVZi3iTJNtwngREZBmtrOsT2ZG8zwAz+pOh+i7Sk95
c+RSN2GDkWY0oD0DDDaKz0kPLANJctzA5ewA+UY70W8cYoSQH1nMsDzredlH6bM0V67MgEBORowW
OBZSGaLXX5IvCNaGBZsRdqLVKsruWb+JHV5t0swczuHYXcgjWVf+TMPQpa4HsdRIvKdi5D3cDOoj
TApD+OLI5rFV8CZTV48bloKiGIZCwK23637U+FEGUFLmvXN2h50vSM9QOok1wU8eRsEYOx6w7OxN
hXVrtwlArFn6NkO3VcJzjXcWMjzxMM4uTj0LqgWXVO58kYVnduD6AzsDmVMbHjFryKYp53q9j+hP
7HCiphJy2QO/2JfGTZOVJ1GHJD9lysdqLjpOTPc3tKay/EsIYVSTrOSdOuuYAcrA8lDuepDbgMVD
Duo4RP9Fgd9mGuFKD4GIVkoGnxALpITTsOUBC7uTZ+Mh7IhfP3TtRp2Jnf9rhTmTO+wRZF8rJKoO
O4pXzykKb2F+VWKEWCIbKFcS+OHINR0v/Nc2X6aIcOY2JfkHq9JtjwmOmbS6RGBJBqbFIH5aNWJM
xolqvLL8OwXtb1YB/0794sfYC/gsA4nej2Ra8RqqvatU3NHx2gBjrP9AnmdvjNEBVIw3M9Ut4jGS
u5++skrl9AQTyAXZqM59eg0MOPnPNH/WAQaeoObCXM2j+B0k93q46ePOv+Qzc9HbHyONqHDwmLFe
FmpHxPUSqJQhbFO0Mdd8wWF1jKNWQcZFfiRvjmwzrmZOKokXClp5Qig/NaDg3DWO4Cj4CTwa9hAy
+at4GNVMhxQDlYPkUIRE4K/9QxzGFs52iuBO8NfW20HdG2gxdfSy+G/k7lGK9yWvh35Y0kJqmysC
lD6qfhRtIbCV6C39sNDJSlpvmddvz/HpccGGcUyoaLTXus0qav8k5W8QT6vnzP3j8mpTmGjeuoJx
pyc4itfZ898okPzP4vvgHgSmednaD9nYFe4PJfCRfYu6FX1ATDdcphB9np6Y9M0K3imGq6RaDDLa
hbty+cjKixu+qHWw5Ls7LGoHtQaMQrLQs0UBC6dstWVOw7bDBWxrFNqyblNqZbsJ+3LO0z/TpLCJ
aCq01TTYtOGq5C4ak10xUfBy9apz+lCgkYzzfHTvip0VdFhZLh5IPMU/q7xrYogAUGtsjA3py1Rv
VUcnUY0Jlp2aMnpSU9zO6rUZzRnU60wIhGDM1oFZhPrbCx7Elgb51GBGYRqxNdp9N7K/6VtuYMG+
xRjRNbcWjd5jSxYguwOMriUWnv5BcB1owrlAExz+6di+nJlnLvzqAFeI4BiNYFMFF0bBt4IPd/Dm
knZSFQ6/4liY/swevl3/4PL17eJfGgCpyMbbYBJbhuBMlwC04oGobxPtlGA42ibICD3nqHSavVTz
Mkcvg5FDEcDaDUdRISquIkvWfsh7ACXGDfldo3oi3EOW6RNmR/yk0yAUE8P96ZmJYMYVBV5RqEq0
f+G0rsSvp+4zmZR3oc4z+yeW1yPdlS1OmOwM7dD5h4TOHG7ilhcuxoWQDg0v9vSJIU9pKYVxRLSH
cJwB+/KZyGS5+AhBOOvZo5YO/x3bjY0lnKWlxU46gB+lhwRD+pPiZ3fADm8XGbYsnGkRYEfSuesT
SlOb7GzUjKY8T1K1jb2dqV0SnmjznyT9uOZP3ZtQMqgV4nCuWY4jihgrybigplLMbSIB/gXU7aRX
q0LZvaTNrtR3ibM3Sgtx7twHbxdLvB9BMQ2+6vRPRVaA2TvRZY9KPlCFr8L6q2o6yFzeYF50sCyL
tBqBGKQkyxlY9UCmexqYm823RAkdZ0RRHyydMFKcchVYW8zxfENNsqbODwBCYqVrr5qVMLxUF2sS
Zw/YENwSO5l0UV2g2+6t6h1leIYxxSnD3nTGp+lYWTVdrCg7K79cWZBf2h4AR0XF6i4hIdH3TxP3
hOpdavY9Jlxf6+2GHR+yy+Kd8dj7s9Fm9HSqEDnRzGGZ4eJRmrntL7SQrPC3gwJop7gP7/yZGmPZ
+6jH7tHlNpFk14A+wpgsTbEPxwR+9i/oIAQiIUl7N6y2lng1AxUJIUsMaCY4UzRu3z0vETG36fj0
ucXPM0r0tJWIVqzxWQl10SvrS6ylH6aFmCdAsFJxY3eSKfuRe5iQt7B7bxK2Szn98btdC4MW+wx1
TBjrfXUboPvUXAfb/i5yIJBXgsIZrzAihlQ3THxjzxdYmNugf1jaxRbffTQTBXVZm36oN5GAUvkP
c1o/7JMMFoR+Im33pYnvcZ/VvyTvEFQrDCppOa6bew0Nhuy2CiYfVGMouUurfEGeHLCCYTSwnD8u
VcJepnVAkwBOHqzo8M2Xtfcoy38pCNHY6xeKU3+Fzlmx2l3AnkMVzyyby91KY+zIxy+W8xb+t8Uz
m9yNbi0ZnzTYi/FWjMowbDR0v6D6Zrffi0OmYjkczg5uCDf7FrhNZRBxI5LeQ7k3XKiuzXeXPbJy
Laubxr/rcsUz8m371yq7FsHVku7FiBnE1yIjGIgSaLm/yd21RIK2DZ6aTsDnXwPNhJldcgLYrSns
HOPk8kP/d9wdcUbp+PSccN0Yr8hhTFVfhfLRQAyWKj6Cf71xpPPlK3bARKiQDjHQ68xJPnOBWvG+
HwtY4ItiSm9LSoDVTZHlHHG8bpK5SFjVIBIZAzRYRzmrrntJHfL/uNgShT5xBTWx+iu7lRm+JKLv
FrO4FXKfOwvnLtJfE7C1gn7T1Rn+aiplIx6fBrvOKiK44tIS5pJsH9pbpM5ppOXd71sWfnNYuc21
5gvBkxP71aZmLu2Vd8jCAJBqJxVLjXuGNvJ1pZcRFtOOESfeK+pNdtlXcE6NLwVn0owRL/Of6/8N
wcn0b3j8OdwbaRfECzU9ZjwkSbnwkqM9WmUKyIIy1JWCxNeq93Y5Uf3mGtWP0jvIKYGJdlL5Gg1B
Z8WGI/dO1Hxti7Nu7hWE5jZGMgsffA+N4WT1czn87lMxKTMaETleUTBL+SjUR1LvDWyCDuQB2XgA
CNtVHq0WfyYQ64q1vIcc2ck477WO+Bv/WTizXIWHKgF9ZvhoNmV4DKNrEVWsxMiWUfmt1sCHbErJ
Nka11Wn+xp8v0lsIQAfLMPi2EI5FdqhwqtAMNMnFn+v4a824RyjKCYuuTN9iTPoS2Ml8rpiZV88G
i3SEWYzIiEtKdnXYdBZItaWq7V3akXSWjbwsRfWJzB8523mJf9cq7L/6BpSVJ60GCVZzPxfhvMqS
Sen6S5fHtK5+BF9HGT6q1x8L9aBnqIW4O+mb+zKMJRBmKcOISC+Lrr6teEOiiQapOs3+SpGOR9Q2
0+NbpkU3AUxqhFMYEVqTmqFtMU6K5M9UtYkd/ObVvdZfPqyfnMxiCFGUC3A0JgGRXcP/1gl336Z/
TNtmHsMgfqyUpsbhRGiXhGbKqjWaGFwVMqCMnc+FcYiXAoxYP9Av5uPgMhR+TxBVWGI69ydOi2XD
0xUl1DeLlcolOixkvpnmvJB+hm5lAwejvsVFM6zkG8FoHCsLKjwF3ii6pXZZtJUxlHXVd0oIzWUV
PFgrRb1YHFl5nMJE/oGDCaWRs8XqCXpns7TaeFXLuokVFi4szXHYQWwrXsc+zlCmbbPirh1OmM4N
8c9rNwnKp9AOA98zmh6Jl5R4U1gB+M9RPPYNbz6mr4fEOlIJVRuAAbm3OJQJsAyXTGnVYQAQ8FkB
Pu/GXaQUlYteeAutLb/bId11bGcNvQHTx3c9d7apryICW5uhlmeaBz4mOmi0KjLpxCradvPQZbAa
/F8xiawlpaX4Q+GbJ3+ucZWsXRi3X4Z9bOqKNhp28CxmexQz7dwaRxdAc+t7U+FuQnIboXpu1XIV
eYAzTpgyOtlbBj4wFFJG0sluuZRXt9EVjqHKuivOJ+v2YcBWnpZcO11xUUyVg0JoklSlxKXYuTsM
E4S2XG03FPO01+Y9l1mK0qVyLbUzr1oCdG2AxuB0qHlmSvsVK+tE3Gtjn6b7wHqhIcas6ySME0mx
dnjDjmOM31BxXy3s+sbVp6zML63d5WMKUEfX5fr7Q1nFQqd+t013/ojpunfhrLAuQz3zRlIgMSwP
+4BdtlOdawrM8NraqSPLxMDOlqzhGdlQdPVwr9dn058W2WcItoazqbJ6UrYtIcu11Fwsd6/239g3
5O6VGi8l/0UvqrHHOf9Kedl62746ZtJBq5dxfpdyxDx4FWyhHWuDp9XkBaX4PxkhmXBcjhtMr1sl
uWpxuqFatWNTl5xy6WF7m66cukxgoG/b6ohPpsqZoC6V/xwCpkpZX+bev844o4nwq2A/1PXvKDkF
3O3o4m21hZ4/U5OBhgykrMKNXoEOh3335XJpdSAG5Cx81Lsvdixr7WGmxj+4WRPzXpRLvQD98f/E
VtXdpezqkmmVo3kiznlw9uxzpJ+D9tlHTI3dVSW/oEchZvxjWZ0TOBb6vGT65RboljwMm4xfPYBx
RNjZpKghP9CVbVNrMi6M8xFUz6ciVNRkvjNz7lCqzS42mXnFRe4kVH8IovFUtBbom1vuk4bnwnmJ
o00mLxvzWvEyzXF6C/ScxL+qmAdkXA0mF6FC+enYVtsKuQXUHLFJIu45SIXhy+sOXoK/7WjzN4bn
ZPWc1BJLDuxk4ccwPpb5dItlDtum7LYlQl2NuRYTnnXX+AxVQFwp8IphoBNkMvSrqOdNW3162rq6
ftiY+cg9hBeK13BRDS+pM+hz/u2Lh8fgbrAtU1PIxEBWKQfKwVsHaN2zsn9a6kKSV5n/MLVPiHRd
GDz8vIWCkfsdtjOHSFbTrir5LuNTH6CiW1/sgDLrTI5lasqMnqRcRJtNHfOUFr+m8RmZ73J11Cte
QTcd6hNJVvbt/Ld0CisKmlUQD/vhkxbQnYPTuM3s92U5LXjTspSfZrDoUiIpqK+dja1901erPvoN
5IPJIpuObOgm0jo0KcFe+53/haBTQaQOaBEdD4KLpC6CZqkHLwjqmMJxUGzbYWtxepsM4lGxDpV5
IO5wRHdBos9seHEaIRXK9dhRUnvE0emRQdbGGQ4zFMKG7thrtZ379VbthplOQYrCcsTFCF0V4Yz0
lynmHTyomquCCnlDSvZauxfJbxgCnIDVY5g3aLlB/bEpfnWiehYRL0OOCz3AFKBU8a3mVTTNmrWB
84C6JhYS/VRz7yLs2NtH0y780/SFzFJgvCwHwIYYCKxQWePDXUUxVvyKtocKoPaiqP4MfS4cxKDK
BNDH0Nnj6NBprQnJqvxLkR5j1f8ysq2uPL1kw4fHv/JuWLfMPfjtQwa91ES3ULukA6C7n5Stt49J
sS3xlaj/KoDA1K7NOmYX/P01C8nCOelAjPhmj5VApcmPRsrHa8wV9vPS/RPBqurO3DNI5ZgeI5MA
GX8ZG7hz8jw10rVACNO3JHSBW5DKeMCgtMtpJVgxFBqY3kvB7xFHd5cERTDMAvkt2bhYiOHlOls6
i4eb5Js1rBy0vr6d5vASerEI6MOKqRgj4rBonXIy8KuOHXqNKCYt9tUOF6CVn2lfCpN16H+X9asc
aBacDpnD7mTZ+UxOrv2liK2jJuQhTpr5Nrjwtfq1RAUOXOLmuKO7+qN0PYZNLJTqWlLONljXAZtI
KfOcvEuFgcd7GOxzvN9OX6a5tx794PZ3ZwQoZAvR/qjRJ04XhsXOitOEmWbpVhjp4l+55JVST42+
mwHTJYNRf/V2x6+y1Ds6K5yHpPN33Ts1vhJxYBHMyQRI68AfZG5UBha7Hgi06017IpXJKtLAFdtn
h569/uzQWkNzSEi/kBz/wYGdKmCAy2Hd9QppKudLNAuvxhMKFMmpsoUZR7PEwg9gYMSbm4nBsXKK
okMC5EyAmtWivVqROCJrT6wDm2BqrzQGBkkgykaUA3nzpgSPnEwtQsglkr7GVFM52zhkJKH46K8l
eKC0D1Xmf5C7f1IelM760tmM8QUIjGdbH/GnR9JZD1vm452rqDPRiEXnrPrg2oI+z9FPtRxs+Nat
3ykSZYGBdxGVyx5zRN2N7cDxPMIPFlmgeRGdMZ+m5rNR38IBApFQgHmuGT/HX8RiasY02/U8TJRR
5apAer9n6lZ3wYeNTeCD9CNRpupz3BEho+YjBrof86GQtDDIjdUKZL9sF/jzWl974RlDzZcpVjpa
dAQGwSlMlstsH4JLHP4GBWVWO2sMu0oz6Kco0y8XsabJVjbpOIXGLpjhQMOwTukPykZwWLoT3bk4
2kXihwfiPynRh1VOWwYWD5WmHo4KomMcHkXkTTLgr6aCjZRUtVtwsys2GQmYxj7wndfNqxFRunRN
mpvZXzpsS11wRqsAB3JwUC39+NK5tEtHMy+7BN6+Z6TtGfeEddcBGHbNOsJxjC+3TNYAfWcWwfIK
vH2DM4vZKjN3zQB9NZqFVCu6CqValxzQgyz+lPYe6smqdy+auiaA0+OrL6qT7KxzPG05oQgQM/Oh
pNxW3KLsx672eYk6zh+OoFcLTxOYq3NV2wcxHSpisUYZk9p7Ku1LDwc0YtYhrChThXZdtgyYkDv+
kg6rI6P7B2+daDoCNE0x/VtAchqJHnqxgRWd9s+G932fr2SbFD7a1T2yD0m0qzOEwWAjSF6E1j0n
yScr96ZYxK0/7/19m2708NKUO1WCYTJwi/zXNT+QWznmViLlR8EjHm9SFOaw9qcKf74i3bW6Nw+b
bdrth3JR1fC7UXokfKimhIdYWfU+POa3mh9D+1xr8GoSnLMXqUFvilYa853N6zDrgcgtNfuiJguR
3Sx3UTbc0/Jr2LJPupTOXvdXqrVxilfM9tRmfunRowJsIK4HnvBbJKQTKTdeOAG3WrwOtD9CfjOn
/IsW3ljYMLpi2GxZm/HQG01DNXdyF+sVfX5TL0gIyZJPS+19mVlrSPRKw/Qc01TWzuijX4V4p22U
BD2Gw8iLpcz/KfE5i6HI35ycdmtz6YtnkRvzpuCho16ztlcdxsPxXux6+qzrkknY/KoEDBMs7SXO
DEVHrpXmsv/w0ahSwRLa1E+BPEyFP88Z60xtLRxYs+1xgHeCM7rqXgn0/z7vsb2I6VgpnRrDVoTj
ow/EuAI3bhJu8tcF8TcNimVnUQ/oL4eaf1/IMtjupj1bt0hZS91lZACKuyJ2wP41vvUt7CBPX1Ej
YcqzyFnU7avolnl1M/iszQJ1gy9ahMOXstrco42D21hn5ScSGVo7/jge9QwtJ98hNNnwe/JScS95
9Q684qhyHLvqPzm75RaMKQJA/Te3pkGG8oXgz9uFDse5jtMNPshUai8FhkkLmVIeZgkWb651ibHL
/JslLTlUslADDpyyO1z42S4Fo1eS67Vs3qa8+gPdQh3Fjs77LgJqUXo42ynjkrWJk1xErcHTZP0r
DPiVN8veAqIT8ZZmB4Dp55gPQ8qObFCm8nA2LJwsAmf9IcRVZ5qoPZcy5OOS+Ahmnov13Xh01TvD
TkgsF4QvnxvnL8d56uDR0ieKUkwS+4PFXOnvXX0bdw6K/2jB9AgEsx7iuY1Sidwv9HnHn5AtWxNt
dC7LeAubNl4YfByJQmcyRTTYlA2JrB0JG4unpxu2XjqqARAWcBynENfjQy9tUkmAK7gG0Ek5jqZV
ek76ZcG84YY/Uf0nS4+hSCC1j0n9Y8hbD2tNKb1x0tts5mQsXqU+sEQ7BRI51vKnJ8qdYhZuBr7G
QbsxEToo9aMPXv/SixFZCLC5+bbdVZD2U6XbdVyywhrtpWSc6ui/7W5tu43CDgoSOkm4qNStyt0r
Z4E2pgFthqgymmXuLm8/Dea0pL2kpLuVG0OkE106OAjUOdnMtGn3DvJFLa4tBsTceXnFuuTGWihb
x/9kCEcZh4dT4Y5aUTgyBRMDY3/I26mm49mUyFrj0n9F9VuJ/9F6ApGSy61iAVb8BDqvBQvCxiVj
OxTKAN5YAcsHES6rYG/idPAU/9ShU2IsdWKcJjzDOtIOGf22D367oOQP9zTZxNXs7uQxc47imFr8
5i/DwSDan83gVSBX6OVCeGdPvdFY8lXyI6T2XStPZu7Nxqh6RtSNS5TLZ6WN6NlLX5DEdleKA48M
nFiABlOQyokm4GZLmk4xSKQ53/pk6dm/wHoq3B5Px0RZflXd6FdGzUp+jOCfxr44EMWXZ79zPPNt
OuyC6h93E7w+UkbZmfaJ8MZhpp6I9ppKKoD+mtmNBJcVzDqPCRgXXkowMI4m+O1wKvzTwR672RU/
ZDwaNYF5xIh/EPN6XIwxjSq8S4WykYxwkoTyLE877F1/Mvdr3Ll9wzq12cvqwYgZ0PRtFe2AjidJ
t475evm8r+oEahXaIQQmxZg5Mtc6bObGtnDPOeMy0Zc+WVfYiSTvaHufkWAqYxVt5UuGcdkDPZYw
AFEDbAH0/TjKIoOQ1d26Opj00j4lIRHkxqwaNpbziLtVVG+5rfNd2Xs9w61+SpuXlP2Wzq8GvLi9
9//j6DyWI0eSIPpFMIMG8tqlta4ieYFRAgmt1dfPwxx2zXa2u4ddAhnp4f58JBLc7j2FSXHt4S0U
UGIgsjEXcSmoz6hbFu46p/r0mw9uPhZ8Hw2ecGt8UvPb+C3hq3rZhrj3RpzAAX/YZkQkbHA99vs8
2ZtMz57SbcuaR/8bsyfktplwIqSqTcbUlhEpE81XCYe0KdRNOWyk3LbV1bZfVn/KITIU/p5Oan3c
tWhDockdYmRPBfPEg+9J5ddsQJXCF2biJTYN6Fcui6tnFewtoyG9yuBKU1tX+vMWU79OAZFI60UD
8sMFG5rwsXOmlm2ylsMrst615poT7eqDdu6C+vbCvQOnHO9n3zx98xXzvg9kY/KLUGbC3Cpocla+
56YDcDvOCC/zNkc0Avj3tvPnhpIsCuwoMr4bFek8f6emV609SFovTGyHJVccTexIboEWm9n9xQnZ
LllY4gSAr0Jjs/kWDXeRsXbtA+3oaPBCgk8nPjjaXnFxubvnpqX/Nts41ZvaX6S1TS120821qKr9
EMTkRCk3xsOU+OtKX8Vyk5t71X4XWf83ut9qzGgRoE1DxBmmsH+5aQ0uv1m78Cs4b124mZ76GSqy
20A9i97M5t1FQohEih3Q47/84qijSNm+tTDzI77kudaOb1DJKCfjJZIzlV4QRqOiXoYUKOoO/F4+
WBxFjryDYmJadhl8AdPFdw9SuxKyqCupeVc5/Tg5kuxMU8oswV7qKy4NsB/mtF6jpu5u6vxY1d4o
Xk1Odh9bEdk63LcaaJsBg7CPXO65wWqszYU3rJIS7hMhR0PBdmK9bAAvKL1JzsQ/sixzLppZrtmf
IWjThRQSKpQRGyRnYYqjzf2lStcukQJJshtN1KGZNF7b6ImuthfKqflfDUIEsX5D3laj2nbuZciP
KufpxA3K/U+vuBk0QcYw2R2F1OhZqIfUWMf5KURy7KPbaHy68kpVInLCSwCV9PExmxh4AjF3gYUx
4bTk28rEmC7Zdv1Roj6o3oPWtX+tj/cRSigJbpqzybZdhK+jool/Y/JrEFWKW0ZyPv7WOnefuX2o
qS8t3iP4nwOOCuBjY8uoZRnQaat1lHdzn8ySadIiwZto55fcJiAriEMS8RAIIWVOWTa/ReBgHbHh
FMxCdUaEKWMdcmxGBuP6bfJ+xrpYavJLi1+CXKNKKYPglO9J5wTUBDjNXfiEfbQr4KiZ2be7pPtS
gmfvsxPQNZ49LKpcfhBzPSDCDWywuMbhoiQ0Ws86rrAptqcQpguGB61483jSqmhh8onlT+3+EKWk
+Znk35r+5Qz2rFTLg2JdA/cM3OBfpzigzdHMeg/D9hH3F5gwsmfcW9sjeBPcP5dYe6asO4YIXigw
ryonR6q8B3o0U+piJ1CJirHeduwGPADwpuEshMBMPTF/JxREc1WHHOCCWIVYkrOrDD71+qRQViba
hZZ8DdFf13VrPVAmltdM1agDPEe8UqXGp3KQB6tnooD5hgtwMmaqUIRGPLyhFS4G6xyb+qr1Q3qC
KZLBIaBwghUpZDj9jaSVT6mjAkgr5SIV2A8DoUwwj+XlODdUaEP9j2CibuifaYuPhjFu5BYxnTo1
M1LV7l2OXoXzyqFElXdJB61QM2tFyq7EruAHZxUZPWH5Euflo2yoMtMuIMdZZwAU2fTBTlbX6cVz
+49G3Wd8qWvHWQnzoLUvSSBXczDBftPK0eLlthH3SmaimsxS3cyS7lIwOZjWMbDFOogvebQRwakK
iUvlX5wN7ED2uDXAtVPuxsf01VcB/skdC22I4fOJKspgZvXvlhMcJu6unhHBvg0I78aypWOObDqh
cRoIzF+P46PkTgpImLZ4mnq6ggTrQ8oru0OI1i2bv4QGKJdeTa6Q47jTgQyq3tVotgMFP6JgNZZc
QzSBOuyuTZht6WgP+J7YIKeo25PNPeEeQyEsX0oDIMSvwq7L9FLQtivyoi58yAZaKfUG/3qsuAMU
VweLvxy4CHIqF/41rPAbLo1pVCcIaJAZDdS77QXs5YBvBqQY8IhTIFfxPzV4ibxxAW7Vwf/N6EnQ
2nqbjBSPymkgJ4itwS00jW/buZUKwj/+eK5DWuoudB+8fj0ffDQsckkNnqSxX9h1yIZ8Tk1zk+Mv
YOGSFVCh+AKp3ZlKxilnMpARS75S454W2Pzx9gtcgcXRhjlKcuuzkgK3lPHrue8aLb5k8uGe/U0d
oKULgMBHzt2MKsjtgUXaAGiRC54OCiUly6l/RABYpQE3HFJ9FdW02+Hzte6OeqKs4J+Db9Fxdkrx
opVrbgiSq+HcRnVwo3tWHCwSZ7DqjfAkseS7zUfTFmvNXll4OWKdgoxppVyF1BeT8arqvZgS8+qa
q1/SvMcerSnTjTMUsO+o6J4Yo6b165AkzSUgh+bPz25KFc5G89Kk6b5lf5AT20fauXq8sb0aHhnC
rdr44Xxe5PThRWwaW999C3ptbukahQQtNgB8rHQw0UMZy3gVA1z0Em2X9Dfa2Aook+amY/sWNsdc
oOCgARBLConm1vPGuUWsvRP1nd6DEtBwauwr5KOkoFXjowc2xJvAozKmFhZIzLKz6LuEc6Ljfef1
nmv2FtsQmxsUOZDKvJTwJ8yeaol+1fcHObxMX6eFjgJy84lHd2sqnymPu4qgjF70dPskM60+Mn05
ZAV1lWj5h47d2XfhxZ+oQZ+VZTFTufTLSD9E/iUk3Zzg4zojvqpef2+18OghUbn1WVKoWF6wg3Qk
yVXxbN2HGARXBJ7709hhL2z30AyPwUuWWVKv0+YeEBRXOo1lxy3XdhZydnryg60r2YPspIu9mGi/
cNdWMYk86UCRpE1LUzoLAz7Dab8gSAyfZ+REJz7rbITDs2dEeo8YhPZWudJ4wiTqrsZAGpAPy7rP
lJ2L+rCUd89ZBnJVOTl5ys2QofljI+7WOX0ZasVldKbzeE2z/aCeoinqf66RChsZzeO2xqfDWhYm
BpuDBgpKoP1WypybY9ns++SnyR0q5o88+TVs/fj1WBNG5zQol352J7iuFHu6FiqpkjvWMbZz6xJL
sAD7jH0DGINFzovuURiCurJTuaBzAcZIY0WsjcizhKNLo1AO6YfgfH8vlWiphbjqdm4Qrgv5gsGn
aL+WuVbjC/6qNF0NmL/wOdYAuYdi1rI38YOD5LNUl4cQqSZrfzIuKXbwN1K/mhJTsGFlGgvLPWXl
S2U5TERtaw30KvjahiLiVY6LsFG/ZX+FfdgllOQyEwxi1hL/K1dNxdYIMLtJi97Y/+QSG5+2pUEF
q2OO+kitcopDjSuVmj4ze2PjQRhRin3+M9rcD9B9fzo+OMJvmDBpY19SeqGouA/eQVPE2qYOfjCD
/8upW+8s2mEPir61XC57qC7+e01Yw7lQFPKvsraJ821q96F/OobOpuWQ0yYuD110qJWzZxxc9ZBw
i4aZwiSScC1xlYNkKhDyAN2awvl4IF8YHdxh0ytTsb2SNcckU8qFcFvz4aRxy3YAwLAe6dERF99i
YIVFs1vdHLrkDjF7gfngX132WIvNs2sBRjVQndCNyRezKd5VIdnHeI24jQQGno2urVZjBKEWlxMY
8k4SzZ3+YDSUaMpFKdjPAtwZDnH1TPGdUKpjtg8voiQ1h9RYc73GSMmtlSpoRqt0PWAcMujRGM5u
crCJtWHEXljVW6i8smBbkmFzjUPU+uwtkMD6B/l0YKjhwHmZ/w3g+nFPI0XlyE5BdeyATwCMyTDf
13jSVKDN2rgarHGpWwD9hnckScmVqVXXno/nt1PpnXdAqZOyR3qx2TZlBqA8ZiGBU71Mb5X2rPAE
yA8b1glQVKYKQob6BHMhFiJ/zYar1YCbi58IifRfjvMgscHa8H6F+5G3p+GC5GMUIfpKGeOscZWz
zTZQ756sq3Ar/+gG+1Pz7Ng/RTOJtqQySHVCi1uMOlIOL5l+NYZ1D5slwwsqcDVLXP2qGmyBwvPN
xq2l8C9qmaQNtvOQpSLr3AfROjI+HBc3cNZzvUUwyT+y1geCde9KjK3kQJAUDdOYx8rGQmkRBD5C
tpk60TLp3oW+UPWMjPozHQ4mk4WBxa73XpZgSimTTZlvcX2zd/9xlJ0PFlWhpBpp3mULV7fnfiC4
0aZAdxi70tlUCSIiTgRc+Tj6ylEHgbTLWCz6xjPN3lWV16QnpouwmdmQTZdTk1Iw3G2/ImEwH+Kt
SX2G737UPBRUKbV5DeG/dQVAgoONfyl5Nd23pa6HZKVhiI/ENhWfmXWWPFokO1jMR3jytyWhKDZI
fDX+Ef4d2clHpPPprrqEkxfKgRHvfI88Y7viu4zujrX3qpPJ0sNv3rMILi8itoaXStGOI2TNYt3h
V+vXtv6bEaNqvFudvCnZe+GG89xk9schi2mc70epvKsUEGVPvyvwAcN8xLWgZzcTIlTBdrwRxoJ3
bNpH60j0hGRM/1y1v6XY1nCmGBG74FblLw7phFhfwe1UAdsajZSKk7Lw2q/cOgch1ufuIZS1ZV/j
/i+X96z6CWkIcaJ9hdFHC7lF6T/JsIWtdSyg4aqoccJh1DfC1ZjcG0ZWOZK/OnOQLUsuSkX7Bcnv
3uZ/Jqq6LX9r8JL+M2wv6vA2dWaBgVWwOPiQUtZeZ0abMCZ+MySQuTmD20UQ+uFVMyjeCFMiEFGX
4IhM0TaS5pVhfrIANtnEqygZChpMDVzIBA/o8GK0T9k18woOR/9bYRcLSWBZPU2po7+hHmyRKATK
w19uTXMXdmM9ALgIzPnEWreU1aBwugUvxeR490bWqkAiWaWmJA2DyFpo2MIE3dSgMN59keCy61Y6
jsyGIcML14n1Crxf+1jjd1Sh6Hy6m6I+2Tn/YMfqEIKwvXCIHwYbKDz/cjb4wbjPHELhnPn59Cww
fxKOIg8OgRecnQTEz8S0vgb+l8ugyYee55VQYPNHx1Bl84EBiceIS5IJHqVv3apmHyJYFhzrWx8b
CR8Uuz5oNig1mLaO96j0o8yvnp6Ro4D8Q8BHar8sIOdGseiqL8FfJkY7CsDAlT4Si/wMo0Pe3HSq
4Ud70bjTthlc+aBtSrRdplOzd5bNxMJAkosqejqONm3lNL5aKS2msCrL69B9OhofjPcYfg5EXkZS
Zxu58P4J4ufKgdyNNpK/DNmgwsd0do7UFnmw7+RT61BBi7tq7JCYVWdnm1e/PGrGPfMR+ZZlsEuS
K5YXauKoV52byRFRm8noFIdnExKFrD9iif8y3FkuFXerHjqR9PEWPCz9nsU8UnB6FPVbx3WlRquI
44XEpBbrNKLY1y44SYp7U+Vt1E6iWRA7mFv1d+s9Y7MHVsME4f064Quay8xI92G80QpAsdiUKHVe
UMYnSKrW9N8k3KFAgQmujZq6tAuBNy7aANiCOMfK+ZAMPXmZd4Syfat/+A3Ski5ODTolX+x7xi15
zFHWtJyIRoe8iD2UIVSx1WXk4htOr4R2cLptdZTqAthcjOGgL0a8RAw1uD5SpNl0k2i/eDL+YVIV
uvMMh/eiAN6PtNOw71QkmwR/oPBkKmllHYn10MPuJtJlnmzpc439t77JVk52SUgYajASRi5AAyMC
7cFT5jG3bzqCg+yqa+MLYBvUaZK2Lr33HmNR1j08fJ0eNcKQ9DKQ9qP111bgkiEY5Z9esM+zYpaH
fKOzYDGWylyqp0pY51FE+zr3MQRz2MCD9rj7+7yuHfBOoQdrTs511eiPAsZHk8Xwg/1v04B9Hv6m
Y3ZqKx4XHWFa9B6fpa3TbD3b2yoFjno23IbgMsefmmIQZXWCaxPdDKlwHHZmvoK25mU/VQiNPfOW
ZfpjUCxZ6dHCbkws6t4DBs3TyikkdpolpLqimLrNJqo1Hr4mYbVWCqZCjlI93FRCeVPCfpOlrEAj
QjdG7/+VBFTcteb5c8WVLGI5goI7/cxzDfzUWJd7Kk2mpyDUCdt46lHxOeK5ilX2CcZPkfwFlsMP
2pPef/hsfpL4LRYJL7NCXeRTikfArrUpcTaNXz2V9Sz3hz9RYPkIv4X2DpTWQhBIKxA6OZ9+m0Zi
CC7zEuqZkexbGt4a+w4gLmMU7RCGNYYZWa7V8idMd03xaRkXWpaZgXZBvysycqGIkFQHbYL0f5TE
LBzmFROPrj47P57VDG92KhEZ8tkASaFh61aXu8bclZL2OP7wMrf+9SB9a2Wj94Sqc+PL5eWbXLOa
w5UfX3dJg5G0t3ZXzvwKGD7GS7Y6NukTP4Ze2bpb8lNwUABHJ+YsMY+Zce9JHUoWJZr5yxLb9I6l
stPIj4WrhpCYy08lJt0FV/Rfg+zjghCBG8+ihqfIXsfoz8cj7dEhrd8UkdM17ppxleXeZkFqj6sw
/lP7g1rcrWY3pHu4QDiqkCfxBDbmq4ADP1hrw4ZoFBn/ygbo1N1uuPCqHpaMs0dPTP9sszd8cHWB
QUUyHb00epAGKu4cB6Qn5fFsEb2DI/kmpbekxep5c8urVd1blIne5jLM80bnkmAKwLzqJgNaHkEP
tEYDYhVWglFiZzrmyi5hrKnGa+zsEvuNzujZCPiISAXgElAradCdgm7Ly4iA8RdySo/gFw3CPglX
2CBR/qnhX0u+i6Waj7GFegGJATflIAX8r5bWcjDDFchRA5BNER41HqAFjBNoMAiK8157tBnSCk4Z
Nf6W3afApRkgsisGCesv2WhHQ91QYb6qIG6M2RN3jYj+GuoPabnWxLWXd7OmjIC2m4xbZE0ZCfT3
QjZ4QFnOyGulPzQKnOoSR6fSLkd2IHbBQtVkCC3cObQ7Qs/dBIfQ3BkeBaN5JvWPB6cqQFlsWJ32
JqFp1Ejc+pFe0bX7NR22TqMhuqSvIIPbS3C9ZV1SYICrtOhSQyPzPDoc3H3WfrmgB73DaLA++bWr
UwqbJL8QEPUxKPj8LremuKNmkey585yDZ8CS5bEXw3DQT5T56s0hjJirNzuE8jUA3ibU2ssPA8+n
Dvq9KneVcQR0ParmwuC+lRUxePPVyFGAbFZgTK1Bppod5zAFHllhr2L7r8m2YlwGPCsywjbOJjA+
fXayno2lEJU/6tdJyh6ww/fZjnBZeWHHEFYKBkqzoDVkPWCfle27BTQlkFeHwSOI3gA3+BY9DjjH
vIcs7x7UfuF8+cWtJDcIUmdGzQKQZj7o9kP41rxn0VrCIuSYLtG9XNRJGA36//nvT8HAZVIiiOSq
5gs4tHyTWc6UJy28QsRlLf1Qh3heu2y+NOalRFkYkTY3+ag4OP78JeXDavSXOy+T7u+GlmWsm+xB
6oVtsYlu7xltQ337xy6OY9dcu4j7svpLhIrx8WSxqY2Y22V0tokEO0+qurhWNQSgb73DTR+R+GWR
CsObB1WQfkaSVXO7uiq1gtQMDVO5+Mq+cA6F3PAGw5CFuMKOC77mwbWp8TF+bP3l8c3sJ472pUfj
D3nOO9kdovT0MBzCncs9suayotcfjrKfViqC30YJPeWqYvxVqALKPiQS7nRn6/iLk5L0swVO0XnF
9yyv7qP+ImTm65shr9Yp60cN1HzHGo8xVliSZ62NN0vdSO5L0UTi0mYJkWXSq9TIIOBPrCOeuBOf
1KJyaZwLEA+4bKNwnPcZVbbZsbBfMt7aEnmjJ2nJgSLMmtXowmzWtjwE7GByaxWyTqBjib2X4ZJl
QJOhmBjniU7ki00Hd9hsOFQ8bx3gjAn5YkBNPOOBS2tAXCgX7o5oVnJ4jzjio2fgfVTWgmwQK8TQ
JvRBsXqtiaUeoh0bPcttKNyfMsLCAQEwLQ5QXXQX1kc8y7tV0iAWrujtNLph5rTLnkPA8Bhx9dlk
uq2zTc/OgVXEXlTyqkguoyq2EKxTwEgdQT+iq+EEhFKOBJby2NM11oNjO++phVEUMHIZ+WnC0XkD
lkHQCsRYy+oKGjLcGYSuyQKnI4FTd4wtgWGn5NWVOGGHdarHM5m2W1EQJPDseedyav8NyYX4sJ3f
DeIvA1tSpJM+O4WczTw42F6GPZcCTsMUBxix8VWL6x4xUIPm6jtYLjVGXGz+fz2lJ/ErYImv87Xo
GIgn5o3HItF1QIrzDe92TXNVjGSmWOtSP4TOu51hE2TD7JgvXsmRszMttZmC5U62GOonUY2yjha3
EVsHNJUyp+H0pKbghnt3ZhnrgEeoUri4D/TlgHMaN4SiszgkaU8FLZwaApc+IJz6S0MfYCayabbJ
LKKCiHXY6Tjx8cn+I2GBe06fV6ieYtyNwSvLq4UKSIrg6qIp3iUMGaynOtYMsYvJtpkEbGpC9Qfq
qGxUKR1IaIEbEtBcIfY52MwQO4H3XkwjB3S1UH1ZpNP8bdFfAzZXSbDVaf1QCOf73VrpKBLYUnmG
nd9gs6Ln2IeZj5vYWyfdh+ifnXLpS4pHECjgEBu8+BIdvw/3tUZJk/dd+COqurlooq9BVfmEvYX5
oSZTVwVgGDiMUx5KlvPUmJOsnJOXhj96GexjQ4hRZQTvoqelPU1GkEq/e8HbOIA5al9NQLiiOjU6
yf9HHn4mAVlm0VIhpu1t89zyp5b2pbOvjfMKxisuJ4qDcDl1GgP+92TDNH5bl883KIQsXST8mHnw
rji/tnKZMO3ZyYx3CpGafo19usQvENqoB96PX35V9q3kjuG1MYifdR3dS26C9tnudx15u+ShUkxf
YKJV0nPp8QXrj7ZxcfBeyqmA5h2zQu8tFYvbyZcn2WcqyiItnw6B0SH6KDy5srCz5MTyIrljm+YQ
KcvICDrFWphEbVAQcPq29LoCrBivFo8Qat5y/9YyitisbDRwoxTz6vgnVOyXHaisxgwWSevcOv59
o1hJ0vRkzxvF2nT1wufyYMJUHpQfi5ouQStyW+1q5VPl60Ufsxkc2+AYqJuAVXoh//AZenLZdstC
WY71CLOFT4aaLq1sJ3JaeJ1doFoLylYQ9YDj8kfqPm1j7q86yiX24BoP5SgAkAE4zfS5jlYlVzY/
fFbwTHO9eRAja3BkaOi3IY5H0nrN3ivWgzIZR0ic4AN4ppLmwX3XXSjQyf0FR3hTLSiobd331N2V
QbmuA4UOtA7HxsJzvtp8W+OtSj8r9vqF83D6m9Lv1fg1BA8FL2jQbDTjoCL4ykdfb3R7HVR3iS2I
BrlC/NF4H+WXpPxO9U8Zk7y849qTHZM1yXYMLw7qWf7ZFAfTv8vmrUczb/KLQ+uejdXZiCzck9lc
QuirqFlj58DILsN22chvkw62MK45xVYRI9l4CJoLZT88QMEY0qDnLGV5QYsduJWmrHlafml2j8S+
4MLtOD+E4/0e7BsKPdEEbSQVqNLsc9LJinCeCvuEROlYuyCFj85hHx+b+g79edGyQqidfOkr9hxq
LtdEd6XQ0MinQlDEfjf7bWx9Jyqjj3fr3E/LuVS8UrjOFXog+AF6q6erZ6r8rJj9rmWJL3vvYp2R
bwThEV6N2ZQ2LsaDbt7ycinlWweoI48IBrAqgGdAh2FC8J5S06tS7lP/wfd7YQ4wsVyMPulXltCz
2GmLgftPXL1VBWxm7A7WCZiLU1EeiyHL+VKIeOWWJBiJBJDk87ofUHW9N4Pti2yz18A2P2N3CrAk
cDCdhzoI3FEcc3ZRLIMRHHzsTw/NfRjKGo9hz+a/cC4RvV1KSf+dtCCs0NMDujns2kVp7CnYWqbu
T2qqz5YeVjuA1dcEwQokdcDrVfgt4sFBZaUaZjcAznaXLtN+3lHoangrU7BmrhcC3E7dJYsAhcHA
7jl0v27aUcT36WIdVdEvsFxhqsaTzVUoN5CUPFRi6F0Fxlxul3VDz2L/oVmHluVvozLC8xl0Phla
MQeFp4mKl7uExnQsi/m/xFjW9V6LL272rctdn/5Or4ZGfaex7HTmLEwWGu7GdKtF+npK2ST6msti
wjeGN10DvuPyQElVgrBMHLS0pIg/jknxMVr2VZnyS6QDoYakbnwpEIdNRoGKfYGWo001hD3Rn1GJ
jWoVezS+YYAoWM6TjyRsrCqQaIghL0seHslKZT/WW9NAzQ5s64fRMg8gkKHErxrl5UcrrcLKsbfU
96r8cMkEZ5Xg0suKkutcoJ9CLuEWRJIKSiB9gi2oFISJfzFu42HZa+8mrZ0W+SaTyT4ceDyslfHu
ohKZJwztFoQwKGbkp5Y625LWYjzlOTxm80DtZwg0Bb9N0QxO1cegH9PoROijVbfCwon1WSm3IbjJ
MEQEExvVxxGScL2DQAlF3fIRD7hiEzVH299og7cOEvvcuMivpTXPOhoLjaNTBoSW2iUZMoQLVVmG
zjYZnh0ZgR4dJcRH1Y4B49oq6b+KlJjewLcE2qCXf6eGI5DTE/L3WncSLJSp9ei/0uCsmzs72Bla
OzfyajY4S9s4DgLzHiCr1hw+HLX/5EtNo21N0pVu1MkdH7vibGLWa8DJkGc1SWOENpE7jJw9/FTh
t3vDOYUg2nKQWMQBZqYL3UnWizgZaUwDWoUs7dtiVpG1MZRVVn67AXy177jZ8LgjOWCWYKsmgPlX
Y9x07Z54H810YBLX1u5KDkWVS6bKHTe2LrK7pvVpalfSQRspB6G+i/igx+TNtyqagd0RXGezroQf
vk7BFlyr3OuJmBLsyzHoeLa+aAlQcJh0zDYIsYehvEXFo6F+3r5Kl2T9wx6ZIGQGJC9jSMIyLA9F
uDKQKtNSZ8MJBSV+c7J3r3mF1o8VHvC6AV778cTRc/8GtGdDRiBluQyTgUm/7ei7Dq6dggMQss/J
wvlRLgKDa97ATwcyiggqH1t83xlNOzlpQKTzBFiHYNWZGR3mqCfxwrbcOf1uYvvoUykE/GMbctyY
f0dEXlKXYNVV+sdax1s11fHcYvc9CI6F+ujGXebfDY2oLTAWsHn05HERXMiUUQNT6aDtpIKLZF3z
uY69ZT2JLp+9dneyDWFwjIk76PJ59qbzoms56wRWIeO6zreF+aNq65JYSdcjDk13TPOjliszJgsm
qTB68LUAsWCGbwzvQbX1g1vZf5TR1dGYf65ugm1s+M7FdzpdxUE0x7uou+jNm1ZsS/ybHRndBVcN
O/uOoEmHA320/b6vaYH6avi13gM8hSV2rblnTluXvjtruNqiRhnFuh52mfbMlTswy6ai2PjBykFg
KSduN1A6aB5TakgMHt7JTYXpmotboF/H9NYIFMhuppMsxFPqdvTM7ShOKKyDar0ojrTTjYUXlcQY
95HMvLltB3h6nQbFMnQxqyzxO+i0UyiLiOuDNRwT42WqF8Fn2Mv3MW1G+Iry/KgganFD4tG+9stl
3KwNyXCB23gTGvsCxMLg3ihnLIeTmeIVOBoUmmOOoxF8zKOZHWwS9TA6S8EtLiro8lrWxtMlG6pf
MrYmA0UoGqrHYP31RGfxOuTEsn2UWqGtXX8C5q3j/hoietjKqtC3SR6v/OFeeNgWQgdvdbcuaY4p
FHqONAs5wTLmOel3CQFJq9n+t9Yuso6ADTzYVEZIKCnAkBChVhMORSmKUXMKHad7tqsJsyRj+y8Q
P1UWMz88J85S50OV9/KlAfhtAC6il+gbXfzMqR8OwM8zhLsOw6kGoS2j3z4dTxYLpiKkwK6yN5p8
L5yNHlyGIFxlnBtQdCqDlgRtxUqq0VZxtM7ji2Npy95qnnE7pHjcqB8iMsZebIUuRZFEtBs7iF39
rcQRapI5ckknYwRCx3DKLwxPR72vl1oHtEGGyzja695B583pqr3OArfVa/bZz9RKrlGZ/O8PRSHs
lY8JxYx+PRuNhnNhV6M/jE/KpTr+X6APSvmwJ5B9vYnco8RMIV0VBzs2AHdtK+egw2nWH/z0DBw/
42EUMBSbkNZq7ZlwtAeCVzG2YZFQWxWaD6GuaqfHe2qPWw//g0GKKubvlfY7l1dyQN4qZf/h8Oys
VPfbr+KdCh6PUJ3VzkEIU7RTYZ2wqGPigMph4CssZAi45Al2Aq++ZHT2NHW07ujDGFC/nZencidm
Kacrd0O905AKwuPA/YfmBZ4uVrwgSKp6RLRnrjMfjOC7omk5MzjXYtwDLRsn/Gxt4s5Gf7wo2LvS
5mk1nyaJHDd5KpjhLKnPB2+TVSCoUIMjLq7gwVlkOf86/iwlJnkGHG8aNyNjleZAywG8hAP1Eja3
bR6PA1SrOHyLgjthArZi7F6rL62Llz6pMAnGz2pBLzefUQ8WF08fvyCoE9qxUcT0is3lxqkBAyh/
VfWbCaax/i3Aaalw1VJpjXOg3YUNMzJubw+DjYd0YqD7wWmYVRgKBkyvGvYp4uueQn7SYaraOsUr
dWieUrx57/xarj3PbSAQarvIDQ0UBqbgkQCgzT6PixGPqak0zSyvXU6UmAL58M80rjp/jdrBsS8v
Od6DITkrRLRzk5Brb694dOl+C/KQzr59lMMbgH3fgg+hX2kdDObGr0myts1cDWjfiM+eCC9q7S5s
I191TEoujsuuB59Lj50Xn5X0b0zUlexYMuGcn+xYCDteCLtLB7P2a6PDjdUmE9Fb3QergYSxKSVi
CH8F1J+Y8MYoSVYRpC75wHgaPSHhW1ZgFKHxU/DLOnFQ8CY7FrFp6OXse+jhliEQbclhNKXXW5wj
BdF3hEczZ5r8MkkBthjIK5u0qaMQ4FjZCiVsAIwLMtQ6jGWbFY2ZtTwQxq3jLyMgE45ORhzfdZtz
32RiNOWBFJbWsU3GQKKmw9Fkw5r99eAWTZQBD5h+G/6W5lvc3XVsP4XdruNOxa+ozhzKBjUFvQax
tS0G0mokQ+mf5WZVvwUsQyKGBiMOTx2OD16ZWTmAaFf93WA/lHyt5ie9X4P2itO7xkFJ6gaSNvfK
GquRItfliFMvXZsmXaQYQX0Wl2wzdTu8ysHhD4bLpYhuo9r6RnO/Yy66hrpP/+PovJYjx7Eg+kWM
AB1IvErlVF5Syb4wJLVET4LefP0czsPGTsz07nSXisTFzcyTLbEcG2O0nIqnOfooDVBdpfVgC8WG
EaqRLg8hF2IXq1EeONc8gYaPd32CdMNIHDf5trPzfWPXZ8v13nXnrQcV0lHjneMyfK+Wb7eGW9ME
gGiqx6wbOX2Wf0dBH5QZnyuPA6Yo9w2pk66h352kiR+FwBtxihffgqW8Y77xm2VXP1osfiD1dhM/
S7svt/ieUAvii0MKMAIzMtWI0lhKdjpvFoufAfRGbRkWTuNQ7gJ8Sp5NSjtJ2TMsaKcetHXvkE7D
I2oTo/EFZOUY1l1g3urU9bdai4035ttGyGYrA93QIEousY0cVg+UNQQ2qesAkdZS885XExiYZt2Z
ahtZalsZw6GJNKIwsn5QkotPLDonuVnBMXX5whTYbmwajX4Vk5QtT73JOjiUkAX6jXRD3Ctdv/Os
V7/gz6yyY+SiAgwDzTK1v1pIkl0BF6Pqj0Pj47ytqdl8HZ2G1CLlVYNeY8YniYbymjMcNhgm5HSK
M5darsHdyLo5C6KCGtsW+HniJQ+2jv8oC/xV/sxOGFci1bfL79N1XgjxmBzEiVPsB1gOEcThGXZw
zhommm86NdftEuohgOSD4Fiy5bE3rKfs9r93gjW9xMBgWvV59NicEIq2KdO07OkqClkdRmrRW5w8
Qcm2vQ0fDUISMfJwTiwzESjSFJLfGS0BIb+41LZ8hFFGlnfmYZk4m6twbcTDpnEVMYn6TWcFA1+0
iWYTCwhR6yn07nXASpcwWmR+zZ36y2v54ESU/1XZOiM+kLK/mh1sDX0LyWc/Gq3cxLboACkX9dod
ge+Tf4YB60bVU9ewf6b2R64mFRZn4S+orCyv74PIz9DbIn9jCWlGByvgjKQHnFu6YbsH4VYKC+tY
pP17lXqBRvOeyU1WzA52LW3qCtChIqPttlk7z959KXNeoLqRqPCxroBptMUIr74Oycdow4ULC1vA
LxTKU1LI8c7DO0mKcWz2WW0ql2e+HQCsWsrFPhsGbOS72R7A70Y5dy8zHPJDatYj6m5KiqrDHdH0
hbtyy0p8UjWZfJl4MY6eGVhAqqslvQQ+3GlDfiOOPW/9oPAgRqfNKbd+PZNERJUUYOKSgScs1ORF
kee5djkqJTTkjMUxdhLn2XWTiGupTb7WCuLqNZMBGdBUOhiM/HmBdhQ2gL+2/CQ4ptA7Qrgj2rKd
m2nk4r3B4HtIM6e+JlYlKKOMKeXDbrlIcu3Mu3CeevGeD6wHk67ClGAkhf9dNlG/0dDsVm7go8d0
pbObhcsWfC5ywq59CByOtE6SuSPnT+lmj3FRgOUeQqWiXVwW5kjOZuSXGHmQM2GNEbuTdJp/R5Mv
ytCDvwucHrk+KmR3xiSStfeeX6SPGWsab0n+mlr6uyBFZ8A+rW5z6IvHIkEg6JJBHOrG6rbmSATH
DefmKJTsXtqGYsfIVtneL2nCGMcovpoica6DGOms80FDkEuI3pJOk7+bxx6jvPSoVZ9HmrgcmkEl
WbEkoR+ztKcJjEpRyo9KWPY+IWJDs9UkVnT4YrgZwJq5Fm/EzDcIcpqxdROt99f0VoxxMh9WIBBK
TA6B6LeTH/I1VAWnBG9SnGpd1yv6/8wli9iNoNIgjrs/1VLvXMIivOWGXN41Oo32htdMaxWK7EQI
ovnxTelcfAK6DGz9OANtThxu+UmbeataNc5Kx+ClysWtiKlxJgWfto8qrjOik7RX6YhbmWeRWi4r
A8q8YY2bfgIKyVCAny/mAtK6c7KuOrV82waoLo7FbZNoSMlGK2ht7IoG0n04OoJvf/wr4FueWr6t
MLniMIUOEImF7MQ56SzsK+Fz2dOJ4XLYJxiD6jOuUliN2RA9wWAkesKHCRBcUO445erY6G8rwUEM
28Qvfiv6CoMMmrvruZvZD/een/5VmlF1nNU3vCm+hJRMJMPWZx1KcukyVtXFJ4tWVOBMnIh1dhW8
R2Xeb33JelxIuz6UY/1hu02wHfW8HVySq9ZHZs3rTOwkZGNvp+r5oyPpKD57Yhmlqticnpz2BB6G
tNlb0ZAJBfGsgp+xkfB8knuDNXBP+WnaBnuAbP/mqCPdJ99bqR/jBgFV6UPo/OWm/GCBS5JwuOdt
BUHlc4h+8WqFyas1nxUrNaaI+878Hozfxj9p8T24NZcHJmbnTOKVG3G/7p3opD1Qd0w4zaqgFc4Y
d4lXLSBHDBXflqIEYRYU6NhrHUefKCCbVHANWTYqZIiKBqO2HZDpIVOY1jE5iKeUGsrRZ45FEczy
N+EoFHomzGwg2UjjOHsf2ycekD1n1N7Glf/eIMnCxtziQuECsjT+Hj0HnwUJqqSG0xOvJppRtKbj
KaIdyzLNo08zttV6ZFNg1vVOsTMgJTth/hEEZISBCvYs1Iv52DFHRi6me+pLijm/Vy0f/ODRKDah
3LrVwfKiY0VbR+FOu7Lznkbd7iO+M61G8A62QTqzRjW8bYikEpE9c3hhmCkCsckbsOzJUvmbXqEv
Xb3yOmaPbsBNh4B54sAcbJBp4JckLdQ7FJkCAlz1jPC1VR1gLq5ASGRRgatLI8FRWZJQPVYgSZR/
PTmleml0r7p1PpxbIJRF/1F3PNZ1s5pz9SikA0g5OkzmUyboJefPHw3Bv2jEF08tpseusiw7goHj
mn6zvqZamGeDvkP7lSNrPZKVTFls+HNzb8TwwlNUdt5b8TytXSSWJrkaTD11tmXpKziZ+RyxFhRv
Prbtouc5c+nWbmHye3u+nc3wNMd8ErU7YDwc6OEZv0y+f5G9zYMLJiOc77Z6kmzGQ/fsWsch2lHu
o8gLOzdRX9ympjsGWxIYjcR5JzMQkEgdq+w82vZb5KdvM0vwVH6LYWfiGpp2g/OYw3wc0Df6Hgj1
dKKQc+zYJ+VM///LYEtfMj+BjNLxCZJG8e7ENx3DTnMfO7wqHObrJH/22kPYHWoMi1YNX+BSWlCs
uFwVBOOy/CmKT1NyIU+yENXueg9QDe9KTF0GucJrioPEJf6TPDALb2vqBTKKt9kTDmNFEbS7GXwo
Xg19KqyTDTzRI7VqBrS7AmI0Wjdew9R7GcJjGME5oYnZwJQcuLAshdiZBkulMyCDlA5W1Sn85CGn
KDVVcFoC5qsYnCsb/xF0hXzvzQP2ygWIauldx5GToH5zwt6blnG1p/Q9RtNn3x3Zq5qoWvXN84uj
a+zOJSKHS2WWRwsCdSoNb4RuOJrxF+y+nJ7A8nXmd2dDNZm917E6ZqjzyyNG5WP4kvCmaAEQxXhs
AFUSx9TIteeUxbfahhW3+CcZ3qwGUBQ3MHFqA+vOlMOT26P4JD6Az0V1ir5iC4a9bW8sXPSFOW1b
Lgom+mMzv9nGj8IqB+yTMgrsoMWIKdGEqsN0Mon1TPUHNmUyduO6SZ2N1WPQzM7ZxIa9+BpYLudc
ogwmjjj8a4cPlzTFHPUEb4utSDB00aTHyJuTDMx0ABDTWUdEqd3woaw2XXsdeAlWDsBOAqZTfZEG
sieDtk/YlcKDNa+jE62mVXw1IH1WQMTTzIZdgzebBsPZgnNAWM+k32sgrxskP43S9701krAjIsNb
oK5JX6RgclkA9fgiRF091jVYoJYCvGnERNbupiraWPLLql+i6lr3OUxdl+wZbSNhcXG8gaQfLd6K
iDTWQGvp06P+0adXJA2HJ7vcVwbbAuvPaPk6mB99TDckMSQSYDlJBZqtDfMjJnLpkRgto0uL8doX
Yt+Pp8R5GtO3JD5Kd+eUHx3+aedY2meTRnAzC/+F0txLq9jpgS9dnX7hNf6q+GtZ55QEib2twk/H
O3sI+Saum975WC6RtXWrkN6ZaNIlzB4KeLQ/00RFxBK1zEkUESKNLX8jMpKnxOJz7qGsxHUz0Ujg
rS3/pzH0SsMkLeIlxU1eCzs3bru+oN4r4u5P15xN/H/0ribLi2IZ+tvuQ+T9ruFdE+PUI2M+YT+1
3WcMebyHMcnDS/NygBcAtDXTlYfloXO8z0ZVh0oWm3wkYkyfXdXSlcUgPyvC133xULF2tYD4ZCYQ
XapR2+Q0lX9zdQSxTk/qBcrO5L6UPfTDgBJ1Z98TAOPOfAu7pwI/q1P+TAo3CPpKmL9NmEhSg3as
0Nty+SakFV26evitLKqhKfEaI+gJgf+/ZTgxIgBVrPQq937ITMiMtHunHoLQNaHdww3Sg+m+ixxn
v46Yqdsy32fKnV8nKoVoUAgDNhDaBa5Bb0o3br2kOXsVTKp5fMyAydcGcmCCbAfiFiRO4ON57oG9
c7PtVZ+sRiSyXmM2lvOXrMpoE6QX7n/FZmKqGhzyxl10SrlmTPZwMWOQSbxEXdfaVrP+rJf0rX2Z
wBN6Cvpp5nWrfOo3Ba1rMRUEznFK46M/xmDUyGg54ChYVjf9g+uYlCMmyScfuMxXRdH5/4LMcq5G
7hvDveF3Cac+2Q0MnpVSJw1A2LRA8mf9QtJ5N/hP3SuTPKDJJ0XO48628rV2ccH4ycZWqn8bkFH+
PJ8Bx7OIEkeKMd2xnfeZZoBaB+j8TrtUINS7zuWWuPTdg3OvNjaK+sJgNmPW2Hpy+GpmIJWpDeXv
vI5t9RQaSwUBbkaY/gh0Dre/WWE7MCe+x62BZtoHe0HRt0++s+WaBxCA0yToySD4LL+y5q1oaXbi
WnnMc7V3EwfCZPTjONDA3OLslTG3OkihHYi4Ed6FpHyYnzb7j2ojsagFUgpQRt53HFRnX3Emu4kF
i4ExFu1iJFGnI/0gaA8SBGe61HiukbLGxNuVKLZeoaia5WTArlbSMak07RQ2JhyCV5LgvaC5fcbf
yaaNVxaZnsC+GqSGy9Z8mMfoSncwnjRr643w7mrzV6ADGBX95yJZTctj7/JgOk7+5xdQVqwENGLm
H2egva7b/ZW+PFDeyd6kO3glDhA2BI0rWMVwwJn8yEOb8qCYzt/6nSUF2joTbDThzhUvmT0eypiM
FEOVVXe3lP7f1IdermxJXZl3yHyPoIR9MmZjHdJ/neEFb2saNlr6KQMPCQLvrIK44k40QsMBcoaG
dBJbpcTd8wuJM7a8mYNd63U0ss1voQU0OwJqtAQXR6W5VUXtb2oTwUDcvhV1/U958sfh8BAYzqg5
/Q0D91zNHeCVZdGZVm/TOGDLafY9y4P7vmMbM6YtzR9WxxxpFXs/IrUsApTepPGYIUwUaOO9HOzn
JoM9YWl5xGV6N1Pd5YL1SDV2zdGEWKzS9Uj3SM+KPsORT4n1eGVdBKOBBUJRT86q402iFbg+wtz4
7uhTw49GLxg+zd6qSXYO6451todqVLctyozPdEPKkvlsaogVFY80qR2MXhzyjJCemb8CdHilcwJj
0+S3NMPkGavYotLGb+jm9c62fdLX00jxlIv4GsjFxljhgkxEumlmtFqtPuKgebZqcBp6ptCE3CPH
CTtoYinkqUxprbpQ8A7PWf6HUX0cLXkkE7GXeF9hE20jstoZQvWqTHm0PDs9RU5+KYKQ9Pvks1Oz
632kM+9etFpsyf3yBavrYxrMZHQDMsTJ6B0bUzRrJbBeGj4OlnYS2IRoI2ODOLcoc7PE9hWR/Il6
195XpgLQEIYwK3sal6yHscy5Tk5bHDBvTr4vg/mhmiRuk7Y/Yf+Th6Q1/V9T+/5r3+sEYqP/JIzg
0icoB6UqbgqkPr0MTFtkXMKX0jr5XbqyB/Ag1S/17esxBgBYCeTBaDX6JmGcvPjspbnTJCrLXu36
Bb7e3USePSy7Ricf10NXsW5id1FOa+l8Vl6091w6KgPinlwe8Q9MoLun5KFwEP7syj204XASgla5
MmKaDZvIu9N89nGrMLZXR0dy91c5DU6nQqH2wJ/1uKf4c0DxDKtHhh2ln7v4FlTvRsfqF1M069UG
t1pkvGTTxGaTApXhq67UEwX1C+lQMUaBlejpNubwOo9D95TzqDC2YbAq4p1B3qENm3OsfOJ0U6jG
hzzNFP5keIxYcRCuC9/7VwmIt1WvsKePwcTRrRrCl7wS0yx77nLJ9JkbOnmsfTKsniHUM/tEOtD6
RtwPgllS+Q7Gp7iogbvKiqKRUIzyQTkh4Sn0pI1UKKe8D72TthpnkyWFuXPnnPVQ7sz3xcjw13XZ
4rQZam5/2oXs78/ZDwQf/WVzXlCgtnCZ2IIxEk4e91YdDZg4jbEf+WT5MIa2De6rWCs6H3zEN91h
WE0kM5LvlRQ+YQOhwi/xvZ3JppI1gW4+WOrgfPammeZp38IfpBLMsuMINs1rMvDOem6gtUSR21wj
7fFGEXUgvFU1pvKLs23Y8ejjYjLRLQ5jWOCsLmMDkyr7/CPJr5q+y6VcuXCWxUvgA9KwTZyf9RQS
5JkyxIORWpXETKJ9iAGgIrbgQENvRtSCjn/7xbdZnxstCO5IF6/uYxDgdA1ahn+oW/bNDpPuloSh
+WZFdfiuli8Mn918Z8zWP1uW0Qk0SH2e7eDdSliTJ5mzynvnEAJl8GDY4HIH+DMFCvJQ+eS49WZQ
kq3ysNcFnqGUC0lWPDRDYdDFhIdU41VVhf/oTWUHkGhZ1mUmGQGZ7gwb5kUV30L2f/dmIC6KV4Qu
+ktDTZFOjVsKKB7DzT7OKBsP4wN/dCzVfNy4xbghpy7lb+W5jhHQc58+SV9EDx0qbMiztVyyqaOW
4pJk/EUG+xQrw252F36ht02L4uq06kiUfGdZHF95AMes3vVRsvdyGqrZME53M30Jd9LxmFRLfWIN
3nR3nV/qBNdlfetbtkBhidGtvwhkqBQ8olcmWyn1tsIp1g/9YWTp1vMxjtojTRw2oXivajJ7Q8Wn
2MfszcIEiGGYQqr1srpkIuQf0CtcvJjdAm4gkJy16CKu4PrFnTWxHu0ouo/ghRSFQDpZ+iL7k86t
E86G564KyLlCB+x8ruhOApwy9j79asDRH9BmW+M7tT3YOxzILoLR0lVgueNvBlguRE9ByNrWTCoj
ji6L1aEMTCL64zPfs2dw1xhXMRaw1u9MIvHOI+2Q197HHxqV5laV/WrqSPrV0z6a7LWCje5k/RFs
075xQpS94eAN3a1Miifc9fmT3wV/fZh++SzW4ZrAwoY2im+FpYdJn2UWJZd57H77GgRUZ22CxbNZ
u/e+xPeR9+2fMcvn2Qi2Zja9SuXdq2q+z/ATjy6oBemS9tVps5aq/4iq+Zb2FcMFnGHm0/jOCgi1
+c0+idq112p2pvaVb8o+SUPK0dKvgj57SEvJOqDYBVMMROQdsQA6gibhYURBL80P+Ksh2VuIheg0
W09RDDqM3FZRrBhG2Ar1r4k8dOFzIX9G7HlAhTuUkbih6RIKaERU26PDceICiqw1scqS0Jvqn6V5
LLG5IUp57CWvHvFZA+kdr1h/1tRXSkG13yLCqg3iQ5tae62BYHQkniakRFX9udr/6CiRuE+XtQH1
Qcr7sDk/5pLP0nbZXzTbtq9XLikiaf6GC4Ibn4StHqQJSd2UJ98kwBVl2zKZH3m5sMPsDxbJF+X4
B1W3xzCzntvQeXZseTANwXZ4WKVInVb4EzonMZE+iL/w/Rv4I+qogtbd2DYJOYRQYUFLa+t/mgIs
kx+oCz2upbQwNouHkN8v771dL2I62Fgn+OO1M0agpO90fNL4yx0vbm/VVF1MLv2T0QHJqI5TV7/X
3VOdDSST9JFT/wLTbtdFw5sDTasDpSU4ejie4bndtI5uSj4CZJN1cY0jzqRMIAv9Uh5UzO9VAN57
SdA/pe6rj0jvm85TFPTeKaEXysQFgJbfwHhOg+GeDiNvG0XmJuOHljLo1om5ITX2IG2CKKLBZFmt
JPV+IVyHsCk3IURPm+SsxYsueAqzZF+EFUZhydoo+Wfjwpkd63VmDxRyf5747yU/7Afm2pE9Gc9/
BL2d+Dw6t9TlYsnW3HAeMlTdssofConO2sXuNerUYxriLhONzxeXjAEJH/O3ABrdZw+V8amAbSk5
sSyPOYNYBHCrsrPHVl1n/4Sih9tgJ4w/p/8badzu/5RB38DDJEk3DQ+OurCHLDvSYWfRnasMc9ON
DwKAzDmwzwPJxJK1sZ2MAJd8cCMQjZIfEV8j9e4rHwu3voFWWaFjrLEJrZWdvmQKI7QY3qqCImXU
EkoQ6D1u2nda4LZhlD00ZpdvsJs+WoY6m2mNa1HJ+3LUtNp63HysdmbhQb4xLkSM5ucR8rQoDBR0
anfR3NFDXwKwzM+iHcmhQR8DVD2zYC6wGFhMho3qCH+IgO96uu94vtKCB9YIfyGzrhenRRIHGz/s
kfxxuIZfkzYhyBADgTBT7KNyXFkGbv/ao3Wb+cTqJdie6SlLezbRNn68LtYvNkNpjOV+U5Txh1aS
Kar9Ze3+0usQYRQnCtlhbyakrP355oFyYJwIVwA3yH/GH0knd0NSf7eMLHwAcA8sSew2p5SgHdQu
5G5WOzcHkpaPL1MPMM+MisRLa+0Mi7JdSwOXTigs56/TJFxN0fwcu5SwlM9mYa6qGG6Px4oaM47M
iSkJxmreE3GnbqAFYhQIWwOJCP35U+rkrSDrOmTGHwbv5zoFs9Aw7MZWsjGreG30JT7Bd93goGOZ
PXb6rh83Foug5isR9J/201EC1A3hlFrPdfbNU40fGSIEm/fe94y1FXs/gdXuclR6L2/WVJhs0tBb
2e2nQ/afv4r4Oz7/pOBXEEDazQ6hucpOj1NlcDjYb4Gd86dqb2aMoxVnpR9zBTtb1ZmnbNPDi7Ag
g869vxmHf4hbJLhYtSX6xUVYxCdKjA8eeD7mL2ir+9buvtqcmpnakTt6+9YB/JQUf9K5hlySivqp
8Zx1zsw7ggAGwYtgF9frrNKHRfBI2oRTjUsZqSdnxDyOktUd/H7fTc0qKIGx1lyk3wboJKpjmiJO
XzsWdBOYDS7rKFhyeZSsasoKTEEiN34qgLBWMKe4lGjvUaTXwfiYkujgqvFlVtV2zJ+H5Da3tF5v
NWbFKfpJbPGuwnZf8+ZwbfGA+P3UOwiMJaw9Zz+kX3UAT96sUYa0SzKqyB6HIN0yRi25p8tcmzvR
pbt5Sb1Nl6E41yNwZq88x3wxyj6FgsF6h3h3LOkhZVUXyfQP9Zfw/IKpxGcU1DvTO2Xlc0zoAcux
gUpGnGx+qAuoxM9RnbUHwZA2rseG9U16kFkZ7wodJrD5iBZb352FHQtHvPmkpgfYlRVIGSrSeczX
zgyVgtaRQj/4ffSgjf7eV9nFrWF7c4eUoT60otvpgh9jylzvZMQOyoSV0qWpfxILaMuYd5suyYFl
SU2Dx1DQVeIo1mdJRzG3kw3frSTTg3YyTF+d/C0aCr9T07PXNneIQ2S3Bod6bh8CpVdKUu9d1ayk
wO51cptYcbRmtG5+dCzyjVzaAjlHAtw1neEcYv7gTTI9A7tjAF2QPKYqnTfCtfid9XDToK32Y+dQ
yier6QDyB594iXks79zqRfmDta5nNp9NuMkKCWTHizCv+lyy4FsXTo4lH6MZSvM0xk9DZe3s/EVV
u446iIm3B3zO9FzGBd10Ma1mJKV4oNChPrzsqcQ7mLEt5dQY9WNU/TPVx0ShZZ2LpYhvZuk66BfL
O6U21MqOJjkzPTvOuI49vmItCEN73DQe/UcyhCN0sCIs1SwzGgHNfuOIrzoE9zG0zbGKsB0pYiuY
t02ZfHNg35kNaFrbWhUhE55dHKbuX+kU922W34Xl50QdfDadZgCwsfmWtJiTtrE451mNL0iz7pTu
xQ1/Jt5BrUGueYX6ZMG+cTHSzexJRnqJyhJY1Cygg9hDcPRi7Aum6z8HuCmo3Sb31JOh66rLkD7l
5ADpBbfQGE03glg3ISGDFcPxEdo/A7UGDeZZnD26fwzBrbtaH5JOMUxDfk3w73susdnEuVciH2CM
OtuaD6IAeBAuVRidaob7smzRFmt8KdG6qt+boj/1084WrAUHGtqupQ4AfVNj1h4K54Bd+K4kOldR
6ezG6r6mk9SjBTosvbVpELEuV7bMN0mUn8b5EuKVcBdOoUN2rDLY34MNSyP/0RCninxwNpr8Wenn
ast/rsQbVUy/PKcfhm+8GcC5TVlTzwvF7S20IXA0jzYVbRVez9CG11V9ttFja/JoQGw1smifs/eJ
YeyOrYFF9NebEe5Dj1wf3156tH7m6ErmHwlnEejzTS+9+8TDfVjjyoG2XJyUhTOAUOWccQPlA6oI
9xXhkYsSxs7ms082AX2l84dBrKgn1OR62SogM8Hbc1gqBWZ7zyF9yUZ756Pt29mPJKLfeK+02onp
MIj+sYRKgroAg3i8Udpi+hYyk7hjFzHj7GZCsvXPiCUsbze13PD/dkUHTJgTlzbUEoRAA/1Bt/iv
7K+iPeVp/ZAZN9ZPd7Efb8PybcEKZI1edfGl178RJiYvbKF4NzyKKMn6Z4qsVVRdNGKETY4oUO8u
UQlHPFRms+qnQ0ywKUtwzQBd8GNXPcQaGxWOZdGk25CauhJ42UClsCvbrcDVoBJcyDix8LdZEqzc
cm2C/mgCs7SBxgwjCwQlgLd8VogliYUTey4ee7aNJD1ocQt42Pnk6PAaIb3OtBr5mBpRrRoQV1BW
mNV9RRVQqFdN+I19ZY94somsD21469ApHiOCl/h5tm30ZTeHaiF7SdwaFDo+0F8KZ+4ORkQyZg/B
uBf6WsQVyWHGlyr/XTpyvHlflQI3FmvH0P71lbduqmaXM3ozJ+9t42Sk7oo1Y9b2tyoDrsQFF2uw
CdWyqP8ZKIL1IA9DXBzqgAfWzo4eUYqx+tHJxcByPLwE5vMUjLvA9+/B/gejfSegdnaI7jjAZ6zw
UZ7/mXQ5VqSVZ6Q+hdApbOzZIBcbccXAxMhyNtS6Iq+EmbgjpWfUzwO/DFvVWqAwVZPjXTLLoKM9
9kY07XVpsdzYgBuUbTUt0C+bRZrr4FIeKDKe+x+3/NMllchE76OUyERK32ZCLKcgQtXhC9dPtTxg
wrMQx3vrwhL9rrPdvcl/NNesRhgXd7g6o4Wy6R1cHs4sTzb44zFk0WxdE5Tm2BnoqOrpRkFzG0Xx
AiOQoUZz9JlIyx2QIN6NhFtN740fJpi725C091HfnV1nB5Imbal/YJzMn4rkw7P+opkwh8iPS7tp
RLGTxbI9Ji4zg6cLnadcPKfdiRaxbto1Sz0wSCkWum5nbAZ+FxZ+/gCfRWYdFMdZkHu7GRFBFx4H
2RG/SZt/Qtt0iufZv3Qw3Jngy+y3mcP72NP3df9hGTPFEmx9AvMgFzcRNEbz2jaH0Xxj07i1GoqR
8D/wYp7S+8F5mszPCQEED6vvbFz7bOCYsul+NiFLtmN7EihsM2HUTOkfoadNUgXAXeYrW+ldVU2v
9ESvHT/FZg/igpkHa4PR/cUKFEC4n5PLUncV4BKx+Tmgz2xjLr+qpGQjXFdJt8kLUqtxvmnkfE4B
LRjq21te2JvY/dDOTzusE7n1bUK/wcEODnn77XD0673ds+s06DLZFAF20WjlCTYvEDpMUGNkBuiG
K+4HBusAAwCu2LtwafNgto1BpHnNrSYAarvdZpLRycJPxJ+U3c8HxhPiqpShGxrzoUHFwE6Bup4T
Qn+4+9EHhZ2tZrZ7ZDwXPm1hPeoJFBsPNjrMv6S8mAwQMnxuK+Ip4a9MmVsxG07sGAOTlEtPF2y8
0OjkuhKwpvYOymZQrSaR7oCJPIA/oUv0rYaPUIE6kdGtiV5b8Uz55EgetN7zwraJqEyVJLvncOz2
HNzoM9/TtBPyUzKSEu5mHqjJEP+q6LtNHnv+93wssb30MgW7EM5nx1bfsaMnCgAAQ8R0x8Xupe3f
J/EexuOdm1F+yTBDeuPRkw7hkEfX2DiKIhim5AAeFviiIDuM2Ajnpl6CIrXaT91D03t3NcctU+Vo
7lvvn47VamASttSNzY5keqmYJTOur2G1itz+tpQ9JzWzpPEbjC95C9nMOtp5vxFmQ3mLzXL3ecIy
39Af0JGOnuJXkf8IGDxWZ25agk9BJmEwY4zuIfOhDJTGu7dAIzgPCfisZsAdY3Ot5HvMzaxmyYYR
8qXkBTa7L8mChyQf0fvhrfFhzK+rkQJ1zJCh/TH5PxhSDrZzqov8TbnkXKfmgvS1X2Y2u34I/C/a
sEo+E4E5tnwKMfLlwoXocs8SHN98RCks65oZ05It13o8KmK2zOEwGD7zZMK0/C+w/uosXYspIcph
rVscXIJvH2iytWFfERqYDIyhe5hx/E7/JCN0TCWNJGmbEIFyNJv1Yljr3tsV07BUAnLx3nAzeYw5
4xxqQfv+nwUuUoURRC5QBMVO/u/Ft55L2/5U6XRlXXvsB5/wkH835y0IcSKe3nfWvw4jKY2+Kq8J
5cmGlb9YlUmMbeT8nzcDnlGVFRsQDisJocrm1ziMGiEB0jjcpZV+xqOzmsf6ODjmN5tvLIP/svSn
dzeCC17u/GuI7li8BbP/X88gxsmpm6uGtfJ/JJ3HjuvItkS/iAB9ktOSdyWpfNWEKHOa3iRdMvn1
b/G+QQONe4E+OhKZuU3EioKTc+yRCVmfg3ZB7psPtmQ6mO/bCtjTtLiC/VVs49wI9R3h2qb355UB
KGP5SXVQ7WwUG4RiMUcyjkDSaHsI0gs9gpY2c/SSt/njhIwgbfEN229peUpZI+c6+kMZRGk+f/b2
i1HCjeU5qMt9HMpVYYBZasKzgRmpNwh3JFZJYa0LSizqUFS2kaQWnQF8Q2Q12U3pAH0vd2m4rkIY
L5ojIX8uvYy1T/QTeRf0rfsxw3Djmwwr4mMfDIwDAMGENWi76oT8gOP8gPOfJFgLkh/Un42IV3N5
iOXO7FHAJSu3lDjOxLZRqA2rR7+oyBQc+Ks4zPOLa9PdkTiB+bRAzxjDbWQQGCT2UY8p0EctvmWs
DzWovxIOuRDgz8fDCJ8jAGxdR78uXRHOgxc/69dVDyimAvgG8CbzyXxgUGr4B+Henf/RG7OVRxOK
aInXkDQXZpdWZ67LcN3ZF0/AUnsOJ9zwgHemSmwcJFJaUL8U+56464660+YpAtgzDUQCcalVWFbi
8ERWTwAnekZIbOHkaabH1mN0U1PW9fUWTf7d6ImawojkQmY0kN24JAymwO8UR5mNsMtu2YYrwssI
OencwzwebYAXYpCrRSJimwcR/CaYlWS2GJfZANYoNV4cIdcG+dksNmf7lPbnEqoC3KuJuyf9mr3m
LYKDD9XO4nvBDgGThsAEE3Pl1K5r07+0CN68jsKJ7Lur7I8jF2EfQ/NAul63OG3Nk8Tv1Ba30v+N
ZLquuoszHgbkXN3gP9rtb22z8KidnYrvAIpZK0kHMB5e3aE0eOfWJja/Jc9g3g9FvM6seT/lbOlJ
NEynbt9pwEzJKidQSHCNR1eTI8HEhulYO1+wDpJfTs1mlwWEhc9o8j41XIMOVV+vHhvQDT4dleIz
Ed+VitesKmBk6dXQwTFs5k3tXo0q3A3JZ2QHTw4L70F8ioGRup+tS6Cywv2oA0zk/bK5Vds8QtxS
/5sRCw4V4VREWyX5e2gWK9tGLI7KNzzXYE4yq7jUPcCtmg6Au9xONQ5MJjnk6aLm2PTTf4rUsmaE
my+Cg1WExzZgwVzP64DnavTDk0Ui+tQB2ed7KFcpLI4aO8HiKZQhiSSIxg1kgDR1tD1bh3/MGtXQ
mG6ZgLuZ3tvx/E9bcDD8YbxajK2XgZPQn/D9Nqjd9mNj1owWJTc4GlZ+D8fjP6gDvubJUhc0bA9q
WGBk5SE3IOWPaBw4PGKfzWkBZW98SntEzkSiRZ6HyPk/x1VwuLEsw/TX+XEK8MihfcsWYnC7YzW6
LRnR5nV+zgFBwZbdDyh/iGGfedwhbwrvza7O3Ap8yh9ajAdpsTJ2xsfcwrUYfvURdAwomGaJkMm5
Dh4ayharc3B1SJJgquHbxaHOkAE2C3bbWSXNeO7ZlTe9epkiYpD9jd18z8yLg/TUgY3IG7xZ4slk
BmU29877nHNWeSjWIGUuYU+N8n4TlHppfW9YFvTdn1HDzk/R7YUbcnVpK7gdiT9ppnJfxk/0Xadp
0IeQGbsg0jScPsOc1HdvYVrQ+jMKKlDnufG6JEPbT19bFuXZ6O+UD20OUdjA/qvQEHWIq8vGY1M/
2+F3nGIaRLwp0BGZ5g9biNUADsiKPSLBLwNwh3Y6RTg9A6ROkpTqcvyooIs4gQZHiOubmZOL49wb
UlpXrS8lmQWiYmPPclElT9pDQyPOBpNmMdxbSS4JDpM4Kte9Y+4y+aH93wqTSYlUmAFkH7w3SzQ7
7XDY5IAfTqzlD8MiOeJSsLOnymy3Jkg6eJs+q6k3V6JywENX18VuNuA30ZP789WcTr39mg5PQfMS
ZYcl/NkjHAvX0r/S3i1h55G+k9zBA2aHr0LcCS+WYBnbd0s8I1IPpLltvfpuY89yNL2i+5uDhcga
7rHO5eIdDkreO5S9wb8SLAdt37ZwWYm0DMrsHril3uSEMuhy4feis7ajbQ3ev+lSzkqU7xMJh9aL
CCEQuPFjDUoXAvVakLE40QvbL5NHi8CLB3MF/yMFhVn+WGxfZb7pMkJ/eRbPCPzb6ehxbcUW/gTE
5CQ9VMwEi4HBhd3+bzpsYpaa5ZusW7z/9a11/hCS7FrzReTupjJPLR0aDqANP+pDk2m0LlyZMQdO
wGQjNTdheuvMa8XAxM0i5vWko5AE2kF3bya459GySmJi/VZOzXp0d6azMyvyt9B4psm1IJOQSa8B
1LuknNW6X6ecMQPF9hIJRx7cNo2QAEU8KNBcGQY+cDZyB9DFU/WkzICsileWrQt4uY0BWE3m/2X4
/F3OHMwAuih37UCq45zs+ui5tuCABXiXmMfFFKl9+g4O5MECTTbjEgQKZwpGrNjxS/4YG0+I8Y6+
ZRsgqwqWiLZGvqLh2JcoAYOyPZv5yOyGiF/kgtZbRHNSMkBEY+2NYBzwtMcxbSgPNTYPrLlqIx1N
gI61ySnJMtNZR+m40XiQHG2sGoEowDwN0zfmq92YFeu6vDno5tkaJn3w0DEXt92vMdDcXhl5L88i
wR+z98j/CCElmjE5HT5fJmbMiVNKQXuqWCN7GCCVIuLIIdhm1uwBxqc4rH9HoW8uk8qiH45INx8r
81EplGYVRRl0LLpi1IWAPayTQO5ehBLKA0lkbfcKq/8sJ4bdgbMNppiV4Tvf13YOKdPlT5l/SwNx
AJbomI4in8+ZzNA3O4jFMXZL/A1FZqFspCdR+b6LMIpm/r6Z260hPlB0bYvipfJ8htDDrnRwt7P3
8BFU2O9xlMCsZaQQe6S3cg/AhpEdFYKqCAxVaC2RkC+IAG4Bz+4gFoaI/2sKLqLth/op0Ok2Hl7V
cO/xhZlwYkpqcEWCrozjs4pjlib/ZkJ3YBzrHlsqi3je8KK89vxIDZck0z3e8HvauAgUwpNhnVO/
Bhr+zmoZD6eSz6nKYDygLLMH9l5okVhQND2aOQ5S72gjvm9SvbHGUz5D0GJpIZUGSfZVlguF62mM
byMmozxCSTg/2k22n3nIYsayhctl8YFNjkbit5AkPBfDNmG+YMXvXvWSptk1dKv/1Hgdxg7PAfc2
u9PmPrJL6wN9zkgZKSq5cyiSm/ivZzLXZnIzZjmy3GRbdbfc4l/THv/RDHK5uwaR2Nk6/jO1c6oC
ohU4Z4ysXmn3Mo5k4sUN+4b0WjFMCzBx1qCHHLipE5kf7rOFbM9I2Ky8lfybRvejcLrkTAgwA0Pc
tXP3ze7zk9eH6EDSnWPAi4QM0lbUHTV5H4r5sKg3fnwBQbRGXbYhtW7LIQqkwkDKQmmlKP7M4pON
61UxNBtSa2UDCI8RAvjdyomf5fSR9Z99WW5QT+1HQewqrgCXwOwl85uCVb+aQEgSHHDhEjCTErVE
sZOiLi46kLtM8xs6xiVXG3rbuee1Tfv/svDVi/eN5LWxHyK0JcL8GKmPrOoepFjNlhiQx9FEldhs
R/NxhhmlbAMh6G8yIEFEn7dM+UP3xqd8cCvkj91aNs2n29WblKFVGl/8kLbwh3CRiOZr3BYxgtmE
5dkAGRLEm2Qe23El11RokZce0/mRG5ZmGRgPsVbW4k9h7KaM95Z4QHtGLlWQqU4hOSIMHgANN4Cl
bXReqilw4837blF9kBFFdHTvccx3e8R33OY1XLafOEVbyEhv4JpquIsqjnd/+sIfgL26oZjgOIxP
MVSSYTkUd55inNFvdPiehbdhvgvyiKoWvU+9b4z/auKBUguyU3mTpIwq9ecPTxkblM5DKMFFSD4H
5IF8wEbZbnX5G8C0REiLFGIdjkTf8FLEVHg9q+m5f9HDywDoMy8UZ4i74YLc+hA3AuKsHXxFE5dG
7/PJmNp4zbTvLJ7CHiPUxZzOcfOPEwsojwsLhzOEeAX6u3VB4xH6ZBAZycmqbThENp5yEs+jx2CS
m2VkKhiz+gqnjQXoJftni/jQJbsA6bY3PhZwDujcHEXhxHAtBc1e4uioJvXSIx1zE3UxGrBfMS6z
bcPZTdgsasdnBX0+suH3sFloMdmNOXwGHIIhG6pOvyUAPOqh55l4Z0G4MVkFDoRO1N5jZ90bsKde
fC0M+5aXBxjK26L/SZJvy2zvjVmcDf4Yz1wQYvU5wsE1URGNacUO6l9f/zq22hven0POsseTTOvJ
PJNwzi56bzV6GkM+5bh6i0wgfv4bFkLqcEW2Bp/vJJcZMJMXJ8PYmq4blAn2PO7VaFIfo5phOVuH
/oXI3IcGb3vdJoc23FfctjVmXYjVaO7B2bJ1mu09464xveERwNfxgiQZ14niIb2n6JIzPN6knfD/
7Ozwc+KgX1hgKOJdWFFMVdYdq5IIVjngAxav/NMdOV42s/nllIdljKoGFj9Y6DMi5wL/ngUwUouB
CRAe3K57dE06pBaiERPP3PoI59vQPybiL8hwgv4j2m8zdB+J9bXscnrA2OMYAa89pUA1k/I5AuU0
sjc2OThG86FFOdtzGfuiOznqKaP0X9K3lHjrojPNR8Lu0G3eYkEYznQUhFxgNt70yqON5wUx1hnt
BK/nE+Og3vmWFnEGDii+pVD5a9hzVRySpOGG485A/Wxn3s6MF+hDw2Rd7Brb3StJCrfC4p3+GvLV
st7NZl9Y1SbDCNe0L7L/8qqbRFCY/wuZINkwXqbiI2muvQ9mIHktyeRuileRfJKth6+MtEtCF14y
krImBHIB/OR4WRBi1rOTrwwv4nwuSIKgNcgVasIbNGDGq68iOs1M+9I/x2Hi/W70x06dp6hhW8JZ
qd9NGqaUw1wyegrnfGOIbDMY3Mx6nwdQ/DqUhf8K5lE91vuAtSFYW6RocfgXeXfoFHxIarzuUrtQ
eTYVJqEuSVhVQX7W6aYQr+AkvGHHqgBiaW19xf5HVJ/N8WvI0kvgNSsFuhxkC+Kf8C7RnCI5AomN
Noop54TYtiHuokUq1zKcg/9frMPhI+L7WNJOWiZtc89Yjz3YFPxn2fuJoU1AEsoSjCExlziSYYVL
EjqNSJncR9okQ15i9jvk3gben61qcr8mZEc4A+0XIT7poNjOhPZ1mtUe4rCj5dqx+dtFlNtYpGEy
gp56sOBzItzwI7zGoKGcaRdN/GWiZzwbuYekhRgZQhgemL3UoIXbyl219bwPSXrqr3hQlb3Px0uN
jitiKhb7DBKatZ+HNN1XOTNzmatNYP6XomHV6bsEsabBCw2gH/yi58uqTzJ4t/KvKaBIcsqdNz2r
6XmRKdgUIurU4tKffDQOeUHBbmL+5b2KsVvJcp8FLKkT65pW2ZHBNfumnWXQpFo9zd5jDjRo5MKQ
6Wqgj4h66DwsKwbCEYIbEcvkT5jtbYabbSfDn869o2TfnTgOJXQCUA6uIT22TzhdZ74FHewTKBsh
/5NDQzvm/5TKj64CoATPTLcKMaV+rliKRqm+Ei7b0YQP/dpltUiv0XrgEqek/YywzvwPrKGM02Cf
BgYeWsobyg6Oy0+bwb1dAHPOSDYiIa1H9jCDa5ypjyww7gXxfkogMvJAm7PODsEL1vhAejC31UeC
Qams1WOddXxoIyHHIHub0bZLizVcugoRSwv9iOCT21r4OL1La9s4w6mxy5NSNJ58ZRJSqWVeB+u7
KR9rf22JtyikW40oh0m2yiZEHESElx8+Ow50g4ohJTsnmNs/Rj0VmLghZtoEQ618xwHUfBegKroe
E179ZDAvVuJZWu+iYtOUVt9u127HOL8ObIBCWd5SbztQQ7csP2pqT4w0CChgT4zwTCf0yyvhWIdM
euzVm9eSGlvq6GzX/wLSIvF7kHsChmP4jRgD5gEhK81LUo1bEf9L+ANy1KU+C7uS4s9XGm+Ku29H
nHX/EUq2yqFjmJgl+tPCPElzl3YJgiDMfi9dNfaNNO1V6PHC0Sz1/a0a7m7xZhNw3Ty3/DyaQm7s
Tyr4UfOGXPugefX1a8GPxYk2E7SAfq5DS0mXDQp35GQPh1Pe94ch/W8AvxFRZjOgaJeNU3d0CAFh
c4UFDyC4z6ybhFxgvp7xOXEspBfDf2GL/oAlnigfZ2sNSD6Mn0H6q5xDsOndcxH+ttgrkxImJOcH
BNF2eHRqnlWfHU0K2phggSZTW2+Wm6iTB8NHI5kFh4QnJWdGpbPXxnOAg+Ct5pSg0tvJilms8UUz
f0ymL8O7moCesaPW42dWTXu0MlUdbH3ENQX5A1Zov7jeNg/VU85KTufOwUBaSK7tzrbeQDMteNuI
M9oofogI7si9zyHveOZVDsyfxKaknDf/S4hXcjlfpIvUqvidAdkZKDrM+A9BT1QPxxamuBTkRcGa
rxDYSSqEKgZ+/zG0Ox1+j87eJkuNTrc7CG7vpv6Thdzo/sOggOixmTivQ/lNvRoli4maZnySNJaQ
QY0M0SEXoG/8/7q9YAPJv6ekOwehsx7cI7FhNdot4NcF9KUOi69nvfqCkNIDMwicVH8RqgyL487c
DM6TKI9t8d8UPc2csPg22a4xHIMh/EY0Nrb6BeBkM5VktDluUvr0GMUdHXeWfEQICSxEyqzhAd/q
YzVhbguNUzSfJjDY+fCWLBGw8dHAKugZIa/zVPBq/ygkYhFIu7lhqxICALOYTU13IF6kpYnilqRX
y/xwnE9z/POgGKSOvYebochJL+kuipCVH2JEdiAMVDz4SPXYYRNZNJrRjkUdK4ee7a+3HZv2maaR
wZy7rdr3QG0t+jjjW3NWl/WLaJxVnvEr4o5Z565P7YZWwv0zIv4wcJqRJMovvLd86kmkzxI5YlEc
huIbyI7HUhMuvk5JY2JbYzNJaSJ3bfdHN8pxcxCl665n+QsEzyZh1MVhyB93yZZsVZz3b6EudnJ0
cEXbL2mXnO1RMZSt3Kc0G05hgWhmltPNNAxxHB11q/zmZ2oJgs/0cAzaET68ZrA80o3OWE944JN0
K4mABixzzbtBHrTFtzwnhPMl1ik0RjQkovIh9QSLtpLLhGc2f5gITfUJZ29waPXgkypZXc2kv+NL
W0F0wRaGYV4a3FSUaY5cjx0jfFkzobe/unx8bKim6rnZVRA5u6J986uASPc6pCcSr/YY/xtVi84b
LbmZZf91uOBdemLbmQDlshms870o7VNnNrwXE9JKAOOB0SKZp1xsdR3tdIR5Zx43nuqokYpPrsDH
ikBZNw8usaef09o6e8sgv46ypy7k4wbafnbgEeS9vVFpus4kdeXgsCkyjQG+aHtXRAw5RXdPBozg
ZR3gRuIy7Jaeg1cT7h1LogBYGpcm8N9+VVVZ99S488Vwuh8dUiH28JKcEi+jEX9WiX/uXWM32fNv
2hlbMQA0BlckBLf/HD/nyurhannfNqnC9jhtgtm5z9kwIJxASWNzX61Jfibrp6urVa3AGcWUKE37
OY/UOfaAfmTEfcrkobxEmf/sINor2uB5Mq1j0FB0TQHjWZdNXmqjiLAYYw7bfhGfmMuEH39I5yNb
9fT8bhkC1mpWXXA0w4w0gDsgiBLYg4DVpicsTVCya/MlrYjDHBXeeoKwXwfwcUapIBd0mxR1sQlf
v6U5Nuelpi+Z1mfvhuscy7Y+TmF/yzWxcYwFYVUMyNTUW9EZ72WrEVm2DGx7AgxztyAyCdyeFdNN
aMLjpsI75m7EudYUXHGqvSALfXJRYKlgPlEeX72BOL6WCC5Amq72Dr4pT03NABJVtuuYNwPWaGUN
z0Yzvkc6YTtS/CW+vI5BuR/xFLZp/NW1/o8QXHxYwcWMDHxSZ9MnusDOueh01u5k5lx9MhSV6ED0
EykWWq91IW6xmo9Fic/QZW4ycQw57vgRtMYZn+CPGQdXY/C/qJrOCKf+mQk+xcRDmcgZ3jPomrQ4
WuwP5iA5uFNwEehBZLMj4CwCDhV8UnEQRwIAA5yvvA0YkYjd88VzI8kB+/XgiOTeFSbvgsv36NKE
4si0eV5hhlpyA0mLMq8gl9xCgAAsgpdrQjgz+WSqni2giX3yblhLKsoIaaM5u7iV+rlhnNYQTV8I
9WCF5odok6fI3E7xF1DtjVWITWYiNkGujXVMBvFz0Tj7lKNElsM9M+ARER2RM00kNOYeI7ylTmfd
WsQjnIhmus6+vpvVC8yXx1K3W7tsDgZ6ZvBR2NqZixgvbcL4u+7uLl1z6zO3H+N+R1LuIr5s5F8c
eAH8ivRRpY+ByyvJeXh1/Bm1BDwGmA1KO7iPfKIFSM9o8BMb1VvJTlDO5lZJfxNr78VKwvRuF4Sy
NjmSQg2B3eMKOVSSCYWNCjSWBEMMghFbVQ5PocNMD97nW06SUgmbQnbmtxyNajU6xEkN/UU45l8q
yEEsR1/RnAZ3pk2Ul53Jswn7NEGp4uThPhUmMUs0SXYxu0z3KDSLqgtWkLAIfy0HI3oeWnyLvhn2
iK2DWh4ilbsm6MPI/2YaI44uDmFopkZoh/vW0q274kPn+2aEgpVmrXfsojbDRkzO2KAyeclL0DLI
ZwIST7piG/p4GBVS27OV87KamV+v7dBgwF6HLoU9mutiboz1LARauUp5KKKzGnlx1qB4y3LTI5AX
xYJu+/TcZpqeKIlDZ+WYRNvSpof+K+mCBuy8Rmf6oWP2Rdp81rQfc06d8tCTakSh4bRPdoOVuLTS
mURGwL0WBxgbIUb0Ccr7e2TSJk4jsHHi9ribh7DZga7V99HC/+IZormmQ44MHB00yl+WcKVFQrFO
OG+HZijfMpKd5hAFH4l4E9PQ1n70IAsjIeDX3LTCt64dlMJDMbX12augT5UWSd1ezcHd+RWdcmJ5
j3MUV8c55xFNRKMARHT61jAmJ6zSJaCmhcjTRl6yGZQXknHYZvhznehREea9azvk6nWDZK+KSlTC
vhuhllnwGAO5m5GrFTHi0Lpdh7SlWY5gDTUa2yKAri4V7FgRoU1D72ysauQm+zCxxRcjLHMVgf59
tjjDV7UHPNKHKMWoKjOt1TxJY5d0AiMbeKS1HzK4sHJu38kBAYjHlfmgUDHaRbM3t/D2mttoxdE6
lK19cbwWt0Ruzu2z0kqdmUYn+0ylkq/PMM6TFSGt1xkcgtxzvy0BUi8xXY7aJCgXcYi/5cCFXpBn
4rEjO+xSOnH81JtZdC0HHgcmlBrHh7QnfNlj/K7QXO+7IikPqGOjh9YfmpWVpPJPaYLWtTC5BPxu
GSY7MeFY/DUwpnX9NXUi91Egtd2FfqNuhVbzRYxLKnIPuFPz+LDFaMjQMhamceCTmNKDhvVtSeM8
1fNOmJa/LhYuO1YnBIk9cQTruuXCcr043wJOGI9glVGgjP2C7YUA16Mcmz+8lN2zwE20moNBveRT
EDKPdLlNagrhZhHHJFmbbufKRyPRR0NHm88WfYhqgatpRKLT4JPjSJMb02/tQ99N/k/SYmgtahXt
scnDHvFyhNQd4ycrZWvi+rmC8xmmDAbgGgfwU1idt8lxwOuwFybKuMoDkVCFbKbyAK/AaFbmXtTh
C+q5YRfpKlsHxUjoggVkgkcJDUiqoAgS0wl606pe88GSiLCzaYcReHqUniarz/LeXddhs+1BkH4K
ugRUq2dwyMRc8DVn+6oTqbhVedp9uMHU7MOByt1XwHJ4/vyPRtt6PTWTIiF9dl/Gjiz7WZAa2bj8
2KWgz3C6MD4mZmv7C6e/RLdr4Xu1a8P6rhy3u/XVQGJaZzJbsRE55L4XYMPJkfNO3fTeI1w6jlZW
ETQBwA3Zg7uDw0m6vIkBwWkJ+4XOUFRYLe3yZaTSOPEoksaT5JN8wA+3sGh6ZEO0e2htRhOZeki6
y1gtMZZuMmImqa19YgQz8JjJ2RhdhY5nzHrJ37/uPj1PBO1Ksrjd55RjN0+ZFdvFAP2IxtXk+gI1
cltN5yQyo01dFtV3GRuIAgV8h1VtN+RYjw1vV8EEJ8fRTQDviOi2McDw65oZi2y4BvJWbFuD1RzE
LnFRpm5vVgLgKw+5mfnR5XlwbDJRE6zvbWyWq0riY6mrybkatmItG4HA6mxEdOYYAoDUOcIu0fOl
D0yI14hD5U7hUP+D9BlfGxP0hahpwGMuuM4IHLUpQ8QwAwt1iqKxPsg6dPiDcdWYBYvrEubN1q+Y
eMwjevbE9RQ468WrO1lQqQbshsXydnay+aectHiSI/5Ro8cP0jdolM2wIKynHGZiH0SUsCwqXaAR
WfBOPIv3n937VUF0hiU/e6wVL/7kyGs/RdPX7LbENgZZt2tU6R3YCSFN9NuGLVHNcVxkSjqP+ERc
sSWj+tSiI3kaBN20tkubNrnv239WhwWj4tG950XgPkIUbZ9mVcR3jVsL1Yai4d0EXWrtNOYaqqRq
0ZiRJeQEQFBL7SCGICWbCS/p6TCSrRozxTgeuxmIr+kP1arKsZn7ifnpFE7MsoWvDZ17jMxnuTvL
2X2TUQ7VymrsXe+ZMcvEKNw47jRsrZhQYIlrjTkxzFRzSDS0NoSdUVcxMhSBsSuFwcQskWJtV5FF
nHaav3dJXm45PP/ionMgZHjdsS9wd6ZGAXNsdscXhMfVqkhoZ0yzoijopb1zK7bEcaEyeiQoffPI
+5P09T/0av16Riu1NaD97rLZVE+tRtE56+ii6shAwaV4LWCjbcrScPekrbNY8khV0YYT8zK01rDP
WoOENNcdk29DBgP2cIP0K00Q0xzwlFRVm2jGzjIj0ZzO2cqDchONICcif4ayK+N0fp8M2OXTINxd
5cH08g3/zXPD8KBMEkUcl2sTBmr44HdOse3yyNvbYgxQlYYsDd1aMpDUSS/ERkpTfeJCiQK0mKq/
tU0wHcZmdLecsmLrqhbpHO77i6tG745MyfybNIIQQg2WEC+dXERi6NMSbDQ1I//R9LXBtR5azauu
2iN+wo0K9LMYlkDVbDOV8AEQFrQkwMjZu41xSuHFXcUgGuHs1BavKdnUAzOpdMruVu88I3H6Rd/6
3Iwto+P+oJkZBzQ5XhBuDKRi2iBTsE+3vLULmmhLTXyaU/Mna60jKssXSpJdBm5ylqA2dPjp29PR
J+/DBFRoM3BPsISX7MJ12u2sUp0GIHaSOb7nu2sooCdlyrXd6X0sym+RNEedjGRY2Afe0oNLYeaR
Szl2E2rT9oDY/Zyj4yvzkTNInXLHPgOVeG9zzQK55umAza9KTB8la+8e4xb690niXkQkWDhXBSHa
NxGfdoydy8nYQnnfpd3I9wYD3ikOtKpr1WGFtflDrH7TVgZP4XjqG0bQLirMrpU2tAJnz42w79uK
LRHKmwFoJ4p+9hdmhiFaFQmCpJyfpVeXohmQ7TNR6Bv3oEV+qAhoTCrGsXGKVlylyaeQqFXh1n87
Y0dmu3nT2rmWPrQzI+4XOZuH984hhjMbjRkhpy2vdWikO+Cz10Y/WcmjKT9ncalAyvvPVXZX/Iaa
T4ts7SFizZoRPDxekUYzGwLKaLGUJYnbDl4XsFX/K9O3cEBKiJg4J1JF1PRFhZ1cvKRnKOMBS4zt
J8+EpyTuy+XeM2Eh5NUZ+pVp/EXShObDIpW0wqD8cjDM9epY9gdu4JU1l5s8/1GFt1PdbhyTNU0I
Rlv9YKpnV33MNmpVr96MBhNeVEdpozDD/5tzdBvosVJNGJ184faBRMo+m2xJyPc28AFDYe8cj0ty
XWMdGhy81nSyaRyz7uwAJKnQuMTGS0yYYsrkrvjRlBcVcA9NXJcikGAefmTTnrhyV/w6p7j+CPrL
xHfQmjuDOBjmHw+Waa4BdPfixU7j1QDPtGIdJHhCAyc9yr7YKlfsfPebHSDSQWK8EFHJ8RhxFBlG
AVKEjqMhk4R5XVo4LAJutrlL5i8ClrT1o7KzX97m5L6I2CdW0jMmzJA1dmke7SLYCkqAKRtXY5Nf
sqh4FOHb3GGZRVA06WA9Mmte3tamX5LoIAL6sNA/RpJEwt5ecWTuJt5jEMarmSWHzyRn+eQjv3DA
dtl3DGxZKLazGLkesXnC/ig1+RR1uSk0CJvSI8eDTTVJ2Eby3OGEQrxO5zuslH1HTA5TrUAjyqvt
FeqG+WTBu4cry34OEKwVAlBEL3ha0aRmCLnSWr04bC8zHugqCZ7NGKs2w3bBdgATyDrLj9j4W98/
1F77j95jW6ufGS3uOBAlyBczBO1NtnxjBPFeYnOnol81/qbRwWLPEgFHjMphN/EgZiaaMtwILPK8
NCJQl40Qw9YhHUDAgwNBqcRowC/Jnau4R+InyWQdJFUVfcL3RlnCMqL+S9MfWNrsnpbYooMDUDau
7nVY7gduBuz0e3BGZTUhR3pC0KGhWjLEOfnzX9KezDBdtUgmZoQDXvYxh3eVv4KfZBfLc8IXYElg
nk8Rk0mD4ViD5L8yHjNxH/y3YvrnVW9GAq7/YMHMdaE/LRipnvp8cr/L/kOIt2Z6jSKfN2WfovQP
8i+TNz0jzhO0INpJWjlWB0n95LX9WnfmD4x4BiM8LiPmy/Q1tN78/Mo1iQsEHZutd2bePWF8exhG
++BitWqXTiYtoUPFaxOhL+S9XeK/dFwQpYFhGYYw5fCaWx7aA20muNRMYkfBbtWheZNJuS1sXmAe
/KGJVq7rb7rEuY98zEQ9jtSRxqGRVwfmpi75QM6pq/JTIweArMODpd/zlp1weZEjw6HknZZ6q0iB
y9OMFdaxn74s+/84Oo/lxo0oin4Rqhqxga2Yc5IokhuUpJGQc8bX+8ALV9mu8XhEAt0v3HvuPzIB
2DbOhXZ1XLSQ4LBTIkwgEq2LCgwXxi6/5VdHi7JSVz0zmohzzaIqtdAOT0G+rupuyKycPI8KVCdr
vCU19lth3UBgImBIJr9u2TKcxX+tY7V00BIECpquwl02vrPxoyHGeFHDhUoZbnRIXbiPgF9Nm0uv
0UAf2V9FTiadIpKdo3ZHUeW3dogOXVpdyyojkS7H9WFvW2isdoaUqwb6jBc5dJ11wtWxZPaxLky2
SVGwzEvzxFW97xv72yoEdRzuOiXK1kbjbzuXSOQuXncqbCOXj65RMGWk5hTCTa4DXB41t/9KoESI
d9S3zGKzBKKCF9+xaB3H+tabzUwAXprgsTrndlsgG2xqsivCRxX+EwY85e4z6Mpr7bNwZQ0Q4AkC
ncTS7T2JWAWne0U59ijTNVFcZNWSyQlUhNmq6NONJKqT3TKhO6dEgPrKpgX4pE/O4TEFT50ksB7J
7ErV85mv/oh6i66saD6L9jOPT6l81qNETYd/CDFNZl4NnrOY38jj+TOwQ/C91N3X6D47sWfJSDSS
yReZ4JJBVRVP3u4MvSPDb/TkbreBv/dm909pIycz3/yawYS7Mzsd3qe2xPXPnj4AD7rnh+rADmQ9
RkI5ZQ/zDHHIFH69Ckjmg+CBSXCtschJvJM33KBO1dU3GYfoJyjYmo3rl0iRWJI7RzN5jMiWBH8p
2pOFZuWdRXqyxQ/IBLM4Sg79Aq496rF8bw4bC/tOQDRPTRgTcy6bk8vOXxlCQ8ahqvnbJg+9OMdu
OwuVdQePTlXDGRl4bz0Vit8AWUE92E3ERzQSwGiuntgh0vONdYtkdbj0yTlHUUDdYBCtVuOr881T
L9aJRdzoy8K7VPFOoPW0kxMczN7ai0nBSQnUSPaNeGOaRySQ+bXfAWrRNFGQvB1NXi1Fp+OF36IZ
qLQgN9fqwyvgj9VfQ3bVPcYKiEE0/a/yz6pxTJCHhUjtJp0OchghD+zNV07x6QUfWvxR8geJSVir
670uvsvoM+SMCFKJODKam7rC5PnPCrBuXxQglqBfOeVNcY3hXJCsq3Wbutkr+S30kTETPBrti+ap
sZUrmFBhYHCtWV+JW9PHRFT/gIBpQfW3Pq7zGlhkhK2IUZLbeRQa47+WszqWk0yLVTxo0IAc6aTc
5IjBQQDoHL191+P0fwXGRYFcHcYrnimYejOzOYzwnD0pUEl2c33axINGkKiW8NnORPXqQ2QF1tbL
4rVPDAEAWdLiQt7xdDx0hJDy2OktpI6LzNdc+pjCuNmYX/oHlXDuUj4bvEq+1eEwXJmlOmeAPbfQ
G0TuxgNAqPAIYSOYWzaLHTjravyuIHkccJ2Ebr12/p9bnROy6vJ41yGSzeqDXif7mO9Q5+IIcvBP
VFXi7sp46fsgCfB4mj73UxNu3NHbaeCaW+Pl47bwYW0pKWnWKJAaBz/oWbZ/ufbe2JfJAJARijk1
8CllJ72D9W0qwJhbmud7qoD4669t9RE0jIAybPvfI+xHzwDntpfFUWMHSiqDfdS69n1k/WQN+8wl
M69lMwo8wOQHirwWwhA3hf4M46NPUJXj7yy4QBLQUN/3i7h+2IiaVQ9frcFGwPlwnH8oQI6W5CBj
fq6pdy3+qcwvQbZYzyqGU7J2wayNREmD7Y8lVYLPVLQmXHVTOCe/+8OTVHSbHsFVBr3E0r/9nmo5
FLOY7USBHchh0kIbyVQVbfW4NjoPefUkD+c1TX/L7F8cwMyY+EJgUaSK1f6aqTcTxSV2Kq7GRzhE
6GyRDwR3xfu0Ahx8eFmr5GtSvnaI2od+Q2YJsiWc3HLpsERrjK8JyGug3xJME4vwJWx/2VEtAgpB
1cm7UXWrgmEkvJgqaqhzvZkuT57s1xL1TWxpsxBrnKp9jVz3JNWRacK1720S/Q4watCm2L5saTeX
yHmp4S23xIal+ZiKTVp3y9QRxC2jk8MdDuhMm5mm4AzP7lYc3ANJZcx13IX+vTAyuPoBIs4eHS7r
FN2gvt4E2l10Z0Nf1ApsEvCMta/9caDey3z8h9+QkABUYAHl0+cYXKV1rphBYJJi/t4Z6nxIWFIX
M8X8bpyfPv8dm2Xmbsp+60ViAkEjzjB+KnxlA6K7PKUdCflUWMM2bIGClKuDwhZ/B8pg1IcMo2DN
1f4wM+UtxicdoN8KYbFZ1ObxtqOIb5uABeRVcQ+evrCRhAQ6xRFpMX7D+wfPbgqSkcOqdNSTC4Zb
YD/sEpzZrINJWVB/4Eor6s4OxLro9a1w79CA6uHax6s05OMuNWbROvIvKAfRLXP7VYE2yqCrzLKF
4fj3obTubWf+4pkuZ0mM+5Fcn3Cea/WpJOm3jIotbd66ysJ1EzWLDDtEO7qrGOta3VaLhDMNty//
VQZJQ7eQKtCoKNI4OebwF8aTaiy+Kol+09CwJWRiGq2gkFWbeAlFhMM0hcMdJbhPPXXe8Jjr5OWE
NC1MCFfQIRZ+kGOB6N+bwHsvG7KHe3XvyPBkuC5mWmTWBWNow608TmGoX/ZwScyEmLZ3MZkMyPCr
UReym59NbF0xAhiGPJKtmoTVrYD9f7CJC2zNHwtjFdnQEbpZmRbMyfC+EyqNgBmnWq7cNK/B4UjR
kas0sth4wkvMUDybBBhPSD2TkZsFBPFGLWC2qazigB70GhxzwZ8PSoOase+GXiX3CDPq/FwNj1Sc
8Wcbslr4Qp9h+vIJZy+iLfoxnrQ5RSCqZx7YiFU7CjUrt+cjucKkq7OrWcR8dGn3KbUlg85efuSj
4K2FW7pkSoG+UyAV8relf3N5UqPunoNw4qoU3P3JCJpW2YrGPcbcvgWLn0nmVdQ3X7ZnqyxmutJd
IpSQ3Co5Iv3Wzg6mMuA90zdDBHc1FTfT9ZctBZzVHhuayKyKZlj9oJ83wb4IsS2jnu+QNVRHFztx
5f3ZJLFSOyiNvTDKE88+ER7xFubmppKMGRgahCxWpdX/C3p3o0UVm2P4E+Qazdx4WDrdR5ixEU8z
1DEktDPiMw0xdwgCQJsa7wKdYFWP9+HAAPmtanD6tMFeEwAZ0NvbEs6P8l7jNqhzeAuhj1P0qzY/
W+1pkl7Bny9EKEF28czDUEzkAJhNZWf0E809PHT5XpTk1ZfoQOIpCm3RavmO0MN5ge672YdgkxwP
9U+5zcIfKzsx68KAi53ZWk9RIoXVvyHhYCqX/GqYBpKMZzeI1w3sMTwLulx2rHPChj0EpYgds8Yu
9hnma3/KqJWvOgE61LRzhsm0Fl9+R4nPgWqTjzEaHpcGx1z4wDa+FFBW836ZtGdyfBbSK2c9oKI8
AHEbMqLRqzfL7rZlDpMcpoH98r3hZKLfgDrxfy/gGcfK3k4e09ZlJ6QEy4wr10m2URLtkkF9qmSS
swcDvm2gsG5dAASZtXRpmeM4OddFwJIHr4PzScTVW69dumELblXi7Q1jzPbRuZGrCVBnROcRG2WB
Ob2Wu655OoQMpM23Y+wod2sSInvk5EPMMIGOx6UQjqGpUsdIlEclUH8T7WGts1AuiN3Ll4P2l9kh
1j6cYCiCQhWuKsUSGBmeM3aXJnhuHoaaoYfm/BUNbCoKIz0/sVLj99kX+qfZbqX2xKu7lvhG+HDG
YMMro9eT/HFt+eBx+46xvrLolO+S94IU3o4BXqHRjhVPWz8M7YWBpK87XNblKgWFb6OJHCwXJ8nW
bCeaUL8zBmRgPTNH3EGJEa16RV9GPHyR/gRqvCHoct0zO0NPAqmPXhGx0DhhS8VRGZDK0WayLYOG
ygDf3Y4I1CzxmXm3Un13asplXl8cOaghoW4Zf1QeVD0eEV3tdtDCV8V6rW/OlbczzPFSExRQixIO
V0HaK/rYaeTWJWQPn+qYsC2LD8v+bOsPSXBpH3DC1Dg+cKQ7JCXGKYZi1Pw8YEtDddYZo9KAuWrB
zZwEvwbNRtHjwfzHip8AkZtbo/6oLz5OCyTkMxt1hG8xsbEZO/YvxFdbvQdG6x8b+E+yerF4ngPs
WHKKuJIj/yYA6gwjOr1kUbpHsmuopcz0UtgHJ1gPcINK9c+Mrh39nSCUWymvDAxnxrCWxs6kN3G8
YKtg5YmKhAHwr8k6zA8EACxQ+1WxzslbNJj9sXhjHkq14ZjIGIiGmuR2CskWZbOvdED3A/TJ8Tyl
G4HS41z+5OlN2u/WrDF483tZP6X1UxSEdDbnlMCVNPuUJFGz3UiQLfv5QxT3OkIi2eKALigCwuio
IjJlS5rz4gXNUY5Xw2chbe1Ldur9WeH1yiRKNGq3tP3xTabro83qfM0Sf2lw0DAge+t4u9MMhgDu
sMG5sGtf1Ko6q1QmC3zPibJR4kNQ/Th+M5+UBv1d8hHYyV9v3xncE7/FiAcetcSJSuGnpx4yU4YB
gEwYxyXms6mOMMvZspT9sasPzPBaDHOVvCAmxz1UyaWdrz2q4MTdKALE5fBXUVCbzatTD+GAAWTc
VN4+trelu6363958QHikXVDffOS5/WEkTTE9sw55ywesWjp41ZA0rUHuYHWRrLWHfpsOwUYQPljy
k6LB7oF5I29Yp8Zfrny23Zk/cjxeKv8iYfFhVQt4MMZCnzEtWGQ2l2c2rDLzkhPugoQVklMfxWz6
KlwWvP8Okw0f8A70Rgs8W4Hvl/3QrGXDPv4M/wsoaA1KrPO0ph56PK/mk7dacz7lRxclscF6Dc3Q
4/EhgAor/kMQCOuAX2ekbej4QHiCYgLIjftIlO+IKlWHrJKP3zadl5DNNqIIcnV7E2LeSyN58NwT
u/RFJbRjFP4xHM0B1w2AVtr4syAr1yoIi3K+3YE4uC+rESsD+kMxHKzg6AyfdbrJy7U3sFUfrtF4
M/VDmVxEfm7sr0S8LL5kZ8Aj+ZVy1TDcW2jYucm8Xbr9MzW4slKYcndCK/AebhXCOfk7V+iLQLsN
xpMcIZCKOwuYmOvu7eTiYWSM1E+3/vLDn4lfZse/mnsK1K2AP4BRIGzGfSkbylDiANEy6dSi1sDH
JtH3U0Qg50PJ2GwSQf6R5khYK9xVRPiMiCqsq1Zuo3ZqNfAqR9yPHiZzzeSeQDdJVh3lN4itWS9+
ep3BrMYGbpyrSrrATPk22vbNVHBCE3fTqBZatX96Xm1a+c4QjiTwee7jg92rsgT4sNbLhhgRsGS6
EkHIa8hgENuMiJ0sGeaIaAGDYkoNQCUwMWnLvwSDp58T+9S/xeMzs+/C2EY1NJh/Rrtr9W9lhGvp
45Qw65WdH4Z8CS8A7UfqnKA7/MTUAhrTKDXSZzGWO80+Sd74oGe4PkmU1INXMzIlB6MqX6PDeysf
gMsMqBpR280T/Z3ZelyIz5oNUz7+2PUjyjFsNY/WLuBr8Cdh9OpC5dDc34JikJ+5yJZt+tLVu6I3
WOWaRZP/AjNZGpJEHWQqMOm3aMB2zGNCyaCfFUqZXhoXwjrjxOCaTnjlcZ8zSqbdhA9+L91vQ6dm
fPjFwyXUdmLZWs73ZLDvQ3LNTjk/hybxW907fJYuCG8crPS9moc/OT3EOq0+qUCD/Amc/i3M/mSP
E5PCyx8tnMwDsNAKIR3hsp26QULH1f/KWLlBtmZCg/q0+ovUgxNu9fhD0241F5rvsZHl05bXFCVR
SwI5bbjJiCcV+74CJQIQCQtmo3wz7QmLs6u+CjwjnXIg3UFBfOcb29ra5hp6HiwgjViXVbqFouYN
n0nxkZfEmE8ZiikIYdTdo30dmy+bZqDRGIvluCk4YYHPtSN9DNVZ+xYyQy4F20DGPkZ6r0m2chde
8O3XZ6wug/5HtBAyCVSq8PJz5mjJocYYUqIAsR9JBG/srDg76HpYLRB34fux+xVxmUvTHIAW6ch/
tFlhX2rlJUeyhNA3GXvWXRpdUW8M2y71zibD0BLpeAs1ydaHYxogbqZxhNujQ6dSrHrplt6KQdF8
iF42V0M/WI8yskiMJQGCyrwhm97EEFHiKxvTn4YBmTM+R/ETmUvACkMQgHhlvrAMMmraYDOmZy2I
l0JeLPlb8WCMNcLdCG6NfSSAOmFB4/jhQlr5sbaSjd5UNy1zP2JGF9n45ZEzMDFMUTdCfb1DwVA4
IQRHqBoVXFnLWlwt2h70IYn86LJbmq4i4jCSLVN3OqMjGO3c44bZ0KYgfogdGLusQXCChPE9ck/1
hAsixawqux05k2N4qRxoa9ibR8whNwkkxmm+PMVZcbVTYIQc1tEq4bbrDsP4yVG1wRbyJtQ/LSLl
2IKU/qmPZT+TCWYD3dmlSrQUInuxBsHh5tPvtMHO7Z1rhHGtxaHAzmKZ8kj7ggqcvVEyILlpfxMT
G7+6sKUzr7Vno34E1TqgNhINDSKtV+l729Tyl1kUbaBaU6SCewaNogIXT17jgHXMsQnA/msbliVY
8807obCXgKCfjAfQzNMNV+CcBIIDK+WZzWg57UYOMRZEDGLM5hTEx2h0uRHuwLpmFpsWBXFQSWFQ
UddPQhjdnDlR9B42wWfH2KeclkXgLorujwA7w/9KMlLD70nPKLd5iiDaV2W0tStxaNjShhLIrufP
LUw/CTAd0GdAXAtYkwlz0p/UpNPEdAvwfNYP0coKUlzYeGXCD6+8tc57P5ZQzORb1YNRUYnka98b
gLw5FlNHLw5Ow/iCUmi4tWY1x1Yz6yh7IrEqgSowuV1ZUs4iHZxS+FEHx0mCT9DZrA3/GRHKBOti
25dE3+vuOhanEpmYm298pkl12H+A2SIzA70VC09GDysC2wACk3GYfNQu/pseFNBR+Kfa52H+f3jw
QUIuv3yY1VPlhgou9tWb6kzUnPepxKuD4s0xz6Zg1/vntp9J/cEepSsY/7jce6A/BMVMz0xhyAER
9DnQaWWXWPisfqyk3PZZti5L8RbKZ2a8T8tXusJhYjbBT0Cig+EDnoIZfYiK1XPuLZLso6BAo2gf
BOKaiipN2PtpSaYR+AoPHOJ81lNvUjFyfuj9KdKQOEDjLtSrpTEyNea0bo51I8uSRlEp8HKsTGTi
+LRJijRFs+iyvYP/KMCaohTHckjwixEKGYNyN0nVZGQorgH6N9f79cpLycnVA1/9F6hXzfE3QXvw
qkPBtrVCpEJYFXCTu1sveo/jmiO/z6ZlB128USvLChsLgniWiZtQZ0Akf1nTY4WTDBg8B+sXYjsV
A2fR0EcZhy74It92GzqT3tPZsGJGaIcBkSRTWnQrOiKyGqfNKc6GkuRkkNZqtMJGFuDoa5R7bH9l
bOoHHGoRx5yropcH3+5QDtzq/8fwFAloZPD4Oskt4CWs7e2YA0ztl6n5ZaKzrlWadAl56SfxtqFB
/S5AuIbKPLCZ+sb5Ju12XvUS4yasGRwTvRp+hygD4kde7w026AnkNzNc2uq+z9llYeoxze+Q+2Xk
S7KVL+kuvXKr1x9evKMH1+tfab9s62vQ7gNhoeZAJjF9aEIe4xC+OCvGgGY5DOQCKhwftoH2xmaA
kQuyVFx6n59iWKtdvayTzziH4DwCKQkeCl95MLXeylyosGfZ24SM3oedxecXkcDqVhc1Q8jGIaDg
hucGLmA5GxACCG2eQRIhD/i9JfFO4k8nM7KOgkUWtCsmvnB0O/tZwW0Zim3ONm2U7GZitqR/+fDe
TZi6AvEBRl++OSN8R2bHQmFXonPpPr2eYXyGuY0lUMano9GLezW1FDJ1NUEZX8M+uI4qsCA4Cql3
yKnhLAoBAMS+fki6O2TWaNib+T9tcp9uW1Z8U9R5qW2NateSpdelj8hGy4AimFBe2VIjY/moqG89
tqLMiSy2Z0H2jDkvczaniYEij5hCPsKOO2oj86+JJ6BnrIshMTbdS3ivRrmSXdKQLtOx5HHFU2O8
75qgcYp5VduPMNR2Hgo1JOOIeUmDTutFXnz7KH+d7Gi4ABFyPp6Tgi2uwaBQ23svHRaC280YKNGD
h8kite7lzbNRFTI2c1iyebjm0HrqiGHM7BByZNbOtmUom3VXSZeq7R2dFu2R1hhl+G6oNPSFTDdG
fRvHTa08AuXuj2wxJ49lvQ+Gjq87X0r8ZhZBcLqy5vJAuFXymjQ5BhZgAZST08bcIOYdfSJc52Gi
y74JjKej9+4DSdbQKIWb2nsa7DUIXhiUfJN47cnIq2WsZiipok1WlriXiqfX9Swvg5VLPe90/UYH
3em6FDA9giOxwmtIkvf0tHOhpChQ3bFcTVlAFU5BD3qJBYXIFD81LWdoHpVyQ26WHW07QYegYAtN
oPcbv8KK12nn/KtyjFgIupoGYHCx9MyvhnMERGO6U4I5lBCrOQfDstaX+TBPjK/cmMnhog3XygTY
gihxWJC4bfS3HHeEox4SBwr1TWvgAc/T5KfHSpOlKfZvMmRuiQ9/8mNglaxpi74EYsh0NwSuoobh
SfexJrI3YvI+8xgm9NquK8gtbODSs12Sd+zG/ByWs0YVn+T1W1p94IkSw6HzPhr7b/AIxByuFha/
TF0aiJTJ48Zsg4Y8CphL1fRDOxeoj2Ie20F5i3RnNoYbK9KYc9Ij9z+1xacJ+EgaGz97dvZHBdCz
eujuJ08OkmlO5uZsB+nHlFOr+PUc3LYx5uukekVAWMqXhslPUTaVcjAQ8PhPYT5S7VwiBrB8+Af7
yv7J4kdtPNFsvoX8T4PyWuQ/ocIuw1t0EZ2gs22ae13/hLX2ZrBQlUu4qDq/A5s+GgoG8MLfW0P3
rWHQQVGzNUDNpKpHdu53qzQAEheujgHdQ7yocm6tjXAHCi3v7jJnGXyLjHDeWYAPDLz7+YiWo2Pf
vuj1duloyQp1JPX6Py3EfKyqO0VpZ6Of7PIkW9TsxpTxidGbJVO+iatoEThwHIaUwBVlmQpwaOWH
Uax79Lx6SHHSuzuRsSKxmrXVsyIds1XJKFchRTc1P1OUqFpAEcZXooboFDsWHkTITMOv2vQeAmz8
2JizMD8Qr6CTMRnhqgcQr9Qn3AxzJRBzMkDoEb9Hi+MUHi2eW5r4Kv8cE4RcB4Js4E4DmJePBK4G
vsOZV2IYmkbuDOGCnBn/quogasV7nXDYlvRduydFuyeuaXDY7bYY+kNWCz+xbnLE4INmAR2PLz2G
TMiJH/s1QRYQ9Tae99OVJN4ZJ+AGKmiSKYFEG+N1aQ6HHmxEfCpJAeLpZDqHHasX6JZbcMvWQomG
nW/5CIfihYGGRtX1XUDfNLnbKy4eFNBvuXVvtI80eo8hKwwJ0yv10uLL9vRTiZWOcZPJFUH78OYw
kVf1u4d9x0eiGITFfFqdRskhbjIQx9NbSsYpTSdrxUAFn866vOV8GfMPE3co0WwzYSGjnjYSOK9K
eS+z7NIAGfMwtPJwgSwzy7fYcL+wqkhmuDDd2PQIcCOE8s2jHEMXq0Gy5eXOdXdu/CdrFp50BhBX
2rZAs9jOLOXgpHuCMAgdLx6BvscqIFJJH8pNy+w4HFQw7j0nI3HYrMhZg+IoNCK04X4GeKlUF2at
rBACIsi7COD4dfcxKnNVfertxVbPvrlTE3wg/5fR7MikSbcvKqaehBQXvrHPSQrGgAtUknVdKpR1
pY6fcTRFNTH11ADbxijgfPPpGyeQkqp5Lo2LnaR7jwARV5rrSVpVZiyLKXEIgg0uKYWH2W9MtseK
8sswA8sPp2XAE8N42V1UGgFH3bygcR826UQAcUN+ZXcxkD03zocXrspaXcTRLmVckILr6BDFKBNT
DHasxp4pZyWeV58yW+l8lnG5dZ2DXd7yaO0oHhKKZ1RS5gePhPnRKIpfwnfRaLDxZg3lZCmju36X
M6DQoo+6AePE1ygfnnfjs4DhjsdiVwxbCTs7b5eNRPDeLFoYjYrXvFX6IWCCwsYF0RRRXArqNZq1
QyDODSJtNGpsiBKu3lFd+fIMPLptqcVQY/vseAwKZn5QJnCqcsctk/J/a9NzH94jveJOy1lYANX2
jn15NY3PhmvFMllyXXVOIp+7PXQ+Jh2DxWzJZMBLOGiLirFa9Cw9LahSLXolhw2KHX9HzR9Ul7JJ
oBXD6XSJ9uYWr6MfqeXrGsNA46mHkdm6VRIpNaDYSI9CikUeujtlzDYVJvViKkzJuq/2I4MAI8+W
igZrpQT3pG2jZhkT7ahqGfA49qgw+FoembEulv+HaY7Gv67BWx4sRQStni0XB0nDeMha190kzCTr
E36ytGMmtHu932qVnE/dCeCepQDObPX7oPsdQuMdsfGGA3JehN7STUzUunRKR80/WeIcyfjQqR49
k9yp3crtVgPULduFQD5hPkvZbe2aEAeOlEpZFeKVCF5rTKvZ8EDLHLRIMJQMUdF3EVx9P9poHQz0
+COV5U9ZnCppXmI4v4m+ifxdrgI52iXe+yjNfyr7FNPK9hnm3nGoNjUa2rzmqPJppWzujDJfdh0D
U44BCqFGnQdswdTie4QuoJjWWWJD8zhZxTh300UbgEMAGiZ9pN+l/ggZJZuYmIlLxj+FG1Yfz1zp
TgLy3nlHcqcNiDqB72UaIKBbHQA7HeP3ARtaiuO50GLaMf3YlP7ZAyqUSGvChJTUwdo6LsVV86cZ
ZLNKbWMRqFRSGnEgKnOBxg/mPo4yk2SEvKvQlq/U9u7rOK3eMyrKrryzyG3Dkxt/dum4wp5iKDfL
9heaPuUXmF+BJ9DFDHtV+adNPZ5L+nXRjN9mKH/hZc8NtMxy+LRyCnlRLU3LfWdC2bYMA6PfynUI
cqLuBR2bKge/IGleG5EcBiDCxuuoV3LtRs6/UAbjm8+RXUFercmabwQ3DyMdE0eFCTGyb5EbP9Ve
bKGxcEmxKeIK0LzfNH8fVLYuROP9+gTecLGV5rtSLgg7mzVOzRRGLGzjZheszfUbhv5ZlwJdHRPv
qLaAO8JkUgp81Ib6zCtnKat+nZJ0Fub9WmT+ijA/oY8Hh2+7ypMvUg+Kgq0OrZjebUyODpY7k5wd
Zs2q0bK1Geh3FUwP4gJU4wGaDBiVeO5a/VzQhNjQuYtl6J3CcMNeApqfHM6UgThdOAm4GBi7at0X
UndgS4aDxMS6Nvl9TG8J+01sxZPJZhmqHz3m05HBt4JS0rzjFZqVfBn/NzmkTyXpn8F0UpIBjvAl
HpCuY8lKCelCRjaT5LsbdU0WZbzz1QUv0BFn1JSzQ6Txl0QZS7zld1vi8zaqV+mFmyQ2Pyn4ohqp
Erk0ZKeHTONDdCdVZewbS9uqzR4MwLtVPtvh5bCT1g959IK+yeboliv9tgSQErOitBPzBct4lL+E
iYw1qptpcyLuWAQXIXNgz3uOINqKTaEdY7JikXzWy7bQKRJAOjj1vtQ6HIPkGnN2T5VWiHTL+87a
y2DurXJnkQGBD/A1pr95gGuOyURRmIvaxh6MGBFvi9PzZ+9DBSnkC4zEpuNxUE2IttvMZMVAEVQy
jyr5JgCLWujX3Qo2Gnpn3dDmDjoU5GPKUbjc7ZWzHhvt3mnFfBw2QmGDWgFGWTEe2xnto3GY+pnR
W2Qwcy34FOGlO+FM5yKKTFKTemflQb60x1ki4kWQl9Q6J2fyNiRk5UC5i+GysDdWWv9gEQLb+Ue3
OmXTbRWlO6l0lJXYXnKORGDi7qGxEOxOzq/+o3GRZrMIQuGRJGuibmV4wZsybSG8Z6T9VcXSlqd0
UN9KYF0Bw5eSIzBQIXsVPFludfRz7K/YCBpmBz5ffC62heVxp0yxSiiqiX2IwVsl2vfI4dgTxqtw
9DHWdcBIIcb2vrt+n4Ke06uT7N8BwxnJxkDawjovBZ0popfRbrhLdPwMA31/LycVYTh35L0y+hfq
NebOLPd4s3zCUzLxrTCqQA6Axv2ewq9N0P1pV4loMOGfuuBmkGVu1v/G5mZHLBGq31G7dtCudP6J
X+myajD5WyveaeVVCS78u9CoEd9gTyKliaUT6CL0IBhLykkd2NX7AtMBeo7uJ7aj28AGpdT+9Aqh
hIFYLU+PBDYjCRveLHUL22lOO1U6205ZjxWlOaT8aifSFTM7kOgJrpRbRowYP8Y8qMf7RKKwmHAY
JBnm4c5285Xe2kRQvQblXjqHHNKlupDqwmq/nOwr5kKpDEIUdGWlZNsBA3aF5p9v2HX1hQcF8f+9
/q6zHjL8jO2LgTE+15gheisP4YkyAqlXMbE2h8RfqzRbKt9fQziAiSXS5FIYrYMyHDMcexyTpvUD
Yl3A/4dSgKQWfWZhoG4Qvnszo149BhWhrtGxybqlXk9d1oRXTq0PLKc30/+T1GKDmcxDGcMAyM9W
waaA2SiK63pFkbMife8ETORA2vwywMkXqp+emqFUB+jtnR1Uvq62SLEaMj8OcDL4Der6HnZMRWwO
nLL8d3CjeQ37TEc2Xi0HGv6WSqRxcal3QXmL7WSeO9SGgM68EsmCM64ts52RCUGGIBNgMszYIvX6
TTrkhn5rIFqM0GGBCX4KD3dLayf4q0cE5iugVlJabiqFOaJbXD8KLG1qe7CuLvtTbWAt750kk2o+
kHQiyuB7MsyfrFvH/jpnddt2YgsufTYyG9dJ5VHDMxulN7N7WP7wEcIFYD5PGZ6qeH6d9BiOT1NH
Yjh5/rCfiPovjl9DFr+3fch4jNpMaueiYJOFCLJh/ll0TzXakyk1aTky157Yf0BLJ0p4T5DvP7u3
NhHQDs2HjGMygmfN1pr3BqE2sYw6qa26zRDVmhcNPXSwbe1TDeZUyTajGK99duEZoElEm7uwjJ1u
EPr70pCukgqMUAz5y29PJ2jlaO16AgEbVCyucyvq98kVXJfFAasDAE2a6ZZVFe9cjnDYIGXTtQeS
3vNNhDCbJdzcBXcYm0wO8dCqLPmMuHoOCR111OwBGB1bl9bgiDsbmThi0fzmeiiu5cyjzBHafxyd
x3LsRhZEvwgRQMFv2d1ob9j03CDoXsG7gv96HWihkSZmnkg2gaprMk+yIiKry4NmlTkvRvjrY8KN
W2ls1DTjzmHbDBYIS9EwfqbNTWisYLLToKe4iH3+LGqDIdkJ8OmRCDcuQYnYc3e+HpAH+K9yh7tH
JZcgd8nRBY/uszszyebmcIq/mtcTnwidam8ljz7aIoc7nYEeRqEHH6tw3hAV1uSY67M3v/2XE6xW
n9uWWfYQxP5eGpQ92nYoHmNiszCOAiwRUHFyPH8+bTuD1ty6xIRJ0AgnPuZh/oAQrwDr4QAZ0APJ
z8xtmuv8GiJKCiPoqxF9aDlu8D2uCl4PMYVrq27Yz9tLHmOEGDFdGwx955AY+67Z96weLCwClkJn
Ja29jscMy+9qpFdo2HH6/VMnnz3QZG04bIT+PupvqX9NJmDRZtD36W60GtTl4ROnDpOcraIGghxE
uYYRqoOARLy4qz9ZncUaW9vo84iA+Y4UjfkjQ7mDqs+df7GIS1oWvBlJ8Cl/qmAeBTXAdm9DlARJ
+1tPEQYX2hSfxXE0zqtGW3yM7rGU0HMmhmMYjoE5Voh97E5f2wS/TayPTRYt09ytpgEwOpcth/4x
m8lxzK2tn/6QTXlOUO6UDkIlfWmV1EbTxnOm5r0Lwssd/ddoinbs8wIzTzdGkh8N6e+8mM8bbZ9r
umSy8IsN06BGnjAA1ogFhwOy3zH7kwLzfn5swFV1IRLoJUnSKc8YzzaO8V2K1xa1kEWCOO7MPw3j
Ilh6JKIJLQ9jVg1thW86RGlgZSvFuhmA3mBqYPcITFsFhprXOaluice4a+S8VLQnzNXDjoZxZlbg
FdNWkGbJJgk5rnDHVYEdpnjpPfAVLMs8bDcixeSleBYOQixNJCtllo3uuI9NdqCQQ6Igo8Cpkl/J
v6ajg8/7NAySOeIR1XAEGnbBqyyuXYfiz0rT40QpomH0y7AjDz72ZNPFajyhRaB7GCymC7W2chy1
x6j/UZjNm+7ZN5PeiujXZl86/gET697tKXHmcOdJqKd+pv+bUqCYcrGgZ/Gwzux570gwd7XZK5bY
04c0rGHlZCiDAIvgbVuCJrWoXMHEIDWtMp5jTXymjpasvEUnB36J/+huickQmgl7s2LF8mTISN8U
NFnAmplQRJQ5EwTKVVu5+k5nB2Un49ou/CMLxgBP9FnF6WbI0UxWxabiWbZNPHex4mK3xGdVtJdh
dpnxaUgIQ6ziAJX9sn3z3PjHbcw/7hmMvBClwHKt0pr8I59xSTQmHt1kC6jFAW/szTZSkillMzZb
b0bIO8D5W3URM/Zwk6fEW7M7bOsBGQ0w5AlBKeSQf1k6dnvDIrnCMuzV7BAGN9Qkl2WPnYYtsyfK
vC++x56BM4TIXRai83KMX8OvsS7Abje9KyYVvhuTnNWy7n61ITrMpHnWzhD0brUVhvcMz+mjLLC/
N07JjIWHnk9dzeOnzO3DJHFrejE2THDrhXWYYNJYctzYGfdMDGnWLf81UBp9M9m12KNznqs08Tpg
5ZABXN5gYQx/up1uZKRdhyZONrmCaN2Tzj7G3D+Ag1f6gAFTVDD7+2/NTGaClNCE1U6xcge6f2rl
jkF03YPq1fM3y2NS7UjqwlAjiJcIdXMJKNJpg3y2yBFU60iCh6RNsWt9bTBumJhfWBq6DTDvcT5d
9do5mJPCPWcWx0KUb2mkHVXDWDYi6tHXnGOatDDL8A4xukg859TP7s5V0A+odorjPDG56C3WUKE8
u1o87gbE7ZrPiNcwF8yDeehh62OAo53jiLXqS6sNV4u6InS0rZMxp9VSEnMUGSb8xaiRtArWn0pp
T4qcOo+3u8hDZLxVthZdfSMtHjnqkDHmUiCO2N4ncYqYyFsj2JXoSRl/hnByu3hcaVFySgZza8+g
kHPdf4mN5k2NcosIdVgLrd0vBBbVausmbsmGBDLY58vsmvqnokswFzPcLPyT13j/WomWXBtp2fie
Kx4HvIfle5Tj/eyr/w8lrLXSjphd1h+JF/5DZUUGRer+1Kn3PRroQbNGreICLZUxE/VqSsLMwbLQ
qxBmV4/WtXKwwKjqQ7LAHuObsP4ZFqNw5gAOGk7Dh/ZuEQGWohm0BUiidUs7CLS7QnHdrZlwbvsZ
AT1OGV3nGSCej/VBzvycTTC+0s4664uRFvJpRoiCnoNMIfilwULpZ78tQxYg2OcaD0+MXMjOv0Js
ZPr8HSVzzPQ7I1W73leLRs4FaYiMSGBGkni9nehAW4eThZOGN6dcl+qs5gtk2EetghI8prsanw/9
QnSne9WyHbcUTuAw36BcY+xLEvHaEJ+ieNaT9z7fWeyBKuxD26HbjBUqCv2oyfcRUUNmTAFSwSAa
PnpQVuV0aKeDVvylGlwlT8eKfywjECyXlo2fJBXMZ3pfVgdv+hdjyVlsdEX5a5XnGLlY2PFMYzgu
QemFx6b7dtRpabHj/NSMp6p4MulcFdcvVMGueYhg60Kj9chOnQRZH3529HO5ayriPtMgay5aftIY
bTcd7FO2aVrCu2u9evpjTzCVbqPLIbcWs2HVvMj4uYif0/7a11CDGbV/pGxHOvtf0z/XWApDhNeQ
YR7c6teICTh5dlq0OfzQfreH+mEVnwkbGJxr4Aq0ItpGSwmMUuor7DY2I6iO9A+sWmsHuXE2vDbq
nImzhMIL1iGNIaYe0+ybYMGxffFmYhhJxGav60w082paqYwUmd7YNTW/z2n0yFfM2kOmR2f46Lg/
hurs0oTP1vQpe2QwiU4F4Ygt23iM9canTy8CxRaLYv1cFcxytNn+9EQVoKtoAz/9crAyWBgqSMzE
nzI+GYwcUMbTlAnWRTltFcOMiHmQFzPwP3vlkwJGHHbhWvjZtm2H/VLwh2QgJM3Znl4H9ziSf8bE
Z4Uhq7PRXeMokgixPPdPtz597bNNq43g8DaZCLRY3SqNDT2Icoivow7IdXqNHTI/QQHBauJaF08E
lm+LELtijLkT1D6/HmphLO1z+Fl53x5UgKRaierkj0FtYRg/qyIKKpwEiUmohYsbMlWHMCq3ZHrQ
O5PSG7+W9bOl75S/78wX5f9QwiL3AXlgQCPgIEcBgN4CUQL2f2C9z46GrxQdisQ/mbqkLq3NMNCk
DaaDdL19OeurKCeZW5BB/6iP6Fs39Yho7sj9FcjuVuY+DgYX9mO1BQjTSDaUzcpSQTTtNfhanHki
5U0mRJnTheX5vJ3MrdtccfSvvQapren7n72hoR9b9P6/ov2L+msYDQ9xzypIIZVv6YZ+fK5eN49P
hb2k14/pSx7JS4SEusP/1cuR2Rghg96r62+t+Y72reG9DQ9TvIvcXedVN7ObvoCOfOiAwgp3/OF+
ecQ4B8MuLP517k2ffRItZoh2MWJyPBHeFXOS8LAbMfj3HRykbFJBUpWPCGfoVYo7Nw4/4FYSTtMy
OCwJlttFA94id6uzKND5dZb2xjX3RayxXNtOoqIDied9JwA5uIIOqLQfHH49JaL/goSjvkfzY4Ys
LUFqu9eeZdFinS3reC+wf3rjtwp/TfsLe5PE0kcTBGrTyD4Bx2EQZBino5bg/iIn2EBb+m1zjfiI
1QT9hqcTJ+fVbyaCq8b37ypiYV8pwTpiWBU9xKc2YwT8ovfZOsUbW4ivDvGcas8d6XNNh4Q5QpLr
4A+g1E71Pb3T59DamzR7CxEl1KQk4UQIaujDhXsgewv35mM33x2XEjYB/GR+4UNr7WNI8VzmHCD1
vmNHXVNVTP7dlt9qoY6TzLX4FFvGxSTQiE1m/qE2tskSiF0kjGzI3EMd/5FzYGgGE+OKCWNzbDuA
oJkBPNV77eHKeOCVMYi9JLI8RNF4DxtEbNqXSJ/aiKQX+ICFfUkVdSeKXz4B7LWIs7RNWuzjhsOx
I3MKIsoDx3+tXMR1Oo589ObxeKs5fXxKN9PQznMBOYtQBdprOxJB3J0K62msHxkVyfQYM9tgAh+2
h6rbZv0WdZkTAqYjh318kzbNB5d2CrdqL1pMZzqtLnJxMGObciJxwiOjI5uJCuV3zDLPfltEBwNA
iJbEQcfnB+/Z7mIcUfGWrvLXhq1kEbHot58w3a568TcAV9WX5rCmIyLjKbeRQyt7Z80ecItlLwc6
rfyK3beYWUoKgja8QE5BPJfryB/OSUpDztxFP6YKo/WuAj6IugSK225EkyKbdE8GSDV/IMXUzCev
EpfJOg3TDV2QQZxNHzl7OCQMdS6AZlPJkcFWVjt0DlGgTC6RfMF3Y3zlxxVMcjisCN7UxHX/ybQg
FfsGawBaAmLOtzRQ6wj5VLdJuxfVPvmA0Yj81drTNL0LlhXx4gwJn3JEmXU7r+s85Zh96dEGxyhg
TBLVdccL7NrepbYXREDEqcbuifQvMwq6ruNoYs5ldFeWSMfS/COaJrTJ7UWMscDaUSlVxrHzfsPJ
us+eOjAg3cCqZk8DtDa7asmL4KquhjsEd+FedZw5JXaSsnzXSBZL6c6fWxIsnYHwcAdyX0PMr3qT
TJqd5l0O3HtgXcryVpQE3S3qj4+0YEtWDFsXFIODxK4zbo32nlXfixBLfwJXSKVIshwxtiQLUoYV
dPfk/my0mMNsoJYTaOMbxDRoAGyOipRSPBqutRbIAv+I+V5GaHiyq1WqtQuFLZF/dn/q4tvU3rCl
j3m+rnuIIS3H4WPl+schwXqJgKDB64g3VbX9SyfDYJi3GVD8gaqfV1vsfATLrSw3YzduKmJK0mng
mcpK9DPv/UR5VWI9HaavjPdb9CgZJA9U8mRhUu/4X8SEZmMCf4MZUjbzGtYslNIJkp5Fdzmv5pqa
Hz3DgFNHxlfEqbR407rCXD+GzDYQZ2Ujvqt6yzp3ndX7AkI+ZOZ9PzNi1yBpEG46Wcz6gfdEJA+i
v3RatXIxZKlFX+p8kebOipsdq7VPBVkhjIjnhFT57Fj972u96oJkoG2ZHyHUQxpipQGvFf2OwgBS
//rkDrVLSipLB51Wx7B6uor9gt2oBdAsiGWFRxcBoVqHQ2/jxoKbFujsBwxKOxNeisgNJjQ34JQr
YaesVVkjsncdPDSt9lfkoNP48Xp0kiyTe4gdjTwJ66liv2lDMc74VJvq38AaJxP2KtLqnUNgs8dD
oPnhBd7sIUKVY9E5te6bVVNpGxlzf0RlnrayefThcNZn3QAG4VX7prd3Q/5TxDqnDWw5Ena8Ll9b
DE5K714j8wqZJysd7X9ZbENVBUJ9YULexBZhI+VfITPkwMUaTt/Kc/6xLw9jEkzO3fCBFC1CPxO/
c21a0bHugeTwYSEX6lJmYfU/NEW69trjW6+8EHn4tBnUzaQG9s+DR1u1c+YX1cQ4Z3wCw89pUa9y
9hCYSnhYWCoNYtuIEdmPzugKL0n7OuQSa9S3IyF9wYkkmpRQufapWEIzdnX/mQsD7fBw8xfpbUuw
JwlrdoGvhiOXwZdO1mHLUmgmZJC9NhMoe3jyYqxBg8lrhpB5okZr/zrzPEwgzDa9d9MFyBGJS3kZ
Ytjsm1FvTaTSwOreV0vjMQ4PtS0fTfhc3oTMl6NdPTqGQwYO0rsWSxj7o9G50HIfhCZfZPlTinOW
KbIxtcAqWf7yhJSUbenR7yBCtBaUoC1wxm3Kq6Lh+Zu08TXlZ8h6ImWmqz+TmrbNSTkju268M700
RsIje6TJTbiB5UfWWb31x/nI53WvVHLUeidwfI6K+bHsn93wXLcpRTYbco6suaX6WmbqU9cGcwmP
sFRc893aW2bLdHyOZgd2QZDRC2qBUyWQQSU7VQSt8VYYZAiwkGt/tKi5tSFiAkIS7VfCdPJQ2yUM
+UEjGu05dgE8YZUBd0mIwgvvMf+V0XLs7hpq2wyVMhdLIKt821EFqOEw+GT6jZ+kchsTyyn7a3K3
fbFEy62NZm+0VM5o4O2xOPVIgq3uWjBuEBaccfSzoVrr2K1ceXepV1sXFcy35hBomofA0Th1tyRG
ES4cVOrYlOFT23iXShIqk6Ck4RcgRqrXvh8DT5cn5K7S8K+tr12axj55ZX+QvA4G4UgdskP8yUve
ZrxbYDRED1nYZtvAIRug3LJSi9VJ40ZVGD9ybvU5v4zduzPfpUOSFko5vEP8TS93cH4jmMq5azxi
tuCpuHnmX1admTIWiqvucUzvWgnLxEqgUpiJf5HuZ+8HtjiN4LIigic8qlCxMXCpKQzDxXvjeJtq
OLG3Xnbs/IkePu9UEBhaAr7aFebRjjHsHtIqXo9USwVBj/AEclLEeKXiVykvMUwQv/0qo6fceIRc
1AxECVokmeEQtC922Qb1cBFMd8sCYoyUgSGiQNASF8C7r+Au4BXxj+ypFSYZzyh3iW7ymOgVEQgA
GHHelJtktBYT9pJzY69tQRp0XTMasLDw6kRL4N6pqs9BTMxgUChByAEaXuMh8YPIgy6mjPFVqeqv
b+CCD4wwLL+oj+ky6TGLT8t/06bXBhtN85Xkr2jxZnYXo32UuYsX5U83f/RBbRjsbGukawMDCA3h
rGf/hYxYm/7SW+MikHzIiAXhIIXnY7DzgSlToduj5oqcD7w8EO0fGu0nj26m/mSixmdzh4/6q0nx
MKpzVJ61cE+LbYW3cjhMfCWtOXC1mWW2bmxOv+IYj9mlCndT/wwxEb71xjQZrbOmE4RhYwS2tRp3
42ZohpOQvP7hvG6sAsVG5ZwTd5k8QUAlGYF+u3syxzdt/JiSfxGdedZfEjuiizuZFG3OZB0tPUSt
A94FcBEYJiXvBpaRDutGk4XPQLt7IL5kIbbpSyjiQ+2CcyivHkUc2zLrYEPmGbZOuCW6ACyRgCje
3isdNdWp76iroVXMzdlg6Jb1LyJ6R37aryCkruUAD2KkJ5o7CU6HmOvB4gpbMriwb7guMdrgt4z5
1Enwqj55Ihu/dlmCOytFZzLXFKO4Q7dOEd3zWnz0PR9TDOKhebcT+eT02kuqfWpguEuJscFn7Eyq
X0J0W4/0nRnrLsQxpTiKvHZ4CIf3WP9qpH31hIZj8h7xJrmFc+iRanZIvurcxOEBFKACCFDPbcMz
nm1cLjq9hXLSNGvX3xlcm5bnMyCwmI93b8wNEHCxlsf6OrsZ6Ct+Eo5lHS0u+SQkEtyc5Tw0L7kZ
2Oitxuk4zd+D9TuDhygMrqoSS5coML3SYzAmi32P7Ri9fvLdMpTwi8BhfxVSqM2I3Al19u4DJaJe
3AiQ9lw9ULQ7Oa+w9uhFT4P4KHh0NBMbEa/wYO1iRNws7SieumdfTjvL1ndDqvYVINI+BO2CDvS7
TAmPRjIETYycXxOu10QA6z7Ds1TWO1ZlaNb+lPnYRuR64DEaG6z7z2M3HzW189TOGgksmvoO0gy7
DJAFdQFojme74M65LE2SSWH3FlHEGwLh9b1Wh9STW6omdPGwsZb8AB1aW8H/rbxWo4cY+eIMrBkI
KQXK4BlQlSWvHlSoObe3RfRS90+KLGnPfKvAiFgGelw3UPXboguZOjKrcbKjisOasPHqTYyEExxo
FmEHsC33nTsH7wblP7oDpERTFm0dMVJXUh8giwLQ6K0z7eA5wMedZ1fpW4SmzyOKdpM8s/TTpboh
NWDn2ZLAY0Vgw77R9pZzbUrceswLxlhHJ1YELrAwvH0apRhxYMglNx3nhnfvEUyPLipP2WzdoX3P
a4pj2s9gbpHr41OMG1hFhF5G2OZgxfaBaL/64dVz3geXEJQfC/vLdJuAuKbAnK2rY7U/lkWXzELb
iauLYd553We1dtqXmi80L1sVgT/PgYEAsbdjjUrNNbmkQhCdQUNdF0B/FizeyaIX8JBpCCzHmxm9
eztfegOmv/4h5by2xoPlPALi7pmyuGiCB75mn9zc6qPmkq6uaDJROInskI8ktT/hJfvUhP+T46WS
kX/j8F2htWR70FKAeEm5WVC2LSKCFLVJkvQOWcwLB+Yy6yWyyehznn988jLG9lISNu3tfAJ4++wV
Q+CIyGkcv53iKYHBYetPiPdpKo9lO698fAiUANBezfqUlWeaifViReyBH40lg+/QPhBq+qxUSgiL
ESYbhbyiZnGrl3j08xenHHDRckGxmLB969pP4Z1Qb+oCCho5nKRdOXy/NWMKZERmqIKZiJKB+MFG
4Z+vGZi1FmsEPU0+bKylKSjxh0mazCkZeYfRo1UbvDzFAZLnyh8KD8VDuDWWOSYUQlhFgEmBOD3M
YusqIg7gMqid5u5itvQ0R7AWSV5BfLF2l2nVtBBGlCMeWOyb3Qc474ehit+tXB4ZPjnakYVlbtjf
Ogn3G1PuFPwLdLQq7G0sWkxbx+qHnA6m3/aZ8RbrhgLxYrwuteG9p3diLyi0b6Iu9oKMDYmQCa0Y
0r+MG2FTFJs2ogDDWxnvcwbB4aFGPTnK6h898utAn+w17vPc0WrOxt7zCjAHOvPxeHJPKY1XryBX
YG+rp29bPdYpqTF19RpR/46WfggZfRIJdm7NC4HKCmhkUQRZeDesEUA91SAUpo56nxpeKWSL5rXM
XyIH802/6VIKcNajIysEeK+xv+m0Z3PeJWRJppcJT24VuSstYb+rv/hVxytUnvsYnutz6F+c+OQQ
wFkr1M9n8mQEcxlx4ikAH43hGEDMpnNOqSIw6gz3CQg1aakzw/hhM7YHYFBzBw8CeJubs70F2AlD
nKuSKSxlhDWSUxi+yuHgW4xUVty3VPvJ0q/Ou2r8MiptX/d0eA5pxxCDqjxI6Pgnr6FWRvlktHIJ
fX1oazyFDu9wSFACslc+RZtOjjqBjy35qWzm912zyuQ5cz99BJHyHlGEF8xN9QycEVG8xVNmXmwE
3nl0VN5RdYHme5Ax6H5ZM6kbqcaDruEADTnINCQOL1hagx6Eg9EBxSpeIn2fy1POj2KaG0JcgtG6
hPy6LVR3VUh50zSrML3HGXMk42t0PxZZiNP/FuOPPj9JlLICXrkeMTPDnu/8DNafo3HeL2dwYjCM
gLzOhqRlrJ8ZeweSJmbGTjs03JhaTi18KPSMZV0EKeBWOlcnfWqQ9cfj0SR0qf3SfViSfMV8ehxd
wJRGfex1l9URkGVcWmF41vXzZBRX0gBY3A4gAji5OMkz6vn4xSNHQyHSY96mu6sebRDfG8AFr9AC
I/6tMVs6JG3nIHDHJUak3acV0ivqCUSoVdJ/aX0ayNg5qtCiQz8JccswEUbWliDMxa0HBQGNZZLf
NELAchx8mVj8xF8WKyMX6Y3VLRQ7No/zxmwEoV/xGUITePeBySU3K0gGr9x4xr4sDxWVId7Torq3
LM9yBBup/c8eP7zyNua7lAGKcn8n889Mrk53kTw4KVu9GXGr66DGwOPqt0waqa8b55E5z3tVqFMk
tVtjy1Ppdz9lwe+c+c+c6XsvAuULsLnI2meRc61Uen6Sw7Q3fe2h1e2d9BIS2igxfL4Xl5lXJh79
Eu9jEl4qRfyacGAEkTxVJ9G/nA4367iVZP2OhxzjZ1c/OcJYD225bxuk2kY2s0SJ3sZlVEAcEjXe
/EBgALOLkjsExykLHVExmEpPc/0YThwfZErI5I3F8t2OIDEp8Khz3zGRzylWtO4XwPyKsAPsowqz
r96Pq0TBYjSgABCI29reVyzgnowuNboOEgMK7gBFyrpjyLyRDeHT5IIBRbdvhAPQELfDy9oOEG3w
GHJnHkaR7AUOCLbXLOHN+SNuEGxB5IgM86vKsmOj1wi1xLeezy+GP6x1rkYnoVRttUMi3KPvOYHp
c6MDuds6dsTduDRbTO01Kr7Gog3yq50Wl1+jLM5D50WrbkoBLyzeexZvE1J6YQ4FXJP2z2mqI2qe
5zDWOiTm8lKxUFOkJ1jo9jHMiqAG5hXSDnV6eZ4rfOQzie1dwWytxAjpbWI3wdEBQlKRYZmks/Og
BJ4oROZe6f7T456OMHo1R+9bx5NVNsOlFREtUbFzLYYuMfa13qYqbneOmbrrJK8/Rr8KtCkMmk4/
62AnQ2RLFGTuW+VhpTIRLnZu96aFjNeaztmIShA8wguRhxYB07l7K11IECJjVNjhEemIZWDcgLLT
zMavuPGctXTTFzQzjOedYhdX1dbPSP8YQx0t2IjlI0rz9zQE2WJhEBXw4LURa2lRo9u3E1rQOWdk
53hnofLPEZ99FhGfqqvfpgL36qUUh/G8aVjvd1F7N4l1GqgG5UTgZsaUCa/sOIWHMv3rpf7ZI1lr
au+UTziEMlwNtvem9+1BgAuSS1RLr7F3VHC/TK2+GXWMBzsGEuT40a6ou8vY2/u+5aJ167dmVtuu
444ZXEa/Stf/MgMhqTnOjGFAJVpiMZ/c2sm52HF2dWNa+kh8tmbjriIXg0yjbhwAV8sy3pv8k2iq
vc5OsFXPcM84nePrnOHT5KdkfXQcy+jgYkKyvdeR0buQ4NyNYCS+zRADkjT/gYFJ00TngXlYGp0B
2jpedx+bf7ZQSPIQe5rWXpM/6H+K+hJ3t5mGx5IniztQguTghyGS283Ss8/wbLatc4d5RcvMxznW
3swx2rB3ypiVVpzviznIje1nDf23kwFRkm8Vt1tM84r/zcrfCu1Vkr3snOJw286IaGaQRozLwS3o
5tkwxWHJ6nM3LU974RqIWBjhZqfQ+pzMZ4HSxiz+Wrh/JUeyxxQY3hFbnTphs4SNw2dtl/51lhcQ
b2JEZK1mzaaubpIlH3CK6kFWx8L9mmV/GOdPHmDuMQTypHR0E+6j7mAKiBVmw5MPhNQvXzNQDFXJ
VyNq8XORa7Z8CUVjrPcX1zpHdFbi5CYXwltTUJk1TUUUfY8tyndvm47pYZo3BuCdCKgikUDYd7v0
K2ISlDN3znFWGE790zXVumRktwyyytJAIwY8l4+YkiA/02Dt4/lj8rsX2W1lE9QstHJIbth+a3M3
iCDnwdKtbTym5yLl3bM4cJgi0KpM5j7WYxjDNq/euJu4rBvrVFqncT6pPLCNF38CqUZ2dlth4kZz
WP5P2LXIYWvG89g+x8ZjPzwnYhn1k7sqv1NcV+iJbnkNh7OqD47en0d7wX7YbKlgAE5rb1BHD82/
n1/hssUppAtEe2xlAAYUO6ffFzYZkRHCjOxuDNdc3UpUEQTFrEkh2rvpm9OfivDFWZaY544BiJqy
i+EbhIzaKyO/s5g/Go360bN45yxOCr96dKHbVEyUHf4uem7ZMjYWwknzT7NBXLRIJvJK81dUujsY
udeY+GYBy07OL+nwUbTaL6zDQrxF81pbKvj42CgAuTfNPfKJJQk5ARTz8JJRp5fpby98ZuDowou1
JfY5s+0+S0F/ArOwj0MRHuLpt8t00ldRThafaHcEOLCE7yKti3cLSBP8ok2RP/aUixUZFvppnt5H
MgiHYzuui+rRDwGDgl1sOB6x66HbIS7jZIX7rgkqAAsxsxEKXnbpenN2tH0J7Z30F4vaK6ZyixwW
etMMopdRlqF8fncX5RL9iaagM+kPPaDX3XBqHfQo4fRI8dBHBIGMwRSCXDMPPPEkHeWpelBDMJJj
MlNX1tm15srvi0uj3lR5szWoR4xZaUK9DwtpRApVeH4DOYJMAf+byZWYzg+ueeC6l82GQGVH41f/
Upav+EZcFtsUFOh3QZNkrxyCjMjCh9lGKzR1HeDtbVWiOwUOhXYSWBX0nSOSkbjNnnUbjc26NnjC
Oe1M1u/pccz9i+/9tVkCd1B+5C2pVR7j4afIB+zB6WcYG1ZCbGbp/nq5cRklKesdU9pqmm2KMJKj
3G1I1hj6oHIBRnuvzHXj5Hvsnlq/wz8KEfdGggYTTNs7G7V7nEJUZl6qPwwq+3Slh+OeQUY22x9p
zBo7rN9Cl89S8C9JBHrGztjNwoSFq2kIahCaM4rCjL2e8RiJYl42i892apV09/aIFAvlakuuuhQq
IN7pC/Tytklo8Ez0a3E270ctviLYDirD2Gch22DB7gMxYHgveobuec92bCyoxo1sPxXiUGv+r8E9
X8fVY9USqdeLL4HdqNabq2BrEk9suWv9X5EwpSrzYEQm7Rvz2QonQMcF20++ZyzqekeBl6K3cHTz
wvvDgqbYpaxh5yrayFQe8sy/Kh6CkSAexF+rtMlnrHfFLeczcR3n3KbigtYx0Ek8V8MEvLClr1bX
qFwQ07oSi2BZkK2g/SRwJvBS9cSikAfHYaUjyBPRYy7bA3KNfetkH4OCscTqqvd52uL+GGGUB/di
vakGibM3M4C3Fn0SMrykRbdA72qZ5Dd1qY39IvOfaKr5Im2h3dmg63tRgeqMTKzAvo02UaGuwzrI
X55FATbQnZugVbyE+qd1DO0koYXFoQL4pV6sgeGA7hrRqZz6L72R/pNN7TznfofvCxOq7/IQVvZ7
lgAXL2kpUqYETSNvjkiDxGdIHc3LfjQlR3iQ2WsWejQwDrLBGPNtMuM0lD1UvuFQ5+IjyiTKNpcY
UDqclcLzM9DNEd1CxR07ry1Z58Tq5YxK+ohQAzCwAxbuyUGjyOvbm8yOPIvZKflNO8kGYCSnpglh
DWqd2iEBL5kqT/Hor1KXtLnKJjDYlru23OFugQeRn8koGaD47CyJ+p/+ZsA3blSnwlAQ6xqYOgQo
MQf0YOw07Ma2VYS4TU9yMjep0VbCbWAoMLXctMWIxNqO7WDo6d0nDR1/0ZgNmsHQZCorlUwuPus8
OnvcZEniWY/2PKO0s8ZynYiK6tfucLOb+FqdBvWl1tYUEC28wtkMIzQadkEvZ3EMgGxts62Irfjm
tOSjjlla/8fReSw3bkRR9ItQhRy2Ys5REqkNStRIaKCRM/D1PvDCmyl7LJFA9wv3nnu2rFDbhVHE
y9/kkBRk4KI6aqZk6jxnE9gUDjOKBPZ3pHm7cHoj3CDK1nJ0jWMfpt1ZywOCWYcel5+eDtd06IJ7
odUSWgh69SKirsmyYWKhswaKiG8E7+2EDLV6KLKloaaLzhT3SCujB3BEHXoC6vvQZnLvoZ+AIbNg
F3KKezp0/gDfut/96WasLGp235Uc721B9jLvcPIKI+YAgQh2Xi8p5uwmn9vDoExz/OFQRAlJsEGm
A4dsHYCfbDznvc22CBlpcDTgNk+JQ9h/BPv8YKAqF2bU7MuR5UJG0OjKqG2mD2jR2BAYCWL6gKl8
omcrU4xIp1JH7KQC35YbJd5oWZstI6Nz9xIK2gY8QrsY+XlndsGLq46KgWYn86+2PTX4kQZ0XfPE
Iy1KtoKwxM6GgowomTIZBtH8Vm5kHcq2gjBb1EhgYmw4Xqu1S80IkAKkJgisiYNG2ky4DpUK2U5Q
kmKkq/6MJox3scyhu9TETJcsQ6GEackh8WW7bsjsPCiBF6+9sFQg4VAh5xVwSb83oovDuJ+dQ9E+
kZ2GC2sU4cNpayasGVIAw4nNN6hhU+8cEz8odIxLKs7ARa+7LioiiJq52bOybEbQyGUusdF7wV2O
irNxA7SHzDWHD2kavEvpiMVJ4GvqOqZawdjS9pFwyoSptg5090i2SRZeWaqaHSOtmR4h1pfuFP6g
irzZEIMLXiFNJ+2l1NZuTHKb0cIbyrVq2NfYHhZuiOdLIcINjWoDeMJoyYxLkCYqGsVnMyrlmles
ntsVbiygPDSxYdfuCIDVZ56KeAeQW7itEje/Fi5dT9Aw1ARuhZtqinQmdHZkac9ug082m0tpIyIe
7BqxHVxCX1Ov2rQ9H3R3oish/Axiam0qI4amYOivnRyDvazRCmU1T0VZ+Cwim1Ssa9PnCU+KntR2
s1yWRQ4tLCl4P/qRhDOf6JH1KNE7xPUECMgIGCwUDKQmYTxMCpkVIr1Jj4qSuosByTdXw4juOYXs
5OujesqbgFjezGBfWept96togmpy1BETJWW4I3B5MJoNQUSkISas/zP1X2r/IwSEe/6pMj0vwdEL
w1qL4ovznr0LRuYMtqwaHF30elAKndZ9sbFJld8Rkn2KMKsc3HZNtuO4FiHMaHDhmaUh6eFcptsv
lV2MPxm6TAvWOgDpMKqPEqYOvJFJgAbPvKDblAFeouxaQnF0Kv0Y5hZb2rtZw1JyRmQo9soft0Ov
zo3qPUNwbmG0KgZ+WchvE4jRKH3IicxzcU0GWreuk0BFpeosELh9aOLfWG+87pEHn1oAZpX1Ndf9
nBcXgsFWs23STNHltpAwQxi3IQO+iBkwVn5/VjpU1/Wn0X328ift4Qf/wjOfWWgGK3CaunlL8EAi
4AaMMVnro32Tb4Me/8WfJo9qd6iyHFEzLY7NjTSuVDKUbUxnI2SfHsN/17CrfTU5AU5rRe5VBrMV
uQAZvp0aYZC9qRpe8yFjQL2MuQPyIlqg11iQ3BMXyx7kYVCz+AY63KnIxFr2eZToDUDPIXypHknL
l0z5h5Quye6J/VD9qxezHJSfpfeR9MdAnLr86ZBsCW2XzHr2EU10H/yHyC/DlOTS3op2Jbtgg6Xr
lNTkqnQ7BxtI3AERxpngoIDi5H5TEvKawlBZdkRLeHSIKlPv6DVk/j4xvsb+GVg/gruxoXZWp/Pp
Z9IoFSVEiymDzAlumeSHtmJ21j7KMVIzRt+e8mrntqUvecrWogIYzJff0XhXSKCxSysxAEUjwWtG
vGL114DrxM20ce1hOREomVSd+//hI6S7ga4xh6OGc6cpsB05N1JCUOtOnmkthOs//iYmg3EJzi58
66ItrRguoKeVxTBpNDwRSyWPCTh1EdXUF845XLjkiAX6Cq4vSd7wL2BlxsByGoGmkUYGX5VML0Zd
bGryuiIVjfwh0n/s6OQaT9Umu2Ivra+2uqS69j7mTInJ5VNyjw9Jrqd7jsaGdCE0TtyMlCab2nop
jWSnwdVRpBs3+eeMAgv5ZCotV2H8NyTIuUgWq+vg3mXnwhgRgwD9Qr8xWVzYx8NLsHJIW0XdLdin
zGo+TJvLAI5vmJbKigsBYmQgMwRV9XpMCoTVh9bYYdEjpOCNHMMEZ8oiSRvy1bVgF4B5cG02XBFU
Xxd6Rev287xCMSUxndSkAKeZQqmELUTp1A3n8j4WE0qtCqpVxTK7m4JiGn2hdixzWjXa6eohM88+
k8MBDCtrW2Fa89Cqv6sBYy2BQ+6bBwLJsliimMi/B6xkLLH9O9xRoMJmvdVygAWg27CbxEMB7gEh
4BYYqYpTwWow5ZCowPQI6TNIeVk/HbaZRp8utC5CoICEMKTMMkZOZK4Yl62vwWXqBPFDOvgZxaB/
4YamxWhhlZCE2hAvk++jfNsh93OR2UeUZjodq8ObmPdguYZBpRlV0dRUyBShfUmX9r9mEpFuFKWx
IPGxFzcZR9T4GBXPJGnEJhFA53VzU0IOgxNGVQrHoexZcV4qbZozQpH2PfWnyyyg/Fr3bVQkT1XI
ZS07WgL9dJduYja/WdD8mn1HqRT2K82L/JnCf5UP1nnAOTmLfbHXdI/xjQmcplEfXud9D4a97h0W
fGyeA4dGSMVLZabPiH5Ote1/hvfPa/565SRgkisVGYkj0A0TMjfqxcwB4M9TlOAK76FIxyQ3hTik
Gny0w6RXp3th91BrZzXuZ5oHcs+Z5dqZxMOIByKggAixiylwEpLUemnJCFmi+g4Aj+VkgFMBhMwL
2dNNDKAII5ABdafrbjIniSdQwJPS9mYeZbg8ZEV/cdASl+r/LDlO+8omjM/M07nWKvh2hOUv+0j/
ZzPc6MW2y/VrNo2vao1z2vfOVmrtC2BgHcIz96o5HjOr8pjH9DrIh5BDbiKyxR15LxNoBT7BQbH7
02r/xp4msNdgoyTRLhaFv/CJMV6mPQLgQTjIlBAsyEYBk2ynW86xzxB2GwLRuTmgnYF/grnlWIj+
PA6BtVADEE6Sindeusl3W8jvKiTOWKXQfzMq21ww2j0TAnw0cEP0pbZLk7ktxptDUGuhNxCAFDaM
xb5W7RAvFHP3IIItjkuXf1pg1OyrU8YBLrWYZXylyfdobCWHLNe+FOeaiXtDjMqZ2pJMnnAFGOu7
agMoWGXyjLXYWLA0/JANmDELBf64zN2ynWfBnepAcEFQWJjVXfDXLypXZAsRZMbcYU0A42GsfXWX
acRtWc0/zpMP12HbhxqGDRj+T+zuMkVFbhjuvAIFXJh/PvsQkEJvtoOCrcYr0I8CRe1IqivrYjnu
U/XTysgGUJnGwwlhF6l8WWhgmwA+fEmegj4UJy/DNh0757BZOdbCVUCdL2ojRwOdXbHgAI9bRu06
HnCHJARpdbOAb8XR3m0V202NCp4hHkPnn5j0zqlR7zHQtXXy1hT7LlorwCx0YSLFxXFQBoei4/Km
yQQ3c++cl1kNizCpTpB/IHxmKHfDVwlWJTSTUx5on52n1HMLHIpp12LeGPlzcPDPYX28WXVDI51/
jcW3Pc1Bs8ni/CeGYN7EHxm7pZSBrcNLWfk/jYF8PxnnLuH0TspcDTsOI5gxYtuDqbN0rE1G9EdH
lolbh4j2cFs1aKsDEe7b+tBzSGFixprT+mAfum7tsB7sizxYebnHrFyai0b7Hnl5ipJV9JDinfMJ
loZoy+eHeriIViNul1I/lhMIZgwoOy+FQYQqkTM4wH/AOHKFF+CcUODI9O6P5lVNfbnw+bKj8kdH
izhkHhC95Cdw3xMAmNPs2/rXR3BRJ9gr8BFFzH0mhir2Davb0hsC0ngTDZPEwsIg1td4KzwC3hua
saJjBhn2PDpuxS+WlHtDuZjcRhlxYa4sDqNLU+758rPXJo2HJQ5RHO1GvHx6VUKERk3ehN4uL7j8
7nrJHeLmhNZy5YBBU6Lpt7dJvkUvprvRzSbmoQ051vFVqIz1mHkCM2qoOFSI2gpO9AbZBtbltxFE
TmHeBg37mWtlqMkcUi6wWbKOH9o5yuuZoTIbVXZEGMcMBksEAA6abJFi5FdZiTYqiga0RMSk+OhD
Uv6dtLj2TbAlfZ2EVGagln53unOjrjL2Nw4aWeNlOyS4n1kqs1caenha0LLId/xMGM/khFdAYN0C
bKvWAsoI5RHiEM2bqqaBgzgGslUbxN1b6Y/VrzX1jvh95vdrXFVat/XHi64+Ml4VmLrjFi5CWTzs
ZhviYDflAf0LHMOrbmzjkjUnQgcbbWgeNvRUdIf5l6XcrOTcGndRndBgVuk6D3jLxQ+T5VmIZNPh
L2opPS3wgSYJeZUjzwxUdrhxQzJ//Z3RdEctMphoEDac0oLq9hXOsleKrzYLv7pq+GiZH4ruXeTm
U0u8iUfjwLPUQ/uz66OpumEKghldIDsroZM1sPO5/G8DZJo209HL1bwa5Q3lACVZ85lU9KoIqHHO
s/uGgxNKZZ3Ik4VxJaD7BH2VdmtuuKpEVJM4l6wjzAYIe89wdSjvBPHhHUgx3uV7+L4Cbrx1NJtj
5m50fTdkG2l8mMGa/PZJUR7o9x7hS7YJJIfxqvYgviInXhONO5RUHau2XFnpvpIopRfjsPJZy5qb
BNtc7eLOUa9EPa+5Rw61Zb2MRMNR2WFhKjBvU87voBBxXStiyVqyWLggPVR0S57XqictLYJF6SLu
MvN1RAKKzc25sMefMRpQaPAXuRh7lhoJHBDNGBmaUOECzKSwq5CIFfpB9wGxM+dimp944BhyyWUR
JdqfChpBlsjveEll8ozGDXmNYWPdGuW9tD4KN780IrsPGds9pAyNg5Cj7DRgpPZbgz0FEtncdHY2
SaxSnwcpz1Rms7ELxE1Y1T8DhRg9ykI1a0T8R60gqBM3rPad9hF2yf4U2ae8PJJUjoSQixH1sqas
Y3Ogu/ntmj9yxhH9MoFChE1kojrSZcuFnvJBQ6t5QP0M8GOHy4IfwwjYeGCnnYIjVeR81VrjT2DI
U4YCpcfaz+kC8JBlgsE76EviGQNJb49EybSKG2uUeQpopSXYvbfPpGV3cNtx4p/L3iboi2SJrEMV
1sQHtWwfrq9+lsBdgQyzlsu19JnqydbsKwzGMNwIt775CQpc/lepUX/IsDyXk0wkN27tMEFS06Xv
FgnpGAgWAmhzYLtEsFH9+Bq0AyiZWez5X2qcvudu9GtWKbgdXEJdrf46nXHxS0L+DDc8Y3E+aQiH
na5N3olXWuikZdqSKRSF+KjpCLiunXUxkfIOLH3rYgdNt2nO7ALeS6nPBoPBKP7HrhtmaKiom6BY
VouqTQSj2m0fcn0vVRbIozYyjIOY7V0HtrlhaC4dbaUNFGeyk5DNfGDX3m/dyitJZR5Ba5bw1spI
8VcxvgAR3VNoCpDUkWOuq6q5p+UPXp51hRnTuKncCakNvmgS0WOa0tA65KN+5I15a7Pf0Vz1AWLA
8sr4NAjDZaoeCr5/EGWD+KdSrjsjPRwhX036D7A71rxNBbs04e3ANai3S0R/WbSzokWpDeuW9VnH
iqchhLLcYYJdEPTCCxkddbA3NB2B2dx0g05fURKiQGOdlVoperzIiUTtcvQijvVgpKjR1o238ZM9
bPsRnQa+g8Glw0wqJHoCXtQ4l9oOifIsSkdKuEIjLJyZmBd8QdiYVR1JHIX6bgIswuI5qwWChwAs
gds6f4ap/UmZrnU7uFVIV7y6oU+TirKPRusRtkzYERYO/FvWgOQuJuw0Q0t2kK3sZxK5BejuwVxa
BIwXqXZREj89Z/VvR+RbYjBJSclcFeF4CexDnh968PvYHpHDgtGueHhZQrNH6Zoa79s9mNg6+XPU
Fnr3oeHSD/BU5fxTwgOvcTtqGS58qloFCUs4Gazw34r+YsPamJgdzaIiKxpLLFDmtuejOtZTrQnx
FjyhgF6khMOiMFPgdRf+P4UYz02/TZxVg+NmzEh63nh4u2u+vKo9DM2xM259d6fpInj5lrRfOnOn
2F00XCA5VYBX4LQqTpQBtk1PCvT0L4xYo/pMTveS3Mt5EbtrovV8yt+6Y8M22VEHPLlG8uliuymU
qx1AN58Cv2gW2ByQr9J1dx0fB54NAPXJUgHsXNfUnlNTkO7JqWospnjhil83MOZGASFwSRC1Uu6i
bD+Os8r70NVrY/x1BjarczoEC+CjjlgL6S+yfG4hwp7WnTDiHW2pxl/IoPt0pRak9f54fYQlDrxL
cveGS83iVUXrotm7UgOmTdEn3jtzZbI6GhDg2UzarIo/bujrsq5d5jk6c+j6pTW1dP8Ueaymhf+U
tOwt0/zAYeDrHxKhYjvcgAOt07BeNzTNUQQ63F1UIR99sK+yJ5P9a9bfq3qLu8WniDOKd9UHQ4lg
RL1U1kbtSKWmrc/uev7eyC0TpHI8hHzSXGiQMA+6vYJqaFFfpc6pdI4y7hHLb7uJX4D3Qry1ZGam
oHWjs01kHHXw0jAxgODM9QqwNFx6TXE3EUuqj1GuNQ908bNMV4b3tNpn4K1ioF/AdUhu8tMVkYrc
XQnUrg8XSSchaANyMxrAOWLwyeMQvfu4Gugg6HPzNQFjZ4Ozv87jZQQcqatXlkPcKt5qv7sp+cWC
F2cjMinjB33O0id8KqfWHeEl8TvyYD3j1lioJAiyBit/4hRd8IpnkJUQgr4xOODBwlmkWj/DsAqj
KzwacopUcpVYZY8puE53Y1BYK5JVVZadRpRSnd+sWl6DWt9w67CRRMBOYD3dV5AxbJvSsNR5aWA9
sT6F0LdjgalpPBU+A6LJblQiMLRonneqjQ4dPBxj5HLFiohwDmthaFSBJ4usF1nFKN0wPTbL0IGp
OB5Uu4QK/RhIcXD0Cta/dRJaxV5PfqhES5T3Ovrwhi+XwVeVbeL22xHdnrtmm6M2NDqMjWzfhy9H
yefEmVHjEApIulbpYOgaiCBVY+1OS3nsFBWbDSYzPZkbHbFbIOnG8dsZP/OSeaD3msqauo9mBYUx
ClwLq1gz5ki0c747Z98ZH118A4kyNQFVxSJwEsYzl63xnqcj5QUTCat2jjb73VyBVtG7yDwiklQi
xYAtTa8b+4tCvBOCVqPEKuGZ0ZuyHSL71ac4wJirpBtKdKBPS0v9Qmv15mkpYpJ9be1xVyq0XUNw
csO1J+6lhWuQ/U8be6uKTtLoGG/Y8Y+doYIznb0C8MdNEe+OxMc46kXSH7PMJHzSuGWj9ZIFU99c
30KJOiKaA/zwLsuPXIBAsNhhgWPEyiO1MxC5N5cdnOxX0HAN2nWNhWyKRiEi4YoLIdwlOqeCBXXK
Auzahn8201e3cz/1MYfYarY3XaiMKzE6T2spqR9IaVo2YAIC7NPJw8+3KLAhhDyy7NApcb9Eh30a
hykpPC1PvcsouvWoaLOogqPXoQGptClVNWCJAnoWut48wfcXJcGPZoM2TJ9aiMILUhHjyH4upm88
BLGe/oX+p2W2tIjFuaV+DL1nJauvspWAFQXEyHiWGcVRqxyQch5QC3dajKXsJcyT2Q03Xx4cgu3r
JgAssVATqPQgtLtUWzs9QSw2hUFvEpHBIN0nMZzucedzukd4x72wWykQUrPYfcsFogY09i3phtlb
0NCDbpi/4jbUq5WGi1qm3xZhD2WyTHg2iSqsvb+U1tLM/pgcvBXcjz5R99K4lOpHUS/I2sqLq+Wd
mLsvesaO6oBjmR1IH0JCQvejhV8i+gj6Y1Ntkd6v9SKeZ/kqoiqMQNLQQo5XNXzl6kcIAdBho874
Xe9/W4+NzaMrPmjHi/Tmo4Xtp5LqEy1exM0aMNF21AZWm7soHH3hhGh9vFNAqZFhXdWp/0P5qWL4
87OnrT+5xUX1I9RiRrOHdpzLYer7GTcOwwEEPkK/6pxzYbXiGsQs7eMG/CAKqatOwSBdLh5EBGCV
OaJ6Eyd6M7wVrdg7dgIgaOM2Dw+vs168V1HusjtWrhbZpj5AuGqo54IHalz0wnuQbTiJaJBQpvZP
llu4G3G/Rg1xuFC8asYfIn7FvRpixCl3CmOLyjpHyTEfARzAo4z3VjAuuvg1EMxcDAdst1QetNDO
zS/o4lHC+626klxJlW6/KfZFS9gzK0/Rg+NVflTGgHaj8iTcQqrdtvxIsIaMnjob+mMSv08RMbUH
rTHAe9zfQu9P1kw7LOyp6V/boeSF2uSw5WO/yDBUedB2sjOuw3s48jMbxwy8W8hQ0Su1NSpVQDkE
wblvSqbNbPKwm+dA56/I39L6apx5jwV9AAhKCmeqmWdWwyRvcHah2c5D1lJ9PM97vOTmjwBKGCAZ
h2rEIqBYSOWfNbnMBjzMo7GraPzQdhogz9qBVjs9jazMTUh9Hl+Qm5BxTBvMxeIhYm9Le5FGpIWV
qy760hzYAwdc+3O3uITx07MumnYb1BdVV5/tyvamZDVYDpBp6q/VIEwbLhpiJxAuR8lmL/ur6EFL
tZ1pLXOB5mGY56AgJs/Rd3oN6ckjLQUuGeD7TdUM55CFzKgwU1iF3qp1wDxTNc7t8pEgyq4HgID6
R5DeUZ+r9jH19zg+3Ow7LR+DeLfsvwK9YyYeEFGgT6kEXVOmWS7qAKa/zlyU9VGk/7SEWR28ruIe
I/Pp2m8s9jh8EPTpHhhAdCUNIkXogDwnpguUOqh5X3YaBhlMWPNJgBRzGKe1TZV9FfnWxFIKWaJn
GABJichz8VBcfe6QLoORPDOfvfPQXSCaBpQo560dNQAF7SFrhqPImhcqcZwawBSQT7nONRTEl5bt
LpINIidiHUCPOqw/2xq5Bx1T3vdkglPmIMh0C0qTe9ltFBuqtJlvk9D+jtli6hwz1C64Sw5AdoQF
FvSkJOFB4Cw2oPQIA0EjVieVrE21Qmjzq4jfhhacJMOI64973dX/WmoRU1/h2XMgJnk4kEj/qwNK
eHTyngtQS3Yr3cYLSA2CiGaWW4yGaRNQn/bJS7VHVFxEJpvZrGHT0TOfsaxynTbk71qnVASXBvbH
wLrXim4GViXDJZB2+A19Z87l2sr4HFioL3679piVVxO46iTliOIXJc7MYhytMF8dw58C2ZhbQhbv
ZhnWkp6JM9A8wavFOMC3H4F3d6E5ZmKnuN+d9x41B4eVKc0JM0cIwOVwi4dtpm1KlCsq/mIfL2fk
f5rWgRcQ250brGEwrQzW4VWM1hY9u4l5SOb2QUR8P6Rq2fDewecKPv02ynax+Vv3jw7nf4zQKOTL
6oz3uNuOpMC5rHCRfTV2iQOD3Y5zEB6YJY0znj5K+fSYWUvIAK2LJvTDDki5YVsP53jZ4BtVMpfG
F1UfAnDJA4mHZtUZ8yDejuKfZJQu8iMM/B7JiYq3n6XjvOjdhVbj7qm+fTaBRTyew559aie/JDRI
l7dytK1NUasHf4DrkJOhjit1OFc0WOaStFeoshNoLNa2Iar3EQRXTB5L4DZ71SKgHfCHiGAmguXJ
x3ZR0B5XWY/4q5gPAG4K7qc2Oetxtwkw7BTK2oESLCnD/d7i9ebO4Harqn6pufMAMUM2dao2gVro
FYPsVreAoiSWl3YuJKxtuD9m4DDNSuFoTd6IP6OJVm6gcO/82qTtoF2NyeZ2zvQmSfisIA84CMXD
jFIIEwPhSZvCgTRaotrOyajMNlZJl8RCs4AK7LV0g3QeHtk9Dfw+Ng5B6oFxetTo2b2i/k7KtR8Z
szqTH4FDjIrizqHoYdtD2sukPvtumxWbC40kq5xs7RyoSc8wp18kCkCr8IrRFynHxNtheIOtmHsX
CdM8lY8o1jEK8ipgqs0pKepMWQq4zhih3JAHs1R34RSlidlCL9/JrNkZjFBdPtVocO6F+i9D8a8U
uDb9FfuW3NmH2D1bc9F20AEJmjAalpXrsED1Z4M2PiJ2eYPFOTCzUePvuD9DlPD9ZZIco3KNsEFx
SHPWZknFZMH8v0serYNmY+mr041RmSvB0riK1FPIsFV+K+5PwcgXv00NIdyYuFTqkZELAq8i7gCY
kIX25UKQNSZa4D1t7zpEkpypuoXap6Zu9pT4GMIVbNcdqgh2/Ukfsz7SJi0sK6KNwL4O//bNdlxw
h3JJIw9F6RWET8lR5jNggTazEiCaXTprJmiznrq0C8menub9NWm4JU16/89GXtEiwEPJOwxUrGj5
6FUi3LSAcmZRy1CxZ4/j8ofcT/MWY5Q3Mabg7YCEr+WHDY1Iuw4JLbqXv8b6q4Ky79QxjtlVKl8F
cVODvGj5o2CNmVQfTfIv90toBAeLn3m0FYhuRLw05G78tC1/TUCgqS+IM1GHZWSjEytaPOghLe0R
PXBAGo5sJslOtVGktUnVZIlH5oZb66rxnMbOVRIzZWFqFZaK95cQpMlWmJzs8hAWxxETvewScBxr
7NyzkBgqs3NWpfxUlBMG313bs5G3PuwChAWVXcEzH7ERqN2Q5R4NYYd7bwobqXj1wIxzHx9MY+Vq
H3l18jig+pPHrCFxX64Y38qw39jB2dP9pUbijEYR7RlLpSQJ251jYQw1TvOOW503v8D6k3EgZfGP
G96LCgXbecCbIsZ7GlUbl+VKNRLtR4uT4BEoDHTOr15FVggWP+HXUtvfilF435yGiLEfIc3sagh5
cja69615QJNVkmXIvAEyJpr3llgC+DyFNCFib6zin8S+EilsEsCHVPG7VxySHkkQdglO9dF8KeZE
0XuvOmTfmGePjsCPXF9HILia+JPGn8EOqKXszDVGnr9W/puHG0FnHXKfA5khaAQDMEFURbWv9V0O
dztKXzaHrCDkzf7z0u/Cyi5gei33bnbvcK4q+AKw9YetzQ62jo4dR2pwCcbrEOiLkvAAZW20awN6
gBMkK4M603DfovKcYIOsWUda8ghCkokwgndnbdZ4DvVnru/Kvt1VDMwC4KEOEgxGO82x7A4+k+om
/64IiYD8WNrPBqZt7hBYuEatq7XE5awC8a/pXg53Vqdcx/JSOOZ8iGuAiiXwiC9FUFUb0O8L41j1
4HZ6GNSULNApUdKhDA6LZRHKjYwR/YEQZVSs3dvkRCBAgUI3aXhMxC2qXjlJAhqT4xrSRktBq6Mh
Jnb5J2IIPEVrKSGQ++5l86aZjFTMpeej6NwK+VORtD5EBESCykfduMuDFp1/D3Q+2HSMfJmWb+L8
ZkLy9V009zg1CpIPYFDk6ENrB5NL2851wBK2vzBj3q/+rRxLjCGzShJiu0YPQxylEqDBRGnF6hkz
UXSXGoyyteGfYvyN+IVZV3RUki7i6eDpe4shxpSFclDVZgg3pHGPKu9N0VaeOmfwwlMGCQSQg9mA
x2c8mfGkJpuyeqjDK+nZ5S+s4Rwka61/RIg/AJ5OcaNd5dD1Nc4b+mkicOLGnYd2/i9BnvlGrVAC
2TI1aAY4LnLCxza5u6kHJkTxSL9YrxFdd9qwMZk/+cz5HWSCsWKjL1BfAkms6ryMuH5TdNhYJBdK
ZtSZv8jjo8uURNwKg6xAzVJXysA1IbBiPWImqMCmpQXX4JpQR3j9KaxWZvgpm8/GO5QeGXOXFljF
QMJk3n00o9gO2dPr07VKthd7k1UrJEt0AcjJ1qCGgW0x8HbHqrrKE+87Dr11AaJJQc9Vi09hLink
yxqMFf6CaejlgBHBBex1s6Z0F6QUo3YhzY26o60+KGyFWDc1+EwgoaTjqkAxxBjNE/dgqHt4baXA
o9Di+ogwYbLac/tVIK8W+YjeftABa/snWd5t2DwR+8Yi+dVHXMZXZajOrSuYg1sDK1UHGPp96H6s
oIAaePH9s7Q/Ku86RgYtCa2V+q1DG03GdO9XzLtylO9B4Mxt90thlztBOEbli3zDeSdwxjPUYdQB
ygm6xzEqvkzGnL2C2srrgSSBWzdMgg8lPe2E3OcLjXIQSDl1QcyX086t6gGm/FT26NUYnoqT1TLh
NheS/hIQKfpPLMrSXSkGnRLj9oDNfhkCWCNDWBHJwiFUKHdAc1j6xtNvU9vjvDt86i02jmT0dpXZ
Y+P5ySTK033vSOaYS0QIJ4+sYlMtuagTBhYeo7dJcGacGt6pFhW5yVxYaii1zKfe/iTqdXQZOzAB
Y9YwR+/NMNKDy00C4WxCT6h6T28pr6xY1v7QbcMe3Ky5t/V7Td7iUPVf5bhN2R66GiKIvRcy07uM
+cnXtVWdBefBw9CcWAsFI311tZO77681Y5v6l9DkN0Wv6bzy9pnJdxU7j+49y2QbVK9C+6y7bFuW
Xw54TBwYOqNmz/uNeDkoqZwAn+rwNhQeUpNvPI5bCj4mdjSZSVGcI8a45M0o5Xvt3UR/Q10GvUAF
HMdJYyd0cudRCWYV8/9SD/DG2jPVf5aSaRAQnoSDs4R+Eis4ZTuhrWSm72q7PgBLnVVhxw+PvjnB
p9RAZO27T7QOG1h1R3tkhmgZa2N63wGBk2fuk8jZxmxgwI+zUOJ7ATDwFhv7JjsFbAl1+sqa0ioA
/tDiWkVtxcIM/8fb5Jc12Nvpl3J8qOlD82ZEz9tgnLHuYlsY+8++v6Q0fqG4md6lqSllLCQjWV7N
WgZSA4PyTq608SyNb30kmo1UQAS4KHg7qvK2rZZha28rTDQ1B6vTV7u2tQiizB+ut2vKC3BCNo1N
sfGUiiS2V+SCYT3H4lsNXlZ4zhA4iyUSiJz8ZvkDupAQh0L7FsE+Yg+n8RmYHdEh4wyCAsxzSaZQ
Hp7hN03g9ybAxNeHR4rD0Q2Qxz9Y3uK61d766jMbSfZR3xTnO+ovRv/H2j8nW9NUw5nko8R9v9Ot
C3AaJsplq8wyh/jhJGVt/zPqL6Twb+Z/pJ1Xb+RYsq3/ymCehzg0m+7invMgpVzKZlL+hagqSfTe
89ffjz24ZzKpRBJVPWjMAKMGI7eLHTtixVopKhr6ytOvE/M+pNW2Ga4bsaXmIA0XWniZ55edfD3I
v6YI2xVk20CEpup55cERXsFdReBFg2lEJljfBOEvX+ovooJyDvrR3rPWbAzvLkzOC9J5JhhOQ/5R
jJTkw5cCIdkaKEym3QThpZ6gaag8FiRYhsqpJDqJKOCFxltIrBZriLQ8aT4Z1+mNXa4M7w2Q/qoj
4dzRuAENEoxRxakSwUQ4IDDRdOdZQ2xpl2vPrU4r666txH3Zveri3peHU1Qjz0szfC2bW7W87Uzb
kdjsMIE1VAhJFnOrX9AEjxhEosK+BGY7dFFEJk4MordMelAN+vFHEF9XqQInIAAwXYXhtHmQ5Bf6
6ALxMtpw0lwXULgFV7H3CBxdHX7lOUXMd0EzegQOIpMhIHqaNp8FNt6oL7V6G0GXXp0BprF5q9WI
+wK94Ae1J4KmkhDmLaKOBsqhckRr0hMrUBR4rDjfJuqNyjs19WibvyqKR0X5Jbc8Y3nB04MUPcTj
S6Pz9s7eh5yC2oufImJo0YYPAb15NaW86Aij9eix5qIKSHpGpI6jxjFpIO7Us5rTU/Lq0DxY3ID4
JfRP145u12cqccPo3xnUhuRxA50xL02S4Mk5sMkRvsu8ewLmCNh+PDcj8lsXhiz4GQ92SBUv+aVF
l5pAXZbGqg41V3/dEilGjwVEsUP6EdW3uvqsJq96cdf5yAQ9+d0AG9oT3peIXnMv3QpPRBrNe++g
/w28CwMxVwHFbsI2plOtu9aghaIGAy4Xsmowu2WIctaq7teB/F5W9xIAKhdYnKF8CdLkcfmg+PdR
dE84LXlXML23KkSkG/iTEAjIA8IiSp4ol+vqZdS8ytyNfnqb1K908SgAtUcAjz+q0QngVqiD4SEZ
HqzwDpr6yMdHsOOTtUxO1YCb1Qt+xGYAIah33qooadlOqd+rOJm4+un6HzkRC2GF8rMig6BpcHBz
NFRwcDwBzA7VsFdX+jDkrUxpsoiueeGSsTqJC2e0N3l2PXRf3lSKpR02VJ8kfx0hYFbpvBGg96L7
NUYsFSrYxKFoS7wFftfwQPTDlUiiq+7GU2pgqMsgEnlVQHdnNicKBQ6VtG1WfpaCnAVMGOswe7Bq
kltOm2wH+TmGLLSQPuXySQ2JqackqUtYqXx1YmMU5zjJwt9E5c9I/Whk42qAJbrM6UAub0xot/sP
M8ZxTALGMpk4Wovz+wTRFcPeetTP4u4jL25KCsmmdpkDOxxgj8jtEKBqBfyJmipaBAXoJlIojxNQ
RtMoSfdmcUIz0Cr2BMphMRQY2p1KEGtHwX0wEIF5indrt/EDWjVnmQ+4PABxNkhnSM6sm8mZ19m1
PqiXqQFCfOwuxoBQPcXj2PWwii3Hc9+awVvXJAWlcN3Er3ISQcC1RYV1akDsPId+A2A1UPuucxgu
GuCM0kdAvn68SqDOrrvrgkSvj1jfX7HCtqdxOmtXnrlxcxrez6M6O+3oFehvcwk5pFtU8RDfInfS
gKM8b8cNiEmgDxDJADEhOZhI3lkLiH8cUKugXxJ81vkg38TFxrduvPEi0y/oO8hAhQ8RsGyZPph4
AiOnPj2sa91802m0twf91KoHeFBgYsAZx7dDx8VDJ/vHaH8W0n1sP/n6Xa6g3xg+aqTKE1AaOqBX
GTHDRvVoB7rz461pg+UpzjVFvpKGhxYlF48sDnA8oSrnrXRDAosfBwk3ufA6fyqVdz8FGnCRTLox
3UUBlHUoUWbzuIvouKd6jNB3REGmIU67GwtKk18J+X2Nh1lLFlr2TyfWiFquaED/KggPdH5XSjlL
tmP6FH/4dGrjZkzEVfv2ShrfpeAJrgr0DrtVBrhEAwTuPYTQ0mugOKFl85L3ItcBzjt9rgNv+Mrr
5157z6mP0CoX0Xap9bdt9CU126KALu5ibG8kNOlIRxveu9HcprBVFdd6f98FP0ziRPmyLwgoSBI0
1zovq4lxqIJFuRshRlkr430Lis+345XdwB0SQN6AB0rXkzaOIO3hDtdeSrYcVkgRXXm6sTZoxWgH
CFlREwCFSvtG2tN2bJ0U5E7TG5j9Rv898B5yXLVQbwRV5RYwP5mgk6AgDz0xUK9j0EFNQlkno2pp
k4veguKyJlRmzT/XTX/eQSMlZGSKkFHXuRtuR+Wrt84rGOwMEiUmiDHUetyYcvzGDpE1d4pRPdED
MBH3tkBG+6eW/9DdOz+8CGFV6Lwbl2gUBJUIn+L8UWrvQfHzGbw4nM0DNKF40V+BMM4aXHiEVLA0
tfg8yC7PlLO6e3OHK9+/9vPzUbrtEbUCvAsd9kcFckdJ4FOE0CikV6zaSogeiPFWiZ5t/8408Rp0
g0wAMaPc+u6VN94Q43ceDdkrHrJRDmC1gTwfyhyy36D1Rumy7ch5asWZZ771pFAlqKnyX3l970Mc
Jo/PfXMr5feKC06WsCjbGDkIgRvVclJuwmwAtCDdRBCcVv52YtWSSJnT5Jv3j67+qHiXxK6aRgcz
Pb1S/earj5zRWv81ktLOXRtNtjsZvHKif1IZEFQ8ybaWiOj5IRjSByiK/GBYazRLmvD0dhfC/GCq
pshowlQhrCOjbBf4oM8h4ussmOjgNZk8ffPWhT8MtKoQEfS3nfEpARWJ3Lc8Qz8ueh4oH8pAnXSa
CjVIA3pItGK6yeFo0X/J1s8SytrovRTtNhA/inhi02eO4UcwvmT5Mfb8t6pST2Of+zJybOUFMOGF
QJW1hogYPuB3t7vpqV7q9HWR2e+zc4PwlRzjSQyHmQnYW7kptTfBNlXKdyHqj8jXH7xGrHRyIXQs
QcvwZhvnI7wLlQ13JsKhkhyipSXTb9KdEkSuG5joFXvbMHvNVE10PyaFPkl+6nl3G8W1SmI3Kb3L
SRKIFjPXvMk7MniIOPfrCBBp/6ukSaQZKdgjuj1Y9iW5T2K1tV29WsOnom4AJ4LVPq3Q9PaAkZSV
E+vQ5b/KzYVPvb/kEROAXRGwhKbpq9XBPEwvdpSB8oQ1P0ITSjXPRu1RQ5naq7/IBZbs3Yz2wxwi
gOJT8AIFMAA5PFIO6QSG/SncjdvFZy3JTN6pq8qzVwYN69pZC0RzNM6S/j7t+p895ORa8DMy6SMg
5+YlqL9EJxKSZXZ4p/P2U6RrIOtkd3hOBONN2E+iJdmVm0tksV7dSV9Mf9eSdaxo8KSR5tB4/Azy
mUeTQC59wsyt4LGpkOQt2RoX+SWaFIr0lGKpDjVbBelort8NKjH4xAAJVVH0lROkNkj/RVxiYx8D
Lt3oYDNgYfDDjeKvNSAbNRliy3/sJ+ESGrkahWwnITP5ABPm/rwDcU1QDgckRF6UKXi9U5emmC03
yZk0qjwVX5PEeLcL466EpqWm1QRgxUog1uFTRqDaEUc/4spCnOBWqtaV+R67d5FB8l1aD0xzEr//
VTXvy1Od3rjBf/PpxC0oB9nU3Wv4fM3pvSZBL62896a7boHNlLw5R3iqG19/GdvXLL0ePCcIbyXp
yiannxngRxVgAl1Hqv1dwGZW++W50d+b2pXWXDTsE6N6VfUHq3RMa4I0b5K8Xsk5vYodPcjXeWfT
2+I0pSOCtQ7AIr8OB9TO8RzbXn2yqwtfQjPzDFwu0R0ooPzSMGUUf++QwQhQdoYRpiavSf+6/tRa
V30GDQqgKoikG+6qvNjQRuyTtKmGj976ofXPWXip0WRbtAmtCG8B3HldtR06gnkPifI1Ko9WeSsj
P22tWZiWOopnQbjAewZ9IxeiZsFDW6U1BC7zieVm8j8xKbmwfYQMMLapmDr1dHZ8ylzlNpfviIqG
9kkO7i0GkfDOkdDzFhOvRv4VGiRxUWJz6x897z4Z2sXSolRen+v5zVTn8Wjreiv9H359X8O+18e8
cNyNnUTcD6jvcGEmqeO3GyWg/8B+SoPrClZNGn4VsW7c61G/VAx0XMjluz9E8dPSvkbaVsrqLYDT
XTS3PbWRiFZZHQp+RHC6nJooiRn316TXUWafVf+pwLyJTpRtPvtgFtNyPB0AjtvekxbfZO0zkbw5
vjXJRhavEgGArzkKkMixReC5g2ZY/fI47UO+sXFHU1dHH0HWb6JBA9ZXozlUDOalTE9RFn+o1GN7
Smb+VnV/JsKxvIeku6E/HE8F54vn5MqNsCnMCapywRV5B57Q02MnSClCbPXww7bvdB0yth6867WA
9EyLbo1kTbSoQCHSvgn0knq9WGnqte1BSf3ZhVzn7WNt0JV4UwBekklP+B6ymv1P0b56FNSq+q6u
qWwhrlrKl0YBwhu0klTKZ7KxCejmhycb3wQw7ClWyEJEp6r7oiqTtCr1L+gkPOpgMUh+r3SyUFpR
OhAupKukbiv3LTFdesOQXblVyMWbfMdqgCluFRkSdH1t11dsnRQerAZhALjxSJY/heazHac0RkAc
07srZOOkEM4x+r3b7McE9M1J7Vvjh15RKoZokvNJT1BV0yebCG6ijVzB4QMew3yRA/+0HOBnnFDM
1KGoP7nhJk9V0KqOO3wl4YtF3ckHI5VvpPRnOMC7cFO2t567iV0ENVcWYUGE2ta6svD2EJ5YLGwa
TZXVSUiCdrKfdv9gRFtluO/M91K5UeRfLfjtjBhcJB8DUqE6M5i+qs1PI7lA4TuDGdMDZ17m/GLg
AjoUqICZNb890dFpLcZfleGf+qCZaji18rY8Db2e/31wJetchuM4784q2sha/lIC/VTfTO6N3l4r
5S+rZqWoEGofTX2N5lbWf5RVdR93m1D/iIqX2P2pko2vr2pzo3kEOkTNjX4TTGRrtkR+nLa05llq
H/5iqTdg8zqT9fMAimgRfvbsk8ynwUQhiL3WqeCPNCDlH3Z1n/sbD2movxzOdDzeahPxgAEYNLWI
DBwYzU9WqV652k94I2/M8rLrPjSik4ZeEKV4TeVzLd5KOtpDFkX1rUwOpIQUuFeJsXq4ktrqFCzA
iQkoo8s5Zh6P5PyrpRc4yqEuCe/T/KGk5RlicO6dV9ne0lx4KiuPqel4ZQ3Y5cMmFNcVR6b5VYrP
XEZu0/gUcD80LAIytT68R/B7wGkFmzpqJlqXnxvJxAjD/jM05aYGlEZz2tkQxitDgajCJtxBZI1Y
pSDijSrQy/an16x1+0Or4F4C+WYpt0bpyDl8gqOFvENwNuoPuUjOKkDnOq/2xnqrh3e4H8BiXEmA
OYzAX8G0kMe3YT0VcE784CG3qJndae5nK0BUP5Ue4M61BYoX+Y66vgvbe5uyH//uv+zO60PNMken
S9u7hmeUF6d0FwA/baMPMYAppFHGVtqTfylemoxGwL9Ky1Lrkm3NNtZ4989//Nf//N9f/f/xPrOH
LB68LP1H2iQPWZDW1X//U/zzH/m//9+rj//+p6VSLLN0zbKEoprC5D/8/dePbZB6/MvKvyTfVoc6
sLONxARnq/T9dz+va6pmq7omLE1XZWX/81ZEvjcHnbFBcQ5pHplctPl43ITxbQSY0CHbtDXV0IVs
75soPfKaIcTOG4jrB+s5qs8MnFuge2fH7UwzsT9TDIKeZJWp0gDdz2aqBLYPv5edwoT8kEu/RA72
NqGr5cvw0wVTh4a0a8qaDal3tQC1mXQz9G+p92XD7WETPJqIWx8f0yFDFjKh9KRr/Jc27Y6d1RcN
XSRF0KcbRZxBy17z4DWAuJ8ctzL93NnMCdk0OYKybRu2re1baZS8HPRASjdIjxIy9sFZ9TpAuaFe
Ft3HcVPK9K1jtmYj8hCmZptjiz6usxjwQDNuLO15cC9D87MnSd4jLgBK3RfXg8qFD1rw+C+YDHz7
ARYAZLB5iqrI05TvTKnnIu/XZEm2SdamDCvE5fHPH1gxIe98frYLbS2vSm2Iso2c3wQFba8Xkge5
8MNxK/rCIGYb0LItxbI6rBSUxIDEChz/j79nYnZs6zZRkzTAhIrC4zut17jW4xYOTBXClmxvSFIh
FTFmFuK+aPxCR/78Z5y9+/27H9ExuWBDUb/PlK7qqolr0JkTMTMSevpAVypHNfphnny2pPrNByte
w1gIETZ9pv1w6tvPxwd2YHV2bery/hbrKqAbTWSlm9ynZ8J6iXL7zB29hZ22ZGXmuiO/RjQ6xN+Z
7YtPBaKEq7/rhwXfcMCrTrOnCdu2hS3rs52WjqaIap3zqtrPVbIaIflGVrHR6RQcfx6fNmX61uxo
6jg629DZFDaXxf681X4HM0PPiLTzCLTI6aMBKUH85uLJW256071TUZMe3R+QZ1BAj4f7sL8CmRud
H/8h32bWVGVTZruomqJP/+z/jqKlPXf0bHVLl3dbvZbqk2pJH8dtfHNDMxvT33fcUB0XkCZyuUN6
vEnth6+/9/XZTLalbMt+yNdLpT7ropUEqu64hW+Hd/b7p7/v/P7SNZSml7FgKghF8IrhPXIdLZxe
ddrDeztisqJY7IXJUxvabPe1SuEZYRUjzGG5n3Xhn0O8dKm6yGC2MKA23S9EMijMVhsB8tsYtDMl
bM55wjm230FfHsN1AU9FaFwMmQ09bcQDTVu7bnhxfDK+L6ahGPxS3eIStVV75vSjzO0VWaZNobFf
DOMpXP+9z89mgbbCOuqgZ3doBTCIcxeO+IFfrxJcKLImqwRqfy3CzlIWUZBrfq/D6zdeNv1F2C9s
lcPfhw5J2KbMqZ7NDnlLr3Ulxd0CEqNEYP3Bz1cNw+QqERSdLXV/J6ppoeSmXJnbsrotUbK+/u3J
J6IUwrDYiwSWs6MEz1/oKVBFbiGWoIbe//7aqvoUjejCELi+2f2k5Jmeh1JMzYx8hMpJ+m1PYKi6
pVqaIjT8mTb7vuaLqo8lU9oGoFq87LGQbn9/fnYMiNll1zeGMqSlJW1BUIfeRZotPICm+d13AYZq
KCbc0YpJIluZ7Z7eU01FAy7kkJcf4FSaIKB/sEENUzdkLjqcvjVt4J0DkMt5OIZ5JW0r78O+VVHF
OT5F332lIWTNYG8Syqvy/JGlS3UtDTCmItO7GpCMpeY2Xtrq72/UPSuzc6CA+6tLTQucAGGZ4RR4
6/FRHDjGe9+f3Yq8ZOOsavl+XV7VwRVqDn/v+7NV4JcTNsP06gzPdAJYxYKPPrAI3B+2ZctC2ITo
s8+rpSzJ2qjFjgx69SS+ptyarI6PYNqKs62K+9d45gpVUzGzv4+qoowHqlqYaKDasJ7cqRR5DdqB
usdxSwcOBedBcC5MWbEJy/YtJUGTm2bYVE5i3fHwjECA2PfHTXwLxkxjz8Tsgi8yH4JXu6icojPJ
69D8CovuUNwqnW2+QEUZPkhdQPnRTYRYGN2BebR5E8gkJBRDWN/iQNPwyyhVS4fCY8QyGaV8F+Z6
c6E1GtlGPUPRrYi133dke1ZnA0592CqFpJTOedG/RtLr8ek8sP34uhC85W2ZlMvs9OhFD6Si1hiT
8pzA81i1Vxk12TjY/IEdk34NYi9SLn+9v3d8mVnZctb1lFTG4Kmxz4TSnhb6ZyNJC2t0aAeSmeJC
n2IeY77X6YIxvarQS8fqNBCPnx0VqkRf2IMHXI6t6xBWW5wpW5snvxTIbgu6aUsnMUG8B8HtUJpX
x+fr0Dh0Q5jEPibnaT5fZRr0oxWWpdMpfQ10zwq3sH/RSWfH/oKpQ9vaVFWGQ0yryGL2YPPkEKSi
ltVOpuQvkmqhezmRTLrWOTElxZalLJVyaPpMQmdCu7983swfaehh14J+UEfkFnIwanfpGwjKf4G/
OPdc9dJXpdcgVTfgMGj3XWeQWaJGfQ5Z8/b3J3nnhyizGKEuutKPR35ITceU0aJkADC9eDlu5JDD
2jUym17NtiGwIFft+Ahsjc+6eeHHG2bZhRKAyPO4sUPbhlcxh8zmcaKImQMeK9ltjWlEaf9S1hsX
Mkw9uzlu4+Dy7diYOyTZk7XMT2vHQsthIpsse1CLx238NfWzO4vA3IBs3SJrxYWyf5PYpi13Qv8L
gfowutcT9ArGIbt4U7T0Urj0M0zaFEtmp513zOrsReN2nuJ641g5iunSrH6Vime3W/viWaMcaMCC
hAT8Qt7voEldM2V8o25o80d9X/QF4ro+K0bvna5AKeo+xFQqIAo9CaVPUTyK6A/cl7ljclrgHV9s
xzXk+hYmA7t0KljHWuRKj6/fwX1okJaRTYutYs2OuJ8BZpRyt3I03ibGLWRXKFEdN/E9hUYkQJxh
sUFkYdEUtj8M10qlKMCVODVNahkIv9DeGNWD2sClYp4W6gdUUoYdXdDmmvgLxg+dAUtWLEUVXAD6
PNDxEskeC40zMPQrGUxFsbD/l74/O2NWCPzBE3wfvCms5KJZeN4dckq7v392vKI2i+JICWunGch3
ox6bgZmg3qUP8KVEJPxpV/NB/ehUao8v29LIZkdM+B389hYjy0BFRUBm7W4hYJrmZn6IWRheNOTS
LYhA9/eFMtCTnADZcEqxNesXmiBtaxMoH787DlOWeZuZQieyNucpoLBmXwyhwFWcS1q7itVuYaK+
H6HJgK0rFLWne3nuyk1PeH3RYqB/qd0LlUYMmE6OD+KgjSl/pQq0ci0xLdaOJxBd3Eeq71UUFS+K
iFZoOr0W/Nv31WAYvJCJLk1oCuc3ku31biskTGQI+ACjobqMgkq0sObfd9W+ldl5SdReKxv4t51E
vIbaPQiz4xN14D7CgE2BVf73VM1WQ67LqCeurJwIDfjCQZTTZ+8m+UUP7hRSYktJz5ACO2710PJM
AZlpwX9vW3MvSiElGVXVqpwBDjIJ9AnYjKpdWKAFI/YsCFJarUcky6wcP78fdSrlq0rZHh/Hd2/D
c5BNoJCwki3ySvvbzEVYF4USznxAmr4+0+HWQVAhpG1tFeQLnu3wcP5ja+Zf5N7y47JMOP1IAsEN
DJ28tXAyp5+772D2hzNzMG3t0pZf0HZhah2CQBQGTXoMOsK7STwFSMPx2fseIeyZM2YLFKZZVovJ
Yw5At6T+TBnQO/cBPMXX8OX1ym0Z/jxu8dCZ3VkvYxayhm7R8x+iSMARbXQPekTYF3WzMI0LK2Wo
+7uiRWFtNHWsVNJDH7554Y2LkNDxkSzZmMUIea0GDSwZBN8Ej/aKzkV6Xo+bOOR6didr+vuOD+2N
QrcKmpsdS5yjyFapC9O09P1piDvfL5u+Ht2qYAg9PCOnpvTwB79/wieossH7f77YWSYyOe44MHDQ
0g9E9//HHxhQhUl2i2qDPK9CSKGvyV2hkRQKX/zzMH/+g89rOEjuSpMHw2yJy14Om7ZTKgd1JCis
1e3f+/xseYU6atbY83lZlc5ILzbJ+XEDB52jjhtXLC7Kb8/vwFW1oVVcwKZKfSqAiWchFP43nf7R
9eXZBEc9bu+g95qS7zaPfvXbE1FUWTQomV/BkIkSjkc9jma+6lOOx0u0F84Svbs4bvCg/7IZm6mD
F/n2FohQ78xDQ5ROG+tXg0BYT4OtYrjXzLVPKw2qs22ULhyagx6MqgUp1ekVos4OjdkErte4pOq6
qAQdZp2I9i5N3iz96vjYDh3OqQRIdlWnRDXf22My6iZMv2Qjy/iypUNeVvrffm4Tc5gqCKUJJvCt
DKaHJg2prkbAbCfoRtP4FBqLUJuD49gxou47mVxIbS0h2+FELIcBDfjgxwv77sB7bX8g84NqFm5T
hmbtFOmD7z4CigKeR88REMIRKprswnAva+hLYjo8gmQhQDy0CVVckELJiarcPAQhJ6wrolJqh855
GqvPdZD8EAetpPGjN3T0bsWqgLHx93eHplCfs3QhCB1nu1CrMiXSqqRxSOWdPLg0sPy970+nYOdq
8LvAFZXg+6bmn8YwWPbgMY+bOHSBglnjgUDsa33L26ZpGVYJ7GOOi+7uGHqwEWin/IsL5+jQedV0
HiBTKdPm8bY/EnmoLD2UUkZiqCeeQdfbqaqeQFqxMJwDzg8fRLXF5LJT7Hm2pe16ZNB8uXcykdNN
1dFRetXRLi7uiqVA9MCRUv56GJKORqHNnnbkzuJIIXRQeVIPjuF9wNqa/ji+MAdmTAH+ouoG1waJ
o/lpCo2h1X2zd2S0Q7rzMbmqxwtULo9bUQ6sP2bItKgmeChZVvdHEY1xgy7a2DsGJKXl1KkBq5v3
FOYozcJdHG0y4Ld1K05B6p3kUJxliNFEgv4k4Rz/KQcHLMSUFCdUMecF3UzIEH/Syes0yQWUvdBv
ue46fD9u5OCi7RiZ78NItEonh3TMwenzlMGQfPz7B6dz5/uz6QxaUi26lw6Q11whbk8noRYvXLdL
8zTbGAPaDHqrJQwh/DUB228k/TSAGOn4QJYmavr7zu4Oe2kYC4PV8KtL+DKDanP8+0ujmLlOVCQU
D2lWJqpZgy9229vRvrH/4IGtaDvLMf2KnVEYQ6QhcxMNTqBfG750qtNho3H9HB/L4bnimBIn6Pa3
TE6mAsKW/WxwKmsFSaManP+9789GAT5BQTiRTaVQMNEuw3jhhXB40/7n909OdWeW3BhSAFOB+xDW
VFc51+m7axeGcNAEN7BmkOgAUD5bbs3ykthv0PUwaC7Iz+j9MpSzP5ilHROzWSq0Et79xBucpLyj
LDIW27/3/dks+aUWwUfEEOzm1GxXnLrj3z80RaBRNQPIqMZFPPu+3FMQbGuIhHRjG8q/BhpnwnAB
qzF9Y5bZUKArR8XJ5m4EFLW/0qVteKUX5rITwl8jqY5Hh61aXAbj2ocK5fh4Dp0KfeodEMTpjGjm
p5QK7psMyQpH6a4rGSFYeLCOW1Ambz0fDggsIExUG01NnV3BpTz2mcerxPFEdjFwxhO0kIMuvWos
+VKrzDszHGlrsl8UHboOqOyP2z/wsgM9rNBjIJsc/Hn4h5ZL7RXAFRy7mgDdVrhWvXU8kZAhUrYw
1kOzaRoy0aZOMPANo5oE3TCSZlWdRqDvCBARJfrjo5nWfj6ZuxZme6Ma69bNTSx03QommfP+y0v+
YItTtac2xeZjq8+2RDdMjSuZoJknWdFhliLAuIROPjRPFq9QCm7UpXgG7+9w03VFP+qIsmUqVIvR
RIG3MIiDFtjOlLZpfzbnm04Kpdwfk2x0oEM88aF1+ji+Dof8ACUnnZQBcRCj2B/BgM5bLWTiygJR
0qS7j3ptZfcL1++hQewamf6+4/IDBHbpd84HZ6SBVDtR1T9wxrvfny1DHQ+on8Hb4WjeBbq/tC4f
n6RDm3X3+7PNGg+qq4cpV5YbJxcNDEGJ/6yrmxFp4uOGDk8U+C0KkLxf5hg6TXXdoovawYnC8cyD
a8bSP37bAmk5YICKQi3re/rEF0ZfaUgrFmWCDFC/NT134er63v1imtT0hNBotQHVMj8VSeJrsa4V
HTlMZGULSu8nKBtAOimK5HwsIdfVWnQ6TQk2N7s2UBrFq76Uogouq36Auxch5HbBox1Ywr3fNFtC
xXVzy8z5TX55qVqQ90Akmt2VcOIfn99DpZ09Q7OLNeilpJCVsnO0JKXRdyOHT4gI0dqLXMO7MWxN
WDFhsvgTqybYBnCdhIXzy0FXSLeWkdc6kUb/I8QBdn6a9xconCIMaJ/K6SPqMqWWL9g94D1Uyn2k
G+nhw/zMe0h2jKihZTaOYv8IQRuUEyRQX7j4DoQRNO9NaEaDQIJ4Yt97VH3k0r2QtoDKbqQUUafh
MxoepHit1EsP+gPnD0SjPAFZuZx42++bCuNqbHSlaZ0ONnJoBcbfd1TgY7mOLGB/3/MfTRb5VjT0
nRPSalSawV2Zewu5j0NLorMBiBTIsXwLE2RtSLJCFAgFJKuEAyW2iuYc321LJmZnqSyDyPQaTPT2
SSDDPL82lzIFSyZmp0gLVZgVR0xoqLIH1z3iOUt799BaU3FnS5HU1agk7K810q3ZYGPFERedvkJG
6vgkLXx+jgbzVTPNZY3Pd8+WuKuj339Fkaz531//V7C6c6UKo056t+Hzeg2F8HVqniJAeHwEh1zm
rgl1f4LkzGtp/2QNvOeyRsryBLJnZPeOG1maptnhHsc6tSu/7B2kJ7oQhfnw8+8ZmH7AzkQFig8v
83QeJj7Mn3H69Qefn/DuYDYA8Mydk1/nwqoyTvTEbwOdZuj+QW6EGvd/LMwGoIrCkytYNp0Ajdsr
LTr7kwFMbwpeNFNycX9+kkFF99yvOicfi1MZ9qGlitQh9w269f8bMGfnrLDi1oLsgWjAvIvj0x54
izcmK7reM2sBinboiaYatI/T4WPSqDRP/Cqj7vZaMTSOnF0nMBUoryL/qE0UsiBAFca67q+F8jMT
v18OmKIdvC695eDu5kPUEt+PRVA4bonANXwQ0kuZ+KvJQ0LPm3vQ+ukLJg/MKplLnJcFpkdT54hG
Ywhr/oBIi5JAP4XUnH8rlZBGo8MUGb/dOs2zetfYDAVRWJrrJZqVO4IXvGVBjZldgPaq2o0HC6zR
a6fH9+QBz7NnbzafMeFM4wdu7rhp/Io6QmfbUBqVK5o/llKoB/wP+aEJf28KFm9erw4qu7B7WUHs
Rj0ZPrKFm/LgQHa+PjtcVOEqt1X5um7ew2HR67eDeaVEF8ena5qO2Vt6bwwzH1p1dipKDSsoqnYR
zL/Bi/ylIqDc2F+D1JwavboQ9y3N2swn6WVvJUaPxbyBx+m8kBY2wNL3p/Bgx2lLVVUkIx1vUM1B
rYks1sLvPxBeCIv2FfB8xEjavPcC3XZ0bRQ3c3TrLSggdFuX0c/ji3JoCLTqERzLUwOLNsPZxHVr
BnDw5U58Ay+n3v/BDO1+fl5aMEM6iYYkd+Ata9tXOrEXpujg79dpSKBMQ0+HMW3tnSVoOlkRkqRl
ziDu7OrBLY0FA4c8mEVLIGEMqQ1evPsG0qHSWj2mqB5k2XUfIBgLE2QEq6NXWWdq3i0kIw8dxQk2
YJt0IHLOp5+zMx6Szmld+3RZtNZWytzTJItXjeyYC/X1AztLB9QHBRMwK3pTZjs3DqTcy6u0cIIv
6A4riHAXpu3AOOjWxu8bAgAEvn9/HFGqxHkDRaWTIc8EBVS5LntzFcK32fXRwpwd2AN7tqa/78wZ
j/RGt6ykcErt05WklZX6q98+JXsWZtNV1/bYe7SJO7V0ng8uootLIPwD22zPwmwfJ52VQczCGKKS
DARCDlCGlhdg/U3j5fhYDi09udKpj4dbWZ03C1WWBKWb6xWO3jsWmhtoVusXx00cyAFDM/O/Juac
C73UFl0ouBjL6qqukPeQnmK7OaFz+jQsHnR16SI+uAF4EPPGNyySObOLWM5aIxpNFT+vrUblQqv/
ZPn/8/05WjSoVVxYyfdjC02XFVRrx+fr4GHZ+f7Mx/htUCqGJ3LHr6dak4oCItzf7cJbbMmKun9M
PL/NOi/QsIJch38l1BUySa6xkAZZsjI/+HA0o7XBWDj4Gyk0Kf6ZZ7UoV24eLrz8Fpbdnv6+c+4p
xxb/nrbch1sauaiFy2tpKLNTH0hGJTKNCRuhGm3PpGKNhta4dB6XRjH9ip1RuK5by4WMFdO7SGCz
yxc279IoZjdKkzWqnHoEKU2KrFrkIvbTS52NsAQKEzQTivPjm/mgJ9vZzLMovKzy0WgTxhNBlSbf
qHS7y+d0qIbagpc50FJH0WTH0uzYIxEGMDLhWA6htI57/a0e5bPaLBByslzqqbW16Zr/R9qX9biN
A1v/IgHaKImvkrfe0mnZTid5ESaTRPsuUcuvv4d9v+/GpgQTzszTAI2ozGKxWKzlnGLvKPO21tVD
hpXXSvkMmnPdY5H97fa6b+sZTZ/X+5iUSN4mBfRc5tsIUOvtc/qtkyWcbitXEzPvc53HapbidAW9
pm1MBn46ohrK3omBPtxTAmRSDAZLFL1uoXhbmQBfwDAD/1EXFqpFFiimazzigmaXljtF1hO99h7G
Rv4RIJhMGGl6qhYWosRYe7MBSqa3xkkNAZZoUhCpkMeBYytHdDdrzb6mzulvdu6PeMGOZjWdp4ng
uir7Zxt0oDkA7tB/7M0gI7gtaX37/k+S2NVeRMZgkQaSZjAxRU+l+rmIDmX4JB2lWr3k/2hUfC9S
O2j6nkGjTN8A4qAF3qMu8Y6rl/yFCOE6wWyN04cVXtu6Wboj/Z0NX2P1xayeo4o8dZHkWpFpTrhW
VAy7mLkCaVE0nHOl89QoBYR0+NCmgDlWpVBLEpu3+N8vbD7UHZCdM55LoM9G+0kH5+9tU5AJEC6X
XlUHW+PqA5EM8IOd+pWRVnJwZQdLfB2BOHCKDZMgMAJRlQpkTVr9q1fnMvonI3sgxAAU91NQfBpA
tHR7devO8I+hCy7DbkMGxnfYX6vt226nAvA22Ka95KpZtXKC1kmgxyF3J3ZuKJlRgRx+xiaBWCZ+
w+vCk6yDH30hZ4G6/B8JwjqcgOjg6MYVQ5oH2h/A1UqqU6rs6gjUs09TK0mXrRrFhTjBERqsob1l
D7g7LQDxuuz+CUveZvBnOYKnq7IU1PAWFFan+/dOdk9IlCXmEtCOkaqTBmVFuJost/kch78A1m2X
zyGAdv/m/PxZiiHEzOAuYZrBl0J0oBUDxDt6u23CEuMyBP9WZ2idtvqpOioZCB6PRH0FY8NtEZLt
Frsa0oyNUdJDYRxg12fJKNHR+hJMA1gKDsbJxW6jSs+TcaKIFgyQWhrnSgVD4l/5MfJHBl/jhaMk
Y0nBhMeD5OYwJZ8HcvgbHf35vuAnmZa3fVHi+xPZkfghl41qynTEPdnF728xb4gAADrS2rdUeTT6
30USS65KmQzBi9gU1QQn5ToKt0N4GNDtfT/wFj/ZNpwgWojQLyxY66yNWUkrntsHxzxJaiSOZPnb
9VX8ESFcweDloEPiIHFQqX7HvvaghwDv2+3dlskQrKmwtWiwcwRIbfjVKj3FekrvBxS81hT/CRcb
rvdFkhZoPDg2Tbsxo8egdTyL/pXz+KMrwaqmugB81keShYIUaTuA22CQHO5V52GBTMrU8N9iCicf
KmXECwi+vE7BC257Vi9B+1qTYKKrDvUG9PgshnBGOy+rPhnhYgHSP+5B+3F7s7nZi5fr5fcFm4U9
TwbGvXF9J78yUDzFzAeUN2n/bVkg8SJr8cilKMF2a9PQx9hh1RFjL0XhBukOvBd58/7fFiRYrz6D
klLrcX3ryns97ZMcLdw7sCCBFeK2INlyBBtmdcn0AWjeR9I2P7TKfKzrZpdp4D8agW1/W9ZanH+p
OsGUbbsnedlhUQTMyakXpI/zuNVBf6d+dnSJLNm6BEepAQp9nBnWpembKUbHMugTX1LZcBnXzi27
E6KsoldbY8pgdxjGsquNAfYzS+Lx1xcC9GY+kw1YJiHQ0mp1pKkDj98x8qkc1ZPmDOCIaEBxnsgQ
uiSyxOxk2QfhqPFIqHkAl4/hgnxn+osMu4kRov+3HCoEW0oxzXoOaOqjk++17hN4hW/b2Lqn+fN9
wROgFais+wTfD/EWUut/QHIr2RCZBMEBzGM39kkECfbRmF3t23/7/cLB7zFvgd4HxIo5BvrAoywL
5GRbLJz3Pg/T0AphTr16UPovVvq5qX7EkaQvYf1c/NkF/isubkYSWX2iWyp2ofycp1/U2FfY9r8p
Sjjg8WTbaFDF0RunXQgWrOPtz6+mBC8NVTjaTjbqtR3wbQaXVJ3EmzD9EqGvsaielPyzCU5eNBm7
jv3DHB+Z/hLRXxSsA7d/hMzUhLNftoC2sEOcxx5dFV0IikXJKm9bA3rCrvcprKreCPnLRAczpHkA
x9cYvWrJl/+yDLSmX0sJEIbNZQ4pBp5wnCxXcvvfVhPmLq6/r1nxkDUVHj86iKAZeMclJc7V7xuG
YaOF0XYsMQVm1C1TlbrBW7pKXpF3+64n7e4vVHQhQlhCGWv6ZBm4rtrmc9d/4ZyV/02A4LWasUWZ
GFo6Nlrj2h2MVdaSK9MS//vFmZ+dbujYiCWASZ1TmMhaJFZtFXhmKkUvN0ahBc/FtASNUEByQQOQ
B9LMzNpryhYULn+jpz9S+K+4WIWuOOB7bnHkzCzflJyt05bVGGULETwXZUXMogCKCkFg04YnE0ym
zAbR6ZfbS1l1wggZAJINV4SG4uulFHndDHplICdgfSUIihnwSrtelRjWbSnonbiWUqZqFgczXL1K
ka1x5+C9kWX1Vy3r/xayGBLIbRZk6BdE3PjvnLvdr9tqkn1dOHqBrTjjOOHZ3oV+7SapxMXKPi8e
PKUxa73ALij2vjCAci7R/6o1XShHOHZBZ+gNyGqQ/bX2zq789mbIKkWyHeZ/vzgSYcXy2uI1a5J5
EziAOzDn/pWSANNlA0xZ18R8nzp1qO0SLAJl6xQIF7IKw/ptjjPgUBO96PDi12uoEXfmWVrzsMd0
+/qnNTzFFqiYtV1rvgOzfxOhYWkmj2nwXLWGm9Bn9D1KdmpVjxe/QTiPGIyts5ZVyD8Fn6duZ4GN
RWYMa8bmABWUI9br+uKkFEnQFYQNOXp+tAPowjZmKzkta4u4lCCcljKY85H2LD/Oxu+w/GTWDwYQ
KG6fyIVJO0jSAU1DtwlH7xKTjSQL9IFNbXmOaOw8tHrOHvoSeWZAI/9S60JWnF8SVHzIIxTpLrTt
Lloix9RW1aycy3Nb2yAG3TPb3sz5rsjbTZ8f+va5zwxM7qdeO1Xg6Ut9peqetbh4NtPKDWzdq4Lo
2ILH7n41WIg3HIJpOIw2iJ4j6+dJqVh9DlvbNaxuqySnstP3CZFhmPEb5+oZCwVcShJ8yFQBJM0G
odg57aEAcOWy6TDRcwxEDyuRFCYWBiTI4n+/8CaTaqV1jSLw2QqD7QT0HJjrdpAOCK2KcTDmB9Bk
NCSKww5w6TmB0dTnxPxp2OxhmpVNUcp4aBbnDYvBvDVs1ML/LdqvMegFaE1nqs5Dl31mc/4YJHRz
2wpkIoQDN7QUTR3mUJ3TUfudKs4hzdrT3SIA7EIAZU8MTMB+gFhcbIk5sZooeVGdu1T1qnenkEGw
rRzoKwH87xcCUDzQNSUpK7Cpo+OteOxB1zgOdEtkly1344IhXwkSQqsQBQSM6qTVWYuUzxrtwEvb
Pc7lA7gedknXbSrQ6d2tO8cBqQzaAjnCoDhAVZMSDNzRUJ6NuXiIAtBJq5LXzYol88Z2UMUhGU8B
aX2tPDuvNDI1UXWelHabKaYFQlESuGWbSgStWBqfWtdMJGfQaSvCcjuKE0ZJAEGFouMK/jHeHVsD
gAlsDAbOBB8hFmf2bGYQMwFV57nvvk9RvWVUhie1YmiQgLF4zJuhF1XUVZeCSxgjyuWZ4CWrvrkb
Lf5ye79XLAwSKEAhwKy2hBvLiMnSsVTLc0xyz6xBnxv/W5D2qctGTwMpshHIMjZr+38pUXAAZO6j
riOQONPB60y/U082OC5vL2tVcRw9AjZmI0wSTmjOKnAidj3MWE0fOkPttqNVJNuhspmXA35ScrWt
rQljsrwxGfObGF65tum81cZqmLP0HGdoGgWfamr5hiZ7aK0ZNMJJHE6AZ6ooW15LUfq0UGhAk3ME
4LRNWT7c1pns88LG6GE094DRT86UNNErRXf0g21JE3ZLVX20V4PphbftL6CdminXFfT1R+duiHYK
OA+HkW4oU3e3F7MUg/FPC+O0JvD4wWUg7EhjjCW4eMbujJmuTWIclNH2UjBn3payVBnOP9rIHA5b
AUgJwT+D0b6frRCR3TSFXr+JwIp9W8AykgFlE9B+kUpx0DAudqMzu+z7YVaqM53MHRm+lNlzYgKU
Zv5uD99ui1pZy5Uo4ciMQ1x1TWVX59xyaQ6q0/t1paHtEOx2aK8G2Jbg90MjA/gZ2l/PSR4MoKIG
w3vbFBJ9Lc89+GsAhwJv7ODuFwG9YE/J1KldfwaHjQpe1+Ywhp4j8y4rqsIkAo9kMaarAw3r+iC2
0dxo8TBHZzQ2Bi9xZg5b4sSVJOm8lIJTblPK64u8lCmYsFmQnI1d7Zy0vtqyz2Frbu/d8WsBwo5b
BpAym7BxTi1o3OcOvVaSMulyN64FCMejMYC/g/DYOY1lu0HHiJu5TAG2H+CLb69kedr5/YjoGLQl
moXp6esNidMBjMmVk5+L6WkCG4trTMjN6vfvyLUYwQFj7rucgMSTn/V9HY0bU5XhVCy3HK1amDtB
PhBPJLztr9dhTLo6NwNNz5hTdZ0DU2Wl8RVFQQBPn8F+EbmIW06CIDV6JT2T7BVTR4n2Pe6Pt/di
uenwhoB2BqwinzkQb6mi1co8dViKveg2hHgl2JSjbUVTyVFf0dWVHOG6SrQgm2gIOQGhbvVPnNC7
Hdb1QoTNcFK7rdoJAqoRL7vR9LT43uIhoA1NvNI5Q5KB+E7YjTSsjUlj1nACxhUedxtnlqFcLfYb
EojKx5q5O1zw3+QOLUcnG8aT2W+6cBPa26HZ397vxT5cixDPHl4MSWElEKGhgvRKZXPyC3MSPi+c
uaQL7NAZ8PlAe+x/B0nmOtVjKXMgq4uAizU5OBOozwRPlZE0t0CyMJ7iR0XN3AGD4Le1tLYM/pxC
CQ6eajFWNqpz28bGzE7TG7MeWHAOpvdeRgK43G2wCyJBzg82XIhYW8/ieOoaFPqO8Zi7NNRb11FL
x9ObWvK0+hhSu3qY4k7CMxGpHOBgcFyja0eVtPXQWE2uox3hVxoAqsTRNk5WeYP5WEUvbHo2zdpL
0KvpxDur8+O/Wyn0ST5g+MWAe8w1Y2Qp0wEirLrdBJD6KNuM9bS5vWtLs8AyNf7IowgogOp7vcwa
XfVqVE/6kbyr7KDKZsBln+d/v8gjzIMGyoUKnzeGEa3a+6iT0cnxSGSxTzAHILipSEGKgMSkVlrH
qQkWMGTbYShxeGZ3SkC4ip7jp2Kw3Urayr9qhRcyhdx0VWSmVfQmZDIguT0284st46haVRxedViY
zsHiBPPDNGDdl5EOQ29dhsB+3tze9+VpxdQvjipuMZRf8cy/3hjgZgRhhUDzOOXbrj5kT219sGWN
Fyt6AhQwkm1YAsdoExZhBooRxUZhHpVmeIgV9hwb40tdz7vba+GfEUxA5wPADiJisO+IwWraRGqn
qY15nK1x02GII6CvTvHc9P6Eifbbslb2Bb0wGkZncSwxEiMsqe7moqCFQY5lHHmN/jbWn28LWNkY
pFt0FE3xLkImXbCtueFp3SCyjm30NrDZLb83aB+syOm2mJV1wIVyOF0TcH2aKayDGLNtl5lCjozu
dMUzJKuQfV5YRarTGvlDfL5V34iKrN58b4Wf6ijvI/vFES2A1Clcmk1N40YNAnK0mtL9aaey2viK
6fKkFAbhABqFIE/QT0oD1hR9Zh3RU9fEASAEtA21746OgEqv8YMIum2+E9eHkOZzWinlaB1Vxlxa
eln48+5dtnHfw6BUcOYCF/JawKQXsTYOtX00tV0fbUwZ9O7KNuPNDu2rlGPPizn7QlcHI0LK6Zhj
xAPlrW2yvXcBBjCygagFR4ixOtFNWT2tsxFQk0cj2LSFV2eS2sZyAVffX4R2Ae6mDM/fo6o9db+y
UuKZlocZjEzofuDnGEykhqD/gg6t3VlacBzy2O1MDdM2/SebfbdlfYBLc70WJFiS2TgRA/53cEzC
bfkIzhQZr8jaSgD4Z+gAFjWW0J6jbkcsrDP0PtDC05JvlnkOmau1Mna4lQ0BMQdSHOBo4pxWwrnr
MNWrJWYVnmbTK4KnyJS83da/j+KPDuIPABgKisoqNIm1fReekMhK2SGRIVKtfR+BlA3WD8RUC4N1
BiipNOLwpAyFT7rxMdXKuxs4AElxIUM02qLoQfkJurQT0BfVKd+lsUttmekuF4K+aDzSHZvgYCME
vnYdNE+oUlDNOXYbdP52MoNdZOXx9L/8PLe3i8DQ0OMiQqbDOU7pdtBHz8hVz+g/dYbtBYbmhfe/
4SAPoQjotxHlLgAfuzCuaqbHFF2mDuJ1upO48uUBvP6+sB6LzllbVAHWM4OUZRP0L+r9V961COFo
kCnLDS2FCN3aKZ1b6Q+3fS3/99dhFBIyOOIcCMuwFldqMI9tONupctTnEaj2CDrLg4OJleATDcK3
27LWrOtSlpDaGOM0a8YJspzWRyKTovX3bgFoptBRTcaDFMUxIT4IbGbTSiHB0fmSAAteje7G5kPA
iQciRakaOcxFrV8NTWYTuwuO7WNp0u1sDNvbK1g5IVcCuAovTkiTj3XbBG1w1JJ0H/b2Y8l2JN80
+sbSu0NgOLvb8lYs+EqecOAtZcwyK8WCMqL+jNL+EEf5YcqyX7fFrOw8yJct1EZNkEgBved6Wf1Y
F02cY1lJ9maUz5YkIbv6eZBd4FEDS16AESe5GaNyXQWA6f9WYGi8uBvbHvuOPhfgAYENE4GVYFhD
rLW15RTBsWHo2dnV+t2BLdQDJkek3gEKs8hnxWY/9VZLydFoNkzzsmxzW/9r24xnEs8iA1p9kbws
k2xsDWaZR7PMHxqjfs+GaoeGOok/XNuHSzHiAY+acujxNjxi0Er9V5WNvMlWIaQtCACtgbBHzWMB
SMA6Tr3ZTry6qry/UBbm3OGqHFTyxOJUlyVpUiYJOYbJ/ENN6UuLmZQuSfa3xawqy0Km1MAbFv0C
gmdnVdfbAFW2jhrrvLbcDZn9N7sOfnoUjkCTjBfN9amrKi2ugPwDq5rnzZg3GwDwTjIPsrqMCyHC
Mkw1R52IQciYUpcMb3l8b72IP/IvBAivyiopnDQMIaCfcjTyJ+5fRAlXAoSsiNqWmBvgagK41Ya+
2PT+9wyHxNLhmVBNRR5WcLJqmSVmFNjG0SjnhyFWtnMleXmvnIwrCcJO6ybrA87ScwyU96ndgqVL
YkoruwzPasBFATlOQ4OLYEplVulqF1vHMBgfFKDWa8Nf+Fhg+pt44KORDhObgiHpbcwBpAPrWEXP
5iuYzO4+bmgdxOUDqllEgmIDdG61wcj0wjoOyRfnVTHe/+Lz6GFDEod3r4o3RFRqZTH0MCKUG43v
8fTj9uf5Bgphmq0h3gAVNN6Vi8AjNGiezZWiHK3vyTx4yH16FZm8kspqwB/4v6IkXcNFzYHe0V8k
1BxLzc7mmfQKoFnmrTpsi+JJrT/F4z7WUs82NioYkJxSknhfsd8PoG4kpSkw1W1B6Kw3mNxIZ3oc
wvfaIluzqg5ZePcrEA1NiNr+vxDhEg8NFcxeXEhBXstd5tx/h+No4K0BKD+ArYr2OxmqEs0JPo88
4uuUml9DW/nnbitAwhv42aCM509lfkovosOkUSip5iw40npj9K7ya7L3sawLkJ8zwQDQBYBuFnSZ
2Bg2Fs5hOjTpHPcBPc6Y97bpD8vyg+zB+JJosnbvlV3nZwUAQxpBJU+stqhW3DW4tvAeYNO+wfNM
a4xd3ur721pb+i6A7loc8RIINQjaBfcLrOuoMYOpO0VW6/oDGKbv/76pgfUZPSBoyxPzYaNCyFyy
vDsVxs98T6p/7/88J87ExQF6aYA5X296D26XcSyc9kTHz07kaeV//L7g2oNqLo2mxfdDx7PPd/OW
UgtcJ1zv+P14kgk30wAcxXkEk/B5Uh8asmvvDg4AJQ/VI6vAmy9F3dM8QG+PHTcndrCtfEubaXuv
9j+ifgT/poZ8rVj2V/QpQCI9r0/oH6fRVg3uzkVef18ImTs1tAKTZDUwZtKX3I2LWiJgecigecAC
IBGIvDny59fmYwTN2AxlV52qcP7e9ZNHGTrhu+j7bT0tLyjcFtz7oVMQZRmxpTNC57paMPQ8t8O3
1DS8SUFFBs0FeS0rYi2P88e9ZNkAQ6PohRKcIG2aaCBVh+PMAA3m1rI5A9n3BXcRt0yJjQ7fN8LN
aLvxz9uKkn1eOBAjcXo7G9rupHShR75PRNa0uSIArXsmHpEERYAF45Q1tFUdOGp3ygGK3TxoYFO/
ewVwpHjOw6JwIsQqTFkwM56nNjsl+dduW7Bvd3/exmlDYReN+pxx9tpgZ8uZrLyqklPvbFqQCEhu
g5XzcPV5Qf9xqCC8KvH5TUa+1w9F/x9/vnB9ZnlrBOgES046gEz+qZxod1s9a7+fUEQxFud1Qtr8
Wj3TpOnzrKTJKYu25rTXgu2oS57xyyQU5pI0dAHyBlO8UIUboae5E85qkqC/7eTEpdc1kdclYFFx
7G1Y/Wu1EnkrFosGSvQZw0mB40R8cJuszJrZiZKTOqhuET007HRbZ0sBFIgpKEbjDYSqp9g+ObQB
pi8VUpxY+ga8/e7u19f157n4i7CMVVkVoHuvOIVA/yBApiu1zmUdkey8bBXCwcCBb0tkLIpT7ZbJ
ZpZh3nLDv477rlchHIw5SAc8kvD5zJxcYn5RtlP/FU2vd3sP5GZRtMc7DJE+iqzXykKbIGAZ4mw8
NWXl2lnsyhCFVtTEi4eYT0SecdmSVGagyuv1sT9Zntm/ZfrdrwjOy4LaKshZ8VoRH/OtAqZ0lqvD
SYufy5x6UVjcv8/8oYImEJWz+olhMWokzTS1dDrF8WO4j+jd7xTQaVx8Xogno2QMo5Dh87r13ucn
a3v7rC39E8IwgEZgSAG0cAiIr/e3qaZaIVapnlDDHzdZXihb5NCc0Ou6Rop6Ke41qsNg7MVr1SLw
hQuuHDPDmy6vjflUaw+fM+1weyniifj4OqI70FojHYjg5nopljYNc1LV88nJJ+e1smLnGXUU8lCn
TRV7WRrU3m2By+VgKQ6wQ3jhHghugu56x54xqRAPfvS1dLahrL1tuZ7rzwtXR4QW8iRp8HljAkFS
9xVs4Fq5i2QlJdkqBLWlatRoIYEY8CVXjjtTiYXJvs//fuFu8d4IaRvj+wWN3Xp6ajPJo0I0YQSW
6PLF2UPDMgbGxP4DLUgjlY0D87X6pNGNo+KQv92905cixCxLaERK2iBv6mu629ReJAlyVlTEGRIw
cEL5MRSHEhJq9HVq5Mzv1T2aoqiskLv2fTRIoBTCOxDQAHq9Bb3SaGUXR8xH6hRwZ4l7v3rQ+vEx
32bgNGhCBKKHceYYAMb3E310Y5q6+b+39c+jsMvLDluMYhHe6rj4TXR2CTbaxayNCR1bn1QPSvBo
qC44U3HXpcrptqAVTWGCjiOqIZjlZDzXmkIPcYYTHaBX1HKDcKNJQg/Z5/nfL85CajvgCqvw+SF7
V4bv5r0T/x96uvj5/Khcfn+KWTEM+L6qftMaP/Fva2flpKGnAflepNb5hK4YLJtzV+VR0fsRK77W
VbuzB8Wd8kJy5cnECFdebuQGKhR578f1TmM/s2xb9jI6rBXnerUUwWRLwkrLGrEULdoEyUbJtrR2
lVhysPlXFnb7R2Gi3wBaU4JkCqQQ5TEuFRdYNO5MWi+Jf2f9txltyr3EgMXHALcARHl8lzD9sBhs
m6wK3INhk/gtiTHAYTXDI3IxzvchiJyHYLajtyju20OmDZkMYOBjFEhYLQdiQLvf/+KQCTpVqgRt
HZWd+NFkZSfT7ufMnZq4eM00PEmypJ63iAPjlzSq4nM/1yx1+yCq90lM501Q5GPvViA23Ke0oduG
2KHkoviIAIQfiIAVy8WsA+9/Fy5smtV5lkR56s9Klh7aOQ1yLyqd8jhPCXkhyqxtqjlRPJYQ9a1w
kuJ1Dgxz04e65vZqPb4qkV7/uvtMXf0mwTdrmBcKasyq+O0UferN4pcC4ged2Q+3xax4HrAHwUcD
aAlEX44gJkm6kU46fIL+Zmvbu5mWYHYIpfAG5bQ4GC4QNDvHHbHGRm/8bqcEJ1pJHM/ar3fQC4a0
FCbpFzXeSNfy2mzrxs+YR7INGbz7tYPCK+IHXJF45QiOLR+YrcIcW9+Mn5JDn/+F8i8/Lzi0IGlJ
abT4/EROJH+v73yQQ/kcPIQXAdDssBgEnPJY6WJFbf3G2DjJNrQlOckV7V9+Xyz31K1SxFGA7w/p
xgzcQRI9rLj7q88LtlNOFimLbmr90plehnl8dJrYm6Nmc3uPVzw+YkPVxisTCWjro5J2cTcmdTN1
pUoaX63CTWG9qf2+B5F0Fcraz9f8IOo+lgn8CgvDhWJpqTACqw61rvDxcwwPXZTlJmqs2aNlpu+0
jqTbyZqr2NVmBTx7Vdimv4wwK5g3T3HyOpfDuG+qDrh3aTZjqiVCv5wk/buictQm+Ag3f7ai0nwd
JwxKbqqhU2Q+64cHE8TUhzqL500TGF9vK31NEKYhUcRFF46BxrVrQWZe5jaN28xvq4J9nirKnsaw
7p6dMGwlRcmV/cW2ohkScAjo7RRLuoYzZnFeKYWfjoc+fQirZxa/TZVEyspZ4M0ZnG0MGSpwRF4v
aHYK8DDmduFX8bPm7NL2cL/CLr8vuIqaKbDfEt9P6jedvtTJJyeVnDfZEoRr2qj7EXOpEKFq++nV
kp2z5edRtUWZx0H3FbIhYndw0sNbsToZ/SnfUNVtwt1tDXENX1/imFfBKwPYAwhyiNgmQ/NejzrL
GP3YdHXzG+qQqr4Nox/zz9ty1tYB7nTOZ2oYPBl5vdPdHOc2ScbBL5NDvE0byUavfB6NXZxgGZ2c
KPkIG93qdey0Zjv7Y/87OjT3ThWAcoEHOLiJMeYOWxXsdGSEpWpImd8Cet94L+5u3vxfAYC2QR8q
0jmLgIIxBFkkG/yh/anbP7O7b2R04iNph/ckCDWRAbvWfjPNqOIpE3IrYeCle8MkEgFLzwQBPEhG
4xgqDIZwCgY7DdF/Wo8+SYkbNr6jHoP83uFdKMkExBq6idBqjotZaJTIMMGV2HVMfHV+NM1N00n8
+NLngR8OuCnIpgH2A+Wjay3NfRZhPii3fPLcql+cKtumtNwS7f32UVh0mfB14L2H0wCV8RBJkBOY
QRfVse03ka/9C5Bhxdw1v9n0E4A2h7CUxOkrRwPSOFoOHuDLCv1QRMh5TpDWR4B+9sviL7YFi0GV
G2U3XNJivmIOqVOqY9H5mWa5LxT4ZLf1tbIAfB9FEtR80F8ihpMMlBdNBHwZH43Pnr4F24/EeLlz
EHwgb05DXUnHbDtaaK/3A1A5doyB5M63osFT2te4e23LJ+esn9Rc3f7FYi5kCTZW5EpE+wCyFPAJ
1LGn1LJG0RUrRuIcfV5oeMUDUqRbNkfAL03t3PlE/dS3xsFJmTvaGoA5ZIQ0axuDXDcgX9BGzQce
Bb01WY43UINE2D+dtQ/t/f2qwvsKjoti1gp59evPh0MXKWGS8qSC29vbuytvOIb8/fZ/3xe2otQi
tHoFSe8XM4iMvcyWNN2tmRXiY0z24CmxzENWlaEYGgaa/cT8VU7f2uhn1fzI1O/5+JtoMq6bBUAg
Xw3a71GcRsADdBnuoS8CcsKUYQZGX+/TkbqFuVWTQ/s2AfewU9+tzKPZQ5E9Vj/q2qsmbwg2SX7E
FC8egJjqvL1vCx4m8acIdlGWlPa6YmAY1a7cWvnElO9T/D1RPqUZpyMgnT9Hr3p8ui125QrCAQY+
BTpNEbaK8JnACzeaPI3ghr6239G7gA6D2wLW9hMIeryXH/nTBc6GUbGKtSH8kGZX+zo+VMTYN8qT
mSYb3TwoUS95564uCCEfjvHHmK9w3alOHWetRls/IOS1UTAOyJQ3xOS728taO8WIL5HOAFYC90zX
hjOMSVHr1dz44CxVqr0iawBeUxtGPRGZIcJEtkQIDbooImEXBo0/F69d+Gwk1b4qjyx+jsaXHl7w
9mrWlIauOmrx6hvvRbxejTmVXdkaeutXJE62DUPTWDQN9TYEPN3mtij+w4VrA3AJfHQZ6RrEnIIo
EpDSiscB/mmY+11h2cneqiNzE8xvReJq0XsZDMZGr8Py623BK2vkDWU6qmRoGkAIcb1GCw0Wdg6Y
Kl+pkf2LAWP96IyycaJVIbCLj5ES3It8Wy/8SZTYkQm0yN4fw22h/uzLZwaO+dsLWTE956NQjQIm
HiEi4gNDCbVMJrv7qMmBMHmyIomEtT1Cmw7sAba95LM2tGxAkbkY/LZrn3q0EKssObCJvqZ2+QKw
noe5ST9ZTXb3u1bHehz0nH0A8IkLyzAxEzLd6f3UHg/fFGs83K84vNl4q5mO2VGxSq4NY2PO5cj8
9LcS7VRZF+za3sO+PuaV0LqvCi5BM1lQ1NOMAh3DXYG50XDS3LL/dfci+GMKSVT0pfPppWsLa8Yu
YEaFLGf8Rfsx/3Pvx9GFjLld3AeYiFu0pLckT3oLNVJfCYxHRHdPVm3efeFcixDik75snaDNIaJT
B28unQO4pl/oLGtZ+MA/uPYzvKEaSR/sNJ7PYhdmX4/mZGQt5FDne4CxZLe01K9ZZOzGwPETLXsY
DcChEvCZuqynqmf16lOhmt90Or5NZvgpMqxjTzDiqFB72JCSPdtJnn+thzH4alb5L3QljW6j0XBD
UwvIC05JXccc3o22n11b6X241BdzrEu3T52fuhGbIFI2E7eYwq9h1Twonf2ejd1DPGqyYJZbmrh2
NATw9gbEsouGk1DPBnOaw9iPk3wfmo3naPtinh6YMz6UigxFfKWkAXhPXBqYYIfVLzLjPaszOnZG
4qeZqnl6eHY36miB/bCq2g2CK1fpO8e1pqj4ZiV14ZGu0b2hi3tJqLESQuGHcKAtG42AGNwWLs25
rVFUxYSXnyTnKQNzpbqt06cyeHSGl6gz3EwD92/zg1qyfu7l6wGDz/CVHwCL1mKaWwGAqzPZaepP
FfiCogSd9r01t2AzN96aMN/ePqUaPyPC/iLDiBwjeLdWolZdr6ocNMKJP7L5gPDO64enQAVyQJd7
tfopA+ZyoX0NDNst6y96LrlIl/cPb7wH0S8elRgTE1PLaQ48jDlgqW+nuzY8hLKX8dKPXn9fuENr
ABdSNe1Tv6vf1EJx4+k9vRunFLiIV4sQTKW2rKnqyyH11eilSctNVf8T9LJ7VLISU4hFx3yyQjK1
MAvHa8qHUd/bsha81c0AOhufxkZ0I2acQwOP1LyZUp/9TJwd1SRlndUVXHxe8NYtYmyazVATnsKs
cAfgy8lKFctgAzuBPkIsAccWz9brCy0lQ55Mppn6ubI1569jkHrx9BiQr12uuUWeboz8x+3zs7ao
j15n3HXIiYnNowXRR9I4VYpOjtI1At2L1FeUyCUvhBUnDHAz3ND82YOaAP8VF6GgqTNTT8waO1Nt
wmDTp24QHFIUe9jdpTHjSpDwcOx1UhdmBUGm9uZUL+3DbW2tWZgF7B8koZFEtMXK2zg0rNa77OO4
9+lukFjYqposAzuBYRs8dISoqRk6zKKSBtD7hgfCYeWT8Q/IyQoZ2drqnuPH48GGVC7y9te7YcVm
XWUmroZp5DOtOnP/h7QrW3Jbh7FfpCot1PYqeeslnZa7O53kRZVVlEjtu75+DjNTE5tWmeXcm4f7
0FWCSQAkCBwcoE3++katruSviIviXmnk5uA42TEpttB2aUZeGg7xljeqV8bKdQMK7P9fzJ978MS0
sniORwxcz46+EXTZjg+7GdMXbx3tKI7IUymS7zdVW3vF4GVH8KGOY1CqsBqrq8BbUEf2GJeJK6mE
6d6o6Q5lx3gJLWTaJnj7nV0er2tl1XyBFEI6CchhNDmcKx4cvCUKsTa0gtG5TvLJwqSv2yWAH01Q
XgPWAUHnEojBemu2q+KIeUJGuhtU4MU1uzr9vrSCokGT2mK0xXHx32wwiaZITSaAjOvZ54EpvFHs
uRRZgJUR+TCk38D3J+9Wledx6npJebRpNQaz3f82h7oLct352LVNqC1joJF6X7a38uHA2NAMh8G0
OGKQK5LpWMEczDwnQ0HQjLeNu/MyRWy44v8+ghbELOLhB7TxuZIYm/q6tvP8WDfaU5cZ35jf3eVT
qsherlib6KFx8SwXlWY5yWDmLaCsWZsfTfrjm50pLi7V18XfT/w+XZoGnXFNfqTmM3OPKhy26vOS
IVsTMBwN0oFHf3n3tw5/u+4naypARzIuegSNYPaVfv2IWUbJ3LXZ0cbEquJVs19v7RwURnQqQVrA
gtYZs62FBLLNyXZ8v76AlQPr7POSDVlOPcx2C1ybk993wwfHzjZNCWJPVbVjVQ5erwgeHEBA5RRZ
0y2ezdoMcrrHjNU70IPtOEY2s0pFIriqEgwGEHVsCxg86fJtB5tUk5VmxzqnAZkxIzb3ggpUUdc3
bs2w4NuY+4PxDciXSqm3bGa5PS0UZJvZLg5QKr/++bX9Qv1UjGkBJOLiiEer6+w1Lcd+VU9LY4SF
99AWUdzfDJzFWxrAaDxxRQQhI/fatiINBTHDcS6W+2Yut4xpm+srudSHoBJEfVN0vgog27mDD6Tx
Gcqs2dFkzd4s3kqzCwt+K22CIVpRTqRIWp+dpsMgUgQqQJ+G3HolpWrA0aXCzyVIT7h4irWWTJCg
kXLj+6FT3sq4Iq9BCh6cti2cIkE8J8bWV3dL+aDfyoT8RwRgBWgE/0MeKRWcjTlZwPMBZThUC0dw
GPim4iW9qu4TCVKENSV+hRw5JIzZuzd80H2k+u/+waLQJYc0MRwEr55zi1oyYmPOMPZJM1nY5DWI
GFBC7VSx3ErqBRr/K0dGGeMN0oOxHSFp9znrA8I2Rb2fup23G92wfac8WFRMg5ehyrlEST22OSwp
2ryzY1q0wbIrEdfx+m7IHz2r3XEQ/LLu5fpeXp4z5xIldVnTuHSY0ZEdB0HctmHOwUsDoqoPrxmF
gx5KsOlhSNrFsJ4hTfMpZxousemlo1+m+Knk0fWFrLkn5vH5eJ4KyKZc7tFIU/Y01TjeXDQw4udY
VeRZFWCjOiEYfQFUk3SzxCOmHmV1jnlq97Gvbbyi319fgjijzgNVguMRsZYBjhOcyJKEyZ3NBcOI
+bHvNpzw0MseKwyEytLQTxWH8spiRC7cExlOhMYygCbPAVN3qjE5Jka5teiDuziKxagkSIvxk2Xm
nQYJ5VNjbSv35uuXoOAlJo4ADQcok7C4k7BRy+psrgadHov2rgwrpjhiVn69h4oB0q3ossf1K32+
IEtq6JRXx3r8xsE4qAh6V/zh7PPSnYgxmBVt0S97ZGmIIWxh5owbR1W7uXRttAwgxwG6IEfQAEpX
Ii7+IfbaoXzRyaYsqg1GZ2zs7NCZN78PzuVIFyOZWJVrPeS4zctYBfP487pbXOoC5TMUVX0EjwBj
yWVp38k5sIksfel+OM4D4CzXP7+yTXAFAJbgDIKaQzLUPnNHfUAXFPCI3hdHn3fZs0abvWPVX64L
ulQ6srN4SoN+FRaLcePnJpvUzJvTvI+PrfZc9Ltk2TmqF+HKVmHqEh6FwA2iKiivxSwtf6qAlXlJ
pm31vVR1Tqo+L10WpCB1afr4vFa/e9+rToFPuzz/wEoDZBrAAWLyjtzsUDRtYTZmy18wBMuyXmj+
2ecvTrqJbz88QFGDJ7PAicI3iLQOG30D7mh3+Uul5YHtaIHrbq/remWnwK6FdyEuDJRvbMnBB2Kl
Tk+84uUjiMaDCfOj/tv3Jd8G3ptoaLcvXsiyJeOhGBWqUP1+yafRVzGiWIPfb04HNu08xfasuAIg
ILh2LDSPg49MiuDsqWo9zkv+Mojsu/PVzliItnuFlJVFnEqRs7xtMRVNblT8RfOD8ofzfrMKzr4u
nRuMtF6ZOwV/AUHHMm1bcvMVBAo1ME8J0kJk82RE/FCP0K+f8hfMNa2zzawikFnVwcn3JRVbRtwx
blP+4hKgY3bLEuaqIT4qEZKap0VDRdTP+ItJdj7dpN7eUI1QWzm9T3fJk8pR2cCn0gVa94V57vBT
m0kWGTybwsHn3Y41vQojJXblPEYTkzPBJ4MWQMwNkcNMu7L7qmt99sJBbV0kQ1ijNbe1WWDSPThb
0EX17VYzQ8UbxRYgB3F3XPQwMzPOM4xf5y+N9s10WODxz/9NgPCik0iq7ym3zKqGnTWRU9/V4+6/
fV8Yycn3bXtKynmCr8fLAVNHleDQSyM73yDpqC0T9D/2PjYoyTExdTP4T/zWke4ArOEQF0ECSOfQ
/CmdtkVsj9aMxgxMfQwAWyzzm09zfB8VA0Ab0NSDgPN8i1yalHmSJ87RbJ6qg6Nq5L/0kbPPy8H+
UlUNKZhmH8umevKI9msZ5y/IZOy9IdtcV/aKMjDDGIk3tMwBgioDgb22L+dOM+yjm+5oWQNe+sUZ
by9OIMI5ESKpI82z3PRiCAE0JRC4pFYFXF3ZMYQHgihHMKrhjjpXCK95Pxl9PB/5hn6v6G4owvnW
UckwKrSxiWYxVLrxZJWCkBw04H5rD/qRVc9jv9Vvf+Kdf18KN+smdU2u4fvUOlbds6maVyr24Pwk
9PGcR10DMBnBVySdG3YmnpXcAebbzJMDaDG3U9o8gYjuFy6V3/XU3Peko/c+fbluYhe6Qc8byD+B
eYS7wMIk3VBj0OaFmv1R77KgJAHGmQa6+ykZfv6DHKBgkV8S0yDl9TVWP2mejh7zFB3s7bDJ601F
qiC6LuXCYbAKMHabImIHNa780Iyn3q3zrAQ+sNijqE7djVXtrosQ7nCmKIgQpAKC8klAiaSLnppG
Tw0Qqh8XuzloH3stLYO039RJ0WAuc7u/Lk2o/UIayl6gB8IgC2Thz10nGzzueCMB+Dre593h081f
R5sy5qUKLN8lxbnXghFNm/P5ON+jQpzU2//0eUv68dowDC1f8PnRezT2fXZrVI2O4pNfL7f7ZEVs
Oc2Az3faLtnaRKHola3H50XbimBPh9bPt57zCv0kjjkfh0ejPAw3p13//Pq/n5cCXm468RC7+DzG
VnjeB5J9SLVbL0LRMCBYmYDTRW+gPKHE0VJ06pa1fkzbOMjvZ191sK+4GwQA2Qe/hkvIVZuunMxq
nKl+LDCUPNGsYMrrcBhVqZcVTWBgKe4NIGeJYMM914TtIx8Cz9aPubOppo2naoRaW8bp94X8k5hq
GnS/ohO+3+of8/S5KHdLerjuCuCsxEckTxZTyYUiUPe9aAgF97uH9nRrOSZzOT01/mxs47jqA92f
v8/IXTmk/tra2i9rpOUO+qQ4ittIy7wfJjPsAJfP+BMDhqz7xiUxOJAyt39OtbQIzRGE9Xqrf4jt
9NHqqmVLq1LbTnnqP9CyoKE+zciLOR6S7kZG78a5+L14ebvp6ortgRMunmhL0594vftTwIg+artZ
88uPaQvONm9xh91AzWKPHCdqQUVa5kE2Oda+HWryi1is/TRYxk9aAjxhjHUWcRvBwH1uVxvfrTej
R+YZ9fq6mAOtLjBuotXnbTYnWoSUgbUzZm/c+rlLN/Wi0SxwaNy9I5vX/SbdbGzS3O8/s67v2g0f
8+1oJqFJ5m4/F6NJA2ewnSd0OmvBgGbxYzHX7ud27juQCurlK0/rboPJp5jj6dgVJtwOwNhR3kZV
OS8/E2INDyUFWQDLlz70UoOGExmaXV1mmMKqj/VL7mVJ2PASoyFzY9hhIkQbdGjN+mFpvnkwapq/
TlYFwAOYqeJwbKqv6eLmu1Gb91Nh8I0/t9k7hgbzzVC36cec0+Iwe+lyx+u6DcFYV33wuZF/GrxF
3y5T3YdpZ8YY35X724HTJHAW6xunxmHE4LbQKq0p0PKsCgeLHXvQy6NreUzC2m5ZsAz2ZzQ5v+eL
YeDt3+bIkpTgNek9PTALetCn8pPlqHBlq44DNC16yCzc63JxGCjTpNZZvAD/s03Hu8QK6lwBXVsV
gTciGEFRk/TkdCW1C0qMellQw9lD+QM7pKph2yshkBg0ijNMdIRfgJMTNOJVFrMXYAKc0Gh2THuy
zaiYbi6qiifuiRzxO06OmSZ2yoUxZzkazcb5Cezv9SNm5ZRE24IFmhYwpwANJF0oaZkBuKQ16ESt
w4VvgPD9b9+XIux68jock617ZPnWts1g4kRxX12WCJFBdEB88YcbSpRUz3do6qhJGciIjjUhaKc1
J3P8PuaYh00GoI2CzsL8P85N7X4RnD0epjc49M2cvdfrK720OYTgaPVDnh93DtIT5z+jWTjpqiEl
R4vQoIh3JN3Gzo/rMi61dS5DvnPGvm4aYA6PRrrxn2h9c/CCz4u0NdKm4MeWqTM8q7LKcnKtozNp
921YAuT+D78foFzBHYIxlnJsgap9U3SJQ44JonjPPPaZYgWXXokVnAiQvGVAv21iTDZBnP0LvG1B
kyVBzdB2qUouXwb0EIRqCFg5kIC6wPpaNa0mljTkyNg9OE2s+G2eP7vD0S+/Xd+yNbPCwHVgDEUs
c4H8cgZujuOcEbSKtwFt7jP0G2TN23UhFxk1waYlJlWhKx2vIBm5rHWmkSbdZB1NPdngNgoQbNTk
zujfSvrkmAppa1YMXDk6DADzB35HipHbUh87vR+No1W/TtrzoHj9mKvfx3dRTkLgdFHpNmbLrxdn
MI7lcuj5FPjzb1aPe1Snw7gAJHTvez9ZtwXkMasfRz1Bl7m7XUAdaDcPo8WD2mm2S3E0iqexe7Kd
wJyfiatgN1hTK8bA/d9vxB1yflosbe9ZiY89SLPnGgOD89AdoutKXdsGQTMA6gQEwKD+OxfBnSnL
s7ExwYVy0OeH5fn65y+pgGA0CODhb46Dbn35Hh+TpuupbcAyiR64pRcUJg+7ut2YM9+4NN6m1SOv
vJ2R/opTP0zKr2VxcPUPmHh58yUDKgo04OG+FxVpuarnOovntEiPRHrWhAHzVJNILk+V8+9Lx25l
DGnWZvj+XP8eLXdLTFgPv/O6QXGXXarsXJCsshqUbNUIQRYQICDHZ+mi2KrVpYi4SNQ/cVdKdqc5
8eRWs2tH6JT/ktXzS1dVIGb3njPL2l03kEsTNwU3O4SBAlkcYOf2lxK9Iv0ANirPAtaknp57G8MJ
eWwq5Kxt2qkcKcRoyqTzUchyol57t+C+6FBTbNqaBIR4wHRjcJlg4T1fCfPHkcRpbEe1izm5XRfc
OlETnoRSHpB5eKiCW0N+Ehc0w0wd3DYRJVOg44Sv4nELv7mukNVlABYvJsfhUSljlTVtmhdGbDvy
QVmoB5qj6rBaF4ArBHPdMNdITnK3CQeIYlrsKJvYA8vaV+aoEmkXGU+xU+KW+j8RklG55uABuK7b
UerFYb7g2MyNrcHGoOHbYejDWS8DQPhu90vBHQFbRvYODbJSbOfjBWwbg6NHdYKMReAbChNecZWz
74uNPQnyKe5ep57wfa0PLX9D0Kr0fl33K35/JkEyYTdlPm54SBibneF9SQH1/5GpurpW9I+3BNKO
JtLCcH5JOQPeKrrXj3rkuh85/agrdmn186CGAW4DFw9C1PNd0hI09PfWoEez7wUDuesAkr6+S5dx
ENiSTiRIee14rLROj7EASn6NHugev/O5DF3nmZmPfBwU0ta0fiJNdhceJ21rV5Me9aR8qhPre7O4
93Mybq4vShzp5zmks0XJVN7+UAy01bGoIn5L26OefjB9CrxmiwGrClEr3imOegSTqNSBLFMyABdA
9pKAnCsq/Lu8uJvz98XMN+M07NPk2HXermgVcdTq4hzAUIGgBqeAfKYRNi61q+V6tPj5xmUfGX2L
QZWdAX94ezyFfRRBBkAr6Mj1JfNzc/Dj6U6nR0bzwa86MLeoqI/WnPRUgmR+M5nN3uxaGERCwz6Z
3zMn3vDYDkYj+XbdKNZsTyAdHcHyDoCd8LWTEwfemzlJnRqR6x0SE9Swgf/63yRIJ44dx8RAitCI
OhcQ5+LQxptqVqxC/ErZtE9XITb0ZBVF4S9FvkAGI4E7b3LVOJDVXcKbHqUbJF8vXirJjAwvcoFG
tJBvhD/6YO4ZDte3aXUJYGcV6Rc8uuXKUJ6MpT/QwogqPgTDwUO28L8JkIzKLHRm511rRKP93u86
lQP++YEXOvi7AFN6zRHuNLXZ19BzWzzUqM5X9vg9o96RxcU9ToSD49WhsxT7eOrei5ocjDjbD9n8
vRrcDUZAbCjmVXdtuuGsUpBtr+4tnkCCtgc7K9f0MTMhbezKN6KBbr1kg16Uf9jav9+XD/AEw1/n
mDlGlBoger5DevYfvg/gEVpokP+/GCaM2ghPhtjE73fevO717frXV43bQ+YM/yEVK78PncXnc1Mk
ZuRbNSAhU9CPdDuOw+a6mLU7FZQCf0jDQKAgv/bNvrWtpNX1iMzZnevnW6Ow7/Ru3NSF0QbzVH8z
PNVQgLWD9FSmdA+1iVs3CYfMJDUDzb9bigfTqgMDk+qvL251D08WZ54fQJyO4NTvFj0aSBLY9tek
HIKlVChKtRo5+hwGy641CBkn+iGFl8yYZVEY497LVHN6Lzk3RJ/kyYKES52cqDnr3XgeZl28DzeL
ERUjDfIKFX4c3z2LfBcDEACLL5rP5fRpbg9NfLy+o2uLxUhUBA8gUEPuRrplO71YLFpbCPLsIO8/
YuDCkoSIxa5LWTNKTP1BpAJQAf4nSSElKORR6MSW0g8s+9h0H7Th1ZnfJqPd6q0i9v5DqiUfkafS
pCM4q614mkZIA6VpWE881BsnyOk3NidBWc5BirvLnukubmw0A1WB5fYhKLXx/P9R28OhTAFKMMtN
Wtmo0nx15zHQh3k7TXxjeFXQU1Bd5WOwaNgx56Np4mO2ESTJ52wYwXsM7v+eBLT4qbsLmgrrMLe/
WpxtKlVL9Fr0d7JM+SZA1dBzNLFMg/z0/V9WfMdcxLYJymRdUJHkblFlYdfc71Si5OfUM9M0ruHn
KO9tmprt/Zrsjbp7vW4tqzb511rkQWcdwMoOZ3DAbt4V43M1bsr6YCn5bhRGKbPyCvLiStfxvlnS
9C0zpp1fsF3ZeDtnWg4FGz/aBd91vHgmcfHY83zbZvkuS5pDh3596oz7Xp/DmeQNDEg1T/2SGwYH
g40IiICrHrwaMjXxmFZ+m/nCY/h9WR78wkIN+c0gd33zODdZoI2YQdXc05qGo29srytg7SI/FS5e
ASenksf61IFh6VHTbtl9pik+v/aIwFhNwN2RygQMSDIjxwIRaNtibTr/3VLU0Dvjbuq+WtM3SlXw
lhUli4FjYF/GKwLwCmFrJ0thbPBbzc/0KI23rNzpv6tpP1s723hNVKjPNVHgzEF8b6Hj1zGlQ45y
Bvgbxduos+md5bCPhZceZ6v8yuJmj+7c3aTNinN1xSHx8sPKYC0ogcnsWGhnok2cU9yHyd7JNjYN
LaZQ1ootnImQrlxknQa7J1iVNhahUb8DInj7pX4mQb5viT1hTgtUhAx34CUvU94GykqVahni7yd2
wAttHM0ZQmL20rb3afUviwCUFeYMz3FlnFPS98xpNDzFTQx9oIexb8NJ2Y+3pm7MWAUiV3ATXNTz
nMVw2tS3lqh3na9s5BtgHX/VtqaICVbFGHjiI5uMAUly+g0olMmZcneJMvux1lJQnb2WnaKcsXLG
g1P8rwxJH1pRY5FiKZ5bBVrZBTHGpxuPLFWYr2ot4u9neh+LzGdkiTSypW3o5/tSdVquHGdiTA4K
hkCsi6LhuYgJGeyyI/4SJcbdPN2DBX/4NNo3QyzAwQ7sKRK9ot59AbFoOoe6g75Es7Fvmn1T7CtV
rnctGEVEhN5710TCF91C5wthzEXo6c1zVFbG1xYj1mYAZdCd+wxCof3Qd3vQE21bNOTbDr9zAcCp
u2FjYlLIzbcPfgbKvEhogVNdruzr/qB5pLbmyAkzzkJwPSreeSu2dyZAsj2rT/KG5u4cEfuhIt9b
rge4SrVxf/s6gB9Erw86aFG5lrYzbpNqQCljjpYuRB2DKbZpBYiBZgwYBLJxIOZFW5ekrtyIjZIm
S+Qm+sfaysPSfeDZEtaGs52NJyfmQWM/6+6PSlOs7JLEHZ6LfmPoCPoRdexz0UVVmC1bmBXlAD1t
4rreYsZSh4scXSEsqX61rftzbPqNYwMIxAhVMIyuKRA9z8A0oHiOW13yuD42GbIsuhW1zq7zfrgV
BaZpZymOqBW/RukD9SEQRaDgJVNaDYB+LjUzrCjjj3nXbJo5BbvR76L0QQuqQGqsrkjQ8IHW1EFa
SnqymCATt+beIpE3YlDUN6fHoCsNpFCqbvs1OYDJAkwBOMBKiqMxCeV8gpys3RL7vgVzWh9wX9UG
JVxIeoKBq/P/5cio4hZFZ3dAQ100ek9uWoM7M7rduU4FSDEkCgdAt1gQoDNMJYtKVWp9TfkOOEIE
6homLis/HSky3aVOIl7x6Q5lyvyRFnqxzzUTs00rrdrmS1pury9KuM3FrsGvMKwdly9Sxeduldux
VVJttKOye6wxSKd4NLrbc3Q4j3Cxi9oqOvqls69imk61rLKjJZs/m9b0vliq4amruj8RIR0OI0vo
0ukQkZJ2a3jjZvqHHOvZIoSVn1zqeep1qeOUdsQxqXo7mS/X1bASyKOPBB3Y4JwVlHnS51NjoWlR
GSRyuo0dP5D03nd2GXvAOFAl1mFV5SeyhB2eLGVuAWdF/xWJit4MuBl61aZH3uD6glY1ciJEsqu+
b+as/SOkC3/ptyPYgcpEY4wNdkQEwHJoEqdpO5kJha+n3T1qupt00v7Fak9ESAtwRxMMonVKohIz
9h4aNqUfxoQZirhgzeddFB8cYL9xq+rStTKVJPMat4CUIQ88wHO95KfRoE2l3yTapBC2phNUITBI
GtVVTHaRDjB3ribNryoSafWhyg6H2zWOawunPJ5WoNCXfJBZDs9zI8HxyAPtW67iiVmz2tPPSx5S
lL0zp0IfA9naLOyaR48oGkdWsluIQ/+uQHIML8njccixgqTYo5mgLFC4OGCkNJrwy2BSVaJVC5IM
DINvcpA5Q5pVeeHsPI1AaLvl/rpSVu0L+DBXFE8FWde5r4PPjnSFlZHIT/Nwnqswsb9P9afORcpw
/nxd1tpFL8ABaLVDSIH66bksEDs0vl7BltE6EzD2yRm0jVu8dtM/3MOncqSNi33T5rUJOUacWPeT
WeebZMbteH01q84CdgdQ2KJ0B7eRVuO3Y8UmRqJpevboNu0V4df69wkeu0iloPVNcsaSTYKWbCGR
TfcVD/xR8fvXzAsUmaCdM4VJy+6I+n3t8aoyI2vc9cUOtRHGFQ/ENYWfipBcEqWRkaMdyowoxpos
m8m8L2nIVJTkaxsFMg8DdBWY/YxS37ki+iXxGges/BHr6ibIevCqm4yaivtqdS14MIESCDEYXhnn
UrzELks3Tc3I9NG453N/w+quCQq73Gre7d17qAQDs4nWTZChXFBrjXGiOaWBupyNCa7vg+qZtroW
ywFKB2V/AAElRzSbxl9mg2FW6pzEn9x8srZN2eRpYM9EC317tP/h6EemADlI0CphGIykonHRSoNY
rYki+qNbPdn/8oTAd4FlAJWw4Bg9V85s20kG0JEZpeVDTUE69Qswu2BYbu6rRighwIx4D+nAAMpp
Fa12vDbuHDR5aEuoL86m9Ujo+vPm+tGydigjfYo8O3h20FAgLcce+gS5Wah/LPy9O8xf+7j6Zo5m
G5hG7AW5WalgJyqJkoI623ayHIOAo97+Qr03nu9ijAYa3ixfcQesOatgdhfpBxHPSqeaawxGp9sa
sA5AVbvjVxorwrI12z4VYJ6bAnggOFkGCHCbu9TfVssdae+MmydfwxBOpUingVG0XpaX2C+gmpdp
lzygy2R092kcWL/jWGEOa2EHGq0BzocDiUzu+ZKqSjM7S4O7pkPG70hSda+Z3rp4B+TGXVqjXROm
LrAvzM0wOh7wXsUPEBem/AZERAiAAIbrQHWSdcwV98zcz82Ia/1j7nYRw6SlqUVZ0S3pvqflI4ag
bq/7gPjmNZnS3ZHUwMrOGscR2Gybn0V2UJJEr5oingmi3oMCiS2tKrf5UvrikB3sY9c+0enuX1bw
9/vSCjgzMR5Wz8wIabKgNX82aOL7B4QVYvW/MiTTyOdsaf0BMtoY195kL+9wADNIy+H9+mJUmyXF
VDiR+sxw4FaAAe1LDIOwMxVKZF3jf9cihaKjNmZTRSAC13waxEMeJpm502xPER6unhCCbxUpLR9x
j7xnw2yho9M1YFmb5IOmh82HSUVVsrqWExnSdrngX9A0pCsB2/lKp11nHPrh93WNrIoAHQ0waeKf
XGfjfoHXZontMvl9EX8pSRroY6yIelRCpNOUg2Cgz/rYiIBSDQb7o974QT+rru9V4zpZinSaZn2d
5pYNKab27Gb35u3ZAEvASTCxRiSwQEh8foCic3jApFsbuVm0tjbfRv32BYBpBYyaGGuEKw3Z53MB
i24CHaAhLTs9LJUTFN3NjHJi0gOAWiDu/UOFKPlGbMwTKnk2HgOZvvUmFtJF8ba99AoUiNGRBf4c
MOxg4vr5EuppWppuQnLRqubkMRmNNxAEAAzGy6PfqLrahYudH+5IY6LWDgIZZGcuhg8n8cgc1uck
QqP1wr40ywYcBnry1bq9bmNhkp6QAQQnMozCvk9SWW0zUz9tOhLFHybnPi4UR/yl4YrPAxgq5rLh
BSIZ7tSZ4LnO8EbT2QPyM2n7ct3HV78vCnnIYEH7ck2jKYbY1lI0A7VzyId9ZyqOwkv3xr6gSIhS
jehalYkKqcsnL/OpHdUu6lqH1AnQKHnzEsCdLgYXIXkJpJVkuXaJ5t8abceRkU/Ga5X641dtouRw
XcoKNgV5PhR9RLkTrau2JMYvgP3s0PgfaZi22fVNADKvb1MxhqObh96U75v0vui+6HG0VD95r3Ce
FT2Jcemi/IMOHgxQOjczcOFUiU00PdrFRN+Xqbm/vrwV5zz9vlxWW8ol6XUTIOfZmHdoGdhOBQ0s
G42agKpcF7W2FJg0AQYQQHekGM6XYldLo5UFbi7SztsnzDrb3vx9EyMGcflaIH1EOHv+fYMUWZmO
KNNp3pch6uvbPUZ0HsCqddTqL/CyIPvIDQIwTIQ5k9X4idwecKEC/Pf7F0WkhBeu03gWUIO/5/Ix
m5ALmBTaXlEBUjLEFLAKkSyTVNDYRYpeo9GKGBwy/dqS2zOLKB2imi0es/B6meFTR5tv11XZEGl/
5r92v9Nkc13LlwYLCci9Y/wJxqWBgPNcywmN+VAROqIa8tYtH4i5y+ofbacIgS43ClKwS2DuAgDl
YmCh29tolnO1IbJ4uRssPdBthYTVdZxIEH8/uT8qwOYNNkFCghi+0TYWaKFcemfw21PvYimIH4CY
QnJJzix0hpmDQtEcomHMtsgJ/OqY//O6Ti4P+3MRYjdP1gJyzyEzYn2I9DG/txp2x6vye8NjRTuO
CKbO73ZwkYFFD8w7GFeCPMm5mHpuNKMC9iji1g/fiVwrDUq+bUDmZC3oZFE1Zq6JQyYB/JzitLrg
+dD0pWCYZtlFRndX2M+Df3ASQLbY65h8a28eaYxmbWBR8FZEsty6gE+0dseQINS6qF4O1I04O1it
4ipZ0xJcHjgGMcnkAkeADkST9zXrI5qRoHH2hfEaL59utwTk4D2kFMS8Bpnzru3TkoFSDnvGQzJt
iBHYnuIAWFuGI1KYSPnhdpfrCijoDlQjsGdevXYYZFzoH4mKx2tNhgdcEB4/oKW+yJJmTW9wTH4b
cRaj4F6Rp9qi95Xt3RzkIXAUk7xdkSi4yJYmS9XX+cwnjP1gGCPH9p2uavpeX8lfEdIDJdMN1iwa
RGgeqEW9T2hoDpStmWtn2f+OVUTK95LVq6HMnOIa25VMXzFMasruqyUEzc9127oM7cVuCev9XynS
iem1jZs3JaTw7JFo095IgMcqeajRn1by47qstfMfKX8gIUS/wgr9QO/TxmqnyO/qIOt+NaoUzuqW
nQiQ9GJbMzOzuJmixvg0lfdxdmfSN0oVBraCmiLYMcz5hL/AHR1pz4q4azw+F7Cw7L3UPrH+2LBm
S3wejEkWJGURauZ9Yz42fa0INVbwdRAtgBF4fiNIl6tMXuLRbHDNMdJrnNNl9uZ3AFj61nPGiufF
s7bW4oQYoXWfpemBsPl5qdu7xWm+XNfkmtUg2EHYg9qzd5EWnqusKaDfMTJbKyADmkUZ2MIyQNwf
W1uB1FpztlNZUgSalZgDzRNvjGL0QTv3c/o9VeZNRMAvX4KnMqQQzrFGIPk7B0dT8dBpHyorGOuN
091X5a5i92AHur59a45wKk662s25tKk+Q5zvZgGt0oAqLvU1RwB4CiQ0IHIAOl6K58p4GipjHnF2
FGkagnruCRD2u6KMP4Om4vv1xazaAt5x4t74Q9x+HkB4I2feEi9j5PTf3Pxg5BhzPIGgwty0Xa64
plY3DvxdhiPYU0GydS7Lz60MJCzJFFWfs/iNqMiaVs3g5POSGfA0Nr2hxOf1CrMG6MZNQC1qBqNj
Bqgd5v6w0bWba66iZQpPK8Erc/m+shqaIk+blBEp3/zRDEi2TRMrrNJP17V0uXMi64HhHJjMAdpc
SzI5MCsW/UCMIioDB7z6vpJb/9IM8HEUv1C5RRRxwR0Cbtliypa5iOgOzSTOb39G9WvL99eXcXkY
CCl/Wnt1JLTklzvaK+mSDpDCwF8bgNMpUBXBVzbqVIL8di/ZwG1PSDC8Hce1bofXV7D6fRAWIOuB
qiSm3J+bMG2ttq/QBI2A8ZiHVqJIEV16PjYIlysBxAFt0HKKqGwtzQWDUhEh/1QbDyUeQdSdA7cr
FWfYmiYsD+VbYMoBqZBTddMIjkqbsgJNHS9uFrnFVsnXeflWsBElouEdADrU0kzhricvoGawXUaH
sYzsqcHA4Spol882sP560m4zHQluT4U5Xdu9E4kX6YI+ZgydhiUwp/XWtP+HtO/ajZzHun0iAVSW
bimpolNVOd8I3W63qEAlkkpPf5b6HJyx5fpd8PwYfJhp9DdkiWFzh7XXardKOhXlcrjO6vhSy+u5
FUTXPtJtswEAU8Hnz5NO5tulRcpDRtInY8gOA9gxbfCF/vzAzXmuGQ8KEpmlbIeVlR5XqYubP5V0
C+n1Cwfh3IFGNO/D4UbRE6TJnz+D954gjamVB9AevvMk/itL/xLV+5l8IVKFQIrrYK7G/1hikfwi
ztGklFUHXt4I26LQsKctkl2k2qbeQ9XdTEoH5qYCl+BtKVffr+A50/Zx8oVbySQZcQHyCv3y45Uu
ZEKLRG2I0W6Sid/JfHj7fr5zBwPFY0DTUXaHqtV8Sj+ce7iwmSfGRBwY2nZdNAvq46a5xLt3bts+
TjJ/9IdJJpUrkQ6YpCSh1tBLTcFnhsdZgGYdUiQwckszJ0ZTdbHk7cGm6RBZl+QRzw6PwYG2AjTx
S6GA+UU7xeVYA5yYUNE9VS/fb8HZ8ecOKRQJACLyF45Gq8XZkLUYP64f+ZpkDz8fHsZ5bribD9aX
vo5YdxMFiteDr9jKIW2UWz9nWJuLNXABcTfxKi+RqEVfiwaZsPqQJb9kl1LYsO+/4cwp/TTBvIQf
DpCb5e442ZjAH2bJwql+LKzT91OcuXifpph/wocpMtExCA719WHkMcqZ6yEOfXt/VZrP389zxuyD
5x3wY+Sh8c4s33wJugWdeZinh7YUOG55LqLEdGhfyuj7mc48aQAfAvaE9jskcpd5Q6OBDErp2nD3
mvh5aK1mZu09oEb5ZJBm5ar0VGfTBYjN2Y3ygOOEkCjM5/IZHfVUkgJ9PofB4WgiGlAzahJ3n/mk
+flT4KJ0iywYCNPRd7UwlGNVN1k5GM0BRPnjfdn/F8Nbs2o7hAX+UV9+Pg5+nBfcc3Apk1qvd4jX
6qPXiUsdFOeu/sdZFta3Unlfadl8rpm3NpA9zu3mwo6cmQKAfJRV4CcDKr6kkrScWGddYsgDeR3E
bigvdB1dGn6xDVMDe8ZSDK+ckN1N5IIPfnZ4VFXAlj8DK5fVc6ifZ8AbY/jk1VIvpnYpOj5zXr2Z
jXdWdgB0b2l7s9rTGjYW6kC0uS6Y0aIK3UuIsHMfMfO0z8C2udd6UT93U6J1Tc/VAQTmQR7F6SUm
mDM2BYVgVAaQJZkT3YtNqKqUM2XH8jA6+6HepcN+BMrdCr+3J+fWChAe5IZ1Ha/JUtbDl6JJMg1r
NU6cJuW7MN4NLf/5vcNm//9JvIWj2gEaUzkd1krYz02gygtv7ZlvAFoNQT2AQvO9nrfqg5Uf0LDU
KqKDBD9eZ0bQThdCokvjz3//YXy9Jh6vbIwPWVDNv+/NYKqP32/DmYcKaQPIjQFzB6bk5TYYjPv6
4OXyILDDrT6GlvEsyuNQHhP19P1UZw4uoIwIuqD1Bz2fJRyKiFZXQ1m3h2fdPxTjhbX6OjpQCw4C
Rx9SfygJLapBSvi2NFJiHdqVKTaxvJDLOzM8vEE8QWgehNKRtbCt+mTYNSsHExY8oS04KH4sXjdn
ymdSOUi0IZD70tZJNHfI7BFIleR917E/P137/9vXAywMPIUv7FRF10hdzzr7MF4X4iauL7g7Z1Zn
BjyhJxXhBEK1xUG1zMLtG1eB3qkwVmY5PYKc6UK56qtVgrwlQmpowcxE2MvEYFbaIrVKHQDEljI7
aP0wbje2+rFrODcUo4wMqCPwKsvOxzFFyMRVrx8cSFZ0/u/MJasSMm/f78bXe41Z8IDOZFgwT8tG
gsZqBi/WGgNomJ5W7hZhO7F+nEjFHIhrQfLrgnB/2UaQD9wA/fkE6P3kXXUD6hYsd2+QugVwF9n2
7z/ozP4j4TET/CHqQ+ixeDI8L2GFFgvt4NKyfWLx4/fDn1kvtI/4kI+cC/D4mM92EP2oXqM3tQdc
snxQeYxJTBCjag/fT3PuKz5OYyymKWxr5G7jHbhRUX2i3XBhT85M4KDwghQjaiBfuy2UI6HvqOMW
Wu2bcW/kF37/vMqfawEz1z0QNXOSDpHTvIwfnovYzAynrAz7wIu3RK7qZ1JdDcaKTKt0+PvjpcJ+
zwwZBHXoL/Vp3RMizRsTeK6IJLus3/x8eDBKwOCisRKFgIWPM9kmmzqiOYfSoFm9kZeSsec24uP4
iwPlpSQbiZ66B/3UxiiEJj9X7MCPR4s2QBYzvMZcbAV4d/zSrRJwmuXA7YgtH3t0oO199+dwDnTM
Q+QAsQu6OIAN/bznWa5xMdYNOYhd1t3F44/9/c/DLxaqMyDiouVgCc2pG0ML4IIhPLMPn3794sbV
ZtoSPmD41A5zn7LsQmvbvMyLGwEeFcAPXJhBdAPN3s+HG9Fkyp6yJJsOXB2Vc2flr0N2wTad+wQQ
PqItD3cO5nax02j36xqtagHAzjwq3CYQ/FJwevYrEE3Az9QBplr6aMwi+eQUGVgvjYTmwyHNs0BM
v3985YBpgTgAyC3wn2WXHtI6vm7LmBw8ZQITXwZdeynfevY7UASGt4z6M5B5n3dDZWLKUD/E42rs
khyMGdNtb1zSsDnjJ8w5CvhSqLLgViz2A/pecRbn4Doi5d/KuIrZNtZW/iURizO7/mmW+Vd8OFhI
q0LhoWHkYNrvFbnL49X3u3FmqaC/oUNoBnpccwlhMT7Sxr3MSlAjAqBBWBuYoLNHke/n9w8up4+U
xwyR/FKUF1wJybqCHCQx1o013OSte8GjOkOXgh7cuZ8IjEoz6+wiy46zBko+1oLn2hSMtr0RKW4z
OsX1pkWYT/QOXBz1ybVU5HCo5ny/kOc2CpKbNlhMgNz6UtxrIGdCtJmfqNUe7PHaTy7F/GcnACpw
Zjz35v36vFMyjWsNxKbTwcncK7OTN7HfXQiczh3pWVtjVqXELEsTw2XOc15iinq6a+MVSZKoB2Nl
nVxiGD07EXLTgDjNbvbS0EjDyu266WHtSTXRunQtCl7lbZWb4FSsh8fvt+bcGUeFf9b2RBIAxJif
V85LS4QUjYOnq0oDu0O2JD3FKQu/n+WMUwR07n9mWTwxiaYVXj3Z5MDJ9RTzdTcklFeKylJh0l8N
aS5Eil8/65+7DbgoOveQyZ4PzAfTIFvoqaUDA4GYgiBUqwepbYatcSmleHYaKCgB9Qp1wy9w9yEd
jZGjQHpAWMmpz6Y7xpQLFT51wWmd7+fnNxTf85+JlinmiqRjjYa/8QCPE85YR+vpyh1f7fTe4GnA
HRkI4+d9w2gPMZHYhiGfWZ7mj/+whgpELVbRGyMIIMGeEzUKDFJ0ulTQPreEc8/DbGARVSxj+thw
BnTNDbi6aUuLEXW59s7P3r4/f1/tAz7lwyQL+2CrRtQtH8HBpshOL8tdx3+eSsMU85OK/M2shbCw
sGmPVnRH2OPB9dd8utXGW3VJ5+jMVyD7jxYUADHgzS4Le1NuFLrIRHW89VqLIvT4sZmGi4bfPjeg
zPHEYpWA8QFY2WfV0Y5L6uk5/XlfE0rVkJ1CXhPpRkgVfz5RRmtnnMPkHFURjuWKPfx4lz8Ov0zK
5nEDe+pieGY8JNPKYff/xfjojQaz9fwOLLHO6dCmeubp/DjJnhqoGFcXPOVzG2z/Z4JliK31pvSn
mPAjJ1stKsmPAzoXPfNz08xs7eHULJY/4UU7Jpwfcyri56q6YKO+/noAUkAQ6COTifTfspI/kbJ2
vYE0R5BxBOheh4xz+P0GfH1GMAOkaj0koBC8L5/50hp0qVd6c7RVwAit/H2mU8KvymzbpxdSXWe/
BtjEmVtOx7otHsYBNeI8J7I9JpD/sdur1ruw2V8NHzoNQMOOytos5r30Lg0mR8EmuznG2jFTIN2G
FCO7hC+fr+znd2OeBBAxMIuA+3V5ZJXUyonwqTmGwr/x/VCpwKH68GPDgVlgM2YlLqQjlvAKTtxU
JEDYHMHSGsaTj/DrfznDfDI+vEWDV6BsNGCGQpVBn5Kwv4SN/ep24RsAxZ856eCl/tOY+zADtGXt
vAJhzbHJd7wCim4j1E5eomE5c6pQp0DOEQlspOnI/Cs+zJKMwqknGJKjkPVKB6m7fSloOTcDWpb+
Ebj9k+v+PIPLMjb4idcczfShrO7E9vsreGZ48LHiGYAGJzLxyzdCi6tJL9KUH8f4bsiC8ucmEOQu
KGqCBQtdnJjk88+v0arkIu4qjpI1YWybVGoXrOCZjYZyKJI1aFiZd2IR1el2OjmjdIqjsla1du20
OxBjFs2FoO7MLDP2xsa9m9Ft/uI7YkcvCq/vyqNG8/b9Pfff2p9fCRSzMQE6ItAPtUzP1XxUWVwM
/Ch0ErL0fkJw+v1enzG3cz5lxjP+I7mcz8KHw5ojqT3YEu+pZudXWW+HWm+FjfRXA4G2M23E8/fz
nTlbn+ZbrFnBmrhrM8zXsTFyLBmRS+0KZ2wuZAbmyjP6gxGRLr6oI9k05INbHuNm5cWMWh4Ff/zP
v8JEExxCN3g4wBh9XjWzUYXl1ao6Gq99H/w854HSNmBFrg5s42zVP4+eVDorS6Axjmp8NYz36VJv
+7kVAmTJhx0EagUe7efx9cIF/tMzyqN7Qrzpt/u0OHy/PmdngI1FWhbemLcUcCqyfhqE1cBLQ8uT
B3y5b1d0yi5Vnc9dwNmU/79pzMVCNTmayFob01Q8sso7LTuh8ekSX9+5EwuUATYaiANkyReTgIq9
9pAZKI+N/85PKrtwIc4uFQp5iC1hTPDAft4MwkuOYICURzN+jX0Cyn9Q7CYX4B5nckM4Uh4aMcwZ
EQ0HcTGL0YDSKtPLo0c0qquN7cUhGHSzLIu4NlKGYlVfE1oP9QUbee7z5t5g2JhzPFEehM5bMdn8
WE/vpv+gN4/G+Pf7w3Zug9zZVQTEAejPZcu+xVJQLfdw2ZMSAGCnFhsohen0v5gE93GmCgTiZGmJ
LYmYTIiYHzv07pogB0y7S3iTc0s19779k/SD/PDCG60yJAjHBlM03ZXnIn8SGvHP/VF0VgEcbwCz
iKOwmKIos9ZsW7xYNcmDMWlo2nBqDvyCA3HGI0VeCxkFiJDBgbAWtZLesEoc6ZEdJR+eu1IP7amh
vT1QR3bR0LtP3+/NuenQbTX3Rsw5hqUYkd9IcxR5WRx9jqanRyN7qA2TjviHxPffT3XmrAGHbSOJ
iyh0tgef7xGKvXC2OxuOhfvk0M64YAzODo/iAMjtAB4AyuLz8PE4xa3EnhyL+1QF6lJn7ZkThoZH
RLZIAaCQsrwppcW0mDRVdZQG+nZD2w0vQsnPWRrgB1CNwwfgfVw6d6nTV51sZi/eyG890Arl3UqS
dTFuHPfRF7+r8oaI5IKVOfMQfJp0/vsPXoxL2iGLRVwfba/cVeMUev14ZabGqkvkhaf/f/hAFyR+
yHbDC1/4lghbW5J4CCIYacBndAOaPWTrXrjyI8f7NQ7WOkaqrikuHI0zhxxJaYJTh0eCwNB9/kTW
DkRWg1cfswZ6MOkJ3S2RO67jZuP5F6zEv8zpIqKE54EMOAD7KBss09Nt4w91MvTYw+kO9ZfATySd
ZDSh+SjJeVDY706ysVCRrpIg7RJaN3c6u1Rf+pfvXPwK5JPxcswlBfNrtq1u3Nwy+vbYTdqt04Dn
x7mJPTfympPqsjUqdeHoP5fle2eMlPM/clpz6H3z4TAIjxLVhgUv0Mq0y7gWtdrRBKBIB+c11Ezw
4L3holGXG6sk3mQcFDxAx3GTRJ0mVp5sVlVqro1YgajTR//uayo7GlcVtbqTLGeW2HWSVCuWpdSr
Xx332m7boBrYTkOGsysuJR6/bD5SB3OT+rz5aCRfatkk3OsYkkbNqR9ugT+io75q0U7K1iT5cYIQ
E+A19WdWpRmrtrBw5lD3qm1VfTI5D9Z1cql/5tynIPCba4bIpX9heHBGbTSYJzG+TiuoWg1lG4o3
0fxi1e8f2up5qQiCWGd2QPBRn29MkWfSHEqrPTnBNEScrb4f/syHWDMtDfLBLmKBpUs1pGZT1C0T
J2541GtW2tAEhCdBbgZ+fKmdfPYCP90FBMxQyMUZwDM3p6A/f4tdGqM+tU538kcG5us1ade9dvSN
F1lsSuvp+y/78gqBGB56zOjbnakxv0gSGErrW9Op2lPZbjTk0i84o+eGR+rCAs2uC3DOskFZ8Dzu
rIK1p9b8m0Rm+VN3EL8eBULA5FCL9JGr/7xUUw8YWe4Y7ck3wjfpX3hpzv34j6PPp+LDS1Mr7ig3
NdtTw38FjnkhvfrlgV789kUwYGUy6SwPv/01G4/aa68ef76zyODBnILRA/ioef4Pv14TfQHZQac5
FeWLLEWgdOvCrfj6BXO/O3wMJM9RCFg+Hb5Toj0uxeZ64/UwILoYn7PsEuPQ16uHSVCzR3ckUkjO
8glOSmuMUzSYnzRmQchwpbGG8nJluw+gbP/pimEq4CCBbIEC1heVImCX/KpLVHvS06hKo/7CU/v1
OH0efv77DxsyEFKIssDwSlyl9UNxiZZtPuyf7QbGd8CnAEIVyLgss+lAcsZQ0+vaU+awHXO9UNd5
ELcV1Rpx4Wyd2Xk0egJCNou4461amCiFbFjOyNCfwBIziW1ljQH7sX8M9irsBoIkH3EYwNSfl6uf
khwueDacercP7aoNjR+bPkyAwAXLhfG/NMIksSiYk6r+xHwq2DXTfj4+Sv4gKAWMaaYCXnwAlq4Z
PajKnORKIFjVpx/j4Qy0igEehTvu/BOJ+7xCE8+LER0p9snPX+3slEKwhqyqC/Hdma3G1cP1nkn4
XJjaz5OgZ2GEz5ZaJ3E0zQE6vzxizo8N7UzJ/J85FmmXTrrouXIxBxi6w7R/hPTQhZD+65uKGQAO
Rb11zqUvg2GrUoqnOmaoWcjNGzwnK8d4Z+4WIl456X6+ZohM0WuHbOHMXLgwvUR1VVES0zh5E9nk
JJxSqslkfcFaocb69cbPSL+5LwYUhl9IRJtWTXEfO+Yp7dxHozGliNzYONqjb19LAyVxUabxChkS
VwQoQ7KEdlbmBqxX/bWhMa9F+xcZjSDznWY92Ly4aqT8LTz3N8lnZGKTe20EqnG2U6yTm75K6ltr
MixJtaJSTVBrOt/VHGGQ0/hQI+SNuW3ycpYL94cszNpZ1IalLECMiFaz1hmObFDD0XDmP/r93tCS
VTcZK2GxlQ4FVOlu8SfPizQgPGvXDKSpVm1lRJwEpn3XNmzlJism7ivw5fo+fyrM5s8E5ekiGuoi
joQPX36XxJE9rsussIJcd9sA5J6/E1e/ig1/6/ka7UAWYHTuq7CznV2o31CvCQwPbXBAULkkWymr
XztQduyNIK70wBfezmCPLtkzYgQdOs4VggMg+96NAlVR70p5PBjMG0NfZc4UuiDJstI4YNWvHDiz
0S9pa4lNV1dBbv/qvBg/ioQ1SzEMO44k3vj4/3qbYnrO1VrXVgl5y8mNKXbC01dG1a0n36K5oa81
Dent0dyPNQkqE90SsooAtaHSO/J0rYqtXlvoft0N5KbVxXVLflUtKrflSuK/7LEKesMIbIQ/cRtN
VR/pWAczKSgRf4tav0u1fj/pV2p888GHSC2IU1VJt4Jw6sq2r6T/1E03XYnXt8lppfbltOLprUa2
rdr15tZpr6sMXXJuv2pM67oCYDMr35GicafrrF/lGdS1Ozqg0u6VSShavp3aLhonhqgyXjMTqiKF
2pS+WuWaQzGhKciLSI7JsDX09JAWe3iBd5Oz7p0UOnLmmqTiWqu20lJbu8IrYa0IkVFXPZeZDm4A
wjd2Ie/6tKOOpajS0PD+oOknSYAdbg0aT39qKJwhWbvXp+kqTfMSdEpIW/MkMtRNIX9nSR6JzgyA
FNyYafe3q+9YEmnJs2XeTlkaGkyjTA+ZcKOmrE6WVre0Bv8bz2KqCrGvyu2IGLUY3VUndnzYMMMM
vPJPkR/Horrppb3iFmSCXdpX5arrT3m/GWxUybIn/DJamnqoqxdjghJwm4ed2Hv2C2jm7tSgqZCn
PqddyUD17mgCwXH8rs3/qlZwqrcC6tJXTrrWux26rmljorqj77iqgpEUT5b1iwnjpilJGmg1rtPO
cG4b/d4vdmaWBlW558adzwl1RBch3RuJCT2wOi2syFV3XXXfuW7YO95KgrBc0/Qw6yrkx3bpJKiO
ngjbiIruKfMfJ/Lqa3ngkt+ldpslx6aSQVuP1PZ+1dpANWdjT5GhXWHiAtl8U0UsX0llBx5HG7fR
hnb2mMHuqD7wjJdR3Q3pVjWR17/2Yius68E6usl2zHamg/4kuR2n16K/N/Rr0AJMZPiTunnY5y1t
pRnG7t+M2Xs7Df2Y7XimB934rOKt1dyYZG872qqoJeCgtXrJC+3K4IfaVdepNVCmntlY08kLB21X
NCUV5qNQWTCpiSJ3sh5UQ0U7RH2p7SSyoNSK1a0G/dQpfa2Lmwz/dp0HWnVvNldl89w0od0/zWkE
C8ulr4pqb1gci3tMxqtJ7gov5Nkmsbe9etBjO5ygRUdcEBdCLbpEjWsmjPdzFpZA3BDxFpttyN2j
4+z1QqMW5MtdmDGne43Fvab9GvNkX/hRigSz74XuVK3Qqkm9DO3MeFpObRUVXrVLlQxsmTwzN322
4J0CK+QSEATd+llBdeRQRPdQ2yCaA+dY2ySBU/GwbyPTu2XpNQDmyLSY3j6296K8lu3WLCCuvBtS
VBcrn+Z8LeSpTkKn3ZRsl9p7yJh26BM18itXrqVY8WxL4lWbr6bxtmZ3eXvfsU3nrRuxgRjb0G89
M4RGBHXzDeFrqJNq6q1A0dIjq9pcxX4g66MzNSHrQHi11dwrV1wR4yEzD53aSnJT2D7SdntNrf00
pwZid2fHrchTj2mvU2XCC1iD40cSpLj8DXY5B+aBGRsLhyJjD3ZyDdGxx6R+HIsnNbG1I1hgpLdI
NaXatW69IVx/ycxsQ2Kb6nW5NzU8Q3ee1gV6PUIPDyQbjXWHDDNt3TvbX6fj0WVHIOzpgE4oVmPt
X3zr1h5B1pVuJl9Si1VhbAZNx2hZbXDCVYFMoL0aaz1UzqHPwYi7brX5cV7ZbKO8U8V2/tBSO1+j
rzHNI0dPg1HbTKKhjrICJXFu5a8pu/VVVCc3frqr63tz/OPiUtcPHNrezb0+bnvyyif5Jkfr2urc
q5z7tCBbHchVLYOfz8BiDNcJ/bde/ujDmJv+++QgiXY1+O+QHKQpcmJT/Vo2N363t/OtS6ZQVHcQ
SDYKoGxVcdeJ7L4vp2svqakhTMpzf+829moo5ErX1/DKkeDbOeVWS19bYy/g/fs9ftc99+qgMU4x
EUGBl8uaalrJh06+eDCh43A72ltR7KfqDW9F6z5k1c5srqvxrnRuuZXAG9lCRhecKLhqgjZyb7UF
TfjGsO/MfGWRKTD5tY57nUonzPnJ8kOQC9FUPWravuv3zbAl3r1tPfACNEPjfZ89+/lmslPK40NT
9SuB3JDfbr38Bl3cpN4U2Wvqwrw9pTIs3ds+3cdCgq3Gpy1YUeJfVeNSE547dGoT5JVb34skeqSY
628k8EOJ9dJ1h5RtnBGWXj/V8iaJ3Uhz+01mMRmUhOxATrR1+iuiqaBHP4ZIA6hej3GHvo9q7xod
bYq3IYli59rubuJuopAa1NUvf4TFwvkQ7F2QNpwmnJsJ7w7ioLhbddUjGe4zM2zcQ1IdrfovfDha
kWvffCoYCZqe0VHr8dnHQjyzNhJqa5RIjpK9Ed9NcqCtAQqIOnC1W0N2MkLzQhmgZwe85K9FtbW7
IkJWkNZjEwx5ZGpYFGO6slP+LscuiF0ZDqyjdiICrXlVWRJooDzVW3Nv9V5kwN6JLglNad+gRaqs
70W2SrW7SRDa9dBInlayWqXT2ugLk6IFJuF/LTXBSvW3Vgcmf+mtVJu1dDCebbU3nW3Bb6zqZNYs
Iu19aQ/bqp6uh86IjKLeZu5DZd0mQ9R6j6ougi5/GFVxnACddeA5OGmIxhHwz9ihZ9wwHw9AT4vY
XetVG4E8O5pKXGRVBCAPcOB/l+nr5K89SNskwN/23W0MNBrXZNhAxEAfk03Lc9iAbuVN4ggSrXWh
oWkfhrQci9DlUe6GBjlmPs72qKhVv/Zki4aMYbACJ9/0/rVgdiRAIUcUlmGbICvjWMOGDECDO34Z
VBO79Tt+dEuxSqWVA4/epKHV80iXdljJFMuF41i3azH6karF1QxGyTt4RYCPTvucHQV++JjXgsIY
AsK1iYV9beby2hXFqiEeVf6DDfoS0dpoq3kw64ES7abHS+HpgAVMYZ91G696RwIjdLzfZfvL4rcp
v5tiKEO/tXB6HHtnxXmQTB1Npbdugbrw6/KK46s6zaZuuSn1O7scqNCaQBfJDuHOlabtOvkLSgGI
E15154/fHh0AaHRULHjVBSDC37K4Dq1sY5sPrvMMQprryQdaPa6iYYBStP+QqT8p27a93OX5H430
a4u9t+m0McRrBXmRiVURyqzhBExzmkbIWQXuuLfdBg5U8as1qiCe1q3lojRwXavfVgx/P63DMrkb
+1M/PXdyyy0WTI2zYk7YkSu9zsH2JyPNSIOJr1Io7LauvjbwUx3CTgj5j8ofdmA8CbriTz10WyAC
Q2K/58ZTXp1yfVWOHh7VXZf6OwGfTzLvhnVqPyZ3DetuRiQcBpKEWuyFVVEEaa3RWqTUFBXUlcbX
wdtg6rCv3KhAOaUowxpUbdmgVtVYicBB3FZ6+h3AHbvRfRtgHWy1i+PrproymmNXwNh75ZoNf0G4
0xi3Ph4qX8PdLj15F6skYji+SJSvZf2nB7TMc57TrqFW+2qAvqV2xlDXYoOaVdcFvnuPQOfaiWO4
FiZ1Ui3y9fqQpuZxSHeWfhrIRD2fUUmeRHqT+fDBM3CG3jk5/DPdCa2m3TclP5WNg1PmpXdJqq2t
9qojvws4sgW3aWMQaqZj4DMICGdJaNTI+yQjeyvVtM7FYzXslQ3CSrBV6UMfSDYFzJ+ok3CKbH3o
l/j5E3WLnPoGnoUGfyxpxvp1IZs7AKGfxinjVCIKjBHqgY9oOxbldpAFtXIj4M2bOyDibGjhZIg0
eWgzL4YnXBwGcsvxYDP/pkiPaOV6a6Gu6MWSNpm4c0f8C3m9HkdzY9cvM3VP0YqwgksBtZWjnPt2
8+5eSGjyDXrYZnBNOtlfp4b24jSVidJZZQSVHcP7H95K9jvVx2jy6siupqjWC7xpBhXK2pvtCCIE
B0Flu9dA2GLhnxSLaXReWCpvPfdcyrS7RS4BOnDojlDOsBnG8lV4WI7E014mOIakqa9Gn+9L9Lux
Gk9/2gdoaYUfhH7ZKoWQvb3Vy2emmn2jlVepfTJTUcLFLm/qPHkf7GojbfdF1rNTaK1i97ejgxxc
joHBhr2RvPuQLULN7d7K25UjXaoMhyaxra+gkedFmRaXoWkpLawRuhQGU0GuwU9IuLznrIkqRIIT
yzaj3a9ZO9IiP1QCBwnZBC+RgTGpTZIOj7lf3jiqMsJaN2tqlfKX2aRRKibtWhZ8q1VNkHKdumhn
1xAX9fzFFg9eU0SO85Q4jKosX2XTqWpVwF28rWUJsSySUK/S3H/vmtKGMK7jNe8RK4GA6Mjr6hWo
GpSTKj2UNfqEvFMsXuPi1u2raBoem1y7wXfdZs0QVK1MgqTR48CoSTtRVsryz8DLZKBZ0hRPZm+6
fD2WjX4HSRV476PrXid9h+5lTpK/vYnEjzDlcyyGERmPOhbPwpLa1vHQAAWpICTak3ZelrgFaqDr
OuxAHRcF3on4TeGdpkM15d6VbJVhXVmdqQWQBr1H3wwWqyuHl0JnyMm4WbMGsmJiYS6ltauLzHtS
ZW5ENh/WLtBH1uCsnba6Mktj6zgZDq92aEZrm2k6pL9s1SFz7fgbcDGpsPcAHYWmgSYQw+KpmyCd
mzsqaAiwExV7yp0Y1o4xIMh79Jzo5qa2KxHqwjpwf0ROQgfPUeax6zYdozbvdkTPViB9AXNk+qrD
05FEPReAt12ndXfrCpz35FU4/P9wdB3LcetA8ItQxRyujJu0ysG6oCTLAhjAAIIkgK9/ve/gKh8s
eZcEJnT39Lxi52kx33jx7WsbLyPgMUoyLIyokiV+393pr+XyY3Teek9WEkKOeb6fIwuvKFyd/h0T
Hhlea6bnO7Wg1k8OA/3lO+ZunNOe+tmKrzHuf9I5yTq3K5PlqZdQbMxoI+YCS/HKaMRbBswjkkyF
bWHmux09Q0ouPVoDuCrktn13hi+7eCA+/cynPY79iQZzsfJrqgBsLerc6f6f5nMOV+CqXeKMQIgZ
LHEezG4NY4jHsA+avDf9pQ+1zikWrZh2QnR/djiKLwdhiicZDb3TPr0YrK3ug3Oy2zO+o58t3YXZ
v8DydIMWD4Ka98Tfsi7tSvgKlIjHLzufZb5M2ws6gJyGR9F/MLLiUNc+BtOM/uIrzWf6Ggc/svve
mzA329Fr7+PwROU52s8+zB1hIpBRfSJhVIoU+BF4u2yjaLaxV28vlGfk/SzEezqan0EaBfOboz+1
RyCxFbN7RWxU9v1ff/qbdtXQ/133M2jVJACwYMzZHRz0BrSpQ0e/YRHQgZvAr2Fplu37ftpYWwPO
PUZs/JQdv8TOm4qfWTBlxqJl5ceV/G33AUtwuislQ3+M3CHDeBfqNqQO7BTWFvcJZbM9dYvMIl1S
FlQbWpX4qNPu7DR0K0MPmOLWHea+kAKILCnpRvK5C34NI5+397AZWjXtv9UtZvyWcbjHph90E2WM
od/BexnauGAcLaOci0Fh9ArzLD6Aosg42cDO2r0L8Te2wFAWTcY+y1IsbjYsHYjBwlA0EBFSyYzo
g0DP4VmNn5X0ZUvHyqLrXyY308NvoPjJtydJ/6VK5zZ1XyJXXS2PM+s1FdiOLBXAWDscgHcjPtj8
3YmPdLYlp9izN/4IlZSyPwTtkfpvu6itez+PJ+3/lUBOl/VhoFfeAMn47OmLk75HKqp2qzI1Yodu
Z6s9WvFOoC+VQDpVIyuf0YxZCL/Vn8C5NOsEfOk3ED22qvsFB+vZLyjU0zZbgqbArZ63oxYVp/Br
3BmW/p53dmeDrWLIqxvx0UFcSHQUtEcQ1hUxde+XjjmG6M9IX7fLswsRHSxlTl63oIO9sPV3VeHH
FK0fOtHXbVNejoGpk43JgaFtDzuKfyqO3SBLd6QGVUhcR6J51tgA6BBzWHENYWDxvsm1vXar97p0
fQn75HJgstCmq+MlepSJf0aBedskawg0+u51G+1x1u5FTrxqhrBM0WqMUCVtlIdbITc1ikPnj4+U
0G8q2xjImaktR4tE4yLtMW0GqGLt2Hs6RRCJJjP2qPnDHYFTSK5M38N+wgiFCAN5ch7te5OBzjr6
hJVt0N1znM1sFfsjHDrvJ8wM9EH/quXwsifNSVjodVr2MjYNkgC7KXdU9OZZbIVbVz+4ND4OfLH1
2gLeH7x9yWg0tmOeonb2gRX6adEIeUgYSFh3+0d28+k6E8ZQoprCaT+zNv7oOC6Rk+aSzY9xi8I6
CYp1Hr5NE7/ZyK83SV9vSPRG7MF0WEOX4q2R+Bgu/HlsHfg3e/5ZTFMVtfNQxNN8R7iX/AL9hGeM
X6/p/ORCRfs5JmGfeYqgevX9Bxf2L0DXGPD9rS26iYBadXkNV6bxNRib16SFbiqFjU60nHfS4gH3
892gXS8bhtDLRJg+7svC/naND02pVrkbDQ/anVEwnpQH4DQiRk6AVAh0bWiCxJjHE7JW+OKoO2F/
VDRkNg4v2MOcLcv0sEcT+QP5w1YsRgQZFqq4+U5BjHdzaRhwGKSjfUtwdwfY0PsPAq6/S8+uYayD
y7h3YR5xXqToYRXpf1oHZ9xsFWfiz254HQz82Kr1JYqA4Iqr3+kHYDN3LW//n5XjQh7ZsLwExD6q
QH9b+CxgoWQMjL/x8gA0RYLQLluax3QO84E5a1gMHhVVL+FonYaQIu/C/WIkqUIi9kIupK13SM6G
xsGfEfflNxlRaW+6DFe/7Ffnu6HrXwKRofVVV887m6vJC8UZJrEm92cbX26O+BmduqCKtw6vjvND
GwGrTKcKQPBdujlh3lh/RReZXiQ1EQLDlBaJJF+x74ty9mVu1u1l0OrVH+UpxLWJwr8zYNCpTaoZ
p9kLpmMfv7P1GwssSG4tGLW1P8DpELZD1FvO0UjSUvhxD8uYJv7bgYAZlJM7TRdkjat/iedUnfGL
wJvPq4C1+PIZNF9LmKCpcPMVOyTmRVRjvOYEuXqUvIiEKG5Q2QaogYe9KJALXvdeLdjNol5ZOr/y
De15x477uG4I3doBdD6voJK0vpvjBa2bja5rnL6r9aAkbjOmP6atSDDc3I4ofr03u7/vmFhrnAcf
GDlWB1bbvNVJ+m3ECiLAHJUvo4I6kDztbnM3KALbSJCn634AWvqwhUvBZLiVhMc5eNjD1OFDAwjo
Mgepe+Qii/3p4HXTVnem6YsezkNYxlxoX16d4eTG54C+t5i+30ExOSvL3TW9GBuUE9p3Bz4mC2TM
feqXaNcyZwMGMSXY56GgwMQFCDb9C2HEK7TIYeak02MYtu9EoqpK7D+XRy9uHz7pEahV6qC3xWNb
oHQESbjvpZmGknk/6SLzCTJP7v2IGNUzy30AsZomuRdiwBJfxGI6UYGnUMgB4Ygew/T13CQyp2r7
sTNw3G4ml875hJwu62dTeyaoU3/JQqprKa8tcO+dvKzufTIgedJ7b+hQBJ9jYIij0eXqIyV5F3Gj
zgA0xM2ekfh7NtdmwGRWD/skQTKGjn7hYsna1PurZ+es5f0tLGIxV4+EBh5wIz/sVi578MMC8yp/
acxKJN582LYMtyHT8lGTH+o9Ut+5Qn9xPyl53VaLW/uairXshrVMwpd0nnKKt9UDOQlKOG6hrEZ0
cAsPKSOg3z7Y1PZjofXi3sn2u2263AWaotQxXa59e+7lWzj0AJKmyp/3jHnoqgNjcxUDc3fHnCtd
mWCqeWJrZdc7JBw/I9BrgC9HVphRW88BqnaR+mh2+9uM4Jbt/M67ZaMemMQf4HUal6CVV7UCjZCn
jv2J1cey/012HGwAyjvM39B2gfRA0aLRydq4WpRTwSsKUFgdUPfhRug2KJRhRocLGAMyjD9np7EV
6/FeEuu5+TSeR2zBERgHSNBwewa90dQUvI9Kg8gygHccBZnLFQmANuoSRC/g1UZrM5v2eK1Ymz78
+j4/omL+1+5xFewaJSIaJlIYMYCn11xnHWE+oEHKjgkz4y9ObQyOJGJ4i4tFPEKz2OFQBB14ylji
q5gOy8u5ybtU2q9hHqVfUhMC2nDDLY7qEEiyzRYD/F4mDcjXfUXi2Le4vdNt4FFM5kdAJJWTXCX2
QsisgxcczxPpmxfXGaLSjwigzR57kogbOB/OOic7oNo4RknkNbz07E12K+5ioAHB3v6MKzLIrDPa
sQt6tE8yAbnj6ryBgwLs/dWt6R2b4pwO/eM+tXjS14bZwh18fOKptnYtcBrf9+1zbL7Toav0jFOy
PXD6JVZQUe8Kh7e9AazQM/iyeWhi72lk5NRO8T+/255WG4BvPxn23FFEkmhd8P/SAmxrjsGRZ+ht
TwTTCZhtPQknAhTc8NoDr+EQ/Yp9v69KPUywy9QLiCiLliTMsVU7m9ZfgsUc4/oV3hoRhxdLvwGi
bksbrbUU/DnBjs2sRaICciQWyO1BXSq8UnzT+HEA3+YGcPYF5rPJNF/1LcWHKL2/dVh3wBFIupck
+lz6Z4C+rQ/SHwx775PSxSZESNMRpa5hgx2V44VQIFJekltweoqFhTK8hOVHHnfHMT77SwIaHb1c
Gw/HmbOPbQprUBcLv4VgHV8xyUHRsblV2KFZ3F2K50lxxbRy19JLPxrRFe423I+YqUlSWozhALzz
YYmemxVEYHMWqDNMwy4UiH4TAVQL0+ParxXcLmt0HHept4AjdfmS9Qr0KsIxdlL+TBL8J0ENn3aL
qTDEdUed5Owydz73Sq2A36nMKDgNQugDaiYymoJGwU8v7LfLeOGgAQkWbIMUOt98kGQkKGBzUt3i
1TTt5e4NeN22s94jNn+dDKY/U+SlpMGl0n9bMG67eL7JXVqUhurQAqfYlztAk6kV0EesFe+xkxsV
kyvSQb0s4R4k9YTJyAXZxrVlI40FGO5AXrMAvhhIJjvw9GLIJ2mPmg+HdpmOHVTlWiXfJozyEK2u
QEwiVOFVujG06SHg2NjMBZLDlQtXR2+xALi/dvzhhrceeTvfXJiX7ix44p+ildQYTkKrtgcpHGNM
kTRhuckkFzhQCp8K0o+SMXlnkgT9DTH/9kZfpMWsSbb7JPRy5FrUyQlzQM9RnwWvvUV8bOmOmw/r
ZzKod2c2Jyzo+0vNv57tCNKsvVlF7N6VNM72jBKZpNkMHSnWnmDjtpeFfjh+uLgkFLyZHizFjXdq
YtpHV5JnpvYTUfrRs9NZC/tA6XLwV/MnWaOPwaz5tCLlsugQj77KOFuPsKBGxodbY9qKbwfQeEej
s09XoP0qTwHgCpbkW2Ars7m6pjTm53nTl4iRBwTCEbO4W95RBy7d6e+cendy0y+g5M4uiv+OeQ8Y
nT7tK4XcRT7uJn6y1L+iBcNlTipsZ0IgHr5CTqOyRYc3BS0Yo2BzkN15BdKoilzsodwsDuBaDEkC
y7/2vLagCgY0Qnq7c3Zw/+G+oRmdMGnTRQWJJ7CKMmryDmCGo53z3npQ5Ig8BotJVPeLxfO/c9N/
7y5KKaQP6JNcMaGYAGioxhExcN5OMaO5GW2VRgtaohhXH92QJ3MFOLcMKOVP3XgzfeqXLZ88mmQe
mX79fngXCPm93Itu2UtfzcegOXmoTp3lkTI02qM6Jkjp/BFCPxBNZq3mpT05dn6foqQtNi/C1aEa
pY5XjR7QPivOqY/xAyj34YY+4XerzxDX00O1BLGDBJ4/syIJyJXLFKBnMBQm4jVEX7JECN9zTMSL
yjiByLkGubqu9pxg7RcKHvzlNsIxb2U0/+tTm0/uUlB8oQXvXsYWD2c+YDQl4wKYApuOam0LOIp/
xgrMDrH8gOIsLBpoIwIW/06yd3NvS/NtWCBxUhWu3jtzxhrrKEoYPOKcSCjInL8jM6dZhV7duT5I
+rcYVIIcPPDu+nHT9BscO26QYi8wbq+7GAKrecenwDbySxjOeWxBnCYBunaRWYDmyo1Li8FzMkMG
tjpgp5c2wUa7YYD8qn2eJ8jIfBTQlz1uxvNOYabBic4VBofQa76nrCkod8oxfTSkKxrVP1EZHWiz
QYJlPV0Fm2nLkaGg49bEJ90JCvKT6iIh8hB52CLbk9MeAXNZBQEi5COG7/3u1yPxvbJBX5vPpo0r
FYVD7nvsOoU0C4Km+ZZUbvcwROMPPZ+CkqQbmF1qEzuUWCHbV5NxoP2ZBKuxUswclFbDUdJpfuwG
tDmtcvVRiFFcG7IQ5KkN1222PWTgmpSLx8QRI04olRHne0zfOCajynRf2FiGZb6kVX9QM3WPydZG
Fw63vxPdlqU/tYQ7L13YAXyzlIqtZHZkQT7hpp+FApznCdUgkITu5xqgaFk6CrFDEwaZ06HxdAL2
YW+Bm/TRUtPRcCj3gQfCrey1i8bhwIUWDxEnXTlubmfyRiNb+BjFzCTX+oRp7LUMhIjAcS626PYt
OnshCN24YXM5pArbv1ivLDj3wSs7P1wq7NcJ72JLxnwBog1l+h6WAh1/3fRJdJxZ/7nPqVuJdbhL
KeumLNxs/Lg1Ay8j5iN36CD8aCb/IUbRVWsLORds6kZAfO0v4P69pgFEXYvPoGwEn3me4jnwii7A
f5Hp0DVNzkJ/y2UCKR/cFtYXZU1Yai9B9mPT9s8JMcvleawBhtY7gMUUTBVDtkMh3kc+RGJ4qvok
lFRu7oaoWjagbFUw+ttxtgZ8R9OD8ciaXYPUiRrmFF0EBBuZsc8aj49HypgpPSqXuotumRnQdyuW
Q9LdQQvZ5yvkY447/Mw+Fqn5/f0EoQOmjop5Dj+d8aok8CMJE8YJvWnXcv+y7PK+sQ5UnQ0UweNP
xKf2jx/1980Ik13p2ps9TKQz34gF6Rvm/2sorkuLh6zd4TmKULTZ1HlIjHeGFXu9pb/SWYqUfXlT
khR2NdiVTZxyiu2xb/oHR207uC6/aCZUpUMnJcSF6l4PIx64hyrUxYasjh7bTVcTjDVx/cEVeWGd
ts39tovXDpvNYDiSQ8pSB21SoHL8wZt1MrUBstb6TPf1Tzj2v7NnAMU46bFL5oLo/RK34jkEDA5B
xcAASijIcJKzWPSXHlOYj+IheBADpBoTcQ5+toM6bMC+3NwZk48xmkB6r/cxoaVjeTXt/B9I/R3B
OTg4RhehO73rqVsgzlvedzh8QEWAWc3oj7di+7TCoBlcWn2QC7TuVHhPQlysaQGvnUy/VMTvTROd
2nANL9qMAfRc4VRhaa93kOAFEeNKzhjW0GIBTmCDKxi39t4mFL+LQVjZeyOaxpmk13YKIbijjjkM
xjYHosNtgZbJ9BH65RsDNU8ivSPQn2Uqmv4GDr02TlgyfO4wvF+6Jd/Jgqkr9APNlMMhozYQeI7A
p/keZgyr+WiaggcgudsldxLwHIM4YJv+jUCcOMepJ07leiAmpVNATp8l+1GHTu4GWF9vH1jQQAXx
PQdPZFGl52LXvBOLLIpBx0TwiFxUThN0cWSp+9HJYg2HH7YTrIFqodGjZkJ7TDt4bO0QZFB+hli+
zxc663o1xAcgyJsaJdtL7C//yOBMFRTBhTPwF9fnl6ZrilC7eRCazLcs4+kdJoJD9d4N6I8a/8Qm
cvbVD+ruwvUhmmnD6FlyNG/brnCCN/ZjWwc6QGzbGmQniskDFu/Qtna98d4SCXLMB0OIHQ0FIvIF
0S7v2rFoVtROqJt2lF8oyHKGzxQyk6POQGONdR10mQqvgW408LfnaF3vxwU9kD+CGkTynaUAzoBe
RBPnhWJA0++Wd+bicW27RBCG7K7n4wt2rJinYOvqDuVWMpliIagcG9PsuHtunPe3zIC482xwIrBP
7w7+D+jQ/CQTHqS2xnVXZDnImWYbqSzGt8Ek/tVNkFm86Lgl8rj7d4vo3nDsYA8WfkmMyAZ79MnT
6K2fxYfY2j/Y5PLSLvI+dVlSYI73MXLUa8rbF0TgV8kFz8N2AQQKXVo2ROS75x3GO3vvj5zGkyM3
kQEQ/Kf94RNEkDgEw5hbFhx3jBmAXcDxXYUIr8JFvu6ihD62I6ZKtx4hIk7ZksH95s9AQyAYKPNK
2OOZ27YqyEnXqRIhSocWwr6EXn3VetlEMFobJF1bNOH6DxjW04KYlKGVQ3Dwmyhbt4BkYesxcNUu
ZiWse+hRbrXSqzefl61tD3AbQdZnlTCQtLlt/9aR5Bh7S70P6MS2rVrN8K2W5jRG8cNiojedgBAH
34vqFjJQ0unn0UVPvLTvri8MgH/9R1pQmukc5Yk7M0CSNzkHCSqctQcWApiiTVCJ2Na89yuNeqcT
YRlv5BMmBNhnwt4Boed7G71HU3PEmOZjx6XIt7SZkUpigF9BLHJHeFjMzP5uzXwPdAFmpqRNQWYq
xOf4u2NzBJor+dMt/foQMGCCcfvBkuhR2x2XFYJuKiGtn+gzDE81TpV31zbxmLfC5fC7SBig4n56
EsEYY4ys2w5stFM92ASKDJhKV3G8peUAzSp6u+1FjhxbdtXdsCWPE0dBBGE3ao2gXwrSzHthGnRR
azzUbbOfmAnuFfTP0aR+B9Tny+BUtt++WGc/jIOpcT4VYoIwdQLbZph3xKmZcxpJjIE5aH9iCm8W
DqSjOWPgt8CZvA4uv2rm1tJbnxI6n7uEFI5Mjn4IZkrHr8CQf7sZ1rUToz/Lst+rafrTe8MrkKz/
BQtxQ8B74SI3Eaiutki7vuJjV5Fm/5yxcCj0x5eYBc8rh/65R6iVoz3QUdZrwN+WnT52YXv1420s
9gV4nQqhMrbiTgqFDWHbsx61B8kYQoOiV6G3ix9gDnYfmldPswM0ezEMaSlgx3i/bVPZoUKKzFoy
WEFBPtMmOYsQMcYeCCuEvDGMUMOmHoOOAVzu48+A3IqCZvHQr1Ns7C5n5gcM+2QNS84h2fReNQsq
eEgjnbzfaFu1CoxBl0Ll2hH6iVvD8YAxiTG3vqp9FEh5E4MR7ZDnoGVPuncYkCUXO3ltqVv4im6u
A4EG7IfVZ2qc9SSaOMq9ngGKhRtphtS446O0fVN6jrW1b3f6DBeVRNWaORGK1W6AcDXyZ8ysB3zZ
PlCMLxk3tm8LV0GJ8mKNmP5pRwNIBr7z4CLthJgfQXnw62jJCoTIOK1CDBFgJG3cP8P+YWj1g4T8
S2JldQgABsn93EOPJCBB6xv7lDRb4S9R1STssFl+pf77irg5xLrQyzOLNzx6pBE74xrB4ZDEIHq6
wpf8VY3tsR950YMBpyM6wQQKaTY8BclQwVIwZ8Q5JOGG6RYowUeex1tyoNGaTaC3UH89uXi0exdX
owK3Dhlee+NhE7cO1u0AedRHxPgEzFY8uuRlHv/1U3yXCg0QDVqagdHHZib0IPzm6LjHYEpQI5Lm
BVcQ4k34bqLPgv5MAt4ULURnBpAhbYFVmj65KfX2E5SVFT7eR9OPaBhipM17qpHzZQlpJ8TqbyPO
hvfcAjdHkZnufsb0RQDBZiMBnKBz+LxmWLMKeNXg1Cf1GCOZzn/suN0Tch8kLhggnutFHHvfFCpM
xhxeLvRx6mV0t45zUqfuBrWFodAFzm8NVCkwYc4jby1oj1lbqDDnIUW6EhgDaS7uBoPDboHE3cpH
tFBYJwp278ylnF+MxtKkT9IQKEgNsOxvG47g5P8Yv4FQeEWxycoxhkwoEfdQhUJX/dBBCqlBRfGd
Ztp1C62ed/E0YqNQMvXPzOvq/aY+XFmbO/3wd4aJJha++SAOJuyJ9trwU/tBA0womqBYjqcCKxuT
Wo/BBbYrTxEsPSFhApzfofZshMLr+BGDV/VrUjocwznTqcP8wOqd++ltZ2OeaNAxGpgfuVWoNBNu
V7DorHaBlSIom1xZ+2vyKpb2Cu3LyXRo7ntI0cU61z7wh4UAyRwx/iXWk0HkN/pVgbffMYHk4/K5
/ctij0C+yxRqdjmfUFsCrIFgO4mA1G5QY4OvQKkm0RyChEDhOz/6EAfRgdSbXcoQQ19AKTHxYBQo
LBSOYj52Wv0xk87bPbhi/Pjq4b4GbDpQF/e24++7XAB/sHpstgBO4b+Dx6poSj9An73sejYZm7mE
WhM7AtK5auPAL+ywQBfUigu1IOkMMhLU1ikkqVpcmcPfxjHsTyvavGzyRgMNpkLihX4tjut28oDX
0AttOaARN+crYtAiX0PBokxbjBPEnLb52ELtAfsT1PgzmSFvgpo5JBg2woh/m3uR3J+CMXjAPqvM
CezZkPic9vGxCUaJOEDYSYNPyLizLhVJoF26UQzxGqxoFUjmQ3FiA9Tm1D27kMUozp6ZAwvIEbaT
Oc76bV/BUMrbTAxxD4bp62TMMdihJuwoRuJc0MfJOOIAkAHjC7wG8JkbFwhKiwk/iNHdOfMxbQlX
/q8ew0p7h3vhY/THR08MgiLQyQM24mF6SyJBjn6CzmJYXzrWviTNGKKp45DxD8/9rA+udCGgac9k
hqX+FACqR1MMQU4NW+rTRkzZ77yQ/vrURM5HRPvL6EDvHzKoSUyaLLmEaFa3+xWCNcx6rArjO/BF
3mgE5gnvU6l+qECcw8czdQ4y0agAkrcBhD3mcXA9nBU05+pwmESP/Oh6vcE6QleWvRODpHW7pYHM
jWOSCk0ZihPYwDcdBp/81ZNP1Ll9FIthiIzeBPrBQHJvNVPOKPoKNPcT6tRwerXT6n0nHDX3si0g
0yjiJd4VBKXxAqmyRYiIq9lKzLPInhQj+o3CEYjchjRvq5APu3I/t8a+m6THJek970CCcM9bNQ6g
WNe2dAleFkTHh4Bhp22EfoSBuhwEhmWzJUJOxQNJb9wdWdnb2O5pZucQMy6jOPEEUl9EmKFYRNjc
BR7EMptdof8O/EeFkdFEbkfO+COcJ7Cbd7Lv6Du+m7Y/DX2S+xummlY3fh5ai426yfIPI1YpOvr+
9caN5TObzypRBTHml4MGAnSESSpO2AEU/JAv/haWE0nWK+fus7P7rzRwk9cwWv91Ib/r5Gw+V6h3
P0i7Fzbk5hfdWXRoIQkT+RJ2XZm2yc2pjsmqhxPXJSDhDNZnnrfXMRnQDGH3D0e+4omGWMBPlwJI
B2QjbbB8e5jOQBiasKEbaFDJ9u1vSPsj24ZfD7C8AuErlV8lnEHXt4DP9m5zlB9OyyFg+TvHGPlb
QFZAuwwIIMq3+UuFZ8erUq/yhqvAzAliMgQ6KJyS+9HebfCgwQ8D0QIkGh635ZK6qoxBiEK2kCsP
gGMkvkxsnzfGTph+vDcQZaHMks11IR5AV9TXeKSomK4NHkWgwyx0TAfAy0iosTDu4m1+sQDH7NNP
7v3KrilbHuQBhjyHnxDowCTe4h6Hwfua0oduq+Ej6EONhkjay+GytPtX0Dyxtq0khLDSE+n9GEe0
VJKcUYVB2BYMP6Md/bxFopGAWGZbB3G3H/mAJpIG4ZH4ToGrU2ntFS14DPiqtnDxxDNjrPlqMYwA
6KaKOzzQJdqDC2A6yFR9N+3+qJirOzta75iqMb5fZlfBUA2WV6MDAD78DkL/7BJ1Qc932UV0pya3
1Bgao2bIgw2AnXC+bQJB9dL432lvKlCwNfVA7rhIMVtyZxE+szVEnLGzM5561i9PZvKS2rAIxzDW
r4GV520JkPtlEUekdAZdT2kPDQPJdrlC8bBCyIIZjGaNX9REjgbhnQ3qAypzceTNDKgFAI4KgZC5
hj8O4XRnAIH32aANObqIM0tPDj2L82FyvMMgdgXqbheXKFGHEFq0TTsHd2VHhttBe1CH23rxFdr0
BAIjBFQ8LRA7vSZ1kgwvyeJraF2IrTFzcqtD5addRaFRfAYzB+AHCDLoThxRwVMoOCf0alBjLYAG
kQR0H2EMBYX0f6Sd127kSLZFf+gSIBl08ZreyaQy5eqFkFQqeu/59XexB5hbyhIkVN95akw3xCQZ
wYg4Z++1/SJ9C22lmOWl8ej7/ZS5jPDWFUtrkGczbHZ6l60ald26jqnTD690w8aoXOL7oYQV61sD
kyy115Uq5dorirVX+1vBsUlx0kXirZSpLBuzseuxSmibNtla0c/Y8c9l4tyTYnqn93zTtDcNVXGJ
Q7rNOJ62mn4nw+GcJcF2oJHTFzpG+LuelZPu3soax2VcVUepVVdWiA51Mitm1CJOY1IcLP8u7N5S
PDrdnoaNFy/U+lfpHlITkZ2XcuRlVbH1+5zTOosUjzS9NfqF716zECFLOJUcLWgT8397HNqT9tZq
H0eaJaW59qO1rF499alM4h0LaKg9KkV8HWls+9J8myXyR99jCe/CMxqqXaNEPAt5cup07SiveWXN
MrwMBQZa1rmZQp2/4Xs7yEOAKDUsaEc7j1WUbxz1ZztJUJvGmiMSNdn7jbPMLFaDg51v0Fn7+3Hp
hPT1o+asjO0+zeBI03kJFe84RHxj0PdZsp9JS7lLs4jisHmttd26atV9E1MLyD25UgMEYcgRlQIz
ID2MBzq+iN6kf/bsc57jLiOx7kESQ9GPmOreAhuKmcTRdtCVlRO96RhIs6c6QU4495g4OuILt7KW
ss1nMF1XPUBfg7xPTWFSdQVwC32RcKYJcTX79PAa9J+Rw0jEOBYbiYvBpepnemLeoyrgT9DiVdT6
ra/pD5jjsRmLYx7l75LHLdHK5Om14NZEtdatQ8oM9xyWv3WSHD33xTZdNCXadtBOWdrO25BIbI5Q
qLdCx56jjuv6J7cUcyCFSEIQzanBygv5/Ugr0UbMemPPAXeuxdqytI9+/lPTtaWNuNobH6g/rxxI
BgpyviA5DJ2+dqDkDaZC4i8ffsXYm+DLfDO7wndjWTgYA/WUCVhlg4vVJaRk1Ta/SrHrin7V2A9a
sx8ddmr0loW6dbt1Yr3jDNizIvEZqt6L/MroPLLdjNOId9G1fpkOzinDnLXySVDkoiZaopUag18B
ahfpu4sUPZkcjUUeF7MUd7eCNCemRmGiz9MRSeWWPu88D93/exvWs4zXHfbui0/eZeUUO1ctKVq1
+DuVrdtT1rdf9fTQG/kuxzGf1fWcs+FTEFI986nxYsba9PawiFHfSX4yAt+MWn6/7mJ8wDha+uRZ
Vx9ExCk4vEV1VUUKigRr3ugPMMXWbFU4qe5CTGbhdrDGZdQWCytVHrXImwnxrFucz0O0UzZmREx8
JhIbolEmDkQj7h2vOUEV3Zgd2gqqcUX31vcO0ldl0QwdKrAQVwarQ3zTYktXMMI1w6Oq3ffaAzCA
KOIJRZyQ/WhmTtkdCr0wurxo56qWhuozTaGlEbdvdllv6g7VeinpiVNOUzap9yRxu7PjmOnqoxeF
K6TBR1c30JdZHhKMqFiXjbaPbXZLnIkXXlSsNPloeohyPTq1w60MprbBrhL4u4rNUKXXEedhFpOd
XSLAs0fvbtSqN1WRc4VfB0IN4dxbYwkUO48DhtHMuM/LX6k0V5Umn6tUcRbdWFH74DxHlXBhS4Sk
ZrbO4nY7BDRLp18yeazWJrbbAGsgTLLQpe7+CCzEMa9zHZkTru/0hlSYTc8RTKKfyxN/Ftn+OpHZ
KW/Fax9pT9HAdNWZS+EPkRpr3GBiqRsNe5JBbMP+2ZXhUxHqb92YwjCQ9o1WhFtTcsplFRmoVoeC
5bc1jiKTa5P6k4WXXFO8eZwGK40fWTj+oW31uR03Wzq/x9Rt0ak/ttVrjc6I0/t14fsvSokmtEre
hiF6M8fy2h+yl6zvMWZwJlesySrRIiCgzabThisISVSC9dQBjcfhRZPsoHE43cWOu/PU+4ie1Ltu
VwXGK+uMEioA4XF2KER29oNtkW2ASyoUiEIA33t5OM+7eKEl47q30quqTK+cHnt3YW7jwlwq1H/6
kYYe3gG8zv5L0SAkCvR06VNRm9aFfFobZDFT8PXpjPAOBVoAmYWNN9/+llizrvIXSopnK0SObbpa
PLcc73lwegqsobupx+hFUUZ0YcR3XtPiNUFLgMIQSFH7SNABxF3giEPtuAc/MOCs9qE9abc6nF2e
UT63vbYNMjRNfk/HgLaqqz/EWVnQ5mpYbFAYZGZ7qmLrpympXUbmTBQ8Zo4ErDtW5O7pui41vtNx
Yi3ZdLyYFgZfjy6GnmBT1vN+Xzoo0XN3nLvKc9+NnNg5Eg2jem5t1OxWVx7Qld/YeriJgv5G2u3G
h6sAInQ1NnLYpcW4UUsbKUJXI14OLafYl1oWNrMQoEobCnwwFHqolGqLVooE6XBiAnQx2aVL86eZ
OveUhlLnqcGdbEVevYx7US+aWEEaoR2jsB/QiI/KZP856omGkamrTrLvAaunSAhzJ2dtqtCJ0pRc
5VizUq3YpCElN1QjeN6rRWNQV45R1rpY9WnOPfsALgWCpHb4aSn6s8PxMrH9B4KXlzQG723bO9gj
KWlYnFNVOwgeK/2PA1qDWWkER7NFqShNtohWPA8z6FyetYiHh5x/58Q0h40j4Lx92lU3sW9DumCu
jOoTDxbD87jTTAWflD6LMT1SWFjQEJ5X5ThXan2dmM2q1b2Np5k3MXAdhX6h2yHsUHOWumBZDd55
8Ft2fojWnPggFOOaoBucm86m79qtaZgry/H3o6XeWuXwUsRNRaerfvczDHlVlq6HVrq8XtT1FA0e
oiBDyqqV6M1q9761fGxwRT1j5CBdNe4iIzp0WBpj3V1FOKFHY1oV7Pcqwgqc1eyRXF9Zg5C7ddie
BIay0YTqEd+ZXtFNfsUJlS4QhACQDVaBlf3CPL+sU2euYMGoSE+j4L4em3gZCGOeRcg0FIQWJgpZ
mlxUZ8CtzIURbyp8E3Zk7rIqH85pjsRzEMjoWUXturpSPVpF0iwQSSDbqvqNtNh0lk+O2NTUG7TB
fKdsXjJc1XPjOGvN4iZUsUeG9Bw4+ZWs6qvYaw+d6NIlXbl15kbb2KtBGZj9jTq5W3vN26LxvSmM
7IWepDWr7cjnwGagU4IvMdRXjRPTrxuo03pXFtqAwEyteYcVOFOMgxYo1yr+8Fy9VqKTJt7j/pcz
ojEHPWAUOzkG9AuRkxg952mpzif5qz1yLlcrgTnXXZEtuorlQdbxg+XipoMOU+UWgkgwd2brvQTe
PtXf6jbddB57iN5kY4nmxh3FNu9/oPiaubQoR/e+LB8CTd80NDyRiHOCummwQw6FsRzxvgzIfYvu
xaXgrrv9vccyq7bjOpX+0lFiavMeewa+J7CkwqB6TKp833U/ett7iDrkeSEuIAoE2cwavLup/+ml
ybLrlRvPUzZ86v2NGec69ZXRuHeHEgvv6NmskSLrNoZeekg6PHmXG55/7ybVSAsV84CuorWYNT5E
kGDqZFM6tU9Kq52s0a8eZGQ6vFSfki0GgHRZxBTtx2Sg31qXHW8Rm6kuyElANptRXPAtSeNPR6kY
6R1kBEfYexQb2nWTUQdnz2scGt9O72IlLneuiIyn3GN8toarIjOlTheWrbpOrd667nSYKS6xc7Og
SX85vvJemnw5w1x770m7n+U+imhiW19x/IH5cKGQu2MAgkvtigJFfmvd4whHFlEBNpl3pQoqqneS
+zZV2bXYRqXeNF0kr1JDKgBRXEKs4sCo74om1U7Stx9biTRfGKH/YLhB9sLCRDe1ccbiiSZl8qyG
mjuucCFFx8At/I0Wtc6zivPRXAbIytAuu5IlNwWUPsBMqbtsDcqpewT6xdO0kQhuR1E9UsnDBeB4
YMl6X+FMgMFtLjQ9pDhb1zcwT/M7tcEJOlNb07JnXmM6166H3IRNimuv6OEjLeU79U+zu3lsONVv
hkIg+atqwKLMcWZKhpkYrJLvpOq8N2DdosvjaEUfEOUU/dmHOK2YPPQTfw5B7yB5b1Lo/qyoNiKL
fFyGDtMFIcfPdmBLlRRjAUOmjpGsRcbCNoLiPYT6e0dWcn0nfFRxVZg8lOWAMBG4Gib8VAYYiccg
4jxeNlROAzvOg3mTguCJwBEXbc5hK6FFPu/bOHzy8RQtyszr6TjEyE5qrcJ/qcmeVnvNAwTR5Zxl
ntPyLDQQKF/j6T7hBk7R5dpE2+Nkpl0QefPcoEfUDeJkc/61l63YZN3fAxaJRQeQa1kaUF7jAhsY
2Q7OhiQSECIXGsik76jUnwA7CY8ncthQNf53iTc3STEWfpWKE6Cfir7XdyTzT/6+1ElqnHKKSCTV
L7I5kkh1ZVRJ51Sbrx1Iru9iOj95Bb//fXHxCizQOQj9+fsxuD3XRbqw9eiiff2ev7kJccGH1Epv
oHbGRbTgUFgb5TvK4Z+Iw4nrKwWJ1TBA5QU0VSfels6VZZP2sXv3nG9AjX/+eFPDUDLhlh2S1q2L
J+QMUigiaMRpgh5snWTz9bP5k8j68c9fPBv62YZe+fx5NT9Ie9uO225Y29F30Sjf3cXFPEAl3+Ux
J/RTOr6N/Tl4/fouvvvzF7BXPa9yD3ipgEC0Sa5S8c0b/vQhgcskahE0J2F2jIDfsLhWy9c1yE1+
vUpViNPpzHhH+/b390Cei6WDy9TI2bkgcrq55kd5CIsVWOVMwuTCZPYvrkActmrYjqb9EeYYhFWa
BKE0TwbmDVqVSfa3AXbk1uGA/e8FJhjo788pzMYwr7hAg7++c+hj1n+NYTU1gm9sMnZIB+VaH6+g
oPNHxagbpwcWkpnlfpdF9NlAIpHSFgZgVGldQlg76eB8zRvr1GXxvETQRbfr65cwPYOPCGQwtRCQ
ydSwIMFrF8+oiQwIdgbu/La7Hj00mdtuXd7J9O9nxIfLXKC7USVEnnS4DLtgY4HE9eu7+PO7beog
+TkJMZCEcRm8WKVdgYc0tU9qLK8iutnJmp/zzXD6ZNqBmefrP0070k0uXnZtaaJNcqmeCqfoNpkh
aOsBwF72wsfwhs7sm5v69HpkYlsCPrXxB8e7MHKvo/Onnkr50uvRvOtdtikBXvd28dePz9G5xhQf
b8IOvxgEXeD03Lc1nPTW6jw4rO14YA/qvqLTyc5fX+uTIU0muqMTncGYM9SLp2jXUU4sVg25eIAV
urTabwa0/smIltRf0X0RUTpRnj/OyVLYbp9l7EGcqlRWvSWVdxREfGKGruqJbVNdKBBGZ9izesRO
hfsn2tLt4zCLa+adiBn7utHUZl9Tdlzbtcjzhc1hbzmgkr6h7BJdi/7HkB2CtrY2EWH1qyhC4Suy
wvjJ+RfgLc5X7S4MrX799aP7ZJSTLglf1UBUQoj5xSdZ2oOvWmPJnXE3Mj4PVKEdDH5fX+WTYUfm
u5jCnFnlGRcfnx+0QlOHCCBOJPksDBxrvg8Ph8wQLf9ux/vPlvbj14eItWl0E+YjpxTQj9cSU+M4
dVT3pN1UtjnDlAY05S037mWQAVrlLIt+6vD1/f05ABl90J+Fztpp6Jf5bm5jZQ4sHffEEWTtKsrq
+Nd/n8RUFBgmUa0WPYGP92QPahdbbh6g4upQJSY7of01dZ9N9m9XmN7gb+taluDW0E2u0AzYFzBC
/jV2n78Pu3zii2ONdC7eSmRaftKIKDiH6HsLeDnfjLBP3gA+PJM9KHJmi0t8/P2yyRs1biLeuo5b
k091/W9ewW8XuPjGVC59k6HgArm6qs7MyL99wxxAOAST4kC0LLqGj79fbWtXZLmnnAjWi/IfffXN
QvPn8+Hv8wZsk/Mg4/TiCxZpnoK2y1VOib1PtTUdkK9//5/fERpX/0w79u+00S7er67UtAM0Mzo7
4zaV59ACi/fXu8ePl7hY79O+MFUwL9HZVKjVwEL860ksOYTAbwcVz1n2cpIBTysiyszR2VC3yS7z
/noGSCqGBgE5NvylP9YQXF1xl6CmPqdveGyT7/JqPnnBxMdqbBsdrkIE5McBFBWJnhSDjM60hqg/
Z49fv9/v/vzFKVlvS6tGmx2dk3TvNFel/c34n8bHx6/2lH7735/vXJw/DL2mgWvw9zX8qRg/4BpO
xtIAs4ETf3Mg/GSsUgmxLdI4IZ+Z5sVc60PL8mOZpFgL7yF1zGhxojH5+nn9ueLJD9eYnudv39Mi
qUhkz7mGgmQNzc5Sm6qAy68v8slL+XCRi2XBsVIyfTFAnzNR0Efaj+k3U+LTJ6WztNk62XL25VcV
b5jbV2GanidRkOem87IMNm7crP/Fffx2mYsX0lWulbpUx84PFRk24V8vbdLgZbN5o9v45040ituy
91LfPiXRa01NUr/+619PdBsRIJJXTsn04lXHGWW+PnMtKvALSI9/HW5NMtjvf/7iJUd4yE3f48+3
Qb/Ci5dhl/wXNyBMFgeHvQs79o9jNdYDa2zHjgeE4i3Alo068esrfDKOCHBkbTMcgxLh5ZkTqaxG
VdWxT10J0GZpRSsIx19f4pMJZ6ocoQi4kv/M7I83keE91bOqdU6mBKmH3UPZ5/De4u6bhe6TOceB
kDRK3VSdKY3w43XyJIgD4YD69sJ8D8/z253SJ1/CDxe4+JD7aJvKoe2dU/QL8yAeMvyANtjh73b+
0xf7ty8uqT6OcMBxUvKZjjSXyVStZuAu623lnA1imWAQURpSIshoaLajHJAiI5zT/W8+vZcnKS7F
R17jKKDppGubl9XctA6E5rm9QHA/ZD1dsBgQP+e6jR+P5Bc1RY5lK/BkdhPVjTimttdDjQzhXOsu
ytSkRksC+sFctA2v1vb79pcfDm221rFw0cS6R7MGUyGvlhLP1+TvHtAlOzkm0MKFoWe2W0SKKM3g
EETK343B/9ycoIppwwDmFi++Y54O1Nm3W3GGrv+0ztJD9PT1IL8YfP+5gCFo8ANS/XMPgWCulqra
iLMKe9sGwNfqi//fFS720VVSa7rhcwtG86ys3X9xA7rg/KcZbEKnzsTH2eOn1LaySuPPG8o6CP3N
N5usf6rpH0Y1TQjegCUNYvRUYV/sI0QXUNxyCnEG7iF3dOvCbZW23QOhX8NtrNUKTpAe3Zk/4DQ2
o9y8CmpJB6nt7Gpli8bc2WEe/2h0xu7cMGtrnuJaXnomaTRyrDQCLxtnZ1hOvE0qBXF6Fdjz1mk0
1LmuXBDES6fI77QQkm6j/gQnMa58w00hhbr9N6vzJ6OBWcydahTyGA+XK0NIlKBv9cZZ6L/kiyce
vh4KFx/tabDxllTNID4LtMjlRzuvXUcmjsujxLji1FdOklHvePv6Iv8sLhcvbIpnIutJd0x6VBc3
kYx23UfSM872YAPIJnngCXFPbfzQiV0059E7tG0b5Fm3yqxdiW/U/tFSoFbabx7mxWf3P3drahbx
yTabw8sDEiIggn76nIdZxyhg/FtoUIfCRskqNehwXXX39Y1frFd/XO9ioskEeoqL4OpsmKhwKrz0
SHoBERbfXOeyHkI0o8rrEzr4PVtolnEx5caqkSZoZgMOrbkAu7YvB/eXbWHBKYxdG4E/cTxUbCaV
mM5vvnmq+jTffn+90qJ1NwVSU5qjGHg54aNOcHCOVe9Gb8Yae3mmbGWK+S4p1PgK5xBA+JDOq9Jr
+jbHXDOrU3i8CBg1eJ2dqRKqEXvwSqjpKV0vl3x5+6Vd4HG2yrbb6DHMwa9fjDYdhS9/skFLcxoL
wjEua7KYjSMIbsK/SWlhzMxAPPWl7dyVVsZMDyU7GKp213RRsD8psl4lfudsg7SJvvkUX45IiD9M
h+mhcVDR5OXMEKEal+TpBsfO01OwK2AISYhRd40RxgtLxFj7tKFYf333l8Pyn4vS3eCylDqx2H38
QEu1wrLiZeERhTWw2dI6CkAmYvv1VS6/XJdXuRj8YWo0htFyFS07S7RtcfN35Q7mMM/ut9u4WIlL
wKakrnGB0nXZ0t5XzenrO/hzlHAFNvvEIk7J4TRTPj4oFjFQO2nvHYVsbuPaRXTcERICt75zygNM
RRSHPs5P93ZyrlbI177+AZdf5+kOadbZOvWK6ZN1cYd17QQdi4J3jP1m4aFGqmxYxN/sNz4bDb9f
ZHqPv51i7VCJkIho3nEiZlS4WH0MK4FyVNrzv7gbuu+STQFzTk5z4bcLNWYn4xH90NG2+vfELK6h
Ue3o4b19fZlP78exdIs6Kk22y6kNKdkxe1f3j6005ppIX1Inf83F+Fbq5Tenwmmb/uErwvsxTIrd
RCGz4ZEX74e3gvlGhjivrFe2t2FwbhHJsLQVEjcSWIuv7+yz4cCuw560HoIv/vTvf3uAFcJ0x+sK
/9jhgyvPYfnQi2/2Vp9NWqJw6UiqFrJFcfGOIq0rqME53tEtV46GZ+z261v45O/bnEF5XBLtMkes
j7eA2X4c5Oi5t0VIbLhxJv/t7y9AgVW32C6ZPPyLG4hxKylAWeRt0i1V9KXfvILPfj8VSodhrHGQ
NqcR8dsr0JzcHjTPlLdxe31ozX/x4xme6CR0SSfqcrPXqyLV1MyWt0R2ZeZjl3xT3/5kajgqDU/y
xx2NzfnFeA2hTIoBQfOxMhEBvsH304lI8r6p4X4yTD9cZXqGvz2jrLZdkMetd5QV0M3SOuck29jg
4v76TXMZ/MJUQulyqxfrS6u6HMQIEjtaw7B2hLvHirj4+hKfP6//u8TF80q8ioAIgl2Onr4TuMbN
uZ+u6+8aS589LypLCA5syidM7o/PS+LQLFpyw29jgnwGcecW2+L09Y18MmxpPPDhZbfPrLAupp0G
pG0s0Rff4gcxyg1SvK///icPSk4rMTtP5GF/qHsSNXCioVaZddm7CvpXlbscN0Cnzr6+zp+Pileu
q5SvqFMyUy6mXx87poc4VN6Ob3V0Ez807V/PQC5gOtT4DMrGHAA/vgvPdNLS9BznNvUOwbaw/q5M
yRo+lWImZYkzZTlfTkBNqWi/xbpzayur4coMv9ly2bbxx17cZtNAzUqjQ8Pr+Ngm1//Hal2YVaUy
3CbaCjLe6n/aXB+EGYFfctzbBOtMpO2KcE+XTqseg2lmZo++90K32/Y6yCgSTm0+B2O0ocu6Fr6+
jWFB+f77WD5FNbhHtu6WA0kSv2CXzlnHZ51Lra/UF32K97XX7nwvgLy/BpifDJhlaMniedpi31m2
Plx8WTwWWKfLKl+6cQ1/D+qCRersUJBMFxwzm+AaVNt98Dhh1aV2xNK8SPObcLyTrTcfA+2gZrdl
eByMZxsbcDlkFmwTYx0W8a5Ia/T7cqUkYpFzoIiGm4KcNBW2T4ZLIdmNylZ341khdoPxaKbPRrSH
u7soJyFRAcqI4CHnqsrNFafBCWsCsehK4sESyRG3uEPYAfmiqg7joAZR2VdXUM2Xel/PyuLRLctr
z8aRE0PtwcgEc2pVkgDSxK+2tnezZ9HiGt7mEI5VDEEiIqJV/GxxQungW8mRX44gEshC0/F9mOlt
EJ8EsYN2c60nPyoPyWnkrrLuNWmGRSevVUAcoRbMEHH7EOVwv4opkcX6WZDZoNZdM9daPGc1KiY7
cHet+FHkEMrkPm7huP307QZK+tn1TxEpnAA5RbWFp14Qvmr8cHnHRU2IFLxY2Q+rADuwXZYTkW9R
iZViQ64sq3kEbbKabOstsIT8IXMOeXTonecC7K4f5oBmkIUgiZV2PTPlMEM9MLcDnkx7RfQT/T1j
3gKSMMWhJ4cxqqHhsSSpUDrZcmEiRW46RhjD2E6Z+YGdEUWKvZeUc+h1CztCPlFPMmv+WL0LK7xm
kDxAKw71a04QjiHrjZX2W4EiuScKQVVeQfnMZPsMhWtb0iC1gjsrNoHPC/CZNNWmNzMeO3triGyZ
NPLNN6tfQab/iK1k0/vDcookDMxX3AAzrdzYwTseW55iQwRd9YOUlk1Vv4PzvHPoEURRtLKyV8RY
a72CsJ/MHM53vQDCXBuEpGiY4AiyJQglGG8tXquqLgwixIhe2YmOvFtiXXr/ZTAAYpfVEu33moCJ
RVncSE71YpyP5gTS8ECFXmn+o01YiZKD7kPpXKDDYW89LMr6aLXOrMpvh+yq6q8afI9JD7Jk3ICf
XitON9eSQ84UsfnHEYtdl2C7c8ttXu51oAxl+9DCaYHq1/mPZuhDCDtnZEh1r1GGe+/Or55zTEP6
hNs410D//PZaVUiAVpdYCPAo/VSNow3PUMRPZD2WkO28Ete/BT40cGYZP64YblUCcgXpVTY+SyO/
l+lziY8yR38DLAfwhuGteh9Dw10yMLUY5XC+7quMKLbSLo8wCkJs45Tweuo6pOQliftGgQ7VOSTi
MJ8L+E1S/DLtFbgI+GD5zAZqTMEKpu5zYd9pJNyam9EiyReE8tHA5DDEwaoyXMYlo7e7xTGdN/0s
dsKrDjrI6Lz78P+7MlgVidyYVUt2WHusG3WjACPWwoM2vvZyW9XJyolvFQeSzDlTfyAf6Z2G9AJc
j0C4VSgrQocPgKsLAH1dPmY4Jj0AfkVHTggiOxKzIiKznwpsDK598O0SK34IGo7vT6nNowzG6fiE
tUZL9gO4jNg8dTpBiO1Rj45jBMnLf9aDk4BCXPhnm/RTQk702yZ/NuQvFQGaUYHsyXYG4Y/SOuTQ
D7DB57LiNVylISGRrY2HZGORLFTilqzCR797IwNArQ/xZEYSGBZJvSGqcaZjDrWKH5r6aCunsB1B
uZ8wvUrwjF2/jPCoZNnI6MbkCpdB+O+1OCq4AqHgSmxUpUE8jpOvzBFuCrY2KAZ3RVWoi1Lp2iXi
e2NZBvfJ8KbHtxMnIM7Meegeuniplfl/PLLA31RFI+XXW+LIS5Urf3RR8ydXGF0WIgxJLg34HknA
ajVoZFwmA5sVUOHQpJFE/cr9Gy24VUCcAviKcGEYKk0IOUuaX/F48hV/SdjxSiZyNSgvPXz0En3T
lC43qNVW5tmS6EHyoAeLlKH3itkp+K//Mfm+IA1bGfW4QRK7IGbryqisfQhVpIJIUYf7ECx7TFZB
FzwWavNc6DsIeFPGdWPt7LbYBwkTNUuJvFF3kLDL2tt78j7Ryb6CElizrgbkcXjWIebp68fOPKnh
MbZ20MeXfLbq7CmQZPQAokpc/WrQn1jgNRB81iuikbmOTrePmkU+ceKw3RnqsKIqsMsTOMDNM5CV
TTjilO4tfdu7FqGD0QYsxtJK3BVCCJhP5G5qBXc98DjLfaPm80SN7uspCJMVxIBxUeuYfm1zjtGu
84hSrInlaWNIPtGV8JXD6GV40KsfinjTNKLoqwKPkr8JY7Frqw7GdXaAE026bvRgAPIu/omiDWCq
xDZm+n5RqBqY/GBvwmatFGddtc9hoWzUqgcM2awxSazcYrgzY/uoackjO5JykYfqbkjNW6xhK0/+
1MA5jWl5XerQQC09tbHcuSUR2VSLVR0bc1ZFS1Ae+6bWIUINBxOugBXlz0rGIYeYvAbHaW5FW9zW
t244LmWEJ1OFNa5X4GJIQwsGgFiZeA/t8jYtgl9Npv0KvWQVFqTZh3j3CdAyTXtW6P08r6a9Eykc
hb31o+AYm5D9omLbmOr1aExYZ2cxADFULb6yxDE1vYMBs9tiroUw0sxkXV/HOPC9dMSGAhYeABiJ
PP8keyheeO1ozVU6MDWsDsCO2h28NHw1tHzb9v6S9EMW9KhQMfAPt4Hp3/CnqE9OlHNiDyajY+CL
9ujmpTeLShx8SrBMU21j8yvpAGySyVbuiW5mhArkAqNY1mOyiKgDdqmNUCK/0ezooAv3NXTUB2hT
CXYqocMcK3a63p8Nm88oHqq7OCKf2MWrmYT3sT8wF01zH6TdEssxrtZ+HWb5o8buhYIARJziZJWg
yNr0mRw98mkyDD/DXClVINqedtYyj5/klwuvrw9+2a+HFC9vXamPqVR3VaMJltnh3RTluOiLcjMy
fETp3sRuDf3CWQL9WAegkhtlXIT9TaRoIBWjbWnxoa3EcqB/aYXBden+DIIHAxsuEIOZqdO/BLY7
aECui3Vv1DQxo5vSm9Cvc0fLZoY8V/JeM05EL7QeVAMr6TFZ7kYVUGgAeIH83TEN1p2dbwNupVSB
GhAkHAiAScA7RAmCJERUFgOFBK4PwUkXT7H/qlXvdTc+l8BAO/PRhuJbMl2JWSJki+nYJTM1Y3cx
VAdj4g12/QYTLOjZkQK4xlJKqLeN21RxlrVPWct8trJ7jw9BQCBzNZFWjHRFmAa20l8VIszRPjfF
W69LNrTtFHE8H5FilEk+H9JrsuznZvpEqNZV6cc7j8NEs4utW5FXi0LnP2EnlXqwFvC36kO1j6i2
l1V9oyf9TeplC0V/gS+0bOIr5MYLUpAWhXLnZu819KN854v3DM8E2W6hol7po75T+GwqvJgIEyt5
9D0R9aYKfrjEmO3xIe41Z+ZmZMvhpOboo+r73tuqRCWr+RTy9gOxybzhBbmC+CbTYcv0o1JhjhT6
PveN2xHGbdwRTmO3wz63eL+2sujVIlraaGHnVeOecA6urLZcZ1Fwg+77kcjUJytVN72eXJEISowt
EZam6RIp7d7lRTEbMvK6DHUNH4x0ie6Zn0B6pX8wq+hWGPVNU5K8G/bJXBnyl6aFilIN9X6w05tO
n1YM9RapPpQn6M0z3Yhv7aS87RNsMK4uH6uBOzepuAVudYCuN9E0F36hXjV65s2NJHyDJ4j3toTL
A1xehYIA1+bV7G/ZNM4rm11kYhyqnuyFDHf1yHwHq4/v1+NFQW3dJh1x2PWL4T976jMhqEsD5cGY
w0Mkg0ZlwycUhT85vPJtRButLULR3Kc+tmAMnkqzqoKeJpFzJwx/ZQI+HUEe6Brmwso+S+mvtOK6
L164dY4W3swjPKkMX5rqtioemkCZl7o1S/znKcbcwEZoJD9iNqFN++Soa1vp8Y0q7JTf3J4QIz07
6nyURz/mWMiJZoQKQgqyDQDei9zDADWGUAKndaFV85ftq6HYtFoxT0pcdvAVMPX9L0dntqS4tUTR
L1KEdDS/gkBCUEAx1fCiqKk1z7O+3gs/OG5c292uBumczJ0792qbyyibHgvq637BclSBdAr2Ipqd
HMyF7FJhaNm7DYgX6AILlAUGh4oSVwrgErEXzEmWTGwTPwYY1Wzz93ywBcmYhFlsbF6FaR4dM3rJ
05cZWhFER3qxU04uht0f9AxDuiTIAH6fg0cX1S7hq4S8sYw8FOvMPKuChX44egDgmG6lBPvtzUiw
yULBXH0O9rjOi2Oh7ZTZWkeAKGpl06euBBMNj9h6aa74uOc8I64eJqq1a8vJIXJ73VTxoatJM8N9
aKcXkXv1/D6pzapTDoJG5HkRR/pJls6p+WZGl7o7T+ZLWf4TLX8EvpjSPHb2aQE0VhrXPlk4NSFx
T94iPsqCNVRKs0l6k0oQvwSWRIc2Omvdd9P8KOZtHjNXH64NC8864mhpO2HZ+ll0GZRXhjOvMvWg
Vj6TGb6URT6I5l/b85/30oF2B9ZRFPDUkedZsitem6HPuaGTsTTADRGTS+jjGuqSIfxOOaflgDrt
At9Zw9hI7NeqTpwehgztIufOWAdkenOlNmT+MTQJP2zdbRpSuIedxqc5tWe5umI0wGhzXgrxf97L
fLX5Huc09kgO2gQF21fESeTEOybjnyr9U0i2ANDbZftp8RBR3brON7HMBa+fFelFV72o9xtalOk1
l7hYWsz8vbm0MFoicGeRBDlvuMZgOvKuuxdzwhoodsSEMGnNoHpUydHJzGMu3gB/urPY1uVxLk4F
kY+cfoV+tXFUE0WQZkfW88nmLf0GxEWiHJYnvGjUaRhj+yimZpvM74EATHqPsta+8iazrlbfpeDO
2skunXWqNE4avX50cYwa1H0U/SET0ym2za0yu6k2+Dq0apWEQ2GAQz2a4Lsbvnu5YDkmm5JLMD7y
MHI7rfgmHtcbipI6uoUchQIwirdSpfq9ivAitW9je2GmPuvXmbX2trsuymtYnHPpyK4wQLFXdRyt
8qjK5XIzW/KR+n6gWBikFg1hSsn7HUExaYNmIA1RoNEqZ8jjEwkny7qUQ7K/gTt9dYUZE/LIRvmo
qd1bqRCAIo0NvMKAX3ob6DLZQdBqAewkpapkI5zAq1JM567O1FvRTmPgUaPKHsGI4N2shPuVAclQ
k4gqxvWUReTA9qkNTAOdKa514OuFQSCSngI+zFTLladC3qhJr2YERCf9I4Bz9TllSQNvYyISHXbC
8pgiE/ZbCNsSbSNn1Z7Nko1lwoeqyN+g32Ge5fShJB5lXT5Ze1pPF1RJJI1juFnVRA+j+zSTo9Qm
QM2u81rYysQeE/kDQYXo9H9ybm50hfF+avJf4t7uWPJjrR2COxvfVAnFO5/TKiWz7klzUuxXaXRV
Snrpnut7KMsr1X7TNHecr53yGMmdkqermKVVWcdnwjF2BZ4Qq73PxaEeGatGJYkAANrkYtNHI7Ao
1TNIwY60V8NaVnDTJPtNqEQhVwBv/4qezGi1dYwRXBgvWcUb1Jj/MlQ6o/Nse6ePfmrFKzl52JbT
B14gf6URzHMKXiL/a+sDUMF6mspNxKtpATiAg3SEMHYzwa6wQuG1U+YqduLJZH11WevKWXi3KAQz
7lloOTPBxC21eUFdTnDveurf82gb9UdFfdjjLdAf+fz1FPjKxV9yda1C4KsId3xSoML+PZi+y+Zr
6T6i6S8Yx38TrFT2x9dp1NJLaOeM2VAk36RMWk3oc3FPGmsK171Mz3OX7pT+ZtcU/7w0rMnT8hAD
YMf7pKHxvKiWP/RkeJMEQYMQpXRf0G8EGf6qRCpTb6tvIYiwOBBkgiaL21QWnEP5VwmbkqzAdLzw
Kn1nBc8ItC+b6Eab9IdWafmUzZns7wxgQXJqi+JNryEgBomFYJgcE5HdRvSkZSJ43Ai/+W6yjUbx
quYcNhoA2pncWDMv/LCV9lIUv3UgO7CSc+yXfpoOu1blOYMJoCbFcSZDJcqsV4AxOxMot750G7kj
IqyL03M71N4EiMsiU3JtdTJJdsHvoLVE5hIDPwXxAQT5piRJqWoCh0CqDSszfmoKN47JWTTjV3oS
R+COber+lzt7uyD5kLntMDRF66zERzczDZJDpBqxnfFuMm4me7GDUVOHJCtEsFm1jdnC/MjaLXCy
1WyRRE8qvHVMlpccQFHWyfe+qE8SZJqut0kVRnlPaWuymJBK6yVD4ZmkL8v6V3NLEuoZa+TcdQCu
6eeC6V1JP2oYDtFCUQz+buRPpjxvZ64wGge3GamM9L3IaIAyDFdVRQT7xHHVr+cZ5yVhrwS/HMxK
Po2V7iuJvGpkGveqcYMMFbbawljBzPMcAdsbW+xCQrHa8UcVlDPODC0+j/tTDuTZPqn5txm36zqi
/UvuQXVLeb9NgtwQP1dZCNz7x1DOhrZV4185/azFx6BdTQCT8jTc0jmEsbE3hnITh+Q5Q7KujEss
t0fFJDGQoxsCXJOeyZ5E2LGJrbUv9BeNmXhjvB3AVVapvO7bK5hcrkyVZ/FXyAbYcmprknAqZTxV
0W/T/uIUJiKEomMj5+ACoE90d1EOfwVHYA+0tc/9LvoB/RTmPj3ELqU76lG2+ttge2RukILjwm0f
oNj1vx0VqEnIIzUvTnOvHw5xAul82w5Q+Cj9s7hA0Z6BZORuRrKIFt8hLjBORhwAYRm9VjP5R3Ky
7QeQmOx63Uz7o460Xd9zVunanSAPD8SKvQwbUjoJtB47oivzzTxd7Ony5N1WcbSHWEuRrqwJY87y
l8k6NMW/kBKf32EbEWmdGJCQc7EdgrveZCSyfOl2szHz6C/AUorHiszEaa2TzNQ90dkkXsSytlqA
WLDRSCuSefkYe1prv0Y5saEFKZxSvsnSZsOt+Bdb1r6M0R0YaVUk8pw0+qjUkr/4ZIh3J43KTpXf
mqtNSzSnoP3gZEZ8YAA1HyS4C3Zn7bJW+xEgLyXtllfSKtUWd8heDMqbtGJV1ngRyk1bnH4isO6k
zlet/QvjD2Xgtnr+Bau2tQgwyzxg9RtJDQ9yT6hyZDnN/C9/GraUPYLzMebvpuNbkFEkYep9Ednz
geNqypovpbvW4lUPvvX6ry8/ymRv6AQiRmtFESSoZKts+AcIYQ24fWUJ3gNLO03iH6ymVb74c3eR
43ufAsbJ4W2OO5uLUS53ZQi7Ju1cuT08x7lx+SAF99NeUl8ZXcJvhmIv29mp4XDvh1fL+AZMt8uL
tyrzq5ayOA7j09yEly6P3iYYj+IcQauxM0ZMM2Fg3tQp7pQ9QkHQfAjXmRPZtmc4uyZhviM4628z
+R5ERNBxwQX210S7EDF5bA+CsUMXNisr6siuqYkGPhN87cx1th2S15a8zQAtybSvenphwgWw1gEy
KsUER+soBYh5I2WsZpzz5G2s7lq1iWlGCgLEq+RelIfkmZQ7iVMCZVfK7V8gHasmYR5QAPB9qcjc
HeJ7IROclTtE6K9Bc/7U5bQLe67EwWgR5WpHjnuHymYbVRTnSYNGOz06glPaemsmsZfPTiK8ynDC
4Q0y3lomfU7AMl7s/KS2LEYtJNql68U0KPS4IEAxNTrADTl2o6c30Z9o/VS/1WM/ZOBIxFHDVNQs
b024Mylhh7p5hA3+hYHQO3UzIPv1wL10QYx5tw2VExm3SRwxlFzzm4Ei3iUivw2sCUjWfBqNgp+t
4ObJz/3M59UtsF3Q6unDmHcClQAd/5UNqR8/kS7aUVi07P1fG/524adafbbSr8a9yApcM521yfa0
qd/MZvdM3HN5hqnSntilQ5JeYqVb9S2B2AQzQbwAnNwUhddrpq9yIXfao+bN52dUFiY2FKjtqTPe
W/bo5zRbDwSKzbGvcS63SbBNAPgUT9QvJzdMKpJHZ9r5fzxXlDZng7S/nPIZWwzJkQBqkJsF+r55
02ErNJSGlT06GASYi7HeZWmEoLQ+u6LOmJLWVKwizfZ69GoLSErYtAd1qg99+RZykMrWNoxZ2c0q
VM9ipcz0xO+NeYnr6pS3TwwwqcCTupPgjijPVsEoXElPtkwANlm4HdJ3dsu8PL1SHQMZWRqvMOx7
Ud304mEo8X2ue2/Q8eAWbe3rk/4gilEmM1Ip5WNYF/4Sv7TdfEnoAmUT7Bx907NAUgTjpniXdspr
PR3mydWRHwl5WsvkDaXSL2adDX6pFbaaNce509veMu9NDXncn2Zk/TPRwHV/CMxbzedQZC9kzt9N
AgaSxeYet90ll65tWJ8tuBnYZauTSekrclIRB32vDbG7ZH947Z/oa/x/JJaOva+mYk2CdpbO5wwn
xrNVoMekbpwhlJe7sTb7dZJVHyWrEUUYMZFPHGARn2ElnNB+wV66sls+dAWtP+FITnuInSE8EEEA
Ih55fWUNxqZWUReMZWdP5jUVzwULO9qLviKzUoFEiQugAmytJ8wI0Yh1sUpmd6ScyU3knJ5MyHlL
YCM1XQYYOlqTj35Vi+SrCaQ3tZfeATS/VpLpwh1Btd8ptWv20R7ZJecAzpDiMCq9x6b+Xhp0v7HY
ms/IWhC2M4+vUTkqSqRp7SUt/+ignS4ZpU/eFM+5TXiX6+qN5OCPqSs+bSm4gvp0jTZDPcXVJorc
VSTjrBPeSoFUR/DfCiNakzG4cCXo5P1ij1G0ZlPZwUc1eGpyMrKKvjenEfwmubNQem8kZYmXTsq8
UfuxCdMPY6KlsrcBCVyjBBvzgsHRiTevLmqSvzPii3kRg3OYGgf27ECxQ46rLbEt6Fq79iG1/Czl
BQy8b8v5XkgbI9sCdNwBtlyJJX3AM84K4ZSDebEq4rQJ95amdv20UtfDE0++jfEAJCmI8Rp42Ahi
e5zPZW2vO13b1VV9afLlswkpeEyNuwuzZ1Ni7DDAUgGHTG1jVZkfCpSCCDGaCPLM+igNZPsweKQq
sdgFJaKwTpCUgW0s3306uiTRO5KsbeeK4NoolqBu1dxD5GiMv8TxoFHxsC3zbWYSNhd/wGlWZndt
O05oAeurOOTJ1orktZHxpJuvFgMjUsiy/jtqS28e5jUxtW5RkMq6k7lWhPUFL3xcooeZoIHxSi2A
rots2g9g0FqG/N30SHp6PlCmzTiu4Os2il+I80Quav4U2OEMzrtwDt2Q4IbJFvzK5RBYBSA2TyrJ
Wozjrxqwj8FZXhXmsY3Hk2b9krHlZemxsNA+qhw57DO3iNQD8RvAPDJlYxuxDTIux5FdAik5Suoj
i17Ik7W41Kb0UuWXiJssXEhLBT8OrGZdyyfKE1wvaOVWwhHXMND8mfX+MGj2i9lybiu57hcqxTCb
1p3RX+fGF8o9TM4I5mDgpN5P4CJV3R4BQhsf+jJCOMtRXQ9lcnq6LSYsB1G6bKQpWCGCBvajUA9G
4s4kvs/GP6AAzyjt2HJU7S2YYHVnvlzdSCJeS9BQyUt5R3p1kvy1pJFOABSuGkSzob0J6NsGqaoD
SrR9qucWX7901KyvRCauE/xdZMLmru9y0jqJhvlC+1Ln1yLsvHJ407srYy2QpxMIq4CRZ/2Isj9e
JW24pkDtjIJeJg71Q5DzcIrSWHAsFGs8bIxw5atSYOpQr0bwxXZB1x7SUj+Q5k4sMKiOZh/DBJaf
8yLdBYV4wyXlj8HwA85xt+T2tx53HwS+/iwBh/oIpT1DcdX8ILmr1odpvtecAT0RvqUGw8hgNsJo
MAOBLu8m6NCwmbAxqK3H+KMSX031wZwh4FVUJX/Cn/Mc9kXqa1XqiIk0G/r8kkJdQD6HQBgNF1Fc
qdAJEi99CdANLFS6rhdQT5uIXOqo/bHZbBv7CzaBdEEgNN7N8tfEdsPgW9F2U/0Ycwa2Z3k5lzne
qOjAKHkdaxSTnCx/A8gYCGao4MZq4GqVYecpl7ym7iaa0AbIXRk/GFjRcNt1hBWHwBVqjL98pHID
q0C+MiHB4aRtiyjdyYBoRhWnKBB2uXtv0L3b4GhN12n81bk8oFSQJv7SJSda/Dp7RDoCcHcq9Bdh
71vzra4HBWMQTUouPeKh3MU1qdNdhPw6yPnmOcAZ4utMGn5W7/v6NeITJwSS59FbmNKp/U3kWyPZ
GctfRCJ7r7pT8yf6v3Dw5SLYB+ZXv1yKAXK0nPpd/aGh1NspLDtOv+5qF5LPxyyaRym5IC0MWk0e
NjkgmCK3fXI6nUnfTeUDsg0rKLLIYese5Gzf0wQSWSk3zO1gpT0XU1zT5LScHNifWutrjX1Qk4rr
KHG1+Tdud5SMagF+z1gZNT4ZFrX1zhul90w7BKM4MFFfG/HOCk9jCmMsdcoFZIlb8VYu3PcL7B+T
KCKOh94D3VdjqYN65TdJkT3bZFcTmEtwl3+IdhND+onFB+f8jmnKKinJyB2+sMwUuEEsxStlF3G0
avCKVcvBCH4TM9z2MpMRvdxSc6/KJAKhyllUwtuMT7n52USImlLn6O0eJ4POFb/EwOkZhJEKTTj2
uhsC6F4o85lXVBsrB1oVEQrfEKKLoPjkzBHraNjKOldKho/8Jl3xp9qxEyscBuzhKftSxqYWCwfD
tmNXxLNqv6kx4nbl5qFIs1PYjryFwWcQ3I3SC5pfLbrF2c1uGJjjCzGXl9TWmTA9QLgJ+m+rvzSj
4hkL0NEUgTBoCCX3IyTn+ToyzRlD+RwXvjUG8GcuMHVZ4eCg1uh3ORr3EYS9TCKPe9+IlHYDJeqr
pJSzOrpQk34ADvrYfGbPeflEofCdITRg9191hjhyyB01DCOIHvtZsV57+gJ5G/D2Zh+aSYxw9FL3
T944n+e1CT3ez65nfLFB+N+VGcS/J6rcfgnz+GUyaUOLi9K+LlqwMuvvYaAQ4C/RGzSTPzFEu6kn
qp8p8MQnnzMlSYyf4GlyI2ZFGX4XAnubOlk/cTX6WKO9d/gHCAunQJdxWtljvTJIPibW6MACrqeb
48vC3UkaKIm117TgqYXDuFTKOlYQ+skytomklpRj0jLNifYwV9dLMJ2Iaf2ujWUbQjWZJds3MPpa
4qI3F5tUo6yE7X7StGwbjGcVNczqc9fUj03bM6aizGmhEn3EtBuDGyvPtV7snma+k8p3gWWQqxB2
yl7Oj33hj6BxNBv9PDR8/o5VhOuyusvirlSvUn2QBnLnR5i3PEiVQLxkgzOzmyfYyonAJQxPonKM
/lImXsS6u8h/YuMRmlAjFsPTC4RNHbpDTmdogV9iKihKl2djzzKYb9Z8ZFbxkgZfWsm1diFHgqW9
SxzeUWlmnqI0+qR8dUYaEE2i1x5vXPxS+JOWr22fnA2QsqXQ7lrks569SoZ/ZCGvwSs4AHhQ0yc/
zW9leQCu5/blRaZBt7mE2Cpg5IsjX7mbTAqzaHLjjvLKkg8y9a/BwRg0X7B0JX1aS3FIIm3paKmx
sYZlPZBOTd4czsy/iGJQmUCCfFf4kcQYbUPju+kZ8y1AMbvJCc0O7pSvVN/T8/cEalzRnRX5z6KL
DWadtZU0WwzDvEM45yy8MiXVoG67Me2Q8iFG6GT3SvtQGvvbXP41Ve9pkvkCRHbT2ZxmeDUT+bso
v+bwm1UAJwncUUbQ/hvDvbH4dRCtFNUvwMbn7c8Q2X5jiVOJnMpoH8NPWe51evGUz5JPJUi8JMKO
8ZXyNcXNroPY1oRfGi+ypieOrGGxim+R3m2W6WzWZEVbZ7Z4M/O3FLYXwEcu5yPh/SZlcrZAh0KR
C4mmnzBXkWK7cOVomldOnui92nxTJ9UhCmPTFMO24j3JTCA4qr2BOrTCfFjINnybexjpqzYVKPzN
QSpvS/pjdrcKn14/mJtKiTbs6iJIOyG3mM5ULZV3Q/j5fK7FxRQX7YkP3I8a1kGN1eSiIjHecNJS
8fOk3Df2LQxf+15GU8WbEF9mndWzQ119NfHnoHxl0WsAIHcshqNmQINEX26e1iTEwHGiARgLxOmX
sMH82D8WhSNzn5OUoHhN+asQ/ST5oXnS6fRsLX1rGLSqrhH+jvpn2ntGEK+kGIqJdJcx+BKVSzPR
urH2NUENSXgz5PjWVJrztMblVL5lVzoLvcHE2YWoCUrpX2t7YfvbUm1JjKBKpiRvfddT7j5PIcLU
NN56psygu5LoM04IjkYLLdap/aM1p+eksYPTnUXrBXeJ9jQ4oFabWspRhZ5b+pbu51Hmplj/Eke1
Lc7Jf10CZfglITZ9nLrdNJzr9GROp3ogqT6kci4cgKh633ksgxHTRihZtB0ILIdDouEoINubiU9t
/UkBEQKjeNjIfQ1EgpRIgV7dktXuJCDrskSBS0zxAhaVBtgZwC2N2k2afFwg0IqxxzUehMMOc1bP
BFzOdrF4Dfob+/CrZ3dSkE82cZ6U9ygS5yCedho53s1FrXOcPPah1xOuCNQv9v/XSc6EWoree/it
XXsylV0x+Ex3EgTlxNzM4lAVi5OP33qfrmijiZ39Xia3nEbsZ++95fWpjCM/X4kBr6hWHOxZX7eD
6k/VVkvhBWVzw947WeTlc47Dm+HRsDuFIKvuCs3ldSgbnmI3J6thbv91HfaN2T6XyzGUFKYhSO2j
VW00Fn7V9mVoHWYrKwa7Y7/DJJj3mxx8R9i95K36mYWWK9FRP0diGgQSg8elSdKNgh41EtfSgxpQ
AHFX1wWRM6g2UQEsU94zCCtHvpPiDXjSugIujy/LH0A0jP3riPdeFfhBpxWk14M+HrCrHev5asyJ
U6R3GUE5wE/RG6RV96bX4+qMIiD1+vkJVoZXAPsmpm6R15XpFwHwa4v4/kDa1uGuKbgKMwXXQjDX
L4adXnsiWTCEzdkPg7FU6dYW4mnSWGvR2TwprAzwxVU8X4ekjXjfgBfxVMz53qwP00KZQQx04+fA
1gaEaBT8Oj/07WcCfVGUhyb2GmRCGepx4/e1F2F5omdtOdHEs/yO4HdwXxlV7sbGe9q+p5V1mnT5
MPOejtj5e3Pf5HdCcFZK9M+Iu20ziT3TzjaUt7hIE9HthHwM+MBVEw3II55dzw7FcNDMx7N6CFLi
5JUvJfPsxWbTCdFBfy3tS2cQra2aTwPKZK7GSICG0E8T09yqvTRVcTKRn1LcJjmQNbTLgjXzRXgG
bIfKtY0t0qtOFnsY9kwUwSkhTofiwWw2BzbdpvtcYtzIqQODACRH3OGRxNb1UxDWpIw8jVDZv9Tx
D/gQ5Hi575gqIA0jW40UZODk5tSTw0tjXKLUqem26IOK2QmBDRAfEHjhxMAlmLygTbc1Eg0AR5wU
8w03rmOZy1ZNblUhLgucOmyFhdhgLFSksxp/YBx5WutsvukUymtSSHBYIVLz7yRVC5zhJzSsdS5u
Sx/gdYih8dxr42zngsI+PjcdI3UjKjybAfUyhhj5lZUe/bDroTNNi4ZHbL/nOGdYPVhlVYPc3a3S
CiTP2DkjzvwwzB0Vl6E9a26FAUmv6+/aLlzSLpyo6JxMN1wjEBAIw6uyXMKAb6TjbAo3oneZ20yE
OEXBXgMEuRSVGw3RuqpfIZdvlGcpyelqiX2qNnh9yVwpcseo8anUl5ljvZLxYa3tUPrsppcGtKKF
kyW5tiM+BpAzUB50+STxiZcBM9mwi/1FqU6DkR7FaN0DW9smFizO5jFgKEqUaqXjVSGBnU2Sx9xs
wdquZ1Yz5fRhdsGnYTHKHkFCGpONd/Qe9YCDrcQBenDNrH5TYY4N6EUJY9lY1XTOSuU8caYy24Ck
aD1SLWs3JqwNg0kpQRf4oEBexxVDg8hRA+ufGVk8ukPMxtOBQsCxMGWnmHXU5I8IUwxBTFwtLymn
U5YHK1Vj62SI2BOwR7pmHIReRaHZDfKPWtMuqzdVS88NwokCjHUgv6dIO+wGzFo6e0V5lOjvcevb
LJBJPuknNs59K8MPam1LeO8yGSMm/66VH0Wt4FDlCgfBI9jUqDc53gY7OC4zqNOwdZPnn2ISd7Nt
N5Z+mFncZKXOTGh9DsP0Ej6ZzkH2yPDJWT33/yy8rtCdydCerw6dS8H/f51kF2swYmtY1Zsyd+f6
MKbJd87eT1jzRQ9PEZGtHFCHAkwAsxB2wMatoe9bGh7NGlalch91SrAPQk7wB3KS8Y71yokvjf+x
6QO/9FTBwXPj2dCXv8CkaJdlNA7OTFoNW31hRiItn716F1XOSU7JiCVavXYYrURo2cjzWkHygvLQ
deOs9Hg1lZi8jMHJutd5GvwK3c1tMQ/CCsroCWP9MeMhyeiz8vBbm28JgSGLjkD4WgxnM6xcM2JS
1n4Ri0FiS+3H/aODlV4XIyV7FqkIRPjWB3PVzrbHNvKxqH7U9FKIz7HQb7USMG/MV2zSru0x50/6
wagvYAQfMqsarXZXltynaV86eYmCGUR89yMMO8Ij2DBgEWxVZMU1sGLAmkeLqdlk3Q35ux8/Fuve
Dd12Ge4Rvbfyrgz3dHwZLeWPAANhzxtZdMdk/lTEsg8yFh4iX8Ml22KsLoyX2PyhWu2y5FBOt0lQ
G0ma15d8V3H4yr16lkqvbI0LPoiGEWs8cqA2a202D5mtPBawngKY8HOfy++DN5X+MKpfgtKzOwZc
zULJHcJWxXgSoGxv8gmrVEGni6+8ZcQn88PKhpI7LfaKFYu56yTmSWV/o9Qcg/XVLgDdO5q+Idtr
iyI6TtRXtoAV3VUoHpvkMargCjPbKwOmsNixfwVdbJn5peTX8s8CQBtzWqr+KRl6WbzN6RI6yekW
3I8qVQ/DJwk9ns8uYcum6KB6twqc5CjBlZqC2WM9aFASv+HSXNQThpgsTLYlQRf8U+RhrnISFA56
SXqDXw/bRbwmw21UgILzK4qlc2e+0sg2QajhbgYSyVfdlxG2brZ+NJkhZn8KkuZ3YLFqKJU9WefO
VILl7fpVHcYj7J/R6VL5MJZghssasvXsaBN+h/mrNAMcjmexsCfCsgRb5uzylN9BZJ5n2X5k1ch1
OX4Di8b2SimEqfYYqsdWtjFkJC5RQEzpicUxPcTM9sm63sXtSznaVI9/M97lmn3riREvdrtaGu6t
sG8FJWjcXIhL/5rUlkApCT6tFP8TqC/RKE41MxtsfashYW/RrO4mizIBnygPIq2Tv0y7mMMsYB9r
mFwVJnHRHe36NIyTK9WjslYYnxlBUDl5QqPVnRvmqmGes9ZXUHV2/bfJ5lFS3muk1CC55vml40YV
HePCwS1Ke7N0Ba3WH0waD1b0kbGcO2JMCkeTHniXli40TnJX8Nade/1Tag9G5Yu4Ra92a93NOeqJ
d/yo2n6rSuMmNv/JWr03S3WDOc4yTl2zlYxdl3uZ/K0oviZt7O4uoankx5w/oqrMjjmx0dbezVH+
XVqmw54k7zplfJkTfVtL1wZgjF51jwTdoCBGLe0Y/Ip7YN1i9p3aFDwYrj5wr/t56XchG322EBhs
OHXchmwbnCQNJr90J6ydGSXY+qedGeBtueYI6mV9rKKfTJWZzyLEmKU3BvqhqNiJbSy30jv2RJoS
S94YvC+2mdxTlXqzYUR56mEqBlJylRH7cDdy4P1NPFKAkdYpr2TREFszv01pttfzjcHmYdheM3ar
DOURxG/hBMBKudUwK5ZuW+iJayjfEnZ4mdIkAwBu2bjyWT6lc1B3qGYKMx61oPF0ayN2hFRjS2pS
Fr/6LV5GPCQAPNtLX2wVy9Plx2BAU+XZt2ukpg4RDC2mrQ7Al9yBgGhqMAmQyHTQSY8fhsjBF7pY
mSPGxO3Zj0g0b0ztnWYyKw3P4RMtp73P6VmPUQGbgzJeMeYWxKJYZFTUU7sF7LVNSJSavzWCh5u+
3mrK9/MQjLoaQnZ3bBt2yjrV+gws+rwl01/1BpdwqmOvQ3xCNRWGZ9boQ/HGjN2Mt4rWkJ6vZ4+Z
oxiUTIebboZz3NjB7zwt29YyXZuflGsEsWlBw0Ex+E5DVgpbDIb1xjYgFXWqm3TMYPmFdjdj4bU2
Rq686DSgcm1tWpJQU344BIlXVcxO0yPrknyHGwaVkFwapzXcrn7vdZRUjlir+1QmADrFP7P4tqgu
69GN2U5OjPfS+ixH6psBxPa+DXyzd6l64gKKdlxuk6cpXgD0Gow9X8XF7tsNoIaNZVbfhbpsRxiR
vfljCnYdBVPRgF63K78H0n4nY5/iql/e4vioxpueRjEqpYMSFC9LD9I8Y9Qsbq3yG2p/kM2e7JMK
37C1CVI2lbs1yLZh9gXg9v84Oq/dyI0oiH4RAbKZXyfnoJEm6IVQWmaymcPX+9APC9iAvaudYbhd
t+pU568VHUOpJnbN2BxF/62ZxYYa8BhRz20PmsUXtmjjX2pIZbdL+pwCxHkV/YzGNcAD7mjsGAhE
+cGyT1loq1SokgZjYBVrvzobPQL7dP/XLE+HladgBWAZlhVyn9tLnbeg/1K8YSGaVdqCPfpVWRMO
w0Nx965z9wOimeKtjz2WoLhczLzYKHbxZKWR0jEaml9hv1fSjzQmEhHPuEtJ3t1Iga1C7GEdBwOu
U4+8YMDxRVKTllVzJ1wr+UHLm28x1Nu2pDMPmhd2HBKy1BLSKKo05GST3NNXpdaEa7vEjTrUzrgp
aLhc4dJEp81qnWpOwulB4YpLFFTl1SOW9mFmmrIN00L8le7QYs+xUs6woTc8h5bjiRQJgn0oLKBg
tLA6091F/VLBJUIEZdQtnzJaaS8A13l7vx/YL/uMC26q+os4U3HXGqOx7QRBoiKMsQtQ+S1Iy80T
kzXrOKDoGx6G26ywfpyxxZnX2y8KDGvmAkvhvxfkIGBAEUqfdJdQUoOIfrQnIOcfXZu/MuPZb9+w
q0kSO1gJVJp1ERfJkXcp8h6kRZYzOUtgb0gOxLRcKL4ZebkQ9UDqBTgDyhTDeVJQ+ltWfozpUqFc
K01dY2E6pIapke4JC/vioqaY223dD9q55o4osu2k+giOlZHa+dWcImCNNMhouth2E/Wgl1W2arTG
ubROUB7VMKdVXOrebiD8vZBjK9dGqVu09MbNFh+3exBCkwhLAu97PbCIr8esvQ3C/0tQLfWShUup
9eINl1tmzP3cEK+sToFLpWlFsSaekjbqxjtcy3xZTqmvTg1+urqjC5oCJtrsDP1Aw6O7qlw73rP0
txdEZftl3YQ91+bAc1ZyjAZcOtULo3qM2KfxETb1knZWFgC9l/IEGnvI7CH0pZqIOQkKdI5QEXt8
ljQT84U6Q7MZcGw5fXEcjHKdgipYNrY57ovOEdtQVvq2qyvO9D1Bw7pf+160aAebinqHJFXJ69HV
dHkIw9R6TwNwd9m4mbI3whbPtLPWdmV9WsooWDH57P9KhdAD/nlcabDrBrnUKVkzuzdDfZXFr2O8
FeHN94hBUOVZlxYNxmVwSMtmFzTOh610FxNYY0wWNyX+HEGbm4O0OmUxbtCwxFZizSqDDmYeR8VO
UkCc2n8CyVL3sDPCAjA+3fjDGTgP8J4n4Lic0kxeoN7apryVoiO+fMkwJallumFPsgrdi+QJx2/t
ec2VPk88F+U6tnoCbVMDNlsw65xXU3lvsGzUcNnZLyVIFzn2CSVogUyUd4svzI+UR1Rax1YtNoWD
ThWY5Z7VISdDFlTVslV9i7gc6jEnVCc6d1W1yI3oaVbK2oijeazjDzXwbHBRE4YuIdh11cnw7Uug
1bhth63wedyWBIOpQbR05YiU8VGwfYj0TVZ2q57wfEAx8rQPqNGHJS60PurWo7nHsj86GClJ67rR
w6o+x+JYVc/aZmakDNbKq3PrGIs8p3fZ0td5mSzCMVnbBnZSQAV1NmVgIECkbrTsGUVkQBcys3PV
OW+BxChEjVjPU2RoERi4buRcBCSitm7yVDtMxBxK6A7ONMxGXvIdppyaSzI7zT50tFOZsKc0OVSW
2udQiXXmn5O62JSSUpBGLhvnGNCTrqTMsKP7EfTpDrr1qVPDqy7V22gECBu/MTXPvaC2jhO88oon
AcEgzD7lqGshKWCMVrQd6922ddWvyM3XSgbPlKjo/6yQ/FlWKtcySpTIGIo6nLwnFo/F5GxJCOrQ
nqs5Ym4Np1C+pW3xkwKaNDX0p4oCvYBauUFlv6jPSz4Fy/ynR94s6peTG4NMyrwtBQY9dwvo4BmX
xopl9BTCwZSVERbi9R9eTP7Hom2RN7V7NB5AegEVMAAdWIvMoJa15JV2ii13kVRfseNSWqJhsPbK
ZtaxGUNcYkL9Msy3nN2ZFwbsP65m8CQLg3p3VE0xV4R79ihKVSTureDfWHabDNnSkKzX+/HpKuiK
5o3ohbRvtYWba/w3tCwiALrNHaavSPkneRQ4FEGYWs25w/6khe29yHCyIRqFpray8e6G6rNontPL
Igv6p10kl6AJ951JLiOq3gjk4oqylp768IJngQugk6SAsP2NurK28inyy5o1HRm6uZQ7piZL//Vk
vJlkrLpM2WHW4Wzwgl8/+lfZzUWjf1aVzZ4zMnFGfWHk3jyGiqLTJB8NZ1357WwFw7VJBHVPlIcF
ozzmpjuLxMu3cSRVGspWjMttiAj7Q2xtbugv9TLT/fGj1giN1xD7VlYmsqtdK8kOVbp9G1q7Nxjz
xirfE+zuh1no+vo8sowEgENSEJrop4puwdO5sWxiZ9Ji7HR5GeeJGeMoDLKzEg+STSwh3wDI0yHr
W+cjhOm5pKwKe/etd/HHKZjX9WxRlH8GipMj0cwifzUCUlaVh+20ZApJJBNxw6TutOeRoJARuYCt
ygV3QiLY/FrbWLlmTbEAf+3PbbNYFLBz9PxtGPL1YJNzx5hUB/dGf6rueNDt9J7QpFvE8byifEXg
8dbMo0pgtEA0NbovCeY/iJ4y/xwmqYy6HEC5N894qWWxMTpO2NPVRNRawNNoBmNRtif2P2vd6g9G
kGJxlV9uk5PnIQBVdCvYHPOsN6FFXDUjn5N7Og1GuqX7BJNB9kHTNW60DD8eJTcJZ0yi6vyW35V/
7Z1gYWG3KibeAylEWYmj61gvOBHz0VEXaiA2bf49YjJtE2+jJwaqmjtTTAgaBDw0ytbd+GQ7zlKT
7cWVLivEYuVy7qe1hGURbcPyh7MaMi0bMrZbCPJhBvTFTR+iCp8ZfbNJ6a0jv9n2hNZLtgYINKuu
98GA54uicGlIrfkckyVB9jvdtitX9gs1djd0SIEAGWCkvIpm2ESes+zLbKnTMcQAjm5JPbbBqmoY
Zpbf4Fvn9FK/CevTxk2rhyzB2AO08hywsRL5dkje7Ool9GRT5808Vou/PH7rHQ07DS5SsTVVHvt4
t83yNCTE1lJnbwz6MUKB7ClTztBU9JqwaYWXjLGX3Ap/U/QoYWNQYF0qae9lCij/Af2Yy5x8FIqK
6spdXfKe78Ex9FTEcqm6JYwUj12J+y0E62erOzjKUyFmbWcm9j6ifqjz/VFpbk50zSweQvg1RXUO
w3MVY8vGKdA5v2XYYSDttyOTZl0pqwxSUU/proANk+HcKUIOqLZ6dxRzr6O1Sk9baNheuqRcJiXH
RdAjbY+2GUQHpn3gL7gL6qs/SWK1sW6rYUVVE8pjMVM71CpdwPDgVI1x34gq9vbfWYbkgDPAlOZe
Ubxt3b18tJymCve1tnGceGH19zH1VwYIK0kmWi9+FQzcgJiWSvdW978BY5Kd/8vBwphmtUsBrnj2
Z1WaB4P1Om9P3Xrp2YcbsCDe6gOqCFJeYiZvVV/utYqDk5cslHbgBvcgh2C5mGhUZF9rW65U/l2v
vVkqjTer6GdVrZ90X9nrUYv3G8968GUxLDuOuUojlhVNs7HzgTVJfu9xxVG6N/chaqVOtRmx/LvR
RW9OHDQJTi/0sMs4R0UrZrMk3bcKOSJ+nbT6p/O0ZaXFuGeMdSyUbc8t0aKajRiq4pwp1Ud9YsTE
5v8JkOPmMTfBqMoKc9ezFnMJOimaflJDDFLG+KW55QUn8U4zflLrFLCm80BPWJa3zFJ5hHS2CrsC
dRY4QiTWHnoEXLplzbfh/ksCZFl5rPX9iFmS9YyTr6SUd1ZGZK/75JmX9lZpzIuOvOWbGp4/7xDT
Lsuy2yWO7hXr0iquVMHfqwpfBme0lJqvJIY178ruI4rEahzio8iT98YvXlZS3FqTbQfHbAx54hhF
LkYyaQ28xg2JTbsAiWU2CwG5zJWTJR9sPq+0fo9V663z1GXmj6/I4CzqaO0aHzYODZuXXMrPlPvy
oSfin3CUb5XHI/NasLUr/RV5LFM0q98YVrSTtf3lOtUjkP6zVtKrwYYCPgR3nDVnig8m9zBmIYMB
S7jmJxguxmC1vIY+V5Co9kUdvZKquHgyDOfA0OaD320m56rdMM702VYLTUJWeUDz+bDkyJUvbYsN
qlsWf5wyGVjqKCQpEf4R83qwxFxKNTDnaT5s7Ehcs7wjGR8tBWHz0gp+dWXYhwNfmpYcR09F6lU+
WqV7DI1GcpPem2gcYwyD4dqfLJNjRwVEHX0n5bANkozFMRJNXNRfNTXj4FOGvZUo0IKEIMURrC0T
4wIK7WkQ4afjNGvhm0teinw7g0i4zxGm2+KrHuuHZvfr3tDPTi6RtelhBqhgbsTI5Uiv8p8uWGeJ
asQt6y1VddgqHY5qT3EXdQDQyUtVG19pwRyC2hfyAXhk+irD5jka8VxBUetgILWeiYvT5jgCFvAz
yTG2UWAMPCW9DhxFLFVu8fl/W718x7JPi584hLqyTzgbkzlaBUH6NnXG+QX2h6ZbDzkGo7Y4qlrP
Q8pLSQZi3yz7ZVpGl8YuuCXYy+K2ZHn76SOsln2FUSvESjXdADX8N7O5uUnLAGA8jJSu7VB7473I
9WHME3Kjqu+vgry6+fCPpcaMNcQRzcbKKszR7mr3CYFt5+Aj7gUyZGc05FWIVsb5u7STqxv3vF3Y
mnq4PNlvGq6+Gplp/aA/GmG/SZFrXNe9lT1b/8hhyRx7c1g1t6irCm4iZjTfiuJ5gugKBoZsYIDB
UtmS6P/Is5ZYDuldz15Au/ysVRIDllXwsh53DmKzqM33MB2OdgiyORm/Szs8SpwVQ9Y8hzHdpqI5
kIQ6FBowLg7ILD+sR4ld32/o5xyU6i3VinscZI+0K/dBCq5oJDzko9IFZqvxh2Z/sVMTfh+su5IP
LytW1jrxlMzEWd0X21SJlrkeXUZgPtQmvtNzcS1q/azoI7d3NO4sy97HbcLDuflHrfiiYO1n0UKS
x9bGipylq14SOGxOpm+LPFybEHkA1v1FwXDQY+Un18ezLpJT4fr7kbkhYUs4hsj76OiOKLeqMm5a
2q51mSwGX9lmsv3JYnkhRLHNPWAfOvZSOzsWPbNJw6Bo+eScq82kDwceE4UAN0Clq3xT0+quhurG
j/WdZrVHNxh3cac9K5F8KBWNLL3NNO4VFSwCJeHca7AjbNJlEYa8lt3PVNGvBbZ9dbDAk3T3eFTX
gaZw7VebUiHQ3Ma0gA/HQhseGjSQKWkJcrKwFnmp3SgFAX4GZMMP8c7pk0GoYzyIW/xDyNi1n538
zOac3wQz4ig0gIs+WGHyPzcah3DNiNYgC/JZW/hn02q+C4PwuOO8weEoSZuPp7jhPOGn1VMqOvzJ
dGc2Ad5uicCXs90P4oOrFf8g/DkYbMXG5ZPwMKRksbg22A+VXl1qmOhmZUf6sa78ZwW7kUVyDurB
JiAQm8apbZ2NMMel17JbVhqYYUWlYL609nSCfHZN9uQQRpbC20Zy2DGWgmJ0O7LGsGZSzMDpsKmw
HTcB9y6BRbXE0ltMhiB/IDEc0WEPpiPq8oeTesqiwYSTYb5z0vJjrJERY4xSvu/hMIi+6RSYjwSh
ByKkKfC8tmTs86R38stJIhgb5o1+B22GVFRAKCNLofJ5DaVX6H+gAk3AM+Y2Gm1sy3axaonuO426
13rcEsBtMVs2qzDkIEfQR+/4LTuzuRvA7ZmnbbAOjbM23H6XdCAEVYe/73hi2PLJYFTH0oBtiXSA
fOCueFDhJWUdVYxs1mvjXNpY792IDFXoXEI/uHLLvrtZTfGwGO66XZ46v/8ktYkXVNHxljDt8tbn
29Wx5Cd+zEueB7s5kvicBoJC+KcQxgVmAq4/Zava6RWa+HOwhIr3Hd5U7n8YghgT60ojTZkmMvlA
RGEkLewNBdck/UT8lVqYRAJn7bTG3kuB0o2ePoeoCYyG+GCq7uuuuE5BXMtncM6bYl4F+jqIksmu
cY847C3HCrAWKZBTJYm7gJgnqYDnt+oU6B/Fl1Fhvs8lO++o7P8VtuQ294AGlaP3UidCzQA3Tm3K
swSmFDrGn+cpH4NBK33ebcqu+y6z+hFE4QdlzUAPDOvIfpN1N15pzQwfXme9+y6m97HOEc/9S5MN
KDfTsh5JXKrNzWiIkFUxxrYeikI0vqcjSKQovsZ1uvQzd0cN3tWKjZVVoPgV2XevTXZOxfzzCO0A
SCRko6r4AqKG/IhzcqvSWVhDt2vdbEEaHUNAd0KYXBeQWry8OvmBss5zGySEPZNOc9SleY+M6OEV
3mP6IFb4GesZqnG/6FL/izfdmWxANBO6QpbJhqdlp+GCPNpFLcWfEwK1kW1M9IqzuM03oBbRNXW7
a5SUq0lr6TOA8T2WQTL1UbkcfHfpKNF2IIqJHercmch4o47tteXu8ve61W0Eb1y2J2uzYZYwSHlp
ufeg1JWY43MgzQ64XYHZRiTIGhnunPd4PHnkk+Ifz4NWhVqH08V1k2XCsV/FXeutHPPN17/0CBsn
NnVxFCWgsdED2CmIyGylhWCGO5sFlpo+RvU70TFuhP05DdudbdTXUvcXRHPe6sRDhrMN7ETdhnKO
LcJpSfBoWGie/BnskbcTkRDPPeZ+vMwnelfZyZdV55+yHbYlPO9Fk9bvCNufVYMfO07rhR/EyyTr
3v3Cx44EndeMv51I2YQyXdJn9lWN7jUf1IMr8br4I/TMTvtsM/cMrYkniBF9xhX8BT0kt4mcLKCT
WSnOiV4TJx+FOi4h1HWiOSYKBz4rR2KojHvusPlSBzZukbeoQqzyka1eEy07KQXbcR8cJgj1Q8OX
pLbipuTtxqbOPnfbP70kA5nYzheoxnVb1y9NZ1KuOXhCIWEy0b+ikKMXacx/QZfeokx7Raa/l6Pz
1lklZ/wendb1J+6AOe50MoeZDykQzts8LP17F5vtglZA6CjWsYArgVpmYQx+qRp3EDFMs8zNj6oH
DZDJAMRKHd+ccLL3tZj5ZLTCrIQGaZIgUW+OM7kE8H6qKYhmzAtWYl1btuuDN9xrLf+qHeVYcHYd
3Yhza3T1ne4oTeIEUV4eowARJbiFYEpqSCEOskuP9mf55VLxxLJgE+8fdPOns44aKwS27XMx5Jzv
AC1wb2Jl2Jsc/6ynln2wdiIZcB0jjeOnNxPQ80SEYweftOs+HELWZSXmfYzNq3vEeGf7/33YyCV4
RFqWj7KDzaHbnHOfIe7vTLLWJe1GXCjAv572z5i9G7Fv1nza3PSQZOl4VupwTlfAXi8dkr1PEVzD
+ssBI5PX4TpP5ZbqJ1STWUFiyoT6VuVintXPOv/iyTtDwIpsbnG4tsA/ZsRO5pl6iCNzGZgZaUh9
1ZCcGdl0quP0NCYJwCvfejeyS+G9qmgXJWiN/MxG2K5d80By73PkrOkn362CB6W5eOkt4fWu+dqs
5UTWKyu/3BT8myhWWpTMK1BJkI2ZVBkVZ8M4oralO6/ex+4S+OTczlekAUH4zDNXJ80NMoKZrgVW
mExO0hwNKNFWFQHeYfh2xpuCkmA0HNaRYX+a7oGaP2vFjgbueaG8dyyGY+LTXeBPSBB05pEdUDtv
InsWe8FWtOmm8l1y/Pk0/3EoQ55yVyEnMQGtD7QNJq6Y73OyB4SYcat5PmJgaYCPHSoNgs/LZwAO
viOoCDEiQ+/+jRSweeQ1G1nMA/ktMGTmNUQa1g05n5HV3of0T7CYbr/K/mmxxOug0qkltsVuaWgf
hQ8njUx86rS72lpI8zcGEzv2m4btRAeTKnF/mwL0BnMEd8fcqL+y/M32746PTO4cfCM8tzwz9PxT
7f61gfKouumvUZMpPQPlTep0ykRCCP3UgB56Qtw9x1+r7R/HDqg/bV2smqx6+mkCdtUi61hdpngN
fJuZxj93qv6EvLPKG1BSH2lf7DTznIVfMRqKG1/SoTvaLtQtuGeN+VTG+N3Xf13e9IMxbREQmR5t
9VTYbJlk8XNzozcqOVtIRiyrcqZalzhcBfouc4+Ru/MVEmr2KSJ1FCKYmeoxC/CNTBHLKkNAAykI
+MMTl3h8M7B0D9OILd4GRhq1h2QIqQU5Ls8fLfyf3pSLADZtA9C7awBEcMP5xHw5FC4b7Sr739Tg
nkN+aJpXmjySBJto+S6ibO6Z5izjWmD1sgiDCR+TrUpmeg0Yp1mzRM990kg3h6iXVNNnyx2dEP7J
zMfQ71nNw4r1MXt16RUD5zyuXlmWLSSM8iLU5g3rITuWG529DoDbbAwWcZ+vC4NFIAEyW9W3cY93
wQoeBiyk7k+jKpluVcW95caJBTKPHygD+jHoNBylf5Ora8BWJUa0EwZUPcExqDGw/RrNW1Z8DszT
JszRCM85jmBQGdzMKQwNB8ZA61JjHPJoOgQekyI5TQGtwSYwhClAEw/T2NnOCfS9izm8HL4bFjZ5
+0+3nxY6oY/abNYel2UEIIfp2wGSGD0kyb4owomdrmTurQYH4rH2oVb7rImYfK15AyW/1I6kOxYO
THEMb0q+8MkNjnxPdXILSnyJCB3sgGp1a2ZoOrr2V1KWC3c80ox9zralLO2lz3ymAvTNcOpkchMw
DOYMfFjk+mBbiX8hmxjLMqcIP9dzx0MeUdjh8OsLcgwvySQuMo6DBKogE3nMBsT+Bit86rw83C7i
890F7bGOny1PMU1U5InXhdfhN4hXI3muRKRvOvH20LehrFbXAKeGB3htoETLUojDaPF5LP/K6s0b
b5oijjXLiHxnS27AI+FooFMLBRt4wvk3ShzooVeNXLgY8HTB+stpJhnHahkb3T7hlyErNnNktXFP
4GkAHl8se10s4qZkWf1IoounHOv8BJXEI52tcoI2xFagRfuC5g74jFryyIJ/pXrGGhimHYVzJu7z
P8sFLwZMaR3ztMz8d9X5Evq2tgzMf91WhBwGxmxrGzwaglPZmstwgC5+sJ1/Vcl6uEad/xGAPkh0
zBQAPKidMygqRGkyYnQqVN+AXYSzyrCgYUiymJpdVk4FZHHVKGdj8GM4yzJ/V8hhWcTlgvTuMNB3
Y7Q0s0Ud/abYQNpXj9tpLIdFyP6iietlLjdGvR7xnUCBwPPoqz/slEf2dIQlSqwjhHUKzUAjC+fY
dwU2ItXiOaipeLgB+uQPlYhOnT/ssd2WPqH1V1GQn8lyRCpAbfB8InGT5YEYFXY+ljOHNt52dCEk
zUGpYfyvswIjJjoY+X7MZQp+mJHJzsYppzSHSs8x2QbzfIjnhvJu6NiqljFpRbZiix6zOkYjDBj3
0XlwPl4Aac6QAazf0aS3LmS+4DdGzRPhyfVwd3L19u0ZAiW8xZRra4qGy1nJmtlVSJtUErs08CNW
kBwc12SpOXHgCWAlBGrTCtaoJkrzynxtGdvfnnHWgBwmrTnXwXgJ+RzKbptr+aqHb5iQyxud4iPC
7QH418Le52objUdwXO8MsNgDln/12LF+bTlrWbzgNaoiQufcEmvDrwC0faFmMV4+pEAp15N9va7C
oxqkVEVzqIFGY6Y/XTNJgcpb6SXHciSjOvrrLvg07G/VgTWKu3fE/1SaF4mXMJUYWbp/UfHPr5NV
DXTPh9leVQEGKEQ6ECcuvP8a6IYXfUJVYTXfkOd+TxvWzf574kZbg5HYZhrkoM3ODYFOZ0RoMW8K
Li2Nz5swH37zjFIB46hwTilSTrYtS7jEXepjfNK6Ny86jBkg5KzfxBXJuO5DsV2YA9GyiIcVlqh5
2+y94FFPRcA10wCqQXwKiWkCj+a6Zw9UtvRoZCge2b6s0882/WkiksLasXHyve3Y33l3DzNIC0CL
oVrlfyXvUEz2cxXeapwvnfif0x6b6k0rzgqvH9t7AditEkKYd+mGs0i/9eKvrm9w7VH4W3LthMkd
CKmyVudpsq29N71aNx0wterbY5CKcfIHrATt/DrhbspgIxNWlhpBV/9WYRIX7atLt9D8FNANtie3
OmgCThDLVHWvbUtNxaAsPeAvIZwxheTADr/PApzRrPWVpc9Mmw3/Mu0e8uIwWU/6bCTNauX8v445
KB2JeuMj4anv64QCnHxjD+2qUt9SnVEC94SV3Yv4PdD/FfJQu/dGfbYDSBKVn4VXOPk6R43WHXl1
Xqwr34+3Nf4XWd6V5MvvH7qFTjAcA+2uqswt51YyRTtcyewajcsE58EkqgbrRFrEyPC5uMDocRby
Jy89eS9UGL8sIEfjE9lgX4IPAs6JOrFU4guUSI/F1fBrZf94ebCle5fMNrG8DTlPhSn2q35mRr9o
iJSoGYmLd9s8aw4vZetmMSFYNXtWdnRexhdMytNCH1fqXWFuPBMtbVerjzJ7K6rfQX0b0ikoeakL
Nu0R5nC+gwycDRT0XL+kyEQZ35WrdSQxeQz1G67tJe6slGm4GEFZY++jF9aJ3m3tTkJQZD8dbRlJ
f+zHo12STbkX4TbzLbRSb9YGH4YBsIAnOdjwBWMGfp5sT6p46fSMVJgNDA4tXACoTtCs44zHwEAu
bSoJWXQZUQX8IDZIq0qe6pwlknMAIKIWXPE4elM2lfewQJxgBe+Z/bLD+KgC6srjD1O+Bz7fP4QV
Di54lpTvbDypxaGWBEIadd0kGdGu4lfKvcR5ZHYbBfHX2zSmxxh4QHfpxc5yTjXzvjaCENBBxSWb
ov9BBUHBU1jLX5rRhOpwS/v7lHP3EILECEPDUXkm7Oucl7L6bRp3odER/O4VBPOrPafXbcE2LQjd
ra/0l8nQ0BTfbP4GopKD+CiY1vPgoptfkldik3yNPSEQ8dFm/1rQfNMMrFd8DyHNHGhvNuwxCXTJ
wDg1OvZKzZc9QAbtoYW3gIWufogSwSfBYSf/5hJZMPhX8tcp1wFH3cHRl1hpQ7B6jXUdAtDRjwYr
tUrNVbRvOdfZ3HB984wQgcjze56KIdNaFNGulVuFhywtoLOYGIFurSZuXYh0zgHcj48+T7H0hpOf
4AEJC+3qIUy59kcVkV/uqTRowkMxfOna0e1JnrgbBsY+IBEfoy66xtpk85rKkql0U6mb2MMXomrf
U/GHUlnzDtlCoemgJzFSPvv0Hpm/JoyEmh15AIm0dqBjkxesrWJVkMCpoLXBCND6tdHzGjPg3qFA
62LnI1FJCBrjI686gJd7Q7ngDUmrdy8DRSHlakgfbnhoPSJEXHxWz1JkFVrbPDiGwXctswvooLrl
8dwivCuc2m0wYEB+0J9BsGKs4vIckk8VBnNnrHJ0ZrdASXmGORsE8tU8Bkrji+q6RcWRAFM6jIxN
XW1U42ymct9QYxDpqz47hwTpRfuVJ6+KGGZJf4vyg3ucz27n1NcOrybdOinx8YruKq/sgJpA/t9O
vjCP2Qk6NBVPTJfad0ivs4VDOc+2iX5tsn0Lh6me8hCVPKtyF5o/NpmK8dzAQ0N+bZOHZd+LwJsX
rF/kJfdfLUOJSR0Nfjj1YHEh5JiS2uRlEpswyausfPeqyVtYXiHGGe5PrRxaV8669M9vdq294XzZ
sE1O/VPgfg/eHl+J6D6d8sajYtaOJw2vI5ilqbYnBQ60j/yHXh3aZO/BPQ+7f25Ith6+gHqJ2A0E
wffYQo6ZdQqC6c9YkLmafAbeFvUDjgc7acxbxyEOZkZ8iOzv1FuLjMIaduN8ZUX1Q+MNP8ArDyAU
FTuIIYrBRnnBw4qLlr4ISXWBjyf9L2Bpx8IozdeB2OXBe1VzbEmA0x0ZfERM9qwAaRDtPeUn8UfG
Q76TVF2kGfDQ6hRUX3VpzNJwx2IrlEBpuKV5/I7NPgIboyY0gOF0YU/UWCN1IyqOk+DQwqur823B
8CutE/y/oT+N0UoxvkX1SEgohgRlxuaJtXhmlmuJBtc4HI+YD3NoZtNLBEO3Shx9hHfZqqzeaizs
19a8dOmjqP5p6SmASdQD+nKqr8b/6zg9FeBXsqZZGqwz7MnJVb9VxU+RxFvcw5s2vhU2WXgkKtih
DuR0totdNNG4r2luwI9aWs6lwNGfXgsAcwQnMq2EPPxuwKXW7sT0UgR51Zp6enH+/XhoPwb1XMHF
N9a1eKry2opf11VeAgCmBk9GK8eN4n1lnGJz49iUH6b5K8xdCT+35tqsHIIHRGocQmN1eKXl6ux3
YATZJAkNRAbCd83TyhcUM3jfqrkTzNtm/VLVR9d+t9WZFlmyjPoiq7d5eJHpTk42dPqrJIFpXLZs
CDYTmdn3fyR1Pn7yEdU4hzXodG8V7VchnuN0cgZySanVts3PufhuPbyGmyp6Ndy0vfJr2XQGIdL+
R9p57MiNdVv6VRp3TjQPPRvdPUjvg6lUlpSaELL03vPp+2MNriJOsIPI/FGCaiCAO47fZu21lOQL
T7mrvQ3z72Z4ddxrg8W2uW3BVCbmc6dpr45Kvc//pptPI7mzkAIRBd45A4ChQ+WEN6jG9Bw9GsNO
K6+TnnQ2+9v4GtLXw5NAseocqjNamiI8uW9u4xntlWGnOAWkAaYvTfxcjY8aKg4VSYxo6u9rZxer
MQQR892iyhYrvxgyNdhXauiJ/6tQXpvBAtCm3hLq0lug0foE/L8NzquSRm6Ws/ef4Ac5S9unOv9p
IJORLTkX52YKd73Kn9e6/k19itnB/ZzVHdCxjqvasb6N3eeCQBuISBJ8ddjPQRJc6UTBLfBWtaJv
o7zKSjgZLU9N7rvgkRIrfd3fU+cHLQGq+Wq2lCe6x4iWWW34Tdb2KUy53j7Z1c9C6NcaD6Sdvw3V
d6ek+vIGANpScxiv7sL0oQZoa6Q9QQvTlQ1nTY9aAvxKLUDzuliSEFeD8+Lnyo0RUHJZxgrM/rmx
xEWlvgJRP5voW5+ffSKrVPui6r8UEuOUZcLy0xy/9uUfVSM6qs4jOA+a6XttvcTuazLfj9EnZbzt
pk8ZiZeYUmZHl+A4OueOW5w79accyYIEuYyfKpFcxNxAlZhbNlVg9TKkY8Ykf2e0L3XymqSvVvUl
MSALU9RzY/yZGDB+gGtIYT+lczh6MdpPNHgm/S9/vHDxYvR6F3f3Vv1F0GqtEx87NN2wQt2fsrhX
8kfoK+A1/paKC139IsaA6+gybW7KDjpKYPLsSIPmN9slq2v+VuDopQ2s6yjfPyoEl3l/T00PVN1T
ZX0yst8CNteosM4VMqdEE7H5lqFn4M9PtUnOh8wrfg/9GmeD8EL3T0tAoU0/1UVciwgoy6CPhHJD
3OTanx7fOaYjvIXXdKJx5L/+x//8v//75/i/gt8Fb/EUFPn/yLvMKyIAGf/nv46lPl3bhrfLdOHH
dh1b0iytx8EyZ9eZPQAzlvYwFxtSn2vfd2wQjmSdVE3XJal59BoaC03s2Wu7pzG+DbV3S5Uikvn3
+8YicLmnHjv4tuKIiO+7iO5Am3Z+enqOFURd2xWaZsDn41iqkPSBR9spTX30Zw/HH9AvXClXE1xe
p42szdG+EUmmtCF9MqDEOXtJCE/oWfwffl5aAneOrGZs+bwNC07xXAVvH/j5uuZYmuMKS5NliCe7
mqykVGYva755jf799NfFomd7qJqNVqyrImJtOY4Q5jJ7eyvsCB96x85Svekf1Rn+me2rbIGZnUMa
DiywTC6iBtqcYUMtfmXh/5VxJ+PJBsPwodVAsdRu6EsTtuPqwTSXHFrcvy6ZzdPDW7djmqpm2vQe
GdLi2Aif61HemZ5wd6LxYE+Yos8fMKFrum2Yiy68I6n5dgZ9IBZqJ15nOPBHWF7qpt/snFvytJ1j
eXPXxcvnL93SDEwdTlkcmFAw9eijOXQs62BWnZpL0RWfEWV7q+FhDodiY2jL2kt7A5OWoVk6Nk1L
Mglny+jEBpQiRRCfpXdh8Ov0kJbZl78vdI1zb1sqQsXSLki1ZDb93Lc9Lf81QMGHpCPeN4ltiijw
EGXhxhSKtQFpwkBvG7M2k3M4h2ZJPT8P1YUuG56QEe+2tj+5Kpzmpf7WWvWd6VvXQxFe1qiqukH0
OOWfR12hgbP0N66+1Z/Cxecww4Zmusu/7527yW9bBZY+C50I9RykRQxK5fTsbllYzsaehb5Ok3CI
NcsLYMwHPYhu02kDxzrTrmsZyCjbXE664UiHq3Dc3CmpkHsFVA6WezXwxNOBj+yI8t7Jgp9C1Xkn
NGbLVW3pjE0CON9gd7rX5DRHAGEjRjo9Fu3oHlxMODYOKp3+mivvxaRLK4j4EeNMS3ifz4V61XfX
dnnndK/DXBOdNl+UNqMnJziPKCDaBKwFYflwG3YpDtJvq2rpbDkPuutRvJz+bUeX2PLTXNUyDcNa
Nq40zyOiAFBPVJrXFffGb224R/rutIWjrYIFYbmWA37K1W15MzZl2dfh3BheQueD0VBGqzYu/DUL
dFzyx7AsVxf64WZUrKVtk3qZBwV1D7zT2XCE/v3AwV3iqJqFC2QKXTcdXZdcCbMP+ib3y9kL00U5
860j+Vm9OO7jor+ROE/R9DKobwCMa5qZqg0l8eNXdLGuuY6Oo2HB7SddLBRyW6ejUuw13XeCeQOQ
dehDvzfez9TM3Wt3Z71SX3v3qumcBVOYtmbq4t8tvXfAB4izbc3XRs+CCEKBGfL9+46vOqpp6ov/
YWiHa9alMWDUrpw8Nb3wF43UOyX03j8EYWpCtYXhcvjkVYv9uoLeiiH4YEsj8rTVxsFe2xi6ME0T
Un92h+lI16AGx/cYVMPolcTJFQ2TyEaTuiDj3e7wqvSf1psZQw6M4NuE/Nnp8a0cXR3PSpiOi6tj
y4+2VcLyoafl6IkheOlH48F0gs++k26YWTldumaawrF0y3DwdQ5XKqO/LjGFPXmtg0LCqNUQKyZp
snHGlq9IR0xndxtgpTCkW9JMRi6otD5WJgjyC8jPxlsHHj514dBCRQc119NTtzqmPWvSnW8FRWpQ
wJo9JyhutBDFO3VjPEfuh8ObYpscXY32N0Mej6h51lzFZH+7Lw5NbHNn3Zr6VSlAqSDWAR3yrH05
PajVKXQ0yzaWLYnnc7hQ/VAOiUaDAn2VBKJ5E34ZdOMxgSZgsvqlR+b5tL0jp3EZosOroQrN1U05
/qSPzBxKyPU8G87uwcyu1Dgh0AIgpl4aNTBaO9vwsVaXzeUqZE5tVVelZUuCLNeTQp88+kyJ26f+
rhDGxnZfO1Xang1pu8+96tpdrWEjexOwimYQ35HOOj11WwNZpnbvdlWjBNCfj5E8Q4y7pN3G2LCw
Ngzd5d3g8nY03KhDCxQ0tXgMIyy0OtQ9MZLh08PIyDbsiCVKlw4uZRE8NUqyglBPenzVqTKqKtMG
r27sAFrleLCuuBJhLHDiBtI7xYLcJtM0RMfC/lXLjQQOE1bv9ISu7H1D5yq0XNdQOXfSr8gG5AQG
um29Fji5DVsPKSHoRR50QeM6Z+60tWWfHY0ZI0J3dPM4bEYHTYNtQIeQAI5Avfg6gudJaaMPJ2fD
0so1YugOjqNJi/Sx52jXNJsKmD69cVT/0czgqrYsJhXln7OksGlXCsZnMxvPBICc02NcX1iXsFZf
Eih4iIc7CIYst1B6MXhu/9IB3hs6iuOKOK9MSA9uRA9DHQAP6imn7a5sXHaTvngdroq/LN1iYW9a
ai+cwUO5db4osjyidcEZLluNEsNpU2uTa9qGhfuP1il753CE9HQCmqvd0TMJLjLrOlAeXIDU/Z+K
InXSfq3B+522uHLucbNxIbmHCbPleD51xwJ6FH30dJLvGVXkLWd7bfZI/vMIkPpQdfkc6Ojk5F2P
kHc+kYd2geBCuopk6gcWyXINHHpOm0EL0+HMBSQmbDghRq+acwQqbNpdgSsjwf2B6eK2d03dJkUl
e3DhpJR2Uvd4cAU4gaCDxCZKwuz1tJW102yTnLJN+vp4qaWrMnP92jSVAgEmBxEx44bSxpVQvgTA
A08bWruk9g1Jt76udWZX+RWXlP/dLV7F+NvRPk9QpxJ4fMSURuBsk8wRuuwbdioiPoGZj54/lJ+i
JnuBUYDememn2yMMG/TBxoZYO0qcJJ0MkkrfnnyUirRP09CJEZCniiho8aaN79I0m0vVogPuT9FT
8KY79vR8rm1227aJ3W0SZEeBURzADmD5OPhdQ7MXSTGz/hOPn08bWQu/TNXm68Re7HQ5QrbUSGnK
AdLxQN2ZQPhp7j9X0l1HV20E+VcA6FRXH0PtTwEA4bTtlesCROJy+dK2ygCXf99zE4wBvhU9UjWv
yicak2mbg7/jPzOxzPGeCaethNuas+Y5GajP7FrZ8hJXNv3BGCSfbWgno9NDxqCaDnTwV2F3OwAd
i2O8qx8fGIsukIPiycL/lW4ldTY0PU5zHVjET0RjtkKU1dX4+3lNqleMiTs7U57yeahCIJ1Mt7L9
K/sZASEyUct1R1pGevrQYiwLJRKzJ7ohftCyiU6sqUczSzHzh3dPla06i/euCZLl/z7+e8teJxkw
wmLAlPjT0p6MJslpA2vuw4EFaTBAwvJZFOrsRcgl+qYHpdWsRLQU/2OEv5yZAmNa3cQ0cp22u7Ld
Dsxqh/s5NhMd1Ypu9uo4eCGHgbYvPW5eiwT8ZGylzf8/g3RtnW1B6smQTo+Pvh7wtGb2pkWl0tGG
l1IrL3MXbjjoPqM4R5bd/lk349MUutPG9beyH+letQkwXYIvR06Rdm5pOllHvKdRuAYv/XZ6Jjc+
70rbXTc7v4mWcLIG1tYU3Hvaxlqt7Xeaeg1yo4T+JEYP1ypogIw6Q0eMXLVIDHbDD80Ivs1luZEf
XLvC7T1DujQUK6d5pXBJNsVJfg2T70+9A3wxAgBMzFdXcX+NYX7OiXzLM/cr7s7GQq2O0xKUoiyW
y5ID5boeo0b4MYet+QoZq9Ve687F6cVa8WFssWdiWcy982w0ljX2TcZpsy+M77WAB+CGBt/TRlZ3
hGXqXFBUnHFgD400ItP0ZsaIPl+YdLaN16e/vz6Iv9+Xzq4/KWppworgQRrfu9eBuBraG23cuPrW
V+OvFV0aRQvtXd5jRa8uVf2MJoitcazO07++MZGxOCoMFtbUQh1LdJ+0an8RdtD05LX9kWH8NWJK
ezqwHUWlfIs0ZF3/M0IkHZRZdSZa6/PpRVmdLocg0DJUm9LFcuHu7SywhVVkdKT/zOKRuu3YeJAp
njaxPl9/TUh+sRvUdlClmAgA2orxE6my0wZWx4BX6hjE0Aap4MMxKDAUF01ssSB4p/SZghO1LmZY
W0+bWRsHl7EL66+pErZIrk7S0uI5KQZgAAJzcGwb07Q2iv3PSyuROq3lZj2fDzv7QvvdP/eDcXF6
BGsnEG+aW0rgP5FVPpyoqaGxfYoLFQ3iC2CLSLuM5yhDnjayOg5K2tSFDJw1OVbwexrA7RHch4Iu
XThVX/K5ubGT/ukDZvCeTTI0pArlsM5JfT8KBOJgjj1cunENjdaiUjptXFpri87rT4hADswl4jqc
MiNZUhn0CnjwpGf3sUB8jchR3Tjta1YMPGSD3Bb7WHYNVVsxLSXCmxqaK+VynD+wJKyFMFXKdDiE
0rpbWWCqPkxJ3qTT+I+wR2rbl7n2gWNIbsfSHcJSB3jE4VQp0yCQwvKJ12ib7JPv+ULN0LyeXvbV
mfprRL4XhU2LpJ1hpIVquqy+qPVWrLu2fw0isqXqYzBX0jkkDMj7wDFH1qIGCPYnBwdcbdXHVoeB
e0cGlxzuUXFHI+8XUxIcvcIsq4fKVOYriFn+nJ6rtePOUvy3EWnvVo2Z0AgnRq50H+aVH/T+g8m7
GcW3D9gBBWQQaJC+k3cv4PAMHo2B7EBP0w6Nwfdxlvyy4fcT+mZufXVQLhUph/eKjSDtMr0xjUmp
jcnz6SJHFcunHXppOt84MhtmbOn9TUgqNq7AjGuDVb+Y08fAoY9lw+Vanj4p0wyUBL+Rw089SZee
Rr/Py7I1mLnQnmAEy+FXGCH3uIFpaCBXBSo2cdAM7FRLvT+9ZmuWTeAjQOdI6Riy09oXqUiUjgIC
a/cjE9EjrwZNnzb0flOioBKt6ugn5dmP02bX9v2+WWlLTkE56OQtiTpMaE+q8HKz9ifWzq+51GvZ
HlTh5NjXdqPODTM6WsrMH+jJ1P0LV03miyqCpVRvaA7rKlvcj3UxP0YLAVeK4hd6DEp2ybatbtXQ
Ca/dIO/uB6ioNi769R+3HHi8CMOU6zbm7BdhbjDt8XAffoWZE4680zO8akHTeNwdWxVHaAl6M3on
ithSAhrSBDIE+GKWjpLTVtaOh6U6JkkzYakAJw7v+iGMsziDf9KD7/k8r5CmGwZaf230bT/wzu9b
knZMGFqVSCA98QZ//q3U2W7MRtrDomhjZ64dCAg+8IFJmKiuHEQOUTBzJVN8zBXlcYRdK559urOC
z4GSLIQn8RdVjT5wcS6LRD1cBQ4lv5hB1YdoDs+zl/q7wnh2IGMcYnjSNhZLLJGVfM3s2ZEfTdWd
Yq1G5wCMDqLuEWwUFf3zo3K2CDel9zqNeMgJuPRSpept2WoXpzfL2tTum5f882yqIC3S8G5yJBAm
xGlocYKC4SJDNNm++YAtIZhMnm8K5dLGjJKxiqxOI1KmOo8qb0apcGdlb0PXXKs0m3Rwa5y2uDw4
R5NLBQ+CbOCoIG0Pj4ITR3bhBiwiERY9CooCkW4VQNCkt+Vl6uqLgCo9I5NdwCUNz/sHLnJeXhPP
zuUv2afX0zxwDJPJraFco+m+hvl61j5HwrhyEWDaiksX70caLY496RbwXngW8ltfOxFMdT6QZVN5
JojPpiukdzX6stWz09O6co/hB+N+AXcwyIBJDzAKrikXeKQCv32M6Nf1rV+FuXH+Vl4jEBxsFIBK
4A2M5ZbbC34bVUzJZHcqYoif/fnKHG5Pj2H1+0BrFs+ewFHGD5VFkIl+rITXuOewU0Gs+599X/r9
cMXxTOmp8DQXHnkxniHl8gELFggokqCWzoN1OEMqeY4snXTVU1Fo0C5meizeb0DoKqg7jSfx6Aos
IWbIMgThPAeZHp0muHHDwNqGhRiAT+MP0Cyw7LO9NW6d0NFDu6fI4jfTLdlB9wx6A0RDqp9jk78o
3bRx2608jQ4wGEtfSnOUuKX7oMsTNVcWUD968QNy2v/A3NLnn05P27oRkM+2q1K0ktM2egILqT2G
qpejn7ywj95xy8JqAKWUpWfXHzCmkRekGmcsR/JwCq08zATIZkLt3IWvOH4JAlVAzB/v1M75fNrW
yltB+fyvreXf95YLbrwsNYwEgsz0G8/F1O206LVz/7EgYLCdrc2xdslQRAUZDzTYBZh2aE23c8eu
baB8UEie47HRtkvoSn/c6UGt3QOU+GjCUAXFH9m30BLfsP2ZOkKuI0KZIkCzkQJfN+BSRWcQ3GPS
Jq8Dw8zV0lpePRiw6ODsNk7RlgHpptGtGURCq8+eUSELd9f+Pj1Ba+tALMcNwxTZmiqtw1gPdjv5
lMZiBNjvHN2Dp+e0hdUBmLxabGKq2HJy27WHcI5dCkdO9guaBJMe2tMGju8ZEKI6+4gMOv+X73qh
+WkMTNmmchzD3rUL3K8R9C1K4cIR936kHMaA1hqqAYz36FpGtbE0RTShTyLuovvI3whLjyfr8PPS
IYyGxEKdh8/nDw7Un9HGWqzU1cBVcd0v+H8Ka/KFUihOrJtDa+7UCrnMeTdGEJsjHzbAGCHy5sxQ
7pU6vCjMLYjG2sD2DUsDG5RAz31rMHcBBBGmc46I2cXpbXC8kxnagrVfWoZoqpN2cu8CQ54Thiai
TxWMmACBEvt5w8bxJbngMcH0A93CsZAbDooZmEaMD7wjsc95jBf1k0RNkALKFQc5nQitl1TocHNn
n+axVr5EWhajs9YVv9R6zO+gVYAHn/PwbEdwzybpMH/KLR2lGcWY3jrlXyJXJb9D91x96PwCdYRS
BwtnGqVxmYuSXusx0tobvA+E4dCfMT1zsNOnSITWJWAQXB3NMt4g98u9tI/Lyzh2xJdkHpUvozaL
ByuC8PNMK0uIjEhRXXad78JYpalo2CVQr9Jn08PgINqHhvIH4kXj/DLG7ktbtH+GNNIvB167Hs7e
OvDqaQrecguZSTUre/8iEB30aIPV9N9SbVI+sLzLk0uATYLw6HG38gwwJIzVuwixmvDKjm4acXl6
ddf26J4JOVjTG7/OwxIT7lWXXGXh1enPr91TpB8c0Oyuqx95DkUxKNrYBdZOVYerSLmZq98lwhyG
D+3UtHEnrh2GfVvScStMI0mgUeCaQsveDy4D9XfpbyEKV+YLUAWdG2TQ8PPk6g/fz/WKRx5dwyvk
O7dg+MeeFo4vF/piAk9B1Q5dBARoyQMGwtmJ8aUjyqmgyBLzjbGVt1kbhm4tOU3N4WKUU4FNHAWV
IuAPjdRv/X3ufD297GvDYBx0deAMg7+UfDhy9uj/BK5FX73i7NKkCr7FJnyTM0SzT2avphth6b9o
nMNA0TBAptHWArwUqKfkBvtdF/RzWue7xNXomLBNxEovCpIrMH4hSOvAnvsahHROZwrPY0uEC8IQ
wvq8iCyI5t3Jgdkz/+3kSXUugP4+1xOMdV0ZW+eLpt55oRTd5/fO0XJxg60HsrCUSqSfHKSihTFh
znYIZKpmf2Y3+tnd+6vHhkWmF8Av4a15VHANXe7YUKD6aatQZQCli8GHnx7H8bFbTJBxwddZcUX8
xIht4LzxLkGAJlU+W2DEtffX3zCCx0ntjb63o57SMAimERndZKdnKryYUJNBAjSMf04P5fhUgDo0
6c4C9UqzsSM9pyPazJTginQ3wdv+PEUXpz+/rKi0SQ8+v5jfjzZEO6AQxed9822OoKp9gJHjuWrR
+byGzeS0sbWxLG0NNjcVGSo5ZovHyZ7Uke2l5ekjmkppMWzkSo8tmCo4V6I0wMFLS97hcOjOs2On
RdQNdmTU5RCROD2C47eD7xNh0FBoWFATSAckMlTYovS42Qkjb65RJRTnpSgdKLzz+DYxrfoh1Yvp
y2mjq4Ni8Ulp4wAcNSiFRqk16MI1u/bXQhH9evrrx2dlGdLfr0tPlDroZm6HdbNLtOuu78+s9rad
Nu7etRGQX1pcBpcWRrkN303SqoJIsNnBKglVXaxvwYHXDYBQIyGPTyI7nXrAeqCfhQQGEk/Rk70J
u/v39Tk8KBxCcpy00CKCrMtZFNFpYRI4gbZrsXWZoIdzEc9l7545M/mG+xoauUdiOEjg3IWpxM9j
NNFQmEK2y0m0/DwO3epbCDj63KwjqGInkBqOOuHrV11d3qCQWz6KdGpBZlfBTa4Y45UAKfYp4YY7
d3xTuQnzwb+POzQx4fGKs4vQGmkzEUqDIbMwC9Sn0uwmyYDxlu6MwtQ06WdJJ+ArrOlvgsB2Nseb
uUvm69M7aOVQAKlgaXlUF6dfOhRhApNNGZhiNxVwzEH36naIr1427gU8OqdNrawzpthDMBIsfAHL
Zt67rpraAKAFJmmnW7eQiG82vvyLcZWWGTSvQ2S5wB1t2UCcwRJV5rXY1WqS3YU0Nd4mSErufAvG
17Zq6/EsKyK4bTIyTuZYqKjUDNZdjJrvVVMEKLmj44TS7Yja6+y2V7Tt6k9jNtWXSTGHn8e2zR+y
cMh/nZ6X42uccMhYWgs5ZtCZSK9EHk9V0LcuPGV6P12Ehl3upizyzzM31y6E6ffn9hwmF/0YZDdB
k2jfT5tfWRayo0t3MmAQlwzP4bLMbqTMFYnsnQaFlIqSbqK8f+GB3wPKI9YzaPiSFj4hFx8Ec2Wg
z6Q/m3H+YIbzhtOwEpTzE5cyhiAhrtL4cTiKfoa/sWpNHVk5qKzhxYBFzwjhpBd9a96bkDffhGGl
vXFWUUbzB0Itx9xy5peBSBsQSgDgPGTNBQAi6TCRom302tf1nWFezeXdNF9N0UYAtLZatGzSy0Zh
Ac9lOc97h2iOOGBpY+m7uL+GdJkq6endsLIZHQoyyOM5PPRHjm+VDlNdCrvfFX7G5cNDTXdVCv+r
V6BKa58paqh/pRjnXOdjR+BeuH5/e/onrK3lkuPinqDUzLaR9ovaogrRVMqwi42ElvZOTS+VpqEx
da6TAgZsFeFslwyLE7rdS5cFgJp8u803ZmJlMQ9+xRKT7M20SUOnBuXoCHf0reJeBfqD/v6GqOXe
dWjUw5nGqZL2SxybYdQ3mJjUWx3GqkaBfn1rHMex04ERuRRVxkkwaTlG1GfXJ1S5sefzrNzwrVa2
5f5IbMl308xOGSBBH3eKixTMGb22p/fE1vel440iS9toST7uHPVbFnl6umVg5R2kKY1uRttdtr7s
hIRodbliUNudwF9HhWJOoJZEG+1nZJT699J3ZhjComnL9zneZJA/LXVPekOXhmxpB+jzEMKzqXe7
EYERFIGDnajtJx+gxcYEbhiScSUIP8xm4mvdTkFusryY0qvR2riDj6eQ58EG20SQviArpKvJNLLR
GJD42OElopyFYg1Q6dZ47rbaKI7vqENDktdb96niFnbU7qJEgzv+ykQRfWzP5xIJgAxSc+0fJ964
dtemb39s0jopk9WhSYXJLEajcx7N5NLQEa+asq67fe9Wtyi8ETNSnqYTU66GqCKMjF6QffXR057R
bt2ihjq+EA4NSBdbFtTjjHp1t4MbOLvIaAkg+lXD56nvpofE1/uNuVtZLhLKKgQu4Atg05DuBsdR
RJIkLQN69V+RknGma8hZ83M9v66Hd+f+yR0sfC4ufaYqecLDSztCqlOZ7UTbFe1DXF2H7sXpxVmZ
O3ITEGrgaQBRkp0lSAyywiamQwf9IY6v0HMRzdX047SR48tuSYBwJzBlLs65NGGa0qPllYXaLtQu
KnQ4t974re9LlynUjqi4o/m1Qyu8Fj/K+P3VpMMBSC5l24s4zwxF7Eh3qx78682jsGsUcrR8oaxu
mn5+zIVabSQQVg4p+QltwQXCOnKE3VYKEcw5HgXP6Q2kApl2Ycfe6aXZMCE/pk2gFo1p+WIHG7FK
wy8xw/vJEchK/R2F/JROTdbmboYJfbxPvvXxbZ28fxP/yzmD/wgrEem8w0PiIi6IfHY+7/oEVsog
cpZLAPLXkipLsoXaX5kxMKKgBSmPEqnKqVs65ru4CiFBRj/6Pq+Lm9ZE9JB77/0vOAA4ssMkoMnw
cHQOR9WZTZD7dTPvkmi8dObXRvXPo6mCr7c5m8otV//4sSOINalgAqDH5ZddfWBvY5RAQoDYh4Ar
HlFV/Vcx2RC7v5mF/u7H+8CYXFTpu2hGAQhj3fzNSlEV7ulE+Q9tSJfOPCE8bGpKAYLwMc1vjOGF
5sT3Hp7DYUj3TpYqObAThlErV4p5O0HM3kb/nLZxfLcd2pB2gaIP+QApUOlVqnoRlH/YARvv8/ET
wP1PtE6pA9jz0Yaetd6KDfIInj0O6tlkhjdJZH1JovAFAYQtV2dlOAfGJFfHEno2FVUVeXUIp7Hu
WA/mpF+fnrLlG4dRKwMyCf+XmHXJwB0enL7royiI7NDDGygcr2+I0c87akXN8xS8nra1Nnnakj7W
rYUnRyYrQ+eqQUvLjjwk0M80FJTB3EIfbW9dcWvztlwDAH4WIiAZ6Gf00AwZdR95rX77Yvob0c7x
nUZf/97XpY3cx64RtYKv5wgtTM70ZFHAs+ap3ziTq7MFiwXVEBMgofzaVLqCX4bEjJdlVJDvg/Q2
zmPo5jecppW7bGk9+28z0tEPGsdu3EZlR1dvoAvUWTnTYIVK++jKElsrsz53f41Jc1cW7lAoiLt5
SW9BJg83Pazsg/bp9D5bX3+CEbBsIGbkfZY1dhzgo0SekZnNj5pS0606tNkHrOhLAwKIBUEQv4x1
L0UQlSSWDdOPPJPq6oiC9tf3j2L/+8v+2Pt+WedJHYRR7BUpMuxWfGOX2sbary3Hvollb+yZUAt9
BL/IEILsVo1vShV26Q0Ta9sLWBdFWkJcxKOlK5m408mynBUvNessUu/a/N5HLy0ztDM0qM8/MmV/
jS0bY288jonSVR6xl1VruJgK53z6edrA+oT9NSCtOSAtewgijTOJFqnr5qhrxBeFtpXQXNvAdAdS
8sZ3ohNEMqP5k6AxvAs9/256QxXv9CC2vi5tLE1tiyhJe/RRFOPsqay2fNi1Jd//9dKuamdUCYXL
r49Qm0PTWSu+JSgdBrstp29tNfYNSe/jbOSZUy6GdoPy07lCZ+g/myjpbYyV3Abtw/dz/azqz63L
059fmydynNTWwN4f+6zh0OtOo6QhpBr2RV8153ljnw0iOZ/R57a3Mgtrk0XoT3aG9wgXRtpTTh66
YzmFoWcgUqJ+0sVwzQu9AZ1YebMovcAky9al9VT2JvK2RSXdmAJP8csXdWxeRZnfWJn5EPn6Vmpz
ZUAwgOnwQpP8J+0vDUj4uVpVrost5EZ/OM31Jn5m5aAANWIggGgWZ0J6GpPMaZWIbIknzOA1028F
rQqnt8CKhaWfipeKijclSuko6royKJFRBJ4f3QV37rhx+R4vx8K0RW/5ssmo2ksnURsjR7EMhGJL
YZ3pM4ppel6eOU7/GaHjdy89tgCQ0lkBJ/8R256RZdag2XW/dFJql/VY9g++6g/nZhj4V7odthv2
VqgzFoPUK+jYhcvAkXwJc1Z7EIFB77nINtKMiFTapdP+jGwEqnZ1MF52xg/FfUqSz+9dMyI+eNlU
yo2UTGUEIy1YrUIjV+8RR98iGXk1Js7zaRPHSbPFBCygBBogu4/oR0LYR3CVei9D3zOjzb0o0AlE
m6yDmG1KEHjvro25vj5t9ZgnHFwPUa1pLMmtYwyG6xhtZZCR9ujnfxyXWjd66MLKr6I+vmvcOjkj
d456i3LRFxxnw2jvTDt/Mq0cablkUDbeqeMDzs+xYPQgmcPyylBbpZmyYjarFnorXTnPzNi8D0MH
Rm8fpeDTQ181xa1I8pCo/giFkDfRwuZlN8Q/XwvaRbr5Kug2zvq6jaUteylTUnQ9dE6G3MHVTrXG
szrrWguDz6XIbrvi/aE8NUiISJdu+YUhWWo+ol+kVq0waz3FvBSgXSkxAde5PD1fx/fWoRFpLE5o
1+Sp0paz99Brj93GchwHpUsdlYUAc8QBl1e+HCxBJ6vWeepYXHbh7xFRrjn6Xhj2daU+j8EW2HN1
OHv2JEcio0NgKlXREdUX36qy+NSF7tUHZmzPhORLRHUcVkHKkHT3UYAX7DembGMIlrTspd8ZPmjq
zgvy3834Ndc/8vtJq3IWAXqCnjvcvRB8aI2hJr3XOzQGtbDPdhsX+uoI9ixIiwBbTaN3ddx7SXoz
fxJbPESrn2cvkR7GsVblfpk0Vc3KomPOi+tn99wvNtpY1p5ae8GM0r0NdbfsXpk4c0mk6J3Xu/5O
hP1DlvqvpEV/lKa/MVFrrwMeD6CmpfPsCKcfBYYVNpnbeVZy7Y5f0QOGRuEsCYwzOoEvo/at9P27
9+9ebkA8VVIz/Kcfrv5g2aFQkUr0zHQXfh+njfdubW32P7/8+17cFk6miDuQTx5y33H7PWk2agNr
38e/gmSPgAqueum6aqHmdfSZ862hdtnlZ2G39VatwBaAeO6ZkLwRx4G4axLMkO9M6fdUMYzb3Om6
z3rda0/FLGDxskb/DBnmtwGv76mIHPsDi0RrK28wkTZ4GOmKMXKrnNvZ6rzE6M/SK1MZPvAg7xmQ
edec3i7sIDU6r7AuYu1Cc66NLR9kfaX+ewyyVIliB5E6jhwjo40utUa5KH+/fyfvj0FaJ7KCUZhU
jKG1f5g/fP0jn9c0eGFplTOJtQ53MoI0rQJYj2sYLU78CGerfWrNi1h8Ifj1aaCBEenQgG0mkVDc
iZMYvgVTcJk5yXXlbm3n1WUA0g8Sd0EHyg6oxQNsVh2Xpeo/RXfqFu3dxuflpsLeyRzXz5dVtnyc
WWF/D0dtK3+6bgQooEm3CElU6UVE8gY0YM416d5AM4tL9/5C54InpScBGgSg3nIAqs6FX6fIFHuJ
rZ4P/XNc33YVJBydfzaj3/fufQuybamjEVwxHGndaQfqyk40lZc6+t1Qgv9StI0nbGXCiKLB+eI4
Cp5J6ZZUKzyuqZ0qCk23dvzZqd5/Px18Xzp6VqLRjNLz/bx+LMsvbbPREr92BxOVIROF5ByTJNf/
mzAYh7EvK0/En1LookB5XsThk2b6Z6nyKDrnYoG65luCJNryww9rKDjbmAXaSvRAzHZ4Jv3EmfTU
reGf65WzAulyC5qPyo8vw/FL7d8jqC78r731zUclSA1uXLiMkHYW8YsxvM5O4w3GH0RHrqMgPi+r
R6N/f+Cx//Pka7txir61urbxyuayVC4K+6ZN3h8PHJiQto6dpXVStn3jOYhnx8VPp7w9vf1Xrr0D
A9LecUY1LDrx/0i7kuVIdWj5RUQwD1umGl2u8mxvCLfdBgRCQiAh+PqXdRfvXVc77Oj7Fr5ju1QI
6Qx5zsk8P4M4QcUVkOLCfjJ6X56fc2cHht8BkOEfPr9HY56JwgTecDTR6HtwjDrKjBm1sNko/HTm
4YNXgYSELMxJFz/65RJR/hBlf5H44DH/7xtcnCSbQ5jDH+vhWKo6i7ox69BmLrrXYMwbflyqp+93
9asbf27XQqcnUsU/cOaq7UVneVjO7dD8vbP4+/ef/0VQfFYcQ4sjONU8VMw/b+ikENfZ0uZHch4c
718GxweLV67q/+c659Pzr/ixUKZSteXwo6Fz0wdisq+jFaayvn+ar84g8EaQlWACEfH3xSHnjlfQ
vp/4Uchk5Jt2yYqfCAjPVvzSkgBEs4LzMDbISi6OuQW6ilkZcClGw2LPuillH089VEo3Vfvw/dN8
9e7/vdRFSF8QszWXEEu5YMyyksb+ISH96VEu3n3rl1bdzvj8EZoXc4/m9fdzF6/r7eVP4f3XS4GK
zEOVFFpAF7emjZbeaKKyPy5Sbw3TeiUaFO/9DO3v5SH0fxzI/+pYo/sLPD1Ai87p3ufjFgn0gBWR
ORyd6jWogdujZE681BFvf/+KEMoDlTu3zv9xfWwOEdtJDwP44ow4ls1P5EpfHAFUSHGewRmF+v8/
eOC/rk1DTXdhEajx1ZNt7aCl/tdfH+g8HOMZMjgLNH3epgbnfOp8KD60+8p/CdzH//Dx/9TIMLkC
YrbzqfjXt69av+8KCo0M4kEmeHmk/e1/WADxL+Yp0dUKnP7zAhqOPrQWCI0pt00McFsOP1XK/umK
vbjvDjTugHJhIhFqthcnN7RaX9PBV0cmIyuvXXELqpfHxna3/uDd8WqJlTPeEFs/NLzLO0OvQN+b
2a2/ral4565/RB8kpgF++mJfnoz/+16XArgVSFLQh+ioowvNKxPY+k+tlF/YUiDo5jluhikFfv95
b61QSdr1szqCIPUfqrexeaQ/jUt8YRfQ2/JPRoyO0D8QV9IzOklhqKO/LFYye/0tIcFac/SERZjN
mAedfn9ivjAMWBDD3BaoNAAYX6Qcg43xyEjVE2h2MShnn4kC5QwCS0dg2WH6+H61r17SP7WWAAoh
6Kq5ODylzatG+qjuoI1m3kfsr/n+AGZZ+GB0OAAeuXTeTuFx4g6hPC7gjSf5ZKSuzL9/gq/2y7ZN
sPC5aIPHJft8CpZKsGGOWpwCYUGe0L9vyuCoGc2cxvwPrwaIWYDZGcgl/iFJTQYjHPyF4iycpVTa
YKfn5ZVZJBuls/7+qb58LwgR0IcKTRXkBJ+fqkTdopjNRR0H3sYZx1++//wvgkQHrWdINM4TMkAA
P39+BPGNpZDTdAxFRGM29DcSZZlmQI2GCX9tEWc1VNHfK94AbkSrDGIGNIrBX3xetWHtBLEBCS0a
++R7N3+vmBJi+g/VHqBXWOMSX566Ts8g+jtrOu0GQ8SsevWr5+837qsXg7geg9+w3OcZ9s+PoMTQ
zf3ZHpSjn/4yUNz6/vO/Os7//vwLh+e41AwHNHAfmajXrS/zoEItCbS/O25OP6z15bNgcghpLsa1
MHbx+VkYB7/jshAIfRmvqoFS4Or7Z/nKQJ+rVOfyMUbaLj1TXVgaDxOp4yz3ttg59bUcTt8v8fUj
/O8Sl07GqISI5gZLdBHBuB7IBpPvF/jqfaBVH/R156GUP+JCNhuWoUeQq3tFHtLDbB8muTZ/uO1f
bRT4ls+Upecw6o/b3vhS6xFSEdI+2f1pqFeQWv3+Ob7aKJh3sNjijZxpzD6/a0vMPau9YT4a9T04
KPQPcc5XlXSkaDDE56Lhn6Jx2hlM8F305tGZ1PxQOXO48tERnJV178TmuHQZOuDmrbWg07lcWmND
O9GfhI6svz/ULkS+kY5iHhx9mxchXcedGQxVYMC0Zug22u+e9UNIenaJF/HWpwUujBjU8KbQB4/P
sRc5KLJL47aw9g3CGxnTZj/95HS+iu8+rXfhoqF7wSuLectRRNXGdmQSeAe3h2QyOnzM5bkc55yC
TqiTY9y1TeJUSF6XvV8FedceDbDDF8bT92fpi5gIeQsi5hAtE5gkvdjiIOyYW5tcHYnN9oNB8nJY
d0VagDx50P8hx3QRmqOtGE7Xdv2LxXCuTI+6BcB2oaAlnbn1T+RuX9w+PA1UPlHCwZj/ZWGqiiAz
C8EJ4O1GmPT2VWscTPEfXB/Uhs83A2nMWfHt8/2bnAFR0oDapyavbczUD6/ki+v96eMvDiXRXUCC
tlaYJiiTYcXan3zrVwsgygL/wTne/qP1S2ilvZpF4xEMtpiJnn8wsz99/NkM/ysRC8js1D3Hx5fQ
KDevlef9EPD8tMDF/rfcrwPeFuOxXsJ4fl6I+OEJvjhF6HtBnQP94nCmly/YdAGDTbqajn6V6DAm
3W7Ufw8eoYsbU4T+ebgL6ernTZq1w6a5QaYneL3qYFeXKWP/ofqE5h1Ehmctg7Nq/MUidR3UXl1C
/NBLICfS/bBNX72Hf3/8RfxUjm47L5ExHa0SdEjJf7lm6FwBW9W5m+sPDqNWBdKc7AYR5shTCz8/
xBtfveWzYKiFIBOm4hK2CSq2oF0U6ggQixnLeKDJ8tOszlc7dFZzCUADeoZtLt6yqnTRBP8o8kE3
MUOl5e9vgo+sOUDl74yoXJJNqrB0pfJHfbR1gho2qX44pWdTc+EfMZKM2jEULcHVEJyf719XGbmg
T3SLN1yUV4szxtwRiVNfhQyyCGXa6B/q8l8EaJ+Wu9guYNKLHgqIoNVL8st8HVTM/f+yYyBFR1iB
6tkf86etEsoEdf10HNt8oavq/nt3+kVAgXFk3DZMuEZIjC4c/Kg6kAR0EM60vGi8Uk4XrYRj8ufW
NgAIykm3sY9gae0bNMy4Uxg/dHj+eeCArSGhwerg5foDImwiwyn0GaiZ6t8gttXe3zeLf17g4hVR
OY4eGNCBBJ1me1fpzff79+X3D1FERYUAzumy3t9ZFqLPBmlMMKFq6j7+B9Ae3/9fC1zkSVJRbyrA
/H10Ra5VJsi1tlf/5Rl8ROjnZuE/gMiprvpwFCEal/pDaVx76fcff97hz3cSFHS49GBogdkCLcfn
O2m43jhRxdAM6tZ7s4XlQqPHWR/h7+XHgCacj7KLuTaYmQvzLgTa1D0xyCM1WRbQemXiR880+/55
vnjl4J+E0jASS5ia4CJciOah7kAjNx7Ha19HmW3+hCr9tMBFuDAS2+zc1sEC0PqewiKunB/M5Bed
siCKAN0vmA5AK/VHwKDKsRIywhKEVdnsnbh31w4f3vRE57Xpyrgc+xhSawkfWkiXwhmHdtra+fcb
+cXBcNDfaVuAkM9tTc7ng6EUGZ0QZ++aj9sQate+d62c49+vAUgTbc7/WLjLsMUO5KClHINrcwhT
qIunHbNvvLb7+zMOSAszEIhcMJZ8+Sisg3koaR9cz9WUWBNmdvUjWqV+8AXYmX90Ly9u06eVzofn
Xx6O+A4xSwMrgekWZbwFPHDaIsuq7e16DYlqljac8yslhJegPOKteuo5D2Fvioyac7Wyx8FJLVEV
qwh/9+kDhDdQAaLkZHRGbpXuTgf1gxeOqSyHK7PXOuZ19SbIfNALGlc9JXaKdjGank+SLDsE/luK
tsetbU2QT5+XZi1t99Gqeb2uO1JtagaRaXs2Mw7VZ7T90Rh99s+qNNdLoYM48HgGxafnoAgZCF2X
YK0Kda/nuU/KgOuUM7mLGuOKBh16EmqowzZiMWPw9zgZbfVDQIaXPsSOg10eLLkLhza9P6aTRW/J
IB7ErLJB0hmJq91ltl3bm4ZXEjLDtROPAeRFAkllUuKUJJYog9j1rG7jmvNWj/wW+e2OygkLd5j/
Lx3odTpgrY8L1t1WtroWrTwoVYLTmrebGWovyiElnJjOSedtTG6erzDYzWcEnOBqc/Hd2Jg7qshL
OtzNfgR0raoOgzBzWTaJ17gJSDePXVusHHGmibXcFCwL6eT7JG9mnkLtok2NsPpQRZjpTiJfXO77
4oON9yMK+uj/FllUubE7OXHZyKQPNpbPD214ZZL2caIuBLKHvBhoVtnO1pvfJ4NtCyFjIUDAzvsP
0zTXiGLjBaySZqUOnRpuMcW5JaOfL+6rROPOjMh/oNCp70UibSepiiwoZVKQLg0aP2sWeRWx8N7r
yK7ogby1Tjq0kDmhbO24xIqJz9PFvOGVyCBku+r5lMkh9Yh7V9TBo5Kohim9JNCwdRkzY+n6qaeD
lTH5MfFEYnu5aXbXBuviVj/z8tWka/jgs1OJ62HIHDCeQaJm45nlxpAsE956NEHqY0Mo9s5Zdv2y
8+rThNEu8NFhyK6Np8XLLWvtm+Xe7knS12PiNxBSXkyxtnhel7aXzGChhUg6DmWzrx16nCq5k5GE
vxT3wu+WHL2FBVhp+uqWtUO4MRdzvPeBlHDHv7WglLYJOUXj9A1tc/D47WsJYlYAlCx3rEdb8Hzm
em/ofl+CM2EIxaF0xgztuM9RoLIJgBZ4yG7bcWpjwa/EsJ/7ZV0VU06sh86IUrudVr4F3RyKU2Fm
nr916p2W06b1oueQtGtuyIRNQUIWtBX5u9J99b2PkC25DN0n3apksItYEZG73MqKqtzOJt17Prax
KiAyJNaywwR389C1PFZutphbl+9p+GT4feL1Xu6HTUwiZAw8GYpw5QVHCBfwBCMWD03Y3gTBlcvH
N8y7rVhwY5m5Bne2dSqbKe6tLlUqAFV3ndrlTpTRFR8n7FuZWH7WyU3p/JLkKdQeXpSfun2V8K6I
fRnEOhpuZghmSb9OFs9N505kVrSdZgIZGCMtJhB9Wvaqs6Mt8elb0JmxUI/l9FtYZjx67Z5VcmVr
dyUbnvTlvWwfh3Lfm9fMFAlxw6QO3ynIjAZ6F9IpIdpKyuiNhUuM25T2Hg78bMbBeOOFd5F4IbpK
wdqWkl6sSl4lqnlHs2OKqahOVmknXieU0ubAhB8Cd4Dv7ED0vgHFd2aQ35o9z+0RpjgWjRFbmiat
u+CgF2902Y3lQYswdv1rqzwwz06QRKWFmEFyQO6KQT3iht4uhp9AHxXz/Paq9/kKguaphEXXeTPe
GfW1E7Yrp61XPl60SVHTm0DSB7ygdoxVxMDJL3ozN1T9mxHxaA0m6GFYpkK581iYTobeMAmEO5j2
bLg30UrEaBLUfE1pn7ihBBR3L8Zg10EIwe/FtQjqTeGCoDx64SJMbLouOg+Crej57Nbo1LuxozyY
ojK2x6tKXalKof2ArILy2W1IPA6HpfKvqPchkYJ6KowhJQIlQLlVBhLHhay8sUqJ/mi6K63ndc1A
6+YbJeIWb2+O3ZPmXMTQ4+rjaCSvXjQ90FID/PWqu0HXV5gScuPRDuFBMDhcDS9uDf2nuSxwRjAn
Od4H4uCVRxC9x2VwI0GY6UbtfahvJhNSrczOfbtOfGeKoRSb+7BnEeg3K+XFYgEAWsxZ2YS4+pj1
MUgXG90NWhjiyEQshW6sQdGD7Oy90tZO+u+NH7xUVQBrZknQppM50W2zmxnoDEBsELOyv2OM/6og
i4WaXRt7Injpg4XEFjoTOl/n0CLZFKW7EpVCtXbOWxLkBsbHelJnHf/NBYa84A3GbVA/T92T6tuk
BxCuvXcnaFPRNzsjeuhtCNCGJKaOvu5wY+NF+Ylm7HYcF8RM3X0R+ht51pkvQDyKnza4d8tbWqtU
2/ZmsUTGmifaUHjeMu2o2FqFDwsKc+GrX17RxmNjpKPdJ1T2123JE+7+Ehh8QxOt5ZbrRlsY3y7t
RIMF1gSOOAdFzILHf0azJh0TcOiBO+BRBNSJrd65Hrh3nOELOl89aPi3Xkyg4Hey0GifPKhMGGwz
jKAf6p6M4dGn9o423skZH3uw0hjP3H4wxaGarwcxxOi9iqHPmI0hBSHSb7t4FYGNPTKSQdhJO7eZ
7LYgr3CtAjevyl2jQhfYb7sJ43osYCiglYLhyuUminRqNnVcz6C+7Pu4kGHMnAUdUPptGnwZwwau
MNe/M6p2y+eHQh0U/T3itZiYxHbrGMPZa1HSuGJ17EJLOSbDqSj4oXZyQ5gx1XANy54riLAZeIPk
LaT3odg600rVQ1xFHPT9ZAuiyhjd+ftmWUv5YlWvZvWw9P6O8wmv7a2IFpw9RIwmxAHmLbhr8UKb
hASrUNbxUthJ6OgYWgEJyIgxAznhtL6Nbi7GJxQ4t7Ip4kKtCoXD0r1QH2oBdZkoZcE9eInjIg32
mxRskgkDhgQhhXy27nvvuUQ7f+BMd3jWTLjVyufhZqTRdvQf5m5rmzuTPhbsLQiOc3Rt92GKux3N
v83h1cPJKUK5ktWQFDBSZk9jghjVeSC28auz9Kpoo5UpGgQ0XTKGJFF63mg4BjIaaVg8F9NzB/ZA
wEWpcWYlHcgG7m0rZJH0Oloh910DfQGpqtpoEYDWxV4BB/1Fp/bQlmUKtu+kFH7ahjKlDVm5dM26
KqlAAeaVcjUFGIcrq5seX62fylUUGgmz7sIJ2vHR82JMyTlCBFkAwrh0HnWC2eIsEH1maJ3YDlC8
gW8teWL2i1W/RBVLGJG7ug9Sn29q1aOQ5CdD6ybEYIme/L2wzcyW3apsmUT8XGB2MZriCY5E+RUu
x+3Ug4cYBagGxojbiaGjhAkvN1hzbYxl0to1jE2XBfzJ0sSOO+hMrSCd4sTuAvr1UbAXOlUgh5li
NIj11L0dJWLhqnwYQdxjktu6+mVYR8zIrzrn3XOqPVnszFThrqYdpkk5ToLcO3K4xanIS8YyqECd
Wn/ed6pCHyiewgX3/PCAjolY+HOqhJ2VVvvQL1c0Qm8x4s0Bv+XOt8w/tiA6LfidHpaU9e/V0uYu
ZCn6dsMXtg5AVtyUeudod0PLYG1IZ1cH22VR12Xtp3bhJWrwk8a45/LAa7KvrGFjiTGx0ZgIHwXa
8ccKfI8oUWaiJojAIThr3Db+lp5tbyCTip3AYJP1aFGikPapJUOUiWqbZvmiqi13DsoaN03L3mvQ
KcjycUCbdmiLlanNHPPRV9J9meh0EON1Nz4G9XsxD2uT/h5okGj6YdcSbHIqtWorRo0gGdtrDeb4
epQZJmgzcxhztCZvjKnL7cpKm5BvywCFqF5tQm+ElNYYFy5fO9C0PDM6a6fKCvhppge0/vabKuz3
AkyrDY1itiwxJMXQt03jofGTrn2AtFBc4Ta11jumn7NZhYhqrmeD5VNfZqxvwXRjP7aLkaLb6UNM
JO0nM+lB7Wer31P01OgqLmtIyi9kbRi/l7rdBJ23qq05LlEFYv3j7N0s0Un5TyM4Wex5TqB5niqT
4EG93JurPOp5PM9vLXlFgTpj05AokMOOxmCmvMPbaEi4Dcs3gZBpRk4SOSshxTUdbwJvhm2u4gkd
29p2r6Vq89D/LQBgmK92jYcay4xg8HaCr3TaCb5wSJfpnSx96rdlKoJibStrXeP5i8lO7KpOezda
m4u8g+rleYviucvbtsQFPM3ssS6jnQ9YKZ1GZyX7UWHrnjXusMfMq8mwkGTPcYhumUrdR+0JYxex
EfKYAtlQNfRdRws5kplouWOtTph+0+0mKq8Nc8H9+OXBeizLQfbBdoK77qEQIka9bpHBt6rL5l7H
GG1IrYnjBtZxEZCtW5r3Hg/h19UGPZ0HxBz4n1XnIbou8F/9ZkMiPxuMGk+L8eeU9wGy09ZcV221
Y1wgL4OjNYeTu9QrhSazWNkGXAvYhsMJR54dzbo+VPWzOa57scRossoacDiDYMd5n7i9Y+jwli7d
IDB/7jXdDMwZUw2y0SJCDxS84eh2KwcT2UlfTKlZAvtb/GJntdLdWwICN8KHlcQsR1wV8COFRMTg
i6RDdCXCJmmaG4+5G27fMkSb1oDS862tnli/KbotIU+UqoOlnrrejYlVx3N1PbtHJArb0g5iq6G5
MRyd+ly1tkBMK/WH5l4yjSCmtOAtiXXXRcO1P5qP3jg80aC60fYvjUDAaurj0gfQubCSOiCrxYeW
jqS7hbVARQRccxVzbaQNxpNHA4+P8Lrv4C9NmhT2tqABNnLZ+hSHcZAOuNJLAuqYajRugXuYj9pF
M+RCjVupMyppwkOocYoqGdRbWWAUZzTdMZaRzXLrLN0Clq4n3ooTgaTPYvRXjIrVAkWPQWAIo2+3
tDESXlOcQ5KbTZgNMFZbjN9PCVX8dxB1B9OrrsIGncsjzRv32Z9vJ8BDiy8yPvKktg5tHeRtdODs
RNSDYvdltLY69BeUYTaNuOkf2NHEkGiC961UIoIfTub4C6HrumfLARKcsc3m1IqKZ0bKjVkGUB3x
+yZu6mZb2OVmrJEKO0xDcko6TuyfL8akHcz46duJ0V2g93V/zeZNqz7C6pyJdqdQgGVvcfAKZi+h
CG5JcRhVkbXgGvbqe/Tmxx3wgNp7g2gy6G37xGxOxZgtSx6KHfOjuCisZEC8OJoghJf12pVw4kDl
JMY0TTlBpRgAVNeoIV4gQwGlk/cCXd+ZtBgBpGG/C0ARXCJ2WIf1elTexuJXpNs4HngHA2MFZAY9
BwjNlikW4an2AQxxdLqbV1EnUwPsUI5dxbWDw1zCDpAm1U2dTx7szXBD2gxdVulAtxGMDShZAXgM
qL3k03BjitM0gpwxuh/VXW9AaZBtjO6AcVlWZLbxQUChFy4qCSOVCPd+DpqYR+sofFwGvRJsMyFZ
msmSCbrDi6TLKlpOCyyh470odtB6twS5KG8CZ1NGczz2NG2c02TfdjKCuNRNxd6ZXmJ0lqCLBn0l
byPiQkyBomsX3neYHpkGOFQwoFFP4JlOZPFoIqE+h9GVfhrG4opDjwS9RnEX/W6X20jvl/rIoM1W
etvBKl4D+2PAjizjTkRXCr0rGnYRSQbi4xuObTPZL7vbggC/91bVeGrJIWKbQiBpbvZdmBl17gYn
YjTpMhiQN+BJAV/btza+qxv3/QuKWvH57paUZYV9MoiN3meVVPYCG3qrgxZg4XYym4xTN4GcG36J
iydjkquu7U5jRU4m23sLRsjat5JbK87xJ6BMWJN8cE9md2j7HKByXCxvlt4N1T6qbmq1lXgdg72b
zLupPLXtR+DeuBRYOl1Hw4HhoAzikQszafS7aNYB4FIzUJhD7/LKySnZOPzeACObuxPjjaUyBmox
n9wtimStfze6RtLyXTECHYP6VVhupGtnRoj3F2au+zx7V4pPm7oAXtsgom/fiLnD1JgkmU8P5wSj
tkWsohuz4rveaRImnViMXiLIi4Vtc7wrU9wYDXLRp3JUOBEkjQqdT2Tt44B2aAREBZJXOWKXwDh6
tZ2XNvIrdl+w97FHkLvkHPoXdV769cryH3r5XvpPS52bbg3zZGah+zjCFHq4E5bMB/ngg/WcKJ6U
FoSX5zbV1TGgXdZKCcmCd0YJpOWhGGoQ+OtHo9jz8cla0L/CPtxxSCKJ0P+OL3djcbs4IWQFT6G1
FWIlnRujP+IAIblowHesz4zRNmIjQAI98IzaWvdFldWduemCMOXtB8hewVvk5pN167PbLkrbaBe5
RWoh7zC3xnAAy7kPgxYltKC5wDCmC5LOUZ69/U2tb1A03zGIbASyeocIA/ovhqzEdQ/gx0YnNYYe
1vymnhGu0tRVV56/FsOKO4/okEpMfnIo2FHm6945WQHEM5AhUBE7vk6t4Jli+qSbl2S0jrW9r8aN
Z68js0qEdSQNwAwA2Pi3EmfYM9FHWyCTbVIzAPpRHCiA3VZuJ2NFjKtCsdTX5lkCJfEmEtfBqnKn
K0yHsLiZYH+QkqwIYv5wDsI1xGdXzYTYdNhZZ1iL7IYpeIiG3UyNmxp3vyohbESCX10UYtDZKVat
nHLHq32ojCCRQBuhqbfg48fYFM8bCwQr1ocGmDMGfjwg+bLCCpbcQjRVBEce3Jk+1DP1sQL0Z1rp
WO274Skarny54XMedjcE+1pOSKfAvLkqh30xXjtmLoIgMb03Yt87A1zp3bDM24o4a4d2uMNTHjFE
Wsio+LANq3UR3XZmGbPpHkXQJOjtrPbGrAksnIsmkV4XNzNLQGg11VlAmqQwERLWv8qyid1+yZbO
3VUcSFrUgSHBvArh3GyD72fjYVE679mjnAFSkOBKVhSFgrUd3cILZzLiKxNKysCWrXo/8zGxQtjH
/nlwX7T1eo6qwl6nPqJjS98M8BcufanYGwKHhGPkiICexgIbEd1o8xDZ71oC0F/Z88m0ThMHifOC
Q+Dfdu0S6/m+svZEAJ8xXlzyMAcnX4R5hKemIsyCoI9Zb2DUBL6MeZkH1CvgUxoomvglg+pWZvD7
ar6l4wcFfjjOpyFYg4QpLlH/624iOAgGuXKBPNMzPwr50Ts7dxkyhLIBuac+DIL3FAJPax6F6hLV
Xdn8rbXvG5shGf5wl6zrf4HzMJ7rU9MtiaJso+hHOdyU9TOdUCBp7zzdJ1AnBAOME7mJyV7bemeX
21HzWHdgSlvPQGV89to32w51n1r+tsgLplMVMokRFc1lZ08qLsWD10FlHVfQxLFZgEMhJi0p5gTL
faRFPAHf7eoXXqcLu+fQ1Vj604wIR4SASu8q97hMy26GI6Pdr7n7TZAea/ISEDO1rXuHbKi/ncO1
qUDYdAVwjeLNwUXo/qlESicFOMqwrSdqPUuGbiMyYf1j5V3r/q6fGDomoaVT4mLs7O7glM8OWlY7
xAFtkDUWTM6ODC4S1Cb2ltwfngvnVNh8PUc7rj8UY9tWNqkQdxHvEaHQlKNo4HrxHDXJACXaGTkK
1hinvSF/M3SjT8pIe8tGn+iURLA2Jtl34CjhB1fdtUICtXKTGkoR83tls5ROv0zlJa4Ahlls5vIj
CFZDlOE3KkCEk/FRtutuPPj+nTQBpAOFkOFOjgC7zhK+LtyrfrHGNXifinDXWScOSGtpUgnVe7Do
QsIP7rCaUzAARDwv6A1D8WDuDxonKwIpdWs9FWKjll8dqgkBchrSnKhgicvyHt9durfRsNX2a6C9
zHcOsP+BkSD+TLy6AEJN086rssFDOLCgNmAnQ3mzuCSdkPB1PklH585weE5nXPLhsSwAmiE7lt0t
4YdggK6RM+ekOLb1k93+mh03HVGsUB3wglEkUXtVGDRW/fPsBLldPpXyhc+wpkDcZ3dOZLlrEffO
JuAmCgC0G+BMkNrDJXfNXeMxoD/vnB5KF9avRYkC0BmqF6hbbmWNrGLqk94CstBnNQDQUmzD6KYc
ji1VuObs1gWIZtnLWrR4vUA5ayCyOnijxrqvopWBzYX+6boJhxSCUbuQ9k+I4jDrF/fuTTVW94Sh
QSlooa/nrmYFszb1cqUCF+Ets2Cp+uklCiXGi4z5I3Leu7YFajYnFHZjaegaPVSzD4xW/w9H57Hc
OrIE0S9CBLzZwtCLpChKlLRByFwBaHhvvn4OZvFiNm9GEgl0V2WerKK+DHWUX3QDJX3EqKBm8khL
WpOFN9a4dAZjUcfPfv5hpL7b4kO1ijtQehvKacqKII7o1Qw/5aPqxVMdPmkMBqvD2pUMujU0+Lx8
UpSzQQa9YR91/ZvoewPfKUoXzzBV2sVb275Fy5mvHF+LU4HtCeseU2k/yovbdk4QOy1HzjWdaBzW
JpNhnTpLzFibyr11ideijwpIN9meh/IqTc8VhaTdqX6vbzs2XsMl2AI/tj2OjunKJOKdOahUPojp
t5wDK7TcpLpHGkrRS8MK66Y6SLrpLs6pzB6K2CHbGv0mazmf7cvAJFolPelaYDF+aMLDWnquAYL0
VvMoTL6952auEPtZrhVGm9BMN4tN0W0IWh281fDaWIcoe6eWFGKbdK/rjzKKs4hPi3U349ST6B4K
7axwiCSy7lrhPoluc+V4chy5sf3DpEFG7HTsLzixL6wyyZnqJzsqA8e5JrntqpwOeMOeaf/J9inV
3sbupaJMsIygUo4au0OQ3TrWlHaM4lMW3XWGEultCWxrcZv4GM43vTxq40krK7d2cDwSV06+EnVX
2986khqDuSegRSf3JnWnxVtIbrcIWS04HUznIWnlxqbbiFPGBSe4tYonRVmgK+lWpVtRRsczs85t
lcLVojiIkAkLFOqqx6pGFp60o2F+FQ7yJG2Ciq9QU1rHHLRj9aFab3n1SPkTwuGt0n6tkVKDG1GK
Za+qtkp0GspLIZ0cJwE3kHerqiRpnENm0Fgb3Hw3wqOsm18j6rgDLonx4Rg/Sqq49vTkhF+JXHp9
fyuMzJubf7aRo6mgwJdi7xjSnmmTLnO/Eu1ziPNjPOpbVpCiL5Pfo7FrCrc0f0bnTraYy68PqqIO
Codmmd4TId1N9UPFSZCZn22BShDBM+qROzcT/tO9nFALz32KuHrro19V+RzGmW/mD+v6NE+tZ6id
F+fvsn5ohLhqMwfB+FNEvIeCG585to5q7EpbvkZU2iNafkirV/TctOJb7Z+i8TaOvVtZV6k/rnxH
Eh0l/Ryp/yrlz5QW12k59TACmG8mOd/TeMiGs5o+Jc1vr17k8KRTlCP4zcm1rv8qkvM4amgQ9vI8
tNzI5l3T/9SYQW/tLlN3Rfk+NMk2M+RTp2qALNL6EBwYVO+l6ODtmO4kjLuQeifDxYylKRjpQWLi
rUUs7R3pAsuGCS8IL3FoqRHVt+A0lM96SOOhFLtUvuvj2VRmDMQ+GDlohvSqR0wEW4pDUdS7Boxv
ZhyNUxu+ilNmU3pXjuovqemv/YqkJW61FhGz6grGnmrtGNi4uzJ/JVMViaH/jeXPLH0kU31csGmz
IYcNsHdOYfJ+hUFSF4HCvpcimY6jMgd5wpUzcHxF86pIO37MiyM57UZeeJyqvWbvZ4rzcoz8Snpd
eCpC9WwWL0W0XFYeoVrwXw0i8OaId2/5Ud5sQsS0Mf4pSoKPluN145Hx0Ziq1PbT6BeQBWM/nqfZ
Dgb9YkkXpbW9dI58NaUsXSjZldKbbb8J/wqsz1h/sYxDWfuN/BZn3cP5/6v4i2E+xmFynewrpF4u
aW/Xzq552OrdRHRp1HFP+nOXa3+181ejslrqqeb8lKodq3ZVcbXFzhg2mfon2nUY8X1aRo8XPmiY
VSvNimeLiW0b9LLa11g/DdG/YTR2dry3zNeWNl2rWcSgneVWpfer/EIyXUmhBESNcYxD2r2iAHoL
onzqGK48tMdYkuiHRPZiaWj6KR1J52t2zZTIf3Z068fLYP5k1Vursb17ToOcZsou5cBi44ODXh5P
/whSuD0XiGI9L9AD1i8kyczvAYmxVcPkWOfhLsl4peWncvkys4RjiAWN+0p/HcOXcnhmma5bcUtr
VrXt572dHMhAwy/sjOis56c6oslZvuyBN0vdt+FjYdEA3Ufb3SQy+jnMEojNQVC+jBgShv3baP/M
6GWYdn30JdJqm6fIvLgsNXqbzg+SInwLBl+OeuQnOd2J9N7E33X3lQEqODEIdrGsKMFK9XD5ln5H
rdZpjzl76wtQLT7+pvtruLTUJj81/O11C/Fhsi/+oFqHQX6y6pvB/3OSXhgiw9Pw2w0UEgjGsR40
7Vtb1V6KFCQS+ulF3o6T5BnK5IXL22LHfr2AlcTXgZVYGh56SCnFlBC7/XOqhf1Bk2tHawv5NuC7
mPV9WkfGiXSv1tc0wSOVdTp0DASdxV38MZk4ZIJnGTYE5TJJX9Yin+Csa9R7k1Jb32Tm01hzM6nJ
xSHxIex2P8SfqKouYBdU/eyZMe4uVj3mNK0j7hnnt7l81EPjtaZNM4H5qLC+jdKoX5J169V5pB5K
MZKTIWSl8CVWnnRIMkeSNvOUuKZ8jyeW6P4ygQffpN3n9W8ZEqCw20DkDSs2yRZl4VEWBgvqtvPE
yVJLlIEMy2+gkwbuUzZtGuO8m7JHaEQbdYmwOi4RkwB1dN+iu7ZDsrXLvYyhNpv4ynA8gARNm/mj
sx3061RQb1mgeUMfKNq/giOEQ8yQnyXtS9FiL3VMXw73MdIWJ3gyMOaE4mihCYBucPsWbTrX3bi4
NKrwhe0PSR3kq32pZttcsoIq+aiQ9LEDyokK3TC3dgMe+N32pac6xyXHP4jcvsu8fKIm5zme+eps
B49c8gvxJYq3qHxMhb0bHM1T+Nk2QNOqT/4o4nsphK82GINWd0Id3kaUGJbEWbokiKJ0H2bxzgAK
JgRv9fptrr8puZ+sufXD9Icht5CrmJyck8bycPT0NCg3KUZSNuX3cL47nBIR3JjUDBvFal/G4buY
xWdljcfVYmrgBRC0KJHOcx3vM2WfjR+JXMMGyZ5g4YyegwKJZ1u0NOp3a6g2Sv0Y7aOTmwHJryBj
L6wY3d4qL6ZogjhHtUuqg0l2Y66VbTe8LO18kp0jQJI3li9CfQunyluy11wIX5p/JntfLN9KP3H0
7BzttVIt35HwnZNsJ5zFazvkX/Q1xgVsqq7fsbCG7UF1YC7mfoQsa6rxO8+Vrcn1Xg5G0BAizZme
LqdP8Hi7sg0pq6p/Rtk9KY2+r9P2lNOhO1CKZSW5LdVpb3hp+dqknJWJwdEjs15ha8vxTzlqxzRL
b7nUbxKLS59WpmCTr7jX4oF1zpdVWV+W9Z7On3b6wX+rn3dm92xZm7A/69q1zj9XLkZPBrQaWkIw
FJEU7lS2QaNuF8Rswqlubn3L3dHURyb5dp4uMAiqyNegmIxi5K7YK+qTpYJj9apbDaGfw6CI/DuM
kTZkJg63yPDmtqynjRkfIsy+uA99QX7asW4dxpjuCG+JTqvQWc8FGgi9fm9i12EtyouXJt12mB/M
U8KX6+4jxkw5VzwxEEXrq1FfqqjZJJXC3TbjCqFgxxnUjOQm4GeMh9tFw3GM50BWMq+ESGV70dI+
On4MS1s9G65s4EAYli9miLo5Fl+0fNjys3AesX5aRqwt3h6blVAq94elDL4unar21JsfPbUcX/ZO
5uYwc9qPRdmvt2+xyL5Sgs8qZcC8vadMMMARScEcgUPXEyZzvAkNPkaO66aNLW/S/qdhha5sbiTH
8Zap2jWcLXnxAH3ybUO6V84rAA57qnxtuieT4tsJ7hByfTzGXmG2e9uUArXbgnQfBjbIU1AscuGP
yKUVPUOVnTX5Jxr+ulnzpz7dyYXwYuscVbkvOe+SkuxNGTAh3bFY2FWUHI3IRNj80Gf9O2++p+pV
UBQ2qA1yv97OySbDZjEypmkp7RNPcpc4m1QUmxYJYOjDvZruG/s9YZgslm/IuKM1NNvu5ZTLAjOi
FoMvdRW9hMOzzDk8lRjzvySxD9N0aNILWI3WmkFcP1UGSzwNekJdftc7YCZR0m2ByUYIfrXKb4Sv
3sWTt8rvLfafZO3GYSd0cS4i+73FexoL7jLM+HHwtGYHuhCPz2ZsI+7sAHG27BvwGF5wDVsUXtYa
pJOBzsXnXw9nLTPoDGlfx26jgxeNKGGMufZnu90YqbNX0vA0AS+YcDhq9i+0X5eEvi9704A9Y8sP
e6xbHOiy+rCMd3W60/TUqNPT2dK28dS6VX1vspdyAXll70QuKIvWOUR5gKtld8dZqJueLrJtv0Fz
kuTQxaRvPan7ipMeiuUn6U+jdmIyHN+zt2ocQ1V4DOfxi/7hWPvQeCqrU7w8auMRorxNsdgsM10k
ox9LKUYBQt3nM03abV/1+xmmIba+Z+6Mmhsy+5urrzDTd5KJu9p+SvaWZ2Sxut0oZeie4FW28ZRD
exiJ5Yr5ZWDlXMWhPsP6Rs96RW8Mu2qgpTkqAJTebu1Qclkb7DE3hzU+H4P6qJsfXZib3jlGMNXK
b5TuVynYzO5sg0AoeLbLR558q9lzpBtQdn8lFztCgJ4zCHXw6wGv1egg8V8T41MZgAGTfYXLD46n
gvbJiHjivSoM5PPS743THBlu1Vzn9n3Mlk1W3RyIhCKlDdX6I4cf7fi3Iy1Bh0VagwbSrbHXWRIn
xfSTcpu1x7DFQT/mcN7xckNVyavXzNkzvMVdp4urDgpQ9S+hgxly0LRrM6Z+3X6P8yEzyN4oGz2j
eDs47b6vWHJwl0EInP2kZZ7IXkWIMkOi2+D9SV2V7zpN93ELh/pZq89RtVZlJsDRMepAvbHUMcZi
jMCI9aZpdszyS9fGG+pAr04bjiV+n+6vVTf05jweF6oZtyr8Bc29Ysr9su96epiw24Rd4ytxicuh
HfgQYEv1ezueq/EYyjIKK4+g9i8RlwX/UZWOtfS1NgGceGH3tnboTM0ytVebmnWc3wbk8HJ+MsW3
HGUwsClI4LO6bKdkPusCHh+BoADlNcFmBlxq6UWunizp4Fj3enkdhyjAe6dd3pZt5w7ldwJWI4df
WvmUOGxTHbeJzV9uQSXnLWeysTXghs2jM6NsDG5jfE8cw4OtB4mc+nb323Wb0sBsL7etYOXDTVDa
98lRQwHQOT0ifRcBg7Yvbf2eaUccrWDIv8fxMYd+vKT7aPmZ5k8TcXWMO8zyQ9KqBAs+zVK4IkeR
RLCg2vTiZWfP9wbYkGya19dMkoNeRf6E1NsK8TWMMLcyY5ZpVgXilGi2lvYGI5ArT2oNbL2dpFMW
wT5qwqVp9TBWpgYBLDw1zlmZflKQ56j6TeMGAQPdFEtwUl+z+tUpfw0Z0HAz0qNH6ZtpHNP2UIdv
Esa4hH5monC1bbgV2nJKqteie1oMNK9U2xYdimj7pmSE+ClHbOA+Oq0wNlxn/GZADfffwaYzX3Ck
eviTeNzH1V+K9meay95OX7MYuxxxSk4oPhxqfmNkrQ1OelYHgwQMIu4K8kmCbVKgxKOeTt1VFzjP
5smhJq7T37zDIoQ0LppfqAU31CyXIKQfV5NXRPcy/qjLYZPUq7PCak7zwvh4ynWasPRet+L2P5lA
MzOa4EXhvrFY89xam5Er1Ryv8iye+uk9H2qQTm7L5WJl167ErPhu0VZtPEeGF1r5b6m9WOO5HcGv
k+ch3C8gIwuoIBIDGIRrIrgOviqfpA4Xpv1rsoZv59mQPvQCBZ+eqXPanR2JbWxQ1dNNNTGXfP+c
jWpQF+fUObIiFVpBY5l8eSQDDGXwMaQfSzPum+k+jAD5fRSs/4wJUUQQpygeI4hcZDE6Mtx1zdr0
YUYAfv309CVRcnIgh8YcO4VHI85fODULXd7X0q9efNTOcnXKP6v8EQw3NHkX4MrplEjkyLY31iV9
X4xCzKD/8NRmaOpzT6f6Men0Aer7wssVJj8t0nHbbzXzVFaXpIg8k3iqYTybJpsfiXCUeuw69qsT
scaOaR/ZSQAaDkRtTNmTFZxKXd7NCqMJsCi3qv1e9LRi/G+pyo3AUyAzIRNj0ff9+EXygn9HOS2c
0aXxsoynevzA/XQN+umysjcItCteSdbRLWqJGBMgQhbj9hZHIfVnJ61dawG5chBJKzwQWTv0+V8G
8JdG52jSDsMM50U2wTS8cPUWOQv1W6n+ZgYHIxdaPhufEuVsUzaA7xF3Fz5NRcTrra8PIvzOEbzS
6kI25xSzy1elcVSY2NNyskfUpHEnAkPu/QLmSi82ynAgQ8AWDJYvxirqfZz6uv7WDP/m8pikFjwo
4qafGmfF+Wqmz7hKtz3HHwQ4hXR660Y90ImaTI69UXPN68r82jLhjS703Kvqto0pK/gI0x8dy9oe
n1vghib0NWM8KWWH4cG2XF50c+Jk3KfJrY5KTyh20FPkF5O6l3HSu/EHYBZ6qsGJudSmAkp5M/Hx
DATJzjorDD5TmybQbPYxRTD6TnPLnIeW9dwqs6elk5+oii9jwagmb5eZBK2Giz4r7LfKVVrSkS4n
3kk6frzWPMviCnHqRuVW4V6Vm389zZivt1SX+XTo8ceUrseb4Sivp5Qeo67OcWdvhswkuH4e1y4S
OMiOPdOCJeNWt9PDwBdRNc3VaSZiUKjU0XBQ9LcMPbGYVW7W91ESUJDvTZ95Tf1Qe2qSIXYZHPCs
NWkQTh+93AYGApSKbFgMJU32Lsto3b4XqhpHfIg0fzeHaDuiBPS/tf4cQo/0uyg5Lpn+iYLpp1LC
AS82gvth0frXmYrKPqfTQZ6/1ke9x0Jy5kMS7+X2ZIRv9nRXqI3S9Q7ibOzqKkgpG0KyaSXSh+IA
c0/7VUwW0iWKPuzxKct632rvVfQBwDYW/wNvRaXuM2rJWidMlkuMJ1vTDvc6IzaFIxeXW3l4n0YI
6hCuQTtaFjA9jmb/T7WRDcX3iCCxSA3vgfAS7LKO0hosajtnDFcas+3Y/xTSu5ZXQRZmXtZsE2nb
DqRSLkr9pIpT1nVex8ujIUuPQtkI+ymZfgEfErb5WFvZ2FCH4kQ1NIUxbVZRydwwFIToLFj3KhPi
Gvz2TPLVsb7YfEqx/nDSh133d1Ef5OSuQKwXU4px9WzgR8gpINuqQ52Ssv/OpzEwdHgz0Iuua7Bc
bhZ/uFbtw/zYIH1XzoU2m3DQg2ZuMyZd0MI1reJ5+Jy1odeYW0P/ZW32Bpe/KvbVNHuyvHXkwFnC
bYzE5gjOjOFqheUOONGGIVDLp4q4TK0fJvoDVnTw++NtONzn26XdCWDoaNMmI2P7f6xmk8KA1z3A
cI7SDPScfmRNeVBQDse9jTeWocJhtg9ZThrqIZeHgaW3o8wIJZo8kH/0vXT1TcgeqFb129dTYI3x
aagduvljXpEv+uLRCmtUtOKnLJ/ZDMnDsCkd5FlOhUKW9kyNxVVueMf6cbfo5tXmutGrwU8M7WyX
UK4kU4sv06a1J+vJFI1oYOw0ByQN5OycYC7q5STIBjSHvtox4pQ+YsavIPwCOqpwL9iKtF2m7liU
M9VPvc3U8nOwNnJGmwdJQWech2RB1/Z9KBW0AF5i6Kwkv0nOsyw9d+ldXd2ga9H1pGrSm51NFwd1
Q6yLmbVocido3AWcFC8UZz5nqktSGG4eHYdiV4AKVeppMo7MVViDoausvpm1Y8dl2TMVqZB2WRh7
dsVHPH/BV9XTs0pUpcmeQKXIKPl6udM75Cyl9kgtBdHw3EirCnewol1i/rKRw4vIz+VnIZ7z+qSC
xozo/NKAsFExDelF4xeT8pqfcxyRSdv5rCb6RnDcNOU1n//s6Esx2IKE+uiomFA7xQS70b3BubZJ
vmnDfdHs4+Vr6P81BRCmWuxKPiWn28oWx1USbtaXNsu/1JgU5KFQsPe+2crsTURQ2uiT+KRn5bKb
ZO8cxI1xd3jMJm99eJyYAeFPsXlVLF82aRNVEwuRiVJ8OrrzzzK+1uXKkyRRtaCCS2/9YPm1GfHT
GH9eNr7od414t2CtTRJG1UxC6aSoUNf5J5WZVxZwF7jPiKIxn78VUSPNbokx0Niv43zq7dMg6Z4p
fxr9WakJEYqPqa+5PXJX066yuXLWyLw9vWX4mPLSY5R8FyMMKc0uwfNwOKfQxfworElUXAXN3lKt
ZzfX38XB2DFeUb4zhTDz3imfRH3TSPNI9ZdEatEgDpYuNz3cGsbGCY+OQsMgIbjPtxpUKQbVdxBc
neSuGkGB1GuCLyZ3/rY2vVjDGZoYges8sr0KqQyZqSFNfC6rq1a9JCivoWN46z81iI10DcL0QYTp
JHWqZ3ALjelDsc9W8Tnp/6L8WvKWySFUINlK4CmjJmfSz68ds5vLhFHH8bg1pNdSIQ7Q0abLf9Eo
ntQ83LadGijyRydn9Cbv6fBRxKcs/MurUx9eC+M6La9avdEQsrQx0LrTtLCQN2WDOkNECuQRNul6
Ib5xMX7F6W+FgDKn/LKSsVFhmBcq/IQHySEyMb320UHWL07+Z2vYGpCSlbYvIKNSOvBw2RRi8QQK
FaCawUsyqog2yl9nqQGXn6syAyYHDS+df1X/rQkHg+k6Nu/qiHgM1cRMA620g3ImqUfZlmKq5Av3
JtnDkAcMPSpSyZIeiN4cNQymOucslTS+TrJKx3F+yM6tSho3lP8JgpCO+WOXl0xQrC9I5a1fRPqm
z8ctdVQwcGsa8/eUkKB1rC1temBUICJJdsnjzq0bQt8cQ2IuWZdGcxaaJ6ElfoNphUroJuRx8YWy
7F2TPlSFpk5coVETcU1Qcawo6CTLozd0l/K9zy9NXruZcYo5UbV0xh+9ZAQSksrZaOKsGCVF8hTI
3b/aEa5ZBkX7L2Lpj4SxVI7HpAifBURGNwQThS8jSDwYWpTrGclFYdp2tlZ7LddMQqDAoemaZ7g6
car7YddKO8L8rhGNsGbHgsnv064qt4tYUPYobotTZr8MgENtuKMPj9p9Yh3lDP0LPFyVwn2qbVQd
uTXrvKbbS/q3WX4K5YyahmvwtxLyed2/KYJwZ7WyKUezqSmiccRX+aMrCVD1EhqS+tC0T7P4F9ao
wt1VIfOnoGpIxGsoE8tln1e3tjU8q3puNYSQ8Nq2CojHC8SWOyhHozhm6m8uK3vu4XGyeN1yqhi8
kYGJCeFhIp9UV35iw+0xlCzr6qfItAKbrSZDIvu9Qw9a6p4kpGBRLLpaOSi0S1++NC3WcEs4Itso
pn0yTfqpzRLd7PrRY9IyAMvNANaU6HtAykR0hIhGxbLpWSQqQta1SxcZJ3WkBA3tXY6cM1WEc7EU
mm5jFoFepB7L7YgZuCmPdTu+6lntsYOA+zF6SVtiTdm3JP8l0i1OthqobJEHZbSV6tTrwOFT5aKQ
uC8OVv5ZkADp3lB+uyo9KspLiVtOoGmr2I5XiOIajuY+Hc2tsyLs4pHVvkG5oBsfLGmlZ0M4lYaz
s3Y1yEqm0W4VBC2rOhf659xjd+IQ6J/hwm/Hos2UoutTo4wO1bswwcG6g9oDi+1Ma1PR3gBX0LLv
KpMEBK913NOktx3v3b3r+n3XcH5T6zcG8wuaDcPTJyLIFYl6Vf6nivdu8i1gWAt9dV6MmwpykZum
6+hnwkPBFA7+bFwMqfeb8aKqEU86zz3kufpmLwej38XTaZLuA+6aKV8bvI56ucTFNh7Q0zWkOaK7
4xQwWYURDZc2nWGIMj/plYCsx8FQ6HaoQCcEeCPDWuEZYozrUv2G6LGTTm3wrDfcXdsiukzavrM8
Vf7Lsgup/dXFpiUF9Y5Xec8VtrOrse0ace0h8pL2pxf3qXxhxROPImGMtsR/x6WZxcGpxs2iDDsV
ID7tyWHXpaeIcxt9G9k2KfYjLVecsgj8XTGxSkhMhuRH8YlalUKkd2vteYpJO+OFRZDjM3z3SPEM
uGUVW8IAkTZ4GXJBURlvHclvVY8Drbf2Gfj6ykEYJupfHMjRoQZlZuQvE395PmQ/neH3P6z0X29d
heNrHTtukh2+cLK85+rFCF8mBKBheWryNW9xi1ca0MyPda/upey7Qau0jQYdY51BudpPNxge+m9Q
2NmGyH1FqS6B4ZaWYNVLo/AeRERXkWzsuNq0iOil8tk1BnmW7kWWmJSR15e0Vvckb4/SMm3aCGAy
N94qM9ym1NYW9HSkgEV/TOa3OZ6NbqsX37rOMnD9p4ojL+8YZfuu03Ya+s2ZbrQFmvow9fasNZVX
gu5j0aktn4K1sTQY8F0jvw+JzoMmuxXfma0DbiSda+SrWjZRhefUA7W/TJAmuIHCtoNQzMREND8v
MROUFd2m6roU41mv7+r03InX2TzISMhd5ZD6ptimNG3IdU3pS5/dB+ndHhq3HcJtMUPJ1W9VdRja
XQx2jAKsLRdjeTOlA1iWxbuh0wsoA23DWxEeh/5d1CAnyp8ztFvAjkh/MLIj1t5C8WukTHQhh/1/
H1F4acNIACcI26uj/xVQdq2q4spc6C8pVGNvDBkaMX+E+slUz2l0qQWR4JQbVv4VWOtJpe9UOye9
C05P5ZCqu6x5YR0HdcSzBIjT1iCScRc0MIDKcWIyS1fe7fYhIimwp/jTnsKgybT3HoK1b+gYl5Ei
srLEs15alq+Dg0+smnOa8kXt+NXSFLmnEdaFUbwvdrWSY1F5WET81sCTN3HxxQjKP92ZwApi9D98
EipjdKcnxkIwaRYQNx6pcCZoznEc37OmuDZL65fpch80KpNcCT+dKOSHaNauNJlILhv1W0NnvMJL
UE2yQs4nDJSZx27pha+gXQlnCOap/+xz7btp7KOcjjd5gRTilguicdpkkXns2buTpYbbtmqgLwBz
Ntrro12zAFyDjf4pac/OgAZLxcN0Ra7ki6EdEv7L5dZSt5IusJ6+xfArm9KmwaeaB+vCBcTK1Nd6
Qu+oGeyxlh7S/GHoEw0E+OOys9SjhoLAxe8w+nW0/WT8yIxHIe8kYna6wYnTeTn/6rJnaI0lBRHF
yZCdIvhSS/VN8PJSglHovbk070P1rhMkRuRVeXaX7EMzP9jvfRswexdduzE8Z6hL7BU70HLpPSlW
GJghNLq9a4xzOp66dJeHK2BR7eJZ84TJTL5MpxFpKsJdjB1SYh0fzKSCwm1gCI6DDzAkBPqU50qm
U1Cks4Bsy5ljk/bx6zBf9BAfeBgeI/Kg1ln7ti5PM5WlFoLm6mgjS3nps3A3sbf6qYsLi8R8hT9S
O56NveDJ9BY15R6aBVOoe+Mmzdi2uyndNbQm8/CQprdGeiubm2UHnDBYncbTPJDAV8pDma1+KHVf
3y7g/6gSG+ZZcPZz1nUGnXcEbZJLgMHSApvSUwWQqV42yZifJcv+QFKwDRFAUkZrsvIoJ+dFI110
NmgyxXhOItLGwgS2OBbW0Rrt+9CI3oej8BvgLxYBPCuhfrY6dr2emxJyxjy3cftVhoQb2lbiziOY
lOxSayeoTROKC0vTbonIGbhUu5H0mrZBmbH7JZCgdlX9uQgXIiLQEtmZyAAVR8efNaetH6G+N9Ux
V2Tul39CQ2cwila6tVDAhgkWMdQ5kgQ7eFomQ9hhAnQkHSifzrETnlucYHlu2AFEUScjNr/0FW9I
DyBiM7oKgR55ojx1cjDVLxJlvdwaQa9lW6X/G/veAXWjQYsZ/9qdtVy+LmsoVoufZAmXmXEPC1P2
wQBI1axps+onwXqNoYAW6zCbmV/Gb2GmYq7ixCsDpU+6OC+l0b7wsz0eKMaYvg8sA4yN6CSYIuOY
UZBSTFpjwpyClGgA0Or4kzK9xG5+Uh6tqmYAUZtxkzNuqt42phl0jvUfR+fV2ziShdFfRICZxVcr
Z8lJdr8QlgNZzLEYfv0cDrC9wM5su90yw60vnLuK0nzBJb+IbPI2re0QvMGkKz1jO5blpUBMHa32
UOgRCvBc4x2m/SS+80G8S/IvXs972rTGBTPzq4rDg11Tow/7IwicIv/U0pMlV654qYfkCeemMZiq
10ZxNEl59WhMQ7tn+u3NYKH5vwWEh8SCH0M+e0jWwlq19WlwTklApWQ1VbsZMzQOn3p+FdlF8IoV
Z3c4F/65yYxL5b0lVn3wjGNRHQfxFRl7roxVzbRqz2GMblw2wGxgCIzDOXa2zJBF8W5n3AtN8avE
V6t/9hNvS+PLQP7pbZyv6p9ua0+qrZYesQJ2Py9EH6+75otmc5VtJ1aA2D5EgXZR6u8NR+5q6q/U
IsdsX/cvbh7yXiVRAmGxtdudSYG2g9Qw9fZznLuHxOQnnxjn1tffAgvHxcE/IxZMwM9IUUQ/au3m
IeiVLwQBs6JmFpePNLgZ5twgO0n92fO39dziGmpi3DwjKnPpp+Y3hBVU12vZXBVop2pecAaoIjY+
0OB4l3xEhEVK59zxn7K6GFbGX5x+DmhOvVmnGUaiHa+6IYXUoMp/IoVvB9ZNl85yQOKMJ2QCqM+5
gPuEmMYfkZJbQVDbNEQhxL/OaUjfXVh1PpAFbnkw5NL/KbtnP/BIav0WNM7mqiJpyN5KlqHpI0UT
55jUPAXu85g0Qu78mk0OAYfjPGfOCkmVPAKaEh7LXkt2eXjouN1pemTMxuYxJpc1mdaXz5g4wEbj
erBuMWuySTm6EGJQ/VSvNiGJlzB5iRr8B+I+4Vs5izAKEEt9KpEQzf6RlxEAnw/NI4iuXwuIBVUX
rSYcDYPAWFFAK+jCbRbtiw5xNPG3drJl+TiFjJH2t0MMsV15nbvo0+rZk+a5qcflmH03kUt0hHCH
EhLmx5s9+XT1iCJ3FOeDI/XDqfpSrnuIR++aeu5By94nEB1j1q9H09pxfwzKWkYOF0OLdl6thF6e
jay+dmhwY0bJgDJ6OjEC4W5fiuSl6Imwjv7OjMpdI6y1wtWSPJiMkqgmi9RwNChfdvQxO0SvswU1
axomDiyvuTMeTSZAD7+3Mz6stFmXBRWAtvboIHGQ84zn0qRJjxuYcrVqlraEYfTkD8W+sj/M5jOu
pr3XY+8Rd2DFM6m4lOpJSBMWVJTq3xQcm2bQl+HwJz0d5Jp2KiPvVHMg9aeL5MA925x+a9L54pk4
5cQ5zEOi39ypY4RCVTIADNFEilrO0dFN5rQ8O6Qz49GMF9+irWHnNWQo8aiz+gCLyam1A79OAfkJ
oH6rNuD43ptbdgY/ee0ubI21w+m5d+TFDR5x2cIwI++ZpAurM4A4mVtvIFtIcT4P4F8hqDseNKSK
J3X/ZJa7mcYCpGSZDQcv9E6GkJfQnJax3a49eHQD8bC0tA994r22js5xDysQX7jo2n3gWaday7Zl
2Z0bn+phHuFCestS2KQPTok5LtMS03TcADfNun3tKKQAh7KwhQ43bqpaFwjiFHcbq9pq/ab0H22s
r8ckvanRBn/xA+l8ETIBza/zUqDokfBQSF1Og+lpBuvaGaCfdMQ6tnNUt9SPfhwSEeLnqo0blPp7
6iFi90uX8koppmVSuOukjnDY9iLrVqPxp7tMyd0OzdFjgsx9jwTNsJP1YWj7l3DUiSHP1Axjr1sk
+DR57lkSthXVQH0RRbqAApC/ebCbXU57PLnQkSBc9a+V/q6wryLrkSkYRjnFmaOI94W3g8xYGPsq
PxqQpaIIo81/cRXC0KdmnJLkMPg9hMFfRzmEQR3QsPcyWUv3qOmEf6cdApKP4pq2AMJwri31EmXf
DNZknPZRUUPbyZCa3QVLp3GWj4NxMiZCoykvo3+OOLlIJaPc22IE3YM7U3wO9L4K71jl7VOfehan
Czgyenntq3tm39V0NrSBlwlV8xi/6BMVyPIrfMMvYZsLT8TPypqWPm5/gLxfMq7YaK6juY9N3otF
+2MyLQfRzNOd6gsPdJ5HxMQuFV6my+m5idh41CebdKCBypFvFAzv3Gc2VrvMPfT6ywCQDV7PbiDo
zuaiwqiPgfWdoB1Z9yq5s/uAmKaX4eAfXeYBY+yP2LPS5SsERbfQfRw8i8M97o2gyz+RBGgoDfj6
DpjgokZDitKA65P8ESoLDmrEAWZCf/FI9hQpyUjGxjKkfoTG1An64M1D4N87Z9F4R7f+sTIi/O1T
DN7I1WCp1+/+cPbHUz1mBNQK4n6UuEiFNsgADfwpPyf9cDIGWgZYVYIO0sjSpkVljScUUSzHft3V
b1F6MDwu0oD3+KyEzR1/+yu37s24HgJeEZ2OGAJIjy6zLJel4yxKko1SlouY16vX+p+xxk+1TPXX
2ezsxXvC2xgUCrPryRi3LLh6qlzBp6RuY3rXy2dvumnmv4ij9GB+tp2GNGbtPS48u693Ezd8ExCj
Z95r0PlMQcEAN0SlVB/vIq7f5roj5MilmrZaO6f/AWHFFkOmhxhNs7g2PjpaXGbRM46jzNT20yDC
5YDaYYVfc9LEY8DwU30d1luAmyqxYI4YwLxepRo2gDy3U04XptHPPUEsQ/7UxVn4R1B2SOggCm3/
YqtqJ3ifNvmeXmEI4iE7hdargZIQUoIhsrlq1USyo5RfdcFJKLi0sBAidBi6UJzzJdNPvfTjZ81a
thjSRcZdlmDHu/2RRWfk2qrFGH1H00tOSFBWBmwpiDmmIAxQrlxOmZXLUEiZ3RoQeV+74kvTozVH
mIBwB3FRfC9BSZAo/gLqGMstPR91Iw6BHLnLDmiWHGPw7MwmMBtN489AiPeNvSvIld2UZexR+Zay
7F40tRZkGMu9GQEW+c3156gplgo53OVEUgrn4aH/WrqzStu/ubjc15+loFPoWos6+FflkD8tGmg4
HFHI7V2vlEhoS+xQv1eae3C16FN4V8X9koGlqe1f4J88pHxqOy2+aWHdmvgtTeyn1BrWqg2ebAJQ
0omX47SuLNrj2sq3mMg/A/e9DA9heIjVrxh4za+Q2avqJwSomTUDTsuzk/FMb8hQdfGVYqkJgzaz
z27J3RMNhKg3LOICevec8Eqa6ofg7JJzDBycf+nA78KhxxxYTGP9lEYvlX1ybHK+n0FD4t0zF1n2
rUyoht2Hrd167lXZ+guLMLETTSuHw6M/MZubOOFReoM4FjoLI3rNgT1WIeiUK3BNHcmEb5IcWPss
wPlMkK+cwmQfXHuRPAVpK6kVhtACEx3znTorIAnMJJWSDE76n7wr14ID8DC2T27Sb2nJj9Suis0Q
a0+Tg/fKQYhMM6ZaQe8WBS4FBPtw/F3V/MmWvAqWlJUIJKd8zwFmHRoWyXmkBP/SkuiG/LPo4oLI
9M6J6bl2e6+TZP3AouRnTfzJ7JV8QGTzj4GuJGovHGsZjhE8iPNINLHtjr5J5DF5G4dDZxPb3ykG
m1Q268xr1hbgIiYpSIuMnmHXL7v43+RgIeT3XAGS+lY8owqYDnXvcVj/FdnNA8AJ6KlPqdU6Hhlm
T+080h5Dba0C/7dzwZB4UCHafQL+TjvYoD7cC3wwAxUiSqC3/squXc+ATshxK5dbPnMnzn2Htu52
9Gfaxj4iicu8pDxFiJifjqn9xs6RVL809mb6WeWYKlw/g3P0UHwKCoUljp5giKx0SN6U4mlOGlF1
jY0NBy5wc+SaBj4gTSzDrFuWAabG+DYMb2FHc75aFea9NB8Z/dhxHNb1QPCFsrkzvLWkEgxEnGD0
F4W/65J3SgHkC26FR256rqIGj1RDJmjdLUrbbpYhLfu9zImSVb+drW1b568s52bIUjmEDTqL89LD
43u08dHSx0BsJy2QHLkk25o2rXgNc5MRE0+s+m4aSRzqVFX3thpJ3W06/+7jSE0pHJvyPgUejvGf
U76UHTgJd0tT3CpvlbqSdm76rRZGC1ieRbVK85aPTMZcIysZ7xQJyM7eTSQFhLiV1r4CbjJhYIfB
1lMfqfJLEgPmXiTxtrTg8svmwLqORWFBHUvvHpCS0VfPTlucNJMwnDWu3MS69j0QXP0tcozfnl+W
9Z01HS0yolLacbDz92EI+CnUrbdUURIw/bY/2TTdGtf6c4v5lZ3wRsrjDdbaV+x2nAJyrHTCNjLU
HoIT1BSP9yr2X80M6xHahWslF9tNj76Uzwh13OIY/ka1R8nDt2s4dvi6ycwsdORii3gX2nRPSTQk
ZAi1nUx09FUQpBmdAmBQh43qrtu+3Y+d/27PgzU5SyoQTKVp9zlmV61/nhpcrxT2uMBD61t0QXsd
QICZPVp3+sqFOPRltzBBRjWT+q5VvInHzlxm+o+uXgQPEEGZFEvAiXbWkPxxkUAKKkg35lp6MGN5
MZzwr3LoikAKrXkdNRFFxNHZKXN+ZwSbuSdhNeGX5OQ9tZBcLELPZAQTDcB4aqEy2xDYIFmEODSa
Uy9NnT+MOMz/rSN0Jge6KKid3p2AtURbgQlZWrSu9depZ3YloEgocFjxTOIEGzC0P6bipsq/qJiH
LfOs89dvO6KQ+YtGrpGuzaJoykVukUx0MTFrPFk2mpPV/2AVymLQSIOkvhVulQ3zxmsp24GVvnk+
HwKoT/4OOzbgniKLRcq8yqJxYmYAQY1NrrzyIOae32wH2jVucmmtDLqxFQbNROguCv65yJ7ebLZz
FS/YlEabo2YebVr7rXU7m9JMxavt1prlo0v1r65IZqbgj5qap0YGK1u3tKek6D5SFw8jCxlvDG+V
19cE6dkihpETEnadn4GiPVcthVa5GJw/0gdYGLPHQsQO25XJgE8W7CkfzsBjuzUElufVI1ztQUAi
TubozpsMETmm30LE69IY7yaFj0rHlnbzZeNNz1NWX1zNJ6gR/tl68D7O73BRLg3wfllk3zp/gBQR
c8LWF3Z4G3jqV8kL8gR+h88GULqljVxT3AAVUW4Tto42VvGnTd27lkcruNxE3nxGYf+DUhK5aMIu
rdOvlKOB3XY5W1Z7i3FT66e1TfDBgb+MZhTvdW/8DFX0QoP6kUnEbtfrgQfidw1RtDPDcWdCWkkj
gq8JDzNlS9Lx4yYN82VKyMIssD9rRRnZi3miiAg2AdFBHE6EUFNswwHqaNUHz0FEQIamjxWhe+Wl
jQPud5tMT44QDR1aEyQTCnr1YkiXbUJ0XS//6ZAd1570rgXkpkKECP+0y4pg40Jg7JDRW4BJKWrh
urOw7hzPegtxrBNk+4GgZZZw6m+s/CFt6iMca7WBuOEIQtRX7qUPibJSm49Jifc2EC/Yf41Idmlc
nVudAqj9LsZ7zWXR4eAnpH7p/iFMZZRpPFYwTWTVZjBvpK9FwpDQK5tRyUXKESzuDbryT8um35YH
daqjnk9Qr/pqg4NAwIexPJbTSgGzDxm6I17U4dDxkDEwc5gw6mup7RwA90//Z9y5mrsdiLylDHY0
kXFF3flBE26djuNhwGMZEdjZhGa2Igkw+icEeUybfZRepRwJA70UHmnncWVZyZPECuTClqM6x8OS
HddbzfFWrqJvI79cQNGWvWWfDiFcpMSlxyDQ6vJkGhwAIx0vIirvYZufWxAwstS/5JAufCAOKYXx
jHOobMYth64XL3TeTY8YLtl1rY15hJyq8BJQDRbpKjX7recYlLobyjMTJrvmPTyHu3dyMWOQmZW1
Uf7WyUmw8Uub0w+VV7wB+N4O/vwy/tPzicyCua8Dh8stpoqRVcU+H+uj7vD5MrdRvSdD8s2xZJs5
2Flw3yjcuRVjBmqurrMNAYpUOX8sLy4QtfmvOr6ODiFPApxJkG4Co9z4kop+55GkP0roCg6iFstZ
FhEH91w3/7V9zRElB7nVtoTo/EAuXd0JlwFcK3TIDnIFxcAsj1gjT3e0IyLlYDap4rnwOdNZ3O0G
upqFcxP2hLFhODdLj0AOR4tVKn7sgIhYAM4ZImhOsAoLxXWNgyqokCcP19jlvbOcA5ccuzli0Z3o
7rnzI/t9XUbLWaSdW2/lh5BcsjZCiW2cOumSCzLlnAZERlxq8mbOpHMj+xVWs+wQxapNDqsh7K7C
07bGCIaFSPYWsyakRGln5EBM1N+XLLklwOiy4btyor02XLuifGT2cAt6D1/gmBck9nuqdRy3UAsC
JtSsJx/H13Y6nMyHhtXfj+0qa9K1W/bH3ox3g0HhK8uhcYYOc1FEWWNaedBsNH2V+hBAd3QwjXaL
LKoHW/5J0u5y8hhzMEUrpw6stQlq7ZiNxVLHMG21q5rMjTU5q4KCjTVRTCyhmUIpIHuIt4iEYYT7
wrI2vT2uR9AOjF9Z4NOHfI8om7vFNQ+pbWwzpe3LynoMVbi2+2SVKPoxbOhyyQR0FU/sKVkweFbR
SNrUWfge0wKVgaYKjj31Oge8MptBFqk3bExFer1/bTn+t/ONIIFOQA/pmUMplA2QyUTxOmUgqJV5
tNVvNuF3iXceftJOX9Qc5Kc31+m8kGUj1olLOtu8GSEmEoSzAQahGaCkr8pxX2RIEcJYV061mkwY
oROtW4KEkhZd8NcxK2iN4AqrKYJ1T1rgLH1YPg5wEw8zNGeM50EhCBcGCwXbhq8fQyfKOSTX9PHu
yhyfHE8cyyqaJZM3wyfnXN8j0gpT8Ci6f9h3TXCIzI85C+mjmFLNwoRAeupBc4UP29e1xWBzHIht
ftvOb4hPoFDBEjmYEBNb56WDGJY7NyEXOkrvzBGKUSc9RNtVl3FY0ECArqBxFcNAqN8mKWUfHEGM
ZktI3/TPvM7JTlJAistzL3lARSRumnTlh/eKY74X3SKM4Jaxk9p8buKPiOEuenmrCLTPDEkj95EU
yLGzaQOIhENPI+wOtQFCk/sjwrehsWGsNfcEtL6tDjH/W5O7wdtFzp2xE253OcIJgm1lwrAxTnV3
pb0fGoT9zJ1yMc9BiQLiid25mv5VdWJbZI8cR4h9K1wpn0HNU2yJKhrRWnL5SRikd9wnC3JF09RL
pGYH0Qm8GBWMhWsxmEUth23yWrBpaDYfOy/8iYr2SZhy1cNrlp6zjahx9yLfQTUU3drWq7Ucei7I
N2LnLnyohnSqXX9MJYXGz0k7pH15LayjHp+18e6a5SoCTYCBUNtchikGINslBnI30BSiflFwLDGK
z9oz34vYUUudMmtihXNihbM9g5UBfKAw1i4GTOWzy6In20wKqrKmbVN634ZGNYDYrFUtR+1guIci
blaqPNdIHMBFgOk6g/5G/OEp1a2lPw+D1grM9oEe9pp5eyNBdRlGevCUuUrChJszgrOjOOj5E2Jh
IpDVR0dDL7tlAfksi6FMikdbQFwqk3Sb2DsVnAG3LJT5NQp8KdKDr5rtT5vY3fSthoYr9kE/koKz
3zAZVor8gWC0YjWJDQSoiRFOtH/aBPxU3ivihzEWuS3/OZxUN+nItkubIh2Oxb6w1SLAYSgN45J3
2tE1SnI81JJceR7BKMeI3RlRubH6iTn9RDhegQvRxxheW3rItiGZTIPzwCYcdM4QiZ4U1lRfHeO1
cbvzYH20vfUSJeGx8eN7GZ6kRlNuRnLg8No6D5sOqidcQvGwirmgpx5WTmBCX1HmNBR8HD7cOqye
VGcv2LB99qbqEHKzIycd6tp8mHRh8n7a6fzBSfEcJ/6/EUHz1QUVVVQZXn1EvLw9ZG51s2DOpPmx
IcmW2vlqisIXEZC4AWm5ziHLeFfLYrONjFY9y2IM1JK9q3NrhmRmN7VdzddVB3PCjHZxG68xpF/K
MKFUMdp43T78qy5tDwFh2+0QkamzWIfAqdEcf0Ug8qWe5n/jDJNxfRoGg89RgoUxfy1rPQukbKtf
IyoO//SSpIkWSgSoQWmIiSwb8Y96Tw8qtxz/ms3/Fdkmmw/sjnRVKgmv4nk/HBuf0k5b/y1tg/A9
L2J9rgohsPC02WFpxGupk0qvJrqC+uhw95eyeyfpaBBP90Enkm+rCntNyhatVK+t3UQO2oOQ1LY3
HxBVk9+z2IJwAKnb/TfKT3YNPbmihr9DsQBdHtkkLYha8ZNMbLWqaQwk5alPd+20DWu5i1CxEy7h
XQ3zUhfDsqZeUUzjUZE7EGGIzQpcE7k06RHdW21aykosJvBf0gUtOQw8KeoDS613HgOQ5pXH0oWK
EEnsfMGRu01MxiIvXnihWPcIjZlhfFeY5QsrY9IO4+rFscZLhN4Red5zwqFPpv215K4d2QoU6dky
y3gcsp8m5X4dA1q4rBKqSJ37zsEIIHNGG59NDnbzYUNY8UDCGbq+DGJSNfxQLXxxg1JplUS/dYUu
bE6rmDxa2Ze7UQJzN1j3C8Mr177c2TEhoWlSqYXeRxuK+Y9LjXlFfaoegHFCxm14rWxvN9ofCVZm
bD9rU3IOMt5IwkS3nHsY+ZIq/FPtgwoits3JzcPUiwUJCOYpEH8Dqkf56szwnwkyNFuHTNSrAIhf
7H8UkfsVcIYcWK2wbArKFiZxqKF69g37ElaA3fh9hZ88JN/XNHCQwPgkIu6RRTM2VfpRKToWB9/T
lpYIDxEVhs4Pz5o9LTLjn9tck+x5BkOokdlXpmsHVkCaX1xmgaQ2Nkr7VeovMPG8+hvdeIYpfQ+g
IHnxrQnRKvtowY+M/pyPVUBVqaUPSP3WrMcOvxxKIkGDSjWExAreWWxUB9rL2G9I59hkJ9NtPcAT
wU3W+lIV4SJx5YlIAtXjzN/imaAVeN67DGjOlwWdDkhQFREpbUbN6UzBoT23VjdhiHJc5az1YywC
MIUQ2pX5YRgonlqg0/zioIxyZYUwYWx+JiShu42Dd56etPInUnz3qMhxETzVCHaLBk08z7Nz6Zr9
AspCFpwLQvjDwR6Oik2MFui/mBbtpBS15q+YvRye0W9067cBuoXaRViKvJA6dCBUgtkUIr/FOanm
UGdlzWmczO1YNfsZh8AZFrEXJ6OmVgPrNyLjP8byOOF9GiY78a4mXz5K/9gMDhDl10sZFoet7uL7
9VyhZXA3m2cjfnd09niQHq/k7yDf9Jqeiras85GY4rgKsBN8zIL0VR9YkyEJ0BaXavqQTNzAdOAW
bFEMVxYIqPRXS377gI41sfiN6XYo6wVFGdwVO94YGriiCf+wXQR4mwgOYCeaGRbE4gv50qYhLRG2
N1CDrxLFOf+rDHke8f+ooSfURnmwZbFsFNmC52587qJNaW6DmrT8W2yw7G41tbx1UkpnAAW911y+
x4C+LMqpPoiioYpYlvDuiZ/ZnccHbcNbLfj32bV132kshXB26fITltKJkQURvemchQqkoZTa5s4x
RYPVucyos4XJWxW9+SwxaenmuTB5a0W+p6KKUQNCwyGjvRuW+JdqJq7axo9y+k2tFl5Qvg2zmu3c
GvncSzqEBmKuo/EZK8ZZDeqG4Eik/IMIX3ULtxbEMpal37q7ajTX6ahJtnnaD6+OPyVuSVPov1mO
jIH4rDkpiwqjl0mPx6Ud4hFxInDFJ/Do7TjRJhcIxeO49HguD0nEq3djj9NKB95vWLT7DR6S4HIK
KuYFo8vguYt2nhQ5mzPhHexkZE9CuoV1uE3EfHD1CVGgtPKC69HQiip4SydezSJu71ICjODDATre
2dhU9BZ5NlEZNw/VjOIznltx7nQmZdUmmxpChQ6FA8pmhnTDgg7glcU6ZD63T217VrgiEy5OSwTK
hqu5581Nje8oQYvb91SBnNe2vnxO1GmkPDav7lFSW7Ba4eK02sWV2cHma+r5o8pZygLLkJgbOqi8
eQAupfybkDI9ESxr+kMuMAgbEABqZtdnpDlQDAdjx6f75IAd9r2MCB6zMHcfzkvt54S0QgqJGnoJ
cGM3UFu/2ZjMPg7pcyVfG/zTWvvgIApXh/x76cBuD4AZ/lXFr96xvrDZy5jEnG1eO2gchfYIZYZO
muabKk/3GtI7b7Y15U/SIn8+r9eaH6Xm6JBRPkziGlP00iTdMiRWRjlim5REukawmOi8PYaCiSuk
2SDV36fu2hKx89lQUsKGPskAz6hUXGPeStUgvY0/2+ACB1mSNLsx44Q/pctsAgPkvHbkoBKsTqO9
aSxiJV+00MeRWPVX1L6ROn+yWQ9X2b+pxzA9N+3MH19HmgtvOvEJ9zQWHrOzuymL8c132Vxo5sT6
QkL5ERIfcS1o39xxBpA0zW+BQMq9YXXfw2SVvEVZZIPem9aXAOy+WPlM+zVCdlXl/C1I95XEKtNk
GfEOUVx4EcGWhihME3+106Mfvj3u7hyositZdENLybE2ehgsi3l/1HA02I9ojofG7hcN3GDhVdcg
a74C+jsGcbwAOt5sO+npxUQKaqI/0/mYfOrWx8plYybhKC2evlKQ04LJmLe057KAU1WcooB+odiq
oWAPVHmtWveUh+au7ujF0ULoWOwelmqLc7Sd2ve0+qAP7ONuhYcpptFCcdUnphCsmvrkMKCOLbHw
tvkwgvQIWRP55iexrJOVpm+hNq01y7iUVHyGMF/JDkwimzT0uFjTVVqLxl+TotpQCMLayhYmMelc
P7n1PWbU6arXtLo7DQPMPGgAkYtiexM4au84DIFxD0R2WielTxotI95SbilvQjgreYCfZ0xVjkA7
u7It33ZinlSv80bC4gpRvaR6bRwXJZd3p+XtfSpvrf+ltyPdFh34VoQUSukI6lJG1zNJMgQZ590q
CHcY7r1HPKgH0Lm04MfXOts40cuQhGtV48S7xYtu0bMzLrNPncc7ARJGO8s5qjGqqya/c+MNDZ13
tLh3rCqMGWbDXF8r9ZWiZUd5j+yQHEQiTrnyjhanHok47XCN9EG71NgL50FP0OJHRYwBKtrGI2/Z
RHdz+uzI4xYUOYHW7wq5ipketejcdwZ0CGsnbe+HXgGIlmlR0wqKneY2mCw2yMytM/kLrz7GXBqj
zQMYbyYbV3CfWi9dROF7JYESaSCo6L5PIcIfiaNesmF2LtAgjE4/mXnz2Ms09Yi31KsWHS8Rjd5C
CyKeN7xJeTMRf2AQESx44dTNVYN/lAePIHq1u3hRE1323S+B02Mpfl/2bRUGG39+kRJpoUK5sGwk
FZ2nq9P/M+AnhOl4pLT0RGqXWIHk7eOeM8VTiFlFwBJIA7Yc1HCePzoS9gOaWpFxPq2gUBViZ/vd
sU/nrlnOejz9Ai5qLQlYhyHiNoVXjXN+DsLZnSKYhH5/iTjjptq1M6GjoLPiaMX1TyTvbOd+8rgr
DA0PJoGayr8IUbTJtmAcAQmnWoiTwv7c1eBzTfYECOmSGopVFBgP7KipGge0m/Vhhk2+EHODm9Y0
chXQNL+PMJrtj0oWV41ePio8FjMDcnEuEHSc4SujL5dNlwwRl0Kb1N/ZIMvw+1aqD1u2mzGG8kC0
uQalUwX6YZxR0U58a0Iq4PglZdd+AIgSvlgGnDobjWUDgIU8DCWbPQHNPzWuWdVK9ZnwRP6jpzij
RDbnaoET/1asBBCDtY0yBRcu/Z7miv4czud8s5whMwQMavXVVd9h8+vDl5Go5W7QfSgv4dka+OuC
4GWVBKwv+JrM+0yvBvNpl0v0g9/EtfatuY11DgckHAZX0WaLT/6EK5A5z/bAIY5KfyZoqUTWvQ4q
DhRiZURz1gaO/eSxfYLeav48ObCOp/Y34jbMQYPWnFTSP5m8jywmCwn8i+Zm6HS2Np48WSWalPmR
GwcJmcsTfx0Mn4lZym7D3RweDK9aECyiiuUXg1zq7nhwq79OGpd2isjUBoxlSm7b+WJpHqm/Zidm
Ms5ZKzthomNB3YnqQ486q7IXH2tEtbOtC1GqJzrlBM9em1+VbSAPTOuGpmoIDLmj49U2iIaxalcD
L1lnDrBEJAlghJLrL/1d3D3KSCwVoqYY+6W0fntK5Lm4TOOzKi+1gWgcU0BEVsb+XkfZSUH1NjGF
WzbdNclDGc9pc43Is4PGpn3csvVoUGuvGo6R/j3aFHL1s2WcQrCewu8RzsRTEM/aYfYZT+jrmX40
wT6Aqp5cRniBV0omi0p8azGfacg3V5poDrtYSmSVwnhr7B+HL2ZwgaYa9YgPSwzUk7nNy/i1IaY2
9BlEreFYh+yK5Tyf0oQneHC1yKQpquHZHPCTPfxd0vpAxjuDiPS2Zu0wOUyr3TIp1dqnG7DIlITt
2J6NOllEpJaTihHDpo8UDC81JZCJJqcqWFPMO7/l0Nfz8x4RqhOXOSv8l1q/gnmhDr6Vf6nSeFV6
HLGZZMl8LBx7rYmbwWDs2Cw1hofTzqXArN3qDFkzUo1aSeUC/buK/KsdzWUxUNx7DfU/tg40GslI
yTbjAl7PT25dIw4RkQvS4UJImbwXHcOofoPXsG1U+x7GK98kMCvveXIu7c8Z565xPafqM5k1Wda9
NMm7Ph2LGeKeT0/lnFmi4cc5vCnuLgt/3V8TAX+AkuC090ri6aqXbMBACD9ay18ZrQf4GhLSfxyd
x3bjSBZEvwjnwAO5pfeik0hpgyOqJHiX8Pj6vujFTJupqZIoEpkvXsSN5C+J9V0p0KbwW9ZJBcPs
bXJuVDWbFVhFzdDR2IdTQePZTzEaWFbPohwtOONUo6SMIaiKVx3U3SHdp32w81lzJfJfwrSREfy8
5cBQsrhf1rGxpKKBRx2mjWFd1fSyYSkqwfdo6ptrxgtdF2e3U3dxRIoZh7CFL9rDo1lMa3Al2piw
UIL6YSSgS7SEr1DbAOFn/0HSsoImNr0IiOgSRTfJV0ogf00u7VA7TT84Ua/g9fcsPvZ2slJDd2v5
Gi52EBEY//QMIyNBVl8ROKRwx0QWz2WGlebYAxWdnNtcO7PR2VaTwZp2Zoq3HtMtUnIQjYkzw0c6
d7V765EuVGFhsLVNyluO3ZzOhoOGj0p18e1w//HqaJYAI8neGlb1dmMtZGUumuIJnx+f3M6vr94o
15LrbFne/PjayoOlLjJ+R0HbCGhHzwacXz77llf4mhZ3M8yWpbvpBJq+Xh1yVV8nNlTR8cuMQADg
9zTss5qf6oSxt+Gne8TKEbc8PSNYgSjtyCMzizrlXNLMCBWzN7wdrSfLYQDAb74XPAGdILoVnrIe
rBptrtk0FEp0Hhmi4B5nrANpK1Gq3wGbbkEw2JUH34wuGNhp+0TZxqaQh5zYertCM54FvJhD0PJe
ReQzj/aI14bbY91ntL9MEfJ+7XAemcq9h/UW2Hgop8VOnS4AlWlIs7mgEhGmhDKSIaPOYPyN0cQL
jUnG+Ee7EFb9i/I/RRtWS5ijh1vEajueoq+GYHGABF3XLSjjbeQc3OHEU0kx4YY2RbEpSm9jlCMx
cGxE/JGGctYbKpfFzmjxM2KcEUJ9s3tA73StpVZCSM+cG/pX04EqxT7K9WgRtbiaNYLnDPRhz+VB
nPTpjjGxENpPW7w046ZXhBG7eK6qLwkXKqIEBtlcMFa3zUBWuSAp8R3lIDzZ2WTk9QrrM8u+fYxA
SU71ZV2dChG+hXq2jlJyOKGxGLhLq+TB239jx4oKxaa33kkI9QMvuowJ6j7L4d9owlYgfFWcDZ/1
EzqPjsE+Avlt4HWOqnQjnRPsxmq8Fm67HKTcOcNda7ZRwNCBYUmxMC1RDFZAVPEo+3bMy9iw+CaS
jHHhqkh/UTrIb5a3sg37zc1U3th8+9FABAErv342weVlAb2E3dlXvkrl0stNPvwT7FWHlD7EsxJf
2N1g4yVVxKkiAJ4p+GkDoMS6tck6XiTzU4DG5gEg+uSqUybrgiii+AFhbNTrXctYbxZXdThJmI4E
Q+gf3VTcG0Lv3JT1QqjXBOdswyNIX5UciApAxKpC5NLtRZwAU4kz6stYvVGIlZbGRiCEtIN/SHng
l/hk3egvBLyVcMyZkLLGRsP+g43WetrNubLPlVmvDRdHmRALvsxdwy+qEUUiRMaGZWVnZ6fSJfzf
PVpOrLykgpFmI+KpHgb1ujcweCozsnQbMmoPkzhx3kv8cW9MrjOftp0OnGBkXHVpMcQdUqQqhcAy
kvvM8Epyav7ccMHO1Q/P+HDdifktiL+RVNDf3YmSQzCZNkgdOTvIrZmGTuhz1AZ8QJv0Wg1X6V/w
A6x5eM/SOgSZouz1Gqpz5+wM9RJrPCOpQdRpLZLDvyyEtwyiwhA/rvcw0fXow2sk/nBY+spIOYp+
91r3KdvwYGMNqFRq/aaucfeHIGMK1irFmWKKlaus9aIFplfAdH82+EC7+DPqjaU7UQ584nHM4T4A
KLctFhJRMTJ+2/E54TwbMH7axki/Y7fZ4kViZ8SxCJ0Hu24hv5vh1gbGNpWsHMthnaJcq3yXfBE+
8NC2pSgHRQHltrhMp6zz3qg3Fl8GnPTElzgeIYEyLZREsBDsZp1orkn9jEJnafBxr7pbkRkzHbJ9
yLU9dv7ZTcUvpNuMkzgbnk2w0ULgGQlBUdInLry3Y2bgYI2uKSWZHJ22v/W6/ChRXiwLeD4eRIG9
SQYG8kAyV/W/sf0SIIW7/i/G52ujEURYnfpQHstArqe7RGM4M4PrRgwTzRw+fPezqJ6Rjgn5UU9G
gU7iedYWRFmXBW9C3z3BU5631MMKtvOeXi8C3NU2BxU4rCz6MWuTqmVWjDEv7nizxT5sCBTzCppH
338F4Q8+OSP4MtRbgUkkR9IZi59WeRuTo4aJSCjfuXU21M9IP4rukNVQRxPlDQY3l7n3kkGZrmBo
xPwm+VEn051FO4R1bHvc1ZOD7eBE2KrOzQqQZHR828VXh9ikg8xjZU2S+SMINzoKU5HLlRN9xdiD
GlvDCHJgm0Y6UVmXwYTRrlatvTPFTxt+YeK6FVgnBwwEOsZOy6Wqor1SSLNtu63vvKBOUg81sei2
cmoq4ALccaEMSIU0Dj3hBWW9wVceTvbux0RpKJSzC66V+mYP336KXia6i1//axE2EhzKOZdj6gHJ
x2omtBVY1CE2JBnDJv7R2++oPSed2IQWn3ENKj5UpQxfK4SPir5Ikg1iOdF20+ahjJhsuEH45AiG
4axSkR3xfxJ8gSpbBe6DdGBCDMMNrzNnyaNnkSBHL7Byb2VVV/hdLgDzFuxpEhxFvdZidWsyD2cI
PlLpaIFZpiQhcMEA/fZ/6+KHQWPGY7cT38JYZeabmn9aEMUEfhFXgd3M43ngNxjVu614D3qJooJb
FzgVFZ/3zXGcQ8g6VFfWnf+aypt8yr7U7itLzAWxY4T7G4DHsCZda/bbqDw0tIhL2uK4woSdgh0j
X0jkiKi59OkWoFwWgosi7JaYT/KkDgazojt25LMcKwNDvi+SWzPqizDTFmw41hS0t8jPjZUurLJY
t1G9iVLIx+57w+M1iG99/gr4gZXjTxltmuAVxcjmrBodsazaE0kN6uWDdZZu2igB3kQknuc4kSjS
nYpUZ2icif7msg5rJBmrnZzeFUz9BTq+XhGk6IdOAobJz6Zm74bRfKZ0+eq1+VdRdG4x1PhK81EX
Lbcy++Shf5Thj8G8iu/rGwgBLBpnV2OaNxjnY+L4Np902rFKmlBjaN6XgEEkn9RR2OyZSyGAT4rl
QtsX5Qjm3Kz8SffABoaF22i3BU6hQCcLyOWg9YZVHmFM4EZtGBSP8Y4L2iv4bQDaloNTc9Xpb156
1ypcUFdRuwvWkRxDexh4fYUDp3yX9SQIhXMtPoe8RXvM6yLleYdNgHADBG8FT59ztVENjCz+yMxQ
W7SG+e2inagDO38HPVhSkZhEcDY2DkU3LMOVzH3qdbeQRGlcVGPVksR7HQKPMRnO9u5Zw09mh4Bz
bKalGLMEqo59G6Zdl/0XM4L0jTJnu7/ou68m4NmZaNeYv4aatnKgozjVtjasRSgfeRt9dqKAJd29
Wb5yzpmL+HwkKsEd6DfEerptH03zLUkjMpA1xwuX02pErAO2hxkwOXeKNydraPD9wvPCcIrs6L9H
ZHbTUbtoEQvFpic+0B1bzdtLp8efNtWnADxBRnK9U2M6ty6ofkYgKyanfzvCntTx1XTeoYnVFRru
XmfbCj0bJ+Oqjh6G+urbV+89FP+zVM8KorviNUeleueV3Rg6NzXMf2G/bct7a6lzw2LUxPhgO3Of
uYpHFci/iPTI8Brs/qfHRdhCYbdFfrAFVRRwi1TZ/w7+eG6tuxs9FLAKo3voggxZfdsLHf9Cd1F6
56MVEM/cm4YamAw0mDdIj7xTxOfog1LEDeEkt6EnjxsdpILZKICIhtO6qcDZreX462sL0W98ItV0
IFihtrQTnvWkgEcCP2ygit/W25PfzTnKW9T8KIdQQj/XksTE3DcJak5ZKVGzTzhYbOsIsPtQ1tmG
KyqxQ/4YQasfm1IeZAXubRYfa23k6SL3jViWHO2Uxc+6NAHcYDyzEFN712n/TDzLaTPB4zr3pFs6
SnY2V9NTzbyT2Syb+PKmREgRbFMVzppG9GV4DhZOwgL85y3l9UC0XkTBFbPQciB2XCDr9e7Ts7Rl
gBvccTmnqpNOlUXTOgA6MCfLZ1UcZWYt9Ow0WDzbTVS0vn6v3YS0no4B4koSZCtxdAYMFyPjTJpe
8vhdkc+Ca3w5zVvDttAeQ9ovElNu8I2t9JJGhpEBXVrAVFjg0syrHdTq2oysiHIXobvfguAN1Yob
G0ShqN7jENoo8DxAOXQvt8P04EG/xIxT3Fr3o2t0djjmKx0vOaiyCKnAq9Slj7CoYOWBgp/Gn51N
kQr3UZQrR90bHKM08s1onTzG6DCTAiI6ucqkefAIZVDvokS3oMATFi8N7g8E1IRG3JVHfDP+uRwI
BmMipmcC6euWCBUnIcs++TlAndEDurkgYo8mgj9wpSWmeIcgKLP3ts3+qvZbqxENwGtzcXzaBbZM
bLpNDF10Mp0Zs4SPR9SxWl6V6ncHDig0VWwYoCxINDpVsIuRi+V07/ZvI+neNhf8fAXNkAgIYBuJ
UrYk8HsV7jxum6HtdymUKVGCc48KVPKvxmed1eZ7/OGUYNv4Ooy1k/z2JhFg1p+awMGd0L2sLBUo
UYPylzgAGIy1i+RkZ3Bt99bAy4RP1q5ZHKKSR3ukaaYTtK1NP6AX9dCKjJca9BuJ1d1iTOd7g7HV
IuAjZmqsFogGLPUuPg36/5/y2JKbIZOXPI9PJfkPwSekQ7bvi2pbkcjLnrkjN12qrHTtFaQP2Ty9
nFqzAR8t/Svs0v/5ETrjVFVVXhLsKnYGQ+5DC/ZsEh1xp0IsiXe0Y4DENxYt67yBRX5SYAKmXjC4
2Dq2dOLDInHvkYMDNS1GMEAFAXtnl/HPA0BMxWlXgYDi4EIpfcegpqjbeMwuFp++TDwUrLx6TYTW
7zaUFVAaFSK1ElLpHDoPyoOmYVSYLikhp5aajPSDrYKgXVhIBg3LpjLaqv4pjBCItqmOqw+nMSkD
3Sjo0+Vla/eqclX9eyJ+J8owt/SlzVosiNJFVxVrWWYvG1NoIz4NUAU2eSa7eyvgXSr+uzD/qY0A
TtIwej5ak1ztuApUql/8CJqJuLAaaOLoklUopJrYViSAIu1S6mcDYcTzz0yYc66LvF1AlmTqjc6j
Q4RmrCZsI5xDanxjOq6GB0hGTDRXpH/YStOH48jIizMJX2/ELIihaEAfrsXFLW469k77J+Gq1+qf
ukyWta2B0700jOtFh7XwbnKlMGDfWMqP7LheW+rSrF6azS1w65UfecuMy+cSZ3Zo/NXxr+bgvlce
TnxM+Dt7/B0wm+j1zQVMRx1xHEP3Bw/hPBNwBh4SpweyuBl/fIYlvUMMpwt3vOjiU/7P3iiXERke
XVASwjWffDLvrnTrm9ywJdZWzm7hEX4qDxb6RW7RzTcebGitJibZlsKxYGdlH7LeSKT6ZsCIy+nC
ABeaLj850oYW+4ZPx8XfS4jURmKiOibRUSMkxtvyWDp81m229MjfuTM34HZoybvjHpN+NWLNzjBi
2jwH+HrSdNvZk4FkZSFiq+xgmoeT04hgzzyqPhtgYglkLTXcB6T8QkKH5Weuv1dBDX5Zp3uYQ0D8
0bcQJsnSjS5NdrRGCqteHfdEy/geh02E1YWmjqbZdhKsMmdn++wyLmzRe0pWe2gsZkCu0wZV8vRd
UFrSFkcGroSXrsViXVj3SPmXBm86R0ZlCxLbX4qWLu3gR5v8Y7yig/urKLRbBKeAOM7oMmJjAGa7
Xq/xFii8awcV6DqdvnZwdaN7TM9v1c+CdFx0GneYkPntOXhEsw9xcxzzvc8io/JeJbKqlapk2yrg
Rres3JbNvuLzoKMrB5u2YM1dbqa5XiNQNa0XbZO6eC5v7TcdxrNavdTOVw+B03H+bDQ6Fy3Ptr7T
lIM8h/zhLqaFYKScqpJ6p+Ye0H2hdMWqHzX20dMpkx577a91xKLWGAnsfO3FTwXHeGeeJNnwgdtw
k7zrKZRTZD8m+yJulzFfbwxMzSiQUwa2FaQ0k2BYQZ0OQc+6XDFrUIwx9cf+3fMIRFPA9tfET9f8
g4vQV1zcGw3HChAjthX4zqW+zbsbheQ5GFvyBSvHO/fk34zk4fId+DpBn+LkTTiVjAQwkWKbC6jD
etv+MjmfjMlO4KE7GROcIZ5nGc6nT03yJ366+Y+GdKLuumJvqz9CwZ9Fekph4RA5bPEPHrJd78H6
Cj7ScCSvhmBBriJDlZt6XzsOIrETFikCRiegxVRKgzKZqF3fgcV9ACiwy+ZSyFefxjzAU4aid03m
a8OZLL+PmhEzSrl0tl+pg4fkgx9q7XyXCjYbXd3qQ0L268oAq0qFXjecQu770O58vr2Ii3Wdw6vm
YWdzTGHW8YdPgkobPDcYKU8NuW7VAtvKDmzkXNazR8R8VJr3TvvUmVn88VcXz5bFRbBvnCP/rYu7
bqwLa6Hgo4oASNmAgaCLmtTC5xFb73Gteo/EuMWs6UK8NSa+6Ez7AIvvs5lOBYOJuTFhHFriB8Mu
k7S9YYmBb2AGRLaTFIHXMzrrSWfC2VsEXGdiPITxl9c+Ra/i+KmowPKXdghPGhJW8sKXOFcVILdQ
MkqcblHAkumUk++t4bVlRERqrT/mKs6R4RkycNjmi0mB7T5v0XHvCY/gIFXq7lFiOzOiv473E+0k
US4PrrmRCCJDg0k23Ibpe5VN4H8IJN64KCnMGImD1nZJ7Bgor08FWnSIevPD47kUZaQD2Ii5GbHM
p/RfdvtXhv26KC5VOZKl85AUvF1JXWTEeaTz4IwfGfyAnnD0dD1yTG4B0d2HF1qGD546KTe3kOkS
IUJQCGzhTKWau05fKIjzVOWCg8af/lF+OST6lKFfSRv3rdhZAXK97WAhwjsBY6EOp2Fh7ikfTnl0
u7tp0gTa+gvF+hApRJSPwM2WNBz/WLhi+sz4EDV6hA8YgLxqk8mZU0MPgGU1AJDSLAef/DBT0Nkd
NrU9mrnmBUQsilmhXi3zAtlvaff7VKd0hwdUhEbSUJfinoqctKz1zzDIPzkwFxhyzGMH7jszcIUw
SG5qTDsl0X7upPUIea74UuKXiCSaRLCvkrcqRRRQ6I3hFqXvdO8a14dGYTrW5oSOFx3L8+gtiq/B
AOv4hRONjBzVPTwSjOrmsIFvi/eKu5sac6/BdGIZLPSYJ8R3LGm+xiVCcowMH59Sgw/6ZPzD7SPU
YCEhT+nlP3M6RGW2iVybzxFAKvPXNmgfLVkzGbKic3yc+Q6POUsQpsBFB+qubts1cYq5kXAK+27A
AvsvTC55WuzV1KIkbdw73PoUAixY61LOuVGpryrVrSmb1RhFhmJMQ9DlhVEeuLDPf3qhfXYDxN0R
dRVek4nXkdpfP50b+SERT2M8RthsO8zbPikUo+uxvn3UDclrHs6mcTD7Ha5fhfR3uM8ruua9dd01
C8egsj1YBfIr6l6x/i2zjxqd1nUjhJiRPDi+S+jHoXWtdYfrsDpvlVXdf/qDNsOhi463phMnJGJo
qbsA1Sb3jtlwACmga5+GF+O64IWqDhWvV42plolZMLBdPd4kev30zTVCtcbjq6LUtsS/zlW/xmyU
02UP+NkYuGvymjlevLbyPe9zBVBLYmzy/JbqHzbmkPA8GT1VlVszxjCsBZgB8pDtuMPdBd8QBZzw
JfAm01aBmGubhGKdpcX6LuJgqE3uIpjV3OlfacTqwL0DsCyY0gPkmHhU3zuXBSc72w4IQ4RLZWgR
1eRbjF/C1XdsAxZl/Idp36f1krFvkdVbEjjwVrR5CYVD2kgw/E9pdVONelvSiVXkO1N7j/ALOgeK
ndVkA7a0yKmSNv+a6qQkt8h591h3mDUdOjCW05SLpMFTkU913j5pZOYrGhcw3wBc743iN0Wa563R
2T9RtatJ24RbVaiLGmyLzrFVMdtxuauGXUBcG/FQDLtuYh1wcKXGweJqHsbXAdAw28tq2Ajnq9Eu
RfeLTGS1+2r4zbK7F20cn73ocHL09wBotLGCTjYzsUzR/UdwCeKED4ZQneXqtS3+adpTknFPGJ9i
BdwOLk1zYnyZ15SHf7zr8S2lUIZCXD8GFMzubyz4ADnubMBGGGBunOp6rOYyULrWJH8ex5njnSZS
rLyP8bvdrALznnnvVX30zXtMNx0cAIBK0/WQRr1Nptws+WbWbAyBu7GBqEmNdbzb3fTuWCT2sWtP
PkYsGnH5iWV90cQHL/lzrEees/1ilQX43dMk175vA6hQpx0T4zgFy33t1frPZKr2BkDGcpdbATzi
XMwTjnlF27vOZiDKGo1fSsATaLof/QEBKeo3c2xmlaDwA3Epzp4j7yxoDVW1ycx+YZa7AtNCy+aj
59JrEx3wwe/EOFoLPpJ1wOZcXBsHfwvr2CjksHLhJ37zQ3QKJmyFpTp0MiIP2Udqr+vySkJlphvY
pfF3eaOyGNpfxfn01ZzM6W8ynuzww6aFJGFK1hHmHjamaCvnA8hbp0QvYWNYkB3UlGcwnoiRzT1S
i/bkX8c/PLJRM5AecPdFkIK60djY8TfrgELkKzzTU5c1KS0vBFOtsVvhUwPZOUTownWmjRdTDkRI
PvSJn2E+6oAZgu/e4N6AZjkRHSTcLD4bVUd4nh9eITBuwWWxMxA3dNcbJ6Mj2EdbUNJSosYMEhja
Mld3DdKQhr4b2xOMnVKdkG2EqW7dkfME6Dl6zgqjdOPdYT9ZOINyxhhPQ5U5I6YK1rtEfnCtMuUa
AlASbYfslbmmOxDHQPhInFeHUCOyrlADd/Mx6NWDAt+AKmhIHgPXmqYY2DfvSo43KPPzoXsFNIYP
45tKzDZr7lX0D1qNF+IfC8FbJBBkUREqC2l6a3sD9lj2ozFphDf+5MBQZ2P1hVJJlo0LNpafBHLS
xGhI+He4ZWegAGeaS4EpjhJr3Ff8rPnzolw/xuytk+yqqdM+EnHMP5S99XCCejd62TpxPkzU8lr8
DMOGFJupfkWa92mgm5m1xRu5m2nGP9f99lqT4ioGHEzDthDkPu9pu25wWMYl4WZNh8DChVOYG3fk
OliSzBffI0bnaAoPaWyVB6jDtrzKztzjoV/kYF+rqSUM9IBEYNPEa2ohkZRKc6wuK9veaB6euDRe
xaDthfuJarfwhMLh6HEBQ4q06skY4s/kUFLMhQ794WhHHH5pcshMsP6rqZZ4NPghOfEhr4f1qPLv
Grko7WrTsp4QaDReVixM9H9sS0oHJj/ZhCF3FDtdReorbl4Zo2Fu7UW2G5RlFA+H0uHgKjGuvTsN
Nkz1ImyNDGWM9r/WtY5oWrpnX4X5adOirOmquy8kaXB664JpR76QhrqyEB3HOjjgaoVLYwBNCo59
N52WhjgMuD5Kh8YJnYcAoaBI5gvdbedVMy6qUC5aruV9/ZAwjJruUCNYh0fPMdGpIspriaUYy4Kr
mBd9jvZniPc44F3RnbP0d9T/qdo1SKn6WCnYRy0cuy2iOhZmYog4yEvEbg83tr1zadiqqr2v036D
HqjyTPJ3qb+tzX85ZNQkYnSxvetojOemT1lA43lfWhgZeVAr/neZRxvb/ODjy8CSTkO5l3Mxs+sI
X2s5s9GPu2KEQBauBPbZYqLa1UhQfYkfZFDmbgAhy8w2uF92TuStGiBsscSVl196xdoqFY/hAkur
sVU8jqX+w6F/WGu+i/7PiP7p3V423dxx1LVV+uvA/MvxrY9wG93mL0oLQgiw3NFpOvOcYWNiAfuM
lZortTs3tDP7FwIZ72nDuMr5ZLkPi9BA9GhrmJcssnKwbSL70tUlBUhGzpmoMGLjanPL/eB+WiqI
IGRRdPLIhw2rUGcLq0qXKQs9CmVXkfUVA1ZHtI1xL49kcBP9VExuMC4liXtQQKGlt358jsGnhmXY
ttbMX0zTd6vCI/xQtFduP3l+RcFBYAWjcWPMD4IJxrNZAYJwOFD+sQBIosIGcCUkwyHf5OYfkHFQ
3hPLgso+Bf4RY5tv6QdmS2KjwSYr+ZBTJZBcbQrVJnyPO+4LGHIWKEN8t6ChkieZsCMASTJUActR
KHt5uskwQXWM2xUtE9Lg1QGalnL+x8gmAWaMiEu2j3l4UAIef++t1kG9Z8Hks1zeeO6370piAdcC
6VZ8TOJPYJ0l4Q7sR6bnLmTKRyWGRS6vxKwWhKBmRDwUooyRg8Or76mxxvRLaY5CIppIPPIaqwup
zYiUw6xms05CQBL1UUuXXqqRg2zj+V8hibVRIyGApgoPuWPA97WzVp/7/rvnu9ewwgla0LCszm3s
Jq6fHhWrxy4UrHwKGRN8Ay55XNc+GLp9CdwvDRQmm65TizoU+enJEkxNuZWdQ6ugWpu6dq50jssk
m0F/cgNg5jQWduW5COw5Zh7NuxEeVa0vR9+N/b61zi3ZdCQK7UQoF+fTbuQaBN9o3nY6+0doACCP
lGQZqZfeXsL3aLwvdfy2iIFjjlmDfFrn+Pw0o9tVOKQGqotSVI+y7eZDfPBzLL7sWGrjUKmv1OXX
Xjvt3OrOyrRGEuigg2RG1kIutQy4vwfzT7IqihjfTJW6y6HdKyWrR/3XrbDR8B4m071qEMVq2kt1
Fpq4RxYmxDbTfQWDtmQvsPKleO8LY13iz9DZfWKXWADqmHJqfH1zJ+bObX1zlq4LPli+JBuJKdqg
V8xcBTkvucv+TUGzcZY6WyFg/RWf5ZE/hBYEvQSXXr2b1F3ZMKQBvFvjsY/EmbIfEPis/Y2lGpG+
4aFQUMaUctoCg3TSmnXL0+m/ncRbtcD31eEnIZHjEBqqXJ0WvYMGTyHyPrv0R8th9gDOwxjINKo5
BXqctSzMDwPbtuK/eh2baFDeFDbgaRXuJXs1YY07HT4jq9ptn2MbEeZ2WmZRKMaNrZlXyKKj/q00
e2orZ539WXHW0gUILW6yf71VLdldzNbkyAX8MpPBp8GjE0zIEi0ECaOt4hJDAJcop/cRknja1daq
hGg/gjsKCqJl5FMDGx4L7jUTCEkJNSDXF2x/XdqJ2uRa8qyfLsuB/c9WC4yrN11+WZzLFXWZ1vDP
oyOx7N+dUEApg7igdORtmGab81jxTqJPQu2nj0a/F6zCzQBnhQFuEGrEUN4nVpE0LkXmrVImVd25
ubqY6qxXqfoDr3uu8twV8Y509Qx73Awrs9XSRd7j7i9+g2rvDDS3AKILnW1OhZLBJXmAkSt6GMjV
Ocq+zMY42FM5IW1JYbdpkmOg8Bx1SXo/ovDsMBbWKRQYpqf6J6Q8gBOBQqkJ6TPrmhdet568wFD/
ucZ7gz1mFPeBnEksWLaAWctzY6kDy40QcejlWACqYQmfpiDt3uW4d6OnBwzZ3PFgjMq9rI78TRxQ
Z8ZjaulLqsORqCkz07gDw48aKUfNPWRSa3z0GlSC3F762d3AyGWyttbqf0GZLYyGHJlCXSTkwpFV
hGB9GkBvZjgfenwDzVeNus71TWZEmMJNWJIg+6nKp40srKO6W5KRdfKNDDSF/Nqh5OZIZXB4Uvxn
Q0drQlWi7UPgaSXLJrQFPV17Qb/D10zbQb4SkFSa7k9jYRkiQpUdhp/e2Y9Kv5nCdSVXGHyv6Hr4
bnnrUQYNYJoYQYRFljAfMAMHfQSy1DpiUz0yzLrcGiFeDuauHidYllhrdrmkHGYNpQATJ7jr5EOj
WFBZxenLi3mVmQSqEf8JjkYVlGKUXhLu1lHMzgj6X40VzBi/9L5Hxp8AU+nWZVqNTd726qdATuz1
s0WvVYWrMoVrlgDQVDHl84twtu0DL1+AfKbXmnyUVm7cgnkoFIjBGSSieamFmGRzscmrcGFxrI1E
5Svnohp3Wytm+pDNUlLZFYFfCAoLC2kI7XneaR0m6UuaRjw3mdvuGjd1k8924WDlHk7dCL8+ICgO
lppATJaBT1H7lQcuhJzw3CJF3RGTVIJXzgYiy64OaU6fG7+brZrwohXNToUAo1cuMeRg2dAzkLG7
9fk9izpZdgxdNZsCp4qXCf8cgrjRcfsjhe+8nnY8/em5RGLwfYXFZGKg67khaCdXnbV2kw3Vu03o
wqZzruVwTVLebwM/KeVZDER8T5n7rjt331g4/lrLrygdWLNSRCZ1E+U0fIcDN+YCljgasaIytuWP
uuOvMR40VKnWF8saL3cMdo1AOg8tzWgPTk5umJUJteKnge241g8rL0DGx0xnsXIWbNw9PuAJxGHV
GU8DpQDMMR+qpx5SpJm20HbcVdg+XyqE+CB7deo732/qc1ECd2nORVSdY1oJ1PEnGJ6t319jSPQh
oaDkoiTjrgrBorbRPuT9W9CkVxAV4ftGcmELmK4pu247h3apfxoLo5GrUZSlbw7fUI+oZIGKiArG
Yp4rBZ9bjhJC4my7EOUgv03GjnMCRl59Vu4bdyH0lAfOwXkIQ8s0xCJkGZmMLwcYBGpk739WSrMM
AYaoxZlWrSA6y5jWyeaklhfL2Lc4gtqTil/VQ1VvQyZMR5nTiM14vlCmsSkZ7WOim29RgRCLq9qn
k4dZzSlXmof1bWi6H6/KvmztB9m41lEKiwofT4g7zOTExRzAmr1gKVWyKi+OQ7qqwLt4McgyzOs9
nmXLSE6B/kl/Qu+vRspm/V0TY7YmYhcUJ5dpPjTOijyVLQR9Fh+TXfhST7AI3t1TUU556oerkOU6
DSmX8//1wyU21F3ShG+ZgmBawspaScK4XpyhGvO4pAB0H0wer2DT+MdsWhwIWqJ3SrsL8RHk+M5I
UcoHudyMIKMr+DnUCxKsjkULEZSZ5M1COy5WZnVUQvzE4XB2CZK3rnGuOoZq4jFetfbBBFs+8lxJ
ZKI7upIl82Zwt2hMzriFdzL9zqpOoeIU1HHQwt5LdGMuJ5zLKk+Edcag7LTvAa+jwsW4L8ZtUuxy
7YifWB+P5XDIuVzo2EbSBECLQ5nkMghBxEVsdzWkCJl/2v0vtIyBTIKHfpaUxzp75aaFkQJOlqk+
IckU5Umq+5g65vEBHChkN8pjiIvAsDDya5n+osTayUanerj8KDuETR5+xq5tbyWM5P9oOq/lyI0s
iH4RIuDNK9neO7bhSwU5JOG9K+Dr90AR+yattKNhTwN1K2/mSZutENjtucpNp2jggx4r0b03OLEq
gYulZU1xDMqN2/9r/WanJMkGR/t7k12BCRN6WFQetRd9N2tq9TM242uYXQoJ+3fKQZGotnmz1Tb9
QnyL7Z5Vi3Gr3d+eN1kmJOntisFE4RrPkjfyNrQezcbsa4zPbnXRKmz48FiHcem5rNHgs1lNuSw9
91Zo6QJ9e1vl6B9YDz0abtTUY9kD0NPFoIdVASGRxM0EDKLaGbEOQZ4mCHg6ir1rvQKbvrkupxCt
blv3CuO77VoXCgdWlHBvy4h5B25HwDRJpUnr/QzOb0U8ULm6/BmotOBp5h/9SJseGT6mVLKPerqL
aTY2w5lRIiqxJBP1BErnHcRW10FWc+i/ksHBJxNk4khJU27iVbgBr7yKGn5J2a2Hnusx/EM00OZd
ymAJmI2o2MvXbZyT5WXUevEe6vt6NI9hcMk7Okz/xaQnMOqwgMDiMplcUVerhnsx3FlF5/TLnuVk
AlfpyWn+IuWB3m+SnLHJl3J20kOmHvWuuTYKpiqcBA2VkVo7zztg4ja3AGve61ct31pCLAZ+oTHm
ciRscyYca4/0DUivYjeYzNPh5Oe0v9rl1i2yeUtPpMZeNufmnvvDKnSyby+4uXa7xMmSN4ve+DEN
/GgjjYsdnZsl0RGBx5Flr1AgROrGWXT4B6Xmbnzd5E2czZMB028FhExTYKV+B+gXnUWDH/kURQWd
Bx6Gu7j937jwYxXcjSvCeZB9pA9Oggu2sy+h3UIMwpKCa9Y5cu1ksH0PK28v3K0wedYCZ55icelh
aymsLnJaWo1iU43XHBYpUXd4RTEf1ZRKgnVOtzcSV9vRO5QsFf0eE7wNygolgyXuKc6/Y5+5/qCa
F0agJkAheAj464kxT0kIYhtPLeQO/xUqe51GTMfDSB7A0583DCS5CoGsO0gdc3u6B73mypM59vvW
wIKj+IuJBKBlh8BfS+TermEUm+Im+MZ0VrGUd+wMfp/wU986hWQWW3KelaieSReALAXiWW3BTPkw
2lXet8wlD2Wy4HcbVbuW4bkQnwA48VbCBc0OICtW5SARvKncctLFILTNkH3rTk1ta3pUBF0uR8V7
1PYjxDvG15D1VZHS9FnExclzNgBtDxW4I671vF2IoBN/mXW6+w6ZDdWzvbfs+schXZb1l9kSlDC2
wkBcxhMXkjZVGR0lDh4nX1UVyNfpf6IUM8SyI8SX132SRQtgdVdUClvgPnkm3HzNxOzkciaqLxuG
joGA3IcYO/ZqvC9gdfnF1tMP+XCmOCVXu4XXL/T4e7Sx6+fo4bwjhXHQ8JkEvCIjBj0bccHBzDYW
20CbZ6r6ZqnaKirvykBsH/tAXv3EinnUc5Yb3anhqY8uTfXQWCCDQcDpgyv6TaDxTm5XK7yp1c/I
Hakjz6q26Fg8+giubyHjtaZGYMwfpvmK3I8RVxqso2XYwYNPJ9se8pJxcRA2xuh3QJ4ieDUqF1fb
daJD5iEPhpWk73d+eZziy8XERMo3IetlVyroF9dM0Ieb/owONspkrYP8tjhnUyxetYZJHBNQGO8r
dVfH18Y/WVQBmY+YcTGbtj7DZxVfLNgFDtoN5rOMWHlIBE5uRL1gCyBiOH68GjEAhGW0cY2/boAr
ntnzuLxV5rWnDxJ6fI6MnDDxAoZ9U0AXNpz7gkXLwFiVFSQ5Z7TFNXTEo3yrLkBP4GoDPzNVqSrt
2jUOamyIE+a3GuUm4Smw0ifRZlrG4Bu0s7J7aNmscNK1SZ9qgOFk58kfEexSGJtRTZKF0DgtYHyh
HGLz+AeCkXofimvcjTfuG1zXg7jUIXJs8eX640wPP1vzGqLj20s3OBQANRsJLpZbZEiuhadNMAL5
T7WdeEN/MaFwdfQXmrvDWY4gl8zGiLLj8VNyG7BayYuIayQBAFmRjb+5gUlr7VF2NzVjIZYOaGiI
+vxXfJZiDivkPAoXBmUufrQaxS2Vxy44dOxJ7JapG/vi1BpZc3fA2o4zUFkYxtm09hbXCBVRuaZq
SmP2MuUXVKRJjtSDDHI3xqXBI0B3LfPvJEdCyJ5ZfifJFoqfGDG06m8ejm0gxlXILjL4iXH8C7fi
Dk2SFFPbwFKkl5gPum+CdqbJC30qWC1xkBvrsRNzyWvE8WlBZFlmszCoGHNHSq1awToyeB+cncSk
FV/j9FEaxFGLp64e2xKwHxaLagcT/kLvMaLCsYLfASBcQvcMechrfzcyYQAPUFEEzarhjkihHus2
qjHeEpyMthmviQp7GOQpKeETZ2PC9yuI1x7soZYEjOuyloXxz+awm4xIH2OCMK+80RjGnfVaGI+a
qzkBI44j9GzvS/TQdm2K3m0++Yj/Czq/TVgjBzelYzzwcVTFTG3usJY9G9geLwN/3vrJoaTPNVRe
gryUp5dgvSTvNM+Y9rV6mOOdS+Nb6SoLi1RIgK1VMKHYm4J9nIrxp2/sWaV/Tq5IJ0Gp584E7auu
Vbh/DA3tpxJ+duLPhl6juiylMhZ33NJt+zOFShyDGmzXU9/d6D4Twuia3jIk4f4n6a9nYAKonhj4
IlqHglOtxnpjQo00ta+oIfIzfbtK/HqRz7fqA8QcitoGOKxBIEmMcK2B+ifxsY++q+Y2sjeoKW2m
RLA3Ltht5iXmF+l/SXF3MvIesM1Mtj1AeZIpk6Lf5LAzSb526PU5GWkHhpYVLEu1h/ULKRbt2OWV
FJ0ydxsrS1drKRnFcoI3SHH/4WXkk+umx587KEgnLjAZxogRSJf9PRU3DMGH430bk1G/JsFCelDd
45kA4emzcMV73hD/xI44onZ0XKYLvhdSedCFvc/0c6Ri7+Rl5hACM9kJ+2xBkvwvK77K+MPDdeu4
DPEkDNC2vfav0Khu57JFWzkkg5Has8D4mgjONEzanOyN8l3hW69RhNOWHwolX6fwDh9OKqr3nqT+
wNwaS05xk+ctvRvVsyk+NONPD/HDoE/5/GCp/W7l6oJGDAqeySzIDREWnn42HBB6nUxhGma518MZ
yVB2xttAe4BJHlGzEy5IrPMFJpjilHEihzJ9txjmPRPsCcOYp7woam+GgnlqeCvY/ZAKsjRkTmdV
skbOtYdL8MnMnrh0PUhhk1m/wXcaugCtaYHKiINiq6irW0M1h+ny8s/mALglWE0Dz4YFpSdeW06/
8FDDhHm1qUQx4O5nsNUAZCY3pXJWRjLSHvfKIO+qeES0qUvVXdF4MXrUlvP7KHmIKufkyq3dovZZ
v1K8rI4HOAehQ1lQuwsIhdk7rfkHzyHB1Jy4x1IewoImZ2SziFOJp5zz9L0WWDcU+XScVyHqa6FA
jS0ulthkXXfr7V+niOcFG4TSq5ZZz/ctOJmdw6X8SCczOwXO/03HaDz0W0uy6O7vQ7mAkFu0pzL4
KhAOwHj3JoBe2r8iFLzELdhGTqsJ3s7FRak3veXPyfzyLXgvpbbCCLZV622EoE5q921KTpOuWELa
mrPYJ1J57JUfl9i42m1DgcUXvPmmJr0MBtCyYpT80xjwrz/NHj0MTSZAonAwfbLTrNYe877dbBSF
1N6Jy6UKbyeiFQFlD2P+gFA7FWxzZIfyUQ/LzkAGX7eAMBl+6l2rM8+w6ypPUXxyYHCl7qciP6P2
0ba3oTPmmsmUSl9sxUYoROnl6PEdjE52jb5AOCh0FsI/+IjZIuHtmbFcJZxRfhrBrvWZIC/g6ZLm
J7R+Y/kvaS7IlwNDXB8d/O5fml0MhRhLB9mDjIHHNgRXQLLGMTYKkPpU7wXiYnoYev1iXvn7qVLQ
o2Q1QtAhM641nDnaqqyx2befCc985bH8ZbSI1FcNqSBEvDGtc25sAwjFvEO78TKwapYoxLtgWHrt
V2leS/fiRzOpXJv8mYZ3f/gIAfYpBNYgevTmJmX3lDxysdL6k9V8pe698XeuShyEctvmUFrqW1mR
LktKfAoa5PQDqTHozt9jszbJrFimxpiBz9iQVChjXmDzGUa7FmKwDQkJ+4pL/QoPqBn+SzBfF3yo
jgty8dzWR4fwaMqNPeM8HOP63VTnBagnorLC2aOlhglNyGhb1cPF5i+KatkVxllLb4EdLRq7o/qG
16IxBevBpsKXF2inYjgLJCHP24c54FXGnAyiiV/CDobJyIUYNFRG+/LofU8cz+GKK5mw7jA3+vVk
uMX6Jcir6FO/XKrTgVzDXqsosm1gSnct2GS/ndtQ72g5W2R+sg05pxS0INiC1BilfEdK6W0LTV2n
wzky1j5LTiCja7uOmECPRrQzde0Y+uGhtavb4OWboo0Wlt+dFSQcT20T5lsV1ktCUrjnyqQ2W6OJ
r67LjBTwG2jVyRdIp56S4ePjWlFpuIhFNXmcwL90+9HlTy5tb5KSBYUeImn3+ybKFpAxgTV2eHBD
En1wufIk/TJ0ymNrbeElxnHS3G1aRH3H/Wl9WtVr0rJ1j6GvdH4NNTl7rFdIjSX7Spu0FYIdAzXK
Reqt7YHJebqexVZ4d7H/AAT1cB23+zpTnlWGCuAKUOHjztWCnd8511HJfk1aTju3o2BOmatQFx0b
eTytj1Rhsrmo966SbQ2y4pnh/uipMgXmxnULHdOkSRZv40GXglRBPoFWFTAajmofjCGdB4g3IbKG
Z7Ap1Z6DcqJv6BjWG4VLlUEwRttVhbOeUo0lwM8RdmNnpRsXWb0facTwR5wGAsXpVBfMyf/lUrFD
SvioAaZKP+GCjTGGCrU8/JdjpSz4nurpWqNTul873cUCxgTp9423J4h0Hh5MewYygOqsewaLjsUH
MPtFEX9hRAnVp2tt1ZZCFMQI8nbsu6f0XaRTK+FTpnG2bC7B1QeGpBfeuReljUvLoaKJRJWS5w+L
ujRog3cHT7qnGCsA+ctBctY1BCoMm3cbPLE+Glk/du5sJARsZkSXDe978KxVXzZ7t0tJznUfHUPc
e2fSXN7XJxUWh4SLWHf4S4rg7KgoZj4dff4I5QQNTmj6sutXpg4tMDiKFlEV43tz7BROY9qzcSaa
xr8IyblFJVThpGrETrTRnhHAwM27GvDm5nBOdG3gMmAx9uloy48hXPYGLLQv0wU4RzDHw5QWcaBI
YKpGgZAcXVhmhRSCF/aXZI6Q052XHbmBMzkJAYW7y8EXS2Yqi0aqItexV2AFqdZl0aKUD1AJlTlz
0qzsv0waux1m4UH/lfKPxQP3NSwvJlbJdKOHhF/KTdN3VPWU7MT/RVyFMfrOUtqcWhJR1RxQZtIv
EcizKN1V1ZnV6ltpdcz2rLDyG4esAe0n1f51FDlm4qlz8Jmcc2iliQEaIXlVaB+8cd5z9869dlbW
XFxY/AXsSxz0x9bp3ws6HOnSrcOPirANtZmLIEZL4Z0Nwgfm3XqAwTT0TKDNPne4pVF86jjvAx86
raxvPT2//Q9+0RmgBlX+s8DSFGx3bDhlB4uLHUo6sVdOvwbU0XIsfiEWvuWy36l6cbZw3rgox2pf
zDouYzBnCnEcJjnKu5owZzHuzbPymfjM63F8UYseu6jDIitBs+Y343NvdgybSMJKgILLivdUuVc9
qGQuOe5BIbqtlzddwXSqrgnzinHbiGXsvxT1J8AskXC2YG+Y4XxclhGF83HDxPosM4n7rWGDz+2O
T5wWRi5/sP7gS8X1X+OQKaXsDvQwk5b2Kt2zx4zLjbthtKAgvYlWGttSCu3plQAe0P+h2WFs/lBK
dHr/qMNNM3hsqPEgu7+sAcUpDUAGSSEyZkQtw+G4acxTDZQ7rvikMdSa5Qc7kSlh4cVLEFITDVV0
GTnnqVWQvk53Zub3JA2WJidS85JKv+2oO+4yhiaYowoLPht5pOxvqrkZc3/pGfZcj+miTTdTp+UI
VQHVAcsaB577prDh9CMToY7bmn8B8cu1muv4oYYAo+AkYXpVvHCpTYWsCE/ZsCyYSErzM4G8H/Es
JNqTUZOGhpDYEa0YmF8tPvOe57YDIhE1WEzwKzcT4p/ypoQCCBLUIAbITXdSzHq8KA1SqFaeUhgY
6b/WifZ8FRhShquL9UWTr9C+4j0BGIVMRSgR4q1RSC5zX2IgYPDp1MkynqblgAV7dxmB6qcRK790
79EeRlDRvYYYANzgErqbKAc/myzR4aHPMjbe4xRwQPqvGabr+nsOuaWA7KWGaHsmVpTxqMTyoPmg
8vVXT0sQ4BUKCzeh/pcM9qFj1lEg7UCzXyWVsmCOmdMqxwK8ZXZWCfxSvUs2PA0wbSr02dBHmWp4
OKxPSz/bydkkWoEF3uGe9cf5QKdrcKwrpgNz3OemthbtsPMl7TGFO9fNc5l+xzYqLbBBdum9w0l1
tei98HwMSHgKk/7iBf4jFExlgYYpw3kLavFWpH/p8NNQe6iTVddKObNb/NH9xIKYM3tGxsGOCQ0Y
1s2ET5WKf1n6VWSfNSKOy/cp5vNroTQNGQE1jivCGlxDeWa0o4wO5KrfXMSBKj53cAGI0/bKl1Nc
1HCZWtoiGVs23+usdvgSdzOsBu8FXojW+7C176he+/YGaHaPRXGqMOY1i9dOxNy8MZ1mbLceBCcW
avtUBwBrNNRjoZUU4nSn1l3zHeUEIT7Jd0Pbp/JlJMAPfWbC4hqp+wJJ061XVDLh60pPIe1nhbGL
il3CIaA8CUcn+F+rf+1wV5llJhXCAR7OWlYVB5+xl4JRrFs2EQsumtbId575CZ0fXEcxaSjBJ+UH
gqdnTF/28BvYqyjapPIQhPfWQxhCAKrnJu9HITuuzOzQ+lXqfYRE9B1nLvtTLPY0uGUsNceGextN
00xqk4Tt+h1vLMwtzMz89mRNZf1pgkS3ZgJebGdgJ0pJK7UjxbzJBp6Cy1eh/JoupNY1S7fVcLSz
FZwP0e1iyEf5cxwPU5tlFfzqyDrKAByBB4EGCtZ+mCEJAClse1P7UjfNtjO0mcoJIX9Ic86sFrNu
+NsgcPn1Jwtor1kUcu3hKNbUpywOQwlxwrbmnsJivGOqJU1nOFOkRbBDTnA8jKw44G5U/FGQZ+PV
DwvJpo2bjV/g/DMpO06tYlGADdM95s1K4U2WQUCgcFspCbguBK5QfmgTMKeR4wTu8JfjifMzbqzD
RffYCyLsJNzj3OrIl8wu2PK3h7hHhhon6rGNWz6mlYFvSI4Eto4oS88DTDDFDg5ESqeooe/V8unU
wOYxDr71U90rzBHFj9n0EbKQJrYfLicDJByv+DDdig8wmumY1nTOXcNcaExoxnTFwjNrS64ABTwz
3B+yn8kBHgFWRZN7Be9IGBlrX4PzfiV+NIv7chZgq1Q7fZF6YLZ9l8IqOPzmKCmRhU7dXTPpPHKL
Iz6Kd2ZkzsP6pfZXJ7vV0AharLINg8fIW3fEKwvvpRxoR3HCWTaSUkBuZ7nOlNNw0xCHoWLHh3oX
oRFQMvU2UcpcdLuQC61CMoWu0GUncBRqF0HmGEawiC6xRwCdccpT7q0C3EUsNPp6jPKWRjtXucPE
ayfiQ7hP2ueYkdMpxKIPv/L2YqsXQ879EZA5oEvUr34468Zv4V2M8kctXIJR8lDTnid5MlTk46Hc
T3DagDAyCk1DrRR+Bk0olK5MAd5LLI8KltKsXRSFOQumZk0ci53kwgq1XAbdWSNiMZbuumTz2CPM
R6hbEUueMPo2DAY07nk40TTzO0Lb1CmFNXDHASemfi3rj1Tf4fdZAEpvo2vpH1TjlIWbjvImbmVd
AsK7n4d9OmuhX9Ywo+v0r5LnfqLQxepqrKO7Vo6XisNC8fs5kt2sw3lms5dVcPZknKklS18CT0uI
sVe/qH8TkWMdqedcBzinCVKFU8Y95E3AtjiS6nZ0aC3F+dKzpeQdOev4jrvltfacZWZvquEDt0Hn
r5KEAOAytJaRseFuBuSUOaaMlpjnAiDIfnTqmn0dHCr9227WJO5c95RSimGNMKzpuBoxFZb8J3sk
UQuXKI/YoJ8kE503+Tj8pwVPTuPMNRBTfBe9GbekLbJ1pjwwFPoY7+KTmm2D6J8j6X9mRjJ4/Eo9
fgzYnws+gtF5EGTRgS0rFvWjn51LM+tR9lttONfa2gRq3RKPpCqN6ME8yzd4/CMS5gFIN970OpO/
FAcHVYiYnmfS5gPpIohPckqnPqDe59y2bLyqQsKD4iEAUoAkFRH5I7uIkue/g3Z5T/SSzjo5w6SK
MEdkvGY9/IinTB1FNvjMEsVZJHxmE4PaURDIua7rxocKjXhqQIsiUgNcuTWW3nZ/KDkcC/1YmOl7
5X5aY/emt6Cq7zZ14GPuAWA5Wfzbwl2q/Kk65Z9icON6SO9VGJsqfaK0VInF+nSfRVdcFYSLV71Y
iJE1IobWTPvLNVj4K3/agEQSHCNdFwxvmnGoyQBTLP5OqwFqNVR9zj2dG76XsiJbxTykeODfc+MT
KxD0oVH7MLqba7H8EOlnz6vZqDrIgD8TQqTXfxudAmte9j+0VfEXRfZbF4vAICb4U/7/L/hH2GP5
R27w21jjogjz5Rg9BOMpALGhwUpZg961Lw69nVa0iKKZgqtssHeegjeKSdpMj9LcB7aFxk98JG2P
JVG0qPZnMkJKG0+Fv7Kzl45MmHbkzYJ1qwZnN3k6sb+ZcEs5aTrLJechv0X5bbR/pUqU/h43C2r/
IrlzyluG6B3mMem/5ghtXAPWanPADpMIHfekss5uxgH50bfrWGCtc01ggFh4LGNPy+oi43zzSY3k
jJdmfBzKq6kcDeeek7+x6ZIaVBT7YDay6Ad6t6iMdJNoXxqXluKrt7e99Q/vSxVtdNCgoLDyualW
EPXzuUoUqWO9BKEX6SrmjTyAgjiF7q6MFQgz2tzu1xlBapiErkPQh1sGQPHZwB+lYHUxjRKgrPFe
cCvxoNyzaxzkzvBfTr0vIAOLm5teac61Q/Va2ZMfdSAS/RkSIurANZic1MU1o2/BvVrJNzYWkkGH
jCHOkg/bxTN2xuK6aMTT916t3A7RWji/oZXRApbPZbQLp+OQF0d1EcYLouJEt6mHyQ/A+RQGFTNM
hpxNDhE+dTsc1QD0DtNVdOyb7G7hvmlBhETargGnC5BATepH77/ouciJZuXatqAcUKpLe1q1ZBQ6
EtFKS7qpvFlEB1CkzvgPtmypCrlrxTaBNtZwamvsOeJk0ak/itQW8DvZQ66wcPlc9KY0AJqkOnib
xMCp9GJUwCdy1XTSIkt3AFPCC9VdRJo17/xrVK7ZT4lplcNlubHFexEib6vKR0WPk0xJAE+h/27z
H86yXOdk4/+LsRD/YVHngsFo6ViP16XVLNo66hfGaDIEDBScW8tSpGfUrG3vyt+qL44l7JYsgw4Z
wV8cmo8WS4foCY81FBfnS7OvVq1EoV+G8b+BGm6l+zBzEg7bhIaqsJynfGGdZ4CSkkzKao/BHcUo
YGtXAvTKjUsP+JjjH0PO0oPPqRS/urp1u02mvdr21ZR/dZJ9x9GPBZZhJHmmaDYECl7EebJUW32T
YXhvMGQRsEFr4CzMIpZOsl3qodi2LKwjekdaHCVvWTJAFdeJiZj6N9V6t6FBZNQixD4n23tTJzoB
hSGiqxbnsmu0//KYqsgonHu8mDPkp+GVsvnSu7+wos2xcOZaxUQlxy2v0Vnccl1sR/2ONppgMrdQ
0yK2bWmifALDmY8t5NqknhvtF5C1BgKK1hPzrqyZRbq2CZ/pdBkcT1q2B2mvObD39zUopIIWOfZ4
GLRJ/mK3J1tMUp2IT9d/2BOiYdjH6iG2ME/SGGBiUYl0ckMLq1/aDC4d+G8uwRHD0gQjjNyHwWjg
mCW6brqtKUHJziNmqt6gKvnD5+vsJPc43jXcp00M1eFXKujReNnoZEEwgZAzoDgYo5WerQ5/DvhF
QnaCWfUnOo9Iio4QNKKu8qwXUFVIIZFWpUrA5xeAg45I++wK0O0uHYQppOxtjMbc4q+Owh+Bj9pc
lUyzVfEzskquqh8HAVZp/w3OumyPyrAhZZVgsevY/oYUF5SSBGKzte0fq7r4qD0dS9+KKX9q2DPa
yc84LlK5UDm0E2yRVUozBUyTjm6IiIqcovqpvY2OIW2igXj2trQ/8IHZpsffUL5Zr0z21ilbmSgg
MIexpdH3fdQtINtNt3Iz+4dkxsz5rHGeZAEGZaQpnA+igAzZo0bR94W/Pdwl/jFzXhp4e6PYDSay
9RaDNBfGld/ROQ+hLLd/g5zZz38k0OxYUEWGB9mGZhdRzDt+6SgDFfQ008+hJngWQA7w8T0G6w56
usk3YAixK9F0yQ7QLPE1E9/SKIL77Z1XqOJyGfmBcDwq4W/3X9Eir1WcytbL4ACp8gWzBLCys1Z+
WMPBzNv3EoqZDrtajJghx99RzQCfYQ5nrw2N615wZeFeJ0Ko7pRBRidqynAkv2XtJ968mQfHvv/0
xz9NPJxkUoqooVDmDTXtpTyxC0VVwHQc7dP6TP+d5LXnRvuBrq+hokQjtViBqnObJMsUlPX3TX8G
iv82IJb2TPtl1XD4mVjXOtqfknethJPRHfyWvSPDrwnawSOlWtxYbLjqQok/u/FviKyNxHYDhUFl
T+YQ727l3YUaHChcbFUgDEE+T4IPk4ycbWMCy9wVslvOYch6au4a3sk2Jl6kdrU01AOeIVbgWnKy
o1sxVeCRvi/df4QYIdHlztYJQMCW8LU5wtXqFOVbJ3zq/aMA4TsVHAo8J5m/0guXtfU3bCHTom0y
Oaj2yi82NbvVkJaorFjnCPlN+2rHo92ecp30XswGfmE0PUmJhPuaNa+6dQ/DngjvseAjUPFs0Ws1
pX+LmPOQAOlTA5ZQc3+NDJI/xslHOXP7ZjVaVFKo3PYDuCfm6GL/5ZUXX/3hHqQkHo+h89PGmyZS
3gtvlleEsujFxPFrfBjymo6HBC5nG3yFrMSoq6ynFQFFMOiJinIB1DdT6Zuf1vXRZKyu6Tc4K/BD
pPzES/pu8NGTDDflj17uoqlQDOna4zjlRTyX8BTLWmNQR2+uMXFrj9J+aT4bDZ2aarqYwhwC9FTL
aT+rivusjWdJ+6m8Teid8Spu/IKxFguu8KlDr3BgiN82WbG5D3jb5c7Ns3/q5uDiZEniQ1sdehVT
WV03O/JQHEWcW/VmzFYmf5XW1nboFaLv2kKguUqsJVFz7qnnLvgJTaX5l0nzL6yppw7HTWyI3ZA2
CADNPGc37Iy/YTnMsvCiMCz77TdLj0TjKhVAH/b0VY4zrm8tuj5fmXeR1AX6AURWid7nz3SsaH6w
pySNJPxSwWDucYfIMaM6CFRmma5hd7/33R+lzpxqUxyle4v1vQSWNfhkNeqTXj9UC6vYzuBbN3Vx
EdRcqaS58Fm+5dQzugS5HdYDUU6DBKa+tdVkS0XTDzSnxmxFqktjfCPf0zz5bQ2n0brTyYsP496l
MWitlaj3Y32Mu2PFy83ZDt2q0A6aCs1vQNmYW7QiDiF5oOGqu6AzYUCX3mzgVdGtLM4cfdFrMW+6
D9f159SjccPB3Xv2iRBFSnkQxt4mQ5nYWNzXobn2CWcOOjRRfHp09SndNTc2/UjGYG3wTmDNJb3f
HhQtFeVviUqHTjFvA/+tgHlXN9DHu7VGfZsBSqfM7yrbUXM5psksGZZIqRBmQAmAmqeIQ8cuLjyX
+dYnUGKWREgAJQAn0Xejh+4IE7N1dFwIxSyW8T2hL4R0OAWyqAYZtCLZzkXbH/zkM8rWZE4F1w17
V1fPARLGkIZLd2TGK8ibJZMbJp11VLI1r8IGybHo9IPnGAuP2dhB1qhoDQpZrzszbQpUsnkX4jI4
wcljb2rlA9LG0fC/oNdhQT70xLuD0lo0A5tvaqjd38x6ZPWZ5ACluFWAd0WjODvd9PABLAMRliWP
dYGV8B7746YYc3Kr/MwIxgn+Xd99KERL6mtN3oXt+6h8Ndae9NvCEjfSecQE4LU3LMfJggbpq+jd
vQMcJgnugfNV41iSvv5DI+smLU8mi3LT5xKkb90BhgiqgwPemfc2dmUb+zh1TN4taZ2ZNB4lbyel
5LyMjqN9sRgYMnbD1uQkwrYVB3RLBLecbXjDYp+GDFn1W+y929hBmNVgRjYXpMRNowBOVN4y/de3
rj1JeGtjwavL2TKqdK5ZS8Ps7i7IyTC0NgOcsXDvcuhk2OdshV0FXyvC2SLbNO3FaYaZWn8FKhXv
xN7vNJdJdtYqVniV1HxD7Dp2dmb8ZbJfyquvmEGPiKVi3EbAcFPqlR2hXZxHwMaudVfro59Ey0F8
Nli+QvqQJNuMEOZljDu2o3exgKTWMax1VcpD7y9jdEBtWmMJnCD5uwRl1bKhFdSz6oS0qnrYUwBM
YhLjYFweR7hCk9w4FVrmCgcE7MBpnU0u5z3gblBE5wqoc8/ox/t1kYDDCOgAq/CuGmAGJkyFscQT
APbhqCp7lahQ6je0JuNHrsblaJBv8HDOHMLw6daCmWZrYvhlZcGtWK24cgq4x0jM3snHjqogIhgc
AvE+13DB8wnXg5yb2mSEIuCB/dc3a2IS/QUPh6V9ptaLV/dI7r7y/TP1uu829jadUYClLVZWdu3M
mIZxTTOClEfTP8ahpD2qfS/KAPKqPUv5AKa3aktdBtMTYTkRv2ATgKVy7w4uG+bTXBfs2MmjrLB3
LmW3z0bum38ZDKQB7kNYMk2bpfxTWX/nOdeVNqGJwETQ+OywvhSMq5NDWNEsmmQcGorDdQ1uIHW4
PVK3qande6dbLwu43nsQ9Ee1C1djnGzKOp0cvSulaMCi/GGgmOM/+mnr4Uae9lCa0U6Ohyl2KIB8
jnQqsU4vFFY9ASuu9s0DD1ZwPbGwEdSQmUoqFRveVp6+7Q22W0cn2LB3XmriwqsQgXkHbXVW03Du
Y5lrwkuj3txiJ5nEdDe6j2M0q1MYdZm7JMsR8AIOYN9Y/3Sm48qGpml3l5D6MpK7y44ClUYSTjMO
brxVqiKe1Yq5GWLt16giqoH8pgWr6YExKdk7EKjztzlqqlo//ehVhpy/JW2sa8sM3sbgl8Qn1Xws
b5DPCoy6Omt0XfCbNHzwbuInKhCkVfTW/3F0HkuSG1kQ/CKYJXTiOl1ai65WF1hLaJnQX08HD9xd
W5Iz01VAihcRHjx4/Nm4p//VVnLhhvXPLC6ltWlA9fevPtujDcan7phjwwxW9a6kS8wqTZho/fvI
Sh+xEJkV+Mr6XykgR8VL3f+0BP9euZ3rbn0C7hNp/Jj2IMaTiQKXhW/HdJiH9R0gLy5CjbxSynX0
RyzwNVKDqYlNFnbruteXBjeAqPzQuTwWJaXUy4ZuWIu4Z8gsXoExkXCBeSAdn4DsueA0MVAZ4yOt
162+jrkgTRENx69FvrWxt1eCGHa5dJGWB5x3tsOgKX4hMrH2IZKL5sOXO1HTWcreE1K0SmXWMieK
ZUAvclIGHgG2Nb1aWdrKmdYWpxI/Ocsiw9kkGeW3EUxBASMBGc1l8pNCJaZHxi93AUbd2WFuvkj/
o+aimlcG9u1oJ7L33iS5FTHRkcyoYDioG4HVpxo9MK75Dqd2MzM69Yxix5+5kszhONAgEdbJtzDp
fCt8Ntxq2bbz6ATxXxsOkuu7yyPnwQTtboWg+2/psnFjNaHoxInemwIw3NIQi0z+0eGDfbtDzDC2
wvhJgMKY44XIXxmiwmRLQf+lvVcNWaTBuwzUMfoDzPmNE10s8NXwsKpVUq8CidKBQyPAIbcTLC5Z
DF6EQJ4vsNcSRwZtIQxeivqU4YHX+5NJ2Yrfj5TENTfi82cFITbUx2Pod3eTBxHbECevaDhOJhpI
WG2gSEv5Qa/cwmMIKqhdNjGUYzjwGcMXYuEOLIGIn2qA4KLVkFKx0XGdbWZmQPji6Kcm/J1XVOMs
o1UY/k/7GQHdT/XDJxweMA00SKFdwxLPOu5Tc0XlNyPLr0m+20g8MQeuGj4GUkJ5BPbCYHZ6Q1Pv
0ZXqRaHhf8NwGtZUyk/Eh7Bgze5HwQGWkK3sXYwreB4YdUc4ZAcK7lNxwvH9pMdrc07DTDvAkays
tya61E2xrbkhYc1m79tbTOWRQZ5EZB07LD/JpTY2LnZLBkZyFRCAobKJVq/OPTQkuP2br7Zlce5n
m6zkqs8bqrW8FuPaMVbMfxIc6TFYgW1WnofmzQogXlNIrozLWMAgwzU2fnPXk86tku9h/FeK69hs
oZoxdQEs6HJlo6qpIMlfhMdxDl6MSxeLV0rMMPK+AiAg04fP5T3JJPwsIpjmG4OVWN/71U0YOx+w
WHzyuX/aRMAi3vM2IzlkYqTxaZEl/ZFNUNjp+mAQGzT0Z+zH6YNJcNve7Onm2t8edAuS1h6IGPs7
Rz42iQcLdpgUxr8liMlfNPPQjzedX6yJPwsLJXh2dky0oED2iONr5W3HdpXBxtAduRiJTbU4/9wY
YFxKrSA1aMtIg+43m/SHVcPVf+BrIKDdhGzI/HykPtuTW5ynyF7l1WOuhquByDjiXtEvYcMCichG
GGQ68EMCsbCDZwVjxNmwhrb6veP1Gv2dG/qLhlZATHQCv65LO15LIThTn3ghneKFRrb75IpjZtMC
i/7HnC8vgezehHox66PLlJPMozPbz3ATUH9LNc+i6Vh23WOB0xF5bOfioGdBHYrflp5vQt5kO1Mc
C25iMMXkj1FsZmYp0F2bxENAXxrZ+0UuL6XLTJxZit1uy5zmlSfRU0nSKa7y7TLWT1miLxMgj5OR
rGk5XYW6vMHsZxKpVj5RrqYelrIbF6VU65KJaXDtrLlCJ4YVMGyikt8lFfeQaUhv4jNqD2Ai1i2u
yKjmhhIRT0kI2vSMMBxviXSXxpLJUkWKNr0nlKQbOw+6tAk1sdCfzfG3p6fVI7CpV9tSdZu2bZ8i
RiJSHtqaeHr+kvrPBNU5z1RL2ZsLYPS2qJe0GJJEI6XTH83pUDPTHvjFC+7N5k5rN8AiUAzeMa+k
ubfK0+7khD38EYzvwxp0yj87AWFGjytIU2VSq1X+46aY2fyNgadqxPx27MBsdMUWjXxWgSbOv97D
AKiFVyNrqYcbOZyrs6XAM5OLt2gBma1DNs/LvOnpYlGBj5q/T5M0TOK/KqJclUVD1MaDOAsXmVMv
xveFJC6vkTEkRe+CkMayjEM1nzCq4Rvr+npfamtn2g6CCXF3ihWD9N8xWcfhZwAYhx+xiR8dmRIn
sFjhsZuxpVVC3hNUX+9oDNMm7mH6pMmyBbqL3KLzNnRxvXNgYFj1XVqnWNv6hr+yQMVSb1CWbCIL
I15T+IozHsIYBFpF8tgcfhKgyYWgEbxaBdrWGa4eG/2gOKN67dojGiiU/Keo6OT84rOillzLElx8
+brVSH3hnPJJgNTi15InfTyMKVdiPh5DfBh9i/ZLOMU/gd6R8d7sX5V1q+Vw0bH5VgOeAwERmpOb
wQTiITWD72GiJcRn4ggtmsNJM3JrihombSknHPejL74b1EEdVvSQPleWggIcYOC5z00Tlnf3oCl6
dgB0cWMQatIZLMyYOJretlazp4uFvZIhxYvnLEUUXr0pA/JZeejwtAEIDrBMJTLMXl77YyluB7yG
ZgPv+B6zPciRI0vFEhuS7ZI+ahRUvWG2hdFMYuC3N4u3sL6PU8QA6HnkqNC5b2VwGlG+9AE1yfpE
n2kCshSgsu3uAAQNcB7A1+xTAw3lPBK2plI9DzYvIt32klW09z4ChAp/Tkqot5gEGS62xqLlK4Tf
QQsAGiyq1UV4e95BzCQPo+OQZ/yq4O50DNCsNzmtLOcNSHeTNrQfYC5LOFa3r8z+kL4ybz/VZz08
FfWNEwMf7VZ1w1ZCy8MKAsqFyxGWrkC4iDowPxAcC7sEJkRpDgETPoKsPULzBUCGhi43uihREL/c
nu6qJj/Y7m3oqK9JxxUojXNuvcQQh+2LOZ1M493lKOaoQ4r05tWQvLWZa8UlmEzyoeqJlWGR3ZjQ
RSddcYx2+C03krmK2eBF04Agy52lvagh4LMoyKKUKIS3oN6F+tXtTio9eMUbUgWGJwBP8Y7lJonj
J61a8voKg2AfzBmuhweItxaDqFCNEBeubvtrMMcuMwT9RD/7qCT+qDbjSLxcf6kByKWDT1dsvI75
JDV1KKJdFr9xzgvNapdUxpMvu0PGjxFr1gbtzSggpOO76s3n3vqp1M/IJzmnnWgC2HSVeC3c/iEw
4bU9IEIY7iSI/nUlrIHn0nlOHBq7eX4a1mGflXWab38B2MpvQs+o1GazF+w9anz4HDxN90QRScWa
0euM7tmaWQQDd6Wq61RTIkd4s9m4YXVR5lE6w9qqf6KMVzyCY9S4t7Q8+znjd4I1hfrSmd9HmyLa
TulWx/1qglSUeJ3MXKyVPqybgmFY8FV4L4Z3N6JHVOsbfOibFNtLp8mF4raueAmDyH3SsJUlBpsh
5i0ijgWqzT9M0EeIp+SMqlPZf3q92s1OOoTpTTN/JwUjWjLZwqiwbjPLD/VXzj1PLpok05aVlR39
/lXAr9aBVXcxpPd4aeuFT+8HXp+GWSdAivYPjcKmTyvhJbLJEHqIB4FNLyWI5ZohY2NWS382ywfy
za7AN3fbISSMy80cDKtqwbw1n7OLJqPxCiNxhBfICi3myAxIeGqR9cZ41Un9rLmvfW8tq35Xp/te
/8N4gB5NtIMJRzjyrLg0k3XtJsw7oucUP4Pyufl58D2576GxSXDB9dEjM2i7xc3T8XF5k7uMOZgj
TUz9uJd5gYM3XKj5Pc2cOp5LYCPme6tpqNDTkL+QIRw+9kQP1tpE0OZbDLB47Dev2AINfjKRgzz8
2xW38LS+g0VbObJcBRQ1oo3O0kPfXC0ua0GS4NlGtGdo7QNaRggDPN98jpxxuJvrPM+Od2fSSj0q
9rribOk87BobAxFOk5R7a8wVrdsJZ5THZhUzXeuDfkNd4DjIfzX/d0/cPG+CvVPiAyWZNkgaRHeU
+DyrEXcpC7Gp8S/zFHgpez9+eD89ZRp6BbFBc6bI4dHIaOsEMTlrhTYd6VwTPHJeBkxh7TFwzZua
bunDVaMwD1rBtopw1FG8AIWPlItDyPTV4/I1xUcP/nbPlSxF0b2TgqjdW0lxdJ5AS81uNuTvjslS
P7Hry+ZbF8Oio6+w5S+NnsG0RXHjAZuqYZ3QBaMPJlOlcCvKl5QRTlesbZArmWvyDfNBuP1inF7o
dtx0Pi3U3bEBJGY27k5yo2vS6ZoZL3HPbmQ+6/yBGLTplvGv7Pif52raqPrVS1H2Ech+4AsMyAM9
qnzc/0gHb3H3MrIZaJpgAEaWWaN+aS6NA4PtUuKYHkS5Loy9Jg7utMw79vlvP/rz03efebHXvRac
BJW5G8s1KWgXszKWZ2wCqGfcCWwacK0IoBsvT/AyNwK7Xrrp8o+Rfgs65MD/RYuaiCFtlhJ+AOtH
gNUGrHdXcz5Yhvqj6dGIFEOS5GBPHx3ADz0gulz0y6RTL83w1fJN2iOz+Hjf2KeQp1G237SFuR4z
CWmubU4jwr6PPIdEVfIOqlplEQxkduXfewzHTX7tuC4UwafFkaCEWtJNxpluYyQ8A4vlIcZtSJmW
IadtNShykNRH+HfLXdnOiwcpF5QFXxR+gnnR+zTQhcyvZnxV+SOGRBk46qeMxmMDQq1L5gKylwhd
Q7Y0JVXdsi3UJbNXtfVZsr7n8cLKD5YI8d9/2P3nEMJ19IigY3WK9mN0bBmLOyZAoJhVc7hb1A2r
fIZ9IL/SgFQXWFXlyaOM3bXO2Yy9Ta46jLhUwzDNbmikl7ACienEDy187qhJr8vFfP2tpnVDlrSb
LzwV2mb/YfOnG+ytIT+wAtv+1dBxkX1XDlUl+9JwP0JK4tDbF5N3btxnh7hWXwSrjpbBtONOYd3I
KegtM2COw43WbGxv5MwxfPdkFivceUFcfAaNOlo9Nb+DRrMXrRFELZaJWx9LmRIbay5WzAyqFkwX
CpFl5EV4RWj6BSOD/cQFeMzHisGaiuFFjRDvZB47DgGQwoxQCCLB1uvc9GmO/vVw2mJiYnGawCUf
+yd94qbSmOK1CcLiZiFQcTd7A7HPbutm3XAm0s64INd3Vm1f2gCcki5PGaL3UjfBuraOPuBc7X+H
vNpZGZ7pXNrG2mhbl/4e61yKGm+EpO/ApJ1yoY+e+JuyXn9KzKBaVBKHqEV4rbeeCnqyohrPi2Wc
jcHEIVv2/h7Q/yYIQDUoeINL9gXANyWCaDYwBk4wX83Oq16xpjtGTekTXhcFnFb5TDDMWOeXNVF/
5oK8rNZ16Ie0t3nOWjTxTxJqaxdYkB2mLQxt+ZxRI73OkpGSVKwgWFaydtcP2PE6AqGyz09ZgfpS
CwHvmTUKNS+1tkkcYZ8myPpPtbkPlbGrjr7XngByDwtP4doiuD6ec8N5aeip8aKk3JmMLvdDmuNx
HUuudAY7Que34C3G9hKGCk9w7lKwaZFzQMNL7O7Xi7/tSm3MmTabpisLsAStc6vUE8cQi6Bdo9nx
F5k8ukKmY8LfK4D/TvyzMTMAh3/Xj79TfqVqVgWnYVwbzhRBmnLo5LHP7aAY683PsBHOQ72R4hK6
yk3vs3KR3AgOpq15HEDCJYDYS+b0ytx2gdzNpt+qwJQ2srOLiU6Y3LVvbQOandWs6+2VMN8i603v
GXaB+ULjveLZIbO4xU64rL1PHZhh39+L5D7Hy6bshuGMT1N8mXG6mbqL09FkiV+7MIx1VaxaoLbz
ESFiHSFA27X9Upecv3+Ec9Yr76TpK8IrdbSqcmtjUuXbyJ3DoNxNHxmODcJBAWlECN7+7zwhMRCg
HOiNhB0Q02eOEadQZmtcrEvygou8DiBAt9YtrHGr9zl6mTGRoeELCGZIJZQHkk8x17UGV84xExug
oG2+z8VHHq1E8tEU7yLfzmUtpQGqCvd1A3i1qIZ/sUvephcEF8W21KaPeUjcEZMt+OemPHqPUxbU
RMPgCINV1L9FHC6siKRX+mlX12bCyAtHrfDcBd0/K4z+T4yGqEW4e/ZFKrZTzM0hDU3NFC1FO2Lk
48aBsXkEojTKm+QAnG1LcLjhysy34B8QL/MPt7KvbhHQpSVSzhQYB2LmPZZUe0IVpujXaUGvvP2S
dJs8PYCDLkfMBjuz3A+kEagFSg8m+VTX4Pj02dLU62MPWNX46wUqCre8tI+HUyfMc2oTJpLam2Gl
z8YYPzfZrZngJAf4fJR19IL8Ys+vTH6yi20ZnOdAheEzV5qcnygBoaNvjfRLRe8Qwwpzy6jGlofA
3MPz5wR/Vm7xz8brWbY3MrK5fzD8+5BOBxSyYCBLZJ06qt/42tR4iLm+FQzO28NEmp0xrcN7FBw0
SC1u85vPgQgMMBoGDGZRC7CFILUV8WveOvb3bqjxe79KENJaz1riXuuWld9Z982prH5jHJKtES4y
asCBrQLyQDgrQxyYXJCx3CSMrNwOFic5v8CPjjmakUuqwYEh6j+Xs1ZPZmeYCJAbi7p9pMg8OTT6
hqR9FBASMdjozyPp677XsQnORACcOrnamdpMSSYKwREDr6KpVlF1IyMBdYPREZZ2Kt9qF3QmbVNK
N/CFpP3SmP8DqDwnWGhUmfjC0rvlYoc06TxJOkx0rIr+SM7AkPhNo6OI/DXhZ+SH5NrwpvlEfk22
rCGFyWzOr1546Bmet1jcIpdxJmKEE+PkGKBECcSetqpOlV/jG8MV5cykHRU954weuN4JwYHulCNf
RTTpLnNsHi3LhUHsBi+qQWZk33mXsDZpcFWrvPCYtE0vER8C9mZ+8sGdxc5gZcd0ye2rEDmOk6Pf
EPNth3tBVgDoUqFThLNiYFQD1k6+3ezkmZfK+gQVU6hmKSpodalur/1aIrka1qnp5KpgrlOL6i2z
flJtX2X1Lp8FyWTcuc0ugAg18V/9z4CBXXKALvxbjaVM8fNWzQckRKhHzyG2BHOc8zivanq1SILE
gAtS50ieZ7Bwgo3p+1RsI8ZaXLiMhJt9dHQC822szKuHkIdaRQUhBx+XA03y8LrLbCYSlyoFPwWg
rIeSSfIv46bkUQ9jp8dABitWsFVjMpzljkbB+min745NHM45VQYjtWL6q10KXCLCySs19uhjtEJM
vfmu+c4GpAJF0RqZIVIDhrY0x2gVGUStrWnVkb8GBzDgLsFrE384wfivZ/LthvYh5BZjtsB89fXE
vbgmSJcOP2p80Qg0hva2SdniaIYYHmXG5TKK8a/Y54IxdEm010D/Aa3F4CkOSVOFCDo40AZtP8Sv
ZfnsJqSPsYZs9ewu8b7Frb2sGKRLyAxQFRdmKXcF4RYE+U3ETTJbD/mBS0aTXoOSz1dfJBVbw+Qn
rxouBf0qnZdyLtvAjsE/sQoJuSSfZfY1GM8pGS3PWluIAAVWbXAJwJ6qaBNW5a80Y0owFAtfCAKD
MTStplCZkazZQVEORLb3Y8C9jDhjCnW7h5u+E688pX265wYajv3C8whqULiI88vattYPRPCGTCH9
BZ73Z3LuoZrvyRvxbhDdQNjJieellMvJfdPjbLcFksitGB7jRHdGdkqjgzen3VEHtqLYl8VB8/cM
/OZa5Ozdh1btLbVuC9syqb/aapdGH17z61MRENC4U3s5JwFu4bBggIVTPVnspuy79LcYkOAvA3gY
9DtxZVn96USd69rEstmf0wCzlohPnZLrgVl+Vpq3fEBcCJ4c8Gf+8O4Nr2RfD00PZwcvFa2rKVzF
2aADFghlpHqSTADyTDB/i9EFz2F/D2MT7/p74R1bUo3anD5BF62n82Qup5CjNbjkBmzS5GFjtoFt
Ik+NDlFS9egwnSX1Ka/ql5RuzpSwBOVPBI5CqrBxEqpxWzXPnvaYybCt0R90/O49Sb12kKx2JBiY
3fD+bwtMpA5Q1QBKkYu1EJQezsEdCLanlCt7FNE1wr6ON7PCbAAhyNcI8DGh9Lg2BZydimuPW7Lv
bGq2eP+GcKvPHTzuuiOTIqIfB3eZrThrcGeI8OUMojh3Lp3ngGU8zk0WJrBDiOvFJNzut1/KByvd
59AcFB8CpdOR3E6+uWCSv5rwn8QNmiUXQNn8anzQ0l4P1OjqlbmpGvvN9ilH6nERmc5icillwZuV
MSviZTMtnP9hTsWzfU0SGug/4OuuRsUD9GIDnAv6gzVWN90igJXUuy6/ERujpwIfrW3SkaNX7Rcl
ggWPvcLNOlQvgSfDQ0QqFXMNnjxtuFPE6/7/PxXwlcxigbPVjzdC0sgTwZdJ9onOV2dljyuF0VbT
QG63ONC6Y6wnc9kZiQZuJ4y/ytfcLr9L4EMRCWOTefWn8md/ZwBq8RowMtUVBq7HJF9iAUKz8m8u
C2c703giL4Jn/CncbyqPiZZiG+laChwdYRxsZo+j3A/RcYwuk7hb6WOIzmN0VcibU04KUmKMo17H
xr8MotKK4wte+6UYhjUS6/x/9xqixdyUxlW6nIFZHmeqemNyhKKhT8XGInPIx0ENzrkgoLqgbhbe
ezx+hjh/NC5uOKhwIBf6xg6UvQMLoIYDBgzNz08SH8KgPvB9uR75ex1gZ17cE4sQA50R8grHlLap
2FvixiaRtO0GZ2sJqgN897vQhlVRkwX27AejiIVqdwa9gFRjwaUFCJ40/j4J4O14TNGDIaAKycwo
BfRZ/PxvvEZs3xwbrZqRhBTi5FbX3t510bHI3ZuiK8i3v3tzkyFYxYQX4xSwaTsdAmoXYurOXezM
LeYE4R9c41N1yLWGDkgsGshdjOvYcBjk4wrjQr6uoxETLbQEE3T+WBFp0R0E54IL7kbjlYKK4eBt
msrkZbLK12Ckf5RbfYc/KkKX4EfDL5AA3WnTVTT8tdk6rQ+9fGcIQDKKBrvpOMX2SpFmKyAn98Oj
1T4zzEDcnHo0oDLURhJoz1PXLwFlSeerMi7TEBxEaz5ZpvakYDVZzrDQ2e/7hjLT4MXO750kOqDc
E5jfhQN2K/HPHse8ePiMKGhjU4yucUz7j7PsBfVGEKebUh1rDpeG54pVE5RXysd1ulajfNiQTg3F
UZqbFnJGuYqntSJ27zrF1ctR8WBKuNZrOT7y+cpXr7UefxCQq45jbFNNXx7IBRevSKfTKMmDGE3D
Z5uZT/NYVGPk16PANQ893XuBu2kEFCLr25gX2fwiq5VoXy2urJWdrHnewC2F2IO94qeKkoWceTNt
+ayyuQcrtc4hMLe+SXZR+ki53+GrV/mFsDC662vDPUHV/+zZoo4opnmnVrukWrTIEBGdPLpQfqN7
82/iit8cfktIIZjNWumGHwEazWgUh5KpjSO+5mlV2MxpJI3rzdJhnDBzhLDnsbcX2IIaGgxAfo3e
H+F0MmrehsxIg2Tm8zk0IZU1GDCmmFQ05pMB1AB+tcA/glBZhAzmEzLYIY9QS6pTTWRpFd3tNy14
1Qssa948lqGMM3oLEgbX2Xc+Tse8+Sj53suPdviJFLWtSO/22cEQ265MxGAz/rIFVn50WNg/ifNc
Nj0HIibQ9VIr9U0aebsEOUKMbyZH8zh9JhJxTgsMETYdbP9nO3aK9p6CtswUr7Oevg32Iw0pIJZ3
LAzcCE/OeBvVK/A/pGycCdlCAonNZ155+6drL2V0JVvoO+eaAbsZEceN8FMXX8KgkiHbRdXJ4X1q
xWee1SvCqBjSCnIsdrE2OpgeDcSpmJ2sv3Qcx3EXGjyI421Gn4+3OgEyxAU+JqRtqHLTRH+uxO3q
NxBYtKU9IiiJ9sjEJmEXBMblZ/BOFlpBcwVf0CUj0NZxiPLFKssQK15CYEykduP6izfe0G/aGOBq
ImlCpTJZq2o3Bvm9St4gxewq52AXmNpIWWIHxESSAQk24SrNoWJdz85xBp7Ffu7c56HZcoFM/X4J
sQFN0Ibh4tJ/yFBz143LgHp2x3iT+jts+cB8bWxcDKRx/IXq9xgUBthoQFU7TKU7jRY4UudPnIiZ
cDHyhVLDUJLzjqYduV9M+ULFLLwPWpElU5TU5wcgD5oaSMwoze0dCtkTXpY2ouMBEwhpAsRTpMGF
ofIl3XAr1sIVSyV42e9G3jCgcTJ6OOlX7rzU+bvqX2OufL259/gdnPl4KyTHkM1Uv0qfxu5soeOO
G4DgT2rtsWPYAAHrap6ED0xksZopxVf0pwHsFG04p/IA5EqWNRHuK5vPFnsHzurefUQ8hWgiE5hD
XO3wXX8yTAIBJdV4/Ll3rGJi9hiGoY/KeB0Vb1Y5990TXQ2rlRG+edU+bYYnDcXQoBZPJ67r/wpI
P6ZX7+C+PTH5SXxvncU2fUfuMiw/C4DEIZY4xq6YQdqzza6fjj8hEWcfBgGJjmAiNBXcOpSftCjX
nuUuIxIxQ3qf77CyR4i3rgGB3dGFBzHHS85++OiYndbq5qJRTbzPUf3suhUOHn3NnOBkAsPTuDxL
UrzYxEkg24g7wcZBXTOZR7lVvvDHfc2As6FehrK+IblzHh/Q8ttNHa5BC9UkI0YOkvNKDK9BaWpt
8gLY0OnnxH5qTYdej8l3B/5THPxmcbyMWSMM7vyZvxdcIOhcGlMPcfUMZx0IGIXkqODawbZfa1L9
Mz/MjPZWTMOWv5UayQ20Ffst57Fs7XXiLmliRXjb1biEcAz2+WdeXAUR5Daig9B9Kp2tWb36NKfQ
dVH8ut4TLTS2uWvheFMSVCR0BDTRekrpJ1W/enwtnfXAnuzobxEavjI3uX4LGMgl4dzstbamAv/n
VpuWLZlmob1XGin59lRQxGAP+apH9xnzn2n2OtYXs+DwMhEza76SAZ5Sq2hJPkbAHlv5W6PqVkiX
HfxUQfSVZeMVpnXvo0hxFSV5NHZrBfY85uhiQJDUW/OnZmMw41ZAtsFU7V5cnTndIiOmYyixqvAP
hrwJOuQqDRkzIdDagzQaiDq1iqoYeFLdsohWGV+y1JqnCk0AgPY/zaGIg0bSCfspzVR0YvN6aOTu
NwF8HJDskryKW0+oRv+LhE9j0C68aK/RNyGGj4ycqpXjqpRbx8VajxGu3ZntNkINS6MdX3swXJX7
HEECpHcJzoADluWRkUYaEH6y7sbPb9frlN44I8MOeBu45CfenLzTl3V58KpdXNPp2G1zklDCLt8d
qa6AjJBlY4SjU+UdBmYCVnEtUsmplJhP/hugYGgLZTwTx6TokD4Sws6FAOU6i5UcSSmEiToGefGi
dXYx27DB9Yb30EBjCSz6QvWzl28tbCA971kLBxmTq8hpwNHha/svwtiOzrlnUKFNRLeGr8rZdtF3
y0kYS1ZlfBcVKyszAq7Hdfk9yXxhdCZBZLDHLTzghg5zxQ/RQtiiHMgI04VNidkwkZFh+TUxZQf1
R6e/Nz2WV+7eOVQlBzZTM5qbRDfXdX7LGcWaxQ8STZ5/6fpOyrtWP2JvIeKPAN06NY29qWFS7Q41
sc92OrncYlABwrg6qJlMPYLk5GGKy6exp4WFDr4B1d1D9g7s88BUb7Ke2Ukhx/Q7m5xobQ1PXgfv
i0dQ0/Ztg8vjPWQUii0G/zGVPlwAM3AprWRhLvcU2KTewpTIOaBWYjvYqv5Xag70b7VwUHMc2gRw
vPgDrDf6DJpx05AOrcVHID7a+q5rp4lpfHxKIpubMt46DNomLXg6lw+Z7AhpPAXVVSPY4bKnjN01
Llue3WinIAFU/MFmk2pLVClg3KsH04kakAUncKfO12bKPj79sJ6/1DQQFhQcRxSTdZrctvqt90jn
OR8RZXXOnKSlyLVA5eJUUkEcjTHBYF0PeZH1eCsZ//fut4HRy0wZh7IrCe6rSaZjKhM1475+q1ss
KqFBuapNSi45DznrKDVNHCWroed0iMEXG3ho9P3SI5k1Zy55Sv9FJaMRis8dDUVAMi1fkSzFqABL
q1y57DnoZ2TJcKRYbBq+2NtsEfxm5GmdhRY9JDQLJS4h1GPXW3TYV8qQXEmHcbSZERaj/jVff3TU
rkT7s7BsTuZGn/inDiQpY1ohStjaEclh6nG6gBmyTrRfW/L5MCOZdU6n2PdMxGmQXKkB/SuIH1GX
v3SOBK1fhBckGg7a29q5SO2nL7AXkBqP+z11yrzDzPZzvjKbFZcGl7qipy3AFXccGDQLtRJjBjTF
DM5CfjUxrsPp7E9zEzkToOcw0I7sdv4ASlR8zQdqsz2MdnOcRtbrYMT1+anJC9fylVLQByJGicwk
Hb3f4pv4h+FrXYXthvviTJYrS9b4fRt9FCMVUslOwgaoeRoTBvkZTDVaeKq91e1GLGAaAd0p5z4y
Dg9+SfzHHdNhWLnZ1qh3pn6QpC/YansYgRLAWB4kdFYyx6EazOAc6HLsZh78bLc2aQwaNOvH/x3i
YNc5ULXdtS95DRCnSpeGGk6Tb2GGZ1D7HJkRjikeS0kRHFreHF8KEZb1gISQDashf0wh/v3Zwxtk
DEL57TeDc8kyKGTeT8d43IqqL42fIRRQTVGPNdy1dVeeaxPHalQRQuosEH2YcXN10RF9rBFbBLdv
tJRKnYzp4IeoVXaDls9z4FgrJ+P+L8BYkakmaAPw41twtx/6a2MkG5DDR6Vs8n9IvHg3VP5JIRx5
Ye1fyeygZ6DqMIQ3I+Bya728WBHhqpAluJJcs+ckG28B50KZHEQfX22AkLW39eGxOsnDpGYPn9W8
YgyfaV/jTGBXEX+t0BaakTyhQVNi7+6FyfGe8JbK7zPZ09UuVulfm7R4hGW+CGyibr+dhn/V5Q/U
LULIKlX3XE/vjCVr09qOvFhEhCQsmxLbzjzTcbnfa1sFSju7kcbP+WOW5RfXAC6AOalmDyPin6Ke
ptL3AYmmKjkKivbMk42TPMr3PRWvHe14BcgUFZ0HGJWt47KlMXV2fxOUXX9M9mnITXEuGQRnx4qd
zpsv5Ye2v6yQo6PqWQwIwm6L6lWT010PJi+zs9XzdTnsRbUqAWZVAba8pjeWWjBdUe6kffaY4nLw
hETNco1O6ADEknMOadsYNpTSi6T7xy1AGwC+cBW49Wdj4AmMX1rGkHnlLkxn5ZknIS2WyW97IvGR
fdbZxm0gsTNxwPABL30uBW/KD2bhM9m8I4kyr9WNDPdJ89wT8QaGM2GFhpPn/kfaefVGzlx9/qsY
vl5imVlc7LsX07lbUreyNDeEJhVzzp9+f/RiX0ucRgszhmHYeGYeVlc+dc4/iKUwDk1/43k8434Z
JRKoD0EIDCn8nrXQ7GwOP4g+0B875yHujp2A2Q+8y+Ua1alCajZOfjhTTLr6GhlHW9/b/VUa3emU
FvCYgZizb82Jxb5Li4Psf2TIzrgjfrTC3GSqjhZ62K1K0jimJKagUB2BEUvUpxafJ6GjtnTDwBbo
eQobwIQAYSd44JUcXNyboCx0T0P2luJthqC0z4rGEamjyq4CDjT4gR6yR+AF9ArqE9dUildqBi0g
1N4wqyz6+1AG7PmnKaNnV0jzcIfa1sHpbzlK8R+58rzbluucAm4T7jMeyuPgPJb6g9rchOGkrclS
V/WNamCNQuA+eM5yiL4WnkOZbd9TOlWvBuPnlPBU7jv3tZ2qd6Dbc0KFMHrOKX0j5r/P5XVtPFbK
G8k82zxUpA48jBkNXzspfbYavZcwCdeSF1fpHwmvRLfvee8C8h1Bs2ekt6MYYnF1cPlNWX9VAPqe
nK2o97rcbUP4JuVWU46dhvNigbk7iY+EKGSYGA4Gr6KRhzPnM3oIevrYZM2ys+tb9As70qSCoSzs
bapL4NZoOcUp8Ml7NfvetMBaidRaM1unIgRf9SgHokI/vhmIMYJtgvr9mJgYUZAemiSigp1WbUI4
u2NZP1UaT2XMoNM9J2cKmKYeSPv8cvqtMelX5mBePPUecZ1ABxIOwysSzq05NIeUxUY2edFy49o9
UBogaB6Yb8WV+2kTKI6491V34/r1q4LHTIl0pqdHz4JXrV8ibeHWRNdPBWmW3tjXPPPwIZEQk9N0
n2E6QFSkj4CFo42EU4bBIBrRXXqtCGmvSsqsalvemDmezxrqXNBrYhYXlLtFnxNItwetY2pIUdfl
WwgcGJgDCD3CHgxEDM9apG6yDjR2HPHG4HIEIOTRI9ZEtiQLEcle6+5mTJGd6JciRYpwk/vXOAYR
PiMWVZ2airR6o1xlzUuCGkZmbHKUZ5GuG5EQKRGPofZbt/d9g6brAIuamAj15AwwSUd6awAxZg23
Ja+TkEyN18Mt914FLujpIbDKZSWTWwkMGLwZgiMWlYxxbUhlHSgPFsLtVfXsSMSlsN/OHwXOTYJU
sD0ptKR4gZB67lp0aO4GavO4Pgru/XFCfNkn12NVcUiP9xPXZ+IJW9649mudylkD0ObQ6fbBLUCV
o/tICWTawfUmrTcOwhqqXUHde3SHbZlia4UwlT9u+/DamOCfCBFhUxpfG9FVWaggdCYRIm/jaPlW
pS+wKmskabRMvvR4olmk3Wq07X1IZ6puvsJWPCr+tZ78aMf7EfsonmjrYlKWQKc938XlrhfWbuAm
dH2ojHeSF713VHpn42nFXRCg63dvdIKiXrzK65rEibt0OWJ933m0yGUhCLFICRFcycEjOLMmY48C
3Xb5YGGLnuQtqDmflwyCx05kQ0WaJG46d1FA+q6vMGUqVQyW+glHniAPO7YgrdN1AUJD3mTVs94+
TxmFGNh77UaYOjWLvsGgN0AH1TzoEbLVXwfxiLEveqXYvMOCvulo05z+pT5dIGiGbFJfg7QcdhT4
FxH5ZFQza240yXEqdaRG9lykWfEAvD5wrgeFpDIsQVSnQvkYh0hAy+Uo99hl15LtQx50a9GQrpnX
YxksZIerC8J6FvHLSPnPBT/pX9v+DxMnuMLbqSYirKnW3kS+v3T8e9XaB9Ed4ZtG3F5Q4R37luXN
fckGifFsQo3Hj+XKhaDnVXcauMfAO5rpT7y4UezAtnWjJ5NsMkhVW7NIKEhy2u4Xx3ggHWNbiMLf
+RWXSHcghZQMxMvez4kMNCp3WbrKOmdrZwiCiPY2MVG7tECEon3Ti5Mhjj7Mu0hdhcLbS+dXRQ4L
P+5VXnXgwifbzvXYbTlvY+gd6IAOE3e9PQU2d4u7Ab4NkwIV1IQMgkX213kNMC+MgqvEJtkBXqCX
8V41kYPDPvIUpUAZPDYFaa8Cv74GodQMgeR+G4cpmfr2udBb/9pEvjjoEPASzrMqOu8NZVYI44EZ
1xwHCZXcOt7JJEUpSe87eBxjgJeXX67h6FJ+RscgVx/SlHeSBUTuqrIVFiw3oKnj7SkRqUzIBGFO
tuns8ujCc4uVeK8V3gtwm5h8EqM8GMI+KgbsKMpg5NZV1A0gdCFWBXmI61O6d3YNmLQxkOIyrX5l
kV/KedOTyALbKFLvtWdcsgSCRA9dMCCzIF3YL3rY38Z2A9oCdK3WRndukVHgwG2mCgXeJDp8N7Y6
Ilk3PD6OhUmhEeNhykrlrTCVaA1BIqLg3MFkUAgwFa1Ull2pPpl6S2mLiYbxAlIEnCZ3rJkeddgp
XYDunD/qX20O0sjtkPDDn8l27Hs11nCqMG9jlXeNwPl3WbtT4qkm99B6a+6vmyFKvyYOUqFFlyFD
T1rdSfc5FALddx9CBQZESfJFmVS9FP6WNSCAkZvT+VDyuCEIRjXCBfLsjtGTjTFt5VXAaMSVYpY3
3qB8TcknSBJoQRWgiKbeNK12NNp4I8vm4Kst/CzACxYFgsS6YRX3vPng8EQkC1EZvmqtASAAdZau
RbwwINos/PhZreq9wxXR++ZdELO7SrAVi1T1Hk0JWSdSnuuYskZuowCBGvbXfBIhHLUWE9EEIK1W
6GCx1JV07F1YBCs/Q02pjbY2OGgd1qdaUR/tq/Sqztvmy1ja24z3ZFwMx05BFU8bFiqQ6rQPX6Lc
or6I1nbAMwyX5QRrgDQCn+NRjYSRM1QOSaGVrL6roJGLvF1NNBgbxj8K6xCa2GMZiIApn5yNh4Ri
hp4TmWrOwp24tNVWS+/I+hH07vMeSLeHwVHUoRIxfnEy3vUx5u4tJ28KlmHcKVT3fBbTpFOaA4aX
/pvgmQEnDMzPyuqeR1D5Tn5tIYk9GncTsNWGNCVTVKSGvQ+0srPJGw/f8YPKbFAAKrjeR6K4iCJK
CwZVIHFV9ipkbQpU/EhwfRlXX0d+v6H8H9hXSaOubQqURos8449Qv/PKb1H3rJTI7/AbHPKsyLah
vA0jCEnUAfpmiy61CItlmN820YMzAG2Enuqkv/z+V8VDMas5PlAFc/i1OEDJjGcx6Q0DxFpB8l6g
YVjnr2l0KriieXuOZISV6mvIM8QEDOW/Zer3yubB3Nw2JmJq+ioYr0FWduWVCtBOTX7GIPmyjV3f
heE18gZE2gd8F9cO+h8jeGp8Xr607WtDHqLiOPK1l7RHFRI3lzj6qqXUSm1vXehv6nBr1KxxHsGU
hF088Iqd3QAxrjELqm5SxEn0t6CBFB1BazFP8DJWHhtJA9cNVhttGi4P65C3t33bcRfelKQtipUr
m1XtvPWkBeBHRcaEdwI0b++li76xXJQu6mDGW8QTXv3WOeQv+rU+UPREw+VfiMrmVRGQsMgFGegM
BcWPCfKJZlOFkIdSheTypmoP4mtPdrsUw0/PenBcCGek+MLkseuPcFNkdu9zdjnddcXCyJqfHbxG
3+mXVUJtZJO31+BLvrTlLY64SoiD11fkdTZDhZM4x2hevOkSJUfWopJ/S8CwRQaRHBC5zgNN2CJ3
gPq+goqDWw0ggScKHjxHT0f6rMSRm2zYUC5KcnJ58rUCvicTwFOpQrSNkkDBVTl06AuhXlT3D40J
eb1DvROmeydXVXSrA5HNRu9JwcK32ebtTedfK9pzqD409ZOwX2Vza6j3U/ol2OYqm/aEAXjwZeA1
jLoEaD0QewjPUYxwyDv1AMXC/iEtoVbnCLduPexxvareSbykMUZ8gxTq9sjCHy37OmwfBvFSu1RT
XR4U2msbkMHqt1DcV2WECCTCZqnfcOrVKBh5rbNNcFYP8xOnIHD8O/q5CJIHAyHRWGHW6sfIO9Ud
kYe7LFFICaKHLP8Voi3upHdt34ITQcXbwCkS72mVKHCk0JqSGRbouBUbabOXo2XiHPCgX1kJKfeG
ynhGlgzSBvkhHfsKcAE5voqinDLDX7T8Lo52jlnBvHwMs7uo/BGVz3bz1k7lmPxVIg0n37CqG4LH
YviOyI6XTNDqL1l0M+moudHB0MndKxuzfUlwi1byx3Z8Fgr4XGsX9ofaVFB12Y32lZJtyEQm4qHi
2M6PEl4QpVs40NdUXHcaSL+IIj0rxYGflR0biEYDel/I0Ej1HpzLMuF88zpvlbN0Fe+hZyflr1H1
gB47Wd57k0xWWq+09AWN4S9JeLT75048I1OjZtt6YBKAkI5iK03qHOHwxajcL8b4jAC54W1d75sk
pkYBctG6PNSxOhnVxx5GZNUAAwL1KYKlY9/E2TUnGyCvnQ39t+m5hpoH1QH4yTMTUVLqnFhMW+ox
hOVTNXdhXSw6wo44oxjTLrwQvDiw6nbfs12abirHsCq4NrTsLZGPMrz3062dYKgBj7bz7jUtJbb4
aYVflQLZiZr3erMsuXCyXVO/5Pk6xTdkxCjM3WNL0emEsku9/6n7QFzMg1HcCgkid3pz+G/oB6HK
hIn3cKXj/KugiDcCAAVM91Tp/aJvXwUEJ9O99b1HG4QHnBctvxLVVSV3Tbiti8dEw2+kwdJxgcOr
AIPXP5UR+lwwrhPz0Z8mBO1mez0pDhW8HRCXSfqvJMTL7nG0eO7eCQDaJbjMyD4m+K2qDTz/igeJ
h641gGRE7zwLOHVX3sFP2qV+vwN4gqFLnijENQ4VSRCSNmU11Yz8dRyY3U7m0uFgr8KrFjbgWouH
Q9DbGtnm6tUhMxuijudlpFaHsr9S7EFZekF9MqQZEXJ12cpBOEclUoN+tikkdrWjvshGGIT2sOR1
I5d2OVJ7DMdtTCCLZXm2zRVsD0IHxTGpfu8JCGH9kBKM27vGxmVU+gGIFBWMGfRGdysRefEs/aHQ
iBesOrwVQejCFLDWOXSmwLQfStW4t2GKxZGHDxSku8JO19Ks77PAvVNaFqwfYb+AkKgb2/ugMqx1
X6mMhoYxvArnox6uDQukDnA3zOAj0EEG0wSWW4oAyWjv2ddJzbUIeXu2We26StxVofsWDOPrUJd3
TuKdoEutK9PfAAijIjCUgO3I+orYZ0p6RI1QQHLQSTDjZGNBD9ioCRKAuroaKF/0abZEogQTQURk
BTnqJDraurVJ5b7uiZGUCIzh9wGvgJJAl8864Lnc+iDMb6O86ZUb26Z898hpa5WH2HrouPRKDAOF
ftOMDp1orvVA/ZpTk6qiYeObuFlqzqnPj1Z20AzJoV7cT26hBSsxxLklJAqxjK3OHaSrJ2BSb4lv
7GLNQyHil0KQCdghxYkqRJT2wRfpS1i3xxiJUp4deu5py0JvvqjiSQvLqybxECJbVcDBvPagNALV
WT/cSQfmTYfUAkqn97UOL9P8F/2iA12Y6fU+SGCvmg3Iu+61RHEjUHlAOMGjPZqvHtJtfnJX4v2E
QdlDkQTlpgpuGCvA6mO/gmGgo5ELPC+vD1mxb7g4Igruax/DG2USrJlgUgQsiXWA9Y+By0OSVSAt
opvAhmoZW6vMlidpI2GrGmDCBiAK1rVZuyC/4iU9XIdQ15XmBYFElex3ckdWK8u7fV64exuFMEkZ
PnV41EfojoAZGjYpHKA6LOCIRMB8Jy/netXUyE7l/LOqWSlOhuDeUxFzlRdAomLy93p4I6DTDePJ
If0UoT+R+3d2coxrZxNAXx3yRUGlIJa8NwgDfDKcCFGbRGYNQbwc5arHRKzFVNApvrvKS9YhzCkl
vMVhm5bVyWUlbFwN/FujPrZYgqxDF1qKT8rAAiheeC2lAJ7b0o/I+WCIlomjpWL/7N21zconY6d0
HHLpo6p/jyzYbX6zERaQkb66j+NuWZfGj2GKYQIO37zySeg6G8eBrFPKbZKSWsawq0r66xLlg7Tp
v9kRstJs7ojTIoe/GlXxLprWd9ORSzbJrcY/Eu2nG2QA6ahGE2kOOOK4XDBhdZ0FR00NSRfbyKBB
xAw0nJGgZ+O1ohSqsTHsrthkkxlSTuFOp8ID8PRW859Mh5eXhhCKIn763OyNcj8JzRak5h0Eon3y
JlpzJUAGZFx6bZQtU7fcUqkuvccu+K6MMVFtxQ21NyAIpj2ijj0RV01OlupS3zvHBlJwkpULOJbo
yio6EWYOGBgOMybnnZjIo1F1bMEMlkeZUM6/zyZDoeDVsn5mPHaEEiJCKRfWpJMVpQjPkW/2Gm3r
tsWtxWuua+PrPFF/YhKJbs9EatzwQK6SHzrrzSzWWrnXtXpbWnc+GgnZgNWNXW91q1wkAahf5xjy
ihb4peYvnfpUUoWbPIirvtmVzTZRdiGaSyK98shJmhZxUoJVNvbk5jNeRqq7NlT7EDTKJkat2Mh+
ReWj5l3LAq+c6zK1nx10HdCLBdHe8XSEAd7dIpsERZNiI4AElDxPkn0LvuYK2W6Wy2po61c9LJEE
RqC7HY4lGqeA5nOigzy/lX1EBaw9pJl30EqgMDHK1+Wkj4E8RIZiKg4JUmDTxf+BR0Mmx8iXdaRe
SwNCY5VixlnExXMUpJPeqHOXGPCPSz14UKrowVIBG8Y9V0LXvQpXH5+SUAdrjtSQ7cGgGftd6SFC
FGOE7VM07el+QIdcx8eqUAlh3PjPehwoS+JYXCkiXAMn92gHgXasLsh9V4nkLRryMUMpX62kPDT+
eMgFT0NwtT8tLNKWMRTFMbZ3WcJsoneDGgTs4hoMl+lv23K4qkHfVsYxSdRN0UHoEW/jeB9BzNRN
HHfUCu3JlW0bay14KSzGGhkMz3sxzV95dPKAIGSpeExDQbz8TQOkkA/cPubesV8TK4XAYOxC0iQh
nTbaFvygemtTpy5KcG4FW0Q1W9TLb1Q0+pRh14zmjRVjBxmMJPZa4WDq7P70pQH9EOiJN0J2bIuj
7aYPo1LdyqBb5Shkkr/80avBysuIBeoeAXMOj5glllA5RF2bBPymaJ4LJejQxQDW7IC+0QwMI/UT
El446GFCl5+8ACg71xVZyh1gn7tGFciUwbwyugZnpIYMLCldG7gfyqnwRWPKobqO9znTvioAqcP5
wEGZXwX0S9WQ6TSKYli5Qwhx2wnHBtB6PL6kzr+Uy0khSMXoDppnyG8muV74yopx6NK+xuaM2vMg
ke3UY+SgUREagHsA6YgaKLFpMWTXZm51ILsQYW6jGg9HOZn+ZYZ+NMoYOL6nIhO7jExExgBCAVZF
QSExbnFdWTTVSJyKxWo1If8ZsOaAhW0by2UdGDvBX4YqtvTLuwwqtt/BgM480LBvHkIhwWFs2Fd4
MrR3reMsJxWMrCBp5iOdHJG9E/cmvDPYu6uuPySQEVz7um4PhYOLk+ygzjtl+1UGrG491hHfdvdW
hE5lNbwMiHr6A4U8qhYKWUqiDvNKZ0oct4XGSsIdtRITJ0yL98dYAkDgrlCQnKmMTZIFb5EEIoSr
SS3IJreOvLO4LX3R4DoHTN70VdxVEkgCnjAF6IMGO0THBwxbVwDu7KrAIsJuJIWOyjp5BsCcQbWc
cROGgf2kJngGKb3i3QD2QB/PGR1t8c9//M//87+/9/9L/sxOWTzILP0HFgqnLEjr6r/+af7zH/n/
+6e7H//1T2G4wjUMB8KC0CwbVLnGn39/uwtSyV/W/gesl8pH0EEcExtYPnDpWD38eQsm8YqgGUeo
1qwFaNqdqmiBewQl6AUnq73+z76vf+yBo2Se5bahezSHBWWp6vk/+7zx8fOB6rRksPk8m7VHbHqy
OfuLFhzDsgBoO7Ywpil6NwWFhNkUWyC4yiRBvBZ+f/oftmB9bKEsUVModFqA7zI+OdbN5Q7Y/Ovz
NQRXVWiqKTTX0WZDVOh5hYiGz+dLJM9JdH8pApjGrmuggNHmvy63dm7Fvm9tNlwU1FSkviL32Bck
q3S0oM23yy1Mw3GpP7PhqiO9xHeTFsYYKRRqjjtEOi43ca4TtqraHCa6a5vzTdH7YVRVDhWcwUD2
kovVffrzBlD30C3dxLPTEdOcvVtUrpEZltN4zhEaX/9Qy/vLnz835e8/73z8PJfAaOktn09J54b9
1uc1W1AQ//NhMvnxutAdl3FS9Y/NBNIw4s5MvKOK03ZwY6WfzPSZafjw/dnKxd1F1RqX74/GwsUG
NF1cHqZz39d0V+i6qXLy6bOzD/EOpejG0js6mOWQlLq9/PkzC9V8//nZ8ISyt4K05fM4QjYNdNCl
sbvcwmcdmA1Q3FqguBtaADCMm7a2/ovPU8yxTJXVZBni4/y21OYQg6jRzyJVvjORvLj8/XMDRKXR
0lXTYA3Nxx+7ThUBq1I5Vlr9lADN6KsS7FfxyTyc2Q0mV6g73aC6pgr3YzdyaelFUVD1LM0fXv7W
yJVl3IfV98udOTcX71px1Y+t6KHidBWM5uM4gYKgqqj5X8w2dxD7zbD4n/lNBCdbCYym845LO2kW
oq7/Yju8//7sYB1yn+e3aL1jCKZaHgzAR38+RCwlzbB1wcYwZw2Y5C9SK9K9o+WZ10g0L+0i/Isl
axmaMDTDcE3Nmc21a2lK1Lq6OKbKm8AkYnm5B+dW7LvPi9kkm5VZeV3ExaD1pMKQbv2mK/s/b8Ix
kW+wHNMwScR9XEdJ1xix3eEPPAIdcNR+i+nHyccf8XIz0xUwu0VNx7EcYREVCMOelvO7G0iPnUJP
fdc9FujG1+R3cb1E3hOTNkeXa7eskr9YXVx0qksEYPDf2cz04Ghlq9EvjVpQ1aGMSPbkcp+m8+i3
Pv27CW02O2OCwnzb04QS3OndLVpUS6NGXRR2ntRqfETGT/p07mRxhGvpruE4mjNfbTrwh8HU2DGI
HNqrdhuPh8H5cblT00T83qn/bmO+5ErTl5Z0pl3pvXq8W8bhL3Yl0b9tGOp0OBqzUUMCFAfHgfBz
jMM1Ndd8lJvLXTiz1ixHJZ7STQ5iyKMf11rjGaFKkcUGdvIYFtsiUch6vYTkLGH1XW7qzGjRlGG6
gs3v2PY0Y++WddZEAvmL1j4210K/t5rXy58/M+GoezFUhonJqSVmm9MlFeOKNHSOEvpmkHxPcGYU
3anqPrlM/rVUZ7NuTweY7moWolCG8bEfulMbaF109rHHbAyltPZZhvjA5Aj5R/23vuvUHcP6qPPc
7+x09ee9NA3N1U3haJotZnGRxL5MD2rfASeR7n1z698gyC4T95OT7sxc2aap68YUPtqcRB/7qFmF
WTYZzTTaRiLK/slSmA6U+RC+//xsKSS6plOiZq5UwPG4EbYGkib7rMjR/b+F3qFTX748btMPvtTi
bJ2PlZ2FKJA6R4Vk1JOA+/d0uYHpA5camAVkhmqBoDJoYMJrqlGzqMnU+FQNbdTG6vbhcmtnu2Nz
V5uc2pYxTz6gkuM1wcheMuNfSnC0la+m/ckSOHNis400UuCm4biuOlsCadqLrA8cBWK6jeXIY5z+
KIa9ZfVUCtN1BLTwz7v0vr3ZmohCT9S8hpWj1FFcjWW7gKN5KN3mL4aOiFa1NcGhhyrbx6WNNaqH
zqulHPUoP5Bh2gX+sIzicnW5O+fWgzBUc4oGbd1w5ke3a3SjLOmODkPAO+HwSf4GyRwT2vjlls7s
VWFaFtkD0yaRMD+PoCBGcWUq/mnAzg+WReR+crKe6Qo3twqKlp6g1jLrSoCiBii92D2GDyrmTiTz
8CqOXwpcES735MyqFlSdpviQnI4zD0IbN3aCzExcDHCWFvWUYaUNm8tNnBus903MVpkDG8QK8pSc
1y3qEd1nMe6ZHriq7RiczHBiCD0+Li6zAyDbZEIc83LclchDdR1mveg3Xe7FmfPT1ckMqkSJpqHP
p3wkku5bn9efa6K1YD7m9m1mrw335MVfveqmQq3gcoNnhu1Dg9Ofv7u7kX7qqQzQYP1SSeTIEveT
Bs4NnCU4C4XA5xulg48NSLIiuVqnlIMSAL5b4HOKcf/nfbBc0ra6YwrbnUeEbRd2aWcY8uTtR2fd
pJ9EuOeGyHZ4L5PJo4l5D1oX/XJk1+QJBEy5cbtPPn9mE7qcx+YUPBma6syijlRayShrjeK0P2n4
USst/B7U1g/FQAKjscaHPx8txyT0xN/SYDXPjslC66seiS7/RJGyX+B58Reft+iHxXuZvT77fNw6
QW82pX9ynJ896Gv3k59/bj3x3f/+vv5xPQ1eksjWy300OFtoBpPmi9eu1NqsFpc78llDs3mhmFYr
iLz5p5xrHmvAeIFg6eUmzu120tu6ZZm2TbA+/fm7zaePtgicyvdPRkPROA38x7Tl7I0UfW1B9/uS
GvXJn7RgkgGt08tta9NAzeKaKbf+/xufP9xCKRtjbD15Mh0FoSS7tw6xLICIB0O+1mQ9XmuWmcOj
ze9qRGPWYAecHan+cmklaCtf/jVnYpIPP2a2agq86CInm0ZCNdctXsRKd5TypEuY8Wa8QPTvcnva
2aF3NNvVTFO1eEl+HPqMMDh1bHaByzQjfqwgDF7c9wI4rJpm/lLxCb81AaxfxNqvzgBzPzZNS7k0
6VlxDeqGOdB7GUuBbP2ERwx87WDaXrWmnPty+deeXYrE6jxJhNC1eTUhoI7oedM6CbXkEbXGO8gk
x9YIXy83c+6gc941M/35u+WotdKOlDr0TwX0Xlu+uRDE/7yFqR7ikn8n2WLMLgPAzqrsqtE7VpTp
rRj9q8+um3N9eN/CLAxQPOCquUULbXNC1SUUT/9ZD2brpsbzxo9tvq8i3gGU95PL4LOfP+2Td1Mw
4Odap6DrjqlHhWJh5p/E/lP355v+/fDMThy7ClU1EaC+sImvAEHVGD1F4W1sxleXx+ncrSa47w0e
0lQp1NlaSr0QZzfhTWnHa8XdIXpCjR+0QXT0MGf/i7ZYURoFVeEIc3YlBGgkkvI34U7a/rXr45+a
3+Y17hFI9+nOJ7XVsyNoUUEiHNBtfX5mW/jKINrIKwPW0jery3+kYbsrrRKz8Gp1uV/ntj2JLrg5
pFZ4E852SwBSIEW+gFJABVdUXumoNOO988mePNuhd61Mf/5uyXVWQE1ppBU93qNM/SWudxkk9t75
5Mg91xsXiKclSOMYv71sc7PuTLclk45mNCrE4bUcrG01yE/m51wWh0ftv9uZrYau4UmFIDdLXPQ7
kYwbJJHfzNG6roZwG/ZI5VnFa69UD7WR/MU5zUgC2eBKobw/u8WMtu9Ty7G8o9clqG9BaoDhYrjG
Z+v93NX9vp1ZFzO7rzN9sL2jTIHaxqYJ9T+LzT2JsnGfNPgwG0WgLhRDywkiStkjeDCdViygL6Vi
jF9MByhRGSkFhMkcDfQcUxpFSw7Cs9dwfSo0LlpMakHALKvcBV4IamTlt4BQscZANSFAMiJCzYJn
CRasqutKeI2pDUvDgrwT+ZS7+fpNCz0Ps1AQ36KTyk9ZoSOUdlG5VKxebroelicKaM7WC1AfgjyF
TmqKmZFIbO+6jOJfPdrfpuzK74VRvlldUpKIA+ukFCXCrqJGMoZH1FZHYUi1/LUJoj2JD+Hotgsf
vdQFKKJ4bVNxXqt2l6z9qC0WbVIZBx29xuWo52CNEgv50zQAHy9KXGRJVaiAG0X3F5vM5dYjD8vr
8bdsbNGoaRgqgmupBW52u160+tfLh8VvB67LQ55nPC8tnch7HiMYOETaTY1TolBOinmFcgvqhl7D
cri/3NBvV9SsodnJrsDmKSttVI5xDCoc9fk/vQJn35+deiYUhyaw+L5y3x+y01/8eNKsJJMd6i/m
b/efb0YxvG5I26zUEAhp4bt3l9vQpkv6wyU79cC04bQbJi9SbRYjjF6lx3UeEln3UM6MJKn3Oaht
lFNMkv2y899KhI2+9JGJ7BCUOXTvOrlFlT9aCBkg79OBIMaDoIOdxArmivU3QV4VT0qByurlH3t2
Nt/91lnAkY6OilleLE+aJn4GLdDgomj0Txr57eifDchs1AmSyWnA3Tr58iYRYtEJ6M2V/8mx+NtF
NrViUSQggW9plmV8vMgg6cUBVFi8QptnbCdgGR6wj17qIFT/Yswcx3QNlM9VWvvYkEQlOBk50U5e
ODzGiXlfKN36P2piXh8KqehZDUDtk+VfuXgCIkt5uYGzx8W/+2DMrqrAK8qwy1R5agWa79WPGgf6
QsI2CjBv+OP03zQzRGbUuggJf8tqObXdeGpdyVMGNUJL9/rwC8vlyx06O/vv2pgdS3nhpZaRNfJU
9wo07xZ5S4RkFTjIhvXJ2J1dzq425X5J19jzDErqeoFnOezvBC0pqX/t0PkBMfgXrWi8zkkOmZYD
3ufjKkNlXSQiIqoV2AvLfocMq204m8ujdm77v29ktmdaJYFqRo75GBbGzypApTYqHy43cW603jcx
mxglaMdcLQiYc/E4RKdsRFJhd7mJ871wVYpa2oQ4mW3IloernvdUNNCditFwzF4rffjkQXO2DctA
uIeqDAW0+bVkgCxyTHAz9qa3nlLtk+v77CjZpGMEtxNiB7M7w7W6wTYqBbxMn54aKG9NFB+lJ1d/
MVKATgkVHJfC8Gy+OTrtvvVs5ahqrwg8DOr95e+f7Yag+EKFZKpfzbrhU5uvfb3k6os2iKNiwCzz
T7pwtgly0hoGQLoJvOjjvigKzeyxf1COQJx6+Oyws+y29zZpVUSfHPRnLnLdoUhKjMhTT5+nZmPR
d3qdDdpRa4Z7tUC3yE7Ramp1cesVGEt5CYWZXuBuf3kUz7ZLjtYAjwK8af7GTHVdHa2o1o450qxS
3YQpXM3iCX/xYjyMRNeXmztzF+jkfShtIILH4phNmiU8qbSZqx69DKU7fNFypGUxUzScQ4Ex3+XG
zpzTlJ41jk+WH7tptlfxmRrsJkwZ0yjF16hUiqtSKyamdLgKJFSwy82dWS00N2UFGMjfwQO9LYTS
UsYHnoKeGurHabRHs+OTTp1rhTcfIR8ZOuo2szUpw9x3g0rTjk0XQ4X54ekpcnTFJ62YUz1uFlgC
s1IBWVDnsM15+qz2eFPGcWEd6xZroMZAD4nVi/NJ5NWHPMViPRqTElsmHoPXQT7Gb5h/y0PfNNkO
AzHo5jn850i1641e+uVra1T1fS9TgbKIlrKyQrGupKJee7o1+TwDH0do0F/ZbqisjZJZwqgQ4dkc
t+k0nqwQY2T5aoFfg5MPLVY+6uCvgh63aWXkhVkVA9L8WCwhtc1hgUShYt+X3tCvTStotpdn+szC
+jA405+/y2NITM38yqytYwifpNIQUljYKG8h13W5nTNzDZ7O4D82tAN9Ht3HjelmfanBmxPbTDtk
6Vr468tNnOnKhyZmQfn/Je28diPXmWj9RAKUw21np7HsyXMjTFTOWU9/Ps055582LbTQ3sDG3HhD
1SSLRbJq1VoF99s0yTEh0U9EuXy4DcYb6dcbjLAngJpSmGP6X85XBHN+3Ied/WjTKa6caD6HmA4v
WXHahVgG7uyfGeH4b8pgauUEM2YPt0h83zg7Rfsd9LBFPEaBteIEr7M/sMecm5tX78wLElWS8jpv
6BQzVOLzaWrsWTB9b3jhvkFtqFNMeI9+6NPny7O55BUK91vF5skHpkKIoXFh1RVy6fajhtpM0yNN
E2lfijDdXzYzR0chAugKBQB1Lt+97k0JqlGPLamgsxjqpTx/rqxfEv1KM7t3p35QpS9xVKws4OLI
zkyqL2c0jWFRifvKfrTyDx2d0MHWCVZydgt3qxejElwxnKBFbqeSjhs//6mN8Y8i1o+XJ25pS51P
nOCGbVrnluIzcdrwOU9OtDuhNHXstZX1WZosGgx4FVK8t1TxdKPymSr2qAIWgnCqUJ87dK3acWVF
lsYCvx4hwnCU1w9dmdBNkxqIJL1DIGt0thoN+kX6vQ5XRqMvLYxmAEgzQeqbpujVRk5zZSTP2mqG
Z+3hCUPPNZ3yD1rqcCpkeXdoI/pXu0hVf5iOFyNFAAe8E8HlPyopkmZRY/wESIPaKR2SjxWiDre2
3rS3odJmB9WsvJs+UejzCxr5W5cF077kmrUPYw4i+rFhsu7kHrm9nE6zZ6NB0cbh8L0blQapkb6R
9qUURxD96eQpW8++Rxyyg6IgNdFasAZSj3J3sngUbJ3Ice4aKGoPtDfkrIxu3EWanq0E7nmXi9vz
fL6EwK1PlTRJEivjTO8i2AdJpMIs1ta3vv37sj8vWrJoVFPpkjLpFHi5K/N46HkvNOZjR3dsCL9o
cmyLZ2cWGFSeL5tadAIgVSCQeL6/eu5S5a+iqNbNx8nIt4HyzYHO4HoLM0B5hkCoBvjBl4NJjTaK
xpb23mBbARB0Vm+4S9tSBwLvUK+h3Cvij1KvpdCVB/ZjmaCXh+baSbZXln5pU56bmP9+dvBocIJJ
+myiVp7gDLeQK43u/S9vmCh97hi0NdqkxEeokUSjPkWyxU56ljw3WtvvC+5Ly91ctuO/V1eb1KOj
O+pr6zGmDE7nflh0Kyu9tBC80UmdWTS3vMqDB3RkQy9NsSnvvJ3aTLAnB1wRucGvXASW9se5IWEn
ZkippLJOtSlx0ndapSOs6d8qQwlVGWxMo7SSHVi8d5zbE541lef4dH6P3mPghdlejhruOJMd7OIU
ntkkhRzeVLua+gbkuvHY9o9gCKtPl71jcXK5GRCnOX7YTy9dMJKj2hgGsFwGrZnS7669H9Y6S9dM
CMfoqAyplimY6KMbTXlOmmdHfoOPz/WzObsKOEPMhPAABeNVQhgZDuW3AX3MjVfoN5dnSlmKabYB
Ol6mhwDdSuHBZhlmPWWcWI+dDduVox22cQexWpRFJ6nKb71AejqkoXRjSsgttfZnHW2Nyz9hKV6A
iNP/pveUVzkrqyvK3koTyhzm8Dvk1Z1FyeeJBn3vasQUV2IbAJsum8Q+RRWiaxOYQHd8OoBikERF
jhhMXpQHKm3RG15GiBSTFDeoffI8Evwv4/SLo4FWEEiywtG4U+IEFHu0MnPqa/DOPKIzQ+Lq6bLy
f2EkTocWip0ZiA6X0OJogQH9o5XCeW3MSqPKNpIq7WHQJOgERs27GQqUexwYWA41qRckIGG4ypE8
2cXykBwRjoJaLoOc2c6gDNSDEWG+LPH2stroMJnWvgZVWSgfk8J0vhp9brkJVMG7oM6ru4kb2zGx
4D4oxraC+dL09rWEJPOgl/lt1CvjQy2lCsQ5IfSxUWv+qmyyR5aXmztwMdW2gGwfSSRuDkMwJhAo
QWCeQcG17eO83aiUTfe1Y5rHOJcQwYjq/iQHkQVVvTx9tEcL7eUa0plckSiBKoq3NeURhms1N07T
EFk7CL4O0GfDdBB07zAw3cSy1e+jrEAfDSYoSB+q5lSn+lcLmSGFsIzkQW7fqup4p8sphFEwvbTD
JN9Wg4aefSHBEirLldvGEIOM4SRtVF+NtvoYJF90K/QQNupQMGzUn1TIkDura3tnwLIOB6/8pBQp
HIpKLu/8AuK6bqK3AsjiuEOQYHonk6I86hIEC60tw+8wDEguwA5CVbmHijnp4q0Wz5woMfmWQ0yV
TNsWigcxlQbrVCkZ+u0UKObJitHBLUM4ZQbg8NC7Tb/L0WJR5UCln69Knhx1pr+Is/KGKluLQHAO
OUFXqIjzGO1eTXUIE3jsz/TPOqLbcAq2pvdNzRFTrZswPcDXF+xKjuWj2oz9sJ3CNoSJFvLYz1qq
N+jRShqQ58T7WHQ9GDMoeW5QYBh+N/n0Rc2Bl1Eol7dTEkC57MfpdyAz8EyGECXUjaNyU7HgGTRy
U0MF2aqQsm60ne+XIHUdRMV3eTsZ92oaZyerJ980xgA4cg2woOVkf4o6hfLcQ/hTzUr/1otk71NZ
huNvenmQTo9s1NAkdLAhU24frC5C5rcZmvBnrFUjIuGhtCVbrf7RS98+6Knvo/6q9/dOBLleW+nF
Ic+8fhfHyLkkulWTD9HsjenhuyZ8zrdhlsALCZgg25s1mmJW0XV3tdGbt0MCY+7UycoWdjm0J+Be
OQaO3T6lre9/l+MCRfJsygw0Nowi3jYFPOspKgWbxmn7h3wqkgclkpyTKsO2ZOdmAu3krE5eldK2
lEYDpZYof5iyPrgJtbo4dtMf1B23gd/d15RbdppeJCv3mqVoTuUBcMfckm2K7a5y31m9mefe42ip
4I96Xuf8j38GD5gJMqOXj46lQ3jGVCkKBWbSN/Pd5+yqWcpFliDgAIrOge0nH5DcrLxjXiEiddnQ
0ilJSJlhVexRXhsvDeWjZuf0oHOp8XcUVIti5da0+H0SzoZhz52pYiEVBjM4AwPQaHHEKyaDBnJA
y+TyGBYma6aR4DpEro6qxPz3s8mysthGXTE0H+GLk8NjFu2lfuU2sWZido4zE8C0YskYMdHmBztT
iYMSrCwrF9qFuaJ1lF6N2bt4ks9/PzOScFAQlMPIRRvMRN1rBZ21+HlnhrTNXQe48MvPd2oxOmNs
RC4hw0SDaMWTFqaIV74OSB8APUhf4Q5SkjmPUF+L3A7FbDWGgtp7Z/QfLi/10hi4d4AsVaBBUsVe
7VSRAjMYldCFVgs9KcLbf/u+4EqDUjS1ZfJ963OkHwZpxY3mKRaSB7QUGbRjyLzpXzUCFH7FpSfM
Q7cwUFl0PtFzGKF7hYrS/g3jODMkuBKnmpE5Ux26w2HU38vy8+XPLzy9LJvslGqYPLhfPVIHW7Jt
c8wR687luxq6nsR60sOcnD8SOvXH/2ZM8Nsw08wCLdjI7TXfgVtsfOBgAdHQmMlWnQnai0j/fNnk
ki9zASX9Ol+mX9VQrd6DgVNG9TdBPhkp2zHMb0ekIi5bWXLm+Z0sO+REsCNcpj1LG+VucCIXEn4D
1Z81OOaCt9kyrAbzaxHcmPgCCthBkGErkZsFMGj3MHXJPw193CUQhl8eycJ8vbAk7P24821Yndj7
kUmTgwT5e/XBAUp/2craeISzaqKPLokzOXKN+FsOUrCAWrRDmnSVIGVtOMLukewiiGNFjdy2cDXv
2BVu2K+8cBZNgJP5i2eekawvg7EeBI2uFqx9HH5pdDhT96Z8vRPbc1WbNmeQOa/QuMaYmllgFQTk
OBnRykqj4EOAcOpzLk/Kj8tLs+DK2DI5hEGxUNEWXBmKLq9SpzpyK30/obG+v/z5xdk6+7zwGpTh
6Q9kryIEqB7NF9G7yJZvVE2+FjoPIdj5KAQ39oKubnq/idx6ghj+WwGrZnGAf+/yYBbd+GwwghuH
Y14rjldG7iTdGtBt6x/ymtVfeamvrYjgw4rO0jcOKxLG3qYoKelU7uVxvG4v+jtd3IlZckKlLCx6
XgNSlnXiy1go0JzqCc+EyJTUI7xe40ObU9fkHRFDe5Hq6TboNWdb+CG8jn6cv2m0/36K4CBOheZA
HvBTLG+noa8gHy6PdXk2/31f8IwmCID2gqN0VTbqbqx2lz+/cJ7SDwpYFfLguSwsLFbf0w9GVpbz
tH5KY4idn73YRRau8a9mvpvX7MzSvNPO7phwMyn1VHacOdJvEHTTGrfUonOffX/++9n3qcyavLXZ
QlJmGag7dKisw50ZpPlWRoj08rTNGVfhOsVggH7ADQvXgYjSGzuUTeqOVU+TvT4M20D6MbUQHNKF
Uvvdpk1/1WtNwouOwJEK4xGdj5yrL8dXqIGBpFwau6geacZTpq9sqqXvAzqgikUPNYkdYX3SfAqy
KXZil3R2C1fNtaR1LD8AFtqcHe7jr8DR0PmWzuCriVsZ34Em9wdn5kf9cHlZlHm3iesCdoVXn01h
8RVMN4l7Ty1HrMxd7dX7IdqZEZ2HO/hNJfAOfQMDsLRtVhGvi5NnI9Oh0Cv8uoxlzj8m7ifs1vfe
h75aub0vfd6iOEYbMu8bWSzIeUlmDlnVJy640CE6hOH1hyhdLTYhYA40luhbo280k62Foeu1z/rX
sny8vCwLP//F54UYGcdQk0YOn4eWOtIhHR3a3X+yIHLqKAqZKPLdgTuY/l1dye8LjdroZRsLVwFQ
oDb3chBf9IIJAUbVEngX9TR05RqhNJuOkycjf/5vNuZwfRbE0qizMiRSQoDG1UZHtrEyvshatTKS
xfWgvM9AkOGSRfRvUZlhjw5uiMoLVybpA4oNbxgGKdUZRCDz6BQW3LcC3U88DfbRWUXK+xM35cFO
m/1lKwsRH4gC3e0yQEpiizBZkYHYBjzcoUv1P9D+TOgfWD1K9dB7Xza0tPLnhoQrs+x0Veu3DCcc
H+E2tyb0wbqr6bQgtJtxizzHePe9eqGPUjfp8UQCYCSX7TnIcfjtW8ahAlekS9Om/KW+9K5JSSrZ
jMfAbWW6GNroox1lH7Ncf3rDdJ2ZEa6Z6lgC9E4xM/Yj6huxUe9yqZ12Kpp/Ky6wdBN0FKhQDZOE
JYWXeenONoyURH5jBB22uPA5WXCAdOJ3LTfPoFG/ZWUwa7PKGw/BKM+jFjHE72PdW0EYLbrH2W8Q
AkPWgMsYbcZr27AGgOC7rcPsiVT2Wsr0b5+VcLy9GK3g8RMPXdvLZfSdbfN+8uXHUI0/5tN3Oym2
OXpSXZm4eqKjZNM/FjnUAsYX21/7FUvRQyE/MeMdKDGKzWBZnaTocOuBW6G5Ag/z9Rdq+ub/fX42
f7ailjkOvu+ZgRvaOwRe7B+XnXPx15PipJ7OC9USkYmar5klunaBS1odcaCAF53TX80qOO/lMyPC
GNqsKpW+bzFSupr2PTC1Y5f3K76/6HbUBGa8hkKgFYzkwZga9WzEsW7gsaYKsUElZSVkLE0X4HSW
GYwz1VfBiBXaTtaUMQeS9gdcpS+vXAuXBsFzGeoT8C3QkwkhqW+dok4im9VGezHZOfk+WYsRi0M4
MyGEoyBLp6RJMOEgHufvrN31DgUcD7IrIglHnbAnKViphT+SOy8QX00NZZNOfy5bWHhsOOcWhOMn
l5M26k1ygrzRjNqVw1tJulcRMZq+t+UPpFQum1uer38Dmn/O2QZs4rL2Ix9zufzBQ/UiR5HkP1kQ
048UwdNYBvflIlgQW0dpZUXmGRej5Nl8ibePyh6NHlH7yJWz/jhKw2kMh1Mpt/tYkZ4Kc/h1eTTz
9F8yJ7gw+eEmlbs4cj0kjHQK5J7rqG6E7QFBMi/6ftnc8o753/Kogjt3RJaAngYSAhJKbBI6rHqB
8L3hDJ//m6HZT878oG+9gQMVQ2b+ywue4vBj3H+5bGLpBne+UvNYz0xY5IirSglI3vn7MDyVxQMJ
YiToL1tZdGjuVTPyTH/dpoHEd2haAzUDKQ2PXhztmjd0/sKt+M+CcANQJC1LC9CsLkKSGwSIUFb7
b0MQgow5VjG9JvhYEz9mp26NXnx5hiDAVP5e2Q1hqSsrI/doSqHb61wehie9X2trXFzpmWLz/1kQ
VtosstoILfQIQJRvs+73ZHyo24NUrVU2FjfjmR1hJUBWWFmiM5KcXn/J+4V0SDMhe4s8jqqg1TSW
u7eszL+BCSsDCNnUfLA4roSerLIZwpXr0OJ2PxuQEPzpmTASRbJDV08DFBpLpABtag8//9MoRJbV
JHcqrTf9yPXfeUj9rHFR/c3Cv4qRPDvkudeU/IwQI0M7Gkc6gIj48YAWjoPUO5od9bbSYgWFnhBJ
zSTLZp4HHf0ecDJ94TTbzpS1b04X18ccYdOtWkbGU5ql3Q1UNr+VOMzR2bSiveUgcDWVZrQL1cHb
wueMrG8U6UdjlqJXqUUclULXvsUTcijUpYDheWl2zOFaXbnNLHq5AayQ85p+DVOIzWXb2qUFIsqF
jOJRt3JEvmCKb4ZTFK6l6xYPOQQH5swS5Idi0dsv/dKwOge/CDMyKmZTHaQgDw5WaSr3WVmMJxvu
8rc445lRYXyJEdJJl2DUaPsNVUm6Q4K2WYl1ix5/ZkTw+JE21kEpLYJRfJMYJyd/p70lzQLUwVLJ
pvJmFLEhKDLr1YhIqFt5EvJBo4SAd1bfDH68v7yvFsdCkoU0CMwctog3pVvDGFpoQFx4uSMPVaju
R1ivoCvWbAjz1RtZoydgn91x6N8F0nQbO+Z7eP6vz0FySycDBlvoXNkT1j5MkJgafY6gqD/IiMT+
1++LZ1A46Tnqb9QlP5XG1lrL3i0eccQeqPBUChFixr4OrCaEA52SUfxZR/VnLRm19n0hwg0UIuNG
ouYZT1u/Q6b8+vQ8DvTv9wvTrw51YdoBtTu73znpfu3VvRhOZm0iKLXoMhNzaZNtZ44cc2fO071h
oTznBZshCzeV+ZnbzcqZuRgmcSaelTpbUBYOaa+QeynyNa6wWEiHfJN7fxCm2ozFdLh+/2kQIJJS
4+ZhvdroLertcdqD2rHsTZn8DCZjT4BZCYtLAH2aDuieBRdECcUUnkxaVBSqPxAXq6A7Tvn0pA09
dEBShA6VAkI0RzonDrodJ5GR9eFKwFxyPR36UDKtwJOINi9v0b4PSCWzqayN/elrs0YhuvZ1wbG1
rKy6zuNMa74AoUUx+/oVOv/xgl/ro1RUfjxGrhbQx7UbM6j3v142seRuMxEjED3gLhAkvZyfyR7T
vi+5ezqxvik+WHdtuh2qtSTx0s1zZsM3eJqBUhdDfZzLQ9NY7CDPjzet8a6xTkF86vPnwnGQPX9D
W9PMsfA/c0LUr8xqGKELjFwFkdNoozTPlydtnhTxxgYMCUQFuGYkjeZT5+xp5oDhiUPPhmwhmD7X
SZ/tAm/WzbQknmnpyQGg4nvt17Zb87elSAQlHaGI/UpuSzDcS7IUOQpEkRyph7QfdlquHgbVOqlq
877qnf3lca6ZE2LRpKaDXWSYC1TUpfvhEJsSUG8YJNPx0Q6DldC3tJtg6qJbDN5tkHjz38+mFQ5U
ezTlMHA7Jfts6NKdkdgrJ8XSfQCkoo6OBX0ur3Q5QqnqjaZDIzM2d115nKIjAOnLk7Zi4m88PBuF
XDi62VgzfW32Vck/1f7Pwfl12cTSRM013Fn3gUYaMaQ2sZEajk8lbCzvcv8ZBa83BB5wweTsZkIz
SkgvV2IIg9S3jTB2s5K3oT7c6cpzYa8pUi25F0g7WSc/Cy2+qKiFe5EWtOPYNcdtnd4G0QFmuTK5
H66mKJ9vmGeGhDiaFVKExwIP0KsDIKK4WilyLAXR8+8LjpvAXO5pBt+vnfeRt5ODP7L804yvB22/
GIWw+SE/sP0myGK3rx/He6NZGcTaagib3W/jKIUyjUE09z1qJWX0O0GNw2/vHClf2SNrEyb4lzQW
naU22BqQlo+54jwb43E1t7W0E8+XRTgGaGUaFa/Bvwy9RtT4a4DqZWq+peRzbkU4QU2rDaqwZix2
8adCRapfEwtQVsYhRpRMLotKh/7UjS3nhJJo7NxJ3o3kfczDXz7t7lC+bhpegs5Nq6A/fnJS2oTW
9tDKkv1Fl5yFNcWa9WgjfgSltHHY+cHJnw6Kf3N9ZINydY5rnK66IQB5gsQic6vmDDU4OQ/pWvvh
oo+ffV64Daa1U5WqxefT/DssjfHvKt57yjEMvl47DHB3MC3TljJzQ4psBMHo0Hk6AYGKc/QpNo58
PegWxgv6NBFVhNaVh+fLAE24GazAbhI3VEmqhl/qZl/J9Pdcn29QoM6cWf2AEeivrof5GFG+pabv
FsXXbnyutFvVWIk7rw+zWWLDdAzaqh24NYT9E2R9McSmHrm0eHm/M2mNB+X17uH7ugWPFMkgUtxC
cNYBXPZy1YVuJiE6Di9rfnVN6KUBIS5D1pNpeYaBPG02oN+b4mpVVsAPM1P93F9hgHESVjtS7K6Z
gjR178biY7XWvfF6Z/N1k1Ic7Q88OkVer0AbEV8L/dStk/eNBKlETZeI+S65HoSIx0IVZ85iDq+b
3E2/NKfYCBJXq/UPSfg08AhI61u9WbnjLTjUCztC2JcyszIqGzvxyXgXrrnT0teRI5mbEOjBA4vy
cucNqpMOpR8WrhShH/1sN/3K3WvNgPDz866no63BgB3tAFMN7f5ybFpYbu18AMJ+y6TBkqeC72fF
l8G4pa+zGW4j4/31VpDTQuiIPjUIs4RNEUZDU9KBXLrciIpTp91U/ikuTpeNLE0VT3riLP9whxTW
oqgUT3FCq3CNn6XzSVc/Xv78/BtfPvPmtMi/zwsr0fahnA+KWbhF0m3zGt30ne2tqeotjsHkJo9M
C91T4uFuWdIUFjodeFZ7WwXOhibd7RuGAZueCiiXl6M+O8TZyY0gfEj2W81dqxqHUxwm3Vc9jNqP
el86u8umlgZDClo1wUvTvShiMdOiNIwojAs3j++owV6dzAXNdPZ1YSCpOSWmEfP1xritUOnQIM+u
+pVug6VFB8EI1BN2AriehO0RK0mQpwXrkfsDDX83rfM8VW8IIuBFmCFiLm1GIiTTkEbPsmBGcnX5
qcjc+PplePF54ZojcZxLdcLnPbZG4b4hQgFIIUEJWwQcAWIWwqzgdigHLXcz25G2Q66YWwAL6vUL
McdYCLBmzUk6bl+6rSFHqaFFU+7ibXCeaxulC7c9fFuXXXZeT2GTvzAzu/TZ7vC413aehpm4+FRW
w1YluZt1aA0+DkA8yv0QxYfLFhc8jKTeXPXg7a7DJvPSYllnWQPfIss+pJtB2435o5SuhN81G8Lk
pTJPLKPGRqd8Cqtf6Azs+vJ4eRwLB8mcYwMrhpAmnbHzbzibOVuipyBBks1Vi/tpepay9hi2+Unu
65UlWogqLwwJ+95KI1uicEq6bRvGdKgPa7fphdlC2GgmqzTh+OGW8nIknZUUsHjMFO7qV9k6NNqN
vgatWzShgKkjEU1sESPjCFMqL94O8TrnvR6NG9X8EcTVSqRfmCiDsPI/I8JEJSWSRW2NEd3sN3Fy
X/lrgWtht9DTDRSeJoWZU1o4Eh1PUrU2RyDIlD84arkdfHurtb/06L6ula2a5W/pXeHefmZSCMg5
BFJxVsAuHsefK+PBgd0jOGb6Sshc6I6YnwdUv2asClRYgg9UQxS0yhTAx16dwvBX4Bz9LN8raKY0
xUez+ZLCcRBnH8rx5+VdtLhmwI3/8loClBV2agyarNb6wndbc5t+HdYyeWufn/9+tkkntU2d0omh
G4/rbagGmyK5uTyAecmFAMrE/RuAEAZqqEUcp4J5mHa5ZGfmRyn8LAeoNO29t7i3QWcR7YwUK8TO
WW4xcZRQZX/kCW8+wBFc3yjZG2qtOMKZFSE8a1YuDcksamNXBy3eJsXKLWZxRYgzf9+7EOYIl1YN
2uLW6GlWqX7KA/ICu8vLsRRoeCaS3UYlE3JR4fNjX+VILdC/oLTpU5Lmp1o2n6jwrgT/pVGcmxEC
gW/VdS/LmMky9X0X6u8dKXuLiZkxG6Ym8tC6YMKzjLpqsyZ0/fxurE7DyufniRD9VnW4dXMxJoEi
XvTqVovyXDMCN7NmEmR1V0XOLrPqrY8aoHK1VCKY5zNrYhdRV5J49EsL1LOeHtQ2eQQXu0YnvbQm
JOvR51a4JlticIaZSckTCxtdc/s7klf2+fLXmS1GAlRNLHrZfqHVygC0He79unuQ1tqUlhwXlpD/
fV84vNShyXhugd/Xm2d5Ko99bm+C6WpxQX79uZXZK87iIaKPdqnLjMLIPwAK+mxaK5eVJbfS0ENV
YTmD00OkEA/lsOvqnI1hqRDgVEhheOlzMxOmO9I+ACG0Ym9pWaAMNMjdkD7jPvZyQH3mFJrlsUu4
Qm3etbwgL8eTpfGgF8eXIYpEZFw4fuVUTvSwnDkrmluze7AVWHygStuFvy7bWRyHTlBXtPk4EUvE
RjslequW1LRCz98MSU9Div7pDTYM0qYkoEhLiNpoEtxa1VAyV8V93NkbxI9WJmtxELARwbAImMYR
Cd1zp0vpuh7AgFXB3jb3XaSvnIHzLhCjFjmJuUtpfkCISKMJtKA12gNRq5J2UQ+CTn9q+2A3BWtX
vWVLXPNoSuVWLIKC/Fqxa7sZfddRthrUbt1mpjgezDcN6J8Z9aX/6mOhI7bGKyKx0l1UTbuSNK3j
ydvaWJOrm1311dwh8sBrhWayVzieAnpMdZgaRqRu4BEz+oOu3MNgYrY89LdetXLQLyBfuEec2RMO
sNxDkyEpsTf66iYD5qJVB+iQsk2zHYtHL5Q3+XR1jfClSXG3mmUAtzeCL1qyLZKddD0n9fx9eJbp
ITbJsgrRRoFqVVNyFHgc50GKDl2RbW35epmfl0aEk6CTRzNKoHxwp/JDB95KegMxARaQo+MBI1u0
9grTpDnq0McWL8oq/5Zbz6N+uhxoFveOY9GoSG4BwSvBqT1VqqfRbJD69fynCH1SmGueuqx+aPo1
AP+il83S2LM8Cs8kEZ4sjWppNwV4A3RRa9TKvVu/9A6aFLuTMZAwCQ9JMTPvNVzPr+etJUNzZls4
TU01NKLcoGFMcg62fDd2a9j+pdPn3ICwhQLkCkBfM7iuv4vyrxLE0dZk7mKZK5v8huANCpunBY7N
pVB4AbZDYRW9Z+EUzWmKb6yb632CxlLEVyHve42DU4JG6dOAQJcFlUs99zAO04Ok9k++Zl1fkZo5
/7jnUCXUFbHxs5zGdoDne+6UHutD64fNn1yLpzVs3VI8hRJ2lk03ZwiHsPpofA2Q5XGDrnRz22rx
YTDuHdgCfQhdA6PfGfn71li7X80rLgbxc6OCR6jKVEiJrARuw2MWeXNwg1/LwIOt65iFv9NgLdm5
tJVJcs3DJFgAU355PvVONQ1qCGKoDvz7QErqzVib8FrIu2Acry+Fzi2L/9+WI1S/HdmaWq2ja1Hq
NVRbS3CRK+fDYprDgZePNDrCclQTXw7HUKTBU+sJMgDZvCum4r2HdEJoINzh+e96q/rg1bNopPKY
lc5Wisr95U2wdMkHRDv31rPFXim4yTQBe4im0A5sBe/G3PlSFdXOs7W3nFPwo1sztJHKihgUQ9se
fJC0rNqU7cz629D8toq1vOTCYPBv+O4AlM3cIIJr5Ei3pGmegJ2c1Pco095MdQ9V51qBfMEDMWMi
VM6lD6J2YclYMHhte+ZMkT+FA9SyxbAN2XG58vPqxYFDE24gqDrQqRcr8V0R9GHeQOKgVtGN32nH
RjG2am2uJPYXLslcvcEVQD85q14L05YqOnR+MCq6kn3yg+NaOX5xuv59XiRDHpI0NbKOB5gBGUxR
H+MSMR3vMHYrD5bF1T+zIxwXnsfFOUGQlbYdLnKo0Emkv5xoLZ+ztGOhnoEcnq58ABimYKfytAqB
Bh9qjfxT1H52pOTgRdqmztCfLXaRMW06qdoo8XuV18Blh1icyjPTwjWmiSRD9gdWqo5oZhlUkCZu
qGm7dFh71iwcJeBGZ/QHjcKvEY1jN0xSCVHvo659qemzSyrpJOfPRvE+keoteks3Tb8SbJcGB44W
Gg7+pVNf2FZtY/aqqSN3Wmj6Pph+yfVjN4bbEhmMq2fRov1xfkOTl7PE/Tt2kFjLYcl1NkYc0UYb
09tPbXjKx7W634JLzkHVBGEKsRz9nC+Du+7r9LznJDfSsd7Dl3FqAew4pbEyoCWXfGFHOIOHIho1
w1MDN4FFSpmyB2iA7we5PoblsxSqj4ViH6idn+q4OmZlerw8nwu+8sK6ED+aCMXJttUCF+Wpjd7k
2zQOaMy8i6fPjkfdQ4Znanq+bHPh1nFuU8SlRbWSAufiqmOZNXmDd74d8YYzvllTc5zS/J3ZvL9s
cCFIWtw4oJ0lSL6mhOqzqGyygsZ8PGsXF/WuHj5dtrDoLP8siEPyOAaCMHOYRv1LHz4Y2kMif7ts
YnHWQDYAgoMH/zVtS6wVPRkfairZY1LukCjzlZ0Tfyj7Y792Si4O58zWPKFnib2id2AG1dBV1cu7
5A4uBn1YuTvNu0e4eVJ0ILMKyRS3CrFCNKjUHwLHYB/3d0p0SOIHuTjpj9ZbSlEvDAlht9Mr3wMw
wkshQlKubTej7EbOU5jce2gfdnq4T612i0jPNvJWnGLR7c7GqL2cRalVfN2bS62a8zQVaBv9uOwR
a3MorFISajk0W/PDO9xb6qkyt3W27X47a5S+i+OYCVxnTBtVNeHQLGmepkyZ4g1eJJ0GuwtPqVwO
m8ujWfJvHlmoOHMwvy5I9XJmF9bQUQF3uuFe07xoW5hBc7TNgAZrO072UTc5BwchgT+XLS95O0eX
A+0ZnMWvrmpVras1Am/kYaTHaeh/eIH1gwv8G4yQKKGSwIOBf146Q62g56YPZADl+kfjSJto+Dj4
byhQWnDhzr11pN84I18aMbKhMeuR95UX1ZvBKDZrz/oll+OAn9kwTe7o4v0ps61aAtIYuHDzD3eh
c6eXuyj/fP2llmQP4EYURcCqiH1UbVjmpRpl1BXUT1GFjskaP9Wir/0zIHK5Et/0fpJTMiHmrxBJ
sBQlBkidNmqyHYzd5YVf2j0U3uYWREYE/czLNUEBt3ZaCOLdSrqV9rZ9c/nzS85L1z7tNxTfXlfe
klyWs6y1pcdSUf6MBW1zzpTepqmmruzPhSseL8D/GRKLbrA2ao2fAx2o63A71U9d2mx1RDwS43rI
KbJKqM7RhgpSRHw5NaPsmd3I4WP7aDn6MF7dBZOSPV2etyUXOLMintipkThtGrHpLTv5qmrdu1hP
DnnZPWZJejTqbkd1aOWutbRUJrWsOR9m814TdmepNmU1mhxFVnNEsXrjq1tNX5m8pVWiL5DkpUZh
5hWBYy81oUHKyHf7bNwo8rtU4RJn1RtTX0mLLRmikEFp5q+EsagqbNoZ7/gCQ5ZS3pSheZOP42+z
M/dDEqxxby9sIW4Kc5oFp0DyWYidvmN2fpLS9Zoj7oFeinU9Zexc5P1nYB7s2X3HoR3D6GTa9HtD
3vrDDhaI66MAFqCP04HPowslZKOmwvek3Ndp3I2yjSRnm1+X3XlhOYAogCOcdQ5pQxZG4BtT09gd
uHlpTH/zbNpaJDXkFsWgplnZOUtJcsCc8ysMb6Z+LbwZ0imKER+miul13r1d5b+Nst0Ghr4fyuy2
jNqHropunULfN3mnrEShNeNiGLKzoMtTrwpdE34PrX8y9HRXZ98tqd308l0DVVFmfA38608khkxC
e27jm3PBLx0kIQfj+AlJ4BK9nnw8DvL1slMkvmT8gyIA8yrupzrrncGZxzVaxraq76zJOyTOmhb4
QgiiHQgyjzn/QTpbGAeFySGUSV6jzqA9jrV+q5TKcUjeAG9g93OnojoMjbC4YcGHmLk0a0xo1qn2
0fdZ8YKFawinHfDrv3mvV2+htOyKGsekKhOnW6M8et1JTbeSXx1Tw9pe3lmLtkhWz3SZJCf/OuRZ
bNDSspbrTIt5IefbMYohls2wOW0d+Pkra3/Z2qJ/05syt9hTGXyly5A3HgrVzv8h7cqW28aB7Rex
igtIgK9ctFm2ZNlx4rywsg03kAQ3cPn6e5iqOyPRvGIld6Zq5iEVNbE1Gt2nzylTZKhCaJgLN+K2
E0kNbqlz9Lhw7PbU2L8yc+1F9ltBbfYkmyCbU2LFRlF3fqyRDaVRraMlEhg3+kB0nTtRbTY71RRQ
vg7AoAR6UssTIsBbQ21GNyAFqvLgE/W4yKodszJoY7WDvh1Gi35qIppcjEgx3KrPS8gzsV8QKksO
VG8bXyCGXTmiS1t7wplPBIJwtfOwIZTRWAWFQLdbGm/Srv+eae0mDdRvKws03dIfpuk/O/PAYUja
qm0TLBAzeOd0qfZQl/GR4gFbnGohd8jIHit0sfeQRCuHYFOH1ZGZYnP/M5auRKC4kJSfyBJxpm8d
kgUpLIiXmRmoGJptFym76C/KkRCh+c+CfmuB9qIdWwoLvHBq9aFd0zJeWi8EQQgpGf7Bw+j2942q
NDjOXHaGFu+h4q8MjBah/uMvpgkvCAJcO+g/5lKjQtPTzGBBdjalDkk1j68hbRbCSAZJqX8NzO7d
uCRGJFIYABZm0/LW74aug7gbsx2zV35ZJDrkttWv+KQFflYNiQU0dk46mSgXzsKJHhDokiU2PwcV
1GxN5rTJj4AJ8LH+MuPc4TUECh5sebIsDqKmnzHwRvcndmn1rj9gtv9aLqFXGFD0TIpjUNl+ZoQb
tkY4tNCsOw0TTXqINfB8ml+7gF4yyC6gm64gukeidktDsQdB3YHaPzKpbAOu7zs79FJIuMG1HUZd
fu5q2zfT5r1ow1/3x7wUYzE2obWnrlf4ydsd2xhK1EKkLkN3ERrTdQ49QrhrzQfpX+tEoVGsnPGF
OQaX/aRrAhQXbrrJE13dPEqeGU1tFzkqz7hxLOrG9KLJ1z8eFHw9sh8glcH/57wBaiLDSutwlfJI
uC0gg04WFW7NCKKr/OW+rQWndWNrNqAx7c0sCFh61rINsZ10jR5nYYEwDHCITEleSD3PAlO00JWW
3U3Niq21NdqXhv+jdO9ht+YaF4RXEdf8Z2geEwRtBYx2AENMf9aUhxTsQiEqohF/NNXWIZGxH4aX
JrxUFIzU1de++0bUP2ebvf2G2W40WmOUaFrm515uxmdNruQVFhzbzRBn7p8YI0PdKOVgR1Fce3xu
2EUtn2VxCYO31dz2Arv27WBmO4PmWi0tO4a1GB3x45cqfBDDV1X5JdhDHTSOEjzwAsWCLjlY6eX+
rlw6ZteLOe3aq2NWaohUChW2lfqlFQ7ooUb77W9MTBkgaypv02myr0x0liXGscZaaQgSKl6eU1s/
IYu3+/+Zme3/qC/AfQn+tHOUHFX+kAehK8v8z2NvJBaAykRhDJXteSITkDUR5yZ8smCZ16YP4O7x
hyN36/D9/miWvAWibvwgmUiu52xTaU9xbTHccTzZCEdj/v2fX3IW1z8/2+ARaZpKNzCOMtlB4FZl
jzV4zNeA8UubCygl3NPq1N01L4xiR9iN0ejpWUSeyvddtSvbFWjkmonZ5rLJIEuawkQRHIsMQnXh
41DJldlaXAw0QgCrjp4odd5np5bWQDqN4nHgxPQY8pX68eLP42TgYsXDB2me2wOisKRFq+uQnkvR
Ov0TOHlWdu3iJOFpAKglnosf2ixJWydmqXbpWQ8z6DWpLpdHYj3f31K/I4DZ2wCxIPos8b5GpXHe
mFYH4AANU8xSEe+J+CeIPweV5dgllBZHxxKXqv9s8oupnax207ef46TxmDm6IFl207oF76iypX10
6LPiJW8uuC/9BtJWlQVg6Hgpoq9Nc2oG6gb5QSSWk5j6SsSxdCZAWwCZJwMpJBy922UoSVeIrsvg
QPJW3fQqK10FLaknOpb9prHkWkCwaA+ROWCjeMKAouTWniQQq64Ez84xVmNA5mYroy+oY91flgWl
bZy8KzPTZ1y536lvxbB7UD6A8OeQdbnDwuypUEo3NtNNYWbbicxGjVIvRwopouPBEPpe5rbPtOS5
SCBr3uj8qY2FLwzr0SrZ6/0PXLprJ/AsnnI6WFbnieEpnaarQ4AbSG963+6Mtzwf9MOQZuQpHEoo
cvEjWlzkynZdnP0rs9OhvJoWTQ1GXSQwy4fQoW+jioZDoF5r8un+8JYgDuigwnmYenSx1LPTHeEG
F0ZpgqxiSB4V9DapHDwxKZRnUsqQWgBpVU8QLA0nnNNXfchWPOTyQP+1P4cC8mgodRrCvt2/GP0l
NBy1gq7myjZbcjEouuFWpNMBmrv6uMjKsiFpjlGWQNk8ieAzE/v7U7lmY+broWylSXBZ5mcVj71M
+SHogx6vZPYXEl7An0LKeKL8+1iILevBpmFoZeDort2e/tAi3ItlsEvryolWecsWQ79rc7N7GKLg
QCSVFD5ACz3ZRS7y50h0UScZHzXEfFg3lM4PhDyi69cdspUZXTp71+ZnLk+URKiZDvNJazoZeZF2
5KZmjIJJ6tTJJ9TuVm6iabPP74hrg7NTR7IOHBWInc6Z3XnqCI1P9UXrc1/JuZvKztFwVeR6sr2/
cZaOgGnp9kSkpKJvepZtAflAwJWxAS+NIl1mHAb+TWupk67VuJbtoFkHrMcAf8+1Qro4BLeqBY9u
Fd3X0bQfslw7hIkKQfs+/3p/TIt+BeWHf43Nro8afOVFB0b8c1tt4tIBIe4I7C2Da3FE6kj9mVu7
5i+AqjgYkOIGEBa49jkf9gA2CG1ggBBSnrkCNE60cNI1bq2leGgKIPCMNUAGMK+AG9bYduBRAOgc
jdIgEPfvz9zizwPsMF18mv6hHcnmJKx1C61VBTjWMvFY1rv7Bpb81IRL/Z0YQ61htsm51djNGAPP
Kc2LLPZKfQmSFTe1NIbfrhZYRw1ZmWknXt1eTdH0CTMgGKPnD5n8TOOVS2PJMSAEmi4stP5+kBYO
+lgvIokh5KBnw4bwWdSfkRXyLD6eASP1szG73J+138s69w3XNme+MOFg8itjgIaR8z0oLfXCQvWM
knp2DGQPBAWNIfRtoSPbO/pBnu7Hnh7R4rdnTXHMmugIspV9bgoPoCsPGubIQWi7gfd7zgZPyUov
tCw3TXsQ8NgPRkD3JbF8NRu9++NYXH0DXsbCqx49QbOlAS59BEnx1EYp923h02Kb/TmJN6gykM/F
+wluBg2It6svocdlslign7n1kEpSrJUTslSHuTYwL9jaCg24iLG9chuaJ0jogMe31y5dWvqW8qlR
flTgh+OmvjJ1S/7zalzzHKMBTTP0TQBwPYrapcPF6C6iPvNurf1/cYn+m795U1UFNjwO+UoArit2
4RCr0HkDrdRwrXq2eL1fD2h2v1o90Jd2hsppYKW7bNAuNK+OFQGpr5L/qmO27Wx2CJF7RFjsRr22
gTzE2/3tuOgprsY6/fmVp5BpXCVsKt7SGEyfjRvEa5xya7M5/fmVhaIPJNpNcG41MEgOwW5sLsYa
CGLRH12NYnaorAZgYNpixZJCovT2OoB9j8fbCk+YqPqS9Ctx0dqkzQIGrphFQRn2vyovBf2kJT/u
L8pSuREHDK990N38rqrfzlmYgAt5tLEqoY5+2OpLkLwih6EGT732nMsnZl6UsXbK9JMUnzNeOrzw
SR24ue0aoOjlclvwLw19qsljXq6AU5fqDjffNvMu8UCzsBzwban1JIvEY3rphNVZHfZ6PXjCGJ2+
OLf691H87MVn1TxR83su3+/P0P9xdP53hj6ITycsR160hI+zWvLZ1qFl3JLmUIN+KCSVh2or8FeG
T/B9IOje9RE5jaX98/5HLO5syL6ZwPwBMjB/1MgBSoBiQIt0PaAg0Oz7PNxFbboSLix6vSsr096/
Oj+GUYxoDUOHUSBD38iozwjfN0O6iaNgJRBeOkbAYKIxHqxqQP3MjmoU6D3jKa51y+aelj3XVucK
CI9B9gwdGeF2BDDr/hQuVguuTc5O7jhEYTVW8Om8lm7cbmz2tUeau7EhdaW6vYqmkzTyMr3a6Erv
W91TXVgu6vQr37E4coA/QEI9daDPQRmarUBYtoIDERLuvn9vxcmUsSPFN9J86dMVINqS/4DU3r/W
ZoO29IhrMoD/MO14J0A+Ea3smekMzmOlawMzB9XnHVQ3cwxH5omHtjU3F+9K+dLFX83qrS+BGf4L
NruJOYVMskLgbpjHHIZRDwDGT0Ftk/ix0eaOhT6XLmlWIs/lqfvXzjz0MHSZtETHflEaVwAVL1eO
wNKZpiC8x3EG4AgkJ7enjdVJLRQdfkUoX025NSVA8XJl+bXF3XZlZHbvI3+gdUKAgqIWb3L8xYcL
sR7qovYTsmkKv69ecnkhySnQj6b6BnpDKl4FCH6D+qL1K1tl7VumCb9yL+D00JWgwbfI8Zi9xYUL
8TTV8Ct2tOhm5bBP4/qwLa/GPfMvdavqXZLAVhR9y+pPNXvBlnEU/WQnb6V5btH3GpxZuUWlOq9z
77715YECW4qyCYo0HwgtmnxUCtA6nY38WW0+Wbw+gFXZtQMIFlPitNqqb5uqjB+GC21Q8IBAHRS1
6tupZaMYY/DvoUuKd6VvV33oA3FoODGUVd0U/TiONeatY1klRzaVxnurCCrALMt0ZVMvDh07GsUJ
dBcDGnH7IcaAWFKr0F4nqbmrW7mNIOuq1KlPzWg7asauCFbhCRPK4uPg/7M5O0i4MjRDUqQC6lx9
MgTzTT7uk464TB02SiM9kiWnOqu/2ZXK3b9Y6qvxzibeYsgDdlMATwbqmKRxKuUppZVjxdzv2E4V
n+/bW3QaV/ZmZ6jLe1UleNKfdVL8yCBDJ1TLY+VaI+jkte9N6ez4MBl1atLi2uhE6nUdAYHyUTSo
CYkI1/TaHbJmbXZJRUbLwFEKT2vZ6rNoVfDTJeqTZrevXR89ydRe2aSLr8qp2KEa6EFG/DHfpWMd
UsgfAkeKJ6XG62Ouinc7bXdDUr/ytAEnI8glUX1o0rWX2DSWDzPLLN1A3geqJ3O8lV40mqpwdD4X
Ub2v4mijdvm2AXimoX8DXMGr/19T01m98rdFpBUBmbpsDT74UlMu2th6Msn+HINkg39momhEx+mH
6lHWNzEpVZhJ88bJiqOdvVVrmJ/FbX9lY75D8kEKxLyI3VTyKOLwnYrkmLXWypW/6L2uzEwb9XrG
jDBAXhjeCxyQj5ERHakS/Oq6Sf9dqT9JZh+UOFhJny6FGTCJpicd5FqA4t3aDME4KrsagkhmlbpQ
KXGCNVLTJQs2mbIzgM1C3HnmozrRJpokgAHTfI96yFpOe+3nZy7JrpQkjqefV7KvQ/wNDWP3Xd7i
708coABs4LEwr4Y20A7T5AicOyjKn+Kwes6DaCVcWNpewAX8a2I2BDS9caPVgPomzItNN5NutDZL
Sz7u2sSHZS6auDVbOOwmeKjz+qusak8j6a8Ssu6ATK9M2rI5MlVbwfsIvsHbXUUzOxUiGrEo4DBF
V4LP4L2TnBwJD59iRdv96RohfQ1sHFoqAC3Dv7fmckiSgMUaansM4GNwpI9uUTDLu29kodAwJckR
LRuGhoT5vK6vxNloJ5NUFFi/IRb6DV127jgkjlJs6+6zqkEHwbScLni3zXrlyvjotmEa/WMWYjp7
0ii6HSBtm1EngYBslNWhhzQtelfthLFN0JM5OmbAVjUePq4gLOKSArUIAIH6vFQ0gIuhCiw8xnti
ncFN7XCtcPSu3OfypOp/nMWHsYmsHeVhtAXMOxaVpjFF0ivRuQTJspuWxqlr5ef7y/fRud7amB0y
y1JG26xw86U0OSi42CFxuKva1A95s1Wb8rnK5B93e8Ikbtlpr0CTab5hMsMoraoH+UyJ1nq7CzuH
RuNDH2prXbMfHQhqUJMVwICRC5/nZ8agF2aRg8FHFz/tASQ+Q+tCOe3+BC4bAXH4RMOofuhN0atA
K6MaSaCu6jZ4z38eU+IOkv64b+ajv8VFNAH4JwENbL5pY15dgtoYVKraTCGm/oqGCycf1lIgSwO5
tjDtlCsLXWemAZ3YUkYQ84C4zM37yo0Dw78/kGUzE2rXAv3xB2W5UA/MbmhRvRuDQ6nsc8vp12jd
FiLJabL+szELTEAWFqpVg9BVMy66/SWrBs9KtgHkcjv9OWieepB7p/Xr/YEtnaRro7MVAq2kxkcD
j47EqHyRESdS3yO0nIoxRRlROlazxlm2NpWzFaOFLtuGwiJIbfcgZXsqJffyBBie+yPTlvzs9dBm
91ZoZFqfjDAUxZnD2Kte/LCLnab/E0Xfe613GXnpyBtaCIEMeFfT1CGtBFv3PhjWmMCW/O/Vl8zR
KmTUi76AgvwZOLlPamde9Lw9CKXfoedplyhrfb0ra2rPLhhwqTAgjqY8vP2kDUck4KHP6gRIUFrj
O01/rszz9HO3z5CbfWvP3sxxLUNSmHjgjfYpjX+pOjLZBjat+NEqoRPkYB/JJ1D/D617vm96ZYXn
Vw0xBrsQOubV7DXISwZOYzZOEtrnyv5/7to5CoKlFSDFNgZZtsdMPgtt35EVxOTaaKaDc+XKmiAB
aqvDfsXGDR1cMxtLbQ+gR3RGcw3UseyY//U19szXjHZvBIRh5qTaO/34fZBf7i/N2paf+RUWKWZi
V5PD5MRyZNyccyt6oHrxzBOBiGANqPkxdzxtQjweKRCn0NOZPUyESApSJ4g6eFJuUi1yRi3b1hLI
GNP2JQq7DXiluz8ngYVVkADoIJlA/v0DoDlFRSOfMtZm8GwFYENnxBlCzVmDgS/OJrgrQX83dUjO
4XZ5mAgpBSL+Dqx0utsUXhFuI8sz167TRdfxn6EPnorGap9MRfjAeKDamyhQQQaIMAuPOvmHrmmp
r1mbOarSzJLUzCehTvuF5wNwCwhLjc9hdFSNn026RnC7ePNcDW7mqMICnfyFitcf+I+3JTv2KYpE
6Zqe0OLRurIy24mDEakRlI9xjZtI272V/Yq/XZu0yf6VmyAJ3raljlFUfeW3QneAJvGptD1OxT7Q
dS+qUEe+f5rXZm7mmsLBZnkOFfSzae0iaLhzN1sT9l4b1swjmdaQkaLDtBGS1o6INT+IMy/DOxBV
023D4peeyJWq8KLTAPsSytUTpmX+LhqzNmQBx7Eame7Q/BjSDYPuTPQSJHLDgu8l/3J/Hhf3Bkpc
YFdG7RUtcLdrF9MwMOoc8TDaxZHGDjInzY0/p4yBU6Lwgwi8IdQ0Lwb1SUMkm5wSPK3b2d+AKL0/
isXdcGVgNoqaho2lJbgL9d7eBbXm67X5PvVH3jezuCOuzMw2etkHoaIWkxk999jItqEsnaJ51pI3
0peOXOuPWhvWbJMnKR3DeuKrLHXkhV6jDpQ+WejdH9TiDkAGDezQFgo088d/FMgmFj1YHZLWhVhT
wLb3f39xEFe/P/NxitokA/Q043PL3LC7QN9qLRJaGgHyJlPsMHEbzGVG6ghENPZAMYLY8ovAE2q9
MkdLgdC1hdkYCsoLsHYwZIGJRHM8QBGG2KK2SNfQeUvXKlpQVbTAMHvCed8ex7EVNGlyVD6QtXO6
tvOJ9kUJa2ckBro39vdXZnne/jM2i4gKPMITvYaxvqy3artX2Jp04aIF8DOgrRaJF7Cf3A6n54nC
EW0B4DPuZWLj2bhWHFyzMFsZEXMAu3szPr/a46eEvt2focV1R7MNOnoAIQJvwe33BxQUqyFApufa
KZTdgKZr0+3XTvnimiOBjQQLiiYfMtixMGWuqWCiCm3qJ1rqMBAlD+PPKA+d7C+alFCzZagMIWmA
lrH5cU87KQu9gjVh/hwZPSbsS6v8uWTOZAQtdeD3myons3UvACw2+xzJnCR5Z/t2+PkXy4IeaeTL
oQQDAYrbZSkDA9sqxc9bnekrTe+NhEKLFlyg3YqlJY8PHCwieH0i850H8WWThiwfEQOUASTPOxD4
KY958SCqzu3Kxm/I3zyDoM2EXmz0vwHgPttx7cBkCbpMoKZzTzp8LRRcTEGgM2CCzYMBBDnf26mz
Cx4EWZGkZ0ON02MFuI6nVlC46eLGRpulmr+TBlRoA+gnvgdlxvexVVYPmCDmBUXDNqgGW99AkaF6
XGnZuxTBuILqWDrREJi3JtGHCdo7u/RE0rSmFULKXomina5CoQyrvJb/WLqUro3M/GzRc6UcOaYB
x7pME4chrdkZf+Ffr43M/OtAqxisDTCiODnb9Gttn4sThRcYEGZ4hX3I2hu5DQb8qMJSdoPqUikB
wiARWwmtllwgYSB9mgS86AeIOhkqEqI4ia5JNTmoXHEymftpLp2e5u79Y704IFBLoSMIxUKwHd3u
TcrqsDMjMzn3nTl6ijGSTToow0ranE1Xwjw7BKjcVPGwccDm3sPg1Eq5QtCA2EDM0RwRJmY9NU4i
iFF4ASUvc5iR905it9KLYnQJIRWd7mOep74R4jnT00HxoXihPQqVxJ7AaXPsPIgfhxgUf70MKr+T
ObukRMRPUVNV26rR24cgt21f2C2IVXtmVo6pjRD8GAcb/PvEgA8jmRtp2ZdYb3NXJS17ZMgPuK2I
ftk9iQ/gHVBxKUwwk6H+YjfWt0Ed0osWppGfAKvzMDAr9ZuAeCAoig/QqPuZQFdwMzQJ3kh6mroy
qpJdDokBzVEqM3ebruDY+mHumC1TvTjMx02UvmX9KxufC6DqnIZuQfg1bAoIJLlRkHQe4BKTvGct
QRg0uEVoukGBFAPEV7ddQgKvrOtyaxQG8UqtUl1FJspWoi3WjdHZuxntxnRkXzef/nzrgJIOWQ90
i+MpM9s6grMUvdYWmt+Hz+hmCVZ+fukauPr5OVqOoz3NHCP8/IBl6A+BuaHmRgrfiH/k8QriYOkU
MMBgTfTGIQCcxxx1X6hgPkF/LLeCc0jDR16vETIveT/Uw4DSAMAQ4ebMMbVJEWqtDTF6YwKl5t/z
hnhRWa24vwVMKhqYrsxMs3qVF7AgCIsiRQszVnhK2k51WkXfB13lmuDtNthwQrrFH9L+kVUodKpF
fmx45imdDlROsuLHlsf8u9EGtIW4YW8/JtLVOuiCjp8r+oOQr3b7yxS/7m/CNROzSyU3tKEE0zYH
m/c3alRukF5CEGvdN7IULaLze2oY+j2O2dqFRjAWXQUjkXjk/CTbDUW+NPFybSX5uzaa2epxEAlG
eokJM8ng2OBz76dGxRWXv3S7MBODme4WwPRnkVw9xsXI8xpdydQ6NBp1KF6HMd0XUBG6P2+TB5h7
/WtL07G72oyKpVZxUMBS1xLVzTuzcQHzCzfCSIlXmVnu0aK1/VDwwlUH1F3um1861QDBTKfNAP/A
HBnVFnxsU4nc0QhuRr3KoJa1NsKlnXFtYrZghWVndWiHCTSMVA/C5W86t/0xG7wyyjZiVRlkMZSE
B5kEWCcivt/o3KsZ5Q1G2vAG2J660zza94bTk5YeJC7Xfc177ci4TV0tGnqfKrr9oLVq9FJDcZyg
H7XvHgPEkhujTPihj7Ny24TcWPGlS3sYkA0LaQ2kxD9EFIFJwA0XVsnZBjE3VwvPBgi4pH9R9Pl9
9YAbc9Iknr7ieiLyQCSkQnZgbNAx5lg9HozAM6i+hjj2aFm5ubKZFq4jQGERI4OzBIm7+akZS2iY
BVYGasI8z5wgyQ9aEz8FubnrbeU1ULxiDPz7+1f/iEMFTxQSk+A8ApcBeJxuBxkYIDC1ZdgDpARt
tLR/4Hil1k26kemjjB4Bw3X05KGOvpR25dDyn450bqweRPWDGS+I8/GqtdAxG580toZP+OhEEMRB
bAUPtOmN9qHmUQaoF9v28NQ1KdrLQtz/4z6gv8KerMSOH48YJpxMkSP200QffDsJfWmlikLU4UnE
ly77XmbvHIzOmZZ6qvbt/oR/3Lo3pszZQ42oID21hnF4avTGTUXmGMXUHLiWR//ol3A+0P6L/AaI
IYCfux2RxhU9gkzC+JQZmwTh7soBXPx5kIuBbhR1og+5DcEHYxiAWH6qQpTUQXvUDS/35+mjX8cA
0Fo+9XdpeDXPloRDzQxJQbwS2v5EsP5U3yvD54o9dfKUodBXCM27b3FxTP9ZnBNziRG1ZZEm4xNg
UpZ9iVbBUQv7GSw4oOlAxy96iOZ4GxmbPBIJYN1pU7lQR8gHxdGak1K93R8IThlW9/ZSBIvzlaXZ
laGB/UMUSpqcrCbTfbNTvwMZ1X+y1GGEfEyj/TBSjW2bilkQaJCx14Ke7muYQhzXscIk2SVV3J40
JR12qizql1JqzWaMUxA0Z2Z3pgkeS0aXdoNLxVD9Mqu+8WIttXamnZELhI9Tl7ImdSNEih4qsk2E
d5QO7YwKDwi8uiztUBW6/g9prSjbjRUZTgGYny+KrEpXtBY07LqAHYtRzy89yOscalH5aPI29NAM
VRxCMKJtbV6oW9719SFsuJY5XWhV21QD8NKhNbVQKrAUyyUpyQ6yBiKaWpHiVF2IFxorjHx0SBlY
21yj2WPdd+omURs8lRLa7WQfDq5N0ekUg4Bpr2BnoFsX3c41utY3eaepTj1UsRc2eoDsN+QZEp4X
W5qW9BI2NYgv4kRcSuyA2jEzXcPbyg6hbSizo0ZikJaMHUj/OtbxgzpuWNX+Y8bh574Jd12s7MbE
8HjIKapufXmoVfkcKQ3ZpnpePupFEXpRAfBME8Uq3mSQVJKCNC5Qd+aJKQW/KEKPTqZWBR4qh+HP
ihXlNu4T+UJsRXmwCmb4UItG2X8IhPESQT11w+SYb5JURn4dlyhoF7awnDhJUZWY/sNCov1T4Cl7
1Joie6A1JyiOsHZbj8hjRXCsfpLlxNftiGKXmAXmLugOqD9Aec7Igl0X2WJHcxa6oyk6IC313s2Q
dd8nXKFe3AJLNWjS2lapmm5qu2E7CEqYe2GU4QblzdxNuix7QZDRXtRGtl8Ns1QOWTXWj22hl/tB
FShR2yJzpdZWfqwY0h0gv3ygY6rtegAwvZ7zaNubYBxT2q5w4ykVhtRs7wx6DeZCdURBHVVHpwCE
+sBBDvCqVSVzDb3O/oG6g3kqA9b5Ban6XQ/os6+YHTR2WhVL0GWYJgaaQLy0kT0gKJcjO2tDoh7j
1c263UcVpNFN2kRIQtAUIZLebYTJw03F7dof+Zjir5WZG2fM3AQ5esVBJLmSfFu4dW4cwsybkkAR
tKrgEBreejpQV1p+tqB6ft/x/AZlz/3ORCkLGB5uUhCK3946SIyFfZr38ak3IutbZkImwQl42D22
elr4YYMUU0vA+cZJk/xqI4MdNUNEh1p+RULQ5SOiOGXkoa+37wKykkksAU0hMUBiUHXw4qE0/JqH
4Y9hlOAa0t7DNMzdNCkrL1WK5khxRpCtQJ0w6dCambRZ7ZUVLx7bXnmVVOpHZsVon7LLZlvaSbZF
/Wp8iFtF8XKpC7Tpgg+xKGPN1fIx8XkyEg8cRxUUsEj7FqRtvQHmp94HRsz2QdarvsjBZzyE6eDE
Qh1+lLQZ/CavbAcxV3sOAtvaFZEdb5JSyZ0gTBtQjPTmhlRoWIesR+DFNFcyHCe9dGnTaK5ttR1a
f+zuuz0onaebovreQJzyXcmUAn8v1U4KStTfVxZu4b6YQn3gGyfmjTkSWph5DCqdKD7JPN5KYR0Q
ItUgTtTfjFIc4nAtCFpoT0aaGkRHeOoCK/yBRCTtyyzPVRqdMHn9gbCy36fSyrch6XI/U6v8VImI
pVBTG9THsFT6UztGyoG3SvRstEPw51f/zefMqk05zaJIG6zoVFfW0WjIywBXfn+Kl04g2hnguFTU
hD5oHmutmVCZmtEJTKOulVVObX3iBlsZyJqV2cWfFjWzeo1Ep1R+Gnjl2DXwSMVKaLYQKFnmJHAL
BSaUG+bVv6HE/VCwFiE/IMlQpnMi8sfJEBuYdfSXQl7bRC1rFr3ao13UCbplTyM0qDU2OhnJ0aSm
OEj/elq+Job58d2FUahITgPEgHDzA+J6wCswrgXWhjP6kEEx7ZjoUbgZOijQ2jkAy5GwsBuNmgfv
97fF0lwyfdoSaHtAHWo2UgtS6FXSadFpSPSLOmq7LOvWlFOn35h7ZXQEowkfYA3Q6hu3XlkPQkD/
hzE66Z1nyHNq+mPimYOTtCu7bynAvTY0DfbqwWy1qoHqEQzV1ffUOmfaedCAIlvJ+P3+3g/jAbPR
BPMGu8D8XV7H9VhHlRKdOlY8ZMT+wkgXu2CP1xye1A9qqSMM6Z6lbnm1xnfoVTlqov6Ux+Uan9PC
zKKWhyyEPXHugzr+dsBQERhkV4TKExAc7OfAtxrf9omjrYHljIXXELLfWECC0/CxiSQ0WIXW6zh4
Mush/QUPTg81aBc+NSIJn6BfMWyiQQtdIJEbtzTL4SFszfpYZbz2O9HVSMOR5KueJMFRiVmjOKlR
oQrdkCgA27DVvoaiyE4taA4FgplQf9XVpN/kvUYfECSXm47w3NUFIpoeYeMjtXjqkQDh6TgOCgAT
urWzYtp7qL5kMShw0/5dEV37gp7t6ElPW8xJohfludAVubt/gBZmBmxzKh7tIIyasia3S8AHmaoM
iYKnSG21HVGz9qIR2T4HuSgOasfzxxinboPWZt2PhAnM/n37CwcYRTpAKpB2/016d2tfY4PRhe1g
PAnOD3FWHNqVAS4ZQG8GekIoeGCR4r41oJd5moZDSJ/yo2ZCYWgl9bH287OQLeuUPq4NxXpq5IFz
VJFW5mfhRpp0d/79/MlnXPmEQhKuAe5En3SxyeVPxf6nXnPf+rTGM4cACD9uClxKqHzM2SnsWEOH
cRZjDG2Mylc1BhMh6ljRxEUAwUrUIpA9aoVFt3icQu0zkJbq1yJHXkEJgPWqq/ACeUQcXM3YaIpe
P/0Pad/VIyuydfmLkIDAvuLTV7pyL6FyBxeYCAgg+PWzsj9ppqemdVtX83CkNjqVlRBm77WXaUbm
bmZd+oHf5fOLLHKa4gKH50WX19qGzx2NGaq2f7n4/vFt/O2b/HpaCK+qWI0G+ei6l3ojxH/3soFw
IQYcCwkkBAvEqt8XnaoQHKLZ0gCmWMddNexZ1X7/5/3w630/PgJCH0RvPURMyLn6tR8V6Qzlqwbv
G/4v0Hg08rlvH0EeJv83nOPXw3p8FPhnoCA+0pceybz/99KCVFmbW7YifsvO/SZghSU/Sw3N+n/9
jXDCQAZpw9QcPc2vK5qgL/O8ZpiOzYO405UhRGZ2929hk7/uzr++DA4ieCH8Zff8mx5RcuUxu1Xz
kS4kZuTe6zbisHaj7P7l6/zjByE6Az3aQ5f4m4pmiJHO+jrOx0ZgxpmP7RR7dsEy0tZvBoIIov/+
6QH5/98f9+vp8c6FCNHBx3EOYAbz8GXNY8v+l1X3q4L7n6fneJgTY8mhaPz1KZisuxJDy/k4zTxo
BYlMBD+WQIWGRga+JUDuqZP//MX+6Tk+JI5YGAScKP/xK/3tYGs8OoHZsMzHjn8t5pMjeFASJO/8
d0jrX9/MfcSNo3wD3e6vTupvH4NtNpLB6eej9SAsPNPh3zQ8/7BhcXb+nw/4tYscxaWF5nc+6s8F
7mkrsQz2L0vuV5n0/3yHx0b+23dA1IdibMVH5JlewXr2O1wporA+//sXgmoMPqUARHGQ/cI4Wn30
aCfxKesUaH66BKOTOP/2tP7prbsPeAO8R3DgyK+3XuoMEhlgZUfNnYAyFA90LLD8T1b9y1H9F9z8
t0vtr4eGgw1gCo4FeFT+WtLO6AleG1CXtkM2IMYZQqcJUFoRuGwH69XFf1Z5+p+f4D8dqH//yN9f
TuubnuTddFQH0sVzm/3//fhfL2i2EH1kenh2Q34e1xPCov/zz4fN8K9K4H8emmcRnDeeB+zy12LW
tTy3R00bj5Utn+oJ08FeuaeKjjTQG3vLhL71lJ2HQ1FvLN0KmzZrx6wZm0h3bhSxaf1wMutU0p3m
VgE0krEDfg26tMxrQAGyUykbzCG+R4Svj7oIoODrgmI2k74jIeaFaV3lga28TJA+tkf7aJgw38z1
YAEM3Kx709wKupPkTODe5eZbt9u4HDkIjbwJ8JVyTMnNamuCLDrbMC4BWGcb40ZOXqSaIpKrSlU+
JaP+VeHznDJZzZgsL9W0Q0meVV5I1yY0u6dFjLdxAQdoGgN9esYUNvPNLpImybS6DVQ9p+ZYwsl6
BHXj5qDKMX0tHPgUOl0i3ROMjAE9tYHhqLBcm33j7VpyEa0WVe2TTaJKZRN9WdwxcsnZW+0A4UUl
iTrvlFd/lnx6Kp315YHnoIGOvZpDdn43FNAtNb+4a3WUVYZ7ffsI7KDcCjUB58M+ruwb779GBxbb
Q7MxaOQNJewQQ5qfuvGlY4fGNYDt28Ha61FbmKk2FPFUP69DF852MrYX24CL7w/Ji6C18m1bu5+k
LM+NSqw5jyHhg5fSR1lnGLrQ1Yukr8Mk7uxgDOM3NB2tPMjrm1Q3ZW5yupnl3uv2yji4hXYFeyzJ
LZWMUJI22xKGdhplMZTtAXW2a7Er8bpMfIhp5GnfqVDwPjNAfhF9pnmpL66Vgk2z++XqcWu88/XV
LoqYd+gZz5JlhYImeoyplXrkGbg/6MIw5DFjrx3xjycx/NGbJJ8ytWy4s+n7LntY/U+m3JYT+ChI
ph75kJidE1BNK4NB6hiZqLDXWLiytERYtZAQ2b7Zw0fhpkQ7moqEI3vrpYyoR9OcRgVjIbNZ5Gjb
3n/qB561RIY2IEpAcpt8aDK3h5zfmbIaf/j0R/kHz5tDw7spS4Tgr4WKOhGFuBfZafaSmfYT8nDz
2oNBmDhXeKMcVqHGjO6xStrVjgo/VYtCkmkX5UWdMRTjRjnGs2MmFSTWbZX6xqlmVy63CBCDaSMt
nQgNctBjaqrpmwGWUHj6DcJQqpNCltU8bzr7sqB2gnbNPzdUSzWjS/Jmv8g3kE3DuX/S9FvD97aG
Sc+VjH/aVaZO4eyXtg+Fc+7sQ1PGfXlCIqDUt/OY9ejlpwKq3uWtrl5sRCNXqjz03I7AjXBsRC28
agW8cce7whyXtl6ERj2BTmoib0QXqRTohyU8rRwtGz0tNOQb/HOgCAYKrQe8uqlWD6Yq6moBIWFS
NS8j3EjqOmkowmwcG3FE867weFCN6VTzSMvNlGvs5BtjsNDENHhcjG0w9k/OwOApgWFJO0R0+XYI
cuX0oKudZDF+tEaPG47MQYuFNrh9LixGq8EPESWLCDAVtLK2AagvIbFpSnocBG79U8C/wWyccNXO
i3632jIUfj2EjIBDuWwMNxv5icLaoWD7FqQv06NhbpM98W6NKxJSIERmVzQs5bLfdOStrjHicY19
NeL8hcEVAVvLgMnBxkM/VWdW/mesPkZYKBa2jAyfhZI5Iad0Z3kgGE7PbEkcAWtuzGW5ny3N+1Sd
Z68PLfswyJMwSTQv+d3FVDK3nQ3pl7S3nW2nqg0iC7c+tTcMrV4xIGVprNcj8mGOHgW+uBbFzwCy
EEi9sTmOOCHZm9f5oV7hkh3CWRPn3sOBma+h7bbx4huJMKDiQrbFQG3wNI3UWVMk3m0IHv1QF2d9
iQcjMeiydVYrnPwhrflw9PEOhqKEfSILmHFD+RiaHtTLaxXy9b2Z+Ja07lvFPBaW4NysCCe1MR90
u2E/ml08Qj+be1D6GTYSp49L+Zlrp9rloeNMYaPWSBgvVjGcJ2t5nspv0ngXMllbTbSJYhirkNRu
22DFjQN7RdBj+ZZ6zt7usqGF/VHdfAjJt23BU40pmOdXT4Uqsno1D6XGIouJqPHbqKmdjaKHuZyO
YJ4G+ZRHrJhiAzNZ3QPjvA/IUuMbfrjWgdaHfLjNUxWaQH60Pi2hWyU12xsG9uro3p18qvEq2niW
1UZnDu7FKhnAJjU0AipRBY0mMYYrXd0bXVwbLperDrdmuhVuvlecYS64kdqWuNh/IDy2/XZ4sID0
0Brhc+ryo7TZx5B3gTWI08KcqCtA9ndYUDvOq6ZdzZ6ezYY/wfcOrqiwD7Sb0PXLtPKaU57PVzrD
C97yQtjTBZaBE1TWFO8Aw2GvacJqeuvsYwvXfVvC0cV4nR0cs2ZCkZoMJUMMWO3udmLru93Wrrxg
lE+6NgVuLd5sEJAxKNxWEtfsShK7qyNN4HVpYb5ms7otPtZELcJcncrpSe+TdanDEdlqlSvSlXgY
R2+G6UomficzJknQd5W+mahViydcn00TF81Nejd9eO/9emfAJlRbvKBfhtCbECuplTGZr/liBrb+
NNfmea5YLOolbTQ/Go1667M+1YpxY2osKJs6cwp771QfpujDlnVgfEwXe8AYVzRexrz1Tnvbi/XF
+m7X+RvEaJuf83W/sHu/4MZFPhZsfV7d2Z8iqC5uQ93u1+FbDR1GfOdyljg03w1sJ+PPMJ4bhJcu
nRva7W52jmv+MlX7acmGBp6ZDDWNrgKtxfivNPYYDkctboN+9MPFZHtXn6Olt7aS+KFm/uF2vuEd
uApuijzRoj1in85Vpi8dZJ97HHexjrxPwl8w8sUpVQRWbiSdZgUuXQPFKd4+jkcXbiJEBAojP72P
HXJ18w9VWvANvbLplTqxxBpQXg2VnYZ6BqSxsPXKVBNOolyVtQoU8VLumnyKNM/blw3Gk1x2oUtx
EFYuEtEFAgDhYb1MMOSz1oNXumtCGaaBFXQYW9uSl6XhqP8XsywztdYXe00mb44wpBKQ447Ok15c
uvFiWpt5uRb8VuGdmzdvult+Jo2ULz8r9k7qwyAOM7mYueoF3TIibMhVcHPTFeWm9dZYzjIki7YF
RyUcmP+MKWu8rhnne7yxQMvxQAr3bXKXsIKNcs0f5HmKzJX1pc+Nvenbb42uf1KbjRFDHHGw8mln
0S4ylifavY/VYSLLM/MSw720Iwv9nOL48I0tzCFDV65b2NU848T88Xh9WK0/k/XRQZCgDDdpxn2z
+KFPRGTwrwkJKWbbtYElHrqWvVpxbxclqFSneVGxbd+FaSS9fNHIsTamtG3FcbLGeHX+gJcSDL4f
+cwLqiKpXYWqa6sXS4IMURh7Yg5zNFyGc1KkSFIAr+le03IKuqFO2g5D3GWUW8OftkDqcGPmZWKD
TQPKxkTygHkXmGVFiLvajuSnmg8e2anx5OLGAX8YGcNWkPsskIWzWbE7S9d4LlBRrML5tjQ99LyD
Xb49riQdBiz2yoKuM7aGXsNK40AqdCtFd9c5YhaXdrxXlYnIzjFwjRtCUPkAehyoCLPenxavCOoF
xy7INtZ0hhQ9kTjDHXhlV/gt/WmMfSz2xfUPa4eUDfNZLyvwNa4PEyCaAwNQLCANbPc0mgLNS4id
Wn0VKGIGhVigFPlU9OKjDJhyBJ2g5sjtRJAmWXUPNp5GyEG4NUEFR5Ny1eafyRwi3d2UUDq3aa2+
zSWS1qml2FeYyBSGvHJmBla7MfizW93nHuW7doWCB8PBmAKT8NeU6pkYRh53sA1IVNWa6E3mq9LY
jq4qaVstMxBRgDnbbSy+a/gxMwR5wJIEItiUQ6VTjx+yyfThYtc/ZsHDYkbZuicwT3QWEDiKP9w4
+bxkOEr0oC30J8bAtDGOS2NG4yiCSReXal1Pvv4OJUlgFi9zKXDcV0E7T0EJCeGg8gipV6HRjC9u
vyv761RmjuHuV3htTfTA4KuKrBaUA04I28gQCylCnpudl7jBv/sqJsVnzpcYou2s6IvYNjfekin6
3hgTSrNUNW8zT/SSo3D/ZL4NrxO8Zj8ry4Ouvv28SXUXKm9PFKFWl5tlgJxNP2rIOJgGFi3w4PJg
CTi7IJpo07FawZOCP1gENkHANAwDeRHNMkPniJ/fZQ5IcJ1t4YonZWI0F1F8Gu2+ZrdllaGHxerQ
ZyknkFQxya79oHWhnCuhl9HJzhsTq0dyS1efZxgfaMvnaP8U2CMNHpnybvMCmtn8pWA3NXRb0IQg
o7o4XpGBYJta5aOUvRqaH3oQoIz1ZTTQ1rh/aP7V4+8Ts4lmYoakZxu3fB4sEOWpflpxM7H6aVm7
iDdDsHArdnyUzX0hQzbfHz2eo+CMiDvmTgsa57Tb1TRPZwWloTyA4B128rnL/5BqCB2Girp+sgsk
Ma9+yvuHy/ZdLR1aVDTEJoQVb9WM0UDT7qZKD3t46E9DBELs1N1LF1Ji+8AWb2PNJAMNCit3X7Ij
FfCWfXRDMq75HLC2j3n+zRzMGSD2olAJNUK825InDilDI28j2vxYCAwv7QnNqBG2AoW7OQSYUSsM
OFx2zwcZuPBxXy0blxw/Gjjk+gUbcAWOUM9BMxcpjK7jbiiPzFyTXunpuPJdN44oWOUWh2KQU9ST
/MGnq+IFgTuFgt6MHI3x6A91aJRegKlkOM0k0HAtzHUd667c1JSOkWG38JI707I+29bz6iaoEla8
XGxFIHzDBhcZzA5QcOEEJ7mdVXUXQXiLe2vajxIhURhZTosX14pkGBoGau6hwVERisRING/Wqm3s
dniy2/00o+GCkE8rCax33urcyqpcC4paPPWlDAvy1YxlNHGcVQ32PT/rxa7rz3S4Dj7kW/tK34th
6+tbinIQ4cN4ahVgHzfo0e8hbD7UPDORcPw1nTzWjfyj1vwnsL9wY604D3MeTfkZXv3ASTNncjcs
N0Oq0J1+0d47myiBedXvKvgWI5h6lxt+uvIKAA/Zzly84/sA6WFbSvRN4YgP9KKvOrLhcH6/9gt+
D/ir1DuOZsPk+abi/UnY53U5Dtzcrk3+WXTjbipAmuvLaAX253YHHecwinQkqtuZmbup15eP8N3Y
GD2I2WagPlh6bjtFGKIH0nt1Jh11ap2a9WeOHFTtC6wkXA7qY4AYHfFONySMhmJkSTPQHxAXU1dT
V28B7xYb0ZppsMDqYzbuttcFI24F7K8WfczK65jjT6+KpGvhhzbzbHpQgifnXRivE2h70BiEnTpZ
ZabxHYXmnY/f7XLt6c2yOxwvG8zbMm0qImtYY2GNR6/ro8kpw1kfUVIZ6EQruI4A1teXNaimZdfo
MKZZRaC5GGFLG1sxP67DEs4QvZoPBK3JcgC/SOGK5nII0AVEBW0PORwXjeaLqoNQG805MQBSDbt4
FGZn+RK405bAclI3+p1W2nHO29OAqaGuDzBhK0tMFa13oeU7MJKiojWj3t3Yk42modqvvX9fhJ7A
FDVZcJY6ConTnhUtksU97lDZP3XTifq7fn3BlwBGtUaGoR1oi2gIJE9h4hfANuRp4NsClMpSB3zT
I9ECPbpjhW13kvYKrGBOrebZhfIIhMfA7K+26cTEQY8ucYWQOeEOOWrDGGL+h9Szem92V8lEqul/
DMkj3K/Fo3MHGGmI/GDJHUNYAvz/At26Tf1lKIqQolEYbKBYFk85NhTBb7NoRiwHhJqNiAoqjaTW
VQoIPG49JxiG+eiqKrEbuUPpulWIYHD6C5csRJMJyi1wPn/Zj7AHmVYHIpwB/OIyaQrAKMxMNCY3
+ppHj0JlWZ2t5q+R3Wsg+f7wxftsMLl1ff4liI+3g46rAU9hqw2A6DZ9pwe931wa9B0WXlfpvtAZ
4IsEREinVZ2lRIZyvwiB/oWQs1/Bs2ZwV4KWUkOJt3Zsg4XRxP1c62lVO7OOxaDrF/IgU4yqR8if
xxWiaSebWsliU/NVNaCcjlRDb7k2yJ3B3xuO5eBhxfsp03OIQOlllcqPJHblMsuf0jE3jjnDy1Ql
Zrk+Dd4YEm0IRXXq1U0MX4ULEEjLAJBUAzuqBRhPKgrwZpwxlK14GqrEXyUPQehGnAnc7/35QlbY
9ZVgV6tXqn+zKvPUCFREJNI2Uw9ogqhE1vvFAXyRoFyOTeckvUNCbZhSr9YzJmUom3PVd6FF2Va0
u9Wo8QIgCXNqM9FXP6kKkCkLHGbrcOzHJy3XQtPUAJ7wOSk5UKiueitbZFs2TZsaY3039eZsNU4N
YGdJSkPb1FzANuqr9LAttTZU1V1QGinPPzmPSpLThMGcovTulvzS1SmnB616IzgWzMxidVDyo14f
uLmTXlrIfAe2eq5l9nBWLmpyG62QVwU5ZqOs3zGxA/V456gjZFjcwxqzq/uEw1mBmlavBwaJfwuI
uyz3uXy3VR3WckfWA4rVpkp04+YWW+5mrYn/vVMMS0mD+UAPtP2FrYcWZeXo3Vt/J9Df6zaiPC9L
6wceapECgJzFZkTvYTGSdKY7vNIcuqd5QEOSc3snjTaoBcAcaT9L4GNWidPBXNFeZFPDN2y4YSSM
6/Ei7Ar/EXfs+EmNHQGQggZHoArxA2JnvZUuxkHzz36jgo7fJ8tOQG+PCnWbdDx4LRuUQiYt/K3a
LqqFyBToxlAbRKtCvTfjkax1poG/2tSvwotaP6Vkz+x4VNtyuXcPZ0K016O+Q3rOLNdAOg2uCyda
zKO7Aosd0GuB8rBTS5+N3R+7WmJ4P0UIZM+cAapmAAvUvUysDDy57QaEMZYXd4ZYyAGjtcLE/Grq
edijicL9lzBAlW1lRFZ/k9aeurd1UpHKFVC/IfQXP+ZwxPX8LnQWFgMgPUDOEChUpgg4y3pcO8JB
+hyYgEB9JHGDousQDfozcIwzxBoBUoqwvfziwmC2bVXbGjF7kpxacWLoJ7tVS83SiEjxZ2LGxQJg
MvEe+EG5sWs3tnBkLAPHQbXz4MBHNlM5bHm99/nGqU682gPCLPyY9U1aj5cy7zaMPpWyisgDh0VM
g+4KhP6glJBAmoYjLpCgnlFfVTzQ+IiYyojJnel9GXB/zNlbOzoFKiYWDw6NJw1BL2ll3HqDYn0T
IBBWoIH561V330ZDWF76GjmFMymjQl4tl3+5IMibS2ahvq/HF9YZwTTTVDffl2V9zitnX3LvEY65
4gbrv0eJsWX7Noghbpy3Unt17QlQ7Qep55vwsSptlGxIgdYkBNEp0d3IwFipUl004rITas2E26f9
rAOlcFDLZh3ZAiPfObOX9NrbBOl7n+epsQ4ReNcQKWRsXQIMtiOYAEC1YIfFMONbsbihy2dn7ofS
P3RKRmy9OvV+GY9FkTaQklXY4IMD+48pnfxNjsvLBc6qTXFJedgMVuIWOhofAFr+h8vWVFTWrSa7
niSFyYJxMBBstC9cLeBoeWun3hHtSVRd2s1uREjaaxLlDsa3pH8SHp7dfDWZIPvVLVDpwqyi/xBV
XuM/NuUeIe+YChjNvJWGLIB8DnRT6sLMA3SoUH/YxaIHonOd3ey26KSLZThQf5peWwwFB1wLZ6a9
u0rPiubTlns6oYWqps88N2Nzaff66KA03sN/hDduYKIq4jbgo2vdowLEZeN4gY0iF+gGwVbw9jbv
A683wh7zpoeZhrIgLQDnr+5jfHxga19lBYqf8az0+9KihJsumjiKUccetd985AAGxsC7MPfIu2Ny
gL1z4gCcXnKAwaw6l6pDeQ44BeVPLreDdVT6Z7XisJU/MC4r8ZTkz9jmqVscnZltKAbuY43CcJjg
qmcV0dAUP0T24Jh++M0Y5aLYo3WL3RK7sYAyHTHUHJR5D+f3ZO+77qQzktJ5SeBSHEA6H5kamgH9
0NgIVdAEdgn8CViRuWJXCnYtCx7X/nu5ftprRvWLqtW15yRRPqYfZKthXLNW4IKiqHNaFTbawahI
bOTuplVlMlryId/Z5xZKPzCkPZYKe4YJG0ap6iWvAZVtlAE0b6xjBcIFyhvS+yHDylowj2yqLjH9
b39F+pHZHRyMiWm58/mllLDqdfOoBUto0cgGKsW4JeXVbQtMSgEQNfX3ZI5RUby3zclhqAjaO1kA
4Lg3hKrCeiwkw9OQa9G4fhodD3Oqh+imoBj4gDkY7B0CyazEHC+iu8AVK9C1s09Tiu3YAncsJida
3TYbcbI9YAnhwy2N4sWMKNMU7ip9W2PB9su2MZ9owxJdE5jYbeEVAfsmbCnAX/74XdrZw3THxwLy
qrfas0K728wdGoru3omf0elQEGJrGvKOO9yaHWifIqQOYYY147LtovJxTEC9qlkdFEEs4CLH3O0F
Y8txxL6kTdjpGuZQeD/di2xRFAqEqkM+BOlNNOsz6KuYfxTVpZamgkgK/G/AGp4FrI5Ob0Z5hdIp
GWdIhMwIkxsZFNIMTYne00JjOU0kcMUScd148e0vW736Oo4ArEuBdarioi5DuCPF3Wp8aWBvzM0b
xw5Qy0+DqwbRuaEDeM1mW598exKS9enSeh9sVtFIYVgDJJeiAIISJcytVzqJwCTonnYVrswObKMS
JcIKfBqykowtMlrnHg+h3QgjbkaCnj7z1iLqR4yyYTcxkiIdu0cfRxLZvLPh2Gof6Fr1ddd7beAu
KJiWab/aeVIuwEoKoPZKu+h+ewZMEwvzqFUb4Z0Z5jpqxqlZhD5QJwwl+mfMYEfnMrAO1f29Qz0E
MQDHv7nj+2SCEMl6TNKPmswzl6ptJ58KgYmw+NBEli8/Ll5V5RyG+pRrU2SbLX7KkJD5E+FWbuAJ
XFHcyEw4oZM2K+ojxTzk4YgrfBrypQg0+emzHxtzE3hVwKf0WnnAgzwW8+WAAiyYuoMPcFW0zqcs
1x+1dptmBndC7TR2NzB2nKx9718l1pFRG6nL5JvdaihNraSRAKjWIxuTst3Bqqlt0I5VIrKqTYlW
HcCoWScsx7KxUHAoIyux6g0mIObqI4HpIsefxlImwNXToOc7OT0r2LEMsG7OWRXmxVvPoYHDbQ3r
Xa1MbQGkGgKxtX380ohGVVa6+vReGPjBeT4Areij0jtV9nkEWPJYgR6UCpQfPCfz5LsEcA+RTzqg
ywcoBGA1AyEfCOKnb3xP+R/8Cp51cNnVsgAGKtgWCdiEtauLfkTcJFY4q55AQcgAHYfVIqIZcgsU
NrB+kT2KtCJqzSnqMFAEOl1wlAtk2zYbp48gnnUfQ/V5h4QQfCPMoLRvw3k1ZJYPGOvqajsBT5nX
BhvnVeI7jkYfWfzFEENg9TzJxyIra36GAOiTygUMCuNx/b42887GvFjqPB5kganw0VFbZ9zB1CnM
eVJq6M8nKAwNHK/21gcNq08Mcu76RPqJ075R3v31LTCTSnsfZxS0V0VxNcRNFN/Tozlsn5aqxs6S
b5oXG+ULIU7kzK85ycrWem9tHLgSt2QiOz+oLLjxTzeQc4MHyd0GuAvF86jKIy63DVSwQeFDul7g
9x/aC80p2Ch2wHVIvTpU+vmHpb789Yc4TzM/kuE08Z98iok8WAoGPDrmXhfNvRXq6pS73NoCt056
E0jcvMTgESdYB4HXzoHgSFT/LOV55j7ubCMZNf39YUUPI58oJ6iVgZwA7279K+2yti7qoKjmLw2T
eKN/QoP4eJSTl5978An8EiXDefC/PJHvyg4hWEbmyhkjApkQIAxt8+nOZtgAHuASMIFnxHWNutjY
YTtVqEncnofwpogFfL+dvg15/iG7vQEUUR/7xHV7oAxT4NF254F1IgQFVkhTUCYimxoxGNCxNL8M
B/NKSW7ejNvIsHDzX9e+wl8XHiaS8tls9QaazulAnZNmZ3aRH2ajjNBzakpdaz72gSOe+LhCTVqB
OrQEwj2x3g1AOo9hC4EXUuD3OWsSG9f/kl6GsAwUUmfKy3CyjazVd663M1ST9uSpoY/jBCND/7vW
b6v67HFJaZTGCmWkjlmtx7ugc/VdNU2HutqPqHEnw8PN96f0oFBH8uZolTH0NqmgQ1i2d0OOF5u5
H0s9oBbQQDNBG1MuWzJdq2bcGLgK8LNnVBG3xz837gdEDgEVxwEj+frVwDeBJYcHi6RielMeotrw
sbN5Je4Q1v0GjYuLIREKyAE1qFfJgAIIJOV5QXnDum3h9iAfgBAJKNkYfor8uRbjZvD5sZiNYLZO
vnWqxK33n13+sjT4lT107upqT8hqyMFEbzFpJNkgriNGpjrmEAvmq2hBW/btFlbotuxeT1PqQgG2
di/VoG2hcUZL/eAQYrzVwar9f5F2XsuNM9cafSJUAWjEW0aJYlBONyiNRoOcM57+LEzVOUcCWWSN
bf++sq1mNzru/X1rF/K9QeytImFD2FxF4qOWvKVV+49GcFZpRztJP4tU9U7p2zsYtnO3svrdkJhX
jhbcFCCt4pDo/dDdV/wP/UGb6bk7r0qR4PzJ53lQPLglAiR1AKYAEh7gw4MvsTnJJWvIJVkh22su
jbNyNG634X1qqTuJ2Gd325kHTQvmepC9VI2xURrgdI0zR2C+D7091akxk/jVPXcvG5GJOS/FAjIb
F0iuvPZdq9x3LI/A4cXcIAS23jXrY9RS4BAI1S+3Z98hsO8YWNs9w8M/JM0aQSIdRV9HKsnY+8UN
lJG5Y3zo6WcXYw+OFk5275dbvEYojLc5maAmeM7MnlAqq490iaRso1JfyrmmszeLdR94V2WJwzn1
2oKLsbqy0mDl83ZucmqH4C8dcODgXN1m0W2Orqd9ysq9zf/TCrieUD2lKO8b9z6XFmb2qRu/DGJi
/ovmvxAcC9NHJydR9CcKvohX18ltYz2kBJSTVSvFS4PUuSI/ukTeiqTCIWUZPL3dhWY+Gf5LOqy5
daXu0kFVwUHsciTm5ZKMI+afeV78ShV6l+0cv0C3dytFn3HxEYYPXX8HY61z72uemnJlA6/gsc5d
Tce9rYcHCvssEUwzf8s7NzpoajpLKCKeXbc8GPEc3BTsfHKxNKK7pv7kzZukNV/gUS76tVYpM7Xb
ptb4YvkYhQ6dx4mJq6qv1r3+YVE2rr1zgo1W3WjhjZsGBL5YPNZLHRH3E0he/GstzGbjHzKS32G8
MzyVtYoI783T91Hs3heGey3SYFv3KeKYYi7V7J0OLltkobHxK0+fw+HBylepca1rOx6RWnaveA9C
3FowWBrBxg9Vy/Gv4Tzf54Nz1cucPbzbwkfF8zdxWs1dLkmSGS0bnnRuyLDG4caI8yfHPnCkzs+r
Xk+JdkHK6uaIw9Ehf/0UV2dWqipeHdf7jLsyEZ9aXHK5ndI822CkNWiZKjr0iUWooF6gC4q13nvB
U1KuC+Q7UfMe/yOy+q921x6RJSNbUVaO6Dfk4jVdD+t9SSLdnGuZdGGkTindKc1syVBLAItMLRZV
67D+TBkjh0q2+zq0kYz+Bwrq702MQ/lN6V4XhqkEtdLsq3LT9FfVP/dgJKEABuLf6ug7+Pnns0YO
raAw6r1dpZusKndGeZ8M/9wHReYzMJUEbLwjv0sHplhJqq4j8rsJ/JU1rM5P2FG4/lPYzt83oPqY
WLU03Zh0Qmn7sK61pNtrjUOi50/t/x68YeNoDVyA6IJ94mRjJlZRGww6XvPxv//2QSxPk3zZjbu9
rSTXcb+zIcr3FFWV4RXKl+ptHS9FBfc8pmUQf7YQ+nQpwu20sTn0e/cjQzFuXRi4E5YAsKnUfgCK
M8rbp3ZTpGJJFBYcjjWyra6LVtRrfSeBegvdkgtGL78GLnyAxuVp2T6d/2rHi0eRDZ1FimMfA4Q8
mdl5K8h8xHW7r7mbUbK00N41IsPnGznZQ2peUUBMhWRLxeTJ5+LqWkdB2u+DQspgq8jdvC/kghM7
rLRtYw7Ga2NG2dZI82JXFUP1qLZlfWEBnOgqRj9TwZFN8T4mzc8fUdbEExO9rvdm0T5adriv2zhA
e5Zfn+/tienyvR0xQUFhOg8RgrT1XjTWl9wXL3kgLc43cbIrqgyJD4esqk2nf6jk1JvW83rvDu+V
sFZ49xdtUFwoxDZ++8mKHt2vGNg5gDTKQv4cMLe0Skmxsnofiv7GDDmywdbEC42UTdSVF0opTPl0
TEE8cgYvKGajzak39vnbknZsh2Cf2ZV7I9TKZT7SVmW0zVz4XPPGbtVuWRtoQMODVVb22hy0ZJ84
ZfTudz5wC98buHaCci0rJGBZ6UsXvuo4O6aD8f3nTRZKWgr0Tl1T7nsCEXaffPBeR4KSbAYK8WkZ
bpJe3weye4HwcuobwPln0lBnUAW6+HNUTKVRor7oy30dBkQXGHo1b5Zda+wyNvHzs+ov53vaR8om
atDqVKxWU+dl0oowNjIuqln+OLRfYxpBkHK7dckTydhj9YJ7a/5bOL/PN3xiN1e+tzvZHgpVkmyv
Rkvt965KykB5MN3+tg6jZuEM/j6VmpfzDf611x33lM2W0tA6N4fJ1O7CwSItUJZ7Ny/NWSc3+TYK
0aVHKjHVuKuDm6iVtA3cF4dLp+nN0zYwiNhI2rxM6v9kZ8IdjF1PxuN0ZHOs8iiOGm+o9kWLVK9B
JoRk49bNkKie7/ep2fS9oYkTrPM5BliI1R7olEJuS4okAr3evEqSCzvU+MmOBhjDHvexkeZgTVYz
aFVT8dyy2jelrjwTIyDL13Ta5/n+nNoH8QaCn4Y7Y3O4/FwdjtMZXdOjaRqGfO/b0fVgxKt6uMRW
PTlsgFE0/MigFKcnBxtwaTmtW+3NZrj2SJyQUpsHeXco2XvP9+hkU7rQQR6AyLOmu2Ct+K1CaWTG
TVRoXNL0RnLiVaLmPWQr7cIGf2pP494POJUSjlheJ1c2OwjteKDcy96MdVxw0q5ok9tW4NIxjBKt
Zdw99Xlyp6aXruynekl1GV3j0sOldzqgoeLoVa/a5T4InTkiDbQuwaoIf/tWe2E8xxk9nYfc20xw
oupowp7sn3WYR6ZryeU+JgaK7rvBjEfkN5HIMUe6vU5hBK07x3s4/xlPTf+ROsOF3pR5Gk+mf2gH
QyvlNBvy53u92XMv+nW+CeXU5LeALI3XbTCf00tVWZBoiFRR7rWhGZZ2mwxLR/kbrR9TVtzHFzme
yblndQbBSlN7din6tOw1c1jUeSIIpJlkuDTU6mFWq/++/g1hWQb7GSf60QUdAndHqJY8eWISkne8
mYvq8PwAnBhj4Gf4aBVhCRnwwc/FX+rITfyGJhqZMNqXUlwsADne1CaT50cLk4t/H7Rl0EYxgZtu
lWXE+4nYNiQU7PKhwFTVtM9B/qy2zfJ8x0582B/NTpZlHDdGHBs0W2bPOekOqoPMAuf5fCOnRk9j
TWB2Zp85uljoTpLY5Xjmdj2I9+RLsS+hry+0YE7uwbXqaBR7r8t9oW4df3vptnJqlL51wJx8/qKQ
bMcXdCAnOd4FCFuwDqnKv/u1FeN7M5M54JdZHAuJZsps3/so1lIHVypGvuoZQSZhTnPeyaNEfLhw
Vp/sn8oCsjlAj0vZq7oj1brllXuRxf2yTtEAj1XbtiDFs/9gJVHxUB/PAZ2jdDKU1JOK7FRht7Lt
EIGYhgPwP+nN9yYmw+i5Vp6oUcswElMribiTRMqy9/Nz+sSxQs3j/+/HZOE4pe3UscEd3e5e3J4c
qXGlqU9++HG+mRPX1R/NjBP/20slZz+vsrEvJH19EzvunJi3W+6C6sL5fGoFfe/POEW+NYRIGdyv
jFgvdvobuUzJo12qzXNqln1vYhzSb010kR5TnochM7BcuskvXyjzxv/HinLj284Aok6cEYYMzY0j
+q0VtcpNL0cZuCcXrG/01uIVKfmX9s1Tnx8+hAm/TowltifTmISFExs+byU3iu37TDe9hVNaNnL4
IL8yPVs8nZ8Hp8bue3uTOV1bZm7pIcvGSr1Z0P7xxGOErOV8Iycmm6kZJtcklUOeq8zPoSOqbrmW
Sxw4CYzyscoNg+qJqXVtUR510aARvaPwySVi+amXoMmN2tAIGMIc1icrKVaqMiBNWIKPsu4Lv13W
MZtr1axzA4evUs9DvV4FXKlqf5u2n+e7fGLaYw1TqNDGl+R8mswWuP6JMwQV+ThBVTXcVQFZl/NN
nJgqNME/nIAaRUgm/SsdRc7jPC72nmJvsgxJwZBta+ReWXYJLfI33jO5RVBb6y/wGhI5qKmfX1Dz
2yoO3aDYy2V2XWBp8sPoNnWNpTRQMdt6B1KO2bt+qtLqrYkSfN02uV1zYyMJQk3hSjgd8I1ZZF1d
Fw9jeBujUCnIbfWIzhOvXtQhwM1w3nbDMifVVRu7pu2/zo/YqY9C0EwTHBG8EafzMGqNkCA4SUwr
wR7eIGagDsT1+TZOXNbHwNz/tqFPbgxkESixWmJ4AfBL2mMX9Fx88gevgJpvxzs/urC//n0fHn0a
0Ik6V1SLXk0WV1hDO4cvne9jq1Z/R3Gr7yvfTtAeVwB+uYKh4deGpVuSf8xtJO+9iz41Sxpyznml
P+SJHj9KwhzJsHGjAVuSqGrW2Mq9plZfQMcNd8Y1HTWG2Uftpa3h1CTWYPszhSnWqWjj/vRtVy0s
1xs8XePXa9g39VEKZHirxKmXkWr8+17H3kMbvDVGiOdkEtedrhKWNfAiBchUym5GuG5m+G/nJ8Cp
SUZAk/s8zD9SUpPTqLEp+mG6fA/nrtJ3VnShRsqpASO6Mt52jb81VH8OWJ/UrToEOaECDNUerpUP
gj96uzzfiROtwPOjPCDLgZjB9AmfGBhK2S4J2eUW1nVM5DVcYu1P513Cyp1YL2OZQxrjDs82NpkA
sK3DJI/cMWqf/ImVSJ8pothUtbWNY8mZSSMYwXVAJp/v4PGRNELgQDLxgjd5gE7OWd+sbATjvbzH
/xAs0GPUi96mqBTAeBQsAOjBslzYr48nxtgk6T0CoYp2VAcvgq2eS0kk7ykPoD01yvpCj46/2c+/
P+kSj2cuLhl/PwZpNSvc6kPuvT0qnUXkB1eNoi4bN1jCGMK2BOEneQp9PC1SjKLy1W26uTawRWnW
YlD1q8p7FoH16IXmLNR1rMHpm1NRbrZSFpnU3xLeSeZ6bBDdkZWnQdFXfflh87LoM0SMqBU8BDGY
nKPOWZZCuw0ccYVWcp5Kw23WwD+JQ47gHO5Kmq+E39/nwpnlbifmsqifvCR7QEW66BD5UjRsJnka
/B5QDmr+0MLY8fxh3UCM9xoZozZSp7ydV6Pjv9BmhRVtkTtvCmlUePXNU1IYVyGAFUBJ8xIhK+WF
ZoSIN6P6hMvKhZyeOt6Xfu7GOMF1oiVkAThgjsJRiWEFRtjibq2iHs8YzgAzB3tEMCp/qiTAGa6n
Kvd+F4+j7VjiNfPRwMhKXT71krAXFOPCiVSvHWM3vLdenVGwzbfCne0YCf9fdMl1XcsrPQMecH4C
Hc/Pv7+YexrFs8mCTuaPpNWpCSTV2PUWRozXi0V/reM1Z5DfBqpNJkbmAj25E0GT6r0+xX9iB/q6
8owrNbI2lfMLYUoP+DU139TwJrbuFES8ZrULy1vZwnSBQg6gPsg0ZN9Ku+yMCH1lOFNlSCvGg9s+
WcbzKL7q21tDfBqJWGVyPrORiEjlp1kKjKEZEP5Ra/MVRM1c637L2XNpt6sCwr6V7QWlE1Ttsac2
RKRJqERNhMYgAvo/Qf6o6tugubLtJzu6bwyUIiNry1/XxE5SgS0kb5dl2y7CKph77pM0vPodC068
em6EMRHyUuDR4r2LNjSOP4uWDm7U7ppqBZ0N8z1epHK/gkQ6i5xfFOFEfOjhpn1vhDeLgBK1oBni
ul6pWQ9LwnuoXKx4SDicfqsY8VPvoVgZ8PcVijHvKLzUCphvKGdwpK+avFw0joveM5prenYDaGGl
ydUC2P680G1OjXzu14AZWmnt2OggUX26CPNyEEONr92pvXUj2ck+zVQoO8Gixe1QZ+5WCqTlILqF
6dogqIeHdiz44Lb9dQfwCE9E4CA+q+4jl+oBabnsQWnFlsRQUd8CLMZn2YQrN1IG4hDedT+Un5It
li4497mUNL80rf9Qox74k7UMymCdYdOdJU677jLrRUXqOvMg9LSjbVD+gzV7WXX6gwH7MpVvS4SG
2Mmpn4EBRMNXxUbXZA+VSmENWBfJ4BwIt6Ar9dBDpR1+n7jSbkYxjz7YBz9p5q4t/QIhfNUIVMu+
9uFX+UNtdktNKG+yZGL1CakXESx4MmE1+MjkZmHhVB7iP53qsDTXpvHeuWCS+BEWBRf1V5f6mJk0
3JiNjArbi9d92a5MZsfgs5tGRblyPNVnwhb40QMVFIMxr7vfRelyvj/Eo/mq0zG+f3jGI78MyzV5
0sS6TjM0bc1vcCthc9sab2X3C0Ny6T+7KPKCndG/5uoHHiuEwDt9eBIjIipY1CYchRDLZmstraxh
Ey+Wsv8QKg9KI5YaFVkdX5/7Qbnx/NF4+inFFUZJAEV4P+TmDc6AOdyDnY3MJzMwEW4jJS+HRaJl
M9nLuL2VSK3lVdyVV7Zol3r2GZYPWDbmgaHghroJ026FbHzrZeo8QgKcZt1yqN7ASVCnBSmw/oqe
SsVnl1OgwVL+uN2VKb27yVuh47Opt7bn/NYocOqQ5ArNXWE+SbiVqWWMM+s+6bdR9yT0Bw2VuCvI
zXOrjfpDnhSzOlbuFMO5d60AXHrhVwshywfXxOMfDsbWLeRRpxDyHeQ7LZFfWreYWzI1JXEPKAkg
O32WSLh6o5d8OKTqU+G+ZjWAOLgKHtw4ZXj0k3yOMv8mgCWheRTRaWSMj+z6BkaPBu7Ib6mkX0Bq
ogSQRnobFPceABnsKQjNMMc8YGraqOx1qsdrVXopQlR76Y2sfmDxNqzn0H4L/XKh1kubqkyF+WYm
v+Bb57KD2POudWB5eD6jyvyKshySU7UIS2fWmlcxzld21hwFXi+/KN1WmK9pvwkKhq57wwtdGttY
raFG/DIqOH2xs5JySuA2kgFBKQEQpV9pzvOggOPJ3qlKzAkGVQApG8Ullh2GGnQIVw4vhyGm3o3+
ZISJOdPCPiMBbt+IaqU7uxQRvBm+q9ErRt4ZRUZnhkwNAHQhwjWLTe4Ha6N2FgW5jcF/MzCBYgjC
5/fLb5+oHQnP3/2w5AREl9Wtmv6d7zfM/VTZdoa674vkNTSrrVoZYpZnySpTbuR4H4LjQc65Cnyv
2HSDyc0Sp4RsXvXIzM2ccjlj5LW1MP0FeDve6v6mGZvyNqH2GpVPNbZ4Hd+aDg4K/65rvsKdmsWF
NHfsW61+cDh4DKrN5cWnFJibHDtFmf0K3TvHO0ht8U7QcOEys2JlmKfBg2GAssujtdHdypAdW65M
ubwthwG3V3vhpUB2/egyYigyeUuZqJVpkuL7+VYAOJ05FBfQd0Zh4uf2mg50YjvXgGNEw6ep31uS
SsmdaGmnX0Z37ZRLFUdA5n0k4AFTrngNnPLM3gmgAZ463PQIBjXXX8rRdTti1ig9G+LIUZC5JLaz
sHHD+NXvDu7FwH0awP0toZZ1EemLBEaTJi+rJvoaeueK1TEnF+8jgDc9f+3bX3VyB23CV25iknaJ
/5IJ8H8Cn100eGjH3wI1mqddvOrru7rZ+P6TlWDW5pZpjzrt1JnBWEMtOnfKDwPYov1ABGad6/ss
WegyjDtHzAzxInIwcmazVlgqUZ0u9BTyJL4F1XcQl+cfgeWtU09flgmglDa/7SXMgR2/AAfmPi0P
DhjkdYnFHTbSA/BExcT/kharpAgBEGWwWKzNoCngtzFzwbShet2sFNm6QYJrhqhDreteU6H2bWT/
lxffWtWtrH6KglmecK8AHzc4lKyXciSn97bjPDcxR2lQ3RgS1wvrkCPst3AGlziHym7jYbtAN47B
91Yf2k3gMY2wb0Oua74kKrm2z02x0XDw2+U9Bjq/eBZ6PEtsvrQxE+LNQlOdG8XWLCQEx8qM7l73
rrZ1k0xe63L10YTBGoToY1dWWy5uEFKimaO8N8jlNZ4GQybNBglOTvGVe89luuydNTb82nixtRuR
cLKF0bsMGkTEd7mdY7EQS1N+NbBttLeBoEFgaViSoUpGMJnyGBBpyydV90X5nKcvanBv9ISawLD1
BKhp1e2cg25jItEWsmQtAlxRKQ9EUe3G+gBYXUodRCcQOSn81Rd3KaqlWNqW2nPucRBwtWrlFwMT
psdG7PqHOt05QK6a6Fddv8ScKN3Io/FeqvLWlVca9mAujFci6mZtljBUn247zC0AZzamBCjrHDSj
Xzj1sSQhXrrLspsUkyVAB/kuY/N2gnsruLO9zVC63AcobtxBFcBnLWLSxWsZlARUV6Wgqpv0pDv3
vfFs2svA22TDwcIrJpv3lUapWnMdyzzpwneKuC8tyvxYHEpFmIIMK658pyabw9WqaeG54lJMkl1S
cB8aKnT8K2HU80CpZ0n/0DbNYjB0Siw8t9JrCvVEHHjfG/lDYN/K/n2kvIT5k4aQWEMt4xbPCNog
R+8DyFHMs7mCzUPJudkEz3Z6MCQYLBaeXNNZuDzVwASATKE0kTrX0hQcuZhbLJeYELYOfKHj0cYH
MAXARXZ/B286B4xORSOk3UaqLwjcYCL+NTpidO/P+bfNGEX4+SxjJ0TPKbNJorGYis28yEIW4DfG
Th/dP84I6JIT/Umz6gsxphOPKEW2SNWbSBlQ6U223DhJlbYMG32nSfa7kqYv8FfOd+WvpvmoL//f
xF+h4reQGbeMqCq7Wt/JdinvHU11V2ncqi89iE34fxXSVSmX7uskALwY/xGytU6iRY2xw+m+ICRU
3PB2aQ3fiDJmxp6SRt0CPGovymZpE/NZtYg8PzojxALr5PAS+ji8EKsYR+FnFwiNG+izdCRalM8c
X9HfuhD2YRo3IRoXpxtJhpY3FNuiUK1bgf1g1oY2MR/fxyJaZmG1SYuqvzo/iMefyVKopoNqnMK4
ZN4nUSe5yLNQt1N1FxJ9uk1TWVvyPZMLuTxFPY5uWWhuqDNHMucEoL/R9TSxmeu7uuntbZxXqzgL
toWGGB7p+g6UNyesKotrQP5Y6Af5wfW8R+EJkku6P1z7BjX7UNZJt6RR261g41tRPw7OG97SOzfR
y1kmEeKNC5VjNDfTRSCX0R31B3UsIPBKkg5UZQExeg3IlidL6X31Li+tQI8hYvmY/6WuSZd1Ud3p
MSDOrE1cfpr+1ehBteiKTl3Ingqw3ncSysohNvVJwS6HrtM3Utz78JuwjRe59iF3prLMI82YkUfQ
4Qg2D8lQhQetIkoZVrsqTj+troBjTYxkqWZC/kz0AZCCGZaLjNRTblrOVeYpPAeig9eFtyzmu0BH
WVN2ucS1Vv6UI/irbmVLm7KsoAg6areLeyAeIpTpTootFmgaxuCqvuMHt1d6EtYbT9i/1MheOS4m
jZ7iz2ALcMo6vu3yZncUjMA9kKoMxomRKz5G2ory00zeQ9k4/aMn6cbMi4R/w5bMsyJtPxJT+5P2
2ONyTfmITbtdCurzzVzM9vPW8V4SGyln1bMpen4+loei0qHMc57vRCQs8+BAalASd74wHvRO2SRm
Snk99TloQyrK+sCHs8+04L5BJULVLX+1pQhA+nJrtnSca9LoiPVauLznV8VxBBExIeJwm8Qj4d+p
4M1XS6uxyCfsYoCL9aGJrwNxA/bofCsn1h6xfnh31OLjbjr1bEDYyjOXk2EX5Hd9criUqzre6pGf
6wj4NUWm/NHUiNA2kAdzWWFi2O1fMg0VBWv3RTbyfywCTEaYlhBi886wWPrTGLII1NjsXNHtlO4B
RhdvzM68aS/pzE7251srk72SjKqSteNEV1MuDna6isSbn4vF+Y9yqZVJbkTKvbBPZVqR0z+Bv8Yd
JMsv/10T47z4tul3KuUFQ5UmQnvudruSt/OlJ89xhHH8IkReydH/LU7ws4kq1BylimnCLMnshIva
+8ireYkc1r9wgp3Y2HWh6aMiz1ZVPBw/W8qUrh6qVGkg33jFHeLfFu+85+ACVEaSoV1v08SQrp1a
uJ/nh/HEIqVl5AHEaMdLzTgG34YxStNCo15Qs3PBQBJKuwIhDBYS1joU0vNNnRhO7Bzq+I9s6Yo1
/pRvTcn6oPUxsted7+AwKP3CWSdZlv+OPbt7gBLXL5WmK97ON3piJiI6HBNciOmprzfpn3C6sM5J
++zUVoJtAOF4mdWgLBqTel7nmzqxE+kGgW7rr36T7OnP/umiqC3bzprdwM95iG2Zw0lThgtLyzjV
DNJwbjokuCgFNpkrHE2uRWSJL9YjitWBSHE2EJ5WyJofCEwT66h895Y3Sbbz/Sy/rVUzebSMLttW
QOufO3jT19Vg+RsHzc4yczhckgq7BJCy4N5ubFjJQ1rPcYTyBMuA2tkZombeK5mz6yWQBLHgjl7L
kbyq6vCPbFfwSZOonmc2SNHUcNurVvZ4EjYgfXQ3DpYAJddxI7VXkRqgHje2jkZhPqEQes6gBR+y
APKD1lGHAVODWIVhTM548NSFmkv6dZ2QWjcCLXrpfMHrWe8wAOeB6y4rTak3PbW7l7DarHWQ5OFB
TmoYADVCiq+aSr+3aQJJhVB/kFlzoyjbuypw2uTC1D41y/jsNvlZ3FdHyQ46oQ4yNY12WiU7O9nR
pJeycxLYkoTFzs+yE84hBChjLkgwjchwTmb0UDiZ8Jqw3ZVSnawEoNuNruKor1rLvTE6qjmC2hBw
lPphJ5khEbKWt+35H3Gqv7atIGHihNcRpPyc6pHaKE3ll+1OuNEDrzWXOZJ9JToG+PMNndgzSHEK
WeFURPk3fWnVSuQJPef49QhKBtSgWVjNXR9QvnV1vqETPfrR0LhDf9uc4GzXtoOEddfBdy1siqN5
MVSc/7KVydpNIUebINu5TQxXqfQFmACv7n/TESpf/exIrbcN7FA6ArplCB6BW+SXrlznxwo7w88m
siTiRlnSRBgvh2adSu/yJV3COBCTJx1BRmRWfHgV3dpkkgM+qhxsKs2u04ZDG8G4Hoa1xT0l8cQ8
1vPV0Dr3YdhfWMcnzmGDbDpWA1kZS1COPf82C6zSlCxf9dtdiuU06/94zVOOQVqlxBL1WFP949+/
FWZjhdVso72a9hL0cG5LkWh27XAnFSq096XNW+58I6eGkju4EEjlMP1OYwh9IEVWZzrNzhhR87p5
C5j+revDm1CGr1EL+z1TqrUVtdaFwTxxtTAslEsW/GFq3E5Fa7an9FrnN8OOFDWZx8Ogv7vgpqrk
UtHQo4YUvtQYI+HNwh4xPRENNc7wueXBYQi2mr3Vkieneq21+MJedKoZg7rRmM8Um5GcTA7Fodhf
aOjUjm5eFefN9YK5Q8AqV/0LA3e06dEfnDU2bl4NY+b0iwWmhS44cvxDC8Ej0MWGXXCtgXYSmlgD
Ij0/P47uE7Rm6ehWZEJMeF8mS61uCPYaOcS/npL3rLMLeYOjzYI/b1tcwVjIJ0JYAL5r3/bJX1hD
ssjN8LGPqU/qi5fzvfgrt/qxY4zt2NTDGq0tWJMnXwejtZpqfeEfQvjxVnlT9Q+uePDDnVPf+8Ya
Hp/SUishgffU3SeAns63f7KbFFfma6EIOzIKOnLUqIFS+YfUM77IPj+0RKC4Q1HH5b9raPyc37ao
QFQtJMjSJ6IrQGsTNNVfB4Kc/10rk9FUM6zLQ9PQCpV4Q0yPG1O7/ecmmHLCRGdoC4PP9rMjZtPL
fTTQERNRjh2DKNaeg+JCzOzE5KYRU6FwJdCIox1WCk2vFuzpByV6c4znS1/9xJaAQ0BD3kJsDYPu
ZO10tiznvCmCg+rY3VJPKSMRSs6QQGsljqoMDhDA/2DUVDYFTP5j/dHJh2ljyx1ahb2ht+U54N55
b197EIjPt3KyX/iURtMxgza1Pxh6LmWdO/iHBOFIrd0l3XNN+SYpujAHjs4mjj5aGR1R/OcocKrF
ICyJAIaHKlSClVEWwSqzjXYpt9qTZRs5XBhbm3dNU8Jnd4fl+V4eX6XH5nGjWSpR9vF3/JyCUp7j
K6IQ7UHk3lKRtDXSwlXYybDmnayZFbq+C40BUFiyVes/5xs/3jAIWpGkwc5i6uz0k+kv9yKyatkH
CXkH0TsCTx+szrdwPPd/tDB1GyWgirXMoAU0ciRno2R4zk0RpxfmysmO/I1Ks7/bR4ph4KGO8BQ3
PXQU0v7d1V+GdffvHWHk/4YNACZMlbZNbUf5UCTZoUPXNk/rGK2ATYn3860cK/zR15NCIIw/im2P
3u+iU4OwUIoMSCc1DGQVrYC3TG2ki09JoG2tQVl4vnIdQhRsybafb/1oFJH3ovLlX5g/uX9OpmLf
GhYgfWU4lCW6qDKQSkrLFdFy0PE/n2/q6HoxaWqcN99OEClIXSW2kN4Qq19SlGsR99YS9WSs7lJE
a+cbO7pR0xjhTOTFZGj4KpNpTn2GUo/Bpx0So2q2tjV0c0s02VXcOcFitD8trKLorr2QYmDnWz7a
w8aWVd6N3GooAj2N3MLNrtKycsZKJjCx20yHGRtv7Sz4TPNsfb6tU1/ve1uTIc3zTDhm68kwoey5
CJTfepuueRa/nW9m/DM/7jh/u8RZKeNCUY/8nVLmFsJnRzrIZqfN4pKAiadXFx4lJ8aNGtOYn6Fk
oaSeOsi1DtBE7/TSQajw/l/CYi+qjzLw/n3CW9g0yaKCjxKaOv6Mb7NQ5FWY120lsai9eh23JM5y
sxU4lTxx4eucmPDoUrgccwll0KanWaVKfaKg/z5E9ahHeetHSY7zQBGDWdZcMFCcmAm0xX0AfIPJ
tXoy30PdkLDL0y0/2gRoM52nurqwfi80cURTyX1J15xaOoxVb8LXRrmuw3/dcaFffeuFUH5+nAjK
lq4VLSMWrdqEgNyFtXmpC+rPv9+bWpqIilHSkzfMWvB4o1kc/bMZgF5wecGcQ7xMQUn9sxWtIzVI
Ws45ANX32F8U+7atrnvxYFGRqSaGeX51nuoUwV/B+WEbJkypn83BVyTq6KhISgBVVmhwwxCjVnfh
0xw/dMZefWtmEqnqpQZvekAzclPkt4kcLEOYKy1s7oOBZmddiAYhVZUWCB/EcKvalK7q6v5DUKQ0
Jw564ZZxuteGpaqWKXOFm6zjDkhvOZiOc5Ci95QaUF08K/rX8yN7aktiBx/PD6wwXJp+jmxYRFpf
9rJ16IkiXD86lA248Agmz8LfmOyteNL+rw17EjdrvNTXStQNB7WzlEMf4R6rbPNaTRHTkjC9s9UI
O2gbAuM07VXYFBRpy8gJB2FMVMpCf+pWSIECz3hJOz2de57YhYMjzXkzvvUiceYgOuNZZJsfuUed
ArtNG7RuCt4JGYtSBL9Tz+0A7YR773lgVs1OohyUB+tYbjpvnrnqVupJ1/4PaWe2G7cRrOEnIsB9
ueWsWqmRbVn2DWHLMvd959Ofjzk4JyMOMYQdBEiCOGBNN5vd1VX/YlnuyY29Z12fym8VOgXVKH2O
igGAqd++pb2PU1CH4ZMEnbRJNMSvQ7rGyFBmhxiFg2cEsNXHxsAJA4JWt9FFPE/U2PNv/EFxwJnh
zZCq1kYqyfg1oUDPVEQvQTNZzXEg4fA8tN+NVpco608+NCbell6DQqgVxeo2CmVhV4lJtlNSAKOJ
LGLFKQbgnEwvxYsxuHdTEFiu1715Bj/LM+TTGPTPlC01W4nVh0ytvhp+C7IX00QlAAAQyXQ3kN7P
7WYsTfiBPjAjrGVzFUtjTf9eRiC45c7ojiJyLofQ0rN7P9J/MGsvUpLfFhnfSJwNxwTYgZ1q7k/J
jx6wogK87LcyYvsxFo1+jdspmmZg35j3RKjyg66inYYzDLoG3hB88Rm9PXbgsCsfGARtCPFQjHm9
a5VQ2ymkxpsqx88ilSHJoE9Ga94U6mNWai3SmkgJA11BuFMPRagkzYMgRaeSZYa3XvxoiTl7RTIg
Fq7Jz5GevOHn/CVMJAVXH3k8CqKYY1M2kQEqcM2jaI7oOfYO7+i9kqqAnx7Eu6aLsBsBEw1HMDol
cR9uA8F4iQMQV9aY/s4C5Tf/82sRNt4mHsVfA60hIH1VeGwSSzhEiIBsLR9Wsm5xKXcrRpNFUr/v
3BrN4aBuDxD+3U2A8+GmKAAoa7L7ihRLCpgZborVuz0+zNpT3jc6TnSGuvN1PqReFSQ7a+o3q814
b2KAePZkfhmNXbYdlSHlBIs/JeiZguNUjUOPo7ZtJtimNWP1PahNdBi1iZpg8EIAeOAg6KtObJIa
C43yECDyCja+D2x/wCJVxTHN7ssGak9vDPdKYiU7yS++qwF1XLNNTsjQyvzg8UnLIE9VbF+PmRSh
eikwXDkBlJhX4lGPELhuwIlMnrOq7asGPpOYbVCcsw2v/VoZSNNrQRfYMV1MZkeVtq6IT2eMEDfW
jLTVKhdQRYKQf92yG3uVsRfzrN7LYbpW5F1KcaiSk+VKnHgXegWx6gdt7eqmo8DcCIXxM1S1H7RT
X+oCW9dCeb6+IS9k9eTU06WZitsle70PuJvQ0LMcX3G/anJVAJhV72pdegrcHqV6T/lSp+3xetCF
7PcfLAa1SiiXF4lpzjKO2rh2Hfk7zN9099+ePktJSsUaMyHj6XoGrxtug9asVEIXfz+MPfpMEiOY
l2682KwGnXuP4wbD5EOvPCUhWNA/HwZ3WCo39OXgqc/ukabRhWNLC9SxxuQdUPyuDIOVcSyd+EAV
UESbegoXZMdaYUeLlc51qskCNFA+AS+wS4hY10eyGIZFNvFSuT3OO/e0T12MkSXLkWTMG5ECi7Rw
H4/DX7x37SzMLJ0Kw66Nhxa+zmg4gVzAAilX8sKlb/M8wix7qROlAwZFBClxsu4GZLHS3+fdVq7u
rs/YUpp0FsicpTBapVnCKBCoKe71xLMzHz+m/Lf651AlUtDzQLPEetTxKgmqwXIwKYUcY+3IAYFM
Oy2mkdeHtLgIgCGjY2uBJZuXfjgaa9mIe8sZJsLDE6mWsCZjuDhrjMaQqRNT/ZkNRgYimRdISjlu
pG48+TWarJezcCNBBLo+mKUUk5YO2oWAhnVuhx/TWL0d/FbqPMtRss+40ERghwX5vu5+x8Kr11u2
vrYg1gLOcvOBS4pXBAQMlGgfddkmz7754bjx9Uc5gwuZvQT+imjl4mI/G+PsEoQ7ktKVAyELbD4j
bC3E5EW3uG7lCaSdaGXFLy4PamagCyndKXOF3QFUiMj7c52hJcMNP3uaj1vM2uG6uELozE/NClaJ
NdsiInNUlCRA01qsm00/AoXJv3tWtTdXb6xLR8R0QLAOAXcAB/u4QiShjQRFJFJeirZs7gIc8a6v
wcsqJ98uFHma68DKaSTMFqHoRW6HTJPuwNV+ENrwa6liGFaouKron0HebsbR+qrxT98ff0W9sHZA
LbwyuiJgsUydfp02Ly8JUedpUpDoTmlAuygkCdu2IZZ2utFKu+tjXXhvhEINQtRJii46mxGJYpNR
L4Nb8HXsj15nkM3qRwnMwl8EYkiTvB1tyPnJHutWUQVmqTtZH7/qaX0jxuzygKhP3Vg8X4+1OH/M
Hig6mt50PD8uEVcTwk4cat0hr9zEZHoYaj9kOkZI1+MsLEVo53RugSeAaptvi2I+hNTk8bvAbAp/
iiSIdhrpy0pOt/iK2NiBeKCiIs+FpDuxiKpskHWnCvGHcpW9AA3EEt4wk10Zz9K8Ie0+4UnQdAaO
8HHemsFC+warR8cLZWoVYwtlycNnkkNhZTVI/xT5ZrUEvjAo6STHcFbm35hiNZEYaJ3mlKabnbIA
kVh083Lc64CHBzBBS/NR8eESwq2WT5VhvRlDXWzCbjRegijqC1t0JX/b6xWaMlaFE3CcSAKGDXG0
zdSsuaFFJe7EKin2URJqG0FLjRSDL9O1kRmVtpoKAUbWhQlRDu2hlUrlERdz+GuoB+AeEqpbHf3D
Y+mL4Y3VQf+yakU4aIag7WWBX5JUoD9VjbabgRntm99jOOnBq36SXWymUy8ZNnWOJ4GI/sPelWvf
cbPJRayrvd1gCf7BTQjuJSMUaPD7zxbtxJta9oC4CILE+Wrk8bcp8YLL1cgPsluIuJ3owETUPrrV
mhGQv56pr7Usce31DHOTh2lg9xkJgKeF5l0XuBioFKKV3aWZltwrVqt94SAIIKXm6VscVc2eDQaH
k6FPb4xksPDb9gOW12QfKbfBTazX9SbtcYroFAQdGhOfXkEtxzuIDfF25F3cmpIo7zSlMChVUJCR
h2F89MEYQkDqo4MbddAa2649WUaDEfeAn2GcuvnelVJ327M4tp2g4I8UYM8b9RMxeHJHyQtF2Yd1
MWxatUba1xim5/ko68p6/73r8wD2hmduyH+D2yzz8gfDTY1PgxjCJ+gjf1NQPL1pwUNBNGALwKqt
OWi5En5GnBqrDzfU4P6NrfRF7UT3z89bC/1KAOrINinmvEgmNLEQelWrObn+3sRwJ7ZW8f7n+855
iFk6ludxrfS8TUe7ryCxBP0agGIhQwGiwQjgmdK7n2O8utBt4kCPNSc0vPcWHbGNm2E5p0UtljDF
8KqE3soFYMoPLrYDZCq49ymwa+bAodxo07itdc3xG2uLVY3WDehLAmiE05d3PxuMjq/P4ULeR1v9
34CzvE9BAkkQTE1z2tIpk2+98jN1HwP/qCknM8gwiVw7aZc21/OAs6yPb9EzG4GA4BqRmKB2pOn7
62NaOinQQUd7jd4UqOdZiKAAEtioruF0v3sL1i50sgLvx3YlzNJIAMGhzIcGw/S+Ph4TkScDz9Qx
5GmVX5ILwRRhlUFvVl6QtHS6ajqa4nTxNOXCoaOXgSsB7jUcD1j1Ti67+JA0WQmTQX7rwTLdWa6i
fIX+FG7aGlEdt8hN1B3CdD9GBn6TcYI7Zzdon69P8uLoEWii74f1wQWuV+siGZEdJlkz7Uxs2Wvw
pfRWUtDFIGhuQ0SD6nBBaoQqF6c9TG+nksoKCq0cH2VFD3dKhOzG9fGoi/Ns0pnAZgU9mjnIyKNW
H/njaDpmnQWnpqi4lEhVgmJ+Em5GC7umumGAdYpnFW6+JYoRYWsD5MGwqjezh1gOGqQ1smDvDZX4
oKEHYGdlKO3Qa272CA9BcfbBLuVqrxxjf9S2BkWXLZaYwjHLeXyTWfqdp1f6QYuH+CDlmf8cjH6+
03vOPG+ELScmNa7noDf7na52/t7rU46OULUe67BPbpRA7xEnwWRTqVNxjzfGsOliIcAJT5NWwOVL
eyO+NP83XXO5Ob2XlSF2JdMxMg8etEapV8f8D2zVIVQyRP7zta1qcTEgU67oKFFfQmAr9FWRXFdM
RzDwIMqzlyqoP3dKsgZGXYszu8PRK4sSrm6mk2u/Bkzuw+TTGKwhK9aCzCo9uICaQUrW7FT5ixzf
VZjH5365skMtLul/Z0yeVXkQ4PdStWQkXvHSoIIiYSN4/au5xEVNXNqzELMzGBriEJPaMlkZddAg
/Rzrgi2ryHpCOcCvNjgxUsz4ChXbC4Rxrodf3OktNmHQDgrQvWmWz5ABlSuHA96VptPodwLuv0lY
bVHG2zU0Ba5HWroMM9DpkkjZHB7p7FKg9X4axUJnOmLkbt20uNVInC2M/3Tf+kSRcwtT8jvAwsca
K1VjDG6ux19aLxxmHGoTcPV/7xFnI63FFChMHE+vEuUXPNNt9flvIgCKRv0VxMj81ByLVDIwzTWd
WnocJge+8NlDMeB6kKUVyXGJ1BfnJhTJ2ZkpurXYGi71U8wV/XZfeyvTdOlNwXo8DzD7eDXBykuz
HgynbmANpzbalAgyfWuob3bWsUOApEGVpDvU/U7U/6J8+yH47KMG3NZ2nsjoKvlV7ENUK5RNlP3Q
G3PTeMX2+lQuroh/p1KdfdxjLQayNIgEqxL8cOmn1/nWCFZndHrOPCWdgOwkGdxULyB1qCGpreyH
hhP2kVNgqW0iMIGMV4k9stjSzVFe0yF+qUv3LZTNX9cHKS8dM1NdAeehqUcx/8J9Q3QrTcoMh+5d
QX8t4bZZdMOkA9OWsKaR/fNBBX+q6lp5rHxuln4ZoarmelT5cuGtarkgAd9pt4Hn4pYdWwiMlCLq
N8j07rQmr/eG0hW7NOLuWojii28Y9Q0+7JNkFpXCysT3Gq4ZSPTrI7vUyJlWKl0xoJ2AmtAo/rh3
pWYFdItojhzV26H57dYBzV2ckdGhRB8xamTxOKHIJw8rfZ8ncraBFYkx/Ch0J0kgFcqMoPkim3h5
xqMhfBtgIO8j1H1QBeP2++qR5bBR6OKt32eD01Retw1Uw5v8yJE4CnD6flBNBHdMvBx2TZA950Kh
3COWhvO8PhQv1h9DrP8Zsgm8it16Et78OGTMMqqxDC26JyNNf63Z6cpKkWhxf6HI+38Rpj8/2yaD
Wk0HTSIrLaMYQ8JmSxt4LVFc+h6QlccGDqufC4RJo4ZtHLuy4bhe9UkShltCPl1fG4unqv5vjPnl
Oe8kuUwbzXCyRriNLUwMyQZ/VgX/krepo0rhru+F27RNd6O/piO7uLGcBZ8d6WqtWknYMsAeA7U4
IOWlu27SMr8+yKWz+3yM8sdXNRYgB1FdNUBobDBvNerHrAAispICLe4fE6lEoskJ8mga7NmCMCqf
nLFIyRBeshHti0l7i2w13YYrx+fiyjsLNA33LFCYa3qLJ5rpjCqe9XZvruwXa8+fnZx+qVdtUPP8
12ZAcpKv+PrrWHr+ZGHATY671oWdjWuOkKaizEQUCI2qxKofa+EvejA4umhgVwB/XXqiSWrvKzQV
DCetUGd79l7r9C/eAvfFSdV36jfPKzZC7nu+3iociqFs6xket0Irr63cxamiIYLfE2j8C/mFqmho
nwKxQKUjPY5IzFn69i9eBvYskzUL3Y+5GL8c+YGcRBZZtZftleoHAiIrr3vp65sSMApbXN4vqH5i
AfykyHzMV8Uj8KRN4aabMLrNtXily7c4Wf8G+merO/suAIoJUVvT5Ru8BxJMxFLf/2KuaOgBHMdq
5KJaX1hiZqZZZDmGODwpnvs01MbpL0IYsDxpgilUlGY7olXpgydpren4OF5XrS0Ov/9bAPnj5oHW
Obgkj8tFnmyA2BUrm+DSjj7VqSYWOMjLOSjSH0F7JS6lDWoQrvDL1A9ycbg+gqV9FmNIHMsM+EYX
iBU3lzpkYV1CFDgl+6jDbszRQh+oH5GlaIz8aMgI018PuriITYNdd2qR06L+OG0NhnP+4HP5LJWX
zMP8TbvL2rts7fX/AzCfp8Ac9yYwd1j7F0htr66x4I0ry7Gy8uQG4U9DE16K+NeoqS9lYDyiVcD5
FTmyBOh0MlI1aycvEkC2gS0JJZQv5TXIqyc5HrekLq+dGe4KTdjUChWkQi3uc0H+KuThJ6obf5Gt
MEGI0qA1LprzW52u100I3s1yhGEvqk/DGuFmsTwJCQAcETVIoESzdyDmUl7LPnOTJptSotxkq+oN
LYtI/aQq2+KbmO1zulLBhgbJ+MceLySU58Gnzedsc+GiN5S5UltOmI3FT6uo430RmvLKpXJpbZ9H
meUQCYJYlaQwRA1B4WY0kPV5olSIwfeLNHy7vqSl6Y44X2umpnC6gN1WLxqCHborRVGyFTRRhWR0
0Pi0Aeu7yguQPJTHp9FKPg861dA8ljq7E+tPlRIHh7Dx001kATFEKzPFa55tJPPDp8iN1R0S7D/z
1pNWzpClbeX8p06f59ns0xqpzKBtTFjOEHTU9F2x6gOyX1+vT8nSCYIdHBsX2iFU2mcrrM3wiBNy
Sh8qen1pWNhN0a00qxYTbpM+G+uJ5i4Vxo9DqZFWl1uXGHTVvvrK0IDKT+4iA/FDBLGfECj/IaXV
MQ7r5yBci744j2fBZ7t/k5qZGVloSIqDdqegIlZrA+po6togp0HMlxbVHdYUHgDqhZl4VKhCGpUG
eA7xyUqB07ooYJ6U6EuFiOTUa3VlsNy6d6iltUL+0k7N9V2e6NYcDvP5FWJPrSuAJo6MUmXvak+G
Ve7VzNqi5PJ+fbksvsvzWLPpBMIuSHVj6Q7axltq4F99eRKXBsiUjp/z1PtiiuWj0JSbENLHXyRu
7EhQh/4Z6ZxHQlvZreVQ0JGRu6u+KPVfJFPnj58NTXTjcgx9Hq8Wkb3X+Nv1ubv81HByYN+x9Akz
ctEDKXh65/Yd9878V1p3HNz+H59HRODub0DRnDDI0157tmegd0dxDkqAE9mhdiOrKxnB5af08fGz
8p8+yJkXWTxe8YVvqVw/KgrwEBpnK0fC4kRRZuBVI+RIQfbjMEJllOXCG3RnhCCGCawd/br+Ji7P
HAZi4TkPNgS9yjmkVai6SEvVBkBSgoCibxfj955ztM3vFHOtkrg4mLNYs0mLUNTOO6HSHVMaUPSs
tggE/7fRTIfe2Vv3q7LufZ3RqPV9jRWzGWKD8NAAyi+Rcr8ea2k0lOhh6JCTwOWavZoxNmrf6EPd
aUPpvnCtw9h9vh6BW97FTorSDNbHk+PGZFsxO5I8YTD7Wh28p6E1ssdOCC2YHXqBJrIlviRZV97F
kvQZlwGfWoNWbYTYTx5BDIQ4gRviNqkT7WbUAnEn6JW4pXtY2LqrhRs9Gb8iZO9vw77wbirRw5FD
9CVKnCRQapJ/6RFHv/HRyNj0ktQdYcXrmzK3AJaoUm1bvfUu1vWdp1XWDWWqdCNMJSOhQduZx1fU
BTvjpeT8vE270Rny5D3LQh05Z2vce1DSeIIsYS+R14CHDAEm0ajvTdn/6ffBF8Fw31xL8bd1neO/
FaXtfkCBeBfksXfXeelnsQ1/gvoQ7RTNMNvQqeoAavsymsW7ViPEVUZFurHcqjqaZqbdyuZobigD
mZtqrH/0insHQiayE9/81nNLwY2wt6tOCTdNob7UnvI8lCC+YOKbeysbvAMoIwGdE4NCdFeaR1QK
243RN9FtEeanqOpfoZt/SdLwVVDGHFxUJR2RQYtvI8tqtkVBFyWRI2tXZ8i/KJn7uSnqAjgM4CGU
GnC64PO+9zwcW8Y2qO4oxyHQ4RYwPeqWcqqm1AniZKGHkwHurGVAHxwN6Te3HtW95oc/+wGpZ5YA
MsNW6tlpp/8OYukprL1x06hdZlsjxgthafw2pPQe26PyWA+pbBvKcGqq+o5NAQ+KDoVsrxJ+dn33
UwxQzad+irx3hz/AGECJUdwUYdLWf1XF9FXg0LfVgdUhV3Cz9BY5s6ZBXEQOfH+XtkNLb7p5HAw5
f0bI9zYxkErO2lTdaiMy2Cisn0AuPklFXtz6lS7fjVGAG24MHBgDPRBjefu9S/ofWhF8yosQ448u
fsBGpt9QnjYnuNFrTqNso0Gztods9E6U71s09V1r7yldfIfySwL6LP+LT54K+pQwo6iCpt7H7SV0
QRoNGp+jAY/HZeX9eZ+R7519fpIfQdpzfosCQuKKPsYY+AnVoB0wEDFxvTPAx2iHlb3lst1CKBDE
kxMjHY95BmFUSQVpF7cVBXVd2HEHCzRX77t3flzuqjrdV0l3KnX1B2JKK2fO0s55HnqWXTRe0wQ9
LjJP+mB+GzX5BSrnCud56VhDwmqigyDaRZrx8U0ZeOmoaid5T24LfnBw9xQkIb8Cb69ky06l9o8T
JhC9k6oQsnBUQOYrA66hAFxU854aoz4kQrq3en2FD7p0FkzGQpDFwWLz18cheWOPj7Kie0+qL2d2
lvr3oheeQslfSW2W3g4wOtq/k+IrLfePcdrQR0wxgz1b6eNPE8Myu5bcFVDHUoxJlAjgOpetCzmp
OPdSJXcrwYkimc4eLubCy/X1fXm9BRX/b4R5OVBqEpUcEEZ6hWTMMNZfcmindpZEx9QXP3EBfNZL
YyuF1uv1uEtvyQIORiZFUfWii0mFzdQCI3ed3oj3Yfwjp1MYYqFxPcrlNYfRUUC3oJJTIJ7nBeyE
SiMmmP0U6QCG80uX/kBq3471r9fjLL4npAO4qcosu7mMeT7EeaVXEfywGCzUQ7RGY1h4voQaBtdh
ljXaC9NsnuVrbIFBy1niOk3yjENJ8nz95y+AKUBWI8SMygLI8Qup5ADmkZm6geCwH8hOS8V+4w/V
e5VL8h75Fu+hUfBpA7Vs2kypcgglrXkEphlsr/+QxXHKINio6qLKNE/juxFSdCojhtpWW+NB61cu
O//oK3y8cTNOlaK0AWIDJsPsYMoQRlD4/ZBOanBccqCPmxLNd9uNXcw5Yyl+Hbo03cppYR6oceab
snU59AMRxwt833/VYuTv+8jLNyoJ58abDI56rOs2mSQ0m8LX0bgxaiwWGijdSSZ4uzhvfgeWdjfG
2JkAMjPpggCIUSU/2EWK2W8MbehWVv3iLFL6pTiD+jFKKh9XS1PAZ6UK6yIpi91nbJwCXVjZZJdD
mBjWozUxdc0/hiDNl2H0smAUgOtZHG6Kld31HwHFy1f1/xHmeLbOw5Q6Fnw2JsXY+E2+6yUZkyjF
eEpGfESK+BnbgINqNE+tZt4NgEmiPHjpqwFp2W5XBPoOZiB2Lc3KEl3YuCAhcK6YExT5onYvaQX6
tZLJEs0fKFdkkmcXw8opuXAqS+xb2FJO5hHIp36c3bgEZpyLkuAMzbMrfkljuPpiYY+Wtk+GlW9/
aTyQ9MDJoBdGJWD6LWdbix6pnZYGsfcU5LzJ4k1AGl/N892ff9gSpGM+agqmFxpJYZMWFQrTSMYM
j2F4LH5df7y0sNHzUYNJhSWCaNE8S6PumVUtarmODrd7j2+AtwuRUv0t9Ylw6zWqcFBp6WzNpPkp
VmG5GRvF3QlNJJ+wfzXfkxhTzCh3y31fZ9lzUo7NyitdnGY6h+QKSOJeaIaFaOl1WA9My/mzp3sb
BSr60DaH6/OwOA3/RpnrhmmDEPEVaIIjooOB28v3prsLwz8vHkhUpFAPniS3LqTXRCnO1DFNBSik
bkxK3JY29+9kWwcd/i8Dvga16q1BJ5fmb6qFTfqdNLXmJ8MYex2XmExwBD20c6SkO+u31A0rH/dU
WZlvOnBJOWlpu5OazD4GNYnyJMgZmh67iGIUtoGGRqCWRwNGaSfdjvn++gtbCzj9+dnXF6uZTIuX
YUXFfdQ8oHyZa7ltWC+1fErUZuX8W4wm8eIkumeXxDAFSb6wykkn5fRQ+A/olkSWfQD1ZIvZn88k
xWV4ilP5cqpfzgY20ux2RTKvLO0Ocl0chCC9b118RVxO0Ly85ez982T5POR88ZddkGS+CUl/GG04
503yev1dqZeL48PzZwl/zFXQGHSeP+I86YPHXDm2l448eJ3I8E0SdoAApm/gbDGIWqS2adaiQiTB
ZzG2YEqGbJdT0WEGfwmdDt7c+tREw11lKVsNfwESupe+6+6LTPomdNb79QEvLJeJZzq5iYv0v4xp
Qs5+D252MiqHZEuju2+F2o6LW6Ft7Mj3j72XbGBNrszA4gyfBZxNgNJmplhBfXIKJf+hRdZt7xov
18f0T4o3+8RlFC04VdHgVC6uVM0gIYIdD4hFCI+Jbh0zybiNwtfMLjbK0B0Utz1mY3wTytkvZHP2
YdKviYAtbNL8Aq49uFOQi843maHVBYxjGaUe4wUmPDLLqMF+qtvT9aEuZBGspkkkE1FbLFZmyW6Z
o8QB44RLg5hu1VjbmdK91//KB3XbjmvfxuKg2Ji5pXIjZp/+uFak1hQHWDDknPrk98qJ0B/KFPCV
RCf+ZPSvvQlnUpR2SELaLaZi+RBsKilD1hdf+n8UD7ihjQ9TOdbyOsqjqiPmn9MkAtZ6kMQfGFbW
JUn1iHuzJtu9exQ6eROqd0ZxF4gD5wGKMrWTxfDWMZ+rvscojXjdYxD8KM1hU6Y+UL2T33crG520
9JWwnthUaTEx/Nmi9fS+NYCCsWih9KUiNUZa0dL4pg+p3UjH1iuPQEl4w7dF8y2L/G1i/ErkEhUR
JG3keCPIr5Iar+yFCzhd1hg/SUY1hrRrXp1w1XjQpQQJDt17wNrWzjJUnsjVI6lE/kdBH1+ww9BB
FDPLvysyDF56rGrxTcBJU9PGnRr+9KqCWvYbLBj+QLPDVrQl+UEPX93w3srUrQsh9fqKVaa5mn+c
ikYmymqdqMuzU6N2C6MJQ81yIn5NGuY7X6XV4v2mOr6VpVuhe0nVGjGlr3X+kCUGN6hdW+Og5x8U
cS+o6VZP/W2VfNfgG7juXRjd6Jprx32zkdRsU2Wnynrp1OPYf2/r+EYVdmnpbpLoc4LxsSz9vD6a
Bew7pGUdRAS1LhkN1NloTGSza79yVUfDHrX1H4XqNonucCMEQL0JcwR+3tXgJvX20arMx8JOqrJ1
47swQYwuDD+rcuhKkNaqo7tPTf6Qr2wtC+8JkjS5NhVHqivzNa9ibMeVrNCcBpesJMp2tQ/4Gz/K
6zO4HGYawFR+VeblG6pi9PS4DTlp/mDKIYZ193+hl8gm/I86xP/GmB1yvdeMbVU1miOqJ/o0drgm
b770KlD9A6ZEFEA5s/2hUvW072sIljLoR9vAJvL6JC0+H/lZXgXGPBc1LiVFAKWiGu8kWKMfk7f/
9vTZ9JQlqUZT8/S8+JzKj2a1hkRYOKWo5FM1oyoDXnAOCLaaQWm9tNCdLjN+YxEJN6nPPyOSuB0M
79hr0P6uj2gpIFULrE90SwMyPjsWjU7upDZk7ZYJHTuTLu5OydHLg/3rPgWR0UFTR7XsetCLl8QO
gN71VHvi3L+AqAYBOmRm1mDIJz2V6YsSr+w1F1/K7Pnyx+NX1jOhbfMiPvnp0N40shLtCrHyjpoX
rV1ZLuaPUNQhp2oBSjgXSNXEdI3UawhleP5RDOkXo9rn08+rfzQCdsppv70+dxepxRRw4ntTcKGk
P0+Ly27EOi9AFS/VHyT/R8kXFBTHUP50PczSFCoUQrDbgEULH+rjFIq5XhZJa0UnjSLhtkj9zzle
BOI4Niu72tJ4kLOAPUtWdokoK0al81xLR+WPRrPti+qRsswmtOq3XFZX+jtL6w5QMSURziAwU/M7
C8Z0kjWO0UnGGbnN34r66/VZm86wDyc2L+c8wGzhhV7gq6ErRieugb9U1fsKM+6m1OMjYidb2uRv
spc9Inimrex6y3HRhkX4iXNgnim4OZpCxaBGJ1HPbdl90bt8WyvfaWSo7R0aG3a8VvZYfG3K/0ec
c0AaM03cUlCiUy+9J1wBxbbYeMZv1DCvz+jSOpycUHgxk8r8PJNuhcgD3FqyVcgRKhfGSRus09it
8auXwoAokkCJTna4c6eSzhxcSQnzqTNv+M+qN2pfTSzlA1RwV77fpQ1Dh6wAzmzy+Zif4oOWejF+
CtlpKEtgDNHRywKkS3D6Km8NaQVUtzQs+O8U93EDopMw291jNVcwJ61yWvbsSd3LgAGxq61N3kXO
z6oHlYWMBhu6dVEnSrSsiRRFyE5F7El7IRK9jTBqGHdJv5Dz+RRK7mMudmtC80sf82RTppN3oaUg
TWM/u4/7QliJRkjUWr6XhHtrpa639vjpAzh7fB7BzwwKLz+hmhtC1FpZBktv5vzXz/ZXPcwqQUan
8WR+zwpubi1e13+x252HmF7b2QhCrYwbfRrBGOxQ4Vf+4wTN8nl4/WVSJjy+EY/CoyQfrn/4S1ua
ZUxmopPbzgUUT+wkv0XbIj/VwnjIktu+g2X4GmbPaX/U5EMxrAVc2NE48LijYEhIDm9NC+Jsupqy
V9ImLNNTKhbVHf7n5l08piNCCo0HMCWUV1bAYjzcVlD1JtrFltOXY+YWTU88ax9+oo/5nq6xsvSF
L5PjjtxEn5xpLtoZ2iDR7Gr99JRwHUGtqA+FTcc3Bc5pg3TRU+kLOz/WnutE2BVKdFABQLTblica
D2Kt5e+t4cufC8H333NfrZ/9NIaght29ggUzimp6bjUUEhLxHkyQa+sF7cIcn0Jb9yPvxk3Vzg5V
ZXyrCt2D14mkgK25bS7bolcA+MIPkZeabfpU2+jjuEuzHil7OdLTfas3w8EXxfGem5twQ17qbjGm
Dh23jcd+P4Qd/4GGUe8dhMwYj51goO9QDapebiSldV/MmqMPKoiublLX9D7FiFicRMm34q2amWjl
5I1+dAGC0EiqlTvefffWW8nwnRKu9dgajfolM5LqELmWsREG1Tz1iSV9MhX2aSyU18jZC/sBbCd0
trgTkfjPb8dVEqUU14r0NCA3GNfHMj56/lqyv7TkKLFZUPUpqFLz/rjEMyNtMFBL01NdH6LyHVUp
UT+K45rswtKqOw8z2xnMSIr5DVl6yoMfuoJClXUwXWvTW7sEM6HGX7s0LcaTkXqhVT+pX86yLj8Z
zVSmon5qBWAnMBzVCmZdgnwPjpz+mxDeXN+aFo4GhSyP7IdbLC282fgGdRAU4IP5adCQTKY3T136
LyJYOtsetwrtAmYluGanK36RnTR37wnvnbFSEFscwdnzZzMW5mpUp32WnVTE0+X+PVozd10KoFLs
wckOcg+tsY8rrampGDeiEJ7I5RFRiteg4Eufy7RtAjLhcEAv+uPzA8xjKZWO4QnTZLe9Eabt63j9
HayFmF0WlCZVK83twhOQtr3ZwGpvCidK05XFtBRGA8NCr5ZaMTCw2UgwNhINEqgTinMWJhUAwdSV
6/ZaiNlnj1iX3Fv4op/idswPhaeqO1pDQAQqRVw51NZCzT4NSfB7WciH6GRpxQkjmUe1o7G2knks
bWNI6UIHntJaBAo+TlnRmoBTW25ZVboLleOo2yI2zz+vv/6lFXweZPZe8h7qq2fJ0WnQrV+jUA22
K3UrOc5SDPycceyS4VSRyH4ciNyPUqpJYXySNRxhN8manOfy8+myT40rIBSzFx8abR9jsRdzaWru
35NKWmnjL7wIFawEfY5JjhI4+8ffr9XcAv+HtPPacRtr2vUVEWAOp1Ts6Gbb7XRCOIyZc+bV/w+N
vb+RKEKEejAzJ9MASyuvVfWGSFMTx1MzOxi/S9FT0N236pq8zcKs4lBkcQCD4hU4z4ohYdiUCFCk
Dn6tFKIfEVHZNmsawwudxQOQdBQPJRJvymxP9CXF7cS8RFXfv3M/Gmt2x0uf1xiFCZRBenLui5UN
2lhJGHiTKHrD3cBWyLTdPGOBOYG3w3x9IcuNcbEYCD6ne4CdQfNZX8PGLLbg3+/PMUhgAYbEbfm+
ik72Dpruf/r52mwyeVbkauLA540HhdxtuL3++Wm9zlIzcNVRg0OlhTLAHNlTDbFX+lEeO6PebKq8
uVMUxJKcUgvuRGENWrfUVafBZgvP7GINgnwWO4P0YKa2spadW1p4E5KcVDE6jOi9ni88FQkw3QQT
Nh0aWVTZTZjZibTN9tf7bGHdIW4HfZYEjIgj6GxIVAgEqTUkiSNBBxb97BB0xkMl9n/eEwawJZor
iDnOhyYfsyrU3CBxTEV4iOTELhSM0hW4udfjTIfPbAqQWp8ytcyCS7i1Z43wDkSvdAYBEVQLgZcO
S/fgqXSfdVR73ZZC65r/88JMmMaIXA/1u8k+7nykQjVl0kkQs/0XIUl34CtvX/VAEuTJsV2XIRbO
zhDcfpj0fV06rVZvWrw0pfYdESjpAkxmHvA0mU22xAhL08iywlFwFOQBl368PiwLKxPlSBjyyLGy
LuceXUFmKVFUy7mjydvk9bX/XPbbcOUKtDT0oJFFbg3UVkiRng9DoWLAHsZu7sTJPqvylzbfqagF
6223l43WtH+M0Xt6DVSRyQKahN1n42KkklqEPa3qE2jZ/Odc77WliTUJb3L8Ild0wfEbKoYKzywm
M6apw7Yf1rpsMcDkUwVEzwSGMusyUeAwgS5TOqAQCuR9b+b1/S0A4rRFnQ7h0L8o7JN8SyxlltEl
JR1kyMem9veKdHe9ixZ2SUqM/0aYnei1UUil6bUkwLx48mfa4u65E9qf2ZpcyVJX8Ra0JqNrSgtz
HocfjEM59GrheFhiHa21GtPi58kU8eKciBzitIBOesoQWk8cdL1wquzzUGxkY+01tRZgNtRhF+VI
0BFATQCXHNxb4dGQRNE+MXimAfS5qMmqTYEjEka8ThWUf5Sq+ZTJ6e0PWkqKuD1O5fdJ1vm8i8w4
H8G7drmjNDCfbEwlb55KZ9+fTSUlN1G7Tvn+YIp3Su5/GbrgUGnddvCa4/VQC4NxFmq2cSiAttFM
n0KVttjZ0tv1z2v0xOwQPPv8FP5kMmXNKGcl1nuOUR4FE4eop7y7feujRqkq+EaCob7gn2YlbguJ
Z2WO1AWAi2N3V4P+f8+ITCZRnHwmT5zZwTr2QpWpbpY7bqhP7FCw1MERyfc9NYjbE+kUOCZ9B9CI
lKBm60/qUdsPZDN3wuhxPDbRyitqcUROPj9bfbpY+HKj63y+iu4McVdJOzzdVvbCxVl1EmTWXajf
tD3V19xJE+w+9t17Ju2/nzdn+RgeHl0Rh0bu6Oh8ZLagr0yppT4iO6/AODfIlc/LgLJb55GfMaV4
CUqvkiBVn+rIE+9UpRtXDtapu+cLZKKKiMxh8NzzAl2G9nyPoULmdHEqPY21AV81ai0bUjeQr1DX
94gnW99jJQCpeH1tLg0SeUUoR39v3fP6dAncDFPEIHeE6qvQ11vNXTOrXYsw28f60jfha8BAtupd
gdSisHLPWhynkxbMNq+0TJGclmiBKTlm2m+09rXofl/vpcUYiM+jCk1BmHvj+Q4WJEmbJJ6ZORgn
DN/yyo5+vieAMeXILe6l8+M8mFwvfGnIgFjUT6jZPJVW8TW3xJU1s3Dvhdn1b5hprE524qilGoVH
RuY0iANZbyNlGXVQtrHyO/C/XW/R4rBP17gpS8M/s2FPyWJnojQyp4N6AwfRlquP1yMsNuYkwmzg
3UyjalaJ7PmpebTGSanlQwUzDNClHaxhzxdnAExTymYgTUmSn/fcSFI4wNg+c9qGu5xseooNu/Wu
WGXgLbfq30Cza0UAmy3XiiZzckkcNnHAE6srUE5HnRQpZ8FNXpOxS24v2pPomvBY7HPUtmfzW2uj
ogVHy2CBCigOjQtlZ+W6tNyB/4aYHTkBCPlcqAlhoduk33ufwnwNvb4YYnIHQxSaO98cFKn10Cbr
kgJ3qL2m7T9W8Rys0agW7vckDf4NMf39ZAHlyZgIiNTnTpaNm0hzglq0df23ko8r+/JSoAmaBF6D
WvSF6lWT+XFkqG7qCJimIG/QolSmO0rSSyCI15LCSx03sfmnegCJvPkhoKSCiEuwkQJSknZYvexC
8GRVtCa9thZmtiX0Y0mFnWKgI8i/w6yzleKXJn+/viks9ttJU2abArigoShVM3V6Sz5a/T9BW2AL
620rPKX/W6TZXop5aR0ig5A6TfRRLT9rA1VsOduhO7ISaGknVXnPs0lCe7xAWolygiOL6GWOnGoP
guI9Kr6/sjiXQkAlAxnAPwuZA08fAJIxAVzhYz78Loa1pbkWYNZZpdQJrtJqoAL6bY6d61ofLU2t
0wZMfz9Zl7hrkfWS+D41WVuU90WTbvRg7SqzGAWZJlL1vL1R0D2P0gJ4KnS9JznZywdB/VAiMO6Z
yjvGm3s/wHV2YhI5s7ZUbhBIPLgTBuM10O7c92wtk5YVklbW353yvBVK0lVWUOmJI46HOsYZ2s/s
Mj78vr48lvqK7CDkJTKfCITMjpSMwkORxNR7R/gmpujibp0+edGn61EueadkVZm3uozG5sQqnw0J
dOS4BO2YOX2ojQ+YcI1Y+JbKVuwl4SBYcvaIo7y/Q4PMBY1mFTsym51NTrSxpUIfNuaQI4UT6bWt
hSEG2wjpbq//xMWOmIoj4lRwvZSpyKUCkRwLmEX1GMl4o+hfi/6f/xZjtrPqTS4Kkiikjig7QvGh
1HgPraWEpufa/JGClez/2jHr6dEa8C6z2IYqK8dwq3s1lPEtk5VJXWhrxdUDytiPKu/V/9a02c6R
SHIbdybdV35NjOcy2bbFeyJgn8IbiCoNYNrz9YC3BErPBQ+9JsL8u/vjtz/BcK8s6sVZcBJk1oxO
qNO868BgRnm0VQUkbZv7chA37+gsLnHkncnLc+0+b4ohSC2vbp0xyh78bjyMsrGReLNcj7L0XOWO
RYJ+gtyQbjmPAj84EwBCckVV/uBrNwaf3OyQWKVd66qdrOqiT10zn3in4WZ3rhD8nKQ3XOv6/nPX
Piu/r7dmaWTY0VEWwjyUytZs7cRN3Auiq3Br1BVUu4J9Z7kv0aiuZCQXw+BnOBEf8LCdg+gNtwhy
vR1TJ/Nrp8iFh8ISHo28X3l2LT0fqJpRlOVCd4ntyCUUX4Qxyhz2sQQhbn8vws3KN93NtmXUNXWk
hsmiMwsYgvNJUGZe6gqKETlR/StGvVfaR8bKyCzMsynTxgaPABT/zo4QKwsFDWHhyNHzP517rHUL
e0tv00bBHl7dqujDwtXxLNzshdL1pSmhmRU7Rfs2ahlMR32jQ2yMrdebZxyaqhzBoD5xkp1vOELR
NN6YQHRog7c+3JdBgdDozSRXxmeymJ84DhOjfrZIlSTxR6P0AXp4X7UkP2DeGlb1VsrWUq8LE5sE
OKBoxUTmR/1rI3Zy9WrKIm2zhomgCl8MHeal+bUuVm71izGguqCQQ93mgknryTrCez5DgxzcKGwV
/4O4ppq+NPrT2x45s8l6dJ6BGSXsVMtajR2hSzdK4ihytxej3Lb0NTfVv6mP2YYGyYU0EqVh8P/K
bJcWwrodywaCgdvk/bMh1iEFhByMfA2K8o+IC4Tt9fpjMMritjbC/A4/kuyzX5kW6g4T5lXWf5j4
Q38vNKnYh2KJV5ouuwgTeoH3hFOLehcmQvww6KK3DatG3tajHB6bCqSJQFrZDtAi3bolBcguSP1/
SGYIjxU5nI2lVsp94iqFZ5NkL+8tMbWetahMWjtJBFHaAHpMnjruYban5MMGxw8LsQn0PEJ8dW25
Nv23wpLrz16ihb+8LLOOYTSadxPHbGc2cXuQs+SHzxDsuIwF+wCNwn1hyukRp1zq/YZb2TnUnH2k
dPI9CnnDLhslfZ8FtfAAo0c4XF+Ji4OO7hrbGNn2CxWdWE7SyoomxNXwKWyx67PTKFw5LRdjsNJx
2wAOBSr6fKOsQjWKA3x4HDQYqP8+94KdhyvtWDgiAZCDTATYxdPhLxn5ZA3ClzcQ5CFGkle7ZzEt
d9f76fL7SHvSv0AZ4GVdqMdQCBSAJrLGC7nSbT3Uv4Wt8eX2GGSiJ1AtRzF8yvN+0rK+DVqclBz3
4DbAK++uf/5SBRmtAbL5kzgL5eWLBZ5l0ljEEqjHBGcfu/LRA48n3khW5g9jV997Wf/gu2DNccyy
NpmbrPyAyz1sio+gIyk2gBlzWTwxSksxQfPfoeLj9EF4FFupspNiLS16eWqex5ndZ1hXZoQFHWPV
TupI9VYf76Kx3uflq1maT0r76XrHLraL1BElPlklXzU7pbumNFTeH/Rr6+5LkkaVH6DvuiYushiG
FBUTEebeBTBIikqrNklUOpGIuqb3KEuP/L+Vtbo0z3naQ2mblM9hWZ7PwdYX0qDulNAZ95bO/Xwl
zbLUBrjOSKojhseDY/r7yTJVtKaKRKUH31uV36UQSF5ghJ+wmf5xfUgutxxkmClcAVxEF4FFex4H
W1Arsgo3dFxt7B7GFoNQT/H6jZgGwd63ipvZ6CwtTs7J3hiW4QUgKGoH17K6kKktHyITvMNOH/fX
m7TYdSDtSbrwrrnA0ulNAX/JyCKqPBG+CWWF3JEnCketSfuVSbC0gKCfooYFPlbizX7ee17homTb
pWCX5RFXns9a8dMc91Kp2x5pAmttY1oMZ1DjBfrL1jQHIVZ1qdda7XM+pJb7SZebcaOEgYXaWFKp
WwnEro2lRvKqGMUaqnmxU09Cz7YKK3FTyU0Yt9rvj4mLIIiuNNIGOYs1HcilhcWDBCcUGnjp6u7F
QxRVoRc5WvYt7dFdhr958wRh5kFuhF9DR84v1V1vKkPpW4ETyHtpbLdWKiOjtrseZKEZZ0Gmv58s
YG/iSIQhQZIfKqrjIZmP6wEWRoRtgRIdTw1aM7+1i0MmIlhYhI6phgevjF5QtnySvZvF0BSWKRCG
v/A6UlKzPVvrm0Co9SZ0pFD6Qj37EGTpg9gHN19LzsPMjvQQ5cKx8drQKYPQ6ZXhS2pUr9c7bGlE
4FVLqPOT9QcQdT4iYIebKsBp2Ek+y9WbEHx8x+cnDwySjGR35/QlU8Z7HLJkQC422uhH5LFXpq30
V6nx/DXA2p8mLUQiHYOT2f2wHNG6Q+kpcHohN+BhfXCrPYK5iBoq3cbt4Wp+NOqXsX/ozckw6s3Q
n4rhTfC+JsOhVD6N0lugZLtWuRv11yDZVd6z3HRAMrtNYAz7XsSr/d7NKFm3+8g/GNZBKQ6umuzQ
B7OV5mM8/Pai6j7PvpIH3nv+d0E5ujhuqHsf9zl5U9SHPPomxn9G8R7jOMzXt3r2fejine9bW0H9
Z7JGHa1fVYzLYlWT6pVGVNNffBGZ8coWhMj28AwOsgeQrz7acXH7CtPV7sc/htFtQve71v2SUmWP
T9BeKYTE1pX2aFXmBlNvPmxiNww2O9F3LI2DJH1RK3XTWC+Zfqf7d2n7JS7UbVYpdw0aRl1gYqCx
a6qvyN0bzVMSDsdxTLZF3dqj0t+3hm2E9b0yHKXhk+ciFdQKdlnuOpTS9ex17LQP3fDVjR4TBJhl
WGqq+kGu+l2g/EjjYIfD+G4Usq0pubaYjYeiFPZi44lwC38GrW6XKlJ8geruTDNAp/WbgSstO/su
wu9USYH7hp8s19ay1zgsbdUst9W4r03JbpRx1+ZvMLNsUci3YZqbKznOxWWC0wl0H5W00DxNjt1n
Q/FfDZyuGA5RoTyUBdzF62tl2jQuJjLvc6jZqnhZskTwRioGgc0xVj7rur+NRfXQBY9+6G5bNzle
D7a0UZIYgr6IFAa4jNmqUXox4aKQhE6NYSKKyc9WERytKPvnHWG43ExSEaRs5hdCxe1RyIfRDjJH
eK11xJhS80fQqN/eEYbKoMYDjnvU/I1oVgEglsAMHCCv6G9NFgrV5r+FmB1dxfRCFHNGp+2kbKtZ
47McZV+1wr8dxMt+dtKWaeROzsiyLz2otgYHcXSUlWftdtzX+feny+/J99HUkpVe5vthIB4KLXnm
Cvx0va+WVguDDpsQJgLQ7dmhUmmweYvE5VBJd0m5DZ3rn19aKHh0U2/gyCLxMPu8p2D8g2qw8CLU
R1nH5OGjLH0We8wAbr80c3SRNkMpVL4sB4QDEhlpGflOr4f7we/vCl/cqk2/u96epe4ikwnkguZc
phpx3amtKcfh+J8yoDc//9vXZ+MdW0Ogc4L44Mc2WfoIVPH695cSA/TSvz9/dhkqc4g6WkWAIuqO
sSLshJC0U9x/iMURW5FgeIvE4EXv2o95bq407lKiTJnQ+sgDQipdEJhXqliuorrwHD8LHa19yeuf
qdB8lvL4tVaCfahoh7SWdooU7kfPepKqNU2AhcE7/QF/e+dkOXXSqBRByg+w3MYRM/dNbNWVw2da
8bODgZsm9c8JzDppkJyvWE9Xi64rZc8RrcdeeEogEFgrS2o5hIE4DFloNuvZ7uabemHEeA44gbav
MChR7gX3HfMEggPvXLJIiG7PyWh6gOchcHmP6n+TPxaNlt/1g9Qem7GMXjEel/ad6YE2qa1h33ZW
96h32u1lRKYLl/e/SNGp8nLelV2eyaXYa75TSy9x8lUVfljm59vXA44blFvQ9gE8Pwc7ZonY8lhL
A6pU9WNcoHaA/LXoum+R6941afbcpOWbEsmN7deuv3KJWJyO0zVloi5xHs4WIwnkMFIi03fMNtj0
X8ZgzW9rcaacBJi9SYQSIbDBNXwnH0kgPQY51fKVUt9iG+CvIB4ElPPiEdeInSuJVc6jYSx2HdKD
SfHp+hgtNgLvTQS9gboB6DyfBnozhkXktoGjBVq/7fsASYwK1csB75//Fmm2sBq5kqwEdU1HKTBQ
km0VPJUk/LoeZCEFgq3JpIAOaenSdcDKTYg5ZRI4olJUvR0MvONaXdefSI0gvJFLwwdL9OQtrLM1
c6xp77nYmyYtH5ISpJbmMBUe4cLg60PgYED0pSvcb96gPlOhu++rm31Rpq3+JNRs5rk9SOu04qEn
BGOxtTDhPhbV2G1MMVyb5IszkCrzpC2F1vR8x6V6qQhhynXfaA7px6i+/fLN1EPvEKjl5G8w24Xc
AAMGqxkDZ1AOcdY/l0VsF3W0ki1dGprTKPL5JIfqEQaDOkUpBlvo/hnNfC9Ur520Vppf6i1EzCZh
p8lLYb6xu31Yh9hN+Y4bH0r5OKyAaxc/T2KP1BdUjkv5LS+OkjHn85X13L25xTuOPor9oIuomVBj
mk0rSpm5FA657zSa5G3zxqvf0lYbH/USWZLr63TpqsSmTFWZSgZIwXmSjUWoGr0gc/zo1Vjahlv3
ua2Eku0H/qHXgy0SVu3Wj8XhyQ8E+RH2a7LCjFna+siVcovglTEhqs5nBZo1rSahruPovfkgxRRx
WpeIh+stXZx7Bp05nUHkyWZXdEy5KpFigO9oyfBohtlhGK1/XLG7w0b26/VQi9MDJ2UQf3BFUS45
b9Bk5qrhf+w7Ej6Nu4HE/csgmsLKLJlmwXyfm+oOk9LUpDo3O1cHoWmLIWDkcB3sP1RxvpW14iVU
MVEJclW7Lz3SKEpZDCvDNXXUPC58TpSZQQdMBcTz1o05ntde3NORUvezjgdbmzzrjMqyNrLJCT9G
j6LsU3x7z6UTUCCuwYjrLfg9+JmZj3mc8KTO7Ujxbe9b8Y43NaSz/8WYS8JgV2G4skmMPH6Ug18a
Soi1VG1vnx+gkiARIxShXSgJy+jASFEqx44YHQ11YyQfr39/aarDIwVFhT4u9JMZsyGkcl8Oepg4
sd8equIrpWpbqj9jFXo9ztLCnbSFDAqF7CFzcq+Hq9DQugPICi4qlfx7iB4Lde26stQY7v9sURJP
3gtHX03xUlQd2sQph/0obwLzriaJl6xcUpeb8m+UaUmfvJnCPitTRekSpysHO/S0LXM7D9bMIhbb
QgoC5DekMGP+piFdl6aJJ8ZOqGy519VYVmY/hnqt3LUYxgQvNp0g+kU2wi3VuNQLFFsaqWlsI/e3
RTZsM6X+3mjvOdKJA2eZhLd+gegKg16xegMVXtXKPktGtu1UlFsUKztQ7Hq7Pt8WD6vTYLODsR6l
trSknoXj64c4jz9GsXYXBPpW98T9OJofw3LYCkn1Qc2klTW1tKdPOUNWFeVqc16AFYcqhfI/xk7b
l5+hEL8MvbVyq7i0DOM6SZkLqULqN2AxZweh4EtJVYRp4vgS9sQgvDwxZIvT9myHOaq20l2floeo
t+6TLLyzXHF3vX+XFgGP4UlL2aJMOj8izXCUEysAUpS6yPXWIw6plLZQ/K9WzuLpaJofISStzb8A
Ta4dsw0qSqIgaBo2qK6Pwk+pFnj7Aq3gjwYwR7t2x2HrNgjrX2/d4giCdgYWOp3/8/Mywoq01mt6
V6oO1nMdr4ze2udnczNxDVdrek6OVtLtzjPt5sv137/YafD2J1oneJA5icBKtcEsVS9x5FD7YeT3
gLsQA7mvtOLBl9aEbhZbY0JXmqbkJbRFsry6R+UY0k311cjrTWysqQ3/lVa9mAQoW0xSmUh2zOt8
VRNYcZFU6AiqWNBb2fhBc82DGYR71Wv3udrsS+pK9mDr1UEehSdsZj8UonnMtG5N0nCpazV25QnB
yU10roSDb3PeNXWC9l+kdwD03HTT6IH0wEyivGS0iClm5prLxWJQECnI+ALuvcgpJK6LobCEWKOJ
UqM1SN/CzArZORV82QrjT+PHwsr6XhpUCiu4lwBYBlKmnB9yReI1itiigFVG6c4KvoarOPKlkweh
HwlCpQ5KZb6D5fro1W1PRyrmQY52kr+XqU62d9dXwtI+hQCPZXG5lgkz/YqTw7rrBl+QcxTD/DQ5
FnVy6ETpuRL8w/UwiwNEzop8z3TXNWav1cCVuL9bFlpe0jdL9zdelm7HAaxf/DNN1uSPF8fmJNhs
bFQF81McjNid4k2s/ZHltUvBUoApIy5yIaDsPR/8rGWxF1o0XQruAu9Be7neWYufBy5kIHvG5Jqf
HRHnmY8+DxAbtnBd4CVZ3y74T3ri3xDzvDYJ8zHyTMDjXBHqu1Qs+7ugN7Tt9YYsjTo3M0ia5PDB
9E1/P5lcTVcPpVgC6ht5/AcUv9twWyZivvGsWrzvNLWvNmmje9rmetylSU22m2IruWB2w1lcry2a
uNZbANHCuPGE/Guedsc0vl1UbJLh0dGmYxOgjDSbZ8boB9KYaLETuO5myL1Nt5ZSWJoJpxGmv590
4OBVqR+HROB6ayKlqu2vd9Ty99Ed5Y4ElkucfV9zK9M3MjTwRvMp3jb9yqNm6VlNFXoiuFNW1+Z4
nVjJ2rDKuTxTNDER9ELcYdOCnuL08YXHNLxdeosBOYk328w8rvGIVwEdr70EJlm5Lce1k+bvu2J+
1J7GmM2tUa1zT0pq7s2BcaR8eExVfdfgLdME2n2HyK4duunRI+eHDPtjYxRPbdDty7rcNm64kj5Y
HD52A+7IHH0c/OfTQ8il0uis6bfo9Z7F9ObXysr5sBQCVg4FHe6Wk2freQitEPQsT8AFD5ZVvWql
Kt+bqFh+vj4Pl/IgKEdMFzI0HuDRnUcR8liMQhcfiKj6ZbUffe9NDR+l+CnTHmuqRKHw53q86Xvz
QeQyRjoJmyAo67NW+Rpa6W0CXlK2isTOW+uYxNadH8VPwejfNfWq4dFiA08Czhaa0KKuPXigJj2/
fknLHicDtdoKZfhTCdOHBM9Y2zTUwlbi/j0DeBJ52itPthA5GcYxGBO0WUu7V7Z+spKHXpwgk+Ih
Km5Uw+bA7bzBYteSsD8pg1c5/hXikHN9rJY2c3hO/wswuzpodVQLYclYtW072ElkPjRi/EtR11Tv
FuOwC0LPYGogn3reUXGPMDoeBgwRbFG7z8wHZE6PcU0S9R0NAi2jYccGM3d+Opmpb6DEzFwgD/Rk
DOqnQE22hpL+vh5m2uwu5vhJmNkjKurNIdEr+k3TXdv35I0nJpvCE3aGkK+0aC3UNPtP5pgkplgG
qrQo16Vtp72k2Yus/ymLZiXO8hD9/57TxNkQNbHhQZpmLgvtg+ntxfJDZqyAW9ZCzPIGULn+XwjU
uOTuUP1G/fL6uCzuPf8bF20ujh5rXVxFzbT3RJViJwBly0SDkOh+MLzuY2ZQrbwecHl04L9Q/ue5
O0+36H6cm6HVs0ItO/cPUbb3dbu6XS32r+wXUFOuXDwlZlsqFZFOMAuIDpbwNXoxsy/vaATsHTJ+
+JlcCLBXvhr3lUuv5TqkfAmJcUV1X9UUzdC2Xkk/LHbYSSz5fDr3aW0m+lBFDlrpcn/EM6HTdsW4
gvtYizLrMN1KrBEpSs68MdXsKrOe2okLVqmvseauyXEsTjrS42AzgJhQyT1vUmLW+SCWUAT99j6e
iFDDpsBYVA42cf+eA0H76z1O3vyCWukpGUQ9xA0cs7+TgmO8uT4RFhco/KSJ8Yoq2Nz11Yh0iEo+
j6PS+iEKr0r+qw0/Xw+xODJYmVC7xaXwgk/p5nnVxAEtqJPNqN3h09EmxzFdacjiwYkLiK5CqJkq
0edDknlKjPkmQ1In3j9anByMVPz+jobg1AR3G7oz+ZHzEIIbWDjGIWceDbhSbrzR1ilGrr2GF275
5HHRy0DmmnrqPJkWp7IrClxuJz3+O79QWZ65H9mF2f/EvPzJSIXPQzi+A097FnUaxJMzJ8viWDc8
OBOCMNxBkUZDOh3/yL3wQ8ibfeZ3K5vCwrzD/xWsIKK1JjmZ2XDlfo8csQgBL0l/m+ZDmUe2md5+
+IANnhDIf4urc1Uwr1cDLTF5LxfKYRyfBQt72MP1KbEw63iMT+wJZh1vstmuk9dNnOYl7m4x3uib
drh9Up99fgp/MipmmuYRXFte/IE9ePfsMbf/fAnIKg6sk5TlXHm1bv0hTtUJ2IyNxbBZG4Cl3jn9
/OzO1GA+XvU48zhesovDt954x01JJVv/1ycDFNdcON8UOCfzGOhJBVnAzDDIkf3jECS2obQrQ7Gw
i+GuTPljwm1MYv3nQxEkfV7IBgARA5NaRLY3cpbbYu/Zvbx2RV/aAcC5/PVNYPjnwhpIHWSj5jUB
/jKKo8RY2NTjJkm7ys7a9CCHwYGU4MretrQeuQ7QNkpIC0Ukv0m9QABGFgveB+SsHrqqfDPc96wX
rKfYowmEocKsFyU6zVSDMHBGxITHZ2VlkBYmHJR6SO5kRbFgnWOF2jGQ87SRe0cu9+a3oN5dXy5L
ANqz789OgMTsCqMQxt5RpcYexXqTqxh6b6rStKXkvrU+ZdWd2DwpgmWHxkrwhQkI94jcOLKdpJfn
2YkktXJYj0oH9TW2obHEyoOafnD127EbFKJI7UwpxkkX6nyeK8k4GKbvdY5i3QvNwxBGdj5+l8uX
YvjShbeLXCGCwxmH0hHorgtGlZLEwdAKSusklv8khPpLlWpvQX27xLvJpAYTzHN00hCZjVvY1FGT
tnXrjKpsD/5no7w9x3wWYDavLauWh6JtWqfM7Cbbq2t+QwvL8+z7s4Oggm+vqdP3zeSnJ2x7cWd4
v1cm9/Tcm71wz2JMv+HksBlDSYsyuWtRARR2Xa7aorUZrZchf9TFeGemDxU4L0Q8r4ddmNZnUWcX
D78G/sTdpkXfp7IHObXjEdwOWNYGUtn1UAu7A3g76NbcPGAlzVMS6J52McKQrROWH7WDtMZNX9i2
zz4/WzlNI6puYvD5gWRldAjrrdU8VxoU9UOxphC63BRoI5OUEPZ3s7HKDNWrlCxrsQR7k+pkm4vJ
/npnLY3LhHrjYoNK4wX0TU7QWVNLuXHi+qtaepDTNHuqfA/mmiDkUlt4gADv5Hi9rLYKZhTKYu41
ju+nENp+jZ+vt2Tl+/Nhz1OhVXsvbpz6pZK2Uba9/vmlpXny8+f2Dp2SJ5FX8/MVAB/hw9jfV8XK
NW1hLCDWgGeTJaxV6aTzlVlVvVgbXlw7gXRPeS9Wjtn4nKwBzJbK3oShvGCCz5noe+dhhihOJCmR
a/jAJIm73naLr6n705U/d/Eb8gfprtVt4yWIN76+r6SN5h2vd+VlO3nAoS0C8QEQGkJb5z+g7ZR0
SGQkq4LyF4zHsf6RZU+rB+nlfMAdReSqQ0kQnZQ5xIOfkHHJsSrWqWEXWWEHa3JIaxFmOwGuGJlV
TBH83KZOgwjb9X5a/P7kJaMigsFjdJYgFFKjyMRQrpzgcyb802c/rn/+ckbTQfTN33lweQWQi7hs
czGsgXMc1WCTxe9w7uKxCY4HrMtUBLlgXrRhPYBJKYQX/WC1gZ20N1M7pgAW70uEnCZthdkGmbue
iMxs5L7Ej5m34Vi5sYtmn5/N1KJIk6HV+LwXbyGFU1L57Wm3lhpmMearngpYVLuh++I2CkjWyO7W
zt6LeUQEUPsseID1YMVnESyl8pB4nfjNww/X3CX+Wp7sYibNAswegDpMi0S2auslDJtyp7Stsi2b
uLuPilG/NaFAqAlTP3HzJxzSbM2litCHhZxZL6r0JInZpgCt0N2MrieIMQG1IOcjrGfOhh29Nl/1
0NN7weZa3Pe+4t3JchrdmlSYokwyUWSZJtWE2T7cjWVaySUsuTaNvpIjefAy+db7KiGwpeHNj+Ld
5LR1vtN2RWoM1Hfdl7D2Plht99xn0cpmvjT2fHyihEx1yPkKVF1PVTNXcF/UXD1qdfAcy97Ol/J3
hEF+Elq2NNk3zUUTsE5H0iayPMcwXfdjG4EIxEmv3iRDuqaXsbRcTkPNtl1llIaka33f2arVL6X6
dX1LWfz6320XBjjIq9nXVcjyOoY+E3HRFHajq4+7BoLD7nqUpVFBqo/jD5V8EF6zgbekYIhqQ4OB
Kf8p4x+FW9tCdXOJZErtiSg0sRSxTpy/8uNBa8LajOHVGRnFhU1dw+XSsm0d3qwOOos0derJm6Ud
DKktRvgMqSs7iVm9ic34s+/HH34x7rg7f7Pq7s/1HpzW+NkzaQpJXR0OLZpN4IvPQ3ZBqMtIEHnO
IHubgGx2pB2goATGGu7qEnQ7izTbPXNzhIFbGuwDSqgctFL+JyTdtTM9UT8oveVteh9Fu0BKxw21
otJOEB51fDaVtYTUYpPRVkbODKrkJRMnRP/PFyvPySxtU6SvwgiOWv2mWCtduzA54WABqQfqi3rP
/DyS6kGWeq2G9Kq73kYJEumAjZ23SfOg3l8fxWk1XYziSahZ39Yx4nltPnjOOLQvwjCkG3TtQtsn
k5Np0gbFTGSDum3clreCeKZBNbnF87jCBmG+NpIwH+ROFYSXSENDZAzyP2TJHS0K8CgYf0Pg/GyC
kl+5rizsLRPbR6Qcj9oitZ7zOdsmQxGaTe45OBkffTU9TraQ1zt0ceyQ5Jxo1yRb5uC0PFMStdB9
z0m7qNt2Vtl/SbVS20ZJYK6cj9MKm4/dVLekdAA/GczJeWusohe53rGHGUZY3Wexlx1UFDq22Fb3
O9Fsv0h9tiYEsbQEOGEmRDByExe6+EoUCnpcSZ6j9IiNqPIHTRP3hpTs5aBcgSEt9eSEceclRCSs
c8+b55pRx+WYDUb+P9KubDluHEh+ESN4guQr2ZdaFyVZtuUXhu0ZEzxBEry/fhPeXbsbjWiGNBEz
86IYVuMqFKqyMp2dMzy0/Y9ueP+libH8NSFGe+I2AX9CHS1PwELQQoIj+cndezK8G9WO/XZqRHKU
Cy3tBCF+8tSjIT+Yivw7Hd5dvhQ2BBxHLAkwVVLUV3j6aA0eGvQ6r9su7n27ONuyf3eHq2RFSh82
TdH3M4DnTxZrZ9A1t8VN5a1qPCjX/WQs0rbmsbHUILeDFejKm41xOzC8wzvk/99/UqEBjP4rRIDA
DkvOoBtqsx4WLD484CGt410OzvrC8z6wjcEFDDQd6KYglS4Np0GldOHZGEce7AUGr8otHedHdzLX
iMhV3g3IXkAyxHiQRpZ2s1t7FHoSeOsl9AVSfNGcmCsuR7U2JogCBB0kUPjyYGiPgozWsTgq29nf
cHv+J3cW45Y26VpJTuVoEPVD9hZSf8B9SKcmjxu7MmsaR5wXTWiZrbNnRhIi8qxDglVauQdVcwey
FoDIgY7G9S6tUt26gxW3cNtZvB/qKRimNYoe1dSdWpBCtMXWOmtuYKHwg5w85O09yMHev6PRkwS2
P1uUfeS7x8LjhcxGCo8Zb8n3ON85//43A1K0MOMNhdbMBK4MzZFhGfMGB4aPAbMSc2UsqgU5HYt0
Ot1Zy52YYSx6PoZN+trSLx8YC04kcPamoO+VTgvIJh2TNQhAqPGQF7cmf+IfyFyI+OaPCbHHT66X
erAcNKETLYqh15v1SCEl70X7wCOfWpBOCUlaw0wmDGLJd9NohOlSb12vCsvu6fpsiemWY41TQ9LK
L96ymGaDlS9B05sf6+HBL44AmtlekBb4J7xuTrn6IIgQMHsk4Xxp5irLQzlZw7jKgDXVJpuKzfsN
gNYUD2XhzS4awLPMaRY+cy3y7Z9G/fPX9a+LnyfPFtw9RCFERukiCGQJb3qkBOJIIz/ixXwouleW
OoGl8ZWAVrUsDogB4PN1vGJlkEyPNe/StEIUXdXgC48LPImAaCvCuh9s7Ag672d7Kp/zumZ7MOi5
K1G8ap0ALIHPRBiKDmPJbTq5XnQGKbTIzpdwMRgEXT5wSyOWRlcJSPshNCr5gTzDTQeZTC2qXajn
TEyPj0XGrEPJ42J3fdXEYblYNawWajCgnsQj8fy4ki6tq6FetChBhrFqDhoyspVdh2n+hpO8snLK
mfOQqgGIAsIEchMD79jiAb2tRRbduqBvWGuSWfu+dIL4sNC2TDps8OTO5YHbvF6frLXvS57Hqh3E
AS5+fzlu/CED4vTtugFDuJSL5TiZIcnltDH3Oy4spB70VAIjDbLP2k/rSftp/P530MCEGUBpGB2I
aRCDQfPl+i9Q3djImQN+Jt6nyN+c7wct9WYrjQe4734L8e0JYofVypZTzCIym5B1h6cAoE7uxqtG
PSmZR72IOeQG4723YndzfRQKX3RmQgraR7Df6LOtuRGj1ufSx0uNpo/9lFWhAT35lV2tNCZao5G/
EA9t6Qg1EBPoWsIwnma4AfX6kS1LH0ytdWN2KJxeH5liffDyhQIZ9KZBCHFBI+RqVkWRqYi8sdtV
zL3hdAiL2F/xcSozQIEAnYewGjg9yceBc2zovIW5kRvfm/TFmh+H5vv1kSg8D8YBgjPAKUXzs2SC
F1PPlibzI+h3/lsVxoNGQcmUGdQIvFR7Mdvq5rrB3+kV6XCdWRQb8yQ04aYFgaw09aOxH8E1xveJ
w7a09B5sAnIS0D41jn0kFXmxAUSpk/YzRA6eISixMnCxHy5+hoXSOkTEwEQl7xc+0cWCvBWS43i/
BmzsDu2i35Rluq1T81duzTRoqxQsfGvCBwrngv46xMlouESwLF8r01jmMQASfmShp29vJVn52C6d
Bf7ZWQsbMk23RkJokBX+Gpuccq3xZTRhwjqRb5msyD2PxJofGVVv3y2ABB9I7ZaokNqQD/GdFoRf
WWLRHysrrrQLLhPsMmB/cL+dr/hE3LRLW5TqtIX0vyZi0huDT81b2RR5AAKj9D7ukyJMzL45NM1U
bitoOn6Kuck2+L/y0NAaNxjEk9LAkk1oZYEkkLUMqyr1Kh8CZp4/P1Q6DL1Rg+Yjjf0IeAwa5q5W
bFxa5W9tNgDqhZ20vT4zqvN9ak86CkYzDknTp3HUQZXXo8eY2kHFP183sjYo8SNOzttEx5gUE4yU
ReCaW+rt2BAu7spzQHWdoJQPljbXxstATmkMA/G4CTKWKO/mIzp1NvPivj8eM09MyCiSEQCVyqo1
Lyo6+q+V95Fmaq+2380fcO4QVEM6AwLzqM5KE1aNnkZIR/1oSJ4TDmbuyYb8+7/XV0U1X3Dq4GcG
klU0spyvSmb2drEY8IJVhkx+7uOOf75uQbXupxakzUUWrptxDgtsOdTeoSE/yp/Wmnil6mhDjxHn
GsksSNhLgUpJXU0rMt+LajaHLfC4mf/N6P8BV8i2NN8NugB7LpoLUDEVBEZ4eZzPWWxUhc5Sw48a
6zhWO0Bkr8+Y6jgCrI6ICHUzwUd5/v3Mt+M4G3U/KiC7s+WxW+FQFvEeSmHZ7rqp3/3o8vVzakvy
ieiPTOrWGP2o5vorbeNPDSf3kz8eq6p4yajzlGtUD7njb7wWiMbr1pUDBScPwJhCFkBm6Roo12Y+
z9h8vVWBmrywnJ/9TPw3snTNSgyj3IYntsQOOnE/Wdbai+8AxcheF6sImP091YNmxTWYF8hJsTWg
todyBBG0VuLvJ1aAnO7yLM2BPXBr8y4fu2abIgN7P1VTstF5Pm/ahjivy+KbN2Xeoz1xKeqQa2Vz
7wx2eUOcYdhMo+tui8JeDs20LLfQtKpuYwf6IxSSA5uysZOVWEg1NwLcB5lfQZkmh5FZp81du7jQ
H7SyvUUOjnNwdGiW1uYHFvzUkPSgMca0QSsAhA4dGxg216Hkphz0+ksDcfiVna1ybK7Q5BDaQACy
S3G4xgYjS80yjqZxZ3yr85Uzqvy8YEBACwDoSuToyUFnNbiWAMnx8lsSGfkKKkMZnQKWZnoCio8S
veQDPD4ZQ13aiFXSZH4hrMvvgMbOgtEBGducQLtvdPP+lpbMfWrqcno1x8x+nIDT35W6MTy5ZbbG
WaocMkTBBRWjDrCZtLe7JK4QoSONb9GN7oS5trnuDVQBKcJ/tKCBwBZ4U+kqWjyWdSCGRzpSY9+0
pbmb9fRuzKLO8PqgLetfaWx/xCQKzASteyIAkjZJ3kPDYpiwH9Pip+NMQdeToPS/G7MX6K0R9vwD
TgiErzqKr0jkQL7y3D3UKHskLkiYImuJeiMLZ+1bpW8dPK2vT6VyqU7sSF5dZ0RLuePFkQ5WPUbL
IF85yCoDHlBJUIpGjg/gjvOBVNnYWX2KYG7eGtaNx1ZgrmufF38/caOOZrYmA3FB5C/ZFPh8eo7b
eMVXr9mQwitwg2dxmcDGkETpdEzRWPX+RTidI+F1Twbh+jldagNzxB/04aWlKy5CdXmefl660Axa
odHVSYTTLu8SHn9bLPKceM2X66NYMyO5bBpXHOqkMJNW+9gC51k4rUkVKk3AqQgmUoh4yEUbn1dW
lQwuGgy8jacdoB/H7ZUbTrnYJyakUVRd13acwwSl+9EK0zUheNUNioITLhrfAn+RHLKVOcmmaRji
aNT3cYKywK5dvjXFShuj0gq4pNAoKfQEZS5LKyv9ytUbXAp9SB9LO+AvZbfiOlRYI5SE/xqRfGJf
d8Dh+jXORZdUqAJOLwi6QTGTJ5u5TV9Tk0Rj7n21u3zPnGKHlo2n6ztuZZTyPQPSVLdcBvyApKqP
U+XcjZX1UiTTpvDJGj5NufUAMYILI4jc5BJYlvMpB2+tH3Vp0M97sBpZ2oobUJvwke6A2AL4wCRf
loPHHP2IeMxT8xf0JECcNQQzWSuDqC5Pz8YTCAxZAk4k3SyLmWpTjQde1Kak+GbSevxcuOa0093O
OCY9uLiRRcw2Q4NG2+vLpbQM3gCgSMEWikTruZuzCjcrqQc3Vw3ZV1TjnmwQh06L/TmrdTcAOmJT
8TV+HuUWIRZcBngZIZwohSK8sxbL7RfU+fN5OBh5OQfj1Izggtb0EGnzdnd9jMo1RKudoL0Em+Rv
7qITV250CMeyFEm61PqUpL/aegbPwxp/hcpH+ZaovSM6QNe3dPBcBKxFMZpeBOAbUk/T1unX+LtU
z+QTE3LqYkD6PdMyy0M+/0eRvI4mZG/DmtJgbN6uz9jKYOT9aCb6SNDF4UWDuTG8cI1wd+3zUoCT
jy3ROuQBosz7PjZf3909imccWM7wfsOVhLBQui60vEDyMiYePF2Q5MGwJl6t/vl/vy8t9dBp1mJq
+L5RfY2rMkizteKXasf+HQHyR+enMjG8ZBxrz4sIe7DI3om3enxzfYmVuYNTG9LJbycXKgYdki66
ntyw3NgwIIBCvxr2nj/eGnb5rCXNvBkt+xO32s116yoXcGpc2gEtt1B3xT0ZtYRsCfeDYXioGxpA
7n7tRhSrIedIQCIuGE2RkkWe7HwuYxz8tKsKVFmYuZT71umt7WS19rPW9vOPcrLmz0Y2IIdseeNy
S3stu+VtnN2nPhuD3KgBJp09tGoDjvtI2qmG6Fq2PFb5wJ80Rtp7Vo7TSqSg3GAnP1n8/cRhtZxx
Pi2ZFzn9cayDPl5xiMrZR1u16AoERF3GJg2Nj64ENxHfb3YgqToWoG1wCgt96cPKQiuHcmJKOot4
9MVaO+RelJfHLL/J1xp41N8n4IxCNzqwmuIknUwVZVZjDEXlRY1v3cQtfx0s7+f1vao8jKCG+H8T
YjZPTHBzbltIk3mRHYMpoPiJNEyIYPIDgQYYB1GeQ/pbFB/PrSR9xqjTYCA9kNuQLoyXLStbM/RY
twa6Ud4jwL1DCQFrj5aLc1Ndsgy+JtKt6CG8q/tyh7f70QMlAh+rY2d2++vzp1wi0AkjwIBUJbTq
zs0lmmYVFJTQ0eTetNlhNeRVfh8vWdB3IKVryBgSR2t1J+1a1FvqYvk+2AVcmVv6qFPQ0t8bPnMP
rlHQQ4zEf4QO0HZXJwnZTqleDcEQ6xCZ54UGbfpC/0CaSYB/0QHp4Oc54pef7JxCY5xAR9mPFtPe
QfZiVxofecrjFIvuL6FPLj9dNDfJeMYLP3KRZnno6rUQWzG5uH4EwgOJFnRzStuytLuh0VtEAvq3
DKCVtX541XvFEnIw8EIgK7jgx9Lqei4LoLWjMise8ti/mzvzmRTZBnXjT7QAONct+dZ0h+emsu4S
3VyJf38Hf9L1APwR9DpQRDFddEmfr5E55FNTMwJ4AfGQq7jrzZ1l86Bo95kf8O4FTOJBxo7QekFJ
uQtp5Ya6u/IjFP747DdIt+FiTkmtFZ4bOZkHHQXmIGNWLXvwxCdBZ2VrPZVKc+CDFmwxgklB8sml
19tkjm0XuANUW8qHLcN/IKv67mMPIJJo5RMkFxdFHX3OLGOghhuNoZ589YoVohPlIPBSEnrHaIWQ
0w5IYDFUCuGVh5zvnTT9Pjs6JF/T8YDa4ub6UBQ3ADQ2YQTdUII2RgrH0PowsdkFBKWzO3JDsxnV
DtTYt8MEHpfrpn5XTS72IxpeDU+oa1wIqSWN2bu9W+K28Rf6KYsZfUmRNn6egGD7DppMXBBQ3nvw
Z8iLL8w02wD6e+k9RBq9Gw9kTFtnmCHryxK2JVbrhl5qjRuzR8c5Q+fIN+q20yYljb+bBBtAbOta
6Mdtfl8U87KZjBiwDZ2v9dYrbpzfpGRgYQdcESn980M24tmkdamN3z66IR1u7WUMJvtJt3/VdOW2
VjksrBPS0C6S3ReMCqatxT3wdgj3ln3b5DjCv66vkGozgJkMsD1kgC81wxlizbjxcFF7vRs2FA+k
oUSHffmBPQeKC/R2CJQH9BLOp6zVMYwG3T6RkboFHuLlM0h0M2CetMP18ageAiBBQ2kAgQeQxHI0
uHipzaEWjpNU2Ah2bfqWOu4XmxTwQp5zX/fQLW61bZqBgs9/N7UUAvJT45Ivsvy5H8GIjzetr9+4
Q3echzW6ZZWnQPeiUEuygOzypNNrannS+ilqh3aZG8ecNO0Lno32l94uPShVm2saF2p7eHeip99B
UlEKr0D0l+fF1KDyPz9w6z7jD5n9xLT3xxboyfxrRfyKk9gCZeyYgcQIVnSQefg/dbrS96E8SBAN
sNBlChJ82cGm5jDYBkVyzdAfeA6pa+MDaQARVP+xIK19UQ+21uApH1nTziTbD0RfFgIvkfixoXgo
R190mia/ougkH4As1uY+WHEEqiofNhRIvEHfAJ0qOf04a1rLRm8CBq3ak+TY/0qm2zjepl7Qztvx
h8+3aQ5Zi432dv3EinmRrwhIZghuBzi4C9C06S1mxxo8ngv9oYw/m84ne2BgwGDBzL5mkJL4gDlo
HQpGEYVqNqu7yUHfnB95hO1RcrkzNeAiS28KZgMAzMqxtcAq+zVOONX+A8Tvj1nx95MN7rcVLTn4
PaKpND7NnvFGDLy/PjI0EICiTKtQ6nZS7lWNgZdQD5RGHo9BWmaBtryh/QDc4Ui6rIXTqssD5Pge
9DjQTn3RszW66eA21MHlUd3a+Z60N0WxvT4mlfs5MXGRJeQuaSgzPNSevZvSNl6xOfSgqkCq2xr/
fsQWkp0onQjNa+led8rUrnOg3qMxrX9a0LathpyGrkX+9XDgVhyScmBgshdq9L6o+p5viBrpHWz9
wQOeuqb3vM71zaIbLBx7r37gzbSGrlEFLagrI2sM2RbsEOkGjosmns3JhsLjcoOHOPpFO2ff5jfu
u3V9BA2hiMQRW0LOXc5hpAvq6imgpE9t9q03fs0fSE2jyV1oAGDWLlvRlqHT46Fu6ZPphSMgiM77
UXuItgTVHHpd/AtGu8pzeFvM0MK22S3AjkhfXN9lioUAzyD0JEBfJVJ40kJk6A2FdkXiRkPFdgPf
W/MPh5RAeiIBu0ZEoNhkgEpDgBc0umD3/82tdOJ1kNttjWYYSRTXScCM7EaflhvgXKFmfH1QCveG
hhBEkGgNBHZYJnBIncbWmd45UZ+RoO4Cf/7IUNDNhrc19GtgQ7pe59YsIJNhOhH0Eh8bK/80Ngzd
SM094e+WLgPTBXy1qDwCXHKxgyc777sFDUNRXN4S7cZcu4JUk4UTAvYRyEKKXurzo582BrQ1p9SJ
QDyTz3vWvVxfDMWNisDw7/et8+9nSV6bzoLv6+OWfSt5vuVttvU8cDH4feDx98duUFcAEgfIOVzf
MlamM0m+gHvcjmyUmw+rvDOqnAb6dfHSQtbNvXyiaAuU3epktCPosOgPLvX770MX1xsg0/xtwuDJ
3JG0d16FZ5JVVjoq6oa/d8rY2E2J52zNltmP/ljpK3tedbiQdUQfFDquBAOLNM1F6rla2tsRtOHu
EPodnISxjVbpJACKfSWJrvIa/9uyDMckNC3OjZWFntUxqTAJ5WNF/mnaVweNuG0KhF61xukpviVF
ZPDRyOGgFQ+VWBnAuhT+XJdzaUemFqHZYYP6d1Bm4wf8IB4UOuBwqNQixXw+Is+ruJ3QxolM/wVV
9sDU7xf9NbfvstX+ReWA4JRE2RvJMfnuA1E1Q46gcCInGYfQ6LrlwHV9DOnUvZsbGb4D2dE/pqSz
7fvArzdV7kRg/QaE68cqObJyI4CS8Hdx/TJIQVp68MYWp63OSwPUd+jFHCqXHjPXyCCd2xh7fer4
zXWPotrqKEng4Q4tC1xa0u4jZdF70K10ItQqN3GRbG1Qk8TVgPtrrSwsUrDy5iPYELjdkfVAO+35
tjCw+Zy295wIDv9n5/IQTdS7Wl++DaN/NOJ4kzvtl7Gia6ht1R5BwgDkldCQRmpf2o6+Hru1X2E7
Nn4W8vyfof6H8rVcpcrzo7EGaoom3loXzNB+0ceDxR07ounebB/L+QPwJYBAQV0LXA5iPNkX92jM
sqbExe4wNzrbNWaQ+rvre0G5QCcmZLdnpK27AA0R9ZAYmUst0FJ3M/Bfg/swVN+r0QkLukYJZyiN
4lSJsieiAJmGCsqyvC993AHAPHWPfTNnkd+DELYqDRO6J3MTFLxhx2aajWPrASvZstkMWWsMyLgn
8T0AQ5zQnT6lJsSpOr5l6YR6OnKR+gZMHV37AeeGo4g8PISxkNaVdpPtDMhWjuL3TlsNdBnWwUeq
EB07a8lc5Y4CYdrv4udltG0PGZhtwGkSWd3wyda7rU3IWlVG5XIEJl6UDEH/IAd3ps5MzW1w0S36
l9lstoicg6H5YbZobTCG/fXtpR6QCFZ9cULk8NgskC/Wx8WO9OXRc2+mNSED1fcBxsAjCJ194H+T
VoYXtEw0E8ERaMVfzXy5Mea1TJDKlZyakELVtPSyhC+xDTiADeLl1vrsD6zcGLxfccuqQA+bDGR2
JhD+gAOd+0rL0ooYEY4bJTwhIefdc8PISwHspd32WyNZjm6Xvl1fH+Xg4CXxPEXe+KLcUi+lZoyt
7kZ+iyTkFPuQIXVMviVMz/+5bkq1VEgVQ2kGHUdwy9JSLcmyDD1d3Miws12SObtZr94P7kVS2kWE
hlqI4Ow5n8GUVZbBCXcj0kSxdl88fWAEaCgW5Q8IS8tNJVNjuRRKsG5kz/tmU631SvxudpUvS0iq
/fm+NEPGwt3czvD9AgqFTmC3WRmNZda8NSMf3ua0N7cQISq+T21rRzzWMzxnyxhwfYq2Sr0s9oVZ
0p2bo1yWGxAOs/VxgPo5Se7qhafh3E9dOLS9tdHRFLmpip7RAE4o+XR9mlT7GF2fiG/RRAQaCOH9
T56pZsJNP6WNF/FxW1YbtJx+hXLCyENILl63pApkTizJ6aQ+jkEjnnEk6Fv7xWTzY+stx2SxHker
+fHfTEmH07VijeZl7UVuyZCJszdNI+7LKpj5WiuL8qD8nT9LCjqNCoooLEPr9exs0jrQ1mIj5awh
cBYFLxMxoBT+zdXQoEFZoDky59iAPVF3t33n3E+JtnIexYa92NAnlqTobyKppU8mLPHue1UZweD/
9OwJteol8Ns1nKpy2k6MSafHiylLKxtYqoKYASKDQMui63tA5SyRif0zcdJN4OhxOfsz3qXgMZ3J
zhy/FGs+YG0Q0tlJsjlrRw4T5fjsdj9se/+fhiDDW4GhGFxKMUm1/zo535g3B9lq8H0pYYFn08lE
ybiFsmm9ls9gKrD4tGNt/ZrG2ZfFn+4HCNMDWPu4WH0VOHZ5h/zsptfre2Z+gIRUyHcjOwqeuUvS
qXgetcRJZjfiWrHPGnef+MkbT9wPTehfM2JBT5wdZ1WfeDluNZrXh9w3f9qGv+vzcmXrKfeFjfe1
qLiiciTtC8OfatPTehCjJ19YitfTGjG7cm9Dpk8UWg1IPkunJ6NuRegA2B3V7h3wlU/6k9es4h2F
l7xwCCdWpBOU13032jXACvHcbho+hZ4Xh3x4bLQ0MOcvUHfvejdIqYDYrHF1qEcIODmw7I5I1Z+v
FKFG3tcpQBlVfL+UN6kdZh+gwETK7K8JaTOYuUFS1sEEbwNn2NO1TlPlLkDYLlrkgMe7iBCLJauS
xMUuiN23Ohu+mFa8ve4g1GcX2JXfFWKgSqRpagvT4ig8k4j57MlIvCetbrrQyZBkyarvDk8OuW4F
C/aGsQxHr/TtoINS5fVfobyiAGrBGEUYIdPnF2YK0l8nc6O+CRpnQ74WDBr0K0aUccqJEelKj2u9
cjUbRkZIQ9BNXHPn35Z6yTfN1/vvHQOxqJ9hnClkblfKRZcyCMJDwkWiDxu88RcF7IywvCw88J5Y
TfWJsnwPjP6mQwuUYbaf0Bq6J3X6CBmgEFj3z/5s1IHX6vd66m/Tuvta5sOnj0w4+LpEQV00LJ4f
jnFMln5gMYnQKtw9AbtTPOsZn5859e19YoK077o94U4uHAGq60IfAR5Rrn9rc5rrk54D5lUcU+sW
ipqozdn2YSkO1w0ZKpcDdyZY6ACju+j9BK1wVeBXENHMZgbdACnK2LP2musecj7s+1q7SRvmQhaG
7RKjP9DJeL7+E1SbGYV+OFWsM9Q1pH2GEjUoHJDGETXqoLN/1vyeANu8SnSj8g6ndqS4MVvihjSz
hpGWeysGAcbm+jiUqXsfWmvofYYdwDvON4keF8tS9AaJ3KIGp0rc0Xbf6AARLIwYdyaQgrtW6/7x
e7LsPejYHgyXjg+jw+unfhyGmy6j82Gi+Ucy3Ce/S34GEAreXLPHEs9WduwYC52KBzVZ6bBVT++f
0ct9JzQ3cmwaOMa4RJFnY63lZVT3k4+rHb4dDWMAop3PbsFtPaYWrvgs9r5xOz7GhH2NobtzfRWV
uxHyZbbvQxbjQnOnADKMaGSC5zH827rzDi2JfxrV+NVq64+E5LhH/tiSdqSfeXgzz4BZ9n29iUv2
ANT3SvylcuIYCDI/0AG45BpEXrYzkWckAC2EWbzhzW4k25wFZntrrT2clCt0Ykt6zgC7mEKTAU6y
zr2AsO+IpEOnW7kalOuD1DVag0RqVC7XGMweR7QlIMkwPA9mG87c3TaZBvjMsuIalRsaGCTMHXht
Lwm7davXDTBCRAm8RTpkX+hUrYFYlFP214Z8ked97KFhBDag+vPY2OnBsOo7rTdXHprKoYB26Tfq
CFSJ4u8nUXha5VObgqQ5Gmvnn0ovnplXrtRFVTeWYC78fxPSDdl0FXrrGphAEtp0Qi/fatpdO4W1
+XL9gCqnTGgaAPcD+mQZ1Z4gwZCQFs//3of4N7EOyETt3SJbOTjKfYaMKcq8aDy87Pg1M73lySx4
bQ62/3m+TYsn01rZYoqxIMACWAGQIiT7ZQyODwIYoxYJgLJ4KaoxMAektdZaNteMCBdxsvh6kvdD
keHNbNJyby/7ZIlstgacVBoRJX6UzfBKlu++OAcZF4PUTNQVzufZ55up7N463d9eX3zFRkbn/R8z
8lUWJ4sxtQvQ9gMdPo8sPeJt+XrdhGLhYQLPB0GyAJSXNF0kheynLUDIBX01q8+d+9JVn9OVTawc
B/pVfEDXULqSc0waafsM3LNuNA0BXULj/c9h8Fa7CKLxUkFrsBRSJUmjL97Q4safgmreMLLiTxSH
/ez70sXVGGysAetAOMx7O5iqcsPbftP33RDojL7Gk7UCCFAtCuAp4OOC+rZj+xIOGBq504hKF4lI
BhVeYBb5DgXgxl5Ze+W4EMIAGIpI+ALAb7stYv8SEpjjMt8iz2UHYMu7N+Z+lxD/WAxr20AVfYtr
DKKioIKCFow4Vidns6G53mseI5FRN+RbrCf02BVIOCXMzsN5mr+WZb6LScYgRjOSr3659DsnJh/I
bqA8i4sBng4TLHfKm23f1JANJ5FJbrX4bdKg/IH63fWDpZxcdJEJOK/gL5ECOJpZmel2oIY30PIh
Wrb2i168LpX7GYTrRwdVw+v2xPekN5SHUPz/7F0wQtWNx5asRuiT5HiHb7xeqMCFmRvOYPNJh7Bd
bq4bVB1qIdACPDGIABwZtFXCw6edO+GB4W4sHlTP/+3z0vxNXQ45dR2fd/qv01F3P/J5XKfQfAGe
A3X7863oVWxodQ2fL91bnz3YH0Ay4mb4+32xPU62+pjyeuYxvl/cmMauSXfXZ0e1u0BLALiGqN2C
9u7883PjaNmw6E60FHUa2LOz62NOArAUTGHnV3mgDWsvnjWTUlTljxBvm8zZiao6C3WoXQ9kMw9+
YJs/Ry/eXB+fanMBcwIQKKBu5kU0mlej6OoAUsSrPmf6k7//T5+XA9Gxgba12eDzmZ4DaEUC/f1A
U8j5oMYNvm48q+T1IdzsBvSLWOBna9G6AdLZ3QR3u2JFdU/AmYqGcUHiJycxO5q0C/rxrMgs98Wy
G5uDyQ/zmpyC0gow/IBqCxFteSxto3FioIctWqY8nCz3xivNBAlaejP3/dv1hVHaApsx9jb4IxBd
n+9rRsrWT4zOjKrW/QfB1xI0PXuj1IXWChnXXqQiuJF9JkqsIIRGz5cQ6D23VuZ2AkDoZEVzF98t
jelCmUzbZr7Bw9mvvlg+qm194a8BeVSbG8g40aTnArIhX4MLXXIQsyRWpPf9p1krD0nnrrxPlCbQ
LQD2SMFJJ2OFqnRqCupR7Iz6luQ/HARe718ogQdF9dsHoEqOgMHcg6q+z+wId84CIH1Te9/Rbugc
ipEmm5hZHwm5EQqjfxhMAGjzkXYGSPAcq9ax1w0+Dd863yo/k5aMm9ocl/D62EQYcrEtfkOt8CIC
D7V09RQLmU1Xa+woztm9DUw9cZfbmGUfWaO/ZuTqG5vZ1NYUxXukkJoqzNde28o9IIDuaMDxAReT
ZszIXM4mgu8vU9TH3z1jJXxUThO0a5FrQdMBULznp2ewitanhW9FeVx/cuzx4KfxPwv3v35gNf6a
+d0UeHKTLihOx2NLLNzUVrPxKnMI7FSDmvZMyUrcvTKi3/HriSlKoOVHK8+KarRPO+D4IGngrpW9
xLRf7K6T8Zjn08ZReEr1OQHaF82tZoAsknYoXWZv68WpNm4zJWh9WIVGqYaGDDtSO2jwh2yN5OoW
aDgI3Lgd6eVWsw80uc/y96dE8RQGgwBKGEBOO+InnMxe3c8pBDB0QIuX4usYNw90SlaiNuUoTkyI
6+PEBDGSkjrMsiN4zeZTntrpxilL7W1cjH57fdvZqssBjc3IvsJ/omlAelVOBgTeLJo4kR+Dc4HX
1NxqBvX/nZk23aRJxu7KZZ53rGrYxuMxCetam0K9nqkW9JqGN4xnsz5ARKbteD+x0GQ6P3qz0aBv
uY0DvI/ibV0beuib3D+YVWVuBwYCrQRtRTsdFKmbGf9/maO9YyZGgDQg+alDOfW+9DVj646JFlB3
nDfgBQB+Z0KIEHael277AXoNc9Iv93yeENiCEAApI1pkWxS4jGAs0/y1Jc0QZilNN1Xlzxs+2umj
PsQfSC8DtAkQODBlOsqs0pZgTTpxuwOg2df9jWVBWkJr0eAICovcX7mQlFvjxJS0NWhC7cYfKcDZ
fliQ+xYc+2tCScodgRKkARgB0NnynQfe5yUrXDhUNnR3IvdfszjZ1u1yCyaUOHD80UCP4ZqqmcqN
49iizKuDmgCe9nzP93aX8F6zrQiJte9A5iCp1a2cXOXcnZiQ5s5Pk3gYCsuKKsPYzIbz7E/Goa2m
m+tHSjl/oBn3QHEEoowLH8TySat6FxdG133mVX9cWpSGxpoGc1JusSX+BXx6ZWjK2UN+A1lt2xcM
e+ezt2iJmQ8pQjxSPkO7xOmfro9JMXVQsAf+D/zpiCLlUmlXcL+GepoFFNBxJuha89JgYK/XjSii
YkSL4MKFNAackeyK2BT3GptwL7ltSQMQkRgvvVXW27LW7K09GmTlXaGYNJQnUSJFTzg6ReTo8X9I
u7LmSHFs/YuIQIBYXoEkV9uZ3l0vhO2qAsQisS+/fj4q7u3OxEQS5Y6Yfpj2DCe1S+d8S1uVTVc3
lXY0VLbyFermzULKbrZFZxHGX3C2kbdSMlhtggh16N9n1NrUUri31Hzty/HH9c6bbQyMJyA9g/cL
mMGXoXTS+AP+vXrM8ZgwpJU1yN71CLNz4N8I04scSAx4Eiu4mnZR9HvQtRzgymInovwb5uaAy2L5
UJDloOowOcThTNUWie+rx7YSvySfhLY5qCFceIsljPvYKZNLykWkyfgI8AEHpceMk14rttKeR1sA
w6mZK7LV0C/kV2f7Tx9NAQA3QFV8clHFI+n/bkS+Kh77vvLMNFvzdskj7s84TBs1Wr8ALgM/9S9C
FZoyFFWkt8oxipveyYhRbNVYD9a8qyG/QczIQhY0rtZKjetXUgMNT6RQBw+mNE+9lskblO2JE6py
OiAlG0kvOtzHnCCKYnjH8GgfQYjwVk9I5vZqKZ6JWaR3qHkXDmr+8LuAMJfX6FUHbSJssxqEk506
G5KV4ufMq0E3k22/1KIHYjVSahsC+j19Q/ttE2XRjtQiPbS0uJVpmHt9vDHN2jMD10xcOXvs4Ecn
Of1QH1iQazc4yZFqTEXhxmb4orZBeghhmAgZaM62BjyIH1I/t9Ylj7Paro2hXyllpLtmX+VPMTBZ
Lg00Y6X7mnRquwH2RZ1sONzIjDc1qbWnsE64pyukWlWNvFSHnJsMKNmBYoy3McgV4yFytjOkgaZG
AomVI1ym7YLcd0lpS8GS58XcpnAeZbIp+H0+QE4PUfKicluo5Fj9EhN0tiFAK6HeAaoTHuGXDbGE
igywLJQjjdlLANMhaGDCt9vU19d3n9mmYANDFhOucMofes1Zh8UBT4klOuXYKQ6swm0tXnJ/Wojw
x4zgLEJaSEbd9zJa0jx01RNdyofMvIjAB0E2E8xyC1TTsSfPvp9LlhUSripHTQ3ciPfrBtyp0vzg
5i+utwubDZk7ekYzOGROQZn/ooUBcbOyqvOSHPtIp48hkxuvJNS4S7qidbnQ42f8N92VhSYeyz44
qo00bDOh9A5MTHwXjklkxTOteNbMujjkMfxyrg/oXHeAToBiGU4rA8f+ZXcUQ6MGLRvIUTf7XWjq
tSsr9Y3iFxA8Eum+Ksxg4e48N8AKaBhQ2oJY/JdsqwTrkh5oIUwhQMC9qt5cb9Ds50f1dugcwf9l
Wv4zUzDapCJUR94k9r37MP4GQhDlRdDuLWw7X7WBI8mMqtz0kaIsd4z/qIJw1eqhkyeq+/dNOQ+k
XI5Nnxql0GWk7vB1KJZvkjRe6Ky50T+PMDnjizbreiARsdiGQnnM9LJxgb8TK6mk5KbK/MALB/Mb
Ov7oP2gJoAdBe57eYCS42TRNyZAIVXZK8QuC2AsptbkpcB5g8phO2lStYoEAcuv6O7A+rw/L3F4L
sNQoTQcAwxeJAkAH62JMDBx1o7sLebZqh/xWbqWFMDMPGFDV4WYPlCKM7adPsdYvQ5AliHLUi8rG
vdmO0weIT2949tQXJzkLF2bb3C1sFCHD7RTjArOKy9nGsQ+2cpKqRxpJm0gpXvUs8IB925C6uWNa
sCI63tIyrZ+vd+cc7BchAbiFYS+yh1OzUZCMY2CX8SBU87hwykLbqwqgvrxzBxzONoHJKdAb5U8l
7R9UK/+BdEhnp0EjL2xMsx0OoXHgRbA54Qp/2QFKWI8csRzjGu+6ollZSWaDJOr6/uAqJHbhGLAw
UedmEpRNII2GJ+OY17yMKPGUkpz0yjE198qwDapd2SycQHNr4TzEeECdHXeiIcj0tTiwZf5U3STR
wtNq6fOTPhvqTOSqhVtuWL+qxuvfJ61R7/23f8YRO/vxNBekAQ1ZOSrPtKtcPfjODnseYHJtUrU6
wRMAAdJuo8s57n7fOSw0lPchxApDX3PKBh9QtSJFqivHOIfXbAv61rrqSeMYlVXaOi39hUk8juf0
2YHsDSQmkYEgOKUmXYZiQlUi23eEiasTDr0dZXcy/VTMbygMQ7ICKUvA9YEWm+LepFgJ4sAA/VWQ
Ve8GYnV9V5hrB9YgPNxQ1kZRYTIyRSuSkGUdWPTlQQ5PnEN9egNC7EJ3zc1f3GPBA4djJBIqk/kb
ixxK/4FKj4nq6J0t5IUDdm6FQydizEcii/eFt9nkJYvztqTHVNwaFSyyIMW5vt5Ts00YNX4hsEEh
OjAZ8bwCG6MsoUmRgoh4aJaYZ7Ofx80QcxhT+IsMYh+IVOn8lB6r8CMHJ1+Lc+96A2aH2jCAP0L5
HfN2ssq1fADVIcBQ88Tu7vPAzdjK/UYIcHNxjI7iQn+u6WcbSekXIV56Pj3q/spIcztCdi5ln414
/29xJtPJEEUQCuhWHVut96IO5xaIPpmyNeulW/TsxDpr0aTTgHhXOcft92i1XgQs1eAFzcK4zIcw
ZSi44GHw5U1ZR5xxy28glMTKX1Ix3A0te8O9e6EONjvBrH/CTOER4COwXgoB9YhlsgmHaNVmj9dH
Za4heIFBrgWZGECkJqOikCjHdW1AXw2BrfH7kacA2+nrQVCtmdl6R34Xiu0QfELq+XLrLTsjT1IT
ggPwLLIHjb7VyCb0qIlUxWtf3yZI1g4lWwWiXcOX1CbFkxbkmR1F0NPvQ1d09UfUQGI58x1FtB7u
ak7VtivWQJdI6ja+D1xVuLNaulF4uFW7faI9lUK1DbU4aIYPF6PE0ZvPMh+cNDuyljkg+ECJZRsZ
wubJjc9/pfVzCGyWVvzschM4MX3bGM+8hjNtW4KpDREk7oyfklBhMCF83/FfCZXxMyBBk1ugtbpA
fnSyM1h3hnqbSCeh/q5hckhbLzC3kKy21RCyXe2tViNNVaaHEg7fmniSrW3M1gZN4Lzr+WMfJJuU
vAXFq6+9ZJzaRvGQkjtdfejjyG0T2YX7CeyBoUl009HIiQfqEJ27nSofgtCrA2BDks5BcgrT32gJ
jIm2YfQW6tyR08aFX1GieQX5bGptm8hHsJvswiihHv2TiS1PGtuSP1gP+T8KXba0XjdWDLFQwwGO
0E4NEFN7zRlaiFPg8UN5vbJAh0qqX7Q9DnRVxHtNApsEfdTka8ZqG21jauUw7qX6LbgGZR57XPLC
ljglqmvDLkHyz9qTmqLPhacExqthsVvNR9dKP03/V5jIGw2eYyi/2AnsAOhN3scrPiRIFEJ71t9B
hMrRxxwdQV45UD2WUMC/P1p/hWSfSgN7kPZ+Fhw6KMnrMHJR624T8Vsqg7Sl21Bx7M300FWqi+wK
sgrWuqtvWURuIqavSaw7Xda6bVG4cijstilcNvyKFL4ehLRjNHb1gtgqE7beZXZo3gQghaFGXtGV
mXlgJMOSJ6de0h7adNMbXtnc9OGdObxCjBM355uceFW1EmytdGuB36pgYEEodYIMpc5oqzRAEnmm
v4fOViL5dlRkjq4IoLXDtS7Hbp0/JuF7HsAEMDwFfufA8dzumnUCGKUUO0LPbN4/NdI2MeCNujaq
0PapKypMevAwssz1kYfnlVMGr/ik3caJ45MDQ35Z5uMDF/+qYgckS+0y6+66GgKexXMfNDd1bLp6
q98KM7Treher3DOLwFMo3FhV2TaD0Maoaka0lYZhVTaHQPmlEn+byZqTRKmt91u9ok5Lbjh/V9IH
1j9H6kGv3nIBUQL2Q2h7AzbLDVRK00DGsRfbMGf2uuGW6bcGFD+gumcTGXbM8Pb0YeMkDM+QY1up
sRThnt3Cvv53x1NbKjCb72XlJgqgnDba+AgnjVIw+Eo3oqZNxHucfSCbbzfqk44uS+IddArAhBeu
JO0N6kOP1XQzKYdldvJcJQ9dW+HsSh2libZhvgnjG02tH2QRuDFhXhm/N7Vq+3Hpaubqj0uCgG7O
Vh6Q28QdB4A6B5Jcq0DxoazXnIDrsXsDkzQbbil8bCNFtXNoZ/Uht4fgvijLDQuiFTjMKDIT2xiC
VSh+xrBmBYAB2g1bWXuqas1lPYzahg8A1NxCwX7EWXioIwVXk3oLb+9V4hd3vlGvmMjsAQVgXDlW
WShctbVcFgTHkKouFeSlSWA1Bq2h5qSzNx7flGpl+9gy6S3pf4hqp4e9owOOpYSaV5tbTfSuHFC3
CBNX034x1MEscWzg2xV0PV7ErzmyZfiXSnIi/JmglJlLr8T8UMI7QW9Dedth+WOy6PqHVnxAN8Ju
RXoj+x9V19ymqOOb+apMfuUdSILlQQk3pdho2W0vM+xYvZ1Y8qZisFEvdob02mDyM3njJ4995hGw
B0MgAoTqNlb1lFbKtiB0r1gnpfT3Df5q6JAV939IbYMdmDjw0gqi2xwrgvT+KjF1N+cQLkqV1659
gFSlIk5QSXWyRjkphX/bl5FdclTQdeYxNdqbabXtlHeDAmSsBbakPNXRO4Q/OMSW5Xav031v7tKG
rTKNn/QAAiH+eigO4HYbCZwENiFOAIsxO1HfmnKvUM+khyG4TfQNw1K1OkxlS3cbbNcN6TytNu2a
D8B//hKWFxE4xB2V0ToREInKevPxYAuLlRV8VLEMJvC+02UM+0HLXUHfG/7epKdEfYG5J+71zG6q
1uaDD/xqA2KvaosKRQw0RKa3cQrX3GabFq2X4XYIFx7MZuHl6gPP1pnmqXRbylCZjx0zU50iy7Zy
tTYi0ttW0G4jGm0jbCy12Tvw3vT61rQls/6MeLvS+2hr9AdNcXWyT/Hb9f7F73elogO8cVAsj0it
rfkqNjuoTJHbnt1wfWVVXt5tBH0Usuzm1bNa3fgmdXgMh5X4qPhrbh3aagtxZWo+qKjnyL/1FDW6
V6Z7xDyZgXDAj9SaHSWBp8t3KXstzd+q2EdD9oTU5Xbo8tUwQEWqfgcm5GAqhauYHwK5juGh4LFt
SI4pu0rmqcqTmXpd/IospFXkDmGDzbDBNsVdr8GFxei8EcLvR6bLW3UFRiboXOmmrYgLWpSrFsy2
tHolc8jJAEKSG4ZdqC9N9ToAuGeRfR3sh3pnVc1a7d7CYRM3z3AQBg9Ru1OCwe7C/sXoqRMZH6JL
1pH/pMWPid/YdVmgjm8dAnpbWzdV6TJlV0nvJeFuGAPeL17LWDhdr6E+3jl5tfGVO4WIm1Y+hGW8
YX15SKRoXfO7mOK8QkH9UKjvUtWjJPDRN+8ATGLaPcvxi1Qn+Zr7xiGMPoOM2oK5XOodtflpaQcL
N5VKxUr8nWU7AmfBGgDcxlgPsFCpZHljcP/WQolE7m9o+hEEa6lak0jdKtng1H60omn+wyqiOyli
BOf6ITfKm5gXSPlTu24PHesOtOA7S3/yyQ0EMUOYGKvRMSmfzbh1NP9Oi46Qhvqs2dMQPMvdSo9W
JLkDg9uONVfgxmlIgOYb74n6I6SaQ0noDvEjkPtOKlEbrDvsxXey/6Bk0YblI9/EDfha0cGZxH0p
Tx+4eeLluo5/BN0vn32kwZsx/PDBQE2UF0t4ZnirKXfCWqURc5ow32v4BxoyDqu1nc4jaN92hyrl
e8twu2YfW6ptGhn8o/Id1D6dVFNspPdcwCztYugcPXiIg72mPAzNY5l4QXZvDF6cHDLzsQoNZOTi
57Jb1XRf6JBoQ2lS+k1wG0JGfk86Y6UMuecL/D8gt5oXzqhTrUbYcNe5eKDxXV14kho4mf9QWzCf
L92WewMchaXsdxl/sOKz4Fi5+CksgfCsUXi4nPXsjdX1ndD0bRJBOIJodtC0uAmfuBUfaBq6VtCv
UhJAAm6TwdS4eRkgKWr6ptMFmjtAiNlHlljfaaVXmm+N+RZKuGsqd0UBn+wa+DhLs4dY2xjNh9Zk
sN+hNm97R+t0x2yORN/XOMCpzFASZTb3KydJbjVxKqrntryvO7aHLZkTYEB8qm7l8qjq8RpFYsha
By3eDMquI8UDNXK8QvadKdt9Zt5oIsN5jrtjzY5dsa+VYhX7J5IFdlH9JEFhd/17Xu6gvmzrreWx
Jcnq2ZcSMkfI/QMxDHzO5UtJkeFmMwhDw9z1Uv+eLdX45zIKyMz/833l8vsGb7sYzxioI/YH/EeC
mKziWZF7/cW31IpJ8UTW/FQrxlZAAyu7r75hsQkMEdxokIkG8cWYNKIDHwWcCzRiqOxOf6yypzBf
eLPOPowpego+nhAXnBb/UlZbba50QDgOAcWK7hK7USIPLO2FNNjsgEDfHBBx8Cy+iM5KAiVpCvj7
scjNdKv6bbJpWp+9J0EU4no1hN/AFIH+hwQlSAQysEyXEwD+Ul2V9gU9Uv+R3qjtQtF0duTPPj+Z
vyqt5Mbs8HlCbILb1sKwzH4eSQQkVzE24OFe/npt6C1ONY4skoyn+gbPgm9MXBgzIKEHIh7q+Jff
V/RMAO+DhFu/4xLWfPDrv31/bN95tk3pM1mq8H2865Mbiy8M7uysPfv549/PPl/JldIWGj7fvEBD
iuKt3y2kVOciGOC5oA6E/DN4AJcRor4s/WHUXRTmVpC1KmKIdYiFIHOjfB5kMsrM72lAVQTRs33u
xN1C7WS2DaNRhAZUHQTuJ58HoMdHOV/Qo2reKfxQKk6vrf5+nMfMOVVkQBIR67Kb5FJAfbw16bEw
t0Ak8++0YHQr0kY4IiCPl5/3IUoI6orQjzLSF/Bo5re4IXyjBSg5YpcddZmmWEfDSGlPtBi8SdY0
HhxSVYc3AERfjzK3+5moqAIVqsO7aApFJYFvmM0oelyydgfV+U+UbvZdE64hqv/0jVDAwwNuhJIq
6k2XfabixstUIOYhAxXmrl6aDXTUkZxAshgSNAzeIY/XA87NYqyQ0T8BPNsvOsGAaBkVF+hBVu1M
awci6De+j3TqSCqxoH832atYQ9ouGxc7beV7Vde3TF1i6M424SzE+Pez/SQBGqiKKNLDcu4gydCI
heGfW4kQXPqnCePfz74/KEUcZAq+T1GeaW6pcqq1hfN1zqzKGkHBGHYTU216o+olw8pwF1GPRcx+
5BmErvEPXhXIePWvUui7QeS7UWO5yAEu7GPjRnJZcSSyLEO/CegmY4SfXTaPSF3VJskoHAxGxqoY
BrIK8SRkIuntOOoIrAs7xTUMJDSvT42v/YrA0PWFeCyEuoAcuAyc0M6ESXYEWiqwjDRcGTpblX8/
/y6DTCbHkKQQ/00QhBXrFOYa5sLk+Dr5Lr8/mRxmJFLVH78v/26Kh7h8uN5HMyz48ftAI2MPldFL
k02U6kmODmS4qkTNmhVIYeRldUhbFclYTbbVzrCDKkgcy0xWahRsG2kJkDU7TJBjMHVga7/qjUGV
V6pZq4PIMND9IIvPPkq9XnT8r3cK0CrhmoZ6vgL/dG1yaLd48yRsqJCWLreRuVm67c81A3heHHTY
XL9qo8DyK9TSkGvHTm2RBjKRUCSeNSxhl2ZW8sgO/SfOVI4hSuW4NAcxEptS47cOhC9CmcgzqC3J
nhO/r+5l4ms/ieDxa1QU0kZABO/1+rSZm5Wwh0AiFfeHkWpwubTKVAqhAAyQuW8C8ds5Wdm7/y2C
chmhkaAyogbYsMLHPtokyva/fX6yN/jV/zeADczuhJMsOuKM02m67Z130WRj4AKUR3nQgcNXQieB
X3S56iBn8240SxCS2cHAE80c1avHN+1lV4mex2HWYIOl1oe5DcmP6101o62GGYfaO0AqcJz4gmcr
CdxHWhMAAqgYOfAt0FjiBNZ9yxsPbpp2hC2CoZTdEK/WQ/uWITW1IDw128I/3FHIAo8anZctTHva
50WISvPwmQHxnd9fb+Hc54GOALoAAqNQ6pp0YGDlUQqXYxSy5aPEXlC8+sb3cQsGjhwihhCevvz5
cVsarMQ1FinObYZ8+cJcHrfoyUyDkizolNQcX2tT9XI1gpdynMj+UYJOivoxbKQfIOjbzEDhEYUT
/+/xGGiGAmw4Nmtc6aaXYj/vM7/JYKEYDsQR/jozhSfD4zdvlkAMMwODDgNefbzf46k16Ti5F5pk
DrB9U1FJBWS9/XuQEiRXAbzBro3KPM6fy5HJQ6KKmkvpKc2fP/v88fq4zxwJI9sQx6qlwGZ2yh6o
wGRT46zPTioIlo2bqT+sZiHETA9dhJgc3zxNWUBbhKCelB7VYmHhfX2ZYIQB/oYuD/j1GO/L/jGr
DI5IZp2ezKjZhr7haATaTD2Kjkub2Mx2eRFpst8nXeRHXEZFRgpXkYLGOBJE7G4qdeHCM7NYLuJM
Nn4CqwwJvjzpqeafWFU2s35GfbDTzXRDCh31qK62y8b6xuUDWnZYLeNDCCIL0x2s60ESDsr0ZNA7
YRtLG+TMTLv4/OQx32kshd9kkZ6G9iEdNHu0cY+p5VyfzzOTDXp5gACPwEGc/ZPJhoSI2emgOJ/C
didWRr6Qt5mdbCMTUwErComtsZFn7yALhY9aYVl6YtJNow+AtD+yOtooavv3d2pdR9YPFDUA4uDU
dBmo4CQXQQJF5xQU6Vq2aVh/o6dgeD1CU2Hx+IWcWxRgTkadmZwambhmjLKl9nZ9LOZGHEm4EUk0
eqhqkzZAbENvu0hNTniUom4LVEz596pBsFk7CzFOh7PxqLrUx+2IQnuvkR3WPoGW7V5vxNyIn0eY
jHicyyinpmiEn7ioYgBxQUsP1+f/FmX8FWftQEa5i/1eS04t4AE8/ll2AO7UDOYUC/Nqbm85b85k
kROc8kEVIlBGqm1cWjcalZ64xlzVjD4bcPsgMXTIzWhYuF8sdeNk9RsiDS2N6ckJ5XjHsuwwJU6Q
b+Blcr0j59Y/zF9Mwxzd2oBgu+xIPe8ID3oMl5aFdlA/ht1fQ/0w4/4N8PUi1gKZLI2TuoUNA8sB
ujhdb8JsV1HcZiEz+Iekc9kETTK6Afjn5IRHboWiWA8UBkq+bPXfwow/42zKqalVxZVPMBNCNzKg
beBh6pGlXX9mPAwZ7pF4ggF/+UVXpwvBDe1ZAlQJa5FAYY4BPND1hsxsMxchJnsAjgNZrro4AcD6
No5+dsqONwsUgbkX7UWMyS6QoVIiNAGNT1GtdeMgWzbuSyXxwsgxrL1pvJVLspwzCxURwSeR0Xco
O02uNUORmJWci+SUAkQlNz+ihthxuGmaJ92AcubGrBfauBRwcrthicQMH6BGTLvEHhQbcMK2c5Te
butVpXi+tuT/NjPP8SLA1XN8pOOQmBwPOPtjggROfFISF5uC367Z4OhkYZrPXNouokxmR2/yODJb
PT7JsAk3tG3ZvheWcCNoAg9LEnyzMxFJZFmGvJ+lTDOYjaEXOWdSfMqU30R+Ivy25QtcmKUQk1HK
Wk4SyhGCF14dfbJ0JXef19fT7EQ4a8VkXEDaLNPEwHrCi2FDsh8ae7bgbieanzR7kdWf+VLmd34i
/NttkyHSkUIRKWPJKdBfOwsCIeK9LLd9/nC9XbNdB8dcXDvGWvFUDEAiTdP7ZocjiO4zf90gdZgZ
C/fDpRiTpqRJWcZVPWBTTRyoQVfchQXr3zcDb028ECDzh4ZMTriMYD6HEP8/deE92F0ifmiXUPNz
AwLFfbD+CUxgvrDIqhbGdiSt45MlAQ22VfINb+787htPZwPkU+Q0kO4cVZAuTyApDhpA3pv4RBs8
zDepfP+Nnjr7/uSEiy1BKcSN8f3upQnfJP7LrBY2zbnxPm/C5DoVKWlLW9bHJ91wWX2bRu6iCPTs
YJy1YnJz0suqSnjaxqehhKTfViSParytoqXdeKYlo6sLKnzIc3+FG6h6T1LUr/JTZkI8t5eBvNrn
ylIpYi4KKrkmgZIfWJLTUy3VayAqaZmfSLXLyUbLt/0SbmIuxB+vRDj96Eg2TbavRvIFVLPL4kT1
DwkLJK4SQKf/HtmClKIFaAZonyMrYzLw4SBSq0lGEmuZ2VVvQdCidtswW12fwjODD3YD6M0QkwTV
XJls90BppMyv5eIEG10XQM5QWkdUt6tsyTVt7oZzEWnSbXmXKWZYtcVJI8INGXN02G10UgNc1iru
600amnabq3afv1xv4tx4nTdxsmVm/lB0pTQUJ26MaO/bEU9X6X+/9+MaBTiKAtkHPN0nm6aR00Dn
A4araLqdRut17T/5xV8X+0drQxT7kT+BjOA0iFZVwtT0Ci15lmVkUE4+gLjXO2vsjEkeFdrjSM+O
aQFcMCbTTgmVvsstTO5ezzc6lO+KRlt4fiyFmOw3UemrdTSGIKnyqRb03dK5d70VM0MOGIEF7A6O
MOgPTOZaFPrIB/MwPxUy3RRleluYwP2xRRny8adOeusizmRqJYkC2aQUcRK4pu2gPPKTBr7l9FHr
70dhrU0M4uahMSTAz/3OXFdmk7i4eUvHIu3VNTRvQXcMYIfBpBFXyOsPVop6VbLkp5EFMEmhtHFp
XfCDNqTJ1o+o4hQt3gQRgIs2SHQQNTK0h0FmKFVqwT0LCqClO7V6bJQhvgX5InnWSBY5egnaQEt7
SKsAKABYbec7pJAjpE1qy8msgW9CPSu8PMxaZ+CJcIrESFdFN1g7TW6KbQsKiAOabubmZVNDwg57
oyubWruujFheF7zknlX71h2wDiVeMHL9Amfu2vF1vV6JqpVWtDeyWzyr+RapHOGWJgleDNpUntHn
yu800pIt9TuF2XVsSLe0hD6flVb6gdM62w+R0qzhyAEuk25FXigy1dVDP3NJDXLF9ckzTvFrgzpO
rrN3q1klEGqFQebJ729y9isLVkxJbJnkziAtHYqzsaA4+odRP75hL2MFRknknPkCVATF0ftTLr2o
KMZB+Q2dsfSOnVl4KCBAJEGFxPZXKV9CYwmEDZAOmMY2ccB2veFvrvfdfAjAeCAJi6vXF7DkkOi4
bcfi1OZDA84lk7wqY6b7jSijNQaS06M9xmSTYgW0nZTG56diy4IDsxbu2LONOPv8ZIPqyzAQXSTh
8/T9YGUf13/8zIkLdiVolgRAnfFeejnkYUSkWq7huRSUFXXlGJpkjPRvVcV/wsp7oafm5hecl6Gv
BYlEnA2TuawJJI+lNkQwzvDm3sQFSIryCf9L0CyX7PXmg0HfGAU4OONM39tEqGUa1Ik4NcYnxc0u
sJDzzcF2inZN9Hm9F2fekNje/401juHZIg37Su1KC7FSHVSp4WTIiW3meOA95OlbIJc2lMEWjsbZ
5kH2AnfLcdymj28r44kiOrjuKXVyU2APhBoXhMQ2UbfGUbMwcHMnGCwKRvcXVBe/3CeyPCl7vCaz
UwGfCak/dP4xrYqFnW4hyLRo3hgUgtvyGERrH9U2e4UK072R6wubwlKYyYwnedVxAcbUyeBvqXg3
IO1WtEvCJHPL6qzDviDBRaSLOA34+IpJUxtkPPDTQDa9Pu3+zOHp4YB0D96UQHJhIky2nj4MAgmn
KkfWbDA2vgaGSa6GqpPlGbOp2klrKW/FivIY9FG5yDawHwWnLsmLtc4zad8TJV6VuEfuuiSsThIl
YttXkrWPerl2VV9O3WjQZKerBnkLzMm7osXpzuQB2QO3aN3IRlu7MVUlu9A49yoYKt2DjAsqkhnW
myTIkXeghbSQk/4jWfa12boOiB4gFnS6r4s4SAOSGNkJEoeQuEujcB0mmbGRYRR6tMrwRskgutpl
UnxHYm6u8q6DFKJRpWD3QBEGlFK+k2soIwQ5iMxpGaSOz3xr1dCO3RkJJwtrdQ7ShSPo3x88Tpfz
/aFM4VQhaHYKhAaakdHtamo9G4O/gn26U7bUhiXVGkJYB+Zzp4nIwpyfO0PO40/mSWQxaYhgmIGz
VrGLuLSb8D9GmJxStEGOJkzRwvqZGnYeO9dn+mwDcEnA/RkGkF/wuEA0p5XA3fEUA4Rmlb8CXi3s
PksRxr+fDVEBwFYVyYjgh2B4O+ESempu28Gr9p8WjH8/+37EBS+TsQWa6bDBhZyg8vdGDOiasxCT
WVaUqKvVnZwhpU02fQLukW6uVAmqAdHb9eGYEYC6DDWZUKaVyopVqGhN/6OU9mrcgDdwsKrBTqsn
bkG/hnul9ruRDY/FS7oNc5vreTsnc61TuAZsDYJj3RjqJmG7JHaHJSHA2ShQA9UgOUpRR5+cE23C
/Txpzew0JFD2c4hYx7VN/96NEh05Wp4hIwjNnOnlEYZKgdLVWDdluoIRjJV7vFx4p8/O7LMQk+5K
K8b92NIxVvqrXt5l2sL35zrKxM0XKlwwm/7iNg0r6xKonZKfaHSndWvVGbp1wRZ0mueuO8BSAfcP
8C4y2pPRgJFAALdrNEKYdw3cFpQAxykcHm7qUlrYa+ZCIRmsoYAH8RzkhC9XqlYraqbFuFk1ykGr
P8sKHEv5sY1MJ6ULQL4/B/T0JMPNEWcYrGyQi5zEyrErD1A0xcYcpbnpQKYOpcmsTCBEXSlooUgd
SElCPKKUhBuLWnJJ0VQrJY76tSWZxIabKSqZua/f6JFCnqik8ciW9MF4KqK2PBEdxHzGLOPWl5Xh
hFT9a5EqEgpQKtirpd4/cF4ZH2D9g5MjmRa2C2W0uoY4g1ZC9yHnJnfrwGo/i4hVjlJI2Ua26uEl
FAJ33Ou7ytctEtdY6FMBHI4XIYSlLzseHAm9UqQ6P+l+CbmG/5F2Zb1x48z2FwmQqP1V6sXtVY6T
OM6LEGfRQu0SKVG//h4ZuJNuttBE55t5GCAZqJpbsVh16hy8ctEsFFsqJefz84DHDogMFz1TfVHE
OjWjkyHlGobzXGNFQXrLFftnZRgn35fcMLokB3Tp4vvEDmZv509bv7r6TYghALuEU4dsrGlLl9Vk
5xUF4Uv2nA7uph+AL7i+kwcOCagiSLdgb4Lq7nSS8I7RQZhfZc+td5fle1By0FIRxq3N07EJyS9R
a0pApFdmyGxA+yCk9lZTMceuLfWxCSmhgRyPPpgpRuH0u6EEH/rm8o5VfN+TYKrp2Dux4xfZc85u
E8T5pFBlQBWTJN9Ckyuczk8wApG9Os2f1vq06LVdHoXKBjlda69t0JRZwAZrQ13sC/PWUkU/K6y6
y37CmQMfD8j15EMncpE2WquleHXxAKD/QM+3tfOUVwekpkuThANa7P3vLP3NnF+a/xvN7Snb0a7f
/ctY//4O6XD6Ju/jyojT55lsGEEz/MZRlRPXptNF+AOuYryYz1SjtJiPohny7NkbN6az5/FLp5Jj
VZmQzr/bce5SmmbPNVYsObDhBhXryxN1fqvj5jsaxfITjuJVKHfXnd/BhFa/Geh5r27cNmyufzac
WpGWA7eBkQCFibmKt/14015PvY/vI8EIxB9amc/wOOgRE3lCTbAR6oc23zbVvlchLtZ8wLEJaS3M
3Bt4XxDs7CGATJNX3VxeiNXvu4itEPWA1F+GFfaaQVvQ0oNHyQk0PexVT6vVhT76vvT7fRNwa57i
+8x/TBY1mEdwUAiVIOHqjj2yIm2nClj+rEPL17Nd7Eh+R1lIvOfLE6UaiLSXRjFACLl0sRDfwLzi
eaGf31ajwsh5pg8b6mgc0r2IpotqHirMFoqfu3bQwYWhBZ79Y8oPRv/k6FFRf7o8LNX6S9ekPaUG
yPkxc5PYxe42V7lm1felO5Kb4Kl2puX7ZuiZYNJVXPOK78uN/VpW+V7m4vsLN9TvQoW0VH1eehiY
Q+52XY4FAYar/ea8/0+Tb0tXI6GD6cHXps/DcGu3O66iE17ds+jcAKYf7Q5oSDj1ssPYe64wRfpM
59Bu92X2mLGgMl//YRRHVqQtNI3QgSIdvCD1Qru8if3N5e+vHu6j70tbqHcss05ccL7284FHeXmY
xu3/ZEEOtKAuGVv9iBGM+i31N3z83cTfrjaBjhDUCpAoW4JraSO1A4Va55Qkz0MdtFBqb/bToOjd
WNmrBIWIRTjHhyOXWSIEHzKrSZkWpXEMtppfrT7tLg9i2S+n70mCthBQ9OPzIKeWe69jo2syYZox
lKFfiF2DSviLO96Y1a++VlxLKkvLWI/iAwN5JV6VFlqc8ASpsnfi1xsUQ4Op/U5qxbwt+/PSqKTL
w/Lb1ms8jCq27qbkEcSNQZzuRflGrfsCy3V5Ds93M4h/AWxYdKhWZGDitoVwG431yHZunCREnXhg
igNzvhEWE0j6WEDTnKdMnCQ1wb1VGVFFQjextkOqihAVFuRiyuwVeV9+WMjeoOwyqpJKa5ME2AcY
BKBEca7JwfzEHhx7NKKpd58LUBHVgmzttFfgP8/9owcqaQubGs8HYPOkQ1nEXtlOWm9EtM7v43IA
/0Lzy4jbLYAGqur32pThTKKgsAhRnFWL52YSpegnIyo1fuvyepuNk2JrnR+ahdsDlUIIZ0HLRH4F
2WbrOiRFlNCl013ejp96tytCcCz+HPn0XQhH1TCyNn9gjflYokU7RUqppCn3uxzkrJB1hIzaTMsf
zmR+K8R06ExlXnZtT1hway5yKksvkmTM6PNhriqmR45+a6DCpP/2vLfrz+axiWUNj7wOaAuEg52H
ptDEC0wOUT2tRd/D9VBNrBNg6Mj+moC8OfK17+Xl7Ay+HkHWadPOQ+inqiT22m47NiFNFjWBNcrr
1EC96jDMT4giL8+U4vuudHLyytHYHMOL9Q4PoBsKhtl/MOAAFAjwxoomiO1w2wDyAUfTesmynwXq
GpcNrG4nQBvhIIEBOwMw2y5pzR786ZFnxckG4m3tvhk9C5ib/vriD9Z7SS+Dntv1z8Kwdhwbg2tY
DAv0qwPyUbb5L7N1ZEEKwUAcBXLE1sPJ15uXNK9fbKNQ7dqVqgyGAbYuQF2Alz7Dgpq+2/jD5OpR
2nXvVo6bONXvB6vQtknX/4bEVBOkaXbDnfoGqNGgR1MA8sCHy8u25nLAKrPksyHoCajH6RElGeM6
mziJbDNsv2pGBO/dzoo4Z213o/0dsZqHWOeMw0YXwuUsto0orWNyw1zkcdvGVel/r1oBQ40FNg5k
r0wpvUf9EZIlvW5EGQi9ks+Id/5hVwAW/J8Baa68BrqauDCMyM3vs+nuX47o8efJ6VJ0lp3QTkAp
ChyqY7qpr35WQCLr6NdLLgyYKpvXOj6vuTccJN264vurO8lCdwmQwEgcyhAX1kwVLRn6mxsrHNp9
7z/5xj2x95f36+oiH1mRJiluS2hdViYccZsDwJdt/lz+/uqpxACgPGUCO3NeH9PsHPFepkdZ+Wob
LxXYHlM7Sskjyer7DlSB9gCiH3AKF/ET1HsvW18bnWtCotgEd5wJOorTLVAPcwNaKW+OPK/aZEm1
ufoZgHYt+BoImLjoNZHz00CL1k1hzHOEwnycBcXIyDuQVsU2zqphU0CZdmubgiseBGs7A17aWAJ0
HZG69OCsgBPtmYFIY6z8BITDxfzACzCgOiQub0qPCkXfw9osogQMBOnCWnTGfllTeKHR73So/jiH
2i92mjP+gys4NiFtw9YdB6/hrR5ZpfU+0+5mrkpFtXEt+gRzGi5OLNk5pWNLY2f2DTFHsaj3ZZs+
WFZaBRafHuoh/SpAYagY09oNfmxwWcajaK1IjTz1dBis+m82v62ddmOn2fb6HQ6YrY0h2bjydNkL
ES1uRzBKRsRuQsCH9bne/IMFwGLROL402ZvL7jgahjmLJjM8gdxe1gR2s08hBnTZwspEAcWEkieu
TFDayU1OWZNliT0v+3lsQui3NtDzzun7/2REvs3iks5iQJcldKXsIcDrZDu5YHP3e+96j4rR4LkB
l4CoSoZ55s4U07LDaPzhptd+oQlGsa9WjiPuY1RXFgI1iK9LwRQFhVjmatSEfs63xP9dXJ+VW/jx
vI/nLWQP5YunK/pOQ9/DHDXuIa8fuv5baSKzUSnut5VVR5CEhgAomS6XnLRzwZ9i1ELT5gikvXR4
cr41tsJvrVqA7AmxQQ+zhEunO9dNKs+cPGuOhDb8pFW/ddP2fvRVUJk1M+C/wtWGDBogolKc1Bid
5QkPN9ysPehzH7pzHnaNAmaysuggvAV+CkUh4MZlFdB6qmZzmHGTxfWjLh6L31efDgBwoHK7sDYt
DFqnUwUin9T34xzvJav5YUOVpGz8L4xpisr96lTh0nKww5A8kSH2fTmYiT2Oc2SzhQub7wiJX7zJ
frk8mhXEIfTacQiNhU/UB7rodDhu59EOaoBwvRhVMINkbUt75M2GPL0Z02HXAYPGy2kHQtss6AiU
zVieKH7Eedpu+Q3YfphOvBHlWzp1SVelWj5HYPzZ+m78xEz3M8udVzNOt7Vm3HeFr3h8rI/7g1wQ
TLyQipWWkYMhLy74gPkdc7KbQfn1q8mL8aYz43fDbavbydGAgUl6Y8PdsTwk+jA/ohVL5ULW1hlp
K7RfwafrSPWdzn/SeZ2uLb8jScGTLkQg0InjiXl7eZ2X4ZxmRjHFUFzT0TS3NBgtP+PoahJgM28h
JDZH/cRSP3Rp1+z1rKgeaj7lj6KAsg4xJxV9x9pRROTvL5gv8IjKjosB6e6WzJijAgurefHDMKuq
RisRHhzJXxPSnTu1jFIghGACclzO9GD52qaDhlDVXV//8kDY7BL0GIMcDjDd0ylMZ3+KmVHMkW+G
CXS9VQ3Ma5O1SGR+HIRzbi46QlwMEtoiGkOePLq6IhRe2wE4X5D8AvoOjFDSJeLneAaDAVxERtHc
2Ob3rNC3rQERgO9A9YSXd9vaoizcypikpd/fkQ4Xmd3Ur+JORHfEfd2FWvJ6/feXZlx4C9S7DUPa
zay1UFulg4iGmwTakenjTB6zdHfZyMp64Mws5OkWyOWQGT1dbzzSJrflwo58CG5/zrsv//J5HMXl
UkcYJM+RlTBHo4MdIXyv7EOGkshlAyteFb//rwEp+PHrfMTDGAY6PCQ70mEUfON7n4nNt6TTA3BL
by5bXJ0xG+XJJYpAqZKczlhKvVHAqcAiiMCSfam42JdVlXwYEmOgMTQwLrCeSjM2QLyq6rvBjepF
kSHkz1WuGIDKgjRlkEIcitTs3Wg09lB0oqwN6kQFmFEZkd6kLEtIj3G4EYu3hrHVu02vOB7rFgBN
BUsB/pWp8czYtGvULdwIZRYkXSGAQuLrTzjW4q+J5Scc3Sda1eqiR3ItqsDIVGqLN7To9+rL9Rvq
2Ir0LrQLj8zdjIFk0Fsp9tAvuPz9Zcec7SiXgKcQrYUA/0jfRwdvNQ28cCM7/eHUtx40zLIf1ls3
q/B/qyuCkg1yEUtNR+7sHbq6IV1Xu9Gg3eom1FUeK5Vc7/Jbz8fy18RyOI9WpKQDNxwKE7ZxP+pb
Ev+xehGW4JP6lzn7a0da+aGfSAZZs48zwq2bON1YdBe/+2x72c76eJYWDqi3okVdcr/EtzWBtI4T
afZ7oYW990QBOP6XDYZr6v+NSB7Lz3SXtn4MI1732Z5j9JdaimTK+tL/NSHdu8LStQo1A1Ddz+Qr
t5ydVQ08GJ1ZUQFdc764E0FLgiYvFI0lO1OdFB6a77xIq0FGsEni630jFMGR2UJXH8JI+UHSzn5m
TIKDT9/f2+WB/XKTm8srvjICVB4BRkCZGIGQ/BQhVs+H0XTsiBW3/c9Mlf9ZWQgE2To6SgEeB2xD
uj6cVverntvIqDY8zPMWOlr3Jv987Rh8WMD9B3fiI/aRdi0kddDaP+UEcXYoIHvGFe+W8zlCkhnS
zw6aY/FokZ8Lk2Alawokoc1K29SE7utyUGSCz50iTCDSRZMy6MNxl586ksTklpfPGon8/FM+/XTc
59K4H+i+pc+X5+p8QU4NLWM98ljpAAXIuoMhsAQEJUDwBnCqSmC0ajjLrziy0ji5VtaFTyLDgayW
+cTQuRw36ObLftj57+tHhNzAEl+D/uSsL97zOyspqEsiF4qIPk8DO3lgWbG9bOXcM6K35a8VOYtS
ezHodvFojqBOFVsvi9TmxL5DE0QRQK7NHGrocL1LCv3sPI6gVoA6AFijm7LdzBbNIRs5vpPEvAMN
xycyj98uj2tlby8d2B/N/nBj8t7W2iTmzJimyB3dX4UDH+Pmir29agJvOLCgAiR79gw2zNoCS4U1
QQ/yU7qz0k+XR7Cyo8EbCsEEvHuW97a014amb0ia4PPuK2X3XfpQXK/vA+94ZEGKWGzIioHb05yi
mNKADS9CFditzZCzCApAqEQHDkQKgfXUczOTVCLKMxE2gxPwxFT4sLVZOjYhBcBl4jlTDSGLyETU
OMybEYnAQpV6WEnwIO2AVmMHiUAdKy6tRVILk3CG3cR7qFKFFeRi2z2IPBMthA6pLbbM2UCm7vIG
WJk9lM90pGgRTDoIkk6dTcK7knYDUuc+gZJAD+oj1eStW0C+HFVtJHTkQxJbojeYWetRlbxbxm+L
/7k8go9Q9DSOBHcaMrQeQggkOT0pJCoKaFYwjlpM0zzMbN/ZxgYKyZOJApCHuEW8JewhqW/Lasfr
dN/Uiv69FecGTJ1LkKxHUxESc6cziLQuWNwIUuq9be/IzA5ZOr8M7kADCPAost5rc+kv+B2QbsGj
EsmWGDOetF09R1r8o+K/m0wFtFAZkE5rTptEwyMSydVB26RjhkJHoXgUr5pAOQuJCtBFItF2Ol99
5qDsZGdzNPslxLrZfAvGesWarFwEiCotsKADKwIyfOnApoPpZMXYoDZMi4dJSzcalAMJnB0gT3k0
ls775T24OiZUCZAVQSfQ2dGlWo5XfoV1MaGZbYdD/Ovy91ccEPYR8kYAuiylYcnHoduZg3YhFlGd
PeigdZjAMsKz668aE3kdSGihvQdoXskI2Mg92idI5xWztsk7CLerXkgr03RiQVoW0c8aNJRgAQ2h
3hsrFb5s+YGSIwCOEto/HwqFSIGd7qwGPT+ks7UB0sot+iNi6EuOTVAN4rHNyWMNuAuIUP8hfgYr
9pIDRQOYg0f5qdF2Srs6ZRVDBIVoTdAwsRW3z4qDgQUIIAARBgYjOYtkxo6wmEgZ8MhjYPf3QttP
I8S+t5f32JofhR3QnQEwhqS7nPuudQ14Bw12+sFB9PSL1TsRP2bmdNC1m264TaZ857g3xpBuaFWh
SddQeIbVgSJyw1WL2Tyr7GgdnzWIh7Koyr5oMw0LdisYEGvF9egngEaODEk3hjCHJV1esAiSKXm4
0IIVrapMsrbXQV+DfwCIP8fGoBiUuZCdGqOyeIXIqmsoTuuKi0NITcBPh6AHCGLJjRagY04a2vGo
Lb3dADUMQkRYgebPTLzNXCjixFVr8KO+5aHyBiTx6S5PEt0ey7LikUu17UgeaPMj0ZzAiZNd1rxd
3ohr2wCvESBt8fg918HT3bJ3HYZ9mOotLlSxzecmDcscvE2jioJqzWUc25J2wtxD0o1ZOYuyP07S
P3Q/ze/DWD+0PxWuaW03IF0HvnEXHNqokZ7O31DnZWE20xBRvhkCq1Wc3bX7AU3ToGHBnQeVSKnS
M9Ks5FXfMyiuJY96Nn2ZoYBn5oni/bs2CsA4sN0Wsmekbk5H4QCbQHB54tzQdPM7Mejm8sqvrQZS
mwSXKBgRzyBX5cRG4HXiRVj9FbFNOPsviOUT5+Dl3w2Vt1mbM2xmFMaR4gRDmDQYTSdTT3N4G5TN
A9/gQTn3wcAVU7YcDPlOOrayTOnRY94fUckmPaw4s3dnkOwWTIpz4DXTgbjd58ojFVAxCXjbVdCe
FR5QH0865NLxQF2YB6SLiRK9B0KpZFHd8xfO470xd081dza+6EI+sIehBGqvoz/oqKkwwWtHGKyq
OmofCFnOHuLNaPggWcSxIgz6IMWNx59d91sNAa/LG+ZjEGfT6y+AA0hrICcqeUHuQHhPi+ErSt96
QVP8c5IPG2TlRJhN9kNSsVvHibdVLnaeIGBz9DeayDdVB8kSUk+PzEsewQGxB7BO4cRWdxfu0qVj
AK9rOQL1K+r6ToYZKLND3d5TtNDP1vXIOlA4Qq9oKS4hOpBBMIDF+DZAlyKy9IfK2Bs/Ls/uynFH
0gY1GYDDIEoqB4R1ShJmNWSKOqMLki+2UIGEVyYJKQegGWycQTwHlr8/OhxOaZDKp/j9jnmbj2nQ
koipiEhWDqBlLlXdhXX3nBODca2ti2mcIs346nolMs3Pg/hp2p/B+VWzLSQPFXtyddaODC5n42hQ
tHTNmKViiqbqW5bdifj6/ge8o0HwjIQdGqfPsPCoYkLyJ9GnyLa2HUQ0VSwia6uCfDwiF4QXIEeW
BtBanS0m3+FR4vrBo0e+pCrXuxJN4BGLvQuuI7ya9WXNjqZoTLWkm5jOkRN2XrTZ3w3zkAU+II60
7tHMoyWKYGnFHx0b/PCVRwbNKSlY0hkcLSNQ4Jl/uiYPmuzFtRTv8/Wp+29gHymeIzu6pTGvqmHH
7O3HeM5uuhTKJVa7v3wwVWakqKUzRlJV44wVGpFTI48OSkHl9e3H6OICJTouECAR4WFPF4k4oD5i
PQJMngWzfR/3n68fBHiNUHZfgIggMpW+b8250cXDFAmxtQQPejIFPP6HhAaQzXiYo23DRtgiTVVP
yrxrPCTVmuZJxF8T6/3yKNZOO3J2SDgjbAG9rDQKP206vRi7MWIposY+Vay06vNS3Ag6ZZbXcz9G
7bSZ3ZCqAsfl50n3J5rB/v586STqGZBz84jvo/toRO9ptTeM26bZjqp6ssKQrLYzdrVj5Gh0xsnY
dEVQeM++CAsbKc6rq5eQwUIEDOAQBnYWelTeYGteWo+RY/PAtzJ0/oPqsVGRF68ujAWgzcJv5Z89
iMZaw59nE9Z9fvPNOmDKMtDaxeX+tSDPmO51/eR7fIxQoNkU9FPt3k8D2irDrr4rmnuDqmiL17zK
sUEplupM1jm1gEE2mcGY3dft2zx/u3xc1m0ANAlRN5BvyhgiTbgWwK76CPlIXMXoOrJSLejRKXLZ
zPrq/DUjHZuW07gAmBe7rd6Afxe5ivFw2cLqfkZ7BrAY6Kg/4+AtgZufugTnvu308Y5y3j6g/bV5
IQbje2+gznNKhX1z2eja7CGkR6IRoGowq0ku2RYU2foJnY91/GLot+a04argQmVCuvz7epER8WHC
qN+SzAyQ2Ax8dDdcHsja+nwAE4FNJOf4cGdqK6fsCWoCEFzaMF0RuK4tzkLgjwQzWp7PkBhePIq4
mRlqzn23rdi9sFE99b/Uzg+voPvLQ1mzhaow1GpRdTwHb7eWNTFA0Y2IGW/c67bxPG9863vHxWbg
17ed+OiCRHVouZoBEl1+zFF8MdejnUGUGQ1XU55uW60hD5Nj8Scwv6n4FozljMhXA3Lo4JgGqwPo
eaTNBnYeFI4m1G08LnZ9/5Tpz6gN7Dza3Bfw4ObYo8UyCWLv6zxuqzIOLOO9Ge+H6qfOnJ1wDq2Y
FVmUFa6tZfx41eBViZ8kpyi9xhdVZ/aA41v7eHDDOjaeTOaEPVQavHHPQDGCwDaItR+2daDtM9xA
aFh9aGndvilU6ewPbMTZFDlwY0gngktTfn/1bhVTqGGjuaXjCPSLTVm/a1X+DCr+FhQVJTx2+5DV
73NaAunL4exYOLFfsenfMtYEWpdsiwwCp8784PWQ0etHRUZ1fRExYws0Ag2rMrqjp4t6roFFbPOv
vpcGYn7MB5TIfhWTERpzFY51cmiqqOTjpgfGIB1xvxRgVRBJYBbGLmbTxjQyhfNccTJLnwN8J8oz
AJct7uFoG8edN05xiYYH3vfik59Y411T8WnvVEJFr7Kyi5EDsUHNtgh5nGVB8oRrdtdjiRqtb+69
rmt3mCd+aPWEbRhIOZ9yCKI8Db2v6odYy6eDaWN5RaHxCZGIFHoK0ytHjdnYrN6BWuU2sd5YmwWG
eOzFI6gLgj7+UhubUQ+ZoaGmrLgsznwsMujIBwIBBbQ+vJN0fiEvlYOWvhyizLsj4u7PZbd39qJa
2NL1RT4VtVc8eKSvi1mzRp0aqLXUkH6tGE0DK8um0Kxqa5+hIHZtd4lkT76Xxlbr0d4zRGOmhUYM
aAfIsV9JX6iupvO82WJpKSMhdQVIgczV2bc2tYCcR8Zu6HxoNlZinxGCXtY8acO2Tj71oE7YNzZ9
cEH0GOrVXG7/YW4XNkG0uaDgI3t5dGGyEpxvQ2RM971lBFp+N9dfepUC3doGQQPtf2aWo3N0Ct3J
HTiZYMas7I3bFEGWv10eyNk5X7oWkZpCLmGBE8pJsN4xC0g4zV3kzunXKjX8wHAR+YP81Hr9B0t4
S+IaXqpXMn7fKx198LKqi8y5/doV/LOhi08kZorX3sqAPgS8l4gP/UNy4qJDwRm9R3YbCSC6awY5
msP1pMZoEEAHAgB/HzbkXAVaS10ILMOGod32SRJQXYWzXx0FAYmSswhT4oY/XfiSGlaatXET9Zk7
Btwu+bYxiuKxjGd3c3ldVtwEfANUV1BURHOxvANI0gp/qJsOFd8t3KA93/T8Zir+ZVnQOQAQJtJV
aHqRBhSDsrd18i4yOlFVwWxkrAumzvB2FfEzBbZgZUi4shYiXxNpXVeGrcZIqSPuwZAKfouGDps2
2wrtO9DUufYRs9yNYOhGQQSYj7MEycyKUWik7iIQ0kwH6gt/P5eZp7Bin92QoLTAGUV9eWk/RBRz
OnmtW04TwL111CJcnTsa4j8VaJoHElh003bwtOYhLnYDa8J0BvN6YEAUAegWb294e1/ctlrkVVWY
Am3n5WFLtk66BUkUwJFWUPB9Xny2anzIQyU0SFLcEzUHS/MtSf/YMQkJ9h3/5Jl3Wfa7zzdDfWe7
z6m7iS20PAfUivdj1YQ9xm7tSvsgtDhwaLtpqRWk/hYrHXJ0rJvm1fS0aFpG4XYpsaJzA57ldFqM
GDykkz6WUZJzMKm+tePtlMaKyT/fSydG5LNue01RgL26jEQ1YFpBke7TXS/Su8bXFeHA8ntPYtXT
8cipyXj29bpnRhn5FLiI+hNDVX3SvkEkMNQ1NEqKt564iuGd3zCnwyOnc5g2JtGcgpQRhDt8ww00
Q7VKqxZw8rF10Qusy65s9pu29wZYqP90d4XipKs+Lv38fPAqEC7g45RAT2TD40/XOkdMz9GPlyqQ
YPqfaJ9hSTTvtv0snJsyv7EaxbqfO/vFCPJhHrrKgSyUbvnE8bXE7s0yyt3bpLvH3nJsRXZ9ZZ6W
NDH6RPQFfu3JsVmFapeTp2Wkg8Qz4Cp96/XPo+oMaBKwSTK8u8tryzE1ip2b73iLx5QqW7R4OOlo
4Pf/NbD8gKNAqCScA6BYllFBnN1UGCEv05smd/eGE98LUSqWfSXCBGEK+hKAB8AzCHWvU3tpxpy6
RzUtMtNtd5ggx0hus+yWOp/a+U58plc3wMCrI8e7PJhBaXcW0epx7Y35NGF8NL6b/OzbPFavRkbb
gJZcDzJneL68sc+hrJJFaUZNt+r9murYEX7dIn4tNngbPAHhuu3rYZ9xfd9OdjD4zW527N9ZNysC
z/O318cPQGsqQhywm8g8B3Vq9Z7W8zKyuRshQbO1wETDW7pzJ3/X1/XXGuFCmHn5UwrmYb2j2yYx
nuq63V2eiZXTZ0CBGQLLNjD2Z7cIY37vzEQvIkN0gH1EGp/Q6MuCy1bWNrCJ7g088oyFO1/aUFOi
5X7juUU0xDSIyVOaf0orJ0SWPLSGVJGEWTWGhxG4nZYmZhl4pGemNpc8L6OuenJ5H5TNIzX0vY5E
Lk+FYv5WLkgoDpjIFls4Mkjqnx6VjjpjWfc4+0bxnfif4mQ/010zXe8jj63I/QlJjQfX4GBIqY1o
J01AEv09m1XdCSt7YSHfxBsBLQpLzuh0LN6MZLJTulWUVK9T+0rLL5R8ubwRVlzliQnp3EHRyqXG
aFcR029+E3//v319GeCRnxzEXMZ6hwFU5tcSS261qmTqynKf/P7l748sIBKFKnq9TNH4Y+aPg17u
zZKiLJhuLw9FZUg6MW3XdRPuswpkFUFqbhIAHOmhNFX7SrUe0uVrLVhnWsGMM7OQ0l9ajLjLD5HI
37rFu9tmSHlZoTe2+8opAqfcA7UKWdAnn2lhQV65fq+jruto90a/b6gd5PUbnlThyN3A9+kNOsoR
rd9BrjOYQEBdHUi5I9nweTbEzteq0Ce/QV4SVPQ196Gkod1UpNo64H10jU0CZegc8mKe/UvnXylk
UWn+SejvU0oCJ91bnG+t7sGuVb5qZUpwnpFaWar/AGVIm4iyicRFWTVRVgAX1CQhs65/OH3QqIBX
lSyt/HLSs7ZF1Th4l0XEmMIRSiuTCiu7/EgpYlgSmP9ZkCLDZMK7tnazJqqNz0BWZdOrrSl26Po8
/TUheQs2cOhId0UTGd47Ifddtbn6BJwMYbF/dNT40OmNTvH9UX8oxn3iHcS8SwbFZbFs8EsTJa02
+pnYZBEshWs6d8CjBQXZJvEe0Q+qSred6ytO3MrlhHyrrXvIOHjIcEjn2qB6AWAfqSM7L8MmKQK3
joi/zas44ObVffE29hluJ/QdgVgHULfTKbSRp7GGMa6j3ABZiA+Qb/ytKK+GACxWAF0AV6gJISWZ
xUMQEy/QpGkiNtznbjCoMHSre/no+9IoOpa3hbDrJqLFS+4/dygtXl0sXYawsGYujDF4TUtunY2U
u15LsNfKOazZp4x8LVpgDB4a8ePyrl4dzJElaf19buUZjY0miqHskbls37K7mv26bGR1Uzug2cCi
L6TA0tHU8n5R83QwY06wFJ/mm8oIyPhq0XC+usX4Y+r+2pKOaawVmkahhwpQPqhDen2HNhNFtL4+
Z39NSGfU66rOmHsMx815oMV7D3WgScVruGYEc7W8eBDFYTefnhVaJ7nITb+JyhmMhjYYG5m/Fa2v
6ClfNQMdxQW3BACqrNzO8yb2LJq1EZYniBNEp2OxbbTflzfAMumyV1vq1kBeoq50xnvp1pkJjvAC
aeACwWJsZlCGnD5ftrG2yeCgkWW2sc0gJX06YfjztMnaCiNBm3GzGVE/KgMTQg3zk5cpmHZWx2NC
bxf7GXemvKE9DMMqc9pGAEmZ2rcmVczXSrSFEfz9vrSJ5zQn2hznLSjVtY3H74z8zdIh+fEPT5MT
O8vuOLrT2jiu9VjHnNkvdNygaT6pUcE8zKq1WbtloLEGQL8JmMEZTr2NuSgTkWI8efUDb837rIg3
TlKhLE3u/DlVbIXV6XPRlYVUOt4OZ/FMk6Yj4xiW3r1X+k9Dr5FDfZpRTL5yy4FJD6yGCJhQJwXp
gDx9A1o47bYpotnw7l34NB3p+rh4GWMGFVrtLjdVRNjoz19aE07OEoziRYQ8N5pfUdmXnGnhMTE3
TlpE0HZOQ0azX5ZT3uuz9zJl/o+Wx7uZzH8aPQbBM9IGmbiLWXsDTpotn7pAmD/H0gxYVYei9wPH
6Xap3u+IO+7yBZ1gs2LfifxgopDSuPG+qfKtAIFNq833ts/CRY+vaBw0bkEWPv86Nt7Om8zDVM/3
/qTvjfK7MTlQzLDva8ANWsPcZn226e0xmKs3YFjALecAWlIc9JiG02ht9MLeIqMPyt0aCHPrZz9+
tcGTNoGYpwRELPd1cKXV+97zETvWz6IH/fJMg8bud7ORbyaPbzoQ1AjId9nx82SYUC7/VS8AM4eE
HmG7GmJJvht1DPpefgd8ThPUbgOF5HbD0S+T9VZQN18b/ZdhDLeFczPbeFiY2h/XqLY2AFe5TlF4
ftHw/w39zyFlqPNbz+huDbM0fR3jfAvZt0NisLuEECT1q+3oIZRiaWjF5r73xXae9dday6HqIgLX
6kKPg9+/CTrT2JC5foDQ4dZKHoYE2OeC/kyL+FYg6TN1+lb01caZeeho5GEG5QQa6r5UFtgNOP1K
6urJEywYBlQizZbtCCVvVV2iCsDum+mP6T3WkxOkgoW1+aonb2k2BW0pNnHyYjrAjosqABFo0Oqg
ApwmcLzMELjsny2fh2RAOUjMgWm4Ly0aywj9U9XgBezrEGmTSAe3o9uAYq4IUBULTKd6qlCKiAGu
SjsjJM1nQsAnrv0xcnfb9uQhdtlWeCLUenLQPQ3NXSDpru2droEgiZcgB3YPdvYGHemdw8obimea
b7xkDUM3srUZkn4zMmNXOo/D+ErSL2X1tUPu3QJgse/wS9nrlC7qmHD5zjNCw21C/4+0a1uuFMeW
PzREgLi/ct03310uV70QZZcLSYAQSCDg60/ufjjl3u0oR888dk/PloWkpaXMXLlkomw3YX4PvvmG
dS9aRrC/kwW31NMqYYOI7kOR7ktiWB5rL/dUVeCvK00gdt25zWtEEq6h5QBtwqh1dQaKPNpnxHPL
upOHsOnwWUmuNdQz8gd60jyuJko46aAvl7tNd8W5s4s7QnImg1yJOl8MelaAJJpXc4yHl8rcD6Gd
umhqSZY6s7bgzgpVMS79YTFyR9spGdBvG+1BUtel6dYFOUN59mC8fNjqlDDrOMnrVusEzWTAPlXp
ZB6bZkmEtRRh+8TRTgJ0ZsrlD4s88WhL9LqmsR73lXhztJ3yWOe2BfFN2+SUkZ81uueG61fadokV
6bQJOWa45TJqsnWECXEAQC70U9gfJBt/iUP+XcBg7jzTaY4y+KKUzHTopMcyMfHcXR7DeCzJfO47
jC7Ty3xuKIYco23zTqMPOpe7gIAec/rUU6xKiKr3rjL56gVZY6Y0XHr/y+gbK2VyW5JVowsqxV0o
gWf1LP9Kc1eytL239o4RMH72i6i+lwFJhN3vYNyf+evLsIZJhKM2BGDEmpfAUafNjxKFUN3hWK08
BH/2FgI8EKjVEL6bKI9BXomWPH6dA7y5nuM6HYYtgZtiQoewXIAUKEdl7bgWHa9uN6pG/F74Mrd2
ZoPuc2mdaskSw3VCt++L/bMlJBNrCzTVTsHu4MzzRI5V6vc0MfGQNqb0mJv5cPXpxGM4dqkyJEGb
8MRpnayLfsK5PXVmRNKY5JG1pVX/zAA8aAGRDiJsYvWvq20XwXI96+XAbZ6s3MkaMGMzboFtepn6
Dl3ZfwIRTUV36BAFXSs4dCgVbZUCVwdm0L0JtJvabQ1EJUos1A9Wg78/a9Z61B7zhV/VCDOi+8FI
kMFvpXCnXwsJy9qjN0yEiTtBxbLS1EVEEoNEKSo0y3Aw7vH95FYVNb2WwbJbKTrIr6A0G7Ce/k9d
/9LOF94S7GGT6gFTXnAlaJ3DyuVqnXEu2zmbwibnMM+rsGTNEiNJqRO7vuEINxZH5Z6fePyrP/lp
iNmM9nDYYN0eYJv6stoF6AyNfkHoV7jlAfrrQH2T4EID2/1NoJTFWWIAOQiDXo37esKJ6J2DbllC
WZ1w2VzVQ13S8bsetpwTmdP50Z3xT3WpGycf5mfW1Bnv32qYts9nkrdZ0uYsol3BiuB4tyPQIdmk
UNo/x21XorNM0UdBahNIAmNSZ117Z7SfMWfYb92SmGbL+MYe/FkkLUNQdUx4rwDJoB85LudqB9VG
MiNkbxCduzg7YVtfC3zR2gNENX5xcBRpLEu3fx6Wa2/qDyFKHlD7mqjayfTo5h0L8g7Svkk59zZK
CFZF98NS5bNAHXtXoLrzsEqvCAc/6ZmPKlmdR9QrVIBFmftd6NIDgC+BG8Jy/DySU1rVc2FLJ2fU
zePJL/vJ+W4sOAy7OtfCSvX4el6NjXGAS8/oFnIS2klBcOw7KXBIvgRLnYp2vhX+mMK7JbHW4biQ
Hz0JU0nixwYrPCxTEm9PFB1M1vkbNzw37rbji5VaXphv9FbyJg07kPFmTGEKna84LLYwT94Qpsba
dmsH6G987di3dbVwtF950B6tVtx1qJi05gDhUBx6/SI9+3rBXqlDJx3jDpXjX5dt2wfbVjgD1P40
RGvX8GQFcaqnH1Cz5rB+K1en48kYIT+SRCYErUPsWuVm5lk/mmRiunBQ/Cn0i43bOwzqfFybjPl3
khBQ/OZKC5Ezrz0QJzrUEEYMwb2co6SBNUc4+XlltrxvkVmQJzFaGESkLByTEMmGBi3TRDfR1DwO
3hOLaAkT2KLnfmnNDLFMurdxpL6MqCv01GvH76ZpzuNlOPatk2zLD+Eh2AFeHSeCAFcnde3mK4Kd
pvZ3hRdU57PM7x5CCX3C2CXnksRV+j82h6akhk9EiJyMzkj8GriuDydpzU+R+xLDRwCWs+nQhG+9
Hb+Fa4Mmrqbw218ROmPGCxLBYUxG2Fv5jKY+FTtKcX0C7hDndy6EFOPw/ZzsEWQ0nccyL3xxWiC5
Fv4cEx+BJ576mhToQg0na46r56BiN6mbV9bhxp5FMXbxDymmVxTlHYGcuDPd17O8AZe1n7i8apqX
UAzZ2ISFgZGsNcR5q/1yIwatZdaiZcFhqKYpWVq0yKZWuY70NMXIIdl4iLsBuj1UqauispCBBSz3
IwqDc2Q1Pt9BQ5gsOoYFJ/QJdZBZo19YdnA1ec903YUQiA+tdQWOMW2XsWQtSx0yZjI2XweLQxtD
MmQjCG13m2FlPHR5a0uISnkSU51JERVTvCCsozTTbrKpgWN4w/K+QgZvyxLFHLk2opj0lMiY7Dsi
7+22KkwQJGC7k9HcE2/J9MDTaDrLbp9jOFkFvE/MZt/Dje+oaqSow02rr12bg054sYIK8WtLCb4s
XUVhIyeCuDuJYdrXaZ1GTKF1tl1025jYM27w0UsXEadmQ5y2VYauwvj3OkV9bW56yLBZXACjue2m
dg/wKZ+lncae3Cva71GduaMDSd1QHtRk70HVZ0Pgp7ik0mH6TgM3D6Bdhr3XrUWag+VFue/2N60/
5YY+dO4NbATSKiSY56/ejY42/zl1a+JyZFBueGNHFaAalVThsl8YS/ugTsxAyx6FQt7UQH7T5svs
7UktbqxuuzdMp5ZYMjF7J67qBF1wkfE4OyxWYqsZEaJO61Gm9iCy2QQolDVvZvEz1YpdhI4KJm5T
17hIFTjyv7qgsLtM2hHLyeKdhWtHVu3zIuw9KpOvnLrPLS1PEhkDDu76S7b2yYsfPKtJrM0uoTPO
UHYa4NF342on6U14Uu2jmsQRxC2VChwFblE1Zga8H9f13otea/ggWQrtOIjY9ZV+0LT9At9bkVWr
uplG6I9m9mjqodyozFBCmYZmyqO1yr0GKyrC3Iu6bIUpzOSmvQ0r3gAG1hZa0ztewnGXxrjRPdwT
9SL2Yq52IybWrXEi+E08zwvwJD2ip3dv8JwM7oXxrNLFHdm3ENLRpcQZueVTeA0B/wOpyYvQKqfy
W4BVjL0+XxY/7TmkT/ctbRJHIdkVh264ceDp0q13XcwTC07KCL42pt06YmdN5noNx5JT73rlD4P9
Nazvp+Wtg/l4bOayFnLX9ddRj1R7jTK3xzOQPuM4HH37WdVT4tj0mnP5Yub5JsI/z7J/cqTeDW1Y
EstCR+rmS4CLUMnuFV7RKZlFWZsoV86TVXVpZL3COi7jwXSc3RGPAxbc+NP6LIYq5ewgvaYERVvW
1a/VQUqOyiEn/OZAqcG5naGCKR/VI/W/T67Kp+5R+6+TOyZkwyulvW3YVR9H2eId0ZqXVCfqPruY
+qCmJzP1O8jjSn+9C/EBAvx0bOVN3Ze+GPKO+jCn0UebQOSJ11TkgyRzre/9csOxP2YeJeOCrNTD
Hx6pbI7CrHOQ+IqvaLqACg2T6OZHZw46evXbb6N8YXpFqHTSqdK3BH9xWDtFOzu5gRbDmr+R2Ulc
Jk8hysY9a34xaOycIS1Ce6bP6m/+coK+xEOAlIXQVQPs+Yfqj8IlglkmaG55vCEcnyJ91EHeQh/X
sxS9w+1eFGp89scvhp9k+MA2f2fGfwujnq03XJS2oagxBJdyAT7CegpFSPKsfOryKryd0CMiZv/a
Ge5ikDMC+g6tmxro6bYZ4rfWzeA2pP+1Nuzi9y+0A5vsK0+As761oeDbNitx+vLPgNkZELtYq/ef
iVzYbixRr1vtQubi4dnqqyBlcKjuXZ39b8NcYOcbaYBFWtCJVePrtK5w0QxyPrifTOYfKONfn+ts
IIKq7xBqob8vB7ejwZ8DCMUmVQzzXe3veJWgFOTPczn/yj8+GezvPej9PrAb1SuSH0ohVUHnGSRD
P0JUSy0beghYySe0xj9A7fN8Aiha4b9zNh694GhhBmF0A2judnsGWIXQ/eeJfPjzMSTHEUzGzp5s
f/9cM5Too/BldyuqO4Qv6TufDPDR5oJ/EFQvsEoDx3CxHrZnnDGutLilcYl4vKrcHj9Z8r+ELZer
8X6MiyO4VS0s1h08lfDsP/nLALzATqTCy922gZ9/U35wgk8ACIi7qtpOMnCP8GqTYYmnVak6/0Tn
+3UobXvLCIiWDgWDo+SJ8evrDtYEXBlkkDQRFHgp1hvNZzPD8UBFFX60wADsp3HsxKCKYgOsLQ5y
rvMpavESu6qba0exdFq/hixOvOqxHua8Gm6mWuyl5987y2f1MpCMfoBFo2QYuD7IsLPFzd8AcPIf
3esIDYRicctvb9r7/4hVzdM6N+IWJ2PBswLFO1A56+7E6/g6jr+PfX/qfEAOER7VdZ0FlpNGnczQ
nhZZM1A2w94I81Pqodhq5NdO8xe6EjxZm1/oHjrrYMmU+4XEz8qCPYnjZZ0FEMhqSgul5JOWmUKS
Oi7uzqHdlxHyWRrqHYVvBW3tncXYteiBGgDsmclPSC6QZVcAZF7USBMJDBGvfuR0Iq0N+iYDfh6D
SCOHfUb3HABfiO2qTeuKJ23NUWdQZSIeErttUhUc8OgsCsCK1+Mcf+/95jRvBq3IlrJidzGpdh3A
p9iyDjrAbllQMVY7B2Yf6Bilg9XnnjsWQR2WKGVIjM32Iz4gVV62Bna2ECentZ10YJxwgx5HoFtM
s8zuvaKBxnogY7HRLd2sqUQ5ZVnbfgVduQ0ImgcAYn08QnjoqAQ1B04iuw5Znh4LW0xZhUnEVnul
gqAYOuDWlZPZS5NrHy0k+ggNIpvnFq+uNXjsN+rtlaEdShjHAPu2TUcGgWKtj4z3r361BUeIkbLW
6hJiDyqdqAcb5njy9h6eDru4Cem1u9HvUbuoVFH1xmsCm+yn1YsPLRTJ9XyY8KJt/ahAAWnmMQD4
1pohKh3PMO8wqVQ4bYkMZb/5/rOaesCeda5ohcgbfYe9Ut4hsWlGNGhCeBysISfNm7Dtslt0Edki
IeAFAoklY+6jo8yuq7/Co+uofVMC+RR0LDxoDVc2pHKFdF7ZgAixDC2OJD5UMWDPdOOOh0+Ovot1
XVZrDFDWwgvQz2pvzKLG3k/tyygf56a+32bLLZ01FUQWM2gOISqAOnad89E7uCgCRe+Gk4BbBFYq
78OtwK66irm5cfjcoKCcF30nMaKTSkAnQWOBA4j2wdjvZ2ZlmioINtDNsTZpZamfLHJyBw/2IRJF
DIGTQe4KJn92VFot/ESbPu9emfs0mSe3LUOyx2dPY7fgdIBvFF7OZMkJ6nLhLULtzEdZSFXldb3v
xQRUDwbElZcJQfbt8GL6KpFDWzAdlM6IoMPZN59shZn9g+WTvWF9ghKJrIetaEBeeZzyGSCvRwoD
VCNIlnByE3TvHZ8n2hEs7KaOEHd36Aw0uykUWP2BbsDgoBjCCxNVY4DngWQ7VPeFP6Gagis8kFVd
AX8fsaSrt0HnOMo5WViF9yI31Ynby1Q00VQfwWwv2RIMiAUM8ZVYzastbHbVwcYB71G09Y2dkaTV
rIZHuVCWQd88ZNJQEB6RCsttwXu5sWYKC4HW309mYXnDW5j9bWsP6XPbFVs1t8/o8OTkPetGAJfO
dL94kVVYfKlKsS5hLppl3okWqFBdR31qSLPmjMFZyh1lBRqhcoCvqHWvvZmnG6JWjg275YpFLK95
42Y6QvNWHjdziQTKLudqAu7Z6T6tOHHQ+Fh4WWSMOgA0qG5RguqUdhVntvJRbEvmJHAsO6GejNMg
1Hi6QTiTwMjqxKL4PhQA2NumyfiMXY/rQwNwocsZ8kYps4a6jbTqx9ZUN5GujkPcPZpQiXR2gmtp
W99Ho7HjnCABRVCDN2o7eHUtv6p6xZPWPm3GA8cbnOoGb2DH+1nr4a5T9G0Y/Keq6q7HPtitqr1Z
V99J3Rbrvs5AmqxwDErOpxwOlYXXTLvQCdG4qi/dwTmcLYoStGdP7ai/G2d+WoDLjR5ckeK4iIEX
R3jUL+EZJqkz1CPn3OeA59v9jBunk3KHCoAriFJOlgc7hdoHWhWwGc//sAOltH7T83ANMUE6OvF+
nrBN9FAMQXg/DerIAZCLFZzGELlFgAtp3NgLBWxMG3qjLLb3vfExGIB3zN1b5U5vqHUFlTJEO88e
Snfu7sXWuOi65+StIF8Cf/nq8ehpCAkKxJvwWG9OjtrcXRvoArgZcO8lfgQAsV+XGWCHKelkJXU0
PMaWm6JSqNQhXu4xAy3I4kPEwsJiztGuozs4z2W9LwEmGzAbaGELoeKc2naUjtN6QJMz3NHiuwyC
+2YMESDHEpRabq0GyYm7C+JYJ72wQQQvVaHl6GROs10Pk9gzIa4mPsIz1C0jT1x5gXmtqshKNy33
KNFArV+AbQz86JcRwBPn9gkBBQR19wYPqzt05TgZp8pgLkQTHdZvrIsyJyTXpm4f6bA8BpSVlLe/
OKsPgSdPPF4L5K0n44GPqJZdI/FAMRPyYYOHVrPeDwM9ahwDO1T7BWCaFcuktWRGyfyw1tNJgPVx
BpI5vDk1uHxl/UateDcNIEj5CEA9eIRlSRoDtZ437BTupswFE02AjeMV1FVxghbjOfAQtEJZMvRS
PflcFkI0yYYXOY9q/Ps4dRonGYDZun1VnBOPmXgJ7Ffx2V3graoceZc1ARDzLszq2UA77QXwQXXz
sX+ji8kg/9wriZoGZJaeDA8GvLk/WF9gbQEA1LqOPV2IkX9xoinvG7ZzwRLAwr2gE0/qqs+byqSW
5e8rTHeO0OfZ17nyQACPpORn5LkWqa7H3erPuKeaorVVgnZSh2DcwFpvd2BzTrGZMouvSQABvlqG
g6ObOxmHudVKmNz2gLuqQ9RMV27AMxNiyccptxvIgttgvO2wj7xZXVshYFr3ZwxCRYHVafvgtInw
NKHlHAFZIbSdwGE+M3afqqrLgvYbrugE1u33gwDvQAkoRyRCDEva+cEh0E42BegZYStQaMhS1Jo1
HvZOb/2MHHZNGnYiAwVZ5uR6GXPP+4FQNOL/H+VMq924DVnPpxSS/0y6EwhI8OrgNcHs5Wv1U8aA
18mGdBSAJRcFw73lWlgVNpetp5/gIp2sDkgt2b8ChQA6CPCr9uTV4vFyduTzAr5e2/RhAEkbyC2F
cAuMZ5xL0WZYmwIE5/UCP4jNBuKF5sKpkQ/DgP8GGkhUA+Nmw4Q7MIv9zz5cQU7fANb/MnCkHdOG
NPALnx60QWbm8ILIag+8aD9CoulSga6djfdjhYEfys7zfsT5ZWMG7+MdH+ybrdYn4+JO9R9nUI0V
HArIuWpuCXa+RNCbmpKF9knBJn0VA1rjTccm/MnDCQjp986iCcFlgvQxcZz+GDcSxS8A6jiId07t
hCwi9fVWUB9ibQ0yupWHqEYu0YkcPgoZcKXMrwUguhZiadSSbCxxm+a27doD/GTTaY6hAgKXZYvv
dgW4zbSp2ED0y/UEDRS2XJ1GMYeSmwPzbvONx7e1a5d+PycTlUnYYjkdL7VcQFqgtgQq660G+TGg
EXelhbv1R1zmybK5WWXsh06JRBF6xcbhgRIvjcegaCuQGmzKRm6n0ovLKFRw12pvUCe3s10DDsnJ
YmrllVxBbEbXIayEEZYyfyBAvfiDR8HJR3KvtwenEqAg/QTv08I1bbm6/s1KzB56UQRVUI/bnETg
axcyHKG8uG1gra7BevhrhHRpyjy4Bo4yePTm7qQt+3raqmxj0CXYSKgd64sCvR4vFgTpwZdZiOvG
5jnv2E8BSkDPEy7Jn2imBIWL+zIb5G6zVXSEFAs2fu0brFCfiQb0RDDkWurUI0Pa2n7J7LbA2y4Z
e7KLbZVbzZjN/QhlzhObnnscIadmWAv6UvtNRhqNC3XLqd0e/aYpRAx7yHNRQB+mESQChDonZO0I
KyQNISEZaJvzCCOu0alZ4zszgauAdSGLEYk7mTeQgoyDnWlnzKpuymoBjf9aIRnCLu6bK+pXhTv7
hWmGVOFssGHKHH9N69Ds0LHxlYJshvd7Kbnc++A8CEqT6OKFyRCT3TrWD4MkuaysksV2seB6nWJW
BKwHmuzhv6IhUFhXcKTQcreSbxqcGTpHI0mSv1xcfYNGxGpEajfoY4qHoduPxbzIJI5evVgk0dwm
1LfvG1QHJLbwdvXi3vvQJLGOZgJYzYL6YNR0Jg2MLMalK+clRJRf8yZokKfIovHbrLKa52mTKdJ+
NP52f/hqSGoXxUJS7OMxyiO8VBzmHhyM33otMtU18QNUY/Xn+ztOUBGZbwvIiFAnI0pTkQOtiQeU
TcKCOPXmN2Yvh95v0yaGNGZUhWobAL7nN0K44dxD/gUdu7IgQvGHe9N6p25boXDQV+jy9xAag0Yn
uPvsb0wsCfMMrgt+6uw2aziuk7Y+DOe6KUrztVFXjT0mXT+C3ruxNlrSSN97yJVsGh6cjYD3wGsy
rHM54dkQg8pqxYNQOjPRVPLqmxUr6JPqg9dWRx0RnNAJbBacFkAQKkiqQmRqU8VyNIUsokgWXdOf
5pqlIxdoyNDnpJuPQ0v2c7xmwKchyOOYrfW9g2yAbEgP8YacUUdhIaUnZ5YTTzwVQLYwWpkjVRJO
ICdbtCKwLLDDFHqtZTpMbQTGMtp13Z0yLDUm3gedLCsQdQ3/1vtTCTQKGjGddqRJwTcmrl6TXl03
FXAH3h5kBDslQ9B6jIDNwAEmzhFmJ9kCTqOeXyKAHCuUNasLQz+iDuFosla+dWDrwLindWDugXCn
gzYARZ5MRIux57lS9gGOalhYiKU8qC4achUHULI4sHDvLHwilJ8H7p4qd9fPccI5L+tAfhdjncF8
DeI7FzTakkKUn7UmgIRMvpF1LUzfFm0bgIDCuxN3DA/IDjU0JZxucIfCdwXORVUEGxayZgEexg6X
B9A7YILC+jTgkmlrCoxkPWmJzLHlWYvkpfImbHmWBBvsbbWGCGwoF4XXo7ukcd9dGTwnAlCmK0xt
QFYkC0fSFH8Pep3MUJpV0YxHrDj6M5hANuOefB0M+zGd76GKlPA+asC+PzVtW55pZGNxECPzfu78
w+iTYvVBOFV9MoPIn6N2r7xnIRXgEtBYMFCEsrpsG5wpA5Chi/AUQIYwWHtLgxhk37qWHOfZFA1z
cUOM+WpoYdYYAhk7N6BGDW0L2sxp129JuEVXYhhyzvHUQGlS5XAQceQUM8hAcDxlqwo3UAe52cm0
OanvQNzbQRs2+vsQSaSM2XGOSOELC/ve/gQX/whLRs8FVF/AeB8lzhcIL1beox2IOkik/RT6hxQm
2GB3XiDOcbv7fw/3vh/rAu4NdT3AstqgMm06kQlPT9//b/Ded7P5G/jo/AeY6MymBiMsy9fKvQ5b
mDbv/7dJXNRh2NphGARDoLcuVBw/4s+E0R+B4u+/0gVmHdBOVcRgRc7ZzJbI6ZMV/4ijeP/7F3i1
7zVeHc7nbwRwar7v/QzWp+ozm73PRrkgjmyOomWzAhV3vLdhvJcaEeiMhy8vf16ODxH+3yv+lzT6
HQEmxWaCzsJszrnAcD8PT5X3ibL/k6k4F9SRCygwCFHufTv8cqC/6U/WlJGo+PM8Phvk4hxGYYPb
eMWqtxUs4QqH3bQjFBb/49e6EIpvnVAUjzlxa00pAAivT3CJ/Hkif32Of/Ah71bkYuUBBU0+5ba4
DaLOz9seIPVajUsS+NIFZK1MgqLGBe903gMmUf7JHjnAi67+16VlIK9wy6LnCzo8QBl/8Ye4KAWo
YJgkbg1NAa9ZS9J/Fj0/3H0hBP9wrjtXP1+c1c6TkQxj7PK6ut66O+l+G8kn9nMfhoN3Q1wc10Xb
qwVrTIQDlgH4qf8rigw0Ior90WXjH3Urqp6jIYprcRt6IJ0g3fYA8czy1593xYezQNsD8OAowAu8
izMUTKpiqCsTt6P7yiKa2zAD+/MI5PwT/9h374a4OEFqqlGbMzFxS9wmyOBc8CtoFS0iBUpnJHrK
GNVnyL8zTzBQCHeV66miayMILbeJliFSLqTmw5puDO96eOHLnEEIU0D8EqdLBH7FbkwMMSj0hn/+
0z/7OBenktBhs0ndYgncX0bd9NG/9RY5HwR05kb9/19eDhcHIZybFq+cCPYl/g+9Ngm34k/ulI9n
8P8jXEZhyJg3VW0YoamgrGHQLxmkZ//NV4JnAsBIAFCXBg1inDRZenrOVObkxkYfnz///oeZUPT7
9y8OGq8qzSXMHm9BstaiXKKiQonBwfn252E+/lS/h7lYDNutTD/VmMbUvVQcBTSfnLSP4+/veVz2
MZn60bO6yepudWPtWVcBFdvyzeX3FfVQBQFOjxIBgnPJKfS71fhZfvFhTHw3/sVRD13IDCtZQZIy
3JzLNYi6Mn73yWJ9+BVjdIxCF3UY+XsXiR76FbboHyzErcIDYQBKCijpz+v04TTejXC+sN8lFp03
ss0eRnHbLz9G+4X4rzYIxP9tjIvrg0zWolaDWRAFqkJ06czikvoPfx7ls291sbFJvcIjjMKg1Aec
ea5C+ORgnr/EPwLvuy91saOVK8OhDntxG/GvDSC52TvE/SOdPzk4nyzIXzqM9wtimKyVj2nQEMhp
T5INhPs4LJ/M5sMw8Hs2/sX2RQmmhXoazAaFe36gcTl0EDKyE6rg0tH1nv+ntfHJ33cZqEnPVxKT
Mtt0w0cQjTz6t66f5+gfByjptwmsEP6y+Xn33foo0jFdFK5ec9wgv23JY2f//PM0Pt4Cv8c4b8F3
YyzxFAjmDuLW639yfWXhFV23qHKzPmu1+fHq/B7o4tzX0pajqDGZeoDaog93VHo57vCUbaqcBz//
87w+Pjq/h7sIAgg8tjOev128TQpew/J+cET55zHOx+Ofx+f3GBfHU1Bpm8DFGNto3YWthM4ZMgDv
GxWnmXnog/gQkk923WfLdXFiJ45mnzxEbAOmtuuVdx1bMNJBbVOy0c8M2j4+tvANhoMUgYrs4jyt
QDFRxoVrFT2EJlKc6ZO3P3/Az0a4OEO1vTG1OoiiQuXLT3sp9Gcx4aNtQADR2+hz9UGH50osdd+g
uPK2kjRpNkC9qLD495OA0UqEHjvoFvQPB0mIx+s4EBEuNAiaJ7R11OeyFv7fZPvvh7nYbEaFPa14
gNXgD759GkOQZ9Mngfrjr/V7Khe7a1mDBT3IMEbsH5YVHOB/EdDezeFSMVqNNlq3EPy+Dl9D/uhb
t7359efV+OiAvB/iYtPG0KFww0KE5c5LyRCDDWPJZH0zVH5y+j/8WA7eXfA3g0nmpe8fhFekRmMx
ZJ3mwZ/QeHn+pJfHh1MhiFMxeg6im9g5or4LzfGsLbTs6vrbSR7jbk7pjAKR+AVVwZ8kM+etcxnH
YIgLp25ERc8J3L8PZIwToSoLz20SHrnKfJZYP+rS/UHIJw2CPvxk7wY6/+/vZuQyLg30Lcg3RjD1
YPI+Cfof3THochWdRZ3nYvtzvHn3+0JtbgPrNzxmbKj73Boc760QL+u5NykwuT/vtA8nE8ATwIFS
HF1XLgYjftQ4vYjP9p6JrL+E7c8///7Hk/n9++ft8W4yTRe4rBL/x9l3LUeOY9v+ykS/cy4dCPLE
mXlI71NKmVLpBVFVqiYBGtC7r78LSLVSyq4ozZwXBPfGJtOQhNlmLbUaR+ooIgHpFOB9cXHM40/+
NfVF/3b73/2Qq+fMbTon4QQ/RAKNX4Yn08gQtP/EFffZv3U1fNnITDLA5olfI7KHnspDKYZP/C2/
mo7hpwAFsYsJCxwRH/8wZkvTKpwUs0kqZim57+SLiRrIgkpg5aIOl2SIaX3Gv/7Lu/TuQ6/uUjPa
mCF7TJJJtY4GFNeEyEnIkC5RzdzPuMR/eaN8FKVbWL4A0/LqPS0DRO5aice7tg4EaRlyyZtP3tBf
jjkBfEkgFQf6+nXpA/DQZZ2bSLbP4Ohjwa4s6glPj75///uH+5ePw7vPuXocAk9glSkBApob0y/x
Z3RLv766Z4H5AMnp1L96EsxwYOA2bICZ6rEjnEKAmB0+Qcf95b0ILh9xdd8xxYxWEdUp8uvt6I4A
nMr75FZ89glXr6XZDgUZc3xCHN6m5KZtdj775I359f+EXwGgHQe531cPVEMFd6WBcrM2+G6Kx8oW
/5cxEivIvz5AfYF3Y1gC+EpmWICR7iykVH/L20/8Y7965QFE7poeQLwB8Xy1gDSQt4Dsc6zAh9pc
e3BQD2OABNDHgfwpu4eoOJDm/7Jnfv+RV//ZmBoMGGtYgbeCbq2iRM13PwtMf5EO7cvvX5JfPQFY
ugIeBm8jkC6ulmNGDR7blo2Yl637ofjmVIjxdp98xq8eASCnmrYNQD0MnFef4TvV4FUS/6DPJAD9
q5WlQCh+/zt++Rmo5wLAEsh7/gZL54VNEyesQMkbat+WxFn895d3iYmiQtCQA1rx6m2v0xaojwi+
3ZDgnjRH+5M3/VffXvmqLFB9uIrV9eMz3KY+AJIzvCRVglT/CZI9//uv//76VyOJ0SOsnoQYCkmy
8FUG4H95fTAug2IU/oOAeg54+q7ekcwqrSryunofGcgZ9L/L9r+FE73+hKtXwhHwGVt5X+/jbmXm
By94KHcxWf7+b9JTz/tlCj4Fuyss6nATQL5yHYjoDVAAOCjh3ReddbTzEPTs4b2L1RBp9wkKGsM7
PxI3SYBKaRYjSeLWMB6J8xXpZJvQLFcN4AQ++Ubqn7v+RsDxRPwF2UUuQI4/PhlAdJBWT/1mz4rg
NjWDbyzxHsoChMZNLJam7a1J1c6Tjh78vvmTZ8kLGb3m9pNvoXY0f/sW2J07IOIDw/Y1Y4tfBQUi
8/gWFpAbwNiwdDuUibRNsQfo967PIwAK2TXAlTz/TnrV0Rn9cPb776CdXR+/QwAy1iAAypkbgBHu
atcVOgx1Hk5T7gEsJNbR2Awzanp3dSBO5QioIMrZ0vCMR1bG4y4Zx0Nu0efMHe8K7s3csHwxXOfB
DVXiGXKAQ1Hdmz5HaYqdmgdmobqlRK3hnA3dCZQqyK50OFJckHw3Nu62dp2tSIaFE4wHTHFI2kMl
j2s8DdSf94aHKv4RtUY8pz+TAknZfQWQHzdAEXWd2ivpDAtOkcmFqnvkCwUzJ212KLg4RCDhDtxx
URkE+U5SfAcm1GeE39cjC0YU8NuoVRBIFP9OEBM0bHT8MSn31WMabpzwXMb6/370/xP+lDfn/7/6
9/9C/iHzoeRhVF+J/97zH6Ws5J/1/6rT3sw+nvTv559ZybNrkw9n4MKvHzz7Vn/7IMyzGhXCt83P
cjj9rJqk1lfHV1SW/2nnP37qq9wP+c9//fFDNoAcwdVCLrM/XrvWL//6A2w9755Mdf3XzsO3FOc9
ZLz++fKPu/pb/bP623k/v1X1v/7AHf9nQJU/CO4aIHCofVv3U/UgJ/2faiMH2mqkn9saPjGTZR39
6w9q/RMc26oyDoTT6j2vZKP0lv9PwJKCQgTkYhQDrE3/+OvHf7g/l/v1jwzLTslR+f6vPxDH/vAu
u6intICSDuol8N/gZbKvlsWJJcrM6mLys3DknmSm89AjAW4GuJtgabWe/dC5yHsHNEOASnD0An7L
OvdiReKce5Mkfu391bn6Utr4V+dawTceygjp7Hmx1Y2fJAB8uMhBDzgXqpornQgBYvNqaFQ7L6v7
VeiO5e7SJHnwXuRuamxlvAqKwPkCQKJ0hyEunAK8w/kCPDPkY3URqvS9wv1i0/olzuruGKJa1kJy
oqSlWMRjNzyTvJgCgSb40ob9ggQCxTcoHBjdWcJGth2Ggm31kZcHbJuxEFmtFxlgqc6mbeGQHlDJ
5VI2TFCDJFBl0o3WFmQItFiABdXaajnymqMhmfk9j7lYDcLNdmKMJAY0NBHrKTJwcxdVZh86tKgb
oI3IXZzHyKDUh/kqAIXxTvclPXKBw6gXqCga2kWPUfogwD+8CIHpeUCBarsY+76flAGRSJNeysqp
HgOzMG7qBFUjsRGhSitv5aFVDZJQ0VBA1CHsgnr/GvVjyA9IvXSWF2B8d+r6YIX1eAhzw72zJK/m
NtiHgVdWkrsozDsARFUPKCFkqLMxSXuKY1GBAWZKPVKdGjOpT/gdKIHigN3QOt2odwWl8iJcaxHY
/+HpdyfpCyWkXTmoJV13PfAbJoQ3w7YD88i7RutylCFd61o3f3i9574DhIh25VpdciwdHt0xZpBl
BfKUael60R3iddak7ap+JmxgtxVx7WyxbWk2Oe3alW8V/EB64c0zf5Qnu/edKTHi6EucUAB/9AGg
yjIkNku7B5xcV4lHfZS8HVXAsjnrLkcU9GMrkUTe3EpQWGfRjCyDCPToUy13WUsAPxeEq9Yamlk7
Ii0NNG9I0oU/YTWWbYEEZNM/5VWLohYjFS+oKpnXRZQ+AxHNmkWuwfcgKmK7EMB2M1YPbCEbF9mp
OUOyCUqrCVIQmVwAgkQeoiGSB5OWUgFqyAPWDEjMDMp8oTtKf4gsvDfoMSJMkEB5+UGbfl8wMA+I
FHk4eVAYANFJnrOsbaMpKhyNjdPIZ7ye+EFvYpm55W01ri1nTLcjqcFMhLQ1CxgXCbC16ljWc6dD
XrtWnvtFZX33cpCOUMATzWUE4B3w1gsf6Dc/jDrt9zFFRqBK+vUFTcbHNkEOsVnwEKtlP6yTiUWQ
zo909gHBHtKfGxTQ4Qz+XhP2PvDPynHJXJj2ST/tXXtYJjTkt0gotSc2ylR+8C5cIckemOZVeQCo
0DJW44huMOqxLVHjiBZTPZhcZNzAI3ZrWEeUltjVrZXuo9KlM0w341PIzJ1X2d5LxMc7dyT8S+oH
KEggyCSQY5nueRC8mrbZuBNuKr+8mwpfZ5v3s8s5XnhZpWGNgf0RCESxUPOw3kBI5+N6lVopbyIv
8n8ieRdgPQHqHidgCMs3Ru7JTR3bkPXhtXxt+k7+2+H1udUAyEmj7lH26YzmQ1OEp4IM/THlXDxI
VLumVQoQPGDUJOo26waUoC7GsDTeZUl91qe2hJ9V9/rqjN4ogTap7C6nvZ1x0aOQNUR13n/2GUVW
7ousy+4GH+BvVSu7W26X5Y55kZghopx/C+N2g6KA8DENUBro+ixdhKWff0PVMQ/jbxXYOhY1R6U1
YBirR8NI1wAWBhZTfdeH2McbXk1OadTsw4E2TwMhEYAYPXdu0bp5ytoCAF1lFR1RVB+uSoVZhr1b
OgnKIXpuWTVMgUvQ79rMH+5U8ThV+srvkZOVjmxdcJJ9GRtzqvVNIOhiqIW9RHFK9GzVxw6Fq09s
yIxV25TuXKtDFCIid4Y/hIFCWnHHGKU1IX92bDH75OnzP+6W8PSh9A0jHkCDARkPNqOrfegoHB8l
gh5/EVbsxBx18jdAYx2fXXNUjKs21gw5c07N6GMql8OzmQAcyQhroDxWg3OKQuPLgBd2YXVSAMOI
xbvSMeNdmpevR1pnqFSmDEDkV3pt2zdeXwHKDOdeulFBg9y2Ev/4Ly6ndWaFqqWouQX7IkCMmqbb
mTXQH+LSF3PkiYdPYE85UvVyE0ZuCs8FTJEytSP31bQd7Xemkib0RRrOjchT64vHBjm3ciualVGN
nO4JqlhH5BX4TbfGK7nohKtAI3BkJm4MTLcmej362HttZ/QcJTISZ3y0kyDb3dhlA+aNLEDN7DC+
b4LcWgvHK9dX+ottzHJzp0WPyF3dp2zF4wFIkReTy7laRwBuC4AMVHqqU3Wn1l+flgbmyYjtDqCr
8YKNyXCPyVNMEe8pn7yh5hNe+933MEcpSxwCg1DEcE5zo+GTlKP6gwTlyULF9tQg2YMFlMujHZn2
w5s0BqHzwHnxYLepOFpKUn1asjFTXSz/o/NG9QlvV7l8XohP0NJb3+XzVN9FevtmJEvoOs55MxEW
j/bgBQHmGrHlLKXAEtY6fXRpYt0RJu7Us/pXu18ZRz1jq9+/yTpd7900gr2ToxCQFEUsiuCx6fk4
jaCo3rCj0jFeuDDv6rH0b30qxL6KGQAi1BuNJcGPJnP8Wyx9+L540/vQV2/6duQdCqntQdv3ADp5
Z6/1Tkh/JOwbL4NTUCdjAyTb1Nqxt6f2fKR0SGJEmQb3UKAbVSYM1UOtu3WjnzZ9pA0xO6IgxXFx
Ra08X9xXFX+FgkswJBbFRQLY4awNsm2hFsWpRFlaZDp8pkUz85PbGpDVWpLKwmHIg+Z9KrecPI91
MkXiKdkmRV0dOxvgqTWP0x/Ag0GVitc/p1gmzy8WgE9lZFMBT2FNHSee1JaHRdZFzp1PVgPkY6TH
VXdRbXbhtUKszAeZ58e7mDegcMEY5L+gntMixoSgohogh9hFSmuZNLZxr4U4XnUkN+5z7sk7Pnxr
U7pllQj3ABvHqvBNzJmJLwyshnNvAETL2yBE5i3mGzIW9s5xkxAwa6a9I+oITLWvR1p36ZWqvO9i
p4863p2sbOS7jgbYg7g2MkWKsjrGY/ja6A4JKEVsCv/SaRNgi2B1qjpykvQEaWc4D/Hj18toa22I
wvNg8vs3xVMhGpkMocyUs0L9xxSbQ9dXwUgF9H7l2g0JoD3MPnJeSFaH04pza9e8NV7F8aRqua4B
XuDl4dypebW5qFA+bQA4FmjBIyfuweCxe4jhhhZOVO3doXEPtmq0nqMkfB4MKKC96tC9PbDb6tLm
87oJjHotR06TgykBacrtFOCy3FoTSapj1TfwEKojpZeuN6zOtqDTjo8AVdy2bms/jLYMUOrOt2WX
Ow9OPPg3qq9ArdKlr1KS63b3Ev8ZSrKNAoAzudjqI9ENr0fJ29Gl93IUdlRsY7v6DPwJ7tG/3RyF
XeV6CH4EcAe5Cg7pXWwqohFLBMCDX+I6Gyt3TvNgUUaDsU/8AmHJvl1r6ayiFhsnZQa/ZugAWiA5
y8pa94uYD5uOlush8429g6K3djkE8t1ldIe25WDVAFB1V6NgD4iNQo4G8FaykwQmAzApd+EAEIVJ
GTo3vZ0Vz0jsRx4D4KHvAEjdz4F4xPZFboq1zbNi7QOMYB9j0pxbnSjvEP0WoAKIwmd1xSimKHot
dy4L45PvRECEMHJnUndF+gMh9GXRd8MTb1OGdD/abazEYzfaIim97pCgxnCCClo8s+rx7N3G3FH9
zHYFULiJEybAJf2r52Io7SaZOWGbTQEoUd0GvZwkRR/duUUQ3dldY884MGwXWvdmUfdFDPhmBsQA
7B/JGGULmzFwDShR63hCEcsPsPajescZvskZdmq32lDrjECIGdgEqlvdcbkWwIEwRGVAcbAqo964
BcBLQXJ6aMIe+2F1RG2ASeYkIwjsAYvro15b6E51pja9nETUmaU68+2y2kLrtZnN+/Nlterq9I+X
BXvkJ3O2Tkb6MBIhEg4cOGQpEeT6I6P048MOUFtTDHHGfsRDNgP+ImCrmrHADh0ZEltk1KRbLRYE
yDWkFONMjtgTopYf3VeGwo8oqv3V2YU26pWRtryY60tqUV8SpDrHxHbSBRf1cOCuAwDiGqmMhxxo
U9CMnTMcYq2muQDAeAfA9ASTug1a9r/64bVtJpQm8RIU18Ph3P16FQtepElZomxJohwZ2M2ohDGa
cmcJWaQzfaibykAtMko0tWB2brl7Z3wxG1RPBN4rgErPeZ7jclp1PmQNxwREHbYAgpjcV1k2LHKs
2ScUvre91umGwLOALApl4wPdNTeHcu1FNQgxLjb6KArq1ytoMcjJZ8xAlquCcB+fANRTYfuF/T9G
KJBffnwCwgDQ6kFeG9/jCoBg8F0Aar70i5klm36m54jLXOK3QX/wn7WCZzlM9ZwypE4xi8fx1V7r
9JkjHwFX/wMjibqqmqXO1/p4/fOHckH/pLilcZ9Wt6lqWnqKTLe4Oa8Z1MIBW/CLJvSBrpCLndvY
imOkvI3rhNwFRhvOKle6AF8NyF02emLrFaiC17291ZM7dYLLMA5oFTyuOKEDYG9VZUu9tgH4azPD
OyNXWgxToBHYiSVXploGReyvXu15v/Rqz7vuNZXx1bkgYcseZNql6xG8HWwAjGhkomhEN0bYvox5
bK21pDuB+NeuhV3+CUg5ZBGBD3vWI+EQvyQFWNdCIJrYqpWjaCvAetgDORaD2WwBTZHPScXC5wqw
LSUDeuwIhIkwLOSS9aBHweQS3bWFE91ZcT8Pwto4alXPe4mFbB7NOiIwxzWdDc6MJltEBm9RwiyD
Y+EG/pGqo5yE4QTelGR96ejjwN2DQWaqzS56fZGmztp3HfAVApDBNLDY4Mwdt21ZwLsRYzUncnlj
Gt6PeqD909AC1pUCCGLp5fnwxBp59Bq/O8VR9MlASD9mjICuCkSqLrIcCZKDLGxhrnxgTQe4O7MY
++99CU+/Ocl6ZLt5bk/2WKfdSpIyIFDU7p9AGA+2ozDbO7htq1VM026qRd20+b2XjcVJC7ZCsXAp
BVePskfdItmHgtxqqWFZe9dy9mecgIzNbo38AN/qq9dKgdfLrjO22od19lUlfhAtohYwhBc7R3ux
EC+cFwGZGclGL8LSACvlGLDSM73ukh9FRMvTGcCkFgh7kb2TyDvt3NdNDkrZsC3zg5YYbgEgding
JHQ0QJTexV5agzNtsUDduKJ3Zvoo9Xr/vhjKXaf8NFrvDjFqR2rm39d+fq13OhPLIcHLKQAvwX/4
+1U2ICqvhjYL3EkgwUYSkGKVhn/z49DmI6xbD5Unv6Mkx59ljJXrOm0Ooh+AA9BnUb8PZdnv9ZGM
swqoe9UB+7mKbLSxElNw/wyAdzolZkL3AZDfAAseRJva6NI9FaM3p1na32FmCSYl5+k3mvbbuMkV
jHjiT1CpZ7/QYRColSYHGz7BPZz4gNI0/QFxJaxIUCno+xMvGZCfSGPgK4zLJmWA6W+Bd/TTRmQT
vCIArQTAWqlQ1l4bgGdVO181F10L5hXT6sMJKEateYDlXX2SrbfOWLlK7d75AoB0CWB/l6xJYjhf
as/fMTvIwb6KCLoA6huGwPgxp0dKx3iHrxLv9JFu/LEcqolo662sEmuldWXQIkJkh+byvG1G4Ok+
ySsE9d822npvfhGZ2qXrffebrVZpC8/I56gFrAGPFQ7bSzO2+bAFBB/AOWp75ThhDkzWN5OzTCME
rDw2rono3OPodbMmS4u9oyStqjHrbM2632sJY8yrvpUmXwzC7KYXnTZBDOfZaoZq2cHHW34Xjglu
hrr31k6GRIokH8KvgDQFn4oH+i3kLII9vARoqNJLcK6thwh48PDMRV8dibSC1LOCo5tm3q3l1g+e
0gN0FdHKQKEHGjRDEGmIgMLNCvDPbFtgK95ljuQPwEPUjie3srSg/Udu5EeqRwuJMkOWx8Us5ItC
BJ8l9JzJzt6vFhTdJrhjPYqyXJN4nnrl3m2OeqfL8iAbne9phPcFCXigRFON4QODpRiSenLRuVE9
tBMbjvCzTZYA6V4hcLydpW2vRG1PTPBWJSl+Ei3qu8gYh41oAzhGVTMQANG4WIlcVB6vUJNeAP2+
AL3Y2SxygL7jgY5gqnVOF1vAcwqKhRn4/TTvq3Rt9UVwX3iGOfecHBFdJeajW67iGkxjWhRDhnig
zGuQ1qC3QSrbsTXdvZbiaJT3ITmfqDWp166YEPQmDPgPYabZNvXgdG7cnk10CGxQG5ArHQC/sBj5
aHfRGWB9mpxjbVfnNY4/bAlAJpEHHn5tQHDzWLWtMbfsCFPKELK9N5otoFli86s5hmvTaryXj6Yx
xezjKlNStAA06vtu6ZcRReSljYCfj6Yw4c41ATMb8SQ6eKRIzYnu1XLn9wds9ty1UdoJAECUTdCS
6FAa4PdywCQB2qm38woDbEIJKrl3RRQlSDmqn0ek1j0KD8s04FwmUy2WeecuKVL251qs7ITPHb9j
y7NxwkBLkrTlVouhUTxREjVHlHhYj1FcTUFw8LNhDYKJxCF3Ayn4PvesJz2LaRVic1vsb/mRyoAC
stI9uYNEnFNvyKwUsC3IJgK/ltq8XW3LdC/qR5BToHov+zWDmXLdW9zfBCPD6FM3g9gU3F1HPZC9
hA0EsHyoto5qwC1WIWCIo1HGEqNdMLuo9JE20xZa1I1Z02rLGEivEXUHAFTY+EubAVdQSs6fPCmB
mzUOI7LtQvYYDMeItvzJZIRtR5ZlUy3aQerOqGemay3KGqwSmcVOohRfWeV9i60BoIUe6zdBJNMH
8Ehsy6QdnrWeKz0KU36pp/Cpb7jhjMAGRTi094J4rkUdE9XRUN1xCZtedM1YrwCWszYq09kzM5IL
TH4mgt4QL03wJjIT5cekcDkAoWESwvcxnK3Lwhb7ka9ZXjh7EYhiHvZuNneQULXvsQ2fhF1XfIXj
YASxn8e2LTyTD3nD8LLz4qsbG+5S2Em9qEYz/1rYLlDk/ObOd6PgfPqozK5OR2n2TOuxVHLnhIsd
L4CSeUl/cCTQv0VKnY3WYSVgHasRpD8qaWLIaD0lI1aJgLGNj7R54D2jwCdSy4QIwcYZmA9Kxd6Q
3mgdGJcRwaAPQSM/mGXkKe6w85lEuRHcusNphHNPToEnZsxi2+EL4jTRnRkUTHUWKveBtd4n5RzW
VcofHMfYwiNFyjOBnuER7Co/zhA0NbKizdr8OWcAhk6x/toCXScDGxm30J6PPWATbYH5ZAJv23On
RHedDXTXuSlJvhQdIE8R/CyWbZolZ0d0rkQfz+Zcb7mY9PKlNKoE1FVIhQJtx2uvaFN5C/zThc5f
0PkM+qipmoeSNnx90V9SIbq/OrW9zom4mAVm9yDG6iTtDFSXMX+IRT+nbYpkfwuAuBFPDbi4yuEp
6EbAtsHHe4iD7mxmjLTdpz0QzfWCB6sLkL0Si5/jY1p3WQldRTQuxlfLqSvxcmXMU8CUVYuty0Xt
vt3VjvCPQV8fdFwy5d2tZcQgaS4JuHFEUgO9PA52Bnhc54Yh0qfKKQ8g9xy+NdpBnIV1eGKYSydg
SymOLsHat7PNDWbt4cmpSLqqhhLxAiVqMxupTLscYPqAdB0UvFKPqoK3ZxnpzQ9t3pub88PsAMR5
5aTY42oT3dTKOPLkAyoQzc1Ff7HV1zy/NAaR5+sJOXBQUEdA3BmT+ARPtDXrKwKwzoCIk27slD+P
qTtstcRQ7HbD4ict6HMiyuy1UwcVkmVwzq+u02exOf/9rgV1XFe7FhvJhMgmV2TN4AP6264l7uMq
ZZHMn+vITjfwy0X7xA3CfV8N6TTG5mNGULIEckKl/FW37qhz8rWq3HyrN5p1cGy8sD1pIS7LamYz
kIhp0egba2+yHrhRapMbx+bPQgLlrS19shosAqYlEPR0M2C8hzPgx8lZVw7eqhDNF46tD8CwIyTw
jGNwJG5nUfgPnS9+5oqN1nnKXSAGA7E4Viy1NA4AskOuHXKbujbHCChRsDzJWODe+uBk018qteF5
MGMvAhwo9s5MNtEtAtlTT4bdnbYo3QQBnCwB0ZfaShfU8zedcvRo0QJ966SIeQdo1zHb5YoMC6ul
g5cP8CoWtSI6i8xuHjZGDcLJJvNmuqsyzOcg993VEITjNAzDaCWHrJ2FfW+dIloBkRjOnVMYD+2s
V0dC6cCXZu8NvWynsRVgjuQIpSfRDYlshE1UUxWIL2k9Nn03Whq5OUccO9j6XkxvRjDq6KGjkuG4
aHMjXVplF26bWnjrCHQaNQD19zplrbazeB0FJUOwEkO6boyU3cYxrfZauljolDd91ts1tAUPUcjr
4I2fXMZFPdjZqAoAEerLlVqLtAWuKlxVWrgMmXp81H2sebkMlvqocPdt5ZfeQU1WuQ9kZlT7RRvs
G5EMI0i3Ny2JZBmwBcDfB0Ck3iTiUXEKAEGwkN+KtL4JEpf96dXf22wAo61h5XOJDMKXqraeMy/I
vgIBBcyCCHhschsbahv1hPvBFnQvaE33nFQgHLPiWz/OnHEGwObXjsy/Q3EIx2reUBvwPhTTrLUV
3P9frrk+SxYyaPd4Cm79MHJ/vB0Aw/+sEX8dqK7aokcD1bhbz0z8vRFVgPXtSrgWG2KA90EpAwsZ
nLOiZoCV7ii/5YKQTW72oKJsajOZVi4BQKcZBwu9OMDoU96K4ZgY/rJAEtvuMv5R/BsLrPfS6Xno
a6tTHfnGnFpIs+x4nNzD/skCJuP3hoOSubUQ7CFIcN9QE7BdwEEpnmlaTbQFyBz5rC7LeJ82DT14
zMVAUIA+wPAlJl0/INscO9dtqRotXhrgui5RKRqtL6rGA92pg8z08dEqq2YJh/cczrfoYCMaedMj
kn3jG6CItvqRLlvqGmwifdEuosIDc6jqdpUh7yOBnUeIQGYhlj5PFD63EyxFUo4bK82yXRLX1qIB
oMNti0oMlHIy+qWg5Ec/kuxnjpIccFMhaDaGw8ooyv57bCCXwgZ01WyAUxzArrK8kwBADmzbu00q
v7gDgDSfmw0wb3Wnw2t6ZEaw0J1aFVqZ4oLI87UWDTPptiREcXTaAR4ZfprkIRFOsh+LPJvlBPm4
i6JC3TFPEQ6JEoRHTNdDDEUfaqVuYtV9PjJtIiegAHw110otYrj1AMXeG5uYReBG7gFps4m4ADR1
HxxZkQbHVh0VNigVzDgf5rqji2W/YmUIrqd0pNOYcQwrfj88ATcYOxn6JW9ttg17oGWC3AXomK4Y
H0eA++HBtcVJN6Hx0LCC3YBvMj7VJOu31lA+X/qdEiR9Xd7bM62zzeqbL3uBhQLthn6ZgCVm6ML8
W01S8Nt5ttzxzqQHywKZHZ6U9McvLPLQtBZd7j452J6dQvg/HWwyHrQkSPhOUn1YaSDkrCylZcwv
kuobPC/+mWJ+2yayEeByGqbn961I4PTv4Qk9L9d14nFWtVsGJDG8pOlhqC2UC/nVtCzH9h4UHO3J
tLJ1kkjj0c1IvyscUGx2ygpF7GB2KaJ8rnsTEVWzqMqRXZwjhUBf2pZJcmPVzbvNQdu1clky8foN
ROikyxosCpMq9p1dP9qnJqXgqs4GDiAeD6Feq/Ork24QLz30uSTzmlVHohNXygoRsojXcN6rxd9Z
mQxELlsboVQWKtYvz8DeDIDHNzmw5ZEKa3RHEa215qK+mEYWSW90R5JaIJOLsHA2gmWbozZixaVp
z+EjrybILk1+VkgusyT7SVNQ2FpeXT+QJEDKvtWMqDmyrC0FyUgzxSLRAHMIknxQY74JQH/+YIa0
3LSh/07v9o7Yy1F+T8PUOWHyAXexE9xrT4v02TTgXX7SkmD0yWoZO/tlbDhBp6h0khvd2YZ1MEMg
LllqkTtevRSc2gC/xtUAgT9sqG3QCfFZtWgtwO7aNgCvR1YCytBFZKWk4L3oWB19x7t321px+OA6
mMByO3UWJpfFHjVnzgS76WUFbOYXmjgpWB6S5o6NobFsomFYIQupPSWj30y0iYjhbUEWyHPSGbgj
bYTkNeAaf+ID1zWO8l2mCRaT1KTU8h0XEwbAEz/uxhzkdYZWkCfPHER1Xls0NxaIuk9xbccbQKMV
oNwt65PW5bSyMOgnADpWJroDbJrXZ/WGtRpkUBt3BHgm2Tj1+0AxKwN3/68D5Fakt8DVtufwRiEl
gDp1tdUNSwlw6Yn5bTSMapuFtAePLrWrrakabaJFN6txnj68nPzuHH2dfii//n7xbenkjg//Fyrl
gPzoIw8amal/+7+q0qyiLnU6kBtm6SINwccKjgC6t1Sjj1A3h2mdm/Wp5FSstY6rRUVXEHQgDlAt
qeGIiVY2Mff3KdAsd3FLsQWSITajnnW8OmrtxD7r+rej/96uA0NUTcJxqeOUBAnB4IKBY01vi7UY
uiLe6sCkFmO3F+9E3XsxvpxbS0VT/NH4IoZViQ9KDDY1e4vufCnl0QcVcKqyO3QDf70D/EXHWcIB
G90lY5AdPQpeE9ssvpcxeIeQo1zfok7DXuUxNpGR78bYFzjORPSt9xKDBwh3+8WLQYqCumqxyS0M
yV5e5WBMS7KncMCQb0S9tdRi1tN7Q9LsNrMRjEN23sEJnPSJJ7JaRQboKs6iGEGQ2bFh34l2eHSy
n2Amzp66JMu2juurJxuXRqUBn0nfrDa6d3CNaRBlJRJGzR7bCXwDfTEz5eFCf4Oz6Ab30m+z2ybI
ilPVkkMaRmROiODrBol1s7KnBCGNnN1woXJkAR3/HS/HV+5L5w6UKs7a41a0qIgon3363ahp9P3q
RNZYnyT/2Z6K9r9//uGi8lC5qggCTYCg6uSod/790cGoaQRe+uiBxmV8dC0fpOD/n7TvWpJUR7t9
IiKEh9v03lVmmb4hurqrMMIIkBDi6c9C2buzp2b2nn/i3BDIQVZWIqTvWybJPLWI85noRLQ1PDva
Jl19hrWbA/ImSroemTUfbuG/y2DTIPIOGNhKSqdYKw9i32XiwOjZt4Q58aOhXdud28PVxWOnCn4p
cZOri64qq75bdEbJZ7qoGxwrfPIaAcDgOMgHOWfXwlVcl/Shj0wGcheiKh0gv/BxB2/JH2DtVIFP
Oe8zQCWxyEymDeH5zgUY4aWHMR8CKOoGJF28rjM/g5ZO5/IRDgXLVwhIzPRDfH/k9aOc8mrpOM02
FsSauHgtLWFI2h4dJL3uB0Yda+LkLhzMfjck45ke4Y8jdOeSee+mHcGkJmTgx3WxQHIqpPWW/z5r
dIsuI9EbBFOYLv7oGVxkdUejJwdOvNOXOIAuPuog3TIAxbbTNRVeR3+EDDgU35Fli2D4HJTJBgwQ
4znOom8O5v6jLgl+zJ0quBVwSzgTPzki7WQ8WyLpt4Q4UOR3hfEMkhLcHBBqbSXQqRcQcMoL5urs
3OIfklDiPhkZDnUiYWPCsnqr6woWLiteqGWUsW4L8QSxNSrVbcPcCtjkUdZnjz7B2FsXse07JAgy
W53Zr+6buATBi00SsZuGUWjghD5zElFP+ioE0lwxbPZihJIf/dwKDLDWyAYsD0znaKbQTfcarKDg
k+Yc9YHw2D2WDjuPiN6NatzUn/CORvumgz/Lv3bLavgC3NlxZIicLdwNk6M+lPCJOATqpAuIBiLs
jMjycyWsYQ3Va3ga6hYfcroz0zERth2HhvgxbQOe7THjZJceupJ5JfOTLjGPFshfpONslF30ociR
4hrAr8Ly4q86h8HHRbBgWtAu2ZeN+tlGnX2jHoOQPUpwnrNvmTHK2v9VQs7tXmoLy7pRGv3R1oEU
Be84Usxi5g2bURt6o8+47If7ma4DD9OeEAmdohReBBsIsbGNXZkR0m2+KEE/1+fm6G5VZHk58ZHz
Xge1UuseruE7K4jAxzNUdBCyGOYGUp0XeOXBJb5M+K10ax+yF8hb9F36kWE/+cMtTfycew4GQJpN
nC7FpmP0FPQptKhB7xC7ojaCdy9pPyOPB69lWMFEk5nFrRpNT6IAZKR/XlD8G3M3sIGowuYRkyom
UzR/gVdRL0pKWbf+LeEQ49OvXskE/BMkLCN0+Lo3wFRlhOQb/erVrUXa/molJlwcdOtjrG613H4t
rIqd/9P4x4DEAsLYbRpLbcu6B66Fw7D8CyPAE4DcYzPcWZN7ECvIQrlzLDi+Y78sb6yJminE7OQN
TpOQslMzw7COjpOylyFIhw1km8aMLIqIFJJ5ENsKkySKsLoElL7m9R526tWL61bTWtX5UsBOdB7z
xFuB+1Mv3c7ybmJwL3ojqGBNOAkAeH7KpOuu2hh+ajHP/JvR2bDI8PgqdhNnZcO1irRV+eZC7WWW
Ypm7d+zS2iYhjOBCSDo/F633rKPcv7vCGuhXV7+LzHvXIOxfKsmMGRiT/t4JQEuemTm4U1klttDZ
xJpOqDjYW0jB7m0ug3cLlvEeHsp3YtcfftJ7bzYrxCQsouEFrDVQIj2vg5YVSBhFaIknKFupWS0Q
pCAG7+YwrXOOZWl0CwCDk0PUMLLshcN3nnT8lWX04QaCDsXGNqp+DV8Wsg3qulopD2TAEHbXS9Ez
/8AyFxYjgRpOFmDBSAFKcSmzKp9lacCvbWNhL2+V8hkTlz0RRW++pj50PlomjW/+MLziL2l+YAGw
94fa/3BlsXBElWxiJG1WtcSf0zkl3PoqVZ9LVr/3mW2+mbFDZm1s1hvagghpwt1d18PVy182wLYt
+tgnb0nsrpI8SK5SHHs83OshVNmKgSoNphTca5HUoj+cGqIONRUfqoYjhvAEu6VRHi8s17C3vC7j
fRC7xTwndfxCpfcsodf5YYwWUcJ1Fl6VwfcHe5ppZVNxgZqQvbAF6eDDqygmxJgtRJOwp7bIMF0m
dvHu1sPCZA3f0grmND5lwRaJf/9+0EUP2TisQdxkphtgBj06hYx9SJHhVHe6n4bjcJsP5Zamf1xG
dw5SOLj4pMrX1uhz00vSHCKSWhsIqloL2ELC772ARWhrOOWHnbxJeLr+KPFinvZNSc5WPcDePnOC
lWPE1slIAjx6tV+/t3ED9x6MKYPgU1ikurHCoQuBn97WtcHMNszSB4Q3gXEdBBXxWsyKDWbDp1Sv
PsaDPa5SdH0jhicgP39VPeqRlXzSJRlZIEVAyeR+jb+t0xfRd+hhjlnYgAl4KQTYQYGIr6Kr2wMv
gpNlZMlVV3ku37RIJh/JWBWETQECZUqWujFzgwJwMiQDdDG0FOJx3tLxSQYrWfgigl53sPOBHz1u
8CeepNsYli7IvXX5qobGx7wbo1qgTmeTzgrbY23b4smCO+ijG5yLfw5F+GJTX60YwnQF3BP4xKqD
Zte7wK7pgy4WVOH/57ol7Hk9+xSZVXzK0g2ouYhX6ipDut+gaM1/1Q0eHnTAAOq5bsUqg/0XYS7E
Gf51gR6AMAL1XwupVTycUL35AsCp7bIYqgyOksh/IhmzwFzLNnIIlh7ibud6fJEPYbgEbfNXaWx7
lMY23RMiJ9at/5ee/z5O92zHa/6+w+9xKTWapWzKYRJ1EdIpkZBIr4Q70nbATAaeOugafVAARS0N
uKlOvjS0EPRf3wPFQVCQWdiUMNh0wWQYU254wIG/aKKVLukDPPbgZRbBScN0E0mBQAzEtAsDtUxK
czoAtwQOoAiPvkqjTWpn57TMwqOu0mdGinSNiAcDb4y/GhDdahZlEatDFsIWrhisUzyuWlVRsxkM
eWvATkoX+M2MbLF+oBNVWO8N4rzX1Aw+Bm4lt8aEdZAqI3NjRtQ9QI0nAWI4btcMnklzRKPA3uLu
xWcFe6KsXELEsXrxSgm1eIHYoC72wCti1nL5oulL9qIGK50a5sarmDgYeVnMEJOygL+vPDzm0q0O
cTMfTEj95q1hrLGU4POuAAl2qYbhu2tVED2jHZ8jMh3cBLMuNpKtP4oOKZS+AiUE0CBvldvIpP+H
HohuVjO41VpLEHnMBeTmkNSwimKPPTCbF4wUz3iX/QRRJPqwrDfBRQuFpcx3VpHfxNg6MRfRmxyu
tDksU6GCDWtcZC1fCTMWSe8WP0wj/9UDn55sRtLZ3PeQvmqZ006TgmIJPkJ+EVIX07zBXtliALkA
c5oagdzeIXJRIuJdqvpdT+I6RogA2j1GCz5om7lQ7pDWZ2w6B4SZ6XsDbu+kAxT2JWBwfMWilF5V
l5pwo2MESpohLDcBHd+7SaFWcOiwNirtkm3Uu9WqCuDfgHBjvsgaSALgPwZRBhsJZRUXXrvAGnzY
27UCN8Kq7HVMDPVKe7wDWB8iZh41+x78g4mud6J2mNlJj27jxNVD6/zRjdDanfBxBjNUiatx91c3
SkHxpiGMUgP64uArhIhC8xZD7mAOmbtkx7O6OeQmNCxjEPTeTSiPxMT7kRIYbw6chkBGhdam5U2K
D2vVL7QqDoVHvR9Fnn+Uhmyufl2z/7b01SqBf8QSMFVBvMixTITTCGTSnC9TFe+p6eeiUjegdcJL
4zxDCQoTL+QyNi58Kmc0p/VbAe3XiWdwcexkbZ97y4S0BurpQOcdPGoT8DCmNuvpWm9EdDFt3T+L
uhUmYts6ZedwCPJdZKZykTQ9u+QNbaY9oh1vdjGcU43Lhf0qc/36s/XYd1vlwYsBiue0kGaxRvLn
k8MubmuQFskbwdS3xC8vLRSDnpqxPgEYHybgtvrW7eosqo6SIPSud/QVHchCDlU81ft9vf1Hgqvf
pxZz117uO3zpVvAnr107W/p5h5Ul2ODIVQZl8yuY7sP+E2jpbudn5ah6RXq50+UoruQu7l2BrESf
fW3QXTwGQb2J7sjDpp8XQX/jjnfSSEKNPQTLPd+NVQZIA+eE+TkkJgI5A/mS7AOf13OfjJshQhgk
QNL+J0/BXLVi99MP6gvc141XCAq4U5o15mkAWR3zv4lY3O/haQTMmB6Ob+4+3HNj5xMWq5fBVvFR
OJFc+WlfHlvQCiAq65WvTZPCxMX3iqXRtOVr4ntvInLkKa2H9Akyx1tdrcIyWEE8ARI/46BSYffn
WE20cxLCX9Jq5dhR8RpWzNsiS9xMdbE31BP4N8dsFAQqm+jgZ259jSXPt9K0u5muj8v4CFBdfbW5
mpXhYE5IzhYO51iCYyW/A3j8z8Ojjvhczp2qgevy2OXRoItAiso5OEv+rJQwsu2tIj+HdRnOsdwg
eFFCNj3NinoX16paUywLNwWQC1sbD+jKzoSARkhhLkjcBYAvD8VcFVl/yfMwmrKgbG/w+YwmvWmK
V5K0dFJkCrrM0ZgDZtVHw9oFJG2jZDK4y8AFFhVOqdFE0BimzaRCEiby+Q8Rp092N5TZZwcwxVpn
zPoWeYFI0DMZs2lVkG4izG9n3YaMzr3NHknxv9t0Tu7fx4W0SWYwJbPu7IHQST2ASsNkpRGY4Mba
m4rBVlVTDXjsw/5b5gxQV/wixVNI4jWW8fEnmIrrJIJBH2IhJiaKnh7yMLc3BNI2iyKz/KegQRY7
hTTLR+ZN8fT7Pxuzhu69VRqXwByqJcdiYNPHkEuKa6w3aytXb1Udb1N4QO5bQu2lj0gevCyN+BOQ
06J07E+D8bcKyeUXX0CFtg7EcLR9plaDbbG1HQlnQeGVuoVSSrrIkxZOj42Z7gmHCSxAX/QFzrDP
0AEQH0C5LARcjL8rCt0O5qnkBGIEZpq6TFZx09lnH47i2BZb7rsvv2HJDLpBXtpyn2qagtczuR3z
k3LkK+gGIIJ+nTmm6qFvAEtColzv1En+1rCwf+0CWDz6pYNY4wjE4qYzI8IIryqX9Q68pnRKuJO+
itHp0cbPY6WL4dDsRRvLSxNxfpYVfbLGXmFl56uCK4jSjEUE7xD5NJIfpSvFAfkEfBUMZKQHSGpI
lY9Mc4pY/m+wlRLdzIDk1FFX+aWfrpo8WSJXYG9z2oNwEY8KhazFzEByY9aaQlyp13sT0nTyG4/Z
OcOvA96JxpxSWsFdOmNbZXfxOx9MEPvj1LmR4XBfGBj0Bybq5wgSgC+MmwNEHstkrovQShZwz8aT
dm/FnyXL2Psv2qBaGv1f3n2ebSNADLFv3wzJvzG8TTmAIu3VxlWGpQls0+jOXA/dkciCblrZRAvQ
JatrVGFZ4liF/5MBFxhzPMSPvgq8xrWiBywL0D1l5ZXBZ3fCKtt7dC8IFKn0pXMQXDf3vuOl3ZFN
ArtSmJFqUnc5CEDq83zLEfH9aLi56UVFv/G2c6Yph4+XQxvoHmLfsYorMzvFYI1OPaOKvxVgZMdY
lOtBnfQpoqDAaQyjcfQ4EzC3SEeXZLgCIzufQPDqSqHWqJkJuu13SdHha9s4DigX/7/IygAy93Wj
BMaJDQ0DAjgdgbTKF/IPwjeRAzihf7WR2p1RoSh7yd1oAogZXQIo1m4DIsHN1KeNQDqSj4d7S+nA
+lNXyrxFJnJQwTQuXCBJvWGvcS4aDqPPvmBivhSlhI1xPXDPWYEsBW0g0cGqGvm0J0iyYtEZdGJr
GrW/49Tr5i2kNW6QKokn4y7oo2A7iDG4P/WgwkgxyM/EgkCM8j6opTEeyySwITPPsNTPj5bFkp9C
ynlgtXhK6riaegpgGLD7vvvcG15Dk7ewLifuhSgKWixNvT3PHGMF/iFZU0KTvQu4wMIZpLEJE+c5
iRBQywGy2SFEF26BD80WRjHIawm4IN6VUn1EgDdzBz8Q4PGA9+iym6ShO0/D5tcgBMLT+yBsW+vf
g5RGCjSQ6mpyK70PysY7jdum+50iy5BXEnlIkQAAtOycsJhDzz9JnwcefwcnzNxJm2abgWUhFruI
MrYR1rJt38crZ4xB1japJm6twnsMEvJSkxGYdGO5C2d64DcNw/ReWffZjjh3Lni/aBBPWQVu5o/V
tZ1Vp9ihr4VfRJBHA1e3ba0XyBhGB12lD7oYFvkCgXfYJo9dH/VOC/d3UchmXqoLFbbaJqMAIjIg
IBOPZ4+DrqNxx1a03GGGgp2nHZMn2P4CcJxH7s4cKai+BzytFZTezhoRz7pVCeLumvAphrvN2iqo
/UKHcIEknfdEej85N4l8ykcSWOW04cos4KhnDJY9NwT0gCp48Kwk4u8z/dSagSpXoQpgwq2XAWNr
4bF1ZKqly/gnXOWxeQFQf4EwjocqFI3MHBV4/UtU/bSVb+zaUPl7vcBNTGipknp/X/NClpgPiM5b
3QzBaSxnKNTdJMmgntYmQFdjqYZdZjyDXEGyY1lSPLlD9mf9gF1fX7rF09jfFUX45li7XAHhX3Bw
bKlI5o7+RGnB1lj6BzNpd2TlDS7+AUUyTOBNHOw5TaqbweO53meqUrB1gfjwVFJLPKketiAssLOF
ThRGtLAnBXXCHcVX9lJmJ0ZM9Qz02fUOggHWy54NtkEWWBv7myISxj7oOLaXGa9fXU7hboRYZwcX
Za8o3TdJ+wxA8TA91lEarUOjbZdpHDqXvMytSQCsyk9uweq9/SzBdXgrqwuCwRVIhH+dGMbXmj+b
SqAXMrhbP/qUNfffCMh9OuUA7MuYI/IRbh1/TiWkghdWasYL3dqBJllX6j3wJ6XCXj3CvxN+2RU/
5KlPd8KtUmivtf6bKJp5m3PzR1EJMglNOpxzLJIABPSCRZ7K8Fbw7qp7NEWKDWua3zjL66UIynRt
5qK+iDH4pnv4EJ5gbqf2DHPajI96I814kARkGpIU5iwwE4V9vZehEpLW0xw69beiTw+2ldcn/fKp
UMIAdtK/27HtUeJ2/Efp97gowg/xn7M+IfG/sOoDxxvhNsj8QAIanLmvKjq2a7RGTHp1HcJNY5hS
wLcPmCRYBXWzrsq8rSZG6LMYVud84YDjNMtaGNJJaLsvRAnZH5BTwMNHbGJbO32A7Dm5Up+Gcw9T
1VI5PFt4UYmo8Agt1iDjbNS44RX0iWoQ1lKIGm09zKzPvhM+lwG1jrpE4n5il9mVpojamF4ZbTBv
N7O49N03MK5/+gDKnVnYGgc6dP2kAMPsoEKjRgyiPye8a0H+Ez9dKNW+NYisAbvQqZfMhtd72kDL
XcXyUGVgoadBUB2a0I9WmSnbdYPdaYE95FyJunvqLQLF51R8Mwere1J1aU0hah8vvBBZBYZ33c/Q
aydwbDdX1MyMVR3xd9VAB65wCobvI7Zn0gyb7yae9tJi/oujnGgJOnC59GomzonH9jmgvG95Yc90
Xgn+kslUySo5+Vl9lkaSrfs+9bZRCS6KPuD1CYRiBfsGqKnhFQpeVfcpLbxvkaFJ6/A1qSIIbdqk
2Qa+4kekxPAqFama225fLxoKo+IGs9NURnWwCCQQBROwtqHaJKh/CSJytAGD+24CMDOpWFVOIp8x
bHjUoiLBS+KWcIkP0mpSy6adZ4PIll5DzClmAPkSevArapyk+xGDDt/EtUwmwr52pRN+up1xxqZ4
xZGdnykfjAVFrSnnJp/IIgmW1OHhturbfuUFxiYaqnJuKrDY87abEKCrX4ZS9IsOuLhFFQnswEt+
tBjwey1Ah+9w3z4FSLZ+IOWEmI0fwvc9CRaQC+KbHLAYzfZDh79ogaUaOtAW8l0fJ9lZH+qamFuD
AsI3VlHDaKZpEbhz5lbmXvoK/APJXvuAnWqvZFegcq9mE+ZHiCiRW2WYz1Vs+gcrY+1euc0JRABA
+osswxbuIyOi3JE0voTgda9jv0hhDptWzs5AADqcD4lXvEkPUWMmSLPQRUN5x4Bhe+hZnTwIj/eT
2CjLN8fI0llDRLK1QsimcxEA/wwVsWhEUiYhzmpoNlGWxMtCyV/1upEiiIlwzdhFl6E29s2AgeKs
i9QNmZHyWOfZDauT9qD6DE/SIM2NlG33TALM1ICGF0sESX7ivSvPMBaw933vr9zcSdIpBLUQ0HMA
QR8biYrkuet9H+7y9B05RvSQUEhYhyl0ye7lFIq4EwXW5CTqy27OEFl+xjJGzAG9x2ttLMI5PpyS
0BTrEvrMizRkaip5a0D+xbPL7f3UdwS2SVhxBVM51tIYL6jAMqaJPDCZhJuyVadaZe4xKPgSu885
ROB/VtLECi/j79Jxu9PACza1qgBS7enb0ADom2Gno0TWfkrnSQa+vLU0CXd1NIA7XOegVVABEkmG
KR0SftGKSAi+MzzOp8IQsG0az3zHPBWY9Le6Sjd2VVsspYS3ky4C3FQcDLN5p0gJV63vXhtKurVs
vWaqi34aD4i80e+ZUXpXaAvLSyGqaT6WWAXGZhp3Yt6T3tgN4wFosl9nObW7ZZd43x9Vj26PviEY
xUht4O6/R/peuwWK97OOWLDpayjiByIKQQnti1XqmPFepmm7TBqbHpBKhHI9s+vjEDT+PCwg7SFl
fArxZl5VRVVsoUfMNwke/5WAsOjOhlLqwlJkOPY1r+YRwB8XMVBITzuSXFl+bhoXqIMAntbQtc5W
ndM06ywO+VGlIkXcK2/eYK69JzWedLgLr4VZtt+yRthTIPWKk4206wpAKrLqmKDTurJAt0MUdW16
uJp0jfGVIetp4Nvmdw8bC4s03kfAiicTa4hpi6jgSdrGHOIi7NMBqSzBXPgWd/iEMqHVyS1TsWoU
PwR4lJbUCuSyd4GVIT5cCZiXWC/Ebd8tr8g+S28PlCYEFvAwnzzknt/8xGbTujPbC+RexKLOebUL
+mYbZsgJRrHRnsAwEtOyRSagrvppUjX5B0mwzQpLrEm8wCkXoBdWcNO03b0FHMkMpurmqyPVHjGQ
AInK0MSUvWiJV39PE3eYy4DUG4Qp/UvZyg9wKzBRImuPHXHrnYtWZFs7jaHkV3TqUITj9sV13zOT
xaBlcLUyEy6WXowlEiSLzgIo3R8hYHITsyzURRWOBMK8IYum7MQLwhNIkKBHOi6cg7oqzpZsK+AA
2hXx43ztD6G3Noes2uF/SZeKcO8YOnU4S+UoV9Vn4UpZqdqVDHD8Pg2jq+s47clv+g0FM1XacmLX
SPfGPc/3KQT4lsgg87kGd8X4LmeeTOu1hn4JCJsDKRJwiFoB+tWKYCKgaXolpCsvJKoQMuXu1m26
fGo7nVwLYcbzITDLNxAxPpB16U91CGpHZSc/03HOdWk4YZ3BpqmFOKwKibfu0k4t+46Wl9iSIeKV
ov3hhQ3EPIX5YSBlUZPUv9UEJsimSd8C1bBZVdrhqRgPINjDjz7DDzXyDMuYIBBkzobGZ/MkasKT
7ghnImcZZE44edRB2Q38FhcTy3gV3S13e+8U3K99v1jumcsYqIZODi/KiJN5ULFyb8QIAIIfiPVz
Z+e7MAu/+dQO96mN/XXSPg22nU6twYJgbQiWexNtfFj77RkIKtMB+tqAnkAUP8xba112uTqy8ZCu
SlWUC2yO0xXDTmHmeMJ6gdzpd7vp+0/k5wYglbFQwW67MfJi0vKwmkvEvjFd5vGwMXJM1I7hnnvM
Iyt4zmezvPbMGyy2YJVOjRIijSWeVzN/BWYmnw1BiwUXYWo3RECPFLbrLzLP7qEHRKtFQJS/q2oh
OigpiSe38ouVrnsczDb4q0sbWIir+YB/YTUCRcK2fQla2U5K30mfO4i6z7rCtU80TLBFBRYCeO5l
Zg+gCICQAHwPhCClVcvJkPK9bGxsARGheiqQZ5qAlN2vdZ1Z2HBXHDhIxUZwyuzU/0AuCi4IcFiN
g0tsY5WcWuQ7MQy1AfJ02DgGmCaTCNrJqRpDE7UhsRCkr0ab5m+SJACsAw40ApcDBMCTDVDpHWTO
bG9K+6CZe8DQu0mKhGRcpDvC+nKdDiWeB0aMWe0PFlJ7YXSBreAl9uI9uNFxAnEgAwEWKpaR2VRn
xNNASTbqEjw2Dtq4h1UTKLXNzatUtu8R10AohDc3yqrgEFLnit+Pdx0U2Dygg//FEPdHtZgHFazG
Lm5Wd0gAa4K4bsjqNjpw9kMXvCQh88qXdOb7zQDjsAhMKpP3YCbYw+leB7WPpZUHwF6MXXQDdgvQ
SDGgAYMaODTSKXFLLIBHAbU+9OudEPmvs9yG4Q5kI13IfEn4neo+91PMRPhd5aRbQDIfuoguJCcN
Amp3YYbRXh/wMwjXAkwrG9oie7fx8AIosjOvDYrHH9MiVrD+2Rx6iKPgm1m7jeufdR0Pqo1F22FV
ZYEFgSkwu0TuIQvfQw2OlNBUqdUBWSf7RJRyp3aUxOcEn3qpfJWvDGwtaysewEZTYwjhCATrrIOt
I17TQG6GzAIXJ3PeOpD69kn3U9kVEq1CsUUYIHDLUupv2qjFWmw8Mynkc+6VuqwP3D8gy6sWnUj5
HGFTpCgYmJDSyN8imtBvMBMYFVEM/oz53pzyLIqfgEVJ507WREeP4EeR0u/YXCEBLxqA94WLV8tY
1AcZWkDVuiGiA+C1ocnqfW9Typkhc+tkt5fUaUFsJB6kVyJ8wZBEgHIyCZt8HXmWBH/DNNIpGxAP
cKibwxvbsM/6UCegBGK1JRZmTH7VNVwIJGyset3njXPvJ03zgISet6OVGy4Y/PtmwjedDU8RaQmh
YX01E6+9yFZOCERwr47fzUNKjPO4UI9Ea77YQKzuECCI7kUXDqrTTMlsUVgsa6C1CwcMBvn/JSSY
cuRiqx9BlFVwDpByg2cN/ufc6c8ulDSmKsxhJBZGwZY2xnOSVfQiwZB0RNNeY6WaawU0ErPhk8hi
o7nCN8qddtCoxgyLIlxYoqXZITQT8ejgVgBVgboVHcrM+2kOQ/YSF1mzTkmCjFAY0xcPbJm5I9t0
pVvBiIB2Z+IwoFfQCpsJqNxS4wlGbuSC9wdgLKju/Q68xaTyJh42mlvfGAAY7Fx7BWvIfAYVEQ+M
KdpCsAnoMfDAvVuBUAL8KwIyQ1wfrYqYS1bh9W5Q30WIJYF+J2Cicz3WCrt4yUwm5vexAqAzvO0R
5xs7Y4XXLqoByHjdSjvE/hw11PciYFp4YameLHTnUubIb/YO5AzH+xIYWs4bgcDYfWzfRzMfCe2l
7mx33Jo1SRDdW3OvFdC3KOrVfWwqkXjrkBLSfwIdEmOKDCtdwoxn5fphd+wgfb8o0oHtAroF+iS9
Gu20M4m8GqbfXYumfwaLKtxXTtmv6g7kTcPu5VFwSNClXQjukAHvJ13Hze/1AD21e1UHsYKDg2Rz
RBh0bjPsmAE0TzaBDORR94cHUg7NkzJdBmU/LfxSYomX+jPAp/NtHIP4DdbbjxLBqe+MJdYEKA/3
WERutkr7YMP5UJyES2+C0PgFfGRrA18LKF6HffzSUM4XiLWrhW4FeKCdIkcYbnRr5TRPRVt1pzgN
7Gfxva2LeGUlFZkx6TZQDPGaWQve6rLNkOSEpwVkkEIGd5B55vp/nebjqWMWtTX9o8Mfp05hsgVV
CB/E7gVWWfGzhz/vKXQA4+3D+NnGr+0c5dVGlwxXOscsVhddyoYSEqil/KFLDf5o0LfTGunWOnke
GmgHBT1ydPqqGR/sRQRkyizzDPuoIvLr4Bhr35Dx8VGNBT/b5FF8050e9bkjzHmikCn+0lDFGZnU
EdgCj866C+IR2OtAx0z+vl3UYcPoNqZ5Ax9+kUqu3oLBi2YDB6gZruJkTyyEu4CdngXQegH/vUmm
6eiCog/wVfp1lsMfEY93iXe4D/8T3Wr+PsurIpz3HQglXxp0Z90qhRH/0QqyT4wUtmwRlUDs9X7V
tg0meTsAuCdAKkaARQ3lBnJhvw4ZlgqbfDzos0fDo9+j4Uu//0OXx+UHAOLpRF//MU4XH30ed/o/
dPlyqcfYv/2Uf3u3xyd4dPly+TYegXlfmr/c6XGZx4f5cplHl//t+/jby/zznfQw/SlNuLouRJJe
Hn+Crn8U//YWf9vl0fDli/jfL/X4M75c6vGF/U93+/IJ/qex//y9/O2l/vmTQt6hwerQrqYQCMHS
Lh0fQ334h/IfTUhFYVSZB79G3cvCodX9KvfyfcAfw/7jHXSlvtSfo/7+Ez3u+uhDkHce5o+WP6/0
/3t/bGaw9Zb/j7YvW24bWbb9IkRgHl4JkBQnSZRky/YLwm53Yx6rgELh6++qhFqQ2d779Il77wsC
lZlVoCiSQGWuXMvO8XS+XnFZdbnOet2P1v/b6y5X/PiX0NU5eiCcToy79arrq7qxrcPbF/ofp5Dj
w0tflyBPqf7lNzZy/Avbvwj53y8FTP0QSSj8bOxcsvthSr1tD0R8SMN0VJQBds2A3IEXGC0n1Ds/
jjSfNea+ZBD1Y32AJ0rlpsBJJsDEAbxyRpN6fzQbaDZF5E7GrW2XwQWYX3TQkWmcg/LUBXgKbM3W
3JvS8iIbRaUQfX8hygyAXiq5tkXMjXTdSNINPXug9KRTZ5oLLVyF3kzvbeJqWqXg4tjKwXLMyu9x
xrSDDcrnsK6qYo+aFPJRetU8AZV5Z3c1vwfZUv2kIftydgL+SD6K6vDN3QVuP0VoC6+fKMwsICWW
ItlypBAz1vGIVOPRFKtSQNk2wHDZOcCC6iLk+JdXN/3x0XPMGEnU31w5kGBeMuMfSW0hA1f74jID
iSUh/wvBMxpDbDINpzJ4c68O+z3EtTWENBNCGvE2jebSgeKgPvq2itMV6a6x0bxrtOhosfocVQA6
pQOyhCApXccfggrfvwB9Kfcf5gB5+nf4ByvIFUs/nCxdgKYPHP5QeXPvRyPz7umshHbFONbD5caO
B6IswvMpPkM3EyaensciAVvD32tQBB1abG/BAuWO+9VGZ2npjXdog/zzxk6LtMw/9e3sHslJJq8U
u0qX4tABbw/MJOqEEHJy8BZ5Ye32wWInJ9npbD0AXueeaDgTAR6d+iimxH3+NpemMTuLo8zqOTTP
qmkHCMAYZvlsBhvw67HHTWcgSQJRIw2fWkCokbZzp10eNPxRJDp/7I3WO3qj/0Km1Q76rRen4j72
GgilQwU48s61kzGUaibZlmvQSquRruN7iVyuQw69nb9UTc/21KZLZ+CBur7169607oKEL2g3i285
p55d6t4FLSzQDjwKwMuZooZ71LllleA17yp21DrNxTm01Ptfzrlh9XpI4THvx+nEDdPdJGysIpZb
b73ThTYEPrIbaKNeD1bLQNaJbD6ZPoTcdl6TP8l9tGN/CLW0WNB0asQGfcEmA88/hNOQs7YtNEqz
0ndPqQJFQCFS/1Y1YAdSShprROoaBkiDRRWahxvQT1EBfL4jo6fUQtH/6iABEjXv2CBwGp1qN0Hl
SGUA8U15ylBFBXElaPHoAEL2CrpyfFxI81rik1ZxHNWwJQ5QC7EF6wkDdVzLroqhYJfxPo9SUL1D
+sIrasBBqjwScdBfWyH7K9kMZRvQ1A3JIeRodzQm9806k54/sCFODqPLxHnUnfEcCFSINzTOwUJ/
8s37ZmimOlocSD4BDzB5w48U4jYo3Jsj+JeTNlpXGOr8ba0bW6rWi837G7OrZ9peM6fr8K4S+uG+
8qYi2sdziByC8eEOs9x2UAI8LTE0/jBzucmIONPDBKCnEB1+4MfVUDGtyuxVoC9sXyuxOTqU72eS
ROXWMblHUSwzbuw0xA563AP5/4WJwZ83SHyiaypAE3NlZ9plPdQxexvaCd8MgImcyUn2Ze6Ibpww
mft5u05DVj2OxrYzwoXt1kbDIdqgBMgAbSvLAAI2uq3msa+WHKA7zWtPnOu8xsY0Y90hn8vuUFil
rz8JB7kDffLrkGJ6FVhQq4IMgIweUHVDHvKeTH5qNiEeRgXoQZihV2FguuArnrz5Drc54wHNrOYD
nVXQATXnbLisdhPSbefKdMBdhNBAB6h2Y0yts/fwstHiB+N6QFoPfwlQ31GmgcR6cWd2AKrK96tR
NFOXnBoNJRlcbX0BaV+z88js5Wof7HXZAR0DXTwxm4e5zLo98tT6czBUIKrUYvenCTmPdKjED5/X
IuzR1P8Yv8dmljffxArvS4/LlB34lBMDJYCBgRytDBjSSXVyZ4GvSSzuzs2QkQTS4c3WoLGqmToo
7KgZy2RaR6Qqqdel/oYpTw8eMyOiFd0pvaOQ2ylqbbTWZmB9xwzyNk4XlabnTe4DMOv11mcgGsa/
zv3ppugTMYrue+rm4PVwWPnQ9QW0fyFmuHPQ5/JCsUTX8musPs4OyjSAPmhmr208A7ck6hlgUD1A
M0yBoYIR6xZ41chL3Qbk9XwAHchLc5sBdUg9sOygDyH/7oc26uSbXulJIV+PDHwH/NQ6JG+nlKjI
WzVQleltAJqYAZbfYNjYcckeQFSCDh51tjpWW6q8QHAYezdHtwLF0UGAjXlxoHfj54wK3ywEiqjr
BLrEzUp0CQm2EzBCY2EKXq9dqhcF9BW7dIA1WZ7dbl0JOF7mTvlX9EFBDkb/muANQLEwA9WwGIyv
nWMAZNXKZ9kI9OdpRYlKeGJ89WrdQ/FTjy9JOesQQMQHVk2nVWte94cJ+d5/t2o8meDG0DTo++Dh
8eAI39kb8YjObOCzNuAPG8+ZmSWvaTsfkg7Zfu7n80vTNeGkiNHQP9fcmwNkoxIVhaZFPDu70Jgh
b1CYHf4ULEleWhJdeeJM3szWPyxZyxqFYqzh8+YnSgolKgxBAwS9NzzpIBw/DH7q7iB25X7W5uye
7sNrRAng56HNPGeXMgekyzbYqcSmn51uT8/Jc55ZJ9urw5tnZTRV4gl81nXr5ORv3jcbeTLWf/DI
CbefzfKojoLPndWw50LJN1plCRYdmx25LjRx/z5EUTS50GGuvQOao9uLq0HPDgs1d8zwsyc6BAB4
tAWweDQCt4V56Wx+skYbAjCVrKZ9NYgRP7KYMOP7/+RVJQ+V/ta+ARUdRGK4fmz54F0oRJqxuHf9
eb9OMN25uMMvKLrqaQJamZ2Qgz59iVmuOxcPbdOkyyIW6B0fUonCJ70KDzB8yLbHzoZi6QAodBkB
2yR2tlp+1vw2nKCK8KyVkZ6D27UZmHiWSW+GmYDwLdkmIG7PQEX9DBTfK5m6xgZVUKVfPGUSQKfv
it7FU6Qattj0PVnOF/JRuJ2jjzSo0LLD9dg+yir+Cu4QcQqSRJxkPAGFTqd0wM+7pkHX4j3gNqp7
91AMDeOGJ92GxqA6y7amM4/LmmtM1eQyDtfZtK7Ty7fXsSxB47byXnTRJ/ubEJfpuKMmwafU6aGk
MgT20R+1DNjBWccpHdYx+SmS3B6ost4iaeyukYuLQlGQkKGRgGeEgmgNOlsvCW0CzQp/ezWKxB41
BesgkIm6yaYHDwSDUT4ZxZaGY5DCNlrTw+jP3kaAg2J344hF+TNFveVwa2+mY9pWxqmv+9KFnAoW
mfxnU7biPjETDnBS5e0C7CyvILXvN3E/iwMN6VAM/pNuj/mZRl2eG9fBmaIaAkIPjRoFdpJc0Zi5
TunAwnEZBuculmzOwmDgYBkIqu8G2r+zEBwvM74iJsj+aLq68GSnYseyCjilrg8B7xHX3tPTZzQC
AFcZP9PByl0OBJETH0tl8xmAqvOsQdxFDVGtHx7qxDx2dvA2wRwBYXAgJEgmtKJVW28eQRur4oG9
rc9j4/21xqM1EPAuF+p2KqAbOxkmYyrvaDjzdgAYzc1CGmp+aT3V7eeqKN+uBlakDulL1ztYJS+A
umksJG18pVsGLtEcf1meRKBYh2KZsmWNAxDxOrYPFhrlwNWPgFgFUBQN6WBlbg4cTZNEN451CO0W
e5c6LjCCny3Dh06OtBJIpfgoNk3gsXcAfIy4YPMOVXhQ1/tZetUzf5PLtvqHl+bakOSh2NLyk2ea
j+b+2/kUkYKcdolYr/B+fXKuawAUDC5fgNADUP3vnBQcXkUPCb2Ni+adi6/xLTozEhAJOOKPnufJ
MVcY6w1FD27mhTK1pkc6cLCmXtqYgdaey8faRZNHlcfVnl4TKKYhyeD052Xko4zGNGfaFPR2vHvp
1VW/8ZZIiX2YO6i5Qr11tV44d6hVJ+hwKtF6U7T9EXBBcEsBAPs0pWGZqYK/sjR6Hhzdqf6LXEtQ
Hw/bsvOz7TonEU25kWPytg45QGb8/3Gd9drT//x6hnHWQ8sBQ1lXOta5YeZ+zE3nwGMLz1vlOFpn
2WEZPHqV1rl0rfw4oQUYspDWmUyCvEsMhXdoytkaPEAviZpCkbQ2DbUJ6hFRl4DwiRed3JKR3MsV
KXxCE9IWzVf9JvOz4u1XupXA+Wxa25J30MTYQv0us0MkNexj1lUOoNv4zecJbnmQmMA4oN938iOX
I/1t23F+9/ZcE0/ZAVk+7R5fkOTBH0p/NzXcAtfx3zZdOaB/h86c3lzsNZh3IJasQqBg/mU0nfZA
88lEEwx8fCJ8UkCLouaTQ4yVf3ZNqe3yakI/h2jPwEp059lw2vPvhuSgEAlWa7ef0Vr7P8fSSmWW
fPdcMKL17nOrWVpIZzZAK8tZrWxtqUH879373+OgB6sBFYxkpl9ub7ixaGgCxqvVGQCz6jmOTHTo
0zH5IMNdAlpQxhZo26rkYngJms9QX7btChjnybYAYM6fLWWOq6E4SuylQxo6HVrvwZGkAcA8N6+m
gSQ8skAgHFXBeKJf1pjxTPOYe+lzgmalVxwKfG1tPMdA4cKtoPe2b1rvicUu1CTXIZpDDmMCQpO9
xoLFm4Cs7Jq7tnMGRfj0OIMmxZHWcAIJmnyMbRxYpoEFu8vMyBtb/HhNuVucZ/9tAs2ig2+Vy1Qa
0fzJKfKtByhN1PpdiVznIPeNkVnXFo1W26FFnsx2HEjqKVus2TxsG5ctIeSQWGADZrb62JryzyFx
jCNSw9ZV7+ujnqf6xRi4n4XNq0Sv2JUrlxy4djHc6Y5bXpBBSLuSx0Iz/1oibTRrAZ1uNyFdc30x
ZQKu7xywmBYY9hPZSx7wsIPEx35Zan0x5KYXmHvl8kLW5ZpXIyi8Q52bCQgTsLGz1H7Sz7TxDlB/
9G1p2NJvVqMhZ+Buab9I4cB8IxKk9UvMusTqWG3rMlD7yTczvqfQup8+I4X2ioZK7YU30tk3g93e
8aovX8Dk98ME8PGPXwOmDIIXfYK0DFEBSR19MhaIvIgMUE9dK3K76uPQVkMKJi8Fr0Py3sxtXMDT
OTDWoRgc61IVwANNsf8F+FYjPiYG6NLRxAOWr77VJNI0uX1Bbte6UDSbeFT0ljg1/K+ycexjCoqn
EzpJ8a/qNOhUojO06UEiBit0zKcTUkLklSqEzujQMzRJLZ7bsZtx6+iOf0DSzEVftIqj5WiMJNKA
VujumMsEdO1JMVZog8bBmo1Uu5s6JOxn3EfC0elq/6+ytKsT0MAtUp9ZVZ0YEFFh4cVGSJOYXwbb
bBgyPFvVnmZfoNWMrnUh0QGoFNLVEKxR8iFI4wEi5MGb19HH/jpDGuCCBrxX7DqbL0OVzxujyeLX
YQAcyRgb+Rp3mbMJOKtfYw+yg02TBFBRYNpGc9CzO1joaELZIDgaUKdd+rTtPI+XobH0eIJ3jrw0
XL3UV/dv55ZlkoWewJacq+5PawA8xuozA88KgXdxFdsJymdAsUvUDE8i6bZkmwC5nKPFraZUY2Ns
e7WCjYaubWCY/dbvtfYO9Cn+tkDb7lezyD8ztBhc9bEzH0TVlRuy19VoR5UOGHmgQL1of8ajmfEl
njt+xBvAoFRSFV/R3cY2LAnie2AB56dW41eyJ2bV7crYdpAYw0UyxneDDTgRB8/ma/bNSvPpp5gT
yBXgZ+06tny+g/pJd6fbVfKE7SAw9G7t/sy+mRz8JxQJejN5dXPQwrw9WYNvEp1P0HSMQGFRogfq
XX6ejGg1KLdSeuUFaDzvoe40LdQSB3ez97OkRqqUbNn72epdzvKpuQw1yLGyxL2meHo94LNo3dMB
Tez2vZPHUG2EcuDmxkFDmcfXtq38A8WuEeB5RybMAeZ0LJMnkPvVz0Zf5ttYB+y/YWgcy7W2DZ3R
K//gUx7Otpy+JVAX28598TGCqRLJf40gnqgyz8IqS6Emmmho+KhBtbkHu02Fb5Gmpw+x2nCwNPAi
Rwcn2CKinNLmxFPbEPLHCfobtMw5BeAMHaJAOcgblD6+NGV/kVrboylE7Wk+TFNrowY8nVh/4Upq
1xyR8LW6oH2SACYehK+Zu2lutc/IYC0RFpp+NpUE8ZCboyWqRn3YUGTqkIr7jtKzcQKzLn8Cj6K8
B/f5nVXjZYd6I5udI00RUSwdLL38Dgo740Sjbshm9FSOd+BzZ4/YXIbj3KMsGUPMjYRyOUMerrGQ
HZkZl588s46oBRr0qNgOQ04loi5n3/SMje+6+gUNimGZGqP2nMVSbsG637jolAEtLh1SV9ePmqMO
wJpX+BXBKbC1tomWguFHhd9GVAqUh8JVT/t/Oq0TiED2aIdF32snp2umfq9B9uWghlM62NajcaH+
c455vVslPWfgbqHu10ErUHp3ZL9V/aSQOremUylTezODhSOiQHKsS9FZUrB9/r7UTVjhP2iBUbFs
D8oVM4945UScu/Wj05bYaNpFvu9NXkbMzLDT1Es0zg86dEbt/odoq2BnjvoMKQIPCtRKtppsPBjn
cNImdiXHf7Tpai46/NCausbQlLJnIhzkZERUeFwJopey5Yc6Zgr1ol0sxCeqWi7uhTv6n+dLedO2
IEm3cE4PzeDuxmb45GcRyC83jjmVFyHHMd0WGlo9vfofw0J1GdcCGbpy5HsavYdy1Yvcq8O7nVak
Edkp4j2e7LYSSHqPp0tSaPDN7UDA1CrWajo0bexu2djPm9VGZ4o/82I2AWhsKcbxwUuIfv23edwX
aAqiSFF0kNIShbdtuuJjzLoiB/HaHtWon9BLcI9d59wv7wcNwXqFtmi8AetfhCrbEkYmv/ZQBXif
ugzJc2NDxvd7nPTdxjCFvmUcv2zELtAy6ycA9eNDAmgxMKzGhjgIWNJVZ9sGTyhF0SQvGcG+oKjM
/zmJs+LyVioxMgNK33aNdre2kNCQgjzzpmjd6ULjBPI4u1GilEg2TcV8DETX9Ra/Vt4ym9zICRuo
LCL/Buy1BeKh/E8blbeDVkvrkQ4zH73IEyzZrrYe7XUoIerJpqp1G9tiSLULJRxGB2SrwbfaI+dd
TzEYHJVwWOoWFsSov1HAB/MwGjvQ2VYh2dY1kJMD7ol53rIGOdzaCC5mgkdNdanh/XpAAZW7ebbF
rQPPHH+g9Doe1sW7AF+D1h7w4QvMOzAogRJGibaC1LC/WmaDPmvPfmA1VOghDtlfVQCZKIAOuffR
RKFqIsDKzjLx17XW5X9dSzb8S5DlxtE3043nOuyJDrnRQPHeiIc3XRvegBTJnAP7MOglfxrHKngc
q1TlqKAlIxLoq8Y6opcxEleoxdfGW7SHdpzHBluZ2+j1ejRDV+uTTdpT8DhhfRoNrfGaVenrVGTe
dRJ43OsKKz3QkFp3gtk7oQuNXaiHp8qD5JobJxpQUApmevQy2i+Z6vshO6LjfTECNdU7aAYLB0jn
RQbDN4dmUAw6kN8utS6lLuUhiQvZbbwYgzfpNe7R56fW0NF5dRa4TBWoypYe17tETwGyAE7/Ma3G
+34u5YlMdGjB6rSHKLYJMkeEIfMILvkccboD8EChed2xm+zcg5IwZLfvaCtR0C2OTukADsc44oZh
bGibQjbaltDZaltn3NhoARtVv43uN8M2RQMoIEPgC/tAGoZmUe/Q6yWUGRSdGNpd3wjDGtlvHccE
ReYIccGdhv7JXa8KpHPRVju0GRS7TlVTV69MzD8mAwgalPSyEH1K3vYGJk9D8rYoOS7eFSZPcHpU
adNl7o1jWUp5ixmfZGgbIruFLiJoGn2eWzB1xQYY/f3RcD7Hg/kNgkz1AzkHbm5Akme+dFUfPEkz
3ZM5rSDEZwn04U5m5n6eGp0dar0tIvI6CdO2SZCjjqYuEEP7eLnAsuTk3VwAxcQPF8h85u9AZQrU
K9pc+NlJixBDpF1oWDkA9EnDDMtiPILA0z8Pscwi5mTZjw6NHLMJ/lMIwdk7YTYuSC2a4tOk9VcK
AIDSA9lFYj2sMyEPmP7oDGyCg9j+Us6Vs4O4Cz5WDljry6kCP4zCrIwK7LIeyFZDeAX0tvV+tQdZ
L3YdgJLIc0Ec7GYqDTUCU6q56NOFXtT7wvIpz/BhcoakbzeD0qegg9sMSFTRaZ8DgsXVYXWTTc5J
Gs0CiSBy3C6xrNP2KBQjCx1ZZg8exfeDGEZ2HFtAl95NCdBIZ2sC0V709ylaDseZfYhpeDbtCx78
GJOpuQdXsnnptR0NQA0NmWdXKTeTvav2ZCcLnXE1RxTMvODZZjUnEJQEpx2KrL8s+mG91f7LogkE
scaaZb4XmuicUnsK2oA4se/up6n4tmxRqHCiDjf7DzQKf4HoF/C0ygl8mbnL8gnZ4l9jPbVal2bf
lh0QeZf9zNiJCIAm/5RbVYeUTt0/sxINfLo2oxml6jzwCHfei3TRmQ7Cmr8gYed/MvD7iRyeEZ/n
vO9PpgUgJPSLrGe852KTalz/qfEH0vlSc5zOfJsTG1p8ZkkGae6ikVtDyFBWDXbFyGh/4/h93owg
cXno2Qg6Dz3B7iut5m/MA/cD+CJlWDJwOXpCNhEqKvkDoMfTwfWltjc91lx9I+iw80EflhWAblmR
h8lMPE4jM7/cTDJ4r4Ft1W6uvAfvgS9N72CLQFZQncADJPqDem9XOLX1uein+1L65R+FVaCTEk9v
T+DX7NFjiohU063PvRjvKX/2u4j3Nf5jBJrY/LBGF3DkD8Un8FJUjwR0GLY6qlufHcl6NIClLwSo
aFLdPU7g2FpgDlVrAeoJNYydNYG9agDf7r616jFsGhtq2woJkdfZsijN5xEtKoGWpEUJQ4HGTm9Z
dDDksM0hWgJoMR5TdE88JnpXn6FtgB0IxMmWIYnUE2+sARNyJ2BYUY87ZFemPtfrMy3xvg6ZIOgZ
erlm4G0Gfb8L0CMar0DykZxn1ywemBLSG9K0/mNIgZjiQfBNznocldhoLREO18dNCpBOAKTdzmU5
Gqje86mgA2APTVsacEBGTlL+dDU64MGGzKWGrQvNRtGm25jgfFA35MSNmmlGek1W1UPVgkuUdM2H
Lp8AqPqno3c17CWUI0FGbZlRjAE+xcqR5K19Ni3wEF8mpKqqhuns+S2/Iyyv2k0oUJPeXRSPUv/O
i1cohVZ/INOnh1kg53sD+KYzGthBEfYWUI/Zti814Pm03N9LPuwcnXsnV8aOFyFdUuxqECkCZQSN
eXJnmumdMvw9oB+CXmWJ1rtDaaKJnf4ywKy3FtD/r8MEpo/VDm6crV0W6etv4l1lN7OgAbKRgYus
Ab1HWfT4lqqcJI11P+k3KBs7ELRD7iJojWljuxWHZGxnvTJUXnqOJCSSA/dpP7QbYtkEzwoorTTw
HdLQdu3/PqkzbIDzanlBkqoB/a06aOCpBLwQ+hl8/tumHDlkyqAIIwB70t2tBLtxa/jdOWdSXlN1
qCdny9oG7O5qRAcA/u2M4aFTWYJq0B8G1IppBEpH8HEA2QdJ5OS0mvKpr05i1L+SiQ7uEDQHXzf5
MpNlfXqoe+dPSPQMJ3B/QsZomIoR4qDNEIII3UGNSbTItysjeSiSzpZwGttJ9Wdd6jrwMsV0xpbJ
2HbzKDaEtTQEum/wXA4PjSmGzugAljTwFhTn1Qz6XgA422F4m9AzSGx3s/5QmB6kjDQeePhN1ky8
c0Mfb2WX+FFeWPKFjSnyqE5wNXVgudKpBXuoa2gncs5C19FQCaF18vqgf7qDaHUcktfHrebiSu87
OovliwMu6GfIATR93w9h02sPnQC3GEU2DrqzO1nrB1rH7PHVYY6QW/KabBBHA/2uYMPEKwKOI3/M
zfZIy1IEkJAg7NO6JxplNYgoseXszrQaclYDSOw7CRotF3qjNvTwHGPENmxOzU8xmllR8MhAEwUl
0juBD/LBAo3uBV3Z+Gnuk/alAznGRhdQZmvwpsVI+CSQC2KRnuTT3ZDUAFyonCq200aYZWkHVjwM
K7NJrQ3QDMUFNyXwtbQ2mm0024tynhthGVe/BKYeRADirtrpdQcVYFWC01QJLlaluRI5oGCc+D2Z
yOkyENjogS12FEEOdwCRE80n27qI4QzA6FbDPdl1pglI0kAzC/36xrkfuvquTeNrPGs2qL+I0iqp
TBBZGeBIneP8jwr3cpCrKE/KApxCC6bYudAO3pARalgIp9MlFNSV9XYYUJaCPHUUBK9pw+XDmgKQ
mo22gDjT7ihxQI6M2ROEsFkf4QfWeiRHaTLUvBvjFQQZ5dFrmho/fIG5t6shuG85dA0qJ4OgQjzP
od57+SsXfrPx5ir+3vndvRBIyG+m+VuLDR/e1Yajg2Ts/izs6rMjivrboOFfi/5l+Qn7gSpK65Jd
h7FBQsB2jIufTvOdTLzh2OmBgCqv+Y8rN5P98cqOurKWtvetbJBnacpvKNp/vPI4FJ/zttLDvLbH
hzmrdyAxAxv3bGt7u5Had0vgcx4MhfkMOhB/C4r/4Iye//GIOrqxt0SuPxYgNAs91rVfHDa8KtA2
5v8FaiNUOufiu2Zo+msyekVk4kv/mJSxtkf/dn7MipxdJp7PWyeYmxcvjUEYndrGDwhpvL0MAy9D
i5Pkx2AhCXjzMuQc/ONlZLbf/PIyejzYXCw8J4fDhO9zJyBfgSJE9QIq2OZqcfysqJEd6DgAy1d7
sr4nE562WBQwa9jTkKanM7BKNOTWtExHX7fHQjUVjQHoMQcpsjfbWTRaqQOBeKO6YqsFYAJ3nqEn
4DyPiUrCQATpRLY+SRTqV3FdgeT4GQij6urGb9MhCYZ6YuYgm2AP+nng9tuBqbMC8HdXG4EuVSM3
G2fkVkoLiVPlATkPVHsM/aCDpTIiXQfbQHYBJZD5DDZYaOrpf5AZ6qKQilFRpFNDUfUs5bnt9Cue
W+Iwa1vwYUph9+dRsazQweTjiOdjkEFnoH88rA5IIyBaf4+WU79teHwHuc4htJA/O1DxrizAfQWG
CR9kqMBZkxec18GBKn2VOUOO1we9rBvH2wU4MIs03cSx8PdNZvRWRHrvhjJCU8Hfk7A7icXTGXlN
sLhtuPJ2HNiZQXCoroMk7GFOrReTWGrVSLr6C1HYkk+NVp+K1N8jf50HgeElsrV6C41kgIXFwpHb
goNDiR4Bl6dBMk5ZC50Q9bBIpXI6LNE2t9Dli9L8egikJreyxdOvSN273NYsgBQy+Q3Arqgtg+JV
Zn2LVj/YiZu2yAIwWXTlYvelYhjzY/lN2dd4w7T/xOObwG8Yci+TYmynAy9MdIuIIUO6DbbVm6i4
yuMzwA60W6zLKr1PDNy4OBfotJDe9CUI4iSarMo8UnXHax7nWbLXmyjh5aq2eCyxg79q+KcNlovC
hZ95duTXKQqcSphVWGy6dhL/UiprjCb2bFRemyzNu5a2bj2DZWer4X4DzRRnOGsl9mukVGOWBh7n
zBRNRErHBrIvNaDpKTuRl5fOUYK24ilJUpvWIPMIadFzWmENWtJCHgx4pKLaVGlTQMFqSJ9b2XWg
3wFQqbOy9LkBcT/IWvxwnsA+G3bWCE3DOPZ2ne2+eQtsq2kqmX43X0WQ00OD3daBJg16B3qPt+pP
YQuBudfY3Rl/Cls4y3Un7c/knVVlnLztBFZN+jatXvo20TD1zI9zfxdM3zX8qhVncaozbwprN9Be
tET+40xO5ptNvJ/dxGk5tNwn1k97VhfWKZ18kO6oDy1wEE+yneSzM3Lr1A6yhKohPpw96L4t7F4+
2OnDHP8dL3Jwgc5jI1x927oeEkQgMTnNLDVP0uRuBEl4a0O21fG7IXIJZreheavbqmc34ikUsm8c
hlq/xB034r4FiS/NSB/oUDXlC/pXPSAe/zbRGXjdghCc8uW2Ib1MMrY5A22K64MC7dfoLAXYvXR/
rGZLJtl6hcpr3q7gOcBuKda4IDSTtNzSjDXY1arnRFQHTQPLJrqX8k1XTfmOQ+UTWnK+eeCz3t3r
qtKrpVVw0gdADFSlF3da9sSQc4LMQgfdVhVBjorZBwM9ZMsktBcPEYO4mTTm+B5ypHyjlUH7lbco
RzpmlZ6qeGxfoUe22HsJlSIIEtnbrui7ry2eVQ2jaZ6sOgZbUSWBNFb2UU1HB1SyTu8gufqcuMNn
iFw0EbT3imehI91CZ2QTyiaVjc7+38RpDdILtQ6u6WlKjTCwZtDtq180Zz+Pkn+xzVSepA7MMlmL
sjLCSeAXpU0t6Fdshxkk2AFEeDQQ5O16lht7ErqYPeveMRr9qaim4jFj5k8yU5Sf+fq+tm35RUXp
gbe3KuBhGs1+xrNmfTIc/AigHu88k61J02hCk+PVciznOYdQc+QBdb2nCJpgS6Q7lQDsM9nUhNEF
e+uSB/DNJAOIr9iCtTt9BVy6P8Rjb25TlfryYHe489HeYFv0TcX/zi7mEuqzXbxJp3S4L2rh7wpz
bLZNnVafQGNo3UGXMgjTmFefRNqjadlLvI0WYJjPMZISLegxKdiwwOczVuKenEWbz08FSMgSPDoJ
6GxFVdKYL+YgsqvwuLgbC9fXkYZz+bHFzbLcCCOJD7a1NxzGxp/k0BrQXZ0qc+LHJRyyfdCbgQgV
0FMdWFjmdrq3s2Z45ZE72eJV1xiH4NRUbmiYtINimNQgA6u8UCVtIa6AVhYaVhMUzBJHPKMyHVz9
wb2QGe8uGIoSgNzboseSPlTQKgjB3JHXM+S32JZ8V5TY3623W2RHSrnJkCGBFsCH2zDdbdebbzxt
VVPvhwDypaTAAucMmZflXk0TTeSgM5AhnW2wu2MPaYjdqKps1TDxp2yOd3xIkwcyDboPveO0/0k+
Mq2TVtuvk/g0dydjED8p/n87KRuAFgPbA17awHzkSb3pIcgTQD1aJqzuh+yTk5bjafO5jnnzUhfx
X4Z66uq8Ptv4eJi8gE7QWobur0PyrsHIWLHLOhQFOs6MMumiQDvEtuosnix/fsQooT7j8bcjy6vr
jSjd7gmQEDN0qtS8+qYhd5CV7s8gghuPgkEsJ/B89oD8shVpAEx8mjsIacim63/4XXr4P6x92ZKk
urLsF2HGLHjNec6suapfsB6ZZ4QEX39cQXVRq1fvve2a3RcZCoVEVncmSBEe7q0BvO2iBJwb/AQQ
Cs2tb1DeiV5dk5nLFOm2acleU7SPrHhfUowALHHhvC+JkvJTiO9u3LXiVSvNHtSMuBpQg7eAzoF4
LVrck66Esv3Vr7RG0MT6ICxdyi6PNqQNFiCscnYZKC5qECevqdvwBkLhUOQkpTDSDKtyk50/7CQt
5iKAgZdxmmAvePYKyAYvcGEHeP8sINUxXXwe+i8+OgA/h36MrU3ILb6KRhbsY98fXhnkrLkoq+fW
KJNzBobohYSuxyu5xXGq7cERDJ1Nmy0qs/d3SWoG2wjFiisUJtvrWFT4v66yka+sMoPuB/WHzuag
FbHttYSoEHRB3XFt6WwLLNOPwBnCPfHWA3TVXenqwz6byD46xuRPFPdkchRgRMKOt2q4JzuZaPB/
2v9YH9/xT5/nn+vT5/QJ0fGxtjCdjY+qto2huTa+kL+bHkS2g8mvvEjB+14LD6mLIvnWWCxI18C2
I/7TcJCMqAmTjzUmEHpJGFRhEjyl/73UbPlYbpqegNLXlTkUwpUagl066lvUVkvf8LIN2Ug7gYP5
9CIyfWH1Jnix8Sq17NDYIzWqT7gx4WX2wmk9fmZgmX+Ka+v9BZxU724TjEy5+V3Jz2ANcZ/S325j
J/+12j/daHoZhPgvdvHtt0YcjKHAdO0qB5r0Vs3u4ja274D2FKgfxhe91E9ZB2YL8mxtq9u5ruWB
K9HEoUT5N2MMqsOoAdct+Qya4y6aFmg6EzmWyUfdAezLzqc76KvJPRPBeAJtxI28aVnp47llTckh
vZUHyYBasQMt32XQwXzWK6QkAhaEZ+qC6m/b5F38oEGR7iEfrNWgalzTzDJR9dSWC+qOo2HtQMas
T6OZjACEkUWxo1FaMoLgxpm6askhAycfLVmAXifjYXd2wgC0KJqPYEW0NCluopq2yQEThxzciWIp
PKxGaOLF4Ya6RhqJo6lDs6ivo+IxRN7owc6mUAo5NDUon+fpbVvrS5/xtdFZUCkME/9O1ihVM5Va
aCV60E6wDkBj3oP94d8ewuuOjcSr/g8PIKcQFlcpj7+swXB+X8nYgj489iy5uQYSByEV17LRjop2
v0+0DRHpT7ZpHKT6INmvG7DAOoVmbJ3aRlbCBKsp8mD1iVEXKZOpSwgbwtREwplMM6bmYxKhdcjr
w0Q9cv2YaKIc4RSFKKVOzPLKs/QI+UH2AGgwe2Cm+YwyruYMklgGyfLaWyO+Ldc02DHNPw8IWXVq
kExFkV1KlplgpcXsNHaSNUrqmw1N9/TWwEm0+TbNVpMgpbEFvD++kUn3emyqQPy8pU8ge48fI+gB
L2iU1jCRgyt0s78jk6g0VBAJlu7oI0Bduz44pqsDAPL7E4H0B6pf2j1ZOj2H6tP4LUjifk8BuBYE
udux5tUUwBOx1V3wor2jQfqSIRsL0fckuqMvWJR2KPv45/Q2r6pV5Jqgby5Sbx/jPQDsrrfv/Dp/
dMykeMyxT7JkKq9hbeE77pj20jGjdkeDQEiPOwtECUua8DEdz6scJK4DW3tumVws64FAEyZeQitA
ekew74DvPq2RVG6EjL+BBvery6HvA6IRf59HUGNkWWZ8wUQap4lDpXkrJwFoplhpemLuHQXBN7R6
2CEtbijoRXuHvLCzCKom23hgLRCQQXrlaWyB7TRDBiNTSlJKykXZgaw1P9n/6Y+c4dn0m4jvUbos
AWFNgVRQkb8/YoAVi6ulFSOhMQ98ChY2FAlkAqyaRYxneN+X4NIQwR1UvII710CWBdtjf9tDxvYO
HAGI+bso/RKefyIPM0iMm+Rfx8FxkmXmR66iD/8ZMOEmS0exAzdqSfKlNWhJp26g2afuUPcmgrcc
6t1Bj6I3dbLDc8mFjF/Y7anbmPoqAivsU4yTB7Yt/3ajV0XvQEHbz7u/utVqNQIyf7ipc8y0Gtnp
phq32/mmtBrvwajcpwLACQiTbbsxTY/QBcuOuaHZ2wEohGskSsDYS8N74AFC17XplG9mHL3Fkah+
1gn07lImo4UlAYFuovIn9+u3QYuKt7wuEkjjpOxhMPFjrrQou0Kg4v0utSE/38W142SNPFgD+uMv
taW/s8ZAaVocgdkijphPZmhDTrQyf7PRJEXB4YUGJDZ8b50h9vYAkZjy4CBlA2Eex34gW9i+dsLu
74WB14HvQHa4GcGFNftD+gqQxlbHLrUxmrupeem7EaKlpX1zBukeLLVZdYHd2BjpkCCNPbZXJNsl
0K7/NE7i8WS0lGeytg+y9bwfZaqfdLCczBfMNSaL//viHz5l4g/PcVd/oT0y7ZZpozz0EJtvA31P
duF718jygH3IxjceQnZgDu9SGFjZbRNi57YbbqjyYBDPVQilCkhFGKsYeUZIziXjxQpafUkOjv+c
drW9jAoUqzdtmC3bUQ83Y+zYFw2I26kxfDM6+a297vMA4S0aIBcBuaVlgR/Zhmw96v9WuhOHEKbj
7bUXoAvpnFRuyqLFv19daghAtsMBm8bhFey5DBKVjnbgqmuam9qX7KUCec3R8aDeFyntaCMf2ZK3
oPAfmVaACav6WQ2W9kVdeGn1fmGAHzdtIQjiGMguFkZmPNde160i3tpXYUBbIG3i/ICEARgdgtFf
VyZUERIjKJZZBfKdUMnTFeqKe0B7A8iDvm4g6ZdI3Vj/Zx9ypCZJwHYSKe95MbqK8q9F0fk4blkn
OnL2ZTTeTG08kQxZmpjDTY3RCZPGGhPfFnU4/Rj7b/PAhwKWe2l/aSDLsADxUfQQWYG3GTxgbARo
DM9m4sdrXrfGc6nxr3kpoWYegwcPu7rvoHu2FlJN0szfkwC+lWcU9CRg1tT051HKaRJkVadJTYmA
FuAmWtCnx7h2tGU2imSJmFN6DAMJknYa6YJkeL+koTHVEUBx8vFgSSTQClVWWWooBI8NCK9DCyw+
+QEYNLS8be41O6mWZdVGX4ZcXJmDWq9FL772rdf9RMnUr8hzvGeWWeBh9qR9TZmeQvepjQ74l63O
6WCZ69b22IOZtC9xEG5HlT+iRpSDD2xNhLpx6mcW0sWpIw8GZaA++XwMR140HKjX6VCc7wZ/3BIk
qJTQKe8bRPQmhJCCD4GS5e+21gUDBYlSkzP5yY+5hDqi9cjvP67nNNije2l3Av8GylN0pq3mCEtv
649gSQfmRgVpChugwNJxQVWm0NGqoUkBtJ3Ws21M/Iuhfalx7D7Enl/hlKxrEv+G4WrqSpG710Hk
CSp3Yx/hAhAnxaqhATDZBQvLKaLtJ2/sllfNkPXn2dlhitg7rR4+uUHIPV5LJ2/ABf4Cghj/3JaV
Yy06xAP2vhW8VKYZXIYW55YV4Pcb1wID2eSCmqtxkcSBhqfLkK+AJ4Kowfx8kmZWgcx6TQ+mjuz2
wO1LkXX5SihnGgkyZOAWeguAYNJOzn88/Gj13LQMkC2iLF2xHbqKHjE0C9Rl0qVOxIfzEBmFkdhA
9QGboaaQBt4nv6g3ymhFjk5soDzIqpi1N20x2aYVrKHaNZBps6NFXuWQmzAM+xanY71z4i7bF5Yz
XEcIQUIjLqnfJOQemRZqPz1R79zSZF86lsslTcrdpN6JzADziM+Hq4Ulp0m57p7piWAX3Q4xInea
FADXdvOTYW1CoW+Rq0oFV1UqUFPJeomglX+2bGEAV6OO9uDaiEB/hdIDEDK+++HUBOaStqqBN0fI
Z/ExWS9jsYU+GuSNkc65AjMsr3kq6rPpQqG+NXMX4jugQNHjZjiUvn5HPVeZ6Aq8JdmOu6o8QU2l
RWig0MJ0o1eA37GgKd5X8bOsW5kckdTY8IJ4Xdg4aMrUBCHhfCvklvBpgKDZ0WpySHZBkrSXFqQK
a88T8Zp+UaX6Welx8QAlN/NEvSbwu3NRc/D+YYwav9bF2gXiYp2U/rsNlat3Qal5028RVbXFuRqt
K/nTTxHk8e06jES9nhcSQXuzIFt8pnUQHAb9xsASBJlAqVIp/isjjX+1ImE3p4d4dxuAtZ7sreuw
pdEY5rEJC/lkJtG2GzzjLRMGlKyLZtiSW4oUembgYN+MvXn4T8uOplYtXAEaLlo2D0RxsAgW2Gjc
2qFqMFjnzthtiIWMugli65+6keoSZZne1MF6Hg0EghJ68SvEa+Gph6bQoU3xV1LXjhAtL10PhQhq
NHEUR2RUAZeounoC7GGraPqpi5RBfE6rLp264SD0c1hpP6eVkPG4JGHxlXph6ziXvtOf2TiOT13R
dlcNOmI0FhlWdGsy/0JjEsjFWzNY4AzAHcGoUd9hg7ULQLDyFGujBkzRsKGxvDeNexeEgTSPO7x5
GLp4SWPVGMaPbv6rwjdvKxJg3XlQ9A8iL1LQcmX90VXkToANW7vEtCto6YAvanJBNU1tOc4d9ZIi
M4EBjI0NdXsDGO4i9S/Uo0kFNugLBAj6I3VpSebxO5Ymj4OiPcn6Jr3XVNS2qCJ7iw1GD7mbqNpL
1O5fyAVJmegCDYr9PKHLW32LQgAgKNQi1PA8bqdFwrzu9xagywswTPhIZVfuIql9oJkr29YWpuZE
ENlq/ZXNx+BWZWVwQ7Vktoshb7TQyac2UWZXVPxCo9SQ83Ao/NC9TU5pg4dLg+/AtG7qgylJd9Jw
N0+a71Wo2xgJKGz9tHBWKLgChsQPdfPo4B/nYy+Qixhobep/evvLeMjWnCEIXnX6NuFZv3NRLfQQ
Rs6PKBnz74XuI3PAyqccdGl/c0gb9uQPZTU54MXb76oBhy61QobD0j0Dj8widqFpXxhhdWaZZr2Y
7WYM8vilqmV9kXEInLYy80JE2xTA8Q2SUdbLPOm9i916gkjWOJbH6c0oTR+/kTgqUd4HeaRPDQ8A
eIv6ASq/GGjUu5WuIPPOLjjwxJb0V2TxTRP7nLQst0FWQA3PsX3Iumbt2mnN5KnNsRWMu7D7USJW
pZm2/atFGqtiQ/LmdAhqZMBn46TNcTzE9vtgVA2K7dT0AGI30/TR05snpDz6dZJht98oLISr8BFt
Y+N1yfiFekwHm8LYpe3SGAzgO9Qo98T7aBiiXL52SiCm1NSP+b4ni43ug8E0BoU1YgEohO9VjUpm
gVYFP5AH5O09cEXhLNAzU//CxSONB+B2W5mWPx5pYqYmdlTcMsrHOouHA1NlFXXnFRdHXVE3dAP8
ToP+ZIzQ2gYLB/gZ61KcyI08Ri0stx0HWewe4CO+9Jy8RsZz0KbagCBLykVs6OJm9F51AfZFA5oV
qVNXVCW+n5USJ/09wwpT/w6EgOAwz+zvrPXaI72ceBP7F8igbbsIb/plY4b9Bkx6zWre6qkJrsi6
I5kEaPo2umcBJI3waJu48kuQVXsQ72g/Dcc4Qbh0fGvBLLBkqPe/gjdL2zlc73coLwVqU01iDuoW
E73ejzIqr2NgF4t0KKJzpqpS0xjwaAFJoKn3YXdap2hXucgPhQUuxZlkBrBQ6PponIFdVS8ONJDh
67UuMxs5fjOAkivXh3MNhrQX/qsSBn8JTRmCIxesaH7tWy8t+L82iSHkhpzA2vo+x3Rr+8X4bofZ
TtRFfMdrK3owcwvA+EwHfVWTxA9ZWzYnPHHeaHCMouoMiupzId3sZA1ptoIyLgQWVdfneAMu6JKa
QEvwCFMjg0wxwiDcqYR63DUZe+cbIHHZnT2w+pIBP7roel9/jRqprcraLPbUTZGxgDqmeEoNdQQD
znYRgRnmNUhqCWyF7u1Z5CVHVJ26S2yHFjxt2+cxD6Ozrg0+CHQBA4CQbLfSSi88lKqr3Frlpod1
dEa8EppoYYNkGFBYK1DZRAfqfrgZajWAxcCNRqCCsfmGyg4wbFXlV99FTF1FzBO9EUBace8i/aI8
oSLOXX14ICWBEoBEiKWrPIIOlPLkAU2i8mtYv69BHhoU58BFBI5kPJD0+w7JtPVYowZElrVxj1J6
4z5r/U2DKOWVPPI4sYA48OUC0Snw7LLEHRd42gx7crYt1GS3QwPMFabSjEatiXBks7ZLMebLytU2
snfeTGhq7VPQMS06xQzjjEF1pC5Eaqwnh7fv3VAO8SZGqfJK1q27qwoIhtFZ3cVfvWtLEa/oIE+j
1KXT+uxsdyI4IqiTLCir1dkdqIKTot/EjacBpJzzQ2tb3lEHamvKjqUBKLkkMqw0geyUOmsGGW8H
YICmleYJf66JSBFUCVdphG2PmQHoFuV9evNTvNHkyO7qoIAJGIKjNL0vs6lPXEgi2LlYhl3GkyWL
8naVaF26mfpVOCrO8tjaT30jwMu3LosLLVHmbnobJMf5UE0G3m5aP0OJLUjq5CGLj3ko0hN2O+/N
6CUA+/zZj8qqP+bNkew0owt8CzSqOlHNWBemwOZjH0AwmKGW0go0c0E2Rw3gv79cFgBFrWcaELpC
GB1pVCDtojh/GJ3BeZQtYDJDfOWt5jySxdLGPegj+K1Vpt7S60VScXYkjwIZiVXTQgmt0RoXOyqU
SrY1OKRoagQp2QOKsfwFdVESa1z+x52YVfNbDIhLgyy8zzMHldJjnR871cTSQp8PUQ7M0Jgf6YqG
S5tLkBNbEryNH3NCcqdx8qzGCnw+f17SuNb09RpSWvHWzsJ0Rbrh+1xVh1X4nqzMRhdnDgD+2cmy
dJXppnWUbvmzDVJ+MgR/b8LE5ieyuR749Rw7O9LgqDw42BoQR/twoRGJCjpQOoNXLdfu5jTV2LPo
qA/1W/tRWW4jzUAmSlNRo3WgqFRe1CNXmjhG3TRxymj9Xmte/p9rkf3jjvNa5u870spmUVhH1GLj
8YmHUZ2i8pYQvN5HF8cd8ynp8FiZR7Gd+NylUSTEo8xszrajibM022CPV9uhMxMgdsg2XXoAqOwT
wziQjZrCrVDPrBqUGYCk9CXqcIIAb1fLhicN8Hsv0V6qri6/FZb34uGL8A1U0NMF8KTTxT+G9ECy
Z0hlHNRwoWb+jyX+v/tAAgxVXuDvXjvccU61dO0FET3kURZtGujUTuwQFoOyS1XpzqXDn/xseo/x
aFovf5sUeGYzsUP8e5JMKusltOz4JAoUX/Jckzdquphl0MpczpYRgbibG6sNeRop0VddsVkWlbE1
YpxRXWEMn6ZmfKkFdRlMS/YGuDp0qYIS6g4qpnerg8jYpgGIYMlmI0O5aDpWgBq0qNY9aur3AWuz
50Ebt0VtAtSq7LqV+rNdhOW7nYGxbV8DX/fslDhDfthn/3/ayxr1a5S9mhJfKnsFyktoMg9TsqwG
be2J+83jnD/LerPe9o4nl3P+TCCFiShs7G3mpBi3w7cstOWRTJM9WpYBKsoo5zZqQXqKrOpxvjXH
A2db19GwnJdpgv7z0jQwGNm0NC2kg8r5xl1zORqoEGzdEYHBDJCUS1a57lJr2hx1ADK4TCN4Qg17
1LU85cpGfo0ZQEERCJItrTDNpQU+VhFg90FBk1r0o8H2dFppNs1r1nG6xfuGHWkQOLD7xMn4qUcZ
/0rmDDtutZGZdh548VWDjdSsMnngmd6V2QCqLtWl7YpThMi1iSA9ks31QHAAUPiVBic3ta6LVPhm
thXmr3lZbfA+L0uTfA3BrES0Kc5R2AbRsj0YrWmQmu5j2aDFUWGosKuSnebsqw47O9rPeCFwENSl
/Qx1Xa8XKERCamLu0ihq2fB7SU9eiFNPjwribSDHr36HI1HI9P4EQnHs8ajPlJGuqImDAhKxabOl
qQFY1vHaUFOoP68QlCD4t/rm/g/7tPKnmwyZHy+YV4gNQhz9XrLwwbR7/QuDEKsfOPH3nCf9spGJ
d4Hgb3cCjQfKCYfS/2rUZ3JwoEq8LBk45WtZVecCOiIrGnC3FjSmvkHZuV65tYjPfhTml2gE9gCp
rfi7az72lTF+tVCUvoKObaG2zcEWKWLEHloId+KdO3zJdbtdxKkV3orCtS80gCMAaivUgIYSu2mg
0sC/HJioo5D1gRkRqBUdBYGSrbgnm+gcoOyGfrivERncWKEmrkEWmVej0e9atalNkEqinui0aKOB
MR+KwBB5DBkzD4iq7KmoZS50oS7UnZ0DyM+nQfInOzUDUksHJ3Z3f9rVsmCH1g6l0e0++Ss73SAd
teiIgpxp8I/pqN5F/lgX08eb623IDZDI4jhW2XZe1gSm/px4YllrrTy7LhI6Epj8ax/gdY1Cs/i+
TX3AfksoNsjGL5aGbVQvrG1Qxiea7IvnAQUgRPHdT0GeVLj8F7eLVZrmDPqh90gGJTilZO2y8q3g
F1JngHFn6TcZ/0CNXv1kcz6sIzwaT7VelEcD2dXN6NnYVIJ8YBHmXvfdMsOlNmb5L3BwP3NnsF98
TSK4j8j7xdV0fV/aKN1nOJPdJYXXL0WnG18Gu98L18h+6Ww88MGvvwC0CYEusB8y3i4i0Y8Pulkk
28Cu00PN2vRqe1G4MvxefAGSfjtUafZTH6JXniXDcy/kgNOnUZx8g9sn/LLLNetZ+cI4woHK1erG
fcy86Fg3sbOswoSDAttpj7FnjA9dazyAp8P5Ao1mqDkFdneCflh1D5q2b2THH4OoTF+LcwHaurum
jQCkjr2V5qO4DgSY4UXLi/hcGxEO+5bVf2uctZvExXeAayCTpRzM1h22qKGM1omZFjcUvxS3MkCB
FwIOFeL1Tn4zoL3mLaocn3jMrmRCDZeGzLTwrWghtXIXal2yEQr0gf9q7c70sniBsLE4WOq9Nw0E
qBYYg/JGvcgNynNuRud5UlbirT9EMUg8PxYqkDBe4ceUbDSCiGBD/b4w+bDIaBe513wnsrdR8XFW
KR+OXb4oHEX5NhG/TS35UPOpX8lwPLbAunLDO0DCZuG4YPEoM+syYRZGSGMgOJBsCOMQFmZ7RoHG
Mw2SyY2Ms2n17/4tEO5Ik4XOUWs8Z0l0FHbZvJaxbdybCJqd/mLv6+KzPTG7Vydr3/1rAICWxF6B
782rHyTmvQxRTTVFsoqgb9/5XZEEOTEX3KCESaBStRz8C13TgXsisG/4hymfekgy7TqUcG+6wTJe
Rzx4Q86ib3iFgT6lTbXTwJ3xCpVqD0QZKEhWM5HTLZ+kmtmWCAyFbjXNJAcnQBEYzbSAqLjyBKLj
7PdMuqfOAFGkmU7k6a8twEfkgJ0eai/CdR429j0Q4skG/xn+SaQx+IYhXr2zWqtCXiCyoBbOdehR
W6BXtcz0O6SLNkPFxhA1idEaHF3G98RGZSEQs8mzM+pi5ZvCvJYi1Lb92HcHt+6GE/LsEB9nZX1f
4zGP8ry+eMM24jFIAe5dRPcjb8AYVrFKqYrYb62mF8u/fbaRW//6bGGlf/pssaZBZFfVflHpViTb
fNlaUXeYirNUF6j57kBlX62p3aOOpN1XIk3FApFVUMhRuM5rWL22YjAGTEYXadu1JyNtgTR2gVNr
xzYSYmbLSAb4VydjW8Z4R4fOaVQqXlI1BdfZpg0hds4qubUkKw4aICFn4XJ5pitqeFKCoSxw3dU8
UNfBt7jVg0XeMLmxktDae6yK7r1BlbQNoPoF8uSEEs/qhTwG2zKR37SeUP0jltBjDw8SjxJrTut/
ivFPl+Q0wolSACyJnY2QEY79YKMbENx1mIcalCBb1wpW3FpttzA6IAN7wIIeXQcQaTsdX8kt0EFz
6lQVInA9zhpx3HWXTrn1IWr51PS/uUn88rcFoIiQsWL8qcnzLUq5kdfDL29jOtG4zVVXZNUygW7I
S1rU+iE1XciOa6P+pjvy55D43g2JZnkFmzYq1pW/ZfjusuUMmSu1bM6LLfkPCXtftkTceDfmqGwH
tTYYdjceMGNLZBfjPR1tqVvpSbKfDr5qFBUb8acuYpnxPql1ZKJrVJd6BFwNY6dfGEbvrP3C108O
oV3xkujdDcozbu93hDrNMewQp8lGszuhyAT0EjmIqk8Q6AzMTVihqLxkUmxonBqNxV8TtzK3sjA5
aljQxEXYn8u2LlHKnzlgkPFcuSBjXLbvPpbL+bJqW2R/lTcNcBZK8F9CaSGtkLyF1jo/cxEATAh9
qWVXQqJRpEDzI3WPS+y8ug0Y37qFh9CkXJCxUSN05QEpsy9rdp3tlWGC+mMa5dbKqAA0lNgZOHiN
H1v6oeEnFJ271MZvji4j76GysgQKZ4ibU4McVSYQ0v3d78AvVIDXnyyfZlJ/TGMDmuVLWmueAyEh
hOJVY+bMWtsyc7ML6MG6jQ4u8EtlBNZZ50+GgntRQ2a6GiNhLd1kKNYxdioMZ5DAO41hviSXlGyD
XzTQ74ns9bxCE+tPOJ1EoOnzeLHQoEp28FVDV2HqdAWYFFwYcZ7z12TtxsYGfFd5OcyG0nk77MiH
TLZT/p5NS8598qFuWeaOvZxHXIOVK8OFoGQjkDASRfzeJIhGNqiXRz+TXg3CofDnZMtohNydhpWb
Ptd+UQTyU5AyjWOo/EQgT++AZj/h7Pg5mvlHcJMme074pMXaM1DQ1tnUwA8orGiAUvyQnOshK8C9
xLU7FKGZy7qLTMR4snABxsjihwzTNUCKBbAfMYRrnCD6yZP6Wxm63WszIG+vuZF+jw2PB+7JVsf/
Y5nu8dLqwYLToJqfpWsXL1f8HpwC/xaJGE7TpWZx7WA02FMVaY1KIjVCjSuAzBpAiydxGuxiE0V7
oMN4A/DyDmKdzYM3Vv4JxYLNkuwaB/li2UT1NQ2s8eY7EvsXNSECVwAyRqVztFFf/OiVkNMVevEU
lmOzkGDkO1EzCC0/6aqZbdTlgrdLJzM35QhAuCjac+uG5ZMPFOx96wVL3Wwi4FpWjVtkT47syidE
XgFvrPg9OYZldgFKyrtSr0maH7Koh2kR6NWBVjWL8DtUa5bqQIsHkdhTNxudcQUskL2lbudVSA8i
wL2h7hAHLU5jjbey1E3BFRrvkd2wljSKTLx2qEvQW9Co5/bxueuwQ6VRXZrNFSGDOxrE1jVeVM6g
73JNs0awLacNCjKaQ4fNAUJJeRqc8d0KznSlieoVfNliZxqlMy7MOugRgB/ABG/kOBjmUGZWV9SE
UAU4BDGaufs3v3kazSAXmjZ3/9+Xmm/5x1J/fIL5Hn/40QBrBd/3xkMQQWRZg0pIuaDLuQHxh7Mq
rUouIJSQHecBFoOSvi7z31OoPw97asW5S1d/3iDrkJE0GFgO//syUf3xwegu9Ekm43xXMrpNbZcL
1zbuRh7j7KY+xDyFupMLXdKUqkpeoLxZ7zUrLm8dpCEdpIJOhWLspKYaHKBAtKBaDqb1bhN0laQb
DaJG50H9AoCN5u2m4SlqJT7m0owyAVpOMvM820cdtdtjhicR3XUeGECvI1yRXgovws6cR727TqvY
X053/FgYUSoUboPDW9C9M17glFwbyWpaiiZH/C1jIrpOS2XcqNZRrNWTi6/5FwskRFswTPCDy3V+
mK5Y1r9f/cVGLtKzWYYfNuZRU3xczTZXLTOvSgOzrQZL6DKx8YsHvZt/X/UM3FQRmNSpGzipf89N
SGiL1LxGyqOGvNou6px+SYO17fn3JeIteS308zRJcCgFoogHkS9ARAveFlfPsi6gSal/VKNz0Vy9
+mFzdokYLgpYvCBpTyzOwM3k68GeNfKJAOkEQw8VFh2RgMk+m8iD7Hk9XlFlvtAHHAgyJ7mBQM++
S+KEXfBAWlOPGm0Em3NmdT/6IUyR6euAyKv8ul16bgAWA5aHxyaz1Xm+dt+6j6s0Md5tdNVntvsW
RUO20MucvU2j4VY3/IeU8/TOcZz0DrzX7qntxiOZIA6R3nUA4l8DPMugmifDJbn1/V0EMqYbeVHT
Ne0utUpxpp6Mk/SuKcqXkhVg0lArk0m24KxwNTPcz7a+tJqll+jpllxoIOM5ii5KFPGQjdaMasiJ
hp2drua7hoxb21SCgXpeL7Qyc88MCbyW4eEDJ+XoHW23u6Np9CcBF1FDqbT6tLpRg4Y3mT7C/Cek
OFEKsH9dZlMRNDfps+g0fzLOgnhhgCYRNan4ByPf1m2Chaa57NNfVZsBYKQm6KrIhRp/BAdIa7TG
9FfRoqz3IbqX53w531bvCm+n1cCtz39p3/TaQffE6/wPhwApeP95tp8/nSwc/1qGb7TW9H/oy0pF
XYfr1B0r+wCGDaGKacSemRBJ0Mpcfk3a7tHM8vQxgWTjgek6ELrKDj07Syu7y4h9OMCfXrvpQGW0
9/LKfuIguiMn3TWNZefqzTm2HG2lOWW+4BDge+il8Sy6oTgL1XMrf9wAKwLm5No3HhpXNjcPpFed
lxoPZOoNUHuFeRgfySb7sNrlcakvpwmOGT5IYxNwboCJExA97Kv7ZE+LgxM3PSAqYiyoSxN8fFk0
15B3ZOpHhBIz2TdbWhzVJvkpsYqfNEgfV4uNI1K44XW6e2cJoM1id02LeSwVF92uLuRPjZ8kX8uU
GSfqSWwPtwEze9CJ4A8aNRneAamyokEylZDIXNhNIA/UTcfK2rEYwTpyoY8gUBmnjw9k0Bg0Xvx6
1Hf0AUDroR9CLnGUxJlKxC96bPV3o834rRrFj0D4/iuk3Yc1FAGH/yPsu5ojx7Eu/8rEPC9jQRB0
G/vtQ3ovpWypXhgqRweC3v76PbhUt1Rmejo6GAlLFpUJgvceswsHFKPWWEF0CxjNxPdPRZXBgQ8M
6k/QKRSQxM2aY9HFgK7x61zdwYGvLUvohSBGs3x744aE2m7G6b1j81OkPo6dKhYfgHpWUsNM3LTu
DFx2EQbPlL8OmfrS1m3+UCDJtmtrWPwgSus/6A6U2sYe8IuoPxsIcn5JbAAg0178SC1508iRv7RJ
M8IPlKurY8Xd1iv5cAhKJ0WcImVQDRTDQzrCGVfBoPOrHg6PUvEjxnA3QzAYX9FgE1gSXw3JQEnQ
PPLYM6BsYaYgn8loeIJHBbScUf/erdfsc+m7SCMioDZ3c8C9p25gR7zNNupu77PFydeAhA5geTxC
5hv0DmORjd8yNwK61OfPsB0uAUo0s109NOlT2YmTW5jRF/B55LIAPPrSupydc3NEas0a4y9/j+wl
zChoZO6EgG1bFlsZSYIEUajkE31SoZPOn/o/1P2pX8hMhnWzkB/ybIZjjUcog+0+ZPXmHJs93hv2
5OwpvTa3usiSrW2jBM3k7xwddaZZZFnvqH5I5EJNSOxeiq4otg7kB555Vsx6Vo70zHVqedUeKCSY
88p81rPCXhr1SQMBbe4bT7q/hzgZWGqAKdhjDh1lXvR8rbHzy8jxoYNdRul/KPfLpF0EcRsc/RS2
I4DKpPklm2wkXMx+RQ3IE+aXGB6C1iqZhhUwVMHxvVsw2tFmDKW7HATYnD2AGsc267qHqOdqDZWy
YTMXJwixCafCJXG3e2h7c4KAqzxRIx16F4JhIHVdqUSzDan5Npsw+7fZQssIN12rGkS8PJ4uSDML
9kOn3jOrC5VqJutd4mfVkop0QJAXwpxhfRGlD8Cm7lFDQGwptJUI1f1hjrmHHvDzHH86i1XC+7Xo
oD0ZjaK4N1LzSNoMAdxJdym4VutB/yjg0RfrWHR/U8K0+17005HB/HWNxdE9RnUYLRtvEqc6za0n
Brn0WbauVfkBKpTFKgRq7hN1C2QpTiYLtx7PO5DqnS/0i6lrGFeUiFlcG8aaYxN23oqFafylzc55
afmfuxSyq1MzxQeWSXWvB1J7lebw0OGAC1lx6uxTiXmcmjvfQgR8oqjpvyBb2i874Ue3qWeaMHOd
oDJq5RNMlNO3vjYcWVrYMaqVieRpB4VeaH8Ithrok4VX1V61HsIF+DS36k9W9Go3A1zcPdCE9AGi
mG24rQHo3dqNQFK2xUrUYBsBfX932vpYZ66li9S61kub/xhRM65qB0FX+lvKqEuucJbTHly3ts/s
zxJauzBT7D/zaWDLNk16eOmF/a5xOmPHkOm86UEJXyIvN72Uw3AiDW1fQb0zzvvPrJSwgwT/wuiT
7EGBeg/qNj6FVQHbUCzJD0bSvtW9t9InxVi97lUFZSCBhRIUjexAlxw4Up6csnqdr1j/U5wCYl/U
I4vaHRwLkkc/K055bvgPCQSfDlhR9K+wHz/resnwtOBRJA6OC6mUn+snJDIWuVmXOyx/wxkb/uE8
2U4Pf2iRb1NexIuSDTAhoBY3iqdFU9rRNu9H+JoZ8EHwfB3U0sX3OjeV4w7Ytura6UMNYX1kL1BH
RWp4r8trt96UAe+WhHIjvBvega+ucII94dve6w03mbYM2OGFJJnWd2cr36quyK3Va9Vi9QgNk9+o
1DbWsf4UOuPbJ6r7UyuApZDPAVZym+Dbc/CQOtjUk1s8VpX6ZiHK+C0u6w0Ccf1nMwvSFfBT46X1
PET2zLzeKOk6S64mYxF4mXnySBGBAsVUthGRwz4nPFAVHVwdRaZPSFPAy7WYYEQL8OomcVuwlTXh
jkBcVAcBAPjfWM4ZgZz84uvlV7X8hU8N2yXCxpJcGEO6F8zAU6JM4YHe1aGAmY6ZfAvwq/C4Y78W
fpSsTNvOLn7KvGM05fV6aFULrjf44nDz/Cbq7MeYd82DF8XNNgjybB9mNpzS9GTUY7LguB7X9itC
+8kqcCe1cpk37iAhSBh1OvhKlevAtfmaij3Ie3fOWwdh2VsnywAXH5v7SQWg9qdxtkdOAwRDODxc
4QzyVle6ZyNI9ipy1n/yrAgsPGp146RT8a6K2AqQxd64R3QNd6GPw2JF3P8Uqasdcr0cjzC4PEFI
sbpGCMbMdVSkBqDbm521NFwIIHSi44+ggXcHwQutTe0hfFjBGuK96EBAEffVOidWCIS05/jLVCuM
w6r1yamr8N61G3nqxjRYkqK381d9m1vylFvangkR+DW0fCVMCYsFfrbmF+httMD8c3nrts4IrRf8
IaQdd/fMqyA4pJfaMXrr20VQNLZ4G91FJsSr2wCJLLwbTp8FgzPP0I7PsIt5qycgBjQy53rqP6kk
WIfGBI5B06Q70cfRBkkO5PW8CesicuVQtwEpJJVyZ6ZZ84l6RE0stgnM+RbYbGXLWXq+Mdiw/WOZ
hOeRLwNLxvb8HXcgDRc5NdzP6Ja21ccitSLi3+/p/pdx/1vrL2PfO3d6qtIz2u0UTod+RNIVVujl
cUAEYKMq07pXgITB5lhN3/Lgphj64Ls1lT8s2/MeW2nizTIcghNQ4NU8ps0KY61GMJXo98ZGUW0T
I8oRe9J7oFZveHp9kP5kLRl7fedMv/OqC4hJ7LMS5j4CzOveyWoYFI/tGxP7vR88GbA377JHwWqG
72lfQZsmszbSBrg4TsviDBK8WgP2VD5VrvmVqI2G8xXLVvrtfQyLp2hlBPZL6+CPSaw1IIzLzXvR
r4dyA3vkaCPdMDzZI6hX9vBM6Pc872BNFwXjxRNef+ItXmTiMjBf63TuYA33bDAXyBaUQIjgJ5Fj
h4mwsChOZEOT6aKti9RqdeB2UiveFfkjtf5pbOpEyFxkCgKqhrpgm4B9JQxoeTl4x7Jl2Grq+r5y
IBgwNi9l6+XWjzZ1vTv40a6gcBtm1yjUBIY2PkGp2xZfFTjEK8hqiBujgOvfaLjpYyjzag0nqekM
ypc8OEXqbKcit26tpLCXne1ELx1Xd5nMxQ8Q+4Fv9NtvUfnXcDdqAd/oUg4hfzwroI/gIxTjZye7
6QKgB4Yn+vlTPRfK2bpFNbsP+SPPbsHtPioFY6R3Q6KsiJqt3UYQw51gSPTeYBYChh/GLRRsoERV
ALWP4MqitOP+SMVmzN+KRD3E0+Fj6/hzkVoTBnrYfxybT8DolCpbQdr2ZNeu2vt6gwU0IhzZvDKL
zlSmg+4S5JPaJ6kbn0xsPknPIGn774GdR7dOP4g7NqUXEkOwVG9tARtNNtRrzKbvYOmFt9jbzr2o
mo8Weg0SvfTO9e+5oF8x91J14Wxar7bWiFACIDxU7Dm2oA2H33VwVVENPW4s/mdwZJCDCroIQZfe
Ok+AisMcsbbumrxulrmphk+Jb712vpt+52WD4ToPZcsSr0os/eb4MFodQpvBkC3EbzqsoY3Sj0iT
dGZ8DkzjVRqBmDeUXWpmpzyJXmmbRi8IHliuC8/q0gNt1nyB7yDI8MWa1LxI16sdAnk2KjwqtPIX
1TdDC2qHrhe9t3zvSvWw6ZR4MPjlAoK90xakmezZhb24Mr3oSxaABu1Ci+2SyKi/eCBQA2rQRF8S
WAPYDNob3I2D7c8jUzOeblVmPSvsbM6QYFJn7HrVGW8gyc4ejCfPiuOjlcSbkGflvZRJd+ukLgAt
PZxBB8RcllXA2I5ajc5uTmHofZ5b2eh8q0H+OGJzhLcWRxiwvESEjPrSAcJ1G7tXxg2V4tJ3Vv/+
1//+f//36/B/wu/5LWCkYa7+pdrsNo9VU//Pvx32738Vc/X+2//8W/ie5dm2gIaF7UN9xHE8tH99
vUMSHL3N/xU10BuDGxG/F3Ve3zd8BQOC7FuighDctLBE6NYXO8vXqgpg0t816Qgabtu635A6R/pc
fe2M1fweG/ZRegRjZZvSDqu37W4HqJktL84UZVuPdOVglyoW0VjG29llMI2bn8rgEV8iAGHetxlJ
aicrZGMyGIRAmYgOYRp8rKPOZSZXDN/xA+yJgZ7VB1tlw9nShyFpqk2ORQ+KTH+1yqr9BDH9bGd3
DDt2O3Mq4JG8bu5CY6kzTQA3Bbb451sv+O+33nGEg2+WbSMH7Yifbz3k8XKjr13nvunjcYckcAjU
lDmtM2GUL1WKpIneTvQTeNClJ6pb6uGA8wSqNgNM7M+9KhUYhyzyPszTMy2zYQ0tzIqNg23X0YuM
K75KrLQ/u7DEPJYFdDJG5KaeJsYfcXudb7or9KeB8dZdWQCnkVCOJ/qZmdV400aJdRCCY80FpcH9
L99L3/r15giGqC/ujgA0xLEd++eb03tp6QE6r+7nTbpT2ODl5+IJGYr8CkfZ7gqq/iMth3GtjA0t
eVTUvQDXUtexgFcxj/xXxIDbtWNnCqppWJgiVcOswbabT7ytzq7eI+KheKcSlj/bRgHLoKJH1zEX
x9q9jYy8ugXQfoOEvX2fazX9Etq2kDtIgyPVQTIs3TYF9B+plQZU8bCxtS4/omZwra1iAd6elS0R
nEr2k6ug2h8oUB6HAJoZVp9WyzoAizBq7uFdb9//0leYt7XD9x6cO37Z2pPDHG9t/6AbyX5u6kKw
k3oEPbD9ZSdTxN+r3s8eGn1ApLCo7AQCYChksdMtOlAPD5lfqAfemtXGMKd8Ta00uu/lPDqHeO/N
HG8UBWdrLpr0g7h817h6VTabDTWUnEX/5Rsh/J++ETZjnon/bThmu6Ahu5b+OX1YqbCy8BFSMuG9
jUcU7OPYcOlNyCsTzzAun0y/5q+0CRNGN5xCOxguRuRji2ZUsIJM0jO5ys4usWQeO9vD0sfKL4pi
0Wi3txggQHjvlAnMZdLySIOogYr/sW6eLGRpsK1rDyib0fLkzu0n88iEZx7pkxhSq1yoeATaCoki
thNesn9v/q3PXCGqdvtf1p6fl319MyEA5QjmeD6HEJ3v/Hwz06hipsxYcOcO9YhUbOYvTPAXbnls
+AB9Z+a6k756yZm9pr0u9aiqCCy9XvRQuIXwLNKIhQfucVfsauQZ9Dpb6dX1wwEko3PXwssNHaga
Hh8IOpkRwmnhpJZVakLelbPsavppvKBgCzWwzHhrQHYmRpQAsu6GaNUyKQpo2QS+vDrAufzzXfHd
375ilnCZ7ZockrtMWL/cFeyoRKga6dwx2OWeLW2YAWmTFBA27XJLmqihkySrobjGziRXH6SXcxga
kFwy1UE/D8RYD1LyJK0cuCNwcIPTrOoqMaDFndVLggLmNuQ5YIUcHm2NGEzCrdsW7vN7r9oBOs1l
sG7sdWioCBKIYsRGuKNiq+t6DwylaLR+q6N+hQ41zZ11P6obaw9bbWG8VFree+GGk7jHMgxfER4m
UOpyyj21xCU8toIKNlzU+qG3L+oaBrnCP0Ut11+B8TO+TsUm4fW0UzaAKrqe5YODNQJBRaim4I0f
gv0ewPi2t+hqf7jnmkBSgIiM1C3elHRJt/UjHJRkg7AcLMKiUEHeuTeDPcy9i0vbxJCZn5rg6GXu
J6na5o6qcjy6VhI5jA0VqcGUoFAx8/WfvyPc/u2n48NvwzdhLuDbAm/huv3DOjT6DI+70SrvosjU
UWf1nNRV/EX1AB0Gg8NukfmJAc8DABj6etGXAooYyO8HLwXSShv4pkIlw3Xih59H+lXH8AIznvzM
iMFxhRaL0ycVYlKQq6WiF0/rqGin+y5yoSoSqk2sHfGK3MjPkIkF1FQX8YbR7DxXq9zoYlZBfLT0
7GFHRRCN3qakIqyQ1zGgZmvPwrecGEFxwOt1PDnNB+o12OLYGVXVTBxCoGraSwGq20y9tjMIScAJ
zJyp13Cby28Cy/5AvS7CoV63fdbOp6DzjCDmAPfNU/eFc7e9OtwPb9IO/NcBJJ4Xq+VwCmcsOwGh
4D6YYbkPosJ8gapIs8GaGmypW5JA/7xArqtvPOCdOrxBUL0jmtf3aa1wQgRYD6dpizYPEYovTnUr
JuBGYd04ll30AM11AXwOonWVW+/HGhkB0ArcJdQv4m/YPqlFNpXBY9pNfBUYg7xRwIbu2rzje5rJ
bpABfJ+pZ1l45xcDyMnwyeqCYclhGofgNLjJnj5QvV0147q2rXZpOtNbHTVQvwGjLMaseQ4v3sLE
qr7xQkRQlGizzxCAP5AzZJM0R3uY/BeAGJ1l4o4R+BOwT3WbytwNMQL2JrcsXIGXffbi+lAH6hFk
hvSGYTm8jngxgucFDK7tvHtAniuEnV2YP+TZVMMmoOi2VHRK2e7rDsBxKsKE2bqta7ZJWiu/IsJu
rnIm3Tte5vKGle7WHAf3jqqGOGhWAQ+mjaXruChrOHfM3YNeqgsv1J6CtTANgrqhdPYUMIooQ6br
msEFNrpjIIRjs+RBuu3FUOY1rmwE9fJ6bwVV+aPj6auVTB44r3WwxGu6uC1Nq94KWRvAA02QawCL
c1PEbX73p3lkuh+yotwiYNGtyw6WeCou7grNRgEMEi7JmoiijBymjbVU+Emhjg42jAOorzNhlfLi
Ejn5Yfzk5flqGvPxMUlB0PBKx0SuBW/s2N0KEDRyPEi1uKEtixWIRcOhr5oKGbi+69NzneTlsjaZ
f4U+abS1vCKG40w+nlKO6Dwgie69w5EocPLI+wJO1VpmofgRtv6xa5CRoeGAA/hXEUbxFoCmafPP
K6H169MSuwbBLIYHg2OaJtaUnxdChKHKhg9GB8N4EyHWPkB6iSgDkJu69aPW3EEqDBERquvgHRU1
3cPUOCUMb6CS77iFeU06hf1AX2Zfc3wrAS4Tz+89gOEPkagO4p2rJVZIZ6WFyCrefzp/TaIqrTaw
pU+wcIQx7jKs62zeR1hAHy9bMaaXNmr4LTUwZEBu//k2mL/uS/VtsBn2Dfo/x6E37A/PA3cYgPP2
WHt5w7S7vmaS4ifP4HwMES+EASw+QS/z/UcvQ2slBqv8dTGgEYUEyJ9+/VEBPTtkypLlP1+yMH/Z
57imZ3oe/nIeFg/x25snmKYmjAbj5DJv6KfAraCEHsafEROWOigPtZ10W/oB2/5VTc/4ygSU6vfq
ELqNczWz2vgzrDbee9dJ467suFTQaFpTmDNz/fiR29ByyeV6jGoIByPlsVKpGd0ZYfn2CUYIYtW3
oHmo0BSrUX9676dgkfdfXsfp/eE9EmLjmY7XYIEXC8vxBUP5569zP05DXE12uhsDUL3spQVTlm6C
1baLjSYCSO5dP/Uw1NWEk75NbwF6q57eewSGmJAf4sOiDwO4NnJQGeJhgJVTBIFpiWcOWKB5dG+z
rDz0upWKdAiRCB6dITxFgsGr6u/xqrdT8IRN8wvrj//8HeA6uvDzPxc/Xs+FSojgrgtO1s//XFAt
shGZrHA3c7isYjlHZBDb9888VEhcQkOl0od0CmvogKO+GxU4bRCoXqQOVBzDtoMwH3MRtg65tR2h
5RzhfQHU3Q/l93bihHnVf/k2449k6WjAh3+MzTj+Jb5vcUR4hOf9GsVicPXN3Tiqt7JNxaGFXfgS
SCEg2Ho7/BRnPiTwADz33ApMSTHEC6oHAsjdQIsRCehYRZ98lkuYHdnOxUTO4TFDXpS6qdxWxzBC
2IWKuQ1Z6jrpGUQdY+yWh6Y4IGP2BWCr5EdWXLBpxBNJhRYyUoH3oqWGl4gMtncikM0mY2V5amTn
HpBE7rdNJaZbcLPDFZZy/qzn6Zog/jFNb/NwA0qPDpKJRXExwwgPEChIdhcA7c9emOYHjl+3qcND
LRSowvY8GY8VdDcu1IuqqTi25bQD+/mV6qmKGukwdmWwMrHtX85noMpaT1mbQ7dolQq3VPfhZJ7b
bNsxqY8f6rJOZaeGlSu7L+E3SUPoVDbIX1suq+xjHfUx7CrXHmgdAha/XzWsqPFO6DF/i51WuQ8Z
VBAlmGNwcTTBz/SkWoHtx+1TUnCE61MzgExea3RHKudeHi6b0Iyxux3XMqgduKpN6biEgDKeKE6T
3btt5J4nEdw4IkJJV7UyMBd1w2x4hdgZ8jehOBoi+/Heo7fZD4hgu1jaRYr9IkYiEefuGxc2yzSH
ryeCcDpEC1r7TD2ELNMdYuMIQOtGqrNSsUboKrqdz5T54yYbx2k1zxFjx5tMyY1bbeM6hVKcHsdr
T61N33TX8wx5UF4t+Fu+T+qaU7wC0bPY0qxiKoJLLMODZzM7X4IOCEeKIhh3ks3nacJAnGDd8kzd
aZ4Baf1FAyHNAxWDyBOatQNcp74EOpQh9DSkw080KvRCY1cV+JvQVVGdxUFHQK77Qv1jEUOcIzCj
Fd2bcQg+W3kdnzxow2GN6TY8EuIOQo/izpoghQU/CX/dOHakloORLuDYkl2pCzAGFihscCONOc/X
PBHN1u+gJlzLV9lLuRkmEe+FwYsnOQXYgLjyFQjIeuU0OT/CdXS4M7rui1kG6StwUdhKqMa8eKGf
3mB36iyoQTnDj650jWsc5Olpqhu5ohMgMn70NJwx78YLpPogYz/gT0EnkcFDXvgW1FcHuZVF729r
YRSfYL29HFkVbLisQS31kcYxmmOflMg9tAgGLrG6JHszdRk41rhliDyyRTHErFwGWMQCM1RXajWd
uFs5ePPfUjEyfOCZYLw6T1XhO1wiRnPx/JbdwxAj3gQcgTwqlqpiN6A07ua+zQB+NqwC8k1QW19p
NrdwjS1Mdu0l3sLNe24M4i6zjtQ21ygwITIg3uZL9YxGHfDOAqsVfeWWxPsVRERAG6rx0EQ89u2a
dUw0QbJuS9fR5kycLKHerrl3vBvAidV8zfrrsIG2Qb6ms0obCPbJdZFJ1yfQB7puxJv7+br+6Zpp
0FAbv11zmFYQ7Efe7aZRw6Y3UnvbVv6+QG4OHLS2ALDD6LC1oI+jbCvAVpETKWLX3vnU4hk52IpK
wtZt7tmA1JHYXgjXNo0L0XP0QFRvgth7Tq0IRtJUxyAvGp3o41xbdJwtALULlJGuohgPACu9T+oS
fI4KKm/Ygsh78C7lfZnBkbL3r9QBoAFrzUClWlOxYCm/w2DqSEPgAOat+qhXG6qrPSSL23gJK9Rx
n3dy+TYM89ZRA1xOW0J3m3fynoV2czOazva9R1aOLf6Zbb6judqp8c+4I6pblkVxpH40tAoH2LGx
od5TnRpYfxpF8jKVU7v3rFKuENlNtqIZ7ANLVXYOhwo79WEVqGLvpTnsrZjKFjIqxu/RtJHKrX+M
cvqKN2j+5OVILiRVoIAJh/DdVAu8WPImvA4BdGRUx7PP3PSQK8YgAGbxptPw18S2IMTfTNkdnXkY
c/uQJIOzhzTgtvAcyAvxyT02SfTd6nmJNKkBcUvHs88xnhobUYQm2HSwzB7T0l+yAJgHo16XAsIc
EiiLVy9kF0ho6/QnojbegJucACgQxTz/ZrTh1xLOrp+cgaVL0Y/BfQ19yhVsGBhoH9PbucHiLw6/
nDduQ+8KPgRoc1HUPwElDIKzCUTBT+eDRTf4fHldbPyxgII51M83FTRAVoGEhY7qTGy4x858BTFv
EXS8fvFrUO0jqMbtGGIZT75wDmWmZ618c+lNMDqyhs68UXGKXA6NRCwyiMrxPvDN4uDCTHpNAzK1
nXjifQa1RMIgp6/3gOl7D5Pv3FL75CSI6Zplf4kKhOfBboTfuT5T5ocQ+hLuA352zX5gUbopeRV8
DqrNPNDyujVvp/xgMkS4YPL3ab4QoGYXhsKNS/FCcObI3yxzPSGAS4c8btXT5EXjjoMKvsmatn1J
i3FBHQwL/Dx492VHiC+Vd74H8yk6VW2DvF1j13AbAgNxcqCAuaIGw643PlbN59azxNaDVOk2Sgfj
ORf4y+tzQuKuXE2RJ5HCBeIHHsnlfLtyGKsvgHcJ7xwDDjWBNhGmEVUCxA8CSS/N5ITbYSqqHVxI
xqcph8+KvtFpBl0FCGBmZ2cyfEDwEr6Y8Eh6RLLqsRzh4BEDT7DLwxS2YXPiG9lvG9oJiGc5SF1q
IRhqMEP33hhgzqmfppWR2HeFPngSe7vSSow1PT5jv0OD9zVyhnp+oBZZPG1z6P4saRD16oDeHbGd
PFPJGVofrhs9HsN5zrfY5poHMKgWLlAxj1IYxjUNi6MZdOHz4Oa4OSB7zrHIqjIBc2LZsKZWJwvl
ykDqbk/BRyBJf8jCYxcq6Rk5UBSPSs8IeToIqyN+aZc4719kcRnBbxKkkBOwp96ptTvsTrty4Lve
bW+4bgDXDSSyD83GUOyw6Dv7qUjgYQdclncKbP7XxzFy4LIzDd9C83MvQoh9t12GIJhvpcvIjZql
h2fktrSYSJewY9zyzrMuNfgmd1PForOVsZu3zspAwm9os9Vc5ogXgqFZNnC60ZPVCj6kLLnK2Jd3
SI0j4B/531tHoo23XrbmTY2vGZ2oFvnXtmjMNZDobA28swUlLid5lqHhrDPDz2Fsg2LZQ5I9iNLi
RMXB4jtg0LCLygP7Xk3FOh9V+hxGFTIZ2tQLG+n0GW4J3rZiwVtrIod0BcWmcU+tHXNfRR5VNzTU
CNeTxcBYkGVxi+DLI50nU6I80EVlen5Qxv98UdSaIfpIF2VA4RObhbTcBuPEToTynPGeuqiQAF8E
eJOZxQKoyywj8AEZGhoBAuy6k0tiAu8TzZ1ozlh3srNsWpVNuMYr/RKwpOQeOJDp0QLaPW3ADqYS
63Ns0aDGTiXPtPbWxNK5JIvxZIV5f0ttQePfQK/Lu6ESD9l9CWnJuQRU5XM7uOaF2lSYfTEjO55V
wxkc5pEbEf15PgWr5AK/jeBE2uAQWK0Wyh8BCNEXF7Q5NAtM6R2pVeE5vzAzgTwNtcL/Hb8pCaRt
G7JHx/XlMmPnxqnSPVJj+cPkuMk2NZi5omIoWXP2quCTy5wY32L4lIYj1MaokTU4VW7V/kHVRv4w
pF2+UQlC9NTaB1Z2qkesaPPYBjopnnygrpmCVDkC9di465NGbd+t4fggkX3HRD4UGA5A/8uqry/S
grWATDNzhfx6fbFL+PwClIOPSQSMxQjHhs1cWUY+msravE2yTuwRehhhCafnYACCZFb2qeqj/TAB
ow5xRHVv+n12KePowgzTyAEWnfDCZlqwE9Ktdlw3x2AE4izIyvye6mB09dnOOIBYuir2e5jG6xeh
kSYYTbAWeF5j9cX4wQR0Kohg7khFGsGLTZR27I5qzAh7vdGW6YbaojHtbxEGmbtTj36A4XVbIJJE
RQ9hTwj3d3eTO3yGVE5zourGAKwRX9DuQMWwLgWYRqALUJEOfcUfrEbKM53Jn0CviPH0AmUJF0oH
Zq/gvbHCF0Xe9mJga4u13RorTblRTe6uaGCXm8Zd/33+19alP61GkM0By8MsU2Lxm1QmWx6N6p66
2wqJWc4m/nb5XijwDmQ/+yn8ppbgi4KPHy7h7ARlb9eyblNXI7MN7/BeRZ/Swd0AyTecqTRXwXAD
acNh2IJQ+zYcOv8WoONjt4TSwT4qBnctBXgOI1Cwt13iZfMhqD1tuBAc/DaHzExWQ+5uGNRbP8tv
+03rwtjPj4p41aeheUY+uzkDCZit0kFGX4M9hZnf25no/rGdxuPRnOHlT+YbZLncVYkU0bFtwM0n
d/T3IonovBdBHYL8jO4MmiI6Y/v9+N5KY2vAMleVz4a9hwzWTW2ZPygl7HgRJNqqytlSShi7tvMI
I4K7BrtQ6hUk7uPYQ684zHp/M3socfOxa+Pm6gu/vEpLPhESpkhCb+MWhb9p8ehESnYxOqBVgmSc
b991tqRRZacIry1pGkcFUEB/dSGNrXSIyhWkcIb12OfpuHB9dQvdw2RPAKm5jmBSztDUq9ncDZ7f
AIgUAxTQHebhpkFIOZoEILsKxBno/lmP1AqLMRgcw9dBpn24GULE6Qqjh5qmyXN2jlJ/bSI7dmvp
wwj1i9swK76MvEoPVKJ6r+VvQ6mODswxhtWIl7Yb24LWcQxx6uPo1t2Dnbb1uimjetProjBMd+8k
Ybyk1lwk/k1ZiQM1UlXRdSvfYuaVSvDLgTzvmOVHeLB/nI2ZmzisnCucsps7Iz23XPVXU9uf9xlS
6H7QsAW1UZ0TGrCxinsEhHR/qvPTc1O1/NQl2eV9oDMObEHFXwZaykZaHIPAB+sRppjezkQDkkwF
u5x7nrwo7BMgumAihBW6O8NQ/KiC3vntE3b4G9MNgP5qED1CJA1RCs1CADygLzv7RKV2MOwjjDFe
qUQHQP7HZQKn862V9RDq7rzwrkM8VQ+maYK4MfSvO151dQrVbT1jE9n2qe+N6M6JAJKSCh6Q0xOn
f1ICWeuViBwPEqi4fXRIquooLcs4U2nswaMdevOJSpXbd6cq96atRObsFIcRHCX1If37kx377bZJ
yxfqIc3yrQcVRymXtigS2BKKBhK0IAFNsKxd+FDLvvSl9G+Ybsh0Qy4AZoUgLGj6ee/fgGz8NgJs
1x9TwUHXseW+0xAFy5zEVUD9cuL1XaZhCi6W9l1dIIxCHaiu12JABrCw86A6N8TV9TfKPTv2sHRS
HgMsrcSFDr0/wIYNHrqb7v9Tdl67kRvRun4iAszhlp27pW7lkeaGmPGMWcyhmJ9+fyx5W4ZhbJxz
Q7ASO5JVtdYfMFRiQ0+D8Feg87y22PAXJ4uQmuqnWgEXvgy4sh2VslYZuFiiuP5FCWsFBhr7oWpQ
5bVVi+I/wHzCvxd4CZXBaD5/ncXaLLb1WqfFtNpZ8M/Wr35T5dxhdvNTjGPzQXCWdAg//5W8q/nU
kI1U9S0e9ITNZH3Up6T5EGyTiql234aeBQ8SnGy51/qv4SUuNZcWaPZDZ6JYs+Dj9I2NBALo61m7
1qkzVadaVb9xaMW/W/1g/Gts1UbtJhiFedAWC5JcJxBJQon/DABlp6q+6tVZ5Xbxfe/b8hA42fJi
59G9hknHr/UEyOSoTjCF/6zxWpx8P63II36JPu3FWWuNhzxiD5GoX06dymDBrMefRwIk/KbuelAN
1mKKc/C/I3w+6fWTCuRh3ALGw1q2ZjV1h9FvjBd+Su0w5nG5VcVcgjR2CNuEqiinjG0aK4W4Tcx+
Y2nmfhzTFOwQQwMQjmHDnXfROst4URdu04bA6loULhcOSmLtERFedIJn/wGBsV0tzOkarOSgbMIi
VHfi7QDriVR21NnWNxTDkDTMinpjBLn9TXNLorVa2cBza6xvbS0/ZsfKH2Liny//MUgzZn1bVqZ7
X2KrrWlpxlppG8egLrljtok6GZctM5Z7dC3X2ReaWR5mMN7Ex5l8VdGSNjurdfJVxQ4/1c1SiOZx
nnP7bOaBtkEGan7XEU3aDL1T3BFyGb6BSSttPBNUL1HbGnSzYHoPfER7EXwq7qxBU73U4P/qZWlw
QUrDFURDsuGbrd2rK9Rd/9fLquK/XpZeMh+rfaONxpb8YXH9OqQWenC1fv9VUxjM4yGYrE3bOvWd
asBdpLxCfu/vdIR938uCe5l55hWXMPdYzI2zz8h8vg+t3OYrZin1MDGI686/S1GCvU0DluefYCZG
Rm2aveZN99dIIyo+R6oO+d8jG7OwPkcqtBMWk49z1R0TvCp+yPIwIVj1Z4sTZdjUg/vqoNKxq4Yx
uW8bLbu02mTuA8etnom0kNvyBvuPfulDNSqr5o9eLMm3jmD8FlSZuAqb1KrhEL+DBJs9pTISm7jI
m5/J6KPyQOYsi5hRtVq+L0nQoNkixQ25yOHkt9UHi/5i20w2sSiMl9B7mv3vLDjB1PbJn6vRSQbr
7aMsDG8TVU7yYHSRefT9zD1WlkGSCPw9Nr3j9GG7FTY2zK2GFn30TAi94QTXqDGqlwEKwabGI+Ro
BFX1opOqgu4ZLJvaFvXLOI/6rcMtkfuuelE9nMk/xsucP6gqtw3kJvV9cVL9l3hwDk1h5FvVShC/
uyKP9qheSlX5YtpitdM/qlInrAC+ET4m6tpJ0mp7F09lpGF5M25sVYBg6++q71QV7bVIHBjfiWZh
ppMUL4SurkNeVt+tBIy0jaTPufV9sLULpA5pVN/naEbNs7f5U+Dl8V7rP1V3zQCbNPks7FURXQav
6saPyuqbI856cq+q8THddnZawKUozFNlimanLjpozrniZnxxyw5KnmWfwJBlT1ll49tjA+6W3oA/
VTVETIUNczXR5Ke6A2Uk5gGSVzlmGzdu+yMqXhoJ0rX8/zj481Lrq/3nBYwYF9C0q1BfWRUbOpj9
6Fm8pgZiZL1RO6GqL41p2dbxaH12a8vpH906P/9nN5fF0klnnXw/J8oSnCTiryTrglB6Bn4J3WJ/
03HeLdGDftP1QNxctxHhsj5EWR8MhwBuxk4V3cYhD0+g4E4VI+t1iN3uTVitfZ2KOCONycUG14FM
3CNxmA6hS87/D9jsW90sCU4AbLqkRhB8ty3c5LBO1J8Qaxn2U9Zplyho+gvkbn9vJbX2mM4Ivgk4
3t+dob+aavySIQM1Ju2vusSiYvK6EYVWvIfrKCivXj33J2Ss52Maye5WzBqqwliRvJEg+l2kg/gz
1o+OafE+GsN89XN/wo2Ge09bSWZp2hgHmAH9uRMLbq1D6ewStD9f9PVBwe59+qm5Ei1rYmL4RQ7H
zNKj46y18baTpvVaJp1/rBuCEKo4Ayk7ZlqWfhYxObWOZiCzz+IYc5cWWJ9t9Sq1X3N9IltulSXz
K8XOSSeKbvXZ2SNdfWwwUvxsddu4O3pEhD7HispjnZcLrAbXsbVL9kTOBvaP67uC3lNgG6cNn62F
A5G093VUKNfWIKiTY2xo82drHkTaIR4M/bN1ydPoQIodMsZ65dYjEYIluPXZ6hg4PTsmguPqUiLR
rYPeoaOqisxtxmHpJbIF69hyGpeD6USYpqyvawzmdMC+DarWLE/Sr7tjNJeveA9NUwjLUt6rAz/v
X2epdfPkMt39u4fqJqC8hiTy8oMqyhqT4VI4mCat9pGFbfr3wdKBM6qjG5Ov5SGO4ib7Jkb8VFWq
fuoQV+lPLwFZqkqq0dXQn+yLcZ+u47+6pjmxqDwlF/ZVp846U38xSyxNv64tcWa9+MI5yyRixlPd
ohTObYNWzlZd2Ch4+IQJ7PEClvXl68WiCvuRRqseMjbk/3h9KBwSkaMy3am+Xy/mmdnJ8WV991Xf
x1pxRrv6Tb3y17WT0vQ3BMaMz2t4z5FnQBVd7VbUQUtwWhEBLtnzyir73+o8F04XqrKJVcbfpw6p
NPRbkBywtGKrA7C4+zxVXbs610LR4cenWv6Py3V5cjCjmNTC+pLzeh037tkVqbI9az4SI4G5M1Kf
tRk6uMFoBKcm5l+uiq6TeeybRHWvO0H81uLhpuqNybdOTauzjAV89W5IqGCuBO4Mytl+LYgGqPqs
CKbTIibIgeri2PKQIwFXSAyEBa1BKkAd6i4N7tr1oIpd5zR7PYIorurGpiFJTY6/DnVTt4lMpd59
6nXefZbLbR9Yy4VJ2CY2tja4kTfsCHwxr2Ql62zVUbUYCbaNa2+xjv2qV2dBZPw1TBU/x7axc7Yr
NFd/Nrk8zLOp3QFpyH27uFeH2U4QrFoP6kzVJSSMtuCg282/GpAah4C4jlWdU204zHpdnf9Vr3qo
oaTJo33LcvnzFf/rxdRYow1+EkBcI3OEfvMxmvf6ao84rwdwXX8damWgmEMrObmxvmtV8avPaMX6
Rg+08WBKLw0dw0kwlG7jk1cX+WEUcf6WRNmjopQsMkr5W3T/7BEARv+/e0Ra023npUMeNkBBNOg7
glddXN6ZurezLbx2v6q8PEUc4av8NaI1s/5oVc099JjiTtV/dvZm3dsOBY52Tt93D2jNw2yxceyY
iJ0EpPta74gtVRU2s9M9fFbWpTwA6FuFXKmr1oNs82THHlvfqst8Nhge/jEZatqLvto4rd5Okzbr
mzyP+s1XXeoLz/ssV8q76avJMJBTDdVIVfmPdlWWEi2Mf13uPztO6ztQLeqgruga/l91X0XuOiZ2
1ccvGxxh9hkEtG1AxmUK63iu7yfcGMnsVI1+aeCm6JagqFr6SJr9Nu5auJX8yntV6bbuagoyW+k2
a9E+tUb51CQ6zxIz8U5+kBEuGdvs0fTfVZuqAXGaHj0ij5uvOtfBxyMpYdMZmdM+CbACT9WT6q4O
uRWwbNd97/M1VJ0t9BTRECGPZuWPR6PQwcAURX5PMC6/l8Q+jgIViCaqjJH/rs9Rtag+YDk78NgD
Os5rb9UAd9LYV4OFZFiRm+fKyQb5EhUY/joNVniBHz8XTjJ9GAWY9dYpOvLQDaZ0eQxAopTzeW4g
1bNwjB8Q0sSgUYOBmbF1DsfCnn9BtN9AQhnjMO9HsEZWAGbJRlAgT/oXLSKJN1gt0h0e0tt6nqUn
bV13wV2qdtY0Ty+1BEyeuCjrG352+rwSRqcEVyIEH3tuv7wor9FSIKLa1RfLMcnjenNekx3637I6
UweZyOpoSwuxpzi+d/8+EFqD+z7xWCsS3zzovvxQjV/1/+q7TI1YsW3/eY2voSLzhzOefDt17a96
dfZVt9R+cpcgm72+g3+90ledejPZgvSyjwvh31390k4OjVsitBU78h5hWIzqvdjaT34hd226gN8v
HgMPIqdWdf5LXZoPNfZLN51E6ovsjSVcvC6/DGMRvCxRL7fEXTy+A1ptObp7i+X/zlyLweqlu2hA
cNSV0qE18I0RP1Sjg1TQU8Ttwpr7rs2cGhu2mFsd73WO0SpnSwYKLIMqq1Nk0scziNaV9zEFr0WE
z3c+jVdVgsr5XJT6ePssCZvAlj89fJZc71gslf6oSkFGhMRFN6C0vG/gz6ENj91yUwcTIOyujCwd
iAJ1ZWP/1dCCqMRyxfd3ne70Lgz/tQVRlTDmCXX8ukKDTsAtjcWhzBPM6P++MuT4YFdaoC8DTDih
OxX2Du0x96EDdPNgV156nG0PZtlQAy1ZDxZRkfsC63kzYjfCqpS63ooPVrtMLE8pqb5pYpth6ybQ
1bH3eegxTUq16U5P5nFbENn6iQpPY7g/W5T2tnpWmHeWVnvXeSCtphoa2Ob4duofw+jA4Vy63xCy
/MMsu+pcYNaACODXaQo8+0xaVy6bNDarc2e4eHdNWnTC0oGYM4RK12nrFzEAA2eGb08E9+qXggXO
ocUKe6taC8iF9+1YvBGMzrtNPy6h3yfyqV6TqqjMLKHj4eI4xAGmADCksBXpS/0sjWj5PGTl+M/i
T21xC4R+tfhCVAheynoWLZX4R1E1/KsuX/vVfokFrRpiLN2OZ4tzbIEDTUKQ8ZgLsfOE3sKKTdJH
w2lhwjSy+SkH9yWYdOsl6yf7mHl2tM/rIfqmQSOYgNL8bBYkR8th7q6pXlj3E9nOTdNO5W1KhC4P
cQwTrQTlhR7GGJ0MmeEVKc3owVwP7Jqa67gS2VLC/TswsCzS5YhrDI2qG1P0b8LX6VldQx2EmwAC
j/fQUsGlCXvB2xwpQ9uav1t1jdImiXRcofr0kAwgwqPBEdcUHYdr1Qg0X2XkEomg+NUg1mJhd0Cf
LEyYvho012nuNYCbXlOinFtK792KI7SWRetdXIjF38b+p7tWR3hAnfo1OEiWoAlBMMdHA64rClij
hjuqq91BHrZ3Y1yQ+FkbVJ1qdQy2uYi10wc4bLNBgzDUisW7BR0Icd+zk5/6nD/JptFeaqBdR7nY
5j5vSu29dLSN6jDjsL3tm8y+UyOjEqiOsl7BZuSpMHTyu39ZQXROzmyXWbfUdcwbEclxHxcaDiJ/
16mzNhXNZg1n7OdgHuAQsjMa5snnj8lYdXDa3LwG1YsqWBUPiLAA9HeaKu+X1859tmPdne9sGHzb
r1HNOj626iGUc+QdVIN6KxHYByx8YkTmV1dsDyq+1kvxNuP5fhtqIw5J6BNwbpf54DXS26lufkSK
wLUD5t219f97lDMkzWuP+ZJmmcMD4kTDA2wEpD4sfJLJJN191fdJSaJ4WXy2g3RTDVmu63eEWE9q
kKrn8yL60I1riMuzbmS7ibCPvvtNd/R3JaqTBgd0B7zfWiyR7zf8+s2TmrsdAvB1Viy6k8Qx6ggy
y7o5tfxrNN/oO+jhP624/83l4vtPnT+lAOit0jTCwcUpiTD0/JIGVA3dMN3KPNO3Zm4ABpb+/Wyg
qqYUqdLBPMR64t+rkqpfq1SvYBHR4TPxa5YVgD/bFc/1bEaPWvEESBjKy3pYsGTaps2U7FURuOhq
o9zMhyZdELb0+ztpdPPNWQqELMm6b6BULSfVmHjTvMeFudypVvxup0tR4sOjWtsCRa8ZHJdqVFUw
LYDa2vNNlZyIGEMk7yK2N6W5Xf2m89VOYwBQus0BpG9U8cuv+tPoRpWntY9stG6jPK11z5/gRhvz
s+8j22lqGJmy5F2eNVg9bCam13ktqSrdNN+Qic3vVX/JX/aATTyzztrDB0b0OAibAD4XCyBTILIB
UszERsdMrthjsQScePrU+eOsu6we7eSevJS+5Q2Nj8jamSxsQ56bj1M71IArzWwzFzN+e9qAS0D/
HndO8JCdXR42jx7c7nyeybbmhXewia7vfS9w93aVv9dprQHSd7WNID15JB17Qgg4eQwiHu4GHMXv
PoFuu0Oh2TBtC40Le7qqM80BbtTUCDiaLj9rqo0F9u31KnocbIg/MUsTiiVyxpQ86hFuxzKyt35l
EsXNViT50Zse52BdEQVI+8a8PhIYc3W2zHbZvJoJLG/kM87c/1MIjO2PCom9p1q34lPsFx/BEP8Q
aRwcosQIjlmkEdtiO8wsmfAvWl6dZM4P7opm8OV0Stuaz4p+jp9gU2w74Yyc1EMNE3EvkD3IItDn
jfHSW8b3wDD9UAcRtrX7iGin5oWtRYJInwH+jHG/GUbuHqIEJZ5THbZdaIboD0GgI39OnjA0FwEB
iETEDtCzB/G0nuSWTMduHHvmZT1PLxOwxVBU3X1POD4mYv8rc0okZhur28WV0ezrTivC0QZgaubD
Bl1JgE7Jh+H2y4+u6Q/4F57k4tysutUvgQTbyuQ07IKkLUMjmf+M+h9tifoye9/fSGHzXcgPVAYP
aVB+GwrAJGbdQ8WtnkzQauHYYi5vat/iMts4bcO00nTYjwn7R16+o/u1t/hmygDTvMmTv3WWCVvH
foMN0JyBHLM7wewltNOBkIGmjRtzKXMAVs53MzEXAN+sKYOkEhs6fEAm3dUlE+xcYDbV1Nk1cUFW
LzF5OyfDo2Cq+gNo0R/aWJYvffRng4TuARLaq0Z0lHXCcq0nAkhFsgpOTTmTx+JtdcO8gsfkkywN
qkyEF4BIjr/zNG6vxmxhhpa/9MNgvFreeQBBudEi8WLAC9lWKBtsJ54BRDztE/biV3uZzpXQceLK
iuvY4flkQJHZLRk/Bone4ZCAJz0n8Sloup1nYp4YVS0WOfb42BtJy+Kzaw6Ji+jgMPQPQD+2djuP
oJDts1H5WqgnSQHSrn/2loqE5Vwt2z4q27NIx1Pbg81FaonULPB1rdeP4wjHrLJLgK/gupCtJ9uf
eFio1KSJuh63uAFXhiRyr74HzBnXHNE37qHrE7QzE33jgoAUSC8clwUeg40FUGhEpXFmW+5vxl5j
6R61J2LYod10MygO/ZwGAn540yTmrpkbee4zhNNv6rSB95aH/2hbTJ2KsnKHg9T7U1UT6AIdySh1
FUM1f14gxiMojcywmJbxANmjhO1styFW7xM6Gos8iyAx906v33Szbs4AyRfusMTHLoX98VbOgEx6
c/7NXOVCk1mCRylWNXlWBiGzX3x2TcQVyngT1R4eVLn/6wk/p4/UZwM3e00SluZP0/WeRdSHJjm9
UwxXdeelwx+15OcRwfJQ2y4CvjXazWTgq3IVyR6CW5tnCfrBGK+64qVMlmaX9wCR2/534aFZAlDX
Qza1rneLlvi3oY1OxeJrzxECv9GcXAyrfy2drtqjXPLRlbm28yLJj4ewI+o/w73uioEUPolqQ1bP
Mhm+x63doWSYuIfMJaFSj/0+Gtpyw/vNLkUxHYKEL6So0WwxC2e4byq+LCMXL8VIXt9s2LpE4pCl
xX4hoHx0hbwrigppn6x6HWt9I1ZvGHwqsYnCM42MZrbvquiurVGVyLgZdWN4qCPjPTE9QjWyvejs
Nzb9Mgw7mIvOWTM1Qcw+s0+5QOSi7Zo/hVFVIZ7Ult7+iUpPGk52ijW5zDFMjR+70jKOKPS2ce9s
UUCuPPms5+KtsfUkDKyJra9fXBPPjfetNaIvHINNbYPiZBosEjI/e+/aYAn7zJ83nryruzz03dkN
RVBi+F7U/r4i3XPtgSy2seyupdMTzUWOBDE1eFid0NGklP0rMf00FIPzblUxjCxCTjehB8cxR/PE
l+dKm38HHvpXTvDhjAX2n9Z4Ksk8hYkgXczkPG1mBzhfZQb+hjD0dGTnlZNdQ80mL5pLOnY8g/3J
3mOeYYb96vRp5cYbhO4J7Gp7Z89+sE3rAe+MDHKqGNOLOgzCSS9kRy950bpQh90CGO/w7GcQLIgs
hYWrhX3X/plazpszzn+0ZkcOLLHvAGNfaliI3kwc0Xb9ZosOwjeJ2ejOK/MXZMWd68R0H3Zt3h7r
WBYPxQwOT0v6R9Evod0X+a5gUbc1IWYhipXi8GWMYGkLd9MbOCs3prAQBPKzY1v48R22NBFqP1Zy
WYLCOUWs1M4iyYxzOlowNJNyuVRpNh5LRJDvgIZbB0OI+X5IipjFLLRW4DHNfhgxRiTXZOzqNPMe
ii5OdnF73/TQemzhkkzFABLtDJbEZYPPYYL472ZFQW66TCdvbgOJd4RwXlwrwC5wEc2rlMdBc/Eb
KFP/tSNpv2k9p0dtP0FjuAcGZM1YMiGRr39bGnZORjNU71pDTjTIuulUO7azhfIqw47H5fvkwPRJ
4LW8QyvuACeDfQCniutfL6x3JjCcFaFqvU9u3+PhK3S8NR38M4iLvMcIooQ81sd34uls2LJmeDeC
aAgLUFLvgYMUkrP47Xtc8YhAx7B5h0I2IaqNxFusWWcMB80r+pMBAQkv2qpiKhbzWmqwiKbkfemy
egMvyQbTHXf7xp6YZG37nLjsiaPYHq4dIq5XyWe9TH67B3DGXpkJaFsHBVTL3HPuWWsTUQoetKXV
XrqMr2y0N4PLu0RiKEPKexrRSEYUpo+tNQqKmg/QKGC/MQ567mQbGxfI+F7XNYlxivzhDzkpZrRB
4PhXz+R05v2AnsgWpJC7wQ3LCgfDym+NM3rhLDJrlxECDi1nOJhVFuBJno77pb4OWTMfe5lG14XP
oqXuHZjF1zyJxAOB1D5Ek4opq9X0G1LoKPqVy4Nrz0zYVTtvCCSArkO5m8QUO1l9SPsNZIZub60m
qH2ZbmDEZzd37KtTsOC0irQjHiz18r3qK3xGquXQ4Mq3m+vgDXDwtm/HFOIL93+0gPidG1/wUVyw
IRgOdwtobc/dRVkSh1FOoFW26OAITvdpCmVIRGh8GWP+4GrZ1Vwf3XFO4Mot+nbbox2qocPGxC0g
PhAQQIs1cjZ9UHihXlQkIpkeujRyn8Y6IKjuFHvZW3U4VgQ1qiD2txkGcKEks7yTSe1uZ78dzgh1
uPepMFL+dAu4BUm4zLB5oJYsoW9eld6VVgNI17qbkabbDc6cXuB2NAcW/g7v7IZuWnM0UMwQmowu
Hbcq4lD1H7a39BixCec4IEWTJCkh5Nkzdl0XVYcqFvnGTl+lazQP8TyZIRG17zy9yTCPYj6XTjjM
Qx0mMtZubi376+ROWliSrr+XYhQbNJv54HpwTrDeKCvCPFnXPhDtBtzQA/ypWhQoSwcDbc8wUKZH
8zJElNbXjewKvXHPX2K6dpJsIzaKwTmOfBxTC/8eIffDEGt5OPj6zSags7PceQ6NTjt3QfUqhOvd
lZ32u534oSbHsO7tuil3cs5+SQv8TouoOM45D1Xfpnf5ME6hls5eOOEy0DHvowrBtKK7xRkj72g3
R7gHiQGmdB9FmK4h3SE87bc92ePFjoBvTXWySfrJ2UjB/6SvzeKsiQEKqEVgdJ6qkz8POIP4VXOH
5thVb9lSWUBFLCwRTSw3AMuyIhOFe2mnAEeXicWT0Q7yAMl2l0walLVGLMfCySXQyvqlk9WjpgN4
Q2BbHjwpPwyRmxurNWzusJybL7BvSz/Bklvikx/jWrTGRPshyXbIQbOCj415q7P7qINEnOEo6WSv
lu9SWmDlWBZsuSngUOCzvlmmCfehPvjIo9IOO28g1oFM05SjDS3dG6nS6ToBMkSzSO5zP37zEKvZ
TYGJm6nId8sUu2yGB76gYRB7N470nfDyNwyBpm1DyGyH5Kq+yxPQhJUWI7Ri1nflhB6WjJiiCte2
Qg9JuL2WDt6mK9JuI6LkQAwuP2dI77q66V5Y499hdtkhY54+WIahHWpupDCaH3IAHGORikfJfjZ2
SDRbPnkTAa+kayQ7Vr01Wemzs6uteDoUtWtsUwA2ofCRk01vsZgcljdy2BQgJLeOlz0mgbi4jt/u
OiRyyVsX+n6AjndcPD2A8YvICc9wqDRDVux7hN+X3q2Q80rxYkBPfR/N+k56fhtCV873UeDwJIlE
vEPl6cNAd2fX9HJ8NgrCQgXsm8Y0sfoKAjxLLYS/miidtpg/PvNT+cRY/B+EP/O90HC6mK2tl4OR
iQnKgdb3WhxNWgTtzKgA5jOJt4T4DDzXjQY2EFB7124GlhT7xkHBvEEJAnR41T01ORQui0RgQM6/
nUDQ55M9hzorabvHGoznz09kFsaLSPNHLWqWzaAb0b2Q1odrk4dfhvqc9pk4lTOPa1sDzlWRzai9
i8cuE+rpBe/drYEL3aZpDBSRqgjqXAROKZPnziwBeU05mo5xE0YIrB50jT3L0Djt58FZQEHYVYE1
kus8RkG27OFoYoaRQUjtF42d+lSkAAGC5oTlZX+eRjGc1dnXIXbt/lykQKfg1DBTe4Tbwbcf5jL3
D/y49dnK9frsEu/ad0t1nRH7PSOJtJzTgk1bAC9po67mdyQD+nw6NCQYkaG5EL3wQ0L9V2EE7Tlr
yrfWLwiglPbYHpekYIscwGr28xlZ4n4+j1aPlrkn8cJ1jaIIHQd1FrO0T4O2GuLVh2leyjOzSMkm
aIp2Tl+9uQmogG6IK65PqEXis1vY1UZLqoS9lB+d1YHlK+vQJLs6hN33kaa356Vv0csanUPL4/Dc
6hnYxYRladi01UuadX/Iruw/vyt1pr6mZHHQPp+jxUf5pReHaHWjVPsMdeavxdWaj99729blxJvm
4E7ReHbjV0hNNQ+6nYHUP7sLsrKBl75ZZVwaG6k32anrFhLuy9YYs0dDC1Lc7PlgJN8cZChRgmAF
L2UUbXhIrW+guQ2VvGYajwskdDdJNkdFmOhRdFjy5jjKBmGFElfENDmNHbxEjcUaMNjJOqt3gJgH
eWFveSVtV+NXYfnLRp1KI6nZ/kZWmHSAKJEKgf79UpUBW6vRJl6DIdUZoIN5FnDMN7UHj6356S/5
T+IuPt9shIbcYDo+u2PKeGBhg5qIk/qtanOqzu16UEV1sBHz4G++/pT/1RxhRP+P3qMXyP08CoKL
5cGoxw1myx9sTvqNtFGF27majcBImR2HpghI6tAhrvH/rvwUsfQ5bIMWfKbwGiB3HAYQf/v5l8BT
ggzgZGjdXZT3ySnXCuTcbz02gfs+GR7LqL7LeA6cUcnGIa0ufiAnFxMol9C0ejxmF/Mm0YYnHK75
Oy9rtRBgNOmEOF2eoqYoeXYvxd4Y40ePrFhUPOO7/trqvnUY1jCB7jjFeYqRiWxb8zIbWNscICJ4
z33LPRwMPnjJonoJFA0S+4Eyhkg5jCetcjNuHX++ihlBNsfTJKsm4owB4g3NkJ8jXaDL3WksqyBj
XfhqTmjBaE64kHUOtQmQlm+ZYRbE9jOKR2VdZ+egWn7xY+NPA2j1ZI8l3ppm2m0TUmTm2AXXUSzW
gaByDWtsk7KF2DqtrG56AalxYBu1EXmdhn0eVzcnJeOMkBWi/eUBov2yJQsT0AvBZ2tC2RaPG9Nf
sndQ/+0lKlN7gyVyuZXa0txlCGdYRqW91Txm997U+qccX6JHvDPJSTtL98eUiYO3dHjPd/az54nq
wC1QHiPi6G9VGaGYkGo/+siuN8jTDiBGRX7VdPY9Mhh2dZ6IH3GdvBJJ2uDAbX8MsXhEENX7XQji
acwLZqm5tzxi+VLGaRO2OrZttnR/Epn3iQXwjPL0rj8SLHkiNQjHpW8gWhEt2VaxzE4mivNbr7CX
Iyqmy2EhdbAFpWltF62TO5aP26oe04PerPGOgIhUSaS1E717BeiPXaEYnkr4JFZaJR+RVrswwUkm
mM9ZrVcreSXZ6Za7PMlR/+ik8V6OXYM6OYRJsv3kYfBqSf00QAdoLLdoLmePIs0KyK3ZzENq181F
fmmKerw4a/RuBuo7Wm1zDIZWe8X6eicCi5AqjL1t1Oe7KU7jV5CCPwVGU/d2a2ovlu5o2Gfo487v
C5CNTpXs83byP1ri123gg62X0Xwh8Blvcxs5pYEM8hFF/q2PkvsPGYzWxss848YOwDq1dSIPEu7Z
c2J3sN7JhP9ukQ92gvRXiyEx62nDegyqvF69R+xjYA3i0WoiQhuaKP/I69/ICiTkSJM6XFo3eAZt
HO3jxIMw3Cx4bC3ZciPE8Gs2u9Myi+55lJ3/2CNskZTgmTGabg8ogfM4UvnvnDd7VjnvjFxaHn6V
P5tVT1Wpyuqgun+N/qr7z0uo5v9h7LyWJEWWMP1EmKHFberM0qp7pm+wFjNorXn6/XDmDG2156zt
TRgRBFQWIohw/4U9+zLOI1amXAMin7A/FlPjdbMYsDuWumzJ96aPVDpJ/bfNbf/WXdqk+NQm55G2
SWvzg6GW4461XYr2W56XfFSXTdVhCkM49T+tRm8yIVj2pwqQ3SN+bP/U10PXMpxIAyqWcgqSsLpJ
US6f2cEsEB+TutlM/6mjXs0sso/vi0kPXi1N5XVwM2MPiCh4lbYysxndY3M4S5sUKtx0NRr8+7Up
s5PngGFsO6jFufFqoua/tsmOvJlr8juL1vFy8rUtVpqdpvXqdWtjxblHzN54KsxUO0ZuGZytEqnx
QqmsR7U01Uc/8yI+fWP7vXa1LxlA5DddVcbb7IfZ0caA6KWYZpZPwbRD4q34MwJxcY4xgLyQGIG1
DDsRk72Dpnv9oa9TYil+/mAXfXNvxunZ5Rt7h5MnU6Q5Sa8wx84JS/67HMnWM+IuH3mdOo/QD9Wj
wrKLYSWwH4Z2jJnhqw/J2N4QQ8nucO8NsdQByA2Kaj4anmZjepKhH1fM30MH2UkutPdGQP8hb2v1
T/TW8kM42PlRnbVn0s0dS8wOmcYiGfcN6oZnsy7I9KgIMmk6RDmm3oek79WPyhkAjLbJwqYgkpTi
D4UFVWD8EZe/jKZrWCkDaOwC68s8mOUhgzv3mkaIFJRj8YNY/nQnTXWgd49eml2lJgVE4eDUQP0+
SH9pazv9w7P6+l5qfVTMZJjGh7adPHBqbXgosmR4zUM/hwYbDUclGIZXaYsKJruAox6l5uHKeRdV
2V/I0PzTYR6RqiYqCQZlOYcUmf53NFjhi5zGK+foqmJduNs69B12D6ZSp1dpq3hv71vFf/QacvhT
cUAvMXjW5kzFxDOZTo4bLOEJhm1pC6zoJcvJoEqTVfSgbtPip4zr0hQN87RXS00/SzWemuJ1Iiq+
niHHAlsHqCSYVwG5Agd9jsvYucQN4yuSLf8B3a5dmpn5ueZ/3do/9yPEnwOHNPSTnG/r2GvR20g2
jpVNNuxRcCoekAw0r8a46OdU0biTNin6Qi0e2qUIYgU4pz7Ni+YT1Jx/d2ydtWR2LqWuPm9NsjWl
fvGwtblx9pfq1cx+6sjbuXUTPxQ6KeMQs951a2uzlRYQQe3dpIdChmntlgdVelF0wDCtjup4XJqY
oahZ+xEQCDr6zBlOUtXCIsMNoYN37VjNR+j7C8hniRUunaMhzC5xGAKqXqpD2JU4BoMzQaqJtVdo
fxheCr6tMIkwL1WTpPpFb0Dut0Nnf4x5PVxChRmb7E3HJrm0dTkdAhOufN/azs2vmZTYCdE5VdFC
RNJS+93pc5ZgXvhFalamJW9LnkBqkevb74ZpoZLUZi/SVHQBs4msnO+lCmLK3OPh+GeFzsNBHyvv
3Yp6BUmwSDlanue+a0yNLmrOpE6qBVIv6K8xyZHOBsPFMwyGO9npg+h4/6rzWPf7YTJ4r8ryWV1O
mrRMd1vPy++lI7bEzOmmDmckjAt30jbw5TmGDSpUHut7Lyp7SDR88kb5sMm3ydUdn3DnksZpe+gi
e8PW54uTNqfQ6VOwn0F0zlELeQ+Gl7Kss5OnYAydDovu5WC/ESSwSP5q3bEAlfWhJD3RqVT92gUJ
X/cpzz4sbZyY5zPKYRqTMhc3nLs5gu6Mjmj60SsjyRbP/4IcNBYcI+LPXmeepVaVQ/3uGFdGx+ho
42XpgAq6ObruQd9KkKLO/fCjGYlkpRUpKWg0+kXLA2cfkhNYonzOvgfpcoxSszsRxlpiYy7T+ext
6ox8b+pZcPH0A+Kj7rO9+MFIoacXw1SejLz+2ukKVjxuNT3xo5HhKEbi1SlrF8WAFhmTPN4HdgnV
UEdDENWs4nub98++X6nvOBkK4mZXm57/lhHXSirm6qpScX0mDXTRUshWuMwx7MJ8CPIgXZu00Y9u
itG/xk36s7Rd49JgY/EYWujDTUxx77Iq+4O5d/PTNcPHfsy0v7DZOCVeY7FYemqmeceEPCeH3bbA
Jaxk5yGu/DVY8NdhXu8CvDE+zLi5RgB5f2oZwnDKc4qNyatuF3co8+anQiNOmytxfnSHuCTpHX1l
0ledexciQ9h6Ifr0Sfts9kVNIMCOftbhdzWY7bPXaAs6P3cPk0qMMI/DAuNsl6CtCjLWnvWXOR7y
96GLF3ZhGt6kmlbojQKauId5bz/73UQeqhsquBrG+BzV5sIvi5sTqOD40lRohFhKfsHuCROH1K4v
BP3qo7nQylmZG69M/fnzMzlIEhQHQFDHWCHRT1Ir3cV6GxG8sXem/oLr4GswMwIZDLWnwNcL3L5z
UF+KVn7oTotmbZa/WKzWPvrZ1V7aRj/JPqRPvbsOD+3daP/qGJw/zNDx3rISeX4sMj56y5hw0caE
edk3IgRHrBlX06Wmorf4WvVE7pdaT7L4NceJV2roAZevjZecQr+0Ptqiwmw3z86yr/Ms9cXx68ta
K83qpR3mq6kmKrIW+iWp0vkxW4pWHe7muNUJ11Aru6Y/9a5io2Wk24+jrjmseadsR0QHzQBpNJY9
scU3Zpqyu0yv7Ud10NjrT+18NKOoR7B2qcsuKUhgYvPUP0plPVVWNRZJ1YIwajaEl6HPCEs2IYZp
rlWHEIZQDpNqsfwBkgA2Ry+wZ7IWwImojq1O79lV52sXTu9rVfZoddnfIit5zNL+D7OIi2tGxOux
76t/ChQwnSO+ctX+045B9cYHnZ+y9W0NRzN2zahVOwDkSIssZ4lagkGjHiMYYPrBk5G44ynsIVNq
qRo88SZBErD7ebpfPIykTfq5WAM9SdWtzGcYd0QZluO39rlqkC+qbQVdxqBmKudrh3DyQxinFHnc
5gCMoVgOaUkSeWmLTEZPhIAC4Bx2+55Z+UfpV+Gj1Dxv8hdoJY7ky86hjZWzMtgxC+m8e1ftXH+w
8f0AMdICeqFHBSyVxfGbVMKaHBN69fO9VLUWKAdkvPQs1XLK46s/eCCHlyOR8cye5iFa/7A02da0
j+o0eJWalQ2EWAc0UaQa4f1+tM0lEL0cHtpWeYOLYe+kmuqO9VxDwZWa/L420C+pndXP8tuzBec1
WrGCn+byuxdg0aRr5VGqJebyPJo5bjfy2+wMGaQYIailJmeL/P45LQnxklgmtWZpubpXqqa+2SQL
CCRPFWO1WTQX1SYzFGD++eGMxbSLg8D5DoD4rmYLTzrep8aa/yZu8WUiEvpn2UEXISkfvuHzzaee
qeEOj87yEQRHeikL27+1xhze+b4SXchD5pcCEc8nPYu/pMiz/Won59Wc8Gt33PJXnhU2lsvJeNNK
TI3dGPQNsZ/o15VEfEMEn4WBFrjxYzrmMUicILgjRXqOx/ndnnNjhxwn8I0ytR/auSvmXVZpPN68
qX2aPUmh2Hb6RDQUiWz/u4PC475PYKC7Q0U+Lah6AFdAz+HQqWhsdrBYvHa8Ayw/X+um+oFtpnK1
tGx6t7qKx2581vCD/4Lv2s98dvck6FHuLv1TaId/VV2WPEVxhG5t6ignaPrql9KKNSat7Ulzdfsj
tM+kxNKvxjwPJ0OJ4qOrpHeB4v1kuq7ezDr6y4yKH90YmqR3KueigRgly+ZinIXQ2FjHKQpMkB+8
0Ei+DSSJ0slygSJVJCsdXuykGr2DHpJeqgACvBbFmYh8TMoP0/M2jzF/QZ2YLIH2tZoD72J5ZD4B
vqfHKkQe03QAKw1g4Zum9++tby6s78ch114NtblBRK92ZKGCk1oQEbOQuyTwMhLvVZmb147xNI7f
dBxPjJeitd3LlHXIH44AlOs9cUbloink1eA0VSe48zryIL5x+wnUQ31MiYAd0FeyD7mdLz6y85XP
IxKbdvBnlbn126zz0aZJf3JI3APudkIiphSKOYb3oxf/nHJMF8cB7VysFv+eocGUre7hBhg0e6sP
2xeSt9rZqqzwFlg5UfmodA9BrhpfQH7+GKy4/NtEBZNc0F9R11WQv0OC9UWJOMTQdjsVkborzn3D
q1po0XMFSkVqUlRWq50gzhMcW3pI4Zc6SJfRu/Mhq7wio6IB+4svYCOOMV4MT71mqm8TqdWjp5Pr
lqqFkOJjFqMFv+zsQRe+DQZk7NHu76XJgH1wdiK7OjRuor15vdGC8gRAtNSkSTMsBN/aNLnJAcvX
52rwZWbuEl0KzV/UPsvubfKBtJpR+SI1PKmCY+r6WOgsO0dWNuSr25vUPF3r3iIlBSHgIEkvbToe
Idfey21YNBwgBZOSE68G9qLLAYGrTMekSlTQCPRgVh0/dzrZh2WnshTjQOBPgTRwlR6EuoebX6AC
tZ0ycNMb4qvJ+puzaCj2kTe9TTHhjsnS9LfGxxotr8NbmoV86Yo2/ttubXSlmTu9OqH9mg6/Sjxx
34lp7ifDGrEmyY33cix/hglCE7KPEK26R5zSu4AYNd9tDT9DpfeGo/TNDT24VdjU7GXvoJLpwX7d
OvvmM9/7EjBMPWU3L2QGARUtepUCcZTiWCV+cUz+bdOnKNsFlYd4t61Hr1MwgvLyPbS/zXMaRsab
W3TGWzIrDPpgWq5SjRWvu2oz8BDpog228cYHbHKyaO2fN6SRR1RaL/ZyeBXUJ+DuPoLocNsqpXNe
pUjihtGuGcarE8TOa4s2+uMYK9DMdQBohRnAjsaR5iydiQiGL2jJsabx23wP6rc5coHGI8Dmf85X
d38XmeIfYfYDjMI25RUunY7FXdOtVWlrzfpQa3zPpIaJaXGeKwB2a1X3OWrOzj7AjSdpGo2ZdF4X
q9h6VMGbtE2zf9NyXgyp1a3SX1qrLujBH5Wit6enEnDIw9oECxJHq8HbGU4ePTsur3mLdpY96eaO
3C6ZYmMIXqXw1PCsFsb8KLXRd5vHqHbPhZ5GyX5ulihwXTk72VtEfOVTSyd01iTxaWszvOQvT1X5
6PVl86JFsMr+cvAWHRv1VQqeIxQ8erLVW5tvDh91pI73KPqor33gx/e1Zv+xdUhYp6C80TTnrc3F
rqwd15M2/YBgBTJCe2u0p3s9ip/b0cse+QZmj6TQbz0kiJvUMMq01Z1semn4qrVme/2tTQ6zmuJH
3frBQSurDJBP7rxI4dZECR0IATDUaStVBZAuuZh6OCRwVN/q2C/f/KQkvObF0VnasignVhkDMQ/z
otxPla/uePb9q3Q2DTxaC1SKDRP4T6lih5UyzB6DLqrf6rl8bQkUPqD3Wr8VCSK3Zqj4exU6KF4P
w53TmT0XgJ0h8KkDiVSQUppdv6lTHT81sXuVndKEz5hG8L7xrto0lI+TOd7ZddhzPwfjozGH8uaN
dQcqaAqyhzooj3l5VNShPDSNUx80K5gBHvnNyVQM56FPoGjEvZ8s9mNHfNy+NoZfwIfv7/2yf7D6
AMX2kJwUvIQffhefrBDBg8RipVMwA/BKrbqMkf1rdnMQbPVV7QOYE0oIplvt9UPLHGTfMPvIPfyF
9Gw3gxLej5ECkdTnay7ZPvAxsOtNMOiqMtxATHxotROdAz4IBLhVIOmAlPtev1NntOZaTTFILsBO
cpVzOupfWHcx2IBeOJSG+ph16RUzauW+6krosf3gXrMeApxhfMTNELP8c1kng/bM+tB9mzNLu01k
tIl3tAQTjWKX5VMLZ2qnjjjpok5M+nbCDcAr+2TXznwjWQw/qP2LFjbe8yLCN0FisKfKhPcYGPdm
E6snBWOUXRF9mef5nYzQIWq18lTYrXvXZ7jBEAhgcyumAQV426juEC37CsJixIWu7U+lE+Ljquv+
Y5//4jThDbkVY4fu87B3TIPMbaFo9xlz1cwa1Rcj5cxDlc13FoKzQQhIJFOwXEx0OHlTcmm0ob7V
nV8fsY8cDo3jBPepW88HtdW/BiP+ASCmumMwQ9FQ5/LFAv7xUunmhxJH1SVDrfEemURwJXxTjmnj
tPdlURAl0Qf4W7O/D6qpvwdIcOlqBBnbOtnndXn2stG75sZUHVLmDSytzHBn4Ka1r/vuYlULIjDo
tKM52MkJgPAPpJq+L2aiF5Ms+Z6r1e+Bw3V71NmI4PHc2I0CXC9p2zuNEp0E4FpoSbBi7wy+9oYN
20b9USX6BK/OrO8GgAZXZQl4GM2LzKi1ZVrNFIXHqCMPkoYIs+QJkhHR0Kofeva9t5XHNIXnizjK
Po1fQC//PbtGdSP/pvIlTGo019TbVFTaqwnDw+SxJ91r10MC/sap9kYeRvddXgW3YGSGkWm8v1OI
L0/alcjtDcvTW2aErJweTQon+sColwlmQgzVrur6HNrTD9dU3fvRTdo9ocA2JBS6gh3wViO3ZDvX
oA9xhAgg02g5pmVFvURKvkIEyPdDHP1qshKX7Mi88C3vExAryFvVJy7o33WKRcxIGJ7sA6YcbWU9
ExjRdzHosoMfN2+e28Axcxvc31SjuIY142CsmPt56Jt92RETqPNnNE3V+z6KtPt2KRwTw0oHEmaa
70I98I9mB1Iv1HRWKIrTMfZazTFIEncPKOsUFcEvhcwDSgwRikKEMn721lB+aZE156N96XJs7BwX
TpMekANRR+ipHtPjh6AByDO/sCJp9+Q9q9J8xNY82+EG8JHGasifd6wFQn2YIBc/jR4B9lrvJrLC
wSvCKnw+2wqEkq924PDN+H4EebnDNotZBYvCLlHh8Jgtwes5DU62t6jPVv2vwPUzBMoM4I2ungJi
MHOAh/45nLFq1CHM7zoNKlP71wBpMAL2e2w84Hy17RB1dnZm3qp7hKaLo1p0IJQ7BQMWTVWQj0Qv
Jgh8Egul+zZV0+sY2s09ocZsP3cTomhZ+wR7+ZVIc7Oz0JO/epMOClT3ratjuzfF772bkvjuzVpw
OlXcfW9c776MGGbNRmEYS6vqMqOwhIXqtwEg6rnqum94Hxhwgu3gqJTJ9DDgVXTvEDwuFgJxkOpv
qePegX+YmGWPPldw+Dayaie6EQBfiuOjbnT+rikgUWRxRaCiDUyybqV1qdyq2FmJ3Z6BrheA4jwL
0A0fgxNk5puTk5TSCzS3kI59K63OJcpTaIckjs/l1Jrnvq68P1LvHS5Tp7b+z9muD3De+ZZ6C0RG
+RkZ/T63suCmjwH+iJXaHFipe5ce4NnZAgcK7oSUlOKzeOsg3DtWQdBDNQ/MGR+80Rqe0wGNIoca
YjLJsTWD9zxT7LutqIbCWas2M/+rXUMRw+br0fKZO3qDBY7RzQB6Vp538gPf24ce6msaQ9+eJfNO
VwNeRd807uY6Jm3K7ONXmuvHPEimmzoj34RQ1IsWB39Zi0MUVJ17dIvlYWR1xod4KRbxHDMftXvV
rNuXoW+nxzZeRm5qXhm0L3XEVLeq03MZOGq4Tx1uI5iwq9Ky/uj6lJmHFX1JUh2dQ7N4tozRPo15
xPp7KXz3YfY6eGitFh+b7iV1muQWsjy4pb4THYwCAgBs7OjOss0XPTBgb3gjTxR2jwOIK+J78XFQ
6pcZg0oCeyzOukXgTMsuggGzl4w0VGFgiaa1eF2BwPy3UDryRT3apoWHXYYRIqnllyA1xsxrCbPg
1+Age74kApRZP+o+tq4YbsGRwAzUg2Md9KCxpmCYWHH6HEto5B5B6SsPanHXmNOzGs4j1A7fPoyo
0uynpYpMwbTvTW6WmboAzZwwhVfSIT05a6CLPLO4A5FxGSYYKcCVHjuze1Fa/J9yM04OOiaa814w
c+FC4LfAnx2dYcrhFMzu45hqGlPBLnvySM3d4qb6MgM3+sBrA7Rh8T0covRDzXGJ8dpfbuHzcEuU
wFlCBfWss9JJeaAcz9UepJj4hAGw8pSDL73RAMderZRSAezpgxSY6ty8yWlwrXyP6iC/ZnHJkD12
zgHDbuAhpBQAwRXzvkAxLXIKm/fC3psMeQ+DBqW3BiiA/9pwShr+HpIj/kNMgPWSzOGXECk4xEdP
E9ZyB8cZIbgveCMA2odE4+6i/5sq+7Sv/2Zd0961Q3aux5rPJKjAxMHSWk0gCbXwOOv66oR/Fnlp
fEVCHkXO8VVPAuuSDsrrTBBgobeq58pcjAfib2pnXGJvDMnWH7x49q5hZD3GpNL2qY6sUqvmCP8Z
IMbtO9fUp3stjd9HlVVqWAXIKIZQhheTpspH1yZp+HtAgb6sChBBVncnm4Q3WK7SXoUj0unvbnC0
N2C7LtLYysRCwGSc1hZcfZ72zaFIbe8ZFoDzpE7vMwi+ZwMwgp0HzamKk68lEwPkKyOglSXJVKnO
qZ4x5yszAJqKck46N2T+ZKTAX6xDHnTGviqL/gI7onjvzLq5jLBF9lLVE6cBb1xb+IUqzQPTZf6f
trMPehn8mmxlOhdxOt8h/PHcz4C9TddOngKkXJ6CRqvJDCOF6fROerRquzqX0MCNAHaGkiAxl/Hz
FqaGOyAV7IQkGYtg58xjdmQV/WQQ52AUP2TZUxcCFvue2++YlrXXbMHMlAuuLgRhcTWdp2jBjdbG
pF4BRoQLklSKSY++KIrhH+N/m6RdumfLa1ffyoDr6rXQ6XZZkVIK0LPRQU5rdRUc/NOEI+TFCt/j
BqSA/zY2QXoKoPParQG3aBjfECpH3RDPu1VXQzBCghvKTBYMbuyg5L0IbsiOzk8hSY4/JrcJbuCy
rPnIZJVfIpvyRlsVXLKLbCYzESRYWPx7Q12A9nVbHQWhUjlPC6SQuWx2K3rg1kGD14O/SxRtiSPQ
GoDFOpJV+dNR8kOiBjjk/jL7ARTzcuGa5YyyteETbS1R56NAFaVxnLMpu0jPyGm5MsgiBv8c3y4n
kV5aqE4728nSg/zKBK1pErAIny2ufuegUc+iMOJ4e0juwxUM589uuX+jGTmXHDVqyQFLkcj1l82Y
JTIpLYzvpJpl1TksFR3/meU35eA+A7wzLvIn5WfgvBxG1YA4SV8dvbL8JcelYwDHfLmN6x2WRsFL
5T5ZF2shjW5tY6l3Z6RW8GQC9LFif+VpgHZLhnqc0vGo6vV3wQNLMQCj7mr4dcRTkRzJqsHGjKhy
UsZ4tzlK0nvFeYVq8K2HuXj0mpA7aiMhemqT5k3uvZ24TwNxn9NcGwzr1hCht8fUnfRWcUsdln9t
iGbbdtPADutAqJvgILdL7oZslXh8JjvZlKfACnWfvHK384o+v+Hr6IE+k82lgIjAs6GcK7zeGVuG
ZAaIAMwZq2GMQH/blKMdHClAIrtGfls357QHDWVHF/l7Y9MQo24OcZt8nUf9JlduvUpQS3eFlU4H
udZyVZK2YP3faoivLBgAuSdyhGxJ2/o4SF0KI8UxpOlCIJqIPg7dq9z49dGUS7M9DbKnJvK5q8Cw
H+RSyI/U+5rr0waFvieCzizXqn60i20Icpfr9TVzp58BXhmnjNkAT92bVuUtTNvwlM8QnVt9etWX
oUM+21lsO+c5mEECY8e3U6FzooTboCdkJXnxf/3h336DbGJ7BdldD/W153r3UJPBobQ39IMMAfJ9
75Abv9gAssbXFC7venFXOMVvb81voIrPV9AgjVdEsCbn5mSEuTYfYzf8pnSZetyuMIPgTXdcKN3b
4KL2zxkmlif5Lb1fPaX2rJ7QaOznfZOF9+2gK8A8lnFoea3lSNn6n21eV84IB4TJQZ6EPk5PTGFY
uiwPgj4i7WTCsd4en6WDXc10MPX9gATbRZ7gsbOGy5RbLEuqY+4MGB+5C7jyf/5du0ivfghW2MsN
4AoLIGV79ub4wdUXAKNR2PUib8PwtgzL8iRJdWsriP4sI5Klz87Rd6oBzEr67AQKY6T0l2J7W397
RNdN2T9X3nDxGnMvT8J6CLYCZ+VL25AgkLGQBXtzRqH7ur3h27MsbVINlqdQ7ftTA0jvHDrRSfaZ
8rBLj+34z4+g1OWuydZ6jNTXzU/7pfqpbX1sy8q2/xl6sJUjwZ+a1wCu3C4FHlOkgNx6G4Tz8uHQ
PYimgc5CddJP+FCQp2deIHd8sHWMQZ2nfG5fHOYGrA/vdSIWs1rgsZ285IBShrq7sxas6jyWL/ng
difTnJlKNLp6UIOC2E2PwMyOBO9JeAdTvthFmvNQH4KofHIwL95uvPxVqa6v01aXxu0x+XRIMaTt
pcd+UB5GKepluJYtPYG+ZMZwnuTqy0kK8IwTmBUeu96HVr+XtwRWO62y+Vvr4Bp/5BYiSrJumXAN
PkKq+9MWLkXIBetiJb0SB4caEi/4hjHRP6IeuDsyJke5xlLIbY+X6QlCuayRp/RHPuk3LzaykzqP
d4lZIlDmdRcZZDRG7RbObol67iEsgvULYLS/IOVnVzmh3HnZYqRvFzaMHQ2/5sF7xizOXTHLfmK/
+XienXJ5IrbBQNVU58px2+/T21E79BPE++0qlpnDSJosn5nMzayDb0EXElIJvIA/wCUbzMQ95Eel
C7k1KCcGuiijZh1XHTOZbIHXrc6T61wngDnkc8/QI9Eojux9hmPYOrtaV1GRFhTk3HRtHYThUj/W
RmKc5Pzyu3w7Gq+t/jQbeXtSTeNF7up2a2Ur77qfsTFFu7EoUPqHQv7PAm0bOBT59kt9ndixPC1x
pGH5AMb/qGV2Dju/zYcHBNnNC9C06iasnSHqqhvPwt9lmGXr/ZU7sY0x243hA/1XCj3TnLz6YEGQ
RhbDMXA4KXgJXEbwAwqBx5JLJndGHutAJfZoAQ/2C3xD/h3MpcM2om93cn2gl/F+uwjbXtmSLv/v
UzFXG2EvPWxDvfwYqa5z8a0uW2vjHGH7wYQWYQaZ6CqdfVHxWJQu8mfXKZds4rDJq7Zuktf+B1a/
fijld/42y1iPLXN3DyzgnoQg9hh86GX+SnKE0LW8JnOBHMw+mMxvaK0QTw775FI0Yagepfu66S9f
0AgwSBek6zxOnlSZ0W3F1jbNGSkHDaVIDZjYMgmTf2crVpSk1H+by66/vpxHmDgPY4GuW892Azz9
ZJOlmvfo9RYkoX648kPM+qa7unqVaZlM6mRLivXUy7RQqiSC0LwOIIBsnaXLVpWtrdhu49a2/Y1P
x0b5R4dQB2MYY6YMnB1AgPwidXnzuOIJy/hl//rj51IrdpEyqL9NI+UWrk/e/D2AaH+VxzVCSRfQ
9HIPwq5DckOelP++KUevQxWgnObilunhMxUkgCmyLeE+cUKE4CF7tx3bGlB2SLH1k+rg/xy0Or+u
v355kleyx/bOrPOZ9WGWVk/PO/In/753srX2ks3PdTloPetvvT7/gc9HKRqJjdZ+12akZmVc2WYP
cux/a9u6yN51ni2bWyH3Y6vKlhz3P8/623JGekvHT3/qv7V9OuunvxQsAz5Gc3UXwuhbXnE8nMlV
VPO6VpUXXgpCKZAzoRGxeF/CbFuxtc0ZnqDQ7+hTtQabaycZbuXkW9ff9simbwYghEjBr0+0vCzy
nmwvy/ZS/c+27TB576Tff2v7/z2VP+cLub+IQfuNBxeHNqa1y1xYPlxbsa5kt/pvsYr/1v1T27qe
WE67/gU5z6c+618YEu9eU4a/1c4L9zI0yBpUtrZvtIwhW1W2tgnZ1vlT26eq9PN7BAP6n1qNJEJS
2BD5eDnJvTO9lUd43ZRWqc+EsllWZ1V20r3ibRveAVNBG9/qyrzQyKUuIz9zoYCIkpVZ7ho68gOr
nfcyPBD9R5K1QRn4H7raOmjYKjEEGV2KcoaEifjb4b8Nt9uj4Miif+uzPQZb26fHRaqydwyalJCF
C9NrUGfz0Dl6Ou9l/ZsAMCBclIzvQTtEp/WNl4uyFeuwutXlcv3PquzYXl2pBgRS/hm+pf7pDNI2
ZwnYCS3hNdoG+3Vive6X+7Md2eBVwuItu1oERowlQvLbynHrJsdKIRODrSpbn/rJILq1/faPy55P
hwxepRxn4wFU4HMNlQLXAOlBpNzQQHIsH64SR7z2TYYuP0uy7CJXpkz6PLvMqrNrMse6yMu+3dH1
3f8tmPnbVGHrKltye6OiJ6K3dlqDXLmD6IkRR8ik6GhlD7NXko5BzUWbHuUVXeOU8gSMsx43f8iL
/E9Uq1aDI9bZpE4akoN5nl0TJIJhiUNak6JuyFbutrpvBQr6Z6G1KxfdYWe2MCBjQN4iH5auBWdT
9++Es22RAIhUtGvkqsp9qTOoTHpVvJcxPBPhk+vLDZ5bRHfaNZ756fLLRf3tFq1L1/Wqy5pFNtfX
PCI5OXvmdJSrLH92K+QHbFW5sJ/a1lWd7PlM5tx6yu7tX9LDUN/bWOvtsDHEKi7I/S9dEY9nAyHA
ow5jlirUMwRIiys+k+y1dHJnhoNMz7LX84B56kmCd1MdvEVadtaWc6hJnT2UQd3upNfcZeNFmUvz
oPYZIL1hKHZNxKsuhZe55t72AHhqYIru08Q9qVFo5UckgzBcZmV/JCoJanhyro0eNE9wssg1IxoL
8TxzcC+K1fvUH98XRPtrgAzsK/yb+oBq3IgqB1VpyxA8yhLSE/WICkRsV+lr7DkoC5rdwxSjheAA
Wzjp5PbPnuXPz2nV/ITveOlNrfwy5iauWqn/LS+Zktf4wN/8QAUpnjXvvTdb3z2i9WR2/YCEg9ai
jjMMu6Cp66/1DKaXJXn5oaupvUdRB3hVhGyXWiy2ACah5Dm3KvSbVPVQIRGMMlQJjhsjxupxXPYQ
SsJMYMBRIEy0c1PY5eM8JdWjbEmRFYWD7lmeIyxMEN4q4uBQVsgP+dPwp0ny7Nyqi5RfplYGdiQo
cRyWAPDO9Vm5xUWM6rUK4dPwMRJVUTA8tFkBJshrB9bDTeHeQGqQXvMItreofk39FD0PSwHRJXr2
1eQbsprKVZrKDJNudBdR5SoQPjMssjVO8Nyghv2skgl9ThVN20/jGLCCYEdse0CrUptrmWMpiofs
bhqG7lFLOu9pXoo6A7Zn82zBrqbHtiPUs3SvlQ6uaAPZGXPCbG4cdXRh/L+mJJof1xpoDpR/HZ65
7fgqsrwnVGaifRW2O3RPjaOjWeZhmpocjTfA9MX/Yey8liNVujT6RETgzW0V5Y1U8tIN0a3uxntI
zNPPInX+Uc+JmYi5ISAzoUqIgmTv/a3P0Myj7VDqTFmr5uu2nnYrrODBYOAAXnlRda6R2p3bZfG9
yfW5S0tiqANoIxttWqUfi9nMjLVmGtpRLsop/E9jKWplPXmo3L0oI9gM1OBJBBSMuvYo3tOheDNI
pVMXjtyf35aJnpnKRKoVyhpKjJh/k+58jYpUf5/alGoFgDhP4ZhTdg0H627WyCVbU2qdarcQR10k
3T7LkvLKv0BD8t+pD+2ocHHlmXlRDfHUQA26uHF6N9h1i/RVaR4SQeLIAfa4kZuyg1ToM/j1YtOM
K4Fxx2pahidahilfQi3Xsh8ZbJocBdkt9wz/r52t4sPJZvMkD9W0pnZ1vGiPOAynzhws2pYHTu1/
f4MuTP9E0Zx+Hbcx5u6u7btNoYK1WQdYLIswf8SocCZoX7a8K9vmCaFF+4D2XFwJHR/kFka73QOm
dYih8hFY0zJCtjlG9e+dUvdJdeFx4RpIoTayHyIWy6qCgu4MP02cm4GwcpVBO5EdDiSLAxjMlGo2
ToVuKt0O2Ka2lpvy9OSZujyqHGrClvNjjyOFLvUy0Ut29vjn68/J0iLY2WWD5mw5f1CnqcjLJw9/
eq6ZcTAhp8hVuajDGYX797a82sYOhORfjbJb9vSIO/zhjsIZKvDCYUVdF5YKVc1NSW/emiaM9sIe
QhjvUf1RVVvZnwxRs810qE31rDgErBUXt3DigYc2jMNzvyyGFO6JawS7vzqEyLCTeQkDO9kgYUhO
1ZjjYbgs5JpsM3nLxrLBhqiWaHGL3+D/MVDu8jX6e+9+xBzw/7NL5g7UV6ja7t+H6foSyO1tvFYq
0cD1v76dHC0/ZCorvT1n3aKjIO1oWh0KWIiUl3hZFAAmLnJzCgKIhXEwIF5XE4LrS3elQi5ffQ+S
azjonXjw9eSR2TlxiapEVe3hiTEpytF5sSjFhywle/+1q9yUH9xBHd07gMC/dpWf9tceuW5u+ooC
jX93LN9qqhLEjre5tN8y7EmpXJrd7NRNdXZyx5iCEw3yZp+TZ1TJVmzSMtIe1Soazq7e/CwiTX0c
7FJ91KPm2nODvZKbRukCdJCnnzDgfzlNp59sSkte3JxDkcypLhk0g5e4Vl7RI4d3stOswktQJva9
7KNSeJMhqHsolpFj85IOmvmkBXH5rKUHOYRnTv6oti3yy2vUZNNZhFp2GZcFcD99WJlpw6rdzivu
2VTjLZtyDEJTEjmB+1tNB9xLXWKXKJeyl9xr4GhrRreWm4Zoh72Ba6pfmRZE/JVt9eIBGyvQRdao
b2IElS+twBZBRa+3W/SVL5SCVb6dB+Z+xDLzvrLHJ0po+ner+jG7rftqKW53zKsYdJKt9+/tTCGF
6ljFPRAdWLqR+BM6dvdOyZbuzwku4nYbPGkUn8Gw7QbqPVlLom4zYw2LXvg/Tcgi/+n8V5tuOVTF
5vO5Grxmg19bBWHOKZ9yxbKPbdZPMLdF+aSjmH7A+n0lOxXK2J6owHhFyateZJMdtOQX3KHayc0R
msRB86Z0LTebxDXvZ7J0cksesR/UiwrrTUcRfQqnmbqE0oqMUwMrBll0E0Bhs4sLQfek96nFA+sJ
WnZTB4NzlD2iC7yNqQ0W1x1uJ3PAnQdgTPwi1Fqs0fjER7npxKpNmUIsTnLTxogIH0g9OMvNWZl+
uDzzr3JrEvk99+vi3kio7wnGcB/Fg3LL8k69xAEy4ijArmoo6nsKfTZgJ8St8rrnNOnUE8UKw03X
O34qCVT5OnXPcoBsh4u4rZQmv8omuTChHMU2Aoam1zFcLXGPze3wJocnyNHuC/PWtuXW7d0aw8Jm
A8a8OtmTU57iHrHcAguuTorKou1rF8ysOvmJJ4CO23F7F2kOVuCT9QQhLHtXrdrbwM2s9nITjQ4l
9Xr5UpkjSEpDUEuwDNPEFKxg+lFVU4y4K6sdheJ19k4Vdb5Dju9sdXIf77ZlnApXsR7NKHcuVWpR
YLEM6yb190S15IFHm3ZhWqfhRsSauyxmLQvWRPBa6nf/0/Y9RK5ZSve7Frq2+9/21zsKYHo7uWvG
ub2OSk25dOmCvqOqy+RJ9LtQg2dzHOyX1hnhAxV6ec4jw4ZsXGdUxA3zq6jdmxw6Gtm5iQ3vrWkL
1XebxLpklYcBS9NAS4EL+4wc6VMBfrVJyrVL2dBZrfhRuWPyo9coELMMt73zzD48KraT7uIsUh+h
qjQreXhnflMrr/3syRtRRmQmcBgnY0/MtoK6W1k3z4Y5zs/dAWypFas0b0rIuDCqzhX31LNdRb4I
9OTYACf/p+NrjOyuvlvRkVD8DMbfV+dQTXzZH1H3eJZHSxyXRrtGTlg75uFrU3brnpaOW37a8dfI
UNNvlplaO9Ue0G5/H8JyzJNNefnRiSxlk2mlji3V4Owt6n0PeN20Z80wna2d5tP9hI+LLzq1febX
qFL64zofzJ1vsHmUP6335A4pU9KxtLa3R7srzU80icAiTe7zXH38aPPUQaQSzpumrptronfN3jTq
4Ri7nYW7b1BhS9A78LEoVuXGhzJTr8BiBSJ4T8LxOY1N5bdCpeXXB+WFBiqutH5N2fAjUhTnTbPb
HNqxNj9GNmxwpijhHRJqd5cvUHFVCbKTyBJrRzggu3ORAlHj3FrEz7iR2cEcvXMD/kB8qPzSQ3yQ
qU5ihs0kPA1d83cOGVnvxVOINUfbPYiemmU4xe2T1/FO2Itau6Nuo6c8B4cldFeOT3AtCPa6buBB
NToL0kDNcIvT+vwk1xynIQUIAuHSp2Bd8K950JzBeyoy702bEuViCs/jHIDvbaKsOcrN3oA8VzhJ
f9ATAZhKY1526CtK3crW9Z5DBOmreojUi6ir4Dlu5nfdCvWr3JqXCnBHt+7kUE9zTrFmBfdyKxLh
rsuq7MEs9eA5mMklllb7WBmO8xzsxiB33hMelbtuVLud0w3hR6nvmqGxPyoqsrDMqZv9EA7lGzZ3
a2HF7gPvkWdMHsprEyjA80PEG72ItNVX29IRl2SccdZdlCzjDtjRxI8I8JoRG7+l3aEFTC1ywv75
e0BrNIZf2721HbAUvPbLggtj8lu8kX25KTtI2JbXdsZtC8vqE8VOfHLY11Q3YDi6InZXXo1lYYPi
PbmKcSmcen4gCvDWV/H0McVLoUeHngMOFMi9TH9L5mH6GJvYWo9Le7y0/8/xLsil7/GBG3AcytPW
begCfPvP8b/b/6/j/8/x8nP1ekC57Zkbs7CS9cAL+60apuamO6a+s5c2cBnNTXYUvPx+tckhgCLb
W7W0/WtfnpzgrBRvl+g8E+XCWtSWXt2qW66M/J82FftorzC338Nk55h43qpp0BuE1Z2SdxaCSTRf
o9YM4cbht+4LODZ+PmrlnVyMJv+vUrzoK62tN3qUquewRojHTUpuQGhXz92ykJu2oSC6/9rOa1/w
ugbr8T+9sv17U+4h22DbnYqYgrbvpq8jfW9n3PTm0b2rOF0/BPYfEMm89xQ9ExdVVRy8AC2pPjoP
ky28HwYAOqKF3nBnuS6Goym8lTJTY7KvqIkRHh/aStkauje/QmQYdj1HlcDTF2RZB/kZUU45n6g7
64ITtncNeo1E13JszCvudM7aM3UjFq4DhrHV22486k0Es3sx3JGOOl/mOlZUIs7l5Ut2yIWA1b1x
KbJCiS6cg5mZFXCdLrjlTqrcAET3vr73sBFL5xmmiwE7Bgi5Y66YgqCLScZmp9S52PHyBxbf+FOb
3QeIkeE1TnCCT/tO3MWt0PZq0uWHYMzMaxTqeGIo1fySRdkfig7zP+wcYQd/VEwTOhbWvzf8ZHbG
2IfXumzbW7ksDJXpYVSCS1wGGPoiRWop2bC66qpl6OJBJqubwSv7qxwvh2HwtME0csIADThNuniy
UzKPl6xIbyGwDnzV2uwe6BAGERbGaEavjlt80JqrFfbprkZac0lzRBXGaM5nx6WyGHW8fXLyIT6U
oIxPnhlbB8Ie5dGb5uGY1+N4UNS4OuVGibFPIOJz2gYgngbHPafVhNdrQ5Ak7tNgm3SdigOD2mxd
rxwRugJdBgAl7slPVJsscfpbAO0JbjC1g9xxqAaqhXice6x+MHcen2ILPHJvrkQfEZQKS/W5JQe9
jkbVeBldF5Y33NNXvGfEqo6n8RLgQwWCusj8eopiSFjw43g2IfgIsvln2rqbAD+yN7LXLVybeNHa
z/EjtaR/Yludfyqp8ZPAL/JyKyRQHrr6Nu94OAeDuRPLEdwE/w7qwCosHkZeqOwJSCclJj9L6hL1
3vzhUWvAK2A+nGCjjvcNRuoLjX8GutZcPGvqQSHzC+DNqNrnrQZIBnjfeE2gtTApH/eFqcRPgeI5
V0dDTSuN4CNTILmzgmEvsmF6M23enTQtfHJLfinaVJRgA9TxLaYAcBNWg9jLvfQkPTTGoB0LRxt8
YonlEUVQwqvqUhlseRhyBN3qq8mcACLKIXLtr0Z76ZGN/+75Hj7mkk/IB3wfR7bVtYsOjQTeOscx
8GpVHVaOndK/9BhYHsdAzcFXcEpyeNvELQeUHssmRDtvM3UlPpfLpm5OiJZMqzzIzSBrtBXqxGSF
yQMiOdvhpWBZ6EWE31NlTtVp9NIaBwvW5OJ7jFyTbTiNM7rVKVEaCqqx/h/7zQCjKgTq/+PYcvOv
j3bwETgwE1r91fa9i/z8Ma7mY569tVMUPXHPDVZl4lgHPUBbIQrjUfWcYGcMkbKeC/7Njlcm93Zd
7uWW3Mk0vMeuz72LZSl70EXz1etbJIVd0b2K0alXxuCEP7pQeUJQ5P0yNW1buNwO4ICvQ63QYwYA
5e3z5A/BjDvoIMnPOm4SHjtt97bY3a9Tq68uxLlPKhD3C0KB+lJodbQFZzqvUlOtL98dspcJ1j/j
TCx5ys5Zq/0LJTI4Ny9HkLvIgd+bwh6dlTM05Cz/+0P+dWhlTNEL6cFLRo0qwMzlQ74PIDezQd2T
/EqOvjsozrkfQwyIsA7F8UURERIS3bk3ITneZ/Zy99VKKgzMyP1qQ+mLpVLm7h1CBRdHxbgkUUH9
f20ubTh1D5d4Wcg2SjC1Db5oZEGW3u8OOU621Y2ab80BVwC52dlGsYnBwvh9MhHer5ufMcIFr1Sb
dy2ckL+JanpxKl7am6kNHou5ED6lYuKm9wk0TGfM71wDqEoCxO0yWWLYl1TVQnCMqdnHtupgZR5M
kOUuPjhqfC0ytd7mvOveq7B2iRgQvc6sRiGwXubPfLtoTczbfU1tCCjWbJofeIq+BW1mf1ZWcFQJ
ZIaQcNA1pU3KVPq5rDobfB9BBhIa/Z9x8s5BUZSfRpv8UEyi1NwtKaCnasiyBG5YJqgFC6RnPufD
c9AMLUxzXiBk7+hE1SnKkQLK3gILz3Mg5nYle5MsyvG8hCkne6fOzq6NYn6ky5HIeBR3WVM/yr7E
dIk5AVpiTh7fVZ2qXBOchFgPrTm+k2tyoebh+6yr9eG7Sa7hhhr5CT4+X3t996pO7uwSElEr2ea0
EbhJt0V3Chx0/T3u+3PUIb+0Zmkfg1ln7JzgSoUS6XFMvYoUUUDyRMu0k+f22klFR4VmPdZ22Qwq
RnbIxehCDVory5hGUaZ6+72PFiif1VxBtvvvw/w1xHISNGTy4N9HE9h0rIUzVf7XcWV3kCV8xF8j
Z1tR1thhmb5hewjBlsMrQ4NEEAXrXzvKjq+PlF8wytVg65nmy1ebIb/B94dPXsolGDi9emijzv9f
/6bv0f8cV/uVh3Abvr7Dchbk2l9fdvlyX99J9nx9aF/ldwlgV6TiO6tz1VO5DJMDArMhzCNXZY9c
TPL0y1XT7UE3DD89MkIXpR+2zDawUxvbS5vG9brBwCKMkZqFbfHDKtsJhh41jUI92FEw7xyv/01Z
7uRngBXV+FPoKdaRpo0fhQcfzBv6Q5R1v5o88LbMmU4uCNO41mNfs6cFZet92goW2Um/Uhpu5IBm
TXD4rkeMscXdym3SF94z94jwns1WeCvBzw6ux/TUBDXFxf2zFo4cDJkfROz0KtT27CToL2uqngjo
bDKiW6Wp/4jK4ayQ9ZxKLBEnEAzVkvArFZIOKXrfPTpiXlO99BQr2q3pUuVeTXjlrfAzuq+Dk8lc
BHu5pWkYBTKpLL18tWmYuKzmcsgP33uFRPL8vAG5hG+qci870KD96GYUV3UnkHLOj2392GbmcD8w
EeqcBhZ6wSv5MFMyArws4YuEz0qFyQoOOdge1L0D2aEbVyNSU9Oj3tDKrkIbcQBbFlMW3JoBHX9e
npxwsKj6Z1ESLV6jMRu3eglrTLYVEBh2My5rBEz/09bPTCRAmuq7Ghe90rWCu3xZgKPwKqe+72xw
TVkHF2dkDnM/L4s4M6q9OznTSm5yBzHuE2gUCIbar6bv9tY2X2OrM46yyVVqHS7ZOGMX2pYb2SYX
hh7opIlgNsohf3VAzDOm9uuDZbOll+R3p7I4yA+WbUE0rGyvM/xuashYL19SdsapWpwsGwDh0mQR
Vr86juIPYZTcympTIgi+7zQtvpEz/zPGdXAYNOMCiDw7j5hV3cuFO8P6B2tlbb/bskkUmLhB5k9V
JVGQNAYGntf9MbVS655gv/W1bx/bm7kMcD+KuhYXLZeXtiDDY2i2Knf3tY1DUr1tysxcU+dLf1RZ
+mmZPCetezd7zA7EXJMrqnvz3vNS5c6KT+GyYcTJP4vRat57opbHycyW10L0Prj/UZjxPW5MoRxl
M7deeSBHLW28K+J7DO/6a1VO/tcVNVdxSK1xt4KK3N6VTR7eTIJkNz0pH6sgHE9ymFwwJdNX2AJV
e7kpx2pQ1n2rpnJc7iXbUFRkSBLSC+9w49pTQ+8+KwzvHi73fDSM/iMMGighS7vu5AInqWQVJC7K
fzkMAuaBzH10kSOY+d2rsWac4pnrr5zibq+Enn2PWNS5x0Gs3miRi5fBODv3skPrgHuqFckZuSk7
AKaY1zpjwojzhgI5NupIJRvGWsTcf1Nhnb/HRsROMTNrnV2m18nWnaiYAGcZ3SrUED72LOnGcCCj
rZ2uDraGZ0AOh99yA/Uc38yuRRtqpMQPRuKhrpFhKrR4mcgFc5cZtyzcPPV5ZLZRhdjhKZiFBAup
LwA8/M/asglf77Xo8PLDW8Oj/m6xVgkwhz7KNeyac/LXx25RCfVLCaNck4tBFkouC15qKZyUjaBr
+52nk/EeE4Av5fQUfRVeLXXeKtPu5k3VZ8IsHW+xi/Dhe8EcGamD3M6l6kGY+au5CI/6RUnTLF8B
byKUR7bUH1k1YDdokAQF4O4e5UKvu3HG4KhZ+Bv/vapn3mec6jAw2gLso+wWYkYhKlcTsDMg/9OE
NAfgfJJ2UPa+zpg7YUGSwhlJXJsUojyLX93AXk5LVGYH+wS7AxRmyBfMjTIZChK7/vfUm78CaBFZ
We9G7L98S3sM8XU8lr14czitpxg7sG2nmR/RZHqbcamqTTlM6Z244+Qb+fd+n225Jv8D5LCijRly
rhRc0k5qr/tNGpr7DqO2o22U1cHmJSGtk2alqP1uMO3njL/askYU+og6VP7DXAJaw5zcBUg/K5af
NIiYF1FasVRcO8s/S67lQBs2NVgQnrtCO7aQLcLaJtFlVJD40mw8/3VikChz3myvBaHoaGtFyQPi
/QTc6sj6NPNI2RjWuRya8dhG9vC1MMx4PAb6cuby6SPX9PqI5Lc+ekUNdFyuFq4ntI1cldarck0u
UieoqXbyoGEstfPlYsdSGTUCHSYd/+uFVXlOcYhzQACLRnT5M+VC/sHfm31uQJbR8M0MFg3TvNQo
ytNRSs2pXO1mAl5F7kz+939GXqffm3LN0wbsrRDwcvMu4QSyMJayv++F1ZvRrjetU7rU3svrQC7i
ZXMgxbGd4/Ysm6rAwtwhdJmNSFsDIR0NbEXw/xVl+ZBpbYP7qFGgAVtUY1+rTq8PhxTIFyJ5zunC
h6hNbAzkQm4mMRRiLVb+NEwphxPGkN1qbh2BK4qSjCfHLX0Dm66uHKdVmGOtG+FP7atuzVuMrgY7
Yj+/vGx80qoFrMt8BN/YEsM5pPQTqfONngt0o+klL+toBaOMROlcRWebWphLGPRr8u3tapjya67x
iCi82vI9KKsnte7W3DIqUuhEFqu6P4AbWF5tZ/WG+l7fzwMOQraLJ63z2jVdsTVJwlDF3gu8WNpw
G3cYUZrFShE5+RHKBH0euNw0kjtT1+z1pE3KJlA6bGGEvoX9D55ufjbM7FBUFfE7LIni1nyvhxrP
winbgl+KNxZCv7Lrz1HYqCsejiiTo7L0WwQZUX8G/Eo9SUJKV1FJvYYJQRW0VGugbPF2qBeP6M6g
CpcQBcnp9VzpA/7GbutXICpal1ijGP+0DifGFR5WKew/C+8cTmmyjjHYCopEhWuKRWmsEa4WKuBb
I4GOj2lmLf4kAYpslUqq9Thb7i6AdaNU3b7TI04CHLrYtDnTZoRWvB1M6mKGF89dQpcYQTIfa385
PLqXe4umwY5x7EOR7gxlQgisUO/fD8qOGcW8Jv/4weQ52rgT+v1KsVPYRJTpuDNzTxNtjgsejfJN
/vCw8KZ96t5GEEh7Mp7qmWJa3DNcHBjUgn90hUoXzXwfAgx2Q1fFa6s3YU6heoqUP12At0wzXpYr
SE/s7pJF82+LznXR8qCseclWnOBa6v1nnUNH0vmJrrVBYNY0DeQbIwfHHDUxfQKi5zJtccC10Ymh
4PYzwgmGiSh8TtVsbXcLUgTW8mrUu9eA54UP5XWFLzP+oDkpHJfPsmsvhgkxizVVORNEL+vS18o2
D9vgNkFcn2v3Z5Xhqheq4Y9JKNvO5UVw0IS/TACFbUQnauW2lhf9UuCwrsoRb2JtnN+8moAFAUhN
+e1gkQjXyIgPhkYkz0vUG8QFd21MmR9E4mnS3C1GuJSPRJRiKaZKtpU3JCX9TGut38712PtTlFVb
xX2JlKJYWUkebJqsID4jiq1lK+V5jjjg0BEZjDXtLhyTDjTldOjVH7z5R2tvcsSmbx7bFKvWBr8u
4vkb26vetU6AZwGQ5BqYHnfihYpcA9hREq1x8cxXzAa19Qx/deVhmLrqpjFfJU60t0xFXQmQXXZi
vgASq02KJMF8ZcyPatUvEtxXXIihqtbvNSO06JteQ0/8CMK6AepU/krmt1lPga9l0SfFubnf6s9Y
KD4L6iXJukBLHU4eyNQlt9GNvesTaxun3iFkRhGwHeh/CN+AMLHfk8G6liNJ+8w7mzrDcm24GCqz
f+7pyUbgOtxV7TmYewxki2mHPa+Nu2wR7aefOGcTr35Ki/5D6zGUV7vp3kyY+ffzgustCQRijU6i
z+QOXQCZ7KkZBmwYck2sm7IHCJb8EJykVVNhCqwYyqEamWRFplavux3nXvUzh4A/lgIno9o2uRXc
8DbsNqR2kvVYO8/2mPtG0XMjUMDQZtkbHveZr3kkvNumi1dtm79SL4rIseMdekxj/JKo3rQbjIQX
n1gqo8dNq2QvwPxvoNPcVfsqbAh0dZyiux8Obqz/KpX0Vx7rn21tYBbYQOZXeYciwr0rhn7aujnJ
glijlt3NqCOKpvBNIwo65sD+hql8VJP6Wi+BqmJaErG/jdbBemHgC0eUyrbCXMG9azajYi9y5+pO
RMkqLm2iJUuhbh2Oh1LjoZBTI2QD74P1wl3TDteJdmjy+M6hEGNVZeU1T8s/ueEc6tr+0ca8eI3m
feRmuW+q2Z5CFeJBQYdfyxCgq3eHY4ebWQiq2q+pQN/0RgKRZxCpbyu40etKN60Uqxj9wFA+XchG
USAoRI+NjYmplN459m4amyds3khD5+aOKMDOmolkRsVzMapbE1fvrRvZ1A9TsxJbXGZK+eapZXIU
6zByF4bYgzAiaOPZyzR3mQ9/5ilq5s9ytF/1croJe63ndr21w/Eyg+ZMbchzLf6Tmm1fSjDWbtnC
GSx1Mmpme0iDgDJtezfEiu/GeN2/T3H14YXZk13159GmplEdXqIu27fU4KQj10TStVuQbKBpxDkC
HEhBG2C0JrP8tOINXGl8o+H3CVXeyvZ1Ww4EcSeYcfChgQbgXRFaH1M3fuBNna+cTHluXUA2Xay/
t3n6OYDTM+rxHX3Zb8p2qYs1drOID72ZP03IyNeZWj5UPfDyGA6TSKmo5nw8mpiI7UrSANT8GcSO
2nlHAhKYWnsI+/6GpxEegi7x8aFzfrdmC5qCJywe21i9FybIXwDKK8UcsLxUC7BN2VnvilsKmmel
zYO1MT1vN9re4T1vAfRBGzqUo9XB208plp8oj4jw0cSN/YQpRnlFN0wJnwM2XecXWQVEdogKd9an
mnfnVB3eer4Ur36vMUUYkD6zF69RTtz5Hikuq1Z973Dqw6uGM31p6bsuGfZjGWzbfTsU25bTwk2C
N39yh+OK3F7M/H8ABexU15go1b7DT01tMRYbvXNawvrsjZR8SrEdYn69gxv8zjIslFPq04qxebX7
7qx73X3vZmv8HG5VF35YOe+NSMiwbhiydwdNPXzSUqxJzeDyYGL9OXNtkBEAG18wbWi0gRnNuHEN
lQLjfmfynnHweFsu8yvWow3zgFglVsXPpX+1O4LKc+aOKzg8d1kytqvagQiomhQcGXn4VNrZ76ob
m1XeZYNfez2OkYgOm0g9CNV7cAwmkVMEObsIxclomWVXffDRd/zu5l7f2sC8nVZcDKJ3kFNSH8Sd
rWRkQ+sAlCi1UyB3X2EQUugUEkIziB02wuAkO5xGLE9mbuha7ve64yH4d92VSIbczx/bHEaUSBV1
qxswG9omfsAAvgtg2/OAYyZ5836pY9+fNUBkvI1ZezfonhRzArvp9R9mB2l8UmLqXvqPpvW2oQAp
2sZ4FHup52eECBoSHBmF8X6hKvx4mITVZrKuQyICvarmRKzTfT4L94DJ5KsTA+/hCd6L6pfWMTee
Bn6eJXydJD6bSonD3ABDMeFyqeMHjduPjzqJqib8e+a4Podx+QeT0Whlaj1pJeM5aF2MSoqfGuQ6
d25QSWg4ggWxiz9ncenD+mQzWQy74io8kob4i4C6uiAgemGu/eKStFhb4eIVoY+fk8UbQOqK8ep6
PGrsyU/dfnEY5GluYyCVtHBU69dUr/l1DGu7mdU7S+Qjk/EsXZkuczA7o24jjP8I4tndySoXQpY1
wnsbh2erHDaabo1MrDDNiB3YDnZ/rwxjdYiV9N4ImZDjSVvoVrEziEzV9TwwoY3EDpG20dq5T0Do
2Y7Cn/CtYKem1OxFWs0vgItG+UPQ70dcpofANkacgTuylde8AmMG4t5cZVTb7mcrbPwWIqY3JOtk
ti5N71Gb2v+2lCNWy+cYY9aCIDTAR2rv0mqDlPE+Eaa5VYv6HcjCsS9miM/lgmj+qE2Mq0dPQ6xf
Rs+V6TATogbKJUiwqtWQeWcZg5mkBL1wdxQtWVhDOsM6sRH32BOqEOtH0oOAFMOEZ7utb01jetJV
+1wn/AIjznBqYipBVvK35QTCzzqIw/km0uxdbI8f83ikcuY5oyJ1hS9Ivck1zhNW4leUGJSNzLyv
22iVumkJwVuvCmS+pbZtDT3kTW9Pira1MTxaeZbyaJbmVgC4XW5S5QoOKlKoiQLq3UKXw/0j5cam
GCfQge8iMn7qtjJtA10AS0ZCCtGQ19MsA2/HjNDyuPpLBe0AExNsEyP0K8zxuziCkZQafwy7K1b2
SLjfgprEfZMQogVeUFdvsavqUOUcP8XldKV4XCWOpf8g4PIbD+XqJFKy1jqJ+wmrolTXHgD25T6l
MggoDc1X09JadtjExIh9XSex76Y704JLq43j3tGEyzwgqdag5lroKd1botXgqLuTEnO1lY25arPq
OckK5Ej2ETCmP5fMn4fOw9WXIMXKzqLdgOM41M75alPCXpm/Js37rPI58Slkq7hM+5tTDO9OO3xC
Et3P07S2de2jHGMLWvIAohfxRTA2FnySoViTB1Er81Gkzq1vXWQZSX4Rbk8CpVZJZHvvidXhaJ8b
T0H30JsqqG4YojiI4bijOoE/RsUls8yzqdn8dMMOPyfyGI3q3FW8dYiyGPwoVu8xHHnWBa6YXl9s
w2h6iAJLUAvo3EioYOCSBDCb5zfXe3BthSIRfWHx5d247rqECTYTTPB1oZ/opT9BscXmfCWannxD
tFOq4lJkz2DzPJKdwZ5rct1UkbEZE403MaExVI+LjaLbxto9tiHAToJ+1C7gDe711JwUzmao1Tcl
y0i19PouGGHujQFmeBkYtNrp16HoPqOa0nvLODC/aIuMCcbgrCxmlbx9DXdqemAmbUEdznCpir21
Vgqbj8EPIfOUdUBtblEb2tp1k1+TE71F5Cmnqc/XioANmHj6dHCm19L8L7rOa7lRbW3XV0QVYZBO
JaFgRYe23H1C2W03eZDj1e8HutfsteZf+0QlYIBkC0b43hSlnq/vUgEgLdGhokENPIscmFy0b4kM
5go1K38/5ldzrWrNgABWUmlUWsmrU3YxItLRSr4NA6O3Sar3tuiZcnRWA0xYAw+HhES7touH8mfh
k5GRhMWlCcKtQZDI1h2HY5HoH6mCYDeMcX6f/YbK5ieMpG8A4vlWgaOyKnniPVexWRu6PEp9X1/k
uHVxAR5Hyu3wucqNnwS4s+XIAkuUCCmoVlyj/Ut9aiFR9Jn76Um1FUzN44JkId8EeorqfYjBxgrS
kr2qcv2zN7CdSr9pli13Qa79sDVlb08D9RMXNo9RfOY5Vqf4dX/iN/POjLrflnp4mbAcxtk3Sdak
weJCMF2rkAjX28BoyqOI4FC+Q4mB+t39It/y4rtELEf0URpB51lnv7racBwrzEjwmSNL3qiuXSXe
JT8WliiPUeLqO2WOXA6L8ZSaKq7vkWy3UcQ6TWXuXxT9K88oNBBI9XN3aHlVMO44DxS8DTC+DQ/E
Cn1LNF3ZkIC1e0VI6q/60oc99OkO99Ix7tS2X+ysZbYJMdWcYJwRXY104pgmLstUuijfYMLLswnJ
llpvWUGv+a5a+o9Sg0uVwZmgYPuU889byd54VNKEkqEw3jpwSy3ouw3pP7OfihucQlO8BJO111Im
6CIglI/eiRkATnusYR0d79ayNSAa4yRMwermhsFj8UXH64P89Cgrh7B7TAUrNatCTxP3xKII9S2s
CGoY9Zw8qP4FA9J0C4frFtvdCVgBoZ+SXkQaNBsWgad+dm4djWftPZDOu93Wr7XKjZmYr2RfPOuW
3IiAnEIigHEBJ0h2fKgrnhZkXTDE97WhvrWN+aHYHXVlmG61QXZdrFKMiRn/7SkyUEx0h7K9JCU+
4HQA0OBm82btuz8vXh0lOE04FWKpfUp0a6JwV/8symFb2sprSiTxyg6Nft3nTLxVEzaDz93CLKaV
uYtUXKgrU6QPud98SIGEImwnTCmhP1Xts52Ko5FZ9VpXWuZUEvq9ikH1ECvKRsz5vK2reUjBiaKP
859hFu4xrnioonCrJuZn6FTUqSpQQJJUiVKMdvpYXBKLQNGqTA9FR2RqqxYerPD3RKuhi+okdJuR
FycAz3ED/82XGAebHl/h2IZXO5KQhPuTVDT8nSwtXCF69HvjyW+QUPj+r0kqLzpRQoOVhy9K8gPP
RGlO+loJVNhYvX4Z8R7bGI32026bg+5Gz3kPso4C8LPx5392mP4Yte6eSHTVpC3gfpXzN0f9ZUz6
cx5Dz/ODd6YQ7wSrhis777ZmMf5oi1mXpzKQK5kLI3DK8R7XYdsxN58rlcMOFC/cGCOlWTXSCYDX
qSaEP1yTRIqklqcsJU4pN58ypxcg6Mr3KehPaomFtCvPOl24sJ1dk+fOOusxuZONF/XRW5RWYv2r
NIufppF++EUB11LPHzPcGhs7o3OxKtKWzAZ7vOMke88nPx6WE1ptrTiiM3rWlQ5yOspfVBb7sceW
MCQbNI5Vinqt7Lgb4ZxPwtioYKp4cAVoQWS/VtfNNMQkJUbJdgrsIwrKd0uUP9Jpunb4fAGrWWee
kLuV4NamtBtX5nAwnWCnV/Ha7lsIxwppUfF0Qbz0gGvttCtNwzOxN2D80cijTNeOztPVTWq3J9MB
F31o4IPTYrLOH1UY7tNgU7yxqaesDGZ03MXybKSvrUg2BKjeqrB5Czsg8PkWnEYipiCWqNvA4kZB
P3GZUn9HRfzNt5sLldurj1E+qwR0aGmpeaQQHVORPTeh/j0bLMFCL2Rai57KcXF5Eg0Do4yeF6pA
oFKUoXhc7FmNPROq/VY08U9Wvy+oQJsDtvlkKk/+Bt3Lm1mcqsL/zvQAPkbIFMWnUH9SAHIqjbCV
djQTz8n0PSwjynrxaDBlKAPyIZVTbhfKhbXmfcio7U6tvSUvW25y0+pZ0w/uNpuwoplEmuxldZa5
AkDABTwnUX6y7l2NaCFE5Dv7YVLQTWZYVhKSFQxO8NBFPYtGnBPA9pV1EZvEFo/mbqwz7UFJQbBK
lAggETYLNSdUkWdou3F0ywPyuGhVjWQwDZqRPSljjWm8ndS7ZfP3PmzoY57LOvU3NhIOjPgLnbGq
IWzcznKyDOb0p+HNERFm3ARYWPYwrkt3POQ2knRETj8s6siagH9qG62y5+/ZThoT1Vb4VPowsWdp
8zqlVb3rmKFXPWNYV1GAjJpn8oXf2yadlV2MPpPSH4TWuTvb/2WT2bkeU+0dHhljTQ3dLVZFQM5x
+l1pMVTNDab2Vq99+dLhoWGGnfn+hxGLdk2JyNlgGyBcAxNnVfI3WXRLTvkQ9fOULVSOoQ2Hz7d/
hq7+s6uhb490wn7rH3BixiCdilXj6nc3wfTb3Bajci7nj4tmBMawoE/1ON+7ziv+edgeSpIlJrnu
xvg0qdZTVlyLWHSrOO2fZQD6nDrOoSoEJU37muioyW3nsxpMTPyD8jaa6WM8QweuklE2HKqjUIN+
XVcGT4RLCjyqsgfyMeSmDMoBDL/ZMLnueayNg+wEgTomq7e9EYQCswmYHaqFI4FmF3iiJoaNQ2NQ
ebFZXKu4exuyOWhxiLudb2S/+miqzw1OGwHlbdVkpWwELgPsaIAPGIbnhupbNNpnN/il1waYbEUe
msOCs4gcSfcYP2f9q29EuAs5rNHCwAhWSKxXQ4OXw5APa8eNWTvbZr8CU93FkardE5feGu9YVreU
WIaMfCgtOoqW6ovViQtr7BdLze515qSeUokIokXwhscIEnZH36FmUtcQPegGZ9KhTewQlUOKVO16
Lnt6nY5YXec31me0dVIIhjSTZEeQKWfpRwMsbKs61vuEkj/rKVX6HeAKFipI3EHc+2ZgDaeQu+TI
1FknlqWhaOpetBRDQNXA8qXLC2hVFKzM4jOJS7xfZL9PR+rMWmq6B10cmqxpV2MAMFVPFJ9sO3lv
KfIx2uTKSkJ6qNM8PARxN0+g9e8mEpcV1coAu5OhuqlZBrCimx/5DD35P0oqLGstUZi7NqeamiU0
2eohQBrYMhl59C3uSplT7GxVdCfdpUNft4ajUniuNHFJH4E9rDmxpi2p+EVT24OXccPgjJDsqhCX
CqZ3q6FK2seSzPRNTbzRbMh/pC5/DsxynbbUbQYcNbSesiZzqeIQdyWOH4wIYSn8ddlG6rnp1W3G
nHI12iino4nEcqFe3UIYO6G25RaHyMNUxvbKSqQX6gS2TAGDQxCI+thTb08cCO5xMrxaEpKp2nwD
NeP3lxPUHyqyflTHD2lOWZ11Kz61sUX0SrfFiwEXiVJGp8YGPy0rivaFMSiIYvGDTN3MmxqDwbiv
37Do8aQ5zz9zpHFTdzATetI0yl+lNRl7W89hM4t8fBD1jAlV0GmI34DDZycV89qUPHG0G54IuS2U
XiDArikE8qCxzLLM1yytsrWtSX+N5YqEy4nqtYjXRLZJDKDmR/KaDnxEMvIIG2llroUQc55CeTJF
fG8s/re+1lj7OEogMPHYI/N5rSz+4tLkI9ETUYkJLLo1IBnL6e6ma0IsTrITVp/DMcgfVUoo3FFy
5fOreGFSY/ddVyz3+GytGLcEjXSgzsyybLAez3KKfB0H3V6wcCdeOCNitRVyB1hs4BGzdbtzHhLe
glb2XbVE85TpvtfF493oUV12dvet9tF6QgOqdpIgGrro5jpEE42UX4KUIMo6wUdhWO3GdtqHAAyV
wqGrY4wSjJTNreIT/2b+RWN869RWIXzaQQHTOcRuSIQJZQGfVqdCpxM20pKwKbmTTR+7NR4kVP/F
WYwN3c0g9QNGJfnEtMLknhOF9jkE5ruq/+qG6RPrGcItMAo3y9tUWyrOOD51aP8d8y3OFrq1VVMU
FECGuNfUiEyoeyh9d+nBmC1SfOKw8+pQ+e5WwvFarSJwLUryM8if7aWTQzqeANMB9lqrGjMd1jmI
e5mxsq7dYewj1nhiJBuG7UNs+OOD5atgGyx9hISSYwf5sFXwgoeH/NwoqbqtnBseF0wM1fG1G7T9
VKtUhYfqW9OBiFh9s9YDWa+H3tWYKKYT3z44h3XzPbWAyIxfehfdHFb7LIIZFbtugGrEcqAdAKBD
V2HOvq/QjV8D8kiUnDBrwp02fa18Vnn33QjI9Ur9c9LCrRTtZ+9Q0C9iSvCwK18aigLkvbn4/kqL
4ofxrfNZHsa4N3gIdN6VWb0W2uNxsIkuyOL4UREF7vnmyC03Ffkqh4qy0TrWfPbsiV8X8ks1+o+m
U5mxWP1eo+/ZzabbfZ5+wN0gvRL3U/BeVsa6XT3xF8XcVWFM+cVMdyEWuJANN4kS7zOVQOfKN25l
7cYPec29bZSbgH/yaixc6IGA4Frpml7Y9P2lcDwD9uzGGQRpG+37OOZXRtiYWbCxEgXyuSqX8ECK
7RjPgt2GdQehbRDkp+IzRmTFUiF+1lXXX4clpdcwNyPeUThJg7y9SgtlrvKTWnv/Qwn2oK8q1k7i
0tXAbNMgf9r27M0iWBpVNcS6jl9FU6dd4E71NZpfTKpvGUzah2WXlZZEGVF5KBKLv7aeI2j8YZ9B
f4STq9OXEqzuKC4u/lU3boqSftgvtJe4jWLuA/VeYy+x0XTdXgfG3rEscyMm9x5EoUDlRk07r7Pe
q3wWMlmPDiJeVUNeHsqhfunsYtrpsRF5XZVeBihjYMegc0aVljseHoKNnTbBR3gAqwWJYwpHH4tK
H5sKqsOeUdXtpSucp1TyD5VTusoKrbo0blOQ4b11GPSdAk+WBngD17Fr5Y8U+SkzNuHw0bcaLuI2
sHzcaq+GBbOwqH8UJU4uKLqYCmWeW9nXDERsU0yiXjNp9Xykgx0QK545c9BG/xVX48a3uob4woek
aoctxt8wF/2LOwXnwGKtwrJsm+hFuO6VhHqM1j9o5A8wyRm+6HIxj7Kdm2ZUj2WbUIaxgtd0BP8U
jEsBDtKVMv4ayA+OfUO7RKbRbRqZBVslJRmh1JxftglHM2teh6bzVwIb5LU9qmu7HumfjelTDM6+
MojJjn/ZFjfolKU/ywFtrWo3zP0UQozkGBx7o/hWJZApGm4uvX5Bx3F0Kxg+gR96flTh4tHqK9sV
P2fFCRNx3ElqVzfWvm6fdJjXKfiL1wXWwYXy84BQ8Zs2x4wHhQLanvMPsMVnnSK2REeUU3zdDr6D
qU2cvrgWOLVuk1GEF8iDlY/XzgA9MIX/PbzBQKFXWfv95LU61P2uOo9tku6gZRzGzr8SF4L0hVpE
og1QdWyuGYzjPZPmVzUNZyHaK7NUbIvDY+LTgrtTgRBUbxPRcnfPszNwlKsVh4LpbJ1ROTH2pdkc
tIEc9Gx4VsZJO7dwgXR4wNs82mcVU9zGNb70xGhX0qrvSt5M1LkSBgP+bzrKzBLSU+WExwYsjZrb
uy6a5qQRFhuHzrhVmsbd1FO+dkXI3RI9pjgzrAP6+rzaYat0gDPJUJ6oOvr+4kdqESfmDwaJ08pX
YLbviUg+miqcuPv1XV/yu4iI8ELy1rfWVP8IDIqQcTzL6WMQNIOMJz13grXAoowKA4ityb+5q7ot
xCd62Ie4ib/x+z/ZH1VRuZuAegFlWor+tauulJ5llRl8DfXwVOv2V5E2d2esn0Eh/LUeK/jk2wRn
uThKlT7LAaHN7B1wVIXUYEtAySbywFm12VSy5FdBnW3fOGKU9qH5vbMuJTyxGc2SDfJ8Vmrphtid
QzdYmD88jMa4s3mCZJDvMjpu31LejDb6hbmZpPJcDrtchdaG/D2svqRd38mZohot82sptprPyEmf
jruyu89Eh/ux/NATB2764LVOBKVOFQW5DOhOizl+Rhkh2Pnap61/AWg6Xji55wFK2kZqWCNAvY5K
FU6vGz4M5qSt4ig8F7lCaqWRnSzUaokss10zmqoHbc5kdtGvW2nttH4IcBsrSiJYyiedC+OwxuOf
iIeKRWmAopN0xxDhtVs29PC7sYi/wrycTaeagyEV/m5SOYVFFYfpLYuwOQNt7F+1KXSPVDbWQ032
uGNGmjfY8iUsqpvREgSBTTVfI9r0GVxXh2o5em/zbCUshUrg8nU0qgRXGckJT71H6N+Y/g0FiNUA
iDEQ7gRzalc2SuH1xbWZVO0os27bSyXYlAmTsqLe51Jj3kpNOJIRv94gPSeczlFGB+SHpfTUonkI
HILbA5XYBRhHmqvUnpsqyJW7t3SovKqrmQI0wU3RmPT3Mv8MAPTKmDBKN1CijTLq71ZTXoXa7DM3
Hb1GY76bNolFPchALJTiyOL3tyYwPgpxDAx6TXICbeCwXy4ch1yYyNw794uMlHeKX6J0XkFQdgMx
cGhajgaL0jBgGjEE+hXByjXs1WvUt7A9tEMRpNlWozxgZdZt0N2ZysN0tCgJUhzhuhaVfq+H6AWG
JdNRfKjMpkOoIa2LnIxn34ifBH3K1rHbXVJNO7fQHnxGcsSi6zYHICOa0otjqpEkdsZRtdLLwdhA
o2TLCZjsFPBi6oyqOVruKA93Y6dt7aZhVkKx0SWzYFUo6UkM1acfd59JDVYRTyutfErLtuWhQfLn
5296aH1Gg/nVdjl+/frGUNNih/k9eNmIsULJqt0KPyjJAtgXsqJ4plyNfHoJTfs1toe9qhuHMmSq
qjT6Cfsd5B4Cjk7LgGjWTrs6/dKE4pVqwYCBNUTniq1ZMsKq/UclsQ1MPoQhyGFLDhR1Hy2bSlza
5PfJdzfVOIld2GjfXHJYy9L9HrYzIz4KT0oPkQKiHSkQ2XAyM3JPc50Cd+Z8U3Fxa/38iuFRB/Oq
ey47ajFNgBg2t60zwjEC7fziKUPIsHKn8SRbdxNNJilKNAExORn4pACzOlvTqZ4MM3uvarLKFNXG
ax9Cmtq9uILysuEiKzCd577RmLCZG7pcEGg8EqDhim8JAZ3ITbAXM43qXartRoGlWpIaOkT61dJs
MkPxDYypubeFv5+HPHCB+yQTcyVCiTYdqY9fmo+lUV/ManDWYI0suwmtWymlcUtbq/YknJ7egfk4
NEe9BQ0OgFMq5SdODkQ9Ultd9RUOkvBSdZuftgcvT1ONdal9oARP3xhpBePatGu19jVTKYHhijQr
0ncKwu7atZiUMFHsUavMMCB+UhG2E2owUhxg9uvXP0pH27aVOLW2jR9KQTJkQp+NoYWdU9Bsm3Nf
iOas5VF7pgAxAev1yh76SL+qlWI4ZLUonmKhJE8sq+f3y468Rv+ITxHDpuXjBemHgbauTLXe/TlM
Q2XoPGINy+uyCzoAOIQpvv+9SNwHMf24M3jmVBdP1GHKJ+hiz4WKeceyyyDe9VK66v53g7lVSoDp
lm8bbv5eiEI6Kv1eVw5LO8jWw+NQEl8/X3V5QVuyDxFUAlvzzZZ9tVU3axh2JjYu/9mXRs5aw9Tn
urTAu2uE7RJT0DaT/iqG7s8La7tHR8j+4V/7BXMDrHR6AK3/tNdKCxcLcQIn1S9/d6dEq10CGEbL
RZf9aT4SPRWaN9Yi20Iv/VtMpudL6UOcyou+eVg2LTdP5gy4yYuGuH1xqyA96iW1RBn0LSNH4zyS
gbBOkd80a2kP516l811OHSu3XgeQ9Q7LZpy68Q5hg9j8vnDg9yeyCimazR9bpbjOJdrvpstHOW5x
B3UR5+WT+ojIxsl3AgoSNO/bMtuznFbWy2aE8vTcu/q3rFT4Hqp6NUqtfl6uo3EmpYyqPC0XMiWk
vlK6/nY52sTmeoTTi6omzR+XFzMtq21S8WhhlRWG69bK8bros3q9HIbRnD/ygdG+IoOZXnxuk0VT
COsKUOvvdZJ6HFgPyB1FCn3bNEZ0pcQebvN+SG9A8DNzoCgesaizN3kQdU8JlpqbGleF57EqrbWP
+uaFuVe1DnorfW2ovvHcmf09nPCzs1PTfpODKVep0uY/RFV8ESqLXLKSd6eLs59DIZENxsannCCy
p07+qxmYUWRgKiAc+bpTCzqOSb35AzOaVXWiWgUlN8OFRlgx9AOiiZnudLSe8l0IFvIFEHE0mqn8
TCv70Ybh/xH18XdHhtW7ypqA2VvtftfBbldJnI7bqAiIRnG18pEweXw1U5suaA5cXvYFSYGkclKY
/HRl+bgc0ALNppPwC2/ZXA5UEcWhOEgVpjtc6ne7Ihg8C4rZZtls5gvktu543eDgqPfPZ5D1nEOf
Bkcz+zIP11Nlq1vF0HAhntss13fBBHdDaXa/v+pyQNZ+u5M1mNbSZLn+oKjw/LsQvD8v4bOhSN9P
XUJcJBDolbSgbN+WZkwkaBGeecwUr1GG+BkTg2hdaWbzI0uVi24WfQBG/Dg5fvirzMx3CN7uvbd0
hwjkBtlsb6dUVdzyqMjcONp672xZvHY8/5kOLm50b73fvZk5Vi6h6aEe4AeakulR2oX1fbD0fB0E
/fTkalG+da0Mu52s7h5g9zs7Upv9K7Gm9cYoE/UVRmGMYVJ4K9XkSU66fjGKDKMFw+qBJsAC2yQs
L9w4AEVBnlwSlk47A6+Fc5KIdNeWuKSkEoArS/rxnJhGszMkrAIpAP9boWVnrR31Hc42wVlzdWvH
g2KfkgQhQE6Hy1P2ICGd7Aqk/XvDjMNHZiNM6TTb+hmkD/hKWJ8N6/BV3QTj09I0MieFqsx/mg5d
/a+mBjLnJ5WM713XmPS+bfIMeyo+kX226328TXFbppyx7KPguevKog+9nrjQTVGpoH5+/5jpNcnK
sT95ejT1j8sL8bL22sBOYrtsanM7rUOJGxiFuSvo2gjujqll4+oTHPSoHH6fF8YUlR3drx4AwT8n
0vwwqqLSD9f/1hQutjfolFgNOvucFBU4lj1iYHQJjwauwhtIO4O37Otzx39kdg9HH8dNMCHaLfvs
3tj0I/ZMy1Yf+tkFi7L9srVcCH2au49Jz4POzDWWF1OYPsHNPEN/98HnrIByLf3Q/tMO/GOjY213
XXYVriOxdKv2eUWE+pCmzUbVe9gVFFCarRILfjviIEMPNSJ6TGVKqGXp9dVmWIAIMO+kNpmsf2/X
ZYUBH3Xc3y2XTYzzKTXNL38vsRzIzaC5WkDqeE472MD09VXzR3W/FO6lkvIluDH/PzsD01L3ikaJ
fzlxabi8LAfQoQIHzydPUwF9PHGtQzAvQMuwMi4d9Z9rkJXQWnAN/EHVsAbkMfObXmBUYU7ocfIW
wNGw5ZfUc/cxChDeuCX19GV/ZrvP2H2oz+483S1LZDFK2NJe5se8wBXKHEmb9kdZesv+NmRF1LfF
HRTHxpxoIF41BrrMTCJntbBXjrXN3bRa3jYjyaVy6LAyN5XjsquKE44u27/fLnv/Hu9chGtppvz6
1/5l81/7TN3RDlmZeL1DDZXcq/EY6uOfF1WtH6OWv3US8MWz0DbftBjxgVokxQ9Au09TFNa7YsvX
RtOag7AMsXO0OPTczMD1Aw/4V5FrwGcoPKTu0J8GGr5MVRrdSbwk1JgOE1aG4tXGeHRw2fLH2NjA
Cqf/k8NlLMvsayww9Wxr/S0waxUGae6wYu+Vh/6+17UOW1EV6H6l9kaw9zPJ0rpB2uXo2Xvhat/J
J1eeMMzOj1LHZjCyJwgJQ7stsyK9dyog2qik2lZBwvXD8tdcIPPae1cFxYNWVulWRSB2yNsge3XG
8UAxUr5rvZGjevL9YxZ28ZMvgl/Lx026wy9YDvnVzrPu4gegDMN8wvw9YFCCacVwA6UViB12kh8x
lqTn5cWQQ3suRQu91nSwOFBYpZcQJM+GHolhtbRByzm/haaNBk4c/2z+c4mleVYU9yxL8/3fS6cG
tGChdI3XlkgDhmE64NviXpYtmSBAszts75fNuILFAj310Dv1xQYQbA41FRDYYWq0zkuluo8duGos
RfndnsCtoyGt3/M0u0Pz6H8S0XxumY9+1Z2FJEsGJNjn0yp3kAmsFBbycznaDdC3ZAMMGScQs9w+
QyfeoFOezeVyu8RhTteKVUS09G7Z/HsgSZWMHGR4lh3l7mv0qnTEiBsYUp8cKyzdbV1A8e0Hqz6E
RvuwbC0vSxNzbrdslrO6SPQB9bLGfowGVTlIB11XhkqdVXqHiYKO+GoTzYeXNpXiq+s0pSZamSZt
GFZ/sqRXHn6fomvputID8/q7Mb/TRSNZwqxM+xHBEBf55zN+n9/7WcWdxWfUUAqOQ9H023UDD/sp
SDL55M9Ljkit4Or8s8+p22aTUAKDuoMlHMoV/VapjnMq9bg6oWW5syY2X1RkVfiNWbeitrGUjeGT
29yIp+Wgiav9Bh5IsVcLeIJNZxQ7acN3TRsj+Bb5ue0VHeYIejygo0LeSXhOh9RtyKyXKYVl4+aB
8rUFX/O/ZMeU1Kga8yXjWh4E2eQ0mEa4KeIUARFMgWeqmd7AtW6GaZjPU+VTOLV1VpiI7FibY+pu
iCZeLUdtA6RzbGz/BDyPwWgUpZeitqqLDWMNCL2KPko7e6hkbL5WRmGjqQiwA5my6F4oFBDmBvb/
ngmWWlNUd8IP+CK/z7TosdbFWOs3sCUq7naZvvQpCiUMPKPH2PfxjdKaHIgktXf9aOnHmDECOkzW
gmjH+Yn+rdmNmWpfBP8fz04S4zFPib+LVMV+GWbLIvx4V2UpnF3d+tO4yuYMhtYetTNQZ0rhEtet
eZeEwX8u5pff7ZpK5GRbKH/OWI4040hCci98IggRt4NxezAS2yfLaMPnwsKzIsLozVs2lxcaCNtq
n5jZzyogjIf+Nlj20UATlAOpgPQH320FybRdcLRkWp37sM+8JEubVz2Kfy4/tWb8isw+/Iy5Vymm
jwRdzOc4WBUdxXxOalNTqGJRv07GDB/0/peQv8+RbqqtdCf7c05pwUtJUnlEUuUetWZ0j0Ce4Fu9
DiBRxjLYJowNFWnYHJLLoX+/ZRJsbJQ22qZDmbWEFAh0fKTqrmr+elyeyVEfA0wYVqbq8CrnHX9f
mjQiABjW68uEkNZrBxLX62gwTrnUEy8yY+WOSP7acxd+mlF3E3Vv3NEtSGDx+v809bP2ukxdRTjc
Cjf60/RfVxWTSsZ6XiaUEd/1ShrfVL8qXoLuvzai7l3rLP33Ec39ryP/Pqdwi35XVz4klKnsSBav
1YExFsU/gKgqvOVtomEIEM0vhRvjMOlcVXy7jlUyr9eWtxIPWoVM1f/du2zjDF89TAYla3dUHqQZ
HJGMiF0KVPwAKq88LPsRvlM8XXZq2eDgizy3BvRz5Wpp1Vpaa+6XBvWyd3m7vJSOCVZmt/GqwDnj
T/vlyKgFP1q3Co8j/fwt4NHYpwOFOS0r5c2Xmrwt75iFvjaAqQ9/9w9+oO0dA+B+OfV/28I2/dO2
wbt3hcdBi+2wE5yXFxOjT+6jTHh2meFd0rRov5e3f9vUI3DHv9sshy3VxKylI1gmgmYYvCiYvx+l
bFTq0/NbXYHxtbxbXuqAsQt6Urj6u6/TnbE8/91OrCnZxhk+ZsvJSBxxavrXdShXAtLUtUV35YCR
/dc1mDjZazkOKvyaAq0Wdn2dG90wMpC3QA3lrUxHG424b2zcUc/++8C+6TDw+7u3MAx7A9JqbJYT
lxesleWt3ldzy2VH3cMPs5hy7NBpZCTN3CfgxjNhCOVq2UTKlO9qA6elZVMXSEYVtJqnZTOyog0D
pP5SuLp+SzLxsuzuI7xbG0GGXDzK8V5rQL0sIezDclQx1StJmtMjQdniuZbT70u7qWiPfdwW+Clx
EojH6OErxHp0/lpaiptgbirGpSdX6a77JJP8328r5m/LNCzcgiQN97/fdrlkwrfNagyaS1T6u8UJ
PWO42DZ5AC96Nkv/7Y4++6n/3SzrECWaC4VmObocmIaUnn3ZTlX5PdVSuV+2xqw80lUi8Uk1z42Z
6yILjKIb3m7Dpqae7Q21PUJlCrO1j1HBJWcqRHSSbwI/VNhnLa1/n2gbIdzp0plzPaKbqdTRDb5Z
wNKif0zIvzhhIH9slcG5qzofP7oDqiPXvZVd8q2ed0sXnU2VAKc3beLch8aI1xTio9NytLFiMjHG
5DXQYE83goidoVece4VobCureNguZ+l6TzmyjeOLq6Tu6xSflo90lE494fQKAjh/lB/HALmVVHbL
5piM3ydyZ/GwqouXOvC95SPdBmxMm0i+brtUfxWoxpLIOTepAeKhqoiLCbI6k5Rtn/vSBHuJNcuH
FyqexzEV2A39c3hQ4DD8PWWappFOFIt9k6HVMFGdhN1zELbdM0FLlA5TyKF+wCaWNwTI/D/Ovqs5
blzd9q/smufLfRAZbp3ZD52lbipasuUXlm3JzDnz19/F9sxYwhbJW6qa8ojdbIAAgQ9phbb/9vsO
WjsPbcAj+3w/XE/KPW9AtDxfFmOC4ynumNb5N20RyzU0Ray9xeW+qvviukvAt8cEAFD7QkNvJRDJ
rLnuPnu3tdekz/BwioETdEevAQG27VCZIPq3wYPUy+8W15Ln0GGAv+j5F85kvq2gTHjCbqRuZwPN
4YFkGV8DLd+cb81NnPOxlph3QwRvuJ74GElk0d4NmdWszvnpIClGjZ5/czJAFbW8w2RMC+WxBKly
m/q6+RnAAft8axWwp8Yk4CAyneKhsKNzLkPqtPnawDrq7zKEWEP9KkMaY051LkMB1tCDn+TfAd9t
dk4eil1EwuEAcEC8YRD2eDhfNkWYbJhH2IOoyr++HSyXv7okIcsPODSKd2A745yEa8EjgU/6hvSk
uAIYvr3IaVgeIJsMHVHNjzYGdPO+9H3zGRBo8dMsj2WkDS9VjjABEfIAhHL8erCc4qrEfmZaQ3Ch
5cm3Ns69PfSyYsjfRW12ws4cLKPGv5TLGiLPsBkW1RrrANyd520PdgRsoJ0q1q8iyrdOp/knHBuZ
6wj7rtvz57nJgAUC0Tk5cZlu06qFZYRb4xfc8mH8YnXmrwTaC24IuGrR0V7PMMhJCGBBx6s8cIHi
SYv+15dN4dFtUTRQJBi/ON9y/tZqWHrEAQJU9AMcUEEJbBcVrrQF9jdtffznfOlFrX4cYC55vjp/
fr6Dxjg/wqGPAWXqJAD1ffxtm8LjyJPxzoPrzfoswA6m60MGof973wVgsqTAWZyF0I2hfNAtM7zH
cbr36/MsMtY1ZeVXqG2Abd48Q20cYxjgL7duJpyDC+mgvelFyX3Y4pCj0kjzzFuyhgB0/Y1AtWkD
GUd6BelUOKDVkb/rcq18LAh9cIuwhaQOjLL6xPosA3ioBNQIT3WWt/AA4T1U+3v3BmsMkLET9xa0
8vbEWaXfyvEfwYBblOltH/j6qChW24BgHsH/A9ayEGFxwQZMK37fX5elvyMVlmznz84/azyg8Hu/
jvfny/MXxC9eIFsvL3/fZgBJZZRpfA3ypn4b5U55bTba+vcNUJbB1Czof/xOpuRGvq8GkPrOPzp/
Udd+twkjzwHlAgmdP6NV0sHs2o8vzpdN6ui7xM+AhiDwxrFc+dnEku7YWgABnC/Lvve2UKohh/Ol
EaYPFY67bkCmcu7BUN+VVS0/Z70LApt1R7tA2Di6gAS/S34ChkX2QZFhSXP+7PyP7yflCZwr0JZx
LxlSvnOGIruomuQJWGBQzy2HbSgxg7u2T+SNYN9r7C2AOAO7igvImIHyOn6ZFml4R4RPNgSnQ9vz
Z7++cLIn3jN6PF9BSlHeWMn38+3nT3xJyQUmra/TCaKUABVRadvCaBoQSavyyQWH6lcaWFwArp0P
TyC/mOvCwsl0gKN/OgYgH3qv97+vHOfX1TlWdVC5+P1d8+bqn9+dg9w/d55/hzOn9p61OKseA+A/
d/7Kb/xuFNx553dW5wL96LYXbtuHNpiNoS1D566O++YAOZbQ/v35+a9fn+UdDsxaIBtw+++PkwKR
fnW+LofmR+QCmA9/BtuJZWqf/zr/U+Y9NFVYVMNA7O8vHEr87tW1MPxDStz4MmjhQ/krmd8pNKXW
b2kwaveN6Z//OaeFSUGz+uNf//Of//3R/V/3Jb1Jo95Nk3+BrXiTQk+r/PMPnf7xr+zXxxfPf/5h
AN1o6ZYwGScEJFJJdXz/49udn7i4m/6fhFSeE3SZ9YMETOpfO6cDX2FcejWbIq/IgwSu+6EHAQ1/
nxdr2Bezumumh2CKA3rx5IxTZm+cRsfjhBo0s08Wtv4uw/NcO2FNgwEG8NrzLed/zDg310kBvG++
0vzWwkQFJgHRzg1CcVUMkv/6Jx7olUBovcTZMOoaakniCqj8bK9Rt179vu/8Bc7cYKCZ+pBMznxs
isrkkCdma8sk7uzzX/yfv8Y7oJySYBoH3KmHpYntMHpR+XV6m/mA0jqif3VlJeRCela/m695aak1
bwiu68K0JDcNxk3zbc37sgeOz/WN5wI2rrbO4vSqrUl0BXeL8W+wt0ucb4yf5FvZw5kMsI0O0iHj
P399HBQWZAPz0rE1HG5uYkEkBG+68tbyjQISCvisc3QJOClpPLD6/r7O6uJHHhU13Ge8xxxw/Wsf
p+GPhD1GYVU/cJCm7kJguc+fmnUV2NQBxfB8GVEcqnRcg3j++BsJ7sHWjcoC5P1aPgJrEa0HI4mO
52+TNHyVfpe9Sl/j5KKtCxAtHQrXU8epINZRNjZ2n+cr2uL/VdE6JWjnhjApKF9CvK3o2kxMTFjd
5AU7Ii30YlB/5xp2YwuVKiFlAWIf1PLOdfz76zaFLGqZJJe/7vPKGkxh6IheemIoTtjWAR82RIOL
9b6Gaeb4YWOO+OHzn44jxj8N9tddmdRfmhzzrtzNrAtoVvFtY1bDt6pa9SX2wwcYxOxIzOqLOhbm
J+nQm/P3MVY52DFnGZicjn5VQN54XTbm8M0pw08d9pg/IQYoCUaAH9wRiwNouO4i6JYOsrtpDMM7
1W1mn68gEtjf/PV5cwOfZyjwNVnirBoO5UfAXPjGEb9vwU8rkfz6KdNEsRkwPzmkAVAeHqRDIGHv
d3fEyT/1HaUweGuwl2RWY1lc7YthbPtakicC9f8DwEL6r0u9968ScFjvuQmTID+VMQxT8ev3Uh1/
XnBoIZybxv+8CX/lORz+SLO+8F2vUi7/8ymN8d//jr/55563v/iP7f8o0hIggdm79i/p1bf4pVRv
epMycv/r6Tbfqm9vLrZJ5Vf9bf1S9HcvZR1Vf4fx8c7/3y//9XJO5VOfvfz5x4+0xrEoUoNOS/LH
X1+NYV/IV11oTP6v78bn//MP+Jkk39TbX76VFQYELv5tUIwThGFuJ4WOoNa+jN8Y/N/SoAJGbVKn
kvGxlyWQPfP+/EPiKx2/JJwzwqG58se/ShB08A01/00lnJiw0DfkH3+X969h69eLen8YG2Pl71FM
Y1QYAuDEsVyvRy8cQGOazgvNrmBkVhMKCFHxNQGKKPAhY1P0UKhhbozCzo2ZU5kpcSREREx00Wk2
TGEh2pgxLKXL+0JAfw7Kz6est67ruvnVRN+00NcD9JjoeyUbg9qrcRn8Y1mGWH9Ab0O/d00M8FZ+
N1+OcWh/L2n2NmmoXlg6c3UNg4b5ZYwvK/C/b7xae0wy83Y+j6m6Gqcdrx7fLNtcMyIgk3qRjOK0
JYDBXOYQmbDiOwP7nRvfwj7HMOBo+mM5krc5GoMD975+gOoQduN5D5t73aNYIoCJKcr4BShZuM1+
mc9rogb5OLS/Kl3WwVQxApf6CmpLw6asoIWrw7sC8uZuvnawuXr8WD5j7b7Kh2PsHuACCJmLUZAA
wX7lRxImldAOq7UPlsV4mweRtDUkVv9Xpl/vugyU2oA/JWgdOnjLHyuGMsd0YU1UuTjHskM3u9GS
+qhBtEDooKk3xF3P5/F2VvVPJOBKJPCgo98VfaLZLkRxdqXDklWTM7mNMC3e5tWlWYIo2sVAsXi0
7hba3Jj4Oz2JKxEhKHJKgiZApiEEd5D9DSAA/abuyUJXnYgCXIkCmFNEGYtQKnPo/c9h1cQbk+nO
5Xydja/4vcdXAoE3dJ5r4QTDrmn4uXO9EyxQD2mWbEVl3mlZYc9nM1VLSiyIfbNpQ6+3sLSFUgck
xVdZACBWAxWHhfcw1R+Vvg/4OTBLEbNsD0pXCWuxvecazQpLR3NjUmuhiU1UF1N6vc4YM02qmbYI
wCRkQNVXgu15n+zAmLkBAbBYKM5URmq3p3VBwSg2sSzxdH3TkKo9QYm1eqqgKr/LBRhChQMNtA+9
HjY+xasgUyU4kIn1wLL1FudkoBAOHOB4ywPno264eJ7PZapMSgwIB66HgBV5V9IrLgveAWEHmorQ
7iFp9lizbjefzUQYGOcarwuTAq4UE4pszK7fGaE8pGV0B3m3H0Ohf2lz69EDsUKHCvR8dlOlUgJA
Vw8MFvapd6Xp7JDx6LMo+6OLleYq8Zxy45n+43xGE32IKYFAT9yodSFzcYXdq1Xa3GVQVhDY1J1P
faL/MPa21no9oV1fQlBSj8zLBiC6jddBdiJIj65ZbebzmCqBEgXc1IpzsDU0uwR6aC9oFh8tAAng
4GrmF/NZ0IlwyZQ4ULc6UHYmnPncUdKNtMUV9fOd1gPGbTT7ftTKz0m0CXlTbQro37ttBojiCCiA
ltwl6d2FtzXxHFSJFGGoRy6rE/eKaaACa1kJB8ORGzpfzDEMvBO2qRIe0qbzGHD7mt3Ew08wnmD4
TJ8jKaFp0sI6ubgFRPJjL40qscGofJHDx02zoXQOaoTx2QEzIyBDsFCUiUah7j7hjNRC0GGYvxdn
4UwX8h7psfO6hRdxrpP36kqJByYgOCaBKJvteTWUiiH9SI9uSSE5MtxwAk2BtLzpITHf01OuDxex
798n8FpwGoRXRnAqnBRQfByyvZ/oN/Ovb6KznRvvq3gbcjcL0oFg+l10XzrXwQZXDM1KiMnBb8po
xcLccapqlYghixpaRmgqVzyBEyKsGaH83nwCb2U7Xww6Bof3qlYJGiLOuduw1gO7qbqO4/SLW8kd
sPxfHSjyNgys76quoQmOPbYAG3aS1De6tO4/mLsSTgDO4h40oTEFD7sjwS5NbxiPSRA+DIl+BL8J
9o3tVeR1G5DeXvwwsrHH8bGgT5UoY3G4DIkWfjxu/r2CQbP/nVGbViYUg38ulG4igBAlgJiZC16m
jyyww/3dggcZs9oL7N9CAskPb3ItOhIQ/ze6rO+axsMOcl0eeN1/9Q1920JVef4xJgINUQKNRuGy
VlDXv+Jud8BOtMj4YYguc+jjQJ45DHfz2dDxnb3TkogSZbLGiKkOK4yrHMTLLWO+hcMLvwH0PvEu
Qw0aBa5F8psispo10MbBVjcgklY3ebGff4KJLknGz191SQCk2wzwNMwaYI4Kh1Jw08DR3VZZApMC
HiwMT1PVqcQikqc1fJupCxmc4NDK9gluvNus9iHyY7SPI47ZMKtkYbI61YLGz18Vyapbo2vhNHqF
zR5w4yv2mXv5ab66JmY9RAktkDqGtaMoMMzq9CdL4huY8u6lz+iaSu2r7nkfG32IEmFgu5MVcYfh
vKqST6SvPzOsSxohv8wXYyJCEiWEmDQp2pg07lViWeuB+1eNX51Mpt3NJ38exN5r1kqckG6S627l
ulcN0Nkcjr1QaT9BBeTYp9Bra50LcDKvIT+1TUHap6XxE5SHT1rAwTEZLrrAPAYZhHTmH+b9tgcx
8rfNwYSWJ45YIvcK0OcNtLsuoKQUrFDoeyNPDmAp7t3WW1hWvl+vwlLCRprklRUQbtlOZpxoADH4
1tnnyfDwsaIo0cKCmnLhMWrZLfdhWoVT+hCq4CU0i0TlXIYO/AMGkS50o6myKJGBFqKECR/WriF8
l9dO4ToHMFkgp0vLaGGgfr+nYgf17avBxj9LeZZa9uBBt6jIoCGTwVvher623g9twlLiQAuaVh8A
xQJZBv/gGOI7GC4XAymv+nrphUzVkRIOtCCNIQUEVWw/SXacgos/mvK2DfRk58twHln/uycJSwkE
gZWBP+x0KIRm/eDUOTC3/AG9WduQYCyX8bbrewfKzkaxBp19Kdv3w5ywlPjAsAbyi0q3bHCcroDR
30Y5EPEQdLoZ+4xf8tv54k01ACVOgNRSR8LTLNutu7tCI196IT/WFU2l23dalHG3NrG2DzOAd6EM
pcUUeMdhIcZNPLp6hgnivRlrGXb2ej0uLjjc6aH0qPGFzjfRdk2lp7cdMBQWHCRsDysEHLXdOzBl
WVGWXjqdvtC2pvJQOvgA/W2/q3vHNqCMlkBjNs2hTA0AXYL2+8FyKD28R5uEaZHm2PBkH0DNGcgW
1qgpcFh5D53ZYDvfjqaKonR17Ej1Bcla7NwSke9IYYJjBDll0PkHcaPpQBV8sM6UDt9Lf+ibqIbj
dWhCtKXKYwB9nJH7uIXGR/tkmTpsKOYLNRFcTKXr8wgO300QoA0QMAugyAuY7Sry4wGSAwY4ZQuv
aCobpa87kCCo9Yxjixq+ivyIk1oTklQgU3qXIjSoXIjGEyHFVLo6uotmiNFAANu68NYzMGPyIR2u
ue4OGpQbo9cX1igT5TGUju/BLa0YotKyY+jmG6OJcQ0cBDjj829lYjphKEN8o3MGaGYFyZfYPGQ+
tJch9pNpHUyIQFQpoRtnsYVZ80SVGUoQgINQyUuKrErWXwZNt2o8YsM8aR1rDoCx2vN8iabGGEMJ
BGbhU7iL5aZdBibOjWC8soEyEV/7lp8fjDw3tiTWnY1riW4P/Rf9gXugt8xnPlWd41t8NVnPSRkU
Zc+BAiEZhGcM8zLHYSLc6UDjgN0WxCn2A1mKqhPLLZycvs3NCeIBR/GxaUPs+zrHNlhTZVst8zY9
FQ+0qDZDENtBAIcFvEyp+fv5Qk6EJ0OJGmU3DFDQD1HIJv0eOABGSA9jag97XqLdzOcxVZFKtPB8
2AnBEd60TZrpkPc1LiyoIg0EGtLoYoNVHnQo8M/nNdUwlZAhuAMDQpxtIWRAFK0zvrDBvR+73BC0
V15cPs5nM1UkJWTEIox8vUXbaEj07BSwx8Eu58qkEcxq2u8yDSDIlCy8IjY2gXcmWuPx/uuGWA+G
60c1Rlu3geFAF5AexkY8u4jTEPl5INfDpudz4/TeJyCKYEIzWN1OFEB4dBmklzyNQS+6CVLoYgGf
aBmttdESHMOC26ftPacYdq3Z4egHcqibtHdA5iuS6uiNmjfztTXxUnQlMA1hXkNRO9DhuGtAg9Kj
e/AFnmMgjFsGldwmvpvPZ6qixvxf9diwLvNB1Lq0Q4FXY4VVcEdyyHbPpz4RvXUlFgVlpWcU0nt2
4iGWUkgeP0MboYSYddN8/1gWSsgxGBSf4WHD7L7KXpgQ106TXnd5+fSx5JUYA1AyZiKJZLbXeRr0
c9IYrCuoq+Rx2X1s2qwr8aQCYApyEz6zu2RU/fQ8/wiJZr6dL8DE9qbQlVDCukTK3HcoZAm1ZmOm
+ob64aZk0YWAWXeXszVEGnZDk4IAbOz6LroE5SdZzec+9rf3+qESW7Ia6MoG9GsbiBtIsDnkOs+G
b7qEAR6wXTiiqZ9Z122yhhzmM5wIzroSZSK4kBuBgNZ4VjlPocg2YSGAzy8hOhd6P+fzmGjVZ0Dk
qz5T+KlpYbZDoZMTt08QjKm2zPDNr4kwm4Vpz0S3lEr3L5ipFxicme0T6KMkIRjKaBcLsWXq+ZU+
7zZlSrEFCtYq5tMYJ48e0R4Ga2k8mXp2pdMnsP20elGAJgWv11XcJd8gd7Yw75xKW+ntKQ6nQ6zM
KcKVfMGx210MC6b5tzqV9Pj5q7fKmjaAgWaLHXCgfECKStq9CxX5hdnfVDeUSi+vTVJ27cClnbtl
tsZUcC1if19gymmEIPwY6ae0BfFXC4CKjO8cGYAICw+o+bJNvXElBgC1QvtmqKTdJMUlfKrXWEZf
u7X4NJ/8RKeTSi/HNl9Vw7YAxJIHt/dLSJ56QPaY8a3Ebv98FpP1p3Ts1AlJEOkxWCiNiTPRXEB1
BNj+Zp0N4QtEo8t7b/R/6yGOsYJoWrUC4and4fDI46uwhhbI/HNMjMtiDHSvWkmE/TrZkQivEVip
VC9skmjJquI1SDUcEzVvYTNtYtMVzK+3GfVJU6Q0TJARh1a7B3+HoUweXBcK9W4SfAJvY+9nwLPX
cO+AT/FeArEFGMKOGg1ENNExSmuVCG2h2BOdQyghA1AUIwPqgWHO2/tY62kvWf0xVJUQSrwAC8on
jptwuxiSiwTi5AFiRxCY2OMh0cfixn/hK4vBjEmbC5v70LsDD/ZST4aFufpE61dh2Q3sAQDZSgV2
dqLbAoOBxeAVBV9jEAKWjsonEAGQcX/bHKRZZa3UGmH3RgovdSBDkyC9p5nfrqiBARQyZcmBkbDf
yrbYmJze9Kx5bKFkXTnycb7tTwzmQokiugXqEHjHsG7IjR3RcRQJWVzYm8OBtEm/DC70yfU6AVk4
jxaa3VTVKoHFat2WE/AvbDgg3cFUB9YeYKJSvcw38Bu4ny/WRHAUSmQxDYC3Pa0w7CQAIx3+XTe9
y055mO3n05+oNhVk2cBLgwk3MyB9n24B/t44GhjpiBYOGzZJ8phYBNtN6UKgnKgyrsQNkO4gHGpS
kGQ9eclCdtSwcExS486Ky4XN2DGpdyZ1XAkGOhPW0IXIwrfK25BY+yx2fuKc/G5ca5NUXvltt5DV
RNzhYylfhdshwPk7jHsNW/exUeZ48dENYrowD5raQFCxli3HzNQLdMMmFXTbVkTghBbq3vQT7EQh
F+T1YI7JuNwkMP3elYUVwoXO5BDkhYLIfNuYelvKpENAirqLXay8DMuTuyqACQHv/W7XFT7blwlh
Cyedk0VV4gccPRkrRW2CxwxtZw0CyXtoGkf3dWU2l7IZjXsrpu3xNByaI228t6joMfOE4e98Safe
pBo8DA+m1AEz7bqDXBRPa3rjY/m9m099qo8pgSLysQ/dO7VhD0lNdl1JHyPige3pULpmdXEbxO3e
M8ObBBL2CwWaylIJG4Vk8OSCwpcND06IijvBhQ8CpglZGVhtSd0HeRTO4z5O/ueLOBGmVNRmkHpF
oUMgENNq1x19OGEQ3aYrC0c48xmM3fedbs2UyCF9rwk9I0YGAbk3qqSBgYr7HSRRqMXyfSqH4WM1
pwI1IUnM3H4wpJ3lVrpz6hRmB35ZbwZDDOuMQAALerUA77oigpVi6y2Ub6IFMiWWRMR3c1oxaZMS
HDuYKvKLEoYqm/nam3o94+evIpVHnIFJk0g74UN956EzfbdgNIHJmskX6m2qE593u17l4cJEq2go
8uAFjHwodHvgrnLJBD1CHnzHKKO7IQ4uBYWnJFRLxv9/rHBK9Gg0+CRAwAOkcQOy9BJml6O5Gl2H
0A39YPNW4oPf+IJpgYWNKE375KTMdqE7mTpkIfmpbXGmRAgJ6bYe/r9YPzDwn0t+dF34CzYZ6GLD
J8i3u6vOMz57OOkX3hKqdmrWpuI4QTb1wHwdpO2W0DmVFOaxkAatE/+6wCKPxtYOQgz7Kio2faU9
CxwIQ4n5Oc+DbRlbCw1zYohRMZy1BVkQbPNLu9RDssq8KIfAZfx1nP9W2ASabyBnIOU7wUPFcgIU
x1gVppgTxAJ2EH0O07gWIt6s1v1jGbAADqI4VukMArX7wWi3BB4Da6srn8oarm8gaVXA3IHnYAoR
34L3LQ9QQ12K1RMzFhX+OQo6wjpGQDKjT6st1vcHq4qve2HAwMhI4e9cXUSQJ5ivi6nM1DjDvIII
B6LkVhcY93UB/YGwh5HRCj6G5II44XNW0m47AHi0tM021bqpEn1CODp0cNA27Aa+jMIPfo7CEyxo
b+Glemd03B5geq7XzXPeZc/zxZyKRir+s8jCNieWJQCXEPdctM9t5ez4AD/fRL/0NM/OsSgZDP8+
r+Ffa+UL1TsxTFElFsHwglAZa8LWqwFE/9q4q1LvxSximFSR4ofRLzFxJsaL807Eq2irwfWt1KQn
7UqLIcYE/eaDVYTNx0LquVZfpT6Kn8PvBqkzM31gfXRlUvBsG7p03DIxHp1byqv0AXh0RpFdjEd4
Q1EDrEzY/qyT5Ov8259IXgV2wmTYhbpIK8BUoc/cj06aMfzAKfPdfPITda8iNmsoMeqZnkrbIdpL
EQRPIZP380lPPbmyeoF/ZG768Hk/6lmjQ+3YJTbW1WDtszRc2BGYykKJABmHfF6QWN0RMEjjeiCQ
nV4XAcNenyV7ES10hKlcxs9fvWGd9pQWBlzjNJk/hUF358nqQTPZxxooGV/Nq+Sxlx3B4CoDKLnF
YTW6HCwMQk6ynwVa0kIRxgp5Z9RQAZga/DnBt4340eLGbcMtiD46XyDfAK3X/Hb+dU+FRhV8SaLE
1WGAyo4hDb9VJqzymrz55MNTNHcNuHpmB78wLxrODxC4/jGf6VS5lMlGPki9t/qGHcseXmzYxEiv
vCqG4lrZeWvSoYDz+Uw1AWUNknah2Zm+Awmf0rjOIPwA6w/4cCXuh9LnKtoyyBiHynHHjnmR3Lcl
+UqkfDIi42n+8d+vJq4CLAPLoZ4Og1m04OaTkTi3VmpcFbSwscOQLUya3x+NuaV0dzjeQnk4lvLY
dMUDieg+tPJr+Nl+A5nzqxViihEBBbSZL9BEY+PWWNJXncbAiUrmSVc/wpYcyhe9jXntBl6VX0sR
3dNKfIcVw7Zt+2NkkP18nu+3Aa7CLgupBVFpUH5spfGU6XSdwu5MJtWHYhlXcZdVPGrV6hCyLTgs
0us2Fdsy1Q+tky3sdL8/nsNF/W2V0cE1dT1B/wTXCVR3wwxXOkTVKeSdNv0w7GPWf2gTmKvoS711
NNNyqv4oITh1bKMQKv4eqxdWGFONWenzJO2E0/fxcGwGdkF7eL52URvtjdBPVm3u1Asz7anqUrp8
wyEeOGAD+4gNeFt6+ffC19Z9Cj/JmkA9t/s+36reH4C5CrgMSJ15iQSCTNP0rejItd74SyzXiRar
gi0xPXQSnkKA18+cflNk7dEQ2NENeL3QpKYeXunzTBva2IsKjIxa+z2Eal3Jh8f5epl4y6bSwc2W
h8B7jOaobbd2evMHG7rnWisgEWrVCyHrPJX972GRm8rIbjU9FHdMzo6mhGEV7D6LwLkciq3WDPmK
URywReJS6OTagjBhAePJRKPN2tTLBdjGVCGVoR+rN/TCXNePUW19Gmf1BGwrYQWwYjLrhaF/qhEo
3T6u4eAMNyh0+04cSCNtv49td1hiwkw1AfY2qjQxnNhd7M5BUp/fFPpwL3tjoaNPPbnS0RN/0Ifa
NdixctrLOs7tsqVrEAy/zLewqSdXOrhnpFoG52/MV1LKVpBO/elFYmGsmEhbRVO6ER9MrazZse4a
6DRDHx8Bdv6xJ2pFRVIGuhlHHWY7R2hF+juRauQSAKYSlkNd/bHZiIqgjMXQ5RBt6o9hfBnl/K7o
4IbYpB9jq3MVOGlhWtvUNBiOFdmFfXQCBGBX9dqqJ9+pK17mq2kifEMt5s0EwWGx27fgTJ3SMt8m
qbgIneTRIrAE1Nw0XRu18TFNB+hFvs2JWLlf0BQ5YW4NL9USg3emP+c4wV7owVONSenBg69HIIH0
3akPrPuu1/a5Xi3AX6Yak9J7Ybw9hICpIOkatrNaZcH1u79OEno3/xam0le68BDVsObjSN/PAMZw
IaB3qmGNc4B5yRLn8P3jAW4o3djxwhzbwWV7quB+eJG7kB5t4Lar1eE6zKNNr5EYxt/6DZQeFipt
ImqrmEeNaHAI6+EkNrhiOA5620ILGzRcquvlrQ6X1IXRYWJGrUITNe4ATpF43YnmlYAsUXUN+fHr
wOm/+1q28weCM7ql4XbiRenKSC6KMo1Siby4Bpc78NDWaU+/c2NppjDRHVWAYpNzy4GxPbwFB3kd
JOQ6hdXlygrdT6aRXpdJtf1Qg9PH8r1aF8TEomYWwjFJN5NN4RfXSehsWpwZzSc/VQylr/vcbLgT
av2xLMzLUMTp1q9dOHtH9EESDtHw3KMLrWzq7Su9Hsf/VurlJeYmFbYFIFRoaxaHNnP+jZXsEKSR
HbhLUgtTyykVu+i2RRoMkcaOaQGhaYh1rsOmuveryFnrVnZfjEKsNNhqvIbZRrTQvqf6kRocsKXo
4DCxg4eBUX2GfzK5KXFO+9nrMgqV4z6GAe/8a5uIoCpYMcD5EKB4XXISPS9PGTSMj4TGcmHlNpG6
ClMMvVDmeSeSU0S6cFt70DaFmEx4O//sE7WkIhQNx7ISaPmkJ8twYQgGpBXc3DrngDC00Gemnl/p
+xHYYzmsTrNTQGV0zzI/OsAybmnraSI+y7Fcr3qkIGD7Rak7SjsnO6Y5XykhD7xo7qDjeQtfErtN
KIzFU2fhbUxEMqlEgKwdwlpkkJL2sAZdGVkPFp72lTf90/z7mEpfCQFMxkPAdSM6GXAKzRMjXul4
MbBZWSJ/Tb0OpePrLiS3/SqNsdNb80Ndyk3kDNZu/uknAphUBnw9jcwMws5IvI5foI9402vQ5rB6
/xjp0FnCbslHi6H07qQRLNAlrFj92AuLLfh+pX6AnKybLTTbqY6hDPyy9y3mVFV8Ih6M7etUvwha
42uvO08mgeblh+pLhSE6/YBdAM2KTzktdmnu7ITW7aAOf0FhcutbdGEtMtGoVBCix4ygp4BewhRA
2zqB9UUGxaYZvB/zpeBjpb+z0FVhhQaM2gwPwtUn34M/sOmupLPrI29d9V8ai69EeCm1R1KiPbO1
ExR7CkBx6u8zH8ZgIdQKSbKNylHE4aKADwOiEOcEGDR3jZtE7G2q7hv+0tzg0ozvhnwnwoWKmYBn
chW0SGocruQ+mtEAN48x5WgfwIQuhJ81hyqwjMHqfmQ82DcC7EWcLgd9sCpQDFi2rkj/OF+BE6hY
ruIamy7zYt0ok5PWXREiLw2IOXbtufyxfBQW3AGTW66nO+Y2K11fwgNMTAJUyGOXFaYVdGECl+UU
JydZ9GjRwNV3AAIH1UvaQjb9awg76Q1wYv1Ck5/oVyoCUoecTSUyAsVaWUL7jsCZsjsFaX/tefnC
odZUsZQoNOQC7irMLU5OjJP6LjvUUmxIDssHZAUHbVsW2UJpJqKpUMJQF6ZFrQONfSpJeaML+oOa
zcLIPJW0EoCSPIBkTBUXJ2Z4thY013nYfWxqpEIZ67zGysxE0qSAH6cLe1GarUHieMJR8+eFJj0R
E1QAY5OLCu5NGmpGM28iwS4LvdxB6n80kT6UHPo/FYUDDtGuBml0a8NvPravo8IaozDDwswLylMS
WqcWvRsLzwEr0GRJnWxiyqGCGSPR503iuCW0MwyyFgHENktxRx3rxiewHzPgEym9Bl7AHyPkcxXf
qFkNjItkWp7ypPmWsipead5SbU30FVUyMjdEDJwY0rYSeUHL8ISBDx4iJSzS+wurhc99uaQeOjEK
qeKRTEi9iYauPAUwQ193GTm4hs9WrkMX0JETPYYr/b7vktgtGrx5C3CFHeWxdihcVi0sziaAEvw8
+r2aatbS8WCB5MPJr8k2RaD5KxFHt7Rp61U6mBg6wiOt4e9QaCJcGVbegl0W5qv5/jRVeUo0+H+c
XVlv3Dqz/EUCRO181WyeRXa8xUlehCTnRBtFLdRC6tffmgAX8OFnjgA/xgjEIdndbDarqyCI2kHI
+apj0uc/QLiWQ2NBvuAO97loo8MSZYnczc+s9jIq8pRxeTegcf72TzdEfB2QmIIoFizmTneZW3C2
u3zr+5cQVobj9vYAhn3XgYgN2jXckaYq8UiPRuzB7gp2gBABqFduD2CawfXv73Z+nurGEQzh13JG
gJ8WtgeRur8ZmxHY6bX+CdMsrjv/bhDb6sEGC3r0pHOapJNDs5UeZOpvz8AQs3TIoXLzom6g6ZlE
jY+HOVl+9ZnV7VLS4c15TioQA8UQEK9iv1tDrphu/TpHJHPAliEWiB4MQf0KmfMdd8fL0Llfaj6h
KUQWB5AUv/lApm6Br1sjmjLNVAsCeEX1Gk66KQHeodlGRXaEStDOE/beDQDwtT1ibyoqvpXRWsHO
EEJ1SGIDxKhdCMkS186dTcNr+62RkXcVrORocgAZENBp41em/p8v3kjGbbhm6XhEKkfPZg46N4IM
PDPWjKzbEf2p7ZzX2Rq/20G5ElENA+mgQ6d0QLsaXWWzKJTEsghkCkP+jfc+QRNo+lyR4nPXah13
mEEPvBRMscTqqovdoC8kzI4uyVYSHkP01IGDtQOBt6hANk+pBVj5AoVK9lTb2coyGVxXp42EMGqD
t9y0TXhU/Qa2F3DusF276RqCj44JtOexBLnT0AIT32Kvg32o2n+gkn3JnHRleUy///r3d6EnhJRV
R9EjgCG8nSO7+7TOV/JA06fd/37aYU1dphB0TvCy9APkAXh7nIun20HN4Hg6si+P8ITLHcqTNh3u
Mlc+hcvy3beyFwWW1aErtt7MXm8PZTIgLc9XEg8jAB61iCrRMyDOT2CU/wWCp5WXbtPntdMd0tfp
38CVLFZgQx6NQWcRuGbZfbKspOP8ACtjI7NIk0xXHT4q2h1pEA2jju8+tUA60q9vw0iVkFhL5qz9
DjATpCXT8E468wrow7BC/8PJ6AqL+oFsQbk1O7u8rSROMe7tm2Zptp+bgnbKt62KHL9wm6TxC3qX
dhmL+zltIHMavdweweDK9nVy7/ysCuoUyFAF5srIefFZcC684jw6akBVpFrJVQwOp+P9siEXjYSK
adKUTvul8SUUUztvjWXVtA2aO6uggbbHUvdJlU//ztBIvspONcFajm04b3SQH6NDK5fBBXKsKaM7
EPv6MUPwPigXCqvXdItjuM/thebRVwzGQJ1BJHY7nZtQ3RdOuWmH4Fh1qzzWhlzE1twaYGoGaGQ3
QMe2gXZygV7jsfAf8KB4DBd5rFn6GLgEgjP5p7zE0YF+c0sU2n8AIOkC91jx5QKlji34plfOiY/t
19GBfgJYrGFpPJGIKv0HArAvEB4+up64p3yNIdk0xNUy3rkI9GTDKfVDkYwlmntz73Hu1VX3cD/M
9p/P7Lyjg/vYRKDLA2GeBCgKqDW2Zfjo5mgg6tgQ7areqlcs7OPjydERfQr6qr4zEkxlYmovuorv
nCB3jhOJvAuAOX5slwX5Xtr1Gtv83wTwfwuxjo7ySyN3bievGJPUa+NScpwge6F4nMmfYOpn6Slv
vkc5lLjmTRgmXfmDyT0DfZ0HiXT769TcZ9BSmsBr9rmV1qKFyysimtDrEiW95zR1MtBbizaeaPWj
CddOno9jhqPDAV3Ir6WBU3RJHVaPCvQX4On70dpq44v8XsJgVybzsTM7Ov2igqggima0TZrIU4ce
gtObEGQ128IaeFItENR1WLRs7SwUaE2h0adOJYdqMWRM3aaKWuSWEsXAraq8PxL0b643rdwMDcun
IwRlm3lFV3aAP1Vjtw0r3mykDUXPQITWBclUcQkrr/t52yAMhW7oU/zXvUOBcqlAs1Tisf4gsnLf
DdMSg9Dudey9bel1BBo8SEzqMP+d+tVBVP4bsz6HsXV0AkeVy9CPZtklrnAgM5RnAd4aEOYqFrtR
mS4rS/rxIQmOl/9O8qpgnVrWhFOMjjtryM4sW6KYymKN8NBgijqw0BWVJbNh7hN0Pb1WbD43vHwA
HSH4Fcs9avX7sWnOvhxWakOm+VxTjXcxeagmOhGOsF/V0G/3ZWTv+xLyvNdgs7ttGB9nLU6kRQri
KhZGNYYInaiFjC7q0TSDm93+umkCzn8nkNLBLeuppJeFBnsZpA/QZb5fSrWSvZtcSEslCNT6IHBY
wF2ykMWtWwe7zJ6txymC3qyfpd/ImL3cnonheNQJG4HVAlHW1EeXYFEvLs36WFo47b35rVRqLWwb
Di4dXphOOFgYFdFlqHow80xohRYPGTpup9L149x1d3KMft2ekMGUdbyhn9d11y+SXmgLlsZrkX5i
/csix5NMaR9DYOYrKArmuLDXdBgNpqbDD13aAlE3c3qJUvUGtdEvrhusPDwZdkeHHs4L/KSygujS
RONxjvJzV9TQIEAf3QxJqxVXMRizDj2MmrCxiTXSS1qm6dGr5uVOZtWwm1FkXalnmAxAc/ilXKK0
H1GNgVztsglTuSRC1M4ePM1gNA5yHkeBH9ynPT/etgLTnmjub4WuU8pgQQmtbPN9PgzRYWmLcGXF
TF/X3L8HHdSkWs4glGcfwmF6bqf09fYPN22G5vqDE7qisDpwqGRBPca0tmW+Y1eIyB5yHt1aKmma
gZYE5I29IP+t6kQ6dZGgTSDdldL9HMTU0RGHUeGGlgIlHlKAojmpQdBfE5jGHwSI0VaSJ0OI1MGG
zTzZom1QSAx4af8cUI/YySCs9pTN1nMH3uZraascXm7visF+dbhhPbIKjBGoj7rDCIa6sD2NlRKb
0hWn2SK/IZexC6VasS5DndvRwYfEV2jmVw4Qc23zjQbq2Iv+Sz1nBx8axXMbDptmZO31EiPBL8He
bs/RYHk6FHGgsyosVIqSKcj+rUe1Jct0J6xu5UwzZWrB1RTfHfrdhNrvqFpYdjh/cayojkeh/ikW
/yAzcGK0G9LtUU3dhT7d0RH1N3t4/tzMtGAAWtuRZCTjgG7hrUKk5Smsu9NCIH5xewCDN+lwxDab
ljkaSp7Uy/ScDeTrYDX72582GoMeEKDS3tHZrRNLuj+uK1V2+ckd/YOfZ2+RPz2izHQnl/Kxdte6
AQxHqA4/nMHijcaLFBy5adgd0ZxuP9NgwtJBs5xsuJUWR8TxecOkzzbevDQrWZVhGXVgIp6kCUO/
ep2Qhv1CHcOC4nnmfG6PdFwiZLOUm6YNXsI866UPnTJ2qbWCEDD98GuQemfaZVQuWRoVTeLSvtgK
OrrHQtrLiucYkgAdkTiLyAFmZuZgCCw5NF/9e+YvNE6r/GGI1siLTe6p4xC9wvJpPQie9EERHasW
93aHCblHXug8LBNElrnf7HPeTdvMt6xzjlci6EUU9LFw/eBlxdqvVv1BvcG/rvC7lfRFY4ObbIIS
czSApy7sD03EzrRHd27nkBNwRJts4MemmaBs1aB1khX/3h7atIdakID6MwhAUhgfV4119JVfbT0y
lJ+ro+k4RjJkQZbJtgaXHd5jO3pHK/8M9YKVz5tMRAsSNQ3dehakTvx2OKK5A56a/hKSbqHdu7Y1
1+Tmo63RUoYRUJsFPSp1Yvci2xUTFZuxkul+KaPiBYS+TlwEdo9O9rTbyRnKhKCW7CELFwSHth+d
lcPRMFMd4DhFfAlQ0UUmWYp/CweEHT35EZXdhk71Su749yHsg5nq6EbJGbpzK4zBcHncEirObsV/
4qR6Su2yjEO7eG48cte11dlGpLIDKFWJodw7YGBWnBybcq1v2HAm6zjIsaDoy6EjAGayvHcnuauc
/Cfth5+3bd6QROlgRVG2ou8gTpWk1oh+y+rSBGJj++MW95nf6RA83h7GNIvr3985NZ8FlYPd8kQW
vN3hMZYdIB7YX7KUr4EADd6rAw+nekp74AM41HFb/zyyJj/Q1Ms3tydgWictNhR8scMmbaukKbyN
lbvbvAz3+ZTdEYYyiRetDGOaxNXz3q3TqMYyCtG3kKAtQ8Ssa0CvIIaVRMLkOFqIsHAFH6twLpMG
9QSUMrsLY3LrK+s1I8vnzkGdMdEaUvRNhXOR1EU4tjEa/ia2LSOPrzV+GCxJxxmGyyyHcSFFgvz3
CLn0A9RqD0OgVp4jDPusQwz9tFRZIYciCedg02FtYo9bDxDMaGJhd+celfXDbYsy7IaOKaRQjOep
GoskY/WW170b88YuNsvk8e2iwrWOatOErsO/s6hcZCzwqwW9OKA2O4CGadmR0V22obTzl2a0qhP1
QU53e04G89VRhUPKIuiNZUXCfXWs0Um3s6twLSc15cE6rjDLunxA4y5LmvpcqGI/j9CVpNPXapkO
gwy/inHYg6PxOMrPySA6OrzQBtQPXDZRk8xNVG2sIn/O6v5UOBXko8mFTd1aeDEZg+b3FqNMOTUG
miQ4g0PW75XtbMEC9HWUUFG5vTsm19H83x9yPG9bDd7Tr21/lhBoPkxt/xKIMliJXwZAo+NqKUJZ
DbJNpWiTomRvBVkuo0DVfWkePF79rDwPIvLeruya3TX7sfz56+2pGQxPhxoiZkLqzqdN0hepFeNl
FzU/scZ+aNgcHWxY9VMrHDxNJpVKe0CMfRXnNR7DOB/brRgnf6VEZtgfHXNYhVPAJ5BUJanLDtIi
gDoAFBrmz7fXyOQ/OsshCeSQglEnS0AK8jCy4amyqse+YV97q3mdWHfv9Aqvu/S7N61iTE0box38
SsyyFXWQJX46PbT+eJcKEBXcnpDp29e/vwtt4cjG0GkrzKfyX1PR39cu/3b704aoqeMMMy6yBvhS
62L5JNu0kaD7uipffAtCpNApFdtsTFdSI1OuqStT41VnbAqHWhc++7HITtKzNsT5grpi6aqYTXVc
WK+qe8a7a5H9isAaVf/uwrUnSJPRaUGhdWXXpo1lXSC+sZ1rcXR9tD0rvnJzNX1eiwcp2I1xQ4Xe
H5uju155x9CdTg6zft/eJ5NN62hC0Dekk8i6LJmI+lFx8LoGaBUSP1v1anVuDDDBZszbjcJfb49o
qIzoqMKubJcpKIssQduutUG0u+t8EeyEE23yuuzieWZpPLVOC7WwtcKZYRF1qKFjzbacIuxRI9sy
Fjk6AUQWPuN4WLk8GoqbOtiwEmqKyDhbl9J11c+WMOcfy+sR57I+Ks+2cNstfoQCA+MQrgxpmtP1
7++cl8iJZFKM1qUqs/3V7kSefQnHNS4cQ2zQGQidcc7qoc2zpPbs9GEI6+YEnD1f+fGm9XL/++Pz
AkZdu/g6a4P8t/QVR6yOvGcJVcgZmNZa3nm0GB+ypXX3t+3ONCEtQwjQWc+HQSBKSCLiqBQo/LbL
9vbHTZuhBYHco1Nh5Z11War87C7DiVUou9jdyqXAcID+dd53e62scCaq8bMEL5pdTLj85rXhPyXq
SGRcU4MzRGwdjZiD3QwvyRhDNM0Yo7Odx9Ri38Yl3dlhiis7eAlWQoBhtXRc4uiB78oHDTh6m+tj
hWZ6P1/2CmIptzfDsFo6LNFxpCiCLrcuSvGtRapTQSAW4HXDeYj4yqFjmsJ17Hc74g1DkUrbTy9l
3gzogKQDpH/y4W7g+dpV1jQNzcGDehJgwMnTywIZyI5niMcVOmvdb6mUKytlmoWWALReLkjnuumF
SX60Zuu4lCKJ5Brs0fR5zctZHQVLkS7pBTpFT1MZ3fPBvuBtdHN7nw0niQ5MbEOeV+P11/MA+lRl
XYx3IyJxrGaf7kOAIXd4iik3NY/sDXLqtdqWIZDoktD5NBcWRKSypOupH7tWfUoLWq64hunj2nFv
z0qidREpmWerE3h0/tS0X9Mp/tjDiQ5EFHnoDlPm4hRcxjwePevIZwsqVRAw9Eb7YLlgOru9Mx9v
PNExiVnnpuVSU5huyPYih5K1X39HM82f2583dAgTnXiQdb4HbkOE2zZLTyGrBydueplnR95HYbdX
3iCmpGHujNJjT9vg1Fl1Yz0sXerkGwrYCbhUWpkt6HwCd/4OCHvf39cMzzOLcj+n60J0SKNAJ6/f
eUEKLhf7kEbseUaquGImhqcGCONo8ccVwYC7aJY0IYHyxSyyTR36fIviqndwQwxEmfN7AFfyoZ4U
YEEtDo42RXP31JftSq3nb872v1VeokMbPYYjz4HgNYCh0FlK+TaYqh0DTnu0477p4il9JOAcVO0S
0+lH5I4n6mXbNHxwokdV/QzSfQGik9tGYbI5LdjkwKe2Dmd2MvYoNUhL9rFV2Pd96X3qjAdh6X+X
PBMZIKqktROfR4lXuHsPN3GEoJUz/uNoRnQo49w7YBTx0wU82ug7j+0qGzfc6aZ9R5pyz9HPsilI
EcQ4AYZ7x8/XdGBMUUGLOEHBh57ahCQuEJvbXkFpqYreRq/7PdLyTkVrXJSG+emYxrwt6nAgA0kg
ZY5+fu8iKxSALf8kC/mWUltAnh3QBlry77cN4uPzk+iwxmmgdbCUjg1Zny46Dm7zw4+A/eOqKzbo
DVuxCsMFiuj4xRo+FnmzbSeC0vE8OLLZlZz9Ug4kiq4sCvw04/98tevmOFmK/cxFMX25PUODyeuY
RtbQifEFJMuZyKnYFnYggz34JpXcFC2KFStTNA2jxZpuIGDcknRJSs7ZzsEz1cZdOnaX82VcGcJA
ywiw9X+di0+UqlCSJSl8b06ALwDXaoP0Tc6BuItsW26WAA1uvRV14HZqwUvRV8F5HB3wmoLlVm1H
H9eJlVBiqCgQHfmIG2pXRGWxJNSlYP8sp/TfqPKco+Ms9RZc0+USVyqaxhhyrvmuj3w/pnYhodXU
Dbuq9IrNNEXNoWYg8ZrAHbP/3H5rEYiqZcgL2iyo1yx/6sABAaD3R0SfIzUikXaJ4V4QzRnhSzL5
7DfE3X52Mjx+7pdrQYbZC2t9J18SK6PdXjpNvwdn9/LsDLRcyQYNcUwHSHL0m7VCIH4ueflij+qh
dLIfuRxebTSeWUG1kjJfDfKDI0/HRtp15kFLIVwS4KP6Mh5mdP2Xdb0GujP4mg6EHBo699EilqQW
nXua6VgANwJRvHi0XLnibKYpXAPmu7sL0FZhG07ukqCePU3blmbSvi+D1llL/0zZiQ6HzAg6pVFX
tPHODSUTlsmk8MLdVSraBgNNbnsibkV1msP0OasgJFwCWWx9jjuR6OSMmdPnYmI4p5nf7TvH+9G1
0bwSGUzboyUZVm5R3DBgZLhWXoa0vGNe0cROvdYobTizQs3DwfEZ9TRiTuJHWf3a1lm4U5Y/Xjzf
6feQtf9z2x2NG6S5uu+Bn9+PlIOedtZtfD7ei2l4ycHpg7bol5LXhwq6opKwI6+HL0XeVXFDrKfb
o39c/CE6fWPr9lDLHWYnadCgHWeeb8eNbZ14kwU722G7q61EkKO/PZrB2nUgJQ6qUJXN6OBQARc9
Fy6J28hefa+5RrAP4oEOovRc5V47NRy8cC3/1ADbdCkasiVqG1MPssZxT0fcNpZ22lb5WmO2aUrX
EPjOgZXdg7zBxpgosgP77Y3HSa7RHhnCqA6chDoQek9GaAS1HUk4SXdK5F8i5f+Zumjf8TRc8STT
HLSkwqppVnZV5uKI5V/KLvgxlcPb7R3/W9b9aE+uY75bnzGdeIvunCXxlnGMc/QQDrZ1HDp5Z3mn
lEf7KMv+6ar5xIh8tXIPSub8EDXDt7SiO9seTzNxj21EXm7/HkPQ0EWo7bpq0e1ZL0BtWhBWpb0X
ez2fNnjfXbvaG1xKR09WA/gpOsg/JzU0iSBzFyYMQp8+Jae8VI8Os3dgbF4r35m2TgseFrchLgcB
CxRApPVrcXn6Fgixdm02pYI6dLLxI68GtlUl0dL8siiu9qgTTy3b9V36Bzv6zSrGF0e1zwUNXvt5
OrnS36nUWTngDfeU/0FQjlc2vkbKRAn3Ppr7TeRa9+jjyTdOb5XbzrL6mNP5Qqh6vm0fphnruErg
+V2HI/gm4ST8Je6Xnv3uVRA+ghvTPREFwXJIJtMYRIcqbrk1fS9c5p8RkeU/UVcg5/f7NRJlg7H6
WmxJRTfZFk2dC2uby1JMD4TVh8zvPvVES3Qgph0EhT1y17m0xQjJjnGXLt7e6+vt7aU0nJ86AnNo
/Vb4rXIu0xLs6npBv+W+sYM4hy7z7RFMR6cOrxRegXcEmrsXv0X/M8TbLrh1JXYJkvg++9EH8kmN
04ZA3eiqPv2lrxoW57714/bwJuvUEpAOTzC4VFjOpaDPNiqc13F9dJHikZO3T4uI4mqtcdVkCVou
0pQzsDqD51xIOpzRqfFEnSX25vxweyaGg8bXoghRdUDlpMhFKPW18vMz97wdI93dHGU7i3krnLpG
59KuHiIqIfBcZAGoTnFVBPNYCCXaTgGHdoDoRi4foKYVuPuufsDj0zZSa4xkhuXTUZYyL4IGZJjB
RQ7tjCaU8J6MIkGj5e72+hlCvo6wrAUE/MKyCMB81W9yf9o6UX4veLnx8f7s2j7I/4OVs9qwVTqE
siU5kctSBhdLvMnwsICRrBpJ7Hn5aYnWKOJN89FuJTIlNbehWXPxB/rDBh3eNojCe8ZYYttOGgeg
PQPT0+eka4hO7ljTxSGRaoOLOxxkFMZBHm5gFF36o3MnPONb+8/tkpaKsLrKVQ9Tv4QdtoVDjTu2
03IzWWjWcDp28Uv3dzXMKwVZw8ms8zgWoDqW6G0NwSPb3NG2QntNlK9tkMmgtXhQ5RCCJ1B2vHST
98wi/mwL1Jwsf+XcNf12LR5QimatSBT+pZiCf6eIZrHnrilWmIp0OqqSN7QLCNgALnlP3go2J1zY
h6uYQuMAbZAJ95/IC48BiC5i341WZmRYMB1pKSlp8ipwMKOabixruCOpd6Jy+XbbtAxeqSMtrREg
R9/y/EukoFDSNO0ls9JjHs44Cob50R6Hlcq04VDVgZZzy6G2SlRwIe38W6YQk5ftm5stW7y+fM5N
dPrGhVWkUxOAYIXXWnHjDU3cR/UhyKdjO+VFXE7+CYjkcCVNMO3M9e/vLggulKaDmTL/IgkQGvHS
x9HntJihsPbfTwfZ2Pglw6eR6syxPQ3oBsb7y+0tN+2EdvozxwXabIIZF1bWiWNGVJRty54o0AcB
hHo/t/aqxoUp0dGZG50pbcewWiK82IY713ZBCOeLTZdmIAkE0GUevoch3U3e+MemMvGzF8vJVg5t
QyzQWR2zphisfGnpZbJReSh7WoCH2H+6vYimzdcSAtBxOF2AK9ll4iCEmyPbOTlLkN+BLn5YOTAN
WZqOphwh19K6oCi6oLOyfQIjpfcKMsfs2EBUiO6WfBqsDdjbFnT/KKGKbVH14xpHtinW6WjL1BE1
HpPc8OJcO47I/AJ03FtTu6/LyO6GmvKY0eqce85dQ+jKhA0bpiMvIfo4BryN3Is9cT+2OEeXZxms
WL1hw3TYZVE4zdCr0buIMdgqOj7XuJqQdI2HzrhgWjSw/aJtW0LUJSLqEHFoTS2k/e6Q/NwsElmI
OFRp9odycCB0dPrkil1X8l0I6vueF1nULZeclMVLVAbKiVMYyueIs4gOwBRd5zJvXBYs2rScraXu
du3YZ9s2sNawCgasMtGBlz6TSz62znIhSm2KnGyjPDy2cgRH11BtAot/AYzvqU+HQ+Clz74Vfrnt
wYaTTyd3tNzWsbwgty8qbR45em5SVSa5lW79ZTzyZtzdHsZkd1qg6FhTyjpj8hJk9EER68sglk09
yLUXa4PT6NDL0hm7vhsh5DxNzvUlHPq3KkC+e/vX//X3D6pgOtDSr2WAF1ewOAy4FLhhH8+L3Djg
FbUPmQfdvLDa0TxBPo8bI26TrvvLGtQmdadNWz94XY46BN0ARxU7nX0q5J506Taruy1zH635oXej
bcO/C7J2X/rrzh/93utuv/OI0Or56M1X1ons15Q72wxsNPN0BhuSwiW36oatd73ZhNnOm9o7bn9V
zQtEcYHqpeEDmRq8udU7NPky9bq0b6F6BH5qR+gTfrrjiZWc7q9tf/Qrr0fzu1855rKvVI1fCeZf
cA3dA2VMlm5bZV6MXxrmJB5ARduNabwUO5q5AKBUGy8K9qJJik7eF9zf1GAFwT+psnYVebJXifNN
BqUFsquCB7EWAoZt9qxUsyE9CNraYtMsy5YFTeyDSL/aQ+rpkLrzHmWDrh9iRR9vG5yp7KpDRqOK
LCBIXyj6IX426mdukw1kYVNxwPV6AEty1z7xCdhe/u8QJSyvtq0CcISjWr7P6rWOE1M0/1sHeLdB
/jI0pLKH9BJl9jeS2/yCyPCngpjDxm4pTDioursCdPQJ87z+NGR0DUlhXADnv7Yh2nDMZ/TeX5bm
RXX7v9RdPJ4Cths70GzN7A4FMcCP35QST2EfHNBPABBqdl/Ceq4eRp9WtuI64kdWql2mspIUSqUW
vbhRdcRPCdNm6y2PDNg7z3sDAxiIdxOCFN6vwzi0xMqhZhCdIH835d3iW6TL3JR7Vx4XNJXZJMbu
U1Sk+XyFXb81pDiF1X1d27DNYVejFRlO0/vfaFVcrVOlF+CE4Bqk+gZaqHhJ/7mC9uH6yxQdrsjB
q4/xJWZYMPy39V9uqD7o6FeGDgsZtnZ6mZzpFc0D/vw8w3Psgn+xBNl1vb2yRH/ZnT/YGh38Ovme
iLgv0ov0irjunnr1LYWQ7dUjrcnatrOFak6+L2S7lQDd1yzcYGUQo6Gpgs71xM5/YO+mbDln6bhf
hicRJeOYb2dvWsm3TLuoA2iBmfH6vACwEgdBCYBW5t3nKJ510RSPS7bl9I6E9+U8P2DMh6FJkCGV
brtz/aPNxg2xmxjR+Wr9BOAI/9u1dwB2kIXhsU/lnY2AyFygi6cfHlgdoXtwge3fNnzDkW1r0RnZ
duGPqRBnX+1TUHuEjImfPUvt37e/b4iwOllomNN8whNLf66t5o0HNOkKYD8+9+3rmO98x0VreO1E
qjmPhQIYKvOPXeWsXKgMFxJdDDwfrtXczm9gM2TYuPnZsa+sTm0FrkV/fmidwgNXScDhhGtKq4a7
qo7OzdSY45m5r89tNb8OonwrMnQAOgHB/UeUK6ZqclstzgFZ4NlWTexTwA5Bau9I1p3D+r4pC3Bh
72U7ruVqJsPSckFqtZVNg7E5Oz7F+y61qt3QzXgttMja28XHtmX/Dzy3EkEJkgNySknwMrjsPIKA
6VO2ZeuAXK6WaWpCZzrTZS6G2AUx2rmrwjVuKsNNwNYBuUHvBq1LJnJqAe3AZTqWtX8o5vFvzHDZ
cOmuZcO7PJuOojne9peP9x6r/19/UUURZKEXdGeAUPld6BTshI6V4qEN2u48hMx9mEAgErt206x0
rZh2SMuvworV44yVPIPc/aFkw9cgXSNh/PhKY+tI2prnKRTT+ukcOOk/bT4kBeu2xJfHTNbnkhW7
22v2sVPauiD4koWlS5qiOoOQZgcU+1bY9N+lsL9ETrqGnvs41tg6TrZogpnzARq1Rdmm97nLA0Dw
u5+cF91WdXWxnRmXe+qU4YGN4xrhv2lvtEiQElcyruA9eGmBtpzw75agXnm0NH1bc353tK02Dal9
AvnSM/Ws13CsVgKz4dM6KtYdbN4sYWqfmCjvoMG5BZ769fZeGzJhWwfAQlBhyb0US1KmTAIPnr/M
UMoYWjemAESNEHi0rHYjermvWLZyPzIYmI6GDUiv8CyZXQ0M2B4rhYSFW+bZZuz9DFLt1ffbczP4
/v8gX9nMxyHKAW9Q914ITa5rz+CATCWVgBB9oQs73B7INB/N5SfiZIGPjtvzxO2DAOmMkI+2qs4B
8VbC2PVL/5sP2jrytexA/lJ6w3SOZrLzVXupfbqZPLZSvDcZmFYynn3UmTjtprPvW49DIR+Z7D+5
185/A3DlSDlwJaazRWRSyWbZ8KX/5mbynFbZ8+31N62O5talJZUfoEZ7ckv5Kxjopal5ovqUrxyM
JkPSXLuYHRQse88+tXikbbt6O9NlE5XgCAVEjFU5anJrD7aGndABqjRltI4q3z55pddDf4+A+lCt
5KWGZdJRqU2PkognMA2gDZLFd5+cwnoLQFB8excMXhBqpRlQWQrqi6o5l2X7A6yQr27pf4EK/L0M
5d3tIQwbodN02jV3JkZc+4SrA5QKxxzkVOq1bMo4bXMoO60slGkTNH/uQV9Wdik2AU3iP/NBHUZF
V0KFKQnSgacISCPnDmx1AEXMYtdf0hbodMumh8UNDh7332YWfvHqapP/H2dnsiQprnXrJ8KMVoIp
4H30kdFOZBmZkQgkIRACAU9/V5xRXbffM8xydMyq6ni4g5rdrP2tdd6FaDj+/dFdiB3o2RZv6pAw
r1IBgIpr4U39HUn9V3RQfwrb7bP0O0fJS3/mbLvXdsJIRQWhRgS1s6Fb026JeyXSu+bV77//kgs9
J5+ebXdBPfRj05CfZMCLQVhMp+lymuUtXcejntD+bxgsBOfwBn64Y17XmASIzHz/9z9/aRedHQat
NoFw4IkfA2eeuzV5GYIV3wA1vb9//oXFdy5FTbk0sEZn5GgHP9pZucJCOor+bSDcP1ei2sr5q6K4
7hNzzUl3nWGhYXbj59+/+4X9eY7vZEMtmn7A2yfqd4Z+IxbA5G/13BTVMOXx+J3W5MI7ONefUnT9
xrYb9IlmMCWGGpqXnCXLWxPaf0yGzimdMPSKlIQb3Ul07o/jyY81iL+5Ei+94a9//p8cvptAN/Dq
uj5hId9Rz4fnnJq/C6wvnMLnOlLV1DpGT7Y+Bcv8CdXPIQ3HHZpuNx1MWP/+li89/bM9XlnlLdVq
vWOXQH7emg2Nxk0sx28O+QtHCDnb3jxuAuop5+EK9N75NJTJWAdlL+Rji/4kzL+/UcldelJnG7mW
HKZG8Fo58rCqbqeu2dYJy21n+VW0dNu/P6sL7/pcKDpgmIvwdOKnaoqex7YPc2PsvxWD/HNJ6Mjm
JKZxV53akM+l1/LrsOrXb86hS8fsucgzzSwU3ggGT0ldIyOvMroFVvy2Sj8W0J8sEaUx/TEiSVfC
uM27T6Zp3YdD9h37/UKKeK4Chagw7FboPU6xnPwiWZzB/C7mRXsBXBjrf6WCbxIMcMPzdyj+/rYu
rOxzZagWSbCwxANusK33IQ+AzA5f1+y7SfpLv+hs46OCi4ZYYOQpDbwf3jiUuvJ2fiqrfJ6yt8wk
Nm+qtsrxw7+59S/9oLNb3x/SVIPUEB7R2qUfbSwGHPwNDWFgMkXfPLRLS/zsOJAeOtJqbtej7NG4
WMLJz1Ep3Pz9jVz68LPDIMXJFadQj590GP8G3Wof1v43hZoL+z852//CCzt/VhE8hFSFSgP5Pfph
Dj+1vWz1N7HCBV2pf67v5MrAfqEazMmjLWA1sae8m4Hyd91Drr4wCHJjQALKlMrl4Iea3SSBoseK
2+RaKm1h8ZgN34TnF57kuRQUw/Zez0mIzMKIZy9I//TOfXPtX1hl59LPcEEzx9RILLhqN31FMbw1
FE6Qb9bApRrFOT5zjSlxo8BJrTo4jNAq4wCc9VtCQKttZhTxw/ZX2CyflGUbyr/zb7n0wL5+7X+u
6Qy9jXUB2/xEXHeXJPw+9ZLvuoCXntjX3/zPZy9RvWCEFYFSOqLvZTHH2vi5wP/+fddciMPOJZ7U
Js08o4J2audBvwcyY0WYwHhGDDrpbnUGfiwm8ImnEBhnGGf5+1+99MDODoKIj57NsFuPaK6UUs91
DjLod3fdhajg3K+7gYePhVYSjY9YYowECou4kXnQo3lT525JWLStRTWwnUm79jv9zaXXdHZERKmf
ZIxn9SlsIGRDa5ZaQHbX766bCyfQufZThTNtO9nJk2xqWHPNky0JXKlzkqx/BlZ/N8p5YTWca0DN
FHkgAmF7ZisvVfTSw5VjkW8T2s2OR4X+FkN34X4714COae/maEJ6jnYfGiyTffSgYePsBXQXXv+K
Bd39faVdmL32z6WgM5yFTFDR9mSUvuo684Mbr5QyLYLEvGDu4mPWA4jpPM2rqH3QfPgVpuPNktrT
2LuTUsPr37/IhQVyjuJsm5nV6eQ1p3DIA9jFDPk8vP39oy+deuciUQdjeliNZfADQht8S9EdO8jW
lw+Ca/4DfnGq6Na6KpYeAg4fHBE4yX7n2XjpRZ6FDR7rCOIQFJyVDe616W6hUL/x1VSgRlwKRTdC
zLuK/6PU1j9XkXIeusg3dXjMRvZGQvEQzXan6fxvCcu5UhTQDJ8F89ie3No5eONItwsDjAswHXw3
WH7h7Dsncnq+F4LXT5Jj7Nhr7+lH+Kd9ky5eWGPnOtEFtmQBJUt6HARwJWPiLbABFQZxcPBv/YVz
Mehqu3SdkZMeja31Lc7SYI8067tHc+n7f53o/7nr2sgR7WFBnda5RrUfkw25DlkKLIJ8/PtWuXCO
nms/FV/ivoEI+WjiGSL3JonypgNOBnsGagg5bP7+Zy684/DrB/7nhyw6dXLkASo/zMKzYWXj3oPq
tPz7p1/Yc/+Tgvzn0wez8BCwvvToS8yeTloXS2heZeStxcyWHwBGYBiU4PUw/R3M+9KbOdvmbZrN
lIInc4RJiNwsNMNc0zhV7bOrw2+lVl+3///RujjXf0YtWAhkjIKv7nuFSckgJJtlBVYJBgS5b+kA
hGNdtFVQCJZh9L8BwUZ+88Yu/cDz7MEGsk/9hR7D2Bz6cHjCMIQq4erwXbn+0h84CxD6LvDEzH1y
bKA9Qrl+EVtEH/LHpKR++fu6uHB7nwtAo3XtYU8u6VEnSZU8Mw+T74XUSaARJ9BuyX0TA40gVoUz
Mxs8v/+3h3cuDQ08GkdfEdBxrtJqH1qzW9N+LiqSfQcyuPD0zombFqa94PqMyREga3GEOByFQ8+k
+4UJ9m+H5zlzM+FTAN6KSI79EKX34WDlXa1tAvqOMd8leV+r6f9Y4f8LUv6zc/1gFbZx8AqLUjfR
RzoPMKpLYF40QN7sH1e9BHbLk9DQI4+dqQ9cWm+s8jZC4JIwxr5zT7pwDp5rKwcBGbde+wRIkDQr
zTD1tzNTuFVlm976jn3XS7iA9PLP5ZNoyAdVPQbxUQRNlpu+znZxCEbH6E2AkMRRfWIYb4FqUd0M
xvwCydNBEZyNpczqtIyq5SadyVMXZ2GxVtZtIu0Fm8i4+Jv859LCOstEtA9pZ4vxvWMfrF5cSMPZ
LwtVQVQYv+2+q0JfEE8Df/X/XwiRmUw9EIEX33jA/HTpMW3rDybMcYogkwLzyRbt8rOSawVUF3uq
PdMXvm5+tjK4WVzF8jQaNrGy+YwPqcgAAlzzRK19tiR74RX7yZwUeaUifaTc2P3cj6DJ1LpFGMC+
+xkXrrVzOSYB2NetgqIlUHV6yNtkHLdNCi7O38+vC+/iXDTJl6Hp2y+83oC16A4BB+ArrztMTmxi
Q+l3owwX8sNzxWRrBdxEerYeyRc4JhyqJ2BKHfxZzFJOzeJvki/3u3/7SWcRTcD7ha9WxUAss6Co
pgrzyAr6eW8O+29CMgAXL7UKz3WKazd0ska96+gDVrNbuUigwYh/MaUA/I/TLR7nH9+fMDBEEVIN
8KwjonqWOnpdA3WfCfE60OSDB+zNM3NTEg4vrpYcapZJ0FzobTZZ/ybO0ivjN7bIxi8GdwR9ge74
XezXb3PmdAHBwWdDSbVfFNZphQlCwOXaTdDMnyZISjF0UPi3r3peHkmAmKv342faaagt2HwNF+1C
xR5QGenzyNl9azpUN1n31A7Zzki9aeXwFHB971dpvfn6HBrRXcf8sl5FyYPxvlu6nx6uuUIl9KeC
N7Dwu2OKtkzMgp1t430/IPmz8XGkCXCG/rg1td0bzTY956VIuh0lvEDaVMRJdIpjP8sVqaP863vz
ZF23kQOfczQBzSs4p8Drbb1yNQW/C1qRUNyOIznCZfcgWHMlwuSW9Uuce1m7q0V0NcokB8PyOJF0
w5J1AzLWgRNz5GY56tA/rNw9Q3yYSzPefDW/Gg8jXhP5qdhwM8b1jYu7O6SxDIfgegeW375u4fWU
1eoXdDjbr8fbtIiF4j59wuBDk6+haDZJUueDmm8z0ccFKFNvcWPKZVi3s4hP6RS/db4oYJb7oMLp
FfK9a5smNHeVD2k7W6dSq+7n15OeGndXRwPyCAlboVg/+tJsvKTfxzCUADgT9Gsn9mOSsq3W/a3y
gX8yy+8sTa+5iMfNZMLfAG6AZO5ySbPnqe9PIqi3veg38MwsIPT/ndbVFjXuqOjwDxXzTsHaIU/+
mqYdJw6OpphLXZvHCPTV7boGN14TPCG+IDmoJL977sD1SMO3iXJ161N7FQTDdEWi8MnPGm8TUASP
1Qj3kIYTsp3q6L5v6zs4qYO/BtfT/QREyIY74KuaLqiRuIbdHTRacR5pP6pz09Fqh2O1Lmjn7I+o
kQdlWvPAB13laD3cYtDkDsAUeZS2FbsUCfnGglSLd9y+pTUlO28lCF1jLyfo8+S+at4TWJFvZSrL
drbbeQxLEqjHCkXKvOm7sIAnzO9MNZts8e8awh4k05+xN6oiDd2QL5DcC5yIUMjsPNHYHVu8KB+r
du+vTueL8KfCaP8UTdM+4qpABa8u4sxr35FLPXETizzI2A4k6Gdr7UsIN8sdbdTOOUQbGRVPvjc+
D7LfuRSy8nBpHhpTmRIO2LbAur0aw/AdxDroIsVVVDcFHJk2Qq7+pvbA1uszf88WNuedqHc91Hql
jIcv6Lu4UjZRhV95SR4GAcxu0o7fDjx46BT7qLB785HYY9vNoqiaSuWBJUd8t1e0xlSfh87H1wSA
tKj9Km+a9s63gFeCylhCbf+7gwtUszqW103kcjPUt+D56ry2TuBjV5LTJWTHvpnhgDP4Nk87sfOh
i7a2/1j6dUHlM12KBeOMqM0s4UHhpETu6f58LbwpnR/5ND2wyh31WOE8a8gPAchxuY5s7/X0T8u4
hbLEz9shifMkDY9moK9Jz06zyp5pQzYN00+eBtKUeiWODoQ9MGMoBdPXXdJeAZf3YClsuQHz+Y3/
/LNOHNKcvuq2letRrAIsMkeCh3lsChCghFE5ZoHHe+nzU2fndJNoOHy5Ac2DCdrIuFHvBCL/0opu
pzEbCLYw2Rov2joM2keU4bQI8sipPYZ/D3DSADtr0PN2XcyYdxCAFAtHDR19T7E3a3INZHiYe6Rp
jjyKwsJS0FdtVrR9uvPjAG6RgP03cVd6a3vfrvqdquUxrM3ejwwyeIwStVDypmHRVxogS0vGU2LZ
vk3V68j4nlL7gEwco35rVEQxpqgF3L32Wdh/+gP83QH4mjfV15FP3XHCkFulxi+K9Zyn1WSvAam4
SuGEd7vW2SnCXCJJpi9BKi1g8n7N5igrgW4b81b4P8NofZ9SjN5JhymRNlPYwQGGJtS8Q3Qm9krN
ISSNPMasJuYRSOfjZMju6VyDydkfwTbez438knKNm0r2D7UU91o22U4NNC0IX2Wh6nQnqdwbT24l
cRsSTDmAlLewO2xyIgfAXVLxE76yGoZtMswl3CNLr1t/BwKL3i7zMdXrIWkI9n8LgTVcb8bCtF5Y
joTbg1hM9aAYkCOJwp2AmHlT9WwTTMshrX1zR4aoHMgSP8QC+J9glptqnZqXkQnsnKDFGA1enE+j
myqjTxIRZqTSCsDdoNlElV2LRvawTGPJL+f5Tc4HkFUnm0x5mtjnelnBnOhhZNdFVOWaqBqeGOOr
349hzjnOsUV0pojmr1mMWHyGnkBf3g+WfRzH1UFGMymCZkDzJxX7CGr7jfVcUA4YMS4Xj+ndsi51
gTr0bWpNeEKAgK23FmEYgaBUocM/kGKBwKLJ+h7o3+wDRcYDdt4Rfgi5mCj55Y9zvHFqZXfKTnwX
dJPehy6QN+0U9S8TmfqrqoXjTWo6rNbG93Jh/O6J+aQrU0LrHMTTLyJnC8FC7k3xilo75rsL54Nh
H4XMK4luUCJWiNUnEePMUkmdlAM+XmzCzg0Ko4NNdWug7d521s6HAK60LeR/anp22E8lyHGBxDGh
0KNuk4ZvXNb0TzyliBMxiVpGdWgLW1u9Gb1GHZO4X1/cImFnh7C14Hzw9hUkDyQXkcKxBjaiVrmb
4/izYRXJV9omZafpcmhgKHzPmmG8V1kYtJsxqtrHeI39bdtl9q6DYxJ+YtDb3/EQNC+kI2KBmh8t
xqUeXVj6YCuyMuOtDxeFsa7vZz3vbETtPm6XtkgC5+aiiQWauUE8b+TCzXPVNu0pkY3bsy5kn140
6c+adUuF6Rmub9Z+HnXOUZoogUBeo9LUPab4hO7J8tWksTuXRP1VlnrNZsgamw+A+21Av0m2vGuD
rUXEesyWsNnQlbFr0QQJDLSCGITBuf0ZT7F367J4uMk62dz4PIk2meevG06DB7Ch0ryrePQWyzS8
Q3aUFD6wBHmN3XYPwycwsVzvyx8O8WkRsJGfFHHhszQIPoxGzy1Jo3VD2JrmHq7hq6Vv6o8x40Mh
p/pnMHX3ptI/4zrAe+c1+hmrRcQ2Lx+QF7utlCRCXUs8piDd5CjRypc0nOXWX+sFljZGlCCJAzpL
nAluXZe2u/hL8YPjDxW3eCFQRrHqMaK9K0Bm4eIkwzZCVX+mfr5O/gJ4SnbbAHZQRnJBTDyPZAuU
Q3zwAq7yiS/hcy0tuWrXAcei6T+jNTyMIeN3BjxIHP70EWbAH6CWZCf0Z8ICwfyCKH0mf5YRKOUK
4RgsTh3P+ymC/sAxLLo2+pJ/e/51BI9OKF4BR7VskM9RMJuj0Vl76rIoRMbb33phbMHiWMaDUjzM
e+YyhwyfJdi+sAOBdEP+4Wzt84UvfAuSpINeoz7gezEMqk3qOWJLdieBWShwMMag31RAetAouia9
mF5kYAOYYFLM0uTjV7EVU9B0S7HuizUF6BrFxQZONC2uGNAgS+Abq6JPM2wiOYwFRvFxzIajfR9M
1xTZKuZc+VyVFdXqXWT0VzrQuXB6mfD/irD21zg+kGW+XZYl+RFjfR3SdGi2MZxydyhk33fC/vBh
c577a1g902HCpVSJD6xId0rDRB5RBrnB8CHb2ImaMq5Eh+fEVbybhY33IhqCfRQPSyFh6Xoc2iQs
M51ERY8vWchg8Aviz+1JJhOw2graRtn3tFysNGUCkl4pA1T/RG2CfKjjpggjxOnznJJ9qKaPOPTt
LmDmbhl6jshNh5vOH38g8JpelqZJcplSiHiovBkTxPZdbRrMdsp2M/VTdUhJ+CR4dEJc2uHc6VjR
Utf/VG3y4TeDKISHdnvVpW/4id7NZMyy64f5oV3nIec+6LMA0d1r1IFuYhTXdhYmLZ92nLxNP8bv
04rrvpp89yOFFVJJulRtURoAc57P7iFYWVSGNIhz9bX4RcRpvnY2wogGmYqhDecCzFOUVHDv66u0
W3B+Kb/Obphv553Ph3fWyj6XQywKq7oYqV3Q9XnSTHGBwFAXHlY+lC8hL0fWxxAKmG631oip5wah
WW+U3baeq/eBx5qt0nNYDipLtvHcpDgoQ5ipjRbt7CX88Ih2BdXOXskaHsQzJwmejPgc0cuFdW5/
JVbsXBqOjw0UZsgxbLV3QsiDU5Mr4y55TWBDiN0W+LBO75EStiX+zXAVYABjH1byqYJRFPyvgonS
XTKtyQekVtVVt0z6fiTQCQaZINuQRzDPrdsYsR/nG0Rxn776ag9lmNcddcwPiwt+NV4XbJRHbKm+
4Dh6Hl5byA7Qzg5uJqyFk0LHJNdKi20c9g1WEgUBIFl/dksalKzGoSRZXW8JEuiSOMwfhCh438vE
0IIMLNngvoGnAPNhl+wmb2dG8YXmCmGavHrrXYsrsRRhM/1phOhvGyzZm8GTmCfvWB9ciS7AUZ0k
L8CU6b0HkWtetXO0C+budbSDPWHihF/JwIzvKnIGdTCdPXgWn2mJ+SBO98WoaZr7OIfzNnXzW0oY
eyXwEC16TPdtXMTR+w1ViYz/WXdzl88alQEtlkXejYOsMPqdxtEW7o1o3yHbYHBVzG1ip+Anb6O6
h1skgmfPgGc+4cDos1mRP162GoWaQ+q8X/h3TX2vO8BUBhTiBzLu415l/tW6LDj0kwke66DoktxW
0fi6eJ25HjHLc92vFBFq2wgAWJp1vA3YAhqKhBIJluykOwbdQG4paSuylRnqZWhZ4outvS7WLCDF
RPt+E/mT96eDD8jNiPTrEYadvtln3izYbvWbZcxd4OJ8jmrEr86uSNaT2GxrM7JbZ3Qc5ynlyBVw
w3poKJrJ32gWpm8JfIXNVebL8BMSHrfFkPj8IbMZn+UaDl9Ln01dHikNnfVqIrsdhXOIbkd5sPip
rBjC0d+KQCtUEVNS1rND0QKSlGLw4Llg0bvc8GXVJXLmFuc3qnWaLajNw/yvaFC63c087fbr0rCj
Z4x6ICTIepySPPLzHkgmlbOamCeekeV9xOVa4ajwUVcA6M5AHETh+wyyWYERNlJ0sN5MSt/CdwnK
zkbcYC8HtAA6iO9mzdZPH3nhHsAy9QbNEuYIaBqvIMBKa0vRpnYTI3SU5dR5zYTEZJY3asq6YxU2
PiCKJPbsCaxy5CEJj82nX+tffjRU2zhb/iwJKgW1p5eHlHdk2ho6eL9HakIEXUtToV5cr/OvOCDp
bQ/oGOhSPRA865LGmJ8e5XODLPy6bQwTuatxZc1rxg+WVXUxuCmBqj1wcGSJsE2Xyl7Twekd9pbK
jaAVBsV8yEhmxa5noucoN+GYXS0VQt8KxRuAKJBCVP6C/Il6Y1jMeJgFZg/i0gZ04CXBSzqukzfc
TUFECoSevGzDFrXO1o07hHMDvkSkd86ipth0mEyHIVuDQDvrR7NHBiivUGZHScQTeipsJYL3zHB5
aHyo9hUBXbfwECc/aBD9H9IkaHcydHpL4xDDsnXW7WJNgtxP2+VLNCJOMQ3qdyFMVlhjkMg7JqeH
RS5pbpmoT8jiEVWgjQ2SB1VHuXTz7x5R3UMm2HQNgyfvJkPh4BoHRYSq0dKdYAqri67upv2I8zAf
60bfc2+Qx95Pve24cNGWzlQiuu2y8GTbSt1EA19++6HXbmyVhjvVB/N95sfpPtXhazdwICpcM+3I
XA9HEU2oNlSoURlYWhznsHZXTjN5RCQ03A8GiQUJvSo3fNJPoZ7kA9xw2sOwYthSwgliZzIvukVG
4EqfGv2uOgRB3TCuh9CMdzBCg8OHiGH6Pajgl4rSqAhWXO+ABLW5xojJDVGQkTITe5t2xUlQK57l
Fpfxtl9Xt50SgytDKRTuJCp1Nam9MgimtagRaaPqsxrUIWgN7gh1m6YeX2AUL26j1Qy7sBq8siXR
72HKcHN4Di0O7slka2seXsEclPQ5yrFfS8OGVzys/8BJ2M8x04Spk9njhy6cU1T+ENrcNIxoAAsq
t2kT9uaroLmLJy/ICVma2yB2+rQK9wsZqwZBldON/zXvgxHrZ9Np8R7ESqNTWOlHnBfDfV1zfjfZ
sDsyunovktj4Mw1ocFfNXo/OLI6+cBjcq6wB1+oQ42zRe1DI71h2g0lAXYq5RyKaebrwV4y9jzJ2
j0mTJpvI2TGPq9m8+yvnL5VbvCu5JMspTFGf5AtYVn1mcMYZveZqjD+16dudPyLpiYe+3sapCvcz
0rNdv3ph0WXafSDtQ5G5twygcXjz8H1vDUqVdcz2EIp7u8HXU8kQaG5rLH1ULoNnUs/Z9TJG96rj
K2Je8IBuxxD9X8xPgh8ipCwQwvi5HyYrTtk5hs0PmwvoLaYDMvAePjHB62CVnyOwfhFrgyTaKP6G
ANMWqhv7U9/49GR0qDdYm5j9tADiVCBfbwZwarFR4hWxgfPvuowE21WE47atOPAXie5x/6MgD5jY
Om5wzSdPi9dkuOvn8FAteNat8yf8J8i311D9iOK531VB35Rx7Q0FGAz+la9bURcZ9+ebAaxm3JXw
5JljS75WYYKSKAKSLoiQ8ow6y/2qB+tiRumZ2H68yihzm5A19Z0n2qnNm9Xjb9M04jIiI9+sUZWh
1tR2KN1LEm9DkbmC6C+KsqZDGVSKKNQSQ/7edYL/QgrSIK+dsqpAtug2cPIgeRhx3HKtcCByAmc0
NzX/bWDnfhfV6IsMyzxuIerkt9EExSjCJfKARkz66VdY3h3eWC7rRB8Z8Bg/EQCQXUvlfKxpBCN4
zLLMH6GvusfFGvfcu6jiedQp/0CbFl0Ph8p3B4rBjw4d0hKzmnSb9Uo8hOMqtjjFEfRqBOh7/CK+
YahGXXdVqz/9hUz5gpjmpY3H/qlJg/TOgTWHrzLDLpxNAIh0vJH7ka3+G60dftYklgDdhGxyfEOy
uj3SDniPaMTRkYME4548JsWfqYHCEohj+ygqGKgzgEBKizpfbn0a/pgGGHtHQSJfDK+GzZDO/7ui
h4Ztv+aafmSJlVcwFBL7tspCxHzGI5t0BYcU+dnN3HtwqOqsq0QJcGV2dBZXgaWKvkyNWHZVRPqd
37PorlMRObgmFU2++Ck/AQ+D6gUfA9ZCd9hMbVlHSfADu9mB3hp5bdmTZly2MU1xwy9wyf36QLQl
FJYJs+YhEBwnBdxNdmgz1Hcq4fpoRqXK0UKn3QTiUGeRPTmyzluoUZPPZuj9my7QSA+W2f1RMVQu
tfYmB3kqug6HOvBQRxsZia8ybaaC9q07xNJI5DmDNKSIUk0fNP21BDMgUSxJi1TgkO2HcX6sRduU
VIWY8B/ik+qz20gNA5pj4GK0q0QJewYaKD4NIjpJTz7WI7cwnAkPKATfRDH7oZjYWk2PdIw1Cpjm
R58tOkdlDJdSjNIwrqhRzFWRVNV7iIAcQeZaBGnyJqi/5TT+IZKlaCfvBQp15CtRfXAEQzmIwlDj
h1IPvayBwkkoOK4drLyQGRYqQ86N86OCo1FuJ1bKerwyA7smuG6BfbJlDyjPRqIdUMQMavsxwD40
ZdV3z7IH8UX5SKeRiDTN9MtE0auR5Eh6mce+XyzCvtimP+jeXNNAFG5qtlhvZSznw5h6j7UOsG0C
sVth59Q2wWZpkK/W0zGDIVFM0sNXqXgW/YfXtS6PhHkDwnw/tALM+PlIW3UHUt22nfoDc83tEHuk
CNsBHC7vFSNVVxMlR6a6hyZrbkMnepQPMRw2+y8oiP1htbpNY+9PZRYEVhyhkBlQhof8o2gDmx5G
6q4pRrhPRIfRpqfjT4W2AqwbLey519tUswMC40OMo3906iFbYRKaVbAmVM99lB7HjD6qkWRYS/Jn
46E9mkZQAgGfl8ibiZGqhI/UukMBG8LepIUYKKHwuE8BFccJmwfEu9aYkM0DRXY+LleTxE+OVYfB
VX9iYN5aA0h4gkZY5KGRk5h5V2fJzhl6JUXHd9rVV2ma/gxr+0GxE/cI0E2+/D+Ozms5UiQLw09E
BC4xt5jykkq2W7ohpO4eICHx/un3Y292Y3ZneqQqyDznt2NH1mEWMMuHqh3OrbOtIM0O8yvJAcbi
SeYba47GtI27DX9F2poV7Csb55JkEppke2+2tDkx0iUR7eikNTXabXCq56zJDn7n/YxDqv51m/p2
+Y+jttQ/rtdHk7C+urq77Q9BjzTWw2k4bF3YkyZEHXEd+Hn9X2XZJ06tP9qy69DT5aP26TdYtnjg
JUoyJigk5MiDa+9QQ91n/nKq5BwZmSSa3Y9ns4pJkotGQyfzhofXMUKzMCJkVgdpMDNBVVntXEKs
2jbvaQrbrA3J1Zr7r8ySmDxS666KuYKiZfbTOTkRwETUy4KnEqgz596fvjNOpCO+5wWL7JadR4rO
W0L7AyWtOjY83T8MnrdiS2sbtIzqo3bSu0NsGQCd6bGazsmxHurPhTgIPrrljWsNjxR5bdAAYgz1
vnptml47CnNuIt1bB85wo8e7VerQ4eWLWePR4OU+G+WYHBy7J4zO4uZKRfMKEJ2HhetMl2YUJhgO
zxEfWHXhDRsDt62tMCE+LBon/c7Hu3s+vO91Wp7dfjkstXlLc51x3dGg79twIeNOtzkY62k+y8zW
414kIazQa+3Z/5Q2PZAykfMcNhE9PDi+kpObuNmZL0yH1gM+TGm1DVIzqamc1+HC61ocB5Hea+ld
TMt+7dPh7gnzKtLll74ZNxuhUc9QC6SXUWS54NQnP05845Rro43b4Iff6Jaby8NC5bLpNsd+Gx7X
pAcTSk0t1Lr8n+2y3TjVP6Nvv3M+PkB6Qx1RbfVhDQ4XNFl99OEKc6f5markRU88BxLMfKim/oks
5Oyk5va/ZvXNSC41jKvSOUy7F93rztS133hph7AB90oBPvzmwSnG7OYt9bMsRoCCsRrOxkR01Iat
ATS2PY7aiPaahxjA4WOz+uukjCtRWlZgeaC6A5TpyhjftcO/iv5XhGffpWXGuvK4DI20Cqcewq7x
iC8wcv2aVXWsiv5GSXTxNi9YLWfOqXmXSLrtq8NjnKTlz+DpNopd86GoHGah+QUlysEwtWfbLq9+
1X6OTfngVfRqKuEcTfwXQZ4UTaTAikLsiZdsrG4E16inzc3CwfLClKKvaNJMPZikfiYs+ppz5eSA
iHOQwEUGguBzS6g+ThuGKoDfasUZUUK5KsTPbkpp73Asxup3biY/Tg0k2BXfg2hJEwIYxiiSBmNl
W1Gu1o8MCgMcKhaLMcIYsZQSfFuBFhjFNRmb92LbmORrPfKqUgazN9+bymSzWh6UnpxnqyfmDazG
3jyOVT4wpJdJUC/zFEP2PtHA9Do05b2ty9ds3jIMZIMTLCYxbLNU/+ph2uVH29Xtezt2cmUES6te
t0JpwVy425EB1L2Xrg2Z11fxIjmX7BIOSKL8QiWVdSEn2zUZ8hjqzVwCx5w+O6w1J8jgsLCzWE3I
Lti6g3kQlD9Sl2bkG5RG+ty3xuesr1rY5tnBU8ZD6s9nojpPaB8jSn2P2f6jlr7xxUTDKJG/rjnj
QOcA6S2afZO+eRDF1F7mNUXckEP9FYKbU27i2WvaqEuaT2W7xf+/rRYNUpgKWYRdmd6Vaw/nzu9w
5HcP7CMb2SvOrpjWA2vi5OR32T/q/mqRwNmm5S/Xhp4m9+u9pOSJlzWBhNVaj7R9ZYdA/OpsToUX
JoXnPLhZNZxILdqCxTfTICtJh/RSonxW61EK/9+kJQccEyKmQPojH6c3rakPVbKhOtMmRoty+qtl
7m/XBy7t6hxIWAnwJUuM8WivPoN/+0cnsyLk2/goncUDHoHgnRfnb0KKTFoMB6uEp7H9mC3rIW27
Zy2nRQTD3lvic9sYbvHHddED+75dB9uose7mN58WwIDRuAwLVf2hGOalTTkgqvWn8e3n0dC+igkd
g+W9eCsxnLZcHzOVd5ACpIMXxL0xttencl2PQ5ouEcZOJ27L7T8/G3Z47owY8ehM42M2rW7om+PZ
5Z0QJSlxjS7JRMzmv1pJ2FZVWF82XXShS2rf3Vna/zAlpsTI1f5ptjotmBgBKfd6BuHpiHWVFzfZ
3p2pebR58BN/bmPp6USnacOvZYUysgfrfSx4RUqeoSCZDP3kc8lHhu4+b7oG866/Qoof/UZ+FBLL
WZFlj6arszY74lswmBWd+dIs5o9fGO8l55Y1ee/OMr2WenfhKOXy88DjJrs5JMP6d8j1h6yeXqxE
gKQhI+pmumKpmjQN22YTqhlyCYK9ao1Wva+lbn63g/D30diM/a59d3xjX5oN93VQ1CYLvTVDb1Xp
XR/TNdp6eOsSr8vPqrMOF3qKUKyiZrUDJH7d0ITFi+/pZ5V58iIWcfAI4SPM2kLZrtGNOmeFEU5D
mcR9694tS0MJpzXwbK39S9WO9WCBPQYOcDHbQQFOzgTlMYuPJFjwB6nCkQ1DnG4QimU3kPpWkgXU
SbsvNsr5nLvAJAEIquSt8FCuba7TPbNBITQVwo+KtrI+6TZ0Yj+fm88FRfIbupbCAq/TFujTCkdE
1mzNX4Rl6hfAVhK7ZIrFqVO/FYn3ufHThZtuz09AFEW09G1zKUxO6j6nb1a0YxWsdYpMYNWRksxc
xLmxvNBqbt4rjV+iTuS7UNMjRWDa3emY3Ijl5qfEEIqzIDn0gDWnac98FE5SRoiL3EvBjWMfJnuq
sXBtaYi0RXvRU+DGfkWv1w9+TUb+3BzAVZqwBJxA/252JyZY55Ww4e4ykgpzdDp3vXSVml/kypHA
4LOGrpvNb2nubzdX1tsHI+5TkwIYWGrcrbcQ8vZWaMeaLe/N0ez03lbF3S/1j7pt01tb6Sk801A8
kSXk4ScZXci3eXKOKm1Ytjr7Zx6Wl1rZ8ji5THVGa48hltGCbMski2Cr/rPyroKNmEBM9EYGKmMO
cIWOvmMqf/S5pT5pm9nBJvCtUmvONRP7g0jS8SrZy0+V44LctOWAAqdAlTbgGDfsLOFM0l6SFuIL
bOPWJvYzdvW/3bIuz13uU1kzDfqzvo3sHwgN4soS1UHqcFVKMBM1ZZ/eO/Sy5zyrki9vltWboVco
ykSdHsuqb0/1UNpHfSDWhLFpjPMe2bTyNfvobQ7ZNNIYkXHBD1Wybo8lFv1AuJCteS9R8hjD9FJV
9gb50w8QI7aQ97RyzCJQ8zYeiNbRASX9li9X6svvxNoGPhnYfwJE2jjXxfTFNWJzjZUfQllJUJLo
zr+0eU3crsXzK1u8MEreoKQe28rUry1pUreq7/mS6BVfIF1y7UFTSXIpE3uOCPMAcCd4+WDMhMX2
1WqdCj97r8vhbzq0RpQ3CAHazZxQ0STdAbC2CMqhGNhlaAPKbIbPwUdxNrmsS0lv/vHcwgpMYb3Z
+gDqIEx56r1WEA3lJeekT3vgZVBF3zfLaKmMJkK+VrwUdLoEVbW1obGOJK+MsJQQ1etD4fbq3liQ
VnJFGVFmVJ42Ph9Lb015uCr4wXopX+okReW1NCs1Iaa82OZocxEB4wX0fFNb3ucDSipy4zXcIUmH
+mbgfzibfeU/E8vzNCcJnaf7s7y16pENHbHhYkBt2/OHNnfvvpET4brZztnJ/Cv1jmdZbZU686gs
P54p+embaty+6rQVX3o+NH7kuou9hq2ACg/g8kUf1y2c3Z7mi+qByNegcmxdhrXpCjdCA4NKQFt3
n49q1pofv3IQtaOwdGSkyCP3LsjikMHOfjKUR1AzIULeLSmeNGJB0BHgrEDB6SXus11x/yOaGP4U
DqokPrAK0yx3RD+EZr31fVDaxriESTWmaWQ0ueMFW1lmWdh0Dp/B2nX5VyvGtoewLQbrDLNhXiwm
nSX2bX3soqxRLcC1KaHepb241t6ZrCnWRN/OIuIXjd/WNpVfY2n1I1qKbHDhYnt7OeW1v3wsS79f
+lWj5An009RunrDR+/GPlBq/f82+ZpSp+wO1uZeuC78PPJuPJfbxO6fPprEw8xV5geBgGJuM6Uqz
RvvkFi5YBqcE1CRfGeuhsJ3COgM1pc+roWv3xiMrI1Zd5zRxX07lxbEKjIMTxMK7y4e53GqCKLzA
83h+g5HlWwVaVo16NFqWkT2gPvIeRdUhZxxHPX3pMt+4zqIA/RekhudhIkX5Oy3L6kNHYeMERjPQ
YTYuTdPcTSKRfgQWF3J+s9kDkkrUarOWoBgLi2qU5rU2Pc3nUvSQQlit1l+0Edw41NKs8wER1rY8
ElmBf9d2Z6fhyirWNrSaGckddAdbpu1McFJEST/p9tChjpwd9V66Rn8nKg+l5pzL7pdcwLovmaah
p+v1pCBRvdoyCyyWDykS/Sz+rUW6NZHfmevfqoaECqrMaF/7tXOR89kVLpapYiNj/eaiNkjJ18Mm
s4B882XyMrLuDWUzyGAUCh3QEA533XTljeEbJMp25v4zdUuOebghkvXnldf4kJkat6y0RMY6Tajm
h9qMDqxKylWjv8pEJGQ1mUbKAVFTKqxH21HgIU5JWq2aEE3YPoo4ywbuf+iczOJlaXUgbATORh+N
tsnngVCd+dYeVq8/kZYlUxK0q7kNZme0SWgu3d3q0ZlQR56vsQzISQoj8hX+pKie3UAX82H2DXou
xgSeLB49uoyDRLA8hKJwMe10btpTJCbn6bOdlPVF0+3mX3Y3VBvaPN8/Kzxtxkwqdf/FFsr8qMZS
/gX5RFyXrz5cRY6+maHO23WptT6zHVnVXAGVlNI+VUlpq4gdFuWOnQ/qbXVax4L7m4yR1aejrxJR
IHyIU2/0c62W6AOGCuL48mzb/qh2lVbsjo77G4hXDHFrZTw99iydowudswe86NkcASfM24GnNH9X
nmdhhPDk9OrXmCNRhAJwQ5562rGAvnuqRSVlSKgsXeIlN9/3ZkibruKWryj2Sq3wOfYa8dh0y7ie
WWr5+KpyF4knyygvPb876QiyG0voYAMFB5KZ7a03AeiJNdd2bldvFxVKvz+JCunUyXBbE/rW2DiY
yH2uPulDdbLIgIJtT9lAfGng2PNI/LfVGK/KTMwMHecEpc9pTfvCiBkNeY7d4xoAXYB0KuwJoNgf
VzIziEBCu27VFoPJbBU/wLXZdwHui0IM9N+MlEJPiZbT6tJL0o+zIDpu7nBUURuSh2bSDeMNpRD9
zdU6irexr2o78PfV7dCh7Ome4CAbJKYu8wdZ3o1HBzre/Qqix/YVSwcGDbvWOLuNrAfnFQgKgJ0W
XXVxPlhmgYRUt4xw0LJll+9aOrAWf8JL7Y2eSXvCyPHOCJM8JVPL4WI6qnlLHKs/G14NIzbz2X77
XbU+khrUfG++kF24rvZihuVYCLK/0wlwyVuhYIAlEiS2Wm0bW1AXVltFVkN9CWnrOtK+yWqq9J4o
3XBIaelMpCulo6XPSTUgaCFHyj6CBaJoSXWr8a+UFiJzbBsM/HcxqSSQ1oAOdBz5ADCi291DJdzL
sCqkmjuA6SNe2seqDHixu2bb/O1u5d9i5LbALPjRE7IDM2s5d3TtKB5k+afW1ldNMlNNOUeaR+sj
MULbF5vxnWs+JFLoNuZVFcGcHUpzBelTyHxoDWcRvcE8nTfDvELNH23dccDK5F+30h/mwTirdD5h
CTom0L8oDynnNoofTyO3yi/t09KbvC7DN0J69BIK5QXlhbFrrjMU6IAMTO+vQuYPTT69tYQczlb1
yXh79/zZPPi0lQdFYbuHHvkRik/EzsUjpPKb3luxBhhiiOGxHq1Hwl1+oPBaNh5EdgvPUoonR7eI
nAIxCCHF+sM0O1edYzOEZHzs8gS9TjYgU1ZEfzZ5/YrC47EbjLc5G48ym4cIQo2dlhyIE5amNTD7
7WJl2ecg3U+9Kh+9tjp5Wv1YaasT8N1/ghKdEqNko0iA15LxnRtFRmgCltAbCcBqxoilDjX10rWM
A+pu5oohZ5wvRr9OZwqWULD2p8FDrOw157nw38D3QS99/2AP8pR19YvRrEvo6sZ1P4+wKqUv2+TW
QeoXVDaabNqFBGttRy22rE0xuOWMFFw6lhierWS69KlrxVRD/VOWceYJ/5eK6dfktCigc4QirZlA
Rqc3BoIPk892HIz/TAHJoRCmNcW5Qglqr/rH/jiifRliPsvX2eWHbElhCKloaqO0QxGUohrvCuN1
d6h0hf/bYq88DLL+yXk8kF8Uh3Xk793G9lwixE472LqZmpOZpnUkPvnfzF6P9qYe8C6i4NLes3z9
Q5rnxeMbZOX1OWmZxYLMda44MB4nVlLRVOokXf0/GrAUBW/GcWGlI/NC66JZ23Vh+ptA1ZZaOnz3
MD5uSFWb0rOCze6/pAvzNNblgWbeNWBrutjLzEjMA+oAJjSj9TMb9A6MjXpH2PIL2XF9pLv3dejx
Tey+qbCXrAsw50j1humW5KgTzVobQyeff41S3vPSA9elfTcwu+nUzgSa1wAWnruLcNPYQre5QzqL
YQr4fOGok44PyEO/Z4DEymIq/jFfI45A8t1/dmJmAjFRwSyrOOWdeNmW8pJ47r1yxYdPfEnHfQPF
3zyVWtYyjG6ULKpnzxJXe0LDk9AkiJ58vvCtfWQDpLuxymuvUKfjAFjz4TMdxRq47u4zE83L/kAw
I74NBvtROtLCUmgjfCexmVoz9gjli7e6SutDYvfXYeQFLCfK4wBlY8bULFCGdUyG5dWBbzhzUrwt
wn4qCyISVtyWhTb9t38sSM3BdLneYxboazVPB5jqR1CsV1vPXsx5+u2Sd1lD/NRr/dmN7YPtlRfc
M6GP1CDSpu0/OItzYdnPczOMMV2tl3mc9WNeTdgaQaRoj+AEK76qwfw3aJIfHNtkVqYnY7Tuhe3/
EJsRQbmiUMo/rc34GO351oGRR00zPZDp+dsSKJaFPAxl/ydDwbl/rEmenpfS00K0XDQcNcPnZKkX
6u5EgBg/gHhH8uaxuvbqv1JAV5hz+q7vIKiRTY9k0xFRtVydkRkrqQ5uPv2hL4+hTEvTuFWA0BPp
bAFWkLMcnPO4rDvX8rjuAAfzx9tY5U+57COdRTu29uzhbUsfxqXKY9PeHlOA1L7HQ5l2nxWGwGpd
fuXT9lwIqfZAOVABNMSFedJy+TJoq9wVZvG4ZKdMuVdG5T1HRG+CdPb/jlK7+pp6QDLWxUBMZ8wB
cLt4an/8MmFJXZf+XzpXzcmQaXn2s0VF+uRbsW1xgTH4viPrDe1GXmtvefd25qAmFIfwmszsv91M
/tdmZmy3Zrz/QD5IbSm0E3JdyoLNmglXUOLqEgGvTkvrP2jwZWJFomiU1Sc9I4dmzl7V5NA378Sd
SF9rQ70lC0I8Lz/bxnwgFP3mU0FIrp1/J2T6kEuBcbosTgtup6mm5G7B4BCYTvspC4ncRt7MPUus
YXXm3PjwahMkkMhl/EmXtTb+2QkvkmgOfaHfREW+bJ2hGBrOQHNMcyl7ett/5+WESYDQcrU2x47f
UKyA5yYz+5jwPkC34sOoT6M13Vbff25aZJu+L7+6ofsPEuyl4Rqo8+a97KBb+8GxAW5F5NY8luxE
bGv0EmWuikuAgQD5oR32KRCY4ye/sHdFC47KSYFDlEOCj4b3YegueJDyg7dVpIqa7YXANBDdUpD4
l/qYdYzr2tf3hN0p0/Lf+C9uSIUg3hbv7qyrEQHYktkLUa1SPBHudJb+EmvFfE+L5Z43Ao3RcJG+
c0OXCFaSpv81CgqAb/zdXP0/qTAPBBAEPg6IuhEPRO9yfOOibGyUP0CJFX6C1aufKYP4GFfxj+S4
V+kx1u8VNvv7NyvraPPmuNN8UW19JQSFahvig7XmSC/hNZl7LH8DjY+ZU5Yxf44K1ISI1MzEU27w
24p6VhHen+40FPI39RhLIDK4srS357hf6qNB6gRt6Da+qKl9ZZk9GdSKBYVbAZ2im0/m5zJRR2Ma
T72BMCgfH7u1esRR81mO3nmp21d/5SYeLfBlf/zdO/5/GjUMMabVl9JOzp6oHgyPUyLxgUS1NXtm
KAsZs+KymV5Z0iPb1uooR8Hw2rWwJDVey13hv58YTXrszfLotsWebnkgiomKHJV8ZZlTn1IeOMfx
yNfNjxxBVJM2MCP1u5yZPvmkPAHXnnVPda2fR8t7tU37AmpxXKlusbz1XorxSTScOaBosxyeWX1+
+4P66Wl3yO3+oe1wrrpkAi9Dd6jn9UXymGk8LT5pm/BR5YmR6+9SZKdew4lkF4qsGkcuF8SJ/yZk
FJjRjs1MJYnXtvLLMJf3BrgyarFLIC9mUqrd9ElbkreGYaUpHZ/4sSqn1EpFwMflZ4UyyxJE+enU
4bp59q/OKMj0k9sIBvKYVrZ3XW1Tfi0jOKg7vQzddCehDcey3ny0ZfOxSC2JqwyP80QcKtOz8tcr
+CtYWXMrnAYXpFfc0GrEcsCeMgBrZhKLPdoFzWOy8lyCtUZFLqdSR4UhV40SELuKtLlhMZt8MCEa
8mp1zCp03HxT5agOi53edFHwhhCi1OfPNXMRJrDs6E823unFvTR2u4baQE3kMsc2ZZIBK93jqJMn
5xAmlE7/6UxgLJ9zFmhaieqrwHqxfNqqobCudft4IHcA3437B0negyq9nzJxj5m/nfbyuKluDyY8
WcDew1m8IEYfomFXeW/sNCrTvzbRrYfMgJNX1t1iB0k843Mb9MvUawelDS+btCI5SqYS3T5XifEs
HQ6kMpF/873eSWnPvtrYUersCQr2NA3jxWzEp8t3G/aWCKlYOGi5E+9/d5PC8tbyMUNChgxRQvQm
0TwoNBZr7KginidF6nnqxhk+xll1ERgOykQmxHJaHkZU+qOtSC2d3lu7kwCAyX0F1qqG315afiXr
cGeIpy6sWY4CugMlFRDjHjMn538evR4zhzuRsTcdORHy16G6yMXz0e6Jo67pLy2XKQL/p3UjRtKj
6124eOSr6qU30l86cissw51ACc2z6Ib0XB33N2/rtINW83BjH45kWhx9A3hz6JsjXo/nxG9DseQ0
1RFoMnhIor1ngO2vLddeXTa0iV2XnyS21wTTO0BDPRUHFH0EnxBKoH9smRnmkJjAF/qxlhrC7uo0
73Ovz7lrDSWyG/8FK0boLigbxWTZsciLh7Vs0ES0KAqBps2Cv6i33zKhbtBrjyv5EFuLu2kju7Jr
eD3xj/z1eQ5LJmA1GiUaR5DnCvU/5rEi635BIGohGzvCzoYNC4nclO3KKV+7+wsdF3UVzoIFpXa3
D6Xh+6rsR4/J3Mn7I/7510VPSeRs+Z43/1+iaW/SRDSBBMmugPmc5XUo6qMllghUOtJKM54N/di5
XtzqMuopiFhGVK1M4FE65SeSNm69qYdtmtw0WT92DSVhCchsXl+YsB9bSyHW8S/7Q4sSBxB+eraZ
JptuOFo5OZTtEveDucL6p8epn9/piTyh9G9Rfo0hrctXPMG7lgCv84xI1IqXLD91onnz8XSvm3Ph
9o5IzORIQ7En6+y8mDZmVY92zIU3XiwvrWGGKd+RGGpOgSx2EZI3wI+zO5JNydGQc6u3DfCjqHsn
nEs8x1J72q80sXh6sFhNtN84y2hFZd+/dvp29BLzTWzyDRRIHiyKayI5sZR2Zn5ZhR4hMCd4h1vJ
LyeyBXrz125+TRb3LWW8IfXo2G3wmjlnJBeYEaP0IvDAYlXYDVbDbISgNjLw54XoqpVmzOSad/Nb
MqQPgAdzqGfFp1PKzx4e3HWaey2cj7roFwx+kxHyaE+BOY9n002vLkSi4C6Cz7sV6fjEvfSrKf1H
2TnxnFUH33B/A1HfNjqUgVF/dFWcZtFtu5r2uDHIJp31z5MJKObYP+XZdEhQn/aj18fIENqwUxjK
wYZHHrxq16fvh2fb80jOE7YxYNAKI3NCM24KLrD/gYtJIJbYR1kguXcmil13NIRzpW4J3bzD4IMn
EEZU2ZFkygybRZ7NoQR9tNHc6u5jvjVx1Qq0kbzPJq+nycJjOCVq6reOEzZgoBpDf7nvgIHrYwdX
20s613TbPu8fBc7aGWGC9mRO6QFXyIhgBL+BGL7qhBAyzAVC55w33fpvL+pz3vbXuXUOruUwCm+B
Z0xviQftYTUQGQZ2a3s49WA6hC6geEtjPEMfHHauNN7WAY+TOZy9Vr/6tYMhzXIi3UxO4OF7Pire
wj5zBmZArsM1OXjahj7Kua3s7MR0woMXBBXNNziGE7kVIzKt+dOxkvfWr4/4Hoh1kEczn773jr+F
EUMr0qMq6sDInZ/a3OOL/uzThJAC74mXXTyOOh7Mu1B34HmI4qFDpDKcoI3BNDm8+P/3egO1/0P8
NaO9Fmi4GgUCk/2DT9bt3tieF8zoOZsdoNTnJXIL9V/jdvHSbwgASycytY8c5fwtn9SfSZG4svhu
rPVYXodfK0iqsid5SYVVMLI6J9anNLS2Z2q2qXHPurgvZvQ/9YzRFUhQ2ojsaz80ek0POlm8tyuG
du2jRkYE7uMiMAT8QVz4gpr5UDTLtyJo+GAiLwlS4QNaSPchs3gkq/oyWO0Vy1/Q2unzXl7IA3+p
OiRck9+BFJVxwVOMPvAf5UQXAXJlI1aZOvt3N/JaVXoTi7S6bhxNfNZPepkB7pbfDMcfFE/4aGPN
bzoox66MNbwrTarhCtavXL/HjFe58dFcNmoIDWsGJkeHxZdl1zTGEcpdGOM96+Sh30TsaXa8v22W
PpAf090qp3ry0+pL73BP7f+gHDSCYu2/fDA/iXBvGy+85vdPpHvA+plxSoZEKjrmwybGbxGak3fV
0Kmks3ltqvKSb988CPuO9bnffVXmnLpKf9HL+tU16TKFh9/DL3Tyz8fWJDNrivJ2I7Gxkzwai/xY
munc7oL1DMkvUoELFu4hlM3KiQ82tnvuSw+tmvP/K3Q/QculaUMXYE0prk3Crhd21rCbcxXkevO9
lO21VBbxR5CuRB+3xMtUP0Xl/qc8jMkSAghxsxNMSQaZjFoXvc+mJ/XBahZxtdA7H6t6RTzsoMpb
8EZwr1qver0+dGWPGsVTVly2evWhOfMLQ0wf4Uc6zAJ8i2oiCUu69cceMQy21/VkbtoQ1UPDOk1I
2ToZ7PWajlJzQ0ICCwlI5dhnI/W/d8E2kc7NqWyW6ghK9NHJ/hMF2xFlMAOQHnhjGuo5S47acOvg
KrEUgjMF7xFW/rqHh6As65FV5Xn70ItShK1FXMm8kI9Sjk82A808T69D3gPqLIwbm/+2Vu17YYJ5
9/UJE+IfK5kPSogDHDYBTmTdTmP2o7Lt0JWMmKV+m/A2hjRnYNLI5weBAtYztReF6SlcKvtt4eBf
WebpzGZ7g+TBSFTxfNcnTwdpVoYI5Mqm6mtt94c/nzgbDg4GdiwUfrGcfVxCC/tDIBls8Je8kIT5
vWCwYrCxHiHQtSCfCCZas7+TBe5s5D9TWf1a3YEwB7M/5Ub3rChKIMDlzbBIpp7T9IRqmbGwAocx
zfJWrz0i6257EigOt815NW3xvOAxCfTGQ0YxMBdi/0K/ywOI0ZS3bCiv0mt+FbUmzpU2/m4VzvZh
ZtXB6HAzOCcwNMlbxwzjbeNx0eqDNnhvSzm+tFI9mqP5u3LT9wR7GQSeQxxPgZ22neQ/6SxfJk+j
L7J/2uTE+57C9Q0akEXs6k91vzH04bQ23TvwcI4NYkCmxEQGYFxUvRv0tsc+O5o/Ct9CaTbX2cpR
uHOHWmiPqmy8oSw8Ks/57J0Sn2SNqHW0sembrDSy4b/5oefm1DZ7ROcoSSUy95N/e/0fR+exHDmu
BdEvYgToyW15ryr51oahVmtA7wGar3+HbzM9EWojVbGAazJPMinVG4aGHyKcup3fsTsnIk43lnmt
ZhzDdos5z5MRu80JqUzVlRelU3WMqjxcLSdTXaJLtrtXz2Msk8nSX7l4tjeoHSP+yeiJ3gN1aUap
ZVB2QadFAiTEhglKup194xpx85Lkt/HmuN6m7ozmjJel9zoHCc2Ynh0DtZrIkIc54ZyeG4VAbfIG
bKLC+UOHwODJSP6JPD/jPT/LNPkSY7Bj1X4xYStzNZL/HDhIK+WHo1DdhkaA0zmznrBB77GJhay5
/M8oDI92PqOWSUYa/Omp7JhxYzgJe+/VGQs4acYPebdPrGkPttZvLifKyFEvRxuDnjlviyrZqlY0
yNHro28Vp3rA9x7DF2IiuSco6u731QuK7ffaYSaPO+VKXt5vkGSnaWSsyu94s3P7YsF6Kalj6INI
kUbjdiyi8ewwD5j8mfEt/B4NYiCNc0amob+Ze9tZD7LfLFNGdwruUUskL3Lydos07J/XakrWEhEq
uue7P5evad9/u7OrEergJNAtA55K/dJz7iFKbPvUPCxlSO9Hf3latrHrnkfDWFvjAPtwea5CN/xO
A+6nQr4UzDOsMD/mXnYMq+g0WHjtoK2hND6ZyjtmuX2bGpy+2N8hn7ClmGwJAjdfp6p+becBBJd/
AVom114WKCrJoVsbfnEv4gaNb9q/4l9mCDqUe1mnBmLZHm0RWkfa+/Rnaf682n/uGbnE+fjqDfz9
nE8oBH79FImkhyiT5T6dMpQePuAn2EEocULvVdZsJGf76jrDuZycp7H2H6aVP3WBeh1k+BkBcacZ
ay9JQ+m0vLzWomXR1NtxUNwgfh6X7x5ehVwlFoCrBQzF3NBWzaZji2ZR9Maoukze0WqcX/q4vpkK
shyopoh+ZAySHbumYjsP4ZFK71El1R+SXK/SRGNotOL/xSUIiHXSN09l0ByW/miiSnfYfbtR/Srq
JeMdMGdkTwfIX6fBry5Ow6CTarwLrQuf+fJm2Qzs2nqO96JFO96ZfJojaG5bx1E1W50m25htWz4F
aKMPbaKB9rh9v0WaaT2NUsl9JdL4Mkap/2xBVEKba87vaUuFjGFMHPWIp3sXmIb8gUCAsa5yg2zT
jEPwEeM84WGRqryVI4fNONVHV1XQlPQkQDWFS7dT3VxEzro2Pz1O+JWn3ZuyLchqi6LSGn/jCklP
zaWwjAFAxaNApDaZYaTwqWf7bXGCCTn+hsHEGLn75/XRKQoN/4p5n40YgplNGmFWUqN6gU+7FHr2
txNFL0MBPIzwDg6qfHJOedIn/zXhgPaDkmG9rNM8ISKk7OxG5oHugaxkbziMqD7Y2sR/EeDqs20t
Yec0/7NTnJsQBlHSyb0xQdRSNNnLV2TXf/IDsxDPg1OeRT8MOz7DwTlUTFrB3dUGSfEURkUkr6GA
eVDlf9IhwSgX1NHKgrOkVf0d+s456XiG8YUgSo2n92bs9W4ypq9+zA+Q8M4sJZ58tOyxE/zqoP6T
V8MTxL7fZdRNiPE7fnkqxRpMge7e0HfIA9UdRWfPPjQe4w9M+e8IByHbOQVa5Qzg2dD9RFx0dsfK
RbrdD4ZINoOM60rzBR/+cWi9GzYhlGntDtP9BYWQ+v+VDpfoNU6i61ABPW2TYbyETn3wB1h1qGce
MhwvgplsVqsvocZvjqpg53XJHdHBJUIJFduLOWDaVM10ZTFYrtEh/bV0+uz2PgKOyepg8fhbZAWP
yBBqzyD1zzDbZzgkmBhxAG06e0g28Iy2/cxFj6Pxyy3Sa4+sYq3thEWfCu8o6R8yddnYD1kJI1Gf
vHhClQBpYJMa+g+Rc+Y6DcJ/5RgN7PabRQJO0Rb67UvehyWfhdxEEkhjXfsdMMG+wUPLsb3y0KBv
nSopEIfUTDy8Rj1TmJl7I+gfjkslEJlwKkEe8I7aQD20494nLVgIUPEiND3Vef4xGhKS4CzDY+rn
7aWqMO7Yk7XY00kyFIb5X1R3X91sBY8hLa64XIOTNy0NHdrfddd0BM67FStMVsorkqBHypuho/0k
mL11gGrUxUuRtX81sjUUrTeUildG+zkuVyR1zsz+MEYqvZFzUR+NIVM/lpjF3ptlsFelMP8p2Rbh
Ko5QdAprZJQRtKwaciSxVRMW98QrxD4sq8+qgm7HwJeql7iBVQV1dVXYWbHiNoLPE8mNzlxz72fW
u0n3+y4mHkMDC0rsma/K7H8LhrqceaW8VR0GEDKq3mxti/98ORU/NkoClCbw1eGlTdW6pTI9+GKk
AAq853jkuByUA8IjNqejBkK04ms4uYwO9k8WPewiBewzZq8WuzBKxnLYuKy64kmzs5lsxsMG75Wa
C3VJmNG8Ki8Yd0HpBReRY3yW9tRQ/rqn2cnpnlQPVjRge3vNmuDRaBOsQ4qK26pyTMtuEoGmLM0I
MVVzTTIK5Vk5kPJmEoP4sGQsn6eXcqJWl+34jzEPu5OhCl/wh7ObakNsD9lQeb+kCb73ur1jeLzX
iB/gO+XoITQkKTGy6gj75C1qJJSQnlqj651iG8L7BnbEBAHi87Dvk9KnowxfEoEYvfO1vFa6+so7
+z87CMC0qhqpvSAOo/Dr5sVO1Z8RkYbnyIMy54LTg4Kervyc6dlaDVXyNFRY7vWAuRzPbLHrHQlP
y+vYZWReux7GkdwkDOj2uTI71GTSPTIVvg/SdZBQl692bs3rsKC1x35UI+ePsytrePvcDZb9Gfqo
j2Kr/oM8xdnKcfznZfDbEuqPbGI7N05l9mdS05tlqbvvg5Hy2qz+bIu0ujQ2eu0qlKzYSvaYWXO2
kMofmaTdrT5I91Ftn3VcdRFnOT6NRqHLMUs3Q8WKaMO1phwG7tycRNkj8Daai/JTly2T+z3SVd1c
kd6MALm1IfN9jZxthYXzv141v6bu9tA9atBm+d3KE9o/E47s+G/maKAXgWqMZSbgXlq5bOWkSl9k
3j11rXUfcy4RVzHVwOJYrUOv/LJj2lyn7x9x04NxK397KX4RbwZbJjhw4VzjX9HODyNPr3UONWT5
nyIpqQUp5yAJPah70AT7NnYJDmrPXRgG8JXR2pWLDgi6GvXGV1j0DBcj3gw/7+cNpJvmbMeJuwnw
WTXpdOglai4Ii3hRop7i71DJai/G1i+QVoTPCQlSR2ZM8TKTzdd+GJjfYTAbjw4F28mfgtjfQKic
+3UzclLRTyO5gzLTbgRK8HNhYOSZiOpZBygrzmWZsx0YHa/HYqoJTkjwF3WeYV9sCRd3Pw+yfgxN
mn/lrTDZuCHgZBssfJHx901YrkLTwA/Pxqv8FIaXn1KrGn/BbeHW7Zno+zS/sNKeHaNuXm2SUYK5
QQzdhmZ2H7paN5z8IRhZqxc42yLFNs1LvFNr++Jd60kjisdJz9s8qhNi73LfT5E4Z3aQPGkp4aH0
7vzcJ/8ifpoczU9ufbva6H/csWWfE1iyRBegRNPhT7AQAbuesGhPTf4TZPkzKsIEabHWAyQ/gDwf
+WIExa8EWvDGJISeyRy0e2QqkG2l1fD4FmB7uNerpLzhYX9zdYddO9M5+rPSkDsdR9W8RQc/fFSM
3koU+Wudh5wvsKe8/8ZaBLd47DE0ovkK/hMgpqo1/Mp8lXKMQAFOBiKO8l5BComEhHnDUMQoEMx6
bVh/64b5nCnpqn1gTfcehQEKMVd8VJMxSuZ6jjh3kc7fRNqyqondKWJnOqB6w30ZgVNIvO6jnhJx
jEfskNWs5xp3uAgPaZ5aR+gJ+uBCXGeka5mIk8wo3GBuDE6AoEegLa24SD3hdetj/1cNnbXIoSfH
594zrP+8ruF4TrIKZ9tAU9cDoc6sZHxm74q5oMb8O00YvgwUUKy1MDA8xznjiMkIGRO4rv9A40ht
GpixA7ATO1vbxTOlvFkhTPer0EIYJX6hKOLBYOPnMrOquZlsvABnhwlgSrOOuXPo/P4pY+leVbre
lQXikHqYp5MGhbriVQ2f5zlC2Mq5fMDc7n8N9Rg9qXCojgWzr3UUdVzvtqrHkzXM8iRw1f11Bsmk
wC7HwywKf+3PGjt0EkTPU+olVxyv88nCD3a2yykBNtdP8TqzYqbUyCo/se2C3Tatf32NTnPTknB5
IG5MYVDw4SmnhoFgbMqiBY3WfeJTZB5o00Wue99Jd2E9ZNeYp+iKYTCixQoqZ+cXaC41tnQm5mEx
XV3bA07kU7ifbAcz+WPOJwj4ca0aqLy281fPnXGspiZ8znOtd7wYpMtkveceAzUhkiHmJzm5LvtI
8otECxK8GHJ0p1mefmuDcHL2vSjvxqGOt5OrBUsogxFAaM0KXQKStF2M9u3m+gX3Q8JA8i2hl4SO
KUBuBk7W/w10QztfCJ8aZ5x85qS6NIr3OoqNYEWpNQabKbX0U6B0Eh1VgRoJZRn6phamEZZ4pLLH
vkzy8aaaJHKhVHpjjG+UcMDF6+2uEyNYFEjuIvVvp4iZJlOHFBvWbJgEg3A60tCnAVMxAre0V6ds
/0cb23GOg5RtuL64s8OgLAN+uDbm0NtGTTiPt5nZxnOEbHdtiUkgqZBJtVOJP9Z7wZG5qWXHwDni
aKp1rZ9dV3vvRWCUz2VgZK+hzVgGIUW5L0ftfIkmt1d1mqZksPF3u6Cet1IzkypddrtEvlO38FB6
nwOovddihmWn5whWjG787wr5M5EYqqtdkByz3e97LkZgCmaQblK7abduQIca1SRzP/luV1y0iOGM
dCTOrb3Gn9ZoHpbggjDFs4Kzvkc6xoE2zsxtqsCtPyzbK15zGh/M9iXWM016dI014DIaoUClCDem
baZyayncFjj4PBApuj8pZOywwIT6gVgT/FbCKR/AbKF52Nq52iFuvrxR2Yp1l72t/UCsdVI1K68x
m70dR+IdU8q058Vc+B8U+G2BQGYdQXdf4StlnJD6HYdS+NtGISBT5qkrZbTZtW/xez5VdK/3yvP0
tE1D0GAagvrOlq53t2qCtalB8kdoQk3HwaxfKhR+7IN9vK5xhYxjh2clT7Y+Mso9zCzzS3L2XGWJ
O9FzK3LHU+hFXw4aoo3NGv80OFDTO8EMP2Y+SxFdB3fD1+nV6gIDK7xZnE038R5tpqEmYY3c2wMi
DeZNEC8oCtpjlhjOSzwS2Ck6ke8c9kvvdZ4lqN4TVeyrhMmOYxjtxcBSl63CEtfcgDf+1/ON8D+l
KsgmuKfCS+VWEPgxQG+0TwQS8ZWcu7DV7ib8G+aAY0yA6QSes8vyTe/k9j9fCeMZLwM499RTm0Qw
KvWYdPiHQNY4pV23aHgescQ5M62Nqyg2diiurQ0QPQTMTWMf4hHxZiPgpDgNFk2LgcLOwt27iWcT
XoGo9X7wZf6TcCntSFJligPnau35FbgyH+ODgZEU0GjZGuGms9hsYV+xN02AiiyKM3YolsNgY1nB
eGOlwLoMbouXL+4+iUep7oJwUHUIvHq6T/FUHzKNMuMQpBD1gNKzRjQ13IR5iLBxekPV7cGoDdsq
kclTlLTWLwgOjKRp4jwHYpYP0AANlsw637uDbzA5VmN/0FMLvC6ie0bV0WuD7ARv7v/adp8Vu4am
2EHdqPwTOsTyMvsdU9/ag4qeNmzhmqk/9W5C62azjEtc5++UDf0RKhfluMuy0WuxYjtOz364Bqia
pXO+Nwaopx5LzHs+4Xtbc7EvfsUxfGmq8CtFk7toTsRLykwFFEY5s2PQo7tJOsO7NSlGft5kQC9q
tjZ2GvnoZPWvo8L8pA1TXNDjis908kFB0oJS95UpXcEqwcy9I3m+2VhuEW4Suez7B+m9TZGnXp1h
frMLkV1bY+jZcvn5tnPTgEkR8NFN3Abda5gG7HuCSsUbKIHDUzkaWHfM81KrMBYdPvuQJa01IGEw
6UbSFlAdOQKTsQBwsGeN4rlM3m0RbFvI92FZQwOPQPw5P03V0nEFKPeKKKCSXjbcafzuGCkDSRuR
e8qzxsUlK7HzZoV931e0s+WG+SPWHuk0G56rHVJJVn+hzT/FzNjp1KfFcp9HFT5jl32ncvxSpD1M
7mCu3FmsDKqEBA9kAEIJMK+7nm3wW8oTGx2391gmF5fNE/Jo7pgX/CNg08w1n7e15fuHMGtOvtE9
+jbi5YJBMhl0g+0u65q/dSjvZGbjxevwkgXrvK9+Ehu3VR1/RU5A6IKeNzH+DI4qmqeIGAMPGAoe
zU1Hb1pUcKTz0XqZOlbj0WhiUZMvbNoOcxaW3IxkUTTjsSI3Qpkxgvd5KwiukDyUuXvG57vTMjmL
cTrPOVcAoHV8iPc2uI4J0Qn6bwnfeh7ju2k2qHDai1AfqvigRTnnSbhJE3agpO7ONqLCtGAUD6QP
yS6D4EZNi5R4eDXGiUajaqzdlHY4WaC2rubWbY+tGzhPNAU5IGSpgvVU2fVlnAkGydi2aYpINLFK
xsHTXDYMZmTh5DtpGeauM8W8YRYFrK3zzX+u61T31KSqFdVSlmIcXWkJB6Mv+/Scdzm5DvBbsQHD
swB/hU+6TZrpDrouPQRu0GHvSaPn2hMNXVmCtCmrwVjYakIqyid7VXd191m4JDb0VLtHq+inaz5U
/bfnMC7O7Wx+zJ5RQZ12HUIABKOVyRDNTbpFfdEkFj1G0FWo2nomNX2JQNv2quwN6TsgLW+e32Kn
UuiuxuZJai/dY6yLdoZhNIceCMYqLyEStgsBonZtCzlsmf4mRd7vmLtO66AjmyntYbpH9sAVZuM8
nVE+OJBilb9ip/YlfM0hC7A72xndjNJDR504ZYR9bAG92WSTl0t2gF0dg1r1GCJbcw8e1mBohxsp
dmDpxWDfz14AXMjzC/fUylIKrOTgylPXDw9xnhe70mborYawfnYHb+TTkUr3C7IBeSFWkTtfzNnN
DTgyyUIWxN3sOL/14OoDoJJgzfwbs0fhobcJy4F7u682AwxKqCe+x1BlxBKIVhUZph/vulSymKzY
xO1d8KsryipIJU7Zrwxf/dEWcycDx9s2SCqc3+BMKPF5suB0Guaa3W+8U0UKSLLA15mWzEBzQw0w
J/C0VVGbHQO7hZGRe5LCJknGGdH6iJmhl/O8tYXfHTFK+1fCmbzPVBX5d8nzvyt6tqAJgu73IWC4
xU88f0YQv/FAVwNQ62Sqt3o2/lZtnnFydD8mtIFNik8b9ruFGirv7kUZmNu6RRAbVmazrQ12yrYy
/zIl7NaohLvtbPvFMcg9BCpt7RF/3WQ3YLjpwRkFsSIiEdidi/IDy5X96OuB2Sin7LHPbTDRBtur
Ioyjs+Ba/FapaNb5hGQBZTKQ9CB1a7TAQIIlmptV53biHDmUekaSI5+a6vpR6dx6b3uuCytCbmcn
4p+o6/LZhbtGNEzuE+mh43XlOYJRu9CvbBG6o2BRTHwAzad2s2pnCcegbwCs5MsaAWToqp2aBr0R
2OwuNj7GjVSYDDU3yRmvP3K8HmulaYJqaWJnuPI052xnMiItsCANp86Oix+IecV90HaztkbpUbi4
0T6L1fg8JxkglEHGm7EqkVLa6KeKoC7Xo0NlZsdtuY0qH9OsaMVLNdYp9nzV6DMOS4RmJdZwmHl6
rzrCgnrl2Fst2dlaypz4Avv1efLmu5Vlxr+wy7v9kDT9pSMXZseOUtxIc0O/TXdwBnCAQsdlexCq
UN3o55xXCwHwNo5bFI05b0ZravllFGX5PvZS3wA5ms9Vza3g2zZ2Wgv7xK2ftLPBb2s8l1ETbBw7
RrUXgsjDY4Lrw20pb2pjOtrMcjdmM4+nKU8qUK7Ic7TsP7Owb1yIvmxekgDBIe9k5GzNLNNY6gxd
rbLJzm5W3xfXPOrK5ZSs9m2dLCoUs12HpCiui2CgzsPWVD3bvK3XYYrVbytcnnVk4MU7QWISiF0P
IAbZxRoniQVic25buFXCemPDbe+ksr9tirhTD9j3jM0fZ5ABnMAoIR+CQMu3pVFjRnJx4iRJQOlQ
HKomok1B70tZiUtiG+l2x0QJQ/Gr7MedJ61zFkzfk8ePZQcUsqXzkwbq3eGFiiq1dgDVQBLczuy2
CfbaN1EB98fdL/8fBgkfRu+QeF9V65N0Wf9h8MKIF7nJ1Ig39B6bgpjNrrqOld7WgAeQ8ftZAhan
wVWmmfhNV2MmW5ibEbMNQxj7PDIfAhOwmrj6vIA5fU7ueqyfll/tCU1wgk46tWy1B1SKMtUuTkIm
b7rJr7lEcGVZ4o8kJkhFziXhhqkgA80tM1IXZa8htnlHqjCcW8Ka20vNka1C/QLJY2eHJUpneZjj
/GXiD2SZOpkO1WvVhcOqw3DeJAnqAJcBgdHe0bPNI2yqwUUUFJ1hlKwZsKwpp2+JYf0RFmc+Wl8v
bbGi4I2l0uXgJIis+cka8sMByrCQ2KZmvotAXG4MUb2wVmFlDc1BOdCIro2t1lZybfpgDxqRqV/4
EtkKeXN2tBIY+R06GrDhXUecXoWbb3mEEoytZpH8NSBUbkLU4jKafxINsz901iO0YyYGiDdUhk1s
3pgulK0ZdGLfvQ/z3YPRxH7zwyi4HIpbag5b04neLc0mZs4OhiMOjZAnIwkPzYiPogfmw0D6hZAe
feRX11efOe9xwXcbaaT2WQIIb3nuJLVf6gpYRyGuIP/sTNOOMgDB6k8f/a2tj2oeN+Bx0VMt+uj0
Py+6I1m6oCkk2EMAj0ST4lvWiqcod4H6tkNzngVztQW8CugQWxMsMKgYq9Dhh5Ap1gm9nTFoLo9h
IvyXMR13mf2cw+1MeMIDszsGU/odFAKWNjXrwIH4MVXfhmxXo/mZMaEUvLmkzFw8ggbAFSKelQx7
OHtcQ5571r2TLqDAcnKjTrOTu+bZGEv7wr/k89XemFdhg5p50Ph3LaIU0IUOiLL9cAtKeuuBe/Di
9BrgJ2daAgnZjQSTQ7XYEutdqBBJpFX3Fqj8hStuWym9bXDozLK6hbpBY9HwcCzO+yC74aiiWM/W
bP779E9kmJupmQQIT1qJAd5Yfx+G5D0eFMkM9j+MikeoHh9BnVqcM4Kn398INEQVEnA+sENgH/xc
PRb9WzwgUCWHvsqrXWqMe1PaaARInxntBZlkrIc4+JMNzVfVGK+2OfXbQXnvyxPJ4BGHJ791ss0n
GxgujPV96KUnoQL32CCGavPpRfkvXfwhoEisYnzLZtN/mEus5QjXTaIce9LNgmDpijdyrgkJSMiy
lAtzEBNiuJk9ZHaDD1t+qjlrscqMAmkqDg5/N/IxxhY/nZMBDyvJKhRoYfSAamqcnc4ioccOnzoo
QoGT8kil6WZsnLcuk7dJo97hFtiVaYHotrjVy/PZGNGFPszclA5n7GiPmMYwIbWpewwVadBdg3zV
pV9ZHgRr9p7yefwkAvDgLIKe3AbEYPTNIhXKF6AHyh9sm8vTkKbD3tVQkUB95rO6Nq6PlmZkM1qj
eN9UVYz+si1YGxWq+lJtaD0on6dDbHkl9sKkuwipC6o3WjMzpKuQHtTwMHrpqZNIbie0HXgpnA0c
MIjN7aHmhnXM95joGUI+lTFtc0sCzQNuTjAg8v3KU29geC7QvE/WLGGJtns1ASPRNuHKGPzjoGfi
lo8k/eGiZiDM2JEuhwdePxVJ/gE9Dcx80pW7IuUcLGKD+rl5hBOe+wIIxMbGLLP22Bvva+le226p
22O0Cbzir1LhFyCii7qlXydV9RObI/kRDAB59vQQ7nhtMCZrtfd7tIFW4T0IRKevg5BNhAwi+1im
J6w/L8QYrAj8e6kkWVSkAaDG+DUN9PNJk125VzAsWpfWA7oNKMRiQeGhrqRTJvyA2XPQI8GbPTYG
NKjKTY21h7OcaJ3xDxv5v55PbGIEAoPku6pfB8vtWKFaXBFR86v49NsuY7rQWOxSJgrscGuMDQeF
3o1yQE6kPeYn8TsEAmM9FikPdPsnYuYPAuhUTYgzFRC9lvNAZf6ZwIN95sQXKaInJjvPNJqMzgKr
2qhMXuXo7YKm+5hTXjE99UhhhmrbcGJUoky3WJp/YIhc2FdsZt7ClqgT5junfOyYfVpnk1Ia+tCn
nVF2FOI8hITwkR7GLAwrETkQKG3L5OoN+iOcBWlKvc0jRGBgWqBaNxgtportwYJ6cUf4A5xqo0kQ
wdh1ct0F4YsFDLlNydEMw05uK04NOB4hN3o9kuJkMpie5MvyQ4DkXxRNw89kizOtOY9iDtGA0nY8
0i2CA6iCvaXVI9LjpeDbL1sCk1BLb2QwvCS98QxaJtk40QS3YaCONaS1KhzAeAa+zrBCn1+6zFc4
8yRQZ5pkHPclE7QwInWiRZBBQhG4+RQb7bqbHRzx+lX5TFFLDh+tgWiF3pObsWcCOsgnu9JA5iRd
R92+1jXY1lkar0GDoMxFKaHlQBxLpn8Sj02/MMMtOXpEp3gQa6OiuTIZBS06IahtomTvGOaDiMC3
eOFecd3t4xpxcGE2ayiWPZsodbWRsXuChqhph90I6ss2jE9HTUjPe3+fc4XG9DatZo5h2WiqG4mJ
o8vugllMwQmXku5N+uaeCSrBo9Ubq6ODo8qfIFBnnz5cm+FS6nEE0L/ba7fzM3SPzpmntiDrr7wX
qDnWwzw016AdrK1ucLl3ltkyGbSnbbBoDYNQfmpjuk1lwFpq/q0tGsJxnotbg2rQoT7McEWSenjP
MLcGeYu5i+uj9tJvkhW6L4Xa+yyr6U9LuOqdCbuPa9K8WV5/T4vWOzlkLf0pkiF6tUoHTFMokW5K
dDuAwvmJIgokx4qhAUSoc1XQo3WM79EEtluxmQscjC8G0iCWy6ZKEKiGwfMkieSaMfJs/UCZq4bw
MejJdOQxFPD26hZes2PjUgFw508QynrKnRSUk0P4pN3wwZzPuQmIukGptgpjXE2Fwzq0xGwTBAvx
jvKN4XFjoQsEkbjcHmzzEMQA3tFWv47mATRyUADXENZNsybbRrwjZHauEdRsaQjjFUmorDa80t45
Wfgfkkt/LR27ZCUwXZhPvMlZkGc0l/xELp4QyBGfFe6BtrffWxAIiewUCvPiX5QMfzmQ4rsbW89e
E74TBfvMHPrgeZa9m0Pg2Dq2X+LIBA1gbprQfuSQWVhpHJwmBFeKendCVNjLyFjlhBrtQcAb19JS
Iz4sNNcmpgCeTt0kd6YbatOOJToJlg0WSHxiWBgRh3I/87LbIRr6FLXW2nWDL/Tzr4HbPYrJ+1iG
v5KExgJKPNZsGJ5pkV0LhudNMp8SvjfXHl51osUKEghhLCJZ+BPmfXIW9FfYf5RZKBm2IaXqBy68
lLmonaV7sENM4Us4CRovTYAQvqySkx3Z1OLxGzMFD18sGc69CHwYSuWzNbnAKAz4FL1QLDgAL/HG
Fi9wx0uYViOr6YpPaxsfotE51l1C2xBMW9E75ZaZ9yMxmwd65OAY6gHYSwO2BAgK71Hyk8zRVxm6
X02AWrxprkNd3p1RX6SHws/R+UHO5osfWOrbTpxXSHrbRUfqBnV/ZFJIVxDcdDE9Dy1ptibxdvZk
/G2jTj9CO5CbwchuddY+/NwHuW/QNZG+khqPNBfDKmEHG2Y5/SdplvsZ7L9jDLfMFfWhs1hzJf//
TROJna5M2yNHNy1BcvB0gjRZIdCy567aFE2QHka1wLhz9qS1HLdEOTA8Uh0L0hH7E1nBSr37cdIB
SPTBrpfv5hB+IMTaTlX0VjVIBjnX3z27uCMDOHWxPKp0vKJbP09zeGNT8G1XfDiUdnZzMX0gbPkr
GG/s2M7fGOptsHa77KpSaDiI8oLM3GYgbmfHPcV0tR3a2qSkiGEizlp37YQ21DW60oRsF3cZbZi2
+dp21FsN4ajhvCkzN1zyrvfY8MvN5KXkn5FzZLkS/ZhgFyNn/xUT43++TS1vR2ueuJOfI8KHQnc3
Uo9W2IAWOLLOYgofgxwQ7Fa9LmMT73yS8nQSI9vtOch2YUwvHaorM7prmMXHwJpp7xEASzVBH3NI
g5L6H1MZSAvJi+NkZ4QlXzHWpU3Vlp/NCP+JLqAoKlgoVsM2zwZXyxUBBuM/UZF/tQpzb1qPAu1+
7YKV9wpfHOTUE5Aw9+6hd5aYeM+EekOAFOKrvGSgoJnd5yG7pqoydhb+ix3rSIRFlLC3yigFgJMI
Mp0XLXMpW0yoH9gFJ4NowMSWFq1yw8teIhs6ev9vU1M/YAHH+urTygDgSpBzKDLCQT2QgRU3tuwS
y1RbtDvfk91BZ36KFwoG33qIEvG3dSusYyo2vDu3e/lZlpn/P5bOYzluXAvDT8QqEszbzjmoJbXk
DUuWbEYw56e/Hzx35Rlb6mYAcNIfAF+AiuswJQdMowSaigIb5MSym+WY+tYGciRCqti4jLwXwkI5
W2jOB0G3BJMNatJM6W/Z6HI7httlywiUyzr19egSNaNB568VL1Vca9uoi9EUd0Z3b/cIyMuJ/DDq
PfcwBC2IoULPTjr6PzuOG3MdOD5Yp34utmA75Bogq32acw2NEsskWRrUJEJDqB+3V3cz5xEC7FZd
Nys+vsS+14PBaIv4iFXOsMLDg/ZEM9qQPqLio2wrzj4kt8mlO+1gJxNmyy1uGsqqeWvXIXLProfQ
kNNJh5nl3G81h3EvAuYgDplMb6I8mm9Fy87rtBBEqG9r99bkTKJ1U7OejHbto6W2lhWTsd6gh84U
IloLs8eY0+SgNgekRYwkc6CXWRVSL3VyHar+RyBbwOpKnJ0TaoG1alC4fDhKQaFC9WCh0blbd1PW
H0tLeCepDQAvMi+/jnOujnGLpkY0eyUi50itLihTko/RabwtZ027nRJ/XndANtHOZ9JnJMRStw6y
baj7f2zikWLs5mxLF20O8OAT+iHRl8VsYlHW5kkPTATQmGWxmwqGEGOwTtW4q/UpgO29pGOmcdyh
IHmWXvPdUhGBCfD/mmGJ/qpT7xzf+WyH5NAO6SE2cTanKbox6aP5skaVM2puoCbW9gBKF/0K7B4N
KDWBiD9k3VqLPGjWHhKNqSZuVlf9zKKG4wyjYTEocmIZKJIMinssYzgjCPvpun1Mkc0Bvhvj1d59
mmCFFaFrVcezddB7l5yu696mrhtBIONWo0WnwlUeNyWjLp4FkNVVNsHqV4SMAt1e0PcH9MVXtW09
xypZDsb8iEWB4kC0FRhaVB3TWrt+Rd35T2eDjYoqStBWZSUyPDmTf0rxCjVK7Twkqo0oT6YR7Juy
+B01QwV2Uh6mOLmNCV3R2nlBq+k6dMZnM48vXe9A76coTTFWamNnWNiN9qWIKe4UPwTdoMgsruls
Xd3SBiuTfrYw81rN21pNdRH07CpkZ/CKik4TikvERuiCcbmsoupuO+al7A246yL9aFIGRwhAoWF4
ohf4qqML7A7CXYgs2s72cBhSNAT0uWC4qNX7sDZfRC427pye1f/bMfWkQPo+HUI6SdM59DBOAV39
O+uaTegOV1/Xz05ZswzKz0ppnLRyfPdkfyr8xlf2Rzoi67m/ZRpCT6yFI9nNB3BuB0AlDJv7XzBF
Nnkm90BsLpWjb03gxhvflIyf5RVY91XQ3nIAFYEVQz+nCJO7FTu3pppvxj/iy3DBvLM+NknnU+hq
J9JRuMUVfbh/Wh5xBYyoBsZvZc7rbOP7wcZj9oQPITMn8HRB1T7CKXV/0XxhFhWl2XkAp+V1yLoF
lfNpFMZe5BPyUAbZygKGlPfqQMvh4lDYnqVzaRjP4TgSovOWEPeMvPj3aDsAg5bIEBtBM2rAiDKK
yXHkMDEZc2dEClp020zSblLrlrkrLXMjYxQbWv5d0EHDqBWfcTfBMxwNWFvLoZBCqnXkCNxFI0UJ
ce0BcNkdwR3QAGqHXyiZPJDKxNXbCTiOFZCl1M2NQf6BSvxqiLEG8zP50RfuUnj9NkNRRKlneXBv
7fL3AF4OzWcUc8N2qTrNaeOJUy90VP3xylWNhTrU06VtTeO2HZGmgAQb09nsrWmdo0pZk9dA3sRS
g1YuIuSovh4YMXz6o4ZOFUzkMl0TYDaJifh1AJwmMA8Gnu3M1Q+thvnIZJmLjiZPxujrWIXGuu6j
J3bSywmZA2ICIaGj6jOUq/hbV84epG1ms4ad/hlZzQEHcWsgQ5ZJWjOF+SoN5GnllO8UHUKODtD9
SPmeVDE6DQPOQLInfSCLohDQVLap559CJjebUTEETKZXNsDCOmVMFrjyXERwg+b20KNvQ1Y9I5qb
oahhWpCMgvJUQ5uZx/jbLuRR9UjmSZwhi9z/DZKRy12bjXvVffy4Q2gpfl/HW0DXmzkgdlZ0NWsx
r/QArHcbU/nTGrJLJA4QjFkGBuQESwQPP5vWdjlfa9mjw5mNqCEqkPJ8KcxwBarw1wz2xczgqksI
Az2JQibf8z47qOuKggj5n3ea12dCyMrL0rcAsH44otxleWRxSPnz94lNbqBbt1Qqw186/Z6/9WR7
Sfv8EgqPmhfhCC3Z64WqVqc1EW1dWdBZaVj906Ux0lWru2TqeOcC8An0U2q0qO9oYYphR71KoEJU
po9PLrPfJIpXYg4ARnq7MHV3NqVSCBQcf1eFR3fuXq8fqtS7l7axgVAE2lWY0CKs9l4KrOsT49hg
IDq30T4LBDM3vAwRXh6uYFrQisi8pSWpEiN/eibJSJvX9o4uCLDFVFrvObyfxSShTZrT0oC+rVYo
fINlx/UPSBbqBUwbVnYwzOssfC8IdL2w14JtS6ELIFi+ZxZ00hQ0jFFnKMZ7W8fwrJ3XRsgAWjWg
BIgvEemXXpp7RKFuEUKwQ+N99qCBqG9fMYhSlvccyZjIj84TCeOrI8sfVPAgFrPc1VaRwoG5jkN2
AM8GF6ZeFvNVj9U55s0bWWvyB1abxs/CA0ticLAljXlnxFkS3c6U7MG0VlVL2w//Eloz0v+p9YYp
e/wnx1GSLp6zhI+/lzpSv8z2g4VRImFb2vRmPfPeWc2LUZvHGs4hbROw7XXKBH8++XVpbWIWRd0W
r7TMNpZPpjQXkDss4EIIoi2HNn56Fmwst7cPIKaQ4QZJQaFRUkUMb4FFrUq+aHH0IMbS1nsmcRt9
yJ+AIBDwSjBBHoLka3RjllOLzxkDSQ53kPpVFj/QSNhJrF0RF/Pegqg6GZiJpK50UIlvv9yuh8yM
qvvaNELucsz/NP5k478zRKvcTGGHQ0zfDP5wr3I6LKRHKsSyi6sv1PdOQk5vqe7cPJu2Lf3gDM1z
nrltFG9+G5yGWX52tj4uFAd4DCNcQqyrT4Oq9YyXpnHwlPedfdnmSpVpxLcdOJnW3xCyeSnq5qeg
MaoRPReYVT8KZTypeReZuNtiJpKWmbjbVXv1y+hjpAe7c4DN3+hQ2GB8Udf0TSjkLm3PkRNPVgwc
5HTRhhmsRuCadJNBguXFV+gm26xi0Ij6LWBw+JN0hIvc2PsVYupe7r+1gLYXjqu8kRq9vAsvDi6h
BkeSqn889yUFVCvtlQBANAB7YcXlpJVusCKJWDKw3hVWCBIFSEdPCwMxjHi0dq5KA4c6D0FbuszY
cGM60RsX22yIohdmPzPpvmenV6SqbLrJCC/lrjl9UNji2BG14fAQg6AN20vUTsoyQb0DHV5mrtqA
k6DdnPV6/qwcEKvjmJqoDBDDsKTasygQMSo/SPIF0w+hbcaBHqzGhM3z023kTp9dVQKDHYZX5htv
mhuFSL+ghtpT7pWDS7kYauCAnEuGY+pCa/PfwnJXvW7ShGiuvR8zSYVjYVJW08a5xGV1LhucEpzu
4tNcWZAG7kTX30HgFssOCoNbD/mqBlJBSvKTNnBWyfBAQr20Uh40pP6hF0XOo7U0HrUUk/kygyk4
At2alNqU9VaGKITX9F92Hff6xypsxlpd4jNqB00J3t8GdEWdmaAeLe0tbPX8l4clwtORZCy05mFv
PQvZQ6RpIhqZGVanEG+cnyoMX3K0BpCc/O2gBCYdJr3xeANgpBSlxjP+oO/Qe18wHX2pUQgIA9wG
jcK7Oo1h4AnQUdYj5nqlN2ncugknorhQ6DYwuNXQe+ysCdgGHwY2f9/N2g6LTlp4+GxXSbMxatT+
TVA1YDWYcvkF/Ylm583DuSIB16iyKAN7alaGu/iSE4LyHrUKs91bpCqNqL+hZWBqU+5CLT0NlPsU
+CdPKYgUYKJkS34TdqjKDICwTkOVNkxbyJXgCI07OzCClwAyE7UF3j5OcSzE7G6nMtl4PYC8zDeT
lcB7MCrtQyub6Nua8ZMXU/UQOE7HtWqH0E9uKV5WBTNWAPVe8c0Z8s7EA3CRYc7HqQbqM+VZv0E0
ODDIlMpD3EyILuUIJNbZvrB9HyJDXoKZrbX0XQlPMAcDMdmzLvQkRicF8hq6xKCmLUS5SfTiHu8Z
8n/0FNfmNH1adnHieNv5+H+jybV35+TWZ/Em6borzKmVG4n+gGx2hbor+kFxZq8T/OZXqKJoC1oS
EeGeeQlVvaDkIIvYGSPjXnucbk1IzynJAGgzXmEG01ghrO4eHMY5Hs+DVaSvUZ4wu3L67xmQz45+
lOoYF1c9aPeirX/CJn54FVkJsJhNBsg/5Zt9q973rrwz0N1PEjTB0KfNLw8fPXJHVOkGRru9WMFo
uDaWsoaL6cp5p8JKPjqtONtDzPN0NkFmftiyeUxK/yfgqEfyYJUO49UKtR1yDkdk6bZu0x+bMd3R
7H1tQ5B6qDllaKspheyhUaDRmIS54JxWbboieaM6h+vlLWeJPEeL+51BUi5L5TvALK3vEAtqT3NR
rGuHBl1av+GqsjIS969h2kC/55PWwLWKU6ZpSZqDxcDIAjYjNiO4ZcgIY4yGaG/qLAJr1QM7L0yl
v5Nb8F2hcoKQtf9URjso91kMl4A5LSDuDRSsnmI4li4mVdUt5gqFA77XBas7jjRV83pYuAgRzwJZ
2hhhVd9HIz7ohu+qKq/gpJzVDAG5boYtVg+kRKq1VSbh2vHIYYeBp6INW+SVnwonM07NpbRauayc
dj1aYIIiGOILcxS7GruNVEt3+kwrs1IQhnnXCxiMttIwCSt4EzmCcyXj3CbWmHGY1qliUSrN7JWn
owbmw5Ngsr+c0PyWjPPMITwySdsaSg4+gy21hcGBd0OJwAUiyhiwqBPCqQGrknmCgmmuqGPjieaO
3jrBiBCG5cLsenyKYu8v0B5y9CmCWVvNp96kBVubFXPtzLiN1EzJ3AzQZJEUSW1tH7m1evDmR9Wi
wmJwe1G3HiyUjBCNT2xUC8RMshR8TGK4mDYcI3VNDrc6l/DyIw39JHFjFXcLQFqIGUkf4qZskEOg
e64F9euMKedWhAFaOGHDnEry2MLxbwWnsa7tbd3hUAdFDyXqHbjidaT7v+EQPTm4wdH1RMsSQFTp
IfAR9m+ma1zdenwrmVzZ4/hRpISu3H96EM/Qin9kNTXkYJHDigrKVJNU80s0ImUzDS2wnrnqvnVE
sD+lNP1D1otwY0z+l5s33wXIPwoijrS+S/ezVRzx8OFhJBvYtPBg3avBnaVivk1I5yWaTk+2/1Z3
kzANzZsZLnl+zqpoX7gpoWgOb7Fej2jUd0f1KifQWvn8zxyc1SvOpZy3PpvR111oQs0LwoHMuLRN
qqthmRngWhfu50BZI2m6heRq+0Sx/gNBsRNtIHwp5LgLO/tYY8ckZLy2Le09NJOt2hCDDyCHUw80
wtnJ5w9UftlFndj6ow/exbhMam2x6jJQcB55hmyK56iqi6rwiBk4f2rxvGMQB7LWW9UtOqqPCgnY
WALaPHsQ/4cCQ4fc/IWg2lH01i3v9h1bR+7BcwJEwSK2jpcQ9JeV8RgHLjXeq0VsGYCz9elSMMKw
/iblo0niY0oHNKEOTZFk8YKSFQWii+8OTOQzbEHyAdgWFiNfzjXkkOD6SxzsFLDdIyODX8nI3L2A
21/moMhS2i4xm8ZpOeGYwdoAFkilOebSO5dZ5wxpoeG1G0OTe6uZ1mX1mQIcHwAYuMb74Dwb65vv
M8pyMw20hrlWti3dahQfQMLQe3FOuBCsrQTzYLAQ/IaNpLaboCZDd9o142Vv62Ag+mWsS/TtHlyw
E1wahCbgspR0Im0cBLFHccIlt8OFwsjrqNza/icsnikyfPxRoOPDL86jAQgSXpyDoq77MuU/XHoG
UIvZNSo2nsLgLG1jXMzc7ERh7NERrfJN5zZ/kI0X8B/zvQEBSi3wDitAMwzPkar63H2eJ1sT4eS4
wj/TvkU+rfv424I5BoOMw7ro9jnnmPpETYOkVTtfYbDzob+OYh+HLhVTBAiKwtZ48BRGGOcRTlh9
enZJEvntkFUrOaH5B54oKpqw2z+GfFzVXYkz6Z+ZcYkn3cWE1JozfPrMeMeJA+m/F8ai0aW1VS+l
I2SxJIHcvsxkJZXzhU2nx4OQe3UI8QsVub+GGph69WHylov5D38rKnExmQZ0VrqbwawJxdvCPt07
Dc2PUp1yELKxifcONdqE1rBnYiSpWrHTQT0ZtZj88mkAIEPAU30Pu4HVK5HQBn+w6F2xGFN0FiZm
a0wxeAp4hm29YoLp8BjG7yhHETd3VqxBrX+pJa0TtQDx09E3SQFBpN1UUDDwGllxu4GwQD1KWshv
pv1mg0tz6i8PpTWD9KPXPpKQIaHYVfPbgDYlKLp9hJJIWyAuI04u8sVWRnqFKd7/L7QfN0n0m1U/
cUCjf6H5vlJpoSFAxeQgH4Fmnem8MwZWv2F1JjMK0J0YoaBQeeCaZzd5tbxgB+MK8Yq9rcXHGU91
EgIVj6rI3BrAf/lSBVuF4oNHBvZKYfTgy+rWo/WE6BqjWH63bcCSkn+LCGaBUays+ithVsSa5vrU
W6etBVtX7g0OCmbvpxr2Cc5jO80dD3mFyWJDSaFwOR0COGL67TuICoeQ4P0f9lSbT78aGuFp8uTR
pnOzq4xkZXSTusJw1Pep8RKxNlyvXDMUWaut2vb+wcqeSXNhdXIVqJuduQC13dTiHV5weTryF4zb
lyXba+Q48PSINt5rgUQsvxGjmtQPT7JdqlFvHXXOgoXFgxPkuzlSAAUmHPMNsxZ40OW0mJ1XMDj9
jBGxizAbqOzZ2rDLM45LzobK+lZf3ivwkdLU4HvH/KdBoQeUAAK7+jFD1bIWzTXjgTAufvI2wNCs
TYhnLPL4qwWNUrhIfBlXXz649ghKDgam69kJ9m6cNxd0ZLbMqasFz4VSneZe61yLJP3CV4+xUkiF
iY/HOzi1/QSGTp3GMPoO1J/E4/lzMp0djzI19VOu6ktJYzpAk9wMgw8GJnXcXUowvJE2r2xp73kX
PK0pNg4hcMeA8zrushUtYOjwHYXzOzc/8WgH7wNfmsVIccoYawO0ejUF9xoP1r6PdiGRRKepOKBr
O43kgGy5vPxGcm+Bf/DaF0QQ3hv0YQthzZZn1aXnzvxUb6Fv5cET2DyTuMVNdIsKfOZyjVkNN6eX
R3W4tzUACvDQbaWjsmtuNVvsrTG/hpOpDkata98Z/QOhi2lYQ5YK03VnFysWCbIVa2HvsX3EiUN+
8eb/SZt1+yFuXRDGaByyi3oO/OhV6Parw99wqW6pHPXkBzcRcz38jF8jZwqK1XUaVI6c40h9FAHf
HaiJCgw33XaTolMcj+k69p9hjPl0hxHRTHcDJMGWTjTNsgCtS4RWQ+QVVSqr9kOBmBALtRLFrfcQ
DQVMpcIKTNyl1W6IOKkPStEBAiiY3rabkslVSfgY+wfjgFPcZAuteWJJpM4JuXc8e+2SRpjRpUdB
owahmpu+si468q9qweAvv0DfiB26spz3jAS+VfBiSJ1ZUnxrzHlqGtCu0W1ZG8B3PPmYIIpwkEWR
sUW1bxUELqlvtcKSa2Vq/vccWvhX0bDJyQ7iTO6MqryrHyi6asGJ6+jpNgXGHVxTmGweJFfKxz2T
5F1XI9RpFGeLyoDIOUJfVnGCKzUoHjz0OnoFuMZHauiYLKTO/BddpmOc5cgQOtqGs1rGxpsI2qdd
6Efkyl8LkT4nc3rhURmBsRzr4FNtjW4imWarjUy5wry6dobzivbSsi2vXcWWYlqr8hierNTBjvDb
yLAwxSJ31ROy/PaBPvqF0D67UFA0xpCIolZiT8MR1Vm5zGblQf0HKyss8pi1aifsEHYxAXp0oP9d
em9e98mpnw5Vj3RcbWyqbq+Xxl0tkg51K9CUSOgRtZsFNi47HoGK0QOVllbe1c6Zqw8aT8gHoJ/c
g0FIUntn4FxU0FPMUrHXgnklYF9YHf7THufLNE2Hbq7/WmChl1Fdf2Pqtasz78Vo7YtopmPoayv0
0zFbRQXFHZovxlCXdCx/lwGCyAXOppXQb0jq9VQTMJXISkf81K0EZnYwDfwIil99PIGysk9CYESK
A9NBm9IP3Q/3emAfil68pY64RoFrL8wUiRVL7gdnOqL3vZ/bYu/L+Iln4hYPnx2M/1uMTEfup990
bHlXhvkh8+aIQPi2DoK9yQlAz2wbIfaxgPW0HL30aliSm6IVbPtIv+QKbcfiaCzk/exp/D3o7BzL
2oT9jKdGtHWtmbUciA0qeava6A5uFY7oIaFwQTjMxsqgesK8cvC1ceFG5Y905dHW6tdRYg3kWdXv
gUeRxPrabPHWjptrVUnaDf1ZH5N+qYl2SyNzr+Oa7lTGNlRsSdg+L2kOLjGfvN0sjUeGSrNKLgcw
cAx6dlCYtybrV3YwaimQnXy42PWXhkt0LG7sbV2cA/2t5txky6rjOOLQglTeBkzN343qQ2fXFDp9
4o3ZVmcXEBEuTGA0OVXPRgGe7EyqrHKapv/R03lNEOxZWh7nPAMPTp83YDRbHbMC65seziIH8JjT
5Kjasxf8RO2TyEf8UztmYpCkIwPfpnesSRnDKQc6yCH+L5OJvfL6c8fohYNTkppyAtOZYzZwkeZX
iWpMVkcwtq5NelcxhgWvQodWdL/m6DXli/lUTmK11CK6pyCUNnP/EaazqnJUd7AhVI7DJ9QZhl4M
JZNuGRrOdsAOwBg/uFD1dDgKXRcFfVTzVGbNhWvta0OHpwKlU3xYULIT0OAZEr3Ar5dzwxxf7Mkx
cCkgs9f17GjXpJLyfURQxrTIHaP57JBZjHQVOJ0LAc2tapjA6Dt12mI0tjLa9xyEzGT/cGhXLpfJ
JlVPJsaJmUbpSWPowHujI0VHiThLQscn90RUNfWYQf5rMwheHVYKsAASB0sc1PcPEBf7kZPVf+aU
ScIEJcFncBkBwx/R3P20Rd7hnc268sN5y/PLsdpo/2ItBQhMlVe992GT3AcSjRfMflSamTVIenOw
Sue3CmsUDCwefhSo8SKXITQgHkoVrEJx450QQsFMQ/Ug8l9d6o04iVDy+f7vs1Xepn5vBjJdjODh
KY2E887T5Kf97LuLACeRenW8JUR0l0n3zcIwEyaSYi9TjGodZowXlgBEdrW31OkvxI72/pEX0xpP
NUyqKCCrmKjFnXhI5HXaR2qnG0/eDPnXJzPnM6PoMTOTBxKwoEuGr6uxE6xKibItq8DrZw6TU0/c
CkjCIZ9vu+TMlqBqrnT0hQSNxOiVbZI0yPqjCgyWdsf8auWhejpgBjak8JRzKBRoZ/QQVZKbRheb
a1RpIe3OXZy1B5WVyjy5jEOydoOfQkcEDecIoE7hUJ477GRZAzvcKy9VqyT88WIFZ0CoKOaXNGGx
OU+hh7DqpnGljgkTrooal62iyN5xk4bDDJQN0MXNQfnAA2w+UvMG6UXVL0ggLtGaWqf21XX8T1Uc
jhL9Ai1SzuCQCF4H98nsCXEF+cRGMtvKwly23r/4p/aVjgav7mmLyAXxm0+gq7m2ZEre1YkB+n+Z
uL+tzrtQ5DK+hrtSXhMOAamWOgfCmH2FqNjXoTykKijW8onYD3g8ZnGsxORM6eG34uw7YpNwt1oV
wJkhZRqCJSveb31gfUhTGAOck3QxBrs4+j2od+29K0tnRPJZO6G7VCVh5OXrPO4WfurA2ZIPgy4b
ujQ3xuuAuTic0nVV/XsGPo8/QCTR8MhC9jWTgIUq+AXFDFyMWVr3rnPuKkwY7Xh2s2gHiOAQcSc0
GFQ+a7suQiMMrMkdlWG3PR4tJDlB5F3GBMR8LDa0wFYuV5VUe94o+5BDSxXVnCzqeA/6YKn+dyCn
SSko/O4wIrvKVfDT6Jqt1Lelo7Ok9uAeIV7/W4dI461av1zHpC8xvQd18KtTt0ub/T8xYX1TWN9G
3ixnwliElwCnjNT/v5LV0mNBscj9Wl9zLPOm1YYeg1VFmWvxJ/s0Qt5XAIRomIL0pn3xW9Uy8nkK
6odKOtczhwR/xd6YSdiI5SghAI0le23oBDppuwv6F1UDeOxEJDhu5Ep8D++7iMERyoc6fHPWSG08
U3ZXzPZRiz3Vr5w9PCi1UPlpxxTAJBQl5LPt/th0VdTm1QUGR1h1FLGSPtiUtLhUyakydZqj6hFy
HDrBD2tx6p9m/6YiW41YeEQSzcEWwIfnguKGuTOJ+r+2SPY5DSQZSgHeeKhOIea0qHm8F+EAXQQN
vax+m5lltbTYQSCrVoBBbaxioIduBpeslm+ixtyAnrh0DjOumjeHdQJvaVzXNQjvOD6rt1Rn7k79
meXpKrVhbnwYEAFVc0W9XyI+FRptjvoL2ealX6I6SMPDASLZ7VWTI+Ok03ELUIegae/NwtyAkl9H
/a/ZcRFcg+9FEUFYiLtX1JBBgri7ccCdG8HZhAaeinklQR0EK5VChkTB3fHabcabUA+EG6msz05A
l+CM9tNLlH6o/1IVCvrkpLgX9UgC52UkSKuAwc2q0D2R4rIm/g3ucnvJynPyBzW+6ZxHl3/q/jAl
2hpFczHIhLQ0UsuSGKtWg7rcmtx8FDFz0GTNe+Ik1QaaaWzWnsQ4afkgNLuQu1UHB922EKC/ebbY
TWwqGpQu6p/BdG8Qquc+WA9F9DWjpTNY+sogUpIKMEMBBr6hUE/Tjbp8VmAeZRfLfpOuv+A95rTp
qgTgsIp9dbpWHRr1/tQaVZFANdloBPKTqomnFjErG5LJmmbjv4ik4Lq8K4fyuYu0o+oVcikmJWlf
ZCv6UUwkyEnNpdBMtPHZL8SCWGDz8PSjdz76/wlY5+eqE9XgMWTzwkjQwXrtYhCTLmBsshuVT1DF
W3xMgMJMkzxVMGDaADbnVhfIPHFSiSyHTPXt4WqWEqaJqR5qmCrJwNpqx3OzKe6oXVq2jeo2lbTM
ur3Vc26HWyWqgMz/zRcOQz84bKTWLC0cR1WDSgVWztkT4YYmadrgvSLXpQP+ik9XcRWeyoLBOtQO
pJF5/io+mYExvaqzkRcIh9hY4TCNd09mfnoZmY4TVPidy+xsinEG2Z/nrw2aE8i7+ABP+7VuiqUf
djdzEFevgc2vcNa2R9Twm8JDuIV8HBJIge3DIuliWKSgrrwSfFTrIiXhwU6xMxSdgjh67Skp3Cy/
DX7aA6b0ksfkONO7J/occ0S3uOAm2uycurqSHNIEitt7J0OO3ph0oZo2KFCvk1Sep5q2iiJLIK/H
VMp+yCzeDyB2Fn3OZEYlcGpBjXZzmJF45CRxZu3ToQpuRPuWli4PQpnGiW1Jd6ivJZkPILh4mGhg
IG4ZiGHlWnit4TJVhDQGo/kl03M4C+j/2GF7U435gfmBMWpbDrdbhwyZ0zdntdtU4Qj+/q9BEaKG
jP/9/HQwkvSqa8MrBCYEjLr63ff9z96D0eTQ5Y/qb1VoaUZwdJL4ADCfRoK5Hdv0FFbuW44uxlK3
L3pjnFDK3490NUcHA4ax2ts0HcAeXkK3+Cyt4ek30SFM+pVK/VXRkpFoeW5zqyf0ENpROyA0sVV/
OZUGbkGO8YhimkG109wiZi/qNCIdPjoczw522y8Mn++aTo+FYwEoHsKqUVEBXRmThaEjX5GmtVxO
GSLx0GGgAkYx4sRUNnyDg2jaDLoWt57t6DEGzIcRrfjQfh2q6tr6mNfO2R3ZtYN6rcUwgy21lMpg
fy4NeWFsc8GTGxuhfm/2Y7wNQh0WREUya1uKDWkn1pkQNK5apxb3VMprXzQIUkiK5intvXuqGeV3
iAY2LHuNLic9OaQPUwrZiG57hpQbCt+oSmWGth4iRKy0rIA8aL03cfIYyD10AFRQZeBvxiMmmzQp
IDNcZEPippqOY50DeqDZMlHAtZ7YlRnunClvUsXKwhXglILy5V+ZZoxqrSyDBmkncqwXFfS63qdJ
1lPhgM2ATj1MCLdaeWiwzKZmXaTQWiqKSeHo8xoHo7up9U98UsFPZyjGGSRi6ClBaa/liYvrd0Nr
0fEIwXN0Fa7CWYYITQhvXQOxZ2T+GqlqxKSoTpPptwVwn1EZRlxIZdxbK4wfE6SYqdROjQRVaNC4
vZl+sPa1Yjt1kXMrGVcudVnZoNAdH2MhjyEjJo39gOd6MTgzQxj9onv9Sz90b2qc3+f2vWsgVI9o
ApPUMsPDbgbJ3EctOkU+6WasiwTKmIHH8iBZGcz2x4+FhIoAvt18otDGIYqHNTqX6szsPISQG7ny
wa4F0IJUUFLtxiG/D1TZ8TTgQKuI8t1rQdaNFi90GeCYPTgKk1RYdB90qon7POj+KwYIyzwbKioz
jBwGtvnkBwxRb6npYhsvNsTNWTUaTVxQomvyN856w0B3VBmymQh2FWsVo8lvSEbWEalhD1uGhMhK
1MAHlitooLnBOoIDuc5HcOdiJezyjaI+r1CDGnXtXe/GVeF/qwvTw/eSrI9IOkSvqhuAkAhmFM2f
njouz21IZxF2fGCZpiZhhZj7ggCK9zNIkwaXRgiYIEdbvO9IgTPv1gH7QbCWAq5Y6JHDKtowagb/
hEQnSpDpLF9yJSWfE0PUR3ssyxZTHG5TjYCgAB0q5lFB83RRHLEokFWjUfXE+AmVJ1nMCtQXYDJ+
GnkZJcIJ6p/JQ8ix2+6t4Bm6aDVlfQT5JsIao1lW+UQngdcQ4M9GP67gliO6b01CRpr/DMFdIBNQ
MdVd1lTzxMBUEc9ABqlZsUO2WqfaC4mAo2so3t0nqLx1UmJjWOOI5i9s2j8kKL3zVJ9M7tADHsVM
i+iKrUsBEIxSSv2puvMlnopquEsKG2GXMEavNCQ10iz1j2H3qgKKWnp6iw/cK9mDituJismw/Xod
/lue7mQADt81djQMDjbqMa7THsHGvhPcxyo886Etszi1NlJv2qBRyIweJ/dkekdoeMUXqptyJLIq
ZKKqfIo6SYav+hEPxdkeg9tgj1+hDRgW8aiYhdbY05apY2rpN0snTrrVxgKbjV7StiNAZ/Qo+IyR
DobZwl6QNN98pcw9/sHB+DMrjXNXp2+a379TCY0ZXjkY47GW+UwfbmiHZgaddPqd3Zq74HWDV1yi
dPguWNqqTFCXrCf9FvwJyEFCbu+2WJBTg7VPF1X9kIhaolwBueQZMNAgeVdbVjWe82z8twBojviA
CXi0NM2tvnhT6Y50P0Y9OEN0OWVFuUcTZKWev601a5kiTs+DpJOyVk/KL/N9CEdT1WUNJEkJZcvu
0aPX4Gs/INwu/OKvgxrgorWz60xy7jAxtWlhIkFhIEifzgCCo1dYROBSvP4XCZv6rhihvmWBmYHF
l7gIEajKgC0bskiryt3Bo9ypCURImKth6wYdaEeInioFKJASgXW11Dl5sSh0Vko7Pve1/3F0HsuR
40AQ/SJG0IO8tneSuuWlC2Pk6EnQgO7r92FPs7szq+mmAQpVmS9xDVSXtjwNYX1BYn0/Jfn/50lE
E9uOR7Sl2RmLC1oBStuJvliL7nXm9unXTD9vesSWsj/rSahegBp4zUp1RM7T+PMadx/Y+F8L9Z2L
6UlfEb1k6ZXORF5jUSfTJsstsaec1//7ILtTF/UXGkv6nfRlzgvt7vSwW8o3xhShqF7aAXJTljyJ
akEkQoZ4O3T65+gHpUu/2sm4Y8Vc5MybcstFR3eZjmyxFTXXjUkvdzamTyDpV8Q8oPyuYWcPzKhD
v0SmBJZZENJME4SvvVQ/MBPYv14Hnt+IZpkezuUWMAEyjvG2VDuT39R1dRGMcFXoqGUO1gNYJ4wr
QlYdFs02AgCcYDPvSvEwszmnDbiAqjkVEAF9q6Clhe+Y6ki/DLx4HJtYdEljouKjHZSI7gllsoaB
w4aYV6jf6Cz/LGSX+/UJtAT6fnxALE+1GR15MfQFhllEPDFEYynTQwbwrmSlrh1xGC3vqyrA5Tas
TjitWT6zFu3W4v80DaEAQ7KnibULeMPnugbm1z5ltr+F846wJ2y8LRnhjO+dzybxyKIwDjJoPw2/
fbJGUF1onOTsvRr28qcxPIk1vIox2VqsXZm0bw3B7xAoSNZI5hyIrqOOXkSedLPR7dTKV7u5MJHu
SpxrBS4bq96ZuXmz3IWDhndh0EIKujwWLNA2pVbnpO8cl0Rkbg3TOmRND+ZMLzRzvNd7Ll6ZfQMG
jwX9IAb3OzE5afAU1qwOjOf+3960QGvqDHcXcI23MgmPAW9ymKUTOjfgXuzBqc67DPzd6DYnw4eO
rI8xeqHUU2m9NetXoaGs6uqRIBbn0Mxo9Ud+cOV/Co3+msLsRz859QBNZqwbQYTluApG7wmZQWpk
zq2LP+nYbjsYKLQVDg7Av0sajR8qqC5RjLK8gVrTtequ7IK1vkldlR1YUHQ1opsyhLvteG4IutSL
AofCGJOVX7hncjL2en+tCStFvG78s2RFT7aStIdDFG8WHT2DTnAX5i9+hTeYTUefWHmO0NQACEdn
5AQbM0Y5yj+3brPreMXoamKUS9d6z4Sn9qFn6rrE1AML/e4OtCMgT+wq/lmG35lrA0QiZ3G46TYe
N90TEfF8TFB5WFPPedBfos/uBIRT2Tj3hrx3c348SgN6C1li95vJ926pUYEPrW8WUwvfGqbNqBvl
aA9pGUbIwfQ3tezhXM5432znaAoqRRcUZhYwkHfYEEeshlwJJMS8j278mQ4kRc6Os2PhT+cKWcW7
/lhzjouFA0Lem0hfpJY0VZzTehhiQIpXLX1tvXrQTtQ1tF7OIu5E5DfkdLAuesuFsctM81nXKp5i
KkxDRodLBOm/YYCwWEU55BUzfPZtlAZxFeykUn8ErwLWbUnytXz0xsQTlNh1YTpJOrEM87eDKbaS
ZzGvU47TmAM/pzpzHxXqlp6eEnZfpNQLcU9QA7l5Rcb0nkTJJJ5PbsbnBb/imuputtmAJHko+0qr
V2tlacdxTPJc1L3nkgBoT1j7JO/uBUKeCcWG6OZLQarjQkXODn4avQILjc/0009dLGpoGVkNyRDY
sdX5JyctfqogVFsI+j3oCNyWHUKQULl7X6XlU2IKyLdowQvmwWd7NiwUIOgPDfUE2mhtDlhPegXg
vE37n4Zth/3h0XSL3yaf0AWThNA5WGod+dQ67ptRFveR6XGhkJqT+WypHf7TnNtTpTe36w6qIxop
bN+clHCQtnUIcFvMjQ//EdQwQTiRG6PAsMIHByy63lJbDhz7plL91WW9myMvXy/goVfNRDQjbr46
HsgvDR8szi4mm7irtRl2Hd7ZPNc+67jnDqc0xDAU2M9eJS90rdhBIlqVZjZaLMuLvypkOGxqB9mw
sXTHyureAZ8f9U7umMMDRco59qc9PaR155a3/8W94G2X2D8z8gYytlBiK7Vh3SN/S6HRnkn5cJ39
4JSssLBXeBjV8GhY6qPC2eiNdJvLdBdQNxMwdeZp3VmC2SVwpyisDp5SH+gJcZss5yFI/9yEdiGe
Jt4ees58itrVWRFzRhnW259InJEjoOT3RmQH+nmpzYBeSPNBCgMGwwr1XvZb1+OTQ1mDj2Wj70AC
7dmZ4n9NiQDXa25Z4qKwGt+GORSo4XCZ2nykwOMhSCwMg8zTBhkv2HgIjMU5jDn9snTi3yzss8qL
a25z9eh1rKgjflSIAauQT2CJP/QRoM0sTlALJEXe/VTnzwhx0i9nSD6mG1WvVEzAnjj3Z4QuDMQI
yHz6/9G3CveJx25bG9FT7CRXh3yipoV6ridbPVnd5NAcS/7umIohHpzvfEKiXLYskUCNmd21G+WR
uNbogrmwD6FbA4Vpl7XZjLuFajcqxu1kyj3Kf3BjDDIWtCn4tt/0kSXJOIp66SHGaOXzIAW8Vq3B
Ua9aXoJGbOBpRqs0KL4z9DSRjH4qMGE1KFuLinYa2uemia8GyG6a6dQ7rD39/8XMQknhJa9eivTH
nK5CplT5u64baR33W3zot5KWv03YfUtCe9RtaPLhI6fD0m5tH+d08QubnPAfc5OHQGTyiq5BN6wi
JI1QyLijgHAM9NZaAIG/Bthetrat92poLi6jHNGb6JHD+W6cKuxU1rFPBVCIpAbyWDv3djP+8vBx
54GmiRlzH32NeJvkyVUwpFRNw5QFcQGnGfjv0co3BoY9nH3gnG9NbrE7OH9IsHmDXRwvM+O/2nf2
tU/mZcqdiUdtuApAuYQANOY0+rByA2uE/SGa8QBueQ1l4drg4/AHiBhhRGWpEK92lLVtoOi7Jh4H
gPl9IcxpECrcN3rqRZMAXv8vR9wUMHHzRrN4ExE0xGWPhnnTTbSTKP99tkwb2YYvDpp4zUgMxpqP
yKQ7RwArWj9YNZy2Im8/Mksp0RHrv5fvS3L0xjL91aQ+dYLZ2jXbt9gnGjFEfaT/rIjuU14jx+wf
qAEwDZ8n/mvDNgYndaPaBDJNA6s5KHHxIxEugsPkRttYvFjTRHNQ/ZQc0aPGfCwy/3GIaVeSOpo0
zrZpbWh18b8QGgyRDdFKKtomtNFp+WYDiBo4++uZ6EIhYMHE7srF3JGymaW4LHPHI7mE43HtwxGe
CVbJ820ywzqv6azzTHI4a+kCRGNOWDGtaU5BLSfYtr3kqt8rw3snhhKhxokraUzuHz5mNMfDJYvV
vjPa0yjo/+sZEJsOIgp+0YcRfhlo11MDBU4AESJYw14BGRjDjVq2ixYJe9kGFBxoo3wTAo/TdQrr
Y0OjANwoVRU7GReSrQYMDhFRFFWJrBRdOZAKHE5s5kD6NR0Is9fFQd2lcMgKJe5yOdAoD2AhedUF
owUX0nqWPZRFjhKuTZ0b/ViAg43Me5cU4CaipModexbzeWfP05n29s73M1I5O1gO1N7TeA1ldw1a
BtdtFGws9t8ecD7oE+vB0hgSNXV0ooutw8RO0gopyv7Sg/3sDY607dwcm7A7jAEsutGi9Ycolck8
nzn4SZF3WWZ641LpiUIp549lMA4dHFG23XkdkgqbZe01wLa+4sIRefCxMFloPrg6cQar2sH7heiT
Co9J7c5lr+PSUcQ+1xx0pwlSRWU2xboRBB005Ys9pxe9ROHTfUxZ46LMX+VLfNGbQTC5F7dITpnr
nNCP7YvWyfcDEQvKCHAr8qL1U3iYaZ+B7Dw4qkCDxZaaaZ2cGUzskRxIWnHrEQWA87paqMg8Y3rM
mKznyvr2umUbduO9YHPuA0rDtDlGdBXiNmOuzkEqUJeZC+PHLdQLzMZZ2l8iH10E+lkLKE1G9TOp
emtMY8kLj0a0OcLZx8ACIEYdxTQCLKNyrdTZ86LNUBCKp2IiZaxT49qv7KbvITtuEPiXToljI54S
G8xQQZsCpdIpyNhFZUK5GZnvjo0rKywu3OS9b5McgDds08ztncm5trc85mYjWVnI/mkycTlZOzO0
IbzUaRV+TjR1eExHy7qYXPS+BBRGRQDxbk1b4F8pm5Uut3URYSrr6GDaAkPFDmN8TQqZCuYdoj1Q
nSXTCu3BiZyF/ayRufFrN837YcFcIXlRzaF862Du4p/YFDxXA4qx3sITwFRT9d2uJPpMNN2HrGEs
2YhzEJJz10prC6dfN+a+S2Cx3TD8W4pPB7+sXgW8aPjIF+cWB8573GfPvDgWR4bKI/B1lsUL3tFs
48s31+ekZ7v2M567tWulu5GKg/tAKwAgC61NOm8izs/DDFYKShkWBhFNb9w0HnfYG1uTb6HPBSHH
B7y5Z/4AjTuPpTmiI1pF/tZsHfgE7l0VzzeLvsm15ovNc4AOS7zn9XyulVTfSYPkgNS1vUu3UrdY
DMdLKYuBxLMVbhY/qS8hR/t1OeL88F/ht1BWoco1rXdpGi0eFrAzTAn0gcfw6ieD6prZfSy/hn6u
dr7jgToRFXGYxvyEg4edbfqylFWTs5h/NkhAE8QBisNhO/zo1wpk/y5nvUPaP7uhr4lZH03eHBrW
D+Xq/oJdTo+E6hH1LHvNvOUJcxf1a4zWJnDE3m3EuWUJKXnBVyUSB0I9WPPsvu7/L2xJxsPtP/kP
eWP8EpPz5YjqXzYW3xPHPrt11zn6mcWhQxIWEBS5hULBfYgNECI0/ThMTZGgZ1e41GjJfCyp5B6l
082P7WBvxWi5uznOHgxIVJCXJxzH9jYcnIsOSM/FF9mH/2xAmJuC0/eGWHDzQMpefxgCTCI2av/P
IbXST9tV2XFZMgNGpM+oQRD5zfM2GstD7rLj9v+LdZEwBLikghEtYbwQlBhDIkNKNkKsUKNmfWUk
L3us3frZN/P4CLKSvjAhrba4i33cd9E1MsBbglGpw/ZDTpDVG78atlN0g9iHVJthB4zMN6DY32bX
nCshz00z3qaAgsbilL7Fqv3tQvxuJ2ZjljPyVcABGAai08D1xh35TF8pcmrIxJdkCJMHqq49vqpv
r/WyvVIVmAE615FQ1RqG9Rlj0RHQHD0GHoUOkeouNqoty85Ej6w9kkFDklQf8MyCT1j1iB1tNE3x
VLDHWZdxLo4Ekt3ske3JG1tB/eJqaCqvsK54hBtAkTOq+2xQpFIUxWcjgHqby6PqISlUgg6DqjJJ
GN50P8ngJBd7YFBlOuvCq57zEB6ij530sSnZkc3Of54wohR2/1R53lc6yGEXRRGzhBRudf+orznO
D5152SpioIx30vYofiJg8CTIED9jVgjCbepm7Otx3Fobo+vExi8q9mqouZA+0F2zgLVO/zn5EkkC
a64/IjsOmDIUmH77qtmVeNGQiAC9MOVX6zfgrXlTp6ZA3y9hn9Ms+6zc6ZqDp01Gxn/dwIse9Xrj
SI39Qrvq3oOBjwocqy/vnz1NiOTnka5a+BIF4bSOkgDETWuExxh0+rYZxhRIDu2jOVRX2wtOS5Hf
Wa6iAQlXM2VUjKkq3I4BQGlgFnK+SMXyCQb9xUh4WU3ydqcek0TvkZcRBO+yWG5pkW4mlX+IOnu0
R1TEVfMbB/1GlvWlcmHezZN/4B5ktPTBn0KGP8PO3OSTrr9sGJt4vJjyJStLDMlrOGd8xJhZB3ev
bjgl1jsfejyKIxQrERArTuHxqynUnn0A6Xd28Rp/l2HE82ikq2k+BXlId2M5+W25N538sxjB7pte
ccDcuoURsasz7w1aOxP1pXjOq4pkteoGW3+/pMG/yOwPSz1/x4Z1Kr18KycLDxRiPTd4SWfsO5RL
jTTr9RjE3S6aq6dF0Erzmvi3SAXsRsNCOFF3r5GNQbH2z8x67IPrKcz8tc+G31NbL6lNJTx27R2D
uafCm7Bfeeo6k0mAMJiH0yLarwlGFnmZ7+p2+QknrSFjFAM30802nH3PmdExF4aZaXcOq9cMMbCj
XZx704Oy1VsSSRxLxXPR1NWJhiUHWFo2o4mVD831sHGiCetOs4s84tpoOGItpGO8jnv3qPQfYti8
kS7Hg0nSwcqtHM5VXX+oKavA8poHHZd1MlHkfgouSSg6XG/kf5AaxssHsNfthieDUAQBX2sl4Nb6
5vyCt/7Btrwr2dwc37ggu9hRDJTj8VfM4BedlouDiXDvRByAOsf/LBb3bsl4RtucESmop3NMYt79
gAoJtTMrtJiWSzqzqqWWcW5H52kW+beoLETfMeKyqQVGO2BaA8mMHXLIh0MW+dYuxKjxHXc9+nvX
6ohXX+i/BpP4Y8L2bJN0e+R4LTl4sjAPUQjGp6aZRRDNhtxDc9VXYtwkA3hrb3qf+8rat7XLkJo3
Fg8+Iu7AkT2PZnDsIKulqbwid8x2XjXrOHWXgGXso9YyY8cisY0otVpgtTSYFsJUu+sHYjZbYnTy
XvwWWfQnlH0M3O7HLBhhsuuJKKV/kcfDbQDqaJApszJxeqbxkGzJgHzsK3Pvob3f9CVqyxzNJ555
dkWcPYo24ViH2YncjfQiTYrlmHDCTSLCvxyAl9dQgc546WGr4CUlEPdqyebeN70nt0u5cDUmxsL3
aY7XbnLoZl4Y6ZAAzKGQFTQKzUOf1IwsInKw+wnum+RdJpsVJX8cRWcRlK8iBnPWegB0x+BRNvaP
HfjhdQlT574rlJ559PeNdK7etNQ7elfXGgbzKg7pvrP6RA5tSSVin9ivAGU3XDKc/pIMIfEzJeOz
FiBgVanWQ+xSrc+Qu5dJ/O+U9KUFRXwxX6NqwUtCcc7Zm0kOtW7cyUpDf9ddP4erxYCUXJj2Vda6
WknLceUK9zo5yUc2qX0UdvO6q/pHSajM2SsGNu5Ajqs+nCFCdgGejubRCN1fQ7Q3x3ceao9jVw3Y
Z+X0U7eiTrg4o39YMoR4k4z3k6wRizszvP4ghLMivH3PZiGBTP6vigJCavTGvunnC4S5i98DSqp6
XMXuuCbi5LgghHQDaG0tSzOW03XXpQBrashChOkxoG/HrzkYdkkUM/5MTxWGbNeD2WZl7oaow4cw
MXfDUHzoKaNBzVt4bkf7a9oEtX8VJkcnS3Tet0iM57w02R4AcJkMWtww5PmB/FtFZIl7v2Y2/eYG
nbeUsKhEPMFxeaSlIreGyLJ7xGBwURtOmy62wi4nMqTco7c5Oh6LU9QTsl2v5zAtTlPt8aZgjD8G
A8W+U7Ok8Wgk78SQ1JyQmG2HzmAdKBwjzvb5R+rS8hMiOzIaXwlneApLeY4WHO25Q7Jn2b+PkU/j
0iZkvujjfwXZpKp0SGSrH9ki+FhDeR6ZIqyqLn+Aj8hpr7DOoUFWbhh+Vyn465QOkKFLmw40XVka
NNzD5cN0QEfihdBaSWaqrcZRIErx7bcyqElNHjYIwtj55Nkqq3NfV9fW9jA8BkYPFDu0ToWs7ixG
1y4ZuNuAsBvK0O7SOgx8fObITptdF5uobB5RLMTNXzlOdyQrPlsgKovMYIobU/wFhZE9W6lNg6Lk
La3PNE6CniaDQxhFh8IDfRNlaX+Ocm0KrW9MIgGpTZyJx0srvT8RD4KdpXlKnWoh6YdFV8Fbn1vv
TOHC9obMtybicyUCjJE5MVdS5NvC4oxgmeQqNG0OzMrlbAE0xESpCU+67wHjmUX8Se/hzEb1Vzs9
h+TylBjNTf/0gkQLf/TvY7c7pQnll0OXyZ1MhB/lMQdYHS0zfhBG0ZXR3lw5PzX6++j/tXdyo9f0
aEIebFSxBltGY3vPUwrRg4nLjZXnFVMZup4Rx+l0KGpv48Xhyc5Zn3qERzJjdtR1fzoFcmuTrtPG
3xKRT84etJpEc8Wph5ZrLPZpTNaYXkVIiF3VZfIyduVDJex/dd6SZt5uJ+z4JPUUuLyGbwgF6CrC
5Tjk80VbS/S37/zgJErjzSMM8//bmrGv1rFQa6yzbBgWZbpXbQx7ppvU3fWGd3Hq4G4ZAXhV/rhx
pCd/mHfaL37aA9woJm8PPE2eaF2hUsx6fAFNNuyywQkuKhsgdM0lM8yom8yCNjPxc5s06u197oOy
BpcAjs8SHLEsyG8dHXWCXQOiiLP8r8K/T05b415URQa45bYwkybj01zoY+VW6G5Cq4UykQ2MBe0F
4XXiEhrgAMBVSf8SD2EE45EuZGuOv+UY5KcpdXFOVL2xtat8WFuL1W5AIQ1fcV4F8JOK0TgFCJmC
VYGxYl8OI8mdtlvTfkDlZZJqfAszkT2mIoVSAgp4OImxEi+yo0E6Ri327ERGM9p9JeMDqMp65/hM
GQo3SU8cyjBGj4N1NWaG0uAVOX+3/vxil5596FLWUYQA/bPNSKZuqVTNsqdlR5x7Ih+86BdAEkaq
9kTchHJ5V4HmO9bKAGo5dXejfZymZGtkGcE0WuOHQ8Nb1YbxXLsf/VS/V+WH/g3opUf9O0WSACYy
/Jc6BFmHoIgppcYpFFWpXZDgqf9JJvwpgOCcf63H18Z99ySpb0P0FejZf4WI091M6FiqU5i1vzEB
4xZ3Dyu5XkUS5xS2Z+2h0f8mUWM4aO581GBhhGTS35XVSw+tozPCHXIoA69dJe/wzIxUwktyzKG0
VJG1wzU1jy8TGCW//yMolrPJuwJ3I9CNjzQMXOvRshEQ+0+TMvZF8udbJBE7nx6qAdvqcJgdg6bZ
+l1ENwRtU2vjWWnoWdDvH8Wz/oB8Oatov5KqPSM66ckAyRD5JgX4sSBa1e47mnaLD1/SDAsIF0ed
kvbQWjoq4Jp0Cf4WEs3W5Ek+jQWJux0WdrP4MNHWcXdy9pIySZ5LRSc6QC8Q3Wa+Iiw0HnnecTyG
Dpii8jOEHIt5CFxZjg5WS7AwlX84FkmC1cnmInLhROA+8jPtFmDsDFI2gDHmNHv+wDBa+3wOtQZO
fyh+US50ZnViUcKtebRzX/8AU2pfmcc4pD2Jrr7aVJZtjtAQ3PC2a/gPw9dEjI6+fBUJB035i3Lc
nulfMgIjd4q9EUKGpOutxQjjW6CVVonuIXNDuUX8OwY0SkMK5+ULT+SBw8Va+2G014q6/D6pHjO/
euS0doQRyk4jT0PTH+d+OGA4+JrS5DBV7o672hkXO3yuJ2AC1anuKnxBjF395z4B5XW/jBjTxY5P
yJfVOw6hXjvLYdoDxMqmXwFOB+l1L9awfNeSi4wBbnbKtX5RPPsnGN0nrkjFpkujaJ2Y6mF0foLK
QCfTbEcT0nJ1MsdryeCDP8duTZyC5ISoMCHScHdzG3VoWO8HEZpMx48OLbSav6ZOe07st9AADkX1
TqJb9uQa8N3rlIHLQ8dOZdOW5DHipUtbZPgRACnOv+ZHhdnJsH7L4Orl5TqiczNYFnCVqjkMfV/i
NsL7WvnNuA5iGp+hTPHqfdp8R/1ym8rdWEQfk666AsK0bstf/e0souQahOQFSM9T35W7PvxUpdzY
OPJdQhnqMt9LMrcU+QA8LNyfoDXuY/NF/0z9C8QEt/P3ZCyDHUZ9y5ggUdxES79dXQVPwfptKKn0
59CLC0i/D9aHXn/iRtovSwLvtBE3c2LivjxhZLVc+r4oBAI5Hzv+z7yt9/qv4T7rxYU/RFc7nds9
jVMyXVv9WHM3CIOEPWYeMgeGTM8eqL9xVwPAlW+DjPbCSS78iKWK8AwSpdK+KhnR9NnpBzawFoSB
J2xG9N5/9fuQWskE+Cp61PF4hwVmf5djBICbWRvbNHc5o8n4XQvPktzcmzD1zKnGqcOz5QxyPy3y
18qW1zRVX3OCFNghXwaKsvdpkNIJzvTQqWVrVMVDOotwj3PYJafSDvGT4KVJfHDepEeaTXiuZOOf
GIptNYLGIz7DrJdXSg/easWPRZNCWC/6/Ijmpmpe0tJEB0R6RuAwQ6js9y7C05XT9ItM1KTOiEa8
P6fs9Ggr4A84P/OEzlAGxyTjtZ/tr8xR1xzodZlnOCCYPlrqgcCMlWMr2txwvmYLLqb8Gzz0LsbY
AlfDWDwJnxNmGZ1bq98Q9L4b0ZD4Qv1D5pKclZ+x8eQ+VgUuP8GnHCH2k5MxK/PqFypkpu3NQt+D
PK++KTnwqovXcR5Jl2xrJQIiWtN7+2UIGDAXGwdza9mY1smooVQY05cLJp6t6TUhujHqK2RNsJVC
Mp6IM0jW1oSlGWrliUTvk0no5EKv1HSgJM3QygzgyJKXSS4X1RvP7MewXigzx+Eo5/gwtvFWSTyR
zXSxDAb1RneQA/nKoZj27iLFeaSO6VLXvFWMTubMYH9CiRc1t85IflRP6aM30pqGMyK0U5GwHOWK
GQmji8xfzkud7pepOIl+eXIWoFJedNWh6xV438ZIIYnQyAvQmBsL+F1Wd5cLM9JbOlidBU0LwB+e
1erD40MvcE1CL1ynszovS76dTTiIQd8+Oa5H+0TN//CUfNtJwPinX0MEPk5e+9B6+b2IrRc5tFuT
STGjBBsLEztFUD0H4fDslsM5Q8JuGowqMDWtusi8xdZ4HLiVIAnXVUr4rwnmyeyyX8eqziJuCLBE
9VhH1bhrjI8eoig6J++taVgFzMJU+HsU/7hIajKa2i7Zu4DI6QuDp813I8dfnwDpcCaNUjFnGCK2
QNB9zxnw3yn0bhyw/kaRaZde2HL8ys5N8uZHEbLWtniMVHvsc3XfWemhbe2NqZwjtx07Dm6lKTob
Q3vpBcI6rJ+HKKdjMGKM4K7tYqnl5NmrsJLzYsQBtuG0uoRKFiDiSMhq9bNslGVzCG3vq3eDuzgm
RiPtkElmTAidmcqw77H5GB5nl5LbaHvjre5R5Hn1gdv1Arce5O3Ubjoh91gGVgNVaxOjvGrG9lzl
rOFxRXcYJ7mJesXaUnhsXSfjuNF7oEX6Z2uciPUZ/6RjPhtQstzF2qNj6dcJqTstZNR1Yc3Yoefy
vEzjA15o6HRGkbyHcw3Eod9HsxZvNFDuMICMyNscInq9V+F0N4dY2JOEMSsGvznkxBVh/4eIYsOi
Z6wXwNZzynca1rs+ld/uGIE15aWPGAyArGzJHSk9BD8lKl+yg73URoib3AUMvfLMltiPcdg1SPYI
+6ErgHUji8gocebg0Uu7do/UjGfXJ30eeViOt3JJHqyAynH2oDcN2yacHn0prwVPiqXeVFe/59N8
iD1gkdRpsGmCYzaOzwKpLJ6JhyHzOKLQ2Vr8jZIT3HLAx7CFJv5773in0B5PbZ5eBqXl+gHZ9khT
/TE4eN6wURatWSc1TpHlks5p1KcytPez73zPngJRmWVfnI1Rc6rhYY69n9AngmkYAdwFtsNjYkdX
v3TfVM/gHrjglhHGoau9x9ye9mkSPLnJeJ4ixmOm+Zy00Y5k7Tuwg3QO6CVKVH+DzVBfP0Nx2fyO
FpHRTbExe1jHdoQKFRZdizo1nnG41Me+bS6OP99CX9wtrrr1Sfga0iIu6vA0sGqPafZiIC4xqXYI
+6VuslDFJtjvFsCGfqNeUZ6dGrrbvorXBHIwe3POC0vk2s2dYMf9MVYWGR34VgiQ8hQa9yn/K0tJ
x8JIvhgzfAppq4PkmDo4QCX4UQEBmSycyKeNTRZbFyJ+GZTk9H6U/MZt09+LhLkOwVwvoVb9g1+s
n1MA9ivTBFnj5C4AIckBMZLjsTW6c92iOJzThkmFJzrc5zoBqo++vTmiDGS2jkMHD3Kjk0sWUQx3
85TJTdSWf1Yz/kypvGAdJWFlGmDr+sFMEfZ/hsLWtZ3xx/Vcb8PNjjGlLt5TJQxUrm7L/NnpO9I2
W9p8zbzsaHb6gB2HZjs0aI+bUTDEychoNQ3RbxUB61u4BMtDXBhMFJVMqPDV8FYU0jjHkj2k68Jj
L6Nz1zX7QHYknnm7KmJxRQr5XvVgZnq6ZA4vOtkSB4JhTnjBzrLwERyM2T5zWRNst2n2Icw+0DgG
4R2lh54z9Z8LJgy9qD7iFjtl5Vq3Rea4FW2Ixa4Ll4YGreWAm7MrWMNzwDE/ycPHNq9RFdU13NGu
fkjtykV8t+CsKj6XWfFmBZG9t7q62ca5/0hQGuAOs10ZdfbPhoYAwklBOZrbjtZIyywbILpj95CF
dft96s9l6T7YnflTwgyIg/IuzqAdMyQY17InI6hlXGG2FB/lfG6i9ozhEfkburV2P5Ljvm17hfk1
8i+82WjpCD2q+/dQhI81koo+Lx/QD9wtVc50vGsShFWB8bN007vgJcSuu/WLmhhShcmlIfJUlJpH
3r27MvAYjndXzuGa/3BHp+BmtAR6syTi8bj2Bsb4Zfmg+X3fmRCLatKM1stoY4VMup3NJ+5nEK8k
NJwMhbnUgSQmYkFmL94HNCDfpWCvCJBT8bD/k4n7LxmY6BZS3Voy8NJh/O0s477uG8Xj68Y04kEr
BgwrGRFUBS5IopF8AH95396HDR0eB0KKMjf4v7ca1+4v5TrGdxr14pOk8FNjM/BKooBHERI7aNY9
0fHnGcqbPv64gXzNig4+CYFCw0Bvuch3NIq6/TRKA+UDlEbfcI5G1xAKQfFBMUHxgVtNusG2ZACU
5iVjL5qZVv7iUGaSPnZPwbu8kfz8MXbRh/DL8qCWmuHqxES7oB3mi4CNJXyNpuo7Q1gZVgMdjux5
MjrO0OJQ9NDCa4O4Ibob0vFIHCajhomPeGw1vUoV7iUaVbF3WKvhcxifIKXVzknpO8w2LV6Axs9N
7uyET1vYK3PCedu9GolcdcJjbs6bYFbPrZgYH1SPiUWMQ9mR3b602UthsFyOUDXA/vNSCzJCuxpZ
vA8wxUW0OASkXTq27+4ZHT0aZr/zsiHeR9R86LbmTW+Yj13T6n7AcIid5S5N6itJBs/kS1zTonsQ
Uf5oE2SraowmC01QY1b8/SZkoYB7R44kXMHx9B9H59XcOK4G0V/EKpBgwquyLFmSLafxC8v2jJkD
mMlfv4f7dLfuhrElAgT66z4tHdKKS+UA4PYtwG7OwflMyrLDq4tHEKWsT8Yz+M5PxWfQ2Nmfcm6u
lsh+BBRokMbw9cyINzM0UoNx2cCAkSmHQd7L8eqjoG742yPSy0IccMyb9cXihxQRvbKLh8SLnkOW
e8NSkew4ldMcUs6ogTCJbsRkAO20PCwVpLEynz17fIhDtTOYsB4F93Tyo68tm5NLuU6f0nM2OpQo
mgrrs33onPnXxnzMo4subbvY/hbEhMxORRz9dRzyDKWTTtjDJIIeuavWYtfse9RsxydDQ50FhlDM
Q/w8Ygofczc9igjJH1SSyWNuHlCm0etHpkP0eayaJiAiNJBL8QLwoRkVnIQf3kaD0E857KeSJcEC
m+KaCJp1zwyOQHMH8MmcvXWeJ4h8sqcfqhyYf2IA0Naad8MmN4Hv+mF78IzO3touVm48YRTuNO4S
jvTeuSww1Bnch4E0YzFkjHwy8pQceQ9GP/7xRcvo1RMYzIfHNmq3jP93pk2DeN8whsXslIq3Lsdm
Ey/9c7Pzp03bAq8climDfuApuYWwv8PlHKkSY9zYfvwS5f6VeMZTbpf8Rr4N5XPkZjwVKOtgC9u1
4uRlzzpeT6Hg3WhosfE0APgS3PYhyheQr8Q2wtvQdaiNNbQbHIQ5Zt9cl8iP0cLJrmsbgDtCEpPC
PDaN3OWsV5CG1E6DZOuIakfxdDZkfc0LcdcTQskcHMfIO0RedsApcMfjyY1D0gxMM+uu4VaFhb7Z
OoCO/dLftRpXZjPQyBv1j2k4v0T8orKLTlW9+FAIo0U2EseEt3Q2X3ka13GdbzrZ0JE4Du/5zCKh
BSJp5EHJbmtyoujm8Ao4XN973AxEhWAgL1yuMCSN0gAjSHR5qpZ0lgyy7VQzIXNSecsM8xg7ATYj
7zgmwUqqaVcJYTAptAmDklHh2M8oK4nj/TQR7k9KOZLoSS7Lw1mmLq0/SFETjs0kw6S4/MWEWVzw
JWIOO8mB0Use+jtZN/6m6eeD7qYLLtyW1i+7xzZSn5hJ/PW9+E+WY70pRuOQcIojYStR4pH0wjht
KLn1IX/URrwNQ/ykYdIwsIduujWHLOGSX90FO6JNW0KS6hF9f8EvV620tyr0mFcUKCcinyc+z/Ge
xNNdxSEj6OG1LvwXOfenEe4kLyl5sjgHa8P+59JGD5yJs15i6lXTch9rIvYl5XxlJsaVzhKXzDa3
HjI+5PWVwrvV5ORfW15nVf/MxBz2qzr7yscHZO7i3tyPAb1obqlhcLrGgOU8zE7eYDDEqpmc5LPL
pTFv3ppCAJD1sYSPQfmZUIc3jMlTz4Vm6ea5SpveYPpDgP3ryPuHkPcbLUKPz5+aFuFfoyO02Mir
Yi0m/vwq/NK6FAkKP4ONYrFe0Oic4QBMGTVWkfcbT2iq5RJddco3hg7AH70WBQgAG7zq3SzynZfV
t9J1mEBBkuB6hO/G7Z/hY79D9qe6RrzZDetXgzjOR056c/gsq/HBLhNrkwap86dyOZeF9fxo2fgY
Sys6jW321tLYtg57tgDtk4o3daGOgVdVpzlVyGtMQVaNR92YOS5lFsYKWQFQueURWy3zX47Cz5LT
HVkBfjlVMKglm7a0kZHJL0InP1VU87A8R0AVJrEqall7+sSTxgHvJtgYZsZiXcekobOoQY0gjxuc
WEAgszNwObhmRu8+cAX7dOVgAr4wUZlHzabZVrhsYSK5s3zV3FPccNy7rb0PcQyTlmLfnFXJbV8e
kwplonXSU8r3mOnwg7Ek6mE1o9wODewg3gaSLXPbJPWHPVKtyz6UQSPN471bTzVduC0Ra9MDcjsT
psnUYXCTQ5V4by2c8CBDnbfA8m/6BTVtheOrZc10sJhhPTxn7Jbc9PttgEXY6XvKGU3o3mX8j6/i
mRiQPAlbHDHWYHkAEP1clRknkzo8hmYQgH2jcbXSqTgMqf+vU6bH6GxGC6cyGLetewwL81r7zUNb
4TANKkpWVV+fVI+DN0mzmf4ZjKrWcDQRwAIdo+4Gw2/uD2qfss5nlUL5c58Di1EJ9gSmKw3+Gc9Y
4r5ckAH6n+goOjrCo1QEPw4OJKhTlFoGXXv3uVTSSNrhdBUPvN53XYjbzYimdRrBiO7t+MfDkbdq
SBaPC7GiThWapwGKB0xORkfVKnObm5uJPYoLyTxH/Nb0c1qJQ+LPfcXjdWRG7vN0ccFPY8kAaM4e
DEUzUDDHVxPUBv8sXjRqYh22ViSK4tj1JLasnJXT+u9BlN+mINvh/zlZYbSL0/I8e3g089mGM1xj
wexk/+JE2NiD2nQ3TK4zIFZsFx6fyW9uTBWvKW7M8RKXrvP22DkUtPeS/ufSvIRZTBW94O2DfTbj
FLF3mYkea1ERoK7HR2GHMLCWa2MSOS+U6u5LS111mF06+gBgjiAA9C5osYLB2N5goWx03vt0UjV0
Brp0Qzexc8xifRs7+zfHfB7pi6SSEVsMoobN3Z/XocLO3HfBhiKP9dLUFVfVvSoVb80luenHtBab
6o/TfbQ5c1lnYA5KNDx8NTiT1DVwgdHbUxZ0ime5zpMRSTl8xTW5Gfz6fUzyUz76yX6oKW/s/uU9
L45lG7f+TZzk3JDBRmWxXIry3KGXegws5jxZxTEcCq3qLycQh1qkW6XyA/3swEDMjh6nXEItoCK8
8FB4DaxZBrY30FWckSnxATtiPhIO0qus5P8ui6VxwZ1+dYnbvsmTy4xKpVLj03cgnC64b56OrZUv
g7bgGobhjZP6vTDQG5CNyeOa2avJQJPWpad6eY4kYWg6CdO0XNNo+q2Jmr8hlb6aEQvec2GyWOYP
UatTRxxsdhbpngNL6AMSweJntJiPcbe4WBKoJHFhddUT8r/EjQ1LH3BgB2bYZtTgz80GhMqTtpt9
5eVnN5x/M6JlTDUNBhE+52lqzvzUeWMH93S6HZgIqym6LJ9lVKnzGIXbqX3VIZ1beCuBjD1lMz0t
XXQr5gncigl9bzmfZLkJJGBgaoCXlPBkf1NTNe6aqPxNg5xVSO1ux1SUYqgu+bEXgya7ZFADgUn+
YE09laG99TjoL5d6MzI20mRMReUKzeJ7sXj/SWiGGYI2nj3dnrrJeMclsvVqQscaW5Gk4dKYUW36
5oGK0x1Bwze4IgdTBDgTyDaS0ixbQJ94XqGp25flgZwKguKcyXJD7IdB/UurhjkwikIkn3OF6yEG
xc9HE0Vq37QWfmISRSlxwWHyTmMy7lhhf4s+5PXPzSanPNj1BOV5GO5WoB7wLfGg9LlJJGxJaKNW
NkbDHGGy75ERPRu+Bs+jVc+N3WTIWnpAjwKBZKKYNkSTxqMKPAqX2aYjgsbi3k+y+CwEe5dbGVfc
LW8d3IVNPtXxGWJ3TEBf72dP4dDx53kT5ubzVBWXAbzrQLeJA/zSInO4RhiFVmDB88GAZWYxQF3P
YEPEgbe26U3fUNnqHHqbtvfaxEGIc/LTnILHVkRI32UhniLAKlir6AwpgP9zcr+CrqVLQhTBxvbq
1wIsloAp3L72iNAePy2RLNJLw2OTqnVQDvEfLAxYVnEqRLgjVo7lcvdnw3aWraEFVVfZ97HA9jx6
UIGLd5eyBuqWud8A18AOxNB8gwLPOEwyTCnDaypexoBeinHY0vl2S9CdWCbENdJrFGLlKhEPrey7
auh7z8jWiyw5JEn5lU3mc4gDAss8c/BFBK+9RbYY7mHO4I7N8dWuO+ie3rlyJ7Q2jAzsRcmkdnxg
+9T6V3OUb2XxQToBnZmmYf7zB62s8zz+QAZcFeJFGS1gpN85bjaTHbxqily4aF/MOOBwUiNQhm9s
InuyDMT3nUfpQ5BFhWL8Ea3KqaaF3tvmjGRTnshacpUPzpIg/3L18isgg/hFbH9Ywgxvw+icygJq
Y9gPu6C5Q4uC0htGlyLSNxyRzP1LXMkEQcZevqhaMb23D8sngnPuIWOVOVA/nXneNbz6GD9wqeTr
HGJ8NyNYnQgb19rCj71OKnehhKMaoGbsMs94I6V57fBBcT8n1+ycg8RY2AnsTIbHj4qkgCDl8XHL
BodE8dnEzV/TJ+JZGSARwTw/KCgfJ98vmV+G7l4H9LVbNOJiRs99Y4c2/qgj8RA01CX0lCqX9SuR
WgQE/wAYCSqx8+SN7tkpQDvmc5zv5Vx/psLVr7Om7dsVZM44QWfAWdCarRici26sDZveobCY39e1
1695m/8AMf6smViTiJXX1LGoTaFBr0nCEyb0q11kb7p1m5WVTKjtbae3lWM8JsQWNXAo1FzE69EL
1kYr0f8CtsmwSfa8TzdlVu1a1xV7K2CTJSUnu7raOUHFoZUvzC1lBba8/uOH5heY1O0YKoqO1FMS
DD6R9GnVZP3eKYY9DvE1nBsGdiTqrP5VkmmJgeg1SXWTHcYQg2tycPbppvUi86EoxmMD75BHgUnV
wGU2nR+Zqq81LbcN/40Mp2lj9R+oxPuqohnH8sKXKBsfHW4BfkMvzpJ2D85FEBy65UVl4PzTxiny
hqMmwMgjmcB9s1X6Zc3vQmNx6y1uVuUOJ9EqpNwi0oiN4Wdop3+LMfkl8LCi7JmC2TJdNsLq3c+W
1UdHJ8mo5FpjhnXjBpaMeEhzBgy9/eXGCywy0mTSMmKGkFHzbVkFhLAbQgq8crdzll0bMTGup4S8
Qc3vUigU0HHMI8WNI10/vYfBDoiNSL4aC5SkwZl/KqIT2YNT44Q/oWPsOo2LPCWA1Q5UUhctx+rp
3FbjtQrE0SEHqyEQrDPm8Gy+Z+5YdA20zjbl/Dvm2c1kA4q69G1gdax8L7mEvfVFOVawatkO8xpe
WTLhoaddKOWjqb87QFtLvoKLDpfezBb5Uo3ywn7Pl6x0BCsEXGHHaxtr26EHROPwx9W9c1sefSTZ
J0I19IDjyaDQbF1U5qukXGeeQnRa8APMws1YDFvpxdSW1M22k9armcvDPHfsWVSIiIL2jUJPX5U1
0+bXPzl49RYdGOlvWvc8CCt3GVYihj4nbfJb8aVtiA+bK9/PXsKGPB5gDzQAfhbPaahNY/6z6pgs
61r+DjkPUFlgFkXUfUkcLO39Qu/rNVdXnIoulSCRd8JfTq4dIZzzjq87XAlkOxjYZGuDaejUm18p
IdiFTxpm+rf1KWllgOW0EoA1xSleR4LX342zeoiZOo9MlgM3ZpqiqleTfCQUSNsTH63hbrvQ+pV2
9OtQb3iESnn2RpLrpUaRXTZ4APPEy4eN9rvHhBoUox4PhHlp/hmafZHVD5TYW1sQdZ1Y+ryc79wj
pVHge/YiG02e9WR2HJEHDeoF4/LyZUzmE/M+5h6g7xNwT2rm4MLoN6EhwJ+dv3EGqXC5TnBT2wO4
OtJ3x2q1fjxj+KMqf18vtfd5DZSOg51O/vRJu00Zz7RhsLUC+zJm05vpqA3W7YdFNVWkikTXcqUI
+IBbQc8Ud//CVrwvU04ADUvE2KtEwXop2IRDGx+7dtSjzsOn2XJfQbXtoxZlb7SLd2IpfGnOnHEL
Ld4n8n/Iv2em4qeAo6MP75gMMwgVWsJFjh116DjYxO2HN9jZzuoKnGu8pYYhw2WTCGNjRc7XpCdg
UMEAkzm9+lNxDZj3Di0tn4K14ueieSn9jIOL5R6Sbtgzt3QYiuLTkvTf6Em8aGp3M77QnWcTv8Pb
uqVBUAHh45/r4JvAjEVLC+rXmD+8hbice+2wj5py3ttIGiREGr7MYeAoBMNv0ufEtjCXOPPPcmxE
7rr4vLjUWAF2bp6wctyoSfxxDLX24/zHMvSVy6Jssh+KOt5tx9+WUf6qdRfs9Dg0RyPqbomObtPE
hEUP9C8WENAN9eA3tCQ3I1BxbukfvUOqKQEZNdSLm3O8kqg4eMTcVk5nfFMOxGXLQROZNW7Ankk/
ZI62sDdW29wh/dC2Yo0HnYV/BhdcZlxR02L8s5Q+yK46mnXugH+cAziE8S5Y6BNN1S/153S6wr6C
mUNRZ1tUX7FOs1U7Tbw1u28z8J8a5iGroKCHNoVfiuOJ9iiN+dnLwhc6Atr1SGTSaBGgzb7FjBoY
zy5Dm+X4iJhq/yFavA1MzWbmwyYucKgXQ/jHWQhQqT+SRo/AfxonUzSXUI73ZdlHdvJHB84t8O3t
4Ma8RUjTOQpQSqoVstK3kQI9jEn01kHxR7jT1xBzR5Dxk0m2CocSw2STeumDZwJYnNArLCU/YbP/
LG2wy/KqI3rDBi4PZrpfLlLLBabkSrxrAuePQcdMKUlmRj5LlPvUflAsyzqgQwPDwCUYPBB6vDsg
Y0+vYcO2Q5msj2UGWmxdnSTGbBJd8Y2QzUnx3pV5i1zIA4aBzQdVTxWnid0fX93K7jFh8r+pQHBz
+pRLSXX0W/83mFBzOh4Oh5a6zjEfg7h4GUX9x8jdvd3lPNYOb0x/3ItgpDqufctkdmRYXa9dWcjz
iP0PijA58gnCAVd79P06By1Ydbgj/dTYpG7zbBbdK/ej5xoSn8gBmcSLAZ9l4jLJSP8XjeNtX+Qg
b2xjhPvHgK3mEaZ+2scopallr40Hw/FPVNZ1B6HrW+aG2dVF+I8kVklKKtdWSHACEiCBWKtepbC1
lrrhqAfn0UTyTP7YA0bUETamr3W9bJM5wTSPbuo47S/I0C9lRvGlKlgLpq/2WF/3QFxPlWl+idG7
CFGi1rXoKLUkAzzqu8unGpK2Xow7NoVX7TuXfjbpzoS/luApRd+7WZT24GIBURuVX4FXnNw24v5e
ls8tEqE/hzDoW16deKci61/nWf+Wo2dtBxfLwA0Y1JDdzPBBlP1fswHlXyLWD3ZIkZk+WHnpHY20
5unJ/not9dRRRuQyt1gy9QYm1I/U8o+KhQejY7iBlvlr2fmXGYDrZzVisEGdNyQDQW6Vw+BiwVCr
1uNFs2zqeKx+IROSCIY4Ci3Del2OVmPuPjqLhQi0F0kZZ1tqd+MFXOVLEhadTB5zpXbhVB0R84cV
ZTg0NaYge5PJZKpuWQ/ohMCRl3oxiryx561cifVy1Jzk25YJoZW2L72DedHuX0XQXOnlPSwPcKcs
pFGOks7AJkUJqbQcvUkUy6TpJ/ARwt/4TfMxdPVPKLO/Q0cQQbhQqkR3VosPyBjj+JzJ9gyAkWQZ
vTEIpBjguPdGPef10nL+moLzcaLjb0BU/Gi1/567DLXFpHGr+ODA+eB6dBQG/CFAQ5SRkq10LemY
XdnTzFRF3U03v3udj605dJ86gR23b0bYSZg8FRb4tc1GXAy0IZfTzQN+GDkZZr7oQU7Zif0Y9rcM
nm34d2vHbkt2MHXvUMRyCkg2gZHs3WbGcZJcVDnc5oirdGCF7509UKnCTAmESf2Go/aFCNM1r8ZT
0uOlce0J6Rovcm2zwQXT0ah1iAcXi1gWcV6xI+OtgRq0it32E18+GPzBxkA67K2lYaX1zxWnjAAq
wnJuNBjulgk52Kz9w7OCC4eCQGYBcwoPphAdkTR5Qz9/TxUxwMmpqYsO0uvYe9S7YzfMjHuKEdYu
BEAIkzLTbj3l8qnHAhVG5rgtGg+qh+BfK3vSTbSiM+KrcOcNTAiWeKTcptzoN7FnvWIDCaCvcaIN
etWdKJ7sDr41nUzlfE/wMgcXibcjdFWzOMcO52LSvjopA82hTQGhhuMT4vh72VOlYWa4xMasYcBv
2fsiKD80YKfIRdrw4fxD81mDM19PQ8SYgjkdisajHLwvNZdXLF2Aizz5svxWDQ7TVepo/M8BbRaS
oVry2PoK9TBbfB0PHp/DasD+ubKH6TBF5hGLS7WKNTiNubpie/dpUFObeE5vjRldFmuc5UWXpkGJ
5qBAzOYUCpPiKmfKDjWQCRwEnNqLxRfMj3TSdf0iAAyxdVKfQJ1DwfdnCuuHdXXMRuO2jCgaOBka
I4GaGF0aEEPrhINxm/g3a3kP9J+qGJ9FN1/daVKQ/KAgJMWbIGQMzeJqVupxnCIqKNgcCitdqLGk
tzk/MIZSd97xB6LhNLRnnx7WLxEPO4TXGxFUzD/xWYw+PBgKuhicjPQaLLLccrFFDDl1TX4rEBsL
9uhlrw5qwnvW8D304YON54x41XZanI1T9iP9ZNureROlxc3wyO/lUPiREj9VlGE4CL3XNEEC18tX
QoLvrmciP16KQBFAoFHaOIRzdZROs/M4UuSeOA5tDjQvJzzJVmnx5qosh92vuhWV8+K0/kdX6d9l
j+yQBBeVlRHvucXEJOuWZgpGbp4E0RJxI1ahdfFV9DRq5zBUmPLDEW+U5T0LJ/gOhvJeN+G3sCTT
d54nWapDbg/22lN5CjwCtENf9/Rj9T7jA/hBic7BJlkXHl8EJ9LxsqdjqyVoQRrj5iLzM5MFq7ic
EoZKN0ym225X5vmxEhyekg4YgG6Cx+XaacdBuQ21OIuOEfjSQWWZPi4l8rLkmnnLpJQ4xXAGIAg8
CU8/ZRkXxdA8sdbYUOJwE0sYnY20dsQYibGgE0SF+88eoYQuf8dP0l1g+P/mmGu0Ew5Hpf1rxDdc
jrwrsMvc3dZ/yIPorSJcX3QS1xe0kFE8Imk8THZ6tDKmciQIBBMutIzD8vdsJlb9hG3EDfdqIHrc
zMcC/7Anu1ffVm8jGwZn7Je+5CCccSQMNPdVZbz1iybRl9/h/GUURH68kCGMvlZdck2Ybsyp+0Mv
Nv/eo1WqgNYbYuGheJ7caRcjkQHr4LfBfK/ESNkZeUucIISmI17tQO0K5m7h0J9nDkppxMgBM0zD
4zEjR5oFiTckLKFcTtX1qYnLJ117F8edAffK49IPuyxHhJB92slL1glgmctL0eHXSi94g8CY5uYZ
au45pcYLLHmyrVhQeMcJ3nWJvPRDdi9JHq4Aj1L32ep7YQWPy03IH/uddikoEM6Gkc5nAS5sZGfg
FfVWBN5KVEw0h1TffJp2ozh4hx1Cm0fw3Hr9k89/ACT5fayXpBssz5VeHqQoCkmS0hIQqPgSgWRZ
biNFPf7Mxfjdcu71lse87l4RpGlRABBTtSUH6+RccXJChPixE5PElZfvXTf7iCvmMpE8NcNAN5hz
61uscrq71VBicO5uDcoTerKNZdZt/USfDI/fMVLlTlNUg9fK3TINIhAp/IdgqhVG3Po5lbwLBdcG
14QU4FA/DVu+x0Q/15SCI0x9Na18Q0RDZmezn4b2bhJbBcURP5dIVeypPBQFwIuqesa3ByrWAJ2N
XCO803KALmrxMLXjuW5oSbA0sBLisasJun7WjC9xNnw1CbZx1zGLByf2/z9W/JtIKnqSbpGU1eJY
w7kjAck5gc+iNB9FxU186PT0UGUmN1t+LsWrN7SBxpnWeTKGk2i7N6WHvR9DM+UNQFcK37WTOseC
H3p5kGUbPmdzwrty/tvLbKesEDuP7t6XHzZm+TmdyFFxGRWQ0CU1IA9+FXxpTbQqwF7oFzl3DWiJ
K3Jfu/9zl2GbEYe2ww8Zh5cx1D+dKbeZ3bxbJj3WRt2Uj3GYRlxOiuGYK/d7ajSywEBhsdOdBixq
2ugfOW8+NDUHGGcu3zBU7JsFp1a0V/Y4UhEDaXU0XijLffWonPjiGBrLTQN81iC0tAVNMXJQawfO
O/EPti9eX+1FOd7HHBtgcupyPXvhvy71mK61QJ686dBaXKeW229cGOtC+g+WbR2siKmoLneWHu9N
rNikR+6U0+KaMA11brS/lR35s7myuPBSvc3crb4VOaHBAr+NE5b3eYwemq78KHX3UdSNsRqjDsif
KS2G0W1xaecoBbFtM17swqfYLO8M4NAQhg/XEbfUxwUImf4xGvNr3HovHQAWLukWzgvWUu/oe1OE
S9NZ85spe5/45OMC3JvK9rx9ARg3oTdzI8jG7oJWPAkKaa0ZxzGGG2R8o7w1DucbgHPYycscun17
oFkn3sy2zY04d/yN5SKKVlkykh4FIWcGMTnkkU4D2G3DLPddUxw4m1I4yGGmrq49XikqXJrHKaVL
bxQbgkyA/OSnNWXnSIJosSt8BmOLcuShbsz+8ILX0XmSlbQY/VScf9v5IcaRTPQtPFkuA1JtWNcA
V2gGf7NTjItDHPGzGWdrsMDfHtbNrgs+iIfiG2EiU9rFYy+cs8OrZ2RQ66uU73K+Og1jw6qkeLLn
LIZnDt5+9FyzITSz90KZ6dGrMe9P7LTMDylhtB96Ye2ZPn8G+Maoz9iLgddoOnBMpVgP+5VsN/RM
nru03fYzbmbFHtIBzYJGAE4IyFqBX0WAXBfgA2ybKO0g2nwnK/alYq6v7cxNxh/jX62Nl8pPz1qK
AnULIwCzh0CMNEpmAActmFMkw4bChmnEEX1kzWC7q81V4kXwWwxrL9AshpwZREhpAn2HES7FtKVJ
OiIiwKbJXpzPpPemr8LGO2cki5mDH2llmhCZ4HwZjXUbWM3ULLz6ZhQ+xkbtrTyru4TwnYgwOd3O
gxbkJBbUY3rAGQRktv3s8FYKnYCcQ/bmud7fQnE95kjbp0kF24Nvpxo9wPbDrUy6q+MUmATq6SQt
veu6iXJlvH5OtE3akK62EmaH7BtSm5J5pzFH0ZmE9yWbFjBWx+gy1nje1P+nkEGyYVW2dS/r9O4N
A1q/g8JmaxIhXT7TWgkd9f8NVObiPEjxrgccevbIvtU3TnFCq3s00vDHarkUxyHinSUAtsdobJky
d41FVU89ECdNAW6t3YigVjjpcfEIRDc2g2HjyoYrVvQu4uLq2tFDnctvvAwYKToCwrYIw4dB1+2e
KOlGKA/NHHrqJaGgnP7oFqgSpETSx3nr7sOC2kwU93JbgAq7jUL6F5vwAAIYLqx9mTULECPKd33B
9YIQzl2y7TWO9Wq34ovBCUGS1Ky2UrJpMEe9x5nlk+I0GdKP8FIxMh3aEt78DIZBob2VJNxrtY0s
qmuh/W91VL3GtXvNyvpGFtJh/eETnZL2wc7d54bfoBcVe+h0cFkqKeUQnYf3iCYif4KxEVpbOVqb
QWWIhuK4TA5b29rjOHhUJK/DYbxCr3sCJrw4WkviCcREckrLQ6LHiQmElBKiEmcungoZEkLCTkg+
Ah4Sxjgqz4u3jlfupkRYcA1vJ5SzMWJ957Tygyj4jbDIyi+WmFyG4D2N6l0Qol27AKSB9oODrDt/
lxvxdyiKpTiiZDgdfmH6P0WAWAhbuo9DYm8rMrl5i7YRtfIksbPnQXK204yQ3/jm6/LocCMmwko9
iGCWUNOuI1kQvfB+ZrPKGVuob6XL90Baj+4wf+T8Abltplt6Vqme88H5clqLRvVooxuOjJ2a1L5B
EdtXgQ3m2sCdNJ1xqjGbx/xZtjC2PUvXxM85j0IbKVl6VeZz7Lcth4nPeGJIto6z7oXf55TP2XOf
NW/0uD549UTxDXuxMvMfKN68id0HWYenqq9v0EQA2fr5MWHi8uTZuGXqSTkc0eHeWfzeoqkUyj/j
QoJZOesg3WMxP9RucZq6mStsUyFSI3kiENo73tkfEmNlmhtv8wx8dByXxqgiHk9qTj+sNmi3so/u
kR8fG3d8Clz7qZPTKehIYBkKJbTUVCCOBlUXSmA48YdL4aTHquspEx2ovR5Lsm7CskL42gq30OIS
nMAsEbQ2KHDEjbR86cUms3V0TBL3LO1uV8XFU+OTR7d68TeYx4OqnE+pmEZXLfd4DA/3eEzeLSpz
a4sBWjW0L86gkEFz+2sQ4mhQjS5H759Zdhej9X4Gke9Tpz5PZUv1C9N8BgQ3DS5qbYN5e/QrX3Ac
q68O434eXBqB8jQiQhyK49h4O6uorV3ZT0zJ8zE7D/ihe+3ew6Q7z5pb6FTmjws/M3Sq41zmBzeN
oczKZLOgS43EursGZRZm71Iuzv4dBg7iLyZp3H8vVt7+kCeq1pHp/pQKI0MJVARwz84NnGtFs5by
UJ8i6cLuCX7sbPhXWtw6GjW85hy5VC68PYyZZJsp7sFxEv+tvIEtvn92K2pZUhyMHSQiHNf+oe3t
cxFxWi7sBUMYfg1lRPKY4VLZPyHt/a1kYKxTXX0VI3ZLkx6h0A3T13qouKExIaQWk0/KCdHUKms7
5F4KOwVR3ekX3dMv32PbPToOwyffDg9YyoNlQvk88CFqqz/YsnuoVWBsqFrCOiIBTVb1B9mw155U
Cqi/CqKdmA8WpIUlNbnRgkzhWgG4KFpem6pN3ovMfsyaWIJIqKAKGcXJ4eMmCHlya5dM2uR/q7nd
ywqiUzhxUY0AbdZm/eRwWMWTk2Ilb9jMQvVexn54j63qbxc4j97QfraVfbVyFKccQNOu7Kb/Pxgn
xFnSTvHH3OqfllyT4fXHQfWflB0ezWa68CLYsJ3sUz7BNs8ANOBzv5RQk2yAzx+y8G75kJFHzDvA
YNZPENM15w+nMmbElOurnUNJrZzL7Nh/TQPGbhC3J3epic3Lv9j/STlV5aHLOULT6HUyTY/pWVm/
hZJObIqedhbBkbHwflxrBqCknU8lEK1hIu2GkuIOYKQ3ufwjCqfllP5rCO+QhwVeqIdo2Gb18Dar
xflfjw/4Sdfm2L8mXnucMaVHeYmfZFzXCRUnWDo4AeVspb03D1trSu4gDeWqRmlFM0UqjXCXe8pb
SsD99VSDYBIs7h65vCqf/iPpPHYj59Eo+kQClCltK6mic+yNYLv9KweKyk8/hz2LwQwGnVwlkV+4
99x5Gp70LwC29YKWixgCFJesI3c1h2scyP2Q+8d0HJ7XMDmLMN2zk4l3aQ+5NE8taqiMDD9kVyxt
pPHuFAuoVwjTSAbcVC888VWgm4sSlFturaAxeQjAMVgyMxuTF+4KMIluItBrZSitkRU61sH168bd
y8AwCwLxljbeG94Coz+3iE3zSiuLEpxQxjuJCbn3iQSpqhDqFlUBjgZutuHuOTyz5sXqRR/fYxWk
bx3jVNSEx5V50jIKMsP8fhCmnhugQ8/SC0hH3fYSYZv8LZDOOHyece4ZMOQmv31WTeZWV4GEBZVk
kq3S5AUj7w1nfteSPcZKXWDndgsVplxsrmDDMRb9vMO7wxiLg18WaGhWu9iZpMaVeMOTpr3Fkx02
u07RyO4Mo0J/IgU+3V08zvlwlplvZl/SbkuhsRwei4MiWfrwKS75EP8OiQ9FGXeHti3HcW0QGV+0
iRYPhTVDm11ZTnl/lywB+lU3o19j9e7m4hoHs3yFteu6P25qFd6XZ6btcrFjL8a73461IAUogfFH
zJqjpYxSFfPWQqqJnHea7QK0STHhopnYX74Q7eVxd1gjAqZkCoU4A8AXBsF4vhkcczsZLSb4XZUs
C3DagZ8uz8wZ8QD88PlYWw1PNO14oB7jWDrxZ1B30L6YBg0IaluW1B1Zukjf0POwieQJISqmZPzQ
tZxMdVHjTa2NUXKfgt4pNjAqSGUvagMu1V74DAZ/m7QO553vO651GJOWCjvE8ug+9xiWa4bbKsTs
15VgTqPFygLyjJukZkiJxKH4GROjQtMQ2gMCRKASQoZ3RWHwEfllahpMkWGLwSBTXsDos+z7V2Eq
b7rrWmMOr2xIMx7tURbWuvUCfkqNxu2N+FMliifjawlYnsqtlCTX/2QUIJuJNzHtEiHzfZ/1CjZN
wHcxtrgslMERUpSlztqtCgPv8+KBWHhoS1xkPy0UetbJyWJpLVTomauFec5Pam6EGT1MX2iYYGX+
2nGMjGObFPphi0QAqAwuEmtK3AizmhPQFYbHX5mBX+/IFNguBiNG1m7V5Bs/tjNa3rVDBNJOz/Au
xdLqzbKDSda1CXZ/XYfaszFFLMIcP8aB8/29V66PMUoVBiGrKuEDwuo2m5Nh70rLJYZnKxW1HQYW
u1lNftQcX7zBU9O09ou/WL16WoMx7GYkhf6s7vDCGsmr2QC5OfIOz8CQE4g0MYpJNo6zt6scPmpw
XJVFAU8JlYpVbJypW1Fp4tGqOaCDBijKRBaMbMM/GUbkFZN1OsX3OMTr7q2vGgvNQW91i3wSSWgH
X24/dD2VJGFwyHxW08o13S01G/Un7xg7fM/roIhasLk5p4Nn14O9sFpGfvaTYGkL3qy0rfIPCnpr
ekC6LuP4TKGOpzRJhWI5NvV2afBbZgSsajN4cRJCi+td9ptzVnR1eBBZaI7Pi+fYtM6cVovb7eMg
rmZ0GszLUyIfUGcUDH4zksZPwwS5dKBlkVjnmSDz2wfgiaYq4Kp1Sdyw55/rcHwd4tntH4ua2ZlD
tUUOIkl+/Wy7Ic6axiVpMTNGvGubPF0r5u39yFisIPXRLGwy1xwbqMgO5UaqnZicNQmEYQ/937gr
ESyDOZNFWmEHVGx435A6OtPjZC+e5iojpguYmFuGw2wYulZtfASzNcRRTIq9/san2pmLc27ws5B+
0jYjpCqOEM2kAbGlDO+hF2HSoodDXQupzlZKvacmODecu2AxxU+V+OaEUSHxHPKzEjNX2YGejpOf
dNx6AupiyiVmfBFW4DwQhYxWNxFDkzuZZZxUaWET2QeDhFEOSY+p0ZF5RaqU3mb3kmFjHgjk1t6C
IbZPXVf99MUU1w+9OQoUZbbpzkhoKw/XdLjl0Onrlzb3lvqJuKtikadGtZLh86IpU4trKsYwSVjX
9zUTHMCCsxyEf+kx0WLyDQIrwPQUhy7L1Y2l/NXvCFsI3B6uZ2NCjUS/lzMIMdwB/umhc4tU96VW
pnOp6RFbfA5OZ/txhZUapCVhMiziF2vvWgzbBedBDioeyOHYR6zw2L37zhjH7IMNJsV6Ep3P4hG/
lQlVZS7ThDRB2RfLGCnaU67H1Wzc3tvAC3eocSXXit485gI3+cbqbMMDedmmKqh2fWKZJkovucB3
ObZE43rLoVhi4bV3k0hKmuux8ryk3c6DubRyJ1E2TEtkZFM4/M5YGgTzeuxl+fJszjNKnIsz+sCo
H4y06Up5iR2RNN1BlQyAbkVnYs+JFMlU3n+wxUzPuqAhmzJA04HhudVNWl7gEQwzAyw69HaVBdZ+
tfy6ZjyfQpzRybh2UibyQcp4gQN+CLGX1SO6NR+ePwrJaWAmR3Gw9vybKQFbeqkhcGAKQTjNzW8D
oLG4w5g+B0+z0aJ0BZ9DCcHmxJiG2Iksz03pqG3ktWP2OJKWwzu3avvoaGEfrcYkdlDX5UIZxRDZ
nO0JQ8AwDyjeIVwhrd2w8k5zDAQIl5dmN9qqS/9L3SlJGYCorGWcVSWYrhij1bKyxRYDa2IMTGDG
TLGB6xqHpVCnZsB8e7afRfKghrJG6dnYZjuVO18aTe2hdyx5xAuD9BXI9uNE+ioqigq2bUhB4EZV
Q6hPRoSoNNs7oFNZtodbrmgSyJoFGp6HljN/zX3aDd8FHFGdluJTf8EDyNYeRL5Y0lx9VKJJ1l/c
ULHOXVLpbAQRwgDW6kCjMEm2rKLxR/5n2oGqT2JasCrvHB/qR8MJVrfG+9zUJMgwLSkbGPRhi+0q
NMBWW4dS4cM+j8nqdZgvDLjOq0wS78cKCcnZg3EIAHa55IXMfpBAceD5buvsITO9ynzHrbBggmRj
v9pPqV07izipOIeYgVHNGjqihWeM13Nk4Fdso27oG+LlKfh6jmJvbERzj6wyjf9wkIDwIUixVOG3
w34Q05BYst+uN8YegyevuLdefLYfXfAXG0LMSgwiK1kzKI3LGMZVKcI2fcvaYQCmVPt+MJGl6Cfm
hB7DcHOVYtddFMY1OZRd9ijjNFu/e1+6wRphOrJcgcnLwk2+g7Gcsqaw49Zx79GpZ+W4p4JrkKSC
NLeJnU3TaWBCoAA1Eg/exlgZBk8hjO4YcvVHM2H7ZZziuWqQc6Sj7OP/MgQDwt6MHIbA35iQOSkz
8SCeDq0ceic7JV3rifFIPeAY5taFXN7f6owtyq6XMJDKE+ZYJR5saLzjpzSlIM+2yJLpzTBh0pEk
bE9jWu0dJQSK+VCOwWtcAzH9k2duwo2Eey4h/retBGghxuJNw8UNtmcIfsLJSgqEhiEjVWovaKjs
jHEHcZKRjipdxstV/M8K5De5qO49bJbNe95ZveUyv9Bz3222WILQNUF5kYLHWovBoPTAFZKEW/6L
5TOSwiXggEAxZhATFk6sCeltBtOcn2d4oZz+bVzH+TNBT7NoWVovg2LBPs/KLMmNcpzCg2jPlGbZ
rXFaIe0iA4ewHMNSPH8A08oUK1bAVORtLEUyQWlq3cF5JO6CvaVB4/03RSYBHLKPAUpb26Fc+AIi
IGzdSJISpzOxYcvcuMOVVsge77KegO4UI28sh8/A91ZsRyQeA0ffdA1OfHsTpFVpgpidRwlxc4ln
xLsUYXw5Mf9GJjp2H5SMbMqpXNS4D52ic3suwyD2kJsxOTU/HWbXxFuOA9U6mMfEjLHDDRgjWXSy
6O0RgE18x4UTUcC642/Or5xGhuR88p+rI9XBQYQKSp3YSOvTYwfS0ePJMGQrM+OAd98MS9BBbq3Y
KxBkpyBYYAgNWBYDTsOwaLG+lnAeIMsOTVvFdzw7siy3JIbHLL/8eanq35zpJTALShNmTqNtOkiJ
12y2W4Y0S2jRq87IPHnLlrzWzB8cxkFGbnBnr9V5qdagPwcOkK8HF24KvqakQlR0lxoLmJrJWU0s
7jld/9LTLTatJ08WSn14kq5NsYeP1rBH+zz4stWe99ll0A5epqoh96R9XWlvkr9gu7DLnsdwxycx
+V/cVwkhxeZSucOtXH0X+1JcFwsy0NyNl2wECJVDW0MFQXejwNWVYPWyOGl/fWXEfIeDpVP83Kpu
EjZueO7wN2XBoi2NWRY2ctNmqi4tCjzKIv8yg+qR+cUueMJ5yhw2q/i5a9RY30kAS4hsJTf15Tcf
7zTijWAmW5zTJFlB5Lj4NOEssInv42GnLJtO48BPw2vFEUKorr/nn2YWd6UsWic4NiOO1dcAGzuG
UNkHlvNnKXyTGk+J3IIIOud2yhynnrgsrBYb7jZX8XKfwOhJFSi2DoH4RjLAoM8sUyLmgiBkkHKs
OoOp/yZAWaHz0W0QzK8TjevKHAAyXtjAsFoSwyMlgpA0xjkKAfJyrRuyvmBOqBiRJWryuu4fAY8E
5E5Y7A1qxNFrnYQX18/zNFqUGyy/bSA0PSIhTyM8FlmbB6iZkzkvmrMfm75581UHNGrLrHLKgZax
Ka7iTaWq0fiLhdvkBWzS3CWMh+6nAeUSEzmBAzzP0TxvxiadHGTbDn89pglojneg1Ckp/ZSe9yFP
xrh+TBl8zV847XWrFE++SfSiyJp1oVUgwTT4JqBi7B/Zp7SS+NZqqcpd0mVoHTd8EUU+s/sq6/Dv
aFcD1iuWNHYFB3lkbPTQcjU5Qk9rhuS3nWTmfswjKIsFq/s4LZ/oWOPgtfDWXqBwaE2/8vnYE+nf
kyA8i8+lztQCFIauoXM/OYFjuAX0eI4/MMyqEhUChAxZsnjOCOp2IwiAnH8Kv6DdvRHws7bIgxcR
Tr9eXRG6BpUwT37KKc4o0AIvLkT7THhE6v4dY1eWJHIYIw1+kASmeR8qEYwGpMkgIf+dY7PtTLYE
SPrhKRXeqDUuoGS0HZwYAcZGKyojQVE2gDzoTWdVFC+G4jJGeUay9kZ4pZkzIPT8uUq3vbVU1ACp
MCXCt9LkuH7O6YELPs4D+zZyRYKQaPUYsXLiMEB/7ewhm4Cxe0D3PwwXwcCEubzsZRI1hlU2926c
5+1j15WLjFIzVdBdmhG+FRWf24DWXtAS3Kq2U1hTZuTUuAMLvI7yR3J553fYu1uTqrKR1vLg2n7O
MoIpoepI7yS9A8VNiQqG8Fi7dZNHNjG+95+R9EMmyIUK6NPQi9XTJPeN5fpzu0t6HCUMypRRkT3O
+pv1+c5s7VazM6cScXg1lGZ66ZPUTjEEp7g/yRCcXvyCDnmLJrOoI0iN5LmsqxjC7Zw11K1MsNrs
6oTCcU5eneJ3JaDIGLY5aRsUG4xlSAyYGf3gKyizv2UH5bIl7MEhnrkub5ZdOeeFNfMNYz18bb+g
vncKv7xSXfoPMoMFYHHp6a/Va5ie9p1/E24P5noVxNVunLmrH4YKpmub0HLgvcHlJ4MSRwquOQAa
vVvOh8yauVGlt9y7bu3oASPDRuVCgTH9WJ2UrhN2KYOTe9mmJF4Ie+Zr6M99jC+BDmzdFU1DpG7r
9g6pzBwqp6S0y/9SL0sPTgh7tov7/s6fYt422gr5o9gBRCODgq9SsSSHTStYOdlY2su9KYPwrvxn
Casr/3H0rflcycr/VhN9dJOwpaDdSXdActCrD5l57QCQ3gKr6b5sjApMkspxjHkZbNyB7JaZQU9M
QcK0AazaZepzYlr2sjId3IMhKk80uRJC/JD3O6SK5aOLGA5GJ36gqMrL16Zb4oPnzf3JAZsNu6lC
Fcvi/j5VNLJEDKVH5EVskU3scuRum1eXw4UBWekcKNTnfZav/a3NFQbeJWBPlkr1BiTLeXAlaqB4
tPItgiycTqPRkmjrdjCwYMfoGfOvsVZVtKzjjOi0InZBzInxxG9zmT/oUIXilhaIGEz3I6tQwYgJ
/hCqvZMKwWriNg8Ip7DH/Cr7Bp94yOKKg4OI2FUnfCZIp0D2s4rGTur8c3AOVLWNZ+9Asu7dRtCr
NtjYPlEnX9I1xZ4l5j+pFzyNHa1L6tIXgx4W2SVzqmMMXpFFLc695qUBpKDl26PZ3TAhfzYlwWBl
UJ/0fnWQJcHEHnxDyHEzJX1MHGgWF8eYMeSQgzLB0wEEg6+XtUtRt/eCSOnB8ulNg54BwXLNEhae
xgifvCNZEehAvDxmHg4z0K5Bys/QqsgdV7SH/H1zvAIRtPy/llzxB7JsBlw4uD6WOmNXDcvNxfKy
ZuQecwcjEY5oeZ7MBXZEFxqRt7iAgqZdHsv/uhqzYUyKBxEiuPWK9cXNwkgnwds5wWMuCXseE6A+
nRAd09mkxbVP7X1ftEdO9WeLfQ18EWKZerbl014Y9p6CV0dnTzfLbB6Kbt4VvCSL+ZutX2mFYA2M
CHnVu9Sq97YsXmv2aaiiF7KTbTiZztEL6yjmm2Xgd2jsv0mMvtMyd3bDFr8ERdmijVw/OY93Vdbd
iQGlhQQS3pDAog1jphUcaXJpo8Ww4IjHl9e+TxM1M8HumGgQFMzdg2vig0LatxN9eVxA3AOT0tA5
23mGSkWc4pq/G4QR09BtuXwjkhKizkICILXYqP1u7D9T6u3zLjgVZD6ZNrFS82ryUobz31GIatsr
78bDeMv8iYBV+2qZRBmta8Q5eHXm8GIb1p3WfCYlNwm0mYvo8ePYJKn3Ab6revXfydD97BRJzWAq
4gUSgPPeLNnRnfuoh0NdDXmEepZKw3txwPo3k/1mJfUr5y9oYkmQy/KBcfwUh+Z+dARKSh5lRmyo
1pBLGzClYBdMcLSsZNquzNIG1/5ohuKlCoMX/Qu13DeoBHQgB2N9QTPkHplQM0n6Is5j11ZfZH0e
DWDKFdSShF0lvoCNfo99x9y0IQIIMTytxVdu2Gc4l1FbzX8ZUB4hAj4OzesamPu+mi5pnZ1iVtiE
dceBt/Pj5TKz3Zp95yPU6k+rFpsxISAr9KnwR4NVQPdpLuENq+wls9qfrp0QDXo6LOPqt/wwPr94
Tm2S8lI2XeuxXkn9JLe6NCtyg2DmTXxn1vTXx0nQEmNUVhSPqGCdAmt2T16GR4Iohmuc8tmx8ipE
lPNXs5QceOO2k3OEguwhw8PqAHngaWzJ9rG6j1F/6hxAIOdA8TfMHyxWzEV87jOiFYv8rUbG4Kn5
nqHhk2l6d2EV7JU09t5CxDeCSGY42z5vIy0icAB/mP5wjyzti7AZkgBF1PKuzcgFU6Z0Zc2JVolr
xkulkQ6wz9HHhreAqbPrfGvQkOuEO7TUu7DL2YZ2dwlm3sxpIP0jmaz/mvStYeE9WtDl/SxARtvv
Rj61vPkmJv6SDPg12FwwKbz6XbntYBNJsZyTPItSEjK09BPK44255mbwjcjxQOg1cNHRwrVZEOkD
Y+b4lsV/jlI4lF0OFbTuPCsMOthwyOKls+XNI5PHML0jg7GdPpolCd3MS5d+uF/gsDqZfzBHCwB1
veNNPTey+fd8ZTBH2I596J99QF6nASkALcmq5mzkdLBjf9s12YsF+tycOScxK1raSctbqj/zfJZX
anH4sOFJZN4T86KTw7FAv4DkcrnVlq8Jjzt0+/RK1h6ZzA7/0Im58bFLjD9TEu7yFvMTZx+49JfY
y7GymNuBfF/Lbs8W3VLIAgtE1vCNCvESZNb7iv2Uf6QmP/FlLxuqnBPn5b4kjwir35nP+yCMgoBf
0OyBF7EXRK4vwMPN7DFY2Vb0RnxV4Ief/NlBt2AdE5GAysUjwZ/Xc8iRAXjxTBtwIuGl7CL1d7KA
oNBfr2Sha2skcs6uw/1hS3zyg+8VS4zEOtOyQuBPePGz8dEd0mdpBtc6gZnPip/yYTMGE6vqOFoN
TpuZLS5QF5xMJ3MKd/p/B2N+NjlIlN8ecLMrQSBh6mwLl/YfdUYwwzXCC4cQBa1DvXWMN3gHd0IG
kT7T9JlVtAHkLJSxXOEUA/zt4bsQ076j2yiCVRNlPqu435XID0veT3sAY8nxoW8ro/nW9UPRQ/Oa
6u6cWM5R4t3Un7XjgIbMISFOdvNkiQ5DS25GFrPSzeDirJZcaolEfGNnLerPyXthsnIYB/82quUg
VgjUMh+Yk1jubsxibr+lTY+yH15zfpigXPZexbdlGE8BmeyrU0VuaN8qcNsesHxb3DF02tXUFhl0
bS9AN4sWeADXYeRVZBEyrOuOqsq2jEMBg9rRtNSXWnlb/cItxoJdMmXml6cJDcniCyb24Z3bOpFW
JNSFugVTjFsLHzm38jwup2lszug63wz7O6ZuVp3FhYrVqWGQg/3QH5ezhhs0E/5hWbI45bR2eGi6
uSLjHWkWfzcVMocwQtOpDL88AhU2I18seTM3Vkisem4+BWuYjofWdy/6dumzQcsF8E+xNujRuaMv
rA3/cVlc9E3ZyV3cj6ZLHkv8qSvdRDZW51VQo2A8uJhI5/MO8br+q5M4+WB5erTStGIclX+WZhjp
W2XGfGDn6to3+iSXey/9Y5T5zeYl13RvprA77V/SP5t+7snei4L8mY3RwefhrL3hRX/C7G5ujrve
U+9Hqjb+5D2ZuBXMfRU0T2kSPmkTsn50WUltFLkKVkjOn2gP+jRtOOFhXd8JIBz6J0vXINvKkoWW
tE4lAR5uMf9BbsTr0nOpMYuZAHBVoFItjqTafMOUdk+K8KFQGCXRxJtQI40agrSzPPf9ggOpvskW
4mJcWIcC+4s5YFnAssfaZNiXwIIcRS45kWvaxzd7CE+pIj1wPJMY9wpJlyjDUxOMj0CCDlNCtEcA
/7P1dhJVo65oY9c/mik9OWYoa5U77UfyUhyRZntdc0KXm/K88PEbPhNmyoWJSRwCC9KNMU6RcRBk
aQg/rr8GE4Nn/b2k/Uh3yKeu/zgLpc4yYhb20vBcteOzCoj6oIwyPMCXcfPdUuh2SjxmWfasTwd9
aXpO+NDxqbWISJjCPKjR2fXTeA6pOEbWKMwAEYQEZ6KcKaCKV2DdJyKYobOvO29wDrMdgwiEKUUo
wjzbl0pzUpDkIyc4LPjsPRo6JK8cfd0+4/tu4/LMt/CQa0i//VdfwaAljtrRSLzmv1p7kfVVjnAZ
OHHZjG3KGYajLrcx0cVc62vVf7pcT92Q3YYKuROPFNRCWJWaPFFEohpA5+envCouBnJ+ScXmOd/k
u0MI9e86RFF52dza+nPoY0wagr6XxB5i1g9Vun7KID4snJthpfYmoxxd7uhzs801xhu4Adc6+XUQ
N9DNj8HdWFAmh85WrksUpsZzV+Q3f80IOCKZqxM50D0Cw7FUlZxL8excFq6wGZ+hNmaIJD+TEHV2
gumcTXqQk7APZfyLiuGu1PUdUYe6/HHD/qK/ZG2AzIo5gri2TZjl6oOyrORjl00f8RruUf6fuXLI
srS/RogIQzDeNbFz0vdyX5bviA00RYKty7OuS6CI/NcxQx0mCs1FQYusX03qftd4KwM+kxSCu+fC
Fh7f9EHWgoQZe3YZ/Ilgr/QX7PfhVZ8srF7PjGZ+TbRxaBkO+i7FfkR8CsnYdDhIPq9VOn6Nvj1F
AqzKUJafhibQ8JSyqz3pFiOomsNc9MiWBeJD4MlOPbMNRmZDw6l4ebsC4wuAKKIiCViB8dYkYPRa
livghejTg7g+tw1+WtO59ZQErCdhfWd/3dGiglJMIteIsyChiIQDdRCDc+4GrbZHOg6O71Ef/kND
Wiv/rVvLIVkvDdpMiML/XpeM8GgQrBf9WrNtPrEjRYNkY3Ts3OeY673rF8J5wr2u2BdgSxanjH7f
mUo9WLiKNyrkVnMqzESxOiSyP4w4Kpld7gYVXMfg1tFNad9l0jHSJq/Nl0j0i+I7gNrpiiayoIda
gkSK+a70ved59U+S97cyCSNZq0MwOvvU9w664XOXecuege1LcenYSgX0dqwgTywuLgYmQLdGRF3W
zJ+TQ5jJewPYgb7RemDIAz+wqO50GZjznOYoAH0qxnKgayX8dce1vG058q0i+4/l6EFfvPppETlk
RL7VHp2kfkYz9eZV/b7yaDFTAffc2ek/z6aP8OmSpMTtyTuKsv1azPEN8Tfvd30MxciQzD362BFZ
6F0FGUth+SKhSOlHgUXHuz4uCt5+YT42etgW9wdI7rr6GbvxYFgWrmmiXBCPEVrTB7eWpJdGqh+i
TilqvCgDipMO64U3JlLMQyVCcREzOuH4oCY41Ol8p2EKNSVXaZRH0/PQqDt7/esI890l+ANMHzVi
da9fCf4Ss7fPdiUpxYEt8HLhxb4vUgPaeb71WWLXWG118CzIFhLIGoMHx+cuW1+pv61yeoCsTItX
75w2Zy+Z7nyC5JidEVOswTSab5VqYYg7i1d9rlVZeORZ5kEIYuuPqqeHqvduXo6CprnpMldfoyxa
sfeCw9SfNNXhCmMOExUDmEtTLPwUwuGZjJdv7DHnIMUTVfFZ8nDoH5d7/ORNwR2jOgCcNoGJ+psu
fycGL6XFid09NfW0N1braoaPVp1FVIQ8foQYgYX8V6So2Sf39seh5De6O312Dr3/tFr5Xlf9Bkdi
yxPYdtNbRxdB8NiRFM8otcMXwmP4V9u8m1yFfMj6XLZpPAjE0E2Nr5ZP3WQa1fKs/yj90unKKKZk
qZmt6XKKCrDIgKZJYbOQUHc0KYcun1jWxiw2yuRcMfLpguqe9SsmLLEziy+E9Gcupoym1xDuBcHI
TbdHoU1sr1/tHA2PRZi8rtavSxefM4Z0DbXlUwnL+qiPV2vtbuT3cDSG3YkL+pxx10LRZ6nbRQFZ
Q5UyP1ws1iGnYAj+JWVnvfEYp3kArNo6ZH+02j9+uD7l6HpEx+KjuaW28ZDCW8w8+VRx2bIcOunv
gfXqnyL2SOpJz7OdfwqYHCWSQxbSUUyVqJ3mPHX+jVNovyTVh5450DynVngx8/iqDwR9BJvCY/bY
PnhxTsYKR57UVUe8HpgklPAK9YCBZUSEc+YIKuqUJ8uHQ+gbK6N78GNPugFrS3pWvheKhINtSwZT
xb0b1silAnqFeTNVy3tvoy9npDFX631ajd8k/0b9hOgvFdXFDRvqMO9cO8ZFct+GUu7SNXvX1RQC
GFA+ffWvO0Znqzt3H/vDpsnGaGiqR+KFn/j/fT4vptHhOF4n/k0Dfx9aoCcnlIeAiQjPBKjCY1FC
ScRuAHgPOMMa/+TaWs4LqjqKUgrurioK9tFe9SjYj0jPMq+pFx6R7rDoSm9mltyGvv5mHnX05f/H
FDGHpDaD6ZmgWoNfn46iNXuq6PKeQv3XnuOzFbBgzyjxQ6Ue2lZaW+QB56JbHyp7tHb6vG2C4cdK
shtKl7MD9yAOxbPfDGcVo38CxxrlzCCYLe6cyrjXo0VdAJZjdWRrA5pjZqwWx/CkbZncEer9E8RI
AZD0cqiqN5myy+kVa0lzdu71pMZS3k6XU5hqSVhxuAqr42o16PgwFjuhgzlBgjfPLzGzTFbh1X7h
8Fgam+178YcF0DkIhidWS5vAdB5laHCrq38F2wCtuBPJmz4LbbN7Dxt83kyeJprAFJ6NLkBSx7sf
4vavbsMn7ktWNQ92P9xBzSO5jfe8Kps9wS879KZnVSAiCIzaYZXUv+vy2Cnte3bvVw6P2zzlf2sj
vYewceWvi5gUfbK83PmMEIAU/RV0X649/am9lBBd0/1vydVjwHtcO3Z/xExK9iERtPhlrr1ZvdcT
vk9PHGWx3Hty4TYhxTv0eA7j8t+HhtjvYrXeKST31MwunhCPKvcvRjG+Iu68sZH9mkDv/uu5Jwxo
hJpxXehi4N9FDReUePoHs28vAJmWA4lRr5AJ33z0h9vBXp+YMu4Kw8FKV1ysjohNJvM2PXSPVFGP
PxwnJdGzPI40tBoFW1ByDz2QeEMPobip0nz6sXry5/Q8j/MfbEIRMstrPZToi3kJE5w6AnnNxvE8
nLzxU9bij+2pf3KJaNYAhlt5B8tK9qpFAhPwe5D0Pii1vBCIxlNDoSrmJn80Qvw8EDRu3aDxJ577
kxnuUQ0xPszQ2GBBvDZ1fY3n/GMaISD17BTcgD+2ScmKci6U+CcsQ/8OEx/bvX4JfZm96o6qnOyn
hKelkuRbsKd+6IfpBTiwj1lA3emZEnYsZgS0pro3QhrLXsV8Ai/H21KtzNe5Ajwf4l/AvdwO9S8N
xLfREbnU1H/GJT9C2oPCK1lehgD6sLZfJt+5dhxmg63EpsVGCpSzjZJ+/DV89ZqF/TX2nTuPUdAU
hIeFnk6UziPOvAg96V4/OY0A+uwqcXPMReynxvrb+AWylG7Xh5VNcup67zBGnNKEzZw86N4Gsvtn
5o3EidO4um7xVc/DTjDqnMaQntA9p06LmLICimLByaYacVEvWjrE3LJxUEIZgXlF3PmSvc++bZHL
Xb/LHOkRAoRvtGAXpfh6gyInb2isPoLSuODReZsSksN8A9KTp6ZIBzNANHKeYjRHVpe9zmgDN8nE
lIRUElw9Q59vZYq3smpUTK8YEjVs5b9rWL6X9fRZeb6eaQCpVWyXgSlndEfub+ASAmjMBPFkzd/a
QyePouHVJ2Mlnkc8Tug7NhmSARxz2CxqdVULyzb0cqAcZfO5+ArpdfXW+B3CpIklZm3aSE8luW5r
WhKzGbCd12e88MNX3+vyo8xWzNeojVh5+KbunL3wV7Q4TdIAo45avhx6KsTOHtsNcy/G9WAv7pOw
1Ieeh+mi2EWUS0U/Xl2QsUY97pDPnRcSz0RYRDOXGStnhkW0w3rEPMuao43HQhBRbbknCNlwo3v+
VIHYprQBrNXJO+zfKPHMZZd51Uc3lG/+SNouaQfY6hGu+B2kFc5Pwi4i/vORp2HUdYAwC65Eg51C
AjwswCKDpYZdeoGWkWVwoICEMyCiD+PfTqJn9dJYTrSI/3F2JsuRI0uW/ZUnb92QxgxDSb1euDt9
pnNmBGMDYUyY5xlfXwfZmwgU4RDhKlMomTAHYKYwU716rni2GzLPNj2zSgynxVIfNDjnaDz3eO6Q
uYx57CXnlsSjTS6CLGhhWhcNFT1W9RGNiLNRkxwBXVhxZPB2WKPjO4RjDhX++BnxzE7hU0EygXG9
jaD4Vidso9Lg3FvZvYp/T4UhQdgY0JXolh5IsHOGSTVKew7fYjU6j597v23vsDaxVijaDw3/g61p
yY2Uok8nXRzTirYdv6uuAxMpqOx2O26zxowYvRkH9AtnV5J2XUpGsbNjULHeoRUNqyLcy1G319ha
jyMy+7DKMsL7ku10KvW0BtrHmhyH4yY/Is28dfVurxvNKwKy9y6GzG/HCI7ZgtS2e+vSGT32x3or
d6D3O5Y5Y5sWEX4sOoEFw1l8H+OE5rRI50auU0O7zLo0qLaOje/Mni840dz3QeNtUjPbjf+jEqtv
AfitQyKLow3Jgkx8cOey43YE21ZhQjUgORWYHG1IZeOtmK+bbGxbJBpBy8nXolSKM2Tk17qw610C
+Izuce+EvUW0wiPpq684MR9AKrMlPYHkEgCQ59ugrBPEYEF2VvrC3SPKzB85GAS72PfYpdXeba1l
x1L2fxOXzDGDXD4K37wpG6XZe1FsHRW9fK2AR0MjkY5WhLGbavmXxPV/KY35NMgSGAl6xUcyI/Y5
b4mTRRAQ83MjqeDkSwv3RlbyLdnHrWflF6n0HkbkSCGiN3wD9n7ePkYgODAZvMt15z1VORFjcoWC
2pFfQ6E99xFGgnVncQxTcBUZ12GgpsBnhj12m4hyLChEwADWnQwxlf3MM/bsmCpwvJWr4aE17Hs2
EmSEdf3nkI/kgDp5LPz6V+m1u3oAbuwbQttE9tDej7XkwiWfbZBFqHklQACKxnznfb5FNfDaEFAY
B14836V3DsZbYZa4LLL13+q9c58P3jnw8weC0kHJyvuaSteYv7WoB3lylOywILhI6kBJUI0wKg/u
+KYCpu2g1lZkEBX1oa+qH3Q+AD7Rfsm5dy4DsIyar1Hl1aINKj0UN4JQ4w3qHgt1Ph+UbnDqeCLt
BpwRX6WQ1uVOgMUkQbGXsLPuy/5IO8h6PJKNM6Vp+q3jFmxfcMBVIjrgew4KvSc/ZRLYAoPT3lgW
Qd+TrDBAeogpjdOt8dK7NHzzsQ9aaolxGOX7cgTh1wn6PLV1t3Hj3YZqeBMX9VuSRD/4ZU+FyTYE
T5OLasigg6tNWeW/gwBnJTIHShce4GffhY2Gg1XGPiNUkOr1iaXtcgmNs5Qe5L57hAuA/p9bNfAB
dvKjwT+70f2oUHe03XAUbfbdQJqNRay34N+8XgJXGp6txGN7Uv3IWsq5pe8po3YGEQHEOIp5SSXu
nUS+LbTqJa4pSyD//yoZ7IU7yuQK32y6M3ZNQmekXu0TG1lVX9MfgTBMu1NMxQNM7x4Em5ZWBcFW
ChuL1foQjHuM8ad5pUv+bPRbgPm2d3BQWuduOCb47EeMIrdeCuTD4nQRB5iBhTGgmDYg7tHRcZN4
+gOxlVKkNdp70XAAH6n0cU0oZQ6xifWOLJI+Hft7SCqo90xn1SXjbGgBv5pNhz2HHmUHk3tW17KI
84ODaOsVeQTG9a13VPWQ/m/5q98HP6VQJ6kRKr+aIEJ6Jhn4pOS9uvIzMsxSzNdsXOGh6t1rqrZX
M9IUiujIxMkhZhhgZD0S5Yr2mAXme9Xl3ynAfvUbsuDoLu981zJXtAMb50ZJyDCOmSUMC/HQyV/T
gk4URdQEAx09QQWszMyrb4OqeSukQUcJi8RE9R5w9n0kSeHQKOMbQF2knEN48Gv8gGJeF1MOicii
ZVm8q/poa5RGQ021fTGhpqxDI8jXjglfWLFoBUcN9DPRxdeSnbRTx7cUON+QzdG6b+YXtsAPBcxE
sglSNTKOEIeNe9ih6L+5ijmMeeqHhpOm17DZNMy23TR1fanU+k5NGwhzdLHS5fbMUz6ofv7SRRYZ
nQbTM1smW0yCMZKVL3qpsi2mnGFbMEXRGFpsh5IvgVU8cVLfmXTUNuS6Hd+hLiBFr4XqP3pScKh9
+7GnqtV70k0pcf4rJJ3YDhOVqh7UmYyuskA3DjqezC4RIsnlp6hCa+Y01kNUG7cgc+8TuzhKkneg
mHo7YNs0Sj8ukJ9f6YQCIOSktw6YTrzIzLX6j+uaf6PWZKIQ330NSmOPjvuSJBbssfR9IP7XpvzW
GoLMn3zmQ/rLMOtnn6rCyqdhoVHNnnqFeXEif9cFlJmtHKIH5bIgAkCWli9Fof/+Z66JKL+p1NQC
My7fd5p2tBtKC6hgm7XZlJgkBg6NhMm3oA6OcSSdU0tBhjDQJ1JHMRkIL72B256sONrexdiOoHzu
nhVc2Fdy6/7MO6xitSpa08LGLcvSqxkmwSbqtXcfa+hbQaIQlsTeBQXQJSl6ERrcd4VVN9uGdvHU
RTFrqip2jUlyKlPxO0lI3MVhI5P1lekAg7eZomCxg/a5zbRuVyvaaxxFPzMVRHRlWAkTW1D9Qm5O
X5nJU7fQGncCi4Cm/kop4Bxa6qHvg3s2Pd49st6abuP6TXG6n1WXbZVSxks6ORBWj1ILxgm5CoC2
rOMDlZT4P7UWik0MTrvXGuLGyosV/XtmddFd4rk0Y7cDK1tIkBQFKoB7bAfE0TPAJg4jON4MI1KQ
og2xQ4oKTL+G3Nji9lC8t1mv/Q5g0ZwKP4+eI0gV55z+sHCjg7xDmewQpkul5pUaIVUP7G2C4TnB
u+6mql3MTSAX/Sj80Z0y843+TYRphhQG/Y2BoQfkfBc/HWEgA7Mc54m4347OEtIdAbF9w6qHAjar
+auu6emxzwf3WbLAEai5BLIf6yoctrSAUmgO7hqlrp2+VmlRrZS6kb72pWnscCR0dwa/ZOXZ5oGX
cSntGAaqidYEcC59izAkqGWzw9OH/odnt9TzFZiuX8ik7gzb/ybnzq9OdCCgOJLRmH3j0cOpKPXJ
JUrTLvmaUlwI2vIOgmlONA96vp4FXA2f8mO7r+jthZ6wNfPwLtFlee+a5Tut8T8CUuQ0uN7jLPxK
7u+bkLoHtgn7RpHeJVt9rmPa87JSGCd1qOLHmAa/C7/Of2rK5hFTMHCPEVYIEQAy26QPPlOaFxZI
vC/YMdA+wNaUhBFWe46KL4btg8wkE2uzP1/JOuxYqJUPtkZveppp2o5/oZAX2u8VtsebqK2/oDxD
EGUOF6EXbwEzpWrCLz3ZMvrpXtWG3mE13uUi2UWG+U0IYqI5oq5IxwNGQuMZUWigYt0MqLj5IOD5
a6pYD1BtFkZ/tgJOmpop33RZcOlU+FtZSz9S0Ii7ysBqGRei0OM4mxuxeUxUmRO2mUCoMZOz6xc5
7qzWmL/TchiwpGZd0NY+jszIe34qtc0X3bpvoxwjBP1Wdlza9tClQFhRVmYpPzJPaNIPjRtr4NAH
mYoMaMC5y9KsnU9FwgmGY1GaT36WnBs53wjQYJ4gHMlF8wS6cUdUOkRG9hybybe+qx5tT32r6KuC
g6IcRVnekqt8wC784PCsWgEgpYmj7t7AS4pddKKvOnLme9EqG4OKFzkTYwfIhFpl4Y32pNJtZadf
E1QbFQ0EDm7DQ458KjP4OfTeV5LAmo3/HD7/2gIMqkXa2UqdV7C5+8z3iSlRfxeF5ovlenc1D2kF
4GOAboOhGQ3iyJOlZ7k2nk0PkCrHnBejkcXWlHIMsvkfMvs5zWsgNFlOlbzfikqjMESKI4xuada5
ozF8p6TiTEGT7L+QfwemtO9QhiGSZAqjvCP5y56YNGRWGyc7cmyaJbwbWg/vhJT+SiR9OAdGUm/C
inSIqA6AC3aG1QCHo8ubWkhOT59TfLUk/avetz/simK7kgDiLkaOfEWKXsibAIopjdqjg1v6LCfe
Xu2HPWShBwUh+Bp7pfuhgpJCySlZoYBmdyjyDH6kQdti7D/0OspFzy3Jvfa3Uk7PTyAVPyMTOWMb
7yOTpkQybyicZOdNL9odOduvhNI7T2oQrjk8OEl9kgBv97jlpbguAqg/9Tol+LHKrCuBzGEwODBv
qI5UDmUhlIdJC99DI5UK7jGi3oGUzCQLlahUGDHcDtwXv6PSCxryDFr8thYDzdsV7bVlShnGL75B
hRrWSSfeVNV8yrDKXNE8cD/igrJeprc3vmkFXQRWRpK3N7ETsXdkCl78GK4Ygm6sCCTqWYIH64eQ
U1Pxjc5qPDay8g0AySkMm+fE91GWeieRq99FV35NZOuZKfyliSlj6Y6FclYiMvTW3f9/oCqvIBmS
kYXyXPSttaf5z9pYChzZTi++OWWCFCBoZQR7GQUVWi8JjNKXvtAkPAjA9wgHuOe///V//99//+j+
y/2V3qdRD1r5X0kd36d+UpX/+bf+739h7zb+9fDzP/+WVNr5dN1A4Mfff7w/0hPKf6T8H+xCycEZ
7B6SgQ4VurgGe80ZW325fvnxMh9dfhz2j8sXctObTZjrxy6mzpc2ZXIKyF3dGLrsfb8+xNwdaH8P
4Zc6mJUIC0qblpi9l2rJXqM9/eb61RV55g7Uvy+vSW4YmFGgHrsoOvp8Ssd8DnShO6OIbzsVf0rT
aL+5nYCDJdvD+vqwczel/D0qqXyT7ESuHkt64PHoY59KB+Xqcxcfb/WPlzLYJFfbPlOpvQVvmVk9
Qg0/feLSnMrsvy/t5hqZMyvsj1Tk78AIw8DNyqfr17a4xv+aS1xb/H1tppJHI5bbH61MhW+cF8ib
LOdroqhfhopTZ9DeXx/ow0nLQOMP+OP5aFVucbSu22PtceytoDbbvfpCV1248ALmBjD/HsCi8zJX
S6k7Wm7v7ypD89eNNmiH3q7qzefuYRz6j3vwGwUwgJ43x6TCoN6qjHTr916+K0q+CNeH+HCO8pjG
v/8xhNCcsKyUssGeCdVbZ3e4Zg3YOFy/+twzmizrQM+V0OUszgoYfnpwxjnaUORssvTH5waYLGwp
T3v6IAsWdg4ecaiPvgkHMI3O1y8/93QmKxiOaa12GRNIjzhblY50kCJ8zK5ffJwoHy2FyQo24aQF
qiqUYxo731kNNx6JNdKSe4tWqYUxZpabmCxlSYnxAQgLCP/06mKlOgoAypvONOkbcFA90IZ5/WZm
npSYrGtXcmQnKEL16Jb1Xdzqt0GRLoSj8RIfPCcxWcmFksqeHFjZMell+BVpV9NxnqbJSwTbbVtw
pMHPqDIL2HZm87kXLyaLW7cMSnxpkR1NJfwdJfAY8cr8XAgUk1Vth1Vq6prfI2mGnlIkm6KiAS0K
b3KsB42F8KeMK+CjpzZZ2F1YCzJyGJ8bQXcScYU+scQkoj0nebTO1QCdYrNjF3SMJLToDpW1OGRL
dH02zKx7MVn3mgbYSqXlcDTc+IXdk7YZ+ghPCXaFC3FrnMAf3d5423/ErUam4pvUqXKMPHGrKcMh
09uzZjkUIlPy+t5+3DHSyn24fkNz62gSCKjMklf0jbFkgDVHDy2bFGgh5fT4xFjIeQtT4+ONis5+
/u/bCiX2jrZm1UdH22pyfovGeBQHaaly0NrbDCkEqe4EGeD125p5T9YkPPChH3I2PHxg1IpsOKa5
JUh1q7p87vKToKC2wGcChAqnuAXNSGaTSuu9Rgvq9cvPxBxrEhgCQEECZ836ZJhOeMpM562W2+7h
+sXnHs0kAiC2wvBY9htsTruzjoqxjd0L9tP765efmVDWNAjIdhyFRl+flArfWy/SxS7pQzr64kLe
W0KKHzvZ6haW48xisSaxgDwUYBPVa04+rooX9tWogrJah/ochHsXY8SbWNTY0ZIhXsFd6heGnQnc
1iQK0E6eqXLVMaw5aNsmbr4Emv5Oj1K0CgsJbTsEtRU2Z7+uP9K5u5yEhDTQm9areGNemUkPJBUQ
HevQyvL+WW4PXa6+BirmijqAnXrhDmc+4dYkLHSyTsrNJisWO1Z7loaGLkjNr7+3QBmOkuWFX6/f
2txknIQFu+rKTlLS7pT1HQ6KOEEdzVhVtgKw68KEnBnCnIQCar8UODqnPQVDbBwRnnibUvPto6Uj
0/3UXZjjPPkjZtuFDEzVlNoTiRf7aHs9HXsGsiulRNl6fYiZkGBOQkI8TvASeM/JpyHolrw7+Q8Y
nwtXn3nd5vj3P25Ayw1qJjrPSK6bdFNaxdiSUBcnO4VCmGKQsBCWZ4KDOQkOFvMYcpPR8rrdahuZ
0E5CP/4V2Wb8ZIAeWss0+i9M4ZlVY05ig2LrmQ7ASjuZdCECqgZRcQMoDO3+j9CW1hZuueHC45uJ
B+YkHpSt5et+GfcnSbZ2hay/Dm4qr6OBkSgYS7UK6jgIFuazMjfaJBwkbiJ3OQ0spyYufuqD/JQo
yGWcJqbh0L+D/ZHTOxTufUpkUdS9WcHwwrf3d0J/JykwsnIhdWR9sDa14SIGXDpcz/2sSciwbU82
kBO0J5JGP0PL2jp6f8n6/FXO8OEFGTEKo7yFlzu3HCZxI5IaYCWJrpywzcaqD7TJWjd9fXd9sSkz
McOYxAyMnbxC87m8o+Fv9QMcx0rTH2MXySfsZ+HdFtZ27C0Y2zhGu/Le2KLzzYz29foPmHmWxvj3
P9ZjYLd6roM0PAk7vTdkGnOq2rwZZPXOEep7DbUQ/o1/e30wZXxDH2w5jUls6cooo4U6aoGJS/FF
6azmjBsN1E+FYmNmq+ZLBmBoNG8I1pA/yKQOCv5Lkmnax+s/Ye55T+JP2cu0+CRmc4LnBqYN+Sy1
8fSg5NHCG50JPMYk8CQKlcA8ZAClxdMJjTS1F+1VddtHtcWXtTIXNldzL24SdJDGwu8r2LlRYtQ3
Zlb85vpIC2UJC9dIS6GiD8NtpeR0gV1/dDNhzpjEHhmxWKy0LDs70NUbqQh/5H7yhRbjTVA271rc
vQeqL61wBnq8PuDcLU7Cj8DyyaRbtuVLVG0GTFVXCZr2vm1fKLqcc684Go7x+/pY4/v/aGZOYkpN
CiRK5WHU+hXwoS3QA7FA64Ny2Mj218eYCSXGJJR4jm1LcmeUJ9ppi1WgdpQE+oVrzwUSfRJI7Fwd
EPFbyklNLjGiNg5xQK++jJ2WUVGt3Vi9IX6MbfBjD0VOwVVQOAC/sgqtanP9BmcWlz6+yD+CSW56
rQEDsDuhkQdhre+GpDmxi4gWZuDMhNAn4UMjzamhumYGetGu1rdDap34B9WWFUgWVOndQlSceVP6
JEpUMXUXWHDIGfU+vaj4qOxDavEL72pmrumTEJGlRoSAsmVTT8YK05A7WfKpyRrHru7urr+JuSEm
0WEk7dIZR9oiilA7WMBTb/Fltm4rYI2brqvEwjhzD2oSE6A6qBKKh/aEtiU52FKMfjhv5e31u5i7
+iQA9JWGwWihs9s1mkcpkN4tLJ6vX3puKk3Wu1wVEe58QE4LKxF3ipK1iHBUZ1N06UtkRB72zDQl
4wbdLRzk57JJ+mT1F13b5VGQ1icHtB68h0DsohznhrRHGKgBcl8PBVgokaqoBKgX893w3zyMPcFX
tP6367c9My+0SZSw+lq24Me1AG2y/ikLRk6ZDvwMUH/hdiZMcy9+vT7UTDDQJsGgINVjF1ULzAf5
4SOW7/SUhT5GBJbmKAsBYW6MSUCgXpvVDt2rJ8wW6HIyve9tkexKob187h7Gx/hHQGOXOZJz8+aE
SSr6c8NEByzZ0vi5zRcOKjMTUZsEg7bWFKtswpYN4DbsAkwI6v7OC3FIwmsLVZ/x0glrIQ0897gm
UQEgp8enlA7wQMOYOsAG4gZk7FdUBEt7hLm7mcSDlEVTVVXdnGg1vWQWfDw5PcWa/1pJ2iXw7YON
VcTCk5vZaWmT6ECEBisQsB+ptAjYJwKEUm10vLnhQOjh3muLpe/azM5HmwYLIcdVZGFea+HCl9I6
T7+ua9hI/UXVn4oaBGPiBdK6dzx4w81igXJutU5CBoBLIYki4xuq+OsgK75DNn5Cd/mtgDS4sITm
8qXqJCQMjUYstEYPMDwyUM9GAYJtn34dr1Cknemr9Pcjgj7XltQUNNrhlFa02tLZeeYlqpMogTQK
0rjQ5COGt9uiK+7AS+zx2tilCAoFfUTXF/LcMJNAAa/Mpq1FlY9mbh4yGrQoMR5r2BmyrDwJES0M
MzNR1Em8iPBqakO5jE6ClrG12aFjh/R5Sor2zMKg5956UKPoez30C0WWufuaRI9KhwDsOwHSQvCH
j0iiskvu1vSitDE+R4hXDnKX6QsLbiZ8qJPwwT35QUp7xgmcn1gViXgTTblHfnW4/pJmprs6CR6U
O2Lb6aTg1GbkHfF/MeRmDfp7l/m76yPMvZ9JyOgklS5YxYYGVAdIN5UHVwVgY9EITqOnJd2liKTo
D78+2MzuRZ1EjSFPGzWw4uFo0cKYo+sSMujj69eee++TyJCLWC7IAyYnoTjsV+RTXCG571VxKTzj
WY7ihQk988qVSXDAVcAz1bGjYexed6zwG72zqSF+X7+LmdfxT97pz8+rMGNwqPVwbIxGW2V9fSZp
ilQIQ5m1hI9oEOTkkJoa14Vefro+pjLOpg9OesokFOBlkXUSzcmneDzpRWp1gGi6xShrFZXWWqXL
A1/lY9thgovxTt4btHTYdHM6Sra0FRzf0kc/YRImyGzDuNZyDJVy59y12ntciDcprkFRWMWLCucH
nvZazWxwB91SrXxmOv5zcPzjYYNw7x3DZKsu1YKeB+yEgNosKTlm5qMyCQ0Ne7A4bPP6ZOkK3+Iu
3CtO8iVOoTjIYGp32CI/Xn9/czNyEiTiOo1iuanbE+qyZsvBBtJeqUQQIoFpfG6ISZSoIQu3jety
TmfTQt/v7yzs97Fif7l++bkXMYkLsVGHUpvY9UnvMuWUmpBKJCdt99evPvcmJpFhPH6bThU0+HGl
3+O4gzZiKpxmgr3pKD9dLfxxfZyZu5AnkUFP/JgWba06WWKURTQAIdzeWHgDc4clebItCJAiUhZC
E5sFwUZyi5dMp78crWSuB5j7Or91gxo1hDYrohG/PINaWRh65iMkT8KDaYL6DNOhOKm23ZsrKQ2K
U4h/4E4THrUKUzffrj/AmRclT4KAlEpJPQi3PSl+SGsgxfd2B89bWw92m24kOx2+5CJfql/Ova7J
RkE38CeMY7k8NRidAYKEMak6fbLw0ObuZbL8i6ZR827gMwE4obfp07G0OxMeJ4Yj37De2X7uiWl/
n8bCsSUpwz0ItxedjmulN1ZGhPVGGamQ6PR+7FH83ElJnoQAracjVsEh5NSXinMX4VG7VysdGjO2
SAuf8LmNtzyJA05iykaoe4SZyNpbdj82eWTbKq/B3UW0cElQK0rrB0ZuYi0UdSHxMRM/5Ul8sOi9
z0xdqU5qUO0LDauxIr3rLe/h+jv6ePmIqfAxR1RZhmbSnRw08CADAmmDc6cAVJqlm6QEknl9nI/n
M12Kf88FpfRjigZ5f6o8Ree84rY0e8Pvv371jx+SmCof4XrTJ+qRyIzNNjixBSrQ0qY1Ivb2c5tp
YU+Wf6WDt21R6Z4w+bnAojxmAOBsx3y8fgdz72Gy3gO7i4u2UGjP1shc1GH6YjYR9h6mQC9vLJw+
5h7TZNmHIqhyQyvrI2dTfM4aZW/WNlS5cGGuzt3EZMFLbinCxi3yo5SN7Vgh7RB0HuibrMrOai6s
T0UvAFd/zyXf0QbVCOvsSE0RM0GXEpthx2vJBKhTW29J6Cxtk/7ZZP7vnZ+wJ2s+KfUmoN4NgrTK
yfy9CxhfNVlgNPsH4T2oZXXneLdpP2xyH8cV6xArwYa4vS7dbF9q+kGnwfz6DJl7eZNAUONJGtcN
+rxgyG9DER0aR3nMRmvj69efu9epcLKQ6AuIaUE6ejGICmc7qrCCGIZju0mT4QZ2PBQv4FPhNrMC
9vvDGikVnHHcyX2gheqGUt3m+m+ZiRZTaaWACx+ikonx35QfNXxZCj19v37pj88wYiqtxKbecBoT
YwrqBdAgfVAJrostpCdD9HThn6XtN0lTXegdwl54tDOvbiqtFIoF+c8aVXqt/jOEL6tXcMbiJLYX
VsQ/VaMP5ulUYClUWdb6gD2WBeVdxjk4qftqjSdoIe7sniLPetA5S2zpQ3VDe5XjqMEhaohwzThg
jYXpfdKEWr5KM/eXirsUXNr8twnriM4/242MxNmGwtHIfPu1HTxXA1rwQ98OXfli6JgPD6ic3bjF
yQ22AGwCzkKM0ieN7eIXMQTdDs8DPd9BqTQAtnXad3zdfPM+zTLIEV2WZjtMRH36plt8vRtgrrJq
hSMF15PwxvW6sXkxcuFJhytdAjf4hcSA78MGbENwKzdDCFbaXQ9ynVTfukQNoOANQ6s7gPA9fP2C
Y0Va+D3OcaG57esEWNH16TRTIhdiElOzHm82aLTxvai1m2jI3rJQ/Z6GmEV7ugD1WBpPjU3ZAI+y
XdIkuCgvZYdn5B5iKjkNosKyCnLelxT1xODJN1hMr33lMTEfPXVYw1YPQKjinnDqNPho9fMQ6OvK
+5Kl4T7GNSDI8QjVFyoVH28phZgG5QFmu2R20WV0pcF1oo9k1YfRaQqlg3arNtUW65+h5xlpFa67
C4//46M5foF/fwu8gWarGE7xpbJ2kfWeZY+2oM+upGcX2Zjie5sAhjF5+oWN5rhf+WihTaJwa1il
KQFuugCYDNeF8AFBa4HAeQfrFLuC9NkWHlGk1uyFGTYTPKaCVbJflZvFlDWL2HjFmwahAFAGdrcL
m4KZO7ImOzM8saK8oSloTES+Is+V1o2qBmCFIlwZkqFhqLyl97O19597Z1MRa5OKwSz8Or7IsvqS
2kqyKj0ZtgYgBAzx7oVT7zGsP0plcjOYyffro87MT2uyf8OzqlPLoIsvAFdwOUt8vm85CvDCOJt+
cROp7v31gebe1/j3P/I2Bg6v2L9m8SVTi1dPLn67fXxpjaVsxNx9TOINLFO90As/vuAO9KAM2VOe
4o8Xd/ss959iO1o4F8x8gadCVtntIX91OqIfUfyKA6e+a5NgSVc0d/FJrOghyEQ90KuLqqcnbcBI
YijR311//nMPaBIRoCIlngTT+pJEWXNbNXH24skQcVZ9lVXvwrfIHNJgJD9/brhJQJCdho8dfS0X
A9vdVaEpB2p2pzoE7a6lt7VVbK6PM7NvmYpVs6YyuasyvfBRv6v08t1KdAh+xHVVjzaQz05ybG41
113YJ81M46lyVW6ygg11kl58fHNualUpOCgA6Stq+XOdTICV/l4puia0ygi8lE59+d5zozsTy6wV
3jgLj2wmsk21q2ijFdTx6GsCTUtrCHqR+aPGRVm6seQaRImaiTTeyJ6r4TOq99ZSlXtu3EkEoNOl
qCIQhxe89R5rNCKJ5mJHkPzAMPQptastDNHPTfaplFUAPGD7lWSXLDPOIKLv8D8GcsznnrzrE36J
C5+9mUU11bHamU8F00yzSyBJmOV10QYR4jYxnB94wJ77Srq5PsvnHt0kMjQ4V+KDHeKYm7Tpyreb
R2pXL2qdPnm2tmugW2aVuZDWnzmtmpNAUfpY5HQ0emNNAVuK3of3QsoOkQMKJ1GbhW3R3DKahIca
E+qmNuvsgnHIDQCCN1MHaqpICx/vmctP5ah+1QQ6cpPs0kfOV8nLXywnfchUbWF6zQTqqdpUa1ih
acFrrzPvMZCGU1NiKXL9Vc9Mqam2VMvCNoyzmCkVNwOOdVoGS1WTXtrMazY5wI6VnYX1wuds7jlN
vv5lqFqWAVP8gr/ZKx63764WAzTUF5bH3OXHv//5zW+G2Mdmj6mUdD2ZgRSay5YuNFhqZhiUS9W9
uUc2vqY/hlF6CeP1xs0uUSJoYlFe/VjaIwV4JLd6k9ner+tvZmYRToWjntFVheS6xUWua+Vgx5K5
h8sVb9Q6DjcJpZCnvBi0HxU+kM/XR5ybZ5Nlr2kwPbFXKy66Yd/UZniK0uTn5y49WeWmBRBHs8Py
ovUOAGy3hIoZpJ9cH5PVHXYmsofahnWXNBp9IwilJAszves/feaTP5WIwozWcPRS84scuecUXsla
rsQ3vEZfOIljqYilK6sd29rX6+PNTK+pHNRNmVylqeQXu7sP27NX6tDl063jAx7Rk4VlPzO5pprQ
qAj9rpXScZBoOwI80LX6T63MYSOiA0FRkoOQ2q/X72hmXk11oSaIQOxEh/zSy8Ot39hnqS4/VQ4S
U1EoshBdVgc5v6gmCRZ0iMK/xW89azAN0sr2BufMEpQUXMmFiTwTY/TxHv9Y/BgJx43TOPmFTIq6
wYMacEcQtJveUZeSGXMTTvt7CLwPnV4O3fzidt43qJuX2DJuY3ztcoyiPCv9ZTfYSwssaa6/nrlb
mix7+HOOY5TMBaP3xLksh/aoOPRQaBrUletD/FPR/uDArk/Wf2wETYQmkE9YgVeFooHTRa3kggFT
i2ZfZdHtgJgPdhGmA/Vm8IcnPM0fNU/BmkReihNzNzqJE7FlS0FrVfkljOVLkqZPtqmDYGwP129y
ZuFOVaL04PUD/Nb8otQmnc5yU6wsOeFEHcjPLLOznomF7czMgpqKRGXTqL086fKLGRjlSnWNA84N
X67fxcxD0sa7+2OCt+TW/Kom/DRBepQ79RFILTkdaeGnz0xubbIFiPI8AGSpBhcoalTq1Pynm/jf
I380ijC+tIOJ+Yv8rY+ihWg6lxmcKkWDwYR8y8fmktkKfm2GrFxKjOB+Wo7Z3GQ1mH3bcot14eCq
uzY1IFyVmvNt7wGKXX+ic7c8CRnIyHXYMlVwsXM52Dah/yx6bOwk+x1i6xdXgnKdqM4q0aylLvi5
mTiNICpJD6nuA2xuUiiC8U0hiW3lwCRDIm3iyWsuhI4ZxYGYqkkTDbtP09SCi4vtl45bdtu3W1WX
DglWUHGqHw1PfsaOcx/3wymLzK9sLRa+yzOfsKm81Kj9BjkIMwmaJo5Uvvcl1JTHtMv9TVTizIsO
yK/Fwtoep+cH8UubhA6cPIBwF3l40SRDvCth4kQb4RvaHegP8ebgIRB8bqSpsFSu8HPJEjW8hKXp
vgon73EsSYzA2ZZ08CkbtYTa8MnXN9WRqlpZdKEfRBdbqw6R7l7YN2/GGZnmEg7NfoVrTL8xvOgS
RvJZhNJdNwhn4U5nopg6iTQY05tyoDF47KQFrG8zlw0KJIW2tMmZEa2JqbDU99oWBbIfXvCYX+tG
18ITcm7ysrkMtvPNMPKbWorAhkubfrDOGeRWWJ6/YzV6ub7y5+5wjLF/xlL07y7zI7gMalFj34af
k5lV1kIXyUykngpL3Y7jzUBj8KUrq6cUom0fGhc/0j55+UkQkVHXh4YRhnxkKAjhZ9CsHeqSB7tx
9efrz2dmVamTnQdMZtKbcRpeAtPd/w9nV7YcKa5Ev4gIQIDgldq9UG672+3uF6K3EYhNIBDL199T
fV88GquIqKeZcUyg0pKpVObJc5ahu2uCHBp7/JGDOe36EAYvocNJfYtSTsCulzgWOzpe8Y146UU5
FRzn7nlCvGtDG+H6UKbZaD5iBsOUkHaA0wbxk8KPTqE73ftFf7SbZsVgDQdKB5ZCUGLpQhuNMBLn
+i7KaXmGIrJcuahM3lxHloLWrkeDCxYLPTX7lvNX6dobOkHmRbjVngXR52UgByj7PXPZ7Xo5/Uyd
NX4u09Q0bwBBICg/clEkYpRARPis3nmqyZ+u741xapdNe2eKVBE1sSHKE8XkD79sT5BzYBtm1ydl
O2AG7p8x58eoA8krGkL3XTl+rjK+uz66wVJ1EClwkTMYfsG8CUqDlGwnQRQH0WrlBbtWyTF4vW2Y
y9K+m+MwegtE7dM8aXL/zo6iP81kHX0UcG/7vOYQnJRMQ+hb+DzYzmO77vZByM69ba9kh0wnQPMG
7qAArRA5T1BO/Gq56XPnlitXjWkDtOcHXmwoO4GINhmAVYGqKVmQRkmhIKrkGseAaQjN+l2B+jx0
V3gyzsV+Am8oyp0eBIK64/XVjz6OQHTkaAQeLRDMpzwB2h8vpHY5A18JYt2lOtZgvGqKIAZ95Wao
0NJ1fUTT9anDSbMZmfmwwfXJm/G0VKgKLFCBGRoBsAJ5zMDDDklNFc+KP1ckamIObsOaX2Tt19Aw
Bu+tw0oVr0YryvwcmYOLDkdl/5OrdEF3/wINnbpoLu013felnKHQfn3Shm3U8aX1YBc2B+t3kvbN
Ak73HOIRxT95vdbQaAjNdcbMkFRjIP2CJ2F26QnInixZPQi3PPABnPvjWuhjsCVbcwVgaUcXECqt
ySyrUxVFDgAIHV1ZI9OuaI6AdYoLIuDOUjJvXcYPiEJ6rNWwTcf2W1YQaHLfmGzVIaVdADq0mo9l
0kWI3KjYOqR7qNFOA/2kaEfb5jYPocNKQdg7thVaTRNFe8i8+/MPsI1Cb4kMb7cdLM0/+PMIKnWi
ymTuPPa0DEX+SSysgIKPvI1Ui+ooUpBVN1YAsaakF9EfBWaT3IvuSnsVm/ZxgAOOq3/fL6R3fZgG
UB6tk4PCKQC7uHXOa+CHfGi33LJMUIX69xiNN+edx7EPTtlAC2zqho0EPBLOxaVQd7htEC0YaFXo
Wg5q0gkZs20WQbsKHHVw2AH4i28b4eJe3l3FIBR3COXYCqt3pqcedHc7vH7V8zA548oQH18IVCfQ
bCGfSAaQLSezoy5NTP5zRYfTEnlHgFX41mbBnR2ou071K/fzx66LRprZo4bWKKjzAqIy2G+ggH8j
oXz0UL1xrC68mP+X62v3sXuhOrA0clleqRZMJ30JYn83fVMCMEs8TAe4HI5iqshbb2URDYlJqkNL
e3sJPIg4VABMdb85Df+BSM1nRLtPBd+VAkoa1QjXRqAPE9FPVSieqSAgZ8hOnLH9bfPVPENZoSpW
dziNM3iHZSEPY2s/pRAOy6AiBvm4nYt1vj7Ux7cb1cGlAYXoBS2BJymD6inPGveSdguW+XOTh3P6
9foghv3TYaMjakgggx5x9ufmjS3VSTKK2KB6CJzpxZM1RDaaw/WhDDagw0jrNBugbQXYR4d+W4hp
bCJHfZaz3EN5NgYi8DAV7MEmYsUCTMun+Y2Adb4Pwe8ycUMBiFk5oN+cRbn/p54rvtagbfCyOoiU
DqocR3QcYU7Mfw6jGbBYSGIexizzn+cIsj63rZ0WIkzNIqKy9ItEeWmwFcSC3HZ/n/XDDwVpKWfG
P6P0ty27f66PZ1o8zX0MiCRFvthF4k6ds/McQnaF26DrvPbmleNgWjr3316XQky3bwWexyD1DiGJ
OkIrIySP3iweCt9bASx8HFpRHevolJ41yYEio2BHCSrzj+0wrt1+pvOsuQKQFre0pZc94fQOz/Fd
5bQQO8lewc+ZSG+ALih9oYzctl46qNGqIUiR5QpHbQl2Xjf8gnPYjmn0ZYFwwk27ruMaqzYqq9mf
iqQPl71MFwh0T/aTbO3bPJqOYuRlOGD9uyKBGNlyTO3BvushtbpD5ttdMRRDyxHVQYtqBOom72SR
ZD0EXMpupzr6U3UlpDnwzMPtd19l00/KIqh80DVaRMNZ1nk6R7UIN68wMeiv7Zgr7y95fAv4yLZe
jtf3xjSE5gG6YKnLskJ6smsp0OLZo4/am+TWU1+olSEoLO+/eXOqAxjpnHk5+K6QROwkBB7E/I8F
cQmL2T8iBqVmSFrfNhXN8plLIS0x4KkKlvfwM57g/qH0BPDwTGXPoINY48k1ODGddzOtJM1chew8
AFivYVe/0CJ9kyV9uj4Ng/1Tzf7nJuMhXxYkwQrxkhX20XO9O87tRwGt7Dx0Ht1p2vc+aJuvj2eY
jg5nxO6Usyu8IsmJ3F3GSgn7hgrVt9s+f4kQ3kXBKPvXwczHIhld0r/4dmABJ5E+Ou5Y3mb+Onix
DgsXqmkY4RKTsiY4BTUa+Xt75VgZ9kPHLvo+SroR67HdnH6i1NmUfvVM/OzBQXQNjbtEpVxAyzIT
m9tW7LJR71Zsqod8JoVXJh6t9pdO2iWFYE3deT+uf99g8jpSEUoEbdMs+H7gqhdRew+umF7b3j3l
0Ia78VBpF71lc5uPQYgne9v+akNoaoYpJP4K/uW2OWi2HqQBKNv6qExKsN2yvaMiqJ6N+Pc4mNDx
Efc0h3LE9bEMsayOTrRcmQfFhNhc9KHcWRYof5qynh4ZtFdjFEJCtMNYCDsRFKyMaDJJzQVUaeQC
oIjVW6ruF+fFiaXdM8dL4PqEDNGLDlWcRYcIEiuYFCx9i1gEkVjItN32bc3c85xATx0CuQnEWv1v
Y+bNdwzUxKfrXzdshY5ULGrWQRkWvzzj5V2HynmPIMK2oaRMpnt0Un1Zz9cbMp/Uv5jPOzNUCpIR
PvjqE5YRVO4A6502Xj95R6Hyx3nJP0mlYisaatR5vB4i4AHdoKeq3KQdWLuq2upWToPBXnVeTN+N
OrRtlXmSUrw4Wl/+BtL0HDbZTxbQFfSqaQwtDAidThStV+SJRIbQGbpPdgd6wzB6Tku0j13fPNOx
03xCxeA0K8j2JtMSfRFynmPfd9eM1DQB99+7VQeimXrX/f8E5s66B9/AU8UhZe9l++u/3zSEVkAI
UPxQXo7SSmVZrN7IohseVWPTcQsev76PbXERGLw+lsED/IfwUkwg/qXQ/M3SfuuS5jc0uZHgqbyV
uRj2Qgc0zkjajy61eUIgmHUvc09sZjubVr5uWCkdvki60bfKEYgQKN4gOIbiLIWwFLQ/nc+BTz7f
tEQ6fFEthZUFo4/71y3GLfe96gSCImgqClFvrw9hmsfl7+9cQF3NZRSmC790mb+gaIy2fNCENnXV
xkSMay3zplG0+95ueygeBcAGZYz2m3y0CSS/0tcszQEtdshKlGTa8cvf388liwRQ3nhLZADN7NM0
czcB2gNXVspwXj3NtoG5hB6z2wGHUE1QGMx7pIRPQnlZeI9xx2HFLAxPCU+zckIpWxRFcRoN0o+B
PcacVZu2Lu/9qXz2FV+JkEyz0SxdTM5F2AcRJSdy2rmQLMDra5QnoPjWjpZpCO2KV6oZRdnOlyjf
yfa5V6BrHk28WzW7a5Rdhh3XsYjuUo8uRFjwHoJrV5vSFUiIQNg7XRMgMA2g3fV+lrVjMOHBFdmh
B63I5k0yfyXDYthpHYJYRk3Wov8I1j36y5Z6wbyb/Nr/NI1jtPXdTm7qErHFdTs3bIYOSBwcnhXo
OMcTKAqhCskfvRpcTE2wynNvgB5QHYHYOqjKZzmWqobY/SZF3hiN33vmd/etVd5DbDMOKNuU4EQk
EK0ntviB1txP12dn2qbL399ZflmnavYaYFIq0IlA76e6U3N+40VFNMMfHTeDXBtK3m1dVPEFEjIE
2Y+gWLt0TVujWXw4A0ILji+eyMz5jqTxHvUMKH3nYiXwMSV2dAjhPNOgTyu/vjzjwh2ly3bswwPJ
xmO5BDZICLNPDdL+vWCn2XFW3vjGUTXzl9C5gH4yq5PeG+SzXbhgMvNluYey/QRS8CyIIQ0Q3kEX
dHgI5eg8Ak+8RhZoWFIdXThktIJsdV0n0Oq8U+iRjIVP7xDnrZiu4T7TAYWOsJAKp26VRHO0zyKY
Kwh7eYfkhbOWtTIcaR02mNNimL3SqRJvzF8YQiTIcq5dx6a90RGDzdzZVZi6aPMu2KPvqnYrM7Kf
Sn7q2uoFMnuHaQqObUP2Ua9W1sy0J5e/v7NRtNoNUzumTWKNOYRaAYpE8ypkeHOf93+uuwHTtmhu
oOtZhPZ1dK/7s+SgLMmGTUq77OTZxQv0zNOVKN80jOYQimEJitHtUUwT866v+dMcLU/RFGSxPVfP
t01FcwollKpdUCqi7DkEX9KZ7i8wTiSatnh7sttCDR00SLkzDg1DUZA57VtWO4/KXhJw8G6mYHrO
2jX/Y7jnXM0RBKCGHcsSRWJw4TqHYvCKAzAI/FBQz9raCxqZaUCq3fV1Mx1tHTuobHB4zj264FMk
kZ1WvBQl6IEKmR1AI/EpX6bd1A+bIVoeoaW7gvY3zFAHFHbZUs+uXTSolYhdz5qnmvd7avXfSCTu
IuZur8/NkKb7y6XzzoLC3i1cVgd1MpY8O5Ywpw1Im519NvTNE0lBdA89puwIChWE17SLVo6iISPh
XMzg3bAFDFQ5tRJJ7vUHW5SfI5DzgN+liHMwhFXBcPBrurJ9F2fwQSJdhxDKrIPEcYQWU04gYzl9
L/zXDmXV6+tnmojmHggesvA9nUCtoS12Ns0SyE/uKQPAK6rELoAPJ6uaYKaZaE6CMa/oGh+DtW1O
Nh4FdajvLnNSTat+yHBF/I3E3m1Mi6Id7SYhUAe07iRQBB26jq4vlcHF/W0zefdpVMsWQJKqJhkk
fVUKmafZ+yJG5yhWhzBln/5a8LsxkNxs06EQkFCQ+TZt7QSCbL/A5frFa/l3aisABNwX5i3PRDhs
x/O7FtkogJdWImKTp9Chhi6PrNYtBjAClPmxFt7njMxNzNSwK4JsD176ZuOU6ZmjLU123Y2pLh1t
uGSNz70Q/fqlbPbooPrOc/tcgmtmM/DiJkw71fGETKTTKO3LGGgWlF75IPzmk1WvsZsYjrYOHvSa
MJSg028SW9W/ur451N30HBLveP3smT5/+fu7c7HYVTmMEt6UpNMOvWxHUfOfslQ3Lo7mBYZs8PIs
xdF2OvrbY9A7WRpr2frBmvSgwXZszfJBPpohr5o3CROExSm6Zvt59GPW8C3yILvri2SwfR0wyLiD
bG2BmB6a2v8Mk3us2zUFEtP6a6mB3BoDCOKBycIbID9fsjauPfGQAxx0/acbrjGdZFJ2KL1XxK6T
y9LUi/vHqq2dU1cshtbEduLRRrb0U56HK77sY7cf6HhBklW1iGwc12kZyq3jjGI3VqCG9SHusXVd
yGTzFD4ZXedrIOaPNyfQEYSSFRORCiMWabd3Ava9ydTPWxYv0IGD6ZDZDS9wuIbOugvC7unir+oO
wNRqjsBaNoozeKG2SxGsWKNpLtrt3404XGQEcUVOpjxGEhg8fQ39en02hrbFINJs3WrqIlNomk/y
mhZPXiDSh7yc6x1BzWk7DIRtgAqjG78euz1FVnLrBtXwkDXzrdPTvMHCUV0bU+hRXB7fzKp+1lW6
X5ncxeD/G8wEOpJw9twWIPYJdGF981aN3dtYhXd+HcVdWjz2Zbe93NlAwpyKcDqyqtm7ih77iqxU
kj72Q2j0+bcfbRoF0GGO4d3QfW3GDsVDdTdVNAmWVUmPj31FoOMKl6V0Uxv5kWS2FrBjkiFmWf/D
s+lKYsf0fe3tIAj4jiGqXoJfSR4sLz2NQ/YQ4a16fYs+DtwDHSgYTdT2L1DBBB0AqN/y4acV8nNa
yz9RS5Ie63XbOBfX9O5Km9sCpQJI1iVIuD12TpZEbr2fybgpGwfCDGskMwZb1XGCwq8HGU4qB3JZ
fMaO/NP1zsoMTJ/W3MCcolmzm9GG6tkgxk/T6if0M1cOqmkXNCeQipHVIs8BuIZIruXSYwdIfxzl
/Jcg5IEMa2RdhotAZ09M0fIN4h1g0yHGKh+yYflRjvJMM+eBNi2CvaaC8DlZO1uGo6sTJga0rwqb
UPTJEVC1BNV9GZZz3FlqLQ1h2hLNvnPaO+ADoywpGrcBF2zk78GZufZ108/XogBcLwWzijxLRjp/
lT4/lLV86VE+vW4RBuekC3GjV9AREiSgcE5yV07VwZF2CvZP8CHRag2YY9hwHfjXWm41ADoDJoQh
97ftRKcNz2u1m735dZgaD2afQQtoAE/L9VkZTrIOA3QDBy3MBagXsrp+HOfWO0w19Q5NQeRByrp5
dBcVrLxmDRv0H0hgWI9pF4JuhHPmRLs2BJ3hYSBWEWzUgD7m7W1T0gy/4yq0vVR2iVtNUDmwMzIW
G9UDlVA/lpk7Oq9N07lWuZt9QhtrxTEbzrYOCwzB1zcggSwTVLw+R6o7+KgjXJ+Q4eTRy5DvfLFf
NguIZsHRU3OLbtSk3pgF2bt0xMkTxUrUZNoc7Q3QDNBmg+Itfr/L97OUX1grjtDiWQlpTZ/XTD9E
2xPJLAEOjqWexKlX+Vwj++NSJV/RJpGvyRCYxtGcQFsyFdkQvkxqUGT66IrdsmBsNzIvv13fDNMA
2v3OURICZ17aJ6VV0F88KKenuXOSyGs+Xx/A4AJ06N/SQpprFnxI2vn76DuvPHpSBagGlk8hmPPB
5L65Po5hIjqD4SL91CoLjDO1x0nKfU6zuJ7tFVs3mIOO/5tqe0DnVj4kyu4uzzF7w9mNfW6Bjv5b
5NSmeVu1IOBp2da2JrIpIh+NBkTkb6hvD38YUnJ3fLSzNdJCQ+4n+I8Ct7/0bogu7MRHZz8wBxb/
XBbhCDqZkEJUGJI6iSWJm8cLE/DcXKTHCDzaO99x/BiCKNYGHrZaq4eYNk9zCYNLmxkM+yJJ0c7O
+3LvV86xm+TrbWdDcwYZ71VbuzmIoTr7AUC7Z4g9IgoM11JKhkxWEGjuYBnYklkEVEq9ZDIukIWO
m3R8HWWzqZnzA5WeZeNN7R8fpQPQVa+1ZpmWTfMOMwE/8ciQrF0CdoYcHQPaSX6bqlVWA4OrDjTv
kFaKgAdk6ZIpS0kc8SGM7b7hPMZD0dp1UL9b60gwGJiOF8Q7Iyxyb+wSWi+cxg0YAYfHYLSC8O2m
M6CTG8621Y+lC5WoC2WfFUUDFBzdMu6X8rYrQccNWiOfOzCzg5wzdetv7jKMIMnoIB3r5/U/1+fw
t2LzwYNWxwtCXUF16PGzHoF+OvRd2OwCH6KGCBCqmLAij4sZ7KZdXUwHTwGiFKm829AS2ksWyDb3
IRV2H3OfpJDVlvPGyrJuX8sgaTtr2s6VkvEwq9/Xf6zhcOqQwqC/SAemXg24H2SMrVEq6FvYzqnO
bLryJjINobkNaNcw37WRg8tDt4qhdbsdHOsRr+uVd5HpUGp+w1mGlITpiHJmqZpXS6RBrKzKXYmD
TL9ecxo8zPrOd5BJyht3K4YfNHDima51ZhvuXV/zDUNUVX7f4+uRU/5IKwBxKX1y3P4+tYpmU7FJ
bBlde2pFHydadCgh9IuWoWK8wSV/TPM5npHni3AccRcT5xHvr7ibVzBmBpekowpBBFDwil5KfVDs
jicBdi9w1WZxFdmQ6KnrlSS1Yfl0eCHa/aXyAxytOgu9sz3XYHmv0FU0TcsCL9s5x8FTIF2zc7tf
ycUZTpsONlxCac+kJcBryAwSiIiPQ3tlNqZFu/z9XcjtToyUlt9WiRIFlBvxtFyyeOijFuS3fogm
LDwj1mqxppW7HPd3Y5GqBYGUw0CRzVyAzuz9jMuWRVBJ6txDlvpxGPa3udz/kCRGqCWo5ZIoH0HK
tLNZ0wsol9C+gRKDN63pZ5lmpLmByHe9tudTjb4s4v/2ZDn8dsNxfgTQePnl0Lo6ZsQSb7Jdpn4l
3jTlZXUUIs+BxbGbUAIIXO0XUv4YO7EdhTqBiezYQjTUZXJDfWix2JCst1eppAyWrBMoFmPXCZBo
YtzamfZeUTRxO80RmlDTYDciFPVqkd5PAfU3tdMUKxtpGlWLM5bRkaPKfZl0dNouTrdl7bLpAn+J
kXN+iAC8wZNa7lrL3910Oem4xcghw1IwKpOeeF+GpjvZZbahqvp+/fOGE6MTJ+YSgpwpjSRaXcdn
xcvfblDuI+gUZqI8uq4Prus1nIrhFtFBjBkJvamLyj5hdb0PquhtaKpPQb7GBGVIqOiwRd9qmZjq
qU/mBoqvffTda6YDD9196XpPIrM+X18w0zCa02g5eJNs4vTJWPVHPlpfQWvwOhO+jebwHiLiz9eH
MQXqRIsY5jYMmyL1+kSRYgO13L2Y0wMoWE4ZpN+rdLwvJvHSZzVgS+PL9TFNG6R5D9yLdrm0pEcQ
ER6HMgff6fInmu2VmNDg2nVmxLZI+7CATmpS5tlR8qaNOfHBIMAhV6L216fwF/3xQdypAxirSpTd
osL83M/BpopwfoOj6yFXHOZg7ePbRcBsS7KLmte+CmLoox6r9jQ5b3aQr1isQbAq0KkRwapUWTY6
1M9e1h3ScIwrKrclmGG85Svod0F798PK3JhPe/y4pUQ2ZoaKovNrRBdjAzwyYWvO+S9v3AfLoaMb
K0kyPqqMn8Nh+AMS8OMQVHtOn2Xk37N0j4emyKMtUKRbwvxtOe3BGnx3+Y0B2TMuDwXwQQ5fNsAh
bFv1ymm9JXxeuTr+wmI/+nUXp/TuAualkmyOBD/Tpd9kFR4KzWMl2Q549thyXtMIKk28jrZYphIE
ufgH1izwo3h23uj8M2PR2beKTYr4rVYvhVPuR+/XAklz8KNc4rgsP11iO2h0x3ab3/n9E8V/4v8p
1no7DCajQy8niFvJvqv78xKEDw5oFTwlt8rpbkt96+DLvnIjpcZ0PHNveAJKbCegTeVm4Vsgi5WX
g2kGl7+/2wPHsdzendv53C7F584rPg0t30AZ4Pd1gzQYvau5sUY4Jeh96uksQkiFVh5C7ohaf+Qi
HupurWnXNIjmuBZAggMuhvTsB8IX27BKq2AnChKoWOJt91I0ZbeWADKA1wOdolGWcGIEj61zZA1P
ksiHgdsPAR64smy8uK2HN4Zeib7tDkMP7XQIDYOPWN7WZRDoQEw78yQnjUXPUKapvi1+U6BxbAGv
54rzMlxvOgJzFI7yJkrDczC344PdetMGuXUrRm2/3Ey+A5iN9Os/1w+H4ezpAMyBoaQK1uPwbI99
AMI2f4YKMGJ/LOAaA5QhvtHxlnYW2G6b2uG5U6CgBv7C383owDk0pTseQ6vgewYVq2MGRpbj9Uld
TvYHTk2HXjpQQiqysovO0Nyxvtd57/xTV+Q2KctAR1iqkZQZs9roXLv929zNP6LQuitGAYDHjdUi
HVhZQQYp41MTnZFBPkL45Jh76YvlrcnDmTZd8wglkrE1eH2i82AjFdJcMpASlfppnlZCJ9MAmjcI
PUf54JWOzp4UXzmhWzsv7qlaa7A3WIgOpexKfxaux8Mz3DIkKbYR735wEd4Dqfeja9fs3ODSdFRl
kYkhrNH1fAZlC+DcGZHpp2gIU/sE6jePbAfmlDdaofakIXNXeSWrYCLdzB7CCaKhXcXVV8cBXui6
TZiiWR1AGVihSEknsWhtzu8tYjlk1yy1YLHT5JNzyJdxmsHF3XYgESitL1bUpnNsO7W3Bu0ymKUO
piRpq7J0hq8J0TpSsxGp7vDzyuzcj01eB1HWkIGkykmDsy+yHfe8DTQGzy5OnQrrPYg4oM0K4OBG
evVelAjy+p5/CVN+W9dRoIMsOQNOHjSqwZmk6jmoXKDjFufodN1tiSydoTEdQhRgmE/PlJaA3las
voMs6RgBBzeTYyG7NTkCU61HJ2mEAnzZdq1Dz+CD3Hb1vptPYb8feweVilPoWbuwgsJT8QatV5a+
BPXKBE1nQ/MYlQuhezB/03NYtHet23wXELG4fjYMdqyDL0kf4VlVCHrmKPvd+yLHg80bo40f5PkT
NEXl4fo4BqenszWmXl63djnTc4vN2lUsm14zjiREgbDu9/UhTG8rHY3ZqtQK2jbqzs3ET7NlvVCJ
cHxJN1NdnWenPLVz9Kcs8l1tQydDhOI4oKoAceD7svLueS22Kz/k4pn+e8X6OkyzZsqdamI152mo
T50AGTN1nwI2nQSPdkgVPqFT7E8/BI/KX1Oc+tjr+zpOs5Eq8kGko84CAIeY2FBSjHOgEXduWoVx
ypt+047K+3p9hqbRLn9/F5S7AUvBpLSoc8/CGAQxZ+RBD3KokWigj363xhticMu+Lh7uR5MfpLNV
n6FV+7XIy6+C023XgsMJhGvZRs3Fl2HgZZxPwRIPIAC8Pr2PD6uvQzmJ54/OAq4lOKz2aQjq12gh
J/TIf7r+eUOI7utEkE0OMlGHtzXiyuAP85unyYa8RM2ehBjjkntT3Cz2Hjx1T9ALVtuZu4eeWjfu
neZMaicY+wst8TmoVX9MRwmtx+wNWrDTDt3zey9akxv/OBXp66DNse7RgF118lxO7TcvIMeoL5/b
AazAzbJLc+sIetLH3lmzgI+dpK/jN/vOHdFtUcmzzYZfQHI+OWW5koQ0fVqLQIZBsFYBaXOGPED+
CQR/8w4kP3TFXXzsglEk+LcxMWKVFXG5PEs3vweV+rO1jNA+Lu5lkK9M4ONXhq8TPCrle1EDkUh0
Z0TCj6EFSLvY6gFUiV0JzGJcQWzYhSQSzUVMkD+eN9ePumlgzVHUxAtJCunfswK5m7VMX+d2OtkW
HoW8tYu9BP81Co8rd5lhm3S5cFDDpp1oveA8BFF28GUUHSC6uSbzYXAKOssjGSe1QGCdnllT0Q00
YkiMd628hwTwGi+DaQKXv79zq75NrIoJ2z9PBLLqEGAu4kytwcNNW6HZPRo8/XFxHOcs/GwA2wNL
d0hFDbuZV8seE0Oa002nLRsae2U/TAf7Eo6+mw5dVAm5WuaecSHmsWrbjXBytRGB2jRDuAYoMu2L
Vp6NLH/2Wmkv56XO7t1AvDluC+3221Jc/n/Qnb6HBw0v3XMr+ifShEnTZA/2HG4gw3ob/5avgzuJ
Qhe2m+buORg7XAC0xyIR6gI8tFp5M6ySDuf0CqSb8t52zjLMljjLRrmpqqj+yyK2u27rpiE0Wx+b
XInWXdxzl9E9QF0nNY4PhXJXbk3T5y+n7N1pambitsSZsBHUfQzS8sFp5ld0Fq/8eoN56DDNxRmz
ebSVc+45ENu5cKZ47Di/s2z5Vke52LTM7ze1ZPnKfAzWoYM3K6iOMlTrljOEgj9B5v1pyN1NVCxf
mWhXcqemITSTdzpeZGyxp/Mi5jfGxjT2RXRoo2hHpv7z9V033PJUM3IUrpY8tdh0rvhC8OJqPjdZ
uctpdgQplYzrKHgY+gHotwHvvutDGtykTukI7LMS0yVn69hLDfEP5B8qkG0dr3/9b6rqg+hdp3Ss
lqqSPZ2Xc0SebVLsQrk8TNUfpPYHC5INHHw8Abuvs7cyA2IibGMn5DtrCO7KWW2GcmVdL1bzwa/Q
0Z50CJzZyfPlXFEIKYSBqDedir5H2dJtBtHluyac/JUFNZz9/yA+8xQo1clKEwt04RtWLb8KUJYq
Bxyj4XBXS+8n6/N0JSQw2LEOALWl4wHbu7Cz8hiPC5W/hBPLUOmKXq9voGnlNEchicCNTOwMfmhC
EUntHT7B5YXkIeX00WFkxWP89Z0fbdFlhu88kls4tOioys8zGBMhUIMTQtIn8Pj8/Q+V1O1pbvck
f0LZaGYjepvHY407XVlLXKcREte/hmXZuPmj1c8bpxjigb6w/qXus73bUvCm4LWqYiQThq4/9Pzb
4r2N47cu/TRV3/L6JaTFFp/GyKg3LZWzwWhWIDeZs4AZINiMDdlEKO/NxefZzXY4OfuuS59J0W4y
0t8tUETzyZ6XLdBF+34qYibFGZO41KNC9y61/pnUeXYfejJsWjfbKm98SLPuhOrUMOOBLR5ZQR+t
bkJdzPmSoziHH91hU6/vo+mZpFNfUpkXFsmb/OxX1jngE6y8/2QH1qmlyxh7Ljt4Ez9eKmcNqCrx
W95Kr/+yMrjhDa8rdwvfDx2AEHOES/Wmn/6ggIflpbxDi8ce1nmSnvUj9/Lt9fFMVqG50appwqxu
+hyvl/Zs9eK4KPUY2svKTWCyCS1ISnvP5bXfQvzHCx9zy98qu623LG/5doIyCxSXb9McQqvxv41i
CHqK5jSMVMzARPWk7GKfTqeOijWtRMOtpgNcLSaXEnLnURKkNprdIRJG1V1WQa9Byefru2FIJWGv
/z0L0D0N1oILM2nBKpRbzWlRzb4b1MlR/N5DQQ1l53vmsU3EqhMo2V9zl/1s7baNfcta2TMDcsnX
cbBKBbMSMg/RtzSxGIWaQ+O1f0RgPZLsvhinX3nX7tOmGi5J6p2VumsS46YV1jworaxmtioZJRkg
KtA9Sf7H3Jc1t42r2/6VXf2OPiAJEOCt0/uBg0ZLsh3HTvLCchyHM8EBHH/9XUr3vjthR9bZqbpV
p3p0JIsiAXzj+tYCQ+BNng0HYZvXjOfP3dsS01oB/ISoPbNBmzvKTxXrknXVG/ZeJAWiBgtbyC9G
CKJcWc8Lp5mfQ4nvTLWqqFENccrQ93RAp6ees1ruQeT0tZjVtpQccqJ9CNp5EGJlzte3L3rpKS6i
rzAGMfegR+uYZsP7JCFboYnXy2nTVuyX0F4g4Pzxtsx5pqk92ObRzB0o39jPOp3dap62dVSuWjKD
j0bIJwko2pUHecFMLbGwjCVFZkwKg7cMXqkd7sxselcOv6bpw5fo16pr4xpkNwJ6v8MZLteDAu/s
+tS1mtSlM7UEvdYY0WB9ZAzgVaLOSRoQ5nVLTZt9VQHMMfK693Qq6qfJkRQdpibcD9kA8YOzysfb
2+LCI1ziYcEVHgKOeA4HBrlvxvAU2vY7WpIr4dWFXbfEvnYtTWEJsuE4tM4Ldaa1tFXsTrK5S2rr
2um9EIEv9cGLKiPRbPPq1BbD2AYJaVLUgS3hXGPVvhCRLlXC0Z+yhrmIkchrBdzPMHkVkfkJA4nF
p6iHKG9eyewVpZf6/durcumCCwMR9vkM8rqpOlkQjN/kWUf9MBy7Q2oVwPOntl5xXYGZYG6uwcov
uOQlCSfAc+GYmbiiwyPlz7J4b9jT4EX5oFZRX7x21L6mmXPpUgszUSkxVozV1QkcIeWHZjo2OULD
YeBsR0AfdYNBql+UtOJL2Gsi0nqABm55MrjiOzDOGDeN5dCtRlPRfXutLkgAcbaIMXhdx7bRJ/EJ
nDaOk3t5TII4fEmKbVpaIIwwPJIAYE4+JNrywnLwdQbEWG7/2hFbQl5j3Q5a8Lk5GS2C7tSKJ3/s
0taP0Hk8aP3x7bu8sCOXyFeIBrdONRbNKRb2HgM2ry1K5UzTXTG2a6mTe0jlXrHqF3L4vyFfo74l
gtbtyUBb5UmOQ7qPuiQKnH5uN1HVGLuqiwFWnZx0w9vymqjXBVP1N0Rsgi5Ln4jqlGXsNirzO6eQ
R5CG5+A9Ha7UIC89xbMV/s7x88pQhoEZq9NQkmPSm76NOZ68sm6iVmMOD7xZ7No07oVTtkTE1hH6
pqpI65NVtg+q7D8YnfWeCRl7zcR8J1ZXVuvSLS3iCiu17TmmI2xjWQV0rF6zPtydhQkz0VNf4g81
LV7e3oSXOnBLUKyN6kqoG9WcQgPlo2Ye+mCQNV1lSac3ZBRAKlW63mhHjJ/j0ixzNyTlNa6JS3e6
yFqc3O4kE7U+qc5oA6situ9Edrca+tRYF0Nfr1Jemi5NlbriBi6t4cKymKCS7WnV65NkMTCBNUYD
kLm09wgZ/Tws1bHH+NUVM3bBiS6xr82oTAjtiPYUQ2hpk0TteGOQIb4SGl64kyWv51h34HkdiXOs
zWk1gNUqHaD3nqQ7naNnIUvD/7UdsoSYajQzk64qnKNlDw8YoXggWXlLwtnveBO7meW8d8Lmoeft
JuXXUqNLj+5sUb471VUFnWt04KJTMhsOjrIc7mfAgK/ALb7BV39S2DEXRkPgi0I+PoTBcJ7G8s7J
zM3UjYEYR7+wP3f2U228q8tVRPjWLupPulC+WSRBx97xLHRZ/9xOhTe2GCKkhmfyLfzTgz3FrqCE
gsfb3pXdlRzxggldwldJ7DR80DCbqkzXoOnYn78H6L0PRgzm5bdX+NJOWtgb6Mz1GOIi5AiN0psy
iVAikl5fzAfwmzw4GJu9ch7OT/dnT30RpXRzYnBSjNWJ2nl7FoNrPvYDHHd2pqG4co1vFM4/u8jC
pNSgFXE4UPhQQV6xsgGSzDlSR1WuKGnQQCKATZ/K4iM3ANtOM1+BCmgcX+20d8N4cLMxXtGiw9Ne
jfaDRdYG21nVBB3Kh66LV6y3fOyLonwv9Eqm4R7/GUCwTMoGaPoHW9wP5pWFv5TILIGwTp3YVTeG
6jTU8T1FBx8N6qCeyToZ6eyHDd+xzvGjqEWZR4GoqSqTa+HkhdO3hMVC0cwxkXiqky3ixnBnSLs8
NWFVr9/ebxf2wd8gsaKPmpqE5UmDZNIrMlP7ed2XKwgGXRsz/wZH/sk2WIJgQyeMCZEQY6+nbWXx
0sUCS4sHBktAU58OPhbKLtACMreUH1W37Ut6HPHDON1oAgXlkfgDLTYoALtRkmyL9pp22aW7X5g2
ioEDp1B5ccqFtU+tscB0tfScvvv6a093YdvsrjXsElC149lGRd2DoR/Br3glMr60M85//p1d7lFI
mebQIkdTs7u+sX0pIIb09he/FIp8A+V9/+G9k0Tg7iRHHF0M0a9aMbhYGUITQJseq1S5XK8gHHbl
ehfM3hJHm2O6HZxKMzkKIe7nbt7lodzWAOkg/F9HEB3+xessLJI5Q7KIOwM5nvfbVH7J0YlXxruq
2M08v3KkLt3LIqzpjc7hqDyR4+jkK/DqYOIHLIF6hcdXtdce2CWTtATRGrTLur49XyU6z6nGbqMP
56OTHtIoAdHBI7iRAU2j3q+6vyVoFvIkUWbTkRwbEJBhmRr0XmaduJDkurKjLzjYJXQWWtng44+x
C2pMUFAGhz8nrmGZq6K+NhR7YXGW8NjctBK7yThOZDIfzFRtUNXz0wQiokP0MenGKwHhBcOyRMkm
XRiNCgiTb/sMSRFCs8mFUvOVbXzp4xdHn5VhzsFxRo6Ex55COQHyfm74a5h5AGF+NCxEmmLoGixD
0SYBRuFWChUS5Hart23LBbu1RMGiiAqKy5iSY0yAyIxjQVwEddeCjkv1iiX4tbSckQzUJMeoK9ya
vJvV8xQ/FGJFieXDaKUQwynOC9K6OCywAedN9mt3tjj5EWT8JuVocuSVjDw5k5smTx/f/uyfLzlb
wlyzwqrrLoHlGtW4qSDwHuP27M64cvR+vihsCWlF3TXqmrAnxylV3D1vKSbNX5P7Bqjxxw3FnRok
HSWei2JcIoQZb8vzBai4Ep/93G6wvyFXO8dmou3I0ahMdGAbvRoFWZsYLXHNq4Won9dtELj+eBPQ
tLISwmh4RHkyqd5RjKka4S1+OBtfoiBVci3PuOB82RKyyjKgX/pBODiA4104Gj4JXTSRg67oN5yP
d5HojhPvMrcZfomShC0pR+2waTIQWzvHESo7ruQpxQSb8bHmdXLl1F9aI/PHx2crNOSjmsnjnHad
N4e3TqV9aB+gI3Dtuf3ctrMlKBWdHwnRI0MeHfI+mbec5wF8O+nvh2Rc/9opXJxwx7GATp1aeTRr
vuJR456NB0ki/+2P/3kNhi3RqUkpUQWMS3w8LW5Ebt5x3A0YZtHbVc62F5XljiG7wq5xYUMvcaqU
z0NnhVN2MrvBPFaoG+8709C+UknpE4FkLJ1aOyjzaJWVU3Nlp10wNEuuUWLIbGBWl50mQK8QRMYT
WAH5uHn7AV7YZUtUalajLUxHnZ0imfuVyA8xKXAHlls15hXXfiHyYktsajXnWR2BE/TUyTm5MXk3
3PG8Vp+73iiCmnN3qoZjGNtrmrabxlIHIyFXtt+FHb5kIpURAMRTYwMEU6UufJw7gJMOmVJl1+48
XcPaXLI/SwpSRGAjM4o2xQjtI5IyMqe3M+5lDCF9XB2mie7z7uVqdn1pRywsQxOigxZCvuFUIJiU
XbaxnF/Dk7KlGLkz1SF6MWZ60h1JfDTBV2U2fIjiLvZYdA3QdekcLWxCMoNLEcjn9MRKi986Rja7
M4HqVwbwGoQW3kFF2l71TR26GqjgK/76QjiwRLESzDYLAE3ykyrcTImd0bq2wa+c0QunaIlfzWST
UpD25icA/yxMtlBAnMZpNY5NMNTy69tH9cJeXvKQGqnR2pGFO8gs6oVtFmT0BP5RKC6FHhqEwdtX
uWBRl+LkRp1Jw2F2fmp053hxLnYgAATDk5yQLosbHrWZ1xTXRhsvXW0RIwDDVBQRN/KT0PXegOPm
/d1gP8VZtLJJuOXmlQW6tPrno/Rddi6zbhytguenNmq6PW8HEzDJsrxNemZfM3Pn4/f3qg1bapPH
IIPN5iHMTlUaBxg8fa/z+gsJhxXsDaqyTffaqFmt0nqrQiOou9e3F+yCNVhCXB2pSA4Z6Qwzzc4E
ykb9cDajb3/2pS23yP65ldtUYwLkluQcPrWgjR/n/XhbS+DACmqHPoQgryUDl9ZoYRZIF5bgCM+j
2xK0GyIYZjs3graSOfUKVjfXhj4uWJ8ldJVbUDcRfRPfJml34n38Dlz4mGagTzGfb+Qwf6iYfZ/I
5Fosf+EZLuGrkRnNKtWVPCXlvHMyyGI31oS5eWsHBNVqjI0rvcQLj2+JXDUED5tRk+g2dCbl5SU4
ZEWDCn+TNvnq7e1wYastCUz13BcS2Kfotm5a4uuGkZUa9DVCk0uffr6x785o1vOxCHtDnrJmzjzR
paPbhay6spW/cdj85Hgu8Zo0I6Sy+WCd7JEHHZwZkJJZ99qjA1qku0y0AZqIQUKlK9t7095CHtqd
7dS1YwsYnLuqBiNOustl4or8q5WMvmx21XTAO5t02OA/WF5QxR20SFEQLf0+vX37qV9wLkusZ1x0
bSXoyE9c6a+h3b7HIGkAhdTHOZ+efu0Si4gCIuFVG44mOwk1PjWG3g2KnJ9DDqWE9Er0fGl/LmwJ
BPBso+YCJHuYr7LKCT2LlANIar68fQ+Xts/CfAzKdlLRE4bxpArAh1LLEbqbSBBq/+0LXFiHJbIz
EmYGUJHDMMRqOK4myUFZ6SYO7a8RM7ZvX+OCP1wiOyWkDZOaYSFIh+ZCmbplugPm+cxYlZ5H436N
XZEtwZszKpIZTy1ch9IHHoYIjvvqXRSXT0YYXvG5FxZkSWKqIfsjRFiaJ4ipN14S1x+qwbzWiLj0
oBbGgtpdHjHMnZ+cwdyo8aOK5y2OSGaW3pRt8uZaN+nSdc43951REsSc5GhgwIpP9ksMjiTQuWyt
rtyJNPf16GwrPazfXvsLB4Qvqoiqm6MpgZbySRENaGQYMw86gWo3jyClfPsSl7bw4pyXGK2tFUbL
T5Wwbw1d4sBbkntQhzG9ZMzC9792mcVRBzPdXIOwtj61nXqGfN4qycwV8gfqKie75owu3cvivAsD
ofBIdA3sRwri/2gnazg6IE/42smKK2f+wposAZkmRgfMwQpD1BfYF9CuwCaazFU1/6vX918v4/+J
XtXtnw6o/ed/4+cXhZQzgTzL4sd/PqgCf//3+Xf+33t+/I1/rl/V8bl4bZdv+uF38Ll/Xdd/1s8/
/BCUOtHTHULN6f617XL97fPxDc/v/J+++I/Xb5/yMFWvf/z2ojpsG3xalKjyt79e2n7547czpuO/
vv/4v147f/8/fnNfy+Rvb399bvUfv1m/S4aSpONIISGmY58xG8Pr+RX6uxBA+zmOcKjDUfo8V11L
1ej4j98M83dGHQOvATAFFo8zKLNV3fkl+3fT4oblSGZLijgI6dm/vtcPC/PvhfoHJORvUbXRLT74
x0BOWNASsTlA90gPLWYZy9YbwKqOKXnrskO85bFr7izf2KOvvu49cocZq9QF0m9j7q8Vaxe8Hn+/
8MJAWIiCAWfSbuOj1YzBgk3hvYBeYPYmPw+ilbxiJK5eb2H7VB2lsbZbl96V29kHdHFDvG7Vf6V+
4Uc+v3LEFv2Hv9/e+Qx+Z2qpGmyQpbRu8tjcgPg025iv0S7xppWu9vBPLvGv6dNcvcOzbfnuknU8
WHOJvgbkeLc5NKchfRQ0AVnPU+6abhxE/tUG1Dcw/7/jz/NtSgNtRIcZjJqOtSSIirssnCQBtXpT
WkXlMsk4Ja6V1piuRrHSEenaVk240vaE2vwA+iV/mgYTEkYRcYbHuEpyJ0hnu/sKraNpDV5acmQ9
dNDWplklqVtPnVW6NJdV5KnRsC2XF+30mMQOew8tO2M3xL06jFapc9fAu5qjHMuOuRMZROIZSWrt
5KTkO9KyAeNFNDoxO6K2i4bHnHtVLmsTwPAGVMwYCeXWpuiK9h4lypm5Y9sJMNRldUPdqeXT1rBE
gTZeZ6WlFzsyBYAFM3z3bay7F40vPYLXZAbKEeJ3fmMquU6yQa11PCs/1R3I6AqVDOiu8A4LAid1
ztohZ6yRFwRCTsZDWnbJDrDapHV1lE5Bx4EErQvHGDywl7QoOae08tshNW9JoTq0sM1Qru2ump5G
Zc975nSVGyYt9e1I7yxrMPZzNfRbSLEWr1xOwwr10CrIG509FMhH383UstFiBfV/hF5uA+3zBkJH
uy7BpKWOjP6d6oZ+TXvtHCjhaGDnpN/YouZfjZgan8DxMh6g5ZUdqiHkvpF0E6hJAYwcCZ08TAJi
ls3oMJoU26WzUUKJ7TCz6nYUbXFPddYc5rQfT2GeifeTLIw9tQuxHZNRBuDtZB7ahINbg3BkF/UI
HUDsH2+nkMTPBuQlPKjzqbXIc/YIGHmJzS2aPsimKb1jVYuWCa/U8NySKUVPXLEJnJH5OBtBV3L7
ifGKf7VShpnWXnYROoOQdKvXeDxMBZUJMIybFr2qb2bSTh/aAiw3bgcjek9Twe5xs2m3Qh5TfzYG
UhteH9Hmc8d7hdJSPmUM752zAlM2fVSi1DjLM1yojm9LFCOlV1QG0y7oAgcroCTNX+2Gy8w1p2K2
fDNzBtCQx0MWeUab1KZnEWaIlQNq3k9WmOYPEdXxOtGdse1paeb7OWa1dZpGNmPbDC2odexaFtGu
ysy4B/FHUd9BN6l9KGqR3c0mbwu/DCmFVJbRsbUuCFmBbaHapdA/n3wKXicrQOUvW5eyC7/ieY/m
2lIgXVJJWuyhi1SLj1llWtlr3BkaZLS0FuN7JSLKVpmIQIajTZ1GXteqgQUOTZytkZjokhmTaD/W
MrW3VdFPAcKofs0qYZXozY7sAeyWDUavYsjSeBUIWWc31H26bWkHBk8MIhgnOtIusLWdo2kAf7vH
lED9ASIn9d6ZbLbJqoqkvh0bmCC3LejSe/ZcO7vBGVsJGq5YAk5ILI/ALTMkw3TMXadG9RSiIHoW
T1BULR8ZG+LHwm46T07ab6u0citbP1m6rT1t0Pw2lV3xzMuCZp451EkAasTkZoSy0XFwjMpYRQoT
BnWciaAakvpRG7NULkCzDSQCEZS65QC6hNwWYtXYoXD5MMU3FrCvbgO6ytwtKelfqYFmpj2CTLjv
s3gHrYz8uQp1fANeudTrwdjtFW2VufUQzzvCoENl96LxQxmWvgmqYGDh4sQb2jzb2EjBYndEqcNv
64IEGSvEwTbYsBfjJDZRhHezvGS7NIrZRhOVrfLIaJAI5BKwur47VKJpjmTm2X7KhHUzOEJtB7PR
3tCU5josYycAaznMLz4KPUkzzxsopdXpcdZxlLsj6M5urDlMVkNbTwcZCbYBhlX5KFvar6RwZn8A
5vmFQYZ9O0JzcI3zef6y1Rw02hkfm47OnsFCy8f+K/OgYrQcVo1Tjjtq43hH4M/iRe12JqoJngzV
dGR50hy4qNTWtHAluxkI2McpGAA7At4wPYTBSEX2AN2J7JhX0BMHJ3oZdHNaHeikKi8hoG5t26Jb
h2FTbAdA1Xxs7ygCHy9Lt7mRfBuWSg+d2RfrrrSGDcdYgl9DLG5jUB4/cJnka4Pn1tqYiV47tR0H
vcmSfRTNkd8rkOeC2IIFZOL03QAayl2p0ago6ib8nDsQKMnm8nVK8exA9xqDp9JxNmCbGjwoJDg3
TVvw9VS2qS9CtIKsJsPkvyzhESpb5hsyxY1f1pFxL7PQek2YUDukMYafcR3eFpEuntKU2wdTEOfz
nMnc7ZlRvZhZ1gRJB+yCyke+ymlerWDMTK+dzGk7Th26gaYxPveYA1lByHv2TVtbW9bQ8UandfYJ
HC3Gs4ZQh+GyKeHPivd6xfIYFSoa0qAIRXwjq657AAd95ZEQuvR9Oiiv1aPtJs1QfHHm2P48xlW9
j0Chuoa4ThhoRK13lmHHBzWl4lWBZDkCXQeZ7iY7Rz0aHKy+EfWVB+Gf/gOXeREkAO37Ti3FCrpj
0UF0htgPqq9vatDiuRHanDfgQksgJjF18O6RiGuETbkRn8qElK7qu/GUqti+iU0H+ugK39lP4VVq
NzaF48cyCoVnNCQGEdccR0Fm8AwHTuDWct7jf+tuoNG7mnRJs52TNpYuieUYu3AcYbS3Q3M8Sowr
gg1mhiUbbA8kACGGI0ELc2oVT0wXGLIBKOa8xST0ELfNZ55WAK2hf2ryQANSOQXAF6on2kTMWklw
PwAGxPs+9SvFZ/roQN2v9xU3+mxTQHiZbVoxFtQtQMNrBYXkdew7oU5grrtcZWOQSNlEqzKyss9k
7EflhpFhvx+K2hSlR6LBZi+FbTHHMwZ0g276NOtMMN5jRmCbGLLoX0wZTdY7x5L5vrNwfiwETlUw
ty3FkDVwC67SybgzI1oHDmPqltjmEAWWHootZKH7F2LP8wkZ03BwQDZ+k+bOuJ70UN9IXdu7ivR6
l7DGcc1sfOWVmdxaY1s9iBFiXKBIm4PZNkGfTaBnZJIk8Sk902tDpXWdDWX/hTu9foZkuM7AuT3Z
AHCPzWoy++pOzZKt5oT3m4kZWQAKsdRnEei5kqqHd20Nx3dao161AJO4aFYnnm6zyTdpDa1xNtp7
c5jMVd1O/b4BLdKqJboNRlVG66xMa4TGaC/cyhxoFDQeC6+xYgwyleW0McMY2yqJxWPFcpipSukv
cF7tHvPQIPCY+qI+ZDmWhhWODHSFEeikYTaoB/J6PqqRco8iStt8y1z/o9z9kLw0qlVf9TIz/yGZ
P1Wv5TvdvL7qw3O1fOf/whwehvetJH7z+tx8+ce2zZ/LL/84/3N48VX5nP/rz9rv6wHfPuvPDF8g
xReCGVRKaQtDnuls/szw8YoJFAdnQpgOc8wzevuvBJ9w83eHO6gZSsuERsB57uGvBB+wt9+huokA
RlCDGTYFW8p/kOFb39CG/87RJEoL5ysxmyGqcKhcTi7ryEH3UUfZTpKbuS4lVGeq0m3qeIUI9q4t
Gwt8fuDJkBpIphg7D+gGy88iehARuAomAvp8W1f+CLZZBI3oCRd0MFyd3kxVnftJWyR+2RSbek53
YCqc/LkbgB4haeambU4Q/bAuMHnlISGwvShz1sjNhiCfzY3ZwLkRYGa9IkwLN5EgKrM4wugQv5Jj
jDAoaALmbpuqQCfgyuAm177gOXI73mMqS6l1b+h9LdFkSajF/XDCCC6ILws0jXpki+1uIuPHjKhV
1U0PxOx3mPuJPegDb5lslKviAkfUmbqVVezBZ9rshAbhhJbggCmKEHDnMPRIiclHx+mPsoijfW9t
Ewo+3LSE3Z7OhPM5TLUZWZ8hC91vGKH3bQV9AToyx4UEwcas0X1RU4haG3I+1pV+2IP9YyCVN0Vl
6KcFjFAbBw3mO4Z0HHws6Y7LYXRrTAn6rcVdMAk6B1Xq13mqKzevyk9R094YtjLcGHI/9Tz4YLVl
rmEM68E0Pg4kQqpa0sKzo7JwCcE3aLui85wZM8ROcZSGZq6Msgg3H7oj7QdPVeZzQQVf0zqfkdNk
ltdE9DOElAtP28MH0pe7pPOLUK2c8CEt4k0XjFAVcMspD/KoOai43ghQnrgTr3052yVsmCYuYQ7Q
/c7wwOJiNU37sUK5yQYGA6iFzAYr3Qjaosilhb3q8FWq6jFN9aYIZ4SCxgezhuJdk9CXxHpSCTKE
KGB5ayMaVOTPW4pFuwURkpfkKH40Iy88UY6Fl8rEsyyglwoRzEUZjMj1LPDxglZkmEkAv/QxE5lH
7XlLdX9WE1v3rN5nCsqrYYw5bt3ec9W6jmm9k92xhFDXVDC3bG/mCdMo+ZM0mtJPGrtxoZsa5CYq
LYq9RBV+l4IBzgPMCR3ffHRbae9C6COaJAp6BREKITbchpxBtxr5/GGAzIaE1gMx5g/OiDWKuioD
dzD48TOMG1kyWQM5cuCRuCsxi+KnZoxtpTiYZTwkdo471BoiyANz6X0P/SLQ3ecvudF7Vh4eIaG0
zsCf1xTRpjUhlTa3q07oPaEFngpZC1Gu0xSSJTbY3D9mvPU0T/1sRP5ujVtOgjw3VhAHdRGzAp4T
gc8MlF12iqGsaN92lempAaw2huSrqVSZp4lRuhgV+6yxrKJp3/MG5bxsPmQFiGTM0EClpU06jwwg
T6AuqAB6n3YYyWeNuWHzvHbCdKdivmkJmxGq9eDwSb+U1XBrzOlzSK3KHbU4c39oEyWGO9xj69em
BElIXARZGRZB2uMlM/SkAHeIw2LQeRQIBcqCeLStdzyDnaukAE6njBKPVP2aO/PXtv4LnPP/wZP+
D2rlF13y/0JHe56ffqNY3jVd+SX53puef+GvcjlFvRy1bUegqIhzcJ7s/dOZms7vCNlQQxecOqhZ
n+Uq/+VMzd8t6mAUCpT9FOymcMP/9qbsd2ajMOmAQIjhL44C/H/iTb8NJP7bmyL3FPhiBjMl/m2a
GGj+scqaNl1CsAsfJ8zK3zloBPsDSPFPY2hgOK22egsOL0vEh9DpQQghJrWvh7LwbcpABdV3Pch6
iOEVkqaN25ph+SIGHX/iViWgJJx1VsBrLn2nqqy7iEQqmGuKuY6RNB6GxaNtoUjhmWWf3RhVKPYy
navZqxEKP50H+ILpHOMDGy5RnqDg0HTTqJ/uLd3Em5nV2T0Y6psX/ItvYwgnBjyP+H7ox0xAUx5E
Z+PYwpXlsqjecztKCTj5nQQyVvyFJobbOWCOGZiP/AxT66Gq7rI5hy4A6I4OqEeGz2PRll4N6c1H
s6slsru8tDo3zqi5jsyurD3RiNRPatFvnJmE7xTmr9wkxMhh2zfZLssTVKrjUPtdP2HY2DGhI+yG
qjYOoDuk8Bp5lWVb0IWMs89tY8DvqSHcmJV2bgxKxJOc+xhli3ImLoohNpqamK1/yWehAkCzBCyX
2dvW1pkpTEMVj092k7TryMmb95gystw0hKhzO6fGM7em9lHns9xQndA7iapI7OowZ4HqmLkGWkiV
bkSRsw8NStQeYKfGp3CaZRBOgMtuHIzoSg9zx2UIOoSue5ao8+5Lx6GmawJdeWjSBDZQnjH8behA
VwfyB7NrFjbGRADkQhWWzeEHWNNsa0lnALsfrm3B7MEpp+W+MboQSHCBMAQ0az6oOaNVXAMkMCV0
/pTIFiDohOjNjGS5n7s9yFfU1xaKGjulzWhFlS4fK9wtHDKYSGveWoEFGc59VU96C6BpdwJVi3Xv
QBnP7+coXhPhKB0wu9V3mliVnw0kBK1PFCP5jtkQ9DgXhW+MtfOuZCoOWJpEn8DfngjPKqwBpj5m
k3ItjYPvGjM63OGQNj7En6z1GNL5YKHbCcnFXJC7wdAcUMAx7h5rFBCtldm0bYbs2VKIaqwUta+p
txLwzScaOZEDLqiY1DP8L+lrN2tkpd0SutmQCG6tzF5xMHE+Zuhz2m4RE7GHaymfdCOaLxUK8/FK
ZwoiwqLln0oaK6hEQPsKHZOGjB/suaGrIgfsuhct67YQwQg3pMhKF44tqeFXmdhJ8GMiWMv65gDG
m2nFbTXWkAzMpnUB1cK9/r/sfVmTpDi65V+5dt8pQwgEvLI4+BbhkbFkZrxgkZGZiFVISAj49XO8
qqenp8futPXDPIzZfcmuaquMxR2Xvu+stK6fsO1yxKMrjSRNcxNVcEfHRl9BM6rCFwLD3Qsk3uE3
v9HzA+NDl9kWqNfW1EGORFzn2ZP+dI1Gut/w1uznYKHw1aqp/x75ovlhVbW/aLLtn9BzN0Xo0/ir
8Cv3MKMwImtXijlz3abnqFmir7FXb+88FOLioV71CatzkCxzKAuyrr3MHOjN+5QC+3hdY82yRSPn
Q1LdFs7Yug80iOSJcT/4HYiQIJpgkh8MMZ5Hr5rdnMwue5mtJB8LWm9uOFKWq7+Hy0GMk0mCiiwY
tTXBPK7mN7OT8T1mFb68tDDLKeATRzBK/BAE4/bD9mHzZBiX6Lx11rFgCK/63rjb/FTVFX+sOVqj
ELgTR08SSVrl4si1CGo+P9wj3nKxTuSRK+gPqIv1W0QmOhHfp+8wPITp3PMV8qfa3/IRS1VCwt05
a76Op6hu+9d9maKTMhLLUS8brCDkns43z6fFjmuGhc+gE4+5qW2Nf2YuwCWku62P68rwjOLQrPBk
Wp992+eAPQ+ND5k2KiHoFwzDPsnjAdDusZ5IjfPGyClOgfJWslhqr3UOI6chwPy90/ULcsjCBSEk
u3jUhHTLkEyOqswBL+GkrnoFVpXsbQRMZ+mmnIdqKqnDh7/8+f8PZpn/31CBexjQfz2sfPk1mR99
8/kf4vd/aP7rP1LgNuIfR5f7X/9rdCHRHwzjJKYPLyawzd0NKH+NLoT8gQU/8l2AA27ohXcW9W+j
C/0D0g4XtQUu0AFC/ixx+jsO8AfmFUgHIj9i1IvuGMG/M7n8aeL6h8klhDAqAlcbBcSHcoD9c3s6
pJOj6BUw3UnOKYVufYDLnrdReBFoPD2j4XjJQwohISKzRMGHMejwcd3aGjyhaaq8BWk0pUrIKN03
u7WZrjYpMjqR4a55X4M4czpK6aUz+AsHt1+jm9cbNFygUmbdcuFZPmSbI92hoPMYbSkL3KbKNBWV
QFcn7kr0AM6drQ4iHnifwDVeAeoVDb5RUlVU11c7dKIBgzYHfjlGkApjNlkZePV6c9q85d0sMg5K
ay31jGo/f7WzD+is2b97ldHjAdfhhIBcHJNwT9RqipJaOvWUE+y9cUZN23ZfPOMTWYo6crEaMeAS
RVOvDfYI4vmwiyI9pHvsKakuraFrr9JAUA8WdYw9yJZqoco8BMtU2aNSg8XA1AhQuWyO8OqOvRz8
J1TrBFspbbjHp3b3HGz9nIyocwNuwdr2y6oWzb54/dLIOq1cRYcbbnzqvNb7pujB94OuP29mn/xn
XPGh96tFihoclIzitfsZzdzxUCrsoLLaT7w1RLIideWushDHI3AT49HNSSs8in2PvjBU4bQw4qjB
+baQfZrOOgaFPyc8tIpsKZ6SpcVdyGjAF2TXT7iKEsDUUZdLQBlNm6JhOPLHhFlA1SuCVE3VcdR+
yAV4d7Sv3SKS3le4BRKNcHzUUivE7D6CjQ47NC2qri1HdxxtTo2s95e2GYT+7CiBTgaQQNfHJMF3
qKenGlp+h2BiWmIvlZV2xafPgKx8RuDr9Ee8um5wCKEMkJ8Ih5iHa2dBIj2zvW86AcJ0q2jRUY9F
pwDnuzmAEXIQe8FY32JYMbjR4z5yhuduCtq+QAGS76b+xiB39+q6BKuOcTMMuyU8oVe3bcpqX+cq
8aJ+VyUX4zhi4W8qoAMKRWP5QEF3HrdVSJOj+KVlJ8nGTVwGZ5/pzykYPP5pQSR0RYB2bsSe8phj
UEca2oBOpKDtritiE7qUAXbmx35e+HByqYmiY2SbaSy2qeJEJK5Qkc2rNiJVoWaXzod9mq06eBQW
LowNHBc3wb5fuzc5YkbCLS6bb5yukCBAN9D5BerCRyg2UIWEoQohpQpE+uAvNmFtpKpj27SsBcwF
TD5z21EaxPG383DoejTGvzSIQCJ94g+g3R3k/vas/bFPTJHbENF+x1PoDAsYnH0Ddaa09vK1mseL
XXYEO3DHsmydmICIHGzSmwLPNOZLGFo396mMMrxlEt0J1a6REALZuZtYIbqfAwzKACm3aPKLAVXK
36qRkB+NcZeXoa/lCFDBNSfNplUXLqcbKVBT52SBZ735A7OCbAsoTvSUxiHHqhX2up7Gl7XGh/9S
63byD2ZxDXkDEKK6fGRuFSau3MblVhEvYiVyLKGU2Mik/UOoulG9rNr3mgN+5XhP0fwSAnIYbBvk
/VjBW94jmQ02iVobCMH7WOqTDmQHGrSlCI7xB3RpXD3fgrJ39eiIZHD6FpVYy7KjDm2ZV4aOI+ro
hIzSk+m2z5qABdVxV65ir+dykUo0hTdGfMqCYFYwjFrpyCghKD3dSwF6EXakPYpsNg73rDHD0ap9
pQwOwHRhEhFvyYD4tuoKazwluXJcrhNQNrGXLMgf5DeQxqHbJENLdguYza4N6CHIKewz3optODro
AFAJ5md/LngL3jANWg8HyjCtTX/mfg00Nap9rpJ4W/ic9J6HTGSJ9bdsBVJ4T9s9WwfJINYuw1sV
AavJfSOgUAwtUOVjM0JDgfRkY+c3Rw9Y1LQJhZMTJTt52JGCFZe4YyZ2RR1QxTKDThL/zCFMevFX
XAb3Dmj85MjLmJtj4K6IfZBNILYCE1q//Aq6FYGUs2JdfW5ggNYlusbwDalju+kDd1xoEbnuse3i
Uzy6KcM4F2VrDxMTYN/NIzlrNvzSjuf3Oo2mkf32ibYshz00ttnk1ZGa0p6svn9GWHTYgyaHYkAg
pMF4UcqNv5m3RTmtizAnvQ7ZrDB2X4PI4x3AWFppDNDeRM+kH+tvSk53dq6v7HBucfyQI29RZX9C
kVqn0sp4fvxi4rkD1KkFXjwaNAMyVzFXmgIf+5qcglm6HNFF8IlkFoePPgsi1HqJ9op3cRrjddhO
6ya1eGjX6Q7Mo7AT/qneJwQ4bTSt+FT607InJMYai70dlSdZSxGxeJRLrKZrJfiqHpYNQqKrQQkD
6P4mNIhK6v1JhYgqbsNXA8PfnG0Q0/y2zgoWFeQ3qMma4ttgiXCm5qUijmqOlmGcgJiMtvw4ExRu
/0LamxtliEqK69z6CEm92M3gefM40dMVr3lV4/7vlCjquWFdArxA25NCbPWcERcg5Bs6OJwmJ2uw
Qq1TTeMw4GeOceJLtyI9x1WAjJ8MktO6BuzrTrLjGdRZLuCKGHdfZjcYa67bPuC/rd14ufadyyf4
UxCm+rc8jP+evf/TxyD8X8/e2a9BfKoPjen7X4/h+Ep/QxAJwEAoWjGDg1oLwKT9fQz3/vDIHSUM
KZo+74zc38fw4A+M6zHIfA8sGUSKd0Dyf47hhP4BBg3zPIsiQsAhef/OGI4vB4DwH8ZwFkZByEKG
r0hdLOH/bNlCD+CCIwl6KM/nzgQFQbNN4jdfFxmedwgnnVPoLM0n14BDPjGJBuMJArf4YwvqxZRL
aIM/FT3tjFgcxsgAXMzFMUmCtJFVg8bBtZ+nCay574+PUDzO3QW1EbF9hxlZtR+rboiXrDgynN/3
CQNWNNKjjeOyKQ/x5PPaco7WwG7doeAMPN1BWzNEQixQSNSIrrxVM6pZjp1YImdNoHa7T+0LmgbW
FKHnExVIC4yCqUt9yCzokgh8BJscyVJWQvgnzfjVcA8h15nTLIiD0OAVJvur6wCeROhj7mTLEqSL
Q8GWhmRkkAS7LkK95sQJ0EnCUwvJAfLUHcc1mNvlatyO4GrcDQ4l/BQ+IMR2rjVAprH34vrDgBCS
NnEkg3wIUNxgvS1BhmLn/+IWlyZKBNZuB9hIuEMkLCpgHbdkQRntCOHpulr7sBhAhT8DsTTwEemo
HusvvHFjzDGTUKN/53U2bE3O6Ps/A7ZQkW6eO+2fi2TQV+a494foHYGRevpcnWg3c06wB0DZwnUo
3lAHoffHLmiW+AJbkbBfTQMWbUiMu4X0c6gArH1WTRUGn/MsqgXDBRPOfN41I/qpMtYsdVIRI0ae
tJjqdxSaD4R8R5H2jjC0bdhU+LYHPJ4v9eh3+lsDMK3OOimGIqY2IrdY4IZD5NqIxcG/LB7fzGXq
tiEsLDzufELslsfwPiCefCt3LIcUmjHENJWBnUj8zUKSiQ5zf6LD0CEOAQNA4e8RmpbzDoUaddlu
3MWTZVosn6El0MaB9o7CEsd45BQSBHX1tFnS6zOaTCfvTAC6CZnFBuhjHnWxHm8YIdetrEZl+4Lv
Br9/tsDmxV87tCsFjw7aAQjDmyyFOML4Q8cg2aWk3fsKL/N8wjktl98qhnzz24BP5XzGHtMTXNkz
VnAvMUTt8sLnxsebXtdNML4IF3GYOfHC3TzJeDBtCQ8n0D50BlUs8ebKxSvs+mvhLMEC1rjr4uBd
QzYHg1MT2bjP1pEiw50iYN35qjmgrJsTB2H9DBwKuY249mcY31MBWwxEzWuYsxH5x9IflmRZ/IrA
pGN7VLMP9c/KEKpOM6TP/LRG2PCzxuvgKEYizFrnVYRnAHOHt48Q4LnaieNHAvekeFq8Zm1fXVrZ
O7tbKXGRjalhlqkFqxd8nj1dnXiPgIwT86twNKmPCkOaY1+TcYZnTY+XJtDxmDdbTWKb0hrK2tS1
Wzc+w97TRbgpvQETBzrGIPnGEq8oVLlevdZhwRd0P+pUDG6ArgUMe7acxsAsudc784p8XQxCvwER
YlvCOtTWBCrPSIU/Zrugwixv8eFEmY2dXBEuKXEcit0HQQT3mAAyDbjWOT6xRqST8cLpc/CmQeRh
zyJQDqG/GOhD92rqviCHy7UUMlw+DS+I1wCsls5kk7OPIwgivBwPHmcHXcnNfrQGK7aFhwiH957E
1YgHJ4ksEogfwJxjDcO/6Ak8c6W3hf2ArV9Buj4JqN8cOjotEF7y175pu7h5BcYYNhcxjzFiAXsS
1MGcsZnu7lc578xfUA8nfKxx9/4ByDA8PiMbCVv24LEfnBKxL/hVphraLszNwsdu4DVIAkxGohjC
xDB7E5Aa1T5AjpcNBqtKl9L7UaFKUsMqu6RoDo536ALRbI3cPT3haYOEawGsUGc1abbtrUU5OgLd
GlxD2NgNtAVdVKgKYT19Sexuka3J6kGDPl+9WKm3ForB5ft4rxw6xd5msCqqHpBTYRRWQzdFi7Nk
Dn5Es854OfBAgIKQ7bTFJzZt7l7iS2n+1cc/B4XjTnP8a9jjIcjmaumiGyLaNECVHXDoU8MAasKd
aN01/D502oW+YKJT91Tz0IRPRs+jn6MJefPyYK2aEiQb90Bzb1OXrQJQ6msEJXL0pMmCKyXDCb+D
GPDrbYf0nlRIHmDw6DoY9CJFHZwPNuZf5lgw5h/mHj8UFMIsrpzSkEVuXgpHsmOyMdoR8o8IKwkF
FpfKUSpDVp7XIs8ejtswPNkh1pE5Qg06rcgug/HEmU+RWRk5Q9GN2xxcP2TOK+5NA/2jceuw+x1b
h9cjkqno2n2uMuSgPSy4jtMop8Ytgh7yz5OM7j4ffJhDCPND4EwsXcMaJ+VhdWmDj9CmUZVRbt4e
oYqKdCPrDpCRKwzvfAt0wQMS4n5SW0BEPqIWljYAqxtSHxHHG0SqQPOeqz42R1vvUjO341dmABQ+
aiAfzs0VcQVaHuFyEOMiOnpst/28eu48FdBdugYsfI1IfGh7+q6CsnAJI5PTbrKR+cT7RtpbL0yg
P9G4Vo8mgSeHyo9GTR7wd2zADmTwIW5R8940Me7IfO660f3c4sXyn9prWs/ggweASaRB4MX4t9hZ
OzqkkUMHXGD4W5JfVeBhIMNPF7XeUWCzYNepadbhecRzug4JYLBdp8kSZ6jhnNztFXPP9FNB2CCL
SOI6xgMv3TitJBR3q8MRhVMNuouhIUZqxQtWDza8b1SPyoXIZFy9MRlUI913BdwM+0AYk+oJfWZW
FduCFsPS7eulWxDRwsL9tRJ1p/B1GUCzi6+A1CbuHRKD9hslhO0PPGIKfBa4kt2+b0JBzpkEVLVX
tqzYvtom8Gg6NE3gf+w4l6oUDhmoUX3WUPsN7MPuNHc5Vwd6Ui79INDEK131js/TyhFBwWbyVYjK
x3Cnpq4BnjMAHoge0H5ihzldLVmOHMLN8auoA5ShYARC9SuWHIj9o+NQKdKmwzpo2yLUMBKQbCMz
MwQ0iio3EEwwksIXWfnV8hy4O0FGjYzcxT8H0wim2eWowYRK0ltFWvP2PqqhKYff0MU64mRseSPj
J+SwB+MDvKoRktTUNu033N4qlKn1R2NvVTR47lmPMEZjuLEKp+E2rKhoquOJdtCx0MGUOIigQjhI
Oih5DZahXz9n4bTt85/7yH9vZv+JRef/tpodP3/dZZL/SIT8+Tf+WsHQ2P6H74NkiGNCAQx7d8Lj
LyoEEMgfaHOKg7u6MbxvZ+BP/saFMPYHuzMgUcCQu+ADavr7EsbuSkrmRkjYCqjr3WUh/wYV4v1Z
G/C/drAIAwnxoVV2veCu5mD/HJ+pBao3G0D6OZDczL++EVQKzEisb6yTDMEZgiFI3XXeYgwBOZ/3
W3uY1JE4dUmpKoHDlxEAPN1CGKeDxN3r4wiPSd0oADvt0WICj477FB3xmxwBphxHX8L6hKZs5UPz
qMuwSd7H8GdI5T2j+qDpekCz3WE5Bgd/b0obZW415/vFDms+M5zUIBhq9l3AjukZnbWYjqe7BgK7
yYBfwr0Enn+h9rZyfdw8Wq7bL+2i0jih58Ehb21Tfe2fMc847WPYom1vuwAQgSR+T9YaXznIANM+
6lk9KmiobbMVvmYPSwkTka8KnD6FX42F9oZCD11hIHJGAuVhm91DlEU2wdh/8FdsqX4W3eIvGC1u
fBkf/e/VsRvJFwhVnmLWP9VyvhB6/OWkA/QarSsvMydnxYJTl+KmOIyzORjr5D5HY0yfVgcf0sck
yJ23qdE5HSmCLsSBR+4BABxoXlsQJyq8sLsTBCk8IcB715EUo2H4GXnZINBg9MeyXWSJ+7vcQlUq
8yVawww62bRHeInP2nKAkFHCZ930bgEnSoGrfx/K1WMFoqiLaEiF7+fRobtVJn6Af+5hVuYqyXZR
yVKLUt/xZQ5fh4uiL3sIZ4XRIT44wVIgirVUKRzXTxIkLZnAHY/Oi+n42+4dpt6kUKkn4bQ/4I4O
1xdvQ6F39wm50CX2LaDP+W0seJfEgXmupHgm9w5EqdAGhx6s0CnXgZUViHIVFTt4Mm+z13VfDi6O
5p7CjNhmVVBlHScZTeQZjFxWYZWVBTCDYvLaTJhbu4cH+RV72aOd9YNzET9wOR7cEVEZnOVyXvO2
ljk2oBaxVsohGa4SfLU3Ng/n0P1XEfOee7e5/++fyzvSArIBCldcgP/sUJemWmNfR05WMbjxLkB1
ZZiZ0/4Md0LRDKTUn+3Ft0icwbQcRI/DEJ3cfTsLM1wixi4CHAQoi/XsaJ5TGNcmWmOCdlKE8eBp
gdSw3V4X97bR4BEJs48rdx8xZj/u89FqkcbfgHhOy80HirFD7FxNv0EtlSsPrrWCES+6zDPWU9+c
YMzPVpcnfD3cFbyzFDmXmYQCi3Loqs18CM2OtwJfA/5H1rV4Xmk6tt/j2BZ0uG6bLGD8KJq8yVFb
UYQMyzhTRecuhbxiwpLxNbLdw6qjHAg2CMLmAT6TfYP3IwvxIdSUFy7ePVi6XueoOa3wAzKJgq01
LBEbYS0MZr49JJrUBxzCKAHPJrVk1YRhF4cd4M0shitRBA/7Dm9mJyA9cp7YOD3bOXe7Ns19vOGo
JFEya8fpQAZ7qAyG9KjopqbYkaLVuu2plmBaBtic+6Cg457O8/S89O5zpbznCpWI+uKFXhkuBPi8
LaNYlcGAtULExXYJ/LZApVEReAVULKWng6LGCDbEPobZ6RDHQc6H84IhW4bm0EOuWh93wY6tXk4Y
Xc4+p2fQO3nnQDHVkguO+suIn1B26TMU6YO9CfdLG5jzWEc36QQ3W9oydILjUtPjXpejrYs6nI51
Fh7p4GbnZoWrU9Ul/1VSROXs9tTM3UmMR66HAwRrOYLg81DaPIIYb+SnLhiOmSiR2YE68TTovyDV
5F/1Irgg6f+PDwXof9gAEHUcMtgMAFv+o6+794OdD8HkZPh4oIVjL7oqb1R0JtDzf9smeojHpgCn
vqWOKx9aLR43Ez+2fLn1+AXlW5B15s24KYqus74xpwkPEhRU0PdmNlUZJP/Hhi6n83ZSAapCHXmz
6dogvS7YDyEafyBubkgFWR0vFjnCyzYWECoVTpx8a4ADTO74MvP6Nfhc/e4xqq/j0fGGN0T5vckP
8REbdDyB1sUt6RQb16XX+LAltke067xp/mUb9AUJJ1/AAT/jCH4OPzFuu2MyHqMiRAtKe62d6YLs
lUI5BUjIYcYW5GGRWgWohQSyn0fAn0/jgqJFjZaSfXyhccIW/Yqf/rECypZdReC9ec3+Ve8Pet4u
cp4O92+h1BM44tL0Lqj8UxVuZ2CMqBrEmqS/vYP7FuIUS3Xaovk0h9NpUuK0wppFgjLoLg71D8jr
RJhAs/ZXsm+XZgvO2HnPqL2p3bz9HiIYCwkuHsLt9hZ1Dv6pj8cTS0eyl20XH2Li5VGcw8EHp0DW
T22Os3rHiSfnIef2vPI57STNMScbfPwMNEyVIxP5W8q73n9l/Nwy+eZjPJfwfuMD8uhf962bc2/H
cEx0OJ/HDrljUkBfrx05nv78o55ieFKdsEJnwdqcsQvSwxDSF+j8pjOWPpz6kYZ2DuzdaUG6qdsv
Uw4jKVILVLtfYghFzp75OVZTc0UfyJZCsUayqFm9KxwZDDYKnbqQ8tt9I4cu6H5ZEEsPUiw52Gdy
xoDPMqf1fy1BOrruY6ABRVEJn53IIO1l2UZU6k/rZRM4/eCZ/qzdZMGBtvf1FwX0kM1LFrjTO8hE
HLH3SoiLC/LnAeBUD4pYJYOvn1Z0l+LrDNGUEcc9h2bLqxGHKf63ZeMDNS9+BfvHlM8teDFVF09r
3KW8+wGwF8syZOfm2mi4AvcEoX4Jb952DF7Ozx3NKoocEJfagyUlPr6NIkdctrq5NQaaBQ/bUNjm
d+hsxfBkcjuyQxQ8SR4nRlfJeM/gomxMBf7PBqUIO07n5R0IlsgG/MTYX6Cm4SmGMhO0oN4gcumg
nclWmlRhvWUMzVRJi/iAfa3ac4e7C1vSkjbLz0VUToYo+9MGZ3HQnIA7rWVbh2lH8maqjuHdkBKw
sBixL+f+ww7m7k/7bLapc61Rxd0AtoxcKOb6jv4MkKbM7PPA9y9BtDyttbgFE+hp4FXx7wWDATSM
+VZ5mdYm6/wel4PJGu1nEp+dzpwY4hLGOczsPFyAolxC/DqwdUc7fIYw7MmtO9jQxfGF1AInQJL8
VkDsUxocEpAhuHBvSlhm4jWduX/hNp2ZvkCaCZlyNz1qLLh7E+YE5OJw7uE4cQHuRAKQk5jLqt0L
lJa5ZjpRRc8yXyWoyfo07rASqrKrbmo25RCyst9QZGCeALB+MctHE02XdvKe25cFPxUA42t7Icpg
BHBgbUGyPv2m2CumH6Ty4G2efzlBVMYI0JmHqoSm6uYBg+lwEqv+godqSaFfqZO+gu8JCV5HvdNU
q+reTYlDKhgA2U/OpxvvgGSm4QCXfdoAX0HQ1AcE5al0oIIeI3uswaV/He83TyVyCqWSWxMQ0Abn
I00X01/AbVx6C2sE7ZKeLZBkNFDQLvZEESWWewisZn4N8yf51cLOKfC+tXoGmDIBGIZPErGLXh7y
hyim37XTvLJ4e/PxmzAdP+/zd6XGvF9AASw9vt2KfIsmXtI66DO61kNpZJcPvLKZFA3qULYX0rWZ
CmSYDvfYp8mBYwkyLNhVeAWBOzS2Hyt/nRXYEgfGKIzgRuS2rlkaNdCcee5T38NWROG9BEAawMob
FvsODYFxthi69idcORFQ6OpwxzmyicPo1cCEfQXFD8Aya20MwruJvbKP3Ktm8uYL8UMN62mvcdZ4
9h1RIeUWYC7z/QTVs4edlWSvvkJlnlG0T/Z4zxw9HoF7HnUtTvMG8Ce+Efy0GHAysbkZF8F3xV9N
PYSpHG9xLF8r90SkfgYWhJVhfYWE7bDDcQMl+N3Bpo7D4KNudfXKWvRfNCvDHkEiQQ3/2SpwrbCp
yja8EEhOSf0ezxpi3gsq+3xpvHsQf1YZdYCF6rgS0NP80HXI80C1tQ1QoTIAFO8SFgXvwr6bPhPK
eV0hQ583fp0MPVFsaEPwjfg1nOz7fPKtNyDgGa8T7lBcIujDBshsEJ6NN6r2xYNNgducGoHuj7gv
dLgXcC6XUVsi0iLpVyjddNHeP0JsfmKd98WtVYHLqc5GhCnuyg+vZ7NUNRSBkBpIvCaP8JMzGAz8
q9dDtGuYN+cY1RIQ7nVWheTchiGuUedgnb7ofNsVtQv60FdVd5WxfQL6M6bLHB+2eijg44Eyx295
hi6qEoaKLheVPvB5bpO6JU+Lbb9ALdWWbI7j1HWgOtvVpab2YpS+TJ66BIt79uf5TOKCuqYkFTuB
jEoRJZYMNjjPNHwRDqkQF7MkGOm7d0O8VySVwL2wt0+o5sZnZsL9wbw96YeBPSGoreu8RPH9ppgX
AVw3Np8uusLzWwX4dQATN8cOBfO2wuVcxw9RQ9WtxVsIlU+FtxovLPNBSXG4JzuY7LN5+CW5wSvp
urZ+4DLys8XUOjXjin4BShBiRDGuBr65YUQYvPpJ/F4tVH8aSvE0buPXZsYKqgkedQ9Vfx4Nsa+D
T7kSk7SXTjrr1azGyQXBOYu8k4T0OLq154bwJLpv0XCW1DNF33sfy44rsrZo4wh89eFC/nWmg14O
so++yn4JTtqq3GNsKCchuCjNaqfEPm1LvWYcSCGIwZZ8EgiHJORHmSNWeuKWf0w6imAeNN7pzz8W
vVkM+U+df6hdgbX6/kfnL+81XDKHcFgQybAmweiewko821ighU+KAv420YDmU3cCdwShAul+XHjK
Az6/ASEfvgreQEuz1U+VxkeMsOVgInFrMHVkfhUk82lq3XMF3wBOUbgWsx5Lkl3xOQ+XbHvCrTIS
5+o5+jFm280b4id4R9FB/Qg1KZKYE8lMzk0BIW8RzFURA34g3wYkGjWSFGHjpq74VStSAJIq3GAr
2hXEIQQ5Hrrol4s1F+l8RfV7s+tX2h/EfJjomxzIU7gdIhhQfQ2uP8zAMB2Jqmgyr6IQoXPGcj1/
jeYfHkymnpuhqPXiNBhst7A+SAy8xvYvgJAPaMtsC6Sy/Gj48D7wuDArFmoPBNQYql99NCMTK/oY
kCbDUaXlnmJdyGY62rG/jvSX9bgDrAPJtf+Do/NYctxKougXIQLebAlLELRluzaIqm4VvPf4+jmc
hUIjadRis4D3Mm/eezJd1QMG9FR8NEIRxNnIM6/SC0lEJw1/suTz1JGwN+i+qT6JqoDTOJTTeCyF
sjmY3Wg+GFYcTdmaP8riqypf+sWIA9Y7EUAywVSsPc58IZc7VxYU6RDLHAGtKAj3dCKBn8aG2+jj
z9rXp5hoQ9G+L9vVTOUW0odBtxCDGYBXkh9HdfcURJNzv3yUjXCVaWExsHodBtrUELyyO6fZdhGL
woHVfiCYGctEhQuR+sfgpzFa176fLhQ1J+JG8ilrFk9U0jOWqms5fLblNp217I0B8LmfBuEydaVd
W1l6Lym/eEGJRG+0yIQyPrOBiVtlveSqRXPLHXDs6I/sKjlPg75Qm/eErd/XmMDurq8SkdrQRH8s
tE+U0EBcNNeKq4u15CycqC5i/a/I9n86QmWvlVSTtewK2o/ZlOjj/PZ+mIip8eSY50HWI8p1PIGy
/F+3yu94KTHbMTNp9RdL1G+9VX0wAaWMIdY5V3/WrH0xtvFpbwtk0W9E8YiYpdK2gbhiaSKHVv3f
k3kv+rOIlMbW8DpotNxGIHwV4q+xeR3q/NhyN3MGfEnKg7FXz9SQ3m9DgftoqQnxyXkqxV4rja6W
Sx9DjefNOiW9t6xXLLqBmSUIaFlAk8YpcV75gHjPG8DD+BMa+zm0Gzc5ENJokanegGz3rnLYe80B
tkAYioxSi4vsXTQvjMJ4Wi2MIdpLKch3TtmXpJpeMd+9Lb9yao8tKSSIXPSCxq56cRGuVUZgXD4j
557Zd3RI8YxIDVPswVJ8Qfltcmx1PYPGP+XS/Wmq/2rpNx1K8hzspx+VE3wvIrstDhJt/hi7zsEM
NygiGBzVSxuG5bahv81CEUpSpJ+dna97xVE6jX6lUyXpP9sWrABipGjU4sNz8LtQRMvjdyt8CfLu
9TKeTGZJz/B8PsGsIZut5yCfpd0hzmf4STufFJOoCP3kPZY19gMx1dfiS9wvkWmAo8/8ymhu+RC+
W4qqM0IRfCInuQoJBGY5XYnpr50jyc9Ur5oem/oyGsup3Qx/iAncrdlVm5Gt6QRqfnD0nAbbNnbs
Gi2gDG07GM1dU7Y7gsthAEKNJzAzVwucGrzJciMbfB6zL2NI0eJezPVREExOBPS2FwnehSagQYPo
L29ZWr+wxSGW53NmNheMynIEGPy0T3yIDExxc9D7h2aFPYX6TKEBfk4R31V8UEPFsykUZ2MrfHN/
06fONefVJt73dO7NJBKXwq7wwrep/C22ymUV3zUaEsGM8VIOfqZ6ytQ4i7T9tJVpr/FXPAk8w4iA
sm0O3woncFwRkKpfi+5HTCyICgtp+x6MS4/f4TTQC9W6ai/DDXc/PPtHIo+3/d+2pHdCCPhNX9d2
Ya7NK2WYviWYb2TDpE2v7KG1MX8ctjj5rJf9a0AZOsTfywYoMevPC+1iwZrElLBobg1s0UhOQJ/a
uf1aS2JI6asCzUgeVTsXaNkRuGkmChAFYh12AO9yGpFt3jB61+ASEAaQBAcA26cFV4WRT25rfAsN
fvhydlmbtE2/cdlRkYAra5NA1ySuBeLzk6cjcYBza7L0mM1lIGpFoInvPRVnKRXUzA+ZQqakxLqz
/Yq/hbemO1cHNbbOpVhcBeWfan70wuj0WVQtGDZ4P7rmXZZNTgZ+x7D/bCyVp6G+wIFxF6KcOu5M
kbpGFqKyvnJKGtw4zV+Jn6VJbL0lE0V7Abbod2/OulGnDjNNfKPiTCZNTv+QlqvxDQD18vNZ+82G
y6ke46fHnysE+WDZXUKdruaI1FktWreFPRXl0hmR3noUEGGlBvvKWp3JxwQCgW/1ITfqpW7WM0Zh
r3vmLSCk5XdBbsJy7YOxc9b10rCnWNedDNZClsXcglAuO8hoJaCl/sDnBXWPPpt4/NUmModgNEst
WHNukoP1Rm9YvnKkIJWbkSOOIKyrZKIr7ET219zL+syRpdBAsUsSyYObUWnHvRSOi1KFGhKW2jdY
A99H8dZaRcQeybucS7QDtGZZfi8gk3fJwg6xNOiheCiYDGMGXGqpBrjUgnykwVVsOLu+5FXSmen2
ZVH+WLx/1shUa03Cpvqd0ON1fb3ieOLNlXG4/zXU/lEfBx3tLNlDgHH4hGU4PmcZNF6RY1iep1Aa
mtAMwUQGe2z4dJhqBUOtpZfoUr9ae0dLTjBKEYRTj0VhjMGIUTmkSZzGmIgeaU7PAGwee9donTYZ
HARh2ABMiPxlt444K4F5qd8ISU7dkj5I1QNEPzsvvS7+2CkIxPYvAKmzueYhz+F/2QAahUQCkkrO
lC7KVE40sx//1u3KNaiFyfRtSdE2aVcGP5HVNZ8YLQxlfghcM+NS2wOCHQyptl/PZHUxnLJlwtn3
niL73mb1bR4wFFMaGFDtJu5UAzX2WVb1Zf9Tyu9TTy2pB6RuQKLc6ERMK7E7kSz1X+U6W+cEtoHK
C9Npp1l67zvB4c1hw5Ytyf+4a86DRb1Tz7ahPBZtCw0pgntwVbbbyCNVcVMklLzCtv1SYSktEMXD
ZgAE9hFVa0hc2UdNdUB7tdobj61AyMMz1YWuWBfxhiQvEzLmabEYDGwHZrlS4GidTEYylxwyHN7C
8tAMma3oV1cTWQhwY1fwYW8Wpx8huCE989YqxjcBLv7F3OW9WIzm1KAQ1ZE09VRe+hlp5gIWY9bP
Yztcs3S7kl4iwnue59gft48FxIQk4kFfYF8Qot1rm9szNPljKEOD/9OS078yjTXo9LDjvrLokfvp
viIQD4vTgOWMpRA2iVM0km8yL8QbJaPD0kuQZ8KAN4aNHGa7LShI2qk9iKPfVMvz9OOcjw9Vzf+u
Xvb42hXDcR0CpOGoSZMoLuXTbnSMHIwQ+e44Ho1ZOxrs/8hOxsqHy5pjM5UBBhTL+NXpvivGjfdc
U22ohTQO8TduQTyD7DHrrruiXOl7brXlE0uIcjgr9ZGoyWnsihOlY75dF3w8iUIHneTXNZEvgpJf
WFF1rnoxynbtpPJzZOCqr8BOjRC/GHukGHcw9DWc+CuH0KmJoG3KQ2qRmNo7Nx3zS7wplzYqk821
qPoVfcSYHOXxt8bJsuXjzUwwjWqPIlk+aZGtUvhIq+EDsHSq/sMv5i6onqpfjBkzuBop8CkYHuRG
CoYai2dzZjd2xFokV16GS7wnITb+gVp2VOQDxh2q/WqpQilxFG6Bpf6nIXhIgydZ512PDx3hd/yG
BqmoAn/PdrVedK25L9r4SLv2BVHgNe7+Eo8NRqV3tcL8tMxjYpkvit581s18wIHlz/XkdKUUrGAE
TZBbY9ZE63YpDId6xHsO+vO0DTYWFoMrw/QSSL0ZjIV5mEXF1jBEJkAKkaS79bGpUMyEJaibkY2V
Q0i9pjZ/U2rPvA9MKrtaMhgj/zcZsT1gYtXva5k5a9d7qUy03Hnpa4PPNDuzUEZiYkZ7OZ9J7wx6
dVqz7aRs6qk2jFNRWYBmFGearJPGZTzHQQoz1Tpib1Ov9/iyTeW71A1vpUVW3NDClHU6uT0EQyaw
CiSJcvuOzHMwjcwl/yIDzFzLQGkZOMqtJ5+Rv8N3DtGRK6WmS4omu5Src7XZuFN9xJWoBeVSUJLy
wRRkInHIPHGjdI67W8buOMCLflFOr8wB3prD+llxD7S5yTEhvH0iacjWUZSTUFbyUGnKcKe0zmTE
4zYLM906AkA8ro5nrLEvzbKbpn67rz6mRx/779FsRLauMVPodncRxwhn5qkKstOqGk7KJa04KV+K
psfBYHf4j3VS3UiTm0JHITVHGI3HpeShUoNqUFA09BC6DAXjo03Uc+5A8fLr2vDFxfSHgkGTZvnF
bNLQa2DcFJ/G0yg/Y+c4SdPpKFfNSbG0MAeYKMb/tR11o4gMz3faEtlZWbSRE5WlOcGhcMmN6bas
XydNKO1xOUx1E6ST6G+PkUE9UU0rc4zR8MSh9noR7JyJxRnlc2o+lvUHkYc6/9imbxvL+LZ0OOkZ
9MLe08ST3lQQzIKk60KKw2MqHDOIBEw37KWQgicm0UL7HLf+IXTHsk29lPNvnODxwCOhEW6NAL7y
wVpOKgWUuboFrQe5fluKvzaz880WTt7qlaty7dDUNJ0Akg0I8Gam0p3BCrscT+rWe9byUpZey1aH
WjwlWhshjBlXRbDssfAEZNBOH71KJp0pF36lmqRSCfhx7IxYIxsym098XqQdFnLFN5ifbo5dt5aC
dK8ZWfzVIDp4FTcuAvx905v7+sm88qVfX1QiSOMwHpXcPNb0Bc6nGH9AzMK/YFagLZhYGtZBKQQo
KkQmDeh7zxgvw0tlGHy96DnUX0DCNjRSnc0uP+DEC5Yd2RKPmxjotb9kyjvMxjDDyVbry2uWCw9Y
T4YIRsw86u8zC36kPlQb/dDrnd3K6fHJ2MDK3P4M4h9zQIFS/yK6ISw9y+ECiMnqAsywUTf+bxbU
fhIWhZJQMHq32viXJBf4mCvRzuzlH2vH+dIFLT8cQzVdsWo99mJ73XaoipdBCoX9lNDpaHTJZVH7
Ymunoy/1sq/HA+SS5CiU+1HtfxbKG7Rc4rZuSn/XmLZssDDGIzFNXFKzwcrmwF7kUPk3jhuSs18c
zDQ9rlMaVBuw0uK328QjJG1r8CUILR0GgqRLXBPFml8xU9pIRcTlg+ljgYY9s3lYu9BjpzHM7XK6
4sI5EGFoKEprZqpS/M3rgOEzEu1CNE+AWiOTtYfr9rIYnwZWRJ2zQRYVvDB9RGbgtDp6rd1atbAT
fXOSwWMxVC69dzS8aR9km6uo3X2u1Yee0AZZVyz316z91w4uAbyD0ognS30Y19x8q0a8PR124e1K
5u/Yz9zSPCYb3ulJJCtQnMR6OBloeJt4zlBB1h4Dyvwi/1p7/jCW9iVevs+WyEuluSaick+ZEUtV
tFABFATTVLQ7+ZTuL07HcBGgJk7nZmFCb3gMppxMB6YXw5noPD0pGGWO7tznroV2Uf12inBCpWL1
Oak/MeUedox+OaaJr4pLRLokkiQz0sc4KvVHo7IS0kihVELwzeYQm8nOc5tyg3XeJFq+KS5+q2e+
nu2ezraKDgJ2TU3dbDZm+T21T/tVXOZz427IoY58F2Z0pn71BtzB2vOS5iJ8JOtwMVNWP2fLVZa0
azKlN2AzwWS1B9HefsXJuJj+Ulr+uZZkvxEUf8/pZNoFaaH1NaHwe9Hy4HJ5rKwWNJpQofCsAmdd
yzjWbFHfYkfAQqVgRqNsXLAXULVII1FcuJxCdkR2Bd2Yh6lJpep3dlbHXt0Xz4oMC91/ZI79PbDi
9gRv5CDM82vSjK9Snb0mhwfcwvtm5PdEvZRQD2NOoGchIRtb2G3Z6Zld8VVfpvhZvVYqrgNjuWLD
Et2Ut/h5a/U6Ud7sZVhAzCSgdYvmzVLjN4IR7/uMS8tegm3Y3/dOf0/X+I3ub0u7W/OTvtUGXrFK
jazX1F/qoJtGTPBrRHJJr2c31uGNcnORVcCDzYCs9KweT3LCKB/omxANsSv7xW/dWd4ot37SXFo1
u/O4PdpKBuJz2U24JnP5OsBfFvRg0qwg0a0AoRgdXgi0yQwk7AprIQa8ILv2mtSQe8YoT1ASp8fS
WrdY665ELM9rrSGIifYqjmfkx1OffqkudAUXnIK7cOM0gHiukIRVkPDabGucl8z9uug42BUdMODx
1qx8uRh9ALaQkzWEpjSoS1x4ehlQJGV62ABXTXXqHQgNSzk6sAM+0n777Lr3SfP0dLzvFhNAarKK
oTwjLwUvQ4MtigS/vNrynLkCVV0HIxwN+ayOw7mbyrOmmQBj52hW00hX5hP0YoB2zaMcjwzCOpUE
T+wt1uZlXe0xJSMCPbpxU7iqgaMqReq3XHVc4am20ab2Z36nU0XptffXzm6KPOxVAsv6uduYTckA
fxBhpnT7MHrxg+VPH+YkvRVvT0mLfe9C6qTOhjPPMuB5X/j1PMSmw6Sap6WSDy0mFuL5Ifg6ufMS
JSOLoLlspGewS/w9Hg7N/qbwLlhy53iemOleZ/WeMuKMbFY3teVuCyAquZr21klSWIvLqR/RrKvm
zPqE89LITqeD2XJ3Kgvy0G6TN/e82u5FJd7FbLmncXlvLOUGsfcsS95a3FVKRTpd23jIDPqZY7Mz
662q9Usi1efdwjyIyfS7WsKYTm5OTE9t7sqZ1SVew3yoaGIfvz/XNKkr6VWXfhNrD9rql0JLYRaz
OK54HWio84Xy9xCb6RHNmSC2Tk1WhhaQznFtnX3dGRLJ4dpoYQXxYzJ+aikJ9ZrXCeilxn/B3Ji7
GcfaujQdVKZ/+b5eoAddC3fCUcqYRRiY4qTySc3kU4GhZ+URyhypI5qB1EQuvVVIordEzCrHNIFX
SAoojZK8vmXDAgukoQqWqQtmvQ/UcC493Ldn5bOr2mPMH1vdHr8s2I0yvtB9e1GyBzb0W8F1M0dK
8dbqxpUEz7We6svKpkRTCbMtjzpTCFtROzajckztjmlzb224pFyyJ4Gm5LQfCo3REBWNHlV5c2be
W62PQweDv3d6ZWe8Hirt/mYQxrM6sl5xjS0qOZedGi3qHJHKOunbhCvhU1hqj9BJuNVRI5hntcZp
el4LIbImVhb/2XGxyNm7okssqD2kG6qnva67CzLdrZ62Ffw3APadAluFbhTO31h6qSc2FxgHiwjU
D5hx38xug5TT72teJs4A41OM0/1lnbLzvMontDd3MP8bQ7YYHDR+3RUmW/WYBBXTwepCZE8uSRdH
M+gFQBloiqr8XlRwXZHj9+68IMd3NAr5lj8IVT2mLX1Mg3YnzXLHY3gzWFqlTZ+QJw3zJHcXiPRX
K9fOYzJEz9UccCYzOTBl6HzWRSdPlVs/kgcv7MMwqveka9+sRnhpHpUMlTLZnSqBqpDvJ0IeDL7u
LN1A4p9OEDYPHJvL8+gpK1+R14NOZIc9pUygHW3jPlNVr0KvmiikkkAazSND1OOu/9c8xtrwkKC9
jMKEkq2J3fqPmH4as3ks04bOdQgmUfIzmJp8wLQlCbV9sPwZiQSAa40LueYoHalha8kzoZVkJHOx
OHcTKSbfmn0h/pkBt1grDQXnmZZNbqVmLntg28qdONVUxXIbTm0A2vHiJtlLAjqTXdW2KOEX7mCW
tHJQX1PjPCf8VrhKp4y8fD76O77UfNp9pbyL4uQMzHvWILkrSns2yMmvuX4SEg4pOZqD2FwDi/Kr
FzJMpIrPiIdTH3f2LHklGzVLCLqQUMXvxaJzxSYkxZ9S9bmyrqDRbbH6gYj67GkXLv0Yq9HcUdcb
jyUJUwfqNdQM8ShpvHyxGRTZX7VAxFerh2F0nO2VI+ebVylltC2cOieNdmGRjkU1HfcYqrhgBpVd
b0uY0qBpT5/UyA9q5fu1eVapb2/F/KrmEvsSAduxcm0HylFUAayV45S+Ncvhbz3+Ksx1dfqznC55
oD/TFVf6SkmzxCK78hgUU3fQqqVZBFIPwkcfu4tQe+X4nbPKNsPMHT+VefDK+G52OooI7w4Ujq6K
/RZLs4yK+ty9ZlCOZIvsW9pJkrAi6sKpLxiHvYmIJwU+5s681iYl/7qBlDzJ7fdUiLdZaC/MfjAU
7tJxyMWjObu5GmwN/mFROxNzBac+EESIsv/SbIqIjeKFQ7dgGEP2p2qd0jO2+FjlVbiKHYLhGA7V
HJJWDlVG6nDd0MvmA4CMBpJtKbzq+fpGas/V1MpHKX1fxPgtGYc3srGvJvA7BQBHPTLvWaN8PKjC
FFZrHFo1wzUQI0xE7Zwvv8MeYOl/WtgZMU3p/K+PzRC+Xmr+6cGYQYXSpZsST1eITxcw9VHaOH9N
ulHm3ww2lueM0Kf/0Drc1kk4xgvvQh305ovevArfMGXWJkYrad3mcxbvYNNqhvgFbj54N26mC47K
E2kx6adNVaWPZXKnBMTgU7zKKVUWyuXMJ9/i08rdhdIFG+PS7IL6iDocGz02eaLzo/RKlt1blNZf
rN2H7uGXXCPsFmAekjj5dyqFKtDD5DgsH1iZ7LXypS2H7ryFU/L9tF6ts60vYEniGEupb772vLFC
AZi4YMRrKN46STTRgdqyVsZ67CURYOvU8qcxvRIeDkaMaNaJDunMsgMcUcwrP1YtJOfPBFM47Mx2
BTRCfsfy8zuXj8ufGr+ZsuOWex2Ga8k/pU6Od82XgdaV+p3VH+WIk54HHc9mw/eVSKZdLHZSfcvY
BNkGwAIlO/3ZxdKuMAvj9+QJsXXrP2Nge2j71RCNa40/rfE6EByQNmdcgKNSaogNoD/8jCo+QQwU
wt92e8QsYK55VXr5UE1n8c9Cgo0oSWW+qy0zm/GXyaSSvbLqz1f/FanBAPTzOE1nkKhTabhKjluC
/SJV7oAn8TJbnc4mNQcbTSAIGZER50eTHTN88BjfjDL+HpfiR4qlIJ6r3cHAqTZqeCjMJoQwdeYX
F3DL1mCNOhHVmKFM3b100x/YJZE4sWVhRieIAw3woAbJsmLSGx9i7j+COeqfueJpiB+6ITjwVQ4i
ntL6I13+6VyUssTCZPDY1vhrYeOMMYuyXu35vlYHebiqzVuKPXJjLQZGXDemYSUmXqyhxdI6IJ7a
jwymUUqzV5HAC5ZJGn3hOyvMO7tU+KR8t6X8Ns7/dVn1onXZY+WTjlhSJX61zM94PsRLv3aR/u+5
wipTxvaQQ9geed+W4s/AcalNS6BYdMYzWRiVfgPBcLG14i4PKqKzr87fw1ZFW9xScrTR3EFecSfm
5F3tVpe5nvHh1Bfhb4WAkohf5dBEWZZEY7eeuh1WSzsc6lu/D9dWvi2ZdJyq7FyMtMoo1H8qw5sI
OGGC8DKDdhcHpwXgFuJ3SfVMwbsasbuXnScRPahu0wSWVe8OTT/TLuAYTpPjapmvRIPf4kJ/g7n1
hto496eqaU4Gext6AWDpeizLu2J65NHDzJrOA1kkSqDeOBpIeNJisOiemDGHhQ7ZG6ueP3HqCMro
sUiWgXfVdWeOoOYT0w9J8UZ6N9Qw9nDuOZu8Oqzhvg1ew64sicPMALZTnTa8QsL8hW35YO180MwB
Ycdf9APXNfNmq/hltLfOZ1NJrnBPEYtooQ/7o5UyOxHwlwFvw9r+DLpi9TaveJKspxO3vVfzvfzZ
4n/d9FTKbWFKomcFXFpRglkR6Lve0+AgO3CtdX9J08KyY3UM9o2dKZMKT2MSGW+s3FtEAorlxTII
MsRRkkdxB9w8WBkXLcLXiIt8lV6n5fSB9Qa3eofmCr1l0rk1YfYzoUQJFsr/AMj7mdQHFePBL7H7
1AtmckMUWwUT8dyOMYmlwIcVAxnic5L/41fMh6g1MAJY/asCd43vnPcdPr+JC3MVfSF/uU0qwTcp
altoe2nhtFUctYN+xjNzyQj8bIzbGKhhjTUWN18c/YWwbRvyIC0GepzDgW1ky2X7u+EC/ly3c80F
0nCBsDXNN8wiyLXPDM+GSiRCvupM04SpgoECmG+1gr6+KZll8zO1vlNd9MCg+QxIrTep+5Ff5t62
ZLhBBaPEA5cUYv5gaM4+//1b5/bIHDV5dEVyQ+FbW79PkdzUaCw7DKVh/QzV43xCSwM/AOL3Y7/s
TRXt8NI/9pq3wjKOlGLM8A8ZxJhsXdH9vLb6N4Y9gTnsFBNm8UcLkVQQaqdncxgWWDaHYZbhk9KP
KdBjKiWAWMB/j9BKVDGYFPWgS4SgaxYKA0Ss06JOkVI6vTHYJT3apPzrtZB8/gEM6f/vSHohbN8r
obCSUJhiVi6Hn7PdNEPFtEoEp/bG1Px/N2jxeTMyh+zmGaRfNt2keJWIXsnNxeq0VzVt36bmvxbH
egLjFntnxHA3qvv4pM5muLxL6XSSjQwzHp7Af6t1tiymHeocfKI+SuX/T/n/z0h7XCksYqrMl0pH
811OWNgYNbui+VLzVGQKhq5RCGOB+WIuH4pMDnFVhk/04xCXjPbrEwFOIQ5HU33T4nOVJxwclp/l
s6OM2Rv8kNd2dFtGYG0elcYP5EWPgpRGMzlbK34GwuTaqD6I2TF6mm2WdQVmvT0UalcxUNn9kk7Z
G52sXL4Me/HG14b3x3pd5fyxkWeuXUHW6BvWoIBsYO0x3kaD6Ne/rR7v5vrWbWaYZiyj+VQHaGQe
RaIuuEo/4+c/JtVHElehwpCxGNtjNqlB+WdfspDGQ/qyrCNrGBLJjmWfcz3PnN38279CBvb2CtPm
cm7YbqfL57jf3Uw+SmhwG4hgoBfEq+2CokKXetaGt2HcswWnDRg6tbXLM8Zd2pvgeyWdg7ipmG8l
HG/GOasbn0wwicU/rfY2sXxJsSqUuplHTBebI4mSucJly/SoorzYwQaNbc/zNNpF+0iKKkTBF0qe
qTS+oYsyrWUmO16X2CC9td8WNbm0A/i58TrhQKdQPeyGdgOGe231yd5XyUvzV03oQNQULu0v97Gs
cyWqTPtaFg0xmC2DxmwpUOZAEJdgSJAjEKL0/D1XOXOLNiT/Gi7P6iTekJlztNkHLkd/HE9KajlJ
iXMzkRmYiaQoETjzzV8/JBqicd3J4rSAgOMwSQS/R6PUhSPL8vzBcBmjs8+Co5vAiqmm+Pyhjz4t
uzUZfiPgnAN2d6QJqaO+xLxA2WMRTqE409SzMag+O3iJtP6tVEcr6wimwmCYQbY817MC0T7O7YdM
AlQw2VVW6MFSAZjQGO3GK/7T0lceZloge3XeRmBiJExbGHhqnoOZ0pYrhf7szgmzU+zOdkcLyleP
tkf9W/O3BviW0rOA/RxYPNHTUWL/55FRRiCxNX1IfZowja6Vq2C11RQ4IGS15DooC7Z47Jc8xo3A
2TzX/2I8EjuGxoVZlLGfLVTLlUo9NxxT+ErSB5cA6SejJ5vCwEPekPBIYRs4VmevWFWv32NvXnbI
re6cTNfVXG5avNxBNp0a9Z8U9kodtKg3LS8mG+myZI5K5Hk1y47JFE6o9ATWDgIONEUiJNdc6/ep
OWyrBobwJJPCJfJ7QqiU+JkgIcC8PHQgvoXWm+XR0dpwWZWg1M9qs0eVMUfZRKJZo7XQE28aGdMm
40nf41BgOZ5IqTd4JaOoiv2earu4KBx8Nfj9dAcyuBMH7L7wF+XRbLf+ifLE7tp2iGqBNtwaKtVK
g3JRs6TlHcLNc0zq1ixvoaEYrRvsWz+DP3VIkYj3NvMKaccOezaxVCXZIRmYUf2BRuiV/LPqc1P3
wIy/ig5P6ebMsDXXEh2W0/7Q5/aUnWb41Za52s36CfTO07fBy5rXpfwxuvlVi1sOod6bBM0Zjbs6
FA9F0W6EAa/Y5s5xhU4t2btyHihjWUGHSGmNjpV7hj4xzxU8vPo7mIbiX8rjQCeLoQcgSj08o/NH
rRVP+ZJGjfzH2C5Y+jXha85zW5YKb540QH6WR4uVpgjXDhu6vJVrTRi0C6D2HqdLt+DxTPHmp5wH
bzLuqQXDZbLVASxALRGOY1aGs1c1FzKSfF7cDv3r2GJfbM9bo0R6p5/12rhkNN19zmKzSE0YxoPt
aBo71bt7IqwPRf5l7LEuUcmHZlUpXWJJEJgMAvrThMVtZWzVMgBir4BoMgpLzyKGlVzKz8scR1rd
sAGH5FoY+whoDNgIni+GQJGr+9gefFOAgVTf5a28LeNf43PTykedP9bpc4YhXPfrqckIh9eciDIX
+ke1QAtah7M2MaRZ4pPQioc6uTVsmymymnhHe+z0LihTzFtAzy2JRXMkKgwbET0rGdvFKfr7RdOO
6zyem665zKt5AWZyrYeP3rqr2dPoEb0Xg3HImpsB8Yxu1ce8yYiYIQrrBl+2nRbJOhXro2HVz2z+
6gVIKm4OQdmDmnUJ6Uqip35vZMC7/Y9q7BHUtjMUpf+xdF67kWPZEv0iAvTmNZlMkumNpJT0QpQc
vff8+llsDHALt2e6e6qU5nCf2BEruPhlLtgzl9VLKb5IBF2YuTDySuR1kqq8tO1xxowOWMleBFbH
eCnkP/YbCrGYDLqVKB3xaC2wJxFEZPowufptYcmO/lrNmEss8HFh54CSkuKaxTzlo8pu2695aXan
uCYR4APOsgbwCIsXFdpLM+VvrNioM7DRejZ8D7sZcA8qB74vSf1u5y3xUwJ7CV/MgRsTqHdNtMhT
EvNr77qsXjMant8omvKTI2eQXwfXPghfGutSEs6hvQHoHHvaz4Ztd1SEdsQMHgZUus2s3s6sUBce
AxW/09Cx6QNwx8imkifFDamyi49MwH4oG9juDlBMD3LyiCUsHoufp0SCjNfF8GurPHSmWyWfJl+T
LDkuPR9MIqXpLsI+PuEXxvAjNdDwAoAJC9aBSvIqmVDMZv0/mlDXARODLOnNXU0eyeA/r1wMdtNj
x16Hf3GnGEAPoleFYE03XxPrJBdvYq4cFe0Le4trSGu67Z/+SUi0zn4D9lqywbLRAm20ifGb6pbT
rP0QErd+hBR8ALN1DbEaQIWCuPnHzx+r8mkelbPRvK/bZKYvcATkbvnb9D49k7b2eR0C/qAdVzD9
E6MFMvkuY0Nu1PVO5WKYLqxXdOq9bAnN6BFyuxFaN+FTyfqo4pTEsRzzxlBQWSHCzCfztWYXqzx6
9b0IOWXfNGT2JvRjCoWkyi2wLsi3dHZw86kzG35hx2kTg4Mq/8yTZPjdfFaM19ZptmybHK3nvbxb
xuKNenmecY3LwTUyvsLqbRqMy3rCoD7rde1hBYz0aYs5V2ypaDC8zvqHm2Y99bYckloq0tmEaahm
k9LSCT3QIx0vjnFZrI2VM/AsV0WRvQh/koS8lj0M42vgjGW75vEA0qbHsMgunB03BIDd8wvExtiN
Z6sqzta7qTQPXR4OeovFsbktmnBZrWjo5X3JFlknuky4JnyLgKVI01XNfnR2Y6DVjTrZCU8Mlij4
owPL2AHY4xDo0vAtRmK0l9cI8aTcm6F8sCxYZrpV51Of8NYK/amJ2SfOLhBDFu/6RWkNn9KZJJnO
Sk57N2kX4bFM9Z1+FoIXbKby7vzNk0b4p4r1piqfsrJVy0/DXu4B97yWYWUgjmicNfVg0luPhzpK
KOo4h3iSuYSY+K3VovOjomE//24Z56r8lrGc8jEWxJde+VZbGiMybueEjbPtTKaC4VTdrTfxhAeK
bHJMvmu5RxJxZ7CkLo03ofsJW5GijwgVguH1V8TRPf90xiPs0LcjyAmqv6yX+P4lNP/G9kPMPrgl
IAjyQ+qvTf3FtocX4ISMWZCKHhEZUwk1YOEmzWW0wCgC9hLLis1ct2iN38ZH8PHcYpfYd40k92P5
d2SZ3Y4HixOzoi6OWy40rWk3cRnOFwn7FoJVeB8ZvgZ1J0jaTgSU0qaOZT0Z3pbyjaFOp5HVEo76
YzK4RA6aQx5C4HXiqapLmxoJdPzkEhczAirc5wqcNxSM9JzHORXknG56eG/HR8xhwvUdqSDtpI1G
TZv8IyB/o4zM+aUnpdHJOPB4qWMJrYBHEj+xsd6fxb8qeYjStJ1Y9kCqI5chkxabeLXSqt7Fmr0O
TRNpyXw6o8OuL7XB31zuOT3HQLRF/qA8iFm7FnuBxfow3UlTG47YQOkxJE/dBmxCqg1SQ4FMghAz
rr0FMM7jaPIF3FygNZV58NX6cwgOM1obYpMdqsGLSIzd4sgK7mWtnxmKTx3TxbzsC/WTFYDF5WOx
qZ/lGfGuUPbEh1TwCEef5VA+mde17yyY5CO6ThD8ImWQBiGBte+wmRa14QcM/1XKlxzIQUQUotd0
2DcoCgHdh0r+kwrudNuYR4UlxLPTY6/Pa5dlg6CcpsxAlQDg0ImuWmUk8Bxd/O0xLZf44pnUtebI
xytPTa+ZsMCV074eKbk7LmCNln0M4gFSKnXq2+ytIg6WJXAE592YfAZ4IcbO1QfZXXg27LKNREGU
VL4h8PTDY1Ul0LqoaMK4dCz61wZTck4YZgUUVLcec3TW/5Nwhw9oTD0244jM0zFKnsJrmXCmVSea
8hwJCqNRpty9Ek7kr7UHaWnuMZEOU/zNirMWchqx8MW7VCwnEddhHLAJtQPN5Ily7gTTzRhtVeGU
M4kflsBRH1GqHSxrOZZ8W4qPnElPQ3QXZ7dm+Vu3pEu2EgPo+jnHTJb2yR1a02ZeGyRDDsiVLTC/
yJm40VDGgk9+2HhBJ8YsU/SgiU6loTozLkkBhSWVebcx6c/x0WAqH+ID+WH0eOvUJtZ55KgPLMb7
7k7ygnw4+wmBLFnJy18dwRMcq7A+lgEpWHqrOsU8WES3IzV7AXS/YW45EHrY8+X6yKZ/Wf+lRszh
DpudWrjU2rfewasLsDIRwSYvHWFVwLyv4VZd+N0SvCCRGPoijWC8OXYyJr4G6G9ubhHDz8Aci6lW
4Aq8hmdokV6lLo4KTeRW1hyQgmmnwBLOXZWvpTeCOeGtZ1PlBRxAMp+kmU+S+SiF8FAJy7GT+Xw1
vjpPp7ahalrfi0l0EKgDlnErh33M1fkGO2rfoS0Rct1T/mWn5r8uSqj0aXdp0X0CTeSau6rTS3tW
jcyBSbjFfrrNuLbkuhfikFFABpB3djWkhnFLI/q2+BNBGqdMSO3S2SoH9jBN9iLe2pmmNb4gk8BW
beT+8IxJVcnKPZDtvkG9IFDWli88KECZ2V33L+AW1QjMgY0XKGyhuktIykLiVeGntXg2ZduEJU5i
PhYwVLP013LbZqZQsQ/KtXnsxBuF8But/K44vsh28dGOGRUI5nNSDYtj6hm+DX0LStBJMcOzabSC
0K1JZIdbV4le+qHFhS9vlfXin98tDpYFw2gQKm4ogSKltqCp8y3+BpZb2mlJT2WT78AFORpzOFo9
p9AEkZ9g0FJIfrBrOiwUrXLokpVpdWxT88RaomYc5mNMt9o2ArdDFmqVQ+MSwQCfRsDckpJqzWPB
n8t+r43qNqSBIO6KQ63+NCk76ll2gRi4zai74FU2oi4dc80pq2w/YlMfa5y1k+JUs7kmpm9hbtBz
BXCgqQgcFFz6EFT5jKcsRmP9J29DGyWEem3sxMYa+bzkIwk8rT4NinIssvDIV1e2dqX4VFhuVZwJ
Qm14gLoiHsUjfjFDgVoqrmCMxC7ifTaf6umaeHKL5EJ4BHnIqTEmkOQTfxPz2WXck4+uVWyN6MXE
bzErtqhsO9Vn0dlvBQOSAcsz4TA9M7CoRPX9Kaj8tG3gSJR+nDrIU8aEcQx3cNMs7hzq2wgoWEm7
s/VhcdekzAHdHU5a4oTDxyJ011WkyTQS+FSyWtJrO6sXC70qD37p4jiRKDwa8kVoN5iATlZGuAAd
f7zqSX825fnaVqdi2WYo9HVxr5YthuAj22tQxnhI/i1fo/qQ8/YayY6ODYlSbxeNBCsBslwub6V0
3CzP8LM2HXoikvgjLUOQsVuLz7rRlV6jZJ4qR16VGG5lSvBG2eQzdgm76kuJKYwt0pOZxsfCNPcG
n6wB8VkFe2Jo5SFGPtayvyTGs2pV/qQRUVsp2HOGUSOg34WlCjvFnMWIXGF8iDzBlnVChkxBhkNI
+ZJ18ZkmcSSoTYoLZVq7Y6d3AbNkhllyZnj7FjPTLVog0ISB69gpmQFKwq/wlmUlh8dwtfKDRjNr
glSc5RwJ1HWR6tC9lr+dsuzhtAqU9GglPC/udKVcgJYYR9Oq7d5wpCrdW8NAJReudOMZx3ysq8KT
09mLSzhkZMta38xFTN7OECGqWi9KzzOIusTenHEcV3bMTnToG5rRTo0/hvGpmedjpkWw9pJthm8V
5XU0iKRSHyYSXEKwMbI7DNVbxdTNU+S8ALPMtKNJvR6kzR2rPQdDlKNHXMZrTzczf8IKoc3OQlyA
wFOKvxrezc74ytD/6+PUC3QyM/jhH1lBYuTsCQq268zUyVsBKHZunPu2Zv89O2O8boa3mYGZF7pD
lWBTwakmUirXonNX90zg3geg3s3rf0lHnRkn7oyrr/2F37mJup7zd3EjSXVzimT14K3Iu4PAINoG
zWYnhVyUaZ2P9mOTvEHgfFMx2RWDvrOS+k3XrkWRn7XGQEn/DtraLddyyZxG5aLxlXxtrWk33I83
6xZVZe3awoudLMmrJxzJJlxSIIZB/DVJI95wn7O2xZXcWNd00p3CzHdG8nBxx7bWtJlRYZnzdwb7
8RglNITcbryJrMUACO84Bhg3SfS1KLNCNdFOPzLqBU4t/+ihiWfG3IWYLxmaIdfYSjtiTrdTY7yD
t7xKVb232mthZCdG1PUWQDBUq3WocwQM8nskQdpKQJyUtjEbd8Hq7zjIG2Q91bQVc9xlJkpaGV+r
srNBRjqrNB7pt0rxcdV4vC2HNp1sA8BY2J+y8EPAQSCUvIoRD2/EP/Gny31SKSCWcUDgnOS7MnQe
6izgX4FaRsp0tNzJkk2Vcpq0y6ZsAae06rUnG2FgCGptIdY8eDG+YgB/FQ08k3ZSAg9BEJeLYa9W
OFOw8CrpR1lb71Q5v5JlyZT6WSYHoW8fqwO93BOyof4lTfkGUtZCDVY6uXmsuKrg9vk/fXDobHAN
dXSjbS31D03v76Le3CgSuqxrTMXXiGCWJpkP/Qg34kzXc1yh2JZnWGLnIRROZHI2LBh3/M5BYeuS
4HQybqgGvhJ661x/tgOPBR0TxIRV6jHyZFwIo8mIr25FtjPT9nGX2LFtsMxS1M+kgJpjtgdRfuo1
rk5F9lNMsLgpyL826Z8KnkE7DfFOGrO3IiPnO/qCWOxSCtFT3NYmD4Tfqov2SUcWtjw2Tzi4lzIy
7KKyDjOiMgooaeNxP+CEyEFq9m8V1gxIUOtWbTHi3YCZXIAuuhjMA3zYRoKfouE0AwmP2RMgzQgW
Cj4pEquB976aFfq9lXJb0SBY6Aew3vBM9oCFDatmtHHYVswRPyMA9wlVOZwKfxDi3a/8sVoPsgTG
1tbt6+bQRtSpn/P4LTz9tsMMiOBVUrjCeCYAHdXW58EOwuWYDD9mIm4NY2dGuteJ4Y6xt43dEIBR
y7OqAb9BqBy0O58/YJUKd52UaqK+YQ98jKPXEHt7Gjd7WfptDpbRX7CgNFZ2Tin/ITbcDg+Urphx
aISPiNqPi41VZW4F3tBT0j48hYaaItiUBG5bEHZg3u1v7GbwgIqsfMyJeSuRKxYWdw1nnmkBJ0X3
ruVN0p6Rz3i6WT7ZKa2bvRmv1QwiUsFrFRDSQD5mntvgcvaB2ft1Fu/7qtkLDV/aARUoIqXKLxlR
B8PoVPcvQ741Wuumm/6MDdQRo6tCNnsYjy0zslq8qOzFp/ynwsNtTo2z3opgCvC0n/wEE9IS6pt+
7e9WtB0DuRuh6kiUaojhcpvq74K6IAtJr/woi+DQYLWAXHTMZ0AeMJ9WTjzOgWy4yiWmUyb4FS6O
pNYzxlmWExLjbxOXktxNfoohfbYWqD6+ITLBA4tzC/M/dV2eAvSGr4ibxSQMm23C3na8AfDYTPUT
ok7UHUbQcrNKFs689XHtQMjbVpUzqDNjGf0ixVHA2/ozWn+RCZtS0OmtrNxo/qIv82iWn7QFu8P6
XlIjx9ONhQcP6wzDkcI3ysg9+qBIU7eODHyvfgcapIdEgMTK5Ufqs7vxqo/sE4CJdWiPORnXKmCl
IO1H6Af6wEOd5jo55y0M2z3tXGv4cUNfs5/z7MA+6MHuxQ9nuXxoYx4X0di4cvwlAJVd8C6nBSWh
RurxmPPoKfYnW4deSHJ/ZHshKO8AohqAmxEdX9a+ZrqHz47YjmNOJKDOggNfgIiggSlMG1mZzDyM
OvrlkVs6lls1y60ieVaiuF30D2We/IkA1goI2Gnc2U3TRW+qDAa1MrqP46EX0u2AvCn1TAfBQZaf
vY5NT0eOwdepv+Ce0oLsulSu/H9fLi8m1u31z+HFhGjWSWy6TYm5l1dhvmXlwH14jl97XB7au0qu
peee32rfgkGqnlBUEOzpKdzRYbhb0sht+To3YuK2ZsrGjwxJHrlK8LCU7D6nr2oV2kn3lVJG2C/0
0eLs6KOYb5TbdDE3R+VlHLQXQ97jR+5r/Rm3+lPRqqeq3wVokTH1kstTmmLCOjpMp8nlSKIO2tq1
UI/zLN8NEnXwMj5+h7dxNMmPZJlrttucr1KBFpt0tSNBVo1jfMR0C4JzTSRxt5QBlWtgU6WBd1d2
5dJgnK+dLj0YA5aOrPDmofRE4VDodtSatNyin0vGIy3Lh1fwCB6k7KgHB4mZtDLIcrPZGLpLpJoX
XI+cHrqXJjLfs6uevzdh6Ahb0fhTURuNKnFVHSSF2nr5rsfnPwovoxawFch2zdztpAVI8UzxcM4r
TGaAP1MhksnmMhsvhI5vGthkrSCMVdmUkm2FSnNEJrCkYgIjqNC4EnnrwLLcOgH1LL3jOrJrNd2M
bHFgkarNYZYKnpIC9ATxJKr/epNBT+hthYqrIvvmX0lyA0NLd85E/SzLBdF8PHxNhx727Ea/H6wD
bSSHoYEbiU8TJ+qBihRE0PdMTJ4Flsr8u2x1ArRYBmjtFhjkYpxZubpLMQxrow/zFZ5o6VakR6Pp
Uei8tEVJgwnsfRHBGzqiNRzTZTrGoN33psCloiRKWW7xgKA58RKzQ5/HN9VQPUPCyVi95todJ+Or
WjZvYfY5a+klEeS3BGhSrfl9VZIfOhEULs+lqNtabLzWGqXTaH8L5iKtM2yLA5a2LmgdOp4c2VdZ
HQaF9KRemdof3CGqOiGibIVJR3N7iJHmSh2fcLKFEOs/enYkCoYgxOuXmFsC/3BXohhLLzy++C8C
FAVufHbD7jRQ7m3nDlwyllHmjnIyxJveckcvxhfVWpEZJw35VHKxRcmofguOmJmdtmVdp+5fL3WH
STjyw7Z8xPvZK9n/GN0/sWYZDjj7SEebLZDJt14NmDlYec2HjLag8JylKxBwnLyJTX0HMgjeGqlp
/iEuiV2to3NNLtG+fD1Oo/U3DbO9BpUugBanWEybCihN4s82mTWuQAPoThHwApyBztocM+Go4TQz
+N9keHYmGcsAmIqA5SKhPh4WMuHUGOdYRhfn64rjTobSYXuOYmwVV1q9OcfmTchTrkQeni0ISaVT
sRrq+Utl8PTHKs9Q+rkV2fpXL7HyA5ZDX3VR8SPi/VvAv/Df12xU2AzhtG2A3OJ/SF5Yym1yZYFo
DKiZCgPqdnYCj9FN7BuJfCeOzvo3CjjbL/oDJd8ZpS2nPj9ijDok1/76gk6zjRcjBkzJX9Wo4lng
9GzlFPFDqb8wC0ekJGkJc6QaQqpCUTRsKssh7jeAb+Ad1SYwt+Ym7bT1wRQ3xFFj0Gl/vHLsDCLh
GKD+DBNryvDWkNdJd1r8lD5Xm5da9Z4Qdsceib62Tj1q3nKLeIrU0nHUhkvU3hV926CwX43iTe1s
iYaGFKmqEG8VOmNEunwjvyjsFyw4IikecgtjQBzecWx+R32+MVazJJ6OlC+smSClIKnWwCCE+DoR
9MssGKsRvSiVY7GEqCDViMKtqtEF2UVlv1YFYAg6TJg49OLYA6i+EQCBkTtEW5KC/QgEjkPfvxhj
64MNkdeEAI0fkUpEYNGV14wW6nIM7KC4J1n0mk35S9tdgobLkfC7lMp9ntyECq6xGm+Yde40hZGu
9wCjR1V9E+YfgQB3Kfq6VD/EInwJuEyqUUJCCBRzBB61YhQMqSUp1npRPGjhb7LMuBCJvXAHmzK/
oE4VgwqEPMUmt22BO7eylAvqXz6R+OES0nAJUTrucVxYBvSYtLjHfejOiozy7aREf8ci9TDAxszE
am/POJS5IwTBPR2B4KY3ncEqop/93A88fBoMoEGz15Dy526bxoM3Wnj7Y8h5EjehJy8TcEvk38GL
4qfcwZGr92b2IZfRcYjbU5Y7efMu8oTTvlQRLQ0QFYXQGwIgazqSPIf5F+IppBh1a4AOa2YvhEdj
sE9omPW4vE8rc+0nqxm0AEbq3EJnJOseKwmjID8nzvaq52ELpI4pTCi7vayPh0AXjqHJ5YLPVv9P
jq4Lb3xGKqR8Glh+R5vT7q1Wi1dNEB9loNwM6xBoEEe40HGNKuf2P554EvsLO56ZpfnQK+diHMmn
exoi/DK7ATs2Kmc9Lek86OXWmB9Zmh7bY7TQWcJRxn/oEvHYBI9Qv1cidxKsFxlkggRSZGXhLu4d
nc2GBiQHs0zEWYJQK7H3r1lkJwvS7iegSrz4eu2Tpp/YXTVEbRFrKf96pwXG1TrNmYfDIk5+n/V7
LKZtp2FNKvw0ZZWWZntOM2GVQcmcQyyHSDjXN3YEsGsqjPp6lh7ok2cNmnlmVHmZwa6M4PwYit7Q
MfmbR5ghinYol2sMw0IVyNQ9SothkkoshSFS/V6zcQbOyhgmCKS5xgkWhVNEtAEr7lQzv+FCuA1D
dM+k7C6M2w62RzNYN1gjxrJVopMEekS1UnfRVE4Onos01w7Z1SKfcuImfOmIvrIwqKz2nGAEogiH
vSS3nVqE0ceWJFA34lBtqllxRXP0EsSkrsBQCPEjfBoRBbsghLmXKu9DuW30ascxseuxLiVkAJTG
Tr4MpdpZGWwXrsgIgGmrQMfeoZPrGA/zH94c3FVuB6apyf6K5kvvZLfB4qUlLJuj/tJxYCNpkXur
9vX0MOnmK0mDLnYc4WXlulGVBdvrgRV898ik5gHro1FuSpoBMsMu2cq7ooIFo2OwjUjr20FyH2Ia
AaPogYtRkQiCm/GhquV9Uv/JYuJg3W9RRAbyYkvuUzXjzRqzv5J6c3apY9lpavo5EOPRc+8hE5pc
fgzY6ljChApbsqk4mOuvPDp0krChHZkrEQ+PfxiaFxCUIH3a6rJSoirUYubpmyrk8N5+YVwGnPum
Jyfcfseqe9An2LMlGr+0bAh4GkfnBH+x21kVc1sZm1vZKg5agBtcEYOTaRoky7klWdra9pOIlDta
EDcSmHm7mHvtIOgXsNUU6Aamk9NvzZHvI8fuqU3apw31rYK81wjcJgPneUJhXKW4uJ3cQbLBEBI1
ZwcGSZ4VfCE3XOArF3aBG/52NAsiSUGQLvdxKNtVLG2UnlOA+wm9UipdGYngzj2R/0RGsNqLlXSH
HEOs1Orj+xhhw4ijLXaksrgvB9mKyKrQcx7q+5obW1Tt1yMauYOMMqGlugQs6CFTQdb/zQy0g6U/
GAgVsok7UUK7p2u6EiTGeBYobeD1QuAa5y4nvmsGsM/0F7mllDHUbwTDZ47diX95QkeLkzOhwwEp
KhV+1ogGhYQHpVfPc9yBg6RCae27ftPE5MLNuOazJd6Hetmaoe5L6fTedsZTquJrT2SX4jaSEtRE
EOsc2gL/nys2yMGKuccLtvpv93RaHrrs0tQ68AeK0g7LorIB7U6imJ7nYjlLeXhJGMPpBsGyc6V0
N6DfYbH0d0OQ3iXNepLMmoWRh6x5lsp9KWL1JbxRz1zWyHM2iNNCe80aAjYzccHlX5wF7neHRQXZ
hT1SQ9nj+pyekC/T2lfMwaWp283WORF3VUrItmzsjMRZQOsDPWqOVUFYYqKKJsThZCWW7VZtguGh
o1Q87wyuuBLfqxKLn3kypA8F+tIlw4CpzPMLYvN+JJoWjuJbJ7No0tJdg94wZy+hXrxY5EtX5XZ2
pKhBghS2wNTTZTvowqacC/7nzM3MFqyMXruAK1ryKEi7xMW8lQyBemN1byGsSOfKRM/WCI5DgVac
Ya0ksbCa0mySL+uUwz/S1oFdwmudLyIDLU5WjpWVeUDkSULyZQNBz/oun0SnX8ee6NkznynFmzTw
G5kd4Tq48LjCQrckdLMAxy6AmuvgtWW89Hl/01DnVH7KQj+10gLMzVNRkWNsd6p+FKpmm2WsD8vs
rOAdyynP25aRfOrE6oT5+Tih7GZwqmXzLX7t+NQrqqupJ5q1T3p81u4B4esJN7NUbnvtOgfIO4p4
EZHlGzY7MwnhFLJI9Vx9pPSz+zIG7Hw6stXE0YyYGYJj1CTNxsENfGt1gHBlZEyoq9keV9lCoKtr
dQoPKYZSvBIaVEeIS+l8VAD/TihHafWyNs7wh+2y95BETBqUR64Oh5RoVE9chzVkw9vYWcER6HM4
Yt6H50i+pELHZHJZcmUnoYtA2dA5YrPprkVPraM0ZrokWWpbsCdSWXaCKNuUde1X2OfOcxivSbA6
xukwutjvt0wJTqPFpDGdBHF06eddvU3dCJeeYMZsQDDjQcrRAX0aH2ZpwHMfyCnwRFC+l/9UJjw2
HYauRYZrmvtRyn2X2CtPLeTxoEO2qN+tfwJkL7ISGUQdTXwxsfDgKraFf7ne71vuuDG2Yd9Mi+3q
tMY2nWOb5t7vxFimpdlPCBpKHLW4cRnsJ17DOgIxE+SUOEHry1bKhb4T4ogvoLmJFYYLfuOEMQPo
jraa26PDAGGk0qA6ROccJg3zQtgzDbJHt6Rblf92feh3CIbWZ1T+9CnHUxlApk9YtApEpvpzlwhn
SYS+mfjYRG5ZcM7b4hlHwRvmIl8BCUabeTbJ96GTbl0zXcskuyTNeSHtTF4fNMOmpIYqz47NCilY
HmP9AQbgKAb1YTShj8d2hgINC3y7iJ9xSZ+SJruM3407rg8uLGIcSzve+qTY97yysx74avjZkw+Q
+s/EQJnEJMOOgapBwE+qX6NWPqz4d0pCpwHinELWyLHUNZd4Z4NfdBsB2NIUeqzFvHksvTnHIml1
1GF1nmXMdnbLBfhV+Sm7SZHXoowUZJYKqC0DD11mS1aOE4eXDdp5GxQ0Aojc9QsahFgwLuqZW/Vv
rmpwn7pB9YNB3IhN+kJF3ENnyboCGuzuSRyAwIGYfKvj8j5tgusao4Uec9L4OmfNQw0Lb5z2YZOe
kGJsaSCbHfzNvUjdheCsZ1Rfg2YzM9oRiEnF4lZ9yUIy7xxNwi+g7BwsoJjllFS0NLl4CBheCWc1
G/hEVcK+VfWD8KlRakTdK25w4dT3ttUqO/F9WE8dCzs1el2EXjfwa0azI/0QyZrDpbvPhyuAJ34a
8TLy0Kp6wW60/K7Ji22AKhTKHZtmgBPGbqSlNw2BTdA/lSFYSmfuJ9udhgpVo0Lp7AHrBfauURN5
z1yBnWKQzziALZYuDlvQEr2AvV8C3yPZNXDZZ+1emcKdRMUmm7GcTc1pjgZsPkf2+MQV/0J6mwd2
2VRXqSXrfztfh5/xlIEHEVPoKDrItaTwYv0aFtIhIuVcifmhl1jeCnfU2W0wvBANNlePxEDKOiXS
J+D4q/jlZv2fwINC0qarIrwPJOtfCJKz3jBhRkgsxdhIhYkrlt0u0MhgqNeS/4eHCijoBrDSJVPd
DsMLOFQ6qVmRbNQs2Alp4qXIiRJ7z4onl5Yhx+8nrbE7EtJ0YyeGfAjl/hDxJ6Vugg8yMIHYHiUI
KeB+w9RpxLvEJCZZL7IgXNdP1xTO17FMr1V/rXVolOObqXL1HLxK9Q2Z4ZO2qVAk+sbcPYhfZt96
dVR4/dji78BIrLmjXN7Bjt1KI7mVyblRZJ5FhKt506oOge4nIr86LOlGCusrLpJjoJEkHK4Sr1X4
qxAEBSF6qgA0RCYHIL4n+kSK7hqg4GggaoUK23H8JRNO5oc7CSQxpQwiD9zSLhjOKeQPzEALAYZF
Kkm+Fg7kt72IImLOV2fhdMdnSRChfg9BSSbGeOrbT/qTbcFgpRIwofOrsWQwFfN+Tq4dFrteKPeM
eH7W2hgMbAPlgdczjX50QhoBD6WF9XDQQWyt1yLvcCtN32KjMkf1WwKEV6Q4X+quJLPuSf9bMwFM
ZHTVKzaaqAx8Qfmc2WDV0dtYiDuDhEuFgT2vNI8MXVh/Bmy5ZnLLavCTkAaLyulYg9jDuGPGWPw6
RsiwXm2fTstOAXVZM/GwMlRQXZfOqT/Mvqn7ht1Yh6L9CwW+fD/uwl/Jz5Sb8jIV24ktwGDUcKBC
T2YmM5VvKdtKBOsV8VWCvJE8S55tponMrg0UjO0Nnqsd9u/FwtfdYlYA0maCh4udhgoT6kuaFdNe
Ln4771RJPcVoEkHfn+dsPpODZMyQClIZUorxjVCRKF+wMQHPBCgpjeSYHtlXKJuwtp5Ntmz16T0N
fkrlHIAsyZwKxiGOPIIiwFnYnuLBqjCFq8MhwHlL3jDVB3xBuw4+TvnNSFH2J13J9pFKDqnY9Szr
gsrAgpiTyYMjZLzOKJDqfLXQqSwpOwzcDrkmazgTO6gH0JUVqN+MsyMfqG7dpwBTNYTjhOdqTEr2
J1DYebzqPF777UTwAzqLjAbW6osXsOlsSBNVf2UfAc9pAYKyR1zqQyJwmJyj1jhH1bmbPmONK15w
FfCwziQdwYOLbt7L+C6tvcgEg+wMh8xp8MDi6mCeZOC7KuCbjBagWn4g0I8Ml4OPV+4mtqkUALiK
dSpDjIi0imcC57ICZrj4TeEz4T4cl6tJa1q/DYOTZra3WY2Bolq3NhPvPSHEssj2ccWNa7SYbr6N
pOIqsK+Di1kSltV0P1Aj2zChuxGslluM3SUeV8i7veyDlgb3y9PZ6SbdzUsOh61q6nsDoUCaeDQQ
4cRtN4JGDQR0t+Y2AIVvpFMZ5rsVgGz2IycOJjSQJmlm7KSMtEiDWj5vhbniXsFEwSaKqSprckaI
L5WKGxxiFQzVVv4NhPEw9TT8ELdgg7+R1c4peoXiN7gZZbud/upyt7TdOfgfS+e13DbSbtEnQhVy
uGUCwEyKpCTfoCxZQs5AIzz9WZjzX6imyjNjWxTQ/YW919b7U4T9XGggX0wia7aGHZDrE53QTxfa
hQvZ415DTwqMSy/ckoi3Wia6j1PhN0TmN7PVI9enMzca6mCleCU4NazMNdipYWjr+KHITJGl4Kj9
Yb7hmhMJMCxU9IHxPlEHzMo6+bNhEs2od2KKHeSfifw3ZGSWYqrWgWVK7HBQRTZg1SfCini1Z/p2
Brm7FvG9BkkceUfKVHlAiVgx+871b0ubVzqoHGKeNxP/KmRhWXdQkaLdwNRZuzHWjhGuT6Tpanis
kNzvdWrxgvkde/TF51/QtEtujI64xYZpb5vur5DXIciHUPtGSpAOJlME4LWWuRP075jEUtCGG6nB
gpVZJzArTq+ve36vwSIvsW1XGcIYbOm46EfanKIFooXzW8Z1ovA4JxbWMbt8GhSbIWjyyX4vdPlj
mM820l/e5LncOHawlthdI3ypFOVCZvAmo8yKwSh1xTVlXcF32eB8YXB9hxuH0fQ8jxL7brSo4Snk
A56LczqrXknqS4Uqd5qSD9v0ZPTqZhsdk/KfzLY82EI+mgt+asaHEQ/uSJxEED+hOftLhjGJpo29
LsyDUB9yzrpuzI+1gKIQIfbF4TfPF+Ks3nt7eA874zU2LzWPLvk1Nn7nIgHvCL9Oek6Rte9C0tdS
4TY9OyOUfVW7G83Wb3F2G4uUoy99MdDLNv8tzm0ESaNhM+A6x/hOjOk+fkF+JR1k2GSDjiQLilK8
MZB/4F556fF32GkM9xuvI4rcgUohMLHFB4N0ChpfD+Wsq6uFK4U7Fl7HNuvPTOLqa5E6t7SB/5F6
liFQshueMYIySCvfSPBHjQcNHp3Mzs4xZX/+VT+CILjGxEhQ+ql8zaxsB+S1cnpMeNFHp9rPVrif
oUbNIzmLoBJqcbMl5h2d5GW6da7JNnNeMgjRDo1Hj40I/DIemOqmjScLvhvLEbd+A87HnCFYWxlp
aHEIyhhHsM41N1lQ6P9oJnWZvmTEgDgAfE6H/6wMa6cOYttVu0puQdc0l258TF9g0uret/LRx2bH
cTX6DtHQIkD9avuq2Xn0YGj43dq6jHV8qdvpGpCiPWr1m6WFFEOWX61He2sOISJgxtcWQoi3PCv8
2Gl9OFJ+LSv+wKALS0CHv5fIHC/B3xuFv46WcJ1aq04n5FdZR4tqj8BKznq2RDV/wTQ4J9KPiUBT
BgmZxd+sdg0Eol4MdJ3BlNICKgyV+2TeGlJw5hHS+tdMaBmjDNN8ECBgqk+tcj4MjWCL4cGg1Gt7
3ZfQtkfmxhCwwsq1CUIujTSM+8F+zjI8j1ueYgG1gtrXb6DIypuW9JmGj9UJUE7ztgGPqcOD0IK9
yYKd5Q+OgzOdXh4/wHW/TeVmNK6lqXsSMwQi13yl/4RmXAS/WdQQjEUQBo8b35mHVJLG3/IMSfJY
bzmobbSCslvCAjMdWtnB04ultGISC2yuGnlIayBS+B0TQNmOR0hWQo6A2ruSsM5moBAeV517RLpV
7azR97tx0S/Fd7TWxPTQkFsXjOqXiJTGVRG4au8lEzeTj9WhkurNEV0lOxYPqtaSh2ffqMR20YZw
qGtZlNewVgiDecsScVFHd3kXZUQsU/+J7KdimMLmB/EZOUQrWeN0KPyICcrdZD9KOi7KDtAwFMA1
hzSxVpBLKjZAZRjsQgptp+93AmPu0IDIIv0BQEyUgF+YKJfvy8SolaGeo8rK8KoZ2bZpAGPN7DFU
4VEmIR0fVjK75Z6WvnDQxkXRwXALIe2RaB9suzvUTu8O8lWzNjPzZ/aHcQPlY3DLnu8llOFvKW5P
FNBMJJBCHBCv7hw5UKkwKSDNHmnqmbLbyYs286o18RWSFon0CBdqfjKdQNNH+QU9TAeLUurOlud4
Z5U63HvaQuskmd251KpLOVXcnwviz2TnDPVT3zcD2yhNME7/Uw+fsBCRTBluNqFmQM3s4Gzs2tfM
PJjyYCvo3r/a5MeE96gbmyi7DJUEY7QkwlUFIWJ5EJqqytxOfeMHxehbzbsOG6r+kdj2C37TOIYr
a66TuttCRWh6CvfskHFqWE51yPiqxn9MegwYdx1sMbZPLX/VXbcRDUvsEBp+71ysUFwHh+wmCewg
+QUn9hmW6ml8DRoGhlZx27+Nb/dkyxB+uKWtjWPhszxDjiuaeE89xNql83Mz9KMSQqqMHMX6UcJx
3Z8TnYC9cGa4jWpEiUAOg8OyrX3z5pTmPlfbI/7Ny+DEvt3iT2A0pADMsmOAWQMAxOEk11CI8g+H
hlAqfFnULmEkLsMwGuTgTITWOcvzc6Zrp6BjXZh+FXMNsqw/SOO8T74mtnzodLcROimdejlHcrQ4
m7SA7wSfiwX0V724oV9tJX6p5JcUh1kTkaAzMrLIhr/JLkWv3Lod3QYzffUoXuN6WYwPVeuq/OoM
574SpqslDqoVuvZiG43pNgxWYhtm8UuPjKcFwDBs2kevVG/K2B3N5O6041UY1plk9HkC8BfBlVfO
sOvr8JZqXxhYVGs8Y9Oa81XKNxQpzyhuLmiVgkXGXvFjwqNJ8qTNDYdSxau4BFmHdshEkI6f1c+A
lsoAK2KcZd1ZVdhOdomF+lWFMyr5zpa7hKNbtSQ/IuGYoX6YfdE6rFQWygZ3bYlEeK7fBKpPCbqb
NANWeKUNReHdYr5q4cdrl8Sg+8AkswZdPZc7u3i2ZEQWquKqqrMiZ0ArxSWzVfKksxVCHrFrNMbC
2BVD/a3XZK/umxM0sRqeKyNS0yIDSSVYQBx1JES5ah1UwGfB9AEIdx88eptzTL+6i+ldHhbMDoaB
3PQdOd1z6szmi9P83am608x2RsvHj6kEkdLox8YkvqGO3gfHeJKdOk7/jKBGdMI3g0QCXgL8YHeB
YkSblglbZffkCe2D0b4oHJQEAZ2HuTkbLTl0MvCRwJOXM7cP1pyAMVsHfG0q7L6xyK8hr3eK0VE3
IzxKxRl1RR/+I2eMHK14D7kfCVQtT6d0Kt8Tu35P9eQ9ED6m8Z6DJR8/Fb4bYiGuIq1v2Rvh9eRb
TqmxLcZXG3JpCOqi+immoy2qtTW85GA8pIbNKhxiDgmjEZZjmY89ISYE+7wRyQ9Apc9kp9FvtwkR
zcuiVjVOiVW/Exn7Yr1fVqx9Ef0pDWqklESmaTP0mZ8B8xqZD3fZ7CrswsGlMZazkfTmMfErX452
ajwZZT9TIWlA/J0eyFvZ0Kowl6qemIpBvOomkgz4drGiPK0wei0q9izStxJpbP1IcWTPJIvEWywi
sWa9ZTrgnOTioGiYUwqD5OFk807iainCT4wN8RxhT5ldo+Xtz7hKCL5kul3qErpcG0MQ8nD7Esib
2viqGESPuNow1XgaELy5RgReOxe1+YDhQZl9KbOSYW6yKiJgXXW6D6XBN6KLk2P6ZjeOZ5b3bhtj
nSDBkMDeiU6EzR7VJPZ9Es+S48KZk8hS1Rk9jiDlgjLfBeGLaaEH02aLT554QkkEmH6FqzMhRqbi
qeE2D/tN3+6RFzK6ZnRBbx2qLxnfGRTWDCdyih6P9X+CREaF5l4izykZB1aQwLNmH+HllTVprUDh
iejDGR07f94Ze5OYzA7UPOR95ysk9+0sOd+39S11ALsdq22voPfGpEpM0XlE4NU2nlN/kV64DiEh
GbqN2P8gUa7YJmuTtUE8DQyLTPoImauSeLiLUGPhT4mI6oJOomIuSiNflQfy6FCTVvMh7jYmc2tk
f0250fiXkdJ5sWzQWIXUIfeM/4tT57Ws2mBPcdcQg7rIENgH76C1Ut+DEcsL16jIgmKU0YWOK6Hm
cioYdDLqVMb8iW9ma6cw+KtKB3a59iIvdiCWcby/Z3BE1cIbAaV82jTVwA1mrw3u9r+onQ9pwW1d
KX4EljLQv5htotiOJaJYOS81AlYmDHKkm2wGoLyLtXYkFNN5jmwnZresO1+3/+o2VRDOA58pBpN2
OKAswXZ4olf18B5Zj3CODk5Nxh1xCeMFIMlaQy+UI8XtJuTVA/5AHyWxLxMuwBGuY6kvxDPnd9Om
YKeP9booz8UcQgn9Fez3h5SsMxQJTT2fVJFAjOXxD8HOTYAmLfy7unbuZTR2Dsv2nTbWZFjAhp4W
F6NBWTTgo6oxltG59ioKUcz8bKWjYhPh31JNSISwx6ZCQqLeUsRq22ybjVs7tQmL/igb1UuVBjx5
fU2yV6PeFgJMlMrHup+OUyyOKr4WwxWp2CCzye3iLobizbGze1xrV9suL1I3wYepgHQ5B2b2CIB7
+bjwPba9YZ+HJgacTLayWvp00Yhe21df9DfJvCraDN3VxES7mggKQZXCmjwjQUJhVa7S2Tiz7Hao
hRy8Llb8Utjk9L+z9u5oK5lwDMO5Jqp8eUF4ZRlV4TtEsem8jAHRCzGfVGObiJFlKaRtAL8zMZnX
yMuPmfH0xPBriPx5AUSyOQEqWJLTk7A/uUULUNiqTmUnn2K8QEMs7snwact3piVuwPo+5TOVdZc4
A4gcLVna7+jMNm9ets/flo3NaOPWygvPhCXFqD+E2RAYEBPYzShTi3p1yeHBJnHWODcBvI6azAsB
yJLiD4Oby0KqmcBDt58EypUBQMH4c8SIcCMaYvAnZsmoO0kPaJJ0iw1DwIeu07UwsRv55MYdpqHg
O6iPsy2OFiDSeFPp0jZp/1TGuxa3txFJggS+P8bfVuBBehr2Rxy1Xtc4LsEjbdKvUECj4wA0DRUl
QR5ntfoalJXdHLpQQ2odnyW9umBYg1OP09iP5wW9AfBnAN8HWXBABAiS6yBq5RAyiFDRzhauFurX
NFSvZrUlWgnlgI7crRXinRjNFYvujkyntL3p9s2mWW2r/CQrSLdYOtnDKdpmjbxR33VaMoGZMA0e
mpL5rLBQExySVdub8GWBO08/Ago3e4jmKYfRLsOixWZ/F00PAaIqR0dmXP5qyslMrAMEbgJzCbin
ojxG+nCUeeSLc1xLPvo7PKETVvPVZCde+ygKLB6KvDeHfh+28V5WOD8qNmM92ln5DIEDpVHnDmaC
8ZrgaJT0OCmVkFURuOEB3DAA1NY6VIEDUo5L8VG2tyBPbiRtydDszrLxT+u+5CFCqOGXarkRCPsE
tCDQI3nWbvDnKbFxKBoS4p3c1YNZoMcgXna8ZNPEKiv+s6jqkd2OWfccUTFoqBOb5AcfDnEOGS+a
NimLoKnLYAfj/GDzCOMF1F+JdDWH+I5/rLnIJPhNrfZHM8aXLBFR1UCm34q0+y4hYg+tzR8L9nRI
wnsqEb+NPLmgjtRyHhVOJ5Yd30Wzb9dlJA46BiqT3EF7AGkJStu69UQJBSMij+4YE/xXppZvrkPW
y0HLNStSv6KZEJW517NXqn6M4PhyRUciQjgp2cCPtJBcqabxqbtTDSKDN26TUf8wDDjVYDLo+0QA
QWZRUCLjDu4FVz4dXIuBx2kOcZGek9E65l1/QOXPOvacOuOO+htBHEmm4ctgzpJTMQnNeRv1/q77
JtJG7Z4mZxXaaaXJx6x6bxl0xna/71bhSZI+CKvjP8Jl58qWAyQM9iWb+G5fR+oug+YjlbVHYczo
0wQuw5pdRnyUlnstpGzfJKTLgD+hObV/m0oHFw7nbj7S8p91o4fbWdwV2ArBVivOTWcfxvUYdV4t
DK81Ur+nHjCaZt1S2qZvq84+FyiQRfMlKy+OYHIpDyUvkkH8a9sl98kI36riFwlvYxASjU9PD9IN
BG/ERfAMNEM9TQ5os8ck4QUAS28AXKmAg5FSKvLfsMPkyCx06jjjnW4H+FLsOsPYxb2DUTEiAIhk
ZvR+TfnTLuoWQRnX4n+6A6o3pdkbickzv8PgYmbJOnlxhY9Bex3wHCeeqRGHOOM6AjAWyb7Oyb7W
x3FVbVniH+ti8Iv2LthCcL4AINrT1eD1X/BdLCPKOfGcAfdpZXskNoLVWa4OT2lWjab5BbEUvOwJ
y524fhQ5tJPyR3rKSLS1/lmhgg4XyyK/j8nvU8WdRyFHhuLbzLU9ixJHAhYQCK7tVzxd1bk72IF+
zDlzeUVHNb7QUbYFIhTzzdTvJZGNqvN3kS5gqJ0vc5Fd8fjXS1Ja8N6j6WPaglRSAEiT90V1NQcS
ELTCD4bOd0DSmB/jaGJGZQc5blFVhgScsQqxieKblc+WJnVWJlpX9GksXQCE2OJuaOKthbKoth+K
Nj2KvyID4wO+eD5X80U3SLaTzKNlGei6H3by5I+s9R8WJscxk49se4+JzN6q5/wWTPJnPzZQcBuh
X6DDNNJmpUhENKVkViWL+1QnPfzHKvHEckzKeu3rjeSZcBxN6QKE7typn7ZBDQpWJ556T+ZrrM7j
FqMHwh1mUDXZijEnZ1CfazU5W9N8EhLAyr2CnNDmuq4+Td18ywDuTJygxKt1RI4nEGpxKQSFn6tX
OftTYyRG1jIiFCnGa+sjNJaM7K4Xza0TFUTs/GIGX4UDhOp7jNccUsiHqcIsxi3OeFNFdineu0Y/
q3JxkupDHvyzRexrRuxJpu2m4Fhh3QyQ6anVTc7bldvoH52C0dLuTnYwnoOQ1/JXVzbm8EYkhA5i
FVHY8kjpiX3iZzgB8gUYkqq/SnGNYCGVNr4ecxssYZRpuUshqJA1FSq7EksA7I9dgcloKD+dsLvF
2Xyr8/mWk0oykxaEz6scMGfKcJqcG36JWzdlLMalc92HJ/nYKd2xHCKKsaoBXrDSuASHoASWweHt
lDvcyYycdTlEj5gwS8vdeI/64RrF3MziEyT2voima13R/GrqpQ73U9scAHmfk/4XivtmwNtGkvm2
HfRLjZ7dGBj12KcFDwN3h1V4ar3m6V4Us5vDT9N9Ofvqit7FSujqeFXBUeayCtbOw1wVO+FpTB4a
1Htnvpr1n8lRfQePHEw4jTtk1PembBGMYO4p4jlAQjIZQdvSZ6uacZoq52Rb4ljWq2hj8ZwooDRe
nfGjNBzL9FUEDfRDhVgWi5nD0KSVMczWNJXFCmOvpWINBTPfkkaV5K2XlbU/yxuDFKxhgY7BieAq
NMiyqXcl/71JIkCt1binTNfG7D44sldQSMrYu2WMqJ2wsA8mq1rfM+LLUtiHqKnDtPZKJyPIosnR
yLbVcUTOby6oN/LpS5xnOntA/dGrylMr61dsAoNF5RciRY/HV1fZz17yVMu6AgoDkxBIDuZ6jbx3
sWvp/3XkdA3Dc5OLjgBbCTtDx36/gLEt01GHXkuDF88qx9hmJLXKsE3Xqdm4coKDfjjo4ARTadcm
X8GxmdQDc5Z9wdotARfGsrBiyhuDNDdQEAYsd4holZv/uEIAgpLBz8AKEbrR8SSZqbrOHkpr3aIl
r4uQTHNyUwIaAhIEc53pWmfvBKFGXdjtpFVLNB1h7gjjXHYfbqsCTFqF0x9CsIQCC6TBm/wxZL9k
Mw/q6DdgCbtRQwtc4JinM4ZPG+ElmsDpUMOJzQzGogKtgYb5LVeatwqdM/bJbCdJWIfYzQLjUKR9
zBkyHieNCKfqVyGEoq5avywsL9W4LjZpAoAhTj1zTe6dGUP7F3vNurTaSWMJnO2MmuBrHoKss9wo
6cEFWjAgaj8mnbHBLPvbG/xUV0WP/mrAMgMGBIsO8cOz+SY71WOchgdKpUdhe22Ly7TZn+A0tinT
6gG/HEp2PG5CpXZH9ZcoJyhFZ9NFSXvoq5YpcHdo0eYTBXzoNIp+juvUjA9NYDLHBaXDhGyrVOK/
xz6HXjuE9nb5oBWHZlYjPkm9WtSYcYKL/mhn00UyrIuaMJjpinMuY66YyqOeAoiIkYqix8p2Oo8z
YwTE8inZbwEhU6zgdrZaEyZluvCvQOOJ1SPNDgNcxNA8a9MhVYLjfKwH5jLBSkPdHGrB0Qp12vrl
ZAIP1jhkrRGhvZlAXYCN3AH9tNvjZGFdd5A5FZAr2gG2vnXP7Pyh2dkzLcxn/IdMkXGO73kYb9j7
U4BHT7izSOB6u+KaaT2NjhXN59zOXshGaw71bYrcZ2LB1eAt+VRB2BbzgC2Bq0m0lCQnuSC/tf5p
JgdkzTPhJKUL3rXDVxbI6CV7/xI611j1wnEke+LKNDys2PLuImU4DEzx0Q/PovuPC1m9jfW+Uxg5
sRosw0soLnFnetWMdA3psTQg04Yc0J97mr4AhXlE0zcGCvFNtKeDwOwDgmT+SACjzNUW4ki52EJV
XnxqR1r0ftgQe7i1Q8omh8i2hiQf1OOIBeBdHss+2Nvw09W09L+t3C/Z+CSdTtoCeCvC6wzL+Oec
hZJcuj4+WzIuIzZKveZVFRBKAOamwZknU9BfND1eO/qJEdqKxR3hMIfuvTLBaUopg2siipmrtbPY
ac2hwYOC598rDlEHCDT+YsIUquMhNpr9RPSQk59LBV+Hma5Qy64IFZ7/qlN3sGQTMCUWIZAbVde5
KAlQGxRi8pSKTOHiAA0B81wV8A8Chmacw8pKBVhkAzBCTPRRAlJlLmXN4I7IU4fisNXrD/nyqKWX
GZav0kneSdaAF0wlmblJxdirhE7IVziukmjVErBVTOO2Z3FkTDoSO2tbWvIl1d8FTMw0hKqFaG1T
j/qH4pgfRQY+PLlo6M+FSgdM79rm89GyH9p8z4IHW7U2VC5ZPt1i4qO0ZLqBZWP9ZG2WCKm2SK9j
QZdFjsbawHHr0Ir26tE0j5GAkg+dsUaH5Ny7wVkj7VPO6Os92MDBGr6UWrReNA5uLRKv1gVaWxTc
x/DoPLuVHP2xuINIhyHrE+90GNPX2vkZyI12V6CPdZykNPNmh72PgHd0OAqftVTEvDTKBnp9GdyF
Gu5mRdlOcbuV4wxAxpeJuIod36aENCyhTGrkT7zhMU+0F3FTWLmAZnXMpQA6J38a5biNJo8GqrT3
BkNMPNCHpEfmPbIPw6BfQfKa14oyrvOUZVuE2Be4ePEXFFyku1VZ43tAwpCpW+quqKHdcd7H/iAY
2uhB7GfmBL1j6RE307zuVOkypQkVheJlAhRvfEJPUVmHup33RM/5htQxsmEwb0P2vMojEjkueGy6
DbrNdO52PbrNHHln1MLhaCrXHh9p3N1b8twaosinmuzCmmm9FFqbwukxszn7GG2t9I4605OYcjZU
AFQOHHSgx1l2mXG4T/+XDlPi4MUpsjxtw4KgY+UEUXRKvqWc2FMtYqFJ4qPA55NjL8/nXV8DE8bC
IaONjez/DxRRInbszqpgJqYnyxW9tyJ7P8vVsf8uC9Bu5LhOp167i+zH5kcPHoCVUqLwBtIalU+1
DiHOcOMSw6DDYXNt7VqhsK2IvYfSaG2VqWKi0x2BqlfaH+kFh98Ael1VXBeLi4zafsF96Tu6XtEC
Y0C4zjqVpdQc0zkHECTGDxiBEIt5VgE0JRAOGnIkAhJjOE24z+TqbAnrqBR7uJxHRZQnsXbWlvx3
UY0PwPgM8xOFUrQ3Hw1Bf0PvN5CNTZgMaVC4GZ9WHjHU0Qn5MzZ5izdrQRgQ2iixl07ZHw0SFJd0
XXajb6jpXh8ZRVn5IavgCp41hKMT2ts+s1a8oyMzKbT0mynt13IfEw4ZHy0oJktSU+6MB8moDoJZ
fsAEX9s15sAMZ1f1grB0dE2LCJ+5Ai6vymJ+jCO2pCh1fGNKMZASq41zRGveK8A+BVtck2JgCdWI
FDjua0NzXEMwPgw/TbAnBsv+CgKMxTqOfnwnqOAk5I06jKrCwFWk2v7cWl40OF6YtgAa3gyOOFKi
Vw3u2AzRKBcj+Va4iMiLHTWxD6AfWYFggdBdUnt2i2nbm+LOVnVljtMfTSJXoWWxSaWRIAhk0t5G
3xWmTQs/zFCrxyGRGNh+mSmPseh5378FKgwVFUZNTvj4bAc/TZjTKcEzMrSn3iZ4WJU3Yidrcl+4
fBUokLFyYAHvzjLypClCdsOQhYye5IuU0YMSRj5WCIl8VWkmahZZ6McsM9Cj4AKebszwo4BbVb8x
3F91ydrARBxg0sYF3fOhjRjdE8wUv3pxkbLhPJFBqavaRa+Tqz6+admbTqet9muCZeIkvSZoi2qe
DyI/xK0Yj7rQkXX+5M2V5Iltm4iF6K8ZmEYIR+7BTaUN/LYiRvfSbZVVE+aw2Q1vlBwXf8tANPJE
NDLN+F6psGo5t87iTaawto5mFKGPjk4VWC+KDuQ9x+V60BF1B4p1AOM1C8I8c08Odeyh1TU0prNy
5sjbzYzZILuUGGykKNzVo3KWQaxrfwNDZS9wj/WYDYUEGckkQkz1rGHwUt6lkmMVEC+MknYE8Zc8
mjD1cwMCIbLbgNp/Ut768l7qMuUQuQZq9lRU+7FI+eOf3FDZH4MeAlceJCltjrN1GgqPEbduywWT
bZP4kUM3sIm9upOE18YsnPBs59NHO2RHDfKYheUWD4VcMloIvwWr+XTY6/BuOBHZqSscSlQyRd+d
tVQ+9fh9df1aOQZ5XeQNsJyW/ucCmM3bTO4VakLGWrdaPrR5vwJKysEPCTRcpX2+BvZTcVDGHJT5
8kvRD5jadxR45CLOlNwsv/qdGWrw2NnNWTktfOfKDO81KGQI72MdmRd6eCO78P9aWIKXLBdnb7bl
ITT7Qxgh7wleCHNWgzk+rLp+NgZkOekFKC4e0lOQELmhv0wdzcDcP1lWPyJZYhja76v+JwHD1cLO
EshiLNVXOaaUDMtFuGoiyw1a4Rpx6gaKuosZ6qEe1vHsluWwVctkK8xNZ1nr1n7Br3AVZ6PC0oXt
lShPmSiE0CV7asl8qkR4TOzhHEU77o4g/G4ll+4b1a/StWg2O0/G3CfRRzFX589cIR8Fu7Rq2e4i
FK0WJDHsVzDkdHmIQLPkrDusuCnBlZUJ/UB3wgODNCwpwASLnxmVYduznXLmM+OlUHtNtUaeI8Pc
pEFFwThKxd6TUwakxzJfO9pF4q9dYC00fV7rU8HYVI+Zg1IlMDblHpFjnMtF5Af1nzIzdnP4KQcZ
2YopqL80wFt2GrAZSFg1CnOPI4aozZwDEwGbDFpyNE5zfFHb1rM17IOatUpKdv2G7Uda5YfBXY7p
QjYlZ7UufSf6n9FWPCvDkBl+Mwi1JOucSgCP+n89CkPVN/WvXiNdXL6x4s2LZw0uRoGyG7HcQ9Bk
zwasH+Lf6o90VL2FsqPApFR+VMCr6EDXqNIXhkHWVZwbl5RZUJCT+YhGrF037VG99Mno1eR4igZQ
0hOuNNPf9zT8a5D+nVjwu4b6FKTKaWJoPCbYi86FwH0rX+1pB4PMH4l6FjXJmLF1UNbETWbKIzOy
hxZh9GjFbZKeIfbCwnyXSuILQF+zryPXVP+RQI8VdbPJcRCPVxPc3sZGMw8Zo5YIzWI9SASFlX/I
LNKM8R8WUgK1PiVHPpNzjHgzB22GMR+BjgYYQMP0WjU5SG+2c/Yjbf7ULTFjwJEGIjxY4xews5Lu
LEeCogSiUDB/U5uTtAFJScMk9RgoLadr7PzoU0lfUOwVLXzKdCw2eeCB+k1luciUQFPZgxtiSTSS
Dz36Thw2BlXw7PsTS4MtS/8yhPSgjQez2DmMr6mK2eN1TCeeglHFjA4/RbeisHSVPQd/vBgmUBc0
n2+iPUBOD7Qrq8mctVNP+yNxmk6AbYiQ9hSdfDHchqpdHrW43KTogYIRIaQEMCw8FQxJMhZD2ljR
4KyVwmODyIG/UcgQ0UgeGReYT+sWo3qBhXgkzRsLhNjF4IpNLteUnCwKoQXzRIsFMIRu8J8NTC8i
y7yvM6YdHBzyD/XMxuidta1/BcilcQ12SK47mBIiP4y8VDgIJB7SVv5FEM6dtQJJlqr4cELKnHcj
iXwNMXbDmn+RglsmgYFBQQon8MOfHqR01ukgPWS/QJet2qGnABshyIoyMEWtDfOVIG9ikv+M0oSH
iQQqHHsVjj2LV8iEt95ST2cGN63t5pBOJ5284mNXAeGf7UMj2wdSSw+OYh9sXTsAnxuEfUoDy23G
v1IAZRi52ctkVvtQ6GlQXoQlNF4Dwyb0swSDX/QtsEFKE55aKFJEUGXI0FOiaYtrTyc5Lqxt62+g
hiDS9Ks1Vnc9tZiHrgBNz9p5bupLhMDnilCNLceepdAMCnaJxjTJVkWdxUrb2eR2TKLqZhK31iFT
fSSie6G7DagOI7pFq+WaOtH2bRb7E59UFbBaxvM6EHNWjfUDrtkOKvUqYEXeAoYJkdRXOIdLlGX9
8gV7N6d4WQg7uaOvHesN+ELEtAW2yUDkw/Ipz8V1SQIb0ZDoWMxuiLb3EAVlLabQau4SeohJRUTP
oBIihJYCzeQaqP6FDwWd34jkfG6QzE670OZFTRvXIIa1I4Y1DlLXGDC94m5LZ2KxJ22X/mOIeyHX
0Y/alwZXX4TjkTS3gz5ne9PW/U6v3cQ6iz963PldmfPROXt7JHpsy4ZQ/VdEdCrluJN+OmLVeoxN
U7pTYQEnv4TQ7OGe4/4+J2V9CcLmGv01w23Wm6cQVif7GMrD5K8k8wMaeWdkytgZh+WFfL03Y27e
irZ46yf9bpsxxKnoDgGMvAHkM4zzszy5yOE5y4idyHflP7OQqZ1zt2Vei+mY5vNrnv8qDSLxgPly
6PWF4ZFS6BfjtJcnezvHkGwgQamhfUx3YAeeUvRDFFnGcHlOiKCH89cN3H2so99EerbI42ggy5QF
u9K5I069eGbDLa724cam12+clzLuybd5wamKUWkx/Kzw9GWwOgOFqAdirQK/xW9itJci2Yjg1xb/
jAGnyfgIDTYGanvvmZXbFWAGDhmj/0z5bdT/o+m8lttW1m77RKhCDrckQIABpEgq36BseQmNnOPT
n4Fd/6narp2WbJkCur8w55hcnSNJh3X8cDjnLO066bg4KVxNOKY6v+xVvhhEnz2j7HNGO9WjiHvt
N2kwU55i+M2t8W78MzSU6xe5u0YLnQKlJmMizhCgLR8ytvAGgmTrsNvHegm5RrcIiwEyTetm3tGw
M1xZewo2DOpErJP/qb32KE05YroJO6tcweq9O5V8GNBPga2KUwwy//Gxl1t31p7RbbQWlDPkmwUX
0pLDmIrql4ViCKLQZmYfWcGS8aMNgeqc3RRrVY+havhv3NKfSspXEIBjfmx0PWhl3I4rJXjL9FPs
YlonffivamfwSzPLf/XUiRtGKZYE7sA8SrOKQMLpLlcfiAkPJUCZ9p85y49V3LVluNmZEfZ4SUfi
weIfEX2KmF34nyL/EzFkwohCCsWZ4UJYaV7Dvd33GLBEcZmVbt8XJh9DdjXZLIFSQufvbKjb1ARV
QNg0pts+ee2nEA+gL1b2HGN0l74KC5+jnLnBb17LmMf0Y5r8c6bX/G3onkuzvtWIf40xfYuolkus
DSkvKavlPsyZWl36BDm2ZVP2utP0rhqMaTa5bR5Y0j8tG4N0DDX2aoN152fRIUxcBrdMfzQa55zF
CfQ0Wymw+sWPaJ6CKcESZEkvEUjm6iSkEn44afIEvlpUrWqQ6JiIKa40+73Ekw/dH58RXdiHUbXk
uj8aqtpU+lc0Yn/XvpYZnJCF3mL0RulfNU6B9tVrkCWwH26uAJyVEmGq7kqBGXn3fJ9CtWh6XtIV
3gpUCwl8pnibyMJt2BEMX3V6ldHCanTaWOu3Z7pjHNKoKkUO3sQDI4rp5MyfJnwe06vVZwuho8P/
xVRv+Ry7217PMH6g33Nc/Ft4FoFK+dHwzsuBkEt4jR42GYT88pQicU+djW71XRbDrYrWG4qdW2xp
t8582AO7dymi5iooa0vpOaDpZ2oDTDrG0pNI3xr4Uo5/xvcc367aa5swxIPzAj/GqxRXJQ6lYbNc
41iZ4D+UnavrHxOCA3tiwNod1b6CReJ2lhSkeBPyPGyBkLJVQOeQ3MSGQuDb020y0iWyySn+Uaqq
dHYmicHklQNNbwgmVut15yz/VtH8D7wsL5gyaF7lV8fI38aqeRNw8/RXU2DdRgyLr3KEMmKoUwhJ
g9irGSdAnP7kiGRLTXuTrejVzv5aRKwqAjo7jyY9e/NMEEEESEe2hmwGBuV4rYpXa+MOcKnXxvcg
b5TQZI/A1XNULRwTusUiIY0S/q3fpW6hWy92pN0lIL1SLFiX4MhaW+JTW1bcFSN91AlOcmgzB2fA
fNr0n0lenuMM69dbxrx4NhZ24j34fyQ3enJP47CaPixuz6KyA2v+Zj1NkoeZLn7fcbiCbZHYQbJX
wPMux89N2I///tR2Mc0essP8nrqI2x3aKZlx+xKVIZ+P2d/sXj9NKQNuyCr9oVX2dm9es2a89vBq
YUlRF28TqhKX9WZmMWvsPU/7S6fcKYixkFGhwP/cW+mrYd2rqPMjlKlYpCT8sJqGX53jEQo9xxxv
EBkKCuoPdosI2mFzoXhX1JP2KOAGbWynnvzEB7HApnZNE5Mw01eU9GPee2CSDg3JShBE0JGQjbCt
AZEqndfx32LS4cROOJP5uxR/GLbtHOdsIqL/r5ZBjDJa/P+wZ4f1YEKL4JC4LXP4W4TVGPyIFHeE
nDyoV5mFHxj+GjxsY+7H7cznyGoZdmhxeWTCw2a+82tlz3YWmdsUyJTUbRPDlOWYKUq37Ixnz97d
jkhKxYWFvIqgkHTq+XHYR4Px1wgSrOKGKWX1bHCoF8CIZfr/hnahBYcq9+GMsC8Vhx4GxWDawUxb
C5gcTBLpCbUryfRp3+0cXyzqt4VeM994tEULQ6JwG4nso5ow5nS/3Bi3D+Qtd6ryOpN8VAs2jb3z
0HJlP9bb6YwSBlsClCxVRnLC2adH4QieYyFhJy6JIFw4JNlabkDZSfmXAQnTq7BgeP0DWGNB6K+K
9dgs1CNIcLqrwZ8QU52PDg1kEgjwr9n2OUMbIfO9hH4mwC6bnFkRO7L8Y+t0GIHUjYlMZr9YxtGh
v9VUPdALss5ZEWPNR9dquAa8KuAu9izOKt8MJjo07OxvNJhqCDDNL4H2qLFZhXG5pM4LveBATQcy
KZMNjJ1doIjXgv+v46vbmR0/7mLTfJviH0JzUqfypD46qNgjY0Z0KkPGguCDREhBjYMX0wnQH+Qh
pPRgOkPYIPfNwe4JGmKTa2nyMVeco1DTE0kUp3KnF9IxebWwXc7gA7ItLoPq2cD/xCTEwjXakcar
yWNAUG4OVdAkDpebAl6GSzbR5upwFDwk/+fqMPkuIm6ZBjEtxfmq20TbCCqJ6lwrspss5WMe1T1c
D6kv0JFAeporT1kZS6nLWamwUp9yxLhjk7i9DIQDAmGB/XicKn9OyW6o0Syjqv2D4EhmMc0MsrAi
UGxMofRfSk22AgWWyOo8QUOREfumnYbfchNxlD7+Hj+T2O2RALFiKZGcq7ECKyFqxELuHCUJS7q3
ek68hcH9HBSOGuBLDGQbExrGeYWIdKbMn70mv2C8bus9mtzdyofDzXiUlxepSlwpyUN1ba5R1t3G
pH5pmjub1vfBNfkmYXUAA6Sq2TcQsFHzA0YB28bSfNP6dmh9LcSPba5yvSuML2MoGdBfiFmBZ3Qo
p54wiczUyZWbDxmc9LHifJ4UryAE1UHyjrhBMYhdxoMzwjmHhSbDQiNEL9DhA8zkoyTcFdFEib0B
K3b9SgPdKBhJpd+IyTC7hIhnVx4GYoAzFyBKxnxM2rAKOrQ0QDIKGGILeAJDbtYly4ECrSfFvrBj
PFrtw26HYJUdcNUKVQ/6uLj1+YtvXnrIMEoVUiAj0VSuDqFKbOXZgKn7aEwfrWQGE3dyW507dBMJ
ZXSfBPoskDZ8a10TkEfhE0rXKXgbaRt/Rgl9HJSARsoPSYk2FQMoBSrExQdjT6s8q6J7zZMYY1CL
e/9WOsrNdIo33CcvjEOyQnoWmXjCK2qd+KTlKJPtczdgMx36wICokcDyJWv1YACdr3Bn3UYw1nWC
P9kafRmIQVHET3lFPvo0ZO1pSvbBxhkuoeTlYzKf9ejmnlBxZukagmPSN4iTTfTmVMr6SQUzEumr
x1jt3FdoAuErG8p7ryvvtja8d8tPPn/3i/3EZtzEXtxat9Ga7nFX3YTCPGbmTvrAhDHbpGM96UJn
iMiw5WCra1UXRipABfMH2OadpHDmzuYzLYhTM0O1/1T1f/1ECYrvDVNfN86+pS8kzbIgUHvmSyxC
UImM81uCdV/CcmWnIkhm56BWO/iYvtT+6Mgq+ulgDh1fU7EsJyKHuXS9Antp0PhWpNbjvSjDYbb3
ukWWTROdSownY/dHYZxfrrB7G8NTF1S5Ge96c9Fl86DlKUC3nhnG0xhgnsk61pHk0hb1pRf/Sdl7
pSBnmQJhPNdMO1b0hlj9KXEni9FIzIa2uU7EFvRQ7hswirN5lRjZS7p6JZ682RHGgDsusgDCjKu/
Zp48sLPKbgu24AETkD6JE5jc2mRtCd2To0MxFO49cantqw5mNi/+SdRnKw8+teZAhi9xEBluRtso
71qevKgvlG62dGyze6/VFM7YFcpHxtyiZihXZnt1gPk2dU+hNI/tOngYzORJA0AM17KzgXKDYSxn
rE6WF0UIE9xxi9qKgD2aQYKFypKg76fbmro1pCsiLZPxaU9qnzp/yq2948ggRj0j3lW9GTjpbZVe
+1qDZIHF1ejJKeZ7YghuQlvp2DPUFT49mk9VvA8py9FXxarvRv+SsTZMFyLmsumcU+zr4n3kSFiw
ocBSASezH7VkLzB0rMN72iL2ac9DxAxlOJJhG22xvQ7iP9vvDd7yCS+EfM60j5G6GZRQhSKqJVUo
sv9b6+UI/EJV/uEbk4wFzyTGPPpPS9y0uXcTRscN8S0d5+3aslGAIbdKwB+ZlzckZxBAZ0fVPk0+
wFGbjn6ETyrVtlt3GBO7C7BgjSpljaNLmQHhQGbNcmZ7oRZ7uedoatUe5ecatIt2zbPh1tpIWfC1
5PW/jGMo5cY07afZpa84sAXAvQaXDo5YoS2oQ+A7cxLbQaPhLQS+btUP0TJ22qXxdOqj7mRZxam3
nGOhwfyBHGqVr2MjP+f3ghCh1WO8uudjiNtrYs8YT4wL9dsJiEOv2qdqQZ86eM5iH5SIox2CROVl
RcP2Ig3woi1QVIiQl1ObYljZdxMwzDmGArIC9CwvXaqQGSOQ7IuZZGxMFCZAznnfRuqlXmG0PvtF
OfV1TnONrIowixLz+vTbs2HUl/Q8s5UlDCGo+EoiHvbZioZwTF50/GQRtItOORt2fiml8UI9CCu7
jp+pAI7Ux2enon0V0qsDUeg5zOUph7ZL5EyNscTMCOohfMgkvSWGqCm8Ko32BtyOUn5mZv+UDIbQ
y0wvzLAlheFX3ou5fJEbcasbLcSAZjnAvhEGB1HxMLfULCSbPNCS9dWe4+RHyj6TJacQDfDuHdLl
MbK7wlqt4dNnVb0BQu3+KwKO2/wvs8eGx0Vgz3nVfZOSX6+XkGYq1S86TR1f2ogfsn9QXe2wrqU6
itUYtlt6t+KvjjXJoFaHnJjf0aIqbrsgbiDdpIM/snBdhbLjpq04ezpptxBwXdkZ5gPsj7G3UIGS
H0ehHfdEvWoK7ACE6h9Oh4iuu8a4thET6tIQZHuBL84YBc+e2KkvGWPt7X0EC7/jw0Os3tkz2i7p
WDN1caZLto8AxS3JGTLAtW+JqOD95ze0p5NGHSCx0IqYrMesOChmZ0oFzLYIR4JWVYgoEkiQBt7d
k+n8lzYkeFUHi2Yw01UvRxBDFbqW5ckm5smM3002ZjIck6wjhCHuGTEpyAJc5s9r+iSZdW+F6mx6
Te0cNBggojV9QXUHH64Z0hBQ6d5ZG692qqvSWlfJSm52090qFa+TfWmn5kZ+OwrvN0CI56FCEx2V
iNzEU5JRV3zwqB60RN3h/3YIiVzOaFH8WU7Os6jPbT75OVVYz1fyCuud6hWEr6lWYPaRn0YR/UXx
2Th+JKQn8rCPxaGoniWUtfW71MZvg1Y/r9Oi3RXccdRBie1FeEgyUkV1cZnGsxYu/5Su8vDfeEao
QZyKD6CB+A/jcgZ93nEGAHzlplwCGyzpdEn2PelAbLJqWoU4Cpzsv1XCpsvea9tdkc1jJMURa4eq
Ydm5kcmmxkS0yFVIJgOLt7PWEjYFWS+fDcy/+yIKAekduqI6ycC/8GzGc3vRNQRJrxbS9niRT7iG
GwOJf5tf5y6/fmHwj+ro3GfAQImIIlqDgkaz/I0WPOJ83PiYjfkX5pB8Q3BlTd/GN4RUWMBbF+AA
SCAubzdtQdQCt6957Nijdap56uw3DZZOSgH2LIQNi4vkhl5FU/lkXncCja7X0q2OPiZ2Ac3/6efN
mSDplOkyZ6tUOPta+qi097wun0vrJlJoLtWtsjJYeIxyOIjj6SnLOnCsnGg4dEbt/LJKxS1hkFhL
LD9pnhn1Jz58Nr+wfKU1ODbBZUnjsa3r02xabC7pEJ34Ujy3KWFs50FRUMGL+N6J4l4SdiXJlxSP
WIy0YhuwSI/VhMBA6OfG0JP25rayMneAScwIxCS7J2ZRkpneE9G8jKxMyfM4NIHGWTPz1rCb1Mh9
iXVXMJLtK9JVkHLniM6l+oXXM2EJwvBff6jWqxNr5ANfmZRlxjdO/Hutuyq3InNas6P8QbbOeFV0
ZPpxhBUbj7XcVQXj7aJ7riz+BSy9u6N8tJLPanZHahqJcGje4JKyzBzK93y4K/J/Z2tRD3Fb+R27
fPATOy0dTjQbzEpbXPAKQ207OlYEHVfM0aap4RXWyNUNdSOlVzzJWG+hU5N20Y2QepJLvs3Z2FEV
vwLzrjovh6E9rD1BRwtbmL+1JTCVutkgvaHpDs4Ofzw0R0EFQ8ojkzTsR2CRF6ROaLcOCoECZANo
82FCAGWjqdNUtO3fI/lXIznvtfwLj+Uk5//VLG745hZXWDD3oSKxu1PIPpnJqyCim/wY8S0NH8ji
luF91pargImMJVWrAbXkJ0sB19GGWqeDPU0IJygOqfRt1qh9oQ45cblzJvY3+3yWPPma1kY484+C
Qevwa/EN69mv2j4aur+psyDy0vxqn2PjEmmat67gt2RykLoJ4S4RvUdt8JTzdyCyAphfTzKFP5Io
mprc71hu+TdgsmSUkkbbuBb3Ik/xOJTHCV6+GPRD69okL1Yp74kKsSPhFjCHeznaD6qEHdXHiowr
/sDexkKCWavZ7QquN5A0bo6vGA8Uvbs3yPrOQlmocNCUQjmB2O7YPBTdr85+lgbxygJODBbSK7Ev
uTUSf+EuA6nIl5GsAN3cgFhTHiwFTlf8loykHDH1GUyLQErApECFe814Yw2JtMTevwvR3xTFesF2
fS2IF7YWJGEQTOq1Z0s+kJeqM9AxGewsQx3Wc/kOPvNFgh27wqV0hqB0ulcmX4hLqR5JVbbx+Tj4
yKZY/hh18haSTzh5kHZlZDNtmIKsaC2Ak6n9M5vSU60/mIN4M4XtoDsvBZlAE9Eyq85Jx3xprkEQ
ol+osCsXC2lAnPGRcG3HdClSovmiiOdoGI/EKV7ZvnV9OHZOuHTFNdDG8SpLsEgjdvXlfM1sRHYv
KX4oB3WpAryRc7wCW9+l57TVT8axGn85W+51pB5V5HoGR4HK5HFRr/hhQpRHl9LIzhRKx3GzzXwq
yd/4N7aZTlvPyqL0wk6qf2cfZcnj0+MK33QrILhE9aojjq69ex83vLHLzsEnbV1YDjJXAd3YXzt6
hab/rafkmMEBHBMkzaSf5UVQkIzBSpHdS85+HQKALBDEMdpKTSK54IECeJ9vSTNTArTchtOurudD
QcxPwWO/5O58m7nDxhaxCTuraZOEw5mvdzGCM4XF+Uq5nrI2zuPsDPZh1yrPTkrdgbwkJfoewTfn
bGFjVruJogPNxmyr/ZR41i1wfaOUnQbuno4AkzHfx/Ot4q7kz5P9lDyTxD7BWFkl54x6eaJEpIXY
pcUXaxie6nIjklOlxL9QgTSQb412MvWzDRhQbmxXIsu5kztPu+n0CgDWIG2QosrGgEAs/lzXfHOS
eV+X8qnXHhrAhD9YYwmPUbyEj9YmgglyAfEfKnEO5JABhkC3og9IDP4aGr4edFQlHZPJ8ln2ZiaR
Dgz6CU2tllzgJZBqso9M1gOWu6B6471q+G0XvjskRGcD3nG1sEsbandkb51PrEzrNSyWb/OeN1wZ
qfaKgeity5a38lheLLO461PONKbdz2hFA5REjGWas6KvLg8jEYgouph+K6wjVYahg9+9RxNpVGRI
UxFI87l1whUmJonoVvFVLlf8q5604tBpD5+1MXoFeVFVHh+yCsQLcEP4N4eW+mulblAxKTY4iUvc
rtDk02oO8AltM6EgsT7X7YMQ7bFfWhZT1zi5wZs71cxwUQEzPSSQtH/T0aU2/R+VZ6svvmrFRbiv
4AAT6A/a2Lk23SUnDxZE7lXTHzV1Rw73bcmjHd3CNS3foiq5SrME42PwIoa6LfrGWnuoPGqm/TFN
3yyxmW0uVPksMTjheeduOrdcziqJMGFfFcy/TDeCJDC1f3MF+VbRvym5HRTdZYr1wFrKY/MrcwMY
FlzMvW1/LIiUapjWKHgg+SKJyv2SstixbjIRd1P/hoZlO29djUNd/eZ0l4AfGHxFKiWvUfHPQbWw
atKhAaMxcb5XKJa4RDv6YxxnPflcOsnWozV6qsXukylrzSwxQUBvYRC1MFxm5ueaSYHc/Dh5TNH1
PVjllw0SeUHDIleoWgqGU8d4BFq7lQ/2XjW/7KJwK+LvVsqEZmRs9JZSDJT8Svnesuon4n0qieVe
sd86pGNCbfmqgGFlnDQGHZTYRBV/qX0M1ETMAjIb1R9FzWhexlR2beQ06G2ZnsWulf/Roh/TuAt1
uY5cSU2cvCj/Uovrw8aDwanRDspXEfGonYWF4CrxM0QeCur3mUpDLD2hXn4qgd3AhlW9jvmjMFm5
M7Vlq6DLXsJ7u5AAk9AUtWwamVz24j0X7x2jfwd/S9l8mlTeA2ztkpsyAklesmx38JnA5vaEDlP+
L/fYACI3OzOQ7ZjYR/PfWn+RIHjA0LKGo2kh138o/7pN2KdH7v8KJualbOzPifXaoyPN0v1KavJS
JV665aPQ8aoDUIq3dqTjQV1aoZuR/UkY57y3OQfSa/VrtV7Kqa8tL/YSqC0vsf10Fj3M+En5M0CL
5D1p2ye6ytc6YZU7nFCsnxrMvPoCHCRDNfE3zoLYLBDsVjzedC6YGVfI8jRuLEfBaxGuuJlWmaiu
FP8yM3w1DfKU63hogokK0S76oB53SlOdpmiLpzqhYQqUMUJ3zKbUYoxtW77eKt5kksSRnyQInKXG
N8ivVYx+PZV+m2JtDBrqhZoxkFPkLOAzf6hM1lKusN/r/kuis6XKUBOgiPz8EPRx60kj8hk9KJuj
ozxJnwhQXYgXWPOHjhXfSPPJHHq7FdgH6/OlhrDWEaQ5ALGJDJxApA04jLrQ3lLiLa1yTPcNPYjd
7pAgpFAHGZKmuGUcZlQl2RSG6LyBdHJGK2S6S4jbp8+CAVKLMKvTP7lloH/tR+6rWD/EJNMX+ufE
5QJz1XxbqojppdsJ+7Bw8TTE+LYICjwgxbsazVENYbVVXE17mP10GdYQgQXzisQveRcy2uieq5Sa
gPcDGIC6HhQyWBQVBCvEwmLda4TPGzsqTe9T0n+q3rlljvxSvSeKH+PpKOcPMAGHJdP3MlsUYwTe
Igp8DjcwDCZBVeRTE8TzllrBotzD1vlTY+2OGiVQNScQcXJsMTunJEQtFjVddHPm/ji7Y8zrDycw
M7Qwt8qwTFc+5+jcgK8zjKPBkEKT/D79q6H/j5KwxSuVvao4w2JtOULa2s9zh39yeJ+y5p1kszdK
qDxaX5iAZ/M1Zt8aU/Y4/IAkgOiazmyfiRQp23wOhCCYXoHlKU1+rKghBSE5OOQDIE02EPDlaCZN
S3eJGX19Z8pqgIwX/DDPUAxSfELK4NlvCkkYkIz4kZMpsdBLQMU4OMwfFm3c5ResHZoark44UWh3
BRoLF/oS6iugvFodSkMWDqWEWE+9pF136R2H3Gkiec8WmCy7g12B/AURUTsnR8N6l5LzxDzF+SeK
9qiyE6TKHkaKiGwF7czOL/Kr7HdQ22A6cMCazyrZtb8Jr2Z27H8rmt6VgaKjLn7BQDFnVdiUkO0i
zWf94g8XBoszL7vWQEQc5XPZd+fRZIWr+zHbdDdGN3u0pt61Uaayv+2pAQIO5JX9KoEOXHSgFbyE
PPiaRCZushzpoM38gN+fK6MvKU52H5etKhKPVokeaSo/92kuXpeZ3FM0wf0uGicvFqDNRFCQyx3j
9SVPhKEs4/kJ4g+8BxObRq7+aVVqGRyxyLH5mYmDSgHf4tHIULDDcHDLWLrkpXVsaAsGMgb7YCcf
xwYwBXOS9cFfKUcklGJ41V3Dmzk1Z2UMGor0zw73WqnZLx8El5fnDwuRr8Mhecv5bEnXa6obfSCq
ROhGluxXPXphBYWF7OFXmNTuoDUaO4oI12uB2Y9U5IgBJMtAc5y5FPYLWkpWmfVlS+8bIzJGS+mq
A4ippOaqA4wcRR1eNSgZxHw3jH/kg41/Vl4Jad9SbwRZWxpsYJNunT1fE4y+ydShMihcV8aynXlO
x/VSgQusxvisqQfcAviTcDyfeE5PFYTxEnJmXS2nFbr4tHOi/JSH91owQ7ITLNLG0VS6Y2DpUsDp
QIROwgBE2SnszuVHzJI+a0h54OIe9u96Wh9WcOdM1tz4t2j+OpG2i3/1sMVApn5TUgN+13YY3XJv
pbED1j2Wkd//UPztIqd6WThm5mH3Oe0LvCoWid3Ff7QfgVbgSpQQ2lDk1cbqm3PJmfZZMQdhLM9A
vU5cAOf3JbdQR+wKEgHSEW8wQF6HrEb2U/IpjMpz9ie+VlV8mIu/Jfnj5js1NinD5btarW7X2h4N
gRNSIEOv1Enwxb3LqXdMCfTTfxTN2O942COE7MI4luZyGrTsCGxOnZ5oRe+S0T967xLn7ZuTLu8F
0T7syAAh4SnH56LSkRf+ulY+6jm/fy+76ZAi05z5hRwetijDxMg4lAWjZakjSJlPc2C0948kEH/9
g6nSb0iLlbGnpmZyQKbq1dAJVo3/vnOa6NDdFElQkE2BkgJvnFuQByYQCEEDQjzXvoEIyxXhsVo2
DRyb5AjoOkwzflnaE9ijq3YxV/FuEXT5fcpcXz01yKQWTOZtXR1ToW736MIYXDK9Di8BkeOHxU/3
MvsRhTY/J0tN+p9dkFUkUwjCY2KbJRx49qfulyZXqiffN8cJ5HJmeiYFcUNl36IbgALzoxf/FTss
5cyoI2pba2StuB5TyGHZuvg1KLUK0TUe7QTur5ki+L9+xivCUNbSyF6EfBFEjA2ljyngFNnwsocI
AI1xiUsZUUh+WV1HLs/JYJysVvYIhi4+EGsfYy2lL+4DaTTIEiVsGMmHjhqDANEyVB0UQhp++BVP
lczfvd9BfvUFUeDFveM744lh81HN9m6sWw8lUJgSaCuYA2d+JlJux42omvp8035fS4ctmBv+Ku6F
gN16o0IB2KlootZDE5Mx6+kMubo0JTkrPqktT0IaOoh+MYbuOtnw6tYOSXMIjc/QMNtghK8hol27
CFc/HSxUwOaymwvpg5Ldm+fI/1Z0/VAhW+/6iAb2xQnmW0c9KuM16mmoyUFEZDj7NLnTNkHL7ENb
ljhVXkmqdpdTw3ANllaIF2bhLlPvw6rcVp2/+7IbreES6yJMlzk0s1MCscRySLMUVwuRAZU5eQT3
FTR7WRtHi1+6jVpyWBkCd8cxzo9F5ATFY8Firh1YG7t1UiA8T0k7GI/NqAeoMGXWPyKd7p1U31Xb
ocWqXsQbVNsGMdMDUxglLeFkdkywcMIuWT3Ien1omZ2pjA5MI+PktE+42nDj4anYtz+G8df8Ntvk
UFhcTOE2rqtwaYlw2XM+naYTs93UQM7yrbKjlPg8q7h+sZ69q08IsI5FLF3lkztMCZtPYN1kvYTn
TtRHp8IVMpePta6fXSpewQBYPC7K5+g6RXVZh33fusYP9pIMEGS/YYCROvMvvX/ywj+Vw1TW4EWn
1ySdnoWTP4z4bCS4hDGXzGIJE904a+6gVFQfiTdAJVVaCct6diNQ+oX4PbxT8WMqTFrGJ3oy+B6T
0F9Eto89oA6Ee+hOEmyzlraG/Am9F/Xg2PoaY6zhXkMly4mHSvRPAFVYtyRXXLjYeFNrbvSSGz3l
TWU9CeOg8VT9k5d8W6RMAMvZg3xKTh8ymqbP2i9GsSc4AyD2FBMUxJyhP8MXOU/yCsVdOXecKShd
LWbco/6hlNUZK+UJh0M03jPzRJa2xOpOgw0X5wCFTbDBsuyPAjvXRupktb3IOOO9gagzc0s9EuQq
CJeSmmQB8EPCOHTEQhfn0SKZz9kJTOIL68z+R57ZN7EiJutYdCxr9y0R1RanVgbCnWdKQJ83i2tL
NhFcVMaERtUf5fJqKgZKUuTyzM/k7NhMzrFiiQGX7WCVqmvpTw0GwYbUVuUpiJk8QQPLjktQQyVN
yHupVusxRAM6vj3igKhma6mgm+XFFORPaetpjKpTNBysY49jsN58tMBI7demMZ7FR8zivOhfaC1G
xLlO/0Xl2kM+Zaee55aXzAi6mcGh5NZGCGfm14DNpGHcpYYxrtG8+COoXYfupaSjQntTMYybGNAn
FMaE3Z/V9iwx3Te7a29woG/r6zakS6rj5SJjH6e41ZtniZEVO2ELpT2ayRryBF6hlojoiTQ838j0
e2eeHLS/DMraiIE6f+e6Uh5a6tt5H94ZLQkjviZgk5uRDcQE6q7Y6zI+NMQdk4lXVa1u2v6LAIZR
gka/JG/lID8rO32IbHZTHSN6L1+jUr0Y0RKCG2xrz8ZxVeOtIdGyJmJ3cwsiuT79p3FzMR06tiiS
SlZvZXpec8HOiDRAnvM17XYy41NY6pb+WXuNA7LjuGswnhIMFnlybVxVJkAD/eN7Cwilu6fvjAw2
dK7hD0uzFzPnQ7gTbQ8qtCACGq/SmCK+WMMVfMcXERPzs6q+luVgUeRKdyrmLrTlmXofk4A6h+zo
B7v3EmdCTEMiJUHwf4y7Y9SvXEXDBGPY3LcT+lukYAzS1LvCKkax1oso17BSidt7B9qqES7WovxD
3FjrExsPkCVNgqCu8sQ7v+9dLNHjgw2L4u0uDXMdJxxnw3OYpElEbWn2BGLihPPaT9kO9Pj7vhZ8
Hc1ZBjuSgh0ZBQCnlI7v1OY1/6ufWG9SGh+MqaUKAAJOevSSwOpkvGGA2cpBZb0sh3ZywTmofX90
uCUibglZI2klg2i1pNcijknmMsPM+WtMLl0HqqyLArsIyZBtD35zaXQyk4bHRig3pLNV9JfcNi9a
jVBa+ugZ+GU9clDpAz7GSTwExqcXf2DfgoXxoraeFmIDdK0ZgqIpMzN0qx5ZMAqwQgWjIXF4EFnW
ebZKFOntg9XOcyFsQJWKFzbWb8bQ+8NP98nSdNTOF6wna2KjQMMbdIeAzInY441KOBF7IuyT5ZAc
sQPW8eRr9xkeFM/QTAFWzyes2OWvwlSE0/vewQxNDZM+IkJ0Jq4Ko0oGgDE7q0ibnwXKhnI9rid2
n4DCfWBRgU6IiEq1CTM+u7CIrBU67ZSQih+w3If0HQEmEZvBvIeqJlTltkNoLpHcttxEQcQZnLCZ
6lRmVprH3XEgZ61q1iMEzVcMg2Bsyj9c2Ii6fueTIy9kDBKYV/b/j6bzWm5cyZboFyEC3rzSAgQ9
KfuCUMvA+4L9+rtw4s5Dx5gzI6kpslB7Z+bKY0BsZ8iIHVygaV70JH7lgdO2BWG2aavQHQ76Z0yN
w1EKroBM/NGS/Lhf2dzd8avQBv2LpZ6Wovqg3YFv01sjDtXQQg6a3OFq07pn2Gz31rIXh83B0hTf
tKTjnGZnwQaSLNnjbQzGlyPuQMNYL+QW6ikvvT+Y7X3MzFtgWNea2EnhSUToG1+mv+veuCmC6Sk+
6Zp2nUeSFLIv68bRdAq/2t6xDyjBOyhbRzSs/WGF6htxSLgMCFPs+vWbMoYb+mBuLfXcBUWP1Z/N
Kw9LpcJpchRb5/Q246cDqrJDbKcWFzkXFEhpPHVTf3GI9tYF2jvcIw9dIe5vymBvUr3ZysC8RFLd
zs5eWy792lOSez+9TuDhsB7l1Rm2ygnjI6bLaqquMRweu4NJ3FqLw+EYSuKsy/nVlkuWKzz5+/zR
7G2UZJPaAiovXFXS3aW2YGiJ1zaRF9VQGbB+3jrBBrenoyl23DCm6yXr3bYp3RqDtmnChHdbOdrT
8Osnhrptla8G7lODyVYN7zlYo+XNRfgepJnGCTcvr0SDImZdcgPOK4C+C+9wGh0HdiWVhJYtYAbQ
gjM4bmxgkq19KWhOutRcQCqx0K3YNad8phz7HAqENrU8lcGpYKMko9JLowBbxVr7e8rKVWzcuwYj
I46vsUTZja6gWa9RpFxJ5HWxa/GnNyUaWocNr0iuXIdmQ+TxYeAynPN00wn1oQPwnPWL1VOuQ2t8
ClDfOAiBOZInRBHQqKt8wW1wAb3s8yJj17WKWRSSR1glb2Af6YQ2en4NeMHU/Jg4XAMU9XSt2cXU
NDspxwZf9yhYZn40lu52Cs9I4pgDdYvlbhiha4unx3zh4AEU9PNI9wotOCs3Q43xB+syR/I3lu+Y
24Qg5MM6wwSkS3dYPu6FhamTA4OnHC6BmX1ATCqfitg59osV++ENwUAIETBmI4ih5YGECNK1/aAN
JmgDTHYO2/35ZpXGTW2sWxdtjaTfYA6eKPYYwJpTqXtuCfmUpCOBJTSu0Lyh6MiwEJCL8UriLe/c
FtVWKbc2eLR4aXWHvp9ylukM8ZnCwXGzNPi0IWmAiFQ2qTZyktNsk9ehhUwG06/Nx0G6UdQT4IaL
/w1ZtNNO3Ye10L9Q43Htcrhs83cMRsKicZR8WjusGn66lVMc+FiP83wwSotJAtxktAHPVHYfHZkB
1cEzPaxJAVxD0vUS373QjQN3Q5lwharsqX01A3O1gHK4aS0t8fCGecQFFKtkv9bkkLjMeYSWZGip
sgLSh56Bcesfrx38MHarXOP3FRTTQI7WRm2e9LHcCOWQsLEoCj+n3imgolf9SyPCUtTcV4tJ1oHz
E3ldRQKqE6+TMrypvOzga0wZUZTfw2I0Nyz2RpuIp5mYQhajqWfPtTewJA3qk6abns3glFmaJ8cr
gxaHmBNaax5ydcFDyIaRLK48U6IaHNl/YaFgBafuOk6OOqcWIEfLzjyLEvdKV/2UEAoIhhKxFcvj
VL6w39oFkFAta5fj2caPwOFzrBNtZUIvmhaEBeT+lgbBLJOOcu8ZTXABb7ouxurUTu9O6fhVxVS8
3D9pQe1WsQO/5WqT+ZC2KRCqsqdfpoJozCTPklziYzbYwZ59XFwbpx5kczLSGPMCgYLQBKiORZS6
0Q+90j7hvW8HaNzEa7c1AYOcFQJC3g7I7YLEDCxvmHQ8wPxVep80FsHojsdK3pFDIJU6iq/UNhmq
VO6pG4GNKa66M1DdC1+AvU1tzJdpvsYml5zR9nnpj7BCx0E6kHTPuFNoJccEm7pLq8IPhQP81hQk
UHkz18wPQgUsCtQYx6jSvXZYHyw4DMUuINSeGIcBykJKgEVWH3GZnqIhxT+MNoyPtTNK8Iq4mg2s
oGJVjdEeUGWNa67jUPsZESgshf+Z8hiZX/MUrGx+UPIflQWLQ21vi0kh9lT+bllw1QDAaLRKlWWL
NZq4GSh16JK5ODTqsyPvXPhJ2BM9u6uV7MdDhLrbHHMWn6zIJsqLQf4FzNdOfzchkRPgLSv1wQtB
S+Gzwh80F/shB8pIdRK1BB9m1kOlvIJn0v9nvx98hR1vJpue/B3Hn4ExwR5baUuZoAHSA9llkNS9
jgcttl5jfkN29FmCqcgDTn+0wQKu0pfBll2CGUB17ngbcdLo9Khl8PpJwqN0OyoPD6IWVMTibM9h
ADjdVfCD69UzqHBpuhrJtyIzDsY+NvPNmEAvoomQyr+CwWfTzcV6pn7ZSTwnWqtW/jJox/DqaCQg
DMcLsl3dnDg9QxbICiiieTjmhFFNUq4Wv1T5J3qr5C/0Qo2s40TPGKLmenUdo+I46OIUlit6Jtq/
luGDmWkNPsHs7pjsbpVcMmZ2uzxLedxhJ1TPS6lCFIV+hDnCmKl5bhH0CAlzcuJmIWTLci85LOGJ
lvGl00c3J9eFg+UcmTfBYDdqyOegE1HpB0AKn1M1QA8gm8RIb6lenVhblSpnxbA3LaabGgh0wvqn
tX9NwGzODyiy1YTtSzaHi6p2n+lIg6kOBIWQrSJK1yDU1SW+2eqHOu4PMtOUJijwXsuKtiYz7KCX
dJnpZhoPvWE1gILqnHH/3egnhIFQeyuQaxfHdsOfSiVxxWe9Qkwz8oAEansMbGet85wzbH1TkuVK
0tAd2Ao7lpfJ6inJsqc9NtsmVah26W7X9l194GZzOwcBvHt5q3FrQFlaSJaqJh2BVHJ9Cm9VikuT
RY6ysV4SmSIBMz8ti1xRmdj3fnhTOg0sqeSfxIeNh4oCMWKQlI09UnmFUm7NH/0Aj57y75nNB+JY
li+UFi/isxIq5kHrvpzPGKZSrr4abO8CcdLZeIjaOmtC2zYyWcIbhwQuszcOGYNnB3nrUwPEd2i7
c7FCYThDTmJibZe9aEA5rJRuMsYb2e6AKJC25Fkz8XAwCdW0gGrpLZB2UptDK2fwP/VcvNW8Xzex
AAyrQO5y3LY+LZkzMCm+wTujY5sx4eWipmkmpDdtCTjtOLgQPOh+1r4JICkvVeFZjnTWoAHKeniS
TcofMDxTZTnye4KpERKSK1CueFFYCXbBLmb5LhW12+J4Yb/BfblB+ugRsvVLC3GqotZhCInc5qNb
pfyuNnG0LeLprjXpqxr0r+LVyHBuWd/EUdB/z2kcUngwnyIQoQ1MdQleeJ1bvjmmvjw3B5UaSAra
i8EttRWRgH/rcG2s18RMg3xtvVLesoLolpoj/6YiO2OVMfIdMUkJ+o/5VfS48iC9lfpOKbPVGiOz
4a2rzypf7EKlP0uW38t4HgLrCKqsOlZyDjlngBMlTqoLuzls96EDLVE1ORbHy2zQ/sKiK/UFQRqk
LX/CzRGBTQKAqs6b6Z+VSr4kFaemZ3eEpBfYzwZoHLHtRvVppj4P409HsjrNbhUL44migKXAuXpx
UhKrYwvJugUsh5eDD2EV0yZAQbM+sPZn+cvWSPApwQWq6ZtC6fwizHyBwUuyabnkvgrujIuG7of5
exPLN5u1qByfnCy9Sk/aDi7KHJ6N4RBS3/eLNfnGbyfDEE9NnCyph779zBW8XSlu34hYo8Pzr9MP
skLe2hndkrgqRr1WrIF82825mc1zE8WXir8yrV1qTlo5ho1PkxOy/Blx8+xssjV6VhYkbyhTbzRj
BJVfyPj8QuK28rR029m2esBiN78Xa6b6kqCr4pcl+asbf3VMr/rwUwz2peuLixmPZzOR4Rj06LTM
4okDHcLgqVeYOzFSngmo3nTC/WJtjKCAJbAUyI1N/VFzfiTr1eRDn+RfTvdUcbxrY7hO9hlhcJpr
QKIC+mhMJuQJ7PC1o39pKsktr6eYJF1Itc2SKF/mo0KNfEEMOsECo2B5M8ioW9huY+VlIhTfwYv7
mfut5ZU5+d/uw0RSqUeOV7A2g36uwEn3r7JZ3ZI0vYK0gzzanKDgh+nJrt7moXtYen8bzA6+f3Fi
d2nJvwq+10cp7ydAMB22oZrNzoR6Mqz11vbVWoPBcDLCTdYZrjMXHsBC9TZIOONYcY9orw3Ylg4d
ctRxZYOpxiirYLZpS2D9Mmu5YnVSiXi0hCmJ0xg31HjHzN2Wm0gzw7rvAVJium1wLNHpRkwJQzwp
l3KRcsriZxxAa1fEu0BRUfJSV3hHtkr2UW3ijOdtkB7kIWBT9GhYtSPtlcb7QhkekML/akbwiYse
G2WMDM12dO4pzk9/INrEMk/8qfh5xquE0pCv5DBnQWkcjfD7FeuqlxUaV/cT3xAbkUVljxDtmqlE
4B+UzSfoSWXp8UtdLMP7IiUjXr/H5XfOpaKvgUatW7KUSRMdO3iM1Jcpm650LhVZndiMHwOvmDJq
wLncvt0GquMKM/WwneLGwFStErMxPRb4CzmL3pAzREAH+1nHTieLZdfutV1eMPJR8dz9a0vhplPt
kqdyp+3kaF6iCiKgzQpray+/Tk76FmfiqqdvjjlgtNhYU4bE+zRAgBeOimESku2Uuw4S3tQr+6mC
hAFmamNiBpSUbh9CyQfniYGKthfIYAFekpgOQf61m7yB4rw+x2tJh2kffE7mRmdsrCE9LEsbGsdx
eeLQUJyfiRMtmVca99iCXiTNOKTC9NRPlk7vhtR+zaSGhShAfRi3EKcvbdpgd+JBX0eVfqC74dSa
FDIwiWnlAix8ToPllk3+rPHLYuTcDu055QZhtOEe/N5GNgipVnBjplNufZD5AQwXk8A1iIsheEME
yAmBxDoyGrMA7icTj5PeqRsD7+filkk6HVvzdr4YDHQV9rruoJqbRvnV6V3oCC8wEOPv4Vo68FDm
E5FfiMD7eUslEmW4CUnDwKZRR7AmFhAPXFVn+MNPRQB+h7nUPFXfAdsMnhheHWynuaXcYDwZtXF2
0GC5jrJjy45oD8zm8CD6oHmOCVWh6lUvYberr2pT45FRLrV6KAoEyfJPWsrpNRuvrHFMu3+yrsNw
td8TjYYwuonxFkY8eYLvpHsqCTh0BR/jqKwHhO7yOy5f5fEOFNGXItmfL7wxqXDmIGCBzvWwzSmS
yo9UtECCYayDJJE01kHi+afjdRKFoCjZ1/g4OM4hYpC3X6SOI614rXiwg1+NSGPuYnkvcx1s1eMA
vHGxu3PLFOi8Dl4PsSPnAd8LW1kJ7qzZKlaxDjUvi3ilZuJfcFrx4eok93X1AkuixUcMhg5sZwOa
JqXeF56HNsQgeqBvjf/y9jxg3lLN1h+vA9C6qaUwj+A+ieIZuKQl3xfz/ASxMl8Odmq6VNpCK1Vy
MWuTmsQnODL6a5g6GzaW6b/OyN4sAoQp/2xW8HxlKfjFbm8ai15B4MA+te2ZxtO1o1oxsAvT1cv2
4fAlkFFkObvN2hslg/tZwOkmAED1ugZ4k3B+gkW8KI4B+6K6h44Gj+0qt3+4Aof2qps3CbMX+JyO
c4x78Xq+Bvh3Z4xaHNvmU2Rf5kDnN+OqSMFvZGvLOej8ZSa+Xte9WlqKXWMtq8A08WoUhPy/ccbH
KqkpFtkLVgNFBvV+0x3wom2GpXVXrHP7EfAd2j+iAduwwkXzq+ALbuWvGBNMQ+VYVj6AJGbST9z/
Eotm1betiv5MOOUULpw1kfsmsvySaCYZyLimlBGpWcBtyUH+f7+ZxNBH1I5aSDfPxLEur7O+XRIR
k4YHzeLK0Z8GYz5rIdbGraSILd3LKhHDUrO2DttyJWORDtP7N5lhQr0vfn8sAtRJcBods4GZmQQX
JR7xeTHDw6/eCrFEznBHM5KeC2e432J673GKYeOS1gnqVWQ3B8Cn67iwtzLbn2Bgs4TiC/DBhH7b
SwUOJGApP3ZDEg7Bm8RArnn6WeIKIWDOSdqGYCrc2hruW7E8kA2DAJ7uF+9zEB3kSjqM0mdylPDl
DbSdZ8FBwvprIB1YjMqUyKbNLlqqH/E8MGKBYBioaKc6Z5Pne5x8lC+rmEi5QldkUVRGGXlCevwF
MLcFBWUVyxFs4Jkyjw45wdRCQVqFFustg2qtg1l884mUcgB1qC9JgAOW21WXkVMSx/6D94hVOls9
vxbOb03DtcbUp6vIOzXODzSvGld6uNi+YXqUUv45EeSrchU9j8+0gp2/bpktm1Uu23zuuQGCZ0gE
u0BkjIBhEZdqV70penOz6tZNQXkB3QksVtsEibhEb/iVY/6nHw8mr23eQsRYuUBcJVeMmOtwOy0B
fnbjcR5WKu2K4YcdaZtyntdmeovne2mgJkWjF9is6jTdtfHDqlwEJfxGFhUF88pI/vHJ4hgxz7LQ
zwWpSdMifkM9H0qvgvM6KqWN3G9Uxuict39U1+ijPd/Y2CnINqZG21YZuylEZzAOKllrFRTHs6PX
IM6jQ6lfMpqpraR3QSC7faIRSdgFYvIym/0iLI6a5TY4NC670BpwIJhEyCZPnSkhxO1uSMcpYUvI
88dJkiu/XGW64rbiDcYmmJs1AxmFGc6Jbqpak3xas3RgleFXE95Vddp0kcp2UvKn4NpzrjpHZ1mR
4G3mp9DR7LH51XiHFZk2Zio+xbXsdqpp+KqKyMKNgk30WzyofhC0x7K4BqZzaviNx85Nqj22EcdG
gwjpKUp3xEwaQthgjdsldNEgCzAk9zROERBIKCHHdx+ziX6dUrE1NjbykrzjAtVh+gmIEXXWuuFB
wcZuxFGudPpJfIsW8y4rm4pdsJncQmJpNZrqFBIyg+IgcUjFerOXtQaoYrHPAdtjFNkXUKpaiMCl
iqg4x6cC4lGVs/0lu8zal13eNToT2FBND1dKjL9HTrmPYu6RMPfMswZCczpikmJ2/suli7Ax1XXD
Tp/Uh7M4KBrlSj+gjPmnq1DWXXabLo6yLElBI3Qepr1aOZJyRv+vN0WBtwUyeDLD9jTTe5TFD8W2
Hux/n4Dg6ErR4+lajf1es7gB5uW1BnLF0zVX7nSUP+eqfmQQftWSdgyP/mVwC9iVmJ/jKxGLBMI3
RnaOS9mNucnGcHCj0KpXRC8aXf+ssczU9Rb3EIaGZE/MbsSmFfFHuqZ5BX2pv1IrdtGl9NLFzdmx
bJ/WMasgP7TT5pxe0dYdjHGfisS1WtbPYUvRNxYDG++ak/sG32+VYxXXLk2hX1vapizzYhJF/ItD
KjYEQQEth94DPbgH2LiW2npbSHQhmsHWjkOIaZ+woHdThLfVibgfVPvHQ7aLSyLaaxsCFZGOaV2v
zZLQ9b5p8oeRgaqbDXagykO3h8csO/eAZ4+Fy1WyOE82yd6850Z3t7e3GfqiPXJgkhyMvp0j3fPZ
XuPNJ4ZDik4CFmkLEX5T4jRNcJrWzEAc+znzi/HAmqTP51YsxoZxHXx2EkoFpb/TWmy6TL3jaU1x
TlRksoCR6fiWTRSVWfE6XAq5M+wcrd1wtVCs8S2Wu1dM7C/s9x8Y3LB1j5geNYaLnLqDmFuEHQ87
gX9mRKJ5NVaCmyeNZaupy3mfLyXvjBwcX0aFYXA19pTgaFRVcIQdrHB+aLNzz2nHKnCbhY6X6f1O
lOOaC8/VgIgy5XfsmBuKu3zOGbGY8Cwwc5sBtU6tAxprXmTUy6AmQc79oyiwSPqRbK5eza3gBZF2
2rXDGYyOs9KsCGm05Q79KqUTJRG0N8QXi7hoTo5dYZSuof9HhEYFiNaAixHkPNXhds2eO4ppn5N9
PcrwSflNV/HlC6KSbj5Oq4rN9/LH0ka3wHSvKzGGJ30nCmc3coIlgg+VuVuMmxrxEHIUsgZDAOh2
TGjTYRuy+KosNIV3NWi8vGf5aU/s2RIuyeUhibaiURkJvaEHnk/oMdi2KkEDznemlKJ7FuQjxquC
wcnCrbHXAEKEEGcNkyoWyne4P6UGiSCTN7S8gp8Kc8VsO1ikzXEucj+cJY8SAi/wdSWEhEZJQVme
Wq4oUobnirt51p+Wd7OOsS8YKFCeLhgw+Yl2NJEJ/EJKteaQ2RvTtOe07YpLMxiX0dSvY4HPYwAs
Pe8M8s02bNApMvZlleOg5V2C1oHKn0zdaiC30Y4OU8LsSVH07Bf7XvVrGNFJjbuTilmkxCwybNQ5
OQe0QXdDvUkS7TRK5WkIXgYQmX1as2rSwI5Trb428BlMqYU2BTJqS5sAIq/l2b1zGDTHx6ZxxAhs
Ex43a/o4wDuAUx8j5ZJM6RmMoVzW1zijfy6vrxzyxXy0YQ0OSIVKiAI0+3aTAHz412rcHg3JoyLM
Izwz927MP9SzEOQr/Uqm6hnjO+cGALvaHcmi9RNl6Wz6mT6YoA6p1h+MB4nGY8EGf0DYYr62kk/k
uQobBu9izKgxDcyBql6s+nOWmRWq9FwG/iTOfaMz7kDu5HvFfDyDljGP7nTENCClLdftNK12Gcl4
bVOVPe7ThU65HeEtLPzKgYGSaSWkHdbAkKyyQQDGyh5ITxh1WKoXNktfAYj7XU9Bmsimb/V+wAok
aO6CLHpdvjrWlyoZK/mWJ9lZU9NjRZa/hVJSv6sMp5b86pBGhJTXYrVsMSDOoG3ZjSwAiXGlENTS
juVHKiWrwXhtJbqGpuJsJOOxt9tj3yD4ZXhbrUsN1ElxIrItzUqFRtQWEsY5x21aJkVSW8WHEsxo
dPkpAmX/T6X51ka5cJBfIGVtjXFej9yFjXU6BQenTA/E3CqUKOMevjjiKtsIBuQEpeQ2Y5Ri9HZt
+49dgGW7jHBum31dtYIWG3IFV80g7GNEHk0uyNJ2a7h0NXjj5HiaUh0q3s/aQt4qKBId5ENEs9BV
BXnknDS68oCnDaMGUy+nTBTOJoXIRRMceQ0hENDECK8OaTfFw9pjE5UlFprJMW2AFCq0RiHwN+zB
hi5FbmWA5anWlwd7UD1lK5uGGyi5a8tvpiRB6or2msSKC5hS0k5M9nzsKINpha9KuMWlaS0HDk+Z
tzjWT4aB+wz0SOo7qYtFA/jrOjTNR5pED9HTbz7O1Ms512AVZB0Aq/mgpYpXjQQvYN0Vq4J0jkop
FDluMUw7SJczDwJldtziD52q4/anE7HR8DBH2LjwuBTDJmrw2YDBHYuNCZqW9DW5BH3JstonSMEt
g0KSb3uM6jOTHu/AvCKXfuu42LBDoSDAYrNnkTCgOHHHdQfjhAzewCJpBQ1frw5dNx62pJuTPnof
wD9Vt0jQHzXYfmnch/pmavOm1pWj1n9p0Zsg7K0iuOCmlUwk48VKR+K+BMOC6tDwRFZ/y+R6N83g
WdvTA+ukAndvCLoDtrU0/maUCCj86NSHcR4I6wvqwybp+7/OPV0+D5gWK/uDsAn7eLEz2OkMmrot
Dcpy74tyJVhZsDbx4/IpzJsMUQg7ASZROIicggTOG3LHSBLgpjFocr9BSkIWmEF8r1Dj1pX4otBI
p6RlfaSCfVXN/Wlk75Xxu6N6L7VceOWZSdyP4O1cA+lET57Qk7mxKwx0/3OxDfFLGwZrtRlxae1o
vY/prUcXDhCZWvMk7PnMPFwpt8bo0YazNW2V+VI9XH3PN07mRtGvcjDfi6xdSb9L4pVJjOEDMWm+
8jEcou+wQXu1PlIbUR29e3HdMspTrrqJMe45C0OUq42JwWwSyLewlYKBnEmgYP6y81PufGVI2TUJ
k5LNbspmt1gSJqjAy8KXCRtHxbpsvEpIh67dDjxSRwFPNg8Iu73Eoy+TzS3rJyyPGuk8jTAfZFc8
CIUycQ8Xay3Qr4kU3rowuRXFVhSkhfgjql94gWvsOrDseMXsU5YoOEYdalDK1XcbthdcktZjAWGP
ycHu13HM/TLl/5GvvuP+2atAywCia+wXZSqUvIib83gMuFnZz4ltV7NOhvrYkiGnTFByGp91aVW4
SdCeYJ2xQVzLLDS4/6ChIvSGhKIcxIfaJyG0tWQaLEy6Ij6Y/aCbUgOK21s3rgqjZHhyaJKeRpeP
Lwlgm6UFly/kwnibOfWxS6/m4t7tYPBMzjHQOdarr7QOzo6dXJJqo03gDSg6ZwFXdh7N6uCKnMNo
nOIuoy2uPxBuPxSd4sG6mqFKhYrvoNfkay+IWM7JlhtiCspF6wLKJ8KA6yHtyINEe71a6ajCYvhW
xDlsPiOsSbqxrnu+NmacLv4J0YbKPGO0ys8ZBQeFieMzMA6Ksm1U69jLlD4LHss/Bu4BkAJ991sP
iCQggmLtQQOHaRDe5Z3Mjzi0UDXjV9DEOUWEwejXKqovm6dI9hIc2AUXXOlusWmxipssNdc82dcN
3Nf2YgIZBVbQCuOk3K0FuwCZiLz+ngoQpb06WwivlDxdM0oFJX1ZH68lwfSnEWZ9D3h79loFK3gH
63OUVO7NXqtKHrC0oP3oCDGUm9/KONjiNCEU8b34HxjngsgRqKp9y5dAnPjvs4+VoLDs/cDdacFn
aIg63YTzrfTsyPbsgnpeOqhyXB0WLTcTszYsT2nBMHnJzIiUXHO7uylYIpWueajJka0fD8QjRcOS
YNmYkNEBfZahV0CDbQEslisj6B+zE9wjqboXUnUYDBa44uoE+WW2zVPQ9MdwreNKtgJmi26pnHyZ
9D85++y7/H3MskUBe3Gs7EnNmvUDSHYVEuAiR7FNNIgAgbwZjYptFxp0Cxk9Z31wyPEARUlLwxDR
SNppycqPFlflS64Mz1bGrDVq274vHlpY38n+tKdwfotMBmqxlTM8aB9zcKYncjchzYVns1FocIlP
2SiOuYIVpJAhxHC7HcA4Gfh0AaIGvkzmooofJbVgs4/+gMyYQBVhUBmrCZuqBRWMj2TbE/NHbApD
Dye53UpQiGaGR5Lk5F60IdszBXHfzwH84/0aE+4pC5F+PevFa01/CkWU8T3FUxJIvF+WvCE2k1Rn
T8yy/g83VmZDxQUwAql0qh6l4PTSPgxKVa3w1g/L2oMoj4ZllZZD3XjN9MSTdG79y/hrQ53NLof2
4kwf1aFhkbtLOzD8m1w1d0aa8ACBEVGv4neRa2dbTNdmrdEKFlvKzlDDPW2dGMQ2jbC2rqzoe5lx
dhFrRfig87Ibk2cxFPxMzA/0XNPadF0jA0ux4qkKFzRG6K5YdgT93moLV42CPRMqw5sn9qqB7ZDw
dAaRvnI6QMdgnTmCDJhmSRTzTAeYYcQnNefHExi14BijOhMj6/eq2uw1GsM6rtm8yCQgB+sG3RAz
WMwGDbRrZJ/BKBiXqv2UQ2cTy/eCdGcOojE+jRE1wHrPTTE5hlzVc+7xDuPbQGWLhkNb3Y4kAFje
kDe0NksuAK2InSFb2VQ/6PUOR+1A5AuSRchuU5WfSfRCzBLkErFiOOO7oZ/2KfE8C27ByJM3+ExR
V1JcnPgcQlzcGOPyP0fLb1nEOr96EsAGm6YcceArq41Tvzc8Klk6411bplGsJieiZTUpINGeM52s
F+ZTDcRnM+0MgjkVTo98wfntLdEcQx7HuXIzE/oaP0NdRqIjVGxhSSsp3W23ovYE3dLcFugMJc8b
JZuxe45dv7JIhetkvzbjwHqxKzcjBxV52p0NqH6ARMbwpwUw4wG0YdlksGUtK6LvNj0tpKWJmdD+
G2GX2LmLIxoBLQXCM16wSRFejmZsvHSRA1HaS+SCP2fL2kgRucJ9xuuX4rkwtKvu+A5wnJjj3wQ8
k1WfbITZh8dgatApFjKKPuL9qB5BSYhGJquJvxerG2DyLYu+jgYydngo0A3dSwFf28LEs7IpZcAO
Y33BMFCi0W1GKpSDa0Yum3DydNNlAmhQUhqxZ18fHQsAeSEpCon7h0TTRZ5s9ObfQtDA4iHI4HFJ
Rf0jG2RQ0EkEbyBN49RXAFa3Fm66ifOUUB6vtbFpwGz8F4fPIa4rCPZx4xnz6M9khlu5P0wZyXCF
izzicCpAtHbosVtDZ97p7DuFiIlOoaE87TpUYdwKAlJbhBtsF2ftbmaZllFbFaHJJ8s6euLpLxcc
Ktql4345ThDHqUGxXkv5ZWKsVrKvuBiBr2e+BHMixxqLz2ewz7PyO4cA8dAqMvJ35Lq0QfMnfDjs
6Jf0m8U9UdF+gin2E+5PzfiWJC855LDG6eFw7yKN74GUVA/nIZLPAoJJu8BhGYeiTMFb826VXOBu
IW/VnvdkvtKLn+HQkpoCUBXkw04OoOo+9aY4aPi3nGcNpISogVdK79gPYIaz6eDjGHS/RfDHOoKs
RMS9oT6ABPU4aVeG15PSBWCZzsmFxnq3tp5994z2dVqs1XtJJLqltq7nk91k0wZo8aZj66hhFdKa
DCNB0x4ypgrCuAzNLOx27DP3Km7t+i3r+j0lYfuMD4UG4bDSzkr6L7KO3TRvEyB+r3K+chbaHRTx
Qwz2fOT3MqHLh9V4HFpaa+D0kosY+Y0w7BUvyihva2SmCHiWBrNkuk0VvBvg+nhcsq+hYVEN99p+
i9N3Ai8jQXzLSLaySvKWr37h01QgWsSoGjPYVD51vdlciROsIGIIA4VwnQA7lNLq0nav6iJgkHnq
e2mrZ1sy8oUSH/oM624TbVjG5z+cwvuZmWu0L0AYUI4VajbnAu1R4Z3G3FWtR0n3ahxHyui9Arge
GOj5wLUG5/pGJvNvk/lnymnEQvwv3aLEz/TnyKPP38tgtZSwp8XdCcgLyoHIjr16nkwSXlnsNuUT
170FsvwnqB41H/jat9rLEIrTkBXHBMFUfJCHXFvPuhWHsOs90ylXGXOTTphCUWAmuSUxLycm71Uy
Vxrwj3L5hpgH2obXVoQbk7VZBxFvzWZm4Q6ZiGPS3O0H+dlbLA5sDfJUvAUBBMLG2AbJoyqfMiJv
+ie+u8bikA2+UthDBkjtajxVZn9BPJd6vyC70ua/eCa6F7K4VX7pRjim0Ysq21dgnizKggxcfnxU
Y27yiMjMC461H51DT9Z3OKAOFWKTk0jmgBtRPThgQxnzIxYhgv9cwFt30QfjbgfNnnq5G1QfBb+C
DACeNhPU0IL/niUcKa1gvxRP0saQgFkq5Y+EgVnRIe/yMdMckwyyU36mWCZMZ0tV0Ao4Xcl/qr4d
SCDip/guM/O0ADUmegn/j7EzW24cy67or1Tkc6GN4WJyuPqBAGdSoqhZLwiNmOcZX++F7Gq7UpVO
OcIR7SyJAgkCF+ees/faQ36jLaZ241PJgtpiRTaNpZkeVI1iJ1/OiBA0nL3VrfEVgrg4kA6NGxiY
n9xw3VJEztqEkVigwG9dCfiG5oCZ2UzgfGKZFg9dE9/AblO7vnQamTQg8VVhRHn0a/j1GRPVAfRY
BKkFZfK9RodXQ+NgtfY/eOcVpEcZKU2IiAZihegZNpOiNOS4XdCxXvskQlp0o/NjUQF8tbwLLmYJ
Tf9xT8HsCGjqlXLn13RoIY14jB6YfR1TfR9kmqMm84GlubEdXwUHhpeb6kEP2UQF0lY2sSDAgYyC
s8XLUT3ULI+VdQtQqEDxjtG6mYMqd5r/nHJVCBCZAkSmZ9dOG12Z7A1rZdzRfJuhNdkOm4mSHbW3
HKOFoaF0gj7nLy2HW12QNZi2/sFv7yCl33udSXg887PaGUL1mGo9rlMS0DU+z1SDfzXPUxg6uWDc
0z6IVL5vlH2V00kKHMWXwJre2MyO+1RaeWxGJHO8YCyMGxUwKRbZJr/thrXODErp6HI85iRs29pS
Ss/mlieQMiaXdntMPFwk2fOU3/rhihHU98ElS6IHy00il4aYEWTPU8BF26eg7KZVQgSrUmHEcfFr
5kgdZNnB1zSQBDxY+oGRRxSMO/zzOxRQ2JqXBRSxnlH+pHXLjBZQSJsiVG48gGXB7LeDe7HGv9rP
/ELzGk2Lz1Ip28DiARzipmrlZI9T1xMPVGwiSLeTxCCYm2skz+FYyNPKAMY4wh00JBSHT1J+YzzN
i0U8jPvSwmMYHZhj4RZdNtihK51sMJpOiGISKkJ5ofXXwrxAHpPySwiiWxQCoOPn4atxDO/KcGvo
WD50ytmFhFTM6p8kktZRdA4XHS+Tr5ALpIh4I3mf6I7Rsq3osm0T3Cb5TTpcCjr2R+RRjXIYLs38
arT33IkTo05Am8uCs9KbNtv3Y2Q9B8VTBJclj3rUde7U7VVatSS2g0BaotgJ2E/k6dIyGQaM0Kt2
bXWWQQygeAHaJl9UGAaTTL9oARN196MJkZFhqBpdc7tyV9B5rsN7bOI7VbO4I56yJnA5jbV8VWYX
oW2tLaARLIYDmvCIfp9fhaBDweICbLzr+mvUSCWkfi/sLybUd7iYKirmNt2jyIdPFWFqXKTjGbXz
BMdQbdBj3Kdcmw28ObITrSRHag0Imh5RHl3ztfu3KrPCWdRDZRq+pFjebTCJM39snJlb+G/FseXr
NUYU2c/ee87KyjMcAbe1mGFG1EM6dgY+sCSj1PmwmtvcxooGINgpW/SzGgFz6RuSUkz4BEHki4Bg
FY1YKub9YLAQDbV8dG1CHftGfKKR7xPGy3G1K9vnAvggVZSrF1dTHN4yIbiDJYXOTWUWAiDO0/FS
Fz4IYiY5JGuM0XH88LLooGGI7weuYtIfkTBFYmHrZzMO74ZAv+2Mc274u6jWt5hwt1KDLP4MOwO2
VOIglBkuM4BhNH98RF5jChgp/oBn2FjA4Uhu5GHNdoNVv0SyiVCIKQxMEh6jAaMq4J6KIZw9T07y
P5mB9ZB8hng8WtOtJLkFXSyyQsvutYHEO4P1zPCFuRpOtwUCLCumaRbIbsJXkFOcQw3VKLS0uUtJ
Z4O5PfRWYpw7edOU+Embk6l1V2AoIDjwrTCUFacGP8jIVjoPLifkMPOtfFZlHqEc+H2CaklBV4Y3
cxEXAggbKX1GezrqySMSIAjol17lGHS6So0JP1qhxFG519E1YG2YNgZ9lAJBXjydo1Cl73dfK8jM
cUjhMmavZi77jK2zsk5wz080aypiVya88xZtvCyFAxytO9pRHe1WnwIPPRG1jnQTIuKQ5L06gG5v
t61yqwlsnd4bAViLWAApYlUF3AhRxu8+0sK7irSOxPOjyd8psBGN5qK8t2FpG322qoJmkaaTK+Bj
Bvz/GdlQXKEOcU92Yly4mXqvVsWxxyiianRmkBU9CQ0ZSspsdFn5hWsozwSSs5trESMO3ZVFF7oh
DHh4tZYa9p85uGE7cRPdGwi6Jszz4C6YpC4881GN8IXRvO/C1wb1sIdlJ8N4zb4CRa9tV7ug6peV
BUmdSDwAIFRr6gXGHpviVGY+3cuOZTymUXYwaoYnN4pk4LBzGHq1/UE9y7TrFAasJtxPQYcJ2Iy8
qhDR8PXL/cHSATogvGGqCaRjQMzjZxeFSolW7eLsNJxoujRT7VK8ktZHq+Glx4xN41DtD7PKklxv
WGmKTWuffhgEzY6UTzu4UAtjUdCxZG1siXZMFxBr6BFOuX+WyBkyc7FD3YdOtFpmoPVQ3LKLIft0
xJDNBTn5DNOPDcLqSIamBr6OtrYuMYhm7lFzbWYtAsCdjk0QWZ85suFUvRpLmNjhzCiKx5zvlYi6
nr20OQeGowsSRD6RnLzKJzA0cOKkN4Mu7ahtpm7LhoONA8tPJhEcDQ+HRyzAtwTAsQUfsR6ZRGoU
uQgD2b00AqwI8kG+Wp9pZEd+Iyou6U2F7kX6JhiseG3PJh7cKH33hhI1DTEMEEfXUXJCqeW753QP
+7b5qPm/Df2eCF0CiNJzifLaJrwg8IUb+yOue+Ym5pv+aBJbW9X4yXFHEk8nEYnlhzToieub0G1P
5mFM7X1sWzucWduAy/FG49vuFXr2tAvaO20ONQDHbqHB0oAycA9MVrQcfQBzFwN+zgQ1Wi6epPam
3GsniynnzPvSOL9SeFdo98iTL6Ai0NrontWiI3IsRKhBcxwEMfIrlc7yaBd3tDEyANKlAkpTmjfP
PsiFkgAIeaAixLOZF8tReeaJs53vtr750FmcwuEAVgqiulj3k0YgVXpGeqrXQBgL/1QRk1pz8ylR
u9XyW0xMDzmDvZPOrdRzRnT12tJLzindGvOUqup+Xi3MYDqgXmAaDpF/q7NRTck5pFO0yhWbtC30
ThIxm6lMA5EGAcppbt/M15cG8VEZzsFCIQUzUva+ICA7vPQsmklaSu3q9ZfhaN1EPmiPNqE+8xwL
3WXvLaG5Q9IXxdbMxLuNXltv3LH9MCjlNIq8VKZx5F1Z/MHAH9ehXBGGe573rTknwASPY+/iej/H
GIacNomOPf2FVZw8xIQ+1yyao0dBEV1F5kGw0FbdUqNcxBQCp5o6uTN3OatZUCIOS6wrRUAdhtGm
htBKJ0w+CmNfxe9Seq50DmOa5R7LjH7SG0m4gnU5D2cRLoBgRFGAdJ1AQ8Eao7BqRPGkswLrIYwM
EjmimmHjrJpqh5ucZb+jYdPdVdKbJr311g1pNmvFB5uE8zglmSvu2KiwMMcoVDXtyOZhpRiU8116
LoRE/p64Cm5z3g8In+PkEZKNmtybgf0wwGb+x73Bu0nk9gO+ZUDIcdme1EFcAEPYW1K9T80JVCUt
kAOdjNdAJTiJ8zg1Jd1T9gzXZUg30qRLEjC8Z7n1DCVBRUWxjuE8wbwE7kksThVbUZmBJGBe3Lk5
zcQ2Ao9CLxF7+1J6klnGMVTKtGD6hU5KSgPdh30KCj+CBYAnGBR6rc/r1y0UneADDH5BEAsevZPK
WE9p9OXitcqtfRfhnq1pPunyKbo7pNMAjJABd5SLa0pYmgQjCrRGvzAWYQlhCBt6XzJpBXJQ+siV
0IIDMxxKZW2D0mOa85AYc8T1TWIDkQDoY3vjzcQvxbdRJ197Dfpx+yIgzi2NBsfQDwG7zxEdXch+
1aRe1WAGd8GFlJaXndWfUNWxE1NXo4/TLgLgIBnDNsfTqKv2VqZgMuAMSRqFEWmFPtlEDXbGcisG
/Uarghspi64ZtKABdMZ2vKhACek6THUFESY76WHXEBCZ1VymOrExAV0sQMZKua7ycW0V5tpKKRGt
gvk5jA75QcVoWenyZtyk02vTW2tb0Y9GIR91jy6FlR3hoDJdKA8G9/58C2qnyLDQSNZbaw5Cug8I
MGP5oTwyk3O5KVHs1rMKo+dZz94M6U7A/tkE1Sgp22ow8L2Cr+zSVRZ1O1HHOxsdnSyjFMH+XVG/
LHME0QE5g3VIeDk6TopYqmdwq78repAbUasUy97jemTEpKLgUkpAEVWFeXdLA/5ER9ubYMRRo8zs
Ois0L+TEzTTKvaU/Xuq0+THW5XjY5a1stFvz2hw0BmXZ3sr2Bn2RuVEdMiOywvvoUDGyLbHJKCZ+
bdwZdufielgMxovJrxW4w10PhDp2kzRubyr1rlEPbY0khH2+esfeeUKaysCln4iz0knyyCmwocKr
6kax1joewrQNnSH/8Hr51gi8G0ICcvK9fTx4sXoBYK4rpl2oH/ib1FjTRctjx3qP2TGlE5YH9Y1c
uGXAvTaSBwpySes2AZZCmz5aP5AqYy+ld0CTwBLcmXdCa5ct4lEFOmpCoV1r9qliowN9xrZPv1uF
leaShuJEVgC4ptYhrLpjfWUF13XlqOR7WW4n8xQ0AxiD5T7p2kOcU3+ax3KQj0YE6fBlIsSmPCCI
FzGZYDjR/XZRMQaWXd+PjuW13Xqo+hpnPiPJHb5mdUYOqxmj1fPv5IL44SSaapmUqWOAnNTsaamH
wcqHVtJ30s5IibYGT8rueWYD0pcL9VkNBia6S86atQZZ3NNq9rozSWitOq5boAXSk9DD63ppQFqo
EKp3ODIlRopCUvaqBSBlDA6BFx9aJCo4DtNg3Us4j8yHAK98iwG4nV4ynvdJR66gEl3le+rYFhUq
dQdJRA3fh9c9mUjsQgb+Pt0ovT7lSnPGBrVOx2JnKck+kfKNmI4eFOYpejKu0D7X2iE7DCuwpGR+
XkwallTENplS7o2+29NWu0zJmitza5V0UIMcFkh5X6EPzAlOplPpqcaGXa9xi4RAUQaXllNG/1Ak
JZGsgWPjwE+wM/WltEtYut3uMWFORoVBuW5w1tobLdvLb9GkHuksxWRrpMGZJJPrPJVv5Vdt1C9h
tjp6x07G9k7YbNaDmTpW/uiByaBRZEC8lsxrgoRKNsv0YEAcLaid5muLkCsMuwX4RwVTexLvzOa5
i/S9jsGNh6oHAB/IkMRTM1c/RuVjoK1YQWbt+8N9KDXHwNgrymNPWjY7pB6rmUVHGxeLj7cGYVbJ
ixULec8FVjh2FaS0Ic7NHr0YT8VwwV4dmiRJEhKdwuguIBnQUmiX+Mc6e5QIPcQ7p9cHzlITFqeG
MaSS1oiQmm02JWeJdKc3gapcXUxIAs1YWZfebNdsN7n/PGHw1RS8gMAAQDrFFk17ddN5YD0Wvydl
1HaoHnMkOA5h9wB283Ui9WBuxXrmN1/o0u00qUvdKgAOvXjkWssMqhnfZIE75ggwKv77tIJwtR6h
o8fvsUKgQF+vpEEsfpesNDbNKmeow8bSBx7P2XmPhsFlW3UqRzYRgJwTxh3Wss1elOHdEFdNkLkt
2QLE4rTQpbSTPL1FSzWGuIwWrbmFz60VOfQzuQLbP5ZrhqOYBStvoQFGUjFaVsQQLX/vxykeJxFU
KH6dgjGSa2aXDW1etv933bj9vTDSoaRx0LCQR1we8jph5Knp/drbLnLcXXMSSIfBRJ33xOOmE1ex
Fa08QX8z2f4e5Gi47JrnZkz26ETZVnTNLg+7DdtPkzwjDS8R3wa28fCMDC6QrwzGd2ztdOHfIQ1A
5bLInSkxIN8b+yK6DCOaglhP1fxMhayVyboVT6aXnbBR5R6iFmWR70cWGJ5pdl8syr2OlR5ZbM5P
EvABEjtCviKkUOkzu3Ekh3JQ4A3TVxLZIyaCoJb0FG40jRuYPjwXCjx+cm6skmHsYt4pRN22Y/NB
E6uoYIcjEyL1JToqRJbk0hWXvh0mJw23SQpgZKpWEeOFhPvOjMSmSBa/B7pXtuVIZivm9cilHLkN
e5xHY3pj9tgGPNP13ye6Sqm98zhI+jDC/NCmGFfDbdPa+5ycYOuWIDimlnZbLaL2WmirQKHcqG9N
4wPUB1oeaKrbnE7toLnpSLvVd4BWst9/V+mAG558kKYHJSxACofIfBCucdoLJAXyAAZF65yxH9wS
QUNFVWby7VsbQUcIG3ckZBZwxlPsAUjtq+vS+fbbf/zzv16H//Tf8xMNez/Pfsva9JSHAIr/+KYY
8rffin/99+3bH98smDDCNOCNaSb/qwrb4uevz+cw8+df/5348W7qcxpmcsddl1H3tNTQqEVLvAAf
8wj0wThmNPMq9zj43Qo4EDxuVPmETMaZstbJLxor5CmGuRTT5sGwMdNnpNeBOwKbpnsNStl6X0sJ
wQ8gRQxtJ8hJXaZZvR0ZtRfgr4C5G9ZeZ0ntY+BYSICLWNskyrVSQ71SnQ6kQJktAXYp1Rbx8K72
pR3i371WtYcCrb3aI+PttrGOWoiniH/qqvRk5PnJK+OTDZxEpjrr8ETxr3OKM9q/i2iwPJa2dJ33
5vUie8GDd6zgU0jNO1RFtiZ2QTj4eAF8+tAP8WEZoygGNrhYe3oHJYHc1p7Hdhidckm9GpxMNw4y
EZFTCzkdOB7UkZTeqKgQqwBJ8OJ7xpr3QFrvYMhZ2U1TyddadVcYK1uSt0AcrkI1OikVO4I8PJoy
oqLqgrTVItyXcXXIUxDCPUIs1T/15dyl4LhM8Zt5iWrOQHQCFuIgv9IQsA5edCW5ho4cBgR4LscL
n33gcxAKV57QYOU8RHwSM2R7XSr9WmA16BjQx/f7oCjXc+wOs7cRT01htDv/w+LDRcvvF95//HDl
1d+vxNe84ALwg+bTP/95DNlZ1PlH81/zy/7n13580T8vi/fsuqne35vjc/H5N394IX//z+O7z83z
D/9gXx8241X7Xo1npkNJ8+97ZP7N/+8Pf3v//lduxuL9j2+veZs181/zwzz79ueP5ltK5w77n1tw
/vN//uziOeVlTp7mfOjPL3h/rps/vgnxD13IOpMJTbHpedji22/9+/efaP9QVcs0LUuzFUWBW/Xt
tyyvmuCPb5Ki/EMzdF4lC0WxLVP79ludt//6kfoPoaoG/5Xbkp8q2rd/f/A/F4d/fSf/x2LB4f+y
VrDpsFkfFAhuwjR1TVXMH9cKS/UTpdcsYyHW1o7lcsXyCK8J0B4bVjxEqM2bxV/Ozs8WKPWnx7Rk
SzYFmyhL//GYkrAjXSK4d4Fw5WA4idtsFG63YFOtPSfd//powpiXu/9dDv/8iJquGrJBuIXQlB8P
F9qKbMdo2XiEkw2PYxb8lm3PVjHKoBH0eZxuPHARMT0h9vlXNMFpwXRXUPeIAVd7bRl2Yofq2VV0
cTDyi8G6Sk3dEc3gyJqJRgfCoxIwNh03kf0UNA8l06A2gcEWoAIcV7GGp6K9rctxlwbC7WrpRWdh
iHEglR3PMbG327fGfoInBmQhcQYIirCZywa+rupvukFF26ce26B9Dqb2Svf6Y+lhECSgBCdKd4g6
8NmkF9emdFsl2nNUqdcVeKzAPkoDbXyNXp/2EQW4NoHXStz4JVzMsb+pxvZcYeuZPMIEh3rRGQrN
0cu0ZRSeA/abwynlU43THt2UI+vxyYrRuSFT7qlIYspbvSCp1DYugpCNAYnYrg8DwbShU4b1FZKL
HQZDN+/t45A/5jIqhiREeFKgH00yEnjVdVBYzJYwWdNmkm1vN0kM2iKCv8KHyXwsM3aq/XNUWhCT
aAD4Rn3QiIQtPkIlKJy6R8mS6QOfvN2TXgCqLxoWQw1pVwoYTVgvCohoPSZMbXxOxLm0NSdszj5K
Rr/MANlC1adV3NWpmw3lKg5D/CdcjgrkyEJzDJ9hnee0aJYbJir1RFZFvquwOhQ26X5K94JaDyJW
Okfd2DNZTbkbPOksfJQwggVbRfrj+MwYJMH2LmSeGDOE0VOUYn21ttqEqkoAExUWzyXzrW3s8BBG
NbowRv5hfdNn6XeklsvKnqHKj0MUgH7wIYMYKBl8C6yQ5oHriOlvf9V7uPxH9Ya20lKByV4ML75a
MiiRNoIzGgBaM9lp2hj28xxM25AeB5MwtwQRRZcu2TYyFkthITYh0e7FcDVVz/By6fgkBFwHZzsB
oGISIZP6xlbSHgwitcfw0FGNJu2Lhn9Jysgcix7HqMa9NArQoQrMf7bKNvQ96isQR3H0aENWSAwm
ITFVAvCm5yIMnlLBfFQf77v+eVS7HmxBA0+7/Ogsaw31daNjmihRM8kv5HRsuEu2Rk7uJJdmT6uN
NvAT9DNXInS5gVSUDSFv2d4aBUKgwFhI+K3DYLwBmL0YbGmZZB6fF35CqV3bCB504g+GoN76GM1U
qji9nRv73caW/DVFt5t5nptqKH+ktQJewkRXyMXjFhKdcQUA3UwvMxuMz0TRepM7md2OjE1n1otj
uVkIhB8JAwRfokfBTsx/i+RwSWuYqUviijLGN0ipDs7GKpLLKp0QXWVXXasu5P5+QPjlAYQLFIzL
/cRYN0bVTO8fgQy70Y6NDcMc2BFTDRF8bK+1eWIrQXFrX4VxO1RQNQkhNNjq00hFBBDj4mgBZMEx
KyM+suaYssfPmN5mH57/JPVIGg0aN5mNSiSB1ekvzOptKlGRCu3IHeKoajrn7M0J1RpTQHw61nQ1
zhU1yy/xL8lKUAWB8EZqhPQYk7V/4XXhE/G2kC/ic53VK4sEY43meigphMyql3UeQvUYse8AEGK0
LosLU1jblKWaM0Y2kgDWKKO61KPUGf3gpgEm1o2IUSIbDB4CwwFZhQCBEEUqjYrwacpkt4c2hx4E
QQWASTgZuBwvJvopTW0/JN1wL0nWc8fG14xUt4X+XA39VZDXr108nIu6g1M/kVoZPEutvgoG405J
8mOD2muK2atH1cAIpqTcH3p72RdQRcLXeAifaJ+S9GE5tlKhJmLQb83sPsMpg+cyRqdkMt19DbKG
KyPGxrQN1HuNcC2NqI9+ZgvQQqeyZ+5gb0oix2oVznjs3WsSnv5ZqT/xzSN/5+HO8WMtcS1fHIc0
Bxg5Dk+KQmBQO/APtduiSCLM2H7UchykqViUoGFUxjmjymgnV3gUZdFzL0cBMtYBjB1UAku3IOC8
J+SEWfrTrx/Hf38Y64TKKLphycyGFPnTs7/hnPdGI4MAHmAKxjFn7FnhrpwDfVsvRuRnf1Vu/L3E
4ZAG8mSNQkrTKJh+2A51CStU2cJ86J1+KZzaISBoHzuvs7U4XJHS8sUG7KvjzT//y/aLObYSMsbX
EajSqbQIL7/89TlUbf7CjxXNj5/o00ms0ixqjZojMAJfG052zQzoFau6q7Fr9XcQDVbtYZuuk/vu
BQrd1tpkayQ+DpSp+/ja+lfd/0PZ/9cNp9Dn4/39/diUuZaqULPO7/cvn5hndjH53choInnNp3Rp
Rw+WZS/a+D0pGrJOiee2mAzaGPXaJyOGcenXTGDNiwZ3aNaIu1zBJ1+8GrAAO0U4Ob2dQHxkKn0V
/aHkKiH6CNEi5UV017TtOvM1l32ykzOElMrsYHU1bdB7IQG/8k6qR7a7GFm4AOKQ6a1UgythTmTG
hkaDDrYqv8kBSjSypJvYh3gdrrtmWOjUMPgeCEUIaMOhvMtuACNq0nVAvvPwOIrzpL3k9FDxdRjF
rcbUYjKecru+H0boHiiW5vFiRDiDSYB1ZPqHqLg3cWx3wf3Y624DrkLty2s1JCavY4WArl9OdCGy
U6GS2S4eUoDzsta6cWQuBpNWyGUzXsuSgouFkRhNmJ57Xc5pMJXWUiiUiTvBu2BvwZiYJXaMj3EX
gLxIWV4zx1KMG8sbV/YwC53uhnArJNKOmb0RkBlQuphq48oy88u2JPNLOdZIo1krWnDb2uwvTgjd
0sMHvUHmKoyQSRa2lDBkyUruaiTXcwmghfVewdyU0JeXtH6lM4qsb9l2LUezJJvKKzdjAfikyp4M
XgqrYxsx1i2hrzbKcM5TulgTRLZygj9H/Zm+0W0nJqenEmz96TDy4IpIiAhueehdZlV27DQiPunc
1AmRfsa5y2FWG7NelvESKk5BtW5SjSgzawV5jFBfes64GkaYtvOdQT8UIbAa1+uB57jC5n70SBRW
ssU0sa3W3+SCGSXB4qHkFCMmPsPeAysnYaxfT8RHyuVj16XEzpAY2JkESwAKkx9zcafnvC8b6gh9
N7uS3WZkO4W+SBuAOlUTmB2daIr4BjbZwgSswiQ8rytKIkjh0UNd9u+GMuE1Tl1vStke0IaebACw
tZswpbd8G0QH8EnoBxUuxpxwtgBLqi6adVWLlQqzJqzeDWQtFNmLmsAwC3tdZNWo+M5R0JHhHiHx
4l4w7hr7zioeG24hL/no0Rf6E71w7+RpCI54NQKZRQqWQDfZmND2N6UHbwI+BMZFvm2yHPYqV065
m3RIIdQdql+ueg/YQIg5oH23/WMpETOc8dMcH87Y49JFMRp2W8UE5qZda+kd1PTFJJ7CAsYJ5k66
d8u4yp2Gy32YMBMN+1zhK2s6LGMR0pL70LzU+5ZS3ZyJq+89Rr6eE+TTuClQxtZN6YrRYuAWH0uL
xCQk6aa68b1xWUg4vCAzZcZ1hwwhCOhug69KLW+nUZEjsNl4Bog1jMHVeC2IYKWH5mrGbSeR7Set
hWw6vm3cztNEwypwv/ekNCgYrWmsdJVLm3cRILKuMbpluqtG/Z3BXCcZnob4DcHEqlEauHMmYanR
nZcR5BzIxBdvddyL0BTXA4OhGAEeKXPMAvx1WmSHrCLTMbLdomrdcnyqoA/3RQpgKnsLyJ8jhs60
kKy08jJQAZXS4pGQ4jNxZCoGr5iakJ6SlUmLBiZzxqzTT16EoEc+YYj128OQQwJpWriJOYJqUkis
RRakrhKFq5YSGkMmWqtx7vvSKg6I3ZwFVuFt0jwpeDzpo5GcMbh0tpfF9DxC9G2zyY25brrEvoGx
eD9wA1utsaaPCWNZxlHcgf3OyGSkvLFJhG0LtidTrd4n+qvEXtbzH1P2MlUvXWAMCCyJGPDBzeR7
YN9uL5P/W75hKMI4eW5q8FI5bhJESTYeIuJ3UIITuIF5WvRQcBVwcxPfspQy2qyRILy0DF903IOh
dN9K5kVZdm8J01Z5hJeF0EAo8pYGrvvrR7Xys0ejZViGbcvMhU31U/MBecEo9To60cb1rsrnyU2X
4S52eCaw918YK7xVrvnVQf/eYNFNRWg6XnnDVhXj00HDIGh5L4VOg0Vb1U90/rAgO/qOnisDGnRp
v/6QPyl4fjjc/Hb+8viXVKC7fsxnnFDqabO6KB+2XxxifsufSgyTTrdJ4ahZQpY/faRMtAi7BB9J
80kpSSoeLsRrSajP5WxnGndDV6/TqDjb9iNcuGWIPQs/zrKz03U1DisFPTdho+H4UcvVKjZverZj
6GlsG+FLvjWw7gW6fR9M42aEOy70Cll0sVMLlKEVT+kG5k3qrVqmwqgtgLnlMj0FnDdli6WTc2tY
X1SR36+MX33iT2d1MGSllOcrp28OwRRsFbrdit8uO2A1lGgs5fncFZBWEImvOkYQmdfuqYK/S4yA
WC4LhisEQW0YMVykebFO4tDNiy++e+UnBf0PX8yn6tpWNDOsDN5msq0v0n14MVfY0TX77S0qUC70
3tWdaAk/5aur/KeXnUmOijB1mybepyrYrpKJpSTTGWMMrrwUy/gqupacZoE60R2wry2i9RdX4c8u
wr8c0fjxQjcyvRVc7DpdMTbSmExlkr5+fYifrBemYgo6v+xVmN98Op1FoUeWpHA6I/kd574j5SbD
/ZdfH+T7ludv15bFV6MaNH9V+VPBPpbq0PgSd5Npcl0pyyAREJkI0jDqXUUXjNEO+F/KqhG0sJbc
DoHMNKL44hv82ReoyrpQBT1o1fxbHzga+wrMBGtjfBiJi2qbavHFB50/yKcPKpOHQkUPKMMW+qf2
dmH0fRRUNCqVa/La3HTnfWSXTMgdoNHFBze0K7u0Fp4gm5HN8PjF0X/yZf5w9Pne+cvCmOtjGMXe
xNA+WBAqV2yBHmyS+/aVO3k3LAVhWu1Xn/gnJ1Vm3bdYAmTF1j8/cIxJjttB7eH9HqRXLJPrYU+G
k6PtNMdapS7duC8WKmW+6j+dY93ULcu0dYXZ4+dz7BVWgeVfx/5mi8PYkidh72g0Lwkjcv2hRPnw
lmApi+RdGLzZ4500+W7VPdHMQDUkf3H//PSBy+f/9150Ht389ZzX3cjYsGUvioobELgKF2sRrWZ7
AOuCtQDXqC6Cpf341XL0k7NAl+F/j/vpAVW1iuxbNh2UErea2V6PQ+tGOqJGc/zihKs/+Yp/ONSn
J4PXgQasez5ivfSxKLH+6Q+qg6/4oN3QjNwWq/Q2derVgJmf3BSnuYtg+P0/vvqfXN8/vJFPi5XW
GYUmB9/3/feTDNhv1tu+/fomUn9yEFMVmqpCBZWFpX06SJzTTk7mRbeM7us44Nl3NeqPFZz5PBg3
wi93uhQ6dggrdsKNoZPqJpsffWyhmW+WkSLdWpn2YIKKqDxvrakgBBue4hVbXRuC2+CHGzsyVr9+
18pPviNT1Zk6scoqyCM/LTyNKfw6b2IuQ21AKiWWiGqdWH5qIbGl0hOJRks9yzEgICaTcwjgIEkB
QyEO+WpB+MkS+MM7+bQINV1tVDiDWWXDEBJZv0pTMpbwZMBAv4rSHIcuEgu77RiMpbdioJAAbyll
2UqUya6IQsFe/Lmnw2GMyOP12y/O1Pz9fVo+TNO0VYaPqi2rn2/YNh1VqSdvCtiAM61UJ3Dq9/kp
3lgOajKHzpX7xRF/dkXZsg2HT9EEGWifvhvYA6xnmgGRYTm4zYlUeddyXwdHcWSXAnlFzOoXhcNP
LwdbgUamAJ0S9ueKPFE8/EYlmyMMncFNuKnX4e10xtXPIrFBag0MwPzixrGVeR348cyatmC0a2ls
Bizrc1suAZiRTompLUavWFgNHOZWit7rCBkmqnwo6VvL1gGXIMeCTD3I/VaHi1L05QoEIO4fcFOy
WBlFpmJex8duFhsF16xvkixG2rlmlisQsVcDo8+OsRlhB9h0cWxKPUSb/qBM16r0njJEVAcynM07
m0lAV6CwjQV7a9otRIvUqgHRByxRwfCZMZ/csEYH15XxUXX3cXY9ddVG0EtpOXcGMZJaODEBUHe8
c1dqAnST9aqOahfbIfdV6iTImuUe5ac0YQICPN+/oB1zdHE7yYmT63CnMgPzabBXkup57ttJPCOE
h/s8OnZJErtqT1OEGUfcJWspkP6bvfNYjhtb1vW73Dk64M20CmXJoidlJgiRkuC9x9PfD2qdrSoQ
m4juM7txB3tHdCtaWWthmVyZv0Egpd21sAhMmaYebI2GMr+ePCfSm+g/p1CO2qBcN+hZKFASW+dF
bJ/xe5U7eE04N6UqsNZXH6Kfd221XI8AwfwbXeQRE7wC7N+aMlKziIiEvrlB+fVO60pqHc06jh+H
3tn4jJ062krDapPMJdGvC7gGSPevZUPcp/CLTPdR4RKIhtTOsto2+DW64t155lvhprdq7J2GIPia
dvCRHGuV0UWq297uTZD2Xl3ctmZx1VrJa5JxUcl0PfyaHpmarIsMQyhvgN5Ji7vTv6JJtlZwpUAx
cZSlTGnHOTemygHm9Rb+jmi2oYcC3m3Vok8Iaiw8SJWLBUeHTm+yd7wrnDA3Fb4Rqnc/mOD/KVug
0LeSC6QJcGmuBjZfJdrDWFfqUrxqqB3HHaSp+NjUdESlg9a/9ePfV8Rj/+AThyl6xdjUJdYGgcMt
iukrRbDWdf4wwAJykFhAEE2Fqyi09IXRwI9C2rwZOllyuPas70Gn38deM7ZNPns5vPPG3AR4dGSj
6Ydgvbh+YTtAOLMepxX+imyAFm4MmyiOeRe2X/wuOgVxhJQJLBPWB/4MdkEBO0OHsex5q2XCRhy6
Q6wjWq9edeKrGcDvSTLbU4Kb0Lpz29cqR3Ncf2tcrBslamPBF7dK134IktxbK1YJGr4D/1/iDc2c
OeDQO9MGmwNLcW/WD33y6ingBoD2oUzhpq8Nv2FQhzWctFXcNVSxH6rwAWXzdY/UVdu9WoJ/itX7
zIXk5NT4WEjoelJkU33Iqul+GD2H8kd0wX6ONpuu9mmgJl6I4bqq7hXqbQLyPrE7ls+fkZIatAfZ
hymKpnMGp68BvJtTt4Q4JZJsUecFESlmZILqQ0ddKLIeG4PCroE/GEYCdQAFBP234iYY7sT2Pir9
ndpStsdbrpIQD/7iZN9c8zFHpsBQHlrJoTaIPq36nBroVYfFuoJlGZ/GD9LTNegK/GyrchM5+iaG
PAmrTXXAvDvP/I226X0OURALMAwfKh7WNLZbhG6rr+l4BTZ8XI9mcas1W7cr8LKic1u/aXVznzfd
Qcnc2z7+lCFDbkIskLoR7CBuJFjyQOoOWBkMzdsIze7w8FUNeFP9YxMiPNfddfFTp9zKys+ypVCP
QkHMFzYVd9eGyCWiS8ZLH+cXwI5+f4v+vg3gf6W7xiFI7jTp1a/5bqwmNXVtYMKoADd2geRilthu
f9Aor6m1SF4kPCb9S1vL11Jy49Jnzoo3y62uq4besm6BMEVWgL6wIAFt9QgmYxznI8xTqcFt4XYr
vSt+4L75oKNoXGVogODzHgGtbMiQEEZW4mHbaiH4XqQuHwrCykV6TCEoeShHDBoW2Sj0a0l967ov
JYYrKWKoQqLDNsbOFcP1VZcCP07ZRgjEwspobYFzTFFFu8zcNy3p3ZVXImJIkRtnPoQPcAAezE8W
7vHjcFKNDrbWrJxS3tL9onsB6LqRoieh7W+b1KVgHTyIJXJ9snOIBgW3jx9tQ9W0RXFVib9KXTfa
KKxV4U0hBTJya6cayA5JlG9KAUTKZzrdV74GhzGlhSNkn9VUWkmacVNn/j3KhBtB+2T1NO6NGuM/
KuUehVAzr+1OOPgwPHLprq9RahHTxxZNNjgjdq7dGv1e8OuXSoXIlXLNVi/OrdC5NG+vqwAmCboi
4nCIAz1HbN26K2vjvjIqLD2yp84pAC/Wr2YL69lIoTiF6kmx0mOpoW0rgJP86mqD7QXCetDQM+nM
X935uGqQ+LkvM+mkV8WdCRlM0fH+e9FcFkUXrRMfwf8s2QjZm1eiKKjdWIm6lxoJAhmXn2KtJXSl
KgTmyudc45Lt8dIzvjSIxyKasJbBiFj1axe8GD3i/zJLQ37qYhQV+AiNmoOO/iyS0MHiN3tzLUMG
pz0elNcdoj8dJJZO8vdDdCeGp0DruHQocmtoPbqBbWj3Q/wW0vLp5NpW4sfAc1dp+dQXj2GnIOWi
o0EFJ43Rit2jF9PdxPdbEO5cdNQlNHez/oqqPkS0au2C+2n9CjUK9IZBPVe6jBbhtwTkSdb4G6Bf
q8QgSESXMngL28eo/J6xpCQ00hC82yCgtSo0nNfoYmXIXcqWdG11EmbIxTbtR9rdV6fGlQRh9tYt
Vn781IBicDh1qdQV3IV6HtpdCtAH9xalxRIhuvIcNJclj4ZBv0IDpFnleXvby3R9NIk5fY6iG6/x
bdMUtrl3o3nyVa91EERLBG3ZDlYIlzZrtr6WoLaEsHoKjK159QOTjRCMMgh2bEG6HMIN0KMTDbPr
sM3sXoUir2z9HGW87hadLTjRw9ocrRKgRdL4EPr0rQ6R4eKMC1vrSrZeO6bHEQtowrSeoBd4XG8d
oghmZ9fCkxL0W73CTAcGbbHSkA0HnkECgLQN3hhZ87UsARR4pyq6qRPK8LCVm7R7CDNUqJr8KLUY
sgpUKPG0CJ27MqFZLOXPpSNjw+zbWoP0MvR8oMJxiIyGpq4tFb0Cuo2qo4LKuamEnWkgyAIiSVLe
ch3NCf+2ZqrgbEIhUrNdj4KTgqHLsVZAAcd4SdJtLbE+Q9Ewxeh5X8mPgnCjejS1wLjQHiE9yDmr
4f/3eN9AZUVozQKdH6UIbfEkqpR7peMSH75JFih/PUWI9+AauCcq9ToCJplbwbXuwW9INj2lWOdu
yNCYyTFKCr4o3VWb1LsGI6xoQEQSbR7MevRbunQiyvYCtdqC7MVv+ytswLcZjfEUKDn6QKNb3roQ
XfbJqIZ6MPJ7U+Z5VIgvCmKCIVbXQ3gzsjjVz6b+1ZFPJJk/BnLqrH9KmmNmxTdNXGJ7TjsmRS4E
RfGwuh18OBCafItS1Bp9k5UepBChUK//wh29Sj0+X94Bc4GgY3r7rIWxTImuUlqun9dBMW/b6iC5
D1H7UMmokbLQmD9xoJkGz6GuDiZeHla9zhPwaIgslSfUsbHxxjVy2GPhwTbwrlGLyOSDjOeCO1yh
mWPkD05wFMbcxr1x9as6KJ4q+caQSHS6TdLgrJle6fmtIH3KomL7uTaym4KtAcJxU9JGFsXhKsUm
jRR+b2LyHvn4PnRQPzz/PmDKQ6V99HTARY5/EDmp2/Qm1w+Fg+p+ctL9aOMGhwrbYWgKRnQTNOpV
jC+PaLabvmvs1PycwEwSctR4tQgsortZeJi+LxrwYDMMVaSOZKrv+jZi2g5CLMH5xtttU77IG0SL
1+oqeTF2nCoUcBafwu+rVmPVTqO2oss0qKaFYNSf68zBCGqF9tUBe/GNAxi3Wn3BLwHoL/m43e4X
S5TvX/w8vU3NAv6j6AQe3+dnZdHOagqt030AGd94i2Z3zR2PR0p0FW+LjZ+tssUn//sXP2hj3bQM
nVKwwmgvI1pZ4qlmDYEp7zAqOlnKVxzXFj7eJetihBlT6hFNA4i9Dsp42o6A7Da0fjRaTx6dY70L
d91RwGeAbup+IdL7lstlpPGjns1f30VAKGMipT/Rlt/4X92rkA9Hl++rew0jc4MT1A86tv3+d1Pq
N8T+7u/iwQTTP/nH/0ch/jpL4r9D/O3AB9hT+ecY//G/+I3xV/5SoSSbhm6IJpV3hQ/2G+Mv/WUY
46rgX1uyZphUhX9j/CX5L/5EM/EVlTSFkj1/3W+MvyT+ZUkqwHxVMiTaM5r5TyD+8qQkbrCria+y
z3TA8QrFtsv1wi9rlaSDNT5IUbfLBbPZgxdUrS0tNP85i2L5k2S0iPiWiZisENjHhBHhfo7yiANx
PKzBQsDzh2NmSeYPfxCxNc2gNSd9i+pEFOKcRcKoBVeN48rKUTaQ9AhlS3/oBRUPGVWuQHyzOTG7
rEyJfMQEjOgnUNlAr0Tdg2BBnRcq/NDQipXrgxpIDhni0NU7yYBhh5Igj3gDm4MySnQ0ZP0YdEGg
3DWlCgwoGFVlsEUGj6k4z0ZRkqmYOlz1qC0gXuZBfFfJsGCkOkLNTJGVbYuUGFrjPZe7kKFpIiXA
XTwB861oJK4OcgHlMu7wwCgsgLi+Et3JLn+AqivNRQfVzUTnFdS04OnDDFdqOAXKm2AF8XUkoZta
e43m8/hUu2TjqIV2wvPXP0CW7WqImbmihHtY8/LG0lI0soKq+9ZJTvrce0G6TRRBlHH/Gspd1dQV
5nGpb3tC69tRWTYn2tPyqQvRldQkupCWBsEJqEjIu8NyoFDlgfuYmZ7RXQVhFh4Msx32fdGB1qio
DlWaH9ybZdxjRjV4297AFi1Mev0adRzhtc40NAfyRvSechWlfRQ63e6+CI3wh6wPaIvk2HbAD+62
QVLm91kqupvEDTxkcDEyllZlLnAxDm2f30gVDrowTJ0SmyJPGUm9uhigSWloVyjCwBDQvd7ZdkND
73bg/m6bVEcX31fEn5oa51tQPRq6No1egugVxLEIhXx2hQYs78BPHg1wygx6Fz01jpR5aL1ZVP4K
1rp/HTmujsc7wHfIaUPa3OYamhCubNXo5Ujksaamdju5jfDCs9LkLgeQclX4IAAhtSu+gMZYOtrv
1jLeJUxT8DlWI/6zylCkh1r3k1NXZdl9VljivWy42UkSU+2qS7BvDd0Ic1gLruUQSMOPJsuHkxwW
+qPmxPk3A/vH1zKzuufELLKfipQPr2ne/XBjQ6S6HmjUDorurkJF4kWM8vJzWEo+7HYPu9m+Ukvt
YRD0wbqW8gZFnESUzT2aviryBb0etBtMtJt243YGihSN1aI/oPaQLmxBDToEPBqRbL+UUd7RUjWO
DmLQFSbVjriieGP5Hgupjqv+M8YY+oghTCJEk3xfB2KfedFDD8QFbqNbWxi4lbh770UW5YhVSl1h
bciNh4VXbVjVt0hJUEnJuxZtLqt3IQ8O+f3Z8fv7HrrAnHJk/SltA6PRULEXNc5UWbYUfdoUko0o
lPWavKWNXoQcuHe+1MGRL1Oj3yEk2bAMyTBIVMa+ytktq0mm7xsgemiNgLPFamHNSj0FW2GDFOYd
GAfbPIyd1aBcUXldR+tndKYO+RcgxeuPByuNB/S70WrjcDnIZW6Fy5/SOaouxlFDnRpu5jq9oWT+
1TmA7aWAeg27fIMmPZIsoAUWM8Rf7KiPYk/aR6FWRJXsE1unFaBtg/tyX6+129y4wv3MsCHFvxXX
SMHBs9iYO2EV2d1e2mEYQ4eppauCVwU1G7zs91D2Hz6emMu07vcnMmjuA+yGEzdNJBOjVEQh1+WV
rCe22j4pPgXzSl59HOWygfY/UX5R5ERdpJd3OftKmfu1XrTj7OO0sm32yq48FLtyIa2bH8yfMOPj
4Gy9JU0WKBH5MgpbrktZ20EbPWyb+6pXlYV5Uy4fGr+HZFLZ1XXIvBxbl7E6hS2v1BqubGt4TTeR
DXEC2A7gBJZ3tomftZvhU81iB/q59Xft1lnldxipb6NdZjub8DagcmO7W+spXaDrSbOzffbTSIvO
p8FM2dpmwk8z8R9fU/bDdWeffEKiXLoPDzCweJPUn7gGtiz2J/fTx9/6MrX+e2IssjgNXSFFU9TJ
RzCi1M0NrOYo3u3qutzn2SsFs5XobA2pQVhkYWlNmtvv402eQlivenFQsLsq3l9Q6U5jGv9DuAF7
Yz1I+/iEj6vtrNx1dRKvtDvxqn5FRu77wqRPCAXvf8bkReG4+JYpVodO/gbW0pX3pceVdt/cKVcx
5oIrjKTXyb5b93a0h9O/x4zwCu1a+Af3+l7HEWyJQjFpXb7/QZMTT+PaMc2AeTFux44wno08TFfe
jb7NnqN74/DxV5+0Z/8nHKh8BbikLE6vE01gLfAU5jPYgLo28GkomZ+s9YgY0daUc/fW94WQM2e6
oYBEAP8ELVVXJtdLHZtWYOT5OOXSlisE/eId9hanZp8LK3qdHJlI8akrR352NguxZ66289jqFCMj
K2ahpMSWd/quOBQ2Bot7VhutzFW5hc2/HU793jsthJ054QySUpnHP69lAG6XW7tN0xL8Nh/VdwZ5
FQrKXSWEFipU2DhlJGxVhFOVRx5f9bc5BUYVxqaLGI7+ZA3Xeth9Xvg9l3WIX1/94vdMNnuRNVlh
uvweBEU3NdZ+UJEdm24AUjughHAssBcizhwvIAtESM/jSxFsyOUMxOhikZGxzkaN83vvabBxJTmJ
X4pPiJLmn7WdvFU22Sl81dH7fv04+NxH50RTOPQB2+lTnIVqCoqvC4zWKr1rM7G+50P16JsWbb1i
4TyZW9vnoSbDFAdH4iVD6jS4lrZHvBwSrZrJ2F3EMRh/S7xB2jhYOEvng8KnZ2w64NjJkWGqAzq+
BhcHDnsrX4whvooHTzv6GcJhEGE+ns25E8rQVEmWyT4B+U3Bi1EjDKS4TGd7RAByi8bCmovzQKmW
LGzpPJy5FA3IVSqiHhb+csrkmhAD2UsNS4EPKico1Ynxd2DlUE/Tl2qot33QPlhJ/aNylYWTYgJC
/nuL6CwY8m1NNdXpgsVu0vcABcgrO/ss7xDOsocnhaJk9Mmzga/futc0UNbaS7FDJn5Y+KLvChdE
NcGtULgD8a3L08IFnGER8YQe3MqRb6ofk61zJ8UrFBJ3m/SAbunxarG4NnMoXMQct/BZGlZ1hRpE
Ai+LciPc0uvYDZyLiITeOKtqTWVy4eqZORMp8ygmrxgw9FRpLsN5MEDMVgKLFAIQ1enSOmG5LmRx
4UPOLVd8TohkEEkUp7s/NzvdAwnGA7BotxHi13qX09nCJjRGhK9FqvKr5dOH8MGgsW8wj1z6BTPn
D08phCt4ugG8+pWDnE1sE+U9S4xfkLTNbePQEAILNdT6NkC7GMcWBGLzozIoh0B0bKjDdBJH9VpS
YYycrMLYCPicLWziudk3qAxQiVapR1mTM0NCtyzyBZ7FhS1tK2qpB3xr6d5TQ02ArNNmAQu2/jjo
zDllgbtGEWTkhABOvvzibScOwEKIqXoIDeXXebgtxWsHsE1bhAuxZsenUkREZETRkQu5jJXEKWrT
naKieZrYqYJAr2TcJoa8/edDYgXD/gTO/R60HpShGuuezDQa2FeA6vLdfKNz/mc6QCC6nx+HG+/l
yycpImkaJXYA3SYLafLVagWBFL+nNx/hS4AuKJrgCxf1+3kjAtVSycDtmGN3Mm+ZaVQhOnrSKpRh
sbXwAC06oIAE/sVAzsLIl58HrGXnCh5hPLM9qiZSmv7bv4jAwWJyOZDrqJMIYYRb4BC3OI2j6uL2
3QqDtn8zV6TNoiaRzCrqOJdn+1qupF6r1Bp5afr31DlvjBQXYDlfmKsJ0WS8irDCFscjTLRkSlWT
hDkJg9rpdeKMqE0gSxiyr0DJCCuwGRtt19uxHbhr8B3BDl2zpejjF5+uubPo0/NTrF2opAbRgQ1t
jG35A67ZytihTf11ESw6t/rOY01WnxzrTu05v2I1tr9XrpDVbB4dm/LbG/oU29Fq+24p6mxQzQAn
qhtkicpkU8HetaKyQJHEySn4YcCVIR4mBO7CapnJKPiMFhQXGpwS3Y9JnFgIhDrFdnrV3zef9Z20
Vddj4XgFroeLVtF2yadsgxDcdfkdZGF7KNFU/XhPSHPfkptW5NA3NLDR4/lytmKptztUO4uxoFMd
xJO7Aei6NlflXbFbSifeJ/zc7WOhEig48k/vNkerCqlvMKtueOz05kuOjvmAO5bj+gcHEIfqD88L
oxvvj8lKvQg5ySi6Hh0H1UIWED3C1fjAQHdm7CKLW+TW7t3F6uTMwiEeqSmNaYWG1eQ+08seRQ+H
IWZWeGDCKRjowHPF64/HJV/2V3/tf4UOLjJVyGZRfR1/x9lXa9oiiZ2OUz/f4PS4CTceZW9MDW51
TNQ34/b3t3J6jFGjxDrbeNLuQMX++g3/v/35fwz2yH9vf25ofhQ/vp13P8f/4D/dT7JKkcufZiYv
rzHJ+Lv7qeh/cZAosF8BMQOaOFM4k8y/RA5xSEOKRQeUXOBP91P+SyERlCwudgM+DfD8fyBw9j7r
pMZJZ160xqT3Xd7rFjGmU8OgAiKLb7ETu44RfPJ797vXlwvJ1nhsXG48WRxrqQyJl6E6TUu0pJEL
YSRADy1Q6qDDj0SLcmvhwTDzKBrD8MK16BAzr5N9EEZOYjacr79OL0CDbY7Ip/+sHjDR3eIBuQZB
0xyWShfzg/sTdXJsm0oSSL1AiheMZhl9XsV2WckL4jDvjxJK+b8qQ5BB6LhM3l6BgcsjGreovoNr
ACYVpRslW4gxN5A/MQxxUvvq1XLoi5SUOMjddVnvpXIh5Zrp1pAM0Z6S4d/pMIDYD+cH1ZCbhRmE
jEK9197Kl/wGbOnRAzEarJwnaae/Qa7UP6m4udjW09m2vPt7sZ23xWYmUJI0FXUYkYP43XUD3iwR
c5fQfnUtekdN/6KiB/C/izG5X0JDL+syI4YXIdKZgl8W101U/4tlfjGUyYJr2gB9Pt5PK5zH7OqA
lLntXFs32ia+bm1lk+yw9MoWhjaTnMgXQScL0IlEdXA9gva7UUwHwfNTzj+k63iX2wP0oObFvO2o
DhbrbO084O9RLBwiMw91KtDYgkimrJAhTVdPU2pDy+NEpTVDKZ4y4DGmtOQ+SZvkXljc1hPy5nir
Eo61wimMK8c78mZgNa2fkTD8ymsThEi+NXcj5YQ+8iiPupM2iL0peNxt/3nCeRl5MtdDnzZ64lLc
QcWlDXCTt5At9xa+6PvjnyA8F2jcyWhATA9Lc6gxtx2DsOfRtYO05HzCksTunKVtsRRpsi0ib8gD
I+OADK3IDovEjnX4fUruU/AUTPvjPTh3CfAOksm5SGQVadqcdoS6sSp/XKhHQ1kPtmLn63yH9KBt
3nrlSr0WV9lJW9qTM2fneVRjcnaWKVpsbUrUv5W0ws1IpHi1NhYRafbKdoYQx5eFoVrvr9Uxs8S7
ZyTPQWa7PE6zQRIAfnDfmc+ovwEpDb5Ie8cubeln2KyKvd6u+y/AfGx9CyzfS2liLOzJ2WGf/YLx
z88yz6Sy0iYYK1ftCFoUM6xfoZ0ufNK59QPVgURFRxGVbvZlELfHxGEYv6gbhpS/xFWHfR0o13Vh
/fx4RmeHQx+Aa4JZ1cxJpCZyjTpAWxZHgHsp1tdusMRQXoowObtzEeUCOeKTiQWsDMSfgIjtPh7E
/A44G8Xk+JBDrKqqMcb4IB9s6kzZUYDhv4PHutZ+RvvqZAkPS1pn819pTChHNVledZdfCeyPI8Ux
UXWUSVXr2KvXQfTVqZbizCYRivon0GTNpVGppeXARxrfqKO4PfxC5ylGXw1XEY/1n9vgPG3dOFbA
s/+xusbfF8P5D5ikmWmc5R05GgR21DWG61O5Rm7K7m/HmkfxY+kymOnAkvGdjXeyKEW3NrkVrbES
W75gOm1z4R+Uh5GUK52QGDotRZxLlc4DTtYolIjcS8dsvYVJlI26kgWY2WRhV8/uBA0VZwQSRKCF
k1wwLgNXqgeGlWsY9xbyGvuKhY0wez5qNKAUjf+nV3K5JLW6FVOjIkT11v70vps/4ICsrWfPsd1j
tjG4wauT8gzRaG98kRYO53GSJk8eMKz/iW1NLoQ6VN0uA9KC40DfYSTeWOK6ztT+GKD/u6+FHgNk
QQeP+fGYZ7/dWdjJrGpqKlQRrBAU+1/z4ejgYdOYC/WGGSAKKxIl/fFJR3ljWgOuDTdC2+DXBmhs
/AtGZSqUFuj0+Tvh2UChBajjQ0UyiICyt4d2tnDtzOZmCu0SrgNlFLiZ7ImCNqoDc+rv7sQvnexX
KzlY65KtD7GEekfErYjxnbIwv4uRJ5vDkwfw+xmRMZVGKEnfYQYAwhz5W9cBB9Laqd3vMXRQvvif
Pv60syvqbMyTY91P3VJIIj6tQOodBju3NxCWk1dKoMKDNhameKxAvF/AZ+Emm8cZgEX7JQMVj7AD
1Bd0/YZruVwZVyUSXSC9jGNse/dAjg7OLcZqdv/6rB3lZjXqqaCYu9zqnWjz/D54//wkabKn2iz6
fWSoO+Q8w3Vw2+wB0K2sHUwo0rrnJeDZ7Bl1FnCym6oaD6OMzvMoVXxDDnvEjuPjj7oUQb48onIM
MhxlXMiZWqGO+DQgfvlxhNln09lemVYhk1ij8FkQotzUyHPBnIGGtjHfFOBigh0trJuFZfPrNjvL
CB0fzRtY76zS5hFFi30hGd7Ks7CrQR5bHUm/Ub/7eIRLczi5j0uvVQeSfgbYiVtkt5NM338cYfYO
RprXIAkd+9HTOYzlzNeKgM4k2qHSyZQFPIgHFeUnScdao1LM8FYTBtE2DS85mGZKy7QtIcelKQTY
ug6gqBdFgo+F2SyU7OcOfJXuz1jFU9V3AFipMxIpTbmskxZGfVE7Bn4eWm+Xgf7bxeK/qtnOfVp6
wUSxjBlRKrdUYsWtmQSl0A6BicBCFLZ2VGDRK4TcOE35WSrCh4+nfi6tPA86OekVRLIFwaJKqebm
Vq3h1+fNml44ZLm3/12kycneiBVXTcwzdcjc8s3qBZi9mesfE1fMrjHMK5bu6qWhjfN9tlV8twqq
gnrpqlB+uoh81AO6LpSN8PG0Px7a/CL58+UmZzlKF4Pmu0TKc/waua2VUwiV/OMgc9tQBfLDk1um
qzNN6MzYrMMsMamwtZG4qf2gPgmeC+/54zCz+b86FpJl02IhTrM638lbIdIlHvj3ycHf1/dj9h2u
o5X30G9hL27BnOOWUR4X4s5O4p+404zOCt2mlseCSbs2d+h5bhJYKsG6AnQz8so0fd2+GnfS3cdh
52f1P6O1JleQWPmKNgzjrFZfg/QNAcuFtTGXViCFgxsSGd1IhbpchUhBOrLltLB88vqpEaB957W5
lZTSREogxi4dLsjHQ5pd92cRJ1saHw6rNmuGhA9sARM9yuE066gRmP7C2GYzBh7zY4t/5DhOkTVZ
W6UeDtdjMcjZxfuA/D/bjIAlABhr115Uppz9Wn/iKZMMRQNJmFXj2hzlRVn6I/lQ/+7d+rRStSt3
Y9FO7e3mpr0NwYgP3+t9+Zo+Lj3gZgABsnQ27CmIvY8Tv/Wd8QWHrnt91HcAxL70z4Et3OiYupCi
OaviOPyofixlTLPFh/PQ8uVyaspBIt/g446hkcip77srH0nX5EGitr81R+bs7VILZnZrGiKKazTZ
ILFONgnfvgpNna1ZOMy90Pv5m5wE3bXpmfnCMTAeldN3nQqVFVaroozP18vxVabsBK3X0TXDJU+X
nGdPcG9hcX3rc/PW6i2ISoF/28jewj0/m4LARwZ4r4D0gDR5GTjs6DPqJrevnyErUgcIBiMvYFX3
hiseM8cp173m3BmNcyNTlW8xDm2DZNOU7ldpENqFLG9mC8OdBGQ0UjtV6mWXP0aoKnxRRlUZOaL2
7251lDcKC5VqvB0/PixmIAlAp85CTU4LQ8b5S+xYUBlY7M6mKHeUbvoRDAzc/uNYS6OaZACBiemd
Plb8VRwstFp77MwATZdi13f5Qlozl5XTC4OeRTcDrOwUPpqA7za1lCs5fJEAyQ48ZLKN+nkEybqL
INm5VytCsASidTK2kCeLB9FetbbSmu+1K67zb9lTccsiMQ/Yc2zAA5ff0623iRYBfTP78jzs9Mrs
RRXJjvFuCWo/2WQdGGcEFcYCrhdvPv52S6Em+7JAAmJEI1O6RdrFyddp8A1rq4XcY+auvBjP5HAT
NCdw/Ipp7Mp7y8PLs4q2LhTbSAs+xa62cHv9KmxPzhruClHSoQZQxJq+Ovyw8K0S9PEqcoefcu5Z
uEi0dijVd8mAojcIUbLutvgC/CzCZtG7oqdy7/cqViiq9EWNomqtO9AIfDH12aXOje+l9dECZAkt
rHVRKPfwnihr/Jthq3qQSvPMh3Th5MVCyWjm65BZUIaTZfp33P2X50UtFbGbtyKbGGhajriV/OKl
Sx2tma/DdCkjeollDjL7MkghNVqHNQDlPilcl7q77uLKtgR9p4juznHkhc8zc9dfhJsshkh3k9Kq
WQxi1x91Vf1aaZhP/eNVTQw4lqBI0KCYYuukvqkKUWNInoW36LMr3gz+y78IwUUG7QX087sHpNYF
MZbh3J0oN3urOA1/tHgdw0pQdx8HmoEpYc6nq6iu80AAsDRJjrykzgYjZTDyDhtq3LeVbWL7993K
cDCVh88Ow6bbILnvXuPQ4z9iortwif56g7zbUWOzbITXgJsf1+nZk0vRQwNVLk4J+atzMpE9xpL7
3vziXFdX6fNIKKNp8HNkuIhX/q2Q4fn68RzMLtGz+JN9oJmBmBQp+wA3YdwkhJVhoguW+Qg835RY
1P6baAb0cRAXhqJPNoSFL9cAzJUXrdNdo971Q5eLFW1tO7CKUylXC6mRNDc6FEREuvQKwuNToCSl
dtSZBl7Qo+y4Ja/6E/CAdQVjC82e/BqrPwggzhq51CWFkZmbm+0xshPGDiEwzcvvatWa12IbPPaE
3H1/qp9NHmnBRrfHdJtT8DV8LCsg86v49eMpnkkH8U8ahVM0jTr0NB2EDND3tGhJOjP8fAQH/0TD
QpfRvw0961teoFfQu/Kr03RLXfW5xIjQ6LGSiVKVmQrUyKXcNXwKMgjafKOuSrVvjjT41vJef/h4
lHNH3VmoaeFVd7u2GMzxZM00Y6P6hXLwpbBeWj8zBabzEf0a8dnulEuRMN3v9VMhxWun90j6+ztE
ytfKOrjStyPPMbRRelwqk86uIOpoHNQg1LTpXauKgSPnIiuoRAQpyUXqynWmr2LVsHutX7Cpmnug
4XlBZRlyBQjA6VUVDBHeNeN6HeWMoifo6Z8aBJruMbBeoYDuU+GiuecgELEVr7yFg3j2MmbJ0KJE
OBrN3cvN4pBooJVAmjtE2iGru6ssar9iarIQZu4pSFWB1wr/oy407Qjnhpl1fszxI1xhM7FVbAy8
n8IfKnCh8C7dIt3xrBw+XqizQzsLOS7ksxWU+YIrIdRAS0AOhC0O6NI6QUT1trAcdeHMWQo1uUoE
5CXQfuC52TrRwbWUO0XojyWSUquPhzRXw7iYxsmdkUMX9LuEaRwZyFmzxoI0/uq0bIuKXhdaYcER
nbqPg84ea6RpJlQcWCvTWh4bMdUQuxibP/lNeCz26Kttm9NitUDme0zvY7oAkgSFbRQDmixFU+bB
Dh+IhHrr7BByG5FVMcA5TrHqh3VIP308rNlvdpaGTpZHGGeWi4UEddBOttOgPw7Y+fR6tv3fhZks
jbrEuVuOSxjK6DFvy0jAXl1vEjtJhHTpzBzv8Pcz+CezHu/ksxWP3JyHfBxDig7VAbunFEhcbSNc
l62K5yWY09w9wIPVxD8HyNg7oknfN7jz6gQzhG+qS3GriRambu4YRrCC1cCi41ycDKc1XDIZqDK4
NxV3nswo+hzJahGJJs3Ml47hueV3Hm1SgY9MpWvIE+lorBq730AI6FaIrdFQhL2CJuDmn6+L83CT
1V5HXcfTZKwgWxGdOETm80g4ZCX4gI8Dzb33QTD9Zxp/peJnq0Jz5djqg4Iq1abeYCl/kJ7CY/5D
udFODkqGh7FJXQmrpFtajrMrBDkvVLssnJamVARFTKVE13jxj7TB4RpzC+1a2ac7Yd1uMQvzN95m
ibO/FHJyPtL69I1SJ2RSY+pWSP6jZSwdHHPlGib0z7gm6zLGBNHzeoI02/Bm9CrJNv0Wq9vVWK5Z
olQtjWiyLL2Eq9vp2WatwqtVzxBfbYd84aqczUHOhzRZjWVeVtGQ/xpS0H+S0TdztNUo4+LY/rr9
nJnrUryr3V2T3YxVKQygFx6385M6vtc16IRQVya/oJd8oxNifkFwUNOrsTNtrfkH+KXf++ti2Wpg
drsDCgXaNxqeTuVqythDzUwkjdWwWTkk2/hUUZuOr9NDCsFpqQo/+xVpldILA5VsTF9fZF9GkCVE
czzUZQcdxDKCXEtH2PiymZ7/UN//E2Uc89lOJzlwwG0TBe1992HUqsCIjheX+VlEmkbeL41q9tlB
9xfSFoJk/5ez8+iNW2nW8C8iQLIZt+Rk5WBL9oZwZM6Zv/4+9AHukTgD8fPZeGNANd3sUF31Bgs1
vvcBA4H1YKRxQrcBZgNqMWpXitV4hwZQHnpadnTIOywRzDjF4JfX2lZru440xZ5WqrUXlw9mFdR6
VA0tqmURWqQhubrJ6V1t+i0irMgrededO6NBpPv/cvW9DbY4ZTLPnNR+zlSk6ktqP6p5trIbLiwX
CHdIrMIk0TVo4O/nFQvASPc6PmSuSPtYTLsg2X98K1zIflgmYBjgFtK8WOb9iRZgEC1hpwLPGjME
XH9C4HDd319yc3sE0C9yDHQkFkWHvC5zvH480tUKhWx84OAimP3r3w6FWpUweHPTCT5vWjZhl+Dl
zROmxDihUD+NeEj2SraSjMyH+vu9RZQZzcr+5dRYtpXQYR6NvqywUQulbSA9+BVSLOaRRH/TetnK
nX3+dd4HW2xkyWtsbxQ13sjFT3O8xhRANtfS+vPsihgmIiuwTE3rTIi1tOtG922mTYrq1kWBbrq3
Sj+89SUIgbimPv79V4LbRleO3hyiLovzXTObMjOmAC81nN9rIOi6+oDg7spXOt842AiZoFJYbPBC
lih4wFOpUdUNg0pRJ1JqzKXXErcLC2GmLPFMgf+LGsLi29QDbZza0ykbmuiHe5p+HFPpkFjmy6AN
t3GMiczHM0dr5mztIaCHYC64foRUOA/eHwdDmqVUCBDxTmahw9oU9Ws9ix/2WSHvEhlh7tGPyk0w
6yNORs5S8YOi9rEN6YtP1qymmHRK+a1thIFbShLdZ0YZfI9m/UVESdvNOGsyplnQX+mZPN2Yvuju
0W6Onjy1zm4wrFEf0U9E2hE3kcZ8zvMUF7Nw1lnRPHmLOwxEViwa1JauxKCVz6LG0sKJCsM69IpU
7T09KW56Kb3pWwQ4u0lG/C/GHRcFTH87NLgq5/G4RR9cR/Gxb518bH/HYa5sMgNVGhUsgJOpCeFC
3dpbaQzKyq7IzAf7sSqxa54GabitlES9FsN0GyvphBOKPRBJx91FKI+WnI3bFI+mfWjloxuEqXmy
h3G24awC9LxtHIl1W3JG4LIbaRS2Q62NbC4PETXrZczZeh1PgE6rd2GTfVaDWlxjLIdnWh/4odtO
gPdRGMcwrQyfDYCBcV4HiKN1JSYCOr08a+qxNRDIu4oGzaqsx1qPFgH+GhlMRLK625GO9jFKy++a
WfTPshkklqMGZuHSL3kpAIyBtOpxh7WQCRwHLJI7wAVuUeb+1mzD33DpXoQIv6LOu+0bVPVtFC1w
k0AFX5lC36naVMNjJfOwkC/bXTqp0y63tPBmwiX9KPeBcUhi8bXFliIarMltdBxBq+q7XhubKGnH
Q+wP4ikZUIpPJX24tZEgfQpbQIqJFu1Nj9eT01VysB8za8/lgvAdXmT6mOP6jA+EW0gq79EMv2lD
Lo51WCgYo+jPut7me6EgtFpA+W4LU9ngIfAi1Oprj1+K3jZfpiHzvugSNpL479iYOci5q1XKj9rX
vR0Tmx6qJv5hll2+EWYcuQhSPvn6GN0kZaRsRFTKR6OajKeongRlJw0HI6dsAnWDl4fBR+nHfYrk
7r7xPHPTjIhrDWaO2VBk1q7UCUhslqI+BoVW3gRyIR8BUPYujf58V6vcZbgIJsjuGQ1G5bM4vD2U
4qA3XeFGYVu8KFqBdwnk2o2a6iOuzQKZ/zL8nvTJTTkWxlNey63rNUF3F+C3SmnZwJO6+cKcBxsj
8HV8x/L8WAw5MNsOpw8v3hrllO0oZVUnnIf9LX8gP41SJzl5h5c3ejA5Xt1jimhNCMnJMzSckFLj
RtTiS4YFgYbyvkMrvbtGgHgfqvGtF9qzZ7ovfkdKiXSCPKTHTuu3JZmJvZXCXP49GUp5QOfTuiuV
LKWsUNT1pg4yRG3LwipRzMAowjUMYe3TRgq/yEpq33FaSTdllsQ7rHbtHXDQ7GqGEWy1Hq+C2kr0
XVXUxZUXVurRUyp09JJGvvfsyEO5qS1B2nEiOhMPhutpatV96eXTc1GE2laRM/uQoD97MO0p/Do2
ITZGqdCLX2MDUYf3WceqnCoU2qMOj8FQaWrVbZKsGPZZIgHUtKNSWIfYUKUGu6UuNnG/iKUn5jxL
XL8TNEZl/FX4oj7IkW0dt13sZoXVPStZ3mQHI9E7YzPmVtC63VBF12EmjBcJOPqhCuT0AcPcZm/j
uP6zkUZ7Y1XYBnQc5PsBPZ3UySXsL+p6QMqsSYu7ZJDabVi2/k4PFfmoYNLggveKnULId0Guoh3c
BTix5Gr9OS4tKF29p7U7EWA+U/IxnvC36X/mXhI5URwanGlKYB470/a/511YHGW/6j7bvdRV1Lii
6pNapJPjJU18rLQmelR5Ch1Gxf5VliEeIF7a9Me4aGKn8WoJxw1bbMA/cyhn4/deYkni3F6ET+jb
9ne1PTBEnIAaJe3us7KOdpNU+NexMuZHDdOQTW2nWMbl0nCn1VXjDvmEkFwa6Hc6fGlXk1N7G5Q6
J4+U5KesDAxXlxTrIZw4S/qplh/HIm0evHIyj3U5GUeOsRG9o7g+dGWigrgRPthi/tQ4Yhjl9DTL
HwoVh3E6RMn10ASVm+dcUHJn4pTXTDk23lgWR10UHdXGN7etZkqnUWH1Ob4WeeXGE1Wl79SsCejp
69FthtYm8no6ewxmn0und3TrfNIf5Db0t3Lf+UduQHMz6WpwFDYnSRygudJSgXYUK0Y9ulb55ggS
X5vRCMM5K41bvp1/a4cRR3vKva6O6Q+pqLCizvQ6cUctk36h8FAc5LSTr8VEm8MWkQU4z8oRgvYR
HWnl6rOHUhyajx01MoTW+DxV336KciGyjadHI34QSfO9GcbhB9rI340wkH6jtT2QKbfBTecP+Dmo
gxXfIovtYQbja1eV2RSbqLPqgx/lyY1vBZCIW56soWYlR88TycEs9Y2leQ+yjYl8ccVTAmeCaERz
Rk6SVzHkxWGISnuX55l8HSI9/YS1IateCjrpR4zJxLWK0PTJqv1oa46jfJNgUpO7nZzb+67D/0ey
cRbJcvlLILXTQRrN+Ci1KJ3WkiI9RkqX1a7qhwrrtbJ+BElSPJpapt+OpZf9bn3ZPiJ0VzpVgL9K
Y/gvEbpeO0kpSJXYlgFyqSH27E7Ydnp1KMOouotE0PT83kbcq72SHqQoUadT0vSUoOkktJNbJzUr
LPAxt1fkOMWWMLUq1zQj63PXDUm698WU7aeSMg2HFXgzBNlbte3JJfAFBnqvbdDSDjYWrjCYA0V4
P+MpsRFjZ+8bq8+PnESYt9eVsU+0KdwYZVhslcGoZo0ZYPq5moWONlbUDKVOxp5H1BG0Z9UeSduy
8NBoY6DtS+H38k4UUfCC94qcbfTW1F9tvxTHftACvIbaoW5uU+QRUnaFXt1JVqO+ar0YUIJvLeWT
nXjp51Jt6j05pnlFRpHQmWKh3JYN4LFIq61jKmn99TRA109SmnNVEDb7SGLbibTLr8tADZ4iK8X1
ZwhQ69LlKeYQSyM3E3LwbczUArBKU/Waq/kYSfk9JMVNldge8iia8G9jaqHKoQ5DS7myenO88itT
Up7VjrzF5Yosf5LtWeigSwUnkxGHdoZQZoapXik3mXKcxn4K3Jx6BIUsY8QdL/ZbMCZqpCeupXgk
cykVDYO8UlKT/NBJqIc7pq1IR6kJ01djqk3c7ixTujfTxPialeH4ktRjmSdOFueR9bXH/mkXmWGq
X2uUp2mIsGp2euPzN6Wg7r40qpIfY2b1NhAlXNyyll+koKx++4OU3MR6wdWsmiUwi6wp1KcCjAql
9Moo7qtASz7nVi2FJykHz78tlH5Et7pIELI2hTJgZcvZ/5wit/zbUPrqdYp6TsHez668OLJv0qD2
71k4hvfIykuVA5lINl9P4sWu43zTNZH5uSNx+6qzQl6jWomffEwZcB+Th4Q8WS6vdQlWkV5jJphU
aXPl6+m4LbGo6TdlNcVfjMHKH7i28Rukf1ja204bAmzMbTPgCLX75k5Cpjt1IQnQaO81P2rBJybD
58CyyluyKqgtWRKah0gZcn836HFnOozPj5y4a8T3CLX0EI747M4UjfEnzKZKD90vZEq2Ws3956i8
eK5HdYzvbDmVxd6O0+mmNFBoOZn9oD8OZUtMDZNA2GhBUPwUeejfS1UmLJLbTD0MAV2N2inaqcNR
CKn6Vj12atH0LzJbxrhm+8rPllLVDxCNuG9FLNOBCNtoqm6yQgmojSqa8rVq46Y7tQBdxTfZjBXu
tzoSWVfydg9M6Q7r2PBnbUTfQe+Urlzb8lYy2AltY5t32HvyyAkUDA2tusnQ/0ReqsLNyYz1rZHq
6sZsOuXZtKN053eDJe9Vrs2blhYIbMxWE4BFkhzjrbGM+9tUtshtbcBDEtqwdXkq00SqtqVfRBAX
Mu1zohfZXZgP3JEpZZlr7NfG2woM2LQBTDbuY7+vT7ZStgejNSzIZLC7RNVEAEWkMnfjJOzvNTFa
Jy/wJDftRusxzyzvlMgdToZqWfu7JLQwY9Ok+qhBM/jl6UaKqbeIo0NCoXCL88R4HY9DFeYvvucH
mwLXRNyPJJ5Lcutbt6ZfVdetyblVhUHFmRDeGMaA+p8cXpfhpP0Osqxw7aQ1N9yhyC0gTefaZTmc
eDZNpKGSlOFPmOT1V1kKqZu0en2FCaHA2qtNyYu0NDtGTdp/k6Ko3GVamn63wMUhQiOS6BbEknnl
e0V6TNgpmHdmqnUkUZRwKJaGbJ/wKtmmek9iH1vYg6Zmz4tEko5jEGRXE6SAn3VU9ie9CwA693H+
ovFRdlOiDqeuCypsMyed3DqPdt2gwJUcFYwSS70wr1PsuQ7RqPUkdSaenuTJ0lfJzoNPnRUVlSOK
2HqJg0o4syvCyWsS/eALvdORDtR8TIFTLb3NzKL4ao8jOZgvqfptCQ/jazN50kYSUo9N2aBHh7ZW
/JsWcOixEGn8rR9wMMhEqd3EcuLfsldHlOIMo/geCSXbj22j4EWYWfHnbBJBt2liPyiRbFDQGm/U
4dEMdBNJMsy28a0F5Jk5LCnswcpklLeFJtlOYKbhdd9ipoDRIMazDUoPXm0W+waPo60k8n5r9DHr
OrObwh10IzoWXjrsDATIDmWtyneiltRnzYztXSPy+U3s4fqlR7GMa6s87sM+b1+6MTCOo6UEd2Oo
eLiKS903HlC4C05C3WXYem6AC8mvWhM0D/6IdhsNj5i0JQ03wNGC2jWLlPee5rF/8sZ+MXqze26w
v9yo/DIQElgvl0FaPvHuUG+z3qAQ4aV1HG762BBPWt9ZWKqkJolmTllYjsvy1oz98ankPboH9dO9
SEnfHyK9VrH8ymvjPpFL9G5SJS9O2Enr+Q9FBAHeixUZ/q2Wm8UxaMjsTvUQ596dqrRBi3+LZEv2
dTsUlnyn+JYabdMYUUwd6GlaSoWrGkGkbgvsKYzHECEfDEoMox13UxH42q7J4z7Z18jVjpTjpbbc
q7N3gTNG+H+Zjm33urqXYi9Qjyi85u0xmMyk2NWdkdj3kp1gci28pr6DQ2LmG0v2JgmbtzTQLNJF
YRwAeVTplSaAx96MfZHaK5XrS8UwzH5UBSIHtTBtrs+9aXJYddBaaUbdsu+8X5QA/U1G9rDSTzgv
wKrm2yCLrlsj1V6phATRDXxvZgdDbceFvBJlbSiLmuiQTHxyqcAXLimf28Q60CJa4ZRe6uy9HckS
NVronV2pM45dp61t7qgj2S+a7wJ7LG/CPbU/2jFO+1w9jObpfwCbX55I5LdwfjLFGbN/YGnz8KOt
Nws0GC15mOv5p3hfb9RdQ7HS7ZBHQbPo9j/0TRn3v4EXZdqUkyWNYsY91jW2j8JL9n1m+ivTuza8
RaMm8PqqK2YGSNFWjuVZR7w1qCMo249LwBcXCjJms8+VfK6V5ZnGxMueMFQRtn3JCVutoVEvcUoQ
z7YBCgD+RQ1osa/SxGuGKONLYT66mW0uiuFXR2tb2uMYXb9gPnqzVkq/hAp714Wap/fNXhYcTlgh
8aBp6NplX9RPOrwoyc2v/aPi+q6It+NhjR903vdA4vVN52v+/zcxRy8PRWYwl0P5YHZI6cs/avWx
bruVHt6fJt37jtH7QIsJlWM/FM0MppZPs/BKBLCP3Bgcan7EPLHcFp/W+rFrQ1ucWt3g914P5t9p
surRCApyIrFXMtUZdGut13y+JOcm2L9tkMXKH8uebS3RA22g4lRk17DJw5Ofu/YfOawOH9VVY4AL
kG2CgieehSZQEFx2eZvEl01tpN/cu9MOH1IuUTdG1u+h/IrY0dHetoDGUyifYMYNivOKCwNqrXF2
ceQ0sdgsiE6cKS0xp53ZpQqURZolt1PhGY+RT2ni4y1/vjcMGc8eQkDkBmKlLZo+WE/1eT2jiest
KBN4utezxQceNL+s61nHlxwKauvKQXN2ni2CLk7NUTXoJHXGTABApyTcZs19Jn/9eGRrMRYrp694
ZNZw9xyztTeBjFUQSKs2/GulqHkof8DQ0At068/F+Gafp6GlY9nG/MUJHuCta0zKxk5+TFa10p+7
OJ43gRa3uF2nsd7WXKhZkB99I3ptTLBja2nPudDKPB5jxgjTs+dkWUxbaUuwKGo2nN6qEN8xnFV/
jxGcheghoVbjhw8Z/mcKxf6OVzsp97ZBmcDXDHg/1XaK0LuMU0c2sl1kJSunwTzEd0fdn98GOg6M
Od6sS/CO5WFN2GpsiRlyX2PqOUNE1cPafXF2vhEG1eVZjUvBIGUJi6gSrfXzmTk0TdFu7iFTisHZ
HqAXFb2/X6RvQ82HwJvVow1KljS+xS1BmzPMVTeyalefks3HYS5+1bdx5sX1Jg6ygrPYGTMXHHGW
NRxy9a10iyyH2JUnf2tBQxl5ZLj9XWJveUqvsSXmS2j55ah0MZ1oWrOIF5dU3+p5LzCPRMzCc+Xo
KZ2+DcbXSI13ky92K4Odl+giGATH+Va0/xHQfj/YKFO7ugUG70w/2m/1wz9uRfqDggwZzhibNQD4
2UE9c11MFA1xLKLqoSzGNgStkbSQaB0Iqv3XZEzUz2Yw/vh4UJeC6BDZZLgcQrOW+bUql6ql+XxA
nOL7EzmafyWX7V87FKBjy+6nSD6r1J9xbKskKJK4Zeb66KCPn33x2YhW9vD5QOYtxVUDfwREl1jM
ViTrYR7S4nZCc6Qyne2RfFpZAHP+8f77oyqgw05B7VhDyGNB+rKqJg2VfM5PCpprhnRCTEMk06bg
8EQy7tRH8f7jr3N+Ns9G0Qai+CTOOrrt71fcQGM+H2eUXwxgw/IxQRhVN7b++rEBfu9tmHlu3+xi
pbNKfgADq2akchu8UtpZGck8/cu5exticVAoeV/LicFIhlB3tfabJqEZSO2gpGqo5tuPp+0cM7wY
0HwSvxmQ3ZcjGjNE609Vu8+e52OJzsVz9BJfl9eeExeO8bIukn5+wJNUWYC9uebgqJmLQaZaUBZy
WIP7VAB+triR6h0cV7EZohXGxvlq1wFzWTJYQUwRz+Sha1bi3C/A3DwyaPFmEHfxuDiuTOO8oN9/
NKIAroIYz6aCuP5+Gn3E2IsSrSBHkyDcsgRHaTzUqs+r1/xMUXev2BF1zObGaj9/HPri+N5EXsxk
UUG2prnGByx8RwIP4qlrGi/nl/77wS3WSEXKGnZDSTeqLR2fsl8/FHd+Mbe6rRsemscQSII8KLv/
MDJLR1aGYix02EW6pcUUsNJ+AlzSmBst9SkGrwDX1TnLPftsODzMlwZEcWtxTmWDZURZbuik3spO
ec4KR/uknTQ321lHBF7c9phuOqztnylou8FpRHBmv6Z1cGErzNrlvHM4imfHmPdLB4KDV9tVSmUB
YMW+xIDXAZmnbyrRNdvAVLqVhOfCewPnLJ5X5ABzIqcvzv+2E3qcdEjl5QkiXfSBeiAIpQSMLlR4
uSa7Psc9VK6wd87znSZFd1b/swfUb9l0LED3fPyZz5/PCLzOwqUGjx+0LP4Q4t8cQXKrNFVA842c
sv7W2UexmQ7oWe2y8g8Efb1WNW+JxVdHMkNn9HCdKLIsNms05G3lz5s1lG/Gmt6RdxdU31ZGNb/a
Pgqy2Jcpxs2hBy6NzTI2dI9tO3OzqJF/NIokA2mLMJ7jmgIrEsg3qvjWR6q9NrNrv2GxcZuo9sMO
c2Mnbz9J5o9Ei0+gP91BWEBtePMpBebWP+X+1pualVV24cx4N8eLRVZNjVY2g6Y7Xm40+7xieZXt
iDKc5Ku8U0LrGMtkuVLmAd1UlWCl4Ppn15xNv0E2OO8q/YwFPQ2+1bC250e1GHeJvVfa/axVaW/j
6/hIUy2x3OG38Zo8pj8Fm3umKH+8AmaX+8UKAP4KChZvJpooZw4yqjzX8jumIDoChHWoYRiuYpxk
baNpm/wUPGV0Ehz24HCQttrRvwFHglCCdx9+hYm/G0HypxsZhZfkQaXLgbNB7U45tRbmzd9F4mk0
Vz7a+V0y6yUhPQFSHG0AefHRcIa328EruEvibNiGdRWcKstcU5Q7P/AMTrtZ3GIuepw53uhVUwPO
g3Ar0H86Bv6Az7YBiU3xlXbTFtKw8iHOKQM4XrwNuKiWAYCb6g5FK4pJwGb5FP7J3s58L3WT7f+a
MjAHA7k7O1NbENrE++M8m2gqmUYIZ0i+Rhxno1hrznEX1hU2ICQ12DzjkyovTpYhixXTRmoWgn8r
tqlf/DChERtN7kj+TeTR7LHbbuUuvhiT/Emj7EZ2vazHdYUlzKEPyNcsaQdWzhWefUMjHpD8CEgF
5Q2xJrp6aZkgVI8NIO8PnXG+n0gFsKue2EJ3wkTOth71o6MxGMNjCkx4F/npqh3reQ6HRIVsQl5m
y6pYVrwPmEnmEIKDZowCu2dEUroRjzDtsWieGnRzSt7lWaZueqXaf3xSzNvq/VnFu1XhqYwzHSIK
f7KUNxcg6oNNiI8l+ZWHhmQdK9lhAhr6pLdtvx+GKt+PZbBG2jufXoLS+p1B+liuLYlKtT8p6tjT
VC7CQXqpJVP5IfVT70hi0o5KUP19lW6ORyKOWtesObLI5iaz6r1Wpb3etf2PQOnSnRJxGYopd01r
lFYkNy4kFYRj7aCIRhlNWVaQUtRIKxA+hjP8mD3Dkt0sSUEL+uYfY6RVVtu8rc++oU3zC18flFuW
qxVsTDNZxZyGn5prdTtBaqs33mHcqZto67nK8eMlc/HrvQm3qBlbE6ITQkBS6crqFIHQ0eKjKDHR
7X59HOi8W2QwkW8izSn0m8VJfWxANZL0VLsBzOb2+/DhH3UP63WW08vc1am8PDauTooUHHHL+oRn
RhUcIyJ6n2y0lk8pD1IBdxUKA5n4rOIXYXeSfw+/fzzU89tvzodxUKSAQOVlyWHCtms08aHExbup
q+eS7vYhboP+8HGUC+n3+zCLCUWybvb0Y7dn0k7p98lR31EF/NSph77d8kVHTIvGwwhRof/r6/19
5MXVpIcyVIuOyNbQuiIAf569fjy4C2nX+xCL1Hrs4q4uZUKAwkn33h665d50g3nrgczYFk7Dq6rA
v112wk17WJM8vbR0BG7a+C5ygiOY936x0sQBSwODzLFMXOqVwnxFlLBwotr7HujKSkv4Ql7BYP+N
tny5tbE9SHI5L9QbZVfsgh24T+jBWHlv/odtcZ7M//FyhhhgzpZG1jz2NxuxSqK6m3yyGG2v/e73
1lHZ50fhGlf/A0f30o1EcvH/sRaJoNKIwqtTYilPbeAWxwLzAQDyw2Px0jiTO7+GixvpKKN4vnKw
zV9oeY6+jTwnIm9G6QG7K/5EjlA2mBsM7S44pLu/thnmVHsbZrFQVCVtww75LbBL2I2WffRJz8dP
qRH/+HhDXDpT3sRZXguIt9dhYpGr+WhOQP1y6mlFZO1PcfuDGTvjjCXx0DYl36rcTjt1m+xCCUZs
w3srcmY1/hy9b/2+6+kV75o1/uqlDfd2fIvDbKqiqaksbnXFF/UBoB50Cy3It6UnN4cqphj28Xxe
aKO8+3BLNnduBFrgt4y2PrXbuQUV1S56vOatRgNF2+GtG50CzKqGTbMrX8znj8OvrM5lmQ9cVQsH
iejRcSZd/9P+WieRnxco3g9ykeEnYWDXUIk4WMrPSvw7SfZytlL6univW6iEabiZQ9L883p9s9Gy
zFYBUJOwzAQHfae/zi3nWQQAMdNM2UePyna8+vtaFwODgjr79SE4tEyx20j1m6Ij6KBiYN3Ubb4D
4vol1yFo1YYZbz7+XBfn8U24RZYktSIszYx5BLbq0DPYttKnEbrkx1HOkVfzYUKrw5ot6ZFXWpzM
Ri5iPagJA+vwkGym79km2sR7fe8fU7JblFnsU7rDX3HMN8anj4NfGqLNV6SMjy72GXig9Wxr0EC7
O7UXAe8qoxcrM77zeli57C7EoVaPZ4vGExAy7OJiN/qoABE56A5EUXuTignKfT7lV2mRr+buFw5N
i+oAwZTZHX35VIh9KYdc0cMgvpN2vfuPiFT4Cdg6/Fc0YJvSWfOlvbCxgZpAYccdk/rHGelba80U
pPfcQSx3gEW3vEofQ4OHrRQjmdKp8b2VhL/yMH35+PtdOr4plFH7JNFFMGtpvttmSuhbOUlE8zrb
0wauclXshmeaw265MStHDZEDUw/2/Zru7aUTwKbUQ33dptoDyvL9VStFVdwUdAgpi4y/U8Mxc6d2
o521gSaXnGb1j3U3jwvLiNKIQiOa8bKUFjvSlOyySzw0R4U/PchdfRrVhKK7Hn/5eFovxaHCTR1m
Fp+kvv5+bFMGhnXsIKZqRX2VaXgmmuZW7dSnj8NcemZSM0CZReicpCSd7+OUaYAa7GQLtv4AfzFw
Ks2drRnLTX0NzWasN+tGgRfu3HcxF99tHEY9yTtqMaOh3ZelvPHLYQ9lwCkD3/14fBd2Ik7mID2o
o9JAW3L55XKUggo1BqdS5c+t1EMcUat85fy8+K3+DbKUTze7wuhzGN/87fRuEumeK8G1hHf8L2Mx
wJTQI5459u8/VZEUdiHgN+KvKDbgp8GTpSvTdSk7AVcpwFjAbuUFucibY+DKickRitgp/aRr5aAa
1xL6bWg0BrfFt7mgG4LMdYMb/Uv4W2m3Hw/x4kyigYuQIe9XXu3vh9jXXpObneCBp+g7P7nNmy+t
Pq1cqpcesJQ2NRu9EmtGKCwG6SW134ua41k+dUf4CPJNuZ8PjeS2uo2uhhv54N+VK/WcSyMTOHHw
Pjf4d7kQrS4aijBkP4upxWLOlKdfrd1B3/WbYeWBfml7IXVG7QGVEVbKYhKLeEDofIY46eHWMrc6
DH7kW3Z6Ha0c/fM8LRJ31FKprlDNmK21Fvs4NKHitIokKLmlmySnlhMojtWjmiiujNWGzMUZpBCG
AiWtd3OpA5PmIh+llGhBZsHhGLnh9F3aN9uPl+AFQAG4MIr6JlsMqw59MX1Sm47ZaLdss2vUlo5/
jMl32ZVuorHW76zXiKJRW7trkqyXHuPEnV/95CcAnBYncSe1TRS3vXDMsLCvO+xHT+QRMHBRXGu/
G76gBUTZ7iBkT37orTF4DOrJwApJRSKinIlAH0/EpWUECZ5aBMk1d91yHnDEFAPlbaeKzZ+IzXwV
7fijD/PfA93Vj0Nd+rRvQy3yTyRD8iAsGuG0WoaoReSM470B5eg/REGWhLoceA0Ql+8PF6tEYlzN
auTCpwx9nx8hOkKxHK9cBhdvVPr9/x9mvpLevEvkPmwmWZ7VQ3bhhMDTfLYgQAAhNncqzs//lpPQ
tJmxxpi2k4m9jzj4EsoT+sT09f3XcPI+lWXrOZOt/D3UkPcWYAOaNpBOOD3fB1JTJBjQC0GKqYyH
o9208QbmaouqCU3ojz/WxdVnU4cGWKCco14s+IE1rnUCspt33+SeK1ndN3j613HR7j8OdWn1caeh
wc7oztucxmg3Y4tYsjM2EJRTpag2TdvE16NRrVQXL0di7QFcmNuTiy01CbPphc0KRILwGnD/D5Fo
twk0z48HdGnuwEjqMyDjQn8y4X0fZSVPKnoTr2ke3SGJsRWyxHIfppU89Y+I8vISsDiz8K4nYzjr
U4RDWOd5MOs5Z2MYuakqBy9RavmnrhTTY6325tFX1GAvj5X6lAJBFq7n+Wuythd3HR1LVif3ELrh
i3y5HS05bTtjfgtYD94+wNzUvq13HVqzENZWrRwvfUl8fdX5lkDJbfklM0tJWDaMWiqLp7rCCzSB
zhZlsDQ+/paXA9GHnaE1COssDi01GZU4hS0Pb626bWZxHU3x0P2UoOh+HEn586OXn5IcWZl1+XR6
wIsbqKnsrMlbnRbQ0I+RK+W+wJQ5TmVl40fN6NrhqB6hgfq30Oalp7ppMDRPzfYqqobg1mpMGWsX
Wc6Pg53TzAUep6hbrpbhZ9UM1j35ivpqjZ6UOwG81LvIUlGKhlt4sAo5eQ3too4dA7U6KJ2aNGxR
aVAe1UmxIuQoyvRbqcVq4NppYm6VtmxPRRz6t1YkKQgzDdLWV6DJGOlovXhGbf6yokHclEoamq4U
iuQeRGwozUTXgQwimobPVmzErSPywbvHxzU7pBg8vSa6PAL5GCzvfiy6aYuJG8JKKWbgNWCiTBNb
LTLCR0mf4p1A0+XUF3l406iB9DgMhX1EiqpxFDi/+8KLMuoZcdL8zK0seyavDhunl9EIQpOH6dAa
2f4GPVg5RqpWZ04b9f4nxE3MG6WeqD0yimsko8Kr0ddz/rcE84FGXXhSUcc/Sl5r/fZKA8Gcdsy/
e0mARyvOsVeBORoQfQXOtAafTy9lCc6ojZwNrPCroMqoMhZej6NUbSNxRzFoa+TWkxh7BJr/j7T3
2pEbabp2r4gAvTklWa7VRmr5OSHkht57Xv3/pAb7nS42Ufw0ewwwgICJSmZmZJgVa/XQMYIlH75I
JMCfZHOkb60Wi9uXIjAJQhOiBKXodot5r085tRKKBxSh4CozzNULVsVzkMNdg7fXF/tLbTb2HUEY
uJ9wrMuduGbLFuN9vGCywB/Yq0dsKtV8YawbJwwLVpxwl+T8YEl7sh7C4VxfJlsm4LeIITmu+rq3
UuqhPS9zR1KIssi3pkZ3iQ4OvBhl5uQn5oGTQ23RFezMwrozdCTMdjzH6+icH0BfHNwhjxuAmOvH
2hoI+rM0JIdnpNZTc+ljas4ozIRIaMnxBe6CdsfihhOmxEb1iWIepUSsXpsMxzCzZeiJf+NUhsv8
USjcmfRbkjfqeR+gtFF6EvYYbQLVDvhg7fRLq42VcekFQEl6ghkgfqgfgRid8xPCMccwPjhwihbu
/CE97g14bGTK2BblPVFPZOxBHLMXYV5cGcqSDxazQe+He+c7U+Tj8/wQHbVH2/nkoOsHGzMoj/e5
5FnjYV/P+3VlA/uw0CIHooLa/T2A9sJ+PZvaYkcmfYRKOdQxmxrXh9svwrYJ9BfBdhCwrGdlKm1s
UPfABO7iaQmjt7MVHm+b2LqMQphTkKlTqFmX8OR46APDAOWgp8a3vEW9RK++Rc240yzYNIMUEcnM
7wx8dTAla85trSKaLMfua5ObSBJ1GvR7w04is/nFXthZvaBZFCVARPliSWsU8OaG9LCinYhrcy2E
+6pD9ULnDFwfPCWNAquYB3Ylc2FQgxLp5xDtYZe2nAcBKuVcsiVAU6sPZqYJg10dRlTpc5/+4IFm
Ko0UhuHJQN2DWm5+tRfGVl8tzdAfIKmnBlnP3ZHwpvQmFZ6Y20ftdVTMhbF1hawe9RHbEr/ixYUZ
8iCeFMixXN7o0Z1R1PFVO/ymNNPbdrL+WGoOoNBLa2IXX1jL4xwCmAb3gH7Qg2PMl6q6KCZU1UqW
7rQUNw+EIPmlKChoIdahb7QonHzeZ0UNzoacuQmBTjDu6eRs7tK/ZtZqKo4dOYVcSJztsDMukLtY
BznfxQZulEFYhUj5iERpS62z9LQz1WnW+HCibyLHXnVELdsrL/lP5eN+6rx1znmowMsRDYBHFIfm
xTbVdVuEdkqRI49k+aAmNtO4s5UxazFRjtbV99B57B33jQoTBU4dXC1Fd0T01pWsSHVGnVRTc+O/
i/vJX3zjHH/UGjjFPNWCb4CW9zE7gSvW9+7AxlF5aXk9AmYHdZfoA8uFaCpEyalLLk2zxBeINPYq
73umVh4E9MVYy/VE+SgcFG+Wp+ZekFu6UVVMH27f7D1TK/+xpNJADwBT8ZS7+TAwk/Nk6zvuYyPR
vdq1dTyVSHWQzDZWskv9yCjw+cfikZKddtVFNhyVUMxkvEijDIm3uj6TMzywQbiMv5Hf4CEGtJi+
Af87hXdCUmj0tY9VfN4fWd8IWA3F1tG6A+H4er5Squh7xyOnsskherXvInmCjya7mGHzfdHqE53V
R6Sb9j7r5mrp49MtFaGjuVptXc6DRGCq/Z5gyWG5Ok7gyIgZhUwBcrPvo4Ps7tEPbJ0YgjdqdITo
NL1XRqmtTqU2ivyiuy+a6usMEbFmFTuO+XeMv8oByGVUHZoKWjbG+sjA9LnAuJ2LI9Nd4sPQufIv
m5qBcW4HX63d5Bh7Qg2n7x462MJgzpvAgrh7Olhbn/jlz1i9fKmRKJmTUbarJ+XJSaH1Wt4nqpa5
rbW3m+JWr1csRFZU6ucMDaxdm6pU2pwL/mfB4TJcevBPwLy98bKPMdlALfCQ/2tr7cxSFFYVacTW
cNSOEswp+ceCXuKheTN5+UU96vmxkb1AdvvPuXaIj3s4z40H8cr+ysPN0LdmSONQDW1M+5sSm7MX
N2P0fNu5bXS5r5e58m5zNJp62rJMIc6cqI+p42f0uMGEHJfYq8dTKRa3xz3yWjCBLhyM6xSdeKkI
M1dRRZAtqR2m9f+3k+1pOGfsZH9Rz3seb+s2OsghiDyZ53DddIQyZkjtRKBcSifyI6u7aw3pnAy7
fYati8Bwssia6B/RiLv2rN08jZYmkQYsY+PcW6PztbflGO5pRYGqLE7821u3dUCoyguZPYDjr4qE
ZdRpCnAh+mOh8bD0jR+G4Y6JrXAJ+ANhhIKoBXXYlSebnSKPC1FSzrKB9CY2DSR6kOmRtCn9nHRt
95cFJ4+rWDWswcw5c1iTX2kXBu9VZJF2mpxbZ1VkpUwfqLxbjFBff2AZMcMm6EnnhuAu/lRdhORM
cAwhT/wmxOaFePleo2Dj8FyZXH0Aa2pjPVtEBkkRVg8jGgX5MbN3Vraxlf+EpQxykhCtY2w6kkls
LeC+ZK25UPd5Kvr5jwFKCEeRBYtxEYMG4CqvK/SqofVNvcZUCigVm0V76HVAJokzKzul3o1vdnVo
xD15EfUOlIbaNpARkOqThyaZTlZvPPHO7yE7N+xw7BV6wwYRBRH9tR2nNPOgpvCH1MlMnuqTd2U+
DJxef9+47fvK8eqnffDvxl4JFSeyL6bWXve/Q4v3B7I31R2Mn1pR+2Nsn25f7I1QSYz0cBQIH2AS
X525sc1QFKMa6vLYdR8RgMzpiM2NL1dD9hgFpv0RDpTcn8JOO8tj+x9Ca2xSkeGs4Mx+4xtebJ9i
VlUw6yCuhr6tmAPMaxfRBOnYwrR7e6FbbyxariivMKjFNNi6z2GFrdpAFkM2FuYnI4H6FB3Y5DPJ
OgUuR2Fyuo9UhCfH74sRwFoY1XfjDHmLRGPK1czpAa5m1KYA3nnN1H+JGvstjB3NTnlHlGxXUYcA
glKoEFPIlJKuz1mZWiaVEBpeegulcVhIZya7ItdOjFOc6Q/QP7cIRht7aJmN4w2wSBEzT+TFIIyu
zS5L29ZNxLuFLKU3qu9787057jXzNs7alX9bGemqqeklhc22Kiap9VJZ4AFrtdMk6Ue9UO/kNL1U
aXefzNNeK3vjIiEYQKecIBYuq/Xmj4sjLRU76ebkBR9rLSgvQyClx9tnbGPzbIALVHANqk2WtXqU
i4xuiBkBzNTjqfRCBbHBJBi0+66t0ZVwoubM8D7V+sDaE9LbXB+VNEEiIsZcV8embuK+b1v6PRD0
ll5LGPcmb2tzLybeiDqAMsmCAwBRbGqd18dEdoYotHO4E6P74QfUpXBLX4RqmPUI3+r8VTmpx+pO
uuy1RPfMrpy8Mcql0WUg20unmV0buW+3NvMH1MvuSwnfdXsXt76lGIqj6UwLB4qe60VamdFVskN1
DWDfW2cc3gNBuNw2sbUgFGuo3DHaSJN39R0rRgorq6zJLHA6ft/UJ9MoNNfR209hpPm3jW31Fhik
Elw8oJMxunq7MqeqikRgeAWzguaXpyU6QvQe8Fgy2m94qT/LbmbC7U4S6eZ73ZutxRJ1g70B7Ud0
t/qeQR2VtZRgfkg/yFLzVmPU3bIzcIzV+fZKt3aOrF8RnxbJt3UCbgtm6gQ5U7eape5JKPjca7kT
7HzPrfWAe1C5BQqthPVsmr20EM8sDqC08U0oK3eaSY5PeS9oo51jsuGVyVyojYuCHvN3K39SDdGo
x4AoBSDBvE8kfTj2bWecVaFccPvTbS2KWVANvDWBwCsgYesUUSFNDMdYE3IYsTHCz0JKep8OUvDQ
xLm6E4VuJWVM1yEByIEEhrPeKynVoaaOORVCqtz8JAY4jJN01z79t7j6pSmx9hdBxmiHQ2ZPFA2a
ASo6zeiZ3nc+mkwK7HiOrU7a1aJWNy0P+3YexVEfvcHXP1VYgqXlnRW6ZnmkZe9Nh9LXWw+qqtx2
49SLn/ay3c2NFHRtol8LQdIKWtsWSVk0QA9cFDc0lxpG6TNaotxDuFJeJGP86/a52aolAlT51976
5cmKRusM7CWX8rkntRZFkvLtfjFx6zK8NLQqHkTTlFQ6gtk0pMrsgAjAW3iUI98BGbCzpA1LBEE0
t3BZNCHWF9wJgzgLZDKk+BMA67r2xtpTfKYACPcloYtBQS/3o8Pe1m1lwEjYUzAVfSooB1fHZ2lC
eCAJ86D3bMl9D/UpPlkPA4Njw0ny98xtnBSkhOg3U0MAH73G8UpqkNdlACvKrNR/h5b+pWjrwEUa
4hBXew/e1ieFuVSxxCwv/6482cQwat+GYH/sUTn1peTrKKAlzh4dw8YDQOzKCAcU1Qycr83wAlWM
GoKR743omYLF23oodjLBra8GiQjXhWzitYQpSJo4XmrAEJzCB7KzQxZ97sOf1bTHDbRnSKz1hddK
krZFEwYYGCiPL1algpYyj2Ume1O17PktcXdWWQeP87+LEtv3wlY1TZncwyTtmu8WIgTOOKQn7f3/
be5kc5NeGBMLf2GsqceuYUyD97OGTKU6AITbucGqCClerccE0QChmSjErY4bUYYJcxsef4TBtXNc
58m+q54m17xIHyumud+hwQzzjC+aU0nCeKJ6au+SU7STXG9tIdwgzO7ypKpctuuVZqGdwOZjaO40
v7WThLvluHFnuqG6U54XjmG9Xhh6AXAohg1v1Wr/kkSJl3wOmRGOpbdSN34lrfphyuGjmavRMSo5
rjs+cusLM17nkE9rBFprtANAI0WCZlkM28TnCaZOX0CDp8N4md/r3zNvrza2dWjEtAFDREyGMfFw
/SnBFMLV1OD961a6awR5kibtPGVbPgoQFYUrAft5VRiDckCzKsuipKrH8pON3vRptvQM6o9iL9p6
nSgykSLgTFRdBP/X6mDMiZwamcWcl42cHjCLYzx/lebUr7rsIU4YMTXlnRPyenHXFlfeZOiUqMta
qh+J9dDIguvqr5FA6PapeG3EFjEH8xPInVBrWcUC6JfmFnV2IoDl7VKZBxlQGGHl/08rwpm98B+5
Pmt9uGBlaL5UU+suFdJe48/bS/l9ZdZXirovYbfBP+Rp11a6eW6UJePihBnSmIfqkh+S41Qdovci
xAGK5mdntOR8lZvtxp4YxO9OKp2+j+n3ciev2WqziyL0/37M6sNCdzOoiBj+k8FFnvYGPOb02b40
h+EQ/wy95BCCDcvdP+dwYENf2F19aooJCso12I3ysr+LSkt6Ey7yeIHUGLo6Z/z79kffuuQ0auBC
xau8nkh01GxpQVDRAXBQzpKUuT2GRWt+v21l65RSVCWdAitBn2blSlQ5MB27oFYCZS6SLH0PYUSR
6gcSgnanEP7bw1+fIsp41JxoQlOdoXx8fYpKIx+ycFLJfY/hmZGi8lfzZvDa+/IYpl5zgppi58nZ
6FswZYBHoVUrort1DIlI0MLMFKsT7P4iak3tA9PIzRvtBOOH1310dH/58yspjCKxLmBWPEHik7+4
ksrYdmqA1KebO+HCa6f9QkUKsSSaK/7tzdso42IKYkKWCLLmlbaFHFjWSPlQQAqCU35AuWBx1eI4
Dg8dt1LxzKPzoB7Fw15Dox7vpa2vD8+1+dWNqGzK9Ia4iaM3Hpgv9af74pieat84tZfGy97tA3te
3wqHRISzSumE0HntVZ3BdpIkZ6jDGGfzQBui8QFtZztx7cYoITMqpkr4/HvuwF4lHwiGDkTUFjAv
BL3xdsHXGK0SyuW+crCfZl/0vPaoP17HLdc2xTv54twUATNMms656el2JfEpNh5j5HuzJUeq6+3O
yXkdsmCMeTQkZgCkUJ5dGcvUqBwzMtWmm7XvZbKED6kZh6ekSNPHtkHGE3EBK5o86j4gtzupeRqr
vvplAsw/Qgs6f7JJdo87v2pjd69CgdXVUUVnSROtd/mufZQqH1pEjxK8L4QCfchrTtlprw6/kWcS
DFAHxB+JPus6PB41hYpqRjAg+M9FuG/fLx5iXF50KLy9NHPbGtObIvOjG/iqdZYzHDEmvNfjnfUj
PtcnyWMGZHYR+fXi4+7iNraZ/PJfc6szZVL3DlvR5+m9+LHhIMMF9BbRYre+ZIeQVsrh9g5unuEX
x2plr2hyOtWUJN040JQzVdjEC+KwdtPGHJBBsFt3Usrn2za3L+sLo6s3bJocnZkW4OIp4JTuIv3Q
D+Xvg2OdjDvSxON+dUKsY/2UUa6D7UiUcl/N4iY6bVwSLo0Wg+51g+kmju3HugorguKa6rOhfb69
SE08jrcsrhPFMYrRIc1p2oTpcC/FjnqnM8Wv2VAfT+j9uFGJXKebzzqECXUkPxlVK51LSNK+o9oJ
EZRchRXA4gEuNieZ3NQa2y/5UtOrjSwxPtDab7WkD596I40+yEtTnNUYCXuprRV/iXPU+HjB6DhI
yxh605Qi2B4OenypSm32eiCjrXd7yVuvCyQJdABh0NdAdV27qIA5xa63enBA6JE5DmrE7Yco2XGE
r7NSNO1hyCbd14GLaquz05v0+EwHpzsO9udaQ78zNcPOU4Lxfmyn/3A7XhjTV2G0WmrNbJLtI+tc
DKFLIy56UMti/DYpffPIb3GOrT2nO4/Zxne88gGrJQaTWSBgiQ/I+i9z9DOA+T434p3N2viOL4wQ
511v1uIwHauUoIjHpDmWFfMZ3VcHPe7F2RuD30Df4bD/59OIQK5NwfUNMjphPW/IRqwnlfk1RCsS
P/eQzwTMxGDKQb+PocZWz8lpJ+QSH2t1Da+Mrw4lcNc872QyoThxUIEs08jPlfSQxQi75/L7gBEs
REPzb0hl70Rbm28jJQYqh7gccuXrZVsK6pGh2MYh+BiptOkJ+/74wtFoZ3nQq9EXfgWjmrKERj8W
coRqA4X73QNDSD7dtrKZBrz0navQI1ToE1UtvlO+a9iz35SU092IbpJ5LN5FkFLeNrjx4Sg5/eur
V29SLs8douPEcosduEV/VqNx51BspKREUy9MrK4YYhJLF1TUtv4JhAv0U/Fabn6CVdD2UCcmmGjf
GOPuvOr22pivo8LL8PsaqmBk05jVlqnTLQ3pISJKy/bd/nwbN5u1/WtC/IQXYakeoQoeASV0y2B4
0MxvRJSujZx8inL0n1sSsloCVitDz7+62IG4W4hwEzx0wUMute+aaX4UM+Ru2wXvb9vaCsRow/5r
bHWR+wad1ywCMi+96fzw3J/Mi3xpkbrJDvvdhQ2vIUNPDNSCFh93eHU+BsiXc241dxesmTeYqfQU
NE32TRB6PFRzMHh6nSX3udLJh7AZ/li8TzA//2t+Xb5RRyMYppFgvzDj5UNFa+NiZwlVi51vunFU
dKGJKZptou+8clGOnWZWKWi6o/sJ7G5+KD8yxYuINM0+kTm1HeyM1kX7edvu1gMnhjHp1wpO3XWj
w5Zg7c5CzFKHyz5Hdu18MYJFR4jYWZbTbVtbF+7lE746o3pdmk1WAPpQndRyzVZ6srNxB1mysR4m
WKnFALQE0brG50zxGC2JqLYpcgiX4GR+TfI6PTSWtUf8sLkaUdRCSo7Js3U2LUl1noQRRfgGVgY3
sKZHG03f219sMzznlQZyzAXAF60OP7TR0wI+l+EUW2lSPHCrHgptqJDrQKnYXZKwumN3pwcNONm9
Q5HeT/r621KE+seqt0I6Fj0EQi7o1NCXJ1XbiY+2qijgMykj6xq+h6Tk2sNFCoI2qjwSu4hGNRJ3
Y+/XE4ob6q/gYjFxGr0hsIl7N0t96+ve87TliQQ8VIfWlD7aKwEsRY3lSBHpixH60VvBcBAdOxet
4Nk3vGo/4d3Y9Ct7q/cQNIOV2mNlgnIx7cdRkiaGxifZfp5Qn7jTE4YV0FTpKarGpo0y9iR7TWmW
Z7NwwsG11Fm5mxZdPy145Z0YZ8OBXP201VGpAf5Pucpb0zplfYomC5aeuNa8wrbqz1EgN9mOy9r4
FkyOUv4QqmAOXCvXW5/EI0P9ooCmLMwx56U76t9vH/9NC7TPmX0TWLF12KbFhtlLBo+aLXXf4zw8
6MO4O3m2aQSkG116YFoQvl0vo0gHlOALvptQv9MKV/1VfM2ODhX57HFYXFPywqe9MQnxaVaRMHgt
AkWhgkl/Y7VXZRqksCDQtklQYvEKizHSpY2/GK35kEQ183aoJu3s1qZJUOhg/CmtMmV3vcx6CvpR
UUjWyi782DvNXWMokW+a1D5Hu/Zip9mL7LYOJB4BwBGcKwz7rxYZK12W098BUa3nHxdHvouVN83c
WhzQvabUlp+kufI/W+tXWlfrtp5qcfgp5kJu/D7v/Uw/6wncp9Th4FoMldQNn/Yc0MZzIzjFYK5x
BB/J2v0VZZ1liwTEr9GT/pwt1fC5rdLiTVzYxU7UtXFOgT3wIUElbAy3BzlPpyTRuFTC2jxViRNd
mFxUf96+cjse9RWba1xZsVTFeNT5LvvwT4JhvkcZE3DfeN6rsW0dEcoTNtMn3PBXldS2dAp1GgS1
d1YbR2koj3acvSmr5tOAQJV/e2nqRuEJyqJ/ra2cd6YZpTYNdDSEZEh8zt85j9Uh/aB8Nx4hBblL
vlMppabY+tV5IfHovNhXYTgLPNhlJ/oA2ofbP2jz1AqiAnTMwNpSFL++k20AflczOT3iB6FUObQf
IKYz4GqoffmYNL/aAeJxqNXOO4Y3zhLi6/SuoCwRTdaV627aDMR4QiTGQPH0uYGTGx4kL/pmZ15V
oE7L0vfrqRseiNwEEKLAFUNLtHK05SKVQC3FbFjmSe/Nh2D25vww/o14C99d9/P6XWqdRaxbnayd
vd+0bYp2D3GCTgH5+kvLUmhFUgbCt5rL8EEpqvmdFWS516hdeUh5F6jQFXr66fZ33vrMhET/s6pe
W9UCMxkiA9qzVKdB4JaaBvO6LRd/7tq5QJRMAd6D3dHEz3iRZRaNXEX1LMaKFcXvq0e1fB6a+7Yo
eTd3XmThs1cPF0oYkDspiKpA2iUu9AtTTdxqsZowmaqeIAKEQD5mqLA77bVzNtwq4yh0qGBVo3Jn
rc6nXWaWVdO6dZkIJoDRz1CuX8Zw3qlubJrhMMKFatAtXscXCcRtUjzbhrs41jdLCmq3bdoPSR8n
Ozu0aYjUlStOofRVVsLATG6qY0inGNKkY29AZkQNqkqP3VSXe3HZhgAeYRk1WXgqBH3bOmlgTKeU
koT5gM5XjrBDfZ4zF6W3+WC/kw+FHx2lg+Wlp+YAiDT2Y4pJkVuczMMfH34YbzQhxcaw7yugTVMV
UR4bsC9DhHZ0Zt1ws9Lag9hvPVdXXa/VxVbjLDOtisKNfuou40PpDW72yXYbykaFJ324vaSN039l
bHWfJaVp+K7kM5I6jV8S0yzfUFDV7vK0jQ7NMimnKGhCf9YLxu36bI8ScuO11EXxku4qpIZ0WK8v
XyhFMKYGo1B+s3u3lIxTZZFIT8F0rOfoz++GAXQUUhDw4qRXK6cimRPDril1Dw1i2McpSPKPc5HE
PmRl6V4MvrEwetK4ZRN9WdA+q+vOXFoyqz0xB8xmXIechXrQesA/hXJY7WZ1tvMAbhpk/pwZVJyL
vP6SaT2aZtbTEFqKli+ZBX85SvK9crqv7dzuUUBtvAJAGRgZEpSAtElWlZ1Gi51IVhvkZbkMShFS
3dytHon/x8ovX9lY7VYX9lJeWrUA/MJM/HaK3OwpPk3gi+uv+pvo3Z8rzeMxX6xpdRT1fGxKRDah
hcsh7YLuMD1USpkfW0aWj3986Qwxasc0AXpkABOvT30X9a0ySh31v+M/4iH/N3XyDcg9S2IUCXCg
4MJZpysohltdqGEnuWjA6OhPuONj7QW+5SWPw2eLPEL2OY3d5CJvFe5KC24eE3Aov+ucDHyvLsGk
p5WeGaTTepwuh1LXBz/TBvN0+2v+Du1enZQXZlYxZzYG3MBCNHz7+qlR4vTcRonkyaF4JIpKO7Ry
9zNx0i8zb4jbdYweVHnzJRkchuwiXfWDLvuRJcmlD6kSpkH5uYHcK5bVxG1HMzr0alS4KJE2fj9H
iZ/odsHkgqM/KvPwKXYKP+u0b3Lff0zm8ABI8luqLY9aGn6e6N24RoUZID8SbNfqXTAkX4GMfuts
2S+y8o3cls9On10Ky/B6HTaasFZ/qEr2SS9k5VQsWcz4v+64YR/GbpcqH7V8Ms/qpH+SCshmCyV6
6pc9EYWtfYOXmySXQuBruq46sOSpDYTKQJ74jVn5U7uDJ92zsLrc88LUn1UymhxZHX6Raejp086p
2HAfL9ewus5V1DHRySa5sFdDNqLJz6YRfXK0RNoJCra6PTCqiDILGodUI1aWlj5kZpP5Czf9VKGi
BvEw3UcTmZdkQlCjOwjwSHqMj3uJ+vb1fmFYPAkvItd4sadSdzAsv1Mf8gbWMz98HA/qIfEjH46c
6bn/YVoXOFYO6dHx9/QvxLpeX7t/17263bznw6D2Nrd7tl0rVOl0SnCWymW8q1yydVxefuLVDQ9y
akA4aFELmfzgrr7TmlN0tDzrpB9z30hP9BH82+dnqy9JBE3BnYySRH7dS0O6oGkmFEBhdcmftTOl
0M4PPmiMnJjH4YGoodmpdm59T1XoOQKxBmy2flRzPZdQMQUO0MTlRW/C56jXz5Wsfr69sD0zq6sX
tc4YGGg5unav5p4Sx84lV4aGDtu81yvc2raXK1rdDGW20iZReH/mOfYy+grtPBxur2ar/U84jnwG
TACcxfVX0+Ou1/WaS1B9kZ6cp+htdqFc9lXow9t+c2hVN3rMPqUf2gv/dfgvQcNL6+uP6bRNw7gs
wyF2e6cExttq7D4Ogb7jLjevOtNI6MUhEgIZzipicKwhRs+JJ07IjXWF67xZxkdxzZfn3g+gvozO
7dOsHjr07GQyn73q7uahgTAfijlBR7guNpRObFalQnVFBl1NQOgOFaLI05fbm7kVw2qKpQI/pgT5
CnsXkEkmgrHY7cfkzgjzr3Y1/2yMBtKfOvsPtw2JDca7uGpMv6+8VxBFQWvUpP1xYD608fJYavIb
HPnz7SVtzHLiOgThLXcaUYN1XSpOzKBKKmBLgiopPf+Ovg5CHSg+tjtL2sI3I0BLOYiyP1nHOgcw
GyLmQIMisD3MB+VDeyo959kCfx+4/VP+3nm7dyw2nSRYA7iDBDHCK2pWx64qHVq2f6hgVa9FLJJk
3MExqz5sCfKb/4AopDvyP4PrqvjodE2mjxjU9O9Lanzs7V/DkKGjKN+Z+redvdtKQV7GEKsHdlZL
2h0iDkLr4qgzcigwRc1BAUUY3fVuvOOZfyMa1i/qS3urM2npS6RaOZm/DMbBAqOueukhrd3yLjwA
Q303K9RQ/6kDBAfC9c4d3+xt6dYdFJkJIEYAEa/G75GMqRZdgYcqCXu36Ql3ldkHOnygb7yTj4vl
rJdrwm1CNZGb8cp1W03SMa0iXlhF/mQ06mdHL56tzPnRpvHfdZuebm/nlg8D1gvyB8y4EIa5DpdS
4Iutzl9gcBLTo9vQenJh/VXPyc493FoXbBqIdFFlAEe82sa66PnDhew4mh+Zej4r40xpLHcjKfKh
Jz/eXtbmHXxpbhUcMVc6dj0jI7/nKMIJhMC5hBnZOmmHYrmzSgrfe4dk2yY9TPHwUuR41SgNOtse
C07qdAyf6+fW44B+EBTQ5lH5tQ/z39w6egpC0Zvyvry6iKWcmUMhwG5Va77JuvYvMwIQ33Z7AIhN
bw2LhwJCBqWnV82vkpbyFOtEE42mveni8clGWJfo/7ktlGPNhevm6G3SpjCvSrNbTnuR7tbRsRmI
JGUXbbH15D8YekkaYPSAAQbfnclMqkeXcjRIS5Wxd9td2eQtF4dzBFjCYI+QObi+FEpeT0XlUGXJ
LtO9/U39JVTBrI/WCQnA5rTPZ73lXnihSHXJlMQ7dW1vSJHbCBSeqGCgrNhI5XsDyhdPG9XqXo6y
H7fvxta5AYGk4lThb2JyamVN75SgkTk3Jel3X7R+n3wJ5XmnFL7V9ILShhkmBkxFz0v8jBeJ2OhM
RW7rdCvsB+NH0LiaL/8K7xxv4AISX7gwY/0fKNG2LqEYT8dLmyzu1SRvXqkds3nwIYlJXh5foCK5
F9NoE7tXPezx96kbh5OmJiU/7iH4wvXXdCo5mWqh4QidbO6N0Zf6GeCpYMDWMT6df8QX65Scx/vi
MHwTIWk5eOnX7Dn/OV4KUCOnveh7+wvgyg2BAXjdhEigvoknu6cfH/rdPZqEbnDpQjd4n/0NM8Bh
Ptf5zl5vpDQE4NRERD+CpGPl27Vsrpai577IUutp+dlAv/n2md3KaBiMBmIpyqsMcq2cnTKp5TIL
OO8wHQWFkPG9PEW+dbCyQ35vnTrH77/UF8rxJ+VndG98Tfd6SJtrhBVH6MOBVFnPL+epYUhtXtPV
BNn81kLg9ZwYY7yDs9rwBIKJWYz6EmnQBLi+NHMzFnNbxvRQlKpz49z5SfN4AegkTX6lBnt9+Q1X
wPiZLqbEBJ//GkXHtQ0cY7TgU0+T5qxqfXOEa6F4XJxmb8R+a2W8jAxTIR77eh47NBSJDJu4Zh7r
s730nqPRoprxq/O722dlc1E6B4VncYPgNpWUWA9C/FsW3HXLPTfXy4O95WwdBwrjtGe4YuRKKyfa
9H1FmG9QRZ4VV9L/Mpji+Q/LoK2Hpg/e7FU0oamDHdgzeGmrt5p7WWVQwFLgq57CYE+YeXNvWIkA
zf8uwV+fOmVpFyMRlY5eTY+tYs4w3QVf7Kx9rgvrdHtZW5VBkksgLqIZS31w5SzULqr1RmcgUnuK
AlfxrXN8Fz7otDHSy+h3j91f47k+7DErbDUQAUNBK82AMn219Rsr96GY8CVtEdUyMeYa+MpzetGP
8tnxp52Jma3H78raqgTSD+Nim2nAGSzd+HH+1EL+KB3k9/FpPBp3iFa83wdQb517cg5KBBAeQEa2
enBLSa3CJab5bBjD4EuhDni0GkCcAe7fccfb63tha+WOw6qcoiqg9DJ7yzFr/einToEVSaPkoD04
p+HRMb3xcy7v2N06qIK1wka7kthlzbQGeWet5y2TgbYa3i2qfsizzpXszB/HeYf/4Pc5XCVilCeo
hNDW5pSuYSxBbFSzKqZYxFy0GNyNjkvotgZoTy9l/DFws8N4nmUPXXZ9j2Blay95vQG8OuAwrHWd
1exjQ1cXMl49dedIfWrC7qym6s5d3LJCcw/2QcCX4INWTqycRuDE/CGBdXQCosWzpn0agj11rQ1f
Kfg6BXSYSe9Xajx5Hi9LF2fUQ6TyrZHb9ziGPSaJjZPxm9YYJAn8Zrxm1y5MirSxYGaPoc1Yz8+m
XFeyq4tukDenxnRupHT5ftuRbVlkLBi6VUpZQDtXSYIZSZ02y2hyOvV4ydv5Zxk4F0RCbK8t4h1/
srFRHEDmIsQmCSKC69WVzKIpQwLZmmkt0ZMMP7UYalQuSjnKf34mRNDOgaB5+JpSKh7KudUyytP2
LLn1SDUlUd9Xinq8/fW2zgTJFWwmvAOCSuh6RUubzWFZtTTKEQtzZ82+s+x6+fMnVGRvgpIdcPqr
sk2o5tBQ/86Qw0c1y13VvjOsT3++ELrJgiwcoYVXTDp2I4UBXLQMhA3z13xxvrSF+h+QBSxDoGwI
gF8j6iw5bNRSTCgb5eAa0M9Gebbzqbb2w4aQgb8YoCfLv96PJG7SXE/ZdrMZfqVG8awozX/gtrBe
2lg9ilKhZ3qUCBvvFtW1jss59ZTTfKwe+4tAIu51q7ZuDcBjhs4AsL0GAw5TUlMhwR6cxQyaLfOD
PErvCEp2joCIWFYvBV0AICb8LYTcVr5HnbJFlYQWsKZM742kfU4qluZk3+1l/NAa887oy1ZFm3yT
chm0JwwjrivakmzU/3CjCZjDTzubm8dG03v7kGuz8nmOhWrdktARNwc18TMYbF0zafMF0hspvKhz
2E+MPzfZX6plhofb12Hjm1NW4HchD8n9Xs9HOu1gtlPMtygd+4TW9EMRlgukhnusalthpC1gSwwV
iqmU9UevB6MruoV4bmYghcRI/RQVXv+A/Nm9cdJjV/p7/KnU7j7EdGuF1MCwaBEdvOqRZJEu0fOJ
CZaDbrq0U9fVhMtwzc5S1Yw7Ac+WMXSNiP+Zc6IcvDpaRdUnSivEOvIoUS890+sX6MFyN4zl8s89
AEHVv6bUaw+gqs1ihA4fVAnIpi01SM9GNlg7ZeCtBQlCDfSaTKol6xop25Ys8kQ3q+vCxzmwL5nV
vDea9uPtY7jhzsAfM10Hp80GffMUq3Jbi7J2pOaDGw/Sm6rY1ZrdgAkKkDNTYeSzdHtWPlNtnamu
EXX9PVHSIvchEEv7Yh8bgQYVNJk5Eo47R251BtJC6opeuOb/x9yXbEeOI9n+Sp/cM5vz8E5XLTj4
qNk1RWx4FAoJIEgAJDjz69+lIrpKTunJM2v1VplxJLk5AANgMLt2ryO0Q+fRB8/sZehpwL50UAg+
4XFzYnxxmB1ZW7hBUU8cjLEGFqhUP/nAkYUQXSyh+j0Q0AKNPS9DocuHr9fr0+0MkR3EcAh2Z/qL
Y+8LBjOnFkcKdO7O4QnUUAczKX+UwK4Oa+XH7qbfiEedRadSIJ/NLg5vpOzxNJyZZY8Nt7X0s7FA
v0zJ9UtDe9RcGZIc9WPTWH09xs9cHzrBeEwYuM0/aJUpXwR85nGDT2ooVitD39p6lu+0seDx16Y+
c38AqgFWmjnMUdw5HhQlVVswAlOOU4cKhEd18R90/SASmVHHM/07emKOTTQj9FBzHW0qwVgjES/A
RSPZC7WM61zS/2A3I5UM1NUsV/aBgKuls16sg+FU9LpoX1JkW/+D+fq3AWcRy+cFgut+pvct7DNV
DyGkc0+crp8sPlIraPudk0bwt8WKgMNywBMIj3MxVVvN5retWW2Z45yIsT5ZePSEAyyDPjfECP5i
VYIciYcs9VHAz/qLwinulSWfv56rDyPBUWTNR4QL2jXUhOZo6F1evy05NFc8JELrtHvUs+HGlv2l
xfjuazMfgiqYwUQBKjyLSCGMPzaTmZK4FcHbVEOrEAtpw/SNTaS/nZxa8bCwuImXeP63iclgFhEj
GHXBswi2t8Vh25g2WFxn4oyprKN0LOIGXSyNfoq35cOpAzNz+AJFRtApoaX1eHTO0HbUT1NEL7kZ
Bv1uCOrQwIMLdCcnXHt5SZmATuEd51tg0Z1jpYXjuTbonVvoXoeBds1lt50keNvF3STHUO/NFWUv
dXkSrT/P0vtLZDYKHVzwcCD0RgvJYhbRzamVLvr232DKZD+XYMrNjO+giX8iT7O8r5amFvdVbiEN
VRKYagM9AuNn5Fj5ruhBbmJVu1Z1NxM5Ba9a7oClycUmg//pZabhyee4JNRxDZfdjVGe8sQP8Kal
mXmvv9toqqpEk0mMbNy1/czvrBUrUBGN342NG0M6LQMaIcyv+K0JYC2osU6LDL8lRb9ax4XzTDrr
OtrhK8wiNv/LaC1W/Nz+5v/M7Fjf9s/0Ca1cME+TIlIrfR/EMyuwZ4T6TZoUj/YF4P4nZbM+8+r3
Djbvr3dzM5aeMrv5KakVw2ayzE01+hCzosDWjPIykyBDIsPNpMYTF+spu4t9O+SegWZr2J0hZyiG
b/qVkdibU31Ry2N8ufSLw8+GOm86UZipAWd20zxEwf3r4/VDenNpYhH3UKNO4cOziV236pMpfiOb
9OOZhYJE7obdzGTOIjL+Ziprtou0D/heIa78USxDUchvShpg5fIOAFytdZMcVL0gByM0OTHGeSMu
3Xdu152rNIgpl0WaoIKShj9n4ftoiPMbcG1EWlTs6xj61HFKwr+bcMDYkAB4a5dA8uxD7ZnZVR4E
87KJTj1zSR5rDfpEaP3enhjY8vp4M4QMOBoZQKCGMOzY/TFzkAsuR7jhWXajR/0UzrBHO6Y3lIC2
bndXYuVOFaQ+O5CQ3/qXVW8RJaF2VDE7h9WZA0LLwvwJksgEOXEAXfIIRW8VOhPaJ8qnuYt43J+a
3k+O+iP7i1ulrljnMwH7+nctvROiW3uqiVS59+spFkGz/nqWP51kZMPAGTSLzC2r2p3ugq7LG7BD
AhZlEt2dwzc/vct8tvra0IeK/dtyovo6v/EBZX3bq+9OM82HFWSQcaGEfaK74aywCicKxxkjoc7/
w6VENhnZ8plu5EPWEjXoSq+M2YG2ZNMj4BWh90BRm3LWBARJWtjsqq296fQyzFdaHlc0DLannl6f
jvv9t1ic4j1DUTjTMcPF1lnZbWzU0UwK7q3ppr0qdv2D1Zw4v99wAosjYS4+/mvgiwNcN3o1SCiI
hVWCDjR3na6t2NtPm3TdbQswea1o3ISQkb6pf+4k+hOg1laEQ9Jenr5dP/Rvzsv+/rssTnmwwRVc
G2YHG5PqHqgRWobOowuQdhojSRqm4fCqeVF25p4F12mo37p7rw9P1io/CdaOvsbiMEnT0lRNPs2+
kG3Ml197GXyiWajvTwkzfeCRWYzZWpwhsqwa4GNhbFi5u/q1MEN5UYczLF1sxkfOoQlrRE6kh6dR
Vh9KwEvbi/PDbSlIyArYnlHH3RYX3kwi46xN9FCHp/F5H3BzS3uL0BQZh2AqKezZ6+JKxMOmTPSV
gU5/cG2euBE+OxrfudKyup3XnkfN+QRpBKS8aw8sli7oHMbuNWiC664Ah9fQncxOfigDL0e4DFFV
IZ3Kg1l7PSaCxNl+ToMNEXuiG0SEO2MI1flJxurZIb/Yw0uKE9VpRvq2jtkrM8N6ShwzJPvLap3i
8DAfLTTCrIxX59WMs79yy3/Ivy9HvTi2WkXdOpNYV/lKb23AO2egJ0z7VjQV4V/TwDg15sW51RBw
EVrzuWWjIX+eZHRx/AVh4U8CT5wFAAPPRFf4z+Jp45b5pAoDQxM1DEwVZMVPFbM+eT0dmVj4jBzz
vCJszgAPh5aRZCCPdNKjr6/UD3gxJPTmmw2cf6iTuB+y9FXneXbZg5JBoTcejTYIMOMBjaV4vAAG
rK/8Vb7i22LCcuWr0xfsh3lcmF8c7Zwq5msBzHvNAxUi6rrmVNDwmQn09qDHC5VacLMu3mZB3bhT
0RfzCGdACyCq2+Ci2+dRG4MHZ2/00aka+8ftjlG9N7lw/DG3VTN1byZbwPBdtPSl38h6ikD2HaOX
D2TQJ/v5PsTwC5sLxy/zuq/dCjbd8/wJ/Elvr9CoCXW1cbGGaXTyPjw1sYu105wsNRwDa9dHLo2o
Gfq7FkcL5Mr7GC5zocf56tSZNs/c0ZG2GOXiDtYq0AKi4RZ8YxYLvdyKobEbFxWDuN6pVfzUFPAz
wFHPKnHLwpkD4tlRdghnZZBv8irTIo84IxKG3coh1Ykn2McYBwNDnccD7w9a/z90W3MvM0ylYWDi
jK5n5k89UbG7NiMgai7nWIuo2LqQGWIsM9a2LNI207evz4KP5/Xxd1i2x9ggBCqo/+a2Yuu+WvHc
bzSW4ZyQKtfi+2kBuc9cCCVniMwEJhoClk+HFhSIZlBgjiHtFtvFN4EWtLdB/ffz8H/Ii7z65Rv1
P/8H/36W5agyUAwu/vnPy/JFHBr18tKcP5X/M//pv371+A//eZ49K1nL12b5W0d/hM//bT9+ap6O
/pEg1dSM1+2LGm9e6rZo3gzgm86/+Vd/+F8vb59yO5Yv//jjWbaimT+NZFL88ftH25//+MPHDv/v
9x//+2cXTxx/tn768fHXX57q5h9/GPafzlxAQnZ9xhbOdbL+Zf6B/+cMApiFz/FzQIOwoYVUDf3H
H+afaN0DRxHq9oCLorsUC1nLdv6RZv2J9PasAg8kOaA36O/743+/1dHy/Hu5/ku0/EpmoqnxZX4l
Pf+9xwGzmtU0Z6ZuBGpIMC/vVjECI+/nedJUQv+Z6sNUrSFwZpYReDgHsVZGIB9M4okmnFTmvpAU
lf9QupbmJw3S+F6MXEbXIxfoGHubVPllW43ywWOdh8I3MN/5GomUYLjQISl/2dU1BZH84LbdOaF1
fikdXRObtNb9OlYt90XkoB6Boo0nHwInHXkUuMTJd5PX4Q+NfIRqhK+c5nJyDPlQaJWzrbTAVStL
ds5rNmV4mVggfgP/v0rzboUSjafQOasZP0d3rtDwBlbdQvPviSeHWOt7x4kai5EL5kCRY50yz4Uo
ei3r9sYukShfta41PaicDrGUvDkrOpu98DLlsQV9ueGirMGxtKPTMFyoHjpVUd90Jl4ObYv/l4ZK
XyrCvTuiaGdEUPiGFDPUhTCYRgzObWpDiQ0dLN70wCDs/EiA496gIcnalrrjvAZ5WT821Bzus5rJ
n7WufEhcN9x9CmyU3aMKmb+feufoaq0VI3g3UhywaGA3Or+sYs0T1raoKYRuDFobSGs1w/XITVKH
biMLsQa7eAVaeEzrBRdTD16JfjQvkV4wQOThq/a56Hz5IMw0xVNQBGwFEq1RAYOlihtdQJ4sbmrf
IqH0dCtH7dfrn3jPoUUxcihQJKPsId3VtCAdaYnMb4mLNXLModVnGuJmb2oeL8LSLuFRymvlQ6/G
9DuzdP6t04ARgaY2hpQVrb4xgWq4hzwLPEvpwyWYKlQTm5CRu2DUtp4dT8CIqkb3p1umQEdSSaYo
M3M4MLPaPElNvSqSQRKySYWDivE0VSOPsW2sR9W3/Nz0O3xC6Ts9wPxoFTZXGlS0np0smB5MKPRe
TNDevNcD5l2MZYqFQl8ATRpS9Nu25kOFkKrIZNjqU/piabnr3tjECu64Xnt3qTmU+sodKAAoYkQG
NYSKvNfjhqOaG01llpIkKDz65ExZ0MdTbhox10zntXSt8iol2aDCbgQDPQic3KyONaOF0xaaW5z3
Ng6yMCUVhXy7kPK+sdGNyMq62Yii4DvoZmqx67FsK1iNE38QlYWqVcsf/bFx2qSdJnw4JX19poOc
4rLAvr4PRFBeQbIVFZi0KOpXJCfqs9Fv4Xt6lYrvDsPu1JRDnqXq0pdANNY2mxOnG7011KNq2rGP
KnAj3zVI1NchFIrtITZH9NlFfl4FV17Wy/u8ZXUVuV49rj1eZlDsbRkyK7Ve1q9pge+i0NXxFOBA
IqFPehCicD03ziTwea9D4+NoqKXVv+QCVNPNWLioWGU1uXJkTi58giXKXKY/gPtsuLTM4TGoe+yi
nOM7sMCmWwjrkYsyyDMnsr18RKxYg1M60sQ4f+OcmGwP1v/6LGibaQ1GJNMIB8eifiiYrbNtDbTD
Q5l5ctu3TXBvlVouY70hGCh3unnmIO3wFGR5vzWEXa70wdIe0K0zFRvWucZPwymbS7+CTwmmaj8Z
LKU/ADliI6DTevPS5i4YFuvRe+4amicWo7yM8iGvX+WUMycaDF50K7NwtAcA2IIr8Bd1bgRvKB+h
gGCgaZK4cHPL5M2lQNvGFYR5yL4fbFuGo0LV0gX69ZJXY8d24BkQPMkYN85cQ+o/AkRH12BBq3bo
+dAe0nLCNk0Hj0B5iXLMNvwUNLdZruOkbCGTFHoy0zcDan31uh4M6IxqpIaze6UA0tvzan9KKJrI
QOZitymYBu1xuprFGzYo5fr3VjWgyJ3z2YmRiB9xQ5iGJmJbFqgQGloN74UU8oOXpXTc2e7Ut6Ao
0OQWZLajkwyaN16yqW1/2ginXkdeeWXkMEU2OvDu983kqldhM+0FLOsqjUnFe+eSgaIWif6Rez5U
CHIwCGm16H/gFjUu3bqna+nYw7rIxvYGBIbFs15N04FQoFtbZZfXzK07lH9dqd05WpU+qd4C4Mon
gfdq2lSqkEGqLiq6qbocvdTa+6IwY4PiLkotnu4brTJ3nJCGh75fjROEPUwcPyl0Fvd1p1nnqea3
Z6M0kACsWb03bYESYpDRtajalcqGSKi8Dv18fOlLCKa5vS32tWe3Bwl3vOoaS1u3Dii0zYHokU6V
EVFqWStZQ+ILwgAkYJCxzvO9zoW11oAYPh9lm543jdHF2eCSbYA6TNT7IJUOBdeNK4TnzlOtpR7o
QxxxIWdBxlpoDklwyKJ0oViXtMTXLwZqg2Axb8QPkHnmD4NfIkcJP4pIxo2QdE2zlbnrXzHTKRM7
J+XBtDIfElcc3Jd93V90uR5cO8Qsd8Ky0rjPidigntZEVtkYVQwegJ5FzKzLS8pw1k12j7NwaHse
Vq4co4Ebwa5CinMlHWXtKNQro7StvVtt0smZW2bOitUtiUmOXezRlO1STbbfrbRvV9LX+piBQHrq
nkrPji23y88bj4kzknrysjMqtTEcUNUGShTraUq1JHcBW0SgQNdE2M6qZdlD6XtqrWsF1NAZcS6U
ow0J3jxIV/dWeQM6MWznhvdRXcgxrogP2Rkd7eIaR77PDVpvPboWXWVAsWwzZfsrcO7ItR4oYGaa
ACShTt3tLTl+hxhDDV+gkDzXbB/KeQ3z+BZ8jFDycjMVatKE9COU1BN3wBma4vg9d0urjQM0O60H
WUz3tSDppYTHRbLJsm+t7sz82fjmTAFc4A1Zty/ykYXAKZkJx/6J0Ys9xdAvJpsG8cpdS1n1pAAw
+ekjc4/QJpD34II8V3XVRBXxTJBvG3yr54RHVZG6kSssd0ddA/R4QqUboxcuWiYwXsrr7Ezplb3N
er17QlaJhABS8ERn1I38yTfWmaXTHeK+8Uxkc1zCuupspFPxZNXK2dIeMsq80rqkDxAitBOle0cQ
JxoRyG6d0UdLMjbYjcyFvtVMCRFVJ+gTMgJKgXPQjSDw0qxLUWaJ6yEKSDWjiurWx+OamvalSZQF
4WtuF5u01JttRsDLYoO9OdFVGaDLkpFbT7XT3m6tMvHG1gwbrbQ27qijIK5jTVcTVDrqiOcNpA/R
2nbgusUOk4HNR2RhxQ71rGtXT/nG1BTfuaO09lNT8w2zjRInKvjdKapN4ABDWHnw2gwp4zIDJsis
vGKrp5p4sm3qnpdm3W7SoHYeBz0wniBnaWsh6AF5HbJ2zMGXyR0ik4JT69xRNDiTg53u9Q5IhZTn
9Fsz9tp36PYODI49dXeMTDnoQ0Gwc+kqOSWjhsaD0KogNSIL0rwG5SgeqWrSxHVqfB1huOWWGLW3
KZWG6ARG1WpKBxFxM/PDIvPQDun7zX6yvSap/Ml9oKNWbzjj8kykZhc5Q0WTroJ4OzAUzlZRc1qP
hJQrlNAhxWmX2VVQpsaDlwqIfiHpGjuto+1pbbOLFr1r34H/KHYlZ9kVgpxyVQBesjEluoOgnzMp
5DLcYlxVpVPsRj33r3pu60+IapqXHtxsiRwEiwbHg7bDUBSxqHro3fpCnQWl8612ZR16vNZDDSHS
So5+f5+WMljZkqsLOfWHYcBLHmu5SpE72WPR5bmpqyBWQf1COXaDMbr9OR+GZ961pp7UVU/OcIql
B5JnwxY8cMGt2xs9Uj0Y+QNFbHteI25BaTPjJQKkvN+gJ7K/9kbD+Jm32JqO1RYoD7ERazxa3EjM
yQGjWqYTdjbCb2WIi01IHhoObxXyz3wY84TIjEH0imC/XYsCgdO1UdlFt6+Nqsqt7YxzuhZNaR+Y
W/VnOGn8CMjjAT1yAa3rBNA3ysJ+KPydmri2Uaqz1vaALxSSqWxRTJmKTsaVB1YV7Elfh7zomOFI
kKXlRgXeMttc8Bq171Y6a9Fa1YNN8TBeDQrvpLCyoMwbe3phufvadZvzqXaLMkLcQ271zNa30sZJ
GrRDfzszF12IsSXXvCwsXD+ers74yLXzCkGQG7YDEdtSpH6WNCA3b8ImNSFcP2aWrEKBvpIrI8js
RIDDsIrxUsh2gVuYl2y0WWL6Jc3DuivRvVZZ2GQrxgEevyEl4ZdG4fA1tVUZ9V2lqm3aW1V3JSvL
EbHVp2MG/ZPstUEckGj9DJrwe6liEECycxvv1jPR6eAH730UQ4wS+dKsMyCM7aWPDdcsALg1rj2A
cVe7b9CbeIYLnlx6oHDZWF4GzE0Ouc5dXQUcjdT999Qu6Jmll+IuBfb+R2v104Z5+UvGuRXXxD8r
jYzEvd7/RCA2bFPT2ge5f+/UoC4ox21QYAbALjpGhZv55yXGgNcMjm2Lqe/g1qIbisMgYjrqNVbg
cpytxRg2vfOcsfHQ2sEdy1rQSqTywlMZsPVVD2VbIxY2rsaaH1IXzHzWpN34KVQkeKptB8+F3qTr
aWhH1BEY1ZBuN7UpwnvijqWDHVlzaKnMIbEtmscBnfyIFUXiNYO944W20SjK/Gin2DGrO5dMXtXU
eiCeArS6JzvcvcHG69I+yrI2ItCbXAVqwnsrly2eQPhEtI5Xa+B+p1XP+be6a4EPyp49sytD0yyz
sJhmWTamvg32+LNtm6jtuivDFz9T0hwgs/Zc0TxYs7wm0QjgwTR+F05xAUE1VEXb68zAUT2AfyIM
QPjm5CVQ+d+GPL1GG+G53rKbwicQlBEbJAIj6T37so9En+98xzlrxbTNOD0gmLm2R2CYquDgK7UZ
LRrnmnpF4OhEBgMEpy4KK2qgfBaB5jvWxaCt+eTtaWD2MRx3yxAJ1iL4bigyJl3O97rbjdCV1/dV
Tg7SCCI/A5UhTctbS4x31djryPRWN7bfrlrVnGstXdsegFbZuBrq5gqZq/MgH+5s4sSjFlzXKous
6pJpSAtM6DpLHeiYNr6MqFPNgFVEkzQsM9AO+I2ZmB1fOczo0QgCgpXOHOOANX5k0PKKePxBjP0u
kP2LP9kgBaPOpabodqBOosbx2mimFTX1H0XJnwght5y25x1la7er1pV9O8h6DY6Y0K+dG7QtW5GZ
8mrleuIuGw++3YRlfSP4uNbKJi606RZJwK7xy7AkvhVrkAMLbXxBJ68iW5ufhPjWeKj73MatZT7k
Q/1MPWPVGHdVjS5L98zV3Au97sGVafJtqfjryDzEb2mJBEN1azPvNggEJOnUoU/B6T4iHcF3xfiY
Vk+Z9S3wcSU32cPgVJFHrZgDTCr8EeSs5fwZUeuPkekN8eihQabU82erFReDog95O05xhUcc3AB8
FU+ODhoxYeIDtrToL9xaxV3B4mDQVrmtJaNqoSrRhWosE6H3eH4HB3z2QakgTKV4LFxo6WaXuIdH
etmn6OMCnM/FCBVBtJN62nZqxIq2LFTpgzEh9U/8YmNw8B0j0iNM7dySxXYDzfQReTTiIoSQ67xp
Y6A7ECNoK+4gtvMPQQ+qYDPfuKDRRkoEWWo8IIdd6TRR0LHNiLnzAyA9asB2DIOFrjPcpQ2SjiBY
6Wxvk1Jrjea82KsuIIK2kdPK6owtYwRZgOrWZAhLWBOZU57obVZGdors46iurc7boPX6J8NzsoCK
ryv8cyLKsDLwOjMvdGGt8sm84wJE99RcWx2JUjWeq768GZgAhrL/Mbj5j8rnQE7JvVkGgJYrfZOV
dSjrV66qTeaN8eivvBaBChF7OyNbP6Crzp0iqmUJBaS1Ff1lMBnXg4drAWTiYKTw1r3RqAgphjbK
Uwa9CMsCrG3Q8lVfKBXlgQJjXJcF4P+v09KPSWCjv3KCt2/c3KtWWq+AhumYuLKlFXyfBkIR0NJV
T8E9obJs72rIwuhpm0eVq++1ZjrUeSBj5uljkvX8ocklwVnL7U1TTocUCaY67H2SFxfET4MxmSho
WPno1N+7HgfN1IEdiTeQkXEzc1dT/1HpKC2nELcLdc5RX5YWBLgCijQFGKmxHO4Evghw44CzvdkS
wiG0JzocBFqBx1ofVn6PWCA1WD6sUzt1npyytHTIyAfyIpC6BlUQ2U9PDs9o9d3VBtLjRhi7GmJU
eHFPaMYwqn6FnJqPEr9ojOzJ7WTRR0wpgqbKkcrbTEpTvaQtbp0CL4F8jA0TCZ+D7uB1B5UcF7wW
WByRPuYIZ9Nb0Zgjoi6cREWA7JCn5xPyPXM/7RQhrui6OyfPOnrVF4N3Bq5S+GEKVHqoFyar7t8V
EH6n6t+n5o+LNcjLo4cMxCVorUXjGliGFjVvigSQLwGQCLjWrgejGXaWX6fbr40cV90+Gpm/xDuI
F3d7b5JegEhoohtofLDEB8lXrFLar/0uB8joa3vHgJDf9sC/Az6hueawrPKBf9v2tDJAkU/ewEmR
DaVQ4kLytENMVmF5ZH0C2LmA1/w2iWYTNMMCVvahzdvGq7cUUPMe19AIPpsBiWLTxmVonP8FbM1x
WfjNGLoMASIFbM4y3SWLc2syQEdLlO9p5ITuLtizOI+IFgLnvh7Wp7v+PnESNK1hIvGKByfUsiHf
plPXD74eKheKwBC7DYFxP/ztJTsysXCRnqIRaQj0MM0okn39upnRldqPxj9YpRmJ8u5rcws459sU
Qr8STo+MKvbAskg5dKwiRqe/oTnVVcDPHQNP5nW36aKsC+0VS1S5sr2QfhcInY2/QtY0I6COSmIQ
ZYQgHWCsM0TjQyerY4BnLqcjODnStbeZNlP5oJI+VjuE+WGfP54Y8THS7W3ER+bmTfpuE6pgyLuK
zObAW7ZjgByeZ+CjYnu6C7ITfQmfbQcbZEVgPrCx2z50VCMHp7py+rUdcrRA0Fjfzpi+/3Q7oLvD
Q3c48lv2h/Y5TROoYqG+xc50VNaZtp4Zy5od6mChl21O4xUW/Xq/phLNbKibohX2I2UZiHs8ggoL
lCFRAmoSGnllDIRNOPN7QWxC3EOa7fC3OfY+2l1sEq9HCqgbjvY9jyiLUDBZ+RjoKczxZ7sERBz/
HugCZpN2KQcd3BTq62k1xd3Vajq4ayTmEmMDxTAtzLc6Rtpd/4U5/uSMOzK9cFffbaqhgwexIpql
Ik2UZTczMhTwtjFuL08rdi8AuR9ndwG2cRuvzedV/X2q6tDZeBukHZqrcfsfnapHI1xAbRgwEnkG
hA0n7Q+HNXXITX6KnOykqy6wNQFRWdvPewONXIBKBcGmiEkyb0YjsrPEvLV28578m8ilD5NpL6Cu
Na1KgmAwbHd6ZEbIcRUrP07fJKd0E+0yJ131kzv//WwuG4VRJta69Ler2lF/07Rv/VdmgkditnMS
+A3O1rCBKMzqFAXtop/k92hdqOuh2+ITVkHD/W18XLfg2UVxjuZnduScZbsu1CEaS9wbCwrqMQr/
pzBGn+6Td6YXOFubEGuwMe43lVp+sCM3APUeSa62OBjOHvyQ7QEUS/rr0rpVYX84DS2e98XiHgMA
Dxy8YCYCnZq12DdDnkHaD1nqgFYXUnn2rnX774UdIN5qR2tT+NbTiavsk5vzyOJi50zEGVwOZgV9
be9yBD8DJnl26On8Lxy6nxhDpOVA/AB8zWjdX5yBzFA2mvYHRArGambY5tGvq0zttK22+npk82f9
eyoh7YkCB6jlwcJhvkWui93a+v00iMAL0WIXauySgbJf8R9f2zherl82gpmEDCStYAlYts84rS9Q
/URmHRV5d8qvCFIZoVmhj1kXhR7VmX3/tcHPBvXO4LJzxqVIqyICQ60SfFkULzukQ7Qsj762chyj
vg1rJmGEC4K5B1O48Ampm4Xd2n440L2v6rO8zk6E+G/o/MXigIB8Jgo0ABGG/u5xAJU7GQN+PoV2
cYOGQAulvT2ozzXkBvF4lpEcQhk5N9Y1KmvQlhsf6sssBgkYx5ZDrnjj87Ah6EziRuSd0r38ZPAz
1zbaat8os8yF34C7vxZ+Ab8xRnUoNLyh07T37r6e4cUF+TbF760s2xdyU+i1zzSwClsrZGtWDImr
M+e7j503s4FN4sRu+GRUIJiYaabAy4Pnx2JUuvQtpRofsTADo6gDWgQfIIkTg/rEO10PALeZunhu
Rl6cn64G6M1Q+2F+X90DXI4mmG5TQSCxQyznvTbXYn3ybpxDl4UjHZmcj/R3kXiagyxrYCgMRKCB
dh7Ls18RVbdxz+wD0vfyqj2Iu5M35HzlfmV24b+WpTFsddDO1z1KFd6Fpo9t6LPpzNH9lWaITae6
J8a1WxM16q9n+ZMz52jE8yK8G7ElpeNTKIEI5MN0odZ1foEUZ8bEeUmz5M3W3wKH/j8hn0cw0S8h
pP8/gkOxAb4Ah9IngYv0F8z0DUuKX3/5BQ79E+y0LmROTRNkQWBHhJP/QocC6In8ARgT0Sk6P4TR
s/4vfKhh/PkmoYFjBby2aGbHX/3Gh9p/eoBwBsg/BMhxG3jj/S146HHsNjMJ4eCaCb58tAB+bFU1
UUkWjN3qu1klM3Mh4leuqnMw3EbpgT7MchZNhJJKcHVyKx5HT78tz4qS6FwFXX2wcEyt8zNuDgdk
rNf9PVpk1zlaON/6WPKYxCebSBeHza+BvjM3nwzv9kGgsaqzh4NexOn13HxngZddS7rIf25b9BFw
9BGctHlqiIvwLEVfeD0gK4ssgw18RneYQxjUH1eSIbqIgGHavnO7q18nyvuU4rL168MoF1dxRWzg
BfWDja5CcRjCJvSuAemKxo19c8LS4ob4YGlxQzBBAOAY3sY23kGQYSaqhNeQYuWtRSLWxPh1uBwB
z4/Gdjyb4KrALWEBL43EDeTaQEp0vIJNGYB10/k+z2a7zhItsuP87Jeca5oMJ8jOjt3lzZgLAnG0
DkD9HVtjTum8c5epHCx3VE8Ah/X5TzFkQDqfoEz5zMKbSA7oOGYNy8UEojag21P6lKYHvbor9a0/
/vxbS/RrDCDgmANbfD7g5sdj8MYBTdzNE6Lnx/6pjlB4vLLhEN5u3M4tptUJiq3Fg/f/sncmy5Hr
aJZ+l96jjARHbEn6PGkOKTY0SRFBcABJgBhIPn0dz0qzznur27Jr37m9KXnI3Qn8wznf+efr4VBC
TraPsd7fGSaJjiDD0p/TZjx4G7EfHmVb3P0ra75upMnKH/yx2f07My/mWvgz/vflen9ZtAbogO4Y
4f9DeIxlKR9F91XPlTla0zZv0Rzq4zQF1SnW1l8yySB3L4KBpwXO5/jETEizeUSZStt4htg16j+7
hoQHWzlkFKcy+awgiXuC3tLPNAwORT0G63bwIuyOeG/BePCaj3WdFMnA608KOKLWS1sCc5bPVJBv
BkjMzdYT/dS+FnTXeJ5TR7lMrILEXMfQTcf9I+KCWQ1JnaWkAP8leloJS6rMx7b2k6MrMJkY0FhD
PzggKTOLQxLKq+pEW3iDZvzS03B8H5q7nsNEDitTOzbfXZxivxTQrgNtxaO/engQsJdLrF+/p8KO
RdA4/IviWYfdNlxH78WVnb3NYdM9ISCKbWMHj8yCRY6u3qZAAFwp3zWyHbyAmZPuvC43yThtSJfK
QvWT+1EGRha6I1CKRG2Cn9agUT703gpeLUR1ApqAqXQ8b9CA9IWsmVefRKpS0gCxQ8odYNO231ZW
eu5hdEEKhSiUt9PWl3HyB4gs96dOYw61lO/dU1CrGStn3zMT2VecY7PRGJuSfR9P4UcTjHGZqWmt
92rS9K1bTVjlneOKZxJxDtMeBzLWrf469AFU8fjlBa1sfJ5rh91YZMvod4yo05+17LwKjI8AorG6
K+VNV6o6VaUvfoFhumATRtJMh9g62dAXd2Ub1qJjgCTCkaASwAJRTwe9sO4JI1psCvngndeJjF02
gay3m1KFxCbMwNmHpyJvH/jtuWHzTgSlzQlujWLxvXXHdNxdEcpitpGFtIZC2fO40IYfxpawneNa
/1j0SL9IHeuPZCbTawKd92NjsEzKhLPAL2vQpb4HiKWzqmPyHcNTOJ8brzZftiGNhySUqd+sZmLn
qGM6kzgSj5AvUr1DygeD3tLWL0aWEoetb8mmZ0RdAHuuN0sEgXANdOAJMnmMN+jKvpyGJ9bvsWrK
rLHy3YC5VxhRfy9whD3jy1FzSNh95wqPlWpHlj46VtEYyGKNLD4Wg0LhG8lW9urp2J7DJiy9XJp1
eAlVGFzXBo9aJRDpAIyvfhsTCcX4uCQAUJaEihYyGx8xA9WIRwYPDjRKI1QwYwJPBNS3cshnRr7X
YB4/zBqJixTUPpVUt/uBW1ZoLCchjvamk4FO/iQ7RS4QIuhjDWDJBpre8CetavXOHBb+pPSDo5Ep
6IvekJgnzQf+Y21RX3TNilhsH14MNbu1yWhIcdKWhB06X9Hn+4pxN9BqOLSWosoJqIPy3y7l1k0i
LBrIpyQk+QnOL4gtNos/pRdDB5LNdezlkOxFV2hK3YkP9hWWlop0+Br64WMQjOoL4FF+YpBjfEkR
Taeqn+JNWVHs3xHgnUuwfLdzGqwHyPua3EVm2UyJxS4wHrucyy7ddWkMVVU8hI8d1PcP1tZDgejJ
uejCZrr0EaBsGVb084OEMvQzhOpsLipfzdvFd+wb0uvxOxn9CjyeZrAg6TFefSw6GFNo1Ue+hQNj
HAsNUSDfONKCSy5SvbFwj7wPbgp2JtVLmI+k05upk0HhC959zKWh28Sz5DCAq7tPJU5L5XGCFtgp
OEFLWvdY9odgZEMLqh8nO/tXkHEXCCRj/bOa2ag3ZZMOv4BsBWMCRDrvmPqr0tnAWwvVdCNz2F0S
iO/8enqOW11JrEupgTxuSi5uHMfnlfDxffLX8RWUfwqTe1ClJ2jK6c+y6fsd9jvJdggDfPSzHMO9
C0l6XdOm23Bv9CF2h8D8o3YE29aGleGGL/OyH+n9jIABqS5WKiEPDnE8qyyZ6rLo3ayeLJXrLSlN
imUYjT65SyV4ILWBDtjzJvTloMp7XtbyyB68cF6+VriXfg/Ygn+ujodRHrXGvEw1WJo9N7HFgVMv
wDcN5rcH4R2uKhv+iERAf3pUdruwNWwrbH0nuXjGnQS+lq8lXENfXel7v6UxCTQGREB1EbVvS9cG
Gx0wkCMGf96qoIn2Ef5RhbJt+U7MnJ6aeUleOh8SPuhrFqjODLQCB+iX7C2d/OYsI3wGiENGkIE/
KX4VU9PiRGoxEdzVjkYPLZ0Gd9cPlCXUreMM8JRo07tyJJLPMYFuDLHj0fK2NE342o44DfBn9l8q
bN2w9coKaCzIDZcNqObyKBKa/nG2JEc/dP0f+ILEkoWuM9vGY/CjJEHTPtc8cX+qyjKIOTgttI48
6DtC056Z7OstRwztoR41NBLBwvghjJx5E0tTfkWY9MNcFVfNTxW46IJb3j+MGtrugKv2hkA6wLOc
xtQ0goptHDDRyoK+r89DkyxbFk4zxh+racHi4IJ+Te0af5AhZa8rmOMwW3Fv6/SM4bIp/SEjAa0h
BzZi28A3sEP4E4WBLkAUYdLRch+1UBVIydwViA1YOoY1WG6SpgrOikU/kCASR1e3MPzRbtK/TDWT
bIFTBcJsxHDvlFAjrg5/gbAvo0565xEpTcubDlbvJ2r+UkG2gkdP4L83+bRC8x0FI3RhuZWW6C0d
0zA0WQNroIDNoQ3m185fYCBCFTRmQdhSqNHamWyqQMMIbyJZPdCxT55QwvrokrxBvi/Si0hWL24m
hUdYCvL0snzYJdS7wXRObhaxAtRS2/ESMb9tNqgQ5HfQBzh2om6AVJZD0mSKpAPBPoOxtN5NE5UP
UFvB41atgkMwFQBvlugwuq0uwLiXhk7MuUhd+9h7XXjqRK8qeHXiZVfVZC4xRQULF0p73eQj4v3g
8AcNDConIdgNsQcGiH4cWc8hnSeM5ZgLDnM813tvjJoO3koZrRs9sfjU4vj4jJtZ/6EUB1Vm64jS
vE4kOdWorV+4QSRcBlaVuILqhDxeSEz9No9HD4p546fD12rTFRY7xsaDwmVybhGA9b5MPnDjZAIy
1VdJsEOiommz2i/LKat6O3Wwo2kvxbVYE6gXhqZdspikEShfSFcNdqs3eR+jWDmgebFdWKZH/MCd
Xw3jxoA7pEgYtNFgblJgzvxAPPjTap/HuQvrj2HqaPu1WCXNZRGtQ1AWo3V4bGAEzalFEpqtNP/d
z0YwfAccTzZTL8O3EvaI4zjiMYPcCYeLl6Cotc4vkw3MId4vjcGzymgioTGzXpdu1ZJAdGsGK3/T
RGO22w7jax1F5SHCAB/1MynbaT1GsBz02RogqhLmozk5zK1oUJ6Le8jNxBHoDOXXtMZQsJeNVwy4
fdGY48J7p271cVYuLW/w0SR0PKnamltCXAnVaBM7yO9KdVoUyMhgLzfsJ2iSY77CWfkD2VPJuaYx
up05hRMtH3t/iG5yRH10g/ULF0TVdHQfoB9YrygvIoZc6rEJcE6Stb352Kaj9AamEXOYyU8OvKfd
qatK4KaIQ52TJKDWaxN4fjbOQPMJGD06vHY45/Mw36R14yatEzwlsIpZ71DXT75ecEvPBKjq+P7B
2TTeCmE9nGFtOtfnhIG2WwBZDwyRhKDnzR/G5oJhs7+ZFTSheIJYHvWTvfhIZ8nFCH0zuz/00EYi
Vnnohx868LFog2bme6YhPJacVoB4EIx2vKnMbSq8ooIPAQdRCwvOCAt8OMnxXM7czwCA715BfC2L
MZ1NIRr8hJk7skmFCvYjMesxdqzZ9cI30IJ3bE+7Xm6xSZn3sBaLDNoZsmHDLI4kfTLxsnWM760c
wtxbiHcGrps9oHyHajXkrIIEnGL0KurR5aic3Fdq4pRClic51pPQbP1KFN4+V6b9O0rZah5yyIG6
9JXBwTjBftu41TwTf4oobMpGIB2yUS8wOZkrbOcNvurofDK1SnKeIJz80GFD98NSe5CQDfxCIlQ/
2eDJ5tHCanv0OeuK/3Hbf49KhgECkHb87+9LQbmSFkHev6ZN9RS/TRd2vQ/WEAr9B2GVr+wQ/bvX
++9zmb++3t9mTlosVRTrX/XbTDO6kRf/6R5T0l9xf75Wxb/r9//72OSvr/b3oUbgV9roX6XpMpPK
zEDYOoYy+zfv4b95lb/v0KuUCAT8foOXjEe75PnwFAPGMeRtji/LwAvcgXr3/zCl/Ot+4r9mGf/y
2YV/m1L2qg4hK/3l7RbIbDeuA3Zkea2g4swhxYdzDRIJKHxzLLPzf/zF/390/7+Q4f0vH/6dG/FX
sIOp+99/Gd7/4wf+a3pPkv8ARgSLR6QdIOcZ+iaMcP85vvej/wCUJsb8BGIrfH/+iXbw6X/ECSiT
oD4gHBmuYfzEP0f3CXYBYAtjCI2hHKB7mGD+D8gOfx3A4quC0NQ4TkD1xm+7Y5P+Ot0L2j4ouekv
UYlZMjuRLvmvr8T/deD6376Lf3uB+3P/LyPQKpLhRJLhMkXL1gerT/qnuCd76f+7FVXg/WNL+pcZ
3t9e6/7H/stroXXmMBvHm5AFElfUivE1vEk57JX1hTdpXW0xLaFbpdbpOU3hqXcwNh2EHoNXcBPQ
HvfNmE3IxoEn0jdFn6oebj+33NoODtMwGqJTC+W8y3rqtXvWWPbKx2beh6ugmy4t15e4VPQmFIri
OsbwbAnpuPNrYfeIi6EXWLTHGbMFiNeB6/aKOUABITXMID7k8DyDv6zMR0+RPWqBCDZhgZy+Llr5
GX5R/VxJSKXTZYw3sllQgk1TO75RtDBXGrZqxXC5Sy9dwubynugz/LLtGP3xGoipYR+lE936wRBA
si9NsF87PfAcuAPv3MEhftQ8AlI5cc1baESAORDaV2b89pbAdPFZ8hTb8SrwZrkJUx65TdPEFv7M
CJBcryxfRCwguIxiRCeCuls9IR8bIXnL2gV1DqUHP0mq3F51HX8jZLFXNYtoA6U6qXLUfN031O7d
pccAdsyadI6uelzkRw8KVb4amCimwCSfZsZDlHGgO6DaHrCcWJv1SpO62XRIGdgOwzTukDmi3v1I
0iywLDmi+1iPruLVqRwT2EmGCvEhWY2K5SjhwTqlw9C88TmCCdNHYNWBY1T3e8Z0abcClIKPIpYb
Tes5I8aPPn1FpieXgNiBah0tiq169YkCG8YfA6+zp4b0iUqoo5AUuGxo1aERX/u++ckrxs6L9jEf
00Z+YZDW4t+CGJw4Y32E8VMYdLBdkfmEp2R6SV0YFV0s+jyWmuQqaFf4qUj6o+EyugAz4p17UgE1
6Hq+BduE5VA51rummb/nsCO3ZaBBsdYRCIw4j674Po8XjInHR1mpeT/p3v1s5RQeYSstj76j+KCW
qj4ty2iKagrjQtgw3owa7byLI4ccBV9t64DiV2EHiMZH/BaRX7+UHRk2LYZ0Nx6oapekZbzVsIJt
KtN+OAILvutO1dy7LRq9IJ/hpfple5AN9AB/T6B4DRQDI8VQTrC6Q0ueVQBXHfUQIlqPVgu+HLNN
MPm4jzt/p0h0vyFFnvKs1XY91ZhGb+4o65NqgWwYSzcf7Ay+AsyLFLNpLBH2lLdqK8OqfxYBidpd
Ew/wnukySM+hr1o0tdQtWFfCEY3dTGCXA+WzuwpTRn+ICcxjj37j2FM+vvHYoa3rZnVbUNpueQm7
c7tWwRW7gPpAepJsTBd6Nzgwu8/aahxATlqot0QH/KjyyrDwdYVvRGCFupnQwbFhlEi3lQCPI2ul
HxwiTNUFzBUOfnGelENGox7vikd7cSinFUSFifPHMV6hezYOI2On4DsiyImai0QQ1myY9OOHSEYl
DiEb8AyhDXKTTMPwe5pShijO0Ie8ti9b6DFEB7u+SJFBx+I59DaEYNzi1+Ni8Mi6cjOBKPDDeG14
DMm6PDcoZHNlCMbYqx9W93cghC+rJNM7TF/A98CAfcHZMb3OS6eLKtHrO22RNI6JXncE4AHIgmFN
CyLjHhASOpUgHUZI3FNsvE1RBZk9r8VujvEXDGmDHc+AMaqC/3Bb95Kd4lYFPywuTSw0QMYuZ9Vt
PRenRVjGdNswa29xCAqzPxrIhoVvDwOGKrtgTSOMqbkoknpZtyQuPRD1hvIxJEztejwWGQ/1cvMb
LV/aMdQnmQzk3OJYyqqpSbbmfnZCaMX5AcxuekHQB98zNJv5OkXqMaQqgEwIrfTFDJ699L1hRZI0
gEbQ1n0RtiLHAj3DY9x3ZZ1FXIZP+CrGr7paAV0cnTiufI4vHDgH+PsWHFZosaq4KzyPl2cpV3YD
OwNmFCiHTpWNFo2/ydqnxV/p3jbG2/QwQR7hCjfbaTItpodQWBWjGZfPmQy9gCe5odvO0jTY+VEX
JfmKB/AE/L3+6pljm8g2mJ3WjcaEuiXtY224wbykHk52Veqwev26ARy6nhAWJ+7DJtI9YWzcwx7U
diQbk1VUGVeI0tiEOoEHhhAHZzTeafvEIuKAvYPDuStsQKvDjD3Cz1GmHRy1i0DAJDds+SBJAJBL
yvydtfA8wWyJ5zTwe49lKvHmc6cbcqy9RBx5qiHhEt7qLjrwTJXFnDVqk0Yy/oOUXTzTfdXar8aN
K+J1/eEToRwc2IZGfVuHUS7God45BG8F88I+wEIFDRdWIWVyEl1gbyBz6FNsWEIymLH7z7X1sQbh
MgbkWzbVcu74mH4FagTMz2Lp5go4m5ZXVGnDvvRMj6au6qHSTYMjvMD+AxASQZgn5eI/a7LSA2zV
01lL3pwAnCmn3LW+OFObdCLvQpCf+FKVONg5MPCOqSfo/NoLDvv5tWoSTJd46qZjJacBrkqYa78b
EUSHqAJNqVgGqZ/KNG30rRqq/lGhoXkAc7p8HVjDELqEOK2jHw7JlEfJNJ9CMC4+VBA3TQZSTbtL
QnxmtOMOwzOO4FQ7Ou9MYVjKILBShUPJ83vu5uXZJyK5StGxIDOrK09rZcwX9kDtGX5/eQNYPCx0
Kf29h+u80I1RxRQ7/Brs0UACiGN40hKxJ6m015RTWyRjbQqcr7oI59TCFtpqmNkSu3Pax8fStH5y
VsIbgsxOcSI2BBwHeNzj4GlcIArbrIth5cGSecGtilOqzWkbrqdl9rHpkgM0Wk3n99dGNsFhmdNp
N0ZJeuFkwXVlJrtpZZpgatHJ8IRTFv8f1XoXb6Fsi3EUiFYsjvKe447ifewO5dqSLm9VUh2lRUeO
iA3gwgAJvJZD6oE+UqsP7HiWYsBW7MZ0nxRwhqFJn0i1FaDKfFhRxY8drvGdcNglVKUIMJiQ0D0u
bKwAUVzxw8YHdCDSQJVjEAm6sddHO1l5w1sX6uC4jr62O9pH5G76NZAxgm0Jg1TvXPiGxZHEurrU
HgbefFUZ6GEMfuFefAKxkx6CaaY7bUX63DQyOWrg3rBFTeC8DGG/3PeTLx81tqpXQJ26IwhWcijq
TsU7UH6a776yUH/3Idlj1M/xdlQt/JBGAoaml7yJJCgvYkW+AJ6hovEqBkMajpKmsf57BwVfrtYK
x/casQWwigDbPG3G+YoqcL2wmFeXvkxA56SSbZEvRIvWkfro7nZyF7P2B/dtt4mE8/IuHdYbxRYu
x5vl3WA2r4s4tPLRsUViikz6YyLC9OSwnH0NpKTbyYPFHdtk79lLlxCLOWnfLSkVy+Xgr1cyc7qZ
8ZjsVBqZHItV+g40EL+ES6XhT2SSfDGBiX5Uos7MkhWle7ayCcxpBQyPSgPQmBk2s7FIQZYTZFnE
hq3GbQHvqH5QXcK+Vqs0KTBLx8waFd/6EpBeFm3kYxJroyr+qcYe2+eaNMi9W/iU/qZNNeRu6vtt
XKm2iHpFPkoUKFtFDHmZCUdISO+4yIJxIju4tdMCzCP74GE9jbI7Xc6hAkArjB0pWDJE52QycDFD
sRm3mWqT9NFbaXdEIbpeeDvClu8NFeAvjrsHcA+CYwnUdyE7LnYB08g6BM/0VIVe/RkNtcTMs+nn
rElkfLF1ZeuCc7b8Wru5hmq21iMimcEyOBjc7XDyV+MFgIPlo1dw0DZWATIkmI+TntkzICTRg0tr
LJRHf1CfmLiSooIHO+vIMj2yCqvNrkTW6zoSuJ5bLyoaDSg2XhyrR9dAqtt3ZtqYSYpNBGrYHuP1
+reB6uJKptjAamulhv/EVN/gxzdjkWKEi6kMPP85aHEzFpkrwocooIQH3xl6A1DvkXVN0xWKT/U2
pgPGg7FA2hYow7mw8htEdoSKkRvU9QAOijgG5WEqNzzl+rVlEwRxnif/4NvrGZjyKwVPwxqqoFBT
MPgwxIvqWScoc0rTpBvfQnSQpZjkLrhxGMpZSaNNyUZMWVGDrh8+YkLcdsT88gSQSW024OUkrz2t
3S/QxnCQY05skWrUE6QMoBq9wXFlQXNJtd52jPvbtFkSEDMWsAkSA5vvntvp7l5vJ/0al6V3hsl/
fjG4mh7GmK9bFOLxD+AT8GVFM4oVUinqzRqUyTbwFQAaFXH+SfC1eiqnmH2qZA33CjzTnUzm5JuR
FHzIJOnvt341PiYVaTDf5O1FiLYUeZOa6qxi64qQxPaKfKk4NzXDEDg18jcEkd2dpoe+dmz/CBAI
oZgB5CFegSxcnO2fSA/QVduzsog93d+VALrLgH4EnW2BqkFNnX+IIA7OJz8Cm4Otn4KNMo9M1RZh
W2NNUVO1SeIYcm8vvM7w2wejA7XWS+oA96+q3e8otmYPUI0xWe95vTnCdF7CLlaC1YD7HVWgt9jg
GnR+9C6pgaK6V6v51ugNH2mXBODlKHGYaixdcJsMMWZ+qIsdZv9nEdrh2ypTX1qIr7D5Hd2ZLdZ7
krB4I6V57OI36jx2adFRo5r0xhPrU3EZ78dLrrsogiA9IeI2ybI5wJagQWztZYI3hzZerpSBsI6B
7lRMwlu+nSR1gU09e4ALG4miAHU1EGS0A9uHYGFM4Ka0TqELKNH+63K9anm3oE9Lww5QHnt4HlP2
NEiPFDXrYXEkqjwCWzHgI5X1NxmC6E3NdbmjWGI2WefwK2awoHY00kDHaxSRFCFR93xhUfBBQCjF
pMQWxUUfCR0igFkEkDlKjRhYGmOHOTcdoshzT2JbEvIk2SvctV9VH0js+6Zx+ephdkdQ8oqiCXsY
DT0WvnDd0yzXlMAT6Vr9QwzR3O68kjMD6soIbU0zrxZ8E7C40v1M6lHBCc57/6HDUud336NXViuA
u5+JRPpclYZ/qq5DfzdXF2KhdjJA7GUIFsM+EBihI1b+3z2WPLsSuhSU11VTRLL+dLH37qL+92LD
/UrWn/NA8URh163lrVrdH+KVHyD17Eikd9Lvz6hNXkBLvGhDMpXOaEmXsstCWj250t8p4xUBC3dR
j/LKROKHgiE978SKBG8BIYGfYPfUYr8tapwwxK6/wtgCK5CuvDBThwbOTz6jmasiie0lns1xLOOX
TlTNpTRqzFQDBZQH+uQG1El+rhHhjDYVnkEsA7HdBjKtLpclC9BynvqIjfiGeb/BesY6dOx++Abb
YUBl+KZduNq2EI8BmxnPIHKqnz3BX70aWucsXf/UIbqbEAIu1cLxFKzroWQUh1sJw1UVbcfWuyV8
eE3moHDYF9Gw3Fq/P5pZ7gW3u2icDx18YImWG25wIMfsqUIFWraY5xgb5LWZseEL56vR83lMWAtJ
XKfPJJ7ZFWzNY2k0Zhpob160ieutcPKnDaP5y47c5cM4VoU3D1ec/biBJ6ue9YJi0mC387kQsCCT
dPaBQkjBWSKYl2IXjpQTFaHe9GWP4RLI85rPPUYn4IpUEDfkrU1f/TlBRy07ekoqF+8Yhmm5X95p
OoB0FVAHQouQ9MgtaRuyibAzLoY4kqcavcxWOkY2cZo8txYXpq5HlAIa2bi0r9eXOeLYklq70Usz
oXSfQdcIVn5s6gVc+FQNR+YN6xWf7h/ateqIasptde31O1MGsLpCzb3FvACpFWx8QULol0FDvutx
pQKgoIBVS9TzZMjXwOVdGyJNYe8uI9EK4G6EeMEUawb2AOWKkXLIvJT+8oHS9FG6ZXUV0oNkCXST
KVZZ+HKJA07VoPB8A7pbCBjd7DXfOtFQc3nBe1BPH6lgP4dFnAj2zpiYyBSLyVhtQJxTKIWaMZel
9w77EDo3xSFIpsszSn65ZXKNCkwLosvSpH2xcij50JvHWLEIBukEUCBd/Y5KAmn3VEYbV9ftBhiA
doe1b78BGZRhSGHMHuKPEbi92UdrFzz6akTnAvGRLyV4Njoohh7Um1YwhV6NtDuYBrutiiwkT1D5
viHZ0JxQNcHRK5L4NFdDs29m8oCOrsutEXoDCeLPNg7xVQtjcyGc60PnxIDN6zwUi1w/IJnbWJlc
7jiMGvXmlkv6Ck6My8jd2jWI8RlhxA/JVGKSw56WCNtpPNKP5ZrsSVi+cqP3vEev1Qf1thO6ygK9
vFpNn6zg72GjDjWbf81mLPNUDD8WL8S8e5mx32+aP27AxWnq/f1nV2c/U2AIM2hObvPQHK02EEYM
QAOBE0T3KCsLD7vpLNGwu5fmLKzG6n94iQd9UeVswRmunnqNo73ydkECsszk76OmfYNEdtvzZou8
4XaPNhpkQnAeRsyqAKXLwal7UguCXPz50mjQt8urGOc8CVWzQU14gzAur1qk8d3BlGHYYVh29701
FYA+Sf9jWVAH14M985QV3fiVcEibrF/tEMJ5UlLvcRHsRrpgrpnoO7AUxtko2YE/1GKQMAr/KTb6
OJfRIegWNJCCb0gMnWJTupOuzXGV0SFEY2qTBtkgg30Lo+mevcrsroxidDKxxt3W9I91CfXl6O/7
9NfKk5OPLW0Ghlube4b8RB15AdKg26yArOA40m/VyiA8w/QKXCxd7YCWeSv76kdZkhfE1qJFRHeI
dEXTFuQuxTHK/9NOuE2W6DqAW0dahoG8B300rb/ahW1SHHOSBJBapuMvP4XGJEhfvdb89uX6cxwt
w/NLrmm74k02z7NmGR30ea35xwD6SRbKYEuCejcz42eT8jCBSCERBGp5CF3RoYNesWHPIgJosKH2
B3NVmg1DeWEMdE8yY8bvFzToPjuMMycMHFICCulk5O3et+g2/eQN2yZ1Aj0ypMmYFXwuEpKDVL9P
Ad3BjfvqQ1mMp3DAaj9Fje0PCVSvRr/iuwWiTjN6AA0C7esLlvsjyjmFab3VIGPN05ev47eSyDsh
KXyYQvwAQCPxdgiCK/b4DybEXQ+cng0+Qihmgrh7pkDHCpxEQVoV2OcDmoSgG47zBJDIKjka0Mrd
UYELRMvqFg7t/QBoftu5DI++4WAJL7eSlrBF420BBqvGOxJftQJewAV7p8IdeHVHfV9peMgEZvIa
0f60/idn57UbN7Kt4SciwGIq8pZk526plW3dEJYDc858+vO1D3C23RIs7AMMBhiMYTaLZNVa//rD
FO8riA4iGS6nyEOB2/7Fy8mWw10OsABPjAatTY5ikY+TFp0IR72LaaXHGAFrpX2FDMEEK/eUCuO8
RWJVGMWxa1M4NEF8wO3nKVVBN2TuT2Hs20O8xQvA1YCG+h/WcjOGd3H2yxhbbw6qTZ7AKLi4S/HH
myb1kAmrT9U4Snx4JOq6EV2GknhBmoE1iAESS6eu1XTywry8TTv72GMmLJloJDT1hyo/48K3dWai
CiRsPbESgoGS8YAjz7rMH6dgooT7Es/aSqgbKZuTXTFWoSdlH0ibG2FNO2wT/S62/abq1/PSbzt5
U4zlY1mOa3YZ12gUCBfAy9rTZOb+aGePYEb0Z+1G58AM0OOnnG0U8x4E2TuSQb7PGY5rjL2aeTMn
uIIoUJuFdp/gmz4hrO8F/FZBGKXe3XSF5ekq7AeOlqXWDhPwBVvljN3n4PVK/L3V8InAOatJ4UJB
Uwx6r2S/DI161ah4F/aTP2Egt0RnaOD4hMmVk/J62/OtImEmptqdenkxbfGlDp1d2TYHjPWfe2Gs
8ySBFcM7YU/bvKdCo6dErjre63oDsTRaRRFyVGe5s/Gpd5LSSyDXKekMYVk1VrYwezioqBYY9eED
vW/Dnr+mXc8U5y791C5X8XmkhPclYnKFwkWC6uGyxVWXirlA2rwsueO3TkCfUr+kc/Y6heYL3oG+
iRWwog23Engzyg3dq2R1mCQPY1JhFFhuHD9EM9y/bYfYRYVykEZnVcNg+VufwB43vvbYRBkvGUCI
6Bd36u+T8BTmwqeQX9VhyVNlU6jKbylrGHbKTuvqmz5szmOwnkS8q3FGrkvnUYnNNzNyXpC/9G4d
lBu82luGbe1TOIqHXrdv5il6mjVmGzQfou5xSknVQ6AYuMGnx6ATjyWVu+7kRwrsVTUlL5IjJudm
4brhSjVXd1o4Yj5Lhq5u3YULG4WJOfmUbXEsP3WactssvwYYrlFT3yUhRrlwhxmesNlZh0Cfwbns
/Jjhys5RW9wNZnauisVTEwGgwg6dC7i9zu5SKdQzY4QUB+xxoZQ04+dhhmMNwpB0uPbXNDdOQZ5R
LdYFqDk3yQA0s7ehsHG8afezHAPcUkm8w3GYw4dipi8OmCsCjKbrWdfWoypf1LZ9G0V9qtqcXJ+m
eVhUtuJq6j3T7qPVhME3pDd13U7Ryohaplc4I1NAh7m6xspu15TzYy5wgbNenGW3FMBXEG/TSnip
9cMskITYRODJkmM09Bb+G8u62s2B7eL+RUNkHaeJN1Q3A4bBevtjLPrVkoYvWCPeoL84B/xBnAtH
N2NKNcdPMCn8Pnjtiugx7SYY58U21JNzink5dv5vShfQrwfrsA6Y6/AmJSMDA5jfq1wJvsZVdFyc
+QBT7oZp86afVD8ek7VFn9aqzrOq9T4U/rVoz3x0WwzwaNgDhrzWfW2zFktyLEJENYgSzuokgP70
6Izd5W25NPjUdu13fWwt12yZT8etErHntYS8m/UjHcxKjeJzoqo1W035hpAAJDGkxGJCAQ/IVG6j
LvjRSfE4KhDV2N7pfVM3t63nxATuHLlcFCd3IhcHs9V2iwRoyLEZZqbdq9lzHunf9QH9jEY2ZwVu
p5j7Mi9Ooh8fQhwz8W38HpT1XahKgHXKinEyH+0m+sFwUfr8bIwJ6hhen5WsW8v61s8TdoSJfUPa
m9gYF9ctAuXFOpnEk5LmGPOVsfWVsHZ4DZaZ75IiiVc8qHinByb9eqcMzve6bnI/0awbtHCbxYgR
8WSL9QBhHvVOatC0Lm9tANc7BUxDNCVWxAmgAqBLDuzkRlRYH+YFdmxQo2Ewl9/rquOu57VZBTjE
9T7RAPQBvB6CeCO3mPLXwXHuI1t7VsfuKVpajKlbqpzm3paBn7T2fTzVDLqM3PIaJ3yLE+NlwFjD
dCZiRbovQfF9MAnOctLbEPinzodDN0wbW1gkEgwDdMpnx2Ln0ZX9FC+/WpvtJ1i2Zl8fMGs+BJxB
mOrSuoQUgjQQ1OZdhRN92useKOOKseiOwoOu2lmSlzxy/GQIvA6B3qQCziuRyXyl9SMMBcwWgnGl
4HZfa9smmfZLot2ACzoWYrdA8fVx8mON0Y+yBnClxVUgSj84bUV7U7lj0m1/w/2TA1AyuSDTW5Xj
WzUz1ynDfZdLDwEW+SwqqLlx0HhRZaDwuuhYLaS3plW4TtvexHbqNwgxciVZmVbu9oSHR82+sPG3
ZPxgjBWYDcZ3pduE1lGd3soJdmrGJ62lXtwlbkBRVMzf8+kLyQ1rR98AijC1+D4wJtLw0uwtc0eU
N7XDPdkgXo5VqwsK5k/yZxt037PkqTCOVcIeLM1VpxDFkZ6l9WNUv2nVWcOZGo0cr8RT3fmOCP22
r7yp3lfhIZcgiePsWQ7GksO6A3uq1UNLp5bYBGCFwzNJ7G4wAD9P0wYGDPD4Wxa9lKySoR67EW61
oW0cu3Sh0lJpvhnD5FN9D1BgVKrtEWK7oj9UuBaW0LcdcYtExtNmmMzBuqmOQwnT08Q8In3KS8CU
FgNvFHomJeGq7JirNwjdcjRN0bxrbc2Vtebj1l+7w4hvJQdGifuU2avwlL4uJowK48mocG9kz2hi
6Tm8XAtsn0LNXcSrXmCSHQb8hKu9KyGpMI1nuV+t8D4Sp9w8mjiSLdiC4oePrafmZZlyh6iEzuKe
GBIv6Td9lUAtaDROjnZVdHcjhTSFAKRceUsguKcOuYd21k1wyM3gJliBtVVt2tpqN6sYZumcCta6
0OAQF6+Xee9YU2oUj10Q+wwARsrFPDiq4dZO9nJ5bLMndfED44Qb9laqN1r2HFfUKA5fduQVPWai
7UoanGeHojkNzrpUbsrskDdEzpBZEKS3XX3ubHB93zBuycxhn8JJ0sVKBIoSDz//3ig3hOs4VXwT
Wyi0IEhjcOyL3vaTqfCL5ilYnkz9xV6OavAWtdERxgM8FmKctdIv1NoXyaWf/eIQB25z4pfBobGe
liDyK2TsdeSTjkMRYx4q5aRMOqXATylhUxOakDOY6SSWs9VpCH6ZBjyDMV2x2XkSX1DVRDNYnwJg
jMmsvCG+6/HFp5txbSM5zaGBQovj5bKJLGcMMxn03NbGD6A92FSVlwe3Tv+ml/1a1/NVMDp+j7hF
aZO9wwpLvdjGVgi3PnCNi4E7IrQBbzi7d40eI7MQfkE932jaknupVu+nbtpZNiSQWAfjfnRA2SZD
33dMCCPlVeTYHWfp2Qwbzw4eccn2zCjyNP1HHKkrq/3Stqdh/DprDbVBtiuCPUytiI2+fQlJNCgW
ukOUqDUdcBfFfjWofKTpKtaXPbScS7bSpfBxoTQxQVBXS5yu07jDTVK7EMbvzIbHa8LnJ269mu/g
guD/Cq7Y/KqX9jjyAbBBbxkR+EsxHRaldyHCebpC6u2AuoYUBqOJDmhO7xtUjj0sQKso/F5RtiM+
66MSoCYsb2hqfFuJdt3Y7ixZvY7G/UULZObfnbBiLp9tZMZbkyrdHXFRb6Uy3aZ6RooLDs+DanMG
oZaRw3M2SmbH1nMWBSok/RbUX9wUBS8erlmFG5vFFtsc5mkInboJ1ZzDMDlmTsCYG/SAfGnDvBcU
M4XZHNMGyndqQpdJjI1KRYbDsldo2jfVMukYVfoO+mzmWXnNXrssKwhzlV3BdQ+y2050t7PB39SY
LWYkjQrzw9jLzjnVNi1wXQzfZYJpMxA9QowdSBWERLXakoTosc24S25gabyQA5olR6mJ06jGpy4M
75wKkadIjGkVt/kX2F9Pw4z1zWS+TUggisHcakvpzcO4VWg/e4jGuH+vjUvnIMDkNIoapEl4AzNr
UMyCjKryyEm1C3tcVkFYBhHlZws7czcqaBNlgxG0EjpfVE4Kb86a7oz6kzOij34VSlGeqomppQiD
3bjkzwqd5SV25CYZG+qgOZjdBsWFp0zY3zd1+CjzelNlUcfuAEaiCbkKmrjcJFnznPfxTZODLLQO
zfOQiz1SRgosHV4JcKjEcj64SwJsf7KmXk1xTrCvDpTUg3Hg80ySiLgbhcGMDiqkm4TZSiPKwkta
5uKIG+t1YxTZvqXlc+e+3kPd7Fe6U57VENYfxukbRwY/FBWpaiF6zdNIB0ODIMM1TrjQYZxB34Ug
l0w/cvkonCTbpWOLNmwJPAxgf8XNXAKqDglKVfNlSsV9Mgc3WROdo7n/mqjtBclykBXI2g/aelij
Tr2vHD7JGu7FW14pw32RH5yw3tMj/BAzB2bOnIb4CERTSNIy/I3C8hlH1HofW2YH7aLRCjatUqyY
qH618GE2weg6C2ZPCr+x2LTAzl8T8haeai1IwWe13jmio2LWpNrVKa87ClGLXf/egdtyM5DPg8d9
SnKRDkfAAMKr2mEN8vnWz0m50dPma1IrvReNxTnXIFWMo84Za75OUXvPdOeAULBZBUG/awWoRgvb
biqXyrWtcc3M9DErUVzENHlBH6NHrR57wpYQ56brodAOSlpvzSzcF1U4rnAaPpQa657knOnZKTTH
I8L7tRMgmM5UNOmA920KSFteRu7C68vxtQvR1RMkslUdyxeYcXtFbr/R653DfngjlP3cMW8aUDz1
cbUXsNd6tEFoF3PSouW0pfpajdH0KA0GR6YOyVbfTGbs902/WzKH6UtTkEvRHasBFBBWpKumMyrh
NveLGUgxyV4xZVi1+Jq2eZryOhDCk8gL6euVOfk+o3uScxHgXR2iFit8m4daG/UvicIEZsHZksEN
iBVjFB0TtEG/jWZjxfTye22o28II3lo7eihqIrtTfVuYxX04Ozuhq7d9AS2xoJMRSwJSrO8n2/I6
O9FpjctV2ds3RtRvQMfWCXCWOn0dgXktGAyzHd2o8WUGqH3DiptPYyGIg1wjhwLN4o9G6R3BF4rz
xQwZEBVtSZeh3ecl3qqNvcJr/kfVFbcUF6suklsrq0/6pK759Fd6kfxqoul2DPXXuZCHQTNvI6X9
Kggk2nSz6gexoZxJD8LQLtE4weSxHqOeAUT/hSzRB62oUenq30IHSaYiKoid1lgdQMNsiYwaswAI
su1sMzQ0SuLeR0QzXjyr4B4wpKOAc7Kwdip5eGtIl/0aT/ykPJLtwKQi7GF4bYKsd35BxRGRbzCV
wg8C5d3ZiCbMolS05cTWR5RsnANUy6DZ5RY+98LsP+ggJMyaRSSHbSbtqjGceQdnQzw1KfYRtJih
vZnLkQXLhuwpC2Cq4s+k5ihMaJu6ptdOFID20clqbChq5sGrYa6cmLO2iOHKiVncKD3znwCGBkOk
KnWOQTsQ0ZPoIT46ZSHCc506ck2OQ7vS7Dyh02+7W5XJo7aCdRH9pKVO0dVrxa9aw/PThUMlbqmY
JOdmp3vkNEHBGrtQ2YVVKT2jqDR/7gwDpwJGDVLHPKAq+uRgR6n+ttj5vHc6Q3658IUJU5vi6aaz
8Jt3q8QmDrLjMcLHQ7nTjIzfCyZbD8Dc8w73pHpv9TqVQJ/nPgpia9saeau4eLOQUJJ16osTE8+i
wH3yja7Q92G8MOK2m8HyU2iEe3Ni7jtfHAEuc7EHHa+fzTiGKg2QRnKkG9bMSGEN1n5S2NObBa/7
LBcZ7+c6rSpPhQD4rawpYeMyTKngIohZRDmgugmGNmAQ0mhg8jKq9VPW6wQNjNoEGGgFP3ISNbG7
SCzINHlZGMhxTREgi1YGcjySIafUUsyhvK+WZniME00/NGXRNNvQmWGAOmO1FXIYjilUpFXaatm9
qu+Kma4kYHpGAEvyJNKFoZCxzHtisIDwCTJbj80APEqGGfmJhhPeqY3WHIqumDe56qhrRlpj7Y/W
4PzAiqncWzVMPaUgzWvhd7yIYQJgylWsGCK2S1gHM1ysov5pBNp8IOyKkIO5asDwZWafdZTtXpOh
ZePkbKeTFUsTalwoPGEv7X2gl8VjxjP0xzxSblOY/IcOUO1YFhd+i5ThFqF/vLEuTvJBCNmLpMzl
IRIJIbWw7vZl1c1rtW71wKX4VDbzSIYVSV3Gd3vsYYUtznCLQ0D+YvApkBdnxsu+bvEU7Uvtrqtr
m4Iil4emEMM6HcM2Rlo8RriAZnKMvalKTFiuNkYcZk79PuuxPnlpuUiiKklDSTJ1+JnHo/42k2Az
eKWVIw82jWJe1YSlWYqq+nmMjww6dO21I5BuBD0zYSVllzEsLvf7fpyWjY3RxLNKXNCqUiYMZrKx
3NeQgu8ryDtw53ih3Qg202NXEI1BbAdONG0qnxmCnsjfxDVBNwx0y+p8HGvTWjc47JwMxq/3LCvx
FqkCiGOUVusnWWyTH6Aifes16yfkvmpn9AxylyIgSicakKmVTb0dCMp8VuJY3Fd0z9jdmqrx1dBb
aCF9ajxUufbSaTCFXaswu7PuTM2qSjrisMSg7Ux9RmvatmF2z+SG4UcxhoDXkrFt3LKnc3yNK+we
2ObiKgWsgKwXwOaIMSqk+8ahxOiEgDpMDlHfT4uE0l4NMPEdNV3Dp1p+ldNF5dsLUBJIPcekL6Qg
jaWUd3oO22cy2+EtagZtizRC/dnXRffYR8C5to4RQpL09X2kMtkaxtF5HWfVue/UUvgB4z7Qe0uN
v4ZiHrQVKW7NZRMu2nsqwfiH5izLvqITC4fWV/PN4qTLPVMAjrYysGaSoVFux2BkpLcHA4cEBpcQ
/wD/t0Ipv8bZwoQdkYn5Mmoy2nZBiATYUU0Kej1YKJbs5HbGneVoKlZxUnRGqjFjL6j5XX8jOsFA
0IZTsy4nBoER6I46DD1E1MKSx6TEaMbtSYUhyEp0IK7DVJLNmCfm4pkNynNDoAzwIMqlXycUyfdx
Nym3IgrpZGYwwPUYMhhkidR+X8QtBMXenh7D0DZ/tU1VbutUK89DYIcZxDQDjoQyiwitVFuQ3fI7
wWfqUcH5TRKnz1VTkhBZjvLOiZvpuRRdQDqVVtc7W5uVB9Fn824c9GZlObgH+NowwzTAYIcBR2rT
Sttx/VqiV9lMfFNfwENTyrh8GgggKSXmKDpUb15K2T+FtSqfg6yIXzoovRyWNb2HEWZyJSZrFWqk
U5oD9LA5UYMfnFy9r0PUekx1aUCEaua9FmnVlgcaMvZVtHujnuWK6F/HkyNQ+lSQf6xTbd+X5I2t
g7a8JMxhC+XWGvxntyiHWEd7bhftOqFfeyGWi+xAWMKUWNG4YisHnDAB0zFQSG4jEdWfqGivBaeO
QMtn2paBEMcwzN8GoH8I4ERngmCqzX7qF31vhq25RnXQeDItm0+0rTregX/5ZXEpqBa8kTblLLZ/
l5/yx6XiDm2HnVj70VvW4TZFg+VxDvmDf/HCvMQn4IzCdv9m+IPH+eAflRWxLXsMVBlnr3vPKY/1
dn751CTzw9+FibFh6EIl8ODKLW8oiSOR8eV3seAuhlH+dECbtNFXytfPLmZdixsvi6BLHXanaUpp
XIdvBIhaMikVzsUxeKgNvfme6nyxgfEc5XF+S1Vy6VIsXNMg+22HeZg3oEn7LFYAxKRtrdKOrlLP
DGA9glxc9PEhugMNjDMYZ8Ba+GpNkrJvxMyOcNv6YZn6Xlsm2A8Vvk1Ds+6LaUtqTcQ4Vb3liLM2
pGF+qY1h1/YNdBT9+SJb30yKcV8aZr2C562y2WU/82X6Ts9MZpHVGbssY9icqCjIFkJ8lBADlBrY
1J6Uvd5mm74pVuaIOlJRFlRg7YtlYcaVieAEqT9+1VRjN7WYdLWMYFxn5qu0o7o7R6gjV63Z/S6j
X1VmXn+IbD9wKvxo/Q1VgM/i3GYYv229/3gJc7XJw+hiGKzZ/bYe6uqO32j4/dAYXyrIT5+89NpH
L5ehYR1ok61uWNrVSx80QueYjw4x/JcDQimFL9+MNoE1QDtbMC9OAHq9qB868oD17hGvscKfaysG
1inIOoqgELRNLe7Cwswfwyaub6eGwydvEuOHVM1iQ8Jn6VuJka6NQp92/16uKwNgGwY1n6pmEurA
PeCkcCXGBe+ByKzy+2HUrcpFYSYAiIAooiHTTdAnRiFB7GNSMCXCkoXU9lai/0L1RzHUd+ovJc2K
1b9/1EfPUAopEOTjMaVdf0OWNtuOnpp7OGTJk2Wq8+QlE4FQMUQ3OvrKKJ//fcFryfNlEaQupSUR
PxuGfSV5DjABMtva3E96fNcG5ZspIvGJ6PmDffivS1zeoz/eS9McGRqX5h611c4YTlSZblMYn1zk
nVPi7xsxL6E/fPWWrl09TVOzUrjX1j7/BVBwTg/jU76hJfWNdXETPtY7qEj7+uXfiyf+NiH+31cI
usz/XfRKYz3jkTI0ZLM2HcJV0aevDCdf8xpLpiYhCDOMH+wx2doIINFrhE//vvqH6/rHxS///491
pawXcaJYewWfrb64n7MnrfnkBi/nw58a8sui2myxuhAmy3p9hBqaqkzMffemeE7r+7TtVxndgVBd
wejwv78bGytSlZOKv/fau1Org4FSASPN8NEOfpjlJoev8O9LfPjFc0Sh7yefho/s6h2Ze5FMRiX3
2l10Np5rjkPH0zcOZF4v9ePPDXI/+Jod09F1jbfPwfj06nrFqIeiD6KDeLBe7c2lElC84oDDE6dK
64/+xdSVoQ4Dw09u9G8L4t/v5V8XvnovkSeJNnAiFNRuSpIz7rwXM9lyE29ITnxOmWRlLketl/sg
jp98iR+8M46lSYouVbUFOsy/X0uDbkYRekLaMr4tXpWnynEyw+WILs1AeYNH1JuK3c8nfvbv9zE2
MA1jKhvbZ7ayq30sQ+EU0hQeTKccz4qDICsk4+nt3+v6flmlw87MDs/JQVTV1RenR20jlE7uOZwG
Av8QF/blRBJyVyrpNrNafPORy0MqmjG8+velrzKIeKSaidk1fYLJ0upgoH8v6zh1HY5f4qA147gy
W2vZ9X29+DMCzxeNDLavSBj6iibKgUXXWLXp9W1RrauR4ncsCufhk9/zbvf5/XtsDeSeKtq4/l4j
ISVlWXe4eOLAWGeArpl+vHI8ImxXY44nEeZefv+2fPKg3z0DrkvnJ4Rj4SPC4/57HWxafidI9MMw
dQGAnIrtYp+HJ1MN1W1jz1bl182Qb0fGHZ88Au3dbn+5NJlonGYXg+1rB/8S/dDvLarzsaKM/XWw
eC17CB5W45eQgaWLP8UpXVf75SdInv/vBf9ovR0T8BdzWaHxhv1936SU97nN8y9znARKZnoZWsen
f19Du3wlf+33mvn7q2VaLNn4r0u6yCw7qU3qwaHdQZw3SfZ7y0DC6AQrRlHdts9kvRt7QRsDEu/a
Y9XBXghCf6iUajOWE6Gnaii9SrTaXZKa0wEtXLmuIwq+utT0pzaaIP5WyLs/eyE//O0mvvAanusm
Jc3fCyQyi1GuNHERq1FXO2ZyV0LJeUillq04EwpPLlbLiCQHYII94w0Zs4dRaZdPFvGDF9RULR2z
ecNStXebviaqee56/QCYR8hcaFKCa71iYHnUqgeMMEH8ZianWyPPrf2/n5/+7sDh+ekWQKQhbFqB
354wf5QESkWEug5sB1e52CIO/7Lggnhy6nRysZ65ISWygYWmMSzHx1QvKClT3DTdabZ/Ecisu2Om
08JGk9xUVo4gSI9Bl7tdFCRPjo4DBeY1hacPBSLFImK4YbwEALA4kzJnbPXXkFBMNzcYybUROZlm
gJcYXQn8iqXAIcxgliprNM2Ajet/3/lVZtHv7ZE7p/fEUuhi43P19POsaJV4MA/IeWFd21GLx6Ta
37FEch3JIdiAFOUQ92N+f5Mp/tC11QhfW2rbuVmsVX+ZJsIIhuIVNPJGRBdT16j/r2vh3w/oPz/z
8vL88YDMQqixhXtoWgdHw2COrnTVU+3YnyyH+cFu8ddyXFl6jbmeBb2pH6TSw2uOb0bElRtONSj8
C/2tE//SkcmjZNJe5oiI26XKoYE13+q679zGLEoX43ECcdUXiANvwHlvGsa/it3cD7FAx6u1zxSf
jzEMFqYm8Kxx0oB2aDwFsz38kENs+aqjf9NDvfXQqiOB1MQ6sIOddpn7OlN0M2XRptcczHUlUlUR
/lIqZPzF8mLhwYkzInwaonZRn52hcBxjh34eGMorUR94c4WuzyZOLcWQ40tUIrnAV6f9pJ9+Xy7y
sC7JOCadGCXw9ZarlRHQEpByRNjpQ51kRAKnBKT7YxU2Pr4jx7Yx3c4hkVqUEZ6oczGtCdOtsTvO
NT9W0sT67w+Bv37R5fv/4/VZWpxPE10eLEC5Bi19Wik7S/n672/pg3dH0g7TENOAXnb6vy+ilfUy
FcI5tCl2KlBiTNjMs/PJLvnR4ko2ScFZ6lCK/z6K/riVUA8HkTbR8QJNCT/znYraAVRgrbmpz9jq
s7L0g235r+tpf99VHmAOGOkO3b7h5+P0kqnw+yzNdxhcIDjcIKs+/nsd9Q9OJO5OtajdsNi3r8MC
eiBq2wGF12+Bj/Uv0AVNhANmCzwyGUQuFOt8U62IxVoNFidt7WUHSFjmgLGpa32BuwGl4BitL16D
wwrrv1P1udU/d3114EvsNyQmQJowKC//XpUKZ1ZdtcRx0pApITddMNXCjMY5OkafoZho7W3Sh/KT
lXn/hnEySmJatMuwEfjh76sWcARiaaRHKDyunR1SucIt9pMe6LNrXO20XTFkxqjrR5APewvfOWHn
mpttoQ3K9t/P+cMr2Q4xXZfq7F3roS1dnWgLa1gZ0TGiPN+rUxQ8840q3r+v9K610lg3XqZLNB+L
d52UG3fqFIdpehQaF8qgcPf5FiX6irTAg1DUTwCyj+6LcBDVps62xfvXt7ECBtj4NHftRpsw9zes
XZfG/4/nhG7uAjPg0vjOWjNM6rhgxnSEmj8wV+okLL68RxVHsvi/V0+8/x4tlVsBqaSFk8b18uWN
o4ix0o6ZkYUYNaemvBsRju9ruEAHRXbjWUWcswZ8Vl2tZqzpxLgOO/D1P3lj3oNVPEjMCkEFSF29
tMlXHwCGYcVwcfIZ7PYA41X3K73rbiPHLNeoOGDz5o71YEV2v+/GtsSITG1cI2feOI0DigWjLWGV
Gpnfq4sDtl39P84+C19couyY0HD4XX+iehvBjpimIzLhjaCvQx61waBtM91UHiZlny3I+9aKywH+
XNwd2TCvseuamTj7FIVp2+lbicXwV6UK41c0GwJWNEyOb0oXZSfTSKabZRirp6xNwDA+eUE++r4k
SLYk/YR/X/eWqAeMYAw511f18ysmLlAfSHDiXGpW4dkLSPdYN9z9Z7lNH3xoDI9YZV4I+b6v1Bcz
tBnOnays43NG7atZu7C2Ptk8PiiRL/m+9LCWAEhQr7FlO2ktYQ6CLSqAEqcINX9tNT08ORAUyNLM
KuWIUfq0m2wDIjUn9tGyUnuHjHY5y8YI34BEDG8umZGPFZS2gWiL1O1aCAufPIiPFoQ3gQdOdCSZ
y1efh2VPWpua4QlHku9MgBtsFoNqBe3F+WRNLqaiV+ffZU3+cyXt6kM0WruAr3W0w4gME80o4G1q
hVtRKcOYF3jy5U2wDuLhdugjf85R8Uxjfybf5aTj1INsvH0oDBxBpmQaPEYf41qT/eQuZIi0Kcrz
3ojKTYYzn1843bmo+42Otxg5KPU6i519MekvyEHxCaj4yCdm/QKLv9DgX1abvQUGttvF+BZF7Rk6
3xZrezzzbPHIe4QR2oIEJCozV4p+W0TDmRnlYx0pN1WRTy4uYWxyTgDYhzLLXTrN1WAwrnCNQd6B
HRLSDrnVymkvJ2v62dMirGZDvDGmqzbpRZgehf2PiciNVS/RQpZi3BlRtvhS08J1UIWnXDb3hp1g
a5av1UbBWoSWY8Vw7rNu5pOHdFWkyIFYmMqWRwP3l2cIr6w27piPFt5InxQm71BEMD1D5agD98b+
9Tpuqaijsl+q6BSb+MeEZXFfTeGXf28y9vubMQ1BqhJzCuqF6xa9sFXLYU536oWjEDk9I99YRiVa
lyJO70DrUB5Og9l96ysFadsn1760fX+Xe7TIBH3Ry6i45b4ruutQpmMWn0BndqbsYEIm+7GSXs8s
30q/Y3CJYYm6duDVOUq7Dpp+FaeNm6CfgbDqIh/Gvn32zPFEVbge5bjVm1fKe1ebxq2t3hPPs+0y
nKc6eO0Gnlw6Ll8zViAtinW+sFK0KJOVByREKZqHRdmoSk+ETvQ9NC4Kn9k85UF5HAZIGFX+HEaz
hppyvFeq8qRnzXpJrGNG7BwYBWTqxZOzPEUXFVo7eBCj7tnZyLlADTHZXogfOH4G8TGXkCPRT5fH
IkddtHTemPPHBYjEnLhgVq6iYkhIEqh6NxbfjOU8GsbaKX6Ofb8PcXhJh8m1GEPXZIC4JolVfa3/
JCHh1imxVi2WoxLaIbczzp9sT5d27t3jsqVp8brwzzWoUcXYP+I8iJYiPapauWHMvAoy1FJ6/8mb
8eGVHPIPiZ3gL32HbF9UcJNM/oe9M1mOG92u9as4zuSOUBd9E+HjQSKB7JOZTLaaIEiKQt/3eC6/
gV/MH1R140ophuiyp56cEwoVBaL997/3Wt+CAjYTCXw5vPhAe5xo1ArHD5PiyycP4gcnxgqrshzN
9ex1dZHl7C6mPjng+U9uLUMXvhjBwKKkJ771bFl+f4+rwnoyEW9+Nij84ItPFSiaFNK8AMZ1E3eo
RT3Ct30wRRTVE6D/7jWLSuf35/fhQdjg4EmgNQWJl/P/YXMbZobc90l0kPSSPCMSoNoXkQkFLXH4
nP+NChokEnB6Vebb9UtnuIk9skuGgHwBedHgjRP8cxN+1guZF8KrR1FH0kxPk50AcprrMxKivJpG
Yy+fmT640hrvBXGW/7UJ0ge9Af2ng12tylRmhtRDOjYnDhbKJwJDnIiwXD9FmmqqW98KAG+29+R0
O2Ivn3RfuWknDG5//y7CKUcdMH+ogZX/fBeZquQZlvJDH85fmn6dRj6Szc+2WfpH+xJ6trqCbgal
jn59bUE8kQemY/3GYh9VaWgnobgOCJny8yPAU4RSy6Zd+eKhErb8qnZolQuitXAjQW0LLz0VAP2y
lRh/TfpT/5A9eRbCsXuLDkJTHSbhfsDagtSu5Itu0q/7lgGLRfQ7vFR8htX4sTYArEbxshVO3nAf
xC/k3OT6ESLpQsACMvYjYnbNDjEqWCpXPcKSsorrB4FdiVe7fmRrI7yIyjt1HXFLobBok24TTIHT
FfTM2jcxJESkAIwS545vkgbMio7FU0Ba2rhSfB6UG4VoVGnZN9C6nXbFUI3iy+wdJV+a7d2UO0XI
LHEZr7RqWZ71dp3E61F9H4alpbmmEdgQiZ34mwUYMWRrZ1fxQ5W90jAMlINeHsRAtPu3oD31Le4K
N7N47280sLrR2QOwohEyd+B/DcmFwsZvMHbrWHLMs6djZlppBzW6l7udIDyZOCX6IzG/QI3SyvW1
lREscqA68kzvszPRzYndghJICbgNRIAdTiWdc7AY4cZItlMMlgurbbMv1ZMwHbJ8VesbLd4p/bn3
7qJsm40Ih1ob5MHQLT3Mp5FItuEiebFEYkjeYFqMzTbGzh1CnHU1yKze3sw2LSCy8kYzHpuJ5vtC
17dqisL9VJsIsQnr2lrQhmCXjG51R7p9u5MGO0guBoxZaDv1Nm+AF66l4lLRkdJuRhR9ePR1J8c1
6EPxWmEZ0QyXyDfQl0ICC3WrxkjrFjryK/WLD182trP+mw5up9m04kGrt3rAPtZGgEvKEhqvwbrz
5CfMEWO8MUHFAvLWwVfVjmg8eZVrPZInMk43Ve7G/jIbVpN5E5bgc4FB9coiF5zcshHp8qOStDD6
S0ReUp4uCXWDjeLArAlDxQ38N+Rw6C7RKtL1L0QGdUDSnqUowaJbdB1IIxKpGx6JIb8kVVLhP57G
BRMRc5Nr2hoA6FM7lW4GwaVOijVuH2yw30aDsQ1ogK4ALUE2kIu2a19LFbLcY6Bsk6zZN5adGUTN
SeqmQs8cxWhGodBBlcR8zOOePIhm5nrtERdZnFy+k/ZIbKuxPU3jCZ7eknqoNiRHaJ/zPHEtQOVJ
bU/lGkl22b56mHZIsxImjZfu1FUbXu4q2fviTSGeRm03DEd1vJWKfTU4vBS+YltYmbFeZzepv7M0
EBKbXnhVCqR0DIqtdZjdYe71/Me03PXSBn4Tnfa0+tZ3twi3+XpkHUbdaOOnriceVdVJLGFBFSaX
dwK4g45hkidGwNXJO/R2sXUQMiA/VbxoVbjiEzDk6Us6ACm9CwJeOXfs5nBux+wYlsswmqgo6TDa
Ho5bfQTPqn2BhGtlJ9287+EK5u1ToN21lHdt39haCLANkoJIv0uavCNtvFyjONxbxX2lXtLoJir3
k9yB07pRhaeUD0yTvlQ0XREmosaunBCDdds8Dv0BcKeZHUfhUU4vUXzfjl+MatiOJlrYcdEU6zR7
hIYi+jfIr8ApeMlS1Utbn1wlZ7wsk9RJWNOxRQVo4SY4NOK2lZcT3xQFgrwdZXsoTQIC6YjE1mkf
hS6IBdi0Jbuovl9D0oCBBVUiE2xs9dj18fCCyAB4Jh1xg4R4BaFPg5DEw9xF4MGHHSqjRRK4FTgH
Smic5FGcOQkEltHUll5wDECIJYm1QHsB2jFegsfga6pApcbi3Yq6C7wi7rY6huB6ELDSVisJoXVv
spNTN0V46dBI51AIcuKeKnKOD34lL8R8GbXjEk91J+COQOAvQBBjJujzsqHLxodcx7dBt8Q6CIke
qTrvcfNslffgLdi7V6MLI3OhiRTstAp8D3V76xjCu6qvStHVMDVz3iP0o/HJMDbGdJzUB/iG+BCY
0nbtJvWcInFriR6FU79WxXsVISPHBf5apU4kYW5RbxGOGtk6Hs9yuA7iW8GHBLwMx205bPsSQp66
6GEX9rwr9G6kVazjIFwxYxqFbQ3hQ90LmM+Di9Asx5XY7EcYqAZhWGvMZ4B6uPvSYmQRe9P6TQlJ
wT+Kxo2sE+xpbsnwJIcSRkq18vNlX76qUiR9Upl/VEoSyEUHlndDEa+blrFmso8n5mioqJIVcYTG
45nhWR086BC/r3c+2P3qMrIddIWSRNjFL/WOGo/jFB/g6wK69YdkF/Sd9zdToC2a1wxpTeAXs3b0
euKQenBPE5MtaEFRV7VZvwOEpmxURY0+6V9/0M376Ujz6f5QhJf9SD9C5PWMFL7GZfCKVRdQWVeh
TB154xiSf3IBP7pXtA4Nrp7CEP5aPtEbslfXWg4zU8DHLjSO7s+myejt9/dJokn8azluzAoktjFM
A36Z22iJLqVyHRxKj6KjAzYVkxWYYGb1/HIvSG+WmthZfWdN5r5HyiHruL+Lt1qvecP0xZQnlxZb
Hj5P/eJXBhXHVFirBiLkxoRjzKcG3xAXSXXU7zb2MdF5X4hJtIz3URhYEJXOlsRmK4I01pKgdPOS
9UiTHC+HXQvgsp/oCrS+tolqTDJB6kxZtQ7ytVHg9rcOufWtite+cBNiU9dXgFwrUM1lScm0MjTX
E/wbBF27XuiW3XRIJdc3HUjKXocJL3wSIS5AjwWKimhwoZAq453I3xs7VsYWjbg9eUuMVrBUxRg6
zwIDn8ZaAZwqKbdVubIKQFDL9j147zGrBtuACB59lWYe1YwDhx7AcjHd69Myp8Ij8M8wN8WEZWsp
erYw00ENto9EvFhPikX62UqFEIy7qiKrYAnzxYzWVCtDWx5mFnmkfRXGY9u3DFPJJung34O+Cd/T
/CLCGxAgB9z7YKpULq/Sr+qHYXoYm69WF6/UUlip3kND685PbxPgoH78KgxvKWYnplm2ET7LwkbL
vtbBSwT7xAMa2OhPNA851SC41UEiaDd9ttAMxO/wF26EPQui2tppexO8NOS3bDMFMQJ00tXU7JTA
sQQWp631GIm3poaxiHvnkONcgjMD/kkXEEBBsbB6cwE3AbrBWBwC2ByUbmV0yjN7MKB3hGvA4Xai
pChLKOnckNJ1BAH+RMTKaIE8soalpPgLSmfPfGafwIDZhq8RtQux5/eznKoAZaDsBWWff4nis0cN
mkDBiQwwNh0ohZUfvWiwmwJpk+HMj+ulXq1HIHB0oVgV+ooh/beJ0rJ0W8JG+vARlEIVi5D112oZ
nDL5oQ1uhm7DxgwW3ksV7YpGtNuMfUeKcUO5aETe9XKOOmROzaVjywqS5uwnOtVVMD7K5rBRrJt6
TjeymlUhZ45sPNGZOSrNUzYdAQBRcIW2ISgLoh4WMH5tPr6OVJkbEG1Yay9Wf2A7b6fScylv28pV
8T33MGAwqT9E00YgsCMqIHwLrGegHIOspvvG0jvU3NLY1NY1OPC21Rwxm3nZ05Mfjze97tkDhvk0
XVdGAokHCs1Z8/dDBrBn00u3dQHefI9XMRzxdI30INWTqD5EM0YcHgTkbpAg8FByfxfhMxt8t0HO
lwX6plIKAg14CsOyhHkAgiHGtIgbTT7FKSnlEP8XhQw1NDR8u0xbO4MdF7SkjWRRe2pFiqAIQEEb
z8QN7LW8fAA0jlHyOED6H+Tk2I8hzvb94G+E9lCFq1D0t1L3mKgnGNfLua4YvxkxLHX2h0X5zSye
feEQUCwJMsCVS9cmdkjA6Bi5prbSQuKW8k0AVIYmZXHsrH2danbgXUzq7IFdVrwQOLP8kBEfNWzj
7lEAqBHDUTvlMfKl6iuY2UCDcBIvg2Hbdc+t+dyVlzx6E4m6CbY9Z8CGRxPxoG0iIAiitJ6qQ9/c
gkXEH7si5mkaANM8TtXXQKN+XfTZSprcwvimmNyc8GsfXErh3fMf2v5O9PFvYZyFUJldxnZTiK+W
urG8XSKstR4yTHuosbUL9+m9WTmpttTLfYJKWutd8sGralXg8u4WDW7gFPSOyYZpmyWvoU9kFIw1
IhRPk3E7sQW0vhXWQc92IBecdrpp1MYphcdB/1okGkWSv/b8Sxyq8ED3Y3GWQI/gpLXjfmuVF7Wj
8X8CEsrJaBr94Y31mCY0QH0l+BqF2lKA3pBqI48BcTtN1GMLeQgbvDY51Wpjg5N2DH4wDv1VzsNS
QDNBmb0UrBidYLroGthJQuvIKqtaltq9Ujh1SHNYfyfyXfZ5WKVlU5OYWZwaEjKm4lhJqyxbdzVB
GMJaAJ1Ig3fRH8viaEV73bwEvqPAgMQ/BFgzNXFd3afzTyZfsCote0pstTx2IUbK5o0u6HrSgj08
rwVUAqebLFcqb4pw2Nbw8JT6jnLWzVvhaAzaAl8MQuCHKOD75SkOAvZNEwh7yAPNcFMptCai3LUI
NtKMmpUHmii9CZFxDOCktHcNiCxlQaFOd2UAA4S7adGxBIm3asHkEcZM9WYMXxKM1fWJ4NsNnwXL
usQxBfZtIx96sE1eR9fjkBuHto0x7d5OfsNW5QhmZsvCARptr5obXzqFOpGefNzvEx2coSsBlxJo
vXMT7yGOhMM+y5/VyPaVpV7cYWyP0mX61axW6UZQ1+zj2WpPQKtOkCarDF7jKlRPXrce2VEEj9El
Lc/j4IJzot15VJun5lZhgTKWYX2navuQ8NRIJNna+hZBjn1r8ICosCPvGqQu3aJ719sTo7AgQALA
XX8pqkeUpaO8MkuyHIj+DfAk7sNuLZSA1Eh6yXlRbaNBdf0OBJxlaZuK5yi/14cbtTgaFaDxGwzk
GBVwM2JZB8sOT+0sje5g1As8uz3fqJogrTB1Bu9OlnjkzxbsY797AYLbEc3mG4uEBFsx26XeUavO
YnlS+don+qpTV9QPBTGg4a7UL5pxG+e3XkIvLU2eunyb5tMmEck4DqI77BPAekm9gHxgAvbVo/ug
ITNdtXMoih6sOgBxuk92RHPRwnUJ5MPTySeOXgByL3xha8KATOIN3+AmSmz6RCYKukl4hx/PAnMn
k2Ct3tR4rvnwWMB1AYjuvPSs6AfJuCU7jYj6sDrzrR/8Z3ClsH/8ckdOHjlEpLIcIJY4U9PY07kd
d7F/p/FwesXeLEiTOxXjHZnQ3XvPXCg7CUVnJwVZ2c1TxVJNK9QGUROOOGAdPzmBKAB6pl0QWJkE
wufkK6sDLIuwc9sEWzBEmS6yzrzbmz5UTmN11wWQs6ZV1N5M90ruOWUAhzQAEhszm5FOcuL6AIKL
g1UVbmQ+jbpjAsKtSheeZiKchnxXFB46QbCxHS5haFD0a+0EF384aesUHrVXsoQSci5tZlJ9XD8P
+Pg6Rj8gqxfS+FJXDj1mWXIyYZaw8gKvB4bA7FD4sKNcPKXjbQ9brAjui2ojUTJPKGAj2HuxfE5p
SMIoyaovZbW1SAorky+JQigxDr90HxdnD/qsVb0lKoj9kpSy7FwQbZBuzGoX4jDMMJ2Qzi491MVj
A5e0PDbk8RZOHlMArxjAVs/wBhe9d/LBF4YrKB0icffaXi+3fb3OVScdVnwRWJ+pe2k2LdTmvcPp
WfI+nBTPSaFYlSYoaqeHYqbww9R03nCulJPCNE6ZEqctsaKQWOVHl0S+lNbz2Lo60nJr09C61cHt
8JqY4Ounp8paFuOXWnpIYzcn6sqSaQ0EbKRSeyJJL+Q1xrUpDS8qSey9fuCqYoPo+71Ir+h96Mg8
p2/HdJoink+uDEjOujOSHggvk2O7lt4tMqAF11dhqEGqzi5GDL7O2Faw7KIHSlozci0iEAyiGrfU
NkOzUm+9aTkR9N7fk6GR0dhkJj86DHQIhKvKO0t2/PsmXdXjJSasu2RzsRmmW1g5jGHGx5KXIVrq
+R7MlwhxSXQiAsV5CxsnMmxNOuSXGFbMvIGCrEzBv6lE7NZUFyC9Vv248STq1mXjrxvU/0QPGgRV
UlZEGSJaYuvuCmHrm4C8T1p30aUtWwSiKpzsTZ9XF6jz3l3SH0nlJMIq0rZhdNKjozluqZzLvrMh
2Cprqzw00qPf3zCsknj7wnSLERwAL+oUzCo0xN786KsWEl8d3pVRfwezAzGhtos6CIMoDu78fHgx
TBz8ajMRA0N4OBdP03bWrUW9HJiXkpiuRVKDQuh3vbVtvW/T+Fb3vF3fCqFfyiz1IvL+CZ78CPhD
BOQ1mSfVR1rdGwsJOkO0LMVlNX2RPLr4dNbIP7InYRsXTlMdFdpEyqlS7/rpltxqCzRXgGMkuIm8
o5pszY4Wv1tmq8qqFypou2HVmDzQr6W41elv9zu/cuRgKTT3ifBQ07uEvMHL+hgBCLVOIpgykF7+
CXASbwUpjEHvZs265x2VNn19qwsnP6RyWUELFiZCuIhtn5KNH91W2RfoyCuUzlN1IQPJ8pdDdTaD
3fym5KfedCO21nW8ycO1Wb+q5MzFu7S+GeonSiJNWzZPwvw70KpyIlK7Olu5iyndsls8Xgql9RAC
U6IhwrjGo/RrK7iIc0JTZ88F+ZNPY1I6JgBrNIDbpGZMuywpn6y0M5yO9C0nhWi9lYsAcLQs5+zd
CuYSMp193HorUiVejcpinN1XyY6JGccEFvLJEEz6QLBAq8HSZomoiFJv1hT80EZJrEweSzbo9ZaH
j45AfPTXlpssyVW1UQPOzwPfpbd5FAhX+5Ojf9BR+fHg2qwb++HgqeF1saLQURkuhAEuPGCl6p8N
qf+Naf4HHqkfGku/xDTb//Hvzfu/fP0/my4Pq/d//BXhvPn6zz9/8K+4ZvkPnA+mQcCQJLJyWQr/
5l9xzeYfKPVU4potBeMdM3VUBf8vsln8A4ElPUQRDTmV+ty2rPO2Cf75D5WMZ1p/6KGRGtDTNKy/
E9ksXTct8cPxaKrEiUmGaPAb/vyE+NQGMepIOwGFZ7MQLLtd6yZHZTUuGYeTlv6ZWo9zu2q+odEj
kUDnvLCpSr+0ZKtOG9IwH1GyBE1/V6IWmXC/6UJk3rU6igM3S0it2ekwKK1gIUtknB6A6kXW2wR6
yJM3gMjCEipkWmstTXMrMYMKWLEv6ww7ZHr5crGX2054ExMFqYc35hOhvagKKgY4mVTN3CeCZxRf
G6HnVGU1OnOkWAiUtCQ0WBHTWZlH6BDJAJnlTxuqYFFfGlKsAJbrMRBCm2GrNfkii2VQSaqy1HT+
+ga5ulw9gQkqyzvRUwbvltzTCnEQc4ioXDQNejib1kbZQjewdO8m0ZKcT7ZW+xo9CTKQu30/RRoQ
UZB24lLsBZ1+W6ggKSTRKNToNMYFPb/SLMxvbRVgWiTxpuq8HRxQ9kk6SmPE8npNa4oYqVjd1J1Y
eWsYLgnhSuk0JyFJ2aQ8EfNWJ49qXY8iWznynmge+UFOfcDNK98HqzPCBTl4jXnwAwD4ePZDPIK6
iLJgXWVlQp1uVREFdmiO5or2D/EwghqNd2pWR3OIWidM+ZfACiqSuMRoqNdZruu1M1RTSP6zVDI8
EUWSwW4txow4e9VOwaMvdVwGaI9Ac9g/JDWMxJCAnHXdThb480A26lU4yYOUoTBrlRYfZ2IKzszR
ifaCEAbasz94j2mo6P0C4xhzFslDK9P6U0NxRD8pdAEBQDK3sqHJOJIfWMAyghy+qFco1gaJgeyt
U0CFVC1lAoSCJ0d4ogKujmCDAsJN0FwvmeaZ0lmm1eYtJBJ4L9k4EbGWdBIRr9B0pHrVih2D6L7o
dQOEGM8sMrB5IAcyRnvyR0wDi0mqoFZacjuSH1AQwAEFUWnvEB9QIrZjTQganlxCacm1RFSpx7oR
u1LRh8VaK+tRWxfISPVt0VbesFNbMxmWXT6kxk1WjhqrTQe6zM5LPQXFZXTsLSJZbqyVVVumQHNS
BUSY1WCQDixUnUJgeURl7/ty924xNyGNx7cGY2HojU7+dIpPiQFylXR4PoyYHEi/pXMwkTpMwxg4
2WwmhVJhGEPVOXWg0EpFkyemu9Rvq2RdFT3NzQxEZkDUqZi04NpJCz5Pps/KLDMfS/bAy+FixowC
UlvsJTSduhYX2A/zwZ9uCTiCp5jzy1oOtO/IO2FmMjPHLKooW4+J2Xt2ZRhwKzOpH6ytFLetgGCD
vSwbOyXjMeZmMJD0woBcx85TNRvWelTxAiPI3Y7J2GRsmDRagETTMn3LqhbSScX7wfBq8qyntDI6
N/Oi5KFUBzK9PVENe9D2utG4An2m8CgRJgku0crFN+JccAkWKIbFeWtGB6OJZeOh0tKZ9ar0Pjs1
ujTlUo3MHLA9sYJQ3IkQ08VzkYbMY8WGqPJD4unNLgQFCzGxJTkzopcuWOyfiinpaCRKvUKN5/vi
hvyieFwb+XdEPg0eApIyUwrW5mTScInlLJbcWgsqw/aRxpMnGis0HVQzTRkCyJOZrOo8CYxl8j3k
Go17Jy3rruQDJA0TbQVo5N2q4W15Vg0ybdZtPids575UA8mWUJY6hioIW4SJEcV8Hfh0CsGgQPec
AJ0si4rwUddMh2la8iozUYyqmASVYDQa5X7UEsY+JIkmkmsYRlBdQkKjgLvXiaSTkVVH+qYmLhLh
rt7kABkTOcEgBEgkIyYWcNtFHiYh2apm1dAjqVMvQhzMwC/Ycw2Klxze/n0LYpAIsUBGDZCWsLgW
UumBVitasIK2T0Xv3UygRyEeQ3Qk7dBHyNsLCWkjBH7An8kk1vPViEOh2PhZmgi2mYkV5xNWbGDC
MlLn/Xda9I6ayGh8lDjK23VUl+M9tkAzejCC3j+msxnzVPVJTcfVaq1uB2MtAGpZJslRFXHK7fmk
dXfFILcEgokQuhYkCk/1ki9za1JAo/HWXsK8kd/UtieJy2wFRit6acHdA0HOzFoquQHLgX4PCcgw
lpRnwLZM0/2MkhSSmjeCdK0rRXI1L0XCKYRSkrCB9vXILrxG3kYxP7zQoMmi3bLqLt608Tj5W7lt
mkPM6qC8GGQt3gsDUbUAVqwhWXKN2cOBEgczZPRdUBGCSwUVNGrOJdXMWSU+MlR0S6KSlfXAt5eV
IBVo3/ZiGaVOyFMNYqnwi3JFRmAu0o8VB/EwhLUQLaFUoy6WQfCFe6sMh4aIj5GGNiT30Xe+V3R/
q7i9Kd6zS1O9vzeHl+Jf5x99yxFxh37Q/NvPf6z//LP/ns/F4k9/AH0eNuO5fa/G2/e6TfhR/qG/
/sv/6l/+VWLejcX7P//xBvywmf81P8yzn6pPlS3I//3x3//r544vKT+3D1/Hl1/++z+rVVn7g4LU
pBKV1dlLYfAv/VmsWn8os+cBRBeGdcxaGn/zV62qKH+geEWnSSYb9JF5avtXqSpZFL9oYk0NI+j3
v/1bpar2c60614vUWfhL2ERZgJq0q1pVVNFbmw11wVSMsi85SaF7gXgp8FYrdFHE2Oss3ZWttMkV
mGGqRRpivxIkPg/Kk5TqyKaXVUiFRtMU90F+ytVE0V+tIUzKjZVhjXWH2DSBSOppJ0qM0HoKsH7G
+aagPX2hLmjCJwK/BWirrkbzQLppJx0ihQhwosonr/ZJJRjbjOlCOT/DeTTFN7EQSXK3yhI950dY
PjOCkAAjEsqiV0SrKFEu3RDeLtGZlDDHZg5mHvNLPJHKTp2IlVxLQl18MZuiqNWdT4ozfVW1q0PJ
LgqtlVZseRPanXWvx1bCVK/DkExvLY6KYtkS003N0JmNP8CTrZRWon8+TSrCqURsFPWBR9dszmLL
NvboS1LHHFgKSIozaTgauveo9eRWUMSZZUwGQG5QNMiOLndGj/NQ9DPhixDJ5TjZSh7rPo0bnTnV
5AxD2kKagPgYSNJ56gsVbDue1lbPXBIMif3gm22108XXyyYJiIUO0vxd7mKte9PqPh6PEtYylZ5y
3VJboQIKLPGhivvJVAhx0bTqPQO3R8O113K1ftPzXlcXnGtoomCrRKI0uHVGDLRVxthPpK+Ug+eF
51FCKHzMRGMEEKwFJV+rcejr6YS3fzSfpl5NaUwNtTQQcBsSjOITzNs1rX9T1Vlb39YNk71XzxhK
ay9AxDb2MK5a5StkzRqtjDI1tMFg1grDxE5BHTFjdxI4PyzelCO0RHSmoLq+J8TEar6VgTFPFTB2
+TBE4boxMsTAnWIcYHNm5uRCpKQz3oawU2CDVpTSXcs8FJseQGmL7KWqNrQM8Dw7A/9ZCAVg32in
9DZ7ox5Slfeg4wP+3FNF1vQgO9CtWEAamC+BragZ1c+zIIehUdvGKGXIOBVpGJjkyjwjwd4I0mZU
iYAclYCIVjUZ9kUzdIHPXgrbwgCXAJgbkzecwIn21GlKO7JW67AM5XiZhJpVC+cg1KTMf4a4XsHk
ptrwsAu2ToobCtVVEcTWyPib4lYjADIO+qomEkcKjEzsGIMWvA102NJRqTHM//DxO/0pwf6XrE1P
1ORNzd5c+Wk3ivoDpwpII3lmeOHVnT9fP7ZIGous2dqnx1QtvQM6TH9dr6odUt0qWfhfib3Y5Y+/
P+QVCOX7IS322hJYKHTatIZ+PqSpk35nJsxHGLDbs3k7uSTM0Xq7VUhNWCTHaCeufZpB1lr/0j1j
YOSN/f3vcMXDmX8HPtWmgomY/0fLf/U76NSlVo6WaTEbyEdCDlaC0ywGu9+z3herz/ArH1zm+XgG
4lHZ5KS///0PnSixQPI4cP0X8kpfsWnGF4jcBQOJv0F+t0MG4X9C85jP4P9L7r+fIWYdPgMAfzAp
q1dyrKixslpXQ30BeADLyb6Xvw71199fxg+OgbkENywLomrRzvn5TraqX+UyITYLnylqclarjZ6c
f38I6YNjIFNCFaVaGi+RctXDi6ZGL9Fhos25h5XcO0wjViBibyVt0YYLYwthfIlA65PO4c9Nmu9X
z1SoAmZHBE/JNQ6GmDQPSH2mLaJNtYm35LWvrK28Np1Pzk7+5S5p/OMs6JA/DfyrV1cQ2js2OcjI
i2qYCOPR7ppQeuVVvoFzy8QJEjT2JkYc3sVrp5WUa+TBkPv2+9/i5x7tfLI4iYGlfwcTib+cbNZn
ZTF48/gDJbRJeM/Alkj0L2NCP4m9qt5bz3/3iAa9E57PmQonytcPZ5aGZjNB31iwX56n54avbzvy
p3Vz3RuhXZJZ9PsD/voUcUBaSiAjZD6X1w7hSkx7D3ILWe6EAipPHTJ52fzMeHpdoMFCpBFm6qqK
34PX/epmCnGMIS/gZuZC75Rd5LIF+OzD9euDiVEHC+AsE+TiXUPoNAAeJgNETmSrIXoPYNAF7mv7
ULj+Nlxph+ZBcpqVGLrkwH3yTnzw0TTmZ9SYHcD6r6/7pClDCTxcWbRb7xyuQzQvB2Rdy2Adu2a5
ghz2+5v24QFnwxBvoUGTUZ4f3B++mh4YUFXMVPoy8C5SB94Fo/Pl4OSuf4NxAFXz//CA89X/4YA1
d88LEw6orsgTdrvdoGyMQ74ZVtm9sFeL1SfH++BuYqMksYaVXdaVaztZN9VCl1SyshiQghNl8KRu
mVVfJqRvWF4ews3oMoXr94Q/Lq1lf1Y/Wf4/eGINGZ8+3mSRl/H6M4fn0DKsgeMr5HWKxL17l0/O
8OoIyuwG5LM9C4OBSknXPL8+8oWxTsWWhXZg83BK10LnVo8kl+0lW3sZDknv5K+fHHTeCf2w9nFQ
k90ah9Q0U4HXOBc9P9zGpjCqzMOdvkjh9V+ImrRTJ3OZAdrt83BmlV9KzrBCebD7/YF/PVlcv8R5
MZgA+CNdVxUjAeuCWfJYyv55MJ515VPGgPzrmSk0ZyU4pRgtf7mc8VTJUKZUngnqlvm0wi0RZot0
o7vB9rOn43rtna/jT0ebz/eH6yhUkFdxAjMHfqv2BIs+KkteeoAy+htdo4fqv1Ep/XLM+Uv+wzE7
kRzNuOSY6Nhc3GpY9OzmO4m1WiGkOWnL39+zK5oGVJ+rk5zNrT8cMMy0Iff675fUXGmXyVXt7iSt
LZuUjGShbaujvAhd7+8tSH8dlX0831HgL9dG7hRYTuYxll00PoP4ZBUqJIdn60/ObX7Qr14Ec35Q
6EJQ48u/MISKKBmsTJK4mLPxMnXis+CUy9FFd/Y6l9i/P94Hzz+1JnM7dhP4cq9fdh+Gbp54srSI
9AfVO+TpJ8Xgh/++KbPszezlXzBtelc1RkYZSt8SwJd1qovN709AmpfoqwtmmbqIRxWcCLPHqyVc
K3qBrSzyiJlcwrbPye1iJ22Ttbg2PjvWz67p7w/eT8ea3/UfHryBrN2Q4QjykBW7e1t2VCLEFsLR
XxF7aBdHwEOk8m0+XcY/uIoc16Du44vP1ueqj9Q3ms7ssEXhbktuc9eu9NP4rC4RT7kkf9v1q1V8
tq5+eEiTjwnAbHKcrg3iQuwVUVnU0qKjA0Mk0KLZlOy40DNvG1SR34j82mqfXd+rmm9+xea6mlYZ
4wLw1PPi+8P1HQ1CDsifkRbaYrT9HQa5Rwxx/kE613t5WdkoAihZsOt88gx9dLI/HPdadaByW1N5
5LjYY4en5CQtEQdNj9VOOmMzqO+qs7D827XS9dlqV0+uoPaJXAocVVzV2U7dqk5wQ5BNvcdTuqQ+
++T7dV2b/Xk8OEQUCBpl6H9yd17LcVvp2r4iuJDDaQegI5uZlE5QoigCWMg5XP1+INl7yKbGPf7/
k7131XjKtiwtIq31pfd5z7/1MsutAVPb+S2yPRWUabn0V9km3WZrUNmXNrLP3yWlVwhPwPSI4z99
l3IqJlVEMENRzc4sZPKUVeWvZ7DZ5Wv79ADhrf3U97OHMWtwvjcXplrFVUNDp5a/onId9UtX8+nL
J4ZHsc3cgU6X4xNrPx7D2k5x2V00bradVt2pgQyhLP1X7Wuy4IPovpWnaFUDPwzdf/hyghSlksze
plPitmXtLDRK6VcxfzBC41grrj2LT1a1J135m/KAZNOUcBNZhutL9Y+ft+z9vsqytgEyYeZYE5ed
l5mmqbNyeWK6YI7k/Rv10X60nuLNtEEMvpyzl2FjLS1vPMSrbPkdkzCmLm/zV1rtD8mOkckLB9X5
1jDH3AqCuDnsBhN0HiDKvqxgPMSYOza9Ekbm9EMX+dhfKMGcV32I01gGOiGEPAtMw/kOpAci7tWC
ZeZoLbue50twEztYnrLuHvCPvXBVP0+nj3f5w3rnO09TGpHhlz/Xm0+UGS9swzO9igkSHQSmHpoy
V96UdGc9f1lG7ri5dLp8vrPstQDS5mYJfGX9bBsC0NX2Y6eDvkInnjQW46DxhjHpC5d6hqOiUkFi
AWaLY3qGJH4KhLtJryDkMlM2v1AMKuzjY+kxFBovmzXQ/h3vkYdSgI7CpWPlfHdgZQgSHGNwflRQ
0mdfUGUpEhTvEPdmAlRtJdymrBbNBrXIYs4rxo2Md/QlbeBvFoWpbJFXoIAk+D87y9RcGovORvpV
KQwuP0n0yv/xxgCsn0CR+I3H96mWVzL+kFWRg+HqW/tm7nAGBwmASehCejCf8xUqqdPlQ2u+Vx9f
WBa1NF3WiLWoCJ1dVqk0Th+ha1/g2PVmuLVnM0u5rNbZYq4pWNfTlwtXeb7z8vDeL2idVRPpb2A2
lnKVlLbqb8N9/NV/VV8LWLaHloeXuiGTTz80sYguVL1/sxd8XPnsw8hCjKT5K6O00JFLCTc6MnKK
vJhl5Y19q71euNRP95YtnuOFIV6LY9o+j7kKRs2jXEe/WLnVwd7FO2rsFiFXtx4P6anfdM3q/2FF
NiDG25ik4//nveFdwDUfOeqAFd6iWclLjpFlSNdiqeMVACXRlbby7YUF1fPXh9lAysIz/pFVP0Wy
Brgr+kFgouu1mZLf1F63IaZkqmPZ/AekvfOygnq23Fk5KhMqhqAFy01ZzWgQivtKxaIp6L7nIK5m
xcf/5/WdfR5xE2ZGPi+IZnwpLTAa3DQbg9NjeLh8Jn7K9gG2K3MZ2jJwYfoMEmzlsteUkeFx/Oox
UK2CdbseaQjRrvTMLVPei3FGGHrC+/vL/LS3sS6NJ43zgpY75b6Pr03XyH4vtJJvEK2Fnd900z8+
h+cV6PZQR5y7TueHUlFQ6Q8qdA7l2rz5tc0wKbRq8dJK3WB1MVqdX4QP29rZevN7++5DkONGBtPH
ev3OXnYugzNr5kJcy+J46t1xFd7+sgyp95cy8M/bzNnSZ6eTVQw6JkDd/Engdb/CrpZuNxUbe0HX
fy9dXzoOL13q/HDfXSo6fGYI0Icg8YsXE5XTTkuXBfZwSfrmjJ7Aif7v35azkV1O+/kKYWOBujMp
8n0CUWpyBnCOFRsc0nSCHHw0o3VKkUj/rqzRGeCqen1hzU9RDR4sxDKkA3MP4VPV3WFwypAlWoN6
sfSBK3qWWy7DVdgsvkftks7/z/3mUtT8KcfiUjUNzwhKtLy9n7pDqhbm+dhhHQth6NBsSV535ha7
zaV+uPwZ/ubVIa+iEk03j6I7faCPj9IcAkvXpTn9cBnYtNxpg1ZvbZ+IxYOlubns9fLpMJ4LLO8W
PNtP9Qg/SWQNjKEpJ92sFgNhYzCdbFjWF57f553740pnG6mSS1qpFazUufmVZG14fIQa1bqJN9Vb
tjDdgni4cnvSkQsrfz6iLPgLc7bnzHXb8zQ5NgjdMLJLFuOupXeJuZ+/miuokkesweTr/YX1zhPl
ebH36519j6NJl8Y3WG9OOeorZVPtTfZtJhI30gXc5W8OjI9rnW3cfo+/dqXPL8z34FZfFtxUnPkW
qeR267kxKy+SYz2uLlzh529xXnWuBUDIw8/sLJAqrVSTiqFmPCFZxN/Q2mCe50oA5SAmRYyHrkhx
9uJoXbqzv3tb3697tqm3Eu2oYmLddFzYcOx+eSIRiBeb+DALBkx3esi88MLp+NvP0qTKDt0NpvIn
kHY4ihb3FkrR+F9iFkRbKlwVm2Hn3DjeXPX/x5Wd+f15t6BzFiOnUt5UjcKCytxvn59rt/fduFpN
NN4i92IB/nOg+nG9swdaKelsq8V65XpkJnlhbJzbiJ0H/S3yzGXkXgyNf7MdcDuZojOZ8qO7eLZi
OwWWI3xEDox/elWzJX/cVPXSIXdENUXrNFyEmhevpO2lWOc3pxeOEO+WPn+LEGdgPe0wILqa3PAL
Tc1jz3zUUuEMETtzn3nq7T/+YGBwq2TLdKQomztnV6tZZWHMI1tz5rGKNliXL2fnABBVbrKJVs52
dSlb/VRGp9XwYcmzq5xSQ2PKaoLssejovnFG74rN6GoczxfLvJ9fn49rzb/+LgLJ5w5m0nF50/di
C2FsJV01C16d7zSIl3BaFhdu5/yzfwzuWI+yMhNps6rpvJQVh7kuhQXUEt0LNvrDXIlUvzMBv5Q3
7dPF8+O3V/dutXlXen911CKVqmQ1lCnL6t7YwG5ZzP2w8r6ig3lpvc/h3HxxM1AfkDBqrbObGXfq
AMyHB6ejz14oBrvPRgmTEj0yRWw8KaynIBHObSep6qUg67c3lsoohhLkc/p5lJ4bIp8mqZ8/jX6N
P2rLnM9seFtRJ/UuP8jP5wiX+m65s3fUl6zOBthOvl9t5GGjGc/GpRmsOaw4f1U0+mBQ+nFV/VRm
RHOUkgag159fFY3crXd/1jW2F17JeUf+tA6ftobYjmjxfLolVf1qHr1EE35wFvq8me3nKpj6V8/q
Hw2EH6PvVV7nb83H6e+fE9f/Gg3/Xzc2Pk/S/Pux8eO3MW+aHx8Gx+ff8WtwXDf+gK1GM42xxtnM
TuVd+jU4zq8w94CjrukQwFvUm/97cFxS1D8YvADwS0HPIDScM5k/R8exOPwD9SPQZpJiRqR0JjP+
Gmm//vXkmbb/NUL/5z+/n/LUPr7rdEwZZ59nLemIwe5m7vLjLqJYUl7moUk7MVddo3wysnhYDqUF
ryveNB2WjoUz3mJl/Cj0AQglkvm4nMjh+mapfukxYF4s6FUjx9u1cGCpj2nB6I1a46rd6FEv3YUp
zRmlnDBefsDvlx04Tt/YPW6YmD/otdhHdnGDkXxktt/fPYjfXdzHPWu+OEYquYegdnWKsvP8//st
svET3LN9mFKtMm46GcKLv0JAcggj8KyZ5gY41E8rAUQigzXbV1/HYLoLpfI+jYudXokHqbc2Q+uv
0jDx2JYONeRb/1oZ1JVt0yONhVcZd466tyQFAb4bhRkcQ3UFEeGkFUBS23w3Ns6qtOqFlb/NsJK/
v8KP28ifF0jt13EwuSAIPNupykoKggkYG3QEoiI1ukYttDWt9jhqIHoi3SuAkjKzHC7+fl31477y
a2GCFZpgc+MGJ5+Pd9bvdKWoIWsvFO0xD4A+Ntm+qv19D2hK6x6nJFtGer0kSXVtQJTIAvcybooA
xrzQNhCpVDs1UZZ2e9Xr3Sou7/7+5zN/+/PZNARlan+MOJwlO4NjhcEUNzN3ssXVcngus9FL5V3f
hEdjHA+Dpe1xJ7iShzSFPwzp1zhadezJ1avaIWFi3DEfmp1onxMt2ERgidvc3PZa+xw3JcdBdMNV
TT60k1D2N0UTLIS2lQVT9oV2X47OlZounQkeiFI0X5ApxauxHXZ4KDwpndjXQnhqLa3CNFlWtb7r
VKz1VCCWh8kaXPkqL7RbCg4w6YLQBfTyTY3SpypNT8KwYdJZbgNBWZf6K8dMTnL05e9vnm7Nd+df
p8avp2tTDGPXYlNgW/j4dGU7RYUR9w5qiPIKY/EbK+S7D62dFLfgN/B50F9aWb+RuuhBdbLvIvS/
OqP+HPTdSQlQOwD6kcMHAxSnMW0n2Zp5HgcEfi9NEG5U6GWVD8AFiH9l6l/jWvGi2rUTfeMXE0ge
eEUyeHjbcJuxXwQmUOIhWidNt27M8F5WVuR5y7YWgJJnWs50H5rdNxGHD52S7iHT1ANArBRmgyqh
kRAQavtkujdzAdONrUuWvtit7Qb5i9MjBlEY4wu7Y1/m+B1RAhTF1ZAmu9qM7mChgQaQPOOA9yQK
3wL7KhBFSbhN0RME0dKo1SsmGK591rhVcvPVQNNrODCJC/gOAqC5bqHlUK7kvt2Webd1oK84CbJf
42TLuWfH8c4U0OIaeydM5aXpE/45XyYjXU9cbvFJ9or62PftKarNTVhFbvlsVd0eVa6bi/CIn7jX
N/WxnuSlBrgYl6JVY6BFxe0gj8Z9JoFfDMAtTrnrCgdmMeodE1phiAJ1kEuocPkyhdlb5unejsaT
AGVpJ9MuaPOl0yjbH1NfHDVRXUW68PoQQWQTo9Us26MU2d9wV/7mYFWQYcAYMcOgYviVPrWavYeh
Idd2u6BOtRtQdki9cshLe58M0lrzY6/L+nUaVDsf0Tg04o3k56eoDx7KinnG5ICSY5eG8SoV5aYP
gnWga+4PWtTXQjZczJy2Rj89CjN4y1pr4ydgrQwXsbF9r3b5tW9Ud2LQPX8q7iwzXoea7llzsawz
5Bsf3mCMzZEkiVerM7ch+4/loERXnPvG1J8q5SEo9JvUkL1gsr14CF/N1vDGkZaeBuLLSg9TSbPG
0q37sjSuRAWIrUP7McWvklU+T4O/RtB5P8677iwdmaxtVz+BLr7S/faI3ONrrRbXOSpGZwiuVBn6
bbAVz8VaUXhHKOkznSg5YFYc0j/RYI3R8sVbJQ9Uoa9Q5nfot8Nqgo9jXgkaf/qUHhTpoYBTrzT2
vV5FL42f3ZWT7VqV4cXZ+JjUSK+5va7eahs/T9eSRHefYdJwkh9RsWzyMn2RLOyp0IlRZbuLtQRd
e/ii6uUN7A8kyP794EQvwkf5r2HU2IgXpMNXJbohhtG/Bb59X5jtUTOY3RmVm6osyoVj1FdBmLot
DMXOZh+OYWAW+DOmdn5X2dpVH/i7yYwfum99y/uYgb3LSms9INBsZ6TUWF7JSYAIH/x3+SNV87sy
g0MvTfKiD0Chppyr9iD4bgHixLf93oyll4FSj1TpNxgoH9qkx+zHgrJV3tWp/lj9IO+HH12pTKfs
A4BiTvNkR85NLBpYiBSsZEBx01ykzsrnPApfw5zoJvPjB2FUrWul3ca3in1v2PeBFr0NJQi/3ElB
EFsbWc+vk7pfV5Gy76Lkax4mB/zpr9BK4zq0rbL8TmuhRQWq/BiP/n3qqJ6cFB4+XaDQWntl6dDu
izmU0ImzmGuJFp0qv9kU0N2wzl78yqB5rQHlKzMQ7iCOw8TeYxfRLawSqX+JZH/pg5W0aGN2lu7J
oi0XMtn2KqSVaCd3VV1thIM1OD34G1W2rnJVvCF2ceXCvB8gqjaF8SLV3baP1S29bKROmYY4iyJh
Iu3UgR2GMlS+jFY4rzwyROG1Nu5BGX60eb+QtNvJHIFpUr/AjDf34dZUxV2iYwQgDoikj0Mh7bEV
WDFJvgMquuii5lFXkPEF3RYp9FMuTRgiOcFCB/sc6zU8H/tpzPw3PSpXjVXeVI5yrP1gLY6Dkt8W
QblWZWjP6TczwiGmk07KmN+Td60ls9pLWgdcXTFWvR1dVVoMA85Zp53qyobAug/sRDl6URjdgBJb
DsmXog43QzP37uQdA9BLTRa3kdFtJq1cmUZyo3Zw0HRurQKSq1YORhoei8jeYKOyjVTPTyi7OWLb
FpMn+cO9mpjXPuawDefA35/QZzMOfx7Q4HlNhlRMndLfxwM6LUQvsqRD/y1k2g6Pdm+v/O6UaSMe
j+itkdaPAjCYGSzkToPgte6bG11+6aV7vQ6XRUA+Q8rzj7K/+zzlf3+b+v1nCaL3I58VufX5H/VB
Yfw/RFI8j0j+XW6YRB8TQ/7zPxPDPxiynN07CVBJzhkm+ysxnLM/hu5nXxC6rtBR5qf7p6QYHTLJ
36wkMTH1oMfF7/pLUywjUbZozmC1Q3Joy8Y/yQt/DQC/iwGROvOTzYVQbQ6hNf0sMbQRVYIorl29
HmQDmIHCwZ0aIvGvSyty8GZ3ilS+tcCU1OteSs38lWgsyLZRJw3hjTYUqnXsjN6otpPRqsPXCCCg
c9M7RhasrN5n1oB6T7uJfuIyqi4WvWuCkbDBo+S+stemPCyeY00K65PS6WPZLhvyDRBbdgm+5dXu
BxPkXtOYEVv2FNjskXlgAuQ14rKDegg9wN8HU1TKUNmSKf+iYDQj45YmYvO+EWEdeFbpP/axAhas
9jNX15SXehC1vxrsfIyvBE47UGFp0zD4NgZ91m8GTRUaFOiCOeB1P1liiha+Jg26mxTkAHtmVpT6
qy4JaQKONxXS82CH3Qy1V/JpPOZlm0bJgrkvTfmS12Tez1oKCHsprDGyH0ZTDrqrVE/b+ND6WVJ5
w6jDH7NjZ1A8v9CF9tSSkU4gsQI1FGRZovE3VtlY2ktaqLG+SQ24I9/CuHXGQ5sbZvWY92Wm7uMQ
R4qvFnLq8a6zudfM7/gm5LqqZHBhJKoJHBxAotZIlB9NOc2a4LGqneoqGVI5UxddkQAbXspK3KSN
p00WXbNFXitTrG1qKxfFtLBUEctbeASR+t20fKsMIKIEUrmdGObBZVnT4z50I+KuxlxArKywrqi6
POs8iD9+DogBCXuuwZ2ximzRApqwKlfr2piDse2yGaGXtgFzyHHdNxhMtLF8hT4QgTXHfW3Hr1ob
qOgma9mJkitZG3Mnc20Nrgxwv4ImohHhjdahDNdEME4HVHy8yAuE1KGvLsY4hptppMaUX8ulKoyt
3hgqKF7DjKb7tLBi7WVoSqevV7oRDzKwYifMqmuU3WV2kvJgEniWA1K5KTVHKLu2h76zVQZ07vSj
mTiO7wy174rbtnEqy+2b1hewRh2n145yJIfAFwvhNIxBqkzJnapI6ocryx7aYu0rmdm9xYGqAYCV
Q1C4wFklrY0Uzv28jca6cjPJzGkHeVko6UqrI5frwUE8t3ZQKcF12IZmUh8QINcJ3oFaFIW+AptY
kpSmxwcoSzOLVjWSQ01elQa4RflOZvy1loftmIQxvR7fFOOWgcURu0YF7fu3QMmDsVvltA/QmeTm
tO3FBIFi0cfUAKrGLtzecqpWX9o8leGbrXeM5qt6LOcgI9vWqaEWVnp/EykpL8iq1/20hJAe2L22
KIa8yrmYsdBwo5Bs60ci2UnjViXA6jslZbSAoYVJC2WU3FPueEmSxMlbYNml81woZpm8dZEtSydr
DOLWnYwxSY9A89X4WjIkSVOXVREp6otdlo1xHCmStqdkoFr10Iou0e71bkDCvYCCUGUrR9i4+AxE
guJOknJeFnvozOSg+F0vv0almuscxHksuh2EehwZTZ8t6AjnWOvWwHwUcYyLQZE8zZdk9r0xLaJ9
1ptFsm07YokVHKDSEItMUtOxXxk5AOMMKMNmmjJRdEtJGvX6NsOmXH9Sm0oan+xaieyT0rQgrqne
9fadqPWCyAScEXbT7HdyF5FMgyxeGl2qdLdK347ga1PZbrexMMgY0XfFzqmhWFRhp56Z0p5BwkxJ
V1aT6pgWSfVkHbTeloaNb/AtXqeMlCXXVVinghHcvi6Cm7BuO+u1F2PnP9hhDgpRdQbDdmV1Us1N
DO1UXzFpljRgXCWIE1mq9PEVH8iYblut6PoAllA2IOOBxRc8G3JfZZ5BbDPQWrDa8dpKykHspYgx
2qvU7Pv4qzLVFiz+IDLy+tSJrI2IMVtRb0FRCWlVqrFqnAYzSfMlKSaJG3Dl9Nj2SbCbNC0L+Ne1
sLWjbs5Uo4RuVLNPJrArS8nQCus0+pDQN0WXRWzbTaBIww7vxOhP1ek/Cpj+s2jof125fC5W//uQ
6CoKflQfYqL5v/8VEynGH5S8TZOxRGfWdc9wv1/FcmIbCtSzWImBPhUz57kk9VdMpP0Boo+cBvyK
os1udf+KiZQ/qK7PMioNiME8ffyPYiLtY12MGZ+fqhw0fM4ctVEZ+xh2R1U5RgF1Ip+dpNujPMg1
sBMT52haSqXp1q0vWxstg/71GKVGBb7ALENK3hUDkJ29Vp1K6+KVb8l98FX1J6Fbi1HO5MT1lVRm
24SCZ03G2pFj4WwRWiAFW9jWwEFoOJUaXzVmKopDXfeqcEdgL9ah1bNYNyDvF3BPS8Po5B8g6Jwy
I6ULRVZ6yhhFjqcrk4yFjvAH/2tkDH31PITjhAi5Gfw2hIM9ThzGs2VVHcLSU6J2mhZFUSWlF3Zt
Hd+VVOp81zLBscnYcFZF1W9tJVTvUq3t5B4/MrvGuKCy1JpcKrJ6srs0NRSKeWFaJLAt4rGPk2gz
BWaNL4JRWsXEVTk+grq4NuVTbKlZdWM4RccOWuC5sTKqpv1OzTUGjDA1jnaoqd3h+OEHrc8xbxjf
SseYMgznqmJnTCG2C0kVNTdDPobKQs9bUHidZPhgpChxwUdXYEItCiio/s5oRfamZ7ZzSmoHQb2p
9cwZpHFrAaCOB/1ZywxoWiXh1hdCRvkOSzs2CYfknYQ4bJp9YNhk1XlipPWiktJELDvJqiM36P34
Na8CBbQ5rdE3wpKa2k2txtO3PnaI4xa2b6fZpocjZdq7cShr1Q1MedQf9HKMhSs6mTimVzKbP8KS
pfy7FqiZtIZkA8XNCSFIPapjWsGmNnp/iF9kuGwKLlu+ahXjkj9paIp9WOeOT0motxPbuoceHPfY
YDtBJFZZ0xqReaMiNXFKl3uqtfmbqrQWDOnQctpUrK1AqTBcLYJcVrweMkCxRTPFsX0MDbNu97oM
K8Za+1U24EwyyOB1VPxPqPGqX6JAc+LpKk0InQ2MnEc7fxIFtwUW9JACozmotQhTCesvB8zOwqdg
nr/aymhK9+gis6r+pos8qMGUEwU7FuC0zqyi53GIW9CPSton0kmqMlpVG6Mp1S5ylShtqRyVWqdW
I5V3w+ybaymWVck/cbRMVr1yGtse8mU/YAjxKlphtgIzYyI7m5hQmzJDg81S9RMV5FTR67Xe+mN8
XeaJItHqQRqnHTkaGmNnxabWHGXua7N2pqRt7qXELIhMI8T5AkwCMJd1P8RTV7oqsovEgwfZ9dYS
v8c+TKE4h0VI2FsEycCoWZD7CbhDYLj9KwHFGF33sT00z0WWh7SoapxT92XIo9mzfMTrKUa6XvnW
jNuq/sJdC2kuFYQtw0IbrQgI/0j4tIw6p9Svwo64BeiipInTmJN5HNVRKbGENBpSkeVI23LHF5di
4mZiUb6SuIsIzvUmfckIb6hWJXINdGZRZnVTprB0ciUcTxy4XesqbWb2W80Spc48R1Aq5vdIjUTq
xu1Qx4e+DEzKbJDvivGg2EqPcsDQo2otM7RUwV9Pe/s4tUagnGpNqsRCsiXBsEYd5eJU+gowH9CU
WOWlQ5+/WXpRAUcx5yM81azuys6LZsCcxwlH51hYkZ4GS1plavkMykrSv4QDaZ+XTAVU6RJ2EPqP
Ou/19T+vfPwfPcgdUv5/f5B7bZT9+IYJWV1/az8c6PPv+3Wgz81q7EcZGZFNxv+tnzKOXye6pJh/
cGgzTsb5zN8Ah/jvE31uf0NaYzoCVaihwbP414ku/zFTNExn5mhQ6eCwP+t2/133e65hvK9xoJiB
QcAAFCNQSAfPJW92hxhP4INMycGDi77I5Bs7RxmF1ee7W/ObTvTHwIGizLwQKyFIguP1aYBFiaHM
tgGGMHmpLlrQ/YYpXRhl/zi59tcSRE/cbOAGc+z0vtc9irJJqzQ/1vTmcqe9NxP9Nsqlp0BAgLRr
78IFaWe99Z+XRPWRWqRumMw9zz/Pu/GjmKoDWMX8OJYdWis0SHRpWr+WnxU9lgBpGpJraE3/MBat
80Ug3d8wcqOhhVJq3J8qHTyXWsjxE9z19gbIP2/a2DJ/5lQQLksVy0G78+muRoPb2221MzHtZkNo
DEwEpm680wGs3pcqTHRBO/+OIkyp3uhKB3ZVJlqwXijpy/EuK8kyVqlj0aeY/NDB+w9wcewBpLO1
h1pPiuRgqUVym7SRoS5CoGZ4DeglBZCmLsaXPqpx8UyBdb3IKjS8JDTpN+gJ2M/Wz/FjJErr58nP
NGf6W6XcH2OZ9qV1SvofU6tvmyzC8GSkY0mPnBlCHxAoZ7fqFX6Ovw+vHhtfZDmeD2/r0aqN6Hua
Y9BryLm+i9J6dj2KJcYOijxyGbGAt4fjjYwPy6Q8Dzqi9HUj6aG+6tI665dGnDubdDQE3OA06MLF
GIXqdVm0YtWk8vgdyYwwVrmWtrcTUaS87JQYVYwF53jB1u1sJlPtT4VBJrlQiBwxGYjT7GhGRnmI
tJamneo7RzDG5mM5Ub3BYauTb3NIcAcamKorUj06OuzDb5T/x51TNdNzrTbmimZQlroKAdSa9wlx
OT7gN6KNuu9SZVDpT4Is/RJHpnaVSha7N8OmSF9rP/rKN+ovqRNW1L2iDt7mIBxMBxyAzpvOassG
SHdlJ2Z8pXdT1GMUjCy53rS6JVl7tVcjfQcOccJERrfl7i7Sg5jOnJoqocvgi8D2S88K/aR1QWjP
tlotqKFJS+7S3A6GDYw49IojLMTBpcaSMtMrEsyXoALbZPQ1/SnRDyE5bNeikEmh/aa4wkwmvdZG
N2k6TvEcZ/sBRbciw0ktG3sfc0iTJpdTZOtiSNZ102fBopSmb6Mjy0cRSflt6dCHUyesuOIqxCwj
GmgxdEPer9tUw94kdl6NoazuCgmf0LJgCCSOI+chCDg5HzDE2ra11I8LLWoiT6ry/Vgm/SrTlQTH
m+Ikl8rVQIziWdy7ZSZkvuFIq9ZlS3cRhm+1qCK6lZOFTQPe5isif2qG2NpijDHWp3ys+mObWJPn
OBLluh416zLXtO5+KKzyuvRp3FfjgFeGmtkMRhCWhqpGd6qd8NIVnX7g7fOfMgmbZ9kI+7Vvathf
yMP4kMCdXmu5nC17CNIelVHze5U4YqWOGtYpRvMUWXlnU+EV2U1vFcWxkGz1rdEz3e3zQNDqCPKn
ZFS0dTV2NIgmlXaQ3SpUWMJMvVHkgn5ibeGd1uddfyzhNuP1JScri5roS6VhORVqsXonqUZDv6d+
HX0DIxRD3sWToz6hYTXWVV+/mJOqkgqV0p2kp0O4ADBMoNj7/HxlhIBvwjrDTCwUg8bQrjPd3sCi
pi1uGCcqx9qaytDLlAvs6XhbNmWgHhpHMOfgUNCG8oz6u6oPOEKeAHVmy4EPd2Wn8J3yPi5WWdVR
7dB7ZQ0WEycxKw+WU2unq4aRQ8x4tKfYSL931IaWTJnxbvXtcD8S+G+rauBTd2JzM1q29jhWFvFt
H1dvcmPHR6UPxE7x63xbBfhu+E0aLkUX6c+mA2VbZKq2Dodq3FJeZ8pBmT39Wp+eYT/hZzzFwZtT
4ZsnoqlbZlAV12FTvfSl+S2V/XZtJvhvhcGYXhdxE/H7cZVcjm1iPk2a2p5S+rkPToTbrRpY4+MY
lJjBxFgnEkFaHqPTNAz11HlsqE8fpGyCyDxm6Vfuh3IfWcLZEO/DsW60/hpQucCqsKk6YvyOD3xR
OoWwAcCzxSxFQji7HDSQOZibhJq1KCNz4lcDKfBx8RolL84bBofrxoYn1xk55lY5Db+x03giqopv
CH3EO1N1qCDX5Gn9ohj17tYYEia/SKZBmSO3MldRpqhfQWArw3oKtPqJfKF/lvS6x6O0yc2jznmD
IUyn0f2uiQ3gVaRL8EGRV3fKxJRGx6wtP/lSqWN5nYYKBQeBOQu2gLtwEr4X6FOzCHQsrXus4aRe
2zYqOquqbTTP1KdhKdvibgh1mtiMbu6mhpSQLcHzh7llKJgZCARjSrmsEnir4QmZkwaSujZ8Xqyu
p0FQm/dxR/LGQw3wSp56IXlV3jD/lirWcx2Mxrq2AMUuUrswVlox3FhKnl7rtZFs09bcw4uGCW+O
ptcPgb1LtWa8JlGm/CuVhleVgX+KRRC/NkE/Hg071bygwR8zMy0quWr6tYj49JBXtc49cEZlP7fD
960aCAzJYbrdJhYe97uWscR7fRzjk5n4/V1BQeWUavieCzUtr/nAIAyoRlF3vH8pXuRG1PAZBFXI
a8tGle/tSSrWELSntc1c7qNZ6JfAPr91PHHgRzBRNZelzsNNkns/pyZ8dDo7+J42lSfVYlzWsizt
wsgxV9I0+mv48+kqyNVgk0RFva51U3wbm6paaXoWvBR9J/w9Ok39vzg7r+XIkS3LfhHMoMUrgJCM
CGqVLzCSmQmtNb5+FrJnukkwmmF3zPqhrKsuPQA4HO7n7L22TYiCxBcyUMtXvQ08/cKWdYEMmDeU
eNlxX2oUvdijL39tk3lhlYzGcSAC3vL/6AKJksCEe1YnVntH8z54A+/ZyG1HkOWxSRGL0FS66X5Z
s5Q+Gv7zYHR2gAarl7ztGETrn/eg33fvWPzQg+OAoUcpL2k1UiwHcmRYR7p+KtE5anU3ap71qhRE
p1cT6T8/DzeHnCxOC4yHeVkFWgYQbQn/sMbMn1t7x+zQ8KIOnGbF+3QVrOUd9G6beCpS44h7s5D2
7QDmbDLnEkLhzAwy4SfpIkEhBmr4pSE2BKsghwmN1bXygnliWNW/NF7/1ezj7F3jqW9WGkC4/r3M
bOX15+s/d7s/jz3/+08b/oLNYJIPxrFW22dJRncUpY3qtCXx5kblT87Po30/MX290sXxYiDwQZ9S
45i2Hz6fUKV4/PnvL+w2/zW9P1/OQkKRKy079obLwclMVZJNv2n7e8vRNsF2bJwOw9YlQ8q5CQTb
BdWsNuMh/r1xn+6gyhnNEibzyBrwd9Rl9jsGuZu6NXjbsOY5tkWYEfYk+A+AqS8NPtemv551uaGf
BqdK/vnxoYgibaA1jyF0awjbxH2ZWzAZF95JaSG8/bdq6LPuFsWACdBl8dx6PmWlnFhHNd5JeXdd
xgQHRDfkS9icXRwheRNJCfTNh5+f5rnZQk9grsxbQGyWti3KOmThpMJxCuRuS0qCRYhnod/8PMj8
05d3kEQimRGoVn2r/tdtKguIl06dl6xlS9ulQrsddJH8gGwzBt6F0c68bihARBoeOmvbN+qGpfnq
mDbpyaN83QjvOfnKMaX12rhQN/h3UF9c1peBFhMDdnzoEwd20spO2AjBqL9nmSjcj4Za7jhkmqB/
SnPjCR7KViKOV0EeaPdGFJCWF/SCiExrdPA/kuBIlELRUc7PaCHoWWDuNCV9rZCxkawD5t0cCYcw
4zJ8nVBurwvyDWCoJa2Bwk8v+K/NVtuLTSk6hTq6w1iJHK1KWdmYIrJdKa/V2ywb0+epjONNIE3V
hQX+zOtp8b2jSkVJA9DJ4kbEqZaTCxZcj9pVSDhvYBYkkzx51aNXsQkjZCKv0wuW9TMv5ZchqYF9
fikntepGpa9PHsYBWpGrkIC/tp8uXNiZiUvDig4a6B2+5Es5d+Gz24qRltBAY0dHtWP6Q2sYYbKf
1jy/wff/el1d735+Xc68k1+ubf73n1a7KOkRlkbtqSuxpSnkUSrRhes69zn8MsR8ez8NwRSVKj8o
T14mhyURpgH74Vq6URWjcqt8uk1MApUCf/ZyC56wwtj5rrBLN+etn24YHTgCTWfLGkp7AQa/a2ZI
RrvGv/A7zz1lCbmWzu1HNqEufmbL5rkxdJ5y/lcQH2P/Kk5ffr7X56bu5xEW32aDvmSkCepJ3TS7
7JpEz9OMjrkEMT2zJM2d1P8iM7MMLtb2yvAmmJHdqS1u1PwtRagqU8orye/6+WrOzZwZUYPLCf41
Nqevj1Wgshfok3QKchQ0iXfbxfntzyN8L17OUR2YV/4xcL4BAIU+UotGpyWiRoCoooxQbE2kTlIY
MjtwqbVeQA9VRCtO+oUndW4ufBpZm7+fn6asP1J9nIbqBN5hT4uRg7mVXWn6sP35Ahfs0n/bGxx/
nH80NvEzXfHrOC0pVtMQMw65b07nVg/aodw0hIXtpM3kBNscOBXvgN1dIiWfu7UqH0eK6nxWmPFf
B+6qQUlCqTnVnkdgglXcqlq0xxGyqdRu3xPCW6f4P36+2nMT8593GhsdLIylG4l+gW8URoGe3KJn
mIs7EnUeMy1CcJJcWLHPbXAgY1Js+L9jLb4SJnlHmdGLJ2GK1kNznWWwi+WXMEbnNIiOlUmbgmBn
ROk/X+K5d4LHSaMEaBwcVVoin+cNggHUg4l4GiAnddgP8kskk3MTExM4HlG6lEBOF8+tsqaU7L76
VGkfXl4dY1IXSJ6/8KDOXsWnQeZ//2n20+42A9RCpwDXldffNmF8YYBzM0FTsTTi9jMQfiyWqDSV
C11j9lktsYECqexaUP9K8uRZUfOHn5/IuRvGvoxVhEOXpS0JZbWp5pGgDCdMIvl4W/Nc0MdfWAkX
II3/eo0/DbKkklHAaOjs19TEy/o6kua0j1o1ymulLbubIvVDtzNLMuNm4eTce99BSolXaVEru8kf
+pPZlx+65037PDAv7RzP/ziwjWjQQTjSwvv6NENh0q1eVU7dutlp2/gqXOluYhsbeQ0vzR231u6S
Cf1/GZKOk0pDEYvaYlnT4qSwQkrX3hE05G9OS2syoKmN2wj0IH4WG/NOWP/8nP+XMWmrsZAqzJ7F
myHoWSmnlcZlqnvZMf9E0MKLFeG9O4pxTnasNu3/z+pNT5IGKEcpyVyu3rpA219rRFbvaZ3A2fhN
LC67Ezs/jOAEhmO9a5xsc5GOfu71/Dzs/HZ9ej21mkSflLWtddpVfDfsZijlPyRNZUP5g7956Xle
GnAxg2qrt4giLU65mb8jSHrSpfbS07s0xPy9+nxNRj/GYaOeZnAJrbOk7NeC14xrP0jehiJqtsSr
9ZswJxpJGagW98RT2UIxtuQrksAhOo1f+FdiZpkX9iBnf9in48ZiRRfCeG58NaemVG6CSLwfFO/C
0e7cCvX5QLN4nCVakryYJeUm4fV5aSd8pHBnX1ij5r+yOD+yCWdjCH2bBv+yLNarY0cEYHCtRuRL
KNRQBWmNWLrV5QsDnX0RP420DHzxcRmINFR4EWewZ3FN5Vs4zSSqDqRBeY3jDMf2hflz/in999Ut
mUI4QqO+CI2ThUGzHFwj8C4McPb2kVxMBZOcpW8A7JasXrU0q5OadjvEdW9BbeyUyHgkclJxL6xk
Zy+GjxU1ROoX7JS+vgsmhyVDqMSTrNkqwqzQnjOWyBdzSnXVv5S7ZnMZmXx2EuqEHVPyAh2y1CVk
Bo3TwW9PejUA0orhbJPmkx74dArHny/v7J2kyIUfitwcNjGLq5tS9p2z7kwXd+H0Cmsbilfv+PIl
DtK524ialBwxhCvfUShKNpZhUfSnPjFvGm100zR4/PlSLo0w//tPi9aop+aQeOl1pX/MUauG9p8X
l6zPV7C4VQWuGtPKOCm2wSYM763iT5KvujS8MLfPPfvPw8xP7NNlGByvfC9sT6L4q5l+y9Lv0JJW
P98p5R90arn+sDFGEoQhjniBxaQuVTULUJ1da0O2yjLTxlB1kHNzXymZg/h7i/KHKBo6Py7Rnitf
XOVtbgd0/qzgnYaaHacPY/gwW1NjrXIk9vNy8pEQLKaMNMGlG0PI7CFBaaibh6Yf9jhNN01Xuwk5
qmYx3qV5+7sK0M7mOKvVkOBkv4nYn/ubzjA2LQBLB7sM8kNtp4fls05jxdHHAtiSWLhe3q5zgANC
0cG7Voy/BBi/zfTitdG3JEgP7mhYoS23B0+7IddTI7awewxE7YHSLYQO6oaboUHOImQOQpMjdplV
Fw92IxYYaZ5AoLpqu9dIJ07izvGn05zkWo6t00ulPdQUTepda4orI30kqtGegpOJ6zRUyM8NV7JQ
beMArmGiuH24q8Z9U22N5EHKHsXkTvDvldRta9P2QLlJXbLSZMPN/dYdC/aCGNT9FnieDpNQkg5e
T/5fUj9G3Uvd1ehl3tr2Rkw82wczoMW3o/ceyigPuhM+5rVulTSaDLfspV3ZTeQjA49rsOF0Tq6N
Ni58nt5BqtHLlPSERX7Co+wdvf5GQY+ByriQ8ETeILJNpKNm7ItmTuJ9G7T7SETNI4CC8x+87Hdh
NW4A6JwvvJqOG63Kt5WiwWow7rsG7EeUr0jWukqqg1+pG3q+G90sDiEGhI67VUvKlRj8kQnOzk1r
7aWIi+VtGWQj1mXpKvHyV09VrqxIx/SLztsxiwZtk4RMcXoswmiFyemQVQNaiGJf+P0xJsKZiiCq
J+EuykI3VJg3BYJvBU+H8jsm21aUoh0uHHcM4pUp4CDqhbWifSTi8NDLFkpTJMPACNIqcUhZtKmF
U/tCBjLp3Sr2n9v2SdEOVlTdJE15qrPgOZ7xJXE8m65PSTUyI0m5bAN6LmIqtzYb1Jc27qFnIfu1
yR+MXBzUW9pTDES1EpS6O0W+Dj0lDjc58c/gA4yPXhvuE4Siijkd6gruuFjHhGruJOOhjXPetPSg
y8zRKSuwEAvr2AKaB63LVjxxjWRs6+nhUyofiFb+6CodTky2y3Ocx1lO7pJyUyIAKZp8JxrjsyLX
LuI3VwlFDkLz1BWPvIOvnm9tzfhRGzQnyA8pYnA4Bk7Aw1PLhz6MqVzRVw6AcyvHCG5CUDVX6MTI
cy51l6Dpo58qe3zZW5zTmPJ7NEP+NognN9V+W8WwGzTZNYruqprSK10BoDaZ26mdI34a26pJcmcZ
8IZ0Veu+0+eTHWjs4YMOYeVTgufFqvOVDxhEjO9C03c6mr15qTqaWNmRZa0bK9xJfr/X1crxyuYm
zBB9aE9W9+w33m6urqfl3wQZQE1ohlCUrmcJ0Bb8fRTecAJ2dMI7gyhY5RYk6ZgUPlk6CH16Y7Vo
bL1J3EQyIc0s+6LHFdY5ixx6MLvFB510yi42knu1yh7krF2BVD/FYkdSanovd9IzUqYVoR3hmlPp
XgusYVVJZrU2ElIDTKXcj8yUKEWgq6/iaeBV9RLtEHsoBIL2ME2lOFvxdo1Crlzv62+l17sTUJXC
N7ekc09OKJgPlsBz5ifaY67avoETHZm9lWQuRtNOqG74nRcOXfNZ4/t3hOMdrmqqV8t97AQM0NMH
9VTHQESMQ8jq3wxvnsihIWovlCnOft9pWIk0qwyKOYtzj1ySbR726qnQAlsUXyKKFT9/Fs9+eQ2F
zrhMUuG3RrESqak6cJKrGmudy+N24j000QD+PMq/c+i3e/ZpmMUHPsZpEvuDdNINaoziCko75gJY
Uqvsrwa/0DvMiULqur4uHvPnkfBMiB6u4Go3lxopZ2/ofJ0wnFGkLuOMioHtMlCiUxHkd01X4mvr
Luxlzo0wN1AIG5n3sktoukfrCTkKxQ4NnEP5C6vCz/dyvlXLW/n57y9upVkqxJt7ykmqssotw7bf
+HpnEVJspGs9lvTHn4c7N0Gon8wJkyJVN3G+3E9bM4QuyYDv4iQA787E564AERdcuKQz/Zk5mo8g
GOTc5I0uS2R4aUGhj8G1HvTDQdWF+jbRB8rQpNW2joYg9I/lCfFWST32MykcdzsufDHh4D0lcHKG
eCz4rojRi4Xy6lrLdG2vpWr3C1nQtMsmg+zPn+/KAqk619uoms8p2pzIZBThixcT/pcpVSOLwKo5
zATp3JmziGqXqJw1vKYLD+H7nPo62qI2wbEo8gx5PPnig6JfycPTz1czw+UWc+rr35/bRp8eMroY
Y0T3DrtnEl76EYG02Q7KVal24obceACHhRxu/TL2du0QgIhR5dI/RLlWIb4U6+adAPn2DuOXt82S
ABKMUsdXWhCj9M56TKVFmZ5qE8yY2Mrjqu/K8dKZX/62KtMAJ/0WyfycK/mt+DYIVZV05IBWpv7c
0ZJ9MRrRfFGHIP1VUgy8iruwu56sNF+FNBleSGi8qdjnrzHn54espq5S6sCjlEjJn5BXodZpknB0
CcT2/up49x8rwsKvsMeppFT2KcHZhfA37r3gb9s2kzOlXfOWGuP48fOj+T7R5sY+YHug8xqWxuWx
uBcHD2JWfYLpph5iKk92mTYlmKJk+lXpvXwjIwc37QYvGCExzSC5Zi1Q9UxQ34WmltwL4ShfKuV8
XxR4Xzk549iAu68s/Y0KWxLVaJvrCNFmrUpPYZ7+lhEyX7j2s9MSJdW/E9v3FKU4rGaTrXAaN+wt
EL7vpS0e/6P+UUwrdVtf+K6faYXxFvzPcMuykVXLYSUzXLceV91NtgZwCAbQRq1AzGS2LzbCery6
VNm8OOriWBoZ3TgqHrmEaXZSau/QC/2rGaU3WV+uAQ64pJG/yVqP/pI87TTwOhsh7XUsRyO7b9AB
ehvmKzgKF4ok5x4xdwMbCrsc8VtQ3qR0oJka6xQNZfo8oJQJbCvyjc00aNKFL+YCUv//FlNK9QiP
5uk+/5ZPyw8IiFHyLf+a88RKeJmhrdMmfJCclDq9fiGv9Px1/c9Yi8+nL/epQtn8Wo+2bVS5mnXy
NOvCru3SGIuPA3wn7CEZ965WEEyLnMHeW+VS//SMzPDror1oN+RyKjQpnyBxX2crs7LH1ZzWVEyu
t/YP3r01rqanOXfSfy/fsz8XkwXmefl1H/J1+MXGoOC0mlObO82oXY7xe9NtaOlE2+LxEvGautyF
sRYTBO8xGARJOClD5iRTue5m4JfWHWsR/WJgxBuj715RlOGfmWa03Y0GDc2Cyzj2JfLY9zqUnaaK
dmWhbIIciUnsbeoiBqEQ7OS8cCqQf9HkAbC6yxvVTbEodUm5MuJnz0ucqST8oo02BfwuSRrsWCE/
HKRljDbcC82tkDyLWQ1/EZ7poIKAgXLV1BtJqsD5BSfezyPxtQ6yyGMfU1/I/L2hlMfIKAAjSvdp
+KHkym0Z65AIso3uQek0i42UvfuccS0KNmG7Nya4Y4N5wKBoS0J+KIXWlo3urpVz1zfpbUkWF16s
2gAoxuSvhIa6gjFCVmlcBGmuqr6TLLAJ5Hw3SaoLq8Nt8mDvCcUuVYbVIAu4eOR9agFi0Lp9w9FU
D5qbQfibasGDpkmAzsQ7sfN3oW5e+aIHXmdYC0ri+N7LEHUHRVIPTXhVNR+Z7G/isXo0279g0t1Q
ehNUY92a8UoREvzf4qYMXgb4lWbsHbHR2MjF36xRWmVKt7GEyFE4areoyEoxhScX/h39DlGgvo5k
ClZ1761SXWA1KgC/ceZTo+KPpxn2IP02O/0uq31HyF8wADuTXDohqLYeS1Ih/pXlaCPIATzHamOk
+bor25MgVM+d8J6U8V41fPo5lbBHG34YsHTD5XF8hMkiWB8hfsu9wZZ7JM7JaGPB2kwq5LLstxjz
uMp2F4XB1hsspzR0Z/BS/vrdiAfXQtg0ispOGeuCxqu1t/L4Whh+S31wI0Xmfqiiw+RrHB3Hm8Ha
1Jrw0iG+HBpl3wnNqvKyawQqTiP22xg0TT5AtJsMW8u8TYQvSQ4bO57Sre6/5XXvJmGyGupbbPV2
K9xU3rs2vFvkRA2jnYUvqvqnp6IfiStOfI5lWK7c1VeleR8Poa3U6WbwA0eNBo7QZHiNT7IRrwq4
JmmMjFkYNrpABqwWOmNE+W6Sb9uh30u5taqhGwmluGZ7RmGw2AbCe43uHIrOKuwp5+QmLpcs03ZY
hn3m9viIjuaVXUVlI9h7KOrQyWNcccJsHglQX1UwNvzrIDZJY0hn48XGLNnieMoxkYxVkU3uiEUo
Nfq1h6wyCG7ETLKnRHSlMDjKPJ8BzYXSFBQwzVU9H52nbJcaf9vg1ef80jQR4fSa4VAQXSemfoyq
bhvnkxP15ippbpuy3nZJ6xoj/6uwppH+VpsfhapsMr8l3qvdDFawxSgAkCB/1HTc3dLkaMKjkUGo
y9tVUokruDXuGLfXGiXatD+R0g2XqD4JDaFo8sCXHQFKzE8olXUL1UarBBuXjhvE2Br8ckcFZld7
3ZPRfMTmqzfgY6txL1rertQJOVAgxTQHwfB/o5iMXRnRWuENt0k8vjbd72hSdxoup9AYobA3jpLd
98qzJD2183NvNVurrmejYgylvcRYgZkSewrtTYgDMd40E2F8MXW+bUAroHqZXY34+JyiJeI1Ek5G
Uzz3hvRuGai5wwHfKPSbvZdCy2Wnb8emzArbc2pQg/a+C8hK8YDNx92tlE7YsL1XKYkOQYf9TYUK
M6TSrezX2yZUDlVTPKaxcA2vaouh+zaXKH9VzcEc2dZaqdvL5i+xSnZyAK+mPCGzXwuG5sxJqfiy
aH8MO3jpDjqbfHb16Po2H3Z+RtI0LcCmEX6FDZ5GOa6cUDNcOX3pCiCcTbKR+19psssGipZFBeS5
3BQ6tfky2Eae8Ipmdxp2iuW5k/CUVrdsE92iG9yhkrZZ6a+okLYeDkqZPx7G13mXz1iaC0fOS2fA
xcZFkKqmjzPhpEc0eooW4LY48OL9vOU+v3P572OtutiMalpa4kgZT1AP7Lz9ZUnYBZKHn8eYf+i3
jcNMWaH8MpODF/uWQMBAQzXoOhL2lfpYgMnIo9eOPsvPw5zdVbJzNaF6W3QOlip6Q6ulqA+AR6B1
FAlZiJ3ajR+CLUZZN33+ebBz10QKCIJ9CfHmt7IS1pwWJ9F4KjtlPdQtVFL8bgXyiP/cIY7ZBgO0
qknoTDjzLY7qKbL5INIgOidN8ZEpsyEwgKv98+V8Nz18HWWpPhxKQWQR6U/KffzUHLRtty1da7Ir
QnmIAnazY37h8PVt4s0DwqlU4AnOHcfFZXVSjwyJy9LzNr01Og0aZlFiVSzarsovzIxvbxJjzXtX
nfgf/nF5pPaGMK36nK6GNep/fC0IX4B4ShfOAOfPdf9TIVIXAs5SFrp+KqvrFLWMbtetFd5mUe/d
llqbu9IIIs0ZO1pZx47Yin3WJPnb7LICHF8InWoXpSheGYMZf8gQYnb6VFk3WR0PFxq83+8FZRPm
rEoQiUE1e3FUAWEi1LIEvFvvsLLlx4E3+cLt/v5oGYKAVQp7cJdIBv16usv6yBdUqzzxTY/s0sie
6ia5x2z9nx5YOTmqIrwHkcBcNM6LZWXA+NDoenaCm34COHide3wRqGLdXXg1vp1FFuPMd/TTYbUf
YR1IfXYSsMfsxjdtWx8Dt7nSH5TJlq85tN4Mm/S+v9JuLgWAfltkFiMvbmSZlkFbN9lpBIzje122
jgoRzE2foc6N6CdfuND5hn1Zp+fhIGgRecjD+1YBSAtTr8mOPIVPnftfiYfeul1DoVtFK9+9ZDv6
LtpZDDff90/3Na4pEHYMJxbRb6qJGeZyVXNksyJjPS2vUkM9jn11SBOIjFPzVBXeqauae6sl0KCq
3v0mDNwLd+DczEWhbIAQMUycHouXI44qSSiDAral9ZiCUi5T7w2+AsDy8VFv5V+9bm07ZfgbyfJT
3sYvUj4+CW2xlyrVbZVLGZTzaMvngW+JiApsYeSgLh5/JGPdSLviJJlz16yza7aMTTHasSE5tfL4
87WfvXS+m4bMBxof42I9VvXelwIcE0N5O7T3Fj01sb7/eYiz1yOjOYdhi115WfXRyqysVKM60Uhs
rBG2gdk8gk89hEIQ7y0rX/883Ln3FsUv1USMUjq57F/nl15VuYiS7tSqVoE7yhuBRnWAusdnYGtO
KVQb2jYXxjx7Fz+NuVgr8nZK6lCvTnX5QSfXFsmZENmr/nxh55ZwTCOz45SAGGbH8sJSD6ZWfSJ4
1YW86LSideFFOLfwIC42RDwd6NmXYlpVbYNqbBghqp20fw+aGTCybZOXny/k3ISgm4KWFZqxJi8n
ROiluu4lPCEpueMUgNbFe5Am/a5WrVfDjP/zZ0OPDoWwSIYT5ezF65QLkdKP2nBCIA6jV5FKNyup
3oQFlrOfr+vMA0JwRJkcUiH6x+WWLU7Bk46VRIaI4ejDKwKS1c8DnLlxDDD/H45x5vfiUjq1F0Dn
SyehK68icwbd+DWtczgiehFfx2m7+Xm8M9OaPTVaPUCKFklbi/FAleXelMgnLal++5JEjccY5HWr
xP+pLhVG/D8vqspDwmuwGCcoTV/xOkAvfe5Iw4c0KPZQXEpjk88sDF9GmWf/pw9PmxO+ZWXySbwF
eVK9hABjCWcNV57rPYg36o1wB+LlaD7M3z5roznZKtkDhqFIseEcub7UEDj7c+izssdn8f3WkU/T
URZRkl5X6HWy4Y3ejw/aES0GXHynzqmTgLB+/fmBMhu/f1wsExmAxqECF9BydfRVL8wlHmkhcp6u
pTJ0xEq6S70JcUMZ/ooT6ySkxu0McxUM607Ap+uZIucdGckKXoO8cZua4kLc0aRKHSp+xD/ouzrU
wICgRWt7VF6v2aCuvDJal+FwK/iJE4ySbULbiCoyWOryui1BsEYj5aSaqlUGTjvJPbvo9dxR+w7n
jAeWWqZqEerlh9gkD2lp3cPFW7MlW2XTcKtm4/VoEKUZ+VewnFAjCToap/pI23/nI1FTIHDQcrE7
EhImKbiazNciKpxU8O+Ap8ChyG290Z+TXv4FsvBaULKrWBudxuD7pCKs1wZr38gRdix4vL5lXZWj
8EA4652Yhg7RIU7q5XeCQAEN7v7ag2pZtP2WNJfHiCxAXPDlsVRbYh/gmQT9U98h2C+jm35Ijlol
3bel4Co5OciWHB65+Vsa3NF6jn23zaC8b3pVXuth1hJY0Z4809oPIjjJLN6ybpe2IgjkmaT3FpSQ
RvAcMZaJT862GrUXy7KQOVI7syc6g30wrBKjp9nE4Qe+LSyubdEjIksMW0S1kxSKS7rPn1oajp1X
vMCZd/OUnBkEKHGGVyziFhbDRzi1iBuT7iGs+YfU854ptR8SYfTdfxyjzDOfh7FchRmRMnnGVoo2
IRoz5SpHK9T09RoNkZuDjKAgsy6H6lC2ntN4pUNvY8udcqKY9E60iGDCV1Lhra0M4mXa7fnvIGtC
0xFEPOqCvDd6ZTVqNRsVM8ydn9+P7wssNCXEPtAtRHphy91QUYKZ5IdcR1Ed7igt1zNcvllhgjBd
v8/XkX5p5/D9m8GIBBtzpKH9Ji8/6lTlpjjX5FMn6RBL8z3xMumFfcO5i5LQdLCG03LDyvx13RMG
yJmRgmUIKLLQJ++D3wGyEYxjAYqSSAh5uLCNONPLhsqJl1Lkm2Fp345oguSJpodyao70LO+ydbc1
701bdFlGXf9iKuwye4zMhK/Dzff408I+9WrPXkihQWa86BRoMTUcxkf2liftOO3Lnb42npRHLhoE
bXMU3EstsnmP/HXDzvgK2Qsa9lEe4/wAPo3vUUQJ/ZrsnV24bY9zdKO+lq8ueYDOzZTPo8zfk0+j
cOoOiW5VTwBHKq9YB+aljfPZeTLXBiQVLgRBX4sBiiSslFo81TraA7yaVbyXyjele6yax59fszNl
J+4YFjFaUUQd0hj+OhS6CkiEmXhCUlc8qI717P+CcnSaU5g25ZplEaLI7sKYZy8PWBHTUYOH+s2c
FieZ1OvBde8MyKmceJtuI3d6N93a7V14Wu0BdbdD3+dC9rX2rwD5bX5gieFrS2WH2sjXq01aIVYL
rzwlcI4Gcot9BgkPEq2mGCQ+sDSx0Tdm5d0Fgr8d6l0sSLZHi8Ycx4dKLI/+GLq03XawqBCTV1Bq
4fnaZVm5epA5AX9yVK5k6w/Yc3qC45ZY1k3qP43izYBUVI1c/qkv1lEIgid3WsMJTdWWR3HngWpS
Qbq28CoonCs6yQkcmhJxL3bjegjgVBfPmgnFnTar0BeuVB5aFQCdoWdHOkIvap6rjqFIz76GmFNs
VoqR7ro8fR5j7zTlpVN7gGf9+9ro6SvqjhhugbS6TQYa6K8cbZWqIoUKXSogCKm58kL9qiSwqRBs
ebppRQhmsBI7L5sTCmY5ry21GoGyIfp70anr+giMdqMjZuWjaZON4WhKbucW1YM+cHkpYSDGh055
VZEZlk8y9ENrQHNIJtWM/JNDHDY1qH7xvZpoX5WJnVEfTBNwVpHtB/suMtbU3teFHtt+e9XXO3hi
BAg9d2AEWqIIfJofRov+xvbaDT5dWxlK5FPAvpAb1sk1QtG1ZfI9RqgtEKQWih5fR471/MGufRWl
95yPLNkCdxxR7Fi/loRbNThWMZG2Q4qs3ZWF99CCyLyt9KccYLjyJIvRHDkdVsci/V1FRJpr+i6f
+M6r9DqBYJnVh2HQcqvftfI6MCWbsL7VSChSaMEy85Jt4BuruFderbx/KuvoUFjwS9RXLdZsVPpX
tfacDYLj6TSkm4Fu82lSW7s1N5W1jsVNzAYk9E4SsfTW7dT98ulwVVngCsN9YzW2Ga6r8CEJ4Cxw
tC/5Q7F5i+TQ9rx0hfzQlmY3QpnuvLI9QprYoj3j/7815KMR/MW2UVS7fPBDW5uik1kBlqpry5Gz
dNXqRmlnMfs5r7dbWSUAPLH5ZFpxsiIiBEoamSgyWW7rcbzrMevHnI7aLLUV8y6UXFl7CtuPWNn1
9VFvZNsC4EH0CPTFd1NVHXjSbok7IpKu0uCl6mhNZ64vv5rx3wxHAhCbFy1Q9rG/N1X6tSXHVU1w
K4ue3XHyLEcgIzxA1y9hnGC3EpGMNRYmmoLGzcHtFd5NoU2g+gonbh4Ls1tRE3YVcJBVQjJktyYX
KxwecuVDiB+i5FUE8FWn+3isHZW5KesHLQrWkkKQfX8ljkxij8/cMDnwNLcBoamB91yxCY8N5nVw
2yE3t+hSgxhzolFmwTPoocpksb5nskGOQbYrhTUM2l9Cpm/l0iW1EfSatYna4FdNrppYBcgyyXEO
KvrCaCGaxh47QiwqybUgWo2IsddwitRwFUSP03Cqx0PsH6vp2mKyaNzblpUgpUQWEk4zsuDdFLrg
RNkbAu/BqmCvnszJt5HROq0JwfNVAl5GfS9KP3JjJ5WNY6YArFVprafiSun+NEWLMkJ2usbB249C
KrTHFpHfra/eQ5/at1rgNOHfOfFFje9FvJ218doqN4N4TbNG9+DJ6qu2vNWz0S358GR+vCfC4wo9
nRtWRFiwi1hn4q+Yt7lgr9lPhwLOqJfETl9vRD11Tf23NRR2LjTumNN8hVo7UBKOJLvmPyQNLjP3
icW5LQPCaMqrogndoBbv/w9p57HcOLZl0S9CBLyZwtGJpEjKTxCSUoL3Hl/fi9WDl6VUpKJfj2pQ
kQIBXNx7zj7bdB1Wk0GeC7YpZO9FH51IZ90NuuERddfEjVMlCvPbATu/oxUsriqON6oZbmBsu/9c
d36KxdTD0ZykoWNNKhrzwJqlkDCXT+4TrN2tx4qt1Iw+u/4+oS1qUkdf+CZTL1C3S0ym4DWiVt0X
Ofl3ZbNVpOOAd1uVgBq8zONj26pPVxGNedUHZZNfL27WS3ZVvs4E3IgQSzIBXoBn9KMT0R8Qhu3J
/Uet32RDQDeh2zUxYmN+R9AAGTT7sjwlrS+Z0SmyYkeFFTOiWglfo0xdEQ+Cv+hbGRE6ndLpNx8R
gXADvdK6qO569TiLgzuW4jGeP5GA2JTOuH4sthJ5pvWyJCtF3ktJwpKc7MQ8gg+H+NNXBiZvpvBD
KXuteb4e3TICMQmnN3Cxq/H070WXMubg1cz7Wqvcd1rom7G41mP1B+DozxEmFayMc93VFVqWpa8V
Qt4OGGOM0mHeBqvKn9biZnECW7aJP1z9hDtcYY5/35KJ56BExhieFcofvg6G1MWlRjUyVaFD5GnK
USRMrx077g8F15/P7nohyju8oAmn/draVAAcBAdh/OGlh/BqqEb+ZeTKvyRsQEwnxJauf+RIz8Yf
Lix/e4f61ZQDk8LrLO3fL20OG03XYCJ3qTbsFsjC6w5bUN8UmuWstk0a2j2KHrtXBAVpWtavC534
pzFoJb/V+TIjdYlOVdYldyRiZutc7cLbllwASGDUbZhRhhZ7mmrCBh/4ZEdrkLc8aWFliW29n6Av
O2OkVdnq7w/02+fJEO+qqb5OwL60GU2Y19lCc7rk2h05njc17rKh1f40D/rzMnSkzAjpgnU8j77W
ybNIMlkoygcVB2Ady2W1ybxF/sE15aeLfGlm1Ill1ywEfuKCZGaBj5PWWqnG09+f2Hctk8icELd1
2us/zCFyKRPDdJAOcVvPBMtFBcy08vXv1/iuraBvR9bABZjWfynu80Ya9KQfDlob+SVrLtBXiXin
kS2ZVP/FZgQngLGGhs06UNe/17WA4WJapSaOLIa1zi0kqEZOFFsXW+IPV/r2wSkSIAiuZ9IfSLa2
dOaQWdKhUz6Ujq92vvv7Q/vu9YN5Xt8Mzjnsef++k6HpjT7F0ElVnyXj0Hcbvb78/QrfjBnZUn+7
xJf30rR6KUZNdhy38KdsijFsOlKsAdqb7lC64jr8EdD90wnouotfDQclpuAwnK93/VuHPgpWYVg4
5lhU5LCj8uYcWh3aRoMaxwp1hbJDm9+brgntVkyJDbba+PzDbV9v69+7+79/wxeQe5y6zMqX7jC9
D65gG7v0FGw6OzoET/XR2vzkP/rdOkGrAG6O0kn6kw6jlZmOVvTYLem8EktLaqhuTWrWv9/Vt8vl
P5f5R/H924OdIXE0edwdtD6Ct0UVLQARJz9h4z9d5cvn1U5zZIqcV8Zl4tGB+DrTGttlFw9CPFYo
Tlc/qe7/wRP/eFv/KS++4iDXhCMhn0QuqW/BvueXlqhxh5ZnRbjPjt7xpDgHiprAhrF3M2Dpqjil
P68TR94rm+jlJyTrz5OT1fOf3/PPCv/tQRvJhO2dVh6D7DMyjqQ8rHo6tqg3fziiv3vU0jXaS5Hx
BGPs/u8vhbB3WqW8PyzXUAgzOYa060MS/p/HSqBMv13lyy5jTU3ZalN+LMvxU9Ty11CMXAvryr8v
zj9FbVf48bfLfNlp8LYu4asv8M+E2e8iV/Gr28KFYUh+0DPDAu/a8DPbWc+8xv8OFvzt6tdP9LdX
1vVVbA3TcDDq8b4Khn3WSv/FWf37/X3Z1mraylZcBqitmbsYWFAYnlb9BFJ/u1//fpUvG1eU4MIt
NDiBbcytsNZX1W2+DT0T/yhwrsA2d/Pup9X+3Sr87Yj4Oq/NyQazBI6IUPNVGK699quCavH31fHt
F/XbMfSFHRaQrBln3JYlfwqTbNfyR7HgU44h6t+v8x0G/du9aF++qD6fgg5/FxZhuG5X6WpEZZv7
P0un/lSj/NOqUNkD35K+9/WhNe1UVYSdYE/DrCqwgpdIhAif3c1pS6jCUxUCrY7iUW3nVTE9UE47
MGTwjCXvpCPNtFGPwYJp3ctUDOdk6hxZ3KVy6UVRug61QzFgw5EEdxjrQqOW18lcb2JiEyZhOKqC
uFKZjy4RevGhfRGVipAQ0mLn6rUxqOcNZ0keMJFdjXXlt7niDoZ2bgv9rIrtS9mHXhYZXpvirGoE
4K34Phj9ppKeDM300iHwsDWwx2S4J3mCshdbgGRJ3EAYXpZGeclk7XPBRUIzNiHEfIG0iDJFiR68
J3N4SOG2z2rq54biTPDRGvGsgyljwmlPAKwGJGNZOiZFZaPfc0JF3o7w7eM73C+maFrJml/lz9js
AixAHEjDDQWtt8QU3ronhSSizeWuEa8mVVe6qStpr6HwGdaj3Q0oZTRhoxCmZfYqVhamrRmj04Jw
6QPD2Sl2lla3h65x1fweda+jtaR2FYiWhRRs6JiDv4W4J9QlNN1m3zcnMdU2vdasaoHgvVCDkR26
YaFeSgMfHfLtR5Eev/m45v9qguUTFUJMGFnA2PqTZwcXVgRkTpyJVr+6RRehhk9KsItb1RECIuox
/pez6CKUxSklJG9WRULuteWa62r3aryKSTPJOmLramaVxcM0Xgxi3XOCjwXxvuXaghpsMilX7DwE
DGB1SMCRkON6kQAIBrvwZJyI9DNNSLzYesFOwBEALds63sbLL0pP6BKSHWaoTaTcBjbldYGLS+8i
87CgAI54S1TTw2rvnwYoq9cLQEralqdBvM+tatWJr0GME1pySJf2ZiD6ZyyRTBB5oMR7if8EneEO
/PMxr4h/C5ykehmZvoo9oJTe+6hw3bk1XaFMyUx8zMxi01USR4VmeBMR9W00OcT0OkkNBZcYYfQ7
xX0tGfZiAOGJ6ACkwG0ji4Dk2JWzzEnRhGb9vImCdG0J6WPT1EfZ6A91bcKsQyQkuAPBzDILpgk7
Yrj1NWhLIxPmo/DtdaBXBSrr6aJHrONwcPrsBW9Insv7IpmOWGPx32ZuomFzh2JIjCLQF6TYleEl
4p50hpUITBbVNQkeD3Nt2WTqOXWe+uK40xPNyVgaibjJmaXP2SaVUo9kEqgeM2KH+1zekPudSKcJ
GF14rJAhCDPqJ9lCtNE7qgozoOMIzVLsRDDeiGlIUMdo40bPCmZ6+O7LL0PUIGzaSGmLOTYZUypb
xmMrAyRe6Mn1oXbIJmiHlaiu9fotYXVYbU/MNbKT7hyrtqT+UrAI1W/NmRlLdAirUx88THzZ+YMM
cAFKR09Prt4zImFvIU98wTcupBxjOxdzPEue1VhxMvWipstaUtKNUGVbshMvDTOndv6YpfKY4nZE
DokvUcOafc1EH/cPRu+OioRGJksJaZIjhUQAEUgxhKCWxbibRWIMNZ562+afShW8YPexngZu5ppS
Ij6RR/0hTpM3GOamHVlEtYRuYIp2KSGALMzgRdTZGMzFCuxFmR6iIbabVjnrfFRNVa9HmRyb+YA4
ySVY9MYq0Zti+a0vdsgL6bMYuH/cC/Oh0D/m8CJ191BzXUFDqpsLREzu++rV1N5jnnq4nicSmO6i
8naOf1mwbJYVS3puz134bsHy7rDxwSvLLrJfZvicqr5SJrez8pKURwUNZRTt5G7Ykt3qRIvq5Qx/
5uxgpm+o/ersNOp+Xp27ZrLLyMnJo9KWzCUUUGpOZkCG/KtpNF5caStDvZuy3qmVdWLs2vLJIJ1d
nCxy3Lpduoyv2ACJuAG1mafja1jfXkdQZIHYpM6/4F1EgqFe2URpuckSXkJERLmqb66CHR2rxyJ8
nshItbuydI3lOcFORexXaqk5WrwJw0NZuU12Vmv8E4LPqj/GwVtkXSZR8oJscMx0XagjeyT7JEOm
JHT1iRTR6kFAgDR0d9fYp4gN0chOvbDJu6e22icQVwqs2HC8yQzo+Uw/xsyxhI6MRcxZMGNqx2aT
liBcxqUKQ0cNxdsUCeUcv1XFp7G4GvGYZr5KOBQa+S6xRC9YHqGLpVpHfEPtNIz2tE9LPWacfBPe
UuWLlO/LSHfRuNpWvSG4emD60qZP6jK/M6KqQIhNTrYWC8Eyqx15EPeiljiJ9UtmReM0A52l7PIr
PeY2HWte/Y4wJ0+OD0W5MYptmh4kbVeiMMuIOjoyJ5oEP1Lv89fFtPjnD4ipVOMQKHdB+pxnp0z1
jMjLjcciubPeLOu11fdSfLsACkfrgalg6E6aF/N5Z17f+qHMFIlcNld9VZbasay3WNj1wW1Z32r5
Wg1JxVlngpvG/K+tCnUGrb2UIooM39tBdhu0wkpROxG5LJp6KOXsNsGyOFZCpqTE4ajhCllLF9HJ
D6/BtFmEk8gssM0mgnGDLTotn8xdF096JoO4WMnie5eqt0SrQZ1abggyfM2MjA8ih0eVp5jyJIRM
MFwrhA0CAB1rLWvsbyOdlFUBVd4S/fPvYj046XmzNkNShaNmAzzpBnjiNLOJq1O+oX3z8MOwdVyH
hnpbtMfJwFtLvENFtu7MvaENGyvIV0adroZmeUhNvKUibMq666TKsOXyLW+swdZwMBsz9tqqvOUm
fTwQoGl/9OD4A+nZRfikB/7crjLTbcTJgeyJJouFgpGzld/WysVsMjet7iJpEy37qr8xcwI8P4Ls
TTcz7yrySm+aeU0aF4Y/RKUEO2tJyAws3AGGT0w2gFgTgdG6weR3Bj5Nk+qOnWRbDaJEZtoceaX2
HNEthIS7knaG9i+qSscsW5ePd8Ph6eXah6b4XfU6mbt+IaBq5r6Km3p5z7LJ6fUXDU0wUaAmWEK5
zaVVOb5evaR6Nxv4S3KKO9RBCvjbJwYQJceCyJA7YxZd4ap2kgRck0Y3zL1GcyGzNslhGj0CwGTp
o0seyBvVhouuHbNwVY2OUp/r4Ln+VUmrUFvJ4X3OFhYpL4u2Yzws1qEtCud22TAIqqy7XPOofwbm
yWLstPKR6xCdEYfnLHpTrts3DrfJpbcOAxMbxpbjukF/kvnd/MrIkZhem0Mpte5MdV03T2QsBiqy
Z07U2hv6T5ytLJTJoYsPvWvp25FE5rC2tWRdDxuC2pxB93LzaeLIxr+MMTQLTk3wuVlrOcXl4iZY
XiWt7jaRutKtV1lPfK1j8SsBkWcHQ2VsHyW2NG5ERMfzw3U0H+7Zv7XYHcfcwwwqLVcijHZKHsFK
HB5CY2UE31YIES9h9mppl5zxGaMkXl8iwbcHe6+fLSXwCcXeiPO0Upb7cvCjeiRJ3rIF3kwlP42k
gClXluqrIXwYkbgWm19B9UslYrtenvHNJZrR0aSbkumWdmnMHk496j6ac/L9HGmu10qMBmJw55lv
ylRWXXPPaXvkU4PQu6y6rj7m1muOp1nTsQMT3RvmPonLntnHjMMTtm13ke/D5rMoNk2BkMf0dPSM
MJ1Jw8ocubpjj4GdTo3uG8VnSO+0yKuO0NwhZz7v9MueKbvA+2dIJ/J3YzqGcM3e3Vosf+rHKbI8
a3CCSkKsLPD53JTihcll1Go3i5KuCLayZzTUIe/NLO2YMMQx2RItzewKMSkbMuQCLIUwty38yuod
ud5p2eBbOHA3c7GK4ug+zFJ7xAMQeSsxEOgnk6MQWt5Ypbc5YWB5cEamROuzAuaW9WfmoaVIQeQv
3TrGOA4f0WG8ncFYqegN6SJL+4DRdp/xDaeLXfcMToRP4mIcxdpZqcSmS4Giwy3oKuOetC43I9mz
18hFj1xi8uxUux2TG1V2peo9htXB1JbQq9I4K9pgw+lxWYLoxGU7EFU/pYi3FpyD6pc0eZ8QUZbB
B1NolKJMQYXLkGkSUvQbozyVKQPuVHGhU+SUtFmZOgXko4bAcSXeisq6ibttXFJkYHy3zHdC/QKP
M6PclYSKrAi0K50Tap4eJE/XFZDVu0D57Mhob7LHmsn4/UDedSvd9exLBLzKyZkdlPmqk5kEA55V
/ViGh4ids18uhVUyfnWmlmUcg7mtW/mkj2tl8RnYN8lHGXkLpBfZyYSLrHotHBrxtrdezXYtQv4e
RlvbBxWjeEgiNORrK3hUeRTT7OL3R3rKZmh249VbUV4NxLqN91fVq0kLm4fwPQ28ATDEE1DiV/t4
ODUVDKPcL4Z72VgLmWeVbiWwp05ukjO4ex5upYbPdbCXbkeggHZDZLlkELDhBI1rWF43kJDnG4Gn
Y+pmlICIuq+Mwpbuu5mfK9mPwjMUDUXfi6arhZ5mvIaSM+kOvid5dQwld/nEUDI3/Tp1FHYX7Cnh
0/f5VsQhRaSbZuvwTJJEJD8R7FTeCvUaGz4W5DkezupCctxDeqHuhzMldscrDaa61RoCR10xXU36
zpKPorHGxZGvWS0oHj4mZZ21l7jzib3Eda4vVxELIrkgg4eUGWUHwIaAv1M+kiLZiDfyczAfTHPx
zdDDcN2exPsyRKUcbPRyk0DgVRdWZcN+dXONKW/3DR3B/FJXoo1PRZIcxmqNGFpv96SLl4I9PJTq
vXKMpU2us17ntd6tRfEtgg2QHoOjUHJa1m4ovM4KDDA7zdY0111+EzIjl2BqrPA8bE7wCLDgjFo/
lZ0y9kS8CfpVk5+IXZW85G7+iKptbuzykK/fRu1NdCJuvD2D56fOfBs5XT/b8jWFQpb611p7kvZD
5PQcizjlCOdG8wzsFqPTpNwsAoSr4zitSeayU2qOXiFNE3OOrQ79QcBBqfemZMuhJ8j3WnWbAsDK
7TYePSU4mdVOwUu82EQwk34F7eP0kCoOhmf84msXColm1j0td6H+WMu5NzbjL01Y84LaddJG1ORE
Vu2EFs/CrSysu8qFXVzCWVRwRsIx4uZ6EsiEsyYcYM5krjIixmnfUbJvAEsSiosZ2eleSFwxyogT
gqbg5Frgg1bVvB91zLGQuAE2CqrWTYqPEcW5Zl3SZsPmMyw3mXostCMAFwVhCzuv9RnnJPU5f64i
B7y0xFtycLL6DkL7NN9gO9I2vlXZyDvsorqZ841o9p48YOMIVcMI7IFIYPq+CrIF1gbVobLcIH1v
651QrzA/UOfr85RinQBI0mxu23s+oJz9KpXW6fQyZpcs9uJFtOeH/HPmxFkkPp3wwEa6oHMXbsJT
/yqFuSOOMetOO8YxeXFsVmXLfqefZfOi9Jssua9pqaecVgeWO94AA03eWn2Y3juOXfC3lK+xGxzB
IJfR7xL+XroVSLwbAziC3ZOA1+QyKW6lU1su+nZpN/J4ptwZNcCaFQ6nMX9Al59bJA44JzsVbiFj
Hq0aWXLVZPEW6UaW7waD/Ke1iSKknL1O+5S6VSvs5ZgoVH2bQ7Wd7pdgm6onrduK86vZLICC2Laz
41m7gtaqbDe6hTE/woJC3JhoAhIlP0a8gCoP7Hk0z/WIN0BZ3izyHUZgm6QN4TJxiHCY6A2lc3cW
+XkC9REZYOvR0v25F7d9r/qCgLU4iIXBV0RS6q9YRPI6GfPKarVTlVsrXKB3bZo4JYk1eXBfxuEq
pt9X5gzT9Y+62NfzR6wjjMiWS1kYK7VGEBzKcWjno1AD2CT4XSTFr3oGqCM41uIhL+cuiQj+nJ/S
xo+01C6Hvdatmh4gsbSlQnZJ3vXE4VWpjproLwv3fxpiyYmgW4nR7TD4ma5CJct8KUD00juB1iB4
CcNjByEjnd+Ai9yyUld5H3cuNfdRDZQHbYh/oOLCBP9mSqkTsQ5SwCT7Dy5uq4yiMPTkNDXaUyRh
86svzznNaZ3kFIZDu15iRqjDSINORa12Ru+0+ljYWaQ4OkuwCDws3cRIZoeeXAKzvHgg3rT1IqDZ
QXBlgLNwXi2K5QrtrtQs5AYmgaomGzlVIH7QAH7ZtCe1bDWEj3CbepJRBaN2kTrZzUhiurFdqLfN
hyF9YIbEfhrbxLjyva2AGW1pWmfBI51RZHrd+KjNW9CeZtkJ40tDTm97SpZbU3O7Higm37NJ5fT1
gMS2Zh0RhMPQtWOMFrvuEqnjY93O9qDvrepRAD8FYAinfbdcBkkCwt4KjW4nPXHNH+1CN5dK5ynA
lg576u52wTUH5ijUEEe0/FZ4XaRTkbfOwOefprftgtUN4beS3+BePKZvEXZCmPatNMgQDvGNb9LE
6pY2KG+BuCjc1FDf9mZ9IySUiqSErTIaaxUf6WCtsEQ1tgWMW08ygzsMy9aVvsrK55R9oMc2V6Jm
HBYnXw4R85oaeMcoqckQfgSpG4gPi9Y7qSw/Vjr8xabzRNn0W4l1Oy6niN1Vb3PwMfi2OYhxvS7F
dQL7bKkLfGLkxGvK7CqRcaKruRKxBQwX+WY20djaMZ2QDp4dmFghSc/yqPjaLHtjuJwH+bNqoDqR
DTDctLjPFnwtcTK5SyY8xrMjDhus+DlSHBzWvESnFRuRLajZrlXJVtYx5zZpTk0NRu+CHZJxb1FT
Z/nHAoHqKtMKExbQ2jQi+rraHU3TFbEsGd28eJLRdJXtg2Z1W8FgAS1KBAXzHpUMxkcBlhvjiwzF
2Uv6cSbxWjTBQTipIiWXnDqgHgkA6XdCMwI2K6OB9y/YbKGKIv02LotJjdAwrl3ijvxKEH38s1xZ
Ya6xXEJ+shVQWmcndE12oeXYgUunuuHY6/YF9EoVpweATUG9ww3SxTBqJfIzGyyCRKxG2cCz+leg
8Z/y+o2MfpZS0xhOmtdkfxMwDZ4ri9r7rN8NHWovDb/xuV7F0bFr3zt1p6DvmYkpR4MGxS89wo/3
g2JZWwptHq4T94OSuWI5/DAH+25nuRJXMAS5uh185X7pizALNXiSNT4miLOqorFH4yeZ0LdDMKhz
qiRKWGIROPvvoWudQYKXevVwjUPcytBEb5UZr/Oe6PWtqQ8xTjG0aP2nEF89bsz0KCVK5LZ1pNrD
HEdP/TIURzOKWCsKrscYHIfo63pZAV40m/u/jwa/G0H+/mO/TFZzNR5Iui6PWszh0WT+YiUbLWSA
YCre/+9KXxhqckFktaSKB8V6VRSqAOp6HA4hlf9A1fiOdvL7HX1hjw1pDWM20Q6xUBKHKYHX/mTu
+y2XB5nklZR5pVypX+apIgnvhtLOhzGdYde+V4C9mfU0ZMlWH0Rfpy0cw7WBFdffn+CfDq2MV3+/
7hfOAhZcXRNz3WtdBUXKxY+OOuiFnO9trSqerjJcyuH99aMboGgyy48WtSLzKxLAAZDL1pklHaxR
OJS4qimS8YDW4Naibf3hh37He8PEERk6Dwejgi8PqCtIvGh4B+IJF7r/9cYNNvNROEQXONG2eoT2
e5vvGaExRIPKyoHsRvt+bd0kLz+Npb/76FWNsBS8ug3sJb78lgm32NwciDFRe6jFk4gqskilI/K2
n3y6f7rSl9ezVLBVDDiYptImtQ3sSBGv1urZbIFR/v6E/2EOfiUH6aahGZKmq2SgfPmaSi2uisrA
siXuoiMGcLrft+wQLfkVXtkAmOSMk2slwWd9mJm2jstO1on9rjQUoEYzLj9srd9RNK4CNIhYsGol
FOj/3vXmTA+iWRMPuRRA+8/MsFwPpjLtUPtSd8TmowCH+thUSr+d9Cx+nufY/Ci6wkodqYxSytFR
ORiB0G8zUhnOf39c361HDDxMMiIxz+Bx/fvHFQoG1hDzDmYdd0exiIhrKuv+GiSgMw2OhmklwBi+
/P2i3y0HS1RFBQIcZNmvH8GkCINsDIQqohBgnnefScwUW+W/uQqsYcSb0jc5NhCyOOtqYjZz2odc
TEY7VuenIhM//343yjf7Kica1j0Wvua4Xn9ZcVTsfTxDR1MQ61a+GUnmrtay9lx1mn4qxFokyjdR
PRzJs41opJLXVrV+P8zWcuiLzFznYd+gklEZiaSdBcgeGSA0SlMJ7lQOGRg5sCe+VhQfQMmO2aaZ
X5tm80rGquX1ivRppOHyKanM63qycDdyLEI+Dsxiq4go9ydRSFbxoDef+ZU68ve7/+Zd4icEkwun
kqsB+pdNRDFja6yC5EiLl+dbzdol8g/ORf9rov7lk8agzGAE8Y8TytdTRQtkJWYUc8jz1ZUK0m1D
+l504A99eFSCZzM4zOFOCbel9YJmKJiC80SoDE1mro+EVIDQLrQuRMtELgb+NlV1qWwt+ZG9b8xu
wmqf9ltBmOy6gunGRBKrHfrXncywXQ5DOqMjcdXTdFLqWyNlk57yGz4peg/SAhUhsINIu9UE0koA
kUOE7pGOjofgivTJwldNVXfCdE4kfD3X0pS6VcWAnL4hWaXme1OureVXZpwlSXd0QjOqiGHfs9oH
dmcGXmysNdNHK9cp5NFYAAjbgmKYIRj2LFeYbK9Jja10hdMNT+X0KkwnfAP68b1XPqa22ljRQ5ny
Y5ItKrEieKkUfQtCg56NGJFMeUrHdfuqmj5ZvUIv2UL/VA7vwHQCDxsPJxxcJ/JWJvN5Wm6aws/6
p4qtMsJLY/br/jVLUUILXi+KfrHI1Kfb/MUqntvmMw1uFmPbD6MnVq/g72TslI9ZzV78aDC5VVDR
JCnzrVsBSSf5J2pzDoz7Dn/X1FmUSxEfK3AlTd4OGWCEyLxOejOFe2FZF1pPLMwm7E7qgA62PpSA
e42fLy8dyTRQjwy88oJCuFHoQglnLeOkhJYU7+rOpOHB7DA00C+WmLBCbRLbxyoKDKR5y1rj5YBY
qJEXMnzb4q0ZMclnBovDQWZ2wOCoL+p7rbgdANDjl7L8sFo25XNC1E2wM8e7WCR7LHVTFUv4kTik
0ZHlFgvYyBvpgYQgBJR4KMuO4ZvlzSnmC1Y4bfOoe2vxREq09C1QrZtqUDeVFTq1+tka51zm4RzD
7knF2zPwoXeATYjj/ZKdG+OsBpeGLlZT7nUY+woTr2bVHALjYQwZG2wRndZh7yCAc2SyeUd/XlrH
ABYJtoUFAg13geZ0I3WPcqJ5ZeZgR2SLzX5ED1fXTyQF+D0jkTpYdQQkSfslvUQ9PC0Q7Fn7wN4Y
uUbWWE4FNSNAn1vu1EdGlSIeFEF1CfrXvnrMuu2VJZArjPCZFu70ES3TTR38Cpbbmdyo4a5Gbaim
Nz0JUVqyCtWnKStZ1M5U+kv2PkH5CpjdX+AO5aPpIN0YrZ1eLE4a3A7tUUABnDKFBsjctEiANQik
DHNBOBDiCfIL0wpFX6npxuocBrkDtQcSwsm5ancr3WlEEn4gLr9GjPnw1liKE7SF5Ndg7UE7woQQ
k4dICnw1PyNNMPRfc81sGLpHsjx0xQYDa3tCG8MtAR5gP4yiPlpes2ljwWYHZjVXCWrTMDpbYBSD
oyXe0Kw1YVu3D4n2qyNLGPkDm4mJCvVJNG96xc/rjwjCinEIYRDJDAKVq/ZLXbXTc6RsMvn+mp4j
Sfex4OfCuexXIsbrOq4L4ymqmNreMtO2zLsKt+n4jjymnoE7iDGgfbas+U11u0fbF847PRT9CbYI
GsJ69i1IYpVySrSJFJ23pYZRBVMoBqeV49eGUCErfLS0R8HwhMJXGx8ITWI7Fieb++oGTwNkCHVS
ZmjX3pNyxRwsUG4ELGmU6DKDRZKwExFnKu3E9qCCzirl08zc+pgZO914icwHRhVZ5k9AUXp9O8S9
10i3bXNQHnPl0ZKO+YcUbCTVa2K8dRwBL+J8XTVIj0fkyzh3XGLa9wy2SWCtBdpp+QWvWi6+XC1e
g5EN2CsTf9DAHzbX3a5aTaNvjs54xRdqmBAoYzNWvpixr+cftfC+hKPTSaU9YNjS1jeFVPvIKtGd
WhoprV0EDvMwdR+9+ZaS+dM+6bIbja4Ax4gcrxRec+eDOFqiue3R+JaPcL18IbrVlbUy3Un8G0FY
h/FGDhhRlbusA9FcCf0xTERHYg9pj2166rSDqa+aBNznrs3WofUUjsekhDPiARjbTf3QW8dYdwzh
OYXAyQcE+wk73cCXJBgmyKd1MAan1iPG3/equa/DdR5hznssxS1bzSBzLDFwP0ks4IA5A6+/ZHt4
nDCbtqRNitO3fCrlaasNL3Ff2a3WeBUzykZJti0+24AdKOLlRmaofJ9V1+i26WRY52W4TNp7xOIq
2qepMpkF7gw+66pgnXEqqUit28zpZsiuSHPrebQlkUFasMrzkIbEhZV5Z8FusOjyF+Cedm/huXkn
G58KS6k1fgnTsxWcw8jPiZ0bZWk9JtgTxY0d4VmmGSCew3aaV4NkQ6fbyfwPxgf5zGSkc/LuITMe
0W3B0aOymlkCyUNFwlq4x6DFjv6HvTNpbhvLtvVfycg5stAdHODGrRqQYE81pGTJ9gShzuj7Hr/+
fXRmVcq0nnQzI27EG7xRlVM2IYDAwdl7r/WtgbEX+s3bHmJ2xbRMu/bteS8RQM4bY6OhkPK2dDAG
5TOh1W4Y8vp3XKltJen0SQMkvWMaMHOyz1640j0uYEtSHHPyhjvBYPDTe9XCL8UqYHdqZPDLoex9
tdBLjMU1yRqdn9736aMx+jM9xnbdXfchk8EMXHS0tMpVTsuzg5oP3ngw77xobUVkvUX3J58vK16H
2EGftgUrXbQwm7XGcDY8rcpIxPNnnwFspW+rcJuou7K97hi0VTUHY3hBFpqJdR9P70KV21KGblHG
FzFbHSZ7EscBo9WsuQ8RnQzIAz22P/6jjNdaiKSJqzjYjBn7G9tfEYU9jxGamcM+TZmNiMcpbWfo
ruK2oDvIe27O0MKyUDg9ZMku8ZcZ1ZeSuj5ZGQFLH3XbLI7QGV0yUPDRF5iXhPiZ2XWKRmE6NoJv
UeBRegbVrqIstvRkZhKEEX5K4nYu9ZualieDDs00XDN4DpDS5MG6ReKljRsH0YqfLErnGd+Wm58G
pfYniI9bxbbnFplbQrE3pdbdv79ffqtYoBy0KP/Bxf0Ei8Mepo3oLi67+EtB6qr8AJvxRtdK00+c
KhKxbJVY3B/rOWmXJB35LJmsP2FcuUh1CD9BFprni/dP5K2Nv85A8hQVZRjyu0nnlYOizjEuNUPD
u4twRcL1zF7nDT190DB563IBw5EGCBLMiPKsPh01CE6aGoCJ7Wa6jrW6fHj/ND46wOnnr07DjzUb
sC55CRNaK/OQVuGn9w/wRoVNY9VSqY5g+vxkDB3KLI6KmusU1BBAzAziur0YLMATOjczkZJ37x/v
rTuAS8XFEliV6e/8eEJKlCsWtSLvDITavbPPBknz/KYu/3J8K2gkzswGHY2v4SdOsF4pxAWx/04L
tVoIbQwRYRQfxJG89e28Osa5s6qh3kQYHF+ZjaIeg3Tor8a6ND94Zj7s0Jwu6at7IERjO5lE0Jur
cVGqC2KsF2RnbupluQdndvC1GdGYH8V2vPX8kCBjQk5VaYacdw28IoqjwFEvnaFkfBTPourY+x90
fN+6F14f46zjm8CBSPtCXFrKNQiDmWosVJuX7QctgO/hzWf1uaFDpfwOgoUXeTrVV9cvTjmH1qku
4zKWbl+PwzxTDZB1Mgl2stdZyFvxMNB+ZuMIYcOsKRUClKx60Eczwp38eZiAUI0DckztAQyHhWPR
GdIRUgT63mKENcEcU9t5udPOGBUx3XXMoVr3YV7fg8BV54FNLHLuQ8PVDdEQydoemtLLPmguvvGd
GZiiGV6ciJg/9RYVk4SD2J4uJ0dZDirEwxrVWTF+YMB741sDjI0f9kRP4C1x9gSLytL8YJqusqh1
7fRO05p1QZxR4H+UIPXG0vTDgc5ujzBqsLSbzVViwB/JSDfVDIIUsi5ZJ5O2kwxR31+a9NNqfXaj
MGEyjVNkFx99njEsiAIbgja8alx13m0AtCAFPGVdzuzr+KCks+wRzOhsdI2FttUWscuLi9YVNX1i
uu//KqdTO/9NYEqRcyxUS7fOV8mAoNPCyPyrFJ8JxDxraO7baCi+El+p3/emOh00Em8+xS0FwPcj
/+Np+C//Jb/+/SD1v/6bPz/lgEtDP2jO/vivi5DGTp1/a/779M/+89d+/Ef/uipespumenlpLh6K
87/5wz/k8/84vvvQPPzwh0XWhM14aF+q8fhSt0nz/SD8pqe/+T/94S8v3z/ldixe/vnrU95mzenT
/DDPfv3jR5vnf/4KYfnVl3D6/D9+ePmQ8u+O/UP2zNv598/6zz94eaibf/5qqL8BMz1Z4+DSnYgA
3Dr9y+knuv3biTumYqqXMDhps/76S5ZXTfDPXxXttxMIVONWwtZCa93A31fn7fef6b/ZLB3gXqGD
EN+MI//Xf5/6D1/Sn1/aL1mbXudh1tQc1frxqSSVmkR0AdFE4Lyl3amfbRTyLvDGxpE3UZZPzw09
WpeQmngb5WTg6uMe+Yq6qx0rQZgYJketNIuLXhPDo5o1Yt5FnkHoPRpAv4UpGANfnytVqu6hbeW3
I7ODW1NO/bUkfovSwGw3pXNbZ88Yz6ZPWg/VbAhq/8BkZtqZjQo1dFQGesSdPy7HUFQXErg23J8w
sGlsGphPvPTUwknMeiNrKdpNGhTiSk6VuownSovYLkdzFqFil26YSfFVTDXzMWowsFKJJHIXkUd+
r1e5vYtKliRWbTu4szOTvlvcZNE80wfEC5EWDVTSMrNBfynlRIK2SsVr9rXijr4SYkVL0A6BKE3w
g2h69xKmMkJgrhKhPPq22LVOlG5YUOmhVJGhPPdIhy+qiAihtvJKV50CFDlDqEDZ8ozRQmecSHpU
UfDZE7rvqh3qsLJDnCA6OdBsU0f1wpMTc5OkDA9V5JvVPG/DaeHZev1UVmCSWr2XKzuZSDYiefwz
WX6MBH1dvlTk7CQUlu1YopyskCDzoepq8vJqaca5STbGUFnzlNY9bohaTad1HfXUrUxX6Hxovaov
PK0YoOww4PC2aN9gnnZJYrXPiSATcVGnlEj5yOBrYQGs3xd5gJTbCyoJqYeupIWAmqAqBMqh3A2T
ZV/pCrwoO8RztO/6jvmMWQfavu58a6ESwb6dgsT6YgS5RGKpjsEXK6gEwuzKu4B1lB8Jtw7XSm/k
2zbvtXmWtO1BB7WE1jGWzV2UnMrurG6xdES5tLd+pvh8cKgfu3wKMPIrabcgu91BhK5jDwhCe5ON
g36rqUN7TaMu+NJaAiK1r0+HBLLMBX6EnNlHHe40T6ceLypJBJo9VBcM45qWVnCEYLfI+0lZMyCi
ZSc0GxTSoFYPfsLxZmmieFdmGGNOG0vIcySL6AefUm+H/slAqdIad0ZclLss88RloPXKV5+Y+q9j
akU7pfGi0I0TNfcWpNFzI3ftcK2mgXlTp2RCpaEOgUpa2EhJ7TS8RR9L8z7gRXmtNjW8p9Ty+QAT
Bx+biQaT6ADZ5oZEsyI6llaLVjeN0DfQUFGRxch4ojdP7kDRLsre9/GV6oOG6H0Y4mnTIcDpN9No
QkwbPFW/17Ks2SSqQra5U6pNOm+SpO9meeJIFOc8mStNhOE6trLkkxeQOmwaiVqhtqkwTmgKcpAZ
0TrVumoFboumrGiG1dVOoAZEEWoxfmr6aAnK3Vv2SRXTx86IExds2hae73l08IPxk4bjaemMdrdk
VNrO/DykMTzU3UWkmtN105fag1B8eYuIKSNZUmJxFZH2VQn7AOSI5yAEjQJ6LZTdse4oEBpJTy8K
TYAYs023hIP3iaENbiscdklJuL0sVxkFC+lWsjg0lZLtbd0fv8qwY/zJqxiIm+G5qjXUKNeJdbNT
27t2bPr+VqZ6tHXH6en/v4ab8fRWtdg6Ekrw3qv4qm6qvPvlJgjjvHnIfvnHn/93Uye8pl+/pf/z
eb+/qcGc/ubwBqTug8GNLoUX5e9v6tNPiIEQpiolVBO2ef95U5vGb8DKTYpFRA9S//52/eNFzY/I
tuGtf4Lzgxk15V95Txvfubx/7uwkpFKya/g8nT0E9Prz+b+le0nuZ+GEmxV2i/5i0mKuguxAWsVT
pKj3vZyeImHsNNtf8mk78nbkDHL2fZ3k/OXxRkfdmOeMUg1xoaUK62Kt7zvlIpyCozd1S/9k4c36
lUjCO2LRrLmt5rarBfocQ8NadBGm0rx1aOj6m9YZb6DKHZw+u1NZC4Euus5MluNXOxe7zPYYEjH9
IrGP9WDCUmHX9+3JacRsqYt9MNlRkdDCcm6NSLshJ34RWsq685FqA3ch1qv7orBh1Xr7qm2M/aBL
nNHyNpfKLSFCVx79tswO12WbrFsbGuaQfknT6DHL0ToUQPXqqp8FaAfZiOcvI/uZmUiWY3NZOhUW
X6u6jQcmH8BT4eXLcqZ6OPC7pJmX1bHBopJnoUenFKdhD0ouGg5DGGwQBRuzhnKzS61rXxtuwFfC
utQEw4/acPsOq7bVK58IUutPHvbWBnuAQEPQKEbHc1RqBVtzvexTeZeHE511wmxNjMV+T3expEEe
6EvszWsHmQfi8Npgw9TflHW10qP2TpnAio3eN73PjwmuYLxY3k3adxdWAklkKiLa/HSAU53Jnp2z
HTKjr6aKELRi0xPHNf/VC5mhnrimXZQedNkIZmEpYvTyrks8Qi5tuR4tyVFyY9krBcTzZiMafgK1
9zIyujVTP2TCISRJu8Yk2yvTKgq0q7IkjbtDvoxBAofYpp0ercTQZ12Q0gOW9TXakP3g6wx4K77h
qS7vIn+673lJjapyZdGsTSIvnwWKtm4F/q1efSKCBpXlgMCJPo3gTV4dtda6VR3SG8UtKVgX+VS7
IFzrwr4mSvJLpsUEopAZ7pecoWMvIwelowfNfEorn0preqhOXkgZUkaDNXWYCupJkcxF36z6xoRw
GxEKEhn7JjW3saK7ovWvubjMP6JVIhW8MoZCmCA+xxxFpYlPpybe0eXVHi5K+yHTR9dUSJ0rSoyQ
gmy+MundLs+WpabQqCZFPSnvYk1shMzvErU5eFN7MerZUSMqEWt2SuN+RvbaQXcS5tbKdBN06aqx
k2s/N9yJTMt5MkYezpWbvKPJbAVd5wZmtE1JLezwWM50krhJO1kgutg7+onIUWeFS8iJa2jdZaxx
B1X6jqCVQ+egmR5PtF7yK7mz2rJ66XAjxxD1w2Uw6nst5MuTnn0AlqoUpy+jIwes9sB6dKRJVs0K
C/CK0Xa/D5oeRgDxxEbkoDgLoy+QVFenDM5BjN90rV51WDLUKFmrEFnDOvriFerXvoWG0Ot73MsH
bRySed8znyIIbEZCzL7szaeiM7Z16C8bR2wKwPCnX9TPMTL3ckNN8y0OzK1M5KZK2n1a+J/NXtub
TvA4quIWbdgu68zHLhzZcCQL9huQfeEhGMWxjocbtVTWIkrXo80tppjBo9LbmDuR++rD17y3v3WZ
ctWXBg14fWcaF5T4t1GO71uMXwsfe8KYbodC3wl4TMwZV5I9z6tX1x+l2uvS7AyL/ceKLwR0PzQi
tE3O+iU0Q0Ph98P0qbWhIgrLuPLK4nOkJcXcziKXM37qh2wfSWs5edne64MtJEccWZ2bY47/4Lf5
sany+28D40U4QoNr/nuUxKtmWOqUPYzpSv2kRmM+H1LuP6FiKIGkWsQCsygUZT3Z1zneQ+8KvfjX
VPN3xeht88o4pF573avavMG+87+14fm/dif+X+w5nPR///h3Yf9Tz+EmfKmqh1/2L3n28npPA8iT
P37vPCia+psuqbAJu7NO0Xo2lf3vGxpFM34zVKYO7HcY2NCXoCH4R+/B+Y0WHSI409ZNGuCSn/yx
oTltjwijh/RD7+57C/6vbGhO05TzXpXKLwZMmY6jabE/Ov381R0liZKniE1WGY6WL5Ud6c+EVZjb
yCQWdkbkfbeIk1SuQTUkS7VmYOdIo/jMbNHcezIXhB4H5GyY3eNY1yBS2wl3QZyDc4miaC6jmmpC
AlbQzAkHOLZapU7hdwdkkBLsWRCZ5CPxYLXGV9LqlPG+w/urS/zMTRIU8brRFczC2auLIAlhjneP
/ikMI0ih3SZleg/yXKzNvHsg2fBRMTyHKWxGTUOAw1xry9VgM+RMqbJmkSc+tT01m2bXB6qwg9oC
Wwk603anNIa4KtQdacL53In0teqhzWJ/ilm21O7C2ruJW3OTe55YDGp+Unep3gojTQQqWZ+wsSuO
msIg0ZW7SsT2apJpSnhGG+E2CQHhkIYMEGA22Qnve94KV9R+2loGPlY4WxTOg2/QMYUyoxPREMuq
vVbtwvw25fGpgsW9V6oBtqvUCS5FoBf3o2iaRemT7DE2Y/MF9wH7tclmR0KyM54JDdlpNtNORZ7M
9R6x+6g/0e1Ko2Im4i54KGsHiy2t4H6VRYOB6dZPWBoqWdMysgZxtMxmeizDDv8TIdcjr1V1Ura5
GJJjn1qEwjFtnIUKzbNZ5Sn5rVkO1NmObxaXaTsWWE/CDiq8jSN63jAruvIJe90GkRPQd9EV4rh6
Y4Sy4PcaY+uIOzAMKHlx+zmn0J2pRxfV274yq1OvWwCcKp4j3+jK5Zj1PhcdjE9T+8nRMkaarKnW
6ZvET9KNCWNuUcZtcy18Z6xwzOr3MjWNG6zSzkaXofiCQIqNUUVO9zFKpLjrw3K6UNQewVsLKD70
snLjxKl84dlpFmbZweIx+XpL00fBVarmSaZXK2wm1eAiT3zSU/KO1KDURlXW4IATuXef0f3a1Rmy
wEam3S1dT5hzpY3YZtRq/zgmfb5Nipbpe0lSsq2I6RNYi2lVlXa/jZRQLFVtZApgjgJxqVTM+9Kb
7Dmv0Ccin9KliXUu4IZSQ+wnYW880pWAyJ074zytleJZKzt0CloVoz+zzWA5FhEvVovkGVTgie6b
86JVEZDJzDPQYBE800k0+4ONEZWoHHueW3l6najtOuxia28kqY69pwrLq2rC+24Oo7JCkl8e6sQX
T1NvkDPcqcpKK0/QAV+ZxqUwCkQASSHcsNOmGy/QuF1H+o1xSLIMrzGfDl7YPwdJ6WPdVKud5xU4
a1VmSbL29SsrkMW9OfraXIZSuJqpDxd10piQu4wpx3Y22Nd1ZPdiVshRfqMfUb6kmjnOtcBrl5aN
In/SJsB/ovAfge34C1mGbNMqJ0cO3TnPhqZi322rWFvmTTautEqvdpHp+AcSYIgm6UfsPBH9tkUU
SeQUPhAQqGPdyrDa4Ujy422XRV9iieCx1pNjbMf2guZct88Rrq59q1YXdZ5V1TqKdGNXTlV3G40y
PwYFG4WZ1ka5bqwxJWoeTndEWN5okc8Ey0QLDyi1n80S99wq7VrrMBHsYFxMQY/lOwMXs2qikn2x
0Q3cBnYmPbdMVfyfjh7fB1GMqd2aZLgdjcG5DjN7eMwNtUT5MBSLnrUdk35WYck3O3NYFZqV3pRO
n6ApmbpvgRrjqYzVcc4vSMwEElBj67dd6gajUxID2aj3WdqYBzvrofNFmW6tjTZN3VAZTHdS9XKb
0/vc6C1GN6VMHQIWOqqExkKCkVoaPllL4DAdh3C4dGCfscZNpUSgxkJXJ5r+WGZttDOcNCOY3giX
uGLNlZEhOIEoIue9Z3jQ1Tpg9LT2AzdQENWBLqYISvnPs5zXwCPUd3Y7k+7zFEeavogSROiGjVmu
YS8Ok0iXSyCm/rWUDso8mTuohkQRpFvuE+BGfucUt1Oaw+/TNHgsXmZncBfsEnh6MVnRtrRS89ih
N5LzOkmwGokg8DeZN52g55U1YBlLxKGhlcB226BSBrAVVP6iqooedI89DSQvdZF6PTDEffRjR7ng
IQt3GVX5Q5kXaIF6XsquWnRAJTqmL7swrKTrN1q405Ms2IeRin7OaaMCRkhVb4ok+taGxuR6Jhlf
qbYlaoP2rIm9LlunNHhoKl51NSmCXbbrtX5bhDe5Wm7TrtlCF3ZzP/nWonILhgvqYRe6zk5MFgSD
ep7l905PLnUcUkaUx6ntcIxlMZK+8AW1JOg06vY+uKO0xMxGQVh+6VPh9mOD6qfjFlHdwmipLseE
VrxmPFjx0CxG797PcAj2wzyHVT+yoQ4b39nVdbR2QuZ3Ijb48oUb8e60qbbapto3E1AuWA99fYpI
OE0+mm3WQwUAiFPSwhQ5v5b2FU+DWyQ8vQAxxooONXrfNFVnMV+2SO49hr1p2JMcoq8mlIZVi0yT
0NPELLlVUMjV9SqcIEqoAZny9VLnZLWsm1WYJuLpUxx6ixJfZYX5ryvzee+/wByf5QDIewVYmGJT
+6EgMhHNAVrTM7n2TKTRKRS58FNU0YsfDeOZpWKTePFSQUbXfMc2pYi7IOhB2IhABqZhtE40deYz
9h7bbzFZJbF+awP1oPjYarA3ukaQ814e0hAPXw27PTIfWjlQhOezuABj5oRXdcQuLno09HEXnvo6
I3Qt9hoaklaAdab8iv9pkSrKhV9aS8uaFnmAPrO0k03JhIRAuBEyinMSuA9yk+o6CR/tlVUlGvgd
3tW0sjER7O0Wc93oLbLUgmRDSAnffxU4rAfisSqbS87nIkvqTWtx92fAGemkzXW2TsKpvrUG7RY9
ZFuFgEsNV4aRk+/qheXjwIwBaEDRLBwsZhhyU/0pi516T/6cvtDaKr0WdtOS7hl61r4LbsPVgLJW
XRdSnzOrWRo1mRZ9vU6Tcc5qt2HVpPVF+I4pvOsquC1taku/WuQarBespciR1m0J52dy5nE2Omxq
sa77OtAUKeeFR6er5atWFTD0I15V4+jX1SJTssPAnTlWQB4t/6GSD4VZu2DMGCNlvBt0aFmVcnNa
I7QiAkA7EkQhsLDTRas/i9y6DIp6YXWo0oJ+hqXzU5sSv4P5XYTWXdfWd3YDzqDEpFHwZNKn8Y94
+0w3lRnEAqSfzUvW9W6PRjTmYVJpvPUicfXU2Y42+SLFt2xIwCspbi8PPQ2l0q7cyr4vI3NWinTm
o842IjYHpOjKSS4t5daXIzYHm8cMrTr4T43KVvOVRZTKZdMV85ah1WR215UPckFB+6fY12ZKpEev
ErVnHM0gXSrZticGxK9K1M/PYcH+CtqPs9fwCba4kFrsaAj4RBCjIcQP4R3L+vRYHm0kkqpWuSdZ
Bql06Pe0rd5XjtuG1a4yWiwU1tUwhOZG1M5NketALQ5dntCwLNwT+EdtkH0LzbXiDn5bTFfOW1u1
+anDkJylnhtUxV0pCEDx9zpAMN/YFKOcMU0hosYe2KwNjzEWdNqsbtiGy9ruLiorPfiAZwpwJKZ/
H8QCgcGA4l5e6b2/JY1mTeD2dePfdWYIeuMm1i4S42aMYjcgiqnXsP4anKH4ouD4jov2lvyCnfRS
Usk5dyv6fGr+qkLhFx44H5BAKVJmC8+Uqc8LScostdUJg5c0t4FjzmMfGAegJNhY6xLCjZrXu8gh
wYMXPCvCdXcy3Jp088LkJrQ4myrC+iepzZThjnDynWoVd7ED0W/U0IjXrlI27LC9z8QS3+VOvsiC
fC/t4LlvU3maJO2mtg3nyARTt7ZAm+lK3SwTpTIXjaqhPAS690ya7C6BqMdN2y+DySCUMhf2p7oc
1lNXqjOjFipLdL6xU/NrY9nVzpwIlmorqbnECjZrotcjty+CASyj9jnwW/JOR3Es7Rh7N6/D2Tjl
Ngpmz1lOWmMtEBPwVPTO9aTX9Bud3rmZepgQ+kAxmUvvWiYJsTE5SVTTEMmrnpfyRUgw8jxxysM0
aTgOoljZ1A6a2Yhp9jp0KnvX9SUgC9sjiinobgerd3hI2DiH1DMzHnRjOWjlqo1Mlp0Kz0mi9zwO
jn2jl9oIDqduXayjNE9tTPRxEn4t4PfbSb5u5Hhh2F2znAa9WJR9RFZkmy5zuyRupV0YDsCeWutu
tT6+VWPkqdr4ZHtWsJyikGZuAqwmTuZaUmPnOkFd17bqbxsKAbPO3TqmqSYCl90BANWjgmPFofyV
NRFy7LqwKcD9mYLq2sjVa8cJQRcx2sUsfwLJ0H7vzBMSCP2T4Y8E0CTAgEYzDI5hRaiVTq7StvW6
/EaMsPq6rukXgvtxzmSGzZpIMx6nIZ93WHtmVuDxhmMsOiUTmuBMvPgKDDfdZoisq9k3zRjvZWw9
dE750AvlG1EaYssS/SJEy2VrUc64Xcnj1oN/miXUo6KhClZ93m3cl8PMEt2RRbcnl8i4GrEMFHAO
zAGLIbmN9z3P0kz3i9WUQBAwfNOlqQYh1M4gOWDOjYMvNXPneWgyPEkzo+KxZ5+RepekjIJ/ioGG
yUsaCWLe5OK20au9lxl3FJiUtVm24FFaEsy6lpO1MoCLZNgSnMJcp/2AMFqsanJBsnwxZNWFiaK9
hhfsQZHAxuw2hcmg9nHwtIXwsT75X/KuXRBLtkE1sSiMqbstFJGgV++f4nHYKt6EXq2jknFgGEm1
mYXQo5i6UBkZ9pWgr0EdqeAuOxUJVRApc50gsyJiTN7fVUkPW7afl0owEzQlVeVp6FrgU96sbzgx
57OX27AYSl4AgiTSuCfqpiLVq1VYmP16HtmYz8wOl4YeVtbRyBSYbcNwm5HvNgu6YJ84LY6YVMVH
EAKJmYaLQo8B0Ka3+iQ3ihGPeCgSFgsBAflbz3Q9IThjrZ/C3XXhuR2YBNapB8rcuZ4fJxEcaKUs
m7C9nZRpr40WAXBleyextNlD/JnIx81QtQ1fTAOMayTvjdxSPE90u2MMKboREJKbRtVCbcQ+a/Vj
YFoXRnlfQVytq89jNGHU6IqbGoKT2wuuHnJ3JunrMgIF1cRqP8tJqAtqg2i+Rr5Mwj61EopsBWtm
BZCFlQ5NTN/A9gl4UBji5M8hU4IkUj+NU/kguENmSJIeDGjBRRKgl8WYCmJWuc6D6t4v2lVFt1rq
ORA1hQUwOHjMpn3/i8lusx0mIJzFPNfkSp5y5lNtr8r2LvVS/2Ko5EKyWczUCkxXZDkzLzGM7XSK
xrMtaR2a0GdsYSaUll7FYuBLirRCZu7oINr2vY45beZ8jnxe+WxsW7vY2KoIc0hGQVWftgqmmR1C
gBw4eLJYT7dpYRGlU3bOk5GKaOnLFKAtBZVpH151UN/qt9PaLP6csJ7Uqo5gbOAg+8ZgjQzyx36k
lWsdeDlGneSUTi7UlHyd9C/O3N90i+KoI1ScZ5Ba9A+0wD9J9s4OeybAot2HZK+J8OdFj5GGXlRP
HIBCcWE9JWkbfWqL2sGU0g8fKXV/VH79fL6n6/Gq/0p92XgK910cJqBG67ZZ1k5HXs0gp3UIda75
wDF+OpGfrq+lGzSPUdXSTP7xeOS7kXWJYVLoCjM28G6j9/X9r/Ctb1DQt0a/z//wZf54BFpRoTSt
FFSMdbTKflvJ9iV2wg++sI+Ocrqur66bKbu2LclXNtOdwHyE4VClV/j+mbz13QhaQCfhIMI8++xa
efTLp9xJ16oFm9FzgA2yg5TKVKynYvxA/au9fTBJm1qaxK+eD5oiepRUSvEax9hCcxN30J151S2n
Y+0iDZjl2qwC/5MDLWOTcf13TvTPY5+ejlcXE15ymPXEUIdVSwHM2BzpdNHQQfrL2W08ZoJ7798n
iZDk9YFCEZcMEbj7TGowDQ3SCj4toJ7Q/lsLyatD6WcpD9XgKWnFrrh4aoy5nrpEM67jC5xAvQty
kPJ6Pa6hYX+UdPbB13j+fJWJHqiTEa8nWvFhcHBCNmTMWElV/eCGefMB+PNS6vqPl1IMYdxFDZG5
pfg6IKqd46LPZz4EmQ+egh9njr+vUMheGIBaLM3yfEUOCkzmPkRoD0o124xJmPcOmpTRhiwyRR+s
/28tT68PdrYOV53n5FmZrEkzubMEJF8fCMD8/bv9zSv36oTOFqjAPwnwg4Qxe+LS34VYib+O2cNH
SKKPjnO2RAneKRmFx/qkQgwUXKTlhew275/L2Xz6j2+HhQhtFLnNzrnqfZIVfr8pof86a/aTW9wM
2txZADWnmpyRqLnNQI9/cEe8+SW9OubZrce0jB78mKzxNj1qenjjqNYHq/tHRzjbBVRT0CIDw4/a
AF82Nkb+7f3L9uZT+uoMzm4z0rgCdJTJGhXGLsTdi7QSaqnqNvHfWVlfHejsXgutmgEBnge9Br2v
hs11VwTxIqKsnQ3a33p4JK911UTVjrbsbEkofDOv0pSWLxhzGveXU6Le/PULB9IHwTvig59TMbHB
5l5X5GvSLbawDWAPOxC1/E1Y2XfvH+mtp8dCc4G7zSL58Dy5TTcAFWrs/nSipAV9Q0IKUmteQoz9
G8fBM/k7Y8Wyz15JEByGshlzenmK2IOQrldjQ2Xb1k509f6R3rqprT+PdB6ZZscCu5mZr9uo3Oda
hTmruX//CG9eMywL6IkJNcfT8OMNMMK0FHpZEPnggF4ICEO2kIKUhaX9jRXAkhqzfolQ07DOLtoY
ZIHPG25t0fij8JS3o19+QGZ562oBjpKOZQM4+gkg1RapVipNgXzA3tMGxF2MGOuD03jrer0+xtlC
RqczgbtTrMFjwwYBmzWKrQRw/de/lddHOVvM4pIeSCuLNZ0QiTqBaoqIJKb+2ef3j/PWovb6OGeL
mhL5YYGeax349T2s8iMkpF2etjcmfeS/cSRH1w32xKwD54FThA5aRpWX6zSbHmU23EsDQkNkJN+8
0671/WO9+R39eSxxto9jHcp6pSJ6YCy+2Q1bHK8FxKhiP37/OG/db7gfNAN9DW6c83OampGmU5Ct
q7I7htP4YkMe+uBUPjjE+anUNfXDKNN1bIBByJsg22R+0H/w3Lx1vV6dx3nqmJdrmWqSpjIx8+pb
76vhdxulPamy/6N0eqNO/+hUzp6c2PLKfBiyNWsL+ZIKoyBpdKv3j/HRmZw9N6FmdJVNMghihC+I
pPaZ0jwhJli+f5Q3z8TW8GChRkSGdbZmos0sBx1smqdbF9LLN5ZWfuBMfPM8UKCjW8By8lNLQ2R5
eco9XI9jts4t1C0t3lTwSskHz//3X/W8tkcaJk3KVdX6yXeYtP7Qpk62zobLAcZAsc6mg5peFGgt
svDQn4gbRTHXi//D3nntVo6k6fZVDuaeBdoI8nb7veW9lDeEpFTSu6Dn089idfV0akuQkOfcHQzQ
DVR1dipEMtxvvvXV9DSj35IG5YN8MVX1lUtWUA7ffL9PQ9rff5+jsNIuQ9fRunxXr7sVKZVA/+Hm
W83dme5Jvgo3com+jEpSVC6SzXd5FWueHV+9jKMjimSbP2TMUH2qs6vBRhqsR1V0Az75bWxiF68p
kzbocjB1NEBRokPVtv0KuEWTdwb1QipNsxHBBKw0H4qJgvCUvVRGgz8KRxNasSQJk2LZ9HSVtxZg
U+iwsYXEm7K+DIL4tuuc/E4RorprlaVyDd0kIU1o28k5VapO/KL+hP5Ljg2ulAUE4AOIZOdP5x6S
CJsDlBSG1GnyO5rdVjJ0goaBXS8QWYWhwopGo3aYNf8X4zg2rBkyS5b14USYfJFksavvpkqH4+44
OAbUGJ6Uwrv+ern+be/+7rvyRI6gORIMKFi44ydK3VqLsb7dxS7Cvlu3lxjxmXRew61XB8TdC6kB
qcOqqhrHP70uzEPjm46yHXtR6BTvr1ezIEwffWMnIMqcODlwHx9zvYdAGNnd10/54Sj/eyRWMDpm
Wze8o63PmiirOZUJ35mOnv4imX26sC3uvgtP5s7U96tkHsgDFkJPlYVZ5dFArl07fWGTKF4nwL33
0QEW/6ncYr+SbL5jOnzcn/4eDOm5YCcEInGUT+sQgHlTaO+6jXycsMy5bWhC+2mvMc3GktVL9kO+
nj3oscH55st9+j5n0fs/Ix8dV1OpSyuV1i4yRpDWlv+Mpztouxyady3yb+7585o6mqFELC4x+ew4
LY8jl5S6fzeRfB/oJ1mLxH+qIDORwLNarMb8u4As3/rr6fIxCwDBT0JIdEBmkAc4DmKqsfb1gM/o
0mAV4kFfFWSsb1toZrF+YzUXVDvG8p6Wfrwuf2rTPkJE+PWv8MkbFpKQkPuyw23teFn6AR6YuWvt
Jho7a33pRpc5Pkrpn68LGqZZ9jr91Cgzj6arGkpMAgJcj7x43LteJs9HrY4f0ASYiP71ofnmMmXO
R9S7b0nCEv9lY5Z7A745XvJW0o9FlRWsDx+UONKkc9hH6WWOr9uCE21YVdf9WXoT3lhUjs6UCfNx
nW68NU4Py37PYXyiuwtM65Zfv+2PBsdHv9f8OX7L2IJWnfKmopIM7MACunZfPlqPwc5YEF2cUVa6
g1rW2Lf2DqOz78aeX/JX7+ToTHG0cGpo9vg7U+3Kk3n9YnG4RmWGHsG5i1Z/bAo8P6xFIn6WHrJH
HQ3YlU0jba/YxUp78qU7rsqQip0yIcp//VrnDfzDk/020NGFBZ9Beto7IigzaRdV314j/LgYbf+7
z/f5OKSFLPC3HMzzn//29WCvG/QKl7sizm7tUb+v3Ynmt2L3x0/DGmFRCodsEASE96PkjlT1JKqd
37yIfl/Ll65/+nqET+7OguqIDrgRlTQ1kvcjGD7RVMAIThbgLxN7JS57LVr7r0f55G0Jg8Vum5CH
5Aeyu+9lpUzKeqfS9BAY9Ytr+dsqFev/t1GOVhRSfuG7Qu1CNUBN9a886T5ksvzzyFnQHOOYJqkt
qpxHXz5XHf2/qt75ftNswyJuk8Xgcyb5YwD8Dn+/avX1Y33Yl3VywpYDqtgge09m6P0nItFp62WK
CZhSyziv8HSgDaW0L0vR33090qefCb4uL4bn+7A3Z3rnTB4eWYPIQRdamdiZfei+iUjT/vRTcdqB
ONPns87h8Y4mNvz61Bal2NFXX2zGTnvSWjwUHDB2Xz/RZ7ejdwMd7QeaS6ee3YidvnW3clNs82I1
XIFiWObrfke7qf5N2vuzcxzKsz6nNskUfqDzBBYulWkv2Frpxr1OTtptvEmWGPmgjl3EC3wF/3Q+
Goars6ZcSb7Ygdb+fnoYmZ96YY6RiN09lS0uP8pG5QaqfSH08JvazoepeDTW0SUspDN/Mlp/l8YY
stzI5pcyaWgBT/r1V/swDxmGzDQZUKY+UffRjOd/GbTR9kCfvkVpsxgxXHOC8JtBPrvLMorLrgRz
CIbE/Fv8toVHTQNcHAeWAHHvcjhtflZX6Upbd4sgIrxaWQc6+nfNGe1Kwzeb7meT5N3QRzuVaXiV
YSi4HdXGPkx74yTZUvq2aMVcyoPJJKGH9efX7/RjKM8LNW1B3EPWX/Kf94/biiGMW4tvh6VasYDL
tqvOooN92R3ax34lD8Wl/ZC+ud9dNeYp8e5ABodDPo6IC8U/rID5KvLbW556ociokJS50rA5BXC/
yc78nbr3F2An9V39zWr4aCJyNN584P02XhRC0R8YL7mPb8OfNJxbu3ijP4HHCFFweVt5yNfeniaa
cGme59Xij2868/iISEnemFw49aO5m1YJnXJmuY/QsZWVwJ3mFr+Hb46E+SGOX6pFigi/AKKTD2ki
R8sdR6XNfvbSCUHS4Ff5zWz5cEPkMWxsHwiWyUR9vN8Q6ImpU3t5g6/82thpS5x7VuRQ1mqrrZxv
nueTbfr9cEcLok47AhKGm3dNezlXihaYRu/RmW2GrerXf+xtwePBg5KOgNoEnfBo7ZtBO6phKPY+
sDnazKAj09OqD0/TFMvvVsBnr5LjwLOEwzr4gPSs5DDKOiz3w2twLTfjXXDwN3G2AgOxpWOMWfj1
p/tsbvw+3NGrtAEpGElQ7qWXp6f0TiKKgHlz//Ug8w85noC/D3K0meSFEE3EM8m2LhdpVr2YDtZu
NH4t+t57+Hqsj6cBCTzDshzujeQ4jrsXssIv4jqv94OdL/vx0teeA0gNX4/x2fNwfkpu8iYB/3HP
B9eUriJI2bd6tphmPL8EDBRiDvPH9Som3u8Dzdvlb9tT5XghJx4meubtgA3kTNDO7G9C3k9ONgYx
pe7ZXE+tD1kunR7XsamafbcRICthmIcL6q7LbOtv6tW4oqH9kP6gzfe7mf7pW/xt3PnPf3u4qOL6
Pb9F2FLn2kNyVSeL7E7tXjM8Ldd4RV9pq5q7w/rrb/f3xzmejC5ZNksnTjKY4O+HBfokKJIOe30b
nGdi4f7CjOCJ9qtFsrRv/NtuqW+AFXQL/zE+0XfuefTy9S/wcYI6ZDS4xHqzdQ8r/f340ZCbAZyv
/eDp7Y+qBVLdBjZ0ldz/8+QJI7Ejc5yC0/Rg4bx7wT45aozO+71PO3CWjIDU4v4CWeqTUajvJtEn
T0VYCLSHhBBORMeRoWnDRvTg1CtSH3Mrp752yhWEL+6y/Uq3l3Swr5z912/y4wRCKIeajn4BV9Do
Om+lv02g0ec4Ag+1d7LWXqS+/+qO/YvT12C0afD/eqxPn48uC6gQYs5lHt2bc3+oh6oc9s1orRoF
NFuFGyziNl+P8vkT/WeUo/Xe2Ubv5HijwmSRK1b7wdVG3EgzN4OXHX6zAD99JN4e2xhp9Q93D5B7
qSqmYd8JErEw0jpHnOrOdP/1I306ytxtoQM6hbc4//lvH2kqhz7HGwk+J8zl+C3EDE6L028e5ZM9
jPwrECnKgjqPcjxKGlmhpQmLRR09Q9ivz4sDqe3r9KHe5IQDB/tU/cjP3HPtmw/28fgk+enYglhK
4nR3vJjLwWoyp3X3oa6uvYnufE25w59PPcZwOc94gyRaj5Zx0SiCqMndW5o9wCiw8qZdKHQaT34i
xn+t4394npf/2gePAKJH//r/K0/UppHgfyreH9ged8EHnuj8F/7hiTp/ca3l67pzVsojBfZvqIfp
/cUmY8MLBQ0wk0FZ0f8wPey/TGLFmTKKoBhB2Myv/QfqAWoU0odlAHbhq9JPw3byb+rIu2/0OU6U
FmUW0X/OtBknKpn1JJmYJcz+mWr6+yLrIRTVdHNehzJw5K4e/m4+G1uqzooq9ZlwlmYX3VRGq184
gREspVGLHW2KEToEYV3ZYVtdiKiFTzWkGagCOIyD7baXYEDNW7+t3H038xo1mKU4mcNwVIaIwDmm
CC1sNwnXWpJ4BwPFEFKxymLcaOZBmp4HGhJQUnvV0gG9HJNpQmpU2ttypkkWjuGfRbLlvGjtPqFf
Rtb4vMuwx6zZGKW2CRuFxYJsCedjZaBzH9umoXnPnqpTPPHKrFhPTo2l9dVk2GkSdQuJasje+xI7
gdupKzpQEaFflqaxLNKmGm+aAkrnSTfagX9lGJnhguLELTYeVHqB1MkG1TWUCtlXT8onSDE2QQUx
gjfonGuoac05pdexWbSeW1zqyhyTZQMT5ll3sbAuzSnGh6/X7Q1d0epqRFgJHM7YAi2dngY/GXc9
QI9VqaUDCq6Zk1Hnybo3h+apr90W/ECrSWthkG7HIkWNPxszdOIlehENjBU2zHpiN0BB5lt6FC1G
R0UXsyvAWVE19WHQvYG4ZKxdkjmGL+tlAw4EuWAEEWxVDL3TLNNSw1p7VMSjC98WFTVisrgOklyt
WOk0yr52WCLhL9t22MYWgad4F7HX7jptwj2395vU2NAFPLzkTRnDZcLSuTb7fNMBsGFuBCLzQXzM
cP3eLiF46TYdCJVbl4i8ixrBVIIOzn9qTVy1jayscLRKerJdOdyGmwggDHADxxzkaTqmsJ4yr19M
aeLQnt52+roq+ocxmOgQHsMu3YukMZqNHHu1qU0v2FlVZ+Jm1MRXEqGefR9kCWxZvaOfCF8J07qH
+5VcBBlyspJm43AhaWjyEdtYySlaRNBbSUGqfkHZiYA/7EwnXwWu7QNdQ7uCeJYFHa4SbeAHZPY4
neITHT2OVBTvAIalGx81yYSUebBnHRtCj8WIRgrxwBSex0kzPskYZyhDcxOxHHq7f6IIgrzTHTIE
6H0hmp+l52MZpuWa8Fc2ftlPem3TSdzUU/QjyVp4DVMhAwNfW+rlFHzy4nwgOQT2S8EBgRicLONK
L+7tsdBXfd4VIAQ8pIkSPV0j8D03wMmOiiBzoYIJ/7PCisoD8AVc59NGIrWp+tvUzOOtC2cuAO/i
JP0C1Zx7rkwTLWLvaWiKhjSseE3JVP/K67K+ilo73eUYk78YZW5cguVOs206aNFPt6ZhYtHhchut
u1rARSk781q3ixBL4sxr0fasoYVHSLs6yrkWvQppUvlPYxJ46S88lVO0sWYvpnYfRIGOTiEOJbtB
b2FfjDAvWOQqD89FNBk1XjJdnZxZ0+hvy4S8nFV23bKqWw3vr9YkVVdmDY3fU7XOaVVxd8JPsPZQ
ST0+Nh6wjguZt2WF3s6s4EEY+rCFe+CcDW0iMwiNeYLltz6xuaVT7V47Q5zm2z4ao0OfJPlrGxoI
sRbo3GZflH5qI9TH9ChEuZGLTaRCbQvaJP3Ztpm1Cnq0tOGELn9JvwqxDp//vi2s7AcMZEUJZ6jO
Xdbsru6D/rTKBSYwnckiH1W/7+zOCpeRa+YhdixorpMYOlCtW3it9bV+A9wlnrgpDNiSZnVtPOsa
S4ZrJ/eTyEhuTf0hoOM1LPRFrt3E4gFDjp+DwnZLtnFw63UFzqZUXIZlo2R8i40FpnhaMuLcPsEx
KE3vl2OlZKtDxMNG67Unsh2na5Yy3I2m9NpilegiJZ4bUngCpS1CSEOYaa64vbmk0iLNv/dae1pH
UFleYztsTgwJGWJVVtLb5qGPmjsXXXuZaUzrXnPtHVyG8tTKQ/u1r4L4tI0CKIoZwNs1LY9MRvr5
2x+GjnAOCWCUrwn/pu1E0yqNT5E7VXQDWSmNR+Goful852t6susf7UBXI5UHjGVcXxeXEbvTy1Tj
A1O443QII6HjvK0FDxwldC1EoXymwoK7DjD5RgMGpTK7vy810XYnDcq6ta+H45vyVHrwYDTnm8YF
0UD5crbAG91rStaFDSyjU8lKTBodJQYEEgzHmmb8hTmW6mt2viRsH3ytDsZuWSsvsWcYSZ9d66GM
UMmWSf+cAOW9HMjRXlSyAqRtovdljlwGojY2HsLAe+yNk5vIkd2qHQCFstvX+c1gat1OdGB/jJbz
22xVtJ5MzA7VEAf39P4ah8AC6TllZfEQuBkvzAzydJmUtr9HeFgtDSu2FtMYDSdWmHucWMnkrcNY
ppsS04a1307ZNpsN3EfXg/vTjYhdu4BiTZvGYKGGdh0ImWyVgDicpzE6xYDVAs4hR6joibURte66
1TKxiuh7w4DHE3cCYC/M5zRduc08Z2y/Xzc4xSxLo2xWo1A4XY8YzupuYqzGzMk3Xl0ixW4hhbVm
P+4AT0yrqTaLs7iCKVrTbXPRi1gHClO9JomGt3nRpZtAy5L1YKKwxlOoPeiRMB5N6KfXru+l9QJS
pU4hI8TxfQAv4ceSvduURUSTbynsK78N/BujMe2dYJnfNkOX+M+prvcnfgMo6K3le9ImxSkNIrI3
2o0xebAn29DMf/Slqz/WDYZCsNj9K4f5cFXVHEJc14YNpvfpRROCMXXb0r9kUo6/wmJMfVoxh8GM
IA9m6fPI/oDLHWVm02z1hyiJo21T4AGW9n542gmOLi93m5c+HNgbJ+mF+l6vqOluEorsb4Phc6zV
jomI2kj6YVi0RirQ9MvstUx4PSPJlKd2tPJtPeBghjdhtJG13a3F4CtI1WEijHXsVPqPEQsy8Ke5
Z5+GAOcKxPZtcWaVhr7R6qG/cvnBnOs0pTTrYbS0YGPWdhjw7eLkxIejdV+qxviZ/Q3kHlvjxOFW
dge/xFoGPSjzieL0lbBh42DlGSLjjivtwjK68pfqRm9p/00AFx4X3H+FYv8bHv0Xws2vwqMFSKwo
f/4/m+e6eIc+nP/av4Ik86858uDaMfe8Yp7wH5Sz5vxF6I+vD+hDgViFNPr/REkGoRW9Nixj2jzo
JRKkPP6Jkry/ZmXD7NVAnxOOQAS+fxAk0fn1LkgiD0YOCogiNS2Laghk5/dBUppQkGwrcyl7ILRR
mmb6OYJER3Bi29l51Foows1s8MxF6rSat7TMrh0XEpfbX66bhs8oRMSJa0BpXmc08tWLsbPrNTdU
a8+NteaEM7LwJnbG2RMwy7yLfhLmo1FC88eZr7T4WShPAHE4ytwryHP6sjBRJi2ncXCuuAnGews7
1YEbrIXZG3udc5GPBoiXvIrzEF+fTFt2yjafanj4WA6oACxACHJwJdIi5fKK2DJdaCA3Xjo8Bg1u
8bW4MjorPbjO0NVLa0jMk6TObOqHYfk4G+2gttI7fxUEGRA3WDuACbATgJ5Q5vI6s43gMvQLroBZ
m+tb7H/QwCudfjqVoVJHaG7tcaDqq8tReEVzr6wqLopFW3Vas7EtbrMOTQiuWLZ1F2HUmvf8o9aC
xnXCyPghQ1DZ90Zf6ad1Hfgrra70C96iNjQc/1yQfOWLet8EWGo6aiyfaNyGhaHSITvogHYuHaMa
DkETTRcme+fsxE0rdEqrAmwD0GJTIO9ln5vJAc1RuuJqj/1rBX/Qt8xob3MzKvAym6qTITNIdxeu
d8edVjw1VEVfHKFxbIYGt/1FHgPGMfM8Ok19hPNQE+ListVSqlt9E+xj00guCK3czZTn5kmsbP/Q
Jc5Msaurh2ByuKpwDvkv0BZgGgxGuA/pcepAXLjmfhicaleOpsePSPOGV5ObKxv20eUggvBXL7Oa
MDPsW7VnG3Xu7VBy3GxKFwwVYX0ClMQSS/yO4EIYGoyHNvCG+udYcSbmQLsm73ocBs7WoTfNR7Pz
DGwLcEeF+xFeJBqpg0Wn6fAgurB16Kz1KnFqTJS4YMpUWKv6PVhiNZyUNPxu4inUV6mpsrUNvemx
6oxi6RtYbkdGBsHQNP1reFgGDMlykm9xn0Rnosu6K1LP5aaVhAWKC/JJXfXDa6z67Ges2RjTEwQu
dafRlj5WDEsD6w7wjVFx2ug+FiKQRECNgE8p8sF5rh3LNxaj18hnpVrtyVH6cBr3XrBPR2mudKyN
tknquE9FleQbpdn6fsgUkvGxAJ9sJiZc0yBYlgoapVMDGFUOy42rt/7S5O54bgJ6e4jhOl6OidJX
LUfogTu9BdK6Nq4nOwNRJNx0F5a4aRAL+NlpqzDUcMn/nVG+BtZdAMhTXlyskZu2p65m/rJ0gUsz
hMYXBbD7wi6d/uBj5H7DarPX7IGYGM7kMoDf0UnJI6yRj3VbzLCxetYnYxPBULid0yxbmWJsEAsg
6aG0uF5pTXsLnsHlqmYTkgel80tjIq0aPWj3UVp6G5Ea9UqXdblsprg8i3PQHFofuSveQ3mp4+UB
1dLuLrpy8tf0gVQPjuq1HYmXYmXLsthbaaTOGq/tD2FR29Yy9A3/KSiEPsXLrjcGKF2i6DeBFRdA
P2i5B+vjRD/xvG7Xbu16q1iJfDuCC9z3jaVeg9ybVk0cyLekKeL7vtHHM3vyo42hx8WF1ln0I+dd
FZ+XnvJ2LhkJJg/N8thldGncAiIlsrewfXX8TVEn9bnnjdl52pgAs1qoowPppJWTO1bG1gizq1B9
/COqHNJFRWOcaqY3vXbZROeaxHnrrMqm2lsjfkIrbmktHe2ajLJiFeiAbkCoFw9dGZYkl+K8P09i
q70g0rGjXauKnHRU3QbVIjBUGK3I1PbFugZfBvOqgCqCVUWitbDN4mJoAWspNwwepgEIyqKUeZnv
Wq8cnkWTeovcSoJrr3ezl7LvcFqEeyqXYetH5yaJRzzdgFNugtKr3vIKNrdrqoku8TTA0ldNCeAI
h+ipWeIXGxRrKPDUQKZBxGDugfABeoR1XUIC1ejTsvwQqDf+4dnC9/IBMmWAWcEqpM1q0ydZiSeH
XhPlxw1OoBHwk2YsgfyQAo3FCk5Nd+21qXdbZGZ9XVsCAF4iCww6dUKzdqG3KUZr4WAJ4thaW0YC
lhwccKxi8X+22QFCB+6+cJ6dzK9+aGS3lb1j/yr31CHVQyX9JsbLq47qlVVmSEGjXvjBcvSMaD9A
0MWOdYL1sqjyIrQ2wvbvCaiAygPyrYZNiAnOUzCRK1hL6csqWOJxoRmvrgklc9/IIibQLaSjEmun
dVp4qsfwnFuwu5VRnjH5chIskQukcO/nc1k87gd9WHvKmCgOxsCjZi3NIBVWJU3V79NJiuEmbp3U
eAv1PJRvjt9a06neZ7l212iYZGfR1J82BC87MsgZG8Qw9MgXMFPQcj20oOpPsb6BglycjLoS1cp3
a9/e5k2c+luncVW0qGzTesXipH0C7tmyDuP4zE0K8871iuoygFD32MS9dm/qvPi1qMZizU06wHih
SchxxclYnk+BAvecaJNCWZA4L4Vj2cHSjutSu25ENaUg1CZYa44V+jjPmNO4DayCzuexwbJlkaSh
ui7zoUlXthVG9+OgvNvBmYIz/lvRRiYbCnFDa4XbGkzwodS74qk0DAz2hsQxp/3kILXddEMwbKQe
B5uEVDocYHOqrsfI13eAfceb2Pd9IuxqAnUpBszYRTSYuAQxDZwqjB6jNK5PQBONV22NV6St93K2
s2uqjsSpZp33emVe01fpb+vKKZEDhcMh9frghjRAcabBnn00aPV9TBOZXk24LiUro+7SF6xunKsq
702sJwHCWMskHYxmkdC/h0X3GNPwmmV0CLl1B6gRKDV90H7ZnOqF5hVLq43IwnWqclZp1vdXeFl6
yVLh8QUWglD5BqcwrNWBWMFRk4lrQzAus72YCO2YCbqFKUYamDcJdOxHpDBkjo0iuPHJ62VLDLBm
IB8nNy4GuH9OtZ0/yDiAfZ13LRZHkR97uMYPwbNXj/ZGmYaFwXFtvPKMNvUvN3Ru4abRxQ7ND4M8
L/Svc1cXr0WO3xxntUuGFbYz9kQ9WfOtZ014sUvlAbGNQRddx1VmYExVB/ZTI0Vzkwy2OHX6MKse
Gl4cu3NmyBEYmtmQU2ylJWCPQepa5U3Y3/XSTN6yNiM89hSeU5Udrun9Dn8RyrvXVtumG27C44nZ
K3Npcgivu0S2t7pTBOTXEzcAG8khI8mj3ft91u4qVtHBEpO1SaxR7VswfXeOk4LLNYY5krXVSnqR
BL+kucT7RO7LjI91CMjm3riWRt6L/yNwZKZF3XctKU8SehjN1xegFMF/NVO0nBJ7PDeciu66khR5
MvsSOZ0EjOGp+mHQ/eoBPBuIbMoTO8ztMQfw4GeF0vFxaKdhPe5074U7CC5uWYjibXZUMuIsWjqY
nUKIcGyArFq6HjGKQ1rQHzLf2o11dI6FAmy1LLgvs4wrOjpDd+XnUYVmORanigTmia1G5xz3svTN
9Bv9YQIIkmK+EZGxABZNbcCt1AvwKfcs5qB4cyuTa2urA7mrIHU9psU4vlGa6rIlHpn4PuU+l3wH
taraJarFtpQMBDKGrMFDnmZzXNfNSbyl+RB32FqoLKQcGVgvdu0BZy6Kvj/oWiB+BnnhM3hZcSJo
pn0bCz/7IQqvPLdITwZ4Stc05ChuRSu7kMWTMRk5QHTN6y48K4DFHnYu+42rN4JT0EFRIZS+4wrn
7ZpxmN7GnI1UTNSBVnEf9SAm20rMQL32YsQ1a2V3IYnRVI788QRWG4byxRiX6szgIn9uB3H26Jt6
yeKwm42uj3G6yMpQXGR6law9jK9O4Z6OL0SE7lthGPG2TowRw2mf61mNggiLDY8rQgdnnOMiOuUm
mr/i3lBfQidN1raQ8UVsCvJiCBgWhmMQdWixtaUfxL4QRelyiRDAuUlNuFsnx5QmH7Pxjugp/gXq
blgFtRtt7QbCKbmvxLmRoNbPrMTQr/xhKs6zMXcOowpx1nTCbtY4VmMLR7zqtjKwmqfOVxUAeL+7
97zSgxVctd7O0dro0mjT7t4MAPzPRY4OOo6tgifFPXRtR/WwNgPH3jRpnGJr4Y0bH874nU6T6AL7
Pv3W0cnwdWNvr4NRuXeFZtbbmuP01K0VG1jEzWiDCKo+CagZbVPb6kFJG8FGHwvtJOPe/OR5tbEf
Az1YB3bKDlMl9M32zQ33KohqhjlctaOT/5QR7kN152o/fC6W6y41y63Do2wt5ZhrJ03Tk0LCnacK
PgL6VKSxB0c+6ampFyszNQD/ZaFo3kyl9T+0IdMfzUz2N64Z1Y+uGWb32uiVe51ge8ZvRuFjbobq
SvPFdOgiA4xkbtgZK86pz7jDRTepNySbhPkAVd0QzlMmI+smjpVzLXHH+WH5g7oMm9xeFVxAdoQs
4qlSLV9vNJuZFBcK/HF8t38E0TAefFtX+7xoFatOS56adOp3kyZm7xirXipSyxeF2dbrIGvpqw/N
+n4gPHvo/QDQXUJdJmRXkhg9ehJiHz53N4AZ2nEVlCW+Qjnw5pVlxjRzR6FV3ZRwrxcD18SnRNPC
F7e3kuskUsULdyMM2XM2AexoKrixU/e3+Y0vA3vRj5NOuJ3k2p4EXBMtcNvz7kVtliBmKs0Vi1r2
8X2jSXJuo5s/aTLsnkyXpbnwhrhFYNx5Zgm+WVfact5skfqB5j9zEOWFC1/KfEN1cvZBhvLRLgBY
g1P06+4CwJi7cstQPzOESAgQVEy+285MjmhWhMIcCw+m4AQ4JzTQzvDVzgxL5zasI5I7i4YAah3p
NSv071TX/2b9/ovWla+yflitRi/R87uE3/w3/kn4OX+ZtLHNQhP2X/rZaEzp32aXVcP4C2sJeh9m
Mg0OvdZ/8n2agaOJmFkuOjk923VnBd6/2yJwZyWBSAf//3ih/EnGDwDKu4wfObhZuEtDo40YypOM
+j7jVyYY5pgBc0gNeUCMn/uG0s6ygLBlnfQKKPHg9z4Oh4kjk7NmVI1+EjaDlaz6pG9haUepq+/x
KEjwMGkVyWmKI7120haZoZsL2dVpWDc3eU2B3VjLLNDg79CyaYWGuyuyqPAFneNunAJrNMnrx5u5
7Cx7mKehNj0bfVoMm4ZUHP6HI/vsGkBqK3eGnMoXWjm4wjamN3uEhbZLKSjDWXzt+IXmLnvRl+mZ
F8qMfIDlR2KTa9TQX8N8yH92fuOQpsvCPMZHSjNv8IqsfGoOgZ7fUBdXFWjtwqLjUTrQH2fPKeNg
ZRy1a6WL7NS2ZZHykCGw9RTLxWgvY83FXU3EWDEYpPcqTjRit24VRaPWrVyvgQnuVGVu7Qu3d34m
GHNQV7MiyvNlMfbdCbn/QF+YJHsM9imr5KW7o/koelM+VXBQWywe8rGqN1El1c+wDu0GuxersWeY
qeRKEeQx/wzW2VyjWam6TdQWzcCWG0StjviRiTWW9Vuu2Uj1RRH6foAxjc/rWjSZF3gHvHrDrYit
5NHXNX9c6L2urNt2zHri1l5WOF0pMKPn/KW2u6trijNkQEa3xwqCyHAzBGkf/ho5m6o1DrPEKDiP
xvam0KKGdKQ1DLJfkBsPxtcqlw3F82jCyfV5qOg/uKmaVrdfseqyfnaN3Odd86KR66CG5ePJgpdl
isZcNosmxHegSNYiskbnYl529c4lhOtWlWOGBkwFhX954esRGRSyb4F3peEH6C4iOOneXVdNOvWZ
VrUYlPlIcyfPhKXSuaIPuf+NtA2oFXBaEewqJf+bvfNYjlxLtuyvtL05rkELs+4eQIRiBDUzmZzA
gkkSWmt8fS/kLUEGaYxXb9yjqlt1M08AOMKPu++1C6DBgH1SmKtVoLhlNwbJ3Wjgz7orSQPgWxpx
xV7HSmn4r+2gj90PWQorBbCsFg+X4RxK4lOZz2KDMUlvNTAVmhJZ5z2PhOi46+kMmejciQUSpw2M
4eOUzSZ9LyXd4NIrlh9Ts9a6sSEor1KrvQnFbKA7ADdPyROUtKlj8p7YahlEaW1ci5jfZUO3wrFI
iOBcW0qe1XaNxQtw5L5KmtdZSk3aX0QWYI9tQ63E489J1GtzN0vwv/D66ed4ujem2aJLyPfr4TGn
w3qBeysJdze9oVqPD0Pf+9PlNCvUTFGSR8Q5Cl0nF3UXmAVzzEiqbS5gWOa1lV4nIFvzZFPUwRhA
PRapahZT0Aa7NAY/AhSdFqXSNsTKDG/GEsatJ9ZhrXA1pav1QucOGtoTHkoojBWDv4+aqC4nT4Bb
NXEzBuhRXZ9SZ0aDjirgK5gVeqjVGP8NUYL5mDxoLgnHGrPBXp+GcTcmY2jsNCDI+UXRk0jfV7rg
qzsy6mZzkbX+aPwSWq1NvAABrHSL8X0arySpyuKVIrAxevQ1Yks4G6M5XJgC+XU3qqSkXAlqK807
bWTjfWVjG7AumclnmGtsw2f87oRQheIqtpJ5P8dDY3iNZXUGmvTWMDcYk9BWkZeZMLz6SdOXV/3U
jP4+o40upKNnSHVMdg1DHN06x2QrdPpwUuBAxXFXrYacppWcfoU5Tm7lHtJp7Zp0kGeN21EpxX7T
7IPHcRohnWRJ1lTXWWkW2UEMa5MHpcNmxtPABPocpdziXMJTsTxYRjjj4YOHre74GPoGbpwLGOKV
nGkWEUXnYwXU9CFpNe7+gze2OSmVaW4jeSs3TSs/ZXmaD15NJAfdO2wIgVNiFx1keYnR9BUTIRj3
Pv/uYOtJUjxqUqG1O64WefhgNWP3Wgilb+IbnDXPRi35wV6g/w5rKCAOSXcF3LsLuUD3ZrYpeWvV
vRXoFhzXeUpN/63LgrZdUYAhAzkGSmSdkYec6M45Qk2qeqK+eJZxWhun4K8iM1OlSws24F1+PXjD
Tt9hH06efvtbhyTjTL+F9SJB46J+rr37hPzxj7Ep6mpIltArnsrAuWvmtE5ymV0QqemvZo3Z3bbZ
Sg//DX39Uvx710G5PCdVS2zR4NwrAFlPesmFSYFIL/qhTXMTmqIVZmPUTuAqiiuusnfTxTlezdLm
/92Ayw961xcdkhYmvGbAeNtuIZWulXW4gXKyfhew/aNX9IOf4Ulr6N8PptJwZxFxWdqpVkVrzH7q
mn+MU+xoX3OG1eyNh/PQjT/SiU/P9G6sk/Z1ORPJTYp0heDIvFNc9D2xa3nts+ZxJ/Smi0B2grOU
kS+/3LtBT76cUeVlVMsMqmBVhE0mvvXWGWH9ieDsz0wEq/Pvl3jysdrCF2I4FVzrmYnmTnfwizpA
BXYUh8TDpvj5/UcjPP48N1SmPdpq1NWndA+/GbJmjAip9PEqKdcVll5z/6yPP74f5uvvhXTCpHV5
UYyfxMexmYNhCLVl0os7uP4r5LnueKFvAZK72XW2wiDt+vsx5a8+Fx3TlPvpWKZj/0T+MiV4fMER
J4XujasANd1TuR/31qp5yJBXXhoOoagzriUAE+Zdc9+Ch4kf6vU5SZ+0zMXTufrudyjL3eHd+uvl
UCnoHMJK69Ay/HiROLqtPlIXdHLnLELj82g6VyGJOxF9ZyyBkx7+dA7g6lUU8emXW+FNtVosHZxl
d4mRtVaG/f1bPpEMLxP243gnDeHiaJSRvIwHa3kt7XGU8ILDfKvfUeDypk2zkcpzQy6T5eML/Tjk
yYfNffqIQ3ox2dDIcWyLS9mbN+q2fIO/7BDHrEPvnFz4D9P5dMyFzaSzcauoT09eK/WehVYsBPa4
qrfkcohf3GXwRbtv3Mpb6Yabl4cuG2cp+WL4eU6++8UKgk2znBj0+qPiPSWGK3llcmpy1cDJe5Ov
/G2IrULujo68qm0e+HIKSPSelQ1/MXs/jrvMt3ezt7GyJo0Sxg3386q8ljamq7r5kfDTOY9jkT7d
o5lNKuVPOnWQK0N8+Dha3Q9+jbwAm95dtGlDO1zh8b3F7+25O7fTft76Pgx1ikxMk6lTR4Oh0r21
V3eqk3b2zNpM7fhWOEhO4IyHaHVWi7gcEp8m0r+f8BSimKZ13Hc1wzbeQmPv1tLPflO5xZY6zE16
OIen+uJAIRsBPU1XQFsspvAf3+jcT0VpLS4lKpLLximvBN+h1OxY62JFa6n1638QBzA/SdgaBFSm
zM77cUR8Tq0Ry2C+YXaH05qX95Q0ieso9FBZWhlybavKmsvoajy353/1TTlh0Jhpf2+BH4e2yMBi
RsPlsBrNlTCmq9wArdFtQ2Vwz+x7X21C74c6OaiTKtRpL2Go1qUH+zrzmj9ADbKa7rAd9vFu2PxP
5o6K8EZFz0mc+gnxMlN8SweaXAkOwENdLmdo5kQYWCyho/DrLFXti2dkPNXChEsh/fZnbr1b+yWo
Qh2fveUZe3dxDshedbdyhbW5SlzL3YxnjuwTcd2fw0RFSK3zhITJn3SWSZpnZDq6JaGhU2YQ1n7Y
vRpKtg366pHbDm3i1IPyTO2dUOiOTYu596xjKiYVxyzpXzKzwc+j6g5UL86RBz6HEyh53/22kw8+
JO2Ukm1hIR2oyWBhQOv/KvAsR65c68m6iTfxjXBm0K8+gMJrwFGDtfTHx/n95lsjGLDoacYJT6eM
O2FObKi2TEX/zGReDumTTQk9LVUFTQa19gkOk9VCPoW06HC4KCuJ1Hm50vPnEB6AmzyMt8U23VTC
PZZbGdSFfoVR2pkz/asHff8DTqIIpSuxjsr4Afxsj34PENmwMKfV98/5+RMCvlga/5WlRxT91Mft
QZe7TNRy9U2cfsXmY6adkyZ/3n4+/P3mSaQXJpmKXl9961fmetxXt9mONgCHDGbnTO6iSza2wdW5
V/f52y0ZcK6UhGKEBqchfDQheZF7+c0Ij5qIfVQ7kGq7ks2n3H8Ty/zcVPn8pZbhFu4nImwJ54aP
73AM56IWLOVNIfmV1/5uHKlkSpWrVGSN0HgoqadmGkaCW31ZKxQoBUq/o4VhsFSc+Z4n7Jhlv+DH
AOXh6YkVqAJ8/DFTn1ih7Mtvo/wGJwGvZBQpzYwJcHiZCpGXQFQVC/j7qe7msuz6vbkt4tBtpmiN
3NmOujPXqS82MH4QtzdZpgEZWPXJaTuVKIygo7zlj+pNcEtM4f45bsOfzWPxKEHuwT/8WXghF/79
zP5qYNzCQIYQIy6tzycDdyGE2FKT3kj30zZL9GLEriL+KsiMCVZJW+lFHR+m8dLsHnty2Fr2WpTb
STnI4YUm6Gd+zRdz5MOPOVnN2dKNV4fyW4QZamI4lUZxsD+32L5YzAyCmxN0BZ3m7eVHvDucwMOM
hZlJbwunMLhQX5MdOVcPc3C3e4m9+sHYfv+Kv3ooiknaIswnT3Wat8HYMFODqH4L49taO6glMoBz
jKAv9g9dXgyO8FnTuCSffMSp6bJwHKK3wcm38g8Lv1vdiSgRxXZrL5fVebYF09PI4W3O0Vm+WkqM
vRz1fwBBp0upnMummWaagB2TqrozZo6vrUKQN+2z4SX7sFmNP6i0lOuzN5svPuSHkU8OVlq3miQY
w7d/+nLRmRPt8CFb6yukITRpQp36/lN+9Z61xWMAVB5r9TRCzTo/FoLaep1xis5FwcUhy5ktEajm
OfT7cqJ8PFgNC0H9gk/V8Lw8vc+MeSk2xN8vXdlupBBD3+EhIO8q7nSiuJH+erM982xf3FQ/DHl6
r6EfPg3D1HqRnxDerq1VtUbkt8W5OHPoFVhV9/kltSwncOXD+Tf7aZGA8iJfDSxDkeAknOZcUFkm
gxRbzzJW7Bp+hSZW3P45Vs3nVDEBMIruxQkMcOon2q8SqfKcqclx/K2vkeruZDrDt+Wm9PQ7sLi2
vEq9+im5gpUTnNvgPz/gx6FPrsMULSWizuRIm87oCjaw8SvcIkO3txeCDTvpyFs9d8R/voSfPPDJ
OWeqWG4PfnJsXXI6DxTvKKc5xlrxegyJzy6PE1YZx+rJcCcrsk0MJayM5Nh4WBPSjTwjQr6d7+fc
Fg+xWzhLDwpdVfZ8jCfXfz6fJP+0bE5+wMneXkdRBY07QdNW/5jn6hqjcruXN3mlb40KdZ822JHf
Pn6/K3zah04GPY1smsaSdCk5yjINQvfoP86cip/P6JMBTrb3VqHJVAzSY7/y1/O9QtK1cKhrKReh
SznWE91Qs2nwbJlPT+fucp+zoQy+HJWGKbNiPpVXsJOUpypfplDvjvv8RZKdetvs0Lx6S5iS3zXT
rt1o626rvcqJY5p29aLm/w18/ucN6uMvMU6j5DRodb2Lj/E22OieUd40RKy3Fvy99CKpbphapq1w
lGtrZUkynU/BfLWG370K4yRBYUpdUMzFMr39tWpe+D8akpbSrbSrL00VIbJT3PmX5y7v5wY92ThC
ejeRLCVHzIA96jGHSH5t0ubc9vTpZDt5tycbRWq2cmtY8VGzBy+4EB+m1+pgORXW7naHS9SqcKeN
2q3Oxp9frZ33r/Rkx+iZdH92ZIMO6SiTvYZmiO9X55er5/0QJ3vCFE6WOKbJce5gBbhhh7LMi2VQ
GG57X9wkKjGScRjUmW3Y3EwX58KUc9/vZHeIpKrX5TY5Sk1pa9itllVogyQ+85RnF8fJHkETRNol
Y3yEp27cTSQIG+CfSymtAf2dPcjbYVVty0tzk95Y1/LtmXd8bvqcBO4IZoREyZLjUnyafiA613J7
XHw8dslNtKaTdlWXzwRlyd1ZPuYy/z9ESicz9+Ruju8fzUVRctSupBVslIATHQP6bbyB2RG55/L5
Z77m6U0dhEU8iGFyLANxo0k5CPt612Da8f37PDfKyUYjto2G6pI9F5PswLgc+8yjgfH7MZYJ8c17
M5f3+u4aNBZdQ3dvcoSN46j09iPksydpcDB2AKFxbn6eWefmyf6SZYIu5yxCzZ9d0Zygjkhn4tdz
7+xkJxHjVp9TKT5GxYs0rPro55ieu2YtP/K7V7b8hPevTDCzSOGgBwlz1FbSBtmDbd6BhnFr53ws
8+UDUX3EN0/FbO703lh1TTYNZXycy/gg4lUjFvu8lR++nwWfkkDL6uF+QephsZiE8vThkYShXAAU
0VGcRgwSElspop0cxb90Rdj3sX+gl8v7fsQvZwI9jxo1RgVZ2Ml65RIQjBGHqIzOGa6OYyh33w+w
UKs+f6alS0Lltv1HlP3hmUyp6MyIOEHXcMvZTMJ1NHtGvVWQF4TWupTtpQ4meBX0VyR0dt3uW8FT
kp9G+aI4mXv+cvPlI7/7QSe7Y0nTwZwa8ZGMlDMo6M7K9feP/GWcj3nyvx755KUaE2XdLlkiE2lF
szRQj81i9yDuQQ+AQHC/H+7LrePfo51ugmaNtU0hxMesQQKAnsrSWyTrpluFXIuL4/eDfS5ELVOU
ZiaaeGkD+FQWago047SkcbYoBJ7HBvCn75Z4F63HH/oq3p2LeL/8Wu/GO9kYI61KJ/pCj8WoI9HB
goZQ7/tH+nJlvxthmcDv9hHkvwItmdExVcWdkl929Llq2NF/P8jXj0GDMb9RpsX5ZEpMkMiT2A+P
dXWfGk/Rf8YI/fuqR7bwn3/9abYAMkyTDVZ4rAgP/Rxxsi7bwAHPPMTXb+rfo5xsT3mWxyJdJscG
8UYp3wqi5o31uQn25XR+9yinH1xAq4pNwDHczo/VjwqY/j6hecb4Y/A+IiaAtGpj8+6pZ1rXvoqa
cIsCqy0uNavTpEer+LrSZREVKE33Gt1YKZCSbDTNiPqVWl59PyE+v8sl/w4NGKAfeZbT5BVMu1qf
9O4pMkSO34dqtOzYPFeI+/xIS179j90rORYSSh+ndjBL1pzJ/VPjdd4ShU6e4uIa78Q/ek9eEXWv
g1X49+73/8UP/8Xx+O4bfyJCes1wBBQVfVA/LH/kb/WDIv8FpZ7MLGYraAw44/+pflDEv2jzXsDQ
pko9BhTKv2gngqz9BcXMoBGPAiLZOJ2N5V/qB+Mv6rkks+HosB9roFD+A94J8+7jSa3/YabQTcGP
IdART+1n8YFU5BJXdFvPDUSEI6o1J+9zYVrXGjnrxk/HWy3RxW3Z5NFF2ijzQ2Gl2cuIlue3ENbw
mCtLjl3DTCp5q09z4cWdzl0HtbxtBnLutRqyUa2nR7eb22eYgZOjlyHgoM6U902QUAb2rdbRkcE6
9OUH11Pf3FGCkCGR1OoPBbDt7NHAmomeL0x9t1a4Kof3cSb7L3UkjQi/1TYt7mjnj+Q9DdLhQUvn
2BYFLUDRidL3MsgN6lhR3UJjnM3YnoNYy696SG+wtYQgE7ODTINy9FIoZlHs6igIc0cRLEEAOoEE
E7Rfb/m1O7WDdChCqdq3ui90rohnp/KLKnscrKNE7lO75FaSexCKzNANVW04AH/vFLsulcF3FW0u
hA3rs+ou5WhuyAE2Q36NUHSAoqLHK78zg33dEDUJEDVsPaJ8LPbkDAdRaDbGVHS7fJ5XxZiWLh2N
10JRW1u1CmvV7gw5tms5uxtHUbsZKgPclSJsZ709tsCjPKOf53UQpeEKdHu5ivjHG6Ww8lWoIlex
oX9xM48zrghuO2EO41RTWEs/TQqG2YNqtmLcIMzglV4K9NtWifNn1fxHG8hV+ZrftfXra3s4lv97
+aO/i3JaXnb7fz/+IzDaf/zNy4L88A9eThc5qu7Xerp9bbqUP8pfBCJ1+Tf/u//n/3r987fcT+Xr
//mv3wWy2OVvC6Iif7/O0Xl8tzVsivylq4/Npz/y99YgmMqyNxiKRmCIoIX1/s+9QTCtvxSKwrhb
iKx17GfZNv4BjJUMgEfgiUAAmBxcFHL/tTdI8l80e7CG4dQgqqK+9p9sDX+ik3dXLfoJJANWw0IV
pjbNPvHxHMHbqVtoXfrKAmDYoQNQq8iFSBEOI2wva5MHuKmUkRdj1tnHxR6dxAWrZKNmF11uXTFj
bsouueqk6AoB0I8ww4LB6g99fmNVpheLtiaCpjHja6jjXjBHP7uh/6XV5a0CLN9PYYJktH1K8y/V
Gr0sqZ8Ls0NtPnvImCF5NraU/4i0bp2UoZcb2koDkAjw1MsUadWGr/V4pmr5pxr/4YVQB1Jh6OIV
oy+NHUsQ8y5mjIxmkFu1Z6lPNXST2kj3c6+VtlheAp2UXwIQ6rY2qLcTUJXDnOT5taiR8gawdCnE
sLolipB3WiJZ27EvroBc/xgRfP2KRe1XOkP05G8Efyu0IajMGACr1sprMexncA/SleGjY6oRhrEl
VfWtlKyCMB12SljsFelNyaZ+iy3zNeCT4UKOVGeSGhUQpHU/gr7Y1QkF5LyIIPHu0tYLw1LY+jrq
F3ahmK2eX86ur3lQnBQ3tyZhl/aVV8ZlbgO1Dl3kJaqTtE3nBFjXX4h1ByoUzfdtBuLX1mLBOlS+
aB0UhNpaqYeX/JZ9kwLOVILW2lWiMu/8po7cugIDMKv1pTHq/daPl5SH0YPTLDGi7dIgu4Lxegyj
xtzLOljz2oowskl66arv5xdtFJ4U3ZeOxdQ+Bo8WniUXAg3dqlpv363V678/6/uW+D/X7pOvrRO1
LxYborT0jX782g3amywMRh+yBEicMXnieAmdjqK4XcKDgKeUubgAjpBti18mUAI7ibMnq0Orlw7l
rVVAFMqLxkFGG1wgRbrD7fUBFnJzHTao4ds2N+yqnl9xljXsIjLbSwn86iQ31p0JHNiTMotW50BG
JBLot5FPR1U3WZXbyK1XUiVclbMu2JUJu7aJslWRoTBSxUJzW9TynObZudvMieshXHF8RTX6RtgW
lv/4w5d+N/9D8ACwCqJwjac4q3MA2JgDe1gLWrMSTHOiUwQznB7y8T5qJGp5Flo20YguK3tYxdAf
10Un2Y2QN25S0sLRjlro9Zrc/ATtKe07Vbr0s/qhFiTf80GjbQcTWL/o77SamazX5Zk7NAXHk1hZ
w2sPDZBK9AV72wD49vEj501hqXodKKssACuqJHct/Lc1JawrnWm4ng25v5A4tEtIiPzXbC5Kpus4
emPkqxegrtId2mK7qNt2J4xj4A1aDJw2Fxovhuy5kqVpq9eIQIP2SmwH4LKTkgIuwPe3sG5UQS42
KWnMLpwKSERXhhzcDfRSgbctm7Vi9Lex/xYsUjE5Te/FuV9bUruN6yj2yqK380a8hQ8mwneRlWmV
V02wi9MHf6pQ30gR0ptR3JUl13TYB6ZTB+lsK3VVOXHcbGiLfgSS/EwC5w7NUOjA7sFaKB7vwnh4
qCMuYUKE04X+Umaa3UrNo4+AHR353oygNyfpfWwYh26II8+P4S6+zprQOHoluxEYclI6CAAzcXbi
bMg30fCsqJWT5MGetwdte1Znh76x52DhkzWGELgWE2UU++ewKVZmhqavyDXKS02y94P2miaZgxmp
tDC3kW9HEahmQT0CC/LGPhq2kpL+ms0sdiq9jKjC5YUdZ7DRKCNP8fhYRZ38TONAZJMjf66r+K0v
jKPuAyUVydVU81XZZvMOTpg7GUoP3qO6Uivx6Iu+mxcGtAB5imx1CGCF9GPkKIm5V7RCOehWKzqo
Ou/L3he8MG2eytgvbbA/DrgKfSWUMvpItC1qm2+JY1u77gsFj1A5ptpiSu3sqXV0p2al27PEL4a5
rtxOBstMvkW2YyUC0hQH5r4SG39lhilUuRDQydxn8AfT4SKRa+js4rFtwrscQhLgdEm5noH+QdAR
D2E83QDs1ui0lHc+7WUoGm4qf5gdIK+PTS/d9nLRgjVTXRLea5Vi9S0Aktj2xassvBHHhtpFm1+a
1XgNmYamsFZMeM4q3U6dAlpoO+Ra4PG/Djb4uMjOtAEICvNDpCGwMtuXNqqStSmi44hFcA8abTGl
LmCUjD5t1fUmoL5Z4A+3beyCWripDMOwNSioqziKH+I2fckVvXHbQJO2flu9+VmwQsKrOOW2qP1H
DQyinY+PZQl0JzeinS4P6wbFJ2UsRXS5s2ggc577WjPdaYoD0EztRPw/xbZiVqCsLdTXtC+6VqPZ
iHODVTZZ685KnnEQXNUQB9y5tY5jMtzIlgajNY9WmfFLot11X7aTpxYq6pS8EDe5gdd3WHDAYfoN
/+4mieTRlfKVkUJMhVcP22DZKLX0dx7hb9HUacz/Eq/MJlqcxevJiyRYJaOPgqhKOmNtWqWjNMVe
SOcbcny0SFjNtZzRyC+kloMu6A78erOeRjHd4nW4S4yp2w1laDOBgGoM9V0lNdbFVELIqOpdkGwy
2NMXk4yhTZdWqs3x9xKNSLarTnrs80T3hDxz0iD+aeT1tTTIph3KaQgKJDFcxKjX+vAg+rLptNP0
VPvTTVIYD2UWXplGj84XSrVRl780Pz2OQ7hLK1pyyLsYq7hpQZKnqF6nwKt7qdtESKNdxOSRY2nC
Adnptkvqci0uPO46CA4GkdjKx6K+qIaaWSPDKzHpQ1fG4BfGq3fcu54CWZDxlk22ldJimjqLD60c
C5dJq1yrua4DowQKmE2Oag6gy+LgxlAQv+pGVhwiUnN8taC7xrwc8r7i78o5UzzL97OVCCZjJRNp
2X1uQhOGSbOxEq65pq/buREcKh1ZNwxwRByp+jSla11tf8odP72Ku5dQm281WYBiIwZP0jDeZYo4
rDuNWlxoAP6J4gwypNiyN+S6TXRHDEchdMr90BtF44Ikwk6eZnC9AXiMEXRcXsJkt4Q8cAdzyN1q
8mY1uhFC46XVw9iustazXCvgJj70i/m4v/g7ZxguN3zoGba4r8QDd+esI+oQD3AAtkre125fl7nb
tfGbZdbrRCt+p1U+Ol3XEmLOIvSm9lrozHldz3R10+pV2CpAaZsmbw/E/5puRiwvY6N2+ek/xEF7
DBWIVdJUDetaNI5B3u7lwnqe4ewhb5FAymSh6VlpDxwobe5TqCW2xRscJJ8ShP7SlHBHRX8fW/1t
kMuaQ0sHaxUOkF370Y0Grs8O5nhbavPKTyXlICRPOaQ+OyF+9Wjpidxh5J3KxexU0uj4wUHI0mGL
ovNN6MadJeIbIeGqCrga/bF1NEd4B1l7SEX9ORkoDBOMbBcEqS+z0QZaqTr1kGgrglHQ1P0vONh9
EMg7PQxvggLqnQHDTIOEnHTKw6jvB4XFBwgyIEiu+1Vbgj5S0vteKVzkzG+K0YA6KvY9qB3WwnCV
6j0HgjqCO4HG0snidS+/RD4AV1UL9rQ8H+tg8oYmeKuji2qY7GF0G5alg9cHwL4EWKQCFNtuonZT
TSVaY3ucxIfKiCyaNoW7tIVsDyH9Jc6K+KaPczApljMP3Pd7SXywMqhVc4eEeijexlQebDOivzTW
O/beLHEUcIOqDv0PXD9kI7/aVXryomGVE8YZPScbxaie6em5l7Jol8sd0bESqiRFNoKh//TfrHnq
2NjNzJ3hBNmWmL+JQr2dCkhzLf+qpw++LRThnnQGDBhZ822wex5Wc+2uZj2h0QxuBSUb3DYHt68T
l+l0NeKrAEB9XXFRWvVNrblKUh+s4Ldipb/GVs6A7WaZU4tqu8vHyq3keFj7Q/mm5/GRa7gTspAd
DV6rXCYri0SJzXYA6yvIbxszdk2Dn2BMv4tpVQroUvFzFPqxtDN9+GXOxc8m6e+SjJ48dfIPhhj+
rGocEsKfVlxDyWvFwh5K8TopJiKIdgOwd/AirecEljkGZK1YQxEJ6e+1YjfQu594z/8wqgWFGk0w
CBF9qwMdRfjmAmOKduLkWy6et4OD44zqqI3+1Jr8k9kL9Yqa1r04lTDRuQmIc/BzpIHQ7lXropWn
0KurnSBeinUNNZKgysjZL4FgK6DywSqhwnGKuN9yDN3q+vwaJxH9OlW3GUD12Gp9Mcp96JjAnpy6
k3WPy+1RiDBloi3zvlqYSogbtg0YM6nLRrusxQdxECaO3O5nqMxsX5KEiYkhX03pz67DHTOourWv
BLfGoEJ+n0amenFrih0X+e6gJ37q6BbBTWsVk82lausDvkyi6dkytGugAMW6S1GharJxkJv5brLo
T5dziRlewbjj6uKCrO/dmgox6Ilys3wwvA0AaslvDQlMLG9Vb8hqyfHr34pZm5u4HZh/47jSxPg2
94cLPBxm9CshLu3R4Mhiuw6b7SzVBrTwSVmZ5MhsycwCT8uDQ6tG93MmQOiXb5tYuy7aRlnHquIO
ZVe5tSTHmyzgVqjLhyqKUiI644cOm4VFl/Q+ZjgVc1Gbl3tQ7gWCdIFvAfeOyicUa5/MoFnN1Fwc
oKIs80h5zmQ1gGrs4+2S5E+l4c2+6cTR3MObK2MHgAUiAqh49N1vFDUWHT1t+AzCvT8I+0zof4oD
S91E3+X4xniXtP6FP5OljGjUkqpdZKQPQtG8cF16qAJ9sqE6eXA/bKTFdfYzCUPiz4n9bZTs1uCw
kyv5umzkw1BgPTD0qHckJckxQqAE2Y3tpWCOz3LJg2cj2sssql+d2uxViO7UwmTiA2llltVr32ib
PNY5D4cs5OPjsV439bXWCG+pLj3NYbyTwhqke/7YzRP2YHrF7X+yE6l6hAj8hp0bdI+k2bfETVHD
4df60Ss60x8p1z5W+2CDI37JAqT6egkwBBQiGeRDbGzMfFGDNjs1DlXeCQ4Zbfs7qWlGErLLSYeF
YtV0UQZdV9ERO6+TeFN2MwIiK6LS1ptHxZj2cR5d5Vl7Q47rroifcAOKnayDUDlJEHwuMzV6IgP8
NFvdWre6F0wunprWf4xMbjipsMoA2aUpCdhGPaZG/jryiFlVX01kXLxMJGhD2LrL4SQ6yRQ5XR/Q
ay00MOd8qbIxPrkxS1V0JmO+TEI5cWetVR3Fai8mM/BXbdYHiIJ0zBkymmQCee0b4UE06tRWqvoa
5tpWIlaxS1N6TnO/XqfmD6I16m5hsJ7KwLSHgT/c+vPzmBSelExrfyQ33nMqO0IrX04R50MfIg9c
9hP8AALHJAZGaGIDqGF+S60jhdked6EMbA2fv8f/worRh/okdtSYG5U0I5VXSqCgpdG4gETeuP4d
IWGC1Ob6V0kDLTEWqm8VNKWihk42JdeJMIRu2sQEl/EKXKtiD1kJcm7cKjJRpixP9xodL26VDG+F
Mf6gPf8n9+59D5APDK94q8BIaXW5WCVpdE8x/W5UtLWZ0aFQKDABi9B05gI8n9mNnqpN+HHUFdkv
SMtJSsxfVeO0ioTKBqMD49wPTDqIn7NIzm2pLx6rKbmxgrz33H4WZzB81N06YECt4ebicPzz0nuj
3sfCYmaVXJVy27nw/EanTvXfkYrNC6UOe254MG5mLpvFBZUEPKZkNk9JT3cFnMhCTn+MRU3BUtDg
/7bYl5jLLSS6yeL+vpUy1a1TeQsk/i4Ebge4KbwocmKHrFyAoJn6EDWc84FymXUjiQ15N5Ga45Kn
8BRZfD/r+rUlJ1e+LDyIBosujyau4xQqJgvrwT6/KocgdizpR1GEt9ls/W4KVfKmsN00VbxlmV6R
xH5OBKrSWL8YZnP1/9g7k+a4lXNN/5Ubdw8H5mFxNwXUXCyOokhtEJIoYgYykQASwK+/T+nYbR93
t6O9647osEPhgRKPikDm971j5jbHkB+BN6ZE/g16N0ZkbGYoMmx5N1jP1dIRpZlaP7rSPaxlmG18
k42tjdD501H8GK4MN94stktVPbbPJOHEq6WBPglhnrr5dPt+E4/RWpEx3mYEaRekP8FZQ/jHNUue
kRWfE/F3JKHSpbUM49fF9uuDFtKKZfuheoczRvRdXBG8G7FMNyFUdPFBFw/3ctocJ9FOJ07aS1Ou
PyZST2KupWdqyvy49JtHVGOvZF+VGwtzIdzesx14PyxXJcX6s1ozzR2fGnGwFJ+UbG3HlUyrYu5+
llX+buv1hRjh7kA3SkKGcDw2wYH8oS9Vacdz21yJoPmiF+daN98HYvrjKMw/ZZbvQyLxurw6BgP2
IOIrmWjcr/k6v6XzF/JoNS00pNiOiplnMHdBg73X22k1XObQP1U64woOSUcyf3W2+MxHkrTkqC8g
2O9c+Lj5SoINp5boBaL+GNmGPd0lvH0d/3M5TRfbLbad5pnJVU8ndpX+mryK4iktn4dSP8LUPTtz
MSejmsnl8nbKd3/4RZcRdGtf8oKrVgbqcSG0cLOwsoTExBSt86NrxUkr89K70yuurZ+kTXLst9Wp
+Pr7W1OQdqoXAgdHZzlFpX6v+qmNiXCX84+ptXiRbzkD2fTQ4Z5M0nF5HVC5xJIZl5jLt2GYTwsN
Ydt1UIdSLZfBmeq4y5fDvNTEFE2c/HVz0b2fxSNlcyZB5KHJlzRO9ZiHo0py8piYW9/KwHzvh/CH
M4V7l8xObsOdvehP8HLitEBLAEjgA+tsTPTgXJdG6LipCb2CdGxIA5seo/elK8a4smUft3QYbGlD
BhV1POojfFJdQ9pRPPU+B90lKxkMxHIhBxytdR3UBL+lgtQn1NfWo7utQzCjFGZrGmZwlXIJdj51
P0vBh9dnptpSaXaXOh2Lng9SMxJHpk2xEcrPNqtDREJBLDeL3C5a2uMSOrvJJQPeTs9TZ2XMHMs1
HBySyk1qk2c6+QaCoDLra1+Ii5/O311BsiLG5C+101xkZe9V2yFUp32MwNglDqL7lsFIVUt2zPQ3
eHH/4Jr2azszeVmU+UWdQdSF3yBfrSkiL6MqsQMYJ8ctXgvFE9wPWbMd6ypisprFjiK/MG5d64H9
jRiHvrUunpnvzTl0H0ek9Em4BueI/p2kp6/jVde0O/A/PXMcOrs+68aXNbUeyG/9Hg5heCmycXhq
Qgss6FPUUf7cNOvCS/lAQjI/lRStslJ5fpgiB1BntsqvneuSLN1ieh1Hq7yIhb9uWlElBFIzHpyR
gDg/pIhLdwW7Zz0aHyvxe5u8y0HjTHDzTW7m7UNW7o2KfZyBnzlEOvJFmlLSZZSb+zaU8kV0rXGI
crEN5g47kCON79y7myxvyg8SixNrdN1jUAfZOSBojRPyrs/S8lLT7PbUpIZ/mcLymYTgGrapwY24
nWEZgU0871L6DB2BaK5ZOutf1TLtU7uk3qNayrgMh+WgM6skUHbcFn4kfmCdJyrcHMwnEIZwN3OW
nfOiji7TQgWTSwDeF0rHus28Fs7F8Wu9ze9lCXujLU1SbKfXRzLplgPFbvLgVKXxWBuutwmU7X+k
3DfG8sdXWr2nH6z1Kcvn5ghOZRA6a4yvRWjec7Q0P6lTPJizTE9+vwDRBFa2z2T3VOVmfTbpToql
JFfVW1pxcSsvOimwcqCW+s66/fL7P+WypyVRBj4rH9RdJq6aVGEb2UO+Xl1r9Heor1BBNE9ONzbX
qtH1/e9fAndqWMnHM+R9c5gMe9z4jbaexC0aXanys8g6+6lyjPcx89rLNE+ca2upjr1T8FBxPt7C
hp9//7ffvyxefo9f/BOdgLEl+WHhPRnlGWQBss2kbEBmt1+UeO6zsDqYOlQv7YKGUwuxo9FjPZYD
ASZQiOkjKYH5gVwwHm3+Lqnndc9gkNBVZl5uo8YmE36h3WZpI9o6QxJZx0FzLpjE9G5Iq7c3FMOV
5Nz0vD1lZd/31aip9QxFDE81nSgg8I19Zz/3OMauTaXxcVUOUXMZQxrTHCYQHcxbwyXwi1iHByNk
QyIu9qlbSxm3JBDu6q6r34LS/6DwbtmRVxfExL4XNH4oY2uRopuu6olgWucc9PY3uJcY7sK64240
73EUbxxTrdeJkr5NYM/lIVwoQVsDp9v69RBd0gJzswXIHVQiPHu5jo5V5DFe5fUeRIomk1bm19GL
g3CQF3TQrOwROFuX2knYAVDzYj8ZxTxQh9csREwWHTwCR+ZA6/1poMLACrTa1x1ncy4BomdPPfBs
pkkdBFvXyqtTlI/h1VsPUWe+iTDzT37meqcRJRAPU046tM95yVodHnq5HCXA6BlOH+u5J16svnW+
MHXQt6nmq70aAWWmeJHrwDauk0fKWOe0B61TgsBsj4fFDA9rGK1Xkss+R+LwwEhyJKddnu+nFRxt
zObu6jXyk+QdUn/tYNoDnjLilXLZO1FxMUVVnOl5OGpnAJqXA/mWmbzWrdEkQVa724Y5WcjKesq8
h9+vnJxnGjH6hcN0BkH3uSlPnFJHgzrxbQGNsXGa+onxX+5zOa7nIJdDUuiy56nL57s6kvslXAnF
IsLilNEWsOm1QXQgpZJ3M9TlAoJ5zvrxhCsmfQfMOkUFO6kwdLBd2gCBsBIDO685XW+VQmGf3zIO
+l981t151d0rPiXv6M5r8OBwkxydkFtfzJdMpOaPqB7f16CnFTNIm8Ra2yWGUTBOqlfQcCEYeNiB
Q6a3X+yqXs4568y4EAMVGY1xWIqyevz9S+U1Py1ucOI0T7njlI9kUAdX4lU2GEf7i/bLbTa75qau
fO6t2TtNMnbljJc0C98bvQ57APSSMikYfuOeCExiZYrg4qXauajSJqciDPND2cOSoJ8K9loJ6yE3
y/tm7q+8FRzqugvv0HUNsWjopS1JBL3MYC6rIF4jKpzxgacjYt6TIHiuz0ZfrtW9cvRFT41GCmC5
58Io6pPoo5hU/2LnzcPFaGBdTYtkO9tdHgu0YKZ71XZTfPr3vqvaI3V41pZ1rYtnLztJaulPUU/O
CPvX3resl9xde25/Js20TG/R6zndRraw9vA17Ivp6h2MwfocLflTABrtXEdPdEAV/qns3Wc72hR9
Yz+ZcjL27PlHVRt3EA/3ZJLnuPLptCmFSqwqRwt1hMD19xF9HRTlUmVpzMI5uXw/+kU4w3jciK1p
uqtb2DupouKp4zJ2KWh3iN25kNYC/NEJvZngFNgenH5X+QJRiaU2FLeOJ6fjJYrmY5AB7wS9x0ml
it2g6+y8+tYD710POzXauzl36juhim8deMU+n0p735XqIfVIHzUN7SalHp6stHoc1/p0Gnj8cYdb
r/Wimy03NeG1wTPpAPf9ILnWy0FuJobsMneSuZEUHw6ASS4EFN+/PEp5NxnMVbybuqlAZGgRboxx
X9YVlQc63zomNPJULI9rqyDMom2pgoZRN0BLa561OQ5MuKreZB37mwM0LL1ftQ1YnYfVCQPlxUat
cWFRfvUN+sL6bgJ2I73gUq01FK+rxdPcNN9qFNpVn0e/SGF9cSmb+Br15pKM6QzpTZfxrh4pKiWv
PtZ6mPYrqfdPsgYqLrOhujRT2yfSLQ+Tq/uLEib2NofUSteyN/44+1t/BP2UWZ1Y9VAdBqOhdm1y
m686H8lBDZXc1Gno3ZeZeW3I+Po1CzxsoG+06qQvbT1TTCGiKC47UJN+VerOdbMaRmg/Mg7D5kXF
27oepiwIN4ZrVefMaj9FiXahEHR6elLTFDSJX/x1v66U+dBB5D4JnpQN88F657kp0Cm4kSUie2/Z
ZvqA+xZ80dEzUPR6B8wq69bhPJnrLG5S5R6KrJiOkUZrzjGrHwc46MGS0GezrO60YVzSZlnvaL/c
rOFycvsGH+eth9nGRgvr0m5VNGyHNQgSYzQwX0r1hPzcptZyGklE5ZRTZZAlPpAjM2z4s4mqXxUN
YozSdbbhdT42dubtdTRP22VOzwsJd/HUsKhM5eSegjQ61qwZ4G3Go9+QhhIgN5GT3nF4p8k4LtTO
CB+wwIm+hLO+n6Jh3/fBeIjmNE1yotY2pNvts2GR9+QrU2THcmH187R3ynDeUrM8krzqFseFlpeN
NUbfRY5/1nYYpxwc9WkNHz3W1iaYnQ8LQtcD3TxUYt1HVEz6Jl1d9Xw01+459NX3rVF2KStRTpfb
wmEzrvMhsFmpleAKuuUA73JOYXDBrNlNRslkIUS9k2TwnqeFctCM+YqXqIiVlYWx2ytaofuQg3di
QHLn9qkglzru82k4AIXyCpq0M6nEjfRXyuSAeV0aXVbKedISeAf0/12DSx+oZWmSQmQtH8ajT1b4
RUQEcoei98CXC2/nAAQMkCHSuilTnYijDeWUj7kYc9tpdPs+1mN2N851uyvDrQjncm9NUX6A79n2
K/2pboOZz8vAujO6t6TZf4aR1x6AsL+RnKDOuYluAf0Ak30vn30XZ1Hg3W7r7YhS7rXy1NFjnqEU
B0xfE2XLiEV1CW/bZjb1F5SV1yZooUOaMKEvd8eJLJ5ah/aNdoSwCyWt7o250Edk5/tiNsKkVdGb
MVXLc5CXRzen90GBmRxvc7D+sKLuJKvmNmXHmaDwlU/nbHRtmvQNUIOLs7X2XTREeXm/AMehKu7U
lTxlKg0wQF/LIk2CvEUZFLb+KSi6Qzaukj/tQI3Iz9kFcDXNexegOJwEH46PgLcOW8Ia1K39NSRk
poAvKJ2TjIjaE9kDFBPWPq8YEgLsH2hUIGiRuPHNdGN0TTc75c38+jnUlB8J1/YSV2DwJu684NPi
y6wICtmuOIaEiqv3blr28CbEjadcM7BLRO+ChZDnvhmWJkeRhtoxcNfxQHNfFHde3iRhXTyqDo6T
Ilq6171Z0gVEmzhNdt9KWbx7BfIDoMP04gTtq0HtEos5lwl6nE6xf1ameXSh1nZmY+wIz1GbUQef
vV1AxJveVa8syoAFKcj3kP3iHJqOTKABbW3pkATFA3V+j8UEGOGk7ZdMTQ5qwoJjlR6wxpIvIOtA
5XbzoRhoygEBo17UY0C3IQg02NWAtywJyuiQAlQgMIaE6rASM4SIpzydiLpePYAcII4ovGF8GeyB
mXdHOuxjeonwipKXus2zbkoql0LluUOC8WXJeXPDaDd0RmLN0FY6fclQhE4zCoKJNzq58b+IzYdE
1olHHVYiOxR45fytoda76N9FKrGKOJOzkY7I4m4s731n31fpNzDMr4U5CFQ+z5jxZqQc3rkxBcJ3
puJnWfcS+jMeLYYCax4p32vGl3mmII4WzHdvtmG/03qnR2SRFLaoQ4+Oej+PkY5vXBIsa35wIlDX
jPWpprT5SzoMCahKeNY24VtjIz5CNJWAeUN34PN76ykBqaf5ReLMjK0mdbmHiyRKi/wuLzr3tCKN
AEBuzsXUlKc+IrE/y7A8zp6xZ6jr49vSeukFD6ln6eXOt8OcehL96KfvhplT2UdzaF1yQEwoswjA
2KaS72jKIw8YzEga0dd2Q6IMbrEu+5jD7PkWVX8shmFjj+lR076JcKF+dycoNMttYSPzj7A90CTU
usN8P7kfkdk86gGmp6rCrzL9atdmBVUpva1FTTFF1eC7GVQbpexY9CMyp259J+jLY9ecH6rVeoDb
LKkaQQxqZuLYKue5o5z0obj9QOq2s5OKgjB2VaqFPbXwALvvmGT77UroPjeb+DS9bMf0cXSygOFJ
lcjZRpsAE48gqzpyCW+q54QMNf+MqiyjDggqnJxB6r6dTe7zsTLKQ3HMEykO6jR5K2IAMIncyJ4c
c0aCUrXpppVnkgAeClFSOhZk4CXljb6zSUkBYeKCn6r1zANypPxvPuZiojk5NPYgimuhjmqE1/T6
QF5j6nGgbPzpKQLOBGlPkynMua8ItwGhoAJWjD9qhYyzUCgyZPkOixHGjj98QW4Lyt/IY7COb7Jx
XwgGJlnI+WkCABqsd1uotTtEmr8KJ2XmqdhHQf3gsKxdLQM0g157daKnOmpqTiLzrcN2EJbUzjr9
rR2+lGhyexdI33R2AoEbkpyNNMurMpRmTnCPfstEnK/2qc2mJ391d1osbwvlFpsyeFu67Kek7wqU
x/oEQvqmR8reg4VCnujBRIzmYVJ7m0OjTHRQS5RXtrmxDCe4o5LlJJWXxfyRamdWI5xlK6601aaJ
8mnXyUtwEcc73Nbni+WuX5SmF6MeTdDuGv65Ut+FX5pUnRu8JOEMel4NrCRrikhDNB+hMKNHdVPn
8TqiZwYMQqKZ7k3H+DmajOdENxs72zYR7CkLsbNlfQT0DIjaB9VwO4CUrlsuM4NWYksuixITejyU
q77LK+N+6lPvuBQj0y2ZaUGE1NmyrGFrIL7ZiHXo77IRyCuPHjn+nUNBmv2zF00JLeggoQa6UsdF
TVeYBp8ROQXlMJf3oh8omJLvlWNdKxs9izlTAyrYKgzl/rQWv4+p/WOxfnfsdH6BQU/Zr/ZhW0TJ
Sk9GIky8N6GySPGEmDwRcEbppiWfWXGKh7G135Sv9dGZJGqgogru16giIauT93VxGiHGYrPxu22e
Kn8zkHmV9GL40eX9uu909HUJTOsibLHutD2zbaJFWs1Bbkc3lElrNadycH4UORxZZuBQCWCcT9PY
nQvRkqy3RG8V788OCfZzYWf2bg2qdQeVq8PwJNh4PTLJv6LminO7+8Ou9ofR438h7v7nlJyb7tci
WBrRL3HnNpnnf9b9+hhLa0Yq5rBuiutqPhs2P4ZU4zSq0EI20eIcVuc2GhhQL+Ns7nU1H6i6JHwJ
b8/WLrmZlmh5A+23LtS5XyNzpFpQIvj+940xVGTy7z9bYH7bWv7uj7krfvad6j6Hf/lV+18dbT2/
1D9/0Z+8Nv93mGuI4PsHwf7/5Lv7VjQ/vv/Qv/7RXPP7t/zVd+f8xQRVx9WGkAbHpYm/94/WIbx1
NtH9ZuSRCBQwHfGj/6u1xqBm3Mc9c0unIojvZrz5H94aw6a5HG++GXomKW9UOzv/jrmGeD+esH+w
FxDVSYbZrZmFNnSTGLN/MqSj2w9xw2iSJbsqXA4TGuqyhGC7hfIqOmXhnx+oieVMznztDd87reSt
f7isJLeqUbCTg0pAOGgnbNajtTqdenRNzBZJ4OfLsF+WqpUoKl0Liqiz28b8zDpPid0kqMUliTSv
RgQGPlSXXMKlSjCfzNj8BsN7mMrKSn960cAAmJZD5j8YNCQLzsScnqS55/zbpQx1WEuNzp22Ysjt
4iSyiSO9oL3FjnUKXbApQISDy4DThSnISFfjDm9NtCBHr5qehi56Uf1ypPnXFq2kqgUwxj+YU1OY
e/QRVo7GkGZN1g/NGD2lVdTv2QY999yHqeyPRm7k3ltk6L5JpmZug62ANGfPmClM3fLPYSFtqMub
uqvP7OILF0IeHPJqbSHxIOxQsFnOySsqGtI7yhaz2avOnWGdxokCI2naiss3C8VHNOTek3QdfAB0
XNsmDDZVlA8cLHq+j4zOm/Y2Bptyl006L894KCVyBzpdW/HY+NAlZyGHqUicOfI03TkTo0EZlp6Z
EIM5k4ITcKHsXFNymWWKhiQCl6nczXYy5ELyN3TqGOJhLpGdpLOVWH6uxkRGCGx3oneH9MdYdtGG
smYwTlecy5kqWLK6Bxac1KwryhYxn+T9/TwFEeVQDqPNi8dPS5xlldrLvFXIG8VLUwXF/G4AcFf7
kdI67+hIWauttPOO8MDMyOE4DUyDz6a0TQpbuwlGYee6LNvn2XGNOdEZgyxQI/yUb24qyTfflrJX
C8iUWdhbQ5bIp6beVxOjZRohhJRBKPYhjkxx8DuiGo8o9h1xMbBKWN8aoJQCASCIYf5iSHdEOzo0
VX61hGmC71WM2zDARWEL99yaN+FzVAd62K+E8dRG4ilP2a8NbEn35oNkfcxW5tC6hBkUbSggk91b
G8iE1IZTuE30rlzH8YjEVxIpAkUDhbyMQsnnFV0YPdYrWMjL5GbI1sI6pXKmGX0majOFCo4YBMpz
67pDs/PDSqu3STjBB8G1DthLTV9Qf9VuU6lzG6asRaaaqvAO7qKYT2VJ3syRy7QQR4DTSJ4GSUWs
tXEc11MZA4uXo/6sG4Vm8IbdYrMyJvHuuLdO80zxtz57kTb9h6ki6O5Wc9v29js+kj78wQMzfLqq
G9wE1ehAI4UInRkJfyFgr90FwgJIeAq2urWLERjDsYAfKU7U/NFzPxuQav0KaT3LUD2tVWeJy7Iu
Tb+f6Z6VB7OOEAW4Be0YVSwoU+ODnwNACpjOYQFgRnl9sNrBih7oxxmLLRhL1u0hK7MeYYXV3ep0
27x1tn3gZW8uMoPvg3vTchndEH6BR5RTErlFo6nfSp8G8I81CULHu1DBViD6X9yIqsa+ysz5qEzh
iWgjBjmtwWZsemw3VUMv+CXsFprQvBLl92Nn1Wt7KZGuOtmm7EoGdhIuiDMzg7V4DfoCeRF4uUvi
2tLrju5e6Zi9vwl8bxiPSgRDdGAWz9NPWqyUeNSRhYGtbeZAvhqFwMQL/1lb7Z5cbCDcqXcUvg+X
BudN2LQM8f/+mPB/NgP8v+aytYN/6bJ97sYh/4/n8eP7n7y5v3/XX2cB7y+0BZLqa5GRyo8Hx/zf
ZgHnL4TNcxEzDv7NS/s3m63NmOBjpiVJ4dZ54vMPoW7f6r/+k99E2QotUPjy8efzr39nEuA7/WkS
IMeUfwSXoSMMb1EBFoPFn2ylrRVS+UppWoe3Spexx8GLqixbQuCkVkxGe7tPJtQ+VqeNftM2ltFA
VoIqOo9uZGTPg7O0t6Jwr0BXwL1GF7Snq+5V98qgM6hg3t713qSquzmXUwt476k6trHoLBrASZkQ
tYGlVXMd2MLS92BMHVz53DYwwnGzymHFe7K0EPN7VLL+OB5oI6XtdqNJmwzReAsO5u4wOj718F5v
+tMB52fvM0e7CKUh4FbjFNZgW08ZjJu8l6oUuBWscqa+e4ZCwWojCwc41hCTFaONzhF6NK3bxEBO
K1+bRjTtTciSpoDeUUwHdQlXOgCCIZjMzISEJRwzrd+F5U9YznY62ibienra03ar86oIdg3CN/d7
43Ry3PZGyEZO1Xrdg0ja1Ui9FzHqTk3AjbdMBz+y0M6qCAJq2/ed3ZFH3ePJMENR+G809t7A9aWQ
SaOWvmYkQljTnoLRE53cNI6XfmQVYOWNziXVCYMkwmSRT5l/MGQTQbD1lHHdFZlayUwwuznaCrZZ
96lUnFaXNuIe2/TtJHBhecGMvG00+++r0ffZLtVYKZ9dHfScJ+PEZIU/Cgs2aqjc2k8tgvI4LZx+
jOUNCdyAa/cVi53bi7sJEYl1KFnuRRKYaY+wJQDso2WsrE5zG64QLY4Jl+5No3zWk4+nqaEXCopo
DHE650ph9KJmTuc7n9Y8ZPlq9MvE5GCzdj0yiGGHn7P/AtZKwoNRq6i/QyE3zQ/GYiMXvDWZTxdU
LCxLCkFQC7fOW4F4fVq/j21LV3FqGcHNd1Ix4UzVQNcc0eiwpipg0ljGTKMBFbMV2xlJmT8ndA08
SLTB8c1JbEnq1CvReTO8FeITVA8X56Cyufq6OG4GUT22VlXejCyzeqaIDjvXuiwFRTdZM2N8iEQW
mHddX4rsV0qRsH1SmZSqSDyhb3/6uqZMvWY2axxBhq1z6cU+SkHvW8HfB5tTHjo+AmsImocSNtjs
9g06GJS6hCh533xRF1BhpWdVwSHollbdfEAgFhXyZxX6P/zRWCmg9JsiqG4GqArPizGmZiVojKcm
OfpiZr0kW09ZKvCTbEwZZtxZ8nbyBzkOm2jlhhXXKcIxnGyiQcyEYhZC2y63ZonL99pKcErBtNL5
7qlB7gcYVxEKFhzwL3X+FiNllEd85FoYy7GozHCtNr4hXEsn+cSbl23TYRGY8sVqOVO81HYzvaQT
+uP3pQRgevBwDXTvAbTYu6ha+z6rlr4Ernbv6IZ/7PN1a3qLWM54TiJrPyqvSzeutzK1LNJ2Nh6l
S4isWwP1LWET2GMiN2HjYU/QvLaFERVd4rTLZCbVRJjGsR0c/Og1pnakOwbyvLRx025b11kr+dwU
9DunCKRiETLLguqVmT53Niq5uIwYvOISPBuxhyX79xLPwBx3kza+BXkwIo6BvM3PYNmjybkckWOA
BWqt6m0Wui0tn3bUMHm57iFHcEcxCqpzZ7sansgORlZhjeAeEeCNqrd23bLq/tThhwHYt+Gst4AI
Npkcjbu6dYIP2Gemcgfp7kxpleGTL8ZxQgG0zME1tcJ+PoAlzfZ3I/NQl5TE9dPQRmrJXYWJcd6v
06zl65rPZbdb19rVm8gCfNu3Fu/AnUdESbD3/LSeRMxxZBLj+tu35tk99sKxjiYyGjRavI+lZYfa
+hOq0y1lO4p7RLlzinc9Ty180FHEa2wzaH4bIrR4F+ilvP+S8emIrQ5EjW63y8Iy2PcFXc2/BuXn
4XVsXOld6eNEQ5aLsj5OXpB6xMM5Znt01qlrtkPF87IRSxE1+zJzrXqb8sAFxzqLhmmrqroy3mHp
KI3rOtH2YL509u7HPDSWDVEW/bXjh460iXMfA4fCvLcBZ+7CWHaVQTps6wFCIWJD4ZexMugksmrH
wLbKk5iwu+TlXb1gxNi03FysTUg91nuzCoN5w3Vap0k3rTd2gxHvjhCbnjheA+/+1sUjacRGW6Sf
JZVtMlYtfey7SaPCR8zSE37nK8dpj0NTUJfpwqZyanYw/WoMGFNNuU7fcfdpD7FIF003Wg7nvz3b
fATMLqvYzV3ZV/FKOgvNkyblaLEIbqxBSK1kRJbqlFe7IsQ2EQLmj/eooaBDHFmDJfZtCA7IsBPW
u4wNTv8IWpToQK0L9ZkQ9h/aVKGxhUIS4TeNwCY81e4cVnurXdWPdO3SKsn41rSIiDCf9v6oxPfU
ipjAUxXmXwWj+YhFbCizMxtZRhFI6oTRnqJn3rExsiHEpoCkQzarYVLX0W7Scbd4DR6ezHAMSfJh
NjaXAfOxs8tsiIZ9PnZTdW0UgRP7mtBydXZUGc1vlK3b7adaXb85Ta6h8b5Rmmby02Pp3oWrXoMt
WUfufBc5jS8hDDsUY+6M1Chh4bQdWuzHcr6Ok+tTp94N/fvqoMPezdr83VLTLuroWyA0e2Wh5E6w
C9rzdq2QP2ydCv39LjWV0e2X0fT6w2q6IV21dpG727Uz635LKEKebTvlN12sB6OkntY1zOy0uKog
FN+xi4IfV+aQEYC4HloiQ5m2W8K8Gs5UwdZ07BpUy27xVxA7n3s8bfsSKNg8WIRhcOK0g3a2/39/
GJbjx3/957/GEU/f+6lQ/4GC6Hv78Y9g4u23/TWox/IignVcmiqADAEHb2jyH2Aij6/5F9NyPCuy
w8C6Za//HU00/8ICEQZ0ilPLwJYQ/gOayP+H24wG85AvcOFJgRr/FlT0V/waGPZ/j2d7N7jw73Ai
42jgEQkW3tLleOsIHPvzEhHksPAoDNb7sTjSKY70HUGR7R9mGFh1LQgeWPoLmTHFVwML14L2h2kO
br2D3lH2Pbx8CnVuPtoQeA0yp4OX7fthCxNkUFK+boYPxhIrP2MonR1ExIj048FMAOQGccSllsqN
/ar3S3Eq5jsn5K6P/V+OSCKRCB+L+tFFf2kksjhQld34iSgS9ThUWLuvpXcfMmVsSu/Of6c0gw5C
hG0At3t4N7qgLOONpC9d8j3x1j0U4Wsx3vXNcaWZZfoa6W+Duc+vlTph1xt75C2EPHwtceKm9NZ8
Eh6YcjIRrzqe5HKe3BdCtObvhUET1COK49iWj718jdZDwNFrHtiwsnVHsObynH2k1QX9RBQS+7LR
F3URV/GdzUTwecg4N4l+2agjDqavo/2wfg5XcULmI27NbPgYg/IKSWB9oKGJku6/2Tuz5caRNEu/
yjxAIQeOHTdtNiTBVSK1S6EbWISkABz75nAATz8fM7KqMqvb2qwup23qrjJ2EvDl/Od8p+RCwp0r
ouh4wRjJANGMbDsq/SeSfNoBjbI18Fc7u+nb/3+zf73Z0PH+uxEBUuz/evquZfHn1/r3X/OHLuD8
ZnKLB5YV+OjzgfuP19qGzEU/HAM/G1jjL2rfH7oAYwCT/9Em6dsOxXxXSM4fuoAlfuP34QevbV+c
li3/33qlr1zNf77RvnWF7Vjs7HQ1ufyO/r/QpgAS5RYOWZvx9diLH2ynXNFXCxr4z7ih44FTaBp2
frIWWT6IZu0mzgRzYxkzmF7rHiMOE/Gyc92Hf/95+n9NQ0JkQVwxQ4fV1hMWqyTf9f/++wL7n4ZL
/+fH/CX//NT8l7/+11N0XWn/mCz5v9F8iTBE+6XFXNH8514gzF8PFLsID5owr9OgP54aSG8Ou4Qp
PCCRduD5/x7P8a9Ao+vf0/QcrCviuru4/HX+ug9MCd5hoxneOb83XuSMhYdHpMcBYC8AAxhKrZ3a
q5pD2sMX7Oy5O9qtcBj05mXTBQ997iZFjBeA2UD3zsCx42ZGgXznbyh1GedkUy1oYh//8x8pHqf/
7hE6zaAZln74qyr5+y/69dwE5m9Iki4ZG55GmweD88av58gLf2OSGTouMD9oy8iT/zhTODY/5AUh
Xy+Rvl8/9HdVMvxNsOTYPo+3ex14in9n9fnrdBJUKbqdb8JH5tQieKaQTP+MukukKEzucO2+srR/
U5b4hxeuf3QYAv/40+fyx1nmz6A1YvZXhfOfS931TyPbIBwWO1Zc+v3+RQGdjSpvGs9J933XVdPK
l8sSybigQlJZ1t5ueqoMvMIxznhq1Z6oiT409jJEPM7lcTFT+RTSj/JWNJZxUXGc+VFGTjEaslYc
BjQGezV6arjNsrz7WSZZ03I31TSPxVhV8N4VE55GafSvi5PhBJ16hLrrqKNDurFf2mBuzJVmFPCW
LfTa9K7MBsy7eOdUM6HsCAyFR01oI18NNa6ClTsaMZFwIbijOhPsGepvmmkJtqoozqQyZr2qB9fi
0pQ5X0LKZNfrtNqauNQP1oTVvIUfBQwBo3+0oPLcl6lvY+a3lqgr/f61GwdnZc9FHIVWe+VSVZOZ
4fIEybUkuXwNe+acmGzTKd2gTgykrczlYY4rOkTqonkcqgyzpsKkEYScSxApMJDbWWpOe5vrXgoO
wJgfZVgnX1gk6lOluzngpBiYD+aCA+w6wAjkJlNodoNqKzAblvsSktba8C8MPofJHp9M4g5RxnEa
g1gn8BIaiD+9z+R5rJ3qtmh8f19Dk4voZtN0hCbVkRS3+DIIDx9TPoFVMpPcWnt9ToeaElp+kqu4
0olEt02Ux1C7sEwwShlOe9w/TXYC9pPurN4Xp7wvm5NwvT7K6zqBHT05Ba632BJvIbZPIEwx5tis
xO1rZSYXyyCkPXPxJ9y5YSF2LZ/DT1lLwFRcbJHTYzmcdRcOzRqIQv8WkBbZldiJsYhP42vl5pwR
x3x0P1KPdEST6/aAnQdhs9I2Tntjzll/u0yIn0ajvaMCFb/H5Cp+No6ccZMkPhP5sKw3rV+qUxLm
YuAbjokWERE8oL0PTwxzmWBhFJo25dAF0QhO+1wEfhfVo/K3UARRFOo4AyRjNhiIFq+n6rXN2ozE
hCneLa6Up7SvMAnVYSPePM4f414VvB3BmGG8H6gRjQhTYDtDHTeDVRmU7evY4Q1qG8yDOQI16aE5
d/a4x4EWKlzVVANPqtqbhkzgvuFHw1qdYswkxgOsIXybSbdukraZCnJPGC/jq/ABqwbvcjI69OPN
MAtUHjaPpI079L6r6Ue2jW4OIEY0vUq9icJaO/L69SKojMO4HlRlvjlO794ZoQW/JXQs/U71RHwX
tykGbn8sTg3i8j6rK9xXiQsUJnVL61hXMiVOOpvLyhuN+j5mnnA0yZ/epF4+g9XJnDuYjd2595Tc
uVOdR3lfDXv+mwmOMvfRvEr3rRgWY4dSae3rdnBu/XH2D8Sss12aLnK3LBgXtMzsu7RU+ivRyl5X
ughvJ+0yfNdhfZ8Ko33pjUWfjN7k8V2QFXaTjknTZX52WwljXE11dbVDYnC8t/Jxep0xwlfMopfy
Oa4THv8+9qo9YXIcpOakUBiTOpBR0KLbcTCwfppjqG8o1c2OReFNp1hNzjEfHRJfDfejQcMRY2V6
rgIjxliCJ3KdiTEg59dmfKR6ElGRxsOWyXx+SONYRNZk2M9FLoEGAS9Z9fOcnOfGam7qTCwbw8zn
U2IX8T4wS8nT3icgtEgBkx8ox/o9UO2V8sKrHV2dWRsDCMqGJGYK/zieb6fYzF5Si1SFTKXPJ67q
Z6iN1pGEvbgZ6pE5vU1s9XMe6iv3xXyLyWxFXnp9nrXhv/h142wB/6ljnoFtKAeLeig37qKJXQSr
cVIRujWX4ayUMcM27L3sEBBt5lqZDd0Gk4R/Z7WZ+65rEZ6zOJ7hHPXFsjWysd27SwWrbHY8tVId
N1IpCW6YXUwTmB1W86W3LFzgqQ6qTZMX4p0+T3OLv5twpuHPGI2ZJEeC5MUBEpy+TzAHkGjLcUAa
YXLkRFfRfVxXu8aJwy+YpDA3suuEzRSFs5/y0dvj34MnmHTNh1R1t1WNa+89FjsM2yP+Yqy9wdZP
av8H5R5EU8oAka6zN5k3wTBLfOchcdEFYoXXDLVbXK6U7gcesvDWaWIjRzfH5rmy/Lq6AmtrtZqG
oDgMsZiRITsWZZfgF5yKOXtroD5+ZTipnhcU8HfHqQZIUWPCNK5vbV9dXRLDMTRm99UAHnlrxyhk
bq2FHalBerhMa/dEYiu9G5kMhrBVAq4zdWp5H3UZhw+snxIKrafiiDeyOjuaOQOM1Hk+qEx19wmD
EbWquyIEnqeKqPJa4DR8fj/bcUwiXCfANFRBa2zBe01w0VK8crY10LAzgInAY7wtUqi4Vpi7e+L/
5Uug5hleuS79liBpm5zSSfaXeSLdgRzrnrGqBMRGlm9dgcub6/+U3A9FnIL/NMbvFSOinVWC2min
Qe1LbdtEQXviVdzCiP95wUwdn0KFNOLwNiwykAI6JLuZea65s5epfZUOxGNBoOJENHMgkh1TKi9s
vYN3od4C22DoOtXpc9JWBmim1HyxikFeyrINTy04kXVnmPGryU7DUZ7ZCIONVJ3GARqeURKqNVxt
rwecGPkqt6Za800FwVOSjcG3AbDak6yRxEfmtXNESiNY1vQFia3QZfwYhk1lEszxiwjrflqQzgVa
uaoEXAj8FQ3J9TH07q24pRLOYaSIM8bR+9Cb3I3l2uUugVu7bLzU948Z+VpvZedzf8a0kQOGK7uJ
mOzoJUcyY+u2wDY0jqF81SCYnVXWNimzkEa6l5HZHzNwfCt9vDiUAGPdZGKfbcn6YzHVQr5MJqOb
Skt1UJ45fjpUrqfERbX5Yl/5e4XWAsaWa8/32EWcHbNoK91gPuHF4l3edF7abhOnsHbGUgYvla85
ehRJ3f5MxKzguVstyIU89A4qDKvXoGutnWRocFsSqTmneVHemllLqSPWpYapVeEfXCMm5lQvdvrl
14Yd3MCkQPxZfNUSeQ3dfNPCJ7uRg5s8Wv3syrWb5cnZ6nKc70khRAQPzDz6Tg82EuAb76IVZwwD
ieIB7Ihx5axCJZzXwZyx2I/siqQOXRMnij2cEgLg1TaB3LmVE0d3nr/U+IHB1rgwEDK+x0WW3vqN
BFw/5abyojJRh3KcCd7xie+mxIlJhNd+fuS37E7VYFRQX2WKCVyKt9myh3NaLsuDqML2EXwum1it
aUdtJRTjGGzZndUF6Rc7v96yeqQ4yLt62aWV2e1tjl8Q52K7Og3QcgomVRaYpUpkkYXL/QNGEHlu
rUYmNbVPFZKEzirNLtkpzA2Rwkj10DStcWdrFwoHnrHNQIDjudWl9Zx3uf0F60Sibk5t8s1IUv9H
Qu4Myc7Bnj6VVvciGPc81jp1X1oC2O6qNIX703JUuAeszYqhfT5ulzn3uWPusLfzRR6MLk63JUCO
S+cs7G9pb5v7yTNj/iBvLqIFC8Tr0LhYOEVsHSoLoihHhvDQyTx7xAhwnSGX4od0veaeQK51cYYU
A7rnTek2da1x0+O24PDrN0sEcSV5LOA+4AudRbBJZuRcMebAujOrr25Luwd0Z9MOTX1Vda9NZnOr
3CigLjDmfGqnorgTZVPlm9Fppv3YyWLXjeZ4TMO539catdHpumDvOgx2LDMfN21agqwqEhkVGrgS
JCqQlVMCf4O30TtJLy3vQSYU4DMs8ejGaRHh4mBggdV1n7QBCLxccVJdYxQr7+bJmr5dydU/fG7L
90kwD1+j9LpjYGim+3BLAKWO8Qv+h+46xTaDxzlT1aNtXyHFwzSQ2OXt3dR+WRxhfRv7NsiRo43F
2NiNsVSbZXEh7YQwZHZFL711oAx32oKQiCGWpNaeCT1fbK/c8b3A1k7Ciw0VJEhn3rQKOwhBmtrv
V0W3VOCuximCNRGam9rUymWOU/U6cuYpLR4Ja/bBSoAWgW8uHUo+Fw/UNyNB95BbwxCvndQXUGa4
o7y35hJHRSkarB8ZrrKI5cKOWgztJ+w//TYRreIKhC02GgzxXVu12i9Ll57BHyiku8nZu4NwLtQm
6v1EFdhopF7ERvM4wn7ntDc85p01XKPR3EBMkV4MMATjjnN+c5773NgZ5NTPZdqAb2rd5LaXS/DS
CcCCE9mYY17GLqs8E0R6PrJIGn4DEw8QYytna9U6IUfBSXg3aF361nKv2YVWhPHKtOEtVzxLG4wo
32ycx3u3WfimvDFewzEfQf3Vd7EXxztR5Om7mnE0z9RuXIypu4bnBiVuc+yJp9G3s+O0XNFjtPmB
JlZ17GzCYEkPEo5Xvgp4jAGe9y6BVqzAMUQA4dnJRpRFfjdkjbFZ2jTBVlGZyfcaXDD2KGuG+2R6
3nwIPe1ZL4Ya4vGVpqfmRUm3KFZQIOHWQn2/4uNNghjSOKSGL0/AfxltcNNz13Y2wv7M6qLz1qWM
fRxSWTbc5k3If4ZRrx+rxAl3szvXX6FT5ZcgYU26AhsZG4xdKR+vtAXSX01MgbxjkQYWgwJdpWkR
wYaoPkr8odvcNNTPzg3DwzAaTEgJM75YS7s8jSorI6w4ZKPw+IyYS6p2m/Ns3uu6kexeFi4VHMUU
f5RZ53JyZ94N5mhRy2tre8m8Usn1ShD2VnLvuw2UWsErj8WjxTy+CicdHLwrHDxqhAQlREQzhU/U
eMtBBVn5zbF8EnB+pa0R3AIes2lVYGHXJIg84y4crf4b83j30vHSfsZjhvnWXabqJ36YDuZEOtgP
WGBGcBFDOPKsOha52RCXpSJGkQ5nGwCduQpzjd1BKi6iUAOldymayn6rRR/7gKzsmbuHlzU3Q1Xb
76aY4WniP8fMbjYvFkzJdWFUIV4d9lC3nd0HTGjis1lijF0N4NcxqONN4JWMuCQ5y7XFln0JYhwI
uUwF22bi9XelYTnHONSw1QOgnRn/w2bmmLO5DrVT4eYVQfjoF7y6a3MK/XbbNUZ+i0c6oW08sYkj
xZzF3oY0nbnVW96jXeXiKa+M4Y1XQ50b/irbLO0KSMVxfkABwMDfjzhQlUzGUwjp5T4IuNmuvDRv
75Hi2tOIAeG46Gp4lqoJPi3ZY/DHr7rtyWKeEP0HPnj8CjNf23uRo+9GDBpBIRDj+hzdaTxaTgNQ
2HU+aKCRKxM73T5w23qTLmOCrx2i+UoPRD6v5651x1uNxOFX83vbjSqq3Na548Ll3OZ+Kc+IJvBK
TKClP7qJ2HmIQWHdOst8TNjn1nKebPhWQ0d+ECN19ZHkDfRVPdNGUMF6kJpxIPF359QQ4NwmMF0e
nbJUm7FwrZseC8IX4VY2Atvwvsd15x5dixss7GCThRMp+7bWau6YlAHUwY4Iyc1fHG6oFsCJlWPb
xoUVKrwUHIzfCFs0h0nYk4HvVsBxnzLmcdwrglVIO9MZ4mD+6OJdfJus1sXb26gZCnqcgNO1Qjuv
sa57OT/o6b1UHX9U8HurEaFToxLVuXHMtltNYq4Ps52gr/iy7ICUj65+aUdRHFprHl+WzM9vMLdX
x1Z1tGyb/sBkc9bx9GBWc3lB7BrzTWqX+CtsLY68OvXWLBwccFPXwYhVqVqNInHXRu/LQ4jBY+cU
nnsyuYBGgze3O8dvxeMsyvSgF3t+8sI5P2Sib98nb2kugqRgGplzzUGtt9y9mznFa2Om820wjQLr
AI+oKUR3InSXPuvWyChjQK3ZtEECxtMNyJFgH4zbKHNin8HnPDTfR9+gVrnIltMSSjDIw1x8hUbb
kKLA5a05ko7Y4Ymbjm9TjwVkLa252gmRzq9ppX4GXFBflgYsK3O1Kco6PWwyycJRQK7fWw7APbso
jUusZ0qBh7zM9pkSTc+ZPo/vEaBh5pgqgYgH3KsvUuB+kBxhVHNehALrHJDY7GYtk4LPGhFk4G6Y
9smDO3vZHY5094Q51MUlApQo0J1xp4JaPbeGP903Mh5fjFaW903hzwduRw4n556zzMIB0c24Y0ZF
V4pn/MPZvE5TT4A/Yv7rVecUKba0yuzGaaHx02RibWpgIK+m3y/dzjDhJqZLON4OqVf9sAaB60dl
fb5hRGltUjoiLllfjnfhol3Oll15bmrYQ8whE26oXgoGaahvSiQHLCNkJlKEmBPtAf7RDgp3JcIm
3RNbgO4mVXkfx5BXdFLCwxSV9eotNRwajkQnjqbF3vcGa50BzZ+gigJ+m9MbgmuwaKaRJ83LkmPV
O9ZbmDvJpe6qd/yqLXrBJHfCKePdjJbz2PVD+GOMp/jRqGW8zYzQv9RtG34k0nV/5kUx3k9Ilhd0
vDoCazvsO8h5qLRu6pHDBbHYJAiPOJubcK/qNkVBmhJoKawcalOgn+M1YFGMcOcZpzDs8jOjqnpr
5IX/PStwmG5jUU+U3bTlpkyW7pMChOYClomC5ZIEEDlub6sNxztgxbeePFbDF+67YI5aiUUX5F96
YwUVoKfeq3FvchoIbiWMz31t2XqT2OPwE5CcQyYw7466HQtSRWDCCUtk5n6YczIPHbEeu+7m+36U
Y2T4o3fbiD636HwBPbCwHl5pQJqeiQXiGmVgoNIld8l1Giv/B5yZ+kD1QOyzTOtyWs+WgLo3BGNr
rzzSZ6erx3KNS1cc+PVqw+/cbmt8U1v2UnNlK+UfGzb17TARV5zDRd04JMc8fNHuGNX24ETQcMet
1tfhhQysg90lYo1nyd0UZJ98nNNl99inugC16zrJieN2eT8XzshKVvHnox9s0tgkUio8g1GI9q8M
cNV/XhPxTRdgex7wWYcDNs3A5c6Vh71zgwDdR550bYhavnfmYMjmbmG9aHSIclBO2a2y8+Gm1tNy
Yet3f6QdgRUwS7KcN6C97C5qRwtiVm/kW9ulCKcofKLdzRzIcdU5cXkWsYh3aZYl/RrGnnUPVVZ+
FAVPjZ0aNqDmBmWiUnOxhSQOesGTo/mQcyndDWLId0WoxydMbs5Fyw5KZQOE0lpZec0YxE1naCmO
p5Hi2W3XhaD7iKEYlQyljZ15BU3VPk8gMqN8LqdPg8MWLFC3jM/FjPcugVXwSgRObMjBWAeHbgW6
Nfrs3E4uDmcSbh+jLYqGop7JctaAVup7qtuI4uIP+uEasF22rdnyPRq+uRwxSQ8/pG9XANyhDdBN
Cj3dtCCvDE2TwmxqxEYv7u+8gIkbcqihS8lZRX2R+N+5bOM7z+AjrF2zyL5knFsbHMj2epww6J8I
qCnKDPSS1FeCZ7k2wcB9VNCmHjGmORwodQ9U2PDtiE4K9YyjPDyThxhPMSH+XdtcRy8id7G5YBCe
z07TVR+m9lB8MSZx0m7j29hgGSM5QGPSygjFAmZl6k9JVjNJG5Wp1gYb1gPAmHTbaeCVyQg0kQOS
fq1ZlY/hkmDGaeqFgJcF5/heYAO+ZxCH/8cHbO734XIJc2qE8UTU51CSAdrwEsEyyMPyW52T3mVP
LW8dl5JXEuXcsNZN5XAKANS9tWXLMUbl5X4IveDYjb7Ff/OyG7cxvG9j09BEkg/yS3swaFezKeBg
Ajl8NDITT+8w21BMseWXOIOasrrMg8t0I7dINmMTM09SDvydBrl8b8tUPrt8XRdvtgnHa2iayF/i
Bz8v/HCLoP/R8MUdltH38LBq+4Pnv3sDG1rtclXFjzPZyIBocWMxZPAY9fnDoO5KdsdXCkuHhwk+
MhAzjK2ABNyLlRa06jSpOGBfqT+sBtmFhVlEiTu8umBVi40/VJzWpqD3101AgAqpLnUvYYjJWPsO
hA9++hP7A/+iMs4nYCMt6fENRtfyk2QE01msv8UFyEHPcKur82fm1P0THzT40iRtBqAbFskw1onO
GG6rvOvNbR4PyUn4YCu5ZhjxLdWQgTrM3dQbZ5jnyWacHWaTWe3fkqlXaguyIH8zHOxXsWm099ya
/DvhytEgEJPUn2YWl1RLTO49tTwZUTeLjoEOQAlQwgQkUZLqaMDSfBRxazz6ZW7fzcKqPpn/xta6
x4b82MUYtr1i8aLa0PlplmnzI5Fc1KYghlbnm+Vrs8C2TwdwxKkf92t4bHw8iWsC3Bsoi8qr5nvp
+z1FPGWuHtoErGlnuj026q66y2VtPQHUoABaZOZ2MmL3IgZDHgDgz8euAjY0p7O1LZq5OEwDpbNA
IYIyXYFEL74J6vY2jl0VF6T9Yc9B2rrlFDtdqEuKbxQgmse5dcvPesQKgG41yluwsPQHWDZGNptE
j0/FUmK+22OoLiXzlZNhAMntQ83J1AYK42sH4veo+hOwn/x56A16nRjYrOuyyg8EoEE/Tp4+j0nX
75cqkzsbYteWuUDKKj4X2WEw4TtgoraCyPbz5AYiWrDNZit5ajlgvDYNSsVMV9vNWCaELOg+eiqk
m31z+Md86SoY4Z7oEEk6yFHEc55Kyt+8sz33/nuXMzJPloKFjQE3aNUAHve+E+14y+jCNsGoBvJk
kFZ8AIt7vZOI+AXXM0U6iR1Mu6bL5JvRdu1aI6y90U+aXNrZNji1aH9PQwFjHJd2qm/KGBeg2fxV
DdfIPsrOmJ4MhJanzHb0dq7t5ihp3Fw3Q1GePWiRDAeEs3HdadpUA+PpDIzVl8Zvf9Kc7j7abu4W
JsGB+b0M/KXYLaDVkpXiNf9B7rT7OXL4vcgQHHSTlHDAi1B+elydWXUJ8/baHVZlWNQfFLn1wD8Z
vTGX8nr6vXlFVrkfkEFoyAF9k3ZKwXjjX/2EnWkB9hiGcdvkSbJ3qoSFGg+1TVVbGbrHpBHl/RSm
xkszkKVYh0ZePhcj0+hBGOHe9icHIk497gjOB2fuxAQJiq6+nayQZFg/1eAaKjCVsefDRyzdA6cE
Ss3mCg9G4ujqo7JRkBIuNN8bf6T1h0777mRahri4WRJ/tXXqnOE9jfzRypnu/Nr3PonNovs4SnDD
bMMAAjGFrhfZOvqnEVCNIAfBhq5MWxn7PDGEsRITDnSiLGP6WVFUcpC1q7ZUQcTIYmG1p+Kn2UyL
By8XYfLJiuX4avBGvqeqzA+d66iT8sV8ZHNHCJGB1HdJ6lYwh4B8bgi9eZvJD9pPhF1/Cxol2FpT
x7/XnMWDZnoCInHqLn+jFVDMiWOFOyfB564TfcXQKHtVTlKfQI4bP02vNb+NpUusvwaRtigre20Q
Ud/qIR9RgbREGbHCOTtor63FZrJUc9AzUhwUnSnywtJ+7qFzXIoc9Dl5eAplCL9vmsF3DHJh9MoQ
iC1uEIXrU2a1+effkExAC3rQZsomweolBUNdai1g75SNUX1xrlQRDuJkTZpoiVQ7VRByOvCKnU23
kpZk5+ncWENQ++rUWJ85OFf85CmPfebixvAI55jJf6c8aYI7bhtY9tJ6d23cbgCqM+vGdBU3jdby
GZZl4k0Q+IKvIzEa10GaPgB2S4/KyNRaTk1xXzvYfDPpfeO3dbeGQ9CO+cn07JapY26Epm08s1t1
U7ZcHzyubRsSLlSRNDMKdKYT9vuEm7rUnARd5W7DlPMqzvjgW6PhnvqZkz8Wlk+F8d+GKi8TGFaS
a8c4EOQ1ANAGRbZdDOw79qinF4YGNCfhoSiu7RHKXMULZLLAaQGYzOi8sgWgVfdJCl7Q1O4dIUf1
OOlk3oFNIRhNSCdf/40SNi8gRJjup8RWdxkxvCfDm/MosJPs5++2qT9qbf/wTf3ygP+D8vEv//c/
/mcGfgnc/slB9p/MmTff6/7P3szff/ovT50w/d+osiaWC+AFVy+utl+WOiZNv5kB7k98lg6efYFt
8p+GXjy7GHxMXHU4QynN/bs1U9i/hQRNcPWzrLrCx3T/d8voX74fvvn/yufmXjPDf/K5GZYg6IuT
V/xLy2SeJliolIFGtFQV6dZ6evISlVPvBdznPRms4jzSXfZBgE6fpTbUrW0Z6KNZBW3gQN6Lq6Lw
fXdGjkmmd0l4ES0axPZXltWg4U2qNuDaV1Z6mJiIbABtOQepHIBwoAjcJ84Y4pmeVvhTOfQm5Ja8
taiSKKELrrukLs6T1fmvZtPpo5ln3sYma3vGOuTtuXbrF8+16Yckzai6lST//kh5TvIUAhq46aSn
otazYkwoXZx/IIlSPafmptgnNFX95BrhYX/BcnOrusQ4F0YZPCyTi0WZd9F98RacKJukafsXMAQj
4HLVOI82hjexo3WOIFYDcvqxgV3FzGtgVmPmVX+TBa19b8fcAaIgc8w92bfwxrSn4HUO9BQSbfAM
D4x1bNx5mVCPhd3Ll3aKMStADDiBH+7hP7b+Sdl+D6fEd9H1GffASpasrLSCacKHS8AgDJ+Qdy0t
s0j5cqO5lThTfti0+sSR9jqoB9oMizXDTG+LFu3QjDnOlzEQ5YMfL+EudM1ma4UVK6oKRaSY3y/o
fB5s/hiR9E1CU3mog855sTlOr5IQXY4qxbF5XgJj+ipAEp9YEdNobCyqhFMB55XFiowDA1tKDs1+
LVwdXmjdSxJuNUnzgJbu3DhuWe67Mu2ut1nntqob4rMgwu/DAjUYxJ+DD8hfTnRsVTeyVKLaGCVS
3FpS3vzQsReciZix3XoTLcFeaTILvR64UuQKIbbKHCdsiyqotpDCymNThPEmv/YlYIhoty24/Kg1
bOsumXrE0qxDnAZk2oQHprfOjqYA50W2lL0j/8h3WznDGdTIeBZmRszbJay+z1sDh2OVtQtTukG8
WHA/PvlyaFjx5gylI5swVzqgOvYIQ0WkquCKTrNyCmEYW3h3Ts2GPBcz/NdWBj+Q1muYvohXN76v
kj1QO7G7vgLv0lnsG+mh9/hES9cQQ5JzYwm5mWHcIE8oaqcA1xrMQzsVbxf04wMb9XWjF+KrJdN8
SP2Q8bobdsMasppz9mRBUbWg1ghsBYYl/KPZqfBkeww55h+cppzBjSZunWzqnoi4BgxDYMUFTbhI
/T7LJXkrG0E5BXTXT/xSxqNdxu2TGtPsBq3efJ6EO74AjJUUeBTLVypVYO6hkWliJXDpqXIi82MZ
EHCJKzwYmFi/B/XYDKR8GBgA1su5fBThkQx/ts/dQlxgUzBRjfvizH1EgkUdtb/z2Gs1PTRB+twv
abmfZTPuca9O6NSuplCRT5BdUYRzikdUMK2VgwYVzITidoaitEZAyS7+7GYH/+qf9McO95XUYfO9
dktsrjSFDHfZZKGhKS8dN14S9Ps5lf0dsf38Oz/cvqpsjneMmMUzOPYu6nxaV8uCjhKcnbLAhxWI
Hfd0wIm8mBfLrhw6KYLsLa9LWlXygMKJTIN76cqiuBkbZru0M/UbXWbiNAsqUco8YEjeXZP/rt8z
Kwrms+BUBkiB9mZLTy3+BPwtNwtujS9mC3H5GDPcP9ilvTz1dV7eASlJdyBHaP42O5/vEa7LJiPX
+XPqPfvsN17Lbdv0p7swMLyTRbPeWpiVvxnseL6DQ8NaF9vdnKw0BRMLopToka5KDF4+z/zWDuoU
/qeSIfTboHsgh1AR4p+ZS5G3vUE5tF8rqx+PPdba3f+l7jx2JceyLPsrjR4XE9RiUA00ldG0PS0m
xJPUWvPre1lEIjPcM8oDWUAD3YAPQrg7n9HIe889Z++1qzFJvmKamJeuXtIH5LFVDlMOElBC5KRw
OyJPfqVcItq60toyXLwcyUyQdwySUMjoBuEm1gpOaGqkV2uOiQPsmxLhB2vcmaxcHnaQTfUX0qLE
z2Z1OKlM93tmPo2+R97UH1QVb40NMq29AVTVooxStbtCbPsAcWt6ErRlQk0WqU/hbBLCoMxqeV8t
LR2jgYZhsKBD9bUMUlM1r3EMC3uu39GWrIeyzK2bkYqRDA0Foi2PrSMn1UnWw+oOTUPJobTPz4LR
FoEc5ubrnBKhC0ZSio7M+bWPvjJlj/4YgEtVaI5S1HLQn5imbeqxTT9ooExbpniFU4UMBudw6f1S
yNHDjssUxEtuPVBr91uJYaeIpk8077VEMgH/WVkwDMSKCM2CIzrPRb/tM/FU61m0kaphglJYAY7i
GFdZ+yqejU1igJmJujH9RDfb+sSNJU8SZwsPIl9zZ66q8QVSlcNR1IXCQ4G611NFpX1D1zZDnc5w
kY9SeQDJPR4rGvGcIJlqEowwYcHLTf0YjVcpUor0fjOxlb/ECsb1cF1iQNqJLL43MeJfm1U24ayV
aaROFLJ8mkL6PXaHp/m0UPf70TxIgQJIwtFHWr4GgGm11lQvRW8eTHMdX+ht5F99xZiUIMN15Zlt
FGIHjQEOTqmNhgP8zyRpEVH3vUW/kzDOoT7GHRnwetfEdHMlcUeVL28LNYovrdzIMIsBoKI20HDX
dowLaFjDDLKa9MDA7oo9gXfBaGuFDrEK65OsSSOOwHa5VSaDRxcpSdXaEDykm0iNNRqKiRk/piXH
Toke/hux7tjT034FOsyUw5GShYhxo5SjyknbVkndvAnlHYqp5hSXY7hNhXg4ZFnY7CVTKM/NqBNO
Y4mzQns0IpBY6znWWbCS7casioMqz0SXp+L6VinJus0H4jkznYG2okA7ZNg4PTdpol0KRrEMlMNl
N9cTgqVqzhnaZzrnc0duhWE3yGih6Yivn/lMaOQe92ENtb1ZDNVLRvbdlJRFlDQDXjCcxo9MgYyP
uJGAKOeKQlM9TMuDITBUFxjXkf2aDRok72YG4NJM3VOMgfnQqKGO7kloEa5FXYkZVCVaMcL/41Z4
6GClD8UG0oMQRJBvD1Glax/dYFL3MSXrLs3cFnvTLMQ9O1v6kvTkr/WLRaHCKMncVdESHWnph4GR
q4srzJ1ynCQm0m1Uhgrb1krMpsWUfc/4KPawOIWkcFWLeaL3lB3EXm/vzSGL7uUFiHEvxsPzGCIH
nTRws+xl5VaDz4DwbMrwtypEcUBuM/rGRg5N3uHczf3EbCIkGZFH/YGKKX2kz4I2FC8VawOMvUvb
A6NvmeQ7k2wKiQchslTQ/xPOG9YgGVxpMUkub6/ZeVn3Gufh6MLCEA9apvRYOoohdJEPhWddr7Cm
FtWCIMOYr7Htyr2G1HiLxCq0gBIjo9pYufIWmmMWzGr31GCKhfhGfiFfmFunK6O6Xq6wTYgZa26t
wNodirck7sDBq6grT+Rh0zsv1fqwCte+uLwqYwCfALiFzpM0yQrMg34sy498kcabTAjDl6UoMKLK
qnkUu4L454yMtEMVieZZEQfZbRnuveezkDwmaTJyqqi6cbAzdRFuREFLj31PHolNjTwfVGwhpEav
BsackVBQdMO0aBlNZ9R6RAsnfhJJohfJIqHWaL7hT2vkDlb6QhiXIoWHehxZTyFqoNCtZA9zI8EE
TTnphQ1rfd5F2OVOo8F7sqho221VXbQt/WpS/ujoOcAGaGBPgsI/LkQgLpJGiRZPFGIhLJttHWWR
N9VRc8Hnke/1Mh4vaSpKp4qbxygA4BhdFqOUnEJRlkfSeIx9MqvCYSFr+5MhkuXqaY7WqU2rPY1P
hsBLId8UkHTeZHEs70xLomcIJW32S72HMdybXUsAPNDYG7Wa2XWX/jrLLeRgSJXwkfif63gfIt2D
3mfT1hgk6Thby/oMa6F4WzuBvb5atdRBxdIHpsCA1Ka1zcNkDdrbCokx0NpMuKFhN38CrkzPbGrD
pzmZo9cyWDmYeSduTKGPdnoL7IehGwL1KUT4NlX4SDiv9PejZGFXkvP2wtHLONFKheHHS7F6BbX2
RiM1nrGoMZcBjWWNU54xf0xdqH3jiY9v0L1X98S0T58DDTAyJoXoUBPy6bRxJb3pNe+xRnj600JQ
xrG7nqbo2NE9T1XB8EO1gKOBNGokPi6PJk/XIgCK69z5ZWTED2NURTecna3Nag7ViV5e9qZqAnwa
tVPPY08yVg5+m3geg/QoZtcfQ6Sqj2iDkJlNkfCp1W03IkOhMqwYFzmtpePkbuTas7IFElTGYk6p
RRroLFN6oxYmg11J5dTXkbEA4UO+AEuqURmQGf2l0WoeYO6NekJNIr0ptPFBy5vRRx1HIjPaq3V8
IbzzSP1IeoOgaZkvMbC2kdXz/8WBd02DvklBTXRdM4DbgM+E2McwZHGnl5Hk9YYgbCww0PesTlBv
rLhDxNDkBxVlF1JYkhq/1aqOP9doXXWXPqTWoketTFcU2/zR0OvqtIDJOYcVo4lOSumOmiDnfJQg
+lcWzj3FkTiHJB3yx5VkAmLSl3J+xgqyJB46BRJg6YhCqIkq/C0r6PncYkOqW7azPElMlNxz0T9O
wBz3Y8MPeeTIBTvMzGsxmGpMawupN+eEQ+ylirVwYBZCZ95uRaEGj2O2Xo4A5qaaC6FHhcVpuRIF
43tRByqTrJwJOhfJnAQvuZVp3LtmUUm8ZYL83rdK/4w6IyRaStNvQ3NIXWNm0XQ1MjF3eD3Gc58U
TWCJ8rBb50Q9VolhAPJcVmTj6iKB6eizuZrtQaiowWaRuFl02O9TNiIeGUrdwk3TClBQ+qLYaRCv
vmM16o3T2IRAAGSjCLiILTQyilNZshl5FOLAR6Qdn71eDV1k2ndr5Lcy6zsg0ny11XRYz0ZGUtIW
vpR5RDAGvwmQUcFYLFdIwSrHas+SlRM8Y8oEQvAMMP5ZSDyqhW60zohggVAllvIIbU19mhZhvRO1
OuYAZ+gPYtZMuwlCbEtJp1I1Z0MTvTarmH6DCIreE3Xo2Uk4sXFAF64bQo2gshHEZ4Fx+W2CZad1
TOzjj6OSdrdmRugIZ/uYAYO2CtKdUBrkgeo4wVAY5zXYp6Yn1NBByZ/BtVm4cRVw6iem2d1XKpTq
Z5ylSCKYuGefQ0TmdQ2eyBespr1bq2IhiL7M6GeoxVjvSwwAH8uiC0cNeSFBsK3OckRwbf4Rspru
Y3Anft32E8mVGFz6Rs83ZM0PR/r1xldhJXAcFDTOFX4vLSodnHmK7BiYMEkXblN4mmGpi4RKKsL6
oudxQYWYRS9xVvW7Gfyqqw1GeZuDQP3Elcsxh6ySmJR13J52W8fJO277zrG6mNj6Eg6GIEn1Z7ro
OCYEvRjupnKYOA/SRoOD3jSDHTZhSF5S2I4Iw4xmfc/oq+l+vZTjw9Ak2hVEUQ+LFxqa9NgPBkF4
8qw0n0NcsBrgZoCuS0qvZXAo1pQd70c5byqDEsRGgmFhIxmj51QU5tsCRhz2hYquGAPxWrxBSI63
EcktmL4ukhJfjQfzuWkgzVphNS+7HiUNzXKxsJyRCHX4V7lcaQ7HI/GglDPonHUusB8mWf6krn3U
YGTISANpiZz40o2ZbEkenobEtdy8MDBMmFLEnPs+aWotl0oNp8YXpExn1w4L2EKilNWvYUdLxUma
RCQaScaAVF2RWSrTDtmNjDV8MMuoek3nSGYGN+oPpB4RLm8IkEsl8onrRol9EIQWuRmNvp4WJrMH
XenUV9iBNE7XARtcK6uN7MBmEC95OcfnshU4vHKsCr2yCcmZlSYlvc/nMiReKY5UYSdHEiBY1ZzL
g4qkM2C2ODuDPnWfoTwJm2ZOanj3K9nIetJqnjRP8kMlrWS0VpToIfTBtxHtaEAAu3SAeFUg6OvH
4X5SOn0jj8i2265uUKgmeUe0CRRDC/TwTS2pI8GGlewnMTZBx5QHPL6FvsRAA3vhVsurdTenheTg
e208fTYyQo9QvPlqNhpuoXXMS0pIsHYCu+y+EzR8R0S4X4+yRq0ROtWMimfiFnDyXi7u6Yji96wa
85vYNuFbMxIR2bUF30XEL+hjlu0/MUCITHP7xE30OXwVMlXZMFnsEWgK+oZQieXQhpOyZcNkuyNZ
wHgz57i+FL0eXsNKhc8Js4iHGg9tKZo7Qg5mQbuTBkV5XhOh+cqqMH5R6LoEEYGWSygnH0yzlq2q
Gutz0xIfbNdQq9kggPFBncuWY79O4a2BLOIVaZ6SesZQKLux1cZ3kNWWiyppdEOwYlfMHLo30+pz
JLt0A7x+SMtvrKNkAkxoCKm95deM8a/k4Gpq7hPEoZ9aXOP0LZdQvKWTVrjkQkaYWOuBZukETexQ
gJZyIg1vEz6JGIITpq2yqN8rAaCbFOINMItdTGskEqZAiNdAnmke2q2sWxvcjuWdfv20yhRZpIUn
Nc5sSFAS+ZjGVLAP9ewINvlanErmsTKfpbkXvtR1Fd4qMoW2oczO3LM4kQ1Tkf5TKKjDbZaY5NA1
ix47JCfpL6j+rsqAUTO8Ls4AbeFhN48SqoR3QcJPbpdmh9OP9tpWYUh5GCQz3i6pIGcbC44YYt8y
07xiWGOO5GQe4OXv8b8LIg1fO0UOE0imiq5wItnMpsNm7oUoBzYSghP3a1XOSbjV2wvMY3yCBY7L
44L4gucK9v3S6AIBiOm8jUqIWUMqoxERrbn/hF9CNHILeJuWAIQ5EIIr9c8MD9IHhGrusEkJt/wM
dRByjtyZsBkflnUVaRiAPQ9pDm2kvh49XRb6SxbWAlVZVAZlC+sQv5RAjy+eblhYCafEML+dIlXx
i/bqMhTlZtcBIjjmErNXuWPkTx0KsleKUHYrSBnva6K6H4yV02WEnIztNxvfgHBKfkghEaRYkGoS
XSn9TNprgapYoQ8NT3xetDVFXZJ2HpMIgCsoG5ODFSG/UroMjOGQghxsx3SbSRDhNJxbd1jkhpNO
FedQpPLcqRjFzK7uAgtAplcZRkIku4gmTZXZW5Mw9mb0B5Xdj1mxCceEhL1JRiNf9by9Qi8c6eMx
CyoY+jodpnlb0ef2vlFJZ+JRxuzpsyYjFEsNpIAJM2KrCUlUkfBSYd0Vxwnjf1e+sc+jYWJkVTDB
jazus4jUDERmOhDEaWmaO6Nvp9eeGeo2BecuIBbSEiQQzITv8z7KzlVlSEE0acJe12Mw3QCjBVDI
PJm36oB5wmkntco3GSfNdBMugvKeJp1+btY6fS46DW/BSnrkhaNL5fVzaOiBxjyaPJNkJed1EYZH
RF/6/UKVQ9ouGtXbUFGb2Wdui5pOU0fKCEMh38JJTNKrrodDMoZ6U8ARQTfnysIHab5dOkwSbMai
ELszXegPCjxEHapEEjcauHK5rrFC+KZh5LqWPBTN3jxCU3fkRRtvEfEaN7GlYksxIEeeKqUdMkdY
ktB0AQvIfaDG9Qy3KkbBAraBpiXA8mVEr5GHgnRg8t/Mbjh35DJBKAciGIn18jHHoro4clMrNOob
zElYZcKRwrtryjlgYBhuKtCK0X65Zos8w6AXv8V6xZQwybOpu3x56UPXXaWLaSysFWW3DGP80tGT
Tj4qjdSsQOJpFch8NIsvQjmV9iRhCVzsnkb49MGAvzQ2krZQKkx5On+JM3pnd7DoCns53yWhlxEl
InFE1w4sGSYLlUklGR8zSMwr4pwcF6+ZB1aRxhywKGtS1Xp6JUB5oEcDGJY0UJn8deaiJdItiMJE
1pv1ruoFThhorI0deg8sfGuf+DnT84SV3+yhHVV9cStmRhzI7Md3UmQBr837EU7u2LHL8nuXHQlP
2mtb5+nn2g50BtO1vZiYQGDor0FoIU62DQRTHJxw4RKdqPRbdrzhmGiiTM2qD3A8OvakHqCFED93
QkqMIUXt16SSlewNvcDSmtMNU20dDzhO/mjE61pYV8IXSd2YlPTRHgta1ouo5W/pSnQYzqkmPw3Y
hffAQHpHINnp2zDV/lytcn3kBIz/UWz1bUkgleGrKLixXq/ZMx9M9ZAIoXFcZfUctZG2N8R0eEL0
AudSXsWe1o8g7ArkLMxqZ/7wXA1vPbPTzr66FTYlp5o3Gq9U3Aw98u9BLFBDmuFyHkyJ6E9J6T6W
Phl8aCsC8WHpFB/bq/E1xi91M2hkELRCRzXXdw0CQM7s8p6AUeW2kJXhrp91ZdOp5oDnWYeEroIb
eNZR0DJ7MPINOWbducABvw9lnbd9yhh4Mdx01cYwPc0UMK220vyw9IyNFwPy0DD1+hZUogAjPWl9
hBaq0xpLk9jTUC0nOcXFPXGCw9Jkposbk62KWJiz6W3GW303GlhF0b9dmc04YjtJcaymmS+RUTdB
kpXTIwdEnFByf6WXZkLkoXGVX6n/odAXMYGNQhkFVthNOknRudQjz1UwPWWCeN3cEPETvdgr+gPZ
A0vlZmJfnNiZjbOerYQ1hV3aX3qB4QK51zz+WEEZsaC7IWarojyi/NBd5IjqUa7xo9QMSq4o7Fl9
qYpr69CYB+3DEk1uWsg3zhm8M3cSpjbOdsWQi3ZBokXNN8fcxJMlsMU8zTkymX9fR0K4DL9+DoWB
PvgP5cn/2vz/kxwDfftX+pHj28db9T/u/jfYsy8q3d9Rcr/9mb+LSJB96KCPwBcooKeNq4rj7yoS
/o+mKIaOjASnCtKmP6pIUHeIhLkAXrJMkHH/UJFAjJNAzKlgIhWYciAr/i0VyY+spL9rSK6QJLQl
H2+3SRl1//k/pf9gHUYZCo98b4yqF1qnrFIe6FtNiFbtiZBZlOvhEy/wtO/LQ2YpL3+4R3+iXlGu
xKd/Mpr+ed2ftCtirHa93FUjcgl/HXa5dCciuS6jB4kjkchR7Iw/FCN5zeBWdzuD/M1qJ4jeoN42
CBT5DYCkkGB/idAlhrz0LICwlX6e4NJOqhkYVrUxsxc2VKqpPZoVxA/vv/7Z8ev9+Q//Mw3NQNZc
pFE87rNkO4tfqfaeJ6/Uh+p1nS4J9POb+qOUvo35NH5IzD8id52uOWXMIk7WckGT6Rj5SXhJ3vm3
az+jWoNVPkjy4dgLu6a4M7KHDFpvW/gypxa8dZFTdpE376rX5pveOUYnO95WQReUx/K1w6hpgzNw
GdpuliD0NJeFyxu82QWgYmuH1aZY9iLPdBNHcFI388qzYL8bNtM4L+RcfGD4tTj4PKrwCei0g3Sd
0F5kQ3McXLPbpBe9PuX5A721QvQM5SFDPkFA+5Q/WYiGMsQuZnnNxXNznMbjGXGKGfkM9ZZ898qs
rtpBdtGSM/jM5lbAz9EFOvUCtWjla0i5w/DEWMfNZhutDhqcbDmTwkiXl9otb++5IJCaviWjpiNH
HZtQu1Obw1Sc1P4RUlS2BES4SSS9xIEE2GS8NAMOWta9jThulfFTh00qC/YwBkXFafbqfLW15Tae
QttKHcIEigC6e/0eu8NDp2y07DYGdnLMNV+1C9UDEa7dElRHuVh7M4nQj2CndBrDPaGB7RmJLb+k
XRW7mILsZqbJ/sJAwZZBJ7ypH+IHOs6eGA9wTDokry5FdQplnWFi7ki3s+GEDLzqxgFUEp7NdzXO
X6AEc2M7fStQtN0lOAh7v7GkpwlnjxidOuxT3T3zFoduO9JP4nPxXYNz74QjUSsU50UWOkvypl+3
AKfd5JrLfeIIQMKvRhqlrTCLzxHp7svSVR4xvSuWR9u6cBmJJMvjgC1AyU66Ts/nscNI4ss+R/St
4uW7/MEK5B3iSF/zRY+hRuiI6iZ7L5PTr1+xq4Duz5aHKw7zj8vSrGNE7E0Lvcldfgl3zU4K4rNy
gvmyK0/zCTbYUboU+7+42vVv/ZPFCMLmD1cj10hRxYyrlQeOBqf2Mt9Vr/FdtEHQcWpPxctyV3rt
0TxV/90rXj/3H5ZdLOX5SgTmsJfO4g5y+CME6018zo4Qas/aLj+JBz2Qn8yTcv8XnxENz3/xKa9w
vj9ccwQ+IaHuGfbK+YpB4Ovl+WKY8mSdkt281Xf5/VzZ8WgXj6iZt00Ast/PAl6BHVygHf/Nb11l
2+3Kg/Wh+OOhvfTn2k/25SVB3ZRTaQdxeITZQydGSFwyLMlQlWwU78T3RLIXcbqhv8r5ZXGM3mmg
Z+FYDLGa2/gQOBa/gyuabpIZDAn0ETT67pA6qSd5OmQT3IvO4VT5N0a3IddgWLYaVqTn+iBvYOE0
86Efb8TWERss4sDoA6nbRSdrwl50wGIP6Q6z3vK9oEfjYz8SlL18zwXNP0z5tv6tV7gw7WJT3IhH
DmsMIM235rY5Wfv7bqOQv1DaGnPzysmOfdBxakTX8IxBf7ksgh36hWAniPy45JYLnJEJSDbZ6PDH
3VrbqLDSIGSylFydMsEQ4SXbNMVuaL4sVt+q/ia0sPvI65eeBn35HYnb1giQF80f8hGY18v1xJ+6
OATSTaHvcAshJW6/xPf0qGyT7w4AUO62H9H7+jIZ9pi6uJWJHb2IN4jhWLT2c/Y6cobHzaLgywz4
hwHVUmiHeUAMGP9Q9x4PRPdtDPb6kZwYrwZR0DwqzY2lXvcRxeFLsoJuv+w5hE1P+i3Qvpt8G98r
z4NH58unqXjMj6S1OC0vUe9+to7s6j5897N14e5LE8ujb6ETa5yRZ0V2a9Ze2n1bmEZ+tikD7Yji
3VYdshtvpsWeHBwgduNlp6pxRKc+jD4IjrP4HV/2kZvarZO4fFH2xOVTB5T/c+NZ5+FRz3n4bMlN
FZsQ+yOb3tbwQp+J5I6PWG9RcTowmRRSV75SdKBPy1k6Ra8dhj7r5sqaWh6xJtjRfQlhoMoZWDOR
K9/FL4BIt/VL+8JD0PALyUy6aVcXI4tJqoXH46l5Lep4J/oW/bL0kgdGxILgm+OWDlZ/zxzUic9S
s9jVg2aQG+/yF5AnjdxMuhWXOyD6yo14MaHXlLea6Su34la4ad/Sk3bTPEs3y9k8CB4rtKccEBo5
mbO4vZ26q32vO1FQ3QrPGAwO15spOLET7l77rcXvTv3GKd3Sj/3siD3LfpEc3R/udb/fQDEKGv9l
dj6wMPvLIftMO7au/i255KfwDjVE66DYAUijX7IdEd7Xv021pd26Y89yY4dunvqWKRtav9C648al
Bw7cBCsaUUKu6JGQoTLjo/Veo2Fl4xdxB6+UF/R/bnnuZvZgTpAq1Zxt2ZZf+uOet039TLGuPIuW
bZR7U58cKkWHzACnJlvN7+7qo0627bK52hBcYVMdeBPXTXEoYo/0BDs7aJ5wim4S4bF6hWEI5Mee
B9BT7vQ9NQ5q0YUHXz4K46ZT4Dw5iKtmy8dypEFbe1U9zC47xU+plvSt9CQ9KYHq9bDGbRMezBaZ
6gmsxak56bviUdivl+lm/JBxfLQBmMu2cXkjuwWrlI+VXCAQ9oODZHEjw9KjX1TZJYo+sDv5NhGd
a5zh6CbWwcz2Q8MR1e3mGxhsbbdf+wtSt1V0GiQ+vYZeDz3GJVxORMUQDy1507yrn8q7bB/t+0OX
Mb58lKWXGlZb9qoLT8ZztGYvnWgETW+HiRgTRG539xFcCVr+qZc+5Df53N93ZU5wA60ybFqmTXIu
K+UUpMcZO8u7RYdZN72FlsVoT7DrPoXn8R5/+RMsX7RsTfNayd3BsHwdRYuQyQTUW3zxNLy+ii/z
xbiVL+JlORcrI1PqPc7/H/1b9NLfjjfRczNdclL1iHZihtU4c+3GEjWhjJOkCfIeZMBrlG+gNyG6
thFs9LFTJQ9qu42zbU7kFCVUe1sKQOPvzK/+E1M7VXPSOtl4GE79WX3R7yhyhuVZFfStAb60m+Wt
hOppYY0ABrq8Jcl5HDfRuLXkII989bb6TMP9WAY6+M8781Ec37Puc5G2wnPx2D+rNyJP3KjZDaJf
ilvddKx3YBMKI0zuD6/41Y5IhgbQBsIsr3n0GMW5h1SfNVHz43yoKYUjPTrSGVWA1OHIA2YPvb5z
GmUbP9T5yNxJtfsn1TWOwE/XxU5YtllkNadJNrp1W0h+Ge4V5ASSXyvnATCP6LV7qucOg/JBDbJz
cxf6V9XOoxY7A3AoBLWDA76tXoi0ROhFqYen265TZ6YQjTyVNJjMJ5VlUulRPhDxvm4AK7ywu/HR
wgMUnZvwI/oEU49aIH6sy8tSvDAXtePBzxfalttR9bESoDylypyijajQCbUVFgg8TF9Mt+Juo0l0
PW+0fm90Dusc32n6fW2NXORDfwMMVq6DuH1TlH0eHgr13SJnkgOgtqWFwdlOah+SFn8RMWUAjLLe
IZ+5wDA0OyF+KglFzX7O3yVQSjoZ3QOin1J34uyxICVEnz+T8J5t06CAYZR8Xh5ZG2+Y7He89cIe
sIo2nLIbpG+3qIPP9bNSvebPV5fRU3JXnRXaNZEt9Y+MFqtt58630uuFNcnrnfohcZm0wQyztTh3
4pnXLCAxm77uNXcaOUDnqhYBBb1TETqElHmRkB6X+wiUr0jygbhd2PU2ZARfWgZDS7C8R9WNTI6z
B9bDiTmeTOX9cAf8X6ep+CQdxfvmwvyjXp2VISXd5xjHoD3fTB8kbmM24qFrsBjkW0SMhIz7PJDZ
B/iEAzYp9cm4N/3ukmtOukGGF3JMQMdy17+SyJ6IviBvrHpvqPdtvU+YYLa2UXiDm3VBGhRu846V
O3+AX2Tuh7vyJv8SKmc+8oQz2q2ow4iBeE++08PMhNwuaXE+xIfsKTwxaBbQ7QIaozkGmvSzebKo
ySJnqa+FDdBTrBg5dhO279huffGWr9lEgis6/5EsZpOSFTPukzDFo8BiJA5KoJvpjfCsO+oDGnF2
gOyL1jDRn5KIIfsokAET7mBFUOQ+yrOrUeX4k0DyyUjkO+1bcdrUaB1U4UVq3iAMY3kvjsgIGYYB
jXueWhif1fdv5ff/BXvV6W1Myu/q5+7Z/4ORypLOSeK/pt4f3/LPZPz60Vx1/SO/98UM5W+GThNL
whWOI4r//ntXzJD/RrCSZRBUoMEfB2b/j66Yce18wbBC1W6QSfJDnrL4N7xYGqYrjfxDjbgFGOP/
jrvqxxaPoXJ90FSklGE4Rrr3m/fqD4emLl4bvEWJ6ComiW/VTUlC7lDdpWx9I1woNlQy1AItH/w/
3KM/aYz9dPL9/cKov8Ca8yn1fzF3MaFnTDaShTKozwjlPVEsDlqs2UxucBannDVo/uqa0xMwBpXG
ZoKE5kGjzSW6Wh9tMmv3Fz/Rn90KRVTRsOBa02hK/nh+LEVRXtuO/Fq+HaxGvVNaOvJgTuQhwLtJ
cGU4Z90c74rLr68s/+mVVUAlkqErhiT/dFpm/t3VqElEF+3qJpN3Q2EEDLw9eane8sl8CAmnkjQU
9+oxMkavRKuuA4YZahQIcvRsqMsRv45DOmE/u2g13F//fD8eqH//qlRAUOR5mrqimz/9eIJijZwV
EJ0y0rXnO4XUwCKRj2IjuBlBMwOi35Vl9NcX/c3d989mxe9XxWJIfpDGQ07e/I9fR50ZyNFDrppd
tZJUvv1I4bBccvW5ajExgB7vtI0Vzn/Vs/izb+MPF9av//8Pr4RuYWYC/Sa69cimJdcDEP3+nBvP
OpjRHF7DVM8nUTXvsYZ7v/7Q1zv5w2c2ceGTdKGTuSob+s+NGhm3CdHQwkrWKDqrJXX6ihpxZcRS
CX/xAv7VpX562vUegV7ac6mWyhsPhCdnixu2eP2l6S++Sta4f/lUvDOkM5imfl1xfryhYy2uoFhi
0Z0J2sbJHaAcdHMlP/z65kk/Rb+oBnfvD9f5rZ39hy/OHAfFSjRSTVc1Qi+TOKmWB4zE91jDMLfM
iDioESMKBkpOVbXufn39f3lNrpeXFRVRjoaJ9edoek1VGS62JKrhqjIt6OvXtL0l2kQ60APOliyi
uPDV4NdXlX6cMPCe/HTZn+4uINDcktKKxYMpA+GhxupW+P81u0X204sIa+rKViXVqRPDGf7qZbk+
Jj8/sTyziqSzPiiK9vPLkioQGhW+25DTWIwIUlZAvcynSRa8SEJrou+g2ryZxWv6Fel9sHTrxlQ6
TG0Etxt5IEjDHvH1X9yTP/0qmI5buka2EKlDPz5xTKhAH/c8CV33DjqXUxn0G5RJgELhCKy7Zt5K
IppUQUmcdc0CS1V3kJaImKo22Osuo6kdGVknRDYqD/+dn40dXGED13Fc//R9WfESRWPMjnv9ppSX
onoqp8LV62UjD6SOEWKv1ZvQuCaIjTYGTwdrobNAniZIxk8EyDpG5K2frSz/xeIj/9mTJJsq6YMU
F9ewlB/vGk5rQA4K29Cimvi3RqTOGPXXxwhvR0Uvt5Ktg6aY2M2i22pZjpyNMJWWqH6tlENWQSSl
jFjQMB/kPVK/M0mah+Lf3Yt42hURCIemWFdv+U8/IxwXMI9rQch8LgA06p3MHP3eiiBY0qzkLiEH
PCrqXz1QuNn/5TFXKcYYVpq/FWA/3hodil20JNyaqLW2uGLOOYBvMIve0AFXqEqsVaMXdZAaDPon
zXoaJ34MK3yEEffr5+fPHm3dUGRRxOytqVff/Q+706SFWjWOK+3FlkFQt0HCc0uC5D4xpY8keUNL
JXDdX1/0XzdjbjthM+xM/4e0M9uR21jW9RMR4DzcVrGm7mq1epBa6htCsmzO88ynP1+219lLxeIu
wt6AIdgQ4KxMZkZGRvyDztVkzY1tUhmlPWdqJhfhE/gZG63wXtGPouDbPKIFSc0Zvxap2wcoba4M
vbQrLdkiCdDwHVOs2YQ7evdKpDhUE6fgW9cO9/X4OkXBDmuUXWE5py4aNmZ9MstsJ36BPnor52Ix
wloKdoS2qopseXZVlhgVo74KMNbO6CMDTgGifZDU8FkX6q+QeIb7Cg9eMXr8ODrSt5UVWNp8lko4
kxWLRFmZrUASBlSi0FeiUoL21mn8qlbJEdLgZsiLnZXScrWHR/HuHoDrdXlxDiWaC1m19iXE2ZrH
essQig+OQuyabz09QLAzyiLZ1T3/oLXBHUQTpEWlM1bJz1LuITKZYFKdnofKX1uDy/7937ccwQfA
AXtfwyfsctsXFvIhbcEtJwlTWoSyPKg0eueqyNPEFH0crzoZVrtTLW83KPeqib3i8B/Qx//qF7l0
9rBawmIK6QYbVZ/LH2HD8JCznA8BAmjXp+GusNU79DNdBOKQfGzvUZXCVci9/f1Fd26+7DwFVQzt
cNK0dZFe/ZbWyJkx9I5EplZmHjiu6aDKuKunyVG8RXp4xLeHU8T/72o8jjrPQoXXyIdn5m/jBZES
qImkkYT6DS6YyAimR6u5zzNvb0j2axfskf3AGvnYI+TE/XZWfedVivPPWrH2U5YyOtuwLZ0PT9Cb
v04zLcDjGiE88IKIKzsptEKI2SooUP85LepHucePNn5F9O08etFpZSGW9hxqKI7KhcOfskihf1sI
JZkkULfm5KaDjYM3Wl6IptrpH1A0nkp1+APY59mrRmr001m2pR9j1P2U2pWvvxR6Ofo2L33hfWra
4lf+9isiO2qHydAHl5pOZKaIH8J0QcszbjIsSGm4kWrK43DI5HQlb79+o9sf0iv/M/Rsv1fIKNUj
ShZuI3U7kdIiJ7YLzBYdis96qj1AfbrrMv8hVMK7avhZNO1r44yHItQekP5/0ZXVqsHCCWQpVJkU
W7Fk4vHlYsS2mkEji//zQBoipNliBFMR6uAzYfT9Uqfmg+n4dxblUxxsT5MVH2td2nsonXtGe9Cn
6ClT+G0db/t+NRlfCJHI5VBMAT7Lg8ec/b4I05sptfh9dYkOmm1s2iZx2UjofQZ/mf7O7D6Har/3
2tVLYnFkmyGBS8loh8wCJNYZvg/Em81aBc8mHtwwx/eKhBraaN5ZDjAYWtJ/DVX9x+1TspQ1Ckde
PotuyQgIzaasBiEebx/s5JTXHdh1mKj7vuj3PrTMITKPkhE9GdzfWA5sa+gLfveILPfO16NjKItH
/F9F2X+S1Obn1EnP2mFqxw3iM2svFfE7ZmENTX8uD1mjuMa/XW4dyel58bbeyAJttKqaNhldO1nI
NMjx93iywAFbDK6Mrz3SeDp2POqwtn8Xtq8ha5Zqq4qtiqv08jdMNdywRCeNanTWQ06xKAqfugwl
lhFjszGlWK3eYRK3kjMuZTCGODNMW9ahWMwOsoLtSVqYJI1liNVbYO7lH7Wi3yX4RJmmvm208UCZ
cjtR4ndGbztkq1ncQiylpCbSR0ivXC2zmWt1Dak2KDiklb8vUTzr0/jJKaUzhhnHsUfXI+Au0TeV
qR0z3hlYCD1LfrsS0tXFn4EOB5VYBGAwp778AGqOyZhjG1woSOXpeGCYChgYhSZlFxgDvM/xi1Ui
tkrjPo78H7XmbxPL2ihFh8V49A795aDU+A2HpSskZWXnl5Q18kZV6RKM4OHHci35XLiNRblXoVRM
sRS05OUvNijOwgWU2S5oN5RYk9WGsTMaeHRFb6KBOCLt+CUCBLgZgtDZKMkhgDAR6+l9pCEbZW5v
H/elO8FQ8IyQHepUPEJmvycy4rBXHLaSknXbvhoBhKcI7kHC6pQSoqxU/vBbcD+Z9pA6Ey5hQ/Ye
jKNrJrxeE/2hyXzqQPW/2eHsLtRaWCJypdmH7fGsVAzfJzULPQ2BEugwoR4fJ5u2v0TGUnLqG37k
5BdPGX01VF2Pvpz+tbI6S19LQFx5LHELGPMaUJzL/YhN3+QGZXostfRsa8VnK3NeTa/bJy/RRHdp
krpPHTo+UWy/RPV0dmLtlEBZHIAu3f45C8UZQ6Wwz9sBAC2uOJd7J4FLglUXt48VVgh6dbt0sn8F
jbVVfYD8hJsyl//450NqvJFFMZtq8XxI3F6sPkbJ1kWtGpKN7IqqLapgHLIDSmVbftHap19IEg3U
6yjzQP0lxswgvlXhFBr8AOQxFOtbEKAtMxhHvwkOdcE73a8eUbN9wlYoAjgLHtT2146o2PLzmwXm
FdQeG3wz7YzLZS4h/ClNxQ+okdLaxLH/NpS0TsVrOZbOlhEfdRM2tw7fQZeoCbYHLD22iGA9/ce0
/J88UAiS/AxR4aKNMTucea5gPzJIo4v+T1E4bil394gzPk02sNzjINsuRaX97S++VHY1KHgi+cfD
THz1y+mroYr8g8XFiprPizPVCPbqJ2mbbbTS+ss2wg0e4hvBP0684bAytjjW86U3ZevjOebgPD4b
u0QvujGnGrwwQlT+X71hv+RNd183PV45xhF9AUT8E24UHNcaxOCa8jFoUK6X6CZrNrrtn1d+0NJm
NA3DgqBmIRJzlYYhn5D1jkIpvYvu5C54ntT6UYeSNyTVoxnVj1nhAFJIsbiKj0o4rQBKrxMMnol0
kkTTELy9PTvxUdTLQ+GzHnkJHo59MCV3hu+9eH3w/Qf2N3TOjyszvs6rGNKWMa6CfIj38uxmT8zA
zjGgAKuV1z+AvLdYFZyczLyvRo2H2p1RYOWFkWFsafdUhc+hupr7Lv2ED4dwlbcaHdNZ8EeKaWi9
JAGrjJiGiLza8NanjSvKZNCFDzbrjgnrfqJArRtfoz5xVxbhOq8QbxKk79HpJ8fRZgdv8rUqsQvq
EFTjDiLZtfrm9HddNwarb2z1Ij1Od1nxq1SRwzO1DfY3m9s/4rpOoMpkNQZtI4Q3lXmNLpNRbRUi
mQBg0mMMXiD346dQ+DYU9PwJw7eHuz56qkxSyC1HmZ10WmzF396lbdwrNak2wAOma+OWWdbDoUR6
WqE88X8aSp9tsU7O/aAqGEqN+IAw86Lic4OxqGz0a8Fs6UM6OlUPi2SL58xsqFzTYZCrDKV4iCTb
1ZM9WvuuAjaZldwelETkrYxajwRdahOpQofQeI8q85Pke++3Z710lpG5BDWADA/KOLPYRjUhJS+0
aB6F+Tlz6lM12a+BrT4Ez0X3bgFqkuPVGt/CUSJ5kqny8pij5in+/revWudQUaYEs+Q67PdNx0bS
fBi6QugKUUVUHKsmPHbSW8H2lYsMyJX35fa0xbQuQzqhhOaISUubOCrP9lXOK11BfXVwW8j9+SEi
Zwzib7361nB92ePqjBe+uMqtTb5GbRUEhHE5Y70uqzArAWXDlnczK7izcu9Fj6i0/RnQ0pAgR49W
tseq+rUybVDl2bMgMd6e9MK3Zta8R5gwrbR568WqO1PrkdR3rVLayZqP3ga+N0mE0y+YPjiuxhh+
p7f2cHvYhZBBwFRs0YkieZrnCxn6OoMWlb1rUA7R6BOWqMZVGo5WNUwO9JluD7c0S+oi3BGsuGnN
SwVd7nhjjZWaOwqjEx6cVhDsWtNwY4DxWXqf07PFiWnthrq+k1WRAYPjoWlEKXF2pqesoEQRpT0G
WtKuHV7NIdpCYD+QrGHHLSNg5MvPWUghv/4XQVLl3QtJgbKDY87rVY6V6k2d671rhmTbanLuIcK0
bYDtYbzS/l5aXIMwLLADvM/mfUU0LB19hBMJUBnGj4aLHidHlsNTPQ170GW7oDePbTCsZBwfdZP5
eTVQa2Qf4en2IQT9e8SoEEFUEDDsXUf/0+ssFjHel2W5C4L8PaQZkFs/NBDAieUfghQStgKeRbFf
b++spaABYkLELBoTV0nIVNahr+cqkshJcAhyA5FV7SGExYrKzHZyJDzA1ooqi+utA2kQJ1ac2cu4
oUYw6rOUefekvj692UKAq9unSPddw6I5iSId3sS357mQbKsqFzxCLULpCMb15ai9GaDlg1Ktqzip
a3cIk/pKffRA6GJfGYvafIylgO+ck44MIFTr0+0fsLTQaIWr5HxsMVWg1n7/2m1n1WasstCj1x1h
LXAtjVmwzxrfNe+HXls5u0sBiroibmQq2IqruDhpRt1UdkuAKoNdGbTbOMLTRf4SpBRlaLjcntxC
rZ3VxTZbM7n6aPrPEknTCGy5NWSO6zAe7BJg+Z/KZP6ghttiRo7brls6T72prtz0V4sKZ9bgqmfr
OjIy7PNFxfTE8nIQRxXalSV+rBko0FFv7k1fQID6HX2vfzrTjyHRdldZW1R/ZjM1IMC2WjnKLrCI
Ao0anNfyAXPx5FNKj6GwzbNXTpWL9jdiS8MaVEa5+q4MTzTk3S7gK9w9l9tIRusI8jzlAUnGbESN
vsNEchpkR7mMt4WZ/jUO9U9cnj7b9iFOpTdPjn/ppbK1NEGdGo37MBneVIijt5fl47FyEczE7yL1
QApLAfE2L1/UEvKixBEwPKrzC1nPF6k9jG1zNFCW2upSZW/hKY6uEhYg8e18i9xPpkaPmWXam7cg
QZ7ya4LDhN0HT6oj/2HJXrotleYhsrRjSAvPwxWJeITsTh1DwYgQNcDVLMOnjvtyrX+ztMiOLAT8
qcMgyDmLUK0f6X3SAFpAxXmLCuhuSicXb979ICeuAST/9uItflRR/hAJpCh/zfZUo1fmKMuVjMWF
/lBW/R4vpzx4Ed1y0STNFNiVHeTGBEebaDfYCC0CHagQxksG/9U07a+JqaxkONfdTL4oubNMdkM7
U55zmf0QY5x2YBFiQOWbQIYGE6XQOdR7dAUStT80PsZJuXZnetpD1u+GEj95MJbblcW5SjPF79Bo
4PM4B9I4D9xQKtB59mieF6FyVnqUc+r0wUOKiGCKI+roTmZ37xjh97q1v3Q1SJsEvnO6Er5Vkc3O
NzgYBhkRHx00x/zca03b9XAk2eBaco+wH1QvDLzGfSH72UZV/C+oQj6HTnXX+MUOC5SnwuTephCP
MAtaM/RpeIC0heyalvPc8eofZPMZQ48HZDy8LxXyWZvOXslsVPF6nv1ogX3gjmX5rtEnxpAWBXKp
QNxs6d5nD0G1Nr4EevhW1TWl1jjb+pZGw48mLbp8gP4i6JaGXp8CcvpGAhYw2GetSN8N/rLK259J
O4RuIlm7avJg7CTCopfLk6r6ymcXgWz206mT00znUADtnBcGfK0obD2hIYhc0DYt4QshJ6wUD0YD
Q7mJv+eZekI+aevA1QxD+RXPvq//+CdYMvBdAR2gPMED4zLWjmXsGFZui/qc9AVVjxNefBuvRTy5
73/WCHS38bnXzkMW3tP6iJtgrUArBrhcA/IyygSEU4Uq9Lz7ZHYqUnoapP5w1F9s0HZTdja8/lPc
v9lyskP/w5UGyILmr9szv75WGZfDT4KmiM0+j0c4jepyx8QDVX+oGzqRgXSOzZ+IYPGQTF1tXIWg
Lk4VUBYlWM28hqk0fVx2mR7R4AvUPxp1ONul/KR72edgzL8XaKxO/WNv6MfRVIKVrXYd7S2VMU1R
8VepX4hD9NvLXcczsQuTccAXuEWqPETnbTookXFXdMh7Aku7vbjXPUXuRzFNdjd3DIIxl+N5foGS
tEXHRfW9X4jLveh4auRlXG4TE5AYOOkWBe4oiJ+0nku7aX7x9v6x8iMW15tUmMBgsbPme7uM4ra3
U2d0CzQJTM/alV5yRtz12XjwAnw+4uaU3xtF/Hx7XLFz5juaOxUsjmIBCZs35UZJkQwcueFvVwRt
upiNau1S6wfIg/3tka5TUpGGgMQxxNOK8Wa54Yj5SoJ+Kg0VD+yqVQM3sZziZ6Y/Igst6IbY+yHv
G3zn63+/PfbCjpJNlFk0ckR21rywj3dWMzQT59Y3Ehe1q53fkMUof8lA4JTSPN4ezVlaU4fkAZAT
F/U8SkiG6ki6w42iA6YS7IeSCnlat/fO4J1F55BM8qFdw7QtxQjCIy0EtvD1wxFZ82FSJmJE5OW0
epU/kIr8YUPWNY2vhae4dbGP+vobxo5Hc5Bcf/B2DeQ/bejI555UpUZkWZ62LVTe28uxtPh4E1JK
ZuUVZV60iCW09/S4B65AP6PH/a7vIXCWnwzS9bZdq4ItLT4gDu5Wk1oFSfnlYQ46bQyHjLadlfcn
gEa8Ch4Kr9jnjnQEG7WJ5eBUArO5PcelGEIPmQeIKhDzdBAuhx3YzbIsscNMHf/2EKExQfbDJwQu
qOCa2G9Yhhx1nEFRTS8/y01M+yBcOcxLRwzADNkZOZE4abPJp7QES6+R6WBUwYuR+n9W/jsC2U8o
8u8t+NMo6+PuhBiKqf6xsgAL607R0SB60TjQrsqtY0RdqI5Q6dLDeItu7V4bhgPsfLm2PvkOdqzm
8BM1vDcBrffS5B1F1D8HbIZNodEnTeegjk5+b5zN4bNgA638uqvCmcAcUEsCLaFgQjuHq+TAnKbM
YQ+CNzvicNB38Z8o0CMtAUBksLBUCtEUNaEaG9kImAbbw9u/YOEQABbReJPT2wMCObvB5UqtR9Rw
6aym8qfUsn/1Me38ac+1vosnaWUjLER1EgXqKqBMZQD6s91YIuSva0RY19fNL4bRnJJ4+CRFyrsa
KWtVM/U62gHpoHYkwitEhdlY+IlUfa0wVqN8LrQAZf/pgOTnXZHSt4HZSUxyNayeg+oLKE87XkvK
ljYe9DuHuA7XEKza5cmLijBPa5+nbF0i2EpVfah03CvZZfglx/XwCeEijbbG7e+5MKoKgl5ofdFd
ubpRBtsOEbSDPzak9aOBHbPxokn+3vH7+0H97qFmNUzOyuth6Xh/UOtoovDP1SaS/BoYY9kObhD5
Dy0uCn4gvUpd/1Cld42C9tOzmQCtzMJs8y9mC1uASjfx27Fn728z6ztkjuklacOIEMu3obibMgSh
ff1Y4FoUQJr4dyko1W7YOPA4SPfnCQPWoNokaXxZH6ZxjLNDHbx2bbdD2f2EnydqZ2g0w2U43Z7s
wkWKBYYAmbGhuURmR7VXKoSNs5xQ3kd3gabdaRTTkd18UaYWdxfEwHVjZX2XvywVB1twaShwzFo3
ipmmYTV0oxur0R2quwfGew0zzLOAHlYNxL0IW/rwF1rqT/9itr+NPJvtoMmpVJhExogHaDS92XTo
kHGpE+MwjPIm99ZAJguRkGovuwiOKB3eebwYfCv1zJ4Wt9H1VFHaOyOv98aEwqXJTaGt5NULkRAC
og2IAFAFkMnZjYgGrBLKlkC0GMY2H0DsgekcpM9e3R5uL+THdpyl0pQBbZiBts2HnPeEwgEvWRxr
CIRyeJCDcdpCsZvQnokOQ4U2rlyNd56iCvrccDasYWtK6l2J78AmqLqj0hZ/DcW0MYrcxmS+sN18
+sdNMpJSEIOg3Xhb8b6aheoOkfXMGFmMCK06EuID6PODR7kEbjCa/Wt9hcVdLZBEtOVAEVvzdKSL
pjBJBJzIj/x9aKTnSc7eoz57V6ozYhZ1GOzr6es08Ki6/S2WjjDdZi4DnlIqQNnLOwE38NJCgpOU
0xJKHOZ2IGzgSuVaZrkLpX5fw7O6PeTShWCwvkAxdcojzmyjdZOt99hRjq7W9Rt1BBJTHKyMPuz4
PqBDl5bTMYWseXvQpXma0M6haiqUeud1Ab8MytEAtOJqyKsodnKM9eIx0WQ3U72t3Q6fLD7w7SEX
P6oAKlEFMvXrElZVNpVXGpzfJgYVjYIIYi13UksxZnhDwnQzRFDtLHxKCntl6KUlBpwF7pc6Ow+d
2VedsjbydazkCFPxwWzAqeLp1QG1DRCN7KJvE5IWnrHS0VgKIPRQ4MshK0CxcR4fi7qzopBBuyK8
E4Vf0p0N2pvuv2ixsn14OkA9/SAtzusew9RGbaIxVJ+DbQZRlRnTxqfWotbeStRfXEoG4sUPRRLE
4eUBSaq+j7CAAdxFWVGGN1q0/b14Go4y/sj4tIF1+oZf+vPK5lGvk0WVV+D/jCv+/rfSjl+k8pRI
vBK06Jzk3yVUUkbZxobncdQ5NinQ0gzHTmOTPgr+4e3RF0+LRvVcJmG9Zp81kSZHtkyBuuzSsxP1
O1TgzzHWSUH7rAoPZzqtt0dcPiyAPwTTbAGW0HWxN3Utt2s3wuoslPAgxT6aFNVj0vsnTG5PMPQx
cc3eteJfpYsUr8ELiHcAUelysae4ViXhtukGPRzqaJ8H5qHIpkN8Su1k2xZYvKDj36+8ta5pFGIb
060BOAzP6apQrElJ1wYZCLJCU/Es4DU6TtaExRfCleWD5El01lv1wUjVPwy6FX7QngacV0XnYmyz
Cj0u79D1Cc4jgWv3dbTh8VJtC0tHCk7BHKNdY+Iu7Qt4SRRW2RZwXmbrFJTlqCYQj1zLmg6FLx+M
KXW7qT+gYfTZsFC8WSNiLo5I11Dgqi3RBr/8MijV0z9t1cGVURhUJpxLYNM3ZAK4dekMjiT5Snlo
KeuiYu7wYWi2c2FcjlhrQ+3h8kPshHmpV/InpcbsdrReg1A5equbYHGCCLLIoL5AEc57RLauTX2v
99TCQ+OubdqTU2XnLikfDSTC4p1vlit53uL8OGGMRWsM/s7l/KpmcqwwYX6V81B5zhavkq0QZ8im
x2RaA0kuRU8SSvRNhOrNFUSfanIEFYgNEwTwF5XmVBHHIvNHXatAcR7lFHU/Ze3iXRpUbE7R6KaB
NL8d0J3Fa7Ct+IIGtHTVfw4qhBFjeaN48i7PHCyQ1Ce8Hfa3Q9jisJTv+Iq0PQhilwtrYDRR1wHD
pjiGhWX8JAF5wWjvIFjyWZy8QywxU28lVC/V02grO4QSei00+WbX7jRGvhHjfeKGrbot6l3k/0ym
Fxx59w4sdciLdD26BL0zs9o2w+b2nJd2r0NCpesUT3jfz+aclVkcZViYuMUf/WTse90nFDgUjcFO
xv02G9ZY+UuL7AAKoVVPa/eq31ykia42usdsAd1WErlGdKS481DK2l0qfRliCz2uf5WeUxuSeRWx
r8x59gh8Ax60DyxTGZsT/gLJBpRxmkMBDRJ3kttTlCTviv1nOiX/vIdMpvzb0OI4/5YHxMIAaexY
4Qk+EAqvNUd1HA8BkTaxYr62udPRySEP0vzTh3I/1LvbH/kagCSydZJ1UIOwf64Eo2yjU2U/0Ji+
PDGMdmd46YnntvUeC4YFmW31pZn8z9Iq+3oxLaAiLuhHQqpqnlSOetVAEwMZmlvouLeomwxfq1Z+
K6vyBCDjLgMS7OQIJBI+31amLSL9/JnqgKmnm6gtIYMKhcRg8oF+jN5LNiIJDLtIpH6+7H1Rijf6
uY8RoqTarwFNOo7nrzGs4SNUK3tg4ZARqQX26qOGNs9OxjowYq8ZgEIbtAVqOiVpds5871g6yTak
R1+UaxishVyeIUmJRLML6qT4Sb/tOhnPjhLsCgk2+caA96nTolX+Kcrq48oii+tmtshUI6GQiBaQ
fCW0kPit42AVzwVvQRX1Eh7/CObWEurIqLtLxQENTddE3CBBN3llbG1xbHAiohFE0W521YeOBDmr
UJil7iHdbNwBPdsMzV1fyH8Og/3qjL/y0D8ldvAMWuqp6Yq9Z/+8/SM+9J1+XwA69KT5omQIlJIw
PvsRWY1DDpbzaN6O1XkMhqfRk+6rPoupjiQ2XrfTZ1st7X1ZyT9033nUom2soZmGI2+bD0dHK561
wEYMl1bxDqPjp8AqQyAeiJPIuXqo6vxrdddh6YtJc7/RCBa3J3C5O0mRUAkR6YRK152q53yrYAk0
jmWDNnZYt9uXUHpBdhB5UGVroORmR5Z7ezjj8qNdjyduiN+2JsxZoxhsL8SSvt7QyfsisD29X2As
6EwblUbWpE738kRpF38/DM3y7tksyp3iIVYJOBVHIf8Zxa0nrdQK7I4Pkf+lp90wBKBGbW8n+PYt
po4mOOWcNhXSI9bUkZRDBy2MO4tGfzqpRwi/L/7wNlrVmzkE36NPDXijViIV9pPvvd6AqWsUF2g9
6qVy99qxxTZKCD4Tw+gfbWgc20q4oqK2G5b3Xc2v7dro6+210q++jcB3ixYf1X6FUu08N2hqH1EZ
WjRO5uyLMthbVNeaBBcCC1HTRxZqN0ydW47VfREo50DTP702WDe2ffHYyxiU40r+xZDxeEjTp8Hv
sDnjoEQWBnIQLhXzpfDHx4jbMKzwarDafNsq4u2RbsfhL3ixRirdB1L2EDTVveJlDxpCPVBm75ug
wlUAkBq24mV+6qx8bwbRsR+V/ageB21cOemX4Yw9Q0WCA047GRQril2zS1QfIr11JPaMPyG/6qPc
PT6l8i+7/XV7wWcvur8HonkvgiakfKgal5tTszu9gw/PYa6DnXenK3Rzerr3WQ3aKnx2xvOo2o+C
H1lhTmVK8bvj7Mv3wf4kAZdOE1wntbvSs7VNrsk51rtol8Vr17mIKP+NOP//R9IBR/dQue6wlXGD
iM0QR9gEdXs5at7MunxJkwlF3waRNLROcgTH9fYTTb8W9GAW7z25+ORJ5dpT6zL4f/wS/GF0Q6ND
JLBes7eIVqNfkHtZ5JaYEUl6ua8VpAOKl14v/kxl475w9E965p+sSdmMo/ahfQEK5qD19ilttYe2
eU+mr3lf7UfcaPF4exvLbTuqW4Vqeac337D7vedhsq0qNLX0dmv5MbYl73JufMen6bMck5JjRKYN
zjae/IPtj0eVDpgeJpupizaoHeb29wqtbhSuLaTNjFa/K+LizhgR4eC/g1TdKehl29JuCpSd2keu
RUO3KvZtKRwrGp72IAfqGBn/6rlsy6cOffapt76rU/fZh6Hnj8lLjgAv+O53p1t7HFwFS9Bf1MiA
QqlI1FFsv9yPth4jVmLmLHA/YX12diS0z9CXx4GvPIcUO/Lpc0T70XuV81MLpu72ebg8d9AhKWyI
Vo2A/AoBr9m5c8xImWjhwCxSgm+oxTmo6XfxJ13S/ro90GWg+89AAhGEaJTOw28W6JrUxuzbJEHH
bhUjYrqNcudwDY2xW2NSYlLd2Wgm0ff2sPPXiMD4ibc7fwoi0fzJh0mXimWY2qGFJR9E6d4zAXUi
dq1b8bZQsPVElVCmfnB72Ks339/jWkDOLDQLSR8uPytHo7X1SEYKqcFLT4jBhAEmBOFGx2HGMNGO
K1+lQw1nLUQBJKiNle/6kRn9N4RQAmLiNn0DnpwopF0lLZXcQ/rvtM7FEXlT559yHxVCKcSYCKXW
6BXLtjImCQB+HPNcwY/LTp5Mbs7b6zD/6h+/gl9AUGeDXfWRqlBWJTtEEao08bWEApPgXFbJ9amu
+5NSGvuStsLtIa8eJB9jwvrkQoVWhFjO5dLjmFs7eWV3bhSHd4KQMSL/HPv3oBa2iYzBxRe+C7Hi
n1YX/h4XSyxxjGSIipfjkhwCiVFZ8QGVJm3CfrWhHIrJsYXPkFCqtVFYpBB4uD3f+Qn+GBZaMZvc
pEOkzLKt3isxPoSO4KqVcSe0etusfmzqn0GrrvXsxQzme4oqO7IFjHTdP1CjMNfKZETSDL19R/jC
tsUBTaFXoaeQq7/yXsYACElC3Im0vj7H5Wpj8vI++ntbf6jaKOxtIslskaUmript7Hs3++XH/VEM
XKmUFBT5VW1f1MKsN7n+oAVfby/yFZ9KrDIFR8qNukbBypiFL7apHmYVlBcf98UoTjElKIGFJGe5
+T5FzoFe+FZGndgArWVW3Y4+ICbJzsqpXopmv/+KWbSOVbsLIrXuPxRjPqh65XTA2PmUc4H4AACF
Iq3Aha/MfnHVqb1T56CQdBW8YwRNCm2oeldEzxiWhRDFrAYdUGmzz1M8JNgMgTQc5CRb2XQLU9aA
49C2osV+XfiXcZLvYwNGgiEPm6pB9jncbuRMOzrmq8FNzat8pdEhFnG2yxlRgJS5lEFoz27kCdd4
yh1B7yYjiOFJf8AdI0XWcLKcnRWuhavF0ZDPM8nzAFnOq8stlQ3JK0j6heLv0KPeqSNIlZ1L+Wvh
rCkzLC4mVAfEOgmMsEsvQ1QbqkXg+4TGVm1Poj5XNti7WeEWyBva1mh5e+U3m0fo7f0zpzdweKhV
UJWyiY4y3ZTLYZXcBqBSkj8L+kms4KyAzS/Z3crpWIr8oAXJmIXELEqAM+RJJCmNNclm5+qxv//g
HCIPV1rhXYzBcYThdIl5UyVJTFlauXUWVxYNQh2E2gKJ1hujKS8wz/sI/l77LtQPkzw9Q8hOmWxs
Q5IL19SiF25X2vPc8qhW0Zyag4okx5c6kO09ToWyi+gGVkOvltmeIO0KYojzr7IK0kU+IoOirDI3
bkxNW869KuaJqnU7I8ewCPBxGeafI5yw9ANP1INQrA656a24JcFCYRlbitJaYS8szvy33zG7BgY7
CGMaXX9TArPsmzZ8DRR/HzVfh8zto1VMk7YUEz565gY6RldNriirqEKZnFIjGu5Fk6sDFSd4SpiL
KcbnXAq2TZAeIhyxhOaiVyVfYlNd298L9y8vY0BVQsPnGhbdFb1vQITs3CYKD5lBycM2sEM3d2ou
uRPuYV4k7UKya1T5hfkO1u63D/LSLoeDadPqAzBIrfPyIJPSQgrlAc0TKtriIY+6FJXleisrbyF6
6Ak5fIbDyj8fVPDEeHyKbtE8etiFr5fZ1HauhqutqHYGvBjsA4/NTklhxjzE/bSSU13hn0TEwv0B
ALCB9DKZ5OVEJ7Ws5ajj1gF783nMKTRWxzJS8fjqN173OlQvPKy2CUKviXVCYnYjm8MBwaNdYNkb
v3qw8dmCgbuy66/K/B8/i1oR2TQcD8oXlz/LTlNA/6HRuRmmTYF9KtXHNrrXu25TFOgy8KKR3wVd
nwLHyt5bOnDaf0eei33IeaQkZkhyKyBBQsGl9P/0wp+B+u7TvZKq1ffLQsrBBwDX5fAmNq5u4SBT
QjTNBt4voX7U+nshqtn2PJ/6Hebhz974hpDZpk3XtAGW7mMaKbrQAjQFFfZyifXED/sq7To3aKEn
oRcpEIwhKVXlNc9K7O1vb+7F4Uwd+UFOtHgnXQ7ntdGg9kODFxdHWZPabY6mqKM+GfiaFu1as3dx
NPQsDMgL5LPzV2nsV6naolPtplFwkBrENg31DnFFqCokH4rzfHtyS+FC7FUIIuKPebjA/TpXx5RN
k3VAq6jWikb92HyHDbeRIAX6BtK5xVpzefGUwGwTYYogSdy4XNOorSvJ6JUOIPPe1149VL2CX05g
8MyVdtxKyMcecA4damel0L6YgBiAU2CSohly1UzHKL1CXpXz2cs0lfGEjTzETqk2TJF31t6HunL1
Rt+W9ppCzsLxJC2nGUQFCUcHeZb5kN/oWlYjc+ur+LIa0k5C9byWS9B7OJvV+l0Pve32x13YS3xT
Orw8CRADsMSV+VuV3y6bkK4HGhKGQkUPWqxaRbugOceSiSvs2t23sJWg3HDzAp6GkTEPyJmvD3WT
Ga2bSSBMAlhPIr2IzK0QgdQOIEEobCcrU1wcFNE2nn2IhpGkX07RauN0dIAyuw+W1ezUkGIJsn0+
T/kKS6lIKve/bq/p0gYC7/HRqAdtQiXhcsTK6qaBzKYDMHvqzJ+CYBJwlWgBVmPaayS/tlZ/AMr8
b4YFyQxGAFbbVbD1fL3TBp8TI2PYmQPxEog9r0/OQ/QmJfcgMTYCV2OZ/7hxzY2GjjLoCMUWDap5
b82J7EZqbCKSok6uMIWoPFftO+rHgDCjs+3UG+d705WHJl6jti3FCd4dwtOFW16+ir3YIthTJvN5
hSybSGa72OBZ8uZI6Y5+IO2TgZfmawREHuntfx74dQoplEMtFSTznIYgNdqgVnpMKK7inaJld9yw
9zgFdCr4z3hNgW5xY1F9tSHxCRmA+bVmx74TDXQTaBUnbuE7ru3DD4Luq0yPUfwLGqESjoepXxXv
EDt29poWcDRL3DiGENO43NHG2PU+Ahb0TnJp5/i0Ranix+Czwe1tAKQJswqhciuClIVE6b/Y2RBM
APmCLGb+s7uAmsVgSlXFztaMrbjxwh44Mwm8EbwBoERP1kAO2d+hBLBSRlgqGem/Dy1i9m8BUs3o
OhbwLVyhgh3Q3nDs7z1mlEaNZ0BT3g3yyQRCbuf7lgxHa+91COkr0xfZytXqIzDMnURcgXN9+RtG
py1L/f9xdqa7cSvLln4iApyHvyzWJMmyJFuyrT+Eh23O88ynv1/qoPuoWGyx94VhwIYAJZnMIWLF
irX0jFWG1qKJ/k0h5cc+Oug4ROhRBGnVC3EEhj5pxuaNWdnPXeGf7WKLhbR2kgqXCCStgOJBKi+f
Q6HZuC/1ovPSuH8srP5gkzeOEx628054E0QVjkpSufX6K0EkTVwgAWjHgNotE+RR05I0d9oOnVv1
RsYEukPU4m/R5J6OJzBCW0QG7XlOto5xEbUtpp2lDvhvCFUeoI/L14W3m0DC7jov7oxTq9GmhzpC
ZX4JAvMU4T7Mmv9J9ZnadnrK5C1EeG2zXwy/WHlaWyhVbOIZNyXGjVzS+UPTogO/XMYyfvgsSoZB
17gVlOx/v94YWVSSBD6sLemnSelY5dAAmEWw6socJQMuypnOxGovFD+jBBFyzIlhZO+j8uvwJZMe
pXlL8kQspuXsi1oPYDgtkqz6y9lPoz6a69jvvDH+adt/w9TEhBdAYvN0EfN4NZBKXVT03FOpXcyz
HQ34t0tj50l8ZuF84vvRTYP6oGqFrthUBttsY4bXlpZCa65KYw67adlyJOW1TEQS955ThntjNFyh
m4a8yamf7K/D93Fn1aFwwBzi+ET89mVj+JUdBQlGIw8nZ3GuXOfsBOH6NGUjJ9Kwx8wkmJynomiQ
76hQXsT8wK75hwQ/YDA3B185RWBvEi1AxSEtX+YTNaqhadIzeNWH38OmP3RS/GOM8kercp5Ea0yb
5Pt+9l1Zyh98p73NMudOqSFDzApwtYFhU3sbOnq907onFGm3jpvrkBgMjg5KOu1ERne1HqpAH/ra
bzyTz2DrOwsx7qQJjz5mQB1G77NufOnb/NX36eQ07S/49PGz32U637eB9CKOX0osG0nJ9SIlbBZK
gpSIaFxfXgEyOibZqKmNVxc/Og6BIRwOyO0F2atqJTcxFrkbS2R1QBojIGEKUHLZ/zdMrFFHGRuh
7RMpP6wvPcbUgrZv5I+9uhP6qwQfGIjTSOZSA4YXJQrCGFZHmNTDE+R+3Hgk/WqjitThv4+0vH4o
Z0f+MDRe2ehIUGAPrnbkvmjrVLhrY96YNdWZ1P8JsoNrfo9D5K5g7KVmdtp4kuv9Q0eMAMO5AyjZ
XbHlk1kpoR3VKD0Zbow3Q1N2uzjnKTAwLyL06ory3PjRnkP0sDH2dSgmxtZo4BDJDH8vz8U2n02p
bVV8mfPPhvzQ9XfI7Sj2oY4UYgOUQ8O7PPpHcrY0UK63rUEPPzcwHGidUGwx+wGtTXo6t7XnYMFr
obVdF6BjNe/ff66EHV5AKjc8brzt9TJkVMp1XEeUHa6MQyE4m0qjZ7VnR/8xDm0z2jjoeRq0Q6Kd
DH92LR2jOVbB/+moG1Ar0hxMonuO84ouuyDca+3W9bTCDQAeEBotsJJpKVhyanRZohnbD2pPIvis
MsBkyGwtnoBjH9yIxMfkWBfjWkVyeqvSWD82Jud6Q5DAQBWmpskxdVWXn1rJmNTIQVICznLU0kR4
E6PBVbyKR8nQdOqVBD01A+NotNSIkwRvWco3RUBFBn15gxr0cOCtysFEcG4sAiUnqduhqbTai/H0
jpuvdfoTNwcKrJXbCseLwG05sr7EyV53frB6Pp6G6/Oa0TkRhQ4SB8SStqvKXeqXiV17oQlrGmAT
qeyxvre03I2gSnw82Aojg9HwuOACg68Ml/Zy+6VQmcopihqWfv3WbFjoVKKgZsNpOorP7yg30ie8
3MsYK3k9PSlWeodJyNZheB0eGXTeC5ICoBw1zsVz2MakF8VEc/1rmMwPEiISBXpBtUXXDqw3YaMn
WAQOzb8ihLEwKOh9CVtvilmd93djUkQstlgAPAX4kWjHgKW6WAB2bmSJnwSVp4Fo02fjNvcKPRBZ
+mIH/1iYmRdV5aZki+U56HCI6VzVjTcdra6DKqbk3VOIs+Rdqjb0EvfvRP7RdHdTmtB+8tpPT6zM
LzV68fljbdPHIBmepMde1jcby3DlfBT8RwgceIkhtyQ267vRp9xX5l6x8Jxv652AfPQQ20nKaFlk
7FQMCwj4Dr76/PHUr46qU8Qz0VQEURNz8m7UbArivGiN0gujYzoiI8fHFwqXwq6upntfQo+9Njeq
+StJMXALwBYDijrWEu+xy16Cn8DZZ1vfq1PwK0q8KLxx+smN6hJVzT9TeUrmpwRHzU6xNiZ6bQvC
BgOK4D5CZmOZnnD/GIGkldy+Ngww8pLxq6G/iitA5INTQ/WuxMMrfR0oxE8mWubCpoOk7eOpX50F
1jrMP07h6xtgoCMq0uK0fiPSiCJe2+9ybmGaKndCGl+QxMQFKQp5mKR4JQLQcb0FlL+hicvNR/Mo
hSSdG+lK/TB20tx0xqj2CkXHn/KmhMBCl07+UMafLaRjTP9kDb+LRHINvkVevSRJs8um+/bVlHaD
ZrlV9LVMR4gvW19q5fImlBbmVbS0cEgtcItRz1LJRh/EcyhMNPOrepxtyJvFK2FrjbznxvdYuQhE
gCi63YlTuIou9wIldGkolaLyhr76nDgz5QmZvpm0tn6pk/5bEDID9T93tIgRMm6iRs1JN8a9lFh3
WTERVPmgJtCBNx5tJWB8U+5gDkktyCouHy2321LORrXyam0+DgNWyexRAXxLEYAp7Hm9pcO0dwdz
SyjlSqSTTltRBIUoTe8H7jGLj6B0lTWP6lyB7Lfu/DUu6E4vuQlAaSe0SkXiOepCMzXeOSAaYrHG
DeKxYXDOy6d/Pw8CphVxAmQH8t/LeRidCaZlZZbeFIz7If0yN6ObKuqNrU/3XQC2B/soqvI709hS
Q1hQxgXnjNiEOYCBBJp01VNbFxN+hy3ns2qlHmIbyB3fpNj8hbg7QTUQjuAyPGT8szxB3gHo3lkF
vJrxSTOTvUmQaWHE0P2SAtPL0v62rgYX9GjrUFm51zlRRNMvIaUw/bicIcLbRqULvPQcOjmpcbla
M7hhACPAfmg7aT/p2LpJhSdH971Zn2Fr35AV7YUBdkzFaNK1LQR0Jcq8eCJxBb27YsxoxPRisrli
kKtwwH7w47LTm9x5Ncl+WnqExYEn5optPZmvDcGnUvxv1jEdrvAF4XORdi/XcS3HmeZH3O5t/X0u
H6XWS/pXIfDacJKMfbsTK1l8NUHFraQU3zfioBAYQzlsrOK1bwQqhX4X6xiq0mJLyYOfJbEcVl6r
J9y6znNN0Bun+X3RfcZg7SyP0TfxJFNv7LroVfBobD9/8+kRggLBJj4uts3iCkAPgruYg5bodOmS
NBnREM5Fwh5H/b6NdplNi2aq+tRBjqie4mmBVrz5tzedyC2xXdvI0lbOeSBysjOOXtKQJZrVEX4r
Q8quFvL4va5TEjbcij5GdNz3eqJ54WYT8Nrly8WC9iqwsE53v8hJ3q3KRjdNada00ot0Di7rpxU0
O0HZHXBBLGn5scsUAaG7ISwOtlKdmU2aEzaUOFYIJgisAAHAFHbs67O1z+YagW2n8EoZRZf4GHZ0
ALjTzBNBv2vMrzXtoxQFdolJWKZ3e0EgFgJGfoyjcvSnzLqz4rdbt83KjuWxRDslll3XQvINtU1U
FQJ2bN6eW+sZtPEG9xhMvLgNHdA9UIq2jLyxe+519a2nl3qOu33orn0lwbthUQoGwZUcTI0M2igl
denh8L3T2nYnWdmxOU51cir0dl92TyVUmxzLygS/xIhau7OVKK3sDR6B8iSLhV4hbbFQ1LkYCfbT
0tPV3q3z7CQitRkH9rFC+ZAGajOSyEulQ1R39zlMt5JGho8PjJXzApgTiQHidFFPED9/t1adAriz
zKPSkwvBROnoFODSkZqdOm1x3Fa24sVQi0BDK3rLt1KGcrpvdRB8EoQboe3vDME+DzgQ52//9t0w
KKLyyTaAUggmdvluidpZE7oEhSdgMKFxoCrSAYsMnGM3dtv1LIqRxPnPXS6INpcjRb0uZ71lFG8e
TJAzRf0PKZOdFG9toNWR3ixFSOZoOVkuGalMkqLtCi/nEAlV9Waa4f2DzuvDFnixUuXhrQSCRH0L
RcilA3Wql3ra5FPhDQhHE481I+1RRnpTQkfzuTREQZdavltYkvvxl9scerEszTFCT60bCq9p6jd5
irkAfK/hx8k/jVF3Gy11C8XZBRwZG0OLZXh5YfHWdLQI002sJd+aT9/tiKo0YqWvysJjCzaHdgKu
ogsyG6Ez31qxs1fs+6E9JnV/b/ScV6QPdpSdsgy0EZvkjetrBcqjnilo29xhUNSXNkWyBL9pwH3c
g6zRjpgmtNmdFB07LDdERqmXkpcaaIYJelWVu9sOrgKsWU4HYLJgqtFOwHa6XNpJkba23/lsovGL
A3hdTexYbpA4+UqLHFRYikP03pecVkO3JU22ttoxdxRXqViGS1KOEepFmWG44NUJO1gnJCZPBU10
ZTbYxncXO2f5orDWCZwEWZ5y/uJFk9AZVNiYmDWQLrPqpeZG9DM16u0EKiMCSR87g1rhtLJ3ChnR
GG+QCa5elzZwoFJIFKBVpKeLY2TiCqCpCipO0gf7kEkWwAElfIUE4OO3vULFxEio29AbjASMtoTo
zJRGXS02c68x5KPSZg96gHGdukVRuIKAGEZIgcEKURDRW8Ih8kixbswYZhypVYb5OTLtXYosYy87
d4IUUyGMqcVbnMfrxFKMCw6EhLWmyld3+9AEZVg1Vu5lkn5j7ouyoULc7SKTdk1CbwnYXcWurkrj
HRqDN0PY3RLB70O1u0Wb+PjxXF/de+JhkIRBaxr+JeJzlwtLCmkjMyWJ9vzgwaFLLOewDnIsMlw6
qv8/Qqy1b/t+vMW112ckKoHj8/LNE/LOrs32hDHhVf50lBPemq1qNS0N3fu3vFYUxsJo7yR7rdhY
ZtdBFu8O/A07gv4BVsHizq+0okBNnHPciHVXOI3lOaNrbfyoTHOBOWd6sqb0NKe0hpS98jD14W0q
YwZTxFvK2muby+BMB4hl3bMyLj9DHdc5cBQ3Z0zG2uTRXni0h+z1vtA3XntjqCXsD/dl0pGIL1ja
WFA18a6jACWw7ngzHrgyZrbFDMPW5pXAt6/K9VWOcmHc1AXYAeKnGU5nLKw2z3/KE2o/ev4lSqon
DhZPyrSX1Grtnf89mabvGez+OZR2lhluhLVXF6h4IizHQQoEO8le3Bih4jvGnHNlyZKxE9Skrot/
TJ31Zy70k/Av/Hh7ra8xqh4C6RQiWovxurDJ466PuSRUtnkX7csW+X/sRxHs2VdcHEMBys3ac5wv
eRfsexPxvC366PVFzVubMiQosi2oYMujLqIBx/RNwgZJehWdVn59aMbZFae4jYqeiVSgn+VuYNwZ
I2oJypeNWbiC8dAopfhKaxKC9tcG3U0SFQYezAUc5O5cIrM1NpbvzkUMCc+/1/3PHUWw2te8IJxf
Ph77GuaFV4k+G0KMDE45VOyHdyGTShlFKno/85r6N5Zobz36gi0xBcNBlfpDLHqF5O6Q0qQkOqQA
Y6De70UrY953sMGoBrERQb9OffWaBaZbDP98/IzXXMy3Z0TQFfq0WJgiMX33jAkA9ZjjduMJiFP4
ZMgOnYbwSSQSnknSd8KpXPTt6kaCn9vWkbC2PlBfQVFW0F/F/rgcP52Lym5a5miMnvE9dAXIKXxN
47k7JHQ3qCjLYq1xDPzwKNuPUp0dPp4BsQ0u4hsmgCIQUSSZCieGdvkAbZhMSWlYPIBW7ahJPur4
Amt4E348zOqLvh9nMdHqFAVyK8YBYyhn5GZEU81AeWHwAQ2TXePEgqLmpBzyAm5Qtu7b1U8toA9K
oCYaLMsmRA3GQxiWOnUWynvVvkj3nXZoEbFtbcI5wOQw+zOYs2tm5r8/+Kl00SJNIynTvCQiVK2h
9waGseS1ykEewlOaGF5LHJLXyQb2uRJVUF/HPEDIQ1NVWOw5rBUmkyOJcz2SPwvIPgA5IUNju3Pd
A2dE+caIb5f1cgXZoEmC+obAnbr4srM/T1ZYoY2jVsUO1XxQ12Rn9dqNEA6Oob6qQKuizqwrM7es
D3AS3QhKOaxnUeKPdFw09I18bSXEZB7++1CL03/Ww4IEiOXmgyI1Y7dDrOcNw8D07I12ijeLU20M
ep2fspnej7qYfS0pM2MWU1HIuWvYEI5Ix+dvSvY98SeXHlg3nkvXbjeE9NfHJZJEgA7E6Irdk+SJ
guc9kgOV/JorxskkBRXtAvqA4zmFCV9/6e2QnpctTsnqGU+/C3rCgP8wOhbzbNZ6ZwYSI8/U0APO
zDz7nOL24xNLOwpdxRziLfJK1oQUnUwyUSu7Nj6btFS9pU30AfehfjKgPjRRj7o4qDiFi48PH1Uc
YldL9N1TLr6LqrdxomuScPT9SVWvkE/qqIISIBYawYOgiOQbqtee1alws0Sm5vmyC8YQDT1/71uS
IK+O0t8iuxVrVvQpz/FGdLQWsHE4CSkWMGJqxGJjv7uIyom2x86Icq8UHqVM5gxb1kYVycThWqTT
EUwVBLQ8QRQSRmaCwTSN7CyNnUeBKI+kjbzz/zFtQrcZjIF68WLaMj3DttVOcs9+TrvoqJuULaBe
DkSUMKnEA4qtLWv9AadK2a+8lP6/Wea6NsMjwKIrevSCytzVxn1lJD9aG7BykP292m7sPPEklx/Y
wtmQ1Y+Mk4AFFmeQXGqVlZhaRKhxB7zs6Xpx0LU/urPVmnN9vjIQDg60OylMyFI2p5LyccTiPPKs
VEZzvvNk7GTDGNHnmqLBvBt8a2PxrqwM4btC+QiohbdbNl8asWl3VEpwqDOzTxG0vUg1vT6sjkE1
Ra5v+S9xqd/bUfclqfNHBzikzYeTXIU76euUK5jabbXzrRz5AvjDvw1QBJWZZROJmjfhGCYZj2RR
zJvkfVKGx2kuX1C5ekxH6WTKySkN0SJEaEdR3Uapf/ph8AXNsd+B6voTEJ29FWuvfBrgBNQ5uPbg
GS0rtRWSO8WgDRH9upEb4oXbydlOGZ/aqvWMbK9LWwOufhnBcSWJ5fPAPb/cs11vjV3cx5HH4ULH
3+xmNvbR4H74WZoxbKLYB+IIjz08p9Yy9rqAR02j/wODHOAj0A5K8Mka+q1Y6zqmQ1bXwN5EiBKQ
Bi4O5Y5UQlINKUQ2o7yRG/1brMi/++pbG+T7Im6/RlV1kLPiBlvvYBr+gY/7w0EZCUef3+jgf3z2
rk2ScCYWDsWCUbFkxcMEapCzJp2UZ1ZmWN9nUnNkQbduttPnsNzppc29mCQ7U/n2XMXFeVZj2W1i
qg2oFx5JHLeIoSsHG61PqpBNMNFxBgtafDgqLAPi+GhjF/05lRFQF9K0lfqtThByaZOAvZ3VkEZb
1Q2nO72fv+sOXmuFku+luDsPtf+50c+NZr+YpNO1DJla0sir6X4A80xU2M5bBPyV5Q2/m5ReJZeF
GLD4qH0vj3If2Dxzqd11zkROND9Pin8zqBDSI+03Co83Sqb9dfTwMa3Sk/aILvVtW+cU46c/bVOn
u2JCcq72jQ0oawVYo/sTBQpgQ8oPwCmX8xl1bZsliCN4va/cFZH66amS1fskGJ9pUvmmObQ+oQaF
kainjhgLxdGPTD8PcvUPvgBb0PgVMg2+JySJUIundAa77fJZUjSeI6lBE3VOneeoCZ9QeXsR7p9N
89mqtTs5TnGIQalW9p8E1WpjuYtfv7iJ3tYVnDoorlcBuGqkjpyXMTY/cuYhSoQkEhVmFU8niodJ
9NdCOScKuTWV+DBVAXlPclfb7a/OCLe69q9zf2YCFNEyyDtIQBaIH+AqHSRtgCY7qgmYFNz1dntu
zPApnvMHWQcCcMJ7OwR5yyfpZWMexC+/mgeHGpHguBJAiJDsXTwTQKWSqVAgTYs8lDUAPMA4bVSs
j5LuQCQW4jQ11V8j45hr2sZHWNkqsL51+IXCsuyquo+fdGxKmdXTD0xWF6R3czG4To5LWDztBxoR
GziHG++7tuwgCAmVJDBdfYkjgnKXcoEtijcCGghdlCTH6HhEHiuY3Mqhj9U6CDSDVXnKpI0XXsmu
wQ8gKIlQ3MI7TszIu9nu9Mz8j1W5g32Ya/tlTZeD1bt9h1J9h/Rh2pnoyGO8pMjVTzkTYhE59f9p
4yS4TrsEjqEAo3IQELUsDta+iUfJyMzBs/3iAarL4xC2nuzn+8Cub1TQN2ieEP6NeuOWueZKsesp
XFBOEBQXUtzLCQDB0WpZsoc3opMQa1WTYl9mnxJQ3QD/KRgtf5sw+qJ2RKWm89TOSHUbFG/C9p+8
VHdSkO7yRo3YCj3m5/FLlfa/DG28F6JaHy+VtdXpoL4oNJSFXNDiIFekqpttyRk8pSYn4nQYovim
R1AixUUc0Woj3tL1vIZemZx3Iy7iFOgoWg3tAhktHYIvyFvHqIH524YULsLxf/1+3J1C3RGwBaBl
MZrZmtIYZQgtxlj5Fqp+U+iYQ2cuPd5HpI7vdM7ij0dcW/5vzHIq2iQrUHouv34bZ/OgtIhSB80v
DTGkPlG42iPaO/ub7FUJCLtS9bNVFre9XjxRN/v78QOIV1ocdtC4KQ2j2oKFkCw+wLvtZ0v0c6s5
ctFzEd0Qm90GBuQdqzyl6Nd+PNTK6iFJhDlFxxec4mWlP6vyZk4nbC+sArln+HMYIu47U/KSunrA
VqeOtljDKzk+DbRYgRK7gRIS616+nayOc9iPzK5Dx1JKSciqznli57s+QNMRyxElME5F8StIkpYQ
Q3oZkWbbYUvmssLdEbR3LrGnikwNaLVz/Uw39nURtG5g//PvJwfBHgIRAaleFfjCfOpKlF0Gz8K3
iYVyUnrtUwX0EDTJjQXWnjn/2mlZVO8I/0nMUBRQrwrEQe9kkmRy8pT6fCRlvqtalGDHxE389BDq
WzYHa7EWcDp0QhIvhlx2lodyi3993hNgaC95bB1ytT0PanvQUIYqpv4+OhvDs5ntilzepTNqypLs
ThGJNx3oG6fuCqRqvTVWg5wL0c+lOVlb2jJmDumI70CMyUJxn2ovTZA+jvYZvyXYqeq+0q2jI7W/
cE379zk/0Q3RpvkGdi4bCXBTNILCIsIolPhGyHLMEmb09Vlvthol3rQsl/v7zWwBXhbRt7UoEpZj
HxWN0Nm3kvzBqcbb2tTRaa6fBdgh2f1BdeKnWIlO2hie1aL/VLbBZ4MbVk8ORVp8tRr/vqEBrY3/
lHK6wTJaOd1ZeDhB/Ofh7MWdC7UzzHN/QEp3iPah3R38KIJVK8GYx54mjzfCSnE9LefCFva4aPIT
YC/7OsuiAKeq0JrJpPiNL+pb+o6m8w3wae1IBe6Ac4GILC1DiyM9rtOyakYkA0HdJkunFtNSL4WC
QXn240Nja6TFx0W+IczilmhR9IqKLjDH7PaqgW+DsTF1a2f3u3daFoCTgJxgKBmpL+hHR1FsUBDl
1XrIHCBr9ORPKLd+/HIrZVCI5AKoEuk3fXeLw1vPSiqTCdptgr8iELxCjXeG0h1i1TlW9BDYf8fp
TV8ynyDRcDdXWzIvqysGfERI8QJvLnWRhoiYzYmRYxIncAAlfVS6/bZV4to+oFng/w6zWDFdV+Rt
piESJ3DnLvynS17gQ4GhHqLNYtJKnCu0RWgtRZ0UQvViz9VZEPathV6OqHEIMr5F0SitpIOkfWqR
ShcKU87/Qg+Vu4agEe0ahX7aq94pp0NjYOxRrYmy/lbHGV3MZjd1t1qUv0pR6zlBvpN6/Ubt7a8b
C2lleqGOc/5BlODPMgqgBd6v/cjklYWoBL0EFClFi2uf4gXdPaOT9BSXf+skfWyc4Vtm6R1tOu4Q
jf9I0nQLIvUS6sn3ULU3cp+VT0GYCbokqHB40Yjt/S72QufaqvKRhDulwJY706Mt3aXILlSx8TUZ
vlmx7zZVv3H3XC9pQZ4mpFaQmyC/XgR8id+BwsSIUKlOf9CtF5Wzfsr/fd2QYhLdauSFdKyhY3L5
akYsj76k6x10x6dueHJaZAflb4m+UcG7/rIMAxOW9STy1yXMP0kabF9V6TwYCW4j1W5Z/KYUW46f
qnLrlVZKVQIG5MwxRZoKqe3ynQpbKQd7rlDJnuJ7OcWbI+juRsdH1PBPZwGcFY7bRi8qxI2PF/D1
Mc/AIPeIAwDVolh2OXCuWdXo9wgCdaXvmhI0q9lx9fSQbsKLK/NJJoBKKK4SMO2XNf1eztWgVxEj
KZRzPPoQAr83xSOFsTrLNtbh9Y2CVQKSqNADRdlvycWtixxu+OyQYycO3T5/tGyi3Ca5dneKsgpP
yC2llbUBTXI6A5kJIem02G0A7GozJww4Jq928Hk0fwShR6OiMG+LXz7+YmtrRUWcmNd6a7+SF7Ci
5sw6roZ2i0bx99faf3S6P1l7kySHCmtwJNm6Hx8PeH2UsCBBLTjRaQpBhvNyiYRSSqgPGcrTqz/R
+NQhVSXjFeCf/Jy+8PBv428EOSsrRTQaiI2gicRKPNC7sys2+jbNzACpprihMo+w+Si4Sv5Rm890
o378diuhANoL6PKD0hK2AxZdjlZNklOWNdJfij25uZMcczNCSr0+mRlJXXzwRxB3w9jPhn2bRd39
+KnXH/43z0DDNVGdYLMuz5o2k+1MDZCRCaOnob3rR/8YZvLRivyjoWbu7CQHubQO8pTc1i41HHWL
ILFyDNBySZ1QoFQoESwWsC6BQ9Zx3Hl1nrtV+qstX8Lqaaam+fGbrn1asZi4J8iOqJVdTnau15pS
+TPKU7W9C5rsXGvPipkcsrw4FM2XjwdbSVCgLvJRYbaAP17RzPwxj0Yj01Coqa2dSqtgoDyO/ujO
zaNZPWQzvjb+j8IGlAh+0Hmcz9l+yIe9av9W+QLDaXB+6Gq0ceKqa3NNgoBqsyq21BIJqqPEMHM9
4v6Kb/JecZXggUYJ7CC+Dv5Lo95BVXFTDR37U98+Y74SSJij4MzyCQ/RTn4su8eXvsjccTyY2VEu
W1eL7vVpM7u7hm6ZPC4HlI1EK/wymEsGI+8SDFe90fijFMMT3SGHLPhjJ9at74zIoTa3M83Kkv0y
ARh+/OVWztOLsRfLZAimplQm7oo0F1XT9mj1DWX0Z6UtDyMNKUG6RVJZHxFpVFAk6tjLNjTfmsuq
86lc42Lu1hS1gBncqEDetr8zmt5tC3ljHayPCNkX9REkupbxv1brdu/Qv+rp4XBkHc7dM87uxx4d
5wz1D3/85+M5XTnGmdP/jrc456Y4rhuzRgVtTjnQem2HoStMwhm56Hhf/AkpQIz5z4/HXLurQL0x
uUZ9SCGSWhzlLbH5TMcut5KKp6f2Kyu1s+wnO6P+LWnaYTD3hjzDcVFPGwOvrV5NZARCR1PQfS8P
Gj2lQ0FCzNJTiXRlmE5jKdMh9jcdIAeU6GGlPXVpTtLUwql6C4RZ+7baG+wpkrsrapvapE0Mms3o
Zeya6UuuPIfON9i2bXofa1trdwX8QlgX3JPeF3SVIHtcvmxe97aVq3nn9eVnB8mSAQyiUV5DbZ8W
52w8+jkva4Y7tf9eU2w4asn9pJ03ZnxtffGtkb9HN5Q4djHjQ6LFMg0onWeND7Wq7KImcueQtryX
RPUxUNM9uXwyTTS5ezf1ZfFANAopqKOVrnmyu9oNaOTLpo1lv3raYrkj1HVEgXgxNyme4IFfEi1F
yleRACVxR0ldgVa7pYy+gvvxGXD9pP+HlOtK3lEJpSDvqbTisv47+iu6CVAEjxMaSAH9qSvibpXJ
T+OwkYOuINFiXLqFSfJBeN+uwXfxkhOpTTQGXN448nUFHtMcHjQ6ndThnJs33Y/utwHNrjhK8itI
aBEdCKecrw5EA/kmNL2t1PO6mxZaAxcGjC2ifOJ9/XI5SjQNSeiMdp6a3Y6Bh7x0V8y4D4R3aS6f
IutBpTWqcX6Zznzo6XJO7dsGaTYf/1tEScuDvcm2ECNeonM8ERilQgsrGfEy92jJr3TEhQhvRG15
0O7MsbobOQexLG3cPM7OsnwfKM81PJnYyNxYym5SbBnN2dm42VbDTdaGyFuRPEE/+XJymlA1U1IW
JidAcTJoPDkYqMM9JWGG9WLjBvrsGVKys7mDOqV2tZsy2NgSV0EYKCV6xlxyQvCWrPPyEUIjpzCU
Ta1n6zq8B8bN2Yp6spOpEGxk0dfvKwZDzAksgl2I28nlYFOAp2KF3piXh54EiKZ8c5p/Kv/GmVwl
3Tdw07D7G9xEpxQmb0z22x168d0Xg2uXg6vRGAaYkPCmyk0XPX7FXFI0eNfeEH6ZrU9zuAOy3dXM
tnRAgSCSPw32vkxdLX2U7d18mtQYI/UfbYwdaOBaKgmWj25tsct/qUm4i+yYDkflRHPHQQ0fyvlz
1X5NnMdOTt0O97yiUt2++CprmYtTxy7jss3DdKfN5Q5DRSXbB9Y+tX/onexWhNoGGoiD5gb4qGIn
UOGoeaDhO+j/YGTlGomF8hNqPG4XUzs8tdnnBnbQx4f41RnOfHF4iYZzOpGuYAhcBTIpytsWS4tn
0QklVILzyYNLQKkcbQgOkMzcfzzmdZmSZmPuaAr1BCd0HCxWSCpJXRxLyAEKhFKw/YXoEgwNt4S/
CV5WJK8xYiZT8CM0NhKvlfelNsUbUxtHQ9NZDJ1niTM5hf0mjqhogej0152/kqa71o6aRZds0ZUE
ArpYkBcDLhaknNck7pHTeAVXdEQHudlih0aLcM7/AwlHC7aFjrYNPVAb03x1BoppRiNU4D1cz/IC
nHXSIOeC4l1LI3Kt4DYrTBdh2p0gZAttOVn9mzL5hpl6yoAKnxCeGod9tRUorM75u+dYxPa1PJZO
ofEc/gytF4dqDam3cuj3k4y4kDRi2j175caR98ZdW048JBAR2TukXcszb2o0ucojs/X66kfbfKmd
U5t89dPdpH+R7KPd/dMTF5LWxG3kGcfGd30ccMdDUh2haYsGMWsLpLrOA/kggCqCmAtmxE25OJyc
cnZQ2wA0Gg9KfbKskzPdmjUyF9/LkzSTHrpJ4NIKCWKetZ5m39eyV0Su/a3Q7oyjNSBOtav+GMPO
8Z+09PzxennL765m7L+P9xbav4sqihoPgz4C9olDr5r3RnbAZ61+iNNd/bme0OU4jNU+ttmXd9md
DIem0dmxt3NxmvPzXd64iYaEotfK+1CBAbA7QQBwhkfF2jg/3mi1Vw/KWYVuILQq+icv5zGL49Sf
FeZRmfS9zayFiEXRMfOCl+KfOKDn3h6zsyNjAWgpHvXJ/Tio59TBfXcY6u/I3bnYm7id/7eOk+Nc
fkNXa1/1hNCG9Dkx/xoyjQrWKaWMan4qo4oavhfJ9skeipORokqPYh4hNpYHqnPI/fwEgehsGY/E
ADtJfW37mVrId7QUm/I5qfSHSJYP0N0SfLujLj21kvITR2+hba8Kl8KXOMFg2LwNu+c4/2qa5zgE
ADA+6dkR7XY3ke5Cqdp38N59+SGQ/3baQ8RCht+RmD+bVLxIdVMQ8RfW/BwWySHV6rOWQuRBeJkL
6eNlYq4dK8pb9An1AqhgcYQajh+MY6FyZYinPDQ/g9vq0RgOJdpQ3I63cXea4frSSqeeFBNaG5WZ
/TDu9ACJlx0dGZV6ozQ7p3s4434ix4kbKuhb5X9Y4HvDOEREs/WZ3ac9Kp/a1+wwtZxNe4fr+a95
599J0j09PPG4q3V0UDzAHtU4lvFt2X727QPKaOmTcl8dnIewhGXcvdCr3sfHjUm4yvfEVobwTWQr
+I3LvaJX0hBold56U1fs8+9d/mCjlfgr+Cz9aNglnYWl6k8fZGlkUT1m9q1SnxV9r6enCi5Id2+1
Z8N8CYvvKe7GUUtv265pPH0s3ZLidXWU8v0UqLs6Bx9ooXCcnfCzSqv2rHjEM7N+oGMag4SX0DhY
jeYimBt8gVtifLbiP8Nwm3f3gbPLnrPyh+oMu0SpDlVwb/jYVSUcgZSCYKx81vzjiOqfGgRe0f2B
wHgXBVvlhrWJgp0BERUpYvLyBc44yWrh2+pANEgzFogcWzLYCxMCN29e4RBvXHprw1EGI9amHgXc
tshEkkz7H87Os0eOI1vTf0XQ95yb3iyuBtjypk2xu9kU+SVB00zvIn3++n2ipF2xDLp2LjASwGmq
IzPDnBPnvEaLFSendB0OS4J70dobaXGQOD+NmL5Ycgv8bl2J76CdoLXR/qIpeZbde10SKr2aYmMM
mW8sv0i5Fql0+/56uzXK2Yk34N9R0XmkvBBy+pje3TR8GTVxK1m5uDqzqsmM4KlSwbi80Wdo9AVl
KqGK7ccS9r8H92fiGB0oTWvJsM+mFy947CQBnTCujZCWhv4BkMfSFFzkmlsd82uZIvVcMkRELmC1
nCt6e1BkYytHPJvrLYdLr7s7BRXU3P2Wxn+Gnb7gUhn42qLytLnffHj/o1/WstB+IMzQmJCsE866
0zjjkzRjum5wme+rmczdJEpREvN1/6cPSCINkVUDTlCI5/dHvpIxUVgBSo7xJgI954uq7b2si2Mq
oG5EGozIoI6+TGLkcxtyavHDW1jtrU7u1ZelycTOYZap4J0tsWRsM/KouIY6hJ1r+FGywqRfiMxV
pdahrCOxBbBfa24s7muzTOWAoj0HqmrR6j39zpFbTCoOAbxu8qm0fqTKbKw/yu/sxC9q8+iGsLoU
MJQ4qynJrarslbvxEaQLMASFgAsHHHu07IHKNyLEnj9LusdUlm9QCLS6L5ZT3XrVK9cBaLeUbnDI
PIo/n75qifKzm8QQAGKg947INnq1srQJW+hHSbCra1QUHdip6K++v6Suza80+SH1xLWAbulZFp4m
jte3niMWKE3N7e6LVIV3JAY8fOUwOSrlaF+kUM6NcWU6cJasnYx7li7gRay3MCa5gSM134sfjXmn
9WvP+oL16syf8Mzlu0fZXPL4Aqwi3h/+ysEppa3oP3Ge0W8/uwM1vSb6glIjPWh724zmpuw/+0N0
6yXlCj1/SbSQuEybkmd0TgTLkyjnFGk4KczXsX2yKDUm3GDDOF90ZrvC+2dlI5+sN49SWzwPglUz
uDNbfXr/ba/UXgBisIfo3XLrpCR5urxSBWKKNqLnZ1NWiJHnMVGXtMSngmzdrT/IoltnzYSH1rnL
PcxSFv0t6djLs4tHwCVCcj7IjM5b8ZZfFE7qmuVCMqkMRBMlCaDKIENG5H1oXrRltJvSG9Tfy118
OupZmoFjsEgiKU+altkGAwPkCtBVNzfglO+qMj/c+M6X21iyvAGjUF8mOBwLw79clTQ3ybIwgenp
YyuPKfFMCG3e1TD8UhcfhbmocZHCHTkkvboxtHGx1Mg2JU4FmjM9gHMVJKsdak4r+nCTt7NR1YoB
XqGb0OrZXV6ilizNr8GVmSzBGESm1BG3p1uuyZdp1slDnG+rpIzKMLZCsVDVACtKlHAja6NC59Hx
Xfcn8F+3vAwvWx7wKJCmwT4B0RTqmHKn//LJq65qckMbq0WlFcskADRoq4vYaLZOpSyl+FUphXkV
bC4sc1boyqLt80OTppsQA0njFk/5yl1eMj9ReWWly/7h2bFG3tMnIhyqRWeFFPqLWdPFi28p6N4c
rbOgBmTI9ThARtvqVtL5ScZRqRdsY2WH888iyx57YEUtusHugPaDbQC0fCxabN7KGUjWBXWi95fO
Ucz99JTiUcFKI7WPqiP1vtNPmPWuO2pjg/rpEC/h6KGwAWGdwoMUoPdcyJlmMBNI0uhuuwymdpaq
B+kXEW3z9qs5PbSEDLd5GTosFNtdHKAEArVBVm9EGO7sBFdAvdoqrrh1vMpj6+LB6XJJtAT3iHPV
8gpHSb1zUEnNky8+2byNxl2PEDQSrVK4wq7XE8qdPc+Vtrdy4itbndq5q3Lbk1JZ53ETNfzWVoyK
dcc5JpNAKcyYTNa8LNd6hrKDgS1h3q7s+saRdu0wPxn5bInhRdjSJxXVIhqx0EFTQAqiSOEYObpj
7tyMtycL5U8RZjw6FH7nx/tL5rLDJbsnEjALsP+KWlFrG0JpRFcujB7qmLwOAPLMvX5VtMlGpZho
UktvknGdoF5hvdwY/fLbMzr+YcBkJNT6nOTRJUVeOLHOqa7Yq3raWAdlkn6a8TxO7lt/g63eui67
1fvDXh5up6PKYP/LSZPWEDPtUSvpITDL7X39xhbRrHqbFsmidW7A1q9kv6fDnR1swIIHozR4yUkP
Z8BlZmOIOAqe8Ojhdkjyss6k/meQMM3+R4lbev91r8/xMW2Bx26DjDp93yrOJ0y0VaReubvW8Yse
rNQkW6SpO4fPHVrp0Z620/w7larxjcHlxzzd2rz9L4Of3bGaaIxhJ04sMLotGjAF9BUy497zaRpn
ClUSTnM5zfgG7NLa3IQZmuNYcubVrePxSobMowAHcyCJQtQ8L886AY7HXTNKuexkDjq8nT4WU4c0
Xr7pI2m1/hJmNUfhLYjU5a0bnISOzjucKdBB5+ax9FoANU4ogk1BtRbT2xR6swpQJjyhGyXeKyub
q528TqNpKPPV05kOnQJx1LhBCwy7IT0S87EysSmn61WuKWzukunbjem9PLkJkMgM0RcmWUGG7HRE
u3SCCouCAlLBsLLIQyBorofuYcAP1x7FzBqog9GhDldF5358f/ArbyuxtdScSIcvJesz4WsZaIB8
gdnPpkzb+9CfobAU4lvdF9HPQby9P96VpUxLiYkE6AUT6ry3lJl6GhiZmy9Usl91RNooEDdC+HGG
zrYLcEFoLsjogh68wFwQEmI3R89OMYfVaKAGHVv3YW7dQ+pbjeknVFA2SHpDb3U/SnFWO3Ofo6Gm
Nll888zuR5UEE60n21z4ib0IPNzB3IfATT4nFkIE7bQaQ+/F77tvLcYw87qKN5bViZmLJOMCgMsq
ipUA4Q39Qxd+f//rXZqDGEjnA9mDp03d7kKCLFTivHX6LMeQxEY0qFvq3l1ZUsYnqlM3lflTbTbz
Ro2ou6ezwTqA9Jv1+tcbz3FlO0IdpgZGwokg5TmJ0cAwGyobUnEKqKGpyTahHzyLKtrZfbcX6ePY
dzNXQ714yO4kE0ceztBl1rXd7EvuOY5e35j1q59GUkg5H9CYpbR5uotiNMFB3qGeNwZsG0ro6UDG
P+YzoycbQKUN8hm6EnTT4hyqQTGTwo3ZqK8D9aa93JWYTOP2n2c5u2L6ZqiHGuwntETItwcSxyL8
XKOuYIfpne03+4DTOcKh3g1u4m2u7TDJnOEk4d8g906/A+kzkgdpVCwaZMrGLFiZeb/qMQQqlY3s
XEtHJ/NzEVhk28YxVORDuZrU4NaEyNTrfBvSWGSZatS8bOssZhcDXOJpHHOgT5AprT2tVkr4CQpb
1lHNrbS72WSr1DWwMkE8aRg2N1bptSfgTDVRVZSYjnMQczCl2jTUBYJ96qNDTUFDe0qK+I9o4iIz
Mvexe7CGYJk6wVrfWPhOvP8A13aJR2mWKoNGanauNKRlZmQZicWpENLENuD248EZc2dp4vI/HooS
DvAVE53nI83ydNZ7oZQNqkr5wtfVreOGaw8xdqMOiGI35vWydoEgLpUTqVkBrfS8BjqVauw0MfwZ
31Rn6eg+QCm795wfqb+vUadUjfjQd9l/DphhVMK/pWHjg/bgWYwkXNNuazS06ly4xeawnsJqTxMp
U3ZtFu28XMxzr1vHebb0m+jeUKxt1PY3Xv1Sn0bOIhB8KQUDnev8fl0kgZN3E1RJZdAWbf4jrq0t
1yG8z5VVbgk6ieyy8cnV0q0xJUvknhRNXbfuhBDYtCmi7NP7C+xKOgZ/mZUNV48GEviB02nP0fxW
chX1EK9udyQZCzRx4CSax4p0LXBMQizNsVAIG9X1+2NfLm6GlhaNUjiECHB2xkWjKJxy0oFJEHB6
jSzFOzhViFRbdHh/pGsrjnAHvxP1HTzQ5Db/5a5Rl0aA0yWtsSist+ghfMqd8SeWyYu27pRZ47jR
sp+KWz3c69/2l2GN02Hp1IVqIjUgwcNUVCnKXaYnD70rEuAHYtF59Z2vBvveNVluw+r9d76UzWKp
0U4hA5UY/YvrfGzpsW4J9NrKZls15TYbi28A91eKn38Pu3Fjscjj+0QPP2s4slHY24tC3E22Nhtn
afmlLbKn95/oMlOUVHlXhnyEcohtp58jTmuhjREnaDiInTbuvRZ5oBQ3FErTnVpwtFs3zrSr8/7L
iPLnv8x70deWXZUAcfTqAXXYF8VJXxXxvffBLqfxfSDIOJz/0Y76Z9Dzql07gvYqJl6zthcRdPgo
G9djQvN3DNaKU867KFo1cXjvesGN170+5Sx0YhXNUsLG6ft2SWI5fheC/0mHtV1Au6ibuyoDZRK5
+PzYuyTLV6ku5nVZYErqzhxnXBjlK5iNH7jXP3BreTYK68bRe9TkPI3jUhmZbU5zkSP4fKO71pD4
ig/HbrCUuyDqwlkCOtW3D0HplfMyr/P1FAEVKVC3J+2KKm9b+XcCrpenB4tJBJ+iwMbe3C8arq/F
x3pqbdyc0i1qXz+mWJmPev0Ihej95XolHzwKOtOqkyh7XBhOv6ZbJSZG8vTqPbDHg/uxbGeNuw7A
3ToZzZ3+Wzk0D46GZuM+wdwypkGbht63G09xebc7fYqzuBUmTQEVlfsVzK0l8zX7s/7gW7BcEmhV
aMs60bSMzfRBDeJbJ8i1A1pWKuDh0tFAz/n0AyTO4KZVgRVANasLsU4D62erjjQog+IxaNNtb3ir
XnWXalBTtBg++aq3CrWNUn/UDChs+Y3z4+p5KkMnxtNS0vu8GjxoeQ36HSVbkQK3Y7A0AeasZ+G6
Cji9vPIlFd6hb92Qpkv4n7LnZGkMFQKkUFysXM/vhKMZeXbYkooF6rgWrqrMzLLeTVaz8pL6wXCL
8EaucO24RItAo4wsbTPPZeN0tXcM4Rr0tgbjEaOuVWG3z75l3eMZuFHG8akO8u37i01m9ucb9dch
zyIyeBHDGanyo6/K3ovDVatl8yB3liiZrFA9uvFJrxTlZLkRPrU06PW4apwuMBrfQ1l7GlX4wNoi
6j2bEPBVO20fklCDHhOLpC5muMP8FFgcJ2MKCC3sb133zcvLFpLtdBigz7LSL/qKjTH2mY5zycJC
8zI12rWjxPddAYi6t6NNanD5ajPysvS1baJNXIafR6P9RDkV/0i6f6Gifa9UiuUR7TBfmNUiqVLg
7+706qTVyjEaF1+B6M/Y+nPQQRKV7aob+z9zY4CPnLlgQc3xrnQAojl1+JKmsQFKKafjM4i7ODbX
adbPjTLdWKV1QNV4mL0/6ZdqVlBbZMGfyEzUuBCR83ED7PshlSWB8Mt9NDmvbpyt7dpDAl1125nj
A29zx89x1+y1oN8krb7s9GBbh+kE7tus5/FT2WSIwJBV+Vo132R9sFGH/ka+eHkgA19QJdeEiWKW
zsObH02lriRavBiNcV2rNapSydMUGo9pLqAfq/Wf+TdFq5ZhlvwMxuqbbQRfR6yWpuiWucfF3pRP
gjICYYGcmST2dOFGaduYbsmTOL23qES7bQz9EV3kmdpW82pKdrXv34iiF3tTDgm7k7DOLYaYdDqk
7vth1+VOvPDhfnAf8AuxyrpmlbjxxvZufetrLwhCRZJJkTUEbH86Wqy7Ux51arxItC8ZDdChaug6
vnrNY/e1b26U9GQcOTl2eDXUXQg0DCWxMaeDdUhVV1GFyrGhv5pTgE1cM1OKevn+Or8MH3IYWhwo
dvFWWMKeDlNbvWZh/ZUsRqfeJU0DkhPIEwxPI+2ecrzVYh2uz5Tc15r2fGPsi1DK2HQEeUFOcq6g
Z7mvCBu1ykYgqKGB83E87mM92Q2p82eUa4+Wld27UFe4De3Hwp0rEituJPfV0D1yS92Ejk+HM2xv
7aerD0W/jzIqJhlkZ6cfRO+yQCh1mCzSON1F9cMImELtUCNt3WXsQ3Sa2m3uV3ej6c08pZ+lHpXQ
cTik6gS5ZCxBrjk3RGsu2yTyQ4HwY4lzWSPenj6TU2dpaCsKDtRqvYxtcafow9o16AqE9mGC0un4
6px7PLr90x4FqluVt8u1SF0ZxTP4jRS0CYan4+elZnFVLOPFQIO5mMql4h+sXr2xFi+/PJwBycIn
mYHIaJyNMoyeVeoDvWy1fG3Lp9LlFjrdY4izurHuLkIbZQ1wDJzCgGaA5pytO1UoZogqYYTVYTET
dJkz5VX0/szFigTKe7N0Do0f3hj18vBgUCmObBHTpZPV6TcstC62CtWJFrkNSLyupQrmTFWyDcpg
+8x0Zqp/I1eS3+v0BGFEmDUgQyHZX1S1x9yI1CKIOI+raSubt4peftD9aZXZ0X3W+TdC5pWjBLAT
eQcXGvbzBQO+RsuwsFI/BvYuryQozdvqHo+0Q9U7y5Et1HjV0jNFAEbCer0xp3ILnL8sWqpSBF+2
s85NwibUJ9tE2DH6g/4iA7Ru+uqjmtC9rqa70NWBMNcr05j2kZ7MpqoFSdkmN/bpxc2adSXVBuD3
sLYueMBq1OVBrvIM4VjNBAFvdNtnN7UfnMhd4vbzLfGGD4m4kTBeGxXyHDcRiZ9l8NOFlQp+oApi
INQj+DbTrBr0T5jBPTehuyhD9ZBl02vn/3z/g18d1SJBws3WvTTpLFrdCDkz4kWd/7R8sYzy4VXT
hw9x5uL3Ozxhh/wQ3qRfXJlkMLEcDcSrS8pYCAbVcn0+cCvclZZ6i6GbXl0uopnCxJrtRyf+9v5r
XiIhCFBSxRbQlQ2X5zwchF5C2l0B4qF2u0ta7x5d51jGHZQdzK3RdC+jWq97KD5B8rNTyUG0sP+Q
i/9BDEBPXePlbdq0PNHZtQApyyxsYjiCGZpOpjp8EJP9wy6Se8XoP4SdipWx+cBi/zho8dfBu2XS
dSUGMb4tkfSUaamNnp3OuluTF/Vkd1NSzi1rmlvFBumbVTerfH9dljhOIi9s4w4G0vXW0SJf7mx3
kwtJv1AaUZcNuszzYgF9lsyLLKVPhg9lcudhAhnZ6b0WGI9a5K4yPVw0rbNkX96rfj1Dh2OlhLcU
Na4uCNn7YNlz9b2wC7IUq3TCYiTfVscNmoN5GW4oOz3oiA0Lo94mrQosz12GeXUXFN7rBJi45Lb4
/rq85GGzLh3AluwCdLaJY6e7vg5Rjw9Cqfc9iaWRjgds8hYlmojSqzeJxk2dTc+Jb382KhdUcVet
hL0v3blRBQuzwGZD/W6l6hdTz1Hqt4x5wq9op+nG2XRssp9PHMk5HGRp1UD0O33MsYoytNv8cGFX
3mMVWR+irD/Uuv3QBcNDCGox6fUANHu4sHJNxajTwtaeRsis8MR3t1ZBpRR7kkd8Psv6sVPKhz4q
n+Isv8+9eoWrznIcmO1Hr/GfFK14M1vfmY1jttdsJFhckK9ZaL7YxNyl0iYPuV5RqKJ15UbeLUu9
KwGe/ih69rQMgHOfv6pGXbW0G6wIJA606IEVB9XSwtNKCDjy0awBdPz+IrgS4AmzcE5Qg/Ngnpzl
MQGOAXnuciNvi7exSD7YnEyViJ+4TRz6yblRB7ls08glB60abyPIs6h4nc5lavZJAmUW443A+NCl
9VfHGxbN1G4Ko0OoHwZa3JrrBopGgIVdMeYvQ6PDXqg0GMpIoyasTIFXxvsf4UogomrO00gWDJnH
2UeICr+IXQc7kERTWD9fkqzcKZlYthXqX51Y+pAHxS0S1tXtB0sCCUAqJPL2ffotdCVMxYBNzqKO
+p1S+j8RvgZ2mf3ZZbZg1scvrTHN9MHeCTdbNf4wb0J7meG1EDTtRv5jJCac50q3JaQQtAGd2gLn
K2Xx/ucx5JOc70CKpZRweNhLBaA+b+qQwmG06MYH1ekPLj1hL/bF3B81dW+kX6hgfnSrpr5vKh8W
pfA+jg6CmMKCfdN60FQDBR3ZpFw43sswteEybBUfYEvE31FhHhUOPPHIgGeloDOfu1LoEg+GxDey
nTfF0COb6YeTjasx1zdF9en997u26zxoBVJuGKD9OdO4ihKhoY3MHuDdQkLDwkqmT2aWvSZtsYfp
TbDs7dX7g15LdekN/jPqWSUA+/bKqIshWkBtx1zrgPD8DqSeP5Tz3kPwAmdHp7xxll6Lgb+Oebbk
YmWKUZ9CNGJU0/soUajgBDcSWLmDL9aKRRlFprFkPGdBBT35unIDXktDvCTQtS9Fk81dP3/yG/Gf
BTDKVUjYoUEIP48CG+CSs7FEoWcAS3OZQPocD/19lovnSRGfqri/74vpDpPw3RB4O8UtD11fPVma
/mjoxXw0nunUzfReXyFrv83c8j429Tt9CHeaBh7+P5rqv5/TO0qpk9TTKT3d6baVKg49D1KP8T4y
d5r7TYhd5Wxb662lMU9oC7uX98c8usP8Mw+XY55FTaMMlKGVY6o5J3pUPuSFtfa+p0WxUpXuHowe
rjKlnu9TM1xGaUU/vHwIp6dJux9oqOkpPg++tkoKuHPRvUDBoTZ/WomOiNZwALJ8fNz/+j78r+Ct
OPz1YPW//5s/fy/KUURB2Jz98d/30XdR1MXP5r/lf/b//trpf/Tv9Vvx8DV7q9/9Sy9Fxv/O/8rJ
r2X0v59u8bX5evKHZd5EzfihfRPj01vdps3xEXgP+Tf/f3/429vxt7yM5dsfv38v2ryRvy2Iivz3
v3+0/fHH79L/5b9+/fV//0y+4h+/r8QbLePfnou2Cd9E/tvX/Mdv/ztvvorvTfT9tzv+WJ//srev
dfPH747zL84x2RGGqA/+WV7o+jf5E0v9l0ash54HCM8AisRhmBeiCf/4XTGcf3EPOxZgqWoY1EJ/
/62WY/Mz0/sXnQRspSVE0ECDxfz9/z72yez+M9u/5W12KFDfqP/4/Xx1IsuImB42F0h3UA8yz4GV
gjCRRGo9bhL9s0Xi/2dXBnNPmei/1PYm66i74q5Ybpq2tfaBo/j7QghrYWKH9wl3cIo/y6LTh4NX
x9+wg4RyEGBVkOSmQlFPezV1kaxazEm2jQ2riWqab0zxjbBxRkhwLeiNMkfDEJcXodh0lsxwW8M5
tQpKopLyxfWm57gbrH2Px1fNpeI1QBZVTN6DWaBEZ3bxeMD4Yw+1rrxTJ3PfZ0G16bQ2C7FTVNXl
EBgx5NTKW+c6WkdRawTrxpjal2xKZFLrLccUURZqx9Zy8BNtEwr1Rnp2RKD9cmiAUiIZoTxILkh/
EkDH6UEFSzgLA1frVqmZ5zsf7byl9SgVaZaV0xmfHCzS9ZiOYPPstmlxoJG0xvfZWw1mkWAJl3lr
UjZvLdRmwhXKlTZx/H9GZQ4HnFzuwzoLN0i5US0LBmNj+O23ZqqtlRGCGzdakIl9UgX3utrsrdhJ
DpZd7+Lm25jh5OelmrVuNT5F7yl3pRo0y6gJsrmUy9rklfBXQICbrcc6WNWRySvo9jAvJ/hm83zQ
21XWWN9/2Yx/r+pfV/HRVfX0cyHZDlNbetRI7fazc11EYZV3Qgyr3CvXgYuqBTiATyS0ftUie+Nm
ByrTJBHJtCwSr5wNmpcvkri3N6PjJQvF+hJgHv3F7puvxmgY29485M3gP5Sx0B6EkDzz+tFtx37T
mXH6Sodpxl2rfex6ZYcpj7UfO3feIcFB1SE+gNq7UwQm1GUdgefsTWPZaHYXzjvLmylq1j4auRXP
m85UIilhZ+A3VX+J0sJdvP9dzuAS3F+oFZInUvmWDnvwU0+XUaOkA7zrApU021r1StmiFjVQ6VbE
tsp/9r0XrAv/razrAMp+aS6SDi72pGA2YzSlt64ni1fzAWJC31nKf248n5yXX+dNPh8JA9Qnio2W
dw6YsSpdiMic7I2a9u7CqcvnzlLzeW4ZiBVo3HUdE7SaJSTNP3Pd+15zEDHNwc5/8O3ghs/b+VnI
14J/RRojr7byFnK26coO6K3aWx7JWIKhPW6Hcx0RqlnqDPrKs8LsY+KY6CkhkRHhxrcLq0cIidMD
dYxXNcud7TgG2sqvanWvq8iAqH4a7W0A40Hd9Ts8xLu1G3GDGEulWQ5qnLONMuzZHUW79WFPM2k5
8SDlCRIUE3gl5AxPJ96t+yGiGeVvMpH1Kew+yi2901of4dZ33WTCNW/6dW/rS02o6HjZiZh7TcIW
DVX6pL4+TcugtzoMtgtn2QQ67cgCCz5B0/JGKnxWhPn7WQEjs3nxJrjQFxq6pDcM3/Q3HlCt+RSn
7WIs63zXGG32ErwNRpqhdxLsu6T0ZmHHzTtglew1WD2zztJm76/Ji2ACSUnn08EmQQVadtJOP11N
z94LAjvYeqk3rX0HvYBRad/qus8wqxswVU1qexar0z4o42iZNrI27BhbTR1jvk+KIosOrFgb3Xpu
hlWws6ZG/9hmdJGPfzR8S3vkJK53RjSl81IJ9GWRoyanREm2SktP3A1W+O3GW52CbORH5rqPBABl
R4Ibcmqnb5VT5/hrbQ9e5K2bBHGbSUmTpaL3hYqubfm5mQCqOoNYV9lTHoTijqBi7ePOeFHbbkAe
UhvnQV8iiN84/ULEBYe6Sa+sdOoXf5zUO91Lbxpx/QXBOT0iyI9oegCRJY0yzyPhGIxGPvmNsvkr
gnCBiXfDVM0nfUhftWoaVqo5oLLW2Tqe20K785x+X3DVPVg+HJw2irQ72LUHqg3e1oqtV3vStTvN
RpFdDGG3rZMgnY0U5ua1jZt9ZRffsev21vEU7iY3VXdZ06jz0vsQpsn4pz3V85Zy17x1qEiafnrH
vSHa9W790Bj9d1PGz15+YexxJzgGk7EUyqvfNNRSKkVZGO2YreoQV3J78sv1McsoqGhttdHStoWH
Bss4xN/UeHxS7CF+1tCXM6cSlbjcXUnxxP2g1j8jxfG2WWosg6JEdo6CZKknPZJU+Na09pivjDFj
UfYYB2sBxFCz9/WlDslgwWFgHia8K/be+GaOQbeL25ndTA+yeb0/5kaIqn0qxypeDejejKNtbFqT
Fkzj9f2DXoM8Uqyg/qBOFMGCUNlHtBEX9MqgtGV+fA+E4itrinq6iJ5wq/peB1gEHY/3NhxfLYT0
9Jii7nHpOFborYTvByvHawbqDrW97TU0bOiN53t9COxZnkIbKWxdICenGPuxTlc55bjjBONznq0C
qmlbv/A3nK/9faqF+6Q00ldz6CoE4IR7dxxb9eJ407fa11Jt8J08Lg8rKOdqVg87308+iMSIyK2C
8d5y0h+uP7pQw6IIfd38sS+K1+M3m0h71mYQwwmwOmMd9IkNXdhP121afzwmXHYdBBRjwNc01rPf
a8Rb+ZuyMV0EVjguoh71rTqENzM6rXnAcHinmNK3WzacQ5x2c+7zW3ISHzEq4l8hPdQoDUf7IMmH
VRmHCBf5gbcyk+jglb21LxWnmulWjhwPk7aumTUYgO1PH5OoVT3G8E4ab16Gz01jrJ3KjD7YSbjI
YqN8sOq6XIjkdfC6/uB1ljE7rl8rRjTK7rG2HEeeQ1gJbDWLu73MBv7J8so4a1c19hr3Vtpx6NWJ
GkGmDCa0qc3Hyq33dls6u8TNom0UaF8DeN0HHUenmVZU5FA24FhFlPbnNFhrg7VhUVYPzPE49wfZ
hHLMPn118yCaNwECiVoSfhoqN0axupunAUWpKkqlPnAXfM20Oj9EcQtv3KumfYVv1euUIc9mBymn
dEc52dXWTtpwKGhdsrF7tINjP643mqHUT31gLkrHOlAli+6DVDMejv9x2XvQsZ02v6vqRyvf2EYb
PqtNOa9zR4My0nrLvOvqVTeU0UKnhgReLvXnlpx6OpjbIK+5QoyRQ9iIxGxM2WBpo/+pR6tA9G/4
i7+2ymDt0sKg0mSTa4OX3hYlf1etzH4pMrTEzRABrkCxN8dzexgUtN1ouy6Kwl1aY6t/aulSYniT
K7vjljqm+EPW74cp+BkGuNKKMVOfR98dsLBKXvK6eXBbheoLjjyNPhWfFFSzBl8r7iADaOu6EvWj
SEDIqwP7Ix7D8Wtl9c9mlYntoI0TBg82EUNkjfKgyFZ3HkWvIZ5meDfLa5GZ5fG2wHMWt9d023rD
tEWZVNxlKLlNMstTzIc8coU7O6aYyVS5i2MgVB1RPBij3qxLAL7818D1j6/EvVrb1kPhbAPP5Zpj
23e6hrlf1g3aHAhZ81SPHbtOxQ6nS4dhZtdtviiGMl26GTSI47xjpiZdrZRgJdLR2ieFz78G29rn
YzbMUmY1mZzw0XKhRsuDJFT7j3HVulC0ecDMge6mjy1NOZ/F4jaQXBtqo8fLmADFNrT6Ft0G42Nn
ap86a8TCpc3bL+lWeN1ymlBfH9uqe3ZiSEasBhX5nz4DpOCKD243NfsQzzMENvA09R1s/QxKaZFm
ZQeCyzyX92sRB/NssooHocMc98c5sad+JKxzOtaFtwvH9OMxYGN8Gs46o87WA4j/T2VEOUK+8fHi
UksmXt/5Bs21ZFz11mA8hd6DX1nirle7j16kTNvBFzVyeG04F7aSzJo2VTZj6ya0mrpklUyRPncL
CHNYAGqRHczDUsSzPtiKLFE+lK3irLWmCvd5eVBcA2E3Ucfb42Yu/QGgdt7WK613X6zAErO088Yv
XWgt4qZTv02haq/QI57pAIjWuW+7s78e2xiLB7V2537fRLssQoY89qvPeIa/HSOoP6nxXamUbOqu
nO7KSmv+mrfjFxkU7KEMRTHvj5HZ5y7tq1O9dQPdn5dOtuv9JvzWJ87KL411S4+qH33/c+/QcDKT
EOPt9knvQ//NVGDosaUrF++MKEYZFhblxjHYgKgWW/svAW4rSAjImcVpJkHVo0jvW8vb5VYtsNuo
H6LSN5C/Mt21MhdLsI5iVjVu/hAEKjfsUtsmmcVZKgQZZJvREdR1EdFSy6Zt3HnGwc6VbB6i5/0t
Nutk7+rdc08L804JBn2dhfVHu/T8PbKG/r516ORi4IMx8Oj+lVoIG/LJVDdzhXPooEcltj6J/6Uf
nfKzgjgT4lTxW259L51WezFrR3upm26v96q6KOO0XxrcsWkRxN76GCCPG6uOhLJriJUQGVMBaFHt
NkaoR7uhFPP/w9x5LdeNZOn6iVABb243tne0oijeIEiqCJ9AAki4pz8fqJ7TJXVNazpOxIm5KEZJ
IrlhMlcu85sfW680UpZNZX3YerbT+xG6m59WD/h0Bj/OAnpLb5/bn4ZLdNJyCpC2qC6fX3ytUbsf
pXJFKQDZQNbT1rgxb+vO1k9tp+9A34PGFl3sbzAACMCR52u3dmO8EeNqONsX8zadErZOM4SR4dNp
FbXY9ErY22pYp3bm7VF8r1dzLgTKAMW3z8Ne85NH4dnxxZE5cGtN7jWzlVvNzqfbqE7g2bdQTyp3
LC5TOWwFsFUSrmAXm9VOpwI4VHqNpp8UpyGqzpWBPmgux3RLl3BVtlDPpEWFSCbWYetUFMYls1zK
XEXHRnNuSMv9jUD1np3FA66ifrwTQ2bjI3Rt1Kif0zyuVtmkiXOlFEJ8eeuhseZ9fG4I3S4bJq0F
ujxl4qEmQwAoZg+z8DJ2Lpr3MliJ8zDN5FZDab+KtkcAkxWwxsTHXM+OcSvnUl7KwC1WvSjMzZRn
/UEM6mtlehSwflJupSiSc4AR9cZIJyyydPCMzH+n28yLY8TrRXEbzOIeQW/5LZpnZzN9qDinrz+o
+iBa4wICOj43bUfhv5zMn8lnMdjlNo3RzjJd2v9wMtvzyBPkgfEyC+PWH2pcXktgV4ipiNAzy+oq
vWTc66oVJNzdl563+6Bb3cuk+CGznsrbIptp00BT8jhYL9mSH0q9EXfkxsMq9ZxqEwXOQyGnnTOV
z15ry4NtTM9Fo4zD6MzPWdFZZ7MTzrpRKLPEzGQP/py5h6ZzjVVaUx0h33Kb6X6+MQej3TBP6hCQ
UclFZMmTRudkK4NM26UdoiZ1MXUbANR4cFRffiyZJh/uiUIViY3/rYO8u6W+9+kudsUWbzJrVcQ2
iKcxCY59xLVIQ8NvovAvn09OGNK/yCLegCxwTr59F+tWfMmEZYc2wwQwHFly9GdUfbQ+ir9liU62
JgaPoXYyh/08BzfJgEqsWWunMumzOxKS1Vj31XVWpwAt5bqRHymx4f7zy9xBWs70fZXb8e1MIXxu
6pu4NPSt1rT1Xgy+8wQZce8YxfuYZIv6LPK4n4sCWQqSGSIsp3O2znwkxOM8Tg+JioeD3SCBYzdD
fTWliebo5y5MSqXgTc3x5fPLaM1AAjyFhmmEVVwWZ+W76Cx/Y7eRtvX7Sb8X/oSnUd5cx4nBAgfG
Sc5Td8a578F3237Hkw2aDQKGICnast+NadNSV5j5KTHNeiurCRih7U1h36bpl2baagJZWEeDsCk7
XT8N/UQmo+SapWruG3o+7NM2OUb5Eti6IH2WZfdNc4S/VppMN5+9w88vHCLjpXSc4mmCuX4YHOfP
XrnZFiQ3WW2VGCsZKCO0R0aynRk3R82JUPda4nCkgURpde53NVcebcOIjH8thymjl5ukq9Qo+oNW
YsxWNJa8s5qmX+Wd0+3rzH1t9L44TpN106Sdsx7qVlvVCOXtSNW81ecK8vL63na04YKqEEpjtDhL
g5JrLIbp2U4yordKTolfkf8XsJOssl2ZiaUzMNO0U6539iqI+mPuleosLEy7LRtHsqJrnnEX8K5o
yF6xrX2xl/ZzrcwZcuBk3bai3U0ORKMiRxMSVb99nIkPiTfubTakZyPvVpIPvhkaWvG2YKcNYGHI
LUewu+WxHdxy1c6e/dDhfOSAsYZC7yWnosmBY9K9jocuCWtMIkPilR32iT5uSOuollI17WsPvKiy
suos3bbZqyho7vQgPy3/yYJZYN0kD4Qu2wF25Oe2fYeg4V1r1P6aDcpEQGvmTaJ9H/u6IftP5lPi
NbcOU4FppYYmCTUVOStbGB45IQ/0x4deClfzHmOrMN5cPa7hNQXxpVi+xEFahxJv57X8XH1xtixl
9REL5FymmYweLQbgnq2l33ut7x50r6B0V+awV0BHw0F31GpQZb8fNFFj3trdF9UcH/Woyzdut9SH
sl22m+MetaHSyMMRh/Hs3DukxqwfvpU6e8YdbNANU0kobU3kOEutRJUqGu5iLa6ZH/j2l1rwCAOa
6JlbO+c26ZbhCpUh2PJm1be2c/aXujRPb4psnLDisuEbL4cmFulHT5MNeB1LbVKN94zw87K1W0sV
eN6qclvFdr7rioieoxvp958Fg1gmGdXSaoqmYOsyjXquALE/TXXvhjXOBwZbeM9YOt9HfoNwl6vP
6yKo0QZu8A7IvGRfoQqxnXL36KEiu8PReFkl3rkcRKgiqgseSPWsVTl4nyXdR5jOO8WtuE5OTEJH
8vubxrz1r+048DdotHxSVy26cz+34yqWkVk1cX6wSk0dTOTSud6AqqBQBz2urv5s1w9O8ZwN+LQ1
oto3S1HiDt7pc5AjJdReDtJxL2d34459e4gVHZlpHgPm7R04wr66mHNGheAkCKZ38drKPXUv2mFd
DVMDdCv4VhRzfIKf02z+B21dZ+ko/ty4syE+wWEzFitECAk/36KyutGOHUh0Wh/760FTHb3mulup
Os93KUHj3iu80+dcsW1cVIYjs8J3DyWI0UXoRUeEcP2jyBnlV2k00bEzPOyVpiY7NmV6a+SoeuCK
YGw/s/xY+X/mgHiu8zCc0VDYl0j9XATqESdba0CbqeYMX7jdJdOAKZzTm2ekcNFSQzgf/5gOkUVS
89yLrGvf+qs08Ob9qISxKjuYgUHi5uE/k9IIPjJGDZDJNWOaTnpfT9xJhwBlPBuMCrRpw2dlG/Sf
fuiI/Ufz+b8fqv80qv9/G+H/L5zP07b+S8d7mf//NKB/SEX8WleL1M6Pcf8y0//8mR9zeFQk/4CP
gAgvJnmQDRdxqh9zeEO3/kCajOE3fts60BC26j/m8MYf0Eb4ZkawsHaW3fp/x/DGH4DUwM+i5AbH
AdUl4z+ZwsNT+GmzcFkwBJcPp0Xvuo79ySP8C4+7zFNHUkiJ3TDP18hywp4WcdAmE80Q9EgQWCWY
BXLrNrVcjQUlxOiTz1TzqfWRL0eqZbacvUQWcyQNrhAzV0FxbmPUePpUW3eFvfWjQeziBm/JqvgQ
2sivQPsq6SVKDWDF7NHdZl4Ge9stzpgu7WdcVuge6Ku4EmEmPR+BBoArKMIwl0GNnI9KYZAE2qpt
Zir6/F5qnLxAFcvmAWzhKq/LFx8KCPQ6MyxTQ64SzdkHpX9omzfkWWj2+WlY6yZDaCwb4/fMhSWS
O2U4eJxWaU2LJ4+3UDC2nX3f+OadFZkM/9AHKbyt6eFaxaUuFyOlS1tKw2mxw2NRhK3v4M9Sgh52
QgcfIdRhI0DFy7GWjvauF/adwyniFtWDCGYcKbEcsnEd6JB6XH6XphDGa4uXvnb3Un/1vXIjDG2T
B8ZdHPUXd3rrJMMgrdiIxTczvTpBshLelyk9xNb9Yh7mkyER4bqGNB3fGNM76IuHfOLsR/vecqJj
keylMZ/MJHrUUWTeyQZgpdbbxWFKfIQixhB0JBr3tr1f3q6vbrs4Y1hr78vIX2flwhrnWKqm1F5h
Wf+cNhPgTHFOMmq6aai/teqt0t9ynpRmFNgsYBFp3evgGVyslbnK5cr12sBqXNKGRWZSs/dOVt32
nbiFerv81fJqlh+cehsFIHtntMVmuRjNMiC9uIdOxt/dzLnDjO55+f5eiy/S1p5zehSO7NCT4nsz
WYf0NMJZjzZ+Zq4QLgZPiF/IFOHio95A4O6RQlqD7MDX5L7gjKruddbe8iImFC2XBQH1Zet4Wige
g9TZwSbYuaOHeF9yWvaJCbOMyfDWU+7WZjkMrdx5NgLIzmFZMUozVsnIGi7DTiHITI9J1inWCubG
pcXuBAe3+b58fCOcnWaK0OiLjQucOflsgzohiUsodD6jYYUBmWiKzTIv8mpzNff3sRJhmTv7aixv
GfNfRdZfpBIv9lye28jdq9F7NNLkNEnU5L1TgN3WsibIUOk+LJTS8UlSNy7rYyqLC9MAiMRb1ZUb
uLibpsG91I9PccGbT/gRryIdrIAdaMUOMgizcnfrduV59gXQjW68ELi2wC5W4FTxCOJehXftcmfn
NLwV7jKIoo3K/e3y1pY3mnbRRprWjrRxNRA8ZKttJrO/LDumxvVveQ8LcpRuG0TtTU/QwDXusEgp
VkZ5DhJtM9bJdpGUgoF7YF6u2BzKXNaPf4h88dDDulMiWDe6urhuuTFs7R2+Nb2cGtFztJbY+7Ji
a7s8FtYOf6zmMszVvUWDf66SE0bZ2yS+Tnl/KL3y3DT+IbMlRuS6Ffp0V8PU9So2g4tHQT4FoWrK
lcplhiGi9xKpWu2YUp3p9xOZv7cISGwJyGc3KM90yKddWaE/qkD/FUHpHgU/gxke3GAPBbEEYjQD
QVojLrITjtFsjSSaV3Vb4KKikq1hVtdsoLve0JYLgwk8eh8zg+mZYhlChlFd35jQWlA8hW8oh7d+
tg710r/+/N7ISElg4/QxFfltQrtxpwdNsjWH6dKawb0oDYsusXTWzoCJVJyal8poXFhZZuggHBV2
UUyob53VMCLE2nsLcEWWK4Dt+74tp9BAa5HhBgR3lOuQmSpj5iaLYxg3+XmdnXOUERCARJm8Ygnl
pXQFGqjiwxVAIgvNZKg2pHvNSS6xHn2zfKTVrKTF2tphDO44HDdKHX23rrfBjClc14mdqaXBOm2S
b7IXu0zDOU4O0cfQ0yNLLJM+CO6cgM4tvPyGt6LVQcDEYqSDGK2zFvWMYCICa2p+N+DLb8Qcf516
zrS4Ra4XHf9N6gu5QYVo7Y/BtpaMbxJ7X3UiLJp0W+XFe9kYhxIi6iyi55rOSFWOCDh4a68seCSn
SGYHjTr0LynH38CQfmX7/zjFFzQd8lIMvj556H85xbUUFdLYHqpdpHnbiRJ4iSBeVXKYECqEeVeg
teb1b7ENrNqLNlrwO/QCXIy/ySQoKMBAgfoAjvsLmtkq3Z7CMK92kH92ZQC0FBm+UDFCTvBU/DyP
Ob+K6DWvvy/n6Nh6W8DI1WpqzAtWjK+2YzxlpXmn1ZW10pLxaSju6iFGvcgZktBq8aEPqj/NneZi
VuYYKDfM5noJ0GxbL5O3OK54bo7q5uxdUzgEy4eQCzNqfcTKO1myhYL+g7lagmI8a3S0is08FZsl
lC8Pyp5ROW7tnV6Lh7xnUGC/lbUM9a9d4dMpEuHIuif3PggP5cn44PXiZSAqMfZZez0/T6CrTXc7
d95BGPGp7uNTNkSbZrTDNAULVZTh8mcvj0+6/5oaBuZN0SYb7xusTxilrRYbK8RyD33xNsw9Tb+3
2OL4m8WqAmrpZi5iTveLPt5yHHilSfvFYMs5uwhAwOAbq3qoHgI//9BqO/xMFQzt2FjHeHSvQTtc
Jau2YBSSqzPg4P3YuCBrZHAVAYdQqW3avPiAkTsH1n7RmqejEFcjvUlgAqBMLh3zBeVAo1FY/gWT
9zh0LC0/+0hjARjPRHAoomMyz09LIiVRcVtOs7HgNE6xjnOizXIrDdmBKja0cDbLk3LI/xAD7vHX
8lzx1pbluWvFt8qZN7b9Vs3OVfOdbVz6v9k0v/BePvcM/BOIprAPSX0XSshf9kw/Jm1ROlO1G6JJ
RxLYXFU9zApwm0yAj4mW/gYJ86vGwucHejpnqIPqnvMvEkJ6m/Yqnv0K+SDvCvDulOQ4GPg2fZP8
RbetO3uGfJI365hjYzn8RK7tJo4zsuS7fx8wnF/4Lv+4Flxm4bqCyfF/Aa4GbWwLP3UrpEwFljqk
/GSiU17fDijgTQo4CkxfJuhhRdMmfSgS7TjnZ5rbAGvLM+pXHGh+6BR3gO9XlX8Iqu+TIOdFzRAz
ws9Vmbw3jrVzB21T1PkuGo514V2l6zPMta+R1hx962uHNAAMGES0nGyFR+cldouQbaeZ3tYlqWo5
G8xpaaGVG5xGdi37ZB4YDwYrgZyRK+ITa8Qa5UMNxJ/QHUdAs7iFJdv+94/M+rtHBnkeEicaGcui
+Xm9CMM0IUhW1W5J64qIrZ3U+yEeVzTRVn39lWU9FG+zFW+XjRjtVPysJz2WSGSREbuxeWOje0G5
Gd3oM50bM3u/xGUVaySoZHmmvR1Bc6IQ0j5Le1yriU5oMl+HdqCdaNPVpbbRIAlagF59ezfhvvib
m/y7TRFQ2LjIxy2iiL9g0MBl6rmtOEh4CUvFMU72zsVRe6FwSEl4G1C5qumqU5opEJJJUJ5M583P
KVKSt5UfiNuMGegQ3etNcS7IoPORrc7i+nyF9f3yypYKqsCxzC8P9RQdxx6feOdi2u0BU4fD8q/J
yDFW/+4V/oKz/FHsBoswcrCII3q/KhBYNVaRjJ5Z9Vnx1lYkMvYBkPcmbRQicol7qOwI7BWhlUKL
+MfagqBh5caNXVIXZIT0SdtENapnqmXWXZwlC3QJ2tW4LEzvVMty++9fyaf0yj/bWf910S7AQHSI
gfTTjvhrnLIKablN3HLRxP2lxBu1fg2sNmSAtl/C1iQwUiv7NdZakYbIoZefLUNsgCddLXDbCFgN
dnqgt7uYuqmUDYgrnH/TjG/plyiS7BUOYiqtDA8Co71XeblZdv9Syw95coma5Kni1JxQLu8DopGg
q8umRjZMzACSPEpovlVPnDBPvS3mcKvY4O8qZztV7fOyG//9E/mVNvcZvKAuoGuIuI5Ln+/nJ1KA
YMutsqh2y1NYyoElLTd5C5B7Vkv06PKQyQQJ/TA4YdOYq6wQcFNJB7hFvfo2ZF+WaOWD9rBp5Spq
tt9c4hIM/uWleQAH4RuTlv2K5YTQABnE4BLrkVYx5QinQsgTX8rCpQateYpLDTSNxTlLGScueRo1
54KzG18kr/CzHeAQBjmxNdy/KZJGj/IwLn4H2f3XPQ8aWvc8hKIwhHL0Xx7nzJPro5ldYSWnubPu
K0zOSt6o11Bocdgz2t6b+hCm4Ct8bWMh1wtu/7KE2Ly7wudcW1L85nD+m8OSi+LtLmIyOtr95s/v
eJBmpE2Nw6on5+LGw+XJldhQSNoHcVxulnqb1boEzvNcV7eujCHqub9RqrOXm//5Rf58Hb9EfWnG
YykNDsp8bsK5BErrO7u4pAnj3/M+B2DAVfa+ZJDCJYfjNS4L0Qc31d7lPQNZFCnBTYXLelMpds7z
S5WfyxYXcfcmHS+s5aPXvuHGse6mY+2+LXvJz2nA1O1OMkeaWu8aNeVm2YLLzfYs6Z6EQTnq6XPR
/n/r8P5vbN4u5Kb/nl31+Johid92rz8xspiP0Mz9waJy/mBP0IalD4vOC9I1/9W9db0/IEHRbYEu
ZRGUF+bhP7q3tvEH45VlVGNCCkL3lV/3DxKV5f7BLjPIAWnuErzoBv8nHKrlNP7n4oT4aHMFC1yc
fYLPhfvLJrHKBAs7ErydKO0B8cB86g4MQIvzGHv6u94KvAe0IA/Wfo+LeJ53uDQPUtw2syGfKlWN
2Dm32SYYy/owurLiAPEoUIshBcNadzkSQEWdjs/A/bKvfPtw42nxvJ9dqX/rRax9zIlhHYLJAP8W
06Sy4t9Hp59ldrhHz+M5QWJbtDp8xCN+DgQyy+dO91SKC2L3MWiMpA5pZjZN2PWYlxr8zaac4DGY
qojOvq+SeOWYQqW/4Wj8y6MGyW7R1dHJ4Dk5fyW0AOaOx0of3J2TjFboOIBl+m7YT6733RuzemWo
4LWOq9/FZkylf33HSLmj001NzzAVMPov0Tkype7N2WhQEYDOgLwbfWVteeo0ehHsTABlYhNRbeCS
FLkdeDMn1nYjZe172/igEZVu3SFyPOzoWHhPQTLHD3oiOY1AQ0+3iZP4W9tM47suMpOzPhTNxc8D
+i/UeY2xzqosU8z5OvHEvDDDhhnU4l4NIFnCJOkDurhuHUZl0ry59tjtafNYdKZs/3UsTHo6c9dA
W2MqH5G089TWCohodoTvQQfO6Vy6MR3TL5UH4BwlitXlHu4oggyzxKt2ECU6Yq2pyjubYRi8f2YL
9RCBMUl6n7Xs0OCLnLG712DOj3S61NxflCGTd2HqxVcxuKRrHR0+fMKBX4NJMg42ioj1yi9rjt1q
docjVLreWNe2433RwP0828VggjwoZga5uTAVwNdI0sHpJ3xb4JHN98B8KUImk+Zk6Q35pqkQ8sGM
ufeOQvTDrm4mbZ9XeXY7+TREIhWn26AYk69ACzBWr6mJWqvTb3D6RUcILJ7+VCdefq3TGFiIau2D
rjznSx6rcTc6yt2N3Tgeey9PvyT88/d0SqtdlljwPhioqzcG2BrYsdg4laXRXxobLWKI7vE5oo0P
XBXRMcvp4y/onfY7q7cAV1WDnh9SpFeOzTDEX31Tb9qV0xnZPSukX8ghNZz3EaFYU9QeGKiijB/i
nt45zdO0fcVW9sO06mgdi7zZRxqs/LoQ2bYs8AFRXilucpu+rQMcAFO+Nr0RozCviQBsDJLQRnTD
9g5DViVqBd+gWxeGrN9zuwPp4E3TR1kFTh4KLfHuzLyPWGcmFntYViBOZEz9OR/kKI9yiL0XL+/w
KvMidw691HUXgdJu3kDsge9gdsmhHDQj7Kx+kb3FgSDH8euADGkBTlSrLiDG4qfOTosPN+4Sua7M
njmTcNL3gWFqs4qnebp1k24CZlhWeotwGcktCODsRbqj/6YlpX/no+SEca9b3bjCr24S26ZmNdoa
AX2jsYeTzIzmghAmCJ/MAWde6rF9zgb+T0Ps41Iw43hJkavLVl2SyXeTmHvnNplN+0VrnSMFqbz0
ue8+24EaHoMCr1KmGd4rYmdJOGI6KMPJKNPn2Jnyk21lMxgWPfqeZIlDj7fVQGx3Y3qaRb9gaUv5
HfAyPbTCKstj5EzGUZNOddMaQ/lsIQO7KyGZ7MeR8t/CvvRYT3V1GVkbp6qf+m0jvDgsHI/sufZT
vVtljeWftXzQ72sLrHyEOMxsjd6JhdZduoWbtipLoSC+FuN3OoTMgKpufGyTyHy3Af1fGqWPe5ZF
sNE8c3yyJls/OJ1uHYWdw2uRY9Gd2yLTbxBotut9zwjjwc4jExOLrMq/T5Y669i7vgdF74rLkAT6
GyYn/ovnlenGh362HooxOieT4WIiooOAxYF7Y7b6sPH5S22VBAX0RCgG8iWAc3LTRHb5rRhVBYQh
YWFGU8MApxsh8YOxmfxvYyYCULS53JdBivYMOgTjdQqGAPFlOnwjoPMPL6gABptDhJpfPhKpmHT6
HugVHKWZKPcgHG033vWdzE8d/BJUP23tpLeGuS89UxycNLO+ElRqPBCScteAsbiZSvqBggPxWqJg
tm3obymoaWUVrTqUurIVZpTag9RqDWC2ru2hGstDp1y1TcZC3uHD6zyXo0PHsSvBUsdN4kPICepN
C5r+HW1aeXah8x6tWprrrNGc29a2kGmGQrfVk9a4042eQApOYn7ShFInQY8DbLI5XQLNjB5SyGqv
meugnjw6cRcajQUVqMmblzao840l+CYGgTncEnvdWvfzXD9BiZq3KlOJvRF1N3zR/T7bazpiO3Mg
xDNqHP1OESkeIzjGyIMAvQzbwrEwmNes/NERMBpXTuqijgN7uT3QageoQ3YAeaR376RUGS1YrynC
qDLGgz6h96AnoEnNFJZs187Wn3XnmF/RGcZwBi6Lvo+CaKe13cqOhPcVIdJ6a4zoA6mq8On3MDHj
9lqdDnI9pmCSvKG7050eG+x8bvPX0U3tZwS0jDjMAlFvzbxI81C3AdGGnjG2X7vFUYiZiksAr7pG
D815qOQqz/LmY3AVA8wMXCSKShxXaUSLuLQ82ByObLSbaJICrrwBRrjuymPPmCXkAJH3wyKiI2fY
EYwjqXPNWaGUonGikDxa28gbwfAGsa0dnaHxT8Wgxw2eJ7oPd5lW/OT58nuPdMiaQ3haV7BEMWf0
0+HW7FEu49dF03Hm+GPiUhaHuNWdF3M01NdMTUjryhk4NBFw7Q2G2JucLA/4NPnbkp10I920fYSp
0U2h31Xst163lLZP9TItVnEg/VCW1fhhcRK/IAljv2q2MsC2uzit927jfo8UAL40ylUQNlVC+7AG
vK/pNmJxmnEz5im01mRqL31temtt1qiVBolLfWV5aOU4mnifxdyx4/MGbN8YX2lYJaSMkUBZp8oB
pPqVubEQ5L5owTDuGggY19mrMK1oWxpvhhbsnbEwPuraLr4wEPcC/N977aMMyuYYi8A5RuALk52D
NSrmsLqt7RoQhtup0c0eieJCsfGtpNsbMfyBAlKqXEUucQ4k9Rw9FN0QfVFIHu+oeWMqxtbtQxQ0
1Knzo1cWe/WV8U5Zrwos6x4Ta26ANLvpG4YeAug2ykXFbsh9/bVppmYOR1tlUAKrjGhSkJnUlsK/
dWKWIbuivBIz5nDSVX3MLXvYal0bXd1Wj19Tsy2/9Uk8QCuoJyDc5njtBNGDtuPg7V190LZ17mjX
KuvG5yxhyghFJmGzGePO0oBarBrbiJ7cmKk3/5n3pYJBRtKr52EAHu5LY/sIrjKLbfdzac5/goc3
9zY17ovTe851zIcSFGPq50hLEkyxweyZhqbmn2XqZN+EJ/3vKgaGPxFlz1UNhAAo8fQ1n8z4UQ0F
uSzDlbPdDf5G6RmBuR6QtgaymCfnZnTarVXhvwKyvd0HoztcSyCQ67oU+cGLnRheqTGduyjLv5A0
tScLnMIbEQyNMFmJYxzb09HM8Vew+0DdBNU0v9itDhUJuYx5bzfGGOOBWaSXGvxos0ojG+UV1db1
gzYRQFOUrEKr7grmtpN5GUa/2zuWwJFJkhoDbG38PyfCeBmW9VQcmCOYWwSWIX4aIj8OrdkcA692
b2Yj07cmnpeMoHXz0SxN0CO605KnB9m+LJlfCw+511WnG/Wr1k+c+pmmb1qkL9exxy/sqi4Kiz6K
QsKPcz9J2V2DqLJCw0Fow7DjJHSll+4A146hB/U1TJ0eXw97CEy8nYvqOyHQuk1qS3uoR90+DnGC
eWbfDDcSsNyucHrEO4O5HVYNToSPVTfPENilgyeIOTneraZrcoEXAqMBjPicd3WvtiKrvItiU2wr
6MvrtOwUSw0GRbL3dCYnN/oy0tR9Mz6JqlJ0PLMsqO6mqphLXIrqDhyCU8E99ZPAunfTIn5OISvZ
qykIihvpTAKmRDOW32fZGrTXSVKaVTdxMq4qxNEeGWJ76ySz+5NXJM5N0U42fqFDZUOEm1P80GC8
zHuDM2pbm2QFxgxvxkKqe6kFyJ8grqyNHh8SgRnZfTl5xleG0uqWDBmIZKTX5iVwxsQ+wzjIrkZS
R9u8n8UOLZr22Sw1611LdXdXNYCNDU12b2NeRu+DWZtvjJm1u9Rn0XdNKl6crG7u42BOClpN+Otw
IEc5EPIiHZ8YMaSgWgpAtYx7F9rrYPgXTAr7995s3A6GrC9pV0VKu2mzpHizqbtOztxr/roP4gWF
jhDD2bFFEa0N1F12eR255lXoI2Aj24vhO8+Dg+6sb8sM/4LY0rDRVFJHMtAx4CQ7aawoOOLgthJN
C2M7GL8k6F4/0qDgjJSWAq2tUnPb894f0JoztLA0mmzf9HHw5Ep4Ul1hUex2+LnDxwvyeOPNs/cc
uz20L89L+qfZ0pQXogzWMc/vzdMw+6SsqhhDRirDrjKl8yc5jfgCd0qh826Io431pxlCysSGh9hb
fo8NxchBGBFGtvheaxzhN05rkK7OpbJC4mewR3wAOohR19aXVjppsYXnmT7WheHuOMU5QXsTnMNc
s/x7dDoOBmrXByFtD7ZA7TQPsih60ppI/1rpIv7WzLV2SYU7vgvAPt/TWhLnxxoBjmKMzasC43xr
gG6NNlMshL3qVS1PkZP03ywzTx4NnDNujdopriZG7IdCdkCfbdsZZQiXm7LObev+FORYKMzZRdPM
0Mj6tdIRvCpzT2xSJYOjU6pqM3v+dJpEUbwOPQmPpffqHKlIv+Zu7Z3sETGG1dg706VC6PgYqVbf
FdWkrhrKeHe6HO21ngHn19sIlf5IjuukMqyL5fwf7s5sOVJk27ZfRBngTvcaQbRqQr0y8wVTVmbS
dw64A19/R6jqWNWufc+xsx/vfZFJilBIIgD3tdacY87qZej67nVxekIHomatP9YxKandBCg9gdZ1
b4dN1W2dyfYOIQZTVrssmNy4DVT/vDpy3evQKV/9vE9utK/bm7yX8E0aThW4Lw5o7969dk8TN6a2
QqWiSznfNMOaXauO2YutrEF+MtS87SKXu6zrg+e0TVKGvFY+vaAu8N9Va/kHVojhzUPXcRzNvK0x
9YpYFGn2kazYC+5a4wX1XZHmsNimiZ26aQqsOUvD1AsxeVbRh+Hg5xFSR94YUjl8slY2fhqYC+YU
X90xvMVZnawLeVNd5EFvkAmn36mrDV2FAoEEhIzIhWhYSTEeRhXMN9CPi9/7Pqx4M5ssu/Exe3C+
2ix6U4ULoxo6djMk6v2q3aGDuzNNr+wMOO+rSH5VDVvFuJ7mCrkNYxgK56K07ho35QbotuOAeKaY
tlUus0sSWuJEnGK/xafBWKKyu4s21HZUh/hcYHkawxQurH/5wZwdylTrV2o0shjHPB12FP6kKYRm
OImIwhmhxnzGsE/Ny/v/Y2j84CIh6x+SIqI/M0bjyzpogQ6PcTcxCCz3W2el0t5UddY8hhEFeoYX
+TEiqeyHw/AkrkWBF2oa5nfAPsvOmgg13C7Foh/wqYtjac3ZR23nSbzkmXzsrd7Ze1manRc7wBM9
hoJJfuQMLytLTrHRYZty8668U2s5ww9vTNPvngndaqc6TGKTb7Jz24/q99nOqr22VParbwyaID2i
ZN02eYDSUQYDWFECfMeja1qHPM6sqOJWNeKxhq27YwsMTyDrbAikMxfCPkXH8FrZDJRxTxozbQSa
+TJ2spEpkKtD68SNrSTYxeFm24bdk8KhDCQlUHEVps23Og+Hb0vt4ib0l/XOvmrF6+Ihgoh0mzdy
fe1NxgiyScSXMFvNmwd4c2voaH1fsmS+HbjqPzqf+tmVWqf0gjJGnYS15rcFVqqHtU9tOokWud61
3Znnqmy5o6R66E/W0M0PWdaXd6I37sy4s27HbTZl8/W5kXjOI7WuqE8UuHoMjOPOj6zudyTNA0Fg
xE4G+aT3IQFd+3Fq2gvnE7FIGsBujuFRoJVR85IfBUvCngunKJnFRQZpZF9aJxv8zhdeXu8KMECb
sQbLslR4i3mbuntMBuT6Zs5Mw0FP32FD5A89RttxK0hb/uG2frrLSpPdh97ImUC+W/S2pmHzasRs
XuxMVb/Q6M/7kf7+Y8bK8RR49XIUCl93oB0bt+tIX7scxidVK0as2KHmt6qRyaHoBbTARgRMyJNo
HyjjP2eDrFE3rtPHKLV7aGk2cvmsdbv1E0DPeFMgOtWtb5/0snrfwjwN6cj4cr1MorSfbTPb70mB
H2Qre1eDTbDd82oa+luOrL/5QnXcLBKX7b+EweVusGzjLmkkFmfp1WxeCn2tMudyOc+W4M60eviy
VxjCcdQsy7V6VxUhHrp/xiuArZ+Z2+zG3VCKdDPQ4LA3pSvbo1hD61LqZmXOFyKhTgoL6/7sHHGz
2/sOYdJ5rJbu2Osg60j4VfMGD4v3PmdUz5Bxwksv/fUJeC4HXUVLc5AaWMPGogD4PlajndKkSItr
WW4+2NdejRUel4Ss5u7qB3PWHzrAI0FZnu905hbnsEmc6w5GzPWzLVW/CyNFoDQ7eTSpQw4bZCG/
EvYF7bkwdfw4Mf51YgkiYTNn3fC0QibZTqUUNwH2t2PtCXUYmwRZgt9NXhxeO1JzY1q9TVs7+3Cp
jx/LrjQPfidNzM5X3SbKw3PnoAg/e8NasUdOXXNnW8ShbC01lrGhL3tTWYO6HRgDfYwJpv44Q1L9
RPNvJkbKs5E5clqznAPTf8U1mN+4NM6Iflhy79REqXOO3DLSmzRYmOMoO7AeuspOcxS5vRaPZEZz
gaaSlj9hBo7Z22PlOYRZeDWRqoUEI95HrMxgYWc3OXNNCzSNjRbd3jToJ9HKq+Whoq+CGzOQd0HI
0LYGSnCylnLaymB2nixJgoCEB3QQZRJ8GRr7aoOVKR1CO+8q4EN5fpK2HgnJ7DHA5oVN2ypslnsv
Bb3SAdigRdpk7Vu1+uXedJpOQuqKL87sQE6a3N6K7ZFJ+xK18uR4i0WnNm1dhPytPQLzWz24BiSm
5z+obOY7i0nBF0HhgOJ3ysQvtxTJTwvb5SFfRrnrpsICFDOacuM12XrLRoQpq1/P4RN7XqT4shNO
sp+VqveTP5RP1JNg4WDebR2/7H93WpdWt8Wf0lfr8pSWfbsXJpBPM42EVxtrLm02eFskMcBR8L3k
3naSDgNA2hynurX2du0nt06tiSu2VfQupcieJRIZEISl/jYKdznbM25BbwhKqMV2iw6gi6oHJpLr
S0NvkSYG4kfa+/a0s7msgCGVHnsmr54VLc1mPTZ4jGHDZIhgm6b0Hxgs2uWOIKnod5N71SlTZfMK
nQb/a29bv1Lt1WiPWnMXmHQ9pLMUWLrmawBj4PyoaVYW28guwh1jFH3ucPmfxmKK2Lhoz7u1F2s8
ezZNlBYO+pF7hoPunvOoSuyWiKZkDtlRLOO+UNL+QiJYwhikaL6Krh9uSP+rdhRZyx3QleLCBRy+
zLNtP2XhND0uhYvJnPfu3E65fp5ymvn42oMeBwHrTb+Pxtp/FBm3BLIwU287SLsuNmmuxBMGeyfO
3ER+tG1rUD6Pzqsvp4glhl5zuVjRntJ2gpxgJGTA1Qz3pYgoP6Jmol3SsUT3WZ5CeHDowOYihyNE
PGUSl9nkP1ZrtVyW2RcfQVo7u6KqUf2KpAuenMmls1I5qXeimeA8yLSsHyAmdHc0FNq7wmTCgBUp
15PUYwA+tR4JemRrVaJbex0w+H6bLG/JN+AFIMfRABnjRjXu68zasfNg022RsFzDlBb/dmGhA95j
e6+5EeQ74ZT9Hsq2u85vAH7UTBPSdFRnyZ7mvp1WdScqs8ZtmJcP65o0DzpdzE93cNeX3ilRk4BN
Bp2HFW8L1KXb237PfiTFlr/zpNfFedkOTzX9m+1spf12XL16R5ZNd/Ksrvc29SztG6+h484BhYsg
ud0f5qwMH7phdAlkCrjfSV3d+Hpc4knkxa7zuvlUpNDISrW0XzNPud+Y5pX3Wtv+2SxZcR7Svnwt
QmWOJhnkbd6lGZljQWK9A9Zxv/BjjG4lHgcEgq1kqWsRsivhkirb5l/HNq/uV96FG7g7yWVcZw8w
E8yNujMwEZU1vSxDax36/KoTqTRoymi4Jmx1M2kpMwPIG12BDS/yObuDZQ21KtDKf7b96poExDyC
SXnWfvgrxQvBsObZEf2YboQ/4VGyEiHnTSNKfe2ZGwFmIx+x8EdZnt9Cj+bUS0vXFBvbwxJiu8bf
2W3nJduCOR5BN+XinSdt1/eZTpgJpFVeIZzq+s0aynDHXjP5PjdRRFWOUeLd5zYA+4xlMvabbqCV
XKWnJQSvtfSu+527e3uriqV6CZeweZ80RABojmFPAxbXCzimpHkOZwtRTjbTt96quvV+eHlWcXNZ
C5BbWuMQXmprvrB1R8ecKCoqCh9ATMjeQGetKgEIM7H0/ucSk/+dQ/DS/WyeR/Xz53j30f0/gPF1
JYP7/15p8rp+//l/UZpcf+hPpYn4jdkVGiyJSxil31U08iev1/sNxxWQXLZSNma9q8rjv5QmHg5C
26eIYXBkk6nEQ/+lNAl+Q7MC2RIppxBIqML/RGly1Rj+i9AkkPxmfpW44mH/LYAB+LsfZgLrmG1M
8YtdSrlrBtd9MamYHv52XB7+eNG/I1X/TWgRXE9vtJkSCwH44n8YlMWoo6CQwWdhUCkIqS0yBDPY
GZmcXCHBpsLAc7dKeHlHnVVkPf/nvx+QL7IfBwpj8M8IoMBGwqAauzgmQ3HIcSIQ2t1t0tU121Co
36MmfVAD4Sn/828liOvfDnFAIo17paYCrSNy6V91LtjorMXykHkmhZ980VVbOU/ak/2Kd2ctcFBo
2V853oVb1/Goq6L7qI0QetyIzHF89ijsPmPH9xp1VIFtRU96yezmvNZr+KF1u4rbGpZHtxcYF52Y
jVdrblZf6DfaXmuyWSvlZzdhKpm7e59lRmYRKkXOLhCTrY4aYx3QXZb+Tk3V6p7p+bfnWksyAHIf
6P/B0W2Eq9KhwQrRswqCY+APbH/paboBtr1lCeIZ/xFbbbvOrPs1G8rplAw2QaOVVPPJb6SdH9o6
XfDZ2HNeYvb36b3j2KK4xH827GRgj6cArNBxbJO+uu+bFKBaNmmnjJm/RAkL8wTGXzDSfOjTa/eT
uJkSD0fEVPzYy6HNdm0I+2TLNi9kxBZORXBmt6HGi/tZmY8wIUD3pr21PBK3tXwE1hIwOCuAMz+7
i/HnJ/TTzKurUqffp8gacN0tBcmlqzAMhUdOqXDrGKcOkZ+GfXKy5haGlpdP83STTvRBEkIvn1A+
UdimkqHC1mkFCbdlrj2zmRZWOxq0nbjUDLy+zTbUrUPQjlFzKlSNdELO+I231dosNrYIi5zfsMVH
jzabGgwP4VQZXuyzAQV3fr5IE1IjbMRnpyqsqQ5jCRYBN5BDA/S5+qPvNaFwbqzQvk3cErJC9tkw
C/sidzcDPJsudv2i+SaCymU59FrSO3sTZgSo+zAyT1FQ2mGckqMx7Jy2MidCXWF/dPPCIIt9jgqo
AEaE8gxJKoxjIejqoz8shhZfoK292/ly2I04EcZ31WlHxTOyhWSn/TFZrrNkW8vnVg/rY1Q0mPTd
kUug3CSCVMgD4wpmPJXqkvakXcZ/FjayNnqd/VJUz/PKxjRGMxa+LGnvvdi97L9Enj3393pSlIcB
tWCya7Pcc+NmqtzhvVKtm+3SvJLJo0DsqU4MT5nQiFSwDU8Ld6Goz4rBfxYm0fmP3K/DJJ5hC7mn
rPM5f1eNCoINfDo/mjTh6BNOb8AALdaQbB1rVQvt4ooY6Yn6m9o1NzkICCWR6SklLSx+foutzlfR
QCt4TOnfhErMO8tHPRRLK1qyfSmAgm6wfpEVugKgmXaFN0RovqP0cb1G2Jysqa/mMwnPmuGGGrz5
O5suYP+LVM0zci2DSYcyEMPhgPz8tvS4qLEm0Grgggc9G9m1p+JeZc4FUpunD5asvBWCZKp+97N2
XvZ6atsCeuMC1XTiRICcEaVjg7ypZ0Y++pRUO5PI6AuLHpC/BNiJg4Icz97GR7IzH0cm5HM8RNQc
eKOk973tw/XCrpAuUx5kELk6GJWbjBbkR8VbPG5QSmQ7UyXDD3wR0BBwhwH8okEKNZn7U9juZhDY
u7Wpmoolo7Ef1EQNZxWtk568agE0O6CXUA9tN4fBWWCG8h8qX0v8Zc5QuvulSmS6HYvePE+hWcSX
hFfx3kvVTbCVimZ5KL2quzB7AJNWMl9a92lVBR8jvcZkw54YZGVmBsDHVuuK9qBtY6u4TsQC/2xe
jLtVGgTHAwfEp3psF2tGEy5qJHLMgWS7nkb2tOx7K9/ht47Nl5xALMnPjpN7b+bWfQ36ZhAHO3Aa
j04+27VD6blsmtECPVTCvqXJtqjYN1GU00qryXR0VWdle/JurWmHKVc/9QhdrjFjWWgfjKQFG4Oj
seXBAu3jxnl71UKoMQr6hxzCLTncSCOTfd8vltyJelqsk5kThkPJUv0YQ1+4b04WAAktSf/4xvhY
hofJTTx5I8CpgkYZ9daEpYv+qrLC+95Z5ic4PG16O9IJwThsd32P/bfv1LlF7HeQLBVYp5dyCW9b
gDIM2RoVJjcRy/9wcuXcNDvUZe0X3wtwIU/KRFcLRO8RM+yZaKedKxjNxvIBn3ZYByt2aDDZ92gl
VgYlQZGPFSLuMaBhZ2Wh/z2pGnvdgaBnVDOwJOLxYJeyaRfVr/e4EIo37TF/2LT93K0PRQ+m4BLZ
NNl3E8M2cmtkVzZ7mlC0WQH+T8Vjv6C6ggxa5N+k17rRXUcztD5RsYTDG6al6COyOYc5SbEWd42l
2wtAG7PsxNQaGDsRQ87mpGeBYznkjk04beNXzHTaOWv2FO36ktrsKLaWBtzGSjpEh7kpi3EfNEON
piYxoPiSpGOgr1oHnysU15RbBlbNbz2rxBC7Wdg/I0/kzuxHGWClRddioTZY9Iwhd6CkYUGawH5C
aNWEfAVuN9whwwvfqlTQhnT7kLkfaPIqwEojIGZP2Ug1W3fK6reo52AtArNrna2q0t7ZuIx5fjH6
7Is4MoBvdqUuZnFLy8frj4mvSxy5o2TyOCOJGiFPZmtyDJiQmm2UharfTmktiRCl00osdDOR21Ru
hqKl4RdQ7eP11ib8sqyt/e4nQfdN21WkjrVV0G4ncqKlPzP21Qf4mEbt54YBGkJnXV1xEpIMtrVk
dWCqxT30jn/DpljVvGnPYHdp58MmC8X8gLQo78cTZmuEeRsP2E89Me1LvHXadvOayeWQ+Y1ahthJ
FQpUpJVuWmOgIW9twTgdedzmETr4NDnWJOeGtgtL6JM9/qlk0v5msSpPpvE8X+OeuEx9TLQJmt+o
PUeFg2oM0ssQjrHn9X3WoshkBsmZVqzQ/cI7Y9uTS3S8p9X0GHXOvG7KNnNxhAbw7PGRo2UzRfeU
AiKo1Uc5ofRpjmzTsKa/NmQdteujTGTmZ5c2o8CgeRfUNfioY80RWTuMeuMsrD3tYUdrbiFNVMez
i5yAiLrRte/FRF9y69U9mYr4veAAXWdYazykVaNPOuos9WLqaIIh3K6q3ffBHKFvs/gD9mD28vY4
takC0Ubgx2Qe5ykjShc10GDw0VgjCxuKn/BGmdV6DVFmrGBU7SrYZmbKP4xnyPVhAr02+3BJ7RZs
89CkGDBmA8l0MH0Ewg2r+2Z0VhyrgDDUGWLQ+tFNFZdBPckrs4s9IvoJv02DfWtpqA2ByJP5YLUt
ixbNtxByRmRP04WEHYtuFHKpBt8TwK979Cr5IxdTGkG7c+daPq2JYaoyQBy0nmkEzoJ/zV+Qj9ej
HqEyoARwN4pVpmMyNy+YPspBDEyTlqBWL7BQJ/0E2MRXX1BT2ReFhDOJlaVSc9+ljNcAYut1hA9Y
lEJcyb+1dZBJugQ3yk06PwbymHSb2p1aBDtua7ARutKs90PR1Omp9PrqwoD7Go1MfwB3D23gq2s7
A3za11SrmyV0FyKK2tIWSGYmqQ/BIvvsUCW9uUUHv9g/Zk/re/JQgFiBBviZM0nqD5yDdv4jTDsc
keAgikdY3lZyYIYYeUc/tHq5N71iY8ndLMwcCUQmjMT7itwIjoTuOrMR3dIsd3NTr+bVIzm+2Gej
dKfTNDYOottgbjB7U6QgNBUGHaOTlhGahHEVMXPkkNxEts7K3YW2HxbntRgS+dzldkoHG8FQ62wC
zH/2G29xJD+C0Vu+gUpPcYubYRFHa6qH6eT1YLzgozi1dRL1uKynzElatwJYGbX1+Nb5aLH3IkxS
Dq092nOxbUjFwDAFf7JSN6mphujFJFZUX5ehoErKbbbmaiVGsF8nJ92sQVXLDg1XNEXFdgBe82M2
E212uS79fGJ0UsHDmaosASyfsSerF288U5Lg/fMsZoCx0xRD82UcaihUlnHXFChPnhdHL52cfJtL
q/TOwRL0aAJd3QU/UBdfdyiTlt1tCCjhCbE3U/3KqYuvKYJ+WmeVgAI4g7qH3z1FIUgZ11mii8Hf
7N96yPYyeBLGNycl2ZUwC1JTe6L3TpTUOptcbWVpR0gJk8mv802pKBKuT83tDY5uNT3Rc2Xm8T8X
0s6/9Q/CCGg/9tVrjB80hKuf4m+2bq8JFl9aoXWgZCVYO7V6cH6eqZU6F9UCVc4ny9GOr8LmEVTA
WrI+Ta17sUCJm9i2kLt+9RNlC5gcwp3u5pRt1jnJ5v5W+E3ytVmuzjMzVePwRx7Ff+S/+v+zORbh
pf7ve2MHZmI/64/q4+8IreuP/NEZs8Lw2hojo4XCmYzgz5C3P1pjVuT+hiOI7ErWaxhWf++NOcFv
eLZIpZecAyCurn7uP3tjjvgtuMbARh59dscm1PA/6Y25nF2cU3+1x2jJRgH+HPpwvi0JtfqnRRfR
YqnF2oDoh7OL2gfiVG+P0IjNkxX9qhNmtDbNLrYhTFKQhm+GEDpdwTwa5c+J0uq+SKeL76v7/Ftj
sWcfo/WSwK5MgmO71Gjr6++yCp9DC7BRP+Vf9SVJw3cMAy7tKcBA5fjG+nNfXBNi2oBeggVZGtnq
TKoK29FsTMJdMIszeQZoUGChr/NNUrKFc38ijUKnkuyzSe5qRk3wy3PgdMw5s54oGdXi588apqyz
fE3T9lilvGBEFx2pZwKWQ3sHLB8v/uI9rM4z86RsU05saj3alduE0Mamm49W+ir95vfW+N/KPOEy
OyDtAkhOoeuSuRp2jDpbKi4cOtW7nQ43vW92WdJhpXFX1jW3/b7kPgRpaOvsFeJQLk9eR4TNajND
k33AuAAQNEVsPKWi3TnpMpBaYd3gFv2JfvWUIA6MSbo4ApL8YTUD/RMfhaYqED9eR7RO/zVvNVN4
ZhB9tDxNi32aBnEfNQgBUXEmZwflGmLMEHCZ/csGO8mmOdqOxn6R99Z4taCUiJmdCYGq2LtBv2xm
RNwn9M53zdW6WfnzzaTeHBMeAV46t2BFSRIoqiJOwnSMU410qFtF/9B71bgtwiOqguCXgxOpCpBW
THN5GBBeHp1RltvOL52YZSvbhPbXduo0wi9pxRNr+7apwh6YTZPtR5pxWycy48kKMYrYjQYfdOsv
wtp2xXxjmWyXEH0RI37yy4ROHQ3WVypXSI0J2rPaZd2tXLLMhv7L+KJDYCGDE30hLnCNM1+/z/BN
rGGNUcjVCDsGa+/tmI6ksUmqbVGM4K0y94A4jDF03T1R4t17mxGkHUqqHzJEQW02sxFbBFsHYEvY
z9wId73amyKPjqbfD6u9bteg+MaaOcS+NmSsZKcs0YgKI/oVEoNONIvnycs1yFAaiRht7ucmvIjs
YWWppSPaLcOFic0ZqcSuRRvdo7nyBILRNaxgF9XZfWoDp133/ZuXXP09cLbZT7n5Dmg8sbsybhL6
f8yoMZWL6EetxsOgsqdkKuCQJc6ZceEhk7na9U7x1U4KxqRJSVxi+YDs/f7Z8/PbyQNUP07hgToZ
VoScjwnyn7PsLGo0+zlUW8sdbxI1fk3r/E5L3I12YexzT3ugASY1OtYlD69ws3E8FbCmkPl5e8jY
ILtEGV2V4tWthpI8snvjpeo4JX4GBK/6mmTo4oQv76ysdw6oBvtYdut73Y1xxskbRzlUNXc8+ojF
tq3dPRFpUW19FU5boYbiUTkpSIqK2T4j5xtVZAuiFi+98V1d7Y1VIGsfUsjZxi82swWOfOy4rsKr
a85tgpmCCo+9B+IuCHHg3JWj/nDW9nmoZvq4Da6E+veqWw8+GN2jG+TncBY/dOVsONVp9TCkpeue
NjdRPiHXjz4AKtPUKeEZOPqqHCnCeecqDCIpuOkuS4otVq3+Egr7kLuIVJI5SeJBBdOxgLiMQPPi
p+lb4uPcc7nYYh8RXhwlV0kFQ+N+MDCRsyfPs9otDoWTYu53ViWFb94HaM/q9LaNhIZdQ5SmkAtW
VKQ+VTWGFPHlz2UOf+c+lG/CFONcM3KnD0sH0/eSCa7Q6anwiJadq4x0B/owEh3W7roFClfmcdeI
I7Yi9pnGxGZqw/UuFdndONjlHT4QfZ/l0Il8aR4pkKjQm16fJtajY7kQnEhuAFAQNLkjt/NJJvNX
rWpawmmKkgTO32HB7rh3wvR5KqL1rqoZbAAFeoIT7b2hSOCma3U/RyQSuWtxVuAD2Zip/6W8pLxR
EftAHRyTVBVfkjZabtryKCPQkNbsDndWCsem4b6+DWj43RhUyi+9UrETLZvaWuVPUkvuZ/SpFxvb
HpyNxaJpVzXvrJPQgQT43FlVcHinJAa74iP08+D/zaQ9hBiX1s5XtxxncloGRYPWLW/9mhoJylj+
BGRZH9om2hKwpI7ahprt2lAgOoEhNnXG6H2Yq5chn6OfswniyG2/LQaVXZkpF9Z/KW8x2AV3eS65
GVjuW+LZOd0zSG9rSfs6bF7y7lcGeYz7QrFdZ0xbsz2NiF/dG82lbhHHBoWOZMZmIExveVyJsdy4
aAmRBJTnBCmyX/fnuQZLCT1zZ0A59PYdsWcQAsGGuW5xJeH3TZxngrUrQ0vIMerHHoGV412g5eK6
ROOiXABKk3iblnCNL0lBCJxVP1qLfhq0K4nV6enZC/TIaxhwIiTgt0rvmYnhQCCLB1CvqEt8ja64
QXiTHgXk+tu+4Y1AohkXfhm+QREPd2Ntv/d+VsQOiUTfKIfRW7TfWlzGm8GeB0QK4RSjkhKvLvPo
44yW+zp4gTkoGDhl5fPokOkEPflDhIMAXJnAxR2i5bikFeoNERJB0IfLM9rGN6epHzTXOTkHImSc
ksLCjBL8QDRoM5Z1GvnAYSyT77Gk3uOyu+0WPd4VI8JawtGOEVMXOg4Q9IYoWkBUNkFcWAFBEfQJ
txq1/GGi69BnyUG3mTj1bf02i6LfVRlnCK7Tr/SK2K5NK/fF7rJKkd67kXGOvjd8ZDDFb8LcWzeh
k2NIUNxZ+rR8EeisNumgh3uSLDo6FEqfxpSU7sj12Ee01npjTVchP+JJNmL8E1nz4AfL/bzmv1bf
eacHM52IodlbOtR3YixuILkHsbbd/AvVermlcYnxTHhQ7ZKseHRHxo/evM4fzeKxj9SWeUx6TC4O
qwr3ee9JWeV4R9iU9zDlbyMzlb1vHJjknSpvs4EFp1JpfsMF+sK1M5yQk7QAz/tv7BoljbdIHMPV
+RExQiGrJjyPxRbnQnfoixs8HzA9IdIzKyUrYqF0D5bsnjndR95lxEEAaS3n8oXR4X5wmMeQdkXQ
UWA2TpLdqR73ZSXXc5AzpVzq8SA9vR1zH4G6c+iijPOEmVEGYEx1r7anLp1wz46oGkh6wQ5T1b5I
v7AnGbZdw55q5u82s4e5xtoufs+kQO4CnySVCtPvVNIrWEsURMkasTUKL7PvXnKQpkUBxo1GQGy5
ndjZ9AVcmhLkM3hQTHvkmaNLlESgnqdkeAGKdCwZkBXaOdYL+FZ7uae4INUj4gIOiERxCq6KoR3A
Q7ZfcTxDAXX6FJCb/ZJP7U/U5PNmFL06THp8LPtlunWNNx2QHL2tTFhv/aS+xU4/HvLsJSRvgpEr
HyKGEzjCiLzhEivK+G/f/Pw0a6VJkDjy1L99+sdPqZW/0RXu4d8e+efz2yTnt7gin6Ac0Zbh1f74
VleP//LCf/vu57PUUgQkxWXbFpb7ub9+KKJsOH9++fkZ/rq/f+8fTwH8iMnm84l//dzncz5fYQUv
U23+8TN/vez/6mFDuNe+HIpgy+YcX+SQN2eyX7jfjtdPP7/+65HP72XF1lrT5KSckEHxgGDm/Ncz
Pj/7/N6ERwzJ7zbyWPNo5zOMjtDof77i5wcaKjkj8uuv8WvDc7gltzFbHLOpZVJciz/3Rw9AeVeG
gnhJnbbn0JuI/7NconvS7qoL/vNPnK5/xedLJZH/rntAHBazVPz6Tn2O6rk+f35m5UgLGdHCXGpR
IzmQcc+fH2QT5Xuj1fvnr6rJuNsmchIbrDWEy7eag3L9G6yK5r+26H7bs+rO2dBc9w5Bh+vAi/Lu
nCKvOH9+9vm4u0oe//zm59fB5JnjFLLsXp/8t5f4/Ppvr/PX4+2wzqehqGC++prVaZLdmVZWfy6U
OdOuag6LP4aYQa4HYAwdAkKqLggID7BhjF7fUpVaPN5cD/Pn15+fKQyuMSjl4Y/nfD4g+7HdoFZx
4vrz7ZBt6MSCftCmXtBXQzH9PAafH/Lr0fjry8/D1NUbl2CYzaTKCqkFB+7zw+djf335+UMy7/58
tFuvK8Pn15+PfD6xoF9G8s994mMDSbNkV1nwoIAr7SNFDBpMQyYkNO6NeI7G4dYv6zvTJxfpfOSR
c2xWTUYEb1HjnNwgPKSkZVNLHu2EUqa09kFEbB/r69LcsYDfZ0ZzC3CQLg5Q+9sH23NvmvyNyXxM
H+4Q/B/yzqS5cSXL0n8lrfd4jcExLaoXJEBwFEmJUkjawKRQCDMc8/Tr+2O8fJaZZVVtleveyBSS
ghJJwP36ved8R5H7CrUXqtOP9Koq+gGf2dZVCatj0B433bYzm00nZGBjbmrUcRPj2Muw+3PUqAaf
ZfDMgNqzdaIhvtsl2RQCWRpDc9Pk2Y33XrQTDFF+fyODOe43daZtbOo5UnP93D3rxuzlPFnhY6JZ
4/MMGdMqUzDSj0ev30eXuVReu4boC9e8DtNrqEYbwom3WV5C27Y3pWwDGgwk72F3EgVhm9Vha6Xd
YUrbS9dTCKLuzlSxs4uUJ8EJpvxBxN7exso5QilfwnZPC2krhXNEmrK1On0bptrPqZhvqO/fxiQ+
Ls0HZllsMfFRw8nHhnbui4UTwXQYWrJ5C3uXVogpytFnrHXsZyy9M2kscqJQnZhdYdRk3knwyDDc
LSrrScse775ZpYVRZduP4eI849e/Ougtqrje9pwfMdQMT9TBp6xYzvcnIKYXwjOklW8X1T0Cct7J
YvyV5doTaq/nxlXPZaJedPDmpEmsUjqcadw99iVwDcP4mqJop7bRIUdfAwToXDn9qULyYjFEC23t
0jsbVca7qaNBD6wgT0zeJogSiLwZ7TrbVF82zmkajL3ZAfFTOpjLelDZMIURNQz96IVGt7e76gVA
yUEuqc903xNaEuiw2ucJymN6QHCxFRC/O0Hr352uoV49IErZa06+X5Ty5E78drEcHDySWSCpAnAM
ETzzA/cWkl7dxyl8UgpzA+zgYLTGU2aRUSirIAPxqETzgRPPaTaeFWIVE0c/dJF6wXV77tOUIHXI
o53udwkZDR9xMgbpbPqNasL9DkJ38ayJN0Ylp2MOXFfZLmD/etM+MhQ8NUZ+LB19Z/XJKXPMg7Rv
s5jPIZNQnF2I42k3tMkrrfgfE+ZElaWmw6zbC/2QCX0P2OFYO8bGsd9KxfC4B9NVKepxlVkLqBV6
AQoTQNgYZru1RfQoIbRn/YuYPvXZ2MGqOtpACWJyn+OKxacFdkb6rRFCX2wvOAhZM5OfMiEromS7
c2Chh89ZU+zU0eE2oNSc7l5OuntDtx8NOhTioI72Y9r3fmYNuyWN3id9eDB5BNoHTBDCN4ztj5yo
cSaNWACZ7tfNOouXq9I6+0ykD3ZB8kwaXYcaE0jubKtmNwhyeFDgmlr94DTdi1o5B7W2H5dK7O9R
QZUU+85urkSZMV3ut7hZqLW2FV0Vq2K1KqOAFYpDaX+J5+whK8cPO/5eOu2Q1vKqyXbfA0zo5BZP
z85aoisSr7c6a0FHMqTCSVB1Oo+gviRCf8v1aasm6okEg3VDzFWjycdcDZ/rGAVXav6AZvRGkNad
YIBsbP6hDllA23I9II2tOrm7u+6yMtrmKh26iZZj5IdOdyYtapUxObfDn/E0vDhF98y5YUtKbMD0
cV9qR1s3d2QTHZl/nQY7egw7c9fSCxFEGEecscZsU+Yoos1lT8jK0UrFLVO6i15Qky7HKeQlVsvn
isNBRgfGNZcLOv6N1LmSFO1ip2kQaoiIGODN3G+5EW/zwj0lSnftk9JHtoLvHKlJnT20k3W2BlTr
rnEhaO4FZ/dN3DmWuBXk0m0jRYPREwKRUW5mlq1kTabUHdWrY5rsaXog4crAr1SGuiHfCmdGmZ1m
SB2PtkqITYczTpkuJCTRGNV2cRk9JqXzYOHdXwCU93EbFCENSXMbU/ITFrUmHvkh5TpLNOehDxNk
edk2h5w3uv1KmsmJAfRhFtZZUcpnTKF0xQmKsPWDJM631LHPPBr1SzLWXmtx0DNMX1XzjdCjLaDj
rbrIbWm4x3x6Uxpih4prHS77SneCENmGraub35e4kb1gDDznqINaVId9hDav2emyZ5XBKz+kDLu6
zaLOJ42rIBzmnZountm+hU58Sxbbn81pRyN9hdTuUSbDzpBIZWB/m0q7657S3NwyP12rZGlLiYM5
AsQF77s7jO1T0Y8H1bQf61hAnh8D6XZ3pc8aI/C6M9s9GpbDNBTHvIw2WZbsxVj6sKBf4cx9IXJ/
tWJ7H7ZwSqbpUNg51zSULbt4XBL5nNJRzByxUZ36VOaBq8MXumGmTVBxuuPV+bSb5zE71+HGUSDy
+mZ1XCLD17r3GsPaGNBO0+0HAQAI1c65dB9NtCatpp1lbz1mrrzWbX5LpmhHSgBHEt3T0gfMDq5R
bSNSYVfoNZ76IX6uHPlDkplMEt86jPWjmSx701EOOtlgDusJuUpAUov2JCS0fbKibbUIRiVem4sB
9IoVIVw2MRl4jLfhY+s+f7EtqndnKc9RTV5hngRlRgsReaA17UKqiTAwO/JiTdPvgHBbPmFbObIJ
YfWPGmyD0KDEFMPeMpKzKR4bNLuL0wLbyfw8E4GYdJ/0UMKzSuSF047z2NZSmSyYXg0Ho4tZ9ZES
qeElJ7ZgzvbJBBJ2qB4NQBJRkV+E8+TCaEjds+jMs9Kqe6FmGwybHlkTejX5Yf5KcsRKjdUVYJDA
iUevLaYDjWkUNSzAy3q04I3d6fn6ruznU9UIKFaEZoT1B6fmXOwnUqtNRqROUN/JD/V9DZ/9mR0t
dDFKDtE+LksyHdjia+WD06Sf2FdUaJv67rskXlIU0yZHnqrlASgV+um0K+8ZvBD+a+LFTZFuSkH5
Fe36mMWuRzSsV1uXfPGy/MRy6qVa4hd0zy3d9AwjO6lhE+jF6CFY3YBauOgbLMZdZV7Rix1sZjTS
DHclucNdyME5kohSSa9vL2acHSbJ8GGefvbp8mgpcreAeM+aPaP0IOvnW2ItR8uhMUsf8043N1KV
RNps3wiXRoC5QzLkG4u9YZ7t0wGjzfwQLvATuh/YwY+2EbEeZZwlRj8vjLXgiDTT5UY8uJNsjY3N
mtJcbWJSiU5dD00Ic8dkikPucHceCUzShNwo8Yz9diGaNQxAzAS6VSCwZPnOnqZCCyIlxEVVnghp
3JZM3mk4PfeiCcywDMqxOueSuz9+XmR3nkT1inn4yQlt+p0xHjjpgTdcVf17q+NtI1q548BTsy82
YFfg6Zjxgg408RWVSpmVA4cXKirtGXfHWo3mlb1U/OJwK181JA9IOrZI1uH5fNPN8wy1OM5pfMAl
/Rh31WaJpiMPyCgl2qsRt0p296KxfY4IHhkJNkGUMWkgODqWUTCRWzG6UEdxzPeWidwDYVmeEUjZ
IWuo6KktfpG60IDgSvSXnF5+gZC6tAiANCb49e0hc8ZNn5EQ0SmYuEkZrVTf0ExK+cIfRMIUrn6W
bEaE7yYt4lGSLciDC6YSPFs6EQ6RcSVZxxQ0GaC2Dd8aUKRmHcnWqrpRcf6pbfw0TeMGRt0masvA
Hu+afHywmnVRnvOUM4qj7Z1CpW3dB73JBMqgxm93LN80e0MvhLWlTPtOKshJBiTaql+iRRmn2ut5
4uVyzyKmGSTfMr3yjcnwbedgtiTfwkvJygq0InRNjJux6bMe7+lUwuhmhpJVvsUfGOfVXhvlLnI6
4EhE54QbIvY2raEdE3Sh96edw8l1EEbkarcvfiVjsQnbc+hiuyL7pCV0WkHBbDdbHKNP8R2mI2mz
VuoZHezepbiVFav4nSIMY7ueDT8cqNXbaTNpnZ+bLc8j32jzbbLtTa0zC2rvYXjM0VLl2JMTGTY8
iQEqEkPGHoDwXOfk0J3mBlQo9SIav1OIE9kmIXfImsDI7WM4txBcbgRjfIbh8pL17l5tmh9VccF6
9mGoxlNOAd939LXdHnvofB7daT1ZDX1KcZYiPYO2ulix4pW1sjJSbqA0Pcmh43lUHpGVLO0tnDrj
XYE2aq1q+ueNZgQI6Kh800BxETFN93DwYWWQ/FzGVpCN92XM8ujwb1NHPSkg4Jsh9yyFKqljbWcF
LFPLS43EnxFHU6McG3HQGklwTHIyKya+2rCaNY2xgOXLeghatw04AsUJiSV6E1SC0Mo222tzE6Cw
95YZo1wUBREx8Y4+cXCxHukFbElWZFcjHZul2YjnG+GSG4yZ0BnyTa+aG8LXV8X4jgk6yPSgR13d
MzXQLeNhZPktlVO/CC/N3x3d2OFH3y292HT6vE6gKTUWXRnd2IocKUApN2lFB7VB9s2bV3SKJ91x
bQ7gZyo8vTwyCNB1OPT7ZKBHq1yiSt+J2GVDJc+7VzeArwKNSh9YEjyze/MnbzCBVi0jRNkZNKAY
SMl9UhapinicT39/wB0n9yUoQ89pDMT3MpOMYUnwRQlw/xZShPv4IVQWn0wnIhMSFV2mIMtmVUaJ
HsyjTXAybZP/1A35x9f+qy5KMsQfbc8fopBQuMIxB40WyBpDuey90fVsZ+L1/UdrpaYvv0Y1OfOC
0ErS5gp3cj4F8Lo2A2yY4M8Om2hb2jK/Wzcuqbgp8fUcm/7q+fz++mByeLfssiFMBLAiTkbGSuYD
YZTc103rcNgoxtcIA9Yqt6vlBDDFeo6mee0q9fAaS9fZjTInrSMfiivwyRfU5QqNHUoio1LbH2l1
oGwLj8tIlFmvYLOWYayuEeE2r0mhcGFGpb3//c+Y4VEWW9pLjfsZmyLxOvStmtc4dR0PmV6++/1j
XQSVfwoDUckKI0vfbxr1zMFaOy9j9+YKDmxKrmW7NnTSALgViwVTqFd7seCLEWXCaRCJ/Zg8K0bk
2ZW5bOGPSx8Gp71rh2XnVpwtGuh6j1mbU69YiddFY7gbHDhelhYmxyoddjOdgCe1JG45j6pPyPrM
b0gOQSE3xoFRiIkt7sE0Zbah25gFGl2KPAFXSKq1ddXq4ikbTcNvaBHolrbJpkm5IZH/pY94kGP8
2R7pXUGjkYgOL22ARpiSCOMQ/4uOm/TIwWbinnnw1GABa5XX6eGxF4I6NfQqi+fNwmfS4MQdtdey
n9n8MjTTOnKZVR21uyRlL1UczUfCP5I2GJIdiUF0CkrOO/dO6XognFljeHp2HLQIfoeJfVI283gk
AJfWVbSWSemNND8qVAVSYevBq5u4eoAuOBil/rRY8wac8N5VO+aXPO/B3KlyuWRVSats3s3NaUCR
kTfpYanDFfHFAK3g9ffdLinkBpwfGVtM/Uj8ui9X6OP3eXrNQ8ngOPWg1O76vPRyyP2ANzaYY9YW
IZ4a6ZW6CxqsjREeb9sKM4re+nNPuaIBPeO4hnI+Z/4fLXhIbGM/tvFWoXOT2I6/qM1mYKZCs5ZW
4Lwthjawf1mcxpmtPMjxJeT+Nrv24gh0c4v07aKBDQsCBcyHlZC62kReek91UhJUujH5P60no3fR
TVujJkFMtM0209x1WzIJhtAas0Kuy3eSo7oGwcK7YVxocphvRfiWMZ7XZnpj+5ldVd1Z5Jb38yHS
6AIm5DHpBAhWz5p+qIwTgl7e2j3xl4D1p4TVKd6IgibbRjrpRr2ls5fGt8a68LfwMrTZ8+S+6s2N
DbGmYBlpoikVwSdPXcnKrr2myV3BYvoOWee5RarBjL5x/mLCSuAAqnfxwWfaM7V03vAVEhaedfSV
CL2a6IfJfbXHQbGtlvYwq86x1GfPwLqo9Rb8MyLtu/Xi2lTqKGunbjdV4nMiPJq+9TcHKoNAFe2o
G+4zyQ2QVU1ggll1HqcUdWv3So1Ef4UWYw3MB3VFGz532hnE4KpzHdSslxlZUAfcE3ZIlU2rfGuO
ci3kq+TFvJf5MfTNLjE2tqJzChQFN6Sx7hoNL864xTPRoTRrbH6LpFWr5MIDO3/NtIUJq3GyitdI
L7mzlYuw31VqFTkcsrblZAA7s8rWPadQI8Fkn9j4k/UdbsqDs0xQI+vrXCbBEtvbIUViFs+9L+nK
OmIHYW2lzsBdTOPkWvImQMTi9/ZNtQ7yRb1G+rhV24MUZOJm6m7h8u/rbOcW7o+00Wi6Todkgpop
522zRp3uWZG7cadhZY9yZXEyrjyWmYxAI0o+ko7ibYJGhhl6sXC6Tghzfhr6z0oPFh0I08vAYhpd
77e2psOQIlGGtL4BHYB6Q+0Rae6qerCVhxBL+FI85JaHgiz5SU7r+ASHSRl9UW1NDZ/8QcFahdst
f06cNyd9G7JfKfdHq+p+VRaBYZpnQsO9ci5Iq4i2M3nUq9HNdgP196wNt5kaPe0wg/XPxjDuk5Yb
VwWgVQ6bodOZkohVHJ2baTkh+D+S7FZRYQxKuCFAPLi3GhQB7rUkmwXMNASJh6HqffPNrFdas7CG
IUxS1oZunSK9O4Wo6wHsnfE2fOxHoT5rdvOOGpP5aPsA+O4BVs1RQgagW1OyWwx989TcuTIYQzl+
nCYDC9FEbReNSGZMrub0oUfLMKBHYO7vVYm2tZNq0zuPeXrqCxbydrgIJvGD/VzNOIMM99ZbBAaz
OH5B3HUfHWNs97ZN+N+im+qHTQu2hRAulH7mkKePOOZI1yt6WsuFtQgqATv/6RKv7CTJp1s5I5sG
PzCSSFNMUhwUovQ8lmGarfmJzDj9p6ZQutyxYoyKm+iAm8RCtGDHr0DQ979/wgKZCcxGVE9y4l5x
KjVej4IA4aJHjGXrUbXPB2LuMM4nHNFDsvDa0L7Vzt0I4c5P1pg84Jm0Ht0Gcy9ZLg7j+ap+g8C4
m1O3udEszwm4U1l3BqN+y/Ke3MpSasel1aNnG67qMNvVW9zVT5i9+8DOnZ8lbMPHqDOVK41byy/K
ncTsyxWt5E9NWuZPpEupU1w//v4KtnL4qJqj+r+/ByTZOcKuu6jsKPB16v1sDy6MsJxjwf0zDmru
qbWUYY0j+YMJ1CfQJ1xFOdix+6p//6giWTq0OGMDGLE3R0EEtgqbbNw79w+/P4uU7MEwa3fbK+U4
sZsP380MCX1MLWNvaTFZGpWL6MyQvyok/hq8YuSmhn6E0KYff382S4wReZTLjdlIi7O/iSiwaxSW
OWKZp8Q9cV3QWRDDvKfIZSlbuqFYO3i3kQVAqievb6W00/xo95HYZQz+10MxNrcyjAY2GiWgtGtu
v79EAbjDi9Sc0/RQpVV7mzC70jCI593vf0KadTcFEH3Wb75bJd3tt+r539J///+YsKzBJPt/whPO
vKVy+Buc6qav/va//+Z3spFd/7ddm3+UX/+sGv/7Q/0pHCc5+Q/H1W2iCk1k3hgC/kIqaML6w6GV
ahE5oNuGMDAR/BNSwURQTuyTITQU3f+QjQvxh9AtwVTVcM3f3oJ/RzauafrdivAP2TiPA0yBv8Am
fYeUcl3nV/2zVaGai7KRuDyfG1P76heEUKl5s3CLrXO7EF6Y8NlYGx2ZM/EJ+/V3XJecpZV5gydh
1ed7bZL5JowJzFPR89Gy3UcZLcluoRp0r62lK2wj0u8VuZya5cEOK/pZkL+QOuNl63Q6eKypeuc4
OyV2U6+Y+xWZOyYSij4O5kUJCuEg/WuKegMZCiRCAZWZnQnZsbrTg1qf4m0b2w+lASCG8fSR53sk
Zv0m7hm0QxZjIplIcEg5bwjRr5zwEqHVgpZVHu7Ff044hV2lsQe953oXn8ZaBtk2+zTB3KUAxIww
XDmJe5m1JAJWgw7Rdaqne/OyTZ03DTaW1ovHrOdYryOK9WOt3zagulZiji/9WF3MwrhGefoJuvt9
odgFhEAoQ5KunTzeGS1wFGnDyNeIV4rS8KeJyS+k5KB8iU9jBgUCMb26wEJXaJdbZIrOi6/X0bPS
w3NOX5FPEVBbOTu9UD5izd6JPv9O21fLHX3o0k+pKh6SJdrocNl2ytiy8+4MHOZzwwk+VY2Y3Alr
TwD9SUra0EWdfTIyuUGeBXCmPiC3fUIYRuxEy+oHuhseEaf+znwzyoomenbUW5JB7qt01L4reBO8
2Ei+3Sn+JvESeOB8ZkdPaLYHsT7SClsav495eqlmTysITS8J7npbW97zImTzpYTQkE8Jy/7GYPAW
J8ZrXebfzG5VL3HyWzOsQca+y7S21vPQthxiu58oTmOrJfK2UmkS93TXRPoVJQKQWQb6kFdWrZPq
rHHZTu65w8sQ2px1GrO8cMzAcop5DyX+9BALxl+ddJhMqlSsPawdQ1URY9eBjAz46BZVbVoR45xa
c7NvreqxDklSHNhJY2XBHasQfk3Pk4tkTj0wZEixi7sa7N6TH5Of5Uh+Wa/nVzUG3uMY+tWdxFVO
+eg5S/LeDs5DbdjqtgIO7nZLsyMODx0ip6y4XiUdI3msIOY6TXgf545wADEaP2QRmG06BwPFctsg
cFfhvitQv3zQsHtMRdvEBtVMOAtqxa5aG0b8BDsPPTvWOMrrq2sr+2h+hMDCwC4m5kKRMTnp8XdT
J7/6bVLhGK9o5vagFCQSY88oeLXbSH/Mp3LH8RDCYXh/5+6ZKB0oWDSplybJmBp0yycJVT0HVzCt
nYbjQE3qo0PaBVEaV8b+cBsRdqK1iVSMXRjk54XAhb5J3RUJQZp7P/1jsCWNdVto5oYlC3vHMJy6
PCFLCEItw6H2rJqHlMZNpHPGdmKB3FLhJFLNr/HNaKvYb0pF3UYON13JvMSKSqTC8aOLiG4a+fF8
1ltkwfk7Z/qbRJrgLSonTSVHu+WpC6JYNEHXZNsKZNLpVN7aQTJ0SL5y8uYilbLWdIwdbsXtQtR2
XMXWxXY+LLIzVqXCObNykN9HlbiOloOWkCYZlq5rJtOvQey6LrymEPO2Y2s9qvZiEz0wU0JwpK3t
F50X358X9ZgKmoUdmfOWnVVrhgz4fW6WNeh+M9eHMp1atIj8GsTZjLQPAHNPiTm7tD7Ki5PGy6qp
tHIzjVzqdZM82N3sV7P24grObWUU3ggG/sxw39gcuEsKJg5fvBG2ZJ6NCXz/+4JRVdeHvvbCVncl
4nlY1Q4w0rSODyPJneqInNQ01gY4ey3R5L2z/xZ21ilMQ7zcY7kLXb1Z0dTG3NixBpiTGbhlStY1
1EuSlEWYoDTVWI3ZfH+1VotfuKh8F06c6siLKfmrFAlsbJIjp2aHAR+M4FgeazG8Lqn1oHPhrqCB
vm4N0BLU9RhGDElAeSefCJIEYdOVznpa5HvdLi82yXbZpD7MKrLrjq1iBtt4pz2DUGjoY3fl0QTZ
vXKsGCCzJMCXjQqHh0CCqXGTRBZgSxgZ9GytFbCVJpG1F4viGRcCZ4jSWBOVpnq4h+Ei/mjNft53
Zbsmmg0ljMKRbcrB9zommqzGb9WTvvTsfmp/ipycRDnHXNuze2v16qJpEwCD4rmI+i/MZg/1wqun
woFbMflYRyk9Lb2es7UuwWgZU1kxCWcMDfEgQ2aQNfKiVP2pzrnemSQSpMl4ep2qNAkpZZN1ZMuH
eM5pKA2coSmWpGfkIFgaW6aebAvwZgXhPNhBvVloZ0pojrAqdxjRv418UeCN0ILlxBhzuhma5Tlp
tUerJsuWQImNGaHHySd3LVSWLioKm3FjUzhHbXwQ9IjaqXsvcNaTfms/1QiEtKHwCOAW63AT9oz9
CJggadWEl6Ep+FIUPDK20XyjadzRvATi23DaGRXGXEmMArifx22kt5uwVt3dlD512DN29Kv3RDGw
ovC/21xyhmX2m3X7MuSSKdDvrey6eS215lUbu5+Wzhi/529NjJ6btsRLNZdPNgrKVYzgAGrOcLZj
LgZ3QFZaEvRUzGANkFEXhNKDdtF9Aocdr2XWNangEAbx5AzEoGXWLRwolZgtsW2XzSv+fy/j0sWB
/SGs+Ds075EcAq9rql3jQX7a1dD5sW26kH7JZrSsnX6/rNXF3A29fQuzJUInUJ7bFmB2tmSfk9Ge
tJRtqxC8OLr70UZyQDXK2G7hYeORC7kbGXDEM8209Htp4vdBzs+m/VpN4eTn5fziDuNpqhfYzcQf
jBFr7pjdtYIjYHwyR2fSIQselAqT/qqJWoRARv7r0oBAUUL9xbS9UjSvxLK0CI+dQ1QVW7hGL6qy
vND8h9KEIH6l5i0m6OWBMK7bbDJlnMQGwUl7tnrnyA4MP0aL6DNZjNZgQKYeuLnUq1WJvyXtaEYt
7YY6eeIKobdV4K/emtnddTRquzZidu221a7G/U+SUL4VFaOwcAkPZBYhD49mXxi8CWS/PbjEzhMV
ymxxIpSDSVui0pQd2T7XE1uyUVEkpuY2ixTmmtUTep53xxBXUq3SOkRP0gKSJMB+ndUu7ey+a9eR
CH8J+gPayL5nLpmA02I9qKEGHdzutmyiq0SNnTX7jBHUJgsJaTN6lzLFV+A1IBSnxWE+MWSPXFiV
MRPXDFjj2FdMBBgVaTmpRD1pDq7ZELGXkM9p6ca+CvP36hsmUORFEEr8pFK25BdAYgF3YUIExlZB
nrPlPmtxRNd6EdfM/GqFjHErhcbWwAySt48gLtbRwFpVKvyKkaAbWvC3zPCHpj/DAfGnHMefDkin
rbM1xeO2E4zWh/JpEfIymdl7pRnAMRJcF5XjpWbyGeFPIfVIrlWr89J6flE6izJrOKVTTWt0Ow3T
xG+yuxVlHlM3oWeean821ivNXdpkOQsyDXj6isovtW6YQtVkA0bknLv5uzk2r0N6HWX7aQv7Rlvu
Z6jEXxx6viJDY8vJx9aDcvFzxOUmE0wDYxq7niXbEicpN3U4lUgu5pdZn4Kefm2XZ+tOVSlwh37x
8eGTsIHfaWW2Rr5yLeWXKdOdMxrn8Fzk+hdhEt2mBsrMFLp45+ZdjyZGPwP7qryNcfSlRCy4vLu3
UCFopAKmlpS6whQYtuIIXDkrXrsifNd47xeiFRi9E0Ot2PPLlOUXhB/A6VENSWivONvSV7OVX06q
TruyfVQyptr3sHd85nS3zebnwFUS4Ge76AlIBlbBFmMahqfsC8T/9zxFm66Lvpam4OnduaraVc9Z
E+ou/S4wsK3Upt92AFJWNarK9e6HmMLL/b4KOWmEiCVWyFSZfdqVsmrLpV5tpR1+DhjuV7VpsxLU
XLw5UaJj+alGo/CGX6GbxF6upN+/X2wlH3atg1NIgxILH3Rd9vYzGKcVZrI3naOBS44vgyaT5cst
lFtv3stztX1JVAYV5v1tsCg7+pRlSasINooKbPb4HlblzGFRtRo6+9V0G2e0bSyhXoOhaDWA0F31
hkozfu5oIL7kuli2Vd8gGh1TnwgCuNPRXsQDh06NcLXjuGQYURVKrrRmcNZOGJwot6e5yygHYsYV
xIon7O7bLFUgbSqgi2FpjavKdZ9C9ErtYeiONTg/D2nrhYJAeKoKh8ZowPqCnQJBO71kRCKsFj05
APt5IIxmotdn3wCVHJz4vUvIT+NeO+lUMbwoX3knfor6ZPcGAYUMeCmZCnbyYhU5zAmjjgLbFNm1
0/rYr9Q+BsgETbMG6XPf/dd9O72Q6sU0gcOQhP/G2KQ6NvTjwO+1dGqZ0cUUxk76EqXcimZDyVjX
3zO8PocjHbSbNUUBr7RGvPhHpbPHUS5b8F3c29hbBOBJleV4k6YjL1syvNa0sBRbjXw9z49WvbyY
Pa1CNBvpIN/TKbzNbtqu6XcEWYaVS6XWJtjzK8na13Ki3nMsoKQGqOaqnh5rSIRMzDiElwmyVmnC
oDbnJvP19gpkzFqxZxgbM6le5nBi7G1RvUGB4zRk0IZLBz7UqoWjamWLux2ELqpvD1XBwJ/GOU7U
sYbvBcTuqqb2JrTs18kcxyCxs/dRzq+IkYlECOf1/Vw/jMiAZzWPmZ89ja7zkQBBSwY09S27ShLf
92gj+YSr8Rop5TEvWnc9dSZRb+G0Br0hCItkyIcWgHfYjp8Kp/kuAHZoQnmbGxaCTqBdWNov/V6x
Ydv9khWhuy1m+c741bia7qlWNvhFEzmky9lXO+J6MZJqLQsRU6UavKUn0Dg0hYm89OLQuS02+Qtu
5b5EFj5+kRi7MmJ8BFdt+aRobO7SjRH1HDdYSrKjW+H7ZquBFoAkx57v/dICO8jYcY2TIQCmjMrq
vpOXkcQCigopCvV9EZvfFlkMWJiGddPryOPaKUi7+UWUBo5FSUE54tsM8p5cIBI4SBFSEIThNBFR
8ybZINec5Mx1N0c/3NjliAUXkNmOdqwQxdhEsVZxfl2i5onz0N6d7RtkLYi8eEI1Crks9IgPF16i
w+mTgJ9i+y5yjSZU3OfJJOkFoy0JpkGikvrg7Afw8H8yPP+tTur/jKTx3/7U/Xf9lGSN4p3u2v/z
m0Ab/ZLeR/fxL//wS9hT87X/1cyPv1qoH3/l+d5/8n/6zb/9+v0ot7n69R//6yfnue7+aNAS/yWX
GCSqBXnivwdp/L1PeujLjzZOGjqlf32a/Fe90j8f7q9eqXVHyTquZcHDALtKzOyfjA1NmH8Yrqsa
ukkvlWYp4NK/eqXiD8x8BnE0fN/WdYsG698RG8L4w+JBQNAahimEq+v/Tq8UbO1/apXqLinMQDoF
DChbp5n7r63SGjkf/fe0AQHEgbXZcZZ57fTSCeLI1jgQ5j8tM/2/1J1JdtzItmWnkiv7iAUYDFUj
f8MdXoDuJJ01xQ4WKYVQ1zVaOY2cXo4kNxjxXlD8orgifudn48WLQpLTUZhdu/ecfV4Uh2ajY4sV
fnx6iokVUuGRjlQOuFrU8Cq1AT7J2LkhehIOhjLtOGDkHEJa9CN9sRcGRZC0Z4pwyZI8TDdtlUP3
i/tnI3We+BiViCQ8nXhLXjsLyVxhlu7VQ0BwIuFpHhh4FinWWalzCPHrEcGdVnmdo667uu32Ciru
1aBNX1HTTDsIZ3eEI2JgemW3ttaWkhycp6hR9xEVEkwBnIjuSmEJmhUzW6d54vAzPyV+nbpBI6+o
yMv1oCXPy/9Kk64q/Dc6kw2hc9DWsgZjWgYoZxMGF1nPr0WvQ0HeGSXbVujaHJ00vdll8Mm3apMd
ewrz1VBTXgLXmvmDIAzE1XUUF7e58y3UmI6z9x7mpqpctXwg6HqrJs5zPn91CCupGk4lnV0flBD7
WM+fwtww3Vt2+qJN+pU9fwmA6o59uHVCn6oyeiFURV/ZeXZ0fPVeQhxhWpNt7WL+wiH7hZzbdZMA
qCP2V0FxuDLqSKWBmbnmyBG8V4onaxYO/ar0vC9afmhffoO8YKxEZ0OYLJOMxVNe/dEwq+QM/KdF
RpZ8FzaOj5G+l9qCZiTyi1qq+KZkVeFGRvIidRIEDKTfTVjcBFZ/Ppa0/KyoBdEmosuMnE5a98uG
Hr/4FBhaNDzzYS8RpcuqK7V9WgZ7q7aurZ6mXZdY+7zB1kAJL2Qpd8Q3rGvCizeVhatTG9CW1/h0
ZaBtw2hxns6zhvZDJ9E2jb+noXpfxhvO6CcTUvoa5Mmpl/19MRcvgYiJJ5ynB4Gb2s0cnr5q2RFo
V0i0kdGup2rssKFiyhpPZfVE6gQUjzTHBWI/JSI8zzApG2r2VSGQheN3zNr0+t+bHvVDE3jDVN/k
E6PRuS03Iud3h634FvTX032ndOTZ9crX13YT0U/XkBt4oHAjtzOd+qUhV4bfOk05JEvy7XAPgRiU
YWjedjm9T5PCsqnTJ4y5Lb6+GY7gQKoD3cCLQVny6tTAnVqjXsft8M0w03mbKxLLhz+7zqSjiKy8
ohtbjkW4PAMMCVaD5SrlSKhFzQJPTb6pPHayYsfLKA0qEtPWQYmKEZQG+rSjqUz3Yrwua3KSgPd/
XzrsycQTaSjGjWJeOk4SuqyYK3itj5lanBJHK+CiYDnJu62ZhlRcQLEHgX5jQvxsFkOz7wMS3Lgz
Gk07ZKB+KuJ9ea+NVMKzofcYLq1LUANX0dLlW7oFjkNZMlsYMqsSEY8o4SbUgjsJyQbwsAwaGsz8
EGJJDrAA0yiGTPme6zZgdlsb2FeaoXyKE1xvZj5Me7XSD6MGzwKxTUgjsXGjuXssB2MnIppIaLT2
gRF5RTJtS8jiaAicLVMQd7Qp/4KklG455k+Nz40HYo/H6Q7O2E3DBYor6kI1O0VyupiNYEPa9YY4
UAxhfnokLTdegxR8ga5yTTjTqsz8B0f036RMQzeSOnFhlvDSBggAkyNmLPxweUUfqKGdFtosnGn0
YuXBATz0WVgz5zGHLwpcBAeEoTa1d0HUX7V5QsCPcavRwvULDlLqFcJD+MoZQrPErk5JjSSr5MSg
JwJYbNZtp3rwIBDeFGqGGImAxnWndyS7DanLoWFirk3kZJwfc/hgTJaB12S1RX0qouIMP0xCncjZ
fa/QSBe1sW8JTXCBktzUEwuqkm3sWHhWE22NSbuaZPIFHMBG77tL6NEKLTp1Y0f5d6NE+zOzJfEt
+50UnCWLZuzXhhK/kApzlHru6RbviZ/RE2ziMXGdbDhXxuzSBqcEA1JFw5sXULXby2rur6MqNcnD
AOoySpTHnf9ICnhBxi1+T2WOdyEaPZZyoMz8W6cd0KIDEKen6+A/muSNORv4CcjswJeQncYqPs4O
i+poLM8/ngbikAm/CrC10PryzyPZasc4Q0Occ+RLa5YfLmTVD9kObQKKzSjPr5yEi1caTbDJLGYU
UDuY40+rAsgnuxQtVb+h/5AdgfS9NH7wDS89SFAVQR28w0sChdH6Vo9LOyBh0RuC4X42TE+XVwHr
can6zY7J/hNHBU7Hqe1VLWfU17agoRYXnX7tq79PBi0f8s2mta9E331bEmJpeCRYHDWrc3PYN/oY
ezidgvhyBhBnUTfoCRSHwF9JWXWrqM6vUxYj1LtsLeF1Z6dwUgN++GUHEuqs0ASd75fA6JQOsSsd
9VzNML2J0dpx21TkW9yC3B/vJafb0BAzQNHwWx8N6P0GQjPFOtGY77YmG2TPHVgDcweiTEvMZxIO
zooTliDJHQIPOrpN49DBHmLk8VpqGK5ffsnN9p6dAZuWqB8TO3hRk+IpubVVBNGWr15xpQIXjDcC
piza1yUXPDFNRoPsVDq/TSbUB4ksBOVAze1tVbfOrC+FKkxQ1JOx8hPnvoA4RAAwB8qS7uCZLP2H
VoHV3I9ZhmGjhocg24NOk2NTdXeAlat1Qp6SaxAqTyeUnjGIL0Q9xehKjNTrtKaxnFqGy7CVYJro
tizwNvdRRbti31YWeD2GYpMgG5C1OMQbz/sWzIyL1jH5JmssXkalDfghra+qxtOVGEa+cRRwhzbt
QlMmGlup+d2Q3fnfF2Z8eFB4e074jw9/1X/D44SumRpl9MfHiZuyfibP68+jQ/NWZ/Hn7/3z7KCZ
v0mAeqpqGs6fkok/zw6a9pujkRiBjEJSW3MK+NfZgf8iTUHWAS0XW9egKfz77GD+pguCMByTat+R
Qrf1v3N20JbAiL9UFjwlkqajeKUGvlVX1DSL+kl2lqczKjbyr74w3Uz4d7mm7fB2cpiGpjtcdoHz
x+mTG80B8CcJFpx6fvqBCyXwDXkyK/I+FQBfvRl4ZNU7O9Gp1ItzxJC9fHlzJ37yGdqPyMG/vhVX
9O2HqIE2hCnWIEzD1wNGApm37uJJDIJg0+PXIN6oj7D2Q6Shy7FuW/BbvvnJN9SWT/nZNX13DEvN
TJsiueTzxQNJDUsPgog4tIRaA9yeGSRRuXzhFeO8NTvXMc/2n3zv5RN+9snvY0EcJXJwkzSg7LDT
FMg0I8/otVWAE7xT+9NQWQcrMd2FOu1jzP7kYz94iOx3Ep0EID+TzqrwpnHjXHYX6WX7EMLWuedB
CT/5kB/PuP++pUvyy9tbqmihIIS+wEPX68hBHMBZAzr9S6Qlblc4bsj44pOv88HTY7+Do0bToDrV
MI4ek/DdPDl0+2n2o7EzguiUEv9j+/PumPX0FW4NyIBEH2w++egPbqC9vDVv3g5zVjhuMdzzZKrt
evXUYhIx6mAfUfwZVGplwxWVhwqPDwaITy7tcpt+8tS8B3PazqgUzPRbL6GxXQ4OnjkYzijmHV4Z
GuvwecUqGuTuH35JeiVvvySty8kmJMz2ysfyJvpdCei0QZpc+Q/1OepEcpr+4Qe9W2s4/8e2nugV
PGwQ9fot+cYrQk9eH5+ZFS3Q15XSbbVYv1M/XeA+uprix2/HnBsegVEWr09PqINX0doThvC7anlo
WYzGOHkZ6uj0D7/ku9VGgxEepAoackqsRRjgDjKCBe9XKATiE9oIV/N1N+uha/L3DA0/u7o/xh79
9Ua+W2wUfagqpAnC65YHE3qntYDlgdL54ikkza3ocUjUT5GmgS6Zd31bnrLF94Q8pf302bU+eGOs
92uPObIsCMRNNgwHvVipmbMG/4ZrkzC12aePzhGxSR/SQT34WaVvCiM4m0MD8VHjkk6KRqjUOEXn
QPZ6SJtIrUMq2YjZNCkUChOE3vGqCJFw5NYB2KKOMdkZYXcL2YXcwQiE3xR1biVSfPoq0nSFSYfg
GEB8Mb0Y3OFG08cr8mqhID5YU7Rp1ekuDjRvJGYPK6aGBqObvkR5eNmMNMXbBZYYyNOoGedTTvxm
nFZbPSMdqCJVhBGBZS0RabmrcNDIovCmCJs9fg8I9Fq2V62k2pJkAxAnMi5ymM2EEq3b8iWwn7T2
8tcP3QfPOLFZP7zBXRioPWkGvqf51cvyjOe27kY6G4xvYQe0DhTJyDb0z1aMD1Zk692KzJzASWVV
+p4f7WNyaZzgxQbAOEbdySq5YfOGY8L1ZJ/bM10BHjAWtH+4G1jvlmRZ22NkqpnvVfmOzzLoiZY8
5Mt+sCqK6xCOfhNdh6BswYbsgTB/9sEf7KrWu6yrmd5oNi7GapNWVp50q7y0Qebobsi42sEvBxem
N67y4vrXN/Wjqsl6ty5LHR+TbtTxWe4xHTxLm/pOacP9cpXjgrAk5byvU8h17EGmODCHdLxff/IH
e7v1bp2eONImDW60s952DpVkaBT1h8ZR2OOmQ8k/Lxv8rz/qo4LXerc8FzDUbHR5ggGfegp9FcbY
7SKQ6oLmzjZzVu0IAeK8EmH62aa+/NE/2V9fl643m/o4NzXAIUfzer89KIzg/OHaBvmehQmGOe0Q
sRr6k0XUuNwZ/CgJMMFPFmlhf/Th71Zp2UymTlzC6I04kAZn76fl1mZziAsGzNoIShJgx71MWaKS
pD3m4AgyMFQY1rSqviAd5gCn0sNe/6UkUFEX6yYEDMMYstIBwxHwbW7tZpvoZxXupuIwzSxFuwRw
I3dP25JDQRg2jmKxnyi2RYLljnbCqNIgbfYhdxZvLvhpVC3h2hE5wH/w1tf6fBhKYN6nkvIn3OFJ
rx0vt/cIEEdrP9d7a9yq46bYsyoq0c6kVGH6OiGbSR51cTFkB18+wrboxK0zPpTyeyvvs/xG63eJ
vuut7+TzWo3XNx5OZFXbZcke6IaGFVNx8V3X407r90q/hwNGsqmB8a/c0rJb4elBiYBmrxTH3p4o
sbFCrK1c2ce6fpnU3W0s6qOOCKjz5wvaNweH7mtHJ9GcKoSf41qP+i1Oca8P3LCvLsYpATak35h1
u+sgq6jzhbQfdPOuL7BZThMccfZQXve2lAdQKtvQoVdij980OikWhFAnRXPb6PZ3Jdeup8a+k+2F
VtSenpq3jp6f53r2tXXCgxWN15oclhaLNzXmJiQ0kIiYVRgmsK9B5k7N10Gxtw503QyAbBnnz0C1
WmTl4VVk0xifSciO5V2Wxru5WoKNuRhKQ08Kn/lRDZNb9AdYdVZG+ntI44kMuRURR43/PQr2dbdN
HTyYOLhqfTgPF02SUe9UUt8ZIg1g+8x9FXBcQYA3gjwxAGwOuvCg7W4ygRS9UnFq0gYqoRkzETLM
sypKD3ZpX2lhvc/bkeYKDdAq2pQMswLW/xC7elPcoP29RMCDTk1SnqiIOwuaWTt/BAqjZ5eclm7b
5EFPJsIlsEagi7IpleLrJBu+wrCgX65unbn0LNl5admcm6m6meI4gqQ+XkyRjX5qvOnKc8gocKF5
aYoE2Y+Vmef9tBdqdAZZ7ToZ5Xk3mTdDYL1g8qO/2cKaE/sQL/xEqHCLZnsCy6Wg1DKuiNM5igXh
N5veoHY7g5O4nml7hdw2QwoAN/beDE/ZpG4WWZvdVoe4Szah+KKUPu/veBUGqMojH+saslmZRM/S
abYB6tq5YVymPrKyrhKggXl00szosz36g4VmsYS8reph+NX0yrrOqyZvhhtnVz1ymnoDXdQ1loPU
9yz2QbpQUgH5Ijvk1wu6/KAWMd/VIhZGBMlIo/ds2M5+4J8HLS941m+LGG9ZR1AvqG7ZtEycLhqD
oJMM3YvvBhR8qnlTTTxalr22gsoFkbpWS5VpV+da8Cv7rFoX/j7uqCARt2akBafIsxMwmBJ5df5F
VSk/vkWIn+mebgdNskdiFCBWwy+YnVCijV2z6QTDQucKK1WZXycWiVV2tbZus2Fe//oSiA96Kua7
8mgO+xm5eQAtOcwZgBz89CwVt7n6hR1mCbNd2WO3sZmf9AEEiunUoHF1qFlVmu0qY/vRU/P1OMBg
M+GDt5HrCP1IKXWRVebmKkyCTzZf56Mf9H0tpQHFl0ZSexkYN5ASnqWgXQ/wk9ePrbxWnYt6TtDn
IMoVV7XQjgw9vSQn189vt9lgIV/OuY+nSJz36Ll5yMQhVYHFlFzmEI8xztpOrur0UW953F46iENV
6u+Yka2SimRN6DkNUJGAxDzTz+FfFOumR0lv0I8mbgoTaAPohCk53g+5qopbkDAR87BMxxSgf02z
78sRwDBVlNeLKpjM8gDHMvaQVmJ7rFV698xz22dleMLiuR7w6RkIXInJbAE7Cvreor5KYAWGnogv
pWCcMyc0hngKlXHN5PhYPIxlC9/M3toINSOiiqvBWU8x5A7++FpgsPfTTQA00Gm/5NglMutWsnsD
x7NYdIGPfPJYGcvj85O6xXxXgCoMmfSk0RovPtqxBkB8VnepME+YOoDkLL5qz2hvOmRYGIir8UsV
XhkZwaXI6Saz28ydvSb/5VZ2wdZODzGW3iRCXvl6yDobrOnGqOC8V+E6qOtz3U82HRpdS+/Wk+Pv
ACBdOkl+jKPCZelbZSZKatRxAshBiB1Yn7p1Qx9vIHEgT4JN1c97idAzNmEXpdkZ/tR9gvk9zthX
aYHPVbGJo2Cj5YGLfW0lKEd+/fq9lqk/u07v62Yf7pjNIJDcxC9+w9yiMs/ZvA8q3AIZtCDdEJdH
zpXo5DeS9m47dRdaSOm5cUmQXuh15fX4vrUadhHJ8ZNyOZtQQvAFNaF8EFnjmUG7QUjrKrJAF0v0
bL4covuAM8kXs6mPA7oh4on2upAIlp87Bw4ve+kcJO44KTtkmEgbBtK9lEslrS4JTiSXDbkVUIiq
62BzPklk9xmZBNgWNmY7npdW501RiQXc32UZal/+H1kaU2QTjUjnxvcVgkTCJgCf3Phxif0NVuCA
8SMCj5CQtGi7I+MxoKWfLB7aR4vHu1NCEQja4QxmzqLKdG0HynTZIG9Gber3hwmwlMK/Tm3IhJDK
GueOLEkyUZg/0X+pJoe0uc8aZvoHrQ9z2QPfVPTz1Pvkw2iKZ8fgcfJaP4D3aaZCo1GH4SGZuxcd
KWFqDbeU354+3xCEl8BMQujFDVk5VXtVMzIW61lIlSzyhym9m9GLhiZthSF7ybrZo2F9xmxt7afU
oHZ7DUo7PtMJuhDEfhhem1z8+vn96NxnvusgWaUkHHJITa/y5cGfwkcdlg88RQIxJcrY2DzkbXAv
VP1QjAdTV9y5RQ76Dz/83fkEbRChpnXPAIJW54RgsMrtQ1E6z5nsDmEl0Mv2B30K4K60JydOD6RN
rHDsf/b5H5yyjXdlS0o+miJqNNpxZl3WpX/QUbr7XXLyY7rXBCG/9q4GcnuK+P7X3/mDisV4V7HU
ieKo2jgZnsaxNmcMYtun5Vy/tDJSSpMhVFep8Q/v7uvq/uZZhflJ8CiiMSJRqjuTtdnw021pfBOh
czDs2wxPTIEVguTKk2JMByucDwbnoF9/1Q9O9ou5+O2L0lc5sM0UAqiJl3HIzN3cXUwmwlq+ZpP4
O1F92lVeVtufrMLLqOztR4l+nsK55ZxYTZcaLs7Yzu5UvuNyZZVO2dXfG/B2o4ZoVDYLEtpkH6A0
jfXPHqUPWpHGu30gRxTU6vpsewm7ZUbeRDzpa4A+W5PriezcbVt0CCmJ15QeCT/Wr6/xMpf86Td/
tzCmaa/Vg5xsr3FKCvvH5d2t/PtGWBQ480Hj0pu54o4lYTvFp9f7o1v7bg10Ig2FJLNJb+w6BBUY
D/N7e6IxENP7UwxrZSLwiik5HTfugrMchdkYPA5++9Tp8SmgH63XEjDRZ2Obj96qd6tYWgHsNzrO
1mUqnv0+2JBldIggfiY+2opMPaB/Omi+8dl556OF493CVekZ89G+dLxBxC94plxUAlAqX9crW8ei
g1O5KB4iDsP/7D6/noDevMmNEQSGYvOEG7w5EfF8AgKKPjxiQnZD0ZyGiWZxiZp9pyrBP1ur5Lu1
ioRDYxywF1Cx9wfiZw/ET3OAY4mkpW/n1kFlDKex637yHT+4qvLdUaYzkODXiVS8gNbfsmAUvKcj
2YpLK1DUKvmJOu+v5hqG/8dn/i099H+FLPHfUL1gqWRlSRbdj/UL50QKTs9ooOso/b//+/80yfJP
u3p6/vaMNHr//FJkz/8SRjdv1Q3//rP/0kajOzYEPJ7XbEnev7+00bYpUbnS/AYjsTSy/6WNXgTQ
qiEsUiGQKxtLIfWXNlo31UXJbAvHQOIu/46+4cdFAZu2YwK6QC9vCtNBGf3uZZ2cpEaNqNZ3pl/t
jEo9ZNJ0Mfm5hbok9ZjbJCt3cTF9Mh9BBv7DmvzHBxO2bQobfbdui3fvj4kFompbvb1DrDeEw7pG
2mZPhCpX4TZyEshRaHRULdu8Yg8UnL85Qirm6T2mENSNRTPUdB6MNbR/AuESt5HNmRzNrQizp3ie
NiFFei766xgFXRp3mODadYcprMQlaJmzOxQvWganl2gOMzCusjS5LcqXkJ6tWWVHctQ3TWZC/urP
e606Kpa2U3XEbmPhkUXlqg5W8QB8UWx+GRjmWdG1IZ1b0lsxm1UqVDPgqEEeH0NyWdUmvXBm+rAy
eu4XfoIotK805i772r7FIEbsXfklCtpD3UhoUuFq5hOkEazy7MHsT5kagrX3yTMrNhPTfLMer3ug
aqucVXYd1zZoSOu2xE7jTONu+UB0YF4/UBE3yuAltQ1hk3hlawpDtwFWLdGyKOwvWXxEeLhWEsKn
WLnGTjmL2Z1bMCZQ0BxYeOo6V/2vRI5buEToRI+zlw/5Plfib2qO00Oz1JOfNpfCWcq0oXx0fH9D
KupTSjnfGkzmGkIe0/FeBX4n5n5jjdrdokCm3rdKDGx4gSHaS/PCyOxDWR/Bk5/l6Nc1P3EtRgMk
p6HKuEM5hgvYxJeKGM1WNiZtpNS/QM7OWRyPafdpybDs0n9VS6/Pp1AtNEmEfPJyOO9qh6qpsm7E
snw3DEAfMEqNxiE0mq0DTpnUsys5JN/NcaObw6WIo9veDA6hk25knZOjZl1E9FaRirp5wnAMZX5U
KQTTTw9z1DwGXA+sYG5LHEGoGHt6OAtKFibD76FGIG8k91YmrmKHXEpCoiLf8SZ21VVWpBeh5RGP
icHc4G9fssanU80DFpvHtBnOJuyymt+x9+GW4+hb5TlAMdRwI/CJmZeJkxJFbX/ZEEBO2DZVX3et
QuMmI8BACAdP0SYaOqpOadiv05QaIeRJhK1g0VFIUuNIxh3p7Hm7DVPilIAlZZ3BuARtZDeVX1Kj
Ppv75AKb6r6tDdDn4NeRh2bCOsbpeBno4yUgwhsn8EmVVg6+Fp3m/jKMOKE74q6vg62GuH3ys5PF
KzyGErZ9DdZ7PO+Dryi1XDPL4JTGbh3m69RJ3ErzNyUcdj3NPDvviIOxj2S+n71Z+U9/3Pb/kXfZ
Cehi2/yv/wlt5yePg6Y7rNG0CnTMKfz3NyUGbNs6ywezuatV57Y0ndtYTTcWTPipBI5YP85a+q3o
Wcq08TIi2qBs4/N2oGlYF9c+0SIIUH1jvIynagdD9RjZzkYtAnLVCIAqxXlJNteQlyfTV27l1LkR
HN1yZkSic/nVnMTS6EbRxkNdVZ4BeEFiKsjAd0xLJJYFv7rqdiwaG5/Vu/FZmnS5y3nDYwuYRPiU
2JelWez8tD5D3eTqdfwitnJUD11T7Mexe1TJbKvy4b7Gol12Oj8fQ6Qo25A6SOJ9u3WmYqcHLK4j
TjFVbHuY61ULRmFcbgd+uj7fx9NwHiX9eizNI6AOXvXCKwipaxkPBHp/SW4NwaI9bbmRgmXexKm2
tsNTrA3nGdxLwBIzkBH4BjVKiY7ntHAuwupemsTVDuW+SL45trWacYoqo7VS7a+14KsINPeEM3dN
uddG5XzhR4bYSNrC9EqwQjGkwV8/C0uV8J9WBm1xJ7FfOpYm3p2nYgtqLS7F5s4M0n1hPhLa4gLW
2QWY3hqZ73Wl2eo6jabB2KNEWIcNZjnLZ2TnbJS43LVK5yoj13V5gugqkfzmlTXrYb+F8TwqjLoI
HF/er3I2t7Neb2sp974p15Yj91r90AdXJakvY9E9NHbuCTJdKj/6urxggsUAM+m2xjfiT47XWYxo
9IfacT6ptZdy8/3yqKuULbDVwc9RhPzwPshUVJaZzO1dLuTdsh7qfPIgOhe1PGwMP/5sQf7pB0qy
gHgFabvo719ApdaVEjP7nSzaM9T6W2tluTpAHCs4tJVxBxToMPXGsUabObInjMmDM9RbszMutN4P
YR3nm18/CK86g7fXAGva8s1tzdEMFQrYuw6JbtDi1od+uBtMooTjyiNwekWMwtlsyn2Vm4xCcZmU
1FSp3NUW/EiQ+E1+M7QGKncDGhyUIX7UVnmomTrFkNxtxTnk/qbFmBrgo8XhGnbWsUDVPub5Kcbc
ULGCix5in9Odi7442Q05L4W9we37IOfg0FcG8ysBW7RmZ16bLU6BfOoesi6+yAznLDSydZ3qR2zV
ONOCb1lW7Xoag/bUkQJIki2AIsN+bqhMiE24bGI+knKQMKBNMWsb/C2AYwKC/RywzytCH/e2P91r
/FpoSSUJtDhm+EVgj9hthHLbqOZx1MMDPL3hk2diecZ+vP6mkGSx6mRyaob12g99syaXmo9PL+T6
m4q+56APfdz/4x7/raPPh6rs/2+125ZwKN14gz4+/dzCCK6V4+9N+/sPZ5t//c4/zzbC+g3OHVnc
tmETp7qIRv482wj5myo1w5SOBMJhLqvkn2cbxUahzcrpGEJYqqFaNieiPw83irPoug1dJahVU239
b55udF37sQtjIhtf3lJhCKyk/JTve7hSyC7r9bI8WBYNFrqq+7JHShGB0AI6289nExhiRS3btU+d
SuOvAm6BxFOPnLs5hEYj4C0lVYRsrGZS0kjSnrU5CPDmBV+1drjNOzKop6BWiT73ES8Q/2jb6lXf
5d+jEnt4GdsJ5F0HdVSWYbqK8IMVdfigIGozQTb32u2ktRMIuHCXAsjg1LBxAIveTCmoEcqaOWiw
tCvmHUo9sVPGgnybuCyJrcvELuZsttJJSOtSW38Mc0u4DuNYixDWDSB037XmavFpVBg/ZxNFQRuH
+3z0iVIxi3k/haDhKTwG11KeDBIuGhH75Io7MZagFKOG6JKrGSSDo7T5PqWoUVTBGcDkO5u+/tCB
8DlUfkosDZCepXpEhVfhJDQob1Nzj8UFg3hQqHuHuFtt0pSTrnIOW6x/OEhj7HFMteaFQaZxchra
sFvBEQ4Y6JDYQ9Y4Q+cx+jrmRAarAPQugzE4Nk0tmbORiYFLBg27oiVYRo173J3XM/Seq9npdlox
ZvsszstDYhADTNBctkRU9euZAzeEhmgBNbeIH0LmYMQDzKSDfZ8bnzC2Tg6XSs/MG3f/1tKq6aSn
fU1GFzKTZvx9rEPnPG2qQxqn8yHI9WiVwL3ZxsQuHEmdV49Vof1eiDnZUiyfl13THK1+Uq87M7qJ
X/26OgGrDvnWxopkWWioA64VZxSAMOYp8urUePL16FyrO6ZX5nyj1jw9cL/F2Vwre9th3kuAXeGN
0B8ZzAu57wmzWAddjb1H9V+SeV6N3ZA+iqFbO7MS0TnXlKs6HMlUiI91FpAvaS5PLDLINSgODlVb
Eo2VaRL3rUOaW1+pFJWMN/ndZ7AZ7sifb4+xo5ME0/N7sBNvcdXEtzpZ8ozLEdAGFeOuLrsYEmns
6OKXq64Ziyu1VnyXUzHJ2bW96QmL2ZZkQG90p4PENJrhRsY4CQHJrAfLifeyIScm1+yjovQ6KSvV
Zo6FQA3j34FOiJjoyQSWPRKdQGj91p6RbzClydxQyWaPBNc1nqTKmxNzPAaSsFVQgtiCnSq/yXpO
sHEOf94nVYPjjDq6hD8QGmtl2X1EUnBlVIQYN3B6BhHSKIUpS3CD/WTppGXkDc66qQHmTv4bKZ0J
3KBRB5RWW/1OJLo8OmVWQFs2jtgp8D0FvPj2FOEC802oLXoE1rmd0eY79nEw5FldSYORmGjJCix8
2DpWzNk59rddbYmV2RU+kk1bXvNM6dtUIdN5aAJ1FwQUWLZvkDhrP+HA8VF64RbPchI0EKUbnjSz
fVxW2iFd/uKE8DwHKM2gtZjA0QyoLNIPEd7d5VbeHw1fm9dGWhPeHBZI7vL4oIJGN2MsxE19heSI
mBXgtlzur2SojSAUVRjcSTkxbmaBSRUoT3nXWCujQxqYxMhxIr2RaHeh5fpJAKKbZbQ3DOQ8M4fF
somTXZi1exsApcxhH7bh+B0xyIUEQ0MpLbfwWzW3Lpmz5XM7XBpaBUcuxeaJARKxYO9sIPmTGCaC
fhtr5VmakCCitNyayLHtDVeY19jpngEEnydzOW8ABRJKqCrDhTCurRzQTCUfDATE536YZlsm8S9N
ZFpo7/IjaLzuoA7684Td+0K/trs8OfpKtSUwiBe5aaBm0EXniJB4eXxbxg9VhS2f5BvjypqVdm1O
nKybGXsyipgblpuJKGhraxLIuLYasOq5TsSMWl21zqAf7BxVXO219dw8pFKeMosYsVlr0k2PILAK
w+kuRfMQNnI6V/sQ/JcShR42+VsnStQz2GX5up9xAGKRndGVx+dkhzzRDb5EgwemzB4eVXFfEUll
ajNM7zATayFybxSi38SBA50ygU5axTNrY8gWMYuRJwNEldbnJpQ+o9npYdiuAiU477HddryAtiHR
xvlzfQgXLota98jYRer2Bvx2yo+bRATkmJB6sQ0TbcOK7Z/F6pcW3e5aMUDzQ77JDlXCXhAVnJcA
W2/CVrc3pgMmanCmdp10Jq2IQu9XknxpQCTWulEtUs6buduWcJM2wN+y1VBPcEp0yIyieSyL9pgU
ozdx7iGBQWGH6JoejyfsoCA5VwbregAgdehCK1sRfoTLPPYvu3SbxDzYpWGty4RmgkLOIwhzohm5
x65C0wC/aPb/mDvT5cixY0k/UWqwJYD8ix3InWuRf2Bcse97Pv39UC3pVvdIrdGM2ehaqU0skpWJ
BM6J4xHh4a7YEaqC+J+hlFNpI+uzhFletZLJs3vRthQwp5yLkbrJUkbpmQPxFsCXw/RXgwCwKQpM
EkVJIsS96PmgBtjdP8TSdmO3Go7DLcntKrum6hOtIrjqlIRQrhswqImZei0nODw3OTGriTx7rmcr
IdD56Dg9Lll2Q5herUy9rzB3r/JjXUIxSMsYUdFEtMcyw709PJXd5GHiPllqjE5uUx06fdP4WjjU
hpRIq19QhCKnDBMrTethT0qzsVoRzYAs7NH+yjsVsh19/S5ivBhlPGSPlLw2dkOB8FwahQFVJMkY
4oHKzjAPrjDrkrkVE8R+xCV05wZbt0ZknrjXcFQqsKU4kGZDXR3wLJzgJ0ktlTxRjiMmbWfYrvSn
pAndvFY+TUQDZlRC5dhpoJftGpLUsUIcLdndVWIKq1C67Bops7d9t3qMKff1lonQZsQMSOSoi8E9
YuiocXxuCqzTFukxzBmLGEpTkL/KXXbNB9FORPU+3W32afa0UqAQSH3mlxa7JR5tSjQa/bQrnaT2
t5JT9SYcV1uENyzggGdkHV07g/aTyuQ4U+KNNZ82EBCbU6r9QPgbg3mMVkLZFAYT+SG8KBHLqkoH
c4gUYtT3WDvdBadMRhSmmzPWnztEIzBrY4DkSWM+TTwzJx2KBjS7hsLbh4I4TuFBUh26IBoCXF0l
W5UpP5vYKPbxEUJWLnhi6XY3B5Zq/44eAEpmdW7fSnuDuJhIRdpT8PpL71LZxZUSMh8rbCkcLTLH
zjDb+XF+a68qBg/dYdM6xIPVrQ6DYNUp72AHhrpHHwznOWOHk/qzcOazZIkVJ/f5ayu5HayF/FC9
mBrjLcziJgYt0Bmdk3tuVDiYc4hpqkUtF0MHQAAjJgpCymgZgQdrXDnQdzPTyR40o22s7cu0sXZf
DE4rtV3fbbv3IjTGEwCTOiBiLApOLNAX+33yPEr7orKa9+Z5QCShtYsaHS5Me820OWD/jg1NFR2i
BHOmQzxb0+aM6BOKkhq4SYZtJZrVPqwtkWcLuOnM5R3xFJIGugvhvp+NTLIh6EbFeRYh4Tna8Drp
d1IRmpOOARn2ogsTzgbxA9ExPUE/0wT7mhnoG37pV8tsS+Oy53IJ/qrbJ+eBB186yqZ9VxKIXiNc
pqqBj+f06Hv0+UlLXWkH3dBOQrN6L9lPUBbTI0VejMLr8CkrKMdifLlXGibcDW02s+1Ri7yOTxEM
i5W0rdG/1BrPmpDGFe5hgyNavEqlEHMMubBqzJFoFyAkB23onZpBiAIOvo6F2UXuFj70zkJCUgiZ
2zGKj5phlsKhviRmiJihmwJ7zVjee7T+UEm2W6R4gS6HpIZV6ykyvQB7gxXLUd0Gw87RF4wCHjaU
flG27u2+tCJkGMW3afHH6mG4HXcCjrGnXfTVhK2ZRKwk5NSewxbu0Kvannrlcbt9GheEXZ7TZF+P
fq1dhumSaD0K/k+cLsstgr/5pSMjNsbQFsOXZvmYxqdQxtPEyXAhqBAuhj8c42k7n7LuXWgzYwwf
u/ZDk54wZ1XmuwivjyrHBOa6xUMG/bNlwwTwXasRh+9H3AZkwGuTXefdV4SowZCdsXCTt1bUniVL
Ouj56wSOVLzbRVjbKKIpoStiNncxJhsO0+mpkxRUaCZJlIyW0h7+ApFfx2R2t0i6h8h2Mzq8dDaA
Rk/KosRI8vCzLLeTi3eEcQvF8gBLsleRUozi6yZ5kxWUdZMKFXJrIpkqVV/rKRZRLJVxhOlyjm3s
q+a2c9vssJmfnSVf809js9lccEoIxDg3u+Z+un1U0zciiowA52YsoMkjwICVCAkjeq64Oa1fD8tT
MX83O9TkaEmF0aHf3mfRq3ic0wjdHtQtkN0mylGbsS1lGO12w5SfANZROvOGoMOs98Dy3sBKDlsr
Il0/2TCurlvSIAklwhyfy67X7e+hvVnKEuLdOuG29kUTYEapei4GX1u2xwgLk0oZWYmKtduOhyFH
ybtVDa/Hw2eXKBadFsT+CliqOONglJglO2vDKkZiOYLOmtffSKe0JYx+ts42WbtRL7mAAUTBt9Dj
2XaIRMiToYBGEwR+kIRHVPU1zB6LNrVmBi0Wej5zDFkectLGaNjCUaUb2/qrFx4aZVUauMtuz7n6
om2gobDf2BpLFEGvRrvg9tJVtU0N3wjLyhIQQ0Tv7qGYa/vGCETmV2plZVmET+xnk7zFNYK9Vtcc
dW2i/yGYE51/pBisBISRbCd/F9+n1OUW3GeyiMwIN5hVXxrP5OMm20f9MzRJtG7JwmE44ypV1B1q
IYIxSJ+68qnuEqtaBUMx70WOhVSoNMINSZKRz8ceJYqsf9Y1PGfzc1GRIMCMVl52aAkxzVJvBROF
EEt8ylR0KuE/tl81LcgytybZ75Zziqto8zXF72J13zEsPJbv3IgyOUL4UlFrQr15eBd6L+ZetHFw
007hF1MdCY+/Vz2cP9oyGDVsyBD2Dd/1+F2JDkyz5agriz7C/VPpIkj32QwYCu1r8Ep6Zji4U5Ey
QQ3SkrRAUKmwOMsIGCAtZPA9QbvIyzDE00xiXCvhjYPuoQkRGjMuHFDlHn9RNMw9K+4ZDrIGKjIi
tNr6+1ZYdB7KWPTi2xIUnV3gLiUZSC4JoZnLbC3Vvk3vCZofc3KU23csVJAppL918+finsh3K/eK
8h7nz+vaiJ7V7d2SuENOJulmynONfH77XGwvOYnYUJw3Ev66nHfxbUdveW4XIhTDJsiJlfKq+V0v
+AQiJaWHMW73JXL2XfqoSUtr34qEoz6KnEEbT4pIl78wdlrt5Atur2KJtXGE/P4+T2j4RQc/LfFl
7LnUJscca2Ef2JuGWvtoCdgvtGvk2STO+JOcXJgaooq5fF1oeJftqdLfSZ5ZCQv2h6+IF0tqCY/2
pW3lxig1rCSWDQJHOzixoR3V4ntZAvHTTbDIkadg1Asi6bOWWVzdHxgnTNvTon/q4XuKM+todYWd
VRb03bo5Lc0zYmyL/i5rDwLWe2th4yPJrgyq8bFGjJMmZ0w/Kjblem5tgwIJqWxv4qqpon8sXZLi
DBpFHwUKNQTztLL12O6zPaAKT8thY4rEIS6LmaG5wC/Ond82slEsHkYw3HLo1Kco5Sh5ljoT1Rx0
Fa3xlZkjQd1vH+RsQL/4YSs6vG0ZW8X7qJo39YS/U46Ktu7OCK1jCvXI+ZreTOlBgA83my3DH9n4
vYvw0rLbKVDbO0rvU3qtK0eUqNCwmUPjtrxJ7ctOZprhdaHmsKIA4BNkhEj/RFpU6OAAjOiyMnER
+SIs9AIrVj9CN3frpwtU4MdsdXY2wQwgoaZ1EbDkOJffVjNaydbC+4Qph+hgam9qC3GKRpqTSRYF
/TYyNNWBEQ2MU2qGQJospF5HeFDjz2LKcfZCWwUx3c1HsY0OQO6kEWUDVqytWU1/1ys2Ai+HgXmR
jaHr+Kd7sHzz3u5Y1JEDRyFpV0yjapaGsnp7LHlEy6XFuEu3d6PHErnt7hiREEo/6ffw9pjkRsIC
dGhth6OyHIoNkkrnInHWZSI5wzqAQD8cgacb7lsm7c7pnFyGjy2p1Ze4wavBw1wVkY0NoUwysIML
39UaAqozKT6hBH7JwKSEg05T/ATtRPuaVhEoYAUYC+aBiAGnVU/+bXsCPJEBjExg4BgJe2F2hXf5
kaouDzmnPgWeZhuM2V5/Fh4GKgA/aBxi4Kx96cKdXnOUBAlLOjFEBOjw/mPgTLhb8oe5M8KtDZTW
brZW3Tesvbs5pEH4fKOJOnvkB3Rj0R4EeS5oNiGUj86qgpWnoajfg0xiyzlx+9pRJYXzgY5YZ+vF
fU2XNQ2EHidQ7B4RGUYaiiFxs1p9Z72Ov0jpnSbvxTggDTaZn8YH924Lc3FAoqNcgrx+ZJmqjWR0
jbsTeerXdjpmxRE1JCari9BmI7DItxAKrgqzPlvyHhl0iOviciftXuSJqWDiQITL9PtWAFkT3xeY
3zBwgj5+xtnFmOI94ytzbpfFR5shR27Nml3RzbrgaQvYqooj9R0jns2asZ3hexqeRmZ7Np0LCd1q
x5ei8cQcItA+Wg6SelaAMtVEzy30ErKWZjxFYMUNv7E8Zup5ya8tXCCwPgfCg1pzSFORrtuLLtyH
6rlLLKl41ZtgHA/YEsO+u2nPG31P2XssnsLimMdfOsL8FXrycfSwbS9T697QRETWwUzFH0nDsvUV
xPo2xXexwc9b93uREwgv3vYQtUGluvruRcThoXpt0ZsCOCJ1Sw6L+R9yLM1n379vMi+TLVqIeLOP
dlw5uBsYAgOBH4tc2/A8qVABq2+5DZe4KD1MckctNazqO8MaCHlqKjRMO8Ue9oNRvCd21Njo5k6T
g05jq9ydCIxV/lASjcaZjoDdqa+WPkJ9uVM3Jpgw139I2SHbfmekSBjXCc19trzz6hRKbhRF8Ulc
a8toO95FDD88Un1Ibnd9GBm7lQH0AiRCxE62dxhzlY/41iGQBvvoLM9XlAMQ4AuZ7c5eSX8p62mK
YVIqZookUwCxzrRzEUuTi7tGDcwOz6/swkpsFA/04dRMMs5feeQxtXWU4rcmfRV60qZrUv5ghwzq
v+gB49z0uybkz/4SzbSdiD49QkX6H9kAWxHTVVms8n2/G/AU17Fg7RsBvakimQ16EL44GulNaS63
9G1LLape0uQ8xYDhaaq/6O1MWAGjvAkzFhg6BDIkm5kkScvSYr9h0smMQ4lOLnwQbYoYOIjvaQHP
pPgdKeXYM00z3d3GmrUbpu9T/APhhZ0p1rUjbJn24dCnVA1wN4ZdhK9BVQbq4LeIgPt1hcx0EiqZ
Oe5Qjg/JUETmsR+ZF2qwWHQxm/AXsWJW6abisIQkZxfRIRIESgB6WRsVztzHbiPer1ajiZDnd5uB
ubkhRrF+qzSrOh6tpHjaONMgKIThpPU2i35Bhw1U0nCSKWnyNCS3b6aEdLffUehRIGrP0VwGddYu
kOzk1zd9Y2oZDKc7Cv3CECjVy5LeKSLuNS71lOqAnvc80n2wG8zeSSg5nPQgLH40+y45p/GjEj5H
4aWR/UF6EygONAEweRgvptw7wwW/i2b1ALT75qDiUPRIkaB6rzefW/1rmvFu8WflLhNcrXMzQ/YL
apmpmdT22FvxEtDUqfO9KAc9+W+lH0HM+b67WXXjMApUipQWzKW2OGJvwxFfPzNfYMEhxPe5QYsx
PdXFE3ZD5N4aQ7uhG/W+5FFfYOc3e3WxTCTAiw/akMep1Fxz+8iQpToGTPUSYjtmM7EyJdhVJCqn
CVntgB9W4ctY3UULAootcIMaKtlvq2hg9gaSRmQrhWzdpgyCAjgsHxDfEC59RMlhioNyZsBQe+3n
61z253Qa7DZJyFVLZm+csX0Mm8bUyRGK22GUYm8HvkYpXfkQpBJM2C8YLowU8MYYnpiQ+5hkMdpO
/TCUEpCVrHqdgCYGXDJbLsl79l19sSJoYcJxBMvwJCXaWCqDVstrpRw163b+sdkBA68SDuSga40y
qatROlIRxtJMpwXBT3YZvXNewDzbHLfJq6gf++Kuk1tK8JnBrP0+lTBMlb6UK5Wrgy6+dVSJLBFO
5HPC9OtOfpotVKo1Z+o4ensDtbp2Y4loSCLrihfi9mVtujROvv06VuF9UX3h3C4N3/r0Ob8ASLft
MYJ1c4oHl+UImkhfh9Ifa5x/f+QJ5g2nM7Sl8mXF5eehY0pe9cSNk3KwHJlfZ+qbfGavcqLFEeoD
72P3SsNSHq+TSHWgmTF5XbmbK5es5Jj+vJK3mCpzBMIOe+Ltc7m4t8tGcHRsYrOnKn0enWI74J/j
5V+69N4M9xpj58/C7kpsrkATO8pQU/5Q5dhD12+UzVoFnQWGDJmfQ0FUhbLZ0KuLi3dhndCdPzlq
S3RgScSQvDCT6VOqA1wSr3rjMjeKKxFjDZTEaopdOFthvtV5W9ZlOz6UeU6N8a2FprboMvOj3k2k
haBao3p/azBy51FbKITwv7HzuG1D7bXu7jtmRtxoyMEWnMTNQjuieymaY+L2L4Q9KuXpV9K6wKmI
XmXu4myN/XLRWgpyvFqQVoeqsrDgnY3va51eaIOI7dOSOmxEhBqUmw/FrHtaK6nUNKCNmDr99+kz
pJyg4xzi8JJQ6Nz+VFxU/H2x5oCmlT1Q+UBZGV0B6pBtgeSIO42XLMMkzbE2D4QguAHD7pps3zLH
hENs4UAyFUio3nX0zvIz9SA1fWA8MzLoVaZUiZKzFamPeL6mjYNHF91BwMWsXaR9tYHFafMwPC3I
8gPqADd9PyEPkTCiDIlM9JrPVt9zGtev1jqSqx51+Q0DJZqVGD89wnjWh0tT/pAowdeHzAkZtXTa
jxY2r02BDeP7CAoELvH8nbr1ddIC7xfGyD9gTa76fL8QdBD310UNfoeMqh8ckP+NXH4Ttm3ebhvm
I9L0PtU9jQmyZJVe3tYoe7bDazYyPrw0tEC66D6mmxwpgjOPeU/2QvOQ3bmIeoaxIDlcC3Y05yTm
4JmhVUQ1baif1/tvkX3+X+YcfscHcr+q01vx1f2Ufv+7FPxv4u9//+v/DGX4Hb0pSftTOtD9V5m9
ZX/zzOz+l5W8VcvQMwBxHcrPt+pXjtDfX+5vHCF03lVGC5BlZNTgp1vm3zhC8l9+UvlURdrCAvqF
IyRt/8JogqDtBAwudRXuzt8pQvwIvaydLkiwg1RdVP+t+QeGDX63SH9T6WLUYrsu3l/YY9vbpGjJ
mMrH1E/2TdCdGAH2GA9A4sPQj1Kw/lU56SeVqqQxOjhfeUsg3iNvK57Bk6fRCe3yyICqF9qzU9jp
Ga+JQDJbqwvSQ/aW+7g0yDtSOaP2GQ3ap3ZkzQ6sEic0M0uyVFsNRh+fP08xB76eLcmtrewuDCS7
ced9bC5m4wFjbMXc2Mx6WrG/8ciPLKZpvdZf7N4RXCVo3MxNLSrsTuWpQX0fBbIlWtmpc0Ggw1G0
SOCd2oFveIpOY2WIjmyRd1ub4zqdjhvTITtqXnOSAkgaLqWVI6rVvmLdgvyU+KNXO4UHg9Whl+gN
gR5U1/CyOeX3WbA7VcfC4+z1ULMwRT4nRHKbU9jVTHTHEBTB2OkYn3PGnZmABvY/hhfYNcb8XgTk
QXZmp7ys7HTGl293Vug8oFhtiq5qJTb699+Efn6j9tSfl6HYpEqP+EO4IBiPs8zvHJv5g8McJG7l
MjNidnyywaWl7UwOJBBbdts9gMRtPfWl3TPJ7cBbsuQgO2j25Ghu5ovudCm9kX813RXX2Lm5uyvp
RufTcr9CizIzFxQNW8QlxzZLd7FGE1MOIw3iIA3gRnyLQXZBVPpj99p7GAu6wHhjeDAjc7J6QzNH
ext0h8lRzwxeOCSKdubWnuBQEfCGg3YNz8uBM9ASHMGSTTrNlnpO74RD8Xl7IrcmPYvoKUskgWZ7
QmnX3p7kEwbLfnZfP5Z248/f2F6aiBRbBS+SXOI9dBQvdSn22L0NZdNJj8pxa+VuiLYE1Qrq4ffa
RfNb3g1jJlc2M+eWXcogsRhAdRNLeFa8OpD20zPjbRbqDFwsvJiPhK9B5Z5yV+zB03C6iM+mflLu
xAsr0Q3txMnthn0i8L3PYU8J8YImNy1idCOuyOC4SWeogeJunOSc3afH9CAFdFaO1V6/SwF8ktse
Uh8gGij7bv/nxxHGEv9kq/9hAnKqBokyeiMeMdqyUbWYnd6qLchuHjVno+YaWuv7u3cTR2NX5n7t
03GwEbTBQHLzwJi6QX33Lb5QcjfBOlbvTDZC+mZmPCVW4tCuNeFU2DvdSDz6xD47zMk8/Mp7g6Kk
DdQ3MxPrcFO0ZAckbtNDtWRWeb9XoqBwM5N83MSxx0Rkx5296rrdo2tjo8vqRi4l8C+MW3It2FKr
/7q9F4+j1+8pE5MPGLOXuMu59uCWm1lljvs78iVz86RYLd/rvfAldlQ/39NeMkOretRfoqPki6co
OeispaN6ZkH6kS893O6gxtidMwbasdC8yB+D6JDvbycM4R3lvHVl2Mb8dmggqWzQ6HFx72N5z+t+
cMafPc7U+B6M3Hx7yY2PkqgwsRco/FidLQS9JRuf3yn/frLYk7xGaOpmai5GQTWDxMrfBtMh9UY3
JbDqp8brndnaOiMCQwaplE2uYiYO/ZPF27EeN/vomRVn1eYbhSsfawkTqUwu7pMYflBcHsoRo4UD
rXRrsJEhsof97pKbYDQ7O90cKvq2fqdoRu6ifMnSk1x8F63EQpfWpuBkbo3S35yXYH3f/Li8R3DY
DPTMsYc0U7tyYpst4DdeZUNH9AR7tsjlTMmiQ2kmwE/Vbq3JVExxn9mCicOykzmTQXPDWdyBo6az
IUEYg/EdcSIwLmTTYbZKHz85i9LLzk/5rcYT7hoP3fUH7SWyMFA0kh/0RNmosr/hBKI5w9VRvDY1
K7xjOMiQDUiiHvRQKw7qx8gazD/fRiC33xOv//vI/MOw4KQlGcMGunCEAnekkG6C9F1sKK3GK5jK
4Jm01s2hZGzyCbiVg6kdYp4EcyrcHDJFa2PdI+riDPaWL/FyN54aY+ssdmF8lmZp0gY2YjN0R+4k
RuluHizesB/Yhr0zOuuWhR5qzdar7qo0UTmaDRrhDkw9TsXObh0cMNdlsx6S/MCKbK6QwxVE76gu
HEef0gCBqnUYJyRc0a03hNchIFXlBTtPZY0JZnGanYavYoJmY3f8IQ+GiekONhK35votVtDbup5J
dCxIwTxeylN3Ci/UIL62Y0lIvE3qg1j5sOuLN7bopyyW3vrtg6QABWa9CAb4qFg0YlmVKabYypEx
eFMzmqeBT0eyYtI54CNnJ24ah7jsEL345OwNp3pLH3h97isdZDO0VVtwe+fG/URc1U74Q3ZmSQGv
x+1mTW0u+WNo63bDJS3fPBazttiA72h6RveU5+LHbg9B2lLcm4UgkEkNx1R9asImwl7EztkpeZw7
lunOQSlUtBQCH6Ubnu2yLnRLsEdrYeMs5oYns/5svWcoO/EwIyfi7GDYkYMRNXw2Apqg7EY2nc/Q
nLMu5crGH4fNXvEmJZ+hQCT0IBq5FVqhv36cFSpRt9kvHpGAp0ehzeUG8RvYI7D0qO9z80r/9kM/
Mg/H7ei4ap1nD55wQ7c+xH4XNOtCtVR3c16ftGYtXkkM0FjAkdO6ud2a90iV8hlwCzNK85uCsrHj
cmOiAg2ln/cCL2Eumgz9503uufiM/wTOAQFEQ3X9xoLlcjxp37uqp3o9p3JihfbO2+yJQfvNZfI6
b2Edr++lgPLWPcL8kh3/XJgiRwXVch5Q7baqufFJU3k3GjTsvHVJlAdik5evK5noIrDEYoJHaLdu
zy0Gd5g1B1Zn337cfsT+WlWxYpdw5ZF/MlTHUU9ThtjVJ0bOyhM4lZt3huj91mEci+/E7uRt2MXr
Sk1OuisFo7PxWseD6bKnzuzF7roden4FgUJDJgKP9gIMiYG6hGhz48V+/6EQhneHNVbl7sAtlVjS
60fFLMEquaP003kLjVUFf8lcbO6oy5a66o/TVTkR03jWeF8eC2u93zUXo5iZB/y1eDUjs2CkEPVC
E4zktFxH6ebr/TAxsOQI79iQhHp34rlMJ5F/vQZ+WnnA1YGdQJuCjbyYIwcF+wIYLbj6cfuhsn2F
K0wejpjWXKz6beNWhLWKf8MszBPVd1A/I5QEnokYrLOkEdrinXeG5mC8CZAAv5rANi+0Sqt2dnxO
FJ8IBDSzLJr9vG7OTe4dbqwlBDTKeKpYPf3c3CIRaz151t26mOIahugGuOxUUwZ/1nx0VAMPHfpq
nCMx97Qxoe1YOGLYooMI18Q/+3nqcSnjIQZbjAaFECO7iz+r03qrKYVyoTm3gejJzykMAMl1N30I
gdj1uXAbgEpsycSnxr3tb+qxPBfX5Wv2VqDQg2wS4ErrETnY6qEr8mu7Ew4h456sxMYE282OUYC3
beogemFVAZXEIAuioMK2+4DAdXxmSvXYHbuvGLS8ODsXprsJCEK+65Fiv4tzpSs7tFRMFJwcFpgR
W5PbmBRCjmRFRm4MoKTKrZ3Eu4GgALfgnJSUIjGYdAIVrbBrQ37SmPH6x+kN4RPfZXIGWoT2iltq
mwfkLMfhNB9UM3WQlbRv9s7tAWqzh7hsx8tLNkq+dujLobk71R6tH7sBstP98Ov99hQ+0A7s+UK4
1x4b9ZHOu3oAiNkxc14GkxSkElBwZZMswEi4LUjV2urDSDDx+33oV4/cXxaKYknngSyk3EuXiSYp
87+Pio/vzV5+VT71B+WSuNwefje9p3Hmqy/JF+pwe/VSuGgBOUVmJBCCbPgl0XVjQy71CpcjEpi5
4lARTogduRu74XPSvzcjvs3YCl/nBl5TVmh89F4Gktq6fMOAhmZcwKZvmMbBh2UA/pAcooq8hhKl
C3PCBuZ5Xf6mNB5WaYm/e91ujZh/9kO6DwWLxqXDF9UDvwzmWx8vao4OQv9bhFRZyTr3sPLXPGz3
87nteEFmKd6Uec9EyhHBFmvTHUKvs3QjeqBzJvlJ69/c2KnM0kpfRNbDx8xDDD8ma3JmmxrYGhRg
3hk6O5Fr1EzNVgwcnVhdnVWzdnv+tlgrDGV81lB+okYGW3kLZlALPTPIuUgvMWdzJWelid3MZdMb
/Tf9XToFmCUakHSjB+mj8JnXsGPsjJz5e3FaO+TtVnSLzvdM+tXwDjmvL7Ftdd6JqzB2jGh6mytt
TgdFai6jByenlLQ+87v8tESu4lQcbiusAwQR1miLm7VHInrUbFY7YT1yUhsbM/YDXU8HahnAs3RX
/olqsHbNt96UOWi5eHPdNDXvzvTAT9CN0RBge13ct+BmPn5TB+RN1tu1piB4lnE5jHGuDUZTeIYA
zEuOAXJ8BvaSnHnAaJP/JwDBcjVSAhLonERA4nsi5w6vzLmoEf9h74KkV1QHn9bkUCMZZXJcsiAF
cYzS/idJXniD0i3tnosdrBsXUpuQiawVDiKNCtRlkMlpHmBBOTs/d2e35fJvNrpF/CbHrzmft3wA
xdsFrKOHxud+cShNdveENxTYozV1zt7UHl3dq8k2OEjdtf7Su/Eahu31LpMCEJSBBYeR3ud3B2Lc
ODVvlNqwQED8aDZYPRcMkHJiXwiSU+qvGJtSNA0SgwxEsWY+DJrbdv1Fqs0Js6aLG1DFn+Nvxmv/
cRr7R5kbdBCTYqlq8QhIBWkWN7OksMS5bn+CU2yGWxbOEJzrSQB4ABrIaiKvIOlkf+tEKmhN5o6j
Dto6QOVmRV5+WfHW7GOCSIUDmy1OBZFaEsjUuJ3Dx/AYHtvD7tz6kj36CNpQ4cANkNOCGhOgegq2
1Iy6p/xhsWGt+CF4jw4OERvRjbVQ4xVBd8ydcY8aLf8hJLseGsd+r/prRBwc/X5c0zaucHyen2fj
onEIFW73eDOwRT+m993XegyID+v5hpWqBcHbE42KI6C7avvZ+BjZ3AXnwRqqdsaWP8Ia5zntaDoS
Heg5oKjBj1EOIQTn/HJqxQysgTPXc0W32v2GaChaeqB+iwBf6kdW3RO0U6fk5lFYoki3Hil09g4T
EJX3N6mcmJh/8Rap1a2g1VkPpZn9NlmECX5nxWjhdXZWdIMP2oqaDekJJhoH8lq+k2x4vwSy9UZw
lrobF26Ndfv5cTBAARQ2hCmeSMcxgquaDVElKOVrp7LdjYpSFt109uwEkiaSQ2Iq3YECEQom93x0
wgBkIXt82lzxrSMeoFYRJKT6OKS7o8fB7C7ES9lmc5BnYfsLVoKaBP5pnRVHosEGQlwxNtkCnwG2
orntz7tLfRSe02uBCKIA1IOIzPZegwjyVpFpFoCweqUCJCzB1lrXJNxEC4KtsF/2kfOYghTpQRvw
ZYgR+ZX2Uhy0awDx1tSW5Jo9O/EcAeYGG/C8QsQB/LNCPNluBAdqC0M/Nmpw5goMZ27c4HO0EksY
pOPSiQjAMio5gLpaPqxJCdOFhNQ1chHHDuFHfooukzUTk9aSQ0GYQVECPPvnu5Wpn3+yW/8gcFNk
9TbLY107hl/iWQkwQqYMseK9R6YU71V6ncfRuVkrkNUJjSu0FJ3ysjlPVJn7l62f3G8v1Z6q2vX2
gYHlefpGWMORPc54Ww+Qc3Tic0j9eEUP4QUhsftxX+9FVw5u3xX1TQRazZstUeVcnMRXAYb9gQQa
GENq7DM655LEOa23nHOwhnpp99oj47DA0s7n0LSzoGKJJIfiAKdvd3zhcCT0W8KJ2RHWlQ3pxJcu
0ksfFAdOIQCtxFnG9BpFzobSBN1ef3fVI2v6wAqg8RsHf5b97pz7xHeiOOVzKm/yWTp1e80n9bbX
BD91d7+1of6/tXXWN/of1rFBEoppwB11GSa4/3oj/h3H4LuvP/Ea/j+0E/7tEn6T0PqPXgJV3v/0
XWBv/8cuYWUk/fM5fugl7dD92p5bf/+3zpys/AW75p++yMrf/NV+68zJ0l+QA5OFHcJg262+XVfa
X6f35bX9xmS+TldX56v1R38d3uf1aPQpAopemqTy5fbfUSb7A8xBIkhl/h/vaGkHMwS5AN7o1wZd
EVa1zig0pyXnZXM3UXJTOJrH3kA3ipkBK3/uQLQQRr2I2gvsFHt5r95/uVv/oIct/r6H/fMqKIDK
gqCrWwznZHQMfr0KfKvjXTZxFSOlN2b5MtiS5PRrCYvJo/LrX8G7f/KGjKkK2/Xur33ZX99wCXFl
nDsmSCcUg2goNC4jCRAsSFhwgyZC/vkHXO/iLyIa613m8/332/3hLke4VczVKs68wWVVHWqjG/6F
QqL4+7bLX2+hilEfIngIgaxyD79+IrmdEEzYiKgkuMp1BBRhPHrOjurn7U5c22mTJduL1yCk9H/1
4X555z/0eEVFitflyr2UruL0Oemvf37zpH/80dCXoK+8FbmPv/9o0tCm8kbmDdbOUkFZjZKqYG6d
KoNca3SG/F/snUdv9FqWZf9KosbJB5pLB3TXIBg+5L00IWTpveev70VVop/ET6VAVU160EggkfnM
d4PumnP2Xvu+39pOsqvPrG209hxWPejMtOaCdX6ZUjM68nu+0yH/41Yr9M0JOICtYcz5yxGOZpyT
I5IPdFGiYNNG1W418hvCj5TihLYh42GrPvDBrLE7I2T7/Qf8+KyJehfoPuSJDTTBk7501Qno5FXr
Pz/aHjzletq19wso+m2+K+h4ccRbDaRuKVcB9cHfB58+xfmr/HXs6WF9GTszjaGr+1Z1PCS83Gc9
2wzBMbS1Mr2tv40y29cZXdQWmpxpjthEZ4IKzLghf4IJyOO0+j+7oNnbRcqW4vmQK5yAiN7R7aHm
QZgL+iME5J+mgC/3TZ+1dXQQCq0mMwx53p17p4Tvv1+GcuTB6LMJgLRHN+2xBjOlUR/ncKbgAKA5
ynmTkvGw7E8TtOtgGZe/D3zswmafv+x3qW5Nc7ek3elUuVvUD7+PwIzxw+ugTYBAS+Fv6ursGcll
YAZSHlLTjgusI8i0r4kBCPdEuds45zyDWueoUKtAUOrZ2qobZay4RDbjjDMng6H9alcaJm8dVbrn
Zh/1YIuDHyWWoxte/1aZON0zNQwfhxZCslFK5lquUhkprT5Ac0wmSz/wJdWI7BtIV+MmT4TNJ4DX
0JIwlsuS+eA2GANxHC4aa/DWsdxygGwKlhSo7I7BrHERo6xaBPzzG0F0jtNP+l2itcx1r+NNMXqE
IIqId33HzAZbrXzsQ9td9/FoO6YySosycMOt1rfDIR81aeuJ0rpzTeNFqxIQm+abpZWHuDVjyhNF
vhhBJ4AdOatADF7GZY8tTmsIjneLDKelN24gKrDCF0GNDU3wYWUq9bC0DU5MHBc2GazLNqeyEdCI
DCnGuJW7SaPg1bTAurQtnjzyfFb2YAGZKGLlzJSRxjUUfkp7rbjSNgXsIjcYUC2DwB5pXdrKpugk
uvtucl0lsbLWkxyXorbl7t8PHi6nqkuWqNO653Eo3YNbc8xuSUqyCvrHlkvQtFiC8jj4Q3um2662
+qeQ3EbNG1txiqJ6C4f6A2oJjnJl0mMXu392bMk63/RQDMXpakj7reS1V43c2Y4mi5NAI1evqjLc
QnTlRmE5AY6aXFOoaQIlxaaXvEF7P/9niS48g7KiOHGFi9EINfpQlnguDKwk+FwpCLZNcmRmmt7q
r5OgwVoudMUyDXiIKtG836daxXYV4QHHo3ngUeKhYoy2RcVwfOTzmk+2n+NYBoS5CRVli9nUNCip
Ektmq1GZ4AnTTghCNgxoB2gANvKRi/pj6zWNpguLXZ5p24Y+X80NMiEL1e8V6mjTLBVR6VqTMEKd
1uT7oT7y+9X9dBO/DDefd7th+lwLZbqJOoWgaKNT+ZVR7vw+zIxXyIaLq+J6VAKRSTKe5wD9/R7K
NpiR6f0DcOu0ovjIeTF/H2u+H5rGMmQWC5C+bIe02eL497uoKwPdl6Ckajy9h0mh4sUYomU0vaO/
j/nDbeQthEWoasp0Tpgt+5JnsgfrBJXuvUZ5RFp5O4lW69F3Ufvznf82zuza7LHAc5ww304ngXHn
7uxk18iHrjovKa1hGNuOcXpkBVPk+dppWNAF2TNBL1M5Uc05tHJL9nzjBqNjh8o9YK6Lsbaumtq8
h3a1HhttHUoJjuC4um0lWYb5YtaXui7Jhx4LRzlCfhhhPgT4fc+9bMKqhN1jNLiPjZznqMujdWBU
JzIM86Cs7xUsSbUH4LQfhgl0oi1VDzKpO9pAVLqAQDl1oJJY0KlNlP7RNSs6u35xBct/JUnZGxyl
XW3Iw0KI6qw2XXftNT5uBTM7aHnq71U3Q5WeKOq5F0SU05MCvUZkjvdDORqrNIMpVHjVrZLl7+Bw
8P41AJ7lJjojssxdtbpJfS+AvZTpRv5g1/KiDdUTu7VvWyOhBNWX9mnWlRmLFnmfanVmqUbnWE2O
jSLJ7wO+EiipLYFtCfRQM3Y44m5jO0cwHbNdr2GkLvLA9TZAXpvzIEL0j5G+v08zApgKFhns2j7+
ZHNduenNaAabPC5IDPTst1jBcS0VpHdrBlCnshwWQQq2syImLhs6JAyxlp+qqnfjasNGqQdqz40g
tC3X6yPTyo/bLYNvkIMPqlrTmG23/l5YRtU8J83tzZoWDEXvsVKwhvRNCWRCVT8MJUfbzjKjst7U
08LjsgIRaLctWJF+/0i1+UzOORMkE/JfjgUcAj9PUl8250GsEKyYWboDToUG+la/Lk/ii/Kk2EZ3
2rpBwWo79Qd39OMVCakT7YgdO0wflkqNVka4mTvaxe+/aT5xzH/S7IP2or7Ox8DWgZv0m2RQQJmk
24jCtZbuilZftIWyzb1s+/uoP2xKv92I6Vd9uRFmQc5m7DJqNlkD4kPnukcmxJ+OKF+H0GarZuJG
Zpu43OtqpT+IFb32Q08vgFf66Jlrxlf8PHF+G2v2sjVdqUCtYqyBYsWZSv9E20bbYM8uZmO9EpL6
oe+nc++kDvv9Rv5UIPo29GwTUlQpkcCGCZ7bcU9V+CKUtBEhLbzLZB+e41l7YGajJD3ue3qh0bLZ
lqfHfsSfT9OmhCJUlTMADH9zmr6/PE0oF16s+w1s3urSNm/i+NjqpsyXbx0uP+sOSzjIf9aH6Rd8
GSFqlaTt7FR33CdlUqDSvdkKAJa0ySog2nv3VaMJMvVafr+9P45LKQ80v64Ymj5bVkPFteWs5O6m
bK5z8yr0MYQhuiqufh9nvsBN1zdhQBHz24Kq4axiIHLX72w3YmKoHhR11aOIkPXT/8YYCqErhqHw
n3kOoOrFGkzGXAf++DFk2iKEhVJDP/l9FOWnl4GJU504oxpltWkH8eVRFbrmuXnBo2r2RbwIrqbi
xyRraffDK9xuh03Jkcnkh0/d1kBkTYxTjDbsE74PKUJ97JWeuydt4Retiw2lFrEIz4gK3lrHgtx+
ukAOGBRDP+ux1ucX+eUCVVb0upZbpIDQpR0PWwCZU+IaFzKddd4NlGvHijo/3NNvQ05//8uQetLY
vacwZBW/hgPMlWNHjPm2jvfv2wCzLzgzxtyK9V4gMjUSmthcE0cMFCwavTA+LDrpv78mP7zwmsnR
ido5xydFnV2RyLOqUYmDd0iHwbrqQ5ghba5Wj60C0/T39Yw2XZipkRBChZP/bczexlgkFOJ8rPvN
HmPyeqTJ7Z0MdI3DVX68z/njaEKlEkLWnGbKs3Ugi12S8HJGE5cd8tPhdJK1qxCkduLgAcD4/R4q
0xL2x8V9GW76OV9ei0AP26KzYKmJzYByEqTRAYvFOt4f+8LUPzcu9uf0TlgJeypVnS2mlZErqpxQ
IJ/aEPKld6ZuKFwgOE1QxEl8bCwza5wlN+pJzipXHHs/5+NPRypE1YS0aDb44vmk0noEMlp5A2UQ
CXz+WG2sHXmYjvYcHr3WP2aT+VizV1MBmpuProrO8IR0w1WPEmtavdEWock58gTn3918rNl31+iV
n5PWDZoCGUtCkZx9yiSdqnv0QRH6n2PH7enHf31lpgG/1ixmb+hYqRDDI+oxbWq+1lqOWMOrjMWR
y5p/B9N5zeQIPHUEDN2evy7U+yjAN53yWbGonPw8Q7WindqbdiPf2ye/j/bncfv7YLNLgs3Y0Sar
UEXSQM+vNM5HwrqzkGANx4Kn5pvl+XXNPji5J7U0ixjKUwKyMttNRVGzIqEiHJzYvxxKrBTSw++X
N58p52POZrCQjNWU/0LUVr2okyWiemm6j9/HmIU7cqiePbDZO682dZhmNYOwH0D0vMJWOu1eZQwM
G3UpgG0frUv/UGj6/txm736bCMv3R8ac5hSJPlFxOzX5yMtY5rfH1ps/dpDzK5ztsPxYd/1mekvE
1KUCFdoghsqwJGXg3WJUtfpEv0J2tyqS/+nnMNtFCtsuuMHT2GjCfAWtFBsidIcwAW85aR291p8/
PzbjsjBJpjBmd3Zg/oQ8mk93Vn8V+CiVM1gBKItIZsD0ceTdOTba7M5a5BurJMBQNFnqNr3aeI2A
dwEEcpJ2H+/V/vy5/31xs5tpDrZhueBuHEnyd4GfPKgwJgP3o63rV69Qd0eu7s+VZ3pL/x5utrcs
S11xzYzhIHLx3WNoS+/daxRTd/L2v/ngcPYaQvDcpiSBrwu6SHwp9SwGw467tfAhromhXFAb3QqY
M0drr2yzfnx4xIxxwjEU1vDZ3ZQMJZDcAfxWFPhP1TA8hrUl4KI3gJuTVMHIYxSbOpXHRa7BdpIC
cWWl0kvdwvpQC2pKJS/hKitKJ1LEBu7bRpTRvnOjy6hH0UpoxcKq6nhFzHq2A34Snadp11/aXWet
9Ap0fD6aHFY16zNjFJk5aunQuA+l9CCByj0fYxvZVFb1V3YUHbqRYBO9FehYwS3BzuUP8Uko1hEq
5mP4lBvjVaUba0N4jvDxBzWtQ6OSSdOCADPA8V+0hr1vfXEZCsRyJr0VW0RXiY6ibPROh6JdRzUZ
V6r9RPYbzZxGXpu1vq3C4CTvoFGHSBA91MwVXq8agPpSc3tsHhasT7/0iot8pJ5V1IG/beXB3OmN
H50pIa0pjx8LM02sxjYxTlTLKlZRp6ZbvctwmLiSAhurk7dNkcoru5cGQJ5WCb9UfRlEdFY3EbFU
hT6sJakZHb+Vr5pQhvbJHnBdWoWy44DprVSpo+udgCgcm/Oa5AanzioCtKBgSqO9jslR0zPQQrGU
f/LRHotqWCt2iKkktK1NqoP5ryN41UoUDVurClbw9LCXwfFxMlpL4dRjMmk2qTSdyhTlICfNJWkI
EGDpSyVThyqfelWumtTOoBrYOZsUnkM/Zvtw6m5FU59LHnQ0ELS+6BnukqkXplcCrBjtMXK+3kYZ
CWdnv3QS63g2ddLUqacmjXG0Bd+N1w6mvaN4kbTuoZPfikBZd1NPrpm6czpturplD15KsrlW9DZe
elLuO+HU18sAcnXDeGJIkVNH3lnkdcYhMc3GyaZWYDQ1BcMwwgXiYaKZmoU2XUOrdh/U1DiM+U1Y
aK/49dFQ1p9Y1pHE+fCirdoDSMxxo00NyLAnV1o2fNTFKX3OTrNdHohn0nhMfYco0o/YLD8aWbrw
+Pwec5o7qzwQ9sLq+pOuCLITb+p8VlMPVLKzD3vqilpTfzSlUdpVxVuZWDfN1D7NMgq5LonwTB3v
6dRiTY3xo5G0eKW7ev5GjAMOATVfiTTfT+h7c+z2ll6fSEn1bMnjWUHU0j4hhlsaxNrumidYHY4N
Ixm+0qHiTWgCe6O48UOfkTSoJE6a+WvJeLNKaLqdv+z1jH8NP2zVrce435v6ABETOa0tH7y8Iuf0
AQLPVigucDYmijJwukCsEs6ySIp2UUD8k4bdj7evn9h6jeukCUb7ATtkg9Ba9lcsn9cp33CjQMkb
5Ju4zepN2dvL2vNONeHvhNDfUl86BD1UkrjcFjqC21RbJdbVqI4hAMD7srYXojiXa/PJFs2mKYoM
rBYuox5P0hDRI+xQD1sS+YJi2AV9uvb94VDzF3MjuaNtTfe5XLskAmdUaIB+36XScOZ6mP8aCM75
eFG1LHe8g4OHNp4cOzkaL4PA2GmZsZa9mzTnLwt35wPlF+Fr4dL67kzysqElFikIgFre+wiP5Kpn
rrQOY5dgfQvHtQjsrRLGO7nARdFcW769HWt1bevsd1vMY8CLxvQJzNUyov4oktixVVBIanIZJS3u
kgDXeZ9oe6n7zC/ZBvpLUSv7qqrAsnzI0n3UhY4eXLHH3JSNh8IChVdybQZo5w2M+41FC9iDCA2p
aqjYESZLCciPjK4kae1VCLTW6J7tEpuBicfHqm79OtxkWefQp9l60fhQdlRJYN4K62Es6HeUtBXj
pzr3tq3AvuXidpNZwi06GSW0iCYyTowaP3c4BckQZB+bG4t4EQNQQw/Gl77dum411LeWUmMBCyq2
bTYZwyqmY4tVOgy2oQkcCFmuuLCMfGN06QuPaekzdchDhHQuf1QzHTeD5W0jvzvRkXmip/NhbV37
RXIqTamTFn+E9c6fDpdGGx/DgO2iZHqLQHPFouv7RyXyz81a6wB9C5l8ENxmRkdGiZ5W8kpNM+tQ
5wI/ll57TFsGEO/Ew5Vbk1miNbZ9MmqDeW41CpcsJZeaG1zoqquuLXrNu1g1glsi/gALGPwDlQqu
uXGLesk+i8naVz60niCFoKoODRR8i0TyME/5xSNwqyEqI8C3Ic9V8aUrLRzDG4Oo0Jswq8rzVm2L
syQLbGouvp+cy12TlzzfNEdrYSZrlzCBBf0sY+ElkOfKTt80aoRBlIARx5ACKH1WfR0rxkvVDLdC
KRGbRxVg4vGsD0rvoiuK87bmX5ez0ADurp37XrOT9BQHiemug6Hd+FZ4Shj3SdMYsCfNwskl9zw2
zefBcx8St7luVBekaq+Fjqonu6zVD7qtnMWStXWT+MP1SNioZNQzF63lgpjVE3C73lqubRy6eu+o
WrxVG/r9tslKQuShIwqwUoHIznIbZ2ejdQu/Nt+IWUUnP5pwlXrgF03x4eop+DEhd4tBGtZqzL8l
d/KuUrwbHi0uH8+7GKphFbCG5Gl0MPPukIcNxkPdR5MQ+CrvbnkWlqy6pGu3G+I9Faiu+s4q64+y
w90QaHvKlZj+VPJMFKlwit6ClpezrHXYe610a7Qq+Xnq1h/gVBGFsoqiaJP1hJgm4bYjOOTEJzuj
ddHFe6BLzCB8C9QhpVFo861a13KjPAY1yNPOhmqV38mE09OrLO960pIz2XuPCuthCIyzTpFv1V7b
Z/F4Ao36TW8MTCJBw7QSje+da7zq+hAvyrHNIVN727Dg7zdRurJIvs9VHLRtGlyEoqgIRsUn6HpY
cIaCBARJWRVppoOiAgUYKexIVEO+k0ztxAWps2gzVJ1w0RwB67yA0/u5n8j6S0XzlF0+WERaEJDY
GulKL+rb2nNfoK5tbMveRom4VNo8W2SjiXGgTmHAqZdubb4SVrpOecP6zL9CaXmqKCj2PfeUf/ql
kuwrn+TQrqvW8ARPqSLfq3a4VyvsUn14pqfoy1T7JtLzieev3ASK9dIMLaSCpn4oiHrlk6ghbvkx
HivTbZ1Kae9yKd8KLyX601OwrVuUMEe9OtNi3k34v1gmlWDn+gNZWe1pLAK0gNFtHEWP3UAUQM8q
m4AJTFuUSk3y7knWVenzyVm58soKfmMkPN0skvBM5pZPqzQ/VVR61AMuEi0f0vuqKbzdYA9PfTXc
5J22GQwdTPSwHiRwepWEm6MHapiGabzwWzVZBLwEYVBCMEN01WHFmV7EvpPeU2u8Thqzg2hfnmnj
8Nqo/Wnc09cVGj4/ZFz7RE7eZLnf2wae+hFgYhkBGmg1D0opqYMafLA02vdWZy1dkwA9KWfCZN2H
KB/mzOLiBcLje8u0tLASGKiZxupUjAckZSeia6Qt/ej1aOGRGfh4FCmARQvh2Z4SPfx+axhYYUNQ
5JHfHBSpOjUzAjCk+DQyP5KeFarW85u4GrdBS7aGXmjtws5VqkHW2iybF6Uw7yzZe/U9xFG5ITNp
adKd7rsjJ9Vh3/baid1lp76HJbQzn3SW4KjQ3oNWwdRU6e+uPDxXTfjUuZyCSOsEm5ZJt1oHWB/s
32k2bRVsKb0uGiAnhnUhJd4h94NoGdZ6vC3qDngKb3TZGJjnSE1aeICMXdOTgQuS6ePl8egocFtD
FhepSddlB6nO7i/L1r8QZfiUNvGtsErocpG9JVfqoMbRKpExJQcGRPMphVCtKMjG1qOZiZFVEpKi
LhyRKvcsJum6VRjUSvQ7+hfg/WpazmPYLap+AIse3phVD0A2Nza9SNZZUN7J7PcXcQqyM5u+8zG5
Yqo/SVNprQftkqUfrWdMLkchbazWOpcteafobLZCnZ0hK07uZEPrOa1cUvGgD8oed2zdbai1DxwJ
XgYdossAiD6tOKFlWy8zFr5V39emfU/nZakUzUJtskMRxOd1oT6JTm8dzYpD1i//wQ/bZFVnXBHB
OZtiirJoNIoNg7suJECYkcH+oU8PBYEASuPvOlk714zmtQz11OE7w6gfafUykQW0GlKwRj3+8AcP
H7fkPVgpFlZRr0PmCpE2TOsu4h0ivFleW35un3fBNuOWO1Pq05k6SI/oEx2lrs6KdAS6nW8KSXoM
hP8YEppkd8p7EAX4R62awGTrKUb3sA7J2yF5e++KeC+nHagQUbiEQhCvYuddgQaPyOdUqbIzQTne
KcksEDXMpFa7azP9aVC6G5Q4kFR9mASFfo8uEOhzl0DKqAW6Zze5SWwtOciu8q7yGBdUeddBEJ8o
FQqI3DajlKklrNh9umV6XZU6wm2ryNILW6oo3QTtmVHT12qbwd9KknWpRL21DHJOvCKvEsetgpfI
/YTNslGqpjgOwsZGQOZ+eULi3OPgNeouaWEacmClVu+H6VnHvV7SmczP9QC/QgVKaRR8Z/SsveAj
1ot7Zs37JLdPx4yEE77ZU9nCk9jQ4gjD4EolBsMjiSmmObc0i3LdJmGx6NTmNNJJFTAT6xY2S+X4
PonCvtX4G6MJrCUT81VjIpsrrBOZKzSVwN/0YX7huf7G9nv8VgEbzVTY52xCN0bsYtotpEu5gq7d
FNoqlL3gWU94Ffs8zq+qKAQALcvTPqofn2TLZpERxZWeE6JHuLNvj2LbWdgAfb0bmfrYrMo1SnNZ
7e/zerzVagKN+22tDwFRo+C95YZn3IQYMNO4XFDFWqmdt+57zt4ISjZq1xLjRqLYMD603njhCRMH
m2QRPBffCZaQqJe3QWcRL11cSaFxVdu8l0l64ffRVgrKBxD5mEJVaVimvXgeBJvWwNShzKbZJYmy
K4/cl8JorsyW/HFRbaHcv9atxVIJNFyNDOi9bUy8gHIZ+iRtpLK1HOpiH6foZfuo4tgbe4sx9wF/
RtexXm9yH96VlkcWkGPzyVKKC9eKgGGawXkp9+FKUbpJDd/5C5k4l2KKz0mg8jJNnqQVsbZDQ/aH
eOhItV4MpspGQXOThdXb8sKO2meRKWed7T8LL9u5erNhRnV8wAzedPKTizXZt3A4yuiyxQjM0xh4
uP65pcEJi/tdW5cbEfcn7cT7yu2VIsp1LeNlr8gf8ePcXrjsxskHSG90u7pXouwyltpTQK4Y75tu
7yvpSxrXJ0MNRkWvr+JJMqWopCCp6UArR+Krikf1xK04TpmQYcLqsrAhOmnZqva0neeNBtZa/YKU
4LPAAlXjWydxVJxYrbwzWEGBnfKChWPyZJvVFUf0Je4KkKm2C0oiJ/RbCMy4rU1gvfZqefp90DcS
7Gj7SvIUHMApLIiYOMl+KioIDi0OOinmvI67ksnENlmUQVSJkksx2jAySvMjtqytIYmLsjSfKzRy
TuWWyKsVMl2I4NLAH5OYUCWhezU2GE+JDgMBMqCN683M3nlZ6Tl9Kd4Riu3izD7JZbW9L6drYpcV
EzVYCGfMJH8lNZG3cAvx0iRVcxqPbeV4Q7XPmqx4UMIAkIVO/8bkk1+NSN7oDqO96PGj6171nnvV
bTk2YEhaUP1176pnDaU+whdIDJF8xHTRJKtTJoGdLai1hNMsKpq0X5GX5a4ztzirJmWeBjp/VMs3
Gcke7++Vm6rSwcqF+1KonIGNSeWHGoMVZ1L++ZMGMM7LYVMhC9RZqX1kgpZbH3xkgy3ywXrSEf5e
eP6h7UObVVZUqKGmAV37eym4pMxjqa7Ng0jfQmwj9puaHuks/eFToSei6bQINKYoBRXTrHNmF63R
1Anq984Z19WZfqJj8MYJvupOjEXzYGFRpg+0ZjP3+7X90GLFHGNqiIV0XUHvMqs6D0LJU5N9FwPL
jneYZL8x2IZuV26OCX9/avx8G2tWwK9NVC+tzVjQbZbNGfyV96mtO3Uk+yt9n6569ZMzceQSp+fz
vdFqU5hCAqBYukzPdaZw8/y0G3oTBrqgU55ig3Jw/mApnlLC7qA9OMn97yP+0Jv8OuBcSB2aWq24
GgP26/YEwswGNf8u3pvHGiI/XJhOE16nGY8mV517AQ3SV8njo7c7YRXym+wKyMwqOq1AcLBOYKPf
/H5d6g8tCl3QEtEMA3oqusnvX0JC6DcxUD0crdsecVu+TgmF2MunAWCadDsJb0gTcewdvYjnYp2f
Vgf1iDfop3cII5lKQxvVpolu5ftPKFutEQMJ3JxuF3UJMoL6ILad9E7l1A7uAGpfARsjhxTw+8X/
8FC/DTx7i8KgKv2m1mnXg22rABZoqOPV7TEB30+9WMZBJYM6ntbTXH9WktLqlhnjdI72KZaUdyO+
+UmzCIvr2Of/wxM1FbpclLIsm09j1m1u0jbONYm85Go1kR3CNSYeamo4IPONdNMc7b/+MJcyHsoH
HYUiKsVZP7QdvNRvwpFi2hNoqRVf49SBBdYK34NnV6w5y6xZR35/dj9NryZTj2khglBkVUxf0hd5
TkyhLfEtnBTitH8gtnhZTHiCF2Mnn8uv/hV5ghv/Mrw9puj9Q6xj2AwmpteV1UPmir+Pq2WVEY85
uVjkyPSv0rm1p7uOBg/L7j0VXXAZ7bYgLsbBaEHH23w89oD/EJnwA2he2qYpZFXFXP39B4SpOrh2
aI+gO5DhGflCUMj6/eb+OYTC0iUm+jEx6kiSvg9hUD6WxpJZPa3v5eS8gw7/+wB/SiKQOn0dYfb0
jKLVRk1mhBokBW2bJfTe/MB+gelGHEDb5MdGnFa9b0vGbMTZZ1F0ZZknBiOKjb4+xcSBvspbRQ6L
Bgge3YGtlm6OPas/RGTGbNTZx9EZoVnq2ueo9S7aTysx0a1YcI6JyH68PKYYDLkI8mFWf39kVFZD
TS4YKKIsYvmn/nilEXJeAnLWnn9/eD98AiS0mlhvYW2rlqzNxkrGStaDpKYc6XjPBouFtsb0dogo
RBySDaisPgHyle7TEQyKtorOxdXvv+CPKYe7Cp1btg30TwhuZ2+PF5Pq507Lvx8+lWy0y+wiyI7t
36armL8wFns3w5p0r5qYLUuBEL0/dONAcNeiAHa4NGmTAFZbSVeBY16qD/WZ8WqQUrVttp+X91/C
iZwGr2VW4cWc092/okL+/Tx/T6/r8v29Pn3O5//k/5NUEaaS/xwlsXken//B9QT5V5wEs/sXngRt
ErgQeM0MYfD+/ds//sWTEH+p2P8JNGRPLyugIf7mSSh/4eujfG2avCsKy+LfPAnlL84B00SO8tJQ
WMH+KzwJZfqTvr0zOrY0Rehs4NAvM9JsR5FWFCLc3Gsc1WzE2qNNvWJTAJBAwqRrc+Bb1llirFpX
j+mQq9S1hpLk+cLQbqQWTmnISqKDgMjLMFypZE6Tl4EgIDbqHVnPL4r67jXNGv/sktBsp4+oHinW
NtWzc8NOgqWXQjfyK9T6tcZxGRG1GA7hENz7VbjsKo04jP4+IWlOaYC4C9whOelkuW+njqR20Sqv
jISUXKKc5J5uDzKU01QVH2WvwBlo6AaMpv4Y5yk5mDFbbS8kUCgi4NlhmSwuijF/Tn2ie2pMpQsR
51DrLSOmoJu822r40MfF2huC1TDgYiiAU7UFtCyTyloFC6+RyQVRzGgz1pzRKy2lWdfq0Z3eWh3J
g5Lchgu/u62kt7qjpZMr0mWgLnUNWbXf5v4psfNOj6Er7POlRL1UkpN9Yqhr1ZdOwynYuNC2RZnS
4wvfNL/aeaq66YktMcZiT40VeK1JUnXXJcZlHhVgEWNfpkRyWhiZtLNF6N33XaycloGFrBNd2DY1
id58k71oZTTskRHDG9VOckc/IUGZikulXjd+lx/s2B5PvUCYGxJ4k4oAQNWgutb4FQEmGKQuh2RU
YK/HRPB9+Xgu/mOu+gcNtgviwevqf//bHxvP6XXkCIrgCbiIDOrk+6LQd2oS2kXaYl7p4ZHFINDE
Tt9MrED58K8V6P/PWtxX1ob/fNbaZ+Xbc/ptxpr+hX8RcOy/tGlykal243P5TKD4vzMWTU318/wq
7Gny+nvG0v7SwFtMUmx9mspY//4FwFHtvxSMmiBr+AM1W8AC+/f/xZLgvWf/eiEI/Pj2/399QYTN
fMmBhFOCgpBjvpD6fRmk5kBxv4KeLaZtmLQwoAxKG1rV4VF99B9Hvfl4s+2QpWiK1I6MJzYkVmCk
gjdfb4s+hHVXTxaPDd0tEoocCtTHTntM6LPZeTb6577my5Gh7QO7rlDjOrGMnmHfYLpvtqFcy/R2
NGPq/4RVpZFr2QbDrSQp7nieBUnqYkw1c3M3Zp2ULgvZ1SHYR3iNN3nE4XnvSjiOg7OqC+jLtBle
YRhlViUqa6lVgnnU9nxLWuS9FoUboZDkHO8Vra67XW0jGoB0HEeuhuK5L0niy1HC+U9WpzVu+FLa
SHUKS+8LsmKHdJCeR5Y/DP2uEVT9aZ6h+DpzzQ6wmen7EeHjnWI/iapIiXXoUONdm0mJOMmK1FKB
O6qij5JP/GTEXI1waxhJ6cCAlZJOLAf3suIXaL9qmYrd3RBTON1JduBeSZVm9YtqbJnMWygM175E
KFQiMHAhSbGJlMaDzhE9ippn2/XHa2ksPLaCYQqlMKwwrAl7MK48LXRvxk7pb2WjMHVaF3IEsjAe
ypjwrBJZFypEHNZ21j6GkS62sl51pylCN2Zkmey/No5s6Ur1Kqq6Wk3zwoG/YOyagbAhiBjd2k4y
2NoCtd5VHAhSTao44GXOS+Q+iZWUr0mck4XZutHSNiXsdLZbXVlVUiAX1D30SWpZlQ1imKZNlxL1
WAN5UzFoezHGzUDmaR3c1o0FMbdrkmYkULTy14Xmhvd9SBF44XVmfa1IXvpQ6Z0QTmuUFqye/8Pe
eSxHjiTr+lWuzR5j0GJxN5lInUktawNjVZEIaC2f/nxgzz1NgjyVc2d9Vt1mXV2REYjw8HD/RVHX
OGqGInmwyB2QCmnibTlY8sELJO22MeKrCBUWaN6jfcq1CptNVcFPRWog/mZAwPip8WqQ5OGhtTHG
tL0Ix5WiTk5+BMaGVnh/F4FJBGCJn1gpBWIdJxigwQKyMTz2MUlJ2qktSe9rq3Zdvx4sEeLj20ib
avTNTZoYOXV6LBFtEM8r1Q/EEdAuDhUNHRtHZaVktC/AUjjxMaXTtjcjIW0Mv7FdQRi7zqoWtesm
iLaJL4G4cUbsov2c+jXZyEqrsM9NJd06pqpAND5DaWoMNFwlQ8PZNVCj3NgW2T7RePUFsTbsqGr7
60Q4hWuplNu7qK9WhRY0Li0AiZZJJm3BCpTrChSOUtT01tJGvxsqes3JQLG4tqT+mAcmyMAoxE6G
PXqIi8jfiVID6QKJfhfHXnZpyD6CnqXTbL2hRx5WxZzS8jvkgzmLq9DODa5pA019z4lXnj2max3U
5KK3sQ1NbVEu5LhD3dmwcixiG5qTNuAkI5YNXHSN/rWJZfmnmSrYWPhVc60DmcTiVjIdTCqrm1jv
3cSo63UUjtZdjrUyuMws2ceZRx2+Hu4Hv4N/Hyf1bpD8Hwn0TZfKoHlCT8sB4GkaRw8Nol3pj/W6
9lLnoHoC53Cpt5EO8njABVcklo35CwI4nHq1JdicykQmvcMbkSnoVWoFLh0QzKoVPzB+1T3+4diS
CcVaeG0U6Gx/CaJOqI/70LZjUMMlUi+JTCN/1GrpKpeH+qVsjHJX6J13ndEee/KBp7odwpTYMDo6
6igKPiK2jpKMasP21xrcw7zeGQNSY5ovRWUYb+pgkv2MoiQb1nUPeDQ7yrBxjSVCAi0rvGepNEYc
y612pE2vydFGykxrnRpmtbfIf7alkzoWAOQxWAegoDXX6WQD+8P4JTfzdjdERfsT3SjloohpwPQ0
wa7korHh7QvWBE0YNQj3Xu3geU0YogOuRdOql/XwJBxh31ojEOwQ2GixiXs56sgB62xH9QSnX/7U
dnTokAzOCFQ0h66Pr7bwbdk8Q8f5ktJRhaZdodkGvCUdcZTZC0OOjdjufW5QjD/eNdXDNeD1o4Ol
QIry/oc85psEcl4Hmg1mzUpNNgB2p8oZzDF+qahpZ+3bnwf4IiQwH2GWodZpC3h0mg4Ktsf+GLuh
K60c1O/alYKirIoHwNmazPR3fnzYoxsGH5P8SrUM/mnNljCt6yhU9W5KQtho74Ly+JVPBsrKCl0k
nBFAZL3P839z438oGsv3P+fGx9efLygAfUqOp//jX8mx+c/35PZfCbHxzynhpa5kweYn8yV/+3+S
kOhIkiJrtjnRWv9OhzXtnzJvbVpsUKJpnJDyzdLfP6fDX3pnBgJ7FiqMFBemDSLP9obpgzxTedwu
g2CcUK5W5raCQtpCAqX2lus+kmy1qYAP4CI32hKVe63uj1z8F5nSbsFv47MD5gg0MdB4IaR842TN
gC5w0P9StQzflNCuXTnzTrlcJZhb4QraZPlPK+rhSE3tVxD0v5Smo6FFSgIETAeLrIbiFPIYWDQW
bAfBFepGeincIdTMF5GG27xODyztgz+gwOvJB6eIdmEZEkxxNxjLNZSezCWu7KtO86+Lyur2XUbl
LAPQ9mx4Uv3cpMFwUsuicZMuQ6MRWMuqJPHjjot+y6PnXFpxHvWLUqNFW/vGfdsUVbQYh8JZmWav
hws/kNBpAg+/HhI/ela1QvFBAyvtreTEkjvaFsasajEuRkkTu8IEf6fAUFvALM52ZQjXoRKaAcbU
vO9KUW96z7tOwtE5Wk4JnDkPvXiZKdNNVkERkIY8BYjVAu/SpGctK3ag/I+dCNF7BsEEOHIyn84i
9VgpUrOI7ORZqBWMVrSyAACpt5Lu0POR2zchdf2u8VUyUspIuIoXcOmrbh9W0jX/qVg3eogufgfa
IS9FxH3Nr8xlS1wnPZyCyI9/9EZ/IjU7UCuAHqLhIYCm1k+rpuWu2MJ7NYDqXJjeiHqQxxpao3Xl
9XW08pPwZzj1vKdHyKGWvPyqFVKyEQ3VmKCIeYvI3C1Vh9cuskTehRFQXwl06c6ewFbU6Y0VBM16
U4kBoGSadwuHcsKiLFtEzL2gvQ1j1tW2OrCpY6qBvo3wSR2LEsxwRUNxyGnWFjiYCxMIgtY794XU
pRs0lJKlHWVALFBZ2odDMfn08oPb2NdO3PfqIk35kmo/VMdG8dpn31QfnaAAUFIFOi6+XXnRRop1
XSU2HnmDLvKFp8bBaxaQa1LB1lfCVC6U3MSJvrefJW3EDUv4J3n6gQnDbKe1kdvopy4l8oG3NbIf
GmvXAvleq3UAjiRuflP6gpw0gTiSyrC5xYGRtlqCV7tWajujrrSTr5SY3g1h52bh+FNpIZUMIsQT
Jde8nRWH6YMie0Ami+RnJpznXrexeYrGH4EjJ9uGTO0wVgAwota/CboAwHVg44OhOIMr0Wf/4Xfs
SHkEoCxNXzSxQr6cA/gvTNT70CheVH14oZh00anGfVw2JxNgjhuUIRVA37bXplajHM87c5WOkfEi
Kk4vmexV1Ibo82mZjUQb250+LVTKlI5aoQP1Ke2DJTrU0KX4olK8o+2nv4xqCkK46qbVSVaJHXFb
vEa6dZmF0kELJ1khPCdRMQq14NJOsTUQ6m8nQQAuM/JkWUSdx+keq0XThcaBMAXxpPWwZuqH5iKK
VLQ+WaR1UFRu2FT9Omnxqi6GjGpdG2Qu2maQkTXlMo4rnMgcTKqSFB9wqeTRIeNp1kgDmu2+so6b
mopD5vM6VGTk5Vv9TW4N6OdS9VTGAj8G23opYsHxzKyrSu0wnAnbp6QFERzlRrAUAUYgxqBiXeOg
IqhF7a+qyfe+w/vZLpyfIlTv1coTbtZgaCyNIQp6sXYbptDd+LRYWTXVa5c5171W/iKuoJ/haScl
aI9WpbyErQcMvbytwvzO9xLwgYbD39LnLdAhSDttBqa0GzwMQVDBYskiZ9GkRJvBbosNyBLQbnEA
BTUYnyPPYT2l2lVLHp0CyHVkpa/CMS+R5DullngkMheL0YkfRCrd+hZuypZTL0O1PSmjfZF26qGU
WQDTIu/tzeoiD419HEvLrkruNTQdDo1dEzCoWFQJhdJQ1kO3Trpt0ms/ap0Y2fvFddsYqzjBD70C
4Jrr2QEXbQgfZtAsmtJQ1riu3Skq+N/M7C5bEdzkHewISddvIy1E/tGoCSydGi2ht/P98rRdNyNv
4bhbR0VnrMxBj93S6W5zAZ4VgPIUWtCjTzE2LlXprs448I2PTUDRQ8kti4mZtwWfvaoNkmhj2BfJ
eGWDEx9ie5eo/a+sb58JdjdVxqfmZtnGbXNlR/VrrFUXcmwfYh4GRjhRCOLwxpOyH2YA8JkojVRD
op2SEFITCE+Ar2pa8V3LK5+E3K0c68qXcC5o670XypM1eveDZPutt7VbxHxf8rHzl5lm7mu/8u6z
kkt6rKyjX/Beb2Kog1bVGTc6bxI3lGiwwYXLnHal2hhEA+ozLBzVy4xiizSydSInvQuZHzBxMLp2
Hd70Jgr6OQL3WX/QvPgissd92Xu/u9wxIcbEoKqFnoBZrvxNDAxtVdDrWpi+sSxin5fbKDAqzOWL
RGvxltIkmGJ5iJWMkd3FAYBNuSh+NnpxGAP5J0ggtxxttIKT28JU3TGHGaAH9jJWtR20H8Bdfbau
kv6ps7N8FQasae5B7xRqfJfnEU7tOO9lA2R/WnlGC1AquTdkPBXi6kYoVbxplWBraPYtWCiYUtYx
GvH8GKwl1SsX5SRMrGFcmcBRLRwkYvmSWr60NCoCVBlfihSKaa/gIWKo28j3y709UpT30e/LRblG
g3MTO9G9kQJ6brPi1hPxRlbiezlJMdpIbFwbuaEcIxuB/9obLQ9+e7FzEcWeq7blVZ9hmJiIk1TA
JGtFjR9jaJ0kCUszro4NCHtg9gACdwL0J/yuZyf075pRxvA9VJ7zupco8EBbsovr2FJXvj5uKqk7
1rB+cq3edjHy0qOaLxCIctNK0xeVCVKeSWHkjUlGBSShTU9yLp8cBNmctn50LHsXoku3KCQHu7dm
fB01S19qQX7fOPRMYhkiU56GzoJwtoUYESxVhNIAaXrPgSc/GnZwSbRs1nU5PFC2uzXVkD5ExjeS
HkPKOangKU/ZD0/H3oLvATZTbsu92emboqYMEWMfo0oItUlbK6LeSwki7OW1yLV8FaFPN3T7ZvA2
o12wrE+8nsg6aMjrmBarzC+KXSOOoZ4+yiVdZswANSwYzWah04sdVA9qaL2AHWl5qduEIb3uzDiO
/U6yH8dOI724VpLiziPLxS39R1a266G6zKx+GTv8D3FGKfWQaPisiGydxyWMi5i+U7bAojwR9aJU
o4URvAn6ZoP1EBk4k+mnQIcmWImlTDHL3jdIvaWv7LhNp992o+TqdX7bdqlriN+Vf2Mkj0V1kBWK
XDXOyxPp4TFPrnXKaFKiXPXYm/rIL2o27kiZv5f6ZO14LRwBfE1LVMU7eTlULZzcZ799BZ+4iGEU
lJJwRxNfGl050AhbS2m6pUi5EQWw3fZB+MNCrSgZ2s9N+Tx0j3a7j4ZfukI01S5HsihLOqoC3/ab
2CO5Lw4icTalfTeYv4r0xKFJ6aJnt0795nmXvlG7zkTyEbu+vIHOBX2ErldSKoTz28DcypR02+c+
e+uKH0JnCsdGf1XKZOU45PjwDDsAOnC8chvNFd9wW/9nIeNEnO98Ue767LVGvlOL1YUyjKu+Qf6m
9Y9NEt3lUeuamPGm8XVJyKp++uFD7+wkvT7IwjtATUCK8coQTwHbhO8aRzdpzX0cK3uRQLtqHswS
HxvQ8pVqLrW2oiAJhCC6JyVwq24DpG/VyiQUGpxb40jJaq9Nsd+kYkoERPZkWauUFHtApyNula25
Vkd9bUVc0Pp+UI65eA1w9RoyN9P5ZPctvEdVxdQdq9mcsl2BEJIP+VCKnnQFbI4ibgyBY6c5/o7I
RaqYnW68ZgLnoRAV/lReyDCzRVwsatNc2vKa58P1xHcfdNWDXFS7uSj2up1sE0m78McXuMXWEP5W
Y24mE8KkKeVXVSzjVSfuPBWnT0+5SOPwt+UdR/VkwKdAOniV4ryYapoLG2xj+NlGldEzBy8tJAig
rXj0ovBHBlcKPsWd1Gj0GXa5fzn1X6cSbR5DxTHJNu37MSpcp75yMrIA/ktbBnetnuxI6ndZ82yY
N2qzhQ+0rCT7NhbHQrCywieF662XMXTWVYFpTwFsajCeRqve2wN41SjexQ2+5ApSnopE5jVCcrMO
VYI3WARXBB6Spzh3DcSdXksrAvEEGZ4k0qXMv++Ccm3H9ZWvgKPIjSokzU6Nhec4D4rDZd+OW6Py
qb6CkM0hteZiHXKJxoX8JofBC7T+PfpjF41tHkeRPtMoqV099h6q3ETow6ArkcsJFmBWvwUZcOhr
axnkxZM+WhvFSOx93VJg7lW4PPVJBRKTlNZeaq2cG1HD87UPnysMhtLOvADGjCRXx7WtAmiuqbEt
iyRAzbCS92Xp7Oom/C2nNq5ewtsYuXbqdLGsIi5YvvDSKw+Jc9/TuGpFd1tV0LMlD7OsNv7l5ZCH
h3SVR9aDOqBI6UvtIlWpahfo/yr+NkuswzCwNXk1et2xcRJ9ESOTknNY5cE/DGGYYAcnKL767qAj
Wt3fko0vsxo2cjzdHshDlMXBGiwIR8hpF+FWdN5J1sJFV9x3SeVaQALK8oDW6cpug01Dr2uppj9y
0rQsEisu7q1V0QRyLjQN//KweERM4qhJo7YoOSVVJj8XFjWMEDGBgcIvmgdiO6Tq7zGwlpmq3oaV
Ym4jDcNT2D+qfPSKHuISbpz83EyRXbV4HeVhismgE6+91iEwXssNlm9GieRBt5edcKVBGh7jfKW1
0mOr7foqvx/l8qBnBjVa7wGRwJPu85TPmsoNeKto5m2amHjc846ikV47bisXFJXJckHvC+68UnQQ
+yxi9sn3zb3oeFLF5NBZ5kCySg9eC2HJH9ymHmDYVEwmyGjB8KCmQcFbKcbkTP0xyHAgiAJj+BpR
A4AJArp6UbdXzA64hbxtRelKUDwpduBtaZDK6Xsj8k4iqtaK8UQ1Ghd0C2pcJeivtoN820b+Gm3m
FUWNfGG28r3oYhgspoEBYqVtMv3XkP7Uqmw1Ff0V8BB+hKGjBo1/0DZS0Ow6Bxs4aO5hdVGO7cEu
ouXIE8Do4hOkaYTfrOguyLkn+njiJmQlSWNWCt7MIljVk4Zkhugk9Kw8dxO/eaoinmSlNTwWZVNi
Qt1iJWFSjEI2APhHuVZMhN2y8c2Xuy0dpK1RWC+Klv/wBKSRqMrdyCr6VZfX3qnJgvyukUlw7MxK
92hY0K1iDYgTZb/oovA+HQYKQ0qUrPIO8pcEYQc1lHhjEtOXZVJuR8ilIFvZHkEilkFdFNs40e46
JdPXgUbwHcvcfvTsuNxZvXkfGYp0AON8ncY8rSuSvLyX33SZW8LRUFpKCfgl7pClZS8yS27QUzCK
JS9/XlQeb+CoAuCImr2FKEcyLHxZ0OVzJhZzp1EqyrCvbEqQdW3B5k5oVyH8ELh1qf0uIx4LToz0
g2748jlg9FwdB/gGNeoJgmaBbwXr+hm+kVBuLDpfmpC8f0mTNySNpw4TrGELXPpDXfabWv83pU8D
RB9gOkq6soyO2efRStWAsdVnylJgVa25uH1tKcuhk4Y/71/l8P8Rd/ANTEpmSiAOpulBU/g8VBtS
trSKBkcDNVl1PV3zxWOv35X5feX77p/nNe9hTIv4cawJFPCh6c+bKBNpzFgduCpDPulyeGY2X1Vi
Z0PMvlNM3424xRBEKswJV7z4r8Vkb4ZBmoQB4QQOVq4nP1C6dQ/hAfTnIU/PfT8AbrO2xueJTov+
YaKyU1t2mPErBpyVrXWwb/FhLY5/KeOebaLM8abTstoW6GAVvBv1utmc28xXPX2YlhWSSbTNmPCk
WOgB/M52E1gf4+Ef5xX2pvr7594Nw6I0j3o+KteUJD5PEs2U1MvZVstJJSYteTLFBLXoqU4uTPlV
l22Yif2ZlT035rTwHxfWS/M2DKzJxngS0a+3xkZZlXi5/3mjfumFTUsKShHwIqF3Eo37PI6l5DHV
fWgCymWzUpdQRqHTLEnXAdS+mWv7EGD/Yt39edTpqM0X1HEMgJMg2pGhnB3F0bb1RsDJX4a9svCS
G0EJrZXOTe3LIQSqqSKOCwSNbjj49c9TS3opRB0rNZcYpmNnPanWZifrgsfifsIH/xvA6y9NvtmI
s/0ZqVmdS35tvmtaTsim7F5amdj34uq6MciXz2yS9533aSEZEMAnqujYEiD2NduZHbe4RftqUsTu
Mjj0Ne3E3eR9DqkGzb90PRlVIz6+kk6QWycHxMmv6SzXZFrJLz9DA/tkWnibIen5eaWzVh0ss4rx
v9rV2Nm3PxVaqiU8wE2FyvkUDALXaXfnwFXvSLE/jDuHGtb0Gmx9+sKImmN8TyXYXkyCg1PUY+di
z73588b90gk3TJRjDMswbfh1UF3mXzjyYZmHlN/s+9otd7D6J2/hhFZ4thars94MX6LANBxsM+Sj
bcg1+uz7WmWkV3mOxViJBlIRUsVM+q2yztc9dA8jlapFpq9s9Ug7BpmiFQp9yrKGVHCe4fMVZTz7
KbOApNQAUVE4gOLiSki5lH55PUSPWS/tVers46V0C5+VvGlV/xy5drTocSB7h1nuKpZLU2ldoZml
N4u0T8gPbzELwjr57I74csnzK2F0wfKYvPqs+U70LWTn0HfS33fEZB9fAJ4/aPjdCoT32lUJXmpJ
nWejTa6pf94cX6La57GdGXChgRgpaXanL3vjxm4osjzkYv/nIb6G62kMLiGg6PCstLn4MX4ank0r
Z1KqxghtGa0oEjlY5E64hWLHewLvZv1sljbt6s/njFHZfhifsBsdexavuzoxyraAsl+tlLV2me8q
2Eftz+l4T9+x4b6ffMLOLegX5OZ02uCyviPsqRvOG+MO7R9lGFQ01LkEceXpEepwI6BZXPntclLb
bH9I2Y2EI/SZdf4a0RhZmTiK2CMiFD9F+g/XLwxoNdIqRgbPt7fLhbpScI+PF9RIMXvnPG7iSZ5/
dWbY77aQNYlT4iTBkZ9bCoZWj4wY7UlQIhQHebC6sTtuzTvcLbBZV6mbEUnPHpqvF+WUxCmwBU1y
cHVObAV5qIalDbb/Xf6c99/C3HfIhVNfKN3iqKyS9blA+l1g+zDknNoqZ+qogNLALYJ+xSDw1m1o
nFXtokIWM7WuArlapZ76H63v3zOd06M9oegpXH0D8qX15MTL6g2vcIi1EAdxb+vYzYkrH84u8Jcs
edrHCIjrvHCmOD47P3FoVZniM1txrP9FNW0RxNmIrX6IN+PVf7KLoIJMxEhd1eXZrVH3ZmNWFuL5
SBj7G/WG6sIuX/uY1C/yVV2/Z+f/xjaa/tp5lAAb9t/Dzm6IxEJXtckoaCI0R2F6469qRPhIAMBl
ntWofRec/tNosxOalhoFWkCk72+B6StSW1M4Lla+spYUp7P7ZBkfGj4pKoeXRnh19rB+O99JkVdX
+Kiw0z7HiLim8EHJY4oRynrivI7oXrgIW8C084ZzEencaLOX1thXFBd7G+IJL2VqiZvppUxTGTbv
uZfyu1T/l7X9MLNZPud0htOYJjNr18mF4ib7VMGIPXVRv8iW+lUJTE55oFuB0Sfgi2w13Tvxa3h9
9uB8G5k4N/ihGGRd7y5SH8JwW2eOEwQ4T0wPvuk6pww4adOTXyxJ8NYNDu1nDs93dx20YqI/oDCF
r/v5q8qZ06WmCKcbFjzPsqK+dpm9+Idgb1wgxU/j1VvQ5DcexF76fWbs76b7cexZnNBKn+KzRQYR
odf3a0poSfkACb6Jl871MThwkL50zwz63YTZvTwkYMdOL6XPE/bsUE2Ajup/qSm8mMvo2rqpF9HO
XowPyN29bzBkp3d/Hve7uaI1YEGcI5uGTv15WFtKCrmq2M/vjLCYAyvf/HmEb54HvG0/DDELSHxi
Oc94IZAM/gVbrV77d2uDSbW+pLV47sX5XZz/OOAsJpUKwBTgOdPewUpsyQNoJa2UjbzmrGyk9Z+n
990V+nGwaYE/nI1BgBkoK1N/94eb1CEIfPt6c04d4pthoCpOqF8V8rklz7YHUsI1gTZG2PxdryDa
aO+FiHMJwRfSMrke47AJ4UYaIHBme18NDVOKO0DkgB1vJl2EZt0d9e35as70F82Cm8J7GTI9FCvI
fbMJlSnwiNAGntVNTW0F6ciFSHz01WJHPfOJvktgKW0yIVOBOsXl//kbjbkfNlZeMxbxq7oQVxAV
nDX6epRXwGeYT9qqPQ3nE45po32ZI8ZAMLYsHXLObCMqoxGmNZaZ78+g7oVn0Ca6x9KUT6cUC+ls
pv7NYWaef48324se0KZwjCIcVf27JD228Fn+vNm//WgfBpjtji6qHa2YJtShSCs5zSatla1USWeG
+VqPZhdq0HbxAJ12xzz6m0aTtHCHUEeCzcA1O1VRmZa6punyn9RNGM3U4EtSkYYtOZtVDOLHTrOp
3r+xfqFigRGofaeiLLOe3nN0N30XJfHt2Ttueol+2R4fxp1ePx9ChwyaBJxHiwQbNqfDxVQw7tb9
Q3Z5Lnh8Vy/RSHplAohmWF8KVH0Uo3leTw+a696dqkL+j2Az8paJt/H12fj7zS75NNos4Gdy7MGA
oxwG2HkZPvvbZNVug2X5kL8Vu8RNN9bxnDTHd5fMpzFnR033QtMXvNgZszySL9BefYKfhXZOupLT
p/Nn7bsawKcRZ4fNGe2xB0JNer8xN/Kq2dTNxXjQryr3nUFp7s1H5+yL+JsT/mnQ2VYdQTzUXTcN
6qUn2740ouzcs+Wb2g12pzq3MoWbiVL/eVfWVj/SemWIeId6mzu5JwoXcUIAgu/eVaj3ruuNGS7/
DZunb5Kgj2PPrQUHxYqdOmHsdz+PpfHYXAhyXTA2N+2qqFfaiobUVhy133+Oa9/dEJ8GnqVB1UCT
FRi6gWbaIj1OmT3q/1v6Guts55z+Mvg7fwd+F+c+DTs7KUOZOx5Upentku68jbZ1btDMXNYX6lmf
XuXc2s5OSBsWVtBlTJFv+oQKfhkspm/bbukUO/mSDu7uX0Xi8xH2zJ7SZmelTCKR5lNBhQQTr1A3
yW/qHXZoVOUVBPNIzPDfoT65Es7xvBnUN1WkT6s8OzSRNShePbDKUnHdgwDOKqxd5S0NmTOJxren
8++jo80CelqOuBYjELF05GJpytWamOSe2anf5BSfJjPLm4a+bO28YClNygmKi3j6ZJ2SUG63oSlT
I1K6M7fxex9odk99GnKWPhkJNwvlXGMZHiEso2jn3E6M8ZrCvqtfjRQgoxPKL8DD4KFFvzO8CHHY
OgGKODP36Tj86YfMQlMR+Bg28HJ7z+NI7BfpLX4/C/uSRtK6eDwz2jcp98dp67NCsm0JScXg3Fjm
LlpFR4NgOCxHd9yx5D/an+EjfEn/WTlFa3pK2lnRojMfet50AJDBgZ2G79CyIF0dqXwmR2tlUfes
Ls8rop2LgXPX9bhSdfBSrK4oroGDo7u9hMYMx3BVICd7odzkb94TN8/WOHPlqN+GJvorylT5BO4w
C01VULY5TNIpDHobUDEVMX+ER5ORNei3YKcvvUVNmVldqIf01XEb7qZ2bVypNyiqHs6+gb6p8fAy
+fvnzKIVFs+TYhScLHnv7RF43uqLBuEmoFbuuVzp21Tpw1Cz0KQ0iSpic9rRmf+IavzGFtWlEMXT
mb383ZSookzvHzQfjPmlLujHNHXHOFOLztsrW89F2PUCtNj+HHH024vmw1jzS3yEba12QzaVrTDl
WkKVh9JLDuGHkz7U5HK9UFFH80ElnevLfHdmFEum+OmAZjHnG6nIxFjKxftGktm81RI8XUShqkCK
jhLdenw+s67fpPDQSP8ecLZVhLAp2EcMqJbB1h9/CdBmQNIDE+MTaE8FZgZI8HXDrzPjfnfTfBx3
tm/ytjfyqmZc7Cvi3YjAS3o5bp0VrlDGRtpDwj78K8X+Xx7rP/DU/bD87kv98n9eUe2oh4uX5PX/
/uN2KIOXjyzW9z//F4tVV1FrAQRDjVI16QROL6//ZrRaKG5PIjyYpNr07P5mtFr/1HjY8hBDBAYj
x2n4f2m8aPx9Ck9fdHsUABmIuf1/kVq/Zj66bU6QLgsRSk2ZM8YbxI9gv1kgmE/lsbpo8BR1koVx
ERzbFcS4Fbg/YtshO+cq+vXq/DTuF/J4BcW38UBOmydzo6zlh+GkHZD5o8VDfaxewbNAZ/xV3Uqu
eXOu8fL1bHwefJbL98haKKanoUg3Hj0HwSaldj98/6u/Mo6P2jnfTI+Sn6bzqaZ6wTzMGHLbKlmY
W0sEmDfWwdsB27z7N1L2r9GFzYGIBhbM/AviZ5+fYtTpYlS0gKZOdzHVo3trhcMuoJmz0JGvCfrn
kWZxDMa8D1WZjZKyTYwnQPknz6X+ge/GZrr7VDdZR2vvQpzKc+nlN093xgZrxHuTTW+9p58fyiCp
QLc/kkLMOG79G3jJgATcYOMPa/YouqXac3Jme36zQT4NOEvTrdFUq0QUYINr2GO/kff68/ZQvhuA
Z7phI6wLcHdeVI9lzEx8jJ4QaqAl9QIZnAlBJ7iYUhhS49dzKcvXBErHN/vvAafE+cMSRrLUh5KU
WXhw5stY+aFn954P4Tj3wHvkZ3b/15wFyShMgzVA2ZMT+fRjPgzW1iA/7MAxEbN5rXsVkuGpGM45
3X6NXFD6eVYoDIRE1RxTFOq44NgDFlZW1m86w7o17eZEb/dggYA+87nOjTXb/M4A9DU32IDQAlzn
2K5BV6BZDwRPrPG0KteQAkDJnDt0pHlf3zOAC1SONu0RsGOzlfQgbXtBLpFnWx5iRcL3qANEij4s
zV4Gw25PmkZB0HZrGJWya0+KR7I2FDBg4LvmCfSzKibJmWSSbEPtTsEknTQ6avuMKQBySrKEslKt
5RhPhGkBzDxCkBiuewFePCs7787H5unGCiVA4WpeVW7pS0I75HEz3ibq0LzktjHGwBFjbMeCSfnJ
CovoNvKFFS+8d2kob1KJChAVsndNgjnKdRppWZ+5OLiEWKBVhrwKfCnUki0CgzidnCpUieJfXYEc
k/3GVQtVHO2qWC9u7RBKb7RwKGNGq8ZKClwaBlnL1bcM/65NAev8vqoUTOtsLwt3ZSSwr5KcCNtF
TDiLEyAGbbywhyKuDp1c5jKY3xw4VDukVnrZlgXCTgDYpX0t0S++7YakVRea0rQ2yvRNKiWXRZTA
d/a1Sr/2q17byUIE0Mta4PMvqEol0GviaEyjh0iJJf130kPmW6RGjRJBAis032F14o+o66SBWobL
WtTOtik7+1db5mW0UDoYeQvFy/PXwSI37Jtae8ih5K+qsRhc9A7kV6E59aHTrXKV4ZF5m5apdh8G
kfdkmk7wmDRRXsGmlHil1SbNhNCprvVwrPKTHI/Si53n5V3m9DCs9MxDbUvCSxQ2pkgP5dC29TUm
RRICuFXn09JUpSS/DWUp0/AvNDT/CcVAe9dWTrU0Yi/ae30n1l7gjb8MswXUJroAZH8bK/B8vCzX
fNe3s/RKT/J4o4RlcszSMN4mykBxxe/EvpcS86arUlDeWhin0c6M5eE27krTWWldGNb7IosuIwPk
mslr+6edBN6Dqmh4Xlit1Sq4mSIqBXutkMtTUAYTh8iL0/u+y61wJYbaiOC80WFaOKhvRDvI3rGy
5k9b0UIXOALu60DLw71eWMpwPyKKoL/RA+iHow+st7hUNGFxrLAFiS7locI8pizsU6V7ETJUY/iU
Vk0jfhtVJgjlntRJ61ENhmjhq74KS6z09ZPPT7zpws7mkRFr3aZBr+KEZGP+MAkJrR2prjbs8f6g
R550E8MgeMRTFcvKSjLLN5jQqnNwgti48AEYGisJ05Q7ZEW06zjhbCyDTsJjxeOlA1Of3tY+C8zi
J0aOaXBjgHyAPWmkmVtlTuUDS+q8t0Qv/4u981iuG82y9atU1OROGgp4E9F3cGGONzz05ARxSJHw
3uPp7wdlVlZKmV3q7FlHVKSCSok8wjHAj/3vvda30ktSyWiV+li8lKR3nDs1DT+FxYbpD4pacv2r
4rOWB+pdoETRYcpV/5LMkg8REy6SC3szJ/eTEzgLwmkTyh1IviZTRy832s9SaMxVP4sBkoMuCKxt
U8S+ZIMFTuF9TiTaQcGQo7u5gkeV+Zs6bosnn3infVHJkacr1fQ8iGQ89FmobTR5nlaw7JazGiop
5hspEAF7l3CZejLXbgXLwLtXNmVw6ItifGw6UyARUQYSH1rS+zQk2V6APOapPRCLOgF1YjTaNWVf
vW2VcNq1U6us8b7HLuJJ/aWM5RKqdSBdErBRPMJqj8KMi6hKLR12l6+up2oYNrVaVQdtTAmWsxY/
eVaA62zaheZXCCWerVSUiVfrMgJxu7TbK5ZUbeu6njZFruiZJ43itbBI2azpNXxt67F/bHSIfkYT
vxBqpRzDLNZXY0OsYCFIgxeaZe9aUjp4YqU+hb4O+rPQFPyjeh25RSsJOF/aezU1iUSJat8eeavt
pBxj10/1R3UwAYmG8wOD3btEtHxH9yWyACVgEvWH3GZvahJfs5J8t0qRvi4GYvYle+CViSNY5UOo
VWSZEmvj6rlxBJcN4rXF0Irt5t1qwE4IWvVeVDQXLTT4uC+b56SYWsdIhEdfguQxaf1r31Md+uL4
rnbQT3Ki6h20mB+Y23VnFEjNSeILRqzPqiGwtkDDZItGdqqEVLr1WwzP1kJmwmsO9zCUQtfH/kWb
WnkiUjJ0Md35zsybY+dRgqki6z9KNXwbc+LXSAWsdy3wwiVcR+1tWYrideoHOmF543jKrKbZ6qAb
3CRtx/NEdu0rkXqVGwyEkhC44/kL0qG1yq/tFAZuomQXsgFIMpn7XSMK0S7H8XajNJDcil6xvEwK
0p1vCNhbBe2zr4RqL1byklOo5o5BBNTWKLUcV60o7LtWxltJemlvm1LDxSGV2a7BMuvVc6Wtg3Im
U6Xxpb089Ryjn28DHw6OXUmEZuqplJzCqZLcOQqNdc+Z4nI+3M9WR2U54LQV+HfHHhtyofj7Vg2G
hywy1YwJbbLYX8t3vIHqA6RPaD5BHBz8IB+5yPqRcJdatIVCzfHGq9U6GNX8BM7ShJ6WWw4oJmAm
Q3nnT8LtqGXyYYjII4UIULmtWBc3g0qItcUJaHNjIWQ5m6992dNf6lpIMIUcnIsEhKBi1CnMo0Ah
DwY+WzJ0CPBlSdg1gfigpzWCF8EiXDQylX2djp+TaJGfOU65k6D9JhyPuszXC3yWgmbgOOY22iQA
+7JCaY58Fq/5oG6UJCo2TWncq1Vu2dzOWnyoFUBNPzgrZBxW0uzbsWCekwCbWVkYd1MV5V5X6Fc5
CF+qQbmzRiVzgqbtHaSZxa6vQ2MTE7Pl5LGiYvHK+wPlTeENUFM3k5lkwiZpgfF71eAHTidbwntW
D+/j2Ihnv09xqGTBUwzG344HHNUwnnZzga8DTGe8submbREB3Zu9VW9RJ7SIH+aOz0SL3szOWFlS
q54zDbZN1EGuUErhpm3Lh7wMy3OJEWaD6z/CxBoV9qyo+5iO2ymS8YiFIqVrm9RnLZuArCYVsjvQ
ko0fiGcCONiFy81nrgfRh4jIQ2osSMnG0PKRKsJpkgADyBCVV4RhqVu/k/obuW/OxhiVNolcrh4m
g9vOWPOJYYmRGeiE5BYkTvnw92Cn8JQM/TBM4lM2BZmn1jq5vgWI4yyZLiUMVE8vlZEkKXNTZtPo
5hVZvE19biBD6CG4jSIdzqMg3UPrrncxcM5uE0yEwPKJ3nQDHAAuinM554QYIVyqjkNp7thGQJxv
pfcsM++Swfzk7XzGIRABqU7WatB7Yavd6oTduXlHNtnCBPGhZzrI6wLij6JTnjeokxaGSDfUr2ae
3rZ+HIAeCa/0MvdTXoV2AoOkkUaEUpBJhmB6SSGVVJK1NQpI1n0l2x04k0lr000JONLLpZAqUd1C
DQRi8I2KYnK4yhruKhGIN+eB5oU1KB0jeQittl8NakmPkpNs5S/MlXihr9S+flcsPJY5xlIPoAUW
AyxskC3twm4ZFopLK02FHZU0zPu0MCFqN49wJgOv0QuuN3We7KRV79QsQ31St9k+r/sXiVPEieeg
tGUNQkJWdhelAyq78GcEXX6jaGUQGhJtnMGp6VvSIAd4AOSOF15mgRFa2DYTkJtwwiw7WIFsg32t
2KmF5cla0DhDD6YpzbUa6GLSECIPMnMoIwz7oHWiorzryRRegU+ZXKbNs5sVnbWxOkVfKwu9JwLj
08j6W2DgFK4B/MhJ/w6GMnXVhf0DlJswxIUHlPaQgSQQQU3YgqwotBvOynqdl9o1qbmZW2KO7cfs
DdIRjNrFdEv++EIiElqYRFTkuZ1nebMxARZVRQUnvAaSYU7ZYSI33pYpCz1p0sZHrjEWg5H9gbWQ
kaKFkdQutKREU8T1gOnHMRegEoid0YbndC6EoWPJt86YRz+GwFo4FfPsGOCaEt88WGOluXng7+tv
VKdJpE5dkE9SgeJTisqLKKUZcPZOHDJ8+hTl9jB1nbe0vl8FEQZVJUKDs7tM5FxOUXKT9BSb6SO6
Y+BWxZA9GCJxnuFU6qETmoCBbT0eBtX21RwCaN114qteErU2xQWXdVqNEUHtnSWIm7YfEfk3RT8+
5jQ/wRjzCPygQReeCHtbIA+pGr/04K9dfUGN9XrQ7iZxwm9UC816CPoBVOdCLYvIBL1G1RS/lNZc
3mDerZ/lIM3ORljM11QTyBecarO9tQhXvki4Ki5JYc5vcTUbdzIor5Hc+GbcBAupbSmBb5PK0h4k
sGuPhdmZux4MwIH7qX9WRe7maBdQlLd9RwWj9lzvZhHxzoRhCVxaHNtrlzbljUYTlnm7muUgQwdp
7myjnBHxVZWBNT/oNVBZRlpbdFT6iN1E1db6rZ+W2n04sR4xSTYHL5t6OCelUZjRuo4S8TNmOeXY
I8alVaPnQ+1aol/H3BJF7SPI/eko8CMwENo5vKs7sd/EhEwckob7e7fgfccF9Au5JfWkWmpW7HAa
QBRmuUqmSXwrxlJhtUZDXdXqXfWNIrzwhHMGFI5lhclTaOYa3LiYTFdnquu2cMWFSDzUPWxirdR1
G/BZ/GQt7GJV0cEYU06DNJZaUrGVb6DjhBTfFvzyBABBGxYYslQ3CMnib5Bk4xswmYt2jh1jYSmn
C1U5w94N7GBBLf+kNfMnc6vvOiQ/jJ4bchfTVsa63wbuvDJW+E6QHd+jJ5ftdPezNtqf6aRMi3gd
umkqG94fx2R+LxDNPXE46U5k1EvOnRt9sCdx8tv/Rnv3j01XEiOQVKOrxhxJrM/3jTRQtS2u69R0
jNyu3xdzpOp0xAUwuUq8xU07qZ6irqj4cErVPxXZ/XFYpjNrxaK16C9xnfxweImyhJ1oYzr6g/Rc
b7Od7y6QXVtZ56fCZSv2U43zH/uisDVpDkJhJaOODL7vX3AJtrIPg8H8dX5PR9s6LK4PYw0mwq70
dfz6P/hIl2Pi02LUYnBO//AqKcZrgli/HbNcAsaaNVJCp2q8RSsRuPrPjPt/8q4SToKj1oKnQoDM
D69RJYJElEufMxZIr4b5wfW30mkxQAzb+aFc/2x4/idj++Vw2KKZKeFs+VFkShxVrARZZzmR0jML
JFLEjc+Wp3lq4ApX3dp1LuOWds3OzPnLV+f3h/6hcVrlqg7IQzARhiznLmP7db1fHNLp7tdcnP8S
G/AnUwKORbMU8bPFdPnHmUudzXEkSjSExV1+b+5Uj5hXG3+9bi/agGiV/aSJ/yem3u8P+MOL0wUg
pnnN+zo402TDJ9pCknqrPsL4bJAAtm224iZ1hJXUniPozxjwotWvV8y/Z65/R0fyu5PtDzPXp4+m
/Zt9zZPv5q7LY36ZuyraFw0T6SJU11BW49H7be6qfmEaK4LtI5YO1bXEBf8PkrD8RdNkCVOJzDAU
JSzf+sfcVfqCR4vNg84k1/irc9dfLrrvlEqiAs5/GeLqYPPZyX2/0kEzUQiQNnunLXzhDRWR8iyO
YbjSinTez7jukRXCzLnBDp7vxHqMnuQhM87TGKcfvmDKa4OWAIpLSI6HpOsyOPZKPh3k0uiOAFb1
e38qyLVppfwpbZDSu9niTre1vk3YROUTomKLLexTL1fGnpQHnDoonG1rZveh8CNhZ9yqfiG7AHc6
Vo76WQfpaedWO9kUFi96aBzanljNaljH4BJFsPOAqU5dx3Bp0D5ULb7Wdb4r5M6LIDKGU3ykX7Ty
i+5W89PLXA739RB8CvQZ4llbVx25QmV0II55kxJ3PvfpA3z/e0Jz19QRZzk3TrWQeE2p2HoeeXNi
HfVCes41WBaWckxC8ySRbWxD2X3FJJHbUTQ9k4v+YFHn0LyOX9uxoiWaPenmfAgTuEq9/5IU89PQ
pFtfIjk5HvaD4IOz0XZiKd2YfrOOUwZXWBENmlV56SRzcA9l6KMf+3VgEVCRweOPVeOraBk3Qy3s
qhnCkJ9PD9JkPvituQqgz5DbSYp5pJNgKabEFhj5SpDAz6AgT9tiWqlzswPi7Ag0cHAiXDrAvULU
fNCuvebAumhOwY3rvThMvJHpRL/06EDtpXIA2VaiqB+uAMpwUJuC20/Cnan3L6nZbNWyJCUiCtbi
0GzkWF4FY3WnDT2BxtCLamFepbnwFoVB70azcJMyQxGzmK1BuQEWCFzV2oRs/PJo3Bt5eyxU7dmP
0tdG67ZyURwhdO38qV3y1veNRlqtGt41kLRsAiGuQidd6yA60Ip+jlJB2vaCpbkKHXxHSsHsQtvf
VUH5yKAczqbJmDAK4mskqs9+Y4G3tthwSXdN3n3Vfe0m6KztnPNZyHn0ERTSRRmsnbrQWotJvWsa
irCm2OV6wqec3/vltI6a5GzUJXOLQDPtTGfoQlQGdZQePGpmvmqM8pBo5btiCLRiSI6XDUpmc9ns
aKpjVcHXtg3PcaPd5kDVaDyvrDTn5WbbeiTCQxwvczswS63SB0FVtkIyXCOTUISwz+mcj4wdzHta
2RYto3Q9jOKjX/UnlBhPIM7fU2nqoR3NCdNL+Up1fsoD2rNRLjerIB5NqMVNsLVCml+kSBSO308v
BsEb8UD4xkRMtlzrD4RbA36OF9edBeKo9i9dCZy7ZMcYzkCotJA8T66vOz9WTllhbrLEh5tp2UCh
VhCePJF+RC8Gj2VT3EXjKEGcgo9XVW14XwxiZVsFZ+vg1+Fa9rPeS2Qr8SSp+xj0eTunwSHWTaIt
/MTh5NU2EtvVS8e0z6aLRLq7EHwEvdh9+Fl40dpYcmvd2PRVEq+gJb+MRvneMqgEm6o3R85m2VXl
sL5LdVVYRyDd2cxaTXtpZWE+13GTuNKcntgjZ7AAq/Fm7IFZpmzA6HBn8y6IIeklfX5PqHK5jqfi
IW6CVSJl61Gqur3P3GrVdVA0hUrx6lCmXcNgZmnw6C5N12Ct+tWLMsrHuSlqp0iKV7+R4T4PxFv7
AD3t3pqOdS29zrrxZIUdJt1u9u9K2Tr4k1pzdfuqw2ZzG4f+ezNWp14uvg59/z53yn1Y9/s8HoDh
BcnGzMVz3JmfgzS9lnrpX4uizfE4DcUK8hTjPPNrwV6dJrFYuxCbebq1HxArklJDFCzReMnWRqfd
Vf6SuUYC0aFqYKlHlnyRlET2qrqsnImb2CqRlXY1tfR9JC09hVDC6jh/0XH+TlMJil6OJBtaIR3n
yoxtxnugZEd2coTUnUN5ZGBVUchYZXiayvkxV5JTp3WbPk+PgRhsFLX9mvnEvdHWAq1b0QXzLd4y
rRd3QyiYdJyGfpVEGIFCUA8HIRYkGm7dRq7IgqFhOTFXSO+Y5Y22MpD21qfNaYpLuLhN91J39ewN
vpoAFfXrzVDytpFmjXUjyI8UsrWX5jp7e5MHIrgODnUXnRsyS7jMQXg6VmPmn6rAHWdifXO0rsFk
PUDEiwdxOPb9/KwaFRzAfulnBqWnxw38RV9LDhK6q33Xj8FuFtCYxBKjHIXZOd2wrvKKVi3AcAYP
VZYIfBZytOrDeRUBDHNF7lmaJczw3mials2jWc7yRgxp/fkzPLFGVT/1fqY9Z/r05JWScpw1A+Q6
Ew86xvYgFKktJsKF6CjMPpq5kyME8UDikZYyWvG62PwKr+oe6F7lhFYTncmDNZmddg9YouAeh31b
8cGKxm1pkgGF3DH7GIt+emrrCsAOfYRVh+5sHbTircUE0WMtzrZBmX2dmrxc1YoVAvnVJyivivVA
55jPLExEsKviOHRuIDT961inwk1YKU+jrgxeKrDG/kdWkKqBU2mkVDDuhJ5YGpEP3hRaDZ5tt60E
HUkC2p2xnI5jGdduR/GhchbKUb7+Vgj+uyb+O3SPf1UTn4q/Zdf8/zR/S6/519/Xxd8e91tdjJEX
KAnVp7wQM9C6/KpHVL/gPGDXrcJlsQxUSf+si6UvbB/pRDJa/5ayQTH9z7oYoaKpmyDodJT1qvFX
9IgwNKh7v6+Lwa/oC9aOKlwkv/n7ujjth06QtWR0JqnbxtGhqqGnlsVbUcoztO50lfvRTaToD51v
7kqFlHWyrUoKKTXZwxzU7VkUX4xSMuhSN3aojB8BwQpkTuD5QgIJoNSkwouuTSu/Cr5E4m9UBHY3
paVD/5MsjKY55JpGYIVpOLK6EPoZz2/iOys+N8m6Lhkz2lO58k1PZ+K+QzxVN2uu1Mq8Obc6PRHj
CII4DA/0R7t1pXoZZsjA80mQkmz6vQJLcgyfBKVezBq2FQWuCU9U3bK7sZILOVZRcevH+6hcVYWj
IcNObJNKs1rLyam2Vpa6Te/SuxiPXnr2g8/qQRFvqyN4TAbNfFUSDQH1IV2lK+1J8N2JDv2rOa3L
O2j3WWLfC5IjFk6FbzH6CKXb/K427fsqPRXCo5wQBGbOdhA4kHBRFMw2LaBjFa/F2lzT0WuEce3T
fyojAIjZ7G7T8VADlNYZewoEU6yqztgDpE/JI2iIxpUgz+StDBDG6Z6nd+FVeJ3exW+/i99+X76G
1/bzl6/hVX5vP+X3f/zXf8ZXba2t1ff+U33XGLSzRMrU+NOpb1b+tLLWVXKQyaxSrYRBBWIdXMLK
Li2z1/QUNytxoFQqXliAZwOopy0/p1cVGg0jg+R+cMPbUdwmZAvKa1sCTRcCNUYZHawtRhH+Ockc
SVtBjaRg1oszsd3jfNYVR5Ev/FuGtOZrB165OJv1xlCYtGEVtjOZL7m2CgVvHNwXgDAQTWuAvHhD
dhWP5vfkDmxbbXeEfb32jnq2a4+fM69QovLJNl7XcC7j8l3Gv1cmdjh5DBACAPYGuq+VQnP9ZnFD
g7FgCAr0lnLNVu+nm/DNF1dWc5NF1Ou7kRjSva+45SbsKE6AtujpbSC8B8050w8y6N4VxpzWLcLH
cbwlEUDLdze6uIqFZ07VQGWnohqOFJBPQJCZGPMMp2I1wrVH3cXYB6ddv03gvRdOpO5rIqCU8Sbs
Nkq/FrGO4tYSvJwXXMAEstvqOIa0xbnLOWWw1vyjQsrNAUDxuEK00h7My6s217YFsDt0rHPd7sLQ
C4ClKcDD7xvhpuk7J5sFu63dWLyJqZ8/w/vodHRXrpnuzM8VqrdCOA3XowCv06YwtBx4/zM35/AC
3oo7PeEAHqm0zexZyqHm7nsvEGjg8S/Kk6cxEJu8kdKw9XepfEiyTz96MkMEmZOnCgcgWe11FHyv
YQ4MzW4ta8SrE1enEWkGL9pmYIwYAdnyLGyscJ+25M9Fb4HZuWOzq+ND0h7yoCNT4GCRJumD7uS5
Wa1X3ojXgAIusOVHqufqNqs+yUSzg8nJ0tEz2OPczjoCw5JG3cxeiQXmLKtE0Iib/GtU7OWQhjBz
6RzxVdFajsQp5bTm1/OKMYpb8omCCcQKlpLDJzqS8Zr4kxMaH9YgPLXxKtU2KcI0Mhktjxgf2wzu
Q+mJFCZe6ToXV0n+mIuPIlTwfj+dzKsco30MG7ZTjjzvhnSvoDMRTa+DNJ2vuvRGnO5jJIslQ+JD
dzSewKCGkl1csgs8WH5Nqs38j//Jz92xOX77a/7ul++ILK9g00GVLQtaV/z6S2uc5qM4IoJkN8bC
SJPkaWL/FdjJCBk4I8emdSk4bir1pPmONL1x2iuRK4xvTUrfAtHy9A1OL4jA+hmac01V+rIhZ6Ej
AUR8k3LSCYRboxbA/lISCbbKszDybRO3Ns5wm/hfroCdLy889Fp7yDx/8AYTgDOj7bljyOvrbAxZ
V0NbL295V8Gx5CQ+VANDZN6bN0JBOLKLwh4JJtuFgkRGiHQISWHxAr4un9NBX6VuzhbJKCGD29ZV
P8RvHfRrIi7V6hgWJ/avBfdE9gRWvjFj2gn2HK7mUznZC09tdkb5Oa9VpvDIFXrB8cfRi0yuHfIs
THn2pkS+gQbKn2N2Q9dasrx8p3HRRu2Tqo1eqVqe1aLgMWYvLvxVOpSfAZHUJdxzmfCJGOa+1Q5u
Ij/4UvLG3fwlTlWL0dRoq1SzkZbAwBVvsrYGjUs7Vp0IprigJkBI1zuBpdhmJzkA8bdNrntCWu5T
XXRJqnQVIWXMW3vD8DkEB7N5SoRhzWwisSMR+Ld1Qzpm5gGHiuwZLrw6RZdIy1WPiZQ3RrPl1Jag
EuzR72XrnI13ElsLIsPYuap4vCHxgZlExhpkDJ/nlZCsO2F81aT+lMTSYdRSUqzGx4zoBuKxD4FK
BsX1r5em/+ti2ZV/WXSCZwyoOv92+/Hx+fuak4Dzf/RiBTDOXxCCy4pMC/VbRNsvJSffUL6g6Scq
TbLouUI2/a3mNL7IIpYU/lplcAENmDnKrzWn/gXWHJ4ZnDMKuBN2M3+p5vxerm6qCDrJV4aItXht
REXmOfxerh6LZZd3bDwv5TD75iqqi4R7ncBGj9+kuNLnpSrqk3klBlF81EdJv4yGSgfULkGMGzda
Fkha4uhxwCU2GHk36pt5qAlj6HrE2PGalzJpTybNo2RLt6CdfDKBpD4x90WR5DDvp5b0NK/LE7Vg
lAs3IHvX4hq9ElI27O6T+x9t0bSmFUbpRYkHi4ljD3J0yTPS12nRkXTDfIs1JvPpHdixRSinLRst
UqrMD8pba0iYhAgZTbCk8NVFdcptI5FkzORjiLW6MhNkqzmRp5ndtF2d2XD12hBK9xQwhYtCSEdS
GFCMTDyen080/TgkkPzFWFZ4jDWYV7Uem08xlyBpE8I0ugNIfpR6qZwhRpQ0cuLTZiITZZLiljeq
CMlgQBVhPmBw7N+AMdP+zjJ257EWC7YxyTRWGtSYjT03kDDsqhyD1Aa2O32qQGiI8ElULbG7Ji0f
frdv+hP/jvT95PXbOaGCgDM5Iy1098t5+ftzQm5aoQvzKLssFsXcjVf61zpECODQE14kFS5Sl43v
BRAkLHfq3XD4yejsh+nSH5/BMkb8nYkiJ1tqVEyegbDRvSQDIRFtIgAgpEy3m5Y8t7WOjPw8uLmH
AhdqEbmyL399tTpG73XRFJ/tfy777/eixOsWhO23IMV//ul/3Zq2WKYMi0/1v06n/H9v3d+OXcMK
/4vXb/v1//6dKfivj/tlN61pX3C4mOxTsfJhyfvnlGn5joif1qJDB6hGX5iYv06ZZO0LF/wCqVbJ
rVSYQ/22si3fYg8NpY7lDfT5X9tN/2gzYjmTabtAbgcubOmQr78/h8bYICiW7q9L9PEJteIqAzgu
r4YVZ6+9AKN173fv0J9dN9+vpUyyvh3RhCKDoRGs8w/D7Z4CoUXFpriNR1LOSkcjsSCvrNfmQJOU
Y5Jt+JMr5cfB7x+O+cOrFLs6kVqJY5IWuMNut1m4TbpdX/97hF3jpwf84dI0MlEeJZEDDg5B9evw
yLJw1He9YBNQxZbQ8tIbYxPdJsmmXqX3+GPie6IDBPgA/hp1aeK0d8XJWvkXnzjqFORUfBNcEUSb
a2tV30cAJwntHdbRtWpslNMKKjE5c2BwhyRmS75iy+zeRPLHFVc9To4prSVsvWrEnGeyB/ksoCIO
253UeDQH52ylDTdhfkkVtpLmaxpVW62nlLKc4pK+5C5FktE4ubmbKdpNdyr3o6uw5FlOEtySd8On
WJKt1wFt1EKi6pG8+g67AcfYRtO35yytpC1qf6ZvYefmDzPSqIu6mvRtue7eZNekEKUhuB2vyI3Q
lT0YN+HBOhPIRHvfEZVdSaqfgnLzsAQmzO5I16JYSZYbxoQmWw5KU0n2fPVOHzYiTdDKFo/SQd3R
zIFWBIVmi/y+Wps0RMLhZA4vxl7eRRv2E1CuMZKQVCM8TuM9cSL6Vbhrt9L0kY83zeNMRejqj8Fe
fJwLgo/Wk7fIB7hzYR4Y9+V9f0YP4vjbiP4n7fDEM95kT6xtwdaRMpQbkj8xOTgZ1EUU7JbFBoKK
k3y3Qb+hyYJWsbsNmeEcGcc0PMWI3VAzbKLNAsOPAxdWLqOwaB+cxEd659p7/ICA2JseSSejzxTi
we9veB3kEDv9pngmD+k88ByXF1t7kbfALXRbYn9TbJKL7HGs/lyt67dqeU61M27Sfb9vQHwSWDW/
cSNzmQZM8bqYdhQsoV0E5C/uxh2av/wwPkm+I0i3ZARuyhr9tcMGB6ytG9/xeXTvM7CrbNWe6iN/
2mj4GmQ3qY/KqTlGD/NtG6LTmT2UmE/VYdgaF2E37+h1NZYdrIUjqUXoiQNHuXaHFgWR+US2WHBc
qMi1cCNmTnlV5m2IEg925Gv+JjyWWKGoAMhIIWz2jR3HV3bbwnGB7M4eCjhvPo0Iq+0WQIwCRwBT
ziU1Xf+djrSUufxruCOCAueVW/ibeZM/EZaS7ukyhV54YnvbOSQFzbc06eiJHVpQs59B6y2J5zOa
qvoSvejvJsPI6HaiZQF09qjeqHbvDTCcJhfuB4yCdq2A+xgtV0ieOnJI6QmR+hIS1uJL39g1EgJA
zFAP5OkgFwMaRFDqJn4sT8JxOiAPNNC+ll62sJLDN8jgc+mIJVNLmyyS+q3j0xCc+dKlsMbCfdc5
wprQ89fqhTnsNt8vhE25cQPSSh4WMI6+GVaE0J/mNZXBqViRW+TSYyEyW98qa3WVucAiHR23jgN6
hgyX9Qi9Y/RkO+vsYSNshBvGBpEXPUtesiUth5nQRm53IOP20rU3nttPA3/27NW7amscYYYra6Ij
Uy9CBvhaM+FdwiCdJLSHs8lpG93Go9tGRBxfqvye0VUdbItCcn2idLFTSu+i013FIx4Vt2rd7IPw
PhoVq2B4WYg1KXYCh3hgvnIVGObOPNGAZXldAOYl8p50Oxw7021Rbseq3a5Yf8JbeGlwZvABlKcY
HpTIsWCg+k6gnLt2qu3IhysJBju/VfSbnjMv4/0mFTZBw2hL1+I+QNPQ4J+xp8P4qV3wJyyvOHpG
U6i8hrey4sWVYzzQjkQOn25QGr5iZoBALRNCZMcXpvBHLg3X4o5gkL54FvqNuJnuapZlr3qazxg4
00NBk3Hy2m1zyaRn1au3oXgz0dN2BpR+DLvs9qXmzGT5ZRc9HNv7NvREnwy0bbfoAWGkDbGjtTQV
5sQ22nNGWg/pS5g+uZp9klnwF7rCXmdg6ih2R7pRttIfUDEj8rVLVfAQfqrirSavmAMaH1rnFtom
ukNHgHezgMLW/6yoVX7o7n+7VRMiYxmGRvWD9OX7gqRNNCOzekF22+f+YN0jKjm1z+Nz8CicZa8/
NPa5OOI5PRQHZGKv1oWn5ACSJeVOQ2MJzhustszqQe2ylo8/qV2W2/bvRg+/PjlDBa9Kpg4Dje+f
3CSpmRZOISlyq+QkO9qm3b/rdnor2wuo/39UtoC1/O1wyxbkdwV+aE5G1Fu8F8CmDxBzN+NmPmlr
eZV6Cx3+ZxjSH2WAf3h5P0xWjFz0xUHgeLWr74pHzN8bwYt2gldDDLJ2/al2Jvtn4kP1B0Xnj0f9
kZHEhk83quWo1Wd9MJ6nXdgTympHp/DFr22uHuhBNfexap2tq92CMGJJPzBo8ax1t83ujaUxbiNx
WBm7cS3uyytS9l1yI7tEVWynnwet/OkTlg2g5ypNAWvJo//9xyI2tWD4uEJ5mwav/Rp5/T5ziMWm
bk438W7YKNt/fd79+Vv0zyP++BbJ81BVkc55p90xZHGVfe7m5+IjOerkLKlbwxGp2zNuxO3ZfLGA
1SxXAiYP895gWSdsEJY1d0qynxa8v+CGOzRODS0zGoSOfFu9afffnvG/B6x/Z+T5LzaE6ds1/x70
ws//shGUpS8IpAG5gL9Gv2yJfOeXHpdkfUFMiGZcQein07H6bR8IGgb8i07vib0Z26UFpfuPqar1
hb+CxIkplK8qPalvO+7/z955LDePbFv6Ve4L4AS8mZKgJyVRXpogZBNIeJNwT98f6tSgqrr79j3z
jqiJSvpJCQQyd+691rfET/nnKaz9x9d/pZGY/ziV0XNDv03qi0XmxqIC/sc9PWVqBAmJC83K4pNp
Y+0qunM2+Zd5yvdmyk5i5Xeajh6GnHdMayBf0uQnqttzn7ifnU0F11CruOJq62mxDkbUy17pnoPk
ebDc1wL1zhqMaY2zYX7/yyX+P50oafj9fV1GoKkj2GS3ME3+DBTaf38i53Qcg4ZsOvy8+ZstrDM+
EfzfbHVy2g+FdRGDETG16wktwTK8apLJCLUMcXP0o01Zeqx7yhHXKcJx1m5rJa5eQYGgDz9RFUCA
h56Skp+t479AjclQh4/LQISSPvuYfY+dR/6bJ7p108mQNNSwKIunQPbsuX5B+dMzu9TcJdvbK2lt
eTeT7l4AVhCw7HEEwNbNyMeuaTnXqKyz7j120cBpwVStGg1h4PyAnoIwRgsLp+Z3JMal9+5IvF+Q
IlyromJXih61eO0CgGDw5zMZqOORtGopv2sDfoMaSLGs8IvOOdm8eSTlWjfKg8RUyah6SM5uUL3r
5ZlIbXgVonBD5VFiViktNLt3bybBtalTTl6RLC/9nMebtKIQjjyOZ9qnmRYNI9MCbimlGJMJBDC9
8jeaiB7srLzJoFTel0V5me3mngxCJk4xcYc9Ei4Pv48wU0q3KrdDGde4TpzawmXbPAx2Eu81xziL
3ELDaUbsez6TfF0Zu7KILllLwzAu0BHBuJBthx7NpTvZpKjaSPQRVIqBywRVjvXWNd+qqERsPciC
IXW5jGI5paXbwOFcUgsSOuqiZAQLi2cJGU9SRjvL9yqz2dsaJyYXaWCvsf807QkyyiUq9J/Uaa9S
OSE3575r2089zVGx9Paubd1tl5CyV7nW0sr1n3VbfXctIsZAoLIVxk6kChVWoD36JdO3fniJSAhJ
tIMZcReVcLr3ZkAFnCjT30Rum5xcDoKd91lYHcP3nramQ2947fr5q5ZSpDNzrmo2TjFPR9dGoDt8
aLr3bSx87CT6Kizkh0GA7xCumBe85BcnX+6tRvu0RXCbte2LUNOT7I8dBsiVMScvk5VuSTh89sg8
XXUj1kyt00+lLWEuIK2TEdVA2Z/dFrWpNyALq2V+Qqy88wXC4ty4t8ZlMMNvudKMOzU6JyRuzyZS
Tt6WloU2Tzdj15+7hCRIq+05Ddu/1VRfEnNC89Sgi5tf3ECpVVtN7cpaiCF6cQIJ8eE08XnCpa05
7qk3MrIMME2a1XCO3OAMWYOQ4+e+jX5jpAZtVcXhHy9TNFeijBhQOZuh0t5rNbxrVYR0r+QoMGmk
gotlPOW2z6Ofn0jXvFZIvkB9rE1SN50M/5rb3A3iVsPevGpy55w35ZcmxnYzeVDA+/riU+9bo26u
e5fZ42h0Cv1TuuqtAWl1GZ2Y1p8wR9+XkXjJyqjcQDwhL72/WnlWEMbavU708Vf4rHrssswlDfeM
DAYYRUBn2+05I/ZDu/ZMBXJgePJT7gO3YzDmTr/YX5OVsoJD7JsfXVNRw6fcIUP1rMfoIAom4gXn
WiZ4/mSchrq96oPJLVAWG5EnROfCAzazYYVsFRXtFKyQXEva/K21rsZgoYFc7MI89hPdesGMe1UG
NP3VdNt70Ys2dSeFYC5zUpLnGC3S6bF/i2kLlvBpskvQtwPWfRykQcWq0k3THQq+Y5/kn62GcYiQ
YyeriRyJUJskyaVotJe6MN/m1OLXgzgxpnIOpZeXpLvbx7xLmPMNJNHmkXeKXRfAZMwi5Eq5Z173
UllefZi0Qzv7PXNyu944ZrwjLPnDT8VraifWKonNp7oC4CBjPYxNPlhtse+6hVw1SHvUPH1Uln4T
5Q6a+2o/TJgfCV51u+CLq8Mdj9ucvLRV3XKosvIO1Z7R7qI4pk2mZ3t9RHBEpdhuNIt89N5yv/2k
CWencXZZMBI6nwmKXQ0ERCbTQ9bW1X2i3ePZtQ9MMcnBxRMyauxZnvLeUXc/9nmLBd5B2oxNZ+qK
ezSzcqXq0V25AoFnqR3Hxv7qtDvcv5sEw3TooEhPsmNvl9dyxlOqIo6/ExoDLjWttj4q134KadCM
ZjscTHNLouhdDFakcOsPSCz9qsN4gFWTk++sv2QieAwUkfBGXmyGVJtPdTd9ewPuUavMkaboNirO
zDnyXH54pWcfqkTgAm4JZo0Tc+vbMSKENmO1LSV2o8pghq9R194kPQAb/9saWE6kvtUi76nCvL13
xq4Nc0zqcDLk2q+ZT3WSFOnWx5SghmxNb52tpDYfbKd/kG67nfy4xMsdyWPXLB0sTPhIUMAoaJuZ
xkPqwQoRVCNF/y76W2lvHcfknGEttoGkrFcljBBkIR0CLG0i59b/DESB0lSiUDCDNoxndPYye7Mn
ngCUm2TVpcg85uI7qqszfvPHCUjMMlWmEWoi1ExuLXMzGlm776bhRwtcXMLpohzmnxV6PawLzrzr
Odh1rtjX1odEuU5XpXrSoMIV6jceafxOqnsDOvClcOk7evnuteK78vt53RoHu5efCDGbrWh4cuey
eRu4JaFgoA9zji7kFcIFsbZOl8FrbpTVbxOGiptGZMSHOxQvJg0bG11saSyyNrdsMZ1av9Y05jSA
g3SwjsMsP2LMTOus5Hc1EBDYEk9vMqJuEq1zSaMFBdBkW7AcREGB9IEw5O7rDgN6WSfNara9+4az
NlN2myQu0uyNrrmzdZrbSErTTTWjz/ByB0dsDj0/0K8KHXbZIYabCRbPUM3SkpQ7z59QkiCsc1Jt
X9U2fGTzKTbKB8sa1bYgB6KPgv46yfaqLOeiZuyBWPfjKP3ureZ7qMU1Qn1RxLVaNXZ+r03Wa2J7
T4aS6NCG+2ChsUido1EtXnqTFHcrF96aqHa1YoI76mREC+UhGmOKWtn9EJYgmNb9PEO+GdSjZye/
vmFta4uQNRezTJjmGW0ML6Xt18UxcceOctmBSJJ3+/TSDfpl0ttFPBWgE6tgz/cog3pAO9Kt6tD9
4C4nCzGAdKEZv3mxiLxxIVaOtjWHDruDKr9zYZEy7yT0h2sa6p7iVNdO31Vd3zQGWpxieqjJA19P
HlbNiaA5mTOoDEg0XndD8tTW0bxy6CmR+bSME9pqbT55LZnVDk4LyFjDTsTjU1Y2HxQ4m9RO1UbH
DL0m+ZzerVmF4yD2hTv+kh6hrQq/PwxiRtmi4WGwG9q6kYYyDjISs+SGCDJB43iO4EbiA991CMBX
TkFHtmjNr8CSmxmO4IprBynLrh6Q6L+OS2xJM9KLtWW2Th0ZKpA4p8QY5Xo2NT+MNRRaNVKyxEFo
FnjF2hmB/DjgwDvL2Tg1XcoyJct7DPgc8Sjd6s0UaolFVoPvb2NPS/ckP0NMyUEDpSivxs55GIPo
Erh1fnG7N6k7Lfqm9IVV+FXL9RdnopPfpdXGn1OisKVWrN07JwMcxsWiS/2at/I3sa3vUWEHLxej
84w4rdT8PQlUyHkqLV+nyrlp/PkmLUx7jSB7XTnjQSTBpTLQocl9IoMHq0zeJSRsuLyfhan0tfDr
bwTtCLUmzP6AmPZZPgCP8Lka9qZPoiRMo+EXj8vtFHmPDTvyOtUJ8KLsDV3qzo2LwV6DsBmCPmvX
XbTtK8H7aA9uJev94AdXfaSmoooNzTmuN24U/KA8eGSlA4fDoQNLHaiklOZ05Lc6l/ZkpJx3ZNDB
RUcQKpEUqdh6cSGb0TcGoWvDN5IcN/q8/syUDqtpOUVCuDom3jn3XMgRefIuhtE4I895EYQXrjPc
GXmC7iEusx+tqO8mR/sdRu8lam/djKzpJDeO4P6X5R0VVZAFa4W/Xsw1JVVNx154KI2c+cMcENJV
Rvox6nSFA/vTNruDnSY65J7cWL/JlwVWtq5Ud3Q6wtXmrn8we+PLGGk92zSrVffAceJGdu1DZxek
f09fXep+9xXF6egnNH9d+85FLxF2Pl3qQac911YHmaqnwJG72mpYV1krW1P7zaI3O+3UasrNlwhN
pFnH27Eer/jCOr09VZ1zyq3MYE1xz4Xx6EdYPXpFeHyFBHB5EUPhGvO87yradCjuIFZtUpq8jmu/
RJbVbVTlf0I/tPZtihLLiM272X0vCxrYcwWGxCl8SruYTlU2Y4wq9oaGcLr1oCK1NutPAKcN7UZR
5h+BCc+hrrNXjGenQSaXehi2Q6GpDe9fc5Yt3gbmYuZgf0lrnjBKJLdGzkwtcU56bB/6QkvXy0ef
cpPaspSrSBr10bOrywyJz86smziLP8U0X+Km2i+/DNCdF2bVN1WarpPxUcc/sWosAARZJcIpQRA3
aahJ/PqpSH2KWzfHu6ecb0FGqaM4HTLvvvVl8x3EAjat4T0nPHpakpEs731gO2m3XW1s6LWs9VEU
+4DR+DErf0vha3vcGuVB9cOqtp/hYGZr3y2OljW/Ghjrmpyrmcfjdmi7CzXwCylH+WYsf4pI18GZ
3EhWy0NEuubKh8Sz7T1rp7fEhnuefxo79d1HrKwSN1IY13dd4M/43F6wOnyNQ88IjSO2w32wbQKH
fNVZbheFCTrK5uIOMgyE86GUfx8bFhKPaMNKw/TBGryVaaVqZUcTf5hD7ezVz7F1pc/hhxDQuEJs
KjCaqGnAqzB8iYbQaz57fspZnJWmez9CrdrCRnpTxjyvOh9qm8hHblAjijc5NBkQDyaVHMm8NtZl
o0NO7foZCuBaf0qT+erYLQ82Uacrc444G0wPk4p2/E/05FZPxRkw+4Qe8waECSFR8pQk6XugPdSt
JLohyx6cSq/2FN7txSlqKPlKjrcES/WQaIromQ3ipeH0dUrc5ShZ9cl5hHUoBA+Pl8v+LQW1g5ao
x2Ek2QRLl1p5lm8M5qYme/Dj6rW065PZth9N6r9pCSc9r8c6o8P2tjIisjuR3DfRa93lbwFqNo5Y
IDzaNjvGEypqkTAWd0vwjeVOzqTG9XpwFg6PCUa8GT+B/MH6euVIficgHNUzB0aRw/6LUeZmXL4q
sw5llD852LxoxahVHAyAQo2+4IPRH3qMShRI2U3fAfxugeii4ZFPHISQlcawh3TxkjRczDaymUnG
TyIggVeDV2Vo2Fh5qHdSL57qCG9NzVC5GBIHBJV+W1kJYfJuhSjW4efEtsIu2DLoz221xyT4rGve
XiXORSImDvIXH/0wUcynxsrPfS2/SXERqzkbf/y4GQ5SK/dqcN9xgR2VVjRHcwjkdopvMwBg59yw
94lfy3MyFMldyilmNToe1lWTUZkfO4eKDg2/mtZfYnpdhl2SHpzDmqUj+d7Zw3MciWCV5OaPxSpI
J+iQNWhUA4/ZYdB8N+kLP/2cpNNrNY97mKLvHmv8ajbT7ZxALJWUQGOlS5Tm9qFR/T4z63nb9hxh
oFgytSvwcOkjBy1062uvA1A5991Kn062o5pNAVBv1cT2jRFpPxDy5p2lA7TA30Hxgj24G1Wxqhx0
CKnWUgdqT7XT89nnk44Eznkxgtqm99feBmX+GiPvl0USjnHu4Z+iDRh8+Z1LH85IxFabgQL5TPFS
RzyMHUggLsGNlIwRoamwSQLEkp3G6agOkebZ8HC8C7z6ldUMfAAdR2GHP7aBd7pS0XCYUCrnXiFo
uCYQdXWOP2KWSDIgGDEtbvTuNgLz5iTpte3x8rFIr+LM+hSRt6bhJA66ezVil7wjvUzCpioZDurx
S0c/Lhi4T11DDuuZ08p69tx7VIAFWczpWh+i8tQaWrTWIwA8sXjNJ5+K2zBRZGfaIe+KHFd1/zqX
fE4UI00Y8Sfg+bBrwDB1lVwLN7m2tFNJ5djavXbbpN2dzJjXeykLipdb3LSj9ZwJTvdNT4kjovKs
POcgZrVJ3eG5jwFM19ahl91tqsbXdhYfnclSkgWPLiZqyxye62R8TRWSCt4xzHL5o5v2trLNp8EU
p9hPfoJegp2wwoKOIJUiQns1Yr+o0S1whFGoMUAsgseazYM2dLdj6dw3AaIBz35R8ha4UxyaTOI7
XzdQqAxfbtvtAi+5Blaom5LuHz2uTTCa5wBVeWnDLWtzBZO3oZNhqLB2TePwx3tr3tisAfNA/PBo
vFg5G3tp3GkV24zmWqiTA2vXl95Tak/vat468bC3lf5IKxa7d6AVK6GKG69gT3LqsOoX2UHTHBEb
dJbEOMGfQh3mLf2/+QFAYVg106OT6DcBombbQAo6V92jHN705mXS5sdpjn8CaTg0UEviikVY+GNy
Bqm3TQPGAoUFybWiv5G6eDxNGjOWmZwqY6QNPz8CrfchOgLUkoXJ8xB58UaDNzx4qR1mnsJcz906
JqJmzM6gW2/H1yztdlSFdZiOXCvnF+fyEdstgppAo6Gr3dWaw2PT6E/UKMVO5Q4T8TxBXulSEgD2
Smwe5bhmHF+l6qtp4pVumkgeHPmI3JRuQMT3ZYVoIaDDDvqMp3Fk+I55FBJpc9bU5+C7D5DGuEtt
Q3KGhr1kkxs3ZRhK6eLRY+6EHoogIu24psHcDtlWt3m8ymHYBDMN/TQZX3QXDOYAYGoDauwmq0GP
+t68bZSNLzjy7xrNJQVaujejztN/XB4zU382I2BvNmiDvOP2p1myjoEDZxp0bFomut3t/MS79EF7
NrPxFay7dRa3CUff1r260ubzRxPW+qoNTTs2t7M45LbUb/zYflICAWqvyh8a4sdI59NbOi7IHIwp
XFYI2Gl3zDQcnS5k01qHZcXQgxqLQartpOStvRjJAhBZ0KHymje+j9rWYvq9MLa6m8jl6fJFcNVo
IvD8ogkeivm+NaYDm/PJquGQjfaymBWw4ixhIyMaB5wVoSupSbUMCmdBJ2laRGIsxZ6sTlXQX6Ls
qVcs7y7+KPi6twPwgDoni0DFV0Y3K9UwuCDlZpW2ulrbvJ10buYivrqzJdfxTJVqWnw63XRb0R01
td4OI2d87QNEuqWnXcoMCYzZv06ei5ipvO3obwxxC9aqwhEOhvZu9hMiynPXA6cEWOJH2e05JplJ
UfjzUHXA5QZuFXBnp5mnBp8rYrTptSmImgXwX9jilImlbHd3gW3pxyrI9vE8v2VN1G3SIaXHXzjv
5MMuL6wSbj0YuupVL0Za2MO+1viJSd4U6dBB2IQ4FGuP0oivRVNtDSM5DcHw7FZFH5Y6EGkFTk0k
EYMHQVNY7oKClKeO833NYsEbiqJ+yPvHYrY/h5FZdVaE1YR5y3SwhjmfRqa/90nlY1y+FcVtPshX
r39zNQc/fbuHtv7OTEtg9WCrCpYWENTla5yFDZ4QA/9H4FMBRardei5vutxJguVt6GCSNCzgBUf4
wi+eFU8EewoLkgGhbGVkYiPSYDuYw2vkiR/dG/ZotsW6SONrW7U7YxTXTBueLbM9M0Q5GCDVtUW6
rtFF1Fj+Ijm/d63+5283lQt3ezP6G0Extq08vN3axEQriB1rlW57IOfrsuVbWpG80UX91Vy3hPXN
vevmvrvp/ZGzt5Ngy9kbwo13ieRzJkvpWDqMWAq2XqAe3E8gVle5YT3ZQPjolu/iCiLewDkf3unX
lPK0wslgG5zfR4BcXvZURpvGrK8TTLkQjiFNookERXQlu1LqX8AR9joo1ZUh5LGXJSL3bH51E3cD
OzFbF2wFLHJFxxz2DjxksxppfgbxT05s4zpGqKO5mOD85absPd1BoSQefNO8ZAFf9Olid+ouAUzc
oJ1+gmh+zxUXr59tWsjGdCwSOBU0VSnCMZTNYdeNDFHhTK/6+KfD645dg0GOdbCi+rnjdkT6OKef
7FsXy21ulk+mHzxevL4t5HjP9uhYYCn6Qz03Z6OMz3h31mmgNpXiGdKGPTPZTc/9W+KL7YvpK51m
nHLJj1HNj0HRgufDA6jczyjiVhOte9+NA+6fwv1sOvu1p+HBTfsgkxg8aXOrzW8ddEmy1O8b2b24
jdiDiDhrzrD3Ij6tLhn3Sk3Pg5F8db19cRT9fM8Vl8S10gNgPXdpkdwVUXzSIzWci1SMPBlY1vT6
COeQSm7MqHfYXtc97luiDwFV+4+ZlZ2JCOGam8DZS9SIy/Zpm7Lb03G7xk77mbqTQX81/pHG+Nzo
zr2wu03OHW1H+iVlHK33w4E2RX9YLo0r2rNfc+PUc/+s8xmt7CrH0Sjus5jZkuWUj01frQ1NfyyS
aGlH6I9eqfCHGO+uB3BAM3dKqA14ZQz1HtduWYVkmrzRhe9XcxRDYkdxGk/uJXN4UJNpfhwN/8LR
4SdR1iFonHuGiWsI01eXtZL5Nr9qYDGBaZ6AKt3PHjCSOCtXfjY8B0y5BEfE3hTbgmBcU2eksCwC
U2YeAuexdJwwgLtl9iZeuYooND2v15qzCH+726YYXpeFQjoUfdKaHmHLPkb13mjja81GWHXqN+GV
22jO4RvY98tfls36+zw6WPfMXdOlWzcHZOzw0zPPXOD0+9FihVpe3mGYHk5iRnpoYuFixJ7PprMq
nHqLpBgnJoXBvcPgIHY+NNr+zphcnVZeOQw/eo52nHz6P2J4ptmFVfqz7caWGYF9bwnns2tyYgoM
DnT6fIn6/tnER84hzAlIplLhUprWNTdt1e1ov79bIzBMrrBquaKMF9io1ikH8HTkiafeZiofi1MU
lXi6fVBCZXmoRX7phT+HoFi6bZM4wUbaYZtQdPZ58Apnor7JxuPQKUJBEl+EuiRGdDLVtmVejy0G
dooh2TUc4VF8Fa22paK6RR74hwrjP1L8PJY5//23NpD/mVlk91MuuUntP1/qbwYT9C1//nYL+utv
X2z+iF66qp9muv9pVfZvMwrSmOUn/6ff/NPU8ThVBDh9larollcTSVn81e+BJu+/0QMV32XT/M0f
ws//Ww9k/MvzMakFAbk8Hl4OAyPEn3qgf6Hm0YOAztMiCvLNvwuCHJ9cVb4F/tD6izEErZBtOWAR
YFjx/yE0/CeCIOMPTdlftI48oljugDt6+EIMjkSLCu4v4kMzKPC3NakEznFm0SsvRYT638XTsSPL
gA5w208IaQqMtjp6i7bJCG1sj2gFkms0a7vey7q9bE0gJe4RWVR5s4zHZOMbq6aiJxJk2may8TAL
cfK1ujrpg9oGQnKsYt6RV0w2rZwROqtEsmGsiS/UmS+JHIc1/V0fygHaNTn2X7nevEN7+QzmG1k7
z702YZrI+p3HRH2TBYwo/GQPSIxYejuFcXUTDY5cEyVB/eeM+lXTq+/GSN4129wVLqaEOhjXQ/NV
l8N5gGvgyauO9m5bxva1V0BEOaGdDD/XOAWXPHik2LoGub2D/ImCbFWXjL5LDMRORa3cZ5p7SRfG
g4kZutEGaDlmx3zFLLsdlx0ROdDfVFPeJvLH3ZQUn9BTtZ2t9fl+9Kf7rPjWy16iv+K8UrL3BQPr
j+Fqp6mFtJA9ZZWu3whq1G1uIKWPHDWv9e8RRjuuCBE2I1SAWObYuRWrytCdGsM+Gbq1bzwoUoyC
iw2NhE0XtUeuCcaToRGbxLOeE/+xaaFLVFwuhlb5DqnOuk708j6YyzvjiQSB3yjVXopB2ZtaKmZz
06jwNju/Kmp2I4ilA25bqDhqTNa16UAGpqwLShOV5KwQFFNsVXk1H+feL/6dz/T/l6P/x3K0CPv+
7+vRqiTU4+O/YL/81/6nmcGg9cliUP75Y71c7GvLv/9zfUJguOTRkaqFaYsFipXrz/XJ+ZdnAScM
HMp9lqKFwPKncc12/mV6EGkpLXHJmn8QYv4ULLI+4YNzLY6tXqDryBb/k/UJre3/Jln0iHZnFTTw
X7q4f/9h6sLjmY3oKslzQbN81RcWg6qu9BOeDJJp9lFRvzIWnbf1wrKusuw4DcNw3zeNddEjZ5sI
RuR52wYnRatnpUoz34u0YryPhGtW+lcXlyBUJqs5B1DlWKznPdRoSe+H5lu2CAyDHCJ+yX4+DzGl
FEXdgOZjlTCKPqInuY2hr4nKL589N/1qgpzZKk6DvqSDPjkPtDc/66qf1sTBWIc0u4NH1z+0JVzx
KK5MQjQ44oi4f7aXrrBTMoxv8sIKzaG6G1llTrMs0K74Y3SupEE3ouk4Dej9g4tOauvIRG5GYG2l
7wNXQmN9bKYmYMioDk4SbAvaeKfRMKbbPEh+xjSZdj5to3NjCHoiBo1xp3TaW/zBI0PlIjrYOZOh
Mf5gWfspU/ECnrF/iXO6dxR2dpL+UpBe0hmchG/b9DfnlOOZqI9tUn/kPsiTeUIhWcq9rimGjxlr
VZo3OY2Hu8SX63QkyyHXD46GESwjBGivYdjR/dK+S5eZN3Pbnd8nqLNMYF35nCK3zpC2NdRbhZm5
G9kmT2hoAUf4wSNpHenC8RlD17i6xAeAtQgOcvLrvWfMjP5wbmh9kIZmSdhwgolJ91JqeEKM/GEa
gFz00Xbw920MmSEVyRhqJorFwsvAM4jpmnrAGNkdOXcyA98kAUoTwrQqpES+T2cUfkPut+3RFMPJ
tNwfWqCosNsvsnPogRcTYI9I9chZEkkFaqnQzad0y8fYbN25tTeZO/a0CeXCFK/TJ2ncG3U/nI0K
Jb41JViIXADEg/6ojW58EqKCywE/LCyIX9n0fXmUmUY2dslQe6zMWxttRNg5aj2y3W/9lsiFivka
ug+DTRCtzNayMrm3RqKztCqZ9iJx2kMcjDjj0NaV1UicQw/OJpAkf/Tw8Jkf1vMtjXwoPt0v6UzI
ejQbu90iXiMGwNi0flWcJVrSMwn3QJl6Rj+GSv07Ixo3PNjq6Lrk0UQ6vHcPfI5XFh+0hYhsSaLp
FEcakUSqurMtDHtbUjLsgxuzi0G6rDeZUtpR1YDStSZXW65RewKcf/GCcVfV1l6Pkq1fCvURT1kI
UMZ8c4mC2qDxDWbAJkUwWTt6kSKsyeXgi/Q2RzI76016gBY/r8Z6eMw6spq6wXyJK18/NHPMZlkJ
dzUshwdrdJ580iPCrB393RDrPryOID34xgwZffqwe8gcWjoze+jdd4gprDYtKlrvMNXpjyUhkeSE
9h4Zs4V9jf4+asRpHGAl6vMdRJNmdMgtdNqSv03BDkGpsko0eW3FJD+MoTjO2oL5yevqQEn4rDi2
V8gcn23loS2xWpSamcO0phV3kxj1TQQUxx8Y0pjwWjvAPFc/K94aCyCxF83fTj7fU07lEE6yH1cW
AHqS+p7hd7up3eLZiYvyCATeAyjUHuysiNAHgbBKCrhRVvJlZxxX5ocqxo4wqeridNG6cPuIeKuW
0bTQkP/0RbtFLM3ARiGzHRffgUt7f5q9cyBTfZNFlhdOWmctDL5ym4zdETkOMNPEW7mREJvaaq9u
yxg2aYyf1rKelZNPW1Ai5dEtu+NMDtYhe7UajZN6ZIy01idkpiqnrfY7qoHhjq5xKwfLmiB95L+y
qkIo+kiCltZayKtt3BhDYTmnz6nn0ZznU14Pvg6isDvrZUY4HFj7ye8vskJUM2mCo2RTPsV1ciXH
CyZKJG/9Qu1VN/1O0fTgOQnWsrnYp1m/p5mPdNj/tkeGHyLqXs2BMZbhPsjAuK+W+pFOUtSQXAlT
/zIpyAdEe4R9k9y70X1dEVFjVgUW0wJ1T1M6/tqJm0fdGq1VP/rGOROoeTs9MUOD6KkYeqzooMgk
QE/Z29ZmWYWqCegqYmjlYBglZhGSy8OUtwYpCDWF8HccN9MSymFO1uLqnBdsjRfzaRvGB1NUzo81
SzsEKYs1Y1foRktehQtGKyNXXFn7oMPSPBPZpNcwrPQh3R54QKttNuMiguXO5aLXBbNhakxMi4Lb
dwkNYjE2XmwFmbRoupnZp/HRTv4HDLcTjTZU+nWnhYOVf7VNnbDZCWel57HYEpS2IIFjhBsl+p4Z
MahQUIKH1GjCZpAj7b76rq9GbZU1HnLa4TMeRkgTo1EtgpS7isLiZOf23cDxoo99B9FGMhOmM//E
6GBHPf22EASFMkPWNFOB9znScDJ1XirN4oA9P0hHm9eZn//WXfBdjsn/Yu+8liNHrnX9RFDAJ3Bb
AMrRu2aTNwiaJrz3ePrzgb1DIosUa0v79oRCMx3TM53MRJplfvOspiruZ3awK3GEccG4PIkZ7TXc
Bt1oTCOQN/65HoJcNiUg2nZZ30u62I2y0e7TB9RhX802BRxhnkUFS2RxV7sAcB/igm6KLgwaceN7
haG86uVKRXyEDd5XMqI9er1DmhONIVPigQhVNrApNq1h57s26cA2F81eMlsipH7vN2yvWIECmkVe
aqGnnGV7FbHgyZxeVKP+3dlzhEBXN+0q+qGyHl76yEjHFc6NDQmrq6r7QkqzHWZjqavIbXM6eHEd
g24fzd7xfelupgPj2Ib9K8KdDfuHBY3QxV6RxmDn8nabkOvgAYfm2CwvIAY8D/F48k/jWEOtaeJn
KjBbNOrqFytx0dmp7CTATPKOKjL2ftRRrHJLfh2u1Aw8mD0VAKwM7c9oZ7ypwIGcLp+2ozw8KVgF
9bZJ+NS2b2lF97NWjJuakp4Ao+3h4jGt4JWslAmUiZ9fanJJrkrCCOXqlwU630GHZL6paFzodQes
q/VB+gLN6HxU1RT2NG4c1MRnilXu2JeQadvkDlsGYCdl2GwsAZCtqd/aknJhAwp7Q4zlYPPiz426
mkxEA/tadYQWlY4FLnojGTIMuNZ29RQye2xxKbWZgZL2qG6iHhtyQ0OVq2v31IRP+rqI95oFlADD
ox1h1aZJh96xA9DQclM8yrnqTaEcryulRng+HNam/GfQAo12ykRHig4HDllkYqNWnAzY+YAnmuu1
n7eP6fJv23P3Yk+UjZrZ0efswScgG1VawL5cOSa6uyukDpb2eu5kecI7XgNo9vOEYLQU8lZK+mdD
p0Qchup5lVWP2mxtNXs86/3hFV+5YJUneC9JeZ6uhvG25tgZpfSMAft1UwN6i3Pz1sLhAlFSSPOh
gZ6ALLevfl+8xgvkulC4AOumutOrrN5P8wIo1tYotxkYOOlGRFU93lnWeG9o8Y1/2sh5v21EQ6lY
fUuQ7diA1VDCgo2r+VcYQLhzicebLvvnZk0W2xPSjMJmtsEZirWuXVvxHiPLHehuTDZUg4opheRu
1E96I76MNZAEFPUsE8mHGeXgcMqADwvL6+cR6Gv81rVu0MBJkUKnmM1qC6zjNFVo0xdKTVEkMy7r
0r7QCLgBt0+bvAieID91a12asUU1LyVbWpsJKoTcopHfTU5ZI+5WxcpjM630iP6kaCunCoOrwE49
2nkgLVrqmZFbavZL2jdeWs3PQ5tcVLK0kyPznKYGagQKbRtDw92x0V4hvtLYmu3nOURTrjf2QZ1p
dEJG2zETLKma+UqqQGwZInSsSIrAeJzIKjqukbAjACHtBT2FouBtyUmsevDZJnDxTJ4GhC0xsMjU
syQDJUzwtyrzjVbAHwmGgPZswYFaOn+W/xTw44VDs4qJ7fW5p1wQ8ZtRRAc8ugXAKdaD7e9iG5bX
WPpXhT0/9j5pU5U/Qbd5HqsILG69MTIDe3uDZovUhHzMTH7klryaigrAnJQJ0gViI980dnJrPXai
ifay/4hh24g8H7aAfW/wOtX2szFpscvFTfzuu2A/ab1UduH0QNloG6KvELVuVPKU9joUc/7lt3Ye
T9MhHzZTshl0CVZByU1AYnaNo0/u4Xi5FyIltZTlnZSaeOWoMe1noBW1HIClJPIelekppU/q5tl8
o/cLylLqXYSDXWWRwZ/qOHQV2BRlzZ88pC1EtYkHNNCgRBTmuq66O0z8iLxwp8oUGuB0Z0zPv62n
9ryMGuUEH5LCieOLYOQVjYV1TZdvk2lQxqLyPKeZzUvh4gN1o/Fu4mjlo23BNuCeOB8QJV7VRU5b
3MrJJUzj3PeBfMgh+NBO42rT8Dba0ErFx7S5pM33rI0hGMRe3BaASk8C1b6rJ8A0bdBVbuUXkldK
TLwlJZbtbNP4kbnSx25cQ9Ep4upc0uGkKIMFEIrr8HwSNFWt4R747XxTgPOZk9o+m8bzSQ/orY1T
7aRg9gdodxQxA3PbaMammIlgtGboOBd4LvVZHm6HWvNRzqx7t7eDFiSF/SdXA502kZ3vMQ3h5Tmr
Z4RNazg1TuqPoQcpguC1DqFBAcwxZ5QgFBQHzKLezmgDhKViUDnknLeWctLmULs0GlcrdTLe6OmF
XXvewmdZDxqwZ54ZWrBpu0anZ8VPBsnFP7NyJXHjoj3LRmCyOXr6kxxl25I2kzuRbVlAncP6TocG
w7wtmpqBIGAZpVNfRRlCBQ4Fr0By2lgQfVf1tdERjybAhpJ462vBgy96BFUisR3ntnUU034Nc1pU
LchVXA6R968R8TLoUygjpU5ZGV+VKLwfkCR0Osy+3FyYi1gkHEXUrZ+1mgeoIz52Bl1/VCc7W4eU
bcih80ugew2RX6h6FvqFUg++piLdSlHvLWEAWpYJoonQf10jk5Vn2b0WcX8YNc6hXPl4em1TOaEV
GUYrXcnf/ABMCR9vjcknoVqGMEZUkdv1EKak6a1IM6cyERLFbxqOHQQXrQQIaqnxo4i15Z0rn5Qc
CfqxmLZQLHeyEQDjyBr654GxU6rIXpVVpyPRrXgqpCFcVlsvxo8yZmOGhXjMdXRTCr0pbge87Fa9
SlKCbzSNthRZDGHhEynLzWsQAuicwVjJA6kQPzX8ODxqnaRYfqVDZLHy6aQjX+GJ7aBSnNjzYn9L
t3KVCvum5+JSk5aCjWzt/Lk+E7w9YB/8N7nWrpSM7Lkai9/kh1tRdRrEVPRhILUCwE5vqeSSKowL
OtCvfgNGKQghKBC1BkQ6HCjOx7l8heq0mXtUZNocfLIZNaesAph86bSLQ96nMeKdFbfQGnR4gAIO
Ew1qDAxXBf9NXk0gwKPkpcogVpEUEyHX036Ms73VS/dpRqUDtN6ZULhkGzvdl7it9RmA+jTOVqaa
IkMpafddfdUntCS56UIXm2d2uMUOm6C8cH3/5memph2h6BvnU7BqW//U8kWxmycTiE8fb9n760JC
wtgv6eXO4/PYWcNZucSnedWf1GGNHL3imJEMtWxMcrcRoZtZw8wbmVhe1aKU2vcvpkkdIu/ZbwHW
B/idqus2XwK78FH4Y0s1YxhdROrXqlylgAHfdNMo1yHB00qTww0G2LdBKsotFL1ExftAajfhgJpq
q7WNJwxj35az7DUKoNmsuiprWT7xDUFZC+UjNcgjoCd543R+ou/xs9vPmvJYMKQD127Fs8ZnVAZs
qf2hXpfYNO4CJMecsWiNJWIv3dNghBTaBwvLDi4A7E0Vul2QbDC1MDwr1VpEOXFrnMAgFWP+Zs0v
cq+OXpI2yXVg955uvFQSRi1tTBJgyhlvYgJZTcSzl/T+raXVKsl/9KCF4XVmI3Rolma0i8HOq6MJ
Dh+OzqqtEGvXMHCpfWJj1mFV+bCoG9CT/imFJJtSSzSjaEK0yU/kDhnBY6BWFsW9CFBE+tTZY8KH
rJG8Jg1dyPRuh3s6lp7206Swl9T0F0aKBtXFmUoMP2Ws2PekYATf2a5NUzBVncYDSKlKDXFHkJOm
BLCZ4uPROwIk2UrupV+KGs8wUvUNTDTsm6fTwQ5fK8Xsz/PuTzeAFSnN+EZr/QwQGFquHHVsbFF5
Tgs+R8t12UcBXLOLNMHGMKWz6xCNGDhe20MIuDscngK7XlUtOYQWWXddw4xrurmrUE9/ywMzzrPy
qakR14e0ZvUN7jb23gArDZZS9E620KONXHrN+9r3uvR6ti3dm0uIpJLtnyPSGK0lwVuqzpdWVbfr
3swfokC8Rj7PyQxZHMjhEo5RshwW6Zc+M8koGjCgNtnT0CCsS5Q1TeA2/Ra9arg7AIU7JF/5QBCw
fKolw5vJG2KTRJlBttViczMJiop6D9NQIJGu4aOOh2tbbkWGXQ07xLW0saG85LtazsPLA2w5RPi3
6RT8xqEgcptsemwrzJhbvmGdidkpkaBN9JHi26TssTRQ0EZrfncEdYLqElKwmZsQ0Y05m7GA0BrL
6oMMlI27DUwvOmuPGvjwDC2OObhH9JVg+JoMFIHLjjyz0VyRY2SsEVdjTIQauk3+HtPOcycb+lYL
jTkiALKmZnDRPwCblIdo4sTdU9NvSB9QolQ7sr256j2lNn4XQX6f+zC1SgJKKw6bVR1oD6pE8EE4
jbQWLix1JZ3bVnUB6tUFugH9zDonxVmUoNmndhvD/gY13suEYWWzx3f9TZNIx61WwZkz63aDjiMr
NWtktsUEq1VDiGhITztsW7xBNV5gIiJJLKNHPSG0blgV9iqy8RIltzKcUUexCRhG4EAlOg6On0uI
fhGHBMGwf/9LbBYWo/fID+FCOUfRn3SpwGBg/+rXjQ+S614q+YPjnhBupPoTCMqe+oByWBexYVTu
x9H2uh7mY1ZqsIoEtiDVQskLZxJgGxpVW6wLPeFBrgas6dEwa7nr3SxXf4tJu2nbBamKXKeZcv4w
bbVRnbuH24MNjomQwaDlRA/ixCi0l6RVR0fzS4vLsTypeM9XdtLeRmLAVZqCT6ZnMa71e1nvyeFk
DZ9TC38Sq36TY/hCXckcemLboq14t4glwLC+jDWwbEQ33CCG1Btb+TM+qLrjdwgT+8YFsgqVC1IZ
wl5jX4Z9fBNJ6DiQ7UOMSS61JLgCPbihrwSgrAADZdpsRkfL/GaVA6R07RZ4s9Gy+HHhyH2DqAN6
6RPKsfQyoElCLwtUasZt7++tXIIvXUXVqrcktOY6eqz67LQ1PXYvnUTmmjjwEMSIbWvaVyruXxAH
Z86PIv1CAJfzzm02Cz5WmcNBU+TodArqUxyO55VY8KgZhNVUoGUHIiuQylc4ZbUjRiKRhr5VaWlo
QpfRjZmHN3OpIOqW3MSCdRsMCZnwxVxL/9MV3cZOONkQyvkT8fqp1en8Heup1/0r6iZe2xCTTmoN
T/ReGmUgbKihm2Z2MqvFvdLACKXY8zQkurqSYNn0KJeuhm0ydlSdavVPaUE6LyXTicl1VnoeXXV4
PWeBHW0saFVB0tKVj+Z1oCdAmYf8IS6ZrQjlt6V0oFMwRVYrMCht6u/oUot81Dc2ZW0/4Vg1O9ia
XaPs4FZG8tAQO+VQJlaGhkmrRIRMG0V4usaVkyOLPkLEvJwGPm/gxy/+DPOelI0bffxTFCOVy7J9
8lMafDqrji12gK52tzYbFq0ZE6CMGjyCqr01/GuZKAauNju1pTKysvxu1Uf9W2Ytd0Go0kQ0jVMz
pNNTorhN2T/0GpPfC6bodlDCfQL5r8rmddKVPHsaohQT8FdI7w/oHmKgWlkLKimAMnuR2h3V45Bb
lYDS7SNNdcrUQjBu3uomZUpckBY8NIQ/KaK8PYGqNUDj4ykEhSKgEyQnSbGe5hNJ5kMTK1+bqX9J
MI4dgp2ezsAsFOxxRpGcmAPOZFGECVEL3N4F/3eilNDkZ+1VpqNMFdCXAGf4+8FS2rUhmSXfDoyT
Lq6Qb+lhpzaKU2PqZvYQ4UM/m1xrLm4kOX4KwuDCArjq4v2EiSq+TqtagNBTHEXP74qOD9wY2Vum
8Yuw5HfVmDRcTs+MgI/RlXy0qR+2qDn8gePBoRh4UOVYQocxfmrNSz6tyi2spJ5Uw9uctXBLJfOe
Vvjl3/OjIQZI7lEJxJLrKn9NM6DLwLwjpxHa3TjyRvX+iMKEso5DdvXYEBY1yVVsv+Fm9ieZoFX6
cO60KnqeymQPtuOmC9KHIkMRhXjLXI15tyO26JaCBKjwYIUeic9JGwH4E/e0Iats55QygiVJlp6K
OECWjqQjilIuKCk9t2MQ87xcHeGVeh6Z5gXkVTeJWdopDaGuU3vUIIg4I53QFW3tB7mUfqNfprk9
zDCSdWK7NIgJtAsQH7LlzBKk/rQ4AVBmr7Ry2ddWxZYIkWW0qlN5th8i7M1WE72GVVRH+1Fo50Nq
bPo0RbyFz+FZeAWHvcTjY4eewKYKY6jppIJMDVv5Zq6kAgIAzbWU766M8uNQNDEhMWbu+rIblGrc
0SxwOTwP1UAbq8b7sFgSuAH9jmJmbqEUwzFUsuvMgFkME06sxa0ftidtw0kq2tbyoO4+ySOELVn4
4dpPWeeB24rKzE3YJNCEFtBJxWOUK7CYZOgiKf+EPZzO2jNJM8l8gpqBOYXEUCaVK34RmcaLivb+
Km644ZWJxcHI6k863PbQG9+PK11rFcRtjq5pk93YtFDN0F8VpnHVhkBCE5GEa61ptjTopfUs5xJJ
2oABG0YUsw0iqqEFNgwSxl6cl1EvADfjMuBPHHobd7hZAYeLJc/oKjae7Qs12w8L1CwfDLSYnUgL
76t59gqyM6ce+tEDiXRVdtZm6i6LnFseM4C7zIdjGpqvcuLfRG11aamFTBZEe6Pgh48aafbyEOxP
wfx1QYqcSMGTqUHrxf76RSkiVCYD6SluyrWQbXZt3+7E5AMy1uGCB5b+y5ThthkwjD1bLiFHN5Dq
K79/Qe7ckek7rHNruh9B4EvRTq7oofFKkk3F2iYeQI219okuhrVa45adQxitpfhW9DRPldJTc+mF
SsV27uOLgaSlRaDHnbXqtPTdbPIvG5sYWzX79Uh06xrRhdpTks/wHZx7+yyq7dPFI3IurcW73kuT
8bwJIWNGyAJZOaUU6bSGg33CGwbPU/+T2gbyDXI7OAo+iSimTaHhEKM+dNGM+buN8BNR3UztR25g
HKoTpxi231rk11ZaSxsjMbcKnvTgZlu+MTlzrpYkjGk0Q3i3qL2vWinM1nbWY2TUaOeUrp5r+lIu
tpg3WFvmwNMpSXSzeFR6T2rLC0XF70wx6IdKkPYpWnfVXlW0amOm1lqP24de/jWQ36+krryYF+Nu
fTafsBDb5jZCFrmeXo6DakIHotyhi5HTSaQWq4hjKu+atOqlkj2DxSCQY5tyDoj2xbyXcAF1OgSs
AGxxobfNBE2WtMdEnsRcpJJ0K76hb/27DqbGSYGUbFErugZHcCpJxWmTYekdN1NAEygDhMarv9y5
stlz+UbmbQl2oQhbUmVj7OHVgAWu0c6M4HR6TfU82gQrkPxaV9i+h3h967UZvfg0yskwEFnwZnNy
CvVORj/NswuZhNzqUb1V1lUzDU6EyYbGjVeFGkSeGgHifpYvjKDbSf3S3gzH6zgo9+VM0ayadCcP
5EccOYjGQCFT5AgWpUzIQIX01MwdN+sAqo/SAmD6RRUZpn9j6/dxTAVfk2oS+oB/DM6avXIXpeie
RGqar2XyB91WENOqFsUtXaBR2hGrq76GCLIJ8nv0AqmHWAUezhUaYkdFdz7ZGscxtzgBCFDpWZKS
4qe1l/Vv0bCEuz6dqwo2AG+4jX9gjZA2dZdVUs7bSXAZak3umoPUUNnVYa/wgiRoOBjl+CuaIgXS
PLIqIfjD/w8FfgfIHcHemSB4/z32zv2TZ9CLP4Ltlv/gf8B2xj+wt1BsGz10HWFJ859gO+sfRIi0
MfGgEDKQiEUQ9X/Adob4hzBUldhaxbxb52//VAc0dGyKqa+aAnMMUwZE/J+A7Q6QdrqKbL1sCR1j
N+QJEQn8DAVWcp9STQJhvpLPyvA0QK1NRgbww2p8J+O34PU+AI6/jHIAOK5zXe8CnOmctHYXRwW4
1u0KB8AV/jeurDjHbN2/nZUtL6un2Rr8ps+zmhIbTknNrOzpvED4CPSa2B+Z04Ga7d85QepaMNtY
lCgHYwjfxM1U0g0HOkaNSduqPa325A+edi79AkI27hUUs6lC2Lvk/sjYbKYv66moDEydjM6BOBg7
QokdMQ/TcGrX2qhIgSMiAI/N0dfqiWL8PfP/3lt9EYg8/HofRzuQYIzrsRi6jplWXu+iEu+gW3yJ
dKsD6So5019HJ9vJbg88i/qTEzwfmezyx38ZXlORHaHnim7wwWRbofZtZLF5dOV28HRHcwOPUjay
zCfJImNd7SjIbuuN5R0Z+LtdK0C9g8YHd8/4n3cRLUAew7ZFfhmRfmSpVso9ZYOV2IDfOhNHhGAP
fQXe99PH0Q6mieCWDb8csefOARvl5q7y3G/BlXvVrlqXf4q/KOp/+1W/+6gfhzv4qElV2NW4DCcj
lq9s6y0J27o8rqj73TH5OM7y+x+4BkmLwyvcRAhCm0VXeZE6pryCgLfv5tvWk111Oz9OR3V1F4rF
l13zcVxu3Y/jmgbqvmQNkObFXqLn2YD/HRCrivtXq6S2gxONPp9noDVilLz/jztnWfwPk55ztdWS
isHjXb/r7ny3XUW3moNAlBusi+3Po6lHpmrKn0eTQV0G6cxoyfxoFtsaTQgYbAqEhZgGte7ivCzm
iJLok851hKDJShoxfigdX1mErULQS9JWp/lY16cG8ko//3jKd+f3w5dYXsaPiwG9WaPfwI/XeIsB
RrFBRKV9JndFSM2hGu0UN9OWSFpvjn2G5Rsf3hwfR14O+IfPIBn5oOkle7zy5rV+tlxeQIfO6BKT
cW2wU1xpDnaIFxRhj03622+ykGwMY8HXH4ru6pWkxKJn0vlpsBUn/ZZ740rakF94yuXPC6wu3/fL
NP81ln3w/ceSGNuIGMtAXCYtTjU5d+D59XitJSBi+r0pvdXKQ9QA3UzB/77oIXZ9dw1+8ySrmnzR
q4s98rHr89slsBSDOxuNVAxvPq9+SddF5ELj3t4sMveBZztAsFfKL5AbR5ZguYm/rMCHoQ5u6mIJ
u6blsCOJEKCpUxx77L8ZYCFf6Vj6YPPDY/R5LtOIMOGYqsb7Hm6c4S66AkyA9DYSEBfSDn2gIxvI
WFbnYEqoGeHGa/PqqbJ2sHpGkkWVlJd0Nhso/mpZyG+6XfXuSCHqPIG/uSORAxvXYATaVQN1XsSz
ftmzjJxjxUgncxaR+Uc1Lu1ZN+wmsKC5m+bScIPKRnIqt71JmbLxp1uRZdodPT3KslINoLlrjGlv
53KYOl0CUWyl+Z30ONe4qBrznP2Ci917QQp4Mk0qgf6FOqjXoppyigiyIdBO0vC+nfzShXfVbAqZ
apsPYxEYeYDheoBCgZwnRujUpd//7rUKElImGQj/xzXVnRi9ozvSowoqcQTMopoF4m5Zh3+qoOq0
/vn0KN99Ws1QbNWgpqTL1sGnhfU0RdEwUwKo3OzN2og16kzbEbYprgObYmf9b17FrzeTkBcjZlOz
wMZ+cRhrqqpGVYFBx5fOM9Zkca7tzXvhRGe1B7nUk/EXkzeLi8N/PN3PIx/sq4ImTaRWDdO9Wbxu
DIwAsk3iTC9iM7m09ddHR/waRkEyYgNr2hInm4dXIamMbFY+0pHxztwjqrX1t7hWrKBXu4HbHbvz
v56bT6MdXoaWHNGWXOZXeZODD0uE9QvWkB7KMzz+3uIEcmRFl8Ds80llRGR+/t71AvLTp1emiKI8
mnPmR9ub8DTFohf5tHBPtdo8XaxDoM1gxKGLlXCPDP3t0n4Y+uCBEypOVH3C0BAG1uV6eVpdarRe
vF3WtrGPjPc1ZoT8JdOP5gaUde7DzzMNtYbu+4SQb7/mRt+0xIz6ut6EmyPT+vqgMY7Oy822AZ17
GPH7KEWZeNwvqZW1KdfsmHW1K9YBnmVHRvpuAQ1jSaJsS16U+z/PSI1Vo8gDRjIfOy/aNmeZAzl0
hdkPVgpHd8qyPoc75eNoB+tX0lAPw4LRFHyceHm3+kPLiyjt1e2xDFj5GncLMBQUnjQ4dBgTHJxz
+PS6gWokmmBEXYuHoaRjELYCC7+loe0udhFg6M6gufr1kVX9eqN+Hnr5/Q9hF2yi0qZoSKMjvMN3
1Sc3/vmzfbMPdVPTZJBrHDr2yucBAKiWzYgCsZOe+ntlq++GNXiuo2v43Tw+DnOQIs0imXNtMpGz
mbrzXgZRPzR/fp7Je5XgYEswFQJE7EZUKNkHnylEH8nwfcaId6iDVKu/fpOLLRaG5Ntphyzo2X9z
IxuqQsmJJwizwcPySELCQMQITHdwRpfE1skw4mrwgcq9aH0s0fxmFRlMI3AyZNWGw/75YxEVoJkO
6cwx4BKrWBSk8rH60rEhDq7BTK8RsZao4mMUgaWaCr/x+sh3+uaiMFTiWMNU3z17DjI6gZb31ESE
Y6ni5juMmbbtNn0Td/IahVnv2Ok9nJAGQ5/NoKMeyeeBpP95zaAN9rWc0xflwnDhNW2n1rj5eUaH
rxZD6DoVJNOC8Lu4734eAghDoUR5ogDAAHsPYiaQHsf+iH/HsUEOTpA2FHVM+xC9U1SzE/uPXJ9l
5bHY/NtBlijinczMgf08E+wU2twIGGRu9uVu2c6BB7wo9vQVvasl6y4dCKJHLrkvceP7Ato6oY0p
LJ0o7vOwJZybbNBj5T29ifZ0wAFPODD51dPFkafdgI82j6T6Rwc92OlIs5k0v5hr8kva+n/0PcWw
fX6v3po3CfdFdtEcG/Ewez+c5sHqVpLahl3MiNJ2XBvrbJvti02/QtDVJXv/jbn7Pj4z3J835+EF
fzjocj4+vCBTISFbHTFoetrutC30mHWz+88v+MNhDs9AWow+2kGKU2QmDu0WAHWl+vPzVA7f4b9j
0IPB7YeCvnlwccCXRR6+Z4zQuC7KGwQ6w3ybC9nJjCMWZt+fg3+OJA5imTCvgEvoC5ii2tFLwtFy
BIb8++fpfP9l/jXIwa4XY4KFjuDLqBt/02Hb1RCaISC3+3kY5dg4BxsdoeK2AuhMa2C3FG1+qxsU
aimKIthjn9PB7Bg2eymd/GyOjwdq3y2lAVpFt0Bl2DQmPu8/PWx0DetrVKb37a5ymr9mnLR3MdxC
b3vJCJ+1IzWMb8ckPzLYJ4qOSMznMXMJcq7aBOj0WaF621tN9McOde1aSYDerY4s7zcPDEHvPwdT
DvZKCS8uNGjJONqFtQm21OZwirRw3rM3dNbXw/Y/jn2Xc/BxxIONI/u2oaHUvCxpdQ5xbgd7aU/2
4OROeOQgvP/0H4Oq97FUfJd1WgZUUQ7vrDkB9oPYAlezv282ySY7DbeAmtxj7m1fwrfDkQ4uqr4p
41GWeATExeSVeB3HPrQpNzntPdjOXrdNW1e+Atz633w/KosWFs6YzR9GcKoMdhKMKsdDz+07VfEz
XAnmAcYsNo+a2aT3RdHJ+8E3qq1p4VuDBDr8HUWv221ulDyIAP5QaEySq59/sq8bi7o65U6iWXqT
aBV93sVx0NmtXaWDwyY2byaRVHdaOGvez6N8PSuWggAbdThdEcz+oKngR0rfSyNiY1JenFaJgtZr
sq6D4lgiumyULxvpwzIfxC+dFBm91LBpU2kd7qwrlXMSebZXS6diU6xzjNd/ntiXtO19Q5mmQsxH
Okrv9/P6VUiZpnXIvadvsJKAz6rC1kbTD0AF3cTF0BTg3BNwsfWxYsLXNTVpJ8tLvdoUmn54/7SR
3dgQbBQA8lCvqmYbD5Vnp83dkRkeGefw6plshAhxtCEm/F2dL96XdBKvlc34Fl2C6HNSil7HpqYs
r8Xhd/wwt8PCxVAg7KymGsQhjKM1dzGaRH/8iqv8f1OCOjba8vsfopdygoxfgCV0dAyql1ZX+6y7
7Be3vUM85UgcelhJXDbMx6kd3HUNok0dhFXZUeFGNyIFie1Ow1WTxvzqwdCOtA2/vVtNVVEE/5M1
0pTPk5O0CixBSPwSGvZJGOVXPo5j6NU1b5Ast63I8dKTfHPBlQUryUTG8uf98108ZXLqLZg1GgJq
y/b6sLiGMecoILK4i9b6EG5TC5FswIwkGBkqeD8P9vU2Y3E/DHZw/kdbUYMuZLAKmNGYXsSoZf88
wpe27/v349BRGiUdU+2Dq0zpqjhIE1t+b+WLNWQZelPYnhJhrbKL1LFfjwz47QKahgUwAtSJfpi3
wGdNCw02NIUhIIfusjuTEd/lcp/cQf1aqWsVkJfkdM/W+bGW+rdnn8eBXooFjlAcTFaoXWC1aK4g
nPti+Hf2eL0ILP48wa+Ro1D5+YHaGO/J88EYWhlit2OO43telq+TjfaODjiWon9zpzACPQMaW6pB
dePgpTOicsKtDvQ5OOsG/2Y0ebxoo2IktW4d+eTY0n095+B9FtHAZbilqPd536si0XyaMzMWiueq
4bbhQ4CZeI8OFtIVrfvzGn7d9wJkEjpeFpAl6ssH4WGGV2QWTsbkxPCGRlRfc+v05xG+iZwYAqQl
8a4wLWb0eT56VMe2FTGfWHNs2gDpjuRS4G0vcTU31k7sC1e6PPbVvpuYAV6H/8vKEqF8HrWK0PyO
pgIamXaaZ7vROD8yre8+kyGQ3UX70bK1w9I1uthxD8ZxwPnKgTBe73B9d2VpJd0XDoxd7OOz2+YW
3Xsvfuy2Rwb/fnb/GvzguiqozmcgKOE/doZykftqci9FSnQDLLff1CFuC7kygq8c/PkcEan2At0o
pGOaWmzlYerBREoWehmtlByp0bwHZJ8fYAI23imTe4477nD3hjCYOzEY0H1yLX3U0FEyd5UsKplb
VYgRvHcwIC3ZQeyoYXCEiAT15lUm1dUl/y6ug13UKq+s7VhiB99ZFNDb0fqVa1UAH7Zd3KAK9bGq
sW5U8p5qatTg05WpQLDaOUHJupGfJBJx0MMJvrY9ojW+XVFuHa30rOwxSggqZYDn2ErASLVwlH+J
wZ52Y0rvciij9HeiidTJij7bFELTwA5g2+Ul7YArTT2jiRIJ0Z/oYW8t6mrFsM00o9wViZ4+6hjw
bcqQjLydsn6X2Il6PsHxgorq2w+jgR+maoTVThXwF/PZQPbk/7gvDq7EofQHjHUT1N5Wgze7iafG
m1bQC4CGpHnTKloH6bEcbLn+Pn9xIYQpSE84ZUgNHrzTaOaExtQiFYR/prc8M1RYgh0mtiC1oubI
K/rNnS8sEmeyPXaXctjsqDMJcSp9gMBvAqiWio2GI8sY4QPgy/1lUDQXw4SKqHEs+PqCMqJ0KhC6
IQxanm/lEONgjkU1KQEnbumyjLcRQoQriN64/9DBbUrv5w/5zfkG6s5jw6DEP4drCj58TPR8pofj
n/XlFiH5n//8b5aRP5+WkcZbY5CQf74d8bVB2GbG2TbHBvjRGJoUpmFQB/DsihqvF7nX1N/2oEXP
6O9QhIk7lKt+/hG+e1YXcCuJCHtH/dItruCgqsas9uzV3r0w1n9fcHuPuenq2GvwzWXNWDZuD/yF
Ks/BuUDPTq0iqUF4qZRUwc1h9r+kpE5+owk9b1NECGBFxB1mxHNWHjmUy118cD4+jb38bB/j2KKI
J7tCnT+bL/LqHkGXTDop6s1/s5yWptABXIDGhxdvFskdorcMY9/QnPbitfCi3eCiE0aD81hN/Nv9
iaSJIQwNPNJhT0EMhHY0iKFjLwpvl2VypET27eZQwGrQhSZH/oKq4qZHEcWgBjh3q6UzHHji3P5/
pJ3XctxKtm2/CBHw5hVAWXov6gVBOXiPhPv6O6BzT28SqmCd1t6P3SGuSqRbucwco7uk/5qdef8X
r3HS+fjmLA4i/H/EGcrcUstJW+zdLMVjpKIv2ivJa2k3eOiJBZIvuwHgsKOZ+PN5+9NRxjCuET6E
yXG2di7ztLHQq4sGrx2/6qPKYwfgTHbGBztnRP24BEMrSHn+8KSxBiv+pUsDGhR0YEaH0CidM/v6
T1u2YlNeTlaL6/8Px0tLo66dI+RWSNKgXgiVeg7PORl/7KgPJtaBhRbaTWpA6fAkWh3Rjvciy7zs
neTMIXxyJFTtmDaXjflHvZAcFemU0NXo2Yl9O8bVLpO7rTrX95+vgBNXC8N5Z2c1O6ZUjL02owLV
gP7cKntnE1JNUl0D6NidC5D8eRgttpAY11VzCZqu3GJHiFAeCmx1Cgo7NF8Wvuh+6v1/v38XOxy2
y8OT4OD6wB0LxaaRa/I0PZg38wglaK7CAyfJxUx9+VhCB26E2/RoRZiR9F1FdxOIYH9md514dH/8
HavDd44LKJ0K40UrP3xb8rnhBs3v76g+9hvVP/+B/7xZPxpcfeAA3G4soyDgSba6R3mWAqhQeUmM
/jZqmoNVZ1+lHCyjHN18voqWD/rxlvlg93fp6LtbpitzRczx7w9+OUICVLQrSb7Ky+fOqM7s8D8P
/4+mVu/hauwavdT5prV6rNQ30b58PpQTuc+PBlYbAqE+NQX1PpHf8mui7Yffuc+LUd/OjbvUsyBc
dLa66+QHJKKtqEQsHK6Cj2ekZgRoqyf1RL//rZ69zOob7UQeTEhd/Px8fKfOFYfqUocqUw0vbGWp
oPTRFG3B99OPtOPSU/ZoZuYZR/mEETxyR6O6ColtXV1twCKWqxR5Mdxw502ywPxQI2rTzvn5UE4s
BSQOcIrx/9nl69srU3NRKaj3eVnv1WXwlLf28+cWToQPaKfiDKY4dollWavVxsmhOLE8zp7xQNuj
l9BUNFJjLb4suXfkp/3w4S8OyQ8mV+svnU0ktZR08kJEOEwzeJxVpXKVnqJg0QRnPuFyAq02LkUz
Mj4bMU4OzGUi321chPx4sg4mnZwGSnq8DJFoU4Pw2WpL+oyEAvbTmhO4NvH3z7/siRVC2lNZcitL
MsBeLUO9ysySdx0qFv19YZt+qlwPauN/buTEffPByLKA3o0ubJ06AEore8I0fmYUCqvWD8Uc72dR
Hj63dGI4PM1wO1ko7OD1k4li44ZQDdpP5FPpjxCw7CgLOfeQOL0cDd3RWXacEgvW4/2AnCidJ5p+
0Z8WFNUh1n2gjBgVXDfeBSFl4pqX+8XuXFL11ODAiRBsWiK5jO+jVYCtHZDqghhaaG2hafVDiZpV
fGYpnjgCKVxA9Z9Mm4Y7ujoz4IN2pd4hJDlr1k85VlDJL3zLHr/1sMoHU9x/PmO/v9V66QObQ/6f
rvfloftxVAi9LsejwUb2g11NHfa3dCfTdWZd1F7gq4fyUKKB6yIYRPyCWtSn8er/ULX8Z/wCrVvZ
4XTh+3KarQ6YMkeLedDQJOi21WGpQV1qwZcEFTJcZw7lEzkVbFFJRA3gkntzVps95IYWWsXRv7x5
w/2SHR+20k7dnyurOHUwvze07Mt3+86CIiasxRDkWvCtaMoQGNGDzeczeHI34ExaDueETR5+NYPS
sHQApOXk+eL4PwMCNcLpbFxRaraX95avngk3ndoJXAK0SxCSV/+oCG2dsW/DoWcnNINbpQCUFMSc
z7kgJ44tlR4B6p+pmURaeDVPDfofuiU1RHvG2J8hQDgDGFREFNoyPbMmTg/IVqEakC4hQvFxpqqi
IhWso5iNzv+gA9pERAh5l+3nM3XqlmEshK74DzLRakAIQWtIzGGlI4kxt3ckDifpLlNfpfzYx2di
46fOEULi9Bsblk5abbUqSEjF84wyo9cXKg/mcuyM6zhEXrpN0nQvS3rqV5Y5v30+xBMxA77iO7Or
Q1LTgXFMCSF/w6Ka3NrCj/fxfMBpofu1SbfnEjWn9hhiVJT0kt5wKGL/OHNJLVRUpxCaQ6WZylpk
plX0+z4f1InVQUyCNahyJOMIrVwRVJvAcwaGjL4LvBIhthPC+8jf//fL44OZ1a1WOIGRxiHXdKmj
ZpIZCEZQaFLh9cgx7GyKXxBkls6c/6f8fLp8Zf7TKf2nMv/jBxwDG1AcGBpOQyDPpiuujf1y8lte
v7GeEYc5X2528nv+Y3LdQTm1uVwrNOmzRtQ9Cd9tbRdvKJqeSZ6fNqMRa6dERqMc8OPIMnQvRkPX
0HHRnoP0lpQGQj+a+xdrg9K1/zWymrQsTRCzVjESUj0e/gBlThXgX3j4zNE/RlaLfHLMwAmWOdJM
dDMFvUvdOR/x1Mb9YGN1OIVE+0Z1JFls5f3W7l/DQt4acKrK+jKwr5GeKeqnHhpnqL+ECP19/hVP
Wzd1KuT5VtqfGauJ51OqDdQ5XAJA5E627gFgEzjNaeGt939jjYw4xeUQlDg4Pq6MIbYJXi1jhVNG
CXOxDQ40a1T0fqMjA4p587k9fVkEKx+L6vJ/7K0cgXxu2iRPe3RGh6ypEYXRk1szJ4U2p5q2JYPf
LNFwc6f3ckkncajdpsPlZG3V4S5EVqr4jtyenyDgNbl51b+1jvU9i+Ngk9LzhkrR/IpeGTyztIVd
FDYWyqtTsh1nG/AZVN2LBTFyYaDO89pVafXQCaM+GHmEGlHq5Gjg1GhXZo39XBkiHt0cGSfZt9tx
OORTpL6gqOU89yPNrrlTlBeihwr0+fc5uVFt5DCWh4NGbuDjdJA/jqRYokYili3NbU3qPlNCUkV0
brOeuCw+zMPqTsz0HM2ukHk31a96kx2i1jxz6562gB9NQdnyHF9ZCPV+cJwaCxLQAdnub+M0PRNH
PuEWLa0K/zGxumFVumNDM1FkTwnRSlcgjkiGG9X3Nci5v5mXfx6nq7qEyNYQ+NS597KB2J2F7oVS
e6N9LsR7wi368DxdTb9D+UvRJUy/AhfUQJao1C97w2FsNKunT7KqnNmPp9fbP+NaXQzjCJo2HRhX
UKOlpNlbRRp8BQ3zv/h8JDSWXAYQyPUp06lWIccTZXApvdluI5BpUmr9obIQbvrvLRk8FrmFjKUc
Yhnwu4dGjwSoUkNl9mxaMPMgRYWydYek/pdmVsdYVJa61cUzCUtk06N608QDQqZnvKBTk8OtvDxn
llYcZ2UEudVAFHnHE1RzDtro3CahSeBYO3MHnDZD9EBBDoiu79W9PYdWFqvLJ5ttVH11ADKoUcUI
4v/FzNCN/79mVjd3SjqwSCDsenJDrxSi8YUpgwgq/6WZ1QIIunaqm0jmow1vuFden72k+d8cBwRd
/jOW1cxERVhyQzOWhhPaUdmc0QQWNPL/3SdbHaF0b2tDkmJGmiCloB0i3TrquaX8e0usr+T3g1md
onmFLBoaaMrvUgLFz3x1l9zKKLPlXmn62TbwpWeqv9DZmV4KtDuQM73vdhDSjvr+XNfPubW4csEB
JY0G35X7T4eDBjpkRG+ygsj9rz6ssTrONWvUi9piyVsS4upOemHb30Qd/PchQOLd/1klxuo0H4D6
ZFbE9OXaY1aTKrC/Daz7fzcU9eOBl2RWEZo9X2xCQBiIVTq91CzIz40s6/mTJbJORgyy0PuyXUYC
CoLtC2MWBkvtN+WZG/3M/K+Vj6o5SwulYjSafI24sp+MT7oVbj4fzTkjy///7o5I5SiSy5zRWJN1
U5v+MHYPE236/87K6oyocxnPWmeNydmx6H8E7b5VzoQYlv3/2bSszofQHJNwWk5uZf5JOxEgzH4v
yzEMqc4XfXcmzX3Koftd+kwB9CJLtdqbuTbLlYOYGvrI475Mq7uiMrszH+2MjXXaMCJsLqHSSXwB
ckGi0P7U62dMnJz9pYL7f4axVlQBDjM7HWVAgKyoq4tQvkSEtURP+y+m/50Z9eMiawIx1yZ8Ok/t
OldPRrRSbgz73HP4lMP4bk7W4f/YKFozNrAShTkLbWPJj5FMoeIPkyb1Eh3Ufzeo1R2uh3U91y3m
rOQpVzVPjd7Adpw5bE6Nic50NEroQyH6v/5yi9BM27POKm1De40bd9d2e1llj+Wg7pzm6+dDOmdt
5f0UI1r85RJQUAoo3uVFPSGoZ2x6fAY1Hw5hdq5k8NT6o4kAXRK8LWQmVrdCbNdKTLUr3xCB/zxG
zUdGxe9cUvdkMGsp60f8hJc9nX0f198UDQodBPVSbd9skSugZxLp4stqw6PiYNBKeO7qPhm4cJYI
tU45JJVDq9OoNPUsFXJPgwSqdSGVs7t+Twn8PTxdenX/IqNAvuK3q0/hFx0FH8cnulrYiAKzSpKn
DvnsAmjQ5yvjxKVHoIkHC00SjkXh9kcL6jyGUBl5jAFt3saVFLnAPnZmWN0Amdx8buvEovhga7Xm
s8Lq5SnC1qgM3+PQuWolzvHWGr7893aI9RBcVRRVJj/5cUyz1DfkYIXsDfIRiFgq7TTljNezXAOr
S4nclcMOprZette5ChP5D7q5ZjQh6e8E37kZtotWy9nM54nL74Od1f0KozSUqwoyWf9F/WXeTRuI
dV6+g54F/OtoEEfyYALR5rlT7z//iKdWukFJGfKXtBzxOVc3YSmPldJk5HYHFBMXj9kJvEU5gwaM
XQij98fn9k4sjvfm1t5qqQdhppl8UbL9PqzPXZOh/hXY/udmTty9mAFIQnsuxdPmag2GUi2Tb2VU
SvWaqpfTuTqdU0cS4oeWjGoBZqjJ/7j4iNrZbRDRuAITRWQIiC5dR5JngX5zqKNZzonz2jenPt57
o6tTKbemFrIuRkf5uiy3QXCU5zPr4ZQJm6zc0mVPiei6uWg0rc4JKhlCbRLDjJsPpMM9OxWvn8/P
OTOrvZun0dA3gvmJq6T5VdsOSmxyAETZ0ST3c1MK8e5T25gGGUrLGRg6dh8nCy6Ojto8g1LVOd5W
Ti0TNy0eEehWrybFvNeXdgo1vRHGUIDEG+xtDTDIs9XpO6fPa6MSOU1GsuhZXf1qs/FVEfbXuUje
qjZI/NjMim+mHRk3lT6EvhyqV3JokXfP4htgZ14UjT/oZYRFa6QKuLH84BjjPZfdxVRbX812ulfK
2ndswuSZbLxmkgHtyw4U9MfnfdGTI5KAKTaB/aUXzrY3NZZWXIWuIsE4z/NY2vQlnqURoArfJwBD
01zV71FlgibvWAlXf/dcVBrS3HJ4n6FU7Hd9qvti7BdcWqSmLsSpazUY9npYDhuz4JlKPGgCl6Ky
RxFec7WGf9UK+z6I0gGM6dx5TWw9tYYNBk++qqf6op+cpzBHF8meUNFK5Ufa1IUfzBLleob9axYh
GpoKtPiiMHxtLr9WSabtcoiAfChpAGKR98GdKcw7S67eSgGmXQJ8Yiu0hM3z4CH71B7IcQIrygzh
0/7a7qtUey7r5kGrB5DAmYiOo2aVGyqMzMumVOwHozKSDRiHW70L7nIjmp7j0QTRlAATtM3ZPFpB
qz8ZqRjggjTdHUFLcGpDOkCwmsxbJ5HvVZOOiE7OJJ9V+iMrtIeoFy3tKQvhImq+z1U+7nQ1p189
tn5lOpAjXY6hgplxeQQQcDsKPnZiUxof8q38PlOhDsxT6KdULbqcIin0Ay26GOwM7F010mSUFJf4
bNXGCJwGNAEUElrgnW99Z0C2QGT+oW+Y+10XWPBKyvGxBNV+H7Yy6kN5uTWlsfPpVz+0Irqd02XC
pOZVdBrLqjAB6mrVAaQA4MLAfEn6AKJDgXalARk2iCGqaQEwJOM2beqLspgib0iNG6UuKBG3peht
NoIfUw+/QdTlm9DnHyqgJHjhD1aiXOF/7Dqp22RG9NybjtfbaboJMuCqYZL8SOs6eaqt0n4Av2rc
qn1VbzvdyOAwGpeRjbh7PVyTS+8up8asQBJV5a0hIrTpK+1SaAXYEyi9yc+q7y9sSPa9lB0zkVxX
k3Utt21wDZzYh5wi3Ud2tZkppXY1pbgwTeeRZMfB6OYrzYiv9c6+CjvxVMpWCxUSmHsbfu+d7scs
W/vBSGy31cPEJcb3qzWMaNM5xc4w6101dIQT0x2qGtvaKEnM9Ee5ZqrR/p7uSXVsilFs5HDaoTBz
LPIUuavwUGv9Q11R3tDUSvhMe+9TM4tbmLKQawBAwZGPNlmTP0UUlkai+VbZ4luqWjVgcfZ4Dhxc
FwEb3rw2dLFPemkXqOLQT5INtiQFCTRMpZ9UveLLSYhQmS3ftzOisDmV9gqQlWG+r+UW5yFT9nIU
voYGXOQq6x8RroAZD0vQCrL9SMuPUiDfr8GfhusQvXVRjRh++9WIkjtFBffStBdpmLwFEVVSweRn
U31ZF/ohdKYtqOlv0pj/7Jr8moxt5y7YVT3IomvViQpy6vlbbnUw1eoeOrENSSAi7wAuQYHdjSKl
aV70EfQCvc13Ol+86DS/MuXLLsn3qYifZgVwdteg7gUNDUpC4YJeukra4dDmEVRMOCG5gkG6yDL1
rp4Q6OW1+q1dkDB6FyUodqJnpMbjLiypTi6cSvfoZZp8gwLmx3EAwAiTgq0OKXZqDUCdVSTvhFK/
WEK672oOBjl6GGsih/agQdEC22HH4Y3a6ZsMlJEhd5CC5c2UlrdBaPwMQyS0YHpQQGmGwo1CB1hP
sx3T7Djm9besHTZtHBmAVMdmW/D9NyrQctcS+Q5q2y4ZzU3XiFeZ+j5XbeRfg2OAqJWH+DJp9HBf
ylr/I4NQDeZTTSu3ncIjUc+dFNH/MklPddZcTEFyZ+VDabqFLIAV1uZDZdb3lWRfCrV8buPhy8iu
KhLnOEfTZScbB63toJclcr3R0sA8VnDcHoLESrZyOkt70IrFnS0wUamUMIztT7VJdmYv3fYTxZVK
ZeqQysQmjaO9UxVAPYtDVMhPTYWHlCkF5w29zBlVptaQXjttOlzXulpd6UvMRzWa1zpBzqR2XDSL
QIy0VsdNkYS+CtplX4ROctnxljioVVQ82bPVXJB+NY6T3m30oT/GnWx5TW4HXjomg9/SGZtt4lrh
KBsisIO90YeHZqh000WZoULCUsk63R0U+6BQnaGir6oNv8JWeXHKKfTsIPo1hBIczHavdPlNKkv3
RR6+0Tx2KKjL1sR8rfXO/bJHfeov1A30kI1hNo/KlGos6LJ/VcfG3AhgPT7tyN/VSK+/mxVpMLOR
am9IHHjT2m2Zzi9plD5PBVhzWiXcGakvX+RhDRJ0flFIKbu11F5oMsLOgdntpcD5FQtRb60aclg/
2Zmb2bayU2TYVfNMmFE1OwQvBj3Yc6xHewG50C+DdDN1wbOo6ItEhg35taWPMxJQsXX4f9RjpS7I
zEsDqkYwOfgKTXyV2nOG01A+TYZ550ia2IamuLblXGW1q9+jJr7QE/1J0sAzW+wyZQIFHxTNsY/q
0UvVZkc5+0MWlbBJJHrJ5dH8RlkFyr+2SeZRL1CfH7PHZtZMD8nRq0CXER7WBZje/EZ24Cujeu6J
vGjJHtc6aJH6CGAycCc5/6FZ80HJ040pHNSMjPG258RY+LePIcK6bcATNwiLryKtD5MT3hDj2+Cn
kWSfv3Z9fduJmOs7fWukBp2eMmvcwigKN1aDm7YvvwXScC3lqXTUIyIaXA6Q53X1sku7adMo0WtD
Eyq0M3sX0cuKg/GSRcll0tvPsZBfbZXeJhTjArfKdNq/a+OhLilnjZubsQXEksbPstHfdePwwq18
Yav1TaOYR7PovyaK9iQ707GW9BujqIU3Z8FzlpU3ctglHvK/N1Ju1BtU7Z7KvIL5Ham9Ow0JXOJ2
PKI5bC9UyRwgaHccSwoHgySEegRPSm10f3Dg3TY8Nt1giJ/szGy9xuj0g9UhsVFzhdQLaniijsdF
ASDbTI20HW3juS3Di17TfpSzdJOPKsAAs86epzgpNiHqvB6OxCtd4Rur1WpfCLna4ccc9Sa9kpp+
q8Rg0fkJVkh82o7nl7ge9gjC0OffBI6vN+aVbNTCh8T6GEvycDHBifLtoA0XioZg2iOU5wPU1pMm
S7ddR0anZYryed9HTe9pYX+okHCGHTNtBEVzmyKxbpvG/qEO2W1i5t+buW283qyfhylNuBoA3aXN
LiCm7UpB8jC01EdYcXcxR/krN8nP3lFvugzBIZbSsebt7GpMjEsv7nSI+o5Gbx1YzjikR8umpBBS
9fdUUr5O9SQ2SckNJEe/OGq+6DUpQTFor8M4Ua8krDtVkSDNDjS111H3SxFO6fdyi2gzveWJRI2M
xQzpIfnLDAIoHMvBr+TiCxV9tRtHAuSm+uywCRNZ0+/CkcS9VNN2PcOu5W0yeOgHJ34SZIY35S2A
a9zEiyYmRR2jTO3GVKpvkzzoblv008wqeOEKTrdE1g5AuaOniTdA0k+yX6jji9H2iZ+2AXgBSgbY
k7LYgSkutjCKY9dQguHrUIfcc01/KwVj7vcqzM9WCaQLBA8e22bkCYTrJJrkLsjC/dyGvlMYrYs3
QlkpHq80ILY0DMLcs7d4NVfz/VgwQUHOh5qpTlZS61GVwFrbsnYNuefatiZIbPBZIY1ZCvgKKgR1
9DC29LCD0FZT42e5CHq36YhU5kgZjNVPnMnWgfRC77Za96bpMTXsSvFljlmfQ8OrDrRx7o8ljT3x
8DMoCWNaab7rmmJw54Uma+ePhIolIErhzqy0hQQNSTUV/SGq2UHN9DPRmg2gRoRGePzFRIPdUpfu
m7h7rlITb6fRryN1IMckiguijndmMB6sWLsXYf+SW3rnyrnyoqUWigeD3cL05aovNRmQZQzBLjbB
h8oFH0aPt2M0HOEeXjRmcwkz8o2DIQKbO0WHQPSAIeqEYovwAk3yLWVAcGOt/ClJE3yauvAq1dkF
sn4lZ4l5UekTs9MnL9RaHoocxa0wC66sbN7KyB1YPRwvxONkf+512W10M98WTtIcGy74bDkx9IxH
T4BXtKsay9mX+DuoIugVSC+bOtghvcnmkC/RqY8TYuc+CbGbNpJhzIrnOqyo6a9B0pcq91beOl7H
7XgYU9hgwSwDVHYm16niAKAZpWIsBzeCrOelQu32IdJyF7Npd5shRdtcjRz7utSLPd3ym76w94mQ
/cmgIWIUhKXb8Ck2EvxNpSiPcVre2fV0b6V66g1NAj6c+NGlKjfaJkBGdB8HhcypzhIba3l+ssr+
zg4kfgItf1RHmOq+nodik2tZc5+MU85fq6mA1Ru8BeEUbqeWX2FT3mXsGavrHno6kZqK7rg6vEiQ
GHJh4R5TbeZ5P1Y4U/0Ye3E2ZttZCysPwdJ2nzrdt7Eef4yzlG1jxU6PQh1g4MUDTnveba08/NGU
BU/+vP8iCnHTRS1eNn0bT9SmBPeciuWv1Layx57M8KMumS1dUEW/N1XxRU3GnCdFE21bpEtc/sFj
Umo87JUGokUd3lNM2f5SzVRcwE01r5tY5NQfzAm1LoXJ46DsiwQZONXBY0U4zdrnBag6N86l9rtM
Q/YB/dgRxYgx2BbyqPjzrPKIjOPQvGkcyb7trWFEilULt/hE3Hr0KG8abcj5dyVcVVv2B0PvfE3L
lGOZKpFXWeX9kIZ70SGWn9j5RinVwEuSZmNPdv4kmdq4te15OMjpBBdN2IEfU4HuZpKCNxREBLAS
mzKnvjGVvZRk3+awDVwzsBpK33h9ZiV3ecJP9erWLC8sPSwuwLA522gw1G3a9finbaB6Vs2LKYgj
ElS6pOwaQ0gbWCCAxJPxWtUAbXZmsXFwL9050q6rRgMqSWdYll6plAC7ZmX8GLjj7HlxHMsL4hXf
9Sq/MhLpPqhKneevPB35hAaVOB2YutlG09+sOUCcslTckrmHyljZm2ESFh6npt/kKs8wQbTmjkDu
GHptTC0cfVUTh2AOzPxFry0jAY5qiQXwLNLJDycVImoxAncrEwNUlTCn6FaM+rCRg8x8mQJwA0PP
E6k1lQOQ9WkflxN3qS4dxmokhZA4t3TKhxPotjh/VQJtuA1y6hPpyATGPkEO7WIRQhvgxfw1ksqG
yHlYx1+6TuEQNq1Iv3Km1r6US9UUsJ4N85ZoibpTNdHutd5KLqQueywWol7RhkBurKScXCVUw6dB
JZijdjNvipns0/dZ2NaTKTicGVGwi/Q5uJ8SK/peyZ31QFhGeFYadhnXOyEmyYlbl4ds6HbKUF4F
pi22bVB9F1Yz38r8qV2fZ5kvd8LcyHmoP4cSONqgN9WnMBD1wwKi3/WRCF2DE3wj0EP71vYqv3UE
xey3BLu+klDizTAQ6HJi7a5XugvZyl60aJK3rRUUYKFxrDiJWJ91fVOI8m42jMZzMvaQkOZ92NUX
Q9AQurDGe73Hv2+tPvYKJ7Z3ZmNy39ZCf4xB6na9EmzGINOOofqaZLxrp+EYWO1D0L7VY3gYonqn
loSyQASGx4ZKtqNIbGdj6qPzkttVfW1ZeeaqEu6eiOmIbqrhqKhAL4z+JxBLlA2zjoJ1FFgW0vU0
8DxpLXHQ2LpG230xE5Qtyrh/ykPQ9aGOBFaWX9JoLPudGpf7oKsMt5QTLiTHAG2L3wA+PXkI8Oo3
JW0MntwN4lLvEonJJZ0cmP3XJrK+BWP6w6rSwGun9oUOaNTfWg06chB9C3MFsmMLlExyIusLPoF5
lDlbDkbN/s1iw9jUVCs8RZIBlKmNIr+S4tvAhO6e9xWg3Ax1rpyKD/TevtBgPx2ttgn2ZZsNLpF3
4ZeQfD0pcg5VFxB6I1yWVnrrt1o+uYM+3ErEp510fFO69sqohoBQfPrs9PZDPvG0kirCNIUACb5w
uLNplneman5LOhl6UaS0HjViL80opYewJ0BjSpUMUtQpD7OU3GlD9wyKzR8FmC4CEE9y18bQjJuJ
sK6OxF/DiyKr7dAdx9rcmEQF5YrMWidPyGw0g98UfbqPDYSs5CyQ3CDJqLnMSR6VC9lMD2n3leaf
o1F16FRzXgVqvyk7BZaiRO4xz4oc0KRR4GXZ/mzp+zLrM+K83VtCtsCthf2TGtWnIisf5LC4jbPm
pUllY1vW0rgbgv44BdxgStsw1w596Bn5bgkNPy+fBvU16/vGIyRe3ydKWXq6wY1uhmgXZZI9XMG+
CTn2St6NCbHt2DNLAMlhHLdftNgWlE8l1ZUigPS48ZTiz6LGVOMCkGzR6mm8yfWxvaLJYtqGg5ld
504Te0QpmfFS/Mqi9jJWo++BQxn/GGlf5CmrtpWGa2iZlbKpcke/M8FDEvrVp5YAG5CXM0mIJeH0
RybxXQpilZBymh4R0nxCPeiBfeylm+hmvCsPnadexKhRfm7tZNrynbFVHUASxoDCu6UjaXjJ5tSd
nIe4T7xBwCDfSj3FpPyPn5s8ldCh0Jv8smaY5I9WaUSps1WRIO9PrSohurlzq9YmhvcXVYQGYut0
p2my9mdJrC1xYkmGPhMy7ty0A/sQQviktu7z0ZxKGFkGfQSyjUbKHxILVayDXhjpnpzURz0uvYlM
y+cWTmgz2yi8UBmiknnVqO/9mJOSdSNWkoGRBMk+vyZakRyyR/qD/GjreMbkDT4d8qC8S1B5/5cO
q1PyDQjHIYxCC4PKKbqasVSFLWS1xDQHb5HzXLKX6mHezZ65TbdcLGdkK06luC3uGPR6EF0y1+ON
B7ko5Z6XrSqgH/OCHNt9AcA3lDWfGNmZr3tqu723tsovhr0+W2bdsgN8ZYsns4vvTKAuCymz+nku
fb/8sfXeRg7A1Mmek13U1lOZaxoRH5rj0kkc2vZLxO3dqI9JfF1Lld/22fbz0Z1cne9yz8tefFfz
h/pjV7c1aeBMbOrotu5/fv73T7WeIvv4TxJ4tTSGhg59qV6y5zccxRqXO8UPuddBXvfU72Xvyv4i
Oa2f6bI4WYuAWCKak5pGe6O5OrfaapjHNtQot7jqHFc/ogV9lZGq9eQt87Y7d0yeTOK/t7d86Hcf
ctTxJMoIe71Dl5wMAlRcp0fTb/2qQHo69eO/UHey+bT/DHE1dzpp0rSxVfqySc+Ow3N4tq3x5MZ+
b2JVmmBlsp6w4WePCIn5W2B+hPFJOPgmu4dXcxbxeWr5v7e3Wv6JVQeJJviKNYSmOKi+qo045nKx
VcfQj0JCCpp0+HyFnjpM0ONaZB3o80Id4+PEzXZZaFLEECdce+p3vCg23M60vM6qvHKazlwHpy63
9+aW0+bdOmkcVCsIGDDC7tLRDzF5OxzhM0ZOjwn52t9Suea6EGcMcscG9YaqCOnuQ7ygf2ZDoEYe
zo6fjxmuktrq0plC2NN7jkad/292XZCjZbRlKOw7LyyS9MkuSx7h5iSQjrNItyRETb3S1ntSjMoX
iEHSoQ6oVkjafNonKLc2m89n9uzvWU1tEU65aBTOnqTx27eWOqh0pz6YN8avZe2eO7pPz+w/o1/N
bFoBRddiQYd49ksxb2qeVaHx9jdDorpKWRrhqFVbDSmH1TNZ3EgQv6ZNeLGos3a5mx6a6+TII+dc
29DpT/jO3mpQViAhP8JT+Ldq5KLdH/g8R4dtca/uSTud09E/uf/fmVud2loYR1Sc85wriu4wqtVu
CBdhlcSTwuHCqr8H4pyYxslZgwHm0IKFiPW6OxyFJyQYVAZYVIeG3Z4zbY017j+ft1PXLHGM/1hZ
fsW7Xd+lSWKMJVbG7ktMfMD5i2v8/d9fndPxSN6UcpPJE6Xu55ngid7cfT6Ecx9qfTQnAkTi4i4b
7Zcu0DZmR+dG+Pq5keV3rt2f9+NY1se770Scjui7TXWVnem3qdL6YfR1ltSNWs5nZuSkJaSb8Zw1
JKPllaXA+n+kncdy3NgSpp8IEfBmC1ShDK1IURJ7g5BpwXuPp58P7Jl7WSCicFuz6oU6mHVwXJ7M
3/Rp1vUN897S8FL+6runwcL+sJoO14e0eocisTebLSo8bpeGM0CZEb81SI5rb5+c8to2jgmu5B3s
zLvZ1+5/0EpZW27Y2yMLP6vEqMZiG6m9ILZiOOti7CW3nezaKUxbJDnfzUKoDQKNtUOTa+sEXE2C
ZnUMLN4B0SJKfzl95N+aOfYo08z628LXCI5UR4PQjU/zU2A8yjwct6xTjPkIWq6Z90EXR1RkNcCU
S5BVEQZ1v33PEOjjmSQMSBsGoEELZDD/1oActDa8I+lx8OnL2HnvSYGdsAgCu8xHjlMt8lDe7ZWa
Ij0CvfQuDbz4LBHtaERi9Jv5FfcCuzF4biq/etSKznTE2DMf8zAw9ihrp0cljfE6a6fuZiimwa58
0bxvRFBAbT6A5swHxLuVfHqQrdKikpUIr1KVRftarxUQLVoUHAxlRGw+zeRzmMa1o8Yzvc0aggPu
xfGjWuQdWlqjGB5HnNt+V9rgP1qDPxy8uOwONUBSREmG/Cn39eKlQTl1PwWe74Za/pzpORJjSqze
xYI23mat2e57TROp2k39i4is6rFXpvQTJUbzq2CYPeVVq+tj8EJekoFlCWv1UBcTGvgTba+pjWN5
6yE7r8sPU4li8Oy0gaLLEjFa8tdbn3I/SkP/aBQPR+vev/sHKV2L9pZT99uCXAQEk83TlQoAW2W5
N3OhoJjS8twaXMak7MpD9EPHATLhTt0UIlnJykBFI/OmkLfPukKXu4MWhRSOEmWpqWqh1/m9dSuM
irSrQ1kF4iDROeiH8g+4KRdRFw8TEWj7KJMCOopg3mup8kkJ850RpH9AUdIthodMFBksQLjL0RVe
ZDbGRBypPRTqg7CpNbuyON4HMJbMhjQAiMESIfXxj/PhQkW5+P1/pbwoO9vtVvazckcQ0WIsCE+h
gLI4zko5a6pOLnAu0OtPXSXbiWXtpeJXvSVvsJZmXURanGGoOrS0LLN54UvubGpDywW0vuhm+2zT
znXlJsdyGHFuBGtoyi9rDJwPqpp4XAf00H4ZQeU7WZ3tCs/K99evvtVA5FSz7BQlRH3+93e3eTnR
v9FMULua5dmR1z7oFp1TWdi4ytfCYEuLwCEyKtROFtOk0h40y4bisOl1922qnVFdRq9C8f8kDjVJ
qglQAZTl7TbRbdf8Disl3XtW2gBy0je9eP73n0ydBwMLRTYpO11+sq6Rgri2WHKA1MToEOQ30tYw
5sxmcebNKQF1EZ1rEw2+yxDI6sclk9XxcBBolL4o9TM+4WNzqHsR2Ha7kTeu5CL4Sswatiw4i/m5
DNdYalOMSHcDy4pBmlWdbTZbnn5bMRZnXKZnQMsany5QeTNG9xoY9+vTMn/25TfToI2hO0d99YPZ
R5SZjadaBBg4e/4feUfcNLhdW8nYZkLknB2speXsgzccp2RgJdPDiW9h2qgHyRqkQ9AnnXt9RKuh
VA0BaAVqBlrkl9MiDqPmKR4LrY8VW21FwHlf557in0ShTmtS0vwoYK8C1azMjChpCO2gCpwh/Nb1
GytsbXJQtUDEGC+Ljwr16ZR7pdlxr6Zhmt9XzdxnzYbqSxOE+W2eAr/oEwOIXWOMP6MWoNr1Ma7c
Elx32NBy+sBdXC7wtKgsvwkZo2Q9ZNld0b2YqTuqf/CMuAizWOOSVk9ymhMGa3E60e50VO7Ln8an
9nbWRwZotFXSXF0h78Y1//v709v3QmtGgTq0q+Vdb/amXeRKZYeWtlHPX9u+3LEkDqhmcjQtTqRR
DaxAycfe8YzsSzlpByXDzOD6LK0kX/jbaKRfLHl6S4v1TuI19lPO1pK8s6fXu0hJ7ab9IYpPEwZd
12OtjeddrKV6mVzxEtcUYimea9S32VZxe21m3v/9xYWXq0MR9wBanRGvatvsQigGce+PxwGsxlbB
cm15vw+2SE3iDrBXqJOaaAbACfVE838vIIDYD0/Xv9paq4ApoiMn6SJtHWUxRXEOoFcPh55IJ5RM
TfmTuE/c3IlB/NipFgJj2OHkZPublfQ3/vzyfOfFgbnSGxNPXKx1q5R9D9Du4IRfhoc2cMYn//s/
VnHw8PBvA5PkZF+S+2mvuyL2LFvCG6ur8138eRLe7TV50sdMrriTJfERKw+wgrKT958kNLac1JOn
P1mg78ItNlyZ1HXZB7yTgzaZQPPR9MyrrdbSWuEDipxFsoF4Dt7wi5s/bms/zVUAXLPjDMLyRyk9
SaXb7sZd7rbH1rrZdG9bWaxoG4lI7ZF2Um1YhBwkhCc9o2WxAikC2W5CFTD70I6srabrVqT5DHg3
Y+PgAT0INAwhZPU7pLdDkBVfM4AIBrjl6xtj5TjhXWUYKBnP17W5WJyCleRTB5AG0bbMLqMvovXj
egDNWskJqdqjoMcjx8ReYxGit8IhSKaOSr1kCgex1x480TwhR3rfVdqnVhvKXY649j4by8jRKjol
pt9801L4QkYs6E6kKS9CJZ6jrAQl2mU/YZY95sJgyyNozUBWq31J5UsSs7s8RO6qSKGs1TeZUN7r
oC+cJFXS3VgCxywm0wZ/9ZCjCxEowfdeqptdKosgORONmoz1OHvh+YLVnYbUw+DJvO/kam/oWBxG
lmGnauHZVQwnjkfHTWuFbqo3u5J+hA68XjU8xFn6k9J5nzM6dVYBaHOM9vjm7MTUO/qkKPAwDkEo
u75Sfs6gdDX5D7w4j3lOBiN4sCiRaJJxH2zPVl2eTG+ACB/YnTYDW1HIVNrbMjlb04+wCo+muVfq
v1srgrD5yQ88V4GCBu/CabTBzjyg20VzlLNz299nsDQnoEljKritf+vVijOFf8tTfq800Bz0/JNX
9retOd3S8ty1sMXc0cKmMylobxbVw6RIv3Dj2jdNf/IGcefXczXrNUmejaREwwrm4QTWWeAGTO+s
FFit+hCYno2lMYj42tHD4JRF6MXBOqTN8BUoOQnVKfZze6isb432OerNXWM9Zp23G4J4B0vAqfz2
JIRBaec8KeygrZ1MhpsySq7U+QWAL+Ex1hqsPa3ppUGVUiJ/6SWMi6biXhD6h1Hsn6Pccgc1OUMT
sbshegjDyDaQtFDRKoyjbme2fxnF4OYZ9BxIasIg7gHfwJCRXKBpSHt4X+pE2XVBeE4lAwb1yY9U
x8v9PeBvAPDDlwScr2QEnxqz+jYhOCRK3l1k/oxhOEwabLq4wjcE7kMtnPP6t9C1x7JXf4ld/9wF
hyyq+T/0T2oHUNSjMFWOtpZUL1ZQP8Ttk5BkN2m+T0TzSz+IR2iDDsDzX31JEhqBMIKAG6VAGavs
t5fmP2q0DKYgxljIPNMKc1vvm5yQXYXBIeyTndID0Iq1HZnXX8ZsBRcfVJh+OYpgRXkUpuIuQYQD
huit0DyNDUjQQK1PQBHdZioLO8VSrAxOGg5KmQhn6zNEG2dKfadVDnL6K8/3YX2bW3yB5LtYlQeq
7E/jkO1Ho7QLS7yTQoTBhNfE+Gy2s4th6w4Dcgv5jdrgdiKh763Ve7CjBzGQID89eXW6H/Nz2fW3
XjztGs/c67A+4vyZIt+hiI+N7u8j5LPBpNRg2mp4cnnwLcseZnpeK6DJBKo68ZJ5Pduictayz3Hw
W5tJI01hI6VwDobsbHTnHvqQ1pypr+702HCmfrLH4lc5PERVtuM+c9sYAE9gHePhp4HVqjfCGPJy
p5kzFfReYBDDU+rhmChfpKJ5xqT1RYrMIxw4W0qKfWL+kLxiD714nxroc5T4QPWVW8bDTILZIx38
11RIdyDmdpjVHYWwcaPc+CbAwjajyVaDX2XROh6Ox6DUdka9y3QV1F79LMHPzpXsgJViiEGq3v5s
lfZkBqfci2762rhNO+XQW6kzdL/KIIVAbQrPoZq7k0qTND6OAcAzAJmqARFziC2b/hgxNeFoFBXX
gRo8RE3yfYq+Dkq/F9KbIpH/Vvzgq+d1OxxADm1w1ClwquVfzcBYh6caCZmw1L+UbM6pjJ1Ar28s
Nlc3lmc5e4n7Jw1+bJ8JT35Rn6vghx60rjWqLuxQNkVyB+jxPgqql6AFfN4jiWdJe0mPx7upaPYN
J0Poc1Za5rTHM/pu8MviVq7C+sZvcBOsFT++T3Mlavc5mvW34ZQlD51aBTdqLIknfG8ycO1GEb1q
Vqje9AjBAyyXbspEfdVCQG+GLCjcEN2vQGrvQr8964P1nGpeakeZ9a2IUzRqzE9trDw1Vt9xl+ku
uFPFrmjs6Up6k/StW0mHpqwe9Cz/XjZwW4LyJ0hk2ytuUzE+QCEt6mcj7mFEi8OPTG44726NrL8R
4D0bEQjVfEShEWmVeD/T9sGJWtJO6rVwJ8UFMORYvEGgszx3qcrxWPydxI1i+0b7mPnSLyRZv/hU
16nCvfgtInam8S03yl/NBJgaRFBtB0H3EAXxQ9Sq9UFNDSygVUE++BAszoWKtHlWTtGvMEejlrMs
LajoV/PaivoOwxWk8X4PkjZamLpmHFYNkpC7ViarNfMxdxvg087Q+tq9IIOZL8S4v0l1ecwg2CfN
q5EnwVEOlRZGQAFCGByNo1Y5ckORBdIk5BQ0ipTnZ101O2T+IJUXeoJyIVQ2J1Ck1BbLeHTROyj3
gEc0OHeKcBy7Uv9sjrzM03rkjvK8yvU1El0haYW7oYE0VWmJd4inzHMrvU/uEijWx94SKzhvIWwy
xSp8u+yG+nfoY1uZjnJ+KCOeCVmZ9Q5eFcOdkvvxrVpmIoxYFXHqxKyeYj/2b+kOhfCT4+5EW6Rx
IaIoE6tPnnACFTUqylk6COZDPJRH7mdH7IK93Hzq3Gno/EMK+f62pOVyp0768NWsk7/hbd22qlHD
noBBk0zjLc+HXTgmR0GLH6YQ7MjU/Mz95rbzG1iMNEvjcT9p2QHP94w0pcsOovF3JADxRwQWXEvo
qmrl1grHaypF94NSu5nciXsMNo3akSCEg2Gf4n3UdMpJnQZhfz0DXMvVL3LMxQNE8dVRCQwTexjr
EbaO3ecep/XT2D/KEXxddAXyYF9iZVGNrZ01KP1yvW/8hvkluXiEXfyGxatEQL5AEWTy3M5Vf88O
Dz+7c3bPi+/4P1g8rOTvF8HmjPhd/l6PowlX1OiQ4xl2rNxHcOQH8jLV/YoIq4PX7QlU81ZFfK3Q
z9WHi5xlKvJHgf/RVKrJkmgpJrfmgYV68IZD6CRfZikgKdr0EZvz9g+f9F24xbRCnRCEoCFchuiG
ONhNGO+0LeW4NwWrj1FmoB0QV0ori1dXa9FBo1PCWwgH6/6pOVnPI96GOSPTn6kYSY7yhT73g/D5
+opZebXgnIRk29xywgViUTAAX182/uzJM/odBrB9lNwUYZXOfHwQmtjp7VQ98RBO8brD9chrTzKe
Sio617gC6cpixEqBaxOuxeTUXYWzemuH1fP1CGszx/oQkYpCtNdcKl6rtWRFauX38AsPRXHszd8j
ucb/X4x5Q77bA0IqhGU2q7AEpTGhwal/C1Kp+6HU3lakNWQAUH9k12gPItG9XCLe4NURU0mT/oQP
oDO2OzJ3bJEdyImn3M0O0qulbLybV7Y4FmFsMzytZfC0i/OkiRK1BT/LJAn+UW2ZpJGiQFBwgW2h
Tef5XuwArAFpDQC+xpZn2SmMmyTxB8Xr6N9BZqR/lzx4r82RNs4h2WeoE//B0EDV4hemUbSi7Hw5
c2gFWIIKDdRR2x+BeNsLp6iBDNwVzr9fISL+vUC7FVDyH+piVtobQU2VIxcRn/AMzdUVsuoh3agA
r63293EW51Sd6MGErkSPzoiuQe8JInv05Xsx193rA1rbuKjs4x0xTxOt+MsPxz2fFLnJtsoVXjax
n/J6V7qNhsRWkPnf3+2r1jATKzL5ao31IjXfh27DXGf978+2BJSDDFb25d8fUN1I9U7i78sx5Qxe
9Qzj+ndavahmx1iFcqw6N+4uY1RTaCnlbLgLfnpXnZRjfODpsJv2yd53gz84TiXOb5B/NItpFV4G
S0Irw+yDYGJ8hqSKTd1Wk2btk82OmiY+NyBU366wd1NiBj6KyR5XhRK9NOpdV/57gV5aqf/9+4t0
ogROMzUd+VMcCd1uUOQBxkqv2okPtOgPpub91bCYmrqKJ8lqaJd0roLNXuRq97MBLlJxvOSPlbax
FNY+3dsBijbim//L5eQUoTZQnjFIsmsjPAmZgf2FArXxD0algx4B+8OdypK7DNO2Q21atdI7MvKW
N0mEDKMeFT9A8ef7gnaBYzT6p9pAISvKa9VNeIC8VFUmHAJFMLZEilfHzGIURVYlq2VxvnYCj/w6
4MdIU+zUAMV4iG2Md56lxZVBEigDLNEs+NRLHwg6zZEEDZikKdXjwJm8vHlthx53DZyX7uuyNu6F
OMxuBElu7hLRCmZSP5pVRQBTcrSSh1afwVvXf9W80T7+KDyOQYdQD15CKchqhNHPaAyoh+ZUH+KD
clBdDFKP18NIH69mC3yDrmJoKHIcm4vMo1SHvi/RkX0DKBrH2gkEZxboxWiNkuZe2WswiG+yF2Vr
Ma88dIgMiYZOE6cNOrOXyyyPphpbwPkgkBXQl2JhHrSO5+IuLZThc9OH+EpLeg5F1M/aU2tq6t/Y
onhfRCxjf8a4DvDuV/Js40Rf3n8qvAMZ2NTc+sKraoltGuRJ8awh5bvHNjTfzHpU6Old/+jLb76M
sdhgXVplZlALrdNryklPIddb2o/BDH8qkfx6PdTH7cPlBOKHbh6QV/ywLj9yLOWw6WfSz2Q9ROiZ
9afrf3/5uYBjXfz9xSR6RkNlAUwlKjYIOPzS4rPf/7oeYgUaeBljccrmWSW1xkzomVM62cl2/tk/
GAd5h0Twhg3V1uea//3d5WTofYHME4UWK9eOiY92nlpupCQrCTjDIUV9oyFKNHkuY4A1rZNGCmf0
XJvfVL8k29+bu2ovGAj9oTGKjJWz5Wq0+g3RTOUw52aE/7i414cQ5++mBjZTjxNZBJrRiHo4XiHv
Pd2isqUc/Ul5QR8Aixqlc/tw2liIqwcN+woEEgRJCIOLX1CabFsrgQOpHtCT2+UHWrkdKoA70VX2
401w0F8iJ3S3jECXe21eoCBCAGCDfOOcW2wAacjKQUhNBJuy9tMk+SiAZffegP6Nkon/+n6+jLXY
DKE2Ym5X8xYQB3PX6eOurLbuqrUF+n44i72Az0EYW0pH8fXBHPfYoDSnEiaIahufoJVn0149Ap3f
OK+2gi52hVgqQ42MHN6YHiqA6qGPNyTOV3Lcyy+32BNd3HqoKSGr1TvjPnuVvsYvtAFZGIPubIMM
1ncDWqzwdkwgXstHYpNqwuBp1OKzeu8Fvl1LEuJqr6X1RLch4Lzv6idjcIQs3rhuV7/ku8CLFZJI
aKeVIXXORvypK19GdetDrgfQ5x61ZsxJ8OXhIk7jUPYzuKbZdW/PX9HcG/flrjxNpNo2rPT7cuPM
XJ08hOJnL0kAmWRRlzGpiAdjiOcnlTTjm+HmB6RlbGm0fY4yf7cFhpLng+IyM5phcrS/waco7O1F
RiinTTeGtYX97K7fq452NJB2+jpSkkUO6S58GY7hX/65gx1Jg9WpbPUmfAZP4pt2Fu/inXgb7QXJ
3aoDrP8qnL1VEJsUFZcfITWtyReBzKjY/Uk0ybtXs/hrRH8npNYuDPdopW3cix/zVj6EjlsVbHYq
OUsUe5+NoYxEAiEP2jcBNXvhHnhOv/NsEZfv+muycbzNQ/jw4RnbG8JXRddxMc/x3HhA4oPGj3K2
guDrOApumWzeVWtrmJTlP3EWLzgtAL+qhzH8Jn8Ps/wNg51Nu84Z9qgayizi2eD4+sfcirm4nVDx
kEvf4FvmZv0jnlBk7r2X6yHW98l/xoWH+OX3q5vCsvoQhrd45ppNdslDc0zs9KS6bWYLm6f2aoIN
ClImt0eMEhjzZbwk6WLFDBBlnEXgg9d0Tx0foMB3lGXnFONPviBMJ0p8pM24gV5Gy/H50cs5w5Cz
v+vgWCJDvfH95nn/sP7eRZj3w7vkLM3bMFHmSwLcJa9t/xx5O8vx9+hKWY5xCG6Cs/qUHLTPdCA3
nyuri/9d8MXB2kSaF4I8HmkifQnTn778e6i2Fsg8IR8HyOo2ZwAQ1dnLAUY+1SQh4q2rHrpb3Ul2
wDtSO2SBVIdY2pivtYSMFJRnjo56Onb284jff85Whb7kkUpoD+H32cZTf6yAGTjlrT5Xgnf9UZ/s
/kadNubx7c2xGKYkkZYBE5bAiCmLwMVU+jQbwZ/Ib97DBUqgQ6BidRNnhd12E6rJzeB6yVSdCm9A
JbKqkAbPutc8stIT+kT3AtpVtuw15i4XaXvmlELALSBANKKp4+aSgKxeaFbexi9fHhL/vNuYGlDa
UAKWtV50rgY5EL0Wxnh/ADSzk9Hm21jk8zZ5/3GWMRaHX1rXYm8hpsd7XGWM+/BM2WMnaNi5z7ep
vv+TeNzekqVRVP5AUEyTii/Y+Z2jf+I2feu8IYx066OTsJ1IzjP7YXDvgi02UdHU/QQQEGlXc7Rr
kq9c4L/ylkPthzA83JGbwD+JthAw48Vh3mdegyA+CVygB7bew1bTvyfJRqF8+bCAQfw+yLJQUNB+
kAcJir0OyBwp451YtC9TCvcQsVJtd32a5A/LYhFtcZbDNC9BOYqNU+59NqsEVM3pjuWOKq0KIrbd
qS7N2YP2GtuanbpCZCf/XlljOeT5R747MeRcKqo2r9D8/QRj8fsEhYiaJ7x3LGkd4EPA8v41l/8t
pk5FF5FT3m/LJMfyIrFpfBTscxmpUW1UPgvq1yzWfl7/wMv0bRlmsTJTEWV+0AbksKeQr+sfgL7v
i03C1weBoDmOAaBap8U2sx0XZ186hBqVK6XhTh520y49di7GePvayQ8JUhDP3V5z0of2AU1EnsPX
x/ghIVgGn5f0u/kzanTleuUtOMAjuM/IuEc/2p/GIduHrvKInfn1iMsb+y0gvQTOSgWx12XxFoVM
P0xKqXNGQDFmmRyY6C+5ULnmpN1OjX6ccmlD+mJt71NXxBVJk1cgugOsoUIqWaN4vu8L64ffIXhs
Hq+Pa/VLvo+y+JJQqYTIStiO/7xBuKkfzUcEkW3hkLqmsZmeSnNueHFysm6ozlKRh7tOZrw40sAf
iUlmclkXMnhVU86OOHT1dq0DSKOo/QJq9++hFW5bydybVrgx3tWP+t/oyiJzDVRZD+GpIf+NnmEc
3fjVNwPJ/esf9cPtejlEZXHEqUkTta1BkLCMTtok34BX3ThGP6Tg84JEYoCrexYf5sq73AFyXw81
lirkPHbH9kNv8jgfXwabfbzZOrQ/0Cj+iYbyi0KaRf11MSJ5AMpvyKxF7+5bXzoqGR2gWufrrVnt
5gsWiNjGhvtQXFyGXBzRY9P2zWAwQHL+33P2oH9ObGjUyPCdR/t5K+lfuQRVcT7IZlk1XLsW+0Cp
pLRPCja4glA5HeqXcbJ+DoqYulKs/Ly+Pubsd7EF1Jn0J1rgPLjdF1sAJT85xqkBk5pG944ycJqZ
4R8beyNSkJkE1X4bSJ6/cZ6sLRmVvj6NIZWmGBpPl0tmDJXJRwfpnwaJhKJasDM/z82Y6uDv0q/X
x7iyBy6CLb7nNHclRI1gaoB+gPFD6cyNXbaylS8iLN4YlZQJvhRDOdbUeNdN5VOB705hTZ/+/way
SGNNTNwEMSCMbPZPOMJUefFwPcLWQBbLQe6kSS0kPpVnwB5QJpc797Ngai/Xw6zNCEuO29q0ZGgs
i4HkVSM2pU+YtOtsSbc5h/9gRt5HWA6kriRB5DDnxjqbAxjjLr/Tyvzp+jjWriyM08AwadwgVAUW
h5GZpLyK5sNoViKBJ4K/y6/Amyt1zkxbTOUXpT9sxJxPm8WWvYg5//u7hEMIjNoMR2LOZHqFXLH2
z8nN6Iq0boRoX/R/cPzNog7ME5AcuoqLzRo0XpLI9UxtMBzvRT5zAtJbqZHtjW3rTnbBN22euWu5
OUxkpB14StMRX9rSWY0YDqmWzMnAP1/Wuh81bpVgN3jIc96Z7Uk86bZnz+iqPkC0KeKD+MDW3evf
e2VLgL5jLSng1FC4XKwkyY+GOu3J70b5bFIKxWR3srYEjlaDGDyvYPhC8V8C7gYt1o0KXWB01l0h
uSuN77BxN7bE2qFLr+i/QeZd+W7heGGto4CPVGfzrdtprnTE3UK1qZzt9JttB76VPU40CtcK/Snx
g/aIVfZmiPcfSnDg+IX4UNT//qyiTovSA4AKzm9jMTED6jBFkuiNk8jxAbliW8uae09N/20lntt/
VhrihWHx8iXluPxsaqMOVE2Ym6kVf/ahCH5nmOXg8+m1R96kTPV9pMSgmCVsFjB66cPqCBh6C4M3
HyWX257HGgjUubKkI22xSBcVHJ99zRvnR06/V27Ds3pqd9ZBd4OztYH2+ZiAXIZanGo4aLDCDUJJ
vYAy/YyOD+pPQW3dZcbYbRwva+sEvSJpZi7ju7oUKKyGrEukAHcKLIX2XQK9ItlYKGspo/4+xOLE
LGKhk8yGEHOCaiB0DY5pH7jzCz/T7dKjqVI+b7Ne1/LGi7iLlVOHYtSMVvVPXL+2VdhHTv7mGTrs
88JuUH3eJPtuRl1s8xoNwqGbP2hqf5t9SuF/uMYTasa8ovzn/E+2B6TN2dyQXvAHcFuV1bxkxGZ0
Jn8fymf9nNGsooZSf2OMqH9tZeNrR+W7eMt9gAFGGoTim5sJNjpCZittdIoiY2NZboVZ7IFahYHo
6fOzPvLuyrS51+LiFfX8jUfg6qH8fjiLtakVaYqQdjs6lrKfxYWjXbAjg8ByykCBdzyifn/9PlvJ
+FmU/5mv5WsNxa1Y9nvmS0Q0QoZrOQX3SXaM6se23VJ1mPO4yzNLpCyjWdRBKe1+OKLDoNPhNkq8
LqLWdEn2oltdLcM7jkc71dtHMW6n2xqSyPfrY/zQi57PbKoVhkVZGbHh5aWN9kfpjTo7b3Yj7h58
FJu95/YkH/ubzQLQx9PyIpa1OJgNRD67CGsfp05UiHoqJmgIRcFd7GEJf099iFmSirBjHaW/gtDw
XxDMfm2t7kUG0HxEBKW6i8N2OEahLr0aWIS/bHyMtRP23cewFksZpmqkBQJLWf4L7OYOizCnQxKc
0w9JfCwM0Sfe2qRrpRUmYG6CkDrJ6IdcXppZkoRMMhVwhKtvoyw7SomCfIilOpEa//Is+ViJ9W0z
ZDhfjtnr9RHPN/9y2dFK1XXqYwiTL1+XHlQ0yKgEL+FrDUboIOrgNPl5KvDnumuz+DaZvl0PuZav
on4OXk4lS579cy8HrMr91KUFot1Z4lo/k1/Zq/A1Pgdu7NBidSYqkMOL+Hl2p93L38YdrZRdu3GW
rB1Z737CmwrEu/xuwIVQHcuOFq8quFXdInoNBjzdwPKtnljvwyyWk+GNHC9zrirOZs4q8vzhgQeP
Zotug8H8Zud6viWXs0mtU5PmxyIo+vmQeTesOJxUvwxyMCSnye1O09E8ZTfW3QiQpTjo9/VGbWJt
t1BblWeNBTRol9hNKVWNMc+txsn8nylsRb96vr5UVs4L5I9AWpDGoYS0bHjhBJNFaBORT+rNDQY9
92lDJzlpsQyJ8y35yLWTEBdnhGeQdUJU11hsxLQNamlUmC2h1bRzRYHnvjMbrHw0oXD9qBJuxLr4
hE+Z9znElNStc0vFpdiHB3d92MvVCRKW8iCqT2/Zq/LWOX03jWqLj07R6pWjKUhzzj4utBtFo924
t5fX21sY8khEHmaVsSXW3hr0CYevHF6l/9SFT0X9agrxbqp/Vls0iA+fdhFqmYkUtTjpbQ2WPzlp
7owmDuvUwcb2lOyTwyA0GyNbKzaYYHPQ95mB1XjyXm6EAGkJi7dI81ZsgBZ+iLQ7Dri52DBvBRxJ
jXZjs6+s1YuQi8KWYPV5NPaEFJqpPky+qWJ760kPEfI/J0yJso3ixmo8GbEktO5APCzb5zly2qaW
UK7GNaWkldKcsuzGN378u6VIdkDh+L9RFh+ySzxZ7roa2di8fPR63VEQCODefroeZu2ktBRkTcBj
k3IZS1CVIBcIBFaQuucn21uhelfd4F9+yF3fFTYebcuFz6Augi2OSVXrJaXoCCb5T9bkasPsWP5Y
Bt/9VN9aifMRf3kkS4hJ408MLAVZwGULqsu5AcFA80D0xZ3R9wc/MF47SsdKh3vhhD9enemlK1bG
Af/6lyxLNtbJypNOpnoow3VBsx722+IS6qw+CVsLtHcFXg2PSDj4jn/s7zCtF/b1TnYjw03dTQVg
+cPA0ZQEGwb+x6IL/rZF3x1ipdnMqCAFIZkHzmxHOs6IOCxD993ddmP/YxpD4oSssmlp5lx3W8yo
yBcOtZZgg1udMLQ8oANz/h/YCiuDAtto8oDjioAZoVyeKzJT1Pkp6PwB0fW5iBkLT6HTQFMoDnVy
h4TExr74eMXSczYljWYiFxMAx8uAfWuVeWUQsAJPOe1qJ1VtwUneUHbDIQYks1XE+XiuXEZcfMpa
7+K4jYnYeHl0H3ult4sCY7wtjUi+S9SSpuP1MS5vu9neRBIB5Mz6oOj2LdZnUsusThA3Tqujhg2N
30jdrtoApq58R4JwswNJxeJh+coJOpCjJa0pxwjNuzpWz3n2+U+G8Z8Iy7dNo2CwhcciPcq2eMql
9i/MMtxK9reKW+uf679xFp8LHQBPAj9PTvkJnxtgU3jFTs2jgbcPplMHK8PlaqfeKxvDW/2AsL7m
6uHs4TL/rHfbGYCt7/dm3Dg5WlrGF1BiG0t9dVyzIB97a56kxdZSasQMWrgJDk+wgwibq8yqc5hE
x+vTtDoOldY8lXKgX8uUskTPOig0C+f2sNg18ePQ5BsDWdlABpLn/4mw2EB+MnhZp9ADKLLwq9al
R1kLv2M2f65NdWMwHy+ymfYLLoXbRfqoB5a0k5iF0dzlGk+FcdbKT3DdMWD8Lli/r3+2tVvkItQi
EcDuvZ+zKvp2tnxG+fSWXvIuPEiH+tRAhamccLcFaV6bqhkUNvPiUI5ZHgyKnKhanWGmmiA6JnrD
V1zAv18f1tqiA6GFPj61/nlhX67qvve1Pkzprokq3qmIH2mom1kVEshRtPFYWlsW3IbUxykISx/g
jqY0SQIu8lDsg+wRDZPHuC1vBs+yh9TcuPLXRvU+1GKukgEaThh1PDFRUwlycx+iURMq4e76x1vJ
smVKRqD2NEMHYLC8nGh+jnITAFpGMcccT/rBcIFj7cfh3nwGK/0/MEFWR6YqMxETij2r/nK+hDpq
o8ErK3iP4m4YaGXhVhXh3nh9ZPO0XyZt88Bm8xqDTPFDjwlVF0HwJ6NyzFF9TNXgr15L71svcdXQ
Oo9me9smW/q4b7zjRUzeuaCGwNRjn7a8oVJL1vCYDDsn/O1/Md8+pRrZeMvu65/CnfwTX5e9wMHu
f70+1tXAIHpQGSZVI/1efFMlaFqjxKWS1HtOMbJdF9qzMkPpdF9/6nYa7GdvimCPYflG5PmqWgyZ
u3/uWqJtQbdmkdy0iSnlahEgsBV7d5I6uBm6Cb2P/UBofJU9IIYAuGIcuDEeN/lBZbc19vVfYGkg
1KnT4Jh3uZ4GQcyqMZ+ZkA4GvK+Zm6JUgnD9F/m4VXJaWVMM9r+hFpsSFaSRsiaVtkqt7VD4Nmm0
NzDl657asHb+D2fX2SQpjm1/EREIJ/iKS1PedHVXfSHa4kHCCMSvf0e1L3aqyHzJ64nYmdiYne2b
EjJX9x4zVt8uT+7p4Yk5fUegoh0HwOdqbquclEb1Ll4204CVVqBvsc/PREDJGCoMAMOArP2+rj5k
BMSGC4zuQdLP5i484bmfeIfLYzgRY4WswacQq+MZBvWgZZUj8Ht9iZ4Qgw7esjhwU4J3+VLARTX7
WfEpNs0vlZffpc0dbCp8SMy9ZPabdGDiOn9zAWu06LWVsn01/rj8+87NAOqXeH7jIXMKphRCwKsB
duBBLo/5CF0nr95fjqC+0ucdgpawjpIeJFMA212TFhtokyXw3ERBLze/LYblJwDk9xONjdwOZyH+
vkOFeNDtQcUEiIKTDpXNIBsM8/Ax8ADH39mxQhsx8857U64tSnJs6woxzg3wn4DrwlC7gBs5lTj1
eCSBQwX7fV/eKDaFERYPW2/S09tDNdhRZlf1ROKtcdlEWC34/C5GJ+8dclW09/Nmk2ojxhqWrXej
PsnGHoP5bgiT3bjLQhMKoHgjKr9NuJJDqc0EWWrjLD19AGNoINYCIAaEGqDKnw8yVoE8NEyFouuL
A9l3e4UfzqItfvKZjunnOKsdWWdupjMVRwFPVcNULKEiCMjwFgp0vtuGW/0R9SeebAEX1Vg4nRng
0K5GBg9n3WxbkB7cOQ8hBOg3c+8vza8FO4EC9J1Dq/bypjvN1PAMgXwPzjTInWDBfJ7L2qomkTE+
BJnbHCwy73VI0WUEzG+NbTxLz9S9AMuEHRhUdVBnO9lwcKlu9NGQYzAe09v/CC1Y01EExa0ZaQey
ZXF4bmiwZAGIF08GXPWroWlOm7rA944BgXdbqe8r3byRyRfC9fjyHJ7ZBgb0sLDRPDzmcEt8nkOz
QM1whoxvkHA4Qbew9RwfdL3ZyKmxbU9XBxpnSvkL6MhTO4Zp6nOWpwvaprY9WFBWdPvjMi/Jrs7E
L0PzYL3tXhUMTTRoKuY3ldk9l2T46U1dGVfM1JEeiwehF/iB+Vg/tMsyh3rqpIFTLMles/ond2L3
xeL+Jnb3vdS8fZFmf8wyeXYyeaznAbC/5H6wmRPOHq0Ocwm3p7rXdjSdI9eA3bSbVM+DBQVbVnd3
jTnAHBvyFml+37sm5IM7WGCXodMxIzDwQSYiD3Cv0gPhEGhuDEX5NLjjdO2lXh8XjlZC+jlrDnNX
vuW05JGyovALZ3y1eX9nac3il6aENp9oWr+k7m9NsDIc2+lPNrpfO3uCghg9FotGfVNvGugr0Qdm
L1CD5eCnVmbfBWA7aE8sYYCSWTUP+mUSN60AYb7rv2jEjrQe7wkK6Pxc3blGNRygPw/HnbxFcR0b
yq+m8gq289XeHrsvrF/u4Lf1lNpwSQGUMfftYroTxAtn0/uadl6YMnpT6vir0vZMX75DCtaGe7d2
HKbqLREuUB+uW9/nnPX+0KFTALco5E/98AQ+HiofpPmWo1/R9MsQWy1p4mVIaKQNlFzZdIbb5eg8
OhR+zo7Jktioan7jZWUTuw6X97SQddRUw7yTFrmhTONBU+oQ+zSKJoQvOFqQhoDgcfrFcSEHOXUe
RKDd8WjkWhaSxA1qiCEn41gGpRjbSJTstm9hrowiinHg8LW1PXTi6qVDCS3/NlTAQNfdrwzu6wcM
z9ovjO7zRAPGhoP6kXFYolkDNGprTqkv6YT+aN/88uzpzbGkhviS+TN09w5VV32pNZGGXebq/mSO
VkAnUe10Q/4ph+b3OMDHB32VIQDN9SFL4LXSasUE9esGRvR5xq7T1MgAWyVvoiAPtnTvoVC6+FlX
QKSvqJwY1sNalCRWgw9evCRtdy9hai668TBPPQu4ATlm5liw5+vIU2FyiGXONIN4w/inHql93xra
d9Et0KnUHrVUq0FTAgdjMJPliprMX/LiV98ay24Y5B8LD30gjRIG3TL8CEjtQXRxmb4VRe4Dg/Fr
MfSD5uTPeZsdU8gPiRHt1IHvu4r5WV7+hAnbg2jhLMSo0/gC5LjR1CqosuLJMlXzdd8bb/ncg7VL
GVRVlsT1Sw/GXh0x6h2UWN6GRDu4Lrmurf5qnCGOXToz9z3KpN/VzavJlqMtlTtKv4Re4UWVg1dZ
X8aFm/7u7CRypPg6S/qyjPBa4+aPzkteQEv5eflMfW/ffrwK37toDuxz1FWhlA4/H6pMQ5shMeGd
yn4OoO3MoRmWEZRy7qG0rL2QnYzxcLmCKNfNpgHWyVt/HVslch+yfahJJHkzI/Z/GjQNHMWde+GD
rnmo4+nKvL881nU+o8IBSas7wMMoNuqqGgghRVhxNjaHSmB3gHvyYYpJZPy1zc57GCVsBrsWlJq8
1TXFddJ1MNzqkF9Hia2FfH7i+bJxF54gPN6jqKoFtr0BuU/1jvgwd9Bezms7w9y9c4KS7KD09aAc
3EVQuT3WbciJ5veaE9aZtpVgn7uIkc/j+YBeDIABK8gNo3lJeTsPgfeUPkIWYJeBBWJD6QT1YifG
WYMG22bOtv56So7uY9DVQi1GaJ/Z7jgEoqz6b5YUzq1ZaHo4Yg1BwHogU5RAfC/UFzTc6rY3two4
Z15mgNMYyrANBRx83M8zDlUCa+I20gIPqtDsxnC2Eg81bR+3ohohntXACkHqjeC/fQ6AzHBEKwgB
+sjtfNWYab9MX1jMA3gMQHE4gvgE9B6gauwPKI2OP+SWJd251BGIJziDwUMQWNA1JUsjMqtxISL1
8XBhBHoE3WYQ0Qslm4XcNdpCl5z5qKCE49WEViKMIdZ9xMnIat6mOUbo0f4707QxTtMapTjYCvoL
h767YwkSIs/SjtNQOq+XT4QzC/kd9Ir+MNqZwCx9nnFLTqPREMw4MxyIhD0Dax+2VruR+5+dVVNV
NBWBDx93tXRdI4NBrwdArxIw0SMcQKF328febtglt1sPUrVKVqvoI1B5jcAYdbfMamQugdE/Ntl9
T+KFPFCIaPyLqfuAh16d3XaTJE42IUxpPsz588LuM/Pr5RD/x7z9g7leHdhg9Ihm6hAD/pmP467e
mTcuKAcGMHP/CkgI2LWDxa8KwRQH6+fFoIuJUwZp7cB98+7ki3JJ1OBpKyIrxvIPzACbblNi5UwP
5HPU1abXm8xzCvXYUHfgdNsdmhgGATfArCFiHXa/m90WZPLsqv8w0NVB1tlWQScby3EutGgCdFdr
+Z3otlSMT8QYcJ59mtDVu95JRc9hDar43az1SVxHRUxS373v9or3YAZtbF3Jqy27S/XzTzbAh+Gt
NnU1uNxpCIY3luKqkPxGl9AV1ZKQmuN3yvWNrOLsfvsn3PoypJCwJ7lC66cNi9GOOybUvKrtZVdo
m6qOZ26IjzO6hpLmHmlLUWFGq3edY35DIxkboX61dYic33ofRrXa3sziAEbTRt1F/3GqQt/A8u3/
pQjmPy7v9HPXwIett5aDTRLVruuAc1o8uVx7XlcCnetBQ0FkFmiQVseOA0oPJvyJzLn1aeLQw+Vf
sLEnvFU6xfF2t3IHX7F3k6DO9gn0dT25uxxka7OvBZWAV8hx8CBK8pY+Qgwl5o+gB6DYhYfaowy7
3me7JLocdGtuVwdMYQ/STDnWTHEYDuQqhwqAE7NNTYOTZF7tdseCo5+L/MUi64eEJS2vTSXGNkDR
A7hU4ONIMD+yzscTItL3ME2lG5ircx8NMlHItZE/QIFgdT+4HKW2gmFoKToF0tjVZu/rW5n2ufmD
1iSATujA4w5fnZZNmuiimdH41LsfmgvZK/jWFPy+rP4k3oMu9wPUpC9/sTOJJgB4/0RcnZvNtCRW
YSJi37FrR5rHpRieL4c4eT68fy20PCFtZALCtU5Jao/OZqWu7ynt/JIBFl7tE9qiCPKWjrs0MYEN
zcM0Ff9mbB/irs4VjjcYlOCBNMnprWSv9rixj0/es+uBrdaEpUsFV0O3AQCGY6t9Bf/gKY9gd+zT
N1A6RNCmu+oWYw7zTe7PuQ9HYUUHuh0wongZfc4g5GJxDpl2XKzjvOsECnZNGV/+cOeWPLzEwfjH
gx3Kj6vVOHpGzQoXIYzlrS/uTXZvVA+XQ5wfBQqsSm7ewjL8PIpC0raZB4SgtobHVu9XdANvdH4Q
/0RYHUkgZVVE6/CU650w7a5N/J1vrIOzgzDwUAO6CCjk9Y0C+VZjMHs8ZOq5JXgHj2NYAL27caCv
B/JewPgAqla/4sMjXOSz4HaLpz7MnnzO4kU2IDxsJBhbQVbfAzLVnVM5eOnbIDaae1YcEnNjtpz3
tvg6aaIf5ms1kioB17AyFRRrdEu4/MzJN4CZ2nt7gom9X7AENBpWUlhZDS6762Y6tf7Y8iWuc15H
A2/o3lDXp7nwPnTmbux9t/HYN+alNdzn29/aoH0zU8iwwoNF/yIHjVwzqxZHTmEi5HHZHTSWTw+u
9BbfK+wW0ip5BOg8aA4LZGS0xB9hxudaXTh21q2HeuSEduXIlh3v63ujBBehKg+ySO7yKptCtJdD
Scj9WKHH25axZLDb0mjhtzaN6mqJypwxvx3AwiVLiI5xXGZ49YLPpk2Jb9ZOXKZ20E/8Fljrh6L/
M7V9mHAZ6pLCE5WFtiPfjBF7sHoQ1SNss4JF/wPNKR9QunthAherR3L04GaTXrco849LGuiEqGtK
9DQsmB6PRhInoK46OoqYzXOVOmMgc9CBl6HwbU59klnXXs6QeaEEW3HgbhbcPcatlSOZ7qjf0NQf
MnFvG/w2Y/PesV/7wvo6ExE1Bs71oUDMZdjZzotBy5gREvCJBXlDUYPOUBnCnwjHMTivwjTwpWnr
3yi6Bm3eBqTNDvjX4f3Gdrrest2YoB6Y0OynQFlydNne7rAWBI9x6d+4XftT00RU1PpV7cKYzzX2
tjbcDM6vyfN+Wcy87nCNibLxE03+6DnawDlMObQjr5ebEmWMFBvHhrpemno7nbDrua1jKD872E1f
hA4HJHFn9+XPmTaxJUz06SF82RcRfEYDA9+r6R5co70l8I4Kcq3dQUThdwlvwzadbvX6zwK2B7fa
GzGD5jp2T6ahtb7WsCJMtfSttFMnGCztJoVom2izeJrtwJyw8sp6l+oynkFD6UYPamyvVab5VaHv
LJsFMpkPWipve2reljb5M3Gyh5DaseUGnBfN7qrsCvhCZ+xQWC9y6A49QUMHAmiFh1Oi2E/2V816
dEd2R1AChtOWb3fdD3cqDgR2U7oUV5Nt/wa97RF43dAw2is3qQMCYyibotrsmnKnTe1bR5d9IiA9
nCy3UyGfB7f6Lu3uCnh4dJ3It8GT2Ey27i8JPG4zM6wqPaiyfvG5p2NfuM9GizcvzFLQvkClu6F3
JuYD8H8z/dMCJmPBr6XoYDBX3+v5LvW+FCjHt1Cog7LeAK/IPt15worcug4n4eCz/bJ6lHFcWKUN
fegBiRsvGmkDaFGyazry1LcJeC9Z2nRhAm1hv8ir+WvpGBrE8yAimViahWkz4b01fONzcfCy9LVH
g/G68BIOUJgTUq37rgxrGj15EqQP9DrdVzNwYmCZwcRv9qVefYFy/9Gz532PPh9qSfpR0yS9l7xv
g6lGZwaOoz5A7K8W3Co9S6QB5B4rX4jWioTdPy9tudOt8spuWaRrsF3ldvZIuUV9mwkC6QymQaUI
/273qoElUeVNGiQFa0IQSsMBvqT9vMjbwRvosR5ldkhsTnzCJnRi9OwLrMyurYLAAFXACqtvX2fN
0Xd5V0DkAEZiSbZPKZJ2HCFTjY7PDGPumV6hofVzdrHpSufaAKEnwM3nJ4seJXBdK6gZ0doNhnm4
LWYaz9oclrr8TqW+n6m273orkKy+hS7Iq5tmh55pP7gYX7wSGEIfoNI51Abzl9SM0acSVpFV3eza
Av7VLE9gSzy4y23hWC+cVlEOq9bAdqH7oP5JSos7BgKH31g9CMGe6Wstw61r2xosQSFynnsU7Tb8
/Y5lBrKx0XX994ulKdp8b+nLczFWUEcEh4dqkUCWZkwd3AHHXH8dE/IgGGxeXecJbI5A58CRJN4A
YUQovXSz3viVQHOH0lH7nkvO4RZavZR62/qWCRwh7RbseqLdZBo/aIMFwkDufWlb6EwnkDYI+9wb
97mAcSdlpMY/1LqbnC+vDYPhrGnxqOFetgd7PlCOnno3o/3L2iCt0zrsJchNkpjJTtjwYCtzh2KK
c80XFEspd6zRn5GN7ki74J1HDCw0T9zzwUIDdgHcSExPeroc52551Q04irbNHdeNazsv46wyYpuk
2kvbFS0sqJq3aYBL5cDyCp4yYDo1omAObklSoonXVvOVVhZe6OKbXA2S2/eFzbPjpJfOD0g8Pgod
0Ko4KbM8v0XuKr/1wpbXKJX0v3V17UtaDRHXeucW5YV02Ak5FqFZktcudyBU2U1foXH4M+mRFmap
DZxQZc1ZlC4V474+yCd7kXWAvQUWHaXVrq7QOo9KGw5vSzONvp4zE13tFjK3jQVrHOj+mff5nP7s
JvJDa7LbdiLuV9YwWccsq0QkUipempq2cG01Ge5tt6uMoC6EuJlglxlRXmRh3kJcs3KsqJDur2y2
nwDsquIqh+MmDoF5VzWQ2Ohq9sQ6T8OFbIIGhEKQTybS3XZoxZm+0efErz3+pc87bYlLjy9wcNIM
7wr99+w5s4WmhZXQEueKZCPolbzx4mLmLb6kg09cmlnoQd90N+b1F1KrawGWaFh5FgtTYme+3dfE
DHqAzj1/Girp+HmjzR7kBb059QIpZp2HwzKV5jWiePRqzDwDgDNpit1swj2xcgXsWOHkSKYcnZWW
Mn+ayBOcBZ23SaNetiu4mTsBJHOLOPU6D5no0Hq44Dg1pQI42k7QQNfR16iNVAtfLEUzPFvQbBNG
s9w5+HSPBerXWWDWjZ7t67HQ7wiTHqQJhX0EVEJyP81TC0azYq5wS+etrgbKxZ2WjtN+hDgdtPBS
hgqN2U7WwwDs0JWXMTiIDkZ2hc56sWtATfxe5F6mqy60+yybUdkvujbk1+pmsH5SDD8a7UUAQKHp
5FANDrrytt0BlbugI13TrIgkTHrhgtOHo63djHx4mdz5Hj712P9z9asTxRdiAb+TWkiKQPaq9Iee
DTdFN/iNM90MMOUYS/QYq6xUWVxQTuatMcPWl1tXEDGIc735Mep5nM5zXBBP+FbVwB+57jLV5E17
o/QrC6jHiglYqA8FnsjUOwpzAL+4KKvfFk/aQ2YUWr6rkgICZQ7zQthRTstrhz1aR1buZnnsdG1+
75YEHGE+Ej9LktfSoJoVVt6cs6BavAk6eMmQFiH3ai2CXjZPgoVK+9mdnRSoADN1n73SBZPZyHlk
lATkUsKGjZbUuTIg+jIgJQEBAaDFukww02FkZAK2p/spg+5QR/VOvpKdETv7LNrC5q8fOni6fwq2
qg0YTpZB6gfBMuNFE0e9qHzgiDcKEOfqVBZ8YSBKABgoTKFWz6lZX1I40oOerQruJKzC8nf+RbHx
LTDWONbeX3M4MaoP8VaP3cn0Zm3syxH2zhUMy0FXzeFqu/x2F7k1tDOlqk+hVsWBRNaTMdIFOMEY
N9Kv6bcROUc1ROAFH9OdiMp7BzhsH6xBN/W3bLbUn756Qn6KvipbMUNPsxqXaZDVus+dIkgMDg+0
q6a/dbx/USP7FExNxYeXdye1ViCzxAYavg7Jk+m+XC6CnF/5/3y2NYi0SIquS2oEoOgOHpTOl/0I
/E2oPSxRt9sCcr/XbVaTh0Ic6jn4i4CbtyodzVqfZ7rERQyJ5GP7Q4IOI56qUJ9841fTARKhjJLA
KdkWo11/NlXDAIhKlawg1nBiymQ7CTFSu+jAkTKuWVrfLDV74fMQ5rMZD72zvzyx6zW6Drfa5PAy
dp1hQIu3OCii2bCfYiU7uNXAWNd/3sOA5e64sC+wTzRpceTWiUYoD2S5X/Ln0d0okp2sDxUAB6MJ
4BDAF/S91P9hAWpwopw60Hree7rWiwlOBXgGuHV3Soh+fr08a+uj8T0aMgpYHhmQDV6jjE13RiYH
sB9uomqf9kM8dkjoK7KF1d6Is0YaD0IwuzUxKutm/pnswnHXBhr4BCG8ZUIsPhouG9Wtcx/qoy7B
ql7btFlHvBTVLaOpHV+f0Y6k47zV8lSH7Gp7gdH2TzlwdejrdV9K0QBnwMCn31sTBRozh10jQIZL
Oj0bsyi3Foj64SchAVkx0EwG83DdD3Fl5jDUUZFa7xjqKPBGyEInxKtER8euvEvDrfN3/e1U5Rss
YgB/gTIGHH01xmrEJe4tqO9w40rTnJ2cr2rCNlbI+nO9B8ESRLdN4SXWAJF8KmCnhEQjcLWviffI
5PPlhX6yr94DmHCTwq4FHGa90vFkQIHdbvC6hFiY5mdB8aTUbEHaD7OHLfjJuWgWKN4QAoEaqnUi
V8F0SyxeBfS+sSth4DTvkQgAl/H/aw+co54gmspxIFeJd9/qfl4MA6o7Wad08OFgDMnjY3YPDC8a
/pZf5z43/LoOYH4N2a7spgMvy/n7wvunH7C+oj1GmVhAy7LJCyufB/BHq60PuL5PVBaHfBSq12gt
uZBu/Hwzl31G8Pi3RtgBWdcTozQebLd7chct99PGFr+WXKAw0Zs0tgaJtkyrl1/JMDR5INvGIOHU
246fcUuLSsvjL1Wut19gkLOlm7xeyUDmfXJsWOVlw2wM0mjcJcgSbfZRFJNxZunZX874exS89kAK
xi0E6ZDPs9E702x0aAcFTg1F0hRau63nC5buLm+b9aSvwry3+z7cRk4lp0bncPIY3aeG/HDY86ib
ULi5r6tNjw11Q3882FQsKBXgNlKSnLj9Pg+JkabMK7uFP2yuuzs2D2WctIsTmuOA17YpbgadAmub
tvWBpHX1UtAMNe4MMNiZ9MXGeXTSyHz/NdhM0EXHggOq8/OvMTIGsTUctMgnTCBMEjg84goGQmgL
IbC+Qt4DWR60H3H6QZVl9SW7Aqo2rIYt7tQvN8sBGHBfSjiFalv60+tzHH80hHOAHwUUCai0detq
njQO0RJwvRtLdR8sSJdN3zyterq8ZM6FsWE6Bb46dIBxBq4mDs2FzCMzuIOk28Mw88qeyirIK4Cl
Lwc694nAjLcMRY9yIea6OvZq7jHRtzYkw81j41h7Gw8gYdRQv3sw6Qu6MoE1/5jrrbjrTFPNIz4X
FqiH0gIglZ8HSFDGGEAsgI63t6unN716Wtopgn1QALurSLivVb3xaNiKqI6cD7uQWBJIhRJC5RWg
Fhy5rUI+bOe2J4Sp95FB/UQ5SNBTpJoLRMesGVQEKE5EdtHe6aWGlhhqPnC5xfOrixw9ibXcAFQV
zqeyv4WWSQBW0nGstuARJy8X/BhAOC0sWBBecW+vptlLUqbXHnRJu2/F83yNfggQLTSy8Wg5uqjN
vhsHs5v6R/L98ro6s4AVqBLUd3wvCL+tLhrwOPWmrGBxK2QNZGztkH0+MiCiBKrLl0OduSs+hVrd
FVObYp11kLOW8NHrO4JjzoguhzgZDfIpWPAobxcFo1kfL1a+aL0GrbBgAOM0faXGkfONS+I02wE2
B1hbvFoA9ocwweoIg5sbnUuJYTQQyToYUQkdabcDE7M9NNG0B2fk8pi2Aq6xce3sSCZb0FAQ8mDB
9CyBdlylkrlY0c4vR1t/pJUD7TpzNHuY7wyoHcMVM80jc1wmvzWm538RBKrYSuUDmOF1QUzaWjsL
Bi4ViGjBAKUssukZsV4Jahx4LmDBoSsHNPbqYHa9cp65I/XAgpoUukdmavhiK88+M1mGcsNWfD1Y
HazpA5BnL1O8kZH45nrpc1u8LLX36/JcnRwNGImBNAFQJpjDQKRiNRKee7XdKCkRsHQgUAvBdGDa
1SvIRiXZR/OiC6tbmG/ANGLrwXdmEsF3gOiXDY0DXNerU4k5xmwypxmDpnjUvFdNDGjbkMPlAa6z
LowPyADUa3DRKDKp+hEfzvupRTVX8mwMNGdAWf8PdSCz/eg6P11Rh5dDnRvPx1CrE2heBg7WIULB
lebNqklc9sVt18gtreZ1cochYT1Au08pXgHvtvpklXBqu0BaHshjd+juxH4AUnc8fAfTLtj06T4N
BusSHTUvUHFRS1lD67zeQJ+2MP4RaIN3jx0puc42zvim4czpmsf19G6jg78pCbHPnythDumnGrZL
BvQYzLd8Kf/ymgA5BNAsqN7CDgxi9WsmbGNCUUDjjID5k2gogcJWIem7jQLauVF8DLJ6wxmtlE6e
IkjJ4epks4Plbj2NzpzbGAiOB1X1N5WOzeeZmm0gKca8gdNo+B+zSqh+wqtSeSo1m/5R5wakkMaw
b0AWCib952Ct5lqZpfTPMs+nQCS25tbmUVPy8cWivosD7hDU6m3Dcdcffk7FzCX6w4Ewlmqfp80v
+KE/z4WeBixBn9Necsjk11sOQ6eths9x1zXkchEVpb2p4w/3JTiQsfKio4F+J9ELDA2lzh1dPibO
ziWGigWIksaJIFDfW7Ob2Khag3Jy5MsfI8k3IpxdGw5uDnDPlOO3sTohOkImyUdojgCHJv35V4Hy
hQj0eN6xxR82C7mnLAI1iR/iqUPkwyFrDlQ4LVB+gd7clsvBeVBu6UUM4eL8a3ltVO9ECSUVtSUS
8L7KV8sGrwelcEghonOybCBuLJNEq6agaufvbcvKGHb0Vzzr27CpwRytGXhntWSHrunuu6nhPijy
32snNX50xuAeWwHEzaSoN0sCXEQiRjSGR0iv5ox/472O6guh3716gVFhQoZoXir53TQ4/AMvr4r1
0xXrnxDkLOrMw7nurQ6+EtAxYbfYzsvo/h6tAmiPdDKgDyNvQITeuBQvB/N0xWH48L2KZjD1ATAH
+KMR8qUdTHrUXOy00ehMYM9oan2/PDr169ef6Z/RwcHsc0CIE0PpGkxlyFQA4L4fIFOhXl3/5rb6
MIuAhnyOU4D/bVtTo0yTzHdLaC9iyGOOSglZ7uut5feeHa3Hhe+FBBAOLBBTX6UwYDpMDutxXYk4
3StdyBoWSj4Jin12HJqtVF3N0mk04H2Rx6Bnsj6FawEUg7Qgo27tivsa5xQ3b+2b/lr5uxjOw99/
MtxhwBbbyABOjnzm2DW1lTOhPIJJvRuuzJ281v+aiavW/ccwq6QpgTR9S+0UVj2mGxfmHTG/ohYV
Xx7LufUOQyAoU9j488D6/bwsatcaSuAzp8DU6GHmnj8O5Vs/OkG7/L33kBoQUcpLeMKBp7la6gAH
iNzhWBLWDgVk0KkGClYOUEXHDiryfCuJPrsEFe8BdUuoaaJo/XlsVUPnZclw1neL4fmVFGFpdcdy
gIiZxuNxWq6Tzj6gFPG10ZFNpWbxdHlyz/4C5T+uuxQNN6i/fv4F3Jth0IaLPShdCMw2cRYD/mj7
6MGCjPevtpwyy1HNUDjqre822kKamNhwg3AB07PSfcr7/Thwn6dXCX2GNp3PyV0mnlO+pemrkpz1
9oMQDWLiP6dPc6c1RDcgHQ4kuanaY9VeZebGXJ7JDaD79N8Q68c4PCTrVteAOemKGsIhOQzc/z41
JSoloGgBqIbKarkMlQeGvYHsQ+pvot457gYc5cxWg4iO6i1AXRwI7tXyt2D8XScQjQyykUVTe49X
2YM5SUDKyQZo48zngKaiojGZ6PCeCA1Dj4UIx8HzvoaUW8B6qAAPbuMcMmduNxKqM5/lUyj1v3+4
L4lIFrMuIThUZnTPxvl6FMPGaM6FUIqDyn4bFr7uKoQJp13TyZIpWAby3AkbXuO2s/z9vY+3wj9B
1JR+GEdei15Iq5VB29z3ox31bgNA45vtbpC+zg0Gb26lzQPEAkqOn+PYEyTLhhEve5Enf4iz/Cbj
8PdHOrpz/w2xtgb16LKkolXFg8X2rfyt0J5yM6qdrQr1+wNgtes/BVot6LlsiFgcB5oGFZRj6oKT
bwuA4GUE1wxg9yqPdH3YkjpJfBibNyxwIGarBbVhygpCQbNXR6mJ31k2c3lldGmOWekNEWdOgwOM
SFfvQEkVQFY3bPQAvM6Kfp8tS34YczKKI/5/wz200oabOs164EtgOzjYsg87iwmQAihwzkMy7V1P
G668pHN9YC9xCPedHtW6UwfC4+nvVlau7+hkih14rjz0jrPryIQbCWoG0Jbp3TlaWgqMKIPCJo5V
Lq8Trch/ACYHo4xiBu6wycstC8JzDwe0wZHNEPTeIPuxSkStZuT25ADXLqoA2GrraEUpCp5ZHTl5
qJrwWVQF0PsLtzpF51aoMmPCK0xBedaW97OhMUN2HjhuTtxU3O/1rYT+3CMMlTsb3CYompxWGqaF
G01Ba5VA6X9mmHKAdxKYMHQIlcX55r14dkQfwq1qDlOfEnOCek6QDUcgPxUeqnxw7gEU513IgS7D
PG4beL0X6dbbA4Kp+HRKMs2lq+0xsnLS6rrTg3pKD2yEpLwHfWX409f9r3HM47G5tkHFGYQB0L2J
PsCIUiZEqjrsHU2jITxBw6ScfKc7JoBZlnkepBmYE6oxIr+aBuA09g+L3CYOUHnjnQmUKEt+G8Ur
hVRTBdXry8nMmTIEdjtKhuqD4cWyOiHlpDrBRgsz4CXFC1LcQS4r5Eu2a40ushsj6mf7719+n0Kq
G/XDoVwC1OkWEiEn+5vZdX4GHog27T36cnlo5+5Ly4EODZANSNSc1V5Tz4pS4ybeRqWAV7tHodnV
s3h0tmoqpyVXPGIpuhfQJMTSX9tnuUXvDgCqTYFbZw9omlw7dLpKPPNqtAFJzfSHy+M6u9GAaFC1
I2zlExSP5nUOQ3N0DGCVkr7mtHH2hnCGl8wokz+FTMDVAGwbWqJoPNU0WQ7z0nQv0AyjX+0BzLnL
P+fsNH/4NasnaD8tDHBfhUicrjQAjYEn3tIYOBcCqDZwTJHFUUB8Pq+Y2pBDk0GJC85RN3XyZqF9
mTz+/Sj+h7TzWo7cWNb1EyEC3tzCdDebnhx/gxgL7z2efn+gzpaaIDaxlk5IVxrFZBeqKqsq8zcX
IdZghZo9MFslVypVOk3C71Z9NLvf74fYWiY8kSgpkz/4ZzWKVIrGKRVL0RHk35FfHHSzsQef+Zvs
1hp3ZmXrWrqYKSwq8/Cp17AePzT6SSiZlRRrnVzkOiraje5F3R5UbtlF63x4GWiVhgttylrYjfQb
Aiu/ys28PZplVJzaqPKRXuyb7F4bLelM04KXSlijnaml6ZeybIyniDfLufBTjJGlor2C2yvdAYkr
vCZRypusMJunFgOjA+4hQJUbNb8Smrpwh6y0rqrAgsjTiH8KrQKtXwqdepdk8O1CSn4hNYxvdMEC
aE6DfJhFTbFNEzSNP8GimObJ+iUUXerUQWJcdZKCAmGS77UtNqaAbcHlk0MKYvT6yFVTK44kcKXI
2UFC8qSfk36tHHI38BAvyq+1+Eq3OBxrZ99odWPDUKTBYgAwOTKp646JWpjpFKeoUqoppnd2G4Xt
0TDCPrXHKvz5/rLeTEeg+2SZhtoCeFl+zEU+ryRfCcOaKo1wvSijN7c5jafI7tzwJJ6Mq+DHTryt
FQdPe0l9JkXY9ZE1ULmrcoU343hor7Jze0qBL6oH8braeTpu1cppBS0CW5z3CAiu3o7VWA+0Q9Ht
Rv3yXjukh+Q2OGq32nEZWXcSd5rFGwuGcOxVEwcPzpPVVipbZUSxEGnwRA6HQxzL7SHK2sw1C0zb
BAQzdnLEW+kPjIVlxERxxXoBLKwykjwXcWcNvMEW2gHKbI5FBwdIjLuIpilO+Vgg+MjdxHt/BjdW
J6L2VNC5QfFc0ldPv6bUC5ik0OCUhAtieIx4BQThLqli63PyLH+pEb1YR7xel6FghbMmVT21SuUw
JXYre9NwVXTupLotnd4FFS0Ov7Xkbt+nZ6tGBIQJoBR2AZSI1ksnmychz2QErcWjeZS9+ZRfZ1fQ
9dx9d9eNizBqI7jmUHtb2uarVVpUENLMiqt9Ft+axccw/e9dolknlxFWEybjfzDLOQzIxqPl4S2o
YQv32OYqPxtXu7tuuUGvTpRX0Vb5xFy0xqdlPGE/4jIs33YwtdQxscOmu6mSY0erx7Ya/5sPbc+u
/3up7pfRMnF0TSm6rW8bCNBKSqQkolOqnn8sKe8ZGEvYw5fFzDD09lgBb9VBlniLEDOJhmSzdr7X
2qRJ9ZyjWr/t/lhfcD9FHFyhil/TwVqam/LTdCrvgv/ASHFr6YCUAv4GJhZbMvn1FgG0nyWGJYiO
Ljzn7Q9zz+x17+9fLc1+9INB0HmjWWhsieGvOvzy36eSywGsVqZkVXHQyQygQIchQgYxuzaCPXTp
ViK5DLJakAjoqkapkq8CGYdmMSk+RnXwuUeVVqikzn1/RHufbPkxF6ep3oaJJMem6PhGfzKl6lGA
y/5+iK0TG8wBItPIwXCdXl8OqwKlvDatJEct/18BW7mrPesRjvh/Iie3zPJqQ/Ng1sG+0COg2b2q
l+ew15Ns6dybqQvkyoOCuXRLI0c51p8aCvm7DdqNGXsVcXWSGqHuw8BBLisYvs3FfVGptiHeWntS
K1thACKgjokfG7ib1fJWE0VJypS5Umf0smGzaqJ0nzSnVDq8P2MbgRDwARELsUdaRFxfL4pEjMI8
rtXekTL5TlHbm7SUHgVR+yqkwof3Q20czq9CrT5dOYkZTjr94ESadWX0wzkVMUZPlb01uPzk1aJ4
FWd196D0JyaEWXyW5kP4gLLoEaSN5U33pmQvsqLU6lRb94JPe+THN9hfWnCXodVVYcDs5EywBJ6T
6ux/s5rh1wAXmBojRvOJmR6GDLV9zFjRdAMeNuWIu73/iTdmk8WHAzZgCLyB1/UCDAyHCWkQSImj
fDQW4RXUnANdOOTznnjqRjZhfSKBjwsYrgLr5hEKcg3cedTERWn6WnYA5CP8E7z3x7N1T34VZXWM
4CtciaWAhMcUPGq4CfXiYxJrCCxyfieiLVmOqdyK2W3aiAeEzuVx3vsFG3cGfgEOO3idYW27RpEK
ZTlkoCYYJyRF4xR4zOBxuFGv91F825/071DrllWQZ2nE9CLwpn1I9Alh7j1R3//je/4TYlVj5LQZ
Z/rvaMDb1r1/VB3lFN9HvDvqO//H/mtxYyvSxFxuISo4uzckLSUoKEcs9lY1ejlRfNtUX/r2SbQa
W9B2ygVvYOLsPWJhpPxCOUL0+nUmG2KlbiATdE6l2eVVeViofNb36etwgOPvwpBwx52QSyJZJZqL
kjsF8NcRpTpoebMScfF9/wuKsWgN7j1qtift79I+ZcfXcdRxNoJGiyntY5mJHsNBcOa77tDjmTld
d3bw+f1NJ29mkYt4qwSqlHVbaEkjOlGrHRSsCcr2Q5MnD5WC5Bfx5F8VggIZPCIZkvcsITqfP8/Z
d7//E07PZXQXKLWjy56Fk16g/lDmU9N+rRRXE+RjLJY7OW/r8wDgpD+G4DDg2zVyhB59hKlYJb7w
zHQn8ixPelpwAosOY+r0X//7z/Mq3rKNL+5RaibO5mC+xPOP41XzLX9YSi/UJrKPoNmvF5/WysUY
3ek/xtf9txAahjtdJa7lJjtTtfXOZjPjygn7g3vJGsfSGkHmFykHDqhjt7jT6fqMpxj5GtCL6Wly
zWvhSvn1/gfYSFPL+9rk+Ql8hsT4evx6LnSBIS82fMlHK7xX9hTg9v7+ZXlefF+6kLIKlJ3+rVnH
NwYqHY48oq30/ig2FjlIC413NHAWMvtq8zbN6GcS9Fh88OLS6Sb93I/zB7w6rhox+/B+rK0RXcZa
beCxa8aiR3HIMSbhhyicI0H88X6E5ZuvUhHXzhdDXZAC1puDPymSWfOXHq72JKC9MuuHbPr5foyt
y/2rIMswLyYG1hEqMQLqYovV2+Jvh3uI4HEBBiib5fbu83U53N8b1Gqh+WmVAMeBQGo9L/if4ihe
6bbk/GWVucdD26qrvBrdatlRGMAMtOGsiqTmrh5Rcx0mB57hOejQo9fTa47ngzlg1CQnTqzke72X
jbfMq/irBRmXTRNkChJvCwCuh6fyOUSRe9ELyA6qcU/B89/sAPBOS99Dp3G8SvOIV6mJNHEfNybz
N/KFh2RxXO2Cq16znnaWztb65AoAKJPq41sH7TaKk1ZRqHf2hz70cEU7W458L3/4q3I1feZ16P6r
9QOun/2tQxsjY71er5OUzNkkgtGY7zs4zk8DTmKJg+JR+EQLdxd/t3UDIRj0d+hZKtSC1Qdtu0Eq
w5l4y/6YXcmujuXn7utLxVpy2mN6HDvv/Q+7lVmodILWtUCUM8bXQwxU9AsSXhVOkSb21F61e9eq
rYmDRkWxX14KSW9oRlrQzQgT0RHMCsupG7MJ7cHssgARuaDcWZHLB1pveER6IUfghSrzqn89mrRN
B0Xu6N/KRe3q8a+s/DAOV6OEU8F1ld8jmr1zd9j6fDyu6aIsuMw37G1pyJSaxzw3uDhytPGqTXby
8uaILgKskkow51E4m2T+Ba2bnKOjghx1fdSu/vtlcDmO1TKIegVyskDuShrpaE3ydTYYO6iqzavG
osVBCwH8JxCT15MTDa1cW2K1UI+jP1lqYypzwrzuhEjMp/rP4EZfcfM5vj+uzaRs/gUKph/yxkti
iGnc1jJJUT2ON9Y1Kp4Odx23ecgOe4jnrQsB1Fk637SBVRAYr8eXtX3cFVPXOcpQuYrlXwWV9jSo
qNBa2s6wlsSzXueXoVaJCYc0+qchtzZj7M5hBS4CVP5pqoyDWEcfGhO+YqPuNA33Yq6S06RMhZ8v
7K2OotNjZqa5Q/0BjFWSJ17ZRsK1YaVPA9Jge94Zy4dbjRYHOxCmFjgQ7lurD5tnrVhQWUfuvq7s
ofzkYxVXZHcidIHCmnc+7dYl5VW01bfFXiKTpJ5oxZ9AZ5FS/KHpJMSnRXfHd/ZE2bdeH696sauc
ZdbSNFD4WOoDWLocxtNP4CduieZ2CUh5D5u0+S0vOr+rfFJEtd5OBdF8tbDz0jp0o+/qQ/tsZQ1m
OTsfcys9XqxTc1XOykrdSiyFhyeSj2H/vW121uTWibnIe5NQWCA8X5Yb4MWNkoSSWMKiTtbQD0lS
t35eTujhgGucPdOd+Q9qxhsZ+VXIVRrDfKFBHZkzpp11J0gwbWuQIrnukpMhn/TwqYr3UEkbX/FV
xOXPLwYpilMhonk6OsnkIsdqz+FeWWdvTKs1mOlD3msSn3EpROQHMAcvzhV72VhepmO1k1+NZLX6
JrG2snomDjp1HaIuyCmHX7ma446Mu4PgVa58ML7XCMrIzzy/nRbp1H0Pmc1fYYg6RUfebTCTX3/P
FP3nOrU4U+Wj9RMRwzN6G7ZR26g/2/s90K0jaCkt/B1ulVCaaBHpGzlb8VH7UB78q5QOb/EhP+/3
djcuW69CrXJ0ViW4bgm8fIt0Poth8ykqDTcYhp2jfOMouAyzrlILSanQowGDHQgo2koPVf8shygK
f0uzz9309P4RvrX6aSzgsIV+w1vH4Nick37UaNTN0zNkW1tvd6pwWxnY4HUNgXe547+5NSp+FcdS
Rlf3L4nDyOt/tNfti4hcfdSNf0OsfRVvtQvUWrC6MFM5YdLAbrInf49TtvXJLge0WuBt4/taPfez
M1ozyuMpgv6q8/6sbK7qyxirVV2g2zvW/TA7qhzd91l5KvQvQ3QndR+zKDjKeX7UEkftn0VxB9C+
dUC/+nyrRd6FXWNQmZmdvI69GHJGMwIeCvFLkR/94d6qfyvSV9P6lUno6++daFs77GLYazBebnRh
K9QlN6/pLhtOhQw+xNh5ye9M38unv8j3aqcHuDIqiIap12n5VWr30v0W1vvyE7584osIOS6zw1yw
4sG7e9Jh8SOMrQMy3ZJy1QKPQs7/IOdXg3qVff7/WzfrV4BohHKpFnzAvzYbhoyZXXoW3m7RodgJ
tvkhkWhc3hwLx2a1UupKBJ/RALNBLGduwX3F/wanBM5rkZ0wKCC/eQDKptZZrcBiXDTKEA5+lm7i
X8sJWntxeSccs0N6nPce7chObBykSMpx5QEeAQFx1YYpIgSbsxGV1N5QS7sL1OOsgMQyrcCV8sem
X4x6KVGIofjQaUiSD7jufrMK8UleDAWy0hV8ru/h+LsawocYX4qwSb1WK54TuUHVX/stjuqx0scM
v0gU1SugX4hq1HfKGNqtiCRQJT9JcZfbemTizZoVHlppPOaa5GgOstviDHfqFhtGf76pwJuHqO+n
iT/d0u8Qb0sU62xLR05QU+fZDuLuO9fQX1lXKl4QYKiRjRYCsyoeuODoNRex39gJKsQAyeAfzcQo
HC7/P+JciJws9X+lcCgOyVjDsQNjP03oRA+T6mhy0h3MqVcPBjn3O/7FrZtU+ifJN2RHy4LnchQk
xLD178no166iBm5b+81HOUlva/yytYD8XBjdFW0oW0mrZ2NKUKEb0e0SEPscdH90e5X+LH/Pc+hX
p6QLXDMW7vxs8oYoPqDLfNb63EP+68OUaCh9xbd6JuIXIRafZdEP7G4Qz4Yx3I9BeQJadFPI5qeE
I0HD4EPWcBaq0ZdSFGgh+BuYvvBMhe+xNiJk74cIA4n2Ty13aNPioaaq0TOs/E9SqmEaVwpuEKYn
LJtv5rIV7CKhmq9YVALR172LK3n04gZGm6Aoszs3Yv1YldL4JW/7pxlNBrucxgkLk9r0jzV64khu
q5UThYHipAJS4X4QIPefN8GdFAW/O6WRbN3vUlwiRtwAsIWv+olHsA7gFQC64oyzKp2DcDoFQnOW
wsS3ccopUD2q4Sd2yg+pTz+XqE8XqnmrG51h06T9qOZJYqu1fIPgcvtJKUsaSdKY24Y5uxjTnXW5
uZLHEhiKdOtrFBKoxvN/SD8URf4hM9lDbz2zWmJHr8fHcNI9ac6GKwNUL2JauAuHxSS5MbYqHn6a
Xt9l10pYf9WrOfKYutlOZ0g609g89LnwXNdz7AJFgychaApGyIxI8nXzVI3ht562K+5rHfgo2BE3
TSeIh0Cu4od+Cgu3lQseWrnyS4vH0m0KwbjNsjk/yUPgnwre1b+NPlFtP7B8d5TMQ6O2xULCxRHd
n574OeewE38nqXjdm90PNJ5+9Wb/u7EClmdPbktG61ZuLY8+FrrzxXOOu7grjpSZI8l6Vuba6+Lo
d5v0NyjRneO2vmsz5UdvGp8NYbqWeqk5KKHxFMt1iv5/9yTDNkpF/aaQKjeMlCt0mJ6jiUeW2Byj
0MezXOkexUi9VbQKQcCpempDgVUojzdq1Lu5pD1QTn1WhujDqFqxY82x5yfWr9JqrjOodXRLyrMV
6a4K7HeexGMiALAwuxjDmlFxhzB5DpXqPivq7xJvf7vUVPirtV4doOsZEPEtunNFcgNG7glz3dxD
veZJjTRMZkUV843iqGl96gXZ/GWolJyzOjWdXAgfyqQxbGrMiM0HVHSlvsWXwzfwGcny0Ikqc/4a
DNldo+SfY1zSUSOozkabP7di05+CHpeJMIZCPMzxooBY4uyN2HCMC7gbdEPjxULlpUp+GibtmLf4
jCg4OvSF8qeZZgTpF5GqUa9tRQy/VOrwrOmGB1T8uQoK8nWMTJY83qY6iVvqSvGzFeHq7YO2GxDN
h8SXneTY+N2oaW37XfElDZVPZmjRRYuVyZPl8jSWw0FougFPBhJWItWs4CiOnUbObmsMCGz4XRiV
pexAKWELzNM1qvWi09Yol6g8zwfD7QI87lsdPajSawVFtJNQOUbRPHp1VT3A8vs+lb3mmDmEt6RR
n4UikW3ZCLhjGkYJlYU6aKIV3zPfuNWt7lushOSNaroy2vgPMzN4vJ11TO/53mM74/qsJwGfRtcO
Ql94aWU6qL87paI+KWHx3W80Z046d+6Ue3VQDpJRl4dgVkJPUpMbJGlIwNODIki/Y6t7GmQByxbr
LoX2Ycuh/K0bwDtZZTN7vIrwGRNhLimJhVF6HLduE2OUEA8wpWsh/jS2ZqbacqQiu6BkVOIh5zTF
4Erk0tHOgrz3LJ//aslx6cZm8pmvWdtR39yn1vRYCBiCD1PpZDhIJIKZ2IPORKljKnhzEwZ2bgp3
ki5oTjmpjT2F6qNgZtyOmycpq38OhXHOhvRDX6s3MhRFbBikX12a/0JNDlxM+6SnojuJ1Rc/SX7G
fehWEcZKqlYD+g5747cS1829mrM9ExK2Of20jOmIOOx3vdElpOz8M6dNa4ei8Nx18RfdSg9dXEhe
2+LUUmBZcKzFEhsZP/g8tO1dKqg3ktH81Ar1hy9Goweg/3sfCGivjlGA+Kr24EfCb1Myj5Ge41WQ
fAYZwrEomQ/w3s5yNF/JkeGfRq1JbLlIbmEpTTaLYrbVMPssCvOpFcbHPs6OCbyynE6ZJac3mtn+
Sg2xOMS+Ud7mpVGf68xQvgyNVbWkUU05llmeHXzkSL+LftxiEjQK13HRJ9dK7Xd2NEzf8wk53Hk2
tee+U7tPslIWt6lhilcTWGhMJYb8Zyp307kLfMTIAorGqBtWf0whgqyhG6X+NJbz9JRrcod5xqQf
0zJPn1OO5VPkY1HSVY31IAy4H3X+nP8ARWrmdlMmcXcwFB5bY4/UjG1p4C/NIE56u8bAIrHnlBdf
iEnDg5hJhtv6aXBfN8mIEUGFdxEGg7iR+AJcmHGQXLEVy8WkpZ9OeZtm3Oq4v8Z+FPM14dWbPY67
sXYWLXpSBhiCTPUMlXWecwyg7fgzEoGVdJlx7AvrWKrRfekP3LS6PLQrMbP1GLfeUjtDLlXsrGwx
mkmKU52n43msYvzQRWp2apm5ORqeN5MofjUEiKyz7+g95xnqIX5X2qiiee0kPQ7l4AZi/tXPijP9
nWsTqzNn1MGqJTn0mFpN7yRxiijnaF5Up5U7mcUDsqdQ68c/KXIQN0pUKShBmOhmyfFnX9ZLN6nb
j7nYYVJm0CzIQkW+qmnogz3WxJMqDlgNq3XszOzRU8VOsHMB1ZsiK2dMeusPvP6KT2LbZ9exOkxe
WZWCh4WFaddiJd2q2phi31PlWFrIyTmXDShyRQF9ue2u21o8aDqNilaPO7fW49yrUhbqnDyihxG6
dU/3Kq7nwJbG+t4QsKbp6jbBqMr8oso8gKfy0eqsxq2wVnMKXKoGYbpXjSZwjT437zQlqe7nKufh
P8EC0r7Pkva1HQNnxEpsCpuDaVSJ1/t0yjA6wcMqD3i/zFl1HXXZZ0Orn/OiuJWzGZXsXLiq084b
i2ezNt1cm9x5FE8TJ5HN5oKgEVi6a1nR975VW6i1v5OS/Zo1z9YgFV6Vm8eJc1jwm5M2yPe4qxwK
MQdUiSs99GN2dMypGcBfxa8G1e/veaNSnMu7X72mk0KwiNRiNwQ119Uc0QJeUXP7bJYlbmw+9im5
oUQcR82fRNM+GpJv6/ibAEn9NMfTR2HG1E3VPgzyHF5bM8Ijaa+cpEn6AD8hurbK4BcnqIF2LNa2
aWAG7gK/d9NGBtARVh/THhBkMCkSJOn6PuTexmEthDZpA8pfl+IeN7QfgyZ4irAxGtLay30cAsQS
elabiGe/GW4sKTyVcnJsY4zLGvOmj+WfvhnMcMYwmDX851DXH3Fiv4s1lFhN4xQ3uXUKxPhYYzA1
aOIXhfaEh/h/iSyg9jXgHki/3wn6jKUeO63UPve+4BqjANMKHSvOA580VkD70uPRBt8Z3jb9KHhT
4z/mVfOLs/YmHYJD0HENFhSu/GHw27cmyxNqJeEdMjyW45Iy0ZzpVQAn9eAWOXhG1ZhJ2PUhRorK
brryeyXIs11aCRcx8SmbjWszN3BhjfM7qUBTvRcekzJ0zVZXuY3nko1up3I0Ba21tUzDOUwZU853
C1JYyrePe5ncJgqtHRe+eG65Xdnv1wa2qtCXj9qlbntRlaizoE+MOoeYciaxH3u8DlBq2TWP2KwK
XLydVwX8ECr/YqjJEjHS0DGRYXaybnTfH8t2fWyxPIDhuGiLraKAeutSXkmIDdiDVzwtNuXRFS2k
836FeXNAKNAtSFrDeIMwlZUgE/QKWYS8uG2D5Eowg52C72bV658Ia2ApNtNIKGAh4mQi62TKFKp+
FDlGJd9ZAtvFvYtIq8JGmOrhwO20d7rzfDAO1bG3pwftiLf7oTvtQnaWQui6HwG4FIlXKCY08VeF
UgW3TcGYmSSpPYL6bAJ7oQnO1zLGTHfzXXQj/qzNF2P5yN1Dz2zP2j+xVwXULFb1YFTk1hGy/EGb
zHLRR92TWNxskF2OcFUCm9JYG6WKm0f8YoEuT8dYPQlO7Y1e6skSt2EPssW/UUJaULv/+2H1VeNv
kn0MPyUOVfUYnbpbmu62dNYPop3vols3swYMeRHpCGiX8qp3NRRjIGdg4h3L+gmCBiIbBItDygvn
k5kqn+Neks5jH9V2Aw9+b5cv43i7gP4JvirlA+5GKnr5vF34eWyuxfEurM66MlHU+FhRJ+GS7Yba
Tllza9Ui/UixESLtopvxOk9OGeBJaVoS2PzJ0H9I5RmTies6f6qrcq/Mv+Tc9QAvY61WaTeHCmqT
MGjHn2gtv6h0dz9nZ3KzQ3DQdj7n1pZAQIiMiUA9hcDVVNLloQwSksikXNNOVDRUV6z07riTmjfH
dBFmNWmyYcgRqmO9A4zdxHodH7jb4Ea+59YHkW1vn2+eBFiNwH6U8NACZft6ukwlM7E+o5xPQcob
7ppjclRtzuwH+bTHH9kqC1+GWp2ghYHzOo6o+EEKHmeFTfnOpchk+5p52PmIy69+szBg8S8Hjm68
kXxqrXJo9ZRRLcYjxRPupS/at+lTCvHy/Vhbp49yEWpZNhf3AksPW4vCAKEGRJDF67y/aXlWvB9k
c+3prDzAcMjSmauFHpm4jpmUILGx5f6jfhjEj+8H2MI/UZ1C9M5ExA+s6yoVx7NeWOKiFbysA1oF
B9CvgwoAdpEDzb2oPAXu46edoMs14800/RN0fXIneTiXYk3Q5FPnVYjNBx7KG0hsOqIbe4G7B4La
nKuLeKvFLgDRyMSILWw2HdLvuT0llExSw/s344KjjZC+ipL0Wl1yznpDSzqFrvBz69ZX+SHwOsHG
OhNAKLxU6esut39rgcC2RxEepx1UilYXujQXMaKsIe4t05edFsx+ARvBno/Br8UAR+u9vfvJ1sck
YcAbWuTT36hLt83Q93EN6DVqf2ompXQf1gRGGu9/y80oaFwsGtawANe4NWw6Rk1AHcuxaOLWFY/L
ESGQTop28u5WcqLLjvo39SQEfVZLw7ck3zeWtnde3XbCz57XpTpatoINy/sD2pwp9B6QU1cx0lhv
NGOU8wqqNpTE8Ls8nJbC1PsBNlO6uvT9UESAqbpW7uNuL2Qwb4HpnqOTZsHDThw8ToVj6lH63ct/
W+NZME6LigX9sTVepa4FPfJ9bjhZ8tzHh7H4vTOcJbetkwR7VufCBt36DQEmVXTqQVSYnfCGSvYJ
eI67PMAW3FvnSg5OQ1/+4t/+mwV+GXgZ+UVmX+gTiT7309J1ONNy+Tq301fNbHaEELdW+HJIGTjc
Iai47jkrKWWbYEIrW0H490FX5vnUNRpbtsm6rzvfcisWqqMm7WConG/ILcqMqkk4thNPCofqSn4F
wAgZNVmyu45eB/LLixjnPlNua3ddxl3+/OJTzpRbWmFgDg0xuedRa4uIxwlG7qrzuPMa3Au1un/q
WZ8J0oBPQYIgCD3JcMa3OQls9B93PubWTe1yUKtDWTCrKdYmBpUCnVpMJYMjpdVFCxz1W6fdmbut
fQY0ElNHThSJR+jrTyhGmkBvgytN2Qz22M22tgeA2/xy+JUsjhgoIq/PkGqKQsQ3qskZDToErfAI
svtaqP1bde9+tj2WfyKtdtaIdJFZW8wILpmGLSdWAAbzXxCtFh2Kv4ez+mCqrtDpFglC3fBcZeIn
XSn/xd3vMsRqWWsGjhGRxCuZDisqcH1wXYf0HAc1etpZa8uqXSVBUwQ/gJkDbyuy+uvZT5O6kIZU
XFBgvbuYr8TuIgt1a8BUEF9A48uqS2a3+zFrOwt9Y7ZexV6NkuMEPfQC9ozWYEHdHvou8HaGt/FS
fRVitWlpwc1F11G419vsrPaRhxn4Gbmfh6SUkCKWpwdpHEIbI/jnUtnDq++Nb7WPI6FMeM3OI6XR
+KyXZekZYj7vfMRlgt5MIJNH6kWDmUva6wn0jTQv5JgJTM17PTyX+R1G9O9/xe0QXN4RLlskj1dl
jU4URCus6CSm7THLrvF4t/Xu4f0YL6fR23H8E2R1Twq7amrLliDqt94VvcapjuN1ctvACM2+trtC
7Ztzw03mf8e05OCLgwOH8C6oesJRdnvRYauf3x/Q1kcj2wGRAsSpwjR6HUBMLMsMBJ5vE52SU0DJ
6yyVOQh0QA87J9PWWKiJKCoChFR49dVYupzSdJyCa8O6Sf2kqBmoDgr3O9eJrSIlHI9/wqxXWjEp
AuKTQPY5318UlEoPWnLj9l7uCVdWt5MEt2QhXgVcxn0xR+VUpsaythfqzEmyqch7/6Fq/9ZkXQ5t
+fOLSD6CNVk7UYMPb+YvCxYcj8+jeaN9M0CEx+cA1syeLdDmpDFf2kK/puizykzT0He52lNissxf
uvzc1Xti4Vuwc5N3FOOyFhnMtQYyeBEjpSwiktr/4p0uFG95SfH57XjSr/5ioIbGAxxCqr2LI/Ee
72JZ5OtNffET1hrJzVD3RdIxSPlonpNzfWq9f+PjjIbB5UiVVe6IhiodJoMLEyyEB7E0hA95LAef
3t/Qe2NZ7bLaAhgxVA1VQPo00qm+br3w9O8cJLBNQXcKVr6EOM9qLQqR4tOop04nnJayfHUUnBSp
sr9Ee/fsgLc39UW01RlcTaWshxK3djU+L7poi0oCIMDZoDpTHAIMSXbOq+UvfLMk8MIGYMAT/604
WiILalSTF5Pyp5X3Nk9VsaYHn7jvT9denFXymOQwTa2RKsJsijL4iQwTxFbnMjV07dnqpmkn3sZr
kmn7Z1yraZvjqJdLKWI/a14KrstQrsTOonhxTsfjIO8cydu58SLcat5EkBNmVHBr7w/xA7JoVxFs
jvJO3afnbubGxaN3UbPDMWi1uepJy7gToKcP0itzAJwLX0ghhx5PifyTaQPyaXVbRn3x/fn7P1bm
P3FX+02LZTMQQ7pUS+WpeVpupjTjn4qr4iC2uxKIW8UN5u+fcKvTrfWnSgb0s0jqSYfFSKVfXDNm
B2mS23qwdwa3fLQ3uwD6LBRrKOQUSF8fOGkxKJi0Y0MoQz1KPOlz5rR2EaG9gX/Qrlzg1i0Y68u/
oy1r9+J4k3JFT4ogXjio2sE4LWQx5Sje7CevzUMNRzCUNTT84dYA7UQotMgyEg4cSmufVPw66LWl
+bQnprsVR5OwhRPpnNO4WF2uAqGq0OcTEK0xySDhk5XuOAZvZY+LAOuDC3BAArQx6J0qT5EDr+1B
ul5UwYHV7iyFre11GWm9vfJhmAqFSJGau+j621LTXLe7DsgbA0LfCvXZhbKNcMfqi6WzBf521pqX
d16j25QVEI0sBlQoFC9yLXZV7exTs176kKuFzu1j8XxdlG/ZX6+XnqAkrTlmIFMoYHhJY6tOeQNE
7YYdhkxDfp2cBSe46RA3lVFlt9M/pp09LKqO2p7gzUaCRukIxB0yp9yG1solkpyW2qwVrdPMIeKj
gRq0XiDVwpd+GM3DGLXCEyKpmZdbefa4s92XXLX+Ci/+tyjAQF9Yv7KlNIglpQUgI5zmg/Zypiet
uzBeF0vVcu9hvbGmLErbaMgjJImk2SqX1UFgzYracjh0OSUEN0KWAxDN+4PaWlG0E7GzoqiNmftq
RY35II5Dx5jwglgaHgCcy1T+KFTh7Pggcd+PtnUcLPJsFow4lhKSH68XEpW+QIEqwfR5CtSd/H48
GYioWBSfI1DU3k64jQzzKtzqfM1Sza9A3cIVckccSdFJrD/D1owdoNuOeYjuhYXHsDPIraDg2Jc+
gcgi0VebJe8Hq+00YFiLg/AMBLwa9oTZtl4FGKL8E2NZqhdnQZP7fgmktGFDljflVXA9BjfTJywG
jsFt3zjlidmzzVNjQp64T08Ksn/hbotn67WPQCOiyrx/MKeWV+efr83GVFoo9C8EItgIh1S9YhdS
c8cMuzzK2rd/ofXwKuLqDBSTujfamm87pvkxDS3gzx/eXzMbD4RXEVYbIi/0Kaosvmxw115F55IH
AtiP671q6tYiwQgVbwMMZTk5VhthHIpJSwOY+mgClOKzNO71hN9ODucqBzh5UuVfUV7Ve1DFyDR0
Ykf0bycEi6xD8Ehj3QME/KKddsqFnXX/lpm3irha+Dr+zz3mVqMjlI8pQPFFlHS57gVXevCUWd/F
nyMClItryf+QdmXLcePK8osQwX155dqLWqslWX5hSLZFEFwBbiC//iY9cc9pUR3izJyIefI4XA0Q
qCpUZWVuXbnPifTK9Oo+OE7JnCpBgEpOKqBX6aGN8m+ap3hb/aw/AeZDEFhZWnnlMevduVWLDjlf
s+++qR4LspMDnstdAuKiP6nmtKubMH3YAmN8Cn2wbGJ4EkxXcJ+f1OcKKN4mxGml70w7m9n2L8Jn
55q7ahNzYmiPLWnSnYEo9Y+LeqAyRsyFXBl6TOYnrS/Nmq2WjmCUVe46tNgg4ocJJQ8c4we2g3fx
MUX29R38FPlWBpfLc+bd9KlFI3sGy7ez9IHS0RPWA1SLgq+t/CF+X31KrAs8szqgjkA3rM8rEQav
oWQA9wUojd96xR6DYphnqbIQKGlqYkAvzELiNyHfz9IjBiYTMSfoaXhBoYMetIF9wJTJJnnT4jfX
PwxFTXTioHGAvt/KB3Hw+tpEMcD9pTzktWZhHC4/NkV2Nendjg4D3XjNX9pvRBOkdg7gYJ/eMRhx
AuxWFZNv8rvRugWRk+8SuhGMLxoBVaqCAvfCT7/8//OP2tUFkJ4NBPdS8wC8OkDDHaQa/tVazsys
Qj4aLrShAMT4XDNDkd/kvRY69j+uouKEQisBs7mWhfC3ToinnKZTPoFAb4iSuAqm38iD7+0Qz9pA
9pvn4VOwWFlbeTeLWFpXFJb0+57GI3AOgUzZJixly8rKsxGpNPqcAXow/OxDUnsYiVxierebvnck
/Ev3aauOdClKfdjI1VVXkmQiKThrcAdlwF2MOUEPgoTyoEVNucON25Z+3Frn6iDSccK4jYRJQ6Gn
fnSUoEmU7t9cKcBF0JNzwJ7hrI2YTDiVgYrcDG7zUj/0JY3qMdlwlJeWAgJikGBCU9vBqf94pwwO
KS0UxYAW6dn8vcmm6jqtu2HDyp9UYe2PwHaMWia8/2dsIx8aCigjCsAYMunfLfRyrilefjZGXQGy
aEA+4jwbkaEGMlxE1v4FOTAuwPkPWF1qOxWmUFGG9olUvUTHDJ778nUw+CwXsDKxymUHLhvZmpi3
X+rsoM32OmOX7MGucqP6KchMkbSA0ghcOZ23FdgvfUWUUIG4gDT6Z5BlN9ho4LpobwpD9ethGbT4
trG65SB8+oJnJlYehOUlHsQa9K0XkhzmHvRjhwkFJLb0Ko82n12XXD24iIEUROqJudVV/CJJIwt1
RsKwVOEWgeGJhR3zs0cejAHojXzyQsg+ed1Y5LKIz4v8j9k/SeJZhHG1ebCpDrNd8BcvhA6chbco
koAK//EfEzTgwAAoA8rzhX4XXKof756pzFZlggXcb83+XdXlreHU9oYXuZQIoNwBAVSALsDxv/Ii
nWQVbRjO/dQwz1B/JUPjy/K3sG5Hxwk2tm/x7+vtA4Jg8Seaozj6akFt3c9VLlHTHw9DoEdtnATq
deZLgH66OA3UrbTy0rEHChIAQdSWFr3SjxuYNE1XzzYAv0MkIawd9XHpu77xkO0x0w5lP+9fCBjo
eAct2k2Yol+KtqslGoWR25zjm00NZt6qpvjdKt0P1U2Ojcb2G/t5YX3wzOjkgkUM+DR7ZWxsx8Ye
ehdoqofl1pVhGWtZDF+NavS048/kqtyod164dxrIQpCSgGYUOvar42JJIJ6RYyFPyA8uRJrlfDPw
H18v69KqkJsuJVtUfvHtPn61PteVUUpkPpZ2pFrmZ04W/k8W1vMXGbi1SSmW+AxQiTuFtbqFtri4
BlwpA4EZErn2ap/yFFy+SQvt52ywrEC4XA3ATRH882UAMoqjrS37tH5dYJDO7vIRVXRj0gKWuYc6
daOvTVz63ucmVl7dzMB9mYCiC4Qgg1cqxZXSYUTQ2mItumgGTDTgiIFv+MRhSNAi6FojG/1e3INq
hdtPQm5clssmUAexVEg4YGjj46maKoReR2Czpl46ICSQ75OL6VHiuv/KEtCNkOaCKwDX0kdLjMt5
NFxEwrbTvboVRwyyeurcb1zFz50ouBr0fcFGbS0EtevUbK44KD6oBjWK/TKnIVEeqPcMse9vVD+W
O7fy3IsW1nLKoDqGYtzHNdEOmM0+m3vffICA6jW0lQIT1AmnhZk9jcfv7HpGYjacksQ391vyapcu
E17PkL1Z6NABDPxoHAMDOcewEh6rsph9VhY0JkPH/3kk1DAyBDeKyvFnvXE+SmNkKZ7EPJ3SGHwk
Tph0PQMFWQbWfaHmLzOQqxv36+LSAF0Hhy3q458KBFkLrJmNkUtgBA1fkU+N9vz1Bb58Ss4srG6w
3tnSqFNYEJrmMeu+Ng9mF5YN+Hiq/Qy0QHZLRHnV0ST8Hy0v2cBZskTlNM2DBcuT5fizlsB6yn2r
KiJUCPySglSiUb6PBPVCOuMm1jz++hdcuvLYViweDtgCU/XHH2CnissbAWYWtXi0nKfM3Sta5/1v
NlbvBsRAO0OfqPdtp/CMNveAn46ws19buXhMzlayugFycE1o76GC2xcUeui67Zlt9fS1ja3dWhW+
3V7JIJo49v5Ibkf21MuHQfyLyH7+QVaRPZGsLwSBCVG8JP2pBsHA12u49MZaAqGuIiYuj5GVl5cl
3rEuciJf+2HEaqQH4IK6BZppn+x5wDX0zctg8pKQH8e7r00vn+CThzyzvLpn5VyXxiiW7QMl0KB2
XmKUAUfrUsGLS7H+MbXr4vzPzK0ulwNRikJzsNBFIzGHKIaEBFNzzPbLU4TyvyGgfamQ8sHkKq6V
miNmZTG5kG1PDQBAyt64mcCgL2JNBbJva/7hUrn/g8XVBVa0MrUNAottWF5b8aKJsHSjpxe8kOMF
b2wcMXm/dYYuXrazrV1daZLbMy1cWLUfZGCBebVdtG4W4j8l6Kln+tNO37jfm3u7uuCq3VRqv6x0
iq04PbYxeHHu0z1o3iJl1x7dDZbIrSWu7rpE79CyWxzWtPjpNsc62chNLvoSlC3xEEItFu+Tj55X
gHYOZW+wpBT6uyP1Z1O4b6Bl+/rGXdw0QHPRlUCGvcCaP1qxG1blxfDneEyguvQ4qufH5WhU4fQM
XZ3tKtHy6deX/Nziat9MUimjQzpgjTJ+NLPqxBppABXeXrfW1lPrcycbV/zc2GoTiT5Sxc2wPIv3
XtJ1Xj4D++M8a1YfCofs6ZDuhHtL7eabCZpqRWgbse1CO+jsB0CJ/eP+cg06PPMAyvZBfS/o/K5q
YTVYQQdmHF2tAlXdODXLgta7u6DwQTawaKyt3zOsMyu7TFAgq64AdoI+sB6Dg2lzYOyyGQd1AdQa
UTpaHRuV5ZIYNkC8WryMRg67PuL7bb2Ki2awCAxU6UAgrQebqZgmtRWAbtG92Ou7Aavh+22A+sWQ
ByaN/9hZBZ5i6gY3XyBiS33bAFdp7UMrSb7lJzQMo+QBkI5w2pm/3Mbrxg1feemen9teRaFMaxmr
J9jOjBeJVjM3C5QXt+75pVt3bmUVeJhGp25qYcV5nPym9K3M53dyt4AAgH+YBm/MUMtZqsLFxvou
BfVzy6sANKbgK+wtYGzn7tls711oJRH7wVEwYmNpG7Yu+eRzW6uwo0w0M5VllXP/YHQo0ZLNgbEt
E6uT30HPapormFg0cMyjFspj1/jmdY1XDiYZ66iKDbqRqVyy6aLWhxImSn6fCmJOn+azMwFfK9LC
jkkPjrkMvFUbruqiFaCgMd6CFsInbgQDZMfdACl5SFn9aKonroUbsWa5RWvfhNb0fwysvg4TucWG
GQb+H+eTBMa+j7QIhctoy/VfOvDnxlbfqdVqi9hLhxGTT+0NREQJaKNdHqtTrQZ6w+cNx7u1e6uw
ZqUDdw0Je+7whKFyUKry4Ov9u+Qozle0imVjU6XGwBYLugzGZL5tLZCQWfnvr81cjJlndtYF+p67
sm6Xc+A8/jX4PuzU+6WJnvpNvNVV+UwfgwgN2nUQrGI4A53ttfvLCpLZAljg0VejxfXSoHmDQEWC
JLGM/oYe3fJ8+XwK/2tw+ZBnT2onBzeaXcAg5iTiZeITczVNuDBST7tN8PHlU/FfYyvnJ7mbz6KF
MdvZZ+Zt7268mDa3b3WnXEzFNl3zB0rtTn/ojGwFUL35D6UQlZ583M7g1Eth+fybre7W1FG9G1HW
9I0iGCdIWZaonPUvywTZEGpXz/P1IoL2B1l6uwki2trS1UXTBmKXzrJiI05i5W4I5NXSBHHBYhwr
gfKNHbZQYJc3GcgaV0E3AtJgqzPap30Jwk+EMLZnEOtVveLGgcZCCsohSL2xsIiz568v4cVFAoIJ
uUQMpuC/j4cU3grM2oaLtNHJfMWFlGxf7742cXlVZzZWR2dMM1dF6RavbTRx9nlILCiegeYXsyjM
AQTs74jDXHxvLGDP/1/Y6uiMVBQ1TWA0f1oehniKVp7YOWjfal4GBM2mRN9nIvPFweiAPSqg30Iz
ZLWVTCEZpmDgzpbcbkGXJvsKiDNcEu6zG0TS0IVWKfpnaCADf/lDwTBzvMh05K2/2XO9GALPfsxq
z610kk1S4Md0UQPcXXr4CXLU/bLX26Rtl+B2H1a+2uuq6Oa+b2EMlLy+vNIxZ6fHdLc9t3Ix1p6t
anUlweUnhITmpp/V1CPabYcxPuOx6d++PrHL7/3kuReYJEg3dGiBr9Zj6r2RtV2CkK6D3tzLRZG8
5snM4t4sMsuvE8v9Neh1upFULgfkk1ngzzBpgRHiTz0CYvY0KctldQP4TVXgrw1oq4tvXy/uwo1H
j1V1UWmFqU8qdgRQoRb8JTimyUMFgAjfeAE4F3YPBkDkb0EbDcp1q49UGGKcuhKwY8ceHQl20bxH
4AONvl/kuro3i7p+zBxhXbNx6pN9oovfPXr1ISYdOihnci0tPQ1Ek/cg81dNj040Lz2FkAoMqZgB
eEaTLWnAODlQHrqQUYnEnIBMFa1+iMk1IOYc1GYOQF8r/FyZ1Uj0DIq0hnjqZ8X0Eq5WkWJb7TeN
QjcqUwYXwKaaDzy2Kv5CzSwFwfP02M4YZRuYfVLAoHtk5TgsDJYgSh0VZzypdfk9L90XFVJpUSLT
OqgR7PG8ae1dDz54X9H6fZ6kSjA0fRcqEkoemiC+TizyQMBs+4OWYL7Mqk5EVQqK0WzK88mvpY2x
OcOorjFGWgc4hzRKnUKUgB7SIWwoMDbYD/vQGg3GHXJH1UHh7pDCKxq9PEA4wd3lY19i2Inp1neU
uzWvMmt6j34NEFQLdrKqGah3Wt1sHxqWjdITbC6ejN7C81qo4pUi7G3VJi4fuf+eiHVCKTWtrCoH
FSbwyLUTv8bE/FaQuZAqnJ+6dTKZNpqaNiZssIWpxAjnYwXZ6+xUoOkFv3uY8Oy8tmN4QNBWbuHW
LtzcD8ZXlWyXF53eOjCu9U0RNNC998ClN0bM+sfEHvA4ziLBjscNimnWstVnSeWYjWnKdRMZwjSg
pJoUqBsY+aYWyOc7rDpwQo6LLu8CNVklIqD7l63dlX9RohHPAr+cN0BjPgHdh/eXrEoTW6mXG/uk
9LZqyZ/PC56GUPGEhjkANZ+eoVkCfo+Jai1IdOPMdEG9vNU//BxIPliwV9UyIYmYzRHuFTivQ4OB
DFsC91dgyHPrsfv5aICADR0OC1t5gTJPJ1neOKJD+BdJZBRtKAwAMkS2BZ9ZfvHH4AHCD3REQaOI
hqizBmLIHA/6Wq8XSFe3Lw+1v2jHAYV33IK8XzoaZ4bWeIw+yXXCJKRy2xEFMshFyxee26E6sNiy
tjhTLqRxYK/BBAY07BfFg3UoHotJE5xkmHoyQrM9GAeQhEe2P6ahWcbu3RT8jSHVC8cPj45FqAuj
jAtP1cc7ltFhzvoWmBZThKL2prDCXJ0TiCKQwltmFpakbbOT8TljwyQuLp27VF4WCoGPVh216U0X
sRmj6E3mdfsiSoLO08AqtmSs0T93WYs529KXM7MQ+KzMKc5s1EqCSJVChIGiqORO3uA+fZ1sXPx+
52ZWycAgpSLtEqsCCe5P/mogC164uHgLzoAidAMSfW3wwun8sKxVqFE5oRO+awvO9hwEiycjfTL4
FEC6w+N0S83wghc5N7YeKE060M0ZpYtMB2jvog0cagTlDPL7XA2+XtaFwvGHz7VmQzBSaxpTFfU4
MihVNE+U3GsLN3/lWBCdFXoT9BVA2nlfvteZBN93BWkjOiuQ5+6ocW1C5GYnTMB1pEROoavF5Pdz
/rOaBrKR/136AsBCAlsG9CAS6NXBYl2hY9gIcykkNbyyeGLm94TGSn0iW9izi4fr3NTqcCVWamWc
YMxHAnY/nuR+3lVHCUyk33ha0MSKEW98hiXurbws4EgoWtpA12BQZLU4d1CgCbssTrvD1Jlz+CMw
ebJ6z/iOmXKAeeqNat+FtxW6K3B/wFkBNoS35cd7yhV3kl2Zg/VYJfeppu5aYnqy/eU6Q5CZQwQt
6gNz7G9sVF82Fvu5gPXR9HL8z3INreqcjtlwEct0ZvGi79ywdL2FraWJVRZ+be2S09WhwA6EPOiA
bXO1zkIZmFI6OOC8VUMJvnjX/PYvLKAxhoFpjEo7awdrEmuySg2uqNbMU9aJ+2bUDO9rGxcQPNiz
MyOrI9kC4yeKGUfSiIGZXUBXoGAFw80iQ5fOW17hUsw4t7bydhyk3ykT6UKJml0vbbjSBwGMiZCR
B1m0FaKW374+/ED7OMsY8gVSuSEb0srAQIFvkkleo3wLpRyrhqiLPoxHpUppWKMeE9SCGN+/3tYL
SRTeq4AFYdQNU2frdHRoCicvLKSjgMQHSiH2cujg+uTuazMX6o3Lu/i/dpZDenbi7TkxDCv/M4/8
F19EPoQG88C9VFZXKORGUOENtNLLkAcTT4XqWlzbW0foQibngggWXUicIzzSV7k3EP98MFukPJNU
7edMEt0fbVZfm1OpItmHdBwx3DutZtYePH+uz3hfb1R7L13G85+w2oeWt0Zfd3A6ThM14j6xt8jx
L31QCww1OEnY70/gcllRs9EK0qI3b/GTJZwxxnujvS9tiFhsfNRLi7GAOsCIJKIS8JAfPyrD1HeL
qTrxp45rdyGIEvIdvMBjEiwivUK9Mf4F0QkYsoGdR/64ECV8esJYNVYvZ13Ad9avWoghJl8/qXfg
IA2V3bBFPXIp5kIFE8wZNtgYkNR9XCLIMnOqJVnrDwkvQ9RmsliqtA+0xHB9UL2NS1FhC5j9+cWN
igyyY9A0gX/CWb+4jUymZtODO7Mr0sJX7PxHCWUXD7odFQRbhmfDKeMeME0Palcb5GgXIz/4cCGS
AkcOHvJVHOYEQEmHY3vtG7SPYjdiD/CzJ/1g+uK0UF99fYb+wHPXrg/TfbiQ4Eb4jHYoioqbQ8sW
ooLyVez7uA7F1cLj5ARjpKKH1MUgEliUl5VgoUTd+gEXaugLyQT8H578Jpi9VxUGQdpajikerEY8
PtU1VpweOu+5e4JI1l9V3a3+x6Vrc25xiT1nvpD0qY6pHZTxpubW7m6zasPHoGDx2QRyVIRjgKLB
jQBo8EcTfd1r7eRa3E+VjHrpPKDyN2ctxKK4rQUkrSQUDkuox88ZMBmiS/ykBpuPRyF+6OlQdwkA
9fXTbqgiLjBhXqSSHWa1fheZe+327ataiEelsyqImwOfJdhLXUKlCeyYqBK5172NLFgDNcuhRjXW
q6v8G9YQEZqD0n52bxO107y5cgNzETiyVchqSwhBpXnmuTmqiGP/AKmj6yLNfvEugUpdErlFmsak
TEav7sTk2WMNGUUuHU9qQxlkvAYdNVr6FQHFTZ4RtAQbf+T5oVDBYpnoodqBi6bg7HfllPtpKn71
RurbNI3mStnVstqTATW8YpHSq50+rvKM7pgsr3qjdzwosBl+Orce8NkogFat5pkWeR/BFOy3Bkp9
FTNyzy6H78LFg6+n+Ku0AfO3GJjnGs7RInOY2vkNhu9MPO/7WyPJmU9IO8ZWz+9VLQWW1ZzB2idV
FDSsHOVa0Fv4BtGOljX9YKCr9sVA2FEpM3IsB5EGCdNFkBcAL5NFtkubBY1olQHZCW2wAxkZuq98
SFH6HFsvKbmByjf6RKpbDF4CeGjuFQZloZOUZoiSGNSjNPIrNW1oM2rkdZjpmw3tTEcZ7qcpP02V
hSFcaVeooYs0bEGZ4ql9D1oRMMWEFVd0f6YUWqcYJziZUAqMEHFUr+Plu5yLu7JVWVDo+YtRd+Ao
h/IR5idaTDnm9aMD2bmIVKWAilkb0CR9xRhk5XMbtCiZMkMmdcCpbLLuV11VrzWlIhwVs75S+zS7
Ap2zvrMLYoa1njOUrV2/Lathh3YC9WRVXRmAWPt2Oj+68l1a8oUkyQHF+yDpae5PCb2pRxR827oL
IGERKO2vXCqhI9QIShOou0iI1z0o5Z1g4mQlSdBY3TWj3VWq7TLGb5qB3QyOdseT/L7VBs/lxq3Q
wB6j5+Q91Wp7bxnc9UqNqx61cAvThv+GQO4Ii+W76XZhplbWvmnN8g5SqVYoLcJ8zrV3CwSSIJUF
YIqj6q0OHfrbRE/8sYFP1ETqT06CR7HTV8GAzBzKTiYm5wvxQ+T4tEx0T7VtHfK5eOmcMUpaBaVs
IcHmWkUFF72n9HZYWPjTjNaAnnfomAmUOyc1+1XKtgh0x0njprMeRoPFtaxd3BqTRmOOT1dr7p3I
wTkkwD0TEaJkwUAr9dFIeBuks+t+T2a38MtMVlE7CQroHJqEBa0fZa/tzMI0faupu2ikrg4xN8xQ
pKXpFyNwpaDPiVolvS9y+yFvnWNlQkkXSnYB5MJ2YG1AovroVOLA5z4uBvUeb2VUWBoQI+WpDtUp
oVBPR7XnZNZoRYKM7UdeT5h4nibLNxxahKKFKJlAfuG1Xf0KzQ0fUopKKCfiDwU+kGJXcdqQowEW
/1ZVoImXeGKWN/ZMXL/q9S6YJ3PEu7/RMNgMPWVCmQAvn5X7hL2oBdJXA9qOHhnczKvr6YFBe8lr
1UzxGi0FYWDfP1tO68LTWfHIyDObkPcWWfMbpOBXpaYMniW1aznKQzvIkw5a9dHF2VFu0UEJoNB2
4u1rvkDMpookntoxijxhOLYZ2Svm9Fu4+JzQNfuJMfP7odcgvQGiC48zF6o+r5mOWNoZYdc+DxA2
dGftjY3Do8n6vWrXuzGVNIIzu58b8HXPJLlLuuK+Sdp37mQ3c5HGKqVHCSm20XBuFaifauYYFrUZ
c6Tr+JfeSogOApP9YBZQ6tRtCZrVjkF0WrQK0hUGZeiMaV7X1DflBMk+jSY7S09PLmkejAnwkUIJ
RzXdKVqR+0KU0VS4d9BStzxRGYEjqptx+gFuEIgwupl9g6et4duafcKDrfFw/CC+B8nVrv2J7xmb
Y3NCZIc6VN492UkeD7P9avbaXil17hsGjpsClwWR+miA+F6lUsgFkx+zog9+no1u4HBpxp2SnDSq
PDJpX9VZ82BZ9AHoE69T+0M9qBF0dmK7sLNIGUFS36ctCdykv5aVFTbWoGHImPF9TacimBOaQX1y
vuZT8oq+zUOpQnbbsolnY4neWDaQl6LSDklhTDfQMm6AzejMwNCzn0bL3toUUmyGku0IV95yo3Y9
pkKOMrUqaJI60+sw1SLuGr327Iwa2AVNj8AtdT0mdWTCU+xMhX9Lqjxy+wwqewDWQu2w2utWgmKz
bRd+K0A5xiAEMsF7zaz+Rc3uTfQD2oFjxneshK6XqpT+xEBWnzon0g7hOLuQTXJNT4yOCpE0qvkp
mejeHKvrjkBttMKp9x2WYGyeNmgFoDVqF0rlN0Pq+FxxjkNioRI8zyDDmGoN2pVZbJEh8+ighYKK
Q9sMFjSMp8p32XijqZi7lKIPXKLeK4m252kzehOUt3W7BXrkj0SpmPYu9FmDtoAoBqt2kAm0AtDG
eY6l7ga3ezGTjntQ6YsSxQ4mUyD8NlzxJ9QXGEp7Dstuqa5w1Ex0JAO9AiEetT3QAaSDOsSkokod
01ueaGkwGUqN2l/1SlU9jYuCK3GSWN84M/w6t3Zp6caD3v8wSv1bYqenqdfDpqNBkUHYNYeLUGV3
cMbZ9trROs36cCt4c2JtuWeg+Qm5cIGBz53ssax6qBVLxdwJyD8c2ZwrAa1HElQVgTSR2SqhyfIi
cnJZ7CqUBztmuR4BOcJtpeR1AKHsk2qw1E+XBmdjquLIRmb500DZY8mogqjCiJcxXfMhWRm3LtCK
FF/yCjCW17nSDpkFuHOd1c9DhYfIjKg+qTmyyWwe4rZ16qM5dhryKeIcEk3fQd7rrmnJ3gKJxxHd
FWgCZj1ukgAD2fQ4JgP1BtrdW2yEeKoDMo9Emj41xR2O7XOWytqrmfKbVWp76u3mWLnOdabV2lVW
2u9aqjce1K06b+q5CCd7BB626NUwxTiMN2jT78mGWlO6DKDo/WOTEA1VWeMFYvDKL+jC9pGUxPXS
1OBerToQm6Y1RQwbzUgkeG+xhJq1746mNHHyquGdInU41XPP7vpZ50fe2RRoG5e8GU6e36oqFzgN
OZRPRw0wJgsQp11npizAtesMryVCO1ZUpE96b8vY7fl0bBU7QZjMi0NFOvD7qMJqDomaA8grnNy4
a5L8paihd6vixu7MaoCZlr8JYUNVuBmh4DvCJYxVUQUO0Tn05wmaiAoKOmApLDTluTVrfe86rbjt
KLV2ZeOymOB2P/BEksxDz7oOrBxuqTf4sBej3cNp6obvKJzVvj3b5o4ls6Uh9vTji563yUlaDhyf
YgjLo2wk+8ZMLK+ssulYyRycLD1XPDMhY5h2lXI/lzPCteO8IcVh4SSluC6l0hu+KWkFJ9nkTu6r
SvMwTxAzdmsFGs/thKoQmv3GHdPwb5uayE8KnenOzQcQ7GfFr7GXCA2WLs0WorRzyz0uGabOlB4i
o3hh5tg+/T1rOMQuK/PWsqtHqMLdGSJ704xpN+FrQkV6mDxXuN+UrL/FmXgca8eBJGInI5Wbe1aU
O9N2v3HkeUleNL4AeSaOG0s8EEelcOH0BDnhiNblrrAhasHMJg27KonNbH6vrP6Ep8+e5dM9+go/
Nan+1gynC7UREr1dcpVmENYenQZq8+l1YpHWy8pe8/CQgHozu3EK/lSICu0xu3hPB3kFSCoStLqG
KghXrlgBeTBRt4FiF9CU1dHSUoT+vYXsAeIcBCPS+Zs9IefM8+o4665731TaKXUouns1e5wHfo33
Ef6uNiF05LQMUN+hQWlJJF943WU2D/QRybPSUGhQtH+iSQ/axTYtfT7YD00vvZxNdugQVMwQvK9z
CFt7U6ahRSPjIoUS9uiWzwPtb1hdIhcFzANwv6cJT5eIoDK3GzWBbp/lHrSWjGBt0SAB37zldRNx
qkVZqt86SIg9YdInQM3uGPqi+3aWlZeXYNxLp2eIfkCAWwEbMtRLxPWgC2eHjAEa7SKHWKHA0Rmn
qY6bhKXwX0LZVW4ZNIoEfhPHyDVCtUWenWrjbVFA3x0asEiG1C7KzZl9w3WBrHsm8dQrm1dTYODE
GrFbondfeSGLmFIQ9QjpqPFk1uDgQ/32uWqLF7dv2LGloI7tRoaF9xPeLQW8phiqqyaZ7jGXx294
qcrArWtlT0htBRUIjgJw25h7vOVfeacLj6Mz642SKCEeQrd90S0C5zOOCJysg2kDv55GwzdMHEgJ
bQE80VnsJIJ4VEB6vresX5NKbmhp/RiRxI8kf9B4ExOX7/qZv00dQ5oCWpmM/YJarOLVNkECV6a/
LDFriFp2clPas7LPxn5nmN1+hkZNUTU70do3mg0zFdHuzHxBKTjsZoYse1/bN7Zb7NJZgQDufAXU
2q9CwQt5BqrLqYrmOEsbbbypGoFxoHI8Mlm84UlXe3Pi1julBR+mLpr8gTG7DhtV3PU5PgJ3dMyc
lbp1pKUzPgFw04e62ydBCxYtbBP7PQ34G7JjcgcVauOmGvQ2tpghMM5rNW+aQIjQOTLOMm1ejc58
xZjqzsWzVUnzX0OVfHPSMeht8SocgWdkFrsZXjXS3bUUo32NedU5/cFiS41TlN/YhEo8BdpISO6p
ygiB3NnS4aVQd8Tg2ouembnfpjUG9Iz2Ri/5m0RWEeqVSvaQzFYhRF0WN0k/N0cop6NGkM4Qyia6
CNNkbjGEPBi4g7l7Qx3G78yJk7hJO3k9u3b6rIh6Dgd4ycAay3Cpz1C7DGd0050uOwgDg0IGvaZD
474Ms1bGVo4nRNMW6K8v9e1SpewH7UvoVCPih2Qm2omjSLyHaLdNPeTw49uoj+JGH7T0PRks/GE5
Coan4wDCLQHB9XQamp2tiHgwhx853LlEMuoPFI8Zg2HuitEpEmMCzfO2w1sbs2cktYjXpG0XZ0qX
H1OIPweFk0TgvXizuHldKaisGjP0mmll+2pt7DO7P9ZVj4xGmHg2jOJbI+ZnFeJwDvRjStYdJyRN
dp0FbWbHSaNFZjZ813uGZDivwKdV2dKbRB0MZsWgZY+JatXpgkypxivd7ksPuS9qOSy/MmqzjnNi
KVHOwNEoUJP45fwfaee1IzmSRNkvIkAtXkmGTC0rs16ILEWtNb9+D2sW25HMQHB7BgM0Zqa7y8Lp
5ubmZtfuNYUbn3ejEI5kusF7JcjvFh3u1lJfYcn4yViW7woii3XMeBquitjbJHXhJm12F8rDg4xg
CVKfVB0mTb71C4ItgL1vZg7N3Sg2BkgxyYREKoDJSRLpMUZg5U1BPo7RuJNL5brQyxdJZXoPlWyJ
tdhG271JRIi9HCPmibs5hZBsetKNrvsJtOEXusuJrachJMFScBvmvD+L0FDv5oDu0v8M2cXuaRLc
GvRo+5GL1iGrw50QVv2u9Gl50mi3dVRteWVUrjZl12il7gG53ve6DzrpWLd3TI7XIUmjb13Dw0Km
SrEogivXs9V0z9PRkssjz52KTw9pMQAQWx5Sh3Nnd1BxFcGPMJdvBKE/9rG2AfUHmcl1X/5uO1JY
SXODqSf/eY2HQ6XeitFTEbxTGDFbeqOIp8yPPaH5HVnfrH7rB+mOGXAngMW2Cz+s8WdeXSfaY8ot
rAiuj7K3aIqOJgVOFVyb5LfUfCmax9tQxjn8Yl8E4UcMudRkfleVd8PrXmTCQ6L9MdsPRbsueNEr
Y2kHwaMKPV9n/oAZfwMJ3SZOZcfQuTNNwAHK71B77qRqE3m7ztdsM32pRJIqn6fAvaXc1zGnrviu
+9m2SkxUnK48aCNao91YUfSsBDpITCO55f12W+nVXss9nLbd+ohlWV4OoCDehXFkZ+lEY4oaQ4Qu
O6raqcbcCDmr2B5SqqZ9tEHC6T3Xw6skr45TWxOnZ0Yax6KxJOjk3hZyxWNE6vqtCxFZ7DTEwHvP
iUgsnK6nwA210lbPrHzX1YDf2GJevPKwVXiqmqTmam2+c01mttpm+cYKWieVPNXWA8FRB/8wxPMF
rhmUsaoytOOxGA/JNCoPGbUfd5DzcQ+jnkm9NqrdQWiCTWiJaQVbmzrRbRvdnC7EpkoiGv1JqB2S
2AOyCZ8wIGQ/sWN58qD1VbcEiWrrx/192FFsmtTRpkD8R53kzCWHsOywNB6kTBBdakubqC+e06Z6
CZrwKhOQU1NoqBq1+SeVa1iyArCzU0ROpXmp4ai18Wugc6UXPEHGSZwzsyetFo4k9jeVN8OhBQnI
V6VFm2rknZbp8ks2tKlD+fdNDaqfpdDfiZEsM+Yr5RsEKTynM+obI7feLSmbdqMS3FEbjW3kEkVb
9q2D3JIwVTmF19rLblvoh3e+Jd3ITT/trbG7qQIdpUAU1ISHvOiyo2AlG6+uFHc0yiTedFYNGXHT
JC6EieJGMKXwHTbk6DkWs1+Cl4f7oJ6LgEogZQ+Jrg7Xmdcat15n9N9VCA6cepgGN46qbEN1dLqy
klHZtVD67/nHzEOXaNbdYPmevNGkOqdkWPa9I1DUZcCnjyuHfANXjH2ez3EwmlCRR0H1gf576maB
bF4rQateTS0pFcMYTwaYGpKN3FTp4ZiZ9TtViskjh4WETZ4T35KI9lRlkXLv53q1JZNtXFFt1JfW
96Unw4uKI0ky5YlmjKS7PB7uR7EGaqv4gVi6vBjkZssEsX+Mo7LaR2ETuUyBBDA2Rzww4roen3kg
9iXF6DjJbS8smtSJGGS6ylQtu870LiFBUz46IbP2sjhZ20L2WrheU+FRDYtAdEpZrJn6NbSou+3a
IQhsswmoO/a81x50vmtGuV8qnNiKkcTRAn/O/cBmx4U4p8jouT2LbSpAhJDHVLgzSfvuj0Z2lU5R
udGsUMhs9Aez61KuPfggq1DhYBQ5DbBRfCogaH/RPNOMydR78YhmW3wwdCN/oAZR7DtJpxQfiREo
aXUspK2lCbVbQfhB8QiyDFsTKLt4DO3tKRnIwfzi8rbdGJv7Vo69qzKocx7CqfcatV5CJdKvn9jF
7702yQdUJQyX8xvdgGeKH3LuuWMcFAq0pVb/2Hrix5RW+s+mKn27bLsntdbGq0pv6o3QZ6rTKZzy
pu+4F8i/jEc8NdsFSht/43+m3Nxm4apjEz9OFUx2lLBzZZtVcXKvCZ1ko1PjPQ2NXO7lTG7vQj1U
d+M0DjsBYU1HDrL0FYnXeC/xoIIAP6hYfyR/z81AOlZt0j6ZbY0wW1KW3RGx6Ok5LVLlUHdt6apR
l/6g7iXP6LzJsjNxiGiFpH3e2Wi9w6KHNDioeomXsCpQbEXPPixvskx5BUkDj7phAJS0KMHjBFPc
vJuZn70XQeddxfrIWFotDzejCBbWwT38WyEY6o03Ne0h8BuA7FanulJtqi5gA28L3lN3KlQuHyNR
FA+xTqKnCsofva2lXTdM/q7ss/5OiOTJDsgS0G2UtKG3GWpAW7ZoaH4IYdR/K31P29LqM9xGsShK
GXn6oy9yQnXcldz+qMeOttplNZVCzbwx2zZ0pEgJyq1O7ZICPWHpKjNpiJV1l+06yQje21T0t7xe
/ePYj+oVjAYZ2lWdBYDBJ0sujHaf+Y33nRxSpCMUkVfsxNJTcup7ZvnujVb/kPS6csevBCOnjbET
BgHdSF/8Voyy5bZy+yEZ5RH4HUtPh9CRBy3mWTDG+5hmoK1PXrelhjgcZij/0UsHoNHG+CAM6m09
Qk2eKsOvYH6LNqb2y6vM15SKPh0QbnJOzV2Wd8IvJAgNJhcE8WoU+c5JHCNuzKCKgzoHjWVoGhwE
QGvbnx+2SkEjJM3EyJZDDzq5aSBaZjX/astRCZvCluq+2JiT8AHLysZrh3tN8p9zQSdN6oh8yL4g
kPCqN168aVKJggPbEcDYjnzezqMdk/ZTaeONW0gPD56oTXO/QMy4pYYsNnaB5YUfTZGK20BKIwKX
h8PtKvAWLnW/2B4pmnGRRPexqha8eXm6lxSnbMOiWVLWNV3YIlZc/O2jbqxrBa1dmIYoIHD/IUDT
El6qlAQADmHTliolsPsA1FsBK7M6jAcxTm6rNngXp8Y4BKXWukPYPaS98EurlcEW67B3/b6EcLwN
xl0rS96VhlLm1oj6+EB0G44jC6aeLSlXvUINTk2ZFoH19miqQG+n6Yccm99anR8btMN26D13UKT3
waIBEEGITCpk/OjK4JeYtA8T8xnkfyjpST4FFCOgKKunA20T9aqojO8aoNRdM9QFqX/aXyVjprmT
YJQHA9UY26/09ilKeaEESudvKsHkRW5Vb75cvldj99GlE4PzZZ1Q5qu2cEQ/t5Gp7Rk4u2m76SFo
xgdU6A+NlAo71St8Lqb6mKXmhpEX2S5KZIMzBU28LGTuX2viQ4FIuB1b3mjLUntfm/o3Bkr4AlUd
aVc+7QpeVZ0i9U+92fkI6Wr+k58ENUmtfgcR1J9eCYRjU9IIbZWue46EZGKordCM57SszO95Pd8o
ZSt4iltoIFEtupZ2K6qxtGHIicqblySuFPuSaid1QmepG1WuI11Ma0c1qmmXe2XkxEma7Pj3EcRu
+uBqNHh2JKaa30et2lylEUUUrUdNzqaa7Ft01sNkm00iYHQx9w69mKaPntCUPNQHakuakdhaVTCL
SzHsaohHwY7SYHSVssHlSrmkuJ7l7oh4oBPE1aOQh8kNUwiKk4WV5qaVOOxSKzP3XaHIFKrV/HHI
FG/jq3q0EcWULLQ3vIMVKtXeo2kO4hh/uBMLixfOECtPgRROwBrb0e2lOi4oXdGAF8UIHk+wXKWo
x75bKsa92FluYCrbkmzBlpty4NNKVju9QlPc8/9MeR9fCUWb9k+ioKsccy7oAyP9sfdklTJkp8Bv
NkPeKhplG1++Lj0vfG7agZZemGWhQ/UC6C95BL1J9ikPBYCz4UBRxQfP900rq8EZG0W2dZPHRZ9Y
v02p/c21+mbNrUStGnSKUjHXZZDB6G9pbwGvuzpPXLXwXLOjZN2rLtH6Fqzkve7573rrv2pp4nZ0
LxoheTQynUq+7uc/rCA3HYPx4rnDO9qp578UKfdVrPgvgqoe1C64DyJwoaoRBTuf6e57o1U8O8y7
Z+oxgqP1KVVrhgbdRM66DYu+r/R41waWO4EZ2Uz5eKQ2aTiRl1k3UzZ3WYFGG8mxnWaZEZTYdJC7
2nDdKcq9BFCAZ4C0F8SaQZ5xL5a5fxgF43c4hvPrOIRVwmNcndoW/5ySbKN4nvvx6MKb09VYxr96
q7uVs/C5SK0fIKIQUwylR2/0N7IVPshs+RRjg5dCczOBGrfrMnJ5sRzykLRGnO5FoZR2HMfSTmL5
pvXI1cToj5mZd76Su75cv4pIv2g15I59av6O4w9dT3dK0XyvSiQH0ih1Za1yKrG8LdrqVvfah1LP
tlbUbob6Zyj5d9TzrotIe5bN+C4bUrihpulFGdQbTwlcKdRvh5Rigafvcql5GkHD9G3yKhnVdgyV
nVDB89Ipe+bgbnqNmz9W9mEQ3TZySzcm5EFbHOpUJTXw9pOlBo44GldmX17RVOeqG4UXqTF3aam9
NcIUuHTRe3v0zGOq64nd0y+0pw4CTg/muZKgzPjgK57F41QWbmVGdOSBl+5A+bcp6kPnB/QthuQj
7rjuys71mvFaFL073a/vmpTnS0R9hik7non0T8ARVbYV9DeZaIHC48q2w8qCoiQuKnkbadorwBzT
Tjo926WBWG2yyNqGA+8IiwmCrZzeAzHak5M7nayP5H8ZFTcmw3jiKtO1z4DOnhC/Bw4ITqxqQrcf
5tLp5GXXNBf0YxeH6lYOGuslZWSRFoqkMOREx2qbj5JOJFF1fl7ybbJKkotGsqZvciiS0KW/u7x6
pZ7dboymzedBSMExzXzYSEqY7IHmon0i+xON9vgomsVu4IiAC8XXARhNmavFMteYXqauZQmp6+eD
wlPW1B7EafhZp1F+kAXtTSUC2gUv5o0ctBJJcSMVb3VH+h9axTyuaPUbtUsjm+sjJx0VnFAut3VF
LR1k1Y6ZrWs9yHcZY2k8YELv95CEhEYR/iVLaHInpZBr65VY/xGT7g50jwDTrkWRSwEWaeUug18y
f63C7Lbiqe5YaAq6udih/SCDqnESHMttUhpIfnjflOaPOg6jvUInvhmJlcB0BkpR8scYCd+7MHIH
+IRdH5QOSFrKcVFa2l01fkRWczPqzUOlUggGDcbgpYQrwJnp0zaidVLkY+p0EwmLOSV7Sxk8kBfB
ngIul34iQowRtDeZyosekY7gttEFgC5iNL5zPYgHTcs3k0YXcUolwRYTXpieDOSkyZVgO8XVDz8t
hi1kFKR0VoRcB3yLboVyB/V7YXpSC+FaZ6yBNDWZRRt79Urjtb6nqEf7UElypwT/5hhsybvlCchI
oxb8NllKS2EnzcMV7ONXqK5MdgnKnKEHNKGsBfJQR2/Rq4eKzSjKrZCPld3xMqvCeGVy5wx0XkZn
nqFGIIEoZFoLEKuZ15LeFXn5l3K9OjAqdNRuqfjf84VWpiq+ItkhnpGhlJIMuAflvz/lBNuo0j7r
5Jawr9ESKxg3ICUECSiWpGgDFZZG7ayHoRFjV/Kt4vkymPTcQj9ZXyAr05ZuaCLW84yAvzeuZuU+
Xm7bYC/uzdvLtuT5o30GrrJSix2U+PkM5CwmBAiFWhl6ZKOh2UF7oPS05+C1oIOVGm+mZIrPqUDV
Ouam34Z1Uh+Kyht3WZPFB36ldJtNQee2GiT/VtuOz9TM9Gdz9PX7GscAaCR6CsHP4zEZBVbaucLY
ai/UvvWflxfyFeEsm2QwEmxBwPMJoJ+hogWDATxektIxAAeaxatWHwZwHlCj0ufMNpeNfXF5FR/k
mwG+h4FSX5JijLWZUoD+G9tV2yTBlyZS/7Up17NWNCZDgWPOMs/z3z9xwibK2pjCQOXo1rdG+lFN
1IrXSDzP2tBFBpWooUvI23+2EQqNynMEG3ER/ULK6pAG9aOVr4qFfHEzVWQyxOB7zQI1/Oeznb5E
+rY2RqYJjzPxI4hedIko8qAHMTNOWs2d4V7eoy/YYeYWQZAYiEnDl2Aqi2jReD5A4dGsHMmYrqQs
2zaKuLls4szH+2Ri/gknG1SlutBqGfNPVfGuF8gtt2Aq1+aDv4SixToWXiBJMjj2WcPR8zaZ51/T
cC/Lu27obFG+r+U1krSvQPKFvcVQV8B8j6rELEq/Ib+7BZ5sd9ynh2ozOTN/pQWkdW0C44x3fPqQ
C7S+3KtyOgrsVXAQjzEgucOsENk5urr5D1x+zTnO7BzUV4zLQWMmzhq3n3euD3K1bzvaoTzRnxuB
bohkvPWCuXJlfQlK+PypmUUgN0tCb6OwrqqihwG1StHcROVtSztKyNYI4dbWtHD4QTDCMhAByw90
m5LiLaYlbmQ/Lru8NP/kT/fFYkkLnw8ATvUB3Wku4cGd3BjFNu+gQh2TbOI77bBibXa2S9YWzl8r
fZyNLWvSII4hUZdf02O5Y7B7sv1D76a/8m2IkMxmzT/W7C4OQZ9Wcs1oY+VEdf69TZstBa07ORnp
S69pQ52JU598ZOH7WmFoJe+J0pEZOsp5Y66kMmtuMceXkyA1Bsw8RPMMhaAjUxNke7MftqMmr0z1
Smu+vrhJNF9pymmY1/GQHIpDcd/u/AdAe1czGWF7GHbNLoBZY43IaGWnrMWIiDIUWsFbCyry6oep
PvV0RlQ0M8LdiieufMZllqtaIBRig6MsPrSb7BD9AkPo6IfhYTpS8ZgVnKOb1bi4ZnQRPxirKzV1
ZHHm92kLntFV9rOAbrirqbjbuRtv+aDO5ZWetQkZNYPZxMUvirmZUJCEw9AJyftr0g6uUINg8le8
5azTozuiMW5nIUKwWFg8GpXsdz28V2Gyab2PelqTPD3rjicWFtHQ77VSiEvw0YryW6PUPQhXIorU
g5mD7/jXAoRzUDwxtgiKFfIxAupGlTPkz1P7K/3Zrw19nv9glslomUpGaC5OVzaEQphHFLaDqnxp
YxDnffrn8safNWHwU0loDUVcjj8b0pgFkyGWjgjqzPpDFcG+bOCsZ5ko6khwWKFvs1hDnTaCCYM/
koltarqFARAEeOKhW02cz64E9lWF/O8vqdDnkBf501gOVJSAB7T6foyN1IGNLd/8++VAwcfDiUlY
/rJYjlGUCW19HgFT+UBxR6b9EOn3l218fQriWQzBojqDrASTlPM3PYneDYCYTtExIsMxqHDVentr
N4umJc7aCOG5SPp3OaYiWrMI7GdTVdHm5jib4t0LOxEwLtFmhEwIVy6kr7OZ85rm7/Z/DS0Ov9Gj
qMJQFNnetfBkHpW9fq/c+gfvrj6kW9q7K99wbV2LSCAhc6TQ8K2cBgDr4Irp6Lbitu1+Xd6qc959
uqrZKU92SmzHXvBSzBTFnRA+p/5VoK2sZM3EwhmquCgaS8PEZN1Zyn7y7nNhZXPOHR1QvBxQBKEs
OCw+ryJoAjjNlKikgNgo72ULaKzrk3JlIV+1AP66wD9m5j07+Vh93uiJN69EeZpdoL2xHuXDz/pn
eu3ZAPAeghvj+d9vjyKLzFsT4rQvhFWiTLePMkTNLIDliGkLbumH77mXjXwl42BdiqwiSmTwX74w
9JnBVPAC7mlG7Gbuj5mNnIbb/v9Dw+ecL8BeqUkIiXCLLud9y4m6eJ6apSPdmQ+z/mB0F99ot8qN
9jATnorfjMMaP8aaycW59YWuKqQQk8W0TUKaDW60Rhp/zv0UquDzp4Ms82/oOPELBvENJrTmkscg
mXf9JEp2OCTjWjK3Zmb++ydmiroVgj5iJdnbsFWPqiPZcKfcGC/5tXFMjsZhTaLhzCMeKAuEUTMj
GwTai7uiYNyyz3MZfyf5TseuZEIWHFEWdwk9V0PYRFqj26VRrTnkuZXqTC/OFVqTQeo5TTpZqZpk
CM6JZCb9g/69umYOfiu/B9/Eu/Ftfswr92t8NOcMIvmJXJ6qQ/2/pGnp8ZG2TCN0j5u2BqWak94F
r5eP2ddpe44ZPs9gPxcjhA2LVfUikGcdAKGT/zHuBhfhV1vaTm8zq2q4CW+8vZJulKPyJ9ukT/Lj
ZePnCiQz+bmO6CHqBuZSrZLKQaPw2kGZ61V607Yz91dzNTyOP6PbmbtBuV8jED/3SQnG82JJy0Vl
cTFT0S+YZkokh862rXsiQEV1u7Koc5ekCbpMhGLHonq6cNByYIxHl+eU6RDuJZvWrfDIZC2wd4MS
HfNodv4UPpU/LGWlAH32KkDWkbNhzHRq4uLGUXpBbGUwu+BlvovZ1f8VP9v6ihO89m8aEHHGE1x4
VbZrL52zO/l3scRqHU9afFix7QcQKBOZwRbWBA0a/Zm/uaNRZqv0J6lLUvhaW++53Tw1uoyikyhI
/YhRiwmyV3Mnb2gqXMmHYsPU20zlts4+uWZykQHBOawARMNkKRTXmtodY9hdLzvQFxOUwQnYiBfP
x15eknrlSTfhXhpycom16yt5A9rhf7OwqGPEzAGUes30VJZSCIplHnFjLVeby1a+3HH0FE0NcmZ4
hODX+UsAdBIvY6mfOr/MUQbwJjdJPTsXXgTPt/8nK38FlE+s6IImaPKQA+ktTNQ2podcslFz+LeP
7M9r+RtFT6w0XV2xGzMlyGTtFdj7EA1+uLyQL2FjYWLhzIUgmuOIEqxjmR+Z+HMABTwypPPtX1sh
H5jZVQi4OmH38yXmN8hcRB6kHDTG7LjX3UnZpxFoOmh8L1s6s/2fLC3WM/iKHBhtxiyKdgXSBBzb
HZMcK7v/tYZqzgKP/6xncR71yg9pJWMl4gH0n6Aj3fbb+B4o1qquwRy5P5VQF8bmk3viBZOVlkOQ
YEyWomOXZAysHeLxNh0fg+IxhaO6Y/L+8lf825n6YpMUQKQ1ZmjSshlnekrcppHM/JjbbySKxIZo
ly/mfemCKNqE27rcQPyxYvVMCLKUOeUgAycUqYukQKp5kFcR075FFd0oUQDIpFgxcc49Tk0sYlAG
B77fiT4iCj6Tl2acbQspf9FT5e3yB5x/6vL7/ZUcRcxZUcW/tdaTPcuqKkq6XhQdQ2Lqo/ymj+N2
Sm8GSAwUcHSXjZ1b1KmxxaKA8UhBU2OM8m1oj8r4wGc8gFj4L86WDhKT3yxKIqWZz46IP/hj5mOn
yICz97ZVbFtw1ZcXM//Yr1/uHyMLb4eeJYngssTb88Sp1McA0gkBjFOCAwZ7hamzy/bOOd3pouaP
e7JTzVQpetEwIFx4MPip8mFM8//RxByDT0ykZp414D7ohsEjUiUjmPx4c3kVX0syBInTZSzODjzf
0aCWLINxGf1h3DAlsGVCadMrzn9yr7UGy9kQcWpx4XVK0yaQuvx1cdvc6dC+mpFt3hubmhjRH7pd
dWO4+so613ZrkeVOTS6rkDmTQ5jWHxAmt8yBrJg4f3T/nwPq4ufdQhA1ME1vFB1YbubBETpVlhml
tjDVjZ3o0FSp7QrZ2cqqloW72oQMnPEOkZH3EO4/iYHFVFH+t4OlL25G4AkBM8l8utG795hOepcH
Ydy2WWu64Ux2r0B2uxnjeu1hcu76Ai8AJaek8oBdvpxDT1IndUCm4z8Pk/D78ARQwZmJ1Qb4l23v
rbKbG67q4sE6rJVE59P7JZr8Y3zZXIr6BBrGBsHsov8WMzVQMWgATcjlw3cmh7IYFIUnDzUEKjqL
syf6ftYDR24dyB18Q9gZlX6jCFTgsrVvOfvel+XwdAaLqGtczvNyTyKJpGVN07cSndQ0egSL/QZs
Xhk2Rb2PazhFfKotMVVYdX95gWe/okqnR6egM7+aP5uNYj8yK4MjEU2AHVPYQyZleBG98ft/YYfk
XUerQIPPcXG6hc5QAjHBDkzL4IoZMz/q/c//yYa2ON5BpfvQ82AjzzbzjCUCDlbyeNnGWZf/Zx3a
4nuFsZaQVGGj2+oUEYf9cBTontb/zbacmFmcaL1QsiAXBgRZhI9mgBZAvNPR3ru8lrPh8MTI4tIv
fK8u/Ja1ePJOkV4887Wt9yLCB1a8ksYoZ6/+E1NzmDzxbt1PmpGBGsJgD52R6fXHUphauHOqTGGE
M/2dpMKo2Ayl0N9oYGbYmGE53DcT/p/JCQx3puzvp7F+k/q0eYmryTT5p5nhFqJEvitDqXfA5U97
GY6TnSVHInO6Zvsj0ACXw8IlAjXjMcRIlJyX6TcYuJtvepnkkBIxq/qmlxnTslM49MzP1oJuy0CQ
eWL6+g0sUTNRXi0eI7Q6/q1k33y1QzI66xyRHZuL8AL4XIih4mSbDRQlk/ygJ/Hu8iafvYBOTCzu
cgsuqCY3eu686qMMPhpoOS4bOHsiTgwsTrZY+31cQhrkxG2/bWsIkRh+UjNqJWC+q9S4bVv0m7rh
+bLZs4HrH7PL8F+VQ4vINR5laQlkUztzMh3mGVcWt2Zlcdw1qyjMKWdxU/RR58w7j+D8oAD492uh
k8gFA9aP/vFij2SK0lDlsJamupkgLzKVD3k1+z63lFMji30STBliopGlGN4A51XJoIl5BZTyv/A3
OtQSzCgm1KBfoH2yGjKbylqS6qY279R6pQn2tevKmTk1sAglY5QMyIOxDt5Bf2ZJubnrGlwBa//3
MgsLU/MnPYlaXiv13lBgqmDW3yggy802YfxwefPPpRin65n//omRuoEYD6g8aqQBqHBo6/RgC79D
uq89YdzB5ZWvndhzIeHU4iLqQNYeCVLbjw60SrY0vVJ0W4n3axYWDp0o8FeY8x7pynMMLaOlrjQp
55+4zJZOl7BwZsS24riQMSCHTii81XQymnHTah5DKMHhf9ogdZFWQBJQp6JABLUEyJMeKhhHmYSr
42zlo30lMJ/dTRPpCM3t9y8l7wT8iwpvjeioN8YT2iXf1aPsWFsFkLnu+tfKSGXVLgHzhds1WfS/
oJ4vHxTMtDn39mREDD97ocwgcUf5hhqxnB7Nob9JxTB01NJ3gvKb6V+N8m+52+f9t6BPXGGY5V9L
FH6uO/E4GdHTAGmuNJNpxDdWy5By7URMkVzeh3MBTD/JIRanUe6DoK66OUpC3cDUyoYp5ZvMDFbu
5DUzi/NIXdki1cK1OlN98aC8coY03TVWV/+P61kcw8EL6ikZWU8gqVulnd4rfdyr+lpT49xZPM0x
Fp/NL+IkajTWE4j3cvRDjZ8vb8van7/4XmokV/U0H48igCnoh5V9XP7zzx51uuiMM8xtRWPxmXK5
6XtJaDkV4y5KHtBjty2QIuO0mX5dtnS29mucmFqErdzykqI0MTUeg/u592Nsgle0St2AkugagHA+
UV9P3D/rWp44KW91NZ/XpTS/KqjmCrsUBmWfWPFPpU9/poYAca0y5RspRaRuJdic27WTpZqLoNbr
U5cpI9Z1xnTCh1BdA8WdO0YsDjlNQNagBhZuN5VqN/kJbuHlP4dp21UQSKyhqs8u4sTGwvXCNJfU
VmoRZI9EyzFakvx0aNYSjrMOeGJl4YDM58dJN3uFehO+6scCZTrByRkgpWiOILGrOLSbA9s4VGvQ
xfn3f3GRE8sLfzTqloZXzjcMaBS1CfxMnTOWN96aMs7ad1y4YgVpdyPoEB+LEZCieqt2fy6frBUD
y5e5JVVN5ME+4IhDmz2qjVA4adz+V6nnP59r+TZHfNMY0prPFTONY3nXUPJdXsb8vZf7gcQNQWhu
pzId+PmSLLRW72Mf0uZeFe1QfRCj+0B8j6lfh+oHRECXrZ0NR6fmFo+PHEk4oxrYegg0s8TRd8Z2
2ptwEOt7BDdnVPNuxeKXQ2uJQGGZnpKQMhMRT/28QKPUi8iYNNKqnfFTf2gO9S68CfFxYSf/VBxI
8N21YvOXMLgwKX82KTLx7JkdJgchtcfJSbLB7oybIHqWClg2Xgpjrab3FdWwMKl8NpnDtRKG/Xys
Dumr3LvJc4CiuPrubfNr/U1FJen4N8dayVm/QhoWdudTcpLpqwqEtN3ch++2muLof0iS3NQhy5Lc
4e8sTfWytqNfDt5skmuT5hslPrqan03GgPlCc75kJDh2s63arxzsLydi8ecvIhQziN0kzdcI6kJ2
Lop7Xx7vAlXdRgzt2p44bKADeb7spec8ZlbxQPAavPKXkmXsT3DsSfQS5wnMWa64Z/pS3q8NL6yZ
WTim3E1F4M1mxKN3jI8hZhj/vmpXYsqZI0czVmee1VA09O0X92Qt+HEsFBX+byG1AOWXrEADEBhr
R/vLXYJMIGVsoN1gQMQvbcs0hMrdnEq0R6+V5+xaPw7X5RHI+hZ/RAINYoncLZzoZS39/BrFZsMo
eQMsn0f9lihphHQayZMZAg8OsHe4RLBrMOyAhkTbX504OW8NiyYiZPPc7OKMWakiScYYsqYbtEer
A/QGL8kVZ9riTCMBcX3ZF//eXJ+uBGwpIFclRgwA5y/LHVURVgYlyN7JtA7WUqjtCjeCrPYIT062
Kybf/zMVUvvod5AyeomUX0mQ20EO4dffcgOS3nrQ7v2hGB2/i9qtMQ3UITuIs1TZiA+hDr+mpwjj
RvIaGRruhCmJWjWdbKqD28r3CrfSlMAJex5qPufvEPrWFVxYKOlkWjwPtcn6rxwC8msPVY/eLoY4
QrcJzmAID6GrhwHRS496XcCPmgwdDI2Vn29hiwwlYFa9AhNgb97Aeuu/qX2amvboi/2db8XisWkn
lhVZkOhe/qZnYtaMqqeiy13OnMDi4EEAXZY5fNHohEP8IAV2Jm8vWzgXiT+ZWNwAE2xwEcw1ZG8O
lET3ynauI83KuEyggPNw/O0armRtUQu/5NINOpBNDUoCFHpTO4Y7+vKizh1wVZ3HECBCkgHxfw71
aiCnXZBH6NN05b1fjjemFh78Qf7l+wjyXbb19w/74vb/7NESRFJoYQWdg0lNJGP4T3a0ffmnA+E5
fmd6eBM7023tTg7D3vve1UDT2bPI0jrS+sz182kfFwmZBTATLXJoaSCHczT9pR7hio2evOAvKbg9
+CvBem0XF/kR6gNQvU8Ea7PZtl7mBIXoXv6y/4e571pyJEmS/JWVfo+54GRlZx88KJAAkrN6CcnM
ygrOeXz9qWdVbwGOOER378uJzHRXdRKDM3NzMzVVeWlIVEQWEFaUVdFRdLqMvRHo/Fi0rdmhdOtJ
qQH2Vx+UF6LS+LVZVJ05NAew40XGTaM5L6WYS0QswXihgPzArbUBtKCgSo5teYDSgpjLox0XwBiZ
CsgYn9t2ziw+CA1SyBPFb4MzpkLIbEMhgsP3NBWI3cZZhm5A+Fmog7HhRPGu56Xpe8yjJaBT0srt
ZtG40eQ+BoKDq1P8Zk56yus+HEkXUGXN2Q+8LADZCt8JCeQehnzag4FSja0ukwoQr6WQPbSagSoq
X56+hdsUDWsQZBFUOH+RrddyVaBKnWBAVkUUrbrj3lAmBuZIeLxsZmEfSKIk67i1IetlGMylXSVg
wYMKMbw+F7z2YCHFmq0ABBdHokCmFJqG0KFjC7OSD7b8rPZHU81v5PxuAhtZ/zd3M2jnkE6DowU3
CPpJJGYU/SDkYYLtbIb9ld7iFlh7wLAuiTVAv34U8NbJUIrJDDqjyeW3vJ15QAZsSq9xJod3anha
7ga60/bltTkL71mrTMwblsnYgyQJyOGPabvv7AAk2IjvObtxCOfbPzEzawC3s7IEa5We66OxDpM4
6r0K2ht+G3i5Q5WSe4L3hAM5h5V1O7u+vmyBhUTQZKr+zGKjIckmjDqd126ru/1m2EvP8XXrRbse
o+tHEn+T71Ymld6Ixw7/p0kddBeSDjIPNj8MSD+oowy02A5bdLvaUDi58neVNTnaVrxSD8Lmsj32
gDHmWHlCKFuBgWjEGmaJV4EtaA1+y54u9vczjrzL+xiODb8fch/7WfyAvtQtWPpXrkn2CfFlBWcX
naEKABZs6rKWhYIDayYVr6SRKGdHGzykvTWwwBlC7KcdGvBK6A1FMfl078mVAiQxJZCnkE7ZbMxs
319BwIIYgCb4GVmD3vw/DFJ2FQidStrX1482O2TL6mGmPGVgHHXFhGRb8P/5FuRrXdESSic3/9n5
QiLxT5PMvRgb/SzVsIuyn+CglWTLIcyALoJdXK89mpfP8pEtZj67IoKIvDZhsyM8jLzyvvWocLJ6
9Re0Iak3Yg8WEJ6UNknTsVWYnThUuhp2ExpIhOvQcPd84pXBlWrGDjj1baiikBzKbr9k5NeaLJb8
M+V7gfoGHp9nfXdgb8iLuYFtJQbYqJ9RVXmpSkihrSUyz55ldIei5w4IccRr5yjxHlVbBXKESJS+
0RnFI9CK0FTqk9iOVrvkl5wHimgaJlPDyZOYCwAcCgr4NdAEVEFfYXyXwZ1+2TstD0el3YQolklo
3To9cBWwdFnGKxUKBYIjWcH2o7ZBwoaXQ77a+rvgqtCYBtQU7KD5m0UQtogDa1HWwN1gHDIIMlWi
OQlrzDILO+HEiHg6IG4o4rGXQWagoHTHCY9l8REmz2nxeHnilsaCVzLaUCCJjnuLWZkShFNlXAoV
VO9eJaBFeFC2Ce+XbSwcKGhcIzOEliUdarnUKR/5pijSlVGY58pswy52+4nbAHXngInvKk37b2Iw
+PZlg0u7wQCvsQKmcVE9p+mqmhZ6EwEISXonUkmEKIfy45R4CaEysO4yFrY3zIEbBx1hwAuy27sA
BbxSDVirLAPD60gkRfi5v//Px/ifwWdx89P9NP/9X/j7R1FOdRQARH761//eRx9Q+Cl+tP9Ff+x/
vo35ruvyM79v68/Pdv9Wst958oP4/b/sW2/t28lf7LyNQHLbfdbT3WcDqZkvI/ik9Dv/6hf/4/Pr
tzxM5ee///goOtBC4rcFUZH/8etLm+///gMYq6PFpb//1xcPbxl+bl/kbx/F2Q98gsL4339o/0Ks
TDNoaI1Gqx9a/v/4j+Hz11cQh+EZgC2naBA2xp7Li7oN//2HLP0LeEBa2Kdi0gid4N/Rc/Pnl3Bw
JQMVf3Qk097BPwd+skS/l+w/8i67KSJIlP77D/Thnt4kuDtoQ4IIajwAhkCMxzyGQY6tTH4Pba9K
vG2w+azu6lax0MfkQCvG6r39pKG5PifBvY4gdbBzK3MjV7ue0b+ApNAwkaunoBfNrDBdyW3tvibT
y1iTbedAwSl2hpfJU7a93W6HwFPULQ/OZp00h6fGhkyWl3nQT3HmejfV4J2W7Ez1xOyJnzyodJQt
gVAlULMEkYlyBz2pHh8M0k9Ob+mCPTqADwTfFKszbzt8itvO9G3DggjSRrVDN7ISUlyFt9JgqtOu
u4LccEeeoFe14w+U0AZlpS0kKB1xW+5UV3RLS3nFVZ3il3AW/yx7NXJ/4jvwQXbnPUFm4F4iEqEW
IC6iXScakXa+I6E7VSP8Xf8K3lazI7c+ohvhWk2IQp62t09PBtlf0b9MJuRANo39Dep7RCP1rt5B
SGsL3g989oxk5MV5eAjIO1Qfd63V2dldgf+YPFVlDM4ns9HIFe+CRBbLEYGZzyDdEwQxUVnB79bI
t4g8YK5IvGmtFv9ttLQPtEkQNHvq5L1+lazkDrSaJN9B6PUwGbEZPQpifodu0MiNWySxoDak5VAo
va0+ZpfHe6u9kmMrkQmY75GUR74u2Cm30Q2EOYBb7YhwPWNG5coKGruyhBT0rVtu2sTNTikwzMYE
96jlW8kORbVN7Qat2Y4Q1XwMUtAHBfpWvIdQkRsZ9rOKh8Ftz101tvo6eg8PnAfuvcZtCZwxIrZ4
E1u6JVnhJgTlkHwlijYUbxz5U3hOHcFLUFodHXXPgcJx3g6Qdt06smJx4Cq3eSIl1pMOtQhi0H+M
aMpLSUWTdomCf9Tj5vkx9e1m3ODHwIVdbdNwA8qhxxq85d96hFOKVc1Qcibg4Qa2xqi8EDJwkNpp
A0sY3Iq3tB30Dfv+GU08SnowbpEhtUpXfy734U7cS/f1bnC7R1W74d6N92JG362ObJOB/JeEP4Ab
7RBa3HWBv8fcfhhs5KCSHbIdYC2HQhkPeCJ046ASNUIHxB122gZsxrOCyowtG9aU26Kwl5pNhxtE
Jd0PQLNEqqRM0PtaPnRvaKmEUtR1g99RbIZp23VWgaYZywdUARO7U6DI+sO/pbxf72CFIzc3OzA6
4RLi7yvQEsUW2FWhQha+gPu1fMh7IiGHhIv4h/pN3WdXoWtsfB2yvSaH7mxwF2F7gXc34mzlg9ap
dEtwAYPQQjNDRd8JbgsQzEJGFqXBjowv2HOVQqJn4QZCwsormCSJf89/xA5pEcD2LkS+9r2EaFrV
TeUDA4MeghM6nXMD1SGDQOL7CjLBmB003oP09SBd+4+ck1j0/PLS4/QcJiAbJs07PpePJiWzfFHg
NUDl+wLtthswgn9Xdbv65N47PEQKMIKTBhzcI+L2PIBogSlOD6JkCd60RxXMdCZ7siH/Cd0x67p0
lKt3jjR7HJroKv6eHNQtxAvVt9wC5v4TaT7O5tF1+Jq+Z9Bw8sTXG4jJvklgS4Yo9414J91ExqMU
b3rxdZ42rSncSnvxVd+VdUugLz105IPfCPNevwZNn+bqLz7h9tkOBSwC+bCbjXTnQpjqEP6QDhRR
INnTvbQ9VJvYKxyhIlAqRimgJD70oSDj49aHEhkNL7HglO23N2iIo195w5P70CtutrEtmc92SUJy
mCxbuRVD+0O0RCswm+/iDn+CyL38kr+9SnDlYF/PQV7a2hDycMK3zsqJjv8imKM92qkHSTh72B1E
RzAPOamfGkjDXs9bDIFEvZltih2Oqq1fFxse34KHAykJWqEsKGIY+B70E6okPSjbwcIHwv+edwLI
UtPCiypiSBs5N5O9+ppsZH/b/lAUgj+mP1419+tTHNqnCdLnVyCRJ+mTZgPQD+WMrCfNrtohdkTz
HQlT0v+IxW2D+jgRajLjRQiqhg7/au1sgz/uII2aIkTCRQVeP4X412lmpWBndjt0yFj4GShAuqni
cNDO1c0R25Pfyx8BX5NScSQ7uFHcV24vYAyGbEE2AM7Qxa60NDwIEcBIb48xibf3pveD2+SdhWTI
le48gnqVKJHp60R5U8wEBI3tVtsLhwTF/JsIU9Q5lQURRJf+v7W5Ww21mm+4YfHxNRcPvuAhf0sy
szHcZocPpb9AOuMw7HhIA5F5IOHeqL5Nvsl9B6Rday0VipHytW/fQu8eUBGSulN03QeeXOKWU15T
fGTIAUmQItGhD+ZJvWdAJxKQlmILhdF/ED4+FBn+x0aEJ5Gk+1nQqKthv+n/w7BRvRg1burP9C3/
fhw20h/4GTVyyr8MoJ8A6uZRAAUqWkPc9jNs5AT+X0B786D4RSfuFznN/8SNioJoU6Z4UHQdIcbH
S+pX2KgI/wJxlg4ICohYEHHiOfI3wsbTF5lOkR66DL4MxKb6AuZUz2e17LUQCmrSd6j/dPyPIrs9
CqF/RarHkSmTLaI2wISjfhEX4QV7RmMs80GcyVwKTceX1vLdDLSUEMQA7ZspOilCtDWCaOZBdmZQ
YyJhvJf5VtVgsEYINVuU0rYw9d2E80xDnsvDO03ynRtjEjgU5laiiRB6FBua5KO0QhAd9VaTUqfh
/U87GsgbdAnQHFQf6NeP3rVc1qYCD7Z2Mjr1pjGlZ+MQPnFu5tAqunGzmnCjT/7fialze0zCzW8N
jQqfcoh3NSKaaOszKZmo5hZWtJ5yO01AfFkDbTjobUFAJ+LxQvfp0ejSvqrVnssCpNwGO0TcXG9y
R73hb6Agc4D0+AtuRS//5alO3rknW3NhkCdmmQoFWCaoAkQeID7tLZo5RaC8l61qUzm5uwYWYCoT
fw5SQ4efgDa4M16oWBqCts1hbTCLJwjRoyrRHVLE1uAXCX8WJuCsVwsii4ME/zZYnmVQ87D8H0IZ
JGrUIAjC+8mVTWjmef4OAlNu4XCbNSQ5Q7P1a5BH1uAJj1dSriHMW2ew1nWoLOHirfnQ0hLByiOO
8vWTSgDYZNIhb2oU3cvlw3juzhRRPTLOJH+yAHUzCRo6Jo+6Y4BiSIkXm+r8AyM0wQg6HjB8sScx
1ORMVIYIQSWCGLQ6vEV84aWjuIYtOT+AIqWH+tMMcwCnvuNiqYIZTnyv1B3UnYfVzuHTXNKvxQIx
O3ADqDYD/X+6WAHIE9FMA8V2pX0IojsxW1mPJVcMLIKKK+CLxoAlFuChAdsJeYM2gl/oHwOpsWJT
E6SCV1kmFg8YKOSQa0arAhLAjC9u1LQRfB3LD0Z7joguXjDcNb0AmsJsnzUzLw8Urbuek1u4BHCx
/zbMzKOQqEoT0n2XbigmrfW+wGKetrm888RFO9hx2HfQc0Dyj1mvPgzDKasB9hmQWZiB2Aos7irf
iHayTVyZZJvZrh6hZ4xQGKJvVvSFxoBuJd4qxX1qjq+XP9DCeftq9NJRCAJW5ywXibM4FlwbQLo4
gjYlKQKkC5KVjoylTYSclor+SBFHjmfrnVmgB7kCxTdcfb5rXM1enxG+I1CDtyAhNyDlQS4Paylk
AcIQuVwdeVYau5zOM5QuAvhpHWLs7gjqqQRtX1fllXo94f1UJ9YMJMM/MakB1Ai0JpgHztK6WQiJ
9FnifdLY5QbS3C44FwKQCYNSFO+84F5Yg6MuBBQo3f02yIxRk0fIx0MDAlFSCcEO1EoyotgQa3HA
lmHlj+Iau9aaQbq5j+54JVZCVQyPRohe1MCtbbwv7b8yQjoAJoKhLLPAieLuQ3GaiSkgshTqnC/6
UGbovMnPAdOYERT6Xf4M7SfbLxNb9cuVI7p0IsAWIMFzgxUO4g2ng4Ty2TRVUBYjXLlva7eZDmm4
Ag1ZcnPgm/1tg7kZkEj8ZYMGS1BkN9tNB+J1mYAcTQfUiuK0Yzd7XjkUC84HZlF5AMmxirEx3jWQ
RtD9VZhPWs4WPiAEALVjIhzwmleA96o2rUtRlqnbv/Lvq/EvdaFnq3lknXGxPrCeEI2CdXo+QlO5
wnal56PaNNfD++rpWF7H34Nl1rGpS79LM5gbTOkF2JVtsW/fQZiOB3qzQYHMDD+jlQlenl+AigD5
QWWHBdVJXF5VIo+tE298V/Eox0t+aN21S2ThzqdsxX+aYV9HBZf5eQdRIqpOxz1EhsjtJE7IzJXd
smaG2S0Qz9Lnjo5G6kgPTcs7Gu76lmEa+6y2ID5L04nWitGFZ8TJ2JhNUkjNkEGTkW5RyRnc2DHs
ZAO5JVNxYyj0oByyRdZ/bahLewXPe0EAF7SGlzzjaOoIrLxpj71SW9KLYCke3Sv6ju6V0Bvu/+le
Ae+kAH52aIiewQbkdpSmtPraK4GH7vfNQJE4q9CSpflE4R5k0CAPRJ6AGdmIqhVUbTnslfTZhzan
2JlRe59qxsrCMVJHX4Eoghq0jAP1SyMp5ripccRxfhlyJBWs7MeYmgDEW1hAJJ4LlFPpMZ9d5dAi
L+l7412xGQ+Js7Z9Fg4giBjAhoJPgnodG83IhTS1NYdXJnK5m8pVNxRfAjMrV4RItz7jyk7sMDdv
lqVqkeQFLvmvp/VXfuKz3hTbkLf8m8QUXOW2R0dITDIojUENGfm+v39QTj4CnYqjuzjpkiRC2Qhp
byB44o8cbBqA74xI+Na3s420sKvb+Srf3cJBObbKtlIL06SLs1hyZOamb35UeZoEzbqwCB4uD2/N
DuN7FKXnKj/GBEsFtKWBUwqMOymO7v93Vhhno3ZcGvoBrECz2Uxi2cogyZr5K2NhWrO/jsbJpDFH
g5c74AvQvYHdQnMUIeQuraBDCg10wUCgPisub+Ugt+28/lW96yB+bOmHelhxcqewiq9PofA6wnBJ
xdvq7PIvoQld+CPCp7ZUXLVJ7kQo4KXhs9IMbq8Pd397ak+sMVNbqpWRRSqsDf60jcJhB/3TQ5/5
Ky95Bkn5c1RQBQXYGooaaI1hjkEfpWHaj9iQyQ9rfCkRRgU2qol2Z5DRVszQXusqWrZIs8E68N34
F2OxAtMuD8+NJuaQiLe9xduyjZveEzuCBz4KNbRMfXkyl95PFIPwp00WTSkO4tAXA2wOwIs2d8nW
MJVv+j21BtW6NZq/pccTZUY0cDsBf49eo1PfUg1VmUPpFJG2ak2oo2zQMuvqu3kywV8womqSr4J+
6awxHlVBvA1ALNV9Ewz51KTBQT1VjmCShqb0KSy5oYfo27s8k0tmgCvXkIAFt/XZIRDaWRTDAE1a
FOSLwrYnuegJW711Fxfs2A6z/RvwaIZIjlHvPP3QnMoN3Gw3WKoDwOpqB+a5s9QQVYJjGbgWRUcM
czp3NR9IaKczAhNtmC9QUAd+pNiObeZenju6BKdLdGqGWaJRbMBz0gBcIsl3vn/XZytrc/7aA4pd
MhCEAZOHTBYd5tGN5kstErnQ4cMwAksyfJIDytY0HyUfXRtlYdbpPxjQsUEaOx0ZnKKi6Dotgsay
rFoqFztz2vz9N/rpoKhXPrIBLKUqBSVIYDvArimyzN+hok0osCyyVnMQ59EeCIKg+QMXhD1+5pvk
NBhaA8Kz6Kd/TmMHwtNknO0w/ri8E85PESJKgdacAKJCsMeEP/IUyFJWVOUXLLpxE6QAGgBL1l6M
CxsOgCvopSDfjn/Qutvx3M3+VPN8Bw3jIUtv+jl5lqvRujySBVeHj39kg9nU0zDMiJEbDOVWrX9B
/2QyvIR3P7XxVpHX9OQzp+jEILPLpUyCUGcEgylgRz89A6rTJgXS/gXQ9ZI1qmoEYDIqkUCfnk5h
qXVG2s5+aNZWBRVS7L/2qqftXLKjgPR9Lf5eWjHkoSXKGfGl8HpqDnmHtJZ0MAOLca/ZYqBjEgfO
uF1ZNFr+Y+cQrPYg2EHPC3rEmFFxg55xdaKEyN/nrxXkoJppsPpACUg6N7ugUjZdHH1PBD8yKx80
SSvmFycVKEGqbwiyeY3Z/o0wJdKUYFJl2pyCa2TWSLSjAo6U0z57v2xu4UwDtfjbGhNvCLk4ozqJ
wfYFUt/dlS8AGRFZabRyqBnQPA2lAGVEfoYGiICy64w7jKWAslkbocm1uIMpuicydc4BjgQl3rUw
amGnIEUC1noNZJLCWcdDB9B8FkIiHFjlnS4/9/+ghIzemiMDzGiiDg5DSXkE27rZ7zo3dID+eDJu
/2L30OJ4KL8SnJWCOI0JmcakKVulx+Txrg6ah2BbXnGGZbypRDBzO99z36F0fHljLAQZGOKRTbpP
j+4WrRBFP6hE2LwNVEKblupncWN8Q9XsAILfzWVzC06fCvPCiUCC4FwWJKjDuY+bGrp8e3UL5apD
aUc3Mh4tl80sTiSYgnCswfOLBTwdlNKmhZwpaWlOxY0qITG5JrK5ZEBAThlMVAhtUck9NSCJhVJB
Zjk0JeVOBRInqtb4Kaj7YdyTLMgiwkucIw1KB6cW5oBPG7WaQ9MX3Fp/bYJ9I1yleIxD3P7yZC1d
XzClIteo8JQRnrlNpiD0NSQB4BwcwaE8z23hlT7Yxn4q/4ri49rBXdx1KPHDUcgI2BFonI4ukqou
TnIcLBQEt/01lUxsXtB9Yooed7N2oSwPUKH6ITIaT87I7nk+RldXjtWiSWPBgoSKo4JMFETWFHoC
LajV8S34W0p18KdFNruK/gLNSCGrY063/cs0kX5XOiFEaPjv8USAUkOSkMjPgQVS15XFXNyZR5aZ
nSlPvd4LEyzPgmxX4HEfwngThr7TKe133y9A2wb0ixB6qT7eRf14qIzE8hPUX8ToceWz0I1ztoeP
PguzyukELt5QUUP0AgOLbGk+B46JpNHSJ6T+AN+UamiQ8HmZmlynz09NY0w2P6eG1UWGYsbG3Fs+
lwIJMqKMEgdx9E+c3/EyMcGh0Kgcpw1TaBYT0a4plW/mzqA/EMgXJikGPHxlSuhvZKcE/cLotQLH
Hp5bzEVcqnKZayXcLefNTuJF2x447NEsgcek9GKhe9ne0gp85TUo2ITCak7P2TSp44SMKig9uq0R
A7Pj3w6A/l42slCJwosbnRAAooHlQ5YZdysg89PPuQ/WEtz5ynXh5bt2U9xytu+AwyfDKYNq4PPq
sabbh51LOEcZiVrENmdSZLLfjLnR8Ujs38u4TKKtDzBl/Ears0BT360Mculgge0JQD2UEkGSzcSL
Cu8rTSpzSH1Z3H34vXQi2uw43kl3tFjau9in6orNJZNoJQHMCy3a+lmH72yk2thWgEOF0tM8fDPW
usvXfj+d4KO7PxdHf9RL/P4aej2piD6GNbW4BRwQGOGPhsCcsFJTa2xCmKD8Odm2/8qVqFeoTJqX
12fJ46I6gWo9qq3QLmWWh48bYw6kBp13s2pKwg1o74gEDH2crbnYpRjm2BITuU9QF6njguK3thTq
l+xB2LIF+fdK3/zSgAwE7TAFjVXgQk8Xpw3LKdWzAehoLaYZjAKqiLr0VP89NouviB1PY/SdylCV
hIdgJm6qZXEAVUZudkASD1X7LR+Nz8trs+SFcEKpYil49M91RTghKvVRyE0V6cbhoS0ltAzIKxtA
oPPOuoNjK3S3H+1mudPrthmBQknIYDdvtCEzd6pH9UZGTlVCZ6buxAnR74LVvbcUYNCmTE1CJcxA
MM2sVcQp9TjXRW7ytQORcN5uXErpVfePs51ZwfV6WmNhSk8sMoPVtVDqpwaEkFN8z4EdvXjm/wFi
EK2M6BvEAcZ7/CwRJAVBManaFJjqt/xBNhO7Kszea0BT1gmoSa2lVZeGdGSOzU/34pDHxZc5pBgi
lBVApwhCQnJ5Ly5tE4wK/hStmriDWUcRp75kxCoyhEi9v1DN7hDakpVMOJP2yoNnbkJLBSjMrB9r
Lmop6oWqA7qgaZceLhHmqKWVMQPgSru/7BpdM2Z+7VsilHw/Qi9zAMA3Hi6PdcGFnNhjPBUInaIo
rZXc7H3ZjKTtwHm80ZJQfb1sZ8EjImdMM0MUi37+Dp+CuE4y5I4p7o0mxGmf/PqeX7iuTswwYYYx
N11XVegXEUDG386o6/UrE8YwGlFnaEDBDEcZkRn4Y75qtkc+RGtyvVW/gIq7El1vpTUEABBSeM2U
kMDuiXz9mVqhJdxp33Royo9QKCA8qC8uT+i5K6MfA4kNMKYpaPpmNsoo8YPYVMBLjvHYueAUGU2/
BtvQnEiy2/MNiMziWHA4jltTtjif41PLzJYJ0DnKCyksV+UNN9823crIln4/2l3BBgvOQGjjMp6y
j1W+7BQ013HaaIMxyNKGt8tzd+5GKBnKbwv0ExwtoSrPqHMIsCAZb2VbEwn9V6DLWHEjS1YoAApN
5uj0FVhUmV4pMpeUEiCYTWDXoCEioGi3og4Ne5eHc36GUWY6MsRsen1E60clwVAd4k4D1CPvffRd
lQFJ2rVn6/k5hi1A5eCiUAlF8uR06sZI4fgsVAOwa9BEEA3WKFPJWkp+cUi/zUhMY0abBg1EA2Rg
wzMIhw5oVq3zK1+7y9dCm4V7GXwGoACAswVxAignTgckFwbXixkfmPO1vKVosdnjnmg2DWDK23X8
70KR3kAdGW8hYGSA32TjgLQThd7nkcBDI7LVPfFPEOuaHd6WvAnFZci0TlZzP7xqexW589hu3tv9
2uQysl1fLgx+GJBbWeCBhmOTiEk1BWLuJxEuGe4apVAbrby2bvlOtgEZ1p52iqyiVulD4ST0EpHN
o1rXCg4DYGvMM7ONIsUY9CIz1dsa1XP9RgDWGLBZUGEMq5Sc59coY41+mqMTrvRY8AaKVmZKZ7cF
Rse3GqeKkD5qgepefWfST39pdIzPmsUGSXyppS+/AWjrBh0w0p72TQSrDPxn7pFScAGNKyIdh6YC
diIVNVeEQUAwHgZvXPjcq2tB8qIBNJ1AZoSyVPDMzZJLfcgHgoLinp3lbnZH27BqL5+AFK8PwXdg
5leP+6JJpDpQzkG6D2yOzHIFnVy0AqL/KcpeSom/aaOXv+kjv4jLfltgtp82SUkFbe8c6rm8UwKB
V2Y+mhy5RDXbck0++/yAMdaY7QehsAAsfBxy2EPhGj4aGGb/uxAmG07AdZaTxOsV3AlRR9BW9BQK
lYfz4aDHaAcU8goo/syV0s+C2wGUqlCEhpc7ndsoQUcdn2LkwpAWRBrQz6n5H1M9gI3JEFc2z+JC
HhljriJI4rahP2Bz+lAnQQNP/TBnunV5KZdnF89RFZ4E2fuvCO3ocFcV3+aJAEkmZNSHH7RDuyER
sDG+Nytw3EgLeskqNuZ8ZBIebmguoMIXAA4w08jNo1LPWliaum5V3EaIny6P6uxiRQbn+PczMye1
MRofJZQ9+C20uz3KIqxC233N968NgzncYmf4Y9jCzDBkRIgfOH3loC243tOBMBeqjh3GJxnegRRD
BFK2r47K5AFvbitw1t5LZzHW16yhAkJLtPQNerq5+XSeo9pAFcfXrng04OflVdatIdrOTxDIy+AO
QakExhxIx54agY/w+UaKSzPKI53IzXw71LYUcHYajXeXd8HS8hybYhyHovg5J8U56KGG/Kacu7e8
T/6XJpirSiqGsBimqDSVGciNVneHIrX/ySjgTnFUIO3E1s3VbDaghwS64cwoSR7UpFPcyxbO0XFY
eDSB/o8JZpcVahhnSQi0jppaQkTwdrUzU75BzYY+0dH/r73x3pqE9apVJvotxioQ+Y6enm311G8E
QhUeKjCeDGj0b9E7v4oYp6txGlgcj1NjlQTA8izPU0UtooODt1EOAAGxCgRufIi90lVXG5roDrtk
kNnsc63pY1bxaIOzZodGMsFW3HwYbo622tXi+fJ2/3MVURk4PVmQs5eqmnqjFnh42n43Xk2vLYgb
IJ+FuQy3q4HaGaTjZN8gF3dq0cC1UScSdj/IjMLhEwxIXHIdKIWjZdtG2EntZIXcmlW6Gdk5BX4E
epbAOSpnfe0ZJ3CG1gOE0HG8gBqXP5JJhJsawHJ7lVe8bBWdgkYHZczX4NsLy0n508AdpYDoTOKZ
ayWNBqMdZprfcQzJpLoQhi0TKERxW/EvCKGdZ0fQb35sj7lf2lKsaz1CAoamRBQndfTN/N4FuNHC
axXcIXgsEvRnQ5mK90DS4vlIAqWfwftl97DgsU8+BeMdtKDiGtwZORBdIalBjVIjVZNKpqKvZOAX
NvCJIcYhZGowZZkcFGYy7jvdq/vN5YGcF0ewX9HKSJEQoBDEn0/3axDqeAEM2DrqgJaYirYPQ1FZ
47wy516SlnuXCwCCEKxH+rCSh1mKSCgejuaXvghkT00nqlqHAD+V4BaRTKlqvnchf4+jshmbNiBN
Ft+gvcOTAn5FAfb8SY5xUmkRoFuAcMHOPTUcjIrABYVPMbqS01/PXoZM7H60USEi+eN83a0RyS9E
EQLSTcBoIqA8zziFdYcnedJRyq1B3bWTknuJD/qqCeTWZGVBFw4kkgwCiD4A6sZTnBmcWgiVwHeo
ESokByEZMsuU7hVtRyo0I9by5UsX1ok19vj7EGcPadmVv81qUNeYIPA2C1e1Eoi0TA5VhyndtQr2
wqGg+TMDoBQAN8+IKGtVl0af1iQzYavke6X8/PtzKKLGStOvyOKBaPh0gwxzpERpX4CpyKbZecUb
vX6L9ldSu+u0mkvbETBhoIToexjaKMwZr7ou4goRKn6t0wd2NxHJocwIoEsTthT7vz6BSzH0sUlW
s7QbS0MaeWzI3qE8vSA9KyyqOtA8QL7kIHy/PJ8L3pJSoUvofgVW/SyVPFS8GGodLSP2j3y1S1v0
+EYeD/20y3YWrsETO8yygQyhjfMUdoTwUWqe+Sx155EEzWFoXOg+rTxF6U3DXLon1phl65u2E+MI
1ub0WzJe5/JjjPS42tz3awnxxeUC1zU2Cbpe0c7ABBXqUEpVnyAjjg5G2mQXonlRBWRjskCitNob
dZ5CBHEjZfxHB6GOXhS2RpTPtdykA6qYQMi5I8QUKnc4iE/NXWNW++m1N/EGfjNu5V1t5q7/Pnlr
8czSAVfRJg22WejQfFFlHmfXOvCYZs0MrzzW4cZQnF5cE9BauHuA94aSGGDmeOmzSa5R7sMaVQYk
hOC7jNSAhLNkt8GPEVotWfPcl5/C8HB5dy75Sjzx0BUKrCMyo18KLkdpBb3JtLIH5twUU3C88Hb8
grbljIQtut38a+VtAJnZal14aSrhWGBWRRX/rJW3DPR4an2UGhXjWpxeMnUl+7O0N2kEAZ1QChA4
I4Ko+CYWwEwMv7ihdUzQAoYOHdFkQTJrFZGwcJNC5AaM2FSfFLhY5vWQRH1a1hHKfH6wl/OO+C1U
ue9XFooeJ+ZknxihV+zRQoWZ34tCBe8YbyCGbU6dlT0a4ItTwNHm5NvIynt7xeSCizwxyZzwMokr
wUDpBg8VOGRbm53UShOzvkqpQpFKUOJTQXxnGhZ4kFZsL0QMQCTSXlOZcgHJjCPzs3IC0TZyau1H
+CA5FGKMN24H8TGg3tF9edncgpMG7hbNPYIMPP8Z87IaqUnnDwDJAJMzkGJMD0GkW53fmkNRfx+U
4UGaphWbC4dAAg2tRjlsgGNlb9hBkLpyKijL3zDvpU7dN4iPLg9rxQR7oyZJpRTdBBM9Wi/D9m5q
N5cNLLmP40EYzNbPx1FUhwYWoqcRtLUZ6JNiqxpMdHlYAggGncIJ7TUE0FJwcmKVOQvxnGlNUcMq
jZWNK+N59CjajIpNDugG/raGF1j0J0drxd51fD0FhUEnktavIpTyI3fXoOGM91Lz+8qULh3048ck
Mzh97g3DbxXgjpBKlMEbYzWftGOv2yGlJKKvZC3dshAznDznmGOeVFrhhzEMZqC1ncHFKO/SYLYb
7JlJu708uiVXeTw4umOPvJiohbqRK7BllLeBdNVJP3hh5VytmaBfPzIR5pnWo/pAX6e3yMmC1HYL
jnjr8jiWN/7vFANbvGn4zEdTJQYCFmRn3MQvAlrEdbSfSXhbRB9/odq2eJiPLDJHrVHHSvALWIS4
2KYWzQoX9KYaSGOBRIxEH8MMaTVr9TG15IhFFKhQeABRI2Kf0+nUhxTtOCK2/qAQFeJGNipj95w5
mkngBhJZfwcsr99vg8zrrUZBNZtlGMwMANDBFFoEGWmrt8sLuDybv60wKRvdL2S+4ulsFoklhhmg
nsOK911KY+Bg/bbBhv5hpGM0sCG77YbqlPeg/YXkzdb4u1xoNP+EKjOehQhCzvBTI5gZfIRCOYS+
SiIICNpcqfwnE3ZkgxlMx7UitOpxrOLsWwsuYGFNb+m8RYqOArE1ehHQuARqqdOdVnPc2IBsjZZg
J1vapY6UEWjcUcSUf0jeL6//OTYbVlDdQGu7jvctgLGn1iLInP5f0r6rOXJcafYXMYIe5CtNO7Va
diTNvDB2jOi956+/CZ37rdhonMauTuzTxkSoGkShUKiqzGwhM4ek7TaA8GLxPfahS3BoS6feg5nP
zwAhtfeiRIN7k+AQ49WEqguKoqxZyx7VuJxpXlMcg22xCfbTA3mY/A42RU8W7icFYhDsK6gcQPiO
Obx4a8yDptY0g5vfVX/ZKaccxMm0CCqyxbtFdBCvWiA6w7LYK3JRyyRWugnHNsHAQbM3Z3Wj4ek5
/raMQBB9eSFibYse7lWIn+Ui1ksDD6UQjZDE+JE0xMkqwaHihng8xxSoDxhIN9gErUDdepwyi4b4
0R9tMHwmXvYKFUSn9MhCO3ue9nzdK3kLw8S+jYlgOh3OwqfmxCRLaODd0oeT0xj7Kn5tRLwcH4PL
7EtibYRJMNQkm6p2wpjR6Cqb8IRnplsviOxbNXrCaPAN5W6OZXADZiexm/Di7to4k2wAbWmr84SP
OpDEiaPHuhb4hsgA/feVbyB50kLgncC5B7zlHgNhpVd2QSGI7aKNYg5WrSZyjJFRMK1rR2LcduGD
Veyu+wKVxbh48a0/FXMRysFCWqB8UcuZNrLhdBjqQWcKFPTu9BiCUzx5oWwcFboaD4YrHjvmhio6
l4LZT6DfUPY4/5KqvRCtVXCrGJgbV8H+qrzaMAgCcr/5JuqKXbL+IB6vrTGBUUrB+lFbiP7SrjtW
R1puDB/Sw8e7/WAdwbuwN3d0NA2lSD/yhSk+L35ZgJdSlRKMjrDl1ayck6EksD9sAOa2N/WtDTV5
b0wo7Y+b3KCsBP1fy21+Kd+vbzTPY9eWmaduH8emHFWwjNLdQbby712uPl83wXPXlQmWWShKSdTW
CnKqMMdsrvyaAo6/yKZ33Qr3EwK8aGuY0L2UsbKrAgc7gFBmJd3GN0Xgjfad9J4agvYet90Gfb+/
7TABTLemaizMCKQVqEv0EM2S3cUzH+qT7msfai7mPo0dgrFC8m5utEP/oT0lwtLyz8fqZzChTE8j
XZZAS+fWELMoHyvMhYZ7sgVWE5PPohGW/2INlWrIhEEzh+XiwQyZTSYjK13jCRIrkJ4Pvtuto23J
ITuMziQqHXDmjShVHKpzNKeE7Dpz+g1IGWdVCHtIkpEPyeSuKgNX6acCE733/RQdTKXek8U86A3U
VwwpclBK3GUEk2ZVdpuH6tt17+Ick7MfxASIsGoxGajhB+lzt02j7g7IXEFjk1dkPrPBJLlyOVp2
bVq4PLbqu+GZyNsB1fdSPHcmH6LQy03u9hBzaJwUCitb/RY3teBmod+VuZ2RQgGTiHF7qk3PPPPq
ESQPxYQZj0xrHQicyvq9Yj1lmmCpnIiANiMYlAFupowmTNBJVCWpx74s8cp6SkEDaA2QehENg3O2
jPYywT2ECh64h5hbMo2tQTc6sAu34Ju204elEE1ucC1gQA0TthhuvYA6JpivreATkDSpoq3cSF6U
5v51v+NuCFTZQNIM3MOHRNU6oUiqPlo6ExtiRXBrEm0Wvb6R7fY9Nqzn66Z4q1EwcwUBM3TeLiBn
k71EsTl0mHsJKmcpTmPwcN0Ab9fXBhj/rmd9KGIzjlwzmN3KHtxleUblU/DFeBmmtTbDOBeeW0kX
5nQdEAAsQYK6CyFIGX+cIvs9cTqcmwDpp9AwPRzs4UGHmYAKGeEQ77rzlIUklVzFBBQ9kLkCr1Z4
UB6o8GDkj44QBcap02EMAZgAWwG67mIkuQWhhzUZI+LRbfhX/6IjMxt2ht9CXsX7J485nnOs7TG3
Xjpj/nlMsHedUvhhkd6OoXp/3T14JigTOeKBymFvCBs9lOIFJFRNLT1VEdRcjDwV2OBdZIBEfRph
1qFbSdFmE4z8h7CvdSOMBqNgbG/NXf9TJOLJ83gEOAUHisY69r0tJwvydA0BYpk1b5y+V1W4GSzB
U5GT+OC1hlEVZMo8yvumKY0xwdXUZc+x/CPR7/TkOI+nGWpi13eIF4zWlugOrl43bRZqpVTBUtDF
rj39gkapO0WaMy+CJXENga4VwDIFvS22crBIVqlQuhA3Io+m1TiRcljATyeLK6l0v9kzi1QOky+g
18JDmwkWE4TCJWsYkNigti77ipN4OUQmyn3mp3e14FHF8XBIyaKJi+EiDjHsrEnSXCgU5DioTqLu
tf779Q3iVQ0+QPcIQFTxkq0agHonyvMcA0QD2Scq9FXwjvFtNHlulhnsCVDoPfyDcQ3OR0TzEQUl
jC6heMAC4zI1UrsggVUygskCk35VDKzv9Nxbd3rwquE1P9X6T+glgHi79on9+/qqeZ+VqjeClgoO
c4HvIWgz5X2OCd6oeAisvRULGrq8vw8IFoGaMkBseMmcu70x5nWvhmnllhlK3bN6Unrz+foSLh0e
nVvMJ6HbiPl6DDScmxhjC3WRAoFi7gDorf/01lEewIiciI7wZUSCIQoJBdSWdv4YQ11h5Zox4FtJ
MzjkfpeN3/SiF9Ll3URtYDdQsYctNvFaNNJmVkXH0TFAO2P6Kdv3kMtToBuDh8qeCr6DdcWZGkd9
U/DIfsRAD3BfIt1c/lI/fwZzHdcU9p6PGeT/ytNYbWb66iS2ICReBt/ztTLvAiUuInkY4BsFNGZJ
fhNLvwbZLyEG0nWDwBbNj85j1bktJn8qiqlvtBaDiSFGLPPlkFWHCqD9IjjVw4nItcAcf2nwEgyU
I3/+6IOuon1qaLlZW2ApMeKjrf2lJE9L/z6YT1lIBJY4lWK6sk9T9ASuTKlW1kCY5mPkGgi9UwyS
UFrqUb1OSHLE94pPU/TfV6akqio0pYZzys3PaLlBHR7MP97108zJMs7Xw7geSpyNutD1BLdUg3rZ
FTe9V4EaMgHfmqiDygn659YYHwR9VDXNFqUB+LVs5hcqlER5DvpfBEDR4hBuDMH6uJ4BGRfKTYFH
CRsQI0laimlBEJHj5VBa/a0cW8gJ6u1kzV7S1E/XPyd3yyjRCpozqO2zqF6FNN1SIrt2h+GmnQCW
f4/lX9dNcL8hhnIgf61guOoin7bbQCVDFOKVsOmOC8QlwwlqmlSqJXmkk/FkdEQ9C95xVj7kYnC3
oMbBeCJUisDZo2BZlvJs1veIy2B62ebZg1G91Oq36wukJ4iNHWtjjEc2wTI0rYo4FUxQttXcJVIF
TsHbpbUFxgtJRIZQMmFhhkhsTaYbs9dc3Gru9YXwfG9thgmCemzFqlbDTJ9Fj7lk3FZaDNXWuP6m
xcqmHZd/XaqAM6x2ibkwJ/R/zYZOg89LZ7iQMMIrX0dBQZ5KEfsk/wtS0WkZTLmg9j8PTUSvVKsb
ALKz9BuMeZP8pNSCxJprgopeA8yKRbFMCu1cqsM0KcDwaNDZLffDDAGIVPDJuL62MqKer8OYVb1T
qK8VduYWcbSvpFkQEnj5kiqjgESJUMAkSNe5iuIDIfOYWgChVXbs9MGLVdxpaCHpX8kh1naYYxO3
zWCDRR7EyFm708bkgLLL3igGXXAD8tcDFC649wDxZyUWFsVO6knG1utps1lQ9rcRcPrmMQZV3PXz
w/MAMMaiHIbgclnhA3lmESshLMnxrRUYXtXmjgSuxOtW+Ov5tMK4wAD9ANtYAGmysnulv4fyuATR
qygSxByRGfbEKHHXGg0WE86LkwSaPw41Buhehka0QZyOPV7Yq+9GnX7lcerYNCkIukvU2+274Zj7
4cNwo/9GEcvVXHT57mZACaTN9c/IO0m4YAE+1zV00NmyezcspgH5l8rVcmtvFsNpNETxjRdPVyZY
TsRASVO1nfAJA2nYBlX3ShZMUCvBZkgCSGAPghogd8c+V0SYAjNGEeVJL6m56VaOfnc6xL93EkaM
r384rpevzDD+FxlN1UAlrHKbTvXtRPN0vKZsTTQzLTLD+F9oTrot91hNFsl42+ZeYENNXhK1tjgj
h7S8Ax41lHkoCTNztwaV3adlkcQfLyrK+YRizw7DeY60pQy+ugCGxF8WEi00RTGlcpGZSEEZzRW+
3kQOhb4AS7orA+GJonvApiTgGUeRgsqAXVCpxcAidRF9ztCJm+G53YZ/0OSg4nzNVoXqmCDwcc/S
yhxzgLtCanLbxJWRSXemfQhDwdXK36SVAfpVVxHCCuxmyEdUQUqqkw5VeNRkI6j8gWrxn9VkhRbp
YVtZxIS7ojY9lpRGmrGNGspAFKbasU1qy1UCu/fiGtxnWV8bx60R46Uz5ZYvLbHijKYaCqTPRB+Y
cVLSa9NshKj+TOEJM2B5Lfj7vHxZxZWvwi1xCnQmdARdKOcl9coA5IFRZ7mz/XuMtrWNYyDfJong
EHCXAzAVEOiQZr3oUZG6k4OyQuel7wrHTL5JnYihk3vMwKiOmiD4BC84z8yRtpQo2m+079P6ZghV
QPzergdCmp5eHLKVDSZd7uK8DGYZb0M6BajcxFsqmyQW3+CFdVCJKLSu+SGLfe6JZGyGOm6QJ8lG
CWjM0nSPYIedvCkDt61mTbbgMHNdH69BHaK5SJRBEXBuMB+UHsrYcIbUAW1rtTfd9ND9xGH7S4+d
zgVRxev1D8mtUeiIVmiA0zcimzqb0EVoiESD4ia5H7fBPj3W6O7IO3FBlecYgAIAzwfaNkAWmTcH
6cYKER84KqvLoUWzXRKq1OZdX5DACDueT8qwGCKCj6cRHCBtOKRJ6wwh+dJOfS6GHdKf4n5uYhN3
pHFnbbt7ShrQbjRK6NdhnDxz5+31dfFdA0RxaMpCyOcCWwddiTyJaIphggHSHyHM67WlXXsWKa0/
SZTjUY8iL67s5QfRF+JHOriNO9Km2zjHWIei6ERQQOaMMwD6vPpJzCmsw2YJB5p00y5DjZE3rfJS
nwru9V7g/AXaMPkf0F3zLli0GXALGHjxoS5/fkZ0ebSbtoaWx9BD6Ef3pxvJbXzyjaqWxhsRqTG3
6LU2x9xGAfRaMzWnmh6ueoi+a7sSdJvKFnrd38WTfPxdxmUArDSUni/gagSavlJdwFr6rmwoezhQ
GKHTOeEz9DYwGG6Kmv286wfB7W+DTEqpzLiWII4C8vBWxXhkUe0SddgP4SI7Zhdsl1y/r6tgd92Z
VY5VoKNppANuGagy5lLN9QJlqahB1GnbOxukCerUvWj59GcuZq+SNa/P2/uugCqsPILySHOlVt33
GTQr1OFQV2+mGW2MbnFNRfJV9ICiaumc2W68Ik93VW3cDIZx7MYZ3N/KcynXPrAmzvU1cALN2RIY
55/zuA3NFIFTM79N3U4tnntb8JnAoXZ5z1mQmzANzcb0F1B3576eyEkgKRhAd+VOg/JpcA+w/HeU
I+vNnAeZk3WjZxVge1/a3Rhlu86ONlPWbpXeOEpx58ddvu30yZOk1K+MxZMsEEVFtXbsuvhRioqX
JVB2o1xvNUX+LqXqzqzUR0w9b5Ux2CwAZzqQ5oHmqTUejDzeIRE8YaQ/cWSrdBIygABNkR/jLD2N
afZjNrMndIKcGFLF6lTc2Hn5VzoORzVRH4Igv81s4pFBg2ZRvBvq9wyCU2CWNDfBFN6PxvxgEeVW
iwJ/AZxcV6KHLqp3eg7NdqVQfD0cb8Cjebfo5IaYy5PaLXuQLZ4k2bppNWVjVNChk4bnQQbQOZL8
iEy7ODCdfqaNd2VbtPWBjOMxLJTQIXXgZiMeGBJI1Ux5Yxgh4mPnhthNSZl2aW9uLVwf4Ia6lWro
E0rRtw41YEMbwKavV3soMvQbK2keAel+ue5WnAsZRGnYdIKJFbyPZcavAhm89X0/4jrx8wUCOGAR
dMEisAdo4ytcVOfGmCt5KnKjkxY7dk3jpi4f01zwerg8JGd/n0X0dCP6L12Hv6/Fx37e9tXtLCLw
uUwFqQmQO1B+B1o6Oz8iedzMUZjBBOWDp5z6ytbeiiVsOffAuR3moQVKlTnMTAt9t21wG++yDZ6q
x96Dd4AGUNT8uMzSz40xdxx4MvppQRHQrao4w+sHA4K2MnwhpUCCDhwDJjkoSJqxIgGdlyYpovBy
Jz3lp34L1wd1L2iPpC04gvfqv3974FWsgT8OVAsQZmG2qiKBWqYp8oWKLB7IiN5Aw/z9+vFROSk7
mtqYv1PRxcEdytjo+0mGfkBLOx7axoDSh3qDDOhRcjBJ9Kp7lF5p+NbvALn6DrLsjf0s4+UQ+fNr
VjtC+WrONQfteA3/oSkLsSIGfWMmQxVXM2oB+oMM/nbgODcosfug6rih2tkmkLfNKQMy3Bdp3/A6
PzYGMsBEihE+y2KZOcOKKK1l4VurD+ph8aAg8EBf7aZjY2ICVJliBrVLn4UsApiEwSCPU33Rz+q7
sUu6EfXxwfxpl6/VIMjseX8fgBtIVaNdRgmgzw96jPnkRIswOp9p73Hyo5cEKT0vVmnIR6gCAuU4
ZDxnMJuyjaY4dyXjsclTl5A38PsKsgZOzgzNgJUVuspVcSPW5LLrwxGDRmhRQKMauNfAg8i3lz8j
0RsOlEhF3imGYHGXx4KaBdQQEyUYhmQnYIvBgn57n6P3R0xnijZyvsn7t0mEN7t0eGoGbgDyD6pJ
w9wnkpz0fanBjCzd3xoY85DnU261zvTD1PbXTzpvu0ChAnAbJTS6IAjI0nHuKwVyLujjA2ST9IiT
IkUJml6dlxkQhj9QQ1Q7FdJp55uVhYGiJ1WdubVq/LHTAiNbdf8yKxModcvELfTy+fqiOFOeNPBT
cUwbx+iCkUMBoVhn2LhlMv2xwOMm2VQ3wyuFhi5uqftA0knbBnWA4CQqJP6XC+7TNJN4SHGbYp5P
A/ndtn/JQQ6Xup1Po+M/ueB4/rheJ+MokDrrZy2AMavJHLP+NkLiIgX/XSNo2vEccmWHBWm0Vm+0
eoxsKk0UtIeNzpuGxSeF9pDoUKhDI+42nxrBOKbIKBOp5CLH7CJNFQr7LhmebeOxlYGiH2+U+KUV
gYl552CdLzKX+NBqjZToWGEfWZs53CzquLFbQVZKt+PiIKySUrqdq6il5pkRQ3sldofmbVpeI+sh
Hf6a5E1aqf48RI7U/bp+EPj+8ZkFMyePUq5lVWdj2AqaBUmHkpsSe6q+PMsiHfj/knB/JpDM2qYo
qZKkRK4FXvVgSzl3UrfNILPTbcNNs7m+Lv5ufRpj1kXarpLtAh8yqmI8SpYtkod9npaCu5J7zdCO
K5DShIZjxgVVEiAQh4hc4LH9RZmf5tvYDwzXoAgeWioddC+9EyFxufFyZZUpJmRNMOa9glOdlInX
WZGT4T3YW/02qW23EnGpXCYEyAZMqqIA0IV8QT4OMXmgm9MwcZe+dtT5viq31zeLFxLPLDDraaYo
yPsMFuydfqg2yR0+2h6E7uBn+QfCLpeP/fP1MAlIN8p9kndj9jFeRQWsi125p7q74vcFB5RzbotJ
Q5p2jJVEiRI3aX0T8o916tylu2RD/Bk+4w++5sLwvJE9POi94AS+IsHH5QRJfFvk6SAfBzCdnbYK
5BFoXR1dnjAPnDB4yVsIoUkHkBMu4aPx74c3MNeloaoONiaqccScO8Wcey1SkQ43qe7QrGGJfn/B
WdC+oYrgGPUHr8N5jMyX3E4iqcMIz6EHZq4CsQ846n9TJnz9p+jrfbycmYiMqXiKBILQKrikmdu6
icyyl+McG7gPthQmp2xVEMNIQr59TsTCTAWELaF+Jl9W7S1d6vt8pIZkY9eklU8k5QA8taBSwAvD
azts4d5O7cCOIaAFlcZg+3/pB2a7nX/Av0FP0sXH+1wTW7xv0nAApi4HCheqP5jfnW8nJ3dLCktV
N9NWXNflhSoQrGHkCmSGl6/SCuBOVY+pelzxPeoRF6vH697H3SUMEyL3RhkMAPtz5wvJLNN4WLqk
uU2Mu9D8TXRBVsPfIQxY07IncFQsqKCezUGt7Tl3q+W3FYIfOX4rl1Oy/LS7xdE63Ynk0Wnit0rq
/v3rBVXQvy2z7+jGXKzYbBGH5+U2VG/i7LAkQBJXk+h1xt2nlSHmM9YZiRK7WXIU+5MePEj0YMEt
yOz1kBVu72ExROlVYJaTXZ0tj7lmdIz3NMooxa4uGU4t+1ODW9N4s4FzmGv8332R/3tEJOLhaqHM
XQPaETnXVCw0sraq5VvqyR69qPiCVyLeQoQKAFvl4jUzQBMljHLs25SNz1EnPRBS3Sdq/X7d+Tld
ExQGVnaYYBhYamdr1D8ar2s8Shbc7cqMPl+O+QZTrvepYMd4fgKSMdhE+AWvBPP5qlqF7ELdQisv
GjwAYFytFLg894Zem6A/YZVyhyhQq2MEE8l+zpz8kZKADTv02NCA0p+nA22xqQiOZK/81t+KRxTv
BeU6bvpDwRQouChgUGThGy1QjE2Y4ydMb6MfQs+m2lHld31DK2f/HlSGzuanMbZUnM8yOD3NBme8
zGQnnvo39Dt+mlEhqBtwXhaQODQUUHoiv0AsO/+uRhqYuUxJQq1oqDYqtIi3yzwUh0FSWq/K+krg
KrzITKe7KYQHiCy2wR5XYYv2O+yNpHXn/FQB+W2NQqU5rkeuzDAxZJ7Rw9eoRzaeerht9pjk8x30
OhZ0KqGO/k00TMX7jKDAQYOC4BBc1HJtvW2TUO2xrP5RTX9KL6P0bPT+9YPN+3ZrI8wZ0IrMNGMD
RrJ+/AVuZa8NJj+qc8EIDu/brc3Qn7E6auW0oJtXYYsyzCm7ypRY7tKmIkUT0WLoF11bUZtp6s0G
1Df5TSv/sFH4CIkgqebdJOuVMGmu3aRS1xB8MPlgbKj2B1ppII4VZZ+ipTDxVp61CQMxMGOHYC7I
d5oE9TjRSDx3V9CZRvkGTbiLlL1OoP8yjiZqieVjCanEJpe96+7FDXDWB0MrRD8wb8OE8WBaIr1s
5sTt+uw3DrHfpnjhldFmJMZWisrF6aoF0yPNtyIKbjs5upGgQXH9R3CXufoN9N9XbhF0zZzG2oSr
BAKyOhQTp9G/boG7W5Ti1wQdLepOTMTLMllJenNJXMXCEIFsg88RkxOjCMdFfYtNqgFu/dsMG4Ey
zWqVdoDvWYmrQ3rGyry+c1vIXY/Fv+++00ejAvkcpNSoBtGDsPpqlhlnSTtjTYayeHk6vcx4nVgY
/r7+6biZxcoOS+XbLLOdRxYNc251NO46cITYfv2rByvmV98Ja3PMVkVdjuR+gLlaetXQ9Avmx+sL
4nrb53czmE2KjFRXysFC3qdMm1xP92MjKgLxT9XKBnOq6oUYoa0jt2xnn7Zkh93SuNpj4y8+Hqjg
qxc8TLhBb2WPOUFLgmZjRm+JZA9KwF23Ww502FbEkCr6dPSYrVwO41dQqLVhRtKtxxTlOyCAveu7
wz2pq5UwV0RllYYUhjhCAaQdm7x2ygzHqRKFHF51EKeHoHZAYejIg5ildGSWRoILz9SGckTtbPoe
FnA34BWV49CTcV+MBJMioIP1mjQAPNicUreoCZRr59Tc6NVENnOntrcxaRL/+kfgf+fPH8d8BEKa
OtZzOUFOXTla+g46wesGOCRgNHh8WmBuyWImdpdFCPsqSM9laBZGG31vID5SjRrbJz/sB1w3bhw5
RuVElt+IVL2FG8BcoMB2SGUT4hcYTnW0n9TDf/qA2U0DNC+4LnIv+SE6l9yMbbVqJmQCWaQWEY0t
o6Vjjkj1jNbySq0BtbBI650fNm2wkIOTApOzbNK7NO1UmwMcucAM2+yDcxedLNvN20PZ4/3QbG1P
FkQ27tlZmWQi2wwxbjOcYHKICievjwp4fYvq23XX4frmyggT2jDraBRSgWuH5Hc2npeaSNWDtwqU
iTDjTvlPLqY8A6ANzaYDdao5F9OmbXOEGYA4va6Nm/31tfDua4zMAKEAdJYK4d/zINBGsURAk42s
Nw5kp14qcAfqseqMmHyajOmbOf25bpDrFZjTAVEERFku1Q36PjO73ECqM6INvaMMobUbeLrmkNyX
tt0PMVknb7/WFum/r2K2GnZT2tOcJJlrt+5sJ/5KVr+2wHzFRpvzLrOj1LVAAZqhKBYOmyycN9c/
HdctFAVFZTA/2RflvbmpzbHu49QtNciD6QCXgFBSpE7HmRkBGmtlhTlCagwNvB5cNah9geJg8fpH
+oQI0o1G0H5W3HIz7oZCsDTuFkF/mmqGIM9ne+xp2Mqz0hVgfKt+l+3BzAV/n5uOQCwLswLohEG9
gNmhXO/VoDHxMlYflrfhqEElp/YM4/9Paovgz9ydWlmjUXjlcah3aWabYTgAWOHMScqWOIVh+Rou
k+su8RFD2Xx7vS7mFjNI0EWdgnVRtz7R8a0AVKqgVtssJ6t3UKT/XfjF1vDiUwNa1WprCAKIaKnM
JYah02loEvwAW0VFu3AlTNoH2cP1ZXKvyvUy2WvLkPp2juHyjTf7+l+DigHz7NX+AbUEjN5CJ0E/
xXfS83Wroo/Lzg2MyD2WkK4NEugAzmcegJhgnckfLM/wTXDOmEfaHEu9yNFRstoRwQ8QeS3bwDXB
+jv2DX7Achc81DiIkt/4pQrZ4dwTi0nzj/6n2+rM0Z/0Tp9xa2MpIEI8DnvpNdnE2wmnxEZCQkeS
SOIogsSd21FY7S1bRu2GYomTtkKBcZM9534J4dVyb/yjjif3tlstkLkJNDvq60nFAoc0cXuM0JgP
WfFHK7eJKPkRHAu2D9imchRlMSxNxp+6+ia1j9JgCQ4/N2iuVsNEGRTvg1Zayv/Mws33eSAImty/
r6PmCz0ZlPhY7zNKiWhWWGMNyaNqfVO13fXzxd/5lQHG37RkhgJqj4+UyF17SjQl8sxRi3F9Rq2j
Dpq+BbJEAvh0AQGMNCR4sEbNtFkC9NAEP4V+KyaOIku1wGMGshbtgp9ASyOr0zta/UP3oD3IxZae
d8ovNQW+bbwdPyZBvJ1Q25kmixeGURFG9QINYxCBnF8VZtxljRkhOSmtp1jCfUsF1SDIMt/H/Za+
AcTnnHMKqBz33yaZz97NeqrVJUzWUbNNtVtSv+oD8TpwWBmJ4HRzfOjMFpMrl0QqU2LjjVPr0Lo1
PIh2CbZOZIH+++quVcicJbVOS2em7GrgKzdigQXOWT5bA/33lYVSnsEtH2ANEgqdkvxUjYvTWl8o
MsGKgTFGUAvIyIHOrcwkirpIA/E12tEtSiY6nqQffcfWo+1osfAX/8P9bZDttVSShLdniaMEbT0I
ef/oRfGJ/91QWoBMKd7Z7LjFMHR6HRf4bqY5epLcuJN9GnoB/oxrBG8kAOLRjtZ0JgEKKnWUIbOF
aok93rcFIJNJcj+lqS8IEPRQXJxTwBYRIwDMxNzM+fbYXakVSx7VQGRMnvVSg0FnOYH3wekepH0p
iIy8rQGyDXAfaB4SnTA+HenFHKsL3hPAqocIhyrA983j9RVxbYB8HwB1FSAs1t/KoVeIkSgYtSC6
9DgPnfFQNtmf60Z4u0M+jbA+Zk+A29g5nixB9zMof0gQvyGi3FCwkI9bZnU8P4qzmRLWyNLM2bEg
3LVJ0ffCKN/DXDoocZTevOtEDLyilTFBFPS7VWtVKFDlVeosgM61yvuEPsX178fLAKGSAFA4OJRU
2gk+dzswcwRFtMC9tbvRx4TW1gbCNMdAWOJTptfr1jhfEsZM9CFQsAEQmPFxKHdDfXZR4RJWmd0G
6tTfxoMl4k8RWaH/vt4vcymVKYaVdgje8q57WsYvDLoDH4t4AMoN8COzzQ4bbOnD0qq5a8wnoLcd
U063Y/pgVq9f+GBgNkTwIfole6I9R3UxNnTSfVyiXVOZxIvHRtRo434wzF7pKNVadLTs/IMZPRnq
juCkNmU+OCPCllMUT9dXwne0lRHmHTcMbRnGBa5RNUrtkzHFtR9lUXsH7qvxpVVVHKtAbx9VUs5v
yyibB3Bpm07TgKBK6hVhcZq6GhNukVwCP6BCGfKSBAkpngS+EIzqZcf0RPVVwm19pHQ0KRIi0RwM
5yyfGWMSaXMx1VZZSOrWge0XkeZFdQfcnxAuTr/htUUxG6kuLTh6e9iB7ol8G+6gUeNlP5MXfYNZ
B88v8bj16Kib5H1hrgIrBBsDyAExfMbCWgiBNvo8pNAYUv6U+iGoRicfBakeJ4VGFRHErCBuxnuB
hamm+mLPZKbAruohm14kYnqk+AneF+e6q/KOw9oO46lpKFukMGDHpg+C8Ue1CG4UrjusFsJkYssc
gfy8N1NXlY4GsrGweWvC5/9pEWxpIVDHNE5luEKAAwSRCjexX65b4BVasR8g4MATEQ10lumGjK0F
+Srcvfl7/UJLXuk23Nu34fPsZRBM//fEiaBPpqApNCchtK0w21LEibKYDWBuSpX8kMbRbRT5uAzh
vlcqf9Km3fXl8TZpbY7dpLxDjRJcEm6+ZDdDpPxlt9qrMUG27X+yo8rnwTdqrXGqCMDX5ah6mhy+
2GQ+KHXypZvkM8Yzy1GKzlwMTckxfZJ9z7Qpd4peRN3JOzgyoIgYs8a8PBTHzpdSWg1ECDvkElHQ
OYr1qotoEjlEYuClWFlgAmlBJmuKUqDnWr99MW97iNuAEReiduo+ypzBh8Koq/8UwRx5rrC2yoRV
MMjPrWzEtWt2R1M7zdOroQq2h389rlbGeHer6HgB1vh2+ex/tC1yP9g3gLYFBwsMjZAK/9Ktv7LI
eAS4BYldpjRNmgw/GVTvC0zkZ7vFDlt3MZj54gEpLDKb32FTniSwPLnLoL7GpS2YrhLsETtsbYCd
cQSZB8oc8WunOEb7Tr4w3b92PpvJyLMAeiohSEfdXJ7cGlAyJdxfjwX/xQvALYmJezo/yCTI+pJM
gZ7CC9DOpEMNVHgwek9e/tkDnRvBwToEUS20UKmC3/mB7VF2sEsDIXW667z/oJK0x9iN95QaLdyI
GPl4e6RA/Q2SHIQAwsuUohqwjyZNhLmdAEM7wJ47odaCR0GkI8YzAxEE2ueB3vhFGyvRm6EoTRNh
COMEYbG4/Tw52lB51zdLZIZxB2NugdrRIf5kyO/tiC1bTmPzlax5vRbGIcJqASSthVIRpQOXHEpP
LJ10z4aSF7hUv31lRQCQU/DuJRCVxIktg46lcMt8G6UbIh21avO/mWDCHMb52sDocauWtgw1Ea06
DVEF8g1pFiA9aExmU2FINP+9Fia6QalitlIFHw4w6W0Yo300AZBead8bzNRUQbz9wroAkVFR2qXj
qtRZVm/OOq/TLO1wi+d5e5vN2jeV1L8syfp+3Qx3VSszzP23QHpIxVWUAoxGPCt96GSvH26j9FA3
mnvdFDcWYXz57yXR37JakiIFwzi1MXi48UjaUyFvyZ9QyNsqboSa0UZ0H3HP08oe4xpWXAXEajsU
wMxhN0uzu5Dpm7yMgouCfiLWMTTgSqj4C5idWCYPXe+rQk5rvMUwGtvprt2eDOupFHXsuakKIPBA
WEPxS76ou2vVbNt6iBKbHTlU9quEIN6gb0FMRlHWANxBqzE6DJoDmpjrO8f7kGvLTGCyJB18G3hl
YyyGwPUbx1gAvwtFNRAeipys7TCxiYrrmFECOzoGnEDt5E6egp4G5IIS75f50fnGJQl6MMEh4K4P
rw7UYiFyciG1Wai1NNY17mFCfg72xkDRQKShwstkDQ39GtzCeHKwJHJ1OOHNkxZg9WmBsysrb8n6
x+u7RN2Z9UOwXsERAUjDhAxzvMio9IHWwkRbvNfdPQpJU3Ssi6MZpF4wx851a7xvRrGJELCFzrBq
Moerqtp5CCtoZJTGs1X9MKebTjP+RxtMyB0KS5nKMQGnxfBk2HspAr7o3+vHYrj4cx0s464yp4WF
BwDlRgZ39eKE1ewaIoVhwcdieXbBjmY1IXjSQdf0bgyu3gBwJmIQ5IZX0ItgshhOAJFOJhkCghm9
4r5J3eqt80rMVeTu4BSzM/m5Jx5R4poDChbSNqCYuMQG6mpYIgvXQMW+bd//D4A+4NR+MAmKykG8
80PpxECcp2HUhy3V2HYUGkEENS/N7qNHq0cS1ihhsrvu1Nz8dW2G8erBjsqiT8PM1Z7MbbqLD5Zn
HsmPwVc9eYeS9vN1e9SB2SMLGhAVwwQUpsrmr7OStKRuoRs2bOgkZb4dN+DJED7M+Hu1ssMEcGKO
VtWBbgrDKO0LVY6Ftu9P4trb0lO7/0falS3HjSvLL2IE9+WVZLMXtTZLljV+YXhsC9z3FV9/E5p7
jrrRiMZYJ8YxL4pQCUShUKjKyvRliE3hTWVDzwbiSkzEm2/UjCvpMjKBndupcFOBx81PCsjMYJl+
U4I+aEbNEJxln2oQohmggZsZs3voRHEhUJ00izCqpkAbngmEtdVEVlwR+iH4Z6FNgSlmTJSe5zDK
4oykdMA9BblPVLY99VatCkmmKYoWmIwGCQKjUwEB07kNq06ywa6xCtAQ7NSu3WpOHHmtjPJZ6Hwn
ZjhfXxWl6nPGGIR0FoXdaddtQKG6+0wWZnuAyYFhB+xZFzWcdcqGYZ5QL6y12V/18bi0w1HLDVmW
IpotR+P2wxKXy8ZuP8eJgQqlov0uiiAH7LtfHwwdKiht5Fm5X9UPtSd5f4iyv1Oj/GYlWTeZ8wjq
W1qFtDnYDdkaxTYd+09chqeGuO1yaaUUgFCCeGB0w9nQ71BWjhyqbK6HJJHzsYI75m1AIQw5zXPn
a8DV2mP0FfdhNoSZhuYdqY9zE++vm3kvrvKhz4G+FjiQgKG8kGes1qr3hhn5Q7+BIP1LYga9X0T0
72HXhhMc0bwfj/lrGZHQlM0tC5f4zwHGsxQuc75EDSA5ZZhZ80TZ1NNf/XBw4t+S5bFtv1geFAhA
JoUL66L5XtJ2qYYKTM+oxs/vIdA6Fj8hZLMx6P9HwOW7disPgcwNrhnmApTqQEFvVGkeGOgr69q9
AfLxDtMrrTIeDZL7XftyfamiiAgMLEhtQfWJTJBLOxLapRZ4V2HQ+OWZt24jgUuIv+TH7+fuLmXu
WteeViSBpRGoIxjI+rde8YJOvbVNiS3h/Q8Ka8iGgmAQnGOcaxiV6TaTi6TGib/bWzaR7YZrd6+B
Rhd31r+hNBGaZP1CxnMG1XMeSOz0WmIqigOTT30b5GBofMdw4S2CYa1/0zsUbRhEuVENBHgH5QUu
TDZqW+QVQTJAk+lRza1jlkmQQaKYiHew67LrC7Qi3Fe0xqTNqcHUOZrhL8eG5JWt7omO453Mks6X
yDtcV8X4HgrPjJX3/CyDad+jRq6zGx80SNNx9H4t+a5r70j+fN3PRVhTEHaCEhHcROjz8hSNXVFb
yWoiiU/2Nt3/U0wF15iF41xVG3CP+0Ta5xXN/JwZ5Y6z1nlrp60Y058P9oEl9sN+3jIlg8GPn/rZ
r4/VXR1VW3cz72RNZtE2ehpGwKFNY9tg2jz/ttpSamqGKhTGZaf2r1rvX40Ej3NLaWdQZ+WGVF5Z
tJmnBrnFdi0lSpsAU5/SpPu7HGeELXWsvlA6Tjdl26s3xLRlNUrRcWDdJbyY4UKXnAhJUVXz0ORB
5nwl9OBVb9f9RnTbeCCqx6SKwWS82aJPql76rKdzjXQucEFWZCmBUj2QSVKCEq7BQOqjmoBggQTy
3MZaWCQnK9ZgpWowALuvzJ840t6JBW5r9LJTVdLC+RUdaNfsIS8OCb2Ne8lxFh6yUzvceR5q6k7g
xcJK/LwNmgdt54bq3tpiBvOY7RiBg6yHIHS6k5Vx4XBYancmNr5dYnuzbxa/vIxGXhNvk2SyfKPw
JJmP0B9O7HH+UGpZmpIZK3R0Gk0Al2bFEGi1G33C7YBFQXubUddaXLqIWVkUvJiZxoHiV4gRFUf6
zmNXL59rgGXjvza4OD9C/3XMXXw6SsLhOG/rQAmyzrfvl40VqDuZPcFOueo7aTJGiXBVcpkGuA3c
bmY8vG1fHotaieyuiUwz3ceLAnD8GH8iUTwzyKUeSFtTQhOoEFSLaodppgz+DHwjFJYb2RCT4ASf
meJOcDVoi95U2K6sBaOkerOYf133B6EBAORYmRqobf5NHmuxAQFstC9IT/xR7/xFRoUlcGwkvOhd
A9kK7WZ+th2Md+2sLHgaQ5prpxTJPifxDc1l83+iGRdQK6DByCCgDMh2HuwyquVDOWEl/SZXQBFo
L/56YJxHWWTdpcc1VN7c++oOnftt8iXbJQdF8j4XvV1O/wKe16myjMohPTjgQNAfoJziky8OrEPP
AdIRja9tGeyrDHPXNx7orz/fR1YtgreguHKBWXJ6pJJ5gnrlZH4t43td1hAS+cnp7+fiBgGlk54X
+LrrsN6rQ/PUkebPbyvkTx9L4DaQ9IB1LCVest6s7fMq3rblKPF2kS+emODBSipV8CTpERVKkmyt
/D7B+3JMZfFBVFc7XQkfkaZ5ckpqI0Ma1002bJZ9ESmb6sb0S6h6MDUaWTFFFAJP18VFpNrMNDMp
EAJzkEf5tFbNQAd14EFdSL2de1DtrpAlDq+7nKiwcrZMLjiZq1OjwQl42Xr4h+OOsfOYkNqRZZxC
50OggIII6ncXImRKoXQkzqGy6NmxX0BOZMyVnWQxQtc4scH+hpN8rMMNN9CGVYmcrXkwQE8V76sn
0Af7iRXRAKyHu2QjK1+LXnlsWPm/K2N/1YlVYFZA5ZjCKsod9f0wBqxiPuzMp8V7Uh6NDcYcJeBG
sXOemOQSG6CzFHeaYNK9hfQDAKkOcijXZ9N/nxFJss7Wx2U1qxqPEBtD80lRj33cTbshQQ0p1ste
4ozCE3CyKi4+uTk0urq4wNuyfsiSsCX3igmJjR54jP11T5E5ChemqFkpzlrC65vq3nK+OEiry1KS
VktsuDxWbwbVl1tiNaaj+npLX7XCDTMjlURcmfu5XOo0r0MFnh7Yse77F/MlAeoDeke9n9b+GCa7
6vvYbK5/PVET4NQjXC5UOX1fdWkH99PuIUsCWSA7SDfpNj0yktZik+/pZtjKWKVFY7dnVrlQteYt
WJ4oXA9Ft9pfoVlAb8wGSkTdCw4ZesfJptjKOMhlu8iFFMNVjHbp0dGIV2ideOlh7PutA1bJ659U
Zob9/CSGDEk1zbmBTaRVH2bOrePmu3Ixg+tWdPaJuKz+7BNycWNBe8MoKoB2PHdZdkns/ugX09q3
C1EOQ5P1Ya83w7ZZjWRjLooaqnZd3Xoj+Z6363JDGGY7pnY1+9ailFEc233kDM24n6w1205WYvvO
aFQBHfThLh2a1Nf7hUq8T/Sp0G4HcRR4Bxg/3/mncmpMmddmWgRm3Y/3Wg1Yxqj22S31qCcJSEKX
O7XFRSQtp9lgLDqA0QsUA0EaglwQFLr6s/ZYYnFPztZCq0v2GGK7wO8SVDLA2ItxNQyT8Y6e0TpN
ShS+oJoWTWm/HcFQ4ZexvqMlJC+v+4Ro7vXMJ7jv2ZS9brbsLpkDBWxS7TZ+AEr7aEfV909gY89M
cZ9Tt2nRYcVlkJaHdjks+mOrfZUsR+biXGhHaqhjzBOhnYmdtgT1O98NJ0YxHkD9DcTREFuSuIlo
v04SAB66mo9pr5MEJrXUqvyOQtUkrx2fumqAG0BydQnvfrBU65j+0yzzYi4K9N+e1dYIg1Z3mMIl
zG/SDcBW6qHer3s50ooFON4ZT81xAdAhA+YbCsoGKSaQKYBxCSJVgyz+ia5+tKRcsDmDmwfjmeeH
2sBQ4FIMoGnPp68aOY7VUQccqMwiKuWZFcWPU1OcE6auBe/oXZzpfvAhCop5LLzzMFh93RFFTnFq
hvNDXBOZviYltsn0yC3Nqi9ebihRX41xQJxeyiDFrnl+n/BAdyHcik7sRRGgtVzoj1awF1vmQ5fW
+yUbj04DuuBOCyZtDeNkgjyI+prQ+StpZaU24XI/zPOzlSWdaZEUCo5dH78mhvlilsTzE219rqTT
FkJnAdSQCSphIpWvElRrv+bA5UGamSw7J94rGhL84W2mC+hFd9e3UXwFsCloHdgD60I/RlXcOMup
lwdTG8Ygn0BVol38GMJFjO7WMKPirmZMJpIUX7RGsBL9xyyPXYpHOyuV1WmDbK7DdDlU3q6BGo+S
tH5eyfBFoiPBZpbRyEfj6AKBA90TN141tQ1ofD9BTM8yDqOMPkQUR05tcMduiEevzjw4iA7cUpJF
w+hIbjLxKqDdjYF1E4pJ7OcnOVTfZla2dDgBUFy9W1HT9oe6izC6JyEhFq4EIqOYKsLZvSiGKcDB
rzV0wwLoD5bV166UKjKxpwF/lsEejXFrsDBAW4eLhvmoY64yfh8iHvbFU7q1tsbmfRLvE0EKHMdM
fsBSdYxen3+yOiUOIQSxkNQk0vNH1ahCz6wfrUZWVxNdy6eWuCfD5A6KqlIgUqao2nu+CWaVNOjD
4u7fNddE4ejUHJdCOfMKSOiIS7IyaJjYhj+Q19RZfbXQJF4n9IaTT8jdj6m6aI0+4nWc1+tPNymG
sEHk+x/3iXNtDwQuMRC0eO8brp8qd039s5t+eDJFX9lXYz8/OUFGlbYkpj30IkhxF3f6TZnRfVob
rw2RDUSIup9oP364Hufjaq9nxF4coGZ/rhgz/UIxtgRf2BSYY0Et3vPrJMy+pBCZZew7RKpneLlW
dD49yEh4aJhfDiR6ZLa7ZUC5rTJ/Q9ZToRUKb0q0urL3+eVhPjfEfVS3JJ1SzKidV8cGDd5432zK
Z6Z39+fZ9bkh7ovOfdM4LgHeX+8yzDpq+0WZdpnlSPSrBH28cztcJCcjWTqq4ctle7Pwe7/dTrs4
wqMf/BM1KlDj37JHuNCkgycfRhY0gSK9YXWpZlEsbQ5GsNL0fgNCRQQQCMdt7KjIWXs+kFz8lwcb
8LwTm1zEUjvXIWaBKY1kqr/rAHLaevJrIsV2sKc3QtuDoXZRVtabOlW2ltaEtpcdS0o2pStrv0jX
z4UzczHiVSne17+EbIxxacE5BjUvAOeXLR1Bpiar175DEc8vofP1c4FtgjBCRnXYNCFWCQA1pN+h
e/I1v0UnhJENG7/b5zpcfqdPsvcUi2YXlkGjzBD7mK3mu01jpyXpmOFWArJ6My7psUczaOptSWr3
Pi17xQ7PpLyOKK9DvoQ1pKdw2nuqj+lQ8E7iZifBoAXpdgLFYOzH37Jlr8chQQtvu/wl8TPxaoFP
8GzGssmDKCFRWdMxZpnzJt7mdthVtwNEy3+bYXxPN2S6SeeoGEP3y6dOFeBJjBLHw8OL/84ARsCd
F6CFhnDeZNDscbb913LbbfTIan23DyskBdI+h2i9aCa+54JI3t/97uSSGcB5Rot4gp4gRCoyiGR3
89daJsEreCWzWPFhhQtS49wsU6xhbWxv9aBHgZJsnI2DRCq9lzms4JHArJmAD4GJFUy+3GMvKUZQ
Dzsxi09TaOJ8Nk/r1/E3C1GsJGo3IcgWR4n/itdoehhbs8GmcDGRaeZFC2mYAWPa5qbZQ54LNECD
Giwr0N/VZt3lsgxbbBFwdsyAgr4BLcrzBMFLwNCcurCoP84bRudvfPFuaaCG2b+YABVUtm3WBgbn
BtJgdOS57LTXiOsMacMGuOPifeS0BB3f/MpACPW/mXsQhHxdw3TF+7CQetF+9ip76UlVFthG89Df
VaBcc+7Ue+eAJxhUTT4jwoR2ByYPodoCzbiLji/eYpa+tlihCXZtJbtVclm1iO0IF+POLHDnoM9A
e9V7gEyDzmP16VHzUSGAdBBKtayPnX6C3ON8SdxRwKhtbM7JAMm45mF1X1ZykwwSKOfl25iZcPD8
BwKXERKde2Gaxm1iUCgJehi2MZ1HLf8+WGBBA8sykXHBymxxt6A+ZLM7jGBxGwfobGcPXUy2av9W
Wapv67KcQxAaUejSDOAf4PkWz68EoN5cpDNK22nS+dBCgvrSj9yVtbYFme+ZFS4hNSuauObYgTLM
All0mTj1HVGrOeqyZt1Nev79+gUnWxSfltImH4wZh6p35hCkwf4U27ueSK5R4dFlcxu6aSD+8jXz
Cax7lQvx+KCZ7xbj2VIlWa/49wMa8i66q/NdNrUBC0Hm9WWwGtsiJ76deZKHpNDTQHv9Hwtcvpll
SVPqeo1ojjrWEheR2Wl+AvbrFYWZdPr1iV0B68Y7QQpssl07uYVtyMsYgLmUgeYo6G1VeyXfgLwk
uG5FuKYTK5yrtUOK+bt1hIB1Wb+6BEm0RQv9LlUbfUudsXju3bX9et2m6JJCZfxjaZzDKTro1nE2
cRcaARu9SkL3eUZqAz4jRr62xJJ7WHieTuxxIVbNzCx2ethbrN6nxPbbAozY8cvQqZLPKcozdA1X
BbyE0aTzlA/xpFrrSnGW4q/9m9axEVqgUrwfU7wBvTxUQMunIlA/FTBOrHIxELh2MhhDVgSK4h2K
dNmri1H6ZerdKXkhm4URfk2MSKHyyRINPpVSvZyMutJhGYbWv46mU4Wa26POaxjkUZuA07vuLsLw
BLwkxq6RQbn8aG0Nyou0JznUdUuGfL4f2p/eIrmFhWs6scF5iDvGCaodUPCt4vuq2hnx3h5eV+/5
MysBgSLuDqid83j5tF+7Ao82WIFkz5gVu7LzENQTiROKP9iHGe5MJx5UWkGWWwZGAeI/Lw0h/Om3
ukzPTvzNPsxwpxjEmYuJQkMR2ONXPLpX9c0aotTcXv9mwrDufFjhdsZQ6ZC7aYsAtYD4n5WMpRkY
i9sXGdiJCS4hMjOb9TDYQm5p9I8EVn6c8YBmIyeyN534q0EbD/kyDhA/yOASuyJmjezLTJcJ7pw+
9ka+7avpOKfLHwNcmJUPW1xY6FXbbukIfxu8RfmhacQMld6p/dabWsk2sW24/IYfprjbKlfiOAVZ
L1TvMWwy3Cdgd6+T15YUYefeWJWkWC3ycJAxoPDAig/oxJ/fjQ0ZY6QT2DE3TZKtkUJhNsvifjtM
ngzyJPI/8GawyKMyfQ3OlFOkGOBiCvfUZFJbh8qUBAXmXfyXw2WBQhaEhvEg5nLlzFrcSR+h7t31
nl/0t0r5MKoYogHCMHsmcxLOsxZdP1PCzwfWTggn4Elz8cBPG1XJhw6fb6yLuybujq3jkaAmgyQl
k9nhzi4dQLRMFTwDJve+MH/Ey7di3l1fiug4QcHWNDHrBApcPkvCt+n6NoGS/aCB0bX6VelpqKSg
VwUe47olttEX+3Riif0lJ/mYNsLFY83GO8N8LZKHAaDWrNisybMmmwIVutyJJc7lGJFE3zDvTvX6
dig9f1rtT0SG08/G7YxXgUolmVEmADISYushNdPNkMpubvFCMEKFviykW/hkaKj71h0b5F26MYfL
DMXTVga2ELqYhZIOZs1c+4LaA41RwNw6uBgYMbSHfk1q3y7m7FhRXfJ+EVoC3QJiACSwkOOd738D
6nwtVxFMof6Hfj2GTDdmje59q7StrCMh8GqMuoFrhuk/o+vLeUCyGg2UiRb4WudPEKY9JgHGziJr
s96PP4fV71M/2WF89SH/dt3JBcBBhuzXPeSu6NNiKvJ8lV5p2KldwvJEwpbuakZsX4U1eITnnzR+
8AC5D/4RW5BdjKISOmq54A5AZglCYT47Uo0lttQcDzhQ7NiYF987EYFmc+Drow9QxI71mPQ/7hSj
s6pjosUF5TiTLjhfrlnXlasOSNeX+UGLn7pRcs5E74EzA1zUQH2kHWcN/ukkvkM2K7S7QNVONm7Y
u/el7jM9XkyVhzORhCuBu54Z5lxIXZo1rRKUlSbvYPer78XHGZhTibsITriF/cI1rOJMoNV+/v2s
upqnIQex6hxQI+h/JKjiKgH8tvaXNzPSfXlFTrCwM5PclimQth/bHnUECLL5ioGP+KbJkP6yZXG7
xuZ3Oy3LkXSSmy5/VaS6l6In8NkquO1xkmZ0TR3Ul+RlCP8RctPu4ifGtUoieyPZJkGGiwAMql02
XI0wyX5+cncBkkTxYAPxNOOdo2G+iR+sDXT5tmUECZ7n69aEH+/EGJfQUH2mXbPg442d+WgvkNpM
ZQsS+sCJCc7tOtvNvaGHCdo+p4bm03xXmTLcgNgIggI6XOgz8hpQNI3datQR8KkJiYUmqpSjYkvi
rcwG52guuImKuUb8QV0xsKz7WX9yExlLhiiyYvs/VsI7m2LPzrTgth/CKYzf9K90h6fHi0lA9mCg
DVHfuGN03QlkC+MSDDdbQUSJWSYwcwzuFwsZuk+UJL8bV32RPHfFZ+lkedz7jdRLBapa1OWUIYgf
TZDdkA0agXM4h3ooD0Bi//7v1+THmwY7qbUsQwBKS7BmWIeilSDLhAvSQFQGPQeM4oBS5/y4GnM+
9WSChWJPduMtow11n1yfsfinIZVYYzvB5bUAMH8Y42MDyNkHS4OxrksiJ192mU2PqbVAQrl5GlQ9
yiqJ0wtG+Owzk1yESMdm7eYUx9ctNu/X/KMCsSq4p28d6tT3tu47pGT2pVOsIrd8p1bx8KZnKqbn
XzbNdKNrLQRC13iejH1jPGey3ofMBOeN60gGxXCZicHeOmXk9eCykNWrRD54so6L0ZU+rbIRr7eg
yuf7Vhs2jS6jnxf6hckE9gCpBLM+FzRi27E7shRIx7SX0XKC2rmJkZwNKK1ntPIpfb0eMURLYnh6
sJqBDxwVl/OtiS0985oGTQ9neTKLH20n8ToWSnk/P/393Nb3nt7YbYZ9maYnr/8G9i8/d/+Op1WW
EzHvvWaIcwBCrTr3GhjSLb9+YexO5XZANfZorL4dsWTPer7+6YQBnk2146UADKzNuwPNxkalBdwh
S/3iaD+Wdw0k/cAKXhS+FnhvclYzkXecWuRCFE3bOu8slOUcq42WtH7KlvxbOWa4KOdNNbtbXU2H
8PoyRR5yapOLVMNQYehGx4ftvMxXql9d/vN/M8DHpVgpvbRGKGzAjKqQW4XIigiyJbCfnyRiE8Rg
p9SGhbb5XWBApTZ+/G9LYNHpxMDQDUrfpkgoGmJ1u6FdK8xC9cnmuhWpw3F5Cxs2dIcc65gP1isN
mSgru6VMMByBDDXZkM90rQE1+nBxLjwklWKPdEUO46D51hqtXxg1yqeF5PTKNoiLEoo1WGrfoes2
GGPql2SkIeaMZbMAYiuYEMHDEzBik3MDCGkrRpGjXwOy0htNyXezXW6vbxH7HnwUYuCE/5jgHKHM
x7jpMKuPJsDk1+t+MfY0eyLkZbUkb1zRhXdqifOFfFVqN+3hclP9l2VB+EUjYT3LKE+FLmeiwocS
AaM2tLiIk0xd1TQZdqYEVzKa7yiBMPrszRLMY2Cxcv2Acr2M1060uFOrXMwpnLb1unzB2AvqcZ7z
MwbftE2/XN8rkTucGuHiDlrXPVqJ2CsyFP44PpuJxBlkBjh/G6m2ep05AacD9anVfbOWTxyb0xVw
3uao8AKDVRuS9Di6rxRMYf/bJ+KczF4yD9qxcLJOM2+RJgTjLNOQF6bdKLvBuwC1x+wK52GlVWqV
F+Md4T2x2VVURP92oNta3LnRuqOScqLYGgptEL9Bd9/hSyfEnN0YLE/sTd5BLbYPEowRtKEaARj2
twz/JnSAE2Pc/swuteKmwHU9ae2dTjFylzbJt+tbJIo4oLtB8dBAHgIQ8PnVsziDPkPyEI9yDUN9
o+UXA4FCZB4OkHHTJPec+POdWONWpFKj1SYH1sytEVXhsrNRyfiqRhC+2PW76s8pYsClCtpC4F3R
ZgDR0/ni2mSyjY7giKZEPc4G3VnxKnFx8ff7rwmbwdRPrm6k4HgXTTChTwBPx/p34vbP6mzcY6Qv
cumwu75dwsgGwR8GpgM5lsFFNpQeisrq4O1t//fgRVm6r8w/7//go32Y4OLaCmwJKXusSO0XJKaO
Dhh0U98TTZHBWMS3w4kpzvkKG8KRrYfVdKH1k5He9lsXxS4rMHq/DxeUOZpt6zz+b5+Q80HiFVAs
LNgnrH7Z894ChVU8//qEDRwrwzEQmgAsOfcKJzGJQhYEPuKoUTIXh2pM7jpr+swNYaKHZuD4QsGX
i32DS6dqSvCCoAob1g7nVTYVLj6xiKwoRLJGDe9wY7wMSlrggbdEWlRuIDmOZv7BxIAAA/10leQ4
ie3ZIESCOAkwYQZ3ZNe87FrTxtXN5oyXX5qPgSbMaWmbdPQ/mSh8WOOrQpllgBVJQ7WwG/P4Cce2
BKUEUOneNPef2asTU9xeOYuHx6wFl7CzeedNaRTnMnUu4X0BTUSkWWjcafy364vOyOKqQk6XztAA
MIdl21V5FV73bfGp/TDDfzR1LvNi8tAgbDc00sJ+u86PKXi4zajbAlUJMbK6l8pWCgPfiVHu840t
iJUQyVGatF2/XX+4c7EpqKSFJwzmAHgwJlMD6GHO+cypTceFYUqKKoma8akAa2M/7szM9cdClkqw
OMrn+lB9/Y8xfrR3LtRqQShidyHZaf7c+tPg51CmaPd15P3Vtb6sQSL+hh8WuW+YZ0RVlBHLWwHX
A8Co+1LI9JlEJiyAIsDBAjQ7OoPnga9KUbA2PHTOrNoIlNnyCYGgfCK5BYVRAmKp0C/Cf0CNso08
uXVtnTrq4gJ+gdLJ9N6Jybfq0wgoYht9rnZsYbARkklYGeQuzq3hJWmaTeelgYJXbJZ+m8tIcqRE
voDXERjKwFeNZIy7kwavc9xEwXrmdD+FNFS+JRFUyentGNqRuosDXfL8E39ByE0BIwM1ioshgEZ1
lw68xwBfP64xxhxMhHYvIN2eERGCzWlzfYUs0+edHZUAC5APdLIuKHtt0uNGbHFTGTHmGubcV6ga
6soPKlNEFMVAPDcBZNexU0ieub3KNdXIUmACy755cFEYd/pcsltCHz8xwb1q8kzBAIwFd2jiAzHv
8vbW7CQ5mGwVvMeZE/SzdOCXGu8H6od+3chm00VTIJio+fhQXIrS22VBsFlYxSuTxmF43slvX//R
jEkjGZ3X+zvswgNApPhOB6wjRJxvjL56CqkTfLX8LX5kZ7RecXSzKeh9aKxFmFoG7naXbhXLn1+X
zbLNI5kTinASFsYb0J2BMuKljnjXes44sp5T/rJgnggg37uckQ4M/rL62kbfuV+SzXhjSvAKAi4Y
TNsgpdE910AXmsdnqDZBdzchWZCvOGrlO5KgKTes0/UvVsneANyXPrPG+SfxMJeyDGhNzkGlQyib
fdXlUO6dA1ALW9kjVZQO2BBSZeIReIJfjLt5WkGSMsXikuNK95OOCk9+mHbObfPSadv+aAVgeJKE
E8ERBKDHZcN9EJfT+Yhc6aBSqmbATLT1brJvFwjtNpI7RmCCIfswyIcEG4p53E3WllM+NIy+d+my
L1NRRGhCbZpPtIRgA4NmUDLBTcYHfseodJIq4NxYh4hox6H4+3rcFcV5sJYg6EJICcIBvLyglpNc
AaIrDwpnh1HEdzVD6ztUiJfNgDgv9QaWQ3DO5yL44kUCJh0si8sxBo+CcbYHtRN1t+7B2LFxWqcE
GXGJ54LUmmiT4AHgCASh0yUMkxTTZC0qyjFDqILlfmcG1s2yA5Il1DZNsWM3GeCmf+582DA8hnBo
MQrJoxedns4ILtC+shJ379J7T7OifpRR9whuTJDBM6Sn5QExa7Gln6Q4ats0aUOwNNCD9WCnfiMT
zXwtHu6nMZkklUAWfPlds0FQgsI2k1Hhi2iuBw5MDQ3yIO9Xz3eJ+UAXb/FzYwirPA/tLN9e90vR
xiFcYOIdcFZMd3Krc8FMTgsHncm+Mo728pU63m2VSpIcwS0K2qMPI1wgjKll5p6Lt2tu3+jrqzJK
BuZki+CutElPLA0Ey4AwpF+a7stSheUiwUyzKMNvjMP0ohzHBYMM/8LXgNVa8tUD+yRABUxxxtgy
uSPZzKtwJSdmuLKSPseW1tcWuBoGCLmhAX6T15LNEF2CkIn4WApXV0rGOVlG551nUA3Ijbaz9wvm
wAtAImWVc9FykEvr7BEHJjueyUhd6FwOFWMXNNdvdtP/WmzlxlZkHBQi/4KD4R8kH/GPS6GqLCsX
nbELkql5XkrzeXBWSSIoXAlgjnh5IHm4qPBUo1Oq1gISDUCOItVbnyoM7hiOu79+HIUrOTHD7T9p
J41ULhPCsydfq36t9ifOO645zTWQfwOZwN2mxrLYaeliR2r9+zquP4a1C+aVvFxfhoD9BGEZAFyI
4+CqQz3lPGhqUOxqqlWv3u8DNJu0ULvJtwUYa+19ChBs+Wym/hCwdr59l0ruWtFeMdAZ8js8ScH7
c27cILUF9SyEA23JNrN6U6mV76SylppgqwC3AEkSlHVxOfATk2vapmRRMBM/NEbQFG+1KstW2WZz
MefMAucMKuQX7LoEc8IQMRZcctD3NiCvkMvEZ/tEqw4vXiTFuHQgxsnvWOfZZK7WpQloqWyKRvll
qNO2MmQOLrhN0YbGCDArYQKgzQWfbCA18O7g6B68rx09mkChesnL9OeC9Uxv6sMM27yTS9tTarMz
TKbcpdk3nds8KNOwbZPxz08T5KkxXKcj87YdPgMZl2bM54SRI6VgTM8zwDWzSflumo4Msym4fzz0
uiDHpOlo5PPCT+qaK+OgI9GuqHZsNDNANh6VKGY3avNXtQ6bAqfeJ/P8+/pJFnk5qgWsI4Wn04UE
iDF6GELvJuiLjiDodo/WnEafsYDcGGxFoATjM5DEW+1Y0RdoRhfmTwh+P6nZnw94Yj4IaTDr5rPx
Ay7oeaj5annLZKmbebpRCBRapqF5XKiTbc22kJV/L338zBxfULRWLV7VCSuakd4T9b6pOt+pM9/w
JEmJ4FHBGHzwAmNdUPBkcAvLi6Idi6FHupAdmFphfsNUn9x4bxw+x5UJ0laNac0gV7QuxhuWTlUw
sxjXQWp3UTHTgxt7EjyloDRwboN93JOTWxbACyeWBzqiImxf6t63dunjcBPj0vXd+xlluPJ++ZpG
0gGKy9IfDGNWDWwxbMKUF6JxbGXRSvRYggrzBe9EuO5f1qYecVutYRf8C4uXZ4tZxNsFw7mYaOVr
tI5qFV2ukibQnlz8r/YpFIMZyYmbApehPJrH4rus9CzI/s6M8qRAXtzk6zBhmebWPlTRspsOLi6V
Dndx/8c5E0wxt0RxGNA6PjoOpFynRocpDOP7a3HT1b8U/Y8j8LkNzl2ayWiN2qVoi2XgAzei1oz9
VQYLEx3o04VwCQXwGEadMyNWetSTnaodKzvKnM31QMiy1PPr/nwpXBaLniH4Z4gKjFZ3AFtRr4Gf
JVOhbN6HTfHTkBLFCt3vZHu44IGxL/AVUrY9hhWsPYqOROIAwviEcoeNYTmIZjh8JKSGkqhTBhPZ
ftqPi59EqPDhrUFvq+//gtJLtCIHHVIPoR4Nf17TgmKgLHeNkmWdje4T6NElod1AwdXH8Gnk7vLQ
C+NPTPGAo+XEKpemOVas2FbRZ0EP3jL0DCqo4KkK0HwQi00zv9vGweN1TxGvE6MoKPMx5iDOH2t9
JpoVd1ngxYNPFc23ZNV7AcicLerDBOeMXjt1tMjZojZaZITppnxb39KbHCVTO5w633sfo9PBUuTt
DckdIDpursF48NA2uBywrSHOXOTriqKiHkPv5+jWB9392/oEnBR9zBM73BrtNLZzxRqzwF3vJ+cp
l4nFCCqyzAAGk3EAAJ6+ELIaSQzCwqFiSppDCBG8CDglVPfBMNeHerRs5VXgy7fPuUnuUGcViBFL
4gCF1W4s49ZYt80sac4KvE/TNGS8qJTiqPEz+CSbnHrqEKf6yXlJUutGUVz/uoMLQuGZCfYnnCQB
TUqK0lAgpkKLPjS0uxVkeau7+nW3Gd27zpBcIuyjcJEX5mw0/JAlIgHgaqWzWSV1WmBFbGJE2w27
FT10uQKOYG/OzHCBYkzcOtGZ1F2ptH68PoK/zSeDrLwjyGMgZYXkASKW8G7+heUmk5bHPUqI5m3S
heMLxKVCUA2CCWkMGFhEv5HmFCKTyJgAhjI1tAF4dvO0MBvPUYx/KP6m++Y+ibTSbzb9vvyJJ34U
yxiERf5xapA7uckCfUelh87DXE+NHxvp75EYj6XivZgttCz1PJpMGepYEJU0IA3BpQGAD74sd7IU
CEEYS6Jj6DspQO/vtWkASvIkAFyHHlSllYlZCIZfgZUDywBUz5Dfew5vsBktq3chl9W/LWG66yDI
sOm3SlD4WeE3he8dUMr/9ucdHSwQT1kmFfp/pF3HkuQ4svwimlGLK1WKytKixYXWkloTVF//HNVv
upgobGK21vYwa9M2HQkwEDrc0WGXmQR9nYHlimyjAvle5hZox83rkySHl983p+l5LoV54IukOwBo
gpTsEO2mmxhrr/Gh+LYGNNAmbi8wWSp9WswLPzsVfZobg9JrRTb1JuTpOyVUvWl2wSnkDb/razqj
ShAsIP4FCZ/l9wHt+5sYeBMRvFCv/O43oCaBgBhD6/Cu578BC7fRVFL6EHxXr0ssP29iRJSWOzcv
RfVw+YY54J+4YZQrMSwG54MRuHNpw0iMKS4hjYJfqjd9MAVWSHZSQL5YNy0w0Hfaiwy+iH4fPU8Y
bLgsnvNYgDTowEugz2vCHp1L17pGnzE/jztt8kCPW7ePyYH0885wyv1lUbwgE+0f7IKDuo9S2zMn
7Z2lMuoYJc10eV0PL3ewq/LPEZ1WFcj1pgiliuP/kARjoxUXixBMY7xFu6yKFddl4+nafa/3bjY+
CU7EcRQoY9MhFywcI8BjZlmtXLdT3cL8VloGZHHphG6GsMF6zms3P+QnOaS0LKImHk8qEmDsFlIu
bFBjnn+ziqRJVOoYBJ7V06Lf6WRHRHBEr2PZ7BuACDTS0C2UTbZSb8ukSDB1A4q+Y//N+EGOyuPg
J5Gre3mQ+I6HNeTWxxLj8DIi7+6Bjv2n2inK9nnfcPs7GNuad5kSSxboMWPyIEe/5uzn5U/IcVD0
Kv85J0uzOCWJNcQGzmmZP6rpuABOcR48DGS5JjQmNr9dFscZ6gD8ForQQE/Dq0ft7/zbKWZTDhM2
rkGSpWC1Q3WnAAOBX0HmszN9Y2f8nkIwOqJwLN8WN3QQQIhWwn2G25/APMMEcKb1WKJDpu/oAh22
9hDktgeMIQSTK5xY5iorVssd7Fe+QhaeHzgrzH6cEtSRE8xpqZ4VomRC8z0kmBo4LNufyVEVgULw
aie45TehTNhBBtIq+gCh2aG4K4/2QXfbk7SjZtQUFP9F52MUVMIIJCBZKHx7/tXBLtWCMb5RFQ3N
8zKUzYmAaXR+jd0gR1WNlWxPG7z82xL0HrgYgXP1rfu9+ORQhnGYyu5lZeVfow5+H0r/gekw6jw2
ztiWU9MsLTwO+xquKWh38p2xk/0yFOOF8bVyI4tJlZfVGsbGRI2Nok+XxyxsrtabGbaFbu63IrPC
c3uoIGJIBSSnJqLw85M1uZPhESJk05dbxUj8pkdJrywPoyOiteJGNCitoBOt4tljRJsRNWcLwmD6
3O4zWEks2twlnnYVH6Mn7V4/GPd/YIunvXEojvYPzdP3IkB+Xq0Wwt9+A1XizYesIz3rmhVhuAym
ptWXr5vbdZ8g2yC+XGOOi5YvpYPoknlx1FYqoz5KLScOJhjB2BRjHLjOA5Lrnw1t+Ln0srqr5ir7
7+sRZ8dkvipmg8elHxJQ8NVPjVq4tX5EdhoOpYgfmFd1QTMJL8JBak2d//mFZvKSqjYA0xG0Lb+T
Lxqw58DLOuwR8Ed7oAfNAS41qHbATw9FWRzX4mxkM8bNVqSoWKnujtZeVq+W+rbUD5dfPs/rUmY7
gKdRLLhX+r6NvswIFtfEAHtugQG2zJUzdE4HJaq+XhZDbSMbZNCqM/J5nfagmQAN0XfamXWGgLDM
Dstou2Pn+BLwAgu73hc2eUA28KUhQkYB3g1u5TJOuF3yGSWzV/cwBZPta3vpATtjACx3+wO5bUMZ
mxOKaCmaF2poCsJFStiDuUZGZyqnQKtmoby6iC6ywtJ8p+0flXHSPSXJTpkkHbo1u798xTxDtxXK
KAuaxetaTRCKeP5T1mX7VDGxFafEP62if7ksi2tmtsIYX6inZGgcFQH3EOo7e6d7wAS4TgECpbu2
u76Ahh4b06JomJuibqSy2xXNBESAcoSZkY/pvjf8JH0tXi/+4NmKN0VedS3Kmrjv4+1TsvXrCPTS
itZAgRxFOSmZtYtXe3/5Mrk6uhHB6OhUOvEgy3jlpvOJZvflfFWKeLh5lQt0W/+qpM6Egos152pe
4xzR9XhCdN/d0bqnDVh26uebb6jkisdtRZfHOMTRADzA2OpImuQjyU6D9PC/3Rzj7Eqz6NPOgT7k
fdgY1+p8lUaifgkNt95Zrs3FMa6tTDqwLMwpor5sDHNJd3PyUGdX6dxhmR5roc7nxCr8RJStiJSC
MSHOiMX9qqXfSznGxdWgPC3l58u3xw3E6Hwo7BSCI4Xdb20Ge7Ab1HQRO9NC+LzvQ8pZqUIT8O8E
5QeuB9gIY76VatpdW3bw2NkhRUG3Q0FXCeQP4OHAh23EMJ/LWZDKGo6ZeVqiKS/oQ04PUo92jVvN
jmiGgf+NsOlMBzFQmGMebooyYzpYKB47o+FK/dWSyB7GedzLn4lv19+kMC9XLbUy7SlrlAlsiK4b
joNdhqVpHxenFVii/2DW32QxD5YA5GpSK3ykMRwOo+RhA6B8luAv28P0mOzJqQqmq/ZKFdVv/oMq
vglmtKNR2zZKW3D9mpZXHfTySIkwTB8ZFvhulYMY7uU/GMQ3iYyiyHWylkuCwKcy9+Yu3aOdhmKA
rz7ptz0SyMFL0Zmsg8vf8j94sDepzLNuyiUakhoMT7SHhxJSGD/rkpufjCMqAL71ZTAEz054TiYs
SJPJNhcH8av+tayvVM/EfKm2j3+lGtbp1tXrVnfYiRu/fNP/dlAmQGgdA2BOGbLYpBm9pEjcohSk
APSq3hvmvxJYiKBhUdJkpdvlIMRy437YSU7hqlbup4YD0lhZ9OloiPpOHjUeKjIBLBUzF5mNiPOI
RlX0mi7IYHjyekTJ1gzVK9HIMV9NNrKY20ssp4/rHrL6oHhCcOXPV/YTLb+h9HY/XWkHgVpSS/Wf
z6axNQe7B8G2RGsOtDINhH+MvIDT7VYNsUi6q0VWRiSNSQaW2FLaVskbT7ul0tJjeu145i31PPJe
BFHPNy1/7xILhDj7JsPJQALZFLRnU4AMr9zHxyagQ0t0wwP7D4LnxjXWFNgfjT70mFkOVQWYJEMx
gnnP6rHym8ZX8grMLPtgJUYo+GYiUcwtds6I3FBBCL7eEhRS8KbRwXwyglh3dQqDiMpi1brST8zY
XZbMdXubMzIXOmMLWMmXvvWs6Ha2nooqqJMvl0XwrZaGQhTK+a/UAucfLYr6eSonHG78bO+UU3Eb
P48OdtFoBQWjto/JcZbcWhTrcZ/4RirjasmktWOtIJ4E+GuIypu7XhVX5eGVbFfw5Lj2cSOK8bQo
uElA4gHVXbGYqasVDuAk6lHw0kRCGK9qSatkDgOEjCUgk8BVFK3+5Q/F1YXNMRgvqg+FbpIG3iUz
1nCSC1+P5ec2Ve8vixEdhHGbsZykUqdg59Osr2Yr8vW0EZh3kQTGukdGH8kyQcfKdqYXtdUi8OAY
Ik5VfnyF8QwMvSJmxADeuVqTFgCsxgzaduyY+flDGaRB910CLgAoJ4CLjdx5uk3BrLiKurvc4wFI
mM4PaSjAMII79N5r2+5R5qlqGRmmKoNsT0TT8doEe+dGNlIYy2CDBUKJ5xixxli6c/80mJk7acdk
/pk3T0QOs/nWwErIB3RjI5R5tF03NyXYGSC0Oy3pr9r8dfnv56o4JceigwYaNuvPv9kkNaadzbi6
RZ/upWm67joH4P/V7rIYzn4GMhc04TCJThN1m7m8IclsExCilNDPvk8LV5987LJFO7oBbAXDb+s5
+9b8Vrz6TjqK42FuNLWRztzi2k/OVFlwXCP4dzE3uAevw9UkodWpy63fqoogeqMRzHtVeTstVdiN
V7Z6DKBOeoHBG8cJIu04rtf6GijLoSg+raiDtCJ3Sa/vkkDmM8bLpCNgbBAGHLRQosUP0y9PdM52
vLYkTBkIPie3brC5UMYyVvmQR1YN/uTJRgcHlU4rCvIRb09JPHnBz7CDrHhUVxFaJ19d3y6WMZWG
JUnzquQwMeUXPXlUczQcwSV3+XRcIQYKq2D5AAAO21TBshVIEDLMEkgNesPG9KCNlqeVolV/fhiw
kcNYZatUU2ntEmiJewWIJTWgoLq6ux7N2z+9U+kg+nDch7ARSRV3o5j1oudlkuO7lequxhSulIPi
zyzCWf1S5YJHwLXKb7LYwe+2l6K6imFaMgXsp05nym6zqqKNBPp032n+Rgpj++UxNXosa+eeppz0
BHgGJfqy+k/H9NN4R8NEEE2KtJ8vE6DIdAUHu22MOaklK2/sAkZZkn39mO9br8T/934sRUinB8Rd
Rf5Vvgmkf775bInSqVU8IRCZ26d42Y2JIALhpxHGmwDGfuhFsxoLQRpBx3YoCZoRu+uO+Jg9v3I+
AoALb7ARx5iPRmuLdGlwgaPi6js5aI/NXb+jcAx551u/6QyzqNvENclgPjAwIYRRUnZ7ruiHAftz
OCGgUK9lfbme4vWmT/KrDgz2aR1fL42tub21CoyJSC7j+MioD+uUIZGv0AsieX81Gba76F/0vtxH
AMEwMJtlG6JNdXqB71/F22kZDZW72bFRAKJt9oOBzcdKGVwQGrmG1rqXjaVIEqOa4F4Y18lAaFkV
zg16azFAjMuDlgBZ1KmrJbgsjW+a387F6Gk5rvZsLHgIUQ+eY2O3rHd1IjIp1O6+uzxw8eJpQ1kQ
tZy/trSuI6dQoSqUfBhTLUiXVE++Bnqpl57KE0U0aA+0K1p+v3w6/jN8HaAzZcBqsIbFAipn3qZZ
DlxOdwlMb73CWOvgjr8p78hyJdpb5VdiKF4TloE0zWH7o/WYpUYevaaElGaZkjrTyKH3nV0RpKEk
uFmuGXMQagIznLL3MW/BUlJk1ho8goUVk3EEnrKuCtSRqyAOnb/A0iJQ8mngsrGUFTqiZUqJ7cvF
/Jpo6GH0HT7U7HwSfCqRIMbvJNiJqI0ayQ7g6n4v3xTbtdFk8kwk8c1DdQO+8/zfkMjzXI+O8cbX
eTkVrY3z842ORPJUgQM3qts/qB6OB7JKK8GSCx0pRUtFYMC4IzvAeMeoIya9oCPMC5cc4KVJ3YKK
yOMEnFVwqVNDjRUX7XWJn+64dNoHPiPlnlVex7vfkUj2oBsgTjOj99XEQbJOOyycToMgQOF9Qgwd
Y2MCE12Uf5u5y2rtAVRG03t7cFOtAYiD/rnurM+XVUUkhgnzFrWB9AlnWZvpp5k61yAUTF1ZaQQF
Ht7r2h6HUQ0sbketjAzYM7ToUVOLezlb/MtH4RoMyjVFLTAwQ2RGF6I2K/q+w5UpxKWhVnwveZYV
Imj1NK+mKwx1eFkk7/a2Eumfbx70rNaD6az0VAboiaTENcbnJP+Ivm2lMAEJGRxHGpMVS5FY+qii
MFIUzxIhFouOwujbVKbWsBCUCKJVK/cpmuI3bQX2rDGx1ODyrQk/FKN0/RJhbzuCDwM11+B3Bw1l
73GPneDZ+/AekLq9QUb70qScFwlb4x5pBzeLnmrSumUmUAZesLER8m5OWU60rDegDFJzKy0Z9i9N
dzSQUv+8fH28p7SVwxj3RY9atc6g5l2dBE3f7PShE2wIiL7QayywUWzbINq6qPD18i570k4UkV/3
bWR+2R7zncJ1Y9GRmIgw62EFpWhtvaUiPxRjzNy4lQSugisDG0capqkUZEeMDtSOOgxDh1zMyFHb
qcGHLtrT4irAmwS2AzEWSj/FORSgAYw9qNZNX5uina3NqquNImoYwXHYeuY4rE0yLXXtEfsqNx5m
6wPhEKqVBkDGKCEiu+AzSYMRFyDy9qZKWzyrTnqfzImoiM2/MoDiIMzDYs+rHm70zLLrpbM0egrn
xlhOseb35kmeXj7wYoCZ9o8UepdnUuwxk3vYtqz8aqAhqnSCGTvRMRg/0K4OCj99W3t1daUv33I1
BvbxXdTU/uWD8IJ/oPr8PQj9HZuDdGoyOUuyoqtAFLd27npyKhLso/aGq3U/QSYpiHT4SvYmj3EK
RYlGvT4YAN2Ol9itBxnJmi5q73IvD9CAdEvPtHR2O0BPSiteSNJ6g1m4yDDcRbmS1lsM4Qhuj5vB
gIDoryTGco6pNs1z3gMJGGskDmIECl1V/5DRjwfsHMza7vLn4k6wbgWyOUVixGOkpC0qn9MxvTHC
PEA7+djvyh0wnS3DpXHxeK1+kjJXlGVzHTqmILFW4gBJlZ2ERP0OOwE2lN6si6c1B4lyVSE0mQvc
sOCYvLgfOBh/RTH+vJQ6lWQ1ygjLPXXnBKCd8hejdLGqikmjbqeIwAG4eollBwd4vhrNRs/fQTOC
qlcZUVFuyn5nmr2vGObh8qH4IrDxR+EaMNTNuAtnNK25njqge6jlKW/kqzlqBfrIVXxKm/xHBOsv
jDEZ1iW1W6+GPkbxo0JWN14frOR/OwrrKpZosaNBgZFdiPK1mo1bFJJEIR3VZLYsAZAp7OADHRBe
g7EUo4SOu9NLGIF1CVghexflYuy81KdknxxF6yDch2yqFC4V23QAb2MectplzmAiU6HMsmXrvaIM
HFfZA51tfVCuge0s+FRCicxLNioz1QZzqr120T6VUnZHvbptJNdZp3pl0/yWm3JvOsU32Ur8oZzv
nQlv+rJKUpV7d8ebUzNaP4GDLlvXEaFLuuT7ptb8rtRtEDPl1X1RN+pt7SBX7Lu2cbtC+35ZuPAG
6IPZ+B60jSQdXSOwIwftixWue8fTgKMaY3jqX+T19Au+OyseBvgDMDOI5P5cWmprCQrcaIppVX1E
Obbwq7o7tn38OY2qR1B2YuGhNy2fGMBeGEjVBfUqoj3iRsHAocYwoaHht7BmJm/7upBURNqLR4L2
gXqL0ZvCyaeF9GZnC7acuKtAW3nMFUvAsHdsKq84yR4qXjvIw4pjthdXnHneYSuKiVjWHHB3YBfA
sNEK5k4r+t4YVmhWo8AuiMQwAQuxW7KqKXY3M/U3Mfx46dxaEpQWRDIY05O1LWmqFiWM1LG+FN1K
vDjNb5NpDC+/AHr771XyTRsYLxe3YDiY6qnxZkV1hxaI5HMjeOEiEYzTqVSja1odIurSujHW+U6O
RU5HpGRsmjoA0a6oNQx0dMNOP2p+fLSfSB46u9ovfonsJvfboJ6K0V8sYgKv7fwZW7kpp3KJbwMc
MhD4zO1nXTfBoyKaYuXLwbIu0JUAfsvi9WH1VJ+jqkNyh7kHbbjpnecsFrhRvgXEDs0/QhhlLpop
bacV4Bt9MKP0TtmptRttp4fZERs1Aq3mG5+NNEatB3tBB5hMLaTlUpCuLl17BtW3P0lH2joU047Q
v/GdguuoZwKfCDDWbAXcbBCHmwYq4NgZcttp3LV9u6/V8YSO2HU6zIKkiavsG3GMO8stqbYwsYey
luIc68X+1kfp/vKT5aqFAVhKWcdYINhAz9UvV8q5IsuMCIuccoL9OO2E7rl3WQgvjEPb7q8QRscn
Wx1Jt6AEXRMQ1qkPi4EWofFl/MhI2VYOo34RgJWkTsNbqnQMMOTxfm0FX4R/EkBFmTqoUxFgnV+X
2eeF3EXYShiW8aUhmd8vNgZtFSwpqKpAv7nKZmBUExgzYF5gGRGUWi3WcUVQmveo1luKmwGGYSke
0DEbG8G5+C/XxHYCJrCAXW0yqiYDqthawCzqyeuUnCxpAnqj0jt+oxPDKwt4pbyUrbAiWGNJKt23
wKh4U2hgWrVNPQ8u64vw1zBaWVtp1qgDfg1wCkcghOdXMCWB2QGioYCr/0giiI/59/CMfuKLZrmV
QZxaxBhyOJHyNrVFODvcl7YRwipnYxGro5MOk1eobnWnuHEQXxeduwCdofSz6yzA+r9/+Sa5+roR
yuhrmVTdasQouC3KQSPBMh0IIMAS6ddHxBgW+MdU+DIW4kIt5dJGJogLVI6ldVe2ldtN30g9CAwJ
/w5RBgPtHWoubPuslZVuTUG9603xjIEl5TiPzoEk3bfLx+HaXezU/hHzbsudZCP2zRWIGbLIccce
MH5d3okG6S8fRmER99MoK8EYCil9vtel1pPMkKAkcPkoIiHqucHSxg7MXDnVOoDRa1M4VplraeH/
JoQxHrXejGtBP4u9GAnAy5brVa1JgLFbEY4DF7iCct/gf0CIREHs/DyVXtYNMNIq+Pzkzjjou1F9
DTRK7zCiEOH34erdUMKMbncvaqVy73Ijm8mpq75Fj4kWlEGN6irOU63/1EQ8TNypsu0BmQ826MVk
JzTDsSp38WiSkyChRHdBW4FKSEcCF0AvgIblA5/QRg0MNSoL23bMvUZopFZthwFPDbHAqpaurj9k
Ij4VnjVC6ASAO4wPgPuTXvAmQa6NcegSSusYG58bclPZ+755qpaPRKHAVADQIeU3QcX0XEzrYE6+
08DNYV6TIN23O9tfQUWnYe/3X+ThvIrzVhqT9MDWTU7WWwjSbqN7jKSuIdzk43iXgZap97vVc47K
Alia0ncOIo3kDjVvhTPpUAqo36ahNbi4vYvkZxPAqX2TuGYLor/2TotOM7hhZ/LlsrJwI2+Ma2MQ
C7E+GkaM2GYpF6mZQBYyHfNv4+iamDyRvNbHHEP9RN+eSD25A8jgqUEBHEsXDlKl82/al1NbTA2e
QlwAq4ZuijVPGdaE08A8GEHyAsiT2DP32R6udSdaPeQ9fMvCZhXAAWQLAzfnwp1E0aN07TGOldfH
XhtDpydYWzAFb5D7PJAiAxBEoxiozPPICJrLc6WgZhstd0kRA7tbPsjTcrJzU+BIuRGWtZFFf8vm
KSr6sqZ5j2rd5CkhHR2asfWqu8aRDg6J3r1QGvP1BqWZyDIZYBHDUpURpkfQXoY1KmP/Zr6T+7WA
RweUaxDzODZ7NCPRck2CBU0q2a3N2FNJtEsTIRYOrwBHce/+kcMcSpvjQtNnXKG6Gw7WFR0hpQAD
8qkMLZFJo+aXTTy3shgjMwEvnhS0uAr8O5DzSAEd2SD/ZvWUa842p2KedqzlZDVmPO0iBTqa6dVf
ox1lZ07AB7R8Bozg4tOVo/HZ8RXRKalvu3BKh3FCRS1blaKhGdT/dj434fqpcNBSzx6w2Lt39rWo
V8j1tViEA0w9pfhyWFLoucqBlmPDUcDXGi7lsS0qr/XiAL6Wwg53LgYjP+Zrt2LZdx6RrtVUiHWU
X+P6w9SwgCqKI3i2ZCuDeQSTVPSgJrJab5rawHZGN0nWfVsAiCIXOSHee9uKYt7BMPeWGvUIixL0
ZUja3GQx1tLyWFD7pYrHKgeYTmAWgfSLHJUJjLJ5HDHji4V2gjEYe/g+KFlgd9GOJLskyV30+hGX
faDFv5XJBLbtaFgOSoE0NgdmUvvZKo6XPSn37jaHYjxLPcYpMWhVrl8OaXxvK4kr1R+x9dtTMPqW
z9iRiCV0RXBDyf+TbkogiTpQnPrhl7CnS3/0pS/F6J6sYFRqjMyWwhj3QQeKyj87u/8/vtQc/wV9
Gf0S72SC7wKFVFAjopmLP9/4syUxOhsYYeDOy44VyE/WffVJcrAn4f4ZrEx90aYp95Qbicynw5hq
oxtN1mJHP0iVk1x8vqwaPEOMrW0DyxEg2wJA+fmJdOieueiwEt2chWl048wv1vJdlb46xQ+pEqGS
i6Qx90cIZor0Pmq8diqPsZNcjSOeVuSEKelv41HzCekfLx+QG0VSLD4bMETgSGIXu9FU7te4w4vW
vw5+biKKVNxxj6XWzl8BWxWHInopoUQmg+toFVRuEWG18viotZg+d+KdQ5JQb4ZQSsGhSRrXLqXb
FbP37SgFUhddg13CFZycqztg2cUEsInpVZbcr87VsU9o6DB5Q401OuWESPYroL6BhJZixxKTwMIQ
gudc7Y1M5lWulgoOEwub0eY1aonRTgc0OzbbWxAK/ht0UNERGa8wAm+xlzTEzDDa4QIAHCkWcuFy
oiJw0mKMFbUg8DaxuEGRrs6D1mI8IDt0T3RxaMQAd/FQHUVQvBxveiaIeeu1mlZNnyMw0VKwbbSL
m+jgX80/pVjFvawaHC9H4VrAK0KRXGW2b687RClHJwUVOEBOqjDfkVDaqfsPHWgjhjEuiTMtS6yA
cdxqq08jSNaqXtrLiVm6UTYJ6ti8V3d2Jsa25IVD6phQevOwelJGF7NfFI1L2zWmawDkA3NF5SC4
x1daWsYhYL2L0iyg2gC4A0b/ikUiCHVwkUOoxUFx1xwSr/B/Jb5yLxV+5MqAIUD+IaSw4wWVEAyz
jdgAlFIsi0k1jVWtGKCmnzyr8FIQpwAiI713kPHEKohjHcC3dNcip8vVGwAMgxEJK9wOSwTpSIra
OI6DRWOwd9I2fBegCrYX1SxfAXffXetGDqM40trahdoToBAcDX/wx1OFRrzi5wEFjiWh8oCNl3KH
lXGQWShgpaHGJfcJwvf++yIsC3CMDNZtwIZMl22Q6zH2HIuDiWYBdw2NJZQ5ZuISUcWZqsn7875J
YM4btQBp6vBfeGVaPcZpgUpOCu5yZVWDSMlBYe7Ez5ctAP+5bA7FPBcyWwSDxRCp3JLffwiefyjo
qXtooyIRksLL8ri2bSOOsW2VrUTzPKCnuYw++d3Oe2m9XtrgshBeBQAolajZGljqoRAk59GMOitx
qyhF4XWf//C+D3vrmcDPl77kG4JEkhNVnwmjj2UTDJpZ1qdGqqKQUn8Zh0/WRNw0FuH788YEKGsC
dnkwlQvcdCasJmo+mnORFZhFAcKJP++HY31AnwwHEsWaPKNyJotx3qSbi9GMIWv4XO/HPoAb/1O0
UX8qUTDYoJyiKM3Sk+CzcR4YmNyQBGOXDhs2r79rc5NWa9slJsILDMHsm0MTUrYpowdXTbF6FGub
biwJD0sVnHlzoP4Bb5iJOVRMKzCmG8uOSW1KeABIy4c4oOE8bf+Vk9ui/ve0gu9bZD554BdnMhn9
dNQ51csIMuXdVLiD4zqv+1n2QUPb5M92lkGHCoSLrbznbmEkHjOBOkgO31nuqCaV3o8lrvilOsjf
aKnf8dIDQFGo5RRzL3Mex5k8xqINJFvzwcBLlI3P+nqMAGPWiArEPLXBkIlGFxMp2jDzADOlrNKs
xm2C8dhXlV9x++WyYgoEsJWiSLEKRQOoL0DCOjctgma0RAEEX4QNehcdc3RA0Ds3ItjUs6wkRtSy
3OvHonEtEFRH4XrUf6hg1vDTMLl29pdPxXE2oIs1ENJiWw8LnYzlj5UBYwU2Vfz0mfTPhRN5veQl
6kup+Zcl8fV9I4qefvOwFaOY677He+p/a6H+zfjUfKp+zw8rdNwOi/vCk0Lji2hBlqt6G6GMxZw7
rHHLHUIjBTvNBABe1Z1h3V0+GfezbWQwlhKjCqTMC8iIpNgr6qPU5wLN4H8l7MHiE8E4sXDBQMgj
mRrh6vL6qhkeI/klXz9N7Y8lFSg51+pTsr9/JDFPtSwwUlumHaJI25uCfnUB1vFaZUaXtXqwgI0K
GC1PZAvp43xnfjdSGS20rUrPNQKplGuFYBB/PqrhsBMlpFxlAO2aKmPbF0RKjI2wyqqK5RxixhhZ
R7zXKgCWigp4nOCGRob/CGE3J2bFyTTFwbciADpRu5syIb7Z3q6VoFDIt+IYtwerCI2l3i2jrljW
U0ucJn+xd/nVus89BbwCzQ1g41wx+y5vqxcHe5PH+Ktl6qWhUXuaZaTfJnQ5i1AK+rAq0BeQgfYd
+yIcPl7r/Uwk88GGWOmqmn4w+V5fguQJ0ARXgM7wfrgqQWsaWBPgNUhVl3I4/Ju4gKswqBcBBQKt
Y0xEnZssVesKuyroFY/9jRoPOwN0qRMwFf97A6LKOlI4CzHPu93ltjTUoVqpXmbzVVVqYWdr3mUR
PK3cimA+HlEGO+4tiIj7743yPRl/Kupnhwgmjnh2aiuFua86r6TIMCBFHXU/dWp3zo9q9FIDqy6f
TYFR5JldFSQ0hmFqtO/OeEtFkm2pJNBHPer3TlIB/rp5vnxrvBwC0xeoWgDgUoGTZLK9ssgHvAig
otKGmwHigNEdjwriUDrqmQhuj3ugjTDG9kaKthC9R8M5keSnsZOOzaoL7oyn0NvzMIZWTXUzViIH
FbnBAprtvT1cl7aosMvbsDq7NXrQjafX0mUplnTGiEACPAytdmXDlT3VGx9pMB9LMBhO5yqGq4bY
kxQOlnDTpO0p6S1s5Cvx1PVkxEWucaD+pgte495Af03ZUYhlIhp44k0K4LwYlwQtL4YFWDOxmmQ1
oYSoZBuv9E7zPvs+yO4yueqBIuJQ00Q7p8Yh/e3cfaAZtpXOoialgKeZMGaN+ogWLtaLKfmmJprV
5OvN3xMazDtIlrwYCa0RDr6koJ+j7Z0ALm7E9w0oTYkdLPexcAOZa7Te7tVgHkQdr4vsJJjtNsov
jv6SVShjDT+LeSd45VTr2fBDtRD94p1TznfGOKILodiZjfxEx/QOpbMo433/YwymA/1yybOwf8m3
KxuJjKGMMkVZnLoFeBfsSvOI7SR0fx2A59K9HSGOJ/frOTKGJRVK7MbmFWa5rD0KLhQ91DyCl31v
Tu70BUxdzj3tOOd+cW39rCaBreGbgY1Y5lqjbsEaM4XbzIyCSC4oM3XXGbrxZ6NOgHvUW8vtzHJ8
0ou4eIxHkj9HTp/70RRF+2imZJeGMpZBl83zyU5krJGZ5QtGgp0Hog9E4CB5d6Rh2AbvmJK0sWR0
4LuUSCYh95LkF8mRwhqbN/kiaCiLhDCGERlQ39VSAWAUkpw6x35pq/hayT+wJomB2Lez0J+xsX90
nzaLcmhXBYSZWEa6moaXnwzP0W8l0Je7kYD1cLXF2ARuq1UDkhFIAlHguAQjnH9UChwj99rQuKI7
mSaWSxlPDx5LIF8MKza5ndhr12MPRSJpcPlIPO+LUeK/QhhtraVxSIlVoeFSq99Apn1cpkrQlhCd
g3n1DWmLKo0MjN/q9X3cVb48jy9zLAqbBWLYwco4RSuAECD+NGrigY4l7PT5YEvSfz9IgM/898JY
DNViiR29y+H16GZKnt9l+hCSggiMM1fTNlIYH5DrpbTGI95lI2cPbTqGYMzxYj3UodrmIMjkuQnH
9kxMfAS8FVnSUupLkf2u6DHM3+U76SE+Sb07H2VgbSD0Q6qRXa8/q530pImqJAIt1BkLMYPT0amW
GotgdbozktBcRIgoXO3QDDBuAo4HW1OMKy/XqdcmQ0NWrw6Pc0tCJCbB3BHBc+JWEsDu8FcO8+FI
2WVdPMN5S/tol/+OH3SPzjlhF/aHfps8/JvCJvfyNiKZrwdqqtyRZ3y9dN3l0q4ovl82EaKrYz7O
QiZJk2dsOA/t05Tlbq7FbpqJ/CYv6tleHP0VG9vaR0vaJ5XRemS5tevvef205F8tWdRMEB2GMeF9
hnnamtDvUybh1Nzl8hBo7cvlG+MWDbaHYUw3pmoXSUpgVUeMud7iFO2nZlXqoI6GOSR5brlJ1DzH
Rdq6+goMu7kvPs19/z3ro0+2Wf8qmjTzBb+Jah4b7lEvj8QexX7MEp9fsCzbow28dlSbTnRyut1Z
gbKb0KAtgb8mis55OrkVxuqMSqpoMCHMqptHAHY8ynX7gdBlK4JRmDKz0JNcIUJOVHe1EtC9ql7c
3V6+Np4h3kph9MVIAPuQzZAiJTIgjqxBcvuyM0NjLE8tmU6OgddwWSRPRcE1JysIW4Eixy6QVmOq
YGoZfYp+tq86s31KiB0iwhC4GG6+CJIHykWOf4Bl/Vwh2typ1EG26Yo3HR0DGqyfP2FCxRPzgPDN
4kYWYxYTOVWkZLUwifnPskWcYUrgddli9mw0uLBsIWbO5eao2zOySl8ZzlQA2gfdJhJML8Z+/q4f
KIRUfK3t5mC8oagBslvs7GchKynvDYDmHbtaDnobNlupqYBiZqor8iureG6cG61++O/1ZPv3M6Hb
WKHEP/SIRqPW9Lt+32jEU7Vfl4WIDsEEb2VtEwDZoagwGKcs/9QYgtiDmxO+ncJhZ9PmuI9qPK0/
ZindA8sBZkkOqVlKfRExB+9pbYUxKj9OuKpBM4HxBJsxyz4AKtzFEsTt/0falzXHjSPd/iJGcCf4
yrVKqtJmW5b9wpDtNndwX3/9d6CZabMg3sJt9bz0RDhCWQATiUTmyXN2X4Db6M99GHsZRnWlAyDB
GCtSAflH8fZsrJ5hgaN0RQdZdSrqTF8x6f6wiu5R9sf5ML81zn2wZirkZl6Qn2bLX3lLnEZ/jeiN
MoSx5pvq8bp37FbjN9b4KkxlQTk9U9EE6vw6DvNDFhQYDbfdwrEWf/gFYgpB1BekCXxJRk37lo4K
YDF1fbaGG3menXo+GCKlhF1H0Qhoqy0o4QLcdBkbCymNo7FFg3CqzBD1UK/Ul4dpDQTbt3u6AKNF
RQDQ0/dUNXO9DoqOj9V6SpBAatuOHXJMIfHDZHDKTzQ0PgtM7q5MB1uyjJCE8QP275s8C+XeXIp0
Jj7x0r9BlPVv3fTml/0riCNBUkpfRHDQ/WX+scldomoVjWO8YjdlWz33a+RkRim4p0UmuIyrHzo1
hmQyq8G/JsPrRxg3LG2zbdyZrmcIZ1Q2IgdpfsrlSXwbs5vo3bndGOA8LjfTgcjs4QCIZeUYQRf2
gJalJxNtngroBNEo9v6V/Mfgu6Nr280ctyxQHFmtOPmEofc1g2QRanL1M1jIwiJUn6ZJ0MDbPcCY
KX1j08GMF+d/agt0ZwfRG9dG2TjOeicePhfa2RA2CvcyN+it/22Ic7rINmciU1y/YxAf5BvTr0/x
AQKl4XonfW9jp/fbO/WAF7YkyN92XdE0gWUwWP/E4HIO1ZhjipYQEIJGFODnHSdVNJ27H3c3Nthv
2JzihWirNS5YHH1RbxTP/rEeUnf4aYWaDwY3T6SgK1oS99HiaW5z20IptckPq/JlGAVZwG5Qwgwp
42ZBP5AHVcoA4WVlU6NCGD9F0l8J4t78eD3w7S/hjwkuA8VrpDAbCxmoZLXxsVBpFbSVUfrXreyf
KnxURswiG4THy2Ry29hRieTdGByZ3tlAtYCfXPmahzkJtTaQbcx1MSie6MW1u4Ubw3xqk6HmoWbI
dAGbaHylRK8/I6DL1CtjFjj47skCtBAUFiy15QEF89BCMnQACfDc9YNnNMbPPFtHZ47XT4m1hrOZ
CmpuuzHD1tBl0lRw7PGZdDfSGELKmJmI8r+I5JO49mbzBf8RLGzXRzZ2uCBvSlRFSGTZDJ6SDBen
tqJH126YB9EeYzzAhDaPZVzGVZoacIgxujh58hafUelI7vpYrIfZr4B2EgZ69uX5mwXC3vhYCnCh
mMG7jBW0G0mJKiXALfQWA/2e0Z6KKg4+9e46B3bzSOxwFFT89z4Y6Cks2VRQbTAtLgSSZJAUjC6j
oDh9T5Mjw9iCJdQYBGd61wzsAAAOUSaUSy9XBrr1MobgNa4wSz4r2SvVtHNaSIdymtzr53rvdOl/
LPGXZTcVaV3b6LovcSEDS5/4aVZGTk8+0qreGuKP8SrHQ1mzJSm4olCitGovLUVzMfsbB6ipDTQk
gPtsudvrI7GTXosHIGrJ7NVLAy2K1TXXO9CWfeBI6Uy+77+W2C/ZWNJbXWm0Bs43SVXi9Nr8Bc89
7yMf548NzsHHIa7BVQEbufli6Qc7eljnw3UTe68qeLOG84MKMsAql8swklKLEooN64zAjgdn/sWq
eSR3FOXQSwJje18HACAFHwafB53ZS2ODOo1zT+fCRePd0WHm3ow9qQuuL0lkhbsQ42YhakUn+IBt
BiaeOHb2omeyP5kiyMre4dmuh4sGc6PM87LAUlf+pYEklSm0moLAKloNC+0bP0P7wpxogT2byl9x
0Tm1XDh1PAM/en3X9q6I7Vo4R9DqoYJMDdZSll8z5XGQn67/fdFesXVu19HGujzN+PtoYjjTeCoK
213kjyyCYSoRNfGo4S/wJKt1FOSwWbpMHTJ+TUQ0r3tDQZiP+dsCDwe0inZOxxQWxmDy0QSvHAwj
xA6otbzSVY8m0u5nKSw9+YcIVLn7gXQ8blFyUxQgUy43cIIYtwp+fThCFN3NdXdnklUQ03a/0cYE
943oWKHNo8JEOrbB2p617gFzuMEHHAE3ARIeFBDfdeYXjBGmZBwLtymA/68gJJIqmE799u+ssN3c
uBtR+0ZLVsS10foh6cc8/VJ8BCeMTOfvhXAfJClHVaUKC51x60jFo4SpvuuL2D37Gwvc98hBUAPG
IFhI9NVrtHAwfqhm5wyirGbXtTAUD0wkOOnA4HO5WeNCGrBV4WwuTeeoSu/2qWiabm8pBFMgEObR
wJfAA9M1M5nMWAObk4wZ7rJ4LrTF02nrRIZ/fc92X5BbS/yXt9sBnM+whFn1oxKM96sTeeoncr+8
iSJbotyaXcJ8FkoUNtkCqIr27tEwlQStMFuGvflLMUR+lAXGEgCd74ya4DW5W1Pe2OKjT1Wocj+b
sNXBDKobyoF4MUKQ5DPELnVFBvcCwtYed2FXuRx1TcTW1p5So3Iy6bTOQrzdnvuhIQTBCAxDoSTJ
pTkl5FsppaglWP18TrvuttQMfzancKrIk1rNEIlLzkNTOYWMocDJ9nS1dMe2u5VH8lngPbsr3vwW
7qXU5/gdECksmGwKpvQIhpwZyNGkARSCPrcOKokB2pmCLHz3dGyscvn+AJI1cyUKHtfdSzwGc+ot
xeDElgD3d93Me1a6skJ0j2FmUDqfFDf1+Era+0yhgri12yb+80XfEdPFBk7QZGIXl8fxpYf2TONG
Xg7OYMd4ZJMAsdcIsDi7p/DvHcQo92UIo+Nc9Z0Ni0gzPGktXhWVOmZUnG0b97RleNf9ZNdlddBc
orDLQIacy+ZTNEzGgp2c8X+8Jtc715pbgRH21d9FFgymYkAVLGSoK16uqS27TIpLHdlMyIY483AK
9KAUKii88Xxfs8NdM1U+6K1SaAyWH9+BtMfu3fhpfIhByIVhJS95BVOim5+I4siB5oubmfub+Wed
3GZq1Eq7JsE6tSFcZcuZddGzcP9S2Gwld6xJacZlBGY8bKXxsqZ4fLD5CuO70YKwqkLsNETXwv4Z
2JjkzrQE1UVbmbGrSedb7Gp1QQ7kJYGqOTnawwygMDx8jMfEYuPM//Uannu6nEBTrw1YKn2ZoIZK
MXEpufSQn96qMGItVIGXvnXjN5lWTyzceh3sofYz+NaL+sqkN4y76EhOvY/x3CBhk54Ml0rdVBaF
mt2Ytlkud/DNtKXGNGCb6Yuh+0N1q7zIPhsmH92auEN26lqPnZrYq75+JAb82Wju9dekVZTp7APr
ORJY0DoYWSJY3e5ttFkcOzmbva3VFjQ4NfaWyN+SHIWm5meR/ry+DJENLsrMJAVZKbSq3ciU3aW4
U4cC/vrj3xnhQkyqLLXSgfEXI/aVJzVgVEu+lIkVXLciOnP83C+UG0oTAzeMsmH+ab8kaFAzLHb3
k4meJbcfDV0giVBBtoEKP+cDnVn/N3QOyngeivoWAEpR6ryf9aF/AD1SXUPhhMvC9N4e1aUzsHlB
/FT6Vah7ED5Fs112xIPibyicd7fBxhp3oJLeTGTKrCUn7SVy1TMJrSDy1bMB2kQJpGqxb3oEuKEw
DaeX9ta8j+5lT/1QH49ghhsqwaCwZkrcl85P2yiuc7Ms34ha2XjaeFAAomCoGum3inAyOdbn6w60
E0wIKyiDUQd8ZBjbvTRptx0xzQZwzWn4QUBBPNhno7iR11WQ7+0BUy8McZusSQAy0A6GsKmLAwlA
0NCiUw4MlluGleXnqZPcDScoYXg3hpvcdLex4ETuJEzghsKQJsiDULXnxWS6Na9WMLUgZke0Jl4E
5z2OpAOfD3545k6ogOeO3Jm/ru/wnjMTJEyMnwZ54Ttyk2Gaq8VuYbc4dc/RTXqjPbW+4uYPrBf8
gf78hTEu7Nix3C+0Zw/b+tkYA+sDyp5AHcqajX4H6D35gmaUZw16fuxVS+QAGtLBtCh3Q/Yq2DPm
dtyRBFExlJhMAOcw6colSLJW0yrWkW2qWe/pRtDrh6konbQ5kbjwhuVnVwRWF8pCzo0dw6yfg4YH
KFPZNNTleWjyKK9nNBhdfVR7NOAw+0Ta3/pkPtl9D8H14biq3d0i43XUQy1mKUSJ286BZIV89rDG
fK/Ox1e9bUdJUpE+qWY83KCL1QckUyxUdfRPmQ142PWd3rkLIfAjg1EMmI73mkcU9G/akkZ4RVjp
fW5iom0lUCNSBffUTtEd2sSKhv9hvPJdMcROW7sqdGQMq2R8NTS0uUsp0ICgBefo7MiYa+/qSlB7
31saSCIQ0wDhBvE550N2SzUKivoSVfEjlBSctbyTRG2rvcNtb41waXaGJD5p4hyv80ALwPwZWi0Y
TSePzZTpTyLID8t+uGNhvy3FNJgsFu+dhWZGmGTDBdHar0MerujDXHcHkQEufJAhmuSGwMCknC35
25QKsD17SFUEDR35AxOBBAfM5fkyNTADYdCQXXHaC9N7Mnz6ynCbkidEVuwEfBtUpCxaQc3t3bS8
PFd5RQpQZ/d5UILuxWeyNOudDJIpF5pei0f99pnx6X4ING1rCp7K6KlD9kTnbjvJSmNtXtrSTUrz
q7ms900uktbdWx1URzHODoACkG1cpNKQ90nNwOTxwkm9kZXbSXPK6r7/AC8JLq8/djiXABNsjz4a
9E2kOQnikpzBVRle97q9mLc1wTlFF1udMk4wAR348jgW5JRJy3BaM1l2SrUUITv2nBwXMlNLt5ke
CZfCNrbVTBiWK928+ZWqz9oiWM5uUNgaYD9g84jRk0k32mRkuQ6UONA0SW9QkD9qPjgGhDOme2EO
NzKq2EzRHnHu0thMDcwgdjNOFEDQ0BYBD5WSFh+IC2y21EAqhGjKD2Ba8xLXfY0VLRIkYnQz/VZW
gy7Ak+15tMHGGSzUlt9jQ/Sx7ikKgziv+uTm+u2ag0fyxWwfB9E83p4lqNGAVF9FhR6j95d7ZmjT
QI1uKd2G9rmTyJnTpMXNMKl3S2scm9IW1OpU5lJ84DZ1CBmiFQDtOT6zn5Wx0GdzhYc/RyG40O9B
IO7jqRboHmMLGR1QbHiz2z/L3hIwIs/0HnoC10/ZrltufwR/kuu0qMcIP6Kru9iR+s6ROjug6LCT
xHq07c43R9mVUt1Ne5A4VcbBXESk9HtnD2IJyDiQgOvvuBqzpqPzCL5UNwNyjwYmsCSCVe5bgMgw
Uhrc/DySJIZqrq7LOA/1C1Wd8+J3YeynUFnxaueOoXJEpex9gyC9YMMlWBGXAlgR0bPVhMFk0m4i
cG01iagLwtpR79wHAMv/meD8taK5bFICE330pRjnIJseDKvwMFoXYQi6qEKt/yaL5kl3D8kfo7xY
YiMtgDMXOCRJJT+DfePeJL+nTP4S94kf6aLMYw9qbyPlZsAm9uDi77NujjC3asA7M2g6Dw6xQRc4
6hl5yCPLCiopgYBIkrXLQx1PptvGMf1sZVbnL0Y1BYlB2gcb7KmANWbJI50kSqHFXvwsoC15zKYl
EuDYdsigGB4UWTOeKKwVxsV4aY7LxqYYhc0LBHkwhSSYDbTuxtLBt2kdpmkM4kHi05+yAJH1/rtc
WuYu/lXvWjuZYXkaI29IwAAkQ9gFQpITmovWz+vH6X3ifmmMixlUtlPL6GFMrZ+pVDqxXTtaClG/
aPKKPrBFqcD7w4R3H8AM0Ag3MdnLB0pJtybNhr6am9GgG29NQ9AQ2imYoW6FEosC7A9G5d/q5pu7
GT29ureMmgngzV5/xIDsV/lhdptjA+oClEwPIs6m98kNwYLwmoSkLF7MPIa4rMbZKCPge7XukZS/
IhkvSAL41Mv1D/XeK2AGhSMTaY3BWPEurzSYNgi1GPVamoRmBiY883mWDT83Dl0ruM72bKmo/bHu
+VsP89LW2JlZ38pY0jIbLcbNUXZuImUOVf1sGreEdl//+dq29jgnbIsWErVNDi3vUU3vVytqH0BI
rTlgyc5cs4zqWwzZxd51o+/zKoJXyp9Fsk3YOkomJZmtN7UraW5OB19awkasKbLnHSgMIesBzTSy
Az4XpQ0GOCKAjHVWbMTA9m16g+Zr4iTPjJhkCFgPQzrW1L2+ut1zAJE86BZpYBcFHvJyeV0e2ZM5
gEhnDhisOQvIg/xg3zE2bcYxo2Zu/pGvCCg1qPsJuH750hGGw8yFLvDQnmqJZ6DQ6eQk+TIstuRk
cfIYi+VG3qddIFtA2oUTDzpOLPVykbVGlXRWsLt9H1IMRjJ8bm04+kNVgboHWZanfbu+r3tes7XI
XQv9MPRtraFbP1e4JafeGQzLaytVkOWw03yZEFwujLsDlnHulFJSQJChx05j/1KG34S8lvVN1Z/G
VocS1eH6unaK5JcWuTOYW0tZrTEWxt40rDYNmnLNKx/TL6zjACpJVtNsneLR9ppD8h1QBa8Moqfk
u5AM5n2JDhm7ZsOL8OJ5XyErmgWTyAZ+ifRp9hhBNfip76wwuV0OIhGjvdO5NcV9TRLlyZzJMDXV
z2ZxK2WdQ7VQEylk7jRrL5fEfc56mKeoM2FHfrR+YoTnBhqw5zRsCzDEtSFgIp+vf83ddQGYBAls
jMW9o1DA5ma4I2GvzRco2ya3UDE7GaMNbdbp+d+ZUrkjqJJx1aiGLJKi0k8lZ4heZfN3mTWCI7F3
8kwdsQypI5Tu+HfwaMSRhucj3nT9j7rJUXmJHGP857MZ+FIGSkrQJjXfK9JrczTlSmzgGMjqIaGT
XymSBTi8KkjydlezscM9Kuo516XcgJ3KqJ4xweiA5zQEM6MgjWUOzMcRREcmAGviKPFgaHyZrLFL
E0DOJD7JuXFcM1GFec8EKtoQlULrRSP8dymonZpNwiYGaeRQmMprwSL2js/bhA6o4xXM6/DP+bqP
IZ4tgch9DMpbxmCGluEZhwng7rc5DJESwM7HIRjcx2PP0HYmPzqtaOjA6IejRblPpa9L3ZzVUeTQ
O4cUA/3QsgU5oAbMPRcU6LgkpOwiuIAaJiDpABStnb4p0s/rB3SnLABsOiYvUEcEOybqspcnVE2r
xbIzqDj1GUi564DhlgbbIQpULuj/j6IIO/Kc07FkGHKGyHhgmUs9pFIq66yiwEY8M15z5ZCG6v3q
Ml7zWIzW2LMGvlSU+lAle5/wZ/W0WnRCAiXfROF6ZClA4xGnfGAjsiLP2N3MrTXuxlDjXK1SdDpB
Ov6ftZnH5VvfOiO2cjkUogHFfXtoLL5JNwJdzC7LTZZqSUuqdVMLjcZzFLJOOfQFg+qNTVQs37Pj
94x1REbSSKCzwauvdgD4FAat8OGSISCA7XXJKVe+XPfHndQGJQAC1Dek9oDY4x4yeUwmuRyxoqK6
1+mT3P9SgDI36zBdc6czXqJGkJcKDPLwoVVWFzVXGurO2rPuyulDrz3EEkSlDDRyCHUSgPj+1RJ5
ANFQ2sZiT7CYpO1jntcOWNSCLk0cSxq8Reue0tY4VaYmYDMQLZSdlI2vrF0uyYC7U0DCQA8IdB1T
mZeFvPDs+PLHG4S+6Big+YEiHxdP+j5a9NWEmabAdkoHihrf0ASJNZ6VVJBd7Ps/xJAwNYa7/x0V
TlYaGdiq4ZL0tJ7YSLCMSAKwDc72cCuand3pXkG/fmONO929YQw2xk2pu9ykT6of34A9+BW67Ogg
CbtXu3FrY4vbRrsjeZJGiJLKPcPkNmfdk85MmIuhykQ1zB1RVGJreJqhVcZEZvlEILHBTbmoHf4y
CKyZLBAjsK4AsBZZ2oshW0Ps1ts4Ia37RUZhETFkMTAP9btIZidV/esHbCfnQPuNccLjgkYRibth
qikzugpwFggyvs7Dqx0LMo7dvw9kEsaH3hqMXNQtEqMwE4oo3/SmV6bP6iJ6n+8dIm1jgTurdM2L
yCbwNLmIweYJ9aTqV9OC3+ogtUJX28k00OJjlOkoigHSxW1XZhqjog7Yrvh1Bpc9GCsjlDP/o19J
pEBuvUUFrw9zvH+eT6MEB/CRZqKaqqEGcukOhILICtysGMApb4iJ5YKNUdEE8fa9z8EIuFF1jLES
1BW59WnxmKn2PEKzUip+1NHwhHljl8ZE4BU7E+OsWKoCX4S24vuaShTVTWRWPRuVot1B+gkNI9/2
9fs8DiPg6Jtj7y6Hfw5zuKzQcjUO2ks5RZUO0+L4dtSc/NFuHAPT3NeP1N4eGsjiQTOCU4VeIPeh
7HVVZnByupP+2VpXHxwgDtjqBF/qvSe+VS/Rx4TQJnJf7vIv6q5JlU6Dkmr1OR5+LOCE0fpTmwkK
mDsvBtiBwzGWAiD/eGmdeOimIS5BtAc2dFS/GEo5DhtvhV5QG9peJ/CM9zcvM4eTheI2C+ncsspi
nbQ6pehJ2f25nbtjDFFYQGm9GA/VRh/dWLFCSkUDdDv31cYuCJm4MadsLI24qfHR9NB6Ybxg0CoP
q+N6ToV59vuQeGmKC4mZOWuDOfQ4Y2vj5XUXqpHoJbnrgv/bRayGi4l6Ptt6HYGVu4CebxRUKwSf
w+tevut/GxOcl1ttpE+5ChNZYoTW+NUCvquuWyceiaCgtrsYXLeMeYEAgMndgwka3cRI8SyWJM2p
B19vF6jjCQ7t7kfZGOECXx+ZkiYNMKIs1C9Hy0OD7PqGsb9wmezhs28scHWKsh90Upk26p2q/ZzF
w1c5Pyn2TU5uRhpcN7WT68EWXh8MoAcqaB63AQhZAmVZ8OoMN8XosBRWcnsnAeGt24PNXnQ17W7e
xhz7902mko2dWswrqgpm/duM/5IkUbDbqcGzBQHHhacwLnv+qTOM5pytNXh7+iC9UzzjNn5Uv8Uh
w/vKXvGYfqp+XN/C/SX9bZB/6lR9Khd5Cn1UlUpWOPZZG8Tm/P26kT3PZrBNC26NEtnbLbnZNyta
0yFldf6GoFeoVZ65GAfZEoTUvaUgZ8AMogw2DJT8Lr9OMdhT0o7QsUyr235MnVwR7NXuHQE1CxT5
0OU1ceddWihtSZLSDjxRUjukwQzYwm070yQEBidy8lYnYQtVQVfp1B+93Mh+XCzroaRG7qWGMYUU
D2jvAzu7+UVczFirPrcbDZ+PzvSopdNrM+u+FVHBO/H/sXJcVBBFRFVQ5fbWWMo0Ne0W5O7fB798
GsBfBVXCp8FjPZPlVoQJEdrjoi6EWbIhQxboqpDRI64M7eMkSF1iHdPEkwMG2hDZ3HUfUNAwMgs2
08bdjEVMTHyuETw0tvaz1LSHYeqP17+WyAR3Iw7WKlkFAdSlUY4JMMP2t+t//61Fx8de+CXq0VDc
QsOci702GZtqKnC7s5bMG9czWnl1MIM/agm6E71TMeZle5UvsMv+7jW7XDZjan1n5Kz923QnqT10
hcfoKt3SzwLTs8YVYCbDLSuGggW4UjywsXsRbBZuch+vMgY2ifiW1pi/qbcexkP0aQlit/Tqs0jU
ZN+ajpFm4NIgO8zLZOdL1TZjZ+cQAR78+dSF40H9nJ/AeYARK5Hcl9Aa86pN9MyKhOJbwzFbb/YU
j3W3UqhJSWEbxoEQqbjro5u1cTFukknTRgR3nPUJo1D+emScj/SHEdZ3raPfis+6yCAXwrR+kazc
iPGQ7Aqn024BA3Guu+deRoI+0N+fi8t5lLxj35HRSuaY9zVU35gXV1Oj2KlK+rVSp0/X7e1ed5YG
RAk4wvCK5uxZS6PaJShx3KxvHNr6Bl0cPRelWftWgI/CA11TcN4v3aJvNa3PCZTTbYPCA+v8F3hs
oAYaF9RvkKcE6Zyrz31pJ75ttdl9Z/ZSKI3Lp7qMImcBzN/R4l5xys4qDlFRtc5Um8NxjPX5y2i3
piPB6267JerDfC7bx0mLFLdbk9pZWxr7iqTipltJ41hTttzE5VIGeWbGJ2scZyCDzcWdVnRHs9qU
SjdaW/OTmXVK0Cx990Q6WTl3cr0ec4NmuqONwPUOY929QuRGcvIUUEfQW6r3RW7It7GmormsZUbv
TIlkHiTZqp8woE7PwzK9ar0kK86ikNKBHsjkruO4ONSOl5/ytEY/u5w0x2iKe2+Rk9bttGSGDGc2
urRoooOR0uhZ7wrJgxB9clTgEIzijIYZhE/RRy9m9F21yf48a3rtV2vPGILaphV46O4ZAJTvf9+S
i9tot7RzM4MYqq0qT07Bk6fnmcDGrr9A5RuMrmC3UPm5LozpaPmiW40LWpDYmyoNAqTKMPvamFsC
39w3xcpsTN3i3VyVYjRJMavIk5Tki2SHUTy4diEaCRQZ4faMVh2pUxNGDAyGZ4D+9BbgPyIi8rfM
5t3VBqDD/9bCXW3lSBdQj4Ja0HCSz+lvCGBXaCeiJ3YsvnYBS4DGm9Ff75THEnBuNHTc6PV6ONlN
hnDWMACEYhwSMC4ZqpKepG9c04DzTX5+KD7Z7ugWd9kdcEieGD++e+NsDXI3Tk7MsWkYuXXvRSGY
a2/oCjAyk31CKSTzRZnXvj022Qn+FTx8+GpcvcYVZkYRoM2zGaa33Rk0bPKn3jcD9RDdCVmU9zeU
TZtYGATBfnIbWmv5EM1yhlTvr85n9OiFR45gDWUTsnOYC1n62BXG+RA6gBY6H5iolI2337O5wdOm
j4ACgr086lyCGtMifa+skLFQXHeVnTOBKiNeWSjb41rgIVxDapZW0hYgb2yP0niXL2B/Eryy9ipI
Fza4c4fcGePgMmxUZezk1QQSytop8lCuz7LkUelEmydIzVjjP0+eL+xyB7GNlWXtU1q7Wj05nfSs
NNVHdg/vR1ymaBu9I85DRmdlUGdCIdjKndn6rphe0f26/oV2MmUV1KEYYTYNjNnxZ3kZrNSEsC/0
PMCsMtivWnsi00FTPjMe2TgRYd93LpYLc9xJbjRKtbyr4HmW7iFd8ciQPlxf0a7PbVbE/n3j3L0k
ravMTMjtKW5P0/SpTg/XTewkcBer4FLEAmV0bSnx6ZXlblHPQ5wD4Xwng2pOSkQlxZ2+FwbqNuvh
8qoa90ozA4/gkvG7ajozipaSBv6kJewwvifNTpbNrjUJvFu0i9ypmk3LzPsZS2yST6PyOTMccxC4
nmgXuQMUT0quQ3YIHyr5WgwQ8usaZ4wCat+WpujKEiyHJ2mKSqopo4pNtKP8qGamq623bfSgTAuU
06bQQKG7RiuLgDi/y2PPlFonpeZXg2qfpHoJrruP6Mdwz+5aR3a11lh4bN8OMXW02WklUQdfZISr
kNirmUDXCSvW2ptqeLKB1JNE/KG798gf1+TvrSTKujRnTjLSs5pojqK/lPW9baThBzYM8J83kCxU
oLn7kTV1IK8HidCIxCFpZ7c122OuiRgAdoPTxgwXnAySJgpJgKdepK+0HVwZgpbXF7JvAY0BAPSA
/9PYR9vEJmsqE1vOEZt6q3dKozo1svbl35ngYlMyjvViSdirzNADQ5uPmV59xH8JsFFoV0KPk0+P
Om3WzZ4wE/b3bnxMxzCH1tX1Zexf6xBdBvYTCZhpcR+DdGXV1wzcbmu+fqOhTwlatdi3QxLkQrql
3cOyMcZ9l1xe66itkQgNcbBWz8qZiJAtIgvcZ0l75HgQQMRRaY6teUz0oBfpY4hMcBeFvCjRUi0s
m0NVu1uK01jfdYYqyLdEVriLwdAKZcwsLCRSRyfKS79Uan+sRUCW3ZOy+SLc5ZDbKOBlBtuv8bbH
WGoiuBF2854/f59wBTpCZhKZTMest78Y1k1E7okOru9Qao7DIpgaFdni4r1lt1I3JmiiDBjA7/qg
r1JHXh+k9C7Pvnbj7AuOjuATES70ywTFBs3A+YT+Ue/Zjg1qrcIbD2B57PA+nEMx547IJBehbWOI
I1vBdsbKy2o+ouwy2r+vL0tkggsIU0SMGUM9NYh9bxXThy7G0Anumd2gg3wb8lTAYoC8gPO6car0
USvxpagUMN2yAlMuXmm4VlisThsOh+tL2nPyjTm+SkzKVW36GOawf6FqVDdyTgXOsOd7WxOc76nU
XtH6gYnMrL6vlf6klrkfN91zuowPswVmuakXlf33vhRrg2J+Ha0vwFoubzlIUysRzSDgUHU/0vkw
pd+L9stHdu6PCS6clnmcFjmFib4AuHmJvpXZPyf6Bg0EKOUx5IfhJ8vkds5Sig4crDCRJcDSl7Yn
zY1vGorgMmW/lH+LK0AX6QqYYyHjyZlp9aRuxhi1BrvP7+W5vyfq7EG8+HOup4I7dS/h3pri4kIy
kWKwcKsCg3OI1fOEGmdh3Er5zxSk7Ne/z15JA7v3Z1lcQJiaHCKLrIQyuTM6PxAnNMK8R+NYcVmz
bFJ8yxS4+q7bbUxyASJtJtmeZJis4jNdfhMT4U7UchXZYP++SeBIP4NRmGALMd54pBq4xcrJl0dd
EIh2AwO6m+icASJo8RX7GrNTk5TMcAolcdbxpgPTj+ADsY/9zu82Jljg2KxEqguMwFno4ixD6lWT
J5v3hvWjMTovz57s9TEfbsbl1bLvG/p43bRocVyQzQyosJXVhO80aJCm/Npqgt3b/Ugoo2FuUGOb
x87BZmlqYaXZ2kMQIlo7vwc3OzJuR/3nCE7Eh40VbgPbVh7mtoKVXjvZ8xONP31gmzZ/n9umTir7
pVnx92WzuotikD+I2CwE+8TnQFFdSRVhihblWp3tSAqMaH4qJ1Eg3Y1wfxZCuAhXJIUEJlUspLXU
v6j5NObJsWSwAL0VxNJdz9pY4gIciA/GbhhgqUY5YYLGIvnYRzcwKITxbLDmsLVuXIvUs5bFC/vo
WfcKSP5jpy+C0Ln/Vf6Y4Lx3rsD9tVo4+5EdP0b6+Dj35KabagGEQmSGc1/0tZSqZu4L0itHAjxF
HqDMIZobFFnhnFhK86xQmZVGDfXhrJJjHz195Jz8vV+8WkrV5sXMVG5cRf8VK+KkULAEXgQwqkpM
C1D8feSdk+z37amLBH4rMsH57dRAXtOO8clHyDbRMyH3UvR8fZf2TTC6OAz6Y4yKc9wpUaZqKXHW
adpipjhBNQhwWZfmIridyBDnvktjtUmuYrsio3ay/jzOqE6K1EjZr313eb2R3/1nNZzzFiNyKcpC
ytKV90X0OiTPydDdRb1/fddEdjj3baiSx3hV164KyZp2uAWK2SGZDB1lEQ5SsG08lYmSdIrczrC0
Ap44tn6bJw9VITjzguXw8+1V2ZuNxL7NlPanWm3dZswCWXsmlohtXLQczqP1bpUw0wZL6fBlyI+Z
/TWpBLe8aDFchtlonT0oFkw0E6j9JV/q75b4qUhG77oP7GHmcdH/fXRUdutsYr4trTGNGxydZtW+
JsERKLCHfljcqh0cY1JeVCU7KEnly7VPpe8axLymD/SW0cVCwRCPUhAuytxPUJNmle0EPyFWDxXk
XJfldpUNwcWzs6EXRtg33awzqdtYHSsWIqLcqXqw9pQALrR3wyBydpEl9u8bSxjJovo0wdIgxWFM
XqK5dko9D6nombjHgXOxJi4aKXOiNzrbuPx3fKcFTB0XFDHrreS3vho0J/umdbNH7ZvAZZh7c/Hp
wiwXn6ZJjgo7h1nF6Jzcuplk3esIJGnGOzu5H+Vjp6aOqT3Xa4hhJ0HQ2uGOB3Xcxlu4qEWaJBuh
jYeO0eywfnJ5YGjFCfO5FLIb9NB9630pNA+Jr1H3QIGYERyZtyNxZf08ilfR+6S1WdzUy8xRdeIs
/8fZde3IrSTZLyJAJv0rbVV1tZXUMi9Ey9F7z6/fk33nTrOycypXAhZaYC7QURmMiIwMc870fQDd
U1F9BGp2b/mZ9mOT75ped6LpXEmzkzR+r566+bz1AJuPgHHcfTUKrB10H61Jd0A9jZnVPx8D3uvp
tRq0M0OtTaVFVqAnU/uOFknbwqf/ImG8kMEEQnloYmvFLI/b6gC8QRMmnQOBsdH8+ZqymUA4SZNt
rhVEyIZxmJvUKTvVqVVsZA9eO32VLCT4Y+YqqDrO059z1VFb07AfhaxCx7+XrmxI22iunYzzlb+S
4j4fE7R0RchbnNvkQgjjxfGWR4ZaQ0hdPSxA0cCj2PpzLix6EEyEa8jswSLBRL+ymiJzyxXcWBXG
Q6szKR5lIQIEob/0/bd6k8Koa463MbFHnKRUp8OoPw7T8yLf6FjCQqmbFEc6BDio95H2vdejG728
aSU0mYHQrmFrBbA0J3X2O6BT2I4kPVndacik0LIxJ2JvTlWtAj8W/VpG78liK9IWwbIiuUKBILDJ
Qa6ToFiObS9Ak6ARkVUMAFMIlhUtsNmyPSVSWPUyqVi6LNUWk+pGrRv+OEVpMEbG92gAlHMzFcrm
2ETK/zwrwnCFDbBFTNHTYbRLE667rRitAqLtwegcwC0qDkm3MezLDmuzdv0XWxuY8gGqJx3spgut
l/KKGMQyczJilzFVQRBMpO9FI8+C/TEa4xl9ajLQk9CnpwRI7OSNhMIIHpFAKaOb1FXwzyZ1F4r2
tzieeSGGuej0XMG2vT1jBRiAdp48DK2LQczk3i5y0dQsbyoL/J6aSldm0Q98xf/ZhWtSbcbWyThS
/5tOgeEmvwONgFd/rE5iIAGVE1UB/gjF2bif3mP4DBUGVcFtX7kdMAxV6bDlMvBLny0D2bPxLa4+
1GaGDeGwyI7a+N2oRkfKTn1+Z2lPRfyNkNKjKIsA+HTLebnV2tMEvmSMcEYIKs3UBrXxokVfiH7Q
pw+afrx+J9B88OLrI0U0gP+BAjw6qNgCvjSxeqqbFFgItdujOJWm3Qm4JIJs8d2XpyJMWrGGIKxk
M0mGPBXFvJQ2rNhG3AdG/3YE7VbnYbBS/9OWI4YdQdQM0Diw2KqKzARNYIIuWWFjzKCTy85piZo7
Zt3eD8QUlNy4ZwLUCI4GSBN89ku1kTSPm4hENUDTj5P5wZT8RtTFet9iwh8HnA1RcMVg0o+dmbDX
tJJlMEK7CdbYG8ABRAc7JA5SeyGRNtULawUUcQ+dBbrXyYqKNTLKW4/W/Dqtt0pePCQ16gtj69m9
HFw3uPf1fnqsnSzmhTKOcxY1El2PPsWbkx/ik+Hpj9tvBYtv8M5PIrKn95k9FQgFYtWOoMHFIuqs
86Rsqa4AY9KNwvk0+2BeA+Gj5bVec9h+q27mS0cRd4FIKsvKpxRK3kg5rJ4yvVmh8Z8VdM2RPo2g
tOnC9rPh/7yuW54z705qMvXTMs3kqjatyjVUY/PnTEpDiYhoYHmmb2IvnNDW5/tLcEaluaskNE/i
tLmTeyu0lPa4IYu8fhauGFx6sH8KN8kiBg1x1o+pBjMpZcCQ2gBWGA92Jmp08Qyfwi3hIOgBAFj9
0o/jQSK5VGWop5EBvMkqKh2UZ2oBm9u9ZHUiSB3eoQDdBzQRDQ2Vd4QILQCYSJFgqmdD7Vwtv5h9
5JXgGryuOhqzWW/GtiIqeIhMAJ5hYjrRi3S2bBxKAsKNM0TZDamqj3FaemaafDEqIvhU7wcP4WHw
LhmbkgaiFfuttiGbALmR1O4mTR44ypNpDVI1tKIXoz825tEgnwz55foh31/yjFAm1s+VRJQuQ5df
fpwAftoCAyY9Ly7IbEDyJ8rEeFELHVewd4AsCMBfbGtiLSPsN6tAJpiCySOu+RpC9LvtZDmZU30T
Gcr7dVpokXJ3YKcac1PvuEn6YlzsrahTt1+dxaPMMtmHtHW2u6JwKkfBP7597EVp/PsKFsQSpBrY
FVUpnABjOljikMysxg5V9yV++bYA0BtjDYaHIvAarNiEEy8vcjzwQiKTF+abGpk9UkNXU76m2wBz
vVUxdYnis8ArOMHxQhBzZcv6qCkSKLndXlHvzKG814SjaPRPMI4HKFC4NajFgQXGQnSmcDt1SbE+
havtUN2nYX406Aya4BnCNQ4ERgCqYdobcYSGmV1+q0wqXZWkg76f5FN3NJDhRgDQdsoveiiFw20R
5t+vextPeSAeobYIB0eieCmxWkmEIggClyXJ2Hmab9s2+XxdBM8QNIBxYJwGjWy8ry5FyE1Rx2aC
6fw8+rzWYTYpx1LqvCkSXJJcV94LomfdaQ+L43HXLTnmXfNgdePD/EQXE3MXL3oMTePtLJze4YR9
rF6/HY35XsvQllrX0unX8qPWa84wPw2RaN+H+4koaDK8FtcmOyJk5rWGOiJWC/J1uonaPhyJYF7+
fbkQ0QGpFKB1dFg3IOguNYf1tKU2yxFgqR9MzW+O7YuKpc7ICx/kL6mrhzMSG3CLrV6JwQ1hCKax
h/WuvXTmrlbzudbR5UapMFwLpwNGFoKiV2E0BXw4wE0oEZ9yrwi7X6JHksJzbKDSAeQfDyU6ZXp5
8BSr8nJkKBV0S0nDZbd+wsqn7KcgohwOWBv2MnQt7+mSMDbmvT/GmaJ6B4soyKqx4IFU9lJ8Wedr
UcbA+TGq32QcvTh6jCbRlh0vY8W7CbcqADyAMMjmQtMwg/VIxtddAjxHcTa0+u/KT7mbHqUQo4Bu
K+NmFeqW8D7rTiz97zt3BGGTpiY5xNLNb/I8YiVZDemCWHEC5rx7PcjwPJFuFxkm6NMMaPRS2LbF
gB2U4fvTin1d275Jl9bR5E4ghueLYL7D6hQiNKB5mA9m92QcpAgjM7n8bdYzp8kErsgLljogvTF4
g7lqDIlfnqMlM+ViNivXzL4BkcfpyOCACsZJ7F/XFcY9CaUWV2EbGNJjbk00aJvesBMEfnJqTdCw
CyZeudGYkmggxZfxTmNrar066EUfAQei9+nLLPftu+az5mCJN6yAv6z/vH4enuL24ph0Y5xjMIfM
CMUAbXLK5bNlPUc5GJvS7nhdEM/S9qUI5gsBEAecbxVuzLx6ntNz0oRx8vW6CF5AhCFjG8vGet67
18SUdllqLhAxEt1VsehZ6aA86bYwtWfXygdB2sEVh1SU4shj8JVNgSMyqOCCgupqDb0iUwnkXJUc
uc2PS2N+2DAqeP14PNOjvHX/ymMCgwFmWrkGZLAL+iEH0Cl3U5oKNMi3vp0MxlHHUq6arEVFXRs1
j6SKk8wK+vb+Vhz6OjDSWz1/3MzPqXkgUhY0reARwzMSlHiQcFOAsHfA9Usr212dzDV6Irmn9597
vfNHIaQwDWrsxfkKcwpeJQyPssWqttTtmGhIS2c00V4rSduT+bj44AQUbsRyTwQoEkxbABPm3duz
bst2BtBU4iaDvTqRnp5ynTxIWLa8bhw07rw7k2UBxU1RsHrLFhVHsBmqVo+4lMyt0w9xOLVlYCWJ
a60KGIjIGCjFgIsyE8QPnhOg+q+BkgdVg3ebligwTnHep6iUaZ+l7msKPNVxy3ybJAC+KgWH5CkT
SiTQJeqAqM1fRvm8aOLa1FPEEHM9lGUb6ovpktISdFR473cMYb/JYTxtBoEr6lUrYB+O3ZFewBpg
TzZ/CEX8IbyaJiTh5gLqLpIJ1hSjpFOrfsFEp3zSg24AVYPt1mfFVwC8IAS9ek/Dg7xpJ40FxqnG
dc1JjFuyLLD5XnntJ8UBTQoQ6SlTn3wkP1ZvomAkimsL7jXePUNXpikmD10SYAJLbBvSADgSlP/M
xSti3V/swtVHFRMZqvmn3Wl6TIWymOLdBJARxkzKbLFnu4CZ2GC1S1Xib3Pk6UbxF8V1DBrTr2dT
8BgmCZ5JOZJZi3HNbGDY6NSTkaPCVHnXHZtrItAZXpp0aQyjuZdGP3d93ikZbjMSpk+07A0ARWd4
HkJxXs2rIeH2fJNFr6Bd7mlOSAbJBiSG6T/EIZI7ftVDI0jvR2d+vH4ynjfvhdH/vhMmtygdxFSY
aod1egfIWEPUG+WKAH0ihSNAJ4RN4Ru7xD5AAeBCeZymWzMx0pNkFSuotvBsun4abhECHwmXFrJc
vEkYc2hS2tFrUSrq/bH0elSokg+As0OXLX4AXwaeQaLknS8SPSqEe1pCZYFA8P7U7Z5Wp3rf/JHe
ZF4NzDyQPPs10EjRbTvogjSbd8sAOOy/ApnAWFYlQBpliwbG+FD60VEJ22NxEoVF7mfbiWFMPq2T
2Jw1ZFaxPXtppqKhnLmAZvOvfzJeTNqfhrF2dWr0aULCg7s58wHteuw7WL6UntUmfrouiu9ZuyMx
xt4AIxA8mPhU1i1dj2pD2wcrR6ij2WILDYP+cCYZAO2PgWEMFLwNi00GlgWwPtYEE2+2IFvui0pw
GsHfZweHh1VNtjrG3y+jD0n/JItgb3kxb38AdnLYqldSaTnSUIpYTRFaxoBWNPBwdEW2xkt5USJS
FVSybbzqWHRsDACZXVGgeFic7fvlDDrPB4ycAS7WCMoPYlBkniVcyKNWuQt7lrFao2Sgrqc9aifi
KwfLU8LongKciZFbhdKYqKRN5bImOq2b+5i3p6S8mleP7uITrwnBoSEIEPwvt9Mm854s6lmzRwoX
MLuyC0gAp72NAjMk3npjCdyXF/4uNEmj1U6TZE0zE5CxwEgBP3Pl1SEweP0UyPdGIN8UAFnTBIkh
Jy7Rlj2I3tGXAgYm48RGv4G4EC1FTFMBGL4/zsVLJgtYlHlFRezO6aAGQSkby5RM9tLl4EQsrDTF
HbwFmttjYCMKpXsKMuKnB+S8T9o9SNmSp+HOAi2SIfBt7hl34pkQv0WStS4Z2gKtNB4t+1znU6BZ
PwXhkCsFdTW8nGU0odkeNAGgcK3SwYQt9jpsUPi9u322vOJ3XzsVAClRtQ9jbxM9bwVi2Sb0piZt
Z62wGODuP+oBRTW0fT1Uvmn3EzxiPSTh8FcykX2A70LjsB6OUmQPVYfuY/psdUi3QYnySX3qAwwV
GoF+qnxaoxWOkb8HkFQxXrITy4SZLF3BWmMgRk/BcKbk2IuHnvtJvVsDxSeHGP92mC8QDbDySsMX
cpmAAyQ4Wet7yKW4t9t9dqYQW0mgxo6GRh3lnzHup2dEH3cWg41y8pML4Uz0aeNZLlA7o4dujsqP
xluC7lgFKa7dM6hTPo5Bc6DgV+RgfxVV0rgXyV7jTDgCXKdeYjMI6y6AXbBOGghbgDZjAuBx9qht
dbog5RSclp0Vzie70AFmRwVap5H2e1GYJgdRRZp32ytILwmeOSY4hJiAlIKPzijnMnU365M5bJiF
fhFEA/pZ2HxlL4GJOTloicsVHLD4bNJBhqUux9Qvw38Z4AbAeRWGk+L6D0WXCDci7A7HpJrKLGPV
NoPoYgqT7UnKD9b0fP14IhFUv7traipTG/R6tJEnH5biS599s1BYuy6De+8SGQwIFiWuAD/ypRCS
akuWrciY5FN6aD7UbopXYn82guSkCu54nj0AvwtPHXRawfDEeHhejGu/URyLOfmgJU+LyBz4f9/E
sgadc8FVeHmUxlCTFISSuBvWu2E9y6Llzf+hqzcBTGi0xlYfNxXfHKxRpyqYDq2nUBBWlFxEZQ9u
joLGw38PwyjLamJdRrJMbxzshdBghM7+g3qHZeGPxKuRYIqaYyL1MTEwhm2YHZ12MVZfG+6lWVD2
Jrywsz8SY2ojWq1prkGAFmK0xTVC7VG6V7z60QxkeDCw293thhYp5GDrHB08OotP3zmTL3vRd8xs
H6/bPs+/dr+HfY1YU6cr3YLPaaLC2laftOVDKmI65F5rKK0qBtbTQYD0Gvx3TqxnnRwDeJNC9ypB
eaiO0zm/WQ7ax+1G+9r4s7eeu9xpbs3MEQPrck+4E85EkDiZtA6pCyLI8iKNqZPGNwbIq66rkftU
2B+R8Tu56ghQUyElOzbH8VE5RBjJcvJz+pGiRVpJIJBHQysb9ffyGDfEngsBGTRco/ejcHig8vS7
4hl1NBBXGXeikQ2REhlPnLShKLoCx4vnsxLdSEq4TbVIh/SPXDsT63xki4qVPlw7Dw15jzbko2MW
LPCHH/QFa90k3+aDKOniuvzOPhiPNCepISo1TluKfdJ8URQRKgX9Fuy5MEKHgUCMXr0fiJ0B69n2
EvDOAQ2YxHelUTuDHK7R4l03CpEcxtKnuij7gla0qjyI09TB8qDTW09EEe0FclSGnQlMqdOZQKyj
M0nNVEe9ndG43MgPU/aoiKIkJ0he/H0mpdHMXCLWgL+vhRNm8boDraLS98V1fYnEMOmLRCYlMwZ8
edo/KE95OAdaAMCDw3UxvNhwcRz2uyw2WWvaF5wxXwUcWT/xFmfCfFB3VwZCaaKPw0SiphpBz0Cg
vNnNX+ID5fDRMrwf5C/0lk6D+IPo0nxdgWAM/OKATDBq9HTKWlrS0h35ZB+aL/ax8YojYNoxVVOH
pg+C6UD7OeBSw7VdO9Nz7FIKNZEr814RFz+ECVODRdq6SqFpLaSc4eZN7ZbuGET3G95r+F+frn9Z
kQExAascl1Kx6IuJVnSVwz8G9BfbLioQUnfuxkSoeI3pfgpOpVT30uYByFsSzbVz4vteBJsGLOVS
FgXYo125PxPrnEgPs6hz/B5C+vIYbF1S05J0k+gdkh3Tp/zJeCan6iOlqe6+L4+GEzly4rygnoBK
ZR1YGGr/460h+gMonRuWVDEJzubeXTdnlRRjyHfs0mCYxk8AiXDMVRb4O1eXFDWSUJoQrCdepuDt
pJpDP5jgr1LubfWl6n9UmuhKEclgPG6N7NHu6fJeYf5MwKKKvVyH1KIpQF4v1yS7ozD+tNabrTQR
xOgOeFUC9ZDf0mdy9SgcUaZXxrsQspPEuJJtVZiCpbxjK8hoKV1rdaiPNQod4hxfpDvGneoq7zYs
CiMh7AEEtDyQbnaM8uP10MCNwm/nYbvFMmgxxjqHEFlFUW75ocR/Ueqk6NawZAyRY86VMbO0XZV8
pMNHg5d93LzSNx3i5jepH3mNP56Jl5xiWtIAgFwsHCLkpBoXwhn7G5XcXoDwiWemVDgE61HosTrj
fJNtj9f1yCvFXUhiTJBMmx1tFOz1lZvVLe7pXZIftoPt/9DD4omW/nvLMRtBNsr7gHv1MgaZtIaW
vrbRBuP7EBF32YT5rkgEY4hZvpjLJMO7OuDLqz9ofbr4LN2OAR39zPz4XvTYEwhkK7gNimxGW4JE
cBh8c/6p5rlAadxUZ6c1dmkIcC9KWdAbsbExHYQSsafHTnWjgeKxexQPCPFelnvrMJlMEYPfa5nZ
kJc/y7/VMyUtNIP0pHcuKIoxwpv5xZ3iZ4+UkUaEFcorhVwIZ/LHGBQxkkUBaauzGuhnSqA9BtXd
dvv/YPYRfTr633dP6FyhIYtmNtlxOE5gwBnuo+OEcZfqLjuA/cATtfZ4uc3+SzLhxVYtDIH0CGAE
m7z/1Ec18BCISoi8sZoLJTKRpMIkYgV4QNqHKl9WHwu2oY0yT+QhY/3RHilxEXEwUykMYULJTGQZ
FgW1LNrP6H0Q/AT0wRn7kmt87eGAJcYOOnd1Cjc5iy473gW0Vy0TWnLJquyOvt2n7jElN6XyYKl/
kYPsRTChZW21ClDJ8PSY6BgCVEO7HoO+EAVnThVi//FYKDdtTFttoVUPzERtQfTcuok3OYUz10jn
5ntxh+SVGIDNE0BThGEA1NNVgx2GLqJc0swUZtl58owhL+rx8WEKQLoaJa6Gx1UZNv76RcdkKbaC
0Rteve028YXjI9Q6rv0QxiFHTdumosMP0UIA3cJ62xfMSh3SEDwoK/CiK78KTW/w5lgUY/lKf1MB
45l4eFv5Sj1zQJ8mP2TYNwGx6DFydDxxxFc991G1VznjoVEqN2uB1W6cFHQaPyhbavKdImoSD5Ab
/w/VygLVMo6JjEk1GhUCSWFjVPygyuc4e6iJNw2/quymzj7V2/P1NIMfXt90yrhkQ+lT0x7sVIva
HdI0fyhX7XhdBG8dDs7yJoPxyYiu4OkrvpsO+poF3f3un5Ze9kI5kFF/8hJf1JD+H3fUf4VqVNe7
e2NdKwPjW9AlCEqwR6YcjAfKopndoCjpXz8gr/m+PyBbFkqzpSgrWk+ha42bd+ydFKzI9EL+Zvoq
NjL82N1uSfByEgvnx9S3czKJAEZEtXIu8AH7xgrq9XbQgqydw+snFFiJxl74YzZjkw7KLIwfZfM4
ZsH1v89reFxokAkqSzzXQ0XfW/Xq2PebZwdVQO+k3ivJK2dgKpxrFSmOiSZymlR2P+NMlZq4dRFa
ZuRYsWCA9X/ctW+fh4khg56sgPyElB6W3z3k/nSQ0c5JAs2DOX7JHEysz47lR8JATf/ylTitMcEE
b+Q81ih+d9n9UJXMiQ2/GT9txh/DmKG4gNFFDJ6gh4hmIlMTHWW8yCWKHG8viqMYp9F6abRHkv1F
sxKbUzY6KYauYWOeHWmtWqC2TH2OFOlWCZqgDvtg8MEnCRWKcsD3tnEpijFHK8qmtkjBxL20B9S6
HHMsnTj6Y6e6FMIYIHZ2U2sprcyVaqxp2ZM7/TFsI8A79hpjjA9k7DoQrjFrPOTEx0LeAfS+/pjn
N1Uh2nt7HyEwkgOOKzo3qBDltf23C7dpSaS+QGvGNdVPpQZOI5EjCQSwjDKWntVStuHr0yFjykq5
fFZNhzb56fSCNIDYVFRV5VkB5WGmnQuNAN3l8gqpowgTkbRBYinb3WIUj2s/fQWT17Mg+L0vAUF3
OzmMtWmjaYG0US3duQR6HIKDRzKnwPhHgCq57Iiq1jxNYswHxPNYmlExeHx5LDA91DLG0EH8ntdB
l+INJeK55Vy+FMDgTQQTE9bMHgtZS3M8EOljODq2YI9bvSGUxI9R3lfay2IuwALIl3HTYdJ9Pqlf
SjpBHfvdjXVevwC1y3IoJ59xJ+Lk4wk1ZWzOAB9SB4oWE1wBOqA0Sw5EolVeww0rGOMwHqyy9q6b
hkgMk51ZVbIOSoz9nDU7bFGYa70T64LOPOfuVeT9WZj0rF8rSTfA64lMyb6H/XntbR4q4YTYWvjF
6W/qkBcCWVfu6nTo+xzjVYuVO0l52yHCWq0gunIqMpdSGBucezXvpCar3RiwC259p6JTvD1Nv1ev
9iRP1FLjfiliyCqFC9HerZKOoE8xZoJNlZnUTj/fR1gkWUTNCp7nAjTmv0KYeE50O2ulGl9K0sCo
pcvOkggfWdRdLtMGqA3Ygiqs2jCAjHAZHZKxaZt0hdp6v8bDLj5NTufnH+lSuLiS9D5HgTBbwZIt
gB6wf8O4UV2PetFUuALrKLmNtf6mIpqP58LgaIX+x5WBS1mML5nxFid9jWhumvFN36wvQFH8OOTS
7+suy3ntXMph3EkuY7AoJViOnl0Fk7iFVxm38ClXv2s9ui24NYG5hH8T1HeaNJig3lja0NeqBPuT
HzX7PMal4PXNNfC3T8WuR2lLncgN7cWtKrkFyuvHftTvLGMQ3fPvH/lUfdhZ0m3sx75DndvSprVB
6Vu5tenRy3C4Mb/hoi8c5dQftZtxcIhgPpsfAHciGbcCLZGhQ3tYzf8NcglfB5iWPDtRgJkZSlee
BlomnLeiVvDOzXYyGcsvo1aaowaghPVYJL/GtQB5rRFPAUmr2itNqTjGxdSDFUJCgV9uNdW/bqa8
UGJhqR6IcthmNdi9ozSb8rwu9NyVpQ+p9X0R0axQb2LPt//7jLdpuT3HxASYEVas0gBDQngYK3Pv
KQPZvK2ctmM1d3E4N92v6wejimMF7+2HERyntCdP68VpdjTiX5mh+hHUnIyR2y6iqC8Sxvh6bUhq
J9uIX42cY2f2doq+DhoSt+5rDXCh6wfjOyA2FJHRAzuDff7IRqwPhoHgb+dBs51LIPxMglSAJwIL
pRQqE4vUWLi8jP0t7dyZBnxvpJuDhTaf2nTD5nb+fP0o3Bi5F8TkbAPUhQ1jXDIzdra9fvMpsFsa
lqnTvFTPVQr8KXrdiDxddD7mblu0ogbZfI95JOCORO1zVoLtxfwiOBzvBt0fjrre7ik067OsRB3C
yfSfBZPuQD52/opxbulItr8wC2znIpPHuwtgGYwJki2f0E9DLyaaUSlBPJ7jM7hS3OuH4hn6Tgqb
sm2musa9hOddn+G9rd6XZtDbP6N2CYGQ4F+Xxc3c9sIYM+wKjUTAA6U36ORhl8XpP1nHFKRg2HoA
ErFAHDcSvilQZWyxVqctk2pIA3JZoEtfBmsRYMPyshyAnQH5w8I0HEatLw1CsVYMJ5fIDVsMe+qS
ha1iyalTvxrqo0B1vNtzL4qJfniZt72KnOq1aVxg7XcGrlqGMtrsYe4o1H+mIkAhvk+9HY6xvzjN
unWeUWaqkuKUxgSYQvWHLJsEl/R1MUA5udThNhdT2oPmzK1m1Do3Ys2OZmadWzWASrquRK5BKFg2
p+gLYACgP2Xnv4oKrMuCpgNEecyL76ohOArXl3Z/n0k3hkoupNFGVaYhJMQvcNRtwxuy3hxdKwJS
qt7183DNbyePMb88A8teUyBCyD1xAbzsp9K3spwce+sFkkQnY6yv3oyiUzdI6rUMtbPc+pWU1be5
Rc1RVjErYVv17+tn48AtAf9gl8cwIX1SciM26eag9jhj2m47VINTfE9+A/yX9qF+ro+WKwtHZ7nW
uJNKTWhnItOcgIUzxUFTNXYT9dhJHTCsP14/G/+7vaVorB3G2gpADAyApEpzjq3msIzrjyIB6nGS
h9dF0Q/DJk17LTImWU25rG00BqZN5GhJ/jBUq2s02wiegBoQwJHh1HXz9bpQqqRrQpnIofYrkcB6
DmQa5J9mME4CpAVO/+7CNtgWUK3kU53SHDf6RWkZKCmndTQSlAwX3ziI64XcstdOjWwfaMi3uU6l
AlsMZzz90C6Mz/UxxsvZFjbx+RYISBFg21vAfGLuyC03pakdMWuXD/knoOGhZZj0TkUk/28+0psc
5naUZsnOmxV5PInu5PUhsQTvPX7IePv7jP9uwGwGWSuuD83qUQySFdDvgUHO0LdHCfusvpxVgvDO
d6s3iYzvWqDQ7lB8ql1FTR0l/gScv6xZMcP167rmuCdDEUVTTRChqeyyaipJajq1WPudqj5xItL5
rb2EpMgeZxDoRMsfkzag2G+9yWPLuig5tNlGqRL72TiaWt45lvGbTJlg/I6rvp0YxvDyzLDW12HW
xq7OVQ28Ch248LX9CN8XRCW+KECRY4EQ/7JvVJNkUWdtUeaWSxREulemJEgx0mwIbJAfKMBz/q8g
5t4CU0c6ZNhWQMKJS8StsPdqPeACc0lQo5vqiHImvmm8yWMi3xoh4dQNJDO2FLT1WVvvddQaWv08
TYI7hBsm3k7GhsBBKZq00sASUNuRW6Z32fRSWoI4K5LBWMRob0b8iii5WS8x4DYiM3d6IxYEItFH
0phIlJTdElt0UXb5MftAQLiRMOq2neSAziuJp6REp2ICU6E2uVbRMZesz57KPi0d1cADrjUF2hMY
ucaEo1zL5w2QbNicH85p+5I0wN3qo7AuFO96POLfTjtboCfeJS11k/STWYCamIRROIagwggtTCtR
eIxe8OLhKw/1O4pyhBV2RhR6dTlGWXBr4P7wajU9WnLhr8sYCI5EP8K7FAJguv/KocrdHaldFikb
cylz9eYWiqMAz7EPx81O4I/DIISfeuh8XxdKP8g1mdS59zINy5JyOrC9jcBpnYzTOohC+etz+poM
JiDZ1lBkLQEZRtXLgMRQJ+Omyqfl3GwG1loIAfZ9sZkOYMB0p1AodVgCBM7WWrQDUHi6m0lSYmeZ
NOQ4GAG4WUs8koBYrp6GvolVZ7R6cicX2XJXV3Z8u2i99ARg7tZR7NLSvU7SbwlghHtnbRLMIY5G
erTtVamdTZVEZXmu/QMOltDOCVrITCyctkmVBh01mWHuw2E7j+U3y/iU2aK3Cfezvclh197tTusr
uUH4KOTyE9jCBsdKRSQw/LrWTggTCosyw/+NtMeQONXZOnX32HgynS2MASKAqT04W3ofiUpAAhW+
1lN2FplHXa8kFaYVomnDgl3k69V0U+mZZxu2wONEjs18rThfQe1jIcPt7c+p9aVcF0dv/+46/q9X
s5+q2bZO3irk7eupBZ3LC2bEgQ+8xt4AiGK/8EFfJmr181WIjQ+Kw6Wi+3Dp1FVflbKUInlSFAmz
GLQ8I4MqLVwikW/z7fBNEv0lu4+FgipQXOlrvFRaHzDx51qbjtcjFPcjATzy38MwEUqqSWNvJT5S
rEwno0UdVSm+S2snqGP8D2t/k8NEqa6f5KSwXluF8dPy0/xOB8Hj8+RrQfKCmWlnPQyTf/1sfPUB
MhLgw+hdsE8sbZSyHDWT0gVMvDugAR+L+N24yRmILP6VwOQZq7Rgy59CkaR5bjpGFT/VivHUZvHT
OgNnpllF2SD/c70JZDMNG9e/XMH2pK3zo6r63oN6zDb68LrmRGKoZneGB8RItKjp0sVY/N70EZjH
kQMMK++6FP73+W84Z9vHipaqXSchnRmxqDL+Npbn63//fxjdmwDmGPWo9KneoDpHoaJwY3lVUN4C
sZeuPVB0KvCcPGrCrjiNa+8u5F1gp8rdKa8y0ehpS/T0ByMOWmUN+rG9q4jhW1tzoy+6U7ejq6uN
oxHJsZrSx7ikP4Gcr+lHfzSzk61npWPY6efN2l7AEtQLshJ+egz0NnCqAVbyHZvBCGBLTKyhd9P7
gBqo/TEcDul59PKH9gFl5+aTKGRyVbITyASy2dBGu6JbBFP0jWwuqV4SAnBJs3dnO+hr0L8g07j+
8TlD8HjjGmCywYwFwqTOuMqQYyS7QAjA6tf8W/bRHcaKROFgM+o+hwWsYFz80aeOHdKiC1RxULH+
GgtB9LkhYvczGBtcRsMaLRtVdhJ3zpqAclO+k+pTk38A4qLgzFyH2sliLM/AfaUXG22GLJiFVZxp
+pvRgb1SmQ+ZG5Ep2QVeo1KUHawcmPVRHFz/cNxD4AH/ik5GuTYu3WexrDaqtRLo9BnebskUyOvf
vQV2MhhF9ZjLsdcGaKodENAGuhCRSe4AVDD11P4EdE4l9ABuRN1JZBRXVRoQ+WTcf7VhfdBrw580
+Ys5/UUZBCgNAIMBjiu2qllqwTIztcguMK9nZ8uhVCU/H3MA4aqyO9j9r+sfiv5kJs5dyGKu9Glt
53FChcxVls/6/DAkQWymTi0qIvFafIBOBPknQFZVFW2pS4OQ6nGaUR9Byvpt9im6memT+xGT3nUg
3p3hHmonjLnR80qeu5lCD1lbnWDcej6ZlvWA8VsXBKuCly9vmOTiZEyIUlIFNNnYKHfr7UiLwDQn
MlIsdQHI5ry5MYhR/nytCt+M8udhXMbE/2OScquflHYsUGm0++omMiaXjMYHIFQJEgiuGt/EsJu9
QLyKdJNSllX98KFWSn8xh4/KmH8CurZIi5yH/f5INmMfoJrXch2FJDf6lN5RQs3pxkYXs3nefILN
G9Fd9vqkeGf3r0yXINdFFZUJHotdlzLp4GMr5RwCuNMAMhQSiLG7+UqklJr/CKL/fZdILJiCA0Qi
qs9p/2RqcLMcXM2hmQoUyAlNQB2ywewN5EkIozfYTgzp23kjGqgzpHhBEv7L0M9rJXpSi4QwwQJj
m5lSZThLN9cAiq8PyawGJBetKHFVtjsLY97blKBIoKNP1GBDw1TDTn7atm9LIijE8TKovc7YWmkS
IV8jNi6Q9XGkMekm8X4YH/7hxBHDMHOuxAtpjIVrCZnriWK4o00VKH37BJDk418EcxOwoDZFfnhH
fKsOBlA5J5S1R/2m3E5dozogQp1hctfl8GPeThBzvcd6Jw1Zgtl80nXE24g+fo0V+UNWrMlNDbRp
0Bcbg4cUdbmzOtM4IY6MD/m4DHdFrv9MYrs4jFs0PQl+FjeI7H4W49TGpumFrL5OGVkh5kgAMIaE
/GZx7RCDza0jWo3kftKdPMa3o/8j7DuW5NiVJb8ozVKLLVKVbF0tuIF1k2wgtQCQAPLrn/ds5s6Z
a+/saCRLIYFAhIeH+5rB1SBFHB6D7HW306NJ/u3I/dtH/PNce1O69RS7hq0S/gxXeHsU/7JqP7fh
/xcK/+NX/ONUj3pxdt66AyZMbemQ6ECP0LFBTj0V+uvfluy/hpD/+LB/nG2eQH5F6h8ngy15MTYb
0bSSuU3nh//9V/3L5/xzXrcXqR6G2ACYE9FdMwNFlZwdJ8U+//fP+e8Xyf/9Qf+0d9lDC/EohqNg
ujbfm3JVG+GRT3p5ZsGzDKGJEe0kDv+tq/lfBs2QBGSwn/4xn4L71D/iiRNLsfZyBzJX8oe5+Nnw
EXQVmnq/C+7mMuL/Z27VHqa33vmX8/9fyqH/56N/dtR/XDZeJqwVGjW/VPBOWu8F/cX0KZ1KZ/4X
yOm/PUboAWHowv8RAPnnj+TWdTzXoo5wXOeaueK+T4BKN/Ge/8tjjOAr91/OwX9+1j9+1SQZvJHh
EAgTRVUsaUr8DamH5cW6v6vgpW8kiZssp4Mspr57DYNnfw1Q2CR51r+HWQPWlf+g2ug87R6hTJNu
s7kTdHVI60hlRbOFKBxCQieT70t3mlNBwLh49NHszIY9V9lW981Vx9PDZIfLtiQyp9CUmpeP0U9q
qtMCXXICcArK82ezjUfZ3U8pBcD9NnvIYPTfzMk+rXBrAJmt/tNH9C6ch1d4lJwXzZMcPlUO2dyu
2qw87M1wFWsLOHf83vv+ZKKtVDAQ1JACaNrHwJ9rwZOrrxjOzozZ8yY8hNMhWNhvP655yg7h2p1j
vMpVAQENt5amu5kR/BXbBB/T+L6oqRRdclizt2F96CP2aLpPASB+4adh+o7hau6jxt23K1dvWWrK
gcHsw31omHNn7fI4+WdXAWWJooOlAfEiA5X/h2iFZIh3k+B1qFmUvvx0J0lawDKcduXUH3tzXHy3
CJGSeyK9ZKwKV1a6cwhzxIwEY0r0eM34r0iaenIrL1C1F8ylq1/btsXVedFA1ePmL7PxNRL90XZ/
7NoUfHhfeXduRzRaZg1f3TPt5mMrXjmep6RZvkVjaRa/hLHYITVzKRNbc/anw8yL2i98+Ph5aeOD
hxW+B11PEpgO2mnN0/ayDawAXntwNCee4CVQu2OKPrSkHRmnt4G+GXiJJsNMFudJjJB2bE5s/DO6
XQGJ+PM8eMXQTWhw4HGmuuT+be3CKum3avWgbw6IzEshwzY62JMTpor0I+28qw2hJpJexz04rRuY
F5FbOc5+YetJphix5FhJ9lewtEyXjAivPQUJxMyx2G4cX7LOFgtgIOOAZIM61WziYLAZkZaQ2Qzl
zvwCFmUEhqy5RyPgm7xasTqBfdz3rl7gI7eueWKnyhHtEYQTcFmjirdo0yR7sdJDqPVxHJeSy6BI
RlZoa/J26ErPxZ3hyoI7sGWSR7/N8jm+85al2JOU7N1OxBx1pA9ZPkeWtBZK1gCmMlRIDQ7faE5S
whlF3QsHvpWJf3U2WytHEp3MxRK6MLS831U8km11P7KxJywQZR+Keuvl+65eQv/VtBPx7M9R+rs5
MG3KGiSrW4+uZPayNQm6cc4JbmrE98dahxBhz+xpW3Q+jvI26/nJY49trHLfMaDm/VFUPLAgHQim
Ve5ThV76cOZ4qK0o+nZ8WIzEBnIQP0A7l4GqmNRoQyZl6szVJjPCvLcQcWFvNbRo/s5bg+8jYGsn
ctPA4zFcaal8WURTcg8YEtFsKkz/MQdn3hgSUrAdzF4KhmGVVR+R0d+bPjx1u63t9hHTNxXqasu+
+NLe9cZ+R2z8BJfhqGlUu2h1cfcrWfyHON7uzOzevC4CDggO6jie3Q1FVbwStT62zTn2r2z4u9kV
/qSsjuDvM4xzkQz3rb7X8Vx1Jj2iRXKe0l+dpqDnhFXQfg3riwzeZDSfoN+ah93n2tyo/ymW6GVP
/w6LKFzKSsvmoxwAlDR7QDBK0diptE4RLe2vrL0LJco6CJNxUJk3xKmMfq/9W7PBG0e2x87JDi7g
Ihz13ylT99EaK4QT++1EShAt1+MkklNqUgi3meamkv4z2Tt0ZY35FNa9dEA7CG3iX2qUT7oNPjIO
CGoTS5FI57Dx9Rb47NB3k4uz0b7v2n+WfCll6uSNC4Vxbyv6MHxrRXeexuluTlC/uSmZvbmevPHU
zqbGw7maOCu0z8vRT4d8sfOHYLoUpl9Jr4ab29k3YdqLz6lGA9L7hcHZ3yI0ZTBMxyZhF9Vkcc6i
7HkVjqr3nj8mroIqg4CWiIrULQjjuYYxNLStWr7UAHLqxInbn42nicjG58yfW0Ld5g4qC2XT2qNv
si8A0yCxduu1DcdiWLxj57svELqpFq6uvtzrdWWVs0NXffa/slHcHFccYn84slVXg7AvSnr3UbPv
JPVHKBdpoCYBSss2wuzomDAyZOp5GFnle6LgEuCr8hNFAuPcp0t8jU2aW8j6ksiniKWOSPMtjUsY
CN6rPrhoKN4VnlIHEwfrozvppkS2rnDx/kx5UwSOlIalkgznFkM3PFCKYL66HmP5e5j0UtGW3/N1
LFoqzrGCsyfuxI6qmzNOlz5z626TR5B7bRUv2727JxcYI509DiaWkv7FaZJCWQ/fLoyPSxOXvY3u
f+AUv+Ufum9wvcb5oOQvLYHgRLAijvsQMm32OqZoxWdNcBUpaA5999LbrAjc8dVr3Sc6QE4y+aHz
NsMF69cVNBrvB0z7R9gq3eKftBFl7GPwYJeeA7QBIVXLp3H21IGH4q3j7M2fkpve/DOXniZ+1J6c
PUZQgXK7Af9OpWvRMPfeHeiRy+HATF+xyDk3u0/Axr5tZr7CvNADAUFvZMmSQ59Cxx93dN/6uJGc
Y4YQ37vuO0imGF/BmEeapo+QAipgKZE7nfcrS5zT7vmwr0ho7c/JXmbz9zR3N26H34OjwR32cM9v
3qOjvQvNdOUp7uUxVeAoZBBj2Z1SRbJMNb4Bm0JDRIRUzQudZ7HB2WjyMQMfF1O4f/L1wxuTIzje
ueXmKXS8swsSxG6WSim3Nh2YNyaOCqpZ3Sw9MFC8v7O0rxh4Yz8bKoc6wMGE068d8RwFWBkFYNnH
YAe1nVQ5NkBG9AYmRtOd02F/niXVRGHiXhjMXLdBnozTCX6tcNhRt3QdSBbtF8imQ35CevU0YwLS
OA9BBwWF1jVgJlLv0o4hJn7o1fF9WGzQvpR++txKWrnI+pF8YIhmQoUWhw+LjL68ZibtjOhNs4dG
IO8x+rmb2G3YxxCcM0HwaHPqLuieLqbIeFfMOk7JMDTfUFC9k3P8omzkELZvzx2Y3ElvXpKlLVS4
obvlM0XmlIKyTuFi3SATERMlU48FzbK9VlF0apb2MqRZpX+MlNetpkH2NPduDv/ds3aXg+OwAqMs
p54GlXDnp9jyQ29V7bTg9Tcy7mo3ejRpdtK9rbtJHrSKL2Z0Kj6hxwaG+cHvkDkJRTdMo2SVibr3
XUKlcQ1dCK/tz2O23/iwPbJ9PEQa8XVNtxpwQEogTXid3ORJw690S+JqGaHD2YffQ+Ze5hgnZp2I
TZY6iVlX9VlniMf5q/ZlS+Q6XlOTXNK9DYqFiV9oRRIVshep0BjOXH2FF9tpSrK/1jZ9ETfhK43i
3Ovm+270n+LB1nJxTzCcPdgUFq2NfQ/5cgO75wTVzHttN1MiSb7bEwBdES4EwFHfFEvlJQMmYil/
lFlYxnP4PLP52x+2iOyjOsJ4JsFzUDOxU4Q5yTG9hqPV93LevpO1vURmqmYnvsB/ucoYpHBse1OB
g7gp6W1BK30T/MsZ7CVIF+JjRsCE8QlN3GOIfRbtO6KE/tM5BqTpZK4Wtf6eULr400ZGnjzGm7zD
hXBofSwVnfW3jPcaX4TIdLjj2fRsDF/xTB2gPhgOMWl4xXRj7U7Bs6fAUnKEUwWNd+rD5RRu3CFG
uqW3Rtck2Cuz/2SMXiVC5ENrjPmcILiGbEP7nyLhn3s74BY2isQC+VKEKOP4PCHOOKIqDPob5px5
2TttkUowpZD+14I6te6QbeH3/GoDNLwy8YS078OL7a3DocF+Sv8MXR+QJlk0Wam6y9z+zXbqbdzF
zwhPOU7SYrjbuAQCC1+acR8ymkHFt/Esp/a5RUwgJmr/tt14cHjTkcnBEGIcftIMG6ZLXdKhSUAm
yl7aobV5s3WCeDIrtdeWLs2QvyR1ZsUhWgaYEu/LnZ7/QLQNV7sqfH5mg7kYWKO08p43zwt1yJ69
d7gIp+i2Lpaszd0UpiiQXvgmcuR4QfBAe4bBnEexoST1ynAp9V4GSWlRxU3j0dItt1Tk4dIeIaZd
00Zfw+jNG+JcNPXEYMOUwKUQk6ioqWjHchUGSIpY3sQzGRx5WZL+wMKLZDPpQhhSZgCM9HubXVr7
a8habDUQvFxgEDa+S/T9tMEcduoKA0ck6IPfI/ZCP4Htd4kqx+iMnKdFERkgq6InGnxr+hELWlL6
MIs66b4m/zFEYPSBgfXtH4mcJd0rEX0tw+MyXxdhIOj/YvkLygUETDI7Hcmyj7R7k/GLdM5rtyHX
Ql0q+ftk9MGPGYnNb4W4ZhWKAGTaajipmR8lruvMyOcWGou8h7fs1XG+U/O0yMMM6tMIbrKN/XwV
Gcl6AKxuBUZUPjhNqdeL8hmhoB+CpJfT5Y8aHkMPTNUGCTGcQU1QgVpfuN0L43vJgg8GJssY7GUY
v2hBNjGgnYP00K09mMG4vBTcoPb4XMTXiBOiIW/nRQNxZokC53cbl7vX5LN+XuEqyc90cwlvntat
UihhJDsvxoXJK3wk1KVfmqd+p2fM3ZMJlSwVlYPepWuIydIy9q7xeItZrkdZ0FgAh6jGkBJkj7ds
xLyBQA3RnG1y7lhHlva64aIZmj/xcvhBMBofmRf2/zRygM14yNMvmOsQmR0ip052pKetXwloZqih
liM/bV6iya4kTPumv3SDosvi/In1Csb8IF+0pwoHU8ON7HOUCmTrt7s0jA/sB/zYLuPwJxivczeS
vUmhunBKAkH8/ZS0rwsU6djfrP9YkpxDViU7OjhL+xqRNsD7qIeefQbmYdZnm4lTH20Fxzadxoe0
jYmGrEK4t0WcqYPt2O9VNdeJhrlj0wJS/XWKySkXb6eF/bTDSe4BSJPDVlIveMD8etEx1BtSvHY6
E7jD91MvM4SEFOFneRxhSjNCG9fDX0kLnKA7KbdIGp907ts21B4/umt6SOOBLBM2Kj0Ew2myh/An
wDcj3sbBhrtbI0OQaibboY2eurEA9kxM6JOdHhv/efWuP0HFp5+NfRgUKw0rcc17fkkjddwNkAfx
9cM19hW4KtatqDcXFJdnvB/BBaizCB5sQ5KnDGYdq8FXa/NOo9RvvarhLxxvsM4rYRhbb1DpZ2j6
wHu3Str3LHGr5Ctd2THCleNtx7jDvN4S5dtSCHjz6NImhUkvwXgzrNpYTcVdJMp9/Rtid3lbBIjW
QZl+cwZdM/XW+ixn4/5T11XzhINhoL5nZR5DJiyQtY2bPHCOVLBj2D6my5fjrk+9PvEtOCPzKDoQ
gcElzBdXukRNzikIoenp7aXemiuIhkhHPCAj07ltuioW5x4IhIDnsQzMlcff0bie4H9br6iutgxx
HmWGHMwrl7qQ6f4Y4Ipg/fwhUSnJdevJsGS40xAr9q1acKRsw4iwczEtCAbJZcBJgrlZkTZnl7//
kImyxlQTuLwGcboTfe53tUzYYQ/gvpXxy6jUi7N2hwSBANoAgBtVHYwvWsJncED17nnlLi48ec92
1GEuf1vi5OKhRkGts8mqW54T2+b9CIUV+53sGxYCk13DWErXR7iGZ6HzI2AMuKzt7NWH1m/I9ald
AI2AcGJUX/DgnHawZ1mAdwKxisYXhSCs6EknuEVxoJzJ5iEmaNgmjg7HiDDM0YLnvnUem2XNPaaL
kF7SqR6S5dAHoorZgNQiRZpfbHrGG0LYhr/DiYh0okU1Hl6sQh8RUNiOgOoia0mBATQZAbu2nNan
eX3hSKPWeX+3wX4yGdCo+cN0lHQJys/+2c0+wgDIGfZsymeS4Mkv8ZpTCgLz5h16VIioO3esibEv
Kb6ft/dnKOCQbZTV2JtDP+I+9v4E7THwqiVQufThWRBXGWCfMdxIA8ufZTkGLUc9UE6bIs7ASJ9e
jKB5ElWBeR8gNKyu+wjm6vBNuwn1KwOx/yFNvq19iPjJ8T6E8xi7p12nZ5c+Os1DtmHIAJhnbBFY
+8sG5UAtH6Z9JEibuYNm+LScBv9Bg723Dixv7VDa+DirK0/ocxQcZmSb0uc/IwvYcE9sckg4KBLN
LPe4zUf/wV3cvJVng1ZgAwk1E+c64YUbZRfrQ+ocMVx4pKN/03Y7giBBku5q2QKB+pdpeXVchA37
CSrPGZVHqHfi+W9uUCtxkdlAIlwvmIysTVrH061tSk6nks0grWf1PN0H49EAletMAKgTd+fcVBFu
6sE5Ll6P462LxPtCAlJmLWZ7R7DUsZH2CNowDqDd4fe4ihcPgS4Uc4GOAyr9uxaYaAZVsx5U5945
MIFAyAE3Q1HfzQ5JDyCpRU5zt3vfgr1nzC395XegvcquvyO8SKPvyLPjbr/c6EPiCln59kjTdw0W
F3XXfNPYKc1DIy8zZ3k4ZHnCxjqQ7ZNyy3Yc81RKkphXz3/1lyaHsloxpeFpnSBD5cwoCjG6OpJE
4y7HtfDYJcwnU7BWLHArZPwIq2A0Y8ySuFbfdr1wIBfx4zxLj6yJVwuhX+JV/PUT6R94//PPSfpq
PXchcwcqtO/VRqVAiX92f/uB7+gXILmfbNSDJzb6f0w2fy37ikPhzyGCsH/bIgAOWzZU7spucURP
abCi+kJLuLHOd+uuFVWAZwb5uUsfYlNbuBPMEtwHwq/8MUEu5XmfXTxe6RQcnTh+pj2OOg3hDL6G
HxFda7GvHwydhqz7sSrkzt8QPxj23rrm23DdOCAWi88ByOW/WCU/NaW/Mx4+OfHwe3GEPEIFElAK
Nl2zLERt0HUdw4cRzSDkRNNd2tAHSCr2yDz6O8sAkHepRFWHQtJfksrS+aYNvCHlnt4LaYCSG38g
gwv3y8R5hQ7ixZ3oSNBubIt1i14QtGqpoicZDtfA8D8zleetsXXQNDceJQ8xtV+JcG/ZED9HrH8e
f2yuvXnM13art6hROBtIvsYxedxjzN1169HOaG7T9ZsrgYTSYtBfrIGTL6K/Y06QM6VxTWzqb7LH
T41C+d533s3fHQ85UHSHEYk7avAVrYPT2MjCAcUM0E1cxNa96Z+amML/vA8w/E496hM5mTrbQygR
65FMCWo4kaWPKRweZBQd09D5FQ7QG9qdEf2D/nfCm1/h1D1YwZocaB5c3LfkKUlXBEkGfuHYNWsu
BcpThz92wf4rUoDN/S59nFXynG2+Bt5mvtTiXPx2L7hyNzJQKB97yFrNzi8tZZZY0dyLMQb+we8h
BbnCwD0DAD7zv72w3k+CVCxZ9yb0UHPbvRi3u7gmAGm42fH27Z9xCmneZPLeb7wKQiWV8YDk76P/
vsTb87Js3xL7zInmF7w5JPKc8W8WgtM1g/pLXXg3RnD1snH0ADsdFCvu52L9JbcKLXP4H+unZM7a
mvFYD+Bu+vxZ7jM97k7roHnhAeGx7XgfLag5HBHS91CjyZCMg8X1HCr92w0s/DFdDOxFrqsetIt8
JMQF8hS7FPZDom/l62Q7zOVEc7cXcbI1TyELuoPoZ+fiQv7mMqB8PO4UzR7Hm1E0LUtfxhalUabD
6ORDrL7aZ6HrYHKGa6jiLCkNFMNLfzL8gzl7+migwd6Q0KjtShOuC1er5LNRcXsLzDrdRqWHYoeG
UN5wDzOGWUpPMarSt4QhnmplmhcnjuKqD5O1cnHtFFnAosPkeypfFjpjGS18AMOZldGKapKmGy8Y
5CVK1gXyA27fPxJkcX9p+kWQKeR7EckpOnMf+QPIT+zNpKo58wyU5Cie9gabI/TOoUngXDptf4cf
OAKF9Pa8xmb4mFaguQtAl7KnaHC4PYJ/Y4AxQ90E4c7GCdE6kCcn6cJrwEYsD+iqBiWZRc4QdPYI
Cdns00N8cgud7tkBQFpXAFqX+SQW71dCd+COPAthSa/Er94MACw3mK9/JuFoMiCl9jawLH7NcJlW
UzgONRQtgBzMY1t5cmaHecPzp01iiLObruKq+ekC47yliWdyzOb+iXr2a/Lxcrkk5rOV7v45WSpX
om2IzoDo9jr0PXbCXumOni9gLbpN06HXQJqTWS6liwLwjkaDLj2PNQchdockScjLSc3Zx+oNwORS
uR/Bm7BPEWDRjxjhpJzN/r05PgUqGenv1gn8IF/aEFBOILzwR1hNVxqK/UcB8vDSDqxmfRteRMDE
wesNTj11lP8S+xFCTQShF+JEIzrQSslyEpAcgkcp0mytYMPKu7Yat40WGybvcjdqE5L4ESacGoDd
SgQo/9JZlXHmrAeGG6nODMUr5mnPe70MeR8EMheREddt6r6bQSZIsjQ65uPm37OUp/exjbwzoMcE
c78bL+nE0ZyBMhHxwp6e3Z/y3J3nriGMLxjP0SL4gDxJfxh6JHmz5EgRQove36pjUaD39dFaBwm4
T03JvVZeqI85i23Z38Ev8P8GYTN+dSKiDwt3TdFvEBPFn4oBCrQ55LjNefP0F7MOtmIIP6kAPoao
vwLgSm2wvPM00GU8yuw0LM1S837uy5ArVgX7wCNiKf3ujAfJ8G6fTt04THfRll6Z0d6zWuUrw1d2
eIKjP5SR2XLAqfeTaEp0qzHJtecCesiyd4+gRBwQf5FfIYyjN06kdD9gafEuqPvoyJgk6IqjuVYZ
pM3GMxVCWwkdqSrpkK5uWz2LiLAsQ9X85AzqpH0ADUtTTW2bkR2+0aQ18pj54sViLCQw9tJjt5V7
ugX5toki1KoAtL4fKNgeJA5UEeupDLqP2IyveOonD8WAb+z95u1DHkmKpZjp49h4F/AqfwEK7cnk
h79Z/3OZmJlMUj2FkbvliLKoadlabSYtUgbEgrrsYBunwfwVsOVNx0+03ZtD6tJ6Gfx3xHlQalr7
5emknCk6s2rUBbqfRx0kTgEzuPdQQm2sxzB3p8+jTHIj+kLvz+vcPfiJ+2X75Sve26fAY0CwVpjF
ZXIqqbOVdkY94276GHRxHXW9S/SCfv3E4YNCGVy11Ep87dfQuq1xfGuN9lLg/WES5HmmnkzWl+4u
QSPwzwa/JIx1Fe/N/TCjDehiUCEB0NUC7AC99dS0ywvImy9K2aIX3lsiMLDFA4IX5nxDthFFl8EE
pSf8z9WNLhMmDvK2RfE8ukTq8Wmemjdut5yBH4ElvYyB2opFhc8D6l7DVOnx5CtxUkmAipddGxKJ
5L5pMZKI/jJKi+llQfPOnfA/N1GNY8eI1/s/mFn/5voQKMDDfF5+OkBBRlXeeUnZTGklUIo5zCuX
BqM36XqHtnLdqAj5AYA4K2dINPnTeXKg2bT5EOjdgCPIBcUEW93bNNOaAlSgSYpRHZ1bL/s9jRjl
7nEw2wWJzWJOAcXr0jgqN8+rxgg0mi6r1bqfZcrOO8ZLIi8+u+H8CW5oWPdqgt/4qwvxnBBqM3uK
3q08BkFAySiGw9yFJ26jHzbCwWmiV+bGT4irtbsMMek4npxsnng/frruejboPoMxWQE2rNQC9HPo
Hnbr3LZhv8RjeHMS5yNddo/EDoU4QMeaUm0U1UJEAbhSNFUh4vcBoR0URY8dR/2TbQXi5gsa6K8N
JOkcJ1lKA5JQDEaYDpaHSLRlEN8nfX/nrt19hzoNsigQzek+5j4qxz7EEvZJ7sftc2OSYzikt02E
ZYongQ7CBuGM7jC2HGGKfSG9Pok5uUMD88tgqoOsDCABjcxYDuFuCwfUiBTaA6hVEyeft/DvlHgn
F5AZFJt+AFecpnjuvrzoD6Qef6cc7lpQqa6xqRsyxhygsPmeN4aeanfas0GcIOB4Z/bupyqzSBn0
TSNnrUSw8bxhKRoUWYYidRkw/s058vnFLrkw4ONY6s53Sof9p0g5WA4unvVxFHSsszA8Q7bvrpEd
0Kv+sx+dS5j2BZxUy67HfLdLtyIFFar3+mu3mAfrzYAJRSgedr+PUWhG23UcfXEYvX1DVy1s1amF
WRi6LiGIA9T5SEBkyJT/PA3OO3oVOOETRfsYrg4ycJ5G6TxrPg9kR1AFJoBqLKRIYU023mWDRGq+
2PMa8aZqHYo6WSF6rEn00Mv2Bl7Eh7H2iFVEJosCXKNzX83CjGT2/bakGQ+eAFzB6C2mvBa+LNXi
HqhF29lNWFCZWLUkW+KlAN35Y076E0LbezZn6zVtXYFOjrki7S9ghPo6iC7F/Lf+OzryAWQhLA3M
oqMItw0+GVMIuYfrYBxdlqcrmtXSTR65GYGfylAhlZyetiw6bRy4lNddOjRhn+E67/50a7Y6at2P
JPRt0fnezfDul23cBC1K1FS4JP8kkJAqkgRp39qPRYqtkERpg/szpWRHL48sHgadowDhM9CsLb0R
sTOIwru9+R+OzmO5cWSJol+ECJiC25IA6El5t0G0pBEK3hbc17/Dt52J7pZIoCrz3nMz55fU9Hnk
phkuplTPTMDkV1kf3bUu9rK0ys3ko3x6S/zXOJKihm4/TryH0lw0hHUj3zgT3blwNQJFafnVmhmX
j9N+Do4KUvSqklTCpiqH9ztVvjFW+y8W63Fx/E9/othRoic/Zk3PpV6kwYByP404zrboznG1nvys
HyI5x49zK2+l7/z1rv+t+wzRMBX8z5B4WlgvCluu1v8Vi/seU303aoi3fUFPX7VWf6lmg8FQs8R1
t7O+xZ+YbO6oHHczbR6Ugrew1oRr7P726161iyvY19rWq6tYG+3SaJ118OaxQaCxMojNRVXaTlZV
evF79hSO/VhHoyjY0bMQqfKYdRyNWvtkpjkGcQJk1GTpQ7tkw7atvOdK4uQw9/bclZ7En2DI6dqe
XV++O0l8XbL8XfnNx9BP1qYU3E9GuzJNoWmZoQ3aiVmhssDwq469J9oSeJ365s73QjsuxI2D9lhn
Mt2MTZWErosvUuoegg4tUuuCfhMQaF0aYEvlZ/7vf6LkO7HVd+pAWaWCctBbBnubms5P5SQOva6E
mihQ5D3uA2+cl2BscdHcybm1bnxpM0mor5iQlG3tOcPmU355ZqJPdlyhIsPVpTQRopWnlsPztBY9
2Jy+GE9efnfTl/E/y2jlK8KyF8jaPToZKo6OFVwkBYJTvC9SCDlX+givnO/zpOF76XKnF140munO
EO1TrBomFa3LR6UgKIR7MgCR3GR4trLlarjdMWX4xWo2yOSj/sY0LTRG+y21qfOdNtulDS/PXJb/
XOV8eBZu5dTY11H4z+YCHGfnJdNubFe+T0WNz42q4YNfZdYf02A/a6fuHpeZ84kNBddaGyO7sSK/
na9eXQa81YGqk7tV8u0lGUCFawdtZ1F8LM3zZPp7RsK8pG58njT7wKNyNZuRNXb1UgfL2uxsz/Sj
JuOu0JdodcQenNJ7GO0h28bWpLHzDuMmYeuQO9AE6IpamsDTtUrN/zQ5Fzujqr5iHu0GbHZrxeOx
mQlHNjC0nrukW+mJSM+cs4ZHpPXJk4qdMCfnDWFRBm6dHnVnOKkOQt/Nw3wA6LEkGrD212TuNkuq
yKIdXJeePsLZp0JD5Z55MbP15lGKdOC1ni4fR0s9tYnzTuyrCupyCarF2TnmdJM9zr81bqfMdU6D
07jnnGYxqDhCtpmnaWEs6kvmFXPkaeOejrjd5hqJJ30Ie68KKq9mXEpq/CLCPZLb/lnsET0Q2zbp
jYhAjHVYBNiRZjgg+t5dRe8V25jYGoiVsmaPcUx5ZHos+YQF0RMVjKILSHAgwozBqA+7ISvRI6dQ
w2hdEB07QbeRjKE2/i6Md954PVhcNb2UNAGn1MW7XmPrAQ2x2zWS+0m3hh89Sb2rDmqwtV1jv+ho
4SRqYQQAmCepvmdtpBHv9Gw3qsJAI/fdIPWXmzYQoEUXPdae/YAgtOsNdjd3HF1hUhRvPUY7xGH7
YBbi7Hv6Jc5Y5NPznndOHOQ1TkT+1w3Gdh4yLQJaujVGgU7GGpxJj2rLiuK4f+EMbPg6lufFL3+c
mtO46G5t421B0iJ3tSNnGK88BMFKIwKUEXZ2foOh+io62lkFESyxcmf5Y5UZYTqB+LBaPUq/O31i
Xf8ba7EzsmwmKTQMd5le8Vk2z5o+X8DC8PPTw2IOlNn27G2k8n4Mf9yP2nK2k+RYLCO0TKxdEq9K
byQF/8uXFoKMe6XL5d6As9G1Zbw5fWGF7UxPOy3ud0GSZT83c/ojfdvRN4Z2b6oq6RyGNinPzWQb
F69a5E6Ma/K7jsL9SLRsjHLNsna6t5R3Hrzb+6krsVttU+NvXd8xTuKNZnbfE8dHVHc6/lU8DY/C
7gnxkAcl1N3r46kwOmc3E9rYKGtBJTJ47xRzcQ5a0qSH+Q44F0PTRqMxe795XnBMIDpsi9poL541
W4fKTqwHG99s2mbFLMOsr+ygj13YqpLHky8oZ3YyK88CW8TqYXCKWuJqyuQ2jxNXnbQCZtI/z/VU
wLE0ycFjIUK8Ge1eHYZVz3cNU/GOeTeLQ6zl9Yvf96Dsy9S21IiDlFHsVvZhXIySwaiu+2+6Fw5U
6OOuR4b5N2V+dez7FNXKtkRx8ezlR/jT+JE0008l++7DydgvhZW9VO5mycG+IKPrKrBao731zYw8
3LmFKTdW2Wh7BC3vuLqFBiGSge0YTW1/s+XLJLBe6eu6dWPdD9q11o+V7U/gz6I/KjetDqY+pw/U
Iiv8LRMiTo1DxFJpnXNWjHj9lgZLwcucv9Ky4FOLeoZEm3skOwMeO5nb6T1J8ic28Q4PjqGXX4WR
AKvb93OOH30z1767qVz3z6+JFchOXwIrkVLjq+i6gMaD9Yci4cFiRTiVpSB2vq6w0WiIeG+tt24X
dzG2PXfbyZ+M7hRPFh4xQA+9qlRmmA35X6acnFZ/HT70EqezS1tm0uD+vfQD9YshFYVI/AlA130n
BUMKrNRMdvqUGLvBzMxdVZsMSHP9ZJdlsQqbJX3Ju1IPWuSoLFmNCDwVCbXzPX6iUof8zhRt/Ggy
lr55bQx3xPMTtftWlsaCi9OxGDyjKrY0i2xEWv5jLnoSOKxiCkrPGwORj1ZUriZuj4H7Moy8zY09
m4dqLJjjaCIh6tr4Vg2xe5Dg+p+tPWITs6UGOHXNhk+99dSuKGUVb2Oq0m+ncgQXUWKe3K4x94Yo
nYuWJZITO0UeLF3QdTeJBUJOH383daY/ZH6yREurLHDiNH5V6J3nsugQ5zXWpdmL6wam7mj72RXP
tgl34aa1weCrJN2YWjuec2lQ+JrUIAL++jL6Xc4bWAAYriY4XVohGNhVgb9MbxCS75a7dGqBTZb+
JoSnHXjBWX89V3TZbTWGhbXg3lrxfQl9aT8bDJLfSZ3m2OzY/okMF/NudUzubFs7kHarTj5Hwl7X
vTrKB0Nu7dL6irvJuvCJ6P91HeKPH7vpa7+2DLxPrHInpMAgNzJxHEoK6MSM2xeZxNOHpenGf6kS
aC6iTOFRVQlHXej3nJOW440uKHATTqe5TjlPoatFRju0G6Eq67ejeDm3ttbtFi9LkA1rGGNnVNnj
krv+xl29nCmT7hKUhuwvKomTY2taImx0y1s3schiYjjkxuHVPBbkMHNx3NV2PQaZLqpL1i/y0HmO
F9Jd+gExtjzsHcF24GbIH8sYhL5ok9zfFI0OLJ9kWdCUlrlBAskf3EkMHyYsvr6t4l52e9m38c3S
h/pNKiiixdI/OHFh5Ra7HZnhPOVHb2mb0B+t7mSsrk8lNxpny5IJTz0S667RrDjypiS5VFZXveNf
Oe2m8hkGuVngqqkOPPvbNwSb4RcV8+YjTW6qKbX+wycHaHLSdj+q+TdGquVKSaClaB1ZecyczGjI
GPi1YbQplP7EyzbGS7UjDeQey9Wzj3Zm5DvfzfqrWRf6pUji5rxkRfLXlC4hNCdPQYLy6oL6/Drm
jeAQbM29LVYbo9ztfhre+CnI41U7TFXcPXT0MJjaxrLP27R8J3M1PThsEH2RvamiomZYB3ekK29F
x3hLhwMb0gbb0cwRyxNEs1Ndzk4ARNEfvC6Nz6oftAfW5bAcY/XrvWZI3wnysVr/xd3yNtrT+1oM
h1q/OFi02X2WmfObi34/jOYBRpCLu8XmFku7jxv7AT3mNIzJPsu9bWYb0aQwn4lofPS5xvpi7DHR
uoFIORyVQr330yenoo2Fq78wDnRfamrlMem77YQ3nLfDkX1DWNxYepMbNQ0kuoqfGtG0WwV0YI0a
XZ4bh1N1a+4AEdVN7JUmoadiW8LqGOoP9XvFSrM3d2ord+YtrVWYGnroDh/wZHy+uxaZPU9KftA3
HMxgSFnZm+eHqgs9fOQe8goIfpMgXzJrODCSr5YUkObHz9QUX45aNmWTs2kgPWdJ8RDnuG/Klvt+
zZDwC2fblOthXJvQU9O17M3A5U2CHzxO0/A2rfqWp8XYgqGzhz5nDnWiDxx8HN7GuBB+ypMwk3US
WHNcQtal+3ElXGaVgH5me4hp8nfd6D1p66igekwzqN0Zua1sbt4QP7UTwwyZaH2zHeSsuqULa21+
Lk5yvG6ZHx07oyxQCXdyU39lCRyAnlg4l6lZPRdOe8I/sS+ZXTfkyodsl7N+5LFx+uYsx7L9agtg
8MFUX9ZMI1ImyakfX/kp4JEJcWUtUe5NPbvvuT/IP8oqJoeRLlrhJxPiSss6EI2hntoOaZFchGH/
reVwqtJ8l9nVQS7umczytSUYgeW6L2eiclkDrVW7d40LjWljZoxJUesK29DNAVN3gP7caWvNLf3z
urMTGZW2BB/unyk6YHI6uLr4YfFZ4mTFbbaZoRyn2H+2miGASMLFhqPdsAKxCMvW/or7ex6o8vdj
om/nTl7trAnL0QuaZLxxq//n++Ko0alvhO4fEzzStHCurDbAOHNhIvqxCDS4aCWrzyI2uXqq+NVK
RYT/uPeLlJC2bB8duPANyyOxGqbBfS2Kbu+wF0fg4oI9APCZMle4W/2LTronbddDYnVkk3QEc9Xt
SDdgkCgXfAQR2qp297tWoUDFhfnPX1uCBy25oPo4t//BdV8JJ7zS74KAFYHIGLDVjZQ+qM+OEGzX
GwO8pF1elF9Mw8Jkj5ERzdUDVmK9xsLpJ4aQrWUXBwgMHCDbeFykiV1uY+E+JA4Ch18YId7ZteWI
EnbUNhjSpXutBivs4XEgntptTKne9NqxXFY4iA6bs12ull/xwCxrUKfyWbrpAiVePjW68TajBLB3
rt+OQ/GT/f8lE1jI6wLLktmB3+lfTdu8qjK5Jdp8bez6Kc+KY0kP2qEzCn2Anm/zl7pmh4236D9T
gvHlJM9dVqzf6f3mdKq8C2TO2cG+0pNwoSp1iytUFjAecaouZZ1d9MIPk5aJQ+ypeWjMzgmQ+WxC
UmgTqQkvkVkvcrFeO9tronVqYPi9Y9GhtPCpHwnFXCabNpjUEeYbXqwxgAetii6+6fZGO5+VDmtC
GUbCtULuXS7FoouIkZFuhKzdMLvYe5hTzdz4ZozD7ZmRXlrrpsm4ku5ziY9xok2QS/qmM+dX1fPZ
26VDP4u7UfHgdrF9mDjmKMJO0u6tHRvbvpeh9DfK4Enr0+XqmwbngeWDFfnLm8o5WnBWN8l0n7JF
KDWT6OwZR5ebeFcgHHbLiIw/MbkdB1l9We5Sud7chy0nSczQlSnMZ9DeRYq/uWGYZlINBwwOaCIr
3ZmDOCXqxygrtRm0EiTfpyWI+Zi2Xt/XoeuVH3aTdrxynNzCOtr+8DsJ5lqJRsP7WM6lIpLVt0dH
M859bjJnXmP4PNbzsnG9Ytq0rL3drKX5R+op1BOk9W4F0Ml5cms/ilnYtPGUvcdAjHgQ3z0Ax3rC
zCZ0svHJwuUNes3EzvpivAGSRoJSTJfaY2ZZB8e1vxl9GiI27pEKT0iGhRVNJibo2Vjgxel+yigD
NAaiNjoCseK65F8uwok3CpKSXZCnh5JLw0SWrXVGbzco1L0daJ4WNAy+yzSfa+8jHqb9qO89ZW6q
ZMDDyyFg/+IaU/VDDbt4aDaVumQTD5qB0cRkUpMwXF01hI6PLjqkQAvq3Ok1FuXJlvM97Rf1zS2d
fm0/7JEfGuqe3PnNli5c2cTKUQMoyQfZyiwQLPKWvEeKNtQBUpI86oVk0TSuu87V1XTq0K7mjbob
KxD1Gve1LT76WX/tM3tPgwVtLoNYVlQ9Uet6IR1ZoJUoC1IG3rqe1iZ7HmftS3deB1gOUj9FqO5J
bI9aCqAsIVEfz/1O8/LHOvbf3AKqIn/oyc1YgwqUFrQtpdf61mqINdzGQ2NtRacoFF0+9dQJDH5p
g73gVgKK1zYdUT+GhhmCzOMS1pO3dcf4CgoewQsEiUW/wKGLRtpsPIM8RrE+C2gMi/XM9tptO9jT
2AnYusJrkpAl1c2NQRRjyn/mciXfOzwaVnmy2mdhsj1yNIL/zzmS68Ueux3iDgT2ul4dMk2mIqx4
VUqEemngTminXis2ik1GcAXpor/p2EzcjvdOHsAJs0wDHp8IGFhOd+H3xVNsg7EbrybTq8eCcGur
Is2VkaYXRx+rqbGyv6Sgs0se86F8aUrmqsRtMBTaY6zpKCgmW99ahzyauycNtuFgYK25ixqZdXuv
oT5iacSqO0GJE0t85DGZrEDrXJbZIuNnfcpPOgV2DofZOssjlXComDmyidVCL0u5t5TADwlsI3un
qvHOLQRa8t3Pj+sirsIv91lNbLBXVwe0TVeMZ6/AvlMopsJffqhrSZCkuyIm94XPYKxpxIyPPQHq
10Rb/jIxfOtzw8thbLwchRwdWeEOx/0dkHVZVVIeqF4+PV1/6+P2lJnFC0mns5GsoZzOY3Pnn5kO
1Roysuc86GR58Gz6G7lGsvpPAsiijp+oZ3Zp1uxmDcYy/pXixOLibYfnVIO63O0192to/2a33Jbx
cImXX74eb86ISdOaXFsjDRwHagsZUBAG6OQS6qDcpQmdpag5rWB1Di1tY12EWdkFtCvHXK47Gjla
LYHWrcv7+/LgFvaOZmY3L8/Jkh5E3Ydxyr4X46VDE1m0KwMmty4VX8lC2/oe4jL6fz5GSFl8FUtL
CUTYVjog/om/s0Sz0xZoaK0M0obp54Do/MtbjUu6JWCgTyIY0Im65lilS+i1Fu2E8dUAY3jEzRJu
P7yXILPPvahfGBkICJKEPYPfmBa/EQbTAImda1P14jv0XLmfQCNY2ZbQub9hpFAkvTlKjU+X+QGS
DqNX3zKtiLN6J/Zu/OAfhl7qbHqdJGOL9JDD1xvcj7rngiLxFJDPI9eGJU4n7unJMS7e8zymEMOZ
kvwOjXlsBBCa4R7BGtNNUWuXez5mcNPINdUTT9LuLrrLmvcSm63BgKXHPQ28YH2lePNQ1ZX33FRT
5NrF18BP093z51R5ffKTQZd4tNup5waj2zwaxvDdd0tg4zHAcmzukvPEgyiG7qz7rxWcoe6UW74V
p6NhRF0Tln5M6z5wF/b5Ha12Z9dp0N07OwlG2iPe+4gN82s67XsHQx8payyMi2vPO95BMAR66ZVc
SjHubV66rPMDu5z3Bo8EvxqrKKJZdb+uwXXod0/CGPd9KmkHOwxuEoTdRyXffWZWMDNio2XOdfYn
LhcJqsA+0LWsdtIdQplOBwjbinRTnA27jlIEtSVYGGM+EYZAb72TtjRS+WFqpm3ZrIRCtR2c4j+P
ltmqUzpx7buqtb1tsIhrJvMwG1mA8flu1ZjN3nejM/waPA26+V6e+3OYL6+y0W7lqO2s1TlOEODe
+KYxjNjW1eNs/wD8PHgMTwUK1EJ3mXhK14BVXOW2ETagZhEsC9lMYuwDK7JG0pZzzI1Wdjtqsr0x
z+TfOGJowOYhWuZ/lgPujChtmr9xcTXEryO/5qrcGsgrzfJeih9JdkLX4+B+s5XXUqsvXe8dUTqQ
17alPJjWr19UG3OgoudMnJqn+7CIaXo3qBpS5xlrccMwb7jRYh+7bD8zaYTTx9LNo14el15Gjf8w
wC2vhUvs5tTdtYD4rXBfG4Fo8z1UVRiTbLZGQh72dqXDNF2QotgKFmxho2eeE5z6/bt3/9BkNQc/
Yt0PLYRa+WzSICVEi2sCU2xkCbP8ielkYTHslf1DQ0gbuJ/jOIDVnvsHgesw9GInuKtNKDh1wP6q
+bSNcecUT8LclUUbFmkdVFxcrV+cWlI4KedfvR6N+tEQTtQgjRhU2MgEHg0DfDBfyas1nXtytiL5
UCO28zVTbwSilvrO03Lss3fe/a6s74Hcgmyf73NdZ8BbFqCAIf1I6y9ed5Ok+vPe5/Y7b09e+kaT
s62YlmCaXtha+udqMwA1hdbSH3gOOS5JPMEhkh5wiWtJ/zWxTr1/bNT3quOYtGGVyICJS4+JkR4k
Z7ObvI7D3ARpn/UUPO0BNZPVYdQdaTeehonjKjV/FYV/M4idM83pXpXjURvkFfRyPwnrhtP0N2Tt
JZmWz4UrMxsnEIba5PnKxo0+j9HU4251KdMz6D+bcUvdwLiilWrU0UPwRqYw4OhWOOK1tj7PgL7V
kO70sbgpx7hmqTyAv++atYqGcjwo34f5Kt7sQjytShyULkI04AgKegYmqN6arjilRXqOPSOYcnKJ
sqOBaSLpt5txtYgawHwWrCTcxg1p4ap+cOP0rHvl08hOBJyFcFhfi1U8J6tvbutlWSPRYm4WbC7a
rPccs1BbRw2RM2ph0S2vzXjq0+7AkmZSFevRTxnbw9lkG/E+N+kCHOjSugKX4puuWN+sNe7b2iwU
rSiEAhsMPH1r2tZFlR37lqzdpFkXv7RPABEbL/EuRMUhHfN/GlmhKnX+qUp/r/n6GAnLFirR/qFi
JAwlGZ6MYQ6nCUvF6HxnAx7UByPx4K071Le0LIiNDtWRSaL/uYtzuk+pBzdbP4mC7zUKvcSztmY3
EpMZ7DS0a2x+fSShPDf4hqIjnjgZToiyJo9th+0O4xcOlbnL+vFbldoaDIMJck4VVwrjJZPNRSu0
wNTK/bi4O7vM1y1za16I8IeNXHZVwgOogUeqNkeOsJ4qq79OmQ0+2uPMd/LV9tdbyjCVUrD9QCzb
LC/FRjjzA8DpIQFm3kjPh+5h/nCbUrgv7zjGUbd0keH21xWEfy34axPj1uojn8c075CWmYpgmW9w
sDvPBzCwPtaseeryHKXBWQPLNCI1mO+5U14xNYLG87+FQXjDEp9A0902t+YnU0Ojo1Pvcj6FhRQs
OqYtjv10uuMQ1nLw/JVygcEU3oE/s1HAcH32pevXDP1C8K5X1nO7ZjsnfczoY+r+syJQLOVAfCIL
+uUwDkCfSOkVUk8mxYYYbs83w7j4AJuN+xJtKflI2JKIjUHaH8+3J9hlCcq2mvzQhx2fZHue+Q3n
2H1A7t/Orf4At7epljRigWPIWOkHqI8tAuHZrcWjUaybbNQ+B02GqxyOJZOTpGFBFUJpKvpek1a4
ITRY/lep7ODDXZpudWzxoIHQ91ZKrbzozckXWmimt2465VDPxdHq/7PJFSGTEPxQRw3zLMTN4xvt
IDL/83P70acHS7l20Q9rr31x+ufYQnPGBkw95ugwaQTq9XHKR9KUBdkiNzRYhKHBg2HZX0tL36U0
PKMiF8NNBrATatURV5Tg1a3KPhKcoWwgshpHObSQYT4sxJ+aRWw7Zl/Ey3ttfqvho4pPLorHiALJ
zz/c/V+wZuX+3JuTZnpIvMNsPCT1dI1poUp+uraKz4bTfWfzeZmeuvlLmiHcKP8QAqX93vs//rTT
/KHcsKO5Ur/6SIyNdWeVVkSMPLKX7KEx5nAsUyR0FC4m7CnfOYyu3NYcdSw7sr+sTN81Hih5jQtW
yiTE7Tna2nM1reD2wHpWG5IG2hiDi/e2hqOHOtznT4nHM4c1KaGJe5NKJ22f4UMZd7cM1X7K4Imt
5DyqOExcbd+qJVRpfY3T7NgY96EtuOO0l54/7LvaDhXiUjnhjZEXW+8hrE5sTH8Kq9JlOA1NbD9q
W9N8Wxgu0jnGbmmc16WbGJI9R7BnWtpubJ7BYX5yhLU1FnHI/eLWdg3DVUjk1eVdLE1JYDFniX+8
ecTD5b1qnEtfxQEA1Vsh1D/XNS4sp6UmJVCnreuLVXRICq376JfLkSHhjCjrMmAe/0Ob6+/G7QJj
ab4zZdLfGUnUrmrb58kHf0ptfUP7Rcc6tFMTLUXzkGHFZeXCzcZgE1CgbebQ1frWtZIUgiZXnjuC
iOKrTZX32BvdZWg9hlKJQ7/AkZHgkbjfFZ0G7dCyPno9+uPIbDK7vZaeOqWSIfKjt3M1bct4lC9w
4qMkFeko/ZV164F9h44l/MNsWptpLXadJBuq59e14s1qKjrvzLQuSFi7aiyZV+VF3ppe46zZWxky
vu0sRwil4P4TCWVBgrCGaSA1NDa1IqivPkc4zsxajnnBktjETqjZyDYvBaUHl9hUYKAAr/a+uhrk
7jQtO+c1syxN+1OyRbRI5sh0s3DRq20jte80Z4JNX73PS33Ivfg5aThc7usRS9Q/UvdXozE/9bJg
5E9zB39u/BpMHUPiUtoceIJkEcV56KPKArO92nXyZdoVtdl8Gor6yLyeXVq4CR19y4w/68Se57dy
TgJ6rWCW3kFHQ85FaQYDkBJwHn27HIhYUYWSVYmZiQhK7N8YJnK2x5hIcX2W7bhTK02Klu5rZtWQ
5QY563KFgVLhbdVOMZMgcc4Dh+U2X7unMhluKsUkgwz9Fn4Vb+Z0OAyqvSlbnA3Z7LqahjfPU0RZ
8vzMsNiaPXPQDDMwqx5RRWFGqJw3TRjf/doA7VqfJQn52vT7nb2YV9zSs1uZ/8qxeMHlJPktYCBF
xB35fLeaDAfEX6iWQlijmkgiV2iAls6T3ndU5u7jUBcDvZkZ5WYWaTKJ4ECPWICfBI9+JgfnY/bX
9wKnN2TgUbSWDApABzitjrkXq6yi1tDioDYa7og+JVxQvGTuQCwdOmM7+IBxPmpBnxLYmLrmICui
CaOdMaeBAKXIz22ccXbQ8rseKSy3jWrMoUTMF3j2j5aZcrh2iKUupqhzqQfKCsc6DLgsokh+S72N
qgGTX8C55vYHt8w21QZinT422HSWXUm4YCpIyAAGTk76zzTmTaebN+iT567QzkCaYzgTLyV3um9k
9T4Y1oNLkizAfFgIf7Ieu6OgGYzqL+mwAKbiYZ0mtUl4+iyrP8Zm9eqPjPe3wZn1VqJp1A8MWDym
6bDPPetfr+ZHIfU3X1HouPQSWnmzcgbfJFryXHDOxmN75uO9OhpQ5lxkfF32le74e/D9S5UzoFIT
CI9EJa1J7qVrkgf0GRQVbzGJmGST70f+21RzwRGWus4MfMLI46XlDvIYhOJayYvWEKPQk8iu10uX
MQ5JX9LjagIUk+Bihh+E8tbVm0/NoE4wHO1jVj5918BUtLov33Iju2prrAKEgl2nxLXO2vxJ5cb7
6ozHmgi6XnFdo7objNwzcjOiUfznZ2lga85+8pibyEyvfAJvtihAlvbF5VlSXfYWGyCzEu6L4ypx
UeBKZG2P4yuFTIe1aKnxLOK+KDSkApKwM+Ntk67PVgt9PDj2rZzSFxMnQygmQRjzXp8Pzkz/V5RP
zl1z00iSE2kflypwcv9iuQXrbAkTePUHmATpUeq90jm6UvtSGrP4gLgMWGd//MUK+bTimPEl3kRb
3R8UQ4JEgtgFlnUzORXSujnUTMTEhAkFA19Mdp867Jbg3QUaoAEQJLsRZp48l5NdmVEGlefMnxxh
JLwQ0DCS0MemaJ6Tq5PF/6SnvVurPCqG1q3ixriOY8PEkGTwbvrMgFZVMFBoZpWFpWkn3uDv2tTF
hmzSzFQfG9a1FWFfO7yB1V6BAlayCscWsXTwlqhhXidTk/4qgm25r+17HM04Gc+W0P9H0XksN65D
QfSLWMUApq1ytCw5e8NyGJNgBgMYvn6O9vOeZ2SRuOjbffpqB7yc5sB/uW9UjE7jt4z+pqZ6xunt
LXK/ffQMSLsht2USz8uwt9bxPVCp/WukeHg5gTnQopcSsuXUMJJbzrh3m+y1RSkLA/dEJd5hjON9
lM9Xr/G33fAyCqYJRPxsHnfB3VDWeJBT+DIS7CsJQC3N1np2reIwJHySFZJebl7rTq7jktx1nW9A
A+1zkS6TckDnBrDUgEQPPU7+UG5xWzIVRhgoy3cv0zcP36Op9NJi8vFLtnRIwdyblz0bFS5WKFZP
plWfNRYeonu4dWDoxTAnjeo0c9gJ8vlJAQ5yTDdF+Tr3YKrV+KeoGmWBfyA4swu56XY8TLJly2io
BVb0dVP/GVD8Qnd8mzmNOD+X5Es/HDk8Je30PbLQWUZBuRYR/9R7F0Q27jwAC+wMVpPOiZh/kBJe
NMBB4jsykb2H8CrEGgGFTRMYbfedYz44BW5j7byYlEGZLXS2dtiZLF2JR658ROEZX+/Uzzh5Ga6C
YTOz7G8AOzYDbh5exBYfxFDqceXhSCnSz1lZK6csWL1ssSaT1IiXjrKhF8ilHN1Vn/nLGZBAmCTr
rie7jy4R1gwNRreJ+QDj3llOKXA8/AQjQq0U9m4iAU3OfqcgJTFZgrgo+IoHT6Ic9qSLfku/OPp3
RslkXxOIIIbj3zqW7yb/bNP7aiuGJO+9L3IgkCE7xxB4tfNMcnYrE7nP82wxoky79W1gmE8o0sAI
V872RrQsMUCixLwfEmPeOzG6Wnij2OqQVTiy2SxVnSI/ai06mprI+y0dYklMn8zzfxNchW60L4oc
5JjiD+6Iqcafc8pttI0vpss2ZIofKm47xhhc4zD7Hu2JdXz0GgiSf0QinmQSvw8xYdK2+FcX3rV0
BY4LbnsQNFwrvCmQpmnKyRypHdPPhlzFcgZ3U7X3kxqQCDQ79gysZEpWEhUnquUazik08YzwYaeh
XvoWUadxEP4KG5PaOHHMRc07zLLf8KJUrCeetLRxpKbbNocxglfDtcprXzc4SfsVUdTFYOaAj3x8
NYipzevUgm5o4D90K7yGH2MFWhgdFSfMsrfIqbPnrhX8q97bWZa7rxBWUP71wK8psrGghxrqldPe
BK/GaXaA9jWbAHnKkv+I4+ymulo6hfeQBdk3/p+9gYMkjMYXu24eq9j8E3kBTCPCeZezFvUZxvTC
B2Zmo2EnDa/nWjPu8LwEzkWkE8yange2qt0Hm4hzg/I9s+mzIv1lOnpdEN8zM3vvEhaYAxREfhqd
zmtKAY74RTY+Ksc4qZuJqpUGKUNKuS6qj7JRtMYOCSva+ZKhyPkbUdeKu3PDCyjMeZ27AZKGbFfd
UI37JkmNXeobFLpQgPPQzeW1SWBARDMQ731aB5xqwa4tidiYfXQP+RzkfSsNiAaX9CYfPe7o7ZWv
+qqv+UP9jO4Q1d6BLOupqoK1dpACagawPK53idFuciLl5KuukQxhBVXzkWXemk3cCWAcXvB0E+Yc
z3B9IMuObCuLVa6qx6zBvEGimef2N6bNnXFnlUA3g3n1Y6fudS6QIWLjkWwIB0V6Ujw6tZFcvDD9
tKLxBzzEbgCXLPA9uc17JrLvYcivgtYpCRqnRl0mUroiRdJBRsFAFLyJ8B6HkrzPsCyMztko5Sog
UurH4oY+f7+UqaMEUYUAySgYgWXwngRf6kz653ayTvea0ZRNgSEjbr6fmSmW2sNmVBXPI79tU/r4
lc1DVYpDRZxIlqB1+zdb4G1hcOoJ9yTjBgw2S1UH5Gg/48jDaeEhK7CMrrjoFP689RNxGmITyi3v
RezO5IxvUdBfh/vF9S40gVJju/wsUaNMy/nn1DVQvgF8ca2Tnd+ED07rPYVxMbDNJFnmiGKT33uB
Q8WG6ktVI4FYb7jMyntuIuGumaY4glgC9oQuk979mMLqAW/LKp2Rsav6zfRmKM3BT4jjL1eWflCt
/5dMoKgqrz/4LDCp41UcolG2oU1lOyfuvvWMLcn1ih+tenI8VEcrKJ0kB8bKXjvyw/LZF/rcz9mR
JUX3oaOGk2vg++wvwjncDVI/2n0FaMHllMwtXvUTkzYONUAr0jkHPXTce88tV8SOnUhTk5EAZCIs
APk+N6BYslgK+IAbtHY3SWBlqLPsAoEG9W5yJODeIGjDF6x/aNPipZR+dxms9smMICXXSu8j6GIN
HQwLszTLvWKuWDbdvrXuyhjLwNayh102hniEZ4HAXISY1vnId0aW+6swyPFqNe2aMXVk0S0g0nry
OJMJ2owxS0gziRbYLuo1nNMYT0YevikdFy9aVx5taUG1J8lhrduhitbwLpvDVBN4jXK60waTu2MO
9YdbTxniA4iVMrZBYT5XPod+FqqYzxH2GIzGjFGCuaF8J4GuHzw71mgF5X0tnZA/8WDOcCniI0t6
pz1WZMG/5wqvMYYM7ewjuAlHX5XDV5jZ/Bt17wT7epaAj7ho4QFvrX0vgOKEDBaDzobXabT9V2w0
3Y71nQnTpMmX9FkYi8TAlVOw93CXgahRAdEc5NofHXeXptPPPIv0UHCFXkxl7lLHbdoj2n1rMQWH
AJgL1NNs9ji3Bzy/Az3K2971ByjP8fDkRsLZDQ2efOHid5Q4d1e4Xlm7YRsjcVP/mi2E/WmwAjxf
TNC4hcalXzGEes4sESSNGNYuS+ED3G/eyRmQLyUHmNfBffkXd9V0pBC1PJugXODrdB8VWco1Bm5/
H7ZOs8coGAJLVeOmHRr03p6I2VBZRB7m2NoHlWhXLTzeAqMw6lGa3v2/Pc5nC/riGkoCwEbtSQ7K
LIePJPgP+SPsJA2y8j2beULfIM6SiFXewjHHG1y0TX8ovcxk+1hAI+Nlcxa5SQ6sdhMa4bm9i5ZK
vdxsC7auEtA+91Gm6RyKZaPmhSbePr7W074F9LVkP1QRwfOGFzFk8qpmsRovQGaMHo8XbtuJna7p
M/wruEhGF7AzxbZTHBBk5CW0YO/INGuuZWwSm7eiO+hKTe2TEU3+RaeDu+tG8o4UrftnCC3Zphl6
+eCKFsMe6UYQx5yxRpUVH3HqZMhfwXfpNsklDXP1UM8Cz5MuwIhCFuZxbtsbmdD5rRy9V+zA47oY
c2NtcI4tPT/6pgHHWs58/xfaDv293RckVScAPS5fzjV4C3iOOLCXLnHeNfxt3uLACgD3h8+eGizm
OsXCW1vpWQkg4stxkD6hLFe/GYbmTNGq9r64zHa87RkJFJuHZSYSDNmuttFABzvddgECP3d9KP1u
b90ygCbPJCIS5sFG0i8O1gkHrXS/i/5Fg1LkIxlVg/pyIkDyHLfNMWawxdYzYxEnJcGVWZlyNYsX
M2VRViCtuXyc3NyAy3XqqaqA7xUIJX1TAiIwl47z2XDRM1xzlfLHEvXZEo8k/8sAYVnXIiMU99ja
F00E0ptSLuUHNjUEyu++qnwly4+m3JtZv4rlhL/6ZZqOJrdTKsFiH3Lch88yzonQmvRfgdaJ8u7f
7/B+uOJleXBk+5nklxFrIsSUiPHJWvEu2fSs9ge0qDqHNBu+e2CtFIStKsCrE7SnWBmQqFdk9z9c
IX6lTk59iOPe7GS4go+x9Ot+J7P3AV7/gPUhxfbIwHDu/Ool0+rYercCEX6uv6z2OHKVAdKxUGzw
iTRwtuofFarfaXA/ZI9S1Lz6RXiNy3brgDyXEA0lNhYSmcb4UipMxhZbaSbZORyuJYeXDLLTkLK0
7QDXxi7xvJJsAy+fv6HlDGAjntssNP71oFTHB+++7MBklIrxsUoYgFj8dLeKgiEHItlovM3JxSQA
4bbZRzL+2syPzDvItuIJGFXBhzQbEHRKcvpI/aMfbjru0KHVrQ0y1h1rYN/8y/0byTQcEgGWWroz
sZQMI1ZyPS2MfvyKDItBkaRQbRBzBMiXvsG7XmQsM4Q+G+7N4F9rezV48KsVG5gm5/M9uaWnIyTj
RYoeTHHlWrscZyp9NMFoZtFbnX7jLoA6SC+X6a07sERBeSvkcEuSu0VWLFLrcJdSRQpAEqeusqzV
JLC79jxMqKeCTYEQrkIdj055YHJRq1n5uV1xCCMPzZTfBkPVIqlI2eRXGNG4lEK9dmJ8ZOxdHASr
sDzevU5T/ezQoQK2OYmrA/vHddOcnPgaN0BSwWJVo7Vnl4nCjsFbFvtw6FYNF8e5vhIWT7qLGNhq
Dd0+0f4z5SKgPzDIVeAF6vIoHDwgfSVuUqlFji+r7uuHqZ1REkF6aPyxZftTjvA5pceEMWNhvvbF
Vxc9j90jd5sdf8NThqaPFSER58EIuVM5m07uSKmskHX3PodLITUwB3PdAcuVcK2smJdtYy27Ul3q
Dv2/uhEz5lY+QOefOG7BmxvvHOr3lRJgnAkE184gXWdSEuFPj6lIVxGUvYn4UIONIAjrh4LMRMy0
HLrDdZrjS5L/DUBsZQM658/Ei1jorzn7VxSsrqcNN97JNq/RICgOtlasxQg9pAGPbk3Mbe5+UKJX
ESAmp+aXPIWs/Xi5Rh5h2eI5b0++XRzsu/327s3s5Mnt7raSReFa6z7qTl0Z3kR4Z2b98e2iWhcY
x4tynxsyi0jjUBBeSdEfbB94ihn0a1cV/xoL0wmRXxZ02fgJEIzbq723oLI3BPwcUn8EbqH80ru+
johw+8PX7I98lWi2zzneuu4zVfmWYPhlqslLVe1TaQiEM7nKiuTgO96HTgGE4jct/fFdeOnJb2h3
iO9NIPu5HhfaI1h5HirWF+AHd41XLWLTRw/qVgVWEcIJy1ag3WW0aziboC83I6pO6tAQKs7FxFfV
hjtqNBBr8Kc8pVDAyoglaIQdIsDV0PTEPzRWJvgrp7tZy8v/iLvdl/UEMOQKRQGH7dJLP2PmQyBw
S3B53F24ozdwObr7cUd9LoLPyqvTR0hxHKhrh6YNMqUJcnp/kMFVaz5BZhGd/0ZMSAShjS9XF9AP
0U5dy3ntpwMALqRlpMVpfEnvMQ7cTijtn1X1lXF1UkO3HeNTIkwiCuUyEWQYI45Yh6ZZZloC9eOu
drg9pObJcN8stLC7RDSF33amHpqJH5DtAtCeg/3N/L7VhHjxmA82cp5PHg2WjcHyM1UhDqrgpgUv
lTG2N2XxZXTf43BOFHeVjrxFVnKBzf1Xg7ujbugG0CTciuBBj/lpAvXLfprVUXxL28BcyQr3gvKS
A2UOazfla4Kl2Cr1Mq3itcQ+2SHEREdJpj4iYBWLxzDA4K2eLRaFTv3bOAM+ByghmtXVrG4lp2vf
Et4C9Y1fHtwQMzu+y7sCEK59F+Spay99PhjsKqGBMZJ4xJBHfP/kuvaeFE79Ad/cFJSEbJ5sj2IH
LpS2qlBncTS6ZLz2GbKDMTgO/uxTkToLpNW4Siry9pQPOZ6FPITDsldHRpS3kRQMBD3cyBi9pdFf
+75dlvXMYju6grQ4OepudkLCDfAKBUL95myJCageuD6sYhcy1sFn5Wf0D6HxNHcvebnpy5cB6WDE
j12qU8u8RmZxIZvP1PuqnGfVX2RcLuRsfFicgYahuKTjNJsd730am2OZ30y7XXfuS4lrtR7g2gT+
cJyNcSmZJtP4FORIYgnadpQjKEtQi6iE5rGlvyISwz3UikUi2DeGuWut+qlWgH+SAugNV1K3bj6t
sTsl+Bn9HNtJJDeTdU2SY+36+BAevVEfm8Zcc9FbZRSnsKAiNzIaQKdgktfNpp6ms5dDS6le/ejP
4NdRBwjTBLgMyfUGEawVWDjrb+5AIBXyZVxjZvmXNDebIiH4CqsSbrUafozZ3JJEw5rvLVOSgbMK
sJeFR7yCOifwM3lrgi9sJv4VkQmA6CFmbwqhlOsMEjCvz4HnNgTV7irBTqTckuRZKGxxCrd5wAnr
kIPGqbuJpMsmNDuPLJQ8VFYXkQ5FAG8OPwiFNBi3QffOYhjlh416uWnKX0WdWhB9w79ByXnFT7Nv
4/MYvzT0lCQvLRtdY9zm9klnu9iMQOfxK2FhW0j34rMTmKFKFvEurNwdiqdR3BrxRzjLqlLCPISP
6m1mk+Xl3cwzcgkNhv2EeqVd4V5wu9vmxwjqqBvUMjfwELU+ZotFlJzs4p+bXsL+rFiLi6++1SAV
QPHuvOqH3AObM3pU0nE/c4CUG7owIrWfnk0hV5oZzGO5lTNdgJx+btMncgyWhwpDYqrYqHrlRR0e
BVbTsDYhVv/2/joqLiiik3fy2v1898fF/EYfUuM09Ofh2e4esveEcAW3t1A+FNOjS+y1OAYRvkNj
U+PXZl3GhRNWc1ACRn4LbCJw9Su7LzT+O7pm3SU4ZimnIqOq0luk1hYp2U591/HVJB9A/8y0swVO
MexD8s0voJQHaJ17T35wIU9abLxnO3x10cvVU1zKZU7vIktCVsOUn+qv9NMDBOGm+SKbfhx4HPbB
LpozeSmZ7CSBVYBH5rDAbn9w/fxsGuN7GI7VKrw3tNgFhSGGNDZ+7e9ngRQ2xU8VVmThgdl3s48q
wLf4OmJWqMbp05ydR92vM8X/34TMNcIqDoyH1gQyYUVvyqWvAI0wj1+H6F8U5Hu/u6rwKYk+pd57
EIBlMCBIdQc3eJc2g+ozWxhWNVC58rPGbRnNXItPTQ9rGct/LJAnP6gz4fJFySfp9eHV0frcmzjF
eXD4TZT+YWSoCNndKiqtHNNa5flL4z9R7BNODhSYgSfpyplE1JpkCPcs6Zl7V37oIN0Q9zu3BO2V
yzlBhEyPx9mxtrNTHe0cAT21yEwFK+3QlWb2G284GA53a26SSZhtOXJ3DVCIEU9jHGNPqY+z+z2S
hjEG9ntwx/B0jOiphnrWGM05Tk+hczVoYxjnF5qJOjqa2huRAJ8KNwmPJyF0Nqb2vjHbX2atTn9Y
87EZ/mF12LVTtJx9/YX+EC3LkPh/yS7ec18cgjJTyq64y8ixYaTRR8iEVIIRkUsXqUtu5KeqfxNv
mzLTMRZmzk/kQk+yf8VU7wRLMliYEJOXBodeDNSMryfdNY5aDfmmvn8sgKEheanJW3K9J3yrWMVs
GYwxd9sAt7w/K/8j20rWGYtCu9fWl/YIGaFNKgBDkVMwXh8L5IAQ4kHHUshDZBpWhQ43DWbrLsIu
2CaMfbPvbEQx0b3SyvcQCGzg8ZZ/jnyTQ4w83z0cFRWMPXdbAhe5Qy6h0vMUAZ6XzVmaFnZ4GRxS
faoD+4xpeiZREEfZSoO8C3mtEj26sJTY5LD5XV9vYgu+D05iFuctb+0m+gcnuU73UWI/JD0tQaoS
zsI1BUw49lS1zr+apCEQk4rDEPvES+PwbI/y22loAOxrgElcQvAJcyUeN2lJOKXjlyeD97gSxyjq
P8Msa5c4sKe9FGpYpKWihM4k+uU0zksp6D6dbUzT93KgEsxa6S1lDwAT9NlLjJNqnsZTMhHFDrK/
OYlOVQpsnqXIuNKl/kUg+Jvs4qebMoCC+Z8x9f8wg3AUzgM2MbvjbEi5QVrdXzil/2aboK3fHEee
7E3gF0AJsn9e13VsbHkHi/jDp9ctd8f9KCMkeuOfF7jPGNBrUi58uwMuIS858Ak4BcyD6JVQvXh1
NLwoIpVfYnfARRYcu1q+64FVflcV2QJTJQ4S+gVE3TPNp95u5LCzFNS1Up/HvnrryBSHbvkvrtIH
CvZOTkvJWYWxU0Q25aNwe/13M3vNcxoXWSJIJYAidDvcDduREyiOGz7N/L5S3dnODMWnQc52vwnc
BvwviDgZdXNiml0ZOFKMdvhtLOdmus6XqKLjRL6tRRFnzUR1REycjZAig2UL27+TeBiG9NkXUYGS
NN0mbDIh0uKio1FJMDctPAR3GzD/OEVvtq9Wae7yQDu7MirOnU6fwyBg1HbwuftLLdTR9vzjPLkX
rHa9FD8qNZ9MeH/aEM9O0Z8z2thqH4NcmbZX2YPrwUOy531/qDtAkX5UkQ+G1oEDEdYt5QNWSzOQ
Gx+0P77GNmt2t8Fs6I4vseXi94wOYRfsJqP47sPKoM4sX8czNSG1tQ2aeku+16fTz3szaTsK04I5
Tk4blQ0P5ezRhgB8Z0qteKWNHKun/Jnz6NohcLWaL0FrVT3+MiBWmfTOcR09DHPNUngwdhF2DMQq
cyvy8ccoOk4Mo9yTPDxhi90mqoWOWeYcGs13PhBXwgGLosb3ymDnY7f42KbmbEEbwKb3NwiGhpiE
H0nkRB6CgkWjdn9s7TKQVKtYzKQThhppg5db0EBy6ceShsbq0IT9LRTskgdEeOhZijQFGChR+9zW
XF6qfbXiQX+sY3MP9egpHcwCIFH3EA6MdYMNP4GMnL43FIz+A/13SOq0M3hV917x2AU5C+RE9wfU
8h8Zt4+KwdYB40nCEYZPt/dSzIB2aJ5xeu5HkKXUvjzh9iTkxx5zdFedTg4RHT4QRbDW2AT7YoTE
PDsWEnJUDZTX53RUUHcXvW/h5upjpKEcB5/yrrlPA1/eHO0539sgqapqPCTM+sLkJEhASRAH2pUd
S+w5k5TXAOyOmr3qErZm3m4uBIZTnqC63vv1fATBdLLa33I2idMU7ok070LFzrvK6fzCu24XvLan
Xm25scg1oShjoYjKljXLGHSGvyEoedZRveq63yc5Kl+XTK+Tip/bavgJMItkRvkI8ODmxz45TH0E
YbcuJTekuUo+5DB9BjS/VU36UIzfcIcfs4S5VjhbD4LWoMt1HAVfqa9JzdKfaNjDFjfYIeqpN2ux
bTsB1MDopGLjIOKOMBgOHrcFZcly1QFB64WTh+TFm2cKmbe7fmMN0wNpvLWb1UfFt3ox3BtI2+S9
BB1ZTi+CNuqBsYofubML0FQ+RgiPhGTHsVvNeIu6i6I/VTqMmCzJgAKyj0J+3pdTeJwi7+ZoWtqA
cdv3gY1VxU425sEKkm2T/k1cF0E1E3TNnwzL+AIhwMbFs9cD+8mkjTcBN62A/H8f+I9BFNIiF9+S
GAdrNZ0tIR/tur0UM5vikAE5LU8VeI2kpLonIyzg5sZDWhRsyH2Bfoze4UX12nC/kpqnoM9mgKXh
HdX2advmjncE8Ijx6EbZK5aRR8MBCYaxq83EsW6dm7LbTRqc4UScndlZd6n55loZPrVii8PrvY/m
VT+S5eES4pfeHujk2c+Sw3DPDmZ0YVnj/WK2M0Jz79TODUbGtmJILvqWPspEk5/tywOxGHdpphWZ
ZxvBVzPnEkX4aWW0Zl1qBy58KbYAeT32D6qsvosIGHmS2KDUXezr8PhJ742Mrn15zOPymyT1AR85
NWhkqxmQjvUM471s51dp40+x74MoQddxIzL3ZvX9V2Lmj5arn3J7QNjV6qKCZtvp2j/PXNqBdWF8
TlKfL/II0Ilv52uZgcgvFTxtSmT87Eo890v4GnA80MsMZQsxIDuOwCGqRozLqhuXWeS+mE6KWEjc
is4tz1oWc7HR+AQ2uXJiXlXBo5ywUCQFMWmf+hdk2MTX9kOo6+cwDR6MyDrmMH5uhlnqu3UTCGEs
zVXdGCTA48bApRLLLTyKci8SmZ7oemjWELPEVhOyWFqw20tkUw+ZVs+RfWnnGPYSVBhcO2PBYI5C
o7ZiuCcYAodwSAN9x3Du6ApNmyyAROh4pq2Ntwg7zT4F0vaKv8m4sx4ovrCLiFbg4KUTsw/0S4aP
TSsd1IaGKlx2b0c+jBYgId9zFsP10SkGzPaFZzwir0vA8AbtHYP7GLuCxmILvJ5MKWLUHl+DWNss
5Ch3wa6IWWjKgoF+ma5bA3oo6LeYoNL7JLNDJYyvPGZFaBp63rgqD3eDJY2T01Qtm9OsfAQO5H/Q
JWXenFbUl8YGtFNGWYf8VPYXUQGI6kL6OXAzzsUr9RY1R41kceGA/5oL3uJYLHnjDoKHAT8Kcy4K
jSKdM7XlT+S59Qd/J6rWgL6c/dysV50h6/Os6MIo8zC50DGanEbY20dT4xpBzaRilEqS1RTfvbyJ
kbwJYJD4ksmTOkNjMPhN9SZVKRJKhowFS5tFHzdeorCNHBCNymwvwWrvWNKo5VAQlh7ynPikgXXT
ZR2NsgyPUtgol60RIvrL6F41HMIV1F65nwPcVVOYD7jrrHzTJHP31pq+xVerckCq9NM1LSuEOY8e
XZfLGVHTSD30bnque/gCqSr8wyQCDq9ovr+KYp04a5aGXEwJEV6yIhoPPeFanuiofVMlIOo0nNyV
2fXmAXdCu6ocSqZTIEj4RtFeWF3IFdwa6KYpn0waEAboagQElbB/DI0hODQEU/m/5Gsnt9dF7OIr
YW6oWWp+SaxPyMyEVeJtgEIq2FmUNmZf7zOkH3vs11P4FIZ/PeUX0BZxgkYgyLFPorH6O8LB2wBp
bp7zcw3wIgw4jw3x6mXDPi9Zy/WezXKYnQrXwcplKYGnT2HMMQUVEjxno7/0zeJaIUlo7bCJ5zo6
kRBrBKexywL0XDt/Y/TreG/gzl96D2JtvZxdhVJJefH4gSmW63e7wdKHbE61nQ5OJVd+L371cdQ2
QPH5b/hRPkFtYoGbDq12wtznlbhEHGEdwIzIHSYG1NGQYH+LAqYTbhbFNoe7UvArcuJ/Im8vPoWA
flAdcTR9SY8JWmWC5bODvAuFrb8nK+WiNt2ZLrcKzArCuMYWlAbur6wY10dqUmrOgbJtjUsWlO3n
7NGsZE9+tk8zuF6QVzQEGYz6q6EIay66LetnsiuHOfHU/d4Q75s2CjeWSf1kYBDXxQbtVNatqDAW
sMWr71i7eBt67yDFaJ27e52hRhDMpBykmI8EWhisCDtaFIbR86IdCmR1BSeM/hqiGxiTp/QsC2j9
xWssa7zKf4q50cZ7FCUMZANdP+0tVR93AmRGf1DBNMpW/ybSsn+qwjReFUb+CHwQfT3f5W27AXu2
Ltz2CpT90poI2u5Nt3wjHA9HFzk+WjNqM3omXXZPD5C3Mh/cKOE0a4/s0TdV3LwTV+ebZK6d5L4J
/8LqANMw2WUgeyI2Hg5EiyE83ZcLOU9sjTmQXidWqF+a93UunJcIZmc5tjf84KCr8XlU6smJPqvx
Nw8vAWyp1vywObHsqT745fzY5emO2YA1yl52gipItar4p9+f/YxF7QAPsR4FP+mrxMpod9TGxSuB
qaTFrTuQsYva3wGcXDpg5ObVBJgLtzvFbSles00hALPMWAuBR9jhUdsfdJlK74NlJGwihizO6kID
SUgeK/NXAk11aeS1zT1pHhZevFXtnJKllj47veTIXka8ggVPmqky0FaHcLz6/T9nvBaUag5VeqWp
2a+JNFDP4tSQ09la4GM+FD0rCEwS2EXUsBuxftQwL2zvuez65+weWtK0UxJtCjBR1UTI/Ix7i6Cg
B+MX9kdaLTAb0IltD8sx39WzfaJMdT/po2OH7Mv52EfG4LOHphZHyHIac0q6bv0al1G2Fb69UxVU
BmQ/kyxy0NasnoqdAVejKR+T2V12uK5LNOzajtnO6MU9D+eMOW5X2o4a3J3aepkLxXUDjG+C5dw6
uj7aYV+DFW3zf/aYw5hvdzi6F+Zd9EMialDpJylWcWTuMGBXaDl03SBp3scp1ltrZ053mgxU7CBN
VIfKblep+o1rojvt9AAmbSFyCnJ9k8gdmSWoARErwjxBtyHvZFgO1Su/MWmEIQWbycga2ZD9rPyV
JQaCcrOtuKJ0jKthkp5kR7Qkid5olt4IPGv3Y9KIAm4v+BWL9Mg7jeoYa1GxSJ2odarGSyHhchGW
TkwWAvcxzbzokdL29rng91Vyf6053u+pdNbLm4GcdISzMqJ3Dds+MF69DW3EbPL3cUyG1pqN1zJm
ET1U0Jh9ljhCYEEEysG9dzTrTRxxidcCl/YwR2pjxBL1z+3vae3+x+Af8Bz7abhtubteof6LVWJq
PDAuq5uA/hv6nInBWIpXIURJNs+ZuAJzr7dJqJGuHcNeUlvN2kHI+YI9ErPEBCSgB1nYwqV1rzLu
oWgBtSBkEfLmdu2PUVMSyWRhDOIvgzdZz5jYWk2xVDieOUFf55isRSZf7YYJGNsPRpyU3q7BPTv2
pR6+csoH5vQNLt/GRJY2iz+IJxuTex+7Ofp80fX0HuT3hbvbNRYkgWCjgDB1+x/6g+9ZhxC9sX0K
AxILlkvM2pVbBLsjFiz+xbb3L8GqPBsI9kgSMJvvimVv60fV9GgN/VPAIpAeFiolc7x0Yf7mD+hr
uJOxgH0mPNs+oYD7O1DAT8u8m82ZwbWSmOB0Mk2yRkPZopGyS7f4sGsS4t44vCHp4i1wXN4f4qgS
g7ZEJthBDfu+dtGz2TD1Dq/V7HBvA4r94HESJ8eLFp0+abLUneyQwIMT6QGOaQfibPMi+VYSgwBf
vgEydPEd7BgJY6J0x4sR4n2YKFGo/ijuZbU4vNmzs40EXmTP+k3UMaZ9rTEvdOjilu9pvmOCVOaG
dN7GNvlL3//CbOXKCjeODoqvvqmWoL8XLhNAOr+bLboNf76aw33mooKzEI4kFWrhrrbxtjRgPTof
lk4U7WKvuxUkabIZJmQAwbwLCC/k69Z4z2kHGAZWL02+nyp9pIuBbcBDkUTHGaU4o8wlRoKjQ+op
b9LPenJ/jOBz/M/ReSw3j6RL9IkQART8lg70RiRF6t8gJJGC9x5P3we9mLizmKtukkDVZzJPDryv
/WvI0Rx7xdIcrwI5RIzl1lBYjYzEchJZjEWfEYcaU0L6KJCCbWKEy1qDBYsWTWXaGiNCRFZEpL3E
CY5yymp/Yx7YgDA+I6kOI1ZGT0L219ILdIVDBNmcdmovE1hXVdau96ql6Ji+0QGirFTlfK1bw1xu
NczbYBUYGMdZjeBKXQ5xe2lAuaXfdcvGRTbzzyHwd0nJ3FpWXj30tIhFsZu9Sg3SUMKDmdHIehql
G2HBAQ+HGY37zqc9qNjdiYDhV1cNkJTHp56JBYS/bJaOoEqY+Zex47v+2w0BDIqw5zfDDzNE7zqu
QLq9EOzPY3kaSZcsK7sthmZWNiQT0g+T0v3lNdOK0b43o7pDp3RLXONeGtZTa6OHFO1bAVPM8H/i
vLvFol94JbM3KAa7oSbOI+MTcTGghSLjETkaJHrCvFTOcSn8J4Av9g0Q1bK9ZvmHr4qzOqA3lD8T
RtoBQd6pO+7T1sbBi7il9q7TBTB2bxme9sAuqEDcAVw6GcRaQFC1JOG0lndpQ4xjAFJDVDR2bO8H
RUepTG3Cm8V8ldoCpYQoPWIta+1YW9dminYLijOBlBtzECiB2N2J/Id89PlAKmTJt9ZAdtZTTgXY
ccRdKE9w8ptooADumDWVodOXwVPF0tPhfCxcNMoRhmuswNgf1Esgi7UfCTY1xpcunfGQ70MBKnRU
lkk5YErr/5Hgwa0u3cI4RUHLjkmOLqjaHd8QfxmeDV9lqNQa8TwIJ2A4Z79I5D9rbPYY4Ve2XazJ
Ledmp2Xwuj8ztU+1QrBoizgtMaHb98cqISwuQy1mMWQxU/6pw4GWjBuKTEPdWrvuj/DkexBYlIKY
VMGKX0QanWtb3zUyBVHlOob8O+BXcqUO8f9wKtWWEx7zXP1EbbsxYJxYlIpzkyhePVpiy8NrTQdX
+m9LLj4aW/nwcNL1qXewxnhmxf6zmAwsoQpbT1Z36BlQo08MPNf+VvFEoBklGyfa6xEeOz1vvtva
3BpmmM+6msxckAxx9dLUbj6N8lLtCaVWZutMeN+exJwIGYjFGj3Yama9YU7wlWTJnjOc/xCKpnWH
Eu1zSlI0wcoGITp4c58oAWfEWvXCWpndQccnZ8cWyWWIKTz/rsW5Q4oeo/9+Rie2zsYrORxryE13
nRNoYGMsjXjDrPbSa7BzNKIZLGuLTZ15z0JF2Z66/SpScCsAkDf6V0fZhb2FBlHasfqbRzn20eoD
N71qig2o1PnIu25oYmFhuRs4HuMQMkmc/ktbYKeB+qEFulMUykLLikOZUe9i4AyChkW4e02yiKNt
UM9sMNY0hKsh/PLdjUxCs9tKT28UOzHZ6qllJfk0jf1GbVwJ5CQqrZlGABi7IiknyDds2IFaBSR2
9BXZsy3CxdjCOCQ1xEZjQht7LNT6EkMVyygTU9bBpSnh0Z8qZW2uBR9tQsOtSQ5oWoswDRwCQbAq
85tLNllNy6OjvqhxkoRDtBbgCsPCBCcM/oR+aCuDCErkR2DeRYcIwFxHKehZnDy97i1wEc+GjiZu
0Jcqyiy5sBeBOClTODY4kZHMUpu5ZXXR5XtqJ1uFTCwX1Sxa2RXpaDAdcMTAHGUxpG88CEOq+0UZ
QN6V/d0O3QJqycZUrJdU6MRK5QdXitk/a82fnHPo2hle+0Kfxz4BrOY3WRPjzIuCt5IHO6XHjGAJ
7Z8haXPf6C9MoosFe6FZ3cnchSpqaxQfLictY//4X2cy1ZxWSmpRL40ge1J9Eb6hGGfDz2+D0lw9
PfvsuKAZJlQXxXA3jYmnwBcWYBxy5aPEO2PaSJexbJ/tHqcBJQqMGiVc2wmg0wzZE8t2/Z2KH/LF
mrNSi39Kmq1Swz0lFl9Mpgj/LIhD4JiTt7FKev0QLgtNxcsgjfzSo5sh5lbZhZRFgbnci1sY2zrR
xfiPK9oPs3hGWZRddW7of1lpo2fLQcSnPHB90PyakoIyLm2QMtq55OL6NcnEEH72PViQFSvF6jmi
gqclKDp0uCJaXW8tX6KrxtLeoSQtSqSU5QgerW1E5gw6euWxgm1AyzYRFnzFBuoiDoosoZMZzxrt
b6Da9Axi20VoJrGyI7tQLDZexoMUjjULR3RGka2uUonQbAIAP6tOAZampPWxiFt0gEw56zQzuK67
k51bu8SlIqhl/ptbSNKaFbvxinM0adyMCs2NZ161UuueNCsehZzfzmqL7PkRPu8C/zVMzpyIwqGR
m3VmWdqfZ8PpU7K63ofxkB6JS1A+wdhI69o03W/yLBjK1CMq2KKGW2MGbIfxS0urlhU7DrzCXxB3
+Ui9kTFcrNf33nYVJ1ZTw2mKWl8qXspQu1byvdRo2SUQMXdV1ULT020DfXUpdoFmlWvfqONVEifS
aoxS6vUGonjr8uETgsnncpOr8ABD5QZvNvlH8ou9CKUmOebI8FbI/fSJcFI8akH7YagJexszqY9V
LlhSpkN7bFtT1OskD40j9jr3GAOFAQMHa8Ssgr/SHdjyVG2PoIX1QPTVKeIy1Fir3AAvXe/LxdYd
ZCJpG04r8p0k/AdBRpZhln6Ets/Qw5CCjToBZlGUM6vpMbhRb6AdrmPsoT5ypsGdWvyIdaldSdpK
qUAJW6lBwDxsuaUAT7AshhQSUulXTqcZnCcR9Mui5V9DkqnU8bsDmRPCeiSR7x4To9HWyG20hWqk
9lEO0ZmqEN+nRnNdBDYkXa/xOcsKijx2W5AyR/1hy2WH09NgUg4YH+MKgEl1sqoIbaNIAZqvljQr
P+a5ND1O9gTZvSPcyrr2sHSJOG2GtUdXcYyTBu1Vm9cfuo3jd3Db2JFgoKQq5gChyAxFUsSciHXS
racN8pWoHOx4EcavoU3LTWaZAeoLEAsJ0H1Wadw+PlTdpSeTBGeYSbGyiqj5NG3CMb5iln9qzZkv
qVyHLmHIt5ZbIy+6M7FVE/FtkiJ9ieBeFx81bircrzGeUFezKK3duUb0o/rtxd5MHcmD+2CJZ8oH
dlxT14+4DcVnLZMFZexcf12mX0IieZwpu5qiBbclCWKTwb5DuLbKTouxkp7iR4nCttzIlh84WsHw
QcItuRV+iW/E0AhOMHQmMUPyVyMPxfWOAMSihZNHssBt8OfjWVcnbhINmrGahOJWe2+zW6+uqhRf
waZEPeKxSh8iNjh6tDBDsGEd3aLyajsOTJawwoBVFqSLXHvL2aEQyonYjHlvLSUGaGRLOQUKfh1O
ysj2iqCq0T83pMc1xa9ufxgWpuUo/ox7QmcyaDNVhy2Yx5OZFPzH5Qjvu9XJ9Ip+9fSaZ8Dgqt9e
xa5BOCKs/6FYiYiFkgWGpURKRd4XBxlR4y4ZcDWT4J7hIX942ZYo7Wtvow4XJdXmGETQBP4JcSqD
deBFTuOuIPjIkTpPzXavtEhcsd0M8cMtxBxHWNxjXOzrK5p6Eym4bbx10JQanpuw2YClQM2UOVh7
F3ZNJfLV1FcpATX6YpwaxG/Ss73wYuF7iruLm2+0MdiITtk3Lg4UmC6vcoDxpmurkIMACKSFTQCG
VZ39sPEG0AupjyDd4AtQ/9xOyID+VLPPkHWnm/xhTJvhGYHPmM9DHjWt3TPdnpnAqaEX2jAkQbiA
R0bX9tuOB1d/IXpc5D2J1XsfbZ00HsJxK/US8iiaLx0NxkUFQUNboVoTfAOVmFPjMKbuNK4KPJrO
YFrjrZMWciUwSEldqyicBobynuwURJpAAt54yQrTk6LgLXLZObFlmCy29TIAeS7gFeQ20IvhQIIV
ssRXYO2neIkiunM8AYBFSCyfS+0acdUWiGFScLAd9dWEVCmVJ8OZIdWXCGDn09NpjY5Cfl53lJrP
kYlqZBxzBpIM/JcuWlXD01etuBuu/oDdwSwFIF8h0YChIFAoR7SVqq27/NY1lWEzaa1s/DhCWnjs
3PBYTtaJUmHjCgCdcaLNzCy1DD4Q3MVuzHK2Ylm8SQTTAzsWMC8SUCMpYZ4UVsanVCLRh7wYbSCI
FCvmQxANgimKLn+Tg2spl7BHjckAizRvVmQ235/dfDV4Y3izwblSNo9UVeaJEmwesP8pqrMRMm/5
a3v4F6E1a7uDi3pLAS7UIVh1MZ6ahxJdhKv/6uHZ8O54o+n4srVncpw03H4aDu4aNgAAX2xkVBAn
TdpazCrtpRL8gzuUGT8oL5Zpd2lwP6EsZsb8DR0JZhkuQdAmL/hDvryriStNWDKKkFlft888FjN8
BQBGC79mPHqRcn69GCsvAl5ssAnCqFDZx15Loh5WHfNsSFt22mn+iRxhnpnfFgzl+lsHcBdLO51A
ywCFppLvci9bhsHayNltEqIw0j43/YdURXAAcJZGP+TiIFTChpTgfuOInPZexkadsDEcApPrxNQu
UnY3kTQq+WWC4Sf9iQntbGyXY3yLqdknZKToPxPzRtIohRrT+WLP9qCMfl0ObjFCRURIbkKandZK
hGssErbXQQpztFlF+duMLwYJ8+2B1e0s1yo+IWJ4moL4rWX1ku8XMaXd3zIDN1vJn8wwprr0x5X+
CFnsjupHDKOCUhd3dvcvItTFC3Yx9gMvuAF1fQJGAA9PBHD8IiTAQMZt62+XNZvJqyHkmEYumldh
gPZ8Perfqs42UOd9J/lmBLI82a5Ify/+Nam5TpXGifAINnX+kSQNPmYLIAMSROJtfN79PB323pjd
gTLPiXdVpD311NzlKRhZ/XfAX71ulzUfflVjZs2QFLGXUW34NMkatwm8QlJ9K3mTROi/Oqcb8b/U
/F5ozE2GN1bzJQw0uuVKByIU/SZ0QpZ3lfAXyUynRfBEchj7ELhrZig91BZeJXajtDMaGweQIRBV
bCNHWdJvvIbsEPMu5asCudaAHSOUORtTqBAu/tRXNfqU7q8kZNcFu477RdIZrGNY+j82Pjkhk/fa
gC2So9uvcBqgC4rI8e1yELFfR3M02lOfdZYHFPw9VHPNhUPFaEcZURc2vzXGRf4IRm0u+If2v52w
vI3whdLQuOS+mEkGUa2I4/nZZRv+yHayPCdltkDBP6ulN2sbxwsZnoNPAxauVsVXO212ILMzMigC
TiPeJO68Ij26Pp99SoJbs1l3BLc7bGts3wvTYIQseKboeKhaqnQk1qJcZ/pNYB8t223V/AmGmNyK
PMMs8eDxRsSQqrgxV6bCVqcCEUt0ZET1x6dC8SggMChYaRnc8ws00Yu4+kUu9Ve7EmtX7LiM/PEd
eBdBTEIIY9iKfg0JWo4K0gCM/hMlgUwdDWBtuvqFKiBvPAP7JBML0XDYqB+9TonCPc9UHVNVw3zF
W5Xer5ZsR+08krg+/nb1XeXHQZ+KddiTrVVBEHEd41Nll9N6qMEBa5kbQl+WFq8NIOvUfErhr9aN
aDfG+QhlX3QoEk1URaSUj+fITpFGPnX+PbsycDode2N6VPQzgcqH2r+Se8aO5KRyttUMdAOc0EL+
8yh6fAYsdBk0roco//MJNdfxY3TjIba/CwT2Edzt8AgSxcgVLt5P3AmHxhNrjy6yMTr8cJ/oWrcF
blqOK5gBDltYFgsBCrBbzTJotGJHBctSB+TX0eOZAMfGwp4DwUBE/8rBT5DobEm0hQDIKzYt04HV
Y9PT/D0TcI71D0u+592PMsqOVN/Qtcx8215ZCMsSfe2GF61HrYI5FfhvWFNqZ05JCWUk+qcPQgRh
JoEknPUTTQNb/HhQ4CAnRyV1QvtWqdjhQByS6SqiR93ehv6f0f3xkm1kApjD3eRs8YAn+Q3NxBNw
WKZMPkP/4Hf5P12TUOFhh8yvln3q1UdfbYVIVxq/pI5yuLEJT7+WpQQhAV1EvOuQrKTDRqv8RRKA
0e0hDt00+4c4IsZ6gL6mUpm2w4g2JdF7urzkTxOs6lYntYCgfgvdYqYKpHU9FdgqV1GPFy3WfyDq
1N8WI8I6gzrnRlfA9AGHku8M0msgOMwgtCMmV6CNj77H1gyCGPOBRjkXkMbFM0YKa8+hrrHZWEX+
D2x1OVx3w2ssT6LXlygINfNSIZAapWsg/9AWs92/l8rIGYILD5VUELNIqYlhL15t89X5B4bCrcpU
2poZAs1qS+aG79TwHYoDcYhs2XYC/pIRUUgxie9VFbI6/i6bcj7aTHKVWMNNzJ43fPRtsTD8jYr6
0vA2REE5tJQEljoqO3buj1gJV/zi8ynfunSPNduLrrtIUJ8V7TPBO6B+JMwkbfHwzQ9T+pDRQGiT
JL88ty6DhlunboIOJrTBEbU2Bm5/NvQ9htpkrnabgI3zoOwiMDUd0j1VfUnhufR2AbO8lNuIaeg8
GO/ExJeI8+zsUuS4IvoY9ae2K+uHxOsqFzvVv+lMz7tq2SORAftceG9u+hlII5nLEa1HA84e/rC9
D3WnJGM5eHY2ooOTCaNw/PHTnddtG66XSHtpPq4DvqC2eanmuDIwQVmfQbyVZVKjSbwJLHmWQ6+K
DyLHqh0wJkIpZSNKs66dQQ4Ki/QckPXJT5+57fQ+NseS/cl3byCyYY2Sy6uAtUavr8IOw6m2ESRq
uvhkbRue77Pl3jUPBC1FbP5Ajs177RuCoMxiyIwOyRQlbFx8IjbKU10/iAqsInQn2lNjyoQZiAlb
4qEiAoFAGrdsMN5gZDl2T2SY6IOOKUNUqduxuYxbGHADwArpHKsPolh1MsPZ9urdZsABFJV733I0
3Qk1Zc/oYB2QWmHgXg97fgpiL/vwHOEYV/Jvm9uwtFlmIufrIU9ysqBUaj4scdXwaEybxApUfMgn
z2F1Jh2RKcztY17xsAQ2ohs73fsT+SNWhqXEWFSgTTCtC4nHM4pi1hO4Ig0P7yxzTbFVGbrKOAsF
YG+CISush4P/F9gMtRYCiUAhPgcYh3DIGsleUDuvvHxjBTfF3SYIDYJiWoxA8WXbZZAiyEqDTE8i
gCAiun/CptbsadSLxeCfIgTPDDvrMAYRY4KOIcwk+WkxcnYUKHET76eMC0C1Bj0nFl45fScc0jpD
GiO5aj0vBBAxmF+BS55PtvUb0nXyy8AiIBPfEtN2JGhpPuxjjDKg8imFqz37nGWDQiJhN54LFMX5
g3TC+WDjuMK/YgPoCDZdWTiF/VMmb+RlM9nYcq16ZOVoBQYExxOoZ/jH+hnNvMWcsL/5eBWJ8mmy
u8K8Xrb4arkdcmquQkeK2TOE3PfIZDt6xRxjoPXZx/88GGiZdGftSGtxGfiQGLG0cT00L4NZfkrV
gxmEEfi5AtnnETbj6c8cx+8U611AELIwbnPneL/EbBGtMCsop9OpbINFgLij1tjCZzfRfBXhvfLP
cYdzDom0sq5RIbXxPu2/R+lZqqBI2gOekyjdlKhVVAI1McG3a5MPR/wtU5pJYvDX+RpXYzlBjLPq
0XCCuvQL6PwrTrh6lGdSShwTJJXukIV7akrD3qreqZYcJvNri60ZjbTvcetBOSM+tOydKH3n7qfb
3U13FStPI7+ODUJlcDe69VnRMCnKR2h9yTw+5Xit2c9V5tGlPnVZESv+W4+3A3nFJCOZ+Mk9W74G
7TWit/H0U2BhEgV9lex7+CQlWSsxZ40MmA812hau/FA7A5ZfT8spDWSez3Wc/SnNE4D4zMXVH5Zb
mN+M3bY2gjm/5+I4jfiVyMeaTRopDtcCr2oUZrsAyjKhysbAIsOETLDttVUtkHrvqw4DKPYpctey
s5evsjZfhkW2jszIgbK1jqh7xs4E6NLsmXzOB/btY2EsUnnvJd8KL0BPcV8i1uqM/UTw6QRS0AR6
rEL1t4nMHTQafeCtE/ep2Kg+TcIAQz6boRfEsS/HuoLxhy3JnGBXAAPUbc6zr8rP0npLLNdjlb/F
sl35jK0/04SDzApFnTBqtPshnXB3yuxkpZJNT1qo09fgMrLkVDFjYECWi4F5RLkchlOeUo/8AeUg
PY/EMXjLOByWnk6/qJNZnuMn40TzHRWTPoVni0VSwcKwTiEPwwhnFr5I07uR7kLT/O00EqGbZaig
55/ujJVVn9OabNu1kp4M3fEimTPPsdorJ8AT9TQNoXn3ERMMa+4hucOPRDoKL82A9BCKZd1+kHE0
pjsrZoX9lSIvYrdVn0vOP9PbYhhu1V0m/3iCQ1RPFjnPdHOJMGAi/TLIjfKRPXi6z+gcBZl8aHUU
sKcs3OXRQ5fWY6HTmDld/1uqtwrrGEMHTb4nJuLmK4hTNBSWdTQzqmWVr9Uh8GImzItL7xB659r8
aZiI1LxT7M2N9OQh+Iv7bZuf3QZ5+V6VQEJ095INjX7uKnM2aH9g3JXyF96T0T/yZmF3Oyg2mrTH
PEeUlq6ueAvp5zinSICSXmZM7C8YNhUaLrDDs89uWkPX4MvjzIiRQcYLNfoZvYNMfxlTitvztnyA
oScLcsXeDdvgKcamT77bbGR04ym73l6nxcMsb7I38KO/rYD+QD5H+U+BDgSQocdJaNXqWoiVGz4a
exkxWok5xIfepvLjIeNDjKzvGHeKaNmhwESRa0iv1n0w1rSaNS2hSWtigpVaZqxvC6cvCOrbaLgv
8t/U4kDZZ3jIW4vUk2dkfUb9B0vloGPHvIkAjCs7i9yh7FMp2K9mp1w70REDS3cCJqW1hUP21gSO
RT0HyTg6K9KplW9Kcwa2hDbyyeU0ahswXlyUNxkgdtm/iaM2Yba01IjhDwyHKc/BJheJfweIrqO+
qdsXMZfUTApqMHnZqbAdFIlE7ze8cKo2SzrpsZNn79qFZCl4EcA8hMgoR8BGzD0KvMXtV452uSDl
XeDSursxC+UfSV3hD08R4qTSUZH+pOa74zOGe4W4O2zfVcPaM/rwMx7rm1HJXA4fIH4W8E9WcXtH
5iByHWMh6eLuzRgPfXQO3IcaHSsKTc5jg0YFXgPgVJ1ARmy64mQnC1aHEp5BSVzq4AzQGzIsfL5D
Xe2j4ousxYGXytvVChc1BgFxzXD06CRYOYm8d8HxouooLqrO/r74l8sb8Cw2aKeA1fQfDgdb91aJ
sins90RFb4jV1IHoRFhT2U4oeE1K2INF+4UDDuYQaICj3aOFAO/jo7X4cqsfGz65RrzaaDAJpUjS
6nDVylP+T4U9HYFSdcD4jEnftu5hCaC58uemYcHbgFDDydzDGIk161wa/9CTrFtD2iX2VyXdanaI
RffQGfekRw8PW2jCJSBUxu7Z3LLDHr9kb6f2ZOIF1JP46kPUsYbBIAEZPfi0b842iRO/614GYuIJ
AZDPUd6jtLjZmP7yndbcTRCHenYIvGfhYWOKvhP/c+CbFEq2kLtNj3KNmTUF/HvCWrAUaCxIT2iH
ykojL2RFJreU7YbwmZrKzChZ+IUx2iMSiFl51T1GsO4f2QhgMu6FiOZ9BebOU1c9t7rfPSRxNfRn
hwE2Jl9sSJV1ZLAMzWZAmYm9QV0M6k86+fgrwvyGhMWUdyVFjj98D9wjtn0ElSGVPHBTqMnd4gVv
qztpKiZzBFJDJ2m+Ht9N5c8cfk0AHb7HEE2i91a0ZduuE0qYimR13LRVec/Yhkfs9lPu35rpmBQq
sMidonnnyK2rbV3s2xSAzGIaP0t2w61xGfJLbOwr6Bu9eCI+MFWLDwnKF3WMuGVY9i1C1US8yX2K
qjeyApbN9EDBPzUDhRsvmrhi6rGdAo/y7rfwj2WLCUcNDx7fmHK3SntFshClNSH3YMN3TIDRqEAY
w9zM2hzRpkCIb9JSYDGlLyQ2C4OsqoKDiD4xFcAkiXeRgQ5Zh3iI8NeLLjCXW5ktBVtZbdhLnBBS
flZog1RWG8mUPwx6BLyL2u5j6KBRdTOTfWIw/WL1UwAnLtFYVewVIaDPyuRkDo+B0YC4qHbJaAkC
fLDFEuYTs4IJYxZxhrE+ykE7S/E9Vo9ef3cV4tGQVph1t8TENNpfA/+uuUwXUurLPpU+PZD2LpJW
18AFT3QCg/g8+1JJe0RpaY/xEsLYPPHcpTx8KQxO3NZYNB1unZ6VpbqPR0RAh3Ry0lnvtjsqOB8b
6d20UDC2isvlyVIPUJgSVOQ1/lS0BN2PhRCsqV5qdvFg8fWnnvisRr7knQQPNEHnly17V8I+Th4G
eU4peTcg/PCA8/TVlFFHf9qwhKfY+EmRVLgEZOCAzRWqJncuU6VQK8rHJNzK3i1p+D4tJgpyubKr
XRnuXZixI01i+iRuZASVxt6BrxiAnMf+jDOJqUTtASdgW9v0WOjQm0SNcjKIVfK2AxtKFT0slKaZ
TJdUM54uIYHhgp1i2rHvRvY+DW2+RQbOxiqaDqsG6CLNVt1ttJp1ZPOe/pG1Sa/PRnlK2Fu5/Zc+
xSfhCE4EBRlOpynaRpozisw7MjuW3jQ93PsABdpHj5bX4FnEybfgT7j1T6wtorKdS9GPr3+g5PPz
L7c7uQ3e1kmGtUqjQzQ6dXIKfcRoMn33paZ11O0DUAsRkDB6socTe2J80dSjVQbHTJ0NYEjV9J5Q
sDY4SKRgnNuGE7XXRB9XpuHYecTKiJ/HO3Xyu6puU9qfXG4VSV3UfTCPikdf/vodqzt9E5Fch1DL
wMSCOSTU5g0g/j6i9/6EJTRqX3p05ClBeY3O6aHR0LbkuHBo0YDRPS1l9c+wDbD58Y3XdGR+Dh6s
soOFjNG46jvOSevis/DsteHbYhPrSx8xVFEfoJTEF5oHbGLq7IZWu/MZLHRrK9iM9jOxDzgBe0gm
Q4kiAAoWh1PHAjNmsuvtqTESAP7pOaw+G7RQpqkSt4KgB3kvwk+QMo6qAH7losmz37Dc9zp9B8tN
hvZwNKH10i6x7BtK8jHbk2A8MrpHX3MUCn6ZvTw8hLHeRyZll3Cs5pCZP1VMy0kW5chIBRM8cidm
nSjslEMQ8bHZNllxDlKW+dfQss3kT7JZa8oPBdxz674S/n8US18wx1pazLjqmBQi9g7uMTf3MvMW
xbgOFH+5deTV5Y8AmsgmXg7MhuYrjs8dAxwS3ueSQv3NH9CabdF9DmDB4vziZg6TcY2ilNWwz+wC
q+HcS0HsMLnryfhkXgHKbsbsQ5rs/vm+KXcsR7YKBgCMVHMtc2rszzOT/JMUckhv71353lN1xBTg
dWUuBiqNXLMOLmTmZT1tfCiQy1Q/9pBbVyoaG/wgVEyhES7SyAWvhLqqUBzNYhRWhqRBjfyQ7TDg
Z5qAsfZ4JOTAd5IBO09a11c8c97CFjWo8EkX5fk+9SFMDalbqgIyE+MwIZtfmiaoc1Sn1txbHoDn
DgZvn2sKiG/r6oWEdivukC/6jOhMYYmbmdFi+fK6zmW4zbnJCJTVT+hOyedkx/vePUAh6YdsaNyI
AJlUj8WuMOj0k4bDvnDHx2BVDQPu0Zh1efZq1fin8IzdCC4oYJVsNPZJr2JcPv7S5G2toO21Ebhi
pPuW314SL7s3NeOVul23jPDMAh4CWw+czHVBtrFlLxnHz/UEy2ljkq0CCD0gQUMdqJSj+oFFjSbH
rQCBj9ekVVaaT4nW0ENXmf5jIlkVluHwv+Q1fwEj+NGb+i8nlEFrSENiKy/Vh0RvuKsspmN847LU
HXt65lQR3Df2JAKZ56Y003UgaXKHqttupyEm2zVMerxGZwNuJBpcNGcQ6CjEirJe1Wq4LmwButDD
ZOpuUXMQ7OKZv4QXLeLoI3Unt6l2cOF11qn5N6S3gFFy7F085l86rWiZf+QJpLu8dYScLoUmllZa
ng38qzbZW0hDyRI1H3mVndTB5/zwvqEpwd5GABN7JiI9dqxASYVG5i4U33LMNhqjYy9OF7qto75v
fzSXBGiGsWe/5BDO+1XugbTDuydck+PgLvURBmweOSA3YVHew/aoxf6H241bP9SXJrkQC4F9Q/Dg
5VT2SgCKKPp2mXYl6F2C1N5aLO1l+NJd78/tznQQdW088w+X7bHmgFUQn4zIFMkcmwctqolOUtaY
Kwmq7qhouZkUc1c2qN2R8igM7Us94+fwcBVhdoKUhlrpGE0sYp8Q8trNNgYyVrS764RBPw7KY9F/
+SK6kh80k/UGsYJbsHvr8HAzyYG9qVPRyegTetIAtF7dGG61Mz1lC4xupYzi7I35wdfHTepxJxbG
VfeAWw76DWE/EoCamhSZAhtKs3z74a1vkFAmFd7fcTEoYsdM2C+qq9/7B5JSjWfs/YEbuYRRu2pr
0tg9i4vVqqMfwc1W2KiPqJUQZE7ZLKVBgK6+G3zTgQ769mT1YDUaZR/HXWW98Mn+DrhMYtbhtc90
LOjbeZpxIWeRNQuL2imn0i93q0uLq535Uu55H6pJCpc+7gdgNWLCpdh/hccxXYVOSPfMFlUhus9H
PZxv5G5YaZzskm7Zc9XuMHdpSztN1n7jHXMSkasIFUmBgaUnUxZ1gNTlfMnQ89hAykixganxs8ao
L8jvdGkpBiDREpugQo8JegxZT9gRe/EEtWzWF9uwL3a6/JMG3In4h31yKnB47XAG9Ei51RcyJdAz
zdbrw48SbbIKANOy5Yvw0LyAnswQBifLPIHSYE6WEjZJYyH24GvplFlSV8GjZJTicXB38Zcrh//0
kq/b68xvhXlXSTAEr/yqA0yp61E8j3vxyf9d98G4h8C3y0b93AjvEyT9QWtIogFQ7ORhcR1L9Mls
M5MqPITp+GiV8Zrn5q01sy14zY3as35WUV5J7a+lEqUpWRU/WrpXgsRJWTCGoj9ZoXwvRQKMFLoM
WDqVRNg0Rw3ALWWy2Jou8ySpTj6EzrRAScCSK0O7greMrRQ1tRK8jAzHqN9RvyZMoMYWS8GI3kBv
8IUCZ6u+LMpBk3msRb6QVBVrSfIW9UBXHRDCE1Zo64gUUr4T5D0Z9CqDiVlBoBrKwDnphyuY6wuS
xR240avS8MmO2oE6ZuONTwuuox5I/9IuIsEe08V/HJ3XcqS8GkWfiCpAIKRbdw5up3G8oezfM+Sc
BE9/Fud+ZuzpBukLe69dTpvO706psh8L1u8mBDW1Xhwhp4IuTmmUvhoLcCWvBG0LsfPbQln3duA/
UcHugtDlcLaOAUjV5CdmIIxdmi+5vsSY8SVTj8FfQ9ENVoF3hKVktHFIjd1bbdpNrsZt5QV3DpLp
CLSLgiLeeNO2yoJ9h3GgCC6arrjpok0biictrq5mLLhQeHnF/dh3tFvzrhhSRpX/DKqfiqRed3XX
QOzt6u61XSeFRI4O3UJNWu9HGriUyQTonGPWFFdbEhuD7WsAJE0zGaxlsldwfZ4KHWwz8LNDySKA
kJ0y/Y6I/R6ZF7cN24mlIw3i0wvBcnbirjRm42Y3K2CSvfxEvNgS2dZqHLXQflQulF714LKlW3of
aRbLo5TNXdS+tXh90m489BDV2mS9qWtKHbTQjd4XNqUbSbVF4hyGvNq2yDqQBXCxfuEB3WDFfsnW
qFUMEXIuf9LyNWn8M15z2CaY41HtmKn6IecFg51lPfUMpD02483S3A8GonqSXNsUNUyMRPSuSdm7
NEx/pCQpQ8xw7iyfcU3n58cYU8w6GHFXWc+k/OVubiiwfcDxd8HYkpiCzBkD4lYM9YfxwsccN7lV
Bg+hT7nmLG/Yk58bHx1oH1DdDH8SCoAyghVcOuFb34qvyQ/JCWlbLBrW0Rhxh5gGC/tCPwgZG4Q7
FxXVG9WvVVsb8tnuKoVdFdmq5g7Oig/ZTdepS08cQ7P0vmtYnaAWiJFbtjggWcIwgaOFbGXz0cF7
T4gFqbiqfPpYKI/7jhg4u2PXLJpjwsqvpTgh22vfxK+W82U7yVZaFkQc4kVGeXDZAPi29863fm14
kYWDYJbXK6vD14BxSxHjBvX/YoAM+AJxA9A8LHb11pZwxx0SJQQuy5aHug4o+F0StIbmO6sZjHKc
bkWRYRLB0FyYaj93TEDHmUFhL2BRyOaPmOD05lQ+9sjIx09BjUfAs+lWkDnABPgGV4fUPw9v0mkg
e+ijcOFAs6LPknO3dGeb/18/8eX0uHLm4mlYpnNGvk2Sdfte2oxHMNeCdnGM8x5BrZF8ea2uj026
vE5zeR5AjdRLtotU/258RapBz9AqoJ5/dFA5yJ5MoggpSmvvRxjO01gcQjdEZREeLV0emz57Hu35
iijthAXgTlTZGSrJjYp2489ILcmF+5jd9r1ABeA6XA2u859qX7t0OA9D/t9MFOKM8CJxUxbXYLaC
+lUj4yVk00EF3yBlwu/Vs2xKB42/0xBPBOgjJ3gVwhea6h2DE3psSO/QfN6xGF3ThAgL8I15TmKN
IIHGiOE1dihCEMafEpSQGFLch7Cgk54V0zOpqNCcbk00DlLQNj7MrmGxMLXEOKlna3m1iXY7YZX9
jZpc7e0+tDjU3BMedjyGGFd3Egr5KUyLfQnKS5RQbzimi7r4NgLWfjOFn4kffrptfKxbWrsgR3JT
uyE611X8bAyLCSbQBrmNW4rlkbXBi52Vr1mI0qeI0yPwvRUi5P5dUpMBAHaB+tOckEJPhxzH8qEX
lr8bXUSO2BtnhSSrIhMirnR0yGh8lWFGbWtIrSrD/lM1EcAecoNcr7k6tMoxxe20CkZslIzRClSp
Am4FXEmJJEkXrP3eD2tnS/LfOVzsTxJsSRSoiBGycDHdNdTLiy4hUvd0JEOM+E3if23tMWSRLb6M
09wbt30yBDXs66BS66Dg2e/DzejrE/qjC9DqQ0c0SdtUPt2fA7jUBVCEIqLAe+htnbWAkSuVeEFu
sx89xvDCBCADitPkZS+Ly92ACBeYWnWKfOvUO2pXZvZ7g6RBhQEyAp/NGTRKglhnxDNBuk+CYW9C
dGSty8XuB1jA1nMryZ/6WQMP63KSrmBK+fDCSr//iSPi6bXbHTs7us/s30USUJr4bw0tsFMS7ama
LyvztmhXt6U//0Hx/tbH8qSlPkqyeJGuP6BEorGlxvBw0ARgI5mbAhhJOgYr6yHHMoinis8Q+YYT
1dzh3RGXAVHMLyZr7/uelnZe35OCEHb0OFGZPrUORjuCVOW273HaTfNfT3u8irF4W9yMRDlTXDDV
nURSPC5RevDH+CZ97xS44ZvBPl8uzr9wlr+K6MD7WfBdKzHcsxXaOTMVRmpb20XM5Hn1GH2agGa9
Tfj6yWG4eKmrmX1aV78OEbwxgmn9NUXSJho30uzdwrnfmbkMN5B64C43ybs/iFe/nNZJGElf4fIV
FNHOy+JLSTd1V4pkuTPGekrC8Yn78M1tYsbJSb4LPezqsxnfOmbM9cRcusIKMeed/bo6l+dBrZnS
0662pq0AkuqP6WHEWUivj56TlGciT7dEcHwUKZoXbRirdAsiwcBmEj3O564u/7QG9UWmvUM2zBOU
OavdpLzM0DYTdMD0OHHLq7EIQJGSGyOZcW6UHvq6IHmYi+RYsJZxHRfXDh+XDtxPHPOnVsRvOksu
k7Ev0K2f0GPerIKdAVjcO9Wt6Fn2j3UOKibSAKW9f6ObP0VQo+zYfJAJiaoeQWCadJdQige64Weh
qMYWlHqzdP46LQL1sDj5sjxKhxFvREjYYrJXQJI0nWiAELdlg3euDXpD+BgJMnT8FefAzpjCTr+J
G4lz0TKmGGcke0FHYYqCRmPw8ICyNE5EVLvAItWmq8b12WtxFsn5n3a8lyap9/4Q+Si0geG16IBj
VSHGqghOzR/7BC6hR3+aCTollMEgJClnop1PQIn2cyT+gFsRYJd9cW3s+kTOyaMvSJXLrH1kVHEq
p/6nNg2wZ/gf4qsQzu88gE/I+2sI0Fsiygbq+t9CxjezqDjDWOKA5EtCTf4WyrHzPKvoaIqmubBx
pmHqEk58jj3rQcGHynPmiKULbd/r9osxUG+n76QHLVk1468X1I8l9jIw3HJATlT4XEm+ffXtUe0j
zSYIUWhcE93kemhebSZELt2yr5rTFE+3pjFfPdac1sO97jvAnOw5PY02jbSZ1E0PPtKs6TEfnK1h
NbnwWQfWjPhQE34m4incOYOuwf+BqvBM8RzK9mNxAt66GGCosaPPWUQ1WN8c0TMfmoyti9XkzEYj
BWizf53JhDqFy2rLKMgEnkZmKE5q05V6z8oz7767XNTEWM6ZfJIt5hP55oC5NBsffGg9rLfBONcR
LtoRiBl+GzbmRAc+jcJD6IytIcJAYaGTGlg/eLWLbwgEbqt89kQUoXFav4RtdZwRgHclYIgMPh0T
IbXrVvUukEXw4Hb/C8mKjWyUT1sjix0t06NsW7aIEJ/IPryr8vhYSmApJcdmz2xqy49iL4zXecmi
c+rnP5073Ut0Nt5s0XDSOmwi2e28YPqIXUS3An0te9WppCFRDnBiRaEf0joiyCGukrL22LTJo5Xx
T7QDXUzh1a9NXeAO0fDWCA/EB4ccjZsuZAmr9fJovEa/cR72CFDJVdJ2TsiAYEudDe0WHyJjCyvV
20xMTDj59wszoZ5VsEnGTG9IB+ObKBgHJqqwd4OTPxe2uxzGwLpVcXGJTHEYdUOXu0r21bNI/6Yd
dsXIszIyDND2u2F4cMGh9VO/b93q3LUp/A7abbzp+2ww/+yUZCg0ccx8UTfX0U4RZ84iuUWUghK9
93vr2rjt30ySypJHtIIMKvfVML7rOcMOkFUHGAfzhtGId65EwTfMpiW/E4k+h+A+2hRjspLpa4m6
RleYiA0Q3ZUGEQQ94C7mfJJAqEEcp8paztGgib7KrnpCrztBn2ItVQ8X6GLPQ2l9x6hjnFq82Gw9
bMEglDu9hq7ovfOZPUcJe4fKfNdt2hJvU8MZnaeD6OS5t0KSYaxt2KJwRf27kXb3iTuVTrw8GVdS
kxaPlJ97Z8Ak1CqE5o6yQnaRcrMYrNLtyKCi3WWR+woNhmy3oXB2rWzf6qqAcCT/Ci+5IfbY5h5/
tYLklBoS0QmcA9M0umSGl6O/7yzJILY3ez2i1ffHt8pvQOGKp7rEB+ZUVz+gchHzRPk9/elj+2B8
8gJnlCyrDAoTo72xDXAUTTJ3PTyxCT+6JQ1mFvEeuS30CpozzAHvTolGiUAoFkYPNVVXldnfsVf3
Rz5Fe+vEy3RKy+R7THscyC1y7UFwfSHsGGb3as+G+I35LCYQ/poFtsZuieO+1wDyCvTwoz/92q0+
tQ7vRkR8jch5xGJxsANEdDNGKjM9wDz7skrvYuz5nKRFeIe0GzFeWz7nwXBqAraKJDNQgePXluNn
m8o9jOqZ6fkCobzGRQ2IucGig8kQJh8BqOP4kAOc9poZ2GhTndNWvxPIIBj9od3Msv6iOfbu6gG0
vrtw0Es8PKM1vbV+vl9GPoVRw3BTxwAeQguIx3IYTflkfUdu+sV7+Jm3FZ7IGmUnGORswMC1LFi7
JsEiJms7vkAqeVOLG1y+v+kU34LMfQha9ZRnREgi+pugrN6BIUYrYMxj2A0oz9P4hYJ0RorMcT2o
v7WHzXoIqXAb8U1ZTNMkEeYke5WY52goPrLBfSNd46urBqzOskRMgdArmg0QTlw/Pj37qPr7aHK/
0kLf4qVisB6D0qeenkZ3a4dYALq5w3fiTyM4poTJ87wTVoz8K9uFsgRh4gAnpfe0I1Kg0EdAUhgx
ehTubzI2pKgq779EJObQ52tNQdjKLVrch2kpiQ7L2ZHYVR9fEA16G/hu9zYKCU7s+LUoKeZ6d8EA
Z7nBtWC6cbVZXzAPE9i71jalLbqNJ5yNb7FOsJpAbZOFYr5eF912hx5EITyLWpQttsartPizx264
Qj2s83Q1gUUstYjwEwuuPmqbzmXO21XY3+2gmUCsI3bXlFDsH8iBeY14M3eEBKd3OopmPHPjY6fa
R3am31T3524aoCJVLIvCrmPm5DSPJabMGd+1h2FyQ7f/FUHmDjoMsC2h3ncLo2Osqv2lLbJPRUhd
tgyviLTwqMTNv1gjubMNYm5Bt+aQS4UlGI5jOz53afcRuBh4rJashfLUV/2Dz1ag7vSzzYqi69At
UnNO0RTjzsn/G0PnEbH4rmYE1tr9JcOCDVH2U9v9fojj+yy1HmWz2reTF51H+xCu5uzg6qtQ6E3l
WVkB0lVrT0v1WyEaG2V1n/fe35o4PHwNz1YwHmtsza7p/uS9g6CD7ZpFmG5r4q0jQ54wBmxxAgGR
hIoKyOAEXkNZxSYJrXugRcVpiDmwMo+bpjUODR7CXvaXJzLq1mbbfFMa72bgX+inQA2SdmzlUGuX
BqdOXZenOMNymzIabkKk0dRQCMwYkabEKMLUEmn/mUPvsKvxa4GgH62qRktXp1oEuOa8R1elu3pa
vhyr3zU8RG9lnP5ko0Uoima1KT2amqH7GsEM3nVuaZ0sOwQEQFD8nS8yGsCWJiXO5s8pmNgMu92z
P3YHZdTXkDLsTiQZPMFyg43+POU1h5DmIxjVr+mWo62sH11M4oqPauMM9bm0sKyoLPhtGIRdzDId
8NGjR7f3LhtvP3esQxIxah0HAU139P/Tc7HcFomPNxGYzYqKCwWYYghbrSjS/0zPFnKqHsvJeyVq
HRLBCGl6bm2oq0yFKiLe7lI92BuyiKluCV454Sf3Oc4tELt4oo+OHn4qN6hvku9rrxSi9QUm3cZr
QMZrZ0IX0Z4XUzw0OQFOLWd5VXtMXcZ/pBz52zrHypyl7LmwA6BJaRDEphCXFqiFtZ39SOKBEYgb
+5z1ocI7hzTEzWNGmH2HMyBtEnUog1qcm6xhZxT7jzb8KjowRuNJVFEBqBmsEmEaUzvfyMF6w6GE
xkv8DA1XZ1GAbPIhYmD3RNbglxXlvPtg19BliSEEXeG8Y/omKbIQ27rBW1fZzX3ch2dPRf+USAlW
dfZ9ArBjIaxTmEtOzP0mKVgNuUH3PeiQUwK5O0vb2t65HT1HECHDJ9XyN/KBoGb9N7g35LvdzZM9
cSHqCXrCIazbHwtnWG4gi1VcUELQkRZmOWkRoQ0s9gEDXnD41EL4XVBcoLBGEFvI5tRlVL3o1K6y
Sq6inB+GYfqt1HwbkPNCTj+7IzfMulusV3yOaP4Q0gjb3z1I5seZ37P6Xo599+tP+ZNJZnYRklAO
m6n1nesOMB6KBSWllMnyJ4JrzRZ9IFW2I6NKRVgpmbTi9h7+BQvRbFvJowMgHg1KXK0j2wTHC6bJ
ArTPdk5CdqL4Amrm7qRWRDFgmnk3ufHGERWJK8P8H+jiSxyWKdOUv6Yto4PM+hGBiDnb7fBeO5qi
pCn+AA1HPRU2H2SLvrQJ6JwsvTAJeyRbayOcHoRKevbt6tutIKzE9a70eHNHm0eHowCbpdtmF4XO
rZu9bTui1bPKWzP9QHDGB0MoaGhdrTU8nMDhO13U72nEqDnLlvGUd+BWnIwICaZo6uQlkbhLO3R3
eunnpzauMMI28bDpbBZ4PuqULoJ9qfrrZOaDhwuqKdOfwaMjZGt9K8aC8DgD0M+xHk3Pekdbro0R
IefxzX7H1SLaGf6Mh5rS7jVVAOGaWjrQ9j2FD38EwbJSSgzomz7Uh6zoL6FPpZyIuwReY+uZN13j
+Z0NKwaPQJ5psT2kFBRmlvVOfOUBcDFlpcPPwbcR8pZiPu2i1f4a7YJ02lOb3WW4LKYIIVOcXLVv
pk3bl9DvKsYdA66sgUPDFPV3PRYTMyUCIKbhxVawI0tNBUmnk0+ExCYfXQslgWhfSk/6EwIu7zqM
68ghcZCGxNcMJLPKqLlrGtAKnnRBAdlPmi37PJO/ZWI+9YRNgfI4oMrSQAdKnCeREVdJZ/eCPx4z
mMRqLkzRXQu/vRHnMxw75V5ngcpaL/CNpIQDXI/9sQvxbY/e1ovAQZLiFSCfiDGcRFnF7hNEoycJ
+Ws5NUGgsazQCFk05zn/mwZtZOLOUKGc/UAAyMBhHhUQS8ripQ4xefWq+2zXsXyZEIo+tb8h5ySU
dXEME2KLVIqehib5wxHsA2p1nxj9IvPmZ5j9vwxdDkPDuRi18duQcjQHOaz2QuUD7tMxf4+70t7l
owy2VtZF/0XSitHnT+c8s1+JHh2ZQKPkdREzQmfV7Gn7//wldvYkdBOekQbvQgbjXWxS50muJqos
yy5ugHsf3gozWqCUGmBfWGePMUoXlNv1sV2HBG2Jok47j+NcPdWBi4OZXm7BZs/xmuw1mI0hDdGk
46aq+y/NSUQfgexznH91hAiz7E2ONJMowyllekQWhx+zDYrXPMGtHCh47GgAvKI2HRpjnwOdguLc
ZXDoNCTuKEemJLx0x2qOLrYmu0Cs00+kCO7ggvnkCHe5rpALwV++EJPK5lmTn1uaVRdYwPUqT7Ry
hxhlvVcu+4W1bDwtb8hcOBmJYZrkMxVfSP6PgyhCPhYB+wonwauLSbZn/qqtvYZPUSFdCTkT7uq5
+Vs68a2W2aeTLsipRIg6i2SmUhF+V2QM/dqri1+YbCwBTHHZkUv2ODXhYWyicxhyoMGOvPM6jpHA
bZiAiHLHQ/9YYvQue2Y5MShJbc65RkOyZO3FC4fnxWCKCjQ766oMfosC3IknD6YsHn3/j4f0i97w
YEhwyBw4Big9FoJonLhnlU//YMdNtDMRH2uPLMcD7pJhqZzxJojFP9oi3Xpe7h0tm+lICKYoirG7
MFrAswdHtKBGK2E+TMFbU6CM7HHBTQm+N1AavZe9d4v8rwuSg2VTt84eQ/xZtAQ6yF9i2Vnl9IfM
kPqjpAK5kd10Mj+jrXiI0+GBUEO+kxYRASQFwka4XlLqoSYhOAIcz6tfzNtaOA8NZp6hYu2WYJFR
SMOl+znmoDJb/ToPbEYH3hbH2U48VmmdbpMJOVutn+zM4hlm4+gPhGd9YcBCm0jOuDKYLazkrUvg
ccxEa0ybQA9HSXNQYgYoAEPbtX+aHJqm8f8z8IzUonbfNMm+gtC9+Ckb3WxTIlkMR3XPx0k7Wlym
kYFoAPIH3GV7JhBDcXPM15nzc4q6fahSwcvFkC200mtNBYTXSf2YeSAGcopowj33rTXouu2mf5U1
we5TcJGd95OmuOFgyixqOXlt/NiClywRw0IcZjtIRkNKBkkmARRW/t6dB7j1zb9U1cdaSpJ0qHB6
+8NznmuGFDkSkQGBt5mT9w62C6Kz9xwyHX6Ly0gGDZPrzbi493k6PE4F4UodXMsxQR7lsaHPkba4
IaeNXBfxMlprcQLGs678atbRzVosBtZK1Q5xjSj3KAKBh72I7l2y8kRX3bsrST5m3abs+57nL46S
na+WI/HDDnB7TJvRTw2hf87lxYY1bGVya0BfNDJ/N7aAZDDuZiaboJ9olMEGR9ZnXeubLONtBoSa
hD33WOkGf5h6LnSSb/yUJYHfEkPlLJ2BiBGDErLfTbyazcLoJxnqb39IIfxCsqU6uCkACdGMpMgq
/T1R3TM7a4xtkKJgXAOXq/cJ4A2vYepNcpuJcGMyI1AesskKeSUQpJeRhhRW081hjtxHf0YYnLYz
nZYqe4Qm/TYiEqtzdWpYok6Ui5vQfvcGFmvIqEPwfHGrji0JJEtb15yU/QNrUVAv/r8o7HC8QmhB
xyRjzAWG7HG/pBk28ybDC49HEq5OGP3KCY9m7uWIlTAgZHH53EtygH3/BuSUSIvke6hpWvPiw5b9
U53xpwnKYohIaCuz2W63SBTxaEyajVlSyHAI2sv83uT8lkEwIPeXA78nzjy/Js+3YLtJzLNSTAuy
nXHJAhoVnAwkI13CTGmQKLx0iHDYt19EapYNExK2xMQ8gNbTzX7K+zd43eiCieySdU/i+Og+DMKy
T94KSswbEvIGXhU0c+9lmgCEaCbjnV3fRv0nEKA5XfhAdwvE037skBTMPltVpjcBy2JCeApvPiJI
22VMLDckFRsE0/Zz6Vb/UKJB4kRYPhEVufUEVrTYuP+lzNfoMqJLGpH+RDjbRmX/V7QTTEjFjquj
n/sLUUH33tL/huHqmW8+0+InnlwWqZ/V+s7UrL8GBIgsh4bK3q0IpcqZ0EHn1wBiXo/J3Mt22eL/
la67CXufQEb2FxKF4coyMZ54sECQTHq5yCndLPK39dGYJ+wfIEoEmlgFwtci275vWLonNbFS3O6F
ndyzrPc5vkixsD3nwjRn2VhGHHWIBtb36Voj8hWK+wVhLngwwnhcGzwIXBgAM1RR725zGaGXJF23
fp3oDgvraWIfBJENBZeI5JtgN1MAVqzc/Iz6guNH149yHXoUC2Pq1l8D7/rnrkd01q/T8F9/Hj8i
dIbkIe3VwlWDztL2wRiIDJ+6Ez4JMxx9ArPs6l/VyaNOWYW7wUcx9x9gUzeFAntgWdg0x9l6Fnb8
3DC31OFbQuQXLn21iEfD/JpjnOEGLVRGzHFXPJYa7wYZpWnfbGN0M7Jd3ipo5bYT/Jq6vRM6vJFr
aDF0WNzpkOK9QEy0CRHh0IhKh1n1n0B5Z2O91guuIz42ZmJO+8UyDyWVu5dlvhldLBiy2/v5WyRT
+FGclz2my4AYRMmIIonqrZuzeZPt0VGm3KU5PjFNAEA5jvNmzAF+2659TYvsnIfpfyyHCSJuXjBJ
o6pBJYZssBtmCIXjvlPNR8kiVgWsSmvWCbVa9rodT0n8j90O/Dz/IV/GfS5mtT7MGxmW+z79DJ1b
ifwllYDxEgjr8H2Kft7Z47PFFTHVBfWKId4b6EDkfxXIl5s8JNhm+XEIAtgsln6SWE97G2U9U6Ub
5PIK0THliRIFaHDhXBGS3JwVqzrTpm5Z0X/bgf3H6lfqD6QKx+P76ebiu8qXQ1JCK8J4oCvMVTRh
9HUH6L87wGD8VWTdTYp2Aewuvm9i9NCM3OX6n4vAnUnATztjCE7U1ktHWrzmQXRAUNqQvB2E3169
x2fI4r+x3u2xnTZesIId+5CRRKeuLkMj+CC/dkgUkN8QVyUh5zM0NxbSSpaxmzLHQ6po230/+nQC
cW9Fw20psxdF5vWatAXy128epqj6FzUxq5liRCkW0hq1Ujgcn3RgDPJp/0nS2dFqBNskdPTdSPJD
r/o9TR/DcEJBbf9BAioLuoW1T9qeBq4gaUM0U4y4EPs0zcMyNW9RjtogN+pf5nrOwff75BXRCTnM
Q2hOsKSiY9SE2WW2puQQqTa892C6IL8fnsmbZZEDoHvTONRnfQM7zPHZnBQBdTytU3pR6bSbK0te
5qaH+hmTQB2jl2QC86vWF2RwcE10LGc3TMjEDi8byS4gqq4J46d7brpu06nwwS3nGCAykqKpwHjI
gnNi3d5mx5DqYGMnHgWHjYIWmcxgoReQKLTm8TXQ5bxtbXRvvi/Hq9uhylc2+ry0R4Y+rE1J6wGE
Yqcmjl5RoQxsHXPAB4RC1NPRvegwvodtjvsgtTAkErq3Xm1/0yAl38lkTw5jnC3Q8WiTzsGbBfRu
QEv3apvSYzulVzba+BHGjnNVq6WaTKvh4PH1bqp4kbtOoC5Ap9CjLFLdSebDl2kmjGOuj1fESbF3
qqAeT8tSDXtVd939PI3fwwiLwEUQ824VSw2TE+GpJok1T5CSB4MlOIfj6dBYk/UgIq/cY+9n+RKS
0VXPJWyUxjDaZrxxNwT0Sv6wotWsWENfdM2l65q31LIQIxTIwjoanw86cOLkc/VLs1MfB68ATBbZ
ASjcDq6WZzND8VF8WrM8jgCLYONUXrRXLcPwVDBnarLVhzsRRBL3XnwUtfMndXAD+RjCt3E6Y2RD
TkGutbNnor1HgvmWOtiRijEAKa66F8/PJiZ7g0SyOUzcpKgh2k4imXIi/cJ1IbZ+ks3bKFE9lJIa
qkPG0Lz11HSOCx/lyoDlJot56cRKochJpFtvecHIldXP5E0ejHeqCR1xdMZexuAUz8oxpezTYgoP
YcdlRr0qoMOwxSLshQcmyH0UrqFhsh/vFkTzgWNdwqG7xDziryJAXu54NUpe9IKDQlQhpRucFXuF
OSa4PreoZRq3U7fI6aiYHFTxsfzrJDk1urVPBjvZJ3OBIxioN0LVFiOFF7GS7GLEcNNna7fP/vKL
NHNXKVKpMSOxQsJ3j1C4WezzSPR7NmINrzUJwmX6J+oSmgcG6BSJdm/Oaa0QCpl7R9GByiIrIJzZ
G88TfIQNykJuy4GIVQLGLanfRh0eNJyXGltVAaIxh+Ia5vnNSxp0LgNqmfhZeGrja3ZMU4KVz6fv
8bnSSH07TLL71FJ81Ur8nYbxktTzn6zkdEOnBiQjPRH1V2/LSO5dhNEAn8tTwh5MseDNR2o2sRis
5aO7MYmX73y8sXczSLjQkv+NpK+jUCNCjyO7BdI4DKwkx8r6Zs2uti5sFFdE92xMX/2QuWQnvp2S
pyHw2l3QGvAO6m+/QHbul/wdecSmjtIVF/i5dGQ8MujmcE9vua4edT+tljMK+DGnE+3kexojGBkD
5EvYTe9sm1lfUHtPjA8+40kcdPpTJNG+p9CSs3yJrOoFPN2WqfaPz21ZEzw4uWMKaz92TzS/1HDJ
AlTUVHdTm39bmCTbirhNwuAeigH8BxPUsofXbBXWbYi9nylia96NL0BbUSBCXIwx9Mn2v3nyPhWi
JXbvGzOgxljS8JqTcsQFeIoRtVQioBMqd3MJf6/GOWOS/VCH+0guL1kzHhdUlFjb6AaD52xeM8AN
s7GyaZnBstIIR2hVJCaSTaFWij6NwQxlaYGrRt1AXt3bkqZH8kHRlCHUr9W7YgpPaCD+DgFVtY0z
ccvSDyK1F5ZWtscDN2msE7Tjl44F3N6h/ual8MAq4qvtb96ARUrGUn8Gs6VeyoLgKrtFlVt0pQWk
pKGRAFwTjnfJxMxuDPWDDibzZxQlgY9TI18CwqPufRYq962CPOGtwfaEE1qXvp37I8YW86ki4g57
L++J8ELKCL8WGl0BhDSOaiK89fzVCdHf6zReZXwoL3qvZytUCwLk7aGgXVkogo2PjtDV/THv5/hQ
TwUDjCGGx023vByLgbtrnER/jZv6r24jCnMEhweXwBGG2EsFS8wvyHGmil9wRkjXuwVh9Bei/XOk
b1VHFzGMzofbwzNBK4ejzLccTqjYvlgJI78moimxGS/hvq1kxv8gkL/McTUMu2p8tCqvOi5GSAjZ
udohrPm0uqrcO+30FM9aXNLQLc6NFXDk1AUDYmj1LUEXgcpeotnxd0u5nPo02Q7MS/GI8g7PkGqj
pjg4bLPDMHgtKoenMLrnGXhdkx1UY/8QGnIdtfqS7kx33ROTFafLbiiDt8pB6LMUl9akBwHXpmJh
2MUK705yweZx8mn3akiQwFwvQZfuSI/i5vC3Ayk4JaMlzomdzLgGLL5QfvRuGptD6TkQUoc/jhV/
FYShURlS51Xe8Jy7+XO+OH8cXC5dpW7dRLYju25ZIkIJwkflkHDPLqGn6k5G0mWykiFCQNGVYRzm
QD9kdnAMJv+fltkLmTZbmyVkQ40G13uXNwSekyaCFuSjCdWhshcyx6wnem2mfIqbupK8A9EE56Zm
X+lpOYINKbcOS8DImQ5Fxi+b+BSkEdYDFvzC33ODfM01WWmjzo/kwT9rzLMbNPg+uybvZvnLMWrH
36zn98BzUzTu6/9IO7PmuJVjW/8Vh5+NuJiHE/fch+5GT2zO4iC9ICRKwjzP+PX3gxxx2ARxGuG9
H7wV27SVrEJWVlbmyrWKEIor1DB/CCOhVkqTrmraW6FLoN+D1ke37GpUqSZP3JYaCj/oJ9DyJFdS
Sb+NvW9yqzV0I0QfNxIYYEx76YfatAmjy78qNHX0HBxbC1XgNxekmAscnaflsdOMfStmr3R49qrh
fVUHGlAe1c6qcpCkjJ8RVYZA2qUb0KVEOy2goVmdyFceyy65y5xxNlF6swJGjSxoTGs3sUu1/yHS
rddH6YtYM7cygRsFv0fGoexBQETJrYlpKEwQUgUNjGNoXkVRtYH/5CnxJIRuBONBxxHX9F1/KnG2
t9rmCV5mRJQhhGcgjNQ6L7ZK2rbgrvqHUSm5AxK2pyuDMJdIIiJ+VQMEHHIvIgHXxkEhm/5HvYKa
fIcYzyGs4id3gJW0j0Jod+JfgPSvkcPaV8CH0cuAz42ipyIIEsBr6aWDfXodG8FtkY6MuDRfNX7h
TIV6vS7RXCkUCJ90iQmkjnmYlokLoew3jooegem/VE78o8vZSIP6dUVXo+0YuuhN2WaCKFynmraz
IA5cdXHNwY+OviRcIxN5TNWQsXBvSzF9l0G3IAA+NIGh2U3M48WBMRcuyz6rtqmHSg1kFzIAo2aw
XeWJ/tn4NuluUjM5wfpb0Y2TdGWHMt/WFYFBVj+KTnzVoZL2qICYVf8tRUUrEdJDwftYiqCNT6GG
ln4GhDm9DW+VRrl1U9hBesjTxGire8bNqHwh14APKQ4JPdoPuGbW/0xcMIhIAOka4xPe8DODLQuZ
Z9sv7gc9LWCjQAQbeJ9WgtQwSUXXPU+eILsd6JUVjBRQr1U7FI/0pPrNK4LeGTODjOg+SmV8Kza0
2AvHhw1Rui155jU1cGjtCHRxVPCg3CR/hbRQSEc9ihVSfjtk1W6FcfAiaxS7G0CHP6ai9pWx1pFH
6s3xUkrh7U4GlYuDMDRMaVaJT5mXr9VIOoaK951BbaOEz2mUOUmTqwzgsYvoTeRp3zMzhUeK3o70
09DAST00yNaE1AdziHN6dkwGOxtL3saCvqbyxkkwFzEgY+fVGQQo3THv80NhuHsv9Ha6SjeKxA36
zZIaBSVWKBDKVUofKtLFA8J0gUEPpBtsdfASyE7hH0OfwtNuDaSI4hZSHXwipL3bi99F7cFszQfJ
fRNRX7acB3PE/DvolDGWQ8AEv9UeKDXuap42sDvHY7G630cKYhGgLKnDAGk95ihUya0SrIM0egth
5xZ5QgFA2wmycC1z96Zme180I9zJ3GctgLyGhzJ0ol/k/hTzbZzklNNk8zrKaeFbb+YVc8COjb7x
qhsKu1G/EJ03pXMPbKIumR3lgPTyNZDOb6q6N+g1ZMButoUHXRJ0Unr1zDDkyoMAUmZAU/hqaEC0
vypJffSUFypPTvsNaNBVZHDdiQw2yvGjTHkmZIQTptLjUBTHSL5WPeM3orycxcQO618aiHgVLdjO
fMjQD3Tz2z4qNjBpVcx7NsBYOvAkacU4pfrWaM8Gh751x/cwsDJeRQJkoiIFf9g54m58awLUDIsf
efRM/ehZkK4plj3VuF9DF7i7KxAkdOBnGzTvua1lpnEhYZHpnn/vRXddQ6RFtSHeeIiQtUh8GMEr
5BybQBLBCVV7n6FfA0JUUWuhc7kVoWwr9BMMVOP4vQq5ygAy2JfuHAnqaJdhEQqJIuPijaZeawxi
pe6NKuNyxYvJa0Vzr/MiPjFUy4ArqeK24SWzSkQuZ2AZXq7d+5mDLEdx8uPiNe1eA+E6T7xXKz0J
PSJuySHSBxTy+FV5bQNy3Ki5+thkVGP79mQOIxj4hii5SRG5DVVtVccvGcNzeoT0Safd+I1m+wgv
JKJJ3bOF7GfYtkm86WhIWfpVDmkAPCUWzxwKyAffFL5Y1JMoKiG+7K/L8C6NhW8q5a3K8H43QsUQ
WHxbEbSHCJwJmYIRUoRL4I2OgfQlwYNDsbEBuOIUEBYA3e14jkapD06rQxudkVJ0XX44ERE/FbSV
0Nw6cPSZ/OvAIKoyUHOEligd5Yc6FLuupBb2Bd39lcTCwXHh1qK+XNbRg5CG1L+q17LJf+dldh0y
9eJXr2ZmFDhTv8tkCkzQV0bmHaSYzPdnr2nTgDADTM8jZiTfMaAu0+Xop4TcFVK+jHNCaw6/vlE+
UhM4NZQ4XGhoEGFjFs7UN4ppvBpM7whVC6kKlEuOaVeDsGvHbk3nXf2hJRKZZzKTbxXkoWmR3gIU
W8tgZNMGJmSRdvY4Fpah25eXJ4tPk0IH25dQx4KkEAV42xX1CwC0jSNGX+OStcSAvKv6lqIR8OFx
nrHiKfsojjg23So1O0x444/NMNQ27BQm01D/qeApVR2fzPgpgwQZ/A+T1SZfB846VwBAQvuDUlLs
v9Qyk/fQM0IwqQDK41TwqL7K6Az6HhdD+8vgFBLF18h6h5nJAHNIHPNOZeDty65HKtGF59j6Yonu
IVL5f2XekYrjenCv5OYFIRabDuJVreeM/kA9Awqoj9vbFmbtWJXvYsG4awRAqxRFRRCh9B1IPxj6
rlF34QkWwoHSZt+reHgpdP9RhPO/ZCSyrYyrPKleO/BhTvbNYAgxju9pBG4lcIl63L6hLkQ5WbQ1
4Rinwm0vfUMAEc7LY4XzClAMqgFSnUl39MGVF2q27qSbNKdcOYJ6CB743l60vkh6dkoHSNaqekPH
0K7hyexx7UTLH0RybyeBGB6glpujAWMavxuPgVVIMqXgVxtUrz1zfisTOLnWhk8gSRHlfhUEGORF
uI5gC9K+xzXAHSA4g/TkOPkdyowwdIyJB3B5dJK0k0SVqA5fNW4RUjcuSUC93nDsJOYazWMCo4RU
PkJlDPnPFxHStAhmZM86ig66AIyImU7+00JVIwfjKEZwM0XEK8NTVgpzf5n7pPFYSKnqMBbqbvJe
3gnKjQarTocwgyqbd0Lww+/uGHPcJt4bRQWom9pTDOgc1WLwB7xC5GFj+hFFZH2r9I+yA4/EcBvL
X/3hAbZ9El20KVBMyMgJoWVTCxn8DNCe+AY63H3iQeAAoLaRzI0AS2joPyBnw9gtgy2mj1Y117Qx
AMgFViEfHE0ccXGg6hMGRfJ+LRhQhCYRCi7JRrHIehOgNtw5uek8En63keEAMd3CqrXt1HBXwgHD
SzFsiUUhcyK6912QXnTTtPviR9d+z6DBrIsvOiO6kWPZcgZ7Bq6cU5tlrlfXqC29oJy2HfxrV272
1BL3UfKAgA27kN97GhMD0muC+3aMgfcM7vDyOfr5wacN1JNOdgh5ek2N5k17qnSUUPMXR3lmwuNn
WxrPbWo80demS5qTyNIH9ahpiMVjpEO0HAc2A1E58ZRhSd5YbecfXKHY+lF210AEW8CdUIu8kgYv
vINcmyclqsWNcepi0gAREpoiO4zY/BaVDeq/ZuXZqXbSAnVPPXEYmarFFKVXNLACdleVJMbBmIUa
UOlUyfn0R41pa6h57Co3buWsu6GYxEvDZxKdIMMQ/mNQtC/UEBkPALvXPgOFstXiwU2e/mVqVqym
IxUAaTO17uFH1zBFrrYvrSva/2Lg0jUrNGvWUX3gNTIoDwNY539VqhW0EkkmWmz35O4AzsX1v4ye
aWn0jdJ133yVlVdff/jnP/7P//u/b91/ub8AGEW9myb/QAzqLkX/s/zvf8riP/+R/fu/Pvz873+a
sqxIkmxZpqpKqiZpssTP374/0CPhfy39K5MQLtd6pmg64BQ7iRGPU/2dXPDWWqMjtUqunEe24YFI
IxIUVsk6WF/+DSRt4TeQP/4GsQi7QQMkfa3JaySrjwBNNgC1196W12xx6GyaXFtjc9mqPmNUkRXT
0ixakKJlfDQqqxAMMaHI8BC4uCj80vH4UMKNKB8u25GUOUOKaOh0TS2dpXw0pAuq2yg1U5IlC3P3
5c7ZyAdGkzaDXayFTbC7bG9uXaoh6YQrBa3Y6ecUGSonC+EFVYAuymD76Mjuijdn+HHZzuy6zg1N
vlpZonrpyQJd42txp+7cfbJt9uYJ8BHKa1txD1/GgsXxb5x66rnFyU72klrDCgyLbHTqNsKq3Ol3
6ooUZyuu/I229N2WrKkfv5uTdVbB0Bs8g1vxt2q7x2qVv8aHah1unIclb5w7AudLG39+dghbp0dv
WGIzGwWAExh1rrgh/rGwgXOuqBrQkfIPVde1qc87Pp1UaxzAB9u2zg7WlbdpeA2u4Ore5dtst7Ss
WWc0JUuDgMPURHmyLBGkuuDBEsJ9cOO6R2iH5AJmhIWjLC2ZGX9+tntOocZxkwDLoFhiw223gUdv
P/7zjan5jWTL+/qq+3p5M2e/2NnSJnuZ637i896E0lh/6KQnWbwb6gUTf7bnk8Of2TA/rssQpMJM
DbYPKokvDpDSFbgeW9sae2+Liu4bD5KbeE3OsgZMvKYMsEnW1S7alce/t1br4+9hmY2C1GbFWiH9
MOJgLzIb1nTl/m+ZUcab6uwzhr3B4EICaUzJQ1Ary61A2peAbL9sRhpP7oVtVSY3nujpPeopcGaq
O0G1aautkSlmiprW86pb09xuNsluWPiYC/6ijOHmbHGawiXM8EU64lyYD25IHKRrfbD+7uImQdLr
W6upAFOs+yMMtK8MTm5Q8lwjjMqiILnfLF7f43ZNt1NTFNUSFV0XNXVyyKnshV7khqOX+nvrhcrU
H3cs79CivLr86eY2UdNE3RBlRePynphCNM2raBZzl7ZPDk3Asjp4zcKHGg/up+VoIKdoussWVJ4f
P5TTNX7RS9RDdHEkzAbxeZBaDcYOUVHp6VqFoFxZXrYQw2ZXphObRUmEb28aKaHbzSPQzcxSOHdy
8a2IoB6hOvUXtu/MyCROlp5HA4sZ43VFrUD4EoJ/RJP5bxqZBMbakGNy6T4GS077GG0gkx4EYJWn
y2uZO8Ta2VqmsZHXmZykrKUXacYq6hNccwveJo1n8pMrnNmYxD3fdF1dzZDtNK/NXbwHO7RBd2tH
z2FM3NaXFzSbBp+taBr+UskTqHq08Rriee9L98U/Mop51d8q98oRkaA9uJWndGmJC343jYWxGtYD
YwHEwvt+DXvVPrxPYRy6Aq6wAjhW3aD89QMW38trnT1j7xs7DYaBLjotjVvIlOpX1Xyu6Lz0cGEH
6YvqGksRcS7rIS7pqmZKI8Zi4pAAfsKwcIGZlTZzV7fdwT+iLb9DPuq6uvYXv+OcYxoSwRB8jwJm
amKO2kdRAp+DFc5XUdd8a/Sby5snz1pQWIhuQvVpmhO3lPWSKFgSkYZoPT7H2jXDdg8QYsAvcCft
/R3aahSUaTvU22Et2WNaQBcXn3UWfHbmN5FlsDCGIUssWZ3ESr9QQ8UHf09ps4NuHo0lmqSXVyuN
q5kcwg82xkN6dnGKQwxcR3HzdXQQn61bd6/srZsxyWv2NNzA6yY3Nn9uGINNt5dtzxwOWZZFnYyZ
+43n8cR041PaKOF5aSIqMvoBcNy6Tw+XjcztoYJryqrItIKpT4wEEJ76MrAx0LYAgtCCLtKnyxbm
8mOFy1I1RVnHyvStmzK7WIG4gq/mJGpXocE7X7WDDYDa15yydLHX7gdbXsEWuJDRzSTmDAGJOnmB
JQN+nviHk1WdgzIEQlmV9DsSn4vIQCw7ugNVv5CiziV1H0xN3CQMXFOHZjJbiztzJ9sgLQAiQxq5
aTeJ3fzyN9LXoNpc3tgZ//hgc4w8Z64pEazQ/isoiCbAcH+W0JpVSCReNjLjH4qlSCbwIQ6YKk2y
4sHIOh+RXoiTRqyhd13CSn3ZwtzNo1AHkQGfWaqJgMHHdWQFou6uxxFrtpQcN8Y+PUpXMCeshG/5
Ac5Cm2FV014wOnMHKJahiIpEYYRUa+L3keY2YckYFzePR7XWDu3kgGLwOtgwKbI2KKz+Rgp062+X
XvZzX80yLCK0oZBw6ROndNsBoaRhnDf2hF+BIt74TkfjvfJfL69wyc7EI1PRCMXBdXnOMMrcus6N
gOqX2YYLnr9kZvLxJLhY1MSK0rWG++U1o55hWlMxdW7/4+WooihqvOZN0TT0ya2TNjXYUCFIQWtv
JfFtMF7L/nTZxFysV0WLmxMDqmqIE59Q1GwIogReJ3haqw03Gq94b9MzwJ+vYpQgV+UGnOyeA7fp
oOdAxWohWZg5bJwwBVpKgwNhipNFaparwzxB9azT1K0vpPu8rxdO28z3OjcxPc9ypxaSZ+R8r7h8
EU102HXmGQUmsheSrCVDUz/voz6oBMDGXX/Xur/FFgE5Rs8WPtnoxZPr+cNyJl7eWB7vPxkK9+at
X49FwGovPnbrfsMw3M6xF6zNrklSLJ6AkqFaf4qSZxGXNiUcTQ1krKVt9it5HdpcdyvBLmxIi1fG
93Czb8AiLlUm5m5QmgDvdke/ObNLNU0YwPdmf3LI2u6oT9OBI1J1D+MNg9QVFbX9X6gxYdVQVFln
qbI5+YJp4fXwm2bUtZA6qZpfcfAAp9yCm8zEYcpz3M5kODj99E1dpYXY1AJ8QHUk7dqh2RWqRhfE
22toUhqARxc+4Uy/QZNkQ5NMy7IUxiM+bmUTDA7ULFzUXdX9YtbxZ5LGd3mp2r04HIsSMHpe71LV
uQ7dpwXTM+kImZzIUDsXj2RO0xHki9W+g5x63by2trouyZr7X4wR6UzRr7wHsNK7DO2LFfChy5bn
9vjc8OSQhG3VF7qlQJMr/obqmomtRt7T6XMg77tsaSaAfVjiZHdBXXdFllCWrJxrjQFWgzbj37Mw
OQoSjNKtEvH9BM97gr2fGdZwIW1cWsQYBc5OW8m0RiGMuZwMo0za6XcK0+ALy5j3BZUjbXHRyNNI
34kAqUxhbAJKvzQ32FvMUEfBzxSiy8v7NXep8Un+x9I04JfhANghrJnGNNbqMTn5D2PBkbHSnbKD
7WurHPVtvRkfaIDXF3ZyJl5S7ZdkXSazY7x9spNGraqFqOHxQ3FIm6+CHm0CJ90srHB038kd8MHK
uNdn30tFFEYJfVgp0IO9Ue1uP+y0HfMYLMjd1As3zqxznC1pPGtnxqouhg4zonpbZ/0uKgO0moWF
PGRp18yPJhK6a36eQO0bDTCs3FXlj2FYSA7/fPVLezbJNDxwkYaosoxmWx3iIwiA9XBUt8XOXCgX
LCxGm7wfoiCCStfF0ZPmCHXmSqFvHC+8YccNubAYbXJRQVwZ0UGmSe2Lyi7PU7sW+ysqxozAiBAz
DDUZfqIJjwt+N3uG311BG/3yzBUSN3DMAk5TKiDFQd6pR22b74Q1kmbHchPciJvAtjbagrcv7eck
wmqeoFXyH95n4ExVFu4sX4BvLfmbZsZjcLY2RA+6Ysgg1leLH358E1PNyfIFP5/fP+ICZQeTDsRk
KbEMxw2jaohsqG9hziTtKaAZCBvRQqwdffmze7zbma5l0JxCN4nnDNvAyAXbnSvAOyMpzo0jw/Hg
V7eGAQFWNDxc9pAlw5PwxwR2JnoN4S9HoWOllupeT6zvZqS+QqZ3gE8bBcy2UhG1QL3rsul5N3lf
8zQmqtCAmOqY5vhIqAI46WJj1TiJfdnM0iecRMPO6BypNcneDBOEpPxV66pNBTt37n29bGj8Rpe+
4SQmlk5KkT3AEOWIY22232sJkqbLNpYWM37OM58XXEANhQymT8lvHQbakBAdIcua83zZzrxbmFzK
pgoR1TSvVrrAQPRupMAU5W4d+JDepm63LktY8Rp3RNRLCpxjKMdbS3CQ+Uj5bnoSsggeSWNVROM4
2hn53hSefXTyamgUlN3gFdvLC53/aO/WJgfc7freID5yubj3RfiIXO/lv3/eyd///snBtpzU0DKN
jSyTn/LIugLN7aCuLxuZa8OQXrxbmZxiPtQgQaU7Pr5aG2iQ7W3kr/VW3kL1v0l/XLa2tGWjj575
4GBEzHSGhAwVkY0IvnIx8r9dNjH7Gjhbz+TMwnfLIG7DroW0lnp6ip10SKyvQ3qjpkvv8yVbk2Mb
mU5bVONtJZcoCzCU8BiigOqD6O7j18vLWtq5yenN4KCJQ5+MRmoZRWOsIPn+twxYk0wGATZLSBT2
rciOHXMwSBFeNjDvaYDgDJFWkSyqkyUw/pEZUUSq3h/Ne2M7XAk2+lrfobHbLDdPpNlYoAG8kw0d
LPX05a0VAloiDtpUkL3tlI1vy18Z1UMN6e7N/2Icx4I80p0Io4N6/bmw0tmTe2Z74uYI0EK4i0jQ
2nocsVTh0XhArAKwMbOsfxL3dp/+MPzNgtkxvH26Rc7MTlzfTz1T9SKOcrd1dhTNbTlZl9t+y7gD
1BArcSH3/dNs+2RPJ7UBXCVpn8CNkeXJgzg280WG5fYIGq2LPXN18kG5abeD3TzLK8+OYA5c/bV3
sm4awBXIrUxrkhNrtVXBAUf5NxchmzCgOd8iimQt7Ojs+QZRqogayAumVz6GK63LJEtKOd+MkKD/
y8jI8KNlZtPRb7OlN8usz7zbmjaoGUEPVIYAR8iktWnhxGwGY2UY/sLtPLrep292ZmaycVKoNHqv
NtnaLB8yZqAN40qUZca74qWLZbz+LlmaXMboSueQhTGi9W/4YvgN7MVdZQMGviNThGJw4W6Zw0xq
9PkoX0rUmPVpb9grefT5DuLizWsK4zjjoNeQ1q7R0/vJUI26dx+XEHhz3+zc4iT+B4UZMmOCyia6
9o55KoyMHuNC4J+1oY/QYYsG0qdOTqfAkYfKC4o51bFAIkw2gf4zeLQQO+a+lmyYBs0iLk/gix9d
XZUys+hChYBh91TvsttgqzFE+pqjxH4DsSSKa7sFk3Phija+aUqUmxVt2o/gjoiybnw7K4PK5En6
0wlC2zJTO0VkvoS7njH4vQhRPtUflqxDjRA/XP4d5jZXBe6Eyoqog0cad+UsH/FypniQlUIclgng
GJFOCDaCaCnHWrIy3u1nVuQEymIrYgRmABakybahflGsbmE7P993siWrxCrqr+oICP1oRBjiQJdq
SCUKZkRQrFglBVyPFUpqEHhKI0vg0oX+OZR8tDi55Zjo7erG44ZNTMp7sBYiWGX9ECBbZhhtAUqz
tLrp1VYGlptIFMFG4vvYgr0OykZ4ZorsKlf0laVKq8ueMbs4TTZFWmWyqkyBaqnB3GytM886ZNe5
+1jIjJgrVzBN/z0z4xk5c41eKsNS7QANV25zX4j5scogBxg09Qq2iqWq7OhnHyMyH+xsTRNvFztL
1hsdF1GaXxAACvX95cXMROCPBiaODiEAYqEalapqk+6RDT+UO+MGNtdVDrLbs5e63H8+wnRBMLuZ
41OTppU58QovFCroZYAmE7RorVML2zMR1e5KCKlWTLMd+g0jQlvzRr2ST8xq/USr9vKSPx9tmTaL
LI1ZJpBGa/L90KIKSyuPo7Uq3BXNLysskcgRF4Lz3Hc7NzL5bryZ09SEiWzt6W+ac0IN6O8tYvLZ
AinoK0MgXe2Lk1uceMsi0HvZxNxxOl/CJDoZilPnWYvr5Z2OirsKcfgut24zxsUuG5qBqvBFdF2i
HA/0Afrfjycq9gFFMMCOsmewTw4qojxgj8O1+ihDD3AYq5bOzSK68HPNA6PALbg3Zd2QxckXaksR
IQ8D3krFupa/kRBA3oYzqrRvVvVbw9QjXFA767ol+0d/ZhEqNru9Z/YnX9CEbN2qoXpcV9YTYkAZ
4/npm1a8LeztuIxP5+3MzGRvB7WFAowJfd5UEOqt0dWmnecy4DAC4cQrkjo4JS/bnAv85zs7uWQc
QlZfaKxM7b/B8ixbd7Lwormn1Gc2Bu6My9Zmj/PZAicBJcw8wc+UEXMEOYuhQvlxL8CffdnIzEP4
o7eMaz4L+lHhZ1qv5GAuKLnAEr3xtuqhOw42TJvbJRDq0pImbxi3qQerRAEEJSMYuRhAC/nj1+UV
Lbj/tAkXiQP3Tsm2KcEpd2DoieCcYDa5ku8Npn+bfpfyCLxsc/ayOfMMafKSCXrLVCyZgw75P/Qt
h2wr2CFlRhsxls5W7HBxqu1/MamPszZgdbQpSsfSSlXRE9bJVPhmbHGna8VZy19ocMvbyG73mri9
vMrZg008gzVJx+GmjdQhEjs/bcpsXUFJ4gkbseMi7fbd0tW9YGf6BSH0zWLFA2hiwUkEGUl0bOCD
gpQPeXIrOFxe1ExthgPwvqrpp0POohR9gXDZvJo7a8vSEs4AE9OvjDC3r52dsJfWHm5iOnb2XzJO
xYK0QdGMKWLZRYLElKFuWYfPpMYqvP4bhsSv0x2SB0/u3QDPHxpld/8O1Es3xRhAPkVQ69345OjX
rQoSvcuB2ORwGqED3z83/JsYPwnyQnlmZvZ03OV3W5OTLwdCXJT9aAsi+pXxqj5DQWA3q2rl3QTP
4aF+QwxlvI6SlWnruyUk9VzgAdNG5QQQ4md8bw7uPBhcrnyZqX8lpkMP8191fflrzvntuZHx52eh
1HTSyIFmgxPpXMewh8JV4vrfu2TpHM4e/XNDk5sBedWsBtZGGK1XtZ3ctTsEhg7la/Is2ekjIiKb
v7IwBSDlOCYDxOHjwhS0EPpuXFjvvcCjFOl21ViMKf++bGYGnSpbqvhuZ5I5BJ1WDY1LgBH26tED
OhFfuwjwruKTtYPCbi8d9Cdv4aPNe8a7zfHnZx+t7FzdCTxqUJUm2RDOm1ayylBBv7y0edd4tzJx
DUfV9Dr3HaqTHYXQTTjg6x0EzQv9hnGDpif6fAMnjpF2CKaVKB9zjI4xsKBqARk6+/eP0DGqJNoI
9f64WQo9XLmGP2hdNKqdQQZZqwuN6tnP8W5hGvvz3oOcVOhoyvR2kRzK/s6tl5rUszmPSv3KhImS
cs/Un2nNNYJXc1ub1yoDv92VtW63EGn/5XRYY2AOAjeFszOd4RC6GA3v0cEgorsSo9S21LhdIRx5
W+fDQmViLvc5szXtm2gQ97T0vEGc9kyJevfS8EOh2F6293Ub2Wp0ndev/7ljn1ucJD6GYwmibyFA
jG7npqj2RXJX6VAoyvZlO3N3lQaEhKlDU2RyeRKCggDVmhDh1bVXQhyQ/6qapwCpS9QUi3whDC2Z
mkShpMVlGK6gaSd0Dxrsl2HaHlxTOCTQA2dF+OXyyuY8ntehLKsWSdwn6GfdghnMrbhYl0a1bcV4
WyVIYPneQp6zZEb+eHQhxoZCJ5SYORtu6UatDKQu0wWA+lx4OF/K5CPVfgKvY+3Q87F2RXsylsLP
XBTV4HEAIMtYO420j2uIO5BvSpVnEOVBs/fomnZj3vj1y+UPMhsezs1M8iJkCAchkEYz6450DL1F
Jq2iVXpgqHab7y9bm/0uZ2uahFR0g5I+90jj/fiYGfda9RCgif4XbFj4rGrKOhwgk0MqVLDd5in3
d2UdZeRi5O+qfHfZxNynH1sd4KMtTSaufvw0SH03Yq1ydccwUqN1+L1wvIXL508mPr3d6KQA4dRH
lPR0gtGvijADETiCeocN+l8bFJf3wU1iw6a4lPLMBYFzW5PjkophHKZQ1qyj8jr1IPEYTqV6BwM6
rFTry1s35wH6SBtCEqAS3SZbJ8qNV+Zmy9fxHxTnKlLuY2XByWa/zpmJ8ednSY5a4BsihFNrr6r3
KA+8VoK7kEfNbhhVNZJsxSTJnvhY7zHEbbhc3El11I2T78lUY6SNnh3k5uflDZs1xT0A7yRQEcWc
oAPiWEDKS2OsJ8yfLcQrBucVfd+V35/M5j8f/MKZz2xNlsVl2osW8Lw14s5IEUarsofUaXt5QbMe
cGZk4mz6gCCj3HDjpHJtD75wSvQGjbN281fM0LVjpF7jGTT+GmdeMJhuEAUiZmhfoYaEg/PkW8gH
xtj46YzqEuON42wPIw0fbfiBokVyho1CP8DnvHJcmeelA8ZG2AbhY+lqC7FtLuWhwvo/Bsdf6GxR
QdKIpSrwgbQGPtF42Dqid+ehG4pECzwZusb8e7NuJCtfOLYz14RC7YV4ysQeI7rGJHIzEVy3uQGT
rbzzb2R7xKOi3bFDlXm9/AT7fIIxpusqjVcZbNwUyFbXdVSINWyHTvYzRcAs05aaTLMWDL6axMTN
5451odWNqYQUNyU3ufdz1UZBy77sgPMR/OxjTbbMTWN0syW8o9oMW7S2NtRsxUM1EvtATrnwgT4v
iKOLJCAdM1GmkTyJqyb0f05lynTNEnVlDuo3R9GXZlzm3f3dxvg7nHmfbCLj3UgKoajWYc6G0c1t
trFHPcfsT6Ia7Su5WbhpZ4PF2bImp9gTpLKsE5aVho+R4a+b+EUwFl5h8hhxPh1jkCwG7m0xnTc5
xkZWJoNasy5xlx2c39Zr8IZSkGtLaCF9Q6ZlNVz3q/ZHtPdsNAhP2jq5Nw4LzjK70LPfYXKyC8Wq
uqwa9/YZdRUgPXRPqhfEwG7zQ2QnT9HRu18a/5r1GUsnUaKFpxjWxGe0HhxRW3KLacNV0icrD8Lk
y8uay2Fh6xqbhODZucI+ekwmtkKm1KMFDTYmFJpSaOmsUSECGcLLpuY20IDvzOI4ywa9oI+mYCcs
EQXltEXdbxAw/HGtms7mspHZHhdPaFlmt3RNVyb+2Liq5GuGBGZzJJqCPstGc1BFJ2FNY+2Lt4+3
JGzNgnPM7eK50fHnZ+fOqeSgV+HQhen5uRq2SVU/p0xZcdPsLy9vziHgWNN1xWIom+TmoyHq+lZU
jquj2WzahRAWT60RSwsPp/nlvFuZLKdvFaizHL6U48GP0R6kHEEI9b5SXi6vZubOkrlAIMGj+AEg
2hjP/dm+eU4HKikgeFSbBjAgdO876BpXIrC8fu/tLlub9b8zY1NXz/Nei8dIhazXfYMGbZoXtl7k
C4uai8EGKQ2PD+aVgUh8XFOvREMaGKSDSSAcZET9LMH/kgrDiTLpWkSCbKP3jf1XlvZuc+IWgQTl
qChgc8iMjQFkSBfCoxsnf+UEny1t4hdmZOaF7GOma19C1K6aF7N7vryS2TuZLqMqGiZx/tOUZiQF
RKAB38vNm+Qg2+UvYZ310KZEsPBvl6L6GHOmFwuBlWBhaGMPfvz5mQOCCkoHGclqcDr7pnjMskfD
vc7CKw/q0ssLmz25Z5Ym10fQeIoYSpzcSi63kBOf/HRpJGPWwc9MTNIZuOTjRghZjK53D5baI+EV
fclQR/lbK/nTWznbsx7pjdIZY1Br1L86Rb7O0+Cv+DMuACCam0IzJ3EBsi1TLqE5XrtGeC8Lst2X
+XUlLl2vs0f1zMwkIli5Jqiqq1HsMKvhGDcouOmCL986eXMf5kVwlKM+Z0S3WnrGzTrDmeFJjEAe
vZSyklyik2X/yhjK0GaKsVn4UPPhFfaTkWlUholo8jKNrMj1izFlGecXEN6WViBOD+OboEHsY5GA
aP7sakAxNSxCujJxwLLT3Cz3sJeclG1sx7vqCG/zSl6Fm3yhtDzr6++mpk5YqrnQdCGfrtevBLNe
tdpPczFjmZm+535CqwBdDZYjTflJCkdmcCzRad4/Vl+rP43t/Jt7j4qsuI5PEoln85Q9yQ+XD9js
9Qv7okprUFE+XfLyEKnyEJvkKaGMyg9Cc/mxhRFFXvCPWS88szMJ57kpdilPRpKJABGX6JA57UKN
bPYrnVmYhFcR6RSx7FhJjg46QIstqg03Q+csvA/mHf3MziS4IjksJchw4Xig7I/KxrWFdQ21Cqx5
u/hrsfvP2TrwizN7E0evxSCpJEYK10MpvdVqukW17PWyE8zGpncT086TDum3BG07TtBeyYYtIeSs
DNkRyWYTQdsg2142N9vEPVvSn7N9FtVzRC+zRsSeXz10wJtz2Op176hDa4+oXiXuyxJMh3Mflfmq
dg5Ct7DeeVcZi3UU5iRFn4TEthZqRUawfN0LzR4xwU1lRFfiYgL9v7jKu53x9zhbp+FV0N262PEO
4lq00Yk/KA/lZsSoCBvhy+VdnV8U5RHeIrx8po+RSK/ksOktLn0kqjL1mVr6qFPzl87xu5XJOXaa
UqnKCCtR+M1DWqK2L69i9OZPSZL5/vdPTrE6CKKSaPz9xZBuUGZHDWE1wqXyIN327lf0DwbhcNnk
bGgaG1CQV5g6lMEfv5Ik9XLTdsI4rQi833eRWqpcL19Y2Gx8p1rGM/HPf6a1bjSSGqQH0McxtEp8
coo8+P/MfVlz3EbS7V+Z8PPAH9YCcOObeSisvbGbO6kXBEWK2Pcdv/6e0mjsbgjTGPm+3AjZYbnJ
TlQhqyor8+Q5dtbXmpvXsX+XjgPaWdrIR/NCXztKqWemxmmDGTSNCn0HqbG9QtBOAfoDbiFBPlGp
B0XRr04EMJkiCGAUNNoQ0N1dTgQnQpE2SStEQnEDaasmMycU7lYc6Gc3ZcBPlDLYtVnQ5swo6H1V
I34CWh0MHs5UNAYA5V9qkIKuxMA/2xF18M1hfQuqqmFAl4PxmkhW+xBhXTZFrpLFTqcLu3LMVuZs
aevUZNzBeCQPQUM1M8P3egDpJvirH2jbqdPtJII+gdIB0KQfIEb3kunxX0A6ILkGGJqGMAHw2suR
lb3YD42MA6GQvM9ebhsb0s1/pWaqAcotIxwBv/o8G6SiG1VKNYxLjoOTFslo0AuhsiPI7nWfW9wj
IRLGMrzIVMI1LkeT+6rXQVWmNJqu0iVDSdIUFdognBy9VQS3S4LhcQogyjaEugz16Gl4Ggaee9FV
aHik1bC2CBZf6NnzzM6GWvGVoO7xPCPpTSnvwG7pqnFJY38XAy0x/CX8pC4ooA8HTBJtI7MyS8fx
Son7PQ5fezBB+Wh7ZtRQ0F7nJ9H1LPBhX59xtp3Nd9hze7NV7msJ78Uj7LVpQkPuPSM7DeMbvL+y
As8Nzd4sU4/PCVP9qqBczHSfSb6BCPwv7yfQdTibvtn7kopiGjg2HFF/lnzprlVCI5KDlWW+dEYA
p8CEJNDhwM+XOUTtGhFsJljmQwwJjGSjFmRtJSy+mDMb7POzaKGYpkSpe0AIfEFtaTmFkOPi96k2
OZAANpMJUiFl+S3J49dKF6g+dQc5aZ1Om+6Q37CiND9GxZqzfA/9fvIWJP/QfMjSqfP6eSymntAx
cvsKiPuC1jJYEkG9l9hy36FgF8v1pvYkwFRbMAoQMpW7BPrHK7PPdrTLh8CZoYCuWgFtNP7MQmDo
fzfxWOPonIjWGEQk6RHZQhDF9yFETomfGEEl9ivvY/F1nI18tk5GVSjrEEq9BkcIMpJurnB2Kj8N
QW1dX5CLvnVmaLZOEl2K4z6CoY618CLybdcQRIvoQsAL/3iLs0XCCSOXqjpMVCYjF0hwaQHfINlM
N0z3hGE7KsjZ3P2FcWFXE3hBQmg179qtoWcTlALemi58jsIHpJ6vf//STs12zR/fP+/UlTlF78AZ
hxckfEqF1QYWUOg4EtyhPLXtx3Vji3cWnZU62SLQ0ah4uTq5gofuZsTOBadFaya0Y2z5REwmKgHE
+fMaQPnn8AWXcXAzoksfHZEQYr80p4RRlSc5unbDTmBaVcM2gdBu7K1R6S/ZQRUXzTKwgShpFkxM
Ja9VRVGgase/+ipP5SaxmrWu1p89XEI9/E8j7E2e7WxpSSr/e4tA0gWmUmlm4K9UERYtIGxFbA3W
TmRZLy0M9RQoIcNYS1DH67nyJObxykGzUO3BKBQggWXk23/m9BOgWRjjZsK6bpJNftffJKBGfI/3
ZYesE1jgX9d84Ocd6NLgbNUKpPSqiQCrWUo81Hd5o6oQ8mSv8rjWGbs0fWie04AvRAlcIrMYBOJE
ml/nQWoUk3/vkcENFPLLtyxsAWcmZtspJ8XQ1VBUNLclIB/ky8jsWq2i11fpkjefG5ltpXE9ErgI
Gh+VrHbkKvwmDdxWz9dwiwubAQYjA4qJgB/QzDnHIvSqsqwCKBP7KUA+RmBA8GgDER1ISYn76vDr
KaBLc7O5a31VGBUB5vziRCD8PnQrV4qFY/7SwmziRJEr81KGhe806zfxtnKnbeCuE7WJS2f5+dTN
nBqKyX5SgqQS0qhU/JTvYupD1qg16ifVltxuB5ngbep+Bx5CPgp9gjdQCmJ0BfUpsNYmduFgvBw3
c6jznQksnUU2ASDTG/8qCkY2eU2aU2VBDszg3ZKnU2aACeK6ny5kry/tsqV/Zjfo+rSFLDluPTiQ
BTswwq23TzdQartdG+PihLN2SJQ2wI84B66TNJmqfmI9kd0uGp/a5G2qqR7su2ElYGJH0jxKOwcF
zfZgngNHx9B1TJSl2khu44L5cbOeD11c42fYo9lhwvWT2qbgVzfaIMCYbAL9UwixXn9BSxsiLqOo
qiIPohJ+tiEiwuSUdBghZozmoJxz6mIlW714mpxbmK3pQkHYWotDaSi0MwEUM0CU2hucMd0oDitj
FIdasK4PamnmkKpAJQNpA6iuzwblRVlPEh5OV8jvg66iC+hriOzrdSOLrn1uZTawbNRSfmRbCVOi
IKiytz31N7hLo8wOTdbr1taGNNu3wEyPXocIQEjSo6QvfQ2mwUiC++tGFlJ3KBKfTdxszyKi0iff
rbRG+BZhzXpO6/gEkAXsTJzTOJnhGcHtGhB3oXMMERkowiE8hYIamfdPhHFegqUTlNb1NglpfNPl
FJGnnTocnMUmVHvXBApWVatwEoTvoCFdmd6lvQNlUUhTICkI/qbZ9A6a0AFdwLOrieeCyWmPNhuU
v/xvhZhC4VZfKbQtrTrsU4h8oeOKlTczV8a1oI8tyLyBPdpUgDNo6IS//i6/d0vMd6lzG7N32YMm
1ONj2Ig24nZ4aRPKf6csqL/FjmcLTmOJNuqzDxW9qYx+B66h1VNnyWnPH4F9frb5D4WnKD1g6UbU
caYv2S3ElPv09vpAF482qFKguULClP6UmezRfaPh8s6OGN7obxQwqkBqkgFeylNwxxp+0Ma6uvrZ
K5pP77nV2cHm976St7g6MzWhbWZzdyJHx9f6Nd1AsXsLvFcim9cHuuQ05xZnx06SyXpAOFiM6kPL
fanXiH8WMpSAj59N5OzA4QevilCwYMGefmTBXggesQY8ApLVPK5xGS+OhiEPdVQkwKQxWwKBMJSt
wmvY0CQC+v9yT+K16teSCTRDABXKivU/abEoSd+kVY6YZ9IPWryp5F8npGGFFB5tKkiI/6yVFgyp
qEScXxlpEVrjmNOuKz6QqYcEbr2ynJeW0rmpmbuBUp7rWojKG2UBTc4A3XW0Vycz94l13cvWDM28
rJUaYJNLGApSzuXDwkwVzQrFcSXuWDQDNBLqCbiS/6T9JkdT3YOXoDLE2mutiIi9ScKKOOC151bW
zeKpBr+FE+ACw2OPuNyGZBEq8gkJ0H2FgzozBbeNTE+icDtjsHgzBWsL66VPwpVdfilOPLfL/PNs
+/PGls94MBqjk7J85ZrOTGOcZ36cT0bR9Z4RRbkVVqE7BLlx/SUu3tvOTbPpPzM99kPGZR5MoysQ
tDiSGx8KsINwh8lK7cRZo9heOj4BNgRGhReg4zBPngLdVk58ElUGDnhDEG+j5CWp7xIQYctrClKL
i/rM1Czq6vSpjwQPpkDscqgD0ebEemX21kYz8xdQhZdNO8JEpm8Jf9sLL3V4UnrP1KH8fv1FLWU+
zidu5iJgghpI2sIUiA+2STmYIU+2Phqvh3RNk3DRJ9DdDfQkLEK8eBYVl2LW820B+XMt2v4Lz5Ea
iWckn+WeN9tjuEoSs7TGUelRkKcG5hCEZ5dOKHthk3MeKhbBREQzLvTK8UIV8uWjpq3Eb0te8R3S
TcDNhtIuW4pn/p61KCU0IUoK3CQdh17dK/xaZ81ivI+mN9bFiTwvLkyXNghXp6PqozQCqnoaeHd8
C3V7H1FpepsAtp6nt6H+FdAwGnv2dS/5D6YBddAk6F5B8eLSNFRm+GiYYJrXugMZOnNsWqOvJqNT
uJtJKh7aqLSyprRkqbV6T7Ku219aEOgQUHWwjUC+W5yNXE3RvtqPMI+6L00YN04M8QspNOUaWNJM
XWkzW/SbM3OzIyiPgGrWVJgbRwBzZN0UhxEil2vLfPFcQKabQbJR6EIofjmrGld0bc6j5JPsmWzs
qFkiE4HBtfSloUxpGIwuAy4c/EoSisVR89Dx3O5sC2t1LtIKEXZjjbezyt+RRPpQW3AadZHri7mZ
gknv+htc9iANCV20hqHnUZ8tkBbM6WFUszxMs/EUnmqib6TaXT4868Uzx78qokKb3EqyxxXDbLP8
abB/GIbu2eUkSw2pidygeMESbrj+0/qRgxZZvhk3TFForcq86Dtn5mbvtK3KIQp6mCsrW1WOvnLX
tivNOYu3Vf3Mxuz95YHwox7Tb7lqo31nv20dqImCbncysl2uQ26TZYTUrQYZ7rU812JGhUlaqVgH
aOn8qb2EizWQDaDelMXoWp6CE5qQQHmH9vKxE9598CJCgPYGBDt27NdmCSEx0M+YiE3NMFrjQ1mc
b9bpAqeCguXcr3DDLLpBxrNUfbNRSWXGcWdLQWhdd6MFMwIwm0jnoK0B7QazLQECHrVap0h/pOMX
L/0aqKlB5JVluWZjdv2J9CKpmxY2kkQzpkZAjxfaoXrVvT6UhdV/MZTZSuRQhIp8pIYBwA9srxIN
z9fdUhrNadKhF9zeIlZ9vG5y4XRE7VAE9AT8dNBiYyM/Ox01MfPUvEgxe8Wpjr+qyvP1718c0tn3
z86HlACf7PFsSH5uB6XyVEZkTzLxbeLkL/wgbZV4LR+2ZnLmEAPoyZuoxZCGtIPabGuW2esY2WoX
Ud47kHYN/rToHGdDZM9zNoVEQCZWTWBPKxvahi+ej+BpfL0+j+yhZ3sl0kHox0O4BESXPAs8ZaXi
m7FndHeTLthhmCtuwAWZ2beJ+laKI7lLgq5bCZ2WtpMLq7PgAr1dslCmBctj1hrOwXgn7Ipd8JRN
hmJEVnDInLV02wIhF6rZZyOde+TQDWRCnI2k8GhUD7HogJ/dJab+hX/xXsJ9Z0kwTUD15671Jyy+
yTPTM2cNhUoSmxqmfeWl7V+9EcTXa6ftwqF3MbyZd6Z6+2N4zUsH3rbM9rfa6X0weDvYibs1eqOl
xI0A4Svcv2Rwz4C559I5C98r0bqGIfUGiixmbXQ7YmLn36QAPEib6066OH9nxmann98LfhApMJZN
N7x4r4EKQF4JAJeuKhcDmi2ENAxGDjBtJmE6Wu2X0Op2stl9v6uXNrfBIr8+pkWDYL1igT0jd533
xihFPvK9irABJZ0HRt4P6jC0eCObz2Tkymd/jSxqaRZZQyUTI0YpWpztJ2lZ6nFEsGXKWuy2VWvJ
XGtL/tq5yZx5vqOcm5kdNmnaFJMswExYSjQlI8ghID6ebyJFX5tC5mRXTM1RKpLaNNU0skMAbYcs
ng63ys1oC5a4W6XUY499zdbM4eW8g8JzD1usmimY4PNj5sgraFepYAS7eg96UMpBLap3167sK29u
rnYeVgGRPTZOpbwVhDsVELbcq8zrDrny3ub1CKQ0+TJl720sn1qpp7J4Azhc361BF5dOHFC964Dg
oC9Gk2abYdUUXMMVOHE0JEeJ/9HFqH64vvo4Qjzi+pCWSu+A8f5pa7YpZmXB672MIzTu3vr4o4jc
qv8U1R6AWJF63UsGli5Zca5bXXxbZ0Zn6wwUk1GCbiMQOCip0aGVvmlydFq6/29WZstsJJHUFczK
FOq4EAs7VSktNSp+PQl8PoPy7C4lepVcaRKL4/hDnuwmJjEurQxlQWQDG5KC+ymODAGCyrP9ve9l
ghwzXKK0oPh2KDaRSKsN7jd2aARP4BPpJUO0RTcDz+Kai7Dvnq9r1gqLLI6MrNH8ZiOUeij7Hfb9
ypxyyiRbGNakS6iPaCAz1pbykvefm5tFPkk7oeyIwRpc5ZJGMdphF2i3k7fvYn9lQS/tWOemmJ+e
xY8BUdKmEmAq2TQbweUsyQlccTW4WTLzPakOBKQuSXOu0UBMURRnJZxIe9T5vVy/TekBgCfLj+0y
r2gWvFz3/KUpPDc4W1+jkqvClIiIpsJ0I3G7VPNBv/sBrWwTQb9x3dhSqY+RDwGjK2sADM7rxEqs
eWj+5lipb8AZk5i2nlLQ6ACOJBn3yTZx1tiMl5JE5ybndHtjkalSGcIko+CdTAA+gCnVNvyp+240
PzIOZXmFSnUpHoFV5BjwB+m+OVqxmbSg4X1Y7Y3wRoBIVihTfz8Ysp3ask+RVFiZ2oV9EiziOtJD
mFvwVM12MDKqWZAPqMfomQ8BQZEOTWohuXj9BbIFNVvfyD/zKPYzkULIMl2ugqr1Jo0TkYImwusk
HsO1ROXCsYnvl3CUoTlX/gk/HWVJoUgJvr+oA0uAJhBa+qRh0wprsrnLhkASyAgxwOc3O8uKEsOu
JRjqFKWyuEYP7bjK+6OvDoOLp1vTLllY1xjYn/Zmy6xUmxy9qyXs8Wh0H8HjYBTCo4TjLETVO+6A
25ZXNuPFdwWKFCAikDzASXD5rupeU72oLVBoER840NyOq7Qiiz53ZmEWfJQ92sLFABaEugQm6E7w
ZSAF1sax+KrOrMxelegHKESEsNIRt02sCqp2Ao9rX+Vc9+2lW5gIhfc/Jmz2joS2FviphiHkdyF/
GaVH1GHaTZJ2qKTXTURFVK5uhzb6DMSyptOgAs4/8CCuAjPDystbG/RsOXe8L9a5Cv/UY1uLd3r7
IaLDIrpdGfLC7g96B5CFs94zkJvNzFR1Wnhd3FSGDOa0DvUAgbh1/qlGB636QpgUYp7SlA+MTAYR
PJjV1MwJvKciPoiNVXIr9dYljz17mvlWPRTBGI5TjTftHTruJSErid/F70ecLDF6QrRRzjxp6qRm
zEiLe+Hom6N0ysnqPXQhAELx6k8TMx/ygPOaNAEm6m20qTaZ3bn8PQHZe2pCzmRlz1/02HNrs9fX
tQXIVmRY0/MHVhEsHWinN47mm7yNgp29em9j9/b5/v+nQSD+L/eUuE0GLlLZ8L5D5iJbM6HJDDUH
0eTdxJjuV/xzyR6E/1DeAf4D+CD2+VnUpdUkbiTuuz2myQdckDXdsGgB10NcDH+9EQQ3+jNzzIHO
zHE66Pagd1MZkb7R/WPD3f2F8YDtiZGs45zGtebSgEraHrp4aGJIP/3Q0LaSq6HqIEDy91ZGrzWq
ZcZ1i0tbNGDy2KhQ1Qd3wmwCQ1HPx54DhEaS3xXpMctPeb8SEyxGWOc2ZrPWZ5zIjxE49iaBhm/5
TXfP+g20D/VL8QQ0pYGOJJaDca+PbKkiJkLgQMKeDQSeNoe2h2Xv5UIFs5WqvoDh+IZDv4ZPRsuX
ZSuFrDqnqlbfNNtBjwxJC6wV+0tbNPZMHkwY2D/ROHT5LnlwAyjQr4JQ+DHat5Zix5ZohZZu6Y/R
k/xOUDnyVj10MYIGVAmFAIgYEvACXFoVhFTk+LFBEyYykwrQMJGZGtnX7JOAU0QxKmiw+mvB0lKG
mdEZCiw1iQLO3G2HkgiDz0O0CFzcW9GCVkdE88jEZmMSaKST0WwcdXN9fpc898zmPB1F0rrnoiqr
jERprAGVQH6gsvpx3ciiE2FxEPR5oyAH/orL6ZRbfmy1YWKag8kJgpTg2WpNzsm265fV5QH9aWp2
NPiSXMYAB2CZJLXBJBRHfUOKtSBm6UQ/H9Bsh2klfyqCWI6N5qXY9LfZHq0rOL4Bxc17WgJ0YMp2
bjJH8VYWxNJ6+NMyCpuXU9l6/iBMNZqAZMHpvU8tf1BbU8nX0lBrZmZXkCYTI1nPoQ4RyuJd04wy
lXTvoWw6g4/I24p7LB3n52Nin/9xIIh/b9C+jjJVgoyTJ5jg042hTB2/5lWq01w5VR6g1XnMvf0d
FARyIvv4QTG8bbwbMVpD4bN1PT95wbOILkKgSNAbNFv3w4AKoDIR7HYJGPxSK7Kh9hk8y5Rl1ct7
SHOvnFUL84w8EpY7QUQMtAxz5z+GLvy9hC5Wq0y4wQY+L6CzINq2Qv/ot+pR4MhKvWBhaSBvD2AM
oE1QyZlfK9tE10viY62X3D4kz77/Fq2JjC/EfgB5YtdkWFK05s7WRdVCLX0q2V0lKGioHTU/MH/d
Wc5NzImlSMxz6RThjsc7moNcqJu5bFP2DVA7rKa+lrKxsMbgRBgTEE2znavUwmxCDzawq6DAlOSA
hiREB8OuCmxBtLtsF3l3OfQPrw9y6U2x8j0KLRqIJOZQzCTj1ZKABcxATdr1+dpo4skIq+LX9xKc
6yikYmhobZnfS4YwAYW9XlVMqNflJI8KlXrXc8ETPyhfr49oKVUjiZLAWGhl9DDMMye5Nk1cwHIa
aTO6nNpteF9NqcqNx0qM0aORvSRFayVRs9e11PXDfKs3I25K05o8/H94ErTpYd2BqXK+xlXwcRMl
wStVasXtIDJaxM0uDBRL9yEQXnc3FSjRfC612rJ10XfrYvo2HVd/uz4jC0cIHArbHgODAlrFfOBs
5aejlnMqaCCNMOKgdxS/x6n61jCRLGF6CwVh5Va24FJQzJSAQQFlPPjCZxs634SkVAnM6Xp4SlL1
lvPTjVrGK3v593hwtoNe2LnYy4W/1wHQWlPClifHWCdpXnyoAmfzYWyqbWn2AoRrSUC96H5M36Ph
JWmsFDpdiVeHVGiPhTSdaq0OqFDsle6jkBOzkA4R6e24OGbxSQv1V8T8NCLBwyS4YvQiS48+/0gC
q+2gxwOqDEU9ciWtRt6U9bcpeyv7NTbPhU37YoyzUyLXY6kNUoxR7CRbq3maB9uQC7bTmK8cDyxa
uTabs6BfDqopAv8gfHUPhRnQKmi2BAbgZN+uFZMXdu6LMc3csY+DQu5i7AURlFxF4cP/gS//n/fh
//jfcKFJRj/P6n/+L/7+nhdjFfpBM/vrP4/Ft+y+qb59aw5vxf+yX/3jRy9/8Z+H8L3KkQNp5j91
8Uv4/h/2zbfm7eIvwHGGzXjbfqvGu291mzTfDeBJ2U/+tx/+7dv3b3kYi2//+O09b7OGfRs2n+y3
Hx9tPv7xG8ug/M/51//47OYtxa854dfqLWneqvmvfHurm3/8xim/owABjQ1csoC5h+IyfKD/9u+P
UNxBkhYkUaCqRUb4t79ledUE//hNIr/jCov6JiMtw0nBDvM6b//9EbusAfMG9K0OWMpv/364i7f0
51v7W9ampzzMmvofv2FbvHQNtJ1AkA04DTwh6P8BjpotaW/6jmTIPwWBBptpUzykd8JLk1O9MbSB
FiaxPuJtCpWqaY+mgZLmTu/ErrrTd+M3Zd99NBvgqW6yh2TDHZOP6EMwFTd5mAJLfe+fUGgv32qL
N7LNyGpprojAy3dlS99Nm+4j6KkqUtRNtolZ3pZb8hac5M/QzQ/KXnzTA7NNXAEN90/VQ7Ovt5xd
W/qxAWsOlOtQRIqfxNti31vebbSR7PxONHCvOo1WeVsBitya2kNqhS7Y8XU7O+a3/WM/GPikvp32
mjPs26dmU95xR+ld3MpGYPdOsydOfKPYpeOZjRtb/FZFty75jE75Fk95I+1U13tK7zid6u/aJ8Sd
fdAbdAZIuwmVE1oSmtSmti23How2tDrqtuLyj/5wLLeFfvraHsJtiq/1b4LTuNWP4xOmcI8xfIpo
9fM2E0UFH+Rxyi47ooOGFnZy7z2Im9zBA6Jt9CE1VCu1ij2/lfaBiXjdDm60Bw/NV7GFCxgSIanT
f8s8G2iK4EVx861g69BobNz24N1WaMPmdt4X1QUZ8v2UmMNtkNBGQX9hSLnaAEFXSMyYxwpz2+BQ
oub4NRF2ECjvd6xtm+ASNOwkPNewH3sjNbTX5n7MTEk2ekKVl2mfuuFtsSudOKXRpnQVJl+CcTU0
wbREm2Cj2qmbO/5O3GYP9RfuJj1oJ1h41m0BVFoWuPNGqmHaYydEIk69k1ykiaMPHzqBz/GuO/aO
9jkeADDvnvU7nw7P0q65r44aQQbImcDExbs6HlShaNy5CYG84JE3aaGc2r5p23HbZIapEyvdCUfu
Hv7ZGWGQHcPUVW0B0vX4fTM0ROrbZJek6J4D1zYkcczitQbHaXnbncKSBg2VbjBpaWagfcYNWlrx
pvAweHaAHrgUp6FR7Du7B+cSTb8qKJmVDBgbGf7hlBpAaeR3uHnQxFbd5MNuHnyfkieIpfnRodcw
TV9yC5yMmuUZaJRHPoRDzR5PUX5JDyBrt5sjCFf9lMb4io8IbsQbw2ZQqSwcSenTONujXuzTqrUF
8tKqFVbyJyequCp/Jt4OLcBEMQbJHaRDQ0/vta0aA7Qf3dKUTa82G96QHrvb8V55TEFFAo24dIf/
p8Q0GaENYtTgqgInwWNiaYLhVrmFHtwRwrtwxWSflmaGc3poaKbQuqO9vk14ipCQfx/kGtK18H3L
A1cDHd/K7fSc8TTSt75VmgIagbbee/7QnoaYBplFOoxiW24yK1bfkm14VB7Kz1Ak7qjeezcqtqXG
HrfZXnYaW+K/KY+lJdZmfWzvCzNDt7Nk18cO3P3go50OypNsC0aIWikZaIzdyM7RBKU2NKooyIBp
iK4gOaYRSP+DDQiGmKhGfCDTgwzW686RHqotVjAlj7xoCC3t8tuuM9Wmo6CgQadbdMhP8ocmUmIN
Nih9REamGQwbNTkkb+E9tyGOLtoZ5Upn+OTM0eBL6znPDR2BEo1vOQtrehNArLi2GukN88u/1JUp
ys/AAnpG+q2onqGyKpuxU4CJto8oRI6JJWoHCfIAX9ELHRJX1Y0k9Gi1G1Jav6Kpi6ZWfwdMi8nE
aYKdBG3dyeJDCodoMH0djYXnMVXA7/QliKmQGXFvJt47NDptyZbu28lNg9Mg0KZDtip+IviZV3mn
iofssUw36XP7HE4KBQeV5haAtVe0d/gDCkvGF5U4akjrpziwCXlqYlvnn0Fslrt9QHnwLIRWnZg8
+AYhPGoqk5MTA6Lh+hvmeryXYnxhf9/fq0/wKSODc980dygQ1QXlQM20bW5j817dCEAqMLaGXLPH
/iPQ9r5+i6imf66f+VsebfY2L1ottFho47Sc4UqtmT1yJ+2udj90AGVRkTEhclMcOPlNPfAcArCX
8tgC2gFtE68/CP5dZkvH1jcGhWZf1PaxhZpdWKqOSCIj7zhjeEfy3MlyiovOJjQhiWuGdz3Ygog3
GuohMks48gO+5wUlrtsA+qZ5b2NxCCaCycpqi4OoH8jXlOJrIZDd6QkOYGwb1G+MjDxLYUglpySd
JZRWPlL0hGuHPpXRgGUw0jwwWDwB8Z6+6jIlDRXTQ/jCZy/CsWq+CP5GbYzW39efUjOAcfVdqR71
oxLv2m2q72XeMUurpVhUrdkNxmNnWf17Wlsk4ilWIh1KKj/700d3EJKGFoVo+tgnreLQaQb2doDD
6aBiX43xwW1rN0DHjF1MaBjyJxxYGSXvtUYnLXuSQ9D4xVDuMIP+kLVmfO9FBldQvbMyh+spMiLA
F4LG96t2p92oEDcym0MJReGMil/xr+aQbMe9d1SM1Cy/9hRi1HTESwUVuZXstZjWFXb6YkNwuMhf
gk37tShpv2u/SqfelXeKTHtAIwikZfO9VprlS6+cBGBsW/CyYqy9IQmsvwX/EaBZ2q1iiIbD0XI7
C1z4ahEaYUtVaAxrlho7JYBA4O6YwNztNspzLxr+R7sB8G2YDJWzsnTroWQ02LnqbIMtnAzeDOK2
lEICA7dN801zg4EKuU00uydbrznx+TaB+lpjfvC4VMn/ymT+UlT+kKf4Mw+0L4Jz51vOotl6/kP/
H0bjAmvx/8/h+PZbVX8bz2Px77/wIxgXfgfrKxLUqB2JqLshFf9HMC7+DuCrwvoqgDZhiFSEwT+C
cVn/Hfo6iJAF9OiCz/UsGJe135HOR8YbODEQBAma9ivB+PwSj8YOkJfilgBWX1QltNklTU44rSz1
qqPpdJwUVALRTR90D2fz8eMGcB7xX4b7KLLMjLDb71lioiaeEnodjMjxPZDffPdy/ftn94mfDcxy
askoyp5XwcB0D8fGtd9E+tPsaKgYOJ831cE3hdcVmywtfn6RZoNCQUcHXSPjPpjzlwLTW+hkgM1g
ozmFPbiKVe9z+78gome3oWuW2PSeTV+eyIEIlt6OCu+eMwRQCgIrmHJb3EyP/W6NEmRxLs/HNfOI
OJD0LBthjWHaQ59KLA4AGFAwWEI0P/EuuVuZSpYpujbAmX+EvixmYwyTnOsdEAi4+o3+RbRxMVhV
dmfp4mumZp7StdCQKluY6mzfRXe209syKmGrrWJrQ5oVjaY+jOsogh3Z6S0Z5cXqa//CLOH2+XF9
+pZWF+MhZtgu3PfnRb5e4pIgJDCV1jHNhLe2ef5lA2gfVFBhxz+Aqs3mLC3bhMgT7sQqOYb6IRdX
65QLb+XCwmy2Wk6fkl6GhdpCJ/YTcXwXN1PI9BQWUzCbrPqYOemzDPQrZL9XhvdTLRErGdZBU0FA
WYTOPvZ0Z+tLL6a+aBuJreTJlq3J1fY/9NLtNbTfT8iP77aQZ0GTERqmf+J1izO9r3IftnD4Y39y
S6dz0bjcUd78b5TtkFr52eEBE8XZI0o4gdDIdzm4KS8GkUvkjuoEGZtUNHQVOg9N6DST6kCq2Ypq
BCFN+VlWoS121WckCCMa8BHHd6eA/0yrm1Yf7iof9J1x7dl+E34ofLxTmvqhGOS7yQs2nEK++tqN
LIy0rVQKnXaDDGjT8neK9yWKj5OfbbgO9YbYM8vokCK2Tl2vR0yuf1TTAehHq6ora+ocFdAlXjfU
ClfiIb6BvDNUBkuXI+0+qDOj6TMk9HEzbCSzihEwaQmVK3VbdhHyCKnZT40d1u9aNmwAGKG58BJm
LRUViO40xaHUnuKYvxXaEI0LtlTvO8SpGvvVqLHqMKNVGENat4Zy2D6TkIPR9oLXOmLMQW2zckDO
eCPHT5oAKono5JF7XgqoHr8reUiJdqi711z57LzOQBKxyZ80/bVVv4ayQDMJ92zBP4j9KdYeE6Ww
Q3BwaQihwVaTxynuE1bFq5YWwhMmu9UiSyQndJvvffwfafgWFh4dIVwb6ti1uM9URkQvB04joWGm
fJE9R0o3XLQZ5MoZSwiD6fsccWAko/BOeHdMVMvzIdXIA7ybPqTdJm63cYJ0VoeMU+jq2bbrM0SI
gaMJjeVrmaUWuFZFG1Xf652/kQAP5HXP4XQP18TI6nFnFf8vdd/VHLexRvmL4EIj4xV5MHmY9dIl
iibQSA2gkX/9Hshb1+SIV2Pfp90HVlmSOT1odPjCCRkypmQ700izNiPqDEPTOkqLX9mU4z1HH804
kmU6tbqF1E9sq6Q8W/25K6KkS0Kmq25igyhVQQWk1b0hPy8QIe2l92V+UQV3U0u4RjrHAOTABQOk
XqLtRn10eWWFRPJF921YXmd5pyLzbJtwAbEa6t5ejWKbrM6YWF9HVWNBwW5APaa8o/NlVrlH8kO6
RDXEqBssNKbeyQXWoO4pdhFk/Mku3hV9x5bT2FReU8N4jwhnlPbyFE/yfpjPAr/VLd9r/lwaqHEo
PldOo4SKUP4+z2eo7LfSWWujcTgsVu0k07vNt3C2pShI1Ai6W+6o6C2Wwsu72pFJ6rRoViRIdXS6
naptbvutSnxdAWRRPUj5zugj03iekDXK4Uo6MNtyz0VErHPbg8rNL7a4yCkMerPnot/M6p+Fsbfb
XVVvu2VX5bFcxJn5TUtPokXBIXtnXYd6EcynXpvkfeofcpOFCubOGI9EvFpL73TJrsoaZ6mh3I2M
NkGqWclx27/kBQpAquR20E4pKj8d/yzqbZ6/dpnh1D0NuF1GVhp3ZellOAcsJNNmbNq+XqCYBm+B
6p5M3/sM6WOF42Z0Cn4n7Hu5HrFqQm76gCQjMab9dsFCEuPWWN5HaNKWy1PWo1meP5VNWFS2SwkK
hPzRbpNghkh00qoXewQ3QhEoZcieRV+NqfYUdDe1Tpoc2o1/9pb9lFaq4jJuQ95U75HeWtqWkxIF
KWs7NfKBA6Ri6PwomgHiyAQ14OySQfoMSFx/tF8Vnn2DtVYIkCMS6dxLxOTlhupn0EsT+o6Whzpf
RcHfyylD8veaDEi/rC2Q+QaqYoYeS0UgLSV6gT04MJey9rshlDIVkvcNKjvM0RPTKRSIvZlgDDQb
jspe8a1qD2oX2ukbGae9nQDD0G17zl9S+08FyXmuC1dVeKDwN6R2C07tuQwVdP4UMKMghSHV+5Rf
OrkK88FAEepCzAsD4JWqcSmglSeqwGTyu6xwCF6fugTZeSYh25c8U+IbGUb32iRBQmdE9o+Grll4
dHxvEWcQDYfUMjtCfjFxBJrSAopD5hisAg0HWF8LerKosmd5nA4vZvLdsiSnnEFPwApe31Ur4OGk
P1f8+1wdBEqtzVg6sOt5w0/IlsXJpnJbTEcNi5CrFyvbasUPUQucgSOO+OcM6fHSMSfDDaqUKOpa
d+NYeMx8EugFEiV3pnRAwa/YQ9r2VBrirNTdDyNtjo0MpRLalpdaHR8ku1LDfJo8U2kDXap82bhI
pe7XA9tCTkqG4ejSTPvO5L7FfY1Z/th3L4uQXc2UX1iHnudwatkjHVF6ad6qJKY4hruL0r3U6X7q
X+xuRzPJqapnKr0U6Y8EBU3IPvsKqMSy8kp6zJf5lHaGR+k24ZmrJRkmyLMV5vKMnedu8npih0mj
+lSaY2WQwUhmWHmWO04Jao/MneohbNpTNbVOXtPIrGfX6qsjrfldnfQIMnqUV5BHev9DSPghqriK
2Gk3U8vMEFXo05OkwytEb5x/OwKUL2RjpSNp6DxdwyRsrUpaW1tnytzO2skUN0QHfo2aP3/+VciJ
CdNb0vcoSapnu4VYxQ105a+J9fr58FVC7xgA2OvEuq96pZTLCUGltRHN4kxKhMe5ger4Iln7PMrV
ewAYYIIYJmYJ5/T4mLrEsV4MEHard77p3NRXcaneeDG/UMjX6BXkWVQeVrLHL6pec61305SjxIUz
aAlYVNxZcGFLUdOXM1QP2emnVjWk5Zzb6duXswocC9yvET7/gnvn6jRVgJYMiMDgNgdElRpQodx6
wl+TNzwhnJt+pvaow6z//iEhEJbZoYGJUbSwvMAAIZpiaHBCzzC5nRB8uQ7Ri11rQ8CiXmdv89KW
cqfNIJKgmNu7aCGgM2nOnukijmFvCoqTY3QLXfxFGrI+4X9GvQZplnJWjtzGqAzBErqDqQeA9qX1
m43u1uFN+Pm6mT5n3Z+Hu5pQQ2/TXmLolKU7JZRdGne7Bd3Ule3dv1BUjYE2VpyuQVejvMFN+AWc
83O5fnhU5fPLHCjvlY7iUVPu1KBTAgILMTjjbjVazpzsbJ6Mh98fXeum++VpNVNfOUoaGJVXYA5t
mpGJF/IAf3bhDOhC1DyUEVRp7a3Mdf2k3420Lq4PCzWrOeMd9r9DxW4lLWRH07dL34LAXvIGnaHg
lobDL5jxn7P54dmu0knew998qTDiWh3itlt5eYygECVxr9quXowy0GXO+HRzxX65Jz8MfHXSdZVM
M1lgYC1c3RgnEFQRhW9WZVpD3DoA1jXxy7wCU6aBLbdCzK4qAgXAOAKwhbUegYrb3RIp9DK47aPq
5kEG5btbmpxfLlLUcw1gtyDY9kuJJR+SdKosEwVMdGFxISLre4MecFRPj2X/rJWZV2fvSpd6M/MR
YuPoffz9mv3qYP34Ba6uQ2WhJck1fIFZfrHLc4t4zuxvYWF/rUXoqEP8/ZRX06qystBkjkE0FHim
3NVTEDvZ4qwoZwaEs5V6466tfMVRtjK9dVd+9VJNFbKnCrCC8Hm52paWQQTPDYy+Ll26gku2+gER
W5y4aWzfYIx//UZ1EAdRd7HA47g68mxzSsli2Hijx4o5q5wzd3PXfJjc7ICkN7hVcfzyBX4Y7+qY
0+e85kNBMbfyXkIoUNy10vvv18gXhTK8P2P1x1EsqMNex2QFaZWaEWlwVk35/kKiejsD7VB/+wcw
2S/f1oexrhbkkhNKuwljrUge2S+81GP7PpDghZIEt2Q0v4yjPj7Z1cqsrA7mPy1GQwtTFM4CKZeV
nzGieIO2IxZk6SU3HWa/uvo/DPpT7uzD6Z0u+shbsr6y/sLqc32LNvfldoMCJOp/CKB/0Wdu6iGZ
xYTPF0Pv6ohgum3LDCht/5neUpX9L0vj77GujufEIAWt5/VZwlXAWH+iwLSYPwWM9c2NZfjVvIEX
tYoiooqHAPvzradLozVWEJtzdAdooTUhBSgC5HD9IH1bJL89rFVi89aGvjXq1fGhjqbIFykZne7H
7EI87D3XHayRsNj2XmlFnVveIeT9/aOuy+76HoISBNT0V9g0EPafnzRXwf1lJkMuDaxZ6Q+RwAa4
rcz0VXhmmSYweWhDwiL46qyam5nwYsxGR0wPtBB+ixa2rBxL1UshNSGs8++f6suz8eN4Vy+wKIgg
kAuEP9Q3A8tFuMURZlE4VmYHUAdvjoz21uH/5dv78IhXb6/Hq+tAA8bb80hAQL6ip/Z1bcn/7Mk8
ie0tmtutAdd//7C5NdEndbs+I2VPGr2U3a1d8NXu/jiJV5EYa9BVzSjWRh9b52m3Sv/8FVHPp/55
JVq2YQVi4s0OxlcXzcdxr9Zk06V6D7W30ZHAxX3X8PYAvQIQCAbte7V1VtkmlHKTm4zIL/fChze4
zseHCV1vbilVMe4aPIjwn3bu1q9/teWQiq06cCupBQn852FmTtAm7xX0S+aDar21JhwZUMSR9X9f
f/g0ztX9JisFV5sO4wjjTpvv6lvn1RfTZcrQ8lrFY1fP2avlkWcLN2eGRpMWrl4peaiGUnhb9+Sr
m/PTOFfLgcCnyMwLPAcyyeVu+KnTsUTqAZzzBH4z/yTUufVoV69ILPYy12sPDTg8SLow9HDX1X4r
1/liB396sqs3lFUlt+GZjsRRum/VeLj1hr5Kwj8NsD7nhxXdjqnRA229hlODB0jzXerlLjw3nO5w
2+Hpi237cTDziuU329wyqgqTNlenToQCyTbQQDcO9luDXF0khVKSTKyDZLvZzS91kPjGST30weIC
frlp3X5LbrBQvipHfXqwq8skURGVQn17nUUTgZvmazGBjpydOMq98OrH1WOqj/IneXsr5P7qHjMh
o69BCtZG+vDz3z+8wAV64bn6s7d6x7+jchPyvQRMKTAnUgi5aOreBGes19T16fRxxKtbJYGohhjF
+hZj9bm7LzwAOt3W12f0j3OPeTcHXGfvdwNeHyOzZQzK+kbTjRavvfHOaeCYtUJBpJsB8ZeHycfH
uzpMlNZGYJejrLziAEzwo4HNQzVDeJPfACH3DrhadIuvfPMtXh0naL/Yw0TxiFqovSuPzE98hopU
s9Ky0eq5aXnzVaxsrqU+cO9R3UYk+3nfg7SkEkXAwXlVZlZXa65zF6/CD+zuf3t/f491zW0sRjT1
yDqWFvLDmmfTyAK3cS3RVje1jL5+MgVq6QRABFhhXEVZyYigRBiYSh2V4Rl29CBZbE3EIdLmFmPq
y9NTRW4N7U3rC19JixeKzgQwxX/ZW62zCKE55BxWACD0DaLrzdGuLoMcKVSbrKNlGxq3d2kAuCh8
5PpNjvLsLaXPL5ckeDGGARoOLNVWzODHmwHGOlKTmRbe2pmerfdVLCDtnA4VEqffKBDsELdkfb98
dR+HvNp6uQLgF/QokEnt2EWHTV7n4Cp6Xp2nboaQX13gSN5QCDJXu93rGCuVhqqVOLJtYBZ2+pYj
B1B3QD2rP7PGOVD9VA3GCJCYWLppjvDF5BoKgTnNOroKCYGryYUHaVIOQ76mAoM3UAfpx90QAbTr
KSU2PDyENr+/Fn8NJD4PeDW1ltE1fUYQuealAugNEOD2v8+oVhsm2HiB0wU39Ws18MJsSUKKanRq
8IrMQH9NgO9HX3kEiFrb/ude+Fcg3/9KqPuE8/0tQe//RbCvhvP/v4N9d/30Z/nKsdk/AX7XX/oL
8Gv8sWK7QJVbXfBA+VexvP4i3+l/gPamo26BCiSUjGC49h+4ry7/AcQBZF5suHahrbruiP/LvQMS
GNxmfBZsgf8HuK+OT/pwoSNS0vAdIPQITDF0/CCI/vloQfcuTdQ+0RxFdB2AKwYSR+hIdWVSAYLf
bJmS8yjjow9sPWgGhFOU+Z+meiyjrKXCh+MSoBXpAI/yBbgoqoEFpto/JNo+paQEDihfSl/Qljm9
gIxqadMDHdtgorLucS4VaL5kAKEpxWtvivOYd94itWiEk3H0dBUuBXR6QZkRsHf5LVmF19qUHmZU
rkZAVxrVDCydvcPdZ2uALWLlsE6AMACCEhUpsGa9EgrOjUKUDR3puYYVmJGOMPxMxtZXmXgQJrA1
w0BdSaomV6e1r/Wz1xb0BMvHAx2KDDB75Who84ttsgMr7I3Z46JU9aishv1UGbG02NWxo4af6A3w
BxVccwlNXnqRZ95cji6t/KlC705DxcEpWQWroUo0Lpcudq8bjs1xiktQn6kgzOIMpdL7NaxeHTqD
E1WLGs0i841MNnWshMieuaSzSzvtNaHg+shUtqNc4q/9CJSMpeaqYwOwBkVtfklytA7U94L1AZfb
e3uWX1No9YZtN25wup9hVEtBJHLHhpRBbxvaqsqquVLKVQeeULnTieSt6CcBn2uANORxMmAHjOOj
nB80Me6K7NDkyQidQg0KX7bLyvQwtOhsw9g387T03TTl1ySBR5YkHYeW73LW3Jt6sQQVGe/FZDzK
ZZJ79UIVF2z9xIcWv5speNBRGEsAbMUuJ8tbS0GN00TUFsJhy6Q4CnII1cQElitQybC+t8Snb3bP
R9Bz0tozzXtjUt8kPsluL49NAOLpE9Pa77MtYXrM+oRKjOZZNUAsuoQ1XyoLaCFtCSW4xtIuEOIC
abLvoPCIMBqdg35HO6CJik44CbwcVieCh0ouBgcIUqeZLOZwS8uCNh8rV29Vp1bkzF3qFqCyBrif
xSS+IQAdwpzL0jeSPyuwFQmWbnmEDrAUpWg4AfCRBq22SUbbR4UvZvM8ekKvL/1EQNkBXyzpoL1U
GRByAypSsQfhqPIYLqgXO8nQgf2nPTSTKF29RldqBtNuGFLDyX5U9Xw24VTP7OZBzebCmQEYL0SS
unKvPxo9v5cHarmlSuNmtHfWlK/S9o+KCpDLqDWe1N6P9c6Cj4QGZOMoiDsMWhIs046hI+/AzwJ9
TMXYD5V4sgbVMcvm0VZAj01niEhJc8QoqIUaLRMnJcOTLuE1yRKSMqW5Q9EPOEYx7DsN6LU073fV
1MQ5Ea9VXYMk1i9BXamBvn7tzCq+k3Y4UbkvXdVuXgRVw0ndNU16KOQ2oM1gOVAY/qGWiwFdhQxc
Sav7lpAsxvR4i86+56Ay5MJJ4YYIQo03ozNplfFPoG+SzKAL2uS1HYBwt4CKnXLNl5LqQYdLtUOB
MwJMPJz77DvPAdMpJv1HVYC2WtqTDKAWAKuzaWDfLfZRy9vnVqngx5Pne50PypaMYtMtjLja0HhG
Nz8nI5gVyZTvuAYRcKFpYD8W3zOC1teSpU+pmCYH9p8gGq9AOy7HTGFO0Tp1BoRRArSVLjVDNADa
ZQymHPSShHNkXnazpsTp0jBMEEPSIum1o40a2GVJCrGXNo8ysx6cBuvPmfi2s3tw+woQIdMJUEq7
QMnOSL122oyLASL2VD5Le4bt4FgTAfG0k7whHd+7kRQu9KMJsEvNXbdM0NCg1CtUtmnrJE6oBECv
yQKAQjblkJ2mtgdqzALuTYyGcmjLLiILD9VWxFXLz71BNpqE98FHDg21+h0op8huQJ+0UNUBzgkw
4cH6JmT9JU+SV9w7O2qyM5+g49iNy70ApQOTOeOqEbQ2AOLUgnzRTF+VS8AXaR1Jci65eQsppUVT
F4cLcwul7cXRkZy4WV5lO8gOBxjLaAdrk/aAYjaGfFcBmuUNrBYu5fITzApCSUoOnVk7KqoajpTb
kMs0xcaqIBxpyycjy0AbbGjvpDK9dGgfOZDZmLPpnpAeYAZGVHfqx9SrYMrG4O/qgeWVw4NrCXAC
0cCiQwhFltlfTy5HU+uA6xZACYzOoUSACrYY7w84lKVIb9hOy3uUFUi7oSmawXOzeNCqTRy4nmth
3oPHyXoWNDUIxHUHj3AzgebCVMVpO44HtTQhWaci+oQPe2TBtdOdLAinWAbgJaICJbUci6NUEN1b
EJ14QIBvdQLVhgHcU1nN9q0MKNlsNXGvggGs1LDGSBJkW2dqsROzxyxO0/oF1mdPWWowwHpFEjZJ
sVFq+x1XwUHmMLjI+D0tF6CYq7Rwp4J0LtEG0Oft70kljgZL86Pat9kjB2O4l/qTTunbklnnLld8
e+lDxuwaF1j2nEB/A9cC7RzWLw9mQVFbgmaWNvnFSghMLNykJlCxeq3+YEJDNSivIL/SAZeg95dF
NsqAdmA1W5JXkuloT2bY4NQCBh2wqQJsTKtoJcdmtnCklumhYtIfmSnpIFcO3DXn77wHCJV0UxJl
6bueJM/1VHjZYDwmkgpEuTrsKVAYCvB/fAYGdbJLqJbY4sWm/Qw4rbn6Lo6Xolf+6lH9q6j8H1Dv
/lng/v8TQc9ElPvfY/YDb8fv86d4ff2Fv+J1lfwBJBv4bytBD4Q7C9nbX/G69gdUoI3VMsiEKgZC
5b/jdRO/pOoQiEYGCfeK/wTrugm2H6BcSNqRjf2U1/g3QhnGmhn+XX1DQw7NOKSoOlRe4VXxi1YU
ZZyNiLdAky8aiFJUG6E7rBgDlTjZnEWck8hUc8h/B13fABn+KiV1ZJdQsNKUaGoB0X+f36sGPNym
ejIJe1JHwPinzM8v0o9JVCd4D8RtI21qoW+glXCa7NdpB7L8kj9mbzXkLCQII6SmeZQhirGAUFsD
yQ7cfl2cFTEfUZ7ZN0m1K8myO0Jk/WDoyWkB/4GfSwsw/QnxF7ykRR/awxIKfURsY+HvbPw5iboc
rms+wFInSOufECmfKNGODWUh9JEcRpSDBrpRAtFa620x4PYwQsiB2zvSjFFDIbQEgHvrV7CA7RBF
6/OGpzwAZy94GkGRo1ZokDZSlD81rfQm0BkMZwxmWT1maXfyYattsTvNpndzJu5bOL0PahLDwavu
j1zmR/UdX7JKHha1uDfk+m40sguCYVuNCfhItawGTbFCdcMiKQLd1H25GBGoZj41VY/Uhgd2Ck8P
mVqEKUzJRT+fi4Respgf+QjFCSo2o0I2KktiHCrwpYvyOyNRQmF3USOPkVThxodXKf5np8zbqNXq
KHuARkQ2HKWMHiBjdSA22WcEUGkzqBUL19NxHiCW0QDLVztmU2yysY4+7JzTX2vvI5UTqdLVmtSx
FjXIScJeEsktOmSfE8i0oAyMkhJylbIaAkav2UmIZCq0pywyTeRke8hE8JNCcmgl7FPd2I6t0+bm
WZONjTLi+ph7aHlIPgV/o8/fhZa5DSMhzR3JTED1WT/iUU6LU5PqZyUsuRVPKbgPxyGwKqz9QgmA
qUWB9QgvlVEpY9Phj3OTPw728Dgv5iMCVhzCcwDRMyxvkMCl89SoZxryRr6DMeZlXuwzfD9PWvps
Jdqmydgh1eedTKU43+ZbddJDnQD09WC4mmj8Btqk6JuD7FEiaO8hfa8BAiYFylKEzDesYgf2GkJ2
1WelsdOhhWdrbJ9Ys6vDMbLgEv5O2znU60tyaQHHptshKsNhaGLFRGV0nDdMoiFa4JbXDm+ZDsq+
mW8NhcWtlW0AMAAFQ+HpTgQoyhkPTojY0KB5bFBtBwG+UC/e7b48ZkC7WwY9cX5MU3lH1Poy+E1l
bZpZB9mHBPjvsJIyYOzRPQVvwsL+hlCGnpUb8GwmaC8MyMlVvbuMQx/xXLhz4GsL6HCD7dWox9et
2NOl2ddQLzT6MmqNKpLyIpKLNJo9cMLr4s4EVpaU3ZnAbLcnYQXaQ0V1aLKZhwrCW1Yz7Ehfb9WZ
+Gr3CNgEbzZoTcWjVG5Zm++WKt0vtbIvIOIzTl5LnvPROiCogEaeWpMtmbQtwtFthp+lJNucdVtr
AWEA9qrIuqAb0je4hA0AavL8JDLrUHKPV5GXc7qxd2kIj9kAVRDIbDnDi5jSsMSU/H6XABF9tUtA
CYbC0QqXWk01IBn8eZd0DTMzQ7DRa5pkI/cIkKDbUxv7bAeSoRHVycVOZR8qTr7uaLAXFSXUW2a3
nHS/ecepH04ZMNUZMpnmmacuSkQRSS2nSZeglbG87caxK3CThsOoQyVXKXEUlV5e/qmU6MNWKnxt
H5WljmvELzOJ9eNAc+hrzPfPyffSWg5YnElTB0ZBHUnJj8WGHdBcwnlaB71yrsBW4noZi8fRh4Vs
pFRaBIgtrpQpKpMxGucm6pCWTI1X13uejCGXrBAepSAEFrt1w9NUiwAQaDv9oLOHOcdOTudL73uj
lSFNb/zZ7jcTVzZKvBfdJWlbDyzucByMMO1xRx2TcgxHKJ0wEnAIm9dOujfN8Wgb1YEKx96pmemb
98NLGgqWbPv0mGVg9SX4UbxsQcg/xp0mbTQCnYYiicgG/btwTdLbxCtlZS/U6VhozTntrUsJa1zT
SzPI95Q+0YAo1R05RlJbs9B0EsSnJNQ6I4TgCKlQWvqmVajvhHtb+6FBeXZug9L0EgpMHMK7UglG
8FmKRgBwNYWJgbeWdGd2aDJouTrNY02LgFVgAEECAm4WFcrguJGR529JowSF9giIXczq7cLofS2J
ALJYFbRUDDW2YlOG2At2VDdAWiJZttqIHsRhn490T8Sw606BlHVBOXvwLkJmB1mRWUKDiVjLzxPM
nCABDBKhnKg/TzAJwhuN4dOsC0lEeH9SmHUy0/Kc6Iei7HeDVJw1WzoBLoHs71jpUW5g6gk9Q2b0
DjaAhyEL9NS+zySvsCHVkUNPwjrqXXm6J8w4sbORGhtAp3ATmRtL0jdjom6sbNqgvrGBs7OTM+a2
T9wq4mX6MU7aUZjzoe7rfRuVdQW33/EgVw9J0jlStlcklGVSkFugU/34lKbHmlMPx6i/mC5c7XZK
4xVSEipqHxL+OBVJUJioeVFfOzIuwt5ewryzA2T4GskisIsa5qSH9PtooxTxSGK7Ets6UbZ6pcfV
96SmWxNVtsJ6Nob5mfbGU4WGSNcfpyIytD8nvx3pbqrk3dzxXbOMmwLMMnBBXLOwnXbI45zidB+0
jZHIm1LwjaHD4umhtvRYaqpYHX8sJqRyLCsyigtcZbwq6cPFgJdKSUNUJp1MhteQdciGGQyExlvz
rB421bUYtnOf7uR63i0N3RF5ckcNvi/msG8fcWyAf4vqSd9EstFGCxLwAtpaRYk1gAuurCOsz8g2
pVBs+jqBvsq4G1jpWWXtqk29rS/ku0XGDTECU9RbYCCcehw8u+WR2SRR3YPSDvqaNQ9I4L611J0W
sWFhhqIIij1NUwbqAYzTmQc9M/2T7kMHcJXVctsJsjylGoSYHMVTyewN8QI23dzt0xpsuR24nmzT
wDBH7mCBBD0F0FFlMJukwWPVkYRK+qDPUWNuHBUiMX+i2QetnjOqCmHzYzBGXzXd5UzChkiQNo3s
7E56eJrOJT6h7bnf2JOPUFouRailephD20bEK61NhtMw72P4IsV5BxfZbNpCyHfbcLoFp2prU2lr
h6l6ltPRm2HxU7Ug+WVgZIKdh9ItLm4W1iYyenKSligpkr2Fn1yzduV9o017s/SIwbbQCdmBeopg
4FTbc5jpUjxPPC6NbjNuRHcvK5In9TagGVmUdXa0NOpmGudYGvkWgjnVpLsUimdtWMzWOZ/Vy2D3
d2go3DEvqsnyPAzJKUvey1o8wyb6QQVblrh1ZZ0NPT1PPDm13DhYrUtLJM8Aib0mtRSove2jyihL
wBeaY5A+iO3ETEc/1Slq5xfq9/jb0awDXKZBOVIfok0QCgAzG/b2c+Iq0EriRdhJYYsFjPqPU+Wo
aE84hwAlF3fETu9EtlxSKFnRLe2qWBLzPhX2LqvYriLBiCxZ7XvwPcFZTLzBBgcPJS5X2qrtLXiK
sXZpr/IpRK4mNGPXriq6MJ9vZZs2c1bqS+d1Jr5vrHQgAYMQrkyesd9mleX2bJM1qc+nxi8dcpwG
eBdYYafjxH4ELvI53XQ8DQZFBMViuDWURQsryB/1wTwm0ngaAJ0XbDpXGzvr92be720w7au1gvlg
2XwPJdy9hQODa+Uus9Tt4hW9BTFxsSlT4pYI6/q2iGx1CpXZCkShBlkqwiAgjRaMFQ8X6HlhW3aE
R4U34143Br6tG2Ob83qXiGWXLO1WRdSL611BQ2Xg4Au7BZyuLRR8816L+3KOtQQmFyKNhbRsSkPx
9e5keRKtTyqzDsqJ7igTPqzVfAsEZLbRqj7SIMxI3gj0oJSp9W35Xu3UA7YDEi3sN68r0lP6aNty
YM+gAmt5OLRQp1Lul9i3tWJbKPN2LOl2mRDm+AOFgFNSnUfmoIMAzVgl7roaYmnCUqJU/DD78TBn
qL2xcY+qNTjo0OnnMwQCM6eR21hHYbXao4u8xZ8h4ber/EWSQzTtospGE8Yo0ETBtSOGWMrYlmrL
Vq7ynRzlg3afz8xZ0EZactTiLPVhyqCwVi0Pslw8yHZzT5rmTj/NmQt9ga1Usp0g9TZpmpjhEGNS
wBMR/D5YhIX9F8vSVNAHX0sQ0DO+WpZFg/L/mBPQ86F5oexzpEfE5b78LUGJdml9SncF+hN6WW1L
BcKNudhL5L1W67DGlVaoZljmkU0MX7UABCLp4dl0JtXdG+elRCBnDXFG1BgJXWwLXyNQzrSaQ5fv
MsgITvOTZPxIWx1yVlCaQpcOsoW8fmiKBkp0iZN139K2vFPg7mikEUPKPmcZRIwzyDun0aADIa9B
+HBAcY2BLz5qoXgiBjZ9yy4AD3eGtUlksWkUDb+0BDkFRzhkBkq/xewpKM8qOI4KP28dhos8x6kP
FvpUAmD0IzFzvFBnxC1oIXAuhHlsdH421pDkXjH5o8FPhKF5z+GgzmOGujAlygNDw4pdZFBk0YwJ
7IrFC2dxAaOVVkIfca62ksi36N75Cg5ygyFQ7IpYaSG+uaB5VW2gugfoZFgPcH9ZECPXFKITTrvm
9Rrc8IbWr7nmI3uQ/g9h57EjtxWl4SciwBy2VcwsVujqbrW1IWRZYs6ZTz9feTU2BmMYvTAEKFSR
957zRy6lLrkroxUK9UMs7UHXnqS0ZUV/HUX9KuvVbWqX25Adt65mb29RxUjpubSyW9oS6Jac5bkj
4SKLxkZiKChDGMU/jLzzBoUGcyXI9cylgPb1ytiTZeda5sgk2uedZW9Qny07RJedB6vypJJdC0Pw
qpuO8L1XJmf9gs6pO1fjtSwT3aVcwNsAz41H1chv5q0Miua3OjHCZyQSrsZ5PHoW9Ak4aQ6mlDzt
ZQWj6IMRk2xWfjVVRQLLblf9L1XsSZysXXacMHeCsfy5Z+T82oU2eHk2eWI6eSMEilLziMq1N9Sl
V59TWb52VhKngumn2j2VGFhFOaoLKSz1I9gnkQwlzZEWy583NyelT2epZUD4yU2fpN7MXHdRbTmT
g8vPbNWDjvNSxrI+hiT6v89fR2p5mlD6Odsrh5vfX4TeDNuC7l9y1etZY3xH//1bnL2E7fVgc1WW
3C+3xFstwxNL0dPUyUtXYuK4zwWup4kViChSg8AQnXoSUqacRcmdCpS8d+W+cVQSDmE8HUW/ajvc
RKuC7LOUzLPXTYq3wHh27XVnhX1257zSwyVLnUIYTqJaR9o2kBNOYMdMpfzuUqt979v6TjLYTe6/
gS9eKhIu+2/m1sVbUboi6a9NKnFVUeexXoxG8TvYrkF6/v9HkqT/U2j4N/IIkilbIJkvmPNvEc3/
kjYKFqt2okhonOhib7WTvscUNTpWkgTlbwkvjLrZ65i7B1fhBEPFrqdWWjTW02UbAkFwBXp4tnwl
UTZeyXgRiyTWtuJq1c1VOYprs64BJIplTs5S1edkGWO7vWbW9Fwuios8yBcS2d95KYsu86uD12Cz
qWb12oInWeStPKN1iLehv5rbeD+ATLbkerrB1VxmeYhxs13nRL4WdlMet77XXDn5nHSoqvK+9PU9
Hcp7spk3CThNB04TnK7UH3WJ90fFJZpNt2JkZeP20E3f0HhICG6iF4NdkhE3MAAdjwNr0u3ozscu
3SalfEDd5mp5GUblImyto5eoIRY97jSXvrWQlptwd8tBdor5xW/CL7HsppozSLvf/NDbW2p23srP
QD7q8FMdQKI6ib8THtV+ulMIdNNE01ZrdKXVGlNKeqn8io9isxiV5YUS8YSfydY23ywsd5N7T5sV
jyOra3jY6a5rLV9SqkAb5mAxzHMCQJsfKvktrIg7Wan2sBYfkpC8t+SQZmn6rpPpSg5m9mHcp1yh
qPYkpeNdZA5EEnA+CrCL5LZL4lXObvmfdS8FiS755NLUqnz+/59J3PP/uibp7EEaA0RP4wuG+n/b
VIqKfauxNKo05iaQ9/GFqQyEUnBMAvZmppdXJ9ETN0d6aqBjW0OXglxydRax6kVKskay2l0sIuJG
p1A4t1n9xSZSm+oqHso1H/ubmMyBuvzI9ZPYSWQrkg0kCLGlnK1suahpfzG+iJcTBSEqJy2SzZ29
vKcPtnfN9OvY51C20lAmYmd6z800kJXer2vVSxdygjmvpM1Wis07hsIXN91f41lRaC1sA0TTrMOH
1+jeu+ZTvhKkjR64lbut0rN0qrH/VMfpm15XX6MccfQ/FYtQ6zSxE6P7Ss3tW39In7CZRf5eVMqb
di09BlmISt1+e+tA75sJntAYPXNIPbhZNbCcjXGPDS/uCLxamNzz4k+4A1t+/zVaW7iieZefmrMs
e5QGnjqSRjKTiDwSBvRM4My0WHyOAnlcQ+8OneLKTe61CpZ8ltZQvXHdBKasn5SxemfjVh563T2r
09+JQpcW4iET3+pafjplMJKZc+yOqDKCfGZXhZCcg+1V3maeb+E0zQqieNbnEYU12vWhGjxGYM8I
pfPR/j5gOt2t3G/gjucsVz47hB37h9llkTDsJ20nQH7eHmulouuBryiaqEJkQRBO7nzoQD5gmyEJ
jGC7KeYqNMYpwT5a4ugrqUD75LZPqpKkJmwFsqTG6VxNOiiY+N722ccunsxd5eHTPP93YnYRA0lU
mVnEwBamXchu1WSJC1He5p1jdacqFmb9uq7TNd3z6y6uHElIb0Z/7FIAf9Gb5rgbwA39zGv61TFN
aiPS02z2fqNvcNL2fC7Hq+Ub9qh0gXk+sjbi4bGHPBKm4kzYtCVyes7ZfyH/r9TLf2xPkqhSYEVe
JC0skgYd/s/t6WiLYVD2nZiwQz01PZFe0vVz42EjhWs+T+4sLaFlhUyDneWugIJHl5DW1PppD08F
upY0ddAsU7BrItoBOVDApkE2A1lz64aEd0MJpvkI9HxhGF2r7ipWSqzneVzW/aUkVRmI0Mm0LSzk
IxjTw1/u85tOaDhpr7dUR1u0XZOtfhIqLhuxUkrXah9uhHPcEmJdR6G35311raMNRb0IzHUL1J1E
dPOI0sUeCR0mq5mySiEngacVA3aQkMyaUNPWMENG0zY966/udBLyypFvnDg+r2wVr0kk3L1bNC9l
bDTChXxut2c6Lj/IVRiay3qwnawPxXh0+/xhkCpxcKtrW1TAIx9CFRedQyRNUDazM1q/ZVk6lRWZ
OfMr9YlFzjPfmwbweiTYSrO7AcmeYldmCrOkezzZ6Jxk5S0H3wA+9wZjCEAUw6wMj9rbAGYBOJAQ
2Gn/qLib9NvMTMuFqvzVKzK1WWzm2LGH3k8V2e97FAK3i2CK9zrpH12jsach5V4Ee5Kqt71t3WXC
7D9qD6HsHgfXYPnZWcY7CoYnsi7AGybKGW7QOOKm0OO2UajqVWeCpNMDzcb4HFrhXR36T7Grv0lj
+rWUMrLBitCd6TZCd1WeuDe3jNdkyHinx93L6vVSuwcfkdpkdrGpqId43Ms9mnY2tG6+rIt6KQda
iG7lmAVFFs5rGa4Jtnli0XMUTSCy4/hp9OMHTTjvmdbE2/I4tHPFKzdvtbernZvtQKNi6j5IQmM6
7+KpzC/bnaNRBugUbd5yFCurXaat/R+X29+Ffv+CJhT1Zf+H/YQ2/Tdh0AyrnDfNMdtjmWHp272k
euWZSfZehD0QvzqS0pGEoqfrL4wbDKL0bF61tLlH01eVbNe8/t0USbSfv8w4B5ZYvgqxvC2rcasy
W3oFNdHyZ3HSfs0cRN1J97gGmVGSOFpWJdJu1lNbtliYPBlpj12TnfXj4GxXrW9rVwS5ugXHz+VL
Fax43p1s+4avXQxbMPo0ifPFurWfi92IhStABEzlft0MXsADAuArI8vM4Cclbqu29sg6cdr359zS
zjl71AUF6U1C+9hPitMovzt+k7HTov0wI9LMAoPorU6UPY0fKRe9+hoLNb//8NAGOZik4toiSetF
3Z606ayWxmUqq8tQzZHmbgph+P3NOEYP7Z6rMy/VieaseecCnrvN0r1QlZbcb41YELlVgrTtwlRS
Q+3PshncDoit5oEkqHGYvbnavVoRvaJkc5vcTZC89HurVpdNSS+mQkNFu0aNNkHf+pOlhcdEwYSu
BWmMZNa3dssz1sGTU83d7yNo9pZKp8FavParnXlNBPUx2nfFSOjmTOdzlpB5ts0npiGUTSUozOwf
ocKCMsCcahdDbeMEtBKpjb2Wgi9nbyUh1wYp7MbhIl06J5RGTD9G4OjauIqpUw3KhVVyL61ropP4
u7dOwgZYp8e9OWnemBrublJ5AShVCTD+aVAsRVAA0pCI+a6PSEnFOxOf26hK0JORvbtC1kV6ucGa
LkRf716a/QBXmlN6PmsaJA/NP1LDn0WN4H44IUvkzqYx4D7AI3H8yaL0TZnSb0qafpqN9J6B2+Zx
rjtSLiFMK6Mu5xwT0mDTmQCQIEkDqrmGzKw/pYbxSx4vmYxCIFPjOWftVtWrzjrVCbKzZYW3oGzb
pfP6+qL4WTmpl3z3ALQ9bepZ0SrPmFNPfzMzpERA2sWg+FWVvsGMEcR+WrLhP9wASEH+dY+i6uAt
1wySrRhjieH55z3aKJ2578o22L0sRenWxvp3kNjB5rsoUCiw6ZKX9yHzwqfkxY3CdBP3szXL3i4K
niAP/pLgw+KcbqcisGaLyxM0G80hen9GRcosW+qQsnPLtyHBMqFr9VTu12Eeuao6z0pKzyTtUTJ9
BFNR2RzhWIdTVnllswTqWZ9VHNiVXyYcBZXupuTXJAW1Br110o6DjawJKpuEq7MWlc40RwQhjuSQ
oz0Pp7yPeHmi5vk+/+qtzq/0JWhLJRhzPUhSCyIoCWTBDLrFCFrqiYNGMnxi4yItnaKWgPxuR5Z4
h68o6+uRTXEa77sR1WhdoVKofRDAkyDqgnFu7WQ/bEqobP62jgxZMEwwACBU6s9y71zxR7fmodao
p8EkY2idSFRXPYuONctGEMfgdOo4b9CNaaPu7JQGlOSHynBjWQZL5KHYg4c2reHaPNXRiqd1uA2W
fJM19WYe5q3Q5Vty7wRijGgDgOeZxCVoCIGj7CJbfkngzIm++VPX+t2oenNHjL16H1brXJosDJnh
FCDtmQmP31yK6kDAM/tkUCa9nTRi5KjPIak8iLNyEkPi7+WivSi6ftFP21lHBTFommuC+PUasnm9
9I689qy99bQCToJZ+Y/0js41EPnpx0Abm+frfSuKB3HSbzOl1N1VCJflbTgoL9ELl+QWx+gPB9//
S9CSTu9GkfhJXvpp8UJLkFIWjKmqiw2FxDuk1/oz4UOUG2bRuuBJYCE2DmcRV6d+RQK6Zt67k7m4
OWRxnyrnTHsWNQCxkXk5YfTzx1TqH80mfUjT+NEa3XXpPrbDeBa99tZlymmuEYOc0VzEf5lOWR9e
vkPXa6HJBbwfqdukJOpD/zSSvYDe9w5XZjdRa1GFmsqax9dezuiQht3ZejIoLVvoW2cTRPY/y1HI
YqGqRzGCKiyXOm7AcIpuu+10GxFud5ey9LFl7QNnxHrw5x1RPhuxsexxnf2hMJpoAmdwzwE0qNGk
ZFyjp6RrwiMlnx9YU2k1ol31/9AWoKb+1/nxUuC8ypMsSt50+uH/dX4YWZ3XZBfiTJTmwPzobIkY
X2mCidX5QJezbFYe4pjUuppCex+t9aEK2xv9Wj4GinNZZgT3ru99o7ybdITo53gwypN2oxQisZz1
0XbEvF6k5ySWngiZoPbkVO6Nvx+NL5XmQ83bp9C4cg7C1dOjkEe58UfH6kE8sDMSBZqB3K3nwRUf
ERj7ycbnZicslq0zNUWM6qyj2EPrBFuV6OERjje+5VwZwwUCLhHayIQtkNmcSB+XowlAcj38KsAd
8z7n+0c8O1/THwWwV7LeOsTZUivYm2WdeY+HWnawnnCWVpsaZ4V1rWBmZr07T/C+pKBknJZiGh8M
LOIftaD4tva0pDKYBFfLRadVDEefyAaeekDwe5YejxrpfPei9YT82cjTc7NhfB22GWcSccusSyTq
0aw2vtprEU85tTnovEIcFx9ZKb1XvCN4GN+yWjyPWuG1W3eX5VhbWtDg4TN5cGQCiZERjqKge3Wx
JV5hGogKdA/JBmHI3bnYN89YRs8SQFFxLahi2CdFuMHRWuh5c3+4q2vqWsKHkbfBSl5y26aBFWXZ
FkoiqplpvnQFqgApRJV1bXSVvbO7FYl862OLzE/ZTK+J4Jsgtkl7WRsrFjM5VsQuJoUn3JTDeTt8
oUKSW873pBzvMuI9S7wsES8i0adTvJ2Gb/lHs9DSczrVr9fCKi7s79E03Wc6nyq6h9L2uA4mhXrJ
vS7Hh1YhE4ynbgaxWfjBQyGWJ3mmC33FmiKHSb6E21iGEiOqBEZRo322TBaU0cdM5KmBNxml8+bN
me5PU+OKs4P2WOBsanzjLDers4FYtkrllszLwOTLrFylh/pUph/zz2TXWUpO9VQ5OhimlIgoy0yX
yA4OmM4bjdnb3VEpb+n01ehiYCogvwlOglS8pQ1CFLW+6bJ2HdPhWr0phGMb0Tb8ZW6ZC7IVtkuO
UFCXwOl3EAwH2xO/HdqQ5nNlcqb/MT2MmzkU92ao7kgNvYM4rO6R5dWDqN67tiQXiNDLjgNI90yQ
aYkSoL3iLmuRjnXqWREux84op/9Zbbt/sWKzaN3BmjBIkcp4qLCEnk6XgxCC1kdm/5iH0UPmFhU6
5SLqU2vEJ3uoI1KQO6dBUrrj1kdr8f0lZ28v2zl5GkJ6vog/aZEBwFndxEieYq+9K8DuFsOjrN2S
lQI20bptTl2iZE++Abl3n4j4vZalkev81ByqzRUbsMJdre31mSlURhV3HUmZeSj2XC535GJ3UtWk
AtF46pGMDDWvXJDvXVY+gKWuPYVxxRp5PWrYqX5xjaZxx0FwegCBwm9KdGLHaVFKZ1F15N47VrPe
NshLVerERkjiKNLqjLXqNAXtEAQR7kXvdu3uGgKSG6rLlKLwRF/0tx5BgVK+CYP0Vq4pSFIbyaPy
BmmeJ9b9GF8Zz8vDsudMfvh8I8efYzRKY9AOiS/ug6eQ+3xYHhqlup2ui7n/Vw6R9W8SW1NldMmK
SfEu6mT93x2rmSx3hq7n3Nl7dzkou6e8WEN/PhTxZJHcDHnMzk+GL8P24Y9OlXU+oWu+cDAwNb8U
ZMG9ZvmtmAZNngcaPxRTEXa1SFwQOTSUGcgJihU61ZT2pW8leNlwdWN3v2ObEK89Isbe5iU4L211
6WqD+jhTRKhQZJdulH2F9jXN1hrpWiT6ba/N+7HoD6NcqCBLq5wb6NR7KorXdiM2Jgvlogu1A4a1
5A7YXz12XVhUwA6DCwumS8W3RUs/ZaIN0x6yDWhAPAFXhIizkpbU58WeiTmt91hStShnRq2cI9Oj
FiZXb1KwUEPZb1Dcy5yQW304vdA5uDFt6WpxZsyK+eL0XC2ekQ+rp9GdU+NhEsvyjV6zjslvfW+K
A32xcNKaX0VC+PRDIdLHyoqnSV2bBVVWvy+64Ikc3GuneS2v6/QikoibPraclN/E7XXVbYSSpBKl
xTJZWc7c7SQt1Y6h8FcjHb/YzxO64QN+bAqHbImGs991etCE2ek4wMMKpxdTlrwZsOajKVJn7YFY
rTGQJSlgSA46r/iuVuUlWZqLqPcXZRkvq3ROmFCl9JeUmIGpfV8pOqv3PbCa8zDq15Ex22TMNvvt
YqKDKcOCLGppeJUdFWcxqe56m19RgC846+lOHbUcCiK/I09GSp15j1ZWMEyp9nzq/aUlfENhQv9z
zFIEL/8Z/fV3bN4/YRKkG/RHWkQDG7rx0uT/wxmfHeZyVMlup/Me2THvx2nbrgIu1smFZGXTVbnd
v1eoFFDiOXps72vibpO3I+lYiRlEFMaC7+4oicUBEXdtuhk+e6UEXmo8pjlvLn1tE8O1SV/U8xsK
0bcDCTFLpSFll3bWIvd7PmohQdPnZc8/+uGvlOJYo+t8vbe8piR7esw8Q93Awkjg3RGf7/SiCepi
H51m103JokIZVyI6KbLiClFekRIkPs7ckRxJu+6aTMnQwR7jtZfpAwH3QND74m1+2dbPQxfehsTG
XYQ7s3SzOX/TrOmx0e205mBoBgMFdVU86kOFC00EUfbhTc0tbNBZdc5JqjrmN9nV+4AVgaT5k1y6
y5mW1su8D2Sxn1ttvye18DCfl6z9C7h+7hPvhT20YhNITWQO81X+mcikKL6iyFOvoYewmElgUQRv
Vwrfyiu/hWR9yYSxRfoHROtLJtwHs/Hzj+mHvFuulWhuuvc2TEOHEA5/wbZ27iAT2Z+aTOx0x5HR
enRYjGYmc5yEZmuPcn0ttfzeivpjyZfnS97ha1SGDSy15TNVtGeXtO+WvL037fTO/YymQ3lq8nrC
mW2PzCjafbJIDRp0d8eeWgi9e8CzN4nqZMiaJKNykh+loDmFGFXE5sn/EQ0t/22y/t9PMRM8Jasg
6GTYYT75dxSl1Q+pcnRTZ5uzEuyI3+GCI0Q57IE90+HAw9xyJAl0N9gVRivp9tV9qYgcvycfopeI
Oxuvbpt7QDSGM28pH8r01gvpu2q1H9rg5y2A9Cf+qxfzbK/8Xy44OnazLlD6RztU18LyqrF4l7Tm
Xf5t/eySMsjfynbyd9PyNxm7M0o7+eh98H6/0mTP7LllZFukTFGF3zIxeHdNZdPzB2al0/03CWyM
HJNIJDRpcdbNcNZ9dgDXSHuz29wfv6vLHOQ18cbmGu5WEpL8eQPHPCnRGB/WGpcs2WPdXhWO0KGN
UqfJlrdJ799eNlXZuCRWGue/crN5CDzqloMHF639gaTubel1MukXt+PBV4kE1JEHM9JNhuRXrGCp
+bsoud52EeVpH+QQh/0SrT/V547fFzIp3s6nBn/kN6BPyfLxEQfJMw2kFWpV2+zMsGlScTvGK00Q
3ZTxqmaVQOTiiV8cSQygdB3ysxNGK+SvchfJPwApGsGpxdnfwV1/oFw+pqDGFydYlj/tkj9xGfYN
TY4aWl7iLqPapKf1nFmgdDL0b2VGSGN0IzaFM2bHsFukCIhk1vK3fW+f1fdCEz3ZOijWok/VsDwT
W02xYPzEwT3B6GYcZtvE/yNKHrNvxjB+mlAQvJTvSJw00hLn5Fzi0x+Xv9ZOd9d85CM8WTPtror8
H8jX/6WKtwhstF6p7iKuq3+PLusK9lYzdiHTNeJR9JRcPGEcPtciN78740OYsHZMDY2Be45oK1oN
Oe77FgHz4hyadB1a69qMPoUT3oGxxyt0rEUU3bXNekWddW1BjaE/2my/wejd4LGodPhrWSkExI9i
DZw5TeNZzxdA2FyqNZIyLcg/B3V7biWX6s6A8jQ2xRaLyT9Y+6xN81NqJwzqYbQa3ImpqabqkDGU
zsX2sze0s7hJqAsmmM05Wvc/9ymjd6WB2OmclRqSIxPt/WEC5m2OCJuH0jHjl2Y1sQ1tsRXjR4fd
16LPVOwuXSLy+meBPlCeioEkp1GMq0p9IL3bJNkvXz6mx9eigr3DqtGZvCbjI7FkaplC7WcNojzH
a57Ecl9dE3G8zvBrunBvx/WaIX1KQH/X+bMEhV41vNblFgpUJ66N3/InVoTy8q3cjMm8MO6iV0yu
7a7d0O3P1RiXPPrW+qyJbamsq5zgnSy4PaTaFssjzvm6oIHHBYNJ8q17rUTWedxP9pLalCa2Ovvb
WoflyjdbatEgIvhbQf+z7oLnyzmQkCWgnQoyGPQkHMp5y8U4gtMcojO83NFIEqnRHfYA3ZZkTQH/
aL/TBBsrBdktNMskp/r0ELsplEHVzIobx7qD5pz2oXQKeXIgTHT8Milm1GoI1cYM+2mJDEOPusvs
CE8x5L/uc9qGC7b8pyJsz2aQn18lSKRyz9+yTLyZfXcvXo3wCJJE3RNevqXNjPW9ikejvnzvjzES
UClOAudMIdE7nZvlVZLVCzpZKhweh9g+5QSCXIlaRfqQm+2TTqhIX2sUVBPWr7Rd/JX5qjMmaPvW
N3Fyj8BNNN4j66MmKl785iXLpfwjR5aLeNq5px/Kylx5rkeWaRIddHaQtA7z8fu6YExoUltuUNsx
Aw6rFFiwO/bSKW9in76NmnCXZv1WL3zEbM5ArbNasX/zhdWj/zNBtKYFbbWFJkE9KPRWdkX3/tqs
U/lwvZFfvyC8Fv/YwOTMvQzaL+ucYof3TCqbBec0+XpzSWspPHIxJuMOuWJWYQg0eB+lzjU+YC+N
whm77wdNvE3URUkvo/H6Vm9f5VkyqKGl8UntCkdFGt6P7HFoj3r1jSSfc8U5/00/VbNxzgM0F5Zw
qYGmK7hmRKgEk0S9/VMafxDl0Cr8Ez9IBHG0OD//rIaCLlXdawpfzTb/4PzZOX92zp/RppNqd3og
VxUIKUPca5r5o0H6NOuja7XaA5DyYRCdYtIRZXlLu3+Mh/ZO5sZTMUR7YkPdLyl8PJppUXGOfHFS
/dMyKm8A8k/gbDWcnNUkn00gMLRDIieTgvNn0hWvyi1PKcM8Fb7t7uJs+hjKXxL90PLu5uqvgmhw
MZ1P0n5Qtps1VtRLWdTVWSge0EATj/cviWH91LCTjm56OS18himqQQORpVJIjlBgJYTcS0cQisRR
kO1a8SUjebymrpue4C2UOFnXx9qBv0t8Gpd0J7G7sg1ceVlnXBMjkNia1JFuUiUciEnGsa59zrX+
TR2dHEZoVCk46khrzuSo3TM7gfLbCjkqxAXnVhetF4HYhq3t/dE2eC2zTxwEg6/SWLICycylTM1u
NKYJ6TTH+SJ8r/LMU9uGQpTRK4TVQVl1nBfEBJOiBxkHXaFaQdKar0KyIBtPjB7V5KcDkmG9I8Cx
CxUdooPTozt06p+TPL0yu3BWpnGh15eWG7ib5HBjnik7Eyl74kuxkh/2Msn4IzJHwg6o++Uo34GB
0ZVWJ33L39u5/wBiJJTG6KUoM40oq4RILUpcSjNtMbmdqJanqrex0CPLnl7eFykP2sNAFrGg5CAI
ZYlbfPjWCCuTe7UK1FGKMPYekX4T1UpahtmS0auTgvlQ/Qg7g5T/BwlNANYrt+gfGg8o1Bc1Rey9
ibwQS8I/96tcqUer0qlkULfG7pZvMvfONCI6QBU/ESoFybKG4oPcGrB2Jk6vXSZvkwy0HrXfmB/z
SqO3ibTJumLQc8iGCbD+q/CfXW1Xy+6U2EQmPXMKuPRBNM/UI9Sg+VIgRONwyXjFZW11egeJ/hoJ
GBw/ExrAP9PPgUMGgReZOZK9Fkj4kTAoQF7sANzFO64/Rj1IsRRSrM34YysI77GY7owcTqMdpMtL
93kkK3Q+93hijvZUIHBNs4XL3NLqz77bP4paet/aHV/wy6BBEgQxIeJvwoIwWKN9Ven+Ub9EpLYV
NJNlxTX/IObChr9DpY4uFgFw5iYTyRciHtESb1k73XwEDaRDyJPOADnHx2Rd1nS+4GlLlykkVCea
YQ3kbQwYHnu66GaVzBsq2dgCHLOvaWL253BwDfEXMumRA8vitFI5rY78Nb2Ife9D12cbmJ8uuFUF
O0uhXbF6y4alrpBP40SX4pR4lPf5iy3m292g5cwyDFy3MMRBhRLZuP+uj7fu+KolgpF+m9fZl6gG
RMCkCUNYD1kopVvQV6grzjZMh0AhG3s0mIoxoc1HSTFUNoD122jpLMCgcYjN0DCIm2hHE6O6W0n2
VpKUnctBYbA0zuw/cgUeiX8B3eixmxcTRlu3np3UvAl55tcJFVet+KbX+xvC+QD15qnjJMlbFhm9
CbaScX01fWnPkFHCgyjhPJwausYzzklCNlRvwe6V3XFWnlZQgIwPRK2dQ2ZzNk1vyDd/1DhVUVyy
ZuFACxUORUkho+O0KhwvnMmktHojZ3LJmQy54B+M/1wzGHeY76Xt3HbfZi1sy4nhBKMObdrwIGL2
PpIx88kJ2YnnzNgcnd+309g70Fa0Dgkt5naasyOeTDEWl1/jt0WizF6Vo0ZAZk/PtYRVNeJ76U4S
ATrEw/AAADFbjshiP9K3wx81miQ8jyCt1u509NNr1l9yL5+SH1JQaEcgiizu5+2mayU6tyLIUm43
SwpJD711BJWyumtYZlUHz8EBj7rBo5a/EXYCnxy84v9D03ntNo5sUfSLCDCHVyZREpVtWe0Xwna3
mXPW19+lCwwGDUzocdsiq+rUOXuvXWB2SZcOm6jbMhZ5stxi+S0ip2alFBRuDI3WNXjOzPiFZGvJ
1RZXECUp+kkTm0xvnlK8QqOdSX6JM72M6blTZZhq6i0qOqmXUkhx8zb2OsumzPEoP9g2/Jkacp2H
jbohijLGzQZzSRTe1aX5QP8zdKazGqO3WIKPGtbGWWulJ/KWTvXXmHHsikNAYpc8lVRoDi6uLrKO
E1OCWr/QouAGtTLZNXkKr3Gh5ZbUA6CLvAE3blmhD1kJR0Noy/PXk2SzEq0lWttWfOtKugTt4uu0
lCRsZCUYxu65gOXillUsAbKYCPl5sUUQOJGalyR746SZ76ku2vLuUfbJeS6bM4cZZDV0FRGXiX4m
Z7EGC6Xen7RH6ieV7LhRRXylvABKrjEtfbk0ol3UOQ2TcPYgXZDdO/M2RToTUiZiD2n6cR8phN67
8He9jphCYvRCGqhLXIfgxw5NXB1rNT2xGRgkdkY9kspLFVpj+jGW5UPeWemL+b5VbLcfn/ReUNz8
CHocpLPsWu2ja4dtv8Q7rlw0hLAXF09HRk2b3yvC6boxOyaYXWtSD3sjPclDe8rr8ZQDU9BnIu7v
8E4vevsXfBD3DWxTmXzS/GGrik87OvTeLF0wP0jzvtZJzlyd7FldafVdDfbwOJ3c9j56op5wZ8RY
UP+jW3yQCUnqm6cz4qvCmBZmkRSWGU1PP3pm27Y+z5Kyfbl4tepUhHI6BKOO8Gk9rooVTGPiJSDq
YDgZrbuqZHDmYLgrO3r+aQcV13aEJayjmNWYOSwM4fOgBB+E0wKcC+nq8Jlqe9+/zPdokCVSTbNn
eyQxsQF4kDI3IZzwWmxbfbj266dZxX7+RUwc0IKprM6ZIJ9H5jCyKmwW91HnaqDJuje1h6eRbzUF
/1iEL/PpP/36SxDSi+jkR6PN9ybbpBDfhmK+Sr4fCb2j4eVUzOrajrUzySH4tmykTN4s/uv87dLP
nmX1OrY1EFUxA95JL3wM2gsnhYRBZ5mTYD/kKmY4LFN6vF/bMrS69gBOec1PmDc0kKAGlJEm651x
Kt+yuLzNxoJIbkg130LK4MYlphMGbuq6bFND2pUpVgBFx7LjLTWSTevrdZ9Hghf21b6t9vGMMgdH
bo6x2sRYTQfWPGChtE2hZfyJ7DB0X3cEFlAePY/8yCdkSicyN9NRCkR+WakYtMoaNDRXWtzols10
f2NyE9VgO3mLsRxqVQmTJUKJezGlPwhHaBmAqEibQHrU9T/myNQizPCxFg9/VkPxZLbwlYlCVX7V
QdWUTKRk8CTCro2HsMa8XyWjO0lPNzosPwaq8hZDwfJ4Ns2tzZK3ZZ7fOtN669DyjjTN3mJ0yjNj
AXzO6G7swkKgsiKNIzFS07qwa5N9SohkT4SpMW9LWQ8qZjnLnDvdqu+MUdlPTLJNKw8E8zXIUS9J
ybxQTy9wYWzhtk7WVjmJ6vMoXw6V6uHsy62LxswCg7jb8P88WnpZE4ClIQJyqNG5yHaMnXfooXfV
iqhkssdiRmo443ZaqFBBT2FYVHeZMCJE5gCvNoPSeN2WinQ/y9M+4Zt+PjHLRtY2VTZr9kG3bd+Z
OkKmMkTgbgsJ16b5XeIega5EnjEFAS5U8Vzv1J1S/1k5093DICruuugIOnT4C8pG7yVWgmWTvMTw
xvBnk3rCPKxFdDD0H7mVvJokW1GnEzYd5Kk4NIIUCgm+scJOSDLuyXGosysFYpRun+h1Y9mtWk4O
kDNBvddwmMp1u7OCzElaIhNF01/R72bbZzbR8pgK5GLImJWbChrwBe+j9bKGi8Rw/NJwo4QlcHjB
DFhfDXUKhb/WNjdQmEkyUQ1LBz9qQPQIPq5bHoIYecOjLCSvnAByjV34HLMDuurDqxiDJiKWuwQa
l62Yy3FtrdOcUKCo+vPY/pLkZ61oAQ353P8OknQczeW0POjhqm0apMgR4uWJ4W4MOMeChqbokeJv
5Dx+rpSojnBrC43dNChn4y4QkReyp4RcgLCIfZrsC1r7RHWtbFE/yfbBmj+yPN1ZvApqMbjkZ/7Q
tH0c9rA6N0+GabxOpta8GWiIVQ73/mSxL/OHrrp5eybCDXkx9Y2xmfjFNO4xqO0eqw6h8Vzzohql
xYyQJzI8JuTh53rnCMMOz3elqIf2rnXZW0MTOjlb4xqmBtQDu7+XJVhlUKGnKS1cdfcSZzMOl81Q
y8g1ribGNmKYnYV12UU6xXZZfSRvpW1R3S2FtinmBSkXnnhhk721gCRUfmkP8dfSMPyTH22yPvvX
QKK0NvO9vSsqQw1/Xvna3b1djDtSOlU4z4z8EC/6ap5z1JTbIjftZWhuyiM2hHd6xAycuLcjGRBi
r3yuAZFFfp1Tkfze65ZRHqQOYIE2wlTp1bdAbTaL+f8rKo0qJ6ZAjed6k1Kpp1/Sj8Te4Io7yBzw
uskrDzgHE3fxjZMi5ahrx1/reR5/CxrPfHyPDLYcG2cVmvzWjPrrAKSBHXMYacSJGuUMB9zC4gxl
rfe0B3LdVbrEXxEOBEbFy3JQfl7bROEnC0IObkyYX5ruuW3vw8yskXVqaSrLTz2ANTtI/gSbJFOd
KlwevDUHijJc+DBuoOEY6N4STtsihEUl0I6TgLZV5qklkLnz04mpFmoiSX9uFrhVHVtTTgUiao3T
DMM25+fVpsTFNjbxXst8ktmqBaOgB7jTOLetIDYwxI9mIPzMXlVp6OLlTTsrnop1gOv2wujIjQ3z
w8qiu8rIlbGSp1LLPaneDBM9Usncz7qt/H5qP4Xm+DmGlNJDwWskvDIGunneMnNvWs+wE4ZDm0SH
Vn9wZoHS0mbtuJrpKX7VmCh8XpVuISl7heJyAhEgxYg/EmJiEVm3plPxDmbKvRNr+i3Atup9G+UX
Ie4uRHxfqrS6dFjpDPWgAfYYQYE08aFs/9UDMb5Uo527mKrTuXFu+gbaTsCI3Nz0TQe0wqKvWu7V
OvWUNhgV3AH04wa18OuFRpGl+xk3lpIu0qMAAIQmUBsZ9DzEJ/68xKKWTWkPtUFOXyTJQ6sUvYmP
vbB9eScZ0/vkLj1t8DF9zzD6T3HJPahPmm3PLWRGhSyaN0Fl16W3VKqzOzKF4kTwIpwHlEJgyTpu
pKPY7Drd2s313+d6HNOG65diEbwMsUVjprkQh/gcNuw+KwdPmn9kc3YUxvG4xuIxUpRjIy/4zArX
kn7NCJyEgt1+SLyp9yS2OFChelz5LAQ0jy16xwlhi8Avk+LwtdI7PELoGQ5Ncu3M10hkq/Pa5lx2
hNuCsxg/uZ8baGzxnUSvbnWMa5VKRMFILcRJ0NR/ZrQzHdrQMP7qBYtd/F1+Ah5V2Y099qBjKTxR
s2hHtR1CGf1pKRxXTTlGan9srRVmgODUx7GY3APDhUXZrYlj9DiwF3oqCUfxZBNideWqlBGFDf8G
KIUtZSGWlcPUmgeLS3m/hqJjdQlkGJSzh7v11DGa5dvivah74MPCVRJrxsATqLXlbDKNkC6TxOSM
ON7/pCeveycYRfymo1+ZOg8zC6OKcUr5R1wiv6v6zTDJm/hrb9IuQc7zWTDmHbGC6Be2CaKkZdWm
WwQ749jwQAybgykBE2JsufoZIg/Wxf0dHZrey2NaXJFnTeY1rhJ75eO2qPYMQ31PptZek8jruLkf
V1Qjdi6ce/FgRh+K+X4AadPQ0Fdxlz43FGKbUr50qfkovwT0iiV1cmRNO/EXBsDrd7Hv0T9JnGhR
Xc43EogRW3kCRbPxw2o3ZQsuVY4ggopL35uvsqSmi8uT4khJzvKkEEpOywaroLZCrgAWEy3wgY/0
0zdav30m74UV72dHOXVRexYF8dJb686AQSaYy230lELAOl3sKEcByJvb6NKF4orMaYuCQ7fua/b8
QAFrizk3+Hq/KtzKSseKTG8w842GcAeckgVOSaaA7ZHB02yfc+tszgVySDmwNMryrDu2dnMepIhL
4IQDhhH7iJKWq6uaY0BnW9knToWfbYzdCMpcmt50jYDtyalfbIjDyMa7tvCenephSH8HX7EJBTow
3rnJNIDZerjHdrg7SJ6g+ytP9UZmd1wewiy/zjMr7c5PS+euUl5QwSNU1Og4Y3lC51luie/alorm
pYhDB1QXlUB/SLF2ksr1Z5lDUsUPFgTRZImZnU02kCwnFlXqwXynCOnOHJNdao5OhIZBE/4NEx9Q
8w57CdbUVjHC7ikznntb4yxIsnuWP8PWfCstAYnC+ygTD0nX7MU/lhP/OR5kqTmaHJuHDI5aNXFw
UcJjqpIKVEnm60khokakpcaavZKu0zYwfF56IoK2O/Lrwdbs76Y3jZljMDhOZawyWRWuprp7Nl3I
5B2EbgHpik98kSgshy3NJI1Dw8DiluSi58ovceUfBSgpXOug4RibtMFryH2/TRKtZokvmb4ltBp5
BUVyUod/5kREFxmYSIpcYLKHVyD4SH++KZx8mMMW8T84BXmOwxrE1Sp+TWDDUbr6XPp17hzr90jz
PrnrY+4CeDM8cC7bLPqrvGECjLvFS3Wso8tR6kAm8ZOuTke3o62ODeYyAXAPIjWgBgIQYBF74Zg9
USxNXKIAB11y/PVLRzWyQ8C1E4cyXHicDwHf99h9g+XjnMwhnQ7yXTWOnXjX5BfW6miUy45W3Hod
89x5GaUaFwgH3Sxl07VjwB+2VQuUNYPuqpwTZqbtVjS/Al98Iq3aypmocwGXbngXeIWWjpGnnVR4
/hRH/RzxXMuUURONqaFvKXd1NJAarWC9ZbcfJUQJALpS8aZEh6pULtXwyFm8s9Rc6ztiQKiveQiE
wE5n05XZE+IrHkv+XnSyt9o24tlF9m3nPh6zVIIoiz5wFrgsIFlPiFMr12g7peWu2jQH+Frv6xom
aX8pJclnCOtMtFyiSqdpNZ91OqeFsukV/HsZitJS8BEbzQ0GHdcVZESVAQIYdxyOzTBRBObw3vAF
MYHPpZh+2dOrcfJ0s+4Nyo+G0GmiBV0V1aYIZ0XZGHUZgIzbEfESxozJp4dAJZZOXxr3dJOaVEHG
KiBjTUZAY7G4KRKcbvgNWcWz9xD16ErH+Lq4ZZeFOdPj5G+Tjvsnttl8YW6G1LQahW3b9lsTQ4jq
FEkeSBInRjFCJT+oY3+cucqb0ORl2NxiF0QE1ee/BTFBvCUILenUly1gIZpoQvdAfiwu2kmy1rNo
5pcSZyGteI46jTMwp9qUmAjLNIKRGoVrUxxEYzrEdLNCKz1W1BawouyS5bqO/mqBn4QCl685h8O+
zw/QmgIjf/Xh/ow0T/nk/uOJYCICU0AnpfPbPgfh0G4YRW6s0e69dnqfqYvjYyeDmDlHDWfjXHn0
lI4rjYcyF458gwLDgos07evin6roQYuwo8i7nZXl++nxElpaCC0bfFSZ8u919AjyvdAzO1HbI5ZH
dVBvg1K9ZRpnZAH5pn1bXOBPSI+dajW46Ox6mceF9FWMH6ZW7uVEYrszQmm1Qm2xiMTNoXiwDEQZ
C10bxm4VVY46k6uVRkf9ql9FhFezXTiK0J2XlwSMey69Mnuv/CnLeB+Nwy5G5SEriBF72lLBoq5I
l9VQjunzMFtdL+sln7Jd3iPbXjcd2zj1ffstdfU2gdcRyfRU4SLhNoGkOKDB3DB+HA8mUm3GYmwo
hSDu12HeyT3u95kIzkXctuMadLjOsN7PzJSBY2IwbM36KLfGsb4/gHDiG0uY66D0NgPyrMP8+MDA
CmeuCno+IGucaVVlgQmtYInsuMo3q9Dgoj8u2Kppwcj4D6/9fjKRxnHkJ3PmZJueCvlJXYjMtBBo
2Yp+BL8IN5qRQgL822mWW2cA05ThgOz9vQJfGpt5UMdqYIzgKA//lc69Qt/CyKjDok3B8T5jTRAh
GNYl3p4yC+MIa+mmyxvevealGgo0tG54coZQk2RObX8ZmZTF0yaiuLCS2RMrb6bOb2GLiMXoqw5d
w7k584zy5iBZBKR7eQBYxF+0UHzx1Og46FwXTqd0aD2u+V4dCd4zZ5pg+7VAHhbrjcKhUtTtJOW7
6lRhX6Dozxj9/BtU7bYul9ySjwtu9UrkO+vpskJ/t+zaSWhcFXvVTNBa2VlSbZMix1EWIT/Qg7L7
jNfRZaC3RqBLNO4ZrUurRQQI0CA3V+dzujTXZdRvpgQHnh0Pm9iHwA3l1VjLzBGr5LrR2Hoatp64
A1BD0YXmB6brvLHaycl/B1wXAp1JDRknps+1A2+4+tyENQ5ViWGa8rP4TRSfDFgiGpJ5QzRO1HEw
0bRo2L+aDaa8a4VlOyk8OBUUo4JZ2wRRKQUdksxBjDZThXzehZhZE43TT36sMcsAt6oI31gRaT+F
4/w85tN8jqrhWriTNgfTeh+gGvoIqzEyKRiZNBnf9IpN4JszJshLeklDsi2lYjvoLL/uw6C2ib26
rs/lJsMmIl/iQrxEZxZAigl1vwTLMhy35hlFcVtOO4GevyoL+KVAs5rzOwMouy/GLSiRLBsOUsny
NKO9fJbPSre//kNaitRiPIyx7LSIFQVDd7XiczCokSJjs3qljqZ1tYks4CSufKIBECv4gO2h6LnV
C9KCNNk6i+l8y3rX0rtwsZR9V0U7Pab7/tLYMZiwHoiaaMKNiOlRUmvMacks6ZmAa0zARSbgDerV
xs/0yMtB4lbZgttf8Z9QFfSqt5nu7BWsypKm7OY7XAihPhygSZefqZptSErY+6iYoTKIdP3NVD8J
FrFILR+7XjE3dQeNPR185cJASjqlHwM2KivhzpqKOy1VvOEpOwU/IsYvXx+hLc5fImJSxSIvbvlq
CZHoxZs+ide6qS4IwU+K9wWqdS+oAjvWD/cu42uYIayusFEaZ51x1ZQtRld+PjSPS7LNcxASQ+Xq
YrRtHCdVJJit2CLLc4KBL06JI0jbyxqYRvshnOWxekgG41za5hytZnpI8gmtlHJI/QYGmpHJbyCw
bt16KQXX0T8KIheqQt8O7/rEjLsU6J8ae26nIjxes3IFrfbmrAT19ql05/7FBe7IS3DLl2OQ+vVN
zNT9mkM1AespJpNj5nipGgZpbrzG+2cBvd8qQjKnwlj+tuoJATl3tqxGIzbzA96bzWR6mHtOUrp+
NB3kkiZ+oPV3xvW5d6wzuvFgoBQvkyyQOxSFh0uZjmfuRzgXZ7J8Mk+RAY1TwxDJitebKidntX9z
AGnxoTW4yW6RqKJKz5ItJlY/yzxJZ4zCdRSb3ARosSnZ9Z+HFl8ycGBXX2QuNoDxhfWSaR9LI12r
Q/UuCEH1L7ksQ7eVmnGbtt5CP6fcDOaItlLePiVra5bAQ502NLGcW8WNhpKtDKnbqMqRKcHRxLPK
ARxFDKara1E3l1W03DxBQl7KRzFqD4ZMBpkbL8OeTukh/hG07hAr6VndK0+mecMUsMdB5Su2FTK2
7nldlfcuS16PdyPqRaAy8p24BLKkc5A48ZJelVK9rBrTHNBTETDRbP8EciD8EbZ5j9lNpjn5naHA
jE+/eO+DQhGDWfyOONl6HevrIeJzEjZu7DMPZNj0tkjjLabtCT/R9MyrmpYHquh9DpsJQ4GW7pSE
3l2qB5GeBgo3uqrd0WgPze6q1TTYOLZNi9ZCfeLfnsl4xpfAuGaY93k3eGYHjmrglQCE+6ykvchr
8NKL6Vx8m8vYfhRlTvUZHfHGnowsPZWJnWV499L6EqS3pVl3fT5wMDZYYcq9tUUdANfVAJNZCuEL
YzU1adjpy961zlLxzaiJ4JP9M7GCNcEvkk8BGp/aL5zRZhM4KJDBSgnRUGTu0m+of5W5bITS3Ejb
3NZrpqux95p2NoYrdkzzzcXLmN2SKTQ2nSO9kqyWwXaWI/1dz6gXj6gJLkC7aK+0rNqg8NZ0ctrO
i6vMY87slQndSqT4GtFI2PH9gu1MxsMvwPesgnFMkKzB5CBxigi3oOp0Wm9GADo3mL9lhsF4kTdZ
oiTnqlFJzGFeMGko71dpKagDGJ3JK0OFyBy6Y9YFNa5FH1Sc4pgIgCtsd4BOGvgiWKXUMda+h+id
xjm2/4agCDPdTpouulXSKHuUoiVs07Q41nmj4u2PYKjJMWfoki90auZ9ZC2DD7F8pxoQgxUZg9AU
pQ58KrjILJ6hm1SKESW2kYBkbl/+i7MWVZwWAWxsR2LbuZlBemn2XfOCdk7Ya+reEo4JQaqaFHvP
RWvDVV5lZ81wN9EIsWe16FAoZnj88KGDh2kJvUD95ZSmBU+2kWC/YfmqEtYugJ/6xxrfs8LaiHiV
pBxlbVfWsbOkOdWRle2Ha07715ZSk1ETgB3mHbjEJQjYIki/ap3pepKhw2IEi5oB8XCj6/xRYAQT
dtGDCRfbtA2cbpdc6y23K5NnXVIOn9sOxMTfYrHn/bCMLoNS3Ki8i3NVmCgRqn9LUuzzePksa/gX
qx0PS0VkyvSCrqbuuBdRTY4+c08Exx/SWfqbf2vosyLntyS9k0Z/7MDgdgteUtEuid5jbCBy7T8p
gq2Wdrs3bs0PR9px/E3v0M5FewJandFitstbEgz34gsZQklzcEN71Ok2bAlElTUkFEEgYR8y/i6n
+AO4vwTx5bq8uCTrVTujiHPl64iWgwQgeXWfGHZ72W4/dG8mMoVpv70igmVKFIibFdr4Edcr5Xy2
s9wX3O5snXuGZAZtNS6lTMr2zS714xNetog7r7ElbyEQiBJvSINMDjMZrG3wvJlIiT5ZLKF8qT0r
VI85o3AhND1ELzf+hJt1kjd1QJxeIF/63/So/8r3/v5EJiWdlBMgQLjbKLuiA/H2p9oriJS1XPnA
hawLV8/yWW67LLH7g+4QgrPV/pj8jxkaE4sLKNudncn0U7nG4d6FgCRb/OnLH0B8g2upXED3rfUm
0W3sV3T5JFNPp05wn2/5le7QvaOyBwLNdIaRPoTWgMTg5bt/R0WQ8i7inCQ9yucidpkhMT+yDMG1
3SW25a+/0QarKr44kN/IHMl8+2Pspbf+XWPYl57QHQiYooxrZVxEosNR9UpO0bii7hS0CAan+5F4
ppZTfsen0tV/9MfgzCLYJEJnPLoIT75P3Im2fnkhHX6lH/mXK4Vykg+x6r+imQBt/uKhRusEeNyk
dmYr2Rg/VoqX0WcQwRAtFzxurnkCMSGQ2THfVSaZ9BF+0CK7lArXlr+M7/zT8uU702liofhEKPQx
SzPVWX+1Vw6ODRMaFbES01T3sH/gUmZKVjPigFioOJhAGEt9FazggU/Ts67LXhsAYzpYac6v6fJv
wiuBov5jSm3F2uTHjjHLL2sr+urWBz6xo/xvSDjjPBJ37PXQ/0NGs4l31rXwabQBS+bg9czP50P7
WX95VP1X+WJmu73Tc3WqwnFXI45j/sTSYynRmCb64m8SoqUiIEGx49ZWgvrIiHWnfhq3+Nh+kU1W
/vKadeVrPKwR4Fr7EQN1N9kQpsTMTs4cIUwsVhdfLHIKR5985Q+K7GrT37hjtvYEbe9b+ZNL3jLb
XL5ZysofcMvEMs37ZlP+6ai37NRfKLLmD0Xyi3fQ88Z5EoI5yH0AMz7ZHuShVAf5I2vpNzFL3Ajn
rHbSE5vNrbr0p+k4XNSgO/DOcqFv+RFze3VMz3J3TMc38lWCuMnAfcs3RBYVbJg/gkvKGf0jR/j7
+nNIT3SYO2/HwKQv6XO6+qajsdxLn90e6okxs/rZLcdv4hhkSs4Q/YgTsdA1tziwp3yPwcBIG/0S
5tHYXj9IwnKx2PBXZmcb9Whskw0ghp+M70jbcn3bD07lpS7sQ1p/5R5/ypU3Zm+Fwr78nv7QOHPQ
yvpYdULR649o9hd/eKif644ZrKuET7cGGudXfvsPGD+58lctpKYhlUbclb9ICx3mfU6x5WS9IcFF
m08LAIHyeenpwKdfFKXmRQmqt+bcfnZ/8AVV0wb3/XzozvMXPftv+ld4a0oHHRar2sQOWdrmP3hC
RPtaJwaljV0ekzf5QqvzKnwY/hDyKi+Ia37SD/VCzt0FwKE973BQunWgHrmb4F04xkz/IEB4dbCc
OSKA3duoxI/DJvmcB5vHge6fpMqPmDMC0pmve7RpkaWy09Ik9fFsUuAkW/ZPspkZU/2hkFm5F8Q3
cf+86ydwPt6RyaKdeIq9IghFWn0eCK7dK7MNzvmDJ5w4JBmwL8zspWgQmB03Iyhh9QjD1mFPcmn3
2K1d+Qa/hS1zo2xlr0zzW4/yMDL6y4Kcq6VL0CGrsZ+8+qhBUDoRdcbb55/UzeOztWP77e3zc/YG
YHTIephT8TW5OjK/nnyKSHIQkDpsoYq55jvi0BDqKuqeUYIgwaGrlCLV0EpL9jn+m5S/WqZtJfRP
KxNC5h0Jn//TISVRoqOGveZa5hfEb4lgw+98feV2T/eJI6nzJ3f2ON1St9+ziplEfYlXqnssH+yk
ygBFXLx2r+6+uDGZiGQ1MBi0fb/JivjoWbbUReJ7v74jthhAeHPmYsTE/jNNm7XYxclBtI7L80wr
jIIkhUQfPjss+JUjcqEqnI7X4pZ6TdeDhfSFp4sNi5t1jRIYiTB9jLqxM1BboDPsgY7gKtEIZfSz
Bd/Qp1szpa+GYYFDmBu0HWG/L2HgbKrYg4zcwiVst7iF6oiRpZOFEi6Laa9XEHDfEKjgYlmYJTHg
CBZwScRT5PtRJvyTdBZmBBq7PPzAOEf4+pbN5xFcU7Jdtq8Fx2uLusJS6WvR6kG2h03CppCeYAB7
C3LXjIAiT2A0Peegny9RfbbaQ4a4HnOa4KY7VXqU+o2kQkTXcL2K5mQOV6VngoJPjcKMfzKfp9d/
oUuy+EWz7RTy6QlbTPSvllVtrm9rjoPxrUMhGRNMhL5ypxfHPLkZdIIbl8H8SpLqiLHU1bMPWX4r
wH09ot/5n85R0TlPNrc9kZS9YC+X/ge4lfpmKm4X2+Jp/mNc+bjjT7ohVZC+N5Jdvk+1i+1FIYbP
MYI299qF/Ea72pZfr3XNTr9uRm+4cUQVcJ8DelDi74ywyFZC7TH/i68ZV8XYHTZIC/f4f9ddfawR
Nk8271FWMNixW4PjYjK8l5aKgQLi2zumQ8CqMPa95US/NP/ufpJz/pmZ9vre3rOQSzOpDQwb37RT
GrSH8t8zHB5N5ZiHOFCC7DTwVsUO300JhENTN69g0MGe36c38yJOLv52IMG8WTYRKCqgK9qHCg1L
Um05wDckilQffCag5eczCbWE/U0fecDGecbW8DzzeMKGnw/ALU/ZBxGQknsSudmp3WVv847JzN90
sMWjeim/+GnClILgJdIpK7cFS5kGCb2gvzRPi78l10Xmr42tHTSSUn+i3s1Vd/qO6Vy7S8B3aWFb
2FQwa8gH+OF9C+BlXnP6hfTY4YIZjliR6GAP3/E/7h/c0A+vp/gPAkjhslYu9UY9i6fudyaDnbuE
o27Lf5VpKx/tEcDuDfklzdwf2vq2hFLKkT3U/DRU013iGpRm351od9tqS4f0IzFAHzkxbjqQelDY
LMkW18/2N20dNntklq/yK4OvIB6F0PirH8v9usEa+9IloWzzy6/+3lClAlN/K4/rV7N9yaF5P5C8
I+FKEsqcp+IgFQoIMUbpuhNnt7xrJ5Qjb9FF+iHiJtCd9PJ0LeRdVdhs12NEhuxmGuxVCHL8+i4j
8s5mH84ZmgvbUkOfJl/Mz/QL5UB5rPyIZqJ11a52DCbruc8vNBGDkXeIFEvryIf/orIk4AM+qpPu
xGgSu1DfmQjxmlC/tL9oWFG8cV1Brj/a0Tu6UP6VkNg0Zh/jL8Vx/PWEC0jNZ93Ui3JDX4eUAesu
cgFU4A0C6q3l51eDshLBzrthksTZqfImi18xoem+n/oiSDv6JggtwXKGOtfZ5lDJoTDvafuXOIsr
L3EG5Cq+mhya9TYKH13+WVGb1n9TwwV7DGd9aQ8LI5PFTZuIEIBTt9465a4ntPV1YnR1VwRJONld
d0CTx75Vw8PxkRscnvAOmWHu9E3tjeCBkw3L8lXkFBtyx7wJiW3LxYnrkYOd0Bac1iZsyxPR42X/
tw+YsIz6HX6BHb16FG4LKBvcI2Dy0z2P/+XZ2zPqor+bU5ICJvbQMZKr+Tt6s5ceCdqxkarzx5S/
4HU2VPc+ffY/IDe2+JSLNzQpruWzFSCH8RY0H1SXLjk32/5r/n0+VH6uM/RqL/+yfqKNeYk2IBHf
aNQaJ8KbuCCk1/pYvK13cwM0abeEPDXeGukn/8Imt1WZHtg8e09FCYiGiMIYvIMr2YLNPMj5xkXl
T6H4y1Yo3wkDfONv1i9Efdgt4oTHjJ56E19J1wEdaMIYs6WHDk8ZTrCTfk2olILyqz0CJESJdceS
8ZBc7Dg7jqbyHn3qO0A+01ddjZDA+7t4t07sS0/6yPOrzlseM8zODsEcxfj/mDqv5baBZYt+EaqQ
wysB5iiJkmi9oBQs5DiI8/V3wffc8MKyZcmkCGJmunvvtVnj7AMDPXjg6DqGB9jl6JK9DY/izXjQ
gqaEqB/lXdt3D3fLDvVbnbnkyBM/4u5Bz40fn1e8jEyuIZSOv8WF/6F5Q0KDchEdFPJ85h/DsNLC
c4HnhME/q8GwVDSDjlBvVXwWFzKeSMjCvzD7lC4hP4LUSeJSW5V39xyfupO2GnbUQdRn2c65su1K
H6UMpuOcstW95H+9RWyx6Ze1C8EDtpkg/fHw5N2JlUo+BhALK5YEPgBcvoH4FJpl0JB96yX6ta7q
EiLlcoABRd6/8SQ4nZlwO3tVLlv1cKKfu2oMzhMOtWj8VccfUfrrVj4ASs3aLcA86M7wg2dfvFFJ
nQdiFuge20e6MNJd4UV1wgPa9xRmiw8On1LXfiJ8PPvSzxylXBIKM7xyy5OxAcclfW+MNXhidiFR
uMOPnL6l9QFkK5oJ1HslLCouz73ccq5Lnes83xXWrfiQzz8i4XTdAt5lV1B521WAMe69k8+eefUQ
exI8PO1SG/HdwWbYmVzV5FYjkI+hsp91hvynuSGSYjmhtdRILurkcIxFgKSH6nk+59p3Fc13L8qe
SZZ/FhwLOy6rgqecyOcSyxjGTWNtfiLzIB1nFX/H2JtHpEkbGQbVR2TjfdVIuI1JS5LTNnG1we/j
/rU2Gk603gPNKxJk7v83QD/QUo0rDJDVHYUqtgRO2DtW7QDhhI9uliPAT7jNCo5R9aarV52CoGVt
TfCQIDT4PR79AhsDKmbso8zXoxwx3JYciAzd0dEydyVKcOiDrCGMN/bXwr8+9O1HGNyz7VUG8Q8F
/opx06W+N7/cxSIQyQG2Ri8YlhxU4182DEuwi4D/1rb3gRQbKv2KVQsB7Qkd9hTQM2PgOJ0gUz8j
jKNlCdxgk8drT0N3mp7ab6xCZz6HFzYjdBb0HHYaC4zNCjZsumj5CNkOfh0/FjtlhqT2pIVXa3qZ
2ai1p66iMXwes/0HjYOGMyWKRCzCeAQElEXWtZhDJmZAh3V3IrJ03nBreoAKKPIuCOD6p3ZvbGyW
SNOn7e3T2jFZiLGHr7wrsxsaAhwA83fAsWt8o4EZfEFC3pI6t6OfvSIfkmMEL5UKkasD74kVzlsl
b2iiuTOTledfWUC3+prt6TTwBNqGUz3fsfaurB38dVm4qt2H2DIR8+lArb94+mAIFNzS3fEGQ3RF
Ft/2ozkrHALUJ/pMFD9f2pHOwvJdzRqpHMv+44MVhk8J55H1SGsGSnPQ/+rLa+K1iYNyFYd+/eVu
ud/2HSahe3c05+vQFX9b5IV+iaUhmPPqe1HSgb5jReq+CudRwzLRbtVwSuiak/Jc62Jv1O17ZOMv
bVQNMthLKNH7O5fYMB61h2hkBvcV2RX9bUJMQtCLAbbXlTLTLNCG3K/swtoIct03rQX6XPKLg6U5
OjuVzYP7+aA/eS8kITR+9Nm86YfsDb/0niHbST+wP23QId/ZowiW5ANmPBzqGDxW5rHy1lOW/1FZ
KyKXY43O+Gcm5hwqxXXSl3YFrh6zala4omhkl+7JfDWdm5H1xdbuy2mV1c+ubQI7f5oSWg4MfdrU
BLwQE6ItZmJk7Vwzt04qEILNGe2IIfYTSc84bYfvuUeXFro9n+okUIcMNnhdTjS2LFR0E3JM2Piu
W9+RcJHzVFintiO+LVS5PyKA17Tk17GNHchKQt40RXkrKsmhu68/+5mesxlxbb1wN5gx3WNHc30l
LYSPtzYPWuofOErVV9ezMam3vKLgUMr8Ra8vWl7BGda7cm0r6Vddmx+d1EKSRQogWHO0J41JJ3iR
UbzHIZAhetde4+ZPnTxDpkgAb4IUije0LfGcGifUemzWggWA9FS8Ib5EI4jXGMsDYkQKmhQVJ3CM
2LlbNPENxZeHCLHAuLV/qi1gTt72fVkH5Q6vRvE6Sl/75sFIAu7IUl9Vl2wNRdMdfY3fjRsiQ551
ml6yxBcXdtL503iMz6RvJyrWI18iz8jX2hdvFEalkSxLPzEvXHt2VopWWhPOI/8WkgAgypDjorkM
dzpHFUssR+7mNzs6/VsE21vD8r+hbAqJqJNr/H9pATHr3+bNEhBf2CxHsRm1PccPvYZ3GbD/AUSC
MAO7lbWKI5a2srW9M78k3Sl1tg04oemmEM3zx0rWi5DEDuZsDXxaqOuQBfsGr83DzHGKiUuPPvr4
icVq/qThOJI5EIAg6e5UsZa7AkKbo3sskR5ztNqgSwaNo7lQ5YLiVQmPo3YUS1eJGUUwOLA1yMtK
n1BS8WtRq0xxMBIPiX0J/8p0Ig4ERXLOnIuspPxeKstJ2BbPBkUnYvZ7Xe2dnpbuyuJIRlQoI3Ei
gHD9/5UYXIgVB/H3kO/Y6DwXW/6eGcrMNsuMsg+68Ngd9e5K14WJK6VjNCLBXUmqRdbizO+UPwW3
Xn/rjRfJBlain0z/4M51l8yF8QhCF81vzvvlwc06CCeYnB2aaS9e25+a6XcW0N0tKH75HbYGQ1c6
00h0Z9T8nfFrfY/s08TWgo39nuS7Wb5YbEDaqofc6axhXYJKdPNntuoWm27zUqHp0fyeMRYemSLA
tR0jfaHPHqMLAX00Y4n8n/d7/NAn3+tuGrwtVspyG9IYRds57XvzrnS7Nh1XGPg78zQv/9N7T5Kv
5TvO5XtkcqJvdLGibo9QZOD8+8jis11w1kNVsm3bNalYGCifH3G8bmWQrMtrvW8+QaPUI01G3x5X
+gjBcwO5SCGyqtkoM8aUK/pg92/y8e+CgrjL+acsmL6aLR5CBCixthJyZQAo/SO2SBxyjuBwipis
zqwmSUPDJ/Jb52ySVUVyhXphM+S3c78HlH3aJTlONHyrh53+GM7BZbI0bRtECZbfJddF/+57EDRN
OOkghTeNg1aLm/3SYSvixINA2/e+EDLZd5MmwI6pChhi2vXRqj4u35Pgt11Z2np+dfc9+czmlt3A
Se5cnTjZdNaZst4g+XpY7kuHxOUzXBwmI4GjrZk8juf6iwpb3fff+ne95tlBIvFhpy2OhVOu6ncm
P3+Hr+pvt/MYE0WriCQncdaCdM8Kc0g3HmK248hOH0IO4cqstGP4Jzq4Nowo92b/uHuiwjFVhecF
kLrivhnEEYi7R7hvH+jjPiyfWau5qfXsNlUU/OQpxX+zyTcM8GYjJ2PyGYAsXGV365ZPeAoVXbB8
0+ExYc/E7lOabLhJUeNAG2ozrP407w7gsdloaRnTVxNcV4vMVBF01yK70GeB5NGgbIOARiwQjaAV
zakwuVinqV4zf3hqr9GZb0v6M80q2obRTsrTrEysTgxzX+v80UZ/uHhtdzOTm8eVCeb1VxrYN/1P
+z4cC99aK/5wxLeJRkt7j+EFrUyK/uxVYSdASsQlLTntdiijj4VzinBWvqcBMpWV/sfDAEH/xz7R
ZfyBYcrJ8td4Uq/Oa3cAiFq2K6PZYEPtfFXZO/reKgNIKkQDrPpNtu8fyb5eI21bS4qFPTAfJvFf
4BQJCVRv47iC1RHU67/Fmc9xkEFkxXez79aEVAf11+DQl7PvkB8CnOvr7mhdFIplolvXAC7Oig8f
7A+9s+13BCbGZa9dmyvUkhzTwoA3P7ADoFc3PCP+cPieVk3wl3re/zZ/LL6EKGof7twg2Vpr9SWB
gkK5uqI047mhGfd/+s24IUDsJX8ztt/AgVfFqdEC73V6xs7ISwSHspeX4RBu5LO81GvdPev6JUpu
A1eCKScYWhWr3CbxTbI2GMSHgdR8JiB0+cOB0KqnYfjFjfNcGfGPSDmU5YyQiWjYxA2Rewgrd1q9
Tib/mXEDPddcp/GOO87w+09qTJeTOyQJkDnfVhTEHunw8ya+M1NL2QuZVgo0B85SWBa/Y067NpCj
n79apLvsUhOAI4lt7z2IOI3a2fgWZwv8GbSltdeuR7Svn7HFEbm+6/I84koQB5ipUaCS8n3reD3f
NOntc/YmlxkbJwdshMt48Jr8Jr8GreXfJXUgXkU4oM/zwUXPxgb9lnwymmXyxyIvfmk/y28qpHlx
QdBzYHTI3AHXI7M9rr9Yh1j3niK2smv01j2oONtH93CuQmwYyWrfFB/Fm/PCt9ccvs/ym84bQeu4
y7hM3G6f2sP4pleQ6MBlNohnvatzLU/40uF/HJhyDN/dQ32CNNGsOSIzF+74/9tua3/oW7nh+Ap1
+PoVUcgQBLKe52WsiWQtbs7YknnrJEMbtlTezYrkC/qrFC30DzhbyB1dAbwUE3Qi6u/wlx609nC8
TwytGvNoSFvIzpwdUD3DXNfxOtrNrwayYty7qD5giHKIqVn76Tej9qs2JUOtv+0Lgu2vpIJzvBoJ
D32hiojIcz/1Jj6+Ta4Ew14eJcxZ5CDc9u2R3jossHvM0rtjtGy810vTPAX6G3HaCkLGL+aLmt2W
7AnwRYDPxVlEhMy8jMjSOmIwITk9UzEXYoOdOpNQBlC0b+BgDhuFc8mOISdmgpbe4rwDz6GV+GJe
0/EwoLdPkUD4uYGeJujpFKSBxiCw2nsTnqGdXcCGYuy1nRPk9riBlPmyCB/D2+Bewfw68QW8dES0
kcK5Gtk/HqyDQMexfC7WloFhwYVklfpcF9573niOSjSaubuYHz7hqELNbEXfifGRW1928aNpfzXt
V8Jq1zhI2gwxEhq/4Ae1pwqNi3HSUGDkK4/KxFhrit8uMvTi3Exk4WyYUsAbsiloFTAHNqc4B3Kl
2uS+QPFtTI3fDLy/+J3SQ67/pOOL6XJaeTb0EzlA5Kt69XmUZ6TMnfaWpe+5+zp6L4I7hnmHzTha
Uq82+XSsZE1xYdMRQPou9+Oh/TD5HZkA3Jj5ISE4EjGDwoxaSKXu+IwblfCRDN5bBigjQSU/Lun0
Q8nUOqno/TKsC+EtDc6E2Ic4snKyUfa5ktGyg75Uc9aNEobBOGW/rtYBYB2xtlgzCCrb3RkaPS0b
k5Od9/wpro/5mDOxLsI9gNRk3cDsVCUSPUAAX2Wi7GmyuXTamSMUPVwq/uhdhBKJo5NDIwLRpfgl
frHCzPUnMybRqew83tNOgSVoA9gkRMML5MT8Ss4kiI9zSohRkgXaYquw0iJIZ/wdmBMGStz2TZlN
MIAV2MWob+h4KWSl15MzbG0T+JAta6Yo4Po5MWOeiJlmaHTV3TlQDAePSzvtigv9kD0pjHMhv4mN
uys0tHM8uVPXR4jhk+YqgZVmJVoN16i2xQz0JLOUv/pAi5ayy14lRf9szJIbJSmQcjACS7Xsu8kr
75yajEnRMsySXqVjsMVV+NDHCCe8415VIyZJTzA7boWJYZiODEEMu3L0DtKjqddEcBkNshFWiTG8
RFXVn7XKRBRgETSm5huLV7XusVP1fHLNcPERzdCdzETb1EobQVOJG99sWHjrStVPrq0+UtOgzh7V
tV62Y6CUCNYyxF6RI/Zj+MjCWQCy1SYQXdz6GRK4onKI9VxVBQPWssTgjXdzLuWL4hr6XlORdpFx
yXSHdYjgwfA1idQbWYXkkOkNZL2cCW/EgdhJN4PhCazmCA5sTs1hWJ5nT6cwJJGLGp81trN82zCm
P4OO/tWAWFuJ5pFWyxWrKnqtqr1PYuNbdfA39AnpOD3cA1fvjGMXRX86z233VtN8YYu8ZEWubmxJ
oVUhBn+eB7bV8jx0o3mOxu6eVoQyz38rLyv8TvY3I6E8UqKe6poMCELM3qLZN3s8GnUWAQMPSl3K
PZHJFvPtU/JRCepAA9408LYSTxzJVEmHe6vqoARVKfq+tKArbuWvNUDvVeaVqNWuBpl7TS3TM6wv
ZGJsM8wp5wbgEVWX03QviSj7VZnrn8SJkqdHCAIHkXHwbc/BOFaRuTLY3XnGLtM5OcPUjs6DVxi+
QGRPO4Ape0dFm2iiPENCYqogVbzJafoMUVduTIczs6PMM9L/LD5OtTluIq1+K8ZcObSzGx5GU/2E
BmsXN2TioO0V6mgKC0PE8BHRLjI91kpoGSLkfEz9k0Twl+KcZo+gszEgEe0MysUW65F4y+OSxFvB
6TISDRbQWHUPmgM6j5xAIjg7esTNZ6y3r/aIWWusWLR4NcgVqrB4zqT7XtiN5mds3YRCH/k/rk5O
7IBpxWfT6/clsYZ3D6wWkgAAYMY8QvMWKn2AWEdwkiJq7Jh5ToybZR+SHFwASHJVEuTQfUM3f4dR
j1aHiSL+FQiABqG1Bsa21Kwtv9HL+BYXj2ao/TQzEzbxudsZSzAuoLbiAD2HcVcnuwOegk/P0Mfn
xox/lALX31Szd7FF5H0bX1i1mMkof9VamT+j3nrONIlauSQ9lFirPUZtthho2q5rKO+ojrPZKQ5u
nEOxUzKKpglEpSZH5V6UxrZzXkrcgQeZjtAFF8RpStoosrCcwVO55ArHHqotqzV9WnczUFGKAaNk
btskBP0Ku32t0u9eKPq+tZ16nWv07HuLbgEf4IM9slnUrWlxcqGsjiUjfUy/JBAMA0N8nUh3fSq8
ozMO9trr1S+oCNyZjZLe5tD7W6HERXyc37kJNGIlCQGZbargoTQeSU7TwdDUHxz7VDvJFORq0V5s
igFUr7qeOxdFx9uaD0kSZJCSNvmAlDyyjJNXqriEJ5BZznOrKdrBqo2bIMsvh9iPsHo6anW7gNBr
+Jp84EJwtqREk5LYs8vTo1SqvSFHjkFpxBnIKI9q63ECwxfvyhyDRE7LEV0Fhk1FbE1JRZerLcdB
1T03nt2ttKllKVDnP5POCp9NhXga3AEWilEtiExCgcS4dWYRXnOCy7hfYYSa5C0z1Mf+Lnr8ls7U
mTiWw7fQGTn/hJW6EWooT17eP1luOj+qGCC6TSuG5l2JAxvtK/S/c2bDaw+1lASEHIWHo3TZelTp
dg3mjCoyIxXU8KxvI8EOJxZZYItOn/SPbj2lC1exN+M9PlcAZCND/Inum/Uuy/6Wpyp+9HaKDyag
ycpRnuxJfNdFjZYu1xp8jdmu6aPxHFp5dyrLPAtshSQCqVmF7xLh7VhkWneZR4Rrz/TOUD4EmVeH
aoImW9LM6PrYIU+b2tAxVYY2Hux7XPP0NKfZWVt1W3FGqN/Msa0fMeChSCmMnfMVa+x5qTMk21ZN
c6g1sGdDxTladR6/sCmt1R6qZCXxZ9gIZMvQQnsehq+5wEmrqo7nuw55XkWDSMGY0nNMis0+yvSQ
ej5tOOZZ2nF2Mgencd9gMLMuy9Gp5x599VSII3SDERejmqosh1FxBXtiHtiAnQkCvLqpNBOQi3D+
1gaQ8tZ0ZrpsKAST2XlvnGkKtCRVL0D3qnWGEUZVG+c8Nsw78NuiplB6eQpH9zuR2utYJDbgtYIB
FTLNyhoHWrZ2txP9VfXAyoY1zRYjIa7SjGiRKL3y6P9polAZxNFQvtYjGbZDxICmyypWa1jkRkGB
9Gw7Wn7pprpGN1H2H7Nyo1fscxeWRwlSfWgRbFsDNx5CaKL1YMiN4zRulZhGaWvR61f68SyNN6Wj
nnBCtQDSaRIVmJndwbCMq51bWIHCQXsqKkZcM4Hpig5F1a3g2DT2e9noe7DW+YNW9DSRuxC6c7Sx
OgtcVCwRSNT2uClFMW702lx6hCBslcZSeQan2XhGd8G5uu0tXAnAeF61+m43HGd4d5wA2wBLvJA3
E7c9pCvlqchpRdlxad5VHa/N2FKnJC5t+AI+ue4M5IBE0anwCDey2smCLp+Y28ZatDy9KoO2xR9U
g9eoPV35wPpnZfzWZdRZu1SNs02IPs7I7F0yg7PPJzJFYxeHRxn+RoJNSmiR7Q9jpC+jsZERw6Xg
E6vGrLGpUn7P5a9mRu5hSkj7LktmoONc1wxI2el0FPOrPOzxuNqe8T5JI3DhERRkE38niYsXzIPw
6eUoaEdPw5YnR3eTGpEB6zqZD4UGqiPm1O670vor+kk9ZJ1OhZJmJCxPDUYYrDNrtn7t6d8D2aib
3KYAjCNt2vZdLZ/G5SHPEQLNi3dpgKzJKU9VN27qWbh+ausEtgwbtYpWLVcU85TMqGoyj6ys5W9q
BEVRxAUdBi9moNyl3SOaYgZc/340dM19XQAWm6M/qYkrRTWUS1OI6PTfDzqf52gwQMi6YjmYVdBo
O1iuuTlhwkuUTW877vHfQ5vn3tFsyejQo4V+USGcHHvv+O9BI+jhaFoGpH3i4RTshKd/D5W0ayC+
uCRmhXRnPvzbJhYfSeomQWPT0GjUrjlJYRIxHlm7xvaKM0ft8mwtD+2s/YFPhyPORQs4j0XuN2Cf
Rqc8p/8eVBRHmiyPTFlQzlKN4F2LinNX0TP0IhtjaN8nNxsTUT8SLGWzwuESDzUAcLMGN2B0eupo
a6RZk7bzGUYL7ZaW03BT4+ZjlcL3pdAqEHLY6w0yxNCmrxhyd/utYtIkjetL3WCQbgozu0vd9Pwx
0xarJTYItdQJhh3QGhbTuBt7tqwIL0nf6Q06cgiEnFpRCOihDm8a9AVSGs2qjLMqtYnBcnlXUrbg
XuIicEFDyLQ9ibgHyCFcsU28BOim6lHSywWEltMfVXRvW9WOfIoBXizvJBwpdEBGJEg/TvJzX6AA
xhUhGcL12XnWzew8mEsDCcffZsocYEJjre+6yXgVXQHcPSUoV6eKvLWuG5Q800UZ7WZP7gr5cwIm
yVRlLW15Xb/hIXmaZYvw1jrYRL/dzKlgkGKaIJrNyb5B7n52ypxjtDSHq4zwPhStMtGok3EgadMY
wqne3VovV6rEZdFU0d/WxeYuxry5D0nJVRUlZ6GhOfRDXF6jZrw4PYVpX1bTm91wa0kd0bdS/xXp
DPbG6jYkDFCAFETFad1BmH18apIRaQ6JDWvbbA1csKT92FH3pIgHeL7+207U04TX8NFO6bObEukM
8FA7ww8ZMSFMyipz9Te2Cmped3ibC5HhlBvafR0RyZc5eMnIZjiIBS9dzsxVaDRFqkEfJnb7WyNn
b7UwTrSOZ9ArccTTvazyI0LLfmZX7dOY89vEqHu0z3ZHplZcwLprDZ1RnVGiTsiYhGDhPLc2icKK
18Q78IIdY5MIU5s2vcXdvhbLJl8YxGz2OV37UU47cPyI5Cu8DWMVnuwJp2VLvbwpqzLfznrbBYmt
QEmQOaE0oRVS5XvRWijtXq265tVoWYg94UQbN6nHk5tymTq3xntpe1ag8oyr4Rq2Ix3mplaPQxaf
pD3m8FvMu+4YuynKCMRNm5k8oPK3M2W3JvzXXlV4FGwQcVqJ4B2P064u8LvWmvlGf4exH/oLF2LD
uh6SNy2ffmxJaazHlbVVO0UcukE+VVraXvOkIVbqPkZRHNQaJVPfjcVhpAUsCN+C0O2YGz6FsGZ6
BTDrnI5Xt2IWGM56tlaszjw2I476uKaJV4+634cCC5fTWieKoU9lGKeLXQKXbcLQYrtFmtSgdpuK
SW7yojfo4aplIBtFXwHXzle5Fc47O4HqpNpU6i4n730p7Se7Fekm7fwuo5iTg9KeWyU5jyXdqmii
LvR0ghw8JmcZ8++VqoUfmteO5BBOnFG1IfBGDfWkEMyr8AUdtJiJj9t43uH/HqT6BlCaEJDx498X
NXauddFnv7JTPfgETCMsmYNiCrmEc8sNwWjEhBt8MEJ15Eg8vSYM8Q+aNbqHtmQELtKaZW0yc+yE
s7W21P4J2LWvGOhISm2JgWpoJ6kWIJd/D//+YeqiL6fsjJ0U44+oM3MfEXh6C0MeDLVCU5O0X4Y9
o1Gzov98XfFA04qaBkSzwKJUczoNNPBI7iAaZj5b+TTcQhkyAZ9rjLVzSUXoJCZsNQx7ptt1fuM0
YnP0khgK3f8+AKSsMQB5kdZiH2PmMfftcQqbkHgUwgfxfwNN7CQWxMIMvLAanim/SPbpVYhUo9zq
s8BI11Nga9bipe1jOzCKcyoM623QehYA+iFoFlvk9EUavvcSExnFdtCK0KGTFt/tUkFm0AOaVAe6
GmVRYSRl16hKiCaF0X9KqbknLW+/hqpDjzH17UsyV19DVgiONEjIM/yFk+0mz633ORUtTQokg72X
iqcSlcTTyEdWyzAPeJNBrhldH6TrZKe2pOJy046vbWG9VY5WrelBmMfBGN8ThTxMIhuuUW7ciwlx
nDMSP+d1rKhNTaOoxEu8spT5NyE09Ju433sFJwNdvQbkqCoqiowGVXUkv+mfJQQ3HyDk05cU3ZcT
6wzm3bgiX5rbqOjpu6rVI1mW05Ji8I+j4eJXsKk0Zuc+Z2FC43hoAeBN9jkJOetBr6r2rIvNZaLZ
47c0eUvLEfcSTDFgdbStA/5ixUnEXYttdNd29GcCl1LX3XSVSR/EWtcvMr24sJI7W1zGj99mhVXS
bpk0GIJRvp1BrZjIRqrTeD72TfvSAOCuwlLyuu3yKY7taIsfN3CN6Gkp9GmARac6HxN4TDUXpSDt
IpwB8Kr5rz4ys7E14z7MoHfsuXP3jWkjHMBuQ6ADU/2YBBFJ672pmbCkM3GoAnlH3QsGXjPxE24I
8EnU2BQYzkjCdCOvNa+GTlRSRvwQ0TB4s0RkxSuVHskfJUfiPUTA2lo33FahUH3aheSxznQQYG07
54bXxo079V8dY3h1yp4VwpOeQ0NQNzodUzZp6rANO/GS23QY9PCgwzgjbDcaV2Y4zrdyjJFdk0yV
4Zen9p5WRVIR99ehTmzUgSmipHFmiG44ORHBrHmsFCh56gLhPBbWtm+f0zjDpb78TQqYAhq90XWR
GtMxd1Qas8pMbHObHZMB00O2PHhEyqwKjUwl0gvI/g1jrDAKh+mq8pojle0UcIRANdKbX4katZ/V
LMCZZY0H1LAh4KWbur2rxQuUmxUef756rYylRWYA2SjhHvmKPWbrym7nY45oaWWUsj00ETFhULvZ
vEFBBcSKoLv0CER2XB3RdIjE08m1m2rX725HjLBZTHfBKITL/paUNTwLaMonB1xC3rhM7LyhPRvm
CJZAjR8c1DBrAvvb6N1IkvkUnrKw4t00dHrRltggWegLwTAlbb9UxEm2IczDnA/6dWSegbwqe/J0
R9Dg5ROs0zYJRZ9c2tJsn+TgaLT9rGk3R+D4Ew1Tf+QZtKRnUrJMth30Pvk5bjA063Ex3P6to22m
e6vapj1J/OtdzwkoUk39LFWqWMQf1Y8ieiIrE+bk9gLC+PfAKSjeWw7RobyKfFLDT0TcP7Mn/KqM
5ltdgNc1HewZ0+T8JHo93fQWziejAsZoUsUENCEgpxNC8vngiou0omg3whMPJ+fUJ7K9dJ3XXtip
VklNR2iuScvzZiSKWvH9759GsxQ0H8cH/WptNxDPnHbzpZQGwcVyRoASxvJS0QM9O/Gb5Y2A1ZPI
RpomGBE7XnLOe1wJshQ3hbdt2y2oixAgu5rU7Tnyqu5mWB7/CJCMt9pDOqkmHPD40hCp3a3J+46j
hXmRIfSMLFO626wBp8kmLDORZxFZGfVQ7mZRb2cbwpPS2yHMyOFgL1/qa2dc4gqSjnysNhlQfZA0
RWGhPTuz+pYQ5ummLWyneFuVk06c37TqdPdvXKhQEewMuvlEdhhfLTTh/hRGdIizFtZ4bmJ3rCFv
qU0POAGaE4c5ZVVbWuib9EN39dIQcKxnw+Z+7gy28ro+0MfhDiDTqyu7KSAQQFBCrLXJ0K9TpWH9
ERjqBM4yAiBNkUAMUOEmmeYIuDkjVsuz72Y3f7mmNeyiWH30Su4E/DZvog6/WwPkCK07ZiB4wBDU
xUEU4e3shg5o0C+EDWMzt9xzolcRl0SAckItP+cdM2SnYKUJa9md/z1YcsyYeOcJZ1TOg6MdnSKh
iPPU6uFeDNFBFtZwLjMXc8LYkyttQGdD9deswqJ9mYj8YFyK87MCW4/aL9X91ovmTZ5ltyEOwyOz
l78K1vcDZvoO/8j0ZUAuDtKW05o/hk7ss1MZSV7sCuCWz9Xy0MGFiVDbJoNLMN8stUNtNdpBq+DL
yUlBW5vpzqHjlljnTvMakZ3Q9rq7UjJUAnnU64d/D4SNhvt4aRyGFKFxi3ivBZJZFfl/vqEvwgJw
2z6s+Ux7BTq1SikgKc0DwhSBy7C2p/Mo8urgjcneg9N0joQ5n5WMtk5bicAY6wxRSSLBvLKmoU9P
CBsDLuFaFO+pcFdZNqaBC38p+PeTYcuPz1WDdT2uPikp6EjkKnkyXFGOOSNCBHXgCpCBsJ+nSD3n
bloGTonaUF3+qgvlUU69R4wxC7emEoMlm///kJoJLukUyINgPO5aunOsMtc9QupgUpCa57G3jDOt
QxN8ZvLZwDoJEjd6jbQOiG3efYacWeFegR1Oli8lbmyde63LfK/R30MI2XMzYKyOFPW9F/GzrrrC
H6MFyyaWXrelY1j1SrmVTg+VC7P2YGXTS+Vm3nNoIovCVUcuFPHBLQN4s2QFazgZ5W1c7Lokzl+M
wcbN3SkASkV1jYcaAo7wCszRrMRu6fz2wM2w7PECVrIyygsRAwiaawMH/rqo0RtViigvifNfHJ3X
cuPIEkS/CBHw5hUg6D1FUuQLYuTgvcfX78FG7NXOndVoSBDorq7KPAm/lV7zVzr/vwnpq6v7ASYC
K1z72gB4SyvZ8MVaQcpCalVdMFrKSEgnW9KaGyrFWRV1bRe0w0Gh2cFcGT55XuPxS1LAya2p5Ysy
hH9npWq1a4uHFJXVB3Ni01a1BlM9W+NdVzQfNQBRwJSsGjwybbyj9cuhnUF9TgHrRZGxHOU+XExC
VV4GFleawi3m61ja6zCoMfk1/trQGSw3MhIpvRXLawwSvJRKDgcS/bvJssqlKOihE3lsQ4Ov6+sg
QVoqBogCWWM/1Lp8twY8wU6n/Wwh6YB2iOqhUENom7qKa6BDrVlO7S1tuUZ5HlyDlkU7zfTHEBp4
YC0CWzua9kbSC/dYSFJQjgRalJb8rbU4EnNPEp1Kk+VN7Q/FKdSze6mhewG7QXSwoZ3TZupJ3qan
mxatv20VHETNXQJ6CREeKksroSbsObgsrTF4BAU42P+/JKjkzaIeN30EqaPRW9QiNMmBdjSkTE9I
k7jaVICTqG6DktT7/3+lmdN90pC/clPOdj7kYJkXouhncrT9/1eVOCcagkSgo1YZ/joIxegKDusv
TlAOMklawfMiwpmY8qWpLmO/8he5QHx8E949mTll2ocFyMVp01kN2afIqRI6w7YQoZvJOf/UWlKd
MvNh+NM+gD3jkUERy5Vby9jhE3ItZLn9tgKj1+wuiT/GFk9JVQjRhl7/N6TPARtJM9jRCK6xLDVZ
tcugYzYlaSujS9JT64330WCd8JM+5aDBFyywkoqOMAaUpwNAvUpmC9RipD4quxBHdhXWiHxR6+WW
/kTKaODjWDexOl6MIRI2QxI8egM1uRZhr5FNgYailyG8lSiaI08MLtbYPat+enWGPjyJ36lHZWdZ
Hj1bX8FE2k+0JwVCXtHXqK3BoFJ7xD7OWJEKSuqi9ubRKtwFU/aXEgFiFKYFCrsOzzW4KCRX2bVC
cAjNgjOnkPcfVod5Vo56ZHd1BG8k6bc8NPcyTWUnbiMSKJIiYoAVEsieSTiUUs9DZpmFnyD/8r0R
VvmeglKHIavNe0K496c43I+ZlexaVGrWLpt/kwSPaJ+vSxnIlCVHOg5MAfmqgCe/UUJS4RtqRm7y
tvOtjSAmWKAHyCv+cCpTiR9cxQ32kvI6VPk/ObRSemCauAtDzc6VCIVF3MrPQR7hmk8JcpwYl81U
NxGJOgJytT76kyVhstGGFOhfG+ke8xlq9ezaqjRtr2V5fY6L8BzJkXDQTAylRTmCP+6xPbBxotH2
4nDde9D7gWmzGAL79cucQZZhyEsNfvgSvciWPkXiJkrF5EjppW2J1JPkJsC5eqBh8ZzMo1G0HLP1
tFi0oE5BL8qRW41dsJmH7p+Zn7rq/AfUMaD5a9WtDQa2tX26miWC6VgJjjVWhVYnimSKjr1AR6xH
Vt7HvvBZWqG5sohxX+b9Q8qxlSVDEe4ERGBWVd8FlOBG0l0GKUT8ZpVgE6RAOtYaKu6qMmLHi+Xf
oEJWB38aCboo0M2g6Yhu7DP2A3R9HurySoijVTHFzaqp5szaDpKAaCrSgYcsHROUPQnaSivm0FHK
Ze2axsRP1nLFzYvZw1VN4un/L5UEosBCNBXWiivwu0atpkeF+DiYJEZZpNvcR1YD/hyneOZmFBi2
ICfIi61haUQilwfUVz/1N2v+g+FQ7qkxpHVLm8SXAcASW1yuihgrgT8nTUh9BQ+WL3r2bfktouZK
KLf//7e45uURaf0OFZn5//zFCKOrYVj1spISKMTmhLZNWI1Sue/BZa310XxorajehdZHn5kadkTy
JK7obHQhc2pLeqYMOEz1UreKv5DSmeASVBGxNwDu/L64pjR+2gYosVJ5r46eyDw0jE/dCGE/SCId
jLed6V9Gx8IIRj9/pFggywYVjSVgKBW051jp3SZRppmXMifDpApJ8wKOu7hh/qLnBUAGD7cuuDlc
Wn5JlRJKW13dNVUTOHUdxAvQDybJfckscEK12+mMQgtRWtRxz4gwa/k0JX6gUYgzg5U3DZTFlG1V
tb48sYVdbVjVIx2b+4g266ePn5WoUoAjT+dkHqMwIkNMZmxutJG5VPzKeE66bJNl4ZdMh9QmSjax
iEM/nmik1Q1yVz1AStfUHlPfpoYhZyjnysqIxRxLzekNShDiYFHOtaWG0JppRBAHD0uFzVa9lVKi
Ncz2ucuG8e9/JJXp5/3+/19ZPht3EMDIUgfR38sFsns9AZ1gYPgkDOkVm9qwFBtzJDSUwb/YkudQ
kMSz9mUD2EBJQo+s9kzSdE3deSiW+skLjoRMVzohM2kF5kRVkQlEcbmPxRzUh1I8kh7KelxIZBSl
UbQzoLto84qpN029aEujYv0uQKIznLYNCZYq+7BEbl0KMc/iS610v7E0nkZwoogiA2mXt7+5Yk20
BPjSiPHbiFCHjYSmT5BY56dLQEEAD1SiF+2JJ9QsDDS04TzQVjoYUbY22A9d3eRhtOYZmF5vAp3w
x9qMMdf0xqasIsyYI6qBMHwZhE+dWo69y6wIIG/0IYTSgvtd8VlsO7Xt2OFgvA7staTP0j9gwAMt
LhOuaL6ivSWwc6FN/BVXCOsUuCwCpJG7CC7KdNXD6BZ7iJD76RZ/qW9cYP5RP5TaLgaLU2w4LYX3
bIeeWbSHPZ5weEa7+B8+WKwMdvLZbuVj+ui3ytkAfs/tYQMkgg3qP5jcODl0BsspsPZDKrMJtwps
KGvWLfsclu9hbep7HSJme5XnqDb/6393Xnx545bmJ0FzX44Xxb40K+TlwEoY6ayQtgKu8X4BOlUq
br/enm4dzaW/bCNuRReZdLaXTurForBcdWeSlF+4A76x7y+Tb+/c7EFMtPaE8x5o/ZE4Qu51fEL7
ZIGz+d+wyxaE8RCT9s0c6Bisbu1CPWGDmrk/9/BrXBHZ+onb4xI+hhlIayvf3caYIa/9H1Ys0Z1O
4Vf6J9zqf8mydfODcIpdf+vdkaPIK9g+6A00RzkpC4bzS8xQrE6u6fxQ1i8ezAD2hMq76Q7imP1F
enV4OI2IvOM/8qfIU7mVK/LYbr2xFC9IZM17sK8289+DMwUEjXjJvodz/qQHc4YHxi2UGa54VTaS
o1/p6hF92Nv+SXuFX9qH+FYnm2W+fYYSD58t3ShKJygLw1X9YRLCRYIC8NtuydJ45H9kFrZb64YF
ett8TmfpPJyx4xhnYVl9TsvxisU9RcrrVBvhyi5fr4KP9A+eAKc0BPiEufEBTMA77IQVL/vI8Apm
m2h54o7KXUbdDCEcY599Tj+eE9lr5UysnMMsvce3CZjHsin0V0iFH4APHcQ3AxFCX/EvYXNr7kw8
CcmTQcZ0HOEa4fH8Vc860FNkZ9vxIW6RbkMcCEB9uDmAsACryr6DbH40XR62+fIIe+0D31Io7OXL
5APRXfQX/0vboIN9IhIBDrlid+VoxXWXj4njIon6AzRGvDOmHfLXxW054Do1D299A9TOTVfgpQ+w
S+iTrB4QtzeCjUZxDYiS/4ZttbLVa/OqFhTMKGMPJ3pmbr0FwXPQfkTH23g/m2bRO/Ibl/Fgy6/k
y8dZad1KdckZETM4eTQ2nXbwhwd5i/Fvc0Aln1PZ2HgBXewQeCUqV9sC5MRDAcEMZBkDg6PGJ2ns
x6v81n4Aw5zgR3yYmw9AFc0GuE3BIc0GgnVFJtrMZG3YUEt2haN4hULDc77gXlZupHkty2NoG8di
XS6e/b5ejAUuEAKtHf/KOoOhFR0G3wmOfmVtpBfBmeSdrlDLLmpO01+CYls/ygZ2nIOfIetc0jcW
hMc7bF2r/Z3jDvIJ2o9HeLnA42rsv8g9DhIjkgVcjW/uBxsEAbWlYPvPdq04l+DOOnco9uQp+X8I
pMFs8SSRG2yTlvwifrVwhqW2rp44um9vfEXXAHQBwJUNk3C4xn/Spl9jljTOLEcf2UVfCi9Iyb8l
ng++zVzRFl4oV2xpGHfVg/fmcl9Yt7mrKI51F6oQayQMVh724APM9Tb5TL8e3OSk4wFQCxzU3RfG
3atyJyytG0TgAyX2j8JzQTfolNr6agKZ0EL2wk2xGO27cRaX0aPll3MniSKHCMfSFU5L3OCg77hl
xGP8x1Pxp3xgawDRwKrCQW9R7TB2KYsBihe0C9J4uk/5wqNx7CTnbZxa+AMPKLSsL2wXpIY705kv
3q+2IB7mKOcuGR22SDBUYt97gGLaBsZQueBQza61EDaZvRd/8G9BlN6/UAZtSPv8kjlurJplspmZ
GWC6He+KB20FP3+Pj2i+l0zeHHb5z9pFRIQG4kAzHwzxF5CshErgXO5Ddoo/cQl+/pWf2I5rmOvI
1o8gx1KVYKJFdwAi+lC/9U/zJgHBSu6wEY9gasFcwI/9BkyC86XaNN9EyLjqMjkYH903Qy2Lhb+5
t/skscMPc82L1a/wFkfDvvwrF96eBq/z2vrcsfW2WPB0BHymDPVgOWY2blmkwjvfvn4HD3VHFPJS
wkZ4xvobnsGeZ858i2innM9Ic4Sl6VqMddx55UAbj0N8C7+AoK3yHf6+R+5D+QBOZjmmRLtyw5Bs
jD98DT8uWOmABrSXuIXegC3nRL+Gb4AFWH37fwZMRWQ863RZb4xV4269K/aBH+QJN9j2Epll4pGm
9jwBhbNWLaVzES062HejLRL4xAND8oqyDO3f0BHumG5/gCE4LCcomoR1CfPPvcnf5AYtPbfjcxWY
516wTuPo5jlhHb1Na8xtXBhhQcYFvphif6JKwEHIogwoY85Dk0HG4Sw6Ri409pcgLj4te1PtxrPg
bBDP8MyBqnMK95tAb/g53M+71gnTBSYeHrwjfuFw0xirdKdfgdEDLbAAozBKPOKRv+hvapTl7kEi
GJm4yll8/+QnUomJ4tvRcQOUe8nXkIgJC5uoGjBy/cXPn8RZD456ggq44OlylJv/Nf+JZg/cQ3au
+p4ALce4TtAcplNXsDG/w+0BpNQ2WHmY3nDCySe0m6DyxHdJfLedzeCU45d/pUm8/1DBwiSfQrgA
Ot+vuW3ZxltQD6RoCstyDWXU/Zc+SeT9JHK6ddiTuOy9C6wgtHEKssQTfZk/yHAgyIBCoFokn/D5
Fsi1N8K7sC/hc8YbACtQnOYz2bzhJFM5eM4t3VT8ywcfh+nzHDJQto2buZpZMhAYr+DK2LSZYH9O
twhywo+icE3Mu3yBBPlR/xEDOa+k88vB2IylDz3ickKJ4bTOQ7mxy1f4Z7FZQbCxp7W+EV/yq3vm
qxPtEuVzh2998YZoAR0R5h69d+qrcouI59r5bN7+ms/t6uHAM7bdA4P2kWtjI6V55Z/DFcTsuqL8
NDekRwBR4Q1+TXi15A8ME96HcEr/5lHrGW8Wt1V6kF/GkonoVlvhJ6af++sBU7Ku4TE4c2Mc22fx
rd2CDxw4YB0YSKziXxH9l6O8OZY4wgn1z6b6pvIgktSZdkTR/lHpNPt0y2YlU7lSvsgf4s3cexv/
qnyyewV2+qSqO1K7YOd1gZT+1Wggl3G+0N/ZZ3BWlrAjGCpAYuWjP/pbu/vCXx++ETP8FUtvG7+T
l38FtUEcMRgwFl64kYB5YBEjGqdgSZz+j/qu/d9ihWOF2TQ8VVAv7PXhI9gwzNzGTrjKdtGt2Mhv
nobP4ZOmBIY5+Y2Hj5CV2Y80g3KoynlkwAO+Kbb5yUQNy91C+vFBj+zKzfgdoYfC3UUVsG+fOWWz
YWMu8P/IieHupTNMVwM5J7JfnLrDF0IYOrZ7QEkRk+B6D/U3ptIrF8AdVOaKPMY8G73NrcUSI728
a7bl9LVnXe3+KJKqI+RYzFwZkjhafDCjHgyXQeB0/oJ3UMiL9q498TqytgwWt5EDjoE7i/fhoVHB
us8IAIswibjODJri9AaIgnKUt4cHisrVHJCYYjaEuHyGDZLZvCCTKYNDrAGwrGIRIVmjquTeJ6bi
U+bgXdkjXgfRLtDEQWBMXS43tiRciu01vnpv7njxOl7z1CV0r38XJ8yIYEmJPmYtlioyLfcs8/JV
W0QrrhbJ4PrRR1dNtYrY5dn1EECDtwoQZjm5bWhvhYXhrb2Adot6iDGdCptZvzpcYfvQZrCtlX7a
3gJyYVgs/tJFh1FVxc+qn6n6VspbuUxbz44XkH+O0cog3ad3Ggfs3LpeKxt2SONjYAyLZfuZbY3X
XM6olF4nYWcs/vzPGdTL9VfOHBqhk1Jsj1/Cj1zN6VBGM9dPiVvu9Z3BMk7Y8w1hLnRj3FFPkdVW
HRA5OkwAudy8a/8JYauKVg1XVZq53oMrrAzoZXgk8TszPccV2dR2BhEzRuoKIk5nkBTYwc/wYUCp
cMkH+xeuw1XNZWK9RRn0UjfM9uzaLjbqSjrhRAz/zAMCOPYlEdMSthUH9do3OR529ZXzO8onDzI1
OmdWn0Ij/asJVmDtnv2fyhKmieMtC1Y1t1kLx9AF7LMFPguo2DOWbO0LDsHr7juQFwL2UihmP8xw
cCByh4hvgVjuAciRnf1SIkQUYtTj6rYS7IhKkOBeKkqeMKSq3MD6w/qmsPBllxu4PdZ3YBnI7VhL
ZjdjRSvSkSG2bZrnyIN3KTEO2gGw56cCVAxxNNcAM48346rqBy0o4dYeSV1I4JxDUTiaHHpBTjjy
nYb3inKfw0KGHgSFzZbu9awHY0uEM8cBmsi6jkYlmF+Is7g36SrN9QQVBuAPPlvuE65sZNxNw1Ga
Fe8j/1ecQVbxM2g5zh4SGln/u3qVfmcE1zLaaLc8dBIs0uBw+BRBmxrYNO3ozICCtyH/eB8EAbCG
85vxAwwG7t8ITSSkPsIsXXiMy4483ku803bdT4s3juGKY31z2Xk8k0/Mnmz5bBni/+CtqnGmJ3vm
LjbdGDkcZ5IPy4SIMNuZ6/w8P/47lgETG64d1nYz3HBRs7BoZMUnbLkEimRsZdT3InYQh/isMLqh
MiH0XsGSxY6sfQrWIWgdwTwJxWz/bYoDGKJYXeo0D4w16wxrD7wv/lIWBJKCWGD8EByH3fVOpNOa
tdE6DjCEaUWwNWoOy8hIZMUcTvKuOeCWi5w5LTeHf0E3/a0Qu8VxmqrlX4u9vYD/8DXt4HaSnfTX
bTgYSKfhZHxwiIC7R19BYMsGgAZ6C1sYV2FHOOc3Ei4auum8evLqWZciltPfeYBiLfkaYHMFPEIb
ow/mtZSri+asGXjg5izyNoTBsuCrNaPhWMusb2NnUt40iyCk3nGxLAO+N4cVLAnmSEB0dMoSFDD/
ZI7++P2gTSNjVhwsmPk00y045whP8AcGw60fEBwtaZxgZWCJsGijNSvolqEqwXV37LKNTvuyQNuw
Na0/LSVYD7rOVkc7BwA4XTIAkSxUtEtL5vJ9wFFgn3/QF1XgRoef0nOgqmY3vwjfmCCjz4kzDhsj
zxfmcvh3GhFHwU/zVQOz9BY4qPR8OUNYQMTHe7jYeQrrO2Ro8ssLonlpzSR5O/3NnY/ubK6UkbbZ
AmGtT7ikM/6L6WmF14AdH1SmKx6UXXnwXiL54fEBJuXw1Zw8Juhf+ZYOEj8eH/u0ae/lL6pAcnzY
EVYpCebL5ARwUXXLY/AtfRW3zoQ7htoJKk7+W3ylnChZmjNb4UFSbWl2rOIePdVXNjz1H99IkYKd
ti2ZtznzCsrGRqgx2ycMmJ/m+5Cc4wu/75kUmk4hoL0ATeGU+MK/D4BnR3e41SuoIrTaNiR6FytL
dCvGqwR40lqMdiXamZX1fSAdtqfBitm/dxXaNDAscgIJWGYWmsznxoMDFoT56ApxJGryAuwCaD8f
BeOa/FZ4NUhZ+ehQ1kYvGc1usjeLo6JfB3qwnCU5uaEETFMSenfo7rAUg2bCxe+v8Ni2D/UvIt6m
3ZP/07RbVAqBfx+kq07jp5RBr2BROI1v0OBcEjljIrL1w305h3VuMF7gyWJrV4gZ3EJpgScwAcmg
VCuXdI+aZ3X7sD5ZIAFV+vm5QDXWblUangSjmBsJLjadOXHVaS4xqHEHw11Vj0BpAb8AMWJ8PIct
a+hW17K4zce1weaAUKd8kAtPMLDyQkSLBLnSXX6E0Gwb4zsoXpn1T85+kpg5dPNRll9iwaLBfTEF
SCtX0KnJJYx1YDdEHO6wlZM14VtwJeAGX418TUiDZi4tdRXi3PyXsr385lv/N1OgHO1IB/TTq57u
CSMtEBDbPMYc9SGzWV8t9UhIUAhQP1cCYa4tpJac6luHFDy/SrQcxfNENuewEbTNMAfHfij1Rv+H
T6y2MTfBPTIQo4RkXLjy48DdO/5juArJQO+d5fhO1+q96JwGsAfNrDnxASnzUuCc7t1zimj92Jkr
FvzMRA+7zazTOOEBcSoiK2BhevMDye1oAYv95SXr2qIcFmK0iX5wbBFQyDUw4F9ecwsz5Bpij+Xv
WV5k3ZG1s9y+FONDhwuYHHAKKJQxFRBLMi7/fyAMc6U3Vz/ZWgTgCG42HuHLzaFP1aKTF9WLNXLJ
D+r9bY9l6wieigvBPcvNPrNewH+adn6F6GrsUNru6yscSEFxB2QGpKLghjHw6OD+WrY9sURkH1GB
ugNBLrTtsAkMm+CHckIc7OKHvBP00TL0kWhB3U1OYZwuNPANqkMAK8W6NnMzTrV3NrMd1NMOchuI
pPoKP2n4/yBcQiqaEWYOFgqdsHMwoybt8l0abrN2nVdHj1xJDJ4jQuODFpxiILGQTq7orcBU9pBs
iQdGi1Ujnt7EliNa8+6AmAT+mEknRmBIi6DVBaKkM62KUYQTbysSWIizHcEVhD7cK8bGUhxvNf7T
p7WCT2ZcZNY9LnaKx9jY7sNVUa6aYmMGawKdWRMAaQrpCS25bB7zI+WB9gxuLB0EJLC8KpCmCfsO
QTOseQISdX4lBLAWL8zjub9WKSOtXd65NCqB54x/EURZaIHVQsZTPrr8eeDVJPVd82yRpUtQW57O
Mr5gs+E5be9sj7R4JzLYAAxFz9C6seybf0U945y4rlT4HDpENE50h0i9/BDW8nbeTih3Z5Rvm2wJ
uyKCj8850MjapQ3hqP/0B3LEuuec41iclWbKlWsVM9cVmFMrrUhxqT0X5RY7t8Y0nnawzSctkMNQ
LSN/hRil/2PxgqrFsCH1XMYvKI0oL2BvtLQjOMWTLNauYKnRQefPiaSYhOQHEP6+lNX5/DaA/SQy
0gZQTNwiZzrCSHK2HIGtwfgXI90KVwEkGlaZbyRlBeRWh5MamJdC3ov1VfTO6L74uIjkZk5hSHsK
QB5SYChcDAjXqn+wgGm00kEnp3c6gs2VDW7eRxBcu/QVyLA4zH9znA6o+3lZ40CYcGrymvvU3QRJ
xmG+NxhxFRctvyjmaYxuQrmIR3dUl4yECsY+stPMklJKgR1vnqVGrm0m5OhMeRmRPC+2ww8QM1ay
wNw0FUUCDkXXqrc8JmX85HKG8ZaedHPV1WXqH7C7Q+UohqcQ7ZHDqckN8SFgwexHJRThu71k9Ba5
aA+R9a108pjFAGvSUU935EeTRz1Jv52Ffa14ZAZsfevJ9SW3OCsusQe/xOURhtdQFw/+Gny8s7SL
8GjKaDTPHFigN9BnQYxHNnm61l1EOOQtjeR7Eo4igcNaQMvhDQlfEs2Ch0GtaaxJZJeqdVhfGVER
CcsTaEK6EdDr2KwpCd7mgHwfe3wbQPwgxYqLjsNy5xjEH6ONBHxW7wnOmOb0G1hSi6RdDd52RB6n
8FQ4vJaqXQPkGfYlDX/JqQcKLDYbaiD0K7sRJAQzex4Za5NUBy8/8oaN/IP4pwZPR8Z7Yx9asSuw
W/SDIypPfkgMoxZt2XwSXBLDUTNKMjcF/X7mPRwpPoaaENxtBXFb4U4IoSJceaVE5PqPBN6QsfKS
VXXiwwZOV3k2FZtizQVyobqEaHI7qtmxoX3ZwbyZ36OlfSWwjzSKI52AKZ2zB2oZu9Y+4/Qvq9cY
mwvGJ/1uZgtlxyLaJ8NNb/9Vw62THz4t3uzFMNWeOgxaPQ1rmV7VgOHaVJ3RazH4PMLipiX/huDe
ydxvBK9k58zEu/ftMUrOj9xs+ehWnN4AhjZHFSCoas+hZ0xVE9ej/2cQv8TRTtG/dAlalfQnczAp
FD7ukp6LxNpQ0bip92X1ZVbYB2jWcIchiS7Gz4HaiqeAzz7dMZS1hA2Harh1I7zqXTUtFelP4OX6
nNoa6TeRAALqX1JxCeQ9KJk2XUkGM3KXWzSr1tyBbXZkoYiKgyhtKVjwLhb1mrzchj/CoIEiEOrR
RGLCqbBOWvWpxHjR8S3yyCc1Yu/iu9IRUhy86aI3/9rhnZNEj4bRWJNO4JlH3zsP0iOgpx7DSIZn
309McXyGd9JBmA17FLXKeVDOQNS9+MaiOu9+8t5IlmO9zyXOcRauRFyKsOckKgb6BPK4jnhjM4+p
cJhMTvqaT7Oajk3xauK9AasdQwjfgVy0VHaD73J0bcVXovxk0btSv0MeRrRDtM59JxkrF1nMQkVS
oXHl5J4OVknmIaMgiDY2MiL+QhAfkFXLDypkjCYQ67BDxAfDgCOxIvjKyNbU18QBmJELdbrFIK+s
GwMT5BPPOIeGR0QvV/OcFC2rVFkLj7aAgicZYXMZnuQS98dtgpERZMg6gqeRduxM74M1ndv0Lyb+
dkrFZdnT7gmeSfoaZbB8nJ54zKEUrwqdooH9kbbT5GvMa8XAlgHiJFLMrtCu1F7ZKCZQZzZ0tS/5
6CM3B+jYWz5UAvOqAfwvWlosTLAkxZ0MDsQYKIvQINyA4pHM2XgZJF8iv0lk21fVelsQLaRPMBYG
dk4ntNZIBg+Yf8zzXpQZSaSs5kxoiXiZbG4ThIZrNa/Q+giUegHQY6Fw/h1eady4dR+dJuwDcBFA
UcLxE5gucAaNBM6Y/EPQKmmuQK6ASRhE+eb3sf3Vgw9T0I9KxeCBuLAgL1dhCQ5BZi7AuTtMJZ7d
Z5Hy0nLf9dk8g3esQMKjr5JaT0JE3fRvvkmEwlrqjLw7/VvpwKa3kauS7tsgXcRSssaLYmfW5HQ1
Yp4/hOp4fWfK5XdZngfumzENbQv3e72XxXXRL5WvbvwRGDSPxR7uaEX3d2CLEOlMJpXJEUtFeA9q
DtZp5l1IIO3HE1lULDOtwRZgQXYBTca2PYsvprhzZOuY118dAnlJv3c0TOGwqdOGtYejNkfhPPsy
DNJNtgj8qa99RycdS6BWpr/VGT85gH7paOkkynmnKD81KDFLmhoNTdKWg4hYngPhgtIT+/eMVKdc
K1HG56rFEZ4zgtf6Fpos9ulJjDl+6XtMvbRPgJwWw9oYGeYO9wK8GGc3PAXYdfUf6k3Pv9TFLoj+
SVW7rcoLkiHMjY5qnVU2SKZpPIGQ1xkKtk4XXEMYZAUH5Er/tpTfQJVt1hr271S+ZNYm52Bd0Tvq
tmZ3jxBNGTyYBmdPXQC5x6O7tbo/GNhjAKnXrSlmNAlqc7ttPuIO0vdWij9RghraWmJr66xNT7Oq
R+Lp/bUcbuL7hKiajzQkB1GnnujFwck4zhoRhYV3Kv8p4w70V6T81XPbWHyP/TVtlo2w1WjZNJHA
c6+uTRw/C42pAw0bQXjjusU/2vwI/JsARI7oAiylcVUJu+GHZF9aMazJ0DQ52kncJT2aJd/Ah1VZ
J1F6iSk9jQjAiYRn7+RFn5iZUHQfsGsa6tWb/I2ZNDgTOJQzZCh3PieKvqwPuYalMnXb7l/GJxzp
f4F4Sz74nrq/w9kmTcWKrmX6qIdLVj3THuI8MLV1UBLLjSAhwhEs23SFNKjnjZ0wZGpAxzXNrhAJ
2dhxHBXVI9Aa7ECBI5EvbpCBXESfTfJHEmcOH2j244p4l0vGuQVtOU+w7XwQl4pprUyV9jmkckq6
lK6/EXOWIcD5pnOog1ZK9SamvzXIjZq+RsGZSPRusgJOBIscU4vkEVf3Ut0Z4tnIXqqKgOO7yV7B
8FQ0jl1OiL+2/W20rSishuRQW49J3YiQfc1baUIJdKWGrsZGlE4AqbwQWEznovOMQdXI3Bg1JQhV
2D0jYjSzgtnjB3+jv+gd5dHo4R/clRJ0kAlwanmfiFj8CKyPhr5eDQTKx3vfv2KUOnk8HUPsV5FE
cOomJ20ZXGFxMdlaxKLbNcZ9NzHd4doJTh3vlPF7bj9xkNyJtLZwY+rk9+1530H2aViX2tzjjDOI
T88WoEkz6zWG55ah77DowoWk3pXmZjQXLBZc9B+gu+SVnSPpXGm+XaEAT8CFHunK0r5UR8fnoW4A
qE7fItFnzEz/NekHZH/Ayf3Dku41rVcwBD66F0PHEN+vYb9GdOCK5ZRtfBOYFWRnOdv39KatJfHk
EwUuqpS0/zJpqoQ4CS5i/hcP/7wepv5vwM2dGETEs1c2MotbjgLrt53emcr2FcLoo3wN9A3xRnzg
ffMjJe8uEp1o2mGASqJXsiyaG5+FrXs3iuJS+jCJYDeykyy+RAiL6nQw4RT2AQ3Oj3KeVOuIAJWl
YiH3EZe9trCaXQeKVmCwqBXrrngp3DEmTr21ZF1Y//lH7QggPzRVwPJH8UqwY7+kfyabLuDZigE1
x/g8WoT5Mgy/6+4jxvM4IZKuNexcZ06V1Mr99GalAI7kGU9z5IHPLt60HQnrNXDmuUWVLgJ+lJgx
gmxp/cj3KPowZdrc9N9kELF+g98DrHnEgLD7FIWnTxMjq06qeRar7264gahGpRw2A+RIuiOdbhdN
eM6D36DbBlBj5B3AaAtauoA0Pnp19FTpjwdaY0M0KjuqTeWfl/0Ls3+M3cV7R/eHvV7dCcZBE7/E
GlOb0FyatF11/E8Sw88BLcxARIxwjBoStlXXm95aW+AUuZQZhfRPJ997ZdspDwUPWONfC/3eiGS3
+nP72uAEZ6ToCOj9aBbxRlzCRn5EyBJEoQNYQXpa/Rknax/1Gi5+sJACjztFhNxtZullmzs6CpmR
3Kn6nmSfck8XtTtbmMdi/p7SibNfTjdwIthO0Q/ohWMiu2q0HwiAWKOLahWN+5qZpIoNpGbdyiRX
NGmKzaYwPmmgXUXpeuRK6UsSCApmluw+VQWnF0HOHM3UbCTlIfmIxMjPKx1uuLr+BghiAwGgim9c
SdznvwMwTGUNqSAziXASmZ8gdwJy6WCq815pPgAit7Ch3XAsLDujdaZxz+oYi65Rf7bps1Zxn55a
VDbCgZ26jZ+YZmLpFYzgKZky0HrFn+CYPkOd6BMGC8dbxD2Ie/OcnCIEIvTB68ZcGBpiEqAi/3F0
Xr2NY2kQ/UUEmMOrJIrKWbbsF6KdmC9z/PVzONidXmC7eyzL1A31VZ1yvEICxfF50/R5Zg3xG8Ft
osCE0nOcHaXMCGryLNQ8ZiepDzo3eQgi0CPVJuk5tW9anvO+v+m7BNTl4DeLmOu7yhExYYWvUo7O
FL5wnVF5K2Sm0RaqLX5IOHoaworCruEXz57FI7W4APNJ+NSooGRtdzSCyIO/FhzB4+Heh5zSvQC4
gP82Np8FQ1bL+RjCYOl3Z8opAO0Z6as25+GIdOkZkHUwUCBMOPqBjgfzxrIgN1+K9sPd27c50nJu
9OVrAYsyUa9BhD2DIRVnnbh/6ekF6lMv3bQWMm1Iy7P8LEx16eifGUNBejRA8BJ08Hi8kDLLMr7r
JRvaeLd5FGPHJ7iMCyCtuZOaaDbPsvwuqk2LBTDkZAWsjkiZSsVU8TvG742AKxd825HmGhYlnbxL
tbm2uHmVIEgDSHEPriL0nlg86j27TJJoDKfRX2Bqj+3N5DOS1Ezi4JqZWb4sGHc7NcUdpbTKqTDo
nRZSZsKawOaE8Fxl67jZtMOWOutFNkCa3+kNXu5wG4NL7r4gTLmtgcmo70l34AirsUfgWq1AoSYk
j2sJ6iVSjTl91DIHepxw4pmRpBJI+VGKGTxgjAkUh0PzyphAMrNyahonYL53FC3ESLzLbbm3u3OG
CSlc2SQXRIDzhPYFhkKotnrwGrXHNLGvzyNK2sKQ+TaI7FXrChrD8EonL0t8k5ZeFAy+teFAKqTH
GhNSGfaPFARrLrNowviqfwHhO8QcCbh93grlr1Gx+/A7MLEWNTckGDWGHK/z8qdl46BuKNkONgLI
wHjfYlhV/VnKm5UXnM23KF8hHQZoG5RUF4xYa6yH+reen6qCSqkL1FQ3kpm5mU9hgpQ6UYpI0Dqq
L42+KezrVL1ryldMRV1e/FO6Dr7k7Al0JSRAZ0JH1RVXDzBSsk9BsOdw0vb0DnsTc1uOEHPQtJNt
MpZw70S2GRxlJzGeshiLsXqVr5SHoIPBHZ5EeS8SlmBGDgiNkbjFPTCfYNdI18DHgZR58/fesfYC
wAFwpeGgBDW2niOsAaMQE3XApO1c+hvkwQ2zoxy9TTJ6HBIkLmN4ddJLsyIg6+LVpbbbxez9TO5Z
Wrjxi4VoTt14m3qfyfHELeIy9TjkFFx/XOzNOFn5peYKrgymDXOHlLsyzNsRlQE8yzUuC7N843Or
yp8D7b02ISeWn8bAYwBDNJ9eqsElTgIfQGQPdsddqOB8kS9IpqwL2gR0G0W1YdZaUpoOboQhKcb4
ZQTdJhOIMEwQTVwIpvOKdIZkpunWBcN8bjq5hTRlXNMISwueiaghawiarkNuaETtITxKCgf0itsV
/XmSAzw053XEMBOQ2JIzB4tlwdJeS29lQtqWArkWnCbM5hA5TVRMF22MH1AkJJ8djTVL9C2fEJ4a
VCibz2LCaKQkUqj2+QfUi3VoNfvQP099fIqmxE39M1QiNyBcYGIUGVIcBWTIK2XTK7mX1C1FjJjy
u8xtBKZOkY8HidDHYBDZnNALuPnaq5STYWpD0852Qde6mXVHBHUAOkmJ2/aOOzr2vyHI8PbFKj19
KPqAdaKl36cHQfFSQ00PRZTGm1UeDZHuqrD2xPBWhteciyMJ2JWCGhxI9SEMh83Yqqsw5/wzV7Bl
47/Rdv4JIi6p3V6j4bO276aVeoJ32CgZOKPKd3CIVW7cxcR0Pi2UReycU1X5GtJ8LXNGL/G+O3gH
y/Bm+ZBSknVDDwERlnelBTXd+oc+oTMS/pnlBSDXeth/+Y9lSqRB+UnRilHoz7an+iPe29KNRsKA
o0VLiVKwRJ2ZHJ3OYfCcj9JP9xallUR9cRKDPQyUda88RsTxgq/oj2DSI7DLIRMyZlNp2ZEh1z4m
Wcbc3otiS8W5p7wIELL6nuxpN6kNHi3gDIp+ViP4VZa0KtGjcj/dxePPxKyPS7szwvCH3KZw9p06
mMzMC2uKATTpUQEdiinKDexXhVWj4c0Zq4FjCJbeKv4HYsQFkFUEh8R8FOnNHq+TyTjd5yzTZZxf
AB1XFkcB80OvEA1iqAucnpqOuBDIB01PsdeMxalBPWlQk4ririUTDVycbCS6q4ind+jPUZq7BY9d
lCdUfIwMfCuPBKUnlxPOqgBXasu9RcM4EriySeiiSImoULjSQ18Pp2NTEv3Pfkx5N46Sp+vFgWYs
ZHqZCSGHs0JYF2Ljy1CfzlSDtpiEBlXw8dU2dvwDEY5LAM1gTXboeVp8JBFLqNu8ln/DnM3Jlz1Z
5iKsJVctGIA9hq8umK7gsJ48loP0r7BuDTeJvNOpUmXRqSi0jjypL5i38dUR4FvI9KZKlWQwk5x7
lC6Ks3kqa/gi3c8cTFfmnpRQo7IOAvykws0It8LCI8FK6w+3OMWurlA0MU98LKLLqiCyXu0mA8p8
66z6eXOFdt477yGesHHEDTrCds6aGcm1KLWCkTtrTGFvLBUgkfYXjIixNf7W8GnDn28ZaoJVXI3Q
p60CkiWHba2mZZgAeQpwXwX/F7eNxMd9OoUABbLiDtitYiQZHG0Eyq6HrwRjZmw1EEyHlEWwj5Hw
TRwSjJ1lZrg63DK4CUwcmj1A6IcxRFcbM1RgSm/Cng+8zIdCLmkR1qOMGWBrwCDrz+Tn8lFyW52H
k205Ww8ZcXyUzdj4gcs6JIdGUzdBT8g+qMEKohhP5i6u4uMgmk9JU18xjOWe9yAyB67H1nIq38MR
x33xIwFl7GvQ54OgaO5JlpAfFGZdJ974dFpaXBwKjqLjPEshByCM2FXg1IO7W5WzZMgdIMQXxKK2
tNJ0JQc4ebkGD/ZOFepKM0LWeP3gS+xxNG1TXiPZP0ZGQ5jPvcL8qdrIA51J1VCx1mAXjlXPQ4it
Ol2ZCsB6XnPLVLaHV5szQ9acbtUl8jPsBXM8JAdj63BEExxEtO+2IihKB1RdMLzKnXNjJ3dlNJet
CoUDhbHVWuyDuRsq3dMcHGCZYusDQp7/CYBXNOjEhUSZhSZvdX6KwH3Yy8htGJTOtOoSRDwCCgNr
Z9qk2AqHZ4cRreSwoCKkCqSLujI5qJMTw41vICdq4ZMNn9ux4zrWV0zrEE6wmqv7/4iZ/EPF9ZTX
Nj+Hbz3MPwZU6JAmZx3yfcwOPzgJRy6Z6ds6gGHu2ObFgv9HcnUR4eDrpYCBEWcuvKoS733cNa5W
H/E1ZMHLvwodRzI/78Ea7nE7eCazqkSXV6OV3oSFWM8tozXeFcvcKRBvIgxQwSEzTrJWbHJj+LK3
usQglJ9ayz1WGzCtJOximE19r7O+Wk48ISu7pP70jXE2ZLomOdXKvXYaB+3Uof/b+KfkeJPBinWQ
6XSadSApsmqpXhOEG1Mw7GUDRQVf9vzbyM6h8EXqB4e/94nTtQrhNHOQglpQ/wkhKzhbBa4HFTaF
MP9khfiLhVIIOLDlTiS0v2zCGuc28TMiXyOwN6nox0mJxUJCbJM4FXXMM3J0rIa5ShsXW8FghfHD
EUzmtudyJyXDrsTVow3qpQjoW4osgC3DpeuUU2HQWtaNf2aSPIdun47ZdVa4E1T9lsRjBI/ExacC
numjyVRX6uzPumrwnzOllBVOm+T6zQipWB4pueLkIF1qjGPAhNbcKy9tUB/rMd0bZQkDgEoD9rwx
WQ8xaBnWS+EcJ+bbGUH6RQFjIvOxfTHi8Adn40A1kJN4X2m2yzrA3j2bIVguIsX11YjBJHkaLlr6
CAGxWw9MyEYlOIQWh6NQEr8+VUFoALwJmxT7XDJ9lcOhbaJToYvrNCHe6OE6iXdmYUHp7542fAtE
lHzbxfmuw7/Vxht7ECCjwS7rnDyU2FjINu1JuQ/GNwC65mTvqqxwHmZ7qWlAwMlDBwccL+bl0tVK
jFMWWcwg+dGESD2Rb/7FRXhAYleCswpmS7SQaXIbu16I2g3tIm3cgu9LZ48Mhh+/u7To1ayItPC1
2cHqj4ZE9wxm7Og4FBdj2BajujRyA/H6a5A75vPTvlcxtaJBtXRSSTJDTBHp1xS9yDf09yTu90Zn
kautLiE/lEinEooKHBqmJ/vSk91f5Cydfln8wyWu+5y9Nc2zWELIQa+LqFsnyrVVSFLjr+enpdrA
HiQV98ubmZ1SpXoMk7MrCzZgDRTv6FB7BJFRV7fWXHiNa45NMcUGPviAx0MTZ7VYkfldWI16EDnu
/cCi9BxxcLQ2GnfriLGnZg/vDr8XFs1vq2EIwXWxlmPYEAGthGhdJvVJwNHOiTApbzaezHR4F3Mj
oNiR67kllgPHaRttNvFXZTscQjLxAypAjRHWj8pFOeeN/XypwrkZTLTETPlABrIKSN9ZfdSU9MfP
iU7VN50dYtCbY5j4H6FVfcumxqFoYTGIawtzoVCo0tko11pLAxgZOA1oGNy170CO9rmFN4Kjhh05
nlULrCzZJVVT7kVuIMVgJBLjZcKTwu3eYocqGJ8EUf5BJKMdi4cxVhtNGKekoK6JC/x8AAkRaoTV
nXs9+LQCY9uq3bHrGloefjS1u00TFl8/xb1JxUOSmvmSFDlId0n7GqELU7yan0qVk0qU7LP5FC38
ySuYYBFDXiQRRgCrW3NZUw1sLIUFVENQT6Hdm0wsFb3yuPdDRGPJRm8pw58Ob5Qz3vw4eSBXeApT
gAlhKNH85RCFGyACdMgDA1eRmWJqAPIgxhkQZC+tgdJ0Z2NeCf6RqGwM8/oAb2CTTvSLUiqa4LDK
sDX7yXEIrZ+uqg6+hogKtrKxw7+gxdbFaQDD5iA9Y7jwdEyAE8HT5OhjueSkY1UYmAU6TzVpuKwd
hAPUD90IyEDqjH5ATGbjMomlFO8dMNQMrSQY2Vva3DWQz6FY7KOBcVLmb4SS/2GzkKbxrsAvr516
UyndrZ4GWmmgR/cHTghnzQ6fumysJ4ABMtMEk0rqxAfynLxzhciMcV3nuBGh+46N6XEvWZeT6Vky
9Cu8M4ZD/imN8Wj4RExlbwhIgeLVGarg27DEYwKtTBOeXRR4dPieo+A7bwBHtxRoZoRoCNqHWI8s
5TfnLhKp+iVt9WNeaidTlva1Zl/ykc4xvAFDiDph/9qt8ctB5K2KDnaLZ38Sx2yunyzsmxANviXO
ujItrK1vX4U50OjWnmzGmd0495r8jSVp2yRXtoB1N02a3Nqxv6uco/seXLXyDxT21jChO3TAoAAw
t2ABO2VtFkTYMH5pOOcgAHiddkpN4cnS9G6xTiUZREO1fA1ImAa3f8vu6ZUN3P+1Pzs7hX6+ie2S
xRaxQv1VlYdRyjApGVmY7bY3LC6r0R4mxjcIBo46zI07gUEddkaFNqvF8l4vo3UcMQ3t6108045y
9RBWxkaaQGlnjJI1PguWc7STAuJX7An6fef9F992wWNopfK+yDEYBtJV9rkEsb9VMmjYbvona/k+
CvnCkWpuAn1tgGJIaLEBJ7uvclypoh6O0znjr1WButXYDjS0lnHEk82nOY4+q6JcTfwtG0ejXVhe
iHfMdNDuNZ93oa6zd9hwsJodQhNtlXFz1ilZo3GgV3ym4UMtr/RcGpa1gndsxCYD8fQA36nccQ/8
BXb948ApOiUd167UHumzkqMjMFHp4pfilapM11IchW1SBA/FGMttWII/STJkjabpHNyNFZG/+Zfa
THosSaBdiilQ6BK2SM8E3WY0h6sdVspp6BWGyO12JJ2TaxOqodL6i0o2yp1dym6oAdAWmYnlyVKa
taxycRwEBC8EtV0BuwIM1NgfeaXFqqpZUqSuI9fc6OdAQ0mUEmI9hk+hC3/gRU0QSl2eT9EmhzJQ
ZI//EWJKV6briAPxIp2JYn0tFRR0FqQHZgZXqqB7ZHAjl4ZUGUdVIBzZAs7clAVbPbduaqwaR3n+
JVCLbeYHze7//2scV2qTNMcu+2dSFHRIVZ9ur/kXFY9qWSWEoSRtJnKP1bGYWd+5FNIP1bG1mE1f
H1sDSGAc109ZhcvJR9lchROz6NzqTwJC7Uj/xtmcvlP4MotJN8a9EC2GeYz4qf/WGx0+Z6XlTkG3
DB5YeCklECyczz0DAsfM8ZfYNKsRn0i7WnKDodAP5qhs5z8s4KPepck+C+pV9PzW+aHylffis42o
oUnU/GUaLTIO2zANsZXMN5nyKnE2gRg2ag43Y4OKpE1yuo2ZFcQ1dq1cG1+qj9LdSI19iqMwWKSR
3R75SNlGhJaUyd09h11gQ5NX8sDaF0pSQmhlT+t1+9PQYK6ng1M+RqHg4TMJIwXglXqhF494sP1r
ARQtz/DC4hqxXDH/0cLvr+Eg96fJpFNQN011ix8gXSVRomHqKg4VN9/zGMX9dnKoVawaSzlRdAIr
UZNWEhvEhtUIT3FbQbjRcNmOp8pgzxrSCaGozYt7kVoHqQN0qRNktPufNJhY/s1YBlHlQEeJZ3ed
QQW4M6MHbFRsxeZeYhVqsstDm6i+PTJEq5hc0E3ULOuISasEEHpzlYKwwgmuYvviliNXSnuJgZUh
xHAwFoH0ZtTiCzAbKWiNM2en4Hrg1M7+WaWb3Ozsj8nayHm21SiFunQg3582uBcQ04vMoG7YBKqL
vaC7y46TgnbSUX4lu3zva3hYfRMf84CLodRxy+rWfLw6f+lk28HY2UziaGXMgM1wEVaWtIO2Vx3j
onDrZIOEVjkenvW5ps46hsQAObz1sz9Rq7GD7QgGU1JUQhodjw0xudnCuTZRtrFbEdMHoWDc8ONp
uCAc3dUVLxMwS79UTMh4ZLK1PrlzoAMFAbRSvNbMY4Op2+QLGZiwh6LlXHDqgaxR1ZgzKUEB4Y5A
gfQSwH2pHFNE4iC95vCoMALwwCB3kyUoglNEaJj3xFo1+GQ5hSEyYJSpzVeovSV00tvNLffvXNz8
DM1kR7tNq1zhDeGT0cYTd3UReGzivrE21BWGWRInDEsJmtgMeNuVMLw4hrXBOD4lbkG3AQh7adMb
lyD88aM3OlTifBOpvE8oZujaC+IOjHIYTsxmPNx14oySg5e1UA4Z+WmO25NOgaPxpVr3UX4M2k3R
bh3cAfljxOCn2PxlvKLWZtxh9q1Aiqi/0AqxkNBRC4WIM+B4Lqu10G9y+0y57+SVhRaGjskeFxJq
JxIIn3LLGR0X9xUAzhYY0FJ7T3qX5D6JcJAkhFtMRkJn9f/JAx4CULflMAc4qDzAmxyb8NU8pqPo
+G+jGz9oOPf0WRcn4dXNtYjV92wrAfo+4bXDLLGUr/NN7c+6dy/njmmOHNekLU310Qx7BgrBLbgh
STCBI7Rhg5dUtorD58tkl/CKiDRXxpkHaDKJKHO27BN9yj1qZngmm3uJA61ACAIatHJMbVFwDI60
dTZ5euLZ+P6j3dRfpHfsp8qhPDFBcypsqtxblskJ+hF2eN0fd1De5zJGXgPSBLFpwnn471n91HRb
8/13UblSjZMKodlY0VRh/6J+0aQ08DKI1NIuibiAFwi+CzkmbIvkE6dLDt7GhzZ1wEhqSocwPmD7
ccoV80BWrtnHm19j50gWgMQudkjclzTREMPmEen/akQETho3/c36mr7a/lFLG4pl/fw5aBtmEIXF
U7uvkjOSkeABk6wdP6CIC2az5ohEu5kU7FvSQsGee6VSnB1MTFn9bWsPdNolnFCrfPT+Pcvu6XjP
AWdPZ5Oi3GRDlCMsH3H8tKYL+YKgXBKFC/0jqi4OrZGJNcPwPWkF1pp5uaESlJ4XEtnE1lCqFzDv
reBijT0XwXXtuHbPx5ppGa5eMq2CRIaN6Y2k0PcobZruVwo++pjiHYdRINbdJuUL8i/iHzdAIKcc
aZVh9g86VyOz6UPBRo32LFY1Y3lpJU8r7nXzIUhm56s+OsEbbcUhyKnPebOqfWjuaKxV/P3UnFSa
TWA+xMwD1oGNDRRp4TTVWJmvUociAVN9fsFytNHadwvbuEOgIeoPkbUG573pdf5VS/BQmkVvz0GM
tjvK/UrmyNbYR72/2cxeBkpvfI5/YfClag8rfmr+PxG6XXm01LcOy0hirAFo99mKR3EQCB11d6mg
PDtQqwyYbfSZinsm3cf+Xyz90zHbjSHSs/rhx+9EHAsbNCOLuf2vslgXODcnDJeLxliZyMOIETyG
Gj5kPmkMJDkRby35bWrjdcIwOOpRhMUevmmWoKFhqfnfa9sSX7Tb7VQ8WGDI9Q14lboCGeIaOCeI
vdxF+nKedJKVR1zWU167C3SETCL3KtHNpZ4PxtIGg3J1iUM3hNfiTwzoDc5+PyFjbPQrKuaWQ471
AHHNUf6gwePSnqNMMQPWhpxqF89TyZeVH9EZuKqkBCjFabC25Ax5CZS5OuSgcLFXK7zqNeeJiOGl
g3y+sF7oge81+LznsBUP/Hslo9sFkz9eZkl6NSRWhhvYWfTkv02iemuO/QPuDJzWhe3FzGoDF990
SPmnfW6o9KHgluS2jMOcUBUKM8LcMoaBgLTG9g8edC7OZT5p3IsXlmnWvPkdMRbJX2E9I+WRVV/1
dCSxQiCUUA5wRypGFvV4RgHGZMrNn7TdPINF5yZlyFnppwNI9ACp9Bvco3v8aXIrSyilWVAXd5Yu
M3F1n2ibArpAw43v2GT6zmoRCz15XHXSwoJ3xL3jKb+X94Tc07v+VfzasxMaY+WqFBuZ+UJGr5CU
3jSFAfuxrC8OUwlUHXHxK7rnHnMgw+J9VK81ruZU/3ZK2Bs8ZRM/HB+7rcwXqtlWempDpRE1nhNw
WjANaUu35dMx2Ws1fMDvFfSQMnQoPhN2m/w9I4tLgwcWCJT0qkRw/vTBfwSzLUqs2Az1cbvnlQjl
YHefnQz2+CWUO1qmZoNtPOp8jzVKp1yuBdlfmjgwYcAJFURsyG3KazV1OWeQzeUFEz6nqAaLGhF8
Bl5IGD3vXpHLb4beHhybBWpVsNBSFA3dgpYi+cgJK7M78kpfeXPoyFHZbHuoI6ifLDrzo2EBPdLI
6nMoXEFVEf/DUOCSDsZSoWETKknLFR4y2Y9MEB6RjJHdj/EDMCDyWUIXaY/jnGHmHKEF+MTeiHGH
CmY05xJrOzeo+SNhbTumw+Y2Lrc1/nHZJRBs47221wPB+AlrOB9wak1WTrGmShPxE9hXsjQSvH/L
hnfK5YibIhzY17A/SvFeKp5ad2R8F0j7pY8IGEu/Qf8WO2+R8Skwe6m8NAxQnQ37iugxd3+4C9gH
Snuhkd7UkLPNkmMSb36oda4BxTVtC1cENtA1GoA4+MsteXs8IDmU3Dp/w9IvZR8yo137FOLFTfIT
FC8g8Uu1wuoSaC+kNsLRNYJ0jm3TJxUJ0DbjL+N9ThXG+Qc5YgVj1MK8aur3pBcIS2Z2szYm5dCJ
cyk7m3Ig56BjlKNwdWIQaw3g3R2ekGhVm9FdxjIZmNlS99/ZyRzj28znLZsaWcjIWMNq8Wf67xHY
95GvXDLmtlideCASLAoUXXCJ/eh0issI+GcfUvRpN//GwECt5gc780hoDIp4CQnM+4aX0JlfQv2V
xByG5ntdjKn063M860LoJJXZs96O6zKAB+0F8tYiUdZ6VuBZxTkk4kNetl/nA2lfs990FZNENk4X
Aam0V6E0rCIC/FN9am329pJc5ByqSimt4MTTEeU5z6Ek/G1zSIzXhWjKycQnw49VjtU7Qc0+slc5
zhmPdGrccqRY3eUzwI/IIrYa2UvsMrlzIs5Fdkx7iUd6GU/tMb1P+4px67VckoYHSUIslSEag1fp
AEWBSyvZJhn9gy/4KAIdcfsTC3rhHMnXYUbu9lp2noaT3Tzt8L2WH1bwNKyz3vzMY2DZOtXW3Qie
dMNkw5k/ocs7w/Jkk0gnUU8PVgPt2iQXGnHOyOnbnh1vwoEdTnyw+s8hDygI6VJm8vY/2QN5cDYV
4nam050jtWqdlPCTZQSmsYYyIdotn19DPIZyw82lCGfWx77n+BVtNSBe5sZI1iqpTJQIt0x4s0kN
e4Ci22Sjy2C9DV7NCtgHER4etlhbMr9rglXFGdhaZ6gkiPEsakH8XTIXrwpG0/+KR3FhqHAXd6ye
GvnFr/C7vkkv9Y9hUCK8wtpYjUfIkByaA75evrZxtiU9o0Pn0Zicaj9cqMjgkLfD2NoyHUj9o67s
6MZ5GY03Zh7AAa5drFTm/9uv7NnjNjWRj8Wlco6N8tYFN5p/HHNDvs+WqK/Z68qDJC1itaT8hUxN
SwPPqv7dUEhb4KTwh09opbRUrDv7aSpXoh2IyEdhP7GS4HzCta5bABzjz5IPi++8A29lsyb3XHE7
xIxoIMmhrywnbrmJdAikg2m/q4ObUxZfrqByOda5sv51yg8/G7ai2Hqb7F+twZi9D6mQcG6TeOr1
RePZjk6lsdP7Q2Me9MKze5oVTz7ePJ+v6RArc34rdPVQjCul+eA3eusRdhsJSUo/ZsMh4mzcwyXq
thVHyUzbCoDAeE3RC/EtVGjD6IFbdnbOUqyDHBhwPmmVq35yneUoIvnhzs9+2AJCB4glYvMGf88A
1ERzk5DT4WqupKBDWGeevCTJwB0TFTRQmFm4U0TH/Bocop0cVew+7Nz4Axoyy4QqTmNChLrCjLMN
Y0+JLvydgLLtwiWqIytuiU+FQPLvwAJJzN9ZqYd4g2GomZZACT2R78W/PlowUv5Xb8sPscvO4Wd0
Tp9B9a77y/orUp/8r3NhLDW7T95wZkKi/iinFXQ4MB4snCLEnti5WEXYzgBpCv3i8+Mwao+3PrIe
CbY2mNLIsbAqxFqLvvgIESxT7qOnHyVOfR2WvhX7rRIdGPh03zH3z7/kTb8a1WauuHnjjMizyU0W
jyMfGGYW5CXBafDfBDNAu2aGZIi1CXVgUlmsljL/rSgW+6zwZkgr9vw83oF2AxUHRBFBUI53I+E+
mBvEH3E8zEEq+zwVV5NNiJhyE5FpZqg4FUfFORb93cJXSp/ALgkVLpgyVtxqXJopyiZhH7MdH5kB
Ka8BQjOfgZiup5yzA4I5qBnoekYmvICWRCj2LA0jYpcMi4I8JP8IrCsRXpJp9h5UjKX4X1FeKx/b
cSWdrfizJjQsH+nb5oH4GiBMo0zOhiN1AHHlt1ucVgqcJskwd5HCzHXgzMBdRntrsEX3Dj9AafIc
si21Ma4yjEh5hBqr/SrldeKyBoO6k5CzDzIdGxNebBCG1pcG8CmvqqXOERG+mu3pfbCtMCPMMT2S
YxKbiMLF1WLxCvEqtHgWsswkHYYxxJnuJX6ggH0x656d+GgpywjK7yb4F1NTnN47HycJ8+D65QdH
LQU0gG9qRZ2tgIrTu2pwz5mac/iUcTdn7TlPTqlOnNxD0dGyY0ANqemJM60zcnpBYEHTxJ7BnZq7
JOEHfFpTfibrh4eBuLgDWaVdptRKgmwMeAbnKAEyh8mcZE6R/0rl1W9uinyJNKbyNDvsDWllmu+R
VdKJiSXZ2ATVIS4B9zdH37wnfJwsY5uEW+IjPtk6nP1QqrxQOpcmEh4fNwLWRsQHl0GigqGHWb5B
A274UvWHVJCNPw3ySZY3A/OYXvtoejZIE5KcelXMb7051DKRZEiO2iMipiIfufaVKrvbV5p/VOWR
kvY83nK+4W5t1Yhp8Hbtc0h6eLyo/afBfo76k+VvzHV5wGFNq6ygBYLSGcHF5GFh1c2MK3Oe2Tdv
W1gv4i2XIUQIzrQcZDjlcnolECFGBebE/zwalpoA3Eu4NNDUQf8FK2Zv86cQEAokUbzxMDlZBQjc
pdFeAc/jxcaSxZo1ER4O6g6nVk4/xCbnVCWHaHbefsUuQT6cZBGbY5rwzvpHBGbSuDiHDXIFxo+o
Hop0lAKPChkJzgE+xEiQ+tgS0fInN3OWNA4RmGeKxn2ZH3os7SbcjzGSaRzdgGokkG7TDT5CBocJ
YN1kpScrpXRpTBrh21m7chyPfTEs29HDeYSYOf6y7pOCjJC7YGM0+D9dwvWcwziEQSfIFC/HljKJ
D4cjZbKhUxCSCNUNZnsrtR0D3UUOwDLD9rcZpK9JW0XjJhlcB+8eslmxsgg38Wv2kgZ2aEqaRTbb
UelqRRjBnNKDE98hLPiQ5E2v7VbmsLJVD8JDSbzH+KHZpU03NTOzmkPmErB2kHp41/twU/abwLxE
0p9geTfzZ2N/mIn5lnKCH6avOvbQgTQFPZWQ6abhtI/eSs/7RkqrTT90ZP+4Uedba3gTpmeUblbe
xHApUSSZwU72oqS2wH+0A14VUDpYdGZZxrwAE+F8y/OU5uHO/AGMx3eBOLfovogJBHi0yUjYmPQY
6y/Yf9Y4Q/Tn9CBgTkl1d9BxtXAi5QgRuvpIwIjz+BJJmQBsfSvwoN/73/q3nDEdTXrFsuKW6n6O
KuRLzsrYj0KxnIV5nDf84LDO8LmF1jFi0SwOQXgfCmSi7GqOnk/WCVJiwhpOm+R33LNHLfpPVMHP
5Kq8l6MXYPaHh8LgCFK3uSRpV/4m1+rs7LHAvwnwJq/mzgtia8WNnoIGHNrOpWOZ6prlROEsHwoD
XAdtJwutu2TG3TZOhDjnQ/341/fRtU/4raknXjM1EENsm4BhObE/Zmq5VURPF2GLa9DpE0Zw2cmy
mNfS3SxhMQdaaPkhZ448XuqSiht6KH6MKjdP/cgcrE5ewRR2hHZ9+fL/L12eA4O00nfT9I9oNyia
lMNdjUYfdxRhctOHAFiVGmumOV07GeeqmD2kLbWnPXWQDHOGQ5KY+THlmNImjYFqnr7LkbbKQp18
mxkb+/I9bpEma4MLa9uJzwx2vCSbs6Us+etbchSUV+xSJeMAPsr0frCZ9w0wx5zxAu2SiS+BKuc4
ldOU5EYGIJEiW7N12KtKMcFqiASaWJXfmIvduFlO840CKBPORq4QQIPX4CRgTHOpWwHb83gZPLRu
DwtXWYvtuKxW2qL7UI8cv/xfIu4DgRP+9BrF+sy4FXG7wIXDC5pArd0znd8ASjzniRHxgZD2V+Xc
A9xZVC/ljhWpW6LSIaJsUWBSmhzCtbSfIaP5F8vUmszMDokLWyFX/4LpwUwRBFHB+jlec+wuL/OJ
7jE76bnYoy3fuUiB0TyQjuA/NNkA1luiYi/Nmw4Mmv+LodCaVLp+qvfOpX93YLxScL4MIUZDGX03
XWNlHWgTIvx2qHcQPjP+rO78R9J5LTeOJFH0ixABb15JwpGgt+ILQpRacARhCQL4+j2YjZ3pjZ5R
a0SYqqzMe89dSTtUVfJB3mDQRbMHRpMS05hb3utWkpcGtRPvDUp+YohptZYf6HX6xBcVAjT7YDIA
dYszpnnA9w7jL0zuiW8uHSFJ24IWgJ82z3wq+g+QEkpi4Za9wObOOSo+TcHTKGM/QEuhhLfnwcXZ
BqeSkQI/ByYUy4Pwco4ulH2c3JevAADqIg4mTHH4fbGoCjzpSG9s+kQWWSEWZ99Z7NPzcgD3TBD2
aNE57MR8FyJIqPeiP/Dk1yjbq0ibUf9tdG4R/LnxVzxQJybXySZg2cm1F1cjHZLC7hIX9iG7F18O
HHvqwHoqlOpdtcJJYn19HmzzduXRMyke5kFSF/E/nOQDnfyg/ZJ2lacfpgP/Di28AguENWFWXAvF
s07Kjitqkcy0ms4e0AQpnO/hPxbY9xJNpLivb1iKAK83F3EOXOnCdVnK4Hm5tI45b4qFcSLYk3Ys
Z2sH2jioVt56ULdQzgJo2NIvjx4w6inFaYJ80BPkMqh3Tr8CmTcwd+Kp8EVKx79PuIFUUO1C2akb
yS/sygZ9XnBxsTLVP9Nl9vGXz++PaBbNeB0Bo/q5C+ZtTq90zu5TLfof1X3uJtRh8of2ZEmVO5FD
1wDutwQ1kUT99F8B9GcbizvYdx6q4TAcGObkdnThM1s4EYd5eIa5H7ATBrKN1ms7pTrNEUMtB/58
5+hrfu44MALdrlZvLzmSgmdALo6ub3EZh54RiBv50IE/W0DO5dWVbtN4yCkOgOXsV8BHufCxS8j4
Cmz/6Fpwr1kbyoVy5ENj60DmilQ6RhmK/2jq+VKVIGNB4rMZlvodaCf2gBzm4/RTUvN4oSsuu9sb
FaWFG9HW7z3m2hkllLicRhs8vwmZGzNri/btVFHMuc+gddR196X9Mpry40DwOG8sgEUKNprI2WOw
mW1GHp2wDwAntOb8wsiRn4RUnJi72u9gNfHw8jxgoAisLZsKGHFWjGSix3N84kECkggwl7cpVMgC
o8dEEhvdn4DWpb4uaHlMmH5Sa44GEQM9Ab0z9NvwXSgN3OpP2QJk9vVNfFb8521Faccnp80OilN7
+/3udaNP8UrONJ2RU394YBGYkLSwp05G4MbS9sPQu/0qwfpBE4FnBEuhWaCttDxYAA7gwnZBwUmI
EyfBn4QRx1reM+22Q8XhJnCT2h+InntzzUXQcGEspwnZbXgRUcsJ06mqS/Ut0zc69Tdli1iBIpLb
xrrKmz8euZWYBsfdyGt2GmYofX/MI0CTOdBj+dBvuUzcXt0NXcmBlrkFUe+QAc3gE/tBDw5nnxwy
DzWoX97CM+8Cnfb2hBCa4c9lolvzHMouuQkz7cYPZGzFPedVGkvcLWn7xP5Hk9fEZ2VDNeHl4zDK
ovkBJ8bie+9uksOAeD0GaMTz7/FGPVVT2M2jfMFQDGYQWBwRfiSPEfpJOEgq0Ee6uvmfrN0Yl/Vy
0KVBxYJcbFD7AmxiwA9Lhf6cLC8T/NB/VEvALL95ipLv/hZ9832p+QV+/4YgwY+XAhrJJ2n4+ztJ
rzRwPryJ30CmBcEpkZvhO7h3P+0PD0r099lb8ep54y6qa24oISZ4UtLpaQLzvNPzXcsXT9tJyTIn
0LrrN2FO950ybRrzZebU/s6ZQPKTMp/ZgSe2I7u7psdsKUBOZUA5LVBUmqwlIv+xWftjHZs/xKiq
zcslvqCT80LPscj9CgErMpMxwK2cJQLCHqCRbiViG55O9Y8IUNt0ubVrXIhsrOaxdeS7+U7ZbJQj
0nqmgJvi8rY7p/vR+63GIJnBy2htmccIP9TpG3TxzCiYrXxb12oj/ACq5x8Ihk/3vrwBxk3nCHBr
KgvK9ik9gL7dh5HAH/NnXqR8UwfqXjbmaf6ldVcd3Ze1lJK7xEMd0bWeN6Ir73tndOhyD9/0QgAr
NZfEI4gBiLGrz3FA0vQVGQoy/BwXBFOj7cdUne/pnxdL4VoYc1CsUtDyC0KAXwzADQW3qjnQmYZL
tWlP/YmjEoKHpbKSrjzh7x2yHOTgn388eoRAzTgbMP9uNulvjou3XvBziAXyPLsQbDDCGv2/4gu3
dAkiMP+HR5+2tjvyDFEj83r9oUssvo0bPvnXF5X1p7CLPbTQrbCxDsZGOwxkHP+Cw0Q2iym3o5nx
wNdFUAOCflx3hJ40myn9s1/AbQNI9mFH6Tx1F3FYAmYzez7KR7JOF+m2PSZM0H+7IAY/S4eh2nOg
M5m2j9O4XGbx+NOCmHX9q/WTw8vPvuF9uRjofnSw3rVv/fD6WnKg3JpvOjPzt4tKIZojqMpsLOmY
z7cEHsw1B75HvXs6SGln/49PqOZbRoA8KtOWOP2KgY5rdsHnetECJvaFuSA4zSNoZynbOYbkCWvH
ivBEtv87EhzSrboVhnTd58zmjx5IkBMyvRjpUjWj5eGpQMoZokLJkimycNhNLtldnZOiQPLlAlr5
68q/x8tdCR6dIBRCvGPa5nW1DMc8hSf1KztHUw+4uFuP+j+ZQYlKl+TBaTi+zW0ykoLmwh7E2l4i
Kv5mwwKs39zVeb8I92F3DvdkerD1wM6fJeQzQaUYZw/ene/4xNIcfUtb4lXgEVG8KkfcC0TSzoFq
4oJdR5fkj7FteKYAozsEeRoSWvGH4JHlWJkybIwt6/cryC6suCQ55C56E94ZniEguW1QHfrfzmes
YO6naTTbKqwOG1d375PR/JzVJ44BMFHv+NOYecDcG1eZLdqfb9lkwZxV+xaWsmxPJ9wzITq9C9Sk
cTWnY0VbGD+02YvvdBcugZS4lTt65s7Ed2BzIeOjslJtDdnQXP9DrZruUDaOkZs2PjMOQJxIYFFo
+7AQ5dxmOFENM/W1owvS38qAl/21Q5O7RHyIqY3D0ouIPw42CJf1mfzXsxiAUtwVG9FGALDgHOmm
x3ytc0BRF4UreaCPvwDgLsarsMnOjYGwY6KskkTGQ8mg7BpvOUKPiqfDif1MeFVDXzNjf0+Ej9nn
O2pmtbxovtPfGkwhFBqSvRG5xK4UZGi+D5IH6Z4svIXPzQRrnjnRxVxPyprkDEOpDP6T7CBJx8no
JXthE3GmPfITPLciaEPbcvqAmLWbcAQ3xBznM8yqy/M0+pIXoWZchD4pR57k6TpjR284K0H6NQYm
Yc5srU8/JHeE+uWHEx1xY7CcqU/M54InUdiCdlg9t1LCsGv2OvIJ9U0OJdSJv4QfbgJwC6TMeTPr
Tlog/sMnlq5gZEge523mWZxD57B/5c6rmdI1qwLJSjyDiSL/K7/Q0zYWQ5QNh9PD6xQdEJQAEx7+
nqcaiVKxRI+wYonz33i2WFe2SEkXxT65t9fyofpmIP+ihO9Baccr4Tu9hm9bOYjolV0qsIU6Tzya
IeWu88dTZktevu5WiEQHoCy0+DQY0Vh9TuVK/TUXAvERIJtIKuhXQHkBA08UrInQthg6D0gjqk+b
RqS5bCGOq/8w8y0EYifApeBET80vizn8+CBolLVjNtLRpcx0WWFYq8OlOi/2OXJdNPWgdfX59Cjr
f9Pj1m7JLfIwZf5/SSl+IA68vJLkNgWy5BTGw7r8pvTBVY/w3mJaeX6vgZJw6fZvl52mWgNBBf+b
LIFzPnhUs7nIIr1CWc308iZeKMo3PObP2NaX9LIhI7B/kXnO9QUeOrEkpxUFBdIX0QnLj1v78S55
LnVMnGTinFA5Lctf9na3cbOlxEP6mSEab03HpHMdDjcNO+AqW9IhY+gczfDPlqo/KMf++gKOhh3C
HYPBVv8UR/3OD/GOvFg4LzDUlAuAT3SFz9+aMqOipQzb2Y63RFKdX7Qw6QyMTruobxTy8n6qf0dH
u7X+9LWhbxyidYYfbo3a6MOg/V/4hXghX5bb4szqSzOL5THHsJRiCUAEYmvMFGgvXN9faKlP477f
h8z023m/Zw0vPXmHYsihvPC5e07HLvuHWpEL1fn9kXrILVx68RHdhZUce9IDQxJ3Q+DOT08mbVNH
hYc3G+4M7Wj3r3j1m/1nXcez5l+azemqOcbK4jOVfhe51FbWLeYMiA6uC9KdcWNEK6UB1g36qQMF
nuQyu8BzCbcduRovKs77oLkrZKzuLSfbGFsFFczflG/VIxRkuoIb7dYUy5b+FvMtXgyFnQpiIvp2
rEMAF+lxMRTA/DfVQNSPT1rFEu2xmfoXw292k2V3La8QIHomkHRXAOrtyiu74jrJFhQklBPkAJUT
n1EH7U3FCESDWmRvnhE2mGf8gijGYcP/coBGDjEwu/jlR0t5fh3IctaJwlP4DYmNoLfuEEqwieZI
c87NQ+fSbtFK0QS0X276D0UYBk06QU8A6VScr4VYTH2W6LVpBo9DA1ucqK5M/Iog2S1URbhpALz2
gUKXdpZjdplgR1jr2EntgjamaOP/BXBE5+avuL1WLZIDoDYtQH9g9DK8Z1YnrDTgKlwlUOg4UbXT
TAeaO5mXEBcw6ZaADjIB90i1BhQ+nfSNI0Muys6SLt4S1xZZYgnEZ+GAfIqJ4NVk0x8frHnsPS2E
oSPKIbtdyV9Z9JugZpx1VxZW3PeuuOah5892TjK442paLI79MfI46tHYYi1usL1UiOIclNRb3RXn
XaA5uQ1Q3tWIxr2OK3aj6h/L1QGd+Qx7E3iFIFW8MVsLuB3ojbVrRfb1E7+TfZQjmJgo1TEtA6Hd
TXE7+TxcYEWbFocZEOtl9A0M884MHrkARQlSKN2lABjskEMRnwiAhtt6+TxaW7bsgyc8j/sIoxlS
sC1KORShjsJIfh9xHlPtxPTT744nWdgpmiPsM5+0JTcfYEYQgDmLAtGHAm5bnK8teGt4KOkMPfe8
zcn5nZIPCK4bKUK2on1/QPzC6j6yUUFauAg3BGWspP2jxHYJAb88v/kvs30nGX0Bp29WwqZav7af
NRrZI8tYdO/5viYnyZm1iZ/r8BfzWwtVo57HDx4OZQ0vqbclfcHhaZH4OgvqPr2o2+qmEkYIired
Y0fLPnCZpr9oIacP3h11R36sTwnE7sxS+f/Igi4A9IWo83lCbSpsRxq8iJ88+vYQEVG4EEUAKpBH
jeA9By82cZbzjD2su4aUo6m+ZE96PSoDHsWJ3N561VIc9Q9cn92Dp1wEKPoAH0bHG5UhTwDPFQ81
X4kQXdyx8knKXSgQRDGOWcIxRPjzaRdsq3xfEB+s2QJvyZknMaU7d6t3rHsRPOhuztLsvfnHDGdm
g4riEX+Pb8hezejbwi626mR/eJHIAHwIUJNthl5sOs9iIch+TsAi6YcwngfkdIv6udBg9yP5vX9u
5jY56ewdi7ZxmJR1Gw093cBFs3UFeApcnTmIkIQlnB8S2ioSMHWRqlsxtf1RdRsOkQgUmvkzIRT1
jQIF8BoThv5XYGeZYnXG2edSXaDtSz8jDZ+beWeZUNcsHZ+9dhI3RPAkO31YfGIHPduHXiPdBokg
o3sHZJhzKv3PEmb4GsUuKyZqrf6HYjKZJRvkFC6r+xz+71rYvBgEiVOpH52j8+sq7qTDsMO7Mm6U
e0Zkwk+/xynPh8lIu6DVUboGdSf3YKcdDsn6GS4s7C0oexn3S6voAy5xb4AY3gFpgAjwfsE45us5
byy1p8sLi4miedGuRbg0M3+pd9Jm3v63L0sc3ejmMtYiFfM4PmjjEgcgM8RjrleXtkwng88KBgq6
wZlFMlo+nXr7uVvXbJ/s08LPluq/D7x4tgT0WbxjDZl/xFFmdB1nTFGoclUWdhW2zuQlUCdiwaaJ
jFmtuuzGRfYYur0BuzR1s3N37a/SVVlpQX5gn2+FdUycTrShWzDMiz898RFEgijguNEKuLVmprlh
pqi6xjY9ERvgRChWOF0oq8KN/uUuDCBIzIvH1MsEy+l8llOLcuoso8jr0H7YzfAoioVJL432l//G
9sE3I1EHripl1Eo/WL/0dP2CqLzCI1VmBF7L2YehavRNil7LeauaPYgMJplU2Cbf8rDlFMmpiOfo
FVR0E59BGtRsmhwc0cn8U07yZvySfOW3304/CmYQ9A50uehE9Y7qhvvoIPwkh3QnUvNldrJM9gVT
aUf9qsEXcT4kl+GLBZsKAj7kgnnWnozGZe2QEsVTKG0Z6sy6xWNa519TGa5cKSmSJQ3Mzo4yu300
yjFbx8f8X0Kqob6WVgpnVyUgijaii/UdKcsUwS9QbGa2AVZUnELmovpWl0Tq0a+vCaGLFlM3kUbq
ZrrqADjpHrGV1T4ieJuTEZ8lc97sduF92ghG2se62zsYo+gJPdAde+2V0aEeepjq5V0YTA9nOqtZ
WmHK/Ipv+//H5JQXV6DXsyiE6RA9CH4FtIy2HqflDYAzrOnonTHu3sHzE/xZ0p2hM4S4ktSRnp2T
2Yvsk40CkpoOF3Lj5I/HhuenvzV/LbI3hGADeg2aCfoSMH1xoR0U7plLMocEcCHcEs5BDAdH4iKx
lquwsGh1zaayblz03qFdIWjYhMzXpg/A0cKMV8qmXJmL1MlpMwLn/WENqGlmcQcQIZYXRp2hC7SR
nrC5a7P9U1t3fSCzGrZbazNyZOn8Zk/DyxXsofNfL1/diTs9IKgIxnEUjK7kvh39WP9Zd0MnHBbx
5FaJ5yGqZORnx8baxpA7UPVuUWvXNhpCv/rJCbGYD7+fHZu4/Mth6GSeWAo4k+zgEqHFu8MSeE2e
hjHHH8zI1kZO+GqIsAv38hJUBVd0gQfDwyS8L9b9Cp9Qt0rOBrO5u5KtWXQ7JgVX1l86cjibrprd
77W7+p71S20v/vQDRONF/ff5se5Ew2/NQF2YJ+1gHAjDBAviRnfKnoQjTrR6nchDaYer8MOZO+GD
czGhOtA7UFY9IIx/LKSM8siZOOd7aFakwfjWxpzq9jkPR+Lic2W0wKpX2pMGE73IouPQwTGKV/bz
RzGbkywEpp5FZJ9shC05bxtuF2LIALrqaxstmV6zJSfLXvW448UakkyfON01OcfhwtTmKmfUh5Wt
M7flOA9NniKHzgF9a/QNMxJcKf1wERKJRrDtX/RHmqB4RyWhnKBIUX/DBXw7lN2x23jCb/MQFhlg
JQx2WIVCUh0lYaZ9wdfLr9IuR65azrSTvP5QPCtH7fgMGOVeeFQ3tLUDaVEtOVLN8rW1UZiT0Q6R
z9hv5lTsNo6mktF/cVZ3deWK/BcJYQjA7EKWsDBMzMvBe3mcdRBY8FL+1ugap1MS4fNPODt0+K6M
4J90J86IJjaAmS6lXwciuy/FyZH2T0HMuo91w6Xnz7Kg3MoTBZffbqt1dOdQL2PATReuUM/Z9Hl/
P8TcUl0moI8QsmKkWEJ90+7a3brj8Oxou6I7IRXh8DyAlXWKrfoQKczPRuGQ9vV5oIFWVg1jEVv1
xED7ayi7oeBiFqOyvxvrGuUK51A6+QjX2ATZAQu86tPIZEEtwl5kbXKXmovSn9WRA+KyP9FpKROM
CZhm12k37xGeZH4Z0s6a0/Mb/ljS+Wx0Vzhk0fyKMDHxf+xMNP1/cLcwSir9wR4Dw2vIneKS5f8g
4WXrdlVeEQbJzZanUTsQ0cfL3qQbgzw+rkK/hOQUMmO0HNYURBfDm7mI80FCscR93pLUtQJZQrhn
O0OYjq8cMKX9EdwQihxc0oPwzT0cN3zcdilyxgsGoIb7qfj8yuKFSgcwKPz6GwRBu3lvq6OWbeQr
rneuXoDY84KccNP+fW4Sn+4ublPu66Rwmg87E2sQgdLDoqdryYmHKS/kyfPwX0Gg0tGg0ybwY4JK
ngO3dN4EeZMZStxTc4BdTFPthffFwQWYclkxmv8t9OoHK1Vz0W413YQlvD5HuEJPXUV4H2fZGeoc
9OaWtFs8DAToXamvXxxCeZe1A/tfSd3aezTS2Hbg0B144+gs/idGHugby19MVmjxYbMqNtkBS94Y
oIT5KSAykk9MncRaMHylV3K/Aw4Qx+oHfpTQ2wPWV/TAHOCXpGPRVWEz4tS/0cDSsTPRzWX9YOEH
VskiNOlZYH+ddNqzO5PAXHWOQY6tIna42w/Yrp3BE2IXlB2Yf7mCgx6YBGSEqyR7aAdWqoyeRLZn
W9nEsMawDVG0CBsC3sNFvxpZ51Ccjacp56Rwmw1zPKTG2pG5u7Rl0Ds1ZNF/AxMCQ0P3lVGTsG0u
xSbxNJLEn9uR84sFHZYWRxFQCiMu4fAmbsOOY4zcdBtF3baU/VKoLbuVRkftPHrWQ1mNq/EaqbP6
ykLBn7YOnBYfNNKPok22A+flxegJBu0AF4E5IyWqoqiByfYe46etpaEKeLlFmfSulqAG3HiolpFC
qvgipKTDVBrjRujbcGu8X5hd6g1uj/Wrr4IP83PNcAaJnhKj2zcR8lHvDuquipEcWSiDdnKyacME
vwIHdjZvLmZcYYs855z82s80WShQyvWf2hVyHawc2IPSMV+W07bfJSXsuGeSYEvMZnICKurc7ZZd
2qx6imV9GoKkhQNj0M5rXk+IP5zZpBc0EMbCya8o0GTqmaH3DadeAcZMlUkr693bWrjqhhJtaR98
SnUV1sYSh+97X3LF5YxzWahyRFVxt8Cpf7YN7Q30170dgdZiYepQuPGQPUn9ar5MhRQWp371C41j
FCnf/c/HDFcIf1YKVAfTcsKWvI0CWtBXnDifJNzQsdA0rEKPdyQdalnaKZ+R1B1qFbyE+dMdnt8f
dN2dO2CtbS8VlyPMubAwqWok7G8nkn/HHrgaIsInVWrLOQbrBlBayDGw2dx2rN32icAFToM4FtBy
0CkTSd5A7vGAtJCBgqeHmqpjMKsDCeRQTC0U9vEKfWgzYurHMjzIx7eC6lH8uJiitcFyE0TD46GI
MkeNNywwImk6DdD9SB02r2ajMM8Bp9LKRMPRjQUYKaIpLN+eLGGH/qwiv4DFVkysRawj+DCetA+A
zbCriV3piYQi06wL6SyFzaI1nu7IjwmuOMMo2CYE13GfYKPKr7Opvdy4tEMLyBFCbLptRq07WTQ4
XdY4ut+ElmOyOAJiRDeWuVzc/54xTXHk5isp1dnsbVxqQLr9QZ721uhcWp8ZzaOsoZgWAnHCyNa2
KV7Smu4CuzMe3YnNwyXvsOJdK+1hvC76q3dr8ygMvnhUVE6rxY+ch+47CeJ36zai4b5pesSdMwCa
yBpbo5oCm15Yv3KK2hosZ5M1bvMKXe5j/7rkLOCcK7nwFaftBuN0c7CRe1HzUjN/+H49Ax1rhi+d
P13MxaMKZSmmR1YnX/oHnBv8T0XJXe2VufFWFTwL1lSsfhupinFUxnc5XuCJV++tCDmgYEX5vGhQ
R9FWSk+DFMM8NFwJJkVMkzkyXu7rkUi4LXX6plg11cStJyZ0B3a6cGHJAdOq3exTuQwf3sa6p4+W
TYLg8L02nghav5CMHeNcOTz10gF4PRT1On3/mx5Mrf3XRFNHRkVVPCrbbLhFa1rhrYmOUFe9Euxr
+QCotRCoJHQDXtqpk79b4m/e/TISI4TpTH3QKCjaxympS+T4RzCcJ02xrMK2IHpCziFBbSDj4Bhv
dnHsNCQ5WE8EqLPm6/PheaXleXip66TCGVp8bEm0Zex0dOexjoT6pTLoU1BgWTHugeTttikfku0t
LFyxJ6DmRXsqJJLzSy0Yd2K1UXsY6WlGXpy5wv5LsCrSHC22E2RHAxoF2CZfcED83Ar9xnnSmiuZ
3TerrqY1XzijxYtTZksj3Y8sOFn4sndvSu0XJaL5Ok8P8VARaX+QZJBz6Bmal6NNRyJHzlDkIdS2
jGNLIyd9/oHnQRxqQojCKZOh5EMAopG7WusLEVlFZf5L85rcE3GRGOcJY2SR0KPKv6/PfSpMyD9T
u+Onw1wadY607yC8qGClMUVp+xwb0QfWTb5qlYbftUcqmOTTHt8ynQxBdyAlA6lhDNceanENgNlN
YjvKRbuKPbDiF3pzRXwWKtcwrCvzaAsDh5krrth1bifVrsxW9q9H01iJBgYeNF9wp0xN9i3SkBLK
E/pGKWwhbuAAGlHEZS3xGowQvVBMn/VAIrmynnbRngCC2i5u9QrwXI6TJqmfrkaP2VgpFsOenHEO
aKD+ADBokZK5k8Tnbs43nJFhUUn+O9IRgSOvT01vRpxbexLBSPC1PU17bqHGr9XU12YsTU6t9dFs
6xk5tQ3rJTvSSikhjBiSEYwDuncaWa/Hi/X5yfqc0ExbIKm/0lXi/eBdeD0AXhcLCRTwU1qJdbZJ
zvUr9hWBcRtz0k0UYWiPbZolBV3RIfo1ZfqBLocolUa3/qaPzzjq95+Zgs4YahdyEb7/tyN8fibp
r4XxYgqoBKv5ZiWJcAeWV5nOoHSQWxxOfeFY+WYE63ql9B9aZuXp++1USUbIIBOX2h/eXmcmDg3B
t3R06TiqBfiEgQwr02n442J8x3a8DAH0lO8z+BzTIIkMs7gVcjx+SnzwqVyELLaU9eey/3Q+IDVP
/TV48McV1jp+zHokjLAIfenAyl2uqMxqvq5K2Pw4OXbp1uUN5i9M4hyCWu/TmJRY8+fLWoW0SNOw
n/PatuqatOCkwmxHqk2FmaA3QbF35On5rYz+yHCnd0fBlMZLIHF4rnGrpsQhTm+xcd+5fUoTl02Y
uKkKkfxcPg5QiLT7CMPn2QSf6JCTQX0fjGr3Jqk1gElim/lWRD4DUGZL0zbOR8eEdvvIY8JUS5DX
lEO1V3s9YxhtnsqqZ32e5HvRo2BK65DWmwRgM8pjRLFOjGudrDtEAlnCgS8Kipr5xHOxG92UpL+5
fIowa3YFvktYzjDoB06wHa7J5iaQCZQFlBsr4d529PCx5bA3pNeXSYAeZ9Fc3iYezQNVRybFmOFZ
hOguYikBSt05LzbyJv44GRrysrwVNcRtge1hYMY8a6thx2VFIwCqTK9dkX5Nlo/HLLuQ+rFuVOMI
yPgY+k/VcjumBWnHBpWRacJN5vtj/OSELI7kKCFkDcXvp/Vnzi8ChjAy0Ki5lNfZs9qBfgap4YvC
kzmatKyiuTFbrcS0tYkSSep81SyNE/+bdLGjE8cZ+A5wQyEdBAIWBeZGWAMna2uK0QvJnYXDtXpt
EO7BzML34w7J1fzcu4Z2svhVWtEqZr9WSP7B/RB3dUAR4mhYkbGV0VJUtq/3OgIR8e4ouUPSiafX
pwmqhunoo5G0ndlSJfCsdXQKeNTEO34x2p5RsbIgsaDptWSSCg2LSaXdiQAxtFWkAN1mqkaopFQw
WaGtq8pkRCN53USI6xoGdclIhIiKRKNeXwoEXQAQny8EDHrotjQS+2jOMiV+m5D0q8E3W90vWMeQ
fgIxw0ZVEG8nrBTjO6lXtL+HUF5E2dOZCHYCvfoSUCKGuKlNMXTF+l0BCzW+kSXyFwlsMaImXVwa
lGVpV9qf9FiFkdvBai2eC1NCzrfU6gq091wI/Vq8ZCOLc9i5JEB0WojI4J88WUyN1iHtEP9injAr
/xvQm7zn8lpX1hIxHaq2sjBy6j4C5JbvprZnRFGTuolJ4H6E1TZgRTf5BzzE0RsJ7uCHFYUA0St8
VCsy19lfzhKcPOEQfNyO8iqmN66ajUePv5VQ9/ULqYd0+E/W9uGb5YM/q6CiofKSR7LseUzy0qTA
5yArOMjwNyqHtbjFSDvSc8A2xkPxpCGPaKxiQAl9Ef0ZnfiUxSJS+m2jEyWj3cAJ4MxhIblkf81S
GOFHT1772Jff0ZIVfcpfe0MMicCnPP/C6qFbZBS/vxVUec/yZFQMj5kNfw0ZKZHliT40bRzkZjLd
cZwKdQYMnzCVJ1LStdxujBRfuynMVBowGoUyOvjo9QrwrY8Go3nlueRdiUnXRn6APnmQOYZbzE5f
P8rzWyjokMp+avR2m8eOTMThW3XK58sdoEeKReJNWXaVU4inggEetyDjMuEXaigX9GpV5asU74cV
AlDkhFlAw0W5HOO+fDwTrgKzOiykUGosxLDrXjpGwi3WkY4RDft0S3TYErvHyAMswobhvjFfvljF
Z4FoXRaefgLjECaAdJRqbaEwpsZ58hPCJUXGQviWlxqc35XMz0XF17aRqXv6vtI7L2uVKQv7/VfW
GDzpJxEl17LXqHZGJm8LMF3gb2lEbSJqXl6oHqQ+5MNt37vIOQyr9ooN2AdGTKG9SDQW6brx4nWr
GDt1YyzU9q8aDplGDZZsSmEILrSqk5O6sQKLt1c+qJsyfvuZiThHxff5RGwucnL/So1ut684O5fq
riWlESNkR/wmoZphVngtUVzJawcv24uzEeFjuWzATsU0NdHqZA2pJ614GQbzygp8i7r0S6L51U5J
by+EJi/z1sXZTXH6OlmaJjK3AteoDgNNwoijos2KvWQg9R2J90spsQwQlkDaLoMP+aKny2TYqv9R
XRietGih4ctj9YkJ/Ew9YWD2zXDxRXqiIqypFFsgWzgwxZ7X9sHrmPzFwfgbIcZsdU5TjB2SgBDS
MadpMU5Rguh8NXmetd9dYTmrGtaQiUairFq/jZNlJkhLM45dPTvWZCQqfOZcomOBEpZ8CBny5rtJ
vI5JRbjS+FsMydISY6JhtJWZySsAe/4oz4gJYUY/5COR4emS+xfHjfcsE6KL397Yae4bC1Jv/Fl4
TikUVN0JC5DAUuRpWPOF9CvBxNNHh+r5D4qfSXuxlQApkyyJ3K675u13mJE0wWE9VwKBiLboIhRr
gvPgGqRszgr0D92M3F7UV0AvJEEligUfBJKGz+uiso995I9DsobU0NIUuReMjPuNhQy1RrLBrkri
7DifVNPFApEvO1ZZnJ6MSNDCJzgi0EVQQmqPD2/aExUsSyKLdwR4NwIAlRMcQWJiSdKjYY5uaB7r
3gzqiONYgdoMOam460N85gISsyjd68BozYGFnXc42oKay+ITQxWQm4dQKE/Cmynd84prOFc+Ds1s
bmBMgwRHBggzmqK3yPiKHp1aBNAvPugT8XijLc9eyUJja1FE9o7KCTkat9rDQqUaS62trzV5ZP5N
TYh6Jcenl10kVT3DOr5+Uv5Es/nQ9aPY7EDZvx12fTGBEW/tIFgU7Ks4GrsPKe4wcKLcxiu8qrpy
iRQbRAhR0D38EMxZg5vN8H2LFd+BVgCDaYTweJsgEMh3i35lQ93UY3Sw8m2DU3iqCEFyMwYg+jKb
2g/iXwVrrMWiy2gXTvDAwYrK3576yOZ2otsYR2wbnGYXb9oHTz6f2i1yGN7dsFPpBSj39muwEpuH
3JEachJow1aK9yEQLtFJVSJvRMnUFaJ0Tae8RU5Zb3tc2UxeGfSgz4LmzbnNrXBLG7G40PgQY+UZ
EG8/kbQYX+JSHgUSnAg9AUL6wvhFpHtqMp4irIiECA5HBx6rDBlmLot+nyZLRihR0azfzAsNRvzq
cE+L3suqD3sjvRQU/keWS3RhCc2xucLwMMFOPVmpO0t3+O0zliE0Mrh8nwTSY5OdmO7fnx9YzIS5
GGtaSmV+eJmIwqhRomtVXGP0B6VO62XTZeDW3r6JVMcARv/ea5yLFRpkE3qDIsAo+/Wr4UQsO8kk
1cn/Ucx+hCAHIk2Iq7KNJGkr6fLOpH3Utf9j6byWI8WyNfxERGA3cKvMxKRPpVzVDdElVeG92cDT
n4+Jc6GZ6JnqUhrYrPVb+zhYxbFI7xJY6FWyMa8s8oSyjNAgA0aeOPdz7jc9Ovf9P87rI/fKgr1S
LkEyGsekxGBULqS+Eot4InUCoiBBUR4RfeCq4pDgIthyaRpgH7wVxMNwuWTc0ykl2UgG3FkgXMpe
9mn1wx+dgSEnWgrcDpoYF1+IdQNGCfqMJ1y+rfAs2axZOlv76o5eUQCHoaBnEkGkL4geFjydviSS
9OE/ZfrMuq+x/kjiV1L6D8azKJ2AGcolAgRXQwPtjBWkDahAFRfK+sLG1kPtTkq0tyS3ZYTfpduT
PE1cvin7g138miI7TDjJ0+VApQiAI2p/flpnPUOAacw4Bnmtwr0vbElY7yOXp7TEMFVf9f7V+W1Q
0hcPKNS59Mm/3TGT1LgeJlxt6FanBJd+DJBHOWEDlEt8MzUj4IYki/uOu5vkEbtkN3+l4qE5/1zb
BGxhOaNU3TgQ9A/dZqH8LUiYXHaBsz6YAoZERQIGsxWjx8/2mM7Ixe1Yw3GuVh9bhawh3rXNjkq3
qcMoqPN+NBgfkGDyyonGqkgG6Gb29D88nxhiqzakJxHXBR927ql89lubkklAEtmw5GoMZepHZBlM
REgxv1HasLoBqVhNx6ix3rin9KIgdBFFLTvhQFqJ0ik3I1ruYsChrWHHfSjJhOdgn8fGpRJYrDYo
nRB/UpjcWXms1fRYS+MOcuURMvsqJ/I3jOxeJae6W49NpdP/R2rUoO+nJLtuVc3VDZl1mfkFALuI
hU+DGXkN4wvA1ant/nrdV3myozHgP+e7RrZQVSfn5suiPPWDT7bjDtOo1KjTA8ObZICqquqE3dtL
zlsMNZGCDyK+i+6Yf1xKa+KJ6QSaldMCP4bo96d3kvv3sNRvSd88i3h5IhBMhuyeyuSuEYj60in/
UQuh0aQ3GeKEpQhw2qsJBiJJ/N0Gp2IqS3Mz8DB+2XtNP7vURFCKShxZGsZtGTr+VyMxMgpmHxov
bZq6K1g2PSs+I7+zxbO2cFkS5Ggv1T3V00O9zeF1ekk6tIapccY24KqrL7U8EKBdFBtGGiSaqdG2
RQG4jQ+u4Mo/6K3Guxen3LZPMQZfzUZZFzWejRjXNG2IlfU0UQyJre6dlfJckYeH3Kq3Q5HMIQNW
6NpvpYPexNr6P4nysPneCMyUbn1MLzHhtuYd3mRGWs6KYnHbx2A0JBge7q90z0Dj+i43ZU99hb3T
rgXHPk9CMseI/KVep619h8itkrUr1T5M41u9xedmWnxUrPAQ+nMgFwy3y169bRQsz34KwcRQHcyn
m/NWtvUKgT0i87Lf73qPKo7CpFVGP40Tkj8XOZ5fmArEQ/ua2M3DSsu7CEXI6qNJ3xRw0MbVptcu
+6PF8uU7JtOIBHl4j41Wk6pDvCB55aRrnLUrDgkg63MMMJyBZufaeaaVvIHhskmhIVROV8VRVrfU
We7Rk04n9A15ty+1/AYsCNtVDJsn2/HTCrtMc1QpVDKaA3XiduTeG1xFqQzmwEwVPrPPCokWQrbZ
bq71Yl0WFd01HSCWepbKy9hyhfHd1heWE7IXvWjKr3HSsz0mD3jAxOxDlyAWKRTOFjWY1nJj1m2q
t8blS4HlIFeK9w9nnH7M0+hlzBHtipaGbNdoY1F8MGU/vnQkSGSGwxqFbIClCDG4u1eTD9uiu62/
m3TJdMtm6UF3goWofrfJdkU8ZSo+mjC+H0RBJEsbGjU2w0W3pttMUw483MuWmLuFUbl8xC8N/AnX
+r4jgkFHAUPdOcEIyNKedeecNZ/JOSU/tz24BJtofxFkTl3JnQzpRnKGYX6NPIWMR4NVoG89wYmt
sse+WHI9gIq5s0E0Bequ+6QH5lsFykCerhPpL3dUYIkHA5O6bLxkCvAWgG5VuppFAGIjK4Br67Am
0XnQ1+sU1fcmsR4DvWL5cj349u/xOyYNcMRpQJ+i50DGOb5mMB3QgTSgyZjqxiNX0Vu+Uq0KlQI1
qOoPDT2FWZCTC4Tq1CR8TogYn8GLwcClWtOB7gGUi6qRX0VU3BDT4RRJsw01X69tF1GUPNyEqVB1
IfEyrjcekzS9djcDV5GlI7GGJZopwaIE7W0xkydUdVd0t8mg4Y724mopAjGqLL5UJFN7xP9LbLDe
hzJbjiQgt2QDdbl57tr1NJQ8QnZ864Oh+YoZ7YWxhxUQ1E5VK5RbZBOXY79y5yvD3dGmM4mNp4TY
yyRCZcQQ2CY2obeECkl8P/M3vRD8j3o1XZVZXqI3eTXmhlbElDhABB/8jRViOzIPBuQIZYGepgvc
Wg9sNQrytQ7pO9b+qNXiE7y7GK+umV7N8daQKm1aPAfb9A3xGKCcW2pPIsyflTO+6iTu8rEg6xqg
5oiJYUxt1y9HKHenyO822G9ZsKCu8XVMvql7z7im80n1K5QmxXhwy0CUKElFfzLV9NhiE+teN6NG
pBMBcLajswrtMCOnWIaLGRW75bY6I93paDwxPTpq40/E9pGG05psvSbs/A3QhbI7iShiiVxy6bjQ
sm3uzBzPQFmK27Va4iMKUds5VPmxq52jqG4uPciVeKhEfqgGNQgNbPmbi2vafsk4Z3WAiYGhlEbI
qv+HdjiP6qNjYF3obsvcXeepuWR/EnyySwpDB6/bPrFj9nZ3nNX/mgFbuYKvkFBgMhFRawqGqhSq
aH4datwhS4+L0FcT3fMVcDFEzgqwUdS1nqTPYVpu4J0MaX2D2fhPTorX6kIw7zYodveqDn2wKER2
taSC0HQhCLjWHlFNUoz9JooFj+jFRQgrNfaF8mrSN+H8GzakSmA6paS6QrMKdqWO/gobYVQfVZWF
ycwiuFzN5DQQDgUBoolfE01hzKKloLIn6LrXFqyUdqDlTkhjqNlXGl7Y08G22F+qWz+ozLszaS43
DokZVNOwHgvtgtZ2ZXsCvMfllCvBlyiudf4pk2+m87nqo+OSl2c9xtZ8HBpcJ+3iqXF/hTnYVZK+
EmP0OHw9Fd3A7CR++bsQ5UlfSi9Kf0SjncRsnuLfKHFac+Q6V7zBfcucBl66OKU6ibv6ttnzBdpW
iEd7pINqmphthoPlpOgA5EGoPRpmBCkCHbCicRsDkG8kqUchGdu8xtF1K40Z1/Ve/dmeXDMthZx3
mfbfRqBEU6AJF/i9fA7BRCpFOry1DacOylrTl3Z9nIcltEbyfgpS494caDFni5X2Rkxwrv3LcryJ
WOQK3Xcv3/QBXwnqihEswomzFwevLEKLOq9Po/PRR39nPDhl2pF2ToJ+q7+Z3ER5pYaS2r0N3eLv
hZeWcX1RlYrxAnVSpZzrVT/3cXPO0B+zM5PGh1/euHQppKsN5l9lJx4qqxXxd6t7UZ5zeSy2HPR9
uRt0/daUDqcmhIHzQdP9uTFuJg8yQHzyDxpfEmFmQn1G+mcxXGuluisrde2vKeY3HcXDXflv1ewX
U/Vm1tC/+niIUVZ9qOpJo+HHgbW0a7pOk94bKUhDAzQYoUmSJsFBGr9NFXSEJC+vJaAx3C+7pJqr
+95O9h1OMi0na4EQX5NVTnIUW9WR0/BVYGQp2b/fYhtp2ktWRQHfOHnuO91OnuKXSKlPHUyM2mjn
T5y9zdZEM0+hu/wxmpkE9CEAlH9ZcT0WBnNP0t0Qrqf9rY6GMOfVAfZpn6DvO9EdYwsdFgyvaIMo
Rv4K2rFd68TMd1ANHdOQLd5wWnCDqiaoa3ZZsws5kZKuOGael9x4TVAvqPcc5fSaERrVn+QvhXuW
GFxCETS6fF1oNnq7kbetanNFIWZrRDbsVIitzuIBAW24yTLg2TZlU6gYfun+9CWCQJLT0+YyZ9CM
EoUqRtj+nK5Et9gIXH6Pxk9PL9fGXQtJ8KHDe7AYzJC4bwQdi6cJxG5AXIvpZNvPGRa3/TPXVNrX
3xYs0kqzr8YX2/JV96SLACVKdAoCCIfZpLVDgtBaK5BtCL3Mt46kNpTpObfftTy5K2V7g1OSxKQl
Rn8syvFNMIzq3rKanjm6XqVHnGh0Yc+fUdPfRLTeMo7hlKBlwjRRAUa/jZKgpnTHf61g8ElxrxVC
a9N3Fc+2wu78KfQ8VFYj7A2+EOpn6M2J0byOyrFVW1qSlpPbEHjDDI3bz1y9tpVhM9kkDWw5KX9g
rQ8aORZelBPG6xUdIw0YwrJgqNkXphPIDpgnflfb8mj229GTEqpIxIuD9NckDXZf05UcZ/ExWlvi
Xa1nnyt+K8iHWazn7Mjn/0bsuXxVDlJUjyU7RKimTIXjpD5Nk7yU8JSN8ybQcn4W/clYXnXE0fX/
KlgdiFENwlOR5FNxJZt2GSCFnMDCRvKd+l8j7V+qPp45UknliT1NhUfn7KGtLxiV37b9Rmsa9Vlx
QHcZYILtRVD66exLGPRK+SKR4iP75DhzgaIX9y+mFoWeSPFWfZbchSPxCGhpLWo+IrRSNmkByMvU
GPzqbBk+90GCh2za2eaxC6BEEC/9rZeM8vH8oNNzCakq1Q+EHPu6J/0DpA4tZYQbZVOhh/ksjnPn
nJIPk1TS4bCCROAriHt8Nxz4Gti+5d6JWIp5iHYqFQ0zdfHoEafjRm8WwJOmN0Db2O8xfbkTH3mo
Rqa/UvqT1R8Kt10Eej4s5bHAWARcRaTztB+SHYIn2DYkbC+fcWKdgTpG8vM15dx/VQoCNoQ1K3FS
Qt3BvO22/0lSsKxvvODH0HlxOID8panl58T6KtaJ9pnDEpPQ+K52AbPEi+brYIkCESWKNRMLPjW2
3HZpD4jWfUlg1o6oTP6gs8l+BmYp7cBATZpY4WkObdjI400S0CgGhLpjpE+oIbVWNczPBqEQ/KmM
AUjT2ADfbUBJhJ8cUHZ7GjhKluh31o2Ub97KYhelFk9CzP9bJrBKJpLTPZq4vQ9B7CIoytL7RDSP
42z6FISjBfq1jlyDrWRK+/G/WzH7LklrSpm9aLIKOpzWfHz0U9NrCYjiJp+gy8G3DYlKZewsraem
ZE9ba1+JCci7g514k+l4Cmd5vluQD22tkQUPX6QzB5uRmaN8tWD+gDJnnPL27nvuIL63CsQLNX7b
oFrvIcMJfscIR9es4NOzeX+sAX2z/3aINweGjzOmUroBFcKxSys6W+14gprqI4KmgEoAAyxxswiH
6zRieXjMLqUIUzbNXmpHVJeDcrZFc4EKuUhKyQxb+rVuXTLHQDuwAKQjE8QffLBk/yyFfNeS9M2Y
21fxU1Kqa2Llk2NYw3VZzYyAmKm1q9B/HET8YQ1QA9hUG7LLKvBbzNWs+o2+rVleOb0hqlur6Fbw
HBq4SET03QK2bN12JKAXNwL0fdZroFtfWf/r+juOoOSzgOAurZ2tocdGUKZubFP2x7KbfTQ+2o3g
Q1A3JDHyqnfdOGTNZ1QZATWfOEW5Q9f+X/QWrTjUK5TzXN/F8Orm8zM9qPZ4KmpxskV81mJqVUbK
AgXGlP4JmGJQS0zbDzw2HGHBj4prosrd42SsxzIGsQUfCdPh5kh1Vxe42ekd1RUAwJlYvJR/Bkmh
3JJfIU9uGdMOIV9QZ1GV2qqId1H9tAxKmlr6eRx5kUGkHroTgVBFklfa8Zfqz8z87Sr42FDQORlD
tKqjKMB1IciRNT0EwC2p1WjnRizh9Atoyx+7JocjTI2rpXzZHSQnegKerst9rFQvogAWF8v4i3KO
fdOSG98Wh4x/r6RFmntZ/l62migbJwk5MJt1sPhbsudE7lEHI2Qx6El1tA4FMKGFpmzWaJocfE0n
wJILHdnPwbXSQ8RDdJE+56Jbce8QxQZACW2OZcblx5HiYEJkJDrq6ya/tE59hptk0DBbhDXaQcUo
yx7D4HjNU1TM0RZmp+84Th01+4xd691kjitcZ28CMzm/nLurYIR0P3pXwy/C2wF94/N06sFrEJ8w
pI2b4o7sODRWF8zZsUUZXO6r9ocBz9Crp0ynukj6CUOIblAJ7QbCTY7u+wppb0CTzCjYM+1/ytjk
s01t4l77Q/nlWOcRpjcG7Ebb3tN6lr4gPEUmi1irGj0VHpebWoNtb1lj1O35wflbqyfmMCsVO6EA
MBFz3jL8gBcLmIueaWWqPhY2KLDce517SYRAmudV/pfH7nZXMbpXbnqOXQKcydfcnla8seUr78sd
6SVldTYolan7/kzyLnWKyeZwNJF8rGDcHCPYdRJVeV3E9DCuI4qYwfR1IC+DQHaZ/yniX/T5hFOf
Xl1VPS9RdYrpqYB/ilrIEGZXyIFNPocqnZvCOrAnzZYW9BSDWd05LmU4ZuySNHQD66hB1jy5wFWg
peRkEnw25HskV/YIlMT1FyNka9Crj8Yrxe4nCZuwaKzB8H44P6qK32Eknkr1cIomtWXeBBLBTk0t
Fcs9yNceawbcir9SjbNvir+W/ay35jR9emlbYvMlXVD9a62h1YZU0HlWSUW8kMJLyBSsXYJm+adV
2iND7Kk5AKQyOKgI6IaG02QgXwonJmGnkDJYVThV7AJRvLIR6X7NWc7R5trXNqZaoDwoVH46PC1K
HrQeL2eBIO14AXnZ47R3aGTdTiEyXriXyUihRx2/aXVCnkQ564QQHewNyy9jNG1xFk5i07nbNIOr
Jju5lyEpcXUULkbuG/15IQ6njKY9wOFBYo/XN46RXzR22JMxKp8nyhyV8q4BIzju5ps9Gbm8tvxR
64LfV+XFSefWES5cYP7FssEuL0HelJZf1YV9Wh+7Q1pRf6kuJzvLzrquneM0vlAGBUY6v2Ds1ncF
0p1moLLqUBK+iyqMv0VDTFFEeZDNS4DGJJhgldBK2Kn6XOHbaCawJgx7lvwkDVQh7KcC98oh51bD
DQZYhcRRd2JizC+OCYH6Y2p9UI3QxfF7NBJaggVPpMiQknNRU+0H7k5OHhqo3zHQRNqWQQX67kTm
jvHmpU1fVP3s6B+y5wvC3WhN70ppv7tCee8KutXVD/KLr7Zkxbs0+qNoGGdYQwpCZSqnOHHKnLK8
OcGcnFwfvXBANi4HBJI2MD5DIxwCEksfQ+03k99Kb7yfU1LPrsKAYP3erAxbHOW+Clx4CHo+zzF+
P0Ip8KHG7AxNy4OSuQ1CmhTELBjHMYBZDxZPoxgKNpTMPQgnuDwHTLOL3Q3VCySZbESIPAwiuuhv
MLsA/wkylo4hQOq8TNd3H9karLbcm3CJ5muRVM+FSFoTt30bFuiGdLQ+UQKqoJsorL8RKi4WPn56
Clyykq1aeqDXTqs8tJTkS3zNKC31My1q2BP7nRvd85Bua0ullrFH4s/7SDrgLdQLBNeZZFEVc9D9
m4gd0fg+ygnPCwxSBWfV6IehN7w6R5Kg/7KyhAmTcA7AnSmnHA456ld7NuBxcW8RfJap9tuUx++K
br8pNuzc+tDgA8uTZZOAfbczDqUE54/JRy/RcI+OV466FxutF6uMYitSYRwpw67r/w70uGc91U8k
8lZpeS4zZ4fG4oXiO98QQIpt7Q3ipVUafybNxiIVxLAXT6IKijl9mYS06r7gbF6jFrtJf+UqzG3O
cfEtEQ/ZLnYEYu9aTfcre+M0TG2fqLf8vqBEGIqriCn0cuDIYkm8L6QPvnglKfeacMgDJIBS1Xdb
cTAP2M7+sXVETyqJfS7UAoU6gppjfSZpzrVIFjBEaJbaJbWrf7TK3okq/jU4VETo96JQn4CtT7tS
nyPiSg1jdz3dqdWGiUsexGXg6NHdlzUBmFuDdOK5uQ7+RPE9uySiEapi+JkPZl/5NslDifwwM+ud
RDAKQNic2sCggoeY7VJmrDAcpLDxawropDV+3ikw5jIsSS1PBzgA6mVQLLH3vZocMGTve4xPEXp/
V9DAZupe1eZQj0uYTyM5H99rWQcV1jWtvwoAlbpBIYU4lBUbcztZk1F+RHaKrtD9T3TJ3h4BMeL4
YALjOOicuyw+5duso0TReR7tcwFhoWxnpUGG3uSSROrgtSsDR8uOveWNGbLNfjyO0XSc5HwUynTM
hu5olA20ObkrUZ+8usa6V3P0jp16ko5yKkxBpsSQBiY/9Zgis8oCwyGXo9efseXSimnfh2q65wa9
BCrV9i1JZUuhZaFdCaBCyzoofZipmCF4mJRt6YtUeKvZeu6gHJIKO8k8cDhvtT+MVybZ50XS+5Me
B4Xa0yo27VCThZNhhtg0jjNR4Zm1HowZJySviQQj+5CNCoFu8aNPcuKJ64et/tF6fFpLQSkEgGME
SwYvqElsMCoiTn4yFGxoIc0kiGChSriqMW32hOQ9sIcXK8G0YnngcreN8hE79fsIvaK/o5T5SAz5
2aj2La14zkLM8vWi8214tFApn9khTZZb8sBRIFO3obApC6vpfi95plEY6ztjs9f7VyK8Rpn54zxQ
AzH77UjlbE/fXnbUzeaI3qOtf1qzP2p8l3iqXhTJyp00pxaDThG2RnOs1qvgSMk0stNn5ZgTS8dZ
XuIQ4JCNNs1BzXoNm/OjL8H0ran/ikTFXuceYDjNODtn1IGk3EhItCjoPLULDg26Is7EYKYllkLO
W+rVJ4cpnw7k9L2W1s2xnLuKSizu37i4Fn5/RZxHS69Ge1EXHGod+i/1YgjqSXgOGu2D2BOXsWSB
0qLECYH4fTZfo4gNAGpJ8kRYLdJDLWJFnlbVvSMa+2AH/tCxPkZtf8LJSYVE0lmh7D2lRbFjIlqP
bW/V/63wTFkvsbQv0v5wcI0rn/De70id3CS5cZ5ZDTddhupjpPaM4WFwTka1YLE/1AMmihaTXtIE
mRyDGgVhiURzaN8KyOoltgPrK+IkLvMt+kL6ebUCYMBwyLNdWmfupcb4KKLiVxnb59GhVq4zvjpe
AalAP43EYmjqaC07WO4qJG+tKEBm3PfJakCrqaXiHU3Kf2m53MxWucJQ65nkMR32nNJxWQRaSd7X
Icvk+9QSi6eXh2RRX5fOuqcE9eBiygyS8Byd90b8HKW11gtx1zMX2W9XF56gck+mZDSuedCJ20xA
z0LOgmGx36x0sonrsgz/A+31/wftTe4W3LICvJXv3c3Jwkj1u3BVcplMWBKxjvumXz/6JXoXDNrQ
vGMJnFHtVLLIHbgvpSV/W4n8dAa4so7Npxqz0ZyVXcT4XSznuaRIIIkocXjmonov+dfGDmhX61/L
6aER/28IBvcSQz+8TVbjjCD9ItlY9F8xRyYrtITM4YgcHGy6HRl7BfnNgCQtSjrBjZ2JQDrY/f28
XPYt45+uW1T8Oi+gMSlkb++YBzXUyeSpopMuo6NsJ9+RvkYV+pKhwYUr6QnLQKxu/iwVbNOKXMn9
V+AQNyp8lGDEf7PlNanrIIEyVAQ1vBgMsp3zZqOlKzNE2URSgbOgtdjnbajgZiFp3ED7WFJV7wRq
i+RUEb6C6YfXGf1kZAe0DOvAzvn4oMqCBbpS6m21nHiALom/gM/3wAH8JkqeGpuCLJAHiCVI6QNO
m0P7xUWs/gfLpfxnQR6lrGg9P5sdApBOMXmOs8qAHDBNOc4/tfJ40zO0l7siYq1LhrgGcbTwTIOo
5mTbD9FQcTJ4UcZZTGFAciBp3Fm7AFi6p0htkAvPHX1v1YeyfpcVmox1CFIiZ4EyU7D1jGxkrHbu
X40Y91R/psXeEGYY5T8DDda/NHM8mgdZYN3bKoM47ZVOx+/ehqtu484B9qRtqRTHvLjWK6q9tvG1
bsRFuRCloiKZoaNcAZlDBx2h/OpQQf41iadwpEvJrnruGG/0/JQ6xdlW57NqMNPl4lyzdQvKOz8S
HLgERasuadnYTq3pPHxmxUMZzTDO5jDv4e4UJ3AE090KicyhWdHRhkVR25D9d6w3adEBw2sBuRit
gUm4IgOD1g4+v0R9nzrKPk7dSYdczZvCb2vVG9Dn6/XvInu4/d9xC7h9a9zUS4A/wqSCFSOjO6mR
eQ+YRwmwRWiycClOKU2SGjbEfVMCjJBdPGCWoCwXKhEEaUX/o6IoLRFTRcaLwpJiCEmSv6DxAJ8X
ZhA4qpFlTSIF6xEy0PvN10ROPQ1SbOM6qskqKBzkytYaRPN1rGQoNcDRja8jq1H4RnQX9aPeUgPY
L1XSV0rPQX9VGQg8eI45z3bcWVpDjyY3vpqeBDUQtPq+KHa/s1Y3pL/92E5Ml+3bJIn/YBBucwc5
FiWE2SEdb2bDCkqRcVwtx062R9VRwimQVvUez/az2nSdza0Qw938aYSzd+FckM8QdeaCnbVlTpmj
cjC56GMTnqdvT1BR5t747cBXuwh+t9dNNhEHVz97uH/8pX5k7DMd1XOREUQUz8FYC1ZLqe0tUmtz
Z7mvWKan9xyrutD+rsDyjXZsGflqRj67JxSaYlKFim6TuOCZL2/OHy6eLmc/oiRSutPGSrXS9rKB
k4M/jjxjMSI+/IviGEFJ5H2nLft1vrVOHGgAUoQFfUELJ7xgGw463iDmbfTEOUfZrl/KTwsDCNrG
jLJq65FTDNXmSujw6cZvDdOymEkNrq2jyN5zeufnxjq2PVg75BPSYr58enaxNXkmW5HaAOfiqj50
8Oracsut3O+txleWwTf0xUe+VdVnYf5UtvPE6MTr00jhL/Gi4ei08aFF5X+WY50AuJZUO47WGnJA
CdAwoJxFe6acLKnx2gBcaNjFMDAVrxAqEbgeptdGuBfulWXOgunY7iEIdylSAuYlHbyYlgnpnM3c
DSrQW+z+S+YGmW4HUVhzi2sO8iCCwpx7QoGuBArtfIuiGl1xvQ6RVkcIJRqgzeIaccNM3GLOXgOl
/q6WPxOAYZI9pDnus+gh1WjHa/YzhXzcxvbnOQ5muwhU+asVsM7NFFBRWyj+wmtPsePGv5eMf8o+
iqE6L5InSATu71YsFiRYJtiPkY/1qreokwdcxeH6KHK5SdCOEpwyJt5oCGosRibql0nXDmamHava
DImZ46GWtgVlZdcGl52pcGKWt2yTQyPmxnEDG0S6n5w8q6ObiTJnBAId3s9+ubdfQFwwra3TvVA7
a8fYHcZfuprRxLQt+59mPDMWpvRLa16Bmwox7xhRp/ATq18rmpomz8nr/912v6vlW4GStzZK23bC
NqOBTTLjmkHBk09XfIBfDrqj62Th0HBxcs0UO5rHauRvm018Ih1woUM90BjRNaIQW+2plhjbuRSi
6i1qZ8TMBh6o/nawYFWioXrF4fQECPcWGEiVCzsvEOuVxZGyWnd5IbYc3pY4Pzq7ATaRuIxtYLaY
zgg7i/Evys3DWA2BHiOAsD/mqE+RLtVw1SY2NeJDjK9aW711yFgKVh/+JzCIjpEIQMvQTJZz1SL5
wfmnSuOmQPPkCF8zQLtJoSErKy4uxple/+usOW1D5Pou8nNx2gdb5Wuk0RS25mAeQl1v/PHyR/a6
j3Yw6AcrmN0uxOz2E0nydGzEGgjYEzGHbWmFhkbCzSDD9hzVHJFrxRvFxwBOOs1+Yy0UQEHwjb3f
Rng7lNw3k9i3FYuT9DaWDjP/H0FuscAoYc5OYIzOcVvys0HzO1ImKERdK3IDTIrKopLi1z+0kHh6
PHhW+YlFnSA5hCMLWE18cpLxWGKAysCLjewy026cFzQiV8Z5cNyLQ/QbkH3UxH6HcH+oPyUw7ozu
Wp8+yTn3qt5+lWb3ADu4pNnekMYFWUnNo2vN+Vn26jjuZ2xv22VjxxSDAapzZL4WiCvUTkUSMXhQ
Px4yPYVSIgVsf+VW3UasgYdr1zh0jr/lKf08pkOgMdbKqg9ifEcVm0KFiZHUZGXONzXEcI3H2E8F
8aqKDKcJ1QDIr4Lcadoe56nhz5tXVuKwJdTIQdIZUUYO9mvljefC8NXINWts+y53GGjpihyikmdQ
qYuux7eBr3tXQGv3yLdtzjUuiWfcWG8IIM0J7b7qJQjs5+JfExEUAact0eG2HHD6QCLUS2YVpxEW
eyg3ndyb5PxX41cHqfmI86kz53BY4+PKBuisxrF14WQOEv2xipRfRA6ZRuywJDFlTv1RG/8iUBP8
JeZyWlvrNHQW6IB+EhPSjUUH3YLVFekpVwjXYskj1c+Yscp1x5424zb5iJmLdUyMRf2tlNeEd6+p
07ESPU0UzAikGo9taM1uWFnTMY6Tk9ufC3w8HWsrrBzP0gnomBDp4omO/r4qhBwOKJgUNGCZcZ/r
4T7SIBkZ9c2d5dWNLMLthkNO+iALTunmxPoqO9dyA7VSgvkw05YL5XZvdPc2r+1NVa/AZuY32wGd
aZVdnHSHWbC+HepiPsXlfDL5iZThFC3VKd0iOBeCybCcVCWUX3xVFDeYZXZOSmigpTjWRObhBOjc
7rSI/8Q8+kr+I6iSlsNhLDEHumjsBaEg745e4WLCuJwy1JCJXPKMXfdW/m02hP1aHVDayHFIFeQy
+VFN7rtOpF8KV16iuHnBz6QVeONWlwCeo0tSQDdjJ8uuLonjezNr+faM9+Qv3SZu9R/lgYvGVYhG
xwjHXDw0y7gPtry1MSnRsC0AVjLxcZbgL0OC8aIgLwbGdzrCFvXmYeTNbenvHS6MgmRolMGQSye1
Ocw9rmTMgklvwpEORzyudom9kJOL+EZUV6qKJlLaQbI2QUzAMMwmYNem/aYmhPVtseG7KwYw5iM6
W615eTuYZLWoc+aNQ+slgv4TCfbFQP9N3H6qHA7LdwYqWpYzj1IraKmHghVF8oZG0HRBftWvoYvO
hvhyJ+GPa3tB5HGxuXab/4hgvpVO9oXd68t5GT50KuQOGogjFI4/AGAyNdE9pkiAqak7mkhw4WRh
Wlq06i2T77ANqCQcCInzkQFVuawd2bC0PURr0GE/G/7lIBcUl31MYK9AXaR5cBHnv0s798uOMZ8c
qakhFKExHobtIPUmWDrLHiUxev9H03ksx41lW/SLEAFvppkJn55WmiAoSoT3Hl//FipeDxjqqGqp
KCZw7zF7ry0L+Q3d72JdpSG6rMKbZmCSaO+z9r4xgxwrV6VmHMTYNybm/M8quuYw2au0QWzwVmCe
ZOlmx9kb17qjVpDcpDYsRH/Itw8oaQq+9an19O266dMhfzW76qPQ0lCG7SbkzTu6p7man03JsMLQ
n2tbPbRtvGFaFdPTBjV4UikokOx15noR6vTWruV9kz6zhkF/jCfCSRPxFbEFfbJyqsXnsgYrewQZ
bR3Bmdbdqr8L6VWuhJtGMqPyOIhE1md5ECHgBCrEygi977aGKc4jlZ3EHO6a36XuL9v+5r3mk4D/
B8zDYN6m3AQ8DtwalWQz/DABdLi+7Co0KA0iR3/tTW4/afFmyBvgLtQJlnf20n+nrHpKavIIosSC
O213LkVuKSOGYSAFT2T9Zol7LlFNw7abIRXbPamIxIvmuewc4t5yLECglhQOU3mu2/Xc8Litjgkw
r3lXgmli3JGxXuKqAmutPEnjU2hWjeQmYzrv5Y+M1YKpU84NQf9LnvLjfWZXOfudIQXCG+tCWCB4
orf0g1W1bSDZWQ3mCADvJD3YOmdaQRDm423m0WYgzGAvK5v7IHysFZg8xfIX1aJiNv30Xo4bSKPZ
j5gWTSrmTq6OQ+1bqI+etSmduWV0vXxXjvQQvGyM6jlTAHZbtyrPbpItNNJ9nj6ZxPqDpV86oUS+
H4ediAcoab1c/8pboJkkBpeIhJcXOcSorFYOEr3DWbxpJoSNhWVMAUKxuh0OtWoFTXTvW4oQNH56
1L3WRFnW7WNeWq7emZ5D8+WS773abakLvnGMzhgE0a8n6y2yCACNM6+CPCOSZM0n44rwexYu4Pit
Ib83QzltCvqx8cqLgm8HZd6IYBnCr9qbrgayqikApWe5qyHL19TZGVBLJeuzob+a5u8EifcKugho
CTUernFCrqNYdmY0yFaL3jsTDyUbRvfY4kfcCrjcouAqHT8Mn+UFdGZGoQNCO1b+WW+edvKUzCpm
xkPbs2BamBAuR2s2Q2Muz6kwnpNMPJuwiFH1rdrV3LRrkYlEMfdXBM4gSpPsVmjFq1gkL3M/PSaS
m40ENUT3T0XJF+XZhTdnMWw+Y2wMG9QontC8dok0LjI3wwAUlRkDltpj5OcpCRPJAcY8WfGMVwTC
BTVJYrvK1rG6bqJhYxs0jJwnNGcvczQtza0qwzXpUtC+zUkwC4KfCqavjCSE8RPOI5YIrMaXg5Hm
voKQMsbhmdR35I03sUcDR38UiSLtKn1MAUgBatf0ZaXVhZTFGcEH3jKBk5pp2iit7O4lTyHzU1lZ
48SPsWYAtK/0mV4Oa8Sku4BUze/RBi5GMH8srOZlduZmT4LX7TqfbFbtFZiu45CSFm5yMVYt9Min
0UZhhmvboO6VqHstsiNVwHSbxYIdQ8o8Y7xES8p6zjyve47PJAdGwyOtEfRBlqn6Wk71EYMfpr/W
Nj7TbHxaNWqPOjJsURvetO41mZlVT32YJACo5h2qL2ybL6cR9nigX5vCNAdKEOgyvYpOyojgLZXt
tgSBLg4QUfg+lNidNF/Fr9DLbLYlw++kKkj7NRhy5HDRL1qbNjPtJiOUk2gVZblvI4F22ys+divn
oxla4gfMM8boS/sOmpQodmHGcDtWdrnLPpmzalbQK8klNeXLMmXXBD+GsLU+42ergbXpyttNzj8Y
2p4y4SJKg7sNPQ7whq1e5QK0cLV6cjaWSxMaAx1pV4KSYoowKu5oGmZ50u4z4YEzEj9pZl9guEFU
dctnzpA9M/V7Duh5NBbGAdqjG4WHPFgPJtEPK+8emg6BliWluLwN4gIrdMQyFQeCAg2JZQ98hhEe
Q1So6KXfNz6iFE0E68lQ13vm+gEkp+NAHn2d8oKatVfiy4O74DMFwvCyYC7pGFNAum164QQ6yIkp
MSxYRD3LhzQlcZweUOLqrpu/HSwgg69W5WarfxKhQDRlWxN97kpcRqO5OqVD38zuwOKT4sEVkQYR
Ty7fGlV4DGJ1L1OU0bLfCyIzvfkkgsFtIJ3Uha1QGqoEHwz4aAiYd269u6z/QDr3uaOlrdOaVBsp
vKT2CzOmkwmmo5N0kqcZ9DZbjRnSrZCiM/mS3DJHThVfz0S/5EvPF26C3geNKrJ2GLB/DIonELiR
MHP8MOAKdWKCk1xyLNgh4iLYE2qphUGwmS4MV+ejsoF8AHKG9uXHeksVHdhNBo1UVSPs+g3iuchE
QC0KZ2Y91znRbm0VP+Z28VUUr5OCcqntRFhWpzhjMUjdp/N8sEdI2SMoJNFKy/Ip100QaUZgSh33
vRoS2VmxSY/A2TeIOOlxGbDGeQOtgqiJaA4SBVxeooStBXcwk87S8g7VzNUaggmW7oJGUIATjrun
zOprqcdXtg+0jFcyl12BnnBZoYVTlSPGRc6TdhiOmGYjPtyFchoC88QEPdlHR1QwBjXuYqeI1GVC
hAdG07Nyhwg191g7Iw/iUNnFkFQmV7AQGLBoiOFNxVwYiI0m7gBzms5pivRe8hK6fj7qQ+8YeNxV
TFI8P0yMGKBZxWEG6SE9ihW9D5VwUd8RZowz8dCvW9Ff0JilfkLLtFIVSxuQbDTSGBN7DOiMx+fm
ogxfa3o2Js1GjAuRFeUEcTWb41JHH0oQmM3m1QB/BdX8T8XFWnTU63Mmqh4sPvUV6taIn63VkQ9v
tLGkXcHK2rmKwvZGEPUVgY6rieph4jLh38S+TBPXGCTDDZIjkSNgLgEugTAV0BOqJ4nlRPLeYZKO
vBKog7KgDOUtbLvBXwKLq1Fh5QvUS8BvvvRn1NpmfFLnl6k/61jC9D7oeUUzeN1bxEppOQwIIGLe
3hhRSgUiD9cKQ1Np5XfTvUloS99QidJjVt5H9t6wCBxreG6rrdIbyyNBBpngnXnGgRc6yhI9B2xG
I8vvAUfScSUZw0L+Wyfj/p1Jm/myFt0b865DRYqHuyEm5SPpbLQndokoRqg9xdVvSv7SsG4d+Aaw
43T9n49iUU8VIZl846szojESHRCmIPuQAqSCN1o3YVk90g8S/bOzXmYVw17dn2rciqP8r0TdJGrM
x/kDtcSiMs3YwgA+SabT2l5UJAHszrP2e/2UMDMlX1IGkWS1DZTMC/3AsYOVkMNNlMh64z9iXUDE
5YXs9J1f0B5szPGHKdSjoGOQ3he1E1HDWqWdVfHH3L5SjolbG4Ie4oHcZQYYDSUlfhjbpSS6bHSq
H71gjDaClX7mgGlk9tn5WXhT0OVIAgCQjf1pMZy1nI+S7jJGGOsyB9ZvVubFCXUiQ7zbQPnX9rSY
n0wFks3u5lNKXlTD5zGrZCTx+kj9FFqaEEaIDyzgLAmDCaX8gQNsIqYyNl9VcdHjVRrAPSOQ2eBL
b/2fdMFRwsaNP603PH1KTvNIFgBazvWh8ANdoW8giFrW38tRcztZ8YXIzv0WVBz+pR59iMCYEeIB
/0THjTysDLnmU631+IvQ4UMMyAiAl09mBgAw+z0QpVg3L9k8vFsV0xL8z9PAejV/N9XtlLCvkV41
1vRTdC+F/FTL5wnN0MZraCbSRTHrq065vdvgIcTwS0I3GzNjksng/lMOXGVP/ofJUcCtPpI72z4m
SXjLaglCByPQ/Df+bLLebwlzoyJ/KXj5TR5mTj9nVzBR9haoj0aFvCBQ6AbL8QlAbmu9xepfrYz5
6yLFw+bZoWfpoWMvrRksUho2pGvwqSAwHWblrEmUNUuApRle0VH83iQR4BjqDukjIwpP5OS8Qou6
sxGSlNDMeDDYxuSWW1xtRvC14A9qiiQ4ABRuYvFbYnKdVz+Laj+Gx23Rop8LzH5C9a2h8U4N5pg3
pTvn63DcJzmgnuvPsckuirJdRcz2Imj1sCX/EMoj1hdc1ENz6pActp8VPwIhCyJOzYgNhylzvanP
+jP56Vhh9Zy60/838ikIwurnoxDGk6Y6JR/Ez2YQ/KCNxMswEPw2b7nM6jNGkLju8VbI1Bf6fn5s
ZvPa6Z8iz0zFoEEdyE6ijKV+8Ey+Egrsdo7cCuQ4/ixUV3p+hgVGrPhz4Wlbu7e0EV6W9Kg7jTIe
Y6BFBp32l8raLIWcgS96oX35aa3tWAFw1bKXEoNBa6J2q95FWNJZxoS59TtW1IIY9DpSJOZpBQID
UboK/FAM/lb6iwXF8nfsK48OEG6OIi7jCZAq0r6ioO/t/WGcrY2BE8mrbD4EpF8yJw7mKzbs7G65
GLKNrArjFMVfKyPDSk7DVnnX6ESZcZDlYiI0vYFT6DiiVJ4EWoCiGV+ZQhXyfM563qgtf0OuqMzR
qWbwbJTNm55Lr/0iv5hMiAYJpjenOgGa+RRYXC7kETLpQO/LzlajYYhR9bTGjwqbt/BWDFiiaB3s
ocR5nqJ2myEWi9pJbJcw1f9BqjrWQwNj/Agm0BaH7BR3yc3CaMQUSXOWjd1+CtGrvrdR+xhNf4rk
i8XfF+Zkf97ldAVCLokvTQ9JBpMEUJyxq/DQxSeeXan6sVAzsQqYcg8B5whkVBuemTlRKS+XklhJ
FFIYTW6jslzkhPE0XREx3GzuMEuV4YySGlUTcEaWypSjNuzZQWy9JaIR2uXDNrJFb4WTYVa/NKgz
MZhW8vE+5PJXg68kxleiIRIVq19VDPHeqUSL8qAMJM4tg20aWCRXbCu3NqhIM5ZYBir+v80ulyHF
pgDpQZHBtMgZsg9L/9UYKoUpVnQPS9lfahYnZW3fwqjJ8nknj+KTQe3ep7/bEQZLnZ5Kzi8eHifn
YQJUg/nlt8ItyE1rMLsDoz6TnPWt3QxtOemPU9z/6azbgBPqMHNHNyI45HlwjQk1S3KsyNlMpy/V
FUcDx+FPjW5VrMJsCIBfK2Llk4PzPbAd2TjNFyDxgic1UNg5ipfkqXEuFgxyZ/mV54x9MfNURE8l
/JQcmq5CdCWZVuKF6gYDYCZllO9fqIMOJATux4ZfDhja2Fcnd6vP7uaU3DsFJdazvIrJ5GcKL9X4
qS/YySzyquHYXeQt89V5OA+WEnZ9EspxHqQa9CkRZOLoNXnkMoIQhx1meqtbFcI/GOgSe+Op/V1a
InZQYIXRKyFgRueq5eoaItEk9NmdYdEkMwXU4G+RnFe2b/6eF9b0TsLIkoFhP1yE1biMa35NJNxl
KNby49iTZfCbbAdoQWuUBRM9p6G9Awk7oUOI+ua66OtZjsjcNnVG2LOX6Xxwi/pgc51ML1rKtoBh
Y7x3gKsviZI/rSq/kk1iLVXQSJXD20b4S1tHLJFl2t3XKf5KEa+mjD753JXb2OluT/WV0W7I/6ir
6+hDjPiBIi+V/0ElM7fLojNRqyv307jFq2ZHJJ/ixROS5qhjpSK4If2KQP/tDzULEkJnEI3pnLb6
Q5UeSPZcWtxua2iaD+z/wIOw0anm5MS78gYG+z2N5He1Xd817W+l6EcpFe5E6AkrCz7qDLsVb3P0
gvdWNEV/m2efqANZdlODV31CaM4mbCNmQ2ccsGSlQ6GVlzTlpr12AFkN6CiKBXmDUT36KKtM7HHC
zWCPaaDUgDHzjrW09oIs4S2KWaGk9cVQ4PENUrC0YFcFXIw17UHJ4ZsGuBiqLvf7fL+q9vsyDdkq
SpYebjm6JDwC7Mh6xe9a0ZGNX01TkVd2BHe1q4jRNW1zwFjZxnlzaglEiqmaDpm1+WOzDxFbr8C0
PUIReyf+Jpq/CZsAaZFW1OIoRwpcCxKLzI6dm1mhixJOPYhfXLYzvEt0a5ZgXkezv0eiCzVq/ADn
Ff+p5MUD5Rgm7IrTFtbWjvmjWl5kzwRJNEinBtkRUSDcsSz6FmXDSY2/SmHCTOYyVXzJZ1prlAtk
aJyMvvWJG087Mu5AwHQkv68FBvMiu8tEY3dOXvxw6VOO/e6+0a3A9Gvturrya4cDfjplhPKN6/G9
+QScWLIeI8CHfxkDdk9XEpFaW0Ke2NrEXANA6z4VIEwgF4Gl4WptbYBcJex0kI8L7Vh2JiybUsCJ
8B3oF+iKiQ//c/89c6DL6n1yZuBg8t/y53NaM28OzIuE0uNzfVhTKD5aOjGCgt9NwqTXMrQoE/N9
uQ68c5mwsxLZU/5SaaFWBjgFkPCECB/+BX9v3TjGcgyJhH/IuwTOrEyrFz1WXlWXON4VvrJb0+JA
EWtI3imysxZh6exXYleJIAmxfCykg9FtITQV9VOOHBzZJgN3C0bxsRlAer9UbUvfSNd5hAXT8dTX
Le3YAYEptipIOVpCAMfijDrz6CZ5wnonaRDtMXuNU1gb5Kb74mOKtufExnn5XMouMFZ0ougNT8tY
35Camp2DS4oIHO1Tf6RfGbTFi6gzWzR98r7pH2QsyPiPxQtquV6MnJjqepRcBzb4c1aiJzEHSHfL
Gz7e07xCI4W4SQoVN3YiBFwVepW/EzeLg9SNUYbqKXIRqnJBoXHygb24Fl+TyVKbq7bp4iMnLbkM
uD6oqdmXIetAURvI9fpmyfVtZ1TjyyLZdKtCbsV5vqqqfhEzWEFlgSHnoEqKM6ArVpBEIgrLaYzC
idtESo2bTBYxUY+mxq428ariq5+A89dEuRZoP83CNxTDnyfqyPwUST0QjAat4b9mSvwdxZHok5/n
Ch81kvrF8DMCeshT0OYqELP3aLK4rAFR7IBdJyI08ZmkMvzOxQPM6eliAvKcNTvyFAPKTI+MERXG
gO4C3/aIHYahRZuGA6Dk5GNhnzL+QnQwQILNPXZQ3THT8K0CjWl29P7yhCdEet0+CLYAEGq/FQDr
iO6k9xmsN3MGgQLhQ4YxUv3lmcWUkeLqoYJH4LsZx6X4t7t3pOsKUGqakPkwdSMHwDsXP+pKLjJ6
v5H1hzMEW0uwz6c4eupop+k1+RNJmr8LcyUWUMYXbhvQLYJxEW/8F7O6ZHiyXdIzedGntm1PAgP2
Gfz5iOKqhhlDU8v+FOOR2jCIG10FIWOCXYxJAO6zYAINN+D+Qb+WMndnnIlnuGZSgk5IiIab2xHu
BgmxoU2vsg8WQOyrCk0kgj550kAQDonOmqGzwpDYDKoVXnUqgcFokCi+sD4+DlHr6zO5hyN+4Dn3
DWzATExKVD2K221oI0cu54ikb1wR+bk15HNlNpe6Iu4niq8rPpw2epes1xJ1Uq921+SEw+Sp9GF7
WfMmMCuU9Sq23IZMILe+ZCuJ9TYC83fCPq6y8I85cj5oz9qIXld4pqJ8zSeNPMY/FkoImVUrGfX8
JLc/sygy9zR8prhWQcmvpS5XGmjpSGp5Aw7m5K99fFcLvJmiYHe06taOYQBGRz6Ret/XNk0SJFvv
67XitdhNcZszJmN2aCb3bxTw3PUzCRHbE5JJ7UJDKRGhUmkg0unhXryYDUi1DF+U9dFZ8dEtMTZz
f+yGYTJ9BnRrYPftPn72jHgK4JM9GWdsChPNxVWtvxA/cVnAumQC2RffkjvtTe+BQRtKISwuts7k
g9FLNZ8SUJGr04o6e7PT0Gb+ZoxUL4d/hqR6YGtYNLyC9RhgkVtM40smc2X7KfyDEq/qtZdylXGc
Kng9gcDbCkINCa8X2P6eAddFBlpAaznSWiJo1BUcqynZUhc8+jFPF5OCMKMWqy3tNOKjn+dAlMHr
Mnf2NiUiqhbnZnWiNZpikUUzcCXrXJYM3QwcirtUjJw0o7sqsXQVF/1aSerVVOUrKW8JbOPa8SOV
0q9ApXoQYJPk4oOBVzjN71PYIb/qABkJDHrbfPL0JvfYRrhJProm2KppAhJ0l/mUTOIBIN80oQKj
AruBhrZGIxoUXtGVTEhsn4M4ux1iYdaWO93GpI8Q/8LyY6GBkxNaWfR3Ql6ggtEGUoE+j99eA5DT
kFDnSB4VmD60voqN6QUKuTC8KbNAwTteC3yEvJMqm/X/aUq5Jkj4yh32aLaMmIpBJlBJ8ThHYpiW
XxZA6ATv+Ty704rmTHiozKbrVGbPS4Nh63Q2MpP9hbZGZfixEONunEbiWZ2UxUJNrKZLcq00mG/1
G51EIIxQ4w2TgSs3i+jzGq2AXBZ86UQgKYLKaWQ3f/rxl0Yo5GSP+R9xV5gcJ3y+OIB/bbJ1F0Tw
JQt0s5b2QkNntxgZehauaSB84I4NniGItgWsivYitvivOMf8uc0uSRU2c/ScJJLp0JhibYxV8kjw
LehsuKTmOdVIzeo8RL7QNKTRoknJ9AOoLA0PEFO5vAcq1TnI9bAz55FXQJpCc3wGK2XH1rMjjKxI
fcImjTQ6m8p3usng+DsIvz8yjy3bTGf9RrOqI0fSDQSq/wqmx5UshCPmQfAl92I+jd/m0J0FKIYM
B1a0a1iyDMwiUXTR2+4yePver30ZiVMpjSIY6pPfsFUYZaCcbjM2EAIj2LtQHyQH9RfcFGMnFmR8
i8QzDZVibwareyo3gl9YfUD+QTDF4Pej5ydSp0gSH6iSQQ8vFoCU7G2i6WP4lvsaVkR4S0j0ZYtW
ZH0DI8YP93uZrNuYd3fhUZ8HdqysySNjdBO6eYsRG6UE+oSj2J3itrrX63g15GBKR8iKxmNGRG2M
zV1ThWAuznUdX5PSOyCct1Xm/7ii+sjLLKwhxZPIsT1vWicBp0BgwxqA/xdSZghYPLNVpP93Agpf
vGAx4NIKkIs+SaeO6wfXOKgSaU0uvZw+JpTdq+UX8E+kQQiQrIQNRHbjj9WBL+Hc0y3GSIiG6zWQ
kP/IGRFZwlWzAHNV5kOWHBMsVETLIYWqpN6IHy3H9SJG63VNrQtx4Xj1rvFFvWdg7DayJPqSU7pA
1X7qEfNwpijd9KpRuBEl8qSh7zIkONPE2JNDZk45aMpLHAOYacHti004q3UwFmyP3035G7F0Jb7h
EsiU0l/a2Kf5+B6WW/0J1BY1Z+QBSVfXoC/EcAIeGlnDZXb+DUx3MAEx+JiRrK8cIOZOvANkF3nT
UUmxgGqDA8g+KIAbFDznW/dEIixOL+VZYYfejmy+mSyrKWIu7VYy+aovOvZaVOBnYoWHGMRRArlO
mC663F7qjjyreDlhHy+KRz9X9ygpbi0fMUjos9qNp0rEgAA8rYtc/K45o1CZeqLRpBvUpztKu3tW
2Uqwr+kXVbnaxRU1LhbYYsYuWnDxIhRCRrkKxKRH5tPqhoeZq7dp3I6SzOTrZMSCU5CFOiILT05Z
hQBh91ptDBSZ19TIg5SNS5PqVcQ6qAX5SgyFPdD6a5GzdbgpkWmwHGHZTSvS1U6pZ05q6XaG93+2
OkYKaPfI55HNUxqj4do6AnHSU+s0IsEknbI39sHYkxppQJlsm3MbpRf0fBdzQKBnMy/cGsIbvLQz
6DUqCk06p+M8DOxmNE/+M+ZHazEf5qI8WRa/WJPyss87lYnAg8nnM1SRqilt50dC6VdMHhrs2RYg
sYyqtf2Yw3ZTr+08XKG5QQ4V+uY284wpmOxRUY6/wBdovzRBO8mMTZp9KElzQJVZ6odlfeMTPyVR
5KjMndtCc1cEhFhivuyZELSWGKXks12GzyWeP7Mt+VxPhIN8qe0+3hN9BePX9rCzFjO77CwKP/eB
6BkBZRk8SCnkUCvT7F0fllckHibIuhEmAKmsC4825ebKhqKiVl9SHy3EIQOB03RhO75accfpvSBq
PbaUUQ3AadYeA42LOr32lRRs0/tSxOEEuwu8XFyNftEEKYyyPiZ8OQQBc5x4cYnneWK0iE6tuFtj
DqsF0YCpo2EA9ArylKVSLaBHuTVMgMefvlBcAYk0irAO1d9uJpxsC6G2QCKTspy3iACqryj6qbQm
3KbZs+A334HysWSaQO5pofIc5exhFs2NGSBI/RoBYPafIPao48+JJeHYM3zvaaDBc1ctQhLQNeWo
eTFCFqy/AIKBqWwn5tKeUHVe04AAhErTrUH7prfpr9qMr9oYiL3qqU1oVKAS0UocxnfrRvNwLWPx
WvlWrRFkTkXB5B2eK4qlMZ18DcWSxPUlidc0X2xBHtFOkEGiyW6t1+44U7Wlg1OMAoIVXmzGxoh9
a1tDTKEipjA0iCAjhn+pQE86uoasUkDq6HixyKD1QQrT6gAWBNUrGSWQbSDK+MtmDi8wy4sXlUgX
9AH7RI12ZrUJEd8QHbWr6Kpd6y54q3dR3Hqgtfb7qvMJZeJPOW11zIZvcU1qa3KBHLHvjwnyPmFD
CksaFVrxKVAuG4FIkWKPgO1pLaj1yDPTxCA9Yl+wKR9m2nPgPBldDFQiBpmzs6MPq54lZHVL3k1/
iJO3NSperGNyM3/FdR2aMbsy8JIxAqLhYk4caoTL7amt1Ot1j2SOEYfqliDt2hLtWPtpWQrLis3v
QSXpu94H1EG084+xEC0bcUAAOpiQsoRgUpNc+9a4wevEBbYzq6Wfbl9WM/DlTDjw9CdW7WdzGYzI
j1h0W4Aa/6vJVkwhZhUfVVlmu/OXUTi4EyoXGqrsnI/alZr9ponazayqu/7d79ueFNEcWsW0aOAR
sPVL3HguISvvgVD4jRnXja16BBUQubfkXsgdEqrs3PRRiN7suA2A9dGnr+KtMJUAzSXvj+Qjy5AX
NzLY5+UiZ2cKMZLAR+llsypHzxTUFaWLZvdjasvHqGlPhGw1Ad7Vp6kUfsL+Xy+fxaw82yR9SfL8
RUnzF7GSniWM7fRpAOcE3tcUFyka7jKAmzWD8Q9OyCNHaWHKv4sVh/wi4c5SqJo1+dZaz6JR3fHX
fZyD7bmRm0I1CZubfYVmgz5IPVqnJkEx2OPYm8Mu9cl0iyitDSgJhL31NON5FAyQKlIkNryW9868
oiqCtkv43kj7FePooiimGUnw5DJQmZj9P8gByY3mEyTixyI075HenkpmtoNnzOmlm2Oc+dCleItw
QEGjceHo5ZxvnH2RkrpWzXNJukALhK4I4UQd6Z/o1yceG7FpcWNS9nILXtOji46GIBPEBOTUz1Z7
ZIai6OBeZ2dHZPpZCXixApWzONzMjsXIEXyfRb2kltgnIPIzvWpPh13djnwBZZUKOv9Fqb8bBD7f
Va9ca0YMdxp53ZrD+bsg5GGFJGTnG4u/F0bq0DY6hz+AKCY8IZin4ee1AP2pH63yoma/05GpPUTu
vgpl9PPFamJQINV5Lc8kHVImcUaL5XniIRO6g00RPlJZfbfIEfrPItzEwCx+yeTrjczYsh8edaTp
01Mh7iy7mC9sy8Gat+pz/DTG2rW21TVlA3FewZnReWuFHbBQvXXVPJDfzKwoezO/i4C8afJhh5ZY
bEuEy0qllU7iu/oNdYL41mg/E9BQdIgdLJgYFoQLAXV0P404HyUP0iW74RoGd4OQqzM1p9WGF1ip
E2R9+dkcrkhHww0Rv9JrkN7HgCYGJWKfEBozB6PVocvownj0RDxDKYCZBYK9Mf/eOWN6+nvB0FJE
EH5a9QWVmFk+9IOISmMkA0hFTs+xYn2x2LK3xQwnW+xLr81wlfJqL+XgrUaHDqLzDETQS1F4gsu6
upgeGkiTFgyeEL2Y5Ya127qxItuyO5b8q2Dol1zozl80DOFokZrXriTL0D7TGZYXIUd0qVMvZMx1
DPSseQy1rg2RGRpN8Wjn+RYTL2MdTYxDcwnDJYjPyYeE94TuvMwqHugI6ae7mB/yqzQp/iYQjv7D
M8jJB8twPbanDyAPCCQanIycNKP0ZiUsCqceRLX2ktJDy4fmj3HNJv2mPQdZvP6vE5Jqlm+Dt6lh
TXpBrk+3KVgwRGwWUjs9nKztfNgC6QGSmxldULQoW5bfiQTYbisDlBwSCRgjBerEo9MMraew5mp0
ERDtUYxFDKWyNxNVA2xzK17bTHgRhOklNahGC+tePYfKug+FfMu65hpcR0U7cS4PLLAWwtenXcnf
HwjNRIioyn6x4cwKkfM2RexhyEqIxAT6VoG2ml4keD04/i3At6/0M6m8S1ZSL3nX6NKbb7P8NdOL
SMaj0dnv2LVJQVuSPmduUaBRoqCweFg7YPlZfCjPBdL0yuK3AUKq4z6gkWX/jqvaFDeHP56dFK0A
2+lHS2yzSnoUA5gGBRyLsO+eLUPbQVij25R/DNIoczk7TTTJsR7OwFOBsAsJU0MEznKOYbWqYEvG
LLZkHPuwXEjEUkvbcBIJEZSw/hdoJsoQg1aWVZAQEQMCD2UGAfKA+IWw62LIfeatrMR7XPaP1F6Q
aCO8YZdz3WjIEnSyqMlhznXxGLSGGrZtcilVVFTqAnfO1v5oTQxGNX5s9fpo3d6UEf2bV6nni/Nb
kOZAni4SpfKgm05MLZib8GZZahP/sd4kRSRgccXboBAoTYUIFT+uGl9l7bxEuZ/kKSYBjMYkfpW7
479uvN5CkpCqaL8HFw7UQaeqRqtBA9E5TYlq+e+yI4VPTSSd2o5cEqJcsmVAS4uNp0hRR0iHNWU6
hpZ3Ud/Mldqkx9uZD67JBrPvKEjZYA5sMBUi1OPVW1XRS/lqus1bPPI56AjimlTFVgoU+as0ZSge
edAANInzEbo3uQIk/SIpBGdiJroXV+eSwMGOCE1CsEtCuvrlGlGNxmc1fsPZgJWu9QQTDcl5u+5y
RWbHOnkO5KqNOFjy3emKFgZn6sLTkJ1bUI78BKHAD7UVcj/HmatA87aqyE/hn4pz40WORILFapON
MYy76Dgn1CWQyIHICH9YtT8KYjuIn+JDNssryKbt0WumXYOfsn4TAb6s7sAQwwB/nXDG1aan34zj
xOMcRTsgGgkkAxymzNpvmbcG0ljOPD+b/46WdDH/RqeEQlMe8P3oFSZIwynRq/EBO+gYubpwV0pH
4Ytw26kFyolx51t6Gqg2e4Zz6VGzR44l5VB3SgD+UkFLVT/29D9DZiIO9ZHpZuzt/uT8gLhemcrA
TPJwlgkABN1RnlfUPYnipkdpeVbEDcpKHhqrEPb7FnKdzlFyl//+H0fntRs3lkXRLyLAHF5ZgazA
iioFvxCW3GLO5GX4+lkcoD1ouD2SXFW894S915Zv+kEwCUB0S6oc9p7DSDQ0AeWcIoDZIV9iVMyl
zlevOEfBB1Qbo0eTrmsMYFI/ZhnLVWUAYzKv/S9eOdQmiyS9IQe6q+0hkRErm6eiLPgCDLT9D8Xr
Oq7oXyMAWnH/wDon+r8VsTaF4o9jDYvp1c/mIaoQCsMIK1D+aeBH5bWXB1YTvQk67dHMiEQtPfoV
MXJ2IIxQO/J7UDYD0mCPs2HS0s3vmLBfFmBUp5efkZ1yvWUsV7As9Y43NoTqqVjk22+BoHiCsZmj
qXlXOi6p1mUYnEza0QgZN24NDDuENtDnTxoqG027ism5Yq0FQWLiU6/y5D031FeuZy9W1B0xAZxO
gCX6FtfbnYjjxto6WELQ1l30p6rg/WIQDv08mfWAOJGLmiL+ndP9mJc3xdFvk4SkhbyKuEXrVt/X
faj8KeT4Uxu+5zC72kv6hrTasPI3NIKPFiZAIZcX5K1gk2fA0KNFJt4M9EoSh05n8W9aR+EMJyW0
TrJPNlibY/IyPrLc2CYZFc5sPLA5PYiVMNVrmcBnmMorrfXFukmaO7XsTtADojxGQzT4gLqQL5Vb
E1tlr9SkE3GVja69LirmbSS7zckGF5+cY49kCv0yadENJnUsi0uyhPd4N8mRN+p+mziHaM6OcZwe
mU4dBSv1WKL8DaVDtB++w6x5odOyLOmWV9oK2X0APk0gaX1gUpth+KfAZeAnrFFDD6DAhaxvkoyA
T5TKsAOOPV9sZj5Mo8wgA6iq1h2Mr8mhq2vN/RiDsmhA7GN4PbSpQSAmyU9KhDabGEEdvY/XMKl+
NygqVJVHJz01HwTAJNXNxO+mGiFWVv0sP7ZpoR+nITk4vho0hbvI9mH2NIKF4Px/Ls+lSC8JRoSP
Wi3fo9l+m1Lom661JqOoG3KZdr20rv3JZmSavPFVkQRF7pw4BYGuYJYp/qb8U55PA5B+IHQs9HbG
IQKsbQL7+JAYbRuauntXVoc9rytqgJSeYtkNnCgtGIfB/mhgBjCjY69eovGXm2+D/DKwKWyYZfyw
KHz/Qsdoi021c86d3fjD5l+BKAWVxYPsxgCHoKFhwSct6MUADORjFO80KGum42ayDnTnqw+ZEyVU
wwNRAfwSWb42fpWJ18eSPAT7nob3GI+BZ+sESy44epm0mfq+LEjfiEDiWqgW8pF7Ot1FprHlOd0a
/yE4Z+6WKAWYQYuo8eqOjZ/ZlfbMnkU6Pc2Gz8mivEqgOkg/uA10PWaBRMw3m/HRH77zoXl2NT1f
XtwqPp/ghtFSzfm5ZPwzmWd5pWFidT6d/umXBWizg62makdfSLBECB3jvYXAOMnvZIFuRtKcdMJP
0GH9168BHZrptz+OPZ6IgnwKzrtZs90ZLYiMvFUcbX3PQAQ7/NZqPyPnSVOyLVyxF6zSIXft+m1Q
M5Tvi2ST2H9MUdyyLLw5xXg3bIQyVu2vwvnIORiRefgtA5J2vEYrPP5m/D1TfMOslK1c+DI0aK3J
/BmH1L3HWhWlNejzjxE4asLHZoxh8K/MMXS2PJAm8/PxbvbvEiFMA3J2vsuK+y1OUbm+/2Cr9BGp
3M4qpuM4zScMiQBphtQTP81O5R5lWoxqiyhNhqBF6aFoCFlgsDaSMkyhW1mU58pszqPRnBctP5tk
0cwLKVY6XsP+pBgxB0UhE44Yw5uxra2WXAqZDAEu4m+7RzXRX0O5dzU78YxDE08XSz41BA0kt5I/
LSIYt+3JJvor+6gVeJgvBZh1o8Vu/6sXZHILccrJwRk5TRcIWFrMjKPHCW86frIG+GrJYcTbJb10
3NXWn34JKtVkEVhQEwembt5S5zK1ja80Cs4fjKnoh9HmxHl9GEZcLMN40PmVX7KufZd18oTabTqc
Z+JT/jkVmQa1zJ7gWSk37OoUE4dhYJCBdnfJ3lmYv1lIf/vxWv3L9N80w+OZ+5Mg+JenRUP6oGFS
lDyRsSOoxZ0MoZue5Fd8nypPIbpCE9c9zEiUVeqPTpaKNfIONjthWr7TwUup8k9L0Itv2m7wyKH3
9EbzZsxg6ZOkD6EnD+zQljO8CHF8zy37nRpYqb9KrBedaIOo17l27HcAKtB+2ImCcTxZ9fIe8WGV
XRVdwwITJwtKoTAA4Ji05yfpCxXi+0i9cYSy1bQk5dNOXfEtWfWhUZMDbOVF/euEm0qL4fOrO3vy
HuPCSC5iIAR7ECFIPZ6kBylA1Dg8Jt/R6PdkX+gWwv8J0wqj3X5rhJsZVBSRy+KDf1fTyyPeKzWE
uYy4ulk9azWRlMNyIo2g8KZkOCuNc4K/YYBjrJ3TOBJFANV4F6mEAmXRCdEBOxdOsQ1fcyAYHkqb
tFGBD+hf6lfUX3uwcy4hQG4SqNg1tPjZQG6mgMeGweCULL2MCFS8YeNmTG7ODksuU2gqqnkl2yFZ
bZFglfupsFk37mqVJvBLxQIkvkyJaS81M4koYQofPfdTysepWkilB8PItod40D2imEmv94nNOrpk
O99D3toK4xix16/ITrAIPxEEYtN6ZYACnb9wZTLyYMFHlyjIhi8dgJm5HcRpNfUw7GNG6ZQrWBvg
9B0bq7HCTN32NEoDxBbjkHjtRzqaVzIrL4haLUyWI3dkM7QspTy9JMZ2UfcNTZw/WJzUaUD+yLZj
AD4hKVMWQMspk2ROuAVGqROA/6ClB2KGZRgf6yo5EbDAsMgH4SLOD4vgqj85o3q8uEQoy0py5FPV
c9w2KFndG7EEHNPDifqX5IXJ6g7LdzskcF6IIHgNYfiGNfGt2Chh+oz+6xyYCOGj6Nf9M3Wqptx0
9YPJw9YikcXJ4JkzQhm/bqM+Xxi6uDXCnPQn3qpDdlELJ0jEHCRdFliUO/hNTatkfrYtTFTwEQHq
2Wfcu31PyuTag7BdCP8ZUsL/NkzhquSdTwrmD7gz4J3oDFecfs4bbRj3Hxbsi/lFBttI0lKGao1S
OP5OQtzz1S4CXDHFbzmxiQZo76MK4LF3mx/50E3ptjFfDTJzpMk79ckmVoI6QfzuJnP+dV+EqSvx
mwMhhKkNsKCyfZC483e+/SQQywdIRmgC+E/8JvRhvhoBCfjM+eObG2lok1iOpm0d5BZD0hKs62N2
5CMzPe0y1cqhNBXfHD/X8ba+7Y+Oox91l9RHM9DdW265OQlv6aepUv3p/T5hetzDx/652dtmUi9F
0QbjFzxxDGBrDOzEotUt8TO90NlTJUCWzH7LrveMQPovVKKr2NyyQt0JBJbc5J8acE03OmQzQr/U
z4mgwuK9Ml+1BDGBeMW4QAhpkVCqtVQtHNXn6C3tCEedzEANJcRgYYCAfaP0aOd/5cpNlf5lzeY2
GnDaUEpuokl+hZ8kAgtc+NgCC4wXzISgnv0MeJotgCyOSm5ujSX0c4Z2as97sZvoB6YhvjGO5vNE
fvOHybiRNb9NSK/tchpPyXRT0ummcScw+XVIuNJJuPpwDS4gVslCu4TRQ4GYpYS7VfKAL0MPe1dO
2RzvWEVRuJ3ln1lrUaAv4Ep0MhclH+36mjSWuV94yaRjPnH8H1GpOgv5st84wH0GB6u/kLszQe3z
pbKdzOXKY0TqwQQno5FeCk2dPTu4xqW83FO/K9K9Wwq/mhWUC/L/p0xD7Jzb8BMhyd7CLGgNJoO6
0iEcreGdWPp9h3zd02dCzkFic5bJWw0XMgIxNg/dD/kD8t1qkDKhN0cXgRrnzIHeVn60qylhRjZk
iWwBwn+nZfaZ+eY3haCnXM/fqzD9yB3w9rA0SF3PXKtN3mS7ept69yElwx0if6kUjwiBSkL7z9A9
O+OpSvTqbTBuOs6ZhnjXAiMgoyvKtmfTZg/cD5ldwu6HSc40NkdeTkwVWxl0KPhXVFiuojtmxU7R
sNgyBkd+lBswkROE8iJkEcg+AOO2od+G6mbMEJIX7SRbiGxn1hjqW8kV3UTTTqOJkzfIX+5t+Id5
DlJOTd3oQZycIbpuM16pQr47lhzk0YOAQ62Oz0WvbmoCLBjZzIQqamjkitWXMz2iWH6aLY3oprCz
Oyx55KRMmrCD/s1G0xtx6mzhFQxszUexBCzK2UjKq4/vjGJ3zPt7n1k3aqSS1yZ/1G9V5TAkRjiK
EXs2GKNA/+kxtiTwEzmDyYw39B0PJgdRkYGWEebObJGH+vFnxiZ6cHZDRZbDPMHbmC5GSVzmqjPc
LIbClNraIyfEYJt7VrIfX31IYi8hbpIzBnD6R4BFCriupgjURJCeOgdOIweLVm2GKMPj1gey9mzT
1g/Z9kvnJltIEWI5pNUn4xGvcknJVb+yCfeBuuXWSpnm7kF5IZ3ITuzUtfDVdvYrGZWXlcWv7EVU
2QGhwi5q/9TcegOJaDoofRRxtIEmQWw4cBd9DDS+tVBf5rhZ1JG4+iSYnXhrE9UCeQcIBuktqopM
BqIr4yaXy1gZzyEO9eNcsM5EjAWWSHofDWCbYC5pfRGTABkf2PjEoKQc0rShcO8gdpGQw3RFoNYG
RS5rJKuILQBGNSPaF7Xgfw6FFKOeQYoCwgJui6ZeZ52PYoQ6ajfRlKeWF4kvaaMb8VPO7HtiiVsS
OpeMH95AHWWRUxIRF06eQLLlUaLqACBsM+7w0u+eYZT36GwD0ZFX5kG2DCdEUgprp1XxSCkeRLsR
XZoTuYP0qHUELKDvN3lVXKgA5WI+SqI5DnZCEo9yqL9ZX5NA4FzQsd11xCZ65+yo866ZyVTsnJKJ
RGDQcXqEvDTxL9cWhUePysqM1EOMB+8KIGkY9H3r8JkJbj02yAIxYLFaTDB5y/Ol4QxUZjwukwFd
IDrQfjYkGNSwjTpZ28aCyHLFPo3xrn/vWUlEqeyRTMHSUbB0NCLdi5bJk7QKG3TiAc0wEAEm1NrZ
6E9R5McOzpxyY/0SSXwVnXTJI1rT/UzCJNnut9qxn3iBtCS+y6b9IPrtESXbv4j5Fjm5UK06TDpb
/czbe85bClB2Clx/BHalBolRK6fL2SskgVSt7iZ8BPDR0Jm1QJSFi3aGUjfVWg9JPLcPWcYwUc2v
MfWahaQPQccBv8pHHBQlRKcMXybFTUgtbxPePISPCkKWEqPaRzps2fD4qw8rh/YwyrtBvcCILpbs
MBj/j35iQHIerQO5lA7AQvtULgen1Yj8hFpQGm8L9kRHWO8mPS28+ioG5gDYIZvjbUWjM7HP9ur3
ttB9NuIe5eB/pfUFN8jE/ivOA8FwkbJFz1yLhHCrDMXvHyxVQc7UPdYJQdka2Er061QPt0HHA5IT
zPhS4/lUefXCgnsE9JEjaLMMr56IYUPdDomNbSTQ0ZM7xNMDYBbnPFfAuWkSAlMXKGV0nRa8QJ0B
JaF9EsgunN8Na8vE+SWNASwYdhVmpOYGNgI/Zon6I/22cmzAqKpvKfUq8ZuQtDPyhfgmfrfnA/v/
MKoxzJ7s1aFPQrH9IMUobhG+Tp4GDrG3NWgP+2FmhQjfBoM9jp01VNolcEPThgdRczg/jgA8I2wB
FcG9yLQn1JZyr20tkI6jqGG1stPB5iRDebgpHtWaFdCu8P2tgG36H1IhQCwCjtNBvuTmAKcDyHYO
Flfx8vcEX03+Xjgoh442o4RRQO/Is3s12jgb9makXE3yvYt8BmUV3VqaaEMmbkpZdlk8XRs5R60j
LiErg+TWyuk1w88JtTYjF7H2bxoSdKPkWa/BMmd+E4a+/FSLEgc/bjjjCCdhZ474KToDgj9ZTsQv
rr5vNojtL54n07futfqW06IuUAKde3bAjeti2o16XtRPx47u3D53kpzu4bzXyA6fWdXlacc839lG
0t8MzaVskh86pYcaE1cRqkw7GM5ve6F4Vv2rFRZZePG5taTj3/4hkGvNrEKMoeeqhdYocEUPTyC6
O6dGZGLMO1BWZn5guHjIi+IIWPVYiejUx0xQFj9P5lNYmCdKpVzbquafMsSy5ki+kTj+xllXqG65
qcQavGcctXxGfg5aEihiNq3/EZA71f4oe7i+/cENCchLWcpFCGMd2ObLM/+UBnzh9tWEQTg33yMF
ru6wCGY83O3Uu1wsgYk9Fgo3XOdrp9zno+Fm4qV77ypDeLMnnQCtNhOlM+XH1Xn22ylXWbcVeIrE
ERvAsZFu469gQCGNwSRnFzlRLobRuHyQWHLPRIMv0HuXcTyTfp2z0dCZoB2nYx/BXXUJnhqy6rjC
ipymuRazdZXRd4ypuC2Us3qdHy32FcNxYiXfvnez/HKk+jHZxtGhkkxPsHX39iL2cUmsR2nv6EgR
trYagTBSjhK5DMjfIjpK4r8r8f4/aTeHhT91umcTZkijjt4KFEn9kWZ3rvrN0PxJOO6aaNj0qzKb
jpF7XCOgxMAr70GJfWHEfRWeLgLuvoM1KgeDxjyB7cTDhkw5gyyK4ocR8d6IXLnLHuZB1S6IeDms
bDs7PWLZpb5f0oaJ3OKhGARFuqd6XKjHQ9+t1CEoU+eEYcG404BhuYigi6lo+kUIKlCAfNswml1l
8IT7WqTXjDNHMs5Dctwr/Ufm7UXaLkAJTODIia+ngTLmg9MRH9EfaSQ0eIOtSpDttEHIztYH/XqB
fl1FZ40OC4ElEb3DpZQlryWoQszXDkq7WcsnhrzCuYgoSDaDwkkCUFKt7iWchKpa2+2u4/j+BMZS
o9Gfu31ogTfhZwETytlioerAaU1qTHSYzO2a5aYjhpWvPyuPlpkwfyatpSPD5sAkKze5iiom5jnG
eQHfCX9IjSAjqRAcQqUmQBnlb6eiQflGfXjIY8h9dnLn2Lt/rbEQlx4ZMDKfXRzN1whuvoW5s8sv
elle+q44tMWzsPXAiMZAraNgKMRZTEjeANihkGwwxEYVkeKY1+R9J3zVnJ+yeU7IqyU3j4s1491k
HONsKBH5J1d14K2Jb0OHJdV4M+nFIRS1j1kerebo1X5LFbf/T6nwsCI5LmPEzWtKHZgr1sMwsyu4
VV8KapqDzUaPjj8tDz0ygfANPf8sDYFGehhSvxDlbk3V+LAbQDbMmhLlFE/M0FlipnCW0KQo5Kl8
NRqC3vg2Rxr3HQoRppk2puNNSLIt8kNLxODHsexXQQvdz3egeqE6qtdEMJlgTLxdUKvR8JswhEgB
ShFhL+bWVEgALHF1UH6l6S2HF9CjVUFlgqrDQgGR7wu0HQOsxg6ZTIRVURDnkFXVWQtrqn6vEiOj
um0yQSruz5YBzfGvVxGTkeJz+xHtA3HK12C+qGxRNHX6wv4Y9gzKCz3f08AjT8LNS96PE+l+BUrC
woA2bEnvzklI8yfs4o4u2HWzq9YIYGSaNsnzgei6bV40rgHwRu7BhsvrOuM6ucwe2UR7kozN9itT
BG5TPlzTUSLm1UoYmsxbKb62PK0185YFgMu4ulp4nliUo+ir/9R+DYO8r6l5UR6el/rJuRmaO545
cqqYxnXl2XFOysNUGWqCfE82XH0ilfaCzxLqrUwlDAjrCDT5SnzEFPDwibNsPiNYSlnb8upCjPAW
juWKDBuoRe2vnRkHEk/cGuOb3AxHK0GkXhpHm0Ax9ND47hCob2Wb9IL+XOYd0wuUlFp0yB/pX9xF
ILWQaqKCbyPlhnT7hgTZ2BsSD5+hB0MMid6ZtjXSaIRSGe2zru/5IjF4w7ADbVjvYzXZtxHZyc2C
oHJTzCcdtVnL5DudFR81I1ovalFGly0Y6oY9UpGwZPKWBTVF8a1M4bVL4Z9IJSj06Rpue2e+cnwJ
GvHqFjrj1WEonzRzsLZi8A3CLjAt50JI7llIqWfsbCDRhBGwx0FaplgU9luDcLZqR5g2jhCSQmiI
/AW9XISy38utZKc9WO1deE+yTQWTp1I/GIqZb0y6U+RgoBpa34t6RpA3g80+EHst3xH27JrnvicB
UsynW/XpcXAuNNc8DwtTB/W5CgCk0FeS/mw++473bc8BrKXdqdWlEwxBtm3jB/rgHu0q9W9fRvtx
ILN8rxbmB3LYz141PuGifw7dIa7l59IsH3omX7XpVcjJq8QNWh5MYwi4r2iDBhCzJVtGy2BmYtQQ
tXaFskdc2pMpzj1SwijKs2YzW5NXkdcJjXTPwYta3GuALbmS/cGkSB4OMePiIiNjig/sXsPdLyEu
5ZZx4LsZf3glYczrggVV4Y/irV3Uq6OvkB9M9xc+0n170v/pUsxfkEIeLnJHQVLttP5fuOe0dHhJ
I+5w1IoL6rZ52MEWWpPg+beUAbhKGqzKgLLGVYLUIUN7w55lT94MIkh+m/ReO9n/16gq4+cTFFwb
He9fXOFsxXbzvwHynmHKe1TgkAlGEaBmKIgCAogaay9bihEKmdRJJ4HmPKbxifFGpDQ+YFz2BXAt
/aw56bnN2a1J7EpyMmDdJRwvnW6gCCOQKtfOOHIydM5164oNxV3MhNkUTwZNghdrDqTy3TSKgDHm
JTubZH79oNEZab+JGMfUi4xQxabWtD4ScOy2JFqTSTChxbZ7+b3t44dgKLFR2FgIm/AbF8FIgOHH
yNQHBn3UjfYA2w0J5N84WT4apfqsEVve1a5+FjCb0QjtSwet1QQtqa/hKNL3MbfjcmTTjx+PB3uI
rZudLTfcaDcze4FcPBKpgndLYSBXREZgdlFA4t+pqMMjLT9DPzjo9adtEs3L5K/YxrrOupvuPWrP
4UDmKBoGaeaFV/dkl6Ls6i8iXy7JdrQgcqezhw4VBPJIllaHtrrxnAMJAYE9XAY9+7KHGxaex2CZ
n1YefUpO+F4b48vW52tKE/rhkI8xfYWb0GSAR1cXyiCC0P4u2iMalOfQemOEQNHAGvvcKpN+LBXr
WMmjT+hK3AzUTAYIWeuYDvqxZYiA6/I4nIbSvthpcbHHOugSptdxsyMu8iRTODrkQjcwCAcmKyxk
Rw2sNTeJOLB1e48xx6lRvMW7munKrVZiInhwNros/7YTuQvA5jVgoFTdE4uRGPjZn0H1Z5xePVrB
UNtr/wbjOHEaptYuJuxe4dCittlpVZBQG2HscOTf0qGN5WKVaxajJPplvLrdfoEo2kG3KlxsGVkV
nqETBr3lW19pMK5if6X1knAbYjoSi+zrDw1Qii3cuZ/8v9NGRjaF1gS9i6DzbZNtZb9Cxr6C4xRC
vK8noN/z3oeLAO4Bvwe8GAdE45gCiWOwS3QBnhJL+5KtZasqA38QeIOzmZf5LBfWKZnX/B64o2+X
qQdJGWpnoVADZ8Z1TWiniUyTrdSQ8Os2T1Mu///p6XPBpJzwhYlpJw7GueGUV3EvYtBXKs0bfXnZ
hkwPKn7Jgs9jBLMOjuQSrop5Brm0dYvlQ1AcjYARSxCiRc6V+CQ5/yoMm/9kZvoD6gq5wPtPPowd
Y8lhBlodEbueqo6Ghq0uhPKviLQMguiYjJ0BedBReuWKFdD8ETGEzrsGxz8NdURV23826zUHYDWf
ZEC6JC7jK7vq1U4h44VzeGZBeOv7rRC4BJwHW2ZaN1JK+BQ79m80ROfihIktlwe8nSFDMq9WzgJC
AYNZ8LFa/Ie/P5VfxBatIsQF9UYxd0e9OCmqc8wUnsA/AoUIZoCBIZ35nQC1iw8nfiM+2CpKpppd
MsI90pec+W6p0dNJtDvAjLxKXoxz+aF1soJfbTshJPFCihATT6i4ZSZeMeU5CdkXkCNrErRcA+d1
jK2oxw2dg3YND6V97SlQYDIwhza43eTfnjslYYo2hEDapj1fVNeHA2jmI8gLMAjZYQJzO+9MChdB
mlmete8lBIl5p0EGiHLjWMIg1ojYxrUApTNbiPtlEBprNnQ3lqsdD7YeVLPGsBYngOrXYgdQ5CK3
p5hLhUxezS58WVM8+YKh5zRwR2etW5A73OOIWQJ7nPEFbFe4Y/8pJTsrAyGIa4bCd8E8sWZH06VK
9EEja1npLBh+tPDnWgYMGkoxycJdz9Dcjdjf/F1GBBsUnoLESOxj2wWdfaARyEv9iPJmQEzaIiat
AcUPLviBuN6d6DFY9R1qnPcJNrfq1daNZ+7QmxLYYzNwRdxvU4sDflxuukWddAQwByTeB6hi9QG6
GEF6fEPYb9uQUnNdQNU9rDH2eerdVleC6SrRaNhc3pGxKiog/ubItNnR0QfzSV6xb24oV5cqym/R
TCDhch3IEwF6EWelRwQHRw/HzpTtQ4TMCS17jQiSBJJgWm5xC7FCJo/v2M1uAo8B6Juxxk269l0d
tDOpEQFGnFVjpLBnwVIBOVcgeOrSDRUqWaHzauzwFbQhrUnNj8gHl9B2ulUcv3N9QRc6k5ABgiIl
FzDdJjJCOOp1EsZpciMSMyCHQvXCFdmGKN+5ehJvYvhJ2IbCBsksYZor2MOqjYIQkffeIuIxxQUN
tRt9MprlSGcsps1HSwMzf+1wB8SDfV6i3ZTQzxbpDZSQqhz5ybfyUS5GMqp2kuk3SrnNmALOiBMU
X1cd34I2jU3z0Bi0gPsksrGpWeeelvZDa696pLDjVyFBuwUJL6oijnotTgv2WISxdmAVnRfrHRaX
iDSkZ57BthIWuya+O+Q6a5Tf2csMkIGI7XuqFCxswTfR+N/veMry7IB3mtLvW2FaaQydX8YlU9PY
58GZrLPFHircGV9a1xAYQo1DeZiLg8o5pt2EVYIB4PZQIP/TbCjPNtoaW4Gzi0sKIqZzUpHJVtNV
hAhqcRoyKeplwNicKfzsejx6lOoaMIUU4F0EB45AMQ+Y16OkNBRMpAg7UbjbJII4Up5gFKg2epjF
2KuMLZPm2jAqWIPYBlC4o7v2K+2xBU2OAjpGIVsgCrK7CKmcepiNU88GaC+cwJ7Iw6lOUZKexb74
iJDlsanZW/p4XbjqpGWAy4K/TeGEZEDQKa6CYYpeiZc5Su+ENBG94DtBCgCy01heCYMamdm0M5xb
yFyESTnTg/XWEw9RrB4T6GXjQI2scy+I8oQV9TRrDYivn9wiIGLmrC7kf6YgMwpvSxvRVA4gG00k
mbr4mHOyjm0mOhF3NwuffWhIe/0akpeSHeXxSdihHT6StGGyhOCZQAhJMr3SMf/L4hjnDMr5xadw
bilKwMXuENO1OO5XzW6dorBxdCS/hwksRzPfOnTCAAd+GktctRq9SQelp66YscK2rtJlJXjcagkh
GXTz5gd+xihOtXObrwb9SjzO+7TdS0kekGWPJHmvIbRCMgQAazKugB1ukPo3t5yWyLxDkkfLs5Jq
FIS03W7UpS3qCdMB9cQ2PtOQwVPrkqObnYm6llmvr/IMCvL5X4RFkAOchGP8FJhg9KX2CroPEkuQ
OJuaSXgC9nwATzBONXc0sJk66jY/jXZ5LtcJlyrh7iHlJUIc4UTcH0jakW6Lj4RPjhbMdNBSCcMk
HXBnsdCiNO+5X7VU8dz0N+Zop15vnZvNvswk5GsLaEBGOCsz9jKsDdmxhDasjQ9DW9YxJXDupQaz
fI71+lyigFpNv6OsE6LUXOKLilHExBX6L+FHjdlEGNByiHRNlg2yCIl3oD8iqFCwxuDrya5kFTsa
K56SXKYNGq8JECNQq8O5N0ncGVjouZ3xPWuPAbu6+qR4AbeS4ULSKm1fqZkX8/g5f3TX5HWaf35U
FslK4d/4qCkf+CCmYoIJCYuPmhTxtgqSmJ/LvuAZ92GxFMxpZEm9A9OUwz5wyvyi2l6GPA9mYZRJ
fhLRFS74/sHfmc+pNYMF4TBkE0gBlovAB+uTeXZtwK9DJTw64nLexCBglPaRFCzzcQTAlcKJpies
06DfXaw2OmemD5SE4cmHiiMDvuziOXxOJYZ9UXgiLPRMRNj0EP1rwOgEWcqipRaorRh+TG2GqLDf
hTRPHXjahvU4ICCs/szZOS+97Jykf6Zj99O32MtIlqNBRQUeIXWsm3Yzqagj2YeCHLTG27SpfzEV
6Fc2ZvUhhCoVaORVQkIdiqudlLdsgG5CSILSxUxHUrxdo813cDwmbA3LkpUI8AZblClmiB0HLynH
LeZruPJxkFopBlbjQDAPBrv8EH05vzZypTjat3l6NUsQAbVFchTSqKw8Ckt4iXPUwm5bs0WT1wOz
+1XLta4NpHfQrOORcO6peXaGujNwxjGM3lVcndEQMJNTLWfP9ElKcM+BYiJLTbMkFEIvC3VuFb+r
hHDA5QhHxNj8H3tEXQRcuqQNxOyUJ+wzhFbGgqRHNi0ZaeM6rN6G/rdqvCrizRl2zC/5DYJzpNTE
lnbAhT9/Z6xpUdhQrqTGcc5Z5U/fFRgmVlGIaDAV5Q8VydP6mFIx0uSP4Z+YgHZjYFGxU+0gq0rX
GbsjC51TB0iqCP804skbfunp37WVBjy7H7FcbTpEQSbWRAQMvPsrHGB/cxBNMm+x8REueAU83eQW
nt2RAhpOKUoeyH4QIrq9wbNl8hBpO4KS0ZpCKmOeQTMqp9YmkT8nhgGgeYCUfwqS3PPB3A9xfTZL
a9ehUhe6l/zXYEMRUrZzHqoEs2UjGsSC6Rtz0RG16IQ6QDLvCVtAun32Zjjk7eqshz67RB2Grmsv
9brIcanjrwW71wE0BHOmFAkUerMci6Jk45qfJiyQ0JCXrqbvRB8bFHi+ktXzhWUTBwYLfGzwEEkn
5yNnmDkgO6blP0XmxoDhYjQfkR2DD+gv6E2wcR+WCUjtdERsty432mobW9O9BwI8P3A+wjHcGlDg
0nDaWLy1kUDVyeYSgRmvuFIdQYTeWAkeWGotCDNDO9CG5qy+qRSYFiUvR/5yIZOT7i2nv2XFDs1y
i2l1O93J5dmymlvIKoo6BoPuiFHxkYwbtKFHjcJcx9LX3XpyPcDbryaaUaPtwe7RgDOj0XB4/C0B
BmvBtA0CgV6HlHs1wiGJFS/aTMx8q/mC1ommZNxOmXMv0/LpDH9zYdI7J2xQjiiXbZbNsRzBi7S2
UBqwXLC4sEFA0MIMh6pUD8Vy6YcXg+SJUlBuWVV1MA/kI4uTCLAIUO0aRip5SHZCoGQUGOxAZTag
4bPFpVEh3Ygr7Balc4mbdxK7D4X9XeCpy9lYmacZHCx5UzCVbdK/jFPWIIP2FAnDmoWVaf/dotdy
icVUR/qRjSKx6p2/+ire7udAmXq4L8ql3BtO8aaF/JjL8u5gScja5Twb6kfpOB+pWbCYav/H0Xkt
t41tQfSLUIUcXkGCJEASzJLsF5SVkHPG18/CVI2r7vV4LIkEgbN3d6/221B4UwWbpgWWjzqU53E8
AFY4dIfgT6HLx0FjMUjzuAklSbdz+heVPn9qqXJXJbQ7jAJ5Snxp3N9/TPPNZNMxSsPpJ/guIrYA
oc1pxdoBzORN07fBt0iaPJCKW/RJBNdiIlF8nJrm4urf5nYGMYB8myACt86MgiD2XKfRMUwRFimg
Vq+BGyXRllWXlUPpsCdh3e98o2+6AkqaQX4i2PKXzpxtg7A4DIfuc6mj93QMXjL2SIVIBVvtOwwr
9IwldgO4I4rsAXLHdkCkdHY6ljjCP2OVLppC332pT9QV7FSbjGurWrkqcHlIfVUpbHNSXyoyi3FO
3mD1sSYSvaDHuUqcA1WswPwWIiXcWFk+xtKefknc4VMbvLnZlq751cvm3cyiIylx2o/HezRZN6Ck
TfYAh80dvN2ET+umldpRQwBZc8LNoLDx/8IlWPNRD+FYkr7MlOYRdOIdkXZIj1OxeEtAM5syYb32
1FjBrItDJ6tRILM9SV8D3VNny2dCcjNHVgnaeUpoGUrY6LWrzimcW1E7wzIPiCwoD5kd7VCEx5y3
QaaVbOgmZy5fpSJQQtod0s267Y5h0JdsNdcbEmH9XneZ1rEkHZALGAfVRTrNHB2CqPBPGySzzfyR
QX2LttICXRimaP6rKlC8nA2lIKcRl9qysW4m0I15V55inItS/Rn13X4sg9UGdqhj0yZoGhR2img4
owPy0BcJTsX6oUuWzaD8XZqRlQffvHgTankzXyaqZFtu/4b4TOA0MNG+Y1x5JxtDpOEr/LsLjfSO
C/gBlOepq9MT9bZG2MN+cLZi+Qrd7Fwv+NsBbKpS6sPVFToB+o+9DOoT9teL+hJppIOZSXqiqbtW
bVBKOQlkGAB6xOiPH2DEP3vArUbN30nKJ18PS19SCfzF+VlDatEr9UiDxEYB2IgZJEyvFCH5XIJ6
3rkAg73QzRHLLguFGtUu0YjicVyMtPKINaFTKD+TKAwP7iI8Slupmkcc3WsjvEzgYFvlFIbFeUyl
s5QE507jIRG/WNw5TZ5uNYNG8lTnKIBcnXGP6bOrsA+/ZyiG4wlg0Mo6olX+Ni2cjwmT56150DSL
KHDPUh5ZDVh45NMY1LUdJ+bYM4iGW7cVe6wZJAWsfUylxZBRDiScq1I9CIN0qEJuORY2uhgjeBXa
AQ0sMvpL+X/+ZS9i3jFKaacrdHUt/zhhBolxMx8EKSULQQFvNwHh3tx2kKJLk8VLd7Ua0EsxKBAh
uBZhdFsxOkt5CZLoQpu532SVX6h/ClaRtZ6chaw+adFyVJyxR6Q3Snh9rAZa8GY5bnqz3w0mf42M
KXo7i3ikIGRygAjiBCcgISCQgYmTM08YROrMOkJnRE9H+P+CPnZqGFg5dVux5nHUOqe9ZC/sCsXy
POglZgesn/SekjCkrR7kMp0EYjgdBXWn6vGtn7F20IBbNTt5deBiqH7DXh72T1kVTuvQVOq87NLb
klFg/1dAmc73uY7umG31DslaM68KhkjhlFkMgzzLALGX4b8hhnYRMoIf9ZL1l5EiNRnnWClPGGjw
CnC6cXAOxPVHDxTdav9Rqt0AhVHOeMrxdhecKMZ0R1+Zp/cK9coS4F9WTZKncn7uVRryuMwi31zd
Pg8252eQ+jItrTG8+ik8D0uHN2D8n39dR6t3SoS6S/IYFFASb2qjeDaC+RD263Hx0EQjxjeW+CtG
Z+HzvxF086grxXFKO2/IZ7f8Yy2apxprgR2lWIngCV11Wl6DjPWqjM6mZJwHi6LHAHf5j4Y+0vbh
sSBfGCpedcb+KdYeExtVJYe0pcUCflEc5M+quktDd2lLlbY7ghxN+DEfxlq/aYV6SwPtCvNmTDYW
ICs1rq8wfi/ZIvumyMfZXdjTFTzTqHxXaBrgqlE5roT6IZPnTQM0o62IIFNCgJEeOiYtpnSvCzSh
4s9vN7l2HoFHxJp6CCicEgz4QJZ84dNx0RE+UwplZYz9wuTFnXUcMunYHzvrrSJoNfDss2B3BvrK
J7Q2RvFPlwi5oiSEo3QWJ+lc0B8ZjslWBOsu23JmsX0mbUd/DPGIVVlDP484QrKVENcDunmWZCCM
onDGEC6kAYWhFVlYlWpI9lDMNYnXcPZWieQuc3GAjB9y+mkcSPl5I/L4Jupk4z2Ec8l+nGFcfvRZ
7wcSG14czSUcdVmu9iouNp3JVdi+c9pgbyqyZlFNLPjRudDLc6hLp8Q3AaDTwCzy3FPNewqaoQrO
bafcskK7NoJ2wQnuW1l1xiTQkISsaUfDB7+nihdoR9kq25bcuYSGGLxXXlOGnljptEMOtpplDnhp
bpLmKQagKULBbgBoxjvRko9TKUFgoNtk3ut6zDNLOoaX8aAJDGCivjd+V7pFYoWeLFIagsJo1L5k
bguBnEItMpyfl1h9z8xtwBOfMG6e77SIzwK57m4TZSN3SVIz5H7Hf0Jf/ikC8aPKk0dtuaUuvhUs
pAQAFEjH8zDhtE8OVHPv9frSWodSV7ZAuLOTiiMa7K+eIRQoHRV08T4QNhqxhonwy9rtjqraaQ51
L4UfikTKxODUPc0a17LKB0ps8Ih1dGbVB0wCZgESDtJUx3o0G2GViGfL2uUCZrzMt3BRK5Wxz3MZ
0CurUGi7Jb7AU2iyj8W7L/TxHiZ2mKicN8W3vxz3WoEU96p1+1UZo5Y+DFHguwJVH7GoAJfiCnah
the5qs5VrPkdISC9EUDm9PJHu0HZTf0QfpglkJcb82sA3oAKu1s2/QxdyOJ8uEcFGT6mxja4qYmI
q288Jxhxwv66pDeV4FT1+X/65pqb40W+UmjMRBbiBFuj+gNQW4JmYbzB7ZqT/ZLQizBtEhXBmKjQ
RsISosbHxo4cO5BU+iHQaamfDwX0FxVis2hy+6C+8tTQPg4M2OwbN/3bloMnfZqJeE0i/TpgJCcY
0IfidXW4CBxsQy80+oeo9Q+OBjkvJ23RmzXAHDhuPNlWI/7v/+ajeYoeUs5RapsV4C2M7NaH7TUK
h0vXgGolkFsDFVNBIoYYn0YWqq3mDH2zaw1917GVBSO6S5S/LAmme3WY62ADXjAnFc6H8kewkAOz
Y5zG8JQ+uYl4fT3AC1Q9Oc+OzFBGrF81bc/Vyi1tc+919dLL4r7OP+vU0ST9ooAcEvwc3Xb4TH9M
5gtmzbmTXkZwDFgtr13XJFvsbvoSCE+a2+m9GLI3feSoZFnRLT9XtXri9FKdcEQclXw8KjUh5Y6o
os2ba5vJNXTqGsO44rIHrWlhmj7D25xkRwO3o5QSiehUL4dUwycs3VHStFEIJf+wtyhBr/wI9zpE
a34NRzKsK5ONQD54NDm06FRGvrCw19WGO1AK/UpiPEWb+EYn33WI5Gu0zSXsfDLra5E7d8YzD+//
qGDWxftvpMBZe5uJp0PZzbmyyRsyOEyJhYmGmoRU3uPRPxgVuNwSwqT+nhbkNiGz94Nq1wSQMVnR
y7TpqGXI8R6CPAvhiPUaPP8fRdoAe91POaZ6As5hyZYcxW9gqsWHPBbKHoTzak3Cj8/L5IBfqnir
tp3cv8W8A6yCnoaRPDQfK6qkV3B94t2d9hWnw4cc9ISbm3OdqZyYN8zomkMU9ySHP+BO9hifqpkz
UqFvGjpW5TA7BrxY9Dro/X1Qs1tqRltN51PJmunM2IhFUtpU6UdnwACdOTArlAlXrh5R/C6dFpqe
IPDMfwqsQon9Nf8JYWFIvolfjMHNXp9sxLsxO+KQMSvA2LFd4VxckltHhAQX6baNereAs9sWm3sk
vSosQqKwl7FBxaTNedo7yK0mNQmiS2bvKl5rpFfzhJVtuRvYPC0T3w66HQ88YmYuiycWsXgQBeLT
kHiWFsEbIJ3xF84xoaiX2lFZhD9HvvTsjKkUbrf9rmqaR/bWErV6nMzxYVJKQbxQw0OQ3bWcfQ67
gqDc6A0D2eAIhj9MF3otHKu5Y6NYt+VfKchxPCLE5bJqt/rr0hmrZ36ylU7d5D1Wd9a0sTMItC8T
HcZQhGLsf7WAssQuAwvbU4q3livpyPjoWBgnt03yYbQ/0/0aYQ8D6UvZ2kgta/EcidvrmGboFftZ
z9vc1UAnLg0/q0P1zyj5qjJfMZogU2hsnQK74nVQhuqOHYnfo82wo6LGDiSZ0zLTsN/+QavKgIeQ
Na13IjcZ0/LkaTfJ+kmzEE5YSIoNbtHo3FnXXvnSO9ztfBvRL3ivBXNTBZnYER92gXi04fypR3/n
prZ1vOcSE7d2Dk8dwdwLO+1hXf++DFCfw0Z9qOAU20sFuShidxO3yZ1ltCuNC3yWjfC3wfbQra0m
0q2kb4bHOxnmkS6/2Q4n1VES2eZ0w047D44Elk41B+JfFslY859tQ4CsOpkW+xe7zsV7K8E32stA
BIlLlgRK8u2mLkrbyfAw3XHh24CesgHtrhK2ZYjcwVkbGoOLo1d4SX85QIPo6QPiDvpBvFgvGrp3
loAdV3q+K8pwwIwD4A/bJrFIbEtksfDaY4eDTObE7JSsszS7vGnlk2QKr96ouMjkusxJAgeZLT8y
yGMpmBIQUtiiKI1UH2gwYDqu5alykGiy3wGpXRNOs4Q9AglxTkRHu2EdJv4Kki/BdDiR9at+2WjQ
slWwFL/kku7lAH0zxkSzfNOL4h23EQ32QULwH7iWyC+Ni2vEH6f8UlFLU4OCPxh643btWqJ6jWYz
uMwoIPRO7eWWhlKCYY1w7fvi2IAdHqbhOKzzJyJLSRW2qdZHS8iOJV3fFU7tig+A3QjVycD4qsBH
m2PjOFbTUe1J0dcyZtH2gFMm3CiB5RqMGm3IIBqgL0BTkbNsv7D6UBEJlJBqzXLP6qjBrcrObMCe
WibUhTBgHbBG5NvkSBFPy25jwYIouRY8EvEUGvIekidm0LJ6BU375EAu1ZeiqvygLc5hfrL67mBG
qmd0ilvK4bFWkUF3qabuZY1Z2Cg3jawcFCt2m3pyQ0nFkBJ5g9Rvzam1f/V3OMVuLCHyHaUk9CrF
8CrKG/TXXNRvsd6/kTh8s/Ba0mTYpR79Env0qQgbeh5u6aIAQXeKx84zeXLdJMMxcKGYvqXQ81U4
g7pNUfw+W2kzApwMI4IQtuHimwwogOrCA3Zy5p2tQelRAONQR+RlRUkWCAkeJpEcPbhX59Zxm8bh
EVtB2/ombN0FR0GO5s+T4iAldkRUvavaU8h6W6zeEXVbbtnfxjYEZElXLe0zG0rZ9jlmo/JzJnoT
thsOtITGeRCJJIOAfzjaU/vOpX/GE17EhXKQlLSkUW05cNz65KZhcmgFedvb8XuqJSdxXt/+tRLo
moi/s/mOXWc22wP+yY8S1gf3hfe3zPrpyEIY9vDHOhkVHzosjRYIMCce4a7YYIryY0rFm9RD8IJn
qx+3oLkiZOEfkZTTJiM6QnPpIlFwVn/QYzHOG1AbxD+2iYJ+mu9aog8EMcXfRsLxHYT7pLpJrKVP
yAtSvR0/zVD+yH4qBTTZZKyMRE/uCq9+HwArG3Xp0nCoFL1jpdQH6OPFHNlJEMrnyTmsfEUJLjTd
B24KLjHr/oSfgHOS2JcQC7YiBORk2Vp6vYOoXtCawp0D5aF8zxoCvqrByC9BKcebNF8LjNDp75H2
4J3WCXaz8SXlJrARCdLokczaLZIweXBotxegFSPwawNNMNZVB7O5Y1Q9vH7wQkLj5izCwWGbpn6d
hfo2l1hdHzb9bfx7gTqEd32End4URw1DVNDfCtsubIwYNk19RnBlwmvz+CWc6VXqSzYE1XePo0wS
Fr8FfxyBP4YG52vd6Jd14QsYZA4BlbqTALJNow+B/9+qQAgF4C18iyG1PZUQ7Iw3OrIhAS3h4s3m
8GpP2h4jxrNutWfPtms281fmK6bhkOCJ4k1Sf2d+vXq6MYubZMQJJ9SCK5iKKyLIqVHmVtBlTe4x
QL8E3TX6ylXMI9ltR8jV/ew23kBqVj5ZNPDOSn4ogJenfJL1yIu/mr6i7ks8i7zUgqwiYnTHVL+s
bXKUCg4UdUXitucJOuXHkhLLfp7sBkkSJ2u/w2mb6Vi9ohfPBbyfzBr9VwANZAiwUUc4GmhdjPDU
gOTFTRIxfexDouVa8N5AF0mJHpIjqor+woL5UiXYoyc6wdLo0tYzfU2lrVJH1Gj5Kf3Wd4ox72YZ
uGTHbGqxYt3SkIbkXuIYChkwNXYz5UHucbhziAIyPRvqfhrJNlT0Z9FDIlsMFT81Dwa984zIs9im
7NoUYsZiMz8vMzkVYThZqnxq9fhMt/K52MztRiwP1dRC3q0OmUlgPdyHRrj77ZJ1sCx3ayYVqgZN
2MdaNJ8d3H1rvKtadYuh5ZR4Ev/0830a/iWZ8iROv03aZkP6PErmlx6oL0bUuXPb5lbKWMnpRLCo
dloD5vVMn6hEYTEZcWkQCBiMFJCzUl7Y3BBF6uvAb7XsEvEGhRu3fkWd+K4m5Nhn4qR6/T4J9Cwk
DAKVIwDvgVOPNqbKxwoWcZ5LXoKuBllNviKFmIN6sTYCL8aef3IEvhqD0UAMZ7RtcBzdH5MCrHo5
/mTvFgiC1R2t38TorQ07SJztWfwW/zTdLxKUcldWbzb9sXkz7LWGbTfH6SqkNPkDNsNqPdGeeToR
bPvS2CXVpHBCf7E+Fe1nEv5xYl/rqmLzQ/eSmqyC+dFytZuj6XWYg4FELnzqtbtJorKXcSnXE4/D
/sB/Kk7Y8gy2EKwpCHKd0AjJ2q5JjLwldGbanMCA5LhJNR0SiS7BWELh/tcq8VEmT0D6ZRvCN+jJ
nk90DQig48meKtydKr8uRqZ8Gt7gHWR9sReCdD/qwW7IkYGPrNFveUzWWd4HQ3+Rg9bHIhYuW079
RA0o8Ov9GmBEE1EGUUJPX2/VmIeb5Nrx/nWfhtI4YIQ8kgxqMByCojuIOXoQ3iuWIp5FbDRovuau
eFCw0hAay3FGsdapwk+EJVjTdks6NXVzBSPbcqYs/WbBCxUq4Mi1b0zsTrmy7FoPXaNzuh7vjhgf
dAH/IKsVmgOrYUtUYQvol+5dzYYihYMcHNjo1zWqk4K/odWdrEp2Cjz2qgdApdMQf9ZhyS1lgzac
YRGiGyKXGQYDcqkDD8UGN/OMpGABkh52sm6g0FlHFiBNKZyAppI5PGUqjo/JaxD47qqswH9h4VtT
QAKMN3xlnc+opUgdT5HWo/R3Hrkck69wwpeFp5w6xIA+OXrlFhx7SYK+VpKrNB5qhn+MSTUyzGc5
JiTS9We7TM8alOTMqI0Vz+s76OQBGpv4gelITTkL/RhYo9tHxlqqnWwm+dbgODc2pDSgR/XpGTiu
RDC8V+gBw1YsYonNPjTzzzBXZ6w4U2h5wbPKl2073qTGODNXnvtRPtVWcCRoP7I5PCjVtJ1bc3Ut
xBgsg5EgJZZfysAPJhk+pd91HOcI5Uvga2K4g63ASqelFPoHw7JK/LmHuQDa4qh/t3hnrcJwpfsC
h1ZnGl2oyI4dqVy7br9XhxFDDdjkqo9846+IqyCvrS2+FwEvC/tX0SnMEXMzPyL8YRrpIuIMhGPx
wDJQWjyfsdOghQcdqXEMJpzb25QbHo6v90QDp05hLzd4i4qKTqA5y4pvejTc1vbUlJdWUbyAX4Py
R1A4x11H9p5XmiGnEqO1sMvVDoh8xPZuPMlReGb+EZEneDABLiA5ajojx3i+/Dz77aJju+NZ0lk7
cst7EalardAExMkuqGyoKLieZ2Onwx2SQdOZ36u0O4O5W3Rqu/mcIrC4E8UEKuYojOrweBgJr2NM
4zKQwewXWr1Mq81EqY7xd6DTEsse5l0Kjmo81e1ICdbflGQ0Np4OThkHyNUdwyOvKePDhMMsxZmH
vDFg0in5n0nYAApZ9ol+rAiKIC0mVrZt6M5sckwugZPRYhsgL3FzgmbFT2HtJWnfpZxYXS1Z3vNa
f+fWlGZ/w8nayQl7mEF8CaNC4IVlGvNk/2yL+WF5g+jGKBOjcIZX4xfcBAKVsljxIgrNYZi2xX3Q
bXqnidSYlVfxfTNV6vG/JtAR1Wko6utt2yJ4N65I8zadw4wqsTS+szf9WIRrCdJXeJ8MJmUzopcp
xwhTen+AU/JQd5w5edUgWwjLqCO+4U48Zr5pR0h55UI5S3oq2c7TzajdUyGHPpNtltV6ZGAYq76D
6B/5RU6TadxvFPASGo6UYBIp0Wr35lYm6aFRBDaOZ0AiJ7K2jhl/ctBaLK8SqxPhf9tMi6NuqSeG
0hUeaTE2FtJzqKlnbIkl2DTawqpMPIG31jqPs4+T0h5oVe6JfUK6k3+GJbgbUfQMn8DW/vU95cgp
A2UXBY6wdnwJqAND6OjTQ9UByXfNBpzZJIwO/anERpgjAAXIYFIK+JRrVbQuU02ZuC3Wv6IhckCO
E1lLRwCI/IAIp4naFnEWFEGOLRTvRdVx4IvUwb/SCvAtObFykkdiPlS1Zng5q8aiZsMTWQ8+Yx5h
aEc25nYA7sh5GvMKIAwtveSIiSmyb4ABzAJXod3B1uCFJnBgsWeVTmW+6SeLUhcCdMLgtFwGZOH0
igNf8ijxTJOaITj51AcFsy+tPAsJq1/yN9tmpt8d/7hRbd55pxIiisWvTlMRIjB7ww1tPE2jIBzv
O2yFQd5uVcgTBa8l5GaRHlN9LdSNX+VSwsd1LAowTSw5weyp5K0LFawVHJ44jUClfTf4Ud4mrrUg
I+qp/oT6Pde+WVz63MFjtJURW0IhxrS7bPoCi3iKVLdDYw6XnZ9N9aExSHOwfVMfkkCIdzZuuN2u
ykZsnyJwN0ZnrvPOI5spDf8s4aQarsnKfy/hqRtRQ3NQLRQozN0j54SeilerzvzRdOk2l65NNpzE
JDzho1xsQ4y2qsiaQSeupDsxCEl9yGxdKM9FTDNhqtryJqvGS16z7qK1sqgwIPZnFR4OIEDsa5zc
y5n+IvAZs0g5Dc2IU9icM5PXLXPCsfQDndDygtEmI73PwjWIMfzQO5JaxCOO+V8glb70MTXikdnj
OFrCUS4JFQiYM+qA6IDGY3c6GpRQckznVcur32jYTFCXWCsoyjE15iOsmzG3IJPpeOVUDm3jniQ3
MZnOUXZIm6P8qG3slvy+ZOhOPW3P+m8y7BfZ5q5hKH6aV/6u9KtcPPQ84nIeM6FXchPABbERerpJ
EvMD1gPjW7vH3rdq7y2kMWepA/DZLC3D7rpYlxr861eSlXYEP1Zn10eaReU5NThb47Lo/T6uNyBA
K5TpMXRnKp23JXXVpC/idbjgFHYuZPnQD68+km6hLxPp7x3aI/VblGpvkrKhrAs29kyGk6G8xaZE
1gutrv0Y2dCZKqXON04/Zn+LrOFuyL9NlVxRr/hehnbyUuxFU3YPxdbPIJS7kbZs51+cXTU2uuwx
cpdsuXIzdnDKNNFPEJ2pYeP0Wv42xIyMfyPF3rHL9Sd6Cv7liKMZRMyBNawK/IlBpcduFDsqBZ5i
7Mpsz96i5iBrs6dzlfPomb5mkIkdqLjK/k57shLzsEmLkC3OPVoYS9h7aDodpDltChtVnLcJT319
dmUA9jrbXT3JzrL5KGeWrMAL4E/sTZ5WGnmbkEglPdh66mUN63duJ33iCkrhinnlFi53cVlEMB9s
/oRsmddUSG8xg4rGGNzHhyUFGEP1N+4zwifNdMgT45ALj6bmthJQj4D1dwRPPMX7FDtyO9wiQ7hE
ReMXdPQOV4hdQRFDwa139ajtmGgx62+NNIVVv1sSPkX/UrzIWuVJ9AeDsFnOQvvBtT/WuwEtjr31
G/gSKo2DWy6Pp4Lt+cDEgihrXCbJuMD9jgySqvWBNpNul5NG7l/VRwNuAf8b66IBLBHkHnb60Kwb
xEP4ntWt57vV2RqOeBHna2huuh0ANHj4xPlY1pRb2R+6Pwa4eLXYR6K84wBQKdFOB5e2sFMuyW5Q
YyTK9na+0Z97qpvWh2KhNNSKcJKAn00HFkZZV2dJEefmTvo6qlO3x3GXjzNuCIW2bzvVPuSbcolO
KuKNUN401j+SdOq+1B483Bp10fh+w+kv7C0JyLa+7DOCDD3iN8D+uRmOk8otH7cNgUBMhdgvOc/S
JyrpUKXoFAVARE9cs+/5FfArY3lKhROv2siZrTs1Gs8d0zpkQ3vhAU2bvbiZWiDK5oQsKp8iQTmu
pZsKAuXa5XcOQmuzvqgQPRgOZtGljTYlAjiEw+6oXPSK5xzKCQVSiqvBzEgGmmAoAw6K9igk09GU
17QTshM8IJpUczbvmqukLatp8S3KtFe99M9cYOhjR4C9BkeVeJEdmQqJKUnx7lBsYbwDJXKMnoMS
604iDVTcpiQpNCLHmrJc6uJY1NbLKjAxaBctHK7xcoEk9mZCpHiGiewV+Ilayph7ZSdMj7YzPesr
9MfeeOvx2ht0Q2+JzPf6OVNrvzFdhVhQ9KTQGfhYcAYXiWZhphbWVtEL/ZxbUfiPodSdScGzCIzI
8rBl/9gWaLRk+lyIwGH9Vc31phxzLp61gp6miH4fQs0BgXzBbagJLCnwS42/UoVmaAwvgaWSgegC
S+ZYAhDu8GzlW6uOvdJfdinRx4LoY1YJhwU8fjxJXDv9ocZtxPkHK7iyM1g/aOW+t1jH49OLrIQQ
NgT8oHaEmgjGTuvTE+y4ChrKgsjdjLdZ4VgXGI+O4FJa4ErXs9dySKdNM0bvgZa8Q7EiNwu3TqfU
tUR+1TJQ3l2218OAd0zfDfq44w2sNGgW51Bqtx0IBgy8ejC6yafms17ZMK3TnO2VNYk9MJe9njgt
6EyO+LmMOy21Zc2yDcpozLYFtB0fyhcp2KXyjFl7QFSV+uKD8b4YVHcRB/c+HQf4FYeIH++cE6+i
y7WiVqzP9jg4URPl9E+Ke04230hJ8UVEcByk3yG4NpPqq3XKA9keoH6GCn8sJRLzJDlRQbEE2jp9
Vob1Hnfl+xDWb10UvYCz/wjqXzm4W+pZUqB0C7akmLuWMxb6LYNmuzo3QHKLO73K+T3Jt9JsZypk
TI9dGh7wgh2WPXfvZQPXTjHqfS79kBdQnFDJ1sYZ9Lt6S8P3fO0QxkztsyZSRUeoh9+RfxRj46Qm
YLWsYNmK4yWh95U4HhSa9eZYHJBUBlK4PSlcSYr8Uqt9gY0nFryFDPy0H/Jxrw8g38aJMBz/bmRI
aPYra7fUfjol2Qd2Keieloze3EGDyAd3FM3DpNSHloK5ubuNRbjv6KZetuVOQZvMnAjWEAVl24A/
UHUp1jB83Xm87S9ppfGnCOV40UhBmcxr3+fnUTRIqnR+LTso6KdMz0g6knXYRpM9H2m+CuMLcPCL
4E5D/Rgk6278CeEEgQuiD11J3nm7oIcvNqEL+Si14k1/Fw98za7ysng46sfur2mcC8/6kaTl1KXQ
lCL7ITOgNY4qf7PY5y4K+TgfdxbYyQi72kIIuU5Nt8UjjUwTZ9ob2bZExWyEGsW7j2Qt8g43B2tf
ujESEg4VunE3ma+NCp+Ift/Fyhs1RU4NDn5ySJxnB80Q9uUThhxsjG7vL7RLC/gtmDoonDZG6FWA
E3ZGQRghJzO7Yy84syjNz2JOfIMQJPXAXnmuX0lVv2aheLV98qIu53kX/EKott0npQ9GdLQ6PzWi
S2c+C3UF9fKV/ZW9+gLYL4CYMKTu8EPHE9beHzfUZOgCd0mID/GZ7jdaz8JDRam6nv8jXYAB9U9l
QM8rUy84xVW9N9YwUXQ12azC8aFbQ3xEHD2i8jpDt8OlTUJOpRoXntFd/k7eG5wbIT9ZlxAj6bRH
tKDCTGzoAm+oC6/oZvdLvor1uJXKCVuin6KNNpjyY8RxEdjtAi8SC3OYeewdL1jha4JzBp7olp7R
nFZNSKg003sIiZz0JeJJXyaFKmMHFwLnIJ331K5azeAE1FIgdwfb6VMStKsQ4jNM62ugiRcbjhzE
pH0/EBWYtnIkb0jNnQhHWNa2hcoUgaY38WxXhFT26nWKK3q6ibY0IFT7nWCwUbejodhJ4gbczlgQ
VqE2herJIMPxXPOUoDJ7N1Ip2MD4U84UTqDY/PD3c9SQqfTDHkzXrkk45b0PlFu8p9RKVotz8WlI
pNbqO+F5X8JRc9ZoGGRF7Ocgo3icnFTXTPBCflN0YWIi0vhqyfjVyOOuHwRnv2a9ODVamnWew+07
9DggleweDMutpgjR5WpZhfs371nTce/WcDWQ34qADgLIyeikS6eQjvPFYSMjyahLdyOYCLCzigVB
r9ftrRl3TEv7yDiHhbqdcGmxVefZWhxMloUWy0IVk/JyZLY5TLasxi5GeVc1QYhx1RrDjxHJh0aj
cRovYXcQHJ6rnz8meYbyqjbY66MUcmzhjzCCDIcLM/X3gqPBDhKpCeBFrjgn46nvaViRXYpEyoWu
igU1AQjQnWVNYbfFi9OwS/DOw1g7cDeNOSgM5NsCKKMsipQ1/VrgG2wcYxkeKRK0Ukj7sk8cZa7e
g8u8C9iETeVPEvBHk+FWJs0N7h/F651uPOsORjQJawA3901UV7c2VS9qodqTofAdZ15MUlYjCDGA
4RRU5aVh1iHf+ExTByKMhPsmpX+Nxs0537Ex5ZFe06PRv+QE1haHVwrHbkW8i4vyKBHIMojFAmLG
NGcn0ka9Yi2iyOFplvVDvY4tqmNMEk9ygK46sosQQHJTsrbZJ+orOsxXS8BZfwqiE2Liwj3DetMj
weh0nHvkSyis3t9ZPw3i08QaYaUhkldotxiPy/9oOq/duLW02z4RAeZwW4GpckklWb4hbG2LOS7m
p/8HG+cA7cbuhrctqci1vjDnmKl8BMZ1IGU3l0/lxpMA4XxlLYtrhutMioG6oB5Hkhj5BAguxYkk
kHubuz3MxPhovWoAOUxvTBtWo+y2lNQ1K6kaLN7UhAQJTrM74r+dq/+gW3q2Ak3GDlfaOUCyadO8
wbm6TxbUC+N9MctX/4HQNiEPDCIQq4lRDfnv9lwCFQGuuPYvqXL2Cpx7kn9fkoUxLhJQ2oBgUOqX
zJPw8OWXAiDnKu46X03a6scVubtTaa74Fpw2kTYfoF4xjKoTO2j15/8XIfcaIHuLqA1oTxpd3ZZm
jO5hXS8J+euxcPAAEguHd1rXnHf7tvyalcVTSJ74yKkI63MmfW5pvoZjnnWFM7WPzthjznWLkcuY
zvm9DdKYAPQ7e8eG6e4PYgdJNPdxGG4VXuoen7uirpcxns910p0aNaiQZZs2rPXHqhOyo8lut0f1
XR61GUyW26Qm2NOa/TMO9reMYfucxsG61kHTzDiazYBsqSDPGfxZl5HESzIKdtpK7/CONkzHNL5H
nG23HEQYCADTNRiDCwKl6IdVSKggC9YEhcbs/UNE1zdRAPz938QcfIRl1yeQjRSNRooHtmG8jrP2
JN+RRu+4wvGeKaqrPCFya0RCVpGf7r+VFiAcdMZx3ZNLoTjEqwDIJml4lwA02R1160/9i/j0glDJ
BZV6+yv7GSFMsL9kpAygZoSTgwG+s+abIok74uht3veksL0PTQuy/l1PVWJdUs98KxdszWWyM8kr
a53xRtLKXZ9O5tuS4pm74QFdBcU6dQIBb/fl1xpW7fdqCwIIspQlMzC+nwIMNRTiAHJkeCaXau7f
DBPAMCU9SNoXo9EI+thcnhumgCzq9QRGNZ0enxtW6rPYGyW6Nj4wlQ+szdArKc7RmCgdk58yFrvS
fuu/DV5FhVfRISFc21qR7i/P8odF42PM2okuJNJH0gqSK8TiK+m5V/QiuxaqWSXZR2NkoIjIRWIP
negf86EcqME9HAPFvYp2FfM3Mac+KTmU9hj44xaLfkINobhSw8wpG3bj5rMLNPAFkQx6OS2xZ8aB
Zui0cg0gTutgTvWpcEHQhFOPk0QHj9HDmxim06ysJ9xsTDTY8BkOE+fr7NcXWao8HgyvQQPokGhL
2Hol9Y/ZMu7OVZuKVwReS0rf4wsUYRyMyFfaPjSWJpgfcXr2vjcceyV7KEGIcP8t5xj3fyvpp+dh
2brx9goclxFuRSLtvdwYvPJMJnuPeRckI1goDEOIMa+ZaG+Ls94SE8tNcl8jdGPEHxFVYxP0xaJz
+RZp58ZDBwY0PiUqKODX/DmsBQhSssrGyFcr0ye2AWEklz6cTJK+aDI8wSG3OLM/c9nNkB+Tot3V
xj1L88C6GiUqV9LUIowSQcxYHkUlSS7kbIrhorK1USbWbzFPXla4OlB0PYjbwccaMYY1LnUdXtbn
Ll0o4SrmOy/Fzv0EswfC/kxmlEOwV8LPtFXYD7gYwd2qLhE2tIFkzcFoygGiipJtok7ekY4zpLW5
NZA50bmzJzphreFSGw75uJOJX5yY4KAONL1eHX1OBfZLwKJc/DwMfVs6OXaXe4zWrVaxYGct3e+d
lqjICeBpvhNfW1kC/bzd9IGMyciRz3GzGL+130UiTtsxI1ue0rT+Ea0eQW/S7ywi0jqG98LUeqHL
QfiMwkPhB5oEDRIR3nkMOUw18KHKA3IilV40T3BFN5N9kN0vDcMIzrdyeUaWdmPGmy7Swyn7R18p
QDzVmyZpV+UoycWllv6Wk+qaiKzUGMegMMO2z8852toIp7jG/HsEyVlU5+Ur68tTB3wgaRDTqLfE
1UztQvIVNlt6X+cjh7eCT0J13oax3iJRJwIwUgfpg/W+wQsR7/O6SAjC+BGtr9mOARxaZIGIA+Ug
wNX9Pflr4VefhoeD+ggDpL6oLg2ywgxGASlGy3ATkfqw2u4t+1ig1ZiLFtJ+HQv7bZS/2GuZYubl
3iN0gQec8QCylIaq7yw0aBn6BGKfVBbP+d8qey8JtBJd68nYKQXB96hkkezqxBkiobN2E8lImDMP
GcezftiO8HxffGLiRqGDjXuQBp8zCD2D8HXwcPNZB3ewyBL1HI8O0Ck0rt+OioH6Z73qshPW8VHG
7FH85HCC8eziuX3OhhHKAAi57Ljpq8GnCgqa4kCtAZI4cpf/qvyH3A48jS5n/ziC/T8jWaUD5e3e
UZdxdwMFkER5ozdOzytvAxGHOqO+tcAneYFzh6drM+ImtnrZ1biWqEBEth1fwJsGFjwTCqg1GDkQ
O9ZDYzSzH4JMZLOZf215NmwqpNfCQA4sAphSG58y4fGsITvwp860eBHpDArJ06QIDn8UFolMWXyR
SX7/Y9ZrUChOkBCiUNd1GN1WlDOwze2CAJLkuAceEzOPsgDkx9PFGouL9WPFD8y1l6TBaSJDsf4y
0LX9s5mz6ChoULsWAJBiv55kb9LvGaAp0VohIvnMsrFnHqoKbZwbr2Rc4zZngDzBbYBNdsTTfiwR
fmqPpFQOKhBp4Kqn9LXLq6eixzBU5iByWNxDoJr7yQfXPdMJoRc66A7MH+zVCvgq+Y0Iq72szoeu
J3BxLxe236tz0CjiqHR/B/SdEklya33VEk59Kz+vdb+5/Do7zFkTVexGF1yqyp6fGPvEmm0k/jhP
23ZbCZpuiC34YWivUWh4NXKia/of7/jDHMmL+xABKEFvYRCtZg47RR7V0ZXqiu7NJqRpwazC8mW/
iminXJBSWdE56hiAx68Rrzc2umd2rEUO+ER+Z2Hy0vLvzFGvNTs59qEY190xQop8sizD6/i1ooIv
O7pGiCrl58P4ElgrZYM37e6EZ+ReLOcTUvhsrKIzlZJQAA9wWqmsDgVmLMNGvBYd7YKKGjaYhfZz
x05nJBZ1SMIyYpgoqcG/Eu1T9C6jJkhQSlpXav2crp2mys0K4dqQzrtTZ2ZvDjTA0k9zzl6GHy3D
DxskxgDhOSv0S9zVGLX7RIO/Mtzp1xbnJLZdeU5BQ4LZNAkChQR9PRFVSU76tHPibOiBMat721KP
aRZddx3CTiDGVsPGAb1VYTEpp2LW/HkufPO9MdS97DxTAC+qbV86PxPA5BkTc3qUhnNQngmVXwJ5
IOpBzrJ0csJ+lgPHgvH0iwn20XFK19pmMa3mgtRgxsnUCsJSW7JzVh+k/r0ZDyvG1BPNt/idOwHy
hWyQ66lC4638Aa2wbDJ9ZjrTThIn2aPcMnkNtxHLR9LTfyCoNYtnVRWPbkfgZXtCp26SehJhBW9R
gCbEKTctg1YL6x5OzDrAJBiO3Z+R5jkyb3G6BVsc8U6yOG+vcZLfBkkl83u5YDlUy+FupPJ9SNkq
JHCxh1wllpyPfosoM/f1MiEJET5Kdj/v6FzXfNcJzM2sd0bmuuN8wnMT1gcZxgGRZxAkjLCpIW2V
jDOdV7rCQpr+ZNUPQumwKUl4Sj/lRHyWmQDHGn+OH2U0feaSdmNzhjTFXlO63+FNX7SHkvHlZ8sl
lEdO3GNV4W2oCjw74ihRWsJ82KfMwibzPKQRCikSFEfMTMmbJg87LkT+4LVqPiSHllfvg2qBrNVV
8LmLW5nmF3WKb2hOiuS42eYi0LEojbSaVXqMqlzGgzYzUOhXty7wukg2gwXJbSoMLEuYAUJUlmOV
oyPGcaMZXoQ+vIhP9n9L0QVmUPxFfe5K2uROXxGs0Ba2CGVElfbHVnsKrIP6brkBMTq39oxkgvLp
XSDY+0PwPRbbZ4RXbR4zVIS9h/E4+Cw1CJsySK/DuAI5siEQzm+VsrxXc/4aBNgwigee+r3Goqwt
0g9MmrtqQJufK/j6uAjMaflVa8pnVEwfXWQh5e8eVL9ISB72kNxUpLHberbfF0IjwRWTAbuftT2p
3yPqZFdpmEBkHJVNm/Ie0Sc3Un6fatbcHya2hgYqO+XsLylHAK3gb0x52TToR3rzaHuCk1tcHdRK
Rm0+aU3AqSebEdmBTURsPOoXcSgw0K7E5YG65A+h9jZW+435JsoH8KXsAYCp//AhyBv48zCBsZib
pzmYb9ayz8vZXykBraJ6s2/MKbqnpREjVRRvWlvREu167IZRthxNW7vVWg3XDCqhBGwCsWFRXlBS
fFVj+oyk8eHYXzau/rWLbpF+Nzk4hva3+jUCLp4whW2DCgAMmGbwEWMAXA6WNRwU3KHx2TwnHTQU
SvQJ4BfEwtWpYUWBOG2kE3JRmdYGi20Wg77qJ6KolVNmUM0pzLG+ClxVGm4iaN/a8KYK4ynaGCOS
hMn4uLKWmId/UUpZ1Ow6nWOHyHbJ4MOCG+X8MdfBI+Ftt/3d3q6GgXtjfMRLXGUPU8oow+PNj8JH
qdmcqFh4jjslU473XbLRkNaehfjfNYffh6LCpHRmosE+0XA7pswRkI4S2eCcs39fe6/arbbGE7ck
fxo5DnqkEclkXQtTu44fxkTlwGpHiqU9WHcL6lHnLmg5kGa43Y/akODBFyeqk2xvQ+R/yXVnURUD
dA2Y9uvlS5LVlyiXa9x89fCAjAtmGIysp3qwzwMq+5lZBRX5pA/nepgv03SKrBfxvN/Ui5P1musP
xtGBogrIDE5YyBdzUj3roa4aVw13toVLS0abClejb8XJjPrTwGR8EPnJ7khykbn31VAEaR6FEhuF
jqLc6s4zbnghUa4uRlCQqlQDYh0YtDtFUDVZyAmuNZwfyS5kGto8oNoL8dCl+OwU34wNnfl9bkz2
ZMqHHbWfKVOg4iyG6uzHbzUQGq2KkeBSJ+N8NGU28bJ9COVh3FV/K+pfwh1awb7TYiqM2J24UU1c
R0ZTFYfwzsb2ZWD7gius2OXR4Mnsd/p7i1o/Gz5WKh7ga3dhRnCkIu8ee4naHXaQkbRsdUvsCluP
10+h4BotKv5uVMrJZUJ+RlByiX8mx3AIyxAi5bhV5juGPBS6ssSxoAv7XOUsFIoDQOxLTHOaRxeL
nX7PCAmt0rISE6xDvWOYINufRlP+Iu6Xmsf8TJ7Nn3IBYbgc0p7ySpsOd1JlPpeK5uSrmRIyfg6N
TnvOs73cABs5+knEMv/CPiOBuGzRNgX1Jn3Stl1ms88+QGQBxsImSRj3myHFHmZ1L8N3KoB858Hy
PeRFmKG4Hw6mkvkx8nojB0FRzz6wHT8ZeH5Tme2t7BthQq3gIGQ1HyxaTV77nor4QPTXIh91ErKH
rxHYuIQ9lREv42Au2wGxwENgyh2PRvY2YryYr9KL9JqrzbnFOnyJYv9zQaz7O0YNALA/2kAdfQmZ
QmVQEm2Dkh7rR9+ipyQF5DYqZbi0xFCWRkhAUagXW677X5VCVEP3sCnwkihsjWPu4AQfepxhMe05
URjQYJKraWWXbE33S7Qeci05zACRrWp96XhPEBdebJNTTX5S+IUdjn+7HENEhxHjb8GvlKlASXoG
u0kSntBoHLCQNjG3Yo/pixILtZNGhiZLAXN89Hw1O9bmYhQ+mYPMPbzxZLQrdTAL5B1/yNS8koUs
cI0xPdIOZYhuegFNIPbt8RG38X3qeVO229o5qiwyFM7bCCJcTQMak+gXYXTMS1bXwdaipQNaMcxl
EVksGA+PFQa7UpMupswsCRuIcztOX4rCHvwYkaWUK3swgwYcLuMAf0pxvCjCeZURBpUfWgg3GDU0
P1n/6mSV1hmzEa5tnlhQx/EQjCVETutqmsdJallgvmIZn4DOnCNmrdIASpddLea8zHmfujeAIO9p
RhUX3+K6++BQNVfgdXJ3Hrv+nOMZxHWxubLOM84JSxlPMawaAmhYOP+zrP7MYX5aryYfk+Pc5Xi6
Y1/FtR3TsmMqIu7vtYv/QX2JOWCxbEGnIm6o1zFaNBJpULuxVLYlj1sVlNGFuEd3mbw1Ii/+N/Yx
vwC0eG0v/Iad2kAZI7MJFtBOGBLK2YF16KC4Kd1Bp7wQ4V5WZEs5NyAHJL10oTRB34KHJsykCony
OXasiADotRWyXPLgJM+28gNR7IdG9mqcHTrymt0AgRm5poLTJ3JOBWKB3iNWpEkwtOhOuJCdjZuc
qO9VCxxYPXNMtbym+KsE9yaRzuTCojQ+HVcb8OKMeGuivYGLfdcQp5Y0TCUPhHIRVXWJfh1n3T6N
ozjVRRSCKAoXSuqHTrBgQfQ2B7/eGOf+Q0u1S3XN0vbc9ljEs+GkaFKIDBk0PYQ5WvaCkdmIK/6g
4/3hpto00oPLwfx0mInhlk3/jYr2GjTxtEkTJWc017vHag23pVgubZVdYAfo1nSCeI7nxtdNn7pp
QcLIFt5OT+pwcZBOEzVmXSYzvoiCAZ61K+tXDLx4koLo7KWkH6Vxfcq3jE0HgPN4mNgasn8XoGZT
plhYFe1P60XTq8FHZn2RXtoyfs5SgXZuh1IbtKr8HzPyfYZge57JVT3oBAl34FXHTfa1iY4a4kA6
kHesMUsbFeCehYIePxfOBJ1pFtdtTuDMjD4IFCAq1Q2bAf+biABcDoRahQ5VV5TerEq6rpQEmCpk
UrzY1Wvtf/GUemlpcWkQQtqOMPRoesfYldjCKMciilw92vWa3xSXZJ1CmdjyHFVFTuzbDKTKnkJd
n/2UISPfEPKxgVfCbKhem7uWrm7CxJ57icJ2sE7zE2VwSHzW2YbN3DjR9ag8qCR1qh2cA5hRLX26
y2v3RFnBiPcQBxDWWI60rMcYBhhYSXsRAS+DTPm/XPlOtD4JGL6V676Bfln9VaE7AMYhlnOLUYbc
aA1q9VFba9bto224sqiIuWdaTGisjAo3E+T14IfFXzOawBMk5rwpbsFWOq78CPR4gHvB/AptQgsh
RXMr9KyG49aVdFDTD42gZztZQqvxrJlNh8lJ7mQBGV6WiI67Z0vSbVeHU62HWhUFxJPYRAhcSbRS
2XPM+WXXnCQ5eSxrcgN/zpVLL4aPXP2fqbgPUakdPefFz0BlKmpzqI6rfADppnIp5ec4Ys3PFIv4
elK9VuQHVrteFknfx6t2wH92jSdo9AkzEOltXPQ30+zfZBEoSDQpFh5RKd0tUCQSKBL1YHRAPnIE
h6jSGWxj/Nsgl+ZXG3+n8k80tEwzgG7OboNzECxU+3fgFPGMi31OPpUt0Js6N3d4274dTTmVvQ2A
JW4uC94hRrcGRC7JOU1ddhk73ubMT0V9Azm/wq8nfpkdXeE6ulue1Yr8BS7s41YvehjI7Ax/8txc
ZIoEnZttRGPmIoRq/ubW2WG+gNtgekZ69TAYra+c+GyDzP8MvPXKU3veRfm0sRpZXMhYnAA0InE7
NhDIyR4CQlllvyAJjA4gfWIcOS4YrnK9daQyzDL2CO5aPcDOvCDS64DoqcSUx4EzaNc53LWVDWIK
lrbKEKD6yqgNGoTMg24CBKa6TZtTdq2HBlZj9YZtJWIJnIbciAXbfnGzKVK0R5ctz6RTcUyh20Tu
1XoTpIEGG2WCtLPDql9RsR6iGtMZAB4G9p3lHOMzgNltYFbxgGQj9hx0C6K6GfXHgHgsEsYVIJTU
aTQajlsh7YuaymuJthHHtjICtYQ0iwRIOraqFspuw7DSjrm2UB1EBIpbZzEt5wrsv8SxLez2lCYE
DoB41O1vApIFYwU7c3uQKBmqMFmTDmsVc2ohE6b6QfUr/zckCPCs9cQ79ZeOg4NyClU/NdaTXnEQ
AFoChImKJyXzRyJXLYFHozOmAWb1IpbzodbmQ4j95Jcdu5aYn33ymMCkNMZdsaTAvCKa5utI5Td7
5jvaZT3DvBn7cLFvwb3qspvUtcf0wnMqZLZNuytax0fNGQjFCoqiDLNHldN4e02h31Uohg5/P+n1
cf4A0w2ByR+iw2cci3ddK19EJWp28w4ybyS2L8PMYe51c/SkeKtaDV9uVV7hf2npBBX2wr7kKWB3
BUDMYdmz0G8K+k1+pfmpvgi0TTEb8t/IcozhFwyDeaQxHPE+QUAtVyS7LZgf6aRJ4kRAQrg4XagD
y8Lvgl6lahikO08+qlO+X0hII8zO2wCn27JnQrO9xcZQ5ZeoQnfMRZGCVTsrVY457Oae2UaECEyJ
Ci/SB09WLW9TmYGfRUUF31JriZB2Mb818svwhIn4sxNeL/ceWGlve15IpHgfy4P9XTLiIJPHKD96
vX8V0vJuRz3M0+R5lafu3kbGVY7zS78fB8lLK8NXUbDnoMwkHoa8PdV0ZaulorFil+fDNDyPKT8d
GZ6D5jvLAvvqpyELbir36ZtRr2epWs/FwIJGLc4Efha98lLG+d28ms85J+/lon1V1jl3tuEIiiTn
MKpMXccBr9SNyBEwoICMwLaeojwKTjJL6zJ7aO/DPHndtmhAutAtd7IjUB/fHFLeGhoBEPP8iz0s
soYNyAwNKiU2FtR2FoD1zPITdpwTawEsSf7AzVRwM8WF7h+c22QddLhfS20d8hqtBilqqkM5sX4M
CRjtQbgmZ5ocQUKAy+IkTIe5UeTRk32VnTl5xTW1eVf/yzkmod9jrXEa5D2xdpmj8bIO4mJJCYMz
oCV6ebaVu/Jbd8p7ej63jEYFRzpshQ3EnjGCxTUO3kqwywSauXm4ZCmnuj7zOF8BUGxnMBMGDrkO
4ujCnTrmy8e4Np+KYn9Cc/zk7Xdj1ppgKZs/IB0+sVoQLjIjmWcY1tqvEbevjDPL5rzBfS0P0k0q
m3vGLJeUew02Z/ySau29mF9FHV3i//r/TSfIRodRn2KOE0MNic7F01Vp9zlHxQcifk09MapuppIY
Bzh/KNluw8wC0nSEQk/wOf873pzfwNfdfatZhylbDs5CBV88J4pfSByEacqHGOoN+tQjfLeUEJpD
pJ97i0VMNeNwzI+R9a8T/0Z40zIfWMsHJvT5WLudysqsiWCHdKR1qV5pabtu2oDVtV9qk7+uGieb
hTpJ8vXstubGEc0RZTPFKp2bhnBJFjNcpr+EzPAbxma89pNxqUaxX8k67HgOa0YE6xP92Ma4jViF
/YtfOgPEjBDV8cYk98p9R6CTdS8+gRytf1W44HMMcrzVQ6WrQtiRgTqDDa2FL2JoO9wZ4usODZag
VpgsJrkUwuR7Z/tWTvGVSgiANww69mfxiV2PlqW+LGWALQbub4gvm5j0jCGUdTGQw/g4UZU2DWe+
SBHf4G+yRyZz5j3Hp8EsYK9zs633phQIOrRTNqWuys4ig1SSXXmYtW/5hlxGOqvkk2dK/KiYuMJj
w1UldhF+Rt1gsLFX2ijQyiooSy0Ypb1ix+f0CPHDLSxej5TcibnwpgmRLot/eWSVx/J/PpH5Ov2b
/QHP1NQ+y8YJJLGQmZc/2TTI9qvvys8l49Tn4DJqlobvbYijBClVB27NmXqiBHXEzWKvVeA0EoIB
HAuz/PuqssosIHcYfZhxrNdVwbEuppz3nOIV24YxEkmCGC0FcwNavmJ3m+NZ1BsCBAt/AYORGux/
UAumAjmkftHNliUqIQsoAZHdbB7FL/mr0OhmdspKD2U7Lr049Hqx6/Ugrbeg6+EwjvghMNPaatiW
o88UoJjaUNhS0PC7+hNKONibKYiqKLB5gqq/nQ8VU+G5bV1MsCi4CgZV6LEOmNkPRNoT+atCxpEO
S3ouYxSeP/zOGaiMJb+DUIdIpB1Nqdh/9iBtsgyVFCBylGs+XrVA8+Jgah4YTL2zFxMEnXKTZAqp
9EPrYpySJ8Ovlhi3dUkBTJAdK8YESpwTGsXyLJLhGSnZc67nhwGVtSkrdzWcW7yg3ICzCvkPq5XA
t1qZXyUhcPWu+8iywh+POROhuLk12EkriZ+DTCDGgpfDynwBnlPbt+8RY2WBL2q4xquN0v3ZwNYa
8a7huYbsOOFzbKhoKic09Si0EbACiNNx9I+xiQ9tDaMYszGLHfkxmdq9Q5ZupsQcYNdSlr8xonTI
c6QhemkKQ9KhCuyaw7KyV1juqVTvNWhJnHOuvvtu6taXY06AegqWNA0Tk3TR4q0Rmhsx2B/wNyBO
OTiJCFQIpYUUP9KkekyJdAfKee4kHPLoihM/w+SdafO+j3XPRBPMVAGKcnNg9JgQMaQPlzWvuE7t
sAHGgWM2iWrKSX4ofMAJ+wJjZamKDHYlN1P0xVFL84NQ/1ljHCSFs5+Vr1b9gK5Am7GOxDk6/UUw
RJxL24U6lsfwq7RPNvvnRlFPY2RDUZSCekwDHZNFX+e7BhV9VoG3xJOJoPI4YdJWzC7onM/JmU6K
SWQCtBeD6SThZtfNhTMi84FuiEzEST9tkBz2zEzeAPpYh73VnPtEPs9o3fI8vtSBsyVabJ0USqQ5
ptOL4zNS16OakLuRDkjEpRBkd1hHf8XaHmLCPs0FZmCmBGNj+TXptHGxzZloHx1oJEW3Lw+jhPxf
xLdpLu9gvR7TEj1UeZdvMbbdsBtU62nU5Rs1br2E0dqHVSpC2KIjCjg1nt2uiqhe4zi/yZzu+tXC
+64bHeobZmgr3y1jgfYk/UTSTT5rFwvhTkOvYRe7ugQmy44mcvYdwWuK7RxL9jUMQy1dvTQ/07fG
zH7FHYcdDIIliFQSTGMcqDXiQGMNdJxB6BCyhAByDO920NqkQkrelCZ+clVYFjfskhOXBFB+bAEI
gaMM9RR/cjgp/5iH0mEzC6J+CfgnRHTycGHvKM3SacGbmux7bPGkfhxNObpDt6x+gsbVmujeCjKk
5fG65jdRSu/OZL86e/hocv0DVHydTY8E7s/oGxneZpJIbDKIuppUKi9/TWsB7INAOUdB9fIzYoEY
+RLoQeOWWFsmjAgEclridqvI2OfoqLPaQ7qfszd1PIEtW9BTCI84cS+DTYUzLzBLSM1rFrbNEK7i
b1bzNtde2zLUgA2zEiw+Lv1Rna3jDMeiOvStGTawDLrlRxEDdRPixETHvdReI1u9Rk10DYq3qoi5
zN9FjLyRkEyjty7lC28r3IKZ6GxNZtNkzqeYAn1AXzuBCq+2OQ0lOv0aY7eC2tEhggb8Dbsp62Xt
NYG/jEp82tSIpECU8HP50Q/ftbCfbTu9F2b9EVnmHZn+E39HRG5rlSPRPAkWnm9FHWS3gSZpkWzM
xD+wxX715fIYSvkxI37LjM94QBluW3cnvXULtjYNlay+30XNTqDBEInbzfVt0IluGyGXfENpu+rk
UVElTvA5rParFf1XpES/xnNOVA7Wzok0DyQt0i2i9Vkqb8XRiK8AIUFHFiwC1l/ULm3Sn6OCSKrL
rwZcV4oX3mEd4HAv/IIoq1umz6JsZesE3iQhO3WYcakq3LQQHkEEPIzSDlItZt/HMIu7DujsgOau
8guql5m95ViCgntki8WSz+/BJepviMpfBDYVZ8xjxpvSzEQfgHBmJXTga2gGsHHs1lpE+ATAx+ha
8KCTvGuRiWSb8UODxpFjs5IVhBH9L7MiLZFehNhyXOdoyEqSVhKcWISyLCRw0gqUmoVb3O+pm/Ua
J9QuCyy2CEPa+wkeWPS8sggbWgJ2ZCfVaIjWWqriEjGdYS2MXnEzYdVygCgqjKb0RGsqL3G40Hjv
iqnCJ9ZL3bujja9MLj84a4xvNe3A5bE13nVsVkYsgJjDV/Zm65pdlBK+71wc0x5HxRidq844z3p3
jlE0UK9Khmv/iD9khwFCkbLxLK00MsY/u1SZXhIeScU9GnJowmRnHxnIquKnp35lsgZrICYbCW90
PAXi8bvGgTKOfPjEqRQmgrljN9WhxjR5Ii8jTkJsMYHjEnMiI14oKPcLEpL36ip5ettyMe8wTGZg
iDoJnErqJxp2VqSFGViBmmFKShQ30wvnYirpLcKEPVZHUzyt6TP+M6Qq7Stgn3ZP5BIu0A6c1j1S
kcEW1XW0WDGkzTU1UrIakUyy9CIMFgugBQDBDg2DpJQv5ExJH+Yg2FJwSuqg+3T6PmTVvZH/AWzs
rmnqTb9xcPcbaNiOg0o7VP+pOOHsEREBs4bhadIo9KN8XC2yKZlrtXQeUM7T9oLf4ToDE7JMsFRl
/KgHnWAHhlBljht4eMsg+/6O6GC7AiyqdukM6Vnz/QH3NHPlWYDT5341YCJH+Hiz+buC/IG2C9IH
Sos1Zpjy/zS9xSEvNewNiKfJJLeRG2lRdjO7/rbkMxz18WahBaqc9+TA5MOzvwyKUJwvNPtkZ2sE
hViEDcjw3qkM6aKgWCKODMyDOqVBUtZ+RzMM2HaqaLxqd4J52SOYMKX12GOLQYf8HPj/cfCSXtgg
TyLMXtl1aKmp7V1Ic97U/aohmzQYyiaHwCfkazLJYlrJJekJWoMFZyQ0OLni7uKNTyrwkDuw+H3z
H7h8UjiqjWAL280aEO6BnULc8iunG+9R7KOtP+aFfCI84pDP7d5k9awrrAZhKfbjKeNY0fVj8ZGZ
uAd3LXG9xK+ioT3qb4yf3QoltvR7oMowb3wJrLPbGOm8tS9gAQJcOlhkX0b9PpARHKDAzVj4kzwF
Z0TzFRKwVQBtNo9LqyEE7tyB8CYEcIwRYccwwmWZxMqR0qPug3llaU7aIcNURQMpiLyR/D0g4y7+
Iv6j8OYTCxGOjQ39pjjx/fSRJxiQKmkBeqDyV37lnHvc+ZRx1IAwsawHN5r0oZIOi14qsuSLKL8a
W3bnIfN00Clyrx9Rbtba/szqfZfJ8kElp2uqKkTX+PdYwosFnm4uNx6zd5XRQIsRt8UcVf2gMR/d
HiIF+60eeGwNPJbI7iAyh4ukQvHRbu1inWzZ4O4NnD1QBGm9qFpEpnuEO7rA1QMp9sJkCA01ydn1
u03e5caQd34jTVoIODeYXBt8JTZfyZFsq/g0GP1JhgjQqO9a1Z+VcLs38WqML0TLTMGNV25jptVY
PqC9AxDiK46xXz+S5l4yOCS5QrBKN3eVKf/CTfyrrzgzATDk8gCarVizYJptX0sn36pZJLsrAMZ4
Cfr1uP4fS+e1JCeabtEnIgJvboFMEpL05aQbQipJeO95+ln0OTFRMx3dI3WpEn6zv73XlmtiqZnP
JeiAOhfZfTpxw6y8gpdeWXAXFDs+Tz1Q4XLQFIynMoZ9qUtPVv0na+Yr4MRrNRrXasIHruLVyHmU
x/k6zQWBvcmU3zGaNJFGk5DwVNrigYfrTymrh/96NYiVMx+S/qoI5NtSohtyPymu636uck35Lyl8
Cr4txbrTrXBj2tCu01Ekk4ZDbsZqADlbiL7khfeU5yFOZPIdjDwGmbFAzeMjYtjAMa4yhz8urfra
mFOADF2Rwagke26QD2oWVrFjmbdZCYhYM1To6HakQu1zNkBcAkrMejoIKT0SjplpekrNJNnYwuQj
DftVCnlB5KS627CD/i/6Q8+97im4vPf5tjDAOJfvE53sM0SGliwMjnHoI6eW61IM76/nxVa4KxX/
kmJz0AQ+RzIz0JQUtmpOvYsTRUg4YEJr2rg4Tf8QF8NLV34z4JsU0PQsDDuw5wLF2iswOxUcPpKp
9uJu8RQp0GvadQTxKMIEWGJ8WXxIsH4nxvpZmOBjxxLtdx+aZ1npC9UKsslCjohoKb18igYplt7v
+WexEJCdPiGO3FSuBUkapJTPdmpxziJY68MS8MdqaYTXuO/TKFJp4QxjWTuP0DWMTD534nQmrMIZ
EN2ZxDOeFb5optCwHRvTZYB/klSNn8+4mijLFobyS/CSPMDSVf1DxzNr4UbR18Ifjc53r9FJioHV
s5jSwgcheaZSeJsu42mq/4pNxsF54QdOUAI8msrXWoKwK3kAuSVjMfWUFusM52R42hHxsjR/AuV3
kBe1xUlKW6tYUTUKf1wiA+PWnWausSkn7RQKTU6jnrFdwyYiUhnZo+G31a3jA+yZ27RAmmRdOCIK
wkvIo+1kZKjmrTNzRxE7f9ywvKqkoFHqiuUsYicAy6Bisk/r+Qa87MZeSJpYW7kk82DZ/JfYuBSx
ryv4n1NH/HVMvsw+e+NVjSO7DUV0ag4GXotGXUgDJ8cDS2KrPboFWjjWFsmRJTFYxy7A5CPiEuXZ
YF6twfLgUC8QXEYT5Cr/6uPNjuTBV2vhvk7zrYj0SyNlIUPhpXJL+ify1c5a5lG4Fse2OSTSfJAL
5pkqk0wsi6w+FBZQGCupNA8+lvwAnIjG7OjY4psbdW5rXm4d02OeHERsJBGd9szqsFmt4JCKCJR5
c0uYuY2b6U3/n4zUSUauDckJkpElXzzdJdcl9TOu6aRtO7/acjRmipMM4AZgk+uc9BUzLMqyikly
3o4pBkBZzk9GBI2jf+/JCq0lxLlYDAyj3IuMzvjzsOYfGQg+R7F9GeNVoZqpZzyjtOnbmsVvZa+8
1qF9Nen2hOhsTY+2+iXQfzTXza0VzIsxA3S7ZJ+c8/FBpXOC5b8r9aNReGstuANobYkXCY0BF/N5
LNdwID2VxDS622QYcv3KpoIxlJ6edlch9yyHgcNIxWHOGqUS1sW/fS9372MdgyY/JjOU2hxKJyTf
Fu3aYPA2ZudJOcHxS00kgLGyFaRbGkmZknA7rqrTjX+aKtciJeFcUp6z/DURcdvFybhYLGz+os/I
mPXw1q+s9arsjTr+STwgWVaSuyZjKFmINb8N9O7sRnjyUiT1TW5qyp+Duiug7+Alm5P3Ve4/rFn8
xImBrj+Zs1cqokdPLAqtdsxgfEvYMvjatJkn0p9b9A2a26ZpuJYLVUc07zD/zDbhucrVozmvaGuG
8nOgd6yBz7jRm4qoq0bGRc8FINVeZvUncd9/WyIOg13X2TUenZzEs7JfOdYb5JWzJWJLegEDk+gC
gUyYgiQstGNJ/evabv6msrtnBCgSrwa20Wm4aQ3F78fNjydv7GHfWyt3CFR77UNkcl5zik9Mke9n
8/OJR7BvTnJYMrBK01BulYDCpnBdQGfUjHQhBGMoy8MJPPbIalIA7xlGxJsv6yeA4pdQjG+1+kcg
J5cwhrOs+oNFUhxBVB3YO2dTfGOciXs3J7Gz90kmlP8mVfJcGf9pDrgSDT2YMy6MBaP6TpXvDXou
J7EeXB9NsaQDS79VVkd6tpHuWPqbJM1siuE6cVmo7kNqXHtJv2fLT0KANb0swLBptmx7w8U0K4Nq
iYSfsMSJLR5aDlx7FmKvjlDFN4UbvG7dZLMkJ1R+mfZ6HJmq49csfuVAFPpN9ky+erIKOl94zbx0
4epaJZ7gjeGVi+H73EKnUBqSoN3589sY+LBOVAgw8ucdoEVvJCGgK0+1Mh2bV6APFQKMGZEBWj0/
Yh3lm+49gVlxgx/q0044Wyiw0LA9uIRVx2ONN0tgfy3sT7j/T3Y4nQRQQ3RrGDgWKB5haX3kbAWQ
biaJHPGlwPcZw/U/Eq3hyUcq2N5l5alZtChjtSNFwxl2uRrv6pvQgo69s+C5JSJOjABZQTKS9x7D
9yGdr4Yo3erRIathQwQXGGODaKO2kjgkHbF40k6m3HimuVsbcu4P7ULq7BLmRUeHjN0CWElSMQQW
SfLAAUBcm6cqbfy5JM5NN54puYIsvCfV+kEQmweTOsWa+iXMlsb+h2h5oi0yBPzEG1jgLfkdFYyU
O2rqcZboCvxgugyzig1HER7KNNxrjoDSjLzZGyHXleeYTxjeixAxW6k9nUtxJirHkfiICFTPzvW/
6sjchbDMyouY67sRmdfaqfF4qia4YlblWT7LhGfXxWdFswFBOttDY+HLM8QsmRLOC6oXWZuY56v6
x/Gn4U7BB9nin9PO2UfCK4ytQBwL8tWYgyRy6EtCvWRCQo+8NG8Ch+dkvMQt5UV+7jdj6hx22gdv
bSoyHv47a79XWnH2iQ4XN4pxzOVICyUiXALKgUdNprMJw1KRCUdYdg4rcJeU14pG5mY8drwKbT0f
aGTQG47IkKZlcTjQQmdxCt37hBqLGym3EpfRMsiDiZ99vJe50uaNxQifFL+Ua3xFDLNvXWkhep4P
royVOup/WKoUxOZNNHPySvYij4f+m7LZImKOdeqj8g6Og7C6yXx1+pR2TnwfxBm/AxVMsXpaECG8
elf/+jukUAuOI+hK8wUVu7BptTikvjlqJ4t/4SozjB8pMJN0fzhgZzuS/2kp4jaT6Ph88n+5iIPF
YKkPay7B4t4m8WxU6S4PxY0MC7Sj5hQDg4gCXHqEm+lrAgBZcfFL3aLVMRTn3HHnQ+gJQ4qHZKQg
NFfwSa07/kah2JY/xHeGzzvi2KQyhY3xeVcf0Wo+xb55yfH6StP1FX3vyJUce4vDEP2SjIRv9gms
LSZMmLhwb9E9bkvmIesJj0IIQeWt5EotbF5faN6PDr94yatsqbgCs+Qk8DaUoLokQHgdGfcp3wI6
YRD30mAgjLHf169hhN2nlf6RDNhEpxn/zPekdu8qbAo+vkYnST0jL8h7L6uusQ6GG4H6ZElQTkj+
0M2dZXsn8cyzkXAZ70A/ydw4eUD3yayjv3j3yOlhxHGbimyZ5Y5QxeX4u5yDVnoV529R5e9xfFge
bdIFuTScdVznWg8amrk7URRNvW+V9WhoAq2z4iW3lwX4imzMjqwMrzUaETJjd8qRkOF9FaEwaueI
iYGyIhDR3sV12s1nzW+UjDzucCIoP81ezkW/0UDZC5gc9V+6MZ/EYbcZqr6stkHujqZ+UyOwYDMD
XeRu+WsZEGFiWFU0XBcBNM/VMauRzDEnFavgpEPTVGd3MtztcB2Hl8GHhmDocjPbidsLmypnopy+
sqGiGM7k/H/KIc71bDZt534yBEqHxRO/SL5E5nYbCByT6RK/Cj7ausTtwEcpnjN9PRt8xfF4FhDG
fgwSFFHQG5yoZ2bsYHY7hgJ6GfbAhaZiCFaKlXAIiPmA1QHsaYNnxxVhIqZK5Oe76ZDvS5DAyei4
NlX+lxUn2w4RENao6VGf5lvN1k931E9awKjnxvrl6dzjh3V453t6b0qI17gKNP3MLNCdlY8e5/RW
n7NVCTes8Q3+KI1JazribsPalftbR+IY0ORKWxF3dqKF6XnGYz11WhBhTS6Cxg5krjLttnj407nS
sKQTOu8TaJ1qSqhSOjia07Vnps20eW3nogZer+fX4rBFIhkwi2WZVhbtZCojheYSaUf9uJqJ95qy
zIOXgidj9DJqtXiaCC+D3+s3snDBJiR4fWcvPvYj6V7L9LVI9rMUcY5vWS+J7ZXbKdk5Bikfzdmd
CSPRSmDijzRx3FAEB3HktSCsVV9njY7KiEhJJtEJh2yZ4W++cGcmGLqKnsjozmJMaTLvUL2PFVhY
WpY+DopfSbcEZOe1uDkpxG9y+YelbG7XmSfrtmmG15YuWTD/QhRouPckaSaUn+KpKNWzE5m/uk0O
qbutQu3OiTeIOtWXmtpfLenUnqR7qgvXqXIWYFudSZ0rN8b7UvLPPQFdhMst1WhMsrg2MitVdY0r
kw5A/1Rk9VnzVybcBlpCqQM5ipk+ibCnMfo4pRmFFHt7OmNDCpMF/V18RO9r3TnY638sm3BIPLEY
DtX0KOqBFFvKj0E6iFibZdGgFyfsWu50JBAUApH5P9GLmY/9lgbzBsU5ludXbEkPg3eDNVmRpQsT
KSvyF+IXRMq7k6KQTrLP6wgxn651wM0VtrGiWEOsPvpPCS28caIOowPvRI/Ox8xVJVeqIqL9seSF
/mOM2eXe0zDC30pwSYgPMUvucXSvEy3IhPk8srMYkBZaqk1MbF1Ypb2B2jiN2jhWVHk9rLCY/yWM
LDhxlzToavOM+8ckZb1zftmwa+xkAEqH4x5nqZLpXOUzzR1Szo9jMQ9FkNRwZojGWZSH1LjB92e2
WtHXFuLYDCHL3fXXjBziR6+K2eLH1pPikxGXh74E+NLSO55eOwBm8iphPLTCbMVapdhy1wZRv/oU
78n6eFvu7admJsdpQr4jSZc1no5Czbaq41XPBaYKjvKjpw+LKVkwFtupmdmFRx8mwA+hA6uMJSIz
Dz3lLnR6cW0lFfU9Ue2zeXe5vCmcdTAMr8KlUY84dQln5MGYhrH0j/qh9rsbfqG3kzaJk95pDnCi
FsvrZTiLkGbmmXIOgigUqyMc3wtwE19dPJ+tXxGEyAwqC7YGaPDKVac/qB41dydBVUL8RgDb7B9I
YluAlv9WfRD8jpAN+NwF4iS7KkVIDtPGBXzarm+P1oVzTcilQ5jc1tV+mvQlicyHmN8wpy0Y8lX1
NwLnEJA1I3aJP4SQOYNGp/7eB/GQubQ9wSNQ5ytjTEVuErunSX4ORg6jp+qP/mKMsyft0i67WuaV
kyH84KNFq6laOjrUERPvPh4NnswSoWWgSajnxGCV+BpgljISTu113Xlb9UVDf2+YgC/6JaV4TbLN
MvX2cF+WB2bH+RIosiMzdFati9HpSNv1jiG0F52WLfLtdEvjVUlYKAEz4MZmLl44FRI5RfSGLXHF
Ej5q6VWdvFEZLsh4B3DXxCpZjLhM3RtL/+8eJhPVuMcYcAv5JAPcXW9m/N0C79PayV1rAre7Wxwq
uWULFgmRFc4G1PIMIx4z62gv0e1bzN8YxPDBNWyh2OZhmmJUnkek970jqkN1pKlKsmn2OzPqO8uJ
BlJcukSYpKkduuXqTm+0UdD0l0VoMQUa2+OKgJbvqDh5F67CCggWkYhP/KYW4lPPEaeUf1krHTT2
6B6rNVcLeAiAOgWiU/HbWmD5ilO/aUuOBEydNGCwfelbcjBxTENWBkFMuswbk9hrzC9yx4RDpaM1
zWCQMptBC5N2+NV7cHFy8N3F5nLIcALIHBErgiwE9+DfStSnn2Cxj5wOE8AyA2bq8oAdIuW2bKnN
2zAN7wSK3K6XTtwv5O8yme7JNcdyM0u606IKbtbElHIF0jKdZuTAoR5O2DtirJ4RJQQJiM6zlsKj
APUA36GO6SaLbWGLQ3LFukmtmXpvSLYBWGS8Ovl0qHdE3Q04u01/6lrVK9XU43p3FGhzEUB9oGbh
7OJOBld6IMRmgcsCZbSWQSQSn5pfI/MhDYLvljW+CvdVAleBc2V54onS55hQuAdGerTREUoHgeSI
fQnXZ/1aN/PG4TKykheHkCfUoAcwRqHqblaZ3hWDTQvwznLIuXap1NOTw3e9pwZpErwuIRhC1Anq
lOhp12zdAq3BIbLRGazX6FWEtqA5zcxHJvLUJAsG8FX6LPC2wocbGrAuvJ19EK0kxssfpPCyPAk0
4nGVvuF+MC8raVnmoEsgfKRMhcBy2/CaIlYIT/yxQLCTDfOUzcXJGrEU4khQicVOuAC52CxHj0dC
QK+IUMfFG6CUEqQUHWg6HnzM1sde4UBCB1bLy6pDVVEb01H4KXab7FqifCbUwRMyMl4vQE2TQOps
TSYWXmZ++N3iAc7+bbiA8cZyCck9I5k92Cg6n0XtmD/IhkkU6anW7lWKP4azFFEFoYaFaKP4KfE1
ajuMG1pYcFSoVdc6ZAo2MCI25oYHaZNBWQH+SHHfCj0Jcf3RgdNkhKgtHNRp9zTjGrmAAjKMtF4S
pdi7mQJkvyOUIm6bcqOcebwuaV3fbHqz69S8cKWjzogyM+qkOT6XX5l53VA3TM4339Tr8N7UtcXv
ymqQ4TiS5p8j9pbiH4POC6M25mE07hxQDTnpOzEMwqF0IiI5nLh06CpD2h+HXdjBJMmlQ7GIcYcL
30Tr2gJHMTX92bCrN8Bz+6wOB10Po1dlVzOury8aN8uz+JK3HRgrPjKOts0SeAuLSnvUyO8O+71O
fdYAcswbztBzCS5egp+8UKgs8VNcN4j94DFSOiHgI+yZRteiEVVTTSYIbNU89ysxBpwHVFrzaILO
or6kYP5bmmSW3+QWQmgahXDTNGniGar8lCW02iG3PCw085428cEI1QUxbRtW7Izf8s1kerME1lh7
GeO4NsPtzSqjecIFJ+sbChKym1lqH5OQf9L/0WgB7R7BoGfcFGtuiddKgotHEUo/pdRUmkdnLJ2a
SFyKO/mML63y5YjnfDcaczLRH8hRuFt1HOsz4zswamL77DHbI4pRaElry1/ybkpqeGJX+wUGOyRM
MZ1OqbfBECmtyFtbxnOjccw156m+se1BGgPM6YrgIka8NiZ9Rao2uXKnuQqln7U0HCw8q1510lNX
fSPpnhx7PmHxkHyK/XhmIXF289627yasKdkrdXigRl69be9AJNQk6T05LVYlOrgIfYjqN7UOtji1
fhlGsZua73P1Q5Ma/HB6wPbLkaGJQlt9MXxOut8aGjvkaCYk3czlt4jpcq2PwDaOzEbavLpz/ODB
1OPn+LVQQvMj7nxh7K+8koAPET6CZIOnrVwJxiCbz9K/HcMvjxXrAyPKOBBhd3FO0Gg3aLbTN90f
vdiSzzlMBtBbsoDJJ7ArIgAYV3F2RYN6Afz+yMgYya/tIRKQ3biWTyuU/tI3LrXyR1PHw/g1YXGR
B7r38CqifxyzX2pWUZtd0nKAJGq4Zk115Lgg/oPg5W8gsfKwrbKH/VLuMnTBgssp2DMIFAtxq2Y7
5NuRBhAukiKKnK3G3V2tGMkwTC21h6E0T6HcX1NhLG9J2lBanT6EQnsgDDcfRevgTc393WRaoHCk
andaybfEfiTzqNGBFs2Dn8STLx5XqQsbYz0THe6y0KSTzyLYKdWqU4y1I6tikGF6qf8YTXFKDdlT
MxzFLeaNP7od0vJMpUgTzfeNSS8ORRuq0sPEnpmpZUAH2bOTi2czWQ9Cuo/eBxDSjP25XMuTafED
ACNmxUH6Q2g60APR8b36VfXykyEqreXyETufY0GYYIlHZs7rM5l9VjWyjASQ+IHDK+MvtEH1op4o
AA/EfDD/gPk7lOVz1Xogq+ZbUxt+UhMEKZ4jx3XqimERk83sSJ9wD+D4NnWMmaKTmdhTW+4iNl2m
84/nDnBU2A65m5E4KtyQ5dmKbwQ9bY5tUufob0z1Wbh/szga2aMb7mNBF1vmDBn1qhGFxe5K4O2u
/2kAmM4ZkVeX2jvf45fVh2UF4bhPMoJsPIrkdr/hjDZic9VbmS7a/EyggHVqdxNPCEAcnMc2Y7Ef
r/prH7hqnRIuVX9paV3bKGmQE9HZgBBzr7i2G4GSY07Tk0mTCosPOCIPB6rX+ngdqVSLyDOZ8xLo
iNRafQbQEoyIBD3cXLZBDJPHTKDSVhlPcpRh+sXRnLo/jPxTGcjclLdJSG8SGEX4A3ghr9SXETlA
AZ/se4jfnpyFS+elgg6Vetl/c3LtyIJSCjxAydnEWyqU7Qm8Wr14tcVFVNHvKbJ0jwAKfgUbhiDQ
MvyIFcMbWWtHN+SxPesJW2xLQZdK20mdK14DPnHE0yDDgpYbzmB2qyGn0ptZ3dKtotf3YCQoV3yu
LAm1k7c57b/JlgLuky9FVl5auqTz/5Zi49n9BhiMsWq3ckw95WBCxuluOlFf75Euk6KdWNGcaNis
peUMIaUoDJRm1NQwqrTrpM2YP+31tl33ohXA45z4YO32rY+wdjS4GZHr1Ird2OqMM0QxYHSrEUIh
zxmAkjue6IpFdB1HziQ/FFLgUdnC9BIYVHE7Ys+OOzAgrG3375WjVYF7mo65lzEr/l7QniKQx8ec
VTMzXMzNh70ECGsrjA2irxrCf1dpZzKZoQYdajpYpOqiUX2Kjfi08JkzYje/Bumiib7MaL3rXSWP
Do2svmJZfWrt8BDdahhAD1meguqZuDmBstYprfKRtBnFrrz0vfWoN4R/pPEPziGI8/OnSE8pkbIj
v+EjUuV7UVrAbd1DjvBO1OUzftPxNoaIYoXKdBVdjkgLh1nL1fAFALohUb7cJvCkSbLcJ0G9KwCg
tOOWB4JZuPSmWL/QSIlRqumJpD2FekCFM0aOy7FXcR6tVwPpfv8WgEHw80npV4FTAMajJxzdKIpf
2WWZBiLAsERvAsCTu606QEyzqSX0EqhYFS5PZE9v3sATIw+O7Q+95KIptUcJdxBNbF2orBy+eioR
u6v2ize5eKWS8PjBn/5B0rAFYjl0Lyv7FCrpMLXfyiQEO95jnTgHAn8DYwLRgeTF+lU0xRWPBdtk
utO8Zrcy5A+1gTkixW61Ocs/ea0Okn4ukadVvnaywqBDM6WYpKCYhLp35GrOz09tsx7DmmIb60jh
jjftQwpKNoBBrUETMEvJl0eU0y6RFY9NiclRMAkSk/tkojc4mfpYflG9wvmMqBz3wjJRbfqAcwMS
j90inCNw4johcLyU2hl9dhMtn7s7kYHDQhNMby5unBYw9xIUAM2Jq/WqAANZm4pwDeLd3F9IIcf1
G54xrrXYPNvqIc/zDWCR4uQTJhc8lwVNsBEzZVK7jozEyY31LY/se2ysdgSQbuJ4Nn4lkoW23+02
HieXIHkCAQc3bNFNROIMdP1p4+LX0iLXinfYvadxMJG/uZ/4kaidZsDiVqx+6mr6uW35Ryxrb81W
ARC+sI+EfSfeuHRfoJasipfSjIiW6r+UyvJPw89Vsc5raoZrpl5WBnzYHOWzIvXvuTvRqkGWs8Nk
UJnRdQZjnBqPsp/tmR6HMvzEfvTfEQLgAI2RedV7EtySnQBidZjw6SayNjp1ML8387Erx1uqKbcD
SJ/oKWKDGSjCJDrWF9Ox+0jfyg75bc90m423kujOVjoY46+KUHfJLmCCqV5d1KaHNnWkfHAskiDD
xXuNLAYCAnAHXFyt8hxqAbSGcBZIl6NNoQKxSGvxDZGAaM4SMKSqv8UMTaX6UDsQcHRr9vQR+OKt
pr+FEBogqwOFEohD9Bkw4hD5OdD2RAMHzGyI7WcLAEbT6ReVMG7HksF/1gO+IWbWenkZt5Ym4/tQ
NUxvMONVP7pUPRUfKXPJ+V6JKwKP5gyHTU9vlrx6It1giCCMrpAhAHMioqsLD4N6SyQBE1CDtRBK
KHH4ub1UHxu/ROcYZlr2XRVHr6cixFBxYFOCVWDXHmOfb6SrO+KLwFv/oViG1mVEV+SR+im85xjI
kp3U2x2J+b/ws8sF1//sp2DNxG8IBo4gl1jaGPwEeZOf47k6q3zFdyUvSRpTI8bXyOeRPWsgvcOX
ScUnB2m6l1FjJOu90vJ3kyaZersLkDTVEc4Q2goYCSd28IeHpZyfWyU+g9kP4+9KMamn4cBAkDdW
ONQIvb8Vuj9LFf7JKSDkHiQHjCbvSssduqoJy6PVlE+dVKLLOI1cT/ZXXssnsDJMCm2gJU0wzvzq
KA1oe6n6Y4y1flTBOSKT/N2o3UkuMDxk9A+tBVJM6LFQBcrRsF+T529eyh9isMS11aQ/TqgDejEd
9PfRSXUJ+Zt0eGfLHMNMwDIE/IYfak9wm4s+Eca6z7yOwSuojlOsg5EkD2S5LU4Yo12CKuYsQYyu
XKiWwtbVLUkI5jvsQJb0H8DP6jR7Jd3FLLsvE4wqTOR+ZPTKJGJ1c8DxJ+nPULCbG7a2JucIyIf5
Xnzl4iOlDVBr8TAciRrnYTlY5+zvWCDgbdbTKswHrRaBPP0BjH+zuF7ODPEy4VvPszPaw1YjGtEy
jO3HoUkk0Fvi/Lfua/rWXs2wXDJJulba3qVS+uOA9MN4eGEmYxAb/q4phARtgp9A+553K7iL7vzV
zhiyIykgiubLIFtEjkeR9CYg1dUJuzFnJJSjUzUROm0fWyyeRGcFa7QW0YX4AdNjMEH1RA/UYUFt
FVyRM7aVJbdC1q6S0F5HeofwfsZrQVXlECrDchbsIjU9I4O/FanHxIyRNmlllwdSjQxxO4pKWuy2
2K+kp2KVb9VNRjK4wcR1N5frzkPDWy6p5qUSPyxs6oPLsY3GnmP+EfXErG7xLx2HO2G/0/LV5Boq
OyAMOv8WxELDoKQTsVBCLFxIASIB2TA5Rbo/KVELlkbwGW7xjwas4XKkHdkfOXPxPcXFTa6ba3+t
6J4iqAito8DprAukughvgsvhzsCUfcDS0C+Yn53fWaoGaxcHVU2Ef0+7CxMBR6GdnlT0vq3SF/1F
ig1xCyiGZ75rMi8fijWDnIu5Vu6UhlUEC8y6y5vIRhVgZofGID/kiyIBtr6dTFoe8rX3DSYiBYfg
ovWT1gyPE1AQZvaTsp8XW8+S6fIG3LxcpVt5TulqoMrsaLDAaoLq7V1GEX6R9LODOoMHof3dudto
RwBrUZ5LZPIJw01qUgp96zMtGNb2XHLiy+iUNX6brEWYwUMVR4iG6VKqtbDxTe+Li+3FQNqFfqV7
/AVzXb/nDIhbAVrrUpGV4jpgHr6sG3E/37oNDOUMorp0q0O3GekZghwQMxXcy7ITaMNb7HbGcCGs
EaErZZtyawyqKAJDmz7GdvzswhUP/3ub+ogD0H15V2KJWqIu1NH8yUBF7wZO384oL2lhn6PJIlIe
+RKzhk76EHvz/KW92ta6ZX7nRqB4lJXcpPQv1/KHiIMVgqZrPhq3MQgs83bltis/l8qhdxX2kTuX
dnuim7s+m/g1dIBY+hYf2QMP+NWM0G04dUfEejGaNNZxKHuAidw1mvLUFcuJf+eeyeDdxcTvX1Zm
2HThHib6EmOKX6H6SfhtbZk4YIYvuaMtami5fmG6zHqqa/JPqgqw7/zE0OBIx7YQw/EDxyUd4OaD
vrYci/s8TWfypEwzu7IO6XLUaDpY/62kj4jQTPh5am4Bq12FtLspOMUkMKQ4fGATWuudrAi81qA1
p4AYNx0jmCcpA26E7RbBZ9Gi7Kv9xcfYoRfxnaWcFPqqt+XHhKjKSv4wB5AQkL8UMjvDQH1Qfeff
uXTWe8GB1KrfjILc4kjDF461wwKZpM18kZ02odvFQKeIrzTT6XLlKt/mQ0nmW0fCHaFWlN8bQX1H
UJ0TWk2lwKBZnLaAb4sghDmWbHt0QhH2MetHj9DBUJaf6xZPD6UxHl/1R6+fReuqstRt+U8dHX9y
CRRZGJhlHaQexNKy5wpAhIAE0Bzp4UZlUHSbrD+m5ejDx1jpnigGY0DJWCyBkAzoXOxaBHyk+5/b
rgeusPhwIqSDEFz6A4XYsIsPQoroB7fA4qOPpIfQvFV0+P63VQ1VEuLk5AXt6G4gO/jUf3K97yn5
yJn5qTgQBqfh2MCwQgIsWXfHZj6z6xyEuAusnWSIuMpzP2xYtePGL1fLB/B/nNbsVOUsGGEUxbR2
27Jgeg0uJqW6tf+kG422ZLa0V5UYgI2zUMaDvPvWQMdtHBylcTzRJrjlqBG0lBZLBxKChWD0DGwu
FscezutUWDsS4bb0UH7oD6aC/ai72/f6QPBgKZqoiaGZ2dYbgunleQxY8S8qxrTZQWQez9vrw2X3
xO5+YSkDoEpxSzByu3WssfI3fqgt2jL48o5xXGkrtwjwHh5RdiSRSgrSTDWsFeOW0M7OJMDCj6md
a+tal0MYw9fom/6y0ltHn1gPWEOh9VTKjjL1Sh1WlZozks7tzELdMIkxZLiTra9F/SAPrv9rMV6K
SXluN1KE+kVS20v2xyiNu/jBARjeM16mSMe9+RSn3z13vDV+cmoC0WmvKc+BaDyLv+KiotxKhLwB
chAT6n/HLpJiYNCLGLkK6ee1Oayy5Ql/jEI/xdPMTChl6s0980pg5SZk+TX+zG3qdlNGseJ1fcaJ
RKkoVEnFUezRoY4ODoRBo83PMYOTmVDDAFF6xCwtHWKGz1zBoRIvuE6THpmDAq0JQnDkuDWoosQy
T52JnsapZlxdnkqrxyO7w0deFeeQjoANu7RBJCDx2bb2olfaR+f8Vpge6aWFZ433kGD4eVhhVtqg
6pi9q0zhS+wv38ZWfoBJdGTWkbyJPxXB+uiYGUkcyjBjVrhcrajx+ojhQfenprivABGtCZtDnwYv
Nfa4ozLJxMg5QDfCQ8wZkkeGW5kaN+n5NBqYiEi/CtlhxI0swNIyMoSBlMMtERIjDVYENb3jhpre
6XB8UDE2MK9Kuds1FA6rsHRPo4b3VT8IFhjPbPbLvfoYSRdMYQkyP+I9ycHqo68Px0yHymQ5u0Gk
/jcw1Rk0OqWQ9M2VbizObl156qXoaLTzoT7XjDx1Q0f1GJkW2dqbSOeNTGsdkPk98LV7UtAZeDGE
VjslxBjZ1SowHU6Em63jStQVzqpjrBurZ6VFr62QjyaXA5ig8j/WaS0+lCgY+cfMNlI7SZhL5l2h
h3D7H0vntRyplnbbJyICb24TMiFJSCdfN4RKtYX3nqc/gz5/RCvaxO6SSglrfWbOMfnG1vJU8SzA
LqKTHZB7EcuIj4Fz1VshQA4QILNExGUJJxRJvS7z/O0VHv1hmGn/ETLqWveCZ7cK2oQUT7W5FFAw
EuEfDU4oWf+1pnLqdtnJ/GMWLLotO+9/e5WJCjEEBcm2uyRg/0UDXclf1iZ1PpNzmaq2gJxXRKoV
Yfqp5pPBnClh8N1puTtSyZYbGVGor9IrlhRuE8TDykc0BLWBu4TM7GZS/P5oIm7dNP3O3fkjoGuD
88YzwO6Wr4okSsJDDn33t9Knp8gTilyv1lm54pAQ+R6c/eKQnSWm2WMKbmgZztYP9jKcnvUhzK0p
XIoRcRhgeSLFBDkLLUyfY9YGo6WfwYzMGWfD4U/fR2FiZmF7KC3zoqcqHidGXLBUNycm75Z+UaZf
xFSa5etV0v6aCCyNFSXF/AEq0YbbSpoTLzRShOVWq/VDdgelJ16MFKTfQTgkkP4z813qkGQO/CTY
GdiNix0xczkzxcFBYDNzvhJWf9v4ryWsibSNnHoL5y6125JZW6BH9R3t4oOpspjf8k25UveMd32I
bhaZvX3uZ+6aWYe6g7Onz09Tlu7Iaa859cysc6RTmc0PdjUK49FXRIFsGitX0GNPwiBkquO5/M25
XsLZnhCvFrGKz1Y97eWXJOMqxUEgUatZTHxw1CTmhNd4sC9kdLBxPjhS+heRhLh9oYQxWOuqbKlq
BMEVKPIMkyXt6aRc9l+TMQbDlIWftTahFQFuQOZ4Q3APKk4cKQpfEad7zMmO51+Fqc+AvSFMBEUg
AmkogCurzq31RpYC867b/pxRtkQI3JUXmZpcoBKeqYQ1KmGLgKGShBzruJDcoupNoMZi0ASxjqoa
PWB6VQp7qbK7zhChan51BHJYblzaXX6ZMSGtXFwmM0Pk3ZBjUVgkgxL6b3HZup3GQjGWPGHGE3qh
fEFSdwDY4clzctbmHZ+l8qoITpOgWRbhzmiz7yWPDseEuknn6i3JSU5CO4wZjM3E+IaPdJheqz5+
aqBD9eQFz9tTplSF1I3o1hfGc8372qrNCeojNe2E/JcVaMJnBHn5zFMNOBNoenFfClsxvx3gUTiz
ZQS9M+P7Gq2zlaPoZtGaPIWXzwkbfSoKbxn+cYhsCnG2rfXBN50KKoaSP2m8kbyV7AgKyEcr/ww8
vIpKLrJe1txboINGhAkCk2Qt1qNWLUjy1vBPpORKYdGWN8JUjpdGSPwNw2XDKi5HkZ0vc8Cfq6xX
60V/s2oeHJ6MGR0EJj+kBrwhlOQ1x+hQP/SRGQ/YUuVlqU7LHQUWzmk0kBxQJWd8iVTgbik1w42D
qH+xwLHL/XVy21gN+E/SWDuLPpFaRoQycqWymE8y5+2hI6Shjti1n/A2E0K8PGWyfrDoPVbzBUis
BNgYLtJ7VjGjGmlYmGtyRzbMEVjPExxrBAnC3h5GgVGHMbv0JuGn4K/Zmt2ZXASAQl7EkKuwvmOa
9F8ME3rhDAkmX2xyp8ZUg+4nQ53d8H0S/W9PlsjkiBlQsSYnbeYY7656vjtqx0AQhKA4C43pmQ8O
cy4Ag187oSjbnZX6/gyNaMz04b/eKo/jwQogqNyXewHxV0ESnPE8KM4qpTZ49UhBJmfFLuaS3k+t
O+O9JJBjk0D1yZ1tspzQG8LAiQeImbiKWKgg7BgBExv4gvmLnFRUDOdGLh9oABtUeZ16RAw7qoBb
AW+vBz2MWZC2JY8mJZ8MRmXCtwVOrl1J96H7UmBqcepmE3vj7RQPCqZciy97+iR/Mmg3LHSUdRDs
4fdJTueslJT8vNwbjtSTAszEKOTjviz3enXAXY3oqx1dbuB0akfBKyAaGOwAFjy7+NF5MvVQxPC4
Ynhcd1ctd35p2vGvRYVEpgFBwnbZnWq2pb3TcdwUwMcZSyUYRReC3hljRmKYddo1aYVb1oY59ely
isIRxUKqqIxsWEJ/a/14nZj6dQLD71NuwX0U5kCWxYt8WNQoyFv2OozqiLHHFlpiy1+Hm9SIyOPl
R8y20Yz8/DbqqLnhyUvQ1i3duBREY8TQR7JZZcIuXTTVGUa01hHrvBqrKR5hTJi54ca0WrDwzKug
79vIW6HNb6a1Y0H8Cs4/mcHo+yvXGDjZ2heMiugHr+U4nrR/ORJS9BvAEafj9DUhOMvYek6TjuPo
QGrJKUUHQ7rUgcG5gUodfWguCpc2sae1w40mHXmwj7qUM32gOAgvNGbMATJ+KzVVzZnBaHpGhndY
xUeGzxkChMS/9eYLbQ3XVhSpvviYfRq5UMkRV0u44Aim/SWrPDVZ+99XyRfy06k/JvE3OMP3hWVR
uYtQ6mOoHRr+oelzti1apqQ7a7ctMx4cUog2NE9/1KJ+HgFPbp9Lw3IzlVlqW74sp5dewclDMEr7
rdFQmNufuDDRcG1BViEFt147uk8Lp2v+Vjf5u3UzbsqW86zJk9OgfY2LcKK7sQQUyH6GkqnETAFv
DzssMaMMYsh8Zm1inuYlc2uqlnnj+USkRnEUPfQcLsif9dH8SIvhdj8NvxcIVi4CjVCGOgEll5mS
hb+K44h/dY784CE8bMIflYm4Rbde8wAmEAxo0jE2kvXOSSpLr3TScQFoJGxli1FkRWhgf5Sb95VN
Fw21TP9FRtUMSwnByJle46wm8Umihs1/FWhvkU6WKI+fdBiWjI9t+UkigegaPQzz91pNwTICRTDR
emxm0OakCMt3kCAcyQoHzrFiZVXiNp/w9yaMmbJXJkDEwRZBmmqPnNtWomOXfspfY+9dObJw2sm7
0y7c0YEzr+gEVEsWzzG5QQvFQu8ngPduA/oFg/HUwk+t40beeOE7JxRuqSQ72au+oMyDkhx1/UUv
mktLsPOBMRS1C+gQoUIsXYs8NkigpeEg5Cyl7Yz8FvNIPNIkiri7/8HXmsFWtHBwiI3qgZKJm9cz
sDNgVnom0Mpczi4tWGHFMi7sV1oiYP+WBax2vcD4XEMiqCkZOYEmjjhg4z38DKfKh4+u7d/rNvZW
8OOVsb6wy53W45Tx0SBGEXjrkuyI4LC8wM3TQEQFkSyBaiEbZXhvWPjOOIcMziRJ4ns+xIaEbfpq
xww7xquK/tfIcZtlQQMUSqIWnthyrsTLgqOO4uZSsaxNjp9hagDMxNWtQZ2bGQYSg4IMjicnPY84
DBZTCmbisBnJd2SFRiI7UqQb1Uurt8fyqUzc76l0XhreaFJMS8xSG0waob/1QnpSn733Lx9ofhWq
7xHkTK76Q6dAsp7cLnnDfmSCwMkl6nNZP5R81BnPwkQHFsuCG1/Vhw40TWVwgRDDki6wOFniAIuI
w4xLoh0gJgNvrs30hkfyJqJGIHF9tZAZDkHHTjGl2R+SEpMZCY6GGXRTHejxxl7W2WKPkAP8Sdal
hBha/02AqmLariPpNP1Bv30SNdWdJS4C35jLF3H5XWMzEFcTUjZ59ZF8Ej+UlSXHnobRz5dJWC4P
THt4avFyuzxCbjIjRWk/akSopggXaGRUHikn7dx+rDEgvOmcm1/6zHFRNbcclhcKBjtnfzAl9xrF
XdJ+xsV/Vl56WAb+JKj2Y85e/c/sp1N6ATpx2szviIJL43XScbxv0Ev19jGY03Meu5dYODK895tg
pDhB2K5AMJqLVwKNXvO4fW2/pbR6jB0iejyqM4mXdcru79li3ZS9zalWJPbmxeLiWM0vs6qC2Oov
OdpPHe3n+z+MbhnpDqfM/tciRxywwIlYmWxNVFAgEqWSJeccOopU82sAEEvJwLtwavbqoAkzwlC6
SrFHJX+sPqERaBaXJb9Ff6Q0urTRFqiqcZQUeR/DhG1UXyURSjKhkat2lcFHqL66YTMHmD5VY7jy
cFKrlupjLfVHaxQPFlFLO1CIQnogOjxPySYgXxveI+2u2aZXHh/ttWcSgybxUJvsybFLqWHxWfJT
Vp8SnBIyNczCJbbSA9/AwIy3PC8+K7fPWP4yV+sJPRtVWh/huE67J7u4tJbma2bta7p2zuzei+HG
EH0X42+QXo27rA5eKn93ErQXxBkAvSCYB9I9Jku2AMW8Ge8mcEmt41wl6+VgyT8svwqGb5qEHwEp
N0rE2RfAKZa+YcYX849ym8nwmzG4aLcKRWpC7BmTmgC2hb+ux1zK/FRtfK0b/WoVfcK48E1lzwKH
/8C1OJsIj1PqZetzklibZ8OH3BXvjYlA0TIcIfhXNH3Q9ttl5dJGm/JuHkkUbPrhoOxb13R9qqL5
lIhV1bM3QsRkvLaMHdayClPdDGZA9AorEfxxK90r4pRcI9tkmu2GiGJzPjQWDYFhsp756kXjZWo/
up3/pD1JRooNCG0lLRSzLQPFKXG7u2VDlEmT2M7soEogHsAogI7YlqJ7Dc0Tc60Yxj0+wt6q0RrY
WTldkt9kFZ105ndqQUbwx/Gw0CnGyEIy6lmaCLtWf6yQDh7JYUKIRYaUL9nw8QOFhhBwkphhT9bV
1BpXQIK1a48b9XNerruXOu8PqS3irtzoT0DXaH9muHPrDC8NpUnH1Z+9G3SfMYJWMfITSDzNCkJM
5geHnPKrx8I5HkRoJr+18V7xljVuQ5u7Ve+I+i3dCuu0v6HJrYwZXLz2UGfzme7KSbgc4H4l5Qr1
fqbpEvlJldWJmS4JVBu9o9869g8JxLuY/UO24r095PpPI2oEeFr+iqEMTg4IK8G3Ws2PZdRD/9bZ
9FrzW6fPJ/doRbho4buMjb88kLvWCk4R2GyNWT+YtvNaaGfinLEF4qatkMT8QYngYKtjTFLzuqJD
MVCYiM1ky/hApN85+YbQcu5rwtkRMiABKcYB6Qi5Bd6s2BslEnTdWGwvYocz78pNc+ydPKihL0dE
/cVMgJBGecajUCwvQXcEErF5JyLLT8zikpCNQ/iDQsuYBDugWdsHyAjU2CrKNbwC5P1CQoNDGoOW
f9QJxpGHLKQPeRFuC3qmEXX+QOrVa+wiGgbbr+DKMPn54NKBiMHxfMhxXIhmee3l7ZZbt3jgOx07
sB09yBIdl2He3FdqITFKH5wLjyoBY9Vrlyp+kFBymwdMbrDWEq86APR2LWylE5od/bP8jHq34AKm
c5lgsYmoz4klPd0BWzF7mRSNOTH+7dSd2hyP75uh8OslD2MPV6+rZ13md71pbmP0lDiFZ8z9Ioce
N2peMijBlTb011RHbgrzTWsvswVI54Hzk+1jSyL6Dglc1/uE4xj/aUTEYfRMBPk1E8iygSS/2Yn+
SUVEEYlJsyDXBZezPkvOz2TDkmOlxstBzPWqGU7H6JP3bQ8mnS1vjDXkILHpAsKP2U0nSfUiDMar
1KW73v8cLPaIl3dUG1Y4MElqpBWjznzlNOnGcYXQuA0siV+/UuoTImmdWmWPX0NYmZh8NyphLvTJ
7eDJZuZhJW9YcCnThSR01Bc5bC+GmVx0tegjV5Y5/bkocCVSIhlgqhQkmO1gnIRhRUo3QzBViMBc
i9jWg58qe4lwMcxR4g9+T52/o6OwLNTqk7QBIlWZ0oHOzBGp3HH/wOcBURiPdq+Nj3i7EzAEZmEr
2cEmp4VLfOPAkOXhQnZmUEQfOdfcfGJvG2w6Q6TDfUPPNHWnNjceOLAZsLm65BR8hmP/WevWe1wq
D3zGEgEVGpqrCpOgVVyKhZxK1G3Gn2Hvvxg9JuwrJCnIz8W8AvBMwLgfhGU89HxDIDP40BAY9Lib
H3M+nYhjypm6FB8m7i+ByRLpDLVsnuFk7zlBJMpiyo6IkhWxcO1uGyJo9Y4VwWQGKUPpuJpsk7Vd
HWx+MuYEC70R0QxQwXogyxKT9VqSKKMIy41LiVHpbLfyYZt1hKG6+3Xs4xHMTKoTrIfmqH7dg2nm
tLgIkvk6eQ2JnGv028qNJ6ZWWCxpiAJeymIaaVQAanku85Ekl0vU0y/NJM8b9loB84ephe3sqLOG
M/qB3pjSr5IYGzp59megt+RdQ/Ofoli2yVNXwpTlspWaDPxeRhiTI8OxLA4nJNREGx4mqXlm3wUc
goS0IJVggK+2qffokCpFkexksKiSYGsAJcFaHRfBKUw8YM1yoRS9yIayByHZy2IcRCeCzCEd9RMJ
pedWQ2IrR+7Sdy7HpOSMpNNac+UsbglbG37cZoUYG29Vo94LI3/qy3+R/O9DC0vk9RWjKXyM4zeA
wsBoqIR+4Q3xaQNs7tDX4xzfqrNOCgYC354Nbjzbo8OnshrFCfNah7A8DhVGsUgNzVsxKgH0X7Vr
XqJGfik4VyvVSyZ8pGoF7YJYypJrp2lQSxL2LQrjY7O5yWeH8Lfh2IHDqHcyG2NeppbKY3bURXPK
zltYnydME8tge8h4yo7UlRfwqhvbQKtqbzztFZfutIE/aN4X4OjyZEE8YwDHcFijjFXN0YVg5143
1rV9mDDeF/jCeRHudww4uVTCwYOGWdXZlYh/jARuGW90XOwxsZRdoOni0k/5klEylSmLqgZdlnRO
xOkswF8ymHRi1JF7hufG3WiqG4Ac2C7WWMBnxnWJOe8OBIvML/JwK5x0qLPBSCySPS+nlSGYyLhJ
vo2KzFSqgyeD9pmPQQHVZZATvQv5NtT4iF9tDdXPtDc2BNUqBNVWyOUbdKe48LjCJJEEWATcZqW5
WsQmUZK5Jlb3mj1z4M3RErm7gQQCHSNcF+zTtylmr8aImpcXvI78LonOgylTD3wDZvSyqEBuslPT
UvJ8GNu85Fn3nEAbqa+JEb2py/ZeVuXHbLYfxdvcmW9lsznK9CxTJ81nwtBgTEoEuuiEpnSjk5HP
1jOETa3BIepSxf6BvGCdsAI87EJVvEmuz6r3QszxkB8YYhKLtEg452lss5WeWSj1wGSO2MOmqHqE
bfN97mH7ri5iBpqhPf+Q6xAPbva2dfHT1ItHltYMepMbLH87paWfSCvAJT4aSN+Bs7P2mVry5u54
hzI+685es83bx6Paq37UoUokx9lUHZRfPXNCBriYUwhZES/5r9YM5xrJn3JbU81X1OHCYHpqsBXB
FWeFrhXdm3FDMGCItvkY9tHXm4qOozhPKBOQfj+I0kECHB+liQ3nvoPT1MOG5YFzChbPCtKQ/Zn8
WJCSbKQs0/2kQu7NTW1HaAwkNKDZGRkE0/nWuvZTGSwdMsLBk4hImIlIgPPgxbEBHnQ7bPoP0v9k
hNfN13wEsIpogTFJK6CSkb312FKaRq9RPr+o9ijTJbFb7+h4xN6F2siaOD6Jf1IKzYkLPE7gYSGh
ZQpT9kGSdz4KEKgYVkgoN2jLM8so3WXxMpW4UlihTePAGEekeNHPKRIsAUKMaGZ0CQzyudK5nafO
b9rlPg7zrZ2ra41kd25NT7PUOxyaGp+IhcxLxXA79yPKwsnvg/xVR6bN/EHsO7+njxcAlEb1GKa8
wrL+ryjawKKNJwXUVBYfHehZlcHZoPgW+o3FF8svPUIliC9/Xv0plMhyixaqo9uLHgfqhcHdncRs
bBS0rVsIxCWTvhhJYOWxJzgsBjUuKnNmxyhbW8eKJlt90RC8gpXp/z+2KNnpfCeJiI4bJqcag2mx
z2/G17H6kphtw+A8aaglWF7OI/54XEAFloxo0a7bb1orj0p5XVTtU/NV1QyaSgxI4/RT6j6D26Ji
h75CVRJxEjCvNhLbEFNw+7C7ZbCsKysFHIoFdX1MO2LiBpsRcqioBadjOiGHbO4ivo4EmRzaakQZ
LIsgkGalecQuqGFywoHcs7JOgU0R20ABDGkEE9gkPmrWIcUQn//HLknCZE2uGVHAe01LTU7j6iPr
x32fXDnntdVp9M9JVz7SefjkNp8RXI4J0WO/cfeaAJJTapUnXvR6WXHE/I1ppTdWiSd2FB6AI9Ov
RpQArCFvMi+9welmZi5leqPjhc0QxWLwWM3ZmyoexEcOWKOZVjR/xWUIF4tOyhwvlgpcDYmzEQc9
0xh4IFMV6BoPiQJu6GuCa2ZZxKwW4Ebiyosj0qqIBCzZTYx3aEErZFkgeM9BWK8Tvm7wTNBtsp4g
hOSH8a3vkDOAd0hNk7N+lM6zVez+fydW/ggG9xRBPtXQIkQgv7mkM4YAXll37PWpXfM7Xh41zvyU
ey4NWniAClsQq7qbaeHXo+iTyobXmvLppCLdNGH3ItOxEpRFxvDkjGXY0x6YZr3Meg+9C7vjIvg1
HVtDx5YU/bnRCa4F/o+9cEtKDmvIDETgmt8HBo9vxcE1Y85JbngS5XlF7zULvQFOEBEsBZNhAUmI
gqGgZUlCtY1Uf0hLV+e2XdCpcQq42y8VMUKPbgsV9qXpK46lMjgYLq12gBZkinj0TlDk/Lwt/LRF
8Zsc1yR6tazVKRoM75r+rPiIZUgWuVCS6AV8bXJ0nlvqr0NJf8CCAX2p5Ta5fDik/JaMcCh+92Q4
JNcmoSxT6fKzR+r0NJGiJdZVwlkDLTFGY5aS0GZ8gg0KqzZUVWKnMHp3wiN51Y3ljLoTSq8t3KS6
DqaGNxU7NtNz8eLQ1LHQJzzJQ/2uAnBLIS3F/fi6KIHR9zcrQwvLKJQFMRC4UQRYWsbXJAKB2x86
MwmWMblYvI66PRAlKETbRbNoEKyjquI0XQacKjxiZfuItvhJKEcu3xcdWi5DlzqOH40awxy4TZF2
N9jhE/56y6bqhkM86i+LAbHlNXvZNPM1IZE22eEAr4RUcrlmwyWREIAayWXRZV8V+CUYwnmNF8a0
XtoMJ/meyglhR3B/mIIBEERqhrhYUI/kFuA+JqWER+bV6OfQiCOcyYesugcw+sajqpjHmRamnohP
RvwlBTrbtpG+u3fodmR41JmsHhYwudCLNg9GwoB4FXgNvBipCbr6XSJ8THIpq1EOlADNm9/2f9Fb
qXpUrMKl+HGVB/4m+CbjIe+wNZCZQiI5yXQrNMwO0EcPK+bQU3VoZ3AEKQ2htnuuO25K5UFU62H8
DFiaEsBDzhQyGjujXATBF6ZBgl8y6wOrQkvbCmxOYlJY93Rn6494Gxm4THz/8fOe8iQpGjM9+Sky
MxV/2EDw1yV0K0rOZLMkOr9OyYnwILBvrfX8XLNxiNk4HFkBHyQf7ZoQ4sfCuMp9blDbivz01QzB
ePGQVXd59bJiLyJ/3GZ2tCUDDO49qIXFy2dCN8TzYRIc8I66/X8nLWNwSEZlWMG2kpBXDEgZYVoR
45czph8XsNkHBqskOxjnsgfnsleesnAhhiSUEP7tFSZuuEMpfipVGS6ehJAgTuLXtm9fShV6tt48
DPzoipczGEiApDSdCgEcCvHfpojOYjmcJ2X1xx3zzMo1sRuhxYnCFq61TjKIuW1bXbUFwFLjK11/
FqoXFSkkwCxvXjR0sYcyg3rdp06ZpGedfs9B3Xc0p/44kRcTlykaW+ayhnSiRjpVPdIkEWLHpZ5o
38gGqirZy0vLy4bkHHHrWgQDdXxFSKkizhaNlz5Z3oWRMNdKDCV5Q53Erj+59WJ8jSN67wUFYqVC
GDNzxAkjc/UpIxuaGSJqftxCOjCZvgnHInOMsMIt7kAGqAIu0vCDJFZ4ehkp6YhgYpk8ydE2kFB3
sKSChA1v8GXOpDMBd01Sf4+aQICP/wTuXu8IU09obXSIka+WF91MLl0n2LUU21WEvqujW0IoaICJ
S6OrbFXXXq3CaWnJ5jhgZVOgUUSXLGWOm3o5uYezRoIRhDlyigWBTCF6aTysa21PMYqWSEWzaPop
aqo3KBH7hv+z/xGm5smk0JR+TYT68ZR4LkDR9TypvQ0itWeWTECQzR45hbwtF9UFH05GskIigkxi
gatxQbXRztBlW3rcv6SNGOBw7M7wpdhWSG5NrljKo6PQWEYe4AByb3D4lqzXHC4hsnG3g6JFtqx7
4MPtPGBGkbrdcfJLGu0aHVFE2NbKxy8hrHWZyatczg/lkRpMF37q7E/fQMJFTBZMtoJkBSWGv0OO
P+5jJp9GbKEKAkL5pLjzadAmf0H61iFrn1BDqyYynEcdJEZpV+9kCrh622MpyJjPVHY/AotYDibj
tQF8UHuUBLhg/DT8lVdy3UvGJgID25aVWd6mWPtlhIBH/bZ+rsXXfC9LRjgae5jdUXgaee8JaOr7
0avTfSrPdhAoysB5JIAB7tncEE1AxwPrEjWC/BXz8kJhHNv+1tTjjZCeRsIl9X9TrOH/plgFuqap
KhABt+4a1Hckg8V4Kth7jzkMByaxwA1RITHxPdYGb1g/OvNtG1ZX91iO4CXKz5KZOSzrSfhim07B
lJMkqK9VIH8IJOnpG1m6M+APuq4hx0G1ugtBu0VV3+EsIJjB5Tjc2r88Ndy45Fwp9P5Feo979So+
a62kQPwmey1coWOBYZu744LOAtNHfBzhBvWrbWDqAqIxC/mRm5B1a5S0b5spvGRS/5xk5Y7XB5u0
zpRShSS5JW6DRg61pdWABAbJQsoLXT/M+t5nZtXFOcacJphtlAOKHUemW/6WpCVwmwkMK6PwvVAB
pb0QP5GYkJHsIZawvczXzxIvdqCXQPxw6lJpSap0NQ6gQXyR7hx/h8zMyFw8s629RaCcqWgWUg4m
vEqJO4LS0hx9MBiAJJ4B9NtiUtPYuso01zxccAlNQ34TPDyqYEiM747RWIrIJOExpaI9DWCJnHDh
3jReQIKeFKVxVaE8IW+P9U8Tj8RCjsZi3FSAY/UhvmboqVoZF1cuYl8aufKKivXYKf6OWYqVxUGF
YJQhsRSa3h2PCwLxkyO8RGx8GsvykXlZyI3Ng8qQu1YgeTJs1yrhjAD5iQHNUbAdRLR2UY7KecJn
SHnQXqDe+enIHZ7q3maQ0vhaih35DMdxwpCw4Y+RCQw03gaJa8p8ifCjl79oNbj5EwKodsMLJk0+
KbP43b0DHaLf9B39suasfvwO+ebGAwymileF5K1J8wTuWQmRBuKsw0hYvR6WMEcMEltXNjBydKyB
/a+5BtNQP2csrbPlYrBaINCHUvtmIJ7RhfRqIJ6ZOXmKFicOApqttgUxdod1RtWlv89R+9H34seu
yOrmS2o2l+j5KyQLoMz51EfCIdLF6/67iAtUwItPIBnGSeOJTWyUBq9JFPd9UxD/VOJJg8UkpETD
o46SR7cTDZjbuk0mDhNq/F71XQCaV75UkvWsMc+N1vBQvvS6ChjxE1dGvgebGFB3Ki8SpHhDne5K
Ml0hdMQfvb/du8grja8dFFYIgF6hdOSsW9FnGa034JGTXiyvalo2lJrD+yKbkjdUtnzdcM1xWpcJ
SVzJuSUYtyIFSER7XL/GGkV+w0CjxJGXzL7Z1/52/FLJR5gqy60Vot2BsOjNDTqhijYkt9OV3JuY
M7on85ra3ZCJ3lEMZ4lEp5YRgolMhMR3efsdxQUpJhuiIj02RG8UGmKc0yyk4Szh+Zb/iiYAdei/
2c3MthsHz20PeuITvlszWgxPQOULFnmDxBUzGYQlz4EucaBTeGl/4oDdnszyM2J9AIf8lpBLE2+6
z3za2O0jPy02bhkxzMplDbaUwmTxB2JnGIWcTNy0Sz2D09tOlqadVoQDOXKyVKa9tmxVsdeTHIsu
EiVWTQyM7WITyd77L2MLKxLCvN66qaRRay8GjmH2dhaPuwGPCaW4P6IDnONveFsW9pjymBrxrUAg
WbwbD5VheN8lJ7XJ7gRJJKXxhh+VcICvhFoG+08/9By5nbviWWDef5ys8iwK9J3GU+JIMyD5zWHj
RfecWKh2YiPFYjNCzz3kvrrQGR8bqHPWM/2vLcZzlebntFe8ses9CH3ABAZTI2+cCt3iOcE22Hh4
YDo+WM468C3xtjkmxkbrLWdVmbA2yPIXQXwcWW6WvCp39aVHQRDhU8kDBuLKCMyJXCvdPOb8YsHo
JkjfilHHwINF/m+n3tSEkXMfncvssg75MyPLXcafwIF5phEhcbHgdEkG+NK1N3+ZPPKIH+RR9BJE
nlnl5MozzskD/0anJbnzeqQXcUvMaIzDXHa2EhPD5WWjbUyhFsTtu5C+l11NVorF/7K5K0d2qpin
/G+dfyZuwriUfTGDmn5yzMrfxQjjQpwLrc2Q+YitDYqAmOu/c5yMCqCpm8Osk8ndwWFg/tcw/9Mf
sD4ID5d74G1caqoLkVuHTo1lo52R0ZpnCRZFz+mEqt4vmGIVknqaxHsxwyBNN+IPj72BoKmnpXN0
f8R9/ZqitmD7e1NpKU2rZ16M68428zTc1ugyKiZ51vJZod2aeX8NODvzQe3fNkIXFTh3KInRUVw4
ym0r5fTH5jCTqVZvhauurbvU7L1ryN4rk1P4WQ3TeLfQMYdqFkGmNO4oVJ4xYS2Wy26SiS5hkFWc
kxknXdqivnQqujh8rRYYZqFeDi03go64eLAwfithj5BHaAY7wVj9bj0JSzdkvxNnny3Nkl61bQ4F
xIR5zv+jYiEznoeR6WtM3gDqJnn0TJb3dxz+YnPRlD/WRJIZW4Qie6DRuXSlEfZVkGXbSY/h+218
hghtgTn0qQhmgAk7jnMMcQO1qvrCQ518qI7uFPMPWTvHimGvvFK+eNOh0gXGHwHCmGPWHaQ6Qhlq
gw84dll8muw71iNEXYZLIAdFNsl6Z8aZx2nAeTC98F1WYXBSVNB2TIaCBBcQ4LGbQRFcLf00MtW3
5sEVf6hVd+xfMnznwh9laVA4bU+FYeBCH6RDrs+9aT97KPuY4h70A3avQ7WvNlnMMMKy6Wthfd5p
H3+SLnkuUvTsa/kFlvxr9V2PRBL08jFJ5s9yZm0cjcf2fzyJyg5EYttQaY3BoltnlI/vnWa8mgsy
O1utCfr+XKrxCQTjygB/lPtbu0nhllgX+vuDXNJYjJxYjK/Gg5L+5jxWVsQEjGeq5ZlqeKZAGOCp
p15t3AHCIBWjXDLSSMX7mK732SNUnfekRbqZER1sscSTj+2tVEdY1VCad6Q/f4reQc7cWtxIk9sQ
/l68xfr4Nsf6PR4ubTWE8UKzCalZpKAasMfFABYVSqjeMaQkrGmAJ0qefYXYyvnt/9F0Hktuo+kS
fSJEwJstQRAACbqiqZI2CKkkwXuPp78HPXEXnB7TI6mLwG/yyzwZMLoKAdx0xgV+MHEwgQ/jElk8
gHy3I/cWBgluH245wW2MD+bkUiyhyy71AbPpt+KjqOpzYSQbNsFffmKiVSvpqtXFPVmkD7GJnvkh
k/BroSs2OjTJ8ivemLb8QkvGW2XwV2YUZnrqRug0xGtSIXEY0rQKq87ot834tIbuETfJh66ut8T9
24+hA98ljIhdhR8w7rh0xM7Nn3Bm02GNYNJzzG6AKivGTfd3dVTcJj3ez2REEG1jJhYl5zBWT1vE
KJ+xfGvGo8chAHHpoJM6ztcMK/0K7QJ4jsoALvf7bPWkjx3AqFOmsuczgyKYXjDmj4kZFlueiK7Z
9mAy0o7H1IUEmia4RYmmr3l+Xr6zorvuAlHSnZBWxIlgAMr7AbbvropT/iB3fix2i9etSLwhflED
FfE+tVHvAdr3rLj207d6LSLlXk97k/FjibcjVP5IYDoYpMrAjmV9fMWy/DJ3wl0LBZzNe9B3Vjdt
d/mLmESXQbqRC/A7P4UB2U+kHnTc3BxOkF/2yluN8DXIKacB2G/kJFU/NhVP18GHJcJR7j/rMqUv
QAgUU4O2l+9lubFpQEnL1yTKj8yMbREV1AqpINgb7xyyEXmSEzBJnJjZJSkYASASrIjjOVbAKRWf
a5Y8KH5p1+4t/oYFuVMzAUf07Ew/9HzZVxiPiDFFluFjCvr/BQeUnE07aw8kaOwXr4crtzISkf5J
RNrqR4TJGFzjIx7zj57Zpz3RL8CyqEqEBmadA7st9zDbDuqOyAyhI82Bq7rZQ2SpO3xG/sDVfx8S
HY2xHkOp+8mgGXjzpRGWuxTb8S/ELWO418L8UUGxa/4T9ORrXX8PQESZRDUwA5kLy3T1bfglA8+A
jqWIKdqtNqI7z9q94JGiJGKlOMvgrCxpmI3tBrDILKXuAMFipiGAa7lcBEP4qgT+nhEsA0l4eW6P
yyz7PbxwkVgunoW1oKEn+zXiLVjxXpqWdJgV/Oyj4vZi5i3z6tV20lT7sEyB+VRv+VP0Wll61X8T
anyN2N2AXFHjAJqKW5kD4AyL0qhnpySMYVZnitfwb+Si2zPikootIc68iT0N+INeHrgpHwRGgDg/
InmhgtbRCsHOOCDNaCUN9NYt/Ea2ZL1LiBl9+U7M6zzRQERdL4rEpqG05aXXqa0HT95Mp3L1K4q0
rBuVKNjEBHcx/GFSjsLPhh+qfk02TMlXlB90gpBFS7CJZY/pXtDNWJLle6miew0A1Ru+waL2Ker5
iwOJlhitnAOxzn0CoVab0BpxKLfQC+dWIlEOIcwzf0heZqzm5+n7NrcfGuAMK/uXJgyQJ8IX14S8
23Tq0x5yCVD1JJs9g2QZ+o6OjIMtea/dW07N1d7ZsZeCzi0pmAbnacGRHmFRqwRIeOtNbTqtNGuG
nSeCjGyL+DaPXPgwqeC6UJvqaj5QNX5M7KgKtBRIWNYKjAcpmAPUjJrDeO2cZNYlohxtgc9TCwDy
weStMvNhCI8jYDKZvoUsK+zoRhd2+70i35SE6dUvJ+FxaypeT1yAUfdp9cneoBQPcnxWn/p3F6Aa
7io/uoklKFvsiDzx/kLNx5ifccoF9H0GaUeJ1JoQYShOkpMkuRsaKohBtnZA9Gs1M8ahLZowrj48
dNFk960Pc4J7l3xXXbDjRDr+yNgr6pbyudYO82knesKavsR+J81dQDVDgcyo6y/JupmdtfskuUBA
/fX/PFKWVtz6gxsPzaui+FCUSU/Gn1BTwNzzjhM3Ld9Rmb5pAn5FuEeTlxat7BwYSVCiOfqG2p79
Io9qR8W3ED5BSc2zZS/qrScFhCDnsfeJt1iVuNXGrkFhy0ybKu41tu55Tq6iVNwzqsvDZUaUo1yM
hWAle20S8BvKdC+1hL2z/Ng7SbwHUesvA/o3w7+u1PwVG1tYlZ+NRvzR18BxlDgLU9GjvyVhFsBE
nrCLo6fLQ47jRynUwNj6ezcAMGzi6yLfplK0RfpYsolJlQGxj4s/7dXxiiTYApvnP0RjG9BEF7AO
kschdm+iNeMQ8SYaEQGmV6CvAg2EbktnSLZXNPMhR8ptKAycFiO7eGObRX5SCupg4+VkVkQZ1pUj
h3QaY1T1dnBMIdvApnu60bvsnBpiIK55YOQk83sD227q57/B4zBYGTzpwi4Mmmb9WDsglUAE4cFw
air50W4IXxaEcGxsUfmOAALJDPywZRKcxPoH5Ub58xnyeirrOSfcLm1jkMOYdztSRhJ5yXZnQlHi
rmg+OAnyVwUtpWLuOuXlTWJivtoWLAMJlkHHg5TWpzYyMCFKQVIJTjdxif+KSWN07NIDcD+J1rbY
nVmr+7RAAofWHl4KXh5OSnqfvFRpesq58LCa/pYAZLPzqr6zP97qWL0043CeL0VEfjLuHV3+yCVz
l0jkI5pdSRZCHjjHtXAr75qjcEMeyxt+N0HVvdaskP3uFc8S1391KxjaqmkmVjz9ypuPZaFWqnMn
SZQ3qBzkqgtrgI4hxOebrOs/pLC6TQCLxqCHiV2qU5DcnJk7VNx3pzUqTmEIC/lgAVdlx/iVUyM0
l9JBjODRMGRDt2fw8PhkhM8DFBDgDYCGs/eCzVthFBGW2MxSC2ZSQxW5cDMvSXZzqt3lVPxg3CK/
0UsUt/uOFzLeNP7UZFwXd+KSL5lYCPZ0rj5mEmRA2wflTwy1VKBhLk3pSVfsIq8O5hXZFf2Y8l6F
/FrHlRU9u8WE22DCjZjodr22KxmwwiKouNoDCw+2qaoS1gH4p5E+tq2CI0QjyCD2iVmwQedUA5wB
ZSSxAo8NSupCGF7SIPY0l1nRz+PUB8UN9SoAbc+QEtDkfwagOaNxNC28aaButRd2Qv0/B1CL/846
1XIX9Ll1tFQjiIo1UGg2YCJ8WmZ3NUMKsWfA4sYRM3EdC0GNqgCsjHUGMj6hBtEx69z5NAiN4VEm
5JjyEAy7kjIjEbIsd6SCfF0n/stwGEiD5sBVJQXarvWRK/73NJYf3IeAPXOA3SwWNfsmmi4cXRE9
fYVUGP9aY/wHjDQyLrSpqD0YTj30eH2YAzJvX4Go6T6ITXOnYaWhVTSkcktbb5MUX5XW1raT82kk
cKbtKHgnsflb059azxrFxQqJ4anEZVB9Z4w9E7E7kPI/GBa6O2lMnde14QgnE+Ee6+baNjE9UTJI
lRKz2TwBA0rl46DrR+eHnhiHGZ50+osQ/L6GRGVZj2qk+89NRl+vtYOJz15I+ceE5tFHnkBnWUvs
N9TwbZxAg8sk0oXwJI9PoRAOBvPfMvoRNcvZgGNsyhhdIW3Dt1S5Fut72sK4krNDcRLbzm27rJFd
4a+A5zOierDFw6GmiAh3ZO9qG7aG9TmbFQ40OpnY2MPQvtE0aYeC52ZGGPj0XS81zmr+CbmL7gUl
dqSGNJG1IpIITjsC5a8wUYYxrI0et5m2SxJaiimIq5H4aNygB70DAkv9SAGBYMH+BR0oOspUgZtF
eFml6SiO5yZrHAuaUc3ug2efKazdOUSUl2y193s8cFTyHTdUCkn1Fd/CrPObUCmwoXekNfUwVoD0
alEkVC+ZI18HhW6gxqpnQUaQNJ7AstRcfEyz+pAOBtCY7XDS2tau9ueK0kr1L7120gHz9qoEZiEG
8x5OiFRF56USg/RPrxNnlqH/ppy3Ith9bxIAETWYtKHCwRrFTc6jj7IF7LLSE+tGLIglObn6alT6
zWBTL5eJfo8I1xCVcRk1B8Pd0rGxVvErPlSaAStJOqFqEseCGZ/axWQcy6nnURL8GpiH+YcpJCdg
BNqYNGLIFYVY9w9Io+lSBzdxFc7qLvS04g8lYmFOFDXS7ojZSKES3mHsR9f1GAEgh61x0GXZ2454
Sd+ctfuqmbcoZfxuyec5OrdCwox6dKpSew+h9YYW+wxhBA/JHjeuvhBCM1sGsoBucwZSBRD40HDH
QSIO3O/DGjBkHEv+oGZ2tjH9JjA17SXNuJlRD6Omf+oxttsIA6AJrIyiDaEm5V9J+7GB+Yvjg0cH
k4eHod6TTiDK3XU3r2SvtNir1P9aoCc19mZemGHANqFrrp7usD+SFcWAx+uv6oI3RhBzOh5Awvkm
b5ad1qHPIZHxwuSxiVFgl0f8XTtTBXpnySBBDophuuhBtUqaXfo3q1S/8pfh1TrVV1yPuN1hp4cS
ai2vkSTCAKW0TRsozsDJSjKiobPSPCfmeJ1V9cYIH+drTinj5mPdWefU5IxR0PA6eIqpeyP5RSgx
5IcHfzBo+cP7RteALeDWpTOS4/5+pMpUm1J+v8THU+1REdVAxswVgonRGYJnGwjHwWzO8lIFVozK
uqI+nqtoOK5ni7vuaFhBFSaXhwoldvA0SfFyK/HnbvATGdl6nvZjYvniHDMGYPvw9AkaGR+zcf8J
xex3UXFXwxjqnXYbTgbNPCYaMwoTTvzRHbvGrST4dgh7a0vhylYvUODcADVTLAS8GPY18auPqldJ
AY9BG8T60TH4rqbZwZcqgx4ZvLAwL22dXdYqO5v0ycIkYXx5CMujVPIFgrhn5peSRqghrVXFyQC6
BUOqVPEwtwOdG2JQJcgiqh9NghdT6KjNh0nu3MRU6dAavRQSJ6asI47TVEqCnEBImd3HsPrAc/PQ
ivUh5dGT7eVcqg8RoKGoKjthr1nGbRDmmz7r10JOCZJi3yKQ2stEl5FR0h0LDToPtmaJUmha2nRD
OYBrInBj7RpcI+VPzNwwM6hiPirkQBLwOd1WXcNeARqFsH8i3c0r7bMqDuLo6WzPxLQ0vt5NfkqI
tS9o/UofPbBCVYgec7V8lORY8k+B2oqQ43whXro8unQGRfYwZ4qrnmpbl/c+xFjZStqxY8Y+CqfV
XM62zSvZ/5S06FbAIh2toLaxnIn7eOeBoIDJafBaEwiu6RKw7lqq+8US+hE50Titj7BCM9EnTR02
0angY/XqsSyW48KLW5myTQZ4V0yLL6GRjj2mZdIdeuGbvHA98HzmZQ0hxhm9Xcu85B+yJaK5wBxo
dLcCHzn1mAYSyiHNPx1PFSx+Vv0rmSKnmhtnRogNMSLUptsCeGzz7KTV4ikisdqjU6CdxjQUzAZz
dfjoEP4V8UQcU7oRUQzTQOX4Dkyr8zqaoAmu9R3cACNBiYepHO5kcQ4o8GuTZyIXT7lKnimxxz76
YEr12JBDOAOr9VvoOa2Q68DX70MEDBYRcOcq+BrxMTFJ92UqHPUu4+ZfnMe2uoAjX+nKzlJ3jolm
EM+QUkosi8WVGszbrGpqYbgUdfGvKjp8xUcpFdergEph8CLlAewAtJN58ThTGrPHd+xtj5xpyyPS
vP0tE/5dqINg2TcUbscLHeisf4YgeW30Qxr+ilUQsS+Hh9Bv9foUSUAIgT3tdLhTGb90cjYtQHLZ
dLJwRkNYmvOVJM1yUZ8l/YqGmeDtgNswNrw2p90W3zbcms61dl4AMtG7BtqI39XMSeTzKMAVBiQy
+h/RKznXmnjJSGdQv7rE/XUrIiiyC06xQJ+ga0O0qofltLqbDLZz6RayIzwxKekldkjEEh46FVge
o1g8v34+B9qERZ5POLmSTHlXlweI/zQP1I25n3Eqd9Jbjl/M5mr4cyVVAdsWSE3xwToPXymGsPTN
OpsMGGue0qgGUp/jhsPNrSXnWCDix7+XgPoOE6iMVQ6YaRTaIes5ZUkY0Yz6INj6reBrMGWODpSI
W7mTMsPd5hNpnh8iPainyWtj62gUdDUZVIc0qh8+TUJkCcxwpcbCqiQu38hBTma7QOnCoiyZn7te
JGL1t/Y0BhQKJ9MQZEFKPoIlMDotOJJk2mlHWb1hpWu+Zu4gsfZVY0+iu5JcizdxRCbJ1PECrIf2
3/IdMnIH7LybAOzmjXGh4WILdLAyXHchPAmsKCV9S7XxourHVsPMt5jJ8OcQOMblj25RwXUX8FNe
OEo7OiIphCik3jEohADPfZDufQ6FngwDNQ4bm98XfsrRfFoT8vTd18RiJxUdRUuZg5bBnJsbWWUx
wSZjHpu0jVRf4vhpKs6tQOhfy/G0Pce0GxvY9jKmjiXBqBjlqanvkj7dYdwu5cBtwWdE8slY9Anw
YIs3r/2DBplnkXVwcg5JnO8h4RBkveRk+iICODEBnBZ6rliOJI+MU6Mpp9XJkX/0vgqWoH9HTL+X
5dGx0XayBupr8C4dJrOVk1+IRTnpNJesFofpxN0qvkUq6uX8nM4kLnWnVUFnZzH3oeU8SOZFlZiM
eAazDjklMC1LG6aaFpj5rWM/kPmnFsL5c1XSz1Fh+eoNHwPYWp/3wsRDVyXBRLh6n7o57Xcri55p
10V7FkvcVbInV84oaf77bZqjOxuVR0VFM+1Om/SOxkK3e7v7sp6JSE/DpYRCu5cvU+FXp1PDukZb
3cBQbMSQkHIHEw91LwUVcJhxGXl2SbMwd+hDsP10arxyYP0aAV/Go0mTOCot6o3WuqbaukbUu7Cf
3JyPGdr0aLvTcFuEeu8tUrEV07DWk5tSEYDF8aBP5cF0hOmo+XeZ/LCpaUdoRvjN5+2J8yyvwsmm
M9sj9+sM0Mjio0SkuWiFo/EQ8fc2zGDT9rxu6B553rN89IDULOo3DGbWShWD/1CW+2Ill5rtVWRm
NWu0bZTLzSqQFB0tn+5sYdlCt0JS059UYqeGg9BzAAo1f1C8fmWk0VZ+9bv5nApUdpv20Wcrxw9L
Ku8Ku1icrTvk48KAYsPPRdUmJ6EIZMTkw8FjQ5ACWVrZ0TrpB3DXpcN8GImHmz5+wpr4pvtIGoLm
u/kOu+aU/rtFXGkGdj6ejqTf34gjWZbt0mYqpId4C8g71i/lpxkvwSSu1Lvvmu+IKPoycuLHVL4N
QbON4Q/UfS33QvUpcwGhaHDTrTNEyAUqoIX75ZhQ/PaJZyDAGyHSztLxJ3aBaXtu8xVFFbDtHS1B
GsKbTLAB23QNpmQLDq/wvXv8feLEFYVRQCAB51U2z07DEJT4BtFeTl0fpRVSz8uajY5BR4Bb+T86
o3glwq84/0zpHtk8mSaz0UI9yX9ydDMNZ/qyUNMHYYnZOx4c21IjT+wtT691P1LV4yAMJ7mdfXQS
UrY6Cj2zw5A5XIxzL2IrVSkDX7etFG7gSvbeKev11Uz6E/gNP/LafFlL/mp/m/4s9LfOwhdn7LLy
18gfSKUApj3thrX2UnyvCgvkeki4TjM5NCnknZLqteL0CNEGwJPJyZfSV16UVsyP409/PPUhdh5D
uqWtQeTnh24sl4yqq4FVn+FyV30qXf7OF/O5ptWj/L3S/hsp+xkWU66HzCoYMDnWIgYTXm7G0PB0
aAIcGtxrXn+kGYvQqgNL5jioCDKGdOr2t6C3Kqpa401IS2OKVQ4Oei6liXx3XJ1nezdiV4wj+KfD
P8QgbN+Nmh9XEXZG0XnfiZ2Kr4wjqqJOTjF+lsJ4UccHYZpjhDNaqVtbjZmXT3vOVTNxj9Bo7kP8
ATHjRuKDHD/qoFd2IXgXc6u5+1K/WpKA2mzw8CDjFIwhTJ/SMRqadp8B7ogtC1uJ7Qf7+1KkN+0e
kPXHDkWurz0oy1UEKFkKy3GUf2hVxGJxLpLx7qQXgyepRPvK0L1EPtSpoNNn/b28WG5vEI1r33Un
cYNTfJ2NCuwgv2nkoyR7kwiVN+NLJVbdINYhEIpo9lwdmOKiWbbgJ6CrV707y6Yr/S1ZCXUcyHXG
jJcre3GVedJ0c5sjvJlC7HUoLli62uqECoHvrD2JWMcGfPcGvvsQ371o3EVjArxUtTOe76+1zlhJ
VS6oIEk5I1ScEYbhPcr4f6fGpX0HdCjeP7as4ffwKWBX/RV+1DjRuOle+3q8hKZ21IBiculDOUx3
HV6KtWcIyFo6WNppscyj9McoFW7lJCa0yMu4u0GL1nBHtfhWZsi+Fd8szbCo8CbShzUZl7FZPymZ
XIiXxqoblcah/KDUFwnPPMwzY4EaA6CgOzk/wZDF/KTr+JK7OahW46TDKuzred/gNpujyzKNkIZ3
LcNoQjnKOh5D4d4Myl4nxp7/1YFXrgwM1zOHsk+trGzjZ4NdiwzBCRFqRyTGjjOwqebJLBeYLK8u
/sgB0+hGcqec/CgY43FtvtWKH25PiI7aVXOH9oxFtg5TezE7jONAz9TuMpvxpdHnc/MkB4wLuoXP
Pp/imXuQBQqU2nHF3HeRyO6BelhCcCfBQPB3hNhq1ZXT/xQA9oucQSp6IPsJKnb1ipvsnZrym5/k
zNDJrDQfYaF/rzYZ2jjoOVhox1zADokushpMA6fEs1k109Hv4pyemIYBqb0o+FyopxCpQ6owmNGW
JE7yQS0K3gAJw5UGVUiKpoO4U5TiUE3rQanx8PTYTnVC2KLpykgjQ8Ic4VP+3SOYU10UozvkQKei
j/5/xfSrat40Xq6OLsC5+10uCMfxcK7falyeh3Q4C9FZJQtGmRH05UtnkfVV0IcYQRqvSg5Y72mM
GS4tPYYJ7cgr8cEVUwspW2PhzBciT5vnSv1nijJLrn6cmnLHjI/DOdIeB5T6GueUfSZIqCluRIOD
/bJiFoEXpwyLp8qcMVeFbC2jvfCTyc+hRXjU8dUH/b9xzj8MCCLyV+Gj/fN4DGu177l0CwwGSzr9
0qP41Yr0DK1cyhXY2NO1nRoUFxRwbrM9nmDU71TVz+qB4sTgF5SPMn5UbXmfzVObfPXxZuWg4/wr
JKSaNNreKhJHx0m1XY8jLo6sAznwsSUh6k8aoSIpKAiam5uxJ88VSwDptcl8tVLum7RIJn6Nw3vC
+IWbn+JLcxKPo5P+kr8BFM5NTelXS4JKgrSxbYpLRf6uOyp8BvKMU1txVY6ODUSl+iJYlle3tY94
UjbPbBE/IlDoM9c1UbYupWP8mvBaylxAZ57kXqB1B0dYXuv7pIIouwyOVP2e25UklEaH754ZSgKY
jdmR/i2RFGXyfB+ZjZJAPoZ8BmD5wAvC6j80i2LApBtC+B+BVVMOa7K5UHqJLXvG0L/2znZqSP+5
1DU4lOfsua4kGOwQczWoO6y+jCx33JghNNJpTIsQpfTMWHi04ULKd/UhzCklOlthfWGL3ODrUDpx
3eM0tZA33WpnHcpRaQYkgKuK/Yk8+Mzdf2UcYyzU//gEZdA/gc23t/wNrCDI5vTcm7ZxD6v0Jh2t
swYWlqPK2G5j5qGNnbD+SVTFKTFjaBzZWKluzLBYLPlhJRZ+QgxkDfl1KiSE7MZQmigiVZ6zx72s
VZn/btwfITC26fpU4gvDOHbXZ+Wqq+EtUNy8718UnvVm8hCS+Kl+7xgsOiZuawU8tcl+z9d6h+ZP
N23c9gBCSjzyxilyVf9GgbhCjWmPYaQ86NYSGNhx+qNhI8C7MeAYiaG6SU5vOMRvDXjpdMCyUrCN
kSWFmLRs7ku8GyGMJG5EOT/bIqDVN0hUMoTy+GqYeDJY28xlq13uMvBroPvhXAHFXJoziASS8qTl
++4M6+XWdeSZURxjamEkWzG+cgIIZR2eWSvOkUmDTZb/t6Z2hgg1o9utWbHXGBTOjqFm4MdplhrA
Ar+UV7G3LOMgTlzjO8MtODk0RmXPo+5Zau4n2kJlqeX3TA+p3xxXt2yZBa5oQQQYLDedHGlixUN2
G62TmumniLOszmE0hpWXZ0zW+tmNoMdUpIs64gnJc9pvurUmPxcOUccOzgZb2E24Y/W5yhLHslo+
cGyYwaooIGgEATRXhhdExaig9ZQ0/JaAVHe6elC5yoPC9Acuk+/28hrK2tbGD1NRHZ3UuwYDO5Sx
0SZYZnkfhxnFZF/G9GgQRJhTxDk1Owo60+JwOOHVPDJok+U5YP56xq+RQ2le2csF2e6snn2j97Bp
IMD1XkX4LU0IpR5my/TlefE9gP2+iUFcWKjuwHgrp3tOxNyv+jHCU2Ic0vKjJ0IiPOOmvorquUPq
lrXjmEC+tbgW/cmBrSXtKcwq7ljh35Rbiwa1A8ibRoYPf6KFnbmX9hTYc/qRDxnWuqJTyGbtv8av
Ss4OGrZpgchF/EE4kCsaXVd8DRUbgxydc0gsBSQWmc9CHcchfWZG/VFKW3NNdzbhPg5UjsT36gIz
Vk0v9bPr+tsyDddyPKpnqt5fM1GB5S4EuHpO4H6P4wSVAtwHQ+UeBzAmE8uul3VvweQqrZ2FHqKf
G8cgyqo8yq+wr5y2+AG4aLc3CDS131OfuhIezig5GvhN/NUqXVXGqhSFh4aibtwAwPIwjVCULhqo
GXt+KWwxud7s08lANsKrjHWudeUsc1fBAhC7HsgBM369ESG7KH70W0xtdVzgeqUIj+oCnLVAo+kL
ECWsr7+qLPRP5keVn7uVhD69GKTQ4cAPK4MTDd2kpkqcsrKKf1Jh+ppokcMWdF50RmPmtcMuJNCV
BNK0Vz/mbyPduG3gkcR3zljSYixJQbgnqoOfzZBH7gsG5kRGzGYeVqjCSSQnwuFEl1VI0wAl9l8A
w8GqXvsBMnMS8ZbBTZpVRvgTvrQdzkkJP3NKIKYnSwKa6qwlr8XeK6x5GddCqAJBmZtE7GipaQhd
tq545LEo8KdqVXfVs2PzLoF/RcZX2i8BLAbCKEmHEGE8eSgu3DvZ9iMOdF/4bUa5uZBdqeKeENU+
5nxXNLa+es274Q0q8vPMwyyHn2P8wW4GYNowm7tZ/h0xzcJezqz+Y5r1j629hROu9c1iX6nKhTzm
pbgwIcvbuwIN4qCSHRkM+NSnBfgaPQqOvmzdjQxvsMN8qJdCcgZ0YJwdbDqIb8zIhNTtDAA4Qd7k
DuMHNj76GLr+l+CZL9X8BIMDe1Q45uyNrUTPeYIDngQjCGXlNae6q3pqN9zrKnloY09+WHqldGVk
1l2sqS4hyTDO1edgNJ/DJ1HhF6EjalTFdXpCraU4q73BSsG/5Jtd4W1AUyhA5T9OKmiXO3ornFpU
dlv3ZIqLDfW5NJGIlG+gp/tK+FmQzQSM42rjisFU3SUCwVYsNEyX/YpImsSBxaAnRqtusdDdC72n
6bSmwp0EJ4+4SWSLAL4Y09qLwVaIrgk8RWoBSzroFp4U1nOtfK5V/GQkdBaXRy3Cd5SCT+nekj5V
ijAIJFd9kGSdDN/A2KhZnyqkodn+5KcP35VOU/owCMeHkKVY8ygl56Q64DlSMfaY5pWAKbQ0IbXu
aXXpFyIeIEt5TrXQ0c0haLnywimVgEUInM/pU3onovjGi9oC2bD4lNFElWjrUaYJ7pE20mNBVaHZ
r/em/Mk0jR7H3VobQZvEhBBRdIpjJqwn+mZyM5hrfkAjh19c0mAjSlHcVbOAiz+7Rc1wn9Gjuf0k
cFYu9FtaeX5XMPmgufzBvoPHx9/4KfFdo9O1Tifvv0M/EG+RGU1HTCNzIo3m9pygjFlhJs121FOH
+AqwotGSpF2brN1sbtC/gKJR/oUeEKq2YSUP6z7o1pPByguf86v+Veso8UlsK8m8W7b8zqrjM9rR
GzImrtSZhAG2YC12JHyyKiEemU2MVvT95De3yO7jyisaEZ3OOlSFdRCl1Y0UchE0NamRG02Xtucc
ZJcKs5Q1wUU9Byu7WNP2Z70Tz7miwcvYT6Z8YmGWgA/V4nnB9Fws+PMsyJziaPdvk3NmdsPKPeaX
bIToTjNgHdWc1t6ppLvWUVPZWmrt1lfp1arcS6Gp56iSzv27BhihYtKrRafmKw35Sju/mOXH2C0f
DCETGetjA58hhKAP7zwrGMT/nfwhK89WrEBDms+SPfTaWzPl19B3z04FO2DSHLyIu7FxRqU/PpOj
mtMkrU5HSLxi7meTiOQVv4ZYfkZd9iQHyYtcfJRKfZlSx9Ws4Wptf8dxAwEZ7KzFTP+LZ8wkFBqC
tNpvYJDcltk6Oo8Ahj3JzA3rya//ASuTumPbgWvY9DP+eZgLDns00OhIFBDNkwsvNhL+v7asyZy/
LlnMV8RHUNG0tMVNblxpEbJbEHXEF23aF12H+eS0fAmJ+hnp4jvEzhySbmSE3CBf8Qkl/C01V0nk
w7JvD1IXggmqIGExvYGMNZUz0IwXReP7buMf1uK+T4Z7JpR3mKW3JOlupSxfFbgBnVXaxkcyDw/6
G+71SSLHERE4W+lSInhM1CI0Q5crAW8N9KddaPAl0aSUDu1Bc25JNR96g4z5P5nRVWuKB2F2pPvN
WH+oMKQ1XCBmb/cUXuTg10OJr4m+Vd7+hs6FcWGMmx4puqRntLAT66qS69zgKzmVUgPZSnHNrm2Z
c1B2qMt85ylPEMnCQlDthCZNXspwg6di30JB9aboGxaJKeUHNZIPzd4E/9nvZjPBvSM5gsg1AV98
pJ3oyTymBlJ3DMEnJfcvuyUe/lE59rSaW31Bv6MWJFNz7rFSjE6/BV2oIFDlDQMl/bTsKeX/SaQI
XZxJet4FI6kyE9epVu+Z8qj7BgokTfdkhAnIV9QgHgIBUCTqKMNY6JAK+FH1kaj0Zvrw/w7z3RDU
oxztexlwUMJTzF4B5WvhvKbSj72yVlNJBMNqJ/zM/AwH+UB7ev8PdTxcSJzvuHW3LaNit9zhVdPo
qW6IxKl8oojqg+kF7BtDrYnHiykAI+/qqA05Hi3OBOqoYQsHtpHO2H/Q9r75nwPxm/U2LaYLMfpd
jWGrV8AAZcQgcfOaV/NKrISmpD3dhxumUtaugf69dAs4dIDuY2KPOB4KzZdBB2dlctxxwxUQBY1L
J+ontW44TUmXKnmN6nhc+HUY6jWYUvGwk+WZuCLJZYc4wGEITNA1mIFICPioE43/CnNFCIZA4Pf4
P5rOZLlxa2u6T4QI9M2UBECAABuRkqjSBFFWudD3PZ7+W/D9/4EH1+Frl0QCZ5/cmSsVctZxw3ku
aZ50NKskUHpi/U2gVCUhPNOHE+rTM+9lSuuVE1mOw1ZIPmVo4Fi4tmyjv038CVDFxaQLRexUspFe
izfS82ezqPzEQUilxayBOcIyXUgo6rNVWDTd3IcFb6jkdwttU26ps9dR14XJSSaTg645YQfVU6JB
hKEkso/iSa6rINso363ufLy8QWB+ZoP+kM5VoEMVKAHTl4fI3R4xDTQ6rasGaPb1Hlvb8UV3AXlk
NtcU4ZjEjFHIAcSSx9Dx9e6FtyQIsQON2II0qOAbYhHU64F2GyDQZMbDNf4BXSD7MzxEhZKApfyj
lfWx7mUAogfjo+NL2O/bvFLG9xe7/D/lzLyYoA+f8hNYtK19o6D/SanCkpP+Jr1NxxmzaCJPPILk
OcUZD+1CFad5Tz6Fj72ePQ37r1e9VH62WL7KPCAbiX8YIbmDxp0gGIkVVBM/ZUM8vHUeTs7NbVHu
sxEYFda9wbqPK6oSfp3TXYPiNOLfa1gljnXpiexFY+zSOn5FIcFbzPureMmWYvfkUjbGUeD1Kc0Q
lkFjM7F1ZW/LJnWNwZOFXL6vfimvTsmD19rR0NiLsdbE/nBQKU+a6Q4YAENSzXKsf7i/HQ8ieCVm
bjE6Jr1+XEeIZf2RL/15j9GC9dVKkOQjl7AtwIcVxMsh27RnqmAhJ48s/LNZ5UnxGBI2vBN0iYy1
5XGP9EGdUhg1GYWXqJvT5/xbEi9z07f0beOy2P6LKYGKkYQzLsdUqbHzi9PnEoDe7+KgwcZRr8bZ
UCj+JjTBMtfOct0xuUAIm6+OJIY8ozxUKSv1B1eCRLXT6VJSOKVxGzoIx+YfA6sOMYoVKq/2yDEw
fpItOmWRFigP+tJAWEiji0nCacn2ZwUANtJMxYjfxIpOVQoWk13JkAmuOpNJVJBNC3oZNpfWEOrN
gQpTcZ2zqTKts3qA0gQsDC6F+Qe2KPZ6XqaJk+8nT7XYJTEb44iKN/xLQkolePPf/wKuURx+EIHr
tgTvxsKl9Eo+5pyI6YxnTOixZ+7wBzXo2y/FwkC6MpXKviwmaFqf4Ij0ECh88w/HFsWX4KbKEGmq
oz1CjCfisL3bljh7q+u0iTZ4byAfZ2tbgzKvQ9RNWpnxXUmBSJ3a6FUc+oXOVjPZ13t+88k6nYa/
uX3LaV7ruZKb/IUVVMPgrK+B8rd7/bsc4qE4DWxTh+VnUVOu1Lz9qwK6IOt0vsV77EW8Z0Td+fmO
Y/n73/VXA3G7JNNCI70IdFsY1//K1UseCT3R/Ir3J3oCdwSESxu/0dEQRrvUhUsoUPVZsdSzzJrd
EIwynQ3hWWCNYXJ49XhONbI0Q3+0joyi3jT+D6miglRhtyJKYft1Ug8EvTlJNafgEOwThSEczwcl
EKhw+ExSw7D1+SS0i6PqhSPW1K6wA0QuFgH9kFXns/+minaBtcpbYuPXKkJg5ym373KOCOKuN46W
48O6KknnFeDzU4rfZ/xh2sOCimA4WfuceyQ4L+eVfdNtv4H33H7Hhoa5Wg6UK3Vfi3gbrO0yAmsc
+c9vokkcgdAdSYiRmywD/BzD7ygBMMhsh704/6aqJuxN8Z24ZvYbO8X0F3v9jqhXoMp0tCxNz6a5
p+Q0VfaxEd9C8ckrU/pG/fia91IWctYqxiaRtwwv7RKSBRvghJYo/clPSuKOGweCBNtdfkwYLP95
oEGfTBbfYModtvXYwuta6UzK1IRQy9/SAINJE4h+KbriuiA6mgbk1TK+RD+xxExkqpcUczkYOTLG
NRRpXGhO31WXnOIXhHIuMMWHVfCUdGtY/G7U6LHMH6LqhORAmGlqRtQqhS223XOmA5kCSx0Ov/I3
Iv/BEZ1G02fNFSx5cIoZcEZ/WyDpCtzQIq4I2QxKHBf1e22WLNPyD22L7LWdXGj9B3qm9zjYfdik
E0WtKO94BgnzMKnspZJx5VpvrL/G4ZPdgdkfGSHwRE6usB4TgUMAiGGhndoQ9qc3cUVNQFms7eI1
LGUMslhgkFPuwrQEnlL660DoSBv8KsLqDKi88Th1dMCu6u1H1MZQxBU70mxEh4CTwHVkC5Ft5guF
rbTUDyuhhhMHhkaDEcClKroP5CRjamPWn6yIiOIdGeiUZYBAfCwS7u3DseRYnHHNEGhW2JI1qz03
hp33sDMVfCRngwvDJJ7yNgmlrLioQnlNZsoLwt5GEVJxRfePBJw1kQGsTnAswNPLd0F6y9bYXyBs
D3qgJb3PEgMLwyd/IF+0cl+YOZasj0aOsT868+5rsWToFbO3gZNRZT4eYuaMRRBTuhNlWSftM+0S
Kgopx4gJtSYX7BWXpi9wtGQXnbKdxNmv1tBoQ1ntwkzDW/Or0unHIYCp0+6nLyBfnPxXLMLHguL8
jk4mKNeNiMuAfLqGDBbBaObnuG+cApN19yaovaevib+01Eko1fm41JGbmyU7X5amU+H2wjHjas7F
Y8zvalaB02QB0pHspnalGd7jaXrPxfJdkoxnCzlq0GnnqbyNL2oX5fCNZsJ56xXUz9zoWMEGN5Xg
/+8hc5rxRHx23iJnH91FDhJBdqOFnMbtmU7Xldh82XIKrQTfVRua5qmTgyrXw3i6i6v2VMgcaFCo
ZuMhLuUjAq84QF3Ls5Lu+TfNVxfJrSllRF9aWsUzKGPsO5S4jrU5VOxtfO8hLNNQqJCMGLo2qL4q
9qaF+TthVolGrmaobjpGtrL8u4LyUgANtNbgGjcj6e6rmb9RPqct7WUSl0s+brj0tov2RcaunKJQ
ZCNqfUUC74d1o+HSwumM96fIp1DtszCt+IHnPMBJczZYNlbiSaJ8RD5ZrCZjvFR4vICz0rFk0L53
humkYLSB07eQGpzP5d8KlwC7/QYNP8ATiS0wBiNz2c8w+aK147Xw49/zVrHz5CGjoX6Se3uNjpk2
fwRYZNBUoe65DfKBUB/eylej7Oj8fyaRyDlDWf6aLXj9pA1IaeTJbWakrXh71iyRSAOofNAtfalK
WQe6BRvvyCNc0tS13hLKIVmcstakxVwyCUnE11ldw6YBOzAR/wIUU9oiTF5gDPLEajPRMaGCCMiB
4OgGOYXCL63e7z6iufa45TeCzKX3f1q9Mvf/afUWBXrNAIig8lQSQcL8aejzR5+m76a1PloEX9IA
DhqmSeq6hU2tVuBKFbcMPmmjP6tT70+6iPwdbMqjhkJgIsVvaQ7AWuAXyn6y86OC4s6B+4EQkEnD
p7q68aSEKTvzabziPIHgI2Cq6c8Jy0Qd+4Va/y22gs1QDAdR8fOcxAmPORWGeCgPXIaelpk91GNc
Xnp4vloGvK9+9BmYHF24021x33Dc7nSnsT+YzNojs/bGU7N3A0OTmUtcidQaFL2GV/eGtZl5zOUS
5TbqIxuLmyC6McBu0XCnmo3TgQUgiSY90hyO/xqXC1K9vbDhi6Y1kGJb4s24sMvC/Lbk5oU2IUNb
bGZ30iX4u6yPKI9fyo9163rciHH2zN7Ta2kmF7Whcc02ftrBPK+ExA3LG1TlrGfbWUkAXsyYK7oT
Veqnkr2OgJWvUYkeUfGirGxQiNNoDAfipGKjGX2IwXIUhU0/BjssB04lb3GSPj2JAMNXqOUGQSBQ
WqKeiLdDQYnpOunj5NTDe4u+TSG6mrusWv2qtN5Fb+Sw1kG4HTlPbpCpb2nDvkOsodJ50gY4wo0Y
CcuD229Mo8YV5Rg4AscqZt1bjpNexkm/Wszbk59M5Jz3P6LpltnTJNTGw6bP9cUclKsQV3et+5rg
xC6f6Z9cGijCAE7dqUC6Rq+7pkQwLGwHFDuxf+MDKXGDHa/ymp6rPPM/CC8bwLtbFTE5doSudbDE
VPCwxJlqhCpcJyFEDwMoeBaL6dEKAkX321NEF41jZ2oxnc1k2ea7WrT3nK/wzs8AvySpG8lV+AQm
VefiEztA/0v05XdWnjZ+PftnvRVI6JqAUAbvUChAftMUXTWfxqrdAFHf2YHdsYCsh2R3cgoA8Q+q
6oC+bn/0UTosf/FIZSuCpOSUVXxciRqraXWfVaBDzXurlB9acpRotlpki0QKxSmzidSVnmd234kW
n3OMSvhOyWNJ7TF5/ALtEFl5KEd5qAlCMG2Qvh65ybQm/FgiHddsCIImjQMJdG5Zobn3v1purD0d
pfvjLI0EDIn4zrhZO+JLXIwiEUaiBXCqpTMZ8GqPwi1K/H1CE+02Bt2L1f8JIxquHWjyBm6KVHMV
Ztqb9Igv+fq1m1va9jyNFASRaE+mvRrCFpkh0zJmSXukGSQ8aJfCfMbUNMOzNLghyVTKTJ3uqgKV
JnrjGqZut0DeVdlBfBKSONjgOyoNeSkrOdexU4K53wi9TONHCDOjRgxGEFwXoo/g8au/FWuUHF2p
NJDMICxJB5P/vBTNpGLwHgLpIDlGq5B8Z/NB8Iaf38WB6vLAOfuQPx3uUfTz86PbU0HAH/MZd+PG
DJQFUvvhBzP7zK8qQjI1mHJZxMsoFNknC2tatiuW7tWg0zztDuQ5RaH2NvznEnKFTolZV5NIHx4S
eNdmwnin/olpU0sLb9Aqz2QQhyfvJYud6NpNzfERsLhndU9XSZQBT+6/iC5syhkkTZDEcrCNLWvX
YLYh2+IUw7FDPYeYoWtOrScDFE+IpZTicBSgA4kAQgfuCOYw+I1K8xjkdiwJ1Cv5TDhI1fztePJn
m5htF1ANoAqcSp3kE9kLdvJApOJbBbOAq6JTI5vph7a6mTHPzrml9jONNQajWn3RKIQhPUxmCXMu
QEA6c/nVX0WD5axmOaefLOsPP9QSxCrZSARc7lBz6+iMn9CbiS9RE3Hcur1+OOcK5lPFc8wKyZlx
EaTyp5llx5dKXpr4IY0u8q3H1Ak9Dj830c5w2otTkAkbJGpTDs0Go6fgFMZ0aUvp0iPYt7p6MZqN
2BRsZ5lYEgm6Labso/7T0g1KeKYCrw1k+F7ky3229Tj6XPMPPRVvZTp/dGX7Xhn6Q2yrtyhVOGNR
0iASbN+aABqqJi88dJ5RxL7BrGgO5KOXhf4V49zLXM3b44YFHnWO6DwkFa06Nx73OzUP4AHlK00Y
iBfYhRUynrRvihT15tiecgit+NBasAczO0UaCflW6AcHQPOp4k7cWLDmBSiI5kyg7tgVBW0L8dto
0x2mbHgseatQqgZZSubZ3qUggTjZor8rFq6dTTgO4FPpJgsyRQ+VIsbo/yzWW/ulst8aIUwJLG8x
tMtSe0WSvhlv+iE19PsQL2/tnD2yaHgUqRzo0e9Sc15UNgelAdASFHy6BMuuyfJJCB2pPiSrFBOp
fK6N0uYxyryN7PyKShsCbkVH5MIagQwBsOxoTJVdZNHbsvDOFTPG1ibedWLqiPaIcktEmZ+QPbCR
WidFEdgLp17Cen+QOywHjmx9EPCym1FxTdhLXL30hnwKVy8JfJdJi0Q9oLM1Xrogt+A0VIHSsM+F
WDf3wURj9LbIcEhhkFbYB+gXRIysrd8WDYWY/i7LxKvhhDJXf1bN+JLOBGaYNHPDk4AAVpQoQC1o
+Z67BqPCBNaEhXVfyv9BaTZ6ukEUHZSByFgPhYTAe/Vb4psX1919G4q7aIHAcEvt74KwEBN+Aeqe
yFz1pO0diuZzk4q3KOTTdhMm0HtOoyutmZR2Y9qlIAbEx6kpqeh674XvEOMSFGOZrLJy4rHhq0jt
yjEBWyfr1hnoZmBuOCycpdRgQVG7Psvcxc56bF6yv4XR3+HbZxH2JfYIcMOZeg7K6aXjwia7C1FU
X1wS65izeSLt/49kNS68b4EzaEnjd0weCwvdF2Fkmfw/rihoGEQ4/ZhnE12Zn7+piGdGXOOq05AD
N3AJhHyQvvooeuVdZaGWDOuj2dhsQkjpL0q/3vrMPPUqvnv7MGMRWcHag685wGG9KKfG2X9oBXSy
idmd2ouWgOG5qay3rpIfa0lHCAMaWZ7nxppnCmcw8LHWOQql22PHvynhqFzEoKubQM60Y9rQGyQf
qmmPOSNZEpVWJtxHMQ2puh3TTlTEg61s740Klq0U7LxrHFmBKLFyFoPaja4zv7iVBeBSDOet5g7H
wpWbuDznfktLJChZK35ufEXlbbS1fnofJu25mPv98MaQXfElg3LGfg9762FonxboMZRiRdi9zsIB
T+RRnQ+DDF5uxXROZxCZB26c8ambJTpicNofoClT4CjgzS2mTyOB6pqfxeSzNVuOareChXfAPUtL
orngJyjho+wBik/tavSLk+FEKfdotpyeJxO+xkzIT+t8+VlxGxRbu+V0V9CDpBq/TUwaQzxraxrM
bvEZ86x2LNFTjFEpgVJJfo/G0SbpCiu9SzbXqOykMe0WlcuMRQeLrJvyeVYU3gvqV/L5klWBMRlf
MiU9tJNBoFauajzfZpCFCD+HWuH9TpyHbxCDILnW8X1u0o/emD7ie6gpJkhpIhnUe46C+B6KlvWO
7U/BnrnVwjWP5euyFNf2PRWoQ81+x9LVZEnNS/9aJ0WYTVrABxvydqWOTfZXrQWKSaKTEXY10egl
VkIgGS3KtuXUaYFPcgHnegS7kKUhiDuLa05WnPfDXbe6d1B7vCOI4UbPF3Uc4CwZfcbsYd5Yeml0
F7TEY8BUayyIKs0Ce4+2UunHetjD/ilLGLbn2z9Jr/pZBrwCw7BkSZ5a5h6yoxyD4g4AusBT1Ag2
5jQAFOZoKx0DGQs7Dl8QHo4FTpBZRkrlR9MV/JnwkT85AgA+B6RLwTZt2DPKC81Wl3lHGmgn4uCn
QhVOy/7CHVNUzcQb87CQyOjMOLYdufk11/vHkn6OkvZO3hcIosy75l/e6LetSK9mL4Wc0h6bJqco
FGdtyZJQ5wCSM5V0kvbFyawkxC/ZAwzzVjXU5Rkg5WWEYIoMoLRPqFo5qtaiKSeeHlJZHAqrInvr
V+7LSMLaVt6yarzxMXRcxgAXG7rlrbiys9TA4kxTNoPoWaWMUYrTS2VC7sjjULT796FtgqKhE4qm
jpLo35zmsPRkwkPYS0Vo/ThU/l1OYoY9p1hw/FHCWjr1RpkFYimIion5g1LwabLhtAxHjWuLIiku
tcwxBhIYyFmwXJHLDrWt8+9eh8xraQB5zoYEKIckWzcEs/qhb1+WSfaiZxGreNHuoXN8cy1u69pd
+/iPQn7PciAycgGo+AYwjVMmRNZyi+mpHC9yelLpT4tPPyQkXfRWF1T5LLRn1pUSOB221CYqr87X
AHqRA9A0pzlPYY7mTsjtlqd2969EPFzVf9t/HrIb31DHyf0YdjrSjT815e7w9lkIH6qaEikcXdiY
WCuYQXWVXZP+ZISV7tlzFhm9+BTz/hEfO0H3pxUTdbEcYIqzotJP9NdypSPDiK259jfwUp0J6W0L
aTc6kVin3FuZ4zCWkoAdglVcYec5s2Felmi6sospmCFqQpWUpdHZCYSGWsNVEo6sQQRaKMkkLvTB
WPtucdSoW1nspv6zaER36AOU+GUsADFRg8AsXCX290PK756GWf6sYd1oPPhBXwlOMrJHn0Crl6Gp
KwFGVr2Z3mYwQTqYoFQL1wXwa9uGdWWctU0KePovhOWZC1tiewZquIAj1Tw3ZR9slRaMtl6IjsK+
GgZbVxJwjV25KT1Lm7wNbwACb75fN2LD1ZgbWnCwuLkP4vLcywMLnkphlqk5P6NxFENxFbLhTU6z
N7bBdx5g7tqRonlpsssB2MF4oKPud2ZEjvBq3IjGBPFDQqFVSiksq+lSTeUVb5dx3gr9nIrNjVg0
LYP6rT6mqvUAP/PoIiCNtfmmGcRmVVsDbW+1T2NciAlEXq8vnnadFxhq5HqQLIIaInHjDT3uV5MG
o3/zJHKrnm6vhq3rHJjAWTnUZKq+0/Qz2biUGA6V7Y62USZnBWTkbJMJWaTvZth9UMYc0BPE81pc
q785jjCJFjHrIhAGkpAqomfFu37IlfcKz5gp0dLKCMrlnGBSKuCO4GDclvmSnnzWgUt2bCgaV3PU
rDCNMKRSJc5Zj18WeeHZs5yrF0wfMGjxyCI26vbC/WQ3foM2TSUMsYbuvXq7+quc7vK+xe3D10sQ
aqSCH0uJGZhfsbnSaT+/FXLzSKhdim7F73BmorRwBwiYDjtMh+sXMgetJVFDgkE+YC47lTQuklYJ
WyU+CHiqOx+1YUfaLU0frMUSkImkHllzoo2TEsBIB/UqhnqlyQrEqyUDwNYcd2t1V1RPwsrPuRQf
Gu7zQXuX/hLpHnnq39kmzPiyAELK1IZHCzdD1lc5nE7+hMJ0Wavq0gsSpDLJtqgOq/sloHeMQSg/
SxN5AH8GMpICGUln6dhX710znGzm1t5lhHHjCJ7Tup2yRuBqzP7dvNPM6hBc7Y79hoROmMScBXej
+IiVxmkB0aKutdfmx5GMU3PKBcJ8dky6IS7haHVs3di8CY3uDfxlyCI91dYvVWtfZgk/xcOHdeX2
Q+H1x5xkbtQlJGA2PyOiQpZC/aaPxs+H2ZtXC4kEtR70HIMcWLAV+q78JIqEWyaGZvzEJQRBqKjD
3ZazyddEA7HMUasiVMhyTGYFQcRwWIo52JQdYdAcHflhlDd3ZV5hoYId/Bxr+t2shTcBT0QeLRBM
5BGkISnaIZCo/yx0AkKWD5FM4YK6FQfzJxvN80SiNFWBYEp3fajuYjvfighTioe9KoE2zZFbkftT
EElwaPzKO4W2TuFUsvwQlSQ02wVyahKIttjjYyKqLKXOcG0evbScAOSeyHmt/Ks2jYSj5C0zNy2M
dfPkiSaxwmwOy2m4sDttz0X+Er+EiWbaROZPrAUdqzPzR1V4A8pQiS+L6hvz5zpHx4iBfOypzv2e
B+0B92KYt8CPqE5Nzzkp1hmEjE6ENTI/5fwfTRm8Bw030xtx9iNMoHMslOeoJ5EvrPbkb3ar1yc8
BkhHZstohe5JmxvffRvSa1W6mcmLPUmJ8yIJ0h8Ad2NLKKmXzNOoQItifQtXRJlAmE884qXo17hd
2o/UKTFVK4Ro0DUjek4RbR4rbLMi+Uws83PV5dccQQ7nJwPMrV61mDoQNfVdjjT0bFc0xFs7NLdR
Ir0sx1fTLi9Zor328k9pfMb/DjXgwT4LUu2+UKS9MbvnUJiXEM9lYPWHqKxx+oBYCSpPq9hAFscI
Z4GEiUr7Zrj1O+aebF2ONQIcLOsiskeuv91LN1OELwMbNDIsElZ6munwYa3hbBgo9TBbNkwEsWeR
u8557EQTmofoWhgIGN6TcSbB8a+CH3xTSURhE2QHKLk6B+tPOhEqxd5W5J4ZYlaOaVHNkGogseA6
+VkeU/0Shj/z3fpNCuCkRz96d2ssW33fHuwXeUPfhd/in33KkDs6WX7kPyT1TzthtGQpY/0RoywA
t3Et0Q1xDODL2dfL4q1hEK1IkMBT4fqmP/MQfHN/bxPlTZVsg0bqivaumterGgskzGdEEPU5RHyJ
6aRHKTC5gqaoD33nC0hvyuZPkCoHB6OCEIzNyn44MrYb0YqjhhzXF92d5cNdyHrEVXoqxiv65x1P
ii3uGpEOlbwHR7XMvjiCCTlTpnpddDbUulsyvTQj6oYpnmc8V3qM70buoGvzAYqHpNHsyVhCgrMX
vd2ufAtvdb2e4pghh5SWxnuMCBSmmDVZvYylfVLIXn0pI9lZ8nfSYKd+6j8kqfgQHr5uCne8V3eB
OibrMKdf4srFGuk4reAx1mT3Z9D5GmIrlWtDRxB+ZZgg8R8nrhJth2ZNDvIyuPx33KIgZbr9WBrn
ahBry7sF5Gnrj35M4gK8Ss6EnLGmKGtbFP4KhupZDR3B2uDFSuPlp+Uw6qAQKYJRx0vVVzfFsgcU
TDu9yHrHnM659k+UiXZef2iKdBLVFI/u5M739Eh7GZ+R7Bh7jzVvx95tYowUvCMlxbxXmPaWoXum
Fqd3eUmIM2cGq72S7q1FPW+v/LsuN+qZdTDK5tXkgiwtRIiRy4EPimynZxwkxCEotj2ICZdR+pIt
Ad2Ms8Ho3or2BHefSWQ9YxFcFSAgBrAgW7yXfD0jTkQFkbzTS34/GoW6FKsS+1LxhxhLAet/CyvT
usAJ1Mvx/OKi27wRxJhAjOSlnxJKNLnZ6TdnFfNbP/P5l+iK26Ej1Qx08bARbagimV5XMGiCDMSC
MGt5n7cePC72HtJb4m17Y4TtoOF03O7jyo9NAewsNR7YDiW/kns/Y7yizdDrAsGpe/WwWpjnJcCl
aC/58FEuCrf+2hMsw9OsyYe1SJLcOBZ20uX+YOAX5GFpMjaPaXzWU/LJYntetvZsicMZhCcRwMl4
jcXwwmrMMTzwX5E+CpO5i6oR+iIfm5S8lUV3geNGMx6z0c9Dw54Sl9kVXODdRI0Zy+XI8wHgbjWe
6cUfJIdh73Bwk7Qh7sbvBPmON5ieabySEDUJAi0xXRAFVlaaMLlWzXdNQpXcckZs+LAtMfGv+wDS
av7v/vxiJKPSaUHSSWnktfhHsV9JYmxvmL1Ja/Nelk9j/FDX+xgtTsGvZO8lpkmvXrRLfhI4dNI9
/Jwpp6hpT523Q5hzpyOviwGL3Zwza5mz/ikqxWmM0hUqxa2Qk7CyUnN9zPn+choozHi848WYU4P0
ByxCADFU2qvItILKuM32mQ2TIPGLxjR9mBfxzGCX/D9abgY/C43QbeuV2kz1OdK+s/GyMIUgKc5t
b3qKzlbUIiEegdnj6wtQ/DyRSIoqGNwgoEx4lBAHoBQciL4ALMApbI274e64dvSDYAvTS2rmsvam
sujaRRp8i+5GXSMNF7CXEI+1GVv3Wxq2okEKfTvG8cOiLwhNjSIjhx4GWLqQSLIXV5Os/LthPv3J
PqU35jW+fExMayCPXTjVTM8ZRucpu/bjyPoO9rNMYIdCdQiRTcGkRfPesHIvJtnWjOG0mjb+NBaU
rFVmkprEvDGRu5uB93uK3ZFdWsaFOSLUb9S2SiShcvZ7+AY0a7+E96TYQDGc84X1yLiBzCmAr6oh
Y5gl0HvnrCjwFmNyHq4BRaERG8fh0FyGpfZTV55cDGzcUShoyxt7lSi8XmwWT/B8Zpd1T83iN2fx
KyElqhUtlYBCiYH2qLwamWTrEjbbelKAyyjRPeJjTyzd00Bk7bkYHlulR4xZNc9SaE7Ov6XY8MZQ
OUcUpTLgiRKfyzhfozQGArNd1JYZiqbQURKDAcYPkYGSiyTEyyt3tdBI9YuZGDcl7455v9MyyLb5
Rqaz/eX1jpDIlDyjgliHE7tRfaRgvrCxgitWGg40y4kSBZwsWUnJEUhUmYYMQjdYaBXrDP7+NFAg
ekDS/8HFuIOA6WhuPR4Ys/V4yNcaAfBClsIa7XsaWtJ/gFJnSl+ozEizWOQbGKVgmiXeiRbq3wij
N1IeEw4R8qYEIZWCFFmtuLGPpnyY2/aiU4tIF4n0iaRMTNGcXhQosrcrZko7M+vIJfY4lCcDkA/C
qXHp6FYcsN4KxBPYkUFqGPX0TSeRu5qsfjSNFEwIsZr2XPp34nS8JFeE+Oh3pJLnb8jnu6rRnKac
0JzZnOK9yKRg+47IZ2lE2VvR2duJgaFEJGcUAinSGO/dCc5YM5zoPDyyYMs0L+JAp69b/m4r7FSE
JyesQmOpeaVFbLShWHIl/0d/lQfhc/nbCjMM1fJqifrV2JobmsatNeWbpKq3Updvlj/hRVPbjiEX
RI6k3patuNXZcsWViZtVDWGHBK3xazcGEaicu8mWmcZyfIvid8zWJE7be0dhahPfS9ON6BQRsY7t
pQ4HQityxV2LXF/EThDPiRh2TItO9bfJnxBvfyZ4jiR4jCk+S3w1sBHIN9o/lTcM/GbusnvCw356
Gd+7sl/tNp/qj2zg2lguMRE5prM9IIIFI2RlBveu4XjFUMnzv/wtxdYX2DJKTFn8w5CIKn8Ucmyf
X8qGak7rr2jvcMZOg1yUMMzVINKIzKjI5F3KHhYYylQ/TbeNMlcrFUwahatliosLSwfZGwNXTCb5
qJK8oPtwB0gpkDpaqtKZKIgjv3VC7hmscT712/hV8JYSvoXvkZjoTjosJOFjW9HklBuGx3udTfcu
W+5bOdyTQQum5KLjS1O5XOFJu622JCBCEIDP2DIb/eApnXWKxf7UQN8byw9Ta93dQGX5y3UlsjSw
Y2NY9yEI9UTY5TDKkgtGZ5GIrQQTZgsKivm2gmiO1dpp/11r+6mK0ScBNwdvfMRakwQ+dpcl/h8x
smtibykE9v6Ww6LB/FMr1UXTsvBnz/njDJS5qS50lNeeVjuR+yMhpVME3liKh+4btctldJHYhNlb
dBtCLq8SiNaHIsBdOEGezSlF0Dj6FLbSV0TX6Qc8vxVlpx8uDRKUcQUmt/Fxlw0EGsNCsiZgCe3A
yA9xLvtoiSZAAt6KklR52W8FZLF+MxbNCV/9ngulqd4YGDRI/1IJAIKFKwnetUP2SbAFtg3s1P0P
sEDCxcrPNpz3S9YuB1/3ZwPSzG7S7Sb0O4iLk4llTLjEWXMuhiCa8mtp0KlYWZd2Wi8Pup3HJfrQ
usifOP9BkU/mL4Jo8bmPkkDAXd4wQ04Kx5vBdzSFs2xB3oK+NamsLudApty7xSOzpJwyF4mGjJLY
Lc44SuWyA6n99MZX3Zh52VO8xWH7q+66i6KeBkR5YRcvHobKKrngwTejsCesiT2CaDwDDbPJ1hcP
SAANkE6KAXyZlhZZyU/m/JLpMFlnNso4LvDzYaEr/TBnX/YLi5vFG9sv2GgumEnRiz0ZM2n00wq/
M3LxubgzKwEGLanXgz7VeLrKBS7zSuAu0TlaJaf9M5uZSyrb0X6nc0KypDxr7Rpogx6Kh1gYjs0E
2Qa4W4WOjfIwga6bCTtYZCWTnYj/Zn1j7XaX80ubdT+Pzjk3spSED2dmGO0fZ30lAIWi2DxHXXxX
4vWD3eZnGyqa+GVtxufCTZRSAdURDEa+wUN/43a69wsbkhHCo5W79lSyu5JlUvVZ7yrC1//RdB47
jmPZFv0iAvRmShmKTjZc5oSIjKqk955f34uF9waBQjcSYSTq3mP2XjvJ6X7EU7ZvZPloiBiK+IO7
1p2QpnFqpLV5GNH9t3+4RkhjjNgK1tZ0q3X5Ps20VYRcaQ4NNZqMzMIgA0OY64L3T4WCvay/t5qx
Wr6g65X9ha12PGGuqBZf1sibc0S45SUx4eQ9o/eW8a9Je5HDVkJFofYbEeWZ+nqWDeIlqkuTuR38
5VzgjT7UQS3QuP/shjnmLRfWEsJDhQ4ipk95HD0FQEi2GlfD44D+IPDqfZrQJFUFLdB41j4mWTnP
pD1vFjEaxMkZVcoSm6RubJ8Dg/DCPGanUVSDTV3DLmI/UMe3toeEj3suJTEb0qa6CoeSHYYIt07v
wqiSrpZhotX0slE8qkp00dtTG8P+LviEMKfT+89MNbyU8K3E07eK/n2z2/yZz7jq9beWBQNJhnhS
O6twN3SPisFGRd98KPAnEed1oVisL4ZwXQHmHduNfcoSufMcuciX4AjLBwPtCDYVt4V1u8GLnjJm
UGgVNEx7k+HJkDojeAFY0N3Lhodg2zWDAjmgEvNUxY0FxDWK7khwVOIoC8dE9WsNvqwASjwrA5VJ
UL79O6QKxDV02cfGAOOfXYpaD6oMqvsgUnU1AXVhnAkhv0loiFoYn4v3JkVgNaq+iOkkUmBUDOtH
u4nvQI7PZUfsUkumRNc8MnwJtI4zSbSr4WQo8sGbkuwOxZv62Z7vfXxE+nBHvoe2epJJ5yAHBG2X
GfvTQXokOtJLR7zNeGwLLYxy7ZygCd5W5oAKmOj43Oz+/w4hAvFXM+iyQEPB0UMbaOknR+p86Xcy
pGQGx/ka0AnC8WfLcFHxU/UkXVfkEqV8VrvT+msTZa+FZQcpAxZLxpJWOen8XhEZq5Ys2hSMZj24
y9p4XccfkuAM/Vwe++BbY/Cd/U2L/ljTE1DpIeaiXFG7JJAnE2yt/VmK2UVKiQfhwEdmmbOxqJke
SRsmCddayRtARGUJYVnCx9pwvBOvSIdK7uadnS/hyjcsD+wb4f8dOxVzeaYTmkAqm/WvxTShi3NH
o9tVQcZF3AvK72H4Jv/2QnKJb7V/Enk3kaeHioJGQk1WmIiE7jwicCnVI158bzVvFckGKi4G0vYu
/RdaN94tAYfXCJ4a8ByKOILZquy6DNqNo0Sq7t2cXE1dPdRf95yGt2loXuSjGb9rbL4prj0dlNFD
Aw7Z1Ao/Kp8UjFJeye7bBHhJOHQ1l3YvNc79pOuM46iOneQj7gY3SgRXcYgcgjsf15Xj4GFAO1fu
dBbkTEUXBfMKQaajehDbMOJLLSqoLVK1PECvrMidMWBn32pUBTGhlg0ciA5bGztkFdrAyVnYCvXE
RJ+YqsEOEc692qC8+ZQKXDhHsHi8BtXNzPAxqq+kZ68ByqD4G828G8uVo/6EiOHVZJdPaoZkDQR0
wHFc7gBADVsALxbsDwRKzCC8O6RER6JwHzD9iyyYrfeMKQvT4WBacMwJCB+OBkz9jD0c9eSwRNDZ
W8eA0WlRMJTBzJU38s5O1LS1XB73TkAoTI+s25i7JR2Zt30lCElKtEU4WyRPjb91PKTKesvYUKtv
FpYfQu1zOLECkGlV87FHLeJ2JeXuDt8Q2TYyGNicxB+qNMX9iL0AL1C0B2J3Oq8X8TgPYyqeu4Oj
k8WjlIkwK5I3rZOf5g9E9Df0t68Wz8IOdkYXMGt+LZNKnPKe4de1FlsRJPuuB7kVYblODxCKMCHu
JwJ77tPMurVl3YpiwMHkcTIO/Q8PnjEzIOQqWXjFFIh0NJt7jDXnUUgxhJtxP50vKcZgbPyO/AtF
+cQyY2x5/dj1TdVZRMgIpmcFgL2R9tcdzKjyW+kV4ZtvcTNuNHQirB75BoCOnHGrJfDsb8/L0WqZ
vSAZJM9jlv+1wVkpPu4NBMQ18a891WmKfzUXT6n2U3wMeRbkLSMLrJXlKZ8/M2RZrBGz+iNtVEAY
nNDSsc7PKXK+lr0Xns4U82lS0/u6AkJrhvFhB0VEwtlidNFxD1IxeQ2a8R3NkZtg/KrJUwc6Y+tq
SZyadl08fUF3OPwrZdWBfYtWDdeVHO2i+ZzUHXgJRLj8bkQkygJYKPWuxA0rgYMSc+zV5VmUIRGl
WJQWkJUdqkNymn+ntMITjWBpOsoUI/r9HhbrsixM3pXJKywGLlnkk8sK5i2lQAhUwNnIn4AIFeg5
C1Z0YTscubokZi+m8cHoPlS70V8kDX/qK4vwna73qCUUJhJD5DpXcTSQd+waKAIBsuwepcFa3SJl
8DWeO1npnrkev9BnTjC5DJhc3Ye1QGWHktVhpiQEmZ5WQAJtJzNieiBU2C1JlQV1AOvYUL6s8t7x
YePGidPfCj5wY7JcdCHegnhr04gBHvHSNinONqQT2raQv0NMEZnR0oBm06SyTkQG0+IlYwzeNXdA
Wyt7zuEkAGqJcOMmLKFx47K2S8A5yXYezAjft8Vmz1XwPRtJcPKEfe/6W9NJ4QS4nxehpnIJrawy
1ke73Wuax7QNM+YIcklgDKY9pkmVSoYfj2LXXwlqiaUPCy3Ej/X+0zKQEFoMw9xoPyrlHumeJmQC
BX3ZHtqGKNn+b20OTLnAgEKbhj/cOJvmasuYzDXungaquYV1qA2QNeHfJzAYtayAAHecUM8isIaQ
D3wEPdBJmH936eceMtpC1eCC5jIcVvGoyDi40EiaVkv5IT5U2swysSujvuJJ6r8MHhU+9S+kGh1I
StOw3iYuSoYN6dATZdnx4tROGuWIqTPHav/pxuLQCMxBmcHITgQiso21sI3MgDG0L8ioBMiHa1BB
v8u64WbFP/TZ9lTmpxrhBjLSGk+w1U7HTr5ts8jmA4FXzUwQd8ThP9mW+MtAqJ/mxgnrMHJFctM/
MUYdcZwyKxL+TfqBa5kXgPITeJl6mDjbARwkm+jinPAkufCzj8+NOQ6w8NNM7gj22dw78KPSldgM
AtLxucp4V5nnnybW9KPhi2oMHc0WOXYyYDA5q0zAs42qQ25jEIvWnodQModzMP9Uacbyvi07j1/U
2suHnEG3ch5OA8CyeqQxRnHUoMRNQIrUQ/eugutAJAkxq3+Lq/UFGICPYZ5OLIrNZ9tmD02nW1/g
CgK+EecFfBlj+Ta6l+c1BVlk0rCJJaAlfIpkvMUtaqtxuUuDeJUWMZhMGsmjOFlerLudFuPnlJ0f
aJknBY1l/bWXSaBtVRxyLSP3KM7cCnI86XAthZmSh0othK0gX1OpucWFYkdM66wpvfc5iwlxPGbI
z0uLUANigU3ZI47Js2K7BamFRMNNhL3WvxBNe5nRUgxWelkn0WkScJ/HAvO6GUg6KdDo5vWjwBBg
Gd4XprOdznt0U0KDXzIO8OCmrd1Uj1xmrw0ksMnOjVx59SzBw488ta/9jKRWfktt9HNgA/bGBoiJ
Zg/tbHe+koJAzmI0oZfhkoHoZciJYwKoYrcyEO21bR1s0u4glzHGt+lql4ehiP0q8g2Ez2s3sWJI
/S5pfde10l/lBjaScKslJcI1ou2lZa9VYhuywU8glapJ4aONF+bnmqkP2qwl5jf+w0Zhov23J1+d
3hIrCtPZAh9ZoaVYcWGcNiDRtqthvioBLhsD0bUXqkmcOvAsMWh/LmnMxo5ZFsVRCnXopIVGsYV1
9nuXp/bHueodQk6RMhZJc881hFf8T0mZXuAY3qBlwtXRTkkev6OmYTA0d9W9VI0bHz9bxLGobAYv
YcbooQ1Ti817sEhI2hivC11kZ0q46epxZLaSdOpRqvLTuiV2jJGOp2iu3yRw4qotSaRkCb+n/yuJ
6gmfGyURbpeLrvZnViVLrl7GQriIUGQo948FWwRRpY+FE9GdFjgUi+iOLbnDeL6F4ZvE0mDEWozC
d8WitdD4Ju0WoqDr0UOfeG7e0I2/S5BLCuURM/mK2kftfq6KQBNCzjgHNZap0v20NuGdrh85B04+
gRyYsuEkxcmXtzdLNu/So0W5FEDJjN+nOre5yo9KqDdoPzXJLzcpWGQYfl4R765JC16zGFE3EpIs
eRFmJFEDdVRp3lzdmIb0tegjsg6qmPoKofB4BKQsb0s4C+VDTzo8hc2DTkiQboX4ezSwMZh0d2tx
ldae1HoRJ7Toq6YK0SU0fiPusFv8tUWaH61IfisQbCvx9qk365eugM3CS7GmpC9lOKKalaXvd6dL
TENM6i+GHXGCTOyYl9ARdBZTYuKrb5OtrvFVeS6xXVTsvJPE/WHLR6kBgFW5GpavjwxmrkIf2yhu
D60wuNk6XDLRqZBgRiDLqeVq2fJwFvBkZnq0M2g7auEhf6lIHYxWclPDZMMeBWybKWrBBmAJB2sO
b5dsdpHlf82THiSEH8w6bl4F444WNi3Y5pFwRnU8TcLMvvZPhH1iApIX7eaY3ZYcgr/HPtkzFvlj
mdf9Et2xXSlCfBlKszxo3GYDcadTlL4mfXolMx0T4s9GfLYE5hng96ePEXCRngeiOAAB0wKRlELG
pPtUZ2uO+ZsGwRxiOLzs5lPutQ9rMN5nI2VMPgXkkIaL5AE7mermnLvTmDLdwbTP8HrZQ8c6JPHU
PgJfCEni9VWm66uIvxoCkFCXaglmar14bvXwmKbmrkUMT1jo2cU+NZR1kI+GoQR7daHQr+TkgqeM
taW9oLUwiKKjFhg1y7b5En5bITJ4jBYrRosIuqACXXCCILiAj8PA7qgCxyFC/gnsDWx5abEntbpE
qPerXXpHDYHyMQlnIg7MOqyGIlT+WkwJaKAwtpRA37OlI4P72EgPE0JnwVsh81bEZGLivOa/zIkp
qQqC71gOksIeIYkT2d9gH8RpE3vJN6AJZqXLQe4JJiCFr1O180SGAQZup257XOmj05QUAY90vgjm
W4TMpjPEa1eUV9MVrjRdL2QpZZp9mMPyVpT5QV1AUPO0qg30xOhk4ICyGO7S0inaowD/uZEdqFcz
Nmgie9fqCN2gbrE3wazPSndOTLcARYIHFNwAVp3aw+WVorNrt/YwUxm2NSCfFO08EifNS65Waz1U
uXrGavWUxew5H9Ukvsr6c4dtJXV+rGsG2bISCGMWlFHLAHaj6NdcmW73U90HZiNIQDW/lGhlO/Dr
+GkAUnU+Fh6pYmDhUOwR8kVRlEuBGhkEyGTSCjrBCEF9XRszvg4WJOzWkQfcCfjeaYWniZOfRdDh
17jJzmBB+eRrpwf3kgwRW3Q6hfjMkp3ROSrWE/Qtoh5LAjRFp/znSkqc8FcUKeQN7ZpVcyhFZbA4
Y/eFIvov7GZUtRBx83OzMGK1rNAKF685rb0ZDGp9JYSUeiGwzPk+f0HrPSFqsRWso7zQc3SGKeDE
eCnn+bWhA8LaRca3EKgphqasuvIB4vNKJ7tLt6txeNfYe0lodquRnbGJ579gzYmwpZuv+Ztu5uhw
cqci8lbiCwVVygzPDH7Bx286kkzXY1b1tryK3gLniHc3JqCZcC+rv5ndTd3lEpDbwQbPWUUYDGPU
Y0JpJzl3hbKdsT3LwC6itaJ/E9ggT4dah+rSnTQ+a5StBz0fvR0VxDoPgPBNox1RyR2MIzBeG1XN
nsHhSNeRCdWIUICmg0/kiVB4WxX/FjNzrKDMun00BQwAJs5OVql8Zt3Np5B9YSu6FPEItxLjg8xG
rv0qzRYTtuKy3yRAV2w3fDkYRGIKLKIvUpJv9LV1JB1SJGF9FenzVcxAQJDQj4mOFvFfI9hiaAhE
ICqwGiPSnY5lhfCQjCUDUYTGPiaa0Z/oBGHC21GGf0mhpHaxJ+aYCxKslhjaAZDb7r7YI2ll4Aod
QFD6LMo1W6M/mxINnSoQZdlWHm4Kk44kmvc8BnYEm0X9layTO6BZjDqRt6pipxQ5YsOLEJWq16qy
28gXEybCfL+nILpsPdCDn8UuG42EIJYxPFEbE8aZVTNWPdaHDJiPPUM9HZcmOHEORdiL5DO2odP1
z2L8NkKoIvBWVbT21Zw5e2CkxnhscA4mIVRLaKbVtSLUXAe/uJ6TqrmrZcctCpoUSVk9ZfcZC1PZ
xKEA/5ggqEYjpeewxsqlJb36WtfNf7Di/mj8njFM/b2TBkYARnMeJ0RKLJOJZdxLs3lEdldwa6ny
vyqji1iP7PFHC6XsxSyNneliO4yUEDTAwPlGm4bnHK+DynxURZgmYqnTyBwTTk3/TNMese/P59SS
PlkZ1yXBsmQO+it1xd7iM0r2KMe+rLN90H5ETv7GZD6HNlbokaqyxY4NPo18ZegYKnQMIgdE1sy4
lzpHF3JcZCudbjLP3CPjwcyeevbdMlNLETOsZkLjXVwUOfVrLNsQ4QCbjSkPGsw81IJOD1ur4zic
iF0ckUTMpUFYDJ85JBHsMc9ijs6NXTRG+hPg5yMqfVvhXFFVKI3c2UA5i5QmSuHjf15dpW5Cc904
4NGJ7hvmGSy9fTcFcuC7LrB/Gnra/oy4sD2WBLSnHfJ/pvhA8JuTPfbqqeX6ari+YNwlePU6UjVX
NXf6BogN8aGSx0DzLH6hHIB+RNIDMZMP5LnP4iNLLBYt68/aXVjpfOYZ1R6DgZZBgzpB7T7ok3Gc
6+nQLDrxzhG8eGIh8VKIRCVrJl4/LhtGzFy1lEsFg0h9avA03wQOHjISziyqPfAisAhUUQpEYQjZ
/oQn0yjOlLc0TN5W/asz312DutSCwUhCc6OcVIJWA34WYdBXzUCd1wDyQ2YENQVMhCNnZrafLrnf
Ex2cT2jLiA/GFdgPySX/Qsd71nomdZPE3UJkMIB+BXsr1dGilW5JxgBnmNTSbWCtbEdII9P5qQKp
g73FGzOBox78ChmeBsdDLZDzO6JRn/Vm+Izj9TPqkKxntyESr8qYsBW6oWW7sqFwWGBC/P8H4EmG
HE8QCbBUoHxJPHqfI612ZoHGqxl9WNRSCULB8Y06CI64xOqWIBzru+nXS6OMNAyAJEOIIW30lOkr
V2LK5jdBYtE/FsdiNS5p2IAGiZvhPETpmejo00ZWUNKf51k4kelKFD3SQ2RE6bnA5DvAMiYSdSfX
KPHMyFIgFWn+ifBHlwxUov8ydWX1JyYcWVKSkHSHsDSFkCHvtg3OVMxOif7fjGGPImmYZ5yzsFL1
QCWqlSZ4HH6RGLKTserZS+PB7oweOboRbiJ8SZ1lD+2igH+9+5Nv9wg25MJkoQTGndJtCJBj1fhp
FCfANTYjKFbr/1+d8ePOVdWcOQSYAzPQPibTuwH5siN/SNRdHRQ0HKw94kFIZfyP4O8EyzPB4kGu
PFvCJ7wvq4s/i6L5aNq7bBIuon5o4LsjHix0V4D0NL8yVGY2hN1rOKQFMHtJ7RLpqLHu4hL2luV7
p182L0w5x5Y1pj4TaNqL1+KyTTP5n2jPDHRS5nBcSsaB+mVOMGnKCS+G6OVHLaudJqeSSGVniTTH
KP8M647dCtRsu1mSefub49+Yh/ROhIeFbl0L5xr+n5REsL9+9fP+eGX423sbleFBBgaiFhNnnAmD
ujnLkIPz/d8oONtRhVWXml1heWZffSOD6C604iMWWqzA8VVfg5L0oqkdmYIn575qbJid9H8XgiaB
B6WuERNrm73IoXsKh7hTUJza9PgWkrzon+6TuGhcU96KnRHhm6jIQHZZ96ERZFpykvBmaMyw4KdR
nMjIOCuBXQ44QPVtWJ7iLjvMdoWfKBqEj+R+N6M61ncOH8Zwl1kJW3kidgQU/LImnzShD4H4kBj0
6hQm6jSADd0fl4midy4ZZk/YgX7btKHIELoFb8ihCGMaDc5l2Sz4J7VXzqIH0n1lW487DuESGsxH
C4Cp0QRnRfMmoH0bVP4JQX7nlpkVTeqrWeUnBQ6M1b+JmkDIEK9VzQdP6f36GBtATGrF7jbt8P5t
Nv2hq2jrEj9eyVstwHQXoJRuMhRd/WSUH6NVwy1j6jeP/HDTEeSeR0fHC1i5OQpdbGm3+EfaTNtY
H8I74Q735bAgokIJqXEFCrSAOgdeihPKYL2ysypnZqerhsqIP69GcqBSzxMDGIvOxM3VUiBP3F4L
NxcyUX1TTw118iTXjpQhyP8QdDw+m3LOuAqRu9hwTrGkCDBk4WFxWhDKeVVvyceGvVxmVSZtLTMT
pCDbfeBmqcsIcQYbIQGhYIYRCxzxcJ/gljHGlYxDLevE23yD3P2vToDo0NbmJV/POqZA5D649hh8
7Bar5FvE/ZhS+PUOcT7JR07NzDkhEIg9AlYQKoh5w+Rn5ZHk0PgS873MBIk5r4f2aAATqKbdE6hc
SY1HHds1CcU+T32E5dMCfV9Q0nIVdZ0HIps/Thrg3f+qxPVSqetbhuX5a5Gbz4aQqSpRPvQ6/UCi
9Ea3OoqvkhJBGJa7DGp5vM5o9uiyD2vz1QKSIIaFuWX3mMlfSJKAALEQvF+bBQ2NcvWhjoTC0gFW
2PLymbFmLF7UH0I556y5tJAc4pauTC89g+ztvBVcyVRcccYi0NxA71bNY0opATe4S2V2ExpgxL8m
SfOzFszwEVVDVl4IJwQCxdAW43N+ngTGB6S+zKgNK4w6BPA6RsUVXbUobaCsQJ3uFtDjGmLyAREs
EdkbuOK+zF21wKepuiNIogEZTNZfI+QKVgPGI310zmgYl7bFuwnWiCHeMSKBIPudPGSiiGG/PAot
8tLtp+rMB99lwLUlKyxg0Jz8qpwZAweVk35eOp4HZGTs1i2WmeiOHe3xKYkKs+zSE1AKV8J/fDju
HnsDT1aKhGVK+uGk/gBRfypa9MR7CChtZoOxGPs25FtP+7cWL/hnWYnPUjafPQsP4PmHhi4qspPn
Xr61C3s0V8zFCwZncIrVBfk54DXZkZqODkPDInSgnTy3U8bNi2XXPA1E1a8M8kVpOski2XM1xkC6
uYTYZBFQ7qmH/SQZdyVcKMl01mkNeLcd6UhVLmB9QOrgBLYs01pwQ26cSwUlbPKNxoZZiHosag1b
v7zyK/fNS2zlV205smTcimuZrS994c5pSKtkITFN2qOslbvKb5wusw0X+irAH9cO80zpNiW7BcXR
mEuX0dkykeoqBp0hCdly5ncOkOTLLEbAD+LDPCYH3ezdxCI2MvpYcqS3EGwqHkRJ9TKZYKpLkVuu
DvlTqyceU5zhc9i8D4X+nsnRe1S5coFqp/xSiuyjRVonqJ/1Nn6Ug13I9XkyEtrjQ4+HrwVKo8DY
fECs19araTEv842gHOMgsxYPme5FRNL7IblgaWYEBEJy1bDzRd+9V5jVqUmJazzT50B+logskEYs
jflx9pqvWDGpqkAuBNYFiGs4nJuvkXKnk6BLGZvTs8cfjjKin5aRUW1drcAaIZokMLOZfBFcSxsy
HkjMsf6Z9k/7o5t13meCruKzaLFAGs8iHTyMlrH4mzPgSdzuaEax86XYLVjudIxdzgr+PpBvNsFP
VyJklT1UhqD6qjjkNmmBy44lpQWlvEk4UVEtGK9+V7ti9jpWeOmPbcYAZwKApw/scm3lpcgOjsdH
fIiT8fSd+HJh0RxtzMicHD7Jpum41cGrecUo+OWCGyPpr2KqXUy6WqHr71qeP1h1PPKX+Ikw+T9R
j6I3l3LkXO6e4jq8cGKyV93cgJXh75Qen8nuLoxa2/IiEIAzIFEnmYDoXR1Pn3CRRmyqZg7tqJS6
oIjRie3nnGL6a/c2KBSY3CqN+ZWMzJIwiCmHophDEGTBrOOf4hNCzMG0gGcyDnO+XCRSw+sAWCX4
0M+G7EXkf5G3dWWgm2Uo/NZfjHbxV+LxK5GOdki3EVKQenHVMgFBdg1Al7XyBBvgb12LJ2ujxXI4
KOGeCzTnwkU1YUnXnY/xxZvm3o1Qpi/Pn2KP+uAVnyscYhLBaWcI4boYVspyo53JM7iP/ZNZ9nXH
YIP4fdFos56dWQErDj8K/VIeqGyIeT/IwmLiz257eapvbbGGqjKE4g1ZMudYsApqUHVnPEsdT4qm
LK6FmRep25BrsGBYM33YQRRhoPgiVJ39moale7BeKKbXn240cPuvXwpPSrb23jKzOFGeGBx46Mjb
xQIFhp2B1eJNHngW5F1usblFrhElhwXastNk8QfosXsg74z2gEK522l45E8uxATRvjEs0QOadD2H
r4Yx+Ez7cRqR1GdYnKf81dWfjHnESQJnBiyCkWlgvVvEBJemepBYGK4Ii5aaXU1KIHVrEvYJlfNr
YTUD+OuNFJ08S/y1yclkYWTZ5b7Kl5xEXr2dy+g9sdajJfSe4ABwwC6gXSrSDsYmQRyJKBKOoKST
0l0iU8F77hTM7P94Xo6pMP8q6Ym1iRyCneTRVCdJmk9NwxA2PvSExUtRfYbo30SRt86zL1WCb07T
ibwv25jyi8akyRIM35ovYtS7hWwFAFTXNBDWPuhUOWhNY090TitXm2p32MjqWiJ74VobhCeLFSpd
tE+SeGHjcRH+ERkDCZCdx9hwSElzet40vXeIvop4yRtya1OgVb7gzytoXKAKaL9AmZ43FngKPzlh
/KH/mc4J+KcPXu8ZW6rGYDH/KEozHE2cVV17w957Y53idt0xhp3DdrTHfbqJ7dVCyzcfDPYYEApJ
w+qcGFJgS5pAwUC4Pflt+0cTHvC7bKKDBRIA9Y3tMi1ltITf3XOWrKNymlPYkL9RkJvUWCv1Gtja
mKeIeq2nU1tbgAVMkGNiyAQaQ9JQmWozFaFj/2fMywOf14HftpFwLY4h2TkhSsyUJKhWh1809f6y
mt6qS0dsmXY0aW62B4ytC54pFa/rKtVePege3GHWGwOAmSlcCIIyq/baldJtrOV7OeuPaDtOyaVV
Bw8ld5h4uEaEQ4IOcQgFZqRga4i9VRxWHXMNU9lIGLAy/pxLNiPuWpNn+Tal6MDAzpGJu2TN1aqj
ML9PHxlRVSQT1skRAa9dRjQrH2gVHkkpP9u65zJJmTg1REUhsuoewgMKQV8c5AVg2ao/JVbmIA8m
vBJIGiZfVltfBqod1xnCTpPtK0yREfyPhVZaQV5GSpwuwksy3ElFgfehl5PTCZTp5RX46kR2okiN
18OfQTdx6pfR4bLu71b81iL/ruhFMmZw+BpMyTUBU0xq55t/CKrvILpLGjUxrG8jjV1hq928QVVB
YDq3uTbeREEJBxVywXK65K8mNYFq3WNTOhEre+g7IRSE4rZMZM6ckfmYaXKSAZYbbAiNDn4c2bDl
g939Jc7Kx+qL/tSubBgkL5tVr5tU4uFQ9GmvsqlfBkmIWzeciZZ4AJ3b4qCFetUItCT4pRRNduXr
mNyygz9mD7LeTVD02n02o1Ad7pYx3R+wRMhAFfue73caVjz3I1RoAM0H33CtvvNL5FZJmOySs1/a
fYs6EEuamy+BmmcsVnMifyz2s2pnXkZus3T93Kb4NOT8KaAf2NAmUG4bG2KMQTBNK74qFSP4ajwS
Eqf7sADlH0kMDAyCGhhyGN9m0geEjAQtDNL0ZrTgL86IF2Z4XQ5rZx13m3x69TWIhhYLeU2ckq+I
qp+M44lpdq8NUH0Uj4mX3yTxKelGjE+JJ2icAXJ67K3nJpcuQXVkf/Hior1iFJKyXkoJFysoJJXS
EX+saAuk+p+aWniM4htjv1swQvH9pXgKAILtrxA3H6U2vDpYA5r8XjXxu3QwvIMkqa+r8VcviVJo
NUfcEAaqtbOZRADUoCWH+pwDwUR3kpU2qdiXmvXSNqyIkshuTUg/qCx3XrB60DfOtd/wHfNwTtRw
Hnh2E+k64QTVxYh6ixKqHdCUiUwTzKt1HHPLkzH/z8vgqeavBu+iTQAOTc8ixvf0WHXamf9rvWhd
fUdABqIl/8AeU+AiYHkFbLZwSQ4+TQZCNuy/MYIjgGVL98FGNuj7jTCdprbu0bhnO0bsrIZAkeE4
y9FBGOJjubfvpypuzusEYhCf3EJkK6cBWTDEV6X/jpJ6YK6W4sMcNuViZvK9JUkRH/D6Z/2cNIlI
kOUjmooPzZzfLTepq6P6OcWHi7nGl4arRS3bx8S6dy2clXfbIJeu4yuv7FZiQqoUNyVKblYRXQlq
i0nmPR1Yd02qy42nHjfc6YI1PxkO9JkQjFUVzGbvd9boJcZJZSuBpEKm+gEyK5mhfKwUqmIXhMya
+yYEZpy8lUReN0OQvYJuztOsnSsFzqiqOhqc2oTMgMFi7s/RUMyd2zmltp0OpAX0Vtg4aqbfxbR8
XNbLyLCoy+WDLtKhn7kgXMxq3shznfNcs7IftkBv6B71sGGX18fxoVUvCrxACU9zUzFVYZg6qLgg
N+zoOrzThiTmmfWuaRfZFMZLQuQlFuikfShKtgswzv12/DvE+alc/jFIYR61mWinjuVf5YwXAuFP
wIVE3bqPXXTrNGt/QM9LhWBr+cV8JtBX9Q0J6laxhJaD0YAetHZh8puMnchdUh0XUmYLd3Z817/C
PZozXxEsdKRozAvmKILmWWgG5TAX09DkBZsKd1bVy2W09wgmyVrPmfy7Bg8EyQYiLsW+DIZATI9q
hVh53o5rZRyxv51MRP3dwYCWVPOPMPymUgRDvodqxD5oQzgR+x0yHxOlzepfmNWhhjVPK41z9W8B
EZWu7dbk0RHK+XXYl81pkMSgVEo96LRrSQefcW36/Zx8WlbzdUlk9otlFihWQ9xW01zFSTjir8c/
h+YP+NNsYjiJxhPQbGTdaO4Gx/jb4qjb8vE8VBUbzfhMT9WZpm/ogleW2iHDxFwIsSvKsK4G0Z1h
LGX16iNRbWVe0BE1I7Q0aRzeCnzl+a3g4aqKLzWTv9Y/RIAd4lvywHiNz8FN+xfX7oT7pBXTa4QP
bcyZLxnuOkl8kDoXNTWJsPA+jlIu+QIeg+gAlnkgBB78wgGEHI2XwWDLTI7/o+m8ehvX0iz6h4oA
8yFfSUoilZMtV70Qt8pVzDnz18/SYObBjcZttK9tked8Ye+1Y4q1+FeZ87uZkCKTzZSmfjRETKQj
f9Lt3TDh4cLv+oLZSiPtL1IXtLkZ2Cm65STbSHHi+OErMfTAFP1eZUA1vamtRytVjiM5VfVObZpr
JX7Jv4eUBzSbbhLWdpDBFJrdTUwOoqZbH+0Nor7qX5YGjtNQtqwVmeixT9rNCbNfVpjvI4Akxx3+
RJ3oRZ5/gweczp2LHNsL/X1CmxvywhEZpgAYAwaRfAmAhf1NKWmtjATNmbxRGbknUutW1YmVrUl+
VYtbQpIZr1Gqllog8mKvhuse0aTHIszh9K3Ejt/jt7CUz3KtXqT0GQXRDdq0nw5lZAbLCuaBj4Hn
aV/qFonqi9OpuNl3NtiPTKqvKbMTkWzsBAEJ7Bf14C45j/rLei0VutEhIw2VNHWMVbTmRewxyaQU
jD8Kcm6FXX7GUXVaR/xGX2WLuFkSfArW/p3JCsDDpB18VaQjRG8SqzkHsPV2la6yhwJ9as2BDt6y
p3TDxUp+24xhsXUIV/HO7B2lR9bmDziX4OGOZgkhH63BQ9nIXlrb19loLtGqnOh73GQI8rTf10x1
V7xlK2u0JbDkGbyXG2oEX4uLLI+bCItoYTb7cI4Oc74Qi0o+B08DMSG89vxoxCXbTXgu1PKydK6s
1yeSy06WvAQsC4K1HILEqoPB98d2PI96dG4K+dSSjmLFxMPQeDo8YeFesQnvZVKWzwkgDMdKyyNX
HWsJNHK67JeEdNV4qkhwISCBY3jyjaHzG5UIZ9+0+1u8tmc7exWGCWoUbP3VHnJSjVBsGPg+MSsX
gGUM29iqDOexf43tnlE/xefUW4FZoHRirrTinWzB0uY66US5P0frDr8JLHcm1wQZB5iN3mO8DSoy
D9+tp62wPObSU2BadDAtooI/C0wLtwdqYQG1GKp0W9J6Cd7WWvXSfcQmtCMJnBeLwzKMMlAEF5Y5
/sQ5uaoI6afuWuAzauSr+ZIdpZtd2dlb+MtMplzsSdlHqIzktOrRD5Vr4PpdVWLULZJSVhekpToF
ohJ+riWYNAnBirEmYAIukWDpLEWSBFN7ufgt08DENWKNmyK6afG/GPCrnSWPTDPAlFRPSZ2f1jA+
p9+aqnxKOAtxEHix3iC4yD/SOnuynA7JYcMofy6m5JzN9WnukQ4smxlbSq2dR7YgGqkmdZY6Qn1O
+XKWFX5/fA1UwDBrWwu8tfgaVfvSTN0FihKjOuPSd9IZBpCsPujIQpK91LNZuGWdIgkgdVuaoc2X
uXGJNeu2/u0ivM0Kci8EBUQp70AUIjw0eDbooKzzqLCDViH4Vs3NFMWdrTQsKMnTx2ut0I/tXKj9
V6WYrrECTF1jRLbqrr4OW+kKCNZQz5jpz8iTFR2+Es8bO3r+c4lQcI20afXKOBeNMB1VS2Cnru7n
lAuZt4PEFGVYNrHRePX7vW56fojJUdr/2K+pSxwMYgmIg4WraJPFC9o1TW96gbbvWJ/hcKkqg9fC
W+VfFIjbnoyBdYTpeOYb/+9gYApTBLcIL5sC4eW6AWM8yjVzM33T44ZoSZIcsQkXt7Ktj8b801LH
p96x60H3Ciw0LwgsSAogkTrMV9avyOonA7kFDgESRGDyBTlDVdKvwW9fygXWKRhE7cOwF87at3Vc
wTousuQg9crBtnNuCDNI4HJRYXREWyWYzefsmIDIXTXUE3F36UGn4HJzajN5pEb9XMf+o6t+5p04
A6Cbp+cwGE/M5do+zeUHMAUZqSMP7led1R/FkHy8SQTbERlSNi34VbVbN+xrYQctRmdtouRgIy4v
lg8MyicAxO+lZZcBaFdRRdYn22hYv7z0OD1HwAkKIkUlyb43VvFclu/Gnk7Zg+Qf2ieM6xNqyVo5
pLMO9k45yMt6aBJqPLk4UG9ZhKvGFLtLzYxi3Eir2EZLuAmrfdl3/nfzInmAxwL7i4VbyMvdKGfn
oPQsTuOdeZ+wkRVnbBfpbnC6+U+UPxGeEa8y+jVfa9qiK9lORBhHWQsfLD8VKuQC49eMh80Out8w
yA4ZrsODGaEFty6JLZ0naOctW42FvVme3drMG8v8EDsPtKte8Vigko09C/WbLH5pwNejtrmaiXkt
4uSWYLKUrUtuy5cy1RxIwwRm5xcy3QuqkUb9byTvIj7ZXkRH2iqUiACNU2pjvN0N/97VfDWQe9IE
UduBOhopUe3EzBlk9CLyYJ0KzuF2wm+yZf2btsudcvKDSS/bBpSl2/eqQapLaFKIY2ThGNM9wgYq
1mHD5AoRtnastuVer+X3y30a2+j4UVvZiXPMRJpdf6Zmj8GVVyCuT1M5gsbTDkOIScresRMIzHE+
lCUxYjIXUo5P45L8rCs0ViEmU4buVLITEmjEOk0ybCaNbTPy57LKNiG3oDJBWYH2oGADyeat7HTI
swzp0zJZgaDOGllZwrglds2Oxof+e3gYYXZHP44TOHIWapJYza5Tv9yyNHpQg0SDn8uaP/OvxjCo
obdvoXyYYU3/UQUE1/rTa/od/dGlad8yxdBkQCg2E7/+kXl6Y/N7tAclWQ6pJQ5xLmEDj46LHhGX
bB8QCfwlJ+Y6MKhoduUafkxr/sEm4pm7kmV73+bdsuarUOULjqPrQMSxhKu9b/LdmhjbAvCu99m9
MygR76MW8hrkV/UbVMN9w6Ymrb0KI3rfZ+cxt08LURPhxJk5Z56y5Eejbg/k8mAE3qh3EUER8hqe
av1AL7BXAgMlAY/S2wjCaHmEakTaEWZNVcbdaF9bMCYcQ3KPdEqRA1txWlp8EBDbEzL+cjkit9Ay
+8zR2+bujCq1LsprWUiBjSFmJRREC2rdQCkDBwmxq36oba52gDiFne/s/i2axBADqhvzzap1BOLI
4Cc2mrD3xWc3MXGXp2NIKgh3Sk1ROcceGtzKsd4Yd1e6KK11+tIkMr2A2WPEkMbPMKk/WT9bSumM
0bQZovcREbL5nPYmzQMU5qW61IEi3r8a9pUTzDpnkkLPW34n4xudyGYwXsznKs9PVWN5N+LRlJaH
dbdROt0jg4d0aU6bn1mNJUwQdxqqn+YwOWMuH9NQ+ugKN1+HF4m6LGyhaIfiYvWb/84qlygv+Xb9
rOlmJgJrYSmmeZDaC3OlcPdRyVxy5WvMegDbaGMqWn9eAwC3FB+szUKS8vDu7qz36jSHDLWggdQm
v+1NX4uAAGDCNcnfJtcFer9fzp0Pb8lXObXUvvLrATrJpiNL1sCcpezbqNsrQsJWtwbMaAGpEiQ2
JGf9rkv5qQFasCCPdAEn60wNXabCqMgVVORjWO6XcSEpR3g54DI4SW7XLQEnTA/wX80JpN8AOMWE
020WsPEqpmO7Y+9I6lwq5nPrITx3+/emNYZOtFtc06jO4VhcWO9oAxIvCKsRA0zavSntj9U/JJXB
tKY4xGG9Q4POq4sos4OUxIfRE7juZYOfB94Sci4d9+tT/UeICZaYmbSUzWB7pTVvlWDZ5dO4RQuS
0bZhNVARgyhiOjS4byViHRVCQqbmkGbhYbUGOISMvzeyWsLw7U4xSURCRv6sKQQF8c2Rr5PDlwo2
UZxahUwEbe3jXgo1YEOeTOoU/ei2bEqkToADIBogU4p6qEgtlAzglQN7MWK2c8RgQXkXNqG9Wexi
uX9kJJ7bSuIrQpx1XeaSN9ihZzOKOVz7RW57MWJRVq3nzC3EFEy2CEIChFY065WSYeKuiZRQym+j
+MuBg+L2TyFnT9Hrz9bIP1YiQ5NAtyU/46tXgBgMml/mlZcuJPl1fjjSP9DsMmzhcsGIAN5QXFMZ
TRxbTF/hopvYyyq6j7wrGk46x4gd4k8jbFfXcacCahOsmZbmPODOm5to09S3nF3TvEfmz2Dp7XGO
FeC8BFejkQ20W6/Y8MybQK1IXWPHV6eqg6l5rV9RIr0aO/3qcriz8/Cycgb6ZnJQ2uVjKVCnRgeC
DXrJl7IJVqy9kxuBhrELMQWmNXNJc5vTjzIsaKOEeSHNNC0pyoimdLMkQowMGl1M+1ETTLwT6gyn
/eDXeZq0PIlyFft5IxnRHncKnziLK8es4aRE0j3GXvU+aw4D+qzznpw5SVgHWUuvUvddd7nfMugt
N3qSnhUtuyZ6eItTOlU21K3YJVL+MUjDZxO1r7aLvhY/KrNAAIq0BVRuNjpVA22UjyeBpxdBeal8
Ra2JX2p+R1VyNfT3aLoymUanOg5oxALDrSrQUI3mfpLrY4JZqcE6SkpTVx6+WuZ3tCxsR6SbJY8P
8nkUJJnzW5JJKMIktF03mlCNQi+pz2ZOfJD+F1eFr31lZ6YkH5Mc5Ejb1X8KwhzErm9H4n1GcCHt
h9bY9+u8Rz44H9ExEolTCY4QVtriaUIf0kIWjWxZ9c4kkZPE6PRedxYjbLpAYyNkkD4/qV7hUPbu
UvxSq5jKmq49gdquYUPuqcGUeEt0L+McLAXcaPavUiZ1WfAKEWfRLc2hDhX4NXCkl/Y4mDDoRsWx
J42SWzsW+DRVmyzN2fY6E61Gme+jVcMGZ/tNnAQWXxIBc0maBFENnb1zEpWSflL8lTqIuTnbxYLP
ZlH8Lup8rbF3OjRUiqddk6Ey1DD73QvW4AVDN7VoEfOv0cQUntwTCSYK9bgi1e/ooi1pbD0DzvW9
+9gCB7/FnfmO5yIaTbvns3HvYCVrKiqnwau76L5Y9Y12aEQsbHk2Hs5sInQvhLz9N1GTa4wyfVIB
0RXCsbkNUprHmPRrggwZaaYzs1vGOvjHosnciki/VpF6NTHpaennTO3LVobibm2MjY7uv6Gsgpdq
y7nXpWgWgNV0cPbYF6fWyFhdQA2LHRMVqkCFmrDTq/wFGFHE12D1RIYpbsagOlHmo5Kbx3i1OV1h
WlD7oFuopOMok7Iyzrjd8mOFOtWUtQ9bQUxWsDVFHc9ckTnV/ruZ/hbq8JHb4VOyCCkeNw23cdM9
sHEeoVRiR+r2xvQEh+oJeAmTX0jTlo8gMBs2y0rJXISONPpbIW1qigYD3rqrBrp9eJj2WGO1vUiB
GtteHTMGwlEIy83Q2SDJd5D4UeX+/9/uPWi2K4KqjC7Q30OU+KcSSt6/Fg05G5KNmkKTUCJXkspd
174QkAL7cPR3Taow0KxUX6K+DKuMMeNryi4Dgkvs/0QDa4+akwYG5XNI9G1U9ciZFQAtp77iWg2F
u9rxA08PFSQZyTiz7hmHgU2+EZc2SexqYh5WGeM4fNfbyDBHJY1Gi4UjjYE6wSgqGbAv89OotEeb
KveQeDSR0KyUGUQNY88EszbnQxLZpMiSLBPjQ4UZpg4lWzGEBhl0vNJtssZdAGkwBNq1wy3SkY4I
zwR7Z1cQCBrLyYpvq0ffJY1nwEzj20bTOHilnUhXDpP8c8k591rFqXsPwUn1ZYxDUBfp3pIw9Snp
wRyng9Eu4IKx4mTHFbTKgt6dZPgKnyz7huKUwCcrQIh393lGXq2AOemj+5rINyn57KFdlUV2jef8
wk048UT06KxU8vui1Pk2SZVNGQVElQX4mJGQ9itWpE0XqTfDbq+h2noDK0fPOksAeZE3nZp2PoaZ
tFVj9EGdP5+aLdkULseLM09ELMWN39jClwGRM6jEHlvL+t6Ik4MmSLOciSbnCVgNaVMu+kEzxaF0
F3Kr22S64lK7qpp6aVC1EtARDqM3rcT1Pr2anx4qebfwV0o+7YG9UFJdZ7HRqOYF1bxBKT/1//RK
D1rcqiLcKQVx87YzX76jEcM0cGlEuIxb0FBgzuIOsDbYpbafqK51wiiZcBqP5dZF07kKq6vhrPof
hmebctb25ZGhA0S/NdqE5bd4+KlVnkrJOIpADg/Sk3nvf+HGW4fM75hnM8CXkn0nHZZenGR1OvVd
djJN+RjahDCGHXxndY8DviRSaSeICZkNWI2kWU9rhHltIRUy+hcxjwB27jc55/4udeVY2dQNhJ/U
65BM1Uim1F3GI+bVpza7SlN0h7hwz3LFSWoezeKhwg/ONryV50Ww4JqBX2hsJQk1kpE9l5FnLt3D
7oz7nPTO8GqIWaVSysJzK7dntBF3aSC3RWAfiXk1mBIr9DInemZjZJlNuC8D56GIkffOUBlzPzOJ
vV9+G9Bfo/cvg3+42/f2sJ065tJgQvBqjBwfF8M8KlezPaxrzVo44LZmtIj3Hh0CybMgPXTe3uFo
yUQTlNMhj/y3/GFaf2vVxzjdWKoDOnNBsTI3GXaxhdeMZEmyvLc2cv2KRWAMQLE6rt3Ew8sPPLad
X4/oG1U2zQ3CV/3KJg3yA6L9qD9lOZNcPgaMfCw/3VGhgCQAYhoAqV5Qw4GSVRirS1Hidg2/ibxN
I19Dyz/hM57JqjtprLSYNfKEVpiXLAbvNMWV/itJLhEorJYc0AgEXcmENN4V4qlT/ZdEldrPMJrP
FETe2IWuLH/0xX85yNMBg152RmTpWkXQUiyY6/SWpuQzqhMZWQJGFgHklmNtgGRnR7XXWCyd+nP8
DpjRAktFlFS/LBmoTDizuXsTT91aQPtWtwRccbl+d+O33iVno1WPafqbWVIKpaxinbGiPvUkyTO7
fzNhEE1xSMDPSMp3nlOvC8uTNG8UqM/I8qYzcvRu2FbS1/J+2zrCT0hxbG3bk77LST0CbqTdxjIm
GLwRT/GU6YPyGWBurDjDAkvcgrFnwKTsuIaSazR1vGuEtW97uMlGgoyac90kiCcESqNASR9RA1Z+
wlR3zLRdDNmM5VKkR9sJQgvcvhtIpP7cWpLXQf2D3InTbMq/mqU4hKiXyIcqkQbEuBJhJlXA5eI/
Yhy8lkxtvBz1jFVPPZKjFKGd2+gGjSzxy8AYMn7wdgyQvfEGR2RLRDhmTDoX6oX+ZwcFRL63BIVo
9r/cpnaXkbKKn0mWXJuVaSmFhJgd8PNFA4aHZD9WoGtMiBYQKpUaFeiPRE2OkZD4sRUXK8J7kyOe
IfFgeq0JobLepVbmyubqIL/NYzg3yF5X1iSo5hx0NJLJsoD0SAPRZExiu0neeslLp3gLg5FPm47s
l6LZzvo9puCy2w+KjE8rv83tR2LgJjANh8uaRS2mw79TRAZVO/zvDix5uFI8nny/Nt3EGzm0J7h+
VWYewpn8+g8p0I1TZ6YXrW8eIe+wYKpm1gerjA6QffcCzGDRK+AGi8Ck6tZJ2coBDVztMt/VYt4a
OPh60piSqLl66Ym5Gk0qBO9yxXHzqayUywPZKUjp8N9Rl+PoevukesIqCD6ycApkpti1MprUV1Uq
pzzmodJoTIeOoJrolCzLkV95LtZ9qo+H4fmfhoqeAScqL3szM4dkpJYL8rHhb1tGyZBsWzJd44Gi
QyrM/6o49XQ6JGNpMS/BDam7PcsnTyI/SzULYLhKWuwbPsacWVJT7xpUBCsrREsQ7AcDQqQY0viK
4EAMv6sKAaxTEr1YBfmS0wHwNwIHcmc0ywwdz5V8HHicNdgQgid5Zv9dUv8a0r84/iuVK45L/n5A
FYVNyxXzvXVuZ91F+hdMHMwdfOgJrdLeROgr2Hm8O60Hx6bVkpyV/Mn1Vz1G6PpJqIr2fdNxp38N
87ENLZ+P2tfPOWdpwyMfQyJDd0ROA0FJVbeNe5JhI6eM/mox0P5wvapdeDG4oDk7pdBPT7GuoEbd
UGp0fH4FM0TTCjIZHuTVQrWffEY1x4xEcgx+HhgbyQ5h8XZS/TL0GQns5KUO2hkIs721FWzYeGIN
a2MVNbQrGLHfNfb7mnDuLvQ6kuBqA30NciyQtwwqiWXuO7GvNaZtOU30GNSSyrjkS+6uwNsD7drr
yIlUvDG8eLXBs0SUD+CRbbG4NTjJWSUNxo0aTFHkN6bgEkOLm4Uzc6FdkwADq8xzo/RWGrzkQEJC
69Wljwg/HfKJ/1My69YZFcwI0LPE1fDm0HaxF2KzsQbcBQqg51Z11d7cVnF/oINdFaI6cAIMGFqx
jZlSsu3Fxgck5CUWsidug24Wx1aZDzFzjfmi2zrMhwTzbnfibCZZUO+AxuM2ZBQZwxRS1itaHjW8
qrN2Nif1Iw9iI3QkmcYHiNQmI5o0q1uYmChRiN/MCZmH7ZVlvYcjfGeAUMJjLUga+semxGkW3R0O
jPUtRBzdQV2p8HhBNQVfBOdrkXO3nY2geKsqY3wnSMyphA+2hD0fALp9jS6Wrn10jAIEodBStDBk
rB7Ny4z70yyPR2JjPfvZgNf6yPpzaPcc6x0q0G1oJj4HKNZBwAaysQ0/BOVyPAZNDDzHvCk2LKVS
IpkT99U1ZeIyMVcjp4GflQpkeKuw4XNSdadIZbLLovzWq3bDBGSvwwDEqelWM1WqUJzFSXAi81qa
HcynsrvG2XRN8+7ql66BrIU4Effd1YArw7E3HCcHv1J4iMNPT/IwwbcT83TGihVjxQJTXBuDYGMD
l2nTbiUcq/OtTaVjAWNaxAhRNfZmz7FWaz4LIKjW3Y7Ya2fNIUpv223EalRbjwduwfFgNjSgspP+
7QcZSfhHWRgIkNctlH+vnfc3xBcDs+MQ0htRQDH/6834mS428Ku9Hr1/JMiU6G7LFTlRzkaHOzkW
1V4SK64B3Z/RZ85XbHe8LDrwxfVBdW7lUOeQxlt16K3syEZj3LS9TtJDtF2ZTXvGpYORNQLBK4+S
UK+GjYqqciB74M3P9Y3g+Qt/Ff8SRK+Ti+apAeGpRfdZ/ct00gfqpnftQ4u6p2W8/19CvyakYJLc
d0rnl0WyJyJWobSMKivsi073r4zWGzune/wk+21Gyh3e9FU8xZ/qM+1YjbdMwnMThyzJ27O0r5yv
0c6OfV0x/GT4h9yajVsMfgAD5/JuKGnilG5CJ7LTpv5ijckz7OKPBtUiR9rOWvNPPvOs9Jeh8t9O
P3DLWpf5U4deJcW5TBUaUYU2L4Rz2ttni9UyGo4ALVQ+6ZxiUeEKFstZDbtTQwQVhdHW8IzlvXI/
F6vufyZATUIoO8N+QFKvoa2dyJ52GKThcCF8zHKN+tbjl5IxYZacdiPv9/qFzqkNd7FKw6GDPJ6Y
D2+VQrsNzWfbqOgivbITt6Xg75mVrFSVq2QKwnDTS7gfzb+lhY/q7YCOQf7WLIHNcvNOP6hKshKW
/tDIu54DwyYWWC/Pg3jkhhurRGqTMyDOShN57yShHrUMl6eFNdlkMoVQe6y13eJLEGWVPvPnGu3B
+DPkz4VMyUtoOapkvUvf7AdFHVQpRRYkXwORWhsUbOuGCprL5HvFy6RaJ33rAlSpywMVbLpnH3Pi
1/qf9hHnhmONfxTm9rhwN0jiKLlRM+B2h7iyTeHTCDh8tIvuHLGPfHI2wdgEdZzrXrS0CGXA5lzp
bX+/h/wJbbD8hmW9b6SZFkFGBE52Zwf8gCnOro7+vE8RFRsjIeaE7/5+n52tx2bVmtGLxNdSWJup
BqeuQTpCC+sI9q2Qelg9Tm8lHR/ez6HKtyOkcFVVNhIN63vrZEhg8vufGeJbu6MQNg4JWMOqyTZp
98YMbS3wzqiMRu4TK3u2eX7IYvMaSsbVlJRrm3bXZTEvdltfEtpmEvKaV4WvKpi4N6pX8056u9tP
qGZEpvZbEzPzqqmbkWijgxLcOg6enoqzstl19WHsLiEKrSN5CY0Ar5Rvhv3nCM0z/FAWLuhG349w
stDLZ79ncnKGUdkOjETUM8TkDZhQxHb6zvb1E5QzpjWbhMzJmVYTUD5JtdM8nVI3LzNaonde0pu0
229/WHZKpSCizjXYM+uIzHSGLXAhRLKzvtfUYheeOVzOe60oT1z/jEHGo+pqENrtEGWlrN4rokGY
OZchwYooyKRri8xU9cKy9TR87YgO94O8HER5mSfrvn7NW1VXLmm8aSTifbOAOWadXweoCyG2yGwp
HK1L3a4gZLBB9Z4TdUeuxAbqyykxTB8M+2HGRKF2hV+Xu3rUH/RKj7fYjuJX9ztSaxm4KhVKVlLv
BMb+EXNcXX/HhBdAv1Hb5SsX8he68/1Yri+GSq/F2KgmuLWk/FhT+1EU3T2xVecHhDAyMpO5c1nP
8HhlJxy+Oxq9SDkYBHYSYcHcA+i4W03u8rNwBU1XyFSE9VsQiY4VJ5xAtJiTybaiTK7iLFGJF43m
5xYiHGqu8qCcM/VVD59ik2Hz4kJnGa0BbrNPjKocfCIXey7xdgPLpHGyYKTDHsYxoaXSNv5t4x2D
POArk3ZKJMJWHIKM1vGPIKxzlBdP5XGqy3OhDUc5RF21gdM4OgaGK6imi4J6qdMfAwcQSp9+byeA
awBTibi8If28pUhOfqmLoxc92nqgm24z8kAJApM6lkMf9KH7nkiMxd6OttipbgQBsOxug/aGAS6P
NfUsKWFBMLwUlbignGMPC9PkmAmf/H1oIsbPSA/oM3LIIys3ZCfIl+KQLiE80K2H4y9J4K6XPxVq
RDRuG/w15gqFhkp1wGmGHF5CxcssaQNUxsljfCcFx7O5+sRgBTh0gb6h3SQTpPpn/VKzDo0rGCzh
VTVOxKm42JO4AGFc6leiWK+wLr4ADXyRL5hg7f1QpdwzECooWzFQMJeofaT/kvemYOERRQ9asZaz
ExoamYiJqL8Om+JTYHqqB/K9OvLDzZBMs/Qg4uIoSsa6rYQaoPHQf6mHfmdG7bEJk5Oo1FOXNOfU
Vs/R8m1wIqqktXBHSC+JYHQtks+prp2JSArZgr6nAMRU/ptwZesRpHhLP83RdAJaOFkndsHQNJBM
2NMxKcWBq/WQzMk+ZlUxMLto9M18mxlTJT4tuBM1iwsaJFhaeU+2KixVSYluUSTfhy+hb4Gixp+x
8tPmv4By+iHlkYwa8q2thKMJqj7ehsl6npl4xWty5sObV8RDkOb1n6QTvVIM5L81gaFmrEh7jz+m
yXyaef/UJQdsgxMRiQUWzWWQ8WaIPNhoPaU20Mi1UiLl2cvTsxIHMaJmzrTNigMaJvOm/zWprsQ/
YGPqtMmjXIFFMfNBufYIcwTpVn3JmuRWqdq9sIsnkETLGRBvW93jBwN3tdJbrlaYX/sqMslAW8DI
N9tOo3glP2kYTtN5jVt8CEFNIgC72ePQaUddq06AvjWZeL0IISPDeZIGNbKU+iw78FiZN9R/3O8Z
P8KZ2SNzGhhLgsyHT5CyGsomfs2KQPPBK/TmTFpmv4lx6L3FoOSJj5+I+lPJZIMr0YdLvsmXgu+C
ZF7/x8SgfoyVtXfN9T1X2yq9x5qpI2JCpdCGg9uiorEeP4qMbVic1oOLZOYkp8lFMXC4NosjZWzp
us7juSkRPTDEGxM09zajckpbc9nKPND4aLcAbHn97vHwlekWwYF+jW0XgecOq6f13qAWf1uAuvKN
DWIHEcDgVNHrZEMU1MYE4qbiwzC4tznrrfDZmJd+RQtZkQRrnOSMY4+k+R7eu+7p8l1ptzrL1k4k
GNXBdq35nfmvHERzH7CUOKqs0mNjAs4GIwxrQTa5pMZwHaHL4x3hvla4r2GFwFf6lC+ovqmffxSp
YshznA7uMmAQEm6CI2KJOSYSsGV8+0z6hEWrY0/fgf+q/wmyBvkxA2mwHIuHuKHMXHSD1kzx0WoM
IAJQZNK9rZ8/GtGTj5OGzIkopvBF1U+kWKDBEZIVX/lcvlZEOKnkE9mxZi7EomMoHS3axUzHFW5x
BqdE21pBquMTUBma9MBAuGjzOTyum3kzdCxwLLeoG+8Hie663FQIjVCcShplxia8laUUWFpEBsRZ
KcZtY9gB81ACGbRgrNgN/0ufiSKetA0fBUX8pwjfzQypDd10jq+nyuw28bU/hguEOdg60S5OxbXC
8ELMjaOwbMRTv6ykkTLVH746DpOmRnPBYYKgbo83C7uvZ3CR4BrYIGg59faEGg7JFxQ6HUynfR5H
cWGcua0VHtkb1sWmZRT4jZESNDtulG4KdEJALZZsBpZ+HQtuxTY/+pYy5S2xxqWXupaJHWSQtvIQ
BzTmkX6S2ZFFrYKiH7RMkjET8OoGVT3KVAaYobFtTWQ5cPAsEZQ9N3R4kk5ExF3leL2JXVE5vdbf
EwIduzOuDgvrXo5lUEbrFqKnBogM5k1bnlzFWNg0c2FoPh4g5SCu1vjq6Gggw6L+X7zo27xIkBWM
3dQx529bwFYr3zKEmkPpa79CfbiOFpHczabOlQ1xNO28HIia7zzFfrXws+uoDrrECrpq2I8Zm+sN
/tzpnC9IUJjC+eO/9DPkt2GPAEAKsNe+KWDS/bPf6OEfeJ+UVrHYzZXA/dcxYDEMtxeHuNtI3yOX
nXKotfQkt8pNRc/R7sY/oWq8Tb2IaDaSfSqTcUuS+HaAxkBQ69vnurMvaq9h7Wl3kkXZeTZhV6iZ
fOSZd9kSecL4rjO0k3hqMbTpobonA2c/tnxsrv0TrZ9E7tGCGcO45J9hn95V6jVWp67+J5eRGM0v
yTj8XP4krXQ5JgF7qN2SGjuphuYOJ7rMHaO3iOHJgpIDk/gHezhioXtfVORmC+9HWc/RWFi97Zp5
5ZI3J/cnMymwmLFMTv7mGvGMBtrLKgxs2DPT7vOGGdhJfs9hd5G76dQOJfDay7u5iOyXoeC0laJd
sgbon3cmvtJ42RqXyWX9VMlQ+cjGY2mIIl2Gl9L9My3YwgRHv5/jhZJU/A9N57EcOZYt2x8izKDF
FAEVWpFBJicwZmYltNb4+rvQ9p5ZV9WkK4sMcbCPb/flhR7IA7RLrd6vGU3ns2+6Grm9ri4PZdru
m2YKtuw7KXE2Om4I1qzk7vkFm0udSGXp2PdSV8XlxqY8gb2v5eDNwOjNBRAu8GGx49MDNCfHrKZa
y9WfA/t4nSkx0vVj+29m9xUFY5MEOlYBG3e3NkJJlJhrqi/+oyARiXBSCci4Gyo2CbaNfteXN40u
B2hZYdOcb/xhkLKi/WfCNe5NKcV1mMqcb93c2zR2DSviyc9IsJhCiaMWv1oM3W0tekZdeNHvjRHS
nK21fxn18kpASoiq87bw3GmXfLB2cBozS0NWVU9/Nkf/uiv8OMpOfHClmYon0Bktg3B1QE/1xAel
oRHPF9/ZVJyCVMAzIRmyfArOWxSXQl0sIn3GXLhKUkdrCR0a+638mSQvPOOss9PfRXILW1oDhfwW
VR8FN8yxfs6U84bbgscIhJ3xYLFCb9CCJfs/aAIHoiEd2yhKRcUt9klMYeXGDC5/v/AOb6AhaddL
QNKGX7KBwFo+hDG0+9p0RQzumb9m4nml6mrlKoPMpHX4331R4LfloSRfuRtYOqnSvzWLmBZ+tSjN
TiehDr+UAjTwfMFFPfD8V033syN3v2G6a6U+lTlAzoKdEubCxdaM5aCAs6OxTbAkdgK48AnNy1Xq
GGe+FLa0UmfJuark9LOasV3AXmD69Y1Z8AmdjdVL03NHsUi08/8qJ9i7DF2pSqtsLuz/d8dCRtPZ
8qXoqJpU4R6maXv+E4//RDNC1JlPCWyiCDYRw1LKmlLlTi1gDrXgjsUZ/ZOSu5nC1O9Wh4mLMrzh
vAiVrWzHBtpSqcthKlQZlKh5ndhNoTKcuvrbiBSnaFDtRM1fdfpg2p5sum/qltcxZKQ9Xz+qVhu9
P+fMDcaPMcfnor5/pjCA6hD9XfqvgHObdrMrmYVL+g2TtXrAumJ3cYRlM7NJAbHYf5B9chRw2Fu1
Sb+jgRchQdyZKz+2MB6Tuj3R2wkLZoBDuZk8xXbwWviQJIr9IZZ8cxt40s5e+CNjnbq2v7j/afJT
mEJE4r3PrmETlhMTYnnMFSdBTde/wbeWYLyi4SXPvyfDk4C8w/5vFidGWJkoPJhtrWIYjTIng69h
4m2f3c1lyy5BcVWDy6N8LY5mFe+khO2M6i8oJmpG2ofdPMkUWE/tnybJL9qkXLOFEKSyrygNX1wD
aWucngYX8whYUJmHx3xS3YW2Bp16pJQ9pelPOwuC3midC0pBUUGm7iGCHUb9b3kMGalGtc1dvaex
BK5iuHT/xIFJU/07RWe9POgpRY1Oh4dBn05DsVel1inECFrPTFLxqrRXRJUItrcAEK/ZPg2KQyaG
14krbfKiCXy3GO+5Xl7Az02GwIv3SzBVSvr8tIaJteB9sZywNp3hIMg7OrU8QXEHlUUtoTSEf1Vn
iWrQp8S2nO4MZTtO0R753UT0Tu59VQvE0wPjdVgg6fAnHXQ9P1Yd2lJ/qPSYpVp1BtRxxmDjyjGv
cmVT2H0QeFOtiTsSsTPa+07xvukeLZaMVnKUpgegnBwKk2bWCMIVhsGpurDPo86mvlnWlTkPQcVJ
RAZkY9eqTDSo1/iYE61gQq0dWuJTtXBU6X2WnBFxkSN/YB2gal8lHlQOljIf7flrbZwS5mbChL0Z
ouXovjDOFFCEeGiN6bkYxmMjv1fCreBYW1qbovae301mEBb581XKVggllRTtrkPnloep1g8ydUc1
+d6o+jIFA8pDemCooI6M4mTs5KElH9vZ2vycdpfrx8WQj7ouH8nncaJFMzkDZLEmYoBMyU8wpYaN
F6vROS7VYxrOB5kqeOw3PBSO3WFieN1N8B3Y5aXxR/zdRv9YCLkyGdPUpGopvFfJcq/N9G4K/U2g
fSByujWzh2r1JQJEE5vj5Qs7Y0rvUiUagSaKhHK7IEJwmMMHTuvdCVrUGNKve29dlVWNNXzIv8Yp
c7gG97IajMAOIyCkJgvihBW/2NMw1XAoYmqfeSQXaO85CyMtLvYzoLfGuNbGdOccfJgDZtB5F79C
gOHKPef+A1qEhDRaQ/cngy9CGqPAZIGLpI0dYQPZ0/mQsvEZaTHqQXb1kJt7ph6p4DffYSq0b32J
en8mAoFgNQWGWVExXh3st2qJW+6CaP7t8FdLNvQy5DxjJywOgKobziB6a2gIlw9deRoxdUxW6WYa
UaZYdIT1ThfanlWvvcxfJmJJSJtTs3TOmkq7Aqez5QqMQgyvLWAs2CV5B6iUvqRYfXSQU5l/OBKw
bhvcO+sFP5Vcc9IMlU9ltG+EUQBuNej+tYsX9fzWNOQlfMfScYvF0/eV7vS2uZtZ9GyeUdocjb6E
oatE6u7NENQyjnuTrnVWQDIyvwRYOzzNinqqVUzE+aV9QiQC9b5L7EjE+0EujZnDn0pKLFfusAtA
f0J5M3lyA7e5b1UA8eIImhMAaj5wVgw8njZVPDHIHCt3WBNjK/R9Y5+pPcVDrLlME7DxOaeBhppp
fWsnGAAFAv7mwSFIstvnVH+cFj+e9MOMaDZDgErd+ruKio9MWl+xqwJ5WHr9nqaFa7FAqdSghWsr
KupuRrHKZtjtSOKILLW+HBKld4fxs+eVNKug+1Mx81XGfs7Z2FxKy0kj1HjKeZXRXQGIRrSK1Fy8
odpoCA/Ad94GsOgtrkvOh6XaS4p6kXrzkkTJdTE0X2UZRN7sQpFTWN8J+7lJpDvJR4j9TjyTE0yf
EsN6CH0ifibVemqz4SSwioDLLhuYzb0qGQ+LkRwk3APFkO/L2s05nSXuiQMr8ax3eQ2Ib28qJtp1
hK5Ka9UJHQm9g0+FDvLf5FMxF7RZQlOpFD6DrX62nnjw2YxKkpPo/UP1S94dAhicr2zgrnMkYhdD
uq7eU0U/GoN5Gr3klansZ+FiGpR/QWmjMr73KciLzeIua5TqktVy5KgglUY216YkvR12HUNto6yX
qVjPkBiRY+/dv35WnOgHpHX2HDAKJuW7TAWEGlFaRSBl+37RtN4IaIezFmg4caeVcey7mawPeb0k
GwJRwpDY3jcSotFVu2gjFTDZS2dTodqw104h9NW6Q/ZrkGm1YIzQvJKv0qCRKMuxSwATKqHddnDS
mX8EytDX97dI1ZiwRKF0ypGKx9/zJ1nf/ax2+17AvEOwSsbZqzxFFWZSQSEg8qvpz6ObyR+YK+xV
JmloQS2lc03XJs/UaioDQzfFYBO3f0swKhKZ0DeZgI2wmMWAF+GHkfa6iPmly5Oz5gnYN+Nj86Bp
BPieZDox0dma9KuU+MNDOfVS54sAPGfgWkIJeKtvg1redWXvi928N/P0UHotZmKwDx5MC08VQa+D
UJG0ApQjYqQIWYYiRLaAEf9s4dxRvQo1lgUqPTCUdAtexAJ1e0Pikd4C2vzGZS8qaGCOYvxKxYrr
B5EvSpPaYnT/q9juaFs//MBNCoQLmcS99umxVt3YMccqRR2o9OP7GhQk2LOZ2kzmXh5fa6IfokOK
ZIAlCuCfVRh+r1vc+Uy/onDT9K3M8FE1yeJNLIkRjgRaWIDM9FsyOD57BUvIyLZMe6kdDSYKzLiZ
87KqT6kmn2rROvVzdkZN0CX8IaJ6mQeVtMhBJiJYaH7329rL6vouTbu4nIlHnSTe2LrRL9bfhVUx
O0E/kX4EaKAk03Bk2QaGHZHGOG2h/nz2cjGDAxAdqg4AAuMH7cnpQGJYxaugjqeqh1U6eXVEVvD/
776yrwjuNsxEeDte7L8GbBhx1fhrfJPHbg+KjO9RjmIxtmyaW4wQjhFXHnNOWoC2bphb4Wbm9UVT
Fp9p/UjHyL2P87vBZQRbQFrX+yzK94ZFboIuJeDRhYS3QeLDHt+JaO8I4cmqcNW9S7dSySrrPkso
eem4jHEV3R90g+wN3xENkzIf35kA1oplPGGdKGVBggsIxRmSStfTtNG4IfSvEaE17mLfADXR3QZT
2k1Ve5DNj8FK7t2EcZxO3w1HJL9yizDZaFvABN/4li/iyIeVeTs/ZJp5zLHIiKd4Co9hVhwjE0mX
oTT/pU9EAKygZSvLCtlTZj6ng+Hj4cBImdNFiidjWV3uHZsPUgXwasLzSPaL2AdtpPiKQmFHJGMr
0MJvxOdG6q6zpZ8Z0dXcJcXiTJ3iqMa6oxVYQuJuStXl8lkDuGGk0ohgsuxCRPvUn7k53fHcOhsP
eDH9dBAQioBki3wgzLi038I1lqKmY4qRsmuiLMisbr7Vu46ma7XzpecxkdQhpPP4ut/XPAFSfT1A
gxy1x6IR+tEbJpn8MEWtPZvzExcKTLysBSEPVayKnDYS3tFasHJ37xDN9tP+Z+5oYX6Ma32T1/LS
1XbxZ1rJBdEl/ZYJ67zMBdV+Inu9sr1zyus54lX1UsVfynNlRuNGkv3bbgpfy1drqjfj7uqZALNK
t9/0WjajZCpnB1xlhhmAMyxg9eD0BnnO81fZQ7aGxQqIkOOevunubC0p8WX7TWyaIY2HEUQVifys
GgCIOW0DcypQkIPlnqDP4r1JYq7PY1gsACZxK1o1Fm8GL2jQe2UmbKHCR0/EHUOKXfUJi/42dtc8
f5YCG+W6cRU4PHLSODOwyJqrs2IIR92yXQSSvR79hL3gRBR+SelBpxrmTcvlYTZzcwas4mX/NWMX
aCTGK3Zjoar5w8JxKxKbKYMclj9LLuE75MKoKKuX7pHAA00fYICslKrbPaN6GE4bR2LMvbVjftpD
v1pV7601opQ2qZpwEAkIwVFEy8/ha9Mc42OFByZNHcyKIrxr4AvlPjf11W+FPFBmlACPcIPxoN9Q
hk4yTrYwDYfOTA/5LQuV/fDDNMXOqAIzqWA5T6kGABAY70XwJYnONXwAqG7Y1i8mvYLcbClrRxyi
h9psYXB9GOWnhRwYBwT3KoCBdcTVi0iN+1YU+WiJEz81kQ66rJBxua1zKS+jiyyHpwig65is2A88
RVevBplkwSnC+iJXxQUs/lk332cujFZsXFa/4VLYIucVy+VNYLmmwKGUmcNLRCb2/KBzaHUAL0d6
L1L3iNbeW9bhxuyNgdXgrNiT9A1uGO5Z65MdCWQ9viVFctF3al8fFiqG4z8QySAsgHA5bet9uud3
0OwydrCGslzQGhoEkE3xUPytQ90eLbhq9DwAn2Ps5syP/rBp90rgqhY+EIyobU7NIIXILAjRlrH8
+f34FIKOu4hcHGmgkJ7NROfdV6386YDSmFeeovzX3Ihbbswpw42y3gmBglNLrvhEVC/+yMJ8zvKl
Hj+Ksj0MqwI9kdU76WnU1JB9qVG+ptXwG3S//qBh9ZLm62xyKfgQWPNIaUCqGDJoGmh3vcNGQw92
rsMNYGUX1mcwQr3WP2bKQRHBceNSpjLUFAyhm0TzEcHmZAkRRB5ONTs0sAlhStK+M7nGRxO5b1Ke
zbqclrErjAdl/TRhJpsLHzB03kxguxc9lb5+CtdcFF+UF7xyyfpIJqBzxkTPhmSvLN/btSUMda27
1tMzy8ND6StD6fCtJ84LBonyxbug9g8X4zJjZ16Uz6oY7RN8SPi5CudSXf41pf/eimQa6tToY3fg
koi1TXpW6SM1SudNUBNdxLIX8YHfC66qdg9N36brlZj/X7XUsW46Ki7ypv+lXIryZ5Xju5a0V/1d
rQ1gjB8a+geFcfSaQs8UMFj2TjUWLHOtY2bOR1barIX0QAfayyDnCx0+YgWSA00LFi1/FD4GULH4
d5EnxyLwmh9Z1M8zA2lByXBZbp1Wp9UxutT5nk+RGJ4aW7B5IAQWpMiun+jlu7cgQkqN5fmCMUhd
bN2kA8sYP3pr/IhKIInkzcr30ZJOevGU2OqTWzlWynhUcpRv6hs66yniBKt5Y1remCwcCRORE8Dm
ILac6fGTVZpCM9vgqOfBgEFOdxYExmVEDKI+q7DPRxHibEtr/Thqwaxl+8HFiDpjr5vA5c/6A+qy
lCDb1tpexZXQ3pckv1PPc0MlvjW4ibkIqguZ4UeU238jqoVn2rSNk6HcQqxd939cVo4Uqh9xpBx1
gu8CcnW5WXaL6miQMtaJT5flY9CHhwmJUjUFW8yocsJfh1spDsZUIU2BLUo2ifDvqgKL/sAdP0LX
1/AMUohaWnbbkRlHs6FFCgLv+qSKz7FKhjUo15+WRjh8BAA8poeuEQC8OKllq6h6LM3eOxIJJqeV
CiRmWPYldi8eDr4Et3uGrBrFuk2HA+49Q5IDiBOsJG3OwxHygNjv1CUG9uFRvkJG2roSgfOXe6Vx
jc5sOEMhe4rhoPIKwcJIfgsgfLlRzhUdSAikpnXUc7enKSOFRboFkrIj0P4TfnDlqdF9IF0T3p9u
WngThEBjL6sr4r4EDUgn0M5YpWAWyqDPVL9LGz9XFE/W2JFi8l8Mt3Rl5KW6we4F80ZrGza0sxuP
hjtEMT4ojG/fpUbmFDJoBRf/qoMQQxLH4kBil9M/Uv4ol354taBo83Yhg4C0ShEo+BjPAs9AkHf4
A4fjOBKcxO/O3hbqb6hxKTj24ohCX+3Hg/XR/EH11jrumjjridk2589ueupUPw7eSZwrR8G8PcDn
I5tCEMdjV6cjSzXts/5n8qJDpguFmUm32YulvNfinSyWD7MgiwfBMpkQR+D2jFCN+xaKKul1hKKJ
YFwFGB5yEGtks0zgMoHUeTQdQe/Rn9s8yGlCiDqDh66fif8ANmiN7izzRZKLXRWGexkbIqXvLa6A
9LCGtIulgcyQbcFGWt51Wv0q3nXJFnLK99rGYUvhFpa6i4t1pwKuivtgpYwsTRkHJkZFamQx/TMj
A1hvdD7SLfh42PPaKtglUNIRGxVD2ZqsBwumVsmotqIF5Mu1h4FfKDN7n+USzmag/81p0JDjzuUZ
l9FRiKZAy5ZKUR3bmuHsc9nLpmPSfMfcPyl0dyXsfArdugYk5tl4dvNsh4gaFtXJyS6CnyshYRpn
+ZkxCooRsfzuYpxJFhr3EVtNmkP3Xxhti5P5zOLyIpJDlhhCjOAtbOaBSJsFU6pLfPK2kXYbo8I2
AbhRFGpPMOJUdEqBJY54Xa2jxXNfZtfSyiPJpEex1el8N+ygy9ebKSbgKIqJSkN4DhEwvJWpToye
Bi7QXAqvOPBv1X8q8HJxar0ie3bd6SVlgi14r2X4K/KygpFdBWweW6SCPk0miB31VlzBUxLyk4eE
lES8GlftqU6EvOCxdtVVXvdCprlPwp1nTWD3P2bnWEA0JRxOi2RHHqsXwiNhld0vK3dFHvK5Rr6D
Tik2yhu2wuAZ/tFR6jbgUKKdmxXQdwxTO56+54wl5baUx7ZTOpvTZ6P2gMcIJ9BbzY7B8ruav0Tu
lkYuHOoZyIuTM2xEdDpune8Te/2VmnHGaZOKOn4SME8sbYpXU9cf4UrwrNGOiqaehWhgzlk8g/DH
xKYEM8tVNLrb/EcDfLFtxoIKEcfMueicI129KYlyl/G+mPqtTBmo91gvsB0fuNCqRGsp71OZf4kw
bTi0s1zml7SwLjjy3JxFjSCf8C6kaEdea+GLzC9y+XcOZ9fMnVezkPnCgMbNFdG3QsGMZNUuGuwp
yLQrZh5qMiRbsg4G6bhCCrgb2jXjV7xxs2mtEY8t196oTw5UgEt5cxr6+chPtLJ/CBfG3hKRAa1y
bF0kPPIzAbMSuUHRGG7Cdye2hCY6h5sZX4P3cew/mDHqFQo9wjUPpgtIkotY46qsb1QXX6z6ImBd
I3I9Ui1Op8gOZMkUSruE0MMcvz8Kge3dulffZyPdD+IKjvN4I4Y2nTqig0ZKqypRSh36LMwTw2Kg
cwbM7D17LYoCXI5B6yfia5cof4pOOeZrfAb6tXuTSgaYKaIsT0LFKGyVcnv9nzwlAQ6xgMcR+eXa
zpjBw9ryLXH22yT3GYO8kcdY0YSuVdDEy8vA2WhwkVNZC9PC01/jOryZef8omvXZS5iO4Dcq4S9x
wUcAGn8CjR8z+3QnManhWiQntVePc58ehVLwHvoWG27as0ogTCqtozyFB6IYh9WknpYHhCn4M/d2
epsowgzd1tlKxjeU4V5DeNeo+Ob513+NntMs+v5roKEVQLF2/Vpq65q8JGl1ZD/eW218kinyHb/U
O7sx7boc6vKq2edaKG4lJ2rDsCbB/eFP438ZI6edL9lOw9w+PdFu/Q0hPuIl5LnKYyWdU8/oIM2g
/yO1JwBwAYq9kBlfR1NKrpZA4tuo7uGUP+RKftRZ/mTND9hsJvQYnjTl1VP1qAWrKQfJ4zsPa18s
Cp9eYrYR74PePstbiJ1WfugyLQGiGcS7jb2n8XehjQkb0D7RAaUF1dLZ4rmYFX8dpF1F6YVA0Y0G
WHPKo0NrToeVB09LgKo5lzggulOelSCqVrsr/M1elp9oYATVsObpzdCSe9TFj6RhhFdIupCtx8ER
doAHCiIMqwaxSAsk/lJHZgNHATyJGqR1rBbpZCpCbHZFzRX9MXfTlQcj7YXN2dPW8Eg8GWwPKxRH
KmUy2hYjnHlR5/ACTk7RE47plX29i8fkPsjSR+JWxXrBGXLp0COyKGLCMC9tep0F6avWrM8K51Yv
/5QoCaXXcKMpuHbS5YFFuqrIEVsum9S1RFqidqDYx3W+rylcI/oxoZkJtspwxNZgQFEryfFZiJ4j
5TecshYcko9UcqhqyjfzxrEifuazysKKZPSnGDu82MV2/jWRl/xkjcK2YAfI307xJ9SPuh0DRQcD
zWwbmneN1zpflCD+hg+qT+dOm84lgJ3pOIhsuSQMYJz/mrS5TaaD2ZWHolP3Qg1iHSf+Onq1EZPx
2i88kescVLKbdNMhHJr/EdOlJ0r9XrwrNgimPT8slEyfuZPilVNUvSrudTWlKRaDGaGuBakhI9FF
OL2Iph39BefloHU0MoXV0XoywOjMGggrcKiZTTtXuhrdfI51jpRYu4Nc4spxsYT2XSvbD+sqPHV6
aVtmjaSZvGVIf02078T1S/IsYuRdtXzgiH43Y24S6nvM3iADxyIhuKXKCySJRNkEd9/V+LGgwHAD
pYRY20pqCo+EhJdhuzd5LOufVM7uOtihG6lbDCqSoLTMjI15Yz+PC151FZMsR/PTwz2Tu87L8E5l
n2WVfwFF+1Ky7hcQivpciNpTU0HcqE4GE7VUh6eRFc9EJZ4+3sZVvYag/YhcT8MUIDjZKfHWcRR9
+WHxIVMI8PzuJzvu5FP0O/tsZswhhNu6LPdeFr1G4X/ycs5sNp4SJEI9h8mHKoAuSrCKDJ6Nn3cd
zlWPDdC6qez8lY67hUMvC6YArcTxYk273KoPsmcKP/ztmlb03i3Y21clvgxLeul7KjPwAeeSDk5+
OlsRRN5p3cNmQoMAVTv/JPRxsUX06gqmM7JmCRi5JsWMHubDYdExXzeS7CmGp0FNTgh0UZflVDhT
dEibVJ+QqkuRBZikvRIHA6cv1/SpKIKC7rBCdcOi4/4yuVoaWGEWrEkfxD9pSbKiqE4Ax2GVnmia
2AKDfzZ1QCZkKopO/to4YgyqTUVwUjgTB2lK466ZrIeQ6dxP8uFeTY06G9ceg1q8pL5xTwH4rrhN
nIRdSDsLdiaCXVSoiVbkYFQAiJX/9HRw8rzeL1O/T4odtRgIwH0av6e0G1dre6ogqEo0u+pyc8Tm
57vDlyFIhx4to4DBz49O80Y/XJJZu1ykw4pXxgjmGYJzZXwgWhYYw7feqE7AfIEzFdMhDKgd+Ezq
06dKOufCeDZbR/6y4uVKqVL3P5f6zobyZo915HG9PJHonhP5CF/o2OylyuKyuSNCppzqnz8kFcih
EuznkA7XnR0XpGT47lavWRT3YopRStIPdkM96A+NOhgVdHoRVx8c/4SIiEO5ZVyNFmTfGXDiZhwS
tvUz0OmBv2LIOBH6FoVEs/7UUuW9LSOM/cFkYeDU5KDREd1LNSB4J8mMcO0cFOIQTDqXKIio3Ez6
yvILVfaLmZPSkal4lHFR79ZdlIiBCZNMo4g14t+TKBuxFvtEEm3ThGJhuplmQsxgvtNaa0JrXHrE
TQigMgUJetfCN6oOkh5RjTE5ArcSUKd71ctG5Q5O5WYIVCW3dMSblc+iTgXWa4UuGdRdqshnq7wl
ysOAsK6uQU++nMuFhJ3OTunjbKi0VfWPaqzdic0rMGG30VcfTE5HZGXGPwJ3RZbXazMwBrIKYLYj
hGGn5V8qB83iKjaxy7rfmNjAlFde16xr7DfFSjor0eCd/Bc134pBGcee5aaLy9ItxPfyi+TzifYY
/CJnzX8res7mAYazy7dPEyesXCtDF4DG/NDo3UEZiMQv4iHicias4kHCeyLODRGeW4txwyI/nCqY
mhSaWxhDpGc/IVchnc54CkQ3EhgmC7tx4s/tqpaIxwQvekiYIpT/aB1c/m+DqdMQF2fkd8PmxHf8
jSYrq2MPTOiwHRzZ2pkZiWL1KOm/6wrNHZc1oVN6VryCtDvV5LLfyplv8infW3yT5qZDx+qO7P7I
oTSm9zZFjSqutTS7/GnwjXSkzuTBJQuV6k1vOUa7jfbDum+/JOK+YO9pKB034GQfxjj8a4J9ChHF
4cyO7NQehR2ClWDgn+FgM9KndumDfsvr+jVWKhfdgVq5+w0qrPkLz7vXkWPP6COaG3wd7zJ2pBxD
VXNU6d8px/ywgsnsdNlRX5Jj0G/Kw6eK6C9gK8Nc0pGV1LIHW9+9zq4T7W/uaTRR3RwOnjJ0nmeq
oBcybGexr/WcaEXlNa9Xafod13ehTS/qXY4g4QoZN/8hUDMsS8Mzb7sP2j+xf2MkUVu+LdCk1+SW
Ci9m7YOcNXeDrjB1CO+I3BlhZfKx+q6g+RCIJ4shGPwrmoARX80LMRujTj9UGBgojX4yFJf4sCzU
V86EM/T2kuCsiQs+WY40UmsnEodHX+z/0bmOg0jmVP5ffdfNvMpg7KSKpRYQu2h5KimxadzPsbEc
s2g4MsYd8a7Hg/0GLUypo5GpR9uYPf977aGd7nD3ORbEyyXlmu/FGVXNs0Hd8Iz1nGQIxZX4K+rN
X0HFaLpr8MHFn8tNHlzACxWIf0Ikzqgo5/Zzuw6xGCHhQ6oDycGEUFu2AC+AyC6vypQ/YpldZcEX
NhEe64myzgKzY6Hd8OwkrHAiglYSzye1tC3wcSlWpZ04hMESw8zmQPFEAWeQIvDG8y7QTfWnwYzN
1cZIj3Asr3md3VkJQAauoaMWkrqnRmEXgu7XV7BmMkVlEONr7g1T8GZI5aTNxuamwbZoYD9k0osa
yMjG91L8toSEzs4vsUD24REHHXaX1K5GLHE0Or9Trkl95rNulCmBB51bjEoxFDujLOfDN4SIPKth
k6bCT4kBoDqkodOSb6aGwx/oYVOdHAcRBJSJzutrDMJEfDAUoG8fsPi5MewK6fa2yIOqIjmqLlOM
AkeE36gHloTg06u+UodUfKkOxrww2+fVaFehuEsB59YRyNvJBU7f4uNXflb4XcCPfGXM2UM6b0qr
raaiK5Y7sVQV2ox8uyubpq1qjRvFXyti2PaOAM6wo5A+g+1dmX5/sehlJOdqlMRXdTIuI/aixIov
9dRBdIJYtYanRS9OEiAO4Tobw6UWtZPAskCXqJWThNNcU3S1FjezRbuDVkw8mCqFCXMbKMo80oLt
XRh0rP4by472vrkTdjoshbTaKtQ0psFg7FGV3BCXSlwf9tZYHviZsLOTjp0XoOrVXrCo4Evf5WQM
wu0tGHkvB5yChG66FBrbfzr9ljLLP3BmDp50b55Vjx8egx/bVXDTcevz07N9Y/20etYi+3AvZiyg
Iia/3VDycV6NV9porygZuZGEu3IBSyOpbqoBChf6p2WkD5GdZcX4pk5c9Xmz0DZOxokDzBzY5LWg
lBTIxEwpDV2z1LncRqRsDf6/xcCY5tIh1rT92MBt03ZDhFqnY2QYWj+HUp34bGSgbRDKzTssnhQi
8dnUoLMkRO2XL5K6GzAHHgiyk5spaJ58yGQRoUUhpmH80vV/IVlwK8agV6Pk9mw4NAUJATAKeH79
SPyeMp/yUKXKoa/yI9UmR6oo7QEhd0ZHwmhoAnmui2e1DBelpITDhNsknfL/1z7byFSkA6Ce1NLV
w9/xyNWGTWbTnGrNPMwsGOcBmxF20Z7Es24bLFNUzByaRjOoRuiGCy98wokIX/URq8KHIVSvThhf
lf7Qm3cmwfusvFeIV7OO+VE1XosoflDQFhJLMUBBEtbanqE9ot7W3OCwYuNtgT9Q7XiAdONJtNJj
vAX6FHblGVWQM3b7gWx1pzwyRLtwi2O2yDIaJbV4WDvkC5GndM3xN0qGW+MPFC3QKZibpF+ysCLS
RCZx5sbQMBA6+k6KXiEFGgi4wSa3mPgnUacuYMqEQy5SB0SJFMeGafnEne25AC6n6rs3SwJnklk6
wIlewA8j7ek83odscCUcF9NFKEn/7GQ3k6SjkTZnoEpKcpqn4pxmzbHnFhfmV+P3eyHSTOEWdwzu
BLdDbgvbCNl42/3QyXTrMUXJc6V0WOO2My6Y63Va2BEpBVZqSvyoKZbtNcw1AJh1FSc63v81fbST
cJ+d4pKKQLPAKC32tDRX83BWsvHU9Omp0sEtNtc0bckZNvQyTy6+Als0hcMsatTJA4FJsLt5wI0a
BNpEYXn+rnX6jljx5vz1iQEHvQkCE9Z1iedz1S/xYuy7GdidG2nWA9tqViW/9BTNu73U/8fceS3H
jl1b9lcq6rlQFx7YHVd6SO8tk+4FwUPywHuzAXx9DxzpqiVFd0fft46oUolMMomE2WatOcfEyQiW
8NhEgN66Yz/IXfESBfGWxRqxXpsaSSRSdm5icttcFqsAHSBjbNr2Crdk0WMVw+6+wTyx1db16jNW
1pG+aWGrhBhDRjRuSbo2a4s1dYMTQcASancRQuR+bvT+NiyfmB/FPNsnmbkdvpDBr2m5ECJuiKvN
Lq2djcUxOthNQe2I5CHGYpOQIVyxbvuwBo34xXRVI83Rv9K+WknCHQ0f4MBTM7mK2bnHFLf2SDsV
Nm9ZvcQjchyyPTXchYabBDEHBpElq5+kvGpU4H2wfoLe/yqyxU6lH2V6y05amyPYn6W6IxSjJW4X
wJn/YRQ6VZmNfaUMBgxpUkqo+6JFvmc2SwUtNiuhrU0+Fns6pgRnUf8cHPsAikLhsAdwed5yqJtZ
g6VOr5bg1LFVSrh0/bvgiegDSkkD4VYR4DbGQ97Fjl5k+Vn66L/YOLdzNRHz0oCpACkGroXdBDcS
6+mIz2qVjVkWHaKeTSzx9PUyRaoR5G+lTJfDMEufzeIZmtKiSVb4/PevMT8M+vjgK8UhQMBEBZkZ
ZNHj45T7gZWUwsYjMr4tHw8zpnS/LTFUdBvcSRv6vRt1PAeXpO35uWLps9a/O87ZUDKi7Zea/XD0
ObRI+j7d2iCOuwzxVglAJw+NJGkcwAubVdGo5PNR+x4ZQOrOWlKbRj7OOLaoqZbLXRSp8DxooxXX
0ewXHcarmA0xBtc7Zy3gpKeEE7NcBR6Yrh3k4B7Dj8dd4+GXHP2bRBw/mDiMsn0gPqRFRhWSVYuk
6+A2dKR4WCTYut3SYaudZ82hcrfOmSDCTaHmiyT4GGlSV+jRA1ks+5A+LMXQEQkAp67wPaYWfHi4
yxLf4XqPjQK9pLkEcKkpvCnOMZ6KeXgq1StKWZd0SYZaFS0Rcg/KuXG8q/HjE68mkTUx3BdPCRr5
KnujGpuHa3Sha2M6QOw5oOVnAn3olJ/KvtbW3jwCEBJrW7UCFR3+35/cxCzTFs6ZqdWcBAshWnAx
q0suB+8epwGLrINlgxIZcGkly7zEsaixt0YE4ZXAk3Jy5rAPVGT6OhtX5ktv6OfOzHQwmVjubF43
FCnzS99n81Z7G0KgSgPjI0Mf66nuZ6CwMF602ETaEMt8mZJZ9DRW5boGXNZKqrdA1jV6ZyMpC4jT
C+XTbb5tWTE5L7NSnVe5NVffPUssA69dhT+9Wh6QeKQ0MS3tu8/7nS+Y7SnXsTiSW5C0OtLZHLW5
sHoMe6BFQuwi1TrmOZy2+RiUYUqi1m6MOc2hdFHLfN2/ktuyYXryXLmQPEuNA1mFaBkVQg9R5vqB
fGNmxrNjwpr6QJYX1bRE8pGdENc3IQwsIUeXM/+mUeFIrCdaNtWb3GrLmlhjaLyr/Kt12NYGBNNV
OCiSlPx3fxMM3JrUzFweER1EeAsUifwUUrV2rAeV9JZdRa48ORWwvtzGjji8DHtcAqQsV8cInvGw
b8oZkw2AU8Bt76qV7tuinCdgMBFeeGg9i+8BQiyTkHTXQ8KGiX8x1av6A8BW8m1XylwY907hNBn0
TQGKJOhSYScBo2hWLTgG4hlsdJpYVNYNoEwsYm/li1G+UydMA4hTQLdM1mCq1qAkgI7hkO4coGhi
/3cLfEyYCAUtV5yGtawAzKXpwsHuIwN3xUqAFTXtw/CA85B1APg4kjEhuS4MBAVI2BYhJrBhhqtq
RTU6IKeQyvTII3PVDbBJeQGibVFBV04Hyr4MUjvt3AT4U4eB+t9X4L1ENb6YiJvmYaBDKxjEdJyX
KgYAp/1QY3c7MFgXOUswrEEUI2+J9paQ6QbiyiMAV1ivHdofnBPscV8oT6ycNN26Z8Oa5RqNvAzW
wF3pmudMuZQGIQf9C14rZbj09j75YG9EeGvhayvTfSh4c222iodeVxcxcj72wweRNAsOotOffPOz
BmUUeS+6QcmILCun3XrNmh7ryYjbMx+o+0hKca3Lp6olo5OxOMg06oyeyWI2qGYRxGnkOs6xH1Ft
eWDxmJzq4sk+43EYfeOpMOqlQ9T0FHeO4qr0CCUujyEGU37VyIkJ6FcB9fGARb0e68ze3dywXgdU
Yslkt691dpSzLrrnqODi4hoIbSfKbt/AC+hxQQTaDmX3DD7k2bLUS71o0Rhn54q9uO9sGmtfU4DH
5dny3iVdX42qsjgC3VHtYVZIBa+BRlpetm1UY0ujc2dgWIpKdxe22T7SMMVQzvvZMfsF7bHlccbD
R9E9U14E1dmucnc6ybKJQTeKf90k2EtSZccM9T8hAiN0tUWq2LuCGE0EJkE/+bHmnvYdJd9mHtGZ
bySrPFwtAk/VEG3sydaL4ljTxCbBMOgM8yY0npgtHim+y5EYRfBt43zIkx0LEtliiTbKZXDzHH0T
SW1T1v3GGMoNOQdiCJeOuonsVVpfyyQioJUZ/61pP5Sy3ASltklYCtVsMH1uI0u0WxB5v5zzYW5t
E8zi5uto1vPOKdfS8TcWvVyiJuYy8+cVV7W4ccXuHquXKF0UgXdMcnnCoeo+IifZGzv5Jj6U4KnV
7orSsaqzFjqQkRLIiJ5RjqFPqTZLQc+n3xoqVCDCLOyNQ1eMO/Glbz8gUQTPKfNNgY1HBfZFkdln
nuwzeYo4wQ0+kIPuJ6zFiHqWIG8IA5a0IMVa0jieXAVtTD9kxF0QaU/6KiaMyKTEacJb2ru8k4e4
KPkWQHhY1QR05jtCmVOm2qQ1F0Hfzxt6jxUYlJTplhwbbML22dG6e2ibD2CNHV5R9TioRHUG/sMY
mkdWoeNUjr13DyipUmltD2EZLYKwOJlkwPYMlJa38mIHQroKF+hsEZdsYKT7w7AJGsoc/lDiXzzo
VW2GOsZK8RZCcn/KkOKUOAUDuoJgvc3qpVUlY8ZW5BaekXMZyxlFLKzhOGgb+9kSysUeKdqiNGVu
6qxX9J+zhE45fpDamLNGmRXWPpX3CANsC2jjD60II3Ow6eppBJMM6RcB1Tg5o9UfWd24meISR16Q
IkU9pRkD8I9H45aLfk2vu4Z7RDRENo8ipLOWjlYfr0c5R5IZsuqUlxBNHUOVAaDt3pTcJMihQThZ
+YGULuyfV8Ugym1GxYSFLuFlyR0/XtPQvI4O8W0g3htweEjZdIEC0xu2JKYnvrKlHBCrPCkm8UAW
dCd95qrFzffCu8j1u/GaKPaloub7qTXDgU3DoX22wU8i+k/5tq/Ra5rTXMrJ35BoPmSxGfqfKQ4L
/aWmeyvNDzfEk6CVO2OwbhJfiwRWHglIixSfXHMT6OoGNkQhwL7B6pf015vgRbcflJvieocpCetr
2VEjngzhPJe9vVj7a6OJF465Q0lQ+p8BKtXSaxZW2c6d6TR10St9Qmlb6Aw+/A6qEq8OkgIqgG8E
qMkyQynDbYsc8hJa3Y2WUJASr1C9JgV2HMqH3COQSDjglY7/wwDHGDJr55tGk8c4yi/NXqHWmjJs
gCNC1ItFy97633rr7OrJ8tOYaEYAZDU8g0+Dtg4hv9H93LSkIGPiRHS9opyA+hZJLNc1BAwpZxt3
HgEUb6jY2yLagsRq3tJ2RdA3+45ywSYbd8N4rIrygPVy/Yelm7lMGoZVVXzpWIUTPKd+/jRMvMgL
gXfHOCWyg5IIxnYPWppSUkVzduNABigL92d32fEDeb6wjOoKKfwM/cun7sx1HKkK7LndWtKiwkMY
Qld31n/4VmVgbQ+zVVcH894GbDZ8RvET0SHPZq096Ndh3SfGTk3KZSdw+gzoLqA99gIrnvsUu8E5
VIaTTR2gsldF+9PPD0r8qrC4TKiMBONhqGGbYIbRmjM1gCufkU73V2XDqCvn2quT95uyJEuctUZN
n3fZ0cRxJQtfVofDLE/6a5d07NZFKJ/lMxgTnTYTBwt9kipAuTTfc8SE/gDd31pmiBc8zOs25nV2
mkdcHacoE6dEljAAwYr20WmkY7UCjPWwmvBByhmaHHVjKID5KoL5vJq14KeRUIhzLZagsEiOjG4H
t9ROgdWRs82WT8Q3AWc1yZSnOA6ei95+HvZ9AUIxzLalEC+Vrr+QmZor5VO7R1wAjVVEO35vYzKh
weYiJ8IEVwNglf5aLO8msj5zER5KHXFGoe7MxthjvOsrmFTcZcOlRY6dkluvMPAp+OAUnu0/YrMa
GqtQQFi3NDVZOfYQ5tRrmXOnUiCJWyaqbBasAUNpyCL+UFRDzfvAVFdbM2WllmZzjGT4ZFY5832t
pjuPPW7c3GyKWC0ACWGpR5RLCr0ub3zLehte4immZZ7XJ3Zd7Rbauo24MHsMsp4hO3/yFxQat60x
007s8oLVpCqCYmozH5B6PqkrB+RqDk2wPlmAfwATxlxPyYZ24aYWO/7RgcqRKwnf8ttmL6ontG7y
OB1IaO3VlZu1s5DKqBTUdDCHVT0OdUqEtrPwkwFBIac9g+n9DsUAefHOnh5BKtUBhq566A5Zne6V
8KqF9pwoYmh46TIq7x3m/cQ4Zy5LBsJD4Q+GjgUj+BDCHLQhWM0sE6h3Sy55QlJ8so1DDplMKSha
Mx3mFC4GoEk+D1F/qtltKWyxkX2hy/cGRj17sTfri66fhc2EvSpkd4Bogw/3vVO/3YhO148vB6T2
EDzJmkaQTvzy2/hVF+vELBdCfFF3mkGxHHHsG/oJmk/3FU9FUqINNw6QCyuutoFkeYNTVNVZka2p
H65bbxE18RMM421IxJTianslvqv6z8oHOJfyNKolYcvQnRDJhRH1TuiIy1rLVxU4AgLAeMe4PYYt
a5FDbOnLyjjrFGInRoF+76PwIlVUNz8iPLHRLECZnJERXcwRnTYw7AuKjWRYbymK6fIdbcw0IDU1
di2wtpCRgV3ZyO9SsLAqs4GOKprBL3jSu89U/fAh6RIvB62cwdRwf44w0e2Gigj9k6h/bXVGgUlX
7O0IujjqCrchlTxkndwRqQ6+y1+xnB6H+R8midKBJopx5Zj5HCtUygq6/AH2nBqzwhBX9e9o3Gmn
04c4VbhjAY8R0CyKOqoRwLEkMMSxNlI+YjOX2l1XkKB2+99/+4+//ud/fPb/g5CNS54Mfp7Vf/1P
vv7Mi6EK/aD5ty//ei6+s3tTfX83x4/i16/+40f/9k7/+JLf/Ps7Lz6aj3/5YglkqEGh9F0Nt++6
TZpff5NjmH7y//XF375/vcvTUHz/5ffPvM2a6d38MM9+//tL26+//C6EZtqu+PVB//Y5p7/x9x84
faT8LiCDvMv/t7/0/VE3f/ld1/50hGkIoeNPdExb5e3k969X1D9VU8MwZFg2f8W0jN9/yyhRBn/5
3TT+1G1XdbCwYGvWHOH8/hvAol8v/e39eE11yWTVDfP3/zoB/3IR/tdF+S1r00segt3+y++aY1q/
/8aNPl2t6SOCz3MdWzc0Ybm8JaR6m9c/P25h5k8//0fTFa6ZmoDVjNT9JsxCHNKqRgijFo9Wv0JZ
L7/GVMIlEEcTiMfOcMVw9V3kNjIBaWk69qYmGr5v1IgeYOcs1LI+kjmqkLBigMjJQlpy1fgjNe3k
2TEPkRqni9ZLtqVzknqNlge5bhLb72mqHzsNfJtelyBjbTqjK9vsKaCZzIUQZdnQvViplxwiKfyt
Mw4Q9eihNB3PCjKCdqZLY6kkqPey2ipnpqvTMZ7+BykYSwstXtc4dle9QSuZ3mr6gGjYKN1hEBdV
DPa8URQfKat+VUdVI283ChBhaMAq1QBNCmocO9qMyTjsFc27myg+zporqPq2+RkGKFbz/E3v4kdu
t0Q29CR9jniwlraKrRky+hASTJcnXYBy3VunjCA4VUhjyTvwUFpHMQ/eXKFS+3ZDq8JoKJaa1QON
lpHP0XrOka7hGP8ykoVbAiKdmSaJUhvKDrfZSJxTwb5b2IBUOtWAU0PlZzTiV+qB9pLTh4Y61uGh
OAB3OKdwfZTchvJBtSZKMFjrE2qG2hh4YGU2OO1eYa2GruO5bu1jjGvPt51uE4agwqpSnEbkNoNS
gpEnMbcntsuwMhAAmkDg6Vv90rYNhTZeQzxpwoIM4AoCpwyInqqqDWGNOAsjpUX3kMdIGYhuCGkV
rL0UsaBHmdDEBTJTTVJZRpa4hczvRn3XHUiNRUzItKY172YJdLLB/WkQpZk6yXXIvavRmq9ZDMsl
ahybdDIK9Cx8W+R8lHvROpgPU2YqCOuS6YuNi1exT9fA4dFqdN4Mv0A7UljqwovLca7itHEkuppb
qaREY3gbkdP378dFoQdL1UiAMpAwQMZ9poQLq1MOtQkULxTbEKY+UPH3zO/vcQjhgLVTTSWT+L28
Lc5VWZ0FuaKBBzAplITCqOscbH1OyECZdye3clGbZjsNFktukRVVaKivmOnwfF9Hi355mIJayJeq
Py5MBZvfCI2ogUaTHAIVkLeOH6F+8rofFWtx35xmKH/Z2q8BzFfw3TMjdzcDdVrDwZ/vk90O/apq
NDzW+VFWwa0LSJduyrM6RiixAPeR+mz12dLCAJxE+pebSYqr1JpA34QRD7IckMqSY4QMxpUCWTz6
v1Hf+9MCpAPWnMgtqkWgX+5M9fqHaqRY58TJj3W0Yd1KtbJFQTVjpB6eG9GagGrIC7QL+EyTQDdX
+XslHNbgvUcnnfewUbkMtlDRSLMGT4eNoLkmBmSUIX3YbjN9K/VJfmnVSyfRw5dwnOpiQ/FsUbUG
HI3nAbida1sr/uimaHH3IAAsNXlw0VFN309166yxmhpMgcNXWbn6W6ujWU+UpQ7DqIoJGOa/aV0A
QEdFgHdCt3n3IPzQkGcVjbcGIj7L+R7mZN1h5UB7Vodl41KiKzPiwUNK0SFkLBqsgmJHslLORTgr
NeyAEAgV6eGcYgOsQ0viSuc9EhM2dixoCR/z4F4SUgwHcznZuSg8kW48YWdjlYuBq6nxPoBh7SKH
cC3+GBkSiYrnsic2sWbHFr9bgLAHiFfxaL1OR0mz5Q7EZh1QOGETtzFHAEkqOS8NuzHxbVE4HoNw
LfqUuJhtORpIQcQu6J2t8aMzoe6PMdvclA2wc48CZPuDvyxHgnuoUgpE4JrePYeSiipUCMOhvUJQ
YhodXI0jatJtnvbLHvGjo1OSTe2D0nfLhng1M6oWzliyMB4hKUD6wz8U0Z6YTpNOXbAejxlduBG7
lduJrY8xYlQDyj/2oYSWzkuNEV7pTrxNt/J0zo3eYidycUy8loIU3GCZECiG/lTFjR4A9BBrw63W
UQTwSSvOmQlLrWbbm6fHoPM2qFhNhH6jElx9qEd0LanLjDWcsi69DCFCF0c/K9S7yZHBfubMnOFH
zspe4sVoAYENE2TWW6tlsjU7hVYWhUPWal1DHzCr5uQ7Tt92SoIZEheTtcQn4S8RUOChU478CxNl
2e1G2k4c6rFksOBZrukNpZRkYZCtvZCUHYTD8EEW00A8fd0S72MxWyvo6LgRtjnVtJzn0cfnjI73
yIS6GvSDoB7tAFGaEB7TyxqVNKwNPPqEVdJ6TSbdlCfvfs+JgfGIxFHP7AMco0MfWazmgWywtQZS
oAOkhde1U/BMx2X/6ZL8otUhHC39jLv+GUXUUcTwb5ygugHo7D2eBrg/NUnm000VAEmDmr8LpqC4
XOy82D6I2sEKNiws2Ghdjp8K4rZGzbIzGKdjd2eSLkZP7oem2IR52eKoqPbBsBk3OdlJ8VJW6lwO
ylL46cXL60NN01rNh6PNMt1V9527KjlqN/6hlGQ9NcWb4vSX8eS2+ovMzV3sRsvYu2Wx+aZowTUP
4gs6rjcf/quUrDuS8FaPYcg20Fwx1u1Q0NmImCBnjS54jr57Ro9wCxAKyhzwlM8to1WLgVgmMdyq
HhWaie+ewFAup6osXcREJllmbfClNAyy9Nh6F8YGvUH1KzEJb8tNwnqwXUODHpY1ugy3Zg0EL5nk
xpm0Vr1eLDHG4uZQN2AacBYSr0DmGj3YnYz0czUSMUrOShxxHknT7VxlnuII9vNib7gjUvORmUcu
m3Ots5vgoS4iA0BtV6PYReWlGcu4GuckgbiC5pyLu1Y7OiUDERbXwULQ0cLi1KBfYpkI5oNPmYWR
2VeGeWaivOEj5TB+EvRn6jDBPKEDu3jpaPg5PTECVKC7q1FgNaPYGLNosAG49fCOImBwepXhXPJX
JtnDtJN+fT+wo3mHfSX1BEyno2GsXXwD012g1d/t1PZN6RoANpvuHJc8s6+ixanLVXAsWDsDHBQM
AoMtvqeDSdxiH+E2dd+G9qzSBA6yTdkPx5qGVuS12BcV5PgifgXZk6SX2IiuQzkSrSHqJ4voCQdS
FGjee5M2Dz1QrtAPDk73adn0lBkM2LbRMUNPJus5/ZiZ/z3d32kWX9KuOFM3e/Gsi0JKuDQV4u4H
ynfhLRb1LXKtH+igbIjRHpo5oxP7gq4dVJadJvxDZ6+t0dk6CCkLIh9LzZsP0ISqEM9nUu7SnIKm
KM+2YbMSxzVtfaeU9S2UyQTcWjgDbdV/eDj3sylTiVsv9zHuatEBcdUIK0TTQa8RP46QmcJKuW5H
iSW1u1s+c7DtA7hBLTGac9An0ZlecWq90Lm+lVE4b+QXUrFZxCKwRcrAWkSz2qUfWYcA0HxL2788
6OiETsyyMTmetW6cKbZjG9kgAjko5XjMEwvKUozpOAEF3xx4GudD3e9KOva4U/T5NECMiGZk2m/x
LB7MiJ4LppyqHelBuVjikOMWRCnDptXYqM8iPZqNOHnUst92Q75xy+SVpImNk00iWzCCmn/zyOXO
tVlpuKCB3APRcXPF7J4025hN53lQxC2bAoS6c2Y4ND7758HMftCzfkJj0iUUC/pI++qz17LJL0gN
CS8p0qNiIVglDVRXwprxyn8u6GSHLXXvqP6sKanDToH8GF3LMd6yr5sLrLsq1hMvy/ZmRk96FE9K
yEmYdviMpQaghmbEZqM3SwdeU2bQMsD2pwhWqRZLacLgSiKaqdMEhnKDzbkw6chqnv/s1K6cyRoM
R+rDHag/zSr7QbHI0Msb5q43dBkPNydFQdwJZjdtZdE6ALBE1T7ovG1o2g0MoQkvVxZFXOpRp2ki
TOsaWlavT7nm475tvQd29Ufd229lbb8ZgfoSm/Hr4PtPSBXvnuufLHsixF6Bm70aeXrprPcQEk9Y
+rdgVL98+YSqemcLyaPgPVuG/6yn2Q/ihJaNpgG3pfJI9eg+vdDL9sHuo0CwGAc7v+5vXjI8MnGO
pEtCX3JRo/TVCIZ7mRbHphiukg0DeZRR5544W49IphfNbE/mGNwImr4PTn/O9J9DrjwGutnVlVa1
Eb/LkgyOgoctsuZ9lR47lUcm9p+mmWs6zulTCHWcW4q1mw5L5gNFw++OnYXSEEUYySsr3ptFX6c3
wbjya5naPqZfiwfv0QBQtZSayASupVTXVWK+Ec998bmJvM5+C6zxheiXGyvm1yKp7m7k7TNJmgSw
iLyUW69sT1XdPJy+eYRBdmnpPidFyG2uXG3Z3Ls4ueSG9kMd0EYStwTCOdOCU5Ctnbx96sPxheiS
U18klzFx3+r40NKEGHT5knrefWrKgfFkJf3ZsAOMu/x9YMUZkLhkWa+J3SKL0tZZ794dq9uFTvJD
UCxE91j6yrWsrDe2zvesVh7QIHSjvUw3hZlgD3Pdt+kykjLyNPY4G/SSXcyFPKmLpdM3zPrrdAiW
ozw6PUHv+xGb3kYT7b1r7RNP84MG+M32+mtINlIAQW56TSQEWI3UIJPu5qbpxYF7YAzcWIV+9hN5
K6vo0tSfhW4fZZORCSfvgW2/pUr1PqIRmesDokEbYxrtwCIMD50BfNmUj74mx8Lwb85EkimPgVef
wlZhIejeE6M+ATN+UZzgCFpFIRNZ6PpiOvA2Ve5ROVkB/OfpQyVBuau096DwDyR8pEOEPcF/jpp0
R0v57huzAk1hkYr7r/evxKlPZo6uP2AiXKeLPCKcwZF4Afhw6XHJSudTiYzj9Ke80SLPS7uMof9S
9MrDzNoTyOyg47kna9BRmVhU/1bV1JIa/5ZKC6gz5JTsb7cN2Yz3xq6xExIwXcmbwieAKhWdkpNP
kMN0PCpaIyr+M7ZVb9OP+sGIJ1d5qAopgE2/a/A9Yg2+qDrxiAhtYEXbAyO9DbG2RvbXhzmm8gzq
6UPUF7YOrtscB3GePpgGCty/TEtTA1HbZ1xUDyYJmax8vL8S0Kn0znHzmuuLgKfMQ84VKPfpAvT0
apOS9KLmptkqTVoLhhTbO41j7JxTqylXJxF3HftBQCx0Ytgnh3GrD4aXmCdSiexDkLDUhpQ0+urF
sNsjWAsvVl8w79DU5m5gBK2gkimkijTe1c/Gh2RlAJ3q7rrOgXtz24wsrrj5pjtKLf0TjP3nSAa3
6YlqTe8ijlqWv3kG2bjarqDMa3t3ofLAJAlAMfkyHf2ARs/DDj0a2nl6PRjdu59ijjTzk5VdkoLr
hOYL5cnCbeRL5o4vaH5mjp/Q0hAPQ1MvQ9Pc3cnDozpLWAR3ExNHG3OPKcOLC0ZRQJssQ84CZvx3
9Hj9DLCPY8qlWSIw4ykddQRCaneLgBSmqbqfMDDNzyoRVyRqrwSfat6lobNeBA32yPgHJp532ajr
aXYw+h+a5h0z3gIiQ63BIo9oAtXsV/3EnfUegBFXvShlQyM/ugSO82aCWJ4qM65TPmzdu0+fcbqz
W7QBk3RjelYtTFZNrO/IieJzykc9MGVGATF/yp14qFOmC3IC5mVS7mtu7YhbnFbNpe7TS9mkR7My
Fg1FKS2c7gHtZTq7pNNdLJG+Fnn7aET1bkpJ0Sj+9TVFG3y9pBjPqvIlrKqjhpgniF9HCjtMejlT
uHfE3K2TDhURtcPaPMzYYDv+yY1hBucU28VQfFYsf8hbh98pCKbLizOF003ROxuDomJQLT1omdMC
tadx1gAqmUbUzEnnv54AIP+mSckz7khOCQ6q/pxjQUlYD043DdSYdTqJUku49ZZ4MlEAV/pA9+8F
DrGOBc9plPe0ZVrwVZo+cttims4S8MhwzbPOmHUBw7cz0GmHHQ/Q1oMcT7vSNcBq5vkSlAVgdrlR
RkywDJ25HyyV6FLYEX3Avdv9bNP0WJDvGOOqaYgYbmr6LeZ5IF1gpsJlVRrmLZstTkquSQn+ewpD
blgC531zsun9Kz5y4IK+ifBPdUy4TmaujEJZj0m2CTss8xle2ohlr0vFqMPGr58zqmfT2/H4LRqf
HAwZnkCcVSw9kZRgckdsJ9VsFxavRkYFAolnXyEmKRAO9xu7eAtAAqhs67Eccp7L8mrCHU4rCC6Q
lQxJOYu7zqLcOJ2tBhR7k4DOEdkmdaqDp4kVsxTxwKME8izlNsd24MIBSOoG0bVOGqZ4mn6Tccov
+w1/v0BR7OIkikp6i4TMNAO7M7ZTAx6amuB5iYcOrwiZrSbYF7nJBsSZ8Wk6JxLAoko0uw1ozcbN
WzvZLq6VJTgUAkG9XS8KnH8HNWEwRdRN4iacTKDtyTfYsh5hOkpOU7hzte5elK7XDnkavieOjQ/Z
OURxt4saGlhxq9azNi1/6BE5EhER6ihlZiEJbogk1Jew75etXhxD0dBCj1Hx43dKi0JFzglJqBLY
doZSY38XF8vIzJ8sT3wTgwrpjWTPBRU/5DHW1Sqikr6euLeFf4fk6Qnw616NgZkVz9ryJ8YuTf9I
zWgC01RGjGyRbyfPddz+bPHhLbJl4/YRDnSpzwDHbdQhdxFyJ+p8LORXrrf8H1X/EaIeRLb8Pgj7
jmFukxNgFgh0TJSISNRwhW3OO0ODJuGcGmj+8yKBE4QSZhOP7KUVwo55V8SrpvGV1NFPny2C329N
nEV76xJECAccsgrIbykwPRIe76XqizO2r2UXv4SqVS+t5s21y/RIc5fFhXWPYkWdF1qqrCoob76D
rS11XeqqhrocK4qGmWjOUnAQcUs/tpCwrCYisIkwoHeVVSmAWkLK3ecaRBRfoZCgK8BGNc4G6HV3
j9+FMAJAaD2MG+nxQ3Eev1pjdsfgjn1VLwcUBVQ0gv7TzCAbQDRNwEXE68GrTGAjEhRflKSEGyD3
FEo5Nyoq8KkygH3xERylLhmWbT0xNfqfUvqbSujFIqWgMAbFCIB7ipOK02VlNx/SbB+xi8vKw5Ft
sw2daQ9b5oSpe78m3h5GL7HAwnKeRCFxOeiio0orsEwj3Qy51PN8uOs2Bsy8LE9aPXwBmMvmZlms
awtENB4YUjzN5Iu70gYI4K1K5i/d9rFZJePPShseSo9go3zLNEKjAhPpJqb2XduBJ0tTlMs95b9a
qkcLckxoWXiBUCnP/vt90Kc85Z9/b4D+c+f0r8fws6K1+LP5v/7U+juf2pD1v//Q1Dv9/6yXqgna
mzSM/w991AuNz9b/SP65k/rrV/7WRVXsPzWXlqiwbdsxXcJr/tFGVQztT3iNhukKy9BNR6VX+l9t
VP1PzbTs6RVbR9aku/9ooxo0X2m96rximTpxNe5/r436L01Uy0btQM3e1XUhDFpsqvqvTVSZZ8lo
TqlIvoD51hZfPf4mmVMorvXGXiamANHACE2Y80mkOai7vLWIno/XHQrazBcCe3YOd4YI28J2hsU/
ncu/t33/uc37b01ejg/KsKuqxF+rDkepcS3+uckrCz/MAkOz50pvE9HSRrDn1N6b4UdqdbQKHR3c
QLibrkrLmRXm0bXyUfVbdD+KotF3zggUJw3zBxoe3MJxO7dL+ou6aJFJTd0JNy3P/5OwM9uNXEm2
7BcR4Dy8xjwoJEVoTL0QylTK6c7ZOfPre1HVjap70Kj7QkDSOcpQBOnuZrb32l5xnMWYnOcmf6jp
wdz7kf6swVVvYiWSY66xT/QC6oRZ5u7GLOruJGr5aU7WeF84mXhFt3oVjg8cNUHqQ0WKSqJG9ejM
ghmO49zrItj2MfW0hILxv7xFy1vw7zn48haFluswsfWtwHMt6x9z8NqfysCzS7DbfNhggdLw/HPJ
/DY810PZHb0BcT9ueovRQpy9mT68EM8earqGmlT5SobnVKm9EEvE8WQZeCwymDJdj75LGleqrvfG
y3D/dnZ8DYyOBt+QPZe+dS8qA6bIKGgWVlUM5r9gJQzVEkKfTHcWvorQRj2f6/Bt4FWQpu4EmBCH
4G2mW02fUJ6QTULmdkhmNIRTwaA1/PV/f4dC95/vkO/YEQ+f4/JQBeE/b6J+VqlvtRATx2Gg3ZIM
iH2S8RK7E/Nowcs2xxUDfO8J9u8vdypeG8uSV4MUxQRE1sk0QCb+fGvuA2NJbnH2P9/7ueR+MGx8
OKabmGFoZjjyNW66hR6YupzTUgWwEueaEUnYSHRs3d4baXhwCSBbV0bfgycfp1tX9v4JHoZa/fyQ
/M/phrOuW7c8ZXu0z75PdZmL2Xz0dWxgWGEg9fPlzyVgK4ZzFYLEqyfjPh4auY7pk376kUcvJkxe
bLfqYUk2G535NlCoUP4Kp/SXBZD7anLkfLScitQEQtHokCmC2SHuO2xb/CPVNp+LklkGwfGNcOxj
YTGHsbIM8qZJRNrshPA3WRF24K9ufkFfUEvaRYJ2V+eJ8tqpmg5hUm4reFO3wa2+/vtHHCw3+T8e
Aub8keO7ke3Zjsda+p/rRD1NpKkmZKxzOEUT3R3TDE2WSIbhpjInvu9JGZnp/pz7mDYmJK5kwCnA
wIrUAwUHYFBo49tL29NsGBlKWJ1equWR0aP2HyZAZBekz9klye2PTIEF/vlWK+nmRv2YMOwe8V50
UbrJXKPazXVkXsflknveondAGT6jdFp5bp9eARSjThP+90S+tVfg2dKzeTegmz9Xo1P+6+JZ1f/9
0o+rbVFZ7jmWqXuvZ3BhUD+YFreQTpKqvKTwLy5G3JqUXg4mJ0DECnnCh5eRfeXmnD15x4AymdV4
N+FB6UPZHPvlq59vyUSMRFVKdUqQ7DlDioSiIIW4reriTCyDFyv0BCnhsFUQUzOUzf+2zNtsgv/z
4/PtgHuJZ9P2oiDw/7GG4UrlXGWjZa8xiW3s0s7uk4RQi5nZStShrxBmCSjVDNXL4CCbb2h0P+eN
uasTglRij/myHrX3lA3tqWhbclxnGNWunO4z6Kl3iA4JcU8n1qb7rO/r1wo5/CotCXiBnI6qQMxw
EYtwuJDCpfb//d70/j/LD4u0b/O3sfYE/vLz/xAqhZH0pRlj8e5DCPWtDq4id9PncmIMODfvogi8
X+hhiKlX+AHK4PSvi9O2eFsF0bBedhpdXZ37gugFY5yhjsxgZcM+vPu52Gke3jkZduBcRzfZhgKu
cWZ/9FPE/EChXcp7zWwoQGCtR8Q20gHn2TjWezI/VF1k33VE32wQSHln0yVoQATdq8jG/j2Zwt85
Qo6vFOaUdmDfl7Q9PGI91jWsTAUfKjGOhrL0Kc0iEAuTSTZa4tT/7xLAtfzvb6dl/U/hFxseEHjf
C7zQNcOQe4bD0X++n1C+7EmXtOWHBV3lYpnNB5AmzDH7U+7R5Fxxzm+PCWnQkIe8W7ZcQuuZiYx5
VT0tjQ5vTcdvPv/7Ug/tphpjEhRbP177HGpecCvsS+Vbb16NvjfMBxCtiEGlmXinCTLCnifr1JPZ
WToInfFIPIZROd9y3GwbUGvGVo9zALGkuitd273qFJl34SG7zhz3LbJYvo0INmusauCZztfkM+Pm
CDWu4L/ra7NcPLpo666JKkrIcFtjcCA1gyzjkA6+uQhHug4Ss2nFKHD9AJaTUUWoLfLXpRVuWI3/
SLuuffCD7iRr2Nk/l3mOvXNmJB/eGEX7Km4YzaeOcWlQXSFjPRhtFhNs7cqrnmaS2lsKC8ZpYTNZ
B2op+zFYLnh4yF5sqezHcgZ20BfeQ56gfFBR1V3RtpogQIz83tWY/2OBPKrtdPbZWtmDl8jF1wGZ
ouzd4TwHRbZpsqL8GCQC0mrUtxFj2SWJzBoVlVt8VATF5nYJ6xDw0/XnUs7T3pS1fQIOR2p6HEAY
nxzvMii8kmZZ/Pnvdx3qxH+sUIEVoNiNAtsh/sQ2//EQB3NmFxi+YGrqzej11S2Hd3/QVWyuFB/4
xesAE2SRwo5jA29LiF/iUJkylWsYSI9ZcyBJ6Ft7+WhicYiYN8jgLYahBfou+Uphke0Tw70WIHxT
EW3SogFPXlnGzZ2G4dACGZZyivAIcMnrZFExMciz4K+9VA6RXAPDjv/+J3P3L7vmf+6qAQdvTl6s
Xp5HdoH7jyetjtqhg21D92vZCKby+eeSORj9mWTdBtu1LmJkspJBthdt4q+1H+ZHS3LepBaVrx6t
qzsjhj5a9qN8hYXrn4Y+AEux/NSP/R4LVwCaYXCS1zFOlpDRtTcTTzZVVvYSqgS2ZbPtYkZovQmF
xXBMZvwtBtefL5s6t9dtkkQc4Ezve3QdIpBh/G2mFkJSBdG5KTD5cabfF3E7rosGe0M/Dsdqrl9V
r5lgQTWxZP2lUGlxXqg/yvQeJ4P8ClPMNgaxaXMa4bRNwSjRQaUVMjnRe8OJdt39bY3wu+htbPhp
uR4Nv1kl6fQxOhy2HMDNtGggfc8MtAoxfdYDWDDTKfeBL9L16GTNevZdvMSLF5TQDcKB4A/WQ/gA
ODieP8jlHVak69xbNWSWvHhUuv+ltHdIg/QzrJ19xGyDITSY07JOYVOrpa/p5CSvDOAQwxyPZGx8
zkV9lQOkf868Ev9FhE2a4SeSaQt/Z/pkgent+ogt1otflVTv2nj2fbT3U+ASBegxfS/aj1bn6ab3
hzcDjJCHwhIdAxFOeJQZkzOl70z4pm4+vigXHh/eLxo1e7ufn3yizZTxkkQiWSVFdImn6poGLUIQ
0e9Nq3IZ3MoNB8VyWxLzsKrHMsf3hJRdW/Fe28Vb7ZCOYZtyXjsZExjTw2GWIZc5mFGDnYuz59rp
GW/T8qzRazADiOjidGpr1N4hUkKt+i6q6cOKP6ZeGUYQftW+eZQwCXe2TNyd1ebxkTk5472dmxnj
vdeLxa3cmdCpH6h5WJ1wFAUqfCls0uvQm3Yu7vmwK3Ag6p5PXoLP0/hktRfCgOlM42Av/ehe7j3E
lW4siJT0UBl2OHOHxFTU00Blg37fjah/4wAwXjWKO+bgZ/6yABBPBmnLBjRSg11za418aTIfzMrC
Ow5JobeFZO5DGKcxFzfdmc+w5LsesFgYVgefXpZdUCSP/Xy0K++URIiL1Og/hhV8A95PY1XViGVU
RKrjZFv3djq/zrovUOJ43Trt+D4bYrDzWfWIp4CaN6ps61LsHvoRkWzfrw1ZvEZt+JmXS6jKIS6d
i++M4aZtzXY/jlrDCQm+Mx2fB0waDyNtg0lzwBhoX21q37+IJGMuiLjk0Zqfaq/43Qh/rxLMXDNL
SIOlLRaRe5hmtevwIru2danG6LGjq7ttOqDrSCC6eUnUUukroXyfjDPZi8RbViY4NsxD7+Plf5aJ
xXisRUXZlcFDO8qH0QqnU/vWRRWPYRX9mjXGpnwyVnMKtHzZqJwPNXZY3n5ZRkMc3DBVa1Fbp378
m3ZZ+SvnhQ+jiFdG2QfX/CQcbT7k+MtWgwl83SbzdzV5Jc7T6NNPZ+ughxrUfOKolS9K7DVGiCEn
dElRxHjI0H38LkqY0+ZYTC+eVIdGlLhXIzZCp2uILxlM+2RqgRjUSUncTdzTUJDQM+f1SHvUJ9Fk
qnHED8XGb5A6u+p3M2SEdiqQxVOyC+OCdubUUwKgMVxlUfHhSGSSqspe54p4mVN8GkKeQD3A9qt5
0orQgctNx2LV45w61IIInvQvIM0hc+pdPxOKFxe5uff82xTGetd6mb+eJn86IPbsEYbqerAh6cZP
5TVPwawKd4Z8mMcfnQtwMYNjSLYD0eWW98rRg1zmwcKQGngHvw9Q2tZrGUGmavCjnOKwfscBSAoY
DEM+8G+V8boahiPgI415M9XrsjW66wDvovXRz5u53ldT0V8CH4iwsCs+hKg7eJ0k8DHYdzU8LACc
fTDVWK75NXkQvwvTb49qgvtVYbitGLsD2S/NlWSu18TKP6R2VfPLGAA41d9OXiLrJif/WyWe2ElZ
kL+BSmdl1bBhIOTjHyQBx42ntxZ58Gq2MUaSSpriORrqbaB5ci3DluteErDcDPGX5eR/YSFm73kK
3nrCJZtJkFaF84is68Uw6pu2UQOKFEFEd5Xtrh6c56K0JRmY8ilALDR4WDwVyNfeRlTtpdlf5ldy
l48j6ER/FA/AO6HKNu7fGHEDx7kiXUfhUxcOJDHbALnyChUg5l6WPq/dd/Z4rlsZrCIF7ySb2gag
6sxdubMzomc6x7oZIce9knHUOE4YGazwoXafLbcuQOIjL5uj7KomkzRkhdY7TS9Vg3k0Sy2cZsWh
QMyFPlDidTcSRFlfNk70Y5KxIA6zJDAUpBNxC/DuxhKzmlbljkehqvs/EY6zTdYDbKhG83dShfqh
jcVWcZcDZJlf637RI/aBc9HSuCCSxU9sxtceFf69W8h826n0b5UQYhoxGhvA8K1xn0wbJSnAmB6/
hJRcu9wp/zidgCSsihdnsK+x84R0Gexb2aDdIaV5CAE5eYh4EbZu+aghrBkFIK8IAVcda3imAl5D
0a49t0MyFzEyC0p/ZXAsPjdG9T4MI3CfJvpt1t1BK1AN8cKHGsrmTw/zvacMXmnNFDQf+2ArJN2N
SmIlDZN4hzAIjDk6383Qp9FmSMiqg0tv2KC4c7KD6exg0XOHg9/Cku3cITl6o3Uxvfg2j8UzSuu9
xT0W+4vHYkDXlgr9UI5EzU9S/VYzjmRloNGe4MblPgGjHgmeUVPP5yj/zEhpXAtVAVAd7TPq1flf
F2tCGdez+VW4Gu78QM+PiUOKuOpyUuOf6EIWZ4ELgsBZNz9TV3iLLPQ7WIQVEYI11wt3gR6TVZvg
PPNDhIWF4S95kwRVVpuJNQ+Dm9/t40+7B9Ph9VT0RR+hyHP6d5Xhq8kcjU4zICoMsX7XDh+xq5aO
Wk5481Liko69lSQArTVMq53M9ArP1irDI9dEDNP0GL43y4Azd07gGfwzHSTOD1+SJtnKge146AvE
JZGLFr7vsITqcoYZXF/9slDbPgoL6ns2Pp+9PpDtVrfGNuclA3odAjBx829aQaikXdZMoqfjTZ0S
xJkXxIsw/4w3TShJ7YnTN+fdndPggN2XPOfAJLQBOYNv2M3GB8cexdXwuGi2op5QpQY5deeZQMnL
5JeYmvuarpRO5gHoUn4xCe6etPhIfO4/prgqgOQLntUZ+A+mgXPM5AXnyEyOSUC8d9N9SYHWunHp
DpfPw5wCoRrHDcrel2gCfDgyW8u6cDv4xjcxVIJ5VLxFy5NtBivAxV4xwZcoCAwJ1aut0JYUhNuK
kx2p+WCN7R9SJO4Szl3r2O7eRxNo6MRAuqN5IKhosgauXjKBcM/6lxnDSoTIQrUoYVyn3WV1h0Cz
X9H24CUxItnOc7SxKgNaoaK3qgkOsuC8KxctfS3tYtXMLTCFilI/ANZbtzPYuG8EVEdWqJVLKi12
yTMpG/IscoAUnYdhFJ5HPpQwPM0uWcWVRUJgtUI+3G3pgGfMDJBAPtujHg5pgd59HrtopR1DEdRn
7yIrilf9HMu1WfrIozOGexJjJ1xlHKcxSRBT6D1QvnJKLTgcTe3jPHIP9sIdybUKdkaqSIyYkWnE
/d2QRQcl48c8l/ZWdZC5PPiyeyNySKfO54fUsN9m4lWaTh+8PnkoARb4IeTE0FB6JUxaBZ3qsdt6
AmG2v+fR8PB1W+TyGPXHEMJXHCsO8o6XM6F2ia8ay6MywEtaKXe7ERPEMJnJn6RyblkJimhAIbV2
q/KT2pQFR9Yj6BoOtLYAQmymxW52jAbrKmVCNukvJynTjcWrW6Xn1if9J1bO/WwFICVTGW/ssbYv
s89poFiyp9kaqIKI0+rNmvJtU/AiOcbjz3F4jleuBQdsSDA6p/N4VV4xExZFll4o0C1g94hVEq31
xMy48+S5nubP3EIXaYnuUnvBtokafxXqpN364CHWQU1tk8zzyTfhuFmm+2uauk3eR3dR7l/7biZJ
R4U+8xHtbvJOAgTy+vauW5xSffNSJdnWmOS8SwWClUpbbCKy2zSp+WEZQwb2NXdWoaw/msKW9C8H
ucaqBp00AiU+/QrK9EHVQJmMeQnxXYg91vxJvhWANhuoqJjvpE1+QIZ0MrcJlh/a5F4L4mt9QJqE
HfjhWuTBvM3FxZH6S0LyGPMlWsdJgEOPkI7wAaJczeUrVnrO9Q8pOr9H0Y4vLotKNRaMt5eglzCg
ixZfx9HYpGZyy+Xagzx96yX+XsNPXEQ56YTxjQo4SNGEeoVx7CP6sGlzZ1n2py36I/me0GWNfmu1
hTqYLkkjrC8HjXiaWrZtsa1L/GeEB8SBwQPkXbWR/OIEvsHE+REz9Fl7jveS2i46TJRgMBQe+vEt
nCjv5/e4C/DXE5fFiBHCz+wu/YSJKftCjU8NWD+xjySxehSePX9lYtgUPhKI1rAfk5aXUSTiUsHe
B/7jHybzYtpdwptqTEdoqh5/3GIDJNlDb5rCD47YWfZ+jgpfzuDaFEbCyv3kCZObDuPtKjP1tPZM
0j2SOfnMCGc2NZgmnItyzjiXgk3JuvjkZTFHzYgNyrII9BBkb3fJe1pBTBv4BUZH/d1CROQgzHPg
ZC3ksPlLiepdOGD5gqG765SqcJ1RCPkWGZaz+5R3QMcMcziGcfacMjNLAPu4KZigEEfqJvEIOowX
+0zpPI/P9KxQJrIhnww/PUqGIevZALpgzHKJghnYXc1fVu3dM91F9ROzXGHN+Ss4kmo4gnjg9sjC
/5Qu9KSy0Tg6TcB9RXtvP4YdulQ6yM2OoRvih46sx4yR6dEwmJC1vbM3SmAIncLRaPYUliTz1HBE
w1AIXvC4jkrWPK0AH3XSBT5CiVWKkGXCwZtjk9Ase+0fkDrecah5IpUiZ+TSb5sBQVlHq4dwJgXQ
I/PqdDcM8VM8g3I0aA9Msj5XAwyZVEN7thaiox6++gEpIyjkUzRCAUx79pRIo3wlupbd7BsB+Us9
gmzSocSXq79R6UI9NljJY/NXU8qzkYOpUstSJDAM05wASC0ik1GSFxGE7ANCTM7cr3QEjIwkYnlR
MWf+TDqfzlR8GlXBEIygtyjgOQOj0c/MohnExbtwdFmV3Ed/dI01ut1h7RPTy5+wa0sfrlqILcMu
xc3sLLXpdfYSOAiXdEKQXFrH1LZJ73N6wGYsOTFMFfGIcuZ2NEySOKtHzsEMOFy4CXXM0KMlhde1
E2/5D/nn+vSmjXTbdhYM6PyXBvcC3GiLFHbexJhNZCg4m4kxwBf74hmJce4mOtRm6QT8DIMVYFPA
MsUTMY8Q2zssrpLfM5e0v/3B4kS6qPgGBwa8VMt9Yiw0V//IMwS1B+0Bxoh9ZFQuBXZq48BtzhXT
mDX8g3FVcBjYDkyZA8PbJXJENy5PbtdhwDNN2Aq0CCrGpLg18u+Rs3TvY37IzqmzVnEqT21aPzgh
kueUhAfPEI+kSZLNpK2/mR09qllzt03dE4EdNWdq1Gxxnn00xrgj0YZbh1Ydn3X6gV0a7k6/AYpG
9VQP+2gi12wwX1NXECMi+mrVZ84disd0YyIqW1mzJLfbiijxunRDwslvpjd6ZZFyflcnMSRB76nL
Zvl4q3qUfVVX3SrZoK9GhzaK9pL9LhKoeiOY0BRUbzZBEPNhYYIZCnd+bq4L8Vxq6xnJk+zsXT7H
VAjo1aCBfcoILXPXHirXVjQucHpC8j5VNXZ1KDQPc+qOu8JyqUuoZn++SkfGiwSqXYrO39tOIw5N
z440AGY4FZb9WmjhIONsz3ae0qMT8hU4E57cRD0LIO3owEKb4gRZuZnoFvk8Ht2alnc7EXZm/x1b
aaDEnPcDwsLJjes9cUearLzKhMRvOyg4PZ0e8FJtiZ11V8liM0V17axGzf9UfsqBthCvCyjVaJFw
DaQ+UvVGef4nFgzE7A54MTtD2FsL+ypQY4JMqA/MxMh+J7IcgxAOvcF+cX39Vo50C/C4in1eqZvI
PU5yhfm3ybG9jq7Awj/bAR3iAqyoCQAUF0YxxTR4e/8hdbx91Jc7j8L8gL6xba7aNCciButo2ybE
Hxo4hsze/7WXTfmOKP23HxY9xhaUv8GIXDaDa5jH9tVM2u/MNjl5K/Eet9EWqdqjhbvlFA0p4JIB
q2YufExFzVdqfdcBekwpWEQc+zUMrJgILZRnRs8Sgf6O23vauialUEVcF0jqHOM3Zv1IxgeXrANx
MscpJIkH6UqPwTEd7ZjlR39k45Rs7kzTpYdPFhzPP7xAq+Cdb5oIueBLkROFNXZBcqgsP0RCjxU+
snwqocmMV+mpZroY4gliEOIYfEie8WTJkSOkxNYwUHtpRX+gM7ZTNNPRCf2nuC3vco/RbBxGr2yk
rFJJio5fgU0iCcuaTc7YMS3+YKwfjIlVrBjpJtE88Oj+9u4WUM4ZBjt1egr0jQwPemLASPyq+VSD
aZ6HpRhUrbf3R2sj6LisAsYLAXnd4wzOdXZDdwuDCRe2Rqc7Dg4jZLoTjkMpPyBQGaz03lBYplJN
3FPE3OEQyPpPmTW0iJu6X3MmFtaTQ9ao9LV11JnaNXUWoarFNWeP6YEIP2dV2mRYiHr+ay5gHEQL
2KG4F9NhQfNZno8UEeVsMZLIssRm0yiH87hi9CkeMhtE8NSyTrrpWwYhouszQUbOeBzGWR2l68Ur
3PC/BiMej+2To936Aqyafhm0GPg24QDDu4smAHXWYwQ2nlQU8bfGcs6HkZodMxrFIQfF1l+GGMBs
cxI5HW4nE/SanYXNHifsvs2ly7nmk7WMfxjRyBzYpykPHyZLgp2XT5ITyRhyA3kxK+fQ8gBmGumQ
tkAjFFF5mIueSHZwqlYvz7YOnWM9er+M5TOfmYseiB7ch43+zXZgoCMGi1daxrppwjtddtGeYeF3
a8x/K3qARAJ1n5bFGTmXymRQ/jghpjg1aX7IIs5KhSfaFdUrRko4IYwFQ5ATHlahtn8PSEoWpbrM
0WDvE2JaFYWXEhd0d6+0rmlxlLAsFD26QQefY0C1LAnO2VhZaa9Hxh+niPYlRibaAJFo9gKith0S
ii5IEdnWiaV2KRZ7IPnBg43H27aIF8YCWDGweIqj7rGColzHUMwy66rEkD0G8qgDjkIBUcKrQIsC
FRUss+Zv2mAoDDNaWbyR+z5srq2aAfNHrU3hjM/IkPaqid1q5XT1NxMIKEYJCElvtB+HcM5XvRt8
5+D8dGg9eGlIqoSulmALjsuMNhGF1ITDDLS0xKhBrjfxGwd+GFKcV7rYw0hdyT9hOrn7LgVWgtyI
2xS0JH9Fy7uDBq91rOcB6Nazpco94ShyVZBGcpUhNbow3BJdlTk9Bt10KvxC3Ng+MOBjnl9ZbhJt
42YkuMM243uPg8t9aM4zFvKZsKkKoKGYojPipvbeiUNqM5Bl0gr0vREOyT4dqLCMV5Bp3wLzxatV
eoRt4TRblTqe9hMnNxhCGP0TdbbrUN+pfFzpDtHHaFXJY1VnBX3KimM7TfWtcPrfxlCeCbUgmTWR
tOtSS5PIB9HVqtr2j4JkVNbOynQKE4uy5+2IzrLwSdATkFmhNzo0h8tQd/kNJfOm5lR4g3aftzVx
wKiGe+im9MAK4lsDVSqIkg3vxYOvWyIIhN8T3ZEOD2Hr60Mbcmbt1GeXt94jZHN1k87snWcveQ/x
6t5+Lpj6yBF0KdrB9RwTX2b3MQfmG/UBsgc37onRjplISw+jfFkUUK2TkcD2xRYYVs5jl1FKWL96
VA2npIzlNZ0rdTU4yK7GhUe7/HDIcvdkGA3TmB7cc18rxqaVazzS68JD36WEd9bYY4yhIRkArfst
Wi66ISQQRd29mXr6FpVTfOaPf8/b3FqJ1HROMrfDpzj4IypqZobk1aplO7uzPMPdaMet73zk7P7Q
MXuIi4sdjBdztvunPHuZwqq+UVNjZDNJGpigse9/vjRnr1zZrsx3UxR8lR0P/poIqSEsnjPP1c9u
Wn6nUWGCh2v0c1jYATrGnGzd5YeirVm1xfw8OeoGfCd6G2zyf4Kizg/R3DvP3sA8tZdQh0OOoKZy
RoI5fJzY0AXxDPIRUouwKoumeArszsDYZbj3ucvtklZr/70kh/Dblng5ETaCXfB6BjszIVW+EuN9
lOA+TprkcRaqYYAefDq9639oJlzrGpyHTt3wWrgMOcbe/4qpqJdNx+WhAa+cfAhl9i/akRbaAPKv
QrCVVtnWaPtAzXW6wfhI//Qu8Wp1wvrTnfPaJm0prxDI2t231vZzYPjmLTTOmEi3Bkr5X9WU7xym
xHeuQ6fcNcgFVOFzIpyCYamHdohg5mLU94FirNwydF3ziifopVs6QBpPrKifUioly7p0curfSovE
uD7GVudhsLTy4TSJSKyt2hbnlnOTX5jiTqJq3ACEDpWzJpqdAtnB2uAbwS0yUoxhRtwwMINvkRqp
fTGyHjoGbz1vSrwqhrx9zT1rXQezx70lICr4jKXckrDZuIrfPI5bJ9Nb1Pfed6XcxQxQGrdU6edp
MOyTo8OUphvo0tapkjvaK9dBSRtk84gHW472BbktcSMKuSZj8onuRUYmFKwEIgT9VelB6h5qw7tO
flY80IBemNB4QbsCwEIVnHs3Onl9kYHh52weLSIPuxN3nZPX23xqb3r6GaTYjD3Csr5z5tw71R3L
fuJlqAsByMK7OucRc4/C7om6lwbkesclmLKYP1h/40OQBsaxk2SJ+K2/F0aU36ypLQ96mWGW/rsD
W/PoVUikq3ZcQInyHgXhu+K4cF9qEEVRAU5gpubfN039mLYIVIROvofGCu9/LmAFD5A8jMOEfBX8
4t+G3aqFSccILvid0kbwsqpiLhAyih1t906yF0VGp+/TiDhBOxLACCSJzJF/iNjwtmkzdPvQ50at
iG4iLdknnEcQxqNWyF98iLTFeGSvixBqGndVggpmEkZ+iFv6oLDrK1LnJfDAvprOgRGA5PAltUC9
6DxBSu4KnuOjBOktqpqQUxzwFXaP3GrMt8yapjvmg4gg1Jg+eaW/sRwVnn8upUQnbYg33efFNciF
eytsYWzC7l0gZNmZjFFO0raSg102H2YJrR9Y0Jdrc44IxeRfQ9S+qzJaGjszjdqGPJYF2o+NFRlu
n2781DbvwayVm7oiPHdOi+LRN9F1BV6bbMyMAT/Flv60o/YrerDmobql7MruQOYXfRxJ29PvGK4G
GRoWjU0GbPlOkTFw9Av9lOd/C1EcJjxrD3bqk8g7GF+YEXemocjRGSkqwhQHvrSTu8xL8ex76mIa
xKH2jvc6tYV3V4cgYhSpClY9EbWbSJDgTPiGVFjXtPUZxc0W0SIOObPFKLBE51V0KXoFRTDt6EV3
WDBHdJ0oI0gfqNL5KhCq3vpwPOvSsI/2UqCklkwuReCKS4AyMVzSKm1yDFJHxHdVYRf08OwBH485
bFJWKEij03SdR/eYzPiaxNgMu7LJyEYF1TKGZCmr5fujUwDshgnfpO5jVjJIjBpnpjcP/BUgAUuU
6mB9TzWwaorKF1EtvXXlYuKFjXMeNZbOvuoZUDSuAWI7nl8z1yQTyJaf69aDQ2vF07yRorbXlhko
RkUGD2U3EatdZsX555LFimZDAR0JD86jH3Uo/0P1O4xfOivH6ZQHjMtZz5fAMAcGi4TwMaQ0mqwo
3fW5iJ4bv4mey/qXzZTtwZ3D22yxxBczILN+rIisxouwglHgkfYm7qnmqQ3rWl5hvjPPF5ljXemL
GRcLvFLXWc7JKGPQ1qF+nZly75OQz9wJwhzjYkfXqS7I0jbzQ4K8h8Sx/DkXVrEY75tNnHWIEF23
fIhTeF9ep6oHQVCT3TwnZIicmzRG222KN3xg0z0P6bXHDPIdUojWQISLohmpLYH1//ucUw4eUSYE
+7AnRGFlf5hddyoYqW98Yro2/v+h7kx25EbWZP0q9wVYoHNycnMXjDEjcp6VGyKVkjjPdOfw9Pej
qs5tSYVW4aCBRvdZJCDUySEiSKf7b2afscE6NX6M+d1UB34aRE2P5LUCxfckRxM+khGo7WSXlPFC
HUX1xO/nmI15y3NoYH2rpsdgYpPSyYzGcUDmcmDayH2Vb4e2pX2Huq9DWVBOXDtzv+cb4jNpYUoC
h0E+ejo6YGqgCIM74zle9qbXeye79r4WwXygXby+F8kABNOvqFmZJB2SvUHlhYKF00nKdDSlDjBt
qYL2HwLExqr23Ac7YB7Vxel7kRRMAeOqoxAI04siqtmI+Dh35kMpII6MbJA23WsnU5c6VyUeo0qw
IEYGM9iFXCiiJ1wlju2ppszWMZllb3L6xeKY0RGuiu5SFiWzuigDnU76ZM8sH6VB4IgDBIguQhSM
DN7SADmdoKAvQ2IfnTKmxKqZWvCEBjiGpEXr74br7/+yIhBzeC/9Q19V2alOo3fH1Qr72QQSe0yo
fkyW+oA50N4wX23u26Bp7h39BW9odROwb7gqoJPLfnEvY6vhCzIToBpC3kLH+hZUuL71c384+7Z7
Gzvq3pSduA6iYnwc6ddK6GD4/o/KfmgCw7opYuvRZX981RCa3oB1hR8u4QtOnWZkRxs10MTornfn
8u73Dkg0nl8NkBCfHMtmRuC7FlGt1bf+g3W7zRPd6wgDUYrxBfdMb955mUfHmp2CM82a4QzdFFe1
IM1tKmozqnniJkrmCy8o/S34dBrZS+oj87ZymarSF2OVeFYS+7kkbMpQQsjN3NHC2tcNxV1TTd3w
3NlnBtKrYWNPJkT6JEFkPlxxPqlvmym7IbNEpej6xZgQw6oJO833f5rZ5yZFqC8tqc9R7G973ffH
WvveGVNOctGlCR0A0rEv5ioDp9O/uZrHlWo9rIamAoQCcea1JMtFUQr8kvVL0nNtEy+HFo3ohJUl
gQZr20w2bavArwz1oNB0GPiJi1um1hhbI+95Up0IS/qNGV9TA8uWI1w8rKscmjVORPbz/Bznky2D
oyGbVYIzz1j4BFClzD8Uuh5eqgkyTJ0XFdTuRTOUq6eNQRvxvWJCvPULGgW/X3l2euuTDL9q4+nV
iqbsGUkGc/9EyfVgv0wYa+6/f4EgQHdPFltAwSmuKa7raGgvc6o6BjrAHpoBMNPvr5+/mYalh+va
kdKzfMv1LE/8cvlUqaxNvc5H6ATcRF1aI0rb9e6zpm3vk/KATGpsOFtl8v/JsmE8lQGLm2UxpWrI
YPCBUSeeTw2Zncy9SvyG5tA4TW9nCXXYTjTDHaeLQLY5n2tVTBxNME4kEQa4RrwGkFm3FQ2j2Bf7
e13kzT4SNaNpOO7s1u3bhNzAxe9fsrO+pJ8swyQSA18IvBqgWZ1fX7LZ+uPQtEMX1qrWTFG9GszU
vLV1be0i4UJsmzA59hbHaxFZ5qWs3K3ZR+nNwLP5JjUxvtVmN1BGi7QSeP0LdA3jVLdmvo3ZX3xS
8Sp56OtS5Rji54qxYs33xQlVXt27NqM3KpKGa2F16JAtCd+unm5sNo4viaPMU9SWLyBgT6JEyiAf
FZ1FiYMT1So7MxMgVR6XD79/S37NtkjftCwJJ1fyrhDTW/N7P6whcUNVRqZXypFN1pxB0levNL6l
gn1+a6wDeoL6oYZABd5JpP9wCX7Ptv30efDbbZ8PAnu3LWzzl0uQKHY/pimlcNHsvBdG+jZ5zoUu
swAyeZaEuTBOgAuWotshwtLO4EzvTuEPoMhUf/z334iVJ2x6IvC5K6yf3wiWQYNAPopzZFVfpr5j
Z59e5DpxEdrU2Utg9FMkpI41yOnvv/nfYjj/V7LL/wNjyaSJfnj3/4Z3fiB/8rVK33+MJX//lj9j
ycL7w3OIWfk+1wbxWonz/0+4s7D/sH0s/8H3D8p1uFr/FUr2/vCJQJDso2RXrCGc/x9Kdtw/sN8C
fnZc07G/E6H/FZi+/fNi/JOo/Z+wnV358z2D4cu2TEs4Pn8ckYu/3TMAXUTWV25K65vIt5FAxyDk
ss+orMKiXW2SYtabGTgrmgt+obl3BGLy0N0gZhIGGTibldiE0jxFSK76h6yLIuZU+TmHGDQm2aUz
CLoHerFJLaCcHbWcMqneO6CDaSGKC9zqw6YyguUwpWz2lFY7oDzGEUYzmOCSjVNf1cbWybaAchHC
DZqzVOLO5yrN6eOrb8sIJx/bOZh+tkJoT3C1Mbt2zngbSU8A9g0hN24czGbESVYAUZXgJmJm61dg
X1QVsKEwJpI7Jo48292mAp2xnnPChGv5Q8R4XroYitfzTUTHsmxWfINE90ZtRxApbIt2ynei5xhT
TPGS9GxMsEXtYj0c08T9OjY9XWkutMmejt7ZBCBisC5s7QLf7Yj+hsEUMomVQkKtS5S61tnZUKnC
LnfpzUvwHAzZRWL1WFPWBy4trkluYaiIpeDvb1/ZOF0vjcKUa04FIaaIFiDVXgVBd4/dBd4Y5hNc
FzddU4NBtgcv9Gw+i0VQHS+xo0bMBoaBbMGYd6vKjdEuNxa9B5JAWZ6nFkQ3dPxppCEa4DK2EEpQ
PXxMYVn51K/FGW4lKCOb0faqrbn0O7tgkuFN7iuy0SGAyINDHqOT7j4NTOuZMLaPk5+OmIJ95LDR
+GoxFgD68rUakYgJkPhb14XMUK1I1NrDXZP3j10dgJnwl42UvEwx9LwVVIP7hHe2/mSgysFFxtNS
HVaMTG/QeC/rwt4SPB63lFVIZO7yyEsstnmLODIMWFyaAaGxsZ8Zk6IuZw1EZ+g47AxfvGnXaNJu
hHZWSW1GsUrRm2x6xpFfKWzEe+NgrNm0FZ3ohbvK8P0njDaozlZYT16yy1KPZMPgX0nB+4fyQD0H
EtAmjV6HZvRPcTbJMymEnltq7dahunubFi9VCdYnbbc8/gsMVvCxctqUhKZp0FquiqEPuCqmYRM0
/nWEjgqORx4q/JH3nJfHfanqjI+NTi34emwGm73BJ1PPhynz7kvyDNwHTr4jFp42XIv0tItFblt7
jdRW85sS9B0nc4O9z342yvxGmSNQzdKJkZMI3mhGFGrJu/08Wc9DjLlmArNIAzrmdhteUzaV2SZl
QOjab1O1ggT98imFI+JDdgmHGsKgxm3RkC06WmJKqOrozc3UFgerYiXB1xRwzlA8srngLb/65OsY
KOFC90XS64NmeAq2Bd9KNLJTBia1ycoFI5M1WdvMgxYyd81eWuKjmykSJMtMgaUJFWzxLwv6UE0f
jU3IecCSQTtlHNyBXVhdBJobpcSDaVntacoVRe0ZY+leGyeowh3YKwXnHZlvN7HBigkNA1C/jnUa
wcASoM4srkeyo+TtZKZh+m7miH2g29aMMuID3qSPkW3iYdUisPUCI3G5B9Wsho2Fmjxn3LWMMnnZ
K3Bqdri/R2y5s+ffNUZO/29BkJo0+NlMvFcnyUmAVkifPaPXcaT8NoL0w/6PxAyXNz6qEGpN3PuS
+5k3JpclbUlzcZFEXoCHbrG25lBSXy+ZGjlwmSr0bbco6b7Cp7mRM8QGEAZW6NZEz/3yy2Riw3Ko
syS9y0dZNoDhu2bFoyw4/0ELwtecOehzdffSh3FTs8yQnr9jaPwywO+HAXHI/f4D8uRrnWbPHIdY
eUrjXLiWeR9Xwt8Y1XJcSvMjC5bHOg4uvi+VtFC5vG5em9Nf6pTUNLJf7oOhLtHvUkFNaBMM5ywP
sGv4n5UmcMC0Yj96c3qMoxePjhgKIZNjk2ioWSV2AkY8vfvmkg3KqNSI2FzzcEs/27r/Evv2hAUS
rNFg4C5nwxqdWiNGbCzuCEAh9EmbjIWkcgjx3A4dqFHbFIdJJ0xE1nNu8k5wpz5Kf4RPBFgnOEd5
/zBEsIIdd0TMzL+AQ5rCYSE818F5Y97AE8gZD171Ua1kYKKol4YRsYoF+aEw+peSS6gDBRPi2qsu
4D98UgVjhcmbNzLXcKEKnnmjgk5EwDwNO4xsx2Y4ODCpNlEDBpifYc33cc+4TNQIfOZg7cfBaK5L
I0PPTfNDa5NiSrzmzi1Vdp/Ec3p21UQfZiBuJfwtyTE0XOhZ2FjYE3dqjh9LhScrm/DSDqLnAAyW
KZyt+jEv7d1QMcZbMOnhxsppYDcObVxWIQ+1gdGS6+N/RAJscueqHfzPJkPM2wS0Fb22hapN7szi
xscQta2TsmWc88wm4TDIINsT0AE0xSAblFN6WFLKJ7PFuOMuXSvlgPX1dwsJzY0xcu9HwyXsJICy
ennz0pFo75R9MhpoSCXOVyvp9jGYsDbX3hHLfhIWi147b+wHh9VgO3nGvR8w8qw6/xpcGgTybX6A
CzxvKKp6h02wGr3oTVs8z6RXtiH0mMY3MVntsGri67kgEyBw4Ez5/JAUGVIdzbFJwgNiKq+FDWtJ
ejZTfp80YVxIAIvUOzUKwwljc9pL89rd4bCxuB6rApcwDCITb+9sltt5DGipwa6Trrzjme44oKih
cuC9AWi4AtSEpYZwddEwnRj1huik2mZoarj25Llf1HBexwP+FM2XCtdOIRVDFic/QAwhfukj4Eob
86vX11ifCtPlZmeySz7h02An09b0PJ7bxOpC1OSd41WQaVmOw7Fhapd5UDNTPOOhMdQbnku7rPGR
nJQ6Yk0HKZDaH0Al2Y7R6I2b2T9oa7hbvIoG4f5RUK4XupJtZjNh+SM7ZwyUonZuL3aAGzCFwnUP
pobyuQyjp01HmGyoSLK8lidNUO0nDxuBT79TaOdoUUOGhyw1sLDg8P4U1VthYaW36SZNoUUTmp+X
SW+INtjE9mNsJ/24McRqPZ66BAYAgKhpYRoAE0vuoksdpQBkZU+afMleRrylT1Xhsvr5wRtJICKK
FgYGYU/j3nG6WwRquO96HRN0sbOf+u/mgJr4Q9KzHEp7N+V5u7PQvi4Cj7CM7aPEldjSIuBuuWcH
W9+ounAtvMGAZccQ96NTYNFsLSPnzq4cTIMWejU2NHfjxPQNIHU7vjqasD/YveO3G+SmGuT9HAX3
rowf52SZ4EumlLYRp6ElqxkY8pocj5MLe0ZrEIvBZeTWG5z+WEr9o+xz45jN7nxAWAKGnwJQdhtc
ygSJjnynIo9a8Sd405Ms1HLRERBiZTzhaYDb2SVszVMSgMPQMldijAbvKyMDRP7PjKuPmgkYrQ3M
vloyeizx3givMaceciJuwWR2QnkzvnH6AXkcfLSLK5CrUJnMEuVQjndGx14c4TfbOBl7ysb3Dxml
lJhtYjgdgVy22ZhvLZVC4uP/SQsrGQGd1ODt50sgRv1WjgysPJh524SZC0XEVbdrYphyC56Wpm/U
dpntdiu0BRFPqEvLo6WhiqLPBfwHA1vYYcBigUD8kAbEqhN8DGzHy40pWc6Lip7aDijSGLXtDh+a
Sw0El1PyirLOEFLnzyzb16U5Xw3Nco+W0l657S5K2C210K5CYcJi6mbgszQ2GiP8eGoCn2JByVhC
/amFfaqWQ0LnQMCepMl4C8hDh0HO+LSGre7HtONYXWBed9wGbnBNFUx/0Ws4DK0OvuXlQke13720
3rLPzKajjvexN8ANDWlB7BcQg53VOP/WqXQ+tO7tIR/Y4uElXUL4R2/2iP+iHJths8Tje0GgKvYn
4k3LHHMOourAju9gOnPqMcgxEair8XNQFoQzp7GmjvQGlY9L9sjU6FmpFDLf6NzHmX+DRE9MDe8O
LTdAF1WtNoEinFD41anm5y2cyw5L3L8pMk3VKLx1eW0PqXKPKx9hI+qzMRkJTp55vhCTiQ74AkR5
N2JrP4Nlp18b51RfJuSgI5x/bY73UZv1UTUOW5kYT15dz5pQT5Bc2hPAPhY5ag+cgCLj6BzZbBIt
JKTeo00hzWAwOuTI0vKqYAt+68lkp1rJ/WRz+m0bfnbSsVGY6CFVy1XQUpaAsTAs4THg0ozjbVyh
b4wRwXNzaK/9HsmjbnkmzBWA/8kmHVMvY0Y3NhuY2p6+RHjSrxJuI3sGoKQy/2jxCa/i47FZ5RKW
kWPeA+Fh1bFOlpHtvSBuz7hoSPF0at712txQ2QknQft0N071fDlkjM5UNlINMGUVReNkXjKUMXCq
NYZBN7/MjfHCyD0yigktyZl7h19dRZX1aItPXUsdnLaD4qgCfatzch+Baq3jJFiIcl3dJ7oSJ4G8
HNbGl7mqAjgieKLmSRzTelKr0Z9I6+QHADT0JwhCZYhxB/TP4q9lntW4K4b41Ht5h1Jck1IaW8qA
VlCjaV5mRRAgP0HBHKh4ES3TPmpQ1txNwjl2yu6DFFdMF89+iAn5pANsDk0DvTd4kCuQcjat97Uk
82IaqpLH5fr8q5D6qD+d5CZJIpKLuF2Q3eoV3zGkxOqns4ujBeGvYIAxFZd26jzEWeSTjZuT0O4D
1jagQaEVLPTTGiYZLzbUqhsuYitXtzks+dA1k2QfB5xG5WF21XjlzpJ9ewuIqAnQ0tSkiUqRRyGf
SbKdFbjXX6NFCNrW0Vfj9NBBwwuxMJpnSVpR+Jxjhbp3ldEfx1k/GYTLLqqRCNLsBmd3OvIWyJOB
/kPzYJwfMEBuAV4ORBxp/TFmnH5MrjjYlaa70/38ZVFNt81pY1xsNnZOg8O1nKL3qKQMwTCJKHfG
e0tXHCvpPQchfOi1PPNwC2QbXXhmxyYFfJwuhOSncLcndUrd4Ejk1IBiWTn+x2h+EE/o8B8nd0L3
wda17007ty5SCvJGKzgQ2/dgD3AUjFQd7cADEDghqpBSvKcC7MkCUY80T065eQ6PtpuVdwa5tStz
Nn+MlrIeswNE4ads4AnDJJna9TkIzgNTW4otMo5PJLNpOggIMNmTuoqj7t5FBQwJpHD08lMeMBWp
56zM8k3X4SOaM47uLnuMzpzOVhyzKPLXYIHmdOVrrNnF+G2qhgI+Te6ejYQzVo+tbZ36RFBbX0sH
1mSdV9dt10J1TrBqZlu8y7tm9r8Wsoz2SWaSBISBc2EhEBOGieq90d34VUSNAw2D7cz+xLBg3VlD
91EGQNCjr9GgP3zc61NHZYciJbdL4D1NZNFH51V13dPYUa9L5vw2Gik4R7yHPMzisgaiBTLKtmrh
z0T4/WPxkStOwdlgUJKO+WXrdOmTG2iqbYsvHSdAHu3Zuh+pd609nMZR97vZVNeWwTwG1ztdGYGx
XVwC6LgrtxHpLiJ1OUVKyiRJlttHKax9P8C9K4d8RyHFeB+sEZXRTbqz4gjO3PC9SqxPwoT/M2mZ
H0QuuRK8jjlS5N7FTQO/N0jfS9zfk2ktezspRrop0/g4siO79G1w+RE7tLJJd45Fj3ptkKJmUpKE
wRiwN3emIfQDKs2I6+yU27i7ojNGHh+jPJLGwZPHdsYbthM0Ec7Qt7EH5cJooVpMhJlzYVaEbGbn
5iX3o5cFdCImT93usVhOh7pab3DWLGOO9LFsyn3AB33ZDdjca6B8LhTiPBf3HFcpvYek6yvy4UZE
aVp8QTXLKRfTS0elbYOhFFQFG/l39lHBBvsMR32nPqfBeMUG59aZWja1is5zC+52aj43nn1UFbtA
rx4cpO0IcyUnzbR6k8JkbYL/kBPSDhP/tWnBgLTOzHrQRaivXIKJxk6nRnmTGKYXYpfIti5jpqWJ
Pbbf2QlL9bM5ZVeyxsbUJSaGzmdHLretwQMkygYL9zDh8Z6Nj8mTiHg/mfhSjiBurOkebAiIMP8u
dsabWZbH2X9KaLxysQ0zMqJvZt6QEjsSyr0sMyPbGl1Moou7ivooxaRD+OtPw4NFc9QKZCFe3Cls
LSlLoME4tRLxbnLY+dvjvdfZr/6cXWMX/4Z6yMoCxBrMH0jYa6eNHyyfezZP7roihrLn56+wIsxN
rMtmWxfpralT4vZnMvY73G7LrafAD7uYBzbTXL9VLFiXbul849Dv4oMe2dhYQCsCrzu1jXo3nXSL
pMxVyw3Hs541kvf5s5De2fMstqfuFyXj9wR9+ph66j7gFjoksVYb38zEunc4CJf2EseaogtJLMOM
gRNwb3LGlcOVSdMnH468U/aidrSuw1ggkTbC5E8aDGAJeF1/akzccBa2ZSyEcM/xQVGX962b5Ktv
NDea1f0qiCvKedLHOk8/xhTSS66br4vVd1xos3HMNRXFuVkeBB1aj4XhsvN2m71u/TuXzO8adVi2
lcCfVHF9h87ATZmQrmww/YbdkL17Hme0aHmaDWDLs0wfEGvpZAGYYlfbSHcGz0qmg9Q6YOWN1Wlq
Tbl1oG/xyMmOWfDEVDXeomEWBHbafTJ1HC/dhvrreD5ERvNpVuWZ/2JsBuDa20wqJmDplOyZC1Fo
W8fsXuZhPjRtdt8YGeScZbF2dkksZeRfBJZinC8+eU703lYQdWzq7FFo3jBHEZ2y681SFJQXRzc2
zPZtgxth4ze3lW9+qgv1WQ1MxGwgK0RhOAybYtnpoX/kBDTAVXDMzfcxV5CCq2SfTgKRkWQQNASK
42WX1uJO992XomggpBfk8tBj23Cyxy95cZIJAia+EtzZBfXZMlt2nVHeelZZX/v4PXOEQHp4ie9n
ff5CgOSp52MN3QiS/JiPWElsAuVmsVkCTu0S40BGyw6BPPuAmXUDdmwrFFXOxGz1FFza2HwfA7CU
xtEYNcvCIJnXMObkjDeEkRHoOwbtYNR51AEAYBwDL9ZwVLOVrcOpYBz3ywhnh+Wc9POnJI4/3D4B
RKNxkLpGWNTipZwYJ8kF2Fs5kQ5xewYXiVdweVnc14lBBLpxjw0H6xBv1cbWbA1TOfGauSdSE7QO
24FHUnZMB7yBqUntvs2Lw3C37y8qH41V4DNSjfnqWAU+9Bi3UK3Kk25Vh2fGZubL/dmhXHEdd8gd
PAFK0Dw7hZwd0uY3AnogEppQZmiAM8FcQSYp93gjmLxjaZztXdY5r6YCLQOJ1CFwwnhkit8ZYaP+
1P3Rm2diaSkzhNbMvi+uTAsNVnGvvjaVdTOaFohPq6cWvR1jggK8MgCeV5Oz8OGkICa5bBUD/Njt
vAtjzSfPgN78Um9jYbHu9F/ISOWXzHMhg9vtC3Dj+r9Zzf2RMf1//xeRqBFEfyv5vlf/5+q9S6uf
Wn2/f9Nfoq/1h4tvGSeCjcDq+Ssp+C/R1/rDWbVb/odXBRI0yMV/qb72HzQcBlCY0WQReVfaIoLA
X2W/KLPm6m0JLCkJ+v47KOpfEK5IH+CuoVoLMB+OxPizwuh+8EkM5Pktb3TAadSQ9MScMD13L6T3
eXGD0ygZtJW+GZYZdURBri+z+Ss1HqGs0H9Rtcx9OcR7Q7uHmIe5gCiIlanZP5JevFlLRzlo0Q/8
VbZIEUHzAtXoo5UTAFXYA051tAlPhNJl72pCbp+q+qOM30ev/UiCloF4/jD3PlMsXM20NnaXQ44P
PfIYcOMTHycOwq1LlLui1LFUiHsWTdd4lGVoLxx6EWUmWFjEa5iqB+VRNOmZIzR/NrXuLgyaqJOk
WEv9xqjpGDx6cXk1xcM3rwWqBscWr126h+sRjIoklbfHarQrS1tvPbe58yJrK1Nz+9/rmPhfe49Z
END/c9r7g34vPr93X36yVazf8ucdZtvcYaDZTR9OpKBy+j9sFeYfjosxgvsFEHXg8h/+usF88w/4
7m6ATwdJC4Txf9xg0vnDhmjMPct96+LhCf6dG8zDn/GDNYvZND8GqR+7uO2DSRa/3GBdKTKS40Zz
gMJrHoVcBHY/sTxrE39+aAg5kM3gLAnWbJa3tDUhZDVWyY5mFtNF00RqT/5uIZGN0zHUreXd1mPa
4OjiviR/Vpyc0gyulo5oMduXeW+Nld9uXAOrMnx5qW48lRE6T2G9VCG7As4LeW/J56VnxQlNZN93
N1oVDfCdeLfQ1MH/zLf435YL6kv9hwzEomQsbRrwhyyEo7HvLOwNZv80UrVVII+p2d5OCsArGHKS
skZv5wMNvKQSzbw9dFT2ELgH+xeWifbMvUEV4wkqecGfGZ+SxiWxw+Q2jMvkzFb1ggEBIixHKYRO
DVm6XG5/uH7+Mr/8SLhfEZp/WmK+t5jzoUjTZXzLqudhmfuVTW5UgIwq2qoPSz8T79eG/7XKl2qL
7RJXL7bBp9prz8yFxeb3v/g7vPOn34wvjE2/J6zVbcMV+/N6y8w8wIwVeXuH2fWN6Ir6DtRad0m5
E2mr2BOUZ5MPCImgkFkPluaO4ElekwEg7QlfKXIfnJ46TCf25k9W20Zv04hWQwhOfXExAXowQKL+
pbWYABJoZZOHwpigbGRD1hAJhgzRZJHEnJzkgGX6EfDVRo7SDOfAUU8J4usZVLl3JQ3Oj0zm7O4O
6YHxGdHR7smPht4/jV5PjRse05otiZHSCSUAODaJY+0NUWSXwHJhCpXMu2QDPKm0Df1ck5x+s7sG
tM3v39LVgvXzh2m5GKNAP8jVLWyud/mPjzDoIQxlkaj2MKkP/V26ow3nA1/LvriD0XX3+9/2i9WS
+/mX37ZeWj88MIkRZ70OMrEPHEh2YM4ePTPSW5zK3J3eIkKzDW6WiS6qaTyCz4Vl5Hh4//R9o53r
XgDlGW11GZkQWUy+jPNIf+/04jUTPvwOjaDvyTL129HisFJn0ymN4Qbl/We3wZEzJXyZC04oeTe5
Z4eaco/y5Z3nspqYC1YOspbwPp7KpfhE0+4Nsb1TAojnn971ny2nf38ffjFp95bvgZYpzL1z8E/9
QR+dm2UDP3HDAOTy9+/5+gH+fM/89AF7v9Rl1Bg5kSH5VXEEIm92VyBSYTFThlDM+9c+N3Pr/sON
+rcV4ueP+VdHbdIZVQ7W1dnXQXqZghWVcXecZvsZsnC40ARAWHT/+5f5T79yvc5/uLKCJNAsDjI9
cN795OjmmhPXN0BaVAD06lE2oO54A9x/8A7/02/9xSjbQEKoSsO398o2GWQXuOacy6hDEFC7vgY3
0Kp/eJ04kv/pl64JgB9e6pALmDreEB+KqrBeUgfzPXY/QOvbGSAyQ4GokLANq/4bjrNVIYuc6Fyq
brxYSLZdFPQx75mBOgeReViedOzdIhTBvXUIyuPl8Z+1PcNmUfhwn73ewSaS2dmckexD4r4patcq
SJkswefEJwIVirQGwN5bI4yDwoyK8lQ5qj25ohIXSxRDtrQFZ0jPZBvMfG3EiaacNWDQ1+2XIGL/
ccinhDA4azmtr0i4HEnLYMyCMPeS4Lpl7cRC1vSduUsabMOwVFz9TJEvSFoGj1mxFY3o0q2RuhSH
N6N1axUWULS8xVQQ1JhArxczQpJWQYS6JOHBEUyz8mY5NyoanvLOVHx8ySCqp8hzp1PD+t3x6PS9
m9EH+hqKUWtCz8qaXwEqRi9jMyFON3FSL08MJuxHMnaUaa9MLCfgog85qvrb1JDWpUVH5SseYVw8
TpPjW5Gw2A1zSJjBV7gDwCpcLl4e79205+6XDX4hH5UnN8glTKK8hQhh3UoM7HR3A5AQ4Be3MFut
C7/x1GFEkiPdN5xnBewdJaIJ/Zr2RVMGt0o75WYuZtBsMXjjqmn3M2jTUMKTyZJ0+EhqqNcjJV5P
ephQ6wFv7hm3W6+O3Vw5uZnvUVwwszHK09D0woS36DDzQXLKhqfoBvDKPBJ1h25g7kSA5wHomWZM
EzkM3KM16kg9VgyVF9hfzQ5L1vsASYOwWXM19glgC80+pk98arbShQl9prvx2h3GEs+k1EfqDtKD
7UwT3ICpJQqkxhzin08DBhzGwfgaGIw6CGCRdI+I9K1uNjgQHrLU96IxL3d3Ms+sK4ziVNHRa8Ds
e2kH59jUdNiyX3NQvJHX+11G1JW52FRP9C3LlYtFYJFQn5nHxYYWq+aDnseg2ORuFT0xAQ3Iz5v6
yk2wYAa4cD2K7Az1rakxg4lykFfpoDH2jktSgv5wpYPs5GQU/Q7dkJ9FPpVMWewUEEvs11Yb4u+R
hyDGSFAtlOrpTJ8rWEfX1CiKRy4IEB1jh01WzNOpzjSqbZ6SAizKgUu1kI0BLG0Klo1erafKYzII
Q3Jpv+YmrB4t1E1SIJPpsQ3u5ykVlz3gTmqCZdneL2T/LjvP+WRFFPDJdmlegq59GrpUUBEjJm7N
tXz7RtSzde8Y7upPHMcvLqHY5zJN1EXRt/1+SEbMEtMsXqx+oacNvnY4LegzkdmkV/DjxXEATBKa
fexvBsMtDrADHssCsEYMTIuiexsZS9rvHXV/OxJX3ZsF2wAWCI3RaWxZV0yT/E0WxD3ZMz4AvAcF
/o7cVm+cRbwDAGD3IR+Bp1vtmrkesuBCA+rprK5ZLSk+3pFsSb9WA20wPiiJwp0/6tQ92B3CJbWq
CcWuet4Jr2RYKvRjS43IuapkSn6WMpmtXZXJBRPQNsfD3FSfh0LLByaR3TFJC5DbGZcst1+ppi+Q
CnAzj6YA3pNyVkjPsEDAJtICgZtmYCPpDBkVkZFG98uGBFOHAYMzrEeLowgFoGqXLF57nRgRqiN2
mNuUdyqka0fv+NiRpMhREWyisbrDCbKbZV4+syo6hyIg/a48i/mgZQwEpjjk5I0DrUrrEcmf/TqY
l0LdtN2iDk7uvDCXFluTRse9pUtxLUkmHbyO5gUDzLk1glNFz7+htQ1KV2LciyxmA9XSwreTTmRf
tQQjd4Vp6bfaN1+lrKD9L/bO6YS+AxqanQsNSkqp2HtuM+bhPojes+nO7vWc2M5V35vDahQJjtoF
lFYUafJCPMnci5LbCzEX9qEp6kNvmgn1HRwDs7y34e719VbHVZKHcRVUhx73LoV91cFtB8oMUu3U
FMB0+lIkmITjPq52qhf9lePgCY5HQZcmy/sBaLbctUZpPdJBCdjN5Um053CnTjpOS8CXs+3fSIfU
q5enSxB2HsNRssXlWxM0Hb6qqBlfqRIOrhh3JyHjbbCAPYpcL8eVQeH1B/p2vw5zEVwRZryNtZ/d
EdKNwo7nJbYNhRk5iDGXBOMCOa/msLcEdnRb5Yb8f6Sd127k2rVFv4jAJjfjawVWkFSlrJZeCIVu
5pz59XfwGLiWqgUVbD/YgMPRLqYd1ppzzGzRauHAjSjtvc5zdUgCQzOcx6Z2XzqRhytdHxmkP4wZ
nLjCaOALNrpOPGTZNv0FbmA1cCFOGUDo6HiTswcCrVXII+/UpuIUHL0hQKHjU1jjopyc/LZTcQGs
K0quF5OvBY/C7IIdZ5P6CWIaffWhpwWCd8g8GmUcHciywd0dI1gjCKAnpbtuX7Wy451SU2dbAb//
UDVbJWCiTPZhIpVXk/vqToUs4Q5O/XDNUZIIlLQA2hDrGtOXNvgHvbe8+2Ya7APEmG5rJyaynrJF
9WKkoXWNnAozc1zye4AMVavEq7v3piE3jTwaZ6/4iXcZ4wRFKjH1yq5invpdV7pzK6GM8AwD2G7M
fgBgoI2hbjNgHVcNrlLatRyZAV/SZaViQk8kZ+6pQpuXrhPj22Dr+qMTo+ut26zYs4s9UgOBCGlY
tD4q3+ueHc2cHooyBlAfoss260CDETEF6A10FKZkpUa4nzuoFypXRvYJWEPm5I3oB+O+E6y9nUaa
yzip/e3gjBcQp1iAxxz06jSml6mubXtuF0qTovNvwTTVATR5WmmUrnG3allqsKQHnuavEwUJFnb8
CQXmyE/WA1ilrapkbyLVgtc0g/6ODKC4aYUZ/SasjvJ/nfcXcVIkH92UFksn7TgXSc1+182g2LV6
WuxKC92zX/AbEy2OdZd2uiTNM0SVIzhw3aT66G0BjpOY0XaTuTGy2kRuZmNyaNPuSpvAvNL37NJN
59EU82P+XyjXJfKPeYsh5GQuwzyY0yHtak1nZyZ4UYKalh7apr3K8nFZt3341CIOiukUoS4uYjqk
bWqmBL6Go46+Ntau60qWF2busC0WEi+bp4thosOuBptxhrUVgJdWuVJB2XBotFuBPV5mQWVXKwdM
RHaJ0YjWEcktAik+51Y69g16DlRxuFkqteSUHpS5py9rTfG2surKgmVKLY+5aP7QruoPnZYgs2fP
gX7bIcHPM/C5hqayTDvOQUPjTBeSuLWVHLwBm2UjiHioHe/eJp6O/KNZy+lxKMXkasxzoPecqL4A
ItyQnclK4N0buXxCPphvM0vOUVhxTAGL4KSF948wVx9za1uVXnxtCGrO63YKottelcFrqCveBc9I
O0Slle9tiAXHEV6bG5kEBCxkVWo3Pdl9m7zMtY/ENpV1bXTdS+Ql9MaRKUe3spP2lR+VvHlkopSH
JCR+1/LoZeZW2MPmTPthJ6YAlrfpxRPco6lgIwzRF56bhj8Zcm62N8ahRydnNRUKsyZn44wRYF+V
4DelnzXFcgD/BTkvUDelSJNNCTPgQamshyhMIhwRqXdreWUCJUMHSqfJ2HnQRuCfy9YAOVGlQ9Ou
et4DA/gagDXh9TutHuhT2XCvo1rP7ivTlzx3tMZRaIF4ilv1TRgIetDqyZWuoyln6xkc4e3h9fec
D89sBzQeunWjlANylrB3ViE4r+UE8CryOmcf9XqwDyt2/0TZdq+V7ARQBsNlf6K0cPiqdGWqebsn
Ywd4y2xyMFDebyKRkEZXNOF20Iyp3LRAJB9aO1WWQyzhRo7jNrN1grXq+NUSY3QVVMid0tkaK+IA
ER7IfVzViWeu9cYKrkUE4CKDjkKIq9HsRi3u90YcxSQ6UK13RPckcjXbFLMtNTUjtKxNNuwlLH4a
7bX/mo7VfKKr0gbGjtEPH6aIGjcVyXBVquD5RF+Y71aKT3wZRFNw2eADummrmAQGutVvcJaSi6hP
o00377WbgmlkxlmGszCHzKEUwyWJzBVvWj9BnvQSFLJ9gELYGc1uQ233H2WD5hymDFtN3wfmnn/m
wxKVnIN7D00UtEdFtUkAMArvV5l67JAivfVWij95nK8iMI9d0ygL8oBQM3JsvvXIbwFjZbxkgRqu
YqOp37NaVNuR+d5AWCu7Pb7WYt5+yosQULGJdGqVSMSctlrll3U/E49A5b2UAkPY2LbPnqkYFI+i
5KptkEI1edlv81jrLzGmatu40bX3EJ9ItalHu35EotXyWcjmjxrF+joyTd70We2A9wv9eGCLcq+w
A0b0b3k51hXw7kkh/8SDouMoEtkusLtyWRXoDPsuM3cewXqs7OzS8gG2ZRI4nETIKHhMewOGSdAG
q97slFXHmdOt5/NP1TaoQwihQS5rG4tEWt2TEcl464QAdEjgSF59awrrpZ1NNYq9mJU97cR1Gmjd
Td3rKbtSYXwEafWi1h1wKSs1gYaXM6YPiTQb7WHjxOI1Ja7bAklcq+yMA0HwCw6SOcPbXnvNbD6h
IOUfe9KxD2wE8fvCHNXuHI2dQ6Ob5e+xjE2E2RWUCNtvjvWgm26aauovoXQIeAZAjuGyBa2xJvUC
bVDMZ4YOf3zKxurYqJZ10cfTvpsITQsn67EkefVaKcg2nsBfHkLsx5usqID8a5VOQLbWI9gY0OHZ
dZkeFR+bDcy+xp20mJ2uWool+sny2MX9LcTs8mma6tIV6gxLnGzzkPmKR6oGvS4aj7gPpdORMIX0
tEXoGre3ocAXRdm+/1P1k3qT555T7MwKymkbVvV6PkFfEJam7n3DRr3Yq8Q/KNa4T6ld+S44aes5
I9KLbL0QaBend1nuOTkGl6rv15RFWfkuGS18QinZYXub7EpZpTATD7ZACcUzilZNjiTxqfRjjoxx
IPNnH3nNjWHBF7cSFcAuVpq3zgzapwa8s9vJEhbM4HSIKbKhSS81pgRaemr0Dsujc0F7h4cePRqO
kcxzqasML/RMgqd68kSDIAARSSqmbK+G4F8y0l0XfRGok5sT5L2hkBIcAk/NtA3QhvygaWp3iP2x
u9cKJ7/O+kS/qwwSttA3mPVWpGm0JZWIk6pTpQ9qosIwigpUsUu8QyToROqjDykR36YMW1dtmE1R
A0/21m7T/mEMzPgOvS501Z5jAJaw5iYLCA3lmIGhFPj9h2HFNzqVLvZnGpg51nYEekRdyCG9aTvF
BCYeBdmGXhoqNtJF9glbZoDrot0WeGsX2szPBVGk/25H4ikUDFAjxhA8PA1b9yYj4Q+aTeNdN00f
X9pE09QE4D0hyYAKkoU1lsrCywRMxFK8SsVOtrXTi7U56gTE8yQWZui1l2PNvRxzI4N4YcUhcgsz
NHcWlCPmXVFWNGVVvm88UuZTUsKvGMtZ1I04/a2UM0U0GSLiG1icay18Qjg/7Hn0yTbiDeMEZTMD
jEBkV8PAiBYr6laNvDckwD4kx9oR7Ju8AZQj4Ns4hdUIg4atGYafpROYV3oWh9twqI9eaY/bwG9+
K2OGCAlJ5GU0lCGnx/CYGVgslA6R/TB0m5BgAMjnCU9wYSumeWcoRvRbSbJ5O9o012WNrW+RjJxj
2VfEoDwJ9kFwNCtj8pwV0qhw6LCAzwwZK1OpFKraNpgNxAlupzgJsaU2uFj8cQiedT9RD10Svan+
+EFFZ94eABztOS8AO9dzVzO7i7gWcgmqzIMawu6qt7rmUXA2W/Q9X1HIqQe2HrFJSl6WOB+Tlvyq
Mr2yxhiNot6guaNflwwLH/0OZ5RBE0hZnLLydoMSBxu2EsHtVNT1XVsJGvwtGTNBqmOAgdwLMK7/
XZAOv7JH+wYhJZvUvCCMpUUSWNK7n5QcHA6d2YVjQHOpxvpoluD74dxG9w0nwoduKooLvxveg4Ap
kXRlcYPxFQuywltGoxCDWbbMORutJ7IcVkrKVVg6znRfEezA0Q/SeaTKojqRWCep8YLDpNpEIcWN
Uc3MA3p9QhZHaKMqTLt1XZHsrgFdXhoKXSQHUUOtkgMRJ+MbgP3xPRyYq7pYRjtEGeFaSLM+1h1b
cMzT9AZqE/KWxMmiBoE4jMKYKMn1r0Naxse6LAGHAyfbpGSrrEDvOA95poGUTw2c4hX4X2HztTvt
775TOUvh1rkZYxTOBYfUXWiTD1lNwZ8RMxyp0duuUIqlzNVyq+QJrs0xR8pcTvImE2iRS1T168pR
lMs0qe9Dywd670EN9DLF7Uv5UrdM7EGpikVWJfeGjiUi0PLHacyaHbt5VqNK8ZdW5xyG2cpBNWXf
4wMKTYTLau/sEcJs4IlPi4BPOvxnK6f8YSfr1k7ApjfN7n39RlV9IiPSpLiYbAgzHBpthSN9YeNQ
qNtn/FVE2w7tRaS096ZFRhNWgVXebrNiuIoTgWKzwRTU5h9R799VCGuWulJuVdl+dO0LMUEULSg9
Ep7zwFLG0cTnjoxVpy07q/hIIKnLIA4X9ZjgZhowE85C0NZD52cNoKA9saxK/zDldrJHdWdRUss/
jDG5bKxuLzS0hkFGtl3oTFtDinzti4a/aLU7ThMw59CzLjShPsIt+mBj6ZNSQewPtDbvN7q+Almu
4BiV+ZyFqdfXxMcsFdv8FaYouyrbulDyhn8WjmDPL/OVFyVBfaOCvOJVnmwCy8d4xSdzF1DVaI3G
DXxj3UvjwCqKzh1waN83Bxygrlc1cluU7e+x6olC1sXaK5K9SBLXjPI9CM+3ULc/2lItXFuG+wnQ
JrETmCHsCOF8rsp1YHsbzrbHiXrgGkjPnNkTvww2Cd1xy0nGKC2caNOub247rXvVs9xYigAif1GN
BK7V22YmvmvwRNk6GFhF9PEIaEq5UHFmbUuVKvbos12gTYLhhjbHtWXZANRx5WXTouUImaJF7tH7
dZ2+rBxK/EksQIyN4UjHonP6vekQnWj0JQVoxfaemVfr99HEoEdkvLIQjXPsHRCIsdoEFyPmSDxu
vv5IkfR99pNzR4ZmTT7XBSU/7WbQfHvraAZbuET37vTReBaNHm2k6F+siUSIZMBemEdBv2rwpS3G
KMDWqkNDYDmtLmM/3nfSLJ7iHLdjNSr+jrMuriFNNBfTqJQch7Cvq5zM/tSq/ujXU3gYJ4OoLtT3
YKbQGmAmNw1WHF09doU/uk5janTzy6Q5piWEsFWqedm9qrZIr4saUjcwETeLkJ6Ctn2F2Tf8gWct
b6xuNsrbdbMMRiio/kxCDDisL2XI/G448GjHChHxqjH0ced7Qb12yKNhZ4f2RG8H63mqNdfjlH1Q
K8/Y6eS0rSY9ZC8cIITtENUsQGkj7uiD+jbgp3FwCDXojM0v8vnG9Zj64a/W0ZvtzKKGPBfg7Qt6
5gsnJ+nEcyx2937+q5oUBee9BT4jbr3r3k7VSz1VtcVAKPLBGcLLvKrHFyQFcpuQWrSyOwLbMCpo
R8ILjsg+o3eVojPSlc5251TKfsjJOVM9gsDGcQp3BSsSYR51RUrEUAwuYoD5MyVNfiH6CpN6YXSP
dpC+KqaTXQLG8zeK5pSvPcvuFuBettVJ37vxinpYc8rKtr5GrQfNm66sgsF/Hyhb/27GDk1+nWgP
Zh+hs9U9wlEyMzxWpU6sSkXRLe07g+1dZYGkdGhwdThUc0OdCc9srcw4YEsknZvBUh6tKPGvUkmR
Lh6z4+CoOAQs7Q9YcB2ORClRUCQ1QtC+RFLDWZN1uxP2dIzqnD86VoF2oSbgNkbyXg7TrFxJLJal
OHMQIvtUmbVChu9NPQNUcTxh50AiXScDsyk2nEvdmC7KSHPWtgchq0h4z9h24L7LwO+Ljn1RoTbc
axAJStJ2f6wguU3p+TzB37D3TPL+JdroGoIfiWZEg1WrcHCAECj0yQt75hVokvYj+YMtmUiWZb2U
MBvgCkDByyfiztrejF9RdVf8srHdqpmHO0SxWXkyFPGkFNGL83MLGKP5LhqETsqU9PuGxtC+9fN0
Uydt5ho2jLGumpuBYbdSUZavKzPghIhbeu3EJMGYzfye6SkYVHZuWz3onA1QAZv8mvYmjjKAWb2a
0VRJxoAZpiXXws3p2KymvHUu9CLVLkQfE7gIm5SoKJ6xNuA+NIL+EUZvRckBVm7d2jZZw+q+bXGB
1SO4q9jj6xNT+kBqAf80/ps1UmvKsjH5z5VBBpZm1AegBQoWo/hJ71hYWakFTS8o/D2oEcjHtt13
l10ry1fIa8bvweoeqaIlt1gRAzxUVcH+PCWih0qPXPcUS2QYYfVs1Zn5rZiuqfEFkmZ7UOIwmRPE
3sjRmlZJ7IdHOUn5Blm/3LXmkKxpMohNDe8Xj38ITJDocxOK7sK0yj+ZEA6LiR3fkj6DkdAsLJos
CezFEg9zq+lP1TAM22ZsmtewglxbVbPpP+aXJoqTvGSVYS+SYkA7z+E3CsE3wMG4dkZWX8A6tmto
kbnpotzZ1xEpFA1Kb172eKQWRG9fY1rGC5MhrsnoMNOSVRZKUKFHy2i0S9qxlxbM4w2ZlPm4hSAE
pr5OihT0adkNrkaJWi6MAfMtNdTET9GVBdFziKrgnTSPnGxDTSU7V6fGfET8FNwPZMHcORldYqDe
8Z0tJFyUdipHxKNtIfn4tGyNKiO6jwC25+vMD2nRV8U4XVmNZW4nwkbZ2sle7jQzty+cyWfXh8FN
3maJLdbj/AYFvf8sPIobllU1H2ObaH94JPTnnSpuNpYo28O8EcFnYOre49iJ5FqU5MClMeJ1Je3T
jTJqMAZxQSYXeu4rwVoNjKbZm5j5DvGAss02x5bzSnKw/AwQpB/4K2o7gFvsKu4eJ90rrvyJ1HbJ
+ZldI47pqi4O41w6G7ocGjdQnXndMhZU++wlE0jCB+1PwPY1aqPh1MWXrWCl9ODw8e3YdG5oQ+dL
/MHeLbkM4wO0EY//6DtwStJrqDycUn1Ow3T+cBep5NW/1xOTR9DKamsFKbwZDEPIH3AMS8/AJW1k
NP5isC7UYKFb4nSZCNHNzfrBKzVvp1VpvYZ8QvlEZ/PRLxDsUO8Lw8Q2ZuRvuGtxz1A84xBqL3ET
kd2GINGEw0uueo0Pv1dYJEoZ3tFP7N4AMWRUHyLT30dZANmZCq+dX/RhdmGQ5pxs5dxD8NFDcM4Y
kzvcZcyfVu1It89tigjB1KT9SgPNQ6mfOJJIVchxoSUCkMSJdI+irervMREorixrdUPPl9DEFAta
H2SjW1XOnW3Yk4s2A4rMLDMyBE2eNM2BmIS6cegAC97RpIWiawgq0ORMRo8y8nYSVcSrPxjdlUi9
7rH0ZbjmKB6yHMzazUiCXiJpJWyU+o8WGXJJB2aVOiz1Ba456tdVhxykHHXlOaarOsMmPQ4KvZE8
jBk1Z4QGNFVYnC3oRaFUp3d7alRYSmM7cS5B904ahgm7dqBWFpJydDeAbmVFzrIebYuQF57TBY+V
AiCy9ZwUd2+aPPn012IQRNhFl0arFMW6t8O2cBO/xXBdIeAlq48aMdAv02/fC/DtlIUw7o4k7OoL
Hd/FsLLtKf9VNJN8pPEqNp3i0Q4g3+1JKobqKulo31mVw0tEVcG6Sb3mpRAQTlItg/5X54G8jDFV
blgZvYOnJFvds4DOFq2FjX8acYUtm7bsHis1qEEqGnPDPieD0YDy2FMFEUzchIj6BTguhAXJnnTZ
4M72nDtDDWlyJSBOJLWuZTOWhGTnjWZvAoAmf0xlZC88VOqIcM6TaOSBx9TdlZ7nNUXqtAXWL6gL
x5QnfbU45HTDaDx0fQNmaLSDzMXcaVwis4wu+UhGNKsVZZjAGgPAshTcn4luULodghpJxN68O16C
EZPPppnWlyZ9wQPNd+MpsEzyJujXQ7rpPMW+6gAY2CSeNewu9WGs32tTKL9pnisCbEtvXof/NMya
orEujDFEB9N4HETn1TmRxjEZcu1S19Cc0P4cX/Wm0wM365XyGOHepYfk86H2II6aUivY1wKRAW5Q
yC0yANT8lHKWTq21blQDrqk9Tx4UUCEXsda9QW5BR1PxAW5iNL6kaaCZqqbMgPGlWiBuWvhQl6LU
YhySmKsvSGekmw1jdmlSY9qAKDDeOt6rDyQG2lNnz+GztWzoKXV5tUlo+WEVNIJ3k+nuV6gXziot
ZbDDTphS4PKawL/k/6iwl8aJ9y/1P6L87wl82D1+lDnO//tnUVwgK0LsLX8zd9v6y/aj7s8IKdVz
Q+BF+TxErQGl9SM2wOwUwOcnD9FEyODEtytBoHQy2GT9HONsbRstclMtISc9NTZm1FxALaV5A3D7
zFXPUr+fxJ0n6t2s1SzOm6a/mfTiEACd6qW6+d+ElbMa8dONlUD1zaFliFHFMIxOJbny26tM7Hz/
uYmzMxf07U02DWTehjZTfeXJFVmyrhMUo5OLg3iY33VxY0XHmYCkD5skah4VsRtTE7URoDDy5rDu
Z7d1a5172LMs9vTOfv4dJ5c9OkEK7c6i09Skez3HxZhgltWUgxQDJAqvBVdyi6zvFgfbGX29PqtG
fxr7RB0cNHSUEoJQN1CObWKGg0cDUEXqeBvaF1ghorsMV9vQieNUqzu98HcUX9YiQsTmi400lQMR
Mx9WLHkpWyB/2jNrGy5V1IkYfVdW2gJl0hPXl3LpzK4gMRyHyt4gJL0cMg6cIt7U8XsxFm96M03b
kKVjqZLosUJPezAs8mPbZAeOlqq2p9GpjiM3yof7n1+8vz83C2wnMn+BcEsKa373P714WcucKul4
uQKXsWFhX18iRDyjVFb/vteMYkmBl8wxZ7To11GaGUTbAIdwBXamXbqOVvkSkjuSv0V/CYzPzbc/
X9bfn+zXAU9mEbvVnASLhXBtHfL7phvOXNE3t40BQK0hHNZU+LlfL4gtl9pOOVF2GsaEdaRZ0CpD
+Bdd/fbzhfw9kKGaJg9IYrFz9H+0/p+eT9IVDRmNRMYjlFnI+sLMHky2hT8P8vfd+jrIiawbkJnW
tSoto9HfC5iG4ZnZ7dzfP7lbUWv2eeO3Eu9pJTYWr9xOUSWM2v83XF3/68v9bJg5d6dO3mSldBB4
2nStaS83uwRB2j4KMNvGSjicuV/f+jk+P5WT9zlvYmCNqaRKs51ccOObboEdaaeuYxcK3Jl3+dyF
nbzLk1Lhz/IZjI0AQt3yubbOyd3nB/zXXGjrtuoI3mr0TF9fZ5qdtjHObxksVJezFtfDJgb889J0
CY0758z49or+PZxx4pYYtUBacFiky4ERgijeSak8DgaesJ9fCe3bF+/TQLND5NPXE3hBQTF4YuU2
KoLNYnbiPQnCsabskrRwnam/M0V3E4Hm0u3kTlV/oUbagxJaJUSGFuZxFnw0E7mnczuvtYHfWnm2
gni6trrhI0fNtI3wE515v/6+P0gv+eA1eFn/LNFff3bo5XrRk3bqBiiaoVA427RXQNWqzf7nGzS/
Ol+f+9eBTtbfqGV6UznGuw3b0yG50bUP5/c5b8zfD4FBHGHoGMp0yzBOvn7+u9no5rF/D+xd1KNJ
QsL883V8e8M+DXHy7QcNeHGRcx0aqB8QajQ6CXNVZgz2T1PMd7fr82J5ciUjIq/M6G1K4khVXI4O
+nx4hL87AdshkCo68x58M55l6hLVmXSg59onnyWLWAXafz75cNT0cBHEFmSN2nXMMwPNf+jkPfg8
kHPyQfYWwBTRWyPFrwcFU01AvtXMwuIi2RMiFM9xUvx8L795ZF+GPPk0PU8DoJVXbAmayyT+Ndd6
zn5H37x5jGEJiW18dqOfbHPTJCWjtWeM0ELutO3zM5/P/Hn8fdv+/fdPPp8hRj1FqOTotsOxqAnw
3FcqTIY/6m+CzH++Xd9eiiEwwEvdBLUy385PM5mC9MDKqFi5fRW6caAt0SifmS2/WdWQfH8aY34d
P4+BSCh05jGCnepq6wgQM0CzYWkv1LXYVv2ZN+Dbu/dpuJOnkztJOxRqMLmeHsP+IMEmWWd92/+p
fT++anQRXaTEi5FrO77/fDPVb9/3T0OfPLi4JX6jUorRta/MfeYGd9Zt90ZEE10lrlaszAvOIfVF
+BRtko3inhn93LM8+aydLhIDEibHjSotPIKqjq/MCoC91pfhphCVvxWk9iwSp8igU4Vzw9JRfhtx
/oY/JV9VehHe5kqpnnke6t+nsS/PX57MArA6lMCEh+NCHUKxlWtUueGbqM5zB90+qyiiGS9Sffr5
dnw7yf37WciTicDpagpnacprAD0LLi6Ywk00A9vbc9f3/QsnHbz0mtCRM399v/GZmMxxXF+5Fkvp
BstoNWzRQa/TDaKCVXaQ6/gYbVjSz3xZ312ipZmCuQhWlaWdXqJUu8IwE4KvkfCs7By7oC142axJ
Kzeig0n88y399kv+PKD29Uo9K6ztsMRprx6bFcHdG6JynwDdrPUtFrjVz6N99zp/HuzktuYzAUPR
g9GtQYCNwNmufv77Z69m/gGf5iWww9BpgpDnlnuVS9jtsJIKZMc4f4c6V61bEuiAg7Xdo2zKX5aS
eL97crQQqALk+fm3fLdqWTPIgZOyTtTVyafbh7Tzvbkprk0ajS1fdBvPGXw0VhoSup/H+m6SsiTU
FfQltqWfrl6Gyc5fIWTJTXbzI2y2chNsxfZc+sq3j0+SFKaZ6ApYJb/e3Zp6dxLrpNsX6WVUe6QA
dNv/4kIMkw0MtVo2ticvSFREDmJBLiTMDhMSl/i6018yWnPy3vQu2uD483DfXJAtWMikztYVjvDJ
ujINSYMCmuFUscqRc8kzf1+dP9eTZf/LACerRzIonUrvYXD7ZbcioXQZ7sVOuHKdbYLNz9fyzczx
ZaiT962zQtK6RoZqnWtCCny0193wMvbndprfTI2fxzn1rxMwACsD0KDrKdtc/5U3RyfZVMp1TNtS
2/3n10Tlmydk2bZuWievg5FWodJGFspKb59167Z6ycsrzf4vVlmwGf8e5mTW0PHBhMU8TE4v7RJ9
1lJe5BtliWZpWGrueK/s/vOTuvVlyJNPSdOhCdcxQ2YV+UVXSPEi/8y39N2DAohkUrqlduucVtLg
3ttmlDIELnO0cdW9YL9eBArfFkqNbFaqdh8/P69vqsVcFuAKIh40qnenB7iIyJLCM+3B1a9a6gPt
xr8JH+pnQjSXAISv6i1d7TOV4W8v89OQJw+PnmOVQqzGKB1NV9rYPxO+aNBSq0C9AbNOrDfY/Kuf
r/Obuf3LZZ48PSDZI3pMZ3ANoj1RNpJzjJIO8JvonTNT+7mh5s/+04rW1BVydIPPrQslfkZp7L0k
fBrsZP2/XdLJVChjvNAEew9AWHd+/kBylz3c/jzEt7MhB3sNepFl6cI+2dwY6JMBcXHbmpW1IFJu
Ee6LbbrL1qF7bqn6+7YxSYEesHGpSc5AJ5eDJ7/FfE0Z2cQ/jMewbtaCWLyfL+jvKffrIPOr+enZ
QPJJWMh04Zrd1VD/CT23TTdZ9PbzKPML/HUNmbPXJMoi21ANQvG+jkLUgJErDkfHRGKwDONJ0pJG
PvHzKN/csC+jnCwfthfVUV6F7K3Hbaetp2jb9GdesW9u1+chTleOmL/v2ROllzH+w6GlGGFXfzT1
mTX33CgnLxlOSGuKAEe6PlLrmecA3GDpiTPX8k2fYn4gUqXi4qg0JU5esDZOEXNXfC/Vr3/tm4OV
udLuhuW0nrsU51b3b14CZtb5WODYcwvm5Kqm1kYY4ptMrDgGvDXE2J8fvyr/egEkAmwwTgROIuCw
T9FeKdl6SEW8cDuhMFw1WTTcQZfu3aGvtyjKA1zWWrDOvOJa0DFZFo6hXkejDgW8DNpNBCQ63CaW
Nh6zCYNmaXtpukhC+pLAGAICKZ2GZsQg6LRgEp4dTMLHr11Zdmbsm0Axf3sGJjH8doOiLgWx8UsN
qWs/xxtV6SUIdwffnIpyu4BM9jRIDXkbG/hoqyA6vSqIJb4rw4pALpM8BKJRSr3FSdM1KwYwKhIr
NbEZTBioRTeEwdKZLIrkUUKu4yJR634DN88/kAtARFmRFUtKKLLE/RpMyyCPfGs5mGl23eUFRulM
G/0jaCJAJMBIMEER3/uQFRMpctY4Ev7T0vTuHYd/q02s/GUgA7Ql+Ca4k11+1QQR3NgB6TynOoFh
XOJSqiI9VRa4yhJItqnZhCtDbwlQqYJ6IBdczwA0BXFAdTmrfZyMukBL6I4hGctQrPsI6SO5axgR
8fq4VquTUFJoYrwcRsN2Q5mopONYZHfEhKANuUUqzFCTtw7mSQ4jII9xPOCsSq8MY0p3nUayGP7l
aI+k37wGr5y+F7ZVdLgRZOWiR209iAkasTlNJQfk6Y6lPk9+10MazfIA/V2br4lKvvWFgdo10vRX
parqlW+3bKnC9CPMLWKpJuOK9HLrEjBMuMxLadMw17wtaO6ZKweAyTHWoM3yFWzYboN3+83uDIMg
JrhQrUEEW9Zb8buKTSVf+vzzPHerUnbYbtJzk/1f34cO31IDbUmWIOXp02mYnPY5VTcZNxMRJwTZ
iPfJQT1uz2SSn7/Fv771k5FOpmK2akyNUTxu5sC5xL4aGvM/PSt8HeF0JlbsstSUhBGqel/UF5F6
E73UxZlBzlyGeTJlDYjXiARLCcAurzUSZCNFnpm0vn0kkjnYoVEM+fPkeDBYvdQJAOBGkZYIR8fT
Hqu6O/M0zg0yX+anRd6w+9onkX7c5O0tPqULAxh3iQrq52f+7SgkRaORo7WG4+LrKLXPxhmn77hJ
WlJnKkydi0gZjNsUbMv9z0P9c0z/sqGgvSINCJIG0Y9z2eDrWK3hqxL7Ebgbg+kel7Dcqw2xXJYM
yJwYCu+ltfXxOUrgB65DxddLuO1juQPfTI2Pjzo6KKAFOMxCbSQyqSiU91BGCd4uDAGrYIy3ZmMP
xwbaykZT1fEYRhQJzXgE/h0Nw0RozKSfuYHzj/56UTo+JSIrdF4FqZnzDf70mAYL9T46p3Gjlh52
oAjLTCK4stjO6vsgwPhfxxPKzr7PVmZg1+dKMN89QOmogA84/8y7zq/jj56PrtcMmR6wCMQHDIH5
QiS6opA8FUV/fn6E8x/762IpknC5QhC/efLid1oGEiEvxk0QEL5hKt21rK34PihiZ+Ub/TUz8njm
M5hf89MhdcHbST10/tfJS9MlAdFRBVmLteY9KhEkqrO95TNDnPZ6adqBLMjmIcr6vbDUcVVPAH5+
vnV/H0LmuU8Fluo4AKRVY94/fnpRgAA7KhCVcWP9H2nn1eM4c4TrX0SAOdxKJKXRhJ208YbYyJwz
f/15uAewJVJHxPoANmz4M6bUzQ7VVW9AigMEEcT5SKsOfjRAhzWGwnql4RSgFYYfW5nghJ5pGa10
S1J/3f4l11bM+YWyWDElyziNovlCwffCl+8rHFHkrNvI61clUV3kD9EaRLQVgVhpeQxnktpX5LEq
T/4EIZ5UF06d0EcQrvThGXOfGodw8OxyOyY/zbYXj2E8IN6oycJjrcrxxvQvB/3311hYmisUK9GQ
XZxzlYnPkse54kbGdDBxHkgQ2Yj0LfXB5SNgGUa+/MjNmJfjlExA5slQxO5rboj3DQ36MSs3Gnur
VsgcSjX4kGC+EHFbAuQiU0kwLO+pveZB7EaZ0t/XEETdKS5CezJqLAQ8dPFzsdQ+hyOcK60f//Hs
W/6ExQtxSiJDz2LKpNag587Yi8UzmvMSsn7wASPZqx8lkEOfUUl4GzrEtm6v41nz++Jo+Bueaha9
U/FKlQ5/LCMYZ0yQGeWNtVcr8dcAGSiJsIz1hDC3a6PyX/qwAgfsm8I3auUK5Gy9OVl98TmBdPaY
4PWDkp6XPEUNyky3f6C2PFiWP3D+52dbHnnEHJI1i04rkE7z63S0K07VA8Lfqp11/Uc5kdw67U7A
o+mcx4L8NREieGjo3jyYMrJcXdFahzpVBdEeBQ0HU2PCaUaGnj1DQ0zrJ7ByyTGlvHofvLY7jp6U
PwXwvn+mtTw9oP6mn6Sutw0rSY6jwWbUYuDwslyepByjzQIF571iMHU4jETNSW5N/QEvTP0jTIny
oyc1f8QBg7k8CsUnb5KgGiHf8ajLCGtCEa9xgctSqTjCVExLu4tB/o5xM7z6WLVOewWK4YuSoPwS
I+ULnRMSknN7jq+tATD6BtOmUXRclnb0OJqGqlPpb8d/AiwEVM8OfbtFXu52nOXNN3/K8ziLja1D
8cevED83bzA9bDdMGTUYDvxdAjLyq1EDW8docws0shSWR1T7MuziwqX/i3alSTmpmSIsKUSE3OBp
ASEehOQRnZ4mBOoNT8fIYX0NWhm6CQQqFxahHMxMrAPKcwjIWOKzBCgEeIGP+pI5ifhTyPiZmspP
8HzvXWZ8H0Q0H9uh+dFMlnQPOQYCdNeqX2sFpOhodShpKMG4N4NG+wEgNnjMSh/W5jTpIi34eHxM
Mr3FWEnX7miaK0fBrF9MGMmuGKip4zfZrNgX4YnY41LXUtw4xNQwXSVH21frRdkNWq98TJFzUfyq
vpPK1kJca6h58M9MhEyc7gfPGJ+QvggfqlBBPL4vkVvJMPBsgbgj740iDrSAYxFMPwd5CF30R0o7
iFTxI32YH2nsN/eZBUda6Xkri8H4BHdcctFO054GLR/2IR0uKIqNvLFGrxwDc86LzZU052nLkk2A
mEdp9TIduSQpofLA7Et4gG8dh8veOGsFMJaukSYB+NSXPax88hCnrsTJTfPkRS+71OHGO8QIH9/J
ovyAWwdUaBGnFdrAECuRpNuoiF/ZIxc/YHHcAW7CPFegh4z+jYiKn2ftZXqGyC8jbggp8oMiJp59
e19aqzuArAmZCJCypFYrmHgdhUPnD5R2USE5cl7+7UCmm2Xda2GoUiE9r8iyvpI6r5Ko7IxeoupW
1uXv1KrCfZGVT5zrxTNauuIu72L406Lxy8MyZ+PsWeUukqjN6FcWESU/QLaX10goFEKoi4ACFDEw
XQuCsu216EwFSvrr9mxei6TrhmmYJKuSKs7TcH5hpYEW4wRN6waxvlMaeurTVOTDrqtxI70dajWj
vAUVS0XlS0VPGLW1y1Cehfs3phlzT9dkV7fy2yRO+aNU6tEHfDPHN9nE6jOQkb/JjFH5cjv6eqCy
YsngY9ET4gW/bJIPGlp+2Dv3boZRH450AHyKg6ELn/+HMJo4IyRpBQDFvhwkErKtgKVJ74pK7kKQ
OYnVm2WIr/9LFINXNQB2VV52K5u61gxZrpEUxkF7P1E0THeqXOWzeLy4scevTBzni6IiUQZpE9bq
5YhoNgmt74H7RJkDwA2p/T6FctKlcJ5vj2pe1ecPPzICvFsoCxsWEu6rh21VdCmQz7Z3i77qPyZx
5tTJWN3xWjNRPu1RbU9nzrFVqP9YyCfwbDahcmBTF6E9eznEEvRxIQekFAi3PVpN9WBMqrY3kd4y
io+3x7hO4ollcPrKZDCzm8IiFgWZMcaicHS7WrPjbtppJosew9lp6A9ZixyMiW/18CuWw4332ZXp
BZSC4D+XPEY4yweRRNnXKnWpc6u5zCsUculkWXzHtRAf9KnFFCoZlRMib+HGClLX35XyD9VMBs1/
WQbW+57vVmcU+Gf/SZHn765Xk43RrdJCSb4IskjXxgmRGBAWWElJ8PDbdvBd8Ea/fb+l7iSNG9HW
m0Lh8c5U6jqVCu74xYqJBEgDzdi7pZ6ju9Tivah74UlVe/Nwe8HM6+FyUxCJiaMdh8YENeHLSJFl
ZFSKkdzywthAGWJAM08YnQ5FJxcE1+csr6P72yHXU0mBCxMlNrui8nBehPQg/teqgvRZ1Ri2mDQn
FEQeo0L8bvbpRihJXK9KbgQYK7RqZ7zWMljQGFmdDZLnqH4U3mktHZayB4EhNn3y3I+4B/ALkDNr
4mckkCpnCPNXyH5wwFQqDamembYaUKiPPLScmtIfYDubvSN06JAIGv9bi9/SXk7iZN9oyCNA5Eto
CxaYXlJoxD3kI+ZFzS8rUJpm30C1dqYaYVkRHvys4iPsurHFOrYZqwPSc5T6Ij6DnnaIK1kqaulJ
/z5q/rjj7voBouinJ+jlTmyFQ6hCwi1U7Sv5r/nU8ZazywkTS8o9jiUG8RuKng8y2g1O0xSeY6GT
9wyoBt0clJ+R0uOtlpUBaVQU+yhUSD7amYL8a14nR+gjYKIiZfgQ9EX8KJeRRwmpleOdZqCAifKP
8OxZsvmnB1W6M/huO6WYgKnJuP01aMscVXjh7iiNxqNhDCL/lyh1JASZT00Gh7VBJ/c5taTUgSON
1XdRpskbfjjWvqsQaDR1fP9wDMJkPKEMO8g8QKyg1XeY+pJnmpQ/yhlUiLz0dEIRftxFovQjmwIE
Hv3iPbEStOqRouvRd2qz/cij9TGf1HcTubQdTbNo41m+OoBIpkS2kQJ44+/pd7mHhEAIK07ixMWZ
KmwP4Rbk+srfVzW6A0DVoCas0GqtomU94u6Ra/S/RKpA4fvtDbk6A5ASxqoAqzNokdKKCeOHkHYV
JNNdwfwwyvfjLPWBkhRSM2Hm/nMoHr1Ul2QSNBXwxOVUVVreILQy6g4pzvfQr9Bsr55CSS12iGFN
0vh2O9xq92tzI9jijJnfSatWcJw25oS6/yyHXf5EJORnpcNUF/eYRh+iurfjdAtQvJ5LMqMZq85i
gH+xTJ1KFdqspAIp7Lzk9xBo70NS7Ms8e0XpBjHAeIvFsLop5kzsLN68ds4SbLLOcUDuwXNMFArx
9clNW5TYvaXopfbtyVyd23MoUFg6WQyfbwnDQhI0sMaRs8SUg8Lt1bqdeUDZQTIbvLFr8+52uPWq
N2QwNJrKPPLQw+/rYmS6kehI1CA021IEoptjaa+R1IpbN8R8lV5cgIwKwoRKCR14DRvgMgxKEJIc
qr3lILsC8D9Fv6PG2NxBzRpBbwXWARKU8UMoeg+iN1SPeDHb6N6Nb1I8CYdeSJ3bw772QWmeiSaS
6TwoltmMnEnhGJDugHss1J2nIBA+4JBCxdb711fgPPKzSIuURs2ponO2Wo7Qtw9lBu+eNHyHXHm9
MaTVLuThd34Hz//8bI2WcuJJBXZMjjnrKtD8R07Lf/UGfJCnV6/+c3sCV8uUaDxdRF4UOmnNEtsb
WcNkhGMvOIl/UJA/Kvv7SNy38dYjet2PYIerqkINhrxiRideDgtdhsQf4dgBAhP3qKDY5p1/wIz0
kLq+u5XJrEZFMP5FX9ACUL+iRdX0PUzs7hMXALg6fqFtucO1RDI+3Z68Fe6R4r/I3hZ5X9KGpvhz
OSizHaeOanLmIpC0A3Fmwxdodt2OjtIBcZg9RYLT9Hw76HrJK/OrhYcWhQKU4xaXAqKlVozaWIbN
zefc/BO2J2n4cjvE+l0ENBqutyhT1mWMy0ZjL4WDgCRl5va18FHH0nKKhmOIpoUk2JUgnHyhbikp
oSsd/7gd+sroLiIvTuja7CMxaBDG0vNXRb1HUbwD0Xw7xvrWmUenwDTHaQ0308VWRk1f0bgIYlcZ
38zoOfedUbg3rQ9SuPGprq0PIs1QXAkQiagtqiyoEsWC5RPJeoufBluHT0KC+FXdUUxy4jf1iPj5
/vbg1hcBA4Oob84QRCASi+WR55E2tjTsIWwetPRQhE+3//61D6RR3eSFB+dgVYHAFS8EMcbyi7rP
ILua7ie6LLdDXDkrYGPyaaDl8SxfpXCq0gqSx6uUqiLaqDb/eUzuh/18ViQHaePmXA9INbmhAQ8Y
pBuyubjSVL9N0IGNEmw47rP2k2ccpeT19oBWRzpFYe7LuahBEXE1Z63F5WEVU+aWybiTAkcMPpaR
TRMHo5KdGr7cjrY+/LipgCRQ8YKwQQ3l8lCaerwbx7S2nLDCIr3pIrwLKfxGpsG+TTay+b/kq0VG
YBgU8eiCMsYV3LwCvyILMdGyXoRxIwaok9ZCcO+XluGkhW7RfBVQNBbQXk59hNm1DOFVrrjsR07J
cWd06SdFm9RXLB/R4+9B1MUp+UXTle89fPNgaktx14iqTSlBOolTV7p+7pt72YtfKjPEfl6PRttq
kgy5qvijmvnfhdjwPt+e1PWZYVhkqJSfwQ5AUFlsK9X0kggPH8OZpvJeIfmx00xXTl5utacin5rd
GMjV4XbM2aR5kW1h7WryitEp0q6h/JNe5RoVfcPx/yA8+1cVQ9ir79JBdHM7cEzndrz1TuC9NHdI
ZFkWdXlZXGx9vuPUU9/Dgmkg7xiKXU31bOdZwlaBaD2d1J8gLfGMooW+ygZkhLrluBwsh+v1vYoU
UIVteFTRdPyelrgww8QrNwpffy+ty5XKHqdZLfElgdJai31htcjXqRazOXxoHf+YueinvA4vUOCc
4JTs+41teOXjzackXEJgJ2iOL86VkpS1BaOqO0GeNw6q0+rBUIdf//zJaJ7RejF1Tksutcu9nim4
4KhybjiePCHeaOQq9u5pfadnkr5xsaxWh06ayNRx9pP0rC6WWqs6TF1kxhPow44q7hcZkTwba+At
TsLqANM1sLyA4XSEJqh+LQYlIHbipzEzJ3X3xS/F77HSQ3T9/fbUrQ7lv1G4Jmdc5/rFVExg5QK2
nmPh5Y2wMmandFzdTg3Ld4HOHeDV4KHrko3rZs5zL1ahPvuhK7A3qbNBEVwkH2EUFxa4DdQuuxzQ
XCMariBy1onUs2SUuDUZNTEFfPEOzGxjSybWfbcHvv6QJiV9ff43ogur0nM6Dlbgm4nqICKUVMlO
+51uaXSt1r7OoudC0PG0nSXQF3kPBlhBNIgtEprNEdXGO0sYNvA360FYFHnQCqJBrtMpW5zHldy2
Rh9asoPF0oG+s2rLo/Q77xH8vz1bV4YCPlNBoAKHLF1S5x9y/hxruzJtQBQ6Xid9yMfypWo2Gh6r
oeCsDbkSwshcUFplB2kS4sCAYqer1m7vv/JQSWL39iCuhWCZc5tQRVp/ctOXJgCZhMiVU9O6RvGz
s37fDrGaJ0YB65U61fwaIszlPDUmD3zKS70rqRjiRah1omp1O8Rqx/4NoSBAIFKcNpevraIyx8ys
ZFjKk/XUangF61MfH5B17pxBQVhhlMcCTUawbbcDX5k+dqwizhgXTvIlvS0N4DdIYSi7YAzUY2mF
bwGEus+GEG7p0VyZRTipKlTYmfKxOs+VeBCNYPJFhDLFzka7Nz/1uOg6t8dzNYpFNjqDp81VFWcY
RcNESRBgVJA0Hwdwa1+VTNtIev+eZBcnHfkuvRIavYaGr/Vy50hZ1A9ygNwSr37SQ7M0TKxn8ChA
mBbldV/7noMNR6A9s5IfrY6hHNQ6ZddYY0S1P1dghQRSoOxRHeoOlkHPoNK07o52PPqLIyrVeK5R
Zy9Pahx9wzBLejbQiv4CzsTcRTjB+MOk24h5qx+7JGyc0AP6NRVN5NJfLB7rNA7dofE8t4qTL3Ei
/ELXoqHmaA13YRw0L1Xnpa6ILfdT68fdS24Yx9tf4cqqQrmFN+jfK5VPfrljEoQ0cS+nl5vreHj0
1e+kp9xqbBGj1o9QvoOKyihayYCkV/S7qozRQkYhzA2roSocVUxP2IGpn6QMtbAqyP1P6SCWO9HI
gnTPZRg/4JmJFYdnfEHLLrHpLchk5hRw9mBis43zdXXZ8+u0ObsF8MALeblKlBzuiKWWIyp4YYCz
CVQ3scn2HcUNSCW3Z3yVdS5izb/l7CyPurGvPcpQbl9gWtONqPN0o8eSkif9FGFWtzMHf7BvB722
2UjOwAVwV3F2LA5GqdeDqpEZoFD0v3xQ4kDpt3KZawM7j7FIbUfLwyolAKLiW8oxNvxvhvkC+ONb
20VfIjP/50yaeeTS5WGigeFYVV3pVFp9XbGzwxqV1Dg0DFfMw+QPwJH6rteUn3T1A7tV5A8DwlnI
02MwEWG6l2BHca9k0HNvT/G6XjX/IOw/VQo6NNSXaJaoFnsWc04qHyXeXerVvs3xmn2DnOVihKLA
p7EEy4bH8SsFQA+IT9A3dvOVz4xGFYmxKc394WV9s8GDR4xaJCjAsvW4tSGkjJPExmv7ynfWRRIR
mWcXZ+ryyJhKr4w6RNbdSA3w9PaOXVmAMx5OHb58qvA/RCN34+Tm9IY8sjigMsXzJBjyg8vUJ5jx
gETsGhic6th6jxWCwTYqtNlGi+HaEClbcPUBLKP3tVjKncVtEGAI7eLdpD+a37spknaeUAr3SUbX
t0VV/t8XD28ag4IxK3l9G2pW31ZGB6UzL3UDGxePPK+H7hcYaXBCc711i6EbdgD3x9+0TnGw7KQt
ZtaVu4ALn5cBtXjyNHUxatRoBEOcCfR+Bt6LN0t1kHPhaJS9tZFEXTlvKQ/RcaM6NLenFx9VbqoU
AEgLGbsKHjRUm1M5feywnVCFemP9XBkUhTWeWfMjn8x2/udnx22bTNTgyxiMGfcgzgKW+MeLUv0k
JJb05/ZHXK8aSVJVY8Yz0mLgOrkMZRZFJ3e5jmQPD2JklEvFBst6l3vka5VnfB2AeG+sm/lPXqY3
Eq021s3/bTUvR5cDUpBxzhldo5aTb+FQincGCagt1FLkhH3FBeNn6BF3dPQ1pQk2zpv15PJAZs0q
Gt0AfYXPUhossNoGAF80IiTNxYotjWE8TJW08dJaLxgAUuT14kwaY1cuXuOykWl+XiuDa0wDhgaT
0bEFWj/FFDGIAtsaqcXd/pjXhkYJiv4p4NIZJnD5MQvcvxMzIWJLrrwvoUA7sVC4aVCYG4fNtbGR
1htU9HjZrYqXvTBIpYxkgBv2Yf9lNuwoS52ntxKWJ0821Y2BQWpeLBoOUypCEpw0jrh1aaO3vK5t
IrU7BLXkIasu+UDYKarcK3Eaf5eCgSe/WfQJJIRCqWVMBhoLF6qxxZrNGiXxj1QbYWvXsyvikGvG
izr2xZ8smODejXF26HNNPum1jgdbW5mv1aiV+yI3iuOoFuqLWke01xU4B6GcBCQKAWZ1o9WS7XEy
We+J3Bk/dFmQntS0MbjJc2zwgpS3Aq7UuZxjhdZ70V6PxTriz07SB5PtcfByvBzkBOGepJsA7kQJ
7OeysWq7oEN3Z3gm2l3T2FblXa/kcb0zPd+y4IeyXmkwSc+CP5+5VSR/qIIw/l2X2HL2XoOOadDk
437y8lLaZ4Y8c5uzQDZfvK6D5KNhLBHbdd/wDohH7I7xYQeUnllQ5HblGLUv+dh8pYNmwdsdJuw5
Aw9/tsG30tHVcAbDA7ZMnDrqpQcsV0H0a570LIcy3iZJLNSRk8PaEQ9l6WsfgrrQHiy6vVqvCx/M
EFK33qWCozOCIy0eDEJQ+8P6J9S7sqHUbaUviLhJz2aMlYGAJd2utWKOXFGOXycxjalBti2FVbWd
rRgbLdF+ZPiJHNWujN+zvDWocHvYOanGKIGeCuq0vANrDQiKBcLhEjcasucDfMzbu29VJ2WNzp0D
kJ8q/4Zcebn9zFSnz52ijNy5ipuf8kP7VX7Xd9KemtXResfS53bA5dm9jCdfxgsHWUUDYMwO5rgv
hic49F3n2zWq7frX25GW230ZaXGUeVmk9L4CCKM1tP7Iqy664+IPHSyM3yoLT5iNcPOtfX5FLOPN
OePZBegPgZVN4byCvEFALLNALq+Vfoz1lLw2QiE+RlIa273qqW6BrRbentEhGwL5MewVZ5pN7hLP
i/dsFmVfm+09Bdqs2qU48DwXyZgcrUx7zCvcdYGa3pVqpD2jNSruJlUa9tpoYe6Q9/ET0Lj+c1pm
P4q+lvZSxUx7U9s8qri53Y2TgEgZxu0c6dno+MLwFIxJ+44HggarzayQfKh5J7b+mJHRt4jNDuJJ
z+GO9BleCXLLetAy+JpSULzGNEUeWKk53ekWCozl4xwSK9PsFVd+xJAOe1hqu3dN2pS2XjXqoz8I
KbBJ/DVHdtzsnNO8p1j7HQUpPCpRTucIYssBIMSWmOV6MSCZJs9AAc7i9QUKIEE3hLymlYJpWJrX
J7QMftYyMJYp2GIJr9mnlPcw0KWvDJZzLXCmt54+ppMkuVUQ32eRecdBv/d0y4Ze+x3dxl8tEyJ6
702Q32tN8e32QlSWjxNuuIvwy4UoMdBSSLODXIeSK0IHe2qnWQWib6fvXWn0+x79tddqkHH6HqxP
cddgUy7KXrtTLdSxhhQqIz83f0iyejhloR7fT3gXfQgs9KtakaQjN1B+qLF9tv2+EZ0O+SKsgAW8
SvJB26VlmN7Prm5HP8q912nkxN9ZgTHz8qRMGnZ4AhpHGbO5p76KK/v2+JcJBT3ki0+9yK4DpEE6
S40AXyWuGjzjWShuScqtetbLGIsMVMgDUmG1yg5Ybx5SZzhix435j53Nh+aD9/32iFatwUU4c040
zo4WMHN6IMT4LJWpgGdkI+nCEZ3IdI+puLRrhjzEHjBJ7VKQEwDlWfXJSqTxd4xpoatofm3rE07Q
0ij9a21x/mGscpon5DizW/flD+v6HNtZlW2Vge0cXsxs41Ehr1OoywDzvj4buazUESSgBAPgtvzp
RaEEQkT3WXoD5ghVlttZq/h2UpnVT6M1pFd0aqLQMVJF2OPNEu9jX1DdtgwVLuS2eom6Mrs3tEb9
Nhh+9CCkUv1B6TZlRNZXwZzvqeTRgPAkagSXvzrwCx8SLIo5OUZqLv2Er0BoYqTDtNkhohztUOnD
D5NRiBu36/qYu9z6i+9BWcKTs5ozP/Z3GKCeTLE9qPV9bVRf/nlJXkZafJhQHzRLHP3hICvDV4AJ
n3F0flD/NDij7FQfFbNxTLlSkoQHdPIzwfY0+VmPs/QPRYzbv+XaeTfTRYHoQsiDS3U523Cakq6N
SGEMwe0C11A3/v61ST3/+4uviX9ULwhlkx06/HizZC9EByP56qsba30rzCJfEUurGxIqIgeF2Quk
4q4vsDQOjkEcb6B61nrH3BDnI1rcEBHy3rg/JcOhTEo8NK3qdydW7+aoOIUgvfW976ip0uFWjjuf
ltVIg5jYnorJi4btiVkP5mmqxGAnxfN7G0c6merJXleqjeR0/WFJStEzmLfQDFSec8mzzY8J4FS1
bSu6g6W7YSGe8mKrHrSe9MsQi8tCHqYSgeAJRTe1pApuqOl9Elc1mlDaD1WPtgyTVuV5BnExpMXF
UWIbljfzWtKtfpdXP8cG02/WVNh8LQfUm8CWTNbzGOxU5ZuXPgteg/1faCMhsbGo5fUZdfFLlneK
b2FaERtSc9C9AVmmujP2VZglSIFJHWJZ1VFOu29iY7hDEh79EjOpFEFLW045LQ0xxera5GeNHZpZ
8ouiOS3Q9V0nxbwFM/0uSNSvtAAw+u4Tb6cWRvvcejVlKB2K6tS/CdMWUnL9sACRBOcXdDCQhVWb
q8PyLcT6HJ2+eHK8yX9Ryq+8aU9RFPF+gtZ8+9C5kuRdxlvsISu11AHjWV7mruSmTuDmjV2DAs2Q
fc22tCiX5af5nj0f3OJcn6Im13EjzPAvfZ35KN6nXn/Iu7d05qZ8ibcklq+lUOfhFof7WI8pgkGs
DSHv1AM9m3AX5fkPrRUT+/Y0rvff5f2+2OJZbfTYPzOwCSPtFJnv2Ue0zp0w2WpjbGUSi50u+tR2
h3GEtpz0zacA+bY9j5DoVZ5EsKHWJPKMb8wvtSXVj2IQ/MmySd7Yc+tphU4GqAywLU/tFeN39Kou
tLxGco1IvTecPi3FfRRMW3CrjTB/y1Jnx2ZWaBayA0qKtRT1jwCmSrHLS+dfP9zFWP5uj7MgQiKH
pugpIGeUNH+oeWqcdB7bdpuF39BqSP+XqeMP0MWmYrWSTB+gLKF3VOJMYn6wJAQfn0vLvT2i9YHI
iM5CLK55jAk9TQ+b5DAG8XcMypNdMUiWK1MaOsAi+UJvwthj1yptlCXXt9xl3MW9b6gRmnO81g9+
l6n7RJyLFQXFyduju/KGuMhJl3g/sW4xyYt7yW2DbvaLl6y7MGvk91ESSh4JOPdNiJh/LupJ34FS
xLk5NExkTJRpV2f0TmmYfs2g8G4cANdGf54qL542I86xllIL6QH1rl09Dfd5tiXDvBVikR9qqOak
KE5yLCtN8jnwZeOkG0DaNyZ4/jOX9R+wD6C8qGXPWtbLSprgUcjwqPO4jaueVN6E2TG/QxB5j0TK
xse8tlTPQy2Wao/tg5KXdXKgYprsazk9FX37qTE9aa+rU+DWg2aXobpFCFof1pcjXKxUOa0MK5+y
5qAM2A9Zg9baYzOZ+yorBVv3pI0j5m936mJG4VPRXIXTDwcexMB80J2dMbE0NWon5bi2Kf1zOWXH
6EsbHor6FQP5vTk8F9OP2gAIHDxih+4MsoCRdrSzys9q+cVrX6LIgzTvaNCEm85zwy+Badm18iuT
2l3R/BKte0t697bKjqtvs/jRi7tTq6JSGJoxPoyWUe+rgQ5VgnVl40GXFbTpdzI1hzydNoqdqzN/
EXVxjxbFqCaDPpSHHLPsIxJR6UG1AE+rsbxVSlslWiamFTNxEKVa9CuW+KjaYIgifqvulL9YIc/M
B/G3hgrRFtpVWS23RaB5X599fkOwiiSOEyBFpdEdWsX7KZhR7ACYqnYocPnTntrdh3iiXa2AB9ip
U0mZyQvVfVrkwjtaRd5ejs0fdQSh3yyHFvdGD9/bUZU/YiDxsSyj/miiSrvvJ2PE6zLBx5v6u7fT
g7o6KmKU/4pD1HK8PMc6tQR8uO+zvtm3od+fArHAPTcnX4GSVtppL2fPWhzoG7fSOs9czMJiE1Q9
BQ4riWgR4zmJzY+h7DU5RlMtymI7EP3iUCmN6kg6LR4OdVBeYrevUQvb+CHrFQZRlH6FNuN2IBos
VlgT5pgD+/NnT9H4QhnIlSotcBr69rcP0muf/TzQIlGLEqSW4CBILlp91t60gtiG3pX/7iXJc8u5
TX873vpNxgyfB1y8yQS/EivVs/JDOk7xnZeMucMbSLgr9P7dFKR+PyHJ8iiOaX8Mh757tlo0JPKB
+n4IKo3OAv5lmJb6xy5RN61Z56P88gz825aBhAN+d4aDXG4CKQAZmeO3jAlT62guJLeDiAC1cKgO
OP1upCJXvvHcA/pPsMW94qE/UCNLQ46giNDW8+PIIL2hu9uY8StHCAcHCioWmIQ198AcsGTupdFz
rQRFV7AmO19pqwe1jIqHIW5qKsjRBGUGaVFLDg0gGR6go1KzHgcvHfBJD9Xd5EsSFqXe+FHsAoxK
Ve359q/c+JHLNFo3Vb9IS6r4QpG9luLJG7OPgZH8afGYZpf8uR3tyqoHpA3vm8oC+OMl3NWPVHxt
Y91ziy6Wn+hUf5ZCof7eWo1Tj0V0uB1tlRLNZMKzaPOvOTtaW89A5DqSJTfzHVSVA/F4+++vL0Fo
QixcmSrTTARdZApxPlKCFS0P7jN96nIwQydUlPJe7ccOOnbofTRQoD4WTSW5tyNfWcIXkReXxlAI
RUBNWHJjMz7WaE52SXlUS2NrCV/Zl1yDIqkeyKy1Nk8lkkarFq1uGRMM79Dix6M/1PZo57ZgG/bt
QV27BM6jLddi2iAyO2ST5HqPg13vpfvuPtwbh5lWuLU0rix7A/wOGZcJRJNm4+XSSMs2qBJT9VzE
j0LHV4YBUAbgBDlGqlswlf00mltPr2sf7Tzm4qOhtNJ7MMpomCGLrJ2mmkbUvx9trEbOeTB7gGhW
56he1nU5Zmgp4dfd3inxrmq31sTqBYBbwHmMxfE5NYFnRt1sXfYouaqTH8S77AmCx/7fiZ+8gS9C
Lb7SMKEIqCfzgsj3Q+qo7cY2urrizsey+CRWLkzmFBNgtoDt3oI3/yF50vbdoT9q7//D6gYFCDYa
tQ1qd4s7zm/qvh0S5o3m47yVApdGzmlwSjd0t7bS/LsX9+nsbPWfWItvRDo5lZQqGZfxBblj1Ba3
VL6vbSAFeBrnG1U7BFMvN1BQli0SzfHkSlkt7JoaeVE5KT20YrU7IUy0D2nXphsV/Su3BwWl/8Zc
5EyjlqD2qzAqyfyumw58LUAw+1beONavDg3NJbSEwC+uJEqyjtp42jI0YXjGnaBrPubp9/hLZP3Z
WBGrYh3LGyzKfwItxsONK/gU6yRQmnupe9PSR0C+SvsQFY6S3g+/43pjAq+MjOMOlQuQMDhqLgG9
6ahobRJGLEHtfqyfDd41uO8omWMaX2+P7coCPI9kLQselGwVpWFjkeJmu1HvkW6dmu+3g1w5UE30
9sA7oFO5pgDRoo/0emA43uyMI+1wpUddbPf/F2SxlcYYmXZhDmKM4Hc/TYiqqYfbIa6s64txLI65
No2HdvAGcrCSbLf9JhrTiwiYYhIy53akrRlbnHfYT2ttYFIem4y7SLgXoI3GL7dDXB0MD41ZJuZK
gSjRYhENVNx3dH1H6UIv030n3k3GsDFpV4dyFmfxXQIQQ3URMhRLf1WMwjZibxeiO3d7NGsMBMqV
PJy4S7U5W1iecwZOJGrV8fnVAwaMNhJMr9MrXkw4hCvP8uvtaNfGdB5scSDMSnC16jEm33irqJjr
41sv5Btr4NrWRCETttl8CaG6eXlyl9jjNJpPDi6ESnVvhpF2n1jqz9sjmX/p4gICn/LfIIuvIwh6
YooZI0EIm0LrXpVsTfxhZJ9M6yBXWxpIawzqrGn8VxSTc20GBV+OKR6kzlAoe7hS7ZT+yYvT3Vy4
kLSXyXTEElHAAvGwfzaaWkRdfK6g0JCWilvJVYq7JkT5s3HjYutwuLICuYLQzwEDjhiBtlRdakD5
DGXJhmpc8RQey4NpTwccpO1qL9hbRNr1d7sMNu/usyfT4NVgoEq+W2cMDxVK+veGUo/7QPVHJwNb
WIfTL8OzxA2+6P9jkDTsuZwASC/x0alhJlNZMMjc6WxCoTqT7oeX/A535E0v4vU2mwf532CLxZmQ
QNeCzHdrgo8Q62rltRv2t9f/Skke1QEQMdAEZglVpHaty4msG3BTQ0kSkfkYMryM2S8tfejDfZ09
+Nn/Ie3LdiTFoW2/CAkwg3kFghhyHipreEE12mAbjJn5+rOoq3s6kwxlqPu8tEoqdTls7O3tvddw
VzG942OXRrAmIvfA9cbafmi+onWWfvw7zkz19c8IN/dwz2pnoSWmmhNYh63WNWQPL6YLxaX3MR9C
EmhKQ8EHFxlSpreTNY1dLnUOTXFNgGdeVsr+MsD3KZ6Z/8npRu/CG2Q7K8QuEBVA4gFDCmnGVuPU
9AtkDZU/ZWBAON7V8s0MFx5S2yCJEfB6gmQkmL9gYWwLFYGmOXS+IAKd01sLof8/mEfA+wy/Hgt3
RtFvmAcwLSrMoGc3Pn+OVGryw8ef/l1Q/DuHVcIJxQmEjW2rJrdaSCppcA4swsdkqkgySTxzSX+s
Gt8B+gFGU4YmHjHfuX1hR7w70NvBt2dsGETLtDvhZTWkMEhM2G6KYZGVrciBS+bi6/56fdusg6FQ
DylR0PeASNtcaaxwoELjYLBxLqK4saPxSw7HL9RWWxHTXtcnQ8oLGS7IRZtRccTf7PpN+A8hnmnT
Eem71VlGQS6RNiACj17zJxzbjtwNLnQw0a6I7vFbxoeujjTAN7x2vUy29bIzrL2PFt6+qBLMBFcE
3xoP/vaBBZ9uQtSxpOUBkk4NZO39Pou6SDmpNl79OQwUjLu9/qqZFnaQAQQ02y4CvCBnM9DfBZ4T
ulb2bdG6LIabUejEQOHXzo1xVtVRn3MW7nkNr/Gmc0pnzx3YPwDLLV3oRVVBlzhNu5bMmrl77POR
HY125TNuWBvg/Mn/4tptGBzAeshfah0WMKBrqrtWRze66vM0Klp+15W0ukVorLNmGuZbOkE6YccU
HN0OPXfnBF/MzSZu9T+73hKnxbPElbLrAMBwwpN+mrxk6siSFssw7Ze2qp+16vvjpGAZEJfLOBzs
HkKETii6p5GqfkhkL/mtgMYimrg9Jw8Lt9uvPg2tG0MCATIyjOjw3767shT4wQ4bf9MGms/Gd2Hy
5vvaOfA6aPa5qz3rxOd61lkrrLF9ol3AmmPP+zmKFwPsWrb0ip2mllYyrqXI4Q8gp6cGuK1D0Knh
3kcB4HOuLXvPOlfZMVXKBzk8Ut8qI6UbF/MM+bHALJ9CQNTar8yPoEE201SKyPKhwVvQJjb1SFfB
WUrmtOyaPz7znTp2rKG+NnkATQDHMfsuL5xHTcvmtjHKftI+fOkWxaZY143YdaqO7mxD86egDg4A
x7ZPXrDMh0A5gThYsJLatX1ZfWFO35nY7WDxlNZFMKI/5DrK/8nRIf+kfVo+C9dE4kDzAE4fII1k
g4Y0gZKjb9KqasyjB/Ve0DU7WgdHOuM+S2XdWz886rDHYFjQ9DY1DV8I94rENJV6zk3XlbDJG8yv
fHH1MytsYh0Asm0eBKuWHZJX8zCtLALjhTJF/tHvHWESVMyDOp6ioYINtRsMT3YvKZgxQ0X4jRUF
FtrCOUObDKqz9KYU8NRLuVsva0MHbmHpRAJ4l0CQEA6LuvmFFDbchQP1duXYy0yVk/w9A79+LzRD
mj/zHOqx+VQGqQ/S6L3d2CM+p7ScZRdEKlDAuk4t6Dlq5tWuK6uI4c+Vm+iw438sZfe3osXO1o27
7EeQzoa4CgbX7MCZjG7QYWQ7xDl/n2tfpi238VJmMGGUNqS7nNaOfhp4Q6YeW15q6QU7k3MSL9XM
U1HneUw9aPsOMLltVmV2mMKIZHTaOl1YO8Yj4mQmYH6YDtqhO58ieYNlbZcnZkA3rZlhNMIreIyU
FlrdK2P2Z2UiELnBhI6dqfzRFpBEjlkAOd524vCahKDYY2XmPZCi4Ho5UBKYm0kloCOyu1lG7Gc4
tMsDaIvQQJwscjeRwd4thVc8UYXQLFspZ6BKx1kmDR6PJhYhqrAZbCDFj2qExvGxgnqAf+gRye20
aRfQDf28DQZoFet6/DmDK2UVceg5zd0CeDREOOs2E14LbDjcOWH5Aa3HsayPzIgqrfCSujIwUgQP
QOIsf8qDwn0aLMuDC7Zpg/u6VZ0XF3WnTcyitv8M/yq97xcDjcpoZJA3ckrGEzkNzslxHFya4KPr
2AB4d4DzUHBVtODzKMjLIkj1P3qA21JlQbtD+RaJRePBZcfj5e1E2iZroex77APbjTUtHipWg5bP
8++dD2FjBcKx2FVahyCGzBwMGQK/ETe1JoZCcTiZArQyoxO3UWVqGspeLKNJwqyoQ2jzeTqb4jiU
zXIcxerOpHvrE7hww5Xl5tM3PQoOfWVo5F4rDUAjZGx+duMII6URLGSeAJXgxLzAFdK5q45EWKIE
IbzpOObkezOE1jfod/TXNSD5wWn0XHoPzWXcEEXeTOCvkRH+CoX9uW97cids8wieb5uOAzWwscnz
46Km+2b1cxoRFKHSDJNV07fuFcxg4JIwIz4ZDTNjY1r/69xWQZzXarDiPPB9EReWhfks9fIbvJ4A
RSo2/2CjY90rkNzqeJFEfaETRKTifmTDi2818p6ioHbnl4H+Xq0wVwhX8wtFtLOpzetsY5PaTFFR
1wIXcTYYWGbkIySvC1NeE1KHJ/Dbe4CIwuWmWNh1gM7+41zTPrGt5lcN/uKF9H6beG8Tn03liA0S
wtDr6SpcePRNkNp4CnCa/Qu1lkv51Zotv3oVWuC8KOqAnmjT8oXWCjw+EMxjBXFzIbE92b8tum3n
taZerwasJjPaQ8enjJgvoviFQ47IeAlRf2ZWUG1FsxlopjMqFhOckGCEC419ANIT6qX+UMa+LBA6
j6S/UBU78554M9YmVyyQjITjhLFgvRbrcXxCbe9CJ3ebjmLNkOi7AF6jJA8N0M2LEzekLgWFL245
JEx/s4vMWi68irbVgb9DoA8YQZbijIEGLwUp2TiQDDpVXuK1LOsHqe6WOYpSMvXwKIAiRT/mF6oD
l4bdLB5U7+2C5CPNuPrmt/6homRnfHP0BAXfpUpIWLx8/HY6c67gyfHPRDdrGXnGJvOEtQyQFuYN
Qt3gRP1uWo1+60sODGc/3GoyAj0VGzTVzetl5KPwI4O3Zi3Ac76ziqNLLqzgue0HOZr/HWITshbP
8HFetRioyaTe1d2Fcse6HpsHGB7k//z72zhUT6EsF/z7kIyfgk/1qm/3WwPiQJWO4R+nzIWdeGZC
LkgwQM4hvK9q5G8DxLJQXtvMgTQXVLHZyPEcmHYf74Ezu+71EGRTOhmIqUyLhA/NxyIF6Tx2tJfv
AkhJg20FJFTIE4iGXBj0bxdws5JvRt1shn50TTl4tYeeRl/vQSC4YnXtPDg4aIhRZjiALFHjdaCF
fs5pw++doAr3vVPvQq6b7xxN5pumaoe904ER4HGlRTy0cDkf2/AhsKYmYX5Q7XgofrRKOyvdAWmW
qcKdI/QEgFXtxOD5d7EyDizNrJ7EYdHNO8gWFKlbku6LROw/NnIJ99AIRT7aFPxbh2iBBo+PEjyI
8tdsDqNPxLZ0+vEnOXNSsDjQE1m7wiDjrX//6lpANQUvnGEZM+LMsQyg1Ejme+npS9fPme0MbAuE
olGhAYdoWznprUEzcMwIrp+c/Mrt0txY0+QmobTauObcfq4tuzz4jUihpPHt40me29qvB9+cVePi
XqpYBcNPbzV8ua6EOHw8wrllfD3C5rQGXT4owzC9Ri2JO1c30v1qy0uIs0ujrPN89bGaboG0JjB2
2UIVjRcfFQ0gD/F+0xeCz6WBNrsiIC1s6vBOhhKgKeKpyqtsrqqb3PcvufKcCwmvF269Nl5NCSoK
xeAWDkYy9T4Q4z7vv6I00sY91MTK8Lbg6s/Hn+pMjvJmJ65//2pEMJp72nUQgbEZ8gYPiiEBqe/H
sUmotdz4MswvZLdnpwghcWCzIIj6DqEFSOk0ll5Hsqqygz9K6vtpcQnqHAuoYynP55OhA+cJQwV9
//Fc/150m9i3KtlCTgSFUUiRbIJ6yGp7sTkJs9px+x9NDmSzMIO5tmC4eJ0Ty6t3CnqzB9TYAqTc
7bKDLo06gtHPErAj5W0Alk3qMw4f+KLzREKkLXvIGK/PRinpFwGo9fo0M7d1ay6JTJxZOViYATuK
twGwF1sc9wSsH/y4NLoKuXdtoD5HnPY4DUORFh3ouHXFwTmHEsTHi/aO5Yic7M2wmz0JbZdKd2tO
VtPc34lQXk8dtO7BINbuTzoP0XPhjP0NvEbL2CjR7Bg0I25ZYPpPYwvN5w5l8BMoE/g/OKjEbeuO
JxTURFqOhsTSze0Lx/Ud6Gb7izd72p8Gi1iyD7Ogyqe0McFBM9871kv4uS+i8GY1q0nnunxYctf8
mFE6oRVh2cfrdulrrX//6mAhIeK5KIC6bOvIfrRLPzoSCTckuP/SE7Scl7h2nSXBA73YfTzymSP9
5oNtdnlFKy8YOZQ5en+lTUsr6WdACvp+7vZ95YEe6Ubly38YE+L2UKCHLhD03N7OtnHnfFmqEbG4
0sV1p4MdKeT4JEpITRaib1MkHZfi/5l7bDXg+N8xN/cY6aA/qmnv4rJm8G52eJ9aDkpcH89s3d7b
mPF6lM1dFlWgu60TzjCcfIJbYfuVsLKCw13+E6v89T+MhhlBchIJD0x+3q6jJYlL4YwG0ME8BI9o
hTlHqHoGx4Xk2TyY8UK+844csB4VCEejle4DJfTOhxEq4xIiGJ6T0RoObW2raIpHC0ofRV5eNTPz
sgWiRJA6YiXSvm541h6EdziqcbtuGXiKPg+FpVb4E2lekOaj1SVU1P5t1KG+b5M+nFH2aYtngcom
lMV4BGvAGi8Rf5r9T1A0gpcWhFV3rl/M+57m4jhV+r5TuWHxFJLyu4CsXQazsCbuREh2PKjrrHQu
kV7PXPBYBVDiAIDw0GDc7F4JIzBfU4mGgWLLfqIQRNZMz2lgjU8ff993QkH/b8H/GWqzaatqaG0/
DyfUBMD7cZgpdssAd92hdOd4GlS9F900PsnOgGKJF1U8WB3UYsp2cF4kStMp/MxgIvfxr7o0/80e
nwRKeiAmBPjYh/a7IrcevXCKLo2wydWMLscIXVUoFHpTsOc6vzeTN37ynYvuuueiwutvuf6SV3F3
CilEele5R+XOJG61G6SRP3//eMHODhKhZh345IyhB1wuWQfjoyAz9qNebV1QEP54hLML9s8IW6gy
DLCseQ3kWQlvAe7f6aG+Ccr2wiV1aZTNxi+ZrSy4hAdZp8qkmfmdQWsHZlSP/7fJbDc9DMFLUWCY
dpwS+h1RJpHj7uMxzsVpxLD//0m2knsS6NcWcEfgVgJL3MEnxEMvs1gpEc2t4dGl2h4584SDlPo/
4212tD9bkHOx1i2A9sfe61h3VzY2OAfKBEcUDGgMplETj7qyd6Rj7mNpFmj2eOjS3YZ4GD8LeJFD
SU7b2iRz68mnyubgYs0R2MYNeqktJ2JX1oafjFUBDgbf6N+8glGZC+Xhe97m4jrqGkAsc1T5U6qa
r3hCIjuFlc2v1u7bDJehPaHS7Yawm5Ht3TRb0aHU0spMqN1fwar74o3iQuHkXPUamNMVBEpgh+du
q009vjFSBDvIoN6W73XG0yF2vmFSOzeFYfGFc3I22VuByCuOFkYL28yjpz0tgVFAoaaniR3xFK2U
nRqgHzZ5sd8E+7DRd7oQKRyCD5BkfPh42507QZBYh7UD/gs07/r3r8JNKzUydQ2V+IgHJ5dZuxx1
azIMF3j353Y3YBxgjVGIM7wzUWXcMMdYUA+u0NNAwcRHXyAU1h20mecEItyR+A8B+/WAm/R1QlhQ
VFQkg3xIgraMkkk+aP+IHsP45+MlPJevUoirrprn4GZtWS5qcLvZZsTNqOw5TDnCXb8Q6HW4Bv6w
NM3FJdbJudT89YCbo2sc1BJh0A5ygUHHm83spKE1+CfqudybVqjrsAB1wrLb9sLL5J2m2Hr7vx55
s1tWewkOS3bAYwt4CDfBvHe8ET4dtZnjaIF25gK2JjDGJl0os5KW0woqjdFDreHG1jpyTyoy3zrG
d355Gmakpap/WjJvE6sSYTo3IJgrTduYFV54H6n+mTG/iulgfbVF+Ksq9AmWqzkcqP29GvTN3FN1
5bvyjminTIGRaP6tVsM6YcwqWpEzgM1sy6h66EfjThTf1obY6ghFUkjejVCz5c6Xj3fRuYP4Oh5v
ltb/O1SPeAysdugenQIYlwux5lLIXw/pq7Ne93njNt3KWgwR3tuhsW+qnMw3rtuI4xDQJxKhM8tF
wI6qssD4/3iGwXpNbp8ir6e4edcWATrUKFyEWeP4RcrVyFIYmkKYNLQgS9aBvieiGhiG0tby3jZh
vu/Acd0vSx799iJW9Gh++ldV4Zg70nYIj2MTRDeKy2UfMhva2xHYg8BYDCcyBCXs/2jzs60DdtvB
ukHGFQ/sBOh/cYIsRl/HURiYo1IRdl+uxBGH6Spc4Nhj58J7yAO2gkssIGNVW8WRQdV2VnbJ4mgI
o9sGsvtX2l7KREYdB/YmcH9YpIMDL/Pb5SAVHDd6GG3HTQFQAoRnNFIGQqorvwoHWFigYFpyrH/r
s+5koGIOR+LCHMFoHPctYAhzDMZZW8ZTXt82SNeu6KKif1/Jer23t/V7NL+VqucBEOSwu5lC4Ch4
+akV5eOyAKiICY3WJdQgObPLPRwpeNCEEagd21gJgCXPPT7QrDWB3Muo6GCn2QgA1C3YT+at+0yW
nl31kKTYwywqvw6VIKcZL9hDH8r8s0Q3fq+ZNGnYQZE7GYfI7FGDqVPf1RyUbQfWvG0INYK6Bn04
MYuJTlbujU+OCaYH4Sj3Bmd++SnRGuYxoAjlXd8q9A7C0qXoTvsMDWvwnqFjKOcrqQVkB6bukt/n
uevw9UnY3E7AQmtWUwjmSdLfQzzyBB8uGF1DkaDVl7Cg7qVjt6mnANzFw47hO9PSP/FRUmjx8nE3
21A5Rz2QfQMT9R76nyZ1zVTE7VjVcTVY094WZZ7WFdrapAJskMgItZACBPMWOrdV1Tv3KI2VcSV4
Eeu8/morLnYfx4wz+2U1mVttXiEL/67iaQFUgXozsmLqzjBeu5qV3NNuvBCZzgXGV6P4m06WLRVS
3UAhF7ai6UcHIM/Ogimq6UyUuAhxz1r4/bEo3Wswbf4t5WS9Yl4PvnnDLBwt495v8LSchPviB6Jp
43GmJCZTdMkT6Fyq8nqsdau8ugEqA1xev2A5J5fd1RrqgASaikvxFJn72lPHjz/e+VT6n6+31Yhw
dAFo9RI4WQEL4VhIjv0NoBVOaSB+MlYraFXy8JT3OT3VVjfdSmdRN8ID2JOO+vnjX3NhK/mbrIkD
1YjCFeYuPO/JNiWwVlzfAL15SfH77ED/PCCczTXHezn4jQVGjA093sSWYTLixKRDe8lt51wUefVS
cTZRxM8Hh2lt+Zl2G5gwD22YVq3s4jp0+gTw8n9tWLDu1FcT2wQSyDw1DArlOCb8E2Qch89oK/yH
b/TPCH91QF/tz6DTXmUNHIQ1ja4A7minoGv8vZAIQWrrfSqC+iSBvwICC0F29/YgjAVTQSHAA56i
dogh0gs15sYnmTcqqCIV0CJvtCNvu9mDfDKr2OBfudoPH91Qy+UE2x363W4sSOWSRqDwFXoLhAKZ
7ZYxBHuUi+pqWIBsF45ktSewgfbSMvTag10P+RWgcJUXw5FoicdWqR0069D/C0xzwB6x76yygPp2
4EPwG2jaxon9soMa+1Dm85ASiJR/ad2ie4bVOBT7JK0nEGULYKFR8ytHkTHQ5XCzAV3uJnSk+R9c
sJ+GQBTXppfsN8JsvoM9kYI5EhC80FnyjpNEKjLL4sEdAJSMdA0F+Jl8J6DtJ0sLSmQCyezuPghN
lRSCySOE4Ye0zxm9prwyeKfmwE32CvA5UpByid3SRyXOG2kclg2+pBHudSFLF3bd9dRee0FNkNYT
qoCDHn4sUz4cyGjyVJT8GR5QTgrHATu2oCV4G9r1IeghuuHUegcJTn3tG3+IWeVKZ9dA9OHz1DVe
HYsBuixEd8uJ1mjMG1V+naYQjbiFER8vlIXFUBGpnhe3zjiHsnHkAoPBVZN6ugJ/R04Hak/siVYB
NakwU/OlnGd7DyiyfF7AlT8OknUD8IBuc+27808UQf5YUD9IhYDVVc6p2Tnj4h+w/hyPMhzBqhtm
P16Wuvwy+lZ/P3fmFOgKBrpj8zu3FdkDv0F3OhT8NjJ5E9t1Z1cptSw/VQbvu0LQJq2111UHWRje
HHmZBxSe4Dy/BbbegWJD2CcMKrNpI+bm2mpa60s/1fqxhI2FBEIcsjWuWaakZNAPuXbtkUA2ADas
EM5ZYtl1n1sOawFO7B+8nua95oD7RgKSDTEAHe4LVPHsa1GqAtdg4+8jp6E78AjJzkHseVSDx37p
JShvqXAMtKLHMe5NbfZVXVhXkKp/DgoafO1QW/9KzVR+Dgj73qmo7mNmGhTqsFQyVnCc+RaWOd4A
Av/gjJYSbOY9SjNfVtUt/Mt/YhmToO3cQ03CBwjy4ZEyTU8wLBdQ3QF1wwmt75Sh2A9ODMCRU076
EnZgZlUVQYcW2rc039fV0BzhOCb/LFUEsWbWP0CEU8XWMPU/8iJqMt/x9M9AtgEgzfYnC+prO9lH
zs52CyiXw+4pHZwq/Cz6QIkkmnF1pXoA6BQpk5gATR76r8az3FTpptlpIMkfSs/FnRdCRuZClerd
HYNSP+xFw9V5DzFs22dpemaYN1tT5lnGRhOS+HsO2zVoC0Mn6JId4juuFlIGiECg5wyWDJS4tjUq
BBGgo3AlgxZN8FLx8FLjk612NGictJ297kfH2FcG6O3vwja4H8yI8p91LKtgTpQVuYmwZ2c3KQ01
WTYP/z59A64WunZQ0Fv1ZDbl/6rputBw1BjlgtdB3tcF/JHGe9/pvdSu1hu/a02imuGxhuDthcrW
mWLMm8E3aUU1L6p2oRGUeQ00Ful08Dv/R24t6ZD3meOPuBDKfw9khD5CBMmflX4VbSuUwtS2yhuk
q7LkCrdDTTKL9VkxIRh9fB+fSYzfjLTJF9FuYjag5F6GiHUrfwq3OMkVhDepB+KdXFS24ONwSfjp
7KArlxMVSYp7bpM/MVOXoTebBR2Q0T6BPzr+FnklALHo7OVrkMOXSeYV8a8cW3Qne3b5EY4J9oOZ
gJzJy+V+DlwXwPz8xPwZT3DLDMDyO0vvdNBh8McXkKBYUnee+olmLwXnYQzz+lpEofUJJBjctCFp
HnHP9j+G2pLg9LioOdd1cKJWCKQb8N5JUEHvfu6LHo1UNUk3FfNQDjBxqlZNG8879DrMM7GoeV87
xJE7FNhpUlXKS0jp2p/tBX5wYJJYKUe+CHsVBo5AQJs5Jr4SN15YQRu4JzLta+nAZ8WCvWEXARYu
BHt03Xm+AqJ7ElBbj5aM5vQeJdf+0FMfupUgb0LWpDX2LeVQCBtdXHStDvy0sMWv2vPyq0EMl/h6
77EpiEigca5m56hmQ/L8bUZlh27OCxuHrYKBdTIHkUEBJpp/WYV7LyoIoMPapLgTyif7sIUkm6i9
B2eEY5pdwkw8kS0prn3dDqns8dzujWI7+IzDR4rSBUWWHD43jfNztvufH2/x9/gQcHUgCINsEIIw
mMAaal/lnEhLFC5QmJi6yGfKlPaR/2zwHkzYXC5d2jTkha2XU18uVsZGeix45B0VJ3UqtAN9UL/A
W3kRdp82OqjvarhbHDuNLZZ7WuyFtsyFeLeGlDd1NKD7VmljAIHgpQ1U7NtfrOCTbEHtYcmk2xyF
C1FuXIWXVLffxTUMgjY+libw8IetFAYch6oOwHwQMKeKZRZXN8xzJ9RFSHsqQhtbNqqHNJ/6SxI9
7141GDjw4TII2Dke/Fts4dTyqFAc1mxdZ7PYAJ9kt4V7YpONRB3vyOzj739mnvjm6Jr7WEo8BDaL
iSR2lmyhqHhZ0ZVdy3i2/Bf0xdIhRPlHxU2uL4Tvv++yzffDK8B2XdBnfYAoN/cVZcEIHvs8Z93U
y1R2xa0OwPu3eBxA9qgA41rqsUqXWZ0mp67jEUTUwG0zG4XSWIBNEXDncwSfMat6bKv+08cL8i61
COEp7jsQmvLBt3mH7ZzwZYQm+ZB5BK28wOS3FESexBqbSzYF7/cxrMUgnuXD7z5Ys4u3+3hpRMN7
jwwZ7jpwxBarTXsO06t/PZ/Vig7COAQlx3eKhUtVeF6Dh1TGFn3Cwh4KjsqxfUlued0nbz8qQIGw
twezIASObYtua23Yb3Bej6hsFjzp5mrVWkEHBiG53DXOFOxcGakLm/fcCgJRh80LTKD7TqVrgQba
2EbA+/Yu+h/wEh+lvDDE++O4Wm4j0GBW/nu1ahg5ENZ1bMzUCG4i6GZh6nZFe2oo8Nas7i4Md25G
ePSsZQYbedX2OOIbdtppqjGbGb9XnvOsih8f74e/de3NlwIm6K8Cd7Ai8jfbzmGiBbkWG5xgIKhe
SGLFVedENxU4gF+U56Nq3xVfmOve6Gg4CRDarqr1ocekBhR8cJuDqkYNoeu6uGqJvIdO+ryHVvLv
fKWNe03wy+Tzla9IdO8w8I6o8EEtn23nilguSJ3l0KArSAbUVu0SvrR4C388xTOLCBEoNMZR3MCu
2AaY0AiB/kU3ZIrog0FSkUf/uhaE84TWGByhgGB7rw9nB0YUM2D0GUp8yVKBvSkxUTgofDyTM8EI
Fko2NgNg5ugcbOo0gW2xcYQrQabr58r/Zrrvor/kRXZmtRDu8MZBxENRaJtvolmbd1Ynh8wMsJVG
870UF2bh/CXYb/bcmzE2pTrlOGriHl5QNnjCL/liDyeWN+3daDfiNq8Z0NEc4hOwpKKnSYs67n1g
ilHDU/kOePp277RWnSq/jvYDEsFU2y3uYhZO3WcfFZodHkXmyupBxnArcO6oCT7PYIyChhrqqwCU
R6TM7ktel3DpKDnbWx5jqSMGeYKe33qpczfNgam/mc3koIMrgiIl1fwnj6Yaqku6PwZM8CvLA3DW
7aAp346/Rll5u6hoiofW78p7t+HOfu6ARjWMfgot6DBXlpu1FfyeQihu3RWTZ3boNXSxNfIWFN/Z
TUfpTbuADTMEyPvwERWX4josiTgGs/NI1cASPvS/R/BGY/CTg5cWXystgbf+vqrmc0pBBlXwpkQd
jd22pslvKhdeVmEVwOTUGeodgY/g9cxg8GMk6OkA74IZCi+Lm7EyDbzKpH9wLb+poC+CMwIPR4CQ
0eSAPZo2sTMbfbIWN5Cx0wxiF7FaKNRPllzAyGoA/bemJl+Al8ADoR+pfEDp7HbQ+ZiCxFwAWPjn
4+NwJhjDwZXiAeG5OHfbpKy1ytCCJuCQOZhR3Bdwzx7GdsoGeEbCcy2/JMJ77mhgIJxA0NmQDGyS
o7wxRTtLHA0HTDJUsVMYqP37WIX7H7AJIG0CYBg3yZCuvIEGeD0Bu5iVqjoZNDv//aKtpBhYi66W
AdsevsW7sehGMWQUpm8SrCQugKF2dBpUdPfxUGfCFbXxYgV0CrcyQtbbjAa6j/gmBdZLT8EprIF8
s6ejPV/yND/zZlkRthAWBA88DPFseTsO5chq/K5HshHdMwYWkhtH8kaSIjZhGReNTHrT7Z3orrTo
SXdPi6MfYN585OM1inb7KoJlreXtenjKfLwA7zeoB9pR6CGzxfXzTmcKFuGeDSQzILbdkgI0ebUQ
/ckvkTi4sA/9eKz3mxPZOmRy8ezEWsND+e0iFFqA2IuieKZLivIvGB/D7//TCFtxIGZwadAQXQKF
OzRSBnSqS8+s9zvmzSTCzZf0wSbBV4AyvN3h6YFeBJRD49G7ZEtwaRj37Vq5g92QQmEmIXkckYfw
z2X08vFinfn0rz9HuDnIwN7M5bwO0aorJFPUT0sTxt184S59/157u2Drrnj1XKfId21mS+ywEEIs
bc5TWSyHjvgZc/lLnt+N/iVCwpnjhjE9OLag3AZY4NbfDq7yVcvHYc5g7BDh/vuGONwkQZ4nIeke
BjItx9xASE0QWyXF2B4KeNv2PuxsyvxLTZCxONCZEBGgUr0Dp2g0G3gmfZ9fWJu/Yntv0wz8UFgE
Ifi4OIHb7LnCOelF243ZsErXdQGtWQzxpkezuJAJXmh/LS39DSGKHLk1PVhSmQxejFC1QK0JanAw
HgXrd0ngEWxSPM5xD2pgMvvBz0BlVF5qpG4fGqsiDzY8ce9dTC6FYF//wmrexB78t3dTvsyfq2Yh
8TjS4a51q+e8dtlxMPlNm1vz3nML+T3H6w/VuGC4naFUdSkBfo8zgcoFxK3xrVDWwfNok2+1uRdB
DaifIXYiIMbgjonNeEooSY0YYt6IU179QSfifvLbP2rREPwP7iE69ZvwNuvL6Ka0m+ecVC9e4ZxG
178GdAqyH8UJTeTHsTXXEgL0svOT0K3/RKNMu7F/Ej2/pkT2id9ZJxBwd2XEf/tQA0mkby4UEc4c
A1yYMDL1vRAz/R/Kvqw5Tp3r+hdRhUBiuGXo2d224zE3lBMnIAECgUCCX/+tfr6bN3YqrnN9Bkyj
Ye+11/DxBkD6QdsXMJjZSG8OkyqItzZQt1M5pTrmr4VEpcXsV5XyX04RgOwE4i14ioJ48eHE1fO8
DFMszEYD6YPfhnbuyDwXOwA0evfv0+Qvj0LzQiO4lzL0MR8LfyMw6KwGZ96waDvo21gex+Du34+4
Fi8fNgvUEpCUX2O54Qb94cAa4cFhZguJdBkFj73nHSWS/Yai3ELrcaR0ev/vj4sAQqAli8Au/vhG
YQ01YavMvAktLH2WYxDLcxfpG4cgHq2RX4wlPvOKYeAHBO/q/Rq79FNWfNmEouM+Xza0vFLKoiOS
6ROKzMKaXA3Rs5FGude9+sshrr64Cf7y7f549IfNV6GbGumMbze0NwO8Jbn/BnT8i7rxL18v8jCc
iLAF/iJB7rylLgBjwzCCoa0oZXEjFt3sjK3mFybMaVBR/fPfX/Av74WVEqDrjaF8RtTkn1dPb2zL
okUCGbPgUPKw2Ner+8oQBvmVOdx16f2xNP/Xi6InhQP71bHt+pf8n0sOON/0/1EQqapToAaUqrxL
NFFZ77PbxWl+OQ1Np5I9jPXy5rA+jY2/w3Dzq7yoT8cM/hDUs/gNcZLGn7xQoUnW7pUkuAGojXbU
7HzpIDS5vYnJfDcGP6f/7L6KjQFQG1/Www32+WCjsCmbVKgMzDnELizNOY6+iq759B2vj2BXazp4
CwJ5/PDrkhkZQSFIfxuMaOmOB+Nj5C6gJC7hFwvmb7/eleYYgN2PNfPRG7cYYPa7UCyYBpMQgEpD
kLXQdaa13/rHeawNDL4CzD4oBv7/caleXzFysf8BacPE7ePZxnrb1hAXbtSaRkiNbKvc2q80JJ8G
deDyuzhbcNHiMcDU/lylTs9IOxe4DnwPXMqqA9hJ+F7AiDYhQTPlmEXPCYM2NfOKRnzxhp/Kzf89
/AoNwQ31M1BYMVIyE07o6gqtU0W0e+iXPk5HJ0J+YGWC/D//ooB10J8SBozi09CVTO7KdY/j25W/
YmVPaGg2Uzd++/dT/vpWSMygAMaRzPHRp1fUysqhwndzChjHJ1NPkwWdt/+FhcJnZh5+PRhEoD6C
R+PnBrIyXl+adjQbRI2m62AARLl5RRneTqeYC9z58ytHnJeJgqxirxj9fdGUX8v0DyccvhpCXxj+
APgLfVigiA9TFUw1ps06H2JYus2W7//zT+lRjJHhfYJ9AIHLn6tTgS/kj345b5RAlETe6i7p4LVc
wHX13w/6y3FCIdvCOsT0MIQr6p8PQsAWEGQaTKA9sITBisBB3+Par4r7zzd6BIEO+99wBpbqIH/8
+RzMEDpHALPbVG437MJwcDMb8CBtgvg4huUKPEiOGyZWC61FVf1c57ncj5jd/Of5I/4QIDXYe9cE
jU9bYQxJ464A7eD4XuMScnNafcXI/cs+YFigyM/Di17HnH++K0Gyt09hB7gR8GXEBsCepmDYfDVr
/Nwn4HaNQN2BYh4fEHf6n89pHK8N1jIGEZo19HfZLbtx8ef7BWm235y4g6ND20pxE9tQ5oQSksA1
0+SgjcW5UxEnH72V3cmufR892zxZ4pvrxMxJHSSH1RjRpb6HIEXHIILTWYYAKQbwytXDjJaE9pkx
Fcwa2FwcZjD/MhNjzNybBbpsFy53YdTXAe4KAL/BgPEDUoe+ctP5VERdXx9X09Uk+OoQ+2EXCiHB
LmuqebN6yHEeIOlZb1dn34At81WUyF/uQtD9XbiPX2F29I5//tJxX5ezWpBQwotRZUYvF9h3Ilih
pxTveBX+jB3ZW7fpXv69Pa//4w8nzf998EdyN0UCueAcBrFDvUEI8Tqm1YSm95d+A3FxnH/++2mf
DwMPVyLgLwgckK3kXRf2/6nckPjng+OA15SQjxSgQLwCt/7iwPm8OTwXonYU+BgTAwH8UL+UpecM
ozfjLXDd4VYf9TbuUjZ+NZ/923NwsQNLCAkg54/QLBITQXyzeA5sOIso9Zcfnd71zvbfv9jnmwDU
MtjcgMWG6xVm1X/+Yj6GbgWLpmkzw55zzAs3//f///Mah+gQo3ZsbxAKPs2zu26eEVOIt3CXPfwi
lWoyt8qK8Wz+a/piEKFmRZ6vD5DIQ6Pw4U3EKPUykXHaaBc73QsxNBgyMxX//fPj4AX9AzcnyuSP
F9vauiFid0NYe7ZiO+ppuRGYSCQVHfPVb9j7v3++v5QKABpAbgzhaoe1/XEVLC2feIsza6Mzk5Os
ycq8Tr2Ls2035YZ8cWl/3qx4GJrVa8kKmOFj/dNO3hA4MK+Ekz/bjDd6Rw50Iw7qi+rjLysbzAYc
+aCXQLb5ETrWGk4OOLqbjST9NmrPBJFd6LTYr3//dn97DDiTeA9sVKAZH848aR0qjMaC6McDzoMR
si6xbIX5ql30Ph1xmG1QWGCgcAT36uNzXBtXqhKRQjogEN6N2CC24rRu55zk/RZA3L/fCiXHdSX/
eaZ612Bw2EBAluN+6oR5OPttiSEzlOH1NCNtU17p2rLSfVI7w5rWgRS513a+TvyKNekCsvXB46zP
4nCY79vGLR5FU8I1mMXNpSFxJWFSt8S7MC5HnrCx9vOwdatTa7ohn8pG7vvGlLAqlmw4z1OEzIAW
o6jaOiBqcYHODXnewz0aah+adVZNN9AHPheK9r8bodRDh9FoPvZshmYUE02rrc4dOa+Jmr32G0iA
jZ+5NULOFl5FaQzb6N+tZRhbQP707IiY3/cAxRLu9voJUeZHUCX4ueJ0+q1Cgk0e1fzAQlq8rY0V
OvfW5clH3jAgUe31iUBVSM4D61UuRjOeYsdWRx7E+xpMimQVTKO8aSqWle0a3VRurN8qkEeWvIAD
+JNkgXry+ni5tKFsX1yYrJycANhjocjyFrE5uitrWx9LxfzHohmXxK0n9r4i6kzAW7BR8LujbWJX
h+5au64wiXYrSBlIQMtcCXfYkb6BTnlWB9ATZp6s8zANaE3H9uDpKaxTWO+6F9PMFubZ81hkAWs6
mpKA8wWj4rm5R2bOU2XJmw8EeE8Z1A0uXIvvKFnGzDFuu9NxzHEsSnriwtCjKl1wwMH+kfuA8iix
YymCdGXeTT3WFZJxJgSWO8JTmxJ6wXMQLXBSAX9iqNs1r63po5xTFPN2gZ2TIRKaNmW54VnNEQs0
xn2fx/iw+TxPvYcuyqVtNjm9fyC9u4Vrdn0wo5kPnU9gOhtfp0eWvVaL0uALT92R1xam0l7Rwwnc
H37MUFc/CUy29wwfNZk76CPg3nM3w1d/1zSUIIbSa9+jcri1S1HC6Z4wjOzDHr7Q+Bd7HxaP0NL9
gMoryqU/YmCOtBYKq2vMx2FP2+wqratM1PSmA/vwsMJFK5+qGDKIuneTAZdNMtfsjkVIiRK6QSR5
73cPIT4WFrvAH8FGQe+jVd+PK5wXFpiAX9SAYhY2nVGutbb3kstnn3VFmy6NBG2+MXQXwGvuUEJ3
8QSgQuxU2we45GMMFPs2fmuvUpimhasxaroSWaNX7UHiNszZRj6PHhTx211oaZxryxu4hsWg6q3N
4N6QNtYbTNt/FlGx7tp1NbsQkerwLtYDvKg9WPP43DpzoicXrZ/jWn1qKV8lIgbL9lA7wbwj8GXM
OiH5RsQF2dWqK08AT2nedtzk9eT1B7U4xXGI3GbXWMPuCghxMf4swIKSV1WxcObxTrf8bi0HEEf9
tTovpdM9IrTiySFDkYyjsQf3GoGZNi00G4Hi4DYhMilMx5X1WyNib4tI5btAufLOcVc4BDkd9uYc
le8oneELzfkokR1Q6OkOcbjdipOLTQfirf6j31r7uvh6/G7hRvs69qNzywu73IY+xtCTR5wNfKHJ
ce10fbcESDWbywW6bztr2MvPXgS/PKMfUGx2N1yH46uZJpNAreNeYCD0P7t24C261qfabfhDYYD3
AOZp+tSd5nUncA5cQmmBLUfquA7a/b4ijiW1HswgZxw9pdHmEIZG7Egx/EZUtMcgnG0AOJAeZmMt
cr0g+RS8fAqVV5/AowhAI3Yx2Gtjm/gednW61FDiGDu9TbprTw41OM0gOwIaCRh8g0ghfqfgBbom
lHnT2a9j+62qQI8PIFjIfc+STAT8u21pl46G9nk/Ia+Yg+ebaKl/jqqzqTaQE0H7Ej72CEHdI4NZ
k8RdRJgMfBpyqpb4pGt8w2Qxc1fibSMv5zCJx7k/BSKdunig6YCjCsvUHZsUT5RvIeQoFxWocLhp
tGENEkB8aLTwBv7FhZIgIdEavVMxToCyaodQ5DF0PkxNle+9NG41gT4u6impWTGcWSleonUsXiNB
qQDRpm62K0c6VYjJ1oOwvLst4qEfNwWoZKCjr9Ld18hGuONmcc4jkCwNf8Shg5UURuvpIhvFklpw
r96ZxbDb2FuheabBHaIeywsBWfXMW47cjnau9jPgqilBH+2cpC6a7zAfBRKw8Hl+WS0NMzFHATxg
yz7jSPXdVwxkTrATAJm3Ul1v7oJv0QVHr16kYcAnlDsczVCWv9o50ttwFZheGdZWbh4Ar4kT07Zr
RuJ1fS1oXb36WE86XdqS7KWp5rdOS3fjdeC+4yKGyZZZo8Ikou+mX43qUwHN4o51VKSLwLTWxr2D
zInOrRKvKgLIj1DMzvCHyaTrPpZOqJ6rQp8Wv6zuiYmLG94HuwKb9X2GjH4zUWn3VSlZBuetCvo3
HRRIcZi6X5PQMJwoy2raAqP0UsIQE25XZbZ9N6gXSO14CmPkdl/wRsvU2J6gKVhuS2Q74X1D0JMG
gnN2kiM5EiQswD2/1HKL65OkMYMBZFJqsjT5OkKGDo8eU7U76cXLjYkjmwJ5JW+ira55GCPxbkAg
codkaiG8wiSUqqQkqrwMoodPRlX6Kb9yruy0viAlyCB3RpsyRU5k/M5jcC7rQviw4KdLcBiiZTqO
s4iusEu7b70ac6SB3I4VREseJFDQc0EvQASYLaAA/i+9OdjQaWrTgBVISKA4cIGB1QXeusYiupvV
KjNUDuO97it1GjQNcIrTrk5oAbc/uGk3r04F2lNS8x5MLoYMkm9oSZH/WUZXpNVG8bmfSnXs+NLc
DHqOdmIVrpOYmKmMuIt8gOwHzgvgv9mtbImTuBW/kSjycQ2NRfNjoo189By3uuhqMW3Sip7dQdCI
fQzZwAbOYe3G4JhPKajouC06AZwC8bRpUGuWk3kQcB9u3G88COo8jCBhN6tqv62u1ySmWLxHageU
GLJv8nYpfJyhCC1JvIn1+zrWOp+U69+EXbECo6Fop3H++Mj90EiF6RxAFKKqjlB5EVhcD6DUtb4V
KoFIMDrJFQnwHgxgju7U/nZDUnybo7g5F32tXnS/9g+4oYccp110gVmSxUKJ2YV5VXTfRGP3cyAG
9ZGr+sxlCtrK0JP8pgnr8JXwash93E25wBwXAe/EbN1IxU/tEqNY7AwCM3LS8R75KuHBLfv4QWh4
y3VXLzyQWS2sNdDUg8uIGV8UiKsw1VumN6Xift/UOASyeZWsxo7sQiyIoJruHSpP69VzAZbv95UQ
01Mb0T6lBRQQM5Pu1rQ2FsmMBIuHpcXatWHRJp5bd5dgNvNdsZJ4S3nhIdMuOkJhOLzCR+m+W2gB
f4DZ8CSAuCXp/Hh89nyATVYHMuuL/k1P65INjoWSDfE5v3CbiO8kMPIZiQssV+gK866XCznU12EQ
CQcnIWXpH6DipbiEQn6JwXHEG+vmFW6z6rEfIOhFcE24reOl6DaxVI+hW5cH2EyQOFMRUQ9LGcnb
iYVm20R1v7VjXSJrx0MUQYGEHRxmLr6qmN68wDSpq8JyM5YLP0yo70986vk5Xmd/O2FEn6IKGPNY
iBYVDR4igwC7dhx+BmaQWREuPFN8KbGQyM6dIn6q1nLN2ODCgHUa/Ucy++JOq5W+CQM+SxlBWtLj
FNg4LC5fJu2Mv1WxkBu0mfU2IPan4nP4y+HDO4xT1rRf42O/yGpbB8N3aBPNpeKN+45gQf+mieM+
H+DGsY+C/iTssCKLB6bGQS8riEL7cN/GA/th6BrpRE4oZhPVQKUEUUsY3cpAicvAI/bUk2qvu6bb
dp7LDzOVSqaTVXwbBnWxBYyIYDraOY+lXH52YtBI/Gtgy1M5RQaMvtizkXqpE9BvKI1xKsRIOvFt
4yfo0tpUR+uaQUztvRaxIqBYR9jJiTv58BQXiOndQHHqkLzpGUZJoWKYoMmILq8dLwYYf4RT8bgO
bXioYa2dtkFwGwTOPYBreXY0Gx8Z6aiT9Rz0e3iAc7pscJSP6Mo6CeuXK3F2CS3qGED26RJy8oCm
p996KI63xvHIqfP7KIG0F/2fEIXd+T4S2XHjEhxDnK30ztW9PtgYgR1rjXwnTDt+wzUIZ1GM5BZY
iLCTpotoIZxswu7AHNZcVlYtWWt9BU4KhfuuujbDVDJ9hItk2Se+JD91zQzG9bOfsqrssnAk6wNK
0irDsrdHB5cbIqbWNivX0N6SBaIkP+5F3inugx8KAo9FR5p4CHgiqv3lF6wDt3Vi3Y6IsMkDM89H
t2YUughUibFa7wtXfy8GHht8Fr/I9KxqWK0VdAvHyeZlaFaE+kR8vEMwFuQnbXPnDk6wm8EAOQp/
NRA9D+g1/WDKh6C4bdyewv0czGQYxPcKypWWD33OG2gx0Uo0eUXacz905TOlTocgLyWfEfLqlNkY
xPb3EKrwPcAWc3KEz8gNYq7vwY2bb2sb4Wa2bXiSbVUeUQRh5YaCqhQOoZD9cky1JKP2PeaIjeEL
/F/GCd0mopETgvVw9vxYXsBRqM+V8eMHT9n6MNSle4cTpwEXupyLIYlH1zlYOwe/RNP/Esbt9j4R
5sYy3FbJFLvt94mU7abVJsrxT6sTqRa9C2fb3SManW8LxvVTJ52IIGoHgnzH58UP1oz3hIz8FgBA
kzoz8tA45HIJhT4/dWyBZC/sxCP11n6HhL16R6TFXMCtvJwi2Sqbm8XAJCnCKKsE6kswH9yjcJXY
DyTeuKKShxUUhfuBEO5llVrD+wA2fXsT0h6sHQ/PE0vvb0Za8z2Mg52NY0DeckeMN1Tdd69d54k3
ifHpxfPgo5jwqf61eLMqkkmv51BHcg++SfV7aobgtr5CzrCRlokTV8OdCcf7sUGLi/tNvSrVY2Ry
lfHNBO4UAQxVwCBuh0c+ULEpuTdm3krBPpFhiPtHsZQsttli08M7u1vNjem0+i75DE75tAwJowrG
ZqaqHspxovd26IuU4648CydWmI0wyrOoqYbvETUQPtSRc3JDf72A0neGPSFSF9VId6ar1cOoIfYH
M15cfLeo7r22p4eOc/kbPOElReiZ/uY5cCdDMRsfqriY9pOqCozppxVELxtCU9r0YvhVujLeFrMX
JDHn/XeiHfjLog3mGW1XPeQdq0KaO+tCROJq+YPGo4aBdDc4e8nijYMh0beopvLggmXtYKcWcJqS
MDNNB7uOmeZB9YPgMgGIRl1+18zX4Lt2BShiMbGaF49vR0mrQ1R5btIikeQIxzt5O452ePW8MmVG
CYzlfWgNYJ+1KcQrX/TRqmZjzHhorv6JSzGE27Lq4WkBQmAaVfp+UYiyq80C7bsBcFeILJwVXAPQ
FmMqVcMaoaDf4Id73e/qNwqcWwpLgK11VzyRKPXCuk6B4hgihKGxN2WM9J32ihVAIYkUKuSiP4Oa
ZGCSJ7vt6tb1a1jRGiUQQm1uy07GKdzY/FtDbZBSUfCN25oqlUIKmEcMxd6FCxfauuXJ8uXUt+bY
dHEe4gP7q4tPXjzQAifz5IdDria/3lF3WjKYANdHcT0eFdXjEUWKPmmDWLU4PjvNetPB8uC25YRd
Sj/E3UzitObxnXS9fse75zqqfvjAJ2A+B9Cx9uDgMOxQBe8DFBBYveuW2PgbteowMZRIZoozWJmc
nZFvQJ94qVUToYQFIwK4S+Iw1K6Q4J081SeOC8BSg8enJ36uuX+HsvnJd+VTZ6O3Ae5XyWjbLQq6
S034TU3ETpTiVXXjDkF1wAnMDORLABVp0BZH5WXS2EmodbftYgTmKcv3pl6dZGmAR81iyqerw9gs
oaKYrplqqpPspu7J+lxOU3/U6A62QSna8zTLe5hU7XQTHTwHvtht+DTGU0qXkN1ETn+31sEEyw9w
QntIeluDCmadoUwMkejmLrBUCfKYYAAKxf77gAMcrSb9gag4aIPrCm41lN3aklxzst47CMzXiZq0
cNSZlrJBbGmxMQ7uRUfB5MvCRXEd5xffB0xM0TbllqrdqtZyW3fiPsafDtvA8W1Y1JiLEu8WY8TH
BnZB3g9LcIZ8Q5zimXuA5tbGWXIngM+psxxYPF+VlQSOgnpZkrmMd93SXYaWvSykvFlhYeh6pUpl
HCdtYM+EAR2tW3TB63qZUfMnWEgYv8GmVbPm6I6qQlFcdklRSRcxksGYSl1CnOO9agHjiIbvVzP9
jjyIjKRKZypwwXbSQIFuTr0PilXEozPUuCqF9fkek3yAsXHPE7dYswp/wKjD77jp66SQ6krcKxGV
Jn4Og/MYzAuFJmUByDaQMeU9UJeIGBQVIRDkcHxw6+C9wCXBZnbRS/EzKJeXK9wSFbjPTA2jBg/V
Fa/dx6nsWQKD+x9mDnaCTifQhDO/4E/tPI07IaDyAQ6xaAfqUDttHTGeFKv3PeLY0APb22HRP8J1
fouDHoUmjpmsa+yYqtoHHDH2PyW1KHJR6SZxNJQ5wvzKnITaHg3sa7YzOnDIaAaTMlBDkJqLNIe4
0buWj+IGdbd8LuQEy+3ChUN84DbeVnvxmiP1TG3gAj0B5dfhaQ5jdRZXQBND2Ckn0v2BUuktkDXi
8+S+oa6BnT+OKITPXij+f2ksy2orJkgoCg9BoEG099k1mU/ma4k5AWVmzbRL37QbfuO2P8+uPjkF
RFhdDC54sSLi65qwDbhoBnqzOmE2lXbOPI2jEQZbMw+fST8fhaK/rL/CMNuTT8aSFz65PyY7nIqI
vcNiI/XLAQf6dIIL+d4GxXly0MsNa/WzWZ1DWTk/cW8B0Cj0dY1Mv0hb7WUTQ3Vu89bn2yVABIYX
HNwxhr1m0HzzpYvjbDy0jnPGGg7yXgA6jced5SpfQl2gmYSrYQP3Qvwi3a1bgsXCa2c3TA7UV4B8
R4e/xiDKwvrHvoQO80EjnW5pI8rMb91XQoH69cgtTBm8EBMesjva1O9t2OeuVSfhrmcxof1f3X1P
2ZgAw8ioCN9xuqgtfHGeO1+d5kE+4Q7fY67wDZcfqrAGkkrVPeAAPovQvtSw4YSgJPgOVjfAkNAc
0TLvVQUAUtZlzjoAB2gQDt0SA56ITnyAdbtrpidsGw64svpm++hAVgcMxjprI30Lk9R9JzmgPGt3
ZK5UHsAyJg2nmm+K0vvFNXqE0sCNd/YMThRyTy0jsGwy5lCX9XzHmFPuIKTTR6ARDYY8/rOHkNGj
wHpevJY+IbgQclAYwuD+LL9zrMvNXJID/qKjbMgzIu9w/lY2xZ0H5FrXu1gv7cmj7QL+XHxoxvrS
N4BjQA98lfDeysIex43DurverEVWQZqbsthAmgKmYcIdGWZr7CANN5rvXILZQwCrxTwMsH1X1PJp
63de7su5y0Y3Qs4occdNCOZ/Aqh/2EBoN2ciMthlwYqmGHmYmLbdr/iNNjC9YrlHqifHL25aCnCB
eg/wOGtTo8GLp836EhnnAmt3flhLdlns9ARLnxqlg3GSXpbocWcv5YHXHUQdniDBDW6mZjlFujtR
uGpsgZBiViKmPSmDGJHEdBuiltNd+AyvCUiagrDLvKZFsxu9TwtINBOJNoLDgFNK2EpBew0hPaC0
OoJ3o+qrbPW9ECUlUN3QRIfGANyMZHTjs+ZWxq4+AqxjCVSZ+eyv3wUZPfx71Y7FdM1XWz2MTD2j
Y9hOQYdYI9bdWKcAHiT0kcGqFZN9coFkWieQrtkE/1WHFE0cpqVzMl58bipjc2TVdnA3QrU46xKI
pw73cDyy24bAED/gUIVEa5DbhcbwcNF3VY10ETWGNy5pnh2kDu1cDWimQVxxxuMxygPEFg/dyG46
B4RgLdD598GwwQvv/xfy2Up+GyzAWgqFdBLirOGJ2vnHXMs+mZdwyiFE83JkMEOOgtW2rd3idWhG
yJftDDukpckgG3Uy7lVI4QRzNgUc+6uHOwn+87Lk6XXQFPKZpnMQbbmOTTp4Yl+XITm1ri5TObBx
q8oQlV4TVN9gb4YCZKgvvhNlZuixpeuHypHA+gHNnaVv5TY0eIG2RpyAsDBJcWCVlg8hIthCeAEg
VDkVlHiIyhW4TRvTXDyt533gDr8bJ6gQIrsu+dX1Eyk26lhgF6SwN3kse2Sa+k79XDHUjHAqe7PE
1ps1KO7LCHC6jwMBNeGtdiQATpx0HPTWfPUwSRxm5I7OyHqeugJhAjgch0DACKGWWwnzGzB6BJRz
rNPAs2AVAcn8A8MmsqTGYQN3tjaenTRY6L2am19lFTc7OVcwvV68X2C+5Ji8QRiKbOlSORxhH9ct
HYwPM3AkcE5R1dXIOkdD0sAP3aq7AZHn1QC4Dwjpd2eKvy2j2rq2PfTriLHxbBAR265oqGKZkYbe
sR59jRLG3kx+b4+dC4IT2kEYKY+PnhkVCkRf5n7rLI+NAYjV9ZtiDPdiGYPjwJ5BlxCARW1uBwHz
1Z+u9PbthBxR0cLRDoFE+xAoyDUeLScEkgy777iujj6QCzl5y/3Ye9VpVUIk9dU1y8wYMKEPAyuF
8cs4kR7i5wrWaAY3kog7J5WlV249MHxTxotv0iNl2tsO6Mc4DjCEKKoQdrpG7NGRyb0TaQ/edvWm
aHuRLG1xsN1wEtBHsxX/4JrPHRU/MaAqkWdUvniOeB6WyexQdcAeD72o9vi5QOBxWnJATvBNmyPV
3oI2UaaNrhGTVjtOXkl9Jb2S4IY2mLc7GAE7C4z4pNM/omp8A0b+GJbxqRu9+F63rjwULaq8VvVD
MsNHKJFx/wTfuj0Zi4tv8PID2HBZ5DsmBf0AVpBj9DuGIRsrvTcOLArVBrAzuGZv6PoLyvOHCFBs
tkTeiw3ce65b/H8Ry4wy9DxF/nZFrpaQBGNaWPn4LJWre3HNo4UsDCLuDqCue7KD+5OMQZlUujh0
JceeHLYePERmbEuMCAGhzt54XOcFg4934DE3zO9/Wgi8d5WNHscZ3EUw5kimTIMfs6hvnRmNJ1nu
pIMCclDqdimtQKp58LYMlZNCAg3UdMW3NcKdEKdHBcXNFiH4V2M86tmRbNu2xU1r4jZtkdCO1x8D
WNeIEDu2DVfAuRwdFyHvALmdXdsg95xhzgG3EwBqWMdoCjmCCBhmoLkO2JrKBsYKGmF36SA0zYpK
DzD5W3CHTAWaPOk9QjJhtw5rPajWm9ME/yNSYEjEFcyHWoxCyrZ96GYU1wG23YS3m51uzudu4Snr
ZtRGyoMpycTvRVch09rir1RkzB0X2ehkucVNeYGAaMti1DR1g5RNOA4Du0QMOIt4BlpykARtmcxO
/7sq1/Os45+RweebvRXOVEF550sYJY1dfwFVjCfewnD+GZ6Gaz1upTAZIpzPZvluifMqMQP8fxyd
2ZKjOBaGn4gIxM6twXvue9UNUZldxQ4CIbE8/Xyem+6K6e4cp42lc/417dXA75h5FqLJAXGZInaI
sfQXmzKZd0r+gme4dLK7W2594l02vuV99Fn6QZ94ZfU+he47WURfN6MiWU3fORT2Xlvek77xHWu0
2SlMyN06d/BGmoC/lGtyvuQhMpjBlnmiSpj3ValrnlODE2v32tYb+J9bQ3qGhhWHzns6ddyVFTQr
8yHNLc0m4YYPGun8HhB021l90R4tBy/qDmqkPjihq17Dpv4JA2ImexK9Pu2QquYqWvo0jpp/0dyc
Bz14h7YLzsZqRDJY2j3LW6YB80Jx3y81cutA+ndoePPHsFnHZ1NU65tYp4eGXybp3JolFbTZwric
rDckKluzu6wevHSZNLMJAg2rk8Qo2f9yInH/2kWb/RWVJZPVH52rsknUmjM5HJjLePBXthPwQfjw
uS9SKZR3tFoHHXSwWFcDe1IJhw+aHuQ7/NjuHVYzUM6uV+Fu3QKqYEeroDBd20ymjY5mqrmVf21n
ZTG71Ga916OL8jl7s1iLEq837qeo7fA+K2cUCSp0ksbEpHAazxy70Y4fVUM0xM6qF3DiCZr/r7ml
+Xr5cLGrTb8Vfvio2Us/+twf3R2RR/Yu7iDPGqxDQRLo0krkRNdETfOb7xtKqBTGpHOZkf25s/Ot
O9HAMfIKvQvG8lZ9cDJ+LY0HZ62C6LAQMdpAj7nebfyRzS3S+tFuc4+W+bm6sn5CYAY82KdZudCN
ojMJ2HQE31ON0d5MK9C03YpX7SrrgSw7SthBghKXqJ5v2fLmEXQbovwhiiQjgD2jXz1afcTtW/Oy
zQHUFPlwxF3yzPlN278OZIbRiAucVhOG26YiWMJrH2REj1q01u7w8b77GTENk9v6LwCNFTBvGTxs
jp7u40Zk6Uiy9Vu/NtGLcoIHpwi2s9RedbdGy40FVaJmJYjMU6688bTpbruPpi368rqVoSJYN03I
6NJ99sQzpGGJWWvO1yDbh9X0yAe4PSlwKGTlM7XicxhdOnTkB2HdQkI5xncNyOqFrOIO6AgRAb8y
kmxIl/qvNwnzY/ymeZ3GDbYgZiRYyMd8W8r/n8Q+NLMR17om44BsSvnLzhb3LV/E+IEsS3+3Daz1
2hIhssIHIlBxpJtus2r5ZhdeEoohe1XCdq7oPz5KGgXP1UgObwiMf6Qq3To1uV2/FrazvvEwDvuN
V74r3NJ8RuHcPzTEqbEN5s7UpN000Wc5lO1rFfPwiMWHj0UWdm1XAajNXfyBivB+kX6bVM3gMCyo
5oKZn1AL35u5homVGYq6PrRFecXtSuL+KNwrRwjXWGy7+7jd/uWVb6CyrAqEd8tQasTaRuI7OvN2
mNegIFyK5L1ClXNSyNa8Gic0jyVue6KfPdLxxq26y3s4rmNAwSum5Syk4B4mwTtHWWD4o5tLiKG8
LbadDNbwArLm3mrwhlMmDC9utKLfMUTbq6J84xQqHZ3jthbJfOsBtzpV/nXdEgGVnB1Q3aJY9Xte
gySwcwa72SnNDsR65Ywlon0qeadCU/JpR4seknZh8O4GTkMiU1v1nwsW/xarYEWULUN+GvoDk4Qd
ErRoxZU4i6zFH8Ivgg+dqjPucMaXx2qtqttby0vj3MzSIRPOvqaeQxFc6Ih/4VJ34Q6FgfqtMcf9
yaetvROjUVAr8EZpHdX/acp+1b5R+afFynQiuwjUa5NOvnONUx09whATEojra9b5WbplpvrIi+BG
yzh5AG4XoL/uix5NZUP+P1lLUzJ3/rPaBufBndchsQMAqGzzxcHSQ/6F6LOud24GLpHFdDiIonqA
j2Uu3G4By4Q8Pul1676ED/hw0qT2D7tiVuZRr7p5w48Bk6SpBeYb1iE+FMOtujwKK3EfRPP8SPuM
fAiciuAFVIkqzOxUybpK+BD/08gy78DF+m8O9dn/tEb/BwH7U0YSL4XAdDgPpOKnRosmkVqT9bm2
122l2YHMPqScIzQq18Av+A6KsWW2pl03D49tMPt/+mxtdiqm9VKE0Xb03Oq8eLo7LojPLKuIHrph
/DFukR+qGdWMHZEjsyLbIGO5Y+92iPmNZFumLMwxfDiwh1wXIoXQp30UwtGPFUqGL0apbL/g/z9P
002tGLIK+L2f3ytY1mEIbQN2vEXvqx8WAm1EyZ2igwEA0Mnd+3jlswKTX9OlJ9gWFL6+a6Is25Pr
7F2DzjR79///lLS2BwQPAfipcfglEWBNNZBwzq92bbr4nTSv6RL05nvJw+yTDVXk0D5WjATJvdUf
xCGPSsdmBSNseC+b7WyQLwwozdZxH0wkjIc9SWDwanXazJxLZAiX761v9M5piyFR0WShKqmIMJgI
5wAG1pc2LOqjbcEQowmdPpZhjBiXUHeuOxp322Pd2neMAiYx9sI8sPRVgpn3wHGzJDzju8FnJHdv
7R0RhxECzKWDiVLK/RKlflaF6fYtomhQOQzHfhhPdCl47T1TmX/XdGLbRwxGp4wop61uyD5BaSRS
Y/zsSh7nd23G4JF07uirWehCmgNvqUkHn4d/Czngl7WE8Yjj4jnIRsg9vwpYB/rwmdKL9gX0+qHt
mSL3yu8mptv1mm+A01NQPzcVIjOunjUI9lrxIORVHqrEt5BiG+VEB5rgaC8JKIRV0uoelaXz+8gm
1khF1WNGV9IrQn+K4LZqsMBjyIdZUBWMJJepBt3Ujd/ZCjGlITP6ncvbUaBgLOaKb4jNfwZk2ieR
5CkRgBOpS1a0QE49uy9cmYJeicGDjpWruYZMIa9IpDq0cmb6pY3SjMlEOemxfeMumT5gukh+hUJl
ERcU0Ugsz0nbVBfBOPOLTIfntRucY2V4jjWZqwhivXeHr92zdMyr042I35e+P8fC8nalo38GHppS
Sf2EWL/BjgtoBadGWMdqJpKiq2/u3k9S1esdFn2SZJxmX9qcGnO9qkNcrysYEM4Xigq241SL9cBE
WN0GmZwKDftJ1U1+7WPpXKoOYj8sqzLdFnK5ZAd+N8bkNG3QqRSjx4rLbSVle7yFg86he9dKWo3C
W93GlN0yuWbiu6rMOzeI1vSuaoyI0n5TebzLtJkZVOOQWKGQVA47Nw9yie+1QT8LNHyhhuqHb9jE
ekw0l8maq79NMmHcLvZMxBM882Id+JOgDceO7DNsa/Oe9c03e5z7tAUW3eYmXp/Dtloexr5t9rFu
GVZm5PFVd9vWGy75sSrttylfxjyVW7ig0Zhe4mJzyHmvrLO9Fn+DUZuzYppKljiAVkSp/tCHYGcZ
k+eSL+uOyNXlUlNnfA6YahEEOProhFN1n9cDjWCt4lAJS3K+wsJ80+XVEDxM17sYN/fXjKNLISau
1DOxiPoCBETKEQT7oUF/tkP5IaDgfPnso7cl6TcO/xuhQSH1lxBm0lcFa5dVX2PSNc/8rA2mI3RI
4AdK8mEG0zaowpNfICkSngcazqN8ZqIh26SERjIMGaCi1XkOyizlyWRYGkeU8HH2YsdiOGQbSvRK
tiGFmOVysu3aRlQGqSbDgYjusmcptt3KIho7W0hpioZjbTW/i5Hxo7ZWe0+c2MKzVk6Hm6vpblox
q+9XsICbSmbknPUNck5gXTkVHWDxJmOexQInLZfIYPoP6QdzMtwCQObeZ9wt8KAvGRHsOyP78Duj
im0n9XBVpUUavt/+1T5ouJiWgUSz6Ltv7IEvneacjqQdHjBgZ2kIDz5sDpkwtJP4O6dkfVTZ8Cjw
0BxGSWeyLCsA0d7pn+sRJsyf837vLLo/+lt4CrwpSAcVSfp31uLMlXJLCmqZh4R+Mp16ybbyM/PQ
dCD8R2iR+4u77+NGXqtNRs/StVnZVRynxOGXaazCvxEP2GWhtjmtp9t523TDz0S+1zXWATgDtTQI
rLrcw0riuXoP83L1pupvlHeazH+pp13uiGXvoUJNRVUHh7Afr7m1yaTeYqITIc8YgCrQvfZ2UGh3
P6xuc3/jTNJ1WsSdoNsXMaM1JPip2f7U9JuTRzyBIVNrNE5867NChgnyUGQKgwmOCPGAw+Waf/Ed
svYcCXXaBVUB/GeOkcgkkgam4aW0no20myvl0jMSHPFGBlt0kAgQPib6rI8dRYonq+UX6Ur3VxHF
hdqFcI6nmlReWMSG1lDa+AjMrfrq3rdKlcajdafrmDtStGX30M5x97nxCYWJ7DoLrj5q4qecpzJF
0wy31Ilhj6EtT01cZL8xLcSP80Jw327Dov5lOWG8J/Y83OcDcuHUoWsLMQHe6oW8hYdwK//WvmUA
vTNKINuc1V4X7RcArzxPLNF0bHCTZIW/nskgCp6QIFl7Ky+7Y0S5MwV288kMxc86s2e1wVr/nrAE
ge47Hpzwlnk72fMeM0k0HSOLjD76jdgxdEAEqThyHI6I2IjersxxoNObr02w/WlyT1+n3gfkjIbP
XNyADVm6Hx4l6fsF7+3eAlW+o99h5ekZ86elrre/2CMyN522mtgGEPBn9AHOb/hE/LJO914Ld2UW
lc6p9WadIHf20tlVC1yL85+vPfFIm1LR0klq918eXrCdXdp9qnWN0Neqy/nJcCSedWF3ibPNlHyb
Lvg7wPGT6JGXp0xX5bX31uEQ9XxVuY+tn3UINrbpETIjap1Dbbcp7J349C3rJZxs99TWeXvmNFtP
xYBANZ9wmBiFxBkZQ/M7GAzUWNaO8iQUFYXaz3YzIr/UJ1i9GJdm59DF82tBrf/W3GhqUeTm2UKs
+cClq/6a0g5O0p0oWxjt/xgDt28ef7LuCWQ4+zrWDldr078wxrEPmiW6t8J22I7uzV8cV/nNEpNT
8ZXNykvXIN+uc5g7h7HL52u2ZeBooS9+PKuaxCODf0C9oD0obq0mSnIGice+tzI6HrQ8IN2vwOSF
e4pCsBqruwmuC/C/UeFPZ2su19QBuUtUi6xkq4jmTTah5rsJhWGbFPEUfEiE/B8rp2SwY0F+7gmu
SZtodBPlSnnqppYfQXHnI3/yP0xrL6krS7IEgsWDdczNyAK/zb8ZbZ30Bo1Apwwt4V40lnTE0u82
qGZATvM3XiwK7FYoiUnPnwA7C5Kk6UeKGkdD16JpavyC/LfKIKXzSLt+wPWOEjC0W/6zHj1eJp9t
HpRdWLe/t4xznbHzXNDZFx2KHmXPymvf+e1o3uZmLn9qS3M+LnAbhC0c427NTsvCrEQR55SuebdH
gNk+lwMqoMUgzIl691SjYEztsNYXD0MawYLx9NuO50+hxEqBJmh0seJTs+Mhu3D//mROAZHuRc2J
PULsuTIHpHkEUubQtbS9DTshNv9cqlLeATxSqhpLDH9r0CW57d4tBjJyNNmSlAT67MYN+agJcmDG
3IXpJPNU73hE4vfZ765OQ+R1axUWlwr7Pj4s/9nSLcoYq3wpnLr5gJLeL1UU7xtX2mA7br/nc0Zf
pUbQskFhQMAE8RgxuZyjloqhduBlxkZ/Wgj1yM9hHGmy4Bcct3coe8t9QHHYv8JPMrH4HjV1kuZ5
r8x/okV43xwvjDZG3Q9L6B8x2b1JmzRrlbX0txgWh7Il3aUuBbKVcIv9XTXz5JLh0O8naZ8nx15P
DDQXlxiVNCzYI5tSDRTWBFhR/NB666Pg6q5omKJ+9p6CDe8R4aAuDtLMSfvaepLh+h8bB9xHHG0Q
OOGceDPWIb8OClgv3/rl26P81xHVfs1p3ESxQS3qCUgnQgwZs1zuHALpiI4gT/Su8NX4RX1Pz4hx
699pZl88mapFe4vDmBtGNNdhEDbiHbYaT9nvXlmYX+Caxc4rxuJINHa5p04H88AAazl3kUpC0mw/
i83angsTe6+dUDYNQx36pcgZ79dIbj9jVYsd4jd3p7FosFuPS0qrUXHgl7XPS+aBc7iKWL9NWU6W
WH3bk5xVU2OAvJjCyByM2e5vClGcplg/1K4Nyw/SX+dDvdDuB4G1rZepH8MPZGkwUPRLwtDH+L6m
vE18hxMh9jf7K7z5QAw9P0/eyNu8lfYB6E5CQK770rGns97Yt5GrkRebz6wk3LFPDUg4LlevPOX1
DSA0HMgkjdwKZ2+K8wKtwbPoBa9SVWELoDKAnk8kU6dWDYdRZ7E+LzwoqLanLwJnf5VzIF6ysbsg
mzEJxpjy0tcIh5m/z0M8fRYB+JcfCe9uRgKuF+n+LeKi/pv1ZknGVrYMbX3fJ2ERh3lSjX57i65Y
2dNEvrBAzDxo7FzXQTYeWJ3xw7/5UhLBwn5B6D4VKthmh0tmtuafu9DpUoXIDioSoBxIbmatg99J
dDsBo6eapHUoKxMexzUkhVHCWoa0Wa2GwAW7gyjNVG9D8o0BpLnTVHcupPepjNf+ycodw4PD5ZIr
TCik0NB0cdu+ugr41oycdHRjFLDSceMdx6GazqPy44u4HX25hr2xp56LGkK0sNCpuDQtlXstx/VX
ObpuBZbEiNvXefFWd40SqWjX8X4bK5Z+Z4jD3Vbn8T39R+Ed4zI9j5t5jzxk91tU92f2uPaDbAR0
LRM31b/KylhEOy7k3WQFCCc2Co1AjIKdA86+163v57tlZJ6yq3L8PXZMrmZE64CiTB2LsR3vLb+D
+Y9Xplk/wtakEJViPLvFFfm3g5X+EYmd6T3uKpjsya+vk1fCivCdK/lG+X7CMwvzFPv6offleNWA
7ydlGkgsXqd3zVBy7v0pwMPSzlmi1qZ9Z4kqvzdEn9ztUX0abH72YqziDkHndATXblKUI3la5OGp
vzHARErJw+aOSAj8dUumpn9C2Y/imJNxb1v2NXDKpyG0EPIVeEHzAvbEKFie3YiQirthlgvtkEU5
XuZlKZ56yW1pjVOBgzRo3xxXd9cqRJwRhkN1XodxYIiN0FCtIFUVqrnuNHuV+5DHnp+0MwSINeLz
cqLGvhYzMWdMTPWeL2L0a1u9AvY+p8Ml6gZ/79fEqxAMTdZWaDt0sLBGxSFUvFMUxDQvU/RfDRix
C5psOlYBo04ftEVHRj8nTu4X8ZFBgCvXchWrG09MzFHOHaNBMTs5xX+qIaThfJYgtpj2LGqFnhsM
0JdNLjTorsN2bUUWItiWtMMUzvK6qdE+NqH/PkykvEDv4cPuquBdoa+8zHE8nyrVUusFJ7egCU8c
DCjp1LtYuJw/lqieK2ZVVt14uQx4lHfl3H5QBFYelKVi9g7NGIQmuL3oDrj9lvuN35et4slVUfkY
5OqPDCEXVeXAwWkSw+2Q/YDbvESl2qOrpdSA095Cw+0Z7T7GzuTC5U41w4xs+t8gOwy05Q3Sqxrx
q5tK34OyzrujAJDfu1G1vqycbrfZi7AvXaCjkU6PTabF2Qcen70K0vsw/U7Bn3GwIXXiqoweSSfk
54ze97be/CDZiJoJP+3mt8N+8DHcoB4/14tpMTgJlv2bgBiJ8QBx4MtlZo4YccVdIgxFabMuG5oB
d3UuUncoJAz2b48fTC5m1N5kbbDkZ6QP7vOi0Wfw8JeJZXX+f3XYWruS8JEDfmTvbPu1e2+IgbuM
wUZSyOjC6tfFUt9hs4F9nqJY31VWxBu6TgZCc1TdQzQJ75EFi3cwiisqyAC+3oYsiL9qY+f/Jp7O
u3pwmKO70CdttUSMUQQjRlTLQEn4vrgjivx+m5FWxNFv5t35xQUR3uGs2d7h/AUzISVBp86yh2dC
46e/+Wz0EVl1+WmL3jr7lAXttrl4kqKEm3Ll1u3nTsoDpoziy4BN46CJFvjlDAvJPzbv+N6Qoz4c
hogXvu/zaL43uJ72uDLI+Q6084z3r3TRsgbbdiwYSM82F9wRuK682a8klk7bGanP84G2Xet36Pj1
xWtr/L1qGw9VP+KHajfvwa1nZ79RbkdDVTMQ2hAimxEjH2PX20ik7Ik5j+xY+6ErdA6KkTcAchFq
2hyt082KDhFHW69yzUl3Pkm1wWSh9VoKf0M7E1rBMYusWiWGv90P2ukSkQ8rTKE4g1rBAq5I4GSW
e2mQl9tvJdv1uVq8KTEqB2FaHXaQuFjSYKHKwsmdNh0918keYt2PbwXi1fjoB+dQFhQ4jwhLjgVJ
4tcuUyzXpnfbl0GjXgt62z7ko2mOjmaLCuqcCcGJChzaNhoRAbKQlmtNVdsYMCq6jm6/6oDIXXrj
EW1JvByxxqdm1MLNEowVaUhR/yO73lwqlHxPM+EYPF+5eSwqNoVhDvwDkNv3xrt4IBobzTedGkc0
UvZ9vmj7EXgyODpdk5F2c3M2lkHrPMBvzF+hxeaMgHAmMIKbukOU98ft6U2k0QFfZNA5He96HZMt
UCB7OTiy6nkHSwevgsz9ZB7G5iMLsnk8S7jqnzgvwm/XM6pMpaPRl3ZldV952/YyU8fGaNnk1Xuc
x+2Vj5n/A2jf4IOteHxzVIYvERD8cw3sAB29RIjqAVpTmYniZwO3/zRZOL6MjXgOh8xKYayOMVI1
fI5Vc7+4MnDpj8r752XkLRhshJpV1jUvpvPqU6XR5NPvKc5Bq+mKHKiFxADkkNC1Ff/YEyHmu+gp
bEZzZ8sowKpWq/6Bm4/Kr3bISUuXxC9glr2GAXga1lhrn4cmeEVTrbmv/SJFM/1lu31wsqtInwyF
W88Nn9WdK2aEL7U/pgwrNZeJac/W1Me7kMy7pGHsTaoBG6NHeVQqzU3BcBM0eOQfAHZH33qtuBF6
8Fjw3D9lvMhDwx25WyXq+AYZFG8FHoCoatE6bOSi9H0EppNhKLBEffFtll48it2D41s0IURj/7CC
tMkElCc+NhvNSsj0eYb6Ifpwx+GjD6Zi3c0TqZhWh+pJDewS6HnVFzB589VDXjK65EX540VV/+Ma
YK8jUbc+/9YURQ9L5Jr31S6eaT7CsM98l2NuxMDPdurd5IzjhhyZPse6c5jIJ4+Mgr7Hxlha62lE
8pKWpdOcrGUz4V4PjX6nbfOcc9nCq+TvKwn26biwI0rBZB3gsbuZ6lQ6B269h2bsvCQfJ/8g+3UU
iYfc+rvGHX0fzOM/U80/UzbxP0dVAcpJZrW9EUdBY4+VBgNqyqpgK1GhsI4l4aY4G/l8pq34iy8b
D20/kfKBAGcKwEdRmw3EYvsRdU1L3pSPWwFkmVNU8scGJDq6jdy+uqX/ozZu96bLxD9rbjLmY/YN
dO3lybGc14XvjBIRwF/rh3dtIfEFBR2mBmzRqTeQgeK2DaKTIqfctYLdcnxRMkZrnFiW3aJgpCpe
XJQ9dFxOoUNmPNvbH0z7ehfMrB2DAwARkUGe5MRSwwuHNLNFq30k8+R91t6SYvofn9xR3Gn0j7ui
VQjtKLnbxygtDVks/pogvZgeN2zre/7xdgw7q8+4X1T33hCuAf7NHNCN3fYRrvbyTEPj/GSb5iVk
+06Gnv7QmpTMM180va8r0yXrGIf3cY3hwO03BGb5thUvcedzx/Re84er0jnqeSvPYRUKDI/58KgQ
nccIsiC0+4zOoV0jZlRenU0qcGJ6NFaFlC9FYZkjeg/cLoBXS+JUozwyiSEodMWSuI3THQrpqGOg
29ew6taHqolp2mWctvfMp8yPzvxJhU/0juIxvl9jgVx661tKUZbuKRqr70nM5hF4tb16ysv2g1Q9
o7JXHG/5edeqIDgjKu0yiViXdziNMCYXXDPzSKs3DiEfVQMoxPjS+khMZOWQy0r0Lm9T2z6WTVE7
UHpW973okXLbEeu9mAzjRBj1f6fMGzIkf6y6aAEsvtDIVqjoXWJxcZbI2s+BpDo+7yR2oWWI/H+B
Hss33Ag3BHr1v6qskjtsW/oMlM6yLhr/fS5Qm7G2F1uYDKvtA3qv41nTO9Y6UZxUc/ApNSqm3JK4
y1wYaQwiM0POssyHmJ108TPx3I+ihOH3Gz6EcCKLKdKOk7ToOXHs9Pmpb/w/hdssiUYOfl9a7n+V
Z/sf7TAW+2XWhGGxZj36dezBajSIMHvz0QEI7U00twgLI3X1an+95JEET+rWCbkzUpgy1x+sguqJ
I+CnLIP6sSZ951+l1uyD0K/+T5B1HwtyEsC6jIUtwNU+OSH8IXz7cdLLznWdPqU7MqlnFid08jg0
/OwJPTqBmnAgrF5Nn+QO6hOf+J8faqTQ/mVoYnLfAN9M5T6c0VKB22276Xb7BOLmSpExyEjUv0sR
OSc16+cBtHBPXkf3VAc9anN8dgdJr/QNZhXMJyOaFOqdm5M9khMyxtNH18/ut4/w7Ih6Hv9XjL61
4y/fdAxWJ2ifj8JgblRcGl1b3wWbPzPuCvV2g3Iv9ujGpwry4MJ5FhwqCnEPLXKPM1kw4xkRLeBB
5trxFe5SftLyZJ8Gq/YOBTPKXlQSj6V5BooAdGzwrgz9Db6UPbiMJfkMBi8MHsWwlnsQmg0z3oh7
aEFBYRtrPpcDLRYjci5OaA/B8eZpDrEek/2O7vlLX2WKABaKNyUrZeKvU/S+LVP41JSWjdYy0A8l
4SBpIRHuRpRDptjDsvt18k61nAJiYUgFOkJa8D3gJSYaHrfer7NmM0JAYL9Tgb68Bh0T8c7rb5+p
WYbHGh/J42b3F1ocBSgJqw8/1aZoUnYpOEH3ZSZiIWKJVHZa1vHBI0IgIZ9XvcXEHxFcoX3QwHz5
xbhY7oUGKp6nuvrLRvxChye2D8C+61YggN7Jgtgcz0WgEZfev8mz0ewLdJuUQoOAIPO7tBpxqWyL
96hRaL7gmXZLKM09AQn+YyEH/eIi7kvxU5THLnIfnM0rnkF2udshfP397En/wa/b6EyZEYPihmqj
z/I57Ud9FCGRpVbGbF4Cm52oKKKNmYqmhOruOBEB3s+JtpGjAc3e5xZvc2bRcI4ewN7nM4EtVukW
+9D2+MAy4up0481vXsWJHVubD4l3C8ko4ughdy3/axj9au+rhp5AHoRbP5WxP7VkLH4omcM+yzxk
SBcKXWHww0TtpiobwYs3PkVsWogE6oFNoJJ/AgT3j0yO5pKR/YVLUf6TuLNxvls3cQlfawlg41Xs
Zn49vXXG8Qtk5j3m18ymtSIvh/cl8OtTFofua4sElbFejxcFI0wRTRmx93k4eVem4QUjP1gT/vbO
mo9C6OnQOVG30PMam/Gg6sX/2voQeHiEDfnZcBxiGxEDo+3o4tpwOT9CMm2M+FdNrKr/z5kYYq1f
dDwvf9p+sV+HSpXsaMomvHaVGF93Dgler9JBA1GpcP10GhPiV8Y0qhr3oSXZDaixee4bMtajFrRm
iKjTqkjNehlae3t1CR85UMpQHsqc5EJotkncd8hMH1H1hTtCZKfUcnFQLYbQm8pq30puGgMdC+C2
26wp+LWJQWPtL9z6PdgK98pMGvq3TK6+2NNjVSy7rqpQSJPE090zL2CYYabL4Z4f89lFPYs26LgR
9YHvBI+UEj35fyV36QSPcWoBKgnO01/9EJIIBFpgEVoGl4f4pfspEA59lDpTnw2E4alZRc5uuLIN
zPH8JCrseII+659VVeMDJhl99DZyT2at+t/Gt8OXMJp7fk0TjEkTerd7UamLY9UTjjPSjO48RKbX
QK/y6maOdST3yzlDHt7EjOImlh6K7qBb3f3NfLv6mfKgFIeosYprYNvZZUAMmnp29l/Rj8GJukqH
f6+A1m6m/kSnJMSD7WZtOovxqcA8+Icvdw5EOfR7CK5xv930trseEvN2T+dldJJ2hrjfQux3Km/c
prOGwZl9xiG/uc+Yr3BLPgeVLamQMTSh9AAMaERABxjFrIoS4qa0f40El56EtF5x8s8HEfdVSjNY
3O/WWpozWXH6kC2mfvTc0OX7QErng5Kjc502F+7bZMwzkcKHF3Xet2q8exPW/2BOsd0GGB3tyhQP
rav+CmtZ3l1+3JuAIXoCgDbrruvWK9BlCFiKOfZKf7G+ZlAqT/BoYt9XojlJK8fX3UyVwGuohvjX
EIvialqHrWGNSKiaiRkiqqkjAYKi3NbV3u8FZSUGa8bD/6QQ5hlle/PgCpg43r6blxGTRBR4JakP
ynuLOugGBl5z+B9pZ7bdtrKk6SfCWkBivuUAkhI1WrJs3WDZlo15nvH0/cHV3ZuE2ETvc+qihuU6
TGUiMzIy4h86tx6+SqR4+OH1t1GQFMU+jcvEQbcweK4bJd0j9Am2zhCphdyP30NOpy+5UarB/1WX
tfs7w9Blq6ogNla9UPZ5EJhfe1Qtnvl/cff2WOPPo9BYfBKyqe2LlkaaYQfyQwuSLV1rFGNdWjgD
5lkFRwkEikj0V1PprbchoUIbgxFI9zGA1xe0HZGrhuebfphgLHaVQZYENuBnnMkfmtyqv0oEkR9c
rHzv9bwaDm4xlbpUFfAGwLwqAL3Zc9JBOxLyKP0XSYLekRnDAok8NKHynvx8A2Kkr1Z13cMKrSQl
ddDXgt5d5JT2bxFZoXwiyanlTC1SFZYU+PM6jxEoV0iv1rwGpNfWV/w9xYAceTgdcA6SnVNHOdka
Sd7sha104MWDMK4PrQ3d5zEoNPtDg8msUSOo8nCnVug9ruilQ6VLy7z9nimS8U41C+mg3EZt2TVH
FVucRt3VZe4ptJoQh4LpanHhlOIbKtnuo5YoPGN67073opEaChg6Q637PRrbEbFOkrwXuyWbU/Je
+WJmgCj6iTuUW7oERRWZTUuqOmgF7kNNU3rX1Z77Uaat97tSkgPkrPEGVRsgBe6AA2MPZr8js3Sh
bNFB3eYdUEeEYJJ0j2KQEa4QBPioRnqv9J+oWkuIYmNH428TKbB3qAZ+TeqaWBA3/abBo/hNRoDv
TmnGAGpkbd5UWYq4CfF7l4zBK4/MiXBfTgjKwbzzSuTK7M42H+xU0Ins7BvN8xVIVrELtyaHfdL4
5hT5oiN6PPlLlzb+M10y2kddSLFTYwmR6ojv9KgKWaCUGmVdmf62DCv3l4Ws5V5Gc+9AGypfd7La
7GnzoUsqhPFdDl0Q21EJtS8ZoydkBKuDpyTVs5zYyVtqACnEwQqgAjoj39W2bvca3eQPbMnCm76x
5JXZ9MizxlwOG88PxaqgT437Z2hzqaGoiFrqWw/PR1K4w9WIWrBhDtkGGQCE0PNAelVozx0BaD8k
WOXetrL20gSl94BoiHnXaHivr13K7CtjonlEQxw+5Gz8J9cSyRsDvNgaUidlDnmCzG94xrDWeOXU
fUEpHhe4tH3Wo7G57Qdhfhvakd0OzwJqUqGDAKTirLyHfd9vaInHz3oI7XjNM7SCTTxoOrJeiFxU
FXJhoS77Dk5HigNg8K1BQuubH/FIiBF4AQGJ/kYWp18GX1UPoS8mfLHvKlDMgyfADT4PYkNyas1q
1v4gJcamF8VzWrjuY6YZwikUKHOUTc0bTQduphhysOtClA7iQnUBRINNI4DpaPQ0L/itWFQWgu6b
1IcU7RoA3PFWyavqJ7gO+tihKLUXpdTMcjUgs5UgZ+5p39HqMo6lP9F+c5DavHyo7SZ008NUcwy2
swqvzILs1iOaNbyGhFKnljsIP2qbpI8JRJxHgB7hUwsvxClDdkoZB+1h0I0AlDCA29rpkH0pV2Mt
19ui9ID4hklEQV8XBTLHf/GiYdz9kFQ0tCg9H6pA6eRtVkvosILmaO/zoRl33pi9AQWVDpmrx/tR
HaubofZ0ntWd/kD8kTeIUHVbs63FhspjtY4DOAHQbxrjPYRP4aBZqeysaAxRkypHuuZRpPoHWqe3
yUg5HbQaZ17GjlnuZPdI2uQe+4TAJ5nUyazEXne5DCWlSnYBitrrLFG8t7HQRmoxWrg3ag81f8ie
wBoC6SUYi+KlpAPs0zIYINbjUx6vkGX+bRmYD2Z+Lf9CXUbahI0dfqsT7ETNQI9+C1WjywAovn4d
JN7EK/TQcoUMtHJv0gixinEwYsfM433SWMj22UNBW04gVl8BfeDSHLRHj8D3xfWofK91hVTFMCk/
gG7P0A0M1arelEmXb5WoQMUrL0pl6+WqxsIN4YF/3RrSkJBgUUeiv2YFIQeD7s0N1u/Du99n5oEO
LpQJqW60VezRzE2oc3y4VR/e6/RBjz0IoDtNk+KPuJvKCaz4u5fTRkXQlCeIJg3aHRxL7Q1+rUEv
UjXdV+FmA0Fbk57A2iCYB0h14s33INHSyH1qgk45Vl1RTHA/FZ2qmJIAMjmt1R8HqUdxTfaM16SE
qI6shY9akKVF3Mfq2DxxKaNRoOgT87JHOf4XDObuNe0T6IpdEpjKSjGpZyd2CDQ67GztZ2gKmJje
GP3Q6lE/0tUKISiW/k2ba+q+K/0KCSWfcmmdlrXqQAxT3zuwu9+pqrs7XerLtcv1fx8OAJbXVgCL
VJ1eoa0AXuu1yWsoKxqp2RCiYBO8AHSwHfjccAHaqfZnAt844GfUg9S2h+pA4gVpxhWQvFRuPw9l
IVjOSRofJR06v4iMol/7ozu8yn7LVexZmbntevTLaFx2a3p9+dfYy2Fgp7TUnxrTjHS0ZdzwMSPn
A5cH71CmsgPvrw32nHiNDQiIaVcNQQFC3+a6ikIUMtEkQEU7DaLxQww5f1MTEYR4HfQbs0HaZivp
vf6C8uevAKzQJgnpTMCit1+CtFDv6awG+iqHXDhs9ErvXm2L9MW2hgiVh2ySF0WWM4fMlFpTRfhe
CyIwaFXqqE0YwsgI8HpPBDVUXjO4EZZww7KJRRn8RPupu+N2B3cNLKTc63FKjBM9YmCNl+W7sPK6
Dx0hRlrFFNmpZSs1ZZ4wj39bLoWG2i1KJB45eAdUP2FDUr+iSWDZ7boSSIbAIaadUsAV6BO035Ui
/46lAr8js7FD8KXg8bt14KOB5weYFq56XQUmZ1QA9j1f2I/G0Po3gBWGPWey2iQmMUTiWn5uxgTB
ZOQhdqpX0BElOXtBVYfWFphY4JG1GoabzsqCY0v3eKMDAghJsEcLqk9hOl1am4HTDOJ758FkRgrZ
ApYG8zmuyvoeZrq4i2X5NcyNfN+Ziv9QFq3Mf5SRkr5L4dLXmrqjhlLeGLokPmTToB9tKH71dWwG
xC/iQtqBeJW/GGrRfZHKOP+COVX1hdeB++6Sw3yn54fsrtq3L1aLx7IgD1j5Enk3lY1+whpDUlea
jA7EkCk7qEuATnj336VmL90PPeDkFSVe6uLKqO2GZsBPr+q7B0+ueTsnGFP+8CML/bgm3QD1Qn7E
Ddt926d+tEJ8WX4Y0wqVaz/rV/C8tIeiKodjFKS3Teyaa+AZ1Rp0tueMTBWURAOMt9bB6ERGR0qK
5sCxnVIQQTv8pQTsdIBDYuwKO+iPMno7Oo8SJPD8ODK/9dg57AeSfZQZPZxevFqhXigof9XDnVTB
EUBLr4Y86H4zDe2rQcXiefDz96GF3k7DpD3UVRpSXcsEdVcUzhxkH0A8SYb0YlEe+EZnGikenu4k
Gq5246Emshmn55fkk9g1vXaDRM0T1w7Vr0rlcW7Xk0K4lNBYmnLwSKGdXyooCAg/IHGxi/ZZlkbk
7wYO1SFQ6YeMXR1PSrhOQ2GjxcbAQ126gaAVJGWSUcpxrffcLZ6tAnH+fBxS5NkoR67Ytq/mwGYo
0mIVlc0etOBD0fXDbkwRyDE0sQraUaziypQPIkl/BbnXH3ke4UEXc43juhQ/tJFGe9oyhhI0hDf0
D2aJ9paaVMFz0YsfLPWk3JVFe2TUU0FXuqBiP7o2wiUmzK6VkVvez2RUvwQ8EImAACgk0zR16Mhe
/cPkFjzEje39bmr7e65VNmwxqrJwzCcdJgM4zwqMd3Ff4KJOYZb6fjuG0qNlZMYOWULYFGjcHbuM
AuSqiwsef5WMa1Haq4+8JgEJ9B6i1noy3nuUmlHzHjZ54rb0kf3sOQO/gUDtpA8aDzkcXthvdHPy
XZtxJ+nmwH8UgIW2Cwazu1PAvzmAFsItWSKS/0kZWl91hDhfAqlOnbIIIFpPTBZUQVZh3aoO73b7
lx774RE4HkKsEV11ORP+V5LGfO1agJJNDxUBuQ2UBy8fwz95orZbyMrtJkbuaC0hFwC8q/meo2tM
7JuMzfO3MoGrEfF4W2UIrKxdzDaSFfqN6qvZxzIdzxjGBkpLDVLusvU90igBGoF/E/hNcDvYRfot
syZmM5ktVIpG9e8ibXghPgc3ekZfY426LxcFvg1Yaik9NdkMh7KCTBg8DMRvTYumcxpLwPXgx/yq
K28EQlMaO+qEOYgx/tcnQ+mCLRyR+mtU1OErfCeKO41iiDUkHsDnKsqE9phaU8/nuS7BNqSqjHS2
p9GLV2zpGe2GYyyVSEpQTb0XJRSKUpXCXyHX1Iq3TrhWJXZqq6EjtDKMTEnWra7X+0aJ4mMguzKh
NSa9a82CriXkdH4rhczsoR/lmsVXeifjwwBDdB2K3nNyJL2TGEGVpE2H1yocuq9gE6BXiHY0EApp
++2oUDtaZTK1UL8Kac9oQNm2vHcokAM4kH5LCXIicARzZ0BRHE0gQ9lYYw/pWqp86nAppE8d1dwt
cAZ729lU0rNUDJsKCvv3EtZqCLJmbJ6rmi5Ig2RLWtRoa5mS+kANz91meqvT6Yrpv4QycELNQhN6
tMdmE6jWswSoAJY7+I502xr1xHGSA/1GDRX3qUKDBqMI7bkqRtBRclRSz9Fzz92biQLyDxM1ddWG
hv6L/Lvawn+wwD8CrHI82vYfXUsnnbR1cj23Ryet4uAYkBs8CA4UCquE+ucMTYhnmtSIGkeN9RCI
lI/j9e47+Y2/jxtx8KqIekMgW+u61D5UgI5r3+/ke4QscOdNzRE937aSIOLWcKhyb1COtTFUt36S
/AEPjO59ZKqoLlfGj8Qsu4Oi2v0+Qgt1m/ZG/NBj4U0lvkF92h4+9KSJ97YKpd4nTBDLYWTnlGwf
XNDDXAQjJ6cbzGrl8RLeKp6mvEUFuqJJgUcVN014x5tX/9KHanBEssfcx53AYpj9s2ss86OPNGoS
Y1KL98gIvGM6mWxUChBj+IQQQOqiPNQ28o182uJL3OPDodgYka2GpvmTGeK3bloaXT2SvZWPf99u
0AAFr1Ir1+5GUYePRgOqpZtaW51akIa2sdgbZYuxiechzojWixMYwfR6ATa4gjQMYIeO7ZF3S/O9
4SxtNEi5r0aJ+wQwSMnce8hCORObaCvbfe1QMXfvZfgcFKI9Fw6ORZENBen8FiM1rmbQuoj2wdqO
d22sQcqAGRnoQB+p+AAKjZXAEZLrHkegSgDarLJ5IXTL1abiJfwNqnJ8x9+3VyifQLfE4SMf30au
t5dY6cc7nRLYJkuq5J2nKyAi5DT3mYxiMa2CbEuHkeokk1rzLN3q6dihpRzZTo/WDXKihW+v5cSg
WhsPen8jwRDbqmEf8qjq0/3QGfF967Wk5gEyxtssVcNbSsQBt0rPwzgKxhebaXwfyjgkoFbpYeqj
bSQDl1eQzv2DPOr5Y1mF8kcpdGuvJlK2LkLq/+vQUpoHOrP5W2El8NF7vUhvkeWErBXyPAu0HqJ7
Z9xVOhKBf3UJcq8lXaJ62wlSozgrFqx6/hq4fTLqoT4OjAy5b3Xu2EyVmj4DlCYHmGB6gNG51z5y
4BdbdwXAamdvzAXf4QsGTqowFZ47mJRgQj6zPEoqOwjDAgRpWfobYNMi/Cbba7b5Sv9jcyOP/cIU
xWTRN5+ioOSvy0LYAD9mtoimVtKIUBp7i3pHSH8CdEegd82NmiUNzH5ZNDdS7SZsrxDtd7lQbwIb
FQneyuLGBKuzb5G0Rk+myRw64uUDXbHnVsAb5a6oX2UgvWgDkrQnIc3MBRPTi99H2LpsGLIpDNOa
WYbFdDob6uW5Y7zWv8qjWFdrenDrBDsCR1/nO3NpwAtuaLR0dVkxBegE3ZgZHhoCwqYWee42h/lA
dtlkjwie7jvpSwQGOx39tRnxLox2dLA2vHkpGBlPjfAelJj+ofpFuOPddTupC38RG8VUTcu0ZQ3e
NN/3xDEvz0ITbAyOeX1xsEDNfNPdb7xSPeqa1wf67MYFRxDPaIxxhWLa87W2Jbx5ZAsjOGt8gicZ
o4Cg/4zkhRX+bI3FtcEQNo1NodnzEzd2hYKDR4fzbgAt8Ffm0cmKF2ZycQwTQB9Ua1sAxzhfMjxa
tRrgAc2fCJIFVMWV2hyuL9bCELZ8PoSLMPtA1wCPwRQaPg0nbixlyeVTmX7l/OyyWP9MxJ59+8z3
5IwGLaOM7S116vAJlSLpxldxobWkHE0rTVXuUK3/WesmbWEqSQu779KmOP0LxPk8aV5D9pLlxrFR
XxUVovAbP/pCr/z6cn7e5Kps6ZrgvykqdtCzc54ZJcZiZUmKFKHsSW7Tydq75qG6mvp/2l5+uD7c
ha8HeAhyMH0m8HVzJ8LSS6kU8+AGI1qtG4nFRKUwgn93fZjPnp4qwxBJLMtWdDE/ul7Zeb6eMIwa
p7vQLH66w0skrIPHU1btxFc5XvDyvDQvNH4MYchYPqvafBkRXEGVGq9IibwUwThu/z8u0mfXp3Vh
TxAcuU2m2WmWOnNFhUzp6ko4rV72ADzSMA4FPFJqmNeHUT7fXOrZONr53ovzrtSHgHFIHdfjBquI
Q31j7zJ8FSXn+ljTT80OmkCjR7PgvmuAI2cRA+15L8wlGaOjhIPFQ3V7/feVS2tmGbI13SsApOem
lEAOe73B9MhBQWcr1vh6HHKn30NHeRrXtE1XRKq3pdvs86nSJoNnYA+8EEk3ZtshsaU6t0IGtZWv
gnJZ4L+aAHsf637BYfHzvtMEtRbLlGG/UBWaLd+g0c0TY49fZHAE9Tuoz0tWkZdGEKQBUyIgkztN
Uz25BeOuAiWQDnygjBoB/h8pys3mQhT6vAs0IRQVAWmZU2Tbs43NXTJGlOzBALn0XOoNslYL+2Ba
iPN9xgi20HlYACFgp51PYwRY1UVYITtiZ90Atzx0DkYsu3B3fbt93m3nw0yB6WS1bF9FiElmmGEk
m0ZxDnMgsYrEUiS4tGCabU0RjiCKBuf5OF4JIlTzGcfWP5DGph74dn0ilwYwWDDuNn2KBbMLsOu5
C+KcAdDr9KujqW3+g9/XbJudZfPnz8+9PthloIE/dmTkgAiXwcKO+nwD6Pjd/r1quNw4hucLVGga
HAybv1+Xv2RN/yHGB2puN5XxrIBo1XykjK9PaFrx8w2mK3idosCJijMFwFleknuwv5tpQrT36ZRW
G81Ak6mgxxUEz70cLzxnPn8fXTE0aJw8LgzxKT9XBrk1CmTgHMTHeZ2qur4wn4sDYB06HUl8Yucf
yO2pZaY6C5gC9ywdtfvXkUtXIC2SdJArWizd+QeqJUTrxo7fL3o8aDP3IMngRtL0X+8zHZ0S/ov4
qALxn0UWiCWZT3M9dsbsUMI6lxcMey88lDgc099vKYplfHq3AIwwLE3mQ3TryYUYz7X3dI+z+k5s
EIbaSQvjzcMxV6UtK9Ont2Xd5v86XzZXRSohUthmQ338+3j9ETS/r+/k+ZefDzH9CScxTO5aCXpo
Ezs9hL47TfHljQQUaOGALk1kiqQno8AI0X2rbxmFMoWXQyZwV6gcXZ/Kp0zmf+Yy5bbQzw1Nm+0y
GnPx4Af8vL4ayGQQJ76FjblDVnS/dMNcntD/HUqfBQAb5oY5Fqib8Zq8KSyg8Su9VTvQ+kXxcX1a
l7/QP0PNgnMOj3fA7AWFYVDQPH6/FRLck+tjLE1HnH+fPktEW8vsglqhdEoV0zb7r/B4N9eHmV+Y
sw80P5+xF5cZ6j6xE4COUgYkno0HnGqQRm2f/ruRpkU92XCiy0bJwAkPMq6GdQDUxIgubpIlj8gf
L8xqafGmfz8Za8jdPsz0ERiqLdOhb5VhZ7fhz9GVpYXPtLQVZsfI7ssAvSlwTqj/aWAKUntjeda/
zc/mX2mWboS6ndi+QT9Pdu9z/b3q/1z/NkvrNUubRKQWiT71C5P83qx+w7YLg6/Xh1haqFkkiBtE
zFO0stBuAAImjXd0bRe++sJeNmYRYOLqm3HMsUw1gXlCLleHMEsOXU23UmkbBFauT+nSqnHnkG3o
VHpJPc53GeZd5qBP0BxIgPo+xrxjWyIBcRyiUFnYZso8vZl2wOlYs3CQyl7qJ7GRQdi95zb1m0cT
zA66YBbafjr91/CmBNkESxTHnZV/P1Z/PONuqpVRoF74Yy6tM9efqrCldc2aB3XAwbD+GjpLQZtv
+rR6r8GiRDC4XSteqMJcXGIbmA/B1lapzp0vsZcbnjlUInNwKC6MI0RHU3auf8WLK3syxGzvg/vC
/kALpsSRzNHELtCqC9dBibNexUA5Vz3Gvws75/IK/jOt2WGgY22BsIhCx5WykNpzvQl8XV038q+2
kb7/J/MzSfY06haf3sJ15xvINoWxg7Ub8M7hPvAYU3TmQ+dj4QVvfGFyl066mDJXmxqTqf7N2E6C
rxYVhpujDYzpxR2YWzlfOOYXfx8dCFO3keIy5sfOjAEi+ggTOUb5qiN3SDF6YYNf2nXiZITZYRNt
ZmeZ3WcOlgWBhPe5tx6wjrj+XaZvfPpgmU706SDq+dY2Bwq1aVtnjqa699hWIqOObkKc7ek1b6Jw
S1MKoOiwvT7q3wT12rDT6p58nWaoTBw9xtRBYerYH5Ntsa7xhlh1jr8Pb1C33CyF5aWJTqt9MqJt
pHlgVB5PJQEKv6YFB6oyn5DT6goULy81bwy2RZC2dM1t83B9wpd3i21oVJN1gd3B+egW/zJimcp8
Q+HA+b+3NG8hglzeLv8MMYsgAApkKFtsSFXfWf03nFoDxD3//TQMoQqNOVCOmU9DMtrekz2mgQO0
6+HVtLAvLi2TQT9QVWXVNpR5+0dRgzEwwOIgqZ1gtuQefH0hDi2NMDtUVo5ZNxozqQO634E58YAQ
98IkLn2IvwUmnmjUmOZvWsCUXurh2uko/b0rvQFJXyMEdP1DzAsbdEuBm9AkYplYqPkY+FaMgT29
y/nXfRum722Zo+kZow8N6MjEwVGW9teH/HxbUEInz6DWZFGxMWeRIqy9SEiYDTu25r7VFOtBdKLA
5u0LIMfXh/p8GVJtYn/JlDZMbvfZaREZaoc5VG1kbHE3qnfASwFwydpKUnbXR/q8HUBGmgr9NkbS
5HkSQSm6VJH7p8CFSMfQaw/8MQs1mk8d4KmzTenZJn2wbWpQs9k0XUlDLvBDB61ZLH/rg4sjWAr1
TFUqazUayaFEc3HUES+Bpa+m/R+zawBcFqjv90H/xwghz+FIjRQcDMM1vXQwx8abG/V/Uo3S4r9e
EY32OJUFyhmfS36ljWkc6MbIGcimwkfIzdd//1OphOVgoS2TMgwn/VNXpgzsKFMyTmDrtEd0ex35
0Tjiar9Bn+8GDKa7cBwvvP6p9gqSAJaeEsC8KxM1SYwyRJ46tlhbO20bbqR1hbXRLt2mO39hQ32+
ZhiMmpY+5eN0c2fZOPzqLmh7LrYUMqL5I0HrXLqpzG1g7BFKLsKF5+znWDMNZ5n0KZmZPUcXgKrI
EN2chuOwhLe+CRgJ2/vrn+zCITkbZHaz+BgJDW6Cub2ZIyUPpXBhzS5EFo0Yhk4l2vTsillkMVSz
bD0zIZWqXyWsnPSbNDhY5cIol77M6SjTLE8SgDp0E6kYwtSRb+A17yFTbw1q/9bCdrv0RU6Hmf79
ZBhNuFHlKgyDrRnUBfGG1dr1z7E0wrScJyOIJjO8GI6PY7cAmNFjs46JLZ6vD6JMF+F5hqaffZRZ
1LIp+oCz56OgBeXuEFvaGy/e0byDvLrzHGUhP7oUFaica0LFqIDWzLxXFiDMGrTykDrazttH2/62
vM338WpcK1sUAN7shaB8YUvrvAkmoAWVc4g452uYa2LwYf+mjgXoHCKCvPCNLi2fzpuUbhPlbSHP
m7SJFpeF1kSJAwT1b9Bxyr126J+Ko+EM+2yhHnxhOtOaTYkl5WCC9/l0YErmA4ImMXapb3paruTh
1/XtsDTAtFtO9hxyViILOzN24Jdk6DSIheTiwp4+m8AsBCBoWtew20GrYzvYHKDABtnCxbM0henf
T6aQSF2bY5ZDyqQ5GKBTJ7u+RJ/QIlxsFOR5TE0XG7iG2Z4aQNYo3dQjTYtiE7hvqEd6wREnTsMF
FE6m2dy7YgFJMZ3C2SmdOidCkDGDTppvMzvTSuSmaZy33a1oX0rgxOYPgViAuVRuufSFeOnSQacB
rH0qM0UkBrFnTUWf8d7Ov8CoaP6DywzdQzIlw1ZYQzHbZB7yZrIiqTH+po4IIpC+xzBY6pleijRn
o8y2GsShBmFIRqm2imOsQ8d37LV5hxewk+/ctXx/fVtc2HZnw822HUAlEMUtJ0ctburoEC71mi/s
AH7fNGn/A3X51JnvRFzbTczv1zLGz67/XdW+SwBCBJtQUc3H67O5sAvINchmgTSiDTdH7iAMNOhe
q2DxkKv91lAKm/S/QyLTrqKF+/pvDJ7t7bOxZvecp/pFQWZgbpXYgDGKH9xNKfvxd2vyaq3SFmVe
r5XeUSTXoFpbLyVyoyseeOoztLTmZ2Aa+VsXdTdIDEjYgxag4q0BXZ9cj55GtTYA0KBFACWthGON
W0AK8QMzS4EPFHLtsrwQH5aWbnahjm7mItQUGtsuHI016s2PqInFhwgo//r6R7q0JU4/0ixf0+IU
aDpO6BRvXhPPXKu2wFLpFeG4DfS0zfXBLk6LG/t/evg0ic/DamdJdtf6lu+E9q6F8IhjwbBwWV/I
D6eeKh18UA68QGdD6IITFI6kIhEsNsQtmxe5u9Xk1389EZ6AQp0ePsS5+Sh1oGgmYJ3UyULUxdH1
PC6+2i/FntMx5rDFuBtzD2JS6vQP2Avsmh1Obnv5EBykXQKsalg4Qhe+zdlw87QggS0UIU/rwKfI
5Nvmo5QWRriU55wNMYvZ2Jp0ZqhDmkT6irdVtrOOeLyD3o42qJYtbOwLsfRssFnozkSJ/m1I+Ul1
Nwhe2sHCbKaDMYs4/D6Xz5RGQXef1vMkRUACP0FhJGK9yufcXY0mkhffsnYfy2tffLm+3S5t6tOx
ZtEN+wl9wI6MubRf8JC0J79kcdu6C4nV5SX7Z0pTrDiZkg/hbKCxynMkdKb+arqQuF/cYoZtwdSU
qQmqs+tNjk0TP0ISaRK30b4d36Py3+e2vKX/GWH2UUzYPXEtMYKLXiqNYVRrvv0Hn+JkhNmncCNF
1EiVpc6Ivmpm6xsIrQYa350aLATLabU/bbCTkWZfA016mnV0IOHLFpB3EPwcDgqk7PxFURfyjksf
BpF1bYIfCt5Us6FQGoNRhnqYA/NjTG+aj3rptFzYwTYYFHAtVLX4r1l0UU1EhXJsXZyBBqD79bc6
yYH+uv5pLszibIxZeJE6y9ckLUAesdkl8i36jlq2vT7EpRBmUzyZMk8EY3iunR+RQMWEU20Yo4It
Diw0W0vrBp2Izf8f1nVxvNmcYrWL0wHFPUeL/8JQ/U27KnCpXwmnXovbZiECXPxMJ9ObBU1sf7IA
B73UkXAacldWhHQe4sDi7foyXvxSCM7TTSIX/cRzkQcEAJppN0gubqJ1fDDHFHeNfGE2F+IZEGGG
0Ey6EJ/aeo2n5s1Y4XreWALdaE2UMBmer0/F+nxKz8aYxTRosYi4opKB1DE/L4XeHQYVR7lhmxdI
9WJWIx9zt1l6QC5NbVrhk1CdZqpa55MQGBSubdLI6LM1/9FeP1m+WajDW36M8rH0HP/QbuQtQXUj
f28c4YDq3mQ/r6/j5S3xz7eahSClKQpDHqzQyeof1g/D/PFvUcm8uM8+1PQhT1bML1RRKRN60Bv3
ubuJx7vQW6gaLO2FWe7ZQpcueCF4jmt+GV0MkZE+gzbTo8saPqr+1/9qxebwUU+tZUmKw8gxXGwv
i/S9Vy3saUuxuj7O5Rj0zz6YA3vzJE3kLsrJCbajI28pioS0WDAeoyLqfcHh5/p4Czth/rI3tTzQ
00wBfxmtA0q8Fc5n/I//bpBZoGvVGt1ypQqdtjiwxdcqRmjaIpNAXA8OYhYcRjPMqL7SBpN3f0/Q
BkGrxyl2w8/bSAsvn4WQME9Ik9pDCzdoqFEog3tQazzDvKrZXV+3aQvPkpLTUyTmMaGAvF/iiemM
gcXVcIfkk+Xbr+V4F/zK5T9jaCykJou7bxYYoraBQ2NTHJV3SCM56QYn4bX5KjuF0y0iMi/1f87m
N4sSIlMRRUeziyfK6JhOhnv9GonUjdgA/6z+y004ixeh5kmlaNzQqT+k8K75CI2FLbHwtdQZvMz2
ZT3IEH3ZxspHMvjQs0FX4ZbwLY9QyvE2Nu64a11IC8+VS09XSFSUsmXyV/UT3gVy9GDVA7fT9HQt
D2RktNHUu349bKDCb5fgGhd3vs6zQhiaQR94tkVqH7Q7DRtrO4Q3DdDgfuFVcTEinfz+bFNEiLG3
SOiGToQqU2GvSzwGkRS9frIuDTKVZsGD0/slTz6/nzwZw+fAs2InK39aCHpmT4pw/qsh/halT67A
xtNwr9Wm8l+EG+yqD2+QXbo+xKXCNo2M/zuNvwfsZIx8cIvBL7LQ0R/Kg7q3CHfGSj7Wu2q/MNIU
oueh6HSkKfiejJRatZ2iKDYFV2sntsptaTnapt6W95gkbuyDNmyuj3hpm50OOLsz8AlyB3fC7Q/o
OGqOSBdmNMXOTxOaGv86GLHPdFsXIWd1QLbOUZFPqT/K+rEhzi3ts4uHc6rI/u9h5kEh7xvDbzt6
wNVWXhtfcd7Z4Fy7UtZik2zk2yW63uJ4syeTbGsIFxq8KYYnZCsIBu7GXvdQ6YSTbDxnCVR/8Sud
TG+2LQwjgs0veMviY954e2NYOESXfx8mpULBGXbg7Jyi7VbaBbr7TjEekDOV+oVddilmA7QzpxYN
dZJ5lyaIm7owJxpSeAj2yh75FGBuyIQtXOSXwo0lLHnCzEAInIMBMEEJkK1jGD04So0Tulvsiq6f
lwvAPVr0CnVSYVHzNedgihhUIgTXImSneXt/HW7ooGzIs3B/XilbSEL5qlmIP5+/DqUlQGfTe4+J
zfEzXih1eoPpkqPUN6nx5DcLPbTPy3b++7OroB5zI8lUaJqmdRg1/aavn0VkL9w30311HgjOB5lt
MV2FSo4DLm0gb2uqG8xgJdVzdO9PN/68/omuT0eXZwlCq7dh36Fg4rgJLkx71Cb7YCGBm1bk/z0Z
1BrOw/Qw4qrqS0TNrnuXvXVhf6DlY5qbHqTb0ljKxfnQ3QTZiJsU19D5YFqDbCGtL98pESdbTW8V
T1tNeCH1vnMG4tuUta6XUFuXR4WLyq4DQzefYiXHOLP2mDoXJAaa6YVIfDZr3RiWSOqfbwg2Bnfr
/xloFtuStK56b9TMrZpbv2Mffa0iiG7NDtPUNh8P1/fGJx40DIGz0WaL2aD1B9zN1rfVdhycfqMh
B7eerot61d/ITqOs0ApV18tX+9J6Tof85GY3cRdCWxBD5jyqC6fqTJyXFNxuwrZdeLFfSFfO5zj9
KSdDNcgweAFCIviFIRRmWQe5K+9xkb5p6Q96QfTLLSLyvWxjqksl0Yun/ORjTh/7ZOisHzEuHpEv
qRLR/YaKmK3jqC0e3TCyHuW6LlcYA8QLYX9p0OnfTwZ1G3w82s6WtgryKGK8aQzbCSWxEQhDek26
cFdeuAEw/5Qpk6LfQNdvXi7l841a1nD46w22sE6xC35jqYRtGsmG2AcbnlTaQry5kG+cjzk7JONQ
0TbDWoUOGWpJzvT4QHN/266lXbyVHouFrO3SjTMdSANOJxf2/PGRhpLUKxVQkQLhQAyENkjOr66f
xEtDgKUgphHZIO/PQqiHIQBK+UTpYdwb4l5qF076pU1x+vuzFeuytjOT6bwJ70s+yoApxqNb9JtQ
UjdGrSxsiktB7HS0WVixBg3T25A9YRqvw2+jvtPTe1VamNLSks1CiKjxTgpk7ulQQBHe6/8+fZpw
DQr76H+Rdl7dketWFv4rXvedHoIE06yxHxgqqFSKrdQvWGpJzQAGgATjr59N2WNLrBrV6I5frrXU
qlMgEQ/22R8OuPqBbjvhGcyochw5C8ofmp7pMJOGKkQHb+7rd39s+fwQaLlbh0kjlUCl4N3ANLrD
KR42nxoJUni7myABci0Ovw44by6W6/XHgIvO5sLFugQlNl0hzUMTv6c5qJq4trN+JA68x+GvC3KV
BtPCB8Ar48ACHPPn19/gaAf597M1F92RWekIuCwW8c5IQJU879oiKsHi0U4926Od5EOgRU9s4H89
FLMcQUgwkcOm/TM9/cPnLzohfPoqKWAIHslY4GQq6CoWYxHwGRGskFk/8eaON2eWSs92f8ZSbwMS
uRgqiu12KUByW8Ez8Ov3cnSxhJjnXwHmF/dh8WhLBtu3QdmQxQxn1aDtCm83SFqtqhbuxeNvUHce
agkXPutkRml+54e98t+hF+tWo1de33tZ/F4zj8KjoAr4XkTg/6EuW57Yfx/bf3xs5zwmP7QTxYIp
aAyYbwXYLfZ5U2/pKfnaqXc1j8IPIcigOzGMCZ3I4f0NnDJpAF9+78TccaIdzmJ3j3N3AqI6zhET
7wLOX3hfhTOn+utucXSGMikemAsrx4OrXaAjOwM2hk7kiuwsYdq0ymEqvHMz9ttkWeXDV/i6gVjn
xAx/dHsKDcG/4i6mCdJzuBc6qJj2isFaZZNI92mJMRyPcrilHugIlYfiaaCa5M6DVfrGqEDzqRyn
CVH3D4O4ZGQ+QFUzTbraT2A1vX79YA6XVdjBz3kcFDHSQ8ONZCwFBKAxgBI28q1Zh7oxOIINa7dn
FQypi99axpNvd104vCDirElCRePyWA9MaI6RIr0IhMwHsI224Bt3cNY9Wd11pHGfAi3GiGlyLQVP
z4tMlJ5usqIW/giE1JnXwAc7SdzK70FlO9HVDjv059YtRk0KRg63zRz+iJMSoWcyG0xdkGgB2n3+
+t0diwSPM9TfWTDpODgY23o20a4STjSibNOHocFMWMkZziGyODFtHy64MDOBIJPM8zaKspeNii2j
JkAsRJ5eZAGIM4/EBHJXd4R7XxlOEkzg7q7qzl0RB6qDb7bTsE3URJsoOtItEPIW86rMBt2r7NaE
+5glfRIXgGvo0wTH0rYLvg51eLcyP07XhaXW7OB5UMzT2K0zWe1kRzAbmLUTs5YB3s3s8v9yhjy8
N0I0FA+jMAyLIcQt8xv+MMNOSeU0DLapUd3vuC0A6NxbGoz04YHL96rifi9/6t5NTQtglk8s/Ae9
Z44934AgR4i5b3nsScukLKSLp2qyPQAabLzotJevn+bBJgkh0GEgQXt3C11W2DV9X3PldnhxKQAF
ZzBghnFIfeqMerBMzVFQvzfbTEIdtJSp57RMTXNCFFq/oSQ7VKo48aiORYChE5iTNpll6YvebxRJ
rnRXmZGYXgeqByo5lYY8GgHvAQMMelBUCX7uCMh311zCVyUC7WAE4RfghErlxvbr93EsyrxtxmHX
Bg9z+crhFaJyRhGlnm6qFpynE59/tD/Pa52LvDCYG8uZHVbGgFGMCNC94D1syUZtuOePq7nmJQ/S
h6+bc9iDHR1GCTgoz4U94H1+fmiulTU1NDpmlKnITXZAc5mnXAxOhVgcNCbAdJwEruyRU5/l8Fa/
0ln4dSOOPDO0wkHmYabnYNu62OALGKHHRCAEyAeQ7yMNsbH2wKgh93xavH+0PUguzheQJvYzi6lU
aDCN6giCTTHnQLqUzgVr7VfaZqd0Bcci2QiA6c2ZZ9LFk/MGoF+RJDNhw7wyGugCNydvI489OmgB
IXFGIAwbd7G7gu1xaegWYtC9CuMNpFpR8quFA96sPTZPdO4jDfoUbPGebPhgAoxZYzLDvLqCET2o
XjABCTOlad9e8HAyMglO7uCwH0odh5zwWAmEGlvtJ0tB9RZO3PotvOFO9L7DGRqRPMxsuGQBhHY5
YD0wTKyZLRNl5SXh15n1KAbAtk9kMI89OgfGpdBUzv6z79mwD8ucmRnKshpMC6BOywCwFLqiA/g2
UzKeqruap+JPZ7DZ++FDqHkK/BDKaqsCZWWNGdkcgMbGx45ExtyXyR2EtkBQMPvp6/F77Ami6JdS
FB3Y8zbsc0DpZSrRGEZUWWZhN8ZPMdGjjnfCd4vpxDp0ZHeC1plQ6b17voH2/jlYpabSMTRhRq49
Mwkcf8RaN07NynSGbWH/tGsHdJAzglJNzb76uqGH9xbYF1mwksLNJK7/UVP9ObiXZzpoeDD4B4dg
I6/lWofh/essstJDdQ343cYLdf3Ehuzg4LYIuhjiOSnLxgPZCaPuF09fUFIV2jacjkpATK8smt9+
3cjDnvq5jYtB7lTK7nuSYUYhAFEDWtC7XWjn8ebrMIed5nOYRS/tmJcRHTSDaMgAPE0AYowBS77E
Rdc1pTL9frf5HG7RbXAJJTKmJRjl59MKbOUzdu5dm0EWlcGpioYjXRS2rbObH4xPUeGyFF8NBidM
MMSy/C40giRIz/TtuCojsT6V1T72FD+GWixmY1t3PLYLNIuhWBA4RymNdQ3zJBQ+nUjY03kv8Xle
QbPmK2gogmd9+KLzk1qIEbdqRqQ7U7bmYJP8TM14Co2xDuKM8KjLZKgNnQg6kf2IuWNdNobeJr6N
qTwkseWFcrJQrDUAeqrcgr50dCLrIu2zqB+VtQVcJPGTHiR4mbJNPdFx06IM9spyYrbTIFXasonz
Z70eejDhGy8EaO5N5vm00qR6ZRPEHm2TXbiaMs5tOkBhl/H4pu8KFqS0yH1nQNLr6158bLB8fCaL
sTnmVNnZoIyoKBO/kPHa4Oeonoi+jnL0LX948oshOTljqQ/IsEROejPlwzPQE1lQ8Okq9trXr0PB
ZuvEa14MTHhT9oJkYCeOLPV8z4wbmFyADJMOU3Vnk7RCTUjNwsGRrzAQaC6HyQTfXW+rl35stEdG
kcOAtUAfJHkC9x+zm67czFJbOJsoUHmMFCzTcgjNwgGfohofkgqE9pIm6T7RYjkBsZ2Tn4KP2tVE
bYYNZy1etboGW7nBLiBPJUMNbp9nUUu0jPoWBuIIpYKctJ2hN5Xht1qjaQFcG7MrxcqSB/CHcV+m
yVHE93oA5lEuSn4NOOj4lBftTJnFkUxIvua6OfgudAP4uRCk9AVzva1LpfUS84yBJBLzCwZy39VY
ju5lUgFaA8dOHvVyJiTnDN4fljStaCqN+AmZY20NRmdoMoZTtA0Od2kJbHALHcfNtMd5QBl5aBni
nrNRXUnNGF+ASkBwAloH5faujGsJctwggInrBujjOUzDKB6yy0Z/rp70jXxcpSkArzH0XDvH5vVM
UddAPSfZfoai+Kab6MrPWO2shdUBrlIZN0zTL9rYW/c96+9M1rvrIoEpVCpnKDGy+oBHZXvRg05f
gMEccgcmaWlPGfg4GeClnnqoU+0+oazbwA5ToPKAwBbPaqRv4ErHLy3zyhYa9M4sV9aFW4DsOUw1
eeiMQQQ6BAEh5qxfQDvT28Zi+lnVzVh0L27XHVXAzACEGNhkUPBCr/ozFCmn6w5fGdh1F7e/xip1
cWfPRParLwECxAsHm7HVgYSxtATkmiyNDKOcAFoDFM9JzDdHdC76HgPvEv9naAoRTXKaNjTmszll
b4XgbQMEX/InzYF3AHFa0y+a8VwJ3l4VlUxeUk8TgFhb4kkfGwIxsqUCHcKMW30qxjRqs9YC+jxL
+jOj7qugowR1pyagkaOpOSCXA0jn02lwb+KU3hLWIeFhjhbmjLzAn+kRQYLO70f9IaX1DwhOr1CK
I8K2hkOOoyfXxB1uRsNY1QXbN1XWoVyue3BwqxWiYqf0p7qeNqgPuhDMutIcdh4bHWDotfubpR2K
hWqAjQGK8gHw0raYKC/qpgWzpi58vQapTO/4nSG988YWVViJArxH+1aaAH66A7kfUChn0KkKsqHY
4a4b2HrMAKDHKBRuKZCvx7EHzoT38hXMQ2fXukCZYcsdVnXdr4wRWHaWd3tjlFowMA0kmNjWg9wF
J4hNRbOfWhZvGgOQ0YoBsZO6yEYDqaPfpwlxVnbC117eXcciIT/cFnR7rZ7kudMIYFVjq7pqKn28
n3Lql3VRr4jOkxWRfbOHuREBv4paj3KUAGaD57hBHtGNtMSzTYwjINRaK7kdDdyfAZSnPUFtNQW6
1usr0pWE+MjvZXtSAKbRjS3fT3nbrGDOkoKk5FRh7JpDUBRAQ01GYgaaLc7HNq8DwXge9Chl2UyT
a/zKzaENTYidVmWRiDBpKngCCW8LlYRYoZk0sHMPF5Qp8GVQxzYBV3ihek+fcE0pAteV0tc0+w40
pRoQKkDWnULqYS3UXVkazplHDHh4FNC7EjKavoOrxrPRiH9OUwwnlJrgXdNErcbSsNdx2kx34KzZ
53qaiTVOwd6E6VzVKM9Hf7XNqt4zIOovRI5dpuh59oqecCZYnEd6DzChx+Ji26FAuMUbGvsfZduU
j6ikyUI3aY3fPPHOM/SGfVmM946LsNWI0zZ6ef1UuCbE4XGj+UoHbIVUfAw8z+i3edmB86xM8YzN
vR32CrS4lBJcWQ5jiGOH9HOo2QMtx4OLWeH51pTWWxzqpqBTHIAdoI5XMfYBoV5aELsUmQoc4NCD
fiRy7xr9wwi1GVjpVX9elkzH/kh7Gzmc4QZXeGdw8e5HEFVLe+NktQUINNPDsayNlSPpcJ4M3IIX
pcey3Bckgc2Qmq/OAFrfKRa3v3Ov+kWyEfpP2tng1k6oJbJaE4ZQlbsv84KGdWqRleUBGB2QzDLW
1cjd63yy3VvO+rdCqJ9V6+UbYLBJKEFjDkvS1BtQLupAxRXyu24Ngj3aNbPeYaXv7KyqhqbemzS/
tCdIQbXRuktj8tqbvN64EjMfa1FUbVO9+VFgTsHYbIoAY3bfWxnFjWN175G08EejBTkz73+2WeMB
1q6FTkJEZBCiVsCG/aZO41zWjmaFI7BxgQZy3q4WSbViZbzLauOZZe0Gbp7JxnPKbczry5y3N4Ve
OYFEqgJsyaQIS0Cnz1uD3bgEVfFQfbZBGwMabCXSBkQ9BddSdV6EAZwGTW9354mBWTOpy9fG6KE8
HIUXKG14nRLPWrmKPpk2Krj00pbh11ufI7mUzxvcxWY6trAviR1pRDXSUGaYgopELsz1XD+DNNTN
19GO7BxB7IHFK3IBNsgii2ASXDg+xg7Kq52VA2RkWYHyaH3X5BSgHtipoiZ5VkBY73u9D6mAviDc
hPyRRp6ZD0EXGxsHxSdBZcg/0ZqPgRbHK4dy1aLbwIgLwHLbBcYR5xCKMtXvP7SPYeaN8of2WHXf
YmWmNFLINMAoNGwTbQPfye+fTWc3vPlCCUWP0Ml/DtNXoiIOeKTRKOy1nqq3vkxWZo10sV5ff92i
I7vtd+0trh8dyAGW6QzsRLAz69Aiy4HRd2c6jq9NY/f9A8SnKIvnZvStaAEApVGj0Z2J3RKY2ZEe
Yzuh7r5uz2HyCT0OxmzzhSruNZeHRDVVjmxxTx7lgz3rlOANBfELdjYT+0FktW5MgjIxdSIxeWzo
fgq7eGO8KHE/hikkwpb0DOQU/jZ4FkzhGBJfduW6F23eddcEPngB9ktN2I+YoxIlsy2vO+PE5e7R
d/rhGSyOayzVU89TOomkIwLbqoHctU/00EONB5JCHw+eiwEHm8HEGhxhRKM0z4fcvSSls61i7TqP
ufQHxX+D0Lg1UD5ZuDiVfP2S57npq0zAojspngy9ljEUc1DYu6YtgJ2Fg1Rt7Dg7gQ372J80/Juf
2SLkfD+PPDeu0tC5FtOlSrWJ1246RRxg3N6ufMOW696MLzTQ32XlrVwTKU6NnwnsCCgEr/wVBO8T
K8Rh5/aQvwXQDUXlM6Rh8WJHQ5sYNxojYmBPccijk6AaVtaz6M/wtjVQwb/7nD/Hmzvah+lOAiSI
m1E0umhiHgKmbW9SDmEmo2Ppm0ZfgA5qWd+eYz8HXfSsZqgpBZkcKQ1rl72M1XXfrf5Es4iOKjBk
qrEGLhJJrEyEtLXKiBpIC2sc65r2kRjA4GJHVwynOGiHoxHtmbMA2GK5cONe9BzAqRXgmojWtTQS
SBblAP9+3aD5kXzunMj1zSwSkJTgE7m85PWqGLeytDcjybEaAf3+bDe/vw5xrBW4G4XrNWxzIERY
tKIXbYe9O9KlHUXWZKWfGtLzkF024ePnz0noD11tQgKl5jnH52fnvbbt8t/JT4s8fN2IY88JCgZY
AaP8D6TCRSOsEunK1GNjxCx1E3MGYmuLyTjByPkTXQzbHlRDg0RkwXzsc3NyrZy8xsUb6Xv1Kwa9
nLusD8qy2rZm40OQcGKjdfT1zHg4DzFx+7IYNFadIqlU4/HZyrhXev5zdJ++fnbHIjg2dMvwq8fZ
eXmZCCEhwPD6iBfUx0hL3Geee6INRxZR1NTCIwe3+6COYah8fmhZTKtcSVyttKM/C7JRArR17uCi
vaKbeFWc6AyHAnA4c3wMt+hyMcmG1HMQzryVv9n6HyYd4z9MOuZc+bfLTxFvVoC/z+CQZCzeEald
zTQLxPNImJEIhl1fv6Fjzw9qmdk1RacwMVg+Py1WrENwgpvy4XEQkwinGAj6CmdLXzlxum85vx/z
Tj7HmW0HsgM+pis6vq0Sxzj1dOcdz2JAw6sWrxK1aVCjLwUbXLMKOmkE1/ZOn++YZbOVVgP4I8Bf
8UUzXHdVpwOcJNswQxHTxmLpbrKMZFfLwfrx9ZM5Mu4dVOJhOzj3XLgmf+5YOUskTH5m8QhcEN4s
uTLf/n8BFl1J2MgmyxEBEvmYGAEp7/nL1xGODD+U4EH+got2cLwP6EwU5QoDGbDJGX7mcX1pWNmJ
IvBTERbd0+Hp6JYJxQujDZIfwl0JRU7dJR55EzhxzkIyC3L4A/ZXO/WKjzVmkQnJTNurL63U9FN1
ysLyyGqC7SmsoIFKhPuOPnfOD6uJbafuVFF0PmKN107pRvD08EGPRcLn25Uy88L7IdRiT2aPKavi
ycDFum5dZo392KVVVHP7htovym5OdLRTDZtf4oeGmUpNZivQDURWrvXMvB1BWvD5cJ+MVXZiPjka
C/RM+GpDFHMwnYz25GqGRKwyZ+uklSvej5FVpBsLtwDf790e5EqmbWFfBqTm52aVlYNaeWljcSli
HfcJE98U9SkLniN9D2uxjhGEcXQoUiu0wTOlMQtvePqQVTxIJmOf6vdfN+UgyqxOg3oMag4KOe+y
Pr+1UpkUFMKRjsKybgxGnAV6fuLVHAtiz3hdGAAYcE5dbC+6TKsGI8V8k+Nu3NJkVKcGhLSnUIcH
UwLa8iHMEjxWQKjv6Kixi/KkxRV8smrb399/WjC4BdIUXNhD5ZUmpAEtCrQicBS8UfKhaeWTN8Qn
Htc8v39ai+Z2zFsX6GaPJAVQ4Z6X1JnFPNLxcVmqFRtbWH7J19apsvKDI9p7KOyRIeo8ck7kIxEJ
rRGqhpVU5SF/aHmZT+r23un7dWv+th3UtSvzVGZqXmEOm/jvuIsVKFe4F4AXMe78LX6rGuOSZMY2
ZUCguNl9CzpsnmZ/5t2BSfk/TV10QpnUbGAcTaVG5cfgj6RS+CRtTqxLh3IGPFIU6sLuwoVvx4FC
l5tjZhsKAqna0WHiHONec2+w1t3U2OpnPq4+xVazZO8jO0dveGvjxqrVUBtZGDgjf7+/fvwu85z5
Yf6Vbe1mpo42p0754vbXKuHPBfvx/wuy2K5UxJ2MvECQbsz6sNCB92JjngQYR9HXkeavu+w1H5uz
6DVZX6W1E6PXJH13N4gty7MLp00xA5+qMTncnJqAS87+lxYORYi56C20oIOWN5hLzNtZKNistajc
FOfvxdYnwTz/S7TZ9JniQKwvj6sa6iCbXiHaP0w/cCFxXsKexwpEkIbfXijRNECGIYHFMRynvnm2
/tApoLh168Sdx55WB7yMzLo/a4ywduSJ3nfkdSEDZQB24YJlcoAnU56O+y6OQHq6JXJduM/Gg6lO
HcPMw04BCTS0w5Dz4siyPOlRQchU66UZsQHVMMSzz3qUUUC+YtYCEnncHOOaNr2hhYIGYiqqPUZF
fM2mVvkyt7nj93WlP3+7o5J31sac3oBf0GKDIHrba4iE8E11WeTVZBur+kYQlHQUycs3Q+F8gMMT
Fj7o6+AZtRjiSLuNTicpmBSvPAWg1AkAD82sU1iig3f5HgY5RfjQI2OzTEJZhdeywgCXUqV6FFu3
ibQuLfuqHk9iAw50U4tIi80wPLEso9VR0CCJODcrviYwPSXYd3tTEyVkuFZIi8ti57BTs+XhMHSh
a8U2BfrjeWO3TEwB0icbzW0Qute3zeBFgx37dLS31DlHknyXWvJKYgvTlL2PMtyA1uqE7vVgXZy/
AQYMcNMogsBC8nls9lWWjx0cAyN02VVZmsH4Vgq2SUi3id2zzDs1RMnBBuBzwKUiviuKjvb6NEY4
Ea4FBPGgncH1190UMQ3qV7Ta17CfdvRwcuSGUzdKsyYyEsMffxbZEOjc2MKBEpptd/V1x15uGjFf
zC4rYBvOuU9vOU3h6qVse1LpuO90ccHcRyZoebQ8xQ09FgZVGkgSIufo4H+fn/iINLGMTa6jBXHY
J3o01c8etLhfN+ZgVzC3BpPTvAWGG+SBa7yWuL0Xy1KPGpWuKvmTa2xL8nozedWGUQIIZ7OBCkHQ
4SEn7vbr6Mfa+DH4Yo6oiqRJXYpHmWudFvYTFBaeguTMsjXjxJx/EAocbhRYzAXkUP1CVv35cZqW
JwHKQHrfUx0JE5e99L1h+mB1vX3dpne+18fNAG4bDctAGYQFifHMz/4cSWtdlqOMB+mjjllh5bZD
JJoGSg9QVCCLK6FNsOuEPGbFwAOW1FSDPi02b3XupJtBxMaPvLHqR9I4hd8Ylh65KfWukfYaz/Kp
eaozQ7sA973adBKJdiqkuO2tvuVrTVfjo6cn5irPUJ3jN3HcnsdYWXSflBMMN75u6HLmfW+nOyvF
5y3lwVpSDF2F4wgycHCQVBF66pk3FUOMYvWEB0NC8s334+EU5SAHj/wNUoCfn6sTk6EoZEsiiCU2
ZRIHnjU9WCLxVUe/aTs0Nw05elRiwHQKZ9DFbAev16SkqSKQg9ZhFVcRh+QBlU3h1y06mNcRB0Yd
2OnglDOfqBadsvBI6xilrUdSjTuvd8LGKPfWSB88SwTmGyr7ti2K1wfXg5LPXnfT+usv4C1PpvMX
cHA3Pp+wMbFbi41r201sSGtoN6zJ894sR8RnqSpw/jAgNOj83C7Vmrvx77JLy72UAs7YsDgMdKNQ
8MiexK5P3Ay11IUdzns3X08L1Co4dRkVCeRVrHTDqTEgeOzhzyugrUy9+qkUWuWjDO5Z4QY5IBW9
GWxIN1Vm6WHfyTej9Wq/qvWX1Imvkem4Ggt20Tu9tVZpru+g7WjA1MJNEO6lxtVY9Z0fm1keKLs0
bplHL4ididAopupnjCUVrbDZOkbm9sYbZgvfrgFpfrSH2u+hjwpaoxUbKJOKrUBjosTVzQByTJi8
eq7E9zPLpvGzAdexaVFXa9twQNJNPLlRDWIVnHXbti9/MBLDsFXj093oxuV6tBrq50279TQt2Thl
U9033HGvalNMj8rVrMgdXEg1ExcaqIKQcycd1+PQWFELDFNUpVNxR8ts8nHWxv1gkTx2RUo2Jk+a
PVYge9c1lEDCZYC3AcxDGKfFKYzqkSkTJjIzagrXYZC4LDaLSd2QwlUTlgYc0ox4VXXus/iu4gQ9
8L3vzXtx3MQuaYmNbNJBpPDsTWljhdgV7+HJx0MrqU7o3o+0BoEwdSCXiXurpV1Dq1uFbiadHjkN
XaXNT2u0YPiVnpgU5xG7mPxRT2IiBi6XzQMHHty4pnGtKT3KHHvVvTpNez/gppu4V6BZ/3ofvf/x
Mvxn/FZd/eNjm7//F35+qcSIv0zU4se/X4q38lbVb29q/yz+a/7Tf/3Tv3/+EX/5z08On9Xzpx+i
UqVqvG7f6vHmrUHt13tMfIf5X/5ff/mXt/dP+TGKt7/98VK1pZo/LU6r8o9//mr7+rc/cKf2YYqa
P/+fv7x4LvB3+6pUb+VbXFcHf/T23Cj8vf5X0yU68J3IZLggPv7xl/5t/gVx/wqeJwCluqMDPU2x
OpRVrZK//UHNv4JqaDuz7gBSuXd0RFO1778if8Xuar4nI7Arp7jX+ON/mv7p8f/7dfylbIurKoXz
F0I6xrwGfXj9OLxC64zdIW7fZoDi8r6Sqa7PU5LzoOXZrdZU52LgO73sQqE/dIPlY9uwJ5qzsZl9
X9J24ybi2oOSSytWqeGWfmeLvTRT7HYN/VJgz4YaCr1C2cMYcL2804VEqs0s/TirsO9ONKjs71zc
EQG0DRF5rqUPbtJFLdUwPVfZnWpHB4bvifDNsbyYNCj14BB120IW63uQrgXY7sMbUOt3VSHuZG6i
8kr68zWWnxTZoypA8mg7zMoWv7JL3DU1xRuYzhNgRhO0sbp3zif4/hdptU7t6jmPc+4jRei7bnHm
DG0SWJ6I/dStnsrmaUj5TZZPIEs3EiLflJ25cdH7krtPjLXPtG52vKsf7a68bfJNlhZPcTL+qAxP
BQOWhV3OMmBLiqx7SmCag3lxhFi+S88zG9XljZUnuzwtHkDAZfe6ZF0wlO1wSRKYVchCQUbMHLFh
orxFapFhR/YjSflPpEvvpAfVKq+fYi+2g1bT4bQN5BBUl9p6kj/omGpz8tHGMa+L/SYj13Q07sZB
YIFQDHrOpsku87gPdQ9q0daT/kRYEiXF0PqW1mWzI8YEbrH7NCpPrFqP3RAxDfAFvjftXw7KTkKH
5mYoseQPlVB4MZQHU9K4IUlvNPwrAhhFOljNquUodU4nHUuaWaFwALaLg6sFxchuLAAtU8VD3Wr2
iTtACE35qnQ95sOuY1jB4jtko22HiuUvyfRgp4UexPIq5aII3Z4IHM6HV7Nnu0ZNOKbn1rqxLZjP
pykM/Rribc3qMkOiMMzpG64ji2gqGPC5al8mw6opWgh5Eh5Rc3oEzfkspioPxvwBBzEfH1pB0cTj
bUJ/W4R7Zy5I8JvJsCHcMqJYz1H/53jPjl3sRzsPy5jdDw2vA91Wr4KYl55qoE7Sh4B67LWzi9rP
RJzjgKfuJM6EQ1oBmZCLOJRm+YjdRuonw4+KQ19texd8kA91U25cvdgk47T3BvYMrPTFKKc7mwrY
BRB5ZmY4wWVU32S03bWlxoNmNLa4h9wJWm+NKb40824MmE1eOvgcDqR80myQ5qFnbiPR96u4ifdw
Ld4JmT+6RopygKp4pvZeel0eFA1Fpq5xKIi8kz9/mS6fbkUClBFeECo5ZQLtswO3ZvunnhhXNcfT
TKkwN0q4v3r0/wiizIdMufjjPBJev0NFXz+y14F4q5QOqc/TJvbLanjDHR7UTHeTdOEoJkngJc4u
qdodNLmknq4N5CQ9jJ2hQMILUk+fsyck2H/DqTj1U9n4Axzwuqa/yxy5rVAgbmU9yPNckrC07Sti
VyqaDHTshtuvfHxpaCmDVDW3WgFs9tjd8hHNMKZn0uFRjfCFUaXyMRef0ZzBXv4BD08VJFCy1oMq
77ZkcH55ehblZflcYF+Pu23juUniPPRER4K+rgNw6H+IhAWkR6/mHvp4UpAzK6/QuuayG5wHu9pB
Nbgv2nOPSOxNtTNLH1ZuF6+UU545FoucCmYbfbUZbG/tevEF5RfViLSC2W9yiA1lHK8o/KFcJ1uP
MAHVoLC0uibE6/ORdvGbqfBVjLObF8bGuOnFlWGPYZPFdymkKSLtzpux8KnGAkMbth0rtx0kZcY9
yntWMHA6x7DeJKZ+hjxgOP8lga7StWCr3lmhVSeRMWbrfkp3NrnOpjKgoA0rDUXMd7b5RFE9hzMj
ip2aEPGx8wNL+nHQy7Mx0a9kqq1Law3uaO1bfYpiIAr/tSksU+8MTLNNpxuXerel7rBh2XjWl9Uu
6+wVMFcbKjC/lRTm1Ek0PxNIS3H7YIeOAYH8oC7avglYy1DEVK/nj4PsNYJlIa4mVHk2mWAAZvSy
bepdq1nn+TT60KtD3F7sve43y3bSzsKYX4k4AXQsvsEwDzOr37RGtR2rKoJqZZvT0a8wmTndWWKV
6AP6ps56XPpiARHxCm5K70+LuSgIlmQ9/7fTkue26i+0OFLNYyf1XTxMvh7HdzqnQeH2kVam68Fm
t4No1nFrr93sAcVF51z2q/m5Zg1+rcZgfs6j10dDa4UEG0+XNrOwPtCTGkmky2pwNqxzNqISl7by
HB8cop1E/ZU7ipekgi+5w6urzIkvkpLsUFC9rjMZEe11Gta9zfbSQm3kqOX7mD/q+bRJ6hrHp4fa
wALpWmLyq6q9q8z80exRuJWjdAA/17x6zO3xStPNS2abD6LSbvFWAqs2w1oVezUUV3TgV1yPb1RT
XNU5nJZgzWV455VrX/w3c2eyG7uSpOknYjbnYdMLkjEqQlJoljaERpLO2Tk4yaevL6oqG8hsoIHa
NZBA3nuPjhSKcJqb2T+lY/a0ulnUB/Veb5dnrw5uW9M6Iv2jyJT3ctKPlVuh/arvEXNcx5SngiKK
sCVuhmEXdMm7mfN16/SseeY9lpWn1EOo5WLXlAqqDCMSQgPGxVfdSM7m/CVdjtgANkA/PSzlV5AM
8WzOMSKUy4yfnHira+3S5qHnTQ+ja9xoehYt1vxg8T20KXm0uirqC+3W+c6XdLOO/c6YkVcY+lH0
PRwXP8TriX7mUgdyI+w6Gns7sovlELREz66KDj44uaU6L9XR9sXO7MeHycqJVOORBvnR7XLH7mJX
t/lFIBJZxfSwpvAHg/QlSGtoXmoTpGKboHS3i+amkgr6ax5N2bbho9fX+ld/99vioRT+bd16B7db
Pm1bPZTDbd4On1qRveJV+S77ooVBq99X+hvioKEYbjqtPnvMjyk7oDNGdEeu6ofKm19JXblcnxnX
6GO3sX8Tjl2VNjeZbtx31rxf5XpTRG4OwDPQcLjGmVX+V9nNf4oNRCLWU9uuL57MXougPFb2+FHa
xv1chUGqnZRVn/OmQC7oADwAIgbNEBoc7kwtO69f9rJNN3anxXLqb8WqvzXqJg8+zWE3rOfEpMKm
PYQSRLDjoekUTMjmZli0h6VdzlJfj3bn78q0SWlt5iitmpvOq8+jx7H28vRutsFniyKLymn+K8rk
oyu/fGvaSiPyjZs5WyKdiWuxx8deE5dUX9/aNTkoU+iIgbyD5qFSz/YkpUajtL7sOd0VwnzClYDf
iWcumRBpuUL1IZfjao8POSQh0fmIwFJtjVLbYvNNN2BVGZn0XvHVtc+qXEOjqY+uq+4o4/iO4fNK
2+GZmzwp3tIs2Kd9e8ficNO3/alPAGQ+LdWzIzTHZwP2RD4W94t094J9XJrx7mXBQe+Nm7WwbopA
3mqGf7usxb1q3IM2PHKNnap8fs46/9Zna7qg7umdRy7A57LXnht3egbCu7T1QHX56zPtURlGvJTa
XmbeKRDeMwXksUzptnFCcNs0cs3kUaz+YxYsr6Yv7kfChDGbOyQmLZuo7mdF7VhtFE/pbYnWK6r7
mtzM9pthhQDDzvwk9xxF69C60dqVtBxgF/2TmYD6EkOYho1oIplmp9Jl3YCoSdqLH9ajd6pEce7H
ixr3RZP9ZEtXb5rFcyPLbf1YFPa2SbiG+87ZDrNJwMG83AwW++PeO0uyta8v0indc6LLfZ06Fz3h
q5rGLaMuWber3z7MjlxoOswu5Amcw8yIFtEiaMo1HD5lnZEjuGKT3ZnHJaDX0eb86HqSQ+pF5dKN
9DpeEab9mMcatECESnMotO40T6WIAldqIfXc20qc5yanO9FYIx1T2Gkk7bzGVmsZsc5RkoiLp7Y+
JYlzMpp8ilkp2dHq3LVp9z466UNfochzxJCEpnyelwxHXXCSME9heaVBEjl6ubcd9dy79blqeUTI
rLutGx8TdvRhWycT+0YUYVvJjWz6Jda1RJ6GiSnLym/ntWq3vl1WW9uQN7VBPDCD12byuJAHjdkm
yx0C/IzpM3G7bW7Ro+sufc7QpbwMJPiZP0Ztwc7I1Dd63X/3jrOzJnu3kv13OxQ8rNk0vssVQH81
5boL+JiF7i97v8FbdNW7z0CVtBVBeZ5HZKC6E2UV6OjMpV52dbbXvWY7exPa4bGbItIY0vLLtHIT
n2rd2E6szzh9k9m9iMT6M6bsV090EXuuFkIiHCl8inHI8e5Xr9DDRsMmVgvM6lQMaX0SUhob5VOl
xHo1QpvbKRqGv9zuykhm3XqnQGtDfpM5VJNn7Np2zraelzZ8vmpje6o/iNmd93Kui5ChJN+rrkq2
IIIIuVtQIj9hzq062yVDboysq4pTzq15Zy/lvpVORfBaRT/jqY271m1sN4jYxCzyGxKsnsrJLSIo
N3ksm26jd5M65caDi8j8uekF/bM7T3tn7ZF/CUNunWoptotmjbHX5QL5PKq/qka4R9Ueoir40gjs
CKFV/yb9eFP6fU8CrosHXGVdIzNFy9TJWdRq5W4c2oGw9ARnKF0ujVcmMbG7IkREPce6GlSoigMf
QrLVVa82OY+N4RXlqc2TKyRV/MA6Yo82L6FvrMOhWPxuPxb+oTOLFbX9Jaj0OXb8nDDQIGBeMhj0
ivR5ndgmWIiOK1WxBw0Chkcz0EJ/SHga9WGnu+kQMRFa9yLDL9bS8v3g2P0hkYfCXJmqKEBVcFfM
aUXBnQQuLnW/s71djYIlGitBxJSqP8epOXproULY34rPvqzibmrP9JV/gRsZGPGGk59Pr3L0XtzW
+p0mkX3aWVz6SXDIEjlHwzz2dyJhQO0MbntvbpyTgn25K4P8l5q63PFp1Iw+uGmMB3cU/pGtr3eU
sv/vfyKZeDwYRk0H6Od8/Fh3srKeIAP24TAqM6pFk5wmAi7DgKzOm2qp7y0rszgkcxVZ171KAmHn
hVj3bZC1UBVQEGyzvpgeRXnvVj7UIbtbotlqvtqych694NbRE0z5K+4xt/jWGr95SXt8ikx5l3E2
jxOZ1NDddOchb2SH8U6q3xXBes3BsbqwRQz1wEZr3V+F8/liyVOfNSJeRv0boMeNNRbfQ2NW+6oh
ar7KRHBDHMAQFba9XZvMOrsGBqhMXMcFBfoBXuK6DerubQ7sai/S7lnLx/bim7+rt2oXvrXF8GPK
/TArtF8Jk41rdRFv60OWvSoTWV3pZd91UAbvYBwv1jDPv525Rv20vriWOCxrHrkuWM0UlBkTSnKs
0VaQ83GTZwGCcxuIq+k/XC6HJtfo0ncdpPusrX7pdQgZrz76qnxp7fzI471t+nXXmAPS6sC4KNve
DVJvw748F9N0XjKJS4V02LVrG6/1sDo/+i7Rp0EfPPXaEkRdBfsdCwF6I3+JNNVjc9A4+0byDXSx
c4YjgJkbuslS75xW+0487Zi77UMg+l9jLd1Itxt+9kg0ZDUqqmCKeYEcRBhOSV+G1prTzNJyjtAv
lxNZHVq4UlKiMfO3ag327kdHdADy5z8taD782XrtyfFa466cfoIy/5GtfOPi2Ni1c0ht79DJkgip
/bQkH8T8wH5jmWQAh4fakvJdzfQJr5Q7LalP2VqeUjG2sdOoJ431QjQjXgjLRQ8nYzlXc/UFeWFn
OiuiExTCzLnu1oLIHiRooJKj7uivXb8rNfEnfesWjl9kKeOo1ePPaIuzLuqDp11NMpIU+e+610T5
kYpZD3HK4PCyEwlk9qdKNBlcqpfcS56u/28luHgM6UNZXuwm/8I4js6tHs4yKaZw6KCdIBnPoyJ3
bxOvPPVOT7e0W53QmpdtxewJeoV5x1fb8lVeLd+qPPYN+az0+jSM3hOLmMcAVwZl2Ds5BGffuasU
T00gnD6sZPqX+EzNQnw3yt6BZZEWsa4vzjLwZOecnqb8KJthb1Z9ZJA7z4CzDJtUZl/m6hzynkE4
TYqPdFaguOatsfIqmtorowzpi8yqAwppkkj157JjsbNCj+5X3pO6KttI1tOTpvsi1E2iKb08w32z
N8N0XoqNtUq8hLpuJz0vSnSDrhj3p3UMDpOeP2a597xMWdzJkaaGD0PlJKKJ8ssqk831N/WC+r7I
5SMuCW8KpF5Lgx9jcd8rPnxoU9px9Gwmdhadpv80S+048VYhC6ISN+7Wa1jtNdMXEvibqbL3wpgu
0zVelzNHJInbaRtXsZHqq+rEiuA7IE+R8TH7UsrZlOby5/EVwE4l7iAuOEp2aAzSzfjnq7S8Ag30
7pY53XbLsZbuRfcrCg/avmzAWSd3nD02F0xy/mfs9+qMCwS8nTTEnvvgjOJBZdXGCYoN5qXnerQu
6B1uh1oeSRmPZWpDbslRRfJaMWa5FZqHZrC4FL61N7DJDqoni+fZ98mvsJvI54XWdnKcLH6yquv7
weFVJ+w7wrad9lqZPgnyhBt17nxPC5vKOQiwKG6TbJ/Vcgo99sFB5R56TJ1Za3cM616sF6+4cj4m
dsm6e75bZfeW6pyyWqsem8a6FFiC80Ouu34/eBxT3pzE0AAnde9JCoYThP/X5bu7X5Aa+nAS55nX
187uoXCZwZr2qPnzl5fTPwyk9rYtfydvDUTF9nfqett25W136rBb/C1A4MkySK9KJAxVg/cKNb2W
F0PIMcWl0GQrNDu3eEy8LX3x52pTurGs+mXWyzv2aTtB5qx5VEbxZ3pjrLTp3PHG91n5Zw21FVou
NmiJOAySl4xrwQmF177TpR0bwS+xvEAAXX2PP8RX/wXLAGRDY2AMjpmWf6Wzf5tb5cYe1hfDbMN0
DCdpvuuClD8uhyHQjqkWHLux/shT82L5GuytZNM5nNPFLb76nuoKXne+gTgN5zC3jqXAlMPQMPi7
fqDO8sC6IdLs8jRN7u2Y1I/StC/ch49B6h/GcdyWPiYMKzVNbz59lYaSMz2vwCxi6N4Sfcx3+lh8
/TWE5Q0rQ4GtHZfCvFQcZkwU6pBcTKDl3rxAWZxDnC1FuI7vnv/SvRp1cKgaRg5V4fJNu1KCIeQ/
5TjvJgd7FN85lEl6I5f2TazqxZbe7VxqYZ8wp88+zhjCasgoDQ5url7QHD50UEWvb8bAIhSGJ681
Aw8QsqWXw2NmWB/Xvn60R2uf4zRQNjzidbJpGu17Gji9hAqdrE5F4zxFnZefB1Ed80mbQyfPv9jy
VoiLYB6qlyn7dkdZbL2eYmwp9wmLp5vE6A+TxZXmYsrkIyFAWse95hjTSXtaFvu2Uc3jlLlbaGib
Mnd3n6kE9i/tPQGVL36xvjRNifuue7ge2cZMv5bVCFFr9tHsYHyxqKjtvNvWcg9t6j/l0t5dr+88
Gc527uxVbV6o8fQDPhWTvA1IfbGTNvcGlj2kY5BdneLVlFk7zMPOroJjADecQpAur7TDPJMEm6ix
f5s766cm9UirOk5vRwpK7T2QN3M/kYjEctIvQYWcbT2MQGhxMnMC6s7ZOxov1PGvhdrO803BHpGc
lLxlk8WAZeBdWd9pOLbE01ScpHCfXJGqcFwTj+Ypm+hA6ihdsYe1sSTa9wI+PGZY99O0z9Me5/wW
ixttrfV4LKy4D9jqTDybG1GqLFYm0jK6sv9iIf2PsOGnpuJ//4oC/yua/L+JCWXgbP6G/+dX7X6b
Kzzb//sX/Qvc/P8LvgxL4X/9E8T9v/Dlx1/5lcOZ/S+s+r8Aaf7Cf2PL1j+u6DF0OKSZ8LZM2DD/
B1z2DSQ8/MmVK+Pb8Gj+iS67/zCgsNnBlaYHyffKjPwnumz+A5070hUfCwv++H+GLltB8G+MK9Bl
fFTxGDGAZXVey7/R5UaO7dqC60RecB5tc4js0cTojNWa9JsuHoBAR6/FTKwq2rgdjpYUTKdVDXFo
xN+v0ZattoKiVGaNcdcso7qVP/j355GeWzjrGBgWTQFjdENrnOXuq78IoEiR1nvYIXeF6ic8rx/c
QjM3wQlF+K4zp/mQt/t6SBn2A6ugbUGlq0n3MRBlEPl1ua8rJLvrsF4td2Rc2dTfrPhYYbBFxkoj
6/pY0qTJrzOIZ0efxk2WML94UtHrzQ0OiP65Ev7KmK3v9HK+Ta5UHGksP2qkT+1aSHX4eTwElYff
1QBRy0zMWFMzBlNT8QSqsG7c1Hb4Ty1+iuz9ZywPDuQlMIIF5XUdb4BGezc25LOo2Wuys7dwBsDF
PRfBcZ14Gy2xMspFFZZFOuI7Ne85P5tiDXY55BvEXIZkzv9t2u5Oap6HYVneR6sr8w1SwI/EEdUm
J5MxWkdiEsa2xDtD4R9e2ClWXQlrRVeNIHpX56i1+5WY5uGiNu7zYSp3ID1ur45BK16D+QWfnds+
FTfBon4KvhCqePGJ4WbKNsD9YFtThY09Xy+j8riyggZINP+qKaH1rYbNPAwOETPJrS+VEaZ8QJUr
26hcrQ/FHtLxcea1+zy0Ed+Ehpsg77lKb4aC5fLUbSvm2G5xilCeslSJyO7giGUwyvnmIpSexAML
M6U4n5qNWSWfCdD7AH1lZECw+oo3PCddek7OozJ2fkl2hLOcW+AiAw+9KXsZJ5sGzREHy4Pe3Bdx
PdW05ix0MDxZP3W+w5IFJnTJAk0Oc7qpbtsKD/3r30tLweiwvgsxDWi4GEXw/rpV+V+fY5Ol2R/a
oP0oK9sPmGBxlLso5VaLFmmmECesl0NBEA5IappF7Om6sOvpNy3nnGj+GYZhFSaxmwa8fePYhV7n
fmrN+rJgVxDNPbeWUElIU3Pr5+rk1umldvxbNJVvDi0t4311l1fkqCj7MZMY0NgWRlMezLGunv5q
wtbmsYj8dg2YiPiV7Wp8kHhFNca0k8ZwC4fwURreYTD/hrT6covlri6d53ROTu3U31nap+suO5Vi
gGU52aubqcsyH50xha7XP3hG+y1TKHCsnEdRnuFrbufs2VbdhjfvZqk7JGP5YZxOVWLbYbVijJVg
nBWzZzyD9jylLs0pzgJRlsI7b0vzrZPpAx91ZL57bvtlXne2pZ+noTVo35afv6U9QGGrA1gTCuqw
UpySD5/tKz5zfRaBA2HTFw89+76xySIal8+mtw7DMt7nwjhYssJ5yAkHV35qIMmOPb2z8MKGkHmp
pSQFjnvfNibcumu4fAqNdzi6KYfR0sdTVmkXqaY18goPK8niRRh1JDGqCLMSWbqZVQuY2fxedW5M
vF8WluZoR/5cfO3ZANJ09sNbLsrXwE+YTQsT5nkbN5P9mJduEvYjK608K2g4LtKwUNgT8YKvmHmQ
DubgFccwyub5lR367aTXdTjq6Yu7QKmEFPwFBLIte+AOBE9PnVsOuNoILLFicxDfY4UAy7bPQVXc
ehNEGd3x7/NOxrpc+cIse0D3y/fpnX1Q+EU4UvjNwXuqm/o1VzBUcGS9syNgpcHoeftdWi/H8z+u
iQKh14Pg1T5gh7ETUvQMgukZO1UUNvmN0vmlSgdHwGSwzmTwXRC1HPpx/LFkY8H0ZCFWLFbOkMQp
aNMk0rqFzYuu3aSBMDdQVF4Mv/zK3QzPLfwmWZUyvkjvMvtf6fU/loH51gd03ab1CssR2zB+PDy6
DEKAc/K0djdeX4Ofzxs2DbdqwAdvGYwLwVc3Tpo7GyoqCue5fOg8YnQnF6ZL+mGIYqEch15jJNjv
lR7MBsuPlS3pVL+X1arY/Ko5ZF4lOmt9nVpINgwxuK4UGkip6F6X1Rt5gkFSmPjIJnzubO1Drq+B
di7L+QeLw7ONH4TGYkhbjQOuSDB0avczvxoGJn23Y2h7a3zGp3KFg4CsZhjziBhweFnLp7IXI7Yz
+5JTmM0Ze3UgU4pOw4g2W8ErzNl2O/dWiblo7PTpTev5TzATr5hM/VNkWRAmpD2FYAEnpXwq8+Du
iw5+VnqdGhOLpcxIWBeDZM4mX5nhJIJ4XIO3abD+KtCqHlgqwi1vYTleNmFz6cZFcTasl8lZ7oak
px12WMe4Xn1JhPYyucMSusHobVTq3y+tysgNNXfragzhgAB0k6f5ezfYGjO6P0CO/vG1A4QmQAaU
tPG41Bee3o0w8ZPPCu42C+vp0umvizO6boMCYVbzM0FCBxMr1qyfCsq35mJDCZRU+moN7fEgOPJb
zZjvxXUQ14fMiaQqYgRFx9EVS+SL7i3vW3xkA+/DNLpHYyqfZ5b/a4D/aTOZfuhLdoZsYkYBoqlb
lHqoeYwi5a5KuAXtvHM3hOXC20j9G91Qcjdb60ZL8xrXQcCaSR/hzZOJFo9gyO3VBPXqnGqnbKaD
9dSj0qG8aXVsbwpnNrbLlDPGK8g6mR9Vpns7VfhlFbP55/UzEEr7OjNNmimITVK6J830HmrNsWMz
/y7hTkddr29nsRrbdMAHOtCSL10DC+FbB0iT840HnrS38kRwgeLMW7Ca9WUHRX3QY6uQD33a0XMg
GwmhyN3oTTJHWWB8NqiFunTZZy32l/9ppZmJ642ZsCdMWuao4ZXoLeh07F+jRsxMoVaJlKD2qDim
FVlVkYYCCcFUk/W+ItmIxKg/CPTl8BTe6Idw5uoyY1NP5dEwJno+iTuXvwIiARdmPiWXGw/kpVHc
g8xza8A9Hlx7zdmyz1qpsx6zsS9kYd2kw3ed1mvkmNetyQwsmnzbffLLtX+YfWODVzAy/fVqlgt+
3a3VkVMcZm66t2edDL0q487pMBIG3Aw2hpQa/oblxux0a6/LNvZ0uMXJQBEjrzuSEwyJbNr1+vKV
sRvVSuY+fhrb7kObtDsagukAfvSwlCB0JIaGTqqbjHppTA95I9cSjhBr9bAo5eOA/Wk8lfIdlNAr
s78izdkOwWVLq+80c+480YZNMD8518OllWUfEeX14YHcT5611SBBU8bkha760NZ6FS2z8yPyAJVR
e99XGaCrweKsDbToehPWWGKHhi7KfcVQvRTQ42oNNyknYTGHJ3dcWyUemrX7HWTGS5aXu6B1njn5
16gMaUZu2146v3xqK+dq/ZXj1GrI81BWn3pNsGbDEj302cBOjUmzulCzsnx6wjf5ngGK49c1aVyw
CJndb+lkAQ283EzcpkdhGySsivWc5eqz1XnNUg23Qd9Ze6hQBKIV2tPcrQ8r9qI4B0Czz7sJOqhT
/YmkPQ9eWW5Np1tCYQDeTnIvaAyNcWHrXQwfHg7MM5cvPKil2gbSpAKAOQCgce1WqaPCVZgikgto
VqIrau7VvaJOve1UwyErejbSdV+tcdZiyGsLuF1KONHi+diuZjpKhnVGL1C2u35uvsWa0L8YB1f+
LFgWx/pCAzBoHPiFfZxsIeazAKv3/QSogLTTitMGmlsNBh7pyha7JrXWeAng+IK3cocUdWwKWe/J
VhAt61zfSmF4aBSOXq1X79wlJi+n2xl58pTQx28ro9civc5vHJw/YRX5Tijqlp6wKQ/BLI/54ogI
M+9rmaVlzux4mXNOU8rGgTTh39nwqEnWeR6sJtQy/duZYewZ8GEpzt4DM6iGWe1Jb1ZtO1YsT9pm
HyhjO7oaS/6gOuHixqxYkOSDPTgzpDP+GblDa6OZEHkx8na7wn51VQQGydLKRXGHD+Mc0yr1ES5Y
xUHbOO20cRb+Ha8wfkFWUsbITW8D+Vq8cXWjksjarQLcb6ra38HpjyTvaDurXN6T3LSj0tJ207Ku
zKuoEaxU7RbpIamt6xESWgObd+OoYA5ZHu4V7NsIVw8vCkgJDTSmQ0Pot43nvOuu8gneqh9h7Xy0
UlH0CHUOZyUel954WoE5QrdfoDxrtHXem66snItMLhtghN1kGtnR7PdeLouNKdbmNs2gyImHQonm
kSXlBWfw/ujptYIYQ4aEgg8s6yWAM6CgyzT3UA0oDfPwg25ks9SZF3eDFLEJ1Xvmjo1bOPWRMEH8
XWHCLi4T5h7YRAnGh7jRs5TnSLtQKed3vV+nyF1sb1ulsEWT6/RhkClMEBbTRl8TXlaO+y5LEfJl
lqDLNG7E1ZS4gXB3VL59J8fmERvFm8xrmkNqLo+L3pS7QVg83OxYXXdsbkxg9tDucvjGc/c5Xul0
w6Q9sIYQUJuYX9euvjFw0MH+mFEv+QtMzzs2i3rJ/HIJnZZdhO5xMNU0YuodpM3OVnINK5vvCyMA
hMqnJmu9dxgRz5gwpA7kWx5dTlfU1hKhkUU0Grdg4JgYc+Qpzz2FyYWmRnizZUS64+hh1T9nwQdU
+quXdVNvQLsHINDRQS+rK5BsHjUshgHa5tWMu0TjwbRhPtgQKJepeEhKZ0uPb8edgcwq93dGZbVE
SpUars0w4LNRnTWBbb/wmeMJxDvKBLBcpXPMylhnd2+d/XrcewXVpXD6p7oyAky5XVyfjeZvGWHf
TiZW/5rUtnYOk2F04DDphrVvuJYjI5jIMs+0F4w82xx6bqbTtyy534VDSXkeuxvlQ+wbS2zToQyT
6u5BmzEYfphpSXRLKUmJt/zUq8ezQOqaBWUrLnGaC31dAnzOIEO9305YVzdvlcdk6RsImRvPYJEw
PZfaMMddVdJ5VunGywRcIl6XZ1x1WiYsJ0ZqNJmGGW0by25ixlgtJAjqTc6sofm7ZkYKYZBJK+K2
xP2Ud0Zf0ykqFcpYj70q0IK3JyAiEsECDzpojtpA02nP9WUujF81QlVolxmEO98WCetUuOroGVLL
5BaSN31i3ZvpfpLeGyb6f5jSGmFVN8umNYfYhoras03arq4woB6477CJIcU7x6p7cYMJRUFS3UiY
Uex6mluBdnLfTBaHrzUbgo/gyJfZJ21ZUydzWJgsGIo2+b5aPLelek5six67NPsYguW9DYzzn0uJ
QYEJdXm96cC3GXW0fT22j/No6ayMNhU0LqQK2QZ/aNjg5WxHyuNH5gYcCOrh1m3N4zqIiymbX289
YQ+zv2bPRY7TyciZwGnGpLiZRilDllxBCye2VD7rAQ+8cuhfrHwxI6sci9hVxywofrNMaYwdGqOu
7u2bPmNJka14nwfpp+6fpgRNdPs6BCLjVgqejWL4XgyDtEOe/5DI463M+o9+9NM4UCAv4I8aSxi9
MdimNzmHjDACx4Um5GKiG80X7l4eeSN5Hc2KAdX4Jq/xyy/hbc26/lME0H4tjUNBE09NU7vO4JmW
OKdBkti7GeULPAMeFZw0W+NveY7DVSCoVWNTv4+Bs5sqp4gRYPpRsiYfQdfEyjUffEBbq8M9urgM
q/1Kk47CJZU/Sshno1x60If8uW9CaQHosuT8zavhzaMnDAtLMMJ0j9no3lW6+BtM/UsRHUbuHwhb
hsRtyfZ1XW4tiBgEIKSwBQt1Yw3Ot52adEr607pYD2OeAqLTyos62TedHrWNq2NsoGGX0tk7MI9H
3xKvuvRRvly/bqnqL2kbbzr1PSRwblvrFhUNTWQoxnQ/K5oYUxslw4+99wUDV6OVbGNLqACWaGG6
2QfWneEghgBErEAONGGNLgXHYV7WTW/HbTaaJ59lSmLFa06ZT1IuVg+rekJ56BcxcIbaNDXdC+aD
u2YdUCqiiIpzDjy9obGF3f6ObxnTArYUXvPaJf1VQvKfNKBLYRZJ5Onjtls7iC3plz64H61j3akO
Tls/YsTYqD7WqXdQn0p4gG0DAmJeF6yQZvpvvcbZpsG2OtSc4jtntFhS/3FVxiOWm140Tcy7mp/H
ic5Wbh4dGZsTLvD66hNru/ET8xuRzUdXcI9KOGRhljDBl2N+NBaWa/WS0cY56dGEaAIV5qt3WR3O
Zjts7A55sGedJBsW7FmqUHL1IxZxwk7JQ1ult32z09lOrmoF6jG27fXPHU3/ShJJ4sH41A5Q9/V6
53deEI7zVS01OjuM8nuW8GtMF5TTc9t/is/B4a4P1MB7bQoAr+o56+3nakDvHbAujdq8f9NY7Idt
g1qDcIl3THDeveVzHdTbiO4T6Vn8H8ydyXLjTJalX6VeAGWYhy0JEpxFUSIV0gYmhRSYZzgAx9P3
h8g068wqayvrTVuv8s9QKEiCgLvfe8/5jsoUf5XgCl0pdKDH2H6t1FT1B1c7TIpNR1Dv6ZdFbJ0m
gK+s9KirWp7y2PuT4zlpuuEQ0a4IwbathpgvQyJG0yfjC8xQvtY1luBB343abPicqqa1ljk+eR27
cGwoTnsGteSRP+fl9It8LFDyLAXCxYqmef3eMXrdr0p5sJjxzkZHmeYB5KfIf+/NaAuZs1obqbHu
DM7KUkGoEqn1U9/2ZC8IGN8Oij8rwb49KGun6NdDZlorBR8KCpCTy561tUX8Lb3kga2AeXfvOshS
ceNQwsd7Cz8KjWlkpVp3VMRgBGHu0kYWrDhV1QaKwgPXT+Z1TlWcHxw4lKVxUQ9MC5oeqXZuPyNW
6g9aCE50njmCEsm1kmhc0ommUW3ruKDaDI1HrX6YlX13KiH8ogXukSBe6vWMOhvdF1255Clve054
2VkN8YqgrkXYmU0XI5ThmsiWV0ISOOpV4bM68PVDZb1I8gfW1cz8pHuzEfBPGX0WHQ3MmmvOE8DY
tCmrdYWCjeNSWa1czlBUC4GKQ2Rrpr4pFWXndkrEyehCnHWzDpO02XJD+cy053WuSWxdWrFKSoHZ
K1MaPxHFVrHYgzvHfKpBqiEaKCvQsPFbju+LAM3P3GtpKrFg4bFL33st+4wMhAnTrNx70IPr2uj7
dQh4hfc+coaLYdVM5XtVqMSvtJyXbcTUYsnLIaFnz8r5oF3RuKY4zGRykCdl1ussRsTjqCSCaH0a
CNK+t5qVvJS1+UXwkre2EP4hChAj/R2FRWkuUce1Vu7HhrfrbevHiMKc2g10kw4VhCvjrHVdlrt0
QndTD0uWfDPRBYkrX6Jb25baYK8qayq2Q9Q81FZt/azj2odhMx9t5Tsh4KnUiUsee7oAelr6hjva
vufm197rvxImaw1DrTinfyjjEgFxUSE9EHaxGVT5JjO73eZ9t4qtEQkqmd8o9piLIztaW1p90ItC
97PmPUnEORuRHoVh4XIq11ZIJ7nsVq6uB7v6DhUSoK7JFoAohhAT7SZxbffc0X0RhToDJRNBjQ2R
rnXnZGucO5cWmDeH32QgXZAcDfsYMUrT5ByBJjrdHqWV0RJ4M8anki495SVZOroSYbGRuFNsQ1tZ
oplYP7SPgrEgc22WzySu1qLOXlPFu4bKeB9H+5H16jJjW8K2EnOdlHZP4Z7CyC6CLDGKA+vKREIA
TJHNpAvoD0bNibBJf4cWGVLhe8eMQG3jO9gNmmGt8WcK+y8tVHPupco3KvKd44gVX3XZZ2K8tGuV
2BrTLkO2tOHN5KjL0cF8Hhs+lLLc3shh0QriL2kUiis7DoFQdrRK0t7Z102LqJ8eISymad3kyVZD
te4aTLJCiXSlaSqGonUHlOBQThzEO40CgjQrchRRJCZa5EdtTfjOVB50RdnGwvM2Q/vbq+W7O9Xw
52sHPXhKNzbVcbuYXuJX1rgHgNFj6S0uLM1/9DpTUMt8yJIDOtoxNhWB4xrRXN1bPpuUto6i7nOu
YbhMhXjNmvgnm8fdlJXvnlNYKw7M8aYmbAGBCMwylPmnTDxLMb7XTRHvwH06OMgWTUGUrgjR0Q42
rsliXruxORzT0TmlUfKRlSKibMm4UHavBMDTGXF6ySFxeAo1p9CpG4ppS6FIhOWQ+WhhNaM/icJ5
ifNjyaKNWqZclSMiOU7ljV9zmJJZYaxqmdCyk++tg29LEkXCcNNjv9X1oxmOr9kc4w1OUPAnaB7q
moeutRniWIX7lZrMPbpRfWNHHDeZzYsjh7gWNeq1eTZ3s5J+huxq21AUf+ZFr6XPGg2dzsWPpkZ4
aI0Go5tsL46Mf4uOUriC4rAeLO/ZsauJkK2IHRNvnmgihTRHFO7z+FSH3qkuFyEVlTDdCl3SHtdv
XsY4Y2osGz2Guoq737bivbbCu6L2pslTZSedMRdpd8EQnRVVluC57HYTk300zfYjahQNbgv7ZudB
5YkcsYLUKtahwZ1lcbBtui7ciAy2hW739AAJw9F09yPUs7cG/PelrttHGqs7YprttZtgX+Gk8Z5Z
2g+64ovB2YudmP3NoYWdoy/yJdsvFVlzsOb4STiFfWBvDIDM4kwuUM/Rsxp0lQ67WiTrvFzaneam
N9pk7WXp0c2JoQld/HGZgfkncmcehCb/Llz3g8DLuqR1qEcMsWfjhLoZa08mCsQpwweS926gS9eb
1Q/C01UzRTSW8b0az7CERu6koT1Rp656IQXRhdNNRPFXZaCDZQSx9Rzzd1wa+9i1zqa3DY2OGEVF
43SaLBNGjF/dLwJUeZac/G6UdLK6Zkg/ojbnyK+CF56EmW/VNHqy0c3oZqhcpizZTBwTN/XS89In
WWxsHBvY9+o9sD15azQviFETHkjd2gK2KI+qY/pFz+MLDXALJpOWYPZchaXzjDxZZvkW4OzJmuWN
EIwioF7NMTNYlv5lseBv05geVyRrLp6kku4Uzi2jneZb0fffiVfy9Fije5C4XCCWOqskxyYhu+lk
JqaxGhS7OcRD1AdDWF2mcL5EqvCoB4clgsmiPzk5IaaqLvpyS2SmhaO8j27jx7ES++TMNkS2pR82
E8DGNtbJpMSbYkqZ0ww5k3054iShDN5gLjjYfXeKytI9sTKuBmvsA0qHPVKIyoctZfv5qA8bNGAR
hiIipO4aSnGv7ZJbrcCwHvtVXr0gu0KQVDNaJJpxix+e6WUUuTTMz0M0TXQTYmKFohyj62BhxkuB
mfgj2UF5JDNa7paxKycVm0hFN1YIRzlWk/6cJcO48kQ+McPD3MDHwnPXe5EfTxzoRw01VwlAth7V
6zAKi7Uzm7nG4k6ZT5BAdzJQhtK4YjWfaytQ8ceDEKDRwSXpCHDa6ky2fGGUn7lidtui9+3QTDAT
2vEmMh65a+M0bcXRUcYsSLEfJCPbmVvQBbbteZ9V6aPUO3sdCcoipM9E1efO6MMr/qhtdzyxwa/y
fhGICNnSkWmcc9YnH7ZuWYy4a1y8rY01t/koCwSKmcpBB3hogN5/38Yz0DJ3TA9Rijvc0tHk5PZb
orbbyDGCaY4dEP09g48CM4trSs+fhUYPwpKBESEdd3JjPVHOBDDmOAfQEIuitd43QxDPM+WU2f3J
mJjNouoCkXBC7bXirnlkF8imp5TvS/560eaoNPgStAnxDyhiLCit+FWXpV/G6vziuDCPUfo8vAaR
pK7WFyzMV9a9X8ik2CFdBoL2WNNMaw6NZr3UHV+FMTd/HF0v1gRv70Z1BOYjd+Xc4O/0EINElfyx
+Df9kFLb15Rl0OuoNdL//IF4Hg8IZnq9oeVuN+qT2TaPjPOvb+TOThGzSkPHPekJt2NpdQ5SOz5R
R/ttW7jtrm1xpTaFSDeKlbs0UdnOBudRuqy4SojFTkUEOWiKBqkStUB3mrI2R8Lt5fuwP3T9ZHAC
CdOXwtFOqq08YYn7cWUhSZDErmDA3kry8XdoK2srCfMDTlPQO5slcQx+b8VbI8rQ7nFHdIdap2ya
sJDs+9EOCgfTEVTmxJfAvtZN0+zTSsybSWHndJRcX8u6fB6mJFpzGhx5TvBAaFmHpLSz/bjScXKw
jvR5febY9W09tHDsDyFWALdu33qb2Y7FXr9KMu8ibRYDz7Q4TTnVGWvap267LBSjshPeKPxySr7q
3vvO3OJPYuGObJv5pVJgg1nTmygmRuA8VdjoGUmz3PijimOI+ZeSzJiTknmPa8HyB3NgAmheK9U2
j5kxXseJ8afoLVqt+fwVU6e6FY2WOequzZiyD2Va6ys9I2vptstDG/LQwgPTXf4om8oIUW5qrVRz
Tk6DUfwOmx4vqjZEvt26yGXdz7DUPgv0rmtDVPVKfUPJJVd1EEZNvZ9aLtEyrRRRtuN51lZxGh/C
liH6bh6z7dwYzIYTMrLSEc/uIpbtgLGwY14KlY1HL4kN9dQtXEqMR9hM6INqnxyNGL7PkrbEbtKB
qnuS2b7jxO8tK2BDLcrYNh0Y2zqlj7lVxd7m9633S6v+um3W5ZDS0OzQwMzSd7Jh16nUJFlEdptg
anmajYkwm7h9bSrLXavMyNf6ROYpulATYP9NIKqL2smfhAoB2BbzWa8qqF8o7ytxGSITCY/94lTq
bmzHX9VIFinJNt95m+3YpndzOCPQsxJ/CuWLKLU/KqdEN0yfBoPhb9Qkz3lb3cnijXnuqeqTTJzH
Qet3LEx4O07skgON3clauzhcqLGThxXXHFyzacMsnxn/JY3Et0zRz0mPv1F74eQXKJjXudKNK9oz
DaMTLRsI/BNy0TbrzUF5qJjg907VH1IrqxjUFnLbUyCmrfbjdNBCpN4827WjcDoKbeq4aUME76EY
l1au0hvrIjQc/M4gECl4ToDUqNa9kutHdYxZHWUwndhtHiktUJQi2zgmZcWiSoqlAKMDyyAzQFAw
qEyj37aeftSqjGialjjpQgxrEY2oAd34AcDFQ50E+MghaW5Win++zH8Mryy+zGK+OaVQv61K7MFf
v3fs0c85Z0lOzmN5wuMzRdCr+i66MkeodglVB7euQwHa1fWjT4y9qboPHajanuCfaauO5aGNZPrZ
KPnzVFKw27VwKFe7aktkg7GhY8dMf772+bX01OgomuYLqZqv5651YAzB/ibjH4Aw+0Rz2ssiLwuN
jzCbh1U1U05NYvh06+mtdLRszyPtEh4/ufBcMhWfv3mPbPJK55rOTjfz/Ca1qwIw09+soVa2Xipe
tayC5MDivQ95Aqewy54WDAzp8JHfypbGyxzKNS0RXP3aJvIynd4hxI4qEp8aYTANs17XmwJVNARI
xt3RMZWeZ45gtEII5RB2XYPJBDd4zZx2v65aA3rIUF4BtVU+7SZ5nBM6doqefXYOUbcE1H4nWEuF
3jyWlQz4kVycp9riQR2j/AsJwOJMHRePKg3tbba4VsdZrqLFx4oUYVx8rQkGV3dxukosr87ifU3U
xQVLsSAXX2yzOGQjrLLd4pmVi3tWx0bbYqelJfG7xF5bYbPtFr8tI4wVbdQIeylw8BhTroc5V2LS
Ray0zHSZ4onFwUsy3KZYPL1IdbgQuHzHxe8bYfztMADPixO4WTzBFeZgpvqsE+kuWVzD2AuQKGEk
zhdHcWuXZ8Ma7yZWY3SI3OSYj+Fkeavxrx+5vZuLP7ldnMo9luUK67K0nsrFyawunmbOmyeBybnh
DDZjesaXpEFZwQddLI7oevFGi8UkjUN1XlzT7uKfHhcndYKl2sVaHS4ea4Wtzbdj2rDZ4sBOaeBa
WLLjxZs9YdJuFrc2CV+7fvFvT4uTm4YwNym8lsXjnTcWFUQ7yFWptLcmQ/AiaO8An9ZZkp1nEfW7
XHHOJqhbtFsbtXPOHaZydhd57DCQt9jNy8V3nmBA122c6OXiSUfHjD4Cm/ogdq14zrGuF7QcFRUt
0ISpPeNrbjC54+lci4bZRhiSelZHr1MWyMUV7+WCf4V88pXtmp8IQbV9b/5O675FLoqpNcVeDz2L
tp+469juPez3y5sM7WJrO9k1r7U3wwxfFq6GREXKhgtRcH6uovg17r37YLonW0Zwddgbyvg1N/94
UuzMOb6ZibxPWvzA4nUvgAVMCk6E6S0CIZCDEshBCoT9C+2G/QRoIAQ4kAIekAAIZkAEi41EiZhK
ONQTrb2LARaoy5ai80ZHSAZG8dmGtxa8gUtnQWlr3AzeLgZ/oNiEv9HBk2ARZLGygCRQ/R9wELI5
3UMn+9IXlgIqQEg4hsGkhecvaShZY9ALgBxulbEDEtShD2bP/EtG6cA1cMx+NcA39GAcGnAOQ7zD
4cdn5by70B5oAO2p/H+1YCAmU7zMbEvLgsBAEmqRAzKizr9SABLsKX/shSgxgpawQUwgEGHoAHSC
HNmjSQc7W2gUBk9IA55iAlPRgauowVaUC75C7i1gFgvdRaCQmzxYBIHdfo3WUYmMX0otLmYTbYY6
3ijmjE5tDqapX8fkmnrAM3SW43ihaeAhO7sLXqNYZaZ2zYFuYJc/wHF9q3DAeEA5BozlGZAOx9G/
Wls7d9g8SGV54WgN0KMG7BGp/Cagj4UzYwH+sBalJiCQyU3pTE9vxPHelArfHIBH3wYdUoMQ6UCJ
RLWfqwSiwPtZOCMawJEQ8EgMgCTrLwbuIQQznwX1XgamxAFXMr/jPP0pQZiIeDsBNMkBmxhcFB7B
jQvwxAJ8AqZyUwFCkQBRJGCUpPYOBaAUB2DKDDiFqIByMVb3YY3strtVWoJlZ9/04jzXzsnuB+Jw
5S7Sx304GWuEW2tUCpuwe3Y4RPWTwxGzRWcyH2I6mWXRBskylv5UK4+4P57sAesrBoZajz+xp3H7
aPZGtbDPttrbQqKpwp5O+vxiGe4my7VdA2Eq1fRr1yh3xabtxuSDn7+5lnxzKcIUvsaFbOPJqycb
EE/Gm8YDuTyAaNWehN5tbD3b5uFw0x35VmaAcGBtLD/3EEuFB9FjENObd+tJmNGzV5bXUqa3IR0f
XZZchqza6554oRpZY4DcA8o+tVr3gh7vBnTpnvfhs1zgYeZFkUygEP6WqrgrmfoG4srEWadG6lUt
Ecjny5jGPuVTcpMxb14OF3Rcl4RJlkE49dBC/jHiW9x6FzV335dlxB1shhka6fTDbRLrvE6gT8W3
ZSXxXIxKsE8c37V/jfU1arPHaBWHCGScu+6m/t79mT1EJuQj82hwDs7HiyRxW8PwV2zc7mqVd4qY
85hUfkvXCazBjGSHlkO7nRJ5UsHS9Vl6nbBoNoo8/BX1pckDu/s11sSlEe57S8/Mrbu9ZvJMMYKM
r8oTKX2QF31XyNuyzC1/ldnWKxOguzEM9wZpSD5aZ9wjtwagEYObm60mNxvFWDRED/zQYzKCc2Vl
7JM3JshXMTiXPE8eqWeezQa/nbgsPKPBkdfSUP5+sK6Lb4Zi3rWK+a9yWd6Pt1xP8kFNTmXlCF6w
PBgDY6Yxh9ryQq7VyUg/Y9keeuldYFI/jDS6FB1rNC9FpI9Pztemqi/znJ4XMpM1iQtUmpflC1j+
/cIAyjoEthHdUBId0aHdR2N6a5IEFIlEVJ3+MmT0mGy0xux6H4lt45cfX5Y7Shvc8+T8XghNFM23
vjBBU2CzRmHvFQWnwOFG8U/xgeqImy/B8Z7Sp3bCCdOkuKkuryXsy/Kz3Ax3TfvZihLtcvKQyfyW
V/Pz8qFmM7lSvnV6Exhyfmbk+JoK8YJC9/3vpqM677o+coRlMBw/FjRT4jjvTRLfrHZjGeIqRfVV
ttPBAUbTjnoQu8MGDp5H92/haKlK8xHPAm0ySJphW3g5J/f4dXkLRZbv3P40aOH78kRxrS6a0N6G
YXzNRZAO6UXXJOi8584YXsbWxPuK2U8bXpgNwDVMdyJUgWpU17+3jTrcl7s3siY8wMgX6OC6pnL0
6v4FTc+veR5uqaK+Ial5ryxOr05xbXLzHblGMKXWljuTDQJ2mQzvelXAaxL3ZZ8czSJY/AkZT2Sd
js+QPF9Fn9ys6GdgSTaN6GEq1sEFrr/8GoPPv9trmUWvQu0vY1uctQoCWRIFU5N9mUb20b65c/sc
bsM0vLfFHxkOTxx0Xxb4Txx2l2Tk1S1xZ3h4WcR9DLa6WiLPBhvlDi+qnv4CInpVTPvUyifhAeVq
pxvlbsWgLZ7+HkOWt/X3a/RQg3ZYkgyUZShreX1+4IWPv+/T1g/K8BrN6nfcRDcaCJzzPpZPYffl
L1bgZ9M+eG6EyZO1LMIVbWa/9Fh9K7gp2slG7S3uvQgxjMzHEcmM5+dddzcd/all3WqWAWMmvZfJ
VY9FvEXgvnNbfgNIy8qwUY2AXObHTnU3o/i+bF46udUEQRht+dXX3W+tiDDHR1ebiorhUfQwCmsr
WEEjQ7l1U7nt0JoR9snV4nzbBUU1n4lG2RqKem6gLVhetEvBvqWcSR0q9tQSp8xRXhFW7AunOjL+
OFkaoAts2Am2/WbMnpedvfWKHWyH37Go11XiBKMdPTQF0ZSimU+h1a6jujgbzuJk6avrWP4aU+1b
5ArnJJ1lsX6dzPLLaqdHYTg/3Tg8FfnTpHg3TLRQUgz8xMNrqrPaZu6pNtzArLSVx9BCi24WZAa7
NPzQdnYO0Eghq93cTHvpjocEZWUBiw/BOf4zzat3ruo7Ey0vAfdjyUVJ+yDszdNQ8AtInZxSQg/V
175EXpmEkrXBXJeeOM15eTVgKUKHOzmpdo6q/iTTfeuIAH32k8ogb8q38ZVNIrnQQN3lIcB42z4B
+9n0NKp79ZgAvQtjYPLjd50uRsHhlltvPPXJU5NATcTUhDbFtaOTGTXHPhoQQsPwU5tA1eU+Riyj
0pYE7Iki6xFFyWmsijWdussi/wtdndk8idIhA2S9QC2FdzH3WxjgBaNXTHtjxBEGraeqVocmAaGI
3qJG4Vll03a5zsuJElmi6kUndO2HasHLDh7LgTxYQ3aJOHO41lfqdTdbJDeRymfMBkhe68CzWNMY
hA/1U15mVxcRIv4whjkzqs6YdxIxSkAnsTZthETD74i7SE9ZkcRwJ+n+xVCQRaZA6rxuETSTnWyA
NMtZbni57FchlYIvAx+XkpBfIc9DDPTURCH25LwnkYN6uj42tLYm2/sxu/Jg0ZuwLS2QNNAqDEme
9+2cloNrlEYMoN1AZzkb1J+0c0+LurJ3gtQ76xbSHDve92QJ5Awp0WnQSgjhFsRbvas2yvIu+fNG
FFBdi1WTAj2pJ5zMz6LI1r0z7ZgErzXgosubifCJZPq9hI/S0zgo0Ogq1PpOQWcsGrf8q2t7mw36
dvF6JxKW4uweDKXcxdp8Hmjehp27xyQ1yTUI1Y3uwJeUWIIyOjNh3PkAEP3uqU4HQg2k34bSNxnR
hOHy4CrrenIPQADatalj0Bn2VaE+YRA7zGOxN5o46GTja5aEEZfvCeoCLLmFYLJCYbrJGp25IrLD
bmPO6bbV8eUYOJXK9ah+u9TgFg/QwEcKe3bubwOJK0oB7lOkroAtXQlW57xcAf5rOS8v3wJJIzT/
W7+Xs89I74Zt/6FkHQAO9exBTqk2k+odktna0lVIaIgmtwF8nWKUAVX/exkvpVr8XGTmexreUqRM
Q2UeHFiu01PoTFeU/e8hDXOqrHpQ0dlsHfVo8ejPFbC9bnpFS3aCkXwdUBfUEFOz+i1v8n2adsFy
F8AoOLPekGpV/R5tWjWWji7HlM8I5BlSU/Isk1ES4pcFYrm/PY6cWeUdlg2vR4MZyXATTc6+zWjY
j8p2DNug5S6M25ub1Ux00uIMyvFhjlBEu+TiuBm4vel3qHoMluVB413jnDcNhxFzQYVu+S3WFo1y
1RuIHixXeG6fmnB8YWBy1TKFJVA9W/WISNUkwB01K6uTgWNnOZo2EQ2OeYvb+Dxa1nb5MTs6CFp3
7xD5rGF/KRxWUyg+EgeGHE0chBQK/P+kAA8K7tEtx+3Qmxs73dWmcqYiWRGDHG4KGdHliC+TPQfo
qDdtPW1D6e3YgTawrjb4pBaXEO7hTd7lvlJIf/ljYHl7xQkDHs0Ls/SBxWCRnNvya9FUSISM+IKD
ZSOEbf0sh+IqOxPaq7WdvPio0O+Ln+kIHKT5FA2IBSsk/J17KUwH7Er9lKTGk+62gRp6QRq/1Exw
jWhrRVscdJuehpXS3cbwaZZUg1YdSGUO7Ll5r43ouWbbSwBuxdYJgScdNPjgQC9KJQpaftTV0DnL
te3AHbBZWhM8l0Pr45zyB4ShRtr6ndIG4TRsjMI+2QzGxwKGWTZudCXbuyoK1ik+pVwCogXKWe7s
0fKx7T3qlC+OA16CRH6p5qhYAMc5L4z034ibPAhYx/rXclO5DXQPBNHAWtwJtHOcBCZylFTaP2m+
H1WGc5MOr67eEce6/Vsdmv1LRCmT5cavplaPfRIHigYcPN6bI0nCFn08/SS5VUqKRBeHszV8FpYC
opAJUJufQfzsmr2aGVdLx4FsWjtDYYURw5ZfLHZjj2mNZQfg26Jm2juFFxSNu18uU/8nveTKRnG4
eDrIKGP195LzWp05+yFDOXqLvkg5Kej+8iaBu7L8ewEdhxX3yofgzwhnCCYslTSot2GrY4niEMD/
pkm40UeQxNV7boRbu3L3kxI966bx1KnmFmT7c6KIU4PnkA7ZmrWVCQIhBUC77PCuzCgxYulPcbVD
JbMSiyVPqLQS6u2yMA9i2MUJRDAW1aw5/l2ryRUnYCMo6O6VANBpzW9EjIYWvh1XQ6agyatyO9rx
iQCVADBuoDjAO6IReg4KpURszUE95r1zycr8kOnDvWYMl81woHSxzyiVMemzXevHODRRDHtBqCG2
0YBuNdNWltYlZzSOVvHUJQNEtPm7b1v+XkFHJnlb7uQMEC8em6e5zs9jrTzbHmctEyEtypWujU/z
wE0HGoPZ9Q7F2EqL6qPe/dJHRlVDF5Ra7Rfxl0NdB3kgB1WduseyLrfopwM6Sf7yRTcO0o2k2Emr
POTPgA6DLH+NamDWlvmkKuRYCgqp1g1g7Fwg5hxgDexIDgvCBK9a6PqwAY5N0z4h7X4K83NbVdck
KcEEFYciml7qjKIHmO+UePvWzPfoZU+FQjCewSshspnxdeZIK1S+BpDmvj67O1kyMuXI7c6nXsJC
njF+dzmqLbMxv3M9NQIURlVaN0hVYElZ1zYlPiAfwruhK+j2a6PbHsPJjcFI1QyICyqBEE39XyrG
/zN8yP+HZBCgHjrAjP8zG2Tf5T//Uf35j/PnvyVW/PP3/oEIUcz/JIEIgRepXKph6KoBPeQfjBB+
hAWQOBM4/0TWohAhm+KfkBDL/E9Tc+gHkQliuvZfssg/ISH8SDUcZN+EUf9ljmj/NxEU/56aRkKb
66oWqYOGZdNYMf9rUFxGs9NDhwOnNAgDERQBU419H3THf7kw138EWvxb0sW/51z883Wgx/IxTdUi
O4McjH+JarQb5KVlwqSg3VJ/bSkifP2KhNmfN/ou8ufr//B6/04++ft6msPkXCOnTGfY+V8CmfKR
NTrkKUfCsNUYeWyU1bl+CfcDGv1iE1+MA8ayoAz+p0jKvx/kfwd6/LcXdpZQwH/5oF2HWFZdXhgB
dpdRsYQCgg9ihR8TSpjDZBVPlAADO3e+C2Ae883/8NHRI/Ea/+096GhsTdOwHG6Wf38PYanGlZvx
HkoE4On4u+hujbvR+wK7F/Pi7Fp5b2b4M6N/NtznGPlCNCDFxefH9iXHm9QwEml/huES9bDAdtGA
ksb63RiQnS+tuE7de5ZRRb149Zsk086BVV5/mvVbOJ8t81Pt7wKLj3VNyp1gf3Sjn7661/QTVV8v
d2XznPZHQU97ii6KvlfQNsqYKWO5zsVi10ZTYrd4bObyiApok2ogFsv92Hzl4Z+8RKaIfo7xAnqZ
lTk4K8+8du5LY7xrafQtwoqjgbJJkl/NUGw0c0aHAZGUM05sF75pEJOV5v5UMDfECuu9jdgb6+4g
XZ/s1LVlwAk8J5oStCiJzd+lvU8Ne+Uar677FtXfZnFOQA1W8516eGsPD9neNPFGAMpadREuw5tV
UOTFf7QZ9QwnBtxYrnpHfmvfmupRC4Rf5wLRap06Gy0etotOJUzqVUn9OOlcgNg3iCvERJM5GTP5
Va2AU1D8lFaEWo3bglN2jU4603ep98xF9DXzR00RPFTTsRwfqdmvl6gzoQVO8dkhFTeQsqQxFHcE
q2MTjDO737CZlehI3tVqREDQAUfJQYd617Glly7fqvTgdLQJjB+R/DE480/4eeb5GlvXmS8jTC+N
ra5RZbsTwurWOE3ht6ldAPisVPUjd0gaQREdlycrwjNhHutwXzruRsBsqPeMSTaet8/7oCjPUxVd
RzAONSeqFO8/eq2ldrzIJZaCxpoNyLaxiJFxf5gjb2xsTsl0jcLPLj9rnXXxRpMwhHOXfILB6KUN
BtuvwypZQaNwkyMTn47zN5yTQy0Un/kOgjesPibygYwjGa1WTY2foixAs+HbGuTt3H7FrvpSDsVN
nbhFZQ5q2fYNr3knuebICITWEqdJnTz2SZUvSpNvYmy0irkx3XfqC0K/EFhCMCoWpyEeek97zNA+
xuY3TgngC0daH2PvrNMCa2iQ2sDUEsrrdV+8EzaWgQ7GlbcS5gciWPiI24FRYl081Wa7y9yDYnzH
7qnP1VvfvOca9LN+xA10kYhPNGU9m6c82cHvQSORgEoN9L7ayDncxnRqXYzak3G13fqkzGjnofLg
00/lwzWaTU1BXEVmoNh14AiYCJicnIGp7+8EWFDdpNf/Rd15ZUmOXd15KpoAesFdGD1GAGEzMtK7
F6x0Be893jUyTUwfqsm/s4PJDFF6kdYiq9ms7kICuLjmnL2/bfMPU4RcFNNjkxe49kxS3/aW4OzW
uRhOwO4H+0jJl1GgIrXAt5ZeyZjxFOQDEl3hWiDRkGXOLDcJOT46j9Wsn4TRcByp93YWOSEaUfTW
8NmKrY8PzDLrawGuI69VUNIBYkmxo5Ii7PIdRuXRa4KbJMfdGG4K+zWMq0VNcg4DVTPwPFFkbpUI
HVC+JBkKZ+iq64KFgGQbk+BLegNYCyKWkM0AQlYaV/Fb0iXuck6H+OI16y4pD2GIXrH4RE11i1ne
xa2xypsoYK9/5/njEW/VAlyiV9107MrIoSGMFwhLi67cx1Y37MbOuFC9cp0379hR9jIt06Z7NFMA
/nxxev8iyxw05fu8fcvUXwlnJMgEY/ZZg6Krc0p/WFa99DAoD2myFfVlrT77aP+rCDqvuY+mdq1U
9QqlKeJ0ajlVvqWdhV/pVW3pG6GTLO/bsAcAQQaOcYEmE44UjxOAcfimS1e1tOnMz8R+DaSPNHlU
gEHqPix+qMmw8ONdEGoO+NUcWYJk0Lk9Ts3TEBwbX1t2Qj3muo0nhqLUTu9xXw5lsAsa/0JQpc8F
grA0vAhJIkxH8hIgGGpa8upbjx0uHQ3JdB0t2etuK/RukW3TpIDCJcBZxB6SUaP9heqIVh/N9CGu
V00CG6NreRyW0h7VuMLAbpGWSfMZxE8SJm42xB78J+VQNCOWrdp6hfqawjdVl0Fkrlu0foXXgzIr
6QvLrGqSNxhrbcKDUagc0G3Yl4VVb/pBP3RTMz4OKZyzYaCEYSJtvKpQJ6+C2GYR1aR0OSXVi4dJ
EklI86tUwng15O0HvkicDpyBl42kPiQwUhyGpLZG5MTJOVQ8Rypb3M5yutP6cBWw/vBIm0m9H3v8
OZO6lnVkfoG3U8f0gQhOV61vczW7kRE1qXzfcrdRisuiR7pLqm6I5e6io1LXRFcVuSZT/Cs2bxrr
ER2VXlsblCGtt42z+qjo6VIxH/Giw9G6UPDbJp56GDFJV8i+0Lga/vuk7TSQrIqn3mVjsdP0I5r3
p8LaD7jxKggLRQmjRqyF4oYIW6WIOdsGiCYUihBaQ2YJQWj7Hlsl4p8J4g3TjYfavI/22sAhGMqG
jb2utJ4Bpy2UhJ6MtOqy6UMfb4dA32A2WNo+IZAsQtHe49tS2QrgFdpMOVVg/BYaqNp2bUPqMHPE
1NcqAzrpcWExyQ9wdnzOmGiwhH3JJ7ZSZXWrCk6nyd62yIzidD8e8ZmIEVEK30CgXdM/q9Dk9OKl
kVO3pfzj94xp/WCq1/28msL4jWfQKRKt4iEP8eJJAvfZ3HJ5LOBUzXX5rljnhlul6dbA6WeMV3wi
sb/PlYes3yoIJ/EsrrT2PW7BbSJsi6yLqbnp7AdNZvOF2cAiEwldTiKeUH8X01VLU5kmhk2Rdkf7
XZt2BHYNOUglGM087Dg+tKTOIODrk7shu6e7YA6XsnxBq/EAuXvZzlkbM/XGUtDwV26LUEXFvEIO
tWg0VtnXGDVhCSSmza70Kr1KUO6F/n0DhEkoT40mvXRm/Fh1tCEeRxPVkV5vlERZU9Kt68s2WBtp
5OBPWMJey5qrVkUCjhe/2Kfhfe6/VcTF+SGSI2BqOqEwFIl1+60o3DBFmD1dlMVdPtFGWbGUKRHT
doFIQX61q2ERspfR6n0OZY6dxyqgm2BjXFG26nAJOWJhM0MnFx7DDlWwI5vr2ZOH3KgYm7WIP0de
oVfJ5HAB3ZkrCjQP7LHA3bn1ykMR3hHpuJRU5l4IDVP0mavJBlzUMkRDxejSUBTeAqlifUY6iWCl
XnmgRZu2XtY5HQl0K5b1FhtHfXrW6hfJxkGYvYWTR5NUuJH8XNFeidpum7HtL60HIz4q6N7SEgHw
Nm9ntz+GAdQBRLg3U+hq6r1WzHa7d2j5uHwcH4ZcyqNK6lmkh7FzftglHINKQVkj884aBwe6a3jt
OitQpsX+YZwtJMOjRspvtLYbmEUoa8ryTokui3iLZH3R258qBAWB2LXJn2z9UbPu5WYj21dhe9HI
T5kKVJ74pfQAZIvfnsA5om5yhnwdZc8IEbOIdv++mZ6t7qGoV0aANY3xJcszx/SG7KWc3oBnHHRC
Rspb1UbgFEO7xnxGCk+OBoaGnMlMO7EfJxziupw1Vkl8KbXU+zsiuiHWHYf8zppeWlAJISz3OHcR
QS2s8l1vn0HZKc1tbGzk8KkJqx1aIsW8rDyiaqyMJTkEsxQj+QHmI/d0iSxH0gh70d06AYP1Ejdb
GxhZOskXMR8chgUnDgHNo45jrVXlhTZSnVQ/tCHao8CgAcIRo0YJX6NSneh6+PLMVkPI9EFLEqU9
E1t28HHXzTcQKFfM0F2zQ++8IPNkkVarCf6fGn94QedEKqtPIe1K01qj80fV7x/KiEgqdsYlRrY2
pl6o5fs+j/aSxebHDJmyPJ5TCIFqJusOaOiOXQyjDPv+TOaKM+yXkgGP6DVo6f4/mq28qaIHnszQ
vCb5mxRuS4xHCmJvsJgZmVBeTrIQhs243ZIctvCHd+gzXbwfeqAINqeulUcdcyK6pLw1WfKUPV6z
dYgmwkq21EmXwluPvbkcR4U8H8lpMSjH4R03s6g6DRTJpiZwp+WfCAP1RhMfbYfuF/nfOK1BkJlS
dpkpj1nCyqk2rqHN64Y2bSKB3GiSG6bw2s3pzfHCkgHUEZXBgNcbyxeV/tSY3QIyCq0leZkYNEY7
e1EZ1E3pfBY6eqU7o9vjfFwMOhsg1OVs7NFvOwqheiyptEoHBd9BgJZ842tvHnc1qAezetLx+p45
flPP+ZfDN3UHxUb1RPnmNPg+itm/+B1uXmycazxzaz6s8Qk1rjNusGv8fLW/Z9T+WW0ANCsTBU1h
BfX+30/6SECVxOsR12cmVm+jwvmJF+jj54so315FswyC0Il8VsRJ8UYJQk5PJYeS2n9s29dWuYm8
DfniTCDDIm/Aid6EeIVTUKpjfFEaF1bBJ0Xx4+efw/6miKQqGrYqoakq2awnRZ0+lYPMm8Gx/KAr
f0Ax0hBBjQKW6EqUfj54UtAYCqPe7jNkTMt8uAE+5VYgw0J1qYs9jlTFf52wpEmqAhuGdCFaObF2
p6uCTf1NzQ5WP8Sg8HGam9Uqtp9tBScjq2N2VCHJDAqRcJoO+R85rxpctt1e0V97IDpDWh+ybrbX
I+wkKVpyVF+il21wHArWQSH2xvQYIWVNx+nZLm+z9N1gb2D6K3TQnFAoSMDkqQiJC25Jy14aPutO
+FAghPEQ3t9WmbfuPUc1nkzrWp0g+hSrhoik7HLk3dfjG/xQu7vLGrGwIo7cG0sgarm1mZNM6UAH
hxOUiu/xHm3Vz+/lm1rb19dyWvIaw3bIUR/hC0mf+3AjZKgC18Ow/vkqyjdVLVXRFcqVKjBJoc8f
3pfKmjeMaJNN2re1q6yMJehbR7vslq2juNU6Weau2J65ovqvnzJXNG1Vo7NiqafFUbJVazvWuLHa
HV1jmazCT3NpLNRVs6YpdrZ0+O3lEIdRsVRMwzi9QSLmKkoowXy5bDuACRw25TuOY4daips+nrm5
b+YpVTEUY6772op5OnVUXpjrfFAotpe9S796OeybnbzK3Gxdbn6+1jdFZi5lCcLBmUR06+TNNWJM
xnFuu7SsrS2Jr8H9vLImGNFE+6zl757k/ecTIw+RQaLImi74n38fLHmeTb4oQ2kRdSXWNlA/8kIq
Vj/flzoXc08KrSpDXyUsWjdM9TQiPBFYdUOFZ6geWldb9eto5R8iR9vgAF++m9d8z0uksO5QLtgW
Ln+++nelZpU5H3atAfpJPx0vaeN7DTA7byGvpVttVa8DJ1zSWl5SZl1ka+//5HrM/sJUdQrLhjgp
bTep0VLgR5hBQ9Btrsq1f0iZBRF4EIS7HNfiTBH/28fLKqroqq5yqLNO5vsmmWoU5cyKqAfXrQum
zcm2pK+uQRouaF467BQPlWuugX4fLPfM4/3mc6Qro9OsoPIraCT8fQgBYzJT32AIccy2F+BeFpGD
UA6PoH5RraMz09s334jOZkHIDFo6radzTYUdP861iM9xfCGrIVSOHHFbfzf0LwGiU/XMJ/nd4NFV
ZlI6BGxV/mXwQGMzUk3iesotwKsdBhPXXrJuNa68yp1wZf75Qf5HDcL/vfCA/98S6hkeCuD/f98n
vJxj5ekSvn9+5NnfwwT+8e/+FSegWczGmq6phmIqjJE/W4WE2OsGMwyx83wOJgzm/+oU6uofGrZZ
kgZ4lSwdGr/1zzgB+Q+LmYHvhtmJJqMp/pNOoaJa/FFfpjuTZqGtK4ZsMKXaGj/fvBH4sgJTTdU6
XPWQLO3B7Qwf+VffGCCqQI7MarHqCmMOe6/oStatvSiq+1Gy1mSQM+tHEBQQP4kcEhMla8oFeXts
peBFqJeEnt8LqMjUHKjFSNLO9L1L7AArNjbVOAwO+R+QcRXjyZrKC4LCG85A6P4oFo8BAigP77RH
GTRAGTDZ8CjZJORxBJKD2GvZmNzWxKST2EQByHmznTOBoerc9ZEauzKHgZUqAOP7atE70pQ+NAPK
dCE3VIki6K1p3Nx7kDO0MZp9TNQgFHyiBZ03VhSoQdNg35mjgokQpllZHGSh/ips85rA7mGXDhdh
DkoTOw3mxIY8qbkgwcq00FGoc1rERCq1nJyQCSBY1aGBms99kY6sk3a2ALoILuq2nb30JJE/hwQf
Qt7tZ+7dBAtu0RcU5PuAOsT0DuaDkr0xULVe9ga8+HJIGrCCIHKkEjGLil3IbKgS18dYQjTZRNcZ
gQkLv7KuNFGAkIafZZITGDfTAd76VQSxnk5aAQk0RAkzy1GjTKalpLUvhtm9yj3iL6+fAJCRRhAD
alFIlfH0Eqk40s4uPibSi9LYDyLxUUjySxg+VkX1RkHjQg56gh6zm1TKAxLls1vBCUlMB+CbPq4k
/9jVLWYs6UIlNTCNkl86W+heCy47xfRRnaDjJqLmTpQqk7PxLrzuITTxhIg5WkAaIDTTV7LlGYkz
Qzl4m7JeX6W4QgJdf5Cy7LpvkuumJ8JWjBi7cKSbRgnuHWe1goiOhDJgN01F2Q2w2j1YqFvDRLKB
MHjRoCke+qsw4BV5hXzRyhNtuaG5xZmylOJZcspSCbMdgExKw6y3bmGybqjsxuzBoynG5tdAhO1V
qj09RYdUJnNZlbvbLA/Xaai8ZFpszH1JFCSCjmWAQ9y+VSbE1JmHYTZMgcL4Bc7prn/UeuURToWD
e/DQa8baq4Hu0FRtQ8WVy+wC2PDG7J5rH1ZebPivUqBtp9k7HqnWW5Yp96lJhDmhmAvEundUw7DN
yj1aKbIEfEAQzG4Y4aj4+hMH5yw71oFdLoxSf5cIZ6ehkWHaIcmh18QSxjbdZbFM/P7+9++KRoL7
TvtVre2EkDgbPKlGQXxId1IPoKnN5A+k24vA8vZBCChGJ7uigAlRqMlbb9bPstX9svTxLeTzx74J
OCGmn9+b1VbNd5mBZVCP0ysf4BsO8uEoZrDlLuKwOjeOpqpZmYIULyjlATU/ODCcS8EUdu1qFMnj
aI8uzbKLPkKHIPpr3awPQgtWdAX3QS/vCrJ9RYfC+4HaBGNYjS+GUSfd2keea231BPxc3TvEOZHs
0PYLbSiW6Zxxn3WAYlWSkBaWH0o4ovUl4BvH67XHLi5geXJxS0enBRMwneavu2hk16PJkeggNSuS
9WiP10d1mJHltg350ncs8rSB+qxthOI0fACstHnnlraoac/39/SFqcpPtPg9abiauuomMgODihiQ
gaTZ5UmAS7eVHxD+kWbG3Q2NJwGKuKxb1G9TlBCPG5uIPIt7CzKNFya/1IF980CNaFHXg5sa6jLO
53jYmLgkcBAbc9J3kRH90kuSo2KlxDCKJL9J4TZBxwUWR8uiovXT1OMnCjqUbVp1Q163Wl6mHYTS
aRJ00/PomKlNtVS7DA5cNrhGnZFBU8jreIqtJS6Zx6woXiYd5LVqk/M99WIdE5/II/JQAT8DteHH
LJ+JXvnEIU1x6BZGecYPjb12boLrNUzOJj+CEbjMLCqyTFb7zhdQw4foEzoB5Btq0CFrALZFPjAl
lB+iiMzmSaURDohq2dNvH0vkdDAFVHcwNtCfVLIVLNAZufw26i/eHPLUy2NE8ycC/tFJYBgAVxB4
zkqStAvoYFSSgev2NYFrCAUA/DLzZ/Knx7kcHvqtOXUfoxVu1XGmd/S4e1nxADJyL4rJ3GKp9UM6
GcpKIOfHpX2f8Musns6XUijDXA5v7KIGHSgPaxLQ+W+/042AlqDNePdoBXtptaRjBMW+lO4s4SmY
JqJnpbyWWQGWhU23sDafopQCVp42i9KjIA13H7yBVtxCzUEMSth6LZQjix/qZxsnra291S3KDGPA
UUY+DfmGsYQ2w7skvPNCsxgxtSFceA8XlYcYvZFfJb98b4MdAs9Pszzi8n+aYvOqnWK3t0BO6Xr5
ogjKurZIKW72d0KN97Xx3IjpoSrSZ8Wek4cSWgxkqSxLGO2xVNwVXvKhYlvGVoqt3VQrSKpDSFRh
dTHnPpRKeiFVvbzwGxbQviu28IbvTeyIzPU8kbAewCy1m67GPpqb9YcxlJDDctkRmkwvljlzyRcg
MKyge581zEZ22QE6WUwKC7Zpx2RtSATxFtYrCsb7CLUJEKnmztA7AuMx7g+6fln4dQwbnmSxLtEP
7ZjGixJvuxPVgIJKZZ9MKZ6+tDG2CAo/gLHRWFnkYbIXOJhTofbgojSVGj/QLTlpRzIvMdxWOXUw
pWpcZrujWUeANUDE8viGl8aQ9ygMQKjewZnkbUkB5mDt0ElHf7KvfTAqCwXs16Lthgc7VT+ziswA
20pviKo9MN2tB5xoNWe8WjxouXJH6WLX03yRfOIc6J6awR0K5RAsiLK2pfqaTJj76DG3KN8WBcC9
3qgMMDgxcl5zZw3E5zQW7a7YAjsoR82RuGSGMAw/E3oKkHu1WQSDTd+7OpCG9kiNVl2bMYReFcr9
4NGdqdtd7enbMq22tjKtLWUmUj/93pSly7KrAyjcEzXvjLNMka6SyLzIk+oj1XBCygWVPj1Yednw
XlvJbSkXTziwPiyMe6g4ocT8ampRLrshwCRZVMdmGsmJCUOxqMRBS2sbKCmBjEbyK4p4474FxpSQ
quVQRvhz6AkDG1EEiKLywsS3RM2ePSTkK5Ti6G4iuins8p6qPsOqIMH9yoAaSVVYMTewlvm3YYsm
RhaHpMBjTmeTVl7ntDO3OrP0Z0mPjkrj/2LlW0To8CmnF2+erdz1Y3Gct4lpaGx7YdwNOXPPIPAP
NZBwDTzYNI+GtyhnIeessIhTWpfcnzsmw70c+NTxIc4sqnDSFw1M/ikwPpowfex0eFMNC3MeTJ/4
tJi+It/NAutFpeKRoAnPb6SKLW4xhyB5JqqDvBU3U6dvsddmSytBYuQRRmWysCvZLpozqjAfbuo5
tUoivmqYc6wCg0QriDUwUQi5ynvSroopA9jN3peMMJXKBlBHF0zmsxRB1wkrbB9dALpYr/Ojqn0o
Zl8tozldK5nstYm3LVK7zZAYDX3dlDorgIha0kxk4XCViXrCMVWT3FWQJjjJ5I2JfZykyqLUMVHJ
dJ7GOfWroidt4qFGOzSSCJZgc6XtcwfcylqQVut0c35Y4TOz20NxM1MhaEQDYMbj9CENdBcUAsgM
gsiyOZEsJ5rM/p1RZtKWCYktM9iJuAZBZn7gfZoEm6lzwplWgFi0led0YqTFfYkmu2UhZYdCknG0
GQrfXk6pfmsUITHCc4paPpfFo2JTqeSrERS39i7MOXVNU68RA3ZLFNTHDs/ixmrZWaArfex85vKq
Zuc1wGIB3z2r6cDBTWP+YZh1tWxpnVcaqht1xDdDLvEEEiJZQ4tuN0q8U0Mpd1KNeViMRMZqUYkY
Q9778/a0rWA9atMBvgwbIBTH+iw9lmYR8lrW+nqlz9JkNl739SxWzsVV1EG0NOl2tc16qCwVnZry
Ubdkik6z4Bm7G+ae8WI02uuYD3sksdi0JmxuIujXbS2eaSYxI1V8sw1Uz0IvYWy2gQzqTL1XJ1YC
qe13aXozAgOLm5m2EhMkpbf6E7Kua7Tc1yGAjEWI+l4HtxMg72igzjkMKzYdiDDw/RLPTic8p9lY
8l6gamH8YEJlscSToaFVsPN4GUtt604V1ilFpnntG/y8FoQ8BKHIQtoYhVvpjdIykEa6ChpNqyqC
YGE3LAh2B3A1BHkgGRdaC7OzTRWchog+LGbNWNEPfZI9eG2yGsx2L+hH8NlUbqLCFUTCt6VWBq5X
IsCn0KR7LSSxL654lToBPQzqIMEurwFxsFrCbzsZjiC1jfVYzB4o/XMqOzJgRTgB8PPYW3Z9iDci
5oQCz9AzD0Ef0RIVQ7H1iLy3Q1EtStmctnJT6SsSnbZa3tlHoDP7rImifRPYaz3Ng3UYo64KdcMN
GWjYDHt3mOjG5k0FJTwL7zPjqQCC6Uxjegwy3Xf1UPOPFYemTCrGPaQG3ejcgC08kkFOKcUcGRen
neIUFlTZiMNvPaM4yvEqMkkgrZ2hiu+VPidytCZWCzxntLYyjiq+UkeXv3+ZIjQAphKBmWgwgnm4
4AS6IdZkYmCztH/ScF2CgZMTgJCPpR+RyBApnIOkfrnsG5a21I7yVauguklS9aAnpOml+aFT+aIK
87Lxki0urARF0oWqNclDrfVvvNqK5vFQrLAxkW44lgerKX/zlKOV7BkrvyPbNEFUxMI8Ydkax2u/
9SswjodMA5xUiaj88Mpr1ciKe7UvL6NwtC/MRnwGrT3R0wqhbtzHfnQXyizQleYh1CoUjK/SZ1nW
d1E1b3xiSBFKW/ZOG/LR9RrHKVmGZIchsG1ofsMiWrZqhtbFf6wNWt8ChDl0kvZmGEOy+sR9lChP
aOxuEM20cC+QW5X+dV2mH1oWgjgxb1JIBw1ZeENUX7ee3V2nertStYEEPyW/Fb56nzP1UgrbxDJn
Wi3n3FeGa1Go0tq3API2AIBU3By+NV5XDRYTE+KpyxeFnoq4ZzZvpGp3kAsC49kqxtqVUmlwybe4
ycoQIVcTycsoMTbIPecqCkxluUpWkZdrhCqIQwhTDVcT+VjyoCJpY/72tTJjjxe9WnGv7bJrdQTd
bMnaL0kQ2p2RWsEx1gzYh7up4HhZ+gnKzxx7bQN9pDOrS00e0Q2JY8hBsFS1HSMP/yoTocifdbNg
lU/GatVb/ht6hKSsIJap9jtZiS+qCR5g1N9HqXxWOsIZ9Kz95UtIoYp7RAWcZ7RXcP0wiLHBTKw1
cYros2f3UcyzoY08uh77z15J6g2HE7zNx7xj5rfIZEoREHtRfoeX50Kbso+OI45t02JHbcOOVA6f
/Qlnvl07KNcVjqsZkmkKA+wGaKLj58w6hIgipGcKtJfkvMjglOmtpPYoMpCfuc9mtI/NFRU0WSJs
OXZEEJibuorBUnkRRZ6AAtJMMETCMSTyLYk/0QIZHHVEy9wTM4cWtSRWT4Ev5zV2BkRurJ08SsuN
55n3gvi7ldrDZLc+gs7VsV1pxPFQhhnziEDKmm2SqQdoYIJQXaWAGfOQ0qSRm/qWOPBXL0I1msr6
BVognH48/yUSwY8ulqY9NEyyWjoAFr59F07yI6KURZ0ZGrSypFukRvnqG9WvSTWvYF6vFG/CvBQz
Z9d6SDAcanPO/pijyJ6nW4vwmQbvNSrPHWfpBIqFI4nG5f9qAvM9z5nKOO95FDLB0FFyCvvippqR
lkLBXAt4ysu6O6M1X5QaHWlOJDCM2Jbtn6xv4+o2rsviJoayRcTB5EyNNuxim/lnFJVYo+xzWs34
MCe7QPJePXQ6tkVtSlaxZZCikoNPBeu3AHJ9nVijWJmd+u6NRIABTLwLg+GlE326UhptDsfwUF2a
w1PiR+2fbZX/qA9AyDD/OQ0Hfh/++3tejBWBmc2/zxn+f9AoZOqaghvHpnSPm2c27FC4//ftgP/5
P5LX7OO/oWThL/XXaOFv/6B/9AaUP+gJGKzH6DDoAlDL/2fUsP2HQqGTDoBuWPwy983/4SIy5D8M
Q9CwswyalCS08C/9ozcg7D+ErKsW5qN/2pL+mYF89WeHk3hm3oj/mf/j77/ae+ZW2F990PnHpitA
H1mho8TfaCfdVjJcskiCIewYsnCLtgMTmq4zCvhfntM3l/m70OBfLzP3J770H+yEbHK5zjWHFCEp
32i+DZsX4r+5+Pk6398OuhoOpLRPTntx8mQUQWDBVJrSC1+ge18X0fvPl5h7Od88sr+uMasdvtxL
lTZRWRk8sqRkXS/bK20sL+oheEW07A4EesxVdjj/7a/eiG+7qrjoZDTqMAKajt652tIjLEOC/jjN
wZqv/Pzy55/w3EOYf//LDyhIry48Q6XgijMCL3llQpBTz/WU/95k/ecr/esxnLSUDL/EZ8wexMEc
vpoVD7hdF9Rul5TMnHMd83O3dDJMkzEfBmUiWQKYWB2/IZiEBHJm7Cjn7uhkkAYG2EuO9IjrVp2D
m3YVrSSXSuk6c+NjecZX990dmQKHF+IvNHOniijJCAOh96lwSvUOK/IirTcxAv+fR8JvscTp5/3l
KqcCnzLtEOX40Efwxrv1KzECy3KZruXb4HFaT8t8i/7sGrO1tj1zYe2bj+TrhU+EI+kg5yZFCV7Y
URyDZ5IkHcCrLtHj9jpxx/25nv/80f10o/O7/TLmzTjxQE9yo5h6Jn2vT28/39A8wH768+f7/fLn
63Vr+L6KXDKNslv6gy5JdvcErsAjJchGQBz4s+v+byfm72bMrw/wZJaxhapWQQe/eDDfgv4Kpyf1
onXF2eDnG/vmwanQ54VmGBhKVXHyZdV+YIcRz86hSmawjaswxP18hW/u5G9XOPmswNkkMBIC4ZgR
RUDTXKoG5ENnxtL9fKFztzJP3F/eEXHMZSBYbx3okbF+w8z885//u0t+Mgi+3olxIqPJWLHbrm14
JytCYNfTqn+dBzb0u3dQic9iRxDqzjgzm59oaX5PtH+76smnpDY2OtFg1JzK6V3FITNzWV3UlyTK
LUl3m1UtRAGvrSdm3k1yf07d8t3bM5EioJFCLGGoJ+OjMG1bNWofPrS5TcuLEbF7bbyHlCF/frgn
CoV5I6J+vc7JKGlyMWIIYpNe07fCALWrwx0ljEOk7MaGZNDnny83b6BOP+iv15vN3V8HCzc7VrVR
6Q6E7+t0P+sEFZay3oWntDKeqdItKbuukkWxibfqStnN2kH/7MJ25vFqJ/OWGhpdq4aVhnyBCB1E
+6bmKtZV4G9+vl/9u4/jy/PVTiewNKeLFIfCQRHvSrh60C20y2Yocaukz1YccKCmsoBWwXjXBMps
q74TDcD+oVHeodKt+7J5qqISYoiExhu3Ca/FA5XveySfk53w3A7yDlrHPfnpZECgXc/NG32ge0/4
+7JNJ+gpxaGLjLuef5vqx6YsGze3yAQmSLAx+vuwKbfZCDaHbnplIaEsg1UMpvbnJ3Huxc8P6sss
kaZDJfLB54mLj8EPMLYQUKme2/Cee9zzT/HlKlXUxKY9746o4WnFo04j++fbOHeBeWB9uYBRUPtu
dI67EKioaPwqxnNXODc0T758f+zakRWKzgg5ZR6qBbtLadQvsng4s0J8O7F+HZwnH7+PfEkOOZ85
NXQaJK3yLtxkDoqJxxyCx8Pgqo68wUMjn5lbv1nVmQQAPMwqK5bAk0kAGjLZEKXN4kd4gzpeY3Jb
Rgaebvh9beL8/Ma+Ozj87Won33qg6mVfNBxO9DVZgKR6XBcAcJdXw1Ja50dmIkd2Ijc5BIc9Z/4z
F/9+vPx1qyfffyXsiXJMqzvR1n4aCQx34iUt8dG5zJ8jF5CDUZ255DfnpL/d7vwTfRmhWYKLsOfQ
6yCGUeyNGA+6/2GKrVAQTumyG4Pg+vkmz93jyUdntHIHAzvkinb3kOsEOLfncBjfrsZfh8zJdyeM
WBqbvtCdapW7jTMbRSLHcgwHfJqLNXVJH2aJ7nUR3wJ/ffv5Bk+0n3/uBb5e/eSbhCoT5c3EObph
L4DD0Y1W1hYOJSMoXbVvhvvz9dT5Azjd8Xy93smH2euBpRQD16OF6lCfx5exWGEOFTf+dbNAzuHW
x3AltsVSX0UujYDszCD6N1PDX+P2ZFNn9FMXeirTdceea1YQixtvu/6cdlheXXlv3znDmW3e9/Pe
f13x9Mwk5EmTwCXhnw6JdSG5bByLdZro2Jalc1PC/NX98HzNkwlIkJvqxQmjiXxEt86K53GCCZtn
mzzT92ybj2HsvcjJBJ7ch8PqPbSSvleM4czu4Luj79dv1TyZmvK2mLoATLzTLzunvklfmo1YB5vB
9dlUKmf2Xmc+09MiDcG5kyEZbCl1XDER4X6p7Z8ZuOc+lN+glS+TT14iGRlkgFVtukYtsoKjttdQ
xD3EF/MBNFsXZ0fq/C389C5PZp+oCOPaos7ulL+A5LpiHzg4ut9Ml/zb5VwWCfG7DId+05x5nvMf
/NOFT6akvhoCiXyqecCG2yFuLzKJXBIx7X6eDM7M56dsmsGcKimCD+qAHWVjbkzYZWF6BvvefCDr
Z5EGx58vqJyZfWbt9NcVBJ0eNt2OAx0OUwf6KGct9apf6St9b25/vta5Zzjf/JfxEipWXnQpeYwK
WRG57ALJXUbFma3nmYFvnZwfhWR0A9VWjYtsTfMOROjPN3HugZ3adfRRTUwLssrvDVRxiwBiafIZ
q6TdnK3wnLuZkynD6zvZatWBbQsuJJxP2Lpg2i+ThXTNpLGwn5X/u1dkzXPpl1c0dJmQIO+zEvSP
5I3pOJ2z6uXnJ3hmGFjzTX+5RtQMTSQs1ECoCFCAF8ie4z1Jd+7Plzn7ouaf48t1rK7MLfo+ujPD
u6gab7yNvUal6vqOdmZTdO6WTmYHCYFsVRUdJfHqOih2nnxF9+nn2zl3iZNdiaXT4Uw6hsLUAh45
5s1GaQ8/X+LMTv23weHLAwt6kRdhx2FkGB9D1Adlv+/tTVVe9PqZK50b1yczgSUi4OYInZ0kPyai
IG7m+edbOXMB+3QWKHRL8hJKiU26sqTr1Lr7+c8/8zbskz1FixRezzCqOEoJxhDx8ApL+M+XOLdf
sE8+flEWYRTplC1qd56Z8fNu2b84c43E3J7bhZ5bzO2TLz9OBqsPWq5GtJAzumADPm232c3npfrY
bs6dCs89wNNJgI56nNec3VNCzxHD+dPV+Z3fuVEw/xBfBrTRZaqXDgyzijNE48hLfx/u1DuIZQtj
9b9Ie68dy42lafSJCNCbW9plerXv6WndEGPpvefT/1GtfdRraijmdzSAtrABAZ0ri1VRWWki8Hq4
+98Y178mlCmvOBzIh7GPIEaBEyQBpaHqAkI1MKvvbwzKCIcEXSjX0OkTFVcHaw0ogjJwv+g9cRFQ
S8eFBZO6dmipgZExf47zk2B+2ndCZrt3J6CyOAiwajnL42VV8FC3PmN3+8Ktcpv7Fv5n3BYB9p43
3Zh++bCCG+M5c8tAJRITEgOBf/8JqsiBRKmC0myIIUchm7eqed8ah359HEtPjA4VWNgw7QLm+323
mVd7JjncmDEgqsYVTEIH69gFWTAg0gJZXfBnZjjoEDuUvdQBXw/VDATm0Mo5dsc+GIgnDeUNhxlK
s4JzpoKZHkzHS/kFzRep8CiBxkvtb3X1ezs+7Pu1H/6rIocaitD0sqxh0yjoK52173laB3jEhcII
JWkVk/zUFtk/BuDm/BVBUk2L8mjE9+o8sDzi2RGgT724EZ+MgDFWVGfhmQr6Nk3CCxPdEip4TLlF
BY+9Uq4C0gFLfgBpuzITa8gw6LctePX3uTVMoTTS6pqJ5Ep/6NJ7Qz13cQDk+i8h0ZUZbuUwxpst
o4UHqGCdZOlS9EGrEJ5s54mubHBwi/E8EVp/NcvUiI7sgPwygP5K54y2eEQjpA1NTA/0B07iGu50
Fkti+29HmFf2OSTOITjdgvhbdeemRxM82o5S9CLlHYgXJNAmZzHeo1Z5tATxjAkBKFgmRChNfUsO
pZupyVrINmgYC7qtqsdBRP9i50r4MfvnjmOX+F9O7MpTDq3HujHjQTVlF9OOko9g+iw9xkinggf7
OF/KIL5U3r7J7eLRh0mVQ2c0EstamiPgzfPsXEXQGKmHT1KHIaI6W4/IVh0LOXkC+mDIIIE8YzVA
6290k3l0lWW8R58oFEFFDMT00kHVZwxLlZAiGI/QA/WVKoWSpvTSr6ELNVPibtuMo69+OQfy1hTr
aPjGtiwXNAKg2KKuQutY+XislfY5WtD8vL9W26HilUUO71t9bSGZjY2o2dAExyM+OTESgMU3/cSn
0rOUexxAFUKZipgJxUtEwaRY9kmOv4WMagqac2H6ed8zAgzfK25XEVw25aaixlhKkPiMwuc2yail
oyxwOJVqdVXlI+Le/DOo9k+yg//n6oJde8u37lg/JG78Xx4/Vx+LQ61sNDChHTMJdhDCWXfjSPz9
7VD+ygAHS0vaYcKswgN79BU/drTXwgEqnXsvPqQnzJtWxEuFLdHOjaJyKBSDo9QwW/b6rd86TFul
xblKn/c3AoF0KgdAJR5zfS3iMxVG6pT9GTPiXqVfyHwY4QvP4hFLaahKJexUUwslgexhhAhBohrE
1UG4o3EQ0WGOqEh6DXtgnY/58DlUmFwxuEqat/11I7a3xiFDvCAuSka8SBLhSQMXFfUQJsCAJ7+C
gOuCqXs8hNfQgqRnbPeYYsEc5jdlAHNfUibEPqCgTmMOXyGCiXnRuahZ0dcLA0yX+Pp96KP1z8Mg
m2N8/7PV48ChQpd3XJpYvbV+Nq2fU0FEMNRu46BgiHvRxIgmYj3popcvkHwdS//PXODAAPLZ6Yzx
R2yA0pWLR4lq8qBc4A5/CEGXvOzhAvrQluLRwMi38vpnLnBnH2MsYbOAf8otoH+ZYxhCF4hdRQUb
fNdRVk4Qdl3gBbtAoTeDSzT+jMvbGe9WO3YRTh5VcOpMR1Z3LNz41J5qpxNtipmf7d7foBT8JqIK
tQHQL3C40CxVXavoBgJ1KXTTzFeMDe+v5ebnujLA4QGmDeVSzVCNH80vkTQ6VfSlAUnJvpHtG+jK
ChcigGxX0qpel9GZ2LsYsHHXg/I4nkdkyvG8/ko9dxmhzO6ysWW9AoVcSTPBYAzJ8kN7AwneQ3IZ
X9tzathQS78Fp4RnvI1v6WUJLGLncOx//4uMr1zlIAJQN1poumGX7fQpRh6jRuYsfMbKHksv/iv1
0r864vKgNgmHGpjGs2LBwnkL0e8TPQrL5/3PR+0RDjKiUjBzeWUuSZ+U0YGwsze3C7ERt58UVwvH
AYc6DbU6s1JeDDY30TP87iUJzDv9pvdQ5z7N4ENz/swvDke0qJCmtAGRSlGdQ+sHBJQTKrFNLB0f
PmTlUKhRBKcSUDBOx6o/ldF/KQR8rBsfOvTjaGmrpcALyykxfxolbobcxP5SsaXYwSE+bFDaTpVa
AUulgvK6Fr83aeQ24v0afl+gXq/iGqkIi5sR0ZVbHGRoRlOpgoEnDGRL7rQ1OmjtTw0M30vXE+Eq
dWT5EKIcGsi0s1ez+tCiWVs5h0dQHB8hZoeWkuWAXCPJRredqrhyj4OJ0MBoNkZvWfGfVfJKtLf2
aLYYHoGMt7nd3Ugn05ZdITAPwtEiAIPalRxgGPWytpZcqa6S+918irOjJBz3N8xmHHjlH4cZYVlE
kh4x/xD2YdzCnowXzBraKhjVOyIrR+CfxiEHmJ4WORTQxgoGCk+C5lSoZQQ6USY4qMCUqbaCcg+S
eKLfjc9L2xLbnThgvwUcFhiSlgnrlR+jA+6rQAtAR3SgWvaJz/Jb8x2GWcM2BB5N85dJ+Abxb9Fy
QdRlUY9O4vjq8q83cIxxJgHsB3g3hQ0GiY91q2O4+1uWEv0KxIfROZjAVGeTdBOq72N37KqXInzb
38cUOOjsB1yFEqYKeYs1RtqJNRBmqBq3YJboQf1s5+gCB7s9eIbAQwHKNuJ2ooImni5TgWs1pt5Z
vRq1ASf7K5L99HXys3v0EbvgnICk4r6z1O7gcQEMzSBcBRBGxU+rf1rET5YU6F3QVcSdRe0ODh1i
Scsg9IWuzCVU7xF//mgkUK/Xuhc38uu+T1QsqHPoMK0Yq23yiD0Q0cr/3F3CY/1aHoRL/Gl1IO7k
l8F8J93P99L9vmUCZflpoyqL5xlN24prYHhVWCBtFD322tO+EWL/841zVtx3sQxiJIguiG5orH6b
Nd6+CeJj8f1yoDkArceKXQHewTp9ziHkkruiTjx9KUc4wGgxtCWBZEN1o+yQC+co8/e9IL4G3wCX
q0lSlOAndsP6sSxb0NsdlFwgUJxyggOLRA0LUJTga+TrfWLetA1x022XKD+uVTbXeo1GoK+Y5CwB
JkTqWyFi3HjSzOMI7Z4myVvIGeaYc19AytLUtlivVKC0WSC9ss7hw9QWkAzp0A1USA8qCPrKxzC9
SQ3QxXS3BZMECt1VJyqk282oV0Y5rJhGyAVidF5xQV7hq06MXHaEfeiod5MLngXHekO56obKAFCb
nkMNND50vTahVUBsv0ObOK1u597HaSM2DLUrubhCtVZZrEAv5WrWaTZOVfU8C4/7G5+6R/gOOCmK
y3Hq8dVaPL3xInWhChborm6z/mXBpWCPesjxDXFN0nTD1CIFqGGuYPqSncxj5swnlimJz1Cdd43n
fQ+JU2dy0IHuQX02NTgYKkvQgvVPzyt33wRxM/J9cCBaT5ekQZbRiuuDuKx/dVV5LqBeksQxuNjI
KgQLW3beW3xPnGzGSzWEqDOLweT1xxICkOVXzVPt7qieI3DlE/uQWkIOV6I61VQ5xiGr56c4eZWE
P3txmBxy6HOYjGGOPaGKd6bVQtL3JQPvzv5H2s4Ff0CFyUHF2AxGN2s6e1RJvvTMOpYg0fVZQWtk
CepQAg6pNeMgItZLUZ5TrJm0fkeaDrzpMeUQZYKDh2WZuzhu4BAbfBS96hS71m0UdG6EuAVCuBeK
e56APb5PDqR9oNhVNBjsDDsCy9maXsAkEy7fiU9FAB/fMNdiZqTpB3jWfh68+pm1GYOoxdGCCO9u
41SAU1tzCZuUcxxOgM4GlCDT+/ZIblscKvOY+uAod1NEgjoanAVXue+oo0VdYHwnXRK3vZxGMKtf
WN+eHsgeK8eqNibBD8opcgo/cv9TDe7jKFhsZ109WywrBHVUjBz5rH3rpgsImaeCqisSu9PiQAOY
mwnSCMfUYPoEQqmL4OVn4XbwWVstmGHyYE4JnKKOuMUBydSEpR7W8Et+gMBHUAWF8zcHQoivRw1w
UZuUw5O2N1qjquFgB1Lt6gX8aBnVb0+tIQci1bqkYsbOgTq+LciPVy/7m57IK/BtdetSpmqm4+/P
+pc1uUsjRL7a/YJKvTh/z9XvXTNTx4wdo3+/u0Ay9evWKwRRHXpmklXkIIrkta/ms4F5DFZuRkJv
38EtugXZUMGiKSoQrlB/UxASQnRu5Ii5Oy+9Z0InxmPiFUEDSlX0daYHcIjdg9s6faDS7v+yF/+x
/B6sX52xNR9ltbOQs2HtRiCXc6JThlE0cO8BvSjuiu0I5MMYVwkyEAfHio5XWKI9l5oBpsSfU+/k
GCEGJTh1ytiu+/0TfhjjkFKxIK8QWiz6rR3It4PnyFaP41l355MF4Jo9tKK5eTAGkU/J42yfuQ/T
LDK6XlRDVwaTAdcIYnswbBXRjdkRL/NN95BgMMAQBL4ffqpGXOo1mkDP7MqtYXfTgzi/jNHbpH2F
eKLcSMQtvnntXFnjjniOS1xtTMxkrtFfmMZcqodJ9KOy94iDQHnFBQtxMqDNA2TXLM6/gzzYbXGa
D9IjRiQ7NwkWv3FXh4n/rD1xBAkH+QcGREfmumB0BRmEdCvQjRRSj6qvv4YztTE34fJjLfm3hZSt
cYMABUyiEFWRvyiHGN19UEHwFQeH7kl9TS/IN+8v7CaEXtnkDkMMMildTjCmpAb9e48um4aie3S3
E1VXdridLxujmq0aADI9an7mxT4EuFzBk4/qPUbqMMcmH/TH5Qxtwbd9B7dfbFeW2apfnbmuGSMT
nQcy5muZME/pRyf9aIIZEszNDiYyAoN61G9mEq4sMhS4sjgmjNiYzdQaDfIXWfYNakie2g9HcMfZ
ZTR7Va8cplD/nIg6+bii9isXQyiQktRACYmiHOQvEij/teZwWcFWWjK99OVBS+RLHGLKtxkDNSxf
yqX3NRSTk2K+U5tutdVoGohNRm1sLtQwzdGUZWjMuHqnOuk6XiZteNz/zJs3yNWaczgETbVFj3pZ
BZ3O6BrKdIq1zstFyZelxZlC6b8k9K7McXCUSJ3eVA0SbpPcnTIj90IIYu97tHlXfJjgXyuQSoGm
ZaegRoiNm54T85hTUzfEXuHfKc3cG1E/CgAc1fTW6L4J1aDLXqzw+74r28HElS8cymRqKc4Fm06b
HNa73IEzipE3sQYJtNMG+9aIq4J/ksTQ5SsXqYGx2U2jG7ACeC34fSsJup5M3UKg6sfbicsr9ziI
sYxxhKACanRpiXClFRpIWGq2Bq3laO1/DGL8U5PCW3MaoMa+Et4SAM6/UyDOU4KsHcmUYbwR+7el
+pEUX0EEDMEqe8rvKhBQ7C8vcdL4Rwo6QGZxNZDVqzFIDoXy+U6coMwBKRHijFEHgP2QKxiVJ0NZ
4wrPdVW6VOjyVsfA6qhokDLC4UaVRqFV5PAmTI56e19DhLVqyJud7e/fQs6rDcLBRW6s4AY30WjZ
oEyDh5aXgZS7e59us46Cv/+B9l0CreOv62ahf72Z5QZ8NBJkxyE4h95o4b+kh/5xyBS5gL2WlbqU
oAznmpiem74X0td9H7YfPlcGOMSYFSi2ix0MsHfWfD+judc4S5iAHyDecyyO5SMENzLbOlJPEWr1
uEAlGqN0nkfsumhZ7Sa9bbvB6fqJOESUFQ4xqiFShD6Ee317N8d1sLYvyjoSG4EIukx+oAchR2no
A6ywRj+m6whikfv0rn5lYpmTqzgpmMtt5V58pMbNtnsMr74fF4aI4DaHkB9Mz34YlGiJy865m1wS
KPXN5/ps3hvOjAKlbNfO8BpjqGI4gJLnLFHDyttXHITtEGAwQlT2Ia5AJBtqowL9Bl5Dg4GpBFBJ
doqtGU+r8Xl/x1KGOIcnBeKP84SHUAolEqgdgDb7RyvcymgN2De0HUx9eMTBItixRHAYoLxcQcd+
ABM7ETBTjnCI2E8YARs6UXWl+Ks4YrqoxZVW5XZj6e6+J9uH4MMTDhUNdFCACh3XZmiOTpamwSQg
SVrKf2aGb1OLBl2v1KXH4NLoyMqtjEpDSlxV25fwP57wbWqNFiljyhqCRj86lP54gJz9ofDJpAyx
YnynGgakk7wWEUgvp/IoO8Zh/Tra5bl8VZ9ZSw36L3VnJnlItm+vD+84SJx0Qw1XxjLBGHOaU4O0
pO42n9m4mXgYKN4+ykcOGiUhL5q+Z+8141Asp1E/a+Nhf+P9Szz64RGHCqZexBKeOayW8k41YTMF
4b/jUUY+9IfWOGiQZrkt2q5AQ8hD77LUPPhS7wcf70A386n2YAIefqPfhNxEKQ89gHcMJOWyrgTO
yexq/z2W+Vg7Dh+WJFmHUoWB0TdB5H6QT7PLMpP6UQnqw+CCHeQOdPZOfpAcRvbzn8bOtQ/7HGoo
baHGuQj7Yfe1qG96iMw0/6nx6sMG37BWrP0ilOKIRRTUF6Nvn+qc2ubEd+Kb1eRshu6DjERyLt8P
5RcVcjP72444R3yTGsSjlUZl+f0QpANoaKgFzRYVqsZPucFhgySF2jyyIp4Gmn7x3MRv+16w3bSz
2/gONbGRILvIylrQiLAEqAvk7jh+T/oLeO1tDdyh++a2Lz9ECibIy2X0g/0aLqiYjus1A8CQZNCp
0mVoaPV2Nkq3MjSr9k1tty5oH7Y4oJNnAfVPqFC4JkpnEN+1kxPEGlEllLzmju7K/RfQ+7DHgZ4u
ZXEjLAgcBJCTsmvKfIO8Ex7h4PX2qV7Mf0m7fVjjQC/vVKiN6siyK93nVb+D0nwn3Vfpayx+V3RG
2Y7qgm3WBzUP+v6r1RDDwtu7/8M8FyVJzdT30RiilLYINvjWbBVyNPm3/U+4tVssS9Qs0D1CH1rh
jKAzrYjEAtdxXb/1ypd5WHw03UPYhyr+U4Y4zK2bKVvrCCkNE2dZBKUshFq66TbJiDhm86tde8SB
qwyJIuhI4arvvPrIZO7BXYkWKPG4+C0EzMsXxtNaE4du61tdGeWHn5UaiDBGI7aKdTcLb4J0miri
1trsdL22wT1YoecjlWuJW0PonfqIGZ0zS0DXrz1EF5/Nw/K1uqO5eLcdQ+0OE06gNebfX5JQhdIA
8Xl37j5n6+fFfEksAh8pE9wxA5OqpCsatmAkP8jZfW3W9kSNo1I2uG2OEYxq6AqklNcCBel5OGNI
3RuUxN0/TVtXCUQr/lktbpMvqaJjSBTjYIbxMs1O2n/d//ubz+FrA9zmHrK+G9cJADj66X18HDGI
g+rf1+JHdGnQMQbO4Mfylr1CMY5DmN4qCVyZ5qupQr02rcFmK8Mlvo/A3Svri6tF7UEBxcaQTPda
nHmq1N4kbUSkaoiv987rcPUCNqDJrEMIBgP6RtA1QPzsk9n/2PdvG5/++XTvV8+VDWVCFclK8GYs
xcYxm/Jrtoh3kSVjOgKiYPu2NlND12vJ3dGKIVitYGAiDLQ13+r70k39LICiF0tpgGMP1L7yuQya
M9ViQy0kd1+nHfT7sghHrYghvKlJ9gx1KVV52XePOAXvQHa1lGUzgsuLzUpY8ejHen2rVQsReVAm
OMwoJHEww4zRZer3k+blZAFM3gjarr8QBxhqBLXTbEZ1RHrSg+SgvArO6AyVzdiIIV3s7K8Ytfk4
3ED1uaqyFUTEun42sHBTeaOiI05XcsIQtQE4/CibFZqPrYkAatJcMZYdyxqeFUX7+Uf+vE9XXe0A
Q5DCplEAU43xJMg/Bu22lzVH0l73zRDevL/zrszU86xU4N/U3FxyJ8XPJEyz+PsmiI32Tot1ZUIS
E0mrayC6gA7CQb+xRGJAhvj0MgcFKA4IS14jXFly0AlkR6s6oenY7XvCDrVW3NGv4mka0wE5iTh5
iftLE7/0BdG2QZlg//1qrfq6ngRoEOKG0EzdHiZ0mGkz+sErIsTbfL9fHU6Zrem1IamOIfqFXpu/
O6Zrn3UbNCc2OgLOaa85slwSHvGox7cOOqgn6i4k0IEXgFjqQlzMDIs5Ocnt7MJHD6KWN+wd0pJq
Exq1rhw6DGljNabICsNV7Roz+NHDEI26488okR7qbDrqa+7JSXEb5WD6qS0f83ZOPWWu0ZvnXBRc
E5JxmTwcRy39bOV9B9nK+jFam6CCnGw799+bobyzpvEF9x3028omMIr2kNcdVHtXV46FO2g+vsRS
/WykiW+l5gkE+6ktQq5d6CfbrIzRibriGcTMTtIYF7FbU+g4rZ8VKEBLU/09FZZbEWIOIsKGRteQ
EfsBZYvG0XP5ET/uZqwVqiP8X8Llfy50mYO6NRtQ4RbZWAwKL+KluViP74TkF9YcAiFfDCZQhRdq
Yypc3UrQ4q5DxQ8CRt7qp2/583uUnjrRg4mRVdEXTpk/HLAzz6WHob7U/i+ZpauTwSt4hA06ufUV
r6x1DGJBgHxyaccCFUZsvvuvzbDzcXUAF72uGmtl9bkzSweizceNLrWn26uHvmefuh6JA8BTrInz
OOpW1CHqFS51ARXi/sZcKaL8zT7ga6c4hNTjekn6HpTRC/i+BRsqEm52iZ/qysV4LGsarIMxBYmS
nRDXGHHHKBxugsezrJQIq2lmB2W+SQyiEZhaPg4uzXFStHKCY5J8I2HOba5+ZJQW1Ca32vXqcQFT
aZkQ9WUE5owtfQUkrofwZvEVD/QyxJQVecw4QMz0NSqLHPBrXqSjfhHuwINtR57+JnxB56USqO+9
dIqD6fCvuSMdqeGjzTzUtbMctrQjQo+FUb1Ozuwi8EA/a31WIePFOi6pQiRljU8ulLqpiyLEo/Fa
mDxkNCBVb5cYNFX9Nggh0/y8H/L8SwblH+TkSU0qM5KXRcVzSw0kP4eq8VF903Cr6gc2zyUc4x8U
oLAPxqdIr9ZT5fCkH+a8m1uspyYUNuTs+grNPP1fKnjUe0fQqWFu4sCpXMwVIhZKJwkOmlCPFdbc
XtbQIxaR/Y09lzg0ERU10boOz2V8tNw2fKgunhf/XZnKTU8R2QvPttyePQ5EtBDSN4OMtC+bg+6C
/vD3/qDqd0S4qnJY0ssY5IoUEfdaCx4/7VYeLFuMblKqL57aERycVBEij36GnXp5UjGQJIMuKnxN
tEAs78FRQHwsIp7jGdGEpJi6pHn/WN2nwqsC+Ti4oQ0xjf+DbuNmr9X1bufQQ6wXScpX+LacogPE
daCoqARg3SRpZSlQ5uvGElSDy3zBpmCU6igFQY+yOrKGBcwmES/LTYLgK6/4ArKhlvIE5Wd41dro
qHFBN4knnzs+mfcNZHwUjwkryofQWz1oTTjN63SY3/a/I3HR8bVlodezOY6RsC/k0J16EO43ubMs
5JwtgR88iZpRzmIqiO8p5gWAzPRm4lc2zaA4BaKE1Fm/7ztGGeTApJeh5ZhBZt6dqrMIwaCE+PvE
qX5/gVzFc1G9zm2cSOjAmwwnTdB6Jy5OVlT+OGTE5U2Z4gAk1UKpSxiAzBACr8yfiXRcq++Cqtn7
S0adst+qyNmEJ5CGM80K5P0RpKJH9ihsA6o4TiAvT2+S1fEUx4xEnCFviUTe/7FzggApjYcNYTVH
IZlY1Tp5nALcym4CfjNgIw608mdHiS8fK2aVjkMzw5ipQpQcKtoiqokjVUJmML5za/El5KrLRz0t
sHZiPEOp/HUYGl/JAnU5zrK/vyGIM8QXk3Wz7PUZcglum9+Uyx1auPf/PhWm8VQnYhGLrSy974P+
2N9FXoZRHNPGcxNCbRSp6yZB0RXc8lXlFo1GKzYE297Np+YWU+Mny89OoYt2p29IzDN6Grt+L4xa
LvViIYCWpz7RTaMQDbYVp/KHrvthp6GT0d1fz3eZx729wSGFJIZxAhJedk1Kn8HWBg08/YElW7TD
fBjd+EYb7PY4BPq94Q0+xlpYO2Bph0+rh74Rp/y0uOErPXRIfmcuNElHsWkyFiyUN0qFZ+J60Lzx
J2ODaiGGSc04kua4x86qG3pT1jCHQPKn5ienJLAuA8oESCH4lLWtW1wRIfRpgs/c1HSer6RHx+oo
sKbHwZn9y3BSA3bDmSem6YrC3LcoSHObxUay3b6Up8inWn83Ar9ffgBX5ezAIKxKM37AGiOZNN3o
4wVq9baJ1vewfbAo9oVtcxgQYjqukBTgzOlFbzTKjJfHAEovCHZEtV2Eia2pz/p6QTqMiJK2Midw
78Me99LJYiWXasbnKCRgJSiS0F0qwa0n40s646KaoqfI0CFIkz6UdXipk/YUzYiw65BIB29dj7/8
EP4NJEPkUZIxqZXfQMMusG5bb/bwZD5QLwZqhbnYRczSJAefNuTcOswp3qr6syn7YyKB7PshVUTi
3bWBTL+4xf77VSQz97MpRhLCC8G6iNm3tfqZU4R+5NJxwFQltZAVGWyEFxZXCAB6BrfymWqE27Zk
6KqlmJjTNfjuDKHUdRElXwzQnBaI8GanFhJ0w7GFoMw+2G5cjgrGLf8xxIFM05WdaS0wNA03S/LS
j3/497nYRViSWO1rFB6t9rM5g4shf953YPtgfXjAJ0lWTcnWsEDtbHlYoQYNuAwww/88+ZKnHsqA
Asqt9PL1ivFJEilcNMzI1SzqM0/YzLEd1rb5HcxjkH1sg/SHGtn1hepJIr4TnyixpGquphxemr3f
GTdCRHWPbZ6fq2XkYGFVShMtHyCSjNIf6A2yBexvdSFQkH1t7mb/Ze04SNBbZVGzFl4YYKqK8uq+
V+pPQqt4gzX5Vbi8qVnnhLpCYMNGsPmLWQ4bRt0YOokRuVtjIK6jM5anLjXtRcR0iUohPbWQHEio
IvriMogZuZCWTqfvUrGg6pITHlHbgQtF1BWMm70JJLI05AEnsEoZZUWJSVBfi8OGyIpScIPDEzZf
y6gP2ZlqA+qeoMxwEAH5kSlVRjyqlxMzox8Z/z0OUrAPFMSS8SmR1GjDNSqQTI1mV5ofh//QaXS9
yfg0SKEm6VDoaO2Y49Je5RdV+mlVX/7MBy6ISJS4guStjFdTdY7mU6kQ/TZbMecvTnAoUHbyVCLL
jhLITX2j+V1gup1vPChI/yKd/2dowNO7rnMlZ1KC/aXJhSsmTllChVkECbR4NyKHk0oouxCbQN7e
BSDmtkDkakl8W1uTmfm4dGCzY8mB5JD9pRyizJYFW/PMY3noPegks8bv43BIPeGoHNk7IvGN/9A3
iIX++B0cSoxQ8Y20EPeiuDxH6e2YnFJKvpFylcOIrICE7tAg0IuhTR8euoyIJLeB7sMFDh7mbInE
NUXeT+obf6kHz+h1V/pvgd3VSnHwEHf6MsYte3IWQWXch8ZXoSSm3omVeo/GrmLHoc20NkJZxM21
g5WdyFnl7RgFClG6ZoDVQuU5DkW1zwR9RpQlo7CSnNdzMTnDWwe2KP1g3TfnVCOOFts+v120VwaZ
x1ceCaakhRa7H9pidLq5cwTjNi4ju1IpYfPNXWDqGKM0FAlqVNw7KpVbU0pXwJ65Xvo2yMUXK/qx
j3rbqHRlg4M9dcqXOFQQNqiBAk2jIjAWt/qMyiwoQtfJllebMEg5xcFgF1lzqycspjwxUvwK013g
kbWlQPRZK/H0tTh3h5AA9+1v9rGS3DdLrDQVog6BpYmSevdarag5zxhXAkcO4R5br993x4cl5v7V
7kjHeUz0EN/sXUYcndL91xrvi+7I6lPZ131rlFsc0s1Cqprhe4lPQrtMfR7SewmaCUNLwBFlh4M7
ULkImbQglR3jAbiekkQJBBG98yLVSrf9OLNEWTEMEZOgPLERSPdXSWUkuWoSO8L4Y4oUu0teGsFd
5u9W/dBHfjeRg/rsIP320T6s8iAVZYYK/yLEL18mbz4mpxKFZxAdf8Lt5O5/su0Dd2WLO9RVPJt6
N6InVr/E95ovHbILOOUD+Zvu10FLDRRvP6muzLH9erUfIbGHtADjytXQc9n6erC6hZeXNq6TBxkM
5ahcCVCGI5xkh3hvQblDrhZ1uMoznOy89mj568FQ7tgcHaOOHsCrpAYUH+ZmRuTKT+6Ez5ksC4aC
ELRWv6e1m5u3dR/ZRuQ3E5ozyGNOOcgd82Sul95g6QrGXLG6aDZ+0o+tJ/uMkcdCom9/QTfj+Cvv
uIOOzjDwfWv4imn0RU4VO2/eGkm39fUmM4+i8jIL3/YNvjc1/f4FFd3AP5aMm/XXfbOIZpvU0IFC
C6X41A14BRWtOdtIO31WygdrgJDmYAZg77EHDW0aVXEMo9gVcmTmI8ueli/zEtq1rPl1258hVvct
i8SHrgxPEyamEHhcsgwVywKzgOHXuY8be55Rz+97WxTB7lUmRBvldphgffjDR1RdEgn6hDBBDbLH
0p/P7etQ21rAGlqiu0y0qQ251fGhiFcWueCqQ/+dBWV55OjQqmCz/gHrdjYQDIP1229xEJTUVh/3
P9vm5fphk2elwhOpWDMZeUFxDb+UIfgQ1OhkWMbTvpmtZqFr33hKqqk1OtkScNraz/VNdstkJ1Nf
OetvCbJ25VkLVkd2y9sCirXGs3WkiIOoteXZb6u6ULU6ZckOdNK865ovb9Zt4xbPY8DgLPEpRdJt
fPln//BkuF0xDe2UA9HM+a6UnbXw1PWzrNyrMqhQI+K4bxWifllfDs3WCPMolSCjQ/pgBkzzXvOL
03iuLvL9cq/erR64Ql3jKL/m6IylVCepTcRhG1TDo6gJ0Qm2ts/j3NlxWzlTSTHE/ctF+LGiPKZJ
4zwUC5gR+swPf7CBgOgkvomiv/jrJ3pIni3ZDqDxPLmZYI6a3uFVOItoPhQgpylJx/1jQZngMEYz
49bSmQYg+PTOIl76VpNRBVHq43CoUqeSnichAiR2s2beerAcyBW4rTe5pbccUic+UrSqm9HfB6jw
jFOS0EXlwHjLquyk1KcVBIWidewjqm5NuMbTTqlzliShhH0ni39V2Ve5+KukVJ22cxRXvnDhUAg8
FnMVu+Dve7tzitv6vnEqqJzND6uTgH9E/z6Dt5NJ5sZe9GR6+kWiMhTUiirc5ao2S2a0eCQU8me1
84boIGLwsCZmXbcmoq5RhOfDTSLwW5UNzDSe8cQeW6kbs3/7KDoazgAhD7DwfotPVMs2iw12jtpv
3FNqPfW6gUVWesyjSoeimf2seBSmQ7FWBFQSZ46nnSrq0upFeQGHHBjD4rtqJW5U6qqxuEBIq3uh
nASkYvSHxhMdJlRTOPWh9lZnuZFtpO68P0IRi0MRWczmKi+AHnEb38xGflE0qo+H2n8ciMTKJOkF
OpjdRbjpG28E/ZkWPWexZe+7QmA8Omp/3ehqUdQFhEjw+vifJu/wg2nyYqbjpr7o//+7oK62u86X
nXs0XEllyL6UIdqTJHrDCFFoszi0aU+VdLYaKX4xxgGJqIZ52sXY4/FRDwwbLEqB6v1NX8daVJji
fOx/+/Z3IiWzFVv0JUdBd4FsP/2MXP2PNo0ucogyS5Vchxm+aDO+VBZ0ejIigCZCPp2XnZclyVjm
DC0TKcSahotyw1AT4d5f6rMSlAfVfqf1sMsf9Tes+nmIqL20/Uj//+IFnU8vy2popHXKMisWlrcL
0NH03LlofDzEHvWAJb3lgpO+yCsUiWEMjDrPi9N4i8OKxbmPxkt0bah4Dt2EdmvXf5mH/PR/aIjZ
xlBDEi1dw0bjCaqKNGvVSMFlKByYMqCInwBdbzwiIGNxUy9oF9H94imilSy2l/nDMOd5EqEYWqDX
wp3TwpkQzCjLU5eIdqUltjAK9ph5mvgpr3Onw+DRPl5sg/mHbQ5rc9MocXXgkVbVTpk+FOOP/b//
L3j0YYDD1jJrkSlO8G6RUF3GEc0auwYbMlppwUj/JLjV677B7VfDhz0OaLtOa8uOFa4kaD3lS/P/
SPuuJblxptknYgRBz1va7p4e7zS6YcjSe8+n/xOze9QciCLOp91bbXQNwEKiUJWVZemj8RJo0fMw
yy6a9O+EWfqbhLv5yyRbizMFKdJNAddHq4pOTaaDaWacSVZbFGgZ3AlVUTXIp8nvj+1VUiktwmKp
OxS0aV8K7RNZDtJR92k3D0+1c8sl1qbov69MGZOaD2RIEEvoB016rdOn/S/E+30alK5+PzLVSBAX
pP768ibGSCGRcyltutx6Acx5Es1WQeb5cgVCzgVtz1Z+BBH+wNst+teykdfaGHOAqkZJyrHCh8nF
I+3BKNHpQR73d2xLL+HD12cOUVuMepXFSGyMp+C+8wxcfKWPMR3eDPUqVMrLM+XtVb7wxO0gp9fY
3vqY82QqzTxWAjaTomH7hcayyltxyL68T618Lb/uL5XjHGzLdRAlM24cqATm06HIQgvCuxzE24L5
1Qd7v4dW7jehWaZL3sMIpPOU6DpM7xXDbtvA1tKcEyrzXJHtu9YI0ZKR0nk6D3QeFz1PbvLaYNKs
dMh83qQYHkiwTdhLiakVC1V3jkvhpsv121xJr6tawuSsyrRjMzpJM3gPUfFYDKrXE9Pf/3ics/D+
FFxtrdFgPKYso8M3g7Jf83kMvmlcFXje52PQI5OqMUrkCM9J9O9qRuRoVXIsc9lK2/mzkPKSUFtx
+9pbGCxp8XwaSoyZcqBrYGXJ0yhfmVmE1Gnm/Le9Y3AkNtQ4DDI0HurC/SQU6PnwlOVl3wZvMQyM
TGirbRsNizHAhE/kziqa3i6jGvoGHIznIRbbtkySvJDUGqk69VY5iS687Tq4k+6CwiInSiyT39C9
DDpbedhfIsc92NZlpSjDoGlBvzGVr7NmldWXNv+yBDdL8m3fEMfX2RblaurrhCzwQzF7JOnTUMaW
2b/t2+B8r/cX0eo8NbLxL9OrUs5Se9v0X4Lsuq54twvPDL0CVmaMtAumiGpm9j8n1FWWA3QsvX94
/5SLrr3Oh+CGl1DmfSh6EayMZvpUBFWN+kpJMOljOGn6i6Z8ayTMjeCUUjlXCtuX3EeSRvsyaW7k
VGnXTcMJ/3ieQLd3tRKxSVKzUwu0DHfn2Tj3SmwNxZd9T+DtFoMOYNCagazSkEbsXK39ajbjSQxO
+nyaco4p3p0lMyhRzkIdkhbxH5WlwF3iBt+LA/TUEDwFbvzf7nuZCS/SpcjUUkdVrxj8Ibolycv+
xnE+PsunBXvRaDo61rEH5S95lnkDqOlm7IRHLGFEVasR/FnU6ZtKcJq4OdRtbBt5+1KLhR0207kn
ASeA2erwX0eDLHt2KUvMqgzxgcI6stQ8PQRKklj9gO7tGupL8owxBRnG2ROoZQoSZnXq+TVYLTcd
jQRIYByacL6Vqsrf3+rNpovVXcn2I5uZSQSjRN8iJbZ0j7QhtB4tZbSaq/o5cpT3bp7cQQGFPt/d
YbRk1RY4p3Gz/L7+Kxhg6XMxLaoK6UnRL96HXIfX0S3tbQwOwSPKgD4Z7YUD1DwvY4KSJgo0U6Cz
L9PyLusjq1U5GMY7lGzDchyWSQFFKkpykT0MQfMjTzuiYehduV7nCQ1zIE1h4CathVJLe1gr+hOR
D1J6bkLORb2Z5V1/JwZmGtEcwsyEDSo+MJ0jTKLA2EFMUtSs+gghzFuT4xm8RTFQQ5beRGIZPTLp
dCtpnkFahMXP+2dgswCwWhWbC1j0KKjMBt7XuhjmBqV1zNcJrQ5TvImt2qIVOplrOojyjvuG6R+/
g0MsX1cikZFNFUjhNFfY+rkfHwWf3wXDwx62Nxkpz3IuK+C1GkIxBZJFkDZwxLv2nxk+Huo3KLNn
Pvm+vzzOAWNblWNiQrY5pvdfkFpN+1U1OM7Bgw2WvtsmylKltK8yOUIY2qmfl69hbTX/6A/cS6/6
m3Zj8s4Ajaz2vhqDG0RUCr2T4ZIUMSuQdlR0qKp260CR2jOPEBDPuKJPPJtMuJIsxWS2lEdDCwQ0
k0Snvppu964NE3HH121/Odk0CGoRusbyFjAOKJjDCPkRKZ+9VlzuJkUreDfiVgYV3VC/jEgfQ7Cl
1tVmmiBYpEp2d65PGGhloxXC9LND5fMy1X9Aros1Jl7GwxMZ0wpvmwkq7PnhXYX9TPzeSWAtsGW+
lMk2dF0s0k1ehZjLQpq2zZH/aV3iNW+0DoBEwtfJbr5AqsVRbsw3nhDCNqBcTLKuWdVhaNJ5h2bn
lu05G97C4nWYXko0TuY62ibDn/tHfDuSuhhk/DLrQL7tKau4rb4v2T2GHNjt6EWdTwpXrxWOy/B2
lLnhtFbKVaiAYc6hhCHLSJBAZXrOePfoHzIyl0Uxl9yoxvi3GbjVQdfnpLjTYblpM3tyOzs58doB
eGtiLrgxyfR4ok2DWX7W4/s4xihAHg2Pc5xZZsLQx6Wa93jsDMYhT/zc4CS6eb9PT/rK08eljVWp
xRqCgFyPGsbJ8gIPzi6ZDFa0pSIStUOSbML4E4wAln7KwY99V/5D9uPXZ2cHXw2gAGQCLcImZ/Gk
Xcse1XailSzTnr30nNxMtuTVuC15LsDDJpaAIPSNJOklrch+pkWswolP3avsB7eiAwLc7WjxcGL7
2OoKQS+Aghol43RmWTVZrs6YtmKg8bYqPZUMp7KKbU0eH5IAcDgoPKn7TWohEX8ZZaOsvJOTeNJo
WtWhd1jqUgwuDpoFNqg3HnjSVRR6fr+mL+YYp8xirZpECeYm8nOUa6vOQ3uKDgo69/cdZ9s3L4YY
35QFoW3aBQm6IbgXh6sKlW7tft/EHyK4iw3m9lIajDWeYtBMk2N3nBF7U1SC+vu77kt5pLq9mc9T
xtqs7q6/GHOD6YugFITy5v+ZOxdBzgxdSafqqLjJbeS0qHLa7bk9CteUaSc4PE2dbVy5rJru/ApX
6jbvy0EqoDXSZ+hy9dT8cX9feQaY6ysWhUkfRhQBzQb0uk9N9vW//T5zYWE8+6gg7MCztrqR1cUq
Ex5FhbcC5q5SNEhpik2uOqXWHDutO0zd6O0v4g/P2MtnYNAiH7piiXO4QedAOx8acANcj4JhjmPL
ywXzrLHqL+KiTmGUAurpY0yw9KvpgHE5jomyafGDFxZyQILVgKlRJ+iTAsZA1bUykDgTKOF2gH6R
s4nbkdmvPWQVYNBZMGQTbWQVT8MxuW0Ouk8Lmzw9oE13IKKB4SuKoQDfP56YWE77Wmlxk+iBYpMg
uJabmXPZb7+WVzYYl0OPtCoaFMfjl+qIz0NZ/Q4GQJ97sEwKV7yi/Umg3Tr7brgJsyuzjBfqRhNV
WUkznMo3fXGSNoRk8dO+Dbo9v90ZFxtsIVNSjGkMaFId4kAQ77qfy2sTAzDG7GmSONDDWQ5b0VS6
Thz1huoIS62nBaKViuZTzK28bTr4akXM5RRpdTgOLYaEGe1Dm2WWqmVO3t/JAq9Cu31uV5aYK8oQ
DROsW+zdeKJVUzTs2MtNSpNCXuhwUYL3pehBWF0NmAepaomMC1GEjl3rj350WxwMR7e7n9Kj7nd2
4xc+Rk3L3/c95L0cu+cizJ2Eq540/YxlQvPHpYT+0g5GG7PdSyt5SUExnuzZQQOxC379UYVOj/S5
v5p5LC/e8ulnXy2/1ZNugtA9dNRz1ZXUyClGzJgbQ/KQCn1sjaLOY/LxHIlBFlLHSdcUQJYufoZK
zGS+No3dBYf97eVZYbDFbLogDGdcNWrmicmnaL7KYtM2Ew5Lj3f4GCxBrQQzbVRK7EyOcp7aBRrL
FA6teBPxL+eBLWpK6lAuqgq8kppzKJ+U/GvVeIHhNdOt2j2o3CHB9HztOCZb22xSTSi6DltXOZpP
HxERBkbqbuvUR2Qv73haSdsh6Wp9DLIERtjNGb3R0tnSfNw2VltbKbpa9AeDQIlk+EJvgcSPEs5F
QI/23kIZoAlR+NRyAa/ZXE1s6EWhpXjmjZHg+KHMwAtpKz3VQwRuqTE7ra7YRS6cIz05ESJwLoLt
5SiSYaoSnnkGAyhj2UZp0AOhJ1TTTK06mRJvkun2ai4m6L+v0EIQY1mTwxK9lMXPPjzmIQgExpHU
vbt/ereP1cUOgxFi1zbRQNOGIxJrw7Hsfa6YD28pDEAMRJbjEGIdzjh8mVRfqkW7am7MiddaxFsK
gxAq5oSWHWbqwAEeh9gRlcSaY29/u/4QSf3aLzYv07dmtwT03Q+G2DUlraa+eDRdSN8UujV6+Z1k
pU70oz4ILecMbS9P1yVVMcFnYlPzkyyqIlK6qBUZt1F57JLHnDfj+A8BwcUGc4ZGNZAkCIshmPo5
OOFBPjSvikPl24YbdDJxXG87aQd2tUYUzcRRYp77BeQT0mTW6SNFw2g7r4YE09DYsq95KbS/OPu3
eWhX1hjwk81ey+MpBmlKvuumz9nwF4O1ZbIywICcMgfgQ2qY/SHOn5P2inQPi8C5azdjiJUJ5vtk
wZiKxgTWzdSJJ9D3GiuTCqeVSq8sGndpBV4acvNGXBmkTrmCocoIhDzIoT+n0Kk272I+0QHylJx1
bR+rlR0G7sKx1IOOvhRaV/bQeeAJGJZsvA3Wck9fXfPBaK3RDrkvlO1y1Mowg3/ykk9tUOBUdSBh
1Kd3Jf9D4BRX7TfNohNtw0fxb7rB1o7CAKJQ9ku2aJi6AAaIlSyRRVQIR0ecS4q7pwweFkqT9nKF
6CL4jPbm4qjTZnU3KTDbbrFFx3zWLP1E23xwHe+j5CZUXTaVjaMMsE0Mo6SxmmKAo/OpHB/l4nXf
Bscz2dhJHMvc7EbwwgoVzcbRpxAaH+WzPn8Ow4eEHCVDt/cN8hbF4IcB+Yu2SFH5zZQRM+EcKRts
deKA1HbGdbV1DIgE7Sg2aoqM9uwvXn2DkZXHwTbOUKXwIZPi87qqOaDIBk1jHLaNQqWpp+m17EQb
Mq2cbeNZYBBkBKtTaXSc7L7+1soPAq+nbDO6WG0YgxwJOtiUKEbYN6SeAm4YOBrZ4gdTyvHpbehV
VFNXFFk3DOY0ydOiYRmoWwvKOTOeJO1VLDxheDACg+MD2472yxIbYphzHDRyj9Mz6J1d4L0GDqSd
zjGHvr9tBmo+MnJOGnQQPkJ7koTxXBLUAcMZQeY5QD+Ownmzbe/ZxQQDdKGQl3rV4cXfRM+lNLtp
Ilpd541IqwbFp/3jue1nF1vM9yGSYPYiHf5rgoAlnJOIc0VxtovNccZjIZSkr1D6bt0g/pZkB5k3
xGBzCTINhqAxpuCTfPwiDRjdrQrpGCcx/Sq+nUZehzUNqH57hq0MMGclKEXKHgC4yLcoR9jkyrzp
0K4RXYmH+m+2a2WK8a4OZSNF70CzzoJnHaO9UsSPvBakzaO/ssG4l5GNyCnRFqRgHD4Feu0qLXlJ
k/JUtCXHk7cj45Utxr3SMqUpOUSP4kkCl2MyEaHIy/vwmMaP5zNPMHTz6FzssVeo2hto0yN4MUuL
q7c/muxHg5pb8iiUnJwHx+nYe1TuSSeXQ6c4xGjsqms81Bh5pDreYpirUzXLPAihcIYosjuqh/za
7L3hFL1qqIVBN8dT79qv9Su543dW0utyx+Nl5jqFRlsWmfV7ZaI6EqcF9a2D/rYC6lvuJT94RdrN
oGT11ehmr8LlcTHxpKFNE8mRyiCm0L6k4TIvr877ZgxQhGVjpmRAAAk/16sT+kz+AktXy2BwQmx6
aVAXiGobmmzL6WQFyNzvm9iE05UJBh/EojAXocdOZcVyrJoEcyqqQyLGx30zPM9jIAIZPQMUXbxf
0vk2GlvLHyZ3+RzyFD94q2HQQcUsq2KMEUYZ3QP0oMTmWlH8/ZXQv3THk1mCtZLl8aw1SB+PUJEX
s6tS+G5mx9jIrKk69wLvMctxMZZvLeldASIg8EefNRtZ6wepNnmyoZzDyfKrm0jPzWzGkmjZUPUK
Z7oSXCTVUKaERt+19rC/gxxfYGnTY63P5kyoAFuUngaxP8PFb2KtPGehdDXLFY9ksJ3fuPi4wqBB
GytJHdUIGd7Hfp3pSBE8uTBUJDrx4niOA7I91SCt/dtLKk3yzRBiZGLwmCWcD7ZNPF8tiMGFVC66
SY2R/OpPmmpBoCi9Gf3QpTotS2Ol7+A636GogW6W1CnswYdaEecm5q2UAY58FNVKpXTm1Ci9YGwf
GqM6kDrj3Fk8/2eAY0kEFTxI+KYuTE454epAgmXfH3krYUBDa6NGkEPwAIrmqZm+LoYzVq/7Jjgu
z/J3xJ6Ab5eXyLsn1VVaVrfmMJ7NqrP7RXC6Js45qM6JyFh2dE5KMQBRiRZ8H6Tqy4wsvIhOoJBH
TOJsHcuO7oWRBtBwAiQ5LBGdFpCQs/pp5NTNt53AwANJRkQus1QDEsjSTGjKUA5vxOY2EHmPSrId
MFwsMJFRsJiFpBOwP7XUGpF9ovNKskc6PUOAAsViFzcihK1FB0rH3ChiO0EkX4yzwVEty+ViQIqr
dY1TcZ7d5FttCzYenC/mM51gOV+ZT/MVL3rZrseu7DK4OM4SRiI0eHBScopgFehdjO6oZmpkv3Ok
7dI3oeEj5M78ibL5QXZ3/kb5iaz+Buphq0hNG3NBFnMcvlSubCU9xEt1GI0Hbkv5tqde9piBzFZK
ogTZTfoOOhn1WSM/JO2vIviLCQYRwywcjHlBBqQur1ohP+iR4O/DCO8cMGAYYRS03kzUS83XpX/p
RWf/97c9EWkIHWrA0Nhmu1iHAnSoGHICTvpT84mTfItdcOUXa4hsDVPSEsTQmKLeWvwJNpvf52KZ
fWcZfSAaHR2WmZW3dJKLAH6ezHt301P8W+y2MsIUOoTaHAuMyUGzfQNNPyqfs/QelamihY4EJVgO
7PMWxaDKMIjqHCKdAA3vUxe9Sf1pmjguwTPBYAcKess0pgimiukxVx71IbdUDBfd9wvquXv7xgBF
06CiV9XA3zFuLaUMnbA9NNpdpFW4VirOU2Hz7lp9JLriFSJIepUoxQSWSCV87hZPGzInm3JL0ngZ
Ud7WMZAgpXlXxgSU+Eqs7VYW3KGH6qLMe/psh5+rBdHdXS3IzMNxKnJkXmkDygBZoQEMwN6hg855
smjbzIKVLQYh2nk2u1Tt6ORIT8WA2/CziGmON/kxfqMzMQN7buzv3BbEzQfEyioTQfXqVNZILtC2
nuKp8qZDc2hmIAbVa6rs5DkROA7J+XTsI2xIxT4vhwbdDHlozaEndbWVDRw03ETby6rYp1dTDElg
mimIQuJ1N39tGw468ByDfXfhGRSrAxqG0Hg8OeON/BVJESt8Ul+iE69hcztvpqC2K0tUip3VmCuU
VpzEBc5ORR3FxSJgfLWFR98IlGZW8ZrQt7/QxR7jiOEUdKGc0aKX9BYN36fWq4a3fVT6w5oMjD+S
NFFT2HF2iiBngRGjEjR5k6PZsYtpWFet9w+cBzypfPoX/w6CF2sMXJBEnrshnSgT5MUIbvLpTRue
ShWAmN32xtP+2ra372KMwYx+lsYe3BnJ6YWzmdu5+DM0OMT4bVC/mGC+UNQMYhImuHExmMsqy+9t
Azae6CKFYkkQrdpfz3Y9TblYYyCiawJdRPhC67vFkXYwoGPTpzkGwc+9/uovIemXPXYgHlFjEjRm
jHl032g8G7vDlXHGOo/JIXX4Yex2/fqyPp0JLbohEUsxQvqWdmgU31UDJ8x0q59JDJ1PvMGvhe/j
FTezsQ28l1UyAcaotmKXJ8h3LbfKffPeU5xfixDv/hncvo+v5CVWtzHxYpAJN4oagiNoLEDJnGh+
Kel+ppXef3MVnf4Nq/uyljDuzJzR/Df/K/2FxKfhDOhuBEP6K+JPl2NwO+K4LIoexpVBKdfVqFBz
BUKL9ct8k59Kf06s6GVCc2/l9wc6PwcTEzlH/A/wfzHLAEoltjoGDQC+/ukNwOisO/GWptz4s+h5
K2TgRJgWM1nomA+1FuzaKoPSNqKzmRk+Zyt5DsmASkwiU9appmB0JF51hylkNjTy0/NiR1fJiT91
g3cH6AyuiLEqC7P47xtWeRecIg+yTyV3smue0hrH+1ntc7EN81mqUEyLUoIpk5NrYvTQf9tBtn84
rhZhhKgViG2Q/UeJy5aQ93ViW5FBjm5s4VjxSKF0i3YuNlbpPNFAzjSHBKs6YiTeobuiI+j/P6aa
83aPwQ4pmyHvowGSFR9DRJzaD5wyQeVO86QrEyKUocdDK84tajBIkmlgtS1oOgfnwZumB126qhtO
LvYPT+Zfp5jloGZSImgR7SIij9lxeCIHPCud1DYni07mRGzlYF1u6Jkc+ODtJoMeBMMMukVAQsM0
A0sU1LOixpz3Mm/7GNSQUg0kGBNFO6G8l/ursT2FvJnsHGAyGLwQekwkDijz2pii66xVH8NRcxuI
utRzdtg/WbwNY5CiIk2tYWghDtZsgJSqXREt8vZNcEIqljEiq3Wt1Hh/OUZjOF3xqSEYKzO58XLu
eYJjnG/DKpmTXitysa3xdhhqOxyvx6aktf399Wx3116iGrZ3OFDUoEsEZN9pwTjz1ANVyYKupC16
mLMGcQ/CqSpsdxKvLDIgockmiBcRMsqV07sGyI6xm1/XtQXBhtyKz7NHL+PiecHEglfu65l62w4S
ss3EehoMAqmRwWsc4TaDLgaxEif9QXtjepRSOjQz07bi2Mm/7m80xzdZOfMmCzSCQh9OWrOE1qQp
VtVE3/ZtcD8mgxhq08umLuAALMSawZ5Q7PGHcdSfe8c8De8zhHnd2bzzwAAIaY1i6QZglFj+bLKn
Svmcjnek/0JMnvAAzxKDI0uajvVEZ2dkYgD6QudL1eQthjcN5nEOJs7TafNzqRJ6BSVZUTCo7WPA
OEZlvWRQ+3MW/bqcrhSd8/ubqLj6fWp/FZAuZIaqfolqea1+0qtDGmpIwqPBcp7dfZ/YRJGVIfrv
K0NyK3WtMOP9UCVeVUyWPFnd3/UDrIwwfqdB4zqeaTzfT5/jpLHkznA0Xlfb9papSDjgs8gSq8wu
dEmdzxTdo9HrBC9WburmWh44H2b7w1+sMO8tWZ21epjRpdHk47GRxxKNr+bD/jfZdGX1YoNxrmQu
EqkzEatPHbEELUYTPrrij614F9eRvW+Lt2uMo6V1HkEfDQKmQhnaZZy7ZK6fUs300R/EERzibR3j
arWYTZNYIQFgpI8kfEsjzu+/N5j+Bt6rfWPdTMwnqSxA16ycxVPs3A2ggAaWNXnIP4HDbtFGf1Ww
tJv5NENDhjcOdfsoXT4bg3W6IeYxbku85gQvatyoSKyx/7n/uXh7yKCcWhipmgq4HDPzoIz+KP6V
66GbSscMFKJqTIgkG3EyoUiMOusg3ctjexOlyrlwtUjxTLHjjSjZXs0va2yKpoqrzBhjVLPC+qzo
B0H+G2Ktevl9JiUz9BqOUYf3tRpJnjHnKLbX96iXcF4A2+f1YobBhKKUS9NocV7DtH4YI+FeaFJ7
6LMv/Vx8jptSsvadYHPADGZ1/r+vxI4jVap2EqOQNt4jPyK58kG4rW+Ud7Ed3Q4e28Rq34OV5HNh
y8dHwc/QUMsTuNgO1FZ/BQsdRigOIcHDW/R7NPO2D6k7XaFojqbe1BYxn81prO56PKSPKidG3Aat
y/oZJBFlEdVygjeD2qJxNw1kG+TmE1lGd5Zrjg9tRoSrVTKg0uCdgM5dfFy5g/JyeMTQICWG7PJN
kJxT4u5/2W0IuSyMgRADDbwmqFGgEya5346VLUzhaYYoyn8zw6BIJAaiNBIkfhelc8EwPIMAdmMS
LlOf950YNKn7OQ9DOURQm8enYBgs3WyOIYHKas8b6vk7lNBpudAYAIkefXnsTE91EtEblWeSM2gP
C3lSQw4B5Xc3+PD77PTOPKq6WC8Rn+ty+CPNF5dqr8WZchJSdBt20xe+YNdGZuujTQa+qjwu+7zG
mjovvNHRlGe604k+Q3Lkr3k0543HwUdrDIppzbJ0XdFRDkr0BCVHHS+f0u508OQwg7hDHhQxOy9/
zdtWJtSZM6Meohp3ppl6+neSPreYpV2eSP4a8aQ3NsKDjwtk8CpDS6CB7LXkZJ96lMDK+8gxqFjU
AZKVTvgMGvRD+9ij0ayHqN3/nqz5aJyBLBL0GUk1Av/siD1kxK9U438+1R9NMEild2lEzGCG7mAI
edExcAXMvSNGwsGojULORzsMSAmdOOlK3aI54ozbxx6vp6vB6j31FFjZiZ/C45zs92to9ULRYzFu
TGXBzkkP+ngm3EFV3HPGwFSRS8sUUgW2ilQ+kXVLidtjsJRPTR5YuprZuoJEgAGquggOWNA6WT1w
bpkN+tmHTf1NPEVOMnHG//JOEWhvqHIa2DdO87VyyzPVxIjhlkiqu+aRV0X9HaU/mmZgBoL/2TAZ
eALGJsSwJGQ4gsTVhcYrit7bv3g435IdDlGocW2ULV5Pej1gCOvgje3ICca2V6OaBCNjNEx4Zrxz
VOacZA3utqKWHvsChe2C+Lo+exLmwO6v5g8n4WKLuUeVPDWEIjUJkmPlDZ1OmttUztRZbM2bD+1V
97ZvkLc2xlH7bMjkEHOtnXyp3aQebUXUbZIbnj6anFO+/aV+LY0tdEytnI3zoGIb07MSX6U81cM/
XDcm5spJmDlMWJ50XElFKoW5hOFXI4YlZMiZR6JFmZa0clP45VdeLYDuzsfnIfXzi0W6uysgMYWs
GMeRoKEzuAulT5MOrk/tpeq3OXnS1YeZKy/2B/+4WGR8UYt7I++WGNAFCWv9KvGgr4sk5mBTWrZo
Vc+Nzvls9BrZWyPjkTok07o4KzEZx/TraLZy4bnnsla2feOyLMYN9UrvzVTEBUDpTPkN5V1AiP0q
h5IeRaroxNOx3vb7XwZZ8nSbqGSR6KrE3kkJtBaf9ewx5jEuOMtiKdOElIjlylpyjCR21UC9Mpr0
2/4B3ngzffBBli6dT6moKOr71sU3gpfFmBCWu/lzc5Vehz4dsAqylj0fy1ueXDZvdUykNXaYOjHW
AQHXzVv0R5Wrk8pxPVZOOkBnkhgr2L5Z8gPhCIJgVD3vbx/PBP331QkeQsxelCrsnknOQ2fX5JzI
3r6JDdlGfCFd0k0iaYqovp/plY2xRLfNSGCDClSnGDolo30Mg4nD++qqc6v3JFLmo13/UEJ2DIF4
+Lr/F2x+qNUfQP999QdUypxJUZ6gCRgDBIJvysyjuvMMMLsYNm1CRhPIO8onOXpqh5//bQEMzs5m
I5ZhFyI+LG4j7fMcHPd///2t9RvIrXaIgdVqagX0USPTq5VmZjczMteKYssJ+miF7A5j445hLLtp
OoSWKmecLOMGaeOjgzAQK0ZxLAlUC1vxJVuwUHtzu8PfTlr7aIoB2iUmWt/SJ5ncHkrM7zVQyeCE
S7zlsIGnmEtQhJLxKpq88gsdspbarSef+lv+vMnNxx4a3CVdon37LLEhj7polAIcLZ386OWnbD6X
5ZM2ugnYiApvYTxjzHO2a/BfW6ClIgnIN0loI2uUlee2Qn8jclNBGpyFIT3se+YmPq0WyGKsEDaz
pCP2zMtHTOcW8tdy4rkfzwYDD4pQaUE/gUMx3k/f4htKpAtPhiM9lkcw2X06E+8v2kSoH14+HIMY
hpnotZoi7hwba3Zpii+6XazuST4Eb6lfuZTnW96NULBEDzGmnWgP0qHn7O32K231RzCwUudlqmY1
YGvwtBNG4eLcBd9bD9Km3vyVWwimv/Y7xlyWzGBM3qexks54dRqftZN8LogVu4K93Nfvj7H8sblB
FfiWt9Pbz8DVIqlXr8B/ScuhIjli1AQjlSAMgP4jr4WOdnAX28MMfcZ3RpoNfn9ixz95w403yOMf
PzQDOEEXl51cAAygrODnmdWBqy64wkvwPSwxDVa2JUvqrGm0Wk56bXu7TU2TISCig9/3cd3aWI8S
ZjRIEEG/WcaXLDlO0VHlqWD8wYd+mWEDSVMKh5GkMPOPijb1IYwLdDE1wRXueHMyt8N//WKNeVj3
mhSkTQi8M55VSztVmDCGwZUoRc1Oh1YqnvNsI8PFHIN4JCEdNKlgbsJHI1+M5h4PeE7pYTt2uNhg
EC4J0yCudDhIklSHhQwHFVHKPojyTDAAZ8xx3CDngyBP60Br6j0IGnMiCI63qQyeiaRRsybHu13r
cysUbaNCD23utLxOcd5SGMgayk4iY4f72zT8qDpNi7+/VRSEfgepy9dgQAr9FvjiArYq0Y9S+Gj2
T3L6FAuYvcPjO/B8i8GlPGkrVa9gqYpaG+I+apla5f9OrqToc1nObyAgk0UQGskhCBzT0FpiTt2I
d/5Z6Zhl7gwJr7zL+Z+uYn8Clwl3yIE3SPMPaPprPWzTqlKKajfR54rkE28EkwmE8BvprngJDgvG
tOdeYcetzYNSjlOwYtmZKEeKVmGNen2QJmvqbvTlrUpvQoVDDuTuJgMGujwbZijgWQ4FRmiYZs50
iM9UPpg+i7j1Cc6h1RhckEiGBuC+ovOgUed7UTA9K7kNwOgnNtXMBtPSEg+8Hvd3pZ+dI8Z2mBiy
NjcSXmS4EeMHEbFPgllnUEeM7fCUQhlP8KMb0WmdGcO9RQv38nifHXE3c5ms3N1mwKSR04KkyMvh
3UFiSz8Ex2/ao+lPfmWP3M7gbWsGhsKbxFBV7Z30ugpE9GXA5HXpPRIgnn5InMCJXiktuPHVN8LB
Y3qwf9vklTEGXWqqsRUnQJdRDO9BeLFzfTgYGj5wJrgZhoBOWuAVCq8vb9OjDA1y70RFQwFL3J2M
JQg6pFQdRSmtIYzcUfuZlm+BxGsc2n5krSwx365NZRVsXVBfFF/4RHkpMRVV/ISsvsOrjW8i9coU
cyeUcqrMUk1rrnNnB0jHSON0XaY8yYTtvTMxAx4d+ZL8mwZqnipxQldUx8tVGOauKcxunNZ+OlYc
nNlckSkjl41xGqLOipOKYqQKQG3ENVFp5RjGNE3PWcCLnqiP/eaDKytM9LQ0Ya8UAt5VMXr/i7ca
CRgxeexk2erM2hpGXjZ6E6ZX9hjwTGRJT0IBpZBlBnFE+NxO92ZyncZfTK4p3tIY5Oxbo1OyakYY
Aj5ZF892kN9qiZeY13I5WzNf64nu1d5eMvHVQhRxjHpc5MgE+jlyCsXhn8dDZWc2j3a16YmrjWTO
1qDVQtuZcPhOi6y8KqxYelFMr+i4o83pJ/l9WZqhyCL6J0WWcS0WEmaz4zSgHh/43SPlJSt3823n
RofyUUOy6ft+eLe9sos9xiUbsatHMoO+lPcYSSvFZ5nE11VH/MkQfu6b2oxUzYspxhvFVpGlKBjR
rFA/55jWrnv7v7/RHYfYbmWA8cFiTEoZo//o7W0gb4YcQmENX5XenVDxCcHojiZrUW3E4/uGt64W
RZR1CLdKBtSfGFdUmgQi/xNqu1GHIZTJaNXafCo0YjX1m5T0hd3E0akJNU6aZms/12YZpwzEIhSS
EklCs5esIj+YXC43fTyyzri2wOD8mLfjkpo0v3WM7mjeTnOiFx1zXiI3f93fwy0/XJtirmdjVpNw
SJALSdPjqDwOaQ251aOYlM6+nS2gX9th4n89BVX8/0i7suW4cST4RYzgCZKvPLtbrVuybL8wfPK+
b379JuQdi4awjV3vRIweRjEqAqgDqMrKWloZLjH/rIDHe0zCrHq4LIN7MPA/qmobSPSx/BbEKpMt
61Bn18c67Eh03WqVSNd57k9/k8EyWShmVa2JRRPsv9oXXdoOXzi0e3E+iEYJ8OLIXhiTZOhmUCO0
Pd6Ykq465XIY+vOWe7X1ZYhTgS1xExp7WXThu0thNk6FWja4U2DwQ+og9oMdZm7RwosHlJecVtNZ
BORP3ITYXiTjmMyi0DslQ5hUvtEhpVkQoc87C5SH5IZ2+VkOCZpwyXD1j71UoPdcfdydI+OzVnjE
cWlhYlH2aGH4GWjszUwA/ODLMHUgDFUN6siYMZm2olcK+qqJr4v8dm1QYTIEtDTch6gOVLytW7Zp
EvYRU47tVAwUSLbeV8flOHnIfGATwamh3Gc31PtKn7pQ1PvBXdpOKuMDs3JEE1QBM7BTNZiM5ySf
A7DjiJSS6+F3YtgdHOquq2q8QqegelLR/zkdzGewhIXWkfbfUeBaD+SMfJC8vwF17feVcYxbUfRV
2lBDl/1puIlm0dwY7jNsL4FxiduIKdvp8OpKKEFT4ia3lqc7clD565UoYSk4MBaOHUXooVgzijeU
bzrjWu0/DtL3y+6XWwDfLYjtkk9Imm8RlVGMLr0bYqy3pz+m96UbX49Be5zC7AftrypCUeqS06cJ
ZqY3RTEZ77Uu04h5ZRBNryBJqIfmRzqCexgc/Ym+bI0T0lvu/CLqLueGnJ1cxoXVylJ2cpNAQbuX
vEcQvRfsqejcGD+1pHVnVAXIADswD2zn/KpGguLb5vbH8riBegBTUf8mkbbfS/pJu0iQ2NPQlTTq
GLfrhyaIjqgKuMbPDBXxyhU9lfhBYLeDjCdp26bbMB+LJmG0j0agHDCy6QWTCXzD7z0pzE46pulF
/ugax/+dnYwqja7hym+CkZlt9EKTpWzWJQyQ1J1nYWKfbbudcpxFDV/cML6Tw5xhEydJX5sompdS
7Fb9Sy//rHPL6VFitoReRSSMOb2lSbXE3BDH9XD1a8yOtu7kR9qNbaG9MjuguzFA0xGGtwuCHRf0
td9N5iCXIZnG5ZemJsA3FuCLdoybzld+YryyOx+UT6Lz47199xKZ6CCXtV4oM56iciUpTmwZjmpG
wHNsjp1YgaLN56gYfIFBUk/y7m4O/jQ8ORRbNdkuGtLMZi/ZSMEm5w0kTMohvo5fJz0g0ArJK7jW
/yaM9dpNR0apL2CKetO58iS7sY3ZaaktyMLQo7mwJtZxj3qW59aWg96kO0TdzVo+lNmDJX8VbB1f
jE40ywSAE2DbPx1LpqvrVPWAKU0BRtO5/fX0UoYoaDgLassNSDiG0BYaOfcKob0JZeJ4ncskNyJJ
+fc8vDzUMORBFc5WEYlhgnm9SKsNWnnKSb2d01McGhiokpxEmSzuW1t/Ww7LjZUhk6VLtMqxzofe
eiy7cJquBsmr7Du1A6vedCWNnjFFTmlf59NdVBZuk/7vxKBwnLuPYN4liWYUZI2QQDY7w4krtOnM
j+v2Q6Augi1lCbTyhsgWaNwoFHH04wPFQoACBPxjk7N+XxAXuhCLBp8RMq2i2gA3ru9WyMR1cMLP
/apgm3F1H6YPbS54+3C99O7vMyGh7KZozGNEvW3pnE1+QQKoJn6lpl5di6DMon1kIkLU6rm+JYBU
DUrt1dunIT8l2a2ylr66xI5ZP0WR4N4uMHSdCQUROMCVocPuYSakk7eBVH1r5Tt7Ogg0hO+Lf9u2
zjgUtS0wlARN/V5/ohqiYKSQdZ6DXzOX/+qqtzsyxpH01pL2pIL30qWbbbuWRYxdIpVjPEiCtLdu
lAjcaXEYp/ulfb68W4K/z+Ijxm01+rhDtJyrn93y2Yq8y3+fH6t+HwYLsa0ns9FqDa9drV3CYowP
cSRfG4YssBz+MiyMS8djF3keRpvRX6ekSQavEBV3inxbW8HlZXDrObr2JoBR3gJTryu7hlJF10Ai
OYqDR8zRAI9NchK9ovlJF0OxFIsAjoT3+58RMS4yFWAkVKmUR2TuwVlKMk/7TMUpfo17GrEFhySU
yGjxGIMSUepBQNT7K0ZWN5hWHj+PgeVg+tx1/CiaNc89rd0CGaXuY7wIyQBxmQSC6tVtmsUVnJfM
u7yg08CA6hFFY5sNcIlPdSVHZlEN48MI+k0a4Af0gIuwtXRr3t2SdoIYxdDnRrFlgjT3YK5OAoyP
+bDkT8jVOqv5fclDwbq4IWInjtEN1U6yce5R+9Cvm7P9GB/Kk+RbT+gfBRYvPi7opVAPhSvikqSr
uLRKRkGGfIj7vrLB/L4eDO2WKC8beJyGphWsj68Zb8fGaEatT2UMOByS9+PJTBQHM5IEUYifGnvb
QdbjkbEdiVRaUL7z6Bd3xO1zn6A8O4AOpTslJ5rZxCK/Cw6O6wh3YpnbUZ/LS4Ohi3Suh0ep+6er
IrDxmFV+Lg+/pi6MVyI8iuDU2N6DNirrNh9QCpF1AwOg7OttbbyZNMByDX9zcARMHMSw4CZZpC/g
oikgQ6hc2UlYK0FdPF3eP65iEMtGzR5DECwWnRBZW9GC4BHcoqU3oX6p2pVAMUQSGBWPYkknkYla
Xy837iphJqEtGjfPPY/dIhjtVspCXvosQjZdihxAk5y+m52muDMzkf/jLgaoSjg+GRvGAh2Strbx
8FaQdCuDOb2TRXlQ/rt+J4Bxe1E+rsNY4GXT+/qJAJIs3agzmrlWpNWGcHxpv4qqvlwD2klkPN9E
MGxCp/iDaTM9LVEPUqIEcWcKXr0q16Hv5DB6YBrV0Bs9+dUOModAHD2lr6j/bXCIV5/LU3JrghBL
8eVD9DAEuSd5SuaMaJhOThaF6V7WfK7S7L6HUZpsqmuNFKiHRPkLWa6t6GBnL2ppC9Sf22Ohv8lh
icyIbqzTpE6UzIQEkWL7XZ2clKZxl7R1rZmAarwL58J8UivJu7xEfrpvJ5txjlWcNouaYo29L78m
ienFfb2WboCB9lWvuk+PaqA6NBsg2l6BWrF0Zz20CTSghe6ZdXFq5/zaMgZfX4RARLqEdxHUNCxT
1tFphDc/fr/Ln6ao62d216C98gyWzICmOOis8SEUZ0/5xv8miv5+J2qch1FRSvjK1WodqftARNbP
3zMbJMFgl7btd/icKk90fYV3WeVbHcMxjaDOnwQqwX3FWSr4jnWVWBj3/eciWmOst3aASuj3k5ce
2jB+zlPMSadmV7iLKL3NtXoLqDdLl2XUyxjvsg1jqyjZ650bJGKePTm67tRu+aP6+m0N8nPlrN56
VCV3Hhz7++W1cs9rJ5vxOCTFWKm6w3lVPXlEmR/TDW2BE+Ge2E4Es5uLOhgY0QJ3nec5JoqFduq2
yypwIVxP9SaExdqSYolAlmrCQ6fGuaqAkrHwdlETDAyI/wZtYWEWN+aBIsSxII9FjiSpAtOIZ+Bw
0m+t9uXykfD36+3vM+FtjFpiJDGCzaCdTeRD0OfjpH/XLowK7e9lMFoHgrdBKizUcfLE1U9zWGME
TBsikzViSF5zEjf2cNcFw8UAJUqcYjNeyCwlW6ojWFXXH/vh1jaCQfS447JugK75twzG/WDqVozb
GYrovZ+5s0uJuejsP+LS7sryOn5WTssH2vZKrlCnEk3N5r9ld+LpFuy8Xyu37TBtePkZt1HiGujl
1O9qG70sdJJPHJSPogHa1HbeefadQEZXZFLp0mTCG+p4auYn26elRfkgTAtw3YRNQJSpqSraHZkg
OVvabIDNFGT09vq1WxI/Vc2XuZpPuVycNRt1MT0OLFnB5Oe2xtWyxnPUvo8W3a/M+uGyfXBNffct
1HvvNjmdACwb0VTrFVrpJfqxAXjfiO6kRdAlJFozo69GCdqyBawPyOsQBxj3g72I2Hz5JvG2rYy6
Dts6J2UC+uquv1ZVy9XTxikqgT/hhpfdfjFKWc5SKvUZAJlLipFH20Me+fPSH9L8cxMB0SIsENN9
ea+TCM3IHxEZc33+PJ+iyOdipQja+bRQGE1QXpegTw3Mexo/7cYRgZL4B/VbIIuAWkdN7fUI779U
9hX51HaPlxWOZ2QG8ig2Le0RoJ3/XFCrjl1twwReCzb/GFkHovbLYrjOay+HMeaul+axzDB+k/Yc
0PlYjWeF05FC/8dAvktuKKlgGbx2PYaq4O3Bs6q9cCYclHKd4+mBTexkxbW7zina1BnWgzQK0qVc
QQp4Q8DDYYLQlDErazXjqZtw12/JlTrfZ3KICncyPV3eTC70w9iJYUyrlce1jbtXz6jetB8omiU+
VV7sxyGlh8d801PnZL50FBXEeNq4F8xoS99WUYsBPNCWrDooheTWtWhxPIvei2AUZdXiel5hD7Qv
zh2Te127sYtHa/Tnunbs9MPlreQ5qb00RjP0RK+UocR9JwH9bLppbjJsbiMVAivjBs+9HOYq2liJ
klcJMhSlettFaJz2reJQ5ffgdsiK+1z7OUueTOuIlKr00/+3RsZnpVLaWFuHnuMeeGf1ubSO5fxX
26gRQhQ6U5BljMXY7youS7hFW++dadncVT/b2dfL6+D7EPz5f6QwwbErq7ZXUiRLM9vpzovmEig9
7ZYqw+V+OiQf7Pv0++Ar7q+SlKhviq+Zb+IZ496sbchJAl1Z1d5tutgv1eajoeUvSdTd5UV7q9S6
IEzz1RPdGqpCDMVm4Q9NGsu61UBtpmE8yJnplCMAOomIiIxr1ioSWpai2UDmMFawSBhJlte4dWw9
Wl5vpk4Am+S6xd3fZ7RfnVNtLVukADFgzS2Wu0gKyZJ40ShAxXC3ayeH0XS5SRNtyGBDm3xTAIWz
3WX232j6mwgWEWDYyxgrK241s4lWDGKEjR4FqjodL+u64ER05k4aVUNkV9SgNvkbUW+sZHUvC6BH
yl5kwCP9z5Gz5X5bk/omn/CmBHO/Y9n5HVmUk4X0g6uk1lU05aLhy9xKH0KibeqKoiJdw8QOZP9y
XKhRGJdDcsLg0aPuEKe5+dtEzV4U1cfdLXoDAq2xMLTcy/X7vn3ShE8G6mne7x5WIssWQScV4wq0
WlExsgRNCXpY3IE01qd9qBGAV91/wYbMPSqg5nQM5pINndWFwpgNvYzQNKBhEFximE6TRU4kP6jm
TS8CXHEtaCeLcbF2X5rKCk5TD1jcx6IzvnbK6ObqcPgL7QMa0FLxXkZZgzFU1MXNPO2xf4n9xUgD
K54O7fQziQOzawSKzl/Rb1Es3WhdlNpm5dAF9Ng5Y/FtbGI31kQYHa6Hg2IbaH6EVbFl0c4w5Zws
eP/X2+Y0xkmPfxDyQV+/Xd43fgjcyWE0OyY9qL9rJNGzs/TNvjUf05vyQTuAefNng86w+mkKv1i3
YEX4L9Kf3NqEsRPOhAlg3welpIztethhgkV8D8aHQwfOEjpHonm2bkxBNopbU4TGA9JvG/jxeq3a
GTJAQXaEgcUUpeFIt1pQ+n1YuoMT3Xb+etd8oI+u9koolprvO/PWLaS/aB8BoIeM/0iXcjBotZSW
7Us6NsO1/eow+PZpCK0bEZiT6+wNDHdGRVszMILvT3Ha1Ey5ESM8ap3p9UN6jjGL5LLiCESwxVkp
LWupJhjLNWfat9zeAinrBbrJNbS3VbCIFKlYJ3tLkIjXyt7rtsGLZMzt0Wbn/1sJ46GUyZo0c4QS
ZvUnLaqdrBGkFPh39d1CqHbslE6qx3QpaGFo3povSW4fbMCQxkb3ZMyg7+zmetsU05Ek8gm+Ev8x
uzfl1emyOry8UtGG0jPdfcfQ1nE6V8iVbnV5iNLiY68Rv5cawaWJb2S79dLv2MlZ0JZvdSpS9LTJ
KmnwmNSurGPjb256jZakwsGjPNAwQksgWKSTjC9rytqSTJXus31jmk/jJvAe/P2jjTqWaeoyW9oG
yTSAyQPipt4CTV/kjkYmJyKivkiRGOZy2/Vy32i0ryoqwOlkILmwlsCoiABf/N16Ww3jJJQ26hdN
XuGTpixE5tu3pyb4G4X7LeI1+OwUYUol1cgneNutsjDBwkI1ODkO8yrIxnBbcQzjTQ7jXqco3vqW
mjAl8yz9JKgNNPHTAbcUuV6J5tn8BwVHWl6zDEXFjz8VXO7GuujQf+71oLc4I13nKlclujzVW8tJ
7zCKG82EnihVwleLN6GMdleTvtZpgZtU3GXnrEtOZWucZV0VvBD5avEmhonJg2LNA0qj6KrAWMfs
Y2uJ4BuidTDqXUnFTGqK6F7tyO3mDyq8ulp9/BvNe1sFo9zo/GpgRwDUGCXSnOvmpwDPKnbiXxZD
v/VdXAeO5t+KwJbiU5K0mlbi9kSiG70+G+19OcqO1twVpuLYs+Bo+PcllD4J7oSGbL4rTcd5Bpp0
1B9pzpPSy2VB/oNSnShI0bWPuO0+XV4f1al369sJpMqyM+BmGlAjmgA6NRY9yC0T/OUPMXk2KoFn
5SrdTg5jULERtySl0wfj8WGqO8dC1Li8En4Q3olgzGfVU2tac4pKCZpj4laPmZc+N74cKP4USuBo
EgkU7R1jSEVqjtFsYU0yOjtVP/UHiJxeiBcf5QD3ejTZX6PlxL28TpFUxrqUJokwJApXv1X9rHWL
k84nsPg7QzwKBHFbGSj7zD/KyJiYbKfjhNHPtHqoBNNT7puZq13/crt4LTyTmzT4Kx9IaJrBtHF7
Z/EMldIpW2njENN0fpzmMZAM2QVHjkDt/4Ohvclh7oQkyxbJ7ipMxTrlNzbGOySYMiffAtQA8FAe
FKGoKsMPYSiX0JHmwFKwKIpoTjMr3XDZpeOyFU870Ekt5FEFRgvSBObGhfEYb9JYv9WM0xhjTjvt
zZi8+b73F0/2jYORuTGI7ZHwRLb/ZN3o6DeLfBHYkRsAdsKZaB2TJtvAvwDuvdwbydnO/S4VUKdS
3Xvvt37vJosVMuRibgmtZ8i1FOpJftdWtiM3s18T2wXO0l1NaG0kPV42PtHKmIt+Nhej2k4zWEHk
9FHeksfFKF3VSAWmRz3HpdUxXhlNZGlX6gjRZv+xk78WRViUxwgUA6LOR65bNlUZVP064KIs1qZq
NkysV+hr2ZqRhe/9sbUFJ8Vdy04E66+W2MhrGbeBpKidOD3I6mHenD7L3GI9XD4dkSjGYTUKUcfR
wmowR8vpis+yrjg6wTAy66TnIpQe1w+/rYuF2BjDWtvgckZCCijsMVpvupo4klWDsEDElcX3HTtZ
jEFhUrwiTRXeJWpI7Rhw5diRP3U+bZSzP5nfL28j3/HvxDHOMdesRi0a3H7znyREN+BtCjieg+Y1
B8PUH2nqJhVefrkXrZ1M1rI6qbDHBQ5rNmRHMc5df9dsn+UqKGQwSwu7cOkS3lnYThxjYZneGs1S
0PoC0D5ITdFxH1da2IJGvwtF1K4iVWEuP3aDIlS84fiG+KFSvoKly0mj+yj7ePncRGLo73d3uWWr
jNHIcWzdfJWYt8vwJWuvllTwBhdqB3PtiZtJNjaJFkDPNJQh/e9En+KwD5DsAv8gpqR4wnDG9bu7
42KcyLhURQxY6i+Z1Z1xKJ/1wSPeHIDdIiwTR8sc+yhkLaBKd0lLGIcCYtyiyOh1XAeXVne7Hawn
8qS/Qh+zU967ooZp/rvzbZ1sPzGRoiIua0rGR5mawsmbji3Sl7qXh+O30YP5BcWzaHdfL1UXlsm2
F3daXY5ximDa+zNYFvHYBbtMfaJ8HlmAR++3/I6iLOarys/8wq1fLustF+9s7FbN+BtpjFe7LLDq
9RSdcgyFyo+vlI6HvyHZ2AtinIymRtPa2fDZZe3X6ZW0eL0hesLxg5CB4QVYES45rLGTGsklYKhf
aY7jA8plmEleePm17RJH/yidMqcMYs/UHMEu8l3am2DG/GN0sfVKjaecDIdG+6x0Jz/aIXXWMbAz
l6XxDfJNGOMEeh0jLLcKKCrTwujIW7m73sqHyyL4d3TzTQZj9HqklzZGGdDigRZU3oYO4/SHAdIy
4JxPmU8ecoEiihbFmDvBaIOezPDTraY7cfusNd+IKG/xH2L571Wx8KyhaGJJ2RB5aKUgv2pd+g4w
PyOUX1WuiD2Mf797E8ZcHGaznLZ5xjEZZWBWp0zUsyrYMY2x3M4eawmBFOBD+ziXX7rKW+rny2og
EsHYbFKOICftcDHY5iurfpCMK4MIIOeiXWIuA1YmEXOkV9Stbpys/WrE7uU1iFRZo4vchea4iojW
FnA8U9AdtY8YknFqDkoY38V4bKL/WnidEu0a4wwsTYplm7K6Tg1YC11gQx0imjUiksH4gBZ53nq0
Rthn9Thbt/pwJ23+5Y0TiWBcAEnq1MR0SZRiQUirRC9SgTgvekuKhDBmn6I5K53oRFOtKb5XJHV6
qfgx2l8vL4V/O/ttiiwMpDNGM96igabK0+dcMr3KAl2QDhJES8TiLlgQW/7vCOkbS8XBFDU6J0h9
AomPX+Xj/3c4LCBEbzCYs09h/EZzXWM8Zp67ytwLTIee8Pu7ydu2MeYPghcNAAM8hTszcmzdHdWf
5ualJHeGAkOORLlrbs+Z8RZ0dMYXNO2ab7YM/BQg83ja+1viZIHpT259RquZSyGTuauDT5C2f2eY
yZBg7KJxTBzZowQzop4oPgZm9z30rHeeIzU2oNoV+KZfGWHIP6mv6UX5StQTyXeDIKoDagxzXNmO
BM0arHaccNut22fop7yKAjo9q/dn+SaA2dsI43vKvm1xll4Uzp9btFjE5+oLRcFQCkGRPO5NzKLV
G0IAGGFR+oDeyV0+bZo3Sq0zlh/mIhin45R0Thx9umzc/OTzThYTCIveABB/QqC1Pm+UPOeVz2k5
IVnq6wcoiHdZHnVJ73ZyJ46xiqqqJ8mIQLKQHemYkOHKCJNDB669y2K4GrETwxxYpmjdltLuskZe
wmlrHjC64XhZxOvYyUtLYRR8IctgpWqCa+vn1m+OOop73dX6fQ5alw62o/P6aJXPvhud2l+CNEgE
xUWut9wtkgmVcqyBaTvtcWGXFL9qvw/F4BitAM/IFwIOXAUJYFtjuwCablJWNcblvI2RcdAwBGm7
qwpBiOEf128h7NUySXVplpsaqBCl8TtrDhJVDi4f139Q9DcZzI1yy6w6jf49dtMfvPhQBaDmHNDU
0x9BUhuIgHP8jbNVA102+Jfl6IyWrsryCT5jytSjFMfuGFvHyRaBG/lb9yaGuWikTbYO9oSty1dv
HI/aX4FAQTP6zzKYO8YSTfVaLA0yeEagjXeZfOjm+8tHw71gwMuBXJdoOljz/owU6waeQ5NOhpys
cG6fB+tFW8Mh+nFZCtfz7KQwLqEddXUktHos6d+06Q7Eqo7S5U67nkZyGPKrTdL9yxK5GrCTSH+/
i4DyZM6qkcAJTfJZmytHzm+tQUivSx30Oze0k8J4gaFpdG2pUOitoxtpuR2kq0wJu/qeTOjQAcdt
V/rKcl3ZnSPpVXh5hdxAtZPNXKQnZVISqQDcvjRB106KUBuXEwCCmIuTl05RLMJcATcS7yQy6p71
kUkiygVEZ03Jzy2aApur5MPqFYchBJmjsFYq2l5G/6dqqebGhBnX/ujT7sPoqPybbCP2RH2P/OfW
2/LYu7alzKXV0VFas9ucNy9Bc4Ej+alrhJuvOpbsiDu9BdbH3rmVSkvsuET/aCv51ZQ463SVoF9j
FF0IBfbHXrqBG5A0iUZ+2uLYh3n4ay6IyO1y/TwoN2VZMRT8w/YRmPVqthra2aAhWoBq+u30NToQ
lABid7jWZiG3As/Kd/LYzGe7Zltlq1jXao3HJY/uexX37E2EkueLsS0TdBxgOWQh5XZVVIZGbzTR
dgv8nde2npIIK+c8gwbVESa4gLqfqCzYO+pno7drWsUGvsudzjYSgCgwP3zrvepGgxJSrlbxHvKC
2F4s45urCUMLloI+yPqT3S6OlPy47KhEAhhX3BmWjnHwE8qF8Xo0teWTpRRfLovg2dF+DYwfXjA7
ctNa2FGZvoCTakG7RJE4unAENs8D7uUwPleWOvDaSiiWUK7L0l+uJFfGEEeMyvCbMLsWBWfRzjEO
d5CzRUPNGJWEVHLBRBkO+fQX99j9ihgXCxw85spScKRW4q1ab0GTgVU5IYIEN/eAVDB5mRqQ3Rjy
zoTjrLPjYUFWVpNuTVM+J/JxaPKgVkSDe7imuhPEbJkVD1VkpYDhV+C7H+Jza5/6WJD540YKshPC
bFqWG0mVWuhjKvCQqhfXPND3fR8UpaedKvRDLpkvepdy6x07oex896pSFr0eW9pBG52qYDqkx9mL
HPWqF9TeuVsIbgGcugmUOItK7w3aBGKCdVtb7+bZb/LeMURpepEM5uVbKnmBusMAzLFdne01CtvV
DNO2FiBaRGKY2+1CrD5aO8QHE1mZ/Ku9eJn2ctn1cCubZLddjP+Upm4pygYpOiCX3emYecPXJkgC
3ZMaTFlAqtaLHorBE0jleqKdVLry3f12tO2hH2LcqJdvGDJ6zE+SO7naTX1GmPCLZ9EFgh/Zd/IY
D2taoz1qPXaSVvvmGxC2Kr75yrlW+LShuqqDyysUHR3jMWqb9HYXgQ1Bw/O98O3qTokPl0Vwqyr7
o2OchdmO6Fin8zcNZ/ZVlDC3lxzb+MogJySVFy2IcRqTOdRSr8GZK8oPxXKm6kPdCrTifbwAVaEB
L4sLnY7mcOaQljVS+prImG5n6k4yfVFVUa7gvR//UwJzKnLW16U2EhQ9CBpz1Mgr+vIOVQq/V8aP
gz6GUqRcq7UWbHN+VRjpg1JLbiQVT6S1DuO2PBJ983t5cBXd+IrOmPt4eQC+zZ8V42c99GGcATsd
W4Uv28a1NSiTUxjrlZSUp8Xq7+LECttedgFQ92QjcpFmCnAfq5xSJ8dBNo+jHXvlZoXVNHqWXj5l
tT04yjS8GHZdOlskgpiLNpxRoD6NKyNpdNlDZ+5i3whp2vjbjR5GCmyELjL+awWnF1h+S9Bcq6d1
oRDiD9vwqZf/ZzeJU8X72wbKEL1B7DPELMaiSkZD9tLsRese9exzNAgAIFQx/nwp/ymCcfikbJTF
XBTZs9ryNs2NW/THZY6xai1+9B+sPBL1S3DPZrcoZu9ipSmmQo+RhlSUoy0hC28Jec9EMujvd164
n6cZFyicfzYlvqZO/roRL1WSxFEnzD+U6nOtPw1r+6NcpGuwB/ppBlyUaRyarj5edmZcVSGI2gDl
GWhDYdzLamaNAqJh2TOlT3V2Y1Y3SxFudu5eFsMJBPQgTY1gQpdtAAL455I1MlokyqEr2u3kaWDn
oUS6MYZ6UkyqdBQNmnzvNf8Ux1iYpHdpPNdYltp/haNwYvObIiJnEK6J2Tsji8B/M0eyp9xWZ/pA
to7Ekx9HzAhFZBMiuwRrYm9yUZ4gtDUqbKG5qapjZN/O2dPlYxKJYBKuy5RURTkPsheTq8oIzfqm
m/zLIjjRE0eDpmQblR8NE5/oN+yVX0pXXZKxa9KBhHRmguSCpfRI+1yADxbp3XtC4D+lMbFt68Gh
2MGU6UgzM7mq8nOi385LiOlZaw+ew4dSBEjmGjf469AqCf5fQHP+XB/6GLt+AxOVZ8so15Hlykox
Au/yJnLPaSeDcSDJPOPJnUKGpiduihiV5gCRLMJEJT3vd+53J4c9K2tT0qrBbWo0nOZI6Qu7zDWu
Ab0L40cRNIxzJaZn9bZzzFklUdY10oxVZWfT2TzcCtALtUE/yKOC9vU+ccQ1T67/28lk/FJOMnBd
SnAUjXlI0K9e6w9DfEui/x3DRNdmEsyWQVu+xb6OFHPSihnzCT25abwq7Q4JUq8xyQXWxalw/SmH
CZgKRuAqkz5C+x7HLz2mHpXu5MRO/lB5wP6Eyr2KEdiWM3+irOLywRjEs7L4BvC2VMYAtgwzGitF
g8mZ1uMyalc6ie8TXXsGW/u9PBWh3qyxo2Txp2xcj7k5O3LdnbRSv9HT+q6xfkjScly32ilq49HI
OkcG+t7R196RsvWDOXfHbopv+mg5LvJ4NWzmHbjUz8Ns3oJA/TrNs2AyVidaY9+oUFGf86R1VULc
pMs+9HZ+ULLo85wrh1EbYDzAxpVr8xQrorkHnOf+n0fBGGneqjJMZ8a1GqVGFQjH1E9uVQzgqc+R
U3tgsfrf5ypCoqVgei6oBW2V7dS2KYRUWVbZw60tHNX10dQwJTVGw+dl98OPfG+C2H5tcD7Y9Vbl
irfEheUvjeQhdAQQ7WjVfEUHIDtLudZuZ9dPyrKEuWo6YzYE6yD8FhrJ37mo3acwIWtUhibOMfrH
qybrMESpl4O6RY1jn9Tgc46nwJiVD5eXr1INviSTMTIMqbYlvKPpya6+7ksfNQyb0L3uMb/e7mMM
lQHDgZsnDiz8Fcq63YFEQmDpwjNgzIz0cSxJZkk/gjLLGqhzSP72oN5SoD6S5qL8DgcvTLVLN3TN
sCxoGOMqB3kztySBe4ZuIU+PesCX6QwEb0gyJwIgG7O1AWb7L1ZK71Hvt/tNMHOZI33bVfZIGQ7R
AV5iOLv9SEGnzeMK6mlks+bjgjR3d09BjaIeMf6qbUWn3L0ES2e2eS6SBeAzSfZaf3VVN76SbukQ
VjjVc4YxrJWvf5U88leHu5PK+A5lTQB6B/jdyz9QGlzlkGMQvRbKAXYfUVC0Sq7L3olj4nyrZ9oM
KhVQZZIgN89L/HjZYuj/z56gqSO9YGKYMpwPc1OuiGEsMUGUtSor0KvmPKn9zRpXx8tieMvYiWHJ
VJpmnsq0LbBryaM1nyRDETk+nrfZS2C8TZSMhTbS8DqerHvMgryl1czupQ7pIIHNJwf7BJSW/180
2VGfcmELX6/Vu2vzipGsZKTmTh9QlBhZP6K4g05dsJsKr828Z/d+mYzSNwYGT6sEwuxVTp3IWA4p
OFCcrse8uLn2+7gQKDzPxPcCGX0vpSxtDKnBpLhjB4yRdQSe5AAYsUBBuNa8l8MoemZImhVnG9KD
aFWcPmmOfkKb8P1wiA7l0XxlHc//os/UxoSa39r/+lG7o+vXahvmWd+8KgrN6GoeDoOIMJVrYHhV
yQS8n5bORv6oGGs7p0/RQTpFJioyd5n0cNm4eDdlXOr+EcHGfCtKzahtFdmrm5/t7E/Sx6n5bgyy
e1kM9324l8OYWNW0kbRKCDM0rplXqW/hTU0hZ/LB9NKvl6WJFkWtbnc0KN1mSVZAH1Cp9fLa8FeA
PUtjOIKTIfj/RDE21dpSVMcLXqKj8SlKv9fdQZFuZCGdBNcH7o6JsSQ9qltr2aAJuvpkLLfR5l1e
hujvMxY0601q5TZ87BKdmhWPJYGJcjXZxFRAy5bBh8GyYViFAlr+usHxV3cm7lLkKRfN7eY68Z0I
qhS7Q/8Xad+xJLfRdPtEiAAKfgvbdixnhuQGQYoUvPd4+ntqdH81ugbs+khpowUjJjsLWZlZac5B
iBi6OUA0KrTWM8hwh2Hp2IpSwR/6wEmN4h6Qg5zu2OaxrWQyyVM1zEai9A3qbOYu7g51woF23ejz
wcmsBDBJkhChxDc2eG2kcpZZtbZ8nWosVC3IllQMUoDZIAD/Whdk96kpu39gEyvZ1LuvDhTdA8lo
B8iulMRtE93rtZhjdpuvqZV+7JK50UV1nUcpfdhOGLIBWsV9t4tt/Z1ZEeU2PhntZsS9aGUyjqjs
wTtTjzCT4Kt5TwHFuzfj1LnTK5imX3jpPMfs2R3zWilTgFAix1WNM8l2M6lBD/5y+zNtOjsTwUHR
VQoFx3ggQwMmYC5AxhR+ywCdVEh2ae7nsv4TFw5MEexlqaDS/YClqM/RgFYSWVDiWzyaqwh2gfgK
20SuwstdNy1jLY25zsZkGGQCjJ5DHqsEIzCLQ5luBRtb2MBu9uiMBW+3b2NSHt5ppSFznU25BASX
DA1Fv7zDRAfyh3LfYXQ45E/l08/CZn5rWczNLmQpC7IY+k3e7KKpfhR0i8K0GAC2K5/N0eKd6JYt
rgUy11lMRK0hJlWuOE7IV2YvVv3bprj5el3JYFN1kxi5lhHIgDu8o2yN+F62AkwMmtDyy3wcld6/
58pDRcYyhCPulyPAaXT3deGlCscD80QwqUSYCv0s0jdOm0R2M8SWmCV2Xgu8y8UxB7a+rKlj3BdU
laR67KWdKJ+lxesqV69eA+FpyH1l+JQ3j3FxDmYe691WFFt/Nfrvq2Nc9CyrAYO4OBoZrLQ8YUHm
tl3wDpH++0pAJOSdApSbxVHNXUgiy/xJ+h+3RfB0YNwFMWNN77oSCZL8SSxO8vx4++9vlrENoD6i
I4pu1wdAVGOIMZPZN3SLBqPDolsAHhkYFOBNF/z2ni7y0OWdnJNgbD5t1mIZ+8sB/dwCTg5188Pi
6d6yK76XtPa7D33dRzvT70bL5Hon6gs+OKeVstRaVx9MytK6y2dI/WdEtNvRujJ/Mn8rZVsrxxhe
Fy2lkcStiK3JTzU5Jsb3QgY0+XOtv1Zjzrlimxay0okxQkWcsQ5chJLTYfqAxMYuBPogx0i2kou1
QowVtuHckSAo6CtnKi36uUy7/VyfVLTBQoe3bbXZFliLY+LVVIJNbMrxmfK/4xlP39kl5wL7L6Xf
7FrH9Itj9jY+tMAlMv351NmYReNNv236rdWpMmEsModOzVvcO4qCsTipGznF9xh76rQDDNhD7uwR
7zMyYSwvNXVe6EVvXf1z5WHaXbdGCfRbs1N65l580p4UnoPc9F8XJdlH8lzKY9UVOGdV9wVMecal
VXABRTiKsVCm0SLMRlFTxeL6NEqtl5iD99/sk+WQlCJpbsoAMszn5AGbiShAKpYIUB0UtEOHB35B
rf2GF2GLrBlGH3KZvsjUlDznvWmXlfIzHdJjm6fPtzXjiaKHu3JYZSZV6NkjfGIQ/RSn033WKQ4x
k91Q8NbN3ivit9RiHEmWgFOkneC1pr+EvwSruS8c2pCbf3R/SzZaQLEHmD1H+HRbw82n4Oqyq4xv
kea4IU0GIzTOFerkwp1+rveURo+3zcbxyiyik9D0dRsZ+GzJUFta8ZbXJ9FoLB1oXwHumvoHqyRI
u1fXi/EhYtAagiHBa84Hw19OdNC9szLL+KvBjHth86YHeLeZ8SBDq8XdkOESYGPGMqXvIv6nTrzP
Rd+RN6yEBXfKzNoMwgJSwJ9zB8oeP9zTKnJl8xXaTrsvB8iuqQ71NLRZBdOgjIs0NTGw4/6+Ymx4
jZ355Ilji5w4pzFZSQVMiLRrpQVef/GIrdjqm2Dr4AvVvOGFV97l3G2NSUaAD9EDlhEnmbbpy5AV
bjwtOaCQAbSgkv1tzTabgCtb1BhHMs8ywC5KaJbsY6CFDDvKdkbHubUvqRu6deIk3xULWJou+T6M
duYKTp3YEw8+lkbuW9bD+Bg9z4wmkfEzsmywVHXfV6oNyFA5/1bmvMyW9zEZx5IYpDET+mibAUKp
e2CDfvpnS0fbCdwexGYheH3ATM4S9gaGBzC36aihSw6BT6+GuuDZYaEnQcmaRe7mGO8qMv5lwbJp
m5cQSa11vMsPqT8dBN94479Ied+N8S1GPuhLQNOhIjzq5BupVauPXVE4JUS1bpsq70XC7jstS9OI
0YDv1rWV1WjqPg/aB6xh2Uo07Ewl/myO6mdFKN66cHzUMZZAwk+Y13O6MnzLu98f4r9y4iwCVGbm
eoq9RnjV+TnsDIBRn4eBZ6qc49UZvwP6u3ieA5SRpecAa5QUVPltwOrwYrf77EiLJxIm3vsdd4iJ
Y0Ls7O2USPNgpPSOIERV3rQrdjK8OaUL5mW4nPCkMx4oIlo9ZwQHGS8AaojlvVlKvjjwSpPbxS4w
vooaZsP1DwQAwTAlndag5J9rud0IX7rirk28djzWpu7kc2R10rEVv0gjx8VuV/YugtlsOpCFjgA5
D10tR/KmdzebwMUWs0X39Ltz6IDS7vZd2bSblUj6eVfpoaDNyyJQkUn+ZTK9Fpgms7cEbk04j8wN
ljTa4Pj3VNkMO8WAUhXqkCT6sw2gnp04uxjiOATOX+psVwBp97CmYxlIcH7+Pq7vtWwmUM7RJCRK
S/u7wHVU9oNceQ0WTqTQu32a1AI/BKeVjqyF9v1iGgN0LKuHyPyizK+3//7mDaAb6GBoBPsMO5JS
14sI6AH8/Sj+pumnFsOW4tNtEVs5BaiOwRGmG7IqsqMLnaSSrNYQEiql9ab2uZXvsllz6j8ZxEbV
U8GsmixJGMa+NjyCBUFRA+mlkyWFVZnegkns4K7hdXFpWGG/yFoME8LDSRzkPEYfKtkHfn4YdrJv
Hhqft9K79WFMGeATMqr/osQWKbtgzsPJwITUmI32BOY4TX/S4t8HUjDFtRTGvDBPKZnzIkFK/jZW
X4EvzfEGm6eFmR901XXD+LDTJovljCuMStB46HBDNYwl0Okq3mnxxDDBKhXitJuAjesI9V4cTiT2
K/O7DBq5UQPbRf5diT/dNmpjy82ZK8UYB4Bl5aUGoBY8qxQ8ayARidXxKa2Vv5q2tdtZx1Zv6YpR
iXk+9Sla5J1ag4V9ws8B+UxoUbqRWlBOgJ/1smI4pnOMmcMIazdmewRW+Ws0B66ZSr2lGemxId1B
HcVDIqaW2ip305j+3cfJK3BQ7kShtguQEkW6dFCM5DBLcWuZaegtJXZXBGJHOXGrMfgak34fje33
uk/2SQ1SK03r7LrJDqCIBXpS5MsdcXMJ7YMMGCEZMCKw9ugEoTBbc2uc1CCxkwWDeMLiR32+WFOX
jFZYJn8tRWdTJMOwJq6UoKAegu1bKnaVASqdaP7SFJjrUSKXiHFvTYtwqBtMI8fNa6oadtBjuDTN
w10yJWdkWNas5KNVd5VHzOA8mpGfKiqnkrZ5t+DxFDgloJezPBjNLHXJ0GLKE/T1bzWmPFEa9aq2
5fjWzegLfCZcXiyGYGmDsZFQNgrVCOH5FD9SgE4VHppddtTwpFFt4vX3867c3TbLzTfVWiRzodVQ
qDDXSmPiIX1aPIxlOIGjexicBelLsDec5UA7RNpueIVDtkGaoj/wcIg2qzbrH8F4YiCeLFjixY+g
44YUjyDDj+jvQGLtU0BIrIftGnRnn3ltN6rcB9esoqlognxElN8PZ5V6JEJRVCZ9fJTAvbE6Izsv
Aa9is9klMFdCmBPW0Qn7RznjqwakS0pvouwp//j0pIBtJLQre3xLv9/+rpsVqbVU5kj1pBBaQ4Fq
WdQQe0IRztKx0i2m5V7oltHqmvnB7PXIHjLj71SMP9+Wv3ljVt6OUbovwmkSSkyko+RHTDvWTn3r
3xZBX4YfPt5KBKNhJTRAiV8gYukqqzdmWyTPU3dS49xdhP0Qc27Kpq2sxDFhfAYfuDyFswTC1nmH
oSx3mnT3tkbbh2YYogong7lfGrRW5pg3iZSaMYY6IvN7H/3Q1NMo6JwkmCODTfCrusyWKKQBHPBB
S13u8mQGqr7h/SdV2IJ5CfyZapJ6yQlk7ZSbxVlKpkei83Y8NqtrpvzvkbEp/dQ3fVosSK6i/Wxn
PyQrddMzIJwP+t8JpkI1TmrKOz3GQS/pmKZ6gFvV6fsiOhL1u/r7mKs0w7poxNychoDdNe1Q4c20
EEt0pzn/WjbP/+3rUDVXhpYKcHt9CEPrhedO121VPnSNyrG07ft5UYS5MGGlS5jBwqeZ2tGSW1/H
85885oVgVc1fhvn7dFjX50bzr5VOSSr9/3WfqhCcqAgsvajd28e2WdVZfxuq8kqGir1kc0nopJyb
fcK7wcGUrr/ctQ6tbWD/gJJt/ODI3M5UL8fIOIUeS+RCCC4kx3gJv+EBgUKnBuwCAdTeFDzPOE02
RdNWjsmZG0RoFvzBxV7yHvaxF0daJ+chZuI7ZwCpCWCuXzSHNtUxlMzdYqL2cEsYc7hNbCD9ocs7
wbw39OMYTFYqPlTlYt0+UZ4c5kBbovbg8KOhqX0shy9KENlYK7QqwnvKbJZTQVNpGqpKJENjOWGK
QGibYdFQic+cag+4IDdH+robDr2jed1Ly2uebJrKRR47sLdEWqgoAcYguvpcumG50wzbyO6IhKmO
0GsJ5zpsHuRKHFO4GWbs8eHZCeoPVN7N4W6GHPD5WoKcOLc/2aYrWUmidrq6d/lYYElWxr2rZjAQ
1F+q8mCmpk3i7xqapPJvgznCk6jASMVGF2ha2R5bNibAFTXhuKT2s9aJlmLulIgzurSZTaxkMMYu
5qGQB7RPGQtvbfyTmC3Hyjcj1UoAY+UlgJaGHLDXzjTVjhmOVp4EttzxTI4jhu2kkSXuA2NG1UFK
y4OCOa8yWLzc4I27bsf5izpsFw3z1aGaxPBEdP8LeNEeEazhe3fUbeOeblWKAW+4h4byD+5oJZGx
uSyIw1bHDhTeYsrfJqrKnaWhCJq+J+wCtx/PO0g2szDEutPpVqwpJUAlNr/E2AbvMEzx3+yC7aGR
cpK1YkEdUiuyO0UVzxFKAUQ3ODf2F77v30ukUX1XVzY001lR6AeTsSuDqnzoinRnLSaWgFVm0+G1
PTfLK6vPxWQbmZCCUMnE+XUmGsfRN334OpOfeecGKQeIiyeJSTQwgTuKhTJIjnkvNfGrNqqOIpC9
0kQ7bMNyzHDTx2oE1E2KhkcqYY5RQ5a+6CoqD+LYear6ue1BxR5auZRx7GJTq5Ug5vwCMyYqhgsQ
fRPzsc6Nx3okozWXoVMo4j5VlYZjIZsGvxLIHKMZN7E56h1WDDNidcrXDlysyTBw1NqWohHgHiio
jLID2O2iCW0GPA9HCkW/q1qvydqjUiscXJb3CtAHb6Fd5FB/vzL3dFzUsKIwDikWcv+aXRTfsQke
PGg/gmfKO0fXU8UjzP59mZDXltouHK3EM2Yylt0IxDFs8BSxZRwyp36h+5KDPQHyCUMG2Ovi1my2
YB7MlUjGYFCKi/o0QnIzH+gy7LRbfBXkJ6nDGzHgfULGUKZUizIphaHk2VsaP3Tibuz/pL4H8GFi
gr4PnQcmk5GrMiRZB12ExpGS2gqU/Zg83s5hNnt6AOD4VwgTUGYQbMeToNIDo1MZmZPb1Y5OZfCH
5beP7CKKCSZJ07VNUbaSg0sBhuN68rNRuYvSYM/Rads9XQQxZp+3QjM2Ba5Xf1AOikt5FlOgVdCK
JaA+AfrOW9Olf/DjPbsIZAxdL1CqLENoJozHMvted8+3NeKdHGPVQ6lPS1LjHlfkFKa+LJwybo+V
WtMtHRiDNopSTocJ2WznjO8UMZEj7nW/dMSjwQFz4h0Xk2ZKRWkGWoIXQQJiIuFTKXz/b8fFZJmm
XqOsmmC/JdA/m/K3Ln+Tyqf/JIKdpJDBJSrmCfKw0fgcjIk9d7ssLO3bQraj379mxQ5IxKFUzhoQ
PJ1ulrHssbiFEJ/kMHfnsdvPBW+jgCeOcQVqM08VsFYxWy0/9YC9bzJLkTDPN59mjQdcs/kovLgd
djqiIfj5hogrSsfFsYTh957i8fd8Ny8O+qhAtTMlEQ3o6wA4zqOUTiaWxdLsQCZfRVe95ECTbueU
BlifdfA16+jEXMvoA6kYQwJToHuqBZ7T6HCeBpd6UPmBh2e16doMWYEsiaDhzfjQomqVJCcA3AjL
0dcK9ass9z/rvH5IsnR32/p4ohgvGk1VXxkol4KZ40lB1ywID4sQ2K3JK31sfiRT1g2QniuiLjOe
Z5r1zlQBxOLoBSbgu7tW/ZEEr7eV2X6qrYQwPqdMMiPOc9RxwncgBQp4SfaZNbjJjljAquBc3c3D
w81F4AbCFYBYro1Cb4x6MXNkyGoA8u5PSRRaS+NMAucbbR/dRQyjVasooRGLeLDXJbHatLOUILAy
sXdun96Gw5ZELHyrMvjcdBjftTZZmqqTrkObPu+sovo5L7x5+a085EoEY21mJnU4NLxfFF/4q/KC
fbBTD9lOxLfh5aUbh3YlirmwOejWJKVAF8BsZHtJUrjUyU1VnZN9b5jAlRj676vke1TSSSoiTGXl
YWPFmT/O6Ekrr7oQ/b6tXQlibK3Wx1wVwVYGtqKdtJz04ceYPPUGz2VvOborOYyx6VPZzEOGx/No
k3+y66O41+4nNwNgG49EbuvxcCWNcd3DVGqYLkCCPXjGAaBVYKScAN6Pti/2OANX9HnjbRyzYGH1
pEo0K7NFArQUhV9K5ilTsmOWLpzkZ6sHulaMRQDr41oJ9RHHKOqAGcgnp88i7DlgLFCabazqfc0r
2Q41/dwn4x9Q0MIZXW6ywcT4QguaVHxfvsFUoumFB3G/HGhajMo5aBL+xG0oIjjVVRUw7YzbqIhc
xqWKIF/mD3W/mzCAeVvAL0zyIoHxGmIshWZeIEMKXyktDGVAKnbmmRIu/AlNPD27izDGb6hLqhdx
gWJEZN5jVkQ0Qkv4fTadaxmM0zDjStCLCG6wnl5CsbLMnLc7sW3mFy0Yb5GNRqy1MiQE08uQfhLm
xSrCH7e/C08G4ynmVA1MQ0ZYCrTPWtVbJPiGbOLPPr6OIQbQzyiEncgrGlGd9RyYHQ1eLLQPBCjR
h+lA18jMPXetcuN9hK//rzR2Udko02gISxizvHRuAywzLBB9zvXKVqafQ2lYKSGtVaSNFRXYPpca
w799plvjKFc/gCkHqNOsLZpSwzTcAQvgmh0fFnBIpy/VbnB1jBaX97UXHbiKb5RUruQyLqMBp2Or
t/CLFKAcEFTHZqdjt7PyeSWVX9zmyxEz/qJvZ0wfxbhgdClFAe0dtnpQwKEokwKfr4X3QRnfAWy6
qMw1GjZhPrTyEQCH9h3R0hO8299uqxB3dYaM6+hmpYua+f25kzwYP6vn/BUrwajsWJlj3sV227qa
FVidX/xELyn2eA2RrfRXEiXKRydhokhlg5s514Va0gK7MZWPRtM4mtQ/Id4dhjp/UYXSNYXIj+IE
a32R6NE3Zj5hL0f9A1Z5mg1jStfQMNlERMaaEnFolJGexGjrVvep9XM/PhnQvTjMR14WTj8hU9O4
EsYYFLA2A6XUE1pnvavI4/IH6ffV32dMKF0mEOPoeF4mZXYI6wHTkepRSgtOlr/xWL76eMzN18Vi
wDA+bqAENCJLGxtXJbNlhKotdJOLZuePok3vzPxPqqlXgpmPNaZKqAkardjhlS4fTVcBF4/iiTuu
pM3LuLJP9ksVYVOPGsqQxG/2dMGndk7EU3aZzQlNW9MSVzox30wuh7HW6VY+hlp7yv1n9+f0xXQz
tNGEs3qoverMSy03yM5h9Sv1mPtvqgUxF1plJeB0ByrEc+4HXmrXvr4LHlK/cSnFUfw59ZBTUBy3
sOMEy82IvPoBTF4R1LpUTBG0NiS/LL/NAMVvOc3jbfe9ksFkFl1dNIJgwFow6e0QuO/SNva1I3qF
i9k0zp3gKcSkGApuhJyW9HUVnZP6uUj33fB422v/QiEQIwKlGoCF7Ch+jtZNnibv7d3xvb1rgqED
G0O0tCMl1h89GKWLOOYbZYIaAvIKAWmMsRpf9a4WPhEEvrhw/0QxIhHNFImiayy2lhbFedfEeFvR
kpUAbIiD/tRhz8Tw5BLINbzos+mGV+IYxdLSAMpLQ5cAknNXHvP893ufElUEDASmQSH7r1/ahpFN
uajDuOP2FLRelJ7z9qtRf6ox2c05uU1V5HdSSAUcW+zJiUaUhZFES7JO/RrvCidBw0T4md1RPu0E
aQqvWLFdGFlJZA6vK+pkUDtI/GcreNhFr5KN7T075i6M85RjLjASlGwWZuRfpYlhxb4Cn0PFM73N
WLZSh7m3OskipaCIksF5fjRBr/qN7uQlqACL++Lv+AS4hK+Ghb1ngPxpL5yvR+PVh3xgJZwxlCXK
6nFMsGtJWWg0pHySbsW40IrX+Jmv/7gtblNVYF9hXwSI3wY7aNWSJi4XAdJm83NZa/dRC9euzJ6c
5ecsyR51TduFdcSpR286xotUdtxKXrBdUVdAzhHCp4G4Yv1Z5/GKbWeTKxlMQtIPetsIBWQ0ABAR
XXR2z3QBPz3V+9wz/gcID2p5Hz7cSiCTiERS2OSFhhsOlBQUhJCvA4nCcDogHdNVznpPsWYyn7eH
wDtLJiuRIyDYzhFFIdL3obDrm10uc+LY9rNupRq9lKsyYZGEI1Y8IGPwaPsgwRh+7cfn+R6Ywk//
sHtLz5kt8spQ9LffOlKq+0puCKhsOenwRm/d/vWfTnnjDm5AExHPdHhPoK2FAwnUMP93G0zGj0mJ
LiaCitsweLI3A+TGBirRDmo+Tq78uNg0rezfAtO5fQl5n5DxaflAciB043i14sfcO2L0Yo7un4gA
yhsAV9/3A69PEpsUYThI2PQFCJ6lKrYJFqFe4lXIt3ZicIAXMaznTJYaszDQRLo3d+rzO2DtwTiF
bozx29wHUfyeJuj0LuTOeKyc5szbT/vFxb/8BsaBSsGURC3wI5HijW75hBqEiyWph3JfuMkhvOcF
P2oTH230X3HsHB+QkVRDkPHwaZaHaT412d9T6isFx2Nuhr3LwbJzFpIiYFqwBOawVoSW3v/QlG+3
DWQ7hq8kMO5LXtJCFURqIYBcKp/oo5fcvz96H3lLYTxlGJelgO82A30GDTpuUt2Vis/RZdtvXL4J
46+0PDebyYAZzopnwPLS1Ep9c7Ka1/6v0aFTjwsP2uIXZmeATtCQVORdjK9qjbAMgx7JPsn9bi+e
M0+4mx8UZKxa5Czn/wFzgl6mD5aH+WiApYJA22QntDAvCoZ20DYgwgHhwmr2FO09edZwrFaXWZiq
R43mVf4fulPbAWElmjlgGeWRIIogWs4APjFgQhsjW/vmOD2Fe0oImAMRuzsjXeH0qzY95Uouc8hK
FYwDui5w0IN8LKvF6tP0aMw/btvP5pVeSWHCQCNXpj7RamJSTV5atcAMIIlF1PQ+GctPt2Vtx5yV
MMb5d7E8dSbd4KPzuXTNrSssioXXewbaVkAOwJab8MADWaMf6JbtsI46T9WGUK9lFKHXi+1prDLO
t+KJYPzwrMazEA4QEaj9vo1LmyQF51G1+aFWhTomx8tNXcmwVwJYG/XUVoVVqy9xsi94JbQN34j5
RHCcyaKCSUiMol1Hz7SYmikmk4xdKclTgKBaAEEV1Of/wzt040EP5Aqs7otENsDKxBLVkVEBAvuA
neXOoQXm1s7PmtM6lAon9ErOkOzHb3QtjHH6cS5URTwCMXAa74LiS0g4UYX39xlPL6mlLKi5oWDh
Wr5LxfkrJoA5zv6jS7hWgf6EVY5YBIGZkQSck6b0qqZ21n0zZo4lf3S01yIYr6MCAGasigEcxTWa
oM/aYhvlKQkBgqM/LaD4u+0ReAox3ocCLU6JAObdQDgN4vdWfWqNT7dFbDida40Yp5MToIl38KHv
wT7eZQ+jH+wHuwBKb4r+QgOfY375/Ur3tVDG57RtrCp1DsvWh0M+PxjqH1D9XEtg7qm6iJOU57GK
/B0TW5jlHaz5h+pTaJL5TTgRjvuhf+7aiV6JYzdCwR2iyv1UwS78d9oTP91reKXzyoj0Y9wSw3g5
0hlxV3QmOHtQdoieK5JZufDXNL30guZwDINe+FuyGIdQSFJeYLGderpqT1t3uY3tjWfwZWMntHy7
Le2j+74+P9Y7aNWkJmAAc1Jwf7ei+aSNyRugU31JEGb3tizOrVIZNyEt4WIqAAVzmvpM0IEkr63x
eFsEzxwYNyFMRkDy2iQYt26tKfgBzAkpAI6tsjeVQ6yARmzg3GOeUoyrGLRBBZoF+LKl+NTVroFV
0cq7rdRGW+D6IzGuomvFsC7SFmzjGOh7ei+EYVI5O6rnwKEocjkQ+erYwnyGhXarM77xKrPvmfMt
m2T8hjipekxMRN/WLfYA2bAzr0FLhAoHqVJn9cCENZ4rFAZkW7SKc/qmOxGAaXn05LzTZryLPokp
QOVE2RlrLx92Nd6VMqfiwRHBPiZL0+jaMW1kp2yANBDPSW6r4ohHEg/Bh2OrH96TS6EYRF5kJzMx
GxU89t2pkD4N2FBVRicT7vL49zsvV3bEgivWI+Cno2lEnN71brfPwO6uuvkJzRGgjak8P8YJ2Sy6
Iqn7fggAyed0ma3eJw8VxIlAly7uaRUi6C0Tm7jBEwb3DoF7+8ZsgGVda8q4miosh8ZcEFyBgY/x
ZBu8MADKyo7NcfQWO7Tr5/Go7GInsxvOZd12qFjXAfqT+RH/aVaDaihq5EJG/yIru9FIbaF6SnWO
29kYFaAa/iuHnTNR8CUlhSBK0N6MZieOCtiT/Jx4gYNdSdqApSFXeCi9yNX3hFcvowf40SFcxDMB
MY6SdBKqCCQ41bGMX6KEkxX/Ige/CGCiIPCnm0UKoF/99wDdpN2cWLWz2Og6ePORV7Haju8XaUwY
1OcpVjKNnmYp7boiv2uy1zGf7GrpwTzZcipJv8j9LuIY8+zDsCIFQdRVUIvW/ORL+5L780P8M/mO
WrVfe6mTqj6vTMZTknq+VZqu530SjFKmOr1xN4UnMX/KjOcx8fqeNz/Isw4mKAZJp8ohKv9O1O0G
5aua8KqcG+35a/NnQuLUj11NZnwwc9cBdAfAApMV1rCQ6hvgduzCn5+K/3yATBSMTLEOAj1UnSY1
QC87HEypdoGGZUWtYRcjj9pqOxJdrIQJdtXUzHofRqoTRJ9zgVgiAfwWbzud86ne/czKKNJu6c0s
R2Y7kacWAw9Wq6g8LAGeDMZZEMBnA1Gnkx1SuGr3oqSfb7t7jmG/o9mvdCClUIFNDZGmDnpnkHfL
7DbYrk4DC9Tot0VtjOVeGR6LuiRpcxGlLWQ1yhMB2aw+/BTkQ2L0ViO4hg5kMvJopJy0dqOyeS2V
cRhmKGWowcDclXPvhrv8EDlSbgW7CchanS+PFi/j25irvpbIOItgrg1dovWWwaO4Hcl99ZafKWsh
bYIad+aXmuPxOdZOGJ8xANlN7EJa4AkxYZNF+zgW7UXlFpJ4xsh4jrwhSllTxYg/YbCufV/vTu0R
LMeh3T7zW/M8xRivMfYDqLclCBTDNwKmYRV0lhIPs3c7mdR1He4C/+mMVinQGNISg2wgRBz2y/H/
ODx+v2ZJreIihtElmYkIh4H6Qb+4dXGKtN/eZb3++4zLExLSkADb8E7S3AvKORS+6WC24lzhbXfx
rxIfhhyLiCQDMAGROimHCTVEWrv3smfyYGL5szvEe9PP3NDjYv1uv+wvghk/GGbwHb3aKxBMR0nR
2uzBO6UgEUaWRvF3biu6bekXcUwKNTZhUZMxR4VJOS3qseo574ltw778fSZpGrQlXZI5V53aQErx
Sjq3Kl9uq7CdTV9EMH5viPSiMVp8KkXKjoKo71JBf+xKQAhr0pfbonja0H9fBZE51vKYhA0+zvh1
WE7znJ1iiTclzRPCOLm8bAJBpmXMEbRclSvEuyra3dbjFy+Dy5kxrgCTs3rdlxJkoPkanQZHdFsf
80B4IzRv+jn5piC9jB1xVx/5zBzUAXx8F1yEMw6iUUGBp9dQ0MCIsPFFlSNMCP1MlrPaPwW9d1vV
XzwSLtIYd1HLdR8BpIuqOjl0/YeOWcnncl861ZkXoHjS2JGZFGOuyzJAmnT/zxZJBcB+FVTSuVOg
7HJbN87lNRlfMYdmF8AVI2p0T2BoJdKflDkkiWDOW9Q/4gfXpJ20UIWnnfWHRD2qqU94oAGbKqxE
MMbeiBKwUnskLVLyNWrvhMm+fUSbl2n19xlDV806SkmAV4YS78XUmYv7jLfRuBkqViIYcy6rJmtm
GS60qh/74CTjpUQ0vyj+jmRuWKLu8sPVWclijDnNh2YM9fKfeytYkb280UGNxQ6s4VxwS9qc02Mr
50AQJiVozBVHkOVDKYXAvTUlP5l5YFGbHuGiFgumqIpLqYsdjnCuUiuL3V6QbKW8j/L9MpzBrsyJ
7jy1mKCnmVUPxoAI5bu5sPrCyevPSshJVTd670hTVjoxkU9cpl6SB5UA1o6WQ3MXUMDoGAt2/rna
gV8GgHqpE00Wb0B82wWtBDPxEAOsQV0QAf0btXsOo8Cr28kX1MqtqtxJ++IBOxt2vvyctMHJGtS3
OoWj+2ZEXv0Cev6rMNmGdR6nCT6n2T4KuWnF5lctKS0FQIy3b/f2m2cliXEf6oJBdBnbIajhvVe4
PDW0xIfZS8DsXO/APfPfPKLKuJOoj8MonCGvCp/E9kUewO/NmxXnWSfrT4rWkHugA8As72LAY5H8
ceRBPPFkMH5kBC9DJMaJ6shCsAMrqWtEWI9OQ8734Yhh6+T6kEtSir6sI+jfJ/VeQlIm8gYrORGE
LZEXkgBNSlrGbfdz/JAGn27bGE8Hxll0UTzNcREozjLY5fDYgnJIfLktYrvWdzFjtgyO8d6g7EME
8taNnzB77sq6lXmAUf7UuRLISxU090JLdTSOOW9XKlaCGV/RKzKmGELkzksC0pTA02Nfnt762JM7
VzcCJ5Y7e+CNFW/XDVZS6ZGv/IPU60kqm++Pq/fZaS9ydGyuaVZ/oqRbmKvc/ccDZvwEhtiGqkZv
A8XUbt88G1/EH+KX1pEPBYZ9Cxs0lv1OvOPlZ5ywpjHeIie5LtYz2kSxBM6P+NCIewpUOMz3M3Gn
nlMA4uQhGuM3ek3qCCi/aFr9OegNK+l+CoAqwWD8XE6cCMq7dIz/yGQx16oC3cax/JEVd4PJcRy8
IMaC4phGlI5ER+MLhcYGhHPTzsRayWR3r9iXOP/BzthVsP4Aj4NlkFkPkSaOgK4SrPSQ+3/J2EwF
Lah/2xS3YyN2FgkBJPsH+odYKedOjdD7CYCLI4XHdsEGrGkLI6d/wJPDuK20Ucyx7YmC8RR5Fy2v
UZd9WwIQLkQiZ7ziF0H4ohKT6cyKGBWpFCKdimz66Ml3mEfwm9yK9/GDamM7YX/7DH9hHReJjNsy
QRn8/0j7juW6da7ZJ2IVSTBOGXdQDpblCcuROWc+/W3I3zmbhniI+8sTT1TWEoiFxsIK3eqI8s9b
85V0tRxo7z6CRczqR6cPNV9JF2MMWomioEoF7Rcw6q9C9y0fPu2vZvuCufx+BpvQd7XMvYon0ACS
3hy3DJr+0I3AEzbhOQQDRmE9xnIBTXNHggby3I24Lz3UdnqFx3vIM8TgkKA3ZW5UVM0jvi7A9iQL
P2vlV5y03v532y7grjaGAaF5Easg7wHq46m6krzlqbtNqPhgiIkH81r2qO5t83O4xvuBcDxwG//+
3TP2mV+B+CAZA7g8It2bMo6+6RlP6ZPjFuzjvsj7RtAFQGxGwqsqL07lqFlpFH/Z/4q8lTA4QYQi
UXq8VKDUVDhiVfuT2jr7JjgOwTZAB2SuQmOm0U2o27p4CpeH+xLjUvtWZN5K6M9XUUUWBXUELmBw
5x7Dw+AsDlXZmCwkT231EDjVWXmkdB6lF3vqHZqGqSayQzjJaepz7x/oF8dgwALiJnWbGymtHNBr
azjEx4+p+9D76mKGfvLVWklBirzT0BA6BE+x8r0I/J7cPI3SYzkHltnwKj08X2SwQ4xAWAYNOuIQ
OXwkcrxYmIY/pUITcDaR5yoMdoy9XoiZStelxSCh+qGrp36ebb3meP12CCpLqoR7GMTl7JxnoQeZ
2hpIASy3lNdROkSe5uRXtUN1zWMPKnCcouDmyi4G2VRKLXflJNDqnDzfhvmxMysnkB8SwivybG7V
yg6TE1SlCgT+I7bKrG6HJbMqTJZ2r/tHbfvGXxlhQGMAtx9RFkXGewWcQzd0/ipHrxmdGKpvMWb8
sG+PtyY2wKjqqWuoV+TRoxBKlpjbcSJxUIq7KAY/tKKZU7lBUAGKVHTLxG4j2eLd6GFww64UPBB4
s4+8ZdGfrw6xpIFoMBw0dBAbj2Z8u4jXeuntf7ntO3K1UwxQyFWupGEDt8PYwi9oZ1Gm6sgJr8vP
QuhRKVmkMnzpVb8S7nj9sLzlMaBRxnVJkhx5jMHsLHkoLbWLbVN+5KyQ+to7xF2tkIEM6JxpSWUC
cZMjJU4vfQmqIlfxcQYVsXAUG97LZBPhV/boz1e7hqyJXEQqbjNyWx01G2vDnMGLRW4aPNVVjFKP
BzwqnfbbPS8Q5YEWm06ZE21ScpppVm9liGeZ38KT5vSYOUisBOSD4oFXyuVsIZtbARXXtEQqwKQV
bRKioHaWRE6ucPPWvnxOtt9QmgRQXvaofDeDrSSZlXIH7TnIyyZXSJ+brSnibRf3qZuU9606OWbw
KHzsOFOlLVDRYFKI8fcsFdNuKBATZqZfqV+C3Mskzsfa3o+LCcbXe6NbJrNDPl41vi6F4cbjeYl4
IjBvrTDvT9TFCuPh0L6MZhFz387sF0fB0jA6BnFvlAapyrb8edLfmuw0Tzxndm9HfvDAzWHTW2rn
T2A7jjIlTceqb2kV/HdeN/xZHTo3go8PAifm2BobIuB8+Gfj3lqrVye6L4d2FKGuAwSZ3oLGtzlY
zL42XPaW/7hkLraYm7Odc3MwWpleMv8QjYXPnfW7ZSb0ZM7NuX26LuaYm1NIQEqVBgCrInue5auy
5mQZOA75FpOvPp1CVCno6XKG6HlQMNwYvOQfYYtEtCsbmJKUdI2oLFNGW0hF3vQYCqAS2pSdLSjs
1J7sCLTvesJ93G2nF1b2mEtTqYF6oYDwxngGjSJuzPS6RguIS/uosmveOPv2N7ysjsWNgLSIbhB3
xEYQWYLRHDU5cDMt+sa5Kbed4WKIQQ/cxpiaz1C8GMDfD/Z+P36Gp9uqn9/R6UU+5wH9he9P8cUg
AyQxURdTopUoJJltPfJ1cptGn6L8FwRndPllf3n0M+0YY5/khmii1YSGG70I0qPSjYfXmnyXo8wh
Iq8hkrNl7Nu8w5GqhQEBaQ0msAFJJ3I/jP93IZM/vN5koKLMssyMZhjpFbRPpyCI/CQZn/Y/Gm8h
DD5gqhRCyAtSKKb0q1Cv8zizooRHGMXxO5P+fAUS4yjOSdmgtVNPvtTT5/RjIPSvm5l0kavfP5cj
VA8aLKJOFrupRkgdm+4k82S8ed+KQYU8mbQyVBBoquZzPL2OwldurWnzS4EYWdYkKBy/k0fVszxP
9BA+3KmaNfSxNaUfGltcmWA2Y0ojuYCUEd5Ssq/WjyEaNzteVWnzKK5sMBsSSnXbNCNdhrd4ols8
0b4i7dh+nhBDulQppETRxXQmHiHpZmy+MsxsUTz2cxilCJCrLrJDPYLEYGVhdM0OM9AxhIe4vNN5
R2gT5FY2GfiullQss4oe0/RUV5j5I5plBD/lMbSyyDFj3hq3i4UrgwyMF/mSz1AfVZBion1bqTt8
C13zgV6Io1M6M4YfkPGMOfDKc00Gy7VkkPu6RkQmgltFv2oqTqSyfelelsU+bjpE5zGhBlo3uqPD
2501eqYvoyDIb0HbPMsrY0yWJO2l2kxUgsJ0da9UXlkW6Jzn4R7PCAPgxtL3htFgRYqR/qryxq3C
5IfUdd4HMHy1FgbDzSiPJW3B+yYsz4buQvQ6V/2/M8GARlc0wQRSNsWJZEiEdQokvNGrlYUcH+D4
GCt/kKdzUQ0RAhSxfBSEq3n5vr8M3u9n4CGT1Rj0l6jkZMLJ7H6qDSerSP//uxBktRMMFIRJJ88T
RNfRxnQXkMeue5DNczW5+6vguRVz/lVtWoZGBbqW49cQEeNsHslfghrLpKCGY9iUGKNEB4/p6YJt
NJXdm7dKfm0Ut+H0aX9F9LvsfDe22JsZaDPE+AJqlUNvhYZDms5elC9ERndWzLvGt3seLrvE1nrr
NpWnTkJ9qtAUb4lB4VHkrmDkj53cOW0V2sLSgW+j/lQYvCGU7effyjYDCcMoaNFEs8AkvTKU62Lw
hwXcId2hh0aSeazKz9UQ23181xvQCecpV/C+M4MUORGmIm4wLKRIiFfvlvplbF/F6rUyBGd/RzkX
sc4ARlMTolS0rVzxg5N0MF3i05F7Xt2ecxR0+vNV5CdEMvTqZeSnluhZxCReck8IB11595LOgEZS
z7WJaVu6FAJSteVAei/GTdvdRCe1sgKehAkHpNgpjTzG/MbbAO4gO0ujWQ30hPc3Z7v7e+WFDIII
5jCGRMGNQazRlTFjAFYgRzovnWUcs/P8/bcwgvJQv8xncuQ2HVEn3zvuTCihtoPSkQCBNG0+pyMO
oWs4Le56Sp3Cy0JvTwFeFstOcmQduumKHK7YuoFffhJR6wkh8it80cD5J16Jh/Ibr0tQ4rg/q8ug
lp2eixpWOHwvrn6TEHen+RVcjd8CKKKVd7S5XkVHuPLQfoxdY7VgBmPUREdxREBAGh3LT9JV7XeH
2tFuJZtAKW8+85qceGtlQEXFtEqViTgfmuT3/assvaT181gafonGI8NwJmM57vsvd0sZdFHkQjBH
mjNWUGSl7XKgfSpaG8Dp5D8oKUpm14ktPO2b5R0bNg2Vg4QT4jV4OkVHw9fs6jZ0i2+g/Tl+16zJ
LdzX6BOl/8n8HmVujnEeDBkMDE1SlQZdDzcWDoavesuhObdvo86U15FX7+VaYyKZQo+mQpvQuTba
sw0xPxwa5YgnqQtStjOvysB5QRkMHImaCQVOHQ6bj4kvaoLTKalllsL9Iip+2+fQXGyX5/3NpJ9r
B4NYQtVQi2rkGWFzMVNLXkRXbGpLbqFaLT3uW/oPbzU0Eyko/b1INlEVXVZqNIJr1/LNBAWa4S7z
ukN5pT9LjYV2Nqgf8GaIti+Rf22yyTAtl+IlSEL0AhqZP1etmxq6v7+u7S94McE8oZJuUcdIxGkI
wFgc665ROWGCehh52bfDWwoDZ1pYN0QgyB6RLj6VVezLqeLtm9iOiy5LYSDMEMLe6EPQX/Xh06T4
eu4r6X3efE77n/uGtksN5GKJLnYVsEyqVAZijo8W3uDetcBTZVdnKoERnT4WG11MMbFRMoy1Jiel
ghbv+KnL60+aPLwKZsT5drztoW6yWlEcgtcfXFioMJhHjXyved1x3E/GQBEobadpTHB85hPtqAld
yrlX3FCY/9tPxgCRIY6SNNLAZOiOQg8ioDy0gkyz953gLfh9jz2XnWHiH0GKK9KGI1IpmBWzkyh/
nQTd6gPRnRPlXplLVyg1t9GDM0aBXWideuXYnjK19pI2QASq1X4g4cKJG7cNoYgTasikRVfVNHjT
PDhKGYFij/bmZvFPk8T3ai54UVbeVot8Ew54lxpfpQaSBbo8PxIDNJiF9lWJ6szSITYvCpotl8ZT
P6aHGG37plrarV5eSeF039SNR+TpWGOIZBF1C4MkP2ICguHEPAcB/hRFbPzGSI7tVLimWXqBHLVW
GBc32jDaRI0iy2xrrwvAOF6j3aYevSFRItvQyZdEIHZf6MdY7Wx0Gn2ZlvhGHWN3EIKTMi8fqVv9
ew51kQrVrLy21eJKkSKU/PTpsc8fRuFabji12v946/2zzbrIAOSC9E8VSwiMhEN2NE45Ulri3XDA
FMFRO6SP3LB6H5B1Vg6lKsdZ1Gkuv3Z7d3GoZoKAqc7QpbyE0UNjofkXzHGcYGz//Osig51KoSrL
XOMiDeQnsfgqCJ/2TwuFqf8+LODl/3On+gQ5wcUEl0IgFtZcfC31b4PJE//ifToGKwUI/Pa5Qgkb
4isN8ieYfNDDl6ZReC+vzbr2yu8YtOwWORamEl9LAKUL8VKXPn3Ul9wPn3UX+dsrNA1cg0gUbEsx
1QDw/u5jMlgqzVqZphTgOjBEJOcKius8aiyu2zMgiqqGTEiEN3ntBveUZyD2Y1u5HdGOk/5/9NXt
392Q1vjTPyYtD5U+xRet01Mpfg7nm2H4IWe3g6BxNo+3srfE0go05GKUhWDAARttI7JVD5IrD7Qr
IX8i6DQOH3kvq03XV2SJKplKusgOm4Xy0GmBgGChbx+08DSnXlJ/xCFWJt5tVgWyPUqRk2eneLjP
RDfnDWBvr0JVAbKKit4Y5mzV2WR0gQkT0XIeyY0UXlc9r1S6HSTg1/9jhDlXBmniJQNrx9sjX0Uz
Z1tAXkWyC2iLNSrnAqe/7B0krYwxp0gPl7rRDXi4OB9zcqp02UYZTax5qLTd77UyxOxOr5aDYkyo
UphRc64D2Sk6hL/NiHYvIR0sIoaZ1Yf1jVDLV2ofukFW/DLr9EZXyvu643WK85bNnDT09I9Sa4KQ
Sm9VS49LJ29PRfWQzbwMLccQYS7nOGrqpKTTHcbc2qIErlMzsvDkdxqNF71ynJMwdzSkJ0RM3mG4
r20CECdBSimGyTBzP4C7l40kzBtGaPUoCaAS58Th4qoG2qeb3FX7v3RMVtFZCRuhjmtk7ZPc04Yn
HAo7aG1l4fZA0kt95wQQ5lIusrwvw4iydDrZE7TXve6FfOkdwKAlfgtsgRdK0e+zZ4/BkFzPhR6K
cjSHJ3mRDWqjx+5E2eua+/HAa7OkfrxnjMGSWBpCKDUpihOPybEx54e4gAYuSe6TKLgyxPDrUHZH
c4rnD90vKy9hcGU0Jl2ZZRR2tWsdgn69b7wqBFwzNdgXU8d8HXhk+Jux28oggy9yCJXsNkeWJ9Qf
WwO8+0LEcXzet2QwI5LNdFZmBFa/tdimg+TXR5rw2D9f2/mqy0oUBjKiypTmpgck/8OaE3mmm0L2
rfPBxn3Yt8YBDZb6W6pEZWoUBcbm3hpl1dLap27y/84IAxlqnA4ltJMQ18zXRpo4tXAOa25Iw9kf
VlZ3GBUyiXT6h87FztfhKT1BJvNQvZSfewgwDNexox8bH012sy9xRmW2e9NXm8agSNDpQ7hEInUO
82q0q+Nb93Zih9fiMXtJjwQCEKClfIh+8iiueTvI4MmgllpaagSOn57wep6LV13neD7PBIMigxmF
wajCxDCcxPFUZAdu5wnPBIMXDSJHEiLYhiSlH7S3pPAXXjTPQQiFQYihEMqg72FCmDK3MTpim5lB
OPEUbx0MSKDTl8QDOMugbg7RuBfVcOWW15K0fYOYkKtGXxXEAZhn6pIvmZoKAAgqm0JHwxJnOCA3
diIQFOTdIP8BRxdrjGd3WhMVhoKw4nfNMLkFLQXxyYlKmiT+8KGeLuVijn7g1cOkFuXZUCmbQ2tk
jkxGS0ILpGi+7iPSti9crDAebVTtGMY1KhAQ3bCG4GrmZUy2/eBigPHnsJY0ScuRSix7YrXt6Cx6
bsv4ivvr2H7HrT4X49RqEyh51WDuhkiW5iuUqbqwkpfpJGLWh7L78R5y2yh7WRjr4EpTJUuDjg2K
sq0f+6NHJap4o+XblDP/Lsxgs1pG2A9JUIBXX/GzO2jSeQpEuJz5tkdTWGM3fvVsHutD/41L47x/
ugw21VUOwpKW9JqfQAQp/pws0w2vJrs9ph5mmnkctft+YrCJrq4jvRLRhmljvm2nz6phiwpnpn37
CfLPjhlsVkszjNkYYsBFWl8l8qcy/tRLkwWv4cV8vLUwSJFWfdMnEb4crU6btzqSCiBL159br76i
VQHzKfKFH/sHYP8gGyIDF50w1BAvAd7K2XnIjylXX2y75LVyRAYqQi0ziVmodKICLHnXiRN56o2K
FwJtAlGPSEQi9835lLxVMegxlkUgiQICpkBOXcnoPNDhfyQmU1VD100N+RiZOcdDAlXVyABAifo5
FH4E7XHgyd1vZzIuNtjHLyRSoBWF+V7HNA5V8DDWN1F5UMrXRP9SDT/l9oi5InTeOfsusd2xsDLL
PIQFYyH5RM8UfWEpP393LQxnE02lkIW2p8YSIDcinoWrwudFY9uF9ZVxCi+r+6uHKnw30rk2BIFX
woE2hXSf6dzFcNafSY5xo/IYHAqrPSpnHXSsnHh++0JY2WeCg0wpYm3Q8c2j4++O2uQ2vM5AXyH4
w7XpyA/7H3vTU1fm6M9Xy1UFosQRTbq1cf4YSLNVljyKnU1YWZlgjrg+osW7SXATqJhYUX2jPlY8
9vVtxYmVDeaQi3EfGSFBtyMdAkax6CSfiEcO2rFCJlvx5MNr6NOWZBUERqGHtvy/+4rMec/kmiRi
BS7Ool+OJFTvKyHnOQZvp5hIYRwyNPGmaEzsHNTVaKeS7C3Gk+5CedUefAxc1ogcOOHwdtpv9WEZ
mIlaXQrTHFbfpMYQqS7qtXJUfSqboZ9AXG7zs/abIcrFJvuAFkKtTASa0aGSmigd+bQ7KnSrb6Zd
O1TfLMX0hiVfK35h88IjjrOy72lIb8ut0KIeWuSD3TTTTYX5oDrpORP4PGhVGJgRi0SXAgXU7LSF
RkcLTXHOj3S6m8/nTB3jXQ5p9TkZRBHArzaMErgo2iyyJIw9qNWLltfWnFwV8a0+Pu2fBZ45BlEm
aRzrOWrxuhEyS+7QfvWDBF6vYF4uN22tOO6b24yOVqtj0CUaoOMlJXi4J+1nqTrqGMmPzaM88tgg
eLeSwkBMkCpyvixIUHWYlpxPVGgtdYWb1k99jApTkY7c6w9QmXUKm9c4yPNKBl8wyisny4xLacKA
/nIWHY1Hwse7d9jXNRQFxTSVsG2d98bY7gZH5al1DMh7yWfT4T5LeUtigGVoNAXxBewVV4LXOdqp
8EJXd5dTajfugms+9nhnm7dGlvcizTO1C+iEaPe5d3WP5peqA5UewQc9I7vk7Lvm9nTMxTdZKtEx
UKophGbiG3iOeG9Jh+EFHZDfhev8jmInnsfqU8vLUHPwU2WwpcMQOxSe6DKhKE2Hcswb6BKj+F59
A3efBTICq/tpOstddOItmbOrKoM1fZmIpZ7CdCq4UnwbFW42cJ5D2/egSSQCdUWojzNnYS6yNAkD
IGciQOuknkH/En/oOr+YYK7aNh0LooQIQJs4vMkV6SZFN/6+b2zD1sUE4/6SBH02UcX4h5g8ts0P
LWsdUBrrI+eVsP+x8Ib8M7zLUlIv4gwzREDgoy5eztV/45lgonV5Vtu4kIBNg3iVCaVVFCHnW/3H
uf3nY0Hm8s9VhEobj5OJWQGqJa7Z0jlyqhfJV08hGq8EJxb/av9N9sVt9miI0unlrBuHNP4u4rLc
3/3t7Ih6WRH9qKuwuwgaEERFiInFE2QAX6Jb47X6pj/PHhVBEl/IXeSD9qeyPnaRXOyyt2XVL9Ic
ILQaiaf2P5r4IIpf99e2jT4XE8w9WSQtQbc5MlpLhDd2d9uHD0rwM4oPiXTqQi/nzbFsQ87FHoMH
hhGOcV7jU+rLJ0VHPCoeu8509xe1nUVdbRgDCbMRz5IZIP/3e04A+j2nwMtRFkD+wIs4p5br8Aw6
xFrb4G9BjVHUnMVLD6WvPihPJYYhWpgUjv93jWSMd19Wx3aTaAX4M4sFZ1iNnNIMrXT09OYj6gsr
GwxOVNIQDXqDfh85OQTGWauPDY/rmQNFb5u4OlVqqKWdSulwFF10u9K0eyPmOQLH3d62bmVDzMVE
kEdE01TtMndLfyZW1FnRt4FK2wCPctHCLPHyY98BeWYZwKiMNko7GUuLjOeod3O5tczw574Nntu9
pdJWawuUzOhBT0Pjld9MJ1GLzhVK6C5bzXPkk6d9g7z9YqCiKvMyLOl+DS2xFbW4N1rysG+Cd3BZ
JpyQJFVOAqT/aGZAdMFk7Oiuea146JLypCPHGgWb92+tf8Horcy4+oIgB1FnUYM1ytuFeimmohdH
PQyH6SRAPTDzRY9SuvFmJHgfksGLqC9kTJlroPvRfsjjYx3ynqucdb1lzVbrEvMgW4YB64o/Gf54
k98Hx+osP5lu52YPxZfQqQ+RW9gTpyzL8fq3tM/KbKbOQ1dBMdeJu29VP6Lg99iEGSfHsWlE0yRD
NQzIZ7OdKmJLC0lo5HeEorTmAdzjy4uMZgeOa9DQ951rrMwwJ1hWxWboKOfpaNPDRekg5dcOD0fo
cXh4sXIcn7cq+vPVpxOTQZRzGXME6JPuyF2ggc26kf7y0zEHWJbh64iWVKfUPHSHgSXxVpw4C9me
kV19OOaCF4MlCLMYKkRmtCxWXET2mM3fOjMD8ELzt9XzX6OUHDJRfcjy9nl/2zZP1so4c++n5WBE
aipCb7jPHHBszO2vfQOb6ZKVAeboink6GlUPA4o+WMEQWARpkxaSW8nnkOh+yu3k4zgGm10TiyWJ
hKkCZQOZ/WmQfqZabaeayTm6nA/HJtKKpcp7jTbOzVFoTc2dJh/2PxxvHfKfDl6C4WxeaLNtZX6L
Iwi0gsGS2/7HM8K8Zw1pTJbUwO6o9XUlAOaWq17M/hIaFAYaBBEcfpqM0Cg5UiKu2I0c+U53e0fx
ck991dz9L7edfLz4nEJXvcKGutHmPAMbCKCodwnEKKeDem36NHqJOK/17QTyyhYDEZ1eL4GwoN4s
+mZvdYMF6XjcwcWLMXmaZZ66ayRBeFZ5zsdChjiTVCNoD1VarzGeAvKRN85qUQwqGDP5n5it4ocH
mgGkRfTG5xXRed7HYIMM/iC5C/HoMARI+dzV4p2m+Pu+wDHBpsQMrZTKDsNZTi+/puGxRVJo4AT+
2xXYy9di02CZGOjV2FOuL+TzR192KSW7/JReUc40EbrbmV98318Wz8XZHJjcQQ1Xn+B22j2V/4bu
9sNbpcSVX3glO94nZDAiHSEUFBVQJDWlT03vltW9EXB2aTtfsPqEDEJoIdXGGADalMMg8/LnAk8O
L3jSEkwxIadH089UQ6wsjmnlcr4lXcBO5KLSD7CCi1Qq02GAwwMuRDs+LLI7hgdajV3cOLHK2kVZ
0nT2jfI+KgMbRRNnlaRgwYn6XTdfx/o6mjjQRE/P3rIYkFDFvFKgDoSs0ny3tBgwS20l/N5AF0Zu
IDZ83RXP+2vioJLKoEYRyC10GKAjoSxoJQLlS8G7SOidt7ckBjCCqB3lPMLjFFMhQKb01JwxSeeD
qtJCUYKXZ6Yv9h1rLEtSGU8CgXQPfRQgDLPiU/Gi+pOr2tGJN9nFcQeW/JUohlE2VDhPzk668SRX
T1rF63/hbA/L/pq2URGHdKRGUcCoJk8/yn6w9z2A43Lv6F+FuG1Ihvlh+a35qjv8/90bPPTTGLgA
ka0hxwEt+bmUHaD2tbv8s+4jW+Vzec62W2cv2PSOKUkbVK0WYWzwwoNkoUTstNZy0G+a0Mo/t1eF
O5/RYSNfz4fl74JMjUGJOcz7STcbtAFq4a2gtncFqJ33t4znFQxKZJ1sjnMOz8OQaEOOafy6//vp
n7h3iBhQ0OUcPU8CXEJsIcSGhLDRWYFxWHgaLLwTxEIDFUbBQtDQKL0q9bOiPBS8i/79pzKIpMp4
RZsELPasdy+VLvSYR8BDuukezVT+ImDYf/9r0a/959eiJiCipoCsE/0czCpMo5kCI68VR8JbfVAO
hVRawezFU2QlMQ/f3m/NH8bY9ietzKdJCmb09l0bPljg4NgpQnPTJvcGnSEEG9x85oWu7/fpT6NM
mjRIwEAttCYgfDlE/S+p9Yb8Yf8jbuTE/rRBr5HVhR7J/VBpjSA7MorzMjF+xCHkXYfWN9MudLRh
uc8V6G2F6HYy1Ls5Fd0maF/2/4htZ/l3J9msS9QU+oIpV7x54vQcjC1Y/ERe1ur9dfjnOhkY7GWd
CNqEagdtaOz95dAK1nAaXDxGDioBIu0vibd19Oerz5r1bdFOEl4d+fAsp46iPespr3eccwAIi3gx
2iV1KhdJ6xDTU2sXj5ATOQg3y81v3ubyLvfac8Jjmd3eLlPXUHJF5zNbdY3ndIr1mY79Cd1BrYJj
08m8rsmNTA/2SyOSqRmaiPZ45gPGcY5hCHT/IR9cfo4U9VkImxuhWqj0myuPot/N3ac2TJ4yIeAc
9vc385+mme/aS2oaKopM3yi0LZq+6AQ/OXHJxDd9ZLVE5joJWlBqBcVC+6nyGzqtBha7H+hff2vC
Dj0VyWHud930mZVN5ooxMeWt6ZDXc8q6tJPPaCCZhQd5uUEpg3NZ8lbHwPMwi70wKwgFpnq2h3Cw
9AEaSKmKf/aP2sabku6XBvwwCC4bFj5GQzeVYsJdQ9P6kjNc0fYR9aE4t06PZmUk929BiLZvdPMM
rGwycNJBQq1HsRtdvQh3u9tF5R3uTbxaGWD8X0yaPgpLCVy1jmgv4BafzqY72CKInARHe/i71TAe
386YBG0KcJkEeu/2onAtmKa3b2Lb8S6bxDh7GNZmHE24Z4SiOxaBbo1ktGN0oIXoXdRSk7M/G/Ur
OAXGrtESL+rau2Z8DWyKQmj8bzQzR5rBuJPvYhSw6IRD6KX/d1LVP+0xL/8qmFMtUBCNxMbsoGHk
OkoVO5d1zk5tiCD8aYdxPMrUk4YRmhJlf/GaH4Cna/WqBlWdeqMIlnKkfdGIRrzwlt5tYI3Magsy
kh/YTJ2ooqIb0CpiaTjTKmlipcHHrTEvnC63JcgiNSFwZdnW+k/7tjZP2sUWS8JZK3FAMmgBO8P0
AoETq5B4Z5li3rtAcmWBCbNEISB1mGA1CyRazPGTSno7Cz2zvau78xTweHY22srpFmpoWdJVlaiE
OQqSTuTB1NGIQ1/m7eRUnnROHrWjYo1QTRlOVK4Fs4135V3mCq88ro3t1V6sMzdAnCUj+GxRR0uK
20T/kcenMPuWKw+S+XnMJI6jbF4CGFPRNV02JZMd6ViUaO56ATlz8DwVErGE0O77Xx9wkJUNBrzk
YO4EEsFGsPhzea/yWRxoZ9Q7B1lZYDasq2W9nUFsgw0bnPgcn6oDleNKb3ktc5t7szLE7M2slrpO
ZnhiMD33WmUj3Ebbx0FK7oJ8APF6zslBbJ6tlT3mjlbjyCwCKvqp1Ddl4qo6503O2X62l6QZzaJO
wL/hlNOrED0Z9WmqeIkung3m9IZgYQMoovYTp7JVo/12NMDS1w9/58lsP0kmJ1M6VAi2hfQh6F9C
ObWmgnNHUk/d8TO2n6QviohgoxVnSl4jTCtoZ9C/WcWH4vfLrr+VaVZvE62eC7MbsZQ+PzRKbOfT
4Owfye1X5coEE70kbUr6voNSCS1wRxhQMO4MR/IFX0H/MI/WdDNeXxljACBe5igqG4RKkZBbc3ZD
tN4Sq/shu9ZisJLdtdwG8M1gZmWRAQR0nJq5FuPciB3xgrp3ZW1yydh5cdA76Hnn+N52MLOyx+JC
SFB97BOa8m+/Vt50iG3J18Az0dkNRuF5kx7bsIDfKYM3S8TL+M/Ha9FXclpreJiQscfAw3LMu4nn
Idu+frFB/4aVE0p6moKrBphqfKFzVYjQbgU79DGNbOs+HX4o0EzHu/u2jYLW0tAQE2psITrRzKUc
CzDfS6VpFcMvXcONq0FqRuch+fajxLiYkv9cX9foiqFWYP4xnjOIVUX28hI/5wN0beorzav8HIVq
S/2xf+5462M2bkZPO9rqgIXZ4NedCBh0Cukqmjksddv+cVkbs3c9mc2hDWFmXCzR/DXEvGD6Pxz+
YoHBD0XQUe9pgR/moXe7IzkINrlRUNp6G4s58nbrrXnoPfJe7DEQUotJXrfCAuKYz6ItOfX9cqZ6
TpEX+62DnOJRQlENKb4D1WfN/Pxlf9/+Ay8v9hlAMScjg7YZIJlOXOBFaYcn9aazRA9cE2de4y9v
+xg0afR2ICLawZ2wOpPibuQOHVA32/uaTFhRanMcV7SnQL2dMJ6mvkBu1s4scuqPlR/c8DretiOA
fz8eW7cOhaEDCSXN11RPRexp8VXDm7DlbRBbt65TrQq0GDZGu4stOqSlPky2YXU3ssWfTpG3L5jL
khj0SPO009UUKTbafdlcDUfpUP8MKqt4jJzUV93fOWf5pfMDd354TKBAT4fhIjcA9ebHbp/LH8Og
ShiXQx908T/9zpkjSTb6ab0RTCydj2f8x+6fi0EGX4xWIXpMC77F/LM2j3HDO27bAf3FAAMvUK9W
25YKeiTHwB+hhhwe66MMIkreUdgOTS6GGFwZdGkyzIVKrbxN/NBUItUK5DWHcHCfZeTTolxTwQuA
Gl8IZkOxs9BAditrjU3K0d2HKt5hY8AjAtmUZswYb03H1ErN8mpJU5dMAsfMRtkSj+TL/akyGKL1
Y0bEFAfuf8xJ/u++pAKdugKnNsBZElu7RkoyGluR4mGDBOXyGVMskCfm3WmcPWLL1toSVHNNrfRl
5Ed6fhQy3V6QmOygXLS/RxtlWHw8zHIaiqaKSIIxHy+Lyf+qbxK0YMFLdt88QoH+aD5HN6EtWpE7
vtAGL9PhtZNtXi0Xw+yDTwAFSxkpOfy9vOvU60w+7q9sc6tWv5957E0KeLuQF0WAk14J7Zlkj2X2
kcrNygQDvVOgavICeldnaiFeq0X3RaXYYcXL/m8n8lZ2GFSdwkAVO4CQQ5+rB5rlFazCUdzaxkTT
OfEEu/g1e5INbh4P6lnAjMrZ/5i8zWJgtpRI/lvILw3b60JqwS1NOMeYt1/056sof2zbpC4M9FE0
5v8j7bqW48a17Rexijm8MjQ7qJUsWbZfWLY8wwTmzK+/C5pzpikIpzFXMw+eB1X1JoCNjR3Xmv1C
to6jUXtr2QnyDKKVMGY2N9FHUejYy2UNwACl2k/Xd0q0DMY9W+OyizoaMevK9wR8m9U5tgVqx30p
NurA2NWsmYmSAtkXT1KKZh0nMGirzl6kdpzusXem4W20eXMicmu3arvCDLV+Dqx32g4X+Yi9glft
WAa0Y4cyReuCcoZI2z8MDVjJGlcw6W8OjfmGctUi7CN+HPSn8j8UusRbv2cHDE/74sl30cLZ+YEx
U1ed0I4EGXAQ3yiQIaWHP8Su+VuHo43OlL26zwSnyvXjLqf6ti2b3W7BKDM1ANLF9Oh6mK0htMw2
nKMqtAw0wuRCwCNq/z543ht5jFHJo3Iaq4XO9KEkTKPO+CgfaLOPdBDF0qKlMdYjmgobBAXYzxSv
Zpcc5cEBR1brThL4LluBHeE+npt1MXZEy4sOgJCIz/qhcXPzSe++J/3jmIoQRAUXXWUMSZeMdb9M
MP5V/uJUrVukjzpgbf+VNXlz/jdKobYzAC4XG4PR5JCA3S81bpZZJISfgNhsGWNQBhsA1AWACoAq
0fvAzkBNlDZbJy80bNG86kvsVwK/WmCG2Y4c2ezMKDZxSqY5e+1chfR5u7539KuvKDjbh9Pb+lrb
CQZAxuZcWj+yAmmi7NcyfIujNCjnb9elCYwyC8PbL5qmNRqc0ORAOR6KcAVMqA7wx+tiBNrNwvDG
VpuVkw6vZhqf8Qy4zfyllgAtXIXX5fCd6otOsJXytEujvyrllLAa3eowgPqB9oqQoygkEcpi7APp
wCluEJokgilSkdKIDvEN5dKSfJEDz4/ON+tizENm27qckeWvx5PGyK/lVzqoSAG9HEG0INJAxkSs
qVE0Q4aQLirvc+JPaRX0zu2U3tnOYY1mga3gq4auYHpK1VEqpFZ4YyuIhHE+QPoCdktNXKL9tMBm
tZSNS5pFcLP4l/ciibEXUpJ0iUODbqLWQY62w0ERjUTyF4OiJybBbM1iZ026aa1jaVJAyVWelujG
nLp9Wf1eHE3w6orkMEfUjmpdSCsSFoq1z36T4b5EckT1rl8m/vt3WQxzMohPrV7pEXP3BOBLS3JI
eulna6g36dyDicQUTU7Qp/uj5bvIY87HXtI+VulcJ8V8ektO+hZSouj3Dwi67vXH68vjpmBVhI6O
Cs5OVWGLUegA6dK8hSsx7pZgCokvAZKFuNGdErRh5MkCD5GnfltxjLmIyyxaBwvDJ6iiRMN+bp4F
6+E97VsBjI2oY9vM0bhA7RFtqEGPemB/R/E7nL6tnrlb9t2vXvQI896PrUxGESe9z4CVD7vkxLZL
SBbYfbePQcTcNkOYlMNO1224GrnARPH0X5XRomYbuinrLM1fvlaaumDuyZ/NDtw3tStLh0QfUEkU
HBpnosvWtpKYYNmJ9DEeIpwa2Km+vSnlXXuaQXAQg3mCxi+iQQO+mlyWxji4vQI2s6qHWzGa5254
AgWmwOCKBDB6WNm9vLQz2iPiCLPhjnEsdCEPuUgGo4p61DR6ocLUVor1BEA1MJ6WyNvO+3Zo9mSS
f1WTcmOkymMrV+dMMf2hz4/AQdxHRDQ5KfoURkPNynIci5Zyyt78Ii3mjVwJyIdV/sW7HBljKAsy
96lDrT5BZIv5zAAAZ5iG71+65+I59bpvKxqWQGmDmbmznzwMpwxDAvbt8C8PlrGfVtpYndJg0wep
dsekDicQo3/KxoBMTzegiOh7f/9ap6icVsk0o39Dk12zrY9LTb5Jufl7Lnp0Akf7adGOVdsHhtN7
KmluNTtyZwed/mA4MeohuP49/MP9+3PYwkgE3KdyKRykHDslSNX1vrdFc0x8C3cRwSTkJOCkx1aF
UnF2+KtXVgu7g7oXoaDwdegihrEzad/rWm3gsZ2bu3XK/TFNXSAtClSEmyNQ5YsYxroU0VqB4xa+
nRpSAlowHRxGt0UvqYU+f9p6OZ1QXul3oqyM6KDo3zde3lIM2lwSmNHRCTXlp/QJNA9qpy8LYyxO
k8tlM/ZY2Pg6BMZOO6Xn5EXynLN1VAG8LHrMOQB57+UxZkUCdTbJI+Q9zLN+nA/deQjzZ/JLPmih
c2x2uT+dqpPk2/8E2Y3noG/XytibNluKqpmQ4Zo8OqZB/Mw3Yjd9yEP1fn3QQtpeZ56kg916hSXQ
IK6ewldCTxPQ3FUW80NX09yKZOhpZr1KqePq8b2TvH7iVm9kMEbGTpbMGClu06g/OuviGsv36wK4
4RT1+P6zCjZZVxRtZZoGekzprEQJBub2RUY7KUWJN76L8Ia4ur8RxlgQwKlpKPNANeMm3zWkOtRt
//P6gkQiGOsRq4suE4e6fv1rVqUoWz1dFyDcMdZwVMUSZdQ+GV/sEBhN59zr/PprDGbjWMiCK1oO
/fvGWuT2QjotgVl3ktqdk0MjQhkXaPHbi74R0NVJXURQb39Q4mPSKIfWlP26I/71XeOL0S3N1E3E
NSxvseOUCpDPsGlLtwNGvGcYPtB0BDeSv1kXIYwlysssJiVB33mT/GFIgR4LLotoEYy1IesaT6aE
31eiY2YcKvt5FKEcikQwnguyqXbR9fAqZDvzIszrzZU/KrF3/TS4ZlO5bBRjVrR0qaSZknmhK9Ba
APSkp64dHcxdpB2sSVTf5XbcqBdxLBOwbsZ54yQQR/vYm310jsICta8enSI9+Eb9HA0jCzCa2zA5
UpxmRVAyEmyqw5idtOynCCC4cNUIYDAXOexSw8OE2P76rvIjpM06GduzdNnUZQQDN3T8FhjhHjxD
+5B6+VODTJhxKIRNxHyHW7EVtB3oQMZkgTdLo4oUe6Uqj+YRytck7Vf8v0TfoIMBiBqgG0WIf0Gb
PRyaLxKgm1HxeVxCwdLpFrIZC2QOMCamYxRUYysu4HOMzbJAi192qJ9qyHQ83Y1eC7/2hCSjvI6O
rSxmm9vKqGyHPry0RXs+gCoI9MXI2wrpi7n2ZLMoxtKbiTTm44RFmfjt+DcZRT3Z/LcEEFBgasIn
mywFeNLGRQx4LTpD3R6mcxo00h7+51FDXYz8Ucef0lCgP6G/1FTRos9YsBQm8q9urTekt5CS0Ciu
fR8BkmUl6DBNfeUzNhMNCpjv00zrA/WiNE2ZXtBZzEg9T82Pudvlgyqw+9wcyEYGY/cHMmMs2MCb
v1r7ajlK9a/BONiiigfXaG6kMHtXt0pSIKcOFR/NFyTxMXk83BWdHpptdScvi9dL2e4z1wpjI7hS
Ck6LpQyqJwPkvT1eZ/lI67fZXe716K3TgjIUZVv4AdFGFuNqINmSUvo3WkQa4AvWu+i+vouDUnaj
vYq2hPyJwq5mjduJesD41wBTlir0w1Y/kFqUakLmSEK+U+8fy+jBWY59d2iMWwXU0+QhGfA8RKVb
YxrbFBgurupcJLM1psYYu5nEGYq25V2+PDcAJcrq+3YSse5yTYlumKYM4yh/QC+e1mo2iLyCJyu/
MZLvSfaHQFO4RnEjgGrvxo+rJ10eksHCFqL7jIB3OQ37wPwnDD/U6n0w9RtJjPPQLeWSSTUOa9yl
t2qg7DMA0qCU4EJJdtkPYXKa3quP8hzZMVWKjMxOB0dDnWfTBHNvn0df9eBCItYrgsxP/4hD+Q5A
el+nu2mviUbFuF6DoRp4zCwMQLMFNKMkFSkoI4e53JnlTyPfy4PAMeEn3jcymDtHimqKJQ1oaX8l
qhOvadzRpeiAmlcf0d/6eF1NuPNoqmFg0loxNAxbM66QnWjNX72t8Vc9d7ObCDBJKEKiD2n5voYZ
QA76P6Uc3oICzJDYT1+uy+deg4145uk2xtnsV7rexbbdpRlvDTI9XBfxP/YUE3eob1m6xg4sDkR3
op566ebZDGXoZ+WZT4DQpW9qIqx9crXT+FsaO7K4ND1qGRnGadXZk+dfC7iapG/yspMmwUPKd/U2
kpija4m2WouMRta/ikKgyAnSAJy8Xv0kucQ3v1NvWvbHcx3qr7Lfh7Qimpw/5UxvPoM5wjLOF5MM
uI5W+Z1ET1Z0X/Vfrh8h9+aZpgrUActQ8PC9t2X92EZzQbF2y/p7Po+usv4oG1GOmHtwGyGM0wDI
Vr0COw0ckyU+jI59NsYlc9O2r1z0hj5Nqyl4zEUC6d83Frrtsrlv6Koy6WeVF0EBbCsSxjGguEV8
19xrtlkb8xjotpRUuYG1FfUpn4/ZIrpj9JA/2OSNAPYNIKqxODkiHRQMUWArkXezQY8k75odYLEF
JV5ui6t6kcZ2mk6YQCnqGH64tK8Pit+Btb7e5c/qk33ofNqkEaMkWu3q8yDwlwX7+Nb3sDmyeFyq
ZM6RXtSzY0Hubf3rdUXnR8ablTGXydLndR5rhPuUEpL2cGW+lHk52OrBHv+i1u7rBEbjPiz/6F7Q
pfRdFiUx+a4XcD3QdaDbDlIC77Wyj4sKs/NoewHgKA3L46DdpzfTbvH/CRUH/w5cpDHvnWKM2kIG
ROK2NQVaU/zS1eW+kSR3LY2HrhCNX/Mj8s3qGEuSllZjtfJI31fI23XgI0z89kSniyLXPJWhUFf5
N+OyQsasKIndOtX8Bnqo7KwdsHUeS8B9URTo6FET+Q98S3mRxtgUM837Cik3xCQlBhrSyR2leZcS
vOBZrB1JXMOdIMVtvDR+N8T3dlWe+pUc2lZzW3P+nQhHBoT6xJie2pbSGfNVmJ1VXAOdaGg4fVnu
wMF1AxpkDLu6128Q3c4PhsjSFES0qmoh+fBefe0krnM7gfqWOtqqZdO1yW6YUhfjBv51SXxd2ohi
7mqJvEehw7v3lS/x7Xgw9pS+1Vrd+YECtmKIf3KLX9dlcq/LRiRzOZt5jdpFwlvbVLeK86pNf6Lz
zVyBRWUKQTToTn3YSRspCMTqtgKalfc7GYH0u7Ao1LeidC7qGb5OmqDtW9fAXPLQnJXmJtX2WUVO
ha0KUHi4LcPIR2g4QsiHc/peOBjNi8TpURQj1CN9lB9GkC1RwND02IVSUGImMPVGGs+8gg/vNhdW
5bgXCWUcU7MxPoOKzvsP0KvCjsoF4dPU3Bja3Qp69/T1+mHyHdOLDLZE22JIx3LGNywICveLIC10
bk2fEtWRwC5cEach/eYPJ7qRx2xqO/f5Gtt4vbIDvYkYzDsk+zYU4aC+Pb+sHNSPTM2A3gAlhDGy
slMbKqwKHXyK9xpA70H256IcIpTEe463ghjbSrK5bpoRWlJNtVcluBJ/XD8injXRZGB1KJaNa8dm
U41VL/WYwJxa4xeMjblqJe+K8VgCHP66IP5KLoLYd9CR42EpkfczAL/cnXoRGIPo95kjSWqlHhba
zKra97l0zkzBwyPaKOYk1lRZloICTWrOdCRT6qVqvTcX4Eqb9cO/2yrmiWvKcUbnFM5EU37p0nEQ
FXW4zavbQ2deLLAk1csgwVmmkFKUsTiRXeog0BKo8gk6AABXbVSMMTRdW609od3t9bd5R+61feTL
93VA6bmyUx2KXi2Vmu2Pl/NvTWMH3swyK8faqpEbLbud3q7AZEEpQCtdK7YaP02UU72uB1LkYdKl
AbEjv1Gyb71q5K4tGaeoVneSLHlZ3+ysMSVgYUUy0jS83ik9KZ9CZwUi4/UT57azb/aIHZ8bdXSy
1DOiCxkDRKhmTKFyQplIw5SM8tAdWm9xE1QXvOti+TptYYgOjbV4zBlz2UR97EQLrEuR7ZMMjRmT
u7a35ixo2OO9NBri2v+KYd0IZAhtIsGNkK0XQBEj737qyWc627ZCmMdc6mUMwKTws+Xoq1L8Xor/
PwME1FiRHUznajran1g1jtO1L1caPefHqLcxQ7mX7K/XD4TrS26EsHVDG2Tvcpxiq/RwCZoHsrPv
5fs+kEJ1j+qo8B2jB/zhqlzWxJYJnaaRRrLAdS01j+JGJjv5MLZvlUnxxeRa6I0wRg0GbWi0VYaw
Yu28oT9i+kCgzzzncbt7jA60mHNNG3QP+F22X3tAhlsuqRH35E/q9Hr9pLg6vVkM85zJemo26go/
dVRuZedRBh9nJ+qJphvy8XSgb44FLEo0KuPvm1g818fcyaSczmeYR2ufBqNbB+BkdoEG64lsAbep
CVHF39KYR6GNWmMsQA+DwHzd6T/KG/KU74lvxW50o50Rqx5ktz7/syCZ57dtZTN3y+6qxq4dHNwF
k/KfsAzwNZCCupk2za4wPoIOKKWu0vASDVEXxE0XjsvgX9cLkQjGTZikUq9VFK39LjlMVjhmn9K7
yxIYnYgUM+2GBUtIMCpWaae8AuZY+3J9EXzlvghhVEHX+1zOG4QGUm17VWnshkIOBmA2XRfD90Pg
eP73PJhjlxK1bRwMFfip/iQpL2l+WI07M+rddvpzbjE4TFa3Sp9j57tAsGCBbA1MyTFRqyfwsAj6
OoHyX6DGOCeISmjvf3FCEnmfHHPBrvIf+cty2XkrrRqiPE2gG0tIDpQ0q1hCIPG7/dfsNnJBiHzQ
C1fUvCVQSI2xumtdLWSmgHjNGgz5L0X68zN7qSoqgBINU3fYgm3V24BJrOB4d0F7QPrnXJzTUHer
m+YJ+Y9du4sC0Rw+12/ZiKRr3hjGMkUTHcBxEbpKN22KxiHAooGUTjSOz81/oBb299IYe1GWxdBP
tFu+ApULOLiNvdoZXoROlzpsjJvM+erk5xwTxf19Kp8bvf2MMdnIZ4wJ2l+WeVGwzliBX35Ay/z1
s+Pqxub3GWMyy45iWDQ/vyYAVibSTZ+I0Hi4N20jgjEl0bw2ykrz8lZBjtHoBNlk+qQ0BKaEvxLd
tJHOkNF2wXqy3ZLKDcI/v3RCqzvBw7y+U3QnPjzF6uX3mVs01jHYqwhA2JbiT0fyE/02jV8MM/NI
+/O6JL4LuBHFODFRPbbrhJklJHDVo4K0/3iqA+WIYAko7J9K3gJj/u+NY65S1kzaAmxTQENh7oqW
mrtnEyiriqffoB32cH1tol1k7pM8tLJS2og3RjVzp/whLvYG2t1n0CdoU+ddF0Y169qRMZfHHpSu
SQAC58vz4Nrpg5bf6WDwG2+q6klWBfrHt+2bfWSuktQC8i2lkF4dAK7iUx7EP8aTfjCCFl1o+qnq
3fIs6l/hrxBLQFlbRz8c83w6aWqWU4WybxzdL9quinNs6msTv04AHgYht8AacbN5QKH+rzz21dRV
MtUr5bvv/dmHRfSzBL7hiIHr2JvPkl+IQGX4xuMikLnV8dDNY1XjCIf66zQ8DdJxlAQqKRLBXOym
jYxZRoCKHMD3OMvdpT3089N1TeQbp8symBtNDCOXjBw2UJtPZgqGkM/E15tzYe6wXOsY+AGhqN+t
x3Z+HPPTYD5cXwJVpY+X6bIE5uYaVSuX8lvnP6acgFcXpAdkJUIRoNT/uEYXOeyl1co20WKcuJO4
zhfz+Nb0co7DwXduARkaqDfts3CWm+7/h8Uh92k4hmVjJpS5u8WsDZJW4+5SmJrVV1zKIO8Ay5AC
1C0vn5mHRybhb3HMk9irqrRmU49rpP+W5MdcNVyQ8bhOLwrpuG7SRhBjH6ZcclB9gN5Jde1W1U9L
O7WoM4jGJK+LUVjm9bo0QCcErCtfTUB2NqY362jt7QFT41ojuEnc6vFl7xS2mcdwJilG3gBJGPTu
59a4M1vzrDqji8H11HXK0cWw0V2jdo8L0RI3LsfdGNVBXBZgTcTAkw1GVwOdYtoA/Uqqk6LmfyrG
sidGXAveH65l+Xv3FZbKfa6R9IodQ/GX+UfXZ54tebYIGYjbJ/DGCoDsHYJatmNrmnTHSvuZOguj
P9zmQZG7ka9qLqYqfWlx0Y18dvz5vvaIF/+6bhO4Zo0yEvxHNmN2MkNaQeU4qpjD/RVVO2cUeEKi
32dsjpKXhSTZWFu0FoGc1MdZ6wSWk+9sbdbA2Ju2LknWtAvdP8qZnAfRoUStnNauh5fPIFJtD4ux
M4liSaO1TmjTmmtPM54iXTCMyjefm+UwpqWL0gzcv3jNhqN5rHfxD8nTn6J7ymy9Yq6dhA6cSIEa
8K//RQ0YK7OMUpHWEzISxXIn6XcVgrG+c1swhf8rdWPZXNtaBw5/i91b8+jUxuvjWJqfcQYu28eW
1s3BadumB8lWXsYYPEvdCtwCplkIViLYMV3Fe7QJX80+n7JalmAZ6t612lNOELMQt05EA7tcf3uz
HsbxSGd7MBfaRbQ8lAcVtZ4coChxIFEeRbA6+cjxhvRf7V/uI2MZqlkCqlyFWzVOjjum38tycYc1
Emwj38D+rXgs3sagDN0gp7A/Uq15k30qDdlrReEY1d6PvsFFCGMgRqvSGwX9+2hHN3bKPg2NUAny
nSgTLxLDmIYsivIKVBQ0IUXJDNM3JM02FAVg3I53TVcAEI1MjaGy7yc6R2S7JdAIytpO+XcLOFdA
H0ZhHlnekKLKtDFFTlw/c1gbwYzOF3qqgVED5HKgYQ0ijJV0Wb0fk1Tw6AoXyKj8GDdtmVewEr1f
HuITHcU37+u39icN9XkKcExzUp/y6TbLYzQ+0UczkwuILcmP2A4z8yzLt4n0eN0E8hOmGzHMk6gq
7TBZaMn5q+V9l58LTztHd5TtENMZ14VxVXIji9H8OMEFnjvYdUwwBDGizEKSXVlNvXpA+2MTH5TM
eGjiVBBp8N+wjVzmKpBabaKoh1wKr0zbfJvnfk/tFYUMpAOnw77dXV8q15JsRDLPpiOVkl43uBXA
KtXQ+5NUQVYJvBmRDLrdG6OP5guiWA1sYqM9DNLvbLgZxkRwZAIZH7pG4wRIznTrlOjHpGLmDzAN
1f76Xv2PG2bgrqJ1UjPYZvPegARMEIDZs0D8n/TVfpmKQzbqZ70gbrzkniWPKJLmp26QPOsgPxSy
vZeVGvQl5n6JUMnOnN/XP4rrKgJA6j/fxLak92avVjNGsfyluiVGWBeCl1T0+8r7w0N+m9RyjbBD
U+777ma1RX4o/+QuC2DMY57Igx6bsB/z6/BVBpxY4ssTejLQWw/0SB2QApJwMoEvE4rn6LqloGvq
/aI6k+RmCnQkX3WC2FBcp/466KIUNt+KXIQwVyuSGjnuajRj0CGdLgSjXkgpqkQxPNel0i9imNu1
RI7SZgmUMgOQmE6OJgKu2jr12dfriiaQwzqhq2MlS45GU9/J2vvIUr7W2vgNCWm/1+Zf10VxB1dA
9/vf82G9UXk1ctOg2S+6dfM3FQi6ZBchUfDYu4DODTC4Eige5eZ0DnnpioZO6cl88HzQE2IZuqqA
KIOqz8ZgFSRP4j5D+KWXp8a6VeojOG7G+rZOQHbbfLm+WK6abITRfd8IS00HSRj4CG9rzY/6YdlR
GgmRm6Vwzw8IbUBkcChNBuMeZJQFIVVxz5ajfkRD4g49tPm5d2k/q3mqvSgYv8t7UUsSf3UXqYx3
kKnLuiwq3pe3SbUdJUOmMGOiS8C1UpvFMSemK5LV55jG9pP1z6Kz74ZEhBjJ14nLQphjkoH3jlFb
LASocKFVpuGwWK4hxc9Fn3uNLd0Y0SCCOOAGMZtVMWZqtKekkRVES2aiupqM3vkEWAqnqn1IgCJ5
XQ25JtFwQPymoSKCpPp7NVS7Th3WDMNaGI5p5d2cAsb8M0/JRgRj6edkqQHs2uGNRlYzvVdtgf/E
NxsbAYyKdxLa3WQlQfD1Wtyi7HsuAjj3T8u96SqgNVB38UHeGXSu9RloP6Crvr6F/Bt22UJG11OQ
FdndXIL5Rt8lI8zGF2k+lLqgG/OtEeqjdbqIYXRdGxR1NCfUrfQWhBUaOmS0aLfqXbhK5jFr20Na
OoWbTOSmk5Mjyqh7QmZ3qUEn1FVeQ9ZdouiPKhlfpla+yY30rpdUb9XHoCrRc2Wbu2SWX5R13C9L
9dgkzdMA9MukT25ayXmCfbkZrcFThwp9k6vjxfoQavP8Qyb9zunLb2amfUlHx+86O4jN0R8z52ek
zK5hWj8sHdi0fXRbOcRw+yU/DGl3yJrCd1rKR1T+mvRsV2nxTT5YX/JKDcZYuUvRB9ElAG2ylZd1
LG6iZTo5NVCuncFr8EYkpuFWZPQkufixStWNNEc7JZ9OadH9MTTtS6XoL1XfhW0Z7aSyPKUVGMyl
4mwpza4lS2goQ+p2U3UnrfXOseOnYkUePLWfnWgMMdEuQv7k3+rL+TGWZFUzx8p0XIN8/TFkv9fs
bBaVO8epq4vK+HyzeBHFGBAwLqNZ28EbrZsv1Qyf4PW6xn80Go6syCi/OQ6mMWw2ps57UpCBTIqf
NI0vV0XYlOnLMDcCwyESwxiOxu4Ath03ih91v9T6ua0zN5oFS/lo398vhbEdtloByg4Ypn7XD3/k
chymq/4j1ck+lTMf05iu0hjev9s9xl7oi4TyW4UnxRrqEOSRgRlLh5UkIvQz7vbhmDRUeXBGbIeA
ZRrSkrctCHSls5n8trQhsJx5d30xnHwyNnAjhTkkdSBJYq+V4svAfcn3616+JzC7hie7y1407SBa
EnNafboAqqOARkxm4+rTcU7/VAbBc8KXgeoyAgQFtSLGsZ7rKlqapkCQYO7a5XVUzn0pyodyZcDH
BCKIhaQUO+5uGcnaZQNybPM6BnKn301mEmZ6KRqq/GgIcDgbOYzNGaJVmXqDJmny6jgqmuZaTXNf
5U3qThVQaxIrtIrc7+MmmBf5UGbKPWp1j1k3Hyy7EajKRwP4/mMYqxSjrSifC2hKlKqurjduUTwW
0XGQX0pHZGxFC2eDsLiy8tYaqKLsVPnUNs/X1Z5u3PvH+P1aGCVZmyYrWl2B2VAHd8weJgCzmuoz
ERXr+XIQrTo2EGI+4BPo3Qz60LTAHc5+YMIRzI5ePuytSOQG8vfrIoexSbHZaAlo0uHDSCD9fSlF
gIV8hb/8Pv37JtqxpbqpmgVnryb7ZdgvheeoL9ePhNOsQc/EQgeXrVpA6WVc2dXG3NckIzue3AyY
Ay0xBaqX3uvs0V7yrndFiCb8NV3kMZZvMibNlDQYCslIvMSxPLU7I0r4zGuxWRVj8lQY8NSIMsU3
Ivksl+AwkIA9ShJRnC9aDaMBXWHnZd3AJMWgDCdmdC4H0PsOluBN578Xm/UwmrBUbV4vOVH86s8p
oM2TUkAyr31r+Le+i9JkolUxBtBsSiI3E7UDc3eaii6QjPSkyoWgWY6/KsxTGtQbAu4SYw+Kpqi0
vMcpJQfKkDc9RwA863zFi05izheuUbgIY3N/BrR/zYoM+eKo8pAxcTUJbnX5pUoF/fic5gNcqY0k
5kqhe0QbraRHj9dEnorCqj1g0KCXvDznNVjfu1019DvFmA8qiEISkA47ffE4pe0xHeLfdZ+fl9nM
XbkwHzAY+QtoHrdK1/paJcrccHcE/JuaYlqYEWbTwGlTmWuKaNm3uga57MZVlW6H1kutFfU48K0M
0IBBOKrrgGtiXjFpQe28K3oFPKdAg0KCDwVnTHcNQNd6GxAWIdRwl7aRx7xkDmnqvjIRXZoE2XND
q2/lOX1Qo/64jnkqCGU5qW4c+EYao8fKSlDNhkb48kP+Mwrn3Qxo+jToX+hkLnmUfix+tUuC/3+6
6J1YW37/PKQIXRPbTBRMsVJQqiJ84+/bi6AeuNbgsjp2Ajmy0siSuxFnJ720E5iYl9U1ciLYRJEU
5l0gVSY5IKGFb5AeYsOt65c4F1zM/6GFhg5Tg/Z6h60EV22lqxgxhAygeMEXHl/k741PmziWU3bu
z4Yo+8Dzd4yLPMaOokdAVYFroiCfB5oRJLWn3T9JagvXxd4u9MmRtDNkdKcMAcUcSQMpkA8UyQEj
QKGoV1vlhn+bdTG3a561pK0l2G06FwqSborNAQw24AuE1bODqkR/yIPEN8EZW9yPP/IdocVwfziZ
aG/F5MR1F4brhW2+hrl9jiFLUWLGMLflH0Ab9xSnFegm36JfRLDz6aMDP39ccJDj7qzt+pvpluJC
yfdwMa1b+4b2QZcAnisnL3p2JlcYwfGXaNuAsXQQ274pwMYRbAAuOdmOjZtu5SGmQ7xxFhVgOClv
ak0uMhhXxpKGCjhscMzkB8Nxk984T5Bd1IH9NB/jJ+eoHe2ddPj/w15BqgmACkqHgs405q1Uyxjv
o9Ip/jAZd4DBC2JZSAfGfQw2MhjTkiNPZsaOg8ywqTa7KQFoTD0Vbm61u6Efb1cTACHa8IPMeubL
kuWl5nKsx+FL0TeeLi1BGbVuPVYCteUM0r1fOuOjDlk9DFqHMNNwh4DWT0AJoN0mvu3PD7QPa7pL
gfiagacyFqKj/g/hhoVxXlQ4PqA6xO2croQWOFa09hxN75weIx8t2n7ny1/6/Wv2U/ECOj8o8v+5
qmz+LZi9SkZrtn1eI6axteJo2XFo1op/3SBwuh3pzjrAmzUUDC28vdeb67LaXSvNBGjNypfFW4LE
0/bzSQ3AJhnYaEXftQE1jarbA7GxEgmn5uZDkGsBrZHW5AA2z7jqlbFqcQqdfmu11D00Uj1QA5nU
8G3B06UcAUlzNIAyA9LiTnb//92WWPtGPPPmoDHaHsoMa1/NMEl22vrt+ubyl2fKigNSFUSNjNYa
kzKSSokvbxotOxfCRieuOwCUs/+KYaxROStK2zlYRjKFkrpfkmCsn6+vhB9+oBAFRZHR7shOaiMz
mjYY9ZQBV07pAN66ts6rhwmaQBLClXMXdBHGTmyvRS21MhDYMULtR8lNV7uFCLCcM4eGsweCJjIe
oGf9MLcqt9OYEeoQzoD9OupB5Unon3KJS74ufosCsPg685d1EcmoWzdkaqeZC0qk02k1Ndcof086
EZhKkRDGv8GFIkaXQchi6i4suW/WmV+2JLyuEFzTtNk+xq0BOlOmpyt0rpSOs35WclG8Sx+zD6Zh
I4DxVOxl7COkE2U/AgAhHMI8nB+MB+tIgmkvIqYU7Bk7hAO28jqyswq5KdDZrol5sqT20BoiOBVO
GRE6h5wvBjoBQPNhrBOFDo1CnsrwBfsbamPN+yhzB5BhAiXAvjHQSlfsYr94qWw3CownURDL6XV7
/wGMpXCkYi1zG6c2ecVP6HxYnrSjAjKddCdKpHPwfN7Lopu+fViUHAM0GnII5Q0FHV73/7gBgfok
H1Rls63MvdItYioOeTOz5Imil9v3umuE4Fh7Fs/0c236Rhhzv6quUhRCja0eGsBlo/zsNCoXdVVw
75djAg0JDVjOh+HLSDIIUE6pvXUOg/M7zUStiPxAaCOB8fQsRTKUHhAz0IUZU4oUSh8ks0EPNAQt
SI6rIL7j3rGNOOYtnEg72lWMfQMObuJEfgzcmsEWBB8iIYx+V7MMKvsCu7ZU/T63rYe8dVz01AmM
Ey+mQ/oXAE+qhf/YAs4EVuLKeLvH5IgBdFdbdh2AbJz+Oe++Nepnwv2NONY8xa2dFD0iZ7Q3FG6K
iG3S/wQVlGDveIq9lcJEFzrJZLVSJWgc2r0mTGb3Zz3xs/lGUh/sNOxEfdMcTCHn/0i7jh3JcSX4
RQLkzVW2TFd7N3MRxsp7r69/wZrdaTWbW3w7Cyz2MkBlU0wmM5OREeLWIOWAUylAcW41YfDGDNar
5SkWnAK9dPDEpbYSCEELInki7Rz582S3T9F3ci1Hfpm6//4uk0UFXDpkKv3DrJo5jSMIhMFIlKcm
nsuzq36p9pdNME/b1gZ1X8aWGJodeQVuvMkjQzFFYyeIHlJg/FR3oVfzuHuYCc7WInWBRhNIiIoM
rajJUQ8iSPCi2bGc7DSARbK7TSEAOfC6C6zjB9lR0PnIsqaq9KOjVc6xllrIqdRWx6RUbItx5AI5
zvFU5j26tUMF/NmYmywmvSLlZnRrlVDaoxJM7gQnuprcFNoHKwZoK5cQqwjuPHFSLPZJeVsmdQUI
qaWGFvpVEIjJT7ohP9XRbPcahEim2AWtIYSMl8c1L3eXfYj8LH3NbVdNudBoRmaiC4B3xGFxKtN1
l+WzZyyWYTdm8RzFU89ZJzPp31qkXKgtzdpMJrzYqEF1TSBPsuZAFJKMcJaB9b3i1bsc/6GfHQaN
8Ky2sFekh0oO6slyioyHfWM2bwj6Eu9qkCr9MN83y006VDVJXa/yW+DejvNXcz/fk1e8ZY9k01f2
8WdeH5C5eRuj1M00g0q8SUW4bF3fda0jmZ/S9CFHpRHxuEzZoUZSTHTZ0f76MI+yyPWIFwyYEu90
KEs1UJb6pt/gochOPX4+xNyzjTUqii+yOQhSjz6xJZzy/FQ1jyOP8pJ53W5MUKnDYIE0BI9fQIqv
GMcs9aeo7feJtXjt3OyUPrpv5Ibn+uQ3Pxy2jU1qv4yqiXtU9CJAJ3rQPxKaVsGRv3+rv/R3y075
fvlo8z4i+fdNrjy2bTHlDQKnUu2y+TVqg7r+fNkEsy8rb1ZEBc1yEfMaJOm4bm3RIRn5cFh92RtO
1v1y2x/Fh/wLEXpYP2m3LZCMPGIF3hKpoBl3kd6aI94sJs20h2ifQceSP51HFnFp26gYaSRJDww+
uu3iIUHROO5AnRP09viT1PR9sNgW2L954jTEFy4ZpcLkpEVrMgvInPrkSQPxEE8Wif37JDmRVN36
MB3SdkYliQmOmKgcrXQX8eiM2Fvz+/fpsJv1U683OvKfsfm0pLf1ejOLvEdGng0quxQ0dTGHCDZC
PXTm2HDXPvMsnOnLXs6+skhP79e3MqhwFGazYLYteuQ4TCWok1K/BPPjrXBSfeWH4P7RjbUxR4Wm
Ru/7UW9Qeo7Wfm4eOuFQC5zYwGw/Y2Tg95KIe2yCQ7MYnQEcPyLsg+STlwaIROL/lTMX0DSwe69B
wVYHI1iUnGX3X1dIhSYJ3f6hnrDCst0twq4Brzt3/IlsyocDhETDJPzxkCeiYkNed60ptGgVmCfJ
t3xkNoBrFHtIuSF94yWpzBdoaASBcgXEk6jSqBVFcls0ZoX7URcHL15UD1J5hymLX/OpObQxtOW6
dt/N/Sk1zECUx0CLda/unqY8fS5GwRky487KRp62D/fvogJ0g0mzQjgf86De15Begy72TncnP9wZ
QQsus+jGdMKTykOXM4/m5ntQXz8tlqQrFsTMaWoda0ptGU0pVcw4WTvPDBWaBSnMhAHyV66VQRtD
8SMBIyIC795mu9Lb5lKxeG2By5N6CbEy6K+qQ3SIrnQ7hCZZesgdnvgH+2i+fToaFYL5Q+yahUpg
ONR7MH4+hEHsYADYEZ49WUF3HJ01F9NFte3KHCF15qWwMU0F1NCslF42YbouXzs0bdqHy5GUs13n
QLuJOsuqhuKSoCcarfUhFr9HpRnIA09agWeFip8ZGAiyesV2RVNuD6AmTIrPVsyjS+Z9KyqC6noD
5hCsx821b9ryrWk//bdvRVa5+Vat2C1GOiCitPXdMmPi4RjP3n8zQQeHuUY7vMZ9WcembQ6zk+Xh
EbOG7mUzvC9FxQKht1KQvADhqEuBPtwZPJQHL8jRcse63KZNKMBtiZRG44lOsmuCvHOEE64Xf/wC
PlQnDYzY5g1yMcQB0G7aHBgqMkzTWqIjjzf7+Mq4MZ8I+KO9STLM3dn9jrB5EGWn7kryFl/BBCCG
Wp648YK488eL7nd0Ojc2No4il20npCoyxfPQmtv86HfqA3lfBZh91wG0+t9i7rkm2NgrQAygZdUK
8EkUZ3be9ac8aVp7bMv/5jfnj78xVMcpSHVHEPPMUeFPmOhpTJNjgpnav+3fuZ24MVGVYyEpFfYP
0/rOLIPQdF7tYTgOxt3lM8AuoAnKgmhpQmiYCkpVkoeiEZ/fEwC/A/fmOrodUL6knUSESHMh+I8W
ybHcrK2XpVhUR9RmvwTcOnKHnIiCW7Ufg+XIYyhkR923BVLxKqw62axC5FvtiDf/uLqbUFY0YbG/
vCzmjiHJAqoIiiYfJv8ss8B1bySYbExGW8d8lHJctdIWh9fLdphBS4H4KbirdLxPUyd7wKNqZKqw
E5lLkA7jsWl5PH3kJz4cXMUwdd0yLQs9//cb1LW91ggNDi4RwRj+GrnmT5uyyxdwkIqyBSy5RKPu
xqWsdDwHwRHuFrCH10CYG/et11yJ7h9bw2CmSfQ9gP94v6qhAKPA3IuSK90MXgSR3/4rsLfu6pUH
PgKTuUvA5/9tjPJxBfwTMWb+UZlpQIE1xqMlaJyRf54Jyq8zkGpVa4J7eMHtpUqIECMnoP7DBr2t
grqHjaSV12VAwpI9t/vladytwXpo9rKN+fvTH9Vem09GeV0zz3UxCRjTtaSfZn4cJdVWOk5fiBkL
NjaotDybYrmXJzxMTJZ1o4bJIQpHV2oGrhwD8+7bGKJOaT/OmJVMEVXBhf7a7nVCmuSJt6prBZUL
lkjehc987Iae9d8OR1+2sTwWxtojqBL6UMPPobMk3hB1UeOWhy5mPnZvbdHZeL0kQ9ugRi/66ntW
qciaISptLfaC+rEehQAAuvtUqfbVHzVvNqskBdHm6tBWKYwyA7FcirVAqRan1YSj3mXO5Rh7ftP8
EAE3dqhYkcu9VtclXh/UCbO5eVF+Tsb6RavmVytW75pMOw6i9Kz33XUr9HdGCHbdLH1qi+glrrSv
llY4Q7ncQU0oEMfRB4ffftaGL1khPayC+jyOeZDPs7+My94IpxbPnPFdKQ2B1Kqcx1u2w0PrXLXQ
IzJpFGUux5UoZQixbe6ny1UpHwaeOAc7Dr2ZoPak7sKsW3N4gxh2DgDWtpLxMgaCV/+wHXitlKBi
AGYYWmlKKufaWEaUZ1Lex5CbmoJZj92xHp22yJ/bAnPZWmubvXHAQCPPGdhZ/Jt1GpgozrkRFWPz
i+HYPJCaF+MoB0L5vvhAxe6IbhMyaI4Tst80N3apY4Y0sxUxDE+qB9GpErB3dHj6C7+roDLCO3wb
WLdcm8y4tbFJb2ao9uOy1oSFOAwMVCuCA+6m/a9hjP9Di45B1oRCRUPOpJtAMAN9//5El1PdaA0x
qAbjvnUNewFKfH1ZI+SDpJchPi69bXqXzzc76d1Ype6BcFYrcQKMEbnA7K5u51RO+5I/S05ri7bg
CpyrmplQbcxRt8HYg2SzShCc1cy4BjDOtWT5pNTDtQjWHGOEVLdeXA+9cc9ZJvvcQLoeD3+YLqcR
p2uxTmrXAEsRTmJsd0IZCJW6N9p530aaqxogxRoBQwXQoh413rAszziVPMihEAqrgJ0lzKLgDTzV
R0IW2J546CHiIh+igwGdcBnDShJkTt670IhHW6MmCb4o363tg1ydFuhwCq+zzIlDzBR/Y4ha0dwB
FDrlOcaiFOtgKLMXi+JeGJvAyi3e4WcdRCSPwF+bZKiZnoBr46UcoKJK7nPJlzM7OeDF3THAfSTb
GJYA/JtjkRXGNwbpdxEpMgshTjrRTQx9J2jzXablu8v+yDRhyRgsw9wJoKjUWceknyxZiSy6g9Z5
qoqe75hxTLDuO2VjgjrYRj1nAFIuOGmhaYt6eJTV0p903b28ErYZS8G8mg5mI7poTgwlLWe9Et1Z
uKnTxjbq6y7hvd2zPpcqYjwB6j0YWKYrPWOu5lTo4AIoxuxQ/Wry8nuWP6OA1CG7YUK/kq7ztCSr
8nSp0SlUrnTMpjVeNBzKmTOiSj45fTxR5JFylYxy0FVeZpVtb64y6pR0uMHMwWO+qo6yCnipBJXN
vToMnGPKvDhVWEOZJ1tIfMjZ2mSJRQTGjhxsea4cmIfOaUtb8KT7ZD+5oT2eyESX8XjZH5iVkoqP
KIMXSlYs+pmlNdVQEXuMFULZbfKq1VZ2WSAq3ux0eyhvmlzEKcsDtwapWASF024kjz5uDmZuCQTg
qa8lPCwe0wM3q6IObK01cxxpWJXYXKuDV+ccmCR7pyyoe+CL4avRLl7FnaW2GQwYvdO7eKF3sqNk
x0AfqPBHL/faJ97dz1zTm0n6FQNiKIMq5biLRe06W32r5Nz1zNarahFXFwGYVOhTlXW5ADFxeB/U
fMnYvNI51vX6dTxGQXEl++M1AaZAsNrWgwoiQetnweWtkZnfgJ8VQ/v4TzPoM6fEoqCiAsEjPUQ5
oGPmzEfxtre1Q4teR/rEuztYzojVqhjUBtkbjsD7A6eAx3vqQc6KeeFD3T00gMUYnM/KXNLWBtnX
zaFOlzabonJFyPUlvwTdbPsSXkkBYSEWd9ULb/yMCZwis60SuqIqKF/Imjf2EjAQt1OJNfWQ1ZWu
op3ln0f7Pqln7jzZrmeHPzXBRPuBwQSlmoEkENLC78026pKooG3CPH+6OpZYvUY15jbBaIMi1B7L
2W0G9SFBSWLPo/JTl5TPa20dpXT5JK3xqzwUT0vaDjaoXb7FmIVQp/zZrMXF/oN4t/kz6aEV8HNk
kHXGVR5f6ZCWH4J5l3ZO56O94degP+fsPiuB3pqjSiHTGNsGL4CIdkA6r18r8cbAoFSUHK3lRu/v
QE11eX2sILG1R5VBTV+pRWvC3tJjymhOTlmcf71sgnllbG1Qh0Ys27aK5oE8jyBMuOuxcPIXBQke
WJtTmwc7YB7RN7+yqOOTqSgDNFAIEv/ZhaMZzKPxbCr198ur4pmhTo2oFXNckGGmHEQ/VWGd5ry8
6fuMR+NBbh46qdh+POr6i/WxsNQGH2+IH5R0p0rHtrsFVxt4Btz/tiLqDtRjoanEZRTdTL1rs8gW
ar/LXi/bYLsb8JkoudDkoHUapVGV5U7HV5NDLw8fi4pTizF3BaoWOjJVywLd8vugEqJXh3FVvKda
nbaruyGIVoA8RsP7g2XgEtDxcoBuPj0pYKxrN9adDth3nyN2SSBSBfyUF3rIufiw9W9W6AEB0crM
SI9ATtEiNButK7xAjuNUe8piS46B2MMH0TDDz8YkFX4aOSzMcsbd89z78b7+hrwyANoKqCT9Cv53
rboeeKdGW+bS0jI9Y2OZCkRdt0JwZsVrTzweCvMpzDiewey/aBsDVBQqYilp6lwkdSaRrsldpbf7
Y+OatuLkB8XBaGAg3l/2E+bhBWMwmj6KhilL6kjJaWSWEcn6xKW0JaOwO8g5S34CvZWk5lQfTNff
2KIKwq5RoGBjkbgnH8Ly3lr3TfZ4eTlMsKm2sUHd2aYYIStq0OmI9/0VHtyB1JdeVQwZQQQInSUo
Qbe2cTICjJi7itOfeNzx7Kvk9x+AtO/9+ZaTUS+GEvGjBym/jv4kSIBe/tbjjv69EDuydU3EDA6Z
8/3AtqaMk6lkmORyp/yQN0FV7y9/T6bPb36fiu1hLC+NtuD3tapz2yoL2nXgRCp2NrmxQbmgkqB/
D1bHX9kdARgCGJEFZ4YhO7+bjgqv0mFGrY1Byg/DUR+SOoLP60D9xZ+IigZ4zjNbOWAA4MFyeRB8
9kdUMH8L+i48r1LneimUqVgjLLBe1JMZli+Fztsn5jFG2fa3CfInbDNkpTGNZELoaJrW1VLfwu2o
dXj98OueQ9DC6lRoG1PUBSa3oxDrKlp8vfJs5Y+99dCsR7XixApmmN9YoRyPYCWnrkZ/L4WoK2Fl
aTHBLnNpc3hbQ/neWIiVMIkwI+RXZnjSld3l88OOR5t1UL7WGeoolAO62yQctLegtL0Sn6zr8FD6
GIKF9pr1ZN1hEPYlAjI+ctIfvHHYf/gLDGB/CHXHB+64qJgTISoN/AWvmps8z251DyJhMKPobnxm
8oL4DuTRLACV9SO4DnjPoWzXfLNPXZvJnCydSMAYC+jOo1m026XzdOGQqXsr5Om6s/fzzRh11BQg
ByfgPSFCvOIqU79pf/JqraGK//trUgdNFkBvuUgwIMsHVb6WoyAfeHkA+SIfsqqNDeqEJZijMTTS
m9VPRCo89UOXkJrrryh0HR4kh31hbaxRJy3ucIfkKeBNI4r55r70zb31hcwk9YEmcJkF2dHj7ftR
B86KjDmPSQ5ghg+h+GoA/VvPpwpPopcPHndZ1MHrrTispP6vtovqAPNf2CMRYdiXB1A2f71sjpna
bD4ilXZYsZZjHgjxV553UvjajAEwB/ZlG+QvvuAWdLds6fUsGxKMrU6htc/z1JuiHm/c0p0mNI7Q
dN5qSI+XTXJ264x02FwrXZMJhqSGgE60J7N09fBeje5H8DpfNsPsPW5O1XkzN3aMZha1PJdQQh6M
b4Tkoz3qtxjGHXz1FYFjNxzn0rlsk33B/HZEuk+2gsDWGgpkNqMf7QYMxBKexp47Tn+u5y7tGhUw
Er0eYnPEDaN2xX5JlX1RhVexsR60NfbCpnBiLfPLvoD4YXpfx7XdGvVhHKsrdV49yersqAYgC0/O
6zDtDLP+soqTF1vtQQhH25JSPw6TvZH+AfM8ySzfvg8VhCrNkqeEoB7VIAT9sZXYxef2GB0sPHxZ
zgBRdcKEDFWHl4wQswWXd4dzns4dwY1DzIORp32IMKH0qp824AtbuwMYzDlOwPNvKhpNrSRBOAXF
ZKUflfw0podUDiZeS4Edi3QVagp4XAcuiDKD9qFamgbKZJIEdHZ1wKAJnlyq/fK47Hj4fOan2xij
Ah+4gZe0nuDYxVT7ihZ+q5TWLuKKN73B/HYbO1TIKwVj0ExQrrnlZAEOERWiAw0h0TZQnNvyWuz+
wCN0cB5Az8HECxbljylpMsUt6qqyEnarOQGxU3p4YuRcvuyv92aGrHrjeKueE7IUC7dS8VmdX4Xk
NCec+oP54Qinl46+DOivqBwl72ujSUxskJyn9tjdy8Kpsx5jHr8ycaoPgWdjhgo8wlh1QgZaJTdL
E0evjmZR2NBuSlDjV63Oi+DM77axRm2PEVmg9BCwPeSNfN0nmNnOnPmOYJcjp36yXKhwcWIEWcCl
BVJbZYzq3EIVHDMwi3XXauODKq3eHzjdZlXUwVWqzsqECV00U+icpVHtOH+R44UThZggvjPZ2l8e
QR1ZoL67ekUzEsOjZD42gWROsW/8Oog5n4znetSZBV46idIcrtdYGD7ou128yvYoNo/CnN1f/nSc
3aF5T+URPdCsxqeLcyStY3gjtOrdZRMcn6MBdVaa1rVBHuVTISjBIKv2e4lLeco5Rqb8PiAIggAi
tQhG5uJTqntRqtgEZTCVdwqXReaMsLrg0iYVGgSjS7MhJuCk80POuX0E7oz+RbsG6a93VunuyVRX
xcEm8naLChYZUF+AC+K+jaLGCRXpUVh4chTsD4nnOxlNbyKuQX/IAZMGBl7T8hm6K5biCqp2vajT
5HZjcihjIKAuuwd7TW8GqZ0rrLmIjBogZlCT2YkU2ZH+J5cFXnT/XhK1XWcIghFhSSvUYMIJwtVl
Z+cTF8FMPs1Ht3izQ+0OZHhEwLfgg0ne7ccCgwBrDYrEVLov8+5BqDU/FjS/h9iKMOqnplEfL39J
dg9hs1AquleFoWZRQpLYU7lPwQOeXunoYEQHgANsHdgRNOw0bwTDKmbrP4PrnPPmyNtKKtSjhaHO
kYhcQylTz2xAQKq0nNDITtI2ayT+u7n5kTMZUl6BoVaBVs7PX4Ow63URgZgKahnByOPJYUevt02l
gn6oWsWSQebWnZL1EAuJlxTDIal1TpBk1jmbZVEhP6xCQTFyLIsQEwBkHxAxNsiXcG5Kdhf3zQ6N
zK2qdBCL6lxvT154KIDLlT+NBwLjLO+gj8QJWGxMwMYeFU56wI8ThTQIf7G8gdIOgNws0N3Vqe3m
NoVEi+HqvFWSmHHhJGpUTDHSuFzDFFYHAClFx/CVnbknR6C65deOPJekaTzHbkzbOEFS9Utqbn6J
Tsur5Ik761YMeDvIPmOmCHwq4Kkyjf9p5R5iDBEKvmQEoCHWoa/F6en+w3p+m6A7GI2qdvFkwOU1
ewTUV7KlF4LcNgLQCDzx0kN2rvNmjHKQDIMRVYu3E9eoKhu1czHsjWqxZyt2L0dH9gl7M0T5xCyW
RpwauGfqZvTRLtn1cwMJr36nWG1ut/pwC4hTYIm84pUZQDCqpasKFO4+0PW36hD2dY1GPKRo91pc
e5KUBqaccC455nfcmKHilFTUmdQsmLCM9ftmeBSnU1edtOrp8kdkg21MFQ9mkKJVP9C+J32RqX02
oL57lTClo+ySJ9VVb8Cshal2lBJoSFY+mHhdw61P0v6ydeYWboxT98tUqT1GMntgTA7tfgjGowQW
OPXII+ln97k2dug7xhrHOQRFJ3DYgl/uCVMM3q2/WyC0BagBzN088Xb2kdtYpHZPySED1XcIIb/I
FvHWdbA8FUxapZf4PKodZoq3MUbdNWYYS8A/Iossy09JerLSkxw5JYJVOHBKJrbv//YW+rZRGrVN
MwWWtPpOzYJM/iHzQPNsv38zQcWPOlI0xESYkJfqJNaV1yqQZu3Vg678iRqc9vbd6FtFRnqjyzEq
WTPq7MK6H/Kn1eIySzED/MYKla2OgmpEQLPhWQHyHuSEkSdxJVgDEAcA3hn5vGqTnRNsLJK/aJNS
TXFe9HkCGnGC26s/dT+SoPfwQUGIRJCCPPfj2iNes7EH0sG+HAbEkMkxAx0vybEbPRkeXq6v5Z1+
/Wc4yM36qLBhjgu6fQT5FD6RoVnIMsXnRFi5I63k/AfvIZnl9TqoK3HXSLr+gbUcZA+SNGkIUxkm
0LMSXTcVot1pb1+OhizP19H8xQgQesAf2MOHUleLVYaZogq6QXTGNbeF6l5HQ/qyIWZ02lqiHETt
h6qSNTybnHF3PR4l2yN4/lQ/P5SnqnN4PAjsD/i2MspBOqmpGwF8nGgrH0LTskeUUQK3ZcA6aDoA
3xjxwyj1B8pysZwxvtEjytf9LgRcVeDkvqwwu/l9GvAJBFm3LKSBmMrPtf49mit7NDpHQjtxWu4v
bxHzi+FGAhcwBkU+UJRm8d8TA1KPyZd4GTFo2l41CW9YhHk1Ahrx2xB1UU2FohcjGQknuaH8DFwc
QBnkotJt0vbgz9cxd2ljkLqswsEMVzNBXtPHkOl6FKbHy1+OGY0wM28a6A+YkOyg4m0thsJSR0Ar
jpJ530uzF9aAxZEJiMGb2p9ZMgBFbBleLkqO0JVupCWndpSCy38Ge5lvfwX5901MzMxG7xJIS7qY
zsyr46B9vvz73GVSZ0rpR0kslvN4NfDte8ITViDoSgcFqtjJDW/CjImS235WKugui26NEoAbKGir
+wJyHPVXYHcWn2hFZDfgRfVCjyeCxvuIVN5WyyaGWBbQmZQ4BKLxNeQOGDHz3+2yKP+HHq21qA2C
7uyHAcaPXeUIWONN7JcY1YscGSrPiWvh7hSP5YkHAmBG/I2rUmcB5Cf5KoDT022SU1c/1fkPdf7e
Wz85rsIOJr99UaWwcYYwZRhwxBoJB093T2Z30Q50iaAcUecpPqkvzctlm5ydo7uOVp8IYqbAW/T6
Wu9u0uXx8u8zY/Hbl1Op4k+SWxND1zjkyvAqpHeqjhgMOA9U73NOI4f38ahwIqW4/Dvww7totdil
PjidfJvwYFfEy+j+xsYLVSpalKsuh+GEHeqs4sFsIS/Z5WgIgOarTK5qM3TyJOV0BXg7RMWP1RCK
oeoId7OS4FFPvpplnhwK+3IBoQ6eDoGQ+0BkOU51ufRah3fexZY/E9WN4pSclk/qg5k7pKESOryh
FfaB1iD1oZgaYdKnYkaYhvmQzi08D5SJz8kOoAbMrVQBusT3gNg4vbd6w03xcH4gC3gnmumXG+tU
OJllMZLLkeQImCjWzaMZJU5fHtfxazKrnGKMuYMapALQNiJ8O9QOJkkiYygEWVwE3bD0Wpr3l88Y
431MV6B6BU1G0lKH4vP7O0zM+mgJCblFmFl3ppnv9XJVnEmHHFKRe72sT3aZII0TrdwplJhz8D4u
7711qhDMZKlo+0qAuvmy7OYs2Zk1l9fg4+F+b4MKI9XYJfhlA7P+B4K3UHZhbS+3xaEALMX8Roql
THI6zsljXKXvrVIhxdSmRZnSWnGVv5h5CSwwAR1P7Nde/mXatz+Kfx2P35ukAozYJ5Yg1xrBz536
rHQ6qLNxvIV8q/cx7L0Jyh3zdpASaWjVM3RUORZPAnqMdW7rfnxQ73lwC553UOkIHoibqe4jxV2n
45ifGtH/j8uh4og+QWwNmB8FzEy9S1KD0BXRWAefDIBR3JL9Yybw/uNRcSNOJ6PMDegxd9AZLnb1
Q7iPfuju7PRf5DONt+bmJ5lHF8f7iFT+kVjrnMltpbhGY+7UpXMN8Ihc/o4fb7Z3C6OLJlxskT4Y
PZ4dtRDy3JhuKO1ytbv4dhb3i/B62doZGXfBCS0qaBDw4RxiOvMML+uc7C58TK4Gl9w1UceJv5zg
YVHBw5gzvWzMTHFr8ym1kEkBcSHwMHqcLbKoWFHrsagPCLvuVMf3UZPfjMPCOblkly99M/InbEoV
ZZ6rpusKBSnwL+Gl/0/hhlGxvHcFKkAURqbAw897o/gQ9DuOO8Mrd0DY+ujB4vVod9kZePtDhYgW
7U8lbWfFjZrbJTqAqT7nFZs8E1SQmEuoqMgjvHupgmQY7ajZd/2Py8tgdGvefzcqNgyVteSROMAF
kL4T0bzxKwiZMMlc+YJbcS4KxgPfe2tUTFB6UixkiAnRc3FtQU1b9kjBoNy3kGKE/DTUaExbSu35
E2eZl0OgTk/wlHofjpOFb3kWhMXQEEpzrzfsAePGk9v4JYaGhtT592/c2/VCVO+994cahi4SpGxI
cnad+SyMvHVdPsHoI743oEVZaFi1QkJ7GCAkHUDy/InoLoG/yO6f8sDgca9zEjfQc7w3aa2xUWQr
PmXe7RLhPuquitrRUDyHReQI8auJBzIVWcDlHbx8GHSRiiOhhUcPcU2xgeFLEsW2XkXOOPBGr5gX
ig6CCaSmGghcqSMnp0VTpkmuQUkjt5X5OVxutTgIrZvcvC0qHl8xMzZurFFnz1pkTU/VWEFSQ0qJ
JNCg1svXX2dUSvDCjR3q1I0lnsKKRv3FFCQ/k+H+Edx/tnYnOYq37CbDtjjhkR2P32zSbYG5bqps
SpFCtaCdAF7RS1cMPMxOvKtc9Oacnge9YN/OG4vUWZtDKxZa8JWA0pVoFJ2IxsZoONXe3IEhxLvs
juw0e2ONOnhGijnvsYKkpAXiJ48gS/BOkL+Yn8A8/boGo9fcirsp5iSOjAL03Vaq1OGr2xWpcNcq
REnkULr5A+EPKyGvWu4IW1q3J6q1uRMHgh/dcN9iyKI+XOabRVOHUI1VwSo6XBYxdM9Rb8ONWs9C
J6v+P6gauC5EQsImdajnSi3jLCcu9ItEDLpMt1FgBemudfD2z+nAMyPMZnHUjS6Kc2V0QqFBJ9Rb
kmBCf6TnoIS520fHl6nLViVeyDUUHvBY95kMsRByXmjq9M/odUIolPQ68VTi/FGVtlkfFW2g2GJg
95AhVYLX1E+G+nD5SLC/H5mGBN0MXiqo7RIsocccJErqPL2ylhRK9S+m9HTZBjuBOI9c/jJCbVJr
tUtTDwgrIlTIuucCY29E4CHad1fLN9FXMHTX7XjcDv/giW9Lo7etsvCUu+Cw66fZFcA9FO6BX7gy
bcJMyNdVZyYrm0VSO9Wlq7jMKg65qdW2DmE1SS0cy/RUkcdlz10ZdTV0EaEpXlFXt6/lfgqiQxOE
jymYRn0Jso060OX3nB1kX3q/vyWNFzKUhMBvRVADH8TD7JIDkBxi33LkB3C4OsNwhg4tO0uxrUeu
dXYEe7NOXRLRKoijDrT0X+muZCOm7H+xxia+zlFV4JyIc+69CWB51nelOQmqq1e9G5uQqVxjtzMj
7/InZeaAb+5y3uONmXmpMWoU6opbJK+COtrTzOWE4H02KvAXQjcIawGPJIiTFbd5cdLAvdXs+yDy
/ywQv+0RFUjiSdYaaUYgGcYvcv1Zbk/asL/8ydhlz+abUXFkqZXCyvJzSyS6J/Io5W4GZ78M1k8+
6RDXGhU/xFxK1lg8ex0hgejANkhAttAGAGCHx1bA8zoqeox5H2pWT4702Nqp9NQX31rudB/P56i4
0ZaN0iQN4rCa7IzqNuIBdTiLOF+kG59OinKJQwWFYildCTXEdX7OEue+5yzhjI/emCigvWvGBVxg
mb600/NgcR5ReUsgZ2rz+3la1V2eoE6qyzkYWuhXhuVBbP4AAkRSwt/HhZYy6BFiwq7C2SSlbebN
u1+Pb+YDUYfX7609j43sHzLtN4tUNMiroUqajnQvAZiVrko39RMQl8c7+YWHruNtEhULxDnT2nDE
yVkL7RHTi342dMHlWMAzQYWCTmzkdVpQ842gC8gLW51D+7IFxgjI+y2izv+SJqs6JWiC1e6CNkuM
Oj17KtD6QBf7kO2TRyK5JUKAixe4eT5IxQJwP4pTMcEHE90PrftQxXsRB8bPC240K1HYD92ykjSd
vN2X/rirvWwv+kRjKoH6+OVPyVkQTU60pqU6aeT+FkBVbmvD6MRyLjrq8v2yHV5ipFCJgljKcaQq
+HLlVb83vs7HoUfDPLolOHvtk6HYPLgq7zsqVLyYjbWZKwsdjvxqvppO2anzV0AEQF/i4jtygt8/
1K+/zzANZJm0VVG7Gb0HSwI2J/xJCFMEJ37pgLXXK0jIZC76fxyrnKOmkH/fhEQjFkw9rdDUjut1
r03WDuBgTp/oHO4+1qhvC6MiRg7hs1QpsXEt5nJjRwJd6OoqO+vaTO3wcSQkv2h7pGChwRp9ZJnC
MbrhhUiem1IxRW30ZWzVTnF7KXZKFeTlqLnWPzvdFhiCoAUL7CDVDFikvIOWCG56qTYdJf4Ewn6b
Gx7ZxcibEWrPpKIQ2i7uVLfKdmZ135qDnSqHWuMh30ko+rhvb3aofSuTWKhw5vDJEBLVh2k4lQWk
w6MrTNvbS+JzzjcJuZfMUTukd0bX6SlaGSOgOSXE1rTUyf3CiYJkb/0s3MxNn9Zb855bS5J37UuG
qbvAUMbeWGcYhnKFr2DWpN9N6NvwJ03Yh+3tg1Kxf8oGpa8W3NJN68zLVyLVdPkbMj3DACm4JBoY
8KBhOLExJ3I/yCAZ0TqMV0XgNTBwibVj7cU6TxOKZ4yKjlU/G2nWoihocvWbYq7eKIb3Xa/bsy5y
ioNz7PuwRZuFUeeqruqp001cMulePyg2KIfrfQ8hZ0jXB6oj3kFZwiu89KY+6g+jp3mDm12JCNTy
Q3O1uIkDmJxDtML/PVUi0ojN30UdxTAql9Y00IZIskOlHKGIYUW7y3vK7hUb4DU1gBJWPsgf9dPa
VUaNxJssUjw1jn5rutF+dqYrwlRj3U48zgH2xfdmku4I5GkYR3KPz438CzNm6y66Iipm/18txozM
G2PUvZ4m4rI2aYKsfz1V+W2ytHbMrY7Yzvr7I55XvLnnxv+Rdl09cuPM9hcJkKhEvSp2mjxje/wi
eByUc9avv4ez391u03ITa2MX+7ANqIZk8bDiqW7tC4opte4Yv2hNZIcUZa8YQxeRF8FxMVX8VVXP
kjhVHQaMRmtqGA09OtcIKPFA1LmLnkNEphYwNSqCAKZIPd5/v1iZHrdgIMf8bFd7CIPk2ASFo9wO
4P2O8Jii30DIDSnaSu5ZWMx5SE01RFSxzb0iDv15llD48bUNBZovEsR+v1iZWUk0SUtFc+W5PSZN
scuK1U6jxF077T+zrbF7fD407glQpnU2wgz5mFQvXGtEEzPpPSK5Q0f+CKLPkrg3QC4zvVQkSCLK
gVSPjYlmejdeBDVH7CvXlJALBjSSMdWYjqS5eRWf0riyCzrtYym1Uy3sbNoOgUH0b9c1X3CP+QBB
Gy8rLXIcV1ve0WJA0bVTGwLXRiSDw4o2MafKmuBZS8q3qPkAP96ts6/X17HtaJyVgR92SDC8qEsI
hGBSVo0QbIXMg/s+iVlxqD++hE5jCrRi0zK4EMmBhqFWpTWDo92dhvVmCfubeqqd68sSbR33VKFb
cgormcXXygAI5dZ5Ymu6Jrizm0bcxUI4cKhCYzGLFfUrVvrYq3eWeVM2T6R+VYfCv74e4TFx8NDk
69ygdAHAB/42nNJNiIe+97oTGwcsuZogdCx6FAmHEc1gVGkd461n3Cuxox/B7bdXH4jfB8NHUUeh
6LQ4mChpJ6F4hi1O3qv59wIkXUSAecIFcSBRW3mdxyypwRaEAWr+MtmmU+xZxhtTqP+oPuesGnyg
QGm7KcxjLEmnAVVva3SYCs+I3f8ruMfHCDIT+rCEWNLoUxT3N4GOSATKSVhpp5DbTHBp+fBAaEnK
0kxwKY36JDXHSmjOi06IDwko+VKYbQfPWb2bMOJu3WFm6IENTs9c8TgcwdXlQwE6rCMyhjifSMke
5PjT0pLbGNyZY+KlmewKbi/zDq6dFAcUpA3ruYsBFD28PRbuXy0YtdU+R/WD/s0QsfptpykvtI9D
C80Kw3jtIa/RbWZIky+xAz4/D+UkN/L9fEhejZ31KrLOtq8xKqox8VPHuBkOM5aEpqvBamRybOL4
rcIADFEGm93SXzfyLIJDCknXp27MGnRxB4zCNQsYoT7BtOHrB8Y+c00MBxaKtoLvrIXVRxa0wi8L
yn0+g/kFPGR2o+3JKCqEFMjji9HDhajgv4ULYmUY3Gz0vtnp3orJENZUeEYdBaP5B9OBmBX471by
TEeTJtdgcy91dw5fGtiaNL6FiWtklUD5ma5d2Uue7KizMMjCykfNpdVTpxh2o4+nhSyYnGsIMH4b
os4r4uwKjeRTbEyIOFjdvjQOefx0XSsE+k2Z/AsTfYxrYzZADoVKYmdKPiSDt4iYVUQiOKBQ0nCq
ohqQHjV+Gvt56ygiq3Ib+c67xGGDkalypM+t7kbZVNowm7+oWXqac/22HdRTThUB14NoSRwqEFBV
5/rQYNei0k6SA2kWJ5EzgU25HXe9UGceGcxsLi22c8aNfqf4qkuc/GTa/T57oO4aGE/Eb73hdXRG
kD7L6NyWXkVmzKamo/JExlRljD/gp/JIgKZV79BSoqWzW8z1XdpFp0kLd6VMv11XxU1VvxDFHWKL
4ty0TWFCp+WNJh0MXeBSbS/F0DRMLiT0l2HKkhQlPQpWMfpVn2xt9OL6SUqIU5kP19exqRz0LIe7
Upma96acUM2V6kOeHcJjlwokbKr7hQTuRnVrWM5SjEdppuuuzZoXBJ2cfjWfiqbxMSRS4HhsJzYu
5HEng/iqVC4jdm5EdFW+QXmxas/QQ3t8p3wC6yjyAIW9CiIjG3RagPMLudw1yya5XfISwfjCXhzV
n5/qu/De2IO2PbItr3OJn3zqb9IHa08exROitvXxfI7c7TPVYejHFKtOx+wAYhdnKg3/uqqIRHBv
cjHrSm+A1QJ8XZ/Rq2ujFkuAIdt50vMe8k69UajmVEqwLszBLveas+6VnXnLTGrlUdJtFSVJ1Mv3
8lFYzsmepl8eyQvJnKtfKarRGy1amBbw4jKy4sIpd6PDKFxSz3J19/peClfKDNaLpyzp9ETNKLIq
zBtiNWyTJ6OOkzEWY4aFJ+0HF5waQrtq2zC9WCf3RC9VZFQGS/vRl8GzbJ+lxmIk10GibdhSUKA2
FwPMAsFqN63GC6kcyoB7sNIsYmrvnCH0QxNkN72d41h7hzyDjRV9wnMg7ZO3+qvIktx23C9kc/gj
T1FWhAscjeHAmHpLN3mQX3ubRZjpbhHylQgAlXDws7aR1Cxpr7llKu+6vnbmPt2ryii4jAJU5cMD
pjlpbSWFqKJLWnex5JupRbht6V09al1kfl6un6BoVRy8NKD7j6oOm7i0b329U+veVqsvfyeDwxfa
9GNbVrDBW8VwOnl0qLZiFFQn2Lnt6pWzQvCRAX2VOgt8i4wbX/+koV5mfVQPrIRZFjJeix4jPkIQ
DlaLrogBj0LbBjTXPye9EhR6dRhXINwUTbaqSyA5rVZXH9LXPqlPYdQqtiZV+L/6ejQmU1CWtO3m
X6yfg54mNlYdjiLq5Gun3hde90Lvy111ol9ZKEY0WU6gOXxQoZmX1cIUQEygnO5nrbCn7LTmkQBO
2aW6gt58MKGdMCKjKytYY8sPMKnreTAQJ9IqgW0hWgv7/QK0aTIVddJNmpuoqHs0dRe6ZGuKiLVS
tBr2+4WYPh3DjrKCLpkcyn7aJU3j9gk4KppeYGUKnnS+3cWKs2gaWHpgyg4gOkj0/fUrLfo+Bxuy
FEbgd1+g/nlxMIfQmxb57boI0WZxqGFlZj+FDQwf2tyq5tNaHaPRryZBJkCwEL6bJc0zScqHDH2y
/ce0vpVKAfaJvs+ZH3JfxBaShijhtW7b+ZRa7vVdEmguz2ixyHUrpWWju110l8EgxehukloC800k
hLMtiGGSIR2gtxm9nYubDvxtoaCASGRl81wW2RKBHzzDQuRD9EP+wUbLpy5ykDvJSRz6NT9We2a1
KaCpidzWF1oygneXdzGphQ7ZqEZegwUSB0/a9W60A0cY/gbpRXtGSfQzYopHUR+hyG7TOExQM0LW
lcBuC01HQT9VcoDNtoI7dD1ofneCZeyxNMQq6vYTnSnn1aQyYhLVimBFA7tCwrOfxaarWI/X1VNg
H2ocTiSkDCMDDbWuno82OnAk+jS2z1bz1K33fXsP6jKBqoqMAI2DDUPqwiks4ZUuh+QR0Z5D5kzo
H2ElYX9Usnh+b3laQ7Jg5EavsbD66FTFI9h060SQLRLAh87BR2FSsqYS6kul1Y/7R2sSvBMi9ePJ
DFsDRF5TjRiSFgCdnrP3GuPwhLl7nYvCkF30ZIK4QJhgEegFz5WbgMlezRPAblpWd4Veu53U+EpD
9jMq2oMoMf2Z1pjqgNzvNN1I0+AV3ewT7S0i5uvUgFYnHB5X3XItVfMlpV8FaiS4HTo7l4uXOmv1
DEOTobdR71NlstP5tRXtvUgG+/1CxhoNk2lJqLhA45gdD98H+TYf99fvn0gGhy6ZjhFbslzrGJny
sa5A4DTbmSYiLRNAJz+EtbJCuSUKoNNaOtsyn3vyUGqfI7W3IzX5u/dO5wBFlookUQuQoMjoDhtf
9eWOjt/+bs84BInSbrUMij0jvW9ptW02dqiJFExg3RismPDi8NVlaWdNh2FL1hswHHbdXas+WKKp
IiIpHHzUkqxIVc3M5/4jMdwhPSbybHfrKrCfBTBlkJ9Xg/isamQGgqZ192xlD30rhHX2hSuOgMGZ
INqa1PWas2BjDu5OkP7uOr89Dr4UzEEdiOrxROthv1+cjgQGoahixVdruj704XoyM4GSieJEBnf7
m0IpYx0pA8SJWOfh6E8e8Zi1o3yWMrv3QCJnS/fG4ywIZwouq8EhAugoMyXpod212Trr2IGM8hjN
39bSi3JRa/9vPFKLUtnSMNyYz4RJ0ZiC7glBaPVphDnVBZK33mIYECrfpX0oUMJtrDsL45Qwggp2
8oQATSffSMbNQohXNcIyyu0rdZbCKaKaUqXvRkQy5YfFWbzSXTxmqYKdAczyk5vUtoxG7T80T89i
OY0ckpJKRrvCENitfv6NiaRuUtlr6jCzGKQQjibbudO6VARVon3lNFUGW82i60hnJhn151HZG0rn
0y4WmCIiMZxiksbAIGCqITGCWYPoXWjm2FNE7phICGf1Ypy6YemssD7RPxHa2ut6RxJBslQkg3ui
wKJhjv2KJyoL0Q2YMUbe7qEdSkVgo4g0kXunhthcwM2OoEWdlXatvqTq5678LKt/VFRG/1U9noup
rBtK9N5E+E417HIpHuu8Epi5gi3j+ZcSSS2QAgbejvL9AkKcvjnWmgD4RDI4eAjRZlGkLTr0u+at
j45r0thWLvBitylULvaKQ4e6zZRQNnFXWBUFsm7uaFcnA1lREWODaDUcHhiIIuVmCyUb6UsxvErr
vp4erttB7BO/Prnnc2d/wuUjiJ6lpWFtlFMl72NSeZU6BddFiFbB3flKMpNck1CzPS8fm/6uNY7x
9HpdhGgV3I1HIVI6rANOhBj3i7nrkw/Xvy+4hRZ326PQzMeiQzkfyZq7Qi1dDT0nlvXFqERRGNFK
uPuOEq5Gn1hRWl/e6YnftYLzvn4YGO3w83nnw0QtlcJYNPCYxcdFcjtRkZFIBGePhlJtSAOSga6s
+dboy/XNUu6vn4dIBHfNE1SfpbjbIMMIPUxAL8KDPu7+QISlojcXo291wocYaGgq0dRFsKoVtw39
THFH1b8uYvOszyL40IJBLTRmabjeSemS4RW9b3/yeFwI4E5ikYxwDUF7joFvjxkNuuy2K06GkF9g
8zQuxHCnkUpKnTcRLnha3LTlh4XaWilMLrOP/AJUF0I40O3VKlkGpF3RZhI96n6Dhkfjm46hBZi2
5YoaALfTjhfS2NFdwGJqTHirzHdirok6jH9Tcr6GkUttFJj5+YtIILvW11bHtvhCnmau9agXqJiL
u+RjPw9uv8zfDcco5mdVk4KWmHbX/MFUaxQ9XKySQ+YlBZ3GQlhH0oIeqcIDx+ix/TgeZBBZym+i
LL1I3TmQXlGch8Y5+Ak07gNDRUakFJG2ikRwOK0ndAS1NOz2SD4o5mvXxQL3Q6gYHD5PZt/QnAJ5
2Ghu4E9AjRMCg3tQyTjmfTp66re/Agk+htC0GshMZyxJwrxG7WYVVeVtPm1nHTA4jGj0ajGoCUIX
tUJMx8mHcEfaxkmFIxgEKs6HD5IFaRjKqv3TvY6+SctrUUlGdiInSrQeDifiKk+NxUDSSkGpfXyo
wCtaKY+jKGYrEsMBBAZ1qJPOau51crLWU5Rj+kf7sAonWQk0mo8gzBWdGAknUldgfLNQ95d0oiSB
6GA4FDAXZH7GCO1uSrePjEPS+WkEgjnrdmmCdhnsPPtwXaUVkUQOCeJUbqKGohJ0ctRPYLT7lKNa
qLOHxqau7rUIS5/62/UH9eOH3JEFbojCQOAK1hocSAxaVa8WK/77f4rlLLPXY/JdZRTLI2IymGdY
gFg38bPO6USO1nYw/uLCcQgySnplZCzIpd/Vz6qLWqVAvlcLO9xJDyzxhZ72bmftJf/6pgseaZMz
/IZYMudmBHANrS/1t13zQGKBT7zdXnhemslhSa1ns1WzIlKk95BjwL5KTn4MT5rN3s0c9QlV7V1f
1nb06UImZ3ysA0UjeA/tDTN78Np96c9H/bb+QfzCxexwgS8jFMfBi9SvY0QlwGXnoS/Aw6x31/J0
NPYgi+KLphkJ7onJgUxraTB5WN566qbbWuoju8xDT66xvRigtwx7kEc5dRw3ArtRpCucNaKumtEp
FrN9p9k120clyZ3V+n795ATIZnKws85LgQFbBpLm+Y6WXySh9bsdfb1QDQ5matAoTR1llIBfUTC/
urHTvbBEc+2tjn5b7v5pfigxQlqgJaJz4xBGTyt17nMY9uk+2qkYLP+PJJEyCoDM5JAE0zalEvVp
oDvtD2b3cep1x+wfzeF1Jq91bApMH3YeV2CTb7Iw4ilakgqhlVEHkTESvZLdZ8ekFplY28pnmDqh
loYJBtypZRpTvwEFXtHyOTVWO2qfo+j1uu5tr+UsgzugsgyVPJtxi1epvu/ochytUnaquLqrukqU
zdouI7PO0rhz0tI+LUiIalEK1nZX9kA26payrdbOa23Hx9ROfFWwQLZJvx7WvyL5Uty0b3pNaWA2
WPN9PAUl5sqFr33xfag/Xd/J7Vt8FsRBvjqnaWGkjCRPwYD5ct7VUu5dFyFQCL7FVl5r0qUJHsxe
+9CFPxb9pPUCm0AkgkP1yTC0pKlxYetCP2Wz6RMpAxGtJcAFkRgOz61Itqw8guWRpd80Fdt1k6mi
N3jbTz4fCPsbLjzJtpF7unSQwQb8MXpGjL9hZH+MTizyiZD+YRuEzvI4GJ+yXFtTBZr2/iAeVrfE
mKT4idyzIbIliLH6IGGiXdHguM2nmMiY5kKpQTHohFupOc1lncbwmd/Js21UEHimo2POHyseEpWB
bC3zUhi3TNT0WWGUwN6v0/aBkPnYypmD8SuHeZE8Xa8Cjaredb3fusOXIjkglAFJip6xImH0QZh2
fFcYyGVkX7VaoJabAHUpiYPDTh2XuEKR9/tOku+4yBg6YnpDYsfg6q0DFPCIiJ6Ep8eBYlq2xZoX
qGOVdjRY900gOfK9fNegGKoOahG99BZMXayQT2/QftHN3kTsYaa7pDot1sP1s9q0NS4FcDhotWav
lxIKGWe/3TM2LhQMHVnvyK2279zuncW6fBk+ZqLJkFuYcimYs3+zulSVZYCWqPWDLjlpfCdHgvLJ
TZflUgYHj5oiZcPco1AGmPID48HQdxC/F+71hV1gaXUw3kxHUap30524FMvBpdmW3aClAH7kO3U7
fmX5UKSNbMl0WH9F6kmvIstt0zm8lMmBymCZcly3gE/rqd/LL7E/vFRgSTGdxcco4lfyVfXkI4lB
IycqRxDdQouDmG5N5Wgs4T2h+oEVCZax3WNKztF0yg+MTye5m1+mo2h++pYpdLlgDmVSfSZWSREj
tsBhVX3JzBf0b89/YuxfSuEQxihIpJjM59a6wdMIUqaFqAFBdMU5QAlB0jqaCTJZbfZKslPYPgmu
+NWbhsXwHnRkyInCGP5I0J7WEyMfbo8zUvLvnAHlQXJzJxUB17ZQ1SAa1Yis6pw+qhjdXM8tkinw
kpQ6aPHGJYJ8pkgEp3dKSkNJpRkz4T518lE2gmz8fn3v3u1N3h7Fn//vMjgtUxKtLcoZz+eMtr7S
ZfNdak/zooN+qwZ4ZILckU4NYi+xJ92LAs+iBXLKpyZUQb0XrH081ZoEd3A8kUIRuEfb6ndeIad+
ZtlNxFSQqJ+q+xz86VR7ub6HAgF8IFidoyobYhzTVB8zGDmz4AljR3DliPhAMMgw4s5Y8CCP/U5S
g0mbQHyF4Qur5oQq+YM6kAt94IPBQ8dmaxYRFqNIR3QmuhjbcZ+mxL2+Z9tW27+HwheUmZJK6tJC
A49m3WfrQ0RS9Jig8jq5rak7ln9UwHa5LHaGF8a3hvkVbVrBkGITc8FwbxcPkmO4GGLhF3ei9gyB
WvOh4WElmaSvJTiUVr/q74Z+V/1JS/blenho6DGNrosgYum/VOj3NUx3io8jCJuun9NvrMHzQXH4
UA99mJYhHLD8tH7SfUZNoT1LN0i2ufGDKG7ym5f2LI0DhHlse1IyItP3yS228rH0k8/1TkNbYeRE
n2qMNq7e/nKFHD4w9zKVMfLMpTejO+5zHzPj7mU0ijLHDKRoAnHM3rxym/lwbxWPY7Gy6VN4rDDd
BLM+Ds37dBGUOQuQT3R4fNi3oIqRUFR1uZFpelOBZc2VW8+lb4WNg0mUPp0QXFn0oLNqXHbiqZIl
IjDYNmP+PVKTM4PXMAqlsJjRQR2+dEtg6Kcu/dLIAgwWXDmeslWNikZJTFSWpWsYNHL3jVRg41gH
gRgiwHo+8Jv08STnrP5wOTD6qOUlQij9fThvjtCELX3ovcVtneU430h7eGhIPU7gNW5FaiRaL/v9
As/KLqv1nnXfGuPbhNRjMsROMTUC/0J0dhzK6KVarnmONHQGBlyqPXUL2aHtAhPTDMG1EK2HgxlM
vorVCNS+bqvvwt46IYBq54a0u375ROvh4EUxdXxbgqFoanvw25Ux5te1r7KozkYkhkMUtZVqMx6A
KEqc3mcNmAGLFHO3EfOpZ8E7Ktg3Pvara9r/5hYp9DANUZA1r5T0gm0TCeFc6MysJ6MdsW1ZZNkF
hoMZyZdar/y/OhyeT8dciJaFJUqjmynxysE8JGv0WGoYECaLOMFFC+LcZoRgq4g20OuZuIZ5V3zN
5b8z3XlKHSUd9HRklYhzIXujMgUZnd3eLIPre7ZZ8XhhB/Chti7OlXAxkLBVytqefiyVt5gO41VK
nwPT7Jx8+QPWm0uBHCSMixXOzYCo4hgGxfQwRccmfRYsij0JV55IyoHB2kiwbv7h6Gv3zQMGCu6M
U/4FbdQIZQhb8QSQTjlQSKXQ7OkI774xbtP8qaGv15cj+j6HBm2kx2o5IhmkjMOrkde2TidBbJn9
iVc2jA+ilQU1koliCST63gFnOjzv02thSI5qlY5aPF5fkQDf+HrhaF6HrEb5MxjEjsmg2VZ0I0vP
SfbpuhjBLbU4y6EqpHDNG2QJm6y1C3U+JothG0L+FZEYDgzQeLliYgnEDJp07MCVN63NvlZGkTEm
2jWmJxdPtowXIaxZNxBidV6C7GPsYii9F2N8XwujoXJBTTDsso/XN1GgfRZb/YXURlLSXrawuqn6
jntr54XIwGO38ZrycYhgqhGUr090d12VvTzdjjTx08x4IH3yWPVCC0x0XBw41Joh15OK66QFGkKe
GMxypPv8Tntdd9o9pmzdZ07nNs895g3pe+1jfhN/jr8nQh9PtK88ahTxnDXMlFizxxWz4ufnvzs3
DjXCJdSMskfQzFBuZO1RnQV+vsA30PigGSpCBkVpWOgYvU/zKfPC/fyY280eKSHhbl3XEY2f19qv
xVCPGh7cOqts8HDEqJgYat1u1lOsiIokfhOe/n+XQ+OHt8YLI6dRUZ2xHIovoC/Y1W/gVeoPCkbp
VHdK6UR+Lrjd1y83Bsb9fM0oGTp0IzMKvf5JimsQ6L30BiaApJl/XS9EO8mhCEnlhAwsKqyFjb3U
kb1Yd5W0w2A7O61FYZPtu2bKhkwVnZr8CKRikKwhYVZMQQpH7v24M51G1EgjEsKtqDWsbOx7hDLq
5DHSbit4qSI2tt/kSc4L4VAwa6um6Bq4Sxqc7syLPIKJzFVQ77pP5I6NNywDTBGZRPv3m0t2lsth
oxKVcl03KJkYDoPHoifUDX09YNETcW30tmqchXHIuOpJj95sFVP3OhOVJyNKGQxHMQdQJRk3oEUX
IMg2Ap7FcQho6PNYpyOCC/2KHLNk3Ybp8AdNQ0Q+i+BAcC60Is4m9Gj30oGO+xXVM6IxSwLt41mL
QHlhRuOI+NacnbRad/rZVbVFgA4iIZwD1U2TnA0NSvz0XAaJu+WjS+2mjnpRW4HgSHgu434ZweJR
Q82b9jYFmatciaaiiVbC4VwMk6yNe8RRLancj0MfKATsiXnvXUe5bTj99+B54qF+NMYmbBBSzzCr
Jh8PxGqc1vqklAJL9jf+01kQW++FeaQiOYCSMIw/WQ5hACXYrcE/I9qFgVTR2XBQoCMHhhSm9Y+k
5sDYVZAw/Uxt1jwaexhGuv+7PeTgIMJ8t1RlhI1LerC6p36IbUn3ZfNPGlQvLinP4UPypVtQSYXN
a5bbTipBN13f91TUSbaRqaKqoaoW0YmpGxrv5MjJQqtEj/6pKsHowsfGM+0FQ9/q2C6c9pia9oSG
9AIV/7I97VThTNdfT/DnP4C7xUaZYS510xNkvWe3uR3gYNt6hLT37AwntBlktuWWkwA6NhhVfpbK
eUGdopmgucMT0vv1Hjc7kFO7PC4+I3uNOpE09rWfjfmfpXH3myzLCiqJjo00ZwNJc3d+s5BHbfZj
gLFlH69r6K9g8rMwtuEXl6+Uu16uaEbcSpbBXnEq89VRVUEkRnRq3A1f6o7OoL0Gd7xxi37j4b/3
G7NFmKiHRCsacsHcG1XmRViPpCSupe+l+i2sXRju9p9s1L8y+H60moRjJeUVyN7M3Swdpf5xEjFA
/Wo8YBmaRtBXZ5kw9rhtMsNpGA0LItQIZbfz5Ew63NH1TVpu6CqwYTePRFcUTELSUH31TkZ1ce5z
GWGuZqzAKmpu6bAT8llvmF1YjA48ZYCqyzwlSkez0ahRnfg+SFNzYid+wqAgW/ZLT3KpoERx+4aa
VLeIhTIATI37WY17ooaK0cL2f3fsj6XPJo+xxiOy0/+zQUQxQArmuGwSgxCZU7a5G0ua9aisk4b0
c09Cu4yWD4YqHKzJrjkPAxdy3p/NixOyzGpE23EDhbsj2L4uSJ8o4hRsGNf8HY61e12/N/J+P63r
fYsv5GmxkpmDlrMDA/l4MDMSsAAF/I5xmp3uxLovRLUHGz7BzzI5YDWaBXO/qlVxix/NbnJoYPmp
H36L35a72aGY1Fg8Re76en2lv0bqfhbK4Ws/d9HQsI0dq9fRvJswF1XWvmno/FwlL08E6rKpmpfn
yCEs0tDJFKdEcZW7ATEnZadEthooXn5IhFPUthDkUhZ3DaZKWzS5NBRXkle36S1noZOjg/x6xoze
As1L13eSqfo1FeXsKVBfYo5oNRK4dBGoTbJgwpPYBsKU9K/5WpwYmsZQy6qZeGq5E1MqVeszihNj
Q3kZlkQHslcPJVxG0WyVLVy8FMWdVqfJw1p0qLWI+uSO9iSz1X75cn3bNrHxUgh3TFqXTfGEWv53
KpNkB85gZ73VA9nF0E5XVMO2LU2TNfxraDqlHGAN6pJT3WTB9damh9KPPNOTXliDIfOARRu4fac1
lZoG/qMRHviHqM1BQIcdZJXH0010RHz1jtznuZ3cszF7EiMJ/y7Ms2/qyIVYzhW22jYbBwJd7F3T
jvACZEH+QQoyt0Tx1PXzY8fzi9pfiOI2NJpGsw2tATaT5bG3mdorETxo2yKg6kSD94YRYj+/ZyUt
mrbUFMWVpdtKfZLNt7TTBBbNb07qLIS7vpW8xHMaAZn6ryMMTdBHeyjKhW27PpY/WERG+5hgTm4i
PKvNp43ZzP9bHecWxaRRu3SCFc/K4mMHs6JvyavpTO6wl3dqaneCMMkm4l/I43RDnVRVk0cYVs1y
Z6y5s+TEnmvD7uuvRvIi9wJz9zc37rw+TkFWIycJhg8o7vSAesFd8qDd5yifmeChZL7oEd0E4fPi
+OhJoxToLhlDEALq6Lae5GDQZBdTep+HPnrCjDdfVthbkAoWuamhumzCeKQGWjM4TFYLWSqLFja9
utwq0qeoAz3//vo928RiXVOopuoQwBfdlbkOQjWK18yKjnS5lTvBEph+/3KPTdDfa4RYCuEj4tq8
ztJiwG3QetMmpasMX0JpH0Wfry9jc6dABA2iZpMov4wdJVNR4vVi5Awt8Zirla7RoeyEbPACObzB
WJqjTEiE75OAxVGSh9hNblDdZyso3Cru4hdxuHPzhM5L421GXa5R+B7DyA/12yq8aYfX61sn+j5n
H/b6GDYkx/f1xCuS2278cf37G4wFsCwuFsBpsdmnUhnGOBuGRPVr6oZ7eb865kFFh3P8/b+nKH4W
x1kXK4ZNG0kEr0trTnr1cR5dhFcFsL6p1RaujSFrOtwvDlzhP9ZET/A6hUhJ0BvSO1W1S2SBDbOt
bGcpHKRapmZNOl0UDHE5xrlTEdVZzMS5fjyipXA4uoS0MM0BQvII43krPweDWC6/1NN/7xMBiilE
t3RLATsB31YZDmg+AxDAD1luEsXXpftiFeVoN5/bSyHclk2KlpaE4k0fNa9A6CoG4zbiVnj1XP3G
sFcv9yZ0i4hwYWsTL8VymwhnecJoZaq4pMVkg5r4Q/1S5pipW4kGY743G/KAeiGKb6xUUJum6WUM
opb9gom9pq+/5Ygd++OxftOee09x5FN9qJ3wsTlORzTy34uszy3AuPwLmJV44cRmarhmFp0QH1Th
ZRXHSdQDs6X3lwI4RKrbpllaBc/eKuW2lCr2Yr6VCHv+d8W/lMLBElhnlCK3AEu15BfJQ5jcytbb
pAvqiDZd/ksxHBxlmVy1WQuNTH4YAcohPlqecQeygNPih3C+6yAPlse/Wxnb34sDgtEw6EqNlDe8
rGCq26DBiDjNKD6gdlSwPKbY17SRXYwLUYqBtgOzgSOiBfTAiDcVNFMUvrm/viKRGA5vDWtW9QT0
v//VCd7y7VEsLGMSE3y4Xzo667hIZjMBGJIHgrzi3kSopN81qb28zo+dKwWs1UYFQXudCrRxy3y+
lMxtZLFO+owBnXCtqtSBvx/ELcbGT6Fhx4b1nebE0yKyu76rv0HL83K5ba3buaqUelJQ3OEXuU1+
WHBcJUd7Uh7rH+MCoybe9U7iU8Gbs2m8X66Wg2kEICia3zUFbQqTx0j4553pscBl5aMVXaA823By
XiVTrgsd7VEuHak5TNC5JPssLHZlVvpSo//lovjETaZq0xjqyLE1Xg++VsOp8I/xbAYNFiXqvdgG
4X8Xxdem1UOhhqOl4hmY0SlLF1AzCaGL4eyvl/ssg/1+sXFmMmCU4TTDd/Xbk+lHh9Ee/H8GupaO
yGEVLYiD49oIjXFpkPaiyi6Xb8L/3mHPzI/zYjgcVlZqqOMKR6egbqx8ocQeNIETIloCh7tIOoAR
sMcS9PRlTvap4V6/r6LvcxjRFqBfUkodk4Kz+6h+6K1ZAEKie2lxgBBOdJzCGMYFC/Gz3v3U7XdK
YAWwC29Ez/y20XQ+EQ4EzD7TFjAQIlNcToFezZ90Y9z1su6U5n/nGGOHD3ZokxqEqvwgAM0sqNSw
t552b1X1Ngylo4x34yRS4k1f51IQp2WRmdYZxvyg3LrxycH0qyB6aYv9eJhcw68DAwbTt+tKsY1u
56VxSketJteWBe7bUn4DKWiSp65k/bgu4zdGzFkIp3lFpFemrMDfYS6cZOfvAWL0Qu9kDEEe0ACS
PVnPApnb6HOWyeliMa2gRI+QK4EZ7WC4HYoWWnRIMV207kW9z9tX6yyM00UrrCCpZ/NRrKcsOVnE
F6xm24I5C+AeoQX9/1UcI3Cg3YQPPQyL3E1d/XZ+0B/Z+LpkT20DPd2ozhqOlSAGI1ARvnGTVoby
f6R92XLcONPsEzGC+3LLtbvVrV2W7RuGLXtIgvu+PP2fkM+ZpmAO8Y3nYi4mHNElEIVEoSorC50A
KHZHUwglztbW+sdB59RgeEaYV4Eat3KmYVYXukPv81h2xjYoJd4bcoPHgoOMTJKooPIJWTjG28dc
mqp+QAZaNstLOs43ZMhdcxIepwlkxEk6WXL5c67T3o6L9sv+Hm4GhyvbzCEwI+g69iOipco4auaD
2WiYBXqSFfCaMbtj39bm11zZYpy/qFoZA+9hSwsh1P/chK+i7O2b2KCPfvyWjM+boZ4NOkFryOBH
h/htOZQQVIodI6DD7MZX4mggXbr7Ruk3+i2kWK2LOQZLKGaCjHDMTePCH9TuFFmJrbZQfc+4GWLO
N2STthnJJ/AhEL7Q2Qeu4h4XqOwJDs0D0Apa5BocKN4Ekevi2Gl9YprlEP8G+Aup5ohx6s+ZzjnK
vE1jqW9ToZiLWsJGdpZ83cmRgAQ3pwUhqPShOOdnQfR9f8veOxd39owdwQfBUSHvFABxkhdPaD70
CdEg6oPkDYmyyGmF8SRHiy8pzU9TETwlNFRbAGvZlqLBNUE0NMjgKJHlpZnlGiA6Okav2Vrdq45V
h4HULjflpL5U+ngiunlfEvN+MPL7cnhLpjA6ggp8TETBCQ3tSyymX/qw93E+nM7sHogl/aUmxqsY
d7FbYaSyk5Vfyyw5ZwlaErvBa6YwdjFT3O5b0ZYqJXLHpnENrTyog+joxngT4aeMkLROHZNnMvWO
0kDOroj6wraGyrPq8lgVYN+XfeMoleoIcn+s9NfSrF/MPD7JUv6CJkUvk3IXs+TsLhwe9r8/z42p
162jcKnNhmmiR0ZJ/EWu/CVXHUMrOC/57dBl5b3071jZAY4JSlnjuCx35BgGVCNssENfvpu8EjXM
kAM/vMPCoGkEeg5GGAhU2/rSNY9c+Wze7zMIqiZWW0gWSjbNYNlWbr40Q/S4vzM8EwyApiUpejLg
yutU6xTr5ilOuWQ83u4zgGmKoWoMOnafHMHovpWhWCHdTk5lU73fd1EWnyd7wzHJEh1jYaiEJcfT
cpQDTPs866Nsm3PBiYh4Vph4oTAXSxN63HBtEXQYEBNLmO7NgS6eDfmjSwu1SUo1R7RQtJcpuZOt
QFs+7/sAzwTzbFXKOW6zGcuwzBephWDOBNlAjp9tP8uuR5OdWlhpLVqBtHduBgX9zC0d87gE9TED
z4vHVuR4NTuiUOhb1arJILmG6Ib5uRQ5m8JdDXPy47nLMK8HhYDwIvmVPx3eoiN2BuTgzOFlmjjx
hsqgAHrYMVKmROJwqLVzKFeik8tI/mj5qyxIh31X2GTuroJTdgyhHKZdn+hgrbVe9pwcvqLgifaL
2gl0aNHlR8w7pwc29kzUIHgvT54fMjiBgLlOlAqXdGYeQuhJFK6hcCJ8XuzB0jMjI0ZxLQFkq4Hi
N3eRlzriU3Wgg7iREz0o9x0vK8oJudnBhFYmzFINeX8XwYXdZt/RzmxbmNxiDkHCJXhzfIUdUhiV
wPK0QVJSVZObdMhPo14ei1DW7LDlKd7Rq2EnpmITEnlRyYtK2+qIcSTl15p8gqKObrxI6M3tTXvf
MXkLoyd+dbOnhpnFRYQ7xMzEn5XVuEQl53HoDxJpOcEKL4pg5aJafakJaZGOUO6sOypAk3hhZdPp
8NZfTcD3ew5aaQyYpCIxaktH0rUV7wTrviX/uuX4wyOJZVqhLzfvUxVRkdhmtpLeiR1xMk10CuGx
0Asn5tX3NqmMKxBhRw9m6qgkUomgIryYCMLKwHIiJFkoq0XnEKC4m8WARtfM2QyeNGgt/TdNOdTm
Uzzc6f1LXi12rN0Y4a0M9fquyhwZszOlhpMx5/glm5dY6FKVDIGGqIWPRkE8eSS5U7VSoIkdVwSX
gyUs0yXrMZlSzbBYclxcFSn60aNtBqYrLfb0MPvFIx2ptoz2H3Tef/AhVmvKmIZlwmMURenuNIc/
1PjL/vnekLP/aIAJQppWRMOIiCBEfhg9pMr8sHO71qluOm/xnFPqWqMdn+pXStTjVYN517nOoAse
vLORh6CFZ2fh7hfRsvKqTzQ+TVxebMrbRHoNrqCsjYdySSkRq03iz5JMbEknpa3q4PDHi28uPzhf
loPT7BzDTm/6rK/xZemVh+zqCfV98r04GEF3W2F9vT0HiWu5AjdpxwE2nYlcRikph8GkwLacSuls
ccdh8E4/O4YAM4z0OCnpt/QkPz+AIejFr0qAPi07feoPvLEHvK1jwKYieqHkNMWK8M9ps1uzvcsi
MKfTtybkBczi/vXKik/V6NWa1Bln3RyQ05puxshJQG9JpsUuQNabdS8xH4uIl57cGC/+4SCyQlS9
NM/ESqldgHdxju+ze6rSaHnisfMgPRX06IqVPOJlL+H/UFflBIGsBpUoR005qjR0J2einxQpmBVO
kMvBbFaAKlvaVkPWEA3g4dcmfyg62Z7Db6bKY2ds6Nl+/JQMrAzSPKSaAljBp5wd5S6f7excHVWU
pDBru7fz5ii8WBB3FlxuoMtbJIMyM6kxMjwCYAuxjcSWO70peKjo97gB0TR0O2FWevrUBTyWAwds
2IEEkSZadS3ghKi9flR08+ciWna0oCCQhZbdKKmnGvN/i29YJltmouHKEmnLbpWMdiKnQaelbhZb
gUHAzjNzPyZ/ML/w497SD7FC8VjUQ2HBHE6gKpo17DLQXelE5xeWHG/dLlyhUkBbGkA+ZRm0eiEM
XQ6dBjcu7eh18Iuj7PWXNEhHu/4c+uadjkywwhtosx3ErcwyzluOYy8MlCZKjsLnNkgu00n1a79y
MMCLE0RtE8JWthhnjbpOHSoTFJzRWfzw1Aflpf9pPEo3SSD8BB/M65DqxiBedBYJgXyoMS/7j170
qz+BCcITa+5GPA6RBDnMmJtcuOUF1LAEU6mGYPzOq9VxN5W5GpNGENMI7XZYsYh5UU75qbytfMiF
VjdL7sl+51Spzdd730TX1SoZry06MdMEzQC6yrIdEaeXIdNTuZyIYxN7VlaYazLOuz4Fl1BCp3Z7
UlEq7C95MD2kF/nYuouXu8kTf2bVdurib6vQFv54IutC7ZKqgBMJh+IsBunskOf0QNDgMd/RGLn3
40N0kZ+MoH/+H5qPNoOdlXkmGagU0tzIEerL/Sn/pPg92pwWwyHfB2fyaAfSotjL0/6H5pmUP644
1MJxEggwKKtKFESzQ9Y0nGLNvsNATeyjiWZAAiFTEpABBOUgLPKdOdauOqgcBNhcCYRtaMcdGlrZ
h006pWI8xui8iI1gbg4J7wm87RwrA8ynSstWTA0UkcHWSr9VR92pA9mhcU3oVuCbYiYApkNXGUrz
mRf5Ay8Hvo1w6E+QMMLEwjRM5kgY9ZzF0QAKJR3chtGnXnshbhRAL9ruzzEGtA8g+JqgVxhgKmVH
8Tuq6PvOsp36uv4JbC1RLwZtaTtwXvWLerJ8dPoJHgpZvb94CIBemxfLnTivuu1gcmWTORSYTBSL
GLMERtSLcbf8UE94rv6kSvAEnTy9X72WDl7L2IDImX6SF14eeLvWrmJStaZrkPlmyUCzvBhSnwDV
h8RNUGGfvXEcbKv06tqFQKLZOkrfc+Bv88isbDIYO0hKZ+gyupZKY3RD3bLLZDlC3ZXTrLT5FlmZ
YTyqKawmSlWcTKUbbSF9SNEvOmuPFjRME97luH08//9nVFhoXYSoIiPtgKHPrBQtnNNrd1MdJge3
sQu1ce3PqHR/r05he24g3yAIcUc3TnyMs+PSc6Iq+nV+S16ufp/BAxV9NUom4OtlZ/MkYST9LwV1
bkvq5ituZYfBTzHOxqYXAdHkSLuzUSA6pEdKo/ojMuXKEN3CVTxatYsya3TAT14unhprR2sWg30E
2fc4RWSitCWcjGaYccH2xnRXaNG5gKiMMJe2VU3+FPPaunjmmIisS9uuFcFwd+XyPjKe0T1iijcC
wqK04jjD/olVRPqXrL6doqRZ1Y94QMhx70s6tDvE0lvCjHNieaeIAQZxiQq56/CyzpLHMPku8nJo
vA/GIIIUT0mRJ+gaUpAnEK3PlXonqTddldgZ+bnvCpylsD1kXTLMRkzdWp8Tb1iEIMoab9/Edm7n
6tHvD5TVrphjFCFrBQhIZ5scKwhwh8c4dEIoNrxzX57+vf4innSaqFiSLkPAgxWHGObcGsFPReYj
PXTtvcqVNqOH/TfQWRlgPFoTUqsdUTgEPYG2+GegJxjoNlic2aUt1rxE4ybGrcwxbl3mraALI8Jw
rZ6dPPMG66YGGZ684hWO8VzdH9HnVvYY/1ZKouCqBUdvim7C+LyA7vjvx2zQLQJ9ztBFdGKyPB4r
igVVoVniYnklyZ1BWlteOnff8zbhYGWEgVIrbKK4DkHqlclJtM6z8cJlGm6en5UJ+iesfLvMF0Wv
CtCs2wkii9Hnsecc0O0H5soC42tSXU95XOKCow9MtCfYIPYIXuKQb6GN1M+dest/XfJWxTicOndm
KpnIOZVyMMtPjfh5f2N4v884WN6reRLR32/JUSW3ynT4b7/PAGielnKDkiZuHA1TTxXyJIbRp30T
HN9iiSnViObfPprxAE/OE1RMusd2cfdNbLfEXLdeZYLuSMoalBTwyNcvyDr6GEle2FEw3YAJ9p5r
rNz6qXB4qmmczVGZiKrRq9GQR3w8Q00udQKg7lVOsY/67O/4+ffpV5lgCop2gmmEIA4mDbFRyneT
3kulb6nGSSjyNokudXU6MfNRtmJ9gSi8geFjsmKr1osxz97+PvGs0H9fWQkrgln1HXgdUjg69Vii
efl2FmfOs4+3LQwOWGnRmSXFAZksHqniUxrLwf5CtstnGmSOFM3QxN8kYzHMN8lLysJtvRE9Q+D2
1MicSScovPkgIvJ4IttLuppjPK2WhlIvY/SQRNlTIkOhNua+lekR+d3TriYYT5N7kcydgCsgNoPU
zrQ3QucPJIkzl1/Ewe/C02Sce4Pjd9sX9tUq43f63EdLFs6/WgRpAkkK2iOUqY77+/UeyOytjvG8
sSaqXsXgYplT+SkTVL8nTVAkpdfUxVEjy0HrO8GuEi230zC9CUto10Ygb+NW9occvXQh5v0qSVe7
Rd/7kJ9yLQl8cjV6qRTlaJkEBzQhtpGkN01kBImOFK4h+b1k3Hdz+VJ2tWxrcvuElNXnZYofWhXO
b4WuIkR3eQjV7ag5dgU6CnrlRibo1IjRfCLNmj3V1qG1otIee9OB3M95iisX9VSvwJ+posVcEHq0
4JnWoQjFR01azrKOqR9F3J7ycJzR4d69iJHeeljbM6prMXKgsVdbYe6k6r8fxUBjletuMidvmcVy
UXp85UE9j/1FDY917O/v5DaEXE0wF67Y43i30IhzJ2gKK13mdyqmJA/jH92LVzPMvatYeYvADslq
uX+pLAzaef1vy2DuXWkho5Gg68mtw8FJ5QwzfqMbYTY476/tJOB1R9hXixDpugDSJr0Y9cCyDX85
UD2q/IJq3JvymBwlR7blV0wJdKEuwyseczaLfc/ETSMKcgUknovI79rYUVKM7Fp4upDbl+Tfm/UO
1qtrheRJ2BIT6Ggp3kJ8YbIcI0K2jye6wFsOA5EShiXoSgTfqxoU+k5F488zR0CJ+tUOTr1nNFdL
aUpDGEstw1hFHdyr6ZPW53YzPpjYstxP6s7Zd0Pel2NgsaqVMrZCSp5rH6GRaraoXFaHQuDAL+f6
eg/fVqvqwYTFxGykotvwPKEg0TztL4P3+ywoYCZsF0qIK8TsJLUQ6X78b7/PoMEyQzu9E5AMXFRI
YJSWI4mit2+CtxMMIKR1m1jJgKOSFKnda04vNbYQxja09/YNcZz4HTFWe6EqwihUJt5hOqhi9Wtc
3WtcYT/OfrznyFc2qk4QqrzAYtQgfdSd9MHyRl+5lYIe/ZTklL5aP/YXtY1zuqhbkHcxIbDGfr5K
TmNLQ6tofO5cyReD2YkO9anGQGIMVRSfitcBsVkTJCb0jBNX5jjIdtb9ap+lrvRDmisNpJTcwTzm
XWhLc2KnIuR3Nd8sDr3+ApnSiCfuugkWK6PMq6fPM1VPBWQ70ukhaWZb774MtWLLxhtylm7acO6s
TRddmWOC0Bxa5yOh03zGGrZAsuhnxe0LTD8pOXjBs8QArWLI4lwPMqK14qatz0OiwZaMxqXDvtts
+ulqRfTfV34qSFLZaT0ecIvsDPLRSj7t//52SmJlgMFX0TSjWFXBLR/82VPO0mHAUHX13vCUwLQx
MeiwfMl5dKbNA76yST/ualEYfayVethLrmJdBvM5B609/ZNX6coEg7cRSjuTldALo0bvhCkfzWRG
zJwERhJxcHG7nrayxWCvKFRNL0ugyA8YATsG4Ls5C9Q0YydDD0LrL47uy6DxTX7uklPoNP7+FvJc
hAGWOVXLuAzBdsWsc1vBDIYBE8b2TfwDeKkS1eeVobrGfE6jRSE/n1AylO6kJ8kfjumpOUwHCJV5
5nPryr71QsuFTaBGdv7EU0Giv/5byKFfrTMfOKyaqNRaPGXFpcBz4yQsnR2CsZ+Fn8jAC9W4a2W+
Z5r3Rd32SGjIlx5zLsB7+Wm6y+PoRw/VTe/Xv/TRv+te+ckids2p7W/z066LZZNRw5g3pTzjQFIi
cfc5uaW9Hsur4Fgv+vPkJM/dbQOGGH/Wxjak/f2V2QxVWTcCQY8W2C+nGcnJwo3QG49evYPmAbkn
DzHyoXxVnvddi2eVgWypbtuwnXFDVHQKRmcGUbgEITrDMonXK88zxWB2qIGBZknIU4vVTTw/hlEQ
JWdR5OnEbWdeVjvIYPbcF2NuNLDTueUnRJSBdas8UqJmfBAP8x8VFFbWGACPkolkxYKjSXV881Ma
KAGEE7hKZNuYffUO+nFXmK22yTgvKcJ+vZa8tG/PcjK6RTlznoPbedLVchik0ZR+tJYCJdMGUjfz
LRIFugPlCSTJF7QlFicVHU8+n+22Xdha2WUwJjFmfRgXbBqtplNZUyi8vXZgoFDt7P6w8HqeNmvQ
K3sMypCu6URzRDg4zdGTMqmvJUHIAgIxdKBP41LeQJHlUdaTyywZMedNJdHF7AAq23CFVvlWMy1w
wJPY6VzrbnEFu3yAfmzq6Gi6Igf5KbmnYyASl5cn5GA523k1DRDSKwak08rYCavbdjqJ6htSTuPr
Pq7wNpTtukrksZeyEnWJGvlP0cN8Lshi1C6lR1CGbc7Dbc6Gsp1XwtBmZj+CZEsmEJma3i5b46CT
wZ3EzitE8RQVYYKpAM0hS3PeqdlMjV69SWMgRyBWaWUSsBuSC49UUUk8gsxj0zZO3gZyUJRtxMpC
0SpTKjUvEILJSMcxGWxRT5B65BwRniEGcRYprca+QlwjNCdVt6detwfxJTIbl+Mp9IrZOw0M5OR9
Qvsr8TJSxa8YmZrqp6g766B7zndVggTpT1NEZ//nKfxr3zDdlD27DORoSd0slUVv+lA7zOro6IPI
ab7f/oYGyKOqpWuY5PARtTGiugZO4/lQZXcl2hIsSDp20c8OHWb7a6Fw9ftaroaYzUoUfa6XHCU0
2uLfB3kQHWmWnEvd4S2I2SuMWauFoQRlr0eQIoG0VzvC7bvkzeOAGwKqEU9RYfOYwf8Q4l+Xx2xV
U5AyLEKACdUMqp513A8DpgEkL4kz4FqvfcPpIX2NQJjqgGo/zILjpNu+cv0DmOvC7A3BVHLkK1I8
KKxnuXva379/CFr+NsCmYUchQgqJJkLlYHCrH+kpeqFT45MvmL584jUkcHaRzboagjiPlkZjFhLa
Y2w4U226GjS9VZ4YDee7sYnXThx1VMGQS0qWg5E+lG2w/92ov+34/fsttAqLGpmMbavDHydFcKLp
IewuufVN70/R+GnfEneH6FJXpuROX4xxQASmBiO0ssqH0kkdJRCC+i7hsv+3I4SrOzDAESrVJDfQ
3kY1dz4Y+mSH1dhiQqJ0sIbCL2flsRvjN84KeR+TAREtUkdIwOCUwQfP6oigpHWir/qx8qKLFCAu
aW0F7apxxG025LkJAytRqgvDIGIbG+GuU/1iOu4vbTt6vn5OBj9CNZe1roLDL+1ltH5myoPW8R7p
/5DhuxphMEIYJalXKwpSfnPsgwkCe8apC0ZurZezGjZBO01Drwm0e34Kg6w8VdlJ580u3iZG638v
hk3QGosckjxFwrzF5EeaVqGJUv3HBOK+CaHlyOfFNbzz9c4WX50vtZPLQY0pxH6SHRWs0PSCGSy+
5NV3fFYO7xMqHw+zklv61GuIosb40s6f0+zc8aZM8y4tmQGMRVii2AyxTZ1PnzSZu/iLm960TvKg
E68MkkB/soLqhPmkyRNyCsQW/P/k9qyqGiGCuhgQUHQxhzfWvkpQdxie/8CEgWqGoRoQb2P7Bq06
zmRZ1dFSZ6VHsaUlcBWApXFwfjsrtLLDfExTiksValCUujW4v+Q3wi+5VzvlTynH0A0tUH3ioSHq
iKRQc0H5fX+dm1fmyj4DyLoc6008gv4yYn2jIdnW8i0aoNJiLZxk3/bLaWWKgeFIH6VIElByqz63
XnOkQ2eaG+OFHr3MS+54cp3vt/1vd+jKHgO+mjAURlugaEln5rW377OIPqMUgiqI+rj/FTdvmJUp
BoelWrAwLRdHIjWJ08QGtK86RxRUu6neRt6NvXnGDVVVFfwHJ2SKH9Fcm5mSoQ+aLKhARLFdkq8z
qi77S9ruYlmZoc+bFW6FJFJFyB0g//tGWzkwg8tVkJs1HPUYeclF83p3hkw9nRjUXLQv6GHhJTO2
ffO6UAbMpCi0LHHAGcw1XypsAX9GaksT5wjSE/a7m1ytMCdwEecobagiUjQdF/JQE542Is8Ac8Tk
DBSXusAjWglPhflg8JpDeL/PnCulgly7LIF70uYHBTMOk+LfT5cFu2XlCsxJgndrGqZCohkAuevl
s4AxZRPP37YzdCsjzBmKs04nYgfVF4qElMk43bSPdE7AfD819uwOj2Vsh17O69z+Bwi+OgAT35T9
JKVdhHc6NVzdQ0T4DmJyPkbcHUJ/gCJF5S0OeYSo3DEpXZQ29w8a/fkd/2OTZlTvS5mg8I4cy3T+
RQSrj92FV+zgLfO3DFkTF+jpQBhXznZ31uzoU3M0bhD8HDO7gFCthJRketY/Q7kFshu8MGgbtAzT
sDC7R9TZd2Ap972UaCihTupbXZ1lWbZb8rz/JXk2GGBM5cWSE+hkuWVB7GH0TbOzIYe4b2T7tF0X
wsDiUishUSsYadPb2LwdRV4Vk2eAQb2+6irFmkHAmsJLZnwxeLOVt/3tugBqf4XrmO0VWbjwacNu
d5QOdCim6v8PKRXebjCwZxZS26kLQGM+mUH7mHrde977V1twF5iP8QNv7BXPJIOEeSep5lIimBIW
9PeAXDilSDP0ub/vAjLdgt+P7PUTMnjYd7rQRxEeEalNh6Qp7oCiQot6AuXeg4aFPksLqrSqm2FC
73SBglpk8/ro/yG8uf4RDF7KRg2qZo+efUr6pyPTFnTp1WeqbMbTzOG5JIOQWrEYgiHB583yRmof
dZVzBW+zBTBE4f+hA/vyM8S26U0V72TlaXqj3T/ol30ZvzTfQ196sB5MX3xNJG9/FznOwr4EBRWS
qYmMNGlb/hWWZ8uobH3gTX7fDmGuC2PQgnQ9iQoT2XsFAgNNfVAFZKNSYhPCyWpvPzNXn5CBjaIq
TaQ4cIvRJsfxhYqhGhfZVxx04HPj3X+I5a/rYkBk6pdK11s4X/VGRSrohgmO+EOFbKBKG5s5oEsP
1M6BYx98M0lVIYVaqSs1oy2my08lnu6NcnLCaYK0Ga83ZKOQZUkYzGaKGLIgQ4iDwa5QK3pB7xsR
5NHeE79JELFUXkOXvIYHmpdN7hWoRYH48Wg87zvlxqn+aJmBMIRhWt2BPeqWf4nIFigHlUCNDj0d
Xwg3Xbqhw/XRGINjsUC6GPsgugvwOHiXqrnQpHeKNm3kQ/zwTgoGT3Qbh1/vofD0cUs/2mbgK4OE
cYYGOXzi2s5ilO0OUnLsBTd/63jSrRuhz0dbDH4pslmXwpxjBOJl+kylcUD0qI65t9iCI6S2ifSf
9iBivlHpxw/kRX7c39TfQeCDeTb20SUIohoD9jQlgpMRP4f4NbIiYUz+NaR9NMQEQCEItNNoFlin
CA2+cfT60rx0QskrC1LU2tm7dyxahRB5kqhhP7WwE4hQGXSjE8rop8nrjwAb/vSd36uQH5fFQBsU
hUytMuAqEMX5lTcIn3s/uxVd8cALIX6/6qgtSzcxndzCgEnmSCAaTww9IajMza+V+TT0nLaPjWfO
RwOM31eGWA7hAgMjwiIVSu80gxa66HR1IbWFSlPqRnc8MsdG2hNWTUWSUK3DKAIW0FrdmOK8URbc
Dupf8P8DVWKojw2OOdRnnOzy7+P9jwYZHCsEyQgxYh4GIW4u+pn5hLO9f6y2sXK1KGavqogs1jBg
UWog+UjqB7FPKxcY6HXHLRBu+uDKFrNt0ZANamXClhgUx+W43CxB+izbos1Hxk0XXJli0IpY5pLp
CkyFfer1YnHREl7dYOP+ptsDZ5A1NPLobHozazqU/szmV7RQP1BpXNWeocpfePA/yC/tb9XvsdZH
c3TJK8BIlw752qES0fVTf8LQHjsxl6Og8Xr5/sHNr8ti7u1hNEYiavC6GOrjzROdZqO6ymX2IdZ1
E942fv59f2H/4INXi4yfNwiLF7nu6IekR1myS0e7Hd/t8Xxw2y+uphh3L8Sh1yfq7rN4IOol4nH9
uWthfFwcmkSzShgYfNpGPAbLQbmdfcWTX3lr4TkE4+OJkkzpRHrRnS3rIFj5MUQTyxgXnLhxG23p
ZDz0+ktoV2RuxHFWo6rWMlqrSG71U+WnGEDRHfQzZX2J5xyCJsYXHvZtxOLU3a9Wmahfg1dUTVWK
rnZHJfCXg+U1XoSgkcbivIfgZnSxMsbcjqml50qhJcgXkLNl9rYqJ7ah35OqsDm+vr1p12Uxp1g0
2sHocyxr8DEG44wahWNhEpACPVqMBCrd+Ua91VueVfqxfgs2VutjzrQSESkaZURPTZxXdhzVnlQK
Xh6rsZMP9e1szLeZZPgJ/l9P+tRJw+mpryweD4t65N6fwRz0uBPDEo9gXGjQQHkz/Okm98BSdpeH
8M48Q02KCr0Y7vwQgtzOI4rwvjxz9GMIVKdLAeOF/k3vLpZ+QwRekncbXq67y5z+GUxzTK1EkKxZ
io3ZlYE586Zv8kwwpz61+lEeQwRyifCqVt9kg/fcpt9hZ5PYXOpYC+mCllHRjXIIbShfZOPQzYj1
kTnO/n2D+odDzuZTly4HbTVFsK2AsJarha2Rp7ZqMUzv0/654y2KQROpTseuIjDUku7QFU3n9LX4
1dSaexSBTkbY87r7eQYZRDGiKQmJDk9o2oVAuVgcncSQHFMNnQKVQi0Sgv0VctybpRm2oWBESUpH
0s/PUZzac3GpY14ZZiPJ9HHDGCApGirMJuM76g9yEagTqC45RNnUt1Z1KPuenManhF//5+Azq/gO
zv2IEwWz1efeK57V2Ra9zBc86wV08W/WjKG6Ka4Fnhwazyzd5FXIFaphkyYKTWEsSJOMh3q+b8Nv
ms7JO22asRRVVlVDU34bZF9ZrdkpBL6SEvIkCOSHpfY3mWwEupx5+16yiR5XU+wzelBmZa7o4c7C
lyx91vK3/d/fDopXBphgQeqM1JBL7FT5V3Ir2Kjmohul8XIQUZEC4d/cm26/sscc7FKMBMGS8Ixu
0m/EekYN0s5yXtl9o44Lt19ZYU9z0xkyOEgLxE5/qcma9zRV3RzKryjAHwb0nmBIxUk9CJVdPhlf
5tc/ur1WfwETNxhZDrGYsgW5crk0lWt1L5rB6R7m7h1zuPM+btRhiSjPvj1pSBPk3vCqPE7ISuRu
9sCrpnHc/j3uXJ0uCCSUyyDDF0frNV6eiCU7mWnaITeBvP2kQT5Cx3xhKCuYzMebrLbSyEhzVw+o
MdhaC74Snc4yQM/dcmW7cnhr23JLSVQgQKzArvb+qVdrk+WwVCNzWdykvpXDx1Z/HMxP+0dt04Qk
Yk3gMGiyygQCkWGJ4CgLyOiMN0n/FmqpXXYNJ3Lc2iPpaoQNBqoKUvtRRtNGA4axQMm0fyTVj0Go
3f3FbG7R2hCDG3qpLYOSp6KLMXHFOYe27wSRQe0CSbbT7NL2tZYTjfKWxiBHRowBvcwUdWVTR5u8
+sXso6fOsr5XGOS7vzyeLQY/JjWK20ab0MuhhXaaefWoOyZ6nKIv+3a24H39FRlHLyHNDv1ObJdZ
3ZTqYzE+7//+5ltwbYCBiEXVxyqqYWAO1Ac6MC7yMOPvFGO2vRToyAEvl6SweTQk6spsSLq2Sj/v
6jQVQjGpZVVjJND8FJObusnsRHQ6YXIUojvREqNjmqvn/XvTiCWtjTKXv9qLXdUvWKoc0Dw3iAyH
8viOFRxH5G0a82jI6n6B48NQSI6ddS9PHFzn/T4DFJVmSeai4/dTc/wUDbGDwhNnCe98xZ0dYse6
DHoKIbAckdLodIkdBlS5U1fs2om8KMhAVlcgb9T6yglzJpCbJWhtkr6YSCbt+ydnqawscrRMakUS
3GCD+VYWX3T96/7vb6Z3Vk7BjnWpWihsVNQppB6rzL0IQj22+IP2DzaXaXT2zW1DvAqFKEXC7Nv3
ftSV3+tjlwlWA79PC7dHC1iOpFj1tG9j89aXpKsRxv10ZeyKrEfEhpfk7Jgn40bwqoN6pwX02k/8
P4lk1vYYd0wLVAwXC/eWYL4M8zmtH4qIt6ZtP/h7TWwtvJuaMm8mrIl2DKJJEUqY/Wh36J97H594
l3+3OIds670nSSC66rIlS5bJAKNkTdEIGTTcX3gqKEL+OC3R2bCym0wcbmtN45SPthd4NccgYowu
z3bElFRXm6HtOfW+OLYuxzHoBfj7mb7aYABwmaxw7DNcyfpFfqe5JIF8N3iK06GUyfOKzZfl+gMy
bijqhRoRoiDSOFMqhgkZNDd3Eif7ZNo9cFc8UNj4j0tkfDFuOzKQHEZDiF5huC6NOrIbvbdRbfES
n5fC/4co5+9PatE7Z3Wgi1GXpzaDvdGhjY+SneD5bKFs0J4LL3Fb7rNhM426+qwWE1cVU5bMAoZR
vbeso+ES2fwCM2lo56z+yH1B0F/bcRmLialMtAW2ql7TwtwINg2ls5tHcL/P/NfDdkxw/ZTKx0+5
lP9H2nUtyY7j2C9ShCRSlPQqm6ZMlrvuRXFdy3uvr9+j2p0uFUuT3L79MNExUd0JkQRAEDg4kDGW
bYYFmMSWggOVjxLNLHW+C/q7qbhE9YtAV/ad8ZvA1SQ3Z4eSEgyfxHjZuuxBi4H/Q8rDnj6bNrsf
I0c65Z7piNzK7stze36cX+nNsVRyBqkzgJXxIb2bbpqnyFvnM3SW5mvumjaWTokbP7G7NQsigo3s
h65vy+Y8jVxWXY72VeRsSWSl+aEGn1SEMcrTz+v7K3CgPPN8URdFnzHMH20H6XcRRr5W5i+Vrt5G
QXrHQMV7XdyuA1VlU1FVxmTCtwT3Cw2SoTAB22CHTHlU//moCUSPm9/ntGVhiaJWqzsrl/lsYEYw
TUJBA+muQm5EcKoRUIOlZYf3MxrzY6tuJUuOpR4c/aMoJSySxOmAAc6kQCK4CdQSjSgI+9tHKtqw
fU+l4jFr4M1s6DyWrKdmVydrHNJ5azNM64funFi91x6zk+nkn6+f/65aE5y+rAAORDXucjOLJZP0
XEMgVxS+oYDbwixu+zL8xWRJlD7a1bWNLO5qizqWhkGNl2afnXX1vmwmwSt913YIZZgDwhTQvXKa
MIFejA4FKtGa8TPMLlSeLIP8Hk1vwWjD6/u2v5Y3UZwqSLIEioAUbjeixs0EJsmhnwS38q62bVbD
HU2bhnFroAbtBHprp6hC4x8Ioq6vQySEO5N6TJu8JBCSBX4bYBJEd4hFLm1fpTcr4cILVe/orBcU
L69PFQAP4Un6hKa1V3zKOgzu+or2A/k3afy8ErrESVVq8NQj2vI0D6wKlVWc1/sBLS73CNmerwvc
VQVtfZjIAMN8oH+Pqk7LWqIgKa/XD8uwnGtlPF4XsWulGxGctskz6um0QFTNCtRJk8LNU3CvFhbL
TYFe7+rDRhKndLEcRAPLUOROEtnS05sGAoPEu76c3R3TNbhLDMdDup8LxmSjb4a8gdOZej9iD4Mm
KCTs/T5VMLVFlqmqAN/yPkTBOyCoSIxgoZaezPgYV4Lj2Nuk7e+v8jch0DAWpMlm3NF6UVrx8iWt
b+tc+YOT2ApZP2IjRB5JESkFntht0X1d0u5Ig6y2wPH1/fph7AWQWzmcbuUlY0a76lZyDA/k3B00
oJ7+hJzHVLZiOMVaqghRcY89i8bmJQ3l48TMY5ZLgnhGtBrOnxlg6c0b43U1a0fCSpm4Dn34E8zJ
djXrZ2wOh0CBTbVAJCBrklVMypfSAFinTj5fP5s9u9+I4Ym24jAKlaqDNYZDbmmxOw/PBfX09uW6
mHVT+OfKVgxnj2DvG8amxWoW+Qb7Z7HCl0NQL6qfdfJ1rkTX9C4keitPfb97YAsqs7zBIa38YTUY
vOx8smSEVKFFHfmL+VdnJ9+6b+Yx/DEKn4K7CF6qMIqSgcJkmR8RpBtkMCpkXzBleoVZpW74kGE4
UXBi9tpwvKwUlyBwCgaQXFYvQmTUurgPmw0guA5kKAFajjOEvp1IPmNu2StPB2iEMSU8PIX+io3q
XkSvll1PtRHGmQP4aQyjGbDWjq7UtAuGh4bZw3Xt2b3e6UYIZwx0BNFdSeHOG6wJCEo8ByPHuNEx
4yn1RCTkO+RzcCQqA8MfELWawsNPMd5jmVIG5Rk8jEQN7VxzPNOWn9yvgZUnqGEl3/Rf1e0fWfxG
LOcmUzWVg7aF/yrMnxhYYkXKLYmZc30rd70XIZhkB5CZYlBOSFUVaZyEeI01DFBy+T437w1QhObt
aNHuaCjPtBPEf7vREt2I5NQR0FozpqtIZHJXQHTkQVhn9Y5hhbZ6xoTZ4/U17qrkRiCnkkEXysvU
IlySyVfS3WnVXSUCEuze/5QYJkF7IDMpd3UmYx8Bo4/738h9mTw1omzE7u9rFG8m9HWoMl9yDMYi
n4ka4ffrS5Qcy1CQRBX8Pl9tDBqtzMwB39+CQL/Q/GER3PnroX7wQW8L4PFGDbz9FBHUB+Ye+Cyp
sYzqIUt+Lcs3Kjpu0Vo4X68GndoXEh4YrM3sJnlaYoH72emgg0PYLIaP9kaNmHWO0yD3xEQ1ovcH
dK9NdoNI5tLi/3RWg85bZGsv/1vkDlFzua7Tu/f05hPWTdiEA2GIeRwIdRHQBqdOvknlBCMSQFVn
iHCTu8azEcRp9hLPC4ICaIaU3Qf0MpVPlYiTQ7QWzgdl8QJgVrnWjgpiy0ZlL+VhMkd3qYVt2rtx
x2Y1nO8B6s2sygYhbuc0N4vT+xgQeF4nzed+bOs+catbTEB9wLwm5/p5ifSf80HMMPoZiBkI7kwr
1r4q5BDT3FGH06AIAlKRKO5yDOd8CmUCdHITDC5Vf9RUQ8V29Mciuav16g9yYRtb4OuPUdkMQV0t
AC1KzTGKiB1G5p2stQIfLjBqvr5YB7mMDDdwwjLNfBpX9hSGAhE71DDvzJovMYLsUmfgukG2CBnf
/ntd2zrSvXiVYvqpNbjNGp0BtZJYzFLs/pJ6f9K+s91Lzq/ISr60dFyLFJP6jBk2p2JqBMel7luA
zoiuy7hI+MpmUM+JWRdY5HhqkbW34/N8qsHto7r1d5BHtLfBkTnN61znwhoO0wncHNmhvg9+Bqql
nv+s1wZZwL8/iLOMNqvgyub1Zgi7Q9Jj4hdoYpRGNLd3P+zYyOHMQspGM5f7deHAOJ8wBgKBB3lM
chfjuVw0Eb2ITH7fc/69ML4U2uiNvBADAueh9NNGfpi66NHQVEFPlkgM95SKZiRvzTXgZslnCv6s
ALNVpF/Xvdd+wP22eTwNVG5kcRNpuFOpXz1jyzz1mJ3Jw4i5APOBNqKE2r61v20dZwhUHlI1bnHB
dmhOzx/Xaj89Rl5wMP3Sq17E9cj9K+hN4PpBm+u0yfJuSaY1virHL8MY+Xo2WkGsfUqaSThheT2R
D7EQSCQwuREpKf1DxXrQjAkJSmRA0+RidP1zXWXAxhVyZBVS75ZRejHT8IeWzI0V9TAKFUOBZmbY
upE9lm3+iMnAmd022V1J++OQNqE1TrU7JRhgPkSH60e/msW1j+Uu56FhqjGx8P+SNYcBQ2HXZI3o
sbN7AJs94S9mxdTwSEc8M9eZrUaHsf6WNZndoyXk+npEgjh3U0xGaZoxw0kD9I6BF1aHSeHz7zou
3OuCdu1ysyLO32QdGjUzOOF1NmPOHCP8ZdZ/ElS/ieCL2lmv4fcbrEWaqBeZD22tWUl7DoLZUsWB
oEAT+IK2RGlLEXQirlCB+66j/hMZWAi++fRek/OLBiDBqaT6t2Gae6sapFsajYDLzse+RXCslT9S
AyxgStD/NtvkfpF1i2Xqc2bmGM063yY5XEmf3CrV7ChZ11l00r8rmn4kyAdH4wwYcxWnYI0KzyQj
v/VRvTRGdByTGCtPnsySAUQjZ0eWI0Mds3i0ZqUpMXui0a1ixr9cq5+kSL4YbPEIxqVlYfVY1smN
joqnnRXlTaxpkWXU34u4P5aR/rQMRmzFPYCdRqbchEAfCTRxz8lpGN7KkFKQVcPg3inmYII5DdO/
0Pr03SzupPTTdQXcO6/t73NOdOrUtK5NuJmVA528UqWsXOsiy91FJmqrJzMMRg3F5OToSoQeLnSw
rVAOepJdjG9BjZxa4bPqUbSnw3W4hS1CdOzu3kYq57HrsMOkLw2x0rKgrpM29pIp3h9soK7IKgWB
1Frie38pBAvTaYg6pmPoiS2n56SSbK34bZTHaXieDGcYBdii3RhFA4sUkw0FuGKV8xld16ZGnxjo
lEpuYnpO4ku/3NPpFjNwlSGzQs2Re78e3BpdW0LPuBcZboTzVayqNgE2kNgCz/iQNr7SPMzaUzTf
s+YZQbdA+UXCuL3NkyaZcAmiSj/HXtwjGDVKv06kcylFN7OyeGADEIjcc8jb9XH2tjBjBn2rLDt5
U98PencoxvGmC0tBhL1ndqBW/M/tziNxlEUdBqS4kBwgP8fFlegB3KkmOVTJgWDAdRH/vK6le4aw
lceZX5EkeqivuVCqeZF2m6eC+HI/e71ZEGdpICmJqaxLeC1j4AXoZzMnPYAP6UeD7jQwmzV2edRA
KLKOH8Aw3bMojN71L9sFrue6ic0i3RjkIMMDgT1MTvdc3CMGsacEBEXLKTq095Gb2cplkQTqIggU
zPXvG7FGQBKwamNfq7q0Uq229BkTvlRqj5moBLofXm+2mI9+GlOu6xRX64pOi89rTYxa5ooVs6Wj
yGHv2QFl0AiTUUxc5AE4g4ZRlDTEfkqthMEKvTuR+ZDUrSCluL9/b2I4tUHjGJDPKjIeSVLcKVHk
9kt6lKbYU5NcYHL7JvAmitOQkUplORXQUGZ8nuIfAOU4121sF3283TNOGUytahbMckXIrjeapZna
3WAsILhpVIDfGrso2DelRVbCKIGTz3sbB/oo+ITVPX0MxN8WyemISpSmKwnChRCjf9Y5Xo9LwJy4
bTE+gZ10lOwmaXQAzfdnMtq6gpTkZAh8wZ7qbEMKzmsvGWhHXmNaPf1Wyn+NiF1EMwd3bWHrpjl/
lpOFhHKNW7dBqU4Dmf10Dm8H9DhmLu5e+/qu7mnOVhinpCrNAzTYQ9gs37bpZe4erv/+7oa9XeiE
00y56lDqoC2QYvV9FN8PxkWP/esi9u6b7RI41ZTiXg1oFqw8It3xlSb2TxnxTITbf8cmfBUx6Uc9
GSiuz+C2O2aYgKR81u5yZIyc+li40rHHK/Q853/ghbdSuedaonSlMcSo3bRlYEXpM2HPCfmat7nA
wncPylAIqqRrkfZ1EPHG2+tDyuI6jeAU61uJ3o7B/dL/gZdCx8daBjYUpBK54G4pqJbNPWwm1lK3
WQfDL/rhui7srsLUZJCiaBp637jdCrIgbqYQ6tbNXssucXrTa3+0ijcR3CpMcI2CaAOBWzb/zo2D
LP+4voTVjfFuDv7zP0vgAQhBlMX9sC5hHPLT0FaWGUgZWhOHG0yKfJR69fN1eftbhtqniv4BArnv
r3nUV5dWC5EtV8inRjo3w0tLvl8Xsb+kNxHcqQxxOucBbXAqAznnE/LJnWbXcW63VD2MQ+BeFyda
EXdCk9TU0pJiB/VCcgpF7S3wpJ0KsKUJbHO3MA5rMYF3XftkeB6eIpUwSsIA6Fxr62Naw0rjRXZ7
mh5zEt7qkXkxFsNmS42sZFn7i1b8SKJ10jWmGKSNN0Wtqy9AQwSyIPbY7WnYfhnn11NpxGzvCLYW
HRcPA4bP6bf4JTi0mMiDwcmxV/6QLsJAde8y2QpdD2bjQ0AIMZHJQJJUhSfOnBgF9V/ZOb1B5wZo
LVMMmrkR0Tjs3pZbmZz3r6KylJQZuiUdFk/zytPaFjg9gLjTBw2BoLK0u0DwzekqMpe6wicuIxNe
MtIRgjTGbZbeNuEs0Kh9AYyA7Isq8GDc3d8xgolqQQr0EcMAVr12ZvbPKePhgsmbCE4z5Fwz0rxG
tIRZdBaJvgbtV5VG1tKNznUzFK2F04YEucW07kZAg+fPid5buvYnD1pGYXjIHpkq/vde37QGMvQK
rnjW2pNcBy99IvvTPAiMac+fbMTwWca6H9oa6Bc0wIMnPXuYs2+jKcrKimRwgWU4a2qfJPAkTW6H
xqcgtfVOcHHtTALByetUQVOfRtZb/v129Umc9lE0wCdo44milpAe1dJZcnskL0H1MMyXYpnd60qw
9wjaylTfy8Rw4QGXGWTODbFK40vZY5CxWruycD70vsvTgahHMlHXTD68SEkVdJmJi2x9Q1LQ8k1n
TbeiH+o9u//fCUzTvS4ip9x9nBuYo6UbpoFudV4Hy2RqcpOgoK69kgkrVj2toDokyhZEhoutOo0P
/uCu9EQqs5ss24jm9bJCl/AiY8YsAt/yDhRmKIBZ5kvvKHZiFd9MZ/h6/Sz3dHQrj9OfcUzDYVCx
1DF4kqfKkrsvhZCmarcIvZXCaUxcxVVvjK/HiHE//kqN3P/Off1Q28HFtDt0ARZo9/5U+ZEfucGj
KoJnrQL4AGz7AZwPVroV31QumDf0gFzEofbZUb/tHWInuMRE7y91z0AMALLB4qcrqL9x7niZQyTI
JTDQSQf51H6ST0NsSSDlrJ4AOweUFtk6R7PVI/HX5jngw8BJjYegndkiiNVuNLP9lPX8N9d3UPXz
bA5wp9HaR104Snlo8cLxa8f0O5uMB5CMHDs/u80jS4Qf37Ve1H51nTITbxD+ddWnpGDVytnbglQT
99+hPCVOcFSPax4Io0uBMSQCfd67oLYiubDURJ0xTQpQ99P60pFDqr1ct5fdnsutAO5+krJgpMaq
ScBoejFKECWgUcvDZFOv88Mnyev/4PmzEci/HXKisVYP4BGk+ouS2lqKkQtMkKNfP/qDeWhMhbMD
IvQDGLQ3aaLWIbzA+twGitdv1g50YT1097YyNnK4wC7M5rCRKshZOlftvabwWH9Pg8hS40dTPSzz
tzn755OJQEiwkcm9hbpwwmB1CZnBMT9ARguqQfIHGSQDtxMMHnRLlH8y9HTqi4ICLkR1lNmyyslp
cyhkUX/xa8PFx2N6k8P5FVUfFLVeZ3+O6eIqaeIU60U/YqieGlhB39xh9Mxzo6m/oqCrkK5rD5Xx
Ox6rSzDLR2UYjwSb3i6Np7IBfzZ/dXLvhrSxFnU6UkOzJjCzMT2wwPx1o+mA56LT4DQF5fOkRWdm
dp5RSiowu5H0Bymr7Q5ybqpnc6bVw4RrSJqO6HS8lSZdoOO7TnlzSJzujSGaNJP1BVnWoEjMc6tV
QPRRT3YkKl7sPY23i+E0TqZF2WUl3F6gYnjfdIqXOwa6hW7KLDqkznWHtCtsLbeuYGdErJw/UljK
WjnHo7AtG7vW7VB9avGEiSRAj5vBvS7stfXvgwa+SeMJvyp00WZTCffaOBMQ6q29Du6rgGchHnVr
X0VTmna3wp6xzWBcrUB3zw7zQZg3XsOSa9/BhS1LpNKqbWc8gglzwyR19RyTfObWHbLIT1Rg2pLY
YWZpSY0bpyKs7HqJXJPOhTNKgsb05ZUlTAIJBP0cFM+S9jNVNKtrvi+BaOLqLik8EhHERIyPhA4P
xG7NYaRLgIC7dYHV91FHvMsu69R29JZO9ugQN/VkT3WMH6EjmnG+e6FuZHNmE05mmKJ/EqFoV54C
Y/GNSMQaLRLB2UsRgwHFXOc3Y6TRUZkLTwMc8rrirv7jw4ltVsGFBVVrji1CEXQ7hI+kOrWT14hE
7PqXjQjOEFUa5roWY6PKPrgJMgNOefSJQh1zzgT3zX4Q8iaLR7YvQWMEaANe5yONbnqOviBBAtqH
lY+kcJfff8aLZ+jMUFdch0Jeny2bMLLW5qYiCTSQJrmfUMOLI82P41rQcUh27Xojh7vh0jKYjGLC
OXU5fawwW6ym0W0Rm8RSltJpFCCZ8WBnU37UetDWjck5L+RzTLQDm5b7YFFDqy0Tu+3pVxB0nqN+
elSDYgb7bnzPlOZZp8FjPejAlxm/CZWOS179RcPCC6r0JLWt0yzRr+uatxtabVbE3WzSXKJpF0BJ
hFYrYOX/20m3mzMzkDRhK7ADJHGcR6ybRJkNEwmNwVsndS2H9LAc1KNyMrzSsEQNUfuR3EYc5wKN
uR4KY8KyZBI+FFHn1XJxSOLlRYm0s5k21lAwH4OTzo0hIir4L7IJMw1AbI0PfSNNXGhgYwd1uSyF
31Sz9KfAOMld9jPIMb0wBKRZnn7UVXMwjFxwAe4aOVqU/080b3gKGlaTuIKRq+Nkh1pol8FLHNWu
GYsk7XosA+1ZGCqI8goPaY4HIxrHFl3+04zB14G/zJMdixzJrufdCOHcIrKh+OOqNEV4rrTbLvt0
Xfn3X4AbAbxTrLWSkZXgavppNABmUyim7s4efcrB972CqOIn0Wgkwc7xEOUgUcaOSogNjBixKhBF
YWc6dFoEIet/sbi/T4hnmIhbcPIG8SsrFDtFdnFf2rmt3ZLTiuYV5sQFR8WDldWKjDmIG8H5B8cY
vAy1P8U3XewU3V0PtGCSOlnhd50Txkc6nWcieIWKxHMJlBT1v2qZEKDLbW8vFXms+1GQiN+Nqt50
hR9iGwSAcOQTXtZjJ1+0qXOrWL+rwvklXhZP7zBAjtS9wJ5FCspzXeRzHqpRAiLU9SZVXUSMyPbZ
8e1wMv3A6h7Ug+SIqBV2FRSxnL4mbekHqLSe9UoqpcCkDTqzwXDrEr2yR0VEnyQSw0VueQZsT0Gw
NAVDjRt7as9kEqSfd7VisxIucmuNQA2WlSBS69yku5Po5+v+Y/3vP4Rtm9/n/FOEeFPFxO7FUdDK
vHi9dimNwgbytlVKgTmLdovzVGPOpNAgPXZrmazWvDGKyoo7wXr2hSCZjcYQk3xAKYWmNHZ6hIqA
YTxNJbPNaLK0SDQ+c98zAQT7HzHrsW2itbkLugQgpTVHtU6NaO3pEKPbpzyWHlinBZ5hl1PKBG2s
Qoksgy2GU4KiqpdJ1rBzkPYXiLSdCOhwZDszxyyOhtMi0wgmb3f+8Tqi/KBdMmRBf11XlN2IePsR
nKao+ZwFfQdlXyn6gk+RV33WgeED0ytYohM7ffoTwJkJOCuRse61KfH9HrdVhIp+ghxvO/T2lAVP
CU38Se8FTnHPwrZiuLCumtM+plOJRqLmEqmnWASE3NWVrQAukBuCtKkaigkj68ZRzApnR5Ak9N7k
rtNVUdO/flCi9XD3yDioGJiyTj0qwCqUtY0VykLg4Z6VbZfEqT+JltbUVxnRkfloAfPZZbykfovJ
sWiKAvMviL3968vaiwu3ItdP2lgcog2FopUPpb5Edtlk5zLIGNJvKRUYm/C4OKdes7KShwlrq5B+
BpOnm9aW4ncuyBb80BHN0tk9LaKpawO4RnBhvV8WrZMuZQHgjtJYe2Wuuc2SH6/vnEgEp+CDPoc5
RRObo7bMKRpMslZEXXK7+rBZBafiMoqw5ZBCRNRHrpwxZzDLC2nCx+sr2busALb5e7M41W6lxKTp
vG7WnHyJW8VKtOXEpPii4mGpV6lA3EeVwyBEWQf9hqGg4Ypn/yniUkcfE6VOIak2OPRuQl06tIl+
NrroH6dO34viNrDT5yXJY406au4P0ldmRM4cHNvAcK7v4I52vxfEbWHDwAUDCAXBVTIgvYgtdIwj
MiiYgRV6kSB4+agW74VxbiJe8II1ggKjYpsDoOwZOnxFY/lEZ8S5hUCZ0mJoE+LI6cFUkP5FFU4J
P8/zP8eYvF8L5xZCUlDoQ06cRjrFwyFuBf5tpy79XgB3yTc10dG8MJNX4sj1kl8O0l3sD7bkZ272
W1Q6ZOt9/T7yey+Pu88NZVn0vkb2rFzwupaqW2QhwRChuZGsOQ2aauUmu1R56pegXqiZ9NR2ISYQ
dY9xy77oGkO3lH6ZZgUA98gvisQb0vBzpoQ3nYTBmhNzqmQ8Altsq2npBrV+WsjkAW5d2XM1+EEe
3oawXnPQrZ5p+IjSygbtRxv08LwMmdY0fh6l+bNUoT/I1CdHBzTLAg87ZhEZxE7j0psy+oXq5qHK
Oy9YlBPtmTODYREjkshpDoKzUdXeUEe3S8gw6F7+ElB0lRFy6pTEUavZClPlrmwaJ6P02yizhy5S
TiAiFpysyAq4uLeW9Qg+DSY3hZIlZepDt1QOmE5erpu2QAyfOEnoUgxLnmhOHIH3c3hI5ocIPHnX
hQjMjefjUKeuo5EEgp5o+aXWsV0yZPjGxVryUhCWiSRxHpEFlRGYWUUQ4lYWZgCBXsoqynNTetdX
tJPremcHPHhsDgDPaJAkcpRo8mZIinv9FJrTMVDlv/JpHUUrqSd17E8KM1PBfooOjfOQY700ZQgS
dEcnxT0t45tRx/DurP15fZF7to6rDONqTAyeQFPa+ygjQTWzI3MGW1fi35iuGNqz1oBuUP4JMnsb
XNgurtYv12XuLW0rk3OYgzy1Jgtb6sTlGa0bkXxLpMfrInZvs60MzmeabRgpjYkLRnsaHM1TDkpu
kW+9Y56SU2L3IlS5aEmcyzTnbjFzuEjHnC4s9LLpUSECdRSJ4JwFwN7DotEFE5rYF3P4lbYPfffP
oTpgGnzTBj7mNLIpaXNFwVWGCe6qm7rmI3NW3tbcS15Ej9cdfMx7aVz4GYc0mdsaZ0T9FaKSHWXw
YyB5btdOWYK3W8PzsT+sY+SuK4dgJ3XegVR5G2KKGO5TgllQvYlLpPLUVsRLLBLDBVRDZIxNI2F5
XXfK+l+9YhmJIIwSqbnOeQlJBrtevjSQ4VU38SE+YXCpkx8X9HnFYmL3Pc+7YokU0wTn3AfAY6sM
HXpYM2zcKblUnnRH7mC+gT3ZyV3xCuYi8ImPg6ixeX8n3+RyB5ZqUj1oM6NOYEifZMRxmPdyytJB
8BxafQIf92yXxx1YTas6QpOb6qjFReorS5HcTgE7JsaglKPoYbSezDVh3Ml1qRlJA4M5LyS5N4rB
Lo1Z4ARFItZt3TyMWQjCuzztqJOpjZ/loYdamEABRSfDu/J5GaugoaqjKJd4PoXLXTj+dd1a92+o
t8PnPLm+NLlEQwkvESX15yi6S2oztgztZUJlZtJHm4A3+7pI0cZx3pxNVM2pBqvS20MWnAkTlFp3
2CNXz/e2Js6XR02UDGSEAM0aXXKzNj/VvmQbz4u/2OgoaOy/om80B77/+sIEx8VDSFrQyoH1GQYc
Di81MjOdrxBBdCYwotfGx43SEZ0OyGisHql+qPJn8KDYtPwy534GOs5/txrOLShLOLJuWogT1Ma5
mgGP6KZbyhb3uhiBNvD1d71p2jBQahxWd5KSL5r56frv777vNtrwml/dbFmj61I9Q1swTFu/jw+Z
R7/2iQVkXok+uMJPfwjDlV2bIjI6BABtMT9Au8OUdlPa4mrK6XAgMXZwSvyGBT9Am/RsRrmLV4nA
ue6q3ptIPrSoSDcFWTRSp+67z0wtb9LJcONkESnFrv5t5HBBBS1kdZFpiXwJ+A2GBVTWiasaL0vC
nDypBKohEsZpIKCHJFFZSp1KqW1CpC9BQB4wbspls/GJZeXhuqYIjo3HOpbpErb9VECcdFJq5AGM
b6kxOGmG2HY6mtOX6+J2FX+zlevfN3qJRtax1sAr5KTVd6AMwvTh+u+LVGL9++b3zRXNFtbQvghT
QEujfhnGAMNcRYRyokPi7qgJFNSVWpfEkfrIYWVv5TKKWhgKE46WGdr/bk3rx2zWBCxvRaISz2Al
t/P8e1+7UStAIK3f+yFy2BzLqiUbEW1ntMscpHAXzU2HbIumZY6kPpT/nBQel9RGDndJTUGS9JUO
OYF0SfHY1eZ/p18Gl+HOEE2GIfpY8MS9iZPLSF+un4XAXHhYzlChhSUvG82ptOa5KIMVv30KVepN
ZPRGnVhz2gkcguBseAqeZpSjRIlb4pQJEAmqdJAW3S7S/mSmwkrjrnmi+2itZ2roM+XCVQZ1noZV
r2XFL0AmNMXu0nxBh0FPPiX0ENe3KbPT6mjqhTVnL+o/H1wF/djI59xDtXRdOEYD1trkFkaPq6Pg
Ytz1DxsBnH8AsDbPahP6keUe+GqtLruo/7wE8n4RnHOgTYFpX1mrOUUPKGnk5XT0rmvhrkogvYIS
zmtrHWdGBUZh9nWA8GHC1B1JfjHa2upCGwjw63J2tf1NDh/bEbbWRAOkIIZYcheA7bPDmP3QcLEn
sz2PiSD4Wj/7gxfaiOPuWb0ZallS4B3yLHfrpfQwbeFU6xEI3iUnShU7SszvyCyJ8mKC7Xx9EW+8
H2uNRI2aBm9B6a90fJaBK0SkFIlYI0RiOOOaQ7mtqwjPM2VSbFNtHKr8UiXkjZ+un9r+C36zj5wV
oedyVisTDOAdUN0YzeRAB20d2O0SM6hEqdMd2pFV3f9WxldIzmb3JPTap6zrySvkZsWPhyf5qIMD
cT78896P96LWHd6IasI0ajW1RsVATX02tJeWppOFQLoUaKJI8bkrV87DpF0ypLeXYAKMWb/JJfOc
heNpZpVdLoElxdrj9VPbDSk227h+0mZtSd+ShKirTQ8YpAuCuaDPXKmdrHT8Ei2BoAS4u0CQL6Cf
TdFB2M0tkGiDkYYdUdFH9n0BDV9l2oUORvVjl3yaROwf+6+RjTRubZkSISes4VoZftbMom78Lbwl
t3NmB/cgU7aql6Fzru/mrp/XqAGKBlM2MMHp/W6WUo2BbLWOJIJ0atpzOJ07IjCzXXPeiOCUccAU
gXzWE5iz9sKoq4bTUSaN34De9N+thTsrMx7kkdKcOug3Bz9LSW7oJFC+/3JCb/vFnVDUzMGiIc58
hY2E58KTXLwXG7c9skPqBG7449+tibvBuhrciGaErEGjHZTiFGVONQieAquX+3CbvJ0PX6Kiuorb
C4lpp0+OiYSc2/DX9TUIFIAvT0UYBJ2WA9xsAgvFdd8WpyZsXDkl9r8TpL5XZj3OojLJ4Bq60Uc2
3WLUjuWvjXS4Lka0Ydz9VM8EpcrBpGAdMG5orltKMgnOZKf1BR58cyjc1dTq2WQsMhzr/NoAjsti
PMzona2s2gFloAc4DxCaYOiJXlIv83MRs4JojZxfYEqQ9GUBPU8BrMhvMk1Q7tj14pv1cU4hbROt
KRiC9RzcIe2S3sxgJRzD6Ci3hZX1pnv9yHbriRiMgcF46FVkJp9IAld8hFT9gPe0ofwVF4uLmTUh
ENLhoTKnT0mu3xKlcoKgf5xn9uW68B3SvfUw34RzhynrKauaCA/T1p1dCsLl6jy8gjwyVNXPnQv+
HTd7wQN88NbaARU4rX0f/yaeO8sEbAxlZ6J6P9DYisC2lAJnnPQC4xNJ4U5UIw2m6YL0w0lIdzRD
NIKW/bHXFef6Zu4gHt9vJufl26as66GTVAeTTerMYqfeDxz1KP8ktxT95KUXetKfpG4358c5fZPW
06hPK+SowSy4qrMV5auai1Ym2kDO1cPk5YEqM0VHo1+GIE6eI6uNBQmMfbv+Wxf4JoEpnMdUKpD3
qcinEvmYWhLNmFg34+N18iaBe5xUKVrFpTVlW6doQ0hLp0WLXsesTvu25H7Ti0JQwbbxDQJ1GMZ5
P8OTEPNBNVO7kW3zf0j7rua4dSbKX8QqEsyvjBOVJUt+Ydm+NnPO/PV7oLtrcSDewdrfq101LRDd
jY7nxISjdZsZ14cGvJOIrILOqgtzjHuXKtql8a71KTeI5Iq7yL+u3Lzbof+/EgO441auenw7oh2H
/mcpcaKJrWNgYwFZCMEmD2YbL38/k0vS4PKJIx5UL7uNQRuVoMnbch7ITYe3lsP4grQz1GUGbyvk
xDvyawCUnYG1FKc8C7Zu907+lDuVHdjkpv2SfcXy2vXPuOntFUkGgzjAKESDRYcJUZ4xI9pNpMtn
KgA4Mwu7N15y+HMQJXzMlSAm4ggruZAjGgoU5JToXzXesOOWcq9/nwk1QO+qjDqG0JwlfGiJN8eD
BSBozufa0rq1EEbrxGCcAAIUoBZcGFZRY2Wi4HG3bqbaaxmM5qkkFxIMHarvyS9doI6cwBkOSLWd
kZv+brmgtTBG/eh4UC9Iser0Y+5Ki34G0s6xVxN3kuZdZC5fe8IFKaM3wbq9tUzmWRpMqW2rDgWz
0TZ8zY7d3AfvrmItNiUJ73czT8m3Iqi1QOZREuK5bEIDfq8DcIUwWuJ8KIWvivqgxd51c9rwGgqR
sa9DTMDFSOzCV170vUZSlJtCgKVMit3LidP2+0W515J7ZblR/hxXQrsQyFjVUlVlF81QFqU9Zfoh
yX9OPBKMDZ0HUA2gG0UgnSuE3X9Cpl8mQI9EXmV+lc1HrLb/uVFdCGB0sF1IPQgj7bk1vWUm+xl8
LNevZcumLkQwKqe3gbjUE0YY/x9cEzRet7GNT6nzZvBxc/Rgq3V+IZBRuVTVx1qbkBSIvnIonNrH
FoidOKlf7HrPhFARaHz1DvVPzoOyYdAXgpnQCLi4bYk5StR8sMDe3GbqrWH+I2nHsfsyJjx3+L5w
x5jyWhqLnV72WCDTMhTq3h97G9B/6gk8LMfpoGPTsT1rbxS6CRwtO/Jd2c0WhgX0xCq/8FqOvO/9
vjW+CgcyQ6wm6X1U4TG+AebOUc4B2B3hMbBaT/uheRFoyWJH+Md8MjlffOPhufgGjAmG+TwrpJNl
p9Cxdok3W7xRzdq5rsEcI2SJdpNpMeuuwIde0v4uVhNv7HLOSMQGphl8yYehs5hUSdaFmolNn/dQ
pAegGHazEj+3UwHO2bD6fQ7EPT8Q8Q/2qHDiOWrknzQJPIImtsMAtsvuKugAJxzNDD1qdfqV1ZEd
RzfF8CaEf+VsVnKY21LQvAWUDUo4S7czhVfBbDi+ZuOxUYBJ+PsgTBwymYAMrSqDgjpIgKie3QSQ
BFkue33f3/3VwMKFOCYiMfVeNOYgwwC6+IamWtE8BANnDoh3IiYgwYJqOgH4DYkQ8IQAUr0z0D9R
I9WSpPCAGTf3uqpvvqGrD8g8Bx0agbGoYpVkkMNHua3sLhi9Uusf21n91XfiizbEoE/Pp6/X5W4V
LBVigmcSxV0Di4qM6yQmIB7EGAO/xWx8FYzeTihWgqTcgNbALkMZTEMYsR+j16xaTpUanvN8+lYH
FcfUN/3Jx5/BdsiqAnSReYAEahCxyBrOXlYH1tBlHDFbHkWGLsq0yGNgWvYywckbQdUCDVGYKjW7
sSEngKJxbnLLptciGN0sZr2rxB4nqcDoNFfHWHgQO8yoN4RjcxvogUDqXB2GUdFliLC4ocA9Yv7j
xjiM58CRHsBxDCwBKbElH32+43QOncjPsIwiOBMvwti6NBlZok4AxkDpYC6/piqKuRlVmHlJ4uEu
DZSvQiOesnbgeEmeGMZ7IVGLl0rBjg1pEmuIIqz6P0niYF+3hM+qAYouTZOA5KJjkpRVDbkShsbs
kZO2+eOgvM7N4/Xf3wjHLgUwilGb3dA1aq1g/TLwKy9HVGRYgUXAKYxFdI5ybLxrl9IY5RiURtKL
Ci6SAmbKIL00dBewJ77xDoocPhKrsHMJGfb1U/K+IuPH6iAhJUVIw5AFiuvZYGOS7LqEDRRJnMzQ
dECQSjBhNt0YqkA2RlHAzFAVtvsea0RG3jm9QfZTi0kErVXuAf7q1MLkiWa6WJpYYOhfPukkvx+W
2GnDArMK6a6EPcjJdBOIlKC2c4d8OWA75twFgZXI/aOkDIemGTiB00bt4fLPZ7S5DWKBzDEmCpP9
sE/vc/uHft/v5+Ofz5NeymFcXU/Gue7RmsT8YG8NiWSZRWTp6ffrt7F536vLYJRaLqDSJIGaidHg
kLrdJdrgXRfx2fwvD8JocljrcRoVSGRD7EaFb6LqBnnKMf5t41ydg9HbDpFl2he0IgUYsRgQQQjk
PdX/l+vmz4EuLk9EY49V3J6TTAL+KBpe8eyoBFuJWCzj1HG3D2SKBOtNJgVtZ971FCzwndoj5NPO
vdvtwdJ1N4nvWFgUn7zj9Yk39eBDHIvPm1YF4pMA/ZMiAS1YrzwjfuP1b3kymOfGrFWhD2jZJsx+
YB+w5tW+NyYwcC+rQzCmWRfwmZMOTRtt0caw72PsYwkFjKioCnHetM/x3qUoxjoVwOmLyoL+nSDI
VmqNqdX0v9TYHupH8OSBPYf3HmwLlDVapAE6FItGISh1VLYqxoqFHUXlSTzpVPvohZsPDZbk9fdy
tXGTnctjcEMerlvwRk+GnvZDOM3f1wofZIoKhiUqHFgNmKIOnqLvur3YFKC/8ZWHhRO9b6vKh0BG
+5soCqZaQ/lGa76l9RO/fPM5yrs4EcuEnIVqHQ4T5iKSIHXk9lGrMlcLnurh5fqn+1zZuJTD6Hyt
11rd6CgTaQDPwy7PBNpCAcRi/TdNPIkYIrwujvPdWFbk0tQDKdLR/hmzQ1icEl5b9z/c0u+L0Ri9
z5t+0QrMS77XpBTBhVc/xPbY7Mo9ShWelHCihc3H40PzNHrgleYp6SBUQ4P0BiRYbhGgeRbdtELH
aQDyPhvzRJliF8z6gPRXj597cpMmnCeQZ0Aa8zz1otQreYtsdD4QYItWj/vI+ZGfvoAN0Y4OPLBo
rjjmgcqqCkxDMRqaurI4SWWcFmmwxaVJbYEoO8pkIszKKQ7AuSlpszcZkr8Etd8hZ1t63ojVRpnr
0gZY75HORiaGWLcdvNmd8JQJdv+WPAou/gUI6Y09HwPsYqhvXDhVnvYwbqQUxTAuclS2q1fVavaF
N3zRn4cjWMJrhzJJzzu6VCdyjJDjqtl1jFScJjPqUd42xPArpkNPRpR6JZZki9n8jrWJm0RQ/cFQ
OUrME8u6GlTCBaFDCWLsn1P5rWm/dCmYPx5rc99GJzXmuGjOt2U3PcdAKqKkQxAUvJjLw6i6rfF0
3ZnxJDC+Zmp15AJgsnXAyOEp4uIlYmwXQIH738QwLkZr20wTaDSnmt+W5XuRHeaEF83RP/WyUHhh
AjrjYJJW1ictDZFWRXazH31FsMib+nWyZ4Dckp3+ln65fqj3jvU1iazH0ZKiqAI6YHRo9nQata2t
9Ce56461n541BzGrl3uCkzyXt8ENJSgQj1z74x2b8UNhVoVSPCKH6Q8aOrXSLvUxJog9PMoUYKKw
cf3QPAtgHE0bkwlsYRUG0fYfJLr/H3DvnOdCZ9yKmKZzEimQM9qSR9zCWY5BYmE92NIB0mnlTuj1
vJxjo+d+oULsRodYzmpiEAgdvHAHdk/Ja3GrwzF1wbXu9Q5mf2on9CmlhoGR44ZHsbkBKXj5BzD+
RRSIGGclNKp1ZY8c0BvyaxBthlbw1LijQ6zpJ4rHvLeM6ukVPf609YHUCKNXGBYXVIK9vZ3e3qTq
D92YOU6bquI1OYyzEYxcrMYciXCsHqf2KSPPan5XK7/KMeCE8hztMRh/A4aeMe/prEmZ3fXyKep4
zobjN1nmJ1XpW70c8RC8kwzaKBtETrXDo+tJdmPB29xlP3l7/7xDMe5GCLSsCWscKi2+q8SPe85r
s1HnvtQ+xpUIdTuoJMOh1NsAfcnMQf3tqFntCXM6luDwqi88tWNcySgm8tD2qM3GbeX0/WQb2AkM
SONmRete91q862K8yYBeyFDKSK5Scpimk7zsOonzxHFuh83umxRcG5kKP7xEp767LaU/x2mit6Mj
xEAPSfvUbu/zODMlAZVkZTnI5Z3CW7ffvo6P32fUKy3g1vsUCw9aXTlJONqhWfhlh3i2mf947R6E
LiJOgcNgjIolEtfVFMsJdO80XG57oBepibWgLPnnd74WQi7TmrSutCE18b3y2cEgWNDbKRc7azNX
WwthXFqSTMkilpiSwkF+NfveF9wksON9/QRGFzpb/L+difFrAqX/lAj2ANr621BOVlzthZBw3PSW
sazPRP9/lQ/OySIBOhsfTpSe9O7Yir8CkVdr2bKWtQxG2UZMD+VSqyDHDe+C7kzkjvOltrR5LYDx
ZXI0p0A9RlEgzyVXio45plP03LQz48v1K9kKiNaCGC+mxEmoLwbKAYqvHQq0LFoPjEwHHpXPZuFt
LYdxYV0uzQvpEUL/i29HV58wsevJyOpajivbeqdXotjkaiqbWRNFrNBIgWI3+nlobzLyJkWvPa+5
/45BxYYEa1FMwDNnXdF2NCQYBWxYVZHfq8UzUAtDq1YbQJbVtlGptxgd9soxP2hmf1Ti4rHpidWn
4jFNlBSUMlZvLIMl9erO7MRbeUz8sSyx64a5ODA/F0X+KwMgjFUn+X1CxkdZFXy1DW6FWnJJETrA
3vSBATK7WaifjLw46Gl16ODJ0bJ3UjO4AaHkUxcGX0vZsGLBtIRI9oVscuRM9nV5vCVJ5MjajCJX
Kv8The2Tlge3kVTyrH+zYaWj8gOMfg2NWZY9uVuiSahBfYiCtXkry4AbAodUbQH88iUMrPyJYuUG
IPTgsZJte4QPuYy19koytPGEypCa15a5PBfZHgSFf+V2PoQwFtu1QhFiZQLTXmliCeOM1ZPnzOQR
omw7ng8pjLlqZiE2ZgfAMLLssqy24pmH4MCTwBhqVg4EeonemzY+iNp3YOJxXBvnNlhWL2Myxz6o
oZ9i3VpZ/lqXrdOnjXvdr/GkMJYZSPOcpAO6PUl0zDBHHewl89f/JoJ5odU+n6sZTG+OXp/H6VCG
31Lj7bqIDdahi1CDLaGUXZVGhM5HZSfKQZuAAW2vP9AJMIrTlZ+7Y2ZRyiHlKNm5EzvBAypldptb
vC7g9vf8HfOw6+5CKrfgukOHfiEPQ3Qbh8cu540I82Qw4YEsNi3pWhy277w06qw8vMm6gaN+2/r9
cRD6R6zCA0wFJ/MA5mZHGvxROs4t50Hl/T7jbDSyTM2UQfGy5iBOR40HrMp73Rg/Y6phWLUlspys
3bd4FhLa8xUeJ2D4C6/XtY93FMbZiNj0zmcKpzAA9dZ4mXkIA5wghy2SzHVkhnWPmrrRNXbfflUa
AZ7gtldijm/mvTyEcWpxn0hqhHack4bFoylgAQvrp7kmeksr28HL3Cv3oyJg80qvD6LQ4TkMsYs2
AxOqMo+GEGCSNvtzinpq2h+uXLxURAVwYH2VRFCUyrDVUDnPJjCbmoqT628b1YcYxhGKZg58V4qP
GwZ3YrbT8rdO53zebT35EME4QthTD04cVGHHsLQD8SbBVtF1TdzM7dcfS778WKoUVRhwjACUGbV7
gUy/6q56Krs5hTzB1gr1RJRsN/TyHhs0v3RQqqZ5+zrFJQ9h5v15+hzyfRyWfoyV/4gCBfQ0EiJz
ZVgsU6t/lvn4WMemJZf6fdOmu3aqnLlVbYx9+rGY3mhG+joW427AGMsgyo6Rg3dVCM8xkZ7KutkB
Yc2V4+6AqTs/Dk2vbTsvLg3b7MNnMVcOnbBg4lmziByF9jRJP5vmZytlpZVo0i9NbB/DGUPAsZhY
6NDftGV6yiZT869fADWQK6dWmO9vYG8oBcIScYLkMY8HZ6i8rAHzlD13iS1Hil3VvGrixvDbhYEo
zJcO82IkUQ33QwBQKYCPWN4DJgvw2FiZ9JbOao61I/j5SfJNf7gBhAKnW8KxHHYxPhyNeJgMVF2C
bNelr4lpD1g4vP5dN/twK8VW2OeiltGQaeEDO6fYU8KK5dh8T+3sPRwGN8oXXqeeY6wK836Uedi3
g0Y3Y+pvFXBJ8pBX6NtAFr28OObdaKtMz0iKEUxyRthyojwExZfyOUMxbqI8BPa4A02hzVsR4Oko
4+Q7sUhHs4DYf/nGUn/0KDcAjwCM8wHZZfkpGQlpCdRSVWRLkHYCD/iL9/3Ybfmpq+a4ziABkC4W
qL89AEdjBv+onfI9ugc24CT9/Iu8l944ykgd9RUrVxlHHqCm2Yd064YCIwoWptXd/wdCP+54aTpP
9VmAZ9IuFYAeEVKmvxSftl5LW7CjX6bbuMSj9af6y/XzUdW+djzGoWBtV+pHcMw6HTBFDaFwhdnR
tdcCs/IlF6FnsxuzsmyVCTSjoAGvE0FlZbYHB6sbVr3L9mpszefQrY7mWT0HjymowAj4Qit7SJzr
h93AD7iwQpXxLGY7JTVA+OllinaOAdHaj39KWGOJvMGeAe+b3ICqFDMZ0WHgzWT8R7nn9yvJziJJ
2JSdFp0WRgBeIFjYhjuEWDXFItyZR0fD1SPG3QRaumD5F+ZSu4QutXr5z+6YfOnc2VFOZBeAG/Z/
9Noq42omMTBVgT6Hy2Pf0B106rlBSmqXPzQJZJTNDfwO50I5zxE7jyREuY7cHxW0Eej8iAcG7UvK
1Vqe72Fr22iml6XQID0SOhtxMPgUVa8ALba4r3RLdXtncQe/OpuJxbvHzfPJBgCwNaICooEJVFNT
SqSppZMYC5yc5qvaWy794BjFpodbCWE83FBJYjrRdrNx1g66N2EItHZSVJ4qbFHxGrKb+c1KGBM0
hSHRACsBYV1q7JaJuHOkPUl6ez924bfrB9t0bYqKbWcV5KgyC1Ik1GFaDyImz9vki1EBkGay5hgj
ZUpo9ZPGUf/Nm1oJYwyuEhEYNS2EiXpp1dOTHHZ2Sjgn2vx4KyGMiUlzlYFloEcFvC8eRb1/HGvT
Q23XT0Usv13/etta/yGM7ZwX0QwSzxQnGu3JyR/CHX36BMQtwOb4hZjl5VDZhd3zaM05Z2S3KyBw
1moJtQIzPkXjTaL1doCNaIXrrzbVfnU+Ru2juRTEqkFo1LqBXziJZzbvg8KSGx2WxJL217/nZoi0
EscofhspytTlBKZc3ysYeGh5KAY8AfT/V0lYkuqCgK0UDDFG2MBZCnCUKEbG0QqOmrNN8jyDs5UA
ouDIydvQt1Zc2ELE24riqQD9/9VJirSStJFiALdYoy6kH3KOYgPQqwIjdK9fCu84TOBfj0KTmwYC
f63+rlXP3Xwb84YYedfCOIag1uSWDKhNBVlmNcth4uECbtcBVprFeAVj0PWgGlHIoZxtkd2fBzD9
TjYBBXiKmRoeCCvnm7Fd8XIQwiGgKcWsG5YgY0xKeFQF4l+/GY4OmMzLF4PuNlgMjH4aw7NhuIUW
u+ri92PqXJez3e79+Hom4wbGigAYFXMLSDZHV7MzJ/6p40mn0bb6xiWYoH/2p3B7JY3xAkMfGlpt
0Hn0vj4aalVYPUBmdaE9lOj9gj8IcHAV2JJBNmqWzsQbB/ks3pANUxVV7BzS9TVGVZJRqXo1MEHO
6NFlrGkX7k0fRRI4cp4fpz91eVIqylBA4qJJaO8xphXIYTMYbUfgKbDrYXRenmI3XELcmw8YrJv6
lwygPmOlKRwXtXGjl5IZi5PnFH+ULNFDRk+qh8FZN9jle9nO3Mjl9dE2xnQvpTGftKzneOxlkVCy
EHdGjeKG2HTRAOS/JRoSrTfDDslOq5zK5/FifTbFC9mfYIsiVe2iPkMFKpLutFy7SZfpMKgxB+1x
6ypB+wyKUiIrpsQ6fbDjgBqnKDD1jwHB1k992Vc8/oDg1mnWYhi3r2kGaOWDEIBcqospfCW3Q3l/
3do/exWwoa9OwiilkCjKvFAEnmms3DCTLV2qvk9Y90W0w/loGynYpSxGDYEeXo1jFZH3+CLfxZSb
MTv+61naY+KOOx6WKu90jCrWi4rdJx0SAVNwLM3WKcPme9f3VlLxkOM+v2oXh2MfgV4QhTSNoPU1
0nb5a6rxGuMcnWP9fz6I2FpOZLovGGMClkJL4TnzePWxjb3Ey4Mw7j+LO0BJDCnFfoKco+H8mD3N
q868/c1NP7FSPZPx/H3YNmmU9hR8ScYrnTijH7qpH/oAaNsrloSNK9HqfgZuzku5eJ+SCQw7iRid
2MGukr3qUfMdAfrEN19qO6zDBzmzrOlENMDjwBwwbae0E7OWOLGCOkogYMv0HAqHOXtNJ++6GW97
ig9RzInEttI6M8SlNSrgLLv+MVxeKi3lzMxs6/iHFPpXrMLQZWojUU8A1aeF4GVWWlsJeX3/jZoQ
Vb8PGYzPM4tCN7LFkEBvBb5du7WmI0U/RhnO4RFcbr6La1mM8xvlOUlaCl6u3ubf6Fi56S73HVZJ
kmPs8SozG1Hp5ckY90dygPbmEyDn6DithhK+5uhfB1fDkHVmC9zNQt5lsb4vmADyQPHugFmRAqgr
Unlr/xwJbK1JrcEn3WGIB7x0wyMgpm4zcMde12v6TT6ZkESIbEoq8FnY7dUwGJvZBOgy6Ci/pvUz
ASKKKHyNM7urFAtVy+vSNjJ8XNGHONaJd5UqGOWEQGn4IZzkRzqU3zwOnSU96Od836HiPN2A7wzD
E9cFb5rvSi4T22uqhqw+JxhHrnZ19BKOXte9XRex/fquZDB+HbsvTVQBbuq90qx7KNq/ha7pyveG
JZ6SAyAeeQHvpn7g3nQgVYsE26aX7mIcc71eUnzNMEVJ+1bhcnNTB/pZOz4EMBaVxnViinhi3n1F
87bsxDu6CUNHXGTULHho6bzzsBZlLlIrYyzPiQbiSXX1TVAWDgzLtiL8PhFrUjUAS8YkxCcz9d0S
vwXzTRInf5MOUHv6v/fCVm+zMoiHMq8J0oHyhcYShiN/pUCVidtz3dDGVAVsCpPcoIDXAWrPPvNm
VxelEkHaeFi87A7jSY5yl4+gUMfaL+jG1b1+GlF/v67umx9yJZXe5eqp0oYmSY1wJk5lzNY8gOFe
/DLygueN7snl2ZgHscjzEIy1gQSXHu7oAs3oU5iz4WDsjX0HTD/Nq29jR33rdwPvGt8RqT5p/+qI
zEsZlENP5L7CEYsMvIVls9cA/q2kwk01hDdpWrhlku/LJNgpU30zKImjk+4uXL51Wryr0u6Uj4OF
Rt4uino/0lovLA1fjntnqCdLNJL9Ur1OunKf6Y1dBxrAA6PvWZXvEx37XqATiRS5t2Uh+5oFc+pe
v75NU5NNnWimokuELfMvBuoaS4MITW9eBZJZkclJ/HkCGG/Y5wKAeAI8xk2KSJrMhwVjrdfPsP3g
ry6I8X+hVAql2cCYEyTChZM9Ckh+adyueeSo7+Pv1+XxVJ7xhtmsAjMJ89NODhQBXTkP1R1YbTh2
tf1Erg7FOMFZmZoloiCPmm6Tc38o9rqX3Aq2ibEoRE+iBzq0Z9op4XXUN/bG1samiMwo1JAJeptT
30jOtJd2qh7NBwXswi+VCw4ExO/RWfwuc/RkM4P8fVyFRYhVjAR9iwSZPhFOYrgPEHZIARgdOHA5
23enmkDeAuyQzrpkaRb7ZZZlCTB6e3Gypfwo8UxqO98iHzIYlTcnGXzeMpJhmkCqx/yMoTKn6Kzw
NHv5HTCY3cQnu9CT79Sn65r5H37yQzR9yFfeWK46s4sXXJ18Sxu9U2FFj0S2lMf5brHfpz38xNae
RyulT/efj0NTxfmQTn3BSromjZ1QxxhuA91hbZwa5f768XiXR/9/9ftJDeYKWvMDB1titaYbAqh4
WDjVE54QxtsXlBpjCqAhurKPhdwSI2uYeHNrPCGMx1rGUquHDEIy5SFqDkNErDLiBKI8GYybKhWp
WEBaIDnL6BXJwSBWVj5fv5D/cFIfN844KQwIV00p4UZGe/FkLLgitUPZU3MW1epjCxHcQThlp/7I
K37SH/78JpuKBPQYVZM+jZBKnTpqBQQne9oVxzy5L/gdd7roP4Kq33JY6FGhHVsgSapIVDz9Fdfl
BQd5Fz6blS39Ep3EDR3yMO54y4z/8aJ9iGXylLoTqyFNFRzvpN42exl72AEK9tga1jwRMRzh7NBt
vtLkQx7jsgj4EEYgSCJ27HUrTkVrGvccVaE/ceXGWGxRrJrNbUIfaR3pnglqa+VpsisrBJxEdf67
GsDqQIwrihSjwSgz9EM8zC/6LnQHLFuXJ6w7u8SC6+O8Xpu2JlNIR9M00dxg7FnJylbuo4Q4qlDu
pqhwo0A65pgm/puPKGsE2ZYOcSxevAbS0FmTGuSWfnMa9hJKGzmGlhY3d4AMwAtBtno2gHL5LY1x
hZNQxa3ZomdDB9AIMMIntPfoltjfEGTh6ViJYj6gqWqZRjpsibXmjRQ/Rdku4gHBbbqMlQjGH3ZR
HgWFhm8nHpBDHGgxMgI0Mm9wZjOQWYlhXKKk1+FspCgHNYZP1JtQljAr/DJOJud2tlXu9+Wwe3Vt
FkVKGCAlysubunwGA5b6F2uCF7eiM24ob0gWpCHOQgcVykPoqv8OKlAnlPFG5OgVf3IQHx+OXa4Z
AgGjJFS3Y03vLSKgxZvHDybYG6VKsJWZV2XgfUA2ViqUSNEqlHKRyAG70DKkR1UWXI7F0l+5dirG
EaVTNWCME7MRrTu6KZC4qtaWb+g0XO6InRXciH8T4a4+Iz32KkjqJ+DpVzGOJck/SfXcGqkVi5wM
aDtFWAlhPIPcgzVUBkMbWtfagRyqJwE42Nh/ssRbgqkZq3RiL+Rt4W4+UiuhjI8Y+yxQOwIFqcz7
SbjToxfOXW37u9/JMPtEZWCpqAoJFZQU+4JYv0VU8dACdwjJq8/tymyf5kMYoxhCOohYXXi3LQkR
TOIZ/wgPxr5x/8U5EirLaK3rB9x2TR8iGdUAP6qeGpjsQ63mW9PcY24M5Dl3LW8naru18FFUkBnt
IPNSVxV4hp0as5egGgHfuW5NAP20KEcLIozrx9rOelbyGMWQSC9MYgkbayRadD1VXucQG6PaoLQI
/fgJW5nJL81aAM4u7HmR6HZzYyWdeVcGVRPTEkUOhKLNSXFLP7Xjk3zAEJ6T2TzEHN4VMq+LIqpZ
KhvILSvlwZxPWb4Xu0O5PFz/ohzdZJdC0cWoAyVDv8bMc5uoy15UZE7Eue19f+siu8KSR0OSZ7Rj
LJVvlYThhXbfCD+vH2O7xfpxNezOCoaC0zrqYGPige5rhi4l2On3IpcPgffBGMuSByJMgooqF8EU
ufQi8MYtONfO7qXoSlymWQF4xSobvCFUvGAO34RUdfVw4Lwf2/2L1UdjrKkoiqDSDQQWxKd9mWVX
Haed7gov+b72hL3wxPVL22nkSiRjQsqktdOo4M1SztNr2Vjyjxl1PLjfmyLD5IIKXlYRxDQVd4p7
O79bSWbsKcL8UI30no5KDE5v95ivhr+yByvfx7bqU7C72OMF1hxtYXdWliZKwbUMtcyCs1ke+sC/
rvcbWGI0bvttXOzKSr4UaUcipP6ibxwoI0gAHpLYUvwR+I8ZKDJpuHMLMGpggar7ILQSm086xbFw
dn0lHhddM1X8EWgpFgKgd29azb1+UJ4IJoSLZ2PotRAPtrHcztGPujkLCS/U4ZieyrzTTaCrwqTh
GJ1nPoa7ArwjiYdhuXvjKd0vbmiLXwLb+PPl68sbZBzKYJhjoIswwgKQ3j06R2PpYFjo+ufj6SHz
TpsNkFIWHV4rnO6N7qD299d/n/c0so3JthUHaQqQ80f74glYen6FojzUzqGsiryHeDu/+1B6xolo
wRQLCUiEHBIvDqnEQzQD5k3N3yKEBfkYPJmkyJyhndq/ysQ+BDM+RCrbRg0GNJXL6WvV38TJqefx
pnNuim1XAp1SiKeKqoNwaAGxjnkAXhC1qecgZUdGSUSAKTG5HgCD1TYJUDFR/NmlW1G5Xe1k3VKc
2Quw5pZ87XcAcOdy6mza8EouucxXxqZPA6CT0ARpcuZv8i7+GZ6nh86lnYbxS9kBLIzngLcjxpVQ
xnH0sh53UytgwOac7IG94jTgrgR+xzm6lR/CPXmV3DKyinPuxU4O6APOfA/vzIxPmfWsHIcKA0v5
8EwC3SnGzIpVng/ZVJrVIRkfkqaxIpsNkrQWY/m5Algsg7OTS0OBT8ntSgLjQJSgVUGIhOooCv7y
MFlg57b6wBPHU8dbYtjuqqxkMWEJXswqbkQ0iOKXf1/p9GfsRk7/RjcUsVlqR66JaVdzjynmv3Fj
K9GMZ5EEQyliY8GHdJt96oYHObS6w+DSfQ0JO7sc7dh2myt5jENJp9KsSYEnJ9mbr3RWerrXQFyh
2vljyLUFji6+x9CrekHbC3mRptiEz0fRGXPjVu1+kFb49r99w/eccSUmzfUsLXQoY406yOIUmIvJ
7exI25jxI6/8y9H89w+8EmYGaTGWCWZE1cl8VuXxVR7MV86B6KVf0f33Ev5KRq3UYhODLwOtD4pd
r772fnivOeMrCvWdi+IVlpRiR7yJnpdHjmiO2b1H8CvR4dROXVfRsOcrHEeFHfzJiY/YfUbcmoxO
9vKO1ronR15tc/u7auj3GBgXMDVGMetRmeA1MZijBYON7rfd8RpjHAlsVbOUMhI0MdJCbem+Z7nw
T9wtzl99vt+nYKuaWqrrg1nj85H72dd8+RSj1lPaqa0/y/caDYud7D6ze95g8fYL+yGXeen6yQwD
QUVWrRNAy7+1yo9WeDL7Ped49BI+K+aHGOZtS1qzK4UaD3kMr/9S/qJoDe3XaSe8NL8onih4ig7v
oT9YcLgPK50NuCac3u9KNacuG/swG5BPCViWl9+U8t5siSVLT1rr98MXcfqOOSWOg952YR8nZh66
ErDWROzRdxZNuy9OJEbLk9MV5ukl89IVYzP28Qz3pSanav4+JS+cW6OXf+3DMc9bXtRBMxAovnyb
vc+da/9g9gJ8DdUh5kKwbfcXlY8vxrxoAwnKrG/RX+zgOtoHpLznahf2tg4CFkyUvKW8MbHtUsxK
IuM62r5Os0GA0WUtNuCR3Ot+BWShVPbm6kkSHuJ2n/UVJzLfrlN/SGU3SZNMVgxdw8sd/prthmAx
PHWnL/qNUVijF/4jA94uvFV4FRSOobOLpLEyotMqYjlG8c1dfqP5xZ20AzxFscNLdKBxbb+Lb3k7
GBwVZYGXq6gF73KOGtEMLKouAA7ZKPC+J/UdV7TUYHxL1mqpNuhYIgNUIiBS8n+LrHvzWw96dK+z
wUfL25PgfUzGoxjtIjfqCCT2uO3tzqw8PWi9uCW+nLV/la+u1IVxJEEjZVFc4n2jG3mUFHk46u5k
mz4lsefdF8drGYxLyaJkVrpyQUGmuAV0j5qcs3h33au8c61/ui/QwkHNgfIoy4zViamZ1IYKq4tO
3XspHptAzbH0w3P5rOxbwAdgxNBPDoFL7uNb+f+Q9l1LbuNct0/EKkaQvGVQljrHG5bbgTmBmU9/
FnrOWDJMC9/vuZsqT/UWiJ2ww1pvknDrfvGU51/Al5K1LsmmwYItgM2xDH7oeFGFb9dPuaghFyK4
l2tOa2CCsS0TbRicRrpXstAxtf2sGYI4IxLEBXB7iFJVYr28bD5l/W0yvI/Z7aQKIMKW2ycX5+GM
rApDyQp0lGXI4NfTB5jTuv5GnjDrF94p82s6vQLAwEAV4PpnXA4KF3I5Swv6Ucr0BnUMec1eWNmq
XJsnchjdaMM8lhDfZtGZXMjjrC0MmrZMIjZ0AkgW9Ilc7KGmyVp3ohN1wNI3ukO0un5GkTbyNme1
elJp+LRZ4RK1dioKuCxRKUUkhAvlmtwSuWShXKKbEEjBheRX0o/rB1l+I158PC6CoziYA/QYZZNp
p6zSzbgBnuo6wDgN26gVRe/F0HIhjHMjrZZ3XdXCjcSYUCaHZHgUnGbxRXMWwFfEpyQDySDKFeg5
yK4Fuiz2mNE/uZWVk/k0u/orPuc2EjFoC66KL5SHWatUuYGvqFEvB/CQoqxpMAoMi32dK06YL4Tb
mj5V9QC7Umd/ovsJaxPRpjGf5HRtJy+jrgjkCW6LX4dLWiUo+gpRTKLeoL6Q+UNwWwLD5UviRlvF
Uc5muskxfhnc5lk+BluUr7pX1qXJb0TPTpGy8+BNJp07oozQP1YjNFZYAPCIp980WwzgrUSVJtHn
43wETcJM740Ry2rAABjsAD44v7/+BRfQqFDev9B3zkXIsayVSox6LuNZmfz8MynNPPYIBe8Tq4ms
LCCzoT/zvzzSWEC8ppCc76iphpS4xLBVaIHcBiRLG/lB/jp5pVcIO2yir8m5DtLY0lyySdfZXof6
yZIFn3L572tYerFAK27KXBABgDXRW7YrlGe3kbKVhasnyx/rLIBTh1K1y9jOPqMU2qHICcNdePic
vl+LMBrYd//9Xs6iOK0IbRMPhwwlJRsQYH01uFkPDqrcGfK9Id80ws2W5W8HAka0r4gG8FP8novH
ulXlY6tJKEiQyfJiWd4osi6oZS472LMI9hMuREixPGVzoMBysx+gew2HF01bXTem5e6xcZbBqYCZ
tko7YjIIM7rpPbDN/OIlPgIwyNUfOi+7Z72mwFW2s+EKBC+rxlkwpxpT3dvjHOC+LL1/qKXwBdy5
HinotkzDb3kBnknyDMTux8GsPDrngnMvh5WzdE5bFCm3AUyIuRO25spWav9Zrha9v5bf0Befl/MW
uoSls3GC81XXySNDj5TcqXKUHQvQzYFilSA7RiK40WVTOB+Ocxug1Aw1rUQFV1K+WSromssnLfAH
rXWVZDeYd9dvUmAIfJlAshRLarIcn9J41cD4mIS1ICYzVfjdtH+ehy8JhNqQyZmMjwg0WNfSQSKi
AjW1/q7SaXv9LCJJ6q8WB2gkuaYzwPByFfl7OK9KENzTrNtFdrO+LuoPL4bzqTgHUgDCgPQREoFk
2yJ/zwpwaoUH8pX1C4eXzglfrgsUnY3zJtaYGxEcGer6cuRGgwpkfwB2VJs2ECLBCmybRx4Zk4wO
Q48ZDep1PjZOfH1AK5Q4DMNUFU2wLXpJgle6amKLVue38DRT74aiGvCwrMcV7aJdmWQ7Y5RF98Xu
/jctJMCjQ9FLsy2Zs6pxmueGAD2YMQ42NHE04o/j9znZBmbmlN0ulO+HYQ0kZXN6vX5zixZ2lsx3
mVTdKOMuQ7GD2PmuTLGFHwXedRGL/vBCBLvRi1ATjwkdxgKZxoRhL2XTbpg/bNcifyg6CWdfhYqN
X+acPHA/OFR+SyKBAYsEcEal6zPo6mrWHG7v7fluEnXcRX+f/fvFdwrDou6UjPUHOm3VFcPLSKaH
61exrM8/9ewzpFyIqKsaA8IhQlNPnjS0+fJvnQipTXQK5iouREhhhNmtEZVdWh9l6S7WBbewPAZ3
oU58eLUnLRwJXvHDrgKKhPEReaZvReB30DH9rt8H96KRYNGRuECbzlZdo8uMtu/0kCl3VPT3l6uB
F0fizD8CRmqd9ghzmHk4wF1j7iHz7NCRXAWE1KzdwPpCyXvgpk6IB4h48GLRgZ9/AQ8bVZpKL2kx
wqAOkAxbe20wnkveJUIF4VbwKT/BzC+0o0miOmxTVB2rQr4HyMne7kVNp+VH6cVZOEfQqHOTDyX8
zT8ojs2xRZ+ewYzQI0i7BJFPdCDOKVRTo5KWjcsG0y5MDyMRTHKI1F1lP+Dii5F2oKlZA5+K7SkQ
t3YT+oKdKc3B3DQ4j6lbYDxGhCoqcNmffCsXQvu5q4JyxMjWJ/HhusV0GOuOiFz2H67KVBUdIMwA
hONsOeiVDng3uCrWq/8ESfOiFRts+gcX4W+c31kYZ8ZNQYG7yKY3WuX7ZB2I9J5K3nURy4kX4I7+
PRBnyYXU017RoQ7aQ+czZDT6Em8ZeCAr6IfC9bZl7fspjs+P00HRc/BSARvb8nLtYWwEaByiv8+F
7jmDvU4WuqtlN7uBVD/NsSYISSId4Ntjcp2q4WiUyB3BXRADFA27vTrGK4EPjU36NRUtQy/HwPM3
4yxWamheKQ1ioGQflcx2aJc5dSyCBhJpAk9OWhVlUyj2xEpjyiqoUZ9IvA41OcwvIFBhV39ai2A4
/+ArzkfjHtxKkJljWONRT57sG3M1PIU+IJbuMKi9BsfZKvkuHCtYTlzPErlo31eF2qUNFGTaMfRI
UIluoChOAuCyAhvt161LpI2ctwjTRi6jCmHSbCK3yB+0xhKEp+VhtrP9WpyPSEYsO8YpHk6F7ag7
xvaceO1Go+6IlbADQ8aycHehp1ROKiynis7HOQ8kZqA7b6EyOXUl820A7Mf1DyiyNR7eSaFmGZc5
MhmmlDM2L0pMJqkP6qpc2W+itGY5iPzUDR6vj0ql1CZsa6tf4RH6GUQU9PWFRejl3OUsh4v3ZOiq
qZ9h0GbkkCMFHIfihGBkGGU3OFgP7XPpTcgLiWhrS+BIeFyfqbSNODHxHiDz+xR8q6TT0D8LLkyg
Ejb794tADMTWyJRMOEdQqigrYNHehE+oHvh1jLlDhljRvYj4XJbbnGcbsDkvkmkGBa8GRoUm09V3
gFsEoA+Ie9Itc1ui21s8oCkTQzYVhRg8e8wYm2FqWSNS32SlSa9/w5aGir6pyxbAQrEF/umnL75g
3021IpkoE2vKwaRrxb61JEEtdbkSdyGDuyUzB9aUVSGrZRln5NbrwLPd/Bi7s2uh89c+2Z6Iln5R
+UzTUAErZmPjnIvMTU0mfVKwMjgXN1n3I2sPjVD5WCT8rSpxIYMzrF7XiY6XnOKNq8k3NgZGQxlu
bvDAFAF7kKLp0OX1mAuBXGhOlTBINbZc8Q+aVPIAhtDoIVyP+KT0RcF2LsMJAC/U7PQrjBXf6rmT
iHE5WRy5dm7uOuuwGwIaIStVHsyH8J6t0DLOlewHfUE4Pcpblp+CGF5EB7JsC+c75QwvjIfRGE2g
uU3Te0C2Texf9yaiv88Fa/D5dUCcB2mFkZarNFF209yt/psILkTXQZohJwU4khzeqdVRjFYhOgMX
oKu2GsN5wGT7tAZNDDqOgadu9Vtmakwru73yNwgSFzrJBWUzsRLVijHEQummt1eTfTOWgo/2+Ya7
onB8WNZw82D+Ra8s2ka3BPQsqgtX/xB4wxttnewFzuQQbfJV/fGsHm0vw39iIOi/aQcfrkEJlbWW
gS/Lau3xW1+LSrdMva6dknMnaYQtBMNA+mYkT2b9EJaPRHfnv5vyOF8YH5YjY8Q2dYBa6qhpN3LU
3vR9s4cP9a5r+nIudSGHaepFYJGHsJ2CEGHS3pA1AxGU3GBlrCcPy8yeyDUuL8ZcSON8gyE1WExP
sRjTr0pwme56L1hr3kfs2yfrkB/SW9QD1FWw/8tBMZSkDTanphAeIN6QkjTRWFYqd09xdciTQ5IJ
VG/54XKWwY+ZWEZgjtKESFP74UlbFdgINv0cKWMFxNFyJYlpdBb9yIVELn52+WjUkw4tMeP5TqLx
fpRFgNjLT8ALGZzCJ1arxLRAAsxQlgvP+Mhd4qnofUYbeTPsY9kRqCRTgt8s7EIgFz/zTi3KvoL3
nXZ0O9yDbclhK5G9O08OIyxnHddRBA+ybAgXUjlD6EBPoGbYW0P2M3rB58h+72Q/wDm4sm//Chzk
QhhnB2OiJ7LOcJ4ndddiK1nyM0WQzi0PgVzI4OJka5i2VaY40D8VCWXfv7D2Ktu7q7+yN6DqWK8M
Y9X2kgGobf/xFrkYGnTUjhWWsRaHYA0Aihu6D7bWo/6QnUJgF5gJ5g4cU1BnXMx5Ls7MxdWU7ZtO
CYTq840ko+Ss3GlA8yR+naaCZ7zQLriQKg0FjdoKhTjlZlwx3ixgGbzNQPSwd+3ahoYK7EJg6/yS
5ogptlnt8cYgYeRajeJoQmR/Zsq/Wx7W9nQim7L8OQpxEQxCI0zjGCieXhQ72ZbsOjBMmP5gf2Jb
xCsR2sRyncI6y+OuS4srrOOMCNbUxrz37HXr8nu6C7wWbRBz3WwxpYkVhRb2LopEyz7mLJm7vM7C
kvzUQrICYtNh25anRBUYoEAE34zQ8yKJO51FA3qr15ZjgTqjikRauKwVPw/CtyLixipDI2HP3Aps
Vu8YusJkCjkUFHE093b29u9c11kgFw7ysAn0hPlJ2tWOKXuBjvla0b6K6NtxIQAQoeWQt/h2sfxG
9Q21HuxS9OWWZZgMqtOSQTfC/v1C2ZEoanVmoyihKE76THY5cH9R2rRd+mO60XZo7qz1E/iyBH6R
/fTfbewslnPLsQHepL6EixruWmQ/uZ8/0X3zqoKjEVMNm2l9Xd5iumqdxXFuOA8ioPrqeIySetWR
VR7GTpM8/eXA8IUczpSTSK+kKcONqUe2CqBtAk87acgjMdUrxOBfrMldCOOst4mtwJ5qVCr6FTZm
P7HW/peqznJH8yyHf9GUEWlmfcChBmSqoBwrvHEf31cg1QyfGjApZZtqPXzF5CFrYLlagrbmX1WL
L34Cl+GR2GrU4bPWqe/i4kth/NXWwYUAzp7VIlUpMQO0/tBKV819qBfrKV+Zg+gkf/D2P1WRf9IU
ap4lAOxgqPzjinWVcjDu5et5rd5Wvn5jruHENuYjEsrSv24En17wN6MDIwAhhqEDMJ3zJ72pFEVK
kcOy9WC6xUDspgBceoMSl/RFOgHo5l3bgZtiGxRe+hHdCauRi2764gdw2aVMQrx9WEVeXye3KEau
bFdrHNYTR53cK9x6H35cP7NIIufeLK0qJxOk2h5wx1ZTRo9qHHnXRSxXDC9Oxfkyy0JZ12YIH/Rr
58tfOgZtg1nIk/TOzLF5yV9aYal1OVG/EMp5NA0YRWCGQujudoDE2nZrI3Rqj9EP6RuMYgpUZ9HV
XEjj/Fppmq1FZfSQK8Q5NX1paOTNtR+PexLdJtHDGKWCCMEu5pqucs5NnsEu0oK9zUvixi0a/ZAH
vWdE2d+kJ+eD8ekkBagUWqHoyAf0SQJUqvWQ9rHgKIvB50IG57xs0quzyViRA9Jtc83y1Kg8xFRd
9a1oh2T58X0hi/NjyUQJMIE+URQmLNchAA1O7+if/Lw6Kyj4IiAFgYURzqnMkhmYsYVHnCVvkuYQ
T4LHjOjrcT5jquJWxdAE6mlq68vaWgoMZzQBhChs8y6rHMbbVQMgsxgj/jUVsnLZLLoUqVBrb2V5
X6i7QnsR+IrF1W2s9f8rg7ufRhraVNdhSC0IPGUieWGf+0M5+EMdOmkhPxOjdEtqeUVp3F+X/Qf3
f5bN3VSjgKhSb9lM2o8qdoxXe5VttdIBe8pGcRKPflSbJAN+YDI79DnaBL0jxgJb1pbzb+Bus5SA
lx0x1EK72eT9gyVaU1xueF18YM7hF2k05VKC8KrPbmv9sNN3i27a/LWJDy1GLrV3JfcaqxOY+CcU
9u/u6nwuLgaEmjTOs45ncLRl2Wy5NlbahrzZ2DQZfYQ4r31JXlKQFOarwm322rfWm4CU2D5lfrYW
p4Z/CA/n38OFh36IwIWhQJeDp3nFILWxk1ptGBt5cVeshW5HpNZcfDArUyGzBtyY4DjhuPFOvWU8
a+mNqA+9XG+4uF8uLmgB1hDsGOX1YadTJ9yzpr556t6MyMXTYR2u0r/aNDxL5NHJrVjqks6Gg8ux
BpW+jmSVWc/XTfMPbttS8P6SQcLIM0OVszwnVo7tis8xN+B25678pqMMDBxFvP6T9RQKNHYZlM/+
KZLP6k19joANCY1lT5XJj9ybBHQewS3xqG+vM/+H9CYqNzCl+91IziI5B4uV9mTIMwXGP+6DztqT
jK5sO93Y2MxWhRSDImmcq7XqpO3wqdFV7dd18hEXGMg+juZp0kVLvSJJnGOlY6bKMYH2943hRe0W
aD9O2MvuMKeulofedWVZDlPnr8i5UBUddjugCCG15UXAih6qGzWv3f8mhHOjajS0GbBzwXFhHdvY
p/1XXRTYl3PK8zk4l2maQ1mnFJW8PDvN021mbAKS+Ka8kZvB1WDIhgBeZHmH6ULlOac49NGsNixR
b3x9F+xAGjY48i15KPaZo2D+slwVTy0QvG6EGN/LScz5rLx/HPUmVnrcGaOh1DZz61Qf/UvsJieU
Bpzpg3FfareVaHBN9Ik5ZznLTZG0rMDOevD/MLuydoXQKS+7/3+Ph5XLXzMnMy4onQpUw9Q1e4ow
gGWAEjti3HfBFRo8gF6oRumIlWzUIqgzg1Gx8NoDWiMuq/d1KzVzsxNZgfnrQxjirhs53PSvZ4yC
KNZoi4jKqi2M/6iVHfMEeqpNtxq8AXi3JHHVU3bU7/+LKRoy513aMq7jjjEFpfKmmA5xtyYiKOI/
pAvnC+R8StuQJJ7Z7vmwaw8Mjhbx5yHf/hNRRbVT4SVyzsWoOsxbzfiU4+tnsvTdPmn3NZhZoTJO
9RSgDROuxEmRet0KDZnzOFVeGtOcwgqDo7IaNtrWcIqt5oFKBcwm6ipZxWss5mxaQIvFLmNh0veF
m7/EK5EyLXelfnoizEv9qkxU7eQ8YrPSDANFchQn3tAbNgtG9+HBWCcbbT36bNSNrsj9LMLaWyZb
uxDPuSMQkdilzvjkkty8w0TSXTUHWzvpdrVpfJOHtz6InsaiHpxRr49I7TZFN34xA+KVs+7rienH
mvWSZfNmaKIVbbTKUSvb65TIC7ADl1ixX9eF5XSU+jSia2Cg1qu+0t0gSH27wpziKD9mqbWVTQBP
ZvXDdYMRXTPn9aR6TjCdjmZAmYCCV1UcOdil2Q2J0u11QUtpG5i7FJDT6GC5sn6DXp0LpZIxuoWA
grT3HgBnayBAEm90k3sGEpGVLvm/e4NfRHJXx0gBLHlGpigVxT4Kyb6yUMlTG8HRmMFzqdovYrhv
mE6DkaJkAUynOnVm1R8bUVrN/sIVCXzlJWo0OwTLJiOPMVaMAZo9TsSxaSFbujwIz0XWWIYV9Xie
eEWwszovrXWnjEXVY9FZuNggDzOoBClG91UGBQ0K5g6APwzO5bq+icRwkWAOtGzQSf0PaTbWETat
H6H2LhrjFH0yLhiUbaGAjBQ1JJK+pNaznB6M/u76SRZM9Jdb4SJArQySNg/Q4qD9MqoOCb7qw57o
/3f4+1+kcP4+z2YpLmI0clMFCHnDbZJlK9TF19fPIjAVwvlyEpXaXNsoMQ+K4ed6f2eHg+BzLQ2V
/XISzurtwcIOQovIpQFtMP0RuIaj73SfwXtOt+B5diIP2vAJZZc4oFE/hCg0iPRCdGmcT9D6KKsb
xrRqqM+9dTe1b0nxoJvCna+FbPLysDw85aRXdLRy6J8OWPxwV0wPU/Jal98NfW0Mta8VsVOqT9cv
UaDzPFwl2v16HIaQOUTHZDx8UiMJtFGgJzz1DgWVWix30BOzL9ZZp3utJRo+XGou/fLpOA9h6dEU
2BZeohN17Mydvchtvhcf1O9AYEXeao+RuCY78hIKkfEEzsnkvIZdSIaWx1DRfzcEBvhz8Yz5Uqr6
yxE514FdQ5n2Pd40bO0BkwsbBlOTPbNWS+CLYGqW1QLPDFnHqwbMmb/maVmt6FnGWM6j+dYEFo7+
VROVhJnp/h4HzyI4JxUOVtSquQVXSE1HK46thno9dqb00snSdVkJkqNlLTyL47xVVRAQWkWA0Mgr
2zWk7ASAnNvrtvSHtOgsg/NWc2fUNE3Z/FHqTC7B2kHtsqFr+8voFifN/dsof5bIuaY0LyZTmuGa
MuujQF27/Dalj4JTserUlYvi64CDrJdVlTD3h922EZaFKiemx8mKsT5fl7XsaX8eR+MKZWU4DloY
orOfge/Z6Hf5WPma4SWBIJlcttmzHC5vyTHBQmK2KWxE62BGZz9ahwBsy8ubJt7nxSodv14/2B+s
9yyRc1BZ2aGVz8gKGr/5gg1Y8PgYKTgXB0xIVGuLutflCbT98yF0Md2iAenYkmZsVqTzE9TeyQxN
IGHZQ1hsfUJF9ZZv5xsjoaky4BMqwz6MAeq9aVJB4FiqecPlnWVwrjWVZlIXFJFjXHXPrG0exMgw
ex80i+j10tYT7fIuf7azQM7tUaD3BR1Lz7RubXbYhvp+/VqW9fv89zmfV7QRehMJEjM2oKht++Sl
IAeJCK6GubLfDfYshXN1HS2tqaeIFF1lOhFtd3PYO702n5JEPZI+fL5+KJEmcF5vpPT/r8hp5pPR
uIb+OvSr6yKW7fV8Is7NKWk6WEaG5se/9bx0y3juRdd//SSEL+fVbaXNOcX1z4Zv0z0x/KgXeDiR
CM7DafUkaxYTkVDkyyWsZ1tYIkxAkRDOvRVyX4QxI8cZw49E8bWpcPQhcK7fiUgI59Ew8mWB6oMV
s6pHw3rstcfcEly7SARn/22YWLPBiGNJcAtavkTvnbkrBef4g2v+V7kID/JWQbvsvoMnKw2nQlks
9tuNXGF2ILxlvrkWTF4wG//NOhXFslSs9BGbf5gXVFKUvsemZ0Jfp2wzA9E/CV6CVoRSsfjxLuRw
SjCbQWSlGfJSNICMLnI0DLlSXfDxFh3mhRBOCcyW2GpF4dDsPFopTeh2ai0AvBadg1MCosphkUsY
+AmKb4a015Q3TRXo2fLz4eIY7DdchMskASOBpsFgprse5H69l+8pxhjNfYQdyNFw6oNxxA4HEAxF
eDmLvvpCMtOWC8ndaDSxkWAlRhpPAXGa1nDT9D2xD+UsmiwSKR4XFobWDKSYIdnVZenWGehWVVci
+yR+/gvHcHEkLh4gwAGnv0VTpEeZZgycTtKcORjX16UI74yLCWE3S4UqIaHH9HgBUPu+BAC74uSp
Y/vpAXSM92XplJg8KP8H9mLBtfFP9TCp0yGY8T7qpZ0pATI0ebAw/TY9BlHpXT+oQP/5F3pNuqAL
VFQk6xY7U/qps2+kSNAhFKgG/0QfMQaaDqzrGY0P6fyaAxVa7/bozG+un2XZ1551gweFbDXVVLsR
uiHfdT7bN+s36rd+x17n6WoQIZ+JbolzHXmpm6nCnuaJ+j0e3uRoLbWnQP2m2aKIu5yqXhyM8yBK
1yuTNiHhZq9z3U19LJy71Z6NCbcYzpAeBR+SGdGVKGJyfqPN7EiaKaIvG5yY3msAh2aK2zqj2z8n
AMiz34xHRhIaesK1DebTr4nm/EglE8WQddwhO6p8rN1+Qw6Nxwq/9jZeiTBSRZfIuROjDZJaqvBl
a2CcKNFbP3ROVni6tDfM/+a5TM6lSGAqGkbC3u/tYZzuSbtT/6JHg0/zM/rzYDdx1VlZMSGTNfuX
oHm3I9vpwxURZmdMtX+/JENTLM1UDO1zbusirmRo3fTEmtFfHxt/zmY/jkQLjwIRfF3A0puinxvM
McTFtyGXMJwoqqeQT/TqX49hKzb4XxVdw0NQNbgbMZvcaguzkz1wuO2LLHZNMrhh22yJbjp9O67b
AtvSYVi7bH69bNVjEyelg8mUvSXX1ro1X3I52iRTpbrh3H1UOdlnxuzVqrYuKn1XG/aWhvFT3QSq
A7CobUxzX6nnettWFTbmq7F27DQt3EjP9JWUyl6WgTu57lxDTuD8JcyVGsrGKMbdVCEASMnok8L+
qhtm7oA25ksXgAaExsd0SEZHRiGjsOkjTfLCPdJiFRZrQm470Iu5qt4574UXlf1ab+a3mEx+oJm+
UkQ3Si3FTmtNd+CPcAvDXudZd2NQ5ZhU9a0iz6em6Y/GHD6b0hugTUsnkDssMSr5a1LptSPphuJ2
ISjngLN+7BTZQynsR69IbiNNX80Wj8OoLvZzMb/rc7MJG4A8KeHkUE1Z9bFylKYSDJ5N7xbz11Qt
V43ZnLIWxwkrYxfm9r623iitMgfMWB5V5acyz327k+4zsLmq9K6t0tyRte5oJfbJTKlDpvi1tvPe
MWKyT20b+HrNY0eM3EE2+Q6KjB0N5z0pyB3YYhNHtcKbxJK9WNEA+kn6FpWhwIkyc6/G/QOp5NLp
MntbxtraivH/E4qhMZJlgZskGlA8u+5LrqqnqBsfIjAcgjLyGXisGDYNXJWqk5uN47qoZXdu410U
pY9aVr/baak7GOx7qUwMeYNaNNeBmaPMkRMZ8W4yiBs2BuDMkPHqqXyMWmhjKN+W9XBs1KjyI1re
GGa/LRLpS0OtW7yTHvqGYIuEHCgxQLNIPV0xf9QJakGVBcTbKdzIUrMxajQDzXI/R0Rxq2wenR6D
VaD/nfywb2QXPd4vY90fFLkKAH2YNa4yJ6Fnzv2m6/RdWAeVSwnWKjLrlOGjO5ISHWg8b/vOfE3C
NHQqPQHBXGFrrtHFXt3UR0WptgGxd6B32U11PO9BRvSjkCvd69LitbPsNdUDp431LzQ2dh0cCaYJ
VmZZufJkvlvQhEEf8HWyrUxG3bWzVHHUvgaC0tA+IIl40vpgb2EvH93yAEcOv4AcUXHNKQRRDviU
grw60mo8tkr+XdLCh34s1oUq387m45zO30g3b7u4c8lg7BLar61Ri52QBgdVSmMn75VD1wBKZgYj
/TBs0hx0vnnyEEzNbRXL/jxmXlPVG8kqfJSY14017Q0yOFJtH3TT+OhT+bWJhpNqxJ5exs9G3zu0
kCfgV2AZvQWXTjn2/pBBOZvqoavnN5XupJGuNaVxYwlrkRU2JG1J8mY5VKHSaeV0WDbZFKBelIfq
YYjx/DaGCmPPqf1cGtEXk3aPem7ETmwX23KadzSVfKw9r3ItOBokfAtpeKfReauCIVOV9NM4RPem
EVBviurbNCwMV0t11zDDJ6IaUMLIn4L6a9W3G0K1Td3VXptkg2sYxlYnNHf6ibqgBD7mcnEjl9KX
PI5uxxkDlsT0MLzqmHr+JGvyOpU0MCJb1vd5VCQnKCYwZ3eK6nR1mDoDme+qmvo5opdDjXavtM+E
2h6QLG7MKr3NqvExrYtDQ0joUEVehYYSunNGsBcVtH46Zx9DZCIXq4f1bGHozK62GHJfd4Y8waoi
X22y72Wgg6BZyVdDqkKtJg2Vi9q4M5T+lrTZMSf2kcbjY1ToP9KE+FjO8JNgvp/D7FXJ0udAx1y3
BaWcGnAa1ph7To1DqtYHS5b2WdV8ha3tDa34iJRaPkyhem9M3ak0p6dGszARHsxwlOax0uH2B1qt
mml4KFNjn0jWRqtzx47y7Yz58KIYUZ8uE08ms6Po9UouhsIP6iZ2sKL1QqXabWv5vomHVUvV3gnT
6L4HybZjh8rRSDPPJOYdWJSfshzeqzIxf9o0uzJWd7aC+RtVuje1YKNpYFeLc2ccR39si1MdRl7R
aW6SBzcg57g3rPEJ3ODvtT19bwzUr61CX8+y4ud5XIDyMwJcULJTrAQKZB7N0t53RlE5Yz24Q0k8
JWu8iNJj13XbeiAYEeiwdG83x76Gs211LwjVk1UCDLk0CWyo2iYDuWvazi3Cdj3gGpWEnOy8/UGb
DkzFI4omWdY+lAWjyJHSh6wlu1TttnMplZ5pjO9F2K+nct73av9GVfIx9c3RipVdHcdeGgUnQ+9f
5cz8ZiiY2p5IvimKbt0Rc0fselUNYEuN6VEPy7WlYkIYLiEdETHlaqtIQBWVqpUtTX4mV295huY6
Olt+EeW3RYvQKk/1Wk0RspXSn0kJB6Ul32UDEPhJW+/arL2V+341aP0zKMR2aV+893PsYXDS72Ic
pyNkr5Sd2w/m4xSNnYNlrq05Z0dKyV2Vx6HTkMc4rX8YM7Z1SOBKkfkqS/pdU9Shm5R0cEEF4s2K
cVLkUHNKLXidP0eF6up7F8t3Wjt+iWyySUa8XDXtlaTKPUWaUQZ0ozJ64Wla532aOkSePZ0kcPAZ
CG0GxZ+HdJdp+BejnTfNgC1PtatdtVK3hRl7g5YfE6mQXbsGUfdofNAKu645qOqnHxiU3/Vm4+pW
dWwwwTs1eedEIabzpXYdJCNCqrGOE/rYxt0qSeNDrc2+FvT7wM6O0jhhdRZcyNK8mbveUQDAX5RY
7git0suMwCmsynJym2Eg1i2Q04py07chcYZZf69N2S/b+bWQTdNNW3qkvXGaJe01VGUYmPkN6Lvv
gdptoE8uiTBcbA13ai5voik8KJnhdJbkxnK1AYHCI61MTyHWs4mGOUbdHiiYyeTSOGmT5gTm8ND1
9TFXzD0WXzon+X+kfVeP3bjS7S8SQEmkRL4q7Lw7B3e/CHbbVs6J0q+/Sz0Xx9tqnS18czDjCTag
apLFYoVVqwpAVMr+5Bf0m1E0eGMBZyxN0yUpZpphHoeaYkxdb556IXecl6AM81CULOrbxNPcZvS2
Uk2OlZa4UVnZ6jC6PMEE+TE5hnGyaxXTSeV4MGS+jdTcZmn1KNLE6RvPjXT52JrFQe2K2zIE7089
OO0Y3epKfFChrjWjL6Y6ukAG74B2OnhjbmdmsguZh1fOIHtZthtDqyKHe96eeONtT/raUonS2R33
E5hNBC5BcRIKQ7ZP7X92o/dhcryvGAM58P6lD9pzy+RGaukIMFB1N1YC+XoNjUWq8H1rSFrbq2Md
l0W3fAyQ0XwDqfBUWG0+HGsiYisP9PtaH+8zX57gsmzxPrvTjVUUXBYlPStKccya8jVS6Al85LYw
6kPdsXPQY/wfuJRahlnIQdccNaO71yKxYwqYzyvgLpn+zppuj3HNb1oTOGokPnLViI+8yA9Klb3l
SS3hobOfvMo+PJGODlf07y3gd16e7aeLCo8IUInhlvn1sZg0zeT9TWUE6PGJS3yQw5wg8dBGP/0I
9nHo6G1vxI+VOu0vie6aJjv4LYa+iHQfJYYVSHUDUs834qVW2iTPUYYB40L+LMmIelr0u+zj7zXt
vwWpAfB7vq3b6iU0gr3itbdem/w0eZNaeUfPhV9uRoNsPCPbo295azTdR10y9MYQ3FRT5vt2LH7E
HhwAn+29OvhQK2Mr2uhOmO1DXYO7EaOQrTrNPwZqBHZrTpQC4RZH6EQw98FgbOEEOGqdP5p+cKTo
hrNChT4aXbtJlORnisApRP8nZyPQjN7bkCU2CZKtV4/HfoAx8xNw1nD1JWvNH5je6NseHD5GUdxr
u8yuEDpEctjrcGAHilbLij3VMXO0icAvoi5Uxe4Q0TQm6JaiEa9aYjywoDgO5fiu4ErEaYXWh+o4
NgB2diAhqQjwkeINAKLjAIyVL5EvSdrtWLK3rGHS4jiflCsOx8PQ4s6RgZ6pFpQII8ZzqFMbQ4xP
Pck/okTbmgo9ViXoPgzEcNrg6Xj6ynspAeCLaa24hiadLq+2YyXdUSEbjO89+FW5F4Fvq3Hw2vcY
G6/xpzIsHmkA3tbKu2nSDlj8zth0xohUgHcC7cHJyE0rR3RkaGllEUW+86Y8s7zd9h27bzTzZNLs
iYse7Ki5cVToeMOy0S3G+MnvPHTgg7cDKTbutTv0DqYwLNp9MJjcymO8yIEq9yMxLUnKTcC5U6Qg
H2iaHO9Pdi6Vxk5Kis3EDOARkMHQBDVGM2xjdFfmY3uTRsxJW6iAyR5KGB7EFdZY6FuvTB5GRb5m
vNwyhdmeNmLUi/mcquIXC9PUYthEVf0hqbFP/cQGmcQOGKS9qCLob28FotqPpYli9cAffaNF8Nfc
e0P4zss6spnnPQrS/ELP3oFTVGSLlNgDH17iAdfPYGByCuDSALmtCulEUt2bUGwTNKSl2WROjqkE
d3WRPHToFaFRgzdKHnCbRruukh6lHnnIfOOlqpvfvao4eerlVlYOcEX8DRzQ7ZTHLqhRWI3BxTmq
p+jJeFBY+UiL8FAYiKujpKGWEgY3HeOPXhK8BhE0PGbUGmR129e48VqCKIgj2x6JBHPaE19uQWV2
6oQWW7rMTq3S3405sXOfqLbhe981n1lmF7oRG3743rgZiWGJ+rnHU233uuJbahN8Y/rwPVO8B3gm
Rx/9DbnX/fYCdqflga2z5JRpxkM6dk8p5k3qDOa/a4wXXYletMh/K1tQ9QTGTgRgplBbXGYiBsvP
Mrz+UJwoJ2hjrOuXzux2FYkfohIXU++fOg9cuSx5rNt012OjzBHdAlXKnoPe/AW0DWDfpN8zVvxo
9Oouan2MF9cwkYzK6J10rWuUJVgB8/rYEnGQhnob5rAkaJ5EqOCN31XFvynhLVojSTd6wndjqBx8
kWzMoXdAlrCtouBGq6tHrpjHsvV+9t3o9m3lFjBOaAx9DXHnaRyc2IBGFF1xdKl+i6jcK0Szx65i
ttZnmMwHp0Own5EMYBybelcowh6liY7RcF/wX1kMt6JpNxUqqHWZbdu+x5TX2NUT/VdCC1ggDkNR
8SqxfB1WOxr2aOIuLC/tW8cr8c6lCsd7kCEVHPjnWOBVLeQu8hvMd4SPxmFZ2UjcxFe3YDu5xdlj
aC2olKxCyUAehmeTqYdc6Kc0HX95SDIltX7DRF9Yehg/B7jD6dg8VpnxYWrlk6jarVDSZ0+J9nlt
nIy02CA2xRzV1ubScFimWMFQ2qRJN3GBUGNoDlmFvFBdu35mugzDDdDZvDFyuL7A4rhh0nzLVb+3
uYYGkDTeNhINPXpxPxL6M6X9E8j+XnPCHJUYJxp0luYrrm/EqFMADjIomSVRIymrwlG96D7R4PeI
ofjGR0otNKM9sqI2LdoRt/Tkox/0ipOZSmNVI72LauZWBXsYsh7HpHuoImmvuh8/0755HwzPkqDt
SurImjILXTW+sLa1J482rvO7uhwLGxwQtwZivbSNvpfCvy/UdhOT9F1PwfAyduZ9W+TPVQlWKp3e
hKHykKrx2ddgMdBbhhUhxez5WzVttiZmmljUp+8SNZEhDn8ONIusvEpPUimPDZ4AOyqJW4tyG6jC
SdkEhUAHaB9iVtMbaXpXekie4NXpwM4Tajo61EHQ6WevvTZgkl7q75rWPIwJsbos/QlgEhzIce9F
ETZwGIZdXg3boKiftYYf49o7+aN8aGmnWGEUOWESb1jQ7GLEQ1mYEUsW6PPrmIBnWp39EtVeIKoO
w5BvxrrfKmljE+qdjJI9AGj6u9Y11wSvm6IoR1RXt36rOMj03uQs+5Z2OiZddTuP0/e+inR7CNuD
WQWvzCh3gWiJTYc8tLpQsU0Cws+yiMAj0D7mpSwshXeFFQ2xM/h46YB2Ye4oAvCQJaFl9uYPrxvV
Td32+yo17T40f1IZ/qp0vskMJPFKcIpZQTF4VlJ2aGPWDwwOq+5FNwoSrtQH/B+JDsun8TlKx20f
FvdN7P/yMC81GtF3TdTvaSLO3AufIiNULD2lNyXRHwfuP5ZV5nZIHDaxarOQPwWoX1tAGBzNNN3l
OD0Z4CKHBT4f44UtYjy5cf045v1GIeRG6bgTI4dopbLbTJkwlnDkD5DD7Q2+ncLbFrbNazQwPZXw
muG4hxqi2Ny7hzv2GHLqpGn0FjfJDrd13w3splbp3kiUTU2LX9zzH5A9/Y0Nv5u+XnnpM7JFbhR/
H3L1oSi6V7Urb6Okw1A/uleQrvRj8hAlHKfeh5uhI5YXCHcQ4RYI810qw8rquHJKdXErUv5e9c0A
vyU9ew26TCJ6BhdvaOlFaWH+2F1Iy98dYmEjr7dDob8bYnwCjOSMAtC92ZkWJjIdgi52oIdPJpd7
zx82PhGNFQNBte3MYF/74Nga02fM/XExQHTb8exOiTDzOGP3qpmcWw/pV1Otn/W8u2GjfjB1TM9g
zG1BqmYrkX/SGgyHMPgJ0cVG9bTejsfsjoA/FowchWPy5KQAd7QpKoaxDgrSkGlU3uuRuaFph/wU
Zojl2rHV1MhuQ+FmI/1WjM0HIdlrXAx2nia3VXHXIMmiyZFaJlItdsL8xPGCbOsjLbjvFdMCyaHb
6uWBKvBjCu3b0IHYiKqIrDmewNx47ZQhwDq6uzQ37k2d/vCH5qi0kluGHDelTHZ1Sh5ROr6rfOl6
vN4jlbNRhvpk9syRAXsfhHFE4cT1qsQFzxq85jbbpm1nJ4mp2mrRbT2CEpSsesw20VEsjfXeMlm4
N6mS7Eu0GNlxQZ+YJ2+4hIes+wWxYvD087J4GXgKN6SwO1VKJ8zDG+yWXeZxZGWmugWFBSx2f6wS
xJ5xjImkxrFFaGxRXLk48jd9C+MahiEKYWp6QJrzdcwGtHLpPUIzhcSWZMahqJEZNn63QP5UWnCL
8Pq+qisE7P1rUaYF7JP+JhW49egI4IZ31sPoQDztYSyHQya1jyoNf3uDnlpjWbRAJBTvRojk1IhW
w0RHgoI/GxWMIKvkXa/wJ6a0N0WQnfOKnKSv/8pa1LSo0W9aU+xlwpAYLlCWH+NtV9MfckTbv6c8
JRIwaQ1XHKnzDUJnxzQD1C27ciOi0Rm6xCoys8MNDvbwWZ4VELUFIz2WaXAIMbSoqrzvpETdM9SO
cpTPMsBUAuixGwcavCQDzXxGcA4w3rDzsieEDh9C9R4GEu7kQD50Ve6MtNrGzXuHXUJLGMovNXgo
1PhG41FkSUOeOKIddEDZUe8dyxgxGAcbu1GDk6x8E1OsZhRuSDU7A6LdQ0oiYN1pwP1UuPIrBhRm
U3TsQWO5o4WE2kqhb2LVs1RGG4s09aMGJ7Y3NZsqFVJZhq2pHbdDqpxbLXBDeCcroMCFCvVfpbR5
35FQq0JoSQ1CyFukqEA6DLXU9umpfJo67Sdqhusl6q8VasjDDBFMozcJIWJWJk5kWXQj4jWn9B8j
cfbFKdTB/y4/hphZofl2XdpXlMQkjQodE850To1ZlbhvZFYzTC12Ir/bDJlhMS7cvFxjsfpajP5b
zKweGftqM2h9DhR5EDtZjFsA84rYP1XRXr8Cf11cks6AriUG01GwRYn3ooTb6N5Y9pqPPn7NR1Ye
V1E/Nd5KyXuBNwQr0rkB5nd9+q/ZMSmZGXgRL6dqvnTGp3+apZVt874+n2lxQVRTVbQO6qgnzDAS
TYommqxCDZUoJ6XYwVZ45fa6Gixr+YWMGS5CUVOf5ATP77QcML6AkSTeTpTG/UnbCaf5N2p3IW62
ez7pglbTsaS4+86RAuLf1WS1Cv6llI9zuZAxU23fFH5AI504SO8jFYnwh5Wg0U50aZkReR+brHZi
GvweA/5EknSnJshwdf6ONSUc2XZ8GYzG5j5KLtf3evk4wajGBDegQDPsX5Who9gzsNVG+0NN7hPE
D0241i35FWQwLf6PkNklqFW97lIP99oUW/RBFWKFZWmBDgQCGFhNTYQUjM6nFmpgs8zaNpkUJgUd
G8fQMszdONWbEQQ2qJTme99GVLrelb24MgN4J8YZQKef7GoX15tghmJAWU2cvLxptF2brvTOfU49
/IKduBAwuwojHaKgahuCmrxmlQ2e2vqNVz18kYckd9PwGIofRbe7rhRrq5pdCBUJG18IRKZV/5on
P1S+gp5dXdXsNpRBkQmJ4a2Obxq7XAnOaHSUVhrlB6A4j0Wl3JKouvOV7maUK5d92rBrGzoz/lnJ
8h4eOLCa2ZsRSysBYxrvX806c/6nTZxzx445DTw2Qunj/E43AFT5df37y1byj2rMGb9GVNzVApON
ofT1i2YXoAAInGn8gPmb7jJ77dXUvkLGcMku5M2wyLFfZrUxQCuiPUVN2fX2ga1a447vE1B70313
kC6Ar45/Szf5o+IYN8FhFbe2cnyfP+TFhetQtM81HReu1I1dLzGkAMm8qDTvRB/YXZ7vCAs+slE/
q3n6jRalM3jVg+gz1arb7En22iEy/+9Y2b83Zmbeinps1TapQFTl38TtOSC3on26ftiLZvpi72ev
rp4FvmgiKFMresfs+VMUeJYH5Pl1MWu7O7M2bT/6hQKEitNStLXDuTfe4g4l6fL2upxPu/j1Fhoq
eAc0wZEx/9stovhtGQ/wK7sP0/okEuXO+OCfWucTQ2qNK7d+2aL9kTfT3azBVWc5SuKREE9ppr4a
zRoIfAEWO6nBHxmzp5QzhMAoV2JNfFuASCZwQD4f7VCf31VgVrDXaNsmK3xtD2dqVw1NxGSH+x/x
/JGHwIF3OlJU8QFl6JdaNGsuzLRH1+TNdDAY47btQqxP28LJBG2Nt5+4h8Q23/ibtQaL/6IhggmT
E91EUPC3hoArIALbH6yNejtu/uGalUf6s/8ojhPLbLEFVe/a27CoJSa8WsylNZnxSf1yYVyCOgXJ
oISzTrOjIk+p3FxX++ln/rKDF9+fPXshiO152BXwg9ChZKVgi0JOK3fNKEausnBG89UDHwbl7cN1
ucvrEoIwOCqaPqfOLVBzCYWBkwtjZEpuy2QlyFn7/kwTaaa2LTfxfSlMe0ClT1sDga9JmOle3Gve
QDlMLCsBxGE/ffJxfYuWXUjzzx7NTV/MGJCtCAr5c+tq9sR6GNx2R7SubofN4ADdCa7DcsXeLvQ/
wGZcSJ15WkpbYpKKhDfSfJsiHfM13kHuBtl5yMw3yZaAUxwN786a8VgOGYWOKSpovmFA5f59v8ZW
D5tchcusbb2tYeuv4ZbcooaKrvdh7fSmb830XkMXOkw9yAFNEDj/LUvrisaIMrh7SXmfARWkJId6
zTwtPF1/yZidHw0A1ikIgrhOy51O/jYldSg/RHlq/d815S9JszNrWlIkXIWm0C0GxGy6Y/OEIZCZ
hTkLtv+kbZDmD53EXotSF66ARkDUo2pwvbGHM7FiFKDpaMHWL739CIQcy56vL2xZgGA4I3wepby/
T6krvKTUK4SCaXmjtxuarViJpSumYfodRUehilBt3jQ3qGmbUxJODiuYszC2ZBcfUNt4RX4aU2mN
xJ6GMpY/6Erv2eK6LsTO3v60lglIdPpp4xCmgQIqNVbs+ufef1HwCxGzpx+l6CDBnEL4TSpBSZ85
hRbUwC6G3zw9+ChT5Rcv0ptW6XaYGmANbLAbrThxU3FlEJ0mVNXwmX/qXbPg0d4sog3Nq0d0h0iU
r/sjDckzenuOfdWi+uA9qjI95ob+s5T9NgcYjtF+y0sQgREwjBB2p/fdURP6uU6Mx54lyAYb740y
CAsz0XdxOFg9YAa8yp1Qzx6U0nhpwG/VMBBcNV380jFymzeN7hLWPg3wo6MSxEN8zDZRGB7KJHCv
K96kWNd2bzrAi2cXSbO4VtGI7gxhvzVrcx/X3E6z6l+JEQjU4XASXKO/xaB5vzWkhgskSiCZY/XQ
59qmHMIVdVuKy6Dh6NbQONxbOs+Z1jxLMh+FIyd+UTD7dhrX0wDgBIqoYT/sUFtkT9f3b8Gt+Evg
zK1IRk5MzTSIo7DuoTKSA6tSjOJOygeQ9YdWGQyw6iDJw+lHKw/Y4tFdrHW2p22oVnoQQDTLyk0V
IyQET3HCspU0yKJx/48YkJn8fXSM5k0P+griDGlgaekhMg4apgf6AKpf38qlZ/FiL0H18LekQQL2
1DefNqp3m7vcRl31Fi6uE9yv8WQs2qWLRc3tUid40DJ0cjT+DyX5LZIf19ey/H2MT+Vch87PX121
NcPaN0NsGqCzWgf+Rb9fiQmWz+WPiNmjm7YVEqcZTGsYpeh2AESGS0wErDAjByR94crhLCvbH2mz
F3AUOhMDWD8co7gR2a7UT/4arevans2uUhoXssj7KbtNiV3V2anMo5XHYknElDw36DTkStNnb4Xa
A/jQBDiWJBpuGm5sAy1xrp/8Un5Nu5Qx/QwXFnUoRFmNRkCcLALHljh19W/C90H4FmsQ+VIUd6b2
el3mkhFSiQ6+BUwHwb9mF2cEjmZy/yCyUa1OYCxGsa/6d78+tw3IFOkv1fNXPLHFnVR1QbhJKH7N
tI8qOaUpxyrDmu543e9VxldUbtEeqBcyZjrXNUBwdvWAZZ0mbvCJCojuUxBXgF1+f30H15Yz070u
6CuG0RQoEYyh3XfaazZVnq/LWLpCl8uZ2Wu18bVAjQL0W+vqTUfKQ9APO61oVhK8dDrt+ZN+IedT
QS8UkIQKkAbA7jtAi9VogfLfuk790Bv+bUwqV69jFzjmfV1joi1KfOmEZ0HMGMviVmmTnRwjkHNK
jKhPHmSe3cm+f+nK5CnsAQrTNWCqvT599ol2a5i/fAKGD1G/Dn3htmpvp2bkCj/byE6dAKvqN1Fg
vkcwAnzi624ne38XeUgoFNWjj8BLEOPt+h7/F50BLgF0fFDLeU1FhEUwohEPc7XOGpoCJ50pwHY4
ZbbWdGb5PP+Iml10VOK0XjCopwKIE2mdJNddHZjb/3FF049xcZygISq7NsSKshNgATbmV9jVbgoW
yW6NvmXpSVER6Ez1Uo3RT826EAXoUlkrCp4U4mNmNVOfOGbfqH4Iwjl17TYscH2huH0hbPYE630a
t0WIKzcx2RJXd/Rjs/sYDx5mZeePyXaNQ37xuC7kzWy/rKUf5x6uH0kB/gQ2tVDfCnPFEn+mqb5c
vgspM6UQgVEZXQ1Htz9M4xNqZCIjoHXt1A7t1lExNDI5BAdAV1du/cKsLWwn0gkqXjVQk85D1KEu
C1UNoCaqIX4XHv9VaGONdQJE41WG1fiVm2hoZArQ0Eoq87GkSO+14VsjAZlU29+yin+wWt3qUrPT
oN1Ro3wNGurWeXuHIvqqs7d4HAaUjKOtgmrziBc1Vi8yJosLLM5EGaKfVMt3ZWQrEtMLq++6m23Z
HV3j9dIntfpyQBdyZw8X2IkMc+Qo6iHaQperhri37L8nIaDdtHfReYkGz44e85xHluIPOz/2ziNg
ZdnUuULx+qBJhutSt/ocdOx+9Q0MMW8a5fs6SV1Ynm3YmbdeVx4IYbukj3+g/a2wepCwmR5SSZkA
Ap66XQIY7XVDsbihJkPuFBogMKT3bztRt4CJ+8B+OzzdqskTMPhJsVLrXRMxu7KZaEaS55I4IOoD
PnJjtt/jZuUGrcmYXdMhZIDPhzifIn42iu9K+SLq9+s7tZT50wDk/89WzS6pKYdURj0sd30I9p3T
nUDJ5wa3fA+guo1GXeQbp/Gu4WbVpZmCpbn24ZoKbiL3KEw60z6JcpXOa4KYDfyGE32HsWfb6XFa
C3CWXELMA1EN0+QCvte0zRemXNfbTGc1siK9eeT02KgSDbtHFXWe8bXXHyhaRq9v6rRnX1amI9LF
L2TJ5nluWlZG29TIaUbtrkkeo9V5vJML9kUAhZsrTN3g+rzkGiSYapxoMBiVA799n+8aB2UCt3Un
rlIY2G1nkw3GIx1VzE40bXYP1gIwoQefv9bGmi2ullL0N5tAgRvzGSgVulgivJ8IJKqnMTokcsUf
XSpoaRqFlqDxDr7a3JwrRc5bLULUTe7HDbq6DsWr/l79lm7mokV7LUm8GLRcipv5v6PWmEKpBcQd
un19VuzGmggqo0O98k4tJiIvJc28YPRfND7a5pCuQ5+yblf76Ykc3podGOPOHP1zYPKPnWS7Vl/6
1I+v+vOfHZ3D93KlyyXvpxth9279EJy8+9HBOIZbtht/eE7hkg9xP2CaYHA/Appmr1H3L6vMH/kz
+4yhe1HdS5zoKF/z6ptXuNcv4OoCZ9bZiwLfzKbcF91mTwamGyGjuB/OkZM+12/lScecksCtsL0Z
XPJf4MxcidcWF4hqBgqxBDHoPMUMdEdXYlQJcm/js6ntfPBoXF/honOvIT0Og8ZgA+bZvXAggSYG
mACMzHUo3Ptxl6EimTvkaKzs5mImUTM408zPv+cZHJqZOlOm1fS2uhmxl/EzB8JD2nTiI3LEz+tr
W3r2LsXNHoYcjgempyP3laB3AJjQrYy1o4a87P8mZhZSR3qHfc3gBA8ytRLj+0Ayuxf314X8l3P6
s3cza5K2NMtHQOtQbNA301xgtMNqj+yQO/2Or2F9Ft+Fi4OaGZRRNYaawDFxDGH74DDzYVLkvUSb
bIdZFABI/5vFmVNej1KBpMtMXisMQZUGzgP8QgeNEGBQR1sryuLrEebijfojypylXtEmJcY+wpva
pffo/I/XaseLW3fx/ZlJApdS2XbTOY1pe9AIptCMHN3iI1Dw/bYYMytO0rVC1OS/fTHDFzJnVqoz
eZ60UfjPHTZDaxr6Qx9HzCnPneYsnLURQ4sXi2uaqSLIQCF8pvGjkntZRiBP4eh/UuhrD6oF1scP
19ViKXTWLsTMVF5pB0FzHaGzqEqrJJlFcnRIg4SZj//mCsOno0BKEEbnGQ4lYopOOw9QsAxVT705
VEpybDnd/ZsF/REz6eaFAymjWk9biYRvJw5DjhGxMRhWTqz8eV3MkorrBGlyE4YdJJHT8V2IoVWO
flGBZBV6gpTs2Cpr/saagJlh1VUWdFWIV7GiLvltIH+CwTO74Wdiyd8h+EnJka8VoSaVmqv45Zpm
Kld4uFaNhMiJ75uASgLjFiRSRHfhvnfAPuKyA7MpWBOOawOSlrTwUvJMC4WZh6Y5uQBldqOgRzby
LBI64F64fmhLd+pSzMwEAobFOiWbxIDZQ4u3zHyM1/A6i4+IDhCvhr/g8n8+0BeagYmqZivRkoB2
C+kIDMhJ8NRP0ylC5994LpCCCVkASsC5mMWcijcqMXqOUaUeDVcT+Ub3ihWCyEU11AwxZcwnl2Im
Au1xILhhHgr8bWPpLQhRSL32Mi2ePhBUJuIFXKb5LEjFyNQOluEfD3fybYmt2QxjDsCrBmhq8dDf
rvckLC7sj9B5JNSEhPlVlo2ON+7i6Iat5RyWvw/qWER+hGrzQEgrQapSo3XcEehgH3t1o2t8RZ0n
df1yXykxgJFB6lPMmdj7XsnJ0CughfnPsLsJirM2BWVxJRdipj+/UGhgBtoaPaqg4hteNfYYoCf3
+rVcjOL0CwkzYwroLacyR6NDQvV36ZfnYYi24UB3qhkCzID/aTJl24Xkptf0bsX9X8yq4A4BxsUF
QoC5dx5nhjriH0A1KXSw63E80R5pSFBnBDl5bMDVbSrBfegltwQtRjVAk1JFgxooBJg0wZE11I/V
MNgS/BODsTaW6jP99eWQmckNjVOUZb+U/sKsCQ2PIsIVKd5/VD9EJo6dbyRWnVVHGhU3hl7vhhhY
7qBKbcNAg1eVUSek5D2VfgY2KXB0ttTmtbIHG+EZGR6wSnFXymyXaaDZ88iT12WgaxCPCbrR3bgB
21DnubKN76PYf+KcrdSAFw3xxaJmKmXUpEt7BVuOyUvnhGoHn5RgGalX8n6LmgvAJ9DCaD5Cjvlv
zW1JJ71EIKmt5d/1/OhF364r7vL34cog4UEFm7vUIXhDaang+4O+6fTbfHWi64qAuSOtFwXx0PI2
HX5xMFHD8uu10vLiUYA08/+vwZztUVVD7Ug6idC7yKImtYmfnDCryr2+V8tyOFoCTQNZxLk/O3BD
6UCtgUpl2oDEhh418FKNZLWtZ9EoYkIfQWObZnzpNcuIkilmgPU0GJQJt2nTu5iZgxS9dte42qbf
o9lgAx4723fWuh0W37EL0TOXbYy1ShojXv4ULd1d8dqZjtcdCtRRrm+lNrlDX2zChaCZo+bl4Omq
OuSi/O/cxYyozfCM8pCBmmGMuaAZWjqEy7ZIUtnqQbX7x3BTYrJl7Ig9yDRu16pviyd78dPMnLeh
8Bo+6ngfggQo1KEESW/nsnyt8rImZua85XnXesWU6sNId7tmpeUr3z2+llFckTIvQnetpoWtMuBK
F8l5CDwMikH8X4gVt2pFVT6dyIs3VYILESws0FJ4BRTuG3VRfXtp5HBUmiJwruvL8vv654Q+k7YX
0nyQQg5Jhq0bDug7tuODf/5E7Z7XXIW1Zc28RbXCID0UD1AcG3042bsmy2x9MJyCrcQqi4bRhGni
yGHDv5pZLY+TdgStEaLjONkDQe6yIV3zC5ZV4Y8M7e/XIwYXQJRqWIyyq1HoFZvoNtngim2zY74H
V9M7WA12109q+WL/ETnbP6G3CkYFwRHigQaWILIRcbqvZH6roXEPPILfYxGuJDbWdnL68wvdSNom
UaJRwk/tFIchHG8UsrKqxbjy4rCmjb4Q0dU5KrwcxaOhBU2ULirQLfgblWMSNRn3pdq+Xd/FtYOb
2WFgQ8EaVODg5AAKMvnUN8yKwfx4XcpStwlatFWkGgyDql8aSNU2GhIMSSLOy2DrG9B5JSBR3BgO
CLhs3a10BHyJvZIW0Bc15I/QuX1SekP8w4sdotk3CLRt16U/GiN7qUS0Y613HzI0HiTlTRkL8H10
GwpqZMuL/fu0Mj9Yi9cwro9Zyh8j8E4Is9/1VX0GH+L31hxOvmJuMXQA/DqEvqPe7NagzE7R2xVq
iq2mHjhjip2hKg+hQfeN354j39vwFrwgvvlmDOrm+hYvHST2lRINDbpIXM6uQ2+wWoYCVrIG8aY+
nkrQtPqAqV6XsrSll1JmNwAeb0xoA1viZTeMAwz7rg5nKW6SEIwwa2PmF+Ejl9Jml0FV8t5vAzww
vS1ugzcDQ9X4XWLFeyqseg+3ZFMpKwtccokuRc7uA/USONz1FEKgSKbu/G2PEllwWDP+S82e2qWc
mVsSiTbNQVoyFXKa/f8j7buWG0eaZp8IEXANcwtLI0oUZWduEOME7z2e/mRrzw6pFob9f7N7NREb
oWI3qqrLZqJe5egeeMq/Cm7lpj4Skl+qlW810BbqTgusnyPwZJ/+pmx6+Rvox77wNWZHlGmg1Ze5
+97LwKWtfsYAWbuuMWvP3KUQJhRZGqyNj8ivnFxSf2ZAigkLQJAH8mvdhJwcn2MCbPdvrJV8XDqE
zQSAbEB3C4DKWweP18/DE8K8psACrrMkhsM0NTgRBWCOmZ4DCHXhyFltol64TDbsqY0+z2ZgGGEd
OD4hgzWhIAEwNK3WAZDcJtoDqmGr7nkR6mpT7FKu/FErNAlwsRNlE5B9StJR3U0b8QjUMzD7VE/9
nrsoRf/epwDdAHYH6oC6icXAj/KqWKkasdBRmbk3/Hwz7VNb8dsboO55/AbtHx6iszRG5yFpnpF7
oB1Sp/vYSF+w7WwvwG8DhdZ+kUH/NraHujR+hJMGbHBQUgLZzsqU2p7i1ItJxQkpVocAMMz1+/iM
fdRxjw1qML5j5GFwuq2GfqeK6w7uFLc6qKfryrtmjIop4z+Kp0DYemudj8D4jGDxwC+0lTq1IyTk
jfQ681gJV8OYC0HMO7F0Wm9oQBFydPObVNxn4iMWL2WySaqn6ydaN5MLScwbsaDmCmB12COxFi/Y
0TEz3KElnDprcA1QRyoucPC2HKmrSnshlXkmSmWuhVlGmEa71LNbOOjA29meLjIggeQEMvSyPlnI
hTDGQuJGyo0qRNhZyNF2bgUHM8acHGF1pvFSMxi7UMKolmMEbmjnGjt5BxymDdaR7ooXgDA6NUoB
06FBS5xXBuAdjdH+ATwWM6G5XTOTwuon/aeBmRHOx1obyLo4G4sUMWagq6xmfCz6puc7Oo4lueqe
v/S5bl60Lk8IZvHZrfswM+OlrDAxJE7dBmjIbll6YBmx2rnm5MTrXhpltH9FUQW9eLsDOW1MBVnP
++hCvGkxCpLb031yG6KSMW5EjuN4v6PPOniWx4SXy1Jjpge8JZhQBvHbKXdrO/LkL8BRtJUNQBTt
+mZ2pq+zg/U7ML3w8kvezTL+pE/EUQ9o/gA6pdc+tmvAumPCxdHdyZbgmm15Y3jDk3nkTfSsPffK
xT0z7iXM0hIDuRFew+4kDceqO5Ga48J4Z2N8iZinQRRQeCQTkOR6vkVW8cA7xvuo7efvZyJBIGAB
+rzuXyqdtIx4ZZMt4k0s1WaO8KB4GqgcEFUgUbHAt4It0caOPfTGnohd4V/Rgde9XEsgFLQP/v/v
IMy4w9CGUj7qmGCN2xQEKyDlUGsAtAqusIh+Um+HjOfZ1l3MWSITsGUYo9YaLPPQQZVXCRPIiQOQ
7RMmwTCUiS2TyjI3HIez/vqdRTLGKdREw/I3LpvcGX6qox9tHGtfd/OtTKnOUF0cN4BvjLnudF2V
zoIZKzWCaIi0DOMIY1gAifqLIAUtCDvAXWSanHtdN4yzKMYiVV0KjVhFzw5vr1UbN0kRWeLAEfIH
N3eWwpgfcCTGpIrf1TY55hSnzG5cOkgiW8Cg527t83SFMcVskCI5bDCMI0TfpuVUdRxTX/v7yNAJ
Su0iaozvr/CF124TKVBATAI4q/40C5u040WTn80L0y8qZobQRIWdm8xXaTopGBu5Vpxxtg0foJEu
EmZkl8UmeMww7tljt0px4aGPvNByJVn/KJr5VJ0WYXC3bkENi239rYpvFYL2LnACL9yKXn2Mdjx0
h88q+FEi+7VU0hDBqADqXt8M/TMJ7briBQ+fTfmjDCb26uYoJWGAC43D+0b91gPCtjrKiDEFHkvs
Sgj2URQTgglDnxSiDHqZ6W547RCohG5sC0/me6ui2/2z4ATaIJljZLxrZGIwodNJGsqFAui8nxoY
QEDMgt346y7xs2O6PBv4yj+GK7E0tkNsAIe/xpjR2A/WjGH1utqpwet1QSs7Mh8lMe5exyq/ECaS
ip4W2Moo1ylWjX4VD+BFd6LvNSqOdP63+mUm2NKRMTqub0FPdP1HrCR1uokpWVPC9pOMQVnmSjFX
Q2QhFFWnBgr+DxUwXtMmuJlBKIEsOnJ51aSVL3gpji10YhNPH0uMMjqlfJBqcHqE98LEQzJcGdb5
cCi2IGEIudCmCVowdJlLsAon3AUencytfN4EOe9AzAMah/0oSVWlOBqAOML+ToufKm5gQB/DjyHR
x/Mwj2UsykCkrgjoab3oWGH4SELwsy23BfzjfOq5Nb8VGzCxXI3BeGwNoLnLuBIzJVG6pLnqLNUj
sHZux+arWb4l+Xh/Xfs+Xx7QFxCzKmjlK9qnrSu5w7Bd14L1VAqe0h6wyvM+JrxdcarBHy/voxDG
9+rZGCbJmIOpDKzC0oZuK8pO43Px6D6/mIak0HkESgJu6mzFIirLOAFRkOKI4N/xTG/pLOl2Aupk
6dAJO4AG2bxnZcV6qUy0IwDhQQww+n50VsTI+6rqFQB/3fRvikeXF9Stch8eid343Hrb6glliUhI
GBUVevFRWplGVSloYEmufgC6c1uhI21AELH+AQtSjuax5BQUPmsiDnghknlpjA5kNNLSKM7SHHJy
JNFjgaZMwS3tfbYwA2OCWEpXgRr6udwkDb1qCp0GHteH0SVA6hDsYk/uDYsOUpvO7F9X/BWdBA8q
dhOwGIx/sF431zutkyqw59GaOsXoHT0KDcfztp9jLPSUzmJYb4uIFHQogAt1eqE5DID8aGS1sQjC
jwrMWCdJqXi7bGsqcimRUcio0Exgw8MdohvohEjdJuxEqFa9be9C72fjXb/GlRrpxwMy3neK80pP
8po43Y8e6yXKPvJiwAPLx9ZRXzskhiFw8zlPJtVyxp98uFTGGScYmtNKsJM4Emr341JZaaM7hgmY
8mWDrdXrJ1zxkB+EMVEy0g2tn0ER4BCCDfdnzbgXeICSK5kLvUSCqRoVsNRIVD6adaGEMthLIsUx
e4sWCCPDAnmXXwMpV7bGjeby2K7XjPpSIGPUmOXBBBQBvZkGSqJB061QzzyS/5gblWNnK1OAH8/G
hDdRHRTxKOJjLXcg63JprE93kcCO5GPlpHL1e1AD2x2ALU8GbwJ2/dv9vleWG7oRqkpoW0V1xATD
JhEl2zLcZck5RrBucmcxjMmNkhJm1TLLDiDZ+/jYEV5LfF3hzwIYIxO1JJJJAWfVVIdBAU3iMYx+
1uUdWp4c01p9zy40w2Bsy+zHIJmTRUWtcEJ5nAZusZ8BtJkWq7X/OZv4oBsGY1thUc0p8EsQVeWl
pfWYacE6FQ/IfiVX+iiFaslFIl2rpBYTmmyOdnDoPOB9bcv7YaNuk7fQp2hnnR89zXteOMJTPmqD
F2LFuGuapQLrp9ndF8ZjAQoZYzbtv/FOZ81gPIeYZYJQ1iBMaBfQ5W1rxR1NTgDA027GV4QJateA
bQPCE7Z4w9GKh1/Xz7DSlvn4gRgXMS4Y958XomIgSEZUI1i0Qg1STG9wJX90aA0MU0+cY62/zL9v
jp1TBwJxpS4Ncj+SzK5Ebup58DoyWCnc8LDwhp44ymAyLsJICnXJ8hnEFlFnC7Lp6+BK0rPlfx7M
/XCTJuMowtIYUw0DnE5Z7ofxh2x+uf6pOLrATsZ3C0DfixneQTFBx5laesabweS8TGxRKgHxex/L
GXHQ6/SmPvCLJrrFSLNHUPS+fhieKMYvNLmgY90IJSEpBdRxAJ4WoJmNfecaas+ZNuC5VZNxBoEo
YUBlQb0m25qvAG3xBBdD4m+qB2LmDXgJr5+MF1Cwo/fZAti9tEcl6h3d0aUb8LEv3VNEZ3Gf2dxn
g6fejI8QDWAYFAlQPiPhsIyTK4A9pux77/qxOM+gyfiJdszSWQU3nGN0QOkYgxNlvBWnySt1oJ0H
yrfr4laKGJfW9KkQFZaRoHRih9APe1sUVeCfIgZFIvlvj4XKTtSDwFBKpLzFME/yVpQvbXlouCnW
deNFafnjgwQS+57EKn0HO88sjm16z7kvngA2dgBxFh6jmKBIEm7KXXhv2hmQntB0o2Xk/Pvsm4/X
RdIv/jkT+NeJY3ju45Fk8Kt34YDklGZxKbq10g4avuFm+fSXX5PDuApwYdWFpOINHDwsHDmJJ+VW
eKP72UbcJLboL5w9Dq7qMf6CYKlziHUTLSDf2NGiQmqDKnQrog/EKypcd4OqyIQQU4QtISyfKY48
V3YCvNQsEB8o4k9eCJxoZWVg+qNFMX5iTKtqqg2oOS24trfLvtooO4rfxtu5vO6QMFPGKIbcqLEx
CTJAKt+m5JQbqg3iQ56bpRZzRS3Y7F5YEPmHqUCPQ/EHWrt8wgqQHR5roEXLp+u6vn4kQKChdW1i
1pbRQYw+jROSbdVJhp2Z3AftZuIN+P4hmz/LYNQO7CngRNaRaFSv4LkUfmh27ZsnLD88djuUmN40
b95InJhipRlEleIslFFAOdXb2pzweBiTBXVHJypxKMmwPbiYUHhA1d35bzfJaGHUl0MzB7DmUUnv
IzX9pSaBLQsGb+5i1TtJMuCbFVTrMF/+UQk1IyzlFug4DnmowM+R35e+0lrRt/KQfG89028AbBKc
sB2EkVVsbPGMbdVpXYhnnGODtWNtEtGroQAnVDuxYJjaYI93zB1FjeFB366n+hcCGQ3FMHq/ABlS
poMXXncE7B+Y2ZAw2Pq9iunUwMWQgN9hVED4yZsNWjWOC9GM4gqhOVSlNKpYKXycgfGQhvuUC0hL
L+yTuV8IYRRVmaNWBa87ygljbo3iYOsGL9OXeDrD6GYIdkVFSeGNVb/9BtJiv9kbN/pJexzs0aGl
0OYe/PM2QKrveZBxvOMxPjPpqzoEJTvSMHB/TLd1zeuPcgSws1UBiNkVRUR9Xg/9NjiJzctf2PX5
+7wD4lxk3H2PFQidoEnTm0fZtGcViG26e13G+st8IYSJoqRZzQPTxBOWl8csvzeG+wQM6nlmqWkO
Bs/UWtSTID1IvD0/nmawG+NB25pGQL0WnUwDmknk0eHX4kXcGttwO7l0mKv/Hh0Q3Bu3PN1YT2Au
js04k5i0ZBYiBCTJNtyAXP5OsJMXxY82lR+ceDXX9fzlQhrjSUQ9V1KlCujD+k8VKsFcgubAnXiK
K2x50cJ6iehCHuM+NDPrJjXAQ/5PvlT6+u1gx364k04UO4wSP6ReLtk5b9Zq/fG7kMz4lKU00qno
DJT2Xg1fdpVN6A5W6yUAQXQlF3MQe17JnuMq35cgL6ykqsWwnqYBd7sUp1mJM3ueZb9WB40THtGf
fsVdshjv7YBtPKnOobBDeegAnwiUQs+MB4AtN64yEM57xzmXwowNCHKgog8HzznM5etctM9qOLt1
0fNC89Wg7/zF3hfLL+5vaqvcrEfYoXbo3XgDNmxH3qZb4NV4Ajwzx93wpDHuJi+XzJjDEDlV53eC
A3rwSnPnPAcz+C6RnmpJtjrD6Y1HI9E4sjnfj92Q7yXQsSkdPF2l/RCM0FXqva7d14Fl6v876wBC
wIs7ZbyLsURNqqZ4GbrZS+QMQJsHtePWttffHwJyTnRZAMHJFOHyEIzs4QxbE3cSphnTXV3aJkqM
otfdNjZYxD0u2+L6c34WyXy+SsSmExhOVYBRYWWn/VrIOxUdJO0+B3gFiKPHZ46+rAd9Z4H0/19o
Z4OyJklr+Glhr9HO5gGclrbk6+9by7HHi7v+8C6c5TFfbmkKMxrrgsAaZnsGai8IUULk/JSJCrRz
J87x1jMU6SyPeRkUE2BRo4gaLaBBZqtvy+1SIBMyfyxS8yXNgRvRBOGeEt13GOZJA3KjB9MXrQEX
x6h6qahbcZgTCz3hnSapd4IZR1ZJBFeUO2A+SLuuV9xwmV3BWDxMxx66qXRqbFlawmL+Kmdpqywo
180DANR1EwBSwLXUJrQeKwWrdODOdmNlwORXDtRYHaCTUnMzt+PDRMxj1PUWEHd/ifL8XIJixJK6
dj+LqZ8LhQX+45+liUB9Abd8BJD2Zh73Jsi1Y3Crt3HtLlX2GPblozolbgOudSXI9ppYHHoss6Io
uzM18H6NpiWo+g0pKi8Nu8dQLxGVyO4cLhYq3cQ25daeDQQnmrnJsvaLPpsvopY+6EMweEIhv6hq
nILEXtd3hWqgkaWD7lklIPca1QPIbh/lcdznqjHgt2OEsw1lN9KVwIq7IN6LokZRPqrboUs3ZgOm
z1oc8bump3iiDOJGbrUZ4Dz6LLCSuLflNPGlcXiWjcrLTfWmrQACEoBWXkFo29a/OJrDM37miW8x
cNj3BIVl0te3AH5eLEnVbaURXqpEvSkEUODMgackwk1c54GVG8VrWza7JhNsEvHgPHk/hnn1izLN
ugzuyBEC1StIvusi3jPPtRQmk+iEQBDbGnNlrYu2KwBthXavHXvPKC2MIfiZPSE8Vv6C3Y+68rOB
MlnEHA5xJRaovEyBr0ePfM6n9Xf+twC2cTOApi4bA1l1JBFLdUAIBf3iIcx4rx/nE7EdmyZJwfaK
3UNHjBtfTpbtJCfOdZ3knYR5HIg6CKQGRoET1re50VjReCcpnBYrTw3Ylk0TjX2gNYjCjIPho/9w
p5/yA7JyFBSxGTgdUif51fOeBd7J6OVevEKUkUup2pw4I57Y2dD3Yov+QzpwKiyc19WkP+NCTABK
Fa1JUa6SQ+x4SLpLae4jwfB7E+mf+UUOwDDq/rePxviRqVp0AKujkzMqO025NZZjBp95XcYfcr2z
jjP+IQzVagwD5D/RDbKCb6qbuqELnH83eqmdyY32FGyFJnyhx6vi8PSecRtmSZYFEImA32+2TXxH
Uk7flauQjIMQ80wUyxpnm23dGrbihOUgeH1HBSUTBfvFmsUXXsVvPZT99z4/cRbpSxgLmYmYXUgT
O1O+tYYvdvscL1uuc7og1+/vE2lRSwIhD3T4DVm+T5Uf1fJ6XTfo/X/Oqs5HYZxGIoCNvcyhf5G+
XeDWBeKY6aaLfmmBW2scA+PdGxNNAhpGlKIauWKQ7cS+BPkscZTFb4zCjlreWNcfSivnozFeox8A
6K0qyOBovy3cYwTQTbErRnfqed1/3ldiPAco3qtwBqIraLru5ORmHnhxOM0lrn0mxk1kSRllOp2a
INYIRHIE/7tuJ3oFeoe87hT9U9dEMc4iNqoqaFAxccys2NdL5YxmfkyXEtCCfzVQ9ftxJyLjHEDH
JQigukY2WgI0lTwjiPHCoOC4v/fKwLUTMS5iHMiQiT0yzyGRt9mUOCJQPwCjiLi+38oyQstF1V6n
Wnudx9wbxvkmLrVnsxNf2yh5WhAbzFEDSEUj2tZ65KdBAjRv7D+qc7vJpsFLxPqhjY1bxRT2qiRg
/TKy1SKfrVRpZee6vXI0je0RtW0ldR0tZS1l8y3QzdvSWHpOpr7+3AL7CxiwQKxk+XmnCAFZSWdn
a1XaK3NgoQTy1HEh99eP8lsMu49XxWbaJn0AL5oDlKVu7KngbUPwRDApuhmDi2EkGJpKw7euxFep
efyQ6y7tfAjGf2qBJhIw8CJRrRVLMobHsu03jTZ7qGpshGTifJo/lDLP8hgXijVYI58auFDahaE7
JkicYnAT0AR53Kceb+KYK5Be8UVQNMt5oZMCnofG/ZSI3rwVf9LuAUACfO3UcIdN1qOw8wkZX4op
JrkB1JGMdV/Dpvsemi1t0l9AxgHHjYJWU+S2+8nFMDAXYv4P5YezbMbNlqrex02CCJDKlRywdjjK
beMC8MXPfF4RnKecjKMtyJjMaa7gaaeFIyU4gJWCEx3xRDAO1ugCEXU3TKVF5WFOnrSOV71cfyzO
F8a41jYEo14mQzuAcISZFsx3ut0+2NK+oOkP2NoPoCW88OsPVe7fUlm0lbCOxq7sMKcx2jMwaClQ
f+53QK0Bryl3WoOjjyzvQBIC7FMiGH76F7519Gj7kWdonE+lMY5Eb8pOQnVGcaokOWqdEtpinb9d
fzw4jl1jnEdWqNPUKgjGtextIV+DCBjiCmc2bWVdn2bs54/DOAy9M9OlnVFSUx4WT7BUN94tudW5
s4OdiPdtFuqr+n312rqmw0ML4JkwS6wQkiKuhAYB878mrH5R39OBxjcd/fG/XSjjL+SiEBRpLhEz
T0dUzLIJKxjedRE8vWC8RBLnAhZ4UHcZowOpfJkH58DTCcZF5OBhG4cBT6SgBMdEj51ZSrfE5GFg
/yFPO6sF4ymUrjTCZsa8SaeYj2InPGkLKvMA9YqshqibHvW8rtC8Vje8bkh85AqejhGbZlFsjIGd
2p53cM7FsqCtej0sdac1qiM3mQ3WCtvURk7kueodQQvwji0N/jTm21WYBi1BIyg7QdnYQXi/hOBn
016L1L+uI6vf8EIO8w2HZlrKsUCAm6qP3XQzBS8TsqvrMtabmhdCmA84KWE3axHygj6yNZ/6ev2V
Els1m2lG8ac4yVbkUpfP3eWiru9T/H6WzDb6J1mKgBWLiZ4SdEx0oQWDkxhggBuhSwSn6+ek3+Sa
MCZkVKMQeBVNqGC5g3hCpO3GKnGlrHJkE90qInNc8rq/ujgcPfxFfFWPXT8Yg4p1YNAG/jB2yoag
sv3FvM9OGbI74ef143HlsW+AGaZLYmC0pXVHV3bBRg44YTyd9E3Tj1w8itXX8+J41AovjpdpZTbN
Pcx+8vDlftJRfBJaZumqgF9ER9rt98uXkoJhOP2O14hfNfEL4UwoWSZdV6sF3oJGO0XT16XjvHUc
u5MZ95+3FXKoFiZBiq6xJiG97Wr9tg8Jz/Y4jkRmHAnpcrOLaVsMvZ3ZDvzW+gpmmOCoHjtLwwTW
9I0fkKx77IvbY7xK0g5jFAXvqUZzQ7lo6tnXQ4uiwGEEdwf8SjsuLIO74sUzd8bRBFFG6sVEMUUv
m59JLHzPa3Fv6rDEJXhSZAzIRhnakJJ820jDU74Id4BIf75uJhzNYbv/rRmTsVDBQ66mP5Z00/KW
VDiaw3b9m0Qw1TbCoo1kCl4rlLu5aXa5ymNZ4YlhnMsyyfmQ0/UrUXjp+iPa4lYn8CiLeHfFeJTW
UCJVqPGQLuO+zL5rKcfKeH+f/v8LFwJg4SAHEDMGB4RHOQ1RCW047yfV5M8+X5NVTcZz/JnNMMVm
FQjbMTKaNZY6J7YkZZZeh7DrHLj7B5VX1V2357NAxnGMkaiVWgvHVJL+W6dlG6mpXrRK2EhFyEvR
6PVfOxzjO4JZAB5fhBQN263NDZqVu9zurACroR5Aun3B4aZn6wZ8Ph3jOLQ0NKKxQs/u3/cagF3O
cpo9BSObPB/Pu0rGWxRtk9dSiBgr1F7r8kYeLKI9psPbdX+wbki/j8R2CdO2maWywyxgEZ1ScmtW
Pwbl4bqIdTU/i2ACj2bWCpEsCb5TvOySCgtr6l+thchnEYw7UMxAbIoEGxWl4snlUw5IEpWzMM67
KMYZFCEIpbUCEyrm9KLEj3RyYZx5Da31HPPiIIxLaLsiC5YEOfmA/cvFwTbwRt4uGwVkNMFNuQ19
qms0pjC/pHgh3etfaj2mOV8jvYMLh9QWgPiWNbzGnXRTh1bZb6P2YRi/SmAyKLb1zFti48ljvIXc
DyORx5SOahJAQsQAF/i/EMisD1wjjAXPGPi5P3GsDhGeXaMAlktx020LTxKtsLSjF+ML2Q/7+Vjf
AKPNrzS7jT3cqlRZ1691vdR4IZ/5qh3iUjyBMGUDo3C6h6KODYA2BBu0NckHZF2P9M/HZT5jAaw6
RZBBwZIr1TezbRpLiCe3nXK/rAdLxHTh9fOtmgZqRRLuV1M/Mcyihw1uSTovNmk/e0GzBuG5Tl//
mwzGwut6KrM2TpFlzw9k+BllWzV5vC5ivZt8cQ7GxMUiNUk1anjv71o3/aZ4hZPem3hXBIBG1bGl
2IYn+EheDhm/Qrv6ml0IZ3QkCtHLaTO8nHS0trWLOwqpV7nSm2yJwDbouOVo+gc/PZ8XAhktScs5
aMUKE3DGU+/KtmBJe4AWJnbrUZDsaEe28ffrF7wajVxIZMw90odyNmnFhzQZBslEt8iE7ZR0N92C
cRsptbtA5wUJIueUTJDQDthcDWIgOCTbYVv7AWaj6fHmzV89QReHY2KDOhyXUE1RqjD1E0pPloQd
aVPI3OtX+J4QXftqTFSQLpkYKAtaWKXafU+xJy+jq2324okUeCQ01RcFGfBEJdzY2P2c9PQmn2XV
EsPmSdKA0yXWt2FKTgZmfxOhOCx95VVYaLDnqtmmkWbVWQCC0zA6yHV8m3RGZc0Fb2Ro1T+dr4rN
QbC5AUyZDsBlcdvbcfQ29c9xcAiEbzW3jM+xKjYdMQM5CjVAITnYPfQksNHmvnIbbguLVgVCbpGW
dzLGS7WG3AflRDG2gtti+FXpnlC95ODl4mbOHOtlh46HoMiGakHwW2it1dejVfPWejleXWEcEkbH
inxEYuGMangPThA8mnLnJFLPw1fkHYVxRKKkttVcQZB60O+iI9JxTLoojS3c1g55QwX1u/LzuhXx
jsY4ojbTgqJsIDEObof+bQ78nEcRyxPB+J2mjtJeTZB5tXPjgZjgpBeLK6iFf/0k61WvC1ti3I6s
zATvInpt/3QFaEISHyq33gLp3Vc5Q3Kr8dqFMMb5xPCjUpwhBqbLLcq+24A1gnKdb64finN3KvXp
F2FoNNTgGwyQF4sEyNk9pjLNCfUE4lwXsx6WnY+jMolJAkTfIIwRfg6vDTDChhe5wPbwghibLkfP
oMfm3B/va6mMf0jjQRiFAKmQca/EFsXHkx9pAynZpKBP590jx7BUJp4pUD0vUjlCeXkMnGIJaksU
EAxev0Xex6I/4uJjSdUUFdWABHJJsHXdPOlC70jG83UhvJPQH3EhJMCDQRYZATQQQ2PQllScCJar
CoxHqJY8EepKpNHXjL58i23eGXxtki1b6UNm8yIhjiGpjHfQuj7OwFBGYRLp2nq3UXzVk/8yJtEI
UQGbD5Z0xl6LZsHIvlLDkOpj1cqWNN/X4Zfrn2b9KL9lsAWErtfEVNZgRP8CxCm+4Msbsr0uZj2H
U85yGGNt20VJJQ0JwGiLdrzJnOAY76YXCfsFaNKAXN6uDga65NEv8pMjel3Fz6IZq82Qr/fziCCi
wza+YEV26ef3QAoBN6y+a6zOB2jDy3WZ6wp/FsmYbpwNrWHQ9RSN7OVkn3PbF7wzMWbb6YUBhliC
WFyyhId397fBMLDwtNiyh8kNC21Dp845zmJ9dPHiKzKGjL2SJW8Ay+eEt+Gm9UMMLtLlSHnDz4LX
s43zFTImPehYA9ES9DDG5KWNd5KkW139LCS38XIQJs47zBPGGLQup708mMAhzTFXmBLzqx71R6PE
jI8KQpDedEWl5Q2Pv4/Efc4Fzidk3n5xqHqVEHpCmMSAMlG1yYE/Vv0d6goQ5k1R0lVJZLmEWzMs
daT9cL/9TTT9GMGRU3EUfl0fzyKYsxSzHothgZdRk7a6+E2dnvWR843oB/98XWcRjDccjGkAoTqd
vyKaVZGNIefOrH8J5ufrtsuRww7xJKBFTrqsxC7bqFhlJNvx+FqBWUH539n6MJBy/izsAM8oCyTQ
Zxr7LWitlktsAxvxoZMLb2xAR6j3+ktmxJzTrfv737fIjvOYcdbHmOeC0M58XIpqUxbBdgjz7zrJ
rAB7WV48FN9aIeNk8uul0YvTMi4xGNq+1008NNWPCaSq9WkorPGWLjxLtyjOTCCm6R3AoIJaNUlB
mMFbMeVoqMZ4THluxHRZ0A2SuoeyNSxRPA3E5DhInhDGP+ZTVusyAI+x+/ulIKGbpbfTLLjXFZQn
hCrwRTQlxEIhah1sLegXq88Ua8CqWSB9vy5lfZjt4oMxPjHTmnYJDNpaMC3zbnTb297P/dbTb3NM
BLwR8ItwOYTo37xi4xrjRkZ5bMSR9p9oFa3wQte0O3faSLcqmsm1J2zJ1nwQHN4QEM8oGNciCioW
uE1ke/mMnu2z3r/pwasgbQ30pYDm3b1xrpZzTHbEJwEgWxdGmHdr3fYZFrEFqSpGOjWHHLLnEjih
qaNvQy7jCcezsVzNqZK3c16ixkXKwseWbj3dKu1DrSnO9fNxFFRnAq42kkDQLEFBQc8p5fchia1w
Of03GYw7KYZIKasOj2ed+YOILb/0tie8Me11yMazDeiM0ygjcQkAIo9ZrPtiG+9pZUP9KTYuTS0w
17yJGyv8zl+Hp3/2kxkAIFrGbi6owd+Zay4svNByU2lUhI+d8d0Qn4PkbzrXF3+f8SCGUaZG1yTY
d2lCJyejXZm8ysY7Csm1MzDuox+igR5OxrglncCtvMwL99gPcbsNIn6QkDXw9fNGtOZtYv0fNrZX
lf3ijIwrIaGYR1mCHK2SHL23Al9130d8MFCYAiYaTw7t31DITV5g987bfu3ojDup1InIZhHDnaSN
H1dA3Mx6jIeL0lFZ+k1Vq74xRrdFFL3MU2VjNxaEOHptpTVWM0SMk8VC4MdSsqvE/om09ZtRVpE1
KIsrV1gm63U/XBI/NPQYiNDYm66m4THuOxCqCp5YGvdBQb4BCd+XJt3BwEBqJwAzwBKzHQUmNqT1
wa8MIFT05k2hBU6/KPuwG3/FY+OB2Wlbm5kdVPVO6aVdUAUbcQLGtireoB7myVm81SuU4WXJUaZs
25vxkyz2nWWk2s9cmhFgto8t2BItqccUTBW/KMH3UpZcMyif1IH4RT3mTjrzMQ+ouV+5crYmPQna
YkaY3HSm1+hIoGtqYZc/WiSWAOB/Gr/zFqvWX8ezerGVabWcZ0w2Asoh+Kqi+5l56VNwk24zQHnR
WlBv8d6oVad6IZBxqrohykHbQJ+XeqvjJqVdanrXferqs3QhgvGpgiK3TQvsSScTDrU82FrmTaqP
HTySh5wngnt/jGc1QrXsUxrE0Pk7cJL6//AFDrvFDqzqXtgKf4MZe3E4er8XPrUkQa4QGd2rIrib
5tnKuJiu6+XBCxGMWw1HZRnIjKQczzrmdDxpj9WQ0Y5vRkdCaaMa3OvfazVsUTVDQ+4G7oxPO88y
CYt+gQ4C6VITXpVuV5j3QXkYhwNZQCaN2sB/E8h8NGUii56ZFDnYG256f0Ddq0WlmpcYrZfzLg7G
fKtI0HqtkmDN/+z057tBtAaLxoCh3UYWvzLOlch8OlEvtKGkNWtKOTq7rZ1OQGexAN3evw6u4kb3
1bC9fpnrBn3+eswDGTdC1iLqxAM1FFuSCzeKJjzW48jpz/CUhHkH+0Qe1YouzeXtjSw8R8lWGDtH
Ew46wJfU4EiCt+vnWjcDIspg1gZLICi9PlqaWI1DlxnI9LJ3Xr3UTxwDbFvRLe3bcnfwueIYx6jM
8ZALA6obSISc5abwhg1tEgt+Y89WxLlNeluf3pmLszEu0pAAvlfTrntdlt8BnGKVGDops2E36Ion
TsavYjA5Vk5V75pIxuiqSBSkqke7tW2+KUNgTZLfjm8G/sX5bqsKeXG2T1bXz3JKkB7QFT7BGv2i
sLCbrFpfFhtlqcnKbB7d9nqUeCGTsbucGEXYE2yyjnb6jT6jwZaWBIzH6oVOEM/Y5ksd08l2oZNa
oTd94ZyZ6uK1y2WMsG4ENS/+H2lXtiM3riy/SICoXa9aa++92/aL4FX7vuvrb7DnHLearSmea2OA
HgMFVBbJZDCZzIwY8A6b7KFqY9Fakc6qT+BdvvmjCoPVUJmNCDibjXbEXUJuX3KiWkH+KWt4imm8
NaRosDrllAWlA9mogHuwAynYqSmcofiTg/RtHOzltVvyrM4NhKl1Ud0XXXRfK+HX68tCXfrKqrAX
1SmLhzkzkKsp9dtpckeRV6i3bUDWZQUiSgqicWaaBrHIJgKIKtvytgB7Yj90HE6B7W372wQbkcpa
nw3SgAuq2h0Q2Vta2FkROU9m5F2frFdGxI+z9WaJwdtW06IRis+0rLVzisGSwIEau6lPOxlUUO2B
Ztam/x5PpTOjDbE4CMDK6z9iO5mtvv0IBoX1VJFrPUDWlL4j5YfI+W6eI9BG87Q0No+zlR0GgBNh
6PqOUiun4eQ2WXpGwmjf1IIt5sVtp/d2pFanKiechtXtLqOVXQaFW7kVlSVBbBf/mu3kUbBea1EW
a0wsepltHylnNeh1fW754WZUvrLMwvKyCHFF1V16JXSytjjBV/fomPwcSN/yRBd4K8mzx0ByoVS5
mIBYGpF5fsHzpr0cNVzbU1/ay4f6kRLbGvfRIXCvexBnS8oMEs8RToFsBhIT5b42nmN1d/37t5FR
J7oI9SHJYLUCai3rUXqFBWxCBJHyfRD58/RHOiXqmxEG44Mm1jUtR2tKXxzR16DNlzHm5G62219W
NhjsyqtYC+QM5wilH54Pop3uynN+Dn5EX807zUuhWmbzzq5tn/jvuKAj9h4vw3qYiyqGzb77akzn
vpods3w2x5tSauzr67SNm2+mGDRr1HgW9Qg1WBkSNrIlZQtIyna6VHP8fBtI3uwwgGXGXVIMAnKw
IpTdczfYEwhRZQdeSvu626En5P3MgWhDHroQne59hINsyny16Q6hGPNYH3l2GHwaJiJ3Woh3nbi7
L8bYyqvPonZ3fWl4Nujnq+Ai0eIxqghO/jxe7HAO7UFT7VAMOQEGb2UYAEraMJBx/OOROQtOU1yC
Pa7c4Xjxi7I9F3XhiIpwSuWRc2DzRscAUErqTixRcejkoQfCRWvW/FD4dH0Gt9IeUL1QZWLIOv7H
po1KoUNl91TSm22DUvbioXoJvHRP3OyQ2UjInXlpo43t9M4g4+Z5qZIkjkYQZQZ343Cnlt+zXkFH
8xNnYDw7jJ+nqaDjkkIIAvkMb3jggZeP04uAQvn4Eeqy3gx9o+SOd3/YODTejY7x+jg1jS5uYDXo
tfuURM+yIfz/z413JhinFydh0IiEUHFpg89tDH4yKJKpZuFwJpDiGhPFvbPDeH0wm+LQRROtdJbB
2hrfpbaeQvBShqZIxTvkt+5d76wxzi42YD+KhX+Wax8+D9BAwxsU5MJif74JThFo/PfITPjaBbqD
gZt6vJXbura/+wXMUZnJGoLzATuBhhn0ZTE+0dRfgmbtzOel5Hl+wpyZo1onZj9XaHiP95TgSxc5
G3vjgFyPhq151NMBF+e0hqxnozq6HFq5TCxjQHmM+avMeRRiG1D1zhpzRvbjaCpLjDNSzIjbR3gC
EM3dbP4B39I7Myx2VI08LpQqqogzCE8mLkQGkX+LOK7PGw0DHW29xOC4hC9W3W7qbuvYNWNO9QFn
/RX6+erkMtokFEaC9TezwRvH5medFhwP4Dk0K1yiiVM1NrVIIO+WP3d7cox96UazBF9FxPwnvYzv
1oaBiz6T6nrQMaLWBVzUVrAPToo1Q3zPo/0m4H29jk9b9RvvDDKIoUhKaKoxPHzwqv3iSBccj7vR
B98qujYHN7kXbO00e4ubuOZn3v7luQgDFiAkjsp4wtwq7bd0vIvzwcrKp+sj3MoBvxshAxKNVoYd
vJw2Gxh+/Nzs5V0KNGwypKE6u+D2DHEGxfKMJVVgBFFMHQa8ywRxTtacEl5l21bJ3npUKoMVY2R2
VRNpxOk8Soxa+9WL9DCjUS86NDxeka0sAIyhVRmvIKqssZcsRG1doqBjA6nfcFeDU6Hbza+Cw9x6
Uoo9H4/LN0uMR9SgSaniQkdPyK8JiqsKiEONfQ2Sf5AgVVwSpH/xjTdzjG9AXVnWqlYljvkg2ZJL
LNrehToYMFijYCl2ls8cZ6Q3qn8fHy6t7xErkbNYQ3Kd4HoS7xYI23Xoi6Z9Xbyr3b/g1n+HprOa
bJpazTIxJ+og1T4H8UbSWdK+ddoTZXFMRs79juMjOqvPVndKjLflCLWx3fem+KSapyDWwaUT2j3E
ElJI144ytKOHiMcHwB0pc9DobSiP8YK3aypUROU386cYZLPl3jjyazj+JcR6m1fmzKlnSQxJ1+BG
9tyDs214SDxQ0lgFugaC0ytRnY3MlT0fQ/Rg6Lc8yNyquF7tRV2k8LM686RODLsJZZ9O+Nz/Sm5b
+7XbHcTwtmbp4Oi0IEhm76qnPyAMe2eXOZlAxVMpAbKrzlheJOnCJRXaSoC8M8CcRK2eD2HUz8SR
/H+YYoSLfNHvaR25iMpnVA8m9sRrAt4O8N5Wk8GbVhCqRB6xmjqJUXSXWBXRLT8fjkbOCSS2b1Jv
lhioMeUkyYWFXhFVUCGL97Hx3KZfRq6s23ZM9NvO6z5d+UdcmKMcpdiHelU9dFC7j9PRuY5ivD3w
ejitbCQGBImLaCHonI5O/yGIdZuXxYE2tmeghzq8xXG7G1zRofnTP0gWrz3lFRBW5o2yFpYUF3En
0cJjMwpO2phnDST/+ljup6bc6dpgNYKxvz7szYNdkqD2BuCURJbqbUABuVCMWMFx2VfkSYCECY/v
nGeC2WRdTJD67WCiGVuny2ZLFiGPwtVG2fTF1UiYrRYIsxGbhYm4ixyiYp8Xp7EI7TznKSZu+uLK
DrO76kpCWVOF5C9EwU5J2jxkRHSvL8rmBl6ZYLaVotVlUHUd6mda0xuQPSJqciIpWN1M8SZqMo4P
bHWjQ3v0txOwz2RFn3e5YgKlaJoW74tO4NSOcP/Ps8zyTIMG08Fd8aGwedDPcQ72+YxIZtzWdGfL
0X05H6bhifBaCbdBWFI1NM+YMjLqzFlqQu4jJwM9S/HqbpYWVQsVcJgu9+YXSqAl7oQfUF64vobb
6bOVVeZM1RLcRxOBni1omcA7l5V55n1zLCC/ephcqvaX82iftifzbaD08xWGVFGXl10Av5nC9qtO
2oe+KHxVl3fXh7Z9v1oNjdnRRFW7zkDXLvwFpc8gDhkPUJbYTbsYApHoU4K/1I6EPin6Hs7zmO1b
wso6s9GjclYjXUCRwWgTD5VLVnnOjqZfuMItr62RbrQPke3KFLPX43pGX3qPi+T/j7d0G7re1o3Z
76mAl6B4AV9enba61cel3SfTz6JEmj+ZOTHtto9A2hMEGpCcZkPoMdSaTKwQHMzL5zG2I6G0wtS7
7iDbVxDpzQiTjQlSWQIfZk4dBO20TuZMlnpPgzkF6trRE7e9dvOGJaOJ1pCglgutnPeOb45CkgkB
UCTaE09BFb7q9k5ghXZl87kUN2fwzRiLllAblMIxR5WSODz1AkZWHltuR8OmS6yMMFdho0oIHugK
tMf5Gt41EwcvTF73UumW9kBLyxKreFI7R368vnI8s8zCDZG65EKHS3FQfx+r3AoyqCqXolWBM+zv
LDGg3KUZaGYjnDlJdVfPhzIrHK05B+bE8XfeiBgYDvJCmtsUt2F4Dm5snzMTVS1lZAmIva+PaPvO
tlozBn5B/5EUeQrEV3zKsBkfkG46UFZIER1CvAbvzRhhZYyOe4316RDDE4GCqZ7YkGG39OrSlZ6y
TJY2eNdHxvN4BnGTWejNuoAzthK5kWNnCPpvWdX+SeJzNSIGbCWVxARUlzKq/34MzbeUK2JAv+AD
mq8MMChRp8tsljNQItCPOVjpaGUT6STbCCZ7lCpbTXiVGBxcMpjMSEb1ocH4Co84ty7tQkVz/HEB
7SOkrbiccdurBK0ORYJyGKow3ntEWed9A+47JI6n44J4piE7gyeisT2FYCBG5syQTfaibhhRlYFX
AEw+Ym4VyWOnftLNz53woHWRNfa8BMy2k7+ZY5x8SYRFiju4xKTKN9JY++Gs+uB12xlz4qVtynlW
5ZljZlCGLIBpxBidli22OUIZE7Jns22mjtxzgJbCzkdffBsZ4+xGO5A2FWYUZw6QyMhrvy0kzq6l
k3PNBOPus1xEA67iCF5S9UggATgUi9/10hNI8e6uA8RWyZEiQiz0P37BXtAreZyURR4p9DV7HFde
ey7tUQDRqWaB8cxqnqIn0QJPImcat33+zS5zTI59jJeMHE8LWucp4bPWHUWZU0bLM8EciXNU9QUJ
BQKqCT+RnsL+wOWl4azUazi1wnJFrJuyN2DCGCCV8q0bofGXHSNeFTfH515vLCszRp0YeIDGDVnL
yA5H1W0XLw7HEeiEX3G617vYykYPOnci67hrkZtXibvDsEOroK95GZe7ZfuGtXI6Bh10sx36OAHg
SXflTrXQmojMumCD3MkRvQwyyLyXLJ4rMPiQkDjKg5HG6dqntPKC5lPC0+LaBFhFMkQUo0uSpDNh
EVg486Am2EiV0loSmGKWzFLHO01AA1pn1+PMCVooCHxYr5U96jPr9ZqRlDELNHbTWsjaT/9HXsRN
11uZoTO7MiNqgSgVNS4EZnJPzKMQ/bzud5srA4YoHH2yJmosv06dJWKmtfSJEV2xyn5Wvrc6B+O2
h/BmgsGBMhaWcJpwF6xMP2uOGU9nZDtNsRoDu/TLkuoy8Pk1C7PsY5fqXEu3I+pRZFdCCAml0/31
aeONiVn9eOmDJI3wcpOMVqfdkfj7330/s+w56YKoHvH4H2jHXrkIA6fAUNoMsFZzxkAAaMKqVqMJ
aPEguv1T5OlQBqfydVJihW61myBWhvZXZzwarSXforvR5wXivDlkQEFT8iyNlFhy0unJmG8bHiJs
XytWY2RChahJUJ1dvj6fz3icSbzcnm8plUlyCOyJM6O8jcQEDXptxmkqwctRfTJ1x6G86CEnyuKY
YN+SiSjoSZghqGu7exntlYGxSwNe5E03y0dc+71b2afkQc3BWV9hM+WjkzwqdoZOjdQeikvvzE7m
mnuhda77Om+dVAYgxMbUkwp04agSEg37H+5VUrpwwcGiz5Mjr5p++wB88wyVQQwlNOJA7RUC2n/l
Du9LdnpEzO8Q34xsEXcMSAfZnEFuhiorkwxiCNWUh10B/zAfRLAGj2d0nkHeqYJYEU1LUIkOC3cP
fc/bZpsHI4oRiSKiHlHWmW1WRk07KeD0dIxkr0x3TXKHrLGNgk4TGseL9MIZ56b/rMwxm86oxThJ
8NjsaJhYZI6PCRQxl7vBDe3pad7N/l/aY/ZdIi5mk9JM4/R9cCjxU+KEP6cDFQnHXdHj9YZtgtbb
8NiLadQFRlovqOeAFl8WlJYapBxP4VlgIvNiIZ3SaphAGSwEU2PlCgeptvfbagzMftMUs21jDSVf
KJOCjFuK87LZ6WeaYgwdk1Pou/1GsrLG7LUchDDGKOF5UPGHPYgivoTn2DUcvbX+EXJLvc4v/Pxb
fpQ/l7u/8w6D3XVJJIq1BuNJaXWv9Y/FTeBojzLVkL/nB7pbfTqKuBotc3AvUSybc4L6InITnPEg
D6LMYafcxnawD8+lPxw7CMov7uRT16y9yMWgeRC+ebavfgNztrflqA2xiYOVEGs45YjtU1t86D3T
x8MCv0qNAsiHE0MFxZUI1ilVZ2vipjYvg6BFdog+apg38S4+xH79KXqh60sfiSBpsM985f762m6e
hiuzzCiVnihLq+LNhkBGrC++JV19UgVeLmA7uFyZYeDTXJqwrxIEEfQlI3Wnl2Zn7LW98gCEASN5
iAyLLXBWkDc0BkPLsjLbsgTIGIvdmj+n1DdlTs5w+6UB5beShGWTFIOBmTpT5WFogZvRvjzOB+OV
OsO81yIrfaR1Yzxl100vwfEjmSbIkT7IXGidOM9RS2u5EB8FvpDctaEzp1+I+fO6X2yPbGWJcQw9
bHJ1ypAgF33xUO1b1AClT8UO/RLgH8SzBrfKeXO5dLyeqGia+UhdP1VxHC4RaA66V8HI9lWNsEW1
s3wnlpbolJ7gjLxekO0YZmWVgTZzVMt8npE0N3cRlKb3vU8DtfG75iBw2qtQqOTd4v9lZt8GSidi
dRnNx6iv0oQ+CfjVHrlFNHpbKIMOdiUo7YQ9KeyZs8k3D8PVIJm1bMjSo4Ad7CS55BfJXWg+cpyF
fsEH8FoZYLY3yFYyKW2AItkpjG3FzSLLcPJP0TeUpwWo+qvO7ZH8qHxeJ9w2rqwMs3scRN4mSbB8
ki/a5+yWtrQPodWCHi2064c7SM1wmG23d+Db6jGRkoYErVGjwMkRqvggzdFOLXqbqKkrSOdwXjiX
Fc7KsQx7kl50c1wDX+roLGh3bcZZOc6mYwkI8hQax7WM+WuDS5Oe28VTeJd8jm+wNHqRES2xWVHn
U71QvWj6cyi7df+L44Kbx7WBLLBuKMZHBlilmcMqCJGNS06Lp3rQm7WLHXpC7MTlVyzSRf7g72/G
WCrYZYhEw6BE3pPQWYL+vZROi/Bp7P2lcpMZqiyTxRne5oVgZZE5aKJOWzSiIven+LI33NZojrOV
2wI1w92lvEGXcuxzLNJvvDZGOuErmGpwdPbShPw9hanxUtvggT3V+/7mf7jW8UbHRLeB0RdLitcC
UASBPGxHjpozHGjtpYwaDoFbw7G5h1eTSXfdamiZtCiSnGBX6QJIe9BxXqaokyG9M0j1F2XWOFeF
zU28MscAfjoHS1+oqFdRQz9VXlrl618uFYPvc4n8bLBkMABpeXp7m76h5xVFybHHixe3i29Wg2Gg
vp3VTh6oWyT76CQdJFuzF48K+NL2BhXUfKgTnsELQbsbqp+8MkWK59ecksF7heQtCrBxDRc6kAG2
+04DX1lyynMILqanuHngzCxv6Ri0L0o8KkYEnjIfKlDz4QkVrBcHoUURlWZR7nQyWjzA3LapK7oM
lZmPHLQNMbJ4kpFWMarnXH/iPsxtg9fb9zNzmAllO7Xd61USsfjBdKkaMu4XHADhmWGmbqkSsTGa
ARUC0fgpypOdkoItiCygmHuoR9MDxZo9GzxF7u1rufF7dOyJKQcTEZcQxQK0PIvW/gwgC9YgZQ3B
4t1fLhV7fPahrgZRAPalKv06VIm1ZN+uO+Dm+WyK+E831Y/0hm3VjrpGe5f6yRXD7213VKb76yY2
3W1lggGPsK71fBSxpfL6eZJuyoWTuuB9PwMYkbnIgmHSJ6XlUolfp+rp+u/f9LPV72fcWV3C1CQB
wunJ6/ZUWqtzKZUdrxZv88xYmWHc2ZRrkhQtXqok/WXJa0sSvUE8G2FpaWVkXx/SFpmmQhf9P8vO
MqJEzTxMEGyggE6LNzVopM9u5U2ga5J99Vdi5XhJ4CZXOc7GdlxryQwxChXBoHhYTvJuOLZnwUbP
9Un3aQKiEyx+BM/xDpmJMkifG+FMqM30pWzQLITCmOuTyRsVE1tojTyh7RmA0On3oVpD2yV36vYP
yAuwYrSXS0cv1weCOWWswDSsGQAc8dKXhYXLwShx4ojtMoeVETqZq7ilWYhWgCUBJwNEAXw0IDmp
n3nCfaOD8W3GQ134XXBaSiXDwYhtVF1ZppO8sjyL0ywZBhJyChpJIBztRXgGylBd0VxyjzeX2zta
1w1wsMsfWdGiJe3yfAyQ5BhnL0wNJ1ECOwmiO/jKsUbZobFU3/qg/SNHeTPLuKIsV5oZKgAS1ThI
0MhWXW790nbxMPzjv0NjnDFVSjluJ0RqynlwFLv3jc8KZjG/lbjn77bfv5linCWj+ba8x84ai2Oh
niE+Vkyc2+l2KmM1HMYthjgCj6OEW0m0D3zxvOyMH2j3bx0wUN9GboGytt31zUzB/EP8tzLIHFaV
nAlKmCMeIyKY7cntWH8JpodAuujmRZI5+20bm95mkDm5ulYHfZ2Auhicwo8o5Pw6TqlzfTz/sqXf
bDCnVyGa/3mnEI7trzqyaUYocYZv2g/FMnpQUYkIO/GuhZCakx7lTSVzoBltpPWRjnN/Lkp76Y9d
cshEOzJCmyCp0XHKmOjCXFk4tmo5LeRcFEHP5wjQsK2nR6E4NK1spekf8MoDiH9PKNvR0Rh5aar0
LmTI1SFvRjdKFrcWYpezcBznYJm7p1IAeX0CkBptKq0dWzf5kwry9ewiWok1vvBCTd4EMsgBsuNh
kTqEUejLWsZbk6h203kk5fFdcGCD5fFuUN8ygscDIW0pOOYCgkO5v52yfn99/nhmGORoWtBmzQ0C
23z4isavRLxpiHfdBG/G6OerM6tVgkXrBaxQ1/tp9bXNb6L6RyPwgjWeGQYl1NSYCKlB/YuM+T6l
ytMoBhELOxViDljwXI7Bilgjfad0A7Ks88PSAP9SnXME8iwwmFC2o9qghBeYQA5FdjYEzgg4q86+
+9apIaNMHVf3ZCSX0ZT3g9Tvy8bk5Gg5S8K+ysQo0EKRB8q9Ktwx1Rg5CfLLzA79n5AjrsHGYEKG
iCRm0bVwMbX4/PqObT5f92HehDG7vggyI4gDbJNKuR8VAiqHYxb9uG5jM7hDYYNJQy2U/rE9OWKO
CDyOe/rU00MULHcjLzwPB3plFhweufRWcLc2xkxZNVYxQQqXlkyFO2RpUfEX7RouDcHWxK3NMBOn
JkUPjiWcbolwI4SjNVd7kUtRRb+EPdTWRuh2WiEMqDHnLFxM5BoOg0P1lnEv1H4Y+x7iuSBTN1ze
29HW/lwbZFCzXFCdQkaEqNHc78gUHvSgsK97A88Ei5pGlydJD3Y0M/2iT7jI8ETSN99s1oNgAHMY
tErI5Q6lDJUte5Vn3KJnxAF37km+k7wS1RO86wvPGRjg7AOUhzciSqMKJbIqvCyarS1OnDzHVoJg
PSwGO8VMNrQBiVhHbO+DFhrKho6qk0usSf5sFByg3oy8V9bYivc+7LM0bIA89EG9QGag9Y1b+QxF
QhucYk8x4bjF9hSi5wKPzhoYPJjRCX0TS6TC84q8eLrwSW89bf72J5732wQbIk6xUA9ph6RHnmc2
GES9JCzd6ya21+jNBPOKEjZ60ok9Nuyi+0XuTct9Wn3Bw13BK+Da3kVvhhiUE8GPI2QL4Mdov4Tt
TRPzCKc2C4KgQ/7fBWErtRtRbiRVRsKBfCdehALDdJd5kSNf4nONv51rWFR3CBSE0pGX2uVNI4N7
yyQUtVKjCoFA3l38LDR3Q4aAp4GgA/eI5TieTj9fYeyyFAXKcJB309KfZqVZErZvNzrX/YI7mwzq
GUqIzrUI6zV5tKU48ZTnwguc4LH/PNmC3/moZ/SM3Fpu+QUBW9HKeiUZPIyLHPOZAXEz9Xs3/9J6
ERIkR5LpnC38L5jx5jIMDHZVoaCjGO9QVGeGUh/XoHUZrOgZHCcW+s8+cyaVOvnH4/HNHoMZcaM0
zTjUKL8+E+B86Zv26JV7CI06hW1wRke/7IoxNrQsmyJNdLrjkn1wkEHOR181sgPP9TmLxYaWZqnV
BYIoxErFcR7PmvEraB5lJPyuzx3PDIMfkp4VXVnjxNLJz7ErrEVIUPh/EkIejnC2lyG/315G0LZT
1GLalqb2EJgPhbIPCS/NwQEMtoBQMZc5RvMECH7QYJ5HjxNEPzS1sYrseTR4bscbEoMYs4JoNiRw
u/xX51SP1M1TX0f3N7GDB9r7yK8H4C0X/XwFUuOQmopACVHH+JcU7hTtyTBTawlr97pbbOYPV1hh
MFih1YpOoFf/z0uv6NZ2+RSfaKAeOsIjxxZvHhm4QHShpuB9Bh8T6NCoonzkKHhNm466/YqJZ/Mz
j8uLc2yyMr6RLOI2XVEYVk5S8N3g1lFwUIIt3NB6aR6gR0yLdqlqHvTyoOHbcR+LNh9wVutkMoFG
0SqtQGi+vIjxJK+45VmqLHDLO8UL8UfH8Iqz/mjci7x6No4jmgxu5IvWVT19zKvmixHFVhITSzdu
G5NXkMJZKVZQRwgrHQzHwEFluIl7nyTPHO/jQIZJf8BqS2lpMzdDDAPNp3I3oCRQ9IUbBXt5eTHd
ara6mb7pgqWf99C3ycS0XjsGP3rQrgXLQC/1N7UrXqK9aU0O2kXs0EKV3sm4pfxy0oOByrbghU/3
yptZBkvyZunSoMUjjzBFePZNEVN958wt52BmuQf1XhXEjHqJsFu8AX13za73aG/B/9SzQY+QKyez
yeBIAwpvxHBYSeg7XRbMI1VZoBSc9X5AzTovr82BLZOJOlT0ZIIgGOakeD+TnSyVVsC7611fI4Wl
HNSHLCxKFM45bf2sKsdA2V1foc3vlxDdy6omohCEgfkibHMjoL3TsnRS5/tG5uT+t1M+KwPMmoRm
HwRNhANLOSeP6a7GQ6/5lRzMA5oXPOn++mg2V2RljFkRBeKNalrglQhKZlYkQj+3tEzBv25kO7qV
VEkzVVmRUTfzHjDqIquaIkG5d3Lq3Zjehx3dlQG2okNryHikL5snycocs01LMkmauADho+UBtKGW
YPqzNNqKcFiqp3ZALUiaWdeHuO0VbyNkvCJD9mLOqAxWLh2U+EIiznMeb0iMU0RjUhXmhOxSAkpS
zN/+f0vNbSL7auYYd4CqKpKAHTodMtl8hoDBbtFJYQm4PepNdJminKeTsO1/v+eNzZVIZaMlaQka
jML8FqffRBRbhzGP0JUzqtfIbXVeZUpVdeBYhz+kho+inc943/DapHNjs/XEOHq67gubB/3bJL5u
8JW5UR7QDtRQWoAscfTkPq4mL9TvZSiVXTdEF/0Deq8MMReESYiXAVqKiDiFzILKsaPqFyG4V/Rd
XHzK/qRjl6ys0S2wGpbajTqZIuS7E5B/Cnsj+nx9NLxVYkBCjYJYJSGNaePgsKBwp1lyK40aLygN
y2gLzo7ieR4DEkk5/KePScg8LYjsWQB7K69ugecKDCx0ggEK0RgxrUyU3hKUypWr9iHTZbRqxLn7
dxPIYIShV1EUUzqKXsVj8fQraS9F900m+45HF/EvZ9TbtmVwQhMDVapkGoeBN++1J/FGA7cvjfpi
j1dYylmp17LXleONaVzKk0irncPEX0Qfgi05V4WSs5deI8+VkUqCXG010EdPRX4xTMkzs3zXmMJl
rKZjMNT7RuSSK25GX2876rWFfWUzILk2ZhlAvRv9BWxrouqE84XohdWNrtq44fLSF7ekcDohh788
X3cX3rQy6CFF/aIXBuKMLAaTV3dQhF2gdByI4mxqiQGNZWnNXptEZHWz8tDUBeTcelfR+9tulq1R
GR/+bkx0zKsZXaqlKcMQuZkhnX72nf5SSWpgRRl5+js7DHh0ZRPGBiXSDhXdraXeFkTlNm+VP3m3
WDkIAx+lmeqoccHBZaaipVS9lXSlH5W91VR3KbdTiLdWDH60AdSETAVncQliEQ9dMxdpT9mWlb3q
054d41votVBd49I28vYBgyZRgAaoacQwVUtCgbxDU+al5NFy0WgX1G7k8jKSnKGyRZxhkQuGmmOo
vbQvJ08xnFDfj53b9Ll93VN4se+Hys2ukFoTf5wGdPIiNFnzc2wbzoAWtswNPZXX9sjZ1mzVZhrU
ZajEOEZps2rnBIfMyc8qyA2oUHjk0mpRHvk6J/hlWVSTIRHCZsa1DhyBNgQIjokk8IYlXY91ZAZI
5FQ35AgaNo5S/DDQB4vkWvYgK18V6ccMeXnilfVd2+3C4Sdn/XiGGUhpcrHodQWVHaM9OCEkUQ4p
SEWD0BXxHjruVF4lyaZrQodCMdEwhT+MPUENIK40ocUg1q1mmq2QoFMKzA1ZszdS3uDol32IIFfG
GByr9UUeZg07rzgRyPUsu+pY+oItLyhaxWslUjhoopi4Moubc7oyy+Baoia9vqQN9VFKoQCd88+0
XYq4lLckfbm+gttjVA0DvHc6tKqYcw4St4ai0wZIIvReHpSengb7Ki85hS3bG115s8N4aFUUalaZ
r/lL8dfi5LviIXLmBDMZ3BhepTq8947NbbcyyHhKo5FK16Gq7QjNLkFnpVlxmpc2o9eVAcY7hkgB
5wvBKWeMotOWsZ1pmmNATz0UG//vFonxiCnvU2kWYCoJznLtTtPNqHHKHLkLxJxvaieiW8ig5Yfn
/Gt/obwvJISCOuhJaFdC+MBryNrsYAbh4m/XYw42vcHjqDghX9h9Kp/pvX06pnb2vPgLGBJyJ3vi
9glwfIKNleNkkodspOwdYINApuU8Wan9uXcSVJ7/cDLO4cbZWmzQrBhz0xu05b2rrGb8lXd3ncIB
fjpFHxHq9xSyMXIuplk+gFndGbXkMObBLqnHYxzrLvQFXF1JTpWe2/pCnq/74+Z14G3lXlkwVoFk
rMr5UGkADTGsQQg7WqbyRTYfmuzYd5PT8YjwtwtvVvYY8CB5NggTffwQ5PKGhLpT5dCKrPX2hHza
uRzKG1NMbC2PvKEcHL0s903afk3a1q2r9hKaHWfat294CvyTyCoh6I54H0nrKjGTkiacXnu1Tq86
sZcW1N2lV/zkBRDbb2cra/TAWE13lafBlNNGoVfacLz9CLOTnkSPnkBR6V1f202XUiUwecgSKD0U
ZlcCNNushaIgumchDOtryKXR/c+D5+01fbPDslnpQ1VE0C7555KsgOYdbZghtmP+ibIezjvjUrsL
j1x+c0uujDLrpuqBOna1jtOuqax4HGyi3Qag0ro+hZu18QTKPXAQ0zCU189XC5YPuhGVOeawcWaa
0bVL29iTXWlr+/q1wb9/MPfVmdfhv+2WK7sMhpPR7KF+8frIOjjGAQIcFMUvwl3hVmcusw+drA/g
s7LGeEqa9omatrCW7FVP3UXOYKV7wU9B0cvzlu11+z2hLHCLxmDqUoBEvCaepelOyCNLHLjaQfQY
vTIgFrC7OIF3qIjUad6mus287gjmYdmSz/JB85I700HwDkKy4fN1f9necm+jY/a3GC6FUXU4KP5J
X3e7Bjc7/pbbPP1UE2IOkg4OFoOJiJQmk7PQwN1HXBYrG9t9rlS85xl182hYGWGiorxu5SGi5atg
/LTVeXwhpLLbqT5lpPvSGOZllDRkb9KbxHgZ+/IcktbOSu3RbMbHTMt3cjZf0la0R7FyJlE8xV3t
VW1kD+Z0n+XRESR7dtv1dqqNvmSqX6IaojlyoS2WNMjnQos7q541EVmUAOWEY22JCgo1JW1PmslO
5uQuGpQLhDNsY2rRtZ+m3jyrB1lceis0DLss22MRIUvXmN/zorsXjW4npAlyyJI9EPGmNQZbyHAV
zoWbfMo9Sa28uVQ95MJOoqzNVjzUblM1z602ytbSywe5zQ6ppodWNdSemA0HMU9sgB+U4mcDjIvG
6EkjuAmb7K7DQTabrY92RksRalvvtP8j7bp25OaZ5RMJUA63ShM3J9s3gtdBVI6UKD39Ke73wzum
x0McL3xpYHsoNqubze4qpMjqnQ4F5pvK0Z7zlPmE0dilXpyX7t2IjcxcGwwHpRW7q+IjBbhxZ8h6
W/R7z9qNmhkPa8vua0V90Ijt51UWOel85+rFsSu6KNNBjKpp2o6kxfPilDvaG1uKnzOP6XYZywjC
OtxVysAqKzWo0ubFW/PX1WYHypRQm+pXo/CehnbCw0Qd6yMKFMwODW/Y6oUZK3ZzvRgQeM7zW7K0
wZpR6uszmCBAWB4kug3Ckxkk71Drdhj+K+0RxQcTE9b2F6KukcaqCARGaHxZmlBv2c0AZtfRW0Kt
QxnQq5Ijes7izsKotpUeZzZv5skN7UX3bSN9HEn/SUP3/OXDKjtFQi7eLYu5zgVAgtbuns5DYNJq
e9nE+cz45BAJOJ7nY24Y62BAxOwtT8Xs/gSZWDPkpNCcpU2aYpwtMp1YFLB8tIelIxqfh9N9LZ7v
0Z8TrPc2JrkC6LXFZSBlKZNYFBta2smjRGcz+rdA3AfmDNCeWJF6MwH6qtgLZeP15yPIL/AT+1qW
GfX/slkgON1f59kjo0dPxjwlMyHAOF1qG/EXN6isM3xM+dWTFwzu3WXfOGvENiA4pZu2BXnp33NB
tWNJV/CeBHSi34602I+z+a3psvvLZs56ue2BIFzzTFDWi/4wdi7SM4Qkm35l6lfVkZyi88v49ffF
3R+6RLFNTGCCy7QJOtNCMYf6cztIktnzGdH7OsRtHxo9aR0VLfvuFdq/43Wrcaf2OblOLZ9DP5tA
nFgTPGApPLo2DYJfvvuPWKT4QV6hdDLHLGpi79YefO8BlX1Q4n1ou8SmpqEtzcRQsMxaJz7RHL+t
JQ4h/ZLCHayn02imA0wo23bnxOl+8mls7Lk05r8WvVGPchAJXFW3BJSdJvB6QncLs++hFutfB/An
mi3YsdLbHk24Cm6c3y9/wbMOeWJQgFzHBpWEUuJcoY8/bion6Ci7Khopz/tZ2DuxIxysxUwbizb4
jGPI56iHwJ1x6QFYXKO7GNwIsjuBLlmYSCtCc4x2ZLzv10mql6zIbnoK8lnHPk5LFyLQbshSf6KW
9giJHEzSmpX7jeloGbOU29Kqt2ZFQ1Ac7arevnMoPfTQ75wnPVBIExQ1rryOtk8XpFKXt+OtKv5H
Lv7+nUSCEruf015P0KWyZHaseORnPdQ/li4NC7BlBVPVQl2iSX1S5E/ekF/VSRW59XgL9r+oz1GK
nlHYT5u4qroQ0l5PZGIkqLV830x4PDSVDaSVN3o+XmlOG7QevfcGM/AghMpcc58z635UmmeHrGoA
+UAJKJ3F1pOlCSihTo7etjNebE2t8fMWj+uVpJgnsyAEiaJdJjzYcmdu76r0uy3r8jqrO6qdLIH/
gJMLLqvHymAjXrg55WGLKWKImfnFE+qfOzzfQEt5ustiNyivqH/ZL2TezP//xLCujknRcf3mfIld
srea63KWZF8yE8INBj0CKOxWePlVh1gzdo6+cWj0sVUI6GauejMMLUzM7U/N2Nbtcw1+j8s2zhd0
T/ZIQDTTHUu7RRkcw5H1jgTjQx5WSLFAco0+hIL4svZT/l0unVgB2QoCPeMqw+xqP2zZ9BOEn+Fq
aT6tZXPL/IdfMCSOWzVMKRgrUfRUFrDrKpDJaAp/ArmuVwcqRomkoU9ynMTJfM/LbKXscJzSr9Vh
gDKbhaEQEhvXgwfpd3aFF9iPOYg4o992Wed4HcJfUud+Vjx7/esySu7qEj8X57AI7lV9jgQp7KrB
X20nwOzOXEjdkKPZpd0SoCIthsZu+XiLecUZAOlm3OqPLNBj/r4ru8ecTcDefV6cueqLYjL6At+t
dzD/n7OgKDe5VvoOKFgU4/+P45pnOdAYhDYmRPuEAzZ14JaB3KiB+HhdZbe2LEc+43a//X3hQBE6
O7Wl15hC4peVl7R/uIwQZxzg9O+L3YVQ/EzLiqrQg0yiFr0tan2jlpoMhs5syW9WhJJrWqdprvAh
sSlOt2i53y/gf0h9JxgjLjCxbO3rYVt+chHLN5fXJ/l+bxntSaxgGVoLKBecNdedZz9SSxJlzwDe
bysToixzBlR+Kwz4OfaN616Z3iZjN4uUw1y2DOEATeWYOzlyhrdU2IwyqDSOW+2O6zSOQfaQSEl3
ZevifnPy3bJ8RjPyTEAUa9wvbFdqPfpbb1X6/fL2nHsB+O378d9xYgfKskWVgi4aDMZ40unQpIk0
It2XL9ZV0Yc0RgsB75e7v2xW5vVC7G3A7IcgtZih4m1NNUXyBQmXTPJAJDMiQANd7Gkk05tUx9FA
7xpb96aMUejcK8Nv30/AB4+trEPvLvz7ikIkz9hWQT762T69Ij/V2IiKh+bVwceVdRxKHPKPYjyb
ZszFJSY6KTu/UK4cvMVd3qM36BGCxunSxEr8AnFtdZotE6Vq5Ukjdel3o+OTKbun8xRZqn3M7dLy
l7zf42TsPmidh7QTx+xxQ2Nl0VlhV69Ruao36Whvk1WNtMwFlf4IUdFp2lkK2Q9MRgz99vUuLV1A
FU1Ne7pYufWWWnMayAzMb3fQUz/sMIb1CHKlt/pFH9Q/Zi0C5/blxcs2V0AbarfgTmAoPaLz3Gcg
Cm1fLhs4V0j4bW8FeGlAa1SDDe4/unQzKKJ29L+x4E1+Im5eL1uTLUfAGK8bC1evepCVJ/tqvkva
7cf+voAmVm9V5mhCqGliP6f2kCsfQytdABIF775t0lScg/pgYaxb/VG4j5eXwH/iJYcTYMQs9Jz1
tLFQN98p2r22LH4yHwr3SpcmgxJYFBsLp8JxmF3wKrOJrqbZiDwXYned7AlbhoxiV+FqmhiqabDr
/4k2lDd8gNG7zjZJvMRqOG5y5J7abSsbpZBETrG7EJpCXlEZiGgVKsDpVPretPqu9oAu88t7dm7s
//QQiU2FntqQNtVwiIZoggpNXMa4ee948yQSqy3nN7Tj5mZ4HbZ3SnzZ9hv4XnAYsdmwHKxaWzP4
pLpPnsbML6/asIaGIO6XmwxpnXKt7oZjsq0eOf9bGkvbeDgEXvoBAoLkrU2IqiAA8eoDyjqYufCn
bReW1xBvxZyCL2OvkX5uAUYSGzxZbY6UiLepghYlyG+LawLsUiLwmBlXyYMZgzX6yQnJXpbGnmv/
+G2vBYyxR1t1hhw8XVOc31LoSiSxtW9CLgsq6/yVObAAN4u+Vh4xgAWZ621Lumw98oPpyw00wiXA
fP6MQnIQ/zSMftvCJhIlHzowMPC0Vg0wDeSTm+SY7r+5BNyBvKFahVK381jKzihfwh/Oc2JX2EpS
VIw6OVKzTO8G39HVvWYrj0RbA6Irh4ayeGU0vHxkzkahE5viDtrM6W2aYwg9aWPV+sosGXng+UN5
YkLYuUypHZVC7wUdSSxcofqzHvRbKFx7gR2mu/ZQ7Qz0j0LfKXSO5jV9sWRtq7I1CmGksNOSVbxi
XyTXRv5QtP//FyPNe1+gWPWprVWZejwOh8T+sS4FZp4eWfr98j6dz01OjAiXVcP1LKpnuHIPEeem
sQ4ocgfKU7cbN2lcvVy2JvliYpFnWgfa6uNohs70QOyr5p9uOieLETLJqm9zxSpxP23a7wXJgkHZ
a5ls28+9Vf+2L3yVJ8lyiXehwho03O+/tUc+7NQ99U1IfiY3vItLOTYYfJIMfpy/OZ6sTMAOHbfG
CY8oJsA43WIaAoQIDUbBQW1/rHYo3PLmMVnUke2WgBtVVbSUmggB9rpTrLtUJvok9T0BJIycDG7m
OPwEc4VArmQH6bDQ2UybdiOTYzqbiZ18QQEuMKPNLGOprbC3Ct/TfXdqfdL7lx1cZkSAhL5q1Kyg
SFL0Cm0EOhhi51evnGSt5RIzIoFORzV30pLKguYaGCsCY4sRhJAdMLEYmJ4PQIrZHNjR5bXJfFBs
ATUwNlWBnM0Mc06UofjaJ97CjAld+ln1fDNG7vODHmRtEzKcF4kblTadlLLNrBANhtu5ABFt5n3W
iiHoe+cqVdMwa+aos35OvfVQFMPBmno/69zXxkkX37bsSMvNO12lkW1r0WSip6etA9tlkgLI2UTi
3b9Edp5J6bV8TbEnJWaz7Op1pM+j+iXpPgahIj1P1UGi3WILrkdq65vF0fJkvZySYy82zU1exQvK
uOCZzoLrV7afGk0S2aSuJEALGZpqbCxUO5Y95RzlcN4Mal4uqAV5q4KJBilfBmccTS6kQSIfT0rH
1pt0XJEwEOgb9maw7Fiv7xY30NgkqSmcL+eceIOANoNl6XTUkcHmtEJzmBEn3l1LFjTx3ej0tqeP
KVqpzDn+pyNqqqbmQZDAFi9JrFDKpsMZActlu7OD5ktxpX8G/5+vBb3ffklvmoPsEey8u7ybFKKh
Ni2rXvYA8d7eGTaoqf//jzaItu9/n2PhSbTF6LxblbWNHqPpKeuflCpDB90PyXc7f3jfjQj+OFYl
LWoC3+Dd7Tb0cVAIUHPfC2i4RjY6U51QOcxbaVjXz/rku10hAjreOCwzRaW7/zSFzT2X5J32+icD
xJD8NVmySpk1wSkLWiRtrjX8TsfQiVGjVdq7XsGqVO/pQXZpPn+JO9k4IRbOnTuwEcOssDaFPLqj
0H3gVVo8gEhCE/eBP4/2r89oqr/7CHNrVWVjYUI8HJBiJodsMo9dkoaXP+B5BHk3I+TK5jCoRWEi
8bPb58LFcCjxDfXRHjYpWhoum/pLbvRui+/lqdt7uWZ0M0oOc2B9g8IoGL0wIY3VgYIXtxoZZ+i5
t/PTY2YKqXNfrF1fKP+TdHRitB/dAiahgx1Y+2kzJ1IRSQlumAJu1Cub0WKMUcMEzTY+SKZvFM+R
+AV3sUt+wf3m5CN2ytR5gwuH15psQy0Tj3BF8eCyxvO1xdsNhBxztD0bSqtKEkGZ95sCorh2AXj2
VlB6DvcKaX263hQ9JvfBcJ3apb9gakh1N0b5rZeRMcgOg4ApJGNr5Sy4ehOnfNI77WkemrCknXSJ
EtA0BTiZGIjhKcP9lF8dvRsOnKDOCLoNeDrUNMLo77W6nUB58ig5G7JzKCBLkqtGqbswzJU59AB0
lYESQI8GXFXrtY6GWi1qNxhUlaWiErviAI+ek1Y1WnxZbb5N9nXiBFZzOzhfJirLVc6X397BUxSl
N7SJUqcFouW7ETIT6V4J+JQ4CFW36313hJZzsOCpi5NrWLLPKwkTlgA9fYJr2cgjrr4Zj9z2cmOD
QA2MsWG5+WhQEtt7nVQtm8lB6OVVMZ2XNhGWrMjZIOLHruzmxCPBBUSwBNTRiFZ7uHdyWMWk8ZGT
mhc79YgAv7vspJJTaAnQY0/u6FgmwpGBt95pZ2P2JP/oRgkYU2k6YVMHeOPTO9m2fSAxF9teQvfQ
SnkSJadd7E/NLX0A6TNK0F25XZJvedkFC4Is+ZcG5tNI9DZvcwLa7aCnKqCT17q1GO4X2Z+t6+o4
RTxzwPXt8j7JAp8lgAn6l13dmHDd4R6hRqitQL/ciUz0OZWQI5VRdUowRGxONSq7rPIZxdjOaf3c
GH2qYa6zuaEJxVjKw+XFSfZMbClVVUIH7oZh5aG6rN4Qx0UX/eDnkywYSNxdVI7ti6Zx8gHhrrci
y3NDku01NKddXo4sqNpCkjK35eLZXoeqcmzwNH2/zL62SW74WGg9S6zJliRAhWUwq+p13KWW8Z7Z
d0pz3cqaJvifuIBG4ouAoeWJZfK3WpBahxNdo6EjEhySmRAwwlGaJR9qnvO3/jTclvTz5T2RfSUh
28BA6JyUBF/JXW4cNvjN9JBonmQrZIsQMw2bLIY7o++jHYMq+Z60MopU2SoEEMjmNHXrQTWh3TH6
RfKzWDBT3kaXP9Vfqh6/cnqxoG9pTdJ7/P71NtUM5nLrGnci8HlHU9T7ul9fmZU/Ox9MRcVmzm5W
yKqNKEoq1rZnL/nMwEr4MK03Xn7rLTf5emeMmGZrJZ4n+aZisT9vIJOpMBxWZfpkoxhPaAnAk758
S7IVsalz8ggKfza6R6wx4G+yzUb9XB6sL//R6ZiyBEJmTkCFalJzNWWgEzXK8ZM5508T1J10eI1T
GrHWfuqz8hEqLQdmWJgYKCJHryQnTnY1FFs+y7TFBFTDj3Toblg4+JqfRsmR86WMV7I5ZFkm6ggA
ojSl0Srcac3NuCtjTKVEoNyPGHSfOz7+Hxr7Ji4eui28V/KxZR4kYMtUmXXlDIUV1rgHD9oPx46n
Xo0lp5IHjQsg7AjgkrV13icGEGyKeZ2iRgE3UKIsWAMjSD8tUnUw2aoErLGoSvpZwQdtqm+QovRV
5TNtZQ8R/I9cWJT4QpAaXJ5jmXFFqpqNa5izr+rLbVUXG9abO9Ucw46BMdldZDcXCVSLjwQ2M11t
sVFHUI1DbR+y9f7ydr0xxF1aGT+gJ+lhz0aTpEOL9JD1z+2ib0vMTwNmKr/PXmtV2aHzOibVfNBY
dxi87FnP62stZdetkget6mEct62ui4luaUmeW5Ud1qWKSa7stGF4LZKl9VnKJPKE5/ccSscOSpl/
yjZldkGdMUPynM+xt7xq7rGsJB/mL4nsuw3hwyxz7fRsQEGFk+ryettwxbtTQC3zPG7qQDaX8hcY
ercnJmPdamp9k/3X1aZzgdPOT+IhJFvzxQtlt9LzefO7NQF33akabD2BZE/b5pGCJsC8B+gVy57N
bQhNYcmDKz/0f3rZuzm+oSdeVrhWoqwVNqwavimQiqKk8JNur1SH2XzSllSS4Mj8QwBZTFwVtkIn
XK7GHnN45l6pyUZNnc3lw/OXDOR9WQKi6japR5bBR7yHJcIE01b9zA7oh2fBHK5Xyg4k9+7TvzWJ
2e9WBYRVDXVwrALDP1X+AnEinzV9WNk7aQ/yeex5tyMgq9KsddvgOocXwdt52Qz/1l7w6++L4wOd
5Y1GUlYmuBHiydk3y6cewCrZIn5ML3je2x3oxPNmbx0qpflfl5CFQiwexf0UwhGcgF3Was/96pIx
ATOa3knbjDVoK1C+esTyLfJYli95Ixv/kuzMG3adLGrtErPJVY5NPWdwzF5sJ3+4/OEkR+ita+PE
BKn7qVopioIGnQLDZLd1UUSaW/zTc9S7DwjA4E1Dt9QzzKjN9Yx2aHKftxLs+cs1992GgAZDPYJo
XkFPzhw4/ttY9V22cTbltt1IW+1kOyMgAhg59JGWcDdOZ7g8G8CEKtCu9YdqBwIYDMf6/8BLgPrO
++oENNAmZWI5aG7D1cRADDgvyh7Po0Urwbq3ws0l3xbQYDQoWIlVDd0loxFNU3Vdtt1DiuqH55FD
CvYPumBq0yw+65YdJgjME4OsTs5iNRm/Wynb9JihsqwcdVc33XqVt29d5apw2CFndaCw9UDwx1md
3WppGkLJIxgbcvTcEe3d68ZOFlDOqFmQZVlQMAPtxdo3z6RB5lae39jV4q/6AmZFG+XyJtCydk8K
jCXPfe3r1RSw1drUCXkgIAeBfFcZgDR0yxS2y8YSs5PNoRnbiKTZFVuXCDwm124PUM2bj50qcfJh
MUx17RmSVcfZl3OOp9c4U2WkwJKj+9YBcnJ0EfzGgdTI8ws1yukPe9qYstEbmQkB6IhXKsqa4w6s
VkXYavOm6d0gHczdZRCS4KlIE2ekfVHmvJtOc7e4doOdBlTK2o/MtWQdFJIERSRS1pd1yt0Rt5by
uNx3P+dIR87XxsWViVHD+rp8Nva8YA9iKkmq8pfWhl/n9238/mS3Ms/qmtnEGldv1yhIxtaNg3F0
cNdAIqA+OEg5y0oSFXXZhxUg0e4rmrm8/41Xabt7cDXeGFvlGnSafaSj86gjXOJl959EkBe2KB4v
UbkhO0X6hiD7KQJiFopVtFWJhoeq+7aqR3Nt/c4gARRMJV9a5rMCUA4ThrasHhiTdNWxUq0g6ZPP
bCplQHk5B9AFnLRJpyo2aJPQxmq8gEEgyNblp7IM3y8fjXM6S6e4L45CUAVt3e6IQvt/xMclHnrc
XfdUBBTN3S6aybNw2Jr3l61Kwps4F8F56ZYkRfmg9Ba/6jXfVV8vW3hjnLwQZ8QRiJox3bFBpBbW
ifeTljQeU3u7OHS36olvgfBqmPMfOSrI5lA+1VSJiwz0HkUe1956ZHQ8ribKDc7wYtMxynUt6oh6
r3XWfvVkycvZr+FALQgdR+6fyqAmo0SzVKD57EUeuVFxfC5/jLMu+25ArHBmmH1Oaoo66lrdGK6v
ag9a8S/uemJCaMJghLi9xnVBab4Fd3yifDHd+GOr0H+//I19tdjJiNuYRjZa92IUex0jQpdtcJT4
w2tOlmH8bqNvHNPINAPV0Ur1F9fzU+9rob6o3mMtIxOV7LooE69YlBaM96kr+dGz7jRZme58Q/TJ
WrhXnESE0VOnQaN4/Ml3WlyghL2BWmVgt/7o49UuMFiQxYoMTmQfUIgITTKtc8/LaGWDaVa/h6Rz
/6pda5Y/KOBY1gIjInu9glhmGfQf9XP+405W3PUsy00bWEbpcaTfEz1qk/vLDnI2zJx8VAH9LVoq
ZMkxOabXUQnmxyVvfMO8tkF19DFDAv6ro+O0FAKg4TRsiXWjFH20znjx0qMP2fmjJNmnkAukJuLm
Muwtt0cfzBpn2hAu+hheNnW+Fvb+8cQqZL/OM50qpAsLJ2nfIjozSPpBxmCjBdpVvfkHLiXNO7En
IEY/M7dSJxyxRb+DuhZc/pGNny8v6nygOTEiQAZLehdzl/D4IYJmBoiU2qMepAcQEB7K0W+3QzhF
/CW029pbZ2OA7ksWTSXwLjYf20yf7W5C6uOmO7Pb6v3GNiTwLnF7sftYH+22wdUJJtjqT+Ohp4NP
lde6/3L5a8rsCPCROegqh/AjLnBDVftVCl0Vr9uOCvjmCypZ0/mU+WTnBLiw06wyKxOP/nPgbjjz
X3uAJ2I6SdZ1IoF6VwANJymB9JDHCddmPLRqExmDKSmAyEwIcFFbbd0NM1pWm/kzo0/LlEjwSGJA
JMpzwQlaVPWKDnftqpp3qqy0K3FikSBPz+ncDTnoENbBDTDiEuGdKaiVUgJ3MjMCJFgkLyuNk1ik
6g3zPnf2dzu/u+zDsi8lAELSFms/dBh3Yt62UzZ29eny35ctgds/iXKrVutQMcaXotBm9IrIprZP
0Jl/2Qp3/guZkMd/xYkVkqlrmQ2oDpfsYQKpiLGACvdl0l+IrLAmsySc+YWY5kR7jGh41isZdwVm
Sdrl1XM+rZO0rUi2N8KRX3OPOo2HCFQ9a3G15U1tvDfL2qsh5/PD+4XktiiLeaJ2J/NmRTMYYtAE
0l0fDzKxF9FY/8z2+bWLF9pakWwcP+mXNk5AgrxcFFfjdyuMjNyhMXJn92YwkuWoKYnvFrhwTZXx
GYw0EruXofsPRc+SQFlDt9AN4lCUcVAOKB/NBF1HsqYQmR3hpgHy40JTORPBSO5rlF97jB7VQaM9
Xfb/y55iqgJQrNA5pq7GEPGm7qFqhwA0WJKK8mXHN1UBKIa2sno8KaBo3Vv7zppD3AYOqFjuXTW/
yszi9fKKzvcM/Ip3aHj5/Ugn6qxVngPnHyJ3g67gELTiQRqNB4urfB4x3BByEew8AFeV5BjIliqg
SZrrZdOAzyRk6aEydmW6qdgjOM79QkY5eNn9TVVAk9Qe7JR6aN6ylYiAUX9sHufyFjWAynltjasO
vXaXP+tlODZVAVKKefV6S+EJdNbuco0+oza8XVclumxGcp0zRZYvTeuSsR/wxMHHMt2fXAaof8kC
28NkVr1vgzSU3qfOPyafeIyAJVk3r6adIAj8NywyBGzbb01fjWuksbJRUImPiO94Q6op/cxFbh1C
8eL6PKlfZ/cJTgsdNcnhluzZH695rTbOdYaCSF18dWfrCrjlM0fZSbZMtiIBQ4ykwxTFhK4ku0WV
EJOZOhpZof9+N0ZrVGS4DSc3aljdeCGVnDfZAgVomRvmucRAO0Y9PeTu1qaPiSqZrDzHvXlyuzLF
pz3VqOnkWXx0F3NLnDghuU0em818C4Yk/nI9Qseswjzo7Fs7byv5tHwBf49y5tuT+kl6Yo9TMlk9
os34aTyCjGxPMGbQRlw/bbojkYx4Q7aTAqpAOs0gfYbBQaJslA6k/W7pT94nlT4VpWzoRxLg3ggr
TpaWaQUb5hVVDA9Umcqhzfe9tq2TTuIikgD3tr0nZmyzS1i/cP6J9tpJjoWUm1W2RQJ4NJbuGpUO
/6hZXEOZg4sUVs2RT+8t4QB1RKmWi2RJ4rNYnvdQARmA/Sa9H7zvLRhpJG7HT+yfbmdC8c3T9D9l
xQfXLHKLrKALhySaiYnE5gnsm+GwG6/SWDZRc34578aEa2PmZF7ZqAqa7T3Xr7s+GFZZvfMvCP9u
Q9gkp13LZa3/1y6ECxd2qQrqbbNrQrCeSELl+ccGlFD/9/nEicBl7jN9IhRvJ6vW+hgJvB8cBs5U
JX1RoDpa5UWkGu73haU/rGHaDjaqsKz9gZnkI6iXvzup8oxbiSQNO/+wf/KrhIySGd2i6gqamPjA
xnCd7bMNj3FkS/ad5Jou+96mEBLUibbgHEO2YG6WCCNSm/SqPmib/0pE9j/odgOi37+3EAYMYnvj
hI6wcF3jRU+DpvxCHVmska6J+/EJkjA6U4L5d34olgiz1bFR+eUb0cuyReuSbN5Lao8HvxN7mtHW
ZsuQKFgJQV+h/l1zlHjorcA0K5yRPKCaPe5XB2SetvqqT/0U5DmTBPfzEfb90woRoZmmfCQ2Pm0z
3C4ZtGDWg9ItkgNzPhS8GxFyS81xqrWniHKqc4D0imPvdRKp6Aj6GKyJM4PtqLl96ry1tnDKjwHT
gpj2uvLeZm0MSeIggbU/hL2adbTLHkcgt6O2fTCSnx9bjTgQ6HqOMaoObzGZl8eJeHG1gr8wQVV2
Gq7Mgn3tZ9e3IZDoNuuWoRmkHWT9thLvEAcFe1K1FbjP+ZPebW34TnVtysgMZCYEJHFso+lMA7e5
roF2MoZ7PHcISKpsJF/zfOrzywfFScDGgCF074HNZo827Lg9LqA6gybQdbZzQfxq3a0RH4vXZQWo
v+SX74YFWCEN5EtKDl79tyVAkgejJHSuexAE34JedFfc6nhGch0/lN2UZZ+W//8JwCRr2qAsjFdA
S/1G3XlX6GtgGSS+/GVlVgQEwfBMk2QrNtBWwdqSdU9LiXtPXz5fNiODS3FEUC+XRS87AgYfO7ld
jeVo6eq8oS4Ll2l9Tsp+r4Is0LeaYTNndGMYzVVZSN3ofDb4vptCMuMoZJ4G/jCof0mf7X0Vkdi6
167HKL3FFSiW8V/IPq6Q11hVoTqk5e0T7bU2XJNi56gfjOXi0KCjQD1GRZkFXS3WNzNat8b1/GkO
Oe9TEkiZFiWppzg1qDm2tSxTzjOHcedBoDqYoM7l16D46TdaDi4Mid9w/7uQ64rDg80yzl1XYcdG
sBty9g12rONiMwXNLoVsDdmqKBjJigCS4CDOErbJCFBuHFyZ+6+r/qirhSTWnee1fc+JbAFWEt4p
ShhqGvaXZTNitETHwEWggs86Cefb9SfBi51xNUbNIycFl22j7KOK0DJBu3xOcbkrin2S4lrHAnDB
tqmMDk3i/7YALnWt0bn1cPmi5T51f2rM1xwJsPAjdMk/xOSkdnt30dAxOjqF34/XzfA06XDJHPpq
+SZp0WRpS5IuGZbZAoq0hBpZSTA6y0ncrWP2ZQKJP8RfYn3bNsEHL2C2ACLlOmfKXKA9sTM2yrId
qGSSSrYcsTGHUKKOlPMRTXG/K0CV2B+SmELnuIqT6/VjeZc4cGilqbJ6BC6RWA9Net1PkpqM5OiK
k4XNXNmgDkG1q9LuGIgRB0syriMzINxmFsSxJCvxtShkFCcl33WsjCWgxx3oglOLXTldnSutu+Jx
rVv8JVii4Z4EreszFaxD5KfrV48GOuI8BTphoD2VvaGcZ1V7BydxiBCzLZmtjzxKbhKU6MGhfqjB
ZpturHsuuqfH4H8MzfufIJML0xsZ5EtAQxwqVDPXHdRxAeKntd97u6Iz9ysZJRmlzIqAG5VbVD1E
YbBGnQXKAoRPy69VL2tFknmLABWZnrelMqMBUHWrADSDB6cfPlg5cASAMDI22cuCpfCY3N40nOUU
VGnjdbuxJNAnWY7Yp+N2amG1Won3KHJlO891KlOdlRkQqiBWp4OkHL3XuCnZvqWmcZ7Zsu8lyWFE
0kA0Z7G8SkEayOIGKXUMqWUUfML/lJ2dPJJdw85PVr2fJ5H+r10VRroOpYKJ+u7VlPmKj9GduFb9
LjQ20ECN7cxXtx/dLP6tTy4QzpibRTnhGHfkRzfcrKgPSHBKkk6LDTlT0Zoe6VHq5J3XJt7y0gg0
fb8gQvpUKbkFukI+0QxLWbkL6D/crnlO7PYpzbvcH11cbsdK38yl2/umNe3b1IzcrAhNtY7V0cj8
1n7Cdco3tfk+I27YUieucnBlu/rdZFoPUI99qlwrntXheYKO2uhiZBmatPrqbKjmz55zzAqQ8o+N
j9xwszqWFSxa8ckiahn26frDQPtk1tyNGA8u2bJHc16gkjmAdu4htbTX1VwP85REaEvcjt747KQk
KMeX9N4s3YeucTdJOn1R++mZ6M0rg7JC4zz1axUvqKv5U+neEHsMvBraTpb1lBAV7SkgQCnW7WLp
e6XJCt8Z7GNrsRe7yV8xkv2Z9vmPjK6fXReqvBqVBKjz8cmBaLKLVmFNbAtnSboufY/4ZGqfXeb6
RP/cO3dGAnH5u4nIRkD+kqD8Mid2h0MaXVXVGVccnm+NkB5WQT6Gx+JQDZciSF05w/lZKiDn3aIA
QwtU9dyEz0LWaKMbfBRsdg6astSDbIT+fBh6NyTUT+iozVVRYbwlb0zfbqqYmmCgrUfJhkkhSAh3
TjUuieIiLepjE7wAWtikQXYFkdneNzZLCIriKAWXr+Sa85e+k1/3bbHnbDJIUswOLsAtOAzxJVE9
cXMw1SE+fdJ9EsnEWKQGhVioDqYzNCmys3y3PHPCh+L/SLuS5bh1ZflFjOBMcMu5u9WSrNH2huHh
mPM88+tfQj7XTcF04z7f8MILRXQRQCFRKFRlTlYCxRkb6kpe6RtP/f94x2FL0nRkRtO1xwtWAc0e
RSWWFD1WKqcikeMmIv37BsqTUGuEvgDlVxZ9iPT7LP6S51+vgznPBIOtxaS88QajoKuCYILu6iQQ
Cq5D7J+9v/ydrVPoyzoWprcuA8qx5TS40Bc27WDtffApcU563pCY4GtIK0GtKB1AjDRrtY6+JuhB
Kv1dDvQyJsbnDHAElHWORtl6fex6kPU3nwbCK6j6g2f/ssIWJoiQedCgIohXlEewof3QvAypghkq
pQsCcsjppnwU5CwWW6AQ9VCDEmsUOcWVpR9LDzLnkyW8JIfJIZ5w6DVOPEEn6vdrz2WI9Hs2Xl4N
bb7OJs31GIesvWnrHmrrL8M8Q0f+NoWGdJjyBNk4LvI26xuTRFYrJYJOtiP06Kk/ltX9+ldETpez
hK1QGEKlSaoImU9B1S0QbgVSXgbX9y7vhGQLEYq8RdOZGml4/KLyEbkjgqfMHhc8IFbeFCgD5x7A
mzYGLNS6V0F3ivRV2TXW1NxK6yc5+cIZFCfKYEsQxAma222OtenfxIFLRJkQc8C7UOrp9+QmOSg/
Gq+0jclSOMPjOSIDHHpCurQI8ZYo+0jwBOQAZo4jv1LgD6fyxeHpd2y8T9ITg6g6mFjOmkVZdwc/
dUCsek7v0lejBVl7fMx4DUx/KOH6ZZStT5BEYyHdglpQCNYcO784E6f5qIFSUQwGC63xNu/+sx+1
XwwywdRopLOy9Hhvn6PPa/I6mp8K48VUIVhGaofjMxzHfOuT2MxopPayKLdofe1cvYWEXuGmd+FT
dETs6La6pYD8U/kkcjJoPKNsSsiU1LmuAM1xFJ/MeEK/qQ4dTP3vLnSXiWQudFNB8kyZKR6nn/T2
EM7frs8eZ8Ox3bttOZt5O+LJchnwtAWq+lT8pqWHtvG1/GCgBOS6Ofq5V+D+ra93s1aFMVSDESHI
1vsv84oHNZ6IBG9dmKDXNLKqK2JETVV20FTFUsxHY+o4hxZv0hisUORVK6YWtfxzrNmN8KzqvWdE
ka31yyk3NXtMMl4wvwNP0NL8JQfPZsiEshxwJ1Olt1IRAKJV3s29RStmeug+rbbk5u5iDa/Ja3L3
v2rxMnO6NkOuJDLkug31Ru3PZX0y4pfrfrEnhvRufMyUdhURelJDJJcCvwTAryBWbueGFT5REiHJ
Lt0pmCA5/En5ft30jsfAsk7QBqtKRGd3wIgemdgoUYRjapO9xOmxA4P3sqyfrpvZK/Z5Z4c5PwlZ
lHhVC2CuXx8Mbw7KE33P+q968nfg950tZsVQHlKIqQF18jKxmkD1ZRsdiUh6EaddHOUDdNloOxju
RbnPyyTTYTA7/J1pZiGHuErRUqFJTt18wCu2GL+MykeT18O6F/28M8Mco32npkraQdubkk3T5rcU
L4Q/LxXJHS822AvEt9bYbESsGW3VTxgU1QOgSS90xfuxR+kF8GDy8Bdvke/MMaenqaZip00YnJl0
dqlWttzxLjD7ePLL69kudQ2qJKWmA4jD9Ch0HxIkqdJHpQrk+qmNnsy24EAmxy1YJYpymozYHGOU
uumdBdFWqysfetBHDxwg2TlgsItFWdUkSdNNkzmXm1Qmc5ph6qANUQnnUX68vo13d9bm96n9zQGW
TtmYq0kio2XimEq32hRa2fgoRs8pCMavm+INhQLXxlS5NDG0gQ3JgZz8Mn9U84/Xf38X+DZDYQAp
VeY1LWlQCCUUbxKMc57+YyBLet3K/k7dmGGwyFRqXSHgOX07uXq0ZYcomC5u4qC1a5t3/d91M6Lo
RBKhVKawtQpJr/ZTHaMFjgiTm9fq0yAVjhoWJ7MX/esD45libq6pqaVmuChYngXKKkuOYp3sZh2M
Uzs9XLe0v1CXQTE+TTRJzleCsz/On3sSOrH4hPw3Z4PuAsJm5hjHHqB2G8lVBEouKIpJiComT0d9
x1/FEhszjFNLqP6uFw04ICn/tCjeGk+rwXlu3psuWRRRYmlqBPKFDHquKy1AEHuYQFOqcbNW/pxw
1n6vnljd2mAWXxcbZNljHAjhM1WehuRHg458i9ysRygGB6mvOWiM8WSOJ+z53NYs4wnJFM5mSjB7
6CsvC8B0bCuGaiVawvGGfUOqDPpsRdYApO+xpybitKJhHhM4P4/LfbT6XdU5pOLQFu0v1S8zbBlC
JKS5IU6yBFb8Y5/fxb1sLQ2v34AzFrb8IOvaXJsNSXKIbsfJjQhZ52a9nRRe7oKuORv5yOJlMIxP
zLlKppTUkiN/CD8kAa1kHe1ERpdU4URc9Z6900EWDUORTUp/rzCwapgKuhHHDuhdF5YhBVHCKXrY
n7aLASaQ09IQglSDCNxewnvJMB/nEBRLQu4IXDfYja+2g2HcrZ0k3SRtj3i1ssoDvcJLoJ37tkKk
6hYhssdDIc7kqfQtaHO0ogY4ShQBY1ujyV1JF8yxePj/g/ZmSCqDQrHZZZOYo3q11NpXWSrAASHd
hRKvlnMvtQMk+rVMbF1/3pZpYlQ4HNqPuq/aWrAGiV+7QO9vVDEjcjrOnuXNHYNB+SyYWR/VYF4d
fTF5CXniW7zfp3/frE2eG4QIOIsckpzD8qZNEuv6yvwBvC9TxpxBraS1JMtneneYUYSneFC+8qJz
dKOBI42KCuMl9/Q3Mf12neh22wwLfajCUKbwhyV67IbAlHnhIndYDCL084I7UY54sXGX1gr9wRdu
TRvF6F79qvhUsEU9kcjiFRby1ovBCXkpZ7nKsHcXyGcm+leDx/C0jw7o2VKJoSLFoTLrVZIkyYpq
lFDsoni0fhdtHutD72pH2g0q3JTcqaQ+/BuU67IhEtg0CJsT0KV4ruoJR0ZuWvWhQIlm+4p3kNE2
fYjD2MJB5qQTdydxY5DxjqJv5CRu4JJydSsrt+McXPf5XTDf/D7jG8U813oqo31Mz+8VQbWU4Vkb
P5kNl+dg5xVdlaGcqaqqLumQe3jv5qRdujymcBTf6EfhdT6N9uKVD2rwF9Qm7wwxMKEP4wheTYTf
fShbFWi7oyR+vj5pdFJ+94LLWBi/m0BDkefVgofzBtmhJPkMKnOrrAXU9LR2zJdx3fU6QxERBIum
jH/v5w4P9mIfRSXybI/EH59AauhA1JN2tOIpzI3ueJBEd+Zv47vYY7MaoCc15zlBi4pBektq3EL0
5bh25Km0x/y0pjkPeHcjJMMkhCgIKXVW30TWhQqJODgH+UxpmDpfcM0vk2ccCy/yeJVDu1tqY4zZ
Um1bRVFqiLjQxKcxOis8Icq9NhFV3hhg9lRJ+1NyER6YHkLfOOVeghL12JmD7Di/1u78I/ve2qUv
qj5XS5E3NgZzEVagabzByon+7Ble42c+OiuE1o4Opp+eEie3x+HD9d2wm8DcjpdxzyJcB4W27P9b
cxi5tOawOkhue+Zd4/deybZzy14MRCU1qjAH5NMqM+MmRKsmHAYyE4H8fVzs+gvO0ROPiXh/P/xy
T/aioM79MiUtokKZ3IbTl156xrtLL6NDZRksFeTv1yeUwsfv2+9ijrkvZCQKk6EA5jfNbZx/mMjX
hve6sx8TXHyUVUMxszUaZYJgCk74LT8kD9RZiJMu1nxUjgI2nnmgonHXR7Z/Ym/MMuCMvtZsLFsK
zujgQC4OZ7Zph95q0wJz0+EVmO8HwRt7DFJ3aFKvhxwrB76D1qHcf1QCsCjt2ZY9PIxAGu/6CHlr
x4DLpEUDevdwP54E4tcQcIzn+lj2PJ50nhkGYhQpiRGJYFyx2FpdD+7CuXaUkNf4v5uj22xtVvMk
z+oxFFKcdC1ocul6kUMZ0HYAKoTXetfnjusdDJBEVTdVSgnvoLl7HZn78aR+763VpqmT6isvttof
HVEUWVUUkYhs7jnKpTxbGnpVPia34wF3ZV/7MDmh1dqJw/MMrjXG90OpVqGUjTXLb4j/Vo5md95P
9mWUNtucudw9UjdjYzw/q1s9Q0cmbumP6lHzJFz+0hcqVVPg8sezthsQbYwxXh+KphC1S4t7pRB+
FlTcNcv2TsyLoOlFqJryklC73r8xx3h/uazQnVQRexWiW2vHufPi8en6/NHF+A2DiW7oEJ1QEXYx
t/QeDwlE1HFnqtTXTrYHHi83deVrv89gvBGB9ieNgPEh2PPboNJuKxEKqNlx6W/Tyu1jXn32/pxd
BsTG332P0su2FB0dLAIiNMYDUeYkhv7g4RcbjIcb0twtIfqcsZ8Gtz80fh+s/oDK3P9mP/EGxDh4
nXQ9Qn2kCM3ezbq7BUSyvG6rPT5GVd54AePXUSsZAw5JGtkgKj2byJ5INlIBoM687m70h35zB1ME
77WMKh+DTatGcqgJIcVZUX2q0hOk+ECbeNugqOq6nf0luhhi46ehqeRkLmbKjFCOluGtgWnLd2AB
taHBxMWF/VB4Y47ZRuvQFHOUY1yqr3aWAigyvNRBrWJkJaCZiBJrckpk8tDMdBg/XR8rZ07Z7q+l
gySB0E3I5aGJMn2KiN82Xo2azOtm9k+tzRiZnZVkK26ZSFbD69UjGiyQ3kWftj+74JwHBxavguqt
o/CKr7ANYaI2EdIOyEHMNV6a8QgcJcMTamdulBV8ekJeP1ZZ9r1Uoq9ZXx1VvXbQERRU0uJqqICx
Sn100VcFKoLKxQnodILsrUnyspbKHQE9s5XKULmulAlCHzhEfKTcTm3b3cmgMbOgNPzUm+N5neIP
5dg9dnUfxEJ2X+WVp5XjbZInz+qCNrR1zOy6Sm/qYfHloj1WxXhDZpBxdJGrNJDBmHRbhSKFmsq3
cYeLpR53PvhlPnSN/F1Tkm993PcW9Cue51Q+qmV6XsspkMscpE6reFKi5vMMGik0ID2Lq/KCtvVP
q2SMblK27vX13TsJFLwaSjL+qSbb11I1Uj03MyJlLZ9PVdN/bkadB5x7yZGtDQZnylAqiSDjBkXF
VZITeNSCn7yvHadDfBc0N77KgKYCnbO+mAcJmYoJHS2xbQ53E+9s4208ZjSVOLXtTHAMxMJxgW90
h3A4DH/DIa8qoqEYSMQYOh71gKmbxGmTdMOgJS3iqaTy0ADjNe0QxGvNgea9k3pj5rdaa6KbhUKw
NskcHRtTd9LC8KmYmCaggmbVbbFaHSJ9ue51uxfdrVkGOdMq7tOINDQWzm4pqqA/wy3O6auKeHg6
QOHneeW1L+y6+mVG3w6PzYxOcjiEeLtG4qILwuo5Mz9wBrWXyNoOioFKxUwVRIVYsv8E+OHBcGu3
QK5ADJCa+IsTYLOtDCZObJNpHNSG5hzV0c1myPq1igXNe0sgPA7QvRTB1hT9+2bqDDy2tEOGjUWg
XrqW4LIsensJnzLpSOSv41xzTp3dpbqgEtvnmatdnMz0Ig0B+ECq1JuxWDiOv7eNN0Ni+zszMavN
WRvw3tK8NPEPhEIW0Sc8XJr+dbfgjIUlYVeaRpmXDl7Rgk2sWm7l4q/usduxMOH2bKSt2XaYLtWn
dEKl039tA5oDQCPQmUcntIsYl7VhWzyHZhmneHx7lqC5zD5Q0C7WcoXW97B8OyY6rRuXI52grRm4
fJ11Ro1BRD4UxV0plJyiid2IcWuG2UQCADjRUAn8tmdVt/EhMNN5oyuhfDo9D7yrJNces5OyGJJb
Y4jzVvywfqSPVaFTn6KRdprbAv9WTj+fjaa2w2NOkTjW4mxMsHGpGqboll58V5/iR8PtnNWtHNFC
scbJdHhl4hyfZzvFpnIwSAkFUlByP0/TK2k4e2o3KlUklV5TUe+ksG9jc1gJJh4WJUcIdB9x/okc
tNswtijhf+yWdsurE9p3x4tB5tRvuvnfzOwguKRHBJm4JfelYH/aLkYYZ8w1WVAGsDo7zaD7BBxy
ucIrgPyDA15sMA4ozNB7bVuV8mNTtazc0UGXBXlUmvQiDzxRFN60Mf63rqYR6RPO+VyKrFZwOiW1
tIyTd92fNvqEIuqmZLw5ywYqzHY1V61FtkFNJoTdmo8mWp7DUQj9fSNdbDBwpJdDu1Q1pq1Falew
Ynt9HSG6RZl5o0feJWg/PKLV2f+OiAlkl1xWGqID/LLF/NrlrexpRfxsRpKfDq27lLLXhgkU8hbj
LtOEhyzUCkuJqnNU1EEhTfdy/Xf+f/kixv91xWhRAYoKw76az4ZkWu0a+2XU/P/7GFVlM3BmB+hy
VvctSVE+Qg5pcRbFf3rxL1Rm39lgdgBIsbJayXEgq/2XqhIsmSxWDL3j68c+/dLfHEaWJNStIY7H
Bev9+SUMwqSPIQgDuiS+T8XHtmsjeyYlquV66aYuMk48s7vTNvaYGKAp9WGG8B6EFrrcMrKbSWws
OeYsz27KSNlYYUJcY1EzdY5RB0xKP9Y/D9V9BSWEFBxx2ur2wne9f5Ey9/pM7qZZtkaZvSeYmkrS
VMezCqTJaelK7gmFJdfWeFLOiyc6qYuY6mc2QnniGN8FF9RVazoeqInKsifmZbkUhgzjaLM69vf0
dTqhnMvuAsLl8jNf4pljkGVTVFKBQNKJsm2CZTNeipMg8rTudmPfy5hYtsRGq5q1ajRcyLNjlPmT
oFud/jnhCXPsEeADEn7Nncb45DyJEHyhVIZFnXVWlohfukJ3ila051oMaln4npH8JBTycy6O3/pw
vl8l8tr16GeL0+JYy4U9tNnJXI0Z9DhwMjXqeDor+/v08o2MR4ur2GhLg/Vd58qpk8UmUm9LnfHQ
F6Ar0RSOM/NWl/59c1ZpYjL2UDuFufVRrT8v4t8wDGPSDRAmmyiRJGwvqS7rBmiTcRr+ZCqhLUWZ
Hwb0MiA4PG7Y3dmjgRhVdNckNn0EkkFINUgG2kf7r3EdmMt5ru/l6pCHHHjbnbeNIeb86fpV66eW
1lBontbdDjnn8r57q9n8PnPwNHgLzEvae6L6mqcENBeuvlU0c+BkN47Y2GEOn9KUFi2vkD2iT46q
rQQjHhF0y/TVIPd5NWq7+3xjjIm+ILYEMmJEC06iLE60hnbUFB5qUax2jHzOwHaTHxdbbMhfpUs9
5rQDhbodFbtYA+KEHhinfDkgD7xaEI4/sPJFeTyEEXjp8ABIwCIy/qNnX64PaPc83YyHwa5JK2vT
oGWFU/VSTQFRvkk9JzHKGwMDPRFBMe6SwkReeDXEauqExyfDs0D/vkEbQxgqtIshnDKjG1H01JFL
GstbdjqNGwvLWk/JOOHZV/VbVAx2z/FjGVB/zt3pJL7G5+urwhsQAwM5hKoLOcXDkVoP3hASV5K5
nTucXWMyUKDObR3PLeJD9EXasq3a02JBgd6X7wcPRDw32QGhDgoEro+M528MMLSCKSa5UmGvyod5
8Nb6tue9+u7f/TY+zeCBoMV1tOYyQDSzaPWW6o6ntgCpKcjXT/xy8+uYikD4vW8QVGqpS44hpQc0
QN0l/nrEu2zA84nrZ9BvjS+6OYeTkODRLx1NK1w+hDnKlshzvZyz4Z/ri7Qf//6aQTTYvx9SSsII
QyKUul5/k7BrIWGHq/OZx5Z03QllVquorTMiJ+uIVMBcndscKt2iWltpFFqLNv9VEmwzKgYmBigv
mPKKy13nhn4JRWK1fNP20D3KIZC9ciaRuvJvV6ONOQYzlHFU1I66+psP2p2fPRu3uIAZtyDycGk4
L3wv/Sowai7dxf4uU0HlBelfRWPJtbVGEcEvihOxyiG+KViCdts1j5zx7TvkxQgznU1mkEgkmM70
Btxlo9VA9Cm/my35AE1RN3tS7NFHNbWjfb9umDc4Zl5zuZ/RT4LzxGw/hkKQpM/y6lw3QT/996W7
DI3BX7lu68GcexTv5QdxcA2d54r758nFAAO+ZrSIyhohYfkzei3c9etoQdbzhZYt1f6aWtcHtMcA
ivqoi0EWdxci1X2NLv/Jzg94OJmRFjM88UiBX7JSB/Rrnw1EM3ZrVTeiI3PhizelDCiXU7/Geodc
j17f99ljVQXXR8jxCpY1u5bGuFFUwGOUvk7rRyF7TLi8upwxsP2neto2qZbjaS08q+fwTPPakas7
xvOKckvR4ZPJ7cPjr1VjubLnvp3TvMqxj8EqWORWr+MV/yFODI578CaPCdHSTIqXpoa/l8lN2p1l
iCsZPKjfvyZfXJBlyFbDNFZiGgfS3OLiluAKIwfjtfILVFaLngilONR3wv/zZx49A298DGSg6zDT
0hk1gmXa3Q2L9BxXemzFqvDpuhPuhwKX9WJwAwJxqVQYeKHK0WYLwPcVnJpywGOh338X2EwlAx9i
XK/mkE7YTOBDRpsTyIQfC78OwA9FX1gSL/avD2y3BneDHyxDtoCaTg2A/2/JEdJEqDM2KpcSxYfQ
40apZWibvCw+b9kYzOgmcS6EHj3skRSk5hNJn5vhL0P7X2vGFlOtjTD3RQ23LCfZHRpI9nbRIZ16
t1cNP+uJL+SSK6uiO+jV5z4ZDrKanuOpeuDMMOc4ZevT46gSu5FemQtdD2LFsHL4kanKbjX3fq2E
1oTyHJII9iS3Flb/GFYfezVxYo3cC0LtSnpht4rGW3jeZzGhYDm1ypAucDXpcf4olJZ59/PAKOxG
sYZvwkvtNjf05b/mEuTRwPm3UxhUGQolJRVlwiw/ybWsqVPUZEX99LkbyCk2IYy21v60xJbYqCjN
ygQbyeAbtTV5T5i7W/linL3oo6ypiMwWF/3l2B6UoD8pfhzI6P3mLDtNkF8ZJHvDz/pFwkDB3A9O
1GA2GsdUWrduNDsF/+1Qln5e557W1A5I4w91lHAinX0o2YyTWV/UX3ZrnNLKmJf+Biwyx8Ke7qEe
YFEu8PrMK6CWd/1pY485aqATtWgpFeygkU9zW7j5x9lbHd1GycWM/8DdjK7G6EClq+YfbWsVB93L
PBkYYzq8R/79q+Lma+iJv7nXi2IqrHmPe330MrjDLZgRTtJn1Ie6mSPgCcO+vti7eLaxxhxDyWQO
ekRLa6VGPNZZGmSG+UPRp5frZnajho0Z5hSa5CLPpwhhSp5IZ7lqD2II/ZWiCdah/Zs3yY0putqb
+UuhmrCUNRIV/XojROc14fw+bxcyYWvRx0RcClzlReRdBh/abV5z4Gcl9t9eNuNgoKYpjLkD6QMN
j9On6Tb32tcJNzUQZLZB79Lu2hInbZCggxP9w9eXazeq/GUbj2jv51BUOzEUNWSv0uxulo81j65y
P/DaGGDe6JaRdE1RE/qwNLims/jxfe1RYu/ZNvzqH3IQ/mlfFHcJiq+84q3ru11hEwmatPZJR58d
ouq+qB9U80faQZzv8xp+vz6J131eYRMJWi+PUqPD58F85GTTXQyq0Q5vxx2PCIK3WgxitFltjBBK
BzgNvil8XNXX6wPZj7Q2q8WAhJxkaa1kbx0mPysXqufQGSEeOHnUD9szWKP+R5MMYAj1qhRSApK0
2dOPKlp20NgCISBUXKPVRHpeApkT7Oyp5YBD+j9HO6oJ3/t8KJR9X0OjBFFFepjc8l5AvR2uoeEh
sXH/POgoKa+c8aW6lwPDib5eH/B1HEbX0HvrbYeOqD7HXXFtZNcciSvmmq8VjXvdDOdsVdji1t7I
SzEpgPfq+V/9uzM5fNP86okGzLxHKs6o2BpXdEC07Tpgr2XhI3RzpPKffPnIGdH1aEV56yLd4L0m
jRoo7zuKxzK6ANZAeigOopN5icM7LHc7Ujc+8nZ2b2ytublIi0jJuLLSKlfFXoTM1qf1bK7iYYh6
v4kNASLnExJPY+Z20sTLmvwhPEDwaaBRCd3EzF6cIW0zzAKm9KdWVe5kzzV0nHDH8k2HK023Dy0X
a8w2VJRFMWdo4jlJpD9HRh5k1excX0CeCWbfkbaOZLmkA2oCKT33VWFdN7BL9Uhvpv+ZMmZvTR3p
Kx2v4fAQ4ud+67XQUU7fVJSLw3hqnIVGVx4vjt7FfyjMqQoRDQ1pz/dbukuMZZlrvPVX+WsjvAgG
WkVSKxkmDlby7DDwPxbiNMUzMjLrGKNsyfDLEhlOo38IBeP5+lTunp2bITHOpy9UAr5HUVlsZhZB
1Z+gVBYa3VP1u6Z7123te/rGGON7RjNVpSThxhme6YNtcuxPACrJhQAxN+DZx8WNMcYL9VlPi6TH
GWrEFpWoMj3Um3g6CFdBwVGhtZF369iFxo1BximzOpQikuP9foy/kAgKaaWViDwJuH3X31hhgsi+
TSdFrhCsTpqlfDMqlM9B9thfRXv5WD1pgPzSli0Uo3LbiTjLp7IxZBhPjbBAD8aBfAmlNIlAwq+s
b09e8k3NFfG77pq/NVaOqpJHhayDJSgVH+T++1K5lSy76Gg6VrHsc3xzF7R+zavKBpHqmKj5mMW0
N2sEp3aJS6pgJzcrLqmt3fqlrXFQkuOgKhtNJq2QV9kIEMMl9cdPQWVRgMpFdUAJiBVDp5A3xuu4
AnXH9/g1td2IFjvsv8luXmQUaCdILY9WMeH+i2nGOyy4f7k0Y/vB5mZqGYzpQzHTwZdEC4xBzkUg
CQBUs7tvfWR1INgGD0PQ8ZLNMm89GazRS3Ctiin2iXKHIj4FugeHytYd4TkMui/6mx5rYo+n9IVY
uDIEj4JiZXe8lDB3jRkQSoWlkvMEX6H6BLqhlS8qlvyNUhGXvnS/3vGuedcxSGWDztSYy76t4FNy
U9moe3XnJoeeUPi/ITm4Zt57UhXpUVxQcBU/qEfBEs/R0fyy/kAVPCrgeS2vnKVkY05jmspEpFzZ
6qzddWT6pBg8ppddlgvl4qNszFksGQ5cim3aYK3g583cBBSWmT1JFn1G1c7xA6WPXngq5zxQffv7
JgBF5nkeNNr3mrwQX3GUIHZMu3W7G/WGzyzAcY83d90YW9YKXdeg83Da7DPer9r0IIQvHCDl2WBA
phKKpRVkrFZ6I3kylGUXPA2vVvOxOlBR0rC11c8C93DazeFs1o/BGEGMGn2c8fKXSwM0zWN/NZFO
aUxrXKObeSqOs4iH47JzOaOlId9vmdWNXQZm2rTPe3nGBm9Rxg3SkPlUngQXj2ju7PZ2fx6C6wZ5
e4EBlKiTRZS00kd3HU0HcWhDR41jgreATBwzk3GudAHRZ9+QoDJby4hVtO7Gzv82EgZCQjkdehEU
zI4yRKjIyA5VbXJ6WPdvd5fVYUUrmsWo5DnD3Tg9yHZsS6fEp/Em8q7c9iDOwry9jW+3VtUrUpQi
wZaDoUEUjG/RrPLO730n11BBYhCJdrO+R91eTPV+ol2XCUjEJjyvR7fJD7rJKHO59Fl4zvzeIpm3
uiAXc3mMl/t+cbHOJPFXWUh1k/Lu6hGYlLLQq5PCn4qOc7bwzDCXrB6thGmfoRpxkZCvWcZDFi1u
ppqc6oj9YgXtMhwGp6awmQWi0U4XX86twV3xQBCjugSZyuf+pDrScXEgOhbEVmvJ1hSMvIs/b6D0
7xuPGUSU4I703b1uxaOaL8FaxPfQgDhc32cUEX5HqMs4GYQK01bTpRJ4XDcHUXhtwpcKnBGLelPU
BWdL80bEgNPSCWFFOkTsptRaI+4+nZ5aMVk412OeGQaghinDg10O5AD3YDg8mbolZh+vT9ofvAPN
2hpUGdHPz6CTsaZhJ2dvobJoUyZeaAc9UYqS8VV/Gu3ZnX2QDNwaB9qHnz6Dkf76B+xXx2m/PoBl
1qtCyEz0NQq7pDV8JKN2L4/jKQ7bH2KePZB0Dsw1C4xYvEEhKi//sI9lF9sMzshFZQohje7i5dSU
dyLvhPlDWHwxwECJ2IGeIVJxWmuSRVs3weh+6BdwHUu2cKyc0je/X59O6uS/b4KLQQZUCrNfyxUI
7UwNLqzya5M8d9LDpPBeOnl2GFBJNainlhWO5zLzVOEx70NrzV7DKuZsAe4MMuAxGgh2yhED+g/d
llx56qFHTRw5ZXegSOE1rf0hQr5MIYMjQg8qkD7HmoElBCSqmYs0pVdB4nI+UoI0YuCeXNu8Q+cP
+Y6LWQZThL5uIjXFcRAfJE88J25fuyKUtXRPxUsZcZejYiV34S1PhOQPgfnFMIMyOhGiQQyxAXtP
y21aaYNu1Rv0ncseiLG48cM+TF/MMYAD7bDRLCmjmQ75Vclfwn+a+bas/CrnlH3vo+cvQ78RV/dj
jgAPE1oonhS/mqoVdj+u7zYOfrDE1XqSlqqcYiygeNaWhzh6vP77vCEw8DGNRQpGJ/ByRtkMbs7K
kTPVUqGRd93M/oPtBYNVBjV6sLCpICHEU/odlZBLvrRPHd6PoATsSg+DM7+Ynynj3BIQruLlfqh3
WSUGSDoh7haQnYJ+BeK1sZ19CJ3lPoF2Y28Nzk8V1O6EVgpbCHhlWLzVY6BFrFdDieYRWBl5bRl0
HWf1eL/PAEmEO6gBeRq8QBDRy3QoDVajx1k5nocwqLGIeWTEOkIE1Q+PIjoPUPwajJbk57dUuJZu
YJFX5MWzyQJGYc5SKEFErildqaCPBMRacl7VMP2VKycZ20MZNkmt1CVebtOxds34i6R8bmYUOZoP
IoRx/0bgBZVR/wmD2AZKIuuxriWYx7LwRgnCmvlhGnjq7TyoZXso6zCWQ91EvEGDKar32z2DcQys
z4qbfuDJ4XGW6bdGSqMiRVIi7i/TBxVRXN9YTTJxwjfqw1dWia2NT+uojCWa94vIx6QerEyqvFBS
bdUs3OuuzhsOAxToN0XXEBXLwtODPXehi9ScpU8Gr1uZYuq1EdHv2NxWMhNMDaKMES3aW6KDpnCh
ja7jOMzdiFsLugsSuqxoaHg0RZVtHCrVIifxjFMqTPJT1sYoj5eers/cfkSzscFs2DlVO11JMHWU
s6/0Iqs5t6fKF2wSIyGOWhWr9BPJnj9dt7vrGxuzzEmflhVEhyhhn6LknlgZ9mR2d6sinMz8b4Tp
lF+mNPbFphzDGaL1GOE6yejs+zaQY0QMTiz6po75m2tsrDDXBUmNh9kQ0WWN64kTriUkOMLSqvow
MEf9KKeQA1Kq50Kav6YjSvHEAX38oiOskT+KVGigsQSUSDSpfjtkua2vuH3HrVt2pZc1g8L52uuO
pbHvPHME7q9aowfr4K+gsY9Vnjjw9fXV2HcddFqTZaaP09Bfs9oeTaI3XeuUIS+Bth8ab+ad2foy
KMZKU8DqTjat/JAsqu08+P3XzBaexQrFlcJhKSz9ltcLu3/72FhmwMAsGlLOLZrRR29xY3s4q4KF
sgkLKtZ2dRfhFZkHP7xlo5O+gR+jUKMCKEFLwxVvOWvemwjYatE2wgpEGqBP5N0Zpbd2jmuOzUQR
UJtbtJUqSprddKjWDyTSoXG+WsYkugS1en04eDKlk1P1QxgubtIrrgaqvDTM7BhbLULZcnMrihNI
EhELtJGDmjK7WP6JZIh+zoWdqoNNMnIM126y/o+071qOW2e6fSJWMYHhlmmCZkbJCvYNy/K2mUkw
h6c/C9rn84wg7kH99pUvXKWeBrsbjQ5r9V2064bYTQogK9qzY1f9ZtIWr6/RIAxPkRZvDf1N7u8K
+7sMnGgtTe6k/pVgpbKmEUDnQFdfzV5VTAcpftPM0GtlX81f46x16ZgfihDTjV0TgNwccI5kb8qg
VBjuNLXw0BnxQ/MQ0SjQrSmIl94ZtModotthyoJeiu6tunTkBmD0Yb8vImyXFQVmx0sHu+zoM+Fy
y5W9Jh9GMj7ELfp65OccgVq0nlB2Im+1iaHmcHIHfUY3N36waeXaxHa65WulAhxKm75oY7cPO9lL
ht41jJd0BBGNATDA8FC0+k3dlX4jaZsuTrclKnFpJz0VdvE9NtG+zCaXFvua0c8Rsrdq2VNyUCCD
wQRb/Vjgems0zalq+SaMxl0EAEs7f8vn1OuTwUlzA8C6RmBFkjNWikvm7oZI/+TRgkA1OJmeB+0C
Bsxi8SJS3cAKnRFvQKsxHQkFLhp2LpBjjmWI7ZLG8qt6CmjaOXY7O7ocO0pqgBJ3cuUo9Wn/3TC/
FcAClDKyK/LSjZvcB4cQSKsiW5CArOdUZxdVubdLNZgTblDsYhHg3jP66+XF8HQsEzOQHdGT4T8C
gq2qGjB9TZXHx6Zp34eNhcr08ji6bIi2cputdWBcAhWIGf6ITVMzzvK40CcbKurEA1rKaDK9Rltt
yx5Gyj1sEKjV8V402rEefc7iuHiHzHdqlWhGp3rCXAVK370qErHywWwseNiYPMBLFfR23KPWmLO2
rwYdEMgee7CUXrQ3vB+saZYEohz48+sSshTw4VjvoMV8s8KcBkOOANfhKXRBFFKx5DDRY6Y0D4kS
ouitf6dLfwQ9oXc99VlJuT4K5pQcjdCOSsDt4sqavO6u3tguuhmYxu+wEai5qaPesHlawUP+3fw+
BvKPYjlnGJQ0pFhOlEF/ON9lqXxC9d+NZhq5MdVei7w4oaTsNnOHhLasD7osuWFWeJI5L06VN9+W
4kvRxN5s0v2gJu40aK6c9idD1Y+kL7c62C91FNXpYHdbRSKAjZysytGl/LlpogeiEcAFmDvF6g9y
rjxeP9PPtvlRN84VAHtlxnk3y16th4dBKbeg8hMMyH/OaD6K4Mx/bGMzr0F15FGz/ieLkyNVyGNZ
SD9HYtz/nTbcPW/kyWR0JbSJJ8w3TbdmJKqsrysD9GwdrkbA8fkxk1CnxaSMPscbiHrXlPVJQrlt
mdLUmfT4x3Vt/sPefwvjF3xm8G7qRh0CSx2LnIZLbpUgBp6HDQ6tk+4Yvdu5gGJ09YfrcgU68vs+
RVZVPRkgNm0l7PSYzgDMIKu6jdHNvS5pBV4NtqFiA93QiKx84rkCUmZThpkmY4VpRCoIOCm/2VFM
+EiYYljc/ovROeZOIJS9KD7584VQzkqmOlLUNIN+KkA6GXUzwMn9BDs86o0odqy614UoLgckYZP2
oP2WvWIpnKF5K8xvAmU+b6B9PEHuGTrLtKmzGSdYY7fRiO5t42sZvtDitSnv6Hyw7F0WUkEgXjWQ
C604J8iLWJIyGx6dx09ykzhzdZiACRUnoqLY57L2B+X4Nlac6OFQIfP2ljmeHaWQ9zE1jkVKQCM2
YKfTFC0Lrd+jZ9U07jVKC8xkYG8PMzsOVhueyQuIjez3lwlDNZNFg2Yr020fNeSutDSp26GgRMbL
ZPDm72WQBpI7uNatBGACeTtjtUBgMIKPxydblj2MpB1UFlTKQ3LqG0fHQgXgzne15CSHrHLyE6aH
YkeUNqwUxD/qyt01cZtEHUp1MkbVJwxJKk7+CNQzv9vWnuKif7dhM4Ty1hbO6bMb5orDa9wNFGpF
v8gtfES1PCk7pm1g1iI/XA8qBrFUDYnYJ965eu7j1g6ZT+yS7ZcEyzDFrsGDlm5qwVzK6gfEDhbC
JSY50H7/eAXlymADlCRcPLVZ9qWU4Oox813cqn6pZgK1VuPXhSzOPGtV7TIsZy0elZ+N6jZpX65b
48quJWziQgCXW81hm5qhjNxKa/Xez208DGlId1PVPJsNqJpIcdP28cFMo9tynH6OlN4XKXiVgMN+
g2vK9LUqeZWi9thr3Ter7WUnLK1bozDviUUwQhCZm5TQW4wKbTUpuulm+quf86frWqza14USnGFH
apZbUoWgUVF8DLwDtWRybCEW98o76eNhcXa8zJPVzSHkdCzJL31gFu8m6vZgErLAZi4rwqHfdVsD
qi9w5UCByw8yoHmqZZR5DrHetBaIj+qhtfay2bvXT3A97jL44H8F8ZG+tcCBMloQpN+XOwYjHB7G
wHL6HdaQAtHwtEArPsjjqanJo4FABKqmHVmSPah/d5mNaqMeiUpPzEM+xZ4LxTgPshVg/NYUskZX
wWQoyCf8ySm3MroT9CgCYFq/Ti6kce6ER2C4KCpZPFNxrA32rPwCg9psjdLCowP8OOLZyf+wyvOn
460/bEHFOeHTxTu7d7oDQ9LOXLDmSsfZIwiAoq7+urudBXJu0Ix6bS6GjJ2u4a0CAfB8Yy6vAntc
DecXB8lM6KJiWBRluCwhAl96YHdV7lWb5oZN/6k3oqFM4QFySaKJMbWqZSaSH0JsJLGdNZAwHBlZ
znRkZMDXdVt9vl+oxmWMkjzU41gj5ZCG0bGiX5EEJgHtpQwfU/lGbnaDaHNA9L24dDGzWivrNYQt
q8qdSMW8ZvPVDCXvulrrTm1YNiuBEFyNH7+YqoVyUWOkCXXLXZ0iW7OfQzXD+LqINnFlWZmF4bMk
7gANOdG1mCX1rS+78GnFmYGzGO2jY4eOFv0OuEon87ajM4ryYZGO3ElKSrrY1dzJgJDcL9aTMVjO
kKsO6QuBjax/sv+piKvt42F2ZquFkz0hHNumP45FYIylTxH9r3+z1fz+90mCePajGDlqzVErEDqy
7qHrA8Xapvl9bf0YRWMrK7O8l9/s05Z32jRqOVET/oz0rHmMUfBjU0DlPSiCnOtKic6Oi8GTYRZK
3iGlyZrM6avvuvbcxAIOdGZin2+V8/fhYm4aq/2ygBAVbWjrO+w+cycsYlq0fdGXYtNO+hdSNf/n
0Z+PR8iH3dDAS7KHXiQNEu1UsPGL++tHx372NbW4qNtOZa6DHAnvPfmRdgdTiGDDzv6aAC5ItLZS
5ROBwVnfasNhris92O60bxLQrVGsv4mC7coa+cdT44KFhPKXZM04taimz7o0BZOGJk03+1Y471Mp
CtohRObmtKk/pNu2m2/jMN9URnpTlicGrWnbX6hUPRSaXWGWPvL/4MQNXTNBS2moKuEiStpjG2BA
u8Rr9MlZZOm1HJKf10Ws53ZnGTzumaRINMwzG903AjJzCmK2zM2Iy27TZhO6Ija9VSO6EMcFFZ0m
FRomtebJU/hgWKpfTNL/GS8WH/VCBJ/URWhjKCklXhMf1Pq+NwV+sOre2OnDfiJekp95qoesDosE
4beXuwxUa5qnIuXW8taNMvlOU3qA8aPgIvhOq6WkC6mc98WN3tCSRePUPg50wPz1STEDyxwdOZdR
37xHS8Cp7a8CsauX2oVYzicVWSdlFrbIkG0INOJDtswbwD1sJQlsolL8VLbYDEOXTU9Kzxj7bZ0C
yziURrclyM6k1o1LWfABRL+J89rezpqSvfMBVPBKKHrU7X2a/SjGH9d1X73/LlTnvA8XrF4XCYKD
2Wi/QpBH9aFytBVli4H8u5j2r9fFrWeaZ3k8kNgcEWnSge+DB6Tymv6DXrMXPTHiW4IUEGvUIvqM
1avwQh7ninFtTctYGLh1G+rogN/SWoz0i0Zi1i/3CzGcO3aJPHRKA3fRUCFnBd3KBSPWTg/yfSq4
BNc9E9szzDEBBstd7lU8EmAx4e2hxwA7bOzEV9W7IWYVpcUrZlASdMDwF3w2kVDutldVq2YzMizh
nP16T7A4vcWyzp6tFys+hhJdBuzd4QIT8fitxlLcDv9Tl7vz7VkvkpFdyFIenSSl2JfpH70OLkRw
UUdp9UhG/x+9+3jZt0W/axfF7aZB0IUSacJFmcgCpaKqs4w2fGyzty4WziGu5hYXinAxQ8nVQotN
nFV+iLb9fYXupO5MPuDBPA074KJzW+8OXcjjgocu1UTFq+pfq1AzZ/7Jpur+haVpdxGgbdO9eSdM
aNZ9+rdJ8BPghVVRpZVQ6Ix3WDzal3dsMVnDy5VBzYcAmted9CH/PrMtdD8+RneRWwB7RWSZ69Xk
s/qfxsSz3ip7GeqzEYUQa+HLNtwUWGZjC7BMfn/Hyh3Vi6j7sWpJRDYA/IIV6U8cuhONmrDqYEm5
9qxl9zoRPIrWNcPmkGzIlkWIzDldqgJisYkwrTRjoNUMlICBJWBOfdpXKCk3LhYQ7yx3ClQhlv/K
3hASmwvRnDNqSqdai5qA8gSHOuySfbNlYChi2NhVK7oQxLmjjYLugk0szRvo7aBoDs03GvBDrgdO
kRDOI+0kIvISATRKtopAs7DLPjVBCfTu62LWE9wLZThPJEkS90Y2/ntq7akMhq2yMTeRCwyencgB
2R/79IQ5C+P32Q2rxTQCam6YO+12DMA1wUUH1j9Bl0FwdvxKe9Y3KHOoyKKL3Ium/Zz4QyIQsZpk
XWjCXdvYy5lDkrDJT+OXbEUOaHx7jMDpfzDN9MGq39Oii2Ie2jVWFBqm7k3hUY5hbEnsS+pRbfct
2fbtPrK3WnlotNiJLBEf+mq0AGmsrmKsSLNMLmEYQGpjTS0eP5m8rYqHXPikXT3FCwHsB1woR0ad
VFkDqrqRtk6pay411VezIs+TmniJYeytjrjqEu0U09pUBAgvGJ8bmvYkg/tdbtA86EUUMasmevGT
+ACWtDnmuVrtfTQ68wcQU+pBEYia66smeiGGC1ZGE0VlrWCOtJq+qSC/ovS5sr5c923R5+PilEVV
K82jEDZaWk5ZN+5UirZ1VrO7CzW4KKXlaqvQvgO8ahS6dfQ4yMcWvaNRfU6bp8l+uK7QetpwIY4L
VhGItQYlwYt/xF2yg1TL6dhw3+3osYDVnd5ZG4P46brc9ULIWS5P8wo7jfKilzXPfGQQGZhOBYcY
EBe87sV0rX907MUyznvlZ/vSHPU/qpxeSOdeIh1YRLKsxkMaNE17gC48x3F1kopkUxamf11TgclY
XFgrB0qWOi8JgDhPGIutYkHYXJncZtWH3yHlE++rncZtm7zfABommUHOzk5xO91jhNdFunkboYPe
v4gunvVn1oVcLtLoRpwvqRzqSHCbXX0/bPuAXXLAixJjDq8m0xeyuBASEQMlnAKJiI5tUXKz3ACo
/Nj5jAmq3JA7EYmRyCssLpZMUhXVcoWQxRij068telimWxwLV39kHDpAA/mmfRXRRIgshQsuRWQN
FsagiVdOpV+EdeT0UfH9ujUKgqTFRZc6s7KGthXx+vneMuKgQ2ewocT9OylcUKFaZWujreleVnd3
ZjGd8lQ6aaP+87oYwV3HD8TJxkjNaBmQ+1SpY0vU68GLPuY1Zgb+uS5JEJT5Gbi+N2kY2QXBcoDs
ILe7SZrcBSS/q5B0SzGgnqWiuQ6BNdhc3NBLLc87TJR6cww3VrMAHUhBaBK5MI9BGMuLYqNxAKQg
7KSytmbsaSey6TF2I8JdEn0rLlqYVT4O6sgQW6NNP5cYvDm06uQVIqRU0bFxkaIzxw6w91DJMFq/
MRCZlGZz3RgEPmTzwaFViLUQJKqTedTkfRZuFioYtFl/Q5xLyvxzNo7CDokb9rrS3eDJPsualvvc
kTYFJuBFKzjrZ4bH879Vf50ztV6b0kIe4EeYHvJKKdt2Y767fmZChbjEN42XSCkiwHlUPsVg9L7f
WDswWjAaOuzeB6JSI4uVn55FF+fHmRubg6paLBd4FtDgelBpKxsqf7dnP5p/XNds3RrOh8cZHC0S
kAFErCZfYpUjfS6r0yKKBf/hqGchnMnNICbXR5ZCz1hA1gE4B7jLrXSMtxinEGWE7GtfOzruGpKU
vliiCQnoFGQnVj6dttrD4NY7Y4vVzKfrp7c+onLxobgLKWpIrxUZ6HjDpzxxihPb9tC/2t+tR7YL
Ot6A/NoXiBQpyN1OePRM1DDxlm08JVh2aBgAyVO7tzfdJnwQxT2BefBLz6SSaWfZWOSm4b6RH4r4
gZSCL8Z+75UPxm88x01pLIqcEMSKaJu9424r/p++r37bIL/r3INoNE9ZziyZu3DYNtneHARR4n2R
6JoqXJSQSokMGtDEMR4VnUzG0hWwBmGyAbN7qrjgmtigfOOgMYt52BLzbR0bYRIZyPpdddaUCx60
qCJ7xv6dRx4HjwTK1nyQTs1NGyh7HTDfGNV6AquLIgCRWm/HnF2BMFO6eLrTRKdVVaI20O+12wGD
U3FAt9GObBj6W+yLKsbrOc1ZSy6mFLlkxuYEXoukiLGTtp3n13AJjHrbyG99KwlSQkFAJlxUKdpO
X2wJToeMyWn0XW0C9sjSAtw7XlwPG4GPM0O5ZkhcWDHGpCwzA+Lyw3JrAC0zDpJNg4w6KE86Zor/
gKqPvcIApYbykYxSLRdUyqEY1SWP2Qul24GW7G1AcQAPMAbOWb39CaTTB3l83a/t7ERW+x65r/RI
wy8xUAeq+dkwDmpx36pPuvWYy4JPuF6JPuv4fktdGGiOPU2S1ovuzW0WFNaIhwo6C2gB5TV1ski9
y5R8k1vUIVnuL9hvLWTi6wSAwr29r4i1q7r0bsosX0XfTPTj1r/47w/wnoBc/DilqMMqjJExqffY
lzT+PzCs/WQ9kj1xxfjd//FGPAtkP+hC4BRrQ1fGs/6+GwBYF2eYD2XrSt8ZjAFbHUx1xySuonui
kYb1O+UsmYtPdmXHFmVL4ZhTlZIvRX6ItReBA63nhGcZXDCqgc1fLWZMEInLHaa90Rsu3PluAAFH
6SeP4vMUCeTCUbNkVV/2CP1au+voSxr9uq6R6NC4AIRh/LqqWOV1rE7GtKHGjaH410WIVOCCDs3N
pezBB+rJYYMZys08C256kQ5ckDEVeZKGJUXmkj4M2rdE2tjxn91Cvz/8e+HuwqyluSHTkiAhmzf1
L0YkZX1ttgvB06PZIE/3RQnS6qGZWF2zbayQ2iank5VqjWGHjQ4OgdaxTQwGqCJc3NVjO4vga41T
ZjRhD6gbzwKNX79NB49KgsxFJIIrKMY5qXKMNREvH28i+kDkTZcLWtYiESytvfwwUVJqkQ4RYXFj
Wk7aYu01TQRhVCSEC2q0r0INSIH4+t2DWh5UKTB1gR7rj5mLz8Es4kKRZpFLskiwYnXD2sSg5DAd
isaigWpeJ9oSZubzKRG4EMYUvhAG7ni5ryvUHRgPdgs+pn+bD8ItwtXrx9QNi9jENDGN/lFOH8ua
UtqE9eEqcIRNW3oTIuVY9lj/8OmmED1w1dX07UIgHy9JTACagSdh9WtC4TzxY08Gl62MvclkX97G
Hoa0rK/WwbyfvY6RQUl3+THeyN9ClxGl6SIeDSbv80GfD4CLr2krZ1JpoirSasa2kb6adao4XdcF
E7a/r8fZ9W96FsXFWdiODn4/VOMm6b7vDyo1sWl909V7pW/APPdDsgQ9+HWvOAvkYhQtpDK2Q3iF
rR4qrADSL8ksECHQiX8nZtkcKmGH1xVp7oGJ4RD5Tu2/VOY2tO8n+59afbp+huth97dK/KMxtXSp
kRmL39gGsfIkx1+v/33BkfGvRb2mdFzMTgfhZ+KGaOfKU+v0RNQtW68rnd2AB8dqcsxkABcfuZDH
aEAY5Hl0zA7SRt2ONyLgKtFH4iKXkmItbdbQhvj3pZ2B4YqxpYpeZkKluGAS6kVdozCL1PLRvtUC
bVu4QD3XNvUOYHOxI1oCFbgu4ULJkhB5KAukRnHxVdb2SfHWAAY2TUV8IyKb4EJENdnKMPXImDvD
T5e3kW6z9MvfmR0XGhQ9xaimgWdYMj1J+k1qBGm0/TsRXDAAwZKa9zE+zkS3mkGDmWDXrpqcv5LC
T0knsTKVNotxbYmWvQxUq4PUDQIh69W3s/fwy6NoNoVFlbFn8m5+Zpy8GJX00l/JF9C2udEt9o3/
+Tu1uCTGHosun2uUmiNgNsqA0Me6Z1CTTvCNhIpxeUw6TF3Slez4fCDu2MCWrbH1hklCd8QkWgZe
G1E/VOBEPFl0XHetZlMcZVhnfjXehm3t6KHuD1HoXT/DdZiEi6/GhYdqmKOxU1GfUm5L7K+UjyRy
tFPrxad4C5ZdX7kTr4mJ1ONiRDqMtAA4G+4LqcWiQnynV9StbW3bzr/+Uj0uTBSmNMZDjxcI46Qu
H6cb+9QDRwbcGeOObqR/xhvpRlQUZnHhSvbCs0XHEimjhbBOWLsndK9rgD4MSvoSg9p+Fk2Iic6S
iyBVuZAxVhFvwyJycvVNLb8PpuwOkmizVRBw+QFvq6/GeRmRk1H9h10eTe1VrV6vfy125V05OJ4E
utdoDxagHt2CcBNFYAxQKsGTZIV9B6Wus7mbXMxImiSVe7VES+/b6EtOex8ikY98LOq42cZ0tY38
Ou0nH7ulblyDApfcomoBNNvriorOkosopNf7tk7Rnc/nx5o+ad1bMwguL9FZsv+/eKssTW6p/Yg9
kkiavtrhclwwV/t3WnCho8lUdWyBZuNRBhs2ha6RTdtZyQRiRJpw0YLGWRnSGtklLclG7q0DID8F
IgS5mMlFiTky6wFQd//mYmzwETw3O/FcNfsz1+ybBY6LbxJpodG0BR6r+vIVuLVpedc332x6p3eC
wovoyLigQMaOtAXrKocZgC9bO7A70YScKK/kCyGKZNRynUqsZPkvjhvQsnzjnSQM2+eb66YmlMbV
RDKdmilwMHB0xxaVpDIoNvEL+aYGlTe+iHJYwfHxY1YRFtZMM8Ngy9ArXpsRBKNUkFQIIgA/aDWC
Z8BULdxLhry12q9k8sb+WXBmLIpcMTeLqXlhblWaJiplg0eMv5MxR4We+vWH8V59C0+iUoxIIy4a
JIquVnGK4K0phzG7Q+uaZqLxNPaVP2tkKWxDBgQY/LTtFA7d3Guoy8+a6Vt1vil1APDqyqkD9GEx
2JVfq3WgNN3i5AnZ6L2o87Su5PkHcEeaR7VWdQ1uW7l7aMdjOL7kIp4qkQjuHLt0MZeMoXXHE4CM
DaxvAi8yTL5eN451Ez8rwgXVIquVCAVS3VOHxB3TCCXg9uG6iPUeJIq///taXFQlJbpYiY5wx8ju
q4d34MAvOhCPNLd9BPaiIOiJDo6Lrjqwqub5vWhkWE7YYLYKoCzV03WlVoVYCiGmLRPsaHBxCJOT
fTnlGJCUGoxL0PafNC98NcG74O/kcHnKYobVTCZUB+ZqE3bHBI9cTVQ7XbWBC124LESHIqOSoUzE
vg9yIVBfsxzIBy16kAQ3IpCm1dvvQhznO31GotmuYdilPDkZPajmZsTucvkgZT+uH95qTnwhiXMh
fcI6OVQDRU1dq05hJ3utBb97o92XUuxfl7UO2XAhjPOk1FgyM05QnNI3yTYPwq+2X4C/krExhHdT
5CBn8VLfvpNvMsWtRKXb9YndC/Gckw3ZOLaZhQpC8QtUUYfqHnuXujOfctC8gLMTcOGu/ZOBjeA1
7l5XfQVfG8n0hWzO4wa6hAZJ2TvOVfeMcFG/B5nkPnlKbxnIXow6fLc3HLavJQegnsF76/ovWC//
X/wCLtFJZyCc1ZWhe33sakEPJpT5LsS0TwdoH9GzTuD6/ISooSRdS1OctBqexrYL4uR+rkQsCiIh
XHzpBrM21LRCQSg+oD/uqOMJnBGC4MK+y6dr9Hxq/DioNlU1VXGVgcnsS5ghu8FgIwZd+4doQn2j
EFSjBWGGHwwtiqEAk3lEvEpJgRXUblLDFIT+9fTwQiMutoDSLhzDElfNEJBXM5hAqRGhWwGH82Jf
tBQs+kbs/y/zKiXJtaqHx5vti4np09HToz961l8oxEWVsEULO2T7ZYv5XYdzRT969ZCovsB/RKpw
0cMsujhRLGxsmJhOihC+GpS1UBxZNgsKXIUnv9le8iIQyu6ua+bHhQ1JlYu0CpH7lthmzfz6Jzmp
t4sbb5ujefe3H4uLEL2q1dLICkAawhI+E5WPxSDaBrzuUJjZ4SyiN5M2DPEWSmvMGzhj8aCpvhTd
JsNmikXAjuuDbb9tQ+GhbdLWlLJEwoNY3sRfZsBw0dvkHjp1byARd8295oePoZM6FAgY0o7s8r0k
3NW97tQKz1ZA7FQyGLqsN2S3Q3VjtgIYjOuGqfBcBaEMtJYuRNAAbMTWGJE1VrGvV0QQCQWBA4AQ
H79cE2t9G+kTu7273XicXnrJIfcL+qzxHsNlvejjrU/6XHw8LniM+RKCHeF9wwZEvk72zfqaHKet
+dT5wOS4pa59l7uz7V33ueu5lyJz4SQirdr1MSJ+pb/SwaWx4VfAkm6bx7FXguuyRJ+OiynxJCdq
M+BOxj3j6cqtRSw/Ud+uC1l/XFycIxdEwrLSoz5DiSPtXRSQMcbMGMPNDJ2t2YtvxKzvIovnAklk
2HY0ExuWoiBbTjKvAHL23ynFD+Jh12XuUxm9YfUei2yY1I98pDavI7DusiDyRKtJgi/Fz+BpgGvr
JLC+eFXi9p3lTMumsX9e10kkg10GF5dlDjAZW7YQrDT9TUv0A61+taH8eF3If+SBGPvBGixyUp58
al7iNKtG1oHev+O/Anbf8lAAAEyHqPC1bge/RfHN9TQb066sClyZaFr0NPbHLBPZAXPHzzfkWQaX
BZpyFmcYYUN0DYw9MtstOMLeF9UGtJwid3qS3/KN6H32H7EQyPu2BZwqbCt+/FT6KM9jTzBjyPAk
zSD3hm1+w5YqiiA/ivZE1u3iLIzzX2s0e6A3oZLSDSeVfku6XdWogui+/qnOMjiXLWpFy5JUxzuw
kO4Vs97IloiR9D8s77cMfsStR7e2GzrIMIgTgZldcvuv6g9QOQfkTtSCEX0hnh4hnJMks4A79f5i
l318oZtoYzhk320A7LW97lSC03t//V16btYmeqMs+ELNvTq+jNYf3RPnk+PKDySr8pqEaB+kw360
wMtbbLVIxGX8HjI/u9JZCtPyQgstU+SBUpQM5T3u260FdL45sAK6EZWoRcfFDP5CkFSMSzdWEDSW
Gzo/RPLD9c/xHzfeWRPuDq91TYtbE2tI4Tc2kdxWrnwXbnPs2NW7GlyPSeVdl7iqka1YDHnawL+c
RiTKEtIBQt8DtjUW+WMRvoDo73MKLYTUiZmhT5rk3hxul/T5+u9fDTE2QpliyTLYkjkDU5YspgOK
+Z4pNw5Jp1PbIvXB6Ph1MetqnMWw/7/48FaYAQq61dGfsvZLeWOLOnnsGD5Z8IUa/GdotEXXE3x3
YyZ+md8XmRrIkielopRqtbp+IYj7HrSlYylZqD3M7hK0p2zPYGn7XQUeiD8acLgQxV01VYTmhKrW
EFVXbjFWDi2cJAZLbyOq2ItOj7tn+j6d6wKMGh5VnhVjIzc2wOc2o2iMfjXBtoHBYZqmTmw+Mg+Y
YmiWBuNICf1pJL2bzC/F/GAruzgVNEHWrfosiU+o9ASYDuCt8qz5dgCQNb3Xu78UwTtOV41yysao
pUb3G4rFucx2C63YXHec9drlxaFxnlNSrc8phcGxFqLuxm61wfRJ5rYesUEJJQcNpmvGF1DFzbN3
XbboFDmnMkf0qzUNL/YkoyBNkvwE7ARp/HJdyvpr70JDzqUqPGLbKMR40ujGX8Ij8AYwUyhLDig7
2AwRmyysOwc7U6KxP5E9sv+/CEpGVtd0aDEbFZOfRZI5EwqxQP6Q+9dGErVLRWfJuZiVqNOwDBHM
JR2CNq3uSoqPWWh/ay5cOidToFouwCDHrHf9ne0xJ9/sU3IwfdCYBZGb+/l9FBQ3lqhPItCPB5Dv
VZJ1/YSZkdavfLzLnrWt/pVuW68+DC7qZIAaVYQrSOtx67eb80DytSRrTW8nOoQyOmxnwTYQSnPp
CVDrG2mX+hFIqaTd8keV1LPFalx4KUIQC2o9LJZxj7Zu/TM85L8GH/nTtr2ho3PdQURHy0WafDHz
sivwAp2kb5pxtNP7LHq6LmJ1wg10mgpis47siedVKpZYr+cMJR5wg1SYaS98a6feZj/ZzA949dg4
e3SrCoxmTbELoXyzQAV80BIT+ETevGaEOBP9NYl8fPU5cCmEeyZaA4mttDFY1Tvajt9qMMR21M3R
YQWu2nYQFXbWEp1LcZxpyGYZpVKO8eheu2/sR0P0IBD9fc4YoliLFCOCMaDed6cq6ta22rfrxsBC
BJ9LXarA3TgtUeRlLJGkv1s3Bn3Y0LV40GfNeS/FMOu4iL5gZmtDJcbjtrAfu+lXF2LVV87cprb9
6/qIjoy7X7pwAUhFjCOzAOY7gktTk2aBJYtEcDfJFHbjMnboRC/0S0QPi/T4dypwt0ecj3KiUfx9
AB4v6q0YBEvkity1geA9MqBR1rfDJDI13GpWPKPqBJ/iuml9wrWvDFML2x4tqHzXAd2w25INW0IS
lZ9WH7Rn2/oEbN93U1wDXerfWbXcSwHPxCSpW9GDVqQQ5+4SncyxXf53E7wPxelBtxEpdN1XwDP7
0VfkBE83qmEKocfKkUmDoj4u6g1QaQXfRySHc/2xL+eBMDCXLNtr5bHoAA9e7IFz6l6359X2DJA1
sbZtqqpq8Nvp5dIZWm8jq219a49d12B+1lGqifyH6Dg1DkMiS/eF7ICEw0+CP1mBvJTOudPQz1pX
tAjSRXXK8y85+XJdvXVvOmvHe5Opd1kVIxlKylNqb+MEJNn6y3UZLKR8jtK/ZfD7Cmou9VUTlth9
tZODXA27xdKewMuyWczqRi1rwaUgUIlfXKiXPFOmFnWOVG0einH0FDM/dcUkaGmtB9KzVpw/5UbT
WNiRQL0rrwHtavi6mgpErGsCWnpi2Aaacuz/L+6d2VIXG5tSWJRKQRK6GIfa/GfsqGBlbt2TzlK4
S0fJTbsZFeThxrw1rLusPy4aEqtWBE69fmBnOfzN01gxuGRyEAh0lmv3ILCLRSmUSATnLW2DzQ55
ZGlaXjpSODqKJkpxRSI4hwFnR4wpPpxW3R5kcmeJwrTgm/Ovk6RWOqXQ4fAJdQsl9Wqyi4Rz8wIl
+NdIXoDkO2UTVWnyPZ9v02Vz3eNFSnC+kUW52Q05Lk+9O3TDz7zadKJq4PvL5XNU+W1OPL56Jltq
hOVd1LMxDntkUATo+R4YUtn09pYeipPuR/vyJg4y14l2GILzll8gltjZz+y5lXi52wTXtV6Pc+df
xE79wl2NopEHOcMQ5kAkN6VgVAfKu40lrSlPnTGWBX67UkG2FBsFKnRcrf9H2pUtt61jwS9iFQnu
r1wlWfIaJ3ZeWEmccN93fv00fGciCWGIyc2zq3QM4qBxcJZuTZbYLxD0UyXmJTqY6BegY775KXym
HP10Hl/LLZ5rrsQq1waZBS6SnBRgFkEHcvRVCgSrTPdz/TKbH5cUisrTXaweh1jnXMC/+tK1UQYE
Y7Mw2rIHhZGceNH81ahdrX/b3rhfj8O1CQYBxaUZcRpQbpTy3IbQstcsXJKzX1H22gaDfolR/pe7
lXZn6l78SLVrId6VWp0bvoWg6s586U573F4Z7+MxgJiN0SIrOiqPkmLPQ2Jrgg3RN+vvjDCQ2Kdd
lsoTQrGk2096YcmdZ3Q/tm1wPh/LJS/1gyTodK5NKGJ/LEKU6yGmpaOJZFL+GLyudorl16uauG10
SjSVjb4iPSW1h9Tv9mpWnvrXNhiA1OaxDIUEbUyUZ0xDRbi0UeA+TW7pVSeT07G3UtS8tsbE5EJd
tKYZYXJAgnirj5jcl2+F5wlZIL7kHndpDEjUmIJolQmfr3Up+UDmiSMG9CChRKnHv/55z8P10hh0
qMUg6ghUrJCsvBPN73O5H/hqmjzno3+/APZZnCuBxGi3Ef0euhrEre0Ab0KawJts+QdIHEA4ln7d
9hF6NK/vt+uVMYABbsqG5A1yAaF0itJTE5xG4YcA6eZa9xsMj25b4wCFwgAFOiCCRM3B6ROKD71y
E/Vf+pZzrlYyd9crYnAiKwxoBYU4w5Mng7stpzqJJ8MR95M9uZkr7KV7wiMB4Gwd294RVbnWmQu4
N4b61JX7SNatScNjLSTO9gfk3cYsa0JZBEavZCOtflRgPW79Bc0DylN9pHxPscdrhOQtjEGQUuji
caxAKKTGLRReKygX9IOVmP1Nm/LqHpz7ka285kVhTOKk4aljCHbYFy7JeMVpnnOoDGzMS0HEMUIv
RD5bsz/blDca7PNWNtvkKboFla4vfOAV4Tlez9LqRSLGNqUAdUu1AuX+F1QsCe6vbcfgfTwGPLKu
GyElh+HQVPPk6bHlsWmsAy7GcghK+6KksLoBBvg445aggkgji8WhnJWm23r1PnMxlbPfXs2q210Y
Y7ZJFJcgnCR4uUSOpvxcl4U1zm9G/GHbzOrGXJihf79AXF1fCHqycWwb0AwZguk0becPy+xum6EY
+gvGXphh9kYXBt3QKU+5aNY+0W4k4SYwJkurYz/OHrZtrfAOAP4ujDGAbipZLHYCOg6j2Kq+4bni
Jg56NmUr+oKr2KJ3CK8uz/uMDKp3wpCQusLtOEFVK8tma4j2QvRxe2G8j8jA+lhKM6TV0EGXRc9D
YEVajytqP8uuxGs+5DgfO6Mag1C3L+gE2hB+0SvHXJ5lMOryplB4VpgyDNIhUjGqKJcXEwhEK6W3
dTH3Bqm0hnoyOOiwfm2cvYIdTg2EJOszShlClbqVzMp3iafqlo6xLZDpQU6LKzRJ92PD6dlZ1VRL
zDqpMYuQ9uJ9maZe2U6omcndTb3Me1UWvKQxX9QieN72kxWOyKsDwA6wIgOdYuYXPb61K3+jijSG
s/jhqTyZbrzH0OdH+goyckv+MHD7xniLZgClhs6qhgAEvYNPnUNv58gR3ARahY/xSf282LPzfgT7
TzCd8rrEOceQlQwIuijNxAnplkjdSelLmnud+eekMNcfl0EXoiM0DCAsg3YEkB3lEHSZh+fO5HVH
cf2VgZSkViexqNAZo1r0tsEjrHegLIRG1vHY3gmJJb1y3ObXPqbrlTH4gmsAEp0lVkZpnAj6BJTE
UtEkQLMcesHJNvDWx1Z603YZ+po2GFJ5B/p8Sdr3MJ8+XzJ/3qWftpe3Gh6czz8rHxDrRTrnGRLw
9WJ3Q2yFM9f3OYDGzoeZ9SxHPQT6UFcOfKrkOOxrP7eLXSt5EDeG5hzaD4jbdc7fLY15doZSUmth
jNsnD/E8ilRfnkR/28TKzOKVc5hMPBKMBkoWLeQkxIPqQYtjT5vs0f4DrqJvNP032M1H2Z1302vu
mY72OPK47Xj7xwBLIo2iEUCZ2hH6QxTkbtN03vYaV/qqrtdI9/ciGEKQkiUBvcWV0+AQ9FWlh/Dz
/CovlvpISachOXKYd0FjD7zTsCLFc22aQZVlxjR4BX5muE6zB3ug2/sa2sl3wT1t02nRqFrZwW10
oOHLuJt4yXae5zJgUyb6JHcGDsdcvAUYKCsaG9nHcuaxj9FlbFyJJgMx3ShGIX4Vb+3hMW5LSx2f
VSR/cickXzibue0v6i+zZW1WNkkDUzTzQ2cBhEf9UXOoYM3kR27oNH/3EVV2vqw2tQzEswjZW+VB
UD4vXQ5BlB+mxEsDcqATRe1rPyVRY/QhQVJLAjVd4PdQxgGYFbvJJt7gg0WElwDfdg+VrTWjYDvM
kgyD0bH/kbxmTo2mKuPYNNa33mmPGtrCy0+8lireBjKIUywYspQNPLznNnkLpz6zqiJ84XgJ/VS/
d8hfhB3npBqkRqVdFO/UhZgM+Crue4deQqHDI17jrYjBlymbSj0mKToq5MCWgnyvxbw3As8EgyNR
ngQIHHAFofVu38S9V6c95yrYjvBUkcEKqYxTogd0guxd6qDbpXvJTQ68sXGeGQYq+jyagiWgpS2f
SonSliOQUnPbKDivejQyXR+mNgnbKtABffRdIGN6jJJsZzeiJ7vFM1fWYDvGUtnRMb2J5lzNKMWo
1bsEwh7Ljuxn2Kp8XkfDehXpZ8Sjvq/84jpro6CZQhMvnhRtwt1e2mn70QO4cyegtsNu9R2vLgzN
aaEVUM5Cd1j+XU7tmHxPeZxZnEc9pqmut2luMzObKsD5+BCcOkjW13buGx86JLxnR/3In1vkLYqN
NxZtHhoVh3XUK1svl11bQJjRSN1tBOK4+Xsn9NW3y/VcAJexo8tHob/vBxGahl9F4WBGt7G5S/WQ
Y5C3LgYhzEUnfZoh7g6lO1OObUU/qaTmvLY5MPT+Qr1YFaQ9tUxCecIxBXAOfQpIxzHAuZHe2UUu
DExKupTGghwP0RJoyC7+NHaHciiPQtFyqjqctbCTahEIf1Jdpr22xV02JZY8PWy7AA+C2CGIqY+F
mYzgA9GDfWXs4/lRjR471dcX6JnXiTXVT0txL4RPZFo4zzDe4phQYphRjzA7eEPfpuiVfqwbjrtx
gmr0hV0fXFNQlFyvEVRTpfRlX9sGQhWInBlvjUsJA9GuOlraI593hOMi75SGFy5S6oM2DjUeDEaf
W9V8U+upnUmnrn/lbB+98DZiCLZ7qIni2BglYLp8J9r0pS7tQtdwjKOkORSdJn+8KV3jVOE5vd+2
zds+JqIIECBVJR2uDtLCMxbQSKezt21ivWBwvkYIAxhGW2VaS8fZwtmq9u/S4o/kld6S5Kl3NE/7
pO873luat3lMkFGY2jR3Et4gS5RZ83Ai+dEE67Ih8YCEA4eECTPiRZ0SJOqQVC1E2xgxDiGLjhQN
O85X5CyIbTdaINysByZKm7R4QBW9wofiU+QZhTW/0rJcZ3cn9bWLOcEazyyNRy4OganXYdt3KLyk
1Zdeb9AykFtZ6pcFj5GZcwjY+QdTLUqjnRMIZ5JjLelWUN4kLbG0UXLkwul4YpAcx2dbcsK+VRKT
4HBHYei3Qu9hIoqDXDwT9O8Xn05M8OFkAY+eMU5teRZu4kTjIT8nHJSpd17YIFI0pnGko/ySZ4ep
0g8BKRxTWj7GTXtM0txZlMzWujyxAlCSppPGaXzkuQf9+4X9yZhHoQ7QQ0BSYkX5slNSYbQauXiO
K/Xr9hGgOLEBkzKDI8M0JkKapmCH7A5de1+N90l0Nw+3Jdxk2xLnTMsMeOh1l2ZFiZ1L2srSFMMO
R9OKZ24wT6+urRUx2CG19X/zRTSFCTo7l2ba5RZUGprXPWc2ZA+3F8bZLrY5Z1TrcRqoYECRHUMh
snLDV5RjvPBAkZdhYFtzZDBSiv2Ap8MMTejlWDjJXXdTfGpcEId6RWnzRuF4IZDCxCGTYdY5SPXo
u4im3ui7SHCh3eQjl3/gvozor21snMLEJGEKYc9YpNaQPlEgFAIGlJMOIbvUgVAzB0c4fq8wODJF
kCxIaPfgItyZ8zdBynZl8FlcbuK8fPo7/2DgZATlZWJGlP1KBVG3cSN0iS8su54nwU4de+v7MbBR
6p0UaTTh3Cye2iV2X75N6inrPF0kN7H4ZBq8BCnXIxn0iIw5mkF8geeYrfmCRbWwhl2xW+zA0nbj
TuNsGgdC2DadZDKSslyQyxPLH4HYOimYKuvl6/Z2cb2eARAVhEaGRht1BjTq4C7zmsSukMaDqhu6
dLjEBJw7mu3RKaa6bFpKj9/lHmkQeYwYTy7csYVW+SxYuAic7QVyvqLKRB9pKkV1SbBpQv4AGe3I
dApZ4mDietPdOT5lVU4KvUyCpKXzAXsKHBBQhuYPBQ5Mw/xlFMc26FRCCwqYDLYgRWNpUXsopsma
jM8CdHbavPAn2fTHRbOWqPeH4lvTJj+QX3T7sLxXtNqX9YHzOOWdC7adR11SU2+kdwpuklk9+DMF
W/6sgSs2c9PIGq2e8705YRHbyjPKlTkKIzKmkrmXl5M6HbZ9hncoWCUUpcmauqNNgK1Lpalo+1+z
az2alBV3sfiXy2FwZSimMV4wOOn0WWaVIYK9D9vr4X0vJhiZA6XQ2grBCKbolPEgVc/bv8+p9qsq
AyJy0mWtlgJEFF/2Cqf0UwzoGq+qaFcuzWIK+8iPnpfKgtDHfts2Jx5hB45yiP6MZojcqRHUFhrS
q544WbiPeSwRvOwfO2o0d1Wjdhnaq8cDBsltfYexE6hx+/JD8kUDh4sJvcu37bXxcEUjuAQvYmOl
MKsGIkC0ixJ9DHb7fdgpT5TUSR+tPx/muyz/qRoTkCzF2OhNiJx6N3Y/hHH046IEVlYfTKPknC8O
JrMaKUqeVlFMO6LbCU5x6CS/0T5xPh3PBv37xacb6lZaBhNzvI0zOcV9gQ78wTKf/yFuyGzDLnyZ
c455aQqNiUnknozJQHCQ/8erv4hW8FrV/mD3sUWPQS/v9YQr3MQ53xoDIEQbZDEzUafQ2xfRcKf2
2/bH5MRarCqKoXVt0oM51VHSfUZ2ZfTSjG9dcT+TYz5/XxaeWB8nSNAYODGSLixEGht34o95GiwS
mLaEtIthHMDYZkvJH89JX7k+q48SBr2oazr2Lc+/Tqat8DQd1n1R0VTdkGXTYJ8yoWZ0hVjgaMXl
99Q4DlVsiTzR0d/cWWcjDFaMZE5JVONSHEEBZKBclTyZLrnLvlBCgX/5DDxbY9FCGtVcGQG7+fxZ
IbmlzK+hlnljyskOrLve2Q51/YtjbFaKUSIMpjcLOC38bteBm5ovBv+b5oezHQYuFEMeZ1FHEhrz
LP50LFCEq+nN7wqPzY6yESeU6qWj7zNgPe/tSQ/or4+Zs3UGOCAMX0pmiEJPmitPrdA8qFOxi6Pp
eZq6D0QTOREb76MyeJG1lRHoM87z1L8Y8TctuVVq1dLrYzQ89OEphCLDNoDwDgATgER5OZh1g6Y4
kehuksp2LGev+Vh422Z462Jwo8a4ZpfItPcOc/xIhOxpWRhiLf62mfWQ4+dusW8YSBtlegrBWkeP
HC3+SIwvU+poZsn5aL+Jq8922KeLaCiNFur0vTk4+WMEolTULI6U+iQBSyqvxWL9FjmbYwCkTsyM
NJ0GhQ5Q88wHQ+F43W/WY4hg+hR1g7Da6Mac1ZFZAqFmjNYgTvQSwV4eWyd+g3LejelANmp7o9bd
7qdBtq6eNctsmCX8YQi+GOFTVP5Qew4+rX+0swlmj8Je18eyRZVRC/dIq9hKwBM44llgtiXtpKRv
VHBgyJGbdbcFj8pv/bI9r4BBcgzbdYQoBF62aLta1UMLXncI4sLWhs7TU3O3tITjCryNYVB9aE2h
UiUwu80dOq7Lwo6K7psUF1//bv8ZUC/mWkzqBNMSmXwMk9u+OeXF7u9MsMida0KUJFjJBBIysXDE
+HOX/6tw+bxDDFwvtYAHtowCSqGlr6Nqtk6OymyppLyhX56rMTC9oMgmkxmkRKFpWBpmjfiMLu+F
5F+vuvNiGIxGb5BoDlQdZZEsObMrjEaUfujrt98GJFs1J3gb7ODO8Ao7dIhV2Orr9oat3xE/7bOl
dNDkllIeoGoTnOJdfFDQ+fL/tA6tgx0a64gJGR1Efsym5ZkqjqmG1jH9qTmqHiV4KnaaZfrvI2IO
T9Bj9URdmGO2rqsgaS9EcPVckj8teugFY/4xbzp7++vxzLC71xdjmRhIPi3j+FUIJJdok1v3vL47
3tdjpz/Upay0psIudVT/6hkXn4cwzJdcKkgy78pP28taD57Pn4/VBsLQbJvFEKdHwoeSUKfQgVEw
qljvSw/svH/M0YjnxoUxBtHbcSpiiGpgIreGzL2wQ4uAlfPUQTk7xU5+JHHX9z3BTs1JYLVVb+Pm
3dUojnK+HL0efjnPF4thoDwbmyLValAz1K5+Rzu8BrBAKtCEANmdLTh/Lr94/e0YSA8F+PRS09hr
8srs3ijuSpVzpdOTubUiBtKD2hDGWRhwISovaRFChCi0wlZ35tgbucMqvG1iYCLS40iOB8QPsvJY
EhEysZ/CPvw3cdDFHjHgMCxFEbUJvFvLnqT4Q1LdT8bHv/QDBhmCqhCE0cCbPTlWe/VIQ9XFJy9U
ajd2TK4fcDaJHd2Ii1jq6rQBCWh/FMPYqYNvPRq9xOJlRmP+9to4e8SObZQkKtHlgsBYTT6H0T6v
DLvseTokq3fveY/YwY0q6vRQKvAmG6qHVnxRh8d/swjFxFWkqoqpMAdnTMs6SKlXm2oLwh/RIvOn
seOtYj0TbJ7NMIdnkJsiEmjaTb2j0wvFXdNZ9QNl/Bx2lSvfDhjl6fwigq4Jj/R8PVt6YZs5S/o8
18Gy0FisPonpbdo4qvSstl7S3bTNSxRGFhFfE17yezWguLDKHK6kxLu9H3BVJftmn4M8jjYJ88Xg
1/3j/GGZ8zUJdTsWOs6XOd6M3d2s7rb9g27Mr6j38/fZR+2Ejsw2DRGX1drtHAVeJ37JgtrRDJlz
mn5z154tMU+muejMOCA4Tu8fDDdtsYPonwWhMSv0/tVU7Hl32Mpc06lRa1Di2TCxTQNKeapbCxMn
KloHo/OKmCeU3NWGjKZqVE/15z69SYPHNnxMu13Q8pCc42xsqa2KamWsejwFjEL/iDHDndQEd8NU
76o4/7RMmWM0k98O2pdt5+A4H1twA8dTKpmUFLMle1N/DTKTc0PxDDCwAaVvUchC0ClFauXOBtYQ
Sv/mzXnhCQw6jOqoiAHlkuyMr4GgW2Sw0463P+tVogsrDBqUo0506F//j6epBodg/JzaVLlVtRs7
9JbXf7M1hiJKOjFlMEPhXF8kSNGlPg1ChnOrao9KfqcZD9u/v375nX+f7tzF7+tpHWVRDyrJzESn
1F2ICgMv4FqvmyAv/r81MHfT0BWLKIoI6tCDUKKvQv0kuMWN8ro85kcaRuapHX2fuXu1fpjOZhmn
a0RcljNtmiU+hiMxekHc/GH5aoC/fPSGA+XWUnahE50qX/1zrmYax55tM95oSiSOFAKFjmQfvUlW
bXc3o0f5Q+h0HdcahdRfwf1sjfHKuRSDfKhojuddLhRzkwdx/09hlkcasX6Sz6aYe6qDVqiqCGgk
75fPcvGmaJxkCOf32fd7I8ZzAt5Z9HOA2z47qTw6u9+c4J8LYDvhA1EaAi1AZSM5Gn5x/484Ve0s
B8MSndyLHV7yn+f+rFpLkC1Z3/QIzWiNA4VKzJWUdvfJtMP4vftMvBE+VDz1m5VzTUTIa0D1QJQl
jX3x6mZfa+hxwD6NjwOycLj8LWJ62+CxsllXRpiXbjJJZQVyAeII6Z2aHorxw/bvr3X2Xxlg0E/p
ErFoqHhk5wxO/djdSTfKfjlATO+gu7OneYkbuYmv/LkoG/LXF1+PLvwCFRVhyfShgXSQmDxNGtjc
c82eiGIl2UeSckYfV6KLK1sMOpK6LNHbDwSezDt0RdpGewB5TV59S0rOFbmWdrkyxSCivJgm2uc0
JA0O4U6+GXbNTf5CSclpg4P2KL1tb9/aRPeVPQYFg9mU67ZCdJbtFwevhT0dwldDTC9gnPQt3dOo
EFwp/uCjK/Ku3ykn3uFbuQOu/gMGGeN4UouMUj9XwReNeFmx06WbRXmRpecEcnQNry+YdyIYeMSM
TaPKMbi3BAG1dDm+W0LetATdJAbsL5fEPo21fCra0ECwpnUyWo9nhDmqpZS7suTxUHAWwz6MwyLR
C4nqJi3GXV89RznnTbIi0Hx1zNhHsTJrtZHBI9HEQVkvU1dzDV/3SiRTaSNH5up2vgczOBJNvIcD
7yyw2rfTMClZGKPfpz/0LtWfym1I7aEH7P9LbK29Xq+2jYGUkEhtPpOQ3tEz1po58ffQp6PiuTcJ
fx5uX9liIUWKSqkscImORddbelWeFjPgZDk5sGUyWNKpSpTEAqiClrHZTfX8ICr9UybLH5ecHFRJ
4DWN8NyewRJF0caa0EpMvrhZfy9Lh1K5X2qeugfn3jQZwMiVKIKSND4dKXI3SkBH35ZOIoruNjSu
vZKvtogBCkh8NhVKl++v5A+5G+y/aVb4RuGQNi9tG9tek87yFAhhPeuUctMJ5hMZd4p0HEbOengm
mEe/0maVkMTgBVfi0Kv6ySGk90etcbZXsjZwfPHZAA3XF3M4tVEnR0AMdb43zX04fiCV6QntfVTd
NuVRa3Q7Snii3JzNQkB1bdXQ9CTtu/culTmzUD870Cef2ViU5SjkYhPvYzJQUScFmTEgAzs4STJA
froRMcXF+ZT0U/3+HtFF+l9cxDjVogmQRv4v6TIFX8h92eHR9DF+ceJxe66jhUp0WUNAKrIqoETS
ulTqkAdXkkMgf1C1PdrKLHMOvJSUHHdfC7jhJD+NsbmuatDQU0QwO5ChYH9ApO/pj8nX4G3xoeqE
KB8UOR6XPIazQrYRXU6qnCxiCX62FnRKbeZno9eFp0Z7EpuJcwzWHeS8QOYUTCKGxA06mhZi4DNW
oJsWu2r+uO0g1Mt+9Y+zEcbpxyUtFmnAyH1roOO7yo9lKnNM8NbBOLoiJPUUNkgVxv1jlJ+I/COQ
OdUe3ioYL++UsjWqANuSGLtmOsojJ3pfv5bOX4m5BiGVp+ZihYzdEoJUrnmKcvQmN3Yjf9reDd6n
Yq+/oTOUwUAyoyMftekhWwprKTlpwLW38dXBYS4/U4qKMShwUchPlCSo8IYbJG/3McCOUlD2X3ll
7d9EYefPx1yDutGPyBohnUB5ZFureEokGwxFqANraAPM7IF3v3P8ge0nF80KqceWPgiEu669nVTO
PvFWxPaRlwYUFIUFHOcgFQFD15hiTrty09gaXNqpqb72PL5V3pIYNJi7BkVTEy441v1+DMleUqe3
be/jgBvbPG7IpBHbTEZeOjpN3W1p7KvgJqydORqtbUvrfg6mTiTn0ADHsi5Ax2qczRx3X9HuS/FF
kF/lmNMO/Jvr/KcNNseEqL8ZsgXJud6ebUpsTRMywZEyl2CD9tsL+s1tdLbGhEYl6aN+BHWKoz2I
Hwtn2lHatuamaCz9of7QgSp06hxesWwdls5GGZ+QZqHS+hoblhCnDL/3pLVCJD8X3nZRRPj1kjjb
YS4JSRS0PoyB4EZcfqs7hJhyeqMs82exrn0pk3x457973Zxt0vNwEbhofVJ3IlU/VnqoUqaJ1xUZ
52W67u9nE8ytIUttLGqxjOh8ua3Nx2p+Qr+FU9S3JMu8bf/gODxhLpBIM6ImlhBb1mlgNWJqCaph
VTxp0t/A0nlFzP1RIwc/TAvqiyJSP0gQfyb30g5kj0f5QAUENR7z/joone0xV4kuJ3U4y2D9jeLH
pGsts+Cx9fH2iLk6lqXG/AfNTpBkHxvgkS3cLHpIs9oyeG9dzh6xzAqRGEdRjljZGbN7szikk1fE
H//KDVgZF2WooSKt03nX+SPk9ixhfK0nXp82zwtYCoU4TOKaLGhEL2KL2FQBS7uXbmklREYiNXB5
rVA8qP2FRIHozZSX6OOg9RfRlazQTU90aKykGUcOsPO2iQGG3FCHvhPwdp+Ch6n7EqHio/FmE6lX
bQCezCCDRMxMrmk/FBRq9ukBJ2jf7pNDzcmucPBbZlAhU8xcHgzgtyL6Q7mPs8VKm1OMStm22/0m
5Pt5TlnKhCno9cig6zFOk0N165cb8ML75E6Cemrn6/ftnxd4EGOeDTLAsEw5hKwrxJiS/MPQ9h1P
i5bnBAwsiFNuSkIEejpFu9Fz8HCTvQAeA85no/fahhuwNAkqZrcX9DhgnuQFFL32chNU1hRavWlB
tQLkshA/kCuO0fceni2jTCTRzvkwoRMVzQ5mjCnuNtzhVf+mTqbVx/UPCYzT6ND6IQbtKca0QhSR
h6gCYWqQPtIEkFsV2lNfxG446ycyCTeZ/n1W69pSBi225zLCFJueHXqp9SZigCMsXF77zFRxtctW
aqRWPGJIocqdKnvTx/BL3Ca3sgknUQV/Evq31ihTq86GI1GDp6VpD10nHMIaR77tW9cMYs5rhbPR
LJ9DLwaBmeM0Oll+18aZFbRPUfB9e595NpjwRq2buWwi6JzJxm5YHsfppoo4oTXPBANa+pwkctbg
LV+Et1QHOsl34BbhuA7PCP37RchkKjnSLTNePXrzsOBQSPOuF3i0b7+p1v082goDWoZaQMOrQGUi
2ave6E+fZJyIV9poOzqYBdjJr+GP6GDuebl8DiYrTGyjJl3dVz0umUF11aiyIoJOjLSzAiJZYw7q
L12wSM+LcH5TvTgvl0WyJJ2HusFT5R895shTP0075V66CZzQT/eKN5zAgG7c5mh2J7zuhtXoB4y9
iqoRRYNu2PWOaq06jW2MRpQxaqxOzqyQHGX5kMtuzot+1pr+iHhhi9nXUKvKSjQqyhxMhaeXHS1j
d1/jU4BxPdoBGj1UB5AHu9wJH/oJf0G8C8vMzkpzoyt5h1XqwpdZvV0qATlKOX5KO7s1COcuXD0k
kqoakmoaGE9hDrtRmmoe0gnw3HyBaLVVlD9awN02otDj/OuKzkaY447ga9QNAY91Zcxs0Oq4UjJw
btjf7NfZBuMb7diPQTPQ3nBbtFUv84ad9CmSdx1yEIGVg9DKDuzlTgRn3YnHX8H7iIyvZEK4pGQA
BujGc5zcLNqLKuy3P+F6FHuxUYxXDLidUFT+6Y/yVyG0BHsAyqACAKLgnjd8y1sUc9LbeoISekGf
g8jEx5DI2wnDA2dRlAR2yzGYuCXUiBioBhwj2YsfQe2xGw76oXrgVz7XZmFxnH+6B5sCS0UzncsF
ObfsSGwqslieIGAHbcXeUx+k2+EwgfGmcAsfY9n9DTcfQj1gY6FsgkwuoF+mCeitoFP0wY/CgZC9
AwryB9TjHQE4kj7p91y2v9U74mLRTEIENsPM7EGRlOFuSg8xAJpqQP+l+7OJMtUol6lN8FJM1dzW
o8ptSO8ivuIc8fcupa2PyMBIkakhmQj2UCjAmFh5VHOuhhC0eiPcNjv1MyWRAAPC67yjfbd8J+Kc
CI2BGFEzGtIKKA6QKrN7CRtGELoIPII8nq8waJL3ZT1JPV50qrbrs/uifzO6XcJTieEBCkuwUAS9
EqmY1EBfjHYAv0lqVYFDgxcvvy+fCn9BpM25B9ajhwuHZDBlXBq5milpACVmimwJXF2W/Em7T23d
n49IC6L9wXhBaQQFxuVtG2zWg4czAjBYI0y6rJY0GaSGmUMM4alTWluL8HiRXtSy4C2Vnq1fndVE
Il/ViayyLXcS5t9HlOT+oY9BndGfTOcfBqripO5znRPsrq/ubI456mXSk0IMwFazDKEt5zXExH2j
iewOzac5tyRNT9rW4pioYZyNUakrXHjLmO+arvomyEj2b+/Xqg1M6apImGmSYTD7Nc51LWgEp20u
v/RgyCs4cLL6xc6/z7YUlctcSOnYYjzONO6XdHmcTcWdp/pG7NodJEdCjkesoseFPeYhS4ZKkecA
2Q0ZhA/Tt0g+YEbq774Z21sUmHLXLlShaFDlU50/K7Wy394V3iqYnW/bsRe6DOO0bf1trBBMya+K
+Lhtg7PzrCZKOIrJogyg28NGaPFtOHBSZusJuoutYIC8Q6J7FAX6jgAJgWDR2gRmIx0dCcHY42W1
3qnGfzksF9YYPJd0WYQCHDIYtPk2R73PWdB3pd4WO9PVId1UfmgwTobSwfZXXH1GXJil/n/x/DUU
LZQTSqBD4pcqhoap/DwofgMm2eFZakTOO2I11LiwxiC7UedBaiYB4ivwUI9RAIbVF8jqWnLjqdCL
WySnUzjbyHMTBiAEIYu0ocXTpaxaV25TVzRaTkZy24TJNhF1hZylpjyiTiG9muUuqd+292j99yF/
barIDxKV2SMZDctyFirIg8SDnWmGtYyZs21iHebOJpiNUc1QK8UWTUqQhfImo/HNqL83tBpyAnCN
Qublit9rN7+6+9kgsy1mUCJ3RnGVHi46L5eAOVB0C4eA9PRGfdTd0SPe8qXzE/okS47arWip6Cnq
v/JyJJzPywb98lQpoyrjys+C3g7npzmc/5Xb/1wsG9dXZdeViYpLiqZD6KBcfox2yYE3gLCesSZn
O8z1Ps5SWNUtWsCiI/Jk/2ggk/34TbczTOH8P0KZ60BvygSDlbKhsezripogG5/DYh6eBO1zL3/8
V4qSRMSEz/9sMMg4z40YigKKmvNBfUEe3oMme/ZVe5qdEh2pNJjvec0XvGUxJ04nAgkInVNvpWIX
jKItTOEhrzt3+9StR9cXS2OOXQpkyjUNjhGCPRKttpUXoydieQAN0eLiEIIvZtsib2HMsRugtyII
MsJ5aIvr+ge98Al/Emz1aXJeFVsTbJJZTJMCkCtDPE/7PDjDsfcFVwQd9H4ILdVXPJSFJJt3h64f
5J+OwhYK00iWK8GAoySksJUINcmW16zHM8GcsGXSoRpZYmkkPoTysRg4PVO/OcLnNTCRU2mAycmg
DEvvEzFO9JTb4n3l0g4ZDA/T5BSvdrISASgY4ZZVOkYnorPkOgJApbieBUGRqHZ0GX8Mov0oZG4c
nILsg9nyuBbXHndX5hgPlPJEKAp5/oduLLJzN7xB58eNbofPZE+bqfo7+ioXjsIrjwt6xfkvTbOk
SFI4V0SQVMkpxc8o2NRwSswZ/fEBu7LBxO+tJCZowtAkR5ifkuyhkB8Ied42Qb8Qc3VemWB8sM4N
cKVVcO9mwKBKplqqKh5rUrnJ2N1mAvlYL/GTtuQc6Fhx/SuzjGeioySC+uZ/SLuy3cpxLPlFArRT
etV6F1/vmXbWi1DOnNS+7/r6Cbpm8sq0Spxxo4HuAqrhc0keBo/OEoHd0wQHghDB9HN/WVvx9gcD
9AesQtFxBlcrEs0ScD57Vt0FSdnK1V//b43EWxftgzXqLCtrmQA+93pBxDmf6AAO5m4ES7nNfg9Q
RUlcsIzmbzLncm/g4geTzEM2DWG2aCUWqLeJpaqt0wdomdY9o+aN8vE8nXm/BGNshmWkAQeaIZNG
t9rIV3k85NwtZJCj6HXFiKYQ3/d3NIYrvPCh9ufRglbcd91LPQMMIi/7TsJbGIMeeRvWJI8JTi30
auS28/F2jDl9sVuv8vqc2Ca4klRaXugCJlFu4kcZbIjduRzBYUSn6ipfShzepyxnVWwWKA0arZ4K
WXKIdjCbx26xAvJjf+M4vsdOWkrTbGpgyUTL23IsyiPShU34NPAET7bqK9g6U5bRzK4jo8W4+NxN
WqBAHhGpOwmc6tOBih/PXuhCq935h1i9dHV/POScb7DtLbwaZjw+UPNsJGWO0Bck1WX9ferhlhEn
GfQvEHW1wnh8KiUTWKAmyYm/D06IySjB7U6oDLjom3d4CfNtwL0aY3x9rMSkm1q4oaLeiPFgzRmP
159jgW3VqI0FkymmIjlJoNpi1/0dN+rzvt/Rff/8WP1ZBEsAK2SjpEsZxbz8BQqrltEm9pKfZvWu
IZG3b2vbx6+2mIeRGFEuqWKG+K+EXqVkdGCJ78mpaLTGVsKJN8jOWxrzIM66aehSMUgY0ZucBVMi
gQONK9QbdKd1ZK/zaTk/OvE+V7d6CdZ3jJW0GLuRxOOChlI60i7jeyh6ph/QGGz/IYJ9KkevpIW5
3KPe2Pv7y3N/lklHS5Z2UhvgVIeZY3DIuaVqFW/lK02JpXcJj22Uc6fZpglBb9Ml6OA7xfgq9YW3
VL/n2fQ5i+JZYZAD1DKBWcS40+K7+sl3VPFRMv0JOden+XVxU2d++VogenVUBkZaTL5mUYt9TGuv
6H6bmKzkiv1uTVV+cBMWPmJJyIIJuyf7VDhsOojH+thYKSipuC7JuXnsWJGmEDCyGAG9ChIY4vNT
8tReUlDg10fDQzh/n5xAeOjsnxwHvdixIggHgNlBxz1QCyeWnypICOwboMewg10sg07fq6XaTjCQ
drEjqqGbd78iqf9WZeSi5Kov6AEHLXlLYiBFzk2ASg5IEcvbdL5XeDdqqzi6dgqWRSeo0nGqK3Af
lK58Sn//oyiXvGVe7kPSE+nmyqWiLtNf44HyPfMoWziQ+YlNB5yhsyjDT8RZc3MVHxJJgFHS1suC
8EHo+qf9A3xPP+2dIBOOLF1JDL3AHajdwYGOgJUhJKnOFK61F9ByvfU/ekeyDYB1dkHy1oHw8F1w
y0snbQ06fNh2BmPyKWumgbaSmpFF7rSfkgMJOrd4myurfh3wEYBB7swPWw5gc6BNY3BGacH8U6Cp
B8qpTyJkerQ3s/rG2WL6qO5tMQMzupBNDd5dxBBH8i4akiNgzt0ErJXj/WLPjvpKuQxiJ7MTzJQk
PpeHkfML2PxtBy6FoDCApnOZfh+k6aZMYrx/45hYZUAscNw/NHP1iqTDOTDn70SsqcDDYX8fOJ7N
pniLTM0KFa1RzizcFv2tkr6S4j5US9vMHvctcTCCVcZohamLtQRhYZ5L/tCOJzWXnH0THL9hWzWC
SEsD2UjAu5HHuhXM+U9tJLcDNEb27fBCGVYOg0hqLic63t7wO7SsvO4pPIU3wiPas2KkCSndAHDo
R+ZzWwwokO54LdukMcahWQQJvJbSK8hu7EZP1VtnTbZ5UjGI9rXP1j8P/id5jKTSEzXHmTWCJ8mu
Yt6PGie5sFVAXGMM26kBMdlgiYMJqfjf5p3myTp4KNV71Zrc5hSiE7+xweHI/Ujh+T0DMWQpFblN
0f8lt499/lNJ/wrE0I4WNHnXvNr4v3yYX7eRwRow8JJcEZBca93yb/z3BYJ/F3IbQjOefpkHJuce
cK4aq44R15k0iTX6qGflXIa+xlPf4AXUhMkWQrez0g0Bbth5kzdg3K71hcfU1vzsUT5/QS9o7SCE
4ugq42UqQq4oIyAqkJ4zslha5ovDSYl+7l9qDngQevVWZsBFmUvLRD9bo3NrTtYoPSZxav1nRujJ
rYzkoI7NKCecUyuYJv8llD4Jf+2b4IEToQtd2QjaggyxGdNMtX6SftLP/cCRHuMblNQoc7Y7nhM7
vuMGCxvtjh/OiQlaZELCpZOwgcmYuFkQHMchPgrNckim7DxKql0Xya2mJI5ch785a+Z5PBOoLGla
SE0LhxQfdB/dgA+pL0F6REP2JjrIBxVN25w3gOcuDICMg2gMQ4mQMGxviv5cQr4+4SX0eDvK4EZU
NogP8gapa0u0hyOGQJCTQkHlwqtucLaPJe8WgrRpFkOUnKg2b4NEAe+qPD7tnxH9sZ+eLiLrGh0D
1nSRwQylaeSxKpFioxWi9GSiUE612XifCpvnsjLDoEUxLFLXj8iiKRDZ0wodIrx/ienz/lq2P1JX
VhiwUPW2D5ue+voxRmU8cn7qd1C5weQvb95u82hWlui/X93mTMJQTNPAUtQdeuLHOe/95Z0LAxfl
0ipFsODqxLPV3BDw3muPyjl7SsHxTzPHqQO8PVNBcoHLgb/9gbFaHYsZctgnvdn+0zlMs0HkrSxt
pDGkyFag4FOkFu4ut3V4uwSwssvgRZmJiZHRwKZS3fR29Es7vcy/MrBuWOTUoZDC57/m7TMDGJHQ
yvoCziikmMHUhkFd6v+Nz/N/7pYyoIFoPo4KGEKwER7GS+gKduvJiSU9lMcSIzvasSZfkaLDLOuf
y82WKCsBClmjhDS2Vl2I6cmlZlcZmmx5jaDbodTKEIMi6LCVayNApqE/Rffop3Dyy2CpT//I8Aa3
PIE46n87oPUeCK1uHyFZo+sNBa08tsZhsIS6s6TUkcW/OYiyifWrhTGI0gxSZmQNytmFoh3A9nXq
teqQgdzCUgTzYBrpKUFwCnVZv2iCr0QlK9sMxuTVVEmpiOoU0XLH0IQnMwV2jgGvDMHB5nfXXe2m
OCxaQHokptDR5smudKDZ58gL/ea3geTvcFEEi5fj4+Dn++fHyiaRiwx0ncgcKWpka0N0iWbCqeHw
nIQBk7QvyqAVsaylPgzGIawgMwm55onH9bjtIqam0GkmWWEHe0dEp62ignaizUvMa0IsSxRfpXZy
wh4JmSIaD0udjZYSt6chjjnWt8/uapyBr0JuTT2gFcxycpL6ZYQIVPrAuQPbG3m1wUCXXA6pmGmI
XOVWfavr5pyQ4dRGqd0Y7WUmoNAsh0OQVCFUdEO7lOVDkOcXIyx/qaS31SF385G369v+8+c3sbUm
ZRRjIF+LnHf6koNER+U4D2df2UITiZOobmOk+gLZT8bIWgpfKxbOBd9+e66LYIKifC6yvMwAz3TE
PcaoDA0jG/8LakTYi6sZBsPA/KRUy9hJjirci/q3Kbnfd5DNj3ZDNnU6dSB+4jeTmkFDDxO69vqs
uynU8k7PlF/TSJ6VwrjTlv64b27zaFbmmOBk6cY6KAaEklIvWeb0uyoXOyZ/fcWIrooYBNBMkTDY
O2n4T4JaozNKrxmkyNSqtjHJ9RUHMK5W6FJXKBjoWggSPXSNiCfNkw74MvJp5oEbfNAT/vReruww
W6aWpQYG1gHJnMyaHKrGiPaU2Jead7mA1Etqizt9Rp/8PZsM/JoBGKwngzaN+MMNLRiFR+0kWrS0
zWv/3faI6zYyIChJY9FIBABVjC9Nb0ndt6Dx9/1hEwNXO8hgYFfURoPGaeQwzcNYYHIJqXcoyIVp
yjG0HSheLbEffencRUIlwif0y5hZVAhIvQ+8SEQ2sfqOTIFNo0WTp/i4/em0MstEcIMkLqWsmfSj
dnTfy8/33am9AW+7J3N66Lfx4s9xGQzsRWD4yaD0geOqRXCLZkd9CU6NKWHkv7ZmLeK8X5sou1oZ
A3+CUWmTtCAlkBzpOPVw6D1yanxePoxnhkGMtq1BvRgDMSiYt5gQVNCYKh94OQHe5jGQkc1DOOUh
cgKBeU/y49zdzMn9VN4r1d/7Hs+5VAaDGXLfkZmkGIhJphetdqf4peRp0nKdji52hX8VRG4SKUDo
NE6zb6STS0KIgSdwhVhYrM4sbhYF1CiNftfkL2k8/NpfIudSGwxuKPmkKQO+n5xAKGtrMSAMKg+j
Zcapnw3NVyKKlRsyCDLmkRpmtIkur2/i7oekW3qocd6T7QWZhoK+RpOobNSSNDNG/GV8t6epbC31
qZ5qUI1cTC6x27azXw0xV9gc8C0ra8jTf1/uKLObdkBe0aXqRJHXoWPvR3IbWFloxd7Xai3G1TRz
nXW9SirZHGkjQnOUURlML9KteBxc+nLiu0w67jvJdlZ9ZZC52A2pyBhVKHtKd/HtcFzOxrN8NzqQ
H/SMx8zmWNv8mlhZY+63qM1FgC4nHGEDRc8pcqO5tGq9spOm9dRouK3lt1xfDuOSfds3vX3hrxvL
XPgiN2OydHhF+/I+0u9m/W3UOVEVvVCfY4KrCea+S22LB1OjGJlF1kjOhUnsQvZb9TYOfhYFB8G2
2wdXe8ncb1WMDGlR6IpOiwfRPhR38Mi0Nvpl/0m5h47w3PjFJRct3d3fzS0CZVVB5z2hsywadDI/
YlvftFGt6KgpjKfAL0/Bsffi+87nRz/bWbOrJTbLU5ZxsSgEu5r/Xjzi5Q8GOsY6S3130sQVILzC
WRu93p/OcWWRCRZICtLptMVXp+pDftipL4Hzc36leTPTWThfF5tuubLFQE0EDfusDTHob9T3A8JW
Uv+K+opz7XhGGFCZxamelh6eEjXPpnrUhr/rjBOGbOMIPpIkCTQyqsQKmbaZ0ZO+SGkBqH+HytA1
niv3fZIKfrh/RFs3TYWwhkpfAYw60QWvXtZmqopAQjXVEQP1JEbdgyZQuhVMR5TEior4EAlchjO6
SaxXrG0yAAI+kmwZ6e2unN6dMXw3HeT72DZ9KiwwHng9Eltv0NocAyaB2aLWP8IxJMETw1dQQESm
2+R+GxNLSS1DizlOQoF+b30MnExZktdCgtCrkQrPKDHf0oY8yNpyxPWiGNSQulIAniAM70+GL7vp
I+3syQWQnS2NRTueRzBp1DyGR85Wsg13STAPmjmgovU+JuR1h8ZF2YT7HcrZQLbFTg6rOcY0Osqs
GsQ5TwmP2nGzxko/2cHXJ2mi+Z6mXnn9sqgqmVrkhUdbxhwG3TvjGJ4Gi1LWiI7oNVZjm8fux/5l
2z60q1kmQuhUMR8ymixYIr/X7vXkm9r93jexFdmtV8bcZ7SVykFQYGVL8C3CBIbW3gQgG2l5QLj1
ebG2w9zhci7mqqDMYmBXhrpl70rCax18S5pvRsp7InnbxlzgFCySjUjQF0TIHaoTQX4jZe7+tm2+
wuv1MHfWKNWRzCAqdKimbuaELsAd6sf8dgjeYpiLC46PJZmEChsXaac8N37Ks+kIXD6azb4cFUk2
CQOy0J5h5aZqc5AGOYKd1g3QGBechrv4FPyKbdJYxh2Gm89U2EKenf2N3F7e1SzzCidZoGmmhjoI
3slLHSMzkUKuo29MzlXafCXX62NeYrmOaxEd1EB1M3xr+vZJ6ye7qeYj+kz9RJddY9DtNog9UURT
UIOmpLLhOc32Q3ZdLHOfsylXVVMoKYxIHiqwbvAjeKak1ZMfe6bDg49tWLyao3u/Qi2VhMNSlvDR
Rj9Iw228PO2f3WZ1br2nzKUGPo1xLmFah3LNRxgqoBLqjatbuAiHyOc9zNsYcl0Pc6+Vuc+EXMPg
rDHOnhI7gpJbaa1ZU3UfRBx/4fklc7+1xIjkmk61BNJxDhNrTgoLnK7W/g5uo+91RczljrWGEKUF
wM+tebdUqZ9gPFKU7uSZV9fYXI8kqpqGIVqis/IdszZFS7SApFIzUWp0FvFv0/y+vxiOCfaxr8Iq
RUkAXZJD5MyqZOWgI+WSwmwD73Uh7FtfL0aYhwEOZpHAGSfcFQtxs8xV9aPeuYPyGDbIp3+pDq2u
rDIwpdf5HJIBVv/RZ6y87C71O2ux0ZV9rnweD/LmzV2ZY8CKTGOlqFTGQYqcvH/uB85Rbd6k1d9n
gCgYknTQcUaOIT1LxmKN8W2WtVaq38lLae+7BW8tDArV4G6p1B7AW/aJpZWBU47jYd/EtucpBgIz
RUerEQMM5VxrFSTVQNA/XwrJCsaTJvv7JrbfD+lqgwGEsOq6wKTpIeUpOwZ+4elgoTkaT/pPEPQe
DB75Ef1zn74JVuYYZBiCNjJnBdA6t7FdGJeR3HRZbJnlbZndmenb/uo2By7Uqzl2llSbBjOOVXyn
1s3SWXkEZr1GPOVlfzdJ6YPcNJeiDO1OMp1CW27AHGcvIrHuFHJbJZd8yn38X1whjB5KMfKrJD2H
DU9wi3PI7PRpLQpipBRoXJKSxJ4EwQq60dKm5/2d2H7TVjvB3PS5T2eloje9dSWPVrQE27gZ7MKi
0hKBLXJqFrxVMTc9rUkPnUqsahReQLVuVaU/y5yPv+0b+Md1Zea2jznU5jFGjnczJAdzxlijyWNe
5W4bc8slaNvU6PajAAnSdrugnR5ObtdOeTQOhf+VodO1vzKRhzSnslFScdQ0PbbySzNwnv9tgLxu
GYMok2iG4qDhWCqQCOojSM4zG9GATdKzOWXHfZ/j+QADLVqcNA30bFERaQabKvNC/8ppe17CeTPY
WHk2AymoZLbz0CLNoDaxG8uHJF1syJVancCB4395o//sHsusIjZ1rc8TToc6Q3qoffWYHylM8joQ
OMfEUqnITSkVao5Gh0RYbGOokNgWLGN8ncXHeeRqL9AN2sFkVnuhDsJYHkX0bhCgwbE4qhDhgHvE
tvqDfgEaN60D1k4Hahy4xrbya99LeFfskxJDKAXTos9oGXtd8PXQfkv9yFOPih8d9LfM/0rxe3XF
FAY14I9dJ1W40WZ+WVDIl/MHdUi+EgBffZIVY+i1YdEDHaRWwURsVIptVQL39iTd6mTg3LJNSpf1
ghjMaMwWet8G7nTrTo5q9z7VzlgOgl0mVneaQF0TneTb9hy/mfe8trTN6vvaOAMoiTgTk4SIuKJj
eKt5qON+q87yEcwhmKqTreyvwI1f9h2GAysKAyshmUN9buCuU/g3yXS7Tm8KpDD3jWyDCkE5QkE8
qbAs5lFa10o+oxkulB6UxDM7bzStJuKc3fZSrlaYowNXTVksPXavMO/y6lsfnPrlcX8hPBPMAQ2F
EISDiIALH0iRbGvquZXdfRP/EkNel8GcSD1OEyQUcSI0HZo5fW0J7nxPQMzwzkJCeJxJvDUxiK/0
Qmm2IkrDNfI6EgARLK5WZdTO/ro4PsCSj0YdelmTElUbQXmUqqPaHtTwezNy6hx0cz6j75/NY7WM
pV6WTY0mT3pQ3Y7dW0d6SxdvRKNBeyAEl4Lf+6vafluu9phAMBoXEtcSViVqZyiUYgDKCZNvHVTG
coHzibSdfAN35v/cIlbKmBTGQnIZ/t151c3i1Cd0K+i/VEu30IhvQw+Bzhr4AY/nkkL4py1FZ52u
yIaKgiITfIalFlQS/ZYmhp91t9LM6QDe9L/V32eeEEExzaoTsSy1fUxqxB0SmC5CDgJtv4srK/RX
rNJchSxgBL6GFRlFw/IUu8MZPPmn8qY/igdwW/OKGtu7BmE7ExyGEhofPtrLhjGOajodXiN4Copn
M+VUJrfjJxz3/1pgXK824kRs6GOh+pT0aTlXB+LLTuV/gYpOxcHroHRWJFNlaYnjZm5UyDDgSazu
S/NR4N3ZbQf48/dZZKiyUgIVHQozTfqXTiLHKF4LlbNbm/f0ugYWF8ZSCfI4whqyzu5x5OmB9LEV
VscxljiuxlsOcy4tunjISMDckmmzRaR7Ba9qovJ0fXlWmFuZmUOxGAVupTHpx37OvSYZbyHI6+/j
22Z5f3X4LDPxZMTDUA+I0ltXPckgMjPd0F8eaMMLHRtpHC7xJ/3ln/AGcQKRZFGD4gnzxvagmpfS
ABEsZUzX7RIje4tvOBnyaAqUNZuRc16bD9PKHvPeShUSoQOUFJwQPfLNnJ2TlhxVvTvEGhpWOdtJ
D39vccxjq+lhpc+ko+Hl7GKc6Zw4g6VdtFPp9S88gsfNDjf1ujSWTUCXWrmJWnz5UGJaFUJw5SXw
Bhecz3e8zqhNf1yZYvCu6KYMyI20e11+H+u/F02z4/DH/u5tYurKBnOzMnxtKxMaRR2lgbSmOnpa
OB/+MxPMtcpntY3EDM6QFPU3pV2sOR+/0Iq3PhTmvcuNKkXLOnKEOgax80e1OhjVy/4qNqOg1UbR
w1o9dqOaCZWJ+T3HnCq36i4h+WaYh0WHutxUWz3hBF3bj+vKHhN5V3JT52ScweLoEKu+TU+5n9rL
ScI3S+oJXCGobV9TNUAEMaG+xizP1KHSolKWI8U8aoDxcvGWqONc1e09vBph1tSaVS8s+JZ39PGv
YfBbUOVF5EdX3S/zqSY89gjekhjQEwoxq1vQUTlSdSmC42ykjrQM9r5b8IwwSDcmoaZVRo8ua+l7
RPxEC+zW5Mm2bn+/KNeNYyAuDTFHGcSIS5Q7/ZQelsMA6svgDrMlNn9YlP6xz3j6xxibRArxfJhG
iYZF2l5NByj/6XvmzjBsNUaq10WxOaRBjTJDq/AoJcfmmJ+Gw88F9Bq5x+vj5u0emz6aW6mvkxZX
t3VHKA5SyZfczs79DRrvz7y3luMQbLIIqgNRkEVwCJAMGplgVfqLFnAQlWeDhTu9lNsxRnRnFj+C
/O85uLTJ875fb78LVyegP2EFd5k84yPFwJ6Fc3hq+vzUprwggWeCQYMSW5UbAXYqVLxaPGu870je
32fuvzJLAqid4F+LYM9CbLWtzsEz3jkwl78BIXwbRNgkufIg8mal5VENedu0HS6u7glz+eNOjvQs
oGHAbGe9TdOfy4HcBp5wKSKMkCxucuIN+3BWxk7jjZIEJaaEvnaJYVfFdNPKpiWkFYd5gXNEKhPh
dGKcmsEMR86lVzN5ChJenf9fwrU/fsxKXc6BEVVShCJorPXuFGU+eH38Ymodcy5vzTlDzWSurTKN
Tpi6tGtp5qxws2V5hXIqE/1A+yETKx2nZxbW5Mk2KhvH/haEanZq6091aYlQDKHCBWj+8vfv8HYU
fl073f3VHS6WqUaSAYExitlZfA7nk6z8DJunfSs8eGU7U/WGFFFIabPBDA6Oespzqf6SMCuTe9m3
r9A0rLeTAY1gmGWlWTArGMsPc48aOmf8lrsaBjUaWRilYsZX7eQFvuoWd1jNUXkQ/M5XicUjc+Hd
MwZBSN1JlJMJ3S6xeC/TmTCx84Mk/cU5I86b/qkLpY6X2ZDxyUkToM3ddIAYiZ37yRtWZ80Ynwpt
FaqfbmIHt9MPjnGOH7L9KSVi86QJAfS1Gzw095QClbjhDXGFC+0wz2zt//AO84wy0BKGeV6GGmbS
gmr00mCy00bxg0F3xbbhPMfbNYYrQrNEkCUmlyUTvAxQyKPK1gHYu++VR/NCxYAoPXn/tiQW2CA4
+0pdcSdQY7OIipmQMTbwwNFDbW3pzUCDdmpPNpKyLtWNFQ/kfrnn5a44PstyRJI6MAoE05h7So8C
8ZLsUBB3f2mcd4HlgayXRE9LEe9CFFBgJm9GtvAOjbd7DJIYdVf0OcETN2W2+ti8ZoNFG4ynQzva
nUsgQOG0N5otWl8jo16BGJuOGZQxCwmYKJymhTZyaunFZa444M9bHoMsWjLHqSYAWRLlhszHST02
5fewdmJuKfFfPlX/vDMaE6BodYs0d/+egKGdG4kXPGvuP7klTCL78+O+c/DssSmYsoYHmgJOTr1A
j8JXoAwU+9lZv5vczq64ZIAcZ2SpGxu9mU2xnvAd2cY+2o8fRaHife3L+1eZJW1sIGNdFzlG0paf
g0OrlOElPC42OUEznMuIud10dMUrlr+xCUpVregGUtHGHNGk+qt1ZqfARuoOOjyREkzsFIoziwP7
F5VzgNsAQkygooZfwRZd8rGYO1IDt5rO18oDER9SLtshde9P2Ii6LzElGbol7KGFcpmKFW1aqkEn
T3P5iaeC7xOkwyDFDDFKJXpIpDgB/vEx5L3q2x66sk6PexV5dbEZDWYzItFxyUBcBdY+9DLRqhL0
iBx6J/ZvxOZbtzLHxJgQZwn0icDcKFXPdZs9dGbQO0GR23GU/963tR0grYwxUaWsDHHWxfT0QGuu
ouHIfCS2asle6ZF7HnnrpqusjNF/v9rIuavr1IxMeKohelGYuP1M/FEbORvIM8O8BcOQ6Xpb4EK0
0yFRL0npSryecN4ZUbxerSQYSVCLGOdFX3N2BvfPcQ7IcQqf0zLlFP+2r/dq0xjozzvIyc864i20
y7Ru9IucjXsqTgxlLKc6TDY6wyBSbKD/IXP7g63yWFC4LsI8CEI0xCLyBbQnjebIWzsGDZ1qEb/2
+MqIm/B8XS1Lwolvu1LWFZSLK+NbbZ5C3ickxzdYDk7FTA19RDLB6VMQGy3afa7OoKeSOR8emxH6
ahkMZIzIT4W5gkeUTkEX4NuW/PqIXjGOp/POhqXflIahUXMddkRfPGGE1scXgCNc3sXNXV4FY/vr
d7UqBiy0KJHHfgIydY5oh4fl2IORavSDY2zHR0iY2cHPzhYP5pEHwbxTY4BjmAfZ7GgTwVJdJPJg
LgfR8PaRkOd4DGio2owPjBCgsQh3jXQaKo5H8JbAIAYpU6ILNLUcCO5klhCscEWd9222mYRdHRCD
FTU4HCupQnqiuOmOylk/dq7qgSMEdNz/2W4xmLAkjbjkAgoMeXcjku8Kj7OI59gszUoCIV4tbHFP
R7sHIx9CKHQQj97ohLZ85l0jDpqzQ1uysTThaKC5p4hyazB7SwwfleKnJvzc3zXuqhhYEIZcJCHd
tgTJFXxgIm+k3WoP/0xmf4XHBdPF/xs0GUwcMauBIoz0aU+iyq703BIVdL5rTpY8pSh07S+N494G
Aw2qFnWLaKI8U2HCp5U9EqVOF9Qct+NuIAMEYpWHlZnilnaOignSwoFKrz3f5UdIa1x4n8bb86qr
HWQwIQF/cq9WOC5ou+sn7QBx+WNzUC7FWX6CuI2luJUv/BIw8vufbSaDFb1gNmSOYFcihqtMhpvM
xlmPeeEY55Fi+VW6SR6MSMWHq3iiN4zSW1Gi456zGt7tYrBCr+uwSoQG2WcToz4NProiV9b9XOLR
dfHOi+2TmTSzEUoFCype0YzxO8LYQeQUL0PmJC+YprNDfP+b9x3mZ77UIqiqBhKjoiQpMrNGtUHf
ft/hxBodzBkYnBrn0CLB41f84o8VtpbXdk1St1VCG2fyy9QOXjuDpLQsOPwR20/h1QyTbBv1yjRF
FU+VCRb0/N4cnv+zZTAomIeYPoxFAFNptPZgymclTn8NJsof+3a2G8Cup8JW73pDEBJ1ph8C+ksI
CcjupM4n0v5Xg7aVWP1LNexB4TU38TaPAcJC7etRGfEEB8oPWfqeTZzkwvsM0edv4evpMBA4hVKc
ywVtwLgZIP2r+3NmqTYoXb+Z0ACIL8Q2nqq/UYPw6rviwovEeMtjIDFLG3PQc1pOJo+dcN98RSxJ
XR0ZA31mNJqjGYRIR4q1O+v4Co3IoZe5ULH9Xl13kYmUJr2ti4h2SIw2wTgYFWB/EewGejiqNz1S
iavKzxKH45DUs/fOjoGJoEwVdRSQCU2O0FCEEEVYW9Lj/E5pXL+Zz/vmOGtky34YSkk0uYSnCKor
qJd08RThuG+C4w5sya8fUZMtQ/RPgeSj6++rifN28P4+AxVaGMwZpoiQOi5+RM1Tr3Kict7fZ2Kk
oEg7qnOKv58XvtigP6LmAQI9050zV+lPWKUKZrLUsaagz5WWEzLw26VHqojMi2F5K2FgIYl0A8U0
gGoQ2rpUWwpYSfbPevsd/3NlWIG2MVrMeZrgThPpoDGUH+YMaSK0WPcRTzmK57kMCqRdKMb1AKK0
OAlfjD6KrHbWnCiVHveX9HnT0Hws4jHTdCQVwUzy8WzixKgTpVigQJMLZ13M3GUU/f/MBAOYRlpU
Y7lAVSQv9Ysuat+ahkf+sNFT8HEZzHYZyWC0eYzJN0qIUNznLojZ/eVWRcgTWAaGmnj6mxs1so8W
GfiMpQqUNCXm4GlOSLAiu7yFypg/WK2nzbaIpLNwz89Eff68hVVJhgvqummCvevjcQ0d2GMEyn4y
n2iyMj7J9wSMrOIXAvCPhpg7K8VjihkTTHxUSWuL/Z0eo8A/evue8dnJPxphnC9oVa3RBuxhFPrS
8rMuf3CbZngmGOdbmpn0mtHimDRPQ/5wgi7gyIHQbV9YnQrjfUGednIlQ8RcOIS3Um/RQjvG+Bxi
2stD+iyh/hDYY8hBo82ru7LKeGDSZUtUCSZ2r0D+s27sicv//BnwPh4Q81qLet/Uc9gBHeRT1k7W
IlVnooCAMuX1QWyUGNamwDD10bObWFbasNBpZk0CRxzN7RZnxdffx6Uzm1fEf5fa+vgofbTHhPhJ
CDVTOclUJ15KPw3Hh66HgpRYHTRdt2JluQ3D+EgH0scx8qaufGmj+XszTU7VNjfCorpN3yV2owgv
adL+GGLId/VRYEXSfNTxv0kAcsu29Asj8SRSv2RD7Ch9fu4J+i4q7RAv/6V0lSOPgh12gasu6Jvv
xtyq41dRj6Efp5aPQ5ecgjjxpjKyxTj+runjXSdWzqiaT9FonOupeq1bfK5CXscaxQHcOp1ywjiI
3U/tASQDtimLv8NSiT3ByB5JqLwlpujOVWQpYulNTfdQy9L9/p3eGEH6uLFMwBJOGKHopkR9b7fM
HOnFQBnORG/QYlOR7MCuD8bj/39+96NRBhfLOVZnQ59UpyoGq+jQCeXm/Z2AsR2R96G70YL10RYD
jdpsgLyOcsLSHDAyFFZwHxzqY+aGnsBBlv0rrooMQOr5ZCx1LShOU/8Y2pvo/08P8nEpDDrKcWxW
YkaQ9pv0JxQdXvW4cjn+QM9776Ix4AgRbrMroJ2NL7UJHJctEvQiBKUWN3dieAPHGj3oPWsMKI5T
16nKUtBZlH+E7jLRInYPNSeYc8iRW7ynOLFnkIHIKanLIaYvMvLABArwagE2Ge00txr0rL4L4qnI
DnH2UHKnyPdfNnDKfATMekGCRTVqFQ38/03adyzHjTTdPhEiCqZgtnBt2fSSqA1iKGngvcfT/6eo
e4dgEV9XjGajjSKYnaiszKw05wxeLkte0/5KBktggYLYpr3dhlXyngxK3IFAAqgr89uoZu0EdxoY
bxhtKt3NLqO6FGXyItU4FzIlBonkHPG0Sc5t+JjOX1td0FQU3Ky3cLRSS6etGVd6SV1DOUfL61I/
XzdEkQqckyCDnCLhbjQ3BQ1xmtolaWxZqQUpwEY1+MMFfju9lRo0AwG4XhUoaaMtn7mY1Or24bl3
GUOWpNoiaxB9Nc5flKqmBHWEryYFmZ1ND7LqX/9sG7v1HxXivEUyo3YUkwq0K7eMB2D+pd1hGdxJ
vk6wN/08ASdJ9jDnDqsbRGPoQuGc86iT3JryOqVwHpOLEoWf/9Jced98teBBGKtrdK+DKii570+i
SvT1TAsbmx9vcwcEeBD3Ar8gLS6k3GkBgnjrDkKLEdglj88zB+DIwLwbdcc0BaOqcrOEaB3U9L8l
p9pbT39lmNgiaVrMB+AKg4kTSEBVMIlsX+DqFc5L5HVv5elSM1cv+zkSbpBVKQcNIJoyEELqV9HE
w0bz94NtKlySoSZUynutY0On4xfdwdaK6Rs32cnYYXvcllzrHN385m/99xAaHyVz3qTSe63XTEbM
mTxK5l4PCzvuBKGT3awrgYzfmKoGZRwiHZGzQs27b+04e0RGbtfJc2+l3vVrLrJCzo/E9dKQuoas
GjlwNTizUThJ/eu6EIGzUjhXskxKNbY9UIUn6VYyn5pUhDkiEsC7C4nInUnQlMpUVNPbHRWh2IuO
hHMKTR9PVt30qlvkzyCwsQmN7Tq7MSQPAHmC6yRQhu+sVBAmdXWF0eXFyUELFY2DQIJAG34/qhul
CuMFOXV15WaMvgXl90p9CtqTWomui0gXzjNoTV4RtR01N5o1Ly+aU0+X/5Y/8I0VmvZ9VBrAdtat
S0z+XvqX68YruCE8aE5oBk2A1FJ1Y1Xf06F2SUK+mKUuuPT/49kN2hRsMKsGMNg/xp0JAJFRnMGz
MIKf1JMu3Sk7aTZQI5BB0Dv680/UehfHnUwcphlWjAjSouU5s15K9ArRzxYY2va3exfC+elkmGM5
xliQO9WJ14xgDU3priuJe12XbSt7F8P+fxXi8qJvptJCZmw0N9hyyPXd9b+/nRK8/32m5urvo3FR
5pUOE1PrbyOG0qfUXshN0Ike7NufCxQAqg4rkPnObQQsoyLLdA3EOgwOCq3iR+liYQRSdiiw0Ut/
3Dd/5jr/kcl7G9DddHOQKHhDz/4cPKAwfP3bMdf7OZi9/33OrKUonidrnhEwSeMn/SMwgYPuQKZL
3h4KU/AFtw3hXRhv1JZaZ0UGuLV6OZqBP0U/rysj+vucPY/KNMdWgeIGMHEywJ5YwCe7LoEFkmuf
izNloJElcpsgHrNnBBJezEGgv3kUVWkElsY3G6YOzy6LBcylHQEVmjlho3haVvxHbbjsYi5wK+sA
uSfbI5Gx8EuxvEX2okbt5rEoimFauKPAW+byi4pIndlVqeY2UfiiWco+n/OH6+eynXKuZHApRpBg
WXKZVM3NzvLj7DSH8QbVyl1xIiN2YhansacbCST3w41oy3jzrFaSudxDaalWgD6AuuaS2xNmp4rx
XOiSJ1BwMyn4Rwzly76jNoDIsMO7hyF5ING5qx3gNpzmWwy1BwCrYcwMPbHll0AEjCqSzLmIXst7
0uPY3ErvTi0K2vJi1vbQoXwvxz+bRLTedP2DUsJ7iSJWrb5hCHVa/DPP0fKmiQdc/nvBF2V/59Nd
Xn1RzltIUy/XWjDALN0OrMT+stfdFGuZPsGkvuWKGmHXbwElnOsILYqyNcGDssl6G/Q8D1Eaim6B
SCX2aVeRsMqt3GwNPLy6txF92Q49sEwfFD8D28S/X3jHW2v1/TjvUdRVS4cQYV0qX9TpR0i+qqJC
w2ZkX4ngPEdIsiSYQrhbY76bAf9cyE5Gn+JUWB4SHQ7nPspwSPsqQnbX+UYG74HFDW98QV3BW44o
wPrWnWhCWmTlvNuIlXReYqhGrfyi6sDQmuddL4uQNzbFAPVLtzSd6J8obdGHys2EPSDnznT7vjlp
0ehFWehev0ybB7USw30/o6KN1CUKaqxlsw/N5VBRxU9LMGsttcDINzXCEh2h+Ef7zFFagHu7yZHt
NSRypWZwy5g6Xd571zXamBCEea/kcOatxuEYkhp9Nv2+cVHSvWMTpMYDoCt7tz4wdyu50hkYcYKg
vJmRreRyNk/jWS1SCxu7pXac09e5zuwQINBN7JAptGkvSAC3K6MredzR9SbtcimBe2fVIVAKuNJD
se/dxevAcJV/vf5VN2PJShhn9VMypYuRGhp8+7Drp8Stiex3UuKWBTYw/4BT+cMZ8qX/ziCT3qvQ
LUm/B6Uf0h+KqD6+3eXSdFNDBdlUCb9XEQVWWpg5Mg/5ltrY4ABXgq1+t3aZZyW2yGts+qmVMC6I
DNjfC4pSV110Zd9a2e0iAt3dvl/v+rD/X8UQo6yzOW9wlZvuKMVPrbWzdEGvRKQFd7WSgc5WV6LT
NaY/lMirlm/XrUx4JtwdQhEwq4KQam/1aTbxqL+wrZrcD31NACf+Vsz8lEYgSwFvBHD7MEX/8Xv1
OpWGpEToYPMt05kBmFsP/U7tbKSerP0zHH8jzqaRHfqDZBdO56DH/XJd581viqEgk6pE1T/RhA1F
ry1ZytxG1bllWF6WREQfvmkZKxHcsYXaYiBjwiRA3voyKnlTdUnC2L6ux2YkAaOsgvVNQ/tE/KTX
xdLKNQofQ1n7bRRjRWDGrEGs3nQpuGquC9vuwa+kcffJKPslaVE0drX7CbuimR9raEw6Q243p9hh
6G7zXildGR1sgd1sekKwx4Fom2IKnF8koU1fV0TBo6gvdktM7UB1++6oK5ldxIJn93btaiWLpY2r
K03RM8nzHm1CbVf/Zfnh0XKwZAwA5g4YBe1XIfQyM/lPV2Ilj8usB8Agq2MHt6vsjG/pPjwWJzZT
T55iXyRrM1quRHEHmEupWnQZZgzMCXTR84kEqi3JT2PvRfpdZf0tsBf2pa5pxjnHJBkWyyw0LM7t
WR2QbUIsOxYs0d0V9ug35rcRvgxigjMRRvKJQmYoqT4kCl5C1be3/XqgPDSdPe0D39hNx/FucSrs
czKs/+Cv+qvowbKdGbyL5+E7lkii1ZKinMLIhgo3PIY7cmjd38ssi6gYuTGCz7TVsBEBGFYQHnJO
ux2qgYwFjnLWJCxoN+SgzMollhfbmIfjlBTHKovusjDcS8YfxdWVbC4Jipc2yGeVNdKpR4OTlApu
+6brXP19Lu+Rg7FszAhJa4TVmbi2w8bLxx/XjXMzArzL4DuWYdbJfRojEEXW3sxyu+1EsFfbjmQl
got1qllWcTBgzG3wGfAI2EJVgPHP4NMq/Ribg7Jo+H5TJxPgpYxqEx1XzpNUkRIvWBbTXAUY10Wa
77RWxHG16UFWIjgPMoGyHOB9FRxx5lW9bltq6OdB4DaTb1LUVEQhZ9M5ruRxLkSp1E6NKnRjy4Rc
wn68afPoRjL1ZxDqgu1yslUaeYYRPunTXT4UAliqbZ+yEs8FcTJKbTrlqHp0LsPEA23IBEovu9kT
oGjg7vm9O7ooZZ8q+LgZdF9fr1vpdm62+gHcNU+0KpesUmMog8Hxd4WC3r/BbTuiKYztaeeVLO5a
h6WBlYAJQxKVZVeHyo/c5mtxysDB2QFzlyAVE6WD7CJ/ChAridxF15IlrEMZPrOkWCDLAf1QLXYR
TrbSHBsT9JXtd0t0STZTpneZPCxKTjNtNqoQpQS6n4pDE94SzIUKnqVvXeArmvENsGKhoTVKkMII
uZZvAFPD3Ef4XF9kG2iervlzOiHfPhfebAN9CNuBdpHaiRc8iEL+pi9dqctlM0mtVpLCMt2c3GZm
YXcTsjWZCu6p4CB5qJRIzSrgKcB0sH9zrvzgIO/Gs7YXbTwKvM/b9O0qNWsTuYzNmmCwUAZUyeRn
zavV/6pj35wv4yAaNtnOd1ffjnM+2RznpiIVmDmljdcbRm7L2fiQkcEtBuNiJo0PXiHbRH2oDSYX
EHYnKdLuQ62x6yh0tTzZd4W6F3gE5sSvWRbnktTYkkuVjfTQx+Ig2a0T3fYvHYCsqBO9seRel7eZ
eYMDDdAQAMX+hCZPpiZsaUAxiFhdWHWlnW+SDjNTKpZAgcl0Xdj2qNRKGmetEYI+yNKRMQ69nf/d
nNGoxnp6/1J/i8DsPf54WRyG1+X+DAWOdvuavKvJhc4ynyozYkQv3fg4F24fPaftTqAc+/GfT+5d
Bhc7Md8bGgGrFfwmeMngB+Kb1meQMKBMfRJI204G3qVxxttUsqqHDD6d3Mdf+i9sKX7YhzvjQfqe
3rW3sd8K0KW3ZzotRkBMdFP+BJ/eRHJDxnnWXPNZO+pOn9o1CsPLA7wNQzk0/chLdsJMeNOfr6Ry
UctQ+rwva+g5hQDyqU4ZMTzUIa3g5/UPunkRLFCRoRmhkE/QzyPWretgxC7QND7mJcZiwYgT+Etw
7CIR4bZIFHfFUx1wE8g7MHPWZHdWP7m1Jvn61Np9a3lFpj9f12zT9leasZ+z8qpp3BbUirHMgl6+
HYQmtgy+1H/As4gHy0oKd05qYJhzQVrNVcunoCrsehHUyd5GyT7dr5UELpsw4lLNlQj5tvEonTpX
P5bH0GtOkZ9i6mAu7fGSuJKDrZNvOvYELbfcKzsMXx5FUWo7+L//EH4MAd1orVczAmcym/u6Q32E
NrXf1MlfVgTWQitESx/VmdqSTyPRd5Eqma5kxvvY7H4FFAsxyhwdgVl4MEnhV1kzua3aPCThdOim
GSWrdHKWMrkZ9ALDW3F0AhHWSe+lh+tmse2MV2pw7xdJl7SmNnCzGje9LD8mhriGNqp+WE6Sp+5k
tImjS/zC6nPyy3XZm85rJZqLA52h6YE1UTgvJfQSA4PvgfX1T0SYqglgAdQB+Z23SB5VbKhCuyze
Kctd3wkesdsqvP999v+rW7W0SpckjAJQNqt7WocYfctEFr+ZC1jvMjgf3xpKG2Mhh3UjZs/wzSNo
PxPbPE8AwG8ubKqZQeYGXu/MTnc4SYARFRn7ZiECnKZYHbRMNM74TBfcpnqZG/AeBfmpzXdD/ThJ
oy0Vu3B5mItjkP8tY+7v+tltPq3XQjn7sBbL0ooCszFsFqP8Hh51t/Pab73LSpDyy7+nKrOUtTgu
O0gzGhV5PaMvWP4ouvtYPxcYX7iu0xu+Ou++1kI4gzFCc5RqxoaVHNgSJtiq4a/SB/Zg6EeHLbWj
RB57k00OBB6s2dHRlh+BYYJiIabI9/GtfJfemhdRi23LkNe/izOysZbKYE7xu6Z+dqLB2DeFuruu
+2bxbC2Di3iRZpERsRUVn9Jm8yh0jw25wumxwL9gEkUErbj1jliL4yKelupT1QR4nU36qx468fg0
DW6n98AoOhvRl+vKbQDNfbQeLvLlUZZ3C0qvb0WEtLE7V/qhObUTeuSle5Uvrase2RpAfWYrnZiJ
Eb0Bt1IkdCIwf2CBSukTiMogR1Ha6gOuaH0z0ie1GZ2kim1iBe51VbcyCZ2YuokirKHq/OySYY3a
UrAdthwugKa6I6VHFeCR16VsG+S7FO57ymQa0xkTh8CTjx5MJTgtS+5cF/E/vNq7DC6X6MYkjhcT
Rs/e7/IZFFeYx8fVvBctJf0P0///kgx+VGkiw4SNK/W3K6tDRwK+jcfAiVUneC1+pa8CzbZiBj4O
NnwtkIMRnbvORFWKbqzZ4hyDynCWg2yXOxXBojwoZ3ISlXg2D2sljrvZS0a0pTVZIQSDWMUpzAQd
+a3Kw1od7iqjuNFTJSsx+lvEeIp/hQ91Q3gRvbk3mhMd3ToQ5CabRr7SiDM/TapHGRgn6EApu1b6
Wam7tn4UHBKLX59iwUoGZ37ZGI66meAp1bm/oSHZ3nd4sHa5X+xEZE3bDupd2idsyLSutLBCao7t
xi+FG993e0Cfh/ZyGX31rf/a7jtUF6Ld8K1wFCFN7ubLcXWIPHjkWMqJamkwEg0Uea3TPwd3Clq/
J7oDa4OHrmbyS33RvesfWWA5BjuDVYIWNiYcoAStw0ixtTjEEr+rdKVt1t/AwNTJO0lEtbFZTl7r
yeURgVoqshUCFqP1sMyPTvvgR0+GL+/1u/nWuBmc5MvvINDurZdQNN20GQZWx8yu6kphKbJoOunI
FmkN72zdq5HmpLW7iPZLhMfJuZgqzZcWPua3msNh2ZsH/WeNajmLb/VX0wl9U+CwRYfJuRl1xus8
YnM5qpTftRFwOor0IUqMX0tU7oN+3Ec9dXuwSl+3oe04IVOKqGeiMMAvbERJ2iR5Mf2eZ0j37Q0b
clZBNfIng7P6ShB3eEkUAbCpRJgY8vthfugHJxuIILBuTnGthXAH15lTXRQymmJvUPn3IADaKXfk
NsDqZ3EJncSrX9WDdiMLWu7bHvX9I3KHBwoVYBy08KjDcpLlv8zwlEiRQLdt4zcx22dS0zQJ95hN
krgtJ6KipoIbT0zZnsPwbpj+mi1TsMOzrc27JM6vzKpSldbMns3lTU6oLY37UhY1GP7HUb1L4VyJ
WZmNThN0pkZHOw4HRmcvY+ANm+JoOk9e6f/+t9hR4gtsninwOTi9i+ZMcVGWcaoseOvfTTHGLY5d
KF9iQ1yHP5mb1eV3YZxJpmkJ9IkUJjkHXwPdskf9R9GXAuPYTsJWUjgLHEgWReVgYdfCk25VlzGH
1W59buzcDV3Rg0pkIFzK0k5hr4XMD9fkkGqXmj5k8Zc/OSNFwXyACdZevM0/+vqoB06+XuDNwSju
4/34C7VmJ3xK9rE7niJBDrbt8N+l8QkEoW085mzvJjpM3/rGTi+SzcxisJO/69YD6zxmyUQTF5uf
cSWUu9GFUeRWMSJFr6ufaeWo03dS/8lVViyVaIZJVOsTUEZo5poxjyhDdZg0ah+t/NdU/XX9qLbV
eJfBmV6s9BmqgnAXebovjTtg/8VU0MYWieAMTg/HPklN+NfauBRK4xbjC9AbBRGY/ZFPXmH1rbi0
eNISoySZiRZgc6hVf7Yit9d/BCOQGkXln803BcxaIwbVMPDO+b5xyowpAmuHSzFXN0yuEf+4fiZv
S96flFlJ4FxcOIPXqxmQqNUeeySxNpR+V9yCQQNQhvIFdSaQTGICACSTmaMest3477mvUTRY/QJ2
pqtkTZ6wNkIaFLMV013U214VmB07jmsacmZX5b1UNzXm6IosPrZg/upGcoiNxM4wiynrwPOhiuA2
bVftVjpxdliVi9mYDYYZ+mPnhvvCN++S1xYTFMCXuAndP0orVFQkFYPImJHifGCdlZKu4XXoguHl
ydRCl5IG/HaGaAWHfarPn/IfOW854uqosj4bMGCMmRhdre0k6c9WEJ0y/VxWj9fNcjPJfVfobVhk
JchK6TSOrJDE0rPflJMtOMRbQVK7eb00XUMfVrMwY8aZ3gxgZDUxkCYto9+ApDoCnut1RbbjrYbK
NNEVFegv3A0mIbBq56DBGNHQYG3P8KVxduQQyTMJ9iRX9/OIZbQm2+GtbZty/asyRoFT3Nby/Sdw
V7ywulDpWO1cIYVdxru8FghQNu2CqirVqWUwcL2PV9hYsJGRZmjjtbn2owosTFzqd+ZoPFnVCP7d
bg/qYmz5Na8E5QsyGiei9vd5nTuFFnpLoZ+HjMx2Y2aOQaf7TkVZqBps9Do7uyXSz3KUwAmpoRy7
eEGmiJY3N78P1Q02ZigTk+dCk7JlahqKur5eYD9UkU4o7fnXzWAzLr2L4Ecmu4QkaWwiJzctcsis
4GzOuVvEqUDMpqtbieHOgeptXg4GFjerbPILtW3topHO1Tz7BaFOoUamPVmZ4K4KPh9PdtbnIzBc
C1h4See9pk87dWoF7R/R5+MukWT0ddQmqOSp4V+pNNl99YQXqig1Fn097p70HRiPze7tTZhfGJP3
cK7vGXc423sZz7OPTfVj48S+IQrzIv04P9TUhYKJH/Ys1L24ZqNLe2X4+d9MkN3hlUsNm2oJQxXz
AkopfY+Vxk/jCpy08Sj4jCJz4EJf0metmvXA3FCIdiRW5xXhvPtvqrCDXKmCQocU19g9dXVymOaH
ZfEKKnioi7TgImoWYpsC2yLI8bJzaN6mzdf/pAI/mxdX2oSVTAz+VmrrtwMFiPl0m5DWvS5mOxF5
9wh8z1LuymxsAZCOF6wMnpXQkwNnugelF/bUsl+IOn+UIqwEsif16mxCC2tctMNbxYrP8XSwlsw2
GVL/858opmM6xaRYHVfeqgYrOYYmVWUPojl3kTHCCfSiyR5sDeMHNmNErxzg4QhC+WaQW0nkrE5f
5CIrNAw1ZfGzUR9bWbHJcEdEPH3bT0xd1XWNyqaBhj3/BSnWxll3VL4tDt0d6Cl2HTSTdgu63JBp
/+E7fSWS8w2YDw97JUFeZ+m7wPqbShcjFu3UbN4oHQGW4LioxY9s51K5yH2HgTcJE7fJo4HYft0k
Np3oSgD7ASuLGJolbmEtqmsGj2n1XLbg+RHEoe1sDrulqo6xc5QcuAA7YwbLVEzYwHhcfMsHlIAT
7MsDmz2w3F5gcMxTfsq2V8K4q5TPIEpC/w+VjTSww+65lh5aXbEN4JgACVogbPN4VsK4ENvpYK7P
FYSHOq7g8UB4KRWisTmRDO6EjJINPdYIc6zVqDno9z/Ke9MdnPgO6yoOwB9FBSiRRO4uNUY4JCOB
xD52+vI5KwVvy02bW3017uKkRZ3Po4x+c039ZoptDQOB4i10dtC8IRimoeLWGOg486V3rdIibBli
IA+w/4xP1nQrL3wyH7GL66Ds6f77e7SWxp1SOpR5GieIrn2oevJC3IQ8BWEviOGbkWkthjuaurJm
eRrxRG4ZOZOT3kcuYAq/1IfGqZz6q3z4b1rxJ5WGC3hC8aIspsc5y+xUjexyFi3JbjoIEFkqYLJU
NNT5ubwBdElh0cJxAG/EAqdGndqRmzrpIdqbr6ErCklb5oflUkO2mDzsC350eTSmudKwCenR8ojy
GOqHXBNUPLdu0FoEZw0TCCekCW9bwJrdDMtZDb/9+3NZ/33ODHQdF2HocIOC8H6yTmV70IYv10Vs
TreblqHK2MK2dJ0vj8hmo0wNo1w3nxlrFmP/zO+XfXOSntPzgO2W4Vfo/0k5fyWUr5WEg1nFKWoC
oCHcG8UxUnZAWbiu2ObZvOvFV0nq2MpHygDM+/CmGvwiF5WxtuwL1AaAqdfhfkDN+tG+jDEampQ5
7M5tzukX1e+RQVoP+kFKwV0V2PJz9qw/XFdq8wqthXI3FbxtwRjOEeupzmA4S1w1R/rDIFmbnXkR
+YWtILuWxv5/lTWEY5dkOoPnrVu/Mu4L66+pvxsxEoDBZEGCIhLFJZCZJeN5jneFGyVkV8LH2qlh
AJCwrG8wve6nOtY7rn9L0flx3qhuqriBDHijMvGAAOPTZLILvbi/LmbTl1sE2GemrstwR5wf6unU
ZkDl+Y0kqngY6HPUywDicXZmoSua7GEWwMfDtTjOJ2VWOmol9gGAqp97eXwx6G1OLLwzGkFStPn9
ZBmQIpgmI+iVfjSOAMRumPjE9+ujxtb07CjXf/eRaDxj6xpjQukfKVyep9CckomxOLSa4TVydp+m
luAmi0RwB5QUTVeTHM7IlIhLKnNXxNOzwAjYx/h0Kis1uFMpqnqq5elttCXc98+h14V28gUNWnfe
x6LEbvOVBNBFtA4o8078+y9UAqOeEGld87v+d+FP+3wfHGpU2Jd7vcSIYeQBvlkUbzfhxNZS+Ssc
oaMZqxPKAufeq55kuwZhlnYIv4e/xsRWd9ZR2afEbjTbckUBZdsxKlhmUZBY4G3Ie+M0lwezx2AE
63QqYNFVv1peZ4d3GAU+iQZHN+/YShjnhYeuTCjBGAaoH9VvIc09K1P9MBt8K67+xEutRHEuuNVV
SQ5Y3W2JdonyXI+PspD2cfMCrGRwB8fQWcuRwWLno+lbfejllez+yQVYyeC8rZZ1aZdKcEsMBFA9
5c7w/wDeAQQqyGY3Q8m7KJ6mkHZ1RyW2xNUsJyVZ7LT9PjUPHUJKF2ieQK9NL7gSxnlBY9Qy1ZxR
kPi93V08DpgRBQ8jvHt1rBysl3iqoPy2rZ9mWG+wJZQvFgTKUEZ5gqyzUMLHolx8VNAdU5bu2jhz
27r+IlBx2zze5XG+K9XyDrkOzIOh6AXobYFWtTg1HvGlY+5KboQERJANiERyt3lYqj5NJrwUJG3y
5rr0yyIVhC+RCO4OZ0o3tSrBSnmXVx7wTOxEFrFUb67OWCh5IDlEoohC3McQ2QSoYmq1gRz0KN0S
j6FFak/V62AASpzhejcOi/91jpJc6BJBrsgU+BRyVsK5yLkoyfQbi2uZL/K0a/VLPgKcSPAEEknh
gudkFIuU9Zj5KNTa0canbFqw4nJrCSe3Ns9LlXXjbQpDMTkHEmR9k5sBnsRdcpaLw9ztBWa+GaLf
BfBuI9blzBwnaEJtNitTPLJdU2M3orUqmpQR6GJxdiHHAQ2bETeqJ6WtyvU51bLn6+psiwBd6lul
VKdc3MirbC4SYOi4nXWItUs+/5FXUFFgVjSGt8IjuhNSp0taoKI4+Gytvb6RHMCcFA71Zj/bVzti
2IMI2Hf7QuEmGSZw8+gnhrIA2C5gQsaHYxPC6r67i70mcKdX0Ih1tm4zwhB0iMbOln7mkV0TcZKz
+V1Xv4D9/+pJpAGuXk5G1B3ZSHZzULzkUb/r8AIjSK/Y2pEi2nPYvGEriZwvTNMsHJUR8wtGS+00
3wOazQEPkjeRUOASN2PZShL7JSvdUrVvFhTyUbArvWKxnGLyTKBHXjfM7TRxJYWzzM7QO7VO0Idl
2HnFAQDa4NOrAIzyXJ0GR/ELcKrryNwAVWCLyncsk/nkE4G/aWKmRkatnZNNaJhESpqj1YwddlCs
ptP9EN1O2dcsO0ajIA/Z1nQljcur9HiuinlGaQUYd2eKjaZwn/mRXz/nDuAX9Me3gTiXAP32XjQn
vJ0Pr2Rz7jKfY90qLchm5eR4b7zmjuVQsPnpKLWJwrVAGl6DHy2nDiprMjN07Ni9BMbFrfJCb3pX
96td+aoIAtummf6jGuVneNEqqcx4wMMzzbyofowMJxZVxTZTrJUILnZOyWhYfQXUtkG6b7vzuOyG
4WeaPBfz0/XbINKFD58UoL1yzN6FzTmOjrWE/Nu9LuK6zX/C0K01NamTDuMV0tx5svq3OTpxWQEx
J3Zb5VJKi31d3vbrc/XxOIcV5eEUjiXgOcZ77ah57U3kqw/LA7mNLsxBSuf+JMJteHvR/u+LTQnn
upQ2aFVJNQGHYQ/uAtq0pnJBa5oPGNPrPOJmniTZVmXHt2PpirzKpodeKcx5lWFJmjnEa9ydL1J3
Csp7BcVtPHmvf1fROXLeRAukZsol3OhQfpJjJCdZYKvTTqP+HHuJ9OO6tM04t9KJ8x/U7MZYI9BJ
yxDI1XsyiCp+AtPna8C6JOd68NZ9t6JDVRffaW+6uTk+Xldku/72rglfCO7Kuuoxjc+6DjrMkbUl
e5+hSzZA2gG9mCi+Md9wxRTffOUqikbSnE4SQ9cb7xugD+Se9ICVaBv4Hqj1iN66gmPii4tL3sp9
OKA8oM6nsr4PhHWVzVNCUQVtG+R52Jb96NmNuDXaiA1rsmhNf8hneS85y0532Vp5/JPpJBrY3I4m
aEWoALTU0ZTgbC8rhzaUJLypJ6SWKLL4KvrH/m8IvbSzRbQh7M99OrB3cfzYOja6Ja3HD/m97gJ0
wtFne9UiRP/tLwlIaR1TqMonVGlaN2pY9ogpyuQWwUmP3DK9F9i6SAbnI4Y8MaMIjZ6309K8etcw
3rY740F5nH2KsRbA69ZCEkYW3T9/wHfNuPMylqGLihFBLAEFN4PYt7wRK9tiEu5NR2so+HwAdiRo
LX80RvTDAKUwovIxRIofYPe+l4q7fpHcNhO1/De/5EoUF1BKohvLXAHccGxeUVZZstnWrJfrxyWS
wcUNU06VoJKgjmlG+2iITxKITXOaH/6tGBNINcDDpJqlIvNlPmTlkEBXkw3KjHoYNfeamTq65GSR
aLRp49J+lMKdDVD69S5mY3rBjewzN6sAZ/OUHvpziWXVWdR9+JyhfRTHnQ8tSoOoCzL5dMy/F1P8
oIfhjdGGd7EhOXMiRKxmidhHG/8ojzur0ED5Mq3Q+GcJRnsp/HQXY/ifoZ9g6vEPoAk+iuMuchPH
c6vHePRVFM3rfVQfevmkzJduBgWCIghZGwupkIaJfB2AkQaj/v5oIVodWq32ZiH2+IYSEt3hEbjT
AelfOqZLPYZEa/oyloATNO0FJaTP1+CjdM4+QZ2WFGaJvkE6PQcWlq30n1IsxBQTSeHsU+lSjFFj
RA1MschKnfk58bWDca9QoAKNLltJXZAYi+auPnssphs8vgGQa8aB9PHLqoraW+2Cwe5GutWsyNOb
QyCd1F7U8tnW7l0O92Axw2WOax2b4g35OsevJrnMZSNIQEUyOCtpEyXXQouV+tIzyf+SJncRAet/
Tmc+fi7OFIA6GVC5idHe7stdnMb+qNZ/ZG3vX4qzAzjyJqpkBKtCeYi6yE66wlYVAerPxhvooyKc
exrKOc/JguUJ+khRKjKP+T7GbqZyt9yD1/aM0aTnf59ffBTJeShJUeIKVVKMmqv6g7kQT6+6Q1Oq
r9ejybajX5k055ryMYBfYvDfC0A5ad6cwrS8ScvhIiX6YZJq2Sb9YxcA7c0CQceSe0ZfSAJTFF0r
LuOYjaU02hwhLV6g5jMpni3T0RRRkHl7G3zy+u+68qlhmI11TFLUNcYjg0JFZwy5Lz1qe0lcQxHY
Po9+UNXNIrUxZsOXzAnuZ68F9g8NHHIbD3g8DLsUi6LCGUD2oa4pyPmNKTaNpUqxX/a26g3yJ5a4
NTsRvInAdfCrenLXmmpeQUw/ftfivQbkgUUEF70BXPvhAhic8zCTtJQ1inQq/lvfLW6/i7+zUYve
QjeOEQ6aF9HLQWCGBudLjFCnxdTAI6Js+tr3+iVerC96nF8IkpDr124z31lZIudQypCMuZWxKeT2
QMPaR8CxR+BqVeiECPqLIq04R9KaGZ0UYBxi5xBQivXZqDESBiNs4p/Xddp4mn88Mc6VUHVQ86FH
TG7cHqTImtM+hzeTI92jcIikSkQfILphnNeYtMogYYvjMttXybprRXmU4O+bXBU0TxtqKQt6LkF9
VyhPRARyI3K9n0Zu2mLUrRoT1vR29IgH4JB99JVNv6O85ZZfr5+O4M6anGuICKgxhhRpWVD9nRBw
0DYvI+LlfxPC5RRFF1sGRm+weFPcmeVZHx+ncH9dxP+Rdl07ciPL8osI0JtX+vatsZJeCI2kpfee
X3+j5uCoqRLVdc/sAnpYCFB2FbOistJEbJ4cWeJVPH4waUjn/OeyyGqhJl9d5VE/eQNTTw3JMkmx
A/75vqmNNCQcemWLcmhtEVO+Iqnp4ihakMbY8U7v4Xb0MlO9cB6Rs28fuY/knH63S3l22ndGrxKx
CtL9stitVVoDmKXLneqPPosoaNMxfi0SMwu/x7QDF4JcoxxAsDlM7qzj4uWF45ymu/ubyTJDhc5j
jrKj0eEJ1KaGpaNEVFyj+EMx7WotlJNPXB9iaJKMEbTh534EmV7s9rH28/5StsPBlRnKzaeB59S6
x3xHg6oh4c+M97kHMU9rAWef7BeebrHGdzdRfGWSug0LKMA06YAHcl8IjqBzJhQBzdLYFyVj7oP1
ncjfr9ILwiJoEuryyEtL7RnF2dOSgdNo0hlztNuXxWpB1A0o8lOSD4SHlLAm1fvFz8BFf+Avg6Mj
wRD9LEbGlcvaQeoeFEpBndsJfYEy96rkn8V6Vy+Pofjtvm9s0G6tzy5mbH/fv6riukgLFrAQuu3L
7E3uYseHdJ9bUCw585fkrIIx2bAhhGTx5uyzXo6bl9ZqWynokCderpGxRnmIh0obentB4vERkL+Z
oDP9edyDuzTE4zTr9sH4JDa7OWNkPhnfik7yp9FYF1qMboR5em7Vq8wZ7jheeTFjXCYbNV18LUxz
Y6YEHfPQ2Pj9a+W5WAUqh69Fqgn61wAsJ37+dXFnB2IvTuy1thpcQgsDzKf/XW/ld9MUVsnjVBh5
j5KMvlyk5KntPnLhr5ZGgdQyp4OstbhEQu0Qhz8r6dMYfrnv7BsNHL+vgUKlJNYa5K/w+uY92VP3
4mzGfn9KbH3Xmcbz7IYY4pP2gjM9Fx5r/zaBarU+CqgqPRvBvwKgSvUrP3xKW7tThI+4+soGBVJC
UDR4hXBkzm7eT/3wo8/C05jIL/f3cTtjt7JDYVOBzjXUznA5HgZX3Qf78IFQiWYX3dasV/ny3mCO
AahWh3zawqpEvh/YP16NK+sUZA0iqimo3hH9+MCtktQL8tiOZ95RlPAY4jaVpf6FGwxz4KLv91fO
+ogUXPFiXXDDhNbmychfg2r+IU2c1/Et4w20fWPflkhj1igrcYJeEXCYzmBqFa1g33vcufLLz8Zp
cWQ/fgyZulybkerKJoUtwcIJ1ZTioy7R8zB4o0y4Igozy5w6YjnqJuyvbFFgkoZ6zKHzAMOaRmvl
bfmt0frP9z/V9o29skEBCh+kMfrQURJonfiBFOXDvfBAemMlazqNh5qBzQzXeM8PrAKRSgT130To
p8Q5tlBFCapTyLHmTllGKBBZVAiNcmSaozAuYWpLxdVgJUtYn4bCkBSlr7InrJ9NI35D6+0J3NqM
0Ia1Cgo+dF0d+7LBVRItrh5L6Jhz5oR17bPcmUKJRZkXHSNSqDvxZ3XEiysGa0Tyg4u+YjTh3+Hu
+72z+vZD2HQjh44vJCX9Or4K9dkQHu+7M2PP3iF5ZULhB4zLCggHF660lAyKwEJySMaKAe2Mr0/3
DFe8ERsYGUKAkdSHIIr88QOc9L9dwu+0V6uV8IuYEdobjMyWUD1qzDhmcXYQF71zQbzrf64siNUy
ZeWIvKkiaDutHR5DNFqLMzpjmPpqLFNURKFrcV8KASK/iRtwB5346jlUfgw9a3qV4c10v2tX6nmZ
ZaQpQQbVuvpz4RylX0yuuooKYyCJdbu/Uwqttk+Ni3qSyAdq98Ep8sZ9d4wxBhw66i7cQ7sCggvl
d8Mr7erUeKyH41+sY2wIrIFbY7qFLM0pWIuQE+Yui91cgut38UK6ocuj4XDP5Q5300E8C1f5K1NH
YHubfxmnM+7iJIygisZBTna8pbnxAwTI3KwzxeuAhhNoRn4Orc4LH3kW09pfbvybZfr2Vf97W0VH
0usiOvUpxKiSpXnaXrEq5MTx50M4fLNJ3cKy3LZoBUeZaGqLc9+MTh4G+1aqP/JEV25mqIt4iFot
yMA8YevlIxehOf+VE1naX9vweLNBncO5EYxq4EZ8ON6d6tdQOBc6AxpJbPcnqtxMUHcvWjJ1tSfk
H7diBeexDwBrJQRxVqcPCeIuFRbwFivhoU+uYvo1hWLa/ctkY+yaYPBtLdQNLFczZJLIQGCCDmgi
7jB6wqF6Nb7Nbr3rMOU/vuUYP2A4wjZY3qxSV7IQaJEYLRjo7dCROT2q7dcg/srrD/cXxzrDVIwu
tfqQLz28OtEvEecZvWx1Eghomld1LhkniOETdM5d7eOOw5wyuqrq+ACWjnORkMGo1OWbYBdDCyrt
JhND+h+KNX9tJJ2JV2Rh5tUOY6lCPvlRJrv9WH6djIJRR2bsJJ2Dz5VmaSqVzNgGQ2FybfbN4Esn
1RInShGE9BojxmFhv04hRbrghsPYCADpO2m9Kz3Fj9zGN57rz+JVNZU9afhLLOFSYXS5ZcHhX14M
t22lQGTJlbExSB6bIDDp/Eu9CVzG5MngNKAtqliF5M0NBm8Rod3BTIlEHcOIDwww+QMZ0+qfYPmc
Dd+GyY+Xkzy698/E9oFfWaKOnlxH86RxCInIvMyyU17Ln9VbALISIvGQ7VUXKSMZTDYMoNkEM7AX
6QqqKKJEt8y1oZiBgw5vsEk6hlFvpYrThjPjEG6ndVZWKMjMu1AWZwOvIhGUlPkejNe1qf8wHhbe
lHi02xoeSYnpucmDnHrwNclkzYmz1kl9yAwTuOWQN5D1EnmrFL+iFuTkxUd6R1bLpL6hlEdKldaA
zzB9VJuvQvoY64xE5iaerUzQ2MmnOVdjxAdu0ux6L/finehm+w+9MW9m6PRGPEfTwqfIU416eC6y
wGmLYHff47eP1i/Po1OyedEIDVTNYaJYrLL8thSJWUlPOcZH08/3TW1ea6vVUGFUmYGmNFKQdxrD
4HvfiFYV188QRj53Y8lIDDH87B3BVsEBxCF7TScl2Nwod0HY7he139XodLm/ou3Ok9WSKCSshEoK
kwaN3cJlAElu64HTvSzfFRQNe2EsivxjfwRWK2Nk0atFiUELms8cIFGi62oZLEVM7PvrYW0bBRCh
kGNUPsHxTDLdLPLUaosnldX+vH17rdZBgcDUQyc6JYMYo4W3oD8ccye5DL5sTtb8RfAqf0ZnN5rw
O1s+ZxZzCoq8EO5tIwUPUVVUgawjBI52C1pgF5/flTtStWFXfFlfjIKJYcbkZ94BiRbVGdJ/pp4l
AsE4Uu9bvXIJ1cgwsd8g2zFnoP/lBKfshcYs5tDu4op17zNWQ+c88mwculwmG7eALhwBXJ6xBvVZ
JiiI6AqhVWWiuTJ0tcmlEQjDGZcgw8XpnEcrDWIjErqzSVNNzpissFegFKyxkIFlh6x09WUEPgOJ
Ox7v9gwnz66tKR2CHQ6UPUP7N8UfNhU0C43o5EeSLY0sGUhJFkdyKwU24uoj8u4eqVzfR4rtJpfb
IaaTH5E+Y0yThKBkmiBzw6/yE2Sk3dEuHG7XKAxzLL+gIKMO+65pRwCTgVaqYiwdRWWhK+soUbDQ
hAZXDwqC+KaJXDT8m11dnWIe5C/lwHAORvQgUrBQDlKRBBpaM5SsvfQlamrSdIkb7TXuW2/Oo70i
9aZWsdSoGS5JK51GaB/vlwW4m4uhJUsCVMy/gw/dvu8Z7yfoDr5KVIZmqf8bfql4HoP9KrNBBbwL
ze6CRlO/A8oX53ynurIpoOEvhWYHyIj/d70JPNxv7vmu37g6fpUyhgqo8vBiGI6ccVD5sxgxWh2I
Q9xbp/T7Ce9lSZnTCtjbjLUbqMFzFqRg7Ek/LeOwy4TeyvulYG0uw0vpKRFh7o2k10gM9d5CVNiV
TdjgKjdD6k+zRltz+OfFNyCkq1l1TObnoAWWK7vwkTV0xjiTEnG39Rb3MSf0coMZ+/pzk1zm5Pm+
I7H2lwpG2thoqtFAZ5uYcYe8Gs6TppvDIO+isTpGeeTXaT0x3mEsWKNfmpmatvosIKdLyIaJrmdg
S+cGoiggAXPFh/srZO0gBTl5V4zBkCL21hY3zb8w+bK3e21Xp4ACmgFt+gEnoR0Vve2eCDrwxC4t
GUX8+AkCUWb4yKKi24YYqM8TsUIMX1FnohMKPk/Q424bwkMb9pbQHaO6c+9v21+WdbNC9nXleQMa
X1UoVaLn0dBcMTDcVGzM2WgfcqJmWyvV93AAN3SX2WUkn5QhsSbtZ6hCGkSPGPyF20V2UPb+d8X0
KZjlrF4q9IxV4H1oJW/BGJD8Q0Fmgk9mq+B3S/CgspL/rG2mjoYyoK1+KAjBhpHZWjhfB5nzprRj
INxfTsNtcdS129ed3mmYMEbT02STRI9R+Br6P3gbZMFfApZAG2tZ1HmQSzwMMgkBpgJ6jmx+GZbe
VDnGFxO3T91tUdShWFKIl8kx3mxlEbpxOj10neiNNWK0UnfmTnK4oT7OXfdlDMIK2sjqc8IJBznM
nDThdsiNup2qOGAbtiUZ6t9t5hRVZuZZ5C7gCOpmxQN5+P9OPU3us18/mk6gakEMQRYVydpU2odG
BOGXmgF9jM2nc6X5EOijviBtP2NebjH12BRllj9tP71uq6DC+3ReFFkiDLbBCTLpUJ2KXPC97gSn
ObFSJ6zlUEhU6X0xtwG+sqY+VN3PyXCW8pmBQ9uX8W05FA6VSPwmkoZOkNEqdkVpGpduV10CG5HN
XjslNQphuZsxJUBZSyN/v4K/Jpj6ctRQ+Sj1z3n21nefDeZEHOvo6xTEzIMYCCVY05DjnR3VSveD
v6A/mjSxB+eacSaZ1iigkZVq1hMZQLN8J8wkUWFWrwOiGcmqvnJ2/Xr/w7E2kMKZYSknQ+0NWOsV
vxZ4P804p9Zi+wNmMP4MSRbNIAStv38njhviMCCUBiPnyPFVKhydRZ+7XQ5d2aBOlJ5JQ9vX8IXa
mS3yoeoTiF1s7SFGRbR2iwmdZaw8wHaEvzJKnS2+NIQ6JcqToyW4RHSLdwqX9M+rx8AuUAkO0WBJ
PEVwUlu7Tl/ED8geAQ9XP4E+eh0voC0QmZUgHi2A45Hj/3fFlt9NUMesq0tJQYVftiXND8dPCe9z
EqNwtAkgq1VQh2yYg4ArIGliq8LsylrlK6NkogndnNuQccTICfrjtbIyRZ+wbDEGo8fdyuceX6Qm
H/xMpMNSRKaqxNZ9x99uv10Zow9YPXVZsZAx7Iw/REvhyUXqCFz1NkZtZM5Le2343uVrECH2ywV7
8Mopw7Etwoe2Fh7lFhT0lfxWpwoahRpGFnW7egUWbUI4LkGWjrr/5blXx1wq0FOXCpckMJ6McEjN
pp9ceWpOXMP9mHjeLYrweSj569jHn+dSdmOpZkT/fzm7v34Ind3PqiFGiw++fv6iIUJvdoWbe4In
Xw1LNdtdaWfPrObazdjntnY62x8uCz+GKspblRaYvR5dwO/NaIvZBNeVCQqReg7FBBA/gbxL9NT8
gZ9dI2S1trJsUAA0S4IsL7OGVnUl9BP1Wyb2u5B7uu/F2yfm9nkoiElSRc1GAe/PyJCfIiX7JomJ
04+N02nT0zBV9n1zLL98d5fVtR41gcSHIempKc3uXSQh2H2XVIwHISbzdYf/et8gaxMp8Jn5bFLQ
KA/Gnarc52hhK0aoMUiKd98My+Uo4IGSDiguSTODEjlldwlSxmf6C9jcvhMFNlM3a2k0gJNjCno3
A2dLJYpnLta/KYaO62HYjWO8i5PJaZsxsoY630lV5yocaAHF4akR0JCAJ6pqcCejYeVIWHtMYY2u
RtmsIUsCFU+8DoXaVDI/0g3z/hZvV61vZ44uA+iD1I5LAyR5T8bay9t0CHubqFvP4NQa37J9cRLQ
D8eAUsanpQsCITQDI4WooQrFqeZOccu4s7Yf+qt1UVgyxFU1CoTxYt6DZOgfMjAXPpPWZOQNr52X
eR8as1kZpIBFrZdpwoAowqkRM4BtYC166TI+1uYjaGWD7OrqnGMQWUv4FFl6fk+mD0G/jdYNDTrk
8YUF9++51j9v/V9ng64IhPrcKlxK6Fjt/0wcxl/zT+Wp9tAzB4p7J8RosqlZw36xeDt3Dcyf+QVY
bhsXBJ26Ex11J730BxYJAstxKOjJBGHUE9IOlM2Zmza8E2J4+V9uM4U7KBdMfd8qaDXYxw+YltnP
F1Lmy/Yf0TAhkeJtlykEEjuU57WCPJ0Lr9SOo75bYsZRI0Bx70NSQCINU75AYY84DSkzD77kRX7u
sggpt8fcbkuhawRCnfU1+lCgJeGgLOZGluQTURsUeBztPF97lK8aZ7RJf5H60IcmSzqDcenSxYMI
rZYgJURwxsWIGnIxeG5KZLH75dCjyW+uF/++mxBPu7OvdJ2gD/WW7yY0CiCRDQHsonX1qmjBSFiZ
YcWacWYZo9AFAbCetylJf/BfBO2rOl/bfp+yhuy2x5tX35ACmCEOuEgM0Z5F0hLBvvb0awve35oz
e5cUXma/P4gPQWgaT/c3c/sZv7JMrsMVtHVQ89HLHHd95/aQREqd6RC9tbboohf4YjC6JBkgIlEg
oipd1+Ykj2eEnhod4oSRrSKn9p5rUACiFPwYg0UYl6r4z8BZE/+syw95ciiVhxm9kve3jnnwKAzp
hlFpuh6ReWMTioXKTR65B+mQ2NVhOsRWhhkjFHMSx0CC+9W4Jt7Meo4w7iWJgpiuWlplIZKUZHJX
g2UQ4fxISXLOG1hDu9ul6punyPzvnlIpUhT2HDb3/WI69uA0kbzy6V04ixFFvF9ydz4knYeRR11Y
OEL+TxbGuZ09vkSW4L8RrpgE0lbhHqNxfvJNN3UX1XJLcOrH0DZ+3P/Cf1myJosGNK4VTaP8SS25
PBx4BGlc60G5S8IAryrGdoOPvXxP9ReIjjpJeigr1lW4fXfcDFOulRaS1IklMD2BqEOLnVa8/w97
zF/eszc7lAPFRRQEJYnWsMMOZ1Zu7cXecsgCS/o0OMir75YO8uiM4HcbVH9ZpTPjwViWWTnBag7R
Ax5lClXwxdoRpoFxRLfx5maISudFrWQMoN6W7bA6aDnk1xlti39Bz5sBKtrVoYye6+Q7LRfy/ms9
9UttE063eRc5rNCQ5Y50D/Hc6WEU1IjBhvmlbI+BeEo73prCT216GYpj2uwMOCOLsvkvIf1tkWSX
V1dEgnf7LINNBgx9pHANQvFxp9vyk+ItpHd4dDILUrL3jx7ry1HXUpvxaV/nAJtg0axIm5/lYPj2
70xQl5GYNJXYaTCxaPVRmZWr1BqsYVCWp1MAEgWDZPARbJRtZwqGGw0vU/egS6xaE9M1KMAoO47D
zC7edeF5gtAcXiiXCi8U0eZfP1Sm0W7uQGFGM/Kj0EU4vWL5o6yOM5gNOJaN7RrtzYhBXTaKBpVi
vsTGZbv6TK4awcseErC8sDgSWUeYloyYqzApBOn9IU4KXLETm6SdEXlwl1UD/suj/9fWGRRcBGoq
RNGIVc173YMUKWRLSi+sTXmXf9bwOoj20fMcmgtrYHS7jXy1nVQY29VGqKcVcGq0dK8aTVIc5kzo
RE4HeTdZ2blyikNrTy+Zk514RpjCOMsGhR+11mR8ECK9mLWNyYvXmtXWw/J+g0KLaeqzVC0AjO07
2RWYeXfdHmN8LltgkbUYCjW6JgvxKCB3l2qL0VVjyrGw7mSaVmlq+WLiiHosIUQlNEedaOYOhie8
8Kgo5uRM5xTKRPZ9NNwOnW+uSQFIPoItpa7hIYrIJVYfVccY+S89E7+F3Xjos94WUlZjJwMdDQpJ
eq6v44AgiSA6Srsfxpcp3xc649HBuL90mlYp6bmlRR8dqgdWcwS5lzuZyDLugqfRbXfioThNrGT3
fSfRaS6TrGiToSSEH4OxM3K/UxhFKIaP6DwFJDpojySVHKlxP9gov7roJHOg2W2RUVLydhtNJA/v
ewhzHykQUTqxwpggyCkaNFpliakdQgcP8JcSnUmNh7DYY6UWGOCs8xR0VHMi5y2PByMKE6CYn/zK
gdSCJZqpzZZaZ8CITo/0BIG8BEqMq2CSrTDeYdxBbWY7RG978LAIuyb+3lXXJmcdg/fG2z9fO/89
ezqtsTB3vZD2iUwCrN4RIa3cOtFTdxQd7XN/ziAKJl4bRz0qXvgl+ySgIblDd9tw+ugO6LwOoT9e
kEHq+HuopxSGsGCIHQ8eH91naLTXYZXQm7Mb7TcBZ2WKAtKoytVskVEGn1S05MilO7YRBpnyxzzN
7KqPj7oSfL/vweJmqmplkwrHMk4ZS6klveqz7HTt4ieDdhRK40uoFrsIg05m1l6zHhKS2jxZfd64
3KzozlKNsTl10iWZWyvCvEjbZ26dhn4UDrYa6lYtlaM1tZyDj8ibqNA6eZbsinZxQlF6ub+ITdBc
rYECag7ZqJ6XcNc182OA9guJO2rCKRwm574d1vehwFmOpNGoCRNsU17E2Qs0z8B0yZR+V2q/Z1aE
iGP9cQRuq1KoeK8eG+hbK3A80nuvxGbrcbnZHIrIUh8HJ0T7ffCQYsqVcesxNlOhHoh50k9hUGIz
Oa010/5LCYWC6lORsIYFt4FstT4KsDH0XE5jjUqh4fdQDSKAXbyqj7KbI0ZhFXlYm0kBddN1fdGr
yMgmwZsivAXBbhFZ4jcsGxQya1AT5oQBc26dmplSpJhhnJuabjA+EOPEKuRnrN6eotZpC5p1MHmM
ieM5a80SPJOymymSF2af73s8a0kUIvXhItXoDcVlI3hS/CRptpIzQuHtnOHKDygEApVuWBYabITf
RK/Yae7okMQr/9J6sWM47efRxmX6MszmCHp/DuNU99e4XbLWwRkHkrUN8fYpExo9XQh8SKoVzsI1
rqJTYwwvtYLWTaWLXUzYvKI02VnxAiEIWekx+qKlfiWUOSOiID7y56G//RbKh9QC2UtpCGRbzTA0
NqElqWNxF29/05sJyn8SdFpHFWE2mJddh0KZceYmRvfENobcTFBuE2G2egpruGgyQbIgeE4ncK3p
b0Xybz8d5TuD0FaxLiLoI0nRwhYO+mgq59Htj6GF9iBt14b/8gNRd81YjdrAC+iWrBco/yZQezJE
l+GQ5B655wTUPROSB3g+IvgRT8aleSL8jJWfPOo2/0M7EbVXHsyM4wFca9UHR6Jup4GuwscGoWQJ
MBKVHUE4yDstJrCKwNJOoJT128VmpfAYHk+X3/lpGjilRU0wzhyt2PMKo0FkO8OwWhB1z+RNbiho
kCYlVOFxsItr/Y2MECB/8kn4mg4maW+FVA1rXduh88oudeXERVkrYwdpsmyHLIqFwNH+Tgrksx95
9x2G4S/vveKrG0HH04pfApxoHux8UKr0p33ki+Agv29mu0dltSIKOUBBEaRCCJrXelRH9Izzj30r
7Hk8VXtV23OpcdDnfsfP5atU9hdp0htzMNqTHvaOHIo/olR44Lr2qhjL13xhaapuB2e/MIce5ZvA
htxOKqZE2vqb0p25wJkl9LF7YX7KmflfBoa+R9WrHYfgIVdMMzoSxsDJX4gGzXQAz7yhEbkqtBfn
bvBQeCzSue2b/7ZECnu4KtMqhcjSLmliLeAH5HZF/dIEowkqXOv+x2atkMIgLq2btIlAOpK2btBA
lKi3u5klAvqXGPDXiuhCvTEscqkRhrv/dHYgS5WYg5mZhkcGMKPnf7UmuiyfiDJE42Pgqt64jXKS
yoPG4pRieCFdiefiWZ/Q8YkqHaeYie4H8mMCPmSuk8x0vHYj46JlgYxEgczcZlmuEvmyUA8tIToo
0YjBaZ+PH/gvgfbclZbIf1JLhlnG/U7P70mt0mqyRGqR/K6Of4j6zwDNN//ePSjAUeKpGbkFH6x1
MghTQNRat6UTHv3WcopdVtsU0xupsCWpCs3QNBIZWbPVnjO0oBtO9A1lRjz2WS8S1h5SoYuYQOm8
UNCk1TSnofhsdK055FdQtzAOMnNVFGoEmpzggY6B2eRYQEMYGXar2yseKcMXTJIxpjUKN0pkbrKI
cJmOVjSAcLf2gif5sXghBfjAYY07sy53ugKfiGMILk7AFKHpyuz4a3fQQPupmt03QoDP2ZgpsUv/
Po4wDjldis8DeEpB3FKOBUeVkn08Zd4Sgzk+jpw2grPyI+PR95c8zS+klKkoRtcN6HYj1sRXlCML
TGGOfuItyTVc/RR44J54zE+9O4GHF4kZycvOiGzE78ML6YTTHdZgMsN5ZQp2+nTs4rjDM0XLA/Ab
y9B61dwgwAOpVxkNLNsXESiwIcZu8Do90ZWl6BcrOFwRiuFp3T8l2FD7L/e/53YIejNB7W2hhHPK
DWiyS6beV8P2IucsHYPtEO1mgtowXugHTQp7PKRVlxOOo5DYsjbYvfI1UHcNKgmV4dxf1HZuWr+Z
pJ6SHIhPZTFF0UT2wG1g1z8XzSTi4YGZQfVa9AOnK1hYQ5bx58vlZpMCbBm6Qjykd0iTymQLNmSo
MEVT26ATw+hx5rHckOUbFGAPait2kUKafaL5BcKDdhFNn4ec1UO/7e23VVFQHXe6KoAtDD308zlU
nloOyvMD9KiYOTHWeiioDhsoWvESmmqz7MFQu+uSf0/UmRXGE3e+95EoiM5nQyzmES8uInla2PGn
wcckKPLnsh89M4fiGC5Bl62HvlCNWUTS9L8ukXvKecBsCPFBbcdSQ2NsIV27To0GdXIwJ9tT/SlX
HlX1LR5ZOQCGP9A1a05OBL5YkHWYVF8aXSSfzaDdZX1p3j/CDFyipRJnnsu5dAH0peLnXj52LDWN
7Xvsl1/TVejS4OtJD0m3XtfWJt+iVRVaBgVIpqSgd1o5MMVAY0AEAwjpunSh1o2sFYgPCOeYhGr/
iG61ZM98fZPs+B0nNyhokAaICU8T9i7ZoT/HzB41RwDxHR7fH2p4MgQoj/CiaIDdD79k9Racwlgs
jQwlstohvUCFa5yrA5kcJHls+eG+S2xu380YXRSIa9EIuRJJ88HV96QLjrA6iD6z2WTz1K7sUFWA
Gb1/ExqY/xM0au7iD2Ztj+5iIRX7/6h8bb9jVvaoK9gwWtwb2jtKCG4ISRLDER/THenwk1i9dpsQ
sbJF1r7+YJw2xIuKUKqqn4ryJOTQbhff7n+nzaO7skFdvn2odX2skC4nyeviC8JUBjZs90evLJBV
rlYRcvUi59DRRqA9QDOgNftT+dNw5C/ZP2hTBAMiJj2fMo/Jm8naPfpg1VUVAFKgfJdmp6EsfTXh
nJ75kbYj+9X6qEt3iWSw3TW428OX+OFdSn0f2dLD2COEiXxSWCeOyOxT2H7ArOxSd3CRtnWHUUnS
wvzOnQK5EHHXIWJCltBmBTCbGZ2VMQo7jKUo5W5G9VXjPsniPou+KB24BIZ/GsyZ3ffI7TLHzZZK
1RO7oBvVlHR1kVn4yBpPpRU/Q6EZgo86hseYCVDG2mg5Wk2boj6UcKRHQPAogKKsMLtYRJLMTeqf
9xfHskXBxzTJRtkpKO+Vg2ZVc2CO2ptY7eX6SWDVNrb9X1Z53TAgYPx+LlfnLsiiqs5iCQ37XLQv
mvwfQWjPcTyxojSCsNQFJuM/XSB9B6Ago/wwyWRl0SRdsHU+iqxgrs7SoB/bJn5rFek669z3fCyO
QlfxdjdJ/lSz1E82IOy3H0D55ixGda+kiwBOTbvNHxaO8c22HihrA/RdlmtVzVfTjP6qx2o3PdZW
7oHjx+Hd+SiaYN0C9+99L9n4dGRHReyoJhuqQW1pNdR823CcYOepPxmfdOOSshr7tmDrNxvUrmlJ
onGZMWLXQBvGmVBfczhUT5CvBXeYqSPq7Sy+tarSla7/ZnUa3dMVhLpqlAO+1xSclkQwtcwXWZpK
2z7x3x3U6C6uatG6ucuIT2SclYrDQ1Jor/eXwTJBHeVBTpWmmgayDLfl9rLs3f/3t0KN1ReCcvvv
F2cPwvBmFiQBzJnpOfeXA+oExlfeRTzg5aV939oGMP1mjKx2hRbRMCbioAF0I5VzgyXzjJg/xSJ3
ygzZjEuF1fW88TT5zR45Ait72VSKwkLIkSPO1bNDigHIMH6Ip4AVfrA+ExUGFFoq930HT8gjq9oh
/4R7Un0qfPELxpfPEHvZf6QB/re1kb1erQ3C7WAi7ZGeRSneraTqPOrt7v7nYq2KQohaRX2q6xdA
Uu72xXHOP9//99/lTv5E9dsBouAhbvNOzztcitIlPLc5ciSZ3b1lT6IFvhg3tWq7AwkYCCiXb4Ty
rryKb6zYnqzhzk+gCRsWAzMTizoJdqmVB1UDD3hYfMl6xQKHx2vLy9ZUZowzdx94tfcjufpygVry
fZ3xAjosXoi8azeBC/rL/a3dqk6u3eM9sFsZ6QVIpuQV6q2ke0Tda670ql7jvWovluiiDcEy0LYX
7dUHVvmV4TTvgdfaMER0hqEGoICS9WwYwU+8nhkFl63uVllWBFVHFlRHOyR1rhPNEAok18izOfR5
b7BnB2eu8XSQHKNaRtq6Wwy7Mo7DJpqsrFKHXKpaSc55FYdcOYS8FZS9GQaXhtn1wrJDnWwVqj1J
HuHSzFqnbJ6HbrTU8E0IWcmHreD+t22kzreoFJlSk9uZNHNOu3jP8Q60rW3BIXMGzKmuTb9f7R91
2ltcZlos4y5bhMThRIzk5YOpqSEjVmSY+UPHRuTaOhCBxfKyG9F936fHjqWHwrJBJwSMchEDTKWB
5OdTUXwqx8bUK+EjAZqiQNgKqRRVpquZPBiZjHEZRbtsODMqE3SVmpnY2veRYvO8rqyQv1+d10FY
wDy24KsoEl54M3qnl5iRFNrerdtCyN+vTExgOM1zvhfsIA9NabGn/J8s8u8v4303/gDy1Tqo09m1
ZVI1JFIioSb0zC00zYHCKv+p2rPberk1+NVBOeHtiv9/L/dB+Fc3LMXkrehT4xA94NwefdajlrW/
1GkW1CHKOLiLzS/JTpT6T03UfiTWXS2dOseN2HVBOuAOq7G/hrwTpsvyASEjYMXtG1KHN0yC0Mir
CETDxU9J/xIVP7X07f4n3H4C3WzQ5cs5mIpljMnJ9cpz7pQnedc4JAqoXgSrhNRw8ZESzXpZdPES
vKYGypWigDSA4Kp4nqiTV/idUzzIh9ieOpulA7Qd86wWSUX0szHKghRhkfO7n2ZgsTCcdD8diBRR
48MRncnDhAaEiJRrameW2rKi1e0L5te3pOuV2Riklc4pgi2FnL+o3WMIzba2NZxMyC+ZJB4ijntZ
YnWHkNJr5Rz7AC3MQTynSuELRWfOAauZ5y930e030TDUIg8+6jHRbxfc3Mn+j7Qv640cV5r9RQIo
SqKkVy21eXeX7bZfhF6177t+/Rf0uegq05rinR4czMtpoNKkkslkZmQEKBdtIK7fR9XNV4iXXPY1
SUgS5xhmjfWVseSoawEWwvyq/zmqj//NhBCQFFXXknIJcI0rr1H3O6m+2cHPyyYksUUXYksAwVfI
VeCGyM2NYjyktkwsS+YpQmTJdTVu4m5WvX4hnsreGvUbusIOHajke6wVcD8cRCG+mGxB45zXV7J9
dl94xZ0KvEnkMU+p3P9xCCRb+xhupI7Hl3Dh3hDrLpbR0rBIUVkih3iXHAHxdObaASJ+qx1s1F08
cg26pd0AauXNX1Arny9anC4Yk34BnWSFB5Z9p5rHJPtSVy+XXeQdfXRpffTj5duxxA7tDD6SRtF9
Rwu/zUpg5fpDo4xuFkS/+mx8K83xdu6Q9xE9cpJe/zpMfeuMYeFmTe+aUI5JJ4gdJ0bkUKN6tJP2
LlZTv9Snqyok4GqGfMlkggWeTrmTsv6hMAx/ItUxWuzrpNByt65sZ66C7UiohAti/RBYhsFLkPqn
WTqbBToDuhIXfwnU4WGaJa8N2e8LGxijYFGmSgiMcxw7SXU/g0H48jdaD0anFQg1GADxRsPG9JeH
cogP9c6rGc+LLla2l83IFsL//SwNa5YqpFXfAY6w0EfNIHtIE2wum+AB57OznVYiZHp5rA3hHDGE
1XG5m8bRqWb61tLGj/LFnZJc8mnWz+7JnBBirdYiIx15iNV/UBBLRhuteibjQxVuivj58tJkH0mI
tWkWm2GSNLg0qVP0kQOi6VF7u2zjHzKg04LEeKtl0TgqAEzSrfrDQNoKmbIdnrS+8TBf8w6qDDIm
+2BC2CX2RJeMN6BL1F2yylceWXBIcN0bgLtLFscPygXnEEsteaKP6EvgGWB0001mJZs2De+n+Lti
6TAZgegj22j1bjTV+0ElXiBVgpN8QrHwAmn0adHMDqUJ42mOB2c2fxA79C4vU2ZECBdt0PVtFCBR
rudjDIlfxTAwLb1IDprMihAyAspqi3HItWaPLsAxu6TK97oZ/NXL7Y8/vvvrWcio296ou4XvWPRN
MR9Ms3J6MIRd3rF/yP1OVvhiz6zYYRc3Q8+jhtdcL2CnSDwQbh9NwJ7JFZOUByRR8L1lcW6sTjqi
mQUeGYqvlo1D57/QK8atflqOEClMPRsmEqG+F7CreB4cTRmcCIP5cb5p+1iyebLlCBHDGpYqgGIw
DlWQO0nYXduESDCH/1BuOy1ICBKURXYcaNiyYdN+45IBBIF9R++anXrgIlvFjXFfy/DHksgkTt7k
LMgaZvDHIDRzu29zuOlaPAjQnRhko4qysCtO3SQRwxw5wz2i3jFoanCWo/DmB3OiRy6eGHoyrsQ1
uo1zF3l/JJ45IVHtqM5rFCs6b/Cm/fLFeuDkQIE3V07RoKePMRzQBM1eubH3vWysTra1QvAIhyrt
yvemUueG3Zb8HCz/oYq3l4+1xDPFOZx6qOO+0hHuaXRjafeR8XL592WrEKIGyZZ0Igae7nWovuVV
+Uhby+mW2u2CZI8X7Otlc+udstOxFkdqoCEDRY4c68n2nESxBnEp3QM57pOdrNIsie7iQI2OwfI5
I0hpo/C2sUK/Lr/GiYxh1uDZ0YX7mAqhYwEnI5uKBhK3TeIsAbkyi68dSfcxmx7aJvleqLWXJPns
UAyvD8TcUZIfFLveIGNInKAcb1ENv7brfgvO2Lcx7BMnS/PStXDbdcvsdn2PocO8td2gK++KQLml
vTk5nWU4HYWIilo+WlWPTsQQ7/SlPqhz8dTO5p4Vv/Ouf8pm63uPaflcz35GoblV08Yp1fqIuv8O
M6fPyTS9UDAzMZ3dR5HtqiMuXNQVe42mbhNHpYM6inYNGITEEWSOLYTDKO4ylQGb6qW/lw2H9Qb3
oDjqfJzW62jHxa/C7xKTK/i983ghTgZZaly1HWMqFGkyf+4DJzGeNUDsbdV0dCjCTSAp+GEyyd0i
OWHihFBbJYNVRxAFnPTY6etftrU4S/5rbl5DMBdKlrhqjKm2rdvoQqtM2NVEo1UxLxlHcE1gtdF2
1bW26d8ST3HNt+65A4prmJxsq8rONV07BifDYr+gGJvZJCV/FgEJRP3Yx2PXZUcOcmq2hqziuHro
zqwJnYMIejgQq0GtlnY/0ii4zqMMB2ZMHUNTdpe3dDWKnJniCz+7ZCI9CMfCRm6vUCgChJu5Ntxx
+hvaR10/MyPcJizOrRzKDTwuYuhko9wCWT+5y+/SU/axDEGwplPxwRo/nGeLykxTCcsEUZgD0urZ
5a1NkJl5xmPoxzecZX/yDYi0UMdASb9xMIQhHVZavwrOlixcPb021MzG4DPYdSqM6IeHYhfecyyo
nId4NdicmeL+dLbecUS7wDTwIowxYU1sc2/mquQVLfMTfjLPTGRGMWhshJ9ocXYYgyl1SiO4t1D4
lZxxmSHhwjFSs7BHEyctoteWeqWQrbQNtP6WONsvIYwEy5wXc4xyl77N7iGdsk1d+5u25YCWeScV
MZesSCSqXIbEtPShRA4ygQV/PyBDJc3LfzrG4sjPDFGwZAp5Qx3v4u6e2k+ZrJ0pCUqi2P085fEc
dgXwzUXlsOJXVNy345FQmRSfbLuEUAE1TrNvLTxW5gKvVUNzU5PeT1RGxy5bjhAjohFsb30KaEyS
ky2GQv1tPlwlrYwbhrvSp/zp5GoWX+35uTGbKkb1BGW7lCDPuWkx4Q3eUqeetrbhqcNTL1UZ5Sfk
kkkhGoQkTOrI4u8Ga/KTsnY0a3Dr+Wc63HTpIbAld6PkTraEyKDZVmkqATKdSnPiJ5RfPWN5bePI
6zRpNipZmRAb4lCJB7CMwNRy3eJ9SbMHtf2LEZLzy8MSgkNvB6xORxQaTLi3XhmJQ5O/GKs+tyFO
+ISG0dOMYc+mmG5ygFNLyDYwS1aZkfi4ONkzQ9xOAYQZYknR5ECADfTmkRdGlaNTyfNf4ubifE9j
jmyIM3yZLPb14geprsvwxkgf8mRxxuY1kSFhJUFCnPNZIqh5Ny1ueB0DI9Ry7eDLGKve5aC6hv/+
8JmEGIHp9yXV+Gtu2ECoE4O5meq/q5P5dAcusy0m2i5blH0wIVrEEy30bALYpugwPk3t7ZRlxwUq
s43y9bIlyakVh31sQ8+D2cQHm7Nf0bSZsYf1Ermdfa2z0L9sS/axhAgRNElrjD2q4pF10Nr7uN0S
8nTZhGzjhMjQzyRXog73X9ceWAnK+5/5/GVMJZsmybNEqsmxbKnaZQjmISaYF9NC9zmV+dzllVAR
k5xWUzqb/MPQN/uOT3wtmEQNQMwIBv/r3hu9+PX/g1N2FTr/55qiIko5qtDlNyN4OqcLNTcZSCDD
7f+oV5jEGy57HhVZJ2cbbHZNilZZMScbTRkPDZS3UpZuQTPhorfxF/qWZ4eYiuBlvcMccV+k6G1W
oCS/6qrbQUbIJcn1qcgwGbQkjHQTHh7cqJtqU4JWvgUi/7/n+lSkl6SVXZfDCB+M2VUQPA6LJNFf
r3OeuQJ30LOMJYV8bVNg6gRlR46Rwhj0U+4WO67ajdTlzvZkj+vL4QGCKh8NKrqlp3YA3+v6rUrv
UtiMJe1fmQkhPOC6ADEGr8ZEWvilMjVnCluCW9CQgKwkLwsqasy1SmfOdYUbV7nq/eg+wvYFP+cf
i4+KzE42sXk5HFGxV4aafrlEhYlMZdyAk8xsJZe67PeFMsQMmuI8zBGKpn5bt3dtL+myXE4aIKT8
8cOnmprnQTfwZ1i3TyHGkO6TnTy4SQKOCDbONLSwrQyZfqFdtxXo6drBa8KbnCyuqc3u5Ytofc+g
ZktsXec6gx/XVEz9ksQEpZshq3ZBMe7T2JBcEevOfDIhOLNZZHNF1RY3hPY64zmRm7Fj2rKGm8yK
kAYHaT/WTVCpnknuM8wM0sjvQlljan32h/1Zi4jmq6G8GGsF1sKDDdRmfdQpXTAagSPUbffDTbbV
9oqUQG0dSHRmVvDsSR+KvA5b6rGb7MgPqfZerOf8xwOwnxbqQ/GPSDpiLdlTkZEE+s1Komsopltl
6kdjsUlovdMGsrvsg+o/3EenbRXe0FA9MEhq9YgMxq8qjl1D+9EvuqOEmsP6b1HW+PpU4jn62hiq
Y9fUT1Tk0ONybVmm24TGM2h9XTLqbtw9T0bqRNldNwQOsa3twjlOZxXs1yl1AAwAFBjiHjXxx/iZ
gEswslKfNtYjPqvbtXc2KHAjFA3CAIzZJNv3LHTG1tg1Pd2kUQlR0KLZKgYI84feH8PaD1BGVo3w
WYFgqGmF2zzPPH2s/MXK3NrODpY2+0NhHNRsdpIy2A/Z9VBG+yLAhFgX38wBBq4T06NL8jhEAPWm
rWssT7WubpTewJt02IxNt4+VxbMHtiG56ue67VALrbRKdbQQU2DEdhT9DanIvaruK80Arvo1gSrV
YrzYs4LJ5zRyasCVEnWnTMlDyZrciQh60smzZvT7qoYS74jWT227edm4McBPgXbHIFNCQ+Dvwq2S
3tISCgs5qLv6Gdw3smblehSyLMZQ3LehO/MxCvVBU4dRDP822p0d3w3Gl8setu7Ip98X/KtROh34
eQMofWs3pDdhsVHG7WUT63nwyQRf4lkaYs7zOFsBUirT2s8UHJXzvhruBvvXZTPvl+TnasnJDl/q
mR3IXUBVwEbANpud1h/BX+8UtHOaIXfiwo1BUZeXeys6SsyuJ9wns0KWlYVdFbIRBfHWh/4rBpng
WMrb4BfIEyqZDso/hNmTNeFWsqO2Ajc4wiy83+fdqPQGAWhD7hcQPICj8moGI4KsgS1zQuGeUidK
AMRTkXRN1Kf90jh6oyyyF7NsI4V7qmksMI1jJAGFacUvcJpsYDUGle7GYMDgdOEbRnFFunrHIg2D
21OyrVTNbaIfIPDY94PlLLN+09vEw8+8Bo0+O6GBeSsCNsS4+ZZbo08net9nFMOb0ysw0DaYBPvO
cDXPUkYnGREXwuYOZGS209uQCzPbG5Z8iwowZ8y/hiZ9zcLJD6vAbefwugUxjpv17bboCjBUT64Z
TZ6tKUcjUx/yWUHVezqCwgRkuaApzrvmeWyT25oOnpJOx7BTXQA1t6Bc8y774xqlsK6bfIrEslWL
ivWAOJiHaZxw3DB/4CpOUfA53LeudZtduCeQj1MOzRbo2n20NV/B93tn/U3iBHksDV5qMEyyfDyH
lmlEVV/iBZ9WszPjFII+8fIa15PzMxPcYc+PesIi8EzjoTFtOHy83MaglMIoEz9z5cvyU2KO/8Wf
IsuZOSGy1G04WnaNLZ1+TEBsoAcUT5C3X24XMPSDlxkvkL9KDc9MClFFr5KgUyu8CFDARCsAZL5j
exeATVGyNL5Tl5YmxJPEDtDVaGFH3+KscIr/rHPIvrmKfqMHj8mwABo4geT7rT4XzhYnxhN1DhU2
p3zyo9urV90uuuWmZGBv2dqEgLIss60UFVD/I7DKI8vwtCokdxvfngvbJ8LJx86I2j7Fw6pPgA8p
0hvamg4O+WOpak+tlu8ln2vVE8/SXb7kM8cvdKQ6agdsFu9eI6kD9WpB3pnNePtaT1wZNuUfigin
BFTwfWbmVqro6OLxQSvMlW5aqO1pjz9KqJvzG9aVERWsfrWzJQqe32i9OYQKDA5ZudETba9qsSyt
lm2j4PWQp2+YOiJVCJ+58BJUHO7Iq4JO6DWnKFaO2lHy3dbvttMuCh6/xOocp63O53OXDdecYZjy
vG5B5lI8qLIkYT3hOhkT/D7LorApCjz4rLkA+PVxDKlrgHwkiyTuyH/ok/efPpXo/TMjfQSoCmok
ifm9L8L93BVXAGj7uYJRvFZzteZ3mS3ef9tMcY5Cp/o8pgs2s7gOtv0234b7Ecx+nPNSKtHF8+tL
SxTy7ypLtayz8NCz4x66ZoVbBaU7j3cVUiIns+vrTp/2ZFB2sYFxHBpH92zsN5cXzI/Ypb9BuFDB
pmtnyDBQJliGL0WduPai3rW2bF/Xv+af1FKsRwKsjaTLxi2X7fkoJRco5jR10i1dP3wnO8IBZ2WU
DT1/0vyvLAl28O94rLt4WjnDTXArIyxdTxbYyZ5w2M2+0XW0u5GPgKy62uDh5laGk+/5WHx8x2R5
7Dra88yecNbtLonUvEYPiz4sX+2f0TvzLCd4iX3LW27br/2r/k7yHL1J93bdXU9rFY6+vVTdoMZo
uaMxrYKZe7mie/vRdulXa5PeyQRR10P1H2ti2VLPzTzsa2TsyTId6tzapVUluWBlJoT6jhJTawRu
EXCIEIduwEBi+18/mIg9ruMI5Q6KmjKfCgVr2db2Q7+7CrfBnnnaFvPDuBTCzol82xte/+Zs/9lC
EYvctTOHZQJ019TkOe7qL6ZFAM6lkgto/Uo4mRHCWGTk9TJkOHOhepcjH08T4oTZXSzlepV8r3dA
11mC0lvdNLY9XMIiphvby4ORFJItWweonw6YCDUup7pOFfb+wsnuref2KfKSl+gWU95OHDmqn/jQ
5ZVUuNcZNs6MCnlQHWoz4Ey4dLhkIrLWXXxTPpiP+ZPpL4fACV32Pfo178Dz+v2yh0iXK8RLw0y6
OQ/QSta344zBXIdrrqapw7zJrZhTDg7xiKN4Mkj++rVz8hkhbqKesnQpL61aSezUQGcQJcOgUC25
3WTxWQQms8meqkVBSSO55lpI8cE68rec4WICSlowli1KCJBNYUwamXOweqBgUCcY16hRkCK+5JtJ
4rCI4GVGbS5aGRKvzBxOONcobo6Er6pBO0AdQhwpyp//4Z+ShNOz3xSSBNvSgiHPp/+1YIoNmrB7
To4pfQ+sbuCZHR4Azg64PRfBbJkYnqBvXP9XQ8BMNiNGeDbkqwYlvtiDnoiUSHc1fp1Z5X/VmdVA
6+fItPDgb/3uOgbudNjF6DDY/gKB6nfdxp2mOLL7bd01z8wKR29clN42+RRgtudHPnhNXia33Gt+
taW5I+OOkH1C4cCRPC1D1Jb5J2z+XxdN3yQHWTVP9gWF/MRsIk0dBqS0PdmNiuoudIP/x5GcAJkV
4aAVytIw1gAcMEJlk0csTpLVgnNxcBcX4O6bFIUpybtOsoEiPpNGSZcbGb8YSOEGDcaQi00HTZjc
q8absdn04/PlVa7edif/EMGaXaKZeEoCGRxrV6b2Rmjm/jcDwr0NcqApCFOISYVxt1PabGMGtmTT
JEdLVBHvzQAjGhnKdaDidMLx2wRV+9B+TJpfl5eyfo+dbZYQORrkH2DNw9eJ9vmt8oJK00vzW701
oWhRbsBN5WdfZToT6z2BM5tC3GjnqOz1DtGKHDBxdQMoo2OgrJXfyYjFZLsoRIpGQ0iMJuSQdXZY
SvS2Eke1/BHoaskurs6GnK1ICBKGUqhoSyESJvt4p+74irg6tTxMyHxbCBMdUcaZxvhcneHH9q9W
yjYriRAiPHOu0NdKeRG3Qs+we20Kr6skE9aSNYjoTC1qS82sAeJIrNmp1V9dIzmf6+Wx0+cQgZkJ
SGzyqeO75PFZQnSgC7S8Y1d50KAYbrnFVpaWyS4lEaHJknwIVJXyu7DaowfhZcQZ3N7jFUDbgzDa
ZY+TBFURoNkjOwqgEIH4UH9P6UMaoas7fde6jcmbp9VOiWU8jhLHEKnZM/DLF1pnwTHmTTLHaNrG
TqzKNDhlviGEho5FNLBS+AYNQRaaxltDOi/w/nL8nJT9aYWIlaoQk31tl4+YtQAYr73twPPKr8L4
EHiGrz3Ue44sq/DVpqfkqZd8uPWQdDIu3B1lCIXA2AIopzfQskowKBOxq4l0W7UaJHfIes3jVNE3
hOyzraBDa9a47dnNsmHP+juj4+BUv0sQcbVguR+ggDFv2UvoyZa57i2nZQrXSjnY5qBhxMwjbPQ6
pXH1SLmzovTL5WPA4+qlTym4SzWNAKYaOAbxBPjRt6G9Ndm2Moi7GMr+sql/uCnR8NctzTaIiD3L
86i0tB5vTXLI7nmB04bIc3SLmTjqzM5Dvyv9yxbX9/CPwU+FHDWgs1qhyhIPxIvM2DfG2FepbLR8
vTdpUaZimlXTNFO4vBQlUKs5gx3DmV1jY34tNuWvZkf38TUBz/iCpzvXOEVHA/yftlf8uLzM1W94
Zl640kBIAd74AcWJCViSYKmAX/HL6XnUH5tJdiJktoT8d8wxc221gAXoIOV+54gdrrioVurqTn6k
P2aPoqCUubLGocSumAOzIRm0OMQEWd0AyDJmDbbaQBWXARJl935Ymo+XN3U1jp42VcyBF2sKrbHG
QuE7bjl/QXtbdsm+z9Z8OnxnNoRQpkxBPJIeSNZqSUJHIfmz2dlP89I9xH2wGWyMBVbTLaTZnIoF
3kJZ42D5X/TSeGRpf2vQYTeGgQetiq1J+m0fN7sOY70A3FkHq613Bk28lln3TTwNLu3VqzAjk5sT
zQc+5noq9QSwIHYfmNUhr/IvVQLu4jFLrlleHKbYcMOyfQ4jZV+3s8OM4gFkYy5tymORp147DaFn
G7R0ezW7C6PiTlejnV1FjzSKt+U8PGUtyrTdz5LNTyxdDgBXuWOtuwpkkcoKyKO+eTTV8Ftdfs8x
B1QYAEjlc3SF0qvXT5BZrpZ0b5NxV1qKN9MOggSFo1fsGNTNoQtB7KxhtLabEyjxhVtiR88GcFHF
3GEuofPbYbwtQWqqZuYOIpU+q+0vI0V5QsGmLX19MHuiOlDl3QVjApRE23johW+SqHHVJobcc76l
XeXXlhq63aQ7lQ3GMCjgbnuV7TC0fWO3w86OjANIp14KsoB0CiXVEBAdFWNUZfpoZOg1hGxPlOFG
GflEi+abvblRcz11qta6Nkns6S14SieIwLLAB0HTZk7rh1RpjiZDZTY2NuXQOJGa7ucJIqfM/mGq
0zFR8UYH/pm5EMXZ1UXmxzS8wWhd58Smdlclzcaaw+eafLGD9q7q6DP4CDfLPH9T675z9QwTkZBm
doYGRRxD668KlRyazPwJwCEOVclML55rwBuSyLFpXDtWTLaRkWb4OvprULC7ZdFAoDa/qQRsRSCH
Mbsgc9rZejP14Us9BWBYCa7mKf2JHPKN5nTfJMFjkLWekaX3hlIdaVd+sQgGzPRIcp2tRnyLEZ2Z
lomLRojEZVCYHTQKcGtCqrN9q7SH3jpeDgwyE0K01bKhRhDE4zjrDy1Wb+m7LpAEn3+4UU7rEMJs
E9oxpEFBfBxa80selN9IZUCNqNiAgFRzxxxd68p6MOrsUa3oVZLOr0tuXsdZtx/ZdAe6MyckJkjS
iDdo1bYZIf3TF34ZFZIbdv0letpwsVeaGGoQ15icxjCaV6jf2ORNS+YoE7CP5LXp8o2uuIOteZe/
wfrgk2WD+B9yDcBoaR8LZ6wfM72KebkOH9gNd6BGvQHXwwx6Ghf5xU59JZJK+fp9cLLI//2sVKex
MrEGAqBoNJhQZ5j3GSGbf70qm9pcj1IH6swEPPujjb5jQ6uWyN0Rw955PFN01AA0Th5RXHVsbzad
yxY/+/JHg8IF1GqWbcVtBWr5vHIWPXOX/H7BGi9bWflaH80IX6uNx3lYEp74xWwzjfp20Ck0Zuov
+fAVYc1Ta22TK5C7Gee9WgPBZnE4mWyxn7/gx79C+IJ9GatjQvjuKjeReSzI18vL/Pww+fj7fLPP
PMRWIXo7MegDhZCQHBkkJBv9V9AWt3Y8by+bkn03oSxDiyk0uojzoo8AMQ9uVjVuTyX5icyIEEtH
Mi3lwCCRN8W9VzThVR0M/tRbkrWsbpulYTqEcHIm8VVQB2WkhtMMvWBrT8IvervrcCGbVSHxwtXP
D8AxZF4MW1fFJF0NU1RMmlbz1GSjF08ge5AcJh74P2Zz+P5nBoSLQZ+NKqN2jcNkmo8Tx1VqwSNb
Bp8U0Ew11YO2NJKgtDIn8NGmcE+0thal5ohC6v+0UsstCAnc+Fq/z5zF7Y9AAqDVFO0DWXNZspli
Oj4XtOoSBo3WpSF+Q2dPmaRil59LglgbiL4sjMRp1BDZbaO+6YLBwH6qUXgzjstXRpqHJNUhlU1u
EjLdJZQ4C0kKlHhzibOsAJK5cc1QLUKApxcvmKaf8plxsS+A69GJ9IE4QoEjdOf71uOKrJFvPc4R
2pNIxi6f7fVoeWaa7/1ZHNGrpVfAqsVbDMTltbcKYmYuF8AN73nLvvx+2eDKOdcIIYj1GKo1mSh2
l+uhPWUBqjlJfwi0lzratr1k7GzdBNSjDZsiWXh347MlFUlVLbTpEBoty2HabbHsS0N2/tY2Dgs5
WREOYKL1jdWMDVfDCrZ64S07LX8vIZZHzZ8MUBrlL3+zdSeLwvHLQSMclx1iStHsleZltH9m6vDv
w/D5qkQYR2IVBgBpcIcCj9Acz6CROXF8/E8Lec9Hzz6QAmzPPA9wdzz/tpXG769iU5BBluHwhEKI
kViMiVKJTSjkxLmjnNkxlD5iY4NMoAFz+OLpLr7Ro7lFZgBiYllHcCVIaQSDQBrsIEcUF9WBEWbW
a9wsQzdtFlvdsuYvINs2bJgGlKeohuxQ8IClyI0O1xcWsB1B1Z9tVNMxfU59R3f9i319+TOtFMk/
mBMr/2aUB1BVhhZQ6XO9kAj7p98D2QwsD7mSiaCsnlrIkVmAuzNoawkJQMRKqx4mVD/rPntMQDXK
UCeEQqFkUSsJAGQhNMQei2j6J4UIzPAp/cCHzhLth02dHCOPRrJP1W//fu8+2BHi6tI3kY6hSN7T
MB0eV3mrHf197F2xle0d3xvB0WEMXoFqoEk/8TmHQZcGg43SzmAfGD121cu03BgoVDPJ7q25hI7N
U5mG1Ab/Ex4N+RQHJFM4lEwQN+Rtk3/P9W1/MMbP99n5teymGcIU4BkjfLPibRwAr8Nkpe+Vc/vB
iPBcSPtIKdoC9UxaeENxmyeSYLfqcIZpgOoFqcWnOjTUu7K04fg+Vf+tlqqrtCCSPnZ2Koncqz5w
siOWn/tSV2k8GrCzMDecvTb8WYe3YbBLgweJb/MtEd0NUykGtXGCVELFuKoVfaGDcxhXH3EBCfWt
xCmuOj9wDJfuMneWZikrwUFnfAuhqGLamtg/s9QBc6ERulkgJ4JmPQOR5PDC9hjlPJSbGKgttAn9
y6tc8wvGNJ2AWAT5u6g+aUdqxsIOHcLJQDHwix6/Xv79Nb84/33BuVUrCJIkxFBqHy5eVYZXQ9Re
dSGkLWgkmVxfS9z1c1uCj89DYIxhE4HPy62uwTjnlTfFJrrDeNZVC7G1YQseRiBZHKlmxPomMsQl
CofBTn48wfqkYp4DObfX5BvVeulSSTa5tjIbhSsN7IfMRjwVXLFFOb4ISkAGkmvjDmLkm+mqvrH2
1jEAB3j3LUFrkJnAyMg6BGuB0Ga45gkki6DiKVbsWzsvmrHAceMjHUAsuLaJnjWGiiGlhVGmfz8P
ZoPmETVOE//h8SpsJMXLR0OnFU3QbnLa7mtZy4jGVj7VuYVP8aPqaVinONRxOx8SnXi9bUjINFZC
1AcTwuXRZQYrU3AFANeqOESFHnnq0va4xLezKnMMfnw+xCiwtmhMMwxCTc3AR/roeWYW9roxQjkJ
7b+fvP1n4uOMMfiB8UzdpC+XD/OnlVEkLRq07gwKPRZq8H8/u6l0GqPZqHfYNCt3FWCClV1UgKH9
sVZlUIJPoZAyk1IukGwaqmqIXWKgpewGU5AEAiZXynjdpDtj+LdXlmCCu8rZauooHgurI8QzGXOs
EcNKCXFJAypRGafG54quYEo4v1MWNxbIzIlXa8emKhxG9vl0W4HB33ZnRfEMtGHmxHAuf65Pvi5Y
5bH5bIF5AuHMyJyxh9mhZ/dVLnmBfo4O3ICmcrk96Lnb4mOg0hKF1BMK4ry2OoJn03xEJQGQvelJ
8WqJ831+igrW+Fk4W86M59SotgydSsCq7dJBEW2nPE/vMFn1VwwEzV9s39nqhOsksGLN6HRsnzkZ
OwjGbkg9S27fVS8/MyG4oKrVhY4hXPhFfKMrJSaHbspBl6xDZkRwPtB22g1abcQr7OYYhrYTtewR
s1j/0YzgbbpaAqOlmwteNpVnav0OBSiUlOrt5a/ymeZCcAMhCJnGFJlLqy/efACbgqvuQCHjqgdr
U22lCObP4fWjgwvVj7SkyRLlcHA+fWrpTglTnZ8fUXH/FXqlhLDoH5aGYqqOR46FoeyPHk6g4x6x
oCHIOLVNHTrZJvz1TvpePNJdLdvJT7XV9438Y018944LBKJaA9aM7K0JerBbvBj5VqNfl/opnB8v
f7bP+CbBmnBTBTotqxAqmYgVo5+GTnFsdHd+Kt1ux/mmyq3ijhtjRofaUVNH6z1w7Uk8dDUeaqcF
CwFEUaAjXEVYcDA8gtRv7v4uQllEJ3AbxsT70c5SZWpjXFrqj8FbrmsAmXmypIFewE09+fzr+hc8
2RPcU+1TtV8C2Eu6aTdW7Xc6ZzckbtBzCpvtuGSJO6bAr1z+lOvbeLIqeGmpR5FKZsRFLXvSwZTZ
GxIo5j+cgz8WGK9in0X6Spk0Pka/4Pk9efXipAf9fnItp1ic5KAcLy9nPTyejAmOGY6ViSkPGMuY
H00/Ctsf4ufLJj49gt59/2RCcDyzjapANWv4hQ5Q+zx5RvncR28TyTeXDUk+DdM+btyimlBmZi0M
UWNH1Wqbhv9+BkdYDP8bzj4OqwIwzY7B4sXPg9ft623SgdW7fNfjCz1tf3lFsq8jXF7dOLUjzaAx
l+rHAi0XJT0seS/x6PXUQldRqUe1B7m0YMVMsrKiOtak7NQf1m+uMwNWoXtae/ne2jRPSeJdXtaq
R5wZ5P9+toklUEETY8g9w2VXkNaBNJBTLrdRbfqXDa16hK6DDYjXZQAR/GhoKLOggpjv4nX2TVLu
e0WiA7S+kNPvCwthVdjkYYDb2OhtZ8HggXHQWerE8+/L6+B/58eHDkLq2TqEW591sWalOZIYMmFk
/FarU6eVTTXL1iKEUxtI0HKoeaKkBEDCqc5s3ZRm4vwfadfVIzfObH+RAEVKelVodZo8Y3v8Ithe
r7JE5fDr7+HsXY+GrW1+630wYGCALpEsVhUrnJOWokyP6FQ4EzoDSENXO3ii1Oh3rVp5dTsIDn5z
wwwFKOMGQar0IicRVR3mEGEKZKIdqsR0EqMPFknYvMjM48XBvMvhx9fslg6Y88ILtGv9aN8H3X65
BcJN42huF5gCa8BO+VKYoQIBU1cs8EF81OZ6UqlsVRQvmsJPzCdZqR1Z/ZQ1xxHMF7+hcIDP/1sU
pwwNaY0wKaHYmfmlkB4Xet9aD9dFbK+GId8YCg6JJyvvxqbQgRwJa21KblMtzmQ3P7vI3ukhum7q
SRPEYNtmzngXyF3Wls4p8B3xgpIfll3/jQ1aSe4P03AWVF+TnQhfSCiPO66RKnYH4E0mz76bPBQR
wbasH7o/Z4+F60J5mxd4tT7uzECJgGYBA/JGJAAnVMKSY3Sj+zViy86RkFJlTdHfJxFzh3Cd3HVW
isFc8hpqGcdec9D2FnVSwCqDJwQoBX7jtZ9Fw16btxsW3VZRHjNUjf195T9auzUt4PFgQqCydqWx
H/HfqowFXupyZIX5+pUYXmGAoEpGAoXRA21nnNJd/l3B7bZwuRtXes3d9rcs40oipzKNRXK5mmEZ
S3JQjNNkf7p+5y5pQrglcToCmok0p8WbjiS3mtP7jEwxAXZv51MYMOIuJ8szMG9RvM1uGqAV8/51
3xv7BrgzWUZTGrwyt8gwVYD5PaPnOlQrpzFfpSq4vspN9VgJ4BY5EcxwZAQKadX3lBzH5dYa//hv
Ijidz5tSz7qSqYYSpP1Pu3aFxJpsGy6s/fsqeJzQGDDSRDF6BElT99JW3YOsRdTJkuU+RvFAIq2g
7CfYtYuqXzmYiiQxVxZ+i4sHbcabWESccDmw8Xb2hoWsraVbJg+dEhuWFJkjzp7NCQP6BphC6JkG
/7wZsHnv7qYMhHNZm3bRfJfJXWMyzwqK+TgrNDUn9cti7cYFs1ICpfuHpdnQbM3AykzOKJlUbVK7
BkHnsIv2pVffkD+Sl3DXnQZXOxooXtmGK8ui2H0zADHfpXKLU9HPBAYPRG16wDgIp/3yOO4Avuc2
ASYrryv9tkFcCeNu7hgl2mhjzA0j7aio/0B0AFTFysDMzeSPh8Ytb1RBO9pmqLiSyF1lpUv1pI/x
xlfpH1l4rEXI7Nu68b593D0Oo87S0ZQiewlNvKJ9oelz3dae1YhYXrdv1y9BfHubYg60Gzu8sfT5
RtYfujxxqvT1+vlsbhYcogVEQ1m96EcsqgmT5B3y7BaGKaWDMgpeO9uefiWAO402bMIcCEuLh+DT
BRqYgwjqdnB0dAZ2t40w3t3OsNtIBqJhT0HPA5eciIF30RWFtQB9rPNYS3bsWc8YivCm4H+I11ge
4sLgrqSxv6+iitlogUVXIEfX+hPmKPfhHMQ70zUCAtq+QAzJvKkSK3lcukKaOkVrWsibdBAymYqD
OUQnS1P/ulZcArIwm7uSw9Rmta5B1/IEff14biXAodDd0AIOZHfWgd2DhDuo+VK/P0nBnHg0aAVJ
3a37hZlCTUV7rGFcdgLG8axUGSxGWP/QgDEbTScSPsTCscqLzk6scSWHHxqwaZfVi1ailCCP52Ic
j0WypKD2UHyzzr5XunruSfVVMedjM1SCQtCWo17L5rSUokjSgYgQNkpqDlM1+9NofQKM3DGOjK/S
KCJM2VKbtThOTTO5mOUqQYxYp4cI1Ovdcke0b9d1hl1k/iqsZXCqmSmhbBA262Hoau/ak36oDfWB
JNNhjGQMK2Uop825d13olvlaC+X0tM/bvqjkhKUFvkXhCzGfr//+pofWWE+dLKMDzeIT1Fk5xXLB
Huuh1lh+QUwMFdptgsGWOkCKBexU8t5u8lu11l9za/bmGc8XoJqArV35lBnarYTRBoFPZQ6G32lU
w3W8tREyoIHi4+UkoZTN4wAHx9qttT3DaIn3shCYeOtA12K4MAGzLVPeMEua1FVQ5JMz1uUfkUmO
FcA/UpW6kjX/hutGcI++EPQ62xqfgmkxxKOOcyZ7tg7myKL11dTYXz/RTevyLoLPvkxtl1tZBoeX
AaCFBqWdeH312uDmX5dz2YHCzAuYRjFNgE4QmT+lpdf6VF2gmnMB+Oi+3yV55k/IMFe1fJbq8GBI
8RmzZw8Nrn1rZEfTLvzepE+68a0Mze+dOr0Y8vJF8FlbwZ+mM7RzC/16F32OhZ1hWgNPRkBchEHh
TxggZ/XnLviN4XG2A4aiq2ipRMc1z5bTkzI2WhmiQmk+DcYYSJrh2sX0GyEM+ojQ7IPOs8tGOpOi
RlCYrPYh32vWsz0/XN+yTRuDvlqknAC7fDHlVRvGMNfdtHjaWDuDgfnpVOANNkt96N/+JYIzY3OH
GhyZxuUNchnAgt4IPMNhP32WUAwL7+wjyKXvtEPhySdxTWzTOayEc+aEgm4Bo5YQLmfznrFbTXh1
FIomiARF28iZk6ZSczpqENMXsVMOt7QS2cXNt8Z6G7m3RsKUfg5VPEdRMc1fE3ClDKi0WM7wjY2u
Sb+VllgLZCZ0FSYB/CZWO32Ad9Azv58nJL5FCEKX6A/sFq2Oh3tu6J2eEJ01LI2usjN2IP85TLvB
y95CW8mtv8S36i5yh6/yv2fO+Siab/oPJ4pntzaDsiF7nJBaip6u36zNLp/V2vh2mE4m09DJ0Ilh
V92iZWSvA0GIIavF/035eJL4qAKHjjbhDsf69zB9qUXBj+AOveXQVoqQp3ZOJUwHeUN00sazJR0x
bHx9szYdFwIQQLyz+Rj+YRMCWg9NzzgMtVQCsIns4mjxClp7bWx7/00UFy62TUYxOIHdQv7bwWyB
0ySH0QKcioh3fnvb3tfExYxNbEWaFWFNPRD8e8zc0QiQi7oozcK+9yJgkonOynkyIXyXiNYPjWHk
MfN5yg49mUF4T0+6o+6qnfxZ+o2cGNoZ/hbGN4moE6ZxTAXZZfSQGdMnvfkSWqLe9M0IUGGdfpgq
0UDA9dHuhHmp5CHrskkPLBnb7f+3CHDzfmJy5ZcczmbnraLC9CDSNO+aQ3FMbt4G+g75UYTwtb0g
YsK7YkLGtDkH2CdZhaEc+HAWlfTBBHjk+qDvRWK29A0zCr/EcPs29aXa5jlismp60YFRKdGfM8Y8
r9+ezTeDjuwDiCLYmBnhFtNQJVNjBW6oPxbf9E9o1QFbk965f7FDRODQFnNbbz0oEWjJiq1i4AND
dB81wqqzMC2Bi+k1FM2zUqT+LEr0MNrUn6TZ70tJVHa4LhADkh8FGtEoGyPFIlP1k20fmmhPiW8m
tWvEQj77rZj1fXE2H0iCkaTT1BgucD5iRBsxa+d0vrrrAnEwJFoWZ/rkMCdNObNlGbGjZt+b8o9Y
egICk0MU0QthU+l/nZnNUy5qS9vXS4Vlgc4poOhQT25BfnGUwCk5uYMfg+QtelL8zEuEjV3bN3sl
m9NRSqiRIeO+YOq9P+Zpt9MKuXeXgdzb1fTF0qajMoNKqq2aH2M8qoIrwn79wiCvpHP3sKNalSYK
rvtc3IbSbpqer19B0c5ydgtDG7Y62DjF8sygRZvT/PZCFpmTzbh9rZhMm1Zuv5WSWkKXL4vNAEGW
uKpPz8NhQvhe3ZhI4XfHwZeC9r55QKr7RjSJsvlAX+0iF33m9hSGqomCezc8yanqhPE9bTunrV5a
w8+rl+t7umk74W5sRQG+FNE4X51NMZW0GU5Ul2+09M7EFJklcJ2byVs8SX/J4LRSKjvFpBH0guSe
/aV1csCaqs9WhEHGLpCoI/Kjm7d9JY/Tw3mqY6KWkEdVUKwBQD4JHXP4U++PY9WJrrtIGKeUdjaE
BUCS2OtEAY9evpMw91ffsKFqENae1T0blBv30u76uW3eNY2NBWAoAES5zLiudFRa+rkH+yXEmq0T
U3CpCXP826rxLoIzmp2B2Nro4FZZ0bs6VoH+RxM5jBCJPbvMe4U684Ood2Hzjq/WxemjmWpya9ew
YBPDbZpsgFJRtyzulRAoSF6rIXEtqvxs3/eVTE4/596sJs3EzxMC1D9AuoZoDqfKcJjTOHJ0xl/f
DyfWz9qEwE2KTdCl6V5tmLtIVXcWnY5G3zlUTj0zpzupAg2EHlGBookOnFNqijjKBEIE8hXSq67c
AgbkukJtnrYumwShGpwW4UIN1ZysPNRYn0/3LaGurH7uu8N1EZtLeBdhcsEFIMQU0HBhCVlinaw4
CmifB9dFCFZhctdC7dJUJSPeOIO516U9afakFKyCXegLL7daBXctqJ52MV4e6DOp4iChymke011b
jH6cLALLKdow7jIswKXL4wGi4hL8A7EU1FotGNLaDhlWy+GU344Xe0YzKJwdxggktBgDDwPguKow
St+sGeqYIEW+BmVJjJJ/NFmGtMzaOMgoJdwpuyV0GAlf7UXPQONnA4mlmAZge//eJXKutDOrNjNM
1HRRxwOxNwR65A8lmPwGHQY0CP1/TU2B1ApTYc3ARWKzex+XOKdylWYDMt0pedQx32SowVJ+u67i
2w+RlRDO42h9mVODtReEN8Wtjri5pw75I4wdy1HA55B55r10tmyB/dn0cyup3OlpGWnHugVzaCH7
svIsD6UT27cdDfHcerm+ws1jw9gj20A0OPK4/IVelso8wRTJc+5irt/VJl2g9ptuZiWC03ogd2qo
g7Cb9dZ9Yh20oD0wjr/fWYkObXhDpOA7afQ4qvt5wIu+MX/W8pex+NeMy0zhAF/ztwDOGClEsqs5
mWVvxDveOpTj/voCNtvE1gI4E9QQTY71bPqrKgVCRMzsHcfAOiQPFJiAbvpJccHjgb6+BaSQX3uw
c1V3oa+KQKO3VQIZBFa+Ri8q553sbgrtlFiLZ2kPYXU25tfr69yOUY1fAt7M5CqekmdF08MCxgks
QKydn6VfzK+LO/kgmxd2hG76kJU0zk1VVKOlVEJarOKxa1MvrU7NcCeTxLu+rs19I4qGLkjUUgwe
mCrOBuCX2Cz0LjMvC+0d2l4FKrLpclciOCNrNGa72KhEe3GDtgzQCkdTeZKqWbCSzS1bieE0IOyN
bpQnbNmAZoWSOOUoOZWVuP336zsmkMO356Azpy06oF96FFhF9qcIfLRLforayb8uR7BtfOJX1yVT
jSdotCF9I1HkDID2L/81LDgzDyyrrGNWHpCG7CNWWm2oWQ1KaTSW9NFdpeyi4lxGAku6vY53EZw3
MptSUpocJi7X4cMxPjdrn4xRdPpMiS6CrtVCOO8zGyZicg1JlUx5VvXKyaUHZTqb1c/BepoiUclp
09etpHEqnRbAaVdZQ3oYhi61ol1V3lHJclT7odIFQ17bNxToVQACs03tLWpaHZE2h/mSKdi/jAaS
dK7/NTwWUwETo8lIH2rorudMTWMvbUxmihgIoGbFQ1feK70IcGLzzqxkcF6orZuctqHCEiagtzkz
ZLEChc5+p+7ABOZWHroKDqJS/ObGYSheRTrW1GUeWoyQVAa5MDbOAr+HnoEPYx4FNmdTt02GHGgB
TgWNSx+vTz3NdKlZKqaNQz8jyaFI6b5b8sNvmAILcTFuETw5D1xFqo40soWWJb3/NnWtY8W+qonO
iDnqixtkMYZL00ImhgcSiCR7DPsWHRKMAgEAs17sDU53ZM35f+Uorq9p+12Bfj0CuAxUGvgiIFKR
CgCOEQonw6OV3tUW0J1jB+i+Yf/FlDFMJBcOOFQcgVjmBi6X+S6WU8UhzwGlWsHixYUGrgVjDmhj
BhXNnq1kfFpkwHqHaESpk0cpTJ7qhdyG9rRDxHFsFPnPtlQOMgE0tB3vxnB6Shvy5/UP3NTa1bZw
8ZScVFMHMEf09XfVLjLMoCCNQGu3YzZUDBgWBoHucq4SiHgNnVU86WqQ86l+fRMeo1s2odjt30Zd
fMyJB6w9JN/rnZPuh5tZWGTeNAnv38DXy0pTGlMS4vjpMLh2D1yiEoSjMni/5d/pFtNXojgLV6sZ
GmEprPXUPnTWLk+erh/ZphVY/T6nUkVj1uDWQKd6vDyFUiBr59kQFLK3RbBGFLx5UPjjDI0pS4C8
qWEBbLm/1Ypl15Rg3OnIw/WVbPo1+10M59esUO1DQM4jttF/KkbhzBgByvMT6R6lSNQiLloSp4RL
uajq2MN2qvknu0AXsqeJ4Mm2RTAKBmLpGM9hf1+7zihMSKIhuE1J5Bj1E+mOBqbHru+ZSAgX3zQE
raKglIKbkW/a+GguB0IEp//Wp3BhtJAW+Xsh3PHnjd3Bv7FXnBs/syzygFYQ2W+DXEGnkPQ18gcn
OU/ufO4CZB5ZV5fIm26rxvsncKph22iBUuQF5trqAbra7zSLnqwlC1pleJbR13Z9V7eTQaslc+qR
5+GU6BO2dS7T74rev6Qa8A2jdh+Z8g04dR1cub2Vpa4MFtq+1zw4L6/QjO/Xv2PbTP1aNt83SMyh
GU0ZUThpvhdoXUIzq2sMvWsUokm17bTN+4o1zkzJViyH44gVs2QUg1JDJTkAyQJFLxNYWNzizvb0
x+vL205tr4RytiuykNWtQ7xmgFxfOMkwqq7Zo4s+l5+IUgfgzns2KPqUTTSeZIqrzcPolkvvTzPm
fdHJedbzCcQL051NyW3eJa9tOxwM4ORe/07RMXBeUV+WVJESaJ8UD0GqmueamMc41A59m4vmL7af
+qs9YS56bTZKNYcRfKvYJLeMNRDgqjs7wChfIB1E1FOb/n4ljLNRoaLnVdtjZdby3M+ftVJwwpsY
EcAc+tt2aJx9MuO0iJsKtYlMGh9mG9OdspE/asA7WObG6yIg5qOn5Kgv3e1QKAd1VETTkaIlctar
K9K8LSZMWEt6feh7/ThOqsBxiURw1ikhkYwWYhxZjBeYvCNC8lF2+a5YYI0zRzr6h4coAfnonClf
gaX9qlDy2UafRa/px6Ejdy36f1x1qZ6WvP8Mljfn+gW4xITGMw2ACyAcQMQmAx36o1IaHZ3joUd6
tfUHROaIj1Vn8tJXhmUWf8dwfHgHsl5Q/YgM/2Z7pSEzrB2UfuwL6LQ6S4rZ7FgBwJ28pXD7b2ha
QC+G+bVMkNvrYye6+x1IqbVMzizVqdp2A3u7JdGXpThlliApsWVP1r/P7aZm9ZOhyUjvLi1gtdVT
lABvsXEmTYRfsXn91pI4YxLHPQJtG2FOehgO5d1f3IIqKqQ0EHU7brnotSjOlCwSBp0VgnuWl69V
nzlVlrh0udHwX7UQkZFu3bi1MM6sNEayZAtF59HS2LeVVNxaYNIU6Dw7Zf7SIe0Bog3A5gPJlrt0
pQQGtMHG/Errz3+au2WfudG5PmM40qE3osLyVhyHZAF6hZF3JTIPmaBmPWAIJdSCMuNZl0BOlN/S
+jdyOdAr2bZ0jLTafIUr0+W4iXMoA/COwZI17Kgk7a9v2qZmr0RwlpA0YSuNb/qWa1+UAZwW0hBI
crKLbVUQo7GfujgeFIJNWbNRAeTLMDngMMGkWqEs3nySrEeaur18NmLwMX1r5H+NRM7sH/BsLfIG
dc2nqeywjmujhgFWQ3BY9/OxIpiwn4bg+vZtqvVKDGd41Kz4/7diHkU3FtAzyox+ui5i25SvZHDG
Z0kAQBOF2LcWz297cMKjgvFI7XFC61C8tzD6xkADhNzjm+ZhJZazRMNkDIOSYEp8SL4u7WFZzkp2
0yxfZSJIJbFreaEXcFSqqgL+HICHH10V6DvtuC3wtB925AgiqpOCrk7kVQQDgwIx/CCfuciYbGXb
WGa72QDM4UQwE3lLlQcwuKtd7WZE4DU2leN9YQYXoSdSGSYaRcNLMVaOlZ+N/jfCGODi/r1zBqd9
vaSjiJ/CyefJOTf2VfdFoHpMtS6PBuNJAFZHPpZPWE6AbsKYLARI7VEqv0SY7TTVcyjfWDH16uiU
aYch3ydh6VQGeNVrKrhem6knDHf++gDOPKENIoumDLrR5urjXEvAE81mpy9/ABYYxcPeG6woiBaQ
wxUKXkCd7k2T5iZl8lrk5veczqeqpo+6VByGudnRnPoFVQBUXPnW0jhAcn8V7NimPV19MKfMcouN
RIET2Aq5Ux4kBz1+P0Fu5c0eG2ZXXIzrg9tBhCcskMqPYCR20c26Bk0ztJ+9/KXrcycH2egoOI7N
V/bqOPgkbG+k4Peq8ThgzWkWimYggWcz2hSxrDOfpIPIy25f2l/nz09kUBP17kyBQAYUmWFSJzsQ
cOyKWMs3nfn7qb2p4eoJl6N4v2gNxMRNc5QSGgz26GWZuhdox7ZFeF8OZ1PnSEoLy4J2GE/5l4w1
W5zsW+KF+6rCnEGOcFyEwrftPcAwB/hnRCk2XwyIZqu3ah2h6+iGQUwdDXzV8mv85+QqOLPpZ+ha
bnJn/kankbGSyhR2taFKk8VmwQLyqXqttBoYbIlzfS83t9KEwwBQMzha+frDpLap3hRwT2PTu/m8
7O1sFNjvt2zNhflbyeCOKyplabZ1rAKFdICJTADQrLM43BkamBxLvfGGGHyPS2zWrmqUmZNG2Q66
FEQGRsrshbpZLQ/gymwPc2wA9CS0RtceB8PJaXJr4aHkTFFzl1cy8CTn+ty2r5rR/qnp8V1r1jdx
GEOKqoNKLfp2ffM29X21MC701watqmcV0ZEy106YfsqBrGTrrXddiuiIOCWwkB9Gkw9qE4sUndLF
9LPwx3UJm3ZvtQ4Ww6zUTNaXcKkYcHY2J9Qpqi6Ykjn27Di+lRsqSKtuxq8rYZwv0sbGoKqJkR0G
60+ywF4eiHZurW/LEsS/BWVnoNJK4N9RkORNrVpZoRklMQoe8o88vdESgS3fXs3773OxwxRqRWIV
+P2MSEc1Ho6g5nKtGq/zevQbPb8BbJ8gAmOncXmd3kVygSxihjqdFXgptQmBJKLcAzzZN63ESzQ5
dxItFtzfbf17l8dd3w7xJkhTYdXH6pbBr4iyAtu2dXVG3DUq8M6RJeQ+PQ0diIpXpk7kg6alxDBu
6VM3dMEusRtPohSLaF3cvTKHeTZDGesi7ae8O7e2IKzcrLWi1KeivG9iZof3utZUhxMYd5GEoNr9
KNHdrMlf0jY5SG3+GJHazaP4K5pM0CW27K7f6M1s6lo2pyTELuq/auR6kDzSXXjojsBw90DFAKCU
38mmroVxGkJTWCVM57MJSXSi25+0uRK4qQtLqwBhxgY2MoatULl+g1BZWah2GGYr0kNQ3Ldngxwn
tDhGgqjiIkbiRHAhZ14AAgH9GuAkOiT79iYJjEDfycL302XB4aMcPshsy26Zkz7SIKc5tK7yucDA
mnZEy5THAACzXeiK+l8vLAYnkntBgS9vkAvEbV4a3gEHIQ2DVANL7+A2AMK8rngXl4oTxdnDZZRJ
ZElU96ps8O1OOkITD9dFXJhcTgSn2ugRbeSmjAHXiOcUeol7PEAmx1LAzdfK9WuDlrpmErF+idbF
qTipweo5VDi1aNqH4XHoBV5RoOB80TRsNCmkDRYlTWaQSr070HEfZiLy3gtPz+0dZ/OipcAo2jhq
np7ctGnm6KZxAGTUUUVg9t9OiYsptHKmUxURnFJ/1pESbTLiGtEDCOccowFIQOZfl/e2Qx/cIrc0
Lq4IK2WgUQm6eLCAnLJYvsV04U4aQn9WiuM4F+48zWABLVwrjIK51A600+/SsTr2S/Rdoulp0ucf
qWIfYlqdzEl1rcy+UfXuVOr9U9ynu4j0Zw0M2f/xuzm7U6ht3LbhqLN0q1/sGegAOD0f6T3wpvy3
qaUzWkJ8dLuBNKU9VB7o0fehrwhgMQQ2gi+5xgVZurw0UMbuEcvG90u7k4vzBHRzERGSQNX5iuvS
G30+hYqG+GVCA1IZVHJ8IEvy326UxlmiUh1aDVNamicX9GGI1IfJbn1zTF+un59oNZw1CouJxmWJ
4+uaL5TGbln6qojHTiSDMz7UtoCMNMXIyswVmIGkT4sOgAhSyyJdZI7gyh3icVsL9OwhCSRriMQG
TwWr2HAGihwYB6uH0CMH3bHuimeWJwVAEfqk4Kqub+Zl3ebjJebLpgqQs9R+0uDnAwtJzCIYjv2Z
UdrmrqgnbduiA/UeOM2gB+Zf9Lk6l+0oDVirxDxV8RiDYOz6crZDincRnLWN43xijFF/UfX+hR2l
+OJxhm2j/i6GM7Vl1491s8A3KX0w171j9z/n5nmybe/6ci7TiG+n8y6IM7GJrU42yRfdk0760d6T
oC+c2tePCei+lMLpkMIi58FX/Mlfbg2U7v+Xyqjo3Dh7afdp3UYt+DDt+LEnL0UvgMXaNoS/Fsm3
yOmRPg3zYqteVSwuHnGT0uDlPTpq85SpIoJygYbYXGTWqaERo5QHzsiddfwLW0JHYk408HJZTf54
cjZnDC3SSQOQQTWP3BTf0LkTINEDBOhyH90bgKOy/33GkRPImcVIntoJKTOm+tqO5Tc1RNPihQmU
gYeyABtvokgZlKGJT9Ly0oCC47rOX+ZquYUw27x6efSNLE9xA4vE3DPBILEdOcot659mYN0AqHu+
LlC0Is5m9BiVzFpwO4HE7Da2nzURnedbHejSxr/rN2ct1BrtDLImYcu68pFmr8OEXhRjrl0zUr4p
qAXoXbGzrNk39dmvpepA6sHtCLDRh9R0lDBCw1KttY5RJX7cAj6kwE0f05Nhy07YVc60RHulAF1O
YTsFzU5yPAEGsXZ6y3D02AwmU/sZDcYB0HNBHUs3tBsOdgWewBJD2lIROWYvU8cq8lfDShzLTHZN
bOdOEZbH3qhRYmrAgJJWXpx3HrjXP1/f/ksEKO68ORun28CRK1IobvhiudNOBmkswEY1dGYPe/Ml
A1ltAjPHgCJKZCY0welfYoFy4jnrVshZWtEF4rU7xrFZehFwDYrjhCJ87tSH+MRqlPW+FKLTXzV7
oPbgpoALvR8mMuGNaBkngwRjKTl5/2OYbi3Vv77FVzUckjibR+S6H2cgHHkmyqH2fS49Xv/961cW
AjhjVy+mFSa5qaK8wtr5FEf7LPmJSxgs/HHcWwKHcZlrWZ8Z5HG2ziDZZFQ2wjPG/MZ6+CtXfaXA
ouiC/EWEMHDV2UMY292VPdIzdJaHZqt7enRj0NIlquKM4UFO0t31bdwOOv/fTkAQZ/gMqVUw9Z+B
H5zeGv3tUELve1FeR3hWnLmrS2LRWJ10L8MVfyRuujORxb+Xd6U/n+oncSlMtH+c+dORSkqaFMph
WdUpjysH/Xh7M7c9DaPvgnBWtIWcLaF5U0lIAqoY8/uzjjLHzo/Z8Om/HRNnMMxI7jH7jPfH2J7l
JHOW8NYSvdi2ohQFEEvogMOk+EWRyB5i4LGSWvPiIb5benqjTAQdIf0eFaWb1KqOsw72q74TaKBI
LKfqS6GRouhslin7a0zCCFj4LEJ22bS56+Vxmj6kFfJxBGEtsxftbQ9Sd/Ul8m0wLhDwrPeHYsfs
brQTEvhtmcK1ZE77izw26rCWQAl8zIFtcdAxe08O5ksU9D9aIH/ZnohOXiSRU/8Ob+KKpjlC+Bgz
U2F3TmVRFXjLk6wXxWk9yrZaHKmp5s256sRoVBwRKPQv8fhq2wJTL1oNp/yKpMyJ3bJUIEQtUX+v
9yKe7a07vFoNT/Ymjz06eUvcYbZX2RdZd6vs4foV3kwJr2VwHtGyWY0S81pe73ZeCMoFNg8Eapg7
y2kAiVC6cFoC0yQ4JML5SFLJmGMpIbJMXqTou60C9mr+qvanfl4EokQ7yLlHPSrqyEyxg5gXALVs
69ndDxILgeC2dQFUXwTNhCB54DYxbhezjxKsiKUOMn/5TPd9jyZ+1iyCItLj/Jh8FpzbtoF6F8lt
YkMMfWmBqgjDMYKcJfNzy0Hhamcd7JfOx4QlXjxx7Zje+PA7HcJYJsaSfi2Y21drCZvYzGc4aGCV
gnCWITjNyilzJ9f+i9JxMc+ioployewUVuFHHabSEE26hgcrm8bPAIfNJhVFNnnLS6/XxplkoyrD
DE3Rmlflf8po+4rUp4n+Mc4itDvRcjgDbOYNQYq3YMuB0qAxhmE7ip+p21fg/ag4q5sbzRjTBbsW
p+hfGBB0mIXbzKIixWYkut42zvT2U582Zod0gr1PvrHzKVzb1XEL/ALcAaJDEt04zvpOaJkrUPvG
qqLT1J5sU5CSFuwan5LWQ5mkEkE2MtXQoqkAzElr6bPdyoI4QySHsxwU4zY1GeGFMettt/d5ves7
wVIEW8Uno+OBtbMVM5L88s1YPSyicX/R73O2YAQvVd6THMnMOJinL3MtquttBuor1dK4iz8Afz4h
FjYJ2bCd7sLAfkfT2n2DZ84QZN4sSgWLDoX9fWVo1ElJCr3BlZHLe2K7RErQOfQqMODMQPO5kPWi
uOuv1oas1dEEIUdyZGTNA97ZxQHUDU+5Kxo1E50RZwQqdApIRMMOlsbjZJaOUnwXLEckgbv+YUWb
ClSDeG/cWIG5K+8ql36W79GX+4WA0K4/dSKvK5LImYBWNtJySmTd6ydPrb9qkag/bdtAozENdNPw
dvzQ9ICu/myxMF1p0tHpIwxA1kCxDPVAbsJTt6R7uV8C2RNsJLsul3rxSyqfA15KOhupMujYyB6O
nemFjb5T9Vk5av68x6dcF7gdjb3L4yxQ1JWlZCdou02qBImyE7DqGMtRSx3aDwJZ20f2LovdidXF
qmkY4dXBUs5gvqo+00ISCNi+ue8COFvUjVFRGhQC8uahBcSi8hAbgpSLSARb42oNy9TW9cLORwKM
tf1a519t++f1IxGJYH9fiUjbagQsA0xDVIcgjFVHtyhqr5IUUQH4H5z2+35xRghvpSQtBjxzWYbZ
PtXu8MZRylA4a+AAuNfXddlt9RY2vovjzFASwd41FquLPsx/ArfQU/aSa7rFGVOCYKdAJ9tOzJP8
D0+cd6mcaSqa2TInCaGyARwnyUGd9MmMnHZ07Mwxg8Zp3PG7HDnJ77mRd7mcgcpGwIdkPdLpcXPE
JXPbOFis3Bfs6fU7pfDJ0zyel0JOVBWr+4Jy2L52GQp1EhQHlJHuIi8TXLHrVhFPx4/KGSeVVDa1
hRJ6Xfko2383m2LfqPng1lF8mvvmHsBnbr3YwfWFXr8UmJj4KHeJ7LGOAA7tjVpQLbJfay9EE4Fj
/UOo8feZgYHyoxSJlKYN4jfd05zZrW61Pehp3MYf0R+l/w4lx4cLgXDgo7hcpUalghPCG4zMBa+7
a1goM9Sj6OKxzflnp3KBQpggi0DohDRTpMqHTB93VVUE6US/q5L6Xe1rt+s+zQYovkl0O+rUB0KU
6LkjuPyYav24Vl2KiQF6dB0BT7RXA/vO3MG5OT96L3HtB3rLaAlFxUeRsnIGp5Qmaqqthp4jMw86
3XpsbXQPEOLnKXBWLCB/W7VLVdFMmcDkIHb4uNZEnVVlBuD+W8s+vQfjoxs/lSf7IXQKb953buwX
n//b/eCsDcCUlVLOat0LB5Q3emmnGviXi1LzAnPDo+LppZ1VIAHSvEw9pP19llKBfRHc87c2jZXz
m6zk/0i7riW5cWX5RYygAd0rbZvp8ZoZ6YWhkbT03vPrb2L2nG0Kooh7tC8bsaGIrgFRSBTKZELZ
PkEv1Vzci5ptRF+m4Q/ac7An/wnsMLT48+4oZSBFRo0XUSa/j5FiRc23SJg4LzvqWjtH7gNpVuvI
9Rq9RilqGDlotLNnJTjP6nsOsnmoiDn7W09Pzp4pBkWqcRCifmnRlhB+hcSdmT2ESWLHyqd/Z4bu
3GpFFSmEqhIK9Fdmfy0i+tI8vUDfY8sBes6Z/cCRlZk5w+x5i6kRp63v5/acly9RO1imMlhJ/FCo
Z9JyTg7PpelOrgxKZR1V4wKXDuLuMA2CLYwBZ5jm137sn4GebSLOk7JvQTBKnLxJrSlY7Nk4C8Zg
C51sV5MtJm9ReZuWx/0dozCz5xgMJkCoCB11eMs6cV72oKPWL4FavQ1ieDSG+hQn/Rei9Bwv4V2h
bJOx0HVh0gYISOi4Eq2qKaGl3A426KXcys8hN84ZSuA4DJt9nTtZK8H5A5D30dVMCVQ8Ki3Eu0s2
y/OSJIEsDTrxYE5k/KTJK8ioC4heO2eg3Wlu7Aq3rRVjYKCzNHS4o4PagVqFnT4pf5LDWZlm7pOA
5JiR6BDCpqa9zI8k+rzvKJugu/p9xlHgGXoc5SN6dDpP7Eb0YRw7bh/zJkxdjbDlDDUVglCrcEOp
YwReHb33GrP24w6TvGnRcTB+2w1X1pg4FXzIkaEFEs3JJ88g0bDD04KWMcf0Mzf5Yjq8OcfN/kFJ
UmXoziumbrDcBX01QbQFgqqIb8BKYuepJdixrfu1R155xA8fY7u/nOyrMTY/aXQ9BAZ6JN2CH5gp
f4MABir/ORUUORlU6Nk3/emWTzix2cy1WiTbQKvlhTiBE5fWRfHUeCB2d594pgt2JoTILnlPCEoO
+77J+7BsArNKCRTOZzgnEdJLEQxuJioPSS458iQfgkmCIEBzqRf0VxgpxJgCXkSyeT+svjXzJoh7
Q5EaAyVode5uU8z+GSJv2HL7fljZYK7woijEOoUAqqPm0yFW0bMed56qdq2tz8MZxMBAbDwk9fQS
iN2B84G3D+Y/nsu23oZjpdV6iz4zWkuKD8uZNpJApQZtK5KtHdBLaTWflOO+1W3IuRqlf9Tq1iVG
K8xGg9RDoJ5r46Yv70ye8u/m9bf6qAxgD6YZkxojjI4yvVbSjaR/SbJXNb5LwG4H2ur99dAf2zuR
DESb/dKVelUCovPGCeTKgYzG0eilxgr11Mf/cEKKzVtvtTgGstWoEyp1wnt48pqjckj9+Ei85MSr
qHN8gzC9WXhWmOgRRaw86d/KFnNcvVtnn+RO43w+nh0GruWFDMQoUFGsyCMKCWYFYl8zsTSV1/bK
O2qEif77NpJyscY1FPZImqgJiALj0MlyVE8rHXI0Jp7gU6H4SV5fErQ077vJb6KIf/yeMGgiBpEm
KC2yyrSKCf2BO9PO/Qpti1aKNBh9BAe30r12KQ+Zz03AcZyUMDCTCfJiLAYeJcTXTvNj58B16NvU
k48p2iddHV0uolVwp/O3E41Xb2Vpp9NiMaFvhwo5jZ1kNBmEJ93FXeEXrnD8kz611SVFGGjp27CU
Fw3VjrLxkuqoj98G/ZxOPD5L3sVEGHyBwN0iDhVufJpYRM3jiQaCNO+W3/HadTh3EGHQpSdTWvcx
Wu/y/rHVkLc0Xvb9kgPHLIWLElSqLJSAk6GR3THN3SRPbqAz5O2b4RxzlsJlJEOTDSogWdbIiSiN
3aiTlZIqtaus4FGEb6dhrl7H0rcEDVETCIygYdGP0SIRPbWY772Yj7oteuAO8ecDmR3l+79bIoMv
bQya4WVSEOYOmj13njEnzlL8qNQ/ehOATVmkMl3gafv5Au31rCNdAy/v1Vez9TQeP/S2R1x/n8EK
eptpIeS7HYh8HIOQoOsO3YoTj+p627OvZuifsYoDulrKo7nG67sz8kuatS+iwAtwtq/KqwkGD8w6
05JIgW+r4g/SPWpoh5w6W86/FsZTGzw0ES9HzlsTAwx9Fk3FAJNOOD8Iit+PPDr638T/1yUxeFDI
YRJJBTwb0ag/eZJXeeED7hAFzfGoSUJEzYE8lgtqEO5UwvYRvppmAo9wqXIzT1FjG+3Fo+WU2NUE
HCvxO+WRoRNa47t+LEtn/1jtf1OZrXPUWTpJYOpCzUi+ScltXB/2f3/f3aHq+bMfFnkjg6MLyBTm
iVWlJXiJRov8WUea9N+vJ7NljHoUamMYYWZCCrgP7LAG+0jMyffz1sJAg6CTURx0WhMSnDn+1vWP
aser5W6HEteF0P1anVtcr7k+9TS1LnXekEiOkBqeEB0HMlpSNnCqrrzdZ1AimINBUg2EoWH7VSRu
F/OK/TwDDEZMcTWHI5qNHVLe9smtMHHc6yML9cv7gOrUgFMHAj0asydyAWr2KkIKp3UVL0apFZ36
3+XPwhdDQKKgcge3cIsvgmO4+bl1TSfkybltrnD1BzAb1ldVj1ZjmpeLLoneW+HAoyzlWWA2aTE6
QS9o9X3S3Fx6IcP3/SO6nX1YLYHZpNYQ0ZUDjUOneptnm7IvJY7hiLWjf9IwoVKcMj/nJBc3j9LK
JAPlSS7qeaqho9hQhgPoWu9iTffliEeTxl0aA+hGGRkluDjQVnAwfOIuhwlcDFY6Whne4LTxA33T
Kud78tbGILko9JrZNcCiqj0U3W3UegEviOC5PavwV3WtqNUowiENByEQRzn3cP/+El+ag3QSPoX3
ixtDP3Lwx4NitS5XJmYTpq77x8r/jcU8h+WIRBkEH3Dru1qbOST/TPLLhLauff+ke7RzxHUm8sOg
t2xkDTqSJIgMTg81mAoH8agUN1X6PeERa2wHt6uVMYCSpWap9RLiv+wYHmIXvDVufOoOoDSy0u/g
S/WTy8JLhfFWyGJIKkKGrcUK4/CygPyK9CPCw86u1MpqgF8GT82M46I6AylKkRuCWoMaQMzcgNzP
gz/wXj68o6czqNKVQSB1Is7XDHFfTJ5b8w9kU5D8CqzpFjHULe8Z/lEC2XMUBlTCfJAaZUqQVPEC
v3uKXWPyq9fklQZQVvEoWoJz6F/JYyta5bv+vO+ldI/2jDNIUynQTx1M+I0mPZvBW8grOnEdk4GV
ac6ErA/R2Cw+yJFN9eQjD/wvXwcMwk02LZDw5dO2B2mup4EV6UriciwaejV0jm5Fx+pofKV5jepQ
32CO/62+kZ3oVL/K/zuLMK3srQwzcWMYiqkca0gnSYOtk9hGNFTKPMKAzZh7ZYRBlqocykou0UpE
9Kelfgir5w5sWIW37xnbqbGVGQZSjEYOTBWdr47a9QdIg7yiFcXC6wkqt33jJCMKDXl1BCuglwby
H/URr4wz2ILayRAOAg3Am+xeKeq7oMsdzgLpd9rxfZZ4AS3qTV+muGWbv6WZHSVBygZzx5iWSC7S
531znLvHYIBFXGJtEgTElJGJzp5CsmcxPxVaDAXa5pQuub9vjgdkBgMrwySaCTrd6BlInsUXyUkg
6RT72g1Gxt1usmKHN8rDgWeDwZJ6FJdAF5GWwhm407L+2BjyJQ4Mzr5RxNjbNgZRcqNN8mbCSAat
OtFRieVEc928JBtnv9jWW+zVILVzhZLE4PTSl07y9favaX4eeDI12+nQq6+z3AuBMCtVJyEPmx0V
KkL7JNi4DE69IzvioeF1xXIQn2VgkPuhilulh9dPXmw6ava073i878bAxmyUKcloW281Cne5iDhO
N+wwG5+TPv2kxdrXfXO85dB/X708FVGL5tlEpSVEnyr5YqgcznbecpiYY25zvZgD3F9TcaG0him6
r8FWoSKT921/JZzjYzIAobdFVELmBLxvQ+D3i+CC7sFfhOW4b4brbgww5IMRzGaNCqZxCfzcDU/Z
ebEhXmhBSN3ntb1uV95Xzs2Agt4pQ6emcLda0j9JdXBXJeMtUfu3RZbu2ib1G3P8NGjhWRpFLw4y
R9BCRwprd3/VvG1kQKNoxCQ0W3xctJ07Cq7kRToV8zdjPJdjyIn89zcSE+s/u6RUyTkkcXB3Gf2n
IDyQZLAKnsozzwYTaIC6r89lqVCdaoqsLH3D9W+2ub3/0ba7NP/ZPI3NTwVaXSxxhPdu4y1vsz/b
7dfIBjG4I38PW7d3ulvwuh+W7xyz+xczBqt+/oB1mWRqv/Q0OzI4BFqR4Sn2IROH+lD2ieehvC/J
AEheRJiGmXDAx9Ktur8qzWm7v/YXtI9RELP4eT2dYA5ppSLQyPoz2k3zifPBeEtgkCOUqrYaVJRL
p/ARjQFS9NwWf9RBs3IFBjU0qWyqdGjonmTPMlIS4WUILdqoTyd6lMTi8c9wnY9BDtLrcTjJCHOT
GNTrxFZvwMviit+z98Wf7AAyCW1k5aJlPu/vFu9rMlDRFKqZBSNyc0nwVdTul3GxsoizY/Rv/30M
A0rgnz2inEMFouWp6oixZrVQs6geDNMXp8nSWnssI85B5iyJbaMNShQmtYT2hCKgxmhU2B61mDc7
xDPCPEuWGFyFcZ2rTgH5ThK9zMSGCgpnJZyjxDbSZg2V7lmQApAF6WUo8SYmQTD9OwD/CK1XMcW4
DFNOzAKwZ6RWN9/06WANwo99N+M8UrWPl/PKCpTT41mRgAqjDXaYm/QxsvVzCPFNdKWDgwT9W6ie
xHeZrd/wcn28r8gARhypYwZZMARN6quKgbn0X6LFR8VqtTbT7JtAovWT6k1/wiPRpf1oEwir/PIo
YZ5I5wU19MDsHSgGLOJqSltCABbBhTbAdOfwKPgNOut5lujp3zPEoINGUiVXShwlMMdb5K+pTDHX
fBiWuwVzqPo9Zho4zkj3Yscg20GrtuB1ROIUJdHMS/LeKppLrENaIH3Z90fO8WUbZ7tmkFtwmOGS
6txIvWQGCB456XPOt2N5qAMS1hk0nWjDCe3NzX3F///05vK+GBM+QBkIAr8NbnRZfSPaPZFbq0/v
ap6T88zQQ7bycfT+lmqfdoqDRKe15IUtxplVhveZrHBAj7c19N9XlrIgHMREB7JCuqfC2MjUWGr1
aX/7OYG6JtPlrozMKrjQRBnv3dql5FG1bz4qt6Cicf9zv/P433iLYgKKEHMjVdjhYSCFtyS5lcvP
MSRn9xel8YwwsAAWuVhLW1QKR129k5v50oyqY2aKP0rFQRGrN1OtH8Akd9YF7YdiFE9dLz1V42yN
5pfIqDxQ7tm1VvihPD2bQuciifOgGNJFA2WnFYzghwPpkSUCdwThzky1h7npbGPGrGyaV16Wqpco
bXJnyaYvfYrieBHf9Bg3JEHry3n9vhTiRV4kG8IHbtwa/pgPsVXKuQ9mESdo8aeCxL8I5++JLvp1
Dn48OUKOvTPcDHGCAPF2b+zkY5sK731U3YvddJOlOkRB8sgrwSdljVPpFkrxgDXEVhtOvBLAh/Dh
HjoxcChi9rWTDaBGkRFUypO2saWxm2w08UDeLA+/ynrwGijLQVQHW67Mx0TRXAJdsq7tY6vpoCMi
lmVjgSvNF9PiMxmnVxJ3b12XHzUxwMR9Ba7cOrb0cHL0UTv2QujWhphBeDAcIfhkWHGK6HDSD2Ye
HJJwDKxmghN32NMIA7P5JH0qJtkLuib39r1ru3vvGhOzfdc1rpyxLYFnjTOmhw6QRvX9YuiXnKOX
3gnwphZ8fBU7cNvQ4o0gbPu2YYLUX6HKdcwBEkI16GVcR04k6T5GcSxxwF1U8+oT27HC1QxzhIQ2
NjVBQlZvmKG/ZxQPbZpyuld/UwK52mC8KBAyZNumAHWBoxBZ+jcCskMqvYBROR8c2R4KhufybfY0
j7IOcnvKt++l/5pX2Af7bBojomOdOJfW7Y4Z5C3RhmYPJ3IMH9THwZ5cxRUPoWNWVsp7fv4Gd6/G
mZd82wyD0JsYcZPuKpAc527tB88TEjL5PVWJ5C6W/t6vJ/ZqjwnTh0VsM1WAPSrBpJ4hJkrHVUCe
k5x4gwnbN+TVFHMRi4KUyBKEHdG+cMryGzNpQafpZcMD5xxuB39XO8xN3Ki52LUTXHTp/ArCMfLy
0JALsFWd30P5UQ87a5J4nHq8xdHjubovpXSRehKAPTJe3FaprWj6Mo0PJVCNszr6lfY2jLmYFbUi
ZiniDitMyU6D8Qh1CMXqwulJnSS3MtEAOimzF+axj0nsR92U3aCvnoWw4eDdPhIoIgM4MSYeNEkG
4OSS+d4X5RchNQ+cxe6DmsLOykaQmQrMDg+HRUIvG/RCMG3wjocDBsqPDeizFjdxx0P4vm+Wt5cM
/khyk8aailtszkKrjKEb8kMrQxuE3ZxIjn6inb1k3/15qM2jGsJpRuHG1Pxm/F4sdykyywHnQ1JU
3jPEoIo6hZCYXPC4nNVzON7VIMxs0ldN/9xComx43v98HMf4yDivjoKZtkFo6CLYnsb7aLlLyOv+
7//mov3ngLOv/kXtEmFSP9qlRFu6GU+UGjF1kzu5sob35C+qxgepI/04XUIv5TjHbwqhV+sMvIhy
3EeGUeEAjtopjATw8Bq3Td7ac949R3XnVJ1y6Bv1eSI8NQ7e7fBLksA0hjRTAKHET+4xieMF32sn
eKKhRXMJ7JT3pXkOyoBNoaGPREog4E789DE9x24nWkjnlH51blziTX4M2Yf5FXwg5M/S5tfPTP+0
lRelwhyUjYijD7pnrX8OFauJOQ9QzjlnB2+zrOjRX4zskaC+67rkhyEapklntVPGOX/cjWMgJZlm
iHlqiEQHLzxMBQZDTTcsrQ6k9I1vfjc/86qv2wMIYCf6Ox5U2ERBXssaLj+cwkGK7E5v/Ew3IV0l
xyC/JPdxje7fxcWsy0FvpU+VUdxzDikHutkEQtJCblimw0GqNbp0xrLvHeHWcKBFkR+pTqahW8bs
RD7HLud+ZLMKxhJpeS2iAli8zXZ17H2IkVVWi8x0BG6Fyhc40SpvnUxUUzdl2OUd7MntI4SIu+Lc
apw1cQBVZhAHBC6zlDQIaKQWFftBepHL+hPns9E4b+eG+JCxWR03qYFq20yHRqkMcWT3eLtAjhNT
R7n3/5Ct5K2IwZW2FrM5NcD3QWeNiF158ck4IiwDK+bgG5C3qjlHnbdLDJpAhYJ0eBQh15Sf5fKm
rS5dwjHBO+MyvYRXn5CEpVKkNI1KRyV1j5KlCm5407x89L0fuJzsvC1jMGVJoGZgjgjAMnDQOfEh
PjVn8aj6YIqkmp8Ox0M4aMk+b9NgaCsigv6GLu+DC9YLnBS9hYLde6MjnKjyysLLd/6mceUfHGOn
ijsiQVNQQX2aVprQqumjzrSAD9NAxaez50Nigzdjf6mcByA7VJwoutDNdKhXBGVr7w9nxddP/w/S
AM4GKgx0VHGJ90EIh5n9xcPItE8qa74nH+PSEKktONHmb5rvrp+SwREF3YwmmIipZkT7onox0vAm
OBjQX2KJ34iXe8Ejr83pN2W7q016MFeHYoD41SRWkYq3/Oynt6YXQUgqcjS8aWcHagkH8Ahz++44
8MLK9dR5EKgTrU6WuGXjWwVZhH0P4Z0FBk50uZ+1WKBtJuZtGR0Tslhx7OQKr7eP54kMpIwozWhL
hbr+SB5KCQJYwSWdTylesEN5m00P+Mfjv1sZAyqiGtWiaKC+UKmFi5beWzEKidVUyVd5rHlTkpx9
YgeIVVWIhCxDznww/Q7clrwiBt2GnUuNMM+eTMmEUQOtIIa7OsQ6OZR5vyW6p4Wf2sDb/268pdCz
vvLzLgt1bZzRpCDkz1XlLxNvpoZzg7GzwVDaLXNQGKLFQz0EXWV3EK8bm395h7FDwGQSa1Wlmk3y
Q+CXJ+M+e1duzS8iVN7mw/KZOzHG+2wMPOhtLk+JhkCgmWRriN903pPpI85kfIAQ6GODexuFdYz+
/rwxVRwimZ8t0G+NrcnRMJHWvaqH8hNFveaF3FHqmdSpvciNLkgQhw5vqntj4376A5hYZ9CbDHpv
swR+8XPe3pEarPOf951vC9l/ssHgkWrmppwsvfR38RjSIujKESiNoXoZXNrdHEs2eeTNUvNWxqDT
Ik2RNAUpEnqYYUhDSxvvM5EbAGwc4p/WxiCS0cTLoPU1ZaEfnPFrcVwcmVj5pTvolT06oV0+Bbfa
63jm5WI3fHNtmH1BdaAWqctQkhxJcJTgRg+/7+8a5/OxL6R0MisQeMAxhgkT6L6A7GvCGY3jmWBQ
KW/yqW4DmGilt6o5S4vf9z/2V8HZng9xthXwobMNKTqkHh19OvfynQBBIEVyTfGooeNj39TWm/an
HaE7trKlFEMBqmcTR0nLLxi6ug0HwzLnwAuI7CmR5Pdg6Bpm4WKS/GaI5v8d438yT7/2ynyY1uiW
FND/Jg69LZTLQYbO1P4SeRvGgIURtUI2JhlCtC4+pxU6JZT8QVK4jOwbaf+flsIAhtDHDeqSQEXj
y+wWDuRtbsVjCRXP6IH3It9ckqkpKtEhdW6w7AFgBcpT0gwSBgXuFvF5iu1Z5qRXNk/q1QTLHFBB
4L6uZZjI5c958EVPeMmMzc9lmpDLhtKyiirFzzsvz1261LS0N9ojxFBrtK8UByoGVPl/MGsM6cer
KQZUxyg25jZG3maCijA5jJ2fZBwn2/5cVxMMosZ9H2hGiM1XMq9P32vl674Tb02gr9fAIqcBLVWj
VTu0DaBjM35Mb/HYOKFDEHCtefGRsvkmbujwHvlbb8Wf7DLxnlHpy5Q1jYQnquRRernp0JyL8+xJ
tHfqKX/V3P2V0uP4S3Bx3Sw22dQVcalEUwUWoeJOEuysXyytQB2bc7/zzLAPxb5CK90yoSgYSxdS
Z4cyLt2pgRpuUXJ6tTi+weaaSqVPQqkEnMdla6HHwFJmg/N42gaEf9yPTTWJ6hjqQY/DpNcQ1INz
lIllRrxCGXXiva1hkFQpQrA76YoEDSPjJMEPRo+2mvE4kLayPj/5HAMNgRaKdRyJElJZJYazA1Sp
ct94Hr9NLk2I8OBhq1//J3sMPkS9VsaVMFJ7w80HheJt9EIJ1kCkb3FzTDx3YKBCEM1YbsFpjry1
4uE28slxOAQHqgmP+tsls6Xv+ydq+46/Hik2zdSlcjv1KdYnoyuswAkeQDlsad/onLPAnWrjeAmb
XYLElpwrC4JL/al+UQard2XkPoVbKm2oXMIcI4nDQ1FbEgqNhc1rpuCc618STSCL06uZ5uj1o5z6
w/SIuEnUHvY/Kee8sWmmWGulvDfxOIixgQZKOA8xTyqKZ4K60SoyKlIUotGwITlL+ChlD93w1Sj+
4I6H7IUsaxoIElR2PM8QUrnKUHF2wuA2Nf9Skm//+1da/z6DF2m1FNPSwO9SI7BH9M4syqkuT/tG
to7T2ggDFqXRUNcGWKB9CRwzQsxZxCY6rA0w6LBoddoPc0wJWEZ3OBbge6zOnRXeg0vrnnBeF1vu
uzbGgEMyRpOsL7jmCXTf0+fQTO068BrpDxoeycoOO3s3K0MrpQQgNBbnRr3TZrBw3O1vzJYDq6Km
odFRARWnytywDYkXHfSVyBJUim0Y41GfH1rS2/tWNgOjtRnmnITKXI9jt2CoCxKyaKuUrMihiQjd
y7zw0joL2OSTQ1dbvF5b3vrov68OqCb0KWqpeAhKkRvnj3ptJzEnSOaZYA6Q0sdG3YNp/D/X+j1E
X+zlT/pS4QvXjWJOkCwGWdPHOKag+cD8ONqGL7pbO6qP69bhy3JuH9irOeY8xXOtg/NXx3erL8vw
fRg/73sE76MxR2gWws5INBwhMT4qskuMu77kAOfWFbf6Yiy1rlhCUA89mLhQS/XU4QBYEJW8ychk
NWKJ7ijMHjd1cpSlZnT2F7eZe1ubZuJxcYiCLqMZjg7awJ2n+R8KG5hQg37I63A2nMUvbzB+/Cmz
w3c6+h+/7/8Fmy8CFcIXpqGJBLcH8xeEbd0u8oz9g4DhAy15CLoltNZymh0Ug39EP9oz95BTrGAj
z7VNJumiE8GQxBqv0egm/EpjGDrFERRWfgN+A990eDC8mf1bG2TAq4DsabDoA1DlWN62NojX5c+h
n99IJyopML6DLcYj3GZqzioZKBPCpM6SDl92MO7m8BUTbXZCPjcdLwu3GWCrUE/URVWV8B/mxGtg
vM1TBZ8zfKGiR60fHGO/OJQ3xJPPmc9LV2ye+JU55sQHnRS1OhilHAmkkGpoa+KnfZ/cPI+yYhAZ
z3xFZ7n5KJ2IBJLrvzsupUN3UH00snLXsXk5r8ww+9Onc9KHDcHQeL7Y8dKfwdaKtuuvepv97x0Q
RF1ZYu4Wki95HskVvlj8RSeKFZMXofyXNpjLRa1m5N1qgNgkPunpX5Xs84k0NrF4tQ7G0Ywm100p
gY2keciDzs7mk9j92N/87bMKGVDdIOD1lTQGkDpj6lKjxVOe9llgivEwHdRHXPxIiah4Uo2H3uam
Rehv/gJIK5ssIIkJQHjGA4BUuDKVA1o77DnD0wZJEY/XJ7D9Fa8LZMAIUwmJXJMEwrQxeBTRD9C1
6KgyJH//Q9LN2FsT495hRmIpz5EoNUQ0E3+pgK/m+EVsj3XHG5fkmWL8W8qUEJx/AvA8EixpLLxO
u0+1x6CsqTbD/rJ4X4/xcyUiwRJPMd5q0gm57LYsrHLgVa83IW7lD4yjz63R5WOJ1EinuWp+rwR/
/btFMBCaBARNihIgdKxeRvNlGcFfHHICp63GAqDO1c+YyCmc50krIxjRoZhzjyaYpxRcLd+hGHSv
uJMb2shkXwpuwzxng1jOskw2ImUaA1Aaxo8YvqrkBzJyPt/WKOh6aSwvGVEUoVpM2BjtQrZUSCEJ
bnxjQhfhgwVKdNo7zFgfUa1MPZ546vYL8vpdWaKyLtXyXu5LGjGJNmVjXg4axlhET3ELn8eqwvua
DFjopk7CecH0QY/cmXGTledU5bzsuAtikKJVwmXUe3i7opqmVY9YU2iFi/hWB5EjZuNFieVHUDyC
brP05kmorEXIOe/+7SBm9VUZDJnSIKiLFo2740nzRZcGMaYbHHIaxBwwuMSJeylM7KAjS1vW6lEt
jA3emaLRO1m9PBTG6KlN/9p3vCIwBx11BkzCMp6apUfw2UTGRSllL5YMS4MUZZl1XlxHvO3cvMww
bSARgoKSykppFBCtWYIKlxkl1sZeWvGpOug+TQ+qzj6ObS7tauqXVOS8xIvWYmlGlDukKM8x6vdL
EvtBuFhlxCsmbMLyyhwbGsylYWQ5ViYF/hwalpGl9v6CtpFlZYKJBOY+yZaoQ3ooujHwHGruaB9y
/CB//pvSLsoheBhjomo+l7zOEgr6v7ikQiRVJLJoGOx8WpVkxVgNBSK4byOSrAWYPDKqSH4JPwU3
Cm1a9APQm4qv/YGzaAoie5aZ6yhf5E4gPe7U6Lh4okvbz8zH4kDp5jJ3ftU4WbGtAQGiKrpqaIpJ
dPljCnWVaynFIYwBoGjPP1IW/+Gg+HhiW5QbhbOyTY8h0DuUFc1AVpSBT6mQTSPU0Oc2GdOlCXvR
Sqv+UCTzQ6yXN5XZnpfqr6Dp3H5obmS1aaygJY0l5LWrhLzQ9qPS/8t3xqkE0TLeNiLLkqwYcUyG
FkCL5Fb8KLoYyrSqN+JXRxBQu/pjaqNA7ygvYNx5LP6S0VIkvv7RhbL6GxgHN6ahzCBWCzRKxqOQ
f2kN5UEdVd452nSplRnmw4ux2BvEgJn5NLuLJ2NAMXH0R6hPPtd3/DrB9j5fvyz995VHDQsIDZQa
MbWmnUf9ZUpeOI5EP8ve1rHX0xRoUjh+pI1FOz5kT3RylbKqYMLD4+Uieauhl9dqNaNei3Kb5zJa
5WoLFFCy2Fn769l8Yq+2h7mT9FmbCtKgMYlywrU+1T+JDhho9PfNbD/mVnYYZDHMYa6V4aN6JD7O
9uSk5/LS3SHnfggHq1psiGr7aNbkmOV5HxP6Ll0TZ5Ni0hKgcWqeQle9DSJEaPNNY4dOdEGj477F
zYvwuk52Tk2GmEBMGrS7DimILFvwDYyFhV7HefghFpwLfjMkJDo69hRJA64xi8szQcxiCexFmf44
T6cqfc24XCvbHviPDTaIF+Y4nmWEfc5kWtW3DnJtdKJJ8tVbIcV3xHzxO288m2eSudzDJEuIPMIl
xQAFhi5yp95093dp2+uvq6KHfHWukHGI62nAqijpb+t30Lqj0SXv1uGthMG+ORJnKS9KHC7VLZNv
mvS+vwyOA+jU/moZbT4FUi1hGXL3LkKBk6g3SfG4b4O3BgbvOtms2r7CwV3mJ918XXjpqu1Hhwol
SlE2RVFXGARKdDnqJ2TFUDcfHCr5RufXlQttGSq4LUO/sQaZP1q+Mn+R8NVjoROH4AO+Jyc8gKTi
EtxQga7mhKj4+AffDs1c/zXGwHeLyS6gdw9o61xjeDaa1/3fp6D5y120+n3m05lLWScxVc4BCbIV
LTMEl06ifDNO343Wrbit/NtPs5U9BsSXGm0o0KsG4GQ2lTpvLRGN9rj/iHYwfVzxh4xHurn5PFuZ
ZDDOGMdwTE2AAWkDJOU8IUHlVIusUOV082wC99UQC9ymmTWqVmGv8u5Gn14KKbMMclTSU9Xzunq2
pnKJqhqQrZAVXUd28+dzG3d6kAqSQRMHgyM52ok2p+ightNdNGC5ir8gnpBBNJuhtM65oDYxY2Wb
wYxZMyc9X2A7jo46Zu6V4l7VTWffMXlGGNBQsqIjIUGzl9Sh+9My1Htl4pyt35zk60dkDteYi0mU
17jaqSfSaSdyFI+tM4L8tfI1nlQMb0XMUevLbhJmrUD6RQvsIO3ttBxsRXrb/27bJ0wDDQHYsKHE
wY5hgMwDmZcS7t4gpRR9Vg/DOb3Jj7SFqMGENq+rZhPcV+aYe3Ba8jLRTLxDlvE2Kw7LWP6Jt60M
MJ4ut0WWxVQhTusfzehZMV1N5SSMNndmZYJx6EyOwrlUaQRb3k3FMTYvqvmyvy2bOLsywbhzElR5
XKTIEaWZgCqX6KQ9AoehdkZc7EMaHqdc4qxqM0JZmWS8e4gSWQhUjQauwan2tSMVREs9XoTC+3iM
W2dK0zeKjNtdrr8n4/e0fS5HzsfjmWAujYqEGWTCOxDIamczhdZR6S8Dr0t7iwgHajDXg8PcE+ja
WKjECCK6G+2EOvID9EsX8HAFx8EewEJDm2g16MFEbn0YDwYPHrZz7Ff7v/RVz20rTBM+ZHYT+GBR
QqsFCMA+U3W+xYYa4MFwiwuXMHcbBFdmmVg5CWrJiBWYpVSICgZpIYJwRLB5pE1MvEfc9k6qok4k
Q0VqivnGhjnKlAgAKbHxaVQ8bUBzd8gjxtqGpH+MsPcwaEtnidDovyEgbVGEQx9pnLP1f6R92Zal
OLLsF7EWIBDwyrjHmCOnF1ZmZRbzPPP11xR9TwWpoLb65Hnszu7wLeFyudzNzQTreMNVbtLmZi4n
aBQhlq9KhMmfr3UR27P2fDtm7B/g93VwoTVEsbdpFkwHlvFDlZ2a6aW3HprkFdzeqj7YVSuw9y+u
8G6QC7VIlCIID6Dyod+zmeoqkFBEqpgUJpifRBcHCz8fMk/6bowLuhHK5gVEvnEdLvcZeFFH+hLG
wQQ+stu7uG/HBGRD0S1V50vmqYKMs2CgFEN6zDvgfgqb9qfwT6YidNQF/8cMF6PKQZbQyGEt0vjR
orVdmSJd232fe7fAnZ2qiiiRejSz9RLkUUtj99P6PdFEGn37KJ73lfACHlPZgLlvBrSMfoMypJc9
sg52ie4J0HLnzLXcPyB1QOD9Z2EmF4HqcBnNVEJQmPv5LCXJU1dC0n1VBbWO/bDwboY7TuNU0F7X
EejW/pTV3xLRLbWb/huKpVH2EoUs/e8pOVLgtFw1PNVHCc+Z6VJEnyfj+6DOdjwIlrLr04DCKaYM
1DLld6wdwIco9Sh6z9V1omeAXJw1vItEmlG78HB9Y4fbsgVC9xO18GWq9om20XFUZl8bczDegaBp
hZSGHlVOo+VOP5evzu1zux+NNsa5aDSERo4OPV4AoMO5w7TRY3K1vilg5pXt9FER4Cn3waIba1w4
iic1zEiH8/sfBpUaYhDjQTmnqPJDtYMRxyyGHeIWFhG17R7rjWHObeK0H/pQZ/ntKNk9qLUpGqXy
k2Az2WZ9iLamquqarGtA53HBgy413sAyDnXrdp9YQ6hypDvwJV7ip9IDLuXnbXu7Zw1NEpRjVFPT
3nZ7cz/KZjO1KQGKI5GvhfTTqgTr2d20zd/noq2l1CmJVNxUjezo8vc+Pgzp4+0l7OdjGxvclmlE
k3OD1Ztbd/XjY3mcwSaEXrJL7gY/ZqJpQR+I+meChfHDXMZUmHqTLaghSN4IEaOsOazpD8HK2LH9
4Ay4C6FVizFthcdfJ7ra6zMCJWgPB0/32ZrCS3ZsjoziQ9Ro3X35bIxxB8tsF2gWsYliov4KlWNt
vSihR9VnBUilFEmaYG27nmfhiWtYQPxhevD3KFyBcqOBpgui/L3+hWmIJY+mK80MhwrijbchwqgJ
BEb3N/TdKPv3jbsnw4JBAwMVEXodPMYtAgJxgG0Xl2G+RBjNXRfZrJCLi3qYky4F9SwUDQJjuCv6
U0oF0VBkgvtmXQgZmRl8gyBh/z40d0U+OuH6dHvTRDbYv2/2TOuiMMPoJXFX81Xu70P1UhiCLH33
Rt7sFLtGNyZGpdQqYyZQE6g6d6llp08KZ8hWe+0qZ1oswY0lWhH3EgahU8iK02hFT0Gff5mV+7B+
vr1p+yDvzZK4wGcoS103FjxtiB3zUXY0J7qbWXffjf3yrN+BrrH1FGc69lfNb/zM/6PWyuYHcFEx
rTsFowco4BYotafXaf7r9gr3c453AzwOZGqLetUGGCC5o/vkMJJj91UPqgcZ1Uwq4uAQfDN+JE0y
O1mVB9y+fXy3GJdFbsFavNi317Qfk9BjIxaqtYBj/O6HcjzGfaSiB6uvfqH4mUiTdz9lt/4xwM/s
JGaRpWCMwXXoLYCRMd4NcFh/Ve7KT/qJkYksssDXdz8TRGlMagFdQvGu+n1NUVypfULeqiVsCjM8
RkfU74FoEXN67HZ+t7Y4py+7foiSHMv7D6akw7s0/ZG6/TlxUBlxSiRncy+4SPYcY2uT+2ba2M7W
2CM8TS0EIchkS/P9Ql5vO4bACD8t0jQQKO5VECHOhD5gDM4urOWihCIBJvZb+ft+sxYeBk0G5O5t
CidntMNMtY0Eb71KAepItBruFgwnoiRp3KJXBRrn+kStaylqJf6L22FsTMcckAa/+93tplxV5CTW
WFGT+IpdPM6H/lQdx8BKbRG4ereUTuV3Y/z90UTFPDSobWO+b7FZ8ocR1Yd0+f86heHTKrh3d9s6
W4vcqcoJCIFIjbrSdGJRffhb9iq8v2XJJo/Nl+IlAg1v5KMIWD9GworMvpsABaqYQMRiXOL3vZXM
YopzVmmHw9gQd9fmu6mYQWf5PI+pE4KKNDVENGl7L1kqv9vkMo2ib0FbP6D/OKWHGGPVELC3pCcj
FyQbexF4a4Zzm2iga4MjjSI1eUmKr6v2+fZBZt/l4wl7XwbnKUQv6dDW6Amn9MkY/h6JZjfkEOFp
Lpo/2j9k75Y4D6lpAd4rVkGl8lWygBrC7BERydbvosu2+8VF3GXRjBE6dXCFSnczrX/oZ9MDefuh
jY3R7uXZX+I0SNrcq+LYtvK7cKUPytTe6aACjtQmskmu2pHZfgehUCD3GEdbqdu0cWsDzAUpU7ze
BJfs7iW4/c1cxO5bLerjHNqU9FoflS+Y8nzGJYhfd61AgZp66S9RNXu3RIFqD3jUTcVSCB9YjbKh
BKVFoJ3vw2B1cwwAR1dGfdD9F7i03S+vUNgDjbhl8FjcFVoaltLjy2fKCeHV7E7T6N92410TKrXA
uQLEr8lDHHMax6tVI7pO06sm/TTUx0X9ftvE7oHfmOAOvJyFld6Y6Eqt5lErBzulbtkcxz9BEwOf
8c9KuAPfR+WcUR3aIHLRHLIJsz6pjMZe9znLuxejNUSgLdGyuACASvYYEYup07f9Y7JgslRrY7tt
OuQOqWhGZjeabRbHxYA+J6lpMU6PSGZyslWgJrF7+zPtvdq3+8cFgBREU1U2oV+pKH+XcUCNObDW
g6m+KuEpFEII9zO8zYq4s1soUiPHrPelBdGh+hQGKqQYTJcE4EmqbMaqlp6I6O7ZDdrvRnlCRJWO
aktYyV5VyFGi5Xk1w4tijKc1pUE4FIL0aD9abOxxpYmGatWyKCMrMbIsPXbK+8IBQZNPffks0soS
banGZWPGFC5lngAUlfytnZIzdapf6Q9WxB+Osf0a3Yufhrs11I3T8KyJg9wls5LhAQykX5k72gke
6oWY5HKmv0YHEhFMcxwzuc1BRPsn3FsurKy9hDZmh7CynFZfx4B/6C4PbGq18C3XEsxHCq1x0cVK
aT0PoD8EZy2zxuo9Y4E5Z1Ymzh3RXLXguGtcbEnNJc7NDGloax7m7IslIuMQ/X0unJiAea3JhFip
LPQ56+araraC5+IbN9OHBGnj+1w8aWhOp2qE73etzbhtUhc4DsBShru3OnugfWGp7XSoDjpoYdIz
m4u4HdEEd9uHCriEbkLPehm6Uh4hA+HJS3OX6bVgIGF3M3VNky1dxgQ1325cVVUD8AuRbMkO8fJk
DqInwu46Nga4nRx0iTYTazNp1/9g4YsTo7WILkz0CGoB94nwYbCfWm1scuEZZ6vDUAfygs5rL6tb
eOuZHhnAsvLZh4Jke3D7Y+0/vd4t8k3IFTdnCj5e1LlO7eVtKM8ZGRX1AE6zzNcfVMFn2w+XG4Nc
cB66SoGYFqqq6RFKMn93n6JzCdF2dD6LAAUhBejy5SDEeu+fi41ZLkqrGAyNNAkcNQyC1pwKRp/l
Mlhk58Tu8nV20jss2C1fgWP2tXMZiMrz+7Fs8wu4V59Wh+OkZHDYCZB61hlqYDl849tL/D+Bs9KN
MXZ6NhVZq9XTJmWVCLXv7jTMrE1KIwg1ggPIUxc1lVwugDFgF5fRzsdLEX+97Zu7BlD8NhW8ktEl
4TZsmaqaYEgZLFbSqS4flD+hEaUgqTXBV6DhTcGFY+hh1FK44u+by3y0JOAEw/BQEVFRcjeOAKaO
9wRk1AjfBMKgZhrNCTQISH2Vl9BJR9UZwz+Kuhsr3AdXo7qP5AzRqs2lQ6r0hwVKZrkpHW5/Exb0
PlwvGzPchQyCB32yFFRYoYaT2Q36PWo4uhbRsKTFa8vimJmJe9vmfsjYGOXuZXXqwjjDWNjb4Evu
hsfUL5z4Rw64FvHaaxyYTyLhxv36F/r+7P2HEhjf3kpzI1mLBlmddmXgjOpVPpbfVTtzI1f0hNqP
DBtbXGwiwN/GEmSgYasH0L2EAjQooTDuXbliJoPdaUkgGf5ZGXesojScOmtmj5rvs5vcyd4UGJ9T
33rSv62nFWSCmLW7K72hF9b52O31wXk2ljkfBeipXgmzrJHiRKbQm01qz7P1ORvlM4QmIVoJMUFS
fxP4z+77Y2OXc1qTxLLZS7jjKlTtEXu97GRCcit16gK9ysktgTYonXGy5wddhJHbr/BsjHPO2zdo
0eMXoPHxNnleutEpCnK3CNjFAyWzp+krE5qonzI3cfUX4B5+GURwgnZD0OY3cJFOshZLmkqQs2Ta
i1Eczem5m/6EmXLrVny6RMhEWsaYzFCwpZ8FrScF2kH43GKH4ZYTcSmSThfdHEYcluU0Xmp/PIw2
CVhHJPOhViq44wSew/fIiBlZzUpYQ4l8ykwMBl3a6hAbZzHoTBQE+AbZSJOmTRIgOdhsTXQogIox
XxqXTfNKX0V8mwKH4CkaBzDKKgZ7iazpRY4+Q13InmvRW1G0eVygaYauWPVRx5fqMyhp/QyNzDam
Q9afVlm3b59xdopueAXhQgsBG7hZoU/mzjrmJPSrad5H+cVSn2+b2X95v58kwoWSXjGGqA8B75kc
xe88tEy9/tLZuWt+zZzOH1vbCtj4teh63x2/3hwvXvwDg5FSqSZvw1CyE52VcxToGONpr8IXwf5W
6oQQPCNBbs0dMCWUuqmxRpYphwFTR5t7m37VHli7O3LCH8OP+DXyyfH2zu575D9W+c7qSjMpL1KC
Dt0EdaZmOVVy54dTKwD0/csxe7fDPT8gH4triDGdkGdGtFD6DVDf0EPMod9FwLaQj4KM6V9c5t0i
d7uHEYivDQaq1wLMICNgEZd1jftTixH61UkPdTCljnX8szP+bpc7fmqa1i14yxU31CdIBZMDxJcd
SUhjKdzRD0evkUK1fXvQsZn4GUS61CaOai92CfLe226yH1PeF8WdPwgzTJLaYlG9OTlJRQ+6rvuY
rQtWabILKmK9E3kld3l3NFomWrM9HFd7iQ28jb9ouiA/2U+L3tfE3c5Z0laKJLN3iNb7fQURlLr4
3qeVaxDZGbTkoTHKo9yK1DPZd/kYMt/Nchf2WkUQMAJ40I3K3sWc2X1BCsFjfxdFQ8Ekif6ABqp8
HryQjYWp1Sb2r7z0F9NZTvUxPzKyLkiIgT6wyx1qM46M5gIBdqcUkoTtf793+9wadQKSYFCnA6Rm
3S9qY0895kkEi/yXp8K7ES5gFhG0jVMwPL8NdjBQmuQhd0ZwroW83IL18DiGtpbGuGmRJBjhlfQx
ir+Hpv58+4jt4jE3H41vtsnamM2q9obQrT4pfu3H9+bL+thBqxJvEhBMOjSypZdCdIfvO+Q/+0i5
QDmbbVNVDWoWwzAcTaPzUyX5o1vm3QQXE6c2TEkSIfqbkGkGNzXcA+g+0SSdaCFcRGyirGoSZQJK
cXppRsdKRB7HduLj0X1fBhcFJYz9LHWHZGD8wnClyiE1/QTy8UHkIFs8NrEvcAmRQS4OgtsxBysM
BJS0oPuuOZnHCnbyAOX3wo8xV+zctidycy4idiSmTZQiNHV9apvxp8IAu2ojCLu7RiyUZJjyBYY4
uU0s8gjKzBjFdwcFCqJdaY8LYjzYZG6vZTed2pjhtm7t474GqwxurOQS5p8zsOxpf2mp6J25fw1v
7HB7VueW1i4S3pnWM4QMQf1geNKVCQmxkoVIh3X3yrIsELkrmCwCvhkOuikvolpRYMgWOWL6RsrA
yIBYGBfmouw8fnD0jR0uJMhFR2kqW+it9SB+0EPHqMu7njSXUlYPuJi9Hsy3FYit0XH263QJ1KpO
wG+6/Lz9EfdLUJsfwgWOrDdlFCsAB+28GcwHQDt74QOkMWyoy+DmCp3YC73/o00ujOjTLKcp+DWY
YCP6tMo5dKPAekqcmYm+XvNgOoiq83uRCxrWqLUqBPBJHvowTprR95R1qIwfMiaM5yUXHIe9U7ex
wL+oO4iJ5FqJU1dq6qGg1WEeiS21ogiy20kxCEFd15IZcRPnoSQazK5VWHUaQFOb0f8kp1+WM3xR
TrLbB5EvOhK7CwMttEINsGPJ/KhQncrLtDDmYFOr7AzY51I50kFEcrkXTYyNFe5AFE0SmivFKW/H
QO3vcVFO+rEnghRg1w02VjhvT7DAtYUmlStHC95GhP5Q8krg3vs2MCWjGhoFCw+XNSUY6DTGAVkG
WKccsHKAs7MTwNJ3S52GbmjIQEHgYPIVfn21CgLVZEi53alPut277dE6A8HtBpmDscEOQp198F8V
WfcClwGQlKpRS1Mwg/t7gCzDdZhMCxxm4bU9QrMOTCn1mTWZ0LkGclfEQ8eCOx8nt+a4S6YYxyXL
VfQY1MGAUhmkESKvNc+xUdsTCJ9vByaWNN8yxt00VJ51wMbh6a36qwRdbF9jwKRa7BpgtJDYtTCf
2r3btsvj0vgu0rWuTlG/ZNcNAbkw5A4Py/2A7ycfxtT9v62P88w5mgxz6tFuWJSXPPRXlGfD+ywl
gNl9U4XZtsBT+MJHkkMcrSkQqHrkcuNROSTX+VF+iC6M/bEO6lRw7nYjCEVchNyAYQHl+rtnLmpa
1FGL3DE0n1fVMcLKQ2/MXomgf74bDzd22PnfpAgJSdUioTpOQHmezEtf3Q354+0P9S9+YRgWpRh9
AwbtdxutPoBzapbZy6s8Mjj+CuWJEGOEaOXei5KR3YCF4P4/xrjQqxtNSVY236yQ2F6VytaVPwEu
IaVSUXlTdAqZ+9/XU9VGs8wTgwXqdhgMAVCOwRoYj7OXM5pagZ/vBg0AKmUMBTNKJy5G5Sax2lRH
3UFaoJoguUak2NZ6bWRXGz7d/lK7zrAxxcWncGlJ1iFOunWUu4Di+7Pq9+HPPzBiKmzyEtGH8LBq
M5Zi04jxfjR6y4e1ay4XWFDl3zazf6ts7HCeDbduzZjRbOUDisDUyTF+ZCffRpsBr2Zv8AdXdulh
OVSyLUIl7yXe6IRiEgQD8Gyo8HcP6VQSt0q0YtJK+btRzyGy3Wi5i43HYm3tlUGECwEGa/fTbSxy
bt8NxizJ8UTctu2csZxtTJM5LYQ9BLu6G5c2dri4pNXxoKUaSBjUx/bIhN+bgM2djJ7sjpg+Qcbj
gBIkEFjdPdQbq9y3nIxlkkjL7jK3+BQ+sgKthDaPTe9NG+fggKv6822Tu/QnoNwHkyY4RSk+5e+f
0OiypYE6MGshAB91YP3IxNOfZiB9NCAwFdSENV8+WO78tb2KcCG7eJ+tde4qNTrA98aW9WAD4GAe
gaSGVoqDCr/dHdVDhgFV5/Z6d/0H86GYTiaqZvK8sdRKDC2c0a+r58aFDMVjZkS2XohGs3Y/5MYM
F2HQPUcHTcbhX43FxnXhdObX2wvZt8AySQ2jKiqP2Z4Utc0Bf8BFnb828ZM2CKo6e0fblFUEfmLK
CuWJZpXWoJNMGNHsG70nU9CQXfUgusZ2y3tbO9yBrqzZ7IGPRXpTzZ5U5q9VGNpV1geJ2f2KkuxC
s8Iu6sZRJ8MHjMDu194LjcrOc+VU68U1WofX21u75yMmhFAwtacTy+LZMUezlofSwqsm748h4Aer
l6eCdGS3gbaxwbNj1ouqSUmHqJ3kz8PsNVZrt+HnHoKncWB1mLVQT8kfYQhN2cLbg0Abg/CEiXNV
GXousXsPQN2j6g2v4+f48wzF0PWRcc/XgVXbosbPnqNujXJHXF9qECebWCk1czdSfzah4HOJDDBP
3qR2ZK4zS2UYYFLdU3pcWkFU3rsKcL8yTgNDB3ENdxXMamYWYCzCbH7zVzWAGIIkdlo7Vitk92PX
Jf+U2VpiK92spJ+sui3YVinFfSM9RNMhXK5z4vb9XWLldrwcCuO1WzPBC2q3OrG1yw7Exm4b58No
TPALBsPvwCioHKy70GeFnfnKJs9GQfDaPWGbLeXCIy11NaET6ldT9tylD0b2bM5/kChs18TdaysC
b6ZBZtjtJoyaxJAyl2onlWb/dqzYTfpBsIEqCygZQczCeV9G+syYcjzqO2/yKKtF+9qxBtgk97of
IvKk3e6tqVKQu4PDQQbO+PcvtYy0tRoFZQp6HV0dZCVZkD63n5W73tP81FO8GExlqDtGIhfZ/WIE
aR6II0xcn1ymp/ZGRRcVSAP1atwzJHd0sjzyDTN76Jl1R/nQ9fafEASZmJ42TTwOVaz298VaYVtS
OiAbStPSlgvTMSWHdKL2yP6ebsxwASqXogS0rqzB9Kw9RgcZI5ggMPEkb35cfLR/vgCF9l/wOeyG
lY1ZznEMslppxw57h0rFkBh2M+suCX+loQgLtRsgNYhqa8gVZMJXf8y5qCKLwlKTnVr9GqaCM7D7
93W8cRQLD0WNfycmfaGaM+Pin4dTkj5o5ZfbZ2x3p97/Pl+TyLNoMYF+xxx4cumlqzkafqseB+H4
4/5Z3hjinBy686E6aqyciTTjokPDabQrC8koe/FKrjD7ZbnNh3i/scflPkMCmECOqMJix9+Gvx4k
p/XKT6wol/xRRdjcGOOuMTrQrtEHfKUFaljpY946vUiTSBN4gsVdYPmslb0VM/CFvpQ2VKIeiAQM
7jRe5DA+d4OV2TRP3ErNfDIMZ6KUTti3/jAsnxa9PdFw/CZj2jQahkNdZReSoU6uggldp5Dhoblf
Moq1nmqRXcifq3HxpAZ6zEscyGXnm8B32Ua6nAp9dIcyBdfmN2uMA60rg74rL5MV/TLrvHGtEfrh
hr6i39qeoyQB1LpLRJeqaCu4O3VdpMq0avTGs9VTxsSWZZGF3U4/nmw40hZKuyB5+j0+pt0kh8aE
iokchIEGEuDwQE7/6bCJLp7d8L8xxY7oJkNQZq0rFg2vDa2/jOQ+lQ+6SNp0d8M2JrhoH0VKOkYx
on1RPeULPp4gSomWwIX5yMpRWFxLzAmr83Eh9KVOlq9qu366Hay0t57Rb6dapazKD+5uRTYpxLN+
3yvSd1qP5svqZl32KVm0I1UXtwopHDCT7cgCuzbJ0aaTFzuc12vblE99GJ6LYnJpCbmzRvFQgI3t
bKndrgJrTQMeRmv4uYwr0ypz0QN9zqzwBQqHfrxElyXqPw166YLA5Kxaw3dpnq6qjERkSr7JfeY1
dHnSJn9VOh98YJ/rFTg6tcXDo/EKJfOsMj5VRD7MBWgf49kflfoM/g9booWn5v3nSI0+L7H+rc9l
T5GQIU5NoBvU1sfZ03TNtfTokmjaSYpLGUeeeGHXBlRafqwYB8zkzl6k4qqM9R3IUDQ7TbH8Re0X
mzSGU5t6EE64Y3XtrkhyV1bD+4ZizlTXM8dSgWqMK3ciaLSWX8Mx+ZKM6Y+4Vu1Rie9IVZxqShBI
ElfCe7GuVw9T6od4WO+ySbvT2sHR2q9lV70MSXuYiHycx/ZOkrInCeHEml+Jtjihbl7mLD9HiuxO
cn4F3OSqtellDAdwk4d2GAMbp0hBWGV3ldx40fhzxYdTQtOLmwKNlMw4RBIwB03sGEhT0uJrtWqB
rE2fy7y818LpvObNZS3pgebWfVZSR1pe+zj7y6gfGj32IkO3E/KzsNSzsSDqS/LFSNPXNql8+M1L
ZUZu3VRHqykDBTMOcyodOjk7WAvaHMoQPmYadcOufjCN6tHqn4neHqxaPqhy/jJ0CK3NZOcz1mEW
gw3ahcJWJ+VQWw+hCbpCyJbfKfKl68egmVYbhOl2aEA1OdRB/deA4g//gZjVq9aWx3CJ3SQiJxAz
H7PZ+tJUxsGc23NcjUFqDUEmv1gxYnvVulH0MtPaN6vlZCqxo4PhZLReSIsrZ8ogZD27VUJdLZr8
dFiOUhY5ltJK9oreSRRbdqR80yM4VqLZc4M3KdhYqNm4mmrZgJyeirb3qyU90nbwMoV+M5TR77vx
NFTRmWgYhbOsw4gbPMGcUTS/oOMUGH3hEto7eiuBvJBCpQw+o6A42hknqBomdlw1hyJsbSA8EltB
4SFuHaVDTpZVD1WD3zmVD0ZYH1scpGjSTtmqnaZiOaqmfJ+Yswf6H7eLNTsDYDNWIfxkllerHQIZ
f2PN/kq1IUDmdJTr5aLpcQS9hdGPhtrXqPFc9/Nh6ddLoegBaJ5wZmp7lEJHyaqr1jW2NF7Srnqw
6PpTzdSjloVBroEOcQFFQ5oClNKP+N9gblpbXWuZ3HgcfpR4yEeajmLaVxKVhzCTg7apT+0q2VKI
ueBkcZRwuUxm5bRG7qoS3FK9Ao1qD5XuG/pwWGP85HF+qqv4YbVMN5agHWV8GnJi2Dr+L5A+C6YQ
Cp4VBnBsK30O4zzopL+UJXRLo4kcqHHYpVy7xRSd46i/G631eQYvxpwbRxwNKA7EDmSDbSM2ftWW
4VlF7stm9GOedaeR0BuXwbwMkXovQ20rW8cXNA0QHEof3+q+6wl0IVPEmR6XN32oASqtxx+lNpwX
C/2QsPJBl2ZbZhUMJvFQ6z8vYf6j0H5M+P2GvjzGtPJVTW9s0lLZ7sArbS0hiPvrwFg6m/EtjNrX
KlVQHMQ3VPvx0QKXnJwabjMQe8hAQmPKuT2Ov7JE9Yo0fq3l5n7oW28ECzsI3q8RNZ2izK71AEbJ
trsuZvOUIMfHNWoPS+p3qho0zfdCw5+Ni+/6UHqT1ttLM36m5ujpof4IBgN7bumdtvyqCT0bpnwo
UnoOB+tzb5GLZKmoClTl12pK7qbYdMZF8/WCupmOqcGi9MmKsWHzqo2Rl3T0izy0NlUHB0qbD2Nd
Xyb5ZZ1WV1qHZ10PBffth/ucuwb5+1amUmSGqQzZwZ9y/KAm3u2L9mPtmDPAPaCUts76kmaoSiL9
me4SiH8M/ui1NsufJWHlWGSPx4pgGsgaxzzHPeFMXvOEiBeMaKEzAZjCldzl6fb6PqJVf18fP4Kh
xEi42hEbmH1afYwSgBiocyqQNuZn9UG+V4IRb/7ylD5259Cpv/zvRSo5+9zrxKrLoZtU2G+hNbGg
tpGcWAuEnFA8fxXVgQXewpez62lsxnCFMV37i9LLaIiamSxDvZGVEfYDNhlstMx9LCfwFvKsnlQP
LB2SEyuAxpo2+35MMSN1pNQuftz+jB/SzrddZGITMkB9H+YXINuI/zJOsIsqmHG05adam4dp6v6+
bWZ3eSZjsQf+jXyANi+lBeHLMYZzKlcy4wonkZ3px1ITFK53l2My+m6ZyMoHmCKAbWM9rZXsRtWD
EV9Gxn8wv9xey64vmIyxWUbBQuE7p5EUZnMnIzA12cNkHupE4Av7a3j/+5wr9IvSpQCbIfAZv6Yk
qLoj9Cft22vY/x7vNthv2LhbHGmdGU1Yw9o9ppqfAe4TXxfrf1tHZc5l6QTVQKbezgPkFJB5TTUa
TW5BoFJrAUjWtJ8scxE0zT4WiH+3w4c+YgxlDq3t1a3rlzK96xJn6gt7yA9RdGraR7P5ZpnPTYUR
WKjSoJxlxT9vb+fHIh33C7jSDBQVoyZakeGAikCFaufboLzlQLUFBAiX9rsOYGnpCGPgh4o8Z5aL
gV2rjzGZEZa6dgURJTR1aDpZtqEgs14Lp1GtUzeU5wLMGfI0XZRiEulDsNfih7j1/on5wFgULY1B
MSq7cp87mfQU6edpuO+mZ0xyiz4zW80tW9zB6CbSZGGnrm9CACrYHkJfh6zmf1dS2D3lm4VxJ6Qn
I5npiC9qNhcNcIG8FxyO3SO4McD+fXME67xrp3jAMScLVJKm9pDWkpOVkmeu1p9EFAvE7ED96ODQ
4578jQVkrBkjKvaFXy9PrXLoJkE/Y2+7QOao4rDjVFO+ca1UapR2CL1uhhfhFBl+WXTe7UMmMsFt
GC0UUkE0cHW1Zfw2Vv1BbptPt018RKvgQIFEARhtXIlsZOD3j2LMPYazerIiaRvd8aU55Ee0MU5J
wPSXLEe9z14UTz1EvgiT+LHj+rtlvuPaV0OfSingREbyWiWRPWHkTvsijS8SYIml9KlRHicqgHzu
Hd7Nag0uao1WrSJjrHF4q94lZu3KY+IXKXtVDU+jEf1vlci4JXLRKjPXTNLbHnAfFdgN2cfoh51N
d2V1J4cCj/9YK3+zxbhnIUSAtih3fA25KJqR5TUoOKAYZufZBVhkp8TsafNsTBfQ2TcD6rS6h0xC
cLnupuIUhwDce5BBQ7rDeVHSV7pmISyHrz3GJmPwfY8/MocE3WW+oqYsCox718DWHncy8DzLx8XA
YlPg+uI31mXqsglN8UzVrsuAWBDqxiAN/gCpSnK8Uxt9xFWb+1W82E0EFVDrmCkvgyoSOd098Btb
nL8kC+7UaYUtuha4U8Gnqo5/ErY2JriuQzhEq7KYMAFKkKNGq4u05O7tmMI+Nn9rYdYBPUkEXpw2
LqRUJArTRptXdySXJDvXymn8kyQes8cIV1DVhrQ3t4o+jtQ47uTVLc3mqqbRy5qppxIksQLH3vv4
Wzvsg22uLGVe+yoh7erK6zd5ruwVgLqYfI7LszIJYsXeroFtBkhVkMBYH/rWC1qrGW2Q0qFT7mat
emk6MLR0Y3D747BXPv9x0BrX8VlMtI/5k9pXKMlAsAFmDPCGOmT42RfXZPlChvuqEHEA7cb4rTXu
nJp4RE4pS2C0gJ6GAHWXgLE+/IFYNKLf1hD7kJsPReVcr5USuzdL16xY7YEaf+IKm43jyicpOlWY
QISFQq/sWDrLww+ygLGgyuwkLY+3v9KuM6gWAfQQozYfuvtVmZhLSuDfEFp3qjh0Idfl6pFoXGQv
3hj48xAAA0kawIa/7xoufw3AOHyeTHqwtKvaCZxt9/gQsENT0wBchwcMSAmxwkHVwchKE7tov8uS
HxaPenNGZUHwefaX8m6K+zy1lktxFsOUjDfq4lvjy+0vIvr73FbpY1FG3YzsOEJnRwXprtEugt3a
fdUZ79vFi47M7dKF6wIb41/N9/GIyAbIJ5jVgwmI4eo+9kRDSez4fQgGG4NcOpSbaZmvBgy23cuI
CmqiPGjJ1yh7vL13u95MgNsDTRegbjzeYaFhN+WpAjdbXnXtWtToHf28bWK3yWdsbHCRRu1nbcgH
NPlSWbkO43iU4vQhM/L/R9qV9caNK91fJEAbtbxq61a37fYSx0lehHEy0b7v+vXfoS/uWGbrit84
DwEG8EDVRRaLxVrOeYlFzW/7CLWoCk1cUZq7+mLGjkG6r+YAtu2qGOxeHTOXyLmbx8MxlDR7jE2v
E80Daizf5VK4hCIAEefmKEjpEaO1qPxoqMlhxrATb+eGOIECkLN9jbYN7n3RGI9W9GM7lzUC88b8
Ocw5OvCPfyaAOTF5IZS1XGJXWkM8pMmIBv/c3RfB23j20OTDNCtkgUGLd2mUWGL6o281zkJtHxsQ
p8sGOrGQf2GCAUGeJBBBQwqYE1HCBXJSbWuJNdhgDJA92QKe5ScAV+iFsxJKt2914dRSWOX5hNVL
2sQedeI0kwu0RGsMzqgX6IUroXrFzfZt5qDXYumKr8RKCZilOhFWMZ8aH4ghraV78Sm1ye3kEnv0
5F+xT2HPKN2NeAekRM4zY9Ojr9RmjlkuouUsbCG/05W/J11ypwxkdFLhRq3yM26X7/sGtOmgNGQ2
wW9BDMJmHhcyEbFX8QIejbsp+I5xQ9sMnoQkdPblbBrqSg6zm2OimFGk0/u2A1l03niTaliybnI8
PE8Ms3t11bfSZMJoUKpEz0FtYV7DmivOI3c76sJDTFU1DQ6EnQKZCOqEsaYhn9oDnk5WbgDedEjm
7JxrMsjFx4NmTI5Q5k8k0d39hdx8huor2fJHAwUddjQBAJAexsEBXxFGUTzTnVSPIl6IR/RZ7Avc
XtJ3XZnDH0lCKsgdlpTktGr92ioyYC84+7bpi1dKMeYxh1OZhho8TC/OXkkMv4OJ/JkejGkkuCPT
sIAeYbHYgr5YivRFmnm9lTxFmOObGPGAfBJuybYaTrnauAras/YVodfGVUyxWivm3mqiEDBNKdZK
CgUfjxp3Flung5MEu+2hVrRTIKW/9kVeN15RZwysTvSlAkdGuXpx5kRWuwYvzkLIkV1pHruyuURJ
6gzDZLWZ+q1uKtku68YhGfFAXcLR+X9Y/T8/gM3Ha9KAB1eMdaU08KJb25QVBx0TB5SWgKXMUZfa
9PUSv0tjwjZZSKqpiwV6xkYXaHogEUz/Vh390N11dnFIX/flbTvhd3HMkUYZQQ5TKk7okdGXD01/
n4ro3Yg+tYo6nZEH2iom8xnTmeB8lxCUp44pWRKtsJa+4Ug/KFvcEvohKoL7im36DvCEamhqVtEy
zvgOJQefUDrUuEyLwwSulYV4wsAbIthcvZUQxneQea7BpZph9YhsiTr6LxSkN+f4MovSZ3zIShTj
Q7JKlkug96NONz4XaJ4g8mmZRE64RTeBNT4g3NGJeRQE8UD96OBNaUZg2qY4a+po98BFIdOr3t6I
po+mB46srQ1ayWKpuKegDXuhTXCswrsxPKlVaLcBzyfyhDCnCfVOOR0FCEEfLmJiq0p/5goHV25z
0WQ6vAXccUqG8XHR6mnIWqkLYQT1g2yEVmR6eCkB7vDWEArn31s1BiD+kcXE9cAsXvCuo7J0dPdO
x36R7Hr4vS9ky6rXQhgrEPJKDkgKIaC9rfo7KfiWF99CHivcNQ8THDtq2pj8kkxDRwT4cd2qYRKK
fI5olVHy5pNpgdTPM+4pRF5uo9pYWuB2tLrbtLD4KDabhrESTtdgFWvnwPqP0yxG9iL9EU94VaQ3
YyZxTHx7Id81ZCyjKlEWAyglnnlaf1cHwRciD7fVlAEsoVF4Fwc15auzu9KIMY1GRAi86FjOqctV
S+oySo2Cy0PoCqtR0OttxAelJz9I0AISJVTOqhJ+/YzhvOvLGM6cRDOJGpy2EF1q/VJZZnsv6qUd
zTzII6rMtbJ0uE7SZVqU/7h9aIWUWxC3I/c4PJfhl6TS7Ei3qvhLGDt1yJs72t7Hd2mMmxejQGuq
DmFPXtwjq2bVyVfNnK2R/LW/fvQ7e1oxJ0Iql6WsxhZb2Pr6dDPpnH6STT0wiYs8NP4pbw/QldEX
Yix1Ka0PkPGcTBjFbTorHz094tjBZsxmINONtCCuEo0dUsHc44TMABasQydV8ytFZcyuUcNp7xPE
bBzL3zzKGPkHrAXwVkQWaDCMi8wkmbk4QYD48KTFj8Zn6sGARPhHBHO2KqBpdp2Ee37OAa7Vz15a
G8/7e7+Z6VjLYA6PIHRGSkaDBn5pbTeK3fg9+s/60Up7u9Gs0C4vfD+4eXm9a8aiCiqFAp7zGQcJ
1mJP9WluHSW6yPWtIf7cV5CzTezDNTHSJCjzBrU2mr8Zf43xY/aZOstqDVkYQQB2agEwXJCTynun
Uv+qMZhSdfNnLuHVmjHOZwwSXY4ADo326/uiO4u6X9eccPkaKYBejisZjMuplVIZpw6rFfXEGdLR
lXrx11Iu/lh9K4XyMEfVzdzItJhueHpY24E0vRJBP8+C+lXsERkUoSOEjRVX+YPUkEciC0/7G7pZ
GF7/RsZd6WKhCXqDU2EeDQA3UGRP4yY49s7i5s585s028wyIereV9xoGA0wAMZYkCJ5k4eugndGI
xbmxryfkmXVnrmzFrCM9VeAiaVAyXGKgHcp+d9Tt3pmd7Jhf2mN2Y3DG/7fPvkrnWkUA82BS9qNq
pS5FWhxXSKI34CLP00Odtd+Eqj+VwzcxXNy5+Bkvspdmmb3koZfmeMzUBgKkvuMY3uYVsfolzCKj
8CGNRof0UoZZgkoaMGCSHdJOfppEXrWaqzWz1tGgS6Nuvq317OaibcynwIltoweQNp6gxIlcPTnw
2sw2Q4eVhqwvx3SVWZWQisrzAaQsnp6p6EnUT8DEPbat9Hc/f6YUBxIQ9OCIwCrS2UynKetzmNR4
+xLyu48eY43zAtlMCq4FMN5CTDOxlzDf5AQxms41V2h9w3ws5hdxSWwxvm8XYKloPMKpbQew0osx
W61STHh0OMLqJxoojFMNpljTzkDjCgRop/7VcDfvf9jM+1Iy9lm2SZA1AzRFPcAW3cgunylVMVDI
7oBCaY+v/3oumjoE1QRMnYhXFyayPx7NJibgssLkmtMMgz1g8GgOW/By80zkmqSIyiFodzBB9kyp
YRk5Q4ghg6mEjVg0y9R/VcHf1Z0zYPAmToQRSjf30dc8WeoN6KDuAQpl89rCty+d99/AZrp6JOp1
OcB+0vF6DMrakZe9+MV94Q2vlVv7MTq2ndCLbnu8yHjgONc4m28rYKK5FqQ8EorfH1cgMoWF1EaB
7oVL5yT3gBMHNI2PkZRbSoVQekMJ9Lx/jT1PhQICCzVsgCrhPz4KNTJMWFciMh5jezMjn9INf9Wf
aitdC2GOZxymgRYjb0rHc7wJ/m0Ic6dSaqtHHI7obv9e3t5GJL5kDPOrBmLwjzrNmpSlwoCFLH+P
bnxM3c7vDIvSINJ0Pb3IZDDBjWAnjP7OPV44vulfV9Llj9LhRU2znal0+SIaqWsgrU6q6W5R84uK
6bGg6D7RXWOsJDJ7GJnhoAlqjlhJuqvg5UbhQrht2ZvRx0oIs4eF3KV9MEItubifxvtY+bvuOPU3
ngjmAFTZHGMKBCI0+WSWL2FhhzHnpqC/8uqFCZg5Cp6hKXgsfdycAlMGxWLAy/RoykTtW0q+7hvf
9tNvJYFx0PnckRaTbvAhuUs5ASJPA5giDnBOr3NnX9rmiq2EMRHEoAyCEKtUmOQX5NYElw8PPEjf
XDKDDn6j+mwaV2iylTFIZYjyIQb1DrjvnLCunMhMUssQf+RLcEyn7E4ck4upB27eEgxkTm6Tm69L
014iUfZ68C8offNr7mXktozRG/NcspU0y71S7CpL6Ooj0JEEtBvNN3WiWqWKZvc+8ENV/1qT1lbb
7jZZskuuL048jzmgNtPBytPqoJHw0JP0B+bM3KqIjilGiJWof01i0BRO5KBN0xezSw9dn75K6XDI
OuKMhuAGXe6WUppg1A7/Z110vpQg0WbIlt5VL8s4I4FUd3Yvo4d7bk5SEaLFx0SfTzwaP8w4fAG3
tF02kYvGnMsyDj8yM56ttjBQFGqPYM5+NvP25/5eb94Ppok+EMz1iOiiY2y30QTY9IKrf/qmndTJ
N/5eTE9NnJ8gk7UVO069IvrN7z7beCHDh6rAgUF3i3zFBtaJcjrEIXIZRSk4zZjc1UZ0qYj+fSwK
d0q1I0dNetEzR/SDPMZ/BkupadGIN2zii3eYIcy+zTaeWOflKN5LB3Db+OQhwOgdgDO44dWGrX+Q
zXjSOOnqYKR5m3x61dTfEu8wbZzXD9+n8ldPuKwcxGSRcJZyjI9mD53y0KUcM+GpwFhJuWRTmExQ
QTCeZ+PrPHJyaFsvRGC0SZKC7nyCSI3xOXWUlBKeCzDDHhTDw418kDzVBkGoJ/tEt9WfFBg/dMxf
+3axqddKLPNsUaJCwdbg2RKXoZtgOrYSeaNamyKA04eAiLb3siGojFHaYMpxwMLiZC5+rHPelluV
VBxRk6gYmpNAf86Yl1KbYmPAvuhckV8prmSFYLubPTpShe7uT/SzfBBH9V1ZW9ckGBUyEM7O0bdI
PWImX8l+o5vH6H7v782Wi8CcCAIuRQTYG3ur5kYHLsxQn51ueknr80xqR+lUSxVu25KzhvT6ZLyD
jqjun9uI8Q5mnabqVKFHx8SbAPk6U0vdajrmtWDv67Rl5+jrBHWlSYB+JbK1wKgM5UEKZRwkoTrE
guGgk8cXZKCeZq1TYcaOBP09+IZvJUM5lD0y/vVYAsUvxax+/NKFZuIGaPDmJGi29F/9KrZqmLSz
lGuLgdM3nCKDnGPzYtY3psib7tjwVHS8CKCEePihGsqc8njUUFKmnsoo70LzJtPOY/qJWGwtgjnR
YzWJlUj7z7P60oW3Wejv7+CGVX5QgXlRkm42s7aScJEIz2EwWEGC1qfhua5TP/5MctdUCMGEClCp
8O/jUUvDKgiqJIDrWIDNoOCxFo52XvIe45uJDoQACoIAHX1BLABcZsiYh23RrpD4g09e6Jsm98F0
+8J7C2/4Qn0l6O2HrHzHpMaAadBxC5vq72T4LSy8FtDNQHktgVkyRQuUqUhwj5S/JY9SQ2q/Bpu2
Q/AZ5DaN+X3V3vzyShlSYB4k1N4c+0tXpnZe19bAIw7Y8u5YMjTrEFEFJg8Ll9doOopLMRQi1jhb
dNAMJBml8x965eqwdM6+fW9v0bs85vyAQaAYlIbagnlYgCCTRLxx0O11e5fAnCBJD0cR5HRIq6Ua
xmwlq02fY6zfJ/QwFVyLJoa2rriIA2FZplhEo3aXyK7cBAcNPnRfxLaxrWQwa5XrcTMntBuGMpHG
x8QJ3RDMWwVuXV5GZSN+RQ7rXR1m0ZL5v8lO9YBnxTEFVyHFNOYd0C2V6HDmP5cu89Dsg7KrJlPD
pQuVBCuyw1MFSK4CaOm8ysPWQPQHWcxtsAy1EQ4VLvjppwlAxvaQH8KDfkt+UGJE4ECeQALjK9zK
5taRglxa4UZtQLoahTKSRm7w7oGOIAYVXSBSAOjHkQ5IhyG94vbHfTPZOFEfxNG/r/xEAhOVQBc7
O2rmz/IN4bFuUytjgpcP32di80atjEqSA7R1NEpvafmEbFBb+DnmiKw+rB/KMv/Sl5G/r9WWpaAS
TQNPYEKYKvuCF3qxTwMJatGc8XJT26VdHSlRAOBnOLI2PMYHUUx4JoxTHEtqiL6E6i4JzoZ5UHnn
a2OTPohggujSLBolHyP0YGY3xLyTwn9vBB++zxhBmgKgMxuwWqBfOgxj9lVDLwkniuPpwBhCUXbL
pEyQgeL9yZhiX/j3FF9gMF1vOuMepD6ri0rGTijLeeruJN0xPjPS+UEG4xaQKS81fcJWTMXtAr4f
8F5w7gaZt1KM456BzaGpBtQA3tnDrAq/tXDw29Q4qXGDvijdfJl1gNX0EyatQ7w/UkBBDd8ijKwn
hfE8jdK3pND/Tqv6MNUghWmzo1FMd2iYdPu6dNKpBNJXP3B+Ne9HM1dAo8yVmZRYFyFAIJCYmBGt
OKOuW4Wg9dqzD4FIk0rczJDROaPb3LfWqAJkhriaJdnGGeOVocPDZdx6En2QyYRsS9aHJKNHD/yj
IE8HCB1oEY4xKApQG3blmww3gc7niBev3eYHsYxTkQOx1quMmhlqbApu1NhXPaCWOrzU/fa+qcgO
o5MR+FbMvmm1uGjDaM5OBY66sb7E+sO+K954kkCTfwSwUXWnxEZW1bgARGmyzTlvLUXIXppMfJJD
ENF0Rf20L3DrBoVEnaCB3DQQWzFHVCxGQZxNqDR49V9ALT9nuERL2EhiFT9QTuJNy29ccR/kMecV
pGQLmWNoKJcHJUM2EqF2G1dOJj63s347GbwU+PaevSvI7Bl8AwVNgcCiJI0FHqgTAFf/fYEFuH+o
gtIKmXSFOayGkhnUM/oYB3C3SZ0joapMeGBHm4q8C2GBh8k8DOGsJygm1/lR15KLkvDiOJ4I5vyW
kVm1cwURQls7TdLfk47H48MTwZzVPsiXKjRxVnvzbtFOUs6J5DfyH+utYFsJFLHJjCLCVrRlbqnp
UZd9I3joqh/754anBv37KhLsibxgGg1qpGQ+9jm4iQeJowlPBBMDIMHfKEsCTRTzoGffkvjvfRU2
QzEVDd4aEFxQLWBOflL1jTbM2GylbE4gVETLtHaT55W7L2ZTjZUY5sD3dQeaoQC13U51G/2UjofP
fB8pFRkFanRlM8sk5s2YTS12IqjvwSlL0PL1ZwKYQAkDM6OQtYgwjHE41mZ6zkrU+fdlbO8FauwG
cpfa1ahfFbWDWXbYC6SerUlRjyC0x8w4j9aaJ4ax2iFeJs2UIEYen02ztwcCgCDxM8ENwWZoSC4D
B4yxK0OairxXICRVHlRU7nhpu+0oYyWAsaiqTwotGiBAOFY3jd8ezNzSH5OL9mv0JHCrV8DT/RVe
tMf9Pdrq5qF1tX8UY26SvjOqNs3f5AqX+CgdNT/wgDKGB6585kM80s8xj8GVOGSYP7qYTJREpPMg
jvJg0DzBiBfZp0paH8QwPr+NayPJqU3o6WUoDkr377O4H77POPxUKoU+pWrE9R1pb+TB29+WTZsG
9AE61lA6E9mumD7UwyhZ0NyQAwlYQG31UY6/7IvYdGE4lTqmMHABsz0w0TDlZiQihBBMxSqAgoLR
Uo4DoIfiarMpHaYKiG4cHHYX8kjKavoa04LKjpPZkgV/wbNSwjTYLAgcaZumhVykLAP2QsL2fDSt
JharUJVwtSQ+TUGBPtijFMW8cHnzpIIDGTkFBdMVSEZ9lBMM0ayMqop4OTKAXnwQ88sUu5oquwFw
88L2Ya56d1luZ+2SCacQKUrgRWevQ8eb27oOc4HwhRl5E1gcChh8VcaJA62vEuS4VpzIRzXSnY6i
r1kYEsMj4f/xDqK79WE3GWmMC5xKLTbzpFQQVGNy5zZ2K9GaHun5FY8Bl4CcruKeNMYfRnNdzGhD
VvHSG95gWevbyKmOGbpESy8ILV5EfZ0vYtRjHGEsSK06N6MK9Sj5Sn0AYFOMBmAwS3pKwblOrmz1
ozD2HRsHZZIlKmiX6dC/AlvtPcrGxkuXXrkRRgxzAHt5StJBSogzoW7YqordtZnVJZXzL10JI4bx
hqWpo92eUO7bHuM4dQAEZfm4L+IqAmZEMIfONEK9HWOw2NXyAHqo74MauhjujJKf+3Kua02MICaa
wEh4IAxToOKC6nzlHDmdRYl/1DOPmoS3N4y7UrU46GQdhzcFM1sSzM9ikrkAz+NYGm/hGB8BVhcS
EQUmIErfS+00h0+Dea+ZnO25btOhy4YhIxSB0KhzhZ0oxFKeNmmoIEkyOZThCuw+wKu4V9Eu4Sku
aLUQxNzyukc313AllVEuDWKplkFN5mSGL5ePcU2svJA4K8gTwvg9cI+aodDrgGTG56seIWzxvSJP
+3bHE8K4uzhtNKmooYlUm8+jNF5mEASL8+Lui7m69JltYpxci9YzSSyhSxf48vQ089LUm9b2viEs
AqTSBsW0xJXqNIEXR6XbK48R+GNmGMa+Ipz1YmEf43puharpcUwxdNuICxrhYquReDlNnhjGs41d
hGK9slCmhNJTzOwYj6ASwRTOvjbbXme1bsrHmEJGFb0yBwP7Qit1Zwk0wLRUIR9bTrfpdsywksT4
N/S1BWM8Sep/Rl2eansCqgFNnwbnCDDn+3rxlo/+fZVQCEtMuORFhJAh83rhN4Z3JHCT7MvgmLTO
+IBl6fMQkTgCheLbnHkq4SRFrvFUP54ZNplIStSbwY5FucgbT/oV3iENY9V25Ci9V/9cwOCXuTGY
q0ZgxO+rdl2BZEQzXgHMKMKUpbPqAEjVQSLuAr5fFQhiokfsWbHQr4kWSNEaX4Q/PV+MoxiFqAwA
bYPzVT1W6YMGWqm+Dzhbd/U++KiewTwGG+CedpkGHpJBiWxDvTOM58RYUG//azAajiyOKbLseio4
7BNMzCmYxjlqClr4jJsYmdr9DdsM694Pl8G4i3JsFC0GxBdQSnoRLVRFaMWGhJCrMkAmn0Xukmk9
WJuz+7hoOE9SnoKMCzGlWjeiNqVzg5dJuQh4+/Tf99Xj7RfjOyKSKaDbwgsgiF+UChCDEXhsTnN8
DrqRs5KcU822/UZtDm4YA+TQauH2/Rc9/rmvCs/jGozb0DOSmym1BxqwTHgvqr75oHnRyeT4dt6+
MOEDYHm6OOwhKE/yQybEHlGGkxnzMhK8CMxgfEUpKWkb0c0J+xJkt+SA1u3DBF6inIBLo3xdZP1x
QRLZSovRBR3zsUwLjDd1Xj1FDol59My8i4adBs/ntGmTBnobtzOKZouVOB2qZuSguOmFN97HMZer
MgLJpqSae8Wplthamp8ZXogcg6Fn9+pB+n62TeYtZSbqEqMFRkWCrncpV8d0zF7Rtu9rgNLmNbFe
V4A/ukaT8SRiIQamVrS4mhvyMI35V4y6u1Ol3/azgAkRSfCTQHgsp8HWddEywwg9RO2lyOJzBZ4c
mQTWlBFbaLqTmguuqQIhLJxvpEX0IvCpHvpxBhNToobeH64S44VqIepTTcJGAMnu2D1F3k/tQstu
6ktmE2dfGMcdsVSIyjAMoE2aVHRrfhX0k5Z0Fi5MyzCOncDDPb2uPDMbwoQy6DgjrVAWQAU0LbQx
e/lB9osXWnle7MZSz/3rv4byZCQyHkoJtC7M9ARP3gVcsKp2JBK4w4z0KQa39P5K0k9d2zZBhzHm
xwxEtB/jNEkbxEAVMuAztaMVKE9a9h2U3AT4jvty/oeTehfE3CCJXrVCXOc0h2ScyLE8FOfuPF96
p/ZpC1f+Mj/wXMOmbsijYrZQweuUhcMfR4RvE80cFPrPSX5ugH4RjyGI3XhP4E0H8S6IffvIBXrF
WvALgMynd1Vbpfy9dzifhxKdqrzswfb9tZLGuCMwc3WYpA5kR79UPhi7Lr2XPKrH0Ok5e8ZZP52q
vYrhRW2OQq3SZGcZXjo0Q7ajMyeP+sSrSF1XIqi9rzRijFDQpTrR5JRm/CQvwmxFcE8JsmW8g1LH
9MXHfVvcvJdX4hhT7KMORZ0ZKbh0CR1wDTagJwxrd1/I5r20EsJ4DSPStFJM4aJqXLxx6xTZ674A
nhaMk6i7UMOzEbdSIOpuUgFDIJ7+KgXy8GdimCCmakgVJsXbu/5WIT+q6FblDSnyNGHil4gAbHgc
MtUpx9wu9O9SfQOyRM6VQT9y5egw3aAamgjMU4XRQ9bSikQq9T/mLSAy+kFw6ymxMAacDED/5+z+
tkrv0hiVDD3NIlPBGe1NEGH4SXtDNM5g0raBvYtg3mkgpwWMZQjPrYkHdT6pM+cFv/36fV8xlXmj
9eGYL/GMQHzwGr8A9KeArF73SquEOkK54la6n+F12hOv639bM2DEYtjKkK7YLwo9MeoMk3ngDPX7
/jIYn1q59+8zJ2cB6J2qtzCFZP4qTK+mGXFsjacAY2tEaFuE22DDNdTerRUd+F+Z9nX/XP4Pp/mu
BWNiRFH7MjCQN5wP7e/w2B8oiFr/vXPRPWzn3Dh7M+RS38Ux5qYWUtHORkQcDYwuRudVLeaeBtD/
PABT297X7Roc4e1C+EfY2xW4unnMmohDmTT0QhjdFshbLsYxvaUDv6o1nchhOYheYyUn7RFssXZg
NWjs1T51hN9/A3PNzk1W63OGSynPnmqltrTwMA2cZzXHUN5eUis943Ts57lUAKaLmeC0188mXmf7
a3ldtGTWkrlciQ76gSxDJokCTRT3mQN0rum1ejHuU9S4ijuQiXa2+T371Dv+3WDewuqVbuGSCa2B
KUbgxR4VxY9iTj/RNUo8oxj1wSsBadaCgyrAtREJ0Skvh1M8gzcmDDyjkd037mYt9fJcxIwauauC
ykMG8uvYZngSm98ELbs3xv4JvU6HaRzA5VeAFxY/toydZdLBNdv7ilJaRY1mvsg0HdDa3fZKd9cH
xNUj0IFytolnCoxTmpFIqcMBae0WT8zFp6OSzZG4k03HS+OnwOWV7raf6asNYrwUdADp7n+iVsyg
ACtC/q7d/AfZmfwqOaeJuofr6/f9NDHeSoSnGqZpkZ0pBK9z6aqCZLfmYlfEF2CU+WsaS3/mhd/w
KFf20QtN2GYLXlFRc1q6m4rX+rd9x/+j0hssx+r7aMsbMNuM71f6Y4ahkP5GJpxGzP9xB7/LYJyQ
0GSjqA+II8QDOguc9Fzb4Y/c1oHqoZ+E28CSrRQVf/MofNm3R55yTOyflKpSJBFi5DinbF7EauTv
IxcFhyeF8U1hI4SCJCCD34Rn5JqB5zDyWpB5Iui5W+2SDoxZMnSG6vSGaEtEOpij6S9i9LS/XvR4
7tg327aXqUUspCMY21PyrTXtNM6sTD/nHSd04XlzmXETyShXWprB6JDpmy2kvChh1nAU/lYrS37q
nQC4gelFLD/5GHy3RMZbtIoS5kaOOlUzQjc9k8EFrwjAqqgfi+zn/mLyYhuZ8RaJkgF1voUzBEm9
lwLRBnnKx87qHUo4FHo8BiquPCa4iQYJaeceyqkPyb3uLSjCGU/AyvRlgJjA9/N2kdr1jrWwwEuT
JABQICK06Df/Vt3yMFiZlfrmIbQbDDLwqkmcM8CSHc9pHhkzAADQA/0s9b9n5bcS/OJsGT1Heyox
DgOkRDjKeMi9hRnEa+3pRTrCPpAmzVzB756jA0ciTyvGeWC6rFPaRJJxY8aPlJpgsIoEAg00QgGP
8KW3pguvV4ga3p6WjDdZTEmp+gwOS01f4jC0Ag8k8BEoyuMbGZBoHA15a0pXYOW7gI2fTACmkJ34
a++Gx/QUfJEvxi/zlo4Nj8cmscwv+yI5bkxh3IuQKEYyqnAvsfR9qiZrqHVUrx5mwsstbTddvUcf
7HtcVQVNbmNcMJRbQgb59nIszvqhANsJbwyAF+kojDtptFQW5hGyBm/xZDR46bCTLzOaBKuD+X0Y
rf1F5Bkm402MYTaCAgktJx6e8/qc1SkaRziRAUcG+zjP5ZoYYgAPWSloVJKSizqXl05ROSXwa2yx
j0E2O0tpLOi41CYYRG+LJ0rPSKvR6Z3sxifDKWb0yc1eaCcu4Gtt8Uw4jpITNaqMU2n1MswmoBC8
jf+3t6qf+wamOHkpVc7bVmU8CfAhVS3saUY1ES04ZmtJnoC5Ki23cfL9j2xDZRyIjF57HGm8ilrh
RRi+yiD+aV72RfDMnaUFTIdubLIOMugMlOmFp9jWLhRiU/x/JIl5hsh4jFJUy0FS4YUHEtlN8k1M
niuVR93IE8IEH0pgkEUHXJUjy6cEVfUmuKsS3pAqTwjjJVq9yDKgTSPWTl7qSLEE8TYFyer+5vBM
jfEN6piKpO2QVSBV902sc9FSxNrralCSaQKxklT+vS+QoxXbb2ook1GlEYrDE4iata7zxqVxe7k5
7IvhBaaEeamYDRoElezNn0vedNMfykN1DB8GtKqMDkoIbukJzsDr/N68r4BgKYuA5QSrAHNylVbq
a62B9YXFvWIcJVA+qPUtER452lFHc3Xvr+Qwx7ZKRx3jfKjwIPFVogqYn7qj+dw7yOviVH2qcLWS
Rvd0de/n1TS3ktTBuQtevpz6KLUK5aTLnzpWKznM2R3MjGB6HY5C7G9mUHKYl4zXVbtpfisRzMkl
UReXpYkQJl98Jfpe1rdl87S/OdsiNJVomPc35Ksrqhu0DAADEDHmLtq1nEkvz/0Yc27c7aQkOF3/
K4e5jHphBhxOjXKi+TQ5ml1amjuexUP0q7VotkarrOhFtYq7OrYkN3PBj2XrnI6S7XzA6jcw9k4k
QpRcgr3TfEB4VE+qu1jCY+B158qVvzXIBwhO+zofeYHv9hNpJZk5AXPem7pQIvJtXbT5nlO3tDW/
OE9266vnEAzEHEfJ21XmDPSkEIGGEROgJRl2vmT+1CkeANCP+8azfVmu9GLOQJJpajD2iuqIDwCL
QJYZqLPPdApKvGkOn+rKXwljToMqCMPQirhi8vbvvPwym4dECu19jbZd4ruZMtfY0MxV0OYIZirj
L1k6FstiL6CcNFKe99gu6a+0Ye4yKQL5dIt5GHR8zC5giz3yGNxnLy3ACim8W/kq+AEPomf7nnkX
yt5nohAZapCheKNcyr9g/Wfzbrwnot24o6PYGfrNJ2JntzyeLmre1xfAP6vKXm9KOiadESICMYvK
bQztkJjB1/2N46rGOBgZlO6z2aOiR8vgGvro9UdFf5tEUexThDeEZQJsQPmyL5ZjLyy1iqkN6Txh
tMrJY38en8OsQHvrs5qUzr4czoEmjAORdLC6xh19rksnk1zm6DH914C69LGysg3GZ+QtBtkSFcHV
jAmEcmyPxpK5mah7f6YJXdHV9awpYZYTEWIm4xCMX5T5UpkcW9h+d61UYT3FDETjURjo2VouxmE8
5ufCT4+hGzjLQT/QYmxxxIZ5vS8euakVGqztWTvjQ4IoNdSxwAt2epuImo4gj+m93qHjHBUvhuMZ
BuNGjEDI1TCscKIlINzWaE1ENj1TeX5xu6X6fUlZ6hN9yfRRTpChUi7z1woL22HWVrB1u3NFJzjq
DxTUg7Zz/5G1sFB5cTLMiiHifMXCTT1+KdJTqv6hCMZxFDFaqySDlkvFey38lTX35HM9TqvVYyKP
ZBBENQYdJPJ7yKEAgKs96HdvI4CoQPBglXhXi8Y4C3MQ2q6TaRPkg+TF5/iEbrGX7Dw1eEw0VmMX
z2JotbyYg+eB2eFbcVb0RouRVZF6zS5M6ZRmwxHAhN9aWb8ZKuCX1LPwPYoRGYB0asmnHzEZ/UUV
iSXG6c0cR/ejmPFCFKrszmnUGH8TS+YcliPuhQbsSlh4u0htw1Gt6i+6FLETuBKvXY9zJjXG/cyq
HGVijfWXxd7P+8SaKvWuJiYnVuHF1BrjaMx2LGSjwZmkUF3lIx0eA7CbO50H1Pm1G82nFtYdQPJ1
1u81N3nmpcapIntryzgfWRPHXE8w7RD9H2nX1SM3zmx/kQAlSuKrUofpydkvgtMq56xffw9n97pl
jraJz2sD9kMDXU2yWKx4Tv9Ksp2EDU4jpDwdoxIVxD/wdC/I4tsEMz0HeFQL749dISW2NXe5Co7q
jrypTr9bvgE+8YoB2kXorbmR0TyrgS5e9YEz9CX0GzcSBDQCteIHqWTZQsKj0DXX1D06/DSrr5cN
32fCv9+fY75/kBapNnY11tu44QPQ+p1yRx/qHVqJXMmp0D+rOcsXsLdjVMIXxisCDeYzAxMgRWk4
wU+svfCr/NKCxVVyjCcG3dT7o4t67X++NR/Q8ivHoMrAhtcDzdYtesmNArDURoFDDFGvgGhp7POV
mFJKg7KW0FqYh6+tflfKp3b5dvnsRCI4k4PR4TGlFY6uqO5LCgSlp74T3H2RCM7EFFppWMYEf7DT
f9bDdWk9h8v3y6sQaThnXZoBOb0azI+u1r515V4Pni9/P9uFSxeaMx661lS6bMIwq8pRLr5GxY8B
PBtCUlOBGH5YikpRJqkZ0jRgCXtQVWpHqCgosuqY+STYMVW7vCR+WCoMSDVnFVyJ4iS/sBik+abc
K1eIQ6JvZBfY1r5yQj/DRO+ImXXzMTv2r8K7K/oRnD9jJBiJHYbk75YlAB/a2a2FaWyGcGDsMUbz
39wni/2c1X0CjEKlpBqqsREB8nXLUP4PUvTjP+mKxXR1JSSXMxqpOTZ2tHrPNLIjVeObNkiuELUI
skQifeHsw5AtdZiV8N7b4mZJHaKYdjI7ivp6eUWCC8zPUVnJLMULNs4t0uew/SKTn6OoM5hd0AsX
zOJsBNBgq6Woa0RaxRfSy04UPFfz5JH5fSTUTenoX16SaOc4g6EA+jwLe+aOyK0n0QXYO/R2kltH
wuTUZVGixBM/JTU3RaJnKW61cd2+EL/e6Xf1W+8mmCnt96ISqOCs+CmpIlOXQtMQTsYawPi0xF2C
emf1058tCoxWYEYGFsAnRMESY4hBwbQcbOY6WlOkG8Md0MOWoV5dijqUt+3EL2l8m2jRmxKLWNA4
PoNAE+2NqjPfJEDMpfKRYQ+kQrKjf0nAnkXyZY5kQn95hJxX6S2+ZjexbfrkivkWAECv3d7N73K/
eAZr4E5UMt8+w7NozipGYSARyjJfCQjbR+UwxokjibLc2zfgLISzhXLYxWMWQsiY7mV6RWRXlr7g
jl9W/u2H+SyFM4YSAQZ22iKYXNqD0d2mf9S9BkS5f9TwI7xcGdsKyGABSRC+oCXrViP1Awnn2yIu
9peXIdos9vlKzChZfQoMD5gL5clQcama1G6pH3UiWvPtKOW8Hs4OKmP3jyNDmqdBzZzURNn4vgPj
MmnfL69JdDScCVzkVJki4IW6qv7YmFdyK+C+FH0/5zMZytTIiQkLQYFdG9X0nejlw+UlCC7KR25t
dSwgoU8MK8T7F5fokMHNVP6aRS/FvwQ3v46E51YGHzRVuw71TvUeHIwJYJjgZgI9qHRyjLaBjfar
eijfpJ21h+ET6N2/vB1n4ZwpGIqsZrEXi6wm1o8BACji6QBIAk2gEOD9X5IxZ2mcTeiyNBoDgniD
4SPpXzOAyafOsjNs1Y8/Gobn/UCcy2f40R7++ek/C+VMRCC3mlSwu0X3g18cZA8Vp530YBzodf9U
3IdC2N1NrQEhoGrppqZTHuwhLIaxKQoVnm8N2J/optRP5SIsk2+q/0oKd71kOhdqinQgTq73GMI7
ng4v3nVokwuB9VfsdMF9Ey2Lu29VqUsJKmnI5CyHSeuQXJVO0dIJYn2BFD5EybUsJFqHLgMrPbBh
iVH2F+mHQCWYVn9SifPe8bFJHJLEKGvsXVn/qGIAXnuRdd2GqqN0XxfJq8LCVojbDj/qXLEvy2a7
dEk0d+HUvp+UrMQQRdn6WVzZYe8D2RKEJzZ69ADr8FMrny9LFO0od+msUIuCWIJ9CVR4UE10Y3aY
LU2X3WUxm0/Yak+5a1aSMoyqBS7UHN2Ho4Wm5acgrWxtEIFpi9bDPl8ZZVQllZnEePKL2i3kXYsx
9Vig6qJD4p7jpFvKUGNtXJn5s5kCb6CPKghU4w7wo+9T7QeziD56811e7R73LreUhFbJQI/yfDrM
WXuo0gwMbjM9Yb3+NM+Ca7btfhpgDdF1WCmNb+2aS8tKZNaxER30nWYHXukVB91TFAYK893cEWcC
UZy6D25EQfn2Us+Suc3NaFCEEgPc0qTcDuV9X8u+Tr6Z9Y+sGt0/UcqzLG5b+6ItxtRCRUhNHmn5
TqtjqI5OF5aCR2ZTJ9G1A4hydYOfrA/SsGklrEkynhf5Qa3uTRG66+a2rURw92tWy8Rse4DKqVp5
Q8oWRI/6cZ4tTx3ig1KKxmxEK+JumZo1UdgNyEiVzU0cVa5SXrVEBPUgEsKpQly0ZWjM8K5jrfei
GqAU2uL3JBOcjmjrOC0Ipwzsi+AecjP6XGidraTwOubB1uqDGfz1Bxq3OibuWY7H1Aj0Dq9kDDyx
EHFcjLFgN5QMgWZvFyFXgrjneLBiS01RSnPNzqlwcwPJJg/DXq5QX519egQS5HV8i+Bu/0cG2NQM
/KXAMOVfzy7WzTBdoOxqd7IaoMy5piwIyNnBf3olVyK4V7JUxzAsrBLpmgjgVMN7WfhV/pLHRPAa
Kx9tspckca9jXlr6os8o1Omzso/k6DZZJj/NppsJSO9WMd7nJPkZNpObpZieG+W9JOW7PjTsagyc
Spve6ELuUrXE1JaJTFwBtnTpLkCCuCX59QgwOWlMAd+aGfeLRZ3cGH3gZjtLMbkwGbbSYNRAWe7S
+TCbwPzPCltnG4s2mzZVnWLq3CwpbTB4JJbmA8/b1vTB7kE3nTSWA7Rcv9Cnm3pGJyEsQz6XHk1C
dIsD3msq7FiadnoZOzJqj8ncvwxLdVCLvywA2yzTs2bkdl9a10OYea2Cbx5/VtNiD3n2qqJnY+yI
p5SLPeeql0aqM6hf+jDaF5CtGPm+7MzDLOPWdu1ujHK/buIbtZZe67DZz13iAt7YKULFXUzdjhmX
bdi+NSnGzJaTIlcHCpRPqRk9q5T2Zmke8qi2U2Wf58FNN9JHWiS9rTbwImrrNTVL16TZcZnlm7pq
HbNUXua5fSyKyC8p4IDuQK6uZp5habc9UALDqfDAXBbbc9Icyty8NmjrBYm5C1tr38Yqho5q2R1k
89RZ0r7uZ28ghTub+aEv+pNixb1HoeG2PKMPfUT/aZ2FThcN17OCo47A6ReP9mL0X6eq+59B21m0
BbgdU9UMIJ7z3Il5F6v1EADtbmz9orizdEGpbtvi/vp+vumJJnJbLikgaGQMP4UPqMWUVHB3t0Tg
EdQ1KDJIb3kyUBrrYz6z+v4CRGPjpBAsROC9sLeOv7QrEfzUU5PGcdbPiFqJ9hWgNjrO47IV34RG
WUvgsnMKNTNQXkNC2D+HPeCm62MxfUddd26u1eWbTI9Ttrssc3PfNBX4MrCqIATlXilSt60sA4jD
nadrCZPwMBUKcO0uC9mcllFXUrj3yQKyHNovYGPyxrQLyU1BBrQY70nvGfE3Yrol+VIkP3rRuKFo
cdxrFYXqlBsD/Nu6zGzDjFwFM0+dWQuWJxDDD7OAx6uS9QEFGCn+kpPHWW/tMru/vIVbb9NqB/ku
4WUZUDYNkAEP1KOefjeKdxI+LiJK3c022bUY7gk0MJWTZRPyw3Qf3TGce8mxTvot2kndHGUzRTAg
I9o57h0claZKFHRruIyNtmlRIRsjrwa92uXN27y5Z/Xjp1asARScEUyHa9XtlTXKsV0Fk2Cef3Pr
lJX3wH7EKkIMyshMZRNtdeY8vMTWYMd67DaFtA+mEUCKigYGe/D3xIaF/7PndAie9FpFp1h8+N9X
u/4hbNNXP2QCqQtJPyozUu91QXmV0tS7LGLzQq9lcD50VWMwWWPdkAyVwfTBUbcDeMEBXbvXommC
rcNbi+IsVKzFJsA7YKHM7F4i/tQLHqftrqnVwXHGSYvLIuxAoIuacbiXr8N7w9WO+pM9ohGYYXu1
e/1hEii+aFGcZQI9kVQYSYGxbslLhpe0eRUckMhecEoQ12UZjBNA4c2WYhI4HvcD8MfJQlRbmcxb
NYm9zKDX4Rzu0gE+4aDg47xXd5kcuAnByJUMTrJK1EW7tW5GUgwAfEBuf6KeDpq0bcwe9mVObzJ1
NzYCN2Az77oWwCkmOMeNoSk/mro139oNT5k77aPXCX0zxVHz5P+deRe+01ogp55ENpGgXDQdjkcB
Pzm3p0bgd2wbyfOecfoJItx+WJjpD4vHZJptWt0VuaiLdVtfzkI4hQRgXzgaErCCp/YtMtAz1zpj
+MXqfwr0Ut5yos4KwNc8o2yp8j7FYoreHh/6m9qBMdYOVbkrracfAmFs7z95bCthnD9FG6p1gFhh
ZAWKr7iZi3AV9ZTTXfhzAAsem7Ou0DhmT6Ld3IyTV1rxUQFZ2eCcUnDTgygBia70AVXW/CFzUVpx
uhxtIMjzAgAjsId7eS/C39y0zGvJ3JM6Q1lGo0ZHYIgW5AmExnpyihobHbV9s6/1/TDu1Km1rejp
8maL9prd/NWKu6IGw8mEXgcVPClVlHmgE5ODxM7Hv1QRWPvmW7teJGfd5LnOScOqV2Bk3XW3sUcS
R2ttQLS+MAAC7T0VNVpu1qxUzQI/i0VBNM835DUTgEyyCAGGcjuhUA+8qmsGDwAMzRsx/cW2mTwL
4zZz6PRBAm0TvL3lOugHW4l/XD6tf1GTswRuB6MJdZylRrkojhw2hpX4MXB37QHp19QXPeHCzeOs
8liUmm7qsC6sr4JdxMgPTo3HsIGSa8m/vLZte3leGmeRLWX8J78nDcesHZ1qOSpRL8jubRZQ1/rA
WeWeYggVnf+o5niTL+0Hl6KKGuwKP/T0A+hX3iw3PNSH7Bjdi3LZ23HiShc5Y12VeaOUM+xaBom6
Ex/JTX4YMUnxh9bk117yhTECimWwPAH3aHQWP97j4Nzm6mNq40pIT8Qs02drfZbFWeuWmKSQ0Hbq
jkf0pjDWat3u3xl5aA7sKwwGiu70Zrfg6gx51PMCTM4Yt4GtzN6KA1td6IGpFm0/pQOw1WbfefUh
+qo4gDW5BhstoFQ6Pxd5LExRLi2bM9hmXy3g0kOPirSXboenwjdGm9zoP5BQdVU78gIvxfhxs6Mw
BoK46F/s6HnLOTuTkFk3ZgV2pseWA/Vk111ZT/GJ9RenPnkXkq2IjpizOhYFKk6dYK21Z+xYTXy6
Mg7NvnVVdMnPr8IOq21v47w+zu6Yy5jEZtzhGQ4Cm5LxcYi9VCKuLuU3kwlOB/NeL2tbLYUM9ixQ
vnSqnBFKo6SXjB4r7Y/GLgQvhuQMzvwWOrlbOCKDILB4PIL6pA9dnRAY864AvOn3pfbDTDQuKXiS
+H6/LrUWQBQzMglU60wzuCblLAihBcvgu/wMMpFMN5CuKebhHg7vUSfqXU3qRmC7BUvhAdE7aZZH
ULeiEy2L3B5p5VFeni6/QZtNJyvT8hkGHaThJkHKwXw0vNkxvxtO7QTvyWuJwYld8lD6iMjeBUIF
14sneBvMIuokBpSUfRAxzl8S13KTF0bQtTxLruhZF50XZz1y3QLuLXwVtzTehnS0Ox3dUIKiuOis
OIsRZcYMeHzcIyMInLwi1ySmogSA4K5S3kpYeVGqsMLufM+q0dVt6FWI4xAfFF76KCKuFO0aZxmo
ChyIIEdnkNnVdpzldqTuIhG4n8jjopx7YiTTRNQR+xYdWKNO6qXXxlMLADLMfj2L8Ow/usU+WTsd
HjmxTMXU+exkPVZZPep4uht3Zv6dj1KV+Ybx5n3qTMdZgZusOfWteT14pcsAcIQRFzujS7+AnfEq
/AgCqaozwJ64SecZqmzL0gtdClcSYa1tnt5qpdxrLaHIuiQLzKBJ783+Z2K4SmwKnuUNGYB5hmOl
gcFaxUTE72sxslGZprBXXaOV38KRXE9hgcKQKsq+btwtyDF1DTy3GqhUubV0wJePJNVQXKkff4RS
c9uEIgqyjahQt0wZTJ0WBoUoPz2qLUE2pTKOpTepR6r9qFx1S+MoKPmlouGPzW1byeJUYA4SZEfG
GX2TdDqomXTb0i9WnruXjaxICrdpE0mRP+8rTFuYh0zzFPKmi5Jk2yKA8q3gWEzApP1+/qBkX/Sy
CRTw2pMDtbLXZcQM4ZA/XV7J9tn8EsPXs4pKVbqoLVGUoU4zvJjKyxjupfwvwxD5mSJJnGffJMWI
DiOiAHYOReDgtgyO0/Ajnh8baX95TVuhkW5ZbOdMk7FCsL1d2YEaWBiaFSE0krPltWfheirbegdG
EZDJEBkpn8S8T7R6N0miY9uKqSEbkOPUJKr6iZh2nKNeDktF+UiKs4HB8FjtGSKtGPJrK8H0myx2
t1frXAojltsUstrGNg9p5BQHhgxn3OEdps/kBvVnuz+wqGESeBmbh7laJbfDpEoKKdNT9AsEtT2D
aNK6n2pUbpQb8JoILKFIFvcyp1mWDr0ES0hbglS56s9y/nUsqE0t4z7KDYG4rVdTR7QAFl6DUvbP
77sq1Zo20ggWsQFwN0DivA8Ai8kx0dgS/RSGfhv+2locP1EbqXTOUHbHIXqjZ/oZC/2y19HXfcyJ
uegAeRXcjs39PK+Pn5mNaLtYvZGc8zABqI2AdHULNBx39C2gr46FnTzPwtF00VI549w1jMBlmmEC
ALZiOOk9mjUc4jGPJPfDyBZNDG2+bauVcmY6MdIhKQDP78qN7KpRfKr69tvl3dw00ysR3BUMG6We
KylGDYw86Pl7Snainqet+BwKguYb08CYPuGr89oUgunawnl1aJRnKJMsoYqsY3sKwZ4nubrwnJiG
c37UbxI5v7HXeroMDJWUZeokwPMmrjE6BnIixLRNh9VRpp3sAsLgOqntVpSS2arf/Cafu4GTqS+L
kWDFc+AZx8qnITL2owKbxshs1b11I72LdGX7VvzaZb5+X2pFPlU9/P+WVINNG/VHUnbeoiJvn4IW
z9bzQUB5txUerpfJO8xWt7TFEmOZrdedFPfD0LCRctUvXYaIXbmS+ydZ89+EcncwVbqsqKpFASxK
dCd7mZv/1DEDhjQsmvmcHgr14/IN2VImKisgFzM+CHK4S9iD6zxdxgirNCO0eoWtq5uZlw+VN2rF
wxBWx3Ghftnqu8tyN7VoLZi7mlUEJvMohLUZjxayL6gB2qkT7JfjCHKJ1AVQgi+QyPaOvzdridyr
CGglrTUiGAPkm08Afb4Kgf+wOIozPooTl5vv1Foa9y5mCq0wSoeNZbgTYPXELQ3cFrwmpTsLhy+3
TCmVESgAm4gqoI///VGcurEnUiIprtWfjPY9E8JjCgTwNcFc7+JCKkcFbJo/DAt536LxLh/PtiL+
WsKH57bylsoEfY4a2oHw+oR7bZ/u2BsrLttsvQirnfo4tpWYvm7asaYZGoFyR0E3BFBFDcFw9KYI
hTW5EV2lcHJ/P4w0r612sCbsleQbWEfqB7rIh96yh3Qlg3sDzLDKS73Gbg1+dTB9+m3aU7A5hAfV
R4TvQJ892Z73mqAnYvO1W8vlFE2nYz2bI9Y23s/oLkYPpAPOnscMVrFzIk+UvtpUivMy+doGCNPT
PCQULsKxA42mcQBU5SE6il6Xj3m9T6ZhJYeLfgYjmFIDzMUfYcFwCK5Zqj0+AkNkjyzJLvBBlLEz
/Ow+AiiBaNZuIy8Cb/aXvvAljo6Uk2WlCL1M6dnSHq1w8OXYX5ZSYAAFesmDEOTJoFO0zKIc1g5X
UtP6dUgqe6TK/eWbLFISHoigIokUz3rOXCLF1x1tn/m5w0oIFMYvjmwRusK2rQUwpa4RxTBNfmZF
KSdZBQMvslqn8Ib4LJM/3xH4QNlRbNm3t/EsjDPsUyA3aQboKHTKSikauPX3QsuuqvAvwS4ynfus
k6ySrVPZAAj772akTjEQSVPY9AgVRMYJWewx8wn4zVSI07OtgWdR3FuszFqrTTWyGVb+o9dfm9hw
KjxaTeVcXtPmK6Kc5bCtXRnfSW/SYQgRu8Wt3+i3gSFIE29bxfP3c0eDvHMpUcy1uYuuOHjqbctI
7GJ6n5brScg3KRLGmfl66qjRLNDyoiJ2LXmIEm0zOCnVSzq+XN63f1Hw88I4c682kWU1Cp7f1lN8
6rPiPLnpfYrATLoTZb+3uu1gkM7SOCOPKpXZkhKaV7nhDSPuaXeRm++0G/lNwQRptQtYaCHQjc1r
hZSMQnQ2esYPj0jIF7U5wdlp4JRNUjTFzAWGFkSkiZunthLDOdhtPGlR0gyKqyR+FB6byMtp4VTx
4yRyA7YPTQOLHNJZqMLzNNNAZurQ5Skr7vyBVNE6w5UJtiXApANsUfSIbF6tlTBO9cHXgnckxhXu
JHc0TvL4Q6CCzNx8MkcrAZy6h2HcS5oJfz05ZU8VCExyp/WTG8Vh3nro/pE6rMRxGp+Ucl2HEaIv
TRlfdTM+TAkBJBHNRAOWoo3jlL2W5rCbMLLgGtbjrF6Fy+vljRN8P18xDWPdAgURshzZUACOtz8W
geldFrF5dc57xRdLdWlph9lAvrvPjqT92S1elAgSKZuO2EoEd23GuYgTpYYuJwfmnXf7FD0fDfpu
/9tKuDevUJc0Gwe8rWTpvKyyvHROnaTI7f8mhp3Z6h1KJGuayg6xma6+ddWuz55z5etlEZvpA6CO
///tp9xblyRmQTUmo4ETxEx2WjoYW0NyJkQkT90Bed9coGtCoZwVwCRoR0iGY2KshuRE/OYxcge7
88zjCC4SHSlLtL8KVsqu4gXLQDnLAIBmrW1qrJQ1mrNIlwFUYMxi1yROikYVEHnulNGWDvODCIVl
29Vc7TJnJtIIc7eWCqvUvDG08gJpGvWdYWtnD8QRd8ltX2ZDQSGOwDHjkYzlPhjyakA8kgGTLCuO
Zh6KIqxNt087i+B0c4lQVppbQBCoXbKrmsGpKvTjhRjsi9MrA/PzQZLv1bZw+lq/LRNrd/k0N22J
rsngr5VNHfXA36/GEAXFVFc1Kk7dA23AnJMdBvrzsoztUwN8k6ypIFXQeSqzSG7HdsCcFu7GjKR6
7P3NRGjYrI8sfFQOl+Vtr+ksjrsV8WB2AUakESzXh3j0jCC2VSHtxrbXRDSgPqoq850422VaYTTW
TBUnf/ZAb3QcrjIfWMo3rVs+JegSMw/hbSeam9msaFGCqIeosmopfPk2LjoFiGI4MPORMVsnt+ZN
Z8++4uWPIszczX1cieIegRAwsUPVFoh82lPUXTXg2qCtKEZgh/HJmqyEcNsYxAMZU8aklJMBlIBe
VSR2He2yQRArbL5oKzncPdPTeCn0ACE/yze1u3Sn7f74RVuJYXu6emqkaSFdwGrRVPtey45FIrcW
TiuLDoZT8ECbm6SLsBYjOVDzvtd/jOb75Tsk1DPOyjcG6t1WgMw0Y2cYblnu1LJnl3Gu1IJnTLQc
zqgPepOEJuhJ3Eb6koSnWHkho+D0Nw356lg4MwewulSWKlzWubwr510riaoHbDsuqPGnuuGYxZMZ
Q4B6rxyIzeokka9hxCD0OjDxlYfpGO2To/g13lwZOFUVwE0Y4CvhVjbTaGpL1gQPwGgnv1HcvnTA
3wVmQ5SFvqTueCWinNhWjbNIvkshtZKlJOn0T6r7hI4ioA2xorq4r3rz1gJgQEemW0alhNPCWolI
3BCEb8lB83vc2t6XduIs8XbstpLDqaCqh1RKDMgZ3gY33tdAcQdXzgsbRxFnlDYdKAxaodZCYcE1
zuRlehcOygDIlX7qbbPpHgOqfgfK4V2+qPaS9cAA/CG4zewrP6nnSiRn/UYqGZh9QcZsPE7ogoBa
HtNd8Kg4iS3b8R/RUQLw6rxEzgxapFfMYYL1kO87F34aHkYDiPiTs3jotkVC4fL6Ni2IJVuqKSuU
1WV/t7qAUESXUYflLcP4Ogaqb+rjfSaJqF1EYjgtGfRoGNO6QRcYmV2Kxmyt2rX1JHKwN5/E1Wq4
K20Ec7ikCmL7vnKsa0yq6igzl87AOBMmR/bV2+TmA9djd3kXty/2WTBfdZ27cexKANugypDfsBRk
dywPLM8vjvc3zZaF9mR0oAEcjZ/d6VvA8YQBitp11zh5VHybhM0A227nSgan9GqaFVnSw39B0QQR
knVkaijf0esFZEqSK7KLoiVxOh810VDSCKWmdkm+dUQFmpds6ALl2FbB875xT39O2lLJTBQPqpHY
XZLfjWrhZFUles+Yb/fJYKz2jr9RC0ak0Zf19/OP+AdTJvpd77OhgNAtXy8rnmjnuHtFhy5VZwmL
qocT0W5TVZT0Ee0ad6NkghabUMZqmhFtaBIK3GyU1lIFZmjztTpvGl++AlO83qOFifmYzSH1LHAN
sAhHpGiC1fCpUzMO5CVDr5TbWq/1jdU/GbN/+UC2q/UURQid6sjEfmqGCFMlWcaacamWLyzOHlDU
kTwdL0YACGOgCoog6DeN3koiF2zEMm0WCbsHqLWdFPhSem8FX2frSbCwTb1eieHe3jnrjRbYkwom
yxn3KGMOGPYsgDL8/FFEcbJ5UCthnAGShyT4O4CiQBqYpDcZwEwiCBSRDPb5KuDAXKlRN8DlcWm/
65InRT0GleB6ikRwNkdD+qBOKoCn4YD8LKnQvNk8aGQSjF0xk/LJ5Kx2izM57TQneFyxkrmLr0Z6
SuIarOCPuTq5iSTqqtouAa+kcTYnLyw9MtF46Dbfl48AvjqxLrgFtURMBA9H02M60f1k/NkIeQRr
3d5SnZgyhWOr8g0cS76gt4OZ1zrZy8Q1831t7ASqvplZor9k8D0cUx2mrQx+aTdFno71jWW3rPdV
88QF9e2jO4tiP2WlhHQec6DXsgbUorW7EcpuPknjYqsqZoBFWH6br8VqXZylqNWCZH2OUkFpWhjV
SHTdrvPocHn3BAf0qRpbhYakSzggSzlW+tc2ehjHn5dFbFu886Zx1qGMcnBPJi2Q9WKrso0GpY4a
HW9pBUITOf6TJhVqyejpxB/CN6mYmpwZfYQ0C3DDvEZ9KLPO16JS8ABu79pZCnep2qpTxiTrkBNL
nvP8qwoki0RgwTdEAGsO+G2qZagG1OB3VWtJhhZ8hj3SZj8t5X42J7udBbdzyxH+TQhn8QBPXJVL
hOcvvEGLpw0KIbfaM/x3MZbKVugJWRjJwMSHQZCH/X1BWTaqaqJ/JFpGL/5ITU33vcuaoai7CNLN
Gx4KhFmagoKrDGQx7qJGaLcv9AXpqZgQhxqxA6/11EbyIZAYVCspnwEG+lNXNNGs4pYzTmRg58OZ
0HX8Au7chqlMOwnjaXDEK4zCFW7xiCxwbqe5g+asQ3K9/Lh8vbYPcSWRO0Q16pRBGuCNYQj8CFAL
j3r5CcBzdiJsKNpUSqDDE8xZmVSV+W1VzUommN5ww/GrPJY2cKbt0hINuG9KWR0eZ/gScIoCOwgt
bEU2O6XWvE9B8NRSEeLnhjEngDQzgZNi6YAh45zlpbdo02JuyGW4SEOv73Qa7ClQB2+zvn+8fEgb
NnAti4eh05OwjYZBR14umMFCkDwmZeMB9fnUgxDxfzdOv8niDmmhEzWNHIekIBVsdxFahhrjWtUH
gYXavtEKUdDcCHAuaMTvN1ozErPPQghiWOq6U/nDtxQd4nRXeGirF00ab+v5ShxndJd5oXhKUASM
JmAnyvIJ6eFTmqeOnAy5nbTBWwKsxnKefpQZOQSNKeRB3HCq8f3nBXMaIxupAogHxG/RybgPdj3a
R5TQBn2wr59iP/Au64xowR+u3crbaJseTR3M5bWuGW0gwwYITpgx9FNfVALZtJfnlX1MWa5EjSpo
qwyWaWfcjpn/d5eqmMWXPfWc64sNxIOmmpqCl4AzjrNUt0kSYk6uBJScecKw3OUt27Qcq+/nTGGv
ZNYwSkjshLOLUqQtjV5CRXkrkRBO7Ts2ogm2J6QmMEQyPlHiZyLWdJEITtUNKY7TxUJLd17emfP3
IaYOttP9b5vFaXPbN7kyVFhHooKlUJ/usjj1Kl3UxShYC98o0nW6WZY11pJWnatHBBzArafXk2A1
W4HOWrf4bpF4UeupWDDRlByaA/U7YN3twuvArTwAod6pyHCjquOGyFIEX4rnP8hVIL5RkWFBNhhJ
fM67maRCiTp0TbgDPWi9bxZXYSN4Q7btgUqQqjBQoyf8JY2KsIyj6SPtovkFWpWW0NZvWSPCvC+E
OFLsF3+6q6j4aphkRKcXXzFvKiuXy2lEKv0fQqLSSXd/23eQvfp/MG2PDfwljlcTdMblcYk1u3rT
OAzIVunq3R8ovAagWcPASaiEu7iZguy5zkp9Y/VzRrE8ba4psMAuC9l86VdCuKtb63MakhmtPuGU
PnVVfQzHzmkXbad1usB937SmKMujDc9EzYivzE+1ZaTSCH0wcHFHZPwiM/vfcTEIZsF/iWA/YfUu
LFldAxoHSpDVT22XO2Z6yHoRR88WGA6qXirmwYECBzhEzmOZISGaWySrmrdJsUeH9WayxOJTfR28
x072Up9m11tQWQRUJ/qEC0dUWNn2ZXRgChk6xfw7X4AjY9EG6sTSckBiNK9YemRy8kO0b3Zw2gUe
mlAapySRJOdjRhF1D377wrAKpnvDZi2HyRGg2H8kDRVTCw2usqrzg8lmFUZdV2Jt0aE6gFxhH54Y
IWD4UfAQ5Te317YKR5hdWalMM8yzViTQSjDOHXQHvD47ZAV10A+rp/L2Dzrrfgu3OAXVLC1O9BCO
tTle9dWzXqM8LIvw9Lf6z4hsYBwedwEBAz+ci6SgFco9mh3DG+W2OkQAVMG87PfJ0f3ooUFDlvjU
Nj2ys0i+0K5oapu1JasVSK+kPpLpIez2cQ5Htz7JzcPQfLlstzaNyUoedwdN9KVO44IHTGsPQbAf
BwGaCjOun56T1fdzQR0w59FIxKaHKmu2teY1n2/6+WRZt0ErMIubDsdKEqeAUzB0UjOhzdssZIeo
7d0gA/G80PaXN2xTDOqwBvqgKVLD7POVnhv1UhEgZKD0W9ykaWpToGa3qaCf46Ot4dO2raRwHi2q
5OoSqZCS1VNk58HJqKaT0s33QS5fJdEdbeorpRiBUS/rhj2oUm93ZOhtKUe21ZwfRu2aBEbikBST
j0D07lIDxWM25DE4Wd2OttGr3hDXnjVap643Cy+39BMK9vvBSHKRJdpUstVquBe4GSVQyUkGixiD
nXJS9gBPBNNYZss+cRLPCmD8hJPn7LwvbSFnbMtaNQb0kaM1/vHvGj2b7aLPrGW1c2Ih4qBojZxb
jbFdQ7FqdPnEQe9prbmXh+JPXuXzNvIZ73Iw9KWskOQsaOoOqXE0oualIM39ZQ3fav1DcuSXin84
pCsVTylt9BbpJdeMbOt+caen9Bi4qM4vN533f6R9yXLcONPtEzGC87AlWSRr0GzZljcMS+7mPBOc
nv4eqP/PRUNs4oZ6pYUiKgkgkRMyz3mvMD0sN/y+Ec4OvnuYlVhA7Y9pM2ACZVQedPmbhIEXzsI4
KsHWIvU8XsS2honQZ4d2yYX3AP7WZUQaE1CCxqA1Dh3nzLb94moz6apXq8Iccpg1Cwzg9PZP600f
yHfE1T0Q0Xs8n8/bQsY4VWE7LuoEDRHiR7NPnaTnAVZwzN+77qyWIwk4I2NBzKaKx7Y8lqWv9ZzH
eZ4IxlpIRpgu+QAgKSOdfF2Pj0Vf2x16Afa1YTNiN9D4jHKxgiCU8RdVF9etLmAlmMm0FevRnF4i
6asZfyozANWFgpK+AXPMeFhxNqTBmjuMM3SXSXps4tSxKh/Dixzt3t62qxzW07ZjrGPIBLXv9Ah6
cDO8EXisHdRkfjSpVxHMlollrUtZRzOP6UcqvCxJaIv3iYgiWD3V/3E5zL0pwh5gKTpclgLoHuMk
yl8Xg/NotB3foYSJ8BjMuwj//7ybE4oHak6HgMxncvixoA0EAd6L+Su7ZPfdU+73Hm80dzuZv4pk
bTjYs+JCkBC4Ev220e4N+cskCLaopXY7Yb6gv1fnAyF/9S+fUHbkWCpqFaYusc9KVV5r4qTAGer5
IW1cEEU5UXIwZl6tVKZa9kFFVoKYwGUc2yWtBGSO6VG8bV2aeKQugDyWIDyWqdNjlmE5yMEIshw0
5kXw/pHL2+RNK7j6BsaAKEkWViU1uaYZuX2SXkQu+cumCGAyA88F6ZXGepIxyrswy1FTmMWj2P7o
87f989pMA1a/z2h/BEohpCP4/cHrj6XXB7TV5pOF2ZUYxl8gz0f4SiBmiXytuM81jo3dtEkWWuow
B6nLQMn684JJrRFWakWQQNW/LALc4M5PeUxk2+HKSghj+IYqNntBwy0WT5qXHQpfRmZNx/nMO2Dk
O9IBEfMNeJj2T4i3NMYWKouatZOEmvbQPJTimyz/ak2eSd9MnlYrY7SgK3Uljkc0P1v6q5hh6EIY
bTl6G5c30+QV/rY1+npUjCoUfWkRIJahwxuvR0lnAjwl5mzZVtuVBjv7Wx0Y4xAPsdzJMWRQDJoC
4GGYJymQBlDgSxRBfuiPrbd/Sv8i0tBRI1ZECSTrf2rgonVSHuotRsi8yaNI4NlD+w04UL6M1KN2
Em5lgieRffPrhsQgZfO+yBCqmHoq+E5pJYS4Cpptyr+UF5GTZG+f3e9Fasw1W1o9FDoT2WKZXarJ
7zqfs4tbjl8SJeo6UArR2Sc/YzA7vaTmDiya73DVSEw981g9C04cO/1BcXof9ywgQSYd9mVvWcK1
aCaNazEzHUYzjLns/4MbAKCHY+9/opdNW4th9KQuplK1TERpyPuPbaj9jMdHdMxz7OFWzLmSwj7t
KZMphSHNrAbhgczErlBUlZaXfn7Z3zTOebFPBuoiyimhT7TZcqyjVxUN1cMPS3pR5G/mJ/p81jv3
HhGsMoKmaMRyogdUz/fLfEmGxlETLyK87G1Lydd7xxjcaJxrBXyClNHrPgYj48yJBnlnwxjbMBUG
saYtUXVPTkOVe1o6g5k2ArWl4u4fz2ZSuF4LY2xDNdfDPhzoIwtFUwJaLQrP6vuQyRzEnNvLuUEy
Y3XzXjA7gPcjktaLmzQlNxOKpqYgOYKqnGd1fB7QmICZO14E/65lbCyIhAfIlAiUDLSP/Gl7+3yS
UF2HWaq/z84E7sYv9RERaIPVzqBAAXTA9NP0si8Ad/NlDGp8Ci8aunn9AmbpZiarwgxYK7cuvHp5
FSY34rXcbvnotQj6/5X6h1qXa6BdwZVGyp2ehyW3C7RzCmh3W0Ds+CnFuS6IsYaNqLfgDcd4pHgK
feM8BMRTTqAOxTwmFNX5j9IYo5igAd/qOph9+hZIwQAp6FcInI4SL4G8qJ2zkR9eAgnYm/QJ+asy
38vzgxBpdql+18VLK/MeK7ZNye9dZN+M23osSlRQMWSqmI+aJJyRonMu3b9c8asMJipdFPDGx3Qo
mA4YUkC4wpceJ+edgOQv3pv+tu26CmNs49SJahgTKGEILKQkzzyxqQ69YAAPKYp45Vx6bT9eazxF
mxiA0hX2zXuR8C45FphtkRbZN1K8CrfCQ9pVR4720ajlgxx08skARsVzNPsSbS4iioESjKQhO/rJ
OtP6LTrDLN8M+KPwm4u6CmO1L57H0QTinOQqPaiLqsnW+yAX8gNnTfQgPq7JlHXM26NLkX2LLsau
bOIZa5q+A0vqACpetz+VKD9S3g1y1nnyxC15YFrF3JiKYSR2NF3LI9JNKcJf2ItT49NZAOmke7Wv
c0LQzVqKBGOu0AZBU2JfpQe9ruS+bZD4J7aOENR+B06AUyu/9jOy/neWn0ceDvym4q+kMk676nWx
Xug7YJ0NdpR/TSlOOpDOwoxjCzcfq9frowq0svO61As6EMvxhoERStkpwO+F6QoMjURovLTQcJKf
iTsdVBtQTdhf4aKNtvj4GfVZLZfxZ6Miwo8PiB+VpxkOoPbCo3ocFSBi0EGc/Mb6xRFIrdQHfV0J
ZLwbEHiaYinR1jA/JLfmCTMYAX1C6Y4aqte8zrdNs7wSxjg3MZ9aIR2xOlAyN/WPjAf6w1MWxp0R
LdeFeRRBKKLrh7hr75RhAdKrFoBK9W1/4zad2e+lyCK9lyttUWeZTLli4vEJzNeZ+rRoJdhgPDQQ
OSYI9faFbTYfX3XzQ3+u2s6pmNE3SdLaFEO3vZteQ3dwpkN6rj9HFqat5TG+beyUYa5jWJWkuShy
AHJR3or2j0oWGYc2L1WmaiHqlcOiTXbVFLKjtdExS+ZTY7ZeHfZeC7xeMoVPi/KyiOJdZyT2NAjP
ljF6s9YGRDa/7m/zvnqic/jPMx3NbKzNGnchlzJ77A/iJ+gEsK3wniDaQrsG2w9D5pLSTUOAMfdn
NPXYbaO7bTxxnAK1VB/v9FUMc3pZr5FRLjrYzBH07mZpm+ajZcbuZ3brKoU5QZSAF3DzFfAHTWCl
wZJyUmneKpjTMNUulwUDOmhZN3r2GpETCTkdBduX+LoExuS3UWWpVQF70XS9rYiznViPafRUGZgq
J7zi2GblfH36jG1PR6EekDJh0q0Kz5KenqtM+ZsI9WMrmZ48wcAnIHkrI0+WutcuS76Ce+SkzcIZ
vcLfyJze94bsFTIg3QfiJZoVELO/n+Xp2HVRsH+2m7cT7MaY79dN1VKYelNhJppZVfjUUNDspbjo
RuYSIIMnicQxBJunvJLE6KrZpKRXJrwCkak6NCJMmiB6eq5zvPt7AevDnQBvp6phJgANP4yfG1BE
bgyZzk0mtngoXTQv3VbO6E/fKIvWdNCcFtjjT+UND+huU8dWghmftxC1rIeFtkakP/syd2DoGvGh
ms+izHlW3TRfK0mM9zNFuRrnEYeGHtyyv426p32l2P59TF+hGV6XgNXxp3kcyhBz8DrSgshUz+E8
fpn4HEP0Gz8e01UGc0eaKSO1GSPIVFEMbL7Scn/oWmB2eZbv6QvJgIPKXAvsUyDO4w1YbGv9VTij
I8AhMdIlo+8MKoo2xmKbEbBP2spZ5oGjj9tqfxXFaAVKngnuHUy0SpIDYENcszadNIy9/SOjP/Nh
O6HvEqozIFVkkTpGRag6U8Z2CuifI+FlBjdUYsy2WX439EAuORndpq6vxDEmm3RDiH5j+Le26FLb
RB/9AoqtZET7jzrcYOTxsL+87ZxkJZBRyQSTKuYsljQHpzyZsSffqy8AFADQLe27rLzSN4AYwrlo
vF1llLQu1P97fpS00ll0/V7vQyfOsq+DAEq2lpzGKuZ1mVBvuneSjG6qrTjLS6vS8bPxsFw6MHTC
fN3/Q4I1n2NOf9rmMzaQzn5rDqOgs5F1BKnse27eX6xzdBhsVaYVPV8MeNUNnt4wliu16qgR6JRK
Jn0xxNfBDEIJIKTmKdN5Ja/Ni3ddFwsRIiV4RRooo9NcVk4uvwnil6jgFVA2LSVyf7Br6Aoogxj3
qY7RaA3AyEEDtwzIsXuh+IwpXglgvGYsRK3Z97S1RTkby7HJHvYvFm8BVBtX2U2SDkopNEjUhOU+
ricUO7kJAP3Ejwp93SPGViRCvAiGgNKj6Ju+gaEH6VZHL3GPUqfg8qoIm25ltV+MnRBzErVVTIWd
kiA5tUFxpDk8r8K5XRNcyWEswwis71xMUI7+Z7aic6Zz4g+4NYAdO/LIN7ZV+bqDjEmYp7yrJwPv
kFF4UDJH0ktbE3hR66ZPXK2IsQPFME2i2OGBJGt/atpi9+X9GF3Eejh8QuOAKYPpDQnzagqzGHHS
IjUjeJyJxJMpX6bP9JxJq99n1lGpixDFBK6p1MBiNX/JmodR5G3W9vlrOuDPdVNT0MD+570pUBUw
hxhuPb9UPyl5FsAYTtVFdMsTvxeQK43RNlzMQlJFxCuDFz0C3SJQ3QIDFdE7wPGnSuqrpTEHRKxQ
6YsIBY9cTYOhnS6T2HLSsU1dW4lgzwid0GJJESmRmttT4k4igOcMvF5939e1zYuzksO4mzCMRh1P
jchcrSMmA+yoPYzc10zOYtg+sErNSTqpeKEl0ktiuVMTO1b7teYCgfC0gG3mHbNCLgQRzia+WG9R
ADKBQx0srS0dKJsAr+C8vXeA+EczAjDX2aZKNayXFMNWqAwZ59lsnHI6GAWvo5InhPENYxkvsVDi
gGalstP6JKmFU0c8KFKqTh88kA7GEwUQdpifYby0nqRzocSA1wI7U6bf6mHlkPRrPV76+cYAqdC+
0kk8cYzP7sRcnscSFyg+IpX36kvzN2AEwO1e1wfJF/zke/ikeumhdCROJWVTFVcLZby5UaiRogkY
ARHKhx59RaApcQdROLTc50ueJObg1G42Q4VOJGUYHA+BRlO6piyCyI+3mZvRgw7AQwvG1kRvJ2No
80EZelDeumgk9qYlRoom2kqf+EKSftH71rJJZZyIvtyZUfeoquF9KfVf9k90e7HAJAFFrahbLCTJ
lCkTwj9ErUPX2E1yo4+gYwbGI2+xm7cBnJ1osdNUTWFbOy2jLMW0ySjbBTrERi8T/LrmqMi2dq6E
0MWuIj4znZS0zWFFusN8qE6Uyis6KI90zFb2Gg8WEn6ldUhQl87+NkqbwdlKNONZujITUkPA+oDN
O54o6eQSIGo6LoF4X3ynhFf07cyiFHE+b7x3O89ZCWd8TpTLo1X1BHmO+thOib0YR3MMJID4pmJv
W/2rbH6z0sQpeXQL2+9NK8mMCsdWDixkK0Y5RcqU21gpziHJHTGL72XEqohRhL9EsXmozPoQY3IC
BhDMirP1QACXG5rgzcvE2pHS6FsTGjdlrnlVA5bV2HSj6q5Q76z4bf+c6N39YC6v38u2veUNWHYL
WkuolUsu/yx7zqDapn0EBCxFhgbVKttxC04AcPTJ2A+in63OlapAD71K93N07/d1ae+vZrsguBLH
mKo8l5VoTt4VniI+0D4+wTGcEByS810HnJV/Et2Wp+7bt/m6TPr/1UUjbYXHqZbO49UPQ/uUyReN
VznfPqmrCOYuZ72RzlGDpbXNTSV/U1VO/WPj98FIcqXmZrZOHAUxKqwKJO0DGMk08iOtQx7iIU8G
s03LRHQrIbMKwGN6KQSbkMO+BmwcxB+rYHaJqDHQDpMK9N5ww8qBqG8LL+nYerf7QwZj2tQuEeey
B0lM9JUiqWSn+vVNty9xUNw9cU0ZdePMBf1DGGPKUq0q4mZIVNROE4p2+Fg4xffJMUE5X/vSy/y4
v39bgecf8hgDlgp5KXQKUsPRMf36PjsVvgogQtmbbhKPVyLinBZrfeQ8U5aIgITZSJ81zR9K8Lvy
9Jongw0IyznGfAUWRJKbCCXfXvpeCrwuxy2Ps942jYkD53ls87RSKHFgfyxOFOta8WnWlp54FQKe
/rGdPBLeHSKzXlQ3jtP7dErv5nS8mVP1IjazPbRhoObyU4unJn0hT2HX6HaJ9wlxVJ73dYVzmzXG
YhR4KLfKFNXLCiBMy53O69Hb6sn+Y1Pp0a6s6mBMwpzPJp5uj+2X9q55Dl3zl/pUB+GdcaI4GqrG
q8huhKB/iGTtRzU2oLrAFNvgqSdEvIfMn9D/pXq9rz/ysu+NGOkPYYwhGaesUZJOVjF1MxwTcIC/
g7n5vE7SrVgMcjQDqZ1Kw1rmTpfgyZ30BFCZVE7qZc+UMRE4yhigQ/xV4OWlOtcOILCd3FF+7SvJ
lkteC2dT5kIuJ0MIRRUGZfF6Ypu+ekhdlFDsNqgPCdCck3sUbs88MEveqtkUWraaUTCKhlpOBU1b
1mv8lNzET5T9SnIivMna1tEAiW54iA+8Svu20fm94+9WdqW5Gl5J2mmGOSBD7SkTSoUCwBVCgdO+
tX0Dr2KYHHCsWzmxGhUKVL5gVNwAYiPn9HgLYe74aFn13Ii4D+koB+1S3ek18BNq1R/T/u8yW57J
oju9Wj7Hcea2eOoW9PZUt60tWItTpLy3qH8xCdcVMyZhrNLKNOtOdeUb+YR4Xgryb3FuYxr+gFcT
uMQhdStOBetfDO5VKGMU9FroYiOGJoljndpD2pzzRnwVwdegZbKfNeMhTMpDmpuHQS7t2Ji+NVXr
luhw4xwHFfQxGLh+CGMwzMhCP30CX5Yqi5eQH+gVsC36ScV/VCwm6mgWvRCyBYKGzh2tXzrpOCvh
aS5jkoDABEKcFnrVC1UQl503y+phX3c5qstObZCiTao8gXsClR8GC+0w9K3qeV8G3fCdA2EnNqa6
HgoJoL1uqgqepf/dYwCh0ARvNCa30rneibck6r1WZiVbVIkM8gAGLy/0R59Wostz+21wFnQvZp51
FH7xkJ62GlzW9vs9413JVE3QlJgZTio/Nrf9BWYMHakm+smLG8uZv08ocwG7FYBdGDyLn5vDGPAG
fjlaLzM2KFPaqc2kWAEc4322nCoMLUdmYCW82UCecWHbbuNkHghad1Twu9v1EbcMbkr9MoWOdqDE
JUC6eo0kXqGExp97KsQYF23JjCWPNLQ3Hqvb4hAeQ7D8iq6MOVsecfJ2vPHbfMiM+Rh7C7hDEm71
/9iG/v/GU3layhiPuhBmvUDJy9WG73I92jmwR/XuUxYKLFeY5QUaPFunEwvLnIXRorATotep2rOB
JlSOkfoXw38VwqxkSIWyWDp4m9GZXPHQOOgavu1A9kIx1cA4EOxbk+2QBe9ZOtqxwUrGFgXjBBHc
KBHsHBpCwxsK/Z3i/e+cum1v6652Mr3oBezFmOIQXy3OJNV2pLaSzmjioIbtZNFMaXS+0+A392I6
OHJJLhT4VwxSf/b5D16bt3sllVHKzCiRsr9n07M7TJZDiOi06U1utZzYftPlrAQxhylMkVqLCc0m
tEe5esgsb//0eL/PuDSxMLNJE9DJ3sr3WXUhM+8hkiOAzZbThNQJaRFUloY/LYHFs7Ob9/a6Qew8
aoQnNIEYyMYB3iEnaMxPXOsz7MsA8/ut4myivFTJgo6zUnUFc/EJglYMIHAOevvarmQwYXGSRojN
UHqHIkugUM8967YNDDhJytJkAU2JZyeo6nyw4SuBjIcq8P6SVCACctUH5ME+HQ0s75az6RqO+Ea7
eQog4QE54TOkG3/sJj3SlXNe8spSiAwwQS3zqv55Ke+1hFfb4KkFYxYaoU56Q4deh1FkE0AwymoQ
LRbHD/KkMGYgVhIpk3WEGWP+NM++mQ62ZLacg+LdIMYEJEJYFjoNa8NBczoZ+WjBg7TniWCswKzG
pSqrMOGmVThoxPX1oeHo9xZ46vrUdWZMYezQH2ckMATNgRz6I9rTfPl+uiiATzAc3QYj3hFjHg4K
kt4cmId9M7f1qPSHdKagJlmpGEkCPO/8MDv9BeD9klPc0ClDwdEp06rTPOUBHZnXXjii6cJ27pnO
xL/irC9TCWBXBDD0lXUIWmR9EabYeUCF2/W8643WGRMCLqNaUCxgONzIKOhl4CXzabAkBzws5+2C
60oSYzuWYRnCsYVOUlzuJKCtsTI4jWiMMQbWF84ObiYsK2mMwQDeckbyxkQ0f5lAv1G605m+Vg+G
nR1rRLn9rRho9yR1eC0G3HUyZsRoyljMU1zw1h0o+RrI3uozxR9HPMOHc6CasKcpjDlJTXRoDxSN
qjuMh9jRgukc+W/VsfKyJ26laTOEX20qY1aKvpkLTGgjQcF4mXqYgjCojhT6NHK50KccV8OCWw5J
NKS9hCsg1Rh5THXBLYjmiiGxlVmKHKmVnSguX2QpusMkvKMTy0uMxBFrULU1xZEYeAsz4ucWvzA3
KadSwonlWBjMuRmzhBgwflNzIuJNKCCLSdzC4PV7brUIr22QwdqgcahDJUJRkbI9U8ok6VW/Jy/p
bXuYDiUuzljY5dv+3eF4KIMxPossh2auQaUIugzLoOiCyHjYF8HbP8bqSGLbYwANitQ0X8l4J5LO
kZr7pOfBb28vBQ0WaPihZD+MnDobzabsYd2MODuPWnVaMstpFV59e9vYgKAaiMeiBRy1P6MTiZhy
Paiom4XlL7DQ0YBSnSfgXvopKoX7W7e9pKss5g4Kc12V4YRHkazy69jTce8nToLEE8G49iEmSZrE
UIA4PMbp06LbGW+WbDt6+L0Kdp5ZJo3c9DlWYdQ3Xfy1U4/7u7Rd4tCuApiLA3IdKU9nXH6K6Rmd
pWAKLGAnA834nB0JJjDq8b8djMVcmyGr9Sar8K6sln+XMFOjWDoi+Xt/XZyjYceYS7PNDZnyNWOS
5naQWxftSo6ippz7yVFoi/HVFqlbYazpy6+mfQeH1n0bE28s9ANGXBw5sjiBHm9V9P+r6N7Q0zIs
khFP8qZkW2Za2VYlnYqSPO/v3hYWF8zpVSsY30y7/xJ6g99RD5YvQON6tiy3e/sH+0h4AeilO6D7
mZs48fSdsRBEAATCRCxachgRyQLT070THmMQBSMA6v28cnj1TN6eMnZC160oVSaUdDrDiTBv3kQX
zETY+xu6bcev+8lYCqsXC0OPddCHo+sEzaFaJNtN6mndwBFEf+hjmPM/QQo7sGzFWh+3OhQyV50x
A42L6lrRpRH8uLXj+pvMhZTaPzBgc/2pkiQtxCidkAzOdGZZxXnFCMPrQAWZNGpEdvzwCYinlW6i
pfNPiSF4uIHnjaJsNLROLBmXfOgx/xpxZmP2j0xhR5cnqwKH4DAprtTc5WNnx+oPq/u1LKm7rxq8
DaT/X91pba6mXJ9EtN6T6bgYpm0WcrAvYl/FP2Bdx3Osy0MEpaiiJCAKyh/mCJxpHjPiv+RIV+Vj
rIY5grhhHCCHlpOVwASbOH1YpQiR3Cc4qlcfFB3droZkSJhHZAHhemNqR4Abq5iUWjwBKBVxbGto
H6zc4onXYLG5f1dZbJ1tyKwlLTpEsUkzPciF3togtncSKXzdP6dNVVjJYe5Sn4UzmHcQxA7hXYuu
eIU/j7OZMK9EMJdnUeIiGUR4EBon0+ZL9VgcaecEt8dgMy9ZSWJCynYZpT4XJlpzGyoM41anJDvL
L8Axd6tfyITu8EAFRjWrtuczbxBo+41qJZy5VIkcSYtpoa9M9mlHVoc6/Yxe1+m1DZLepW2udMA0
8qqgAs83iezmlfcNPKWh/1/d6xggA3o9ogSo6MOdmNeuoctf4rHw9nVmMwJZrZS5c0W4kIgIuHPd
sABo6asw98C9AW1w3ziCwIsWObeOxb0RMq2oigX9Bao/HyyP3FTP+oVeOozP8uw87zYwjnms9Sgt
c6xMl89CFhS8W837fcYnA+A2GqUIt1qWk7skHN6WxjrsHw5HBFuXA1cmOigXAw+HTSD091LIq19u
B2rX42exJupYIVIWIbCY3ojTu8Xt6Be+fqH867o7Oc0xP5S+wNG57dLNSipjRfp40qqUlrcpJQnc
ys0b8aojxX4DQRMnXaAKvGPo2cKbmJp1YVp44pb6xo6XS6zctf3rZH3dPyrOddUZixHHldw0KjLg
VKncRVMDMxMdpefVETnXlZ2uj40h7RZwT7qx2tp1k9x3ae7XUDzFeBQTXrcOb+/o/1c2CH1GlVB0
s+ICyAoO3wuTzFbrI2B23f3d266/AJlKBT+CrILS6E9JcysANrhHFJ0eMXp5iD3yXPjiveLTAEA9
x6f8hpssbN+uq0x2deFYGGOCVx2pS2/kvnNaoff218UTwaQjhlblRMQMIFAIEjsSz0vxmdBstW+M
kUP9ui7zHOFzoXvN8j0c/JzXnrytBNdtYuyclIRJ21FALQLoYdU4xNlTnQQmmBf/016xpYqlUEhe
pgqivyWFrwdC3vAJMjoZbLr/0zIW8C+sUYDPRdgCBZQWlkrQevUr5wFRb1uCqxDGuGlFuogEHW0u
qYXbOe9/CmYZRGP0c3+7ti3BVQwTH+lG1TdphQmByhBtDfA9uumX1c8luhlmf18Ub0WMbdPGKDXn
SUVSKBi+kaM/PSycJuk/kzFhdMSwMLElYyz+TxswIVDPEsz+uniPuk2t+Q6Fqxu5zU8aqb/vr2jz
Xq5EMSvCgIpuhQSGrS8HR4itk9QonE3bfjReyWBMWo4GPy1rUXprv1O8U3ITnZZbE4R9jVc7KKa7
+0vaPKSVOMaaCcVUyClt+xHQBgtc6wYYr7wlUdX94EtXMqhOrvyBXC/G2CTvMfk/uXp0UPHKQ8Es
x4DXvLJpd1bCGNNWYBxzyRQECabyRde+dSPYw6VHfQzt/7ZxjH1rqgz8aMmCGpwUhOgBa00XpCAc
48Y5HTaSk9JkqiQhQak3u8jhX8niZdbL/jq2S7HXDWNjOZJPiriAbN0dvrdH4TV1wTl9Z/nJUQCw
QOmHXFIb3qIYS1elsTI0M5y2Sl7V4pEof+cKj1Gbc1PZ8K0ytKQfY5wOQPZtMTya3KEAjlKzkZtF
qrKeB9QqJ0/yCuA4LtIhvBd+NhfpEJ+65DNjUatTYsxCNveKIDUhnmRmzVlkjL5aymFfE3jnwpiC
KQsHC8zX6ACMfy7lVzk+pMNn4o7VKhhLUBaCFqaJhX7eJDxR7I9Sqy8i4b2Q8E6fsQEx6OnNGCCj
bl8nx0qpvnQlOPD2d4v+xkejpoO1Faj2ksS23NbdGEptA6NGwidrfqvrW0lyACUqFzctjzR7ez1X
WcyNkcM+DbMIRcEuvJcn8NKpvHLgdjcFXuH+txzGiwpdEUq9jLS39/p3Ym6ULUS7A+Zrg6IdEFjn
ixw0oq3f5je87GQ7nVwJp+tfOYgpLXJBo930QoBn1L8p+qvwmPj5WXtAKgmgge4suLwMb1vdrytm
bpRojnHXhahJ9eHPui6wt88tGg72tWTbG12FMHeqLeYaSIMyFF5/lBs8BpdBp/+FOh5HG7dz49UW
Mjcr0QYh6WXahwpk187O8Prfn7TT/x/NJG/rmPslK5nWzAmqoG0fKMCeaHXPzHmzrNt13dWSGA9b
VmarGOgvco07Wtdtz7bmp6BWDQ/u/iFxrrLC9DFFdO/EOgT8lRGMamOH4zcTG2h8URSwdJeHfWn0
s3cMBwt/WI6DIUYdnj7To+Z1/j+s6TK/P4pjNBTGaEhLBCq+EVmL6hez/Q/cbw7EoOV2OdHQK25s
nrZvjZ2jE/q3urOQcLVpaaE6tqgzXPT3fqX0i+LNfxU3KMu7javb3ZE26Td3eQNkZwWz94nHKwHz
1s0YEytSSa7TYSRjqQ9VtlwSift8zbkACmM75LhRxKZDkB7eTG7spJ5xS4cgrGeMqbwzaysv0q99
tXkfUNvTG8aUFOpAlCLB+EF6RI/dmZI6WbjficuL13mLY0yJFOudbk2oSRF99oQhQgvxaBOLO0XC
sY0KY0WmVs0KGH75/VHAsmNHeTWPrYFbLj9Zfh6M59nPL/Ls7m8k/fy9fWTMSiTklVQMs4IE4WTO
i90ps1OPvwaZuB3Ucl/YdoXqeiNYSLihFsR0WuBXy0vzE+ncs1a5+gVt9Iqveuq51B05dVqf2x1J
/fXOKln8mTKtS6CyIKqn4IXkR+PQUeDFF26MU++DfO9pf52cS6cyxqbP+7JKMzwn1t0XNfuR8LI6
jk6qTHiCLiGzGAX40XoqH6VGexrL5FjnPBornhjGdtR93ZldDJcDToLGuMT132nDBYfg6D07XSEM
aZYuBUbpu0P3NX/L3cppz3hXfgbsBjpgZLsDcWro8PDjeGtj7EcTtVkFcmjVbcZnikGtWsCh5oGk
/0s2+dsDqIzxaFWw2OsppAye4g13OSY30F6JOekefps4NbdFdnNZpghYN80EpTLbclPXut7PFY7M
1AC8W2A8KhmdjhBvX8G3XdtKDqMavdCRqES9+b3nV3dyz7Bl//9aD1AVvLWerR/l7eBbx9kvMahd
0MGc1/2P2AxUVt9A92IVJ1dG0wiVjEClGX8M+p3Vnaf6CW3w6vyoyQ/7sjZv9EoWoy4jhm1znbq4
ogIBQyR+A9fPZ4zGSgSjK9Ekx/W4wKMlM3Cr88qVuGNtPO1gfIyIETClHTO0ozRA/VGWQ6qSQ7OE
wf5mbU9MrZbCOJWlEeYOSGBot7/JblWn9NJ7ymGv3faYVQDlWIGmbYwmItiJT/rjvvBNe/JbtsY2
3yxSVDW9gAeJRANjy6jaY1sBj/cOA3g8b0bN+AevshLFtAp01dLEqo7LRvukFJQ9kkN/Fo+W33g5
l5Zm/+w0tuPGAoBRA/gmPFJIP0Tk72p2idFavL95+2qusf02Ui7WUdJByNxdkgSs4glHyXmnw9gN
NSxmcZEgoOpf2xz9c4pf6V8H3vPBdgK/OhrWNvSlaBUy5KTH9hL/Up2G8i39GsCNfpSc5atsZ3fj
Gc3CnvZlfwu3bf5KNGMqAORHKDMdvOZbX9nhD3oDJHsKxpdc8kWv8hKPVzLgHRtjOoamA2FNgiSq
aBU/7hVPrHlN5Nv552pZjO2wRt2UxqGgvfuKhwlID6DdOVBk6Xg/wLD2N5Gn7IwBQSOyJpR1i0KB
1Hlj0nqhjL/xp8r91zWxKBiitQBbdJHQ9hWrQT+pR7HIzmqkev9pNe9bu3JUhm4RU0vhPNLsQhQJ
b5heR/7al/E+JrxjjN5LIish+ozjGRXEUZKwBG2sB92YHPJJf2i0yTUx7ItGC1dKkp5OHxxEIlv2
VAtOOxhOP4NGLlPfUqkD4PzoDmTwo1QMYqk6TkV6u2TksVKJo5nJA5Fzx8zIjSLLnEbu7aLN6jSY
qLZNpqRLGtzZ7kC+YtDVHQL5V+e+Z+cPxbf9/eJo2PstXm1XqiZVs5QQthDJ7g3DIcu3NuNBL/Ok
0P+vpORmDI7WEArWi5dw/r4kp3B5/W8LYcxNP4FcZqK7pi++YZT2LD3Gn2BrkeXVyTD2JRaVRcng
69wwzQMgKdyn4FXYX8b2S99KBmNfpqlOpDoDRlhzMH065mxqTgnsnei9zzl0Ch6wAMdovgcxq7Mp
gPUoJ/Tyk/q1Dr818Eb7S6K7snMjWagLQ8hFre0bBHSaaadj+aOJyhs1Rg+Ia2jt/yPtu3bkNrpu
n4hAMZO3jJ2nJ2kk3RAeyWLOmU9/VsnfUXNKdNcPGTAMAwZmdxV3qh3W+nJfGC/ssBV4RUkKMgl4
akj+4tEd9fCggkXEbk+yGzsZdsR5r2rqhO+dj6ZHqwsMF9LpA13oTfbdPntALQ1saGT3Z4tchqwa
uqqCJJyddxsmoRGHCYlx54iIPKBazy2y79x+nxwWbp11+6vdpDF6WGd6pcLJ0TgHv/lJfcd03dUE
Ly9x1HPnal53BgYEHlW8Fsp2anQTzMQ8HYTOiTbjOdOX12X6scSlU86hleY1J8n7l1D+SxLbR51M
Ms5ThVEEmrfqXmsH++5APEpEyaOy2zaymygmRR7yYmy7DqICkNZXXxeF48Z5f5/RwakKRT2V8feX
FtRWg19KPBf+L2HpdgQmLGnhOJQhfeqOhxw0UthwNfaYt/y6uLkTHXi8bVS9fjeqmzR64JVRaeBB
j1QVnYs6fU7UXddLVinsY8EX1GOfc7l66I+/J44JUHWmRQktJUHbBywNiyhMxydtnwKzP302nYHj
pbbj4e10TLBCibMxQVoOl2jOXh7K/iipTpSJnBWdfwkmNzlMwGrBQTSDVoceS/Sk1Ird8jUEIg7a
dl5ziA54Gt53v7yDMV5DzQuNdC18lB764Aq1TUBOpZHKkbLtcW/HYlxEERRRDjzTfwb8QE61n/GQ
JtxmCceo2IVR8DoFi0RTij47tMACLyqer9tGNbn5dHZVVJvnohATOLvgNfxkABI2drXEqXbDDrxc
DuCHD6kzoDrAW1nY3tJfCWYchqForaAsKE0At1rdN4gokV1eRECWlXZqA1hjsuUD4Pc8CsH8h23W
lXjGmaRSO4LNEHqihn7TPOft3ow//SdV1BkPAr6AKCtlLERWsfqSlKOVm2B3aiZOFOFovM54jpio
4dwoIiq14F5PU7/K/55DzpOAp4iMuwiadlS0BN69EAxPHEKnMxte3sk7B+Mqqn4McvpywsBP+KR7
ide9mZhfgSq6zaV9nneayxuq54lknEUlLHJBZvQi2+oozk9p9SApX/+bEjCeAog6lTzGaOvMtWyJ
qMUS4pj5+30hnFTJYDrFfd+oJGlxjp7kVioedfPaVRc5vQJ2kOP5OJpgMHmEDARNLUlREJji9wCs
Wim2K+4f5l8S6F/O1WA8Q58u0hiqaPTNh8VT7O6Bzn4VxwFT/IVbnCUgLXEk0r94J/gajDNIUMOX
FgIsPOncYfG39yNH2UsPk9uhM8Bb++YoncG4hXjqzEqpMVE7prsSwywZEAr77o/2im/+jR1BNwHm
0jcL/HphPIn936b8Esi8hxsvIzMYtxAaGDaV+58PggHgHDR/Nd3awQqMFz7/ERry6kSsfwDabWBG
E56Joel3zeRkqK8NCu+xyEvKDcYptMGUxK2K2E4oW5YyXY0i6rFFhMJlqqI3NRV+UWlPZtG+jml7
XuaAkzTRW7unjYzLyI2s6kMwLThTgLhbvrdK7RQk8BYu4A9HEjukDhavoDfAuOno6SnUwnPf7hMT
hHIR91KpBd05EzurntSgtwkxYYnF+smhwMFhbaU+HeBa3M5P/hav902a46bYtXoVs/GJQAGnI/mU
D49E+5Pp7psysu29RSOJhCcB+kMiXodlfqqm1gLr+2MnEo7H5fgLdqt+VnDPmBxEqt4/1SW2lw/C
wDkNz+Wa9DesHzvoctVTiQ1Bc6c9ZiVQiCuv9LP37EeTWehOYWeVhwG8PV23ukLGeWRdI4bNiHMl
e+Ez1qb8SbeKY3gaXMCCW8VZv+ZHc88tYnB8/W+kqOIYhYUBsf2B0sfLOxVFjC/iI/lMIeMl07mv
iDwTY7xJ2mR9pBtI4UUNQx1IBa6t1ryEVXOtJMG9L4unKYzjULVCl8wMjy0RMyrmqZdO0sJJBO+L
AL/mR0WRZg3b3yn4UEtgYovvffqq8VBeeCKYDKNr6j6f6NhbNV+Eyonl2Kp4MAf0Jn53RzoBn4Ms
alig/3gMOPhkJFQJKDeeuGtQ3hTdhjsEIPHkMDqeC22tyC3Ilkeb2BSIBx1QO7BlgAMQ4C4lTtdZ
ybMBVnPDkrEangMXqbFrkKelDtbE33h9ln8xutvBmSA6BZhBk3r8oKjEyvPkmKldvuY2qpOxJaEl
1p9qL3JDj4tvtR0AboIZO9BTIVtGHbOZHbg8dVDcGl9iv3XqPbZl7dBZeERX2wHgJo+xBaLIhWRS
GDYzGjyzFv7qKoPzYuF8XHY+szN6g4wD8tQpemoGlxiOSd7rxhnFY5QdYjD43jdvzpFkxjCCbC7G
4CcAqfJoSJElF3/9NwHUda6iQLgo0hzqMO4IBesFpNFJyoGl3Z47M0EFryq6KZnsVker9pq65Mi0
aT0I4ypoLSUOzbYbV4TX786FnfOGkDcdykomcyzDSNUiKjAdEIGldngxJV+NOche3HMxL4hWqJbC
bJGzdZ7hdy/pgSLDKi/xHjDvVwr5kNngV77/ubbT79XBqMKsvpcKdG0BlDR08ZhWbpbdeKXwhhJc
R/gndKISeON+fTnGZVZl3qVdmwMrARhVoy64eWJ+MeR4P9amHVXyUz/Wl1QRR47W874e40IHNQuW
Buhi6NyZXlJ1F70r7VLrn+5f5tYTGgAxGIlUsFMJZrOPdymCCGwhCfzFvGBNTwS/Rfg+qoufyrpT
JAPPDmicZAMQsCskIiuEgEmNuc0mISQpRMxfSoBqbLGlXgGqsbE6nweguJV/rAUx14c5BCDvCibK
bH1/RXLqTC15p/xaWmfy5qx5spg7zEyhBeUsppoyyUkVcK78MGJgbmqc3H5LI9ZHYkIJUN7lIq5R
8BqaXTZ6rfouC9/va8PmVPNaBhM+ulpJRzkHHILiq954jpxvo9dcGp+XjnLOwlZ4zS4oWpmWIXXh
HCqmJUu+GHLf6ZvaJooEW6iKoaC3+1G5w7zPIjFGel8ubjY/oQU0lbWlBydJ/66oR3A/zj3vBrei
lbySyXjdplqQfBGkccTvkewUXto76qX3Wgyd9W/1kY9KuhWP1xIZH9zpgTRKLd58yR4AmsBdEv0a
kG0tx9dvH0xRRRGjFcgeGdUo5XGQ0wBbQRmQT5NTXnGe/5uxRBZ/CWB1wjCjeIQvoVgxGOZE0oiS
PMamAgd+9tJSYImd+OW+vm96v5VIRkH6TmkyAXM3jpJdqvbUYDI2fR6rXaPx2rqbPmIliVGLfhiN
qtF0QNGFl1Qa7GnG9lH8veBNSmw+ade3yGgDCYuU4K33T/uYgt6YAHEF/O/ooHPsh55w4hX2Nnsp
a5FUc1bxuM3ioGx1gHfLD7pDHtNPw0lFetMdhdfYR6GKQl2Xzvj+J6slsiTKhozQZZosA3MUdG0S
AofCGUu/6CQrqDtOqrHpplYSmCjSmwVGmQPMudd1aIHP2lrQmyl5TdBNy1pJYeKHpGRTX8K6QElS
WWYmeIHa7u8r+vY3Wslggkc814uIJwGdiK0cADTvtUP007jm67D7Vp5ke7pUr7wK8/bJFHAxUDgQ
wFZ91AyiKXGUZ0CDCKTQjk1fFXhV800JYCfWDdOQRKCOfZSQRn1u5inyFyn0hvYSjn9zLm5TBVYC
GOXu0K+T5xz+vHOKvbnrXSy/HQNHdzvVogxguaeFFg/P9+dD/Lc8aSWV/qqVSUXV/D/cqNk3n7t9
8dChL9m5JsYe6WBajhUF42U6BA8B3s3xQ2B3iQXeecD//kEaKq9+CGMBiV7OkTDj4UxEv0ke1IgP
SLAZv1YiGPVPMQ6S1Q3KN0HhD2NhB/Mhn9707goAL0tG8U/mdn95H5WxBrGV1SkMYQ0qEBzST9oh
B1iNttcfVdCAAcPIQfvDva9ImwFgdUomfBKxCVqk4Thl/lYmlzJ8qgd7GFuOx9os468+GDtbUy1t
EC+0AEDXIRaHAvApD4IPlhqLW8qkQeuOlrKvWtIL0dyBSNGppMKeK0CX5Eh18jdJAaRcWjlqFe4x
F2w1XeCa4CKYI9Am379Wzpdksd/NtsqqwYB+GjGWlZXoWai/35ewOcuxvlHGxcQaKSe1yWheIh0W
1PBLG2Or6MvFVxmY0sufpPk3RWGRDEA0PQgCRlMADoXFYQAadmLrdl3OubjtVH8lh3ExRh1oklEi
6ij1mFuTlie2WLQ7LRQOUSL/SEPs1gwBMMKj+XlKh8/3b5XjtzXGrxDjJ4cj/W7ZoaqfDZlT0+Ha
AeNVsEAvpYNApysP1V7f5efKTV8kq7ILm/f+2xz2X2sI406kFkzoPYXW7BxiT/uidvfCpXoL9rUj
H2ZQKYYPxdf2HU1q4eX+NW6ne6uvyLiVYAgzrTAw40lH6SjwataBYASUyjYg1ulxARjCW77ifDs2
UdeKYMjnGCWRxViOQxn5pqb6nHNRo7rjWtj5HKDJqoLYYWHyJ8GtM+1oRhn79bfOTXb5s8brV3D8
CAvjngskXwwV5ZYQFNRjfR1zGX1P3hTB9ueiZRbsQygogTAPjnLRIxnkjCjP7haPuPkhf03PxXGy
JS9z+3f+Ph5XIvPwSHIgKSu0wEN1U/ewIfRevRFQSeT7AoifU+dInCLP5lWuzsj4yyWp6qygmLlx
67Xjl758qJJv99VjUwNXIuj/X6VH5hIuVQagWbymiF+N2FkGb+d9EdsOZCWD8Y9KGuUySWkBDswU
3TVxJqs76EC5rF7/pMUvr0QxzjDNlLJIWhynC3sn6dELEauDAjyW+0fa+jDQOUUkmmZIMvuCV6VR
SJIKiDKDltq5BGbXZLLMJuTZLnWtrO2u5LD+QchMoBmD392pMnv4Uux1L/9a2mJogVVkB1L7z1jA
Q6NnPKqc0Ln5yllLZsxrErVC6zJElfLH7M82RVkIXSTLu/mheasd9UfhCo565XGkcS6WdR6tGaRa
OyJDkFRi16lkA0sfiEA6L2RvOcX18RjLwuhF1ivtgrlITAhN+8xLB3fA2z7ZdefKlq/h232Fkbfs
bC2QsbNl7JaiD/D4AdpNbBkJWiNt9A2LbW7S6vtWHJ6DOLKwonMs2vSvXs0Pc9O7S6LusQnim+ay
M4T+XOc1scZIf8977QEVRrtb9FOeRkfkiV8bM/5SjN1rrym5tUyN28n6rgIZWypP+7grfFGJD6k5
H+aZhxvB+WzsGEhb161c0BlQrTw2Q2zVjSsHT/evcFuGLhmSJiJMszWKWOwLtdYA6BYuX6X8aZFe
DPH1vojNBFUhNxms+6hGbVFiNOSEyMpOVOkjrzpWuwkcykA45m77bT3Y1vKo/a+87wxmxAbH/UgY
mXq8KcVt5bsdi8mqMknrxjrDwp8m+VGx1wjn02yGxvU5mNwpi4ZOqwM0yIJzdi0fs+fcD30tskYP
UCin5JD4Cg/tgnMmduFv0vpC1kUAM8zK7OqzdEy16jtHHaRN9/vr3n4GttXn0efpJ1oubb6P7s9q
ga85IfDjGpT/xP19abwD0R+zEhYmlVxLASo8RD6W5CKMnGDCsZ+fur/6+62+5EU+YO5SLI1dp8fn
rOkAIcPbepA3Lk0VdU3TdVUy8AkYne5VSZiKHplE32eXaTZSqx/DkySlTh1ro7UsVQI2hZDYg1Q6
iRhfikU6CBrwuBrl0EeLGxuTaxjFuRpjRxeXS2n0GOBQgUSodM9qPZ0yU7OWMnpL5YBYTTbH1mTm
O60HK4PRPXXF26JXfxVm/cz5QBtf6MPJGDMyYmBeAXwPCx1NPtpVCEyEghzksXkXlKK28lKarIAM
s53H8Q79EtwwInVRWVGiXxUN+wpjezBncU/RUFMl+mTqyVMYG96USZ+7xiytWAve8mJ5XNLqRZiX
s4bRg3YI/SmAwKGtD6PRnCbMQFSJdB2K4hmToK9jO1hF17uAEn6NC/KehTszL1GrlibDnuraFfWE
F0A3rwJtIBEdGEki7BBvRKf+ZVBAAr9x8ErEFUPj1aS3UhBVXMlgDKILg1DMZzSni2/SQfdqf9iL
R9OOsSoR7QKPYOAm9TKbl4JsNcU/yGVyg3bQBRmctOAxRQTIgTemuoOLpvhPvrHeuq9UW8kxpAGE
V1UU0zBYc2nNJR6mQBAdU/uUa7o3kdEXCQaH9WQvZuHnfDGtRenPJMvtqeJNAGx/x5t0RqX7PJHT
pcA6Mfp6QvTS15y8R9oo1n04HhMZKoKZE6NA1I5H85tIZnsKShcN7asOPLK+ji1NaGy1LewRCCd6
Gn6r4qMgq7u8HHZLLFq13D1rQuK3QhfbRQfABGm0A/oIK8G90ZoXva1s8CV6pj5953yajaYn3qki
JtJFw0DCyWQDkZSHzVAMqNgeaBMteY593ScnYc9DsKG3zKT5HwQxLjMEN8oMkjvMtES5s8T91ejl
wG5lqHmYW2VUf4r6YXLvH28j9/gglPn0w7wISiVoolMs2LdbnEFwFvEklqCqKq5ddO4Xzn1uBKC1
KrBLtEQMdDCd4zp7XdtFOI+pALJNNThxdOtcoonJCFGREH7YufUuwSowkRMA/0pIkENNPIPSYS+k
pt+Mpmskxr4yAx8drz+y5JVgRl36eDGICTI4bB2Eu3+Ixmm/jiKZ8TrIm1eJURpVl02s0rK9Gi3J
EqMRKsButfLJmHJPFslew2bNfRXZyodVwIn+kkPdxypniNq8STIJr8CiKM5qEPvFGNlzrO3MebYV
ObSqsTpng3Gsk8FPR+WiS71vdLxVhH/5HZg9lfFFZWTFH3/HGPeDEhaDiKEv2UM91yve28SitbkQ
vCPmNeJKpCb3m0niga9hvNPEdA1jkr009Xph4GMG5w7jNel5Ca3QFWwZbBDl/h+pYYC5Q27Dassl
Y5b9l2TGLs2SxKNGaa4xPtfsKQZf9i5YupOcFDQasTL9FINpOToKNvneOouroMeOiVBuTr+lYxLG
L2QdZNLQMyYMFkZQD722APgV7Q865iy4i28+IQBDvOI1vqZbvKnabZmKAiRdhaj6b22QwAR5HtFF
p5YOJXi9huCZiJx69ub9ijcZjC61WdB3LWmAsBLnhybCUun8B0TfKtzPr2MwV2dMmLNUBqhrH3pV
/CJXFzP4dt80eTfFWOa4SDGJwebktOQcKQ9Ke6il1/sitkL3+hT0J6yMX+s1oVNKJPJhHFhg2tmh
h+HoRfC9NmP3vqitB+SHG2N8p2r2+qJg9g/oapiJcfNzp1vT4z8kr8KXxCaPvP3lrTCxPh1j4GKj
pbEeIoOlzctK+3soriMS+sod2t5eyEMfv3DOSBXrN5ey0grGsMspH2U5SenkKt1giUFELF8oWmKD
mT3ea3ILuAs3qiPg0FOKPwfLV19vlOj6io4bRa/trIC2CaReVviVVjSka3xSLzXgWDo/Av7PgVeF
3dacX7LZueYlMknbZnhqklL5ewxqF08FuzPDQwGj54TdTVm/kjSFHbuUFX1UAMMPcy6AsBBjjVp5
yvqv2TLY97/fpt9YCWI+36gEMrIx5Eu15izzUytz4QmoW/hNQVYSqMquPpkqSzXWtlQa5QJfR5em
/Bsgg67qC760G995oHubLuSXuN/g1RKzDYUWQh2zn+0lTvchgjrmIjm2zRPDVJJzsZ7kokX/KSye
kfFZUX2q/wA550Muy/j0XMmaMg5wFIJXQke+9aPqaEPEUbXNt9r6QcD4dWUBpNIQx3QioNgrbnig
PNQ0F+B3Qnm3xvh3cKDGtQyEdkfIvvbDgKfSl3HhNdHuq7TKllTbRU7yMILt1KrqSgko0SeTtxi2
6fVWWsYodWbEwRg1EvwQ8LuBq/cYOGQvnKnXE/a8pIVza2xRUM7aQqgp5UNCRGcKC1eTW08Vau++
K9jq+K/17bfCYINJqSCCjGQf+IUX7GlRULJmi5foc77Qz1rFyiVMYxJ3Q9rh9sLnKtuRlPN5qNP6
d5ejskXBMsTEHNy16KiYEOrbr/L8Pmr+WO/C3GsBgH7/3ninYZS6bHqgAFBgZIwqZPJeUTlcEtuf
X9ENEStZxGBn4pdCi0mSI8IOSg6AAVC2q52Xk8W9f4ztkHMTQ///6qO0uZyoUo0MUsoOkxA4Gjo0
la5a6bBwJoU3a2CSdBPFZCm5LArAN0OaZ4qW/hBfun1/FpCBB5WlWJoVfwFqn90/8J8h24pxE8xE
u7maGjTJEIvKsrQL/SDPlzLCCEvjBsLZzL7dv1Heh2OchNmneWigxw9G1YcxTK0oeo54YBoS50hs
M7VtNDGZ6grEJkHnSE1vVWZ9TUbw62qmFXffpaU9tKm+I7Nw7IpmLxZYrljGU4laai3KV3UId/rS
5GCKNndC0FxbSTtmqCmYVXEYzeIFTKCFXUcAv1dFVxOGY9fyQE84F8UOc4hpojRGDQdXyck5TmYf
OFNH4H5z9I4nhomnYQpSulGQURvqD7XylvSZlQAB8/5H55gRO9Ka660sJCaWxQT1XTT9JX2Wg+NI
OL6adxTG5zRQK7OW8NWl6qr0j+HiRcXT/YNs7UQiHPwyFhZApYlVtW1keNEWtKjdS2ztS7sdgT9T
fbqoAIAARpHp8IqG22+mlVTGDVVGMYXLgBThn024bi9aiWNewIhdWjJK48ZF5s2wbmdAqPkbJsHi
NQYtPro+RRf0VFUnBFcvwMJY4pnEVjCWTndf+9Lh3OtmAfYmjbXYsB1TFD8B4Bablzp1l96V8k+Y
fHbT4FsQvyT1d27BetNJKCL2CoksSjqbEomLlKN7BAOLg7eof06HzInjJ3F+nIAYFkcc5dwMiCtp
zCeUZCnI+gZ2NjetJSjiMdUTzr41/RO/RfiVCCaChLEaTwItqUhdg4IZydwWTSNHLtGqDZb9/S/G
Ow8TNeJkVKs0i1C7Sk8KCMrAK85xGtu2tjoPo4EdymNCl2I/rO/H0xhV56oqjkXc73sda9Fl8T7o
3fNgLm9q1y/uRED4NX9v5PZxqLCH1UpuqYS8l9umj4EH0LDbKCH7YHwMRmfFJJ9gFWpy6mq/Snda
7f/Bza5E0J+wyjmMqfhfm2jKYp+A9nhSZo4yblZZpZUMRhvFrBV1PdIpYZro4XnzGDng5AL/MWoU
ZJeU9vLl/qF498boZlzKsa4C9A/ZZ2zJEairzb+SlDfKxJPCKKXUVGEUJqiELErrlV1z6VXttRNi
xyiNk5Qbj6UKqoIqdAZwJuVt6APUyU2WaGckwrkV5tf7h+YYJPtGQf841bBCD7c9PNT9oxBcSXss
gphjKJunvtkJ+0TBJl8cl0YIKAfhZc6+qOOXmlfR4omQPuqkZgpRJmVwLZPk6H1klbknBN//220x
T+4iJOFQzRhdGcvQSrLFj1T0DQ1sfvGMeGtrDqA8v1w/a8VDByTDWMGNZSeovy3vNHvZ0Wq7Zok2
eQGowfMfrDJ8EElveGXVGWn7zhzRq+qDGlm9njrBJUx4XC0cr/zTpa6kqEEWYbsHiUI0/FACK+SN
TVEzvRNi2Ba2MQRCHafQA0Qvuy0PSpZaZpzv9TDGHNrn+wqxBfv34c4Ycw5SIWizAZ+pbKxsj/TD
zh8FtzrmpmVi90R3W6fcyxjIRRtK2GEJhvOI5Wk9E4CqAPhbgg75Sv6sootoAn9o5oY5ajt37pRt
lmathDwL6PMoiP8cPfIKAmwb1de86ly/55x8n/7m36WpaCYSomLLl7Ey7ORJchnNtJ5ByQ+CvYia
I3+V/F9M7CaHCZSLsii1JuDujAxTDmHqYoxkp3XkRzGWrhIGXla1x4YMTiCkB2zanZKgdzOlvkaL
YGH/ZXdfl7Zd8e3nMOZn1jqyvZguiLx0ff3eA541SauTnIfOfxPERNa+icqoEJEXxeCU8MrEEfLY
6jpOON3anoBp3M7DxNO26bqlMSCGgsXonyW39rUvyUNui5fetAYgHs87TF8lh9Dhtbw2p2bWshmz
TLsIO7vYNFh1N6T9P90N0+Hp67YN3g7K2GA5xFVJUlQnCDhcAnW2I+lR0+I/snQDS7EmliLRRPno
ncvWFNRQbBFCpU9K+FzMX8X69b5ibOdcyk0GE0OlpcuXoBZFRwPhGlo0dmljf84BZpaNWWSfN1S1
fXE3cYyhq5qO/nKOr5QjaV5Oc3XuecBmPBGMjY9qMVTdgjdNiOkeIf0czJeg4Q3gb1vu7Rz0R6xC
mlEGePguUACpn/0OeOxN5yVGu0MKy1mm33aNN0mM6VaBYpStiNyeQqMXHnghkQ3/HxAkN9+6K0Vg
bDcLgQM0lfgyFFCq9gOwms1esqu4KrBdvF5JYiw1aKphCgXM1WdCtNcGxW/KyCOq8RBLgjdU0Iop
eAWpAl5X9SNH3bdTkdttMoYbauiNA04He44UPSoEctZkaY7wCWwaDq0hJGfeEiA9ze+h7ZdEld77
SlPUPDOHusjRfiKFZWTvUv8YiJ8I+IqMU1JxsFq3u663u1UZlxEE5jBECcxZ8fHG3o82JUAQUc+0
snewc7iqG+5rrIgjmL8OMifl367OrKQzzmQZzT7OK9prsQc4kwjEAdKeeLIr7Hk4YJwPyU4gVQG2
X1paH9abXYvFBIUTmre19PYYJYympPPYSwAjodNUsjcC36bDkni773zecPymv7oJYt9jJQY1KoVe
mlE8z4GxE6PS1tuMkwFs3tdKCqMY8QyOM2zyiA6alHp6bsonjmXRb/ubnq8EMN8+0dNRaqKBfnvR
S3eZZ7rzQ4/5IGmX2enbfWm8O2PCSE9IHigTIqMUTxbIzhxF+TR16p/E39WRGBUYE3WZsg7G1Gaz
1ZcZoslil/P3+2fhfBk2044ncOpVFFi0SmcHY7+7fha9/yaC+fh9vwSxmuIgJMX79UD6H/f//mY0
BKMGUUzMaqFI89HHxeEoYXMWD7y0uEqaZVaNVWI4L+S12beTvJUgNnREcSHPIl56ymwbh5Yyw9rJ
p/I0O50de7wxku18diWOUQCgKo9KmvaIvaFb7JHOguxzyC39EhWWdqXof3QAsIZzra3K54nfVHJA
keiaAUgvk+2N6qOeCbIBD5Q0xBrq3hZGsGQJpXv/4/HEUP1cBSgpkkBPT8eCMO8PrulguvSCc1/E
ZgxcnYT+hJWIpqj7Uqb6oYxOPb+LyxXe2440L8p+GCAaui+NdyAmY0qmMU7TqQLU+4inTmnllSMY
vFmM7SNpRJQAR4V/MSYF5M24bhJoYq1lIETGoskplFoLlC9WMPjzzHGvm2cCWKmmaBrG9Nlx0FHV
8egv4PAaDQOuY7ZXS/DNRc2fOIqVGMa+MB9PFrPAAy6TUhtDXV6b6f79r7PpK1YiGJuS1DTTyYhA
JAiHvlysUn/XNH/ho+7RL/BbQLoJ0pjEKwRvbl4QJLRiiwdvj8ZeROp9FdD6ULJv51e1z/ahon8J
MuVRBXVXbdS1JS7D0xJlxyiaNCsKBE8gArFMPbaCpFxssJn7hdp/XxrsoGrmFY09q8rN49iZTpK1
mj0lS+xWk/5pNBPNqrP5EgkAUZqA6tIX2VWZgD4ko2CkkAdFXL6SCKM1c7Vb2leg+HtT2NhaHr9h
Ct7SY0DfF2bsj0voSHnwkOnFLp60z/e/x2bShjxGw8S6joxGZz6IpgiF3rQNfTj3n+h4HujtfQzh
25XNI9TcHCfAOgNRiKRoss4y9M6xqcXGXMMRnHsdGBzYYj+kvnIVLsbJSk90eX648HHVtqxnLZbx
CGag5BoJMcUyJ28qCrcB/Hdq8PzOlmavpTBRMCnzvDQa9JOHyTxMWbMbNdBzGfEzabWZk5pshiYK
hQecGcy/Yw/qo0vVoqoW4wIVM+Ur1nQdBXPphYO6GdbabIpeLwDuWv0/8Y5sH/MmmYkX6hgGs6GO
CPYVcK974utJYekgUbcitdpxlHMrq1wfk4kcYyBEYt5UKB2fFm/Yxwfp2nrRhW5eBTZvuGEzvVhL
Y/REKgKDTBLe2sFXYmOMwje+U1TLfp9h2ZwHnLgtDSYHOjxZJ+jdffyEcz2XDaWNw9kK4P21fndU
XeGr6OZe4Are/ZvcNIGbMHZDWpnrYe5peh40wIhJjfmSLvU3XSWcEajNEitG9v//qVic/GE2y6AI
aL3iNDmgKz0a+8TB1L7+NblQgs+usDnZxb+INGUgx0EtFYlREqlp26SLILIB9UXzPT2kSMfeFKtz
dfROaLUkMlz5y/0L3TQD/SaU0RW1x7o5tuFFpxIjS5i9Iagcs3vKIl4jbVtPDE3SsQmD/hC7lBBJ
6J2YC0ydAk9TxGHji3Hq3J8rEKHFUxTqpdiwCaAA8H4D5U3XZMaxdMHUq22LTCNE2AnS6tDUgqcO
gM6ok1M9Cry2F3UXrDxsB2kGwVQHEhzm481qWsRpAq9ZZ5Olz3tj4S1GbXZs1iKYTxWpZZCMPQpO
aMg8ELfF8GyAx0N+jl3DUSzi5d/pdVIci+SgcTBUtmOeqGAkEImiobAXOo5hlXcSLE95pIjpoUsX
CE/pnjwQMEMBxehVfRkP/ZGX12/rjYj1LJTFVdwvk6LGKpm0poVZ0HHuwoFZvAaeZlES1Pmdt7W6
/RlvwpjnvzSmeliIWK6T5cWpdDDakZ5TCf3JO/mbqkgEW6p4Dqm/4ZaKY5j0UmBgEf5E7MWhtWos
nzzQ/woPGQyeNkqNowx2NjAhKJbB21bddKKSouAfIgN4n4nwaKKEWIKGzRthBG62AONpiV8MfzIy
Bkv/JYbJwrNWMaZpQGAIhqeu/y6CYiTm1eo23ddKBhN8wr6XwbDT40EBMGw1e4lFoLIOfjI+3neT
21qIoRQNQQ4ejB1oato4M9IQh6FIJ9T49NxqvyDDdMlO/cJDLNrOi1biGFtvhnGclIlOND0GZ/HB
8BUMiTVHxSogdbCV/7WE2jdu8rD13pBXkhnlIPlkFqgXUDe9eKqXHpS96ke7CuuXPDBO7qUyGhIs
cbIIOk6ZoSkgenSZB4D3xLSiXeolrzyG480u0fpsjLZIioDNyAhna8ByZ3oYVwFwXrGj+XrnFzZv
M2TbZ97ukq2J1rIM/iKwhDuViR3EHCRqWuKaLgDRTtoDLfY0vnwFyOkrr424beG/tJWdWsnlIsBq
q44BsqU+amF+SOLRBy4zx5Vtzk6uLvTnB15VRMK8RQepxwj38K05UTah+jW1M4t8jq90nyN0/qTx
thbIhPV0adRQNhDWlbRzNC09jsF7B2b5+9ZO9eB3D327PholVscSGnXsxBGRdvAoKPywGz0KVvJf
9f9nRriSQ9AXVdOB7gWbVgX9SJz/R9p1NTeOc8tfxCrm8EpSFCVZTmOP7XlheRIjmPOvvw3vfiMa
5hJ7vc+u0jGIg8bBCd2mO9533uRB75FvjnO02QYWKQcTc6QC91vXsHHd2JgieWNdK7l06uuegdZP
S1fQCfGRaFfDyHNXID8iHtsr2uEqOOUuPI/HAQUqyptd8N5YFCw+bJpiSmASs0w0YDCHO23LeGhz
WGx2lD61PcSneNf7KWiiDvFBcjRM6AmufBJcaAhv+8tasKlcTLPnHDNTYt2UuIUstXJU4acmDLbe
7Iv5au65fKprFc5looMB6Epu2rgUkc3Va1TipPhnp9SeogZOVeVuZsrnSZkiOw7BTpilP7cXuoor
iyQLA9hpAUXX1AJgj0VpF8nXvv5e8lQFVm8FSAcYmmWA1v0DQ1VmzGETBjmK0nflFa1tQsLDN+6o
urDAnRNfC/hUpNotpLnAgMi27OiVIZbq2KKlZLpr5TsiPW5/sZXf1xU6RWOC4UXEAPh7KAlLvYoL
KLu6Y3lAoqFNbrd/f2VH3v0+A1VilSYGaQeMapnfm25wE0zulQ0vlFtZhWlZqqiqKjq6MS/3fhVd
npAkIaj+tgS9YJK0y7TO3V7Iyhl6Z4KJvK28bqSgQ05NLiIkDV868qqArs/SPTLk3ratlY/2zhaz
KVoKlqBGhC3NOueQtA1uTR5f6IoJJG0hzo7+fp2G2e+/WFAZTUAsZHya6SboCjssb6z+YXsZK8Hv
OxvM3kdFRbS6KWgO+k6brjp0irfZUeazU9N/loHWd4boYhf3lBXq0VSH2P4azJPxPUEFiTjatbSn
QqD1o3bYXteKt70zxwS/coW+c1D5ISyUa5vMEJ0VNM6x4ZlgQHRoYjmyWoyamMr0UGjdXTsOu+1V
8HaHwcp80JuKSEhIl0LmSNkDkcHaQ46VyfECnqcx9147dpioLlDCAanVwZh/BnPjxUPNueI4q1GZ
MkSik3xMNPhaFd/N4mOTPpb5Y8ptV+B4GtsrlmQYU4lUejLR1wKxCDvzqAp171By2NjjZTVWVyVJ
GDpSFOTy2dzCpIel1cQorkx9CZaJLyIp7QZPkNL6uu0Ma08BCzxffywx8Fan0aRGAi0Z7EM/6Nzw
V/TU+/StH9i6V5/Na6S690lqk+8cyytR3zvLLBIVvSRPaUCjPgjNHeaTtVPtAnJv8Q2vD3v1VC0W
Sf++wAk9kLM0LNCHPQiD26Dmg9m0/fZyeDvGQFHUqIow6HjCDdHZHI9tKNli8wUZIo6/r54qCWVK
EepDoMFnTpVmNZMWtHgCpF30LQtzz4q6fWZ2z9vLWf9if8ywo1mJSrJRIArM6Iqf9qjGVR0HTdfi
KTgASJOQezVQf2ewzswDo5AUuB4o7N7e2JGbPXUeVYqwDtzMxfqHu1hjYE8rpbzTBgBF7U7g/849
YZeBaSgDpTRN2emhne95fOc8m8xmVWlrasSkh6u5T6aroboTeYNDq34nS+BxkEFe+GHGHzM2lRAU
MfgxyJeqEmxkK+1AzWyN2/u2Et9bKIX9sUT/k8UhiuYgUC0BH1CDOKXhzacQdGnKLueKYq4VHCxR
MSEkKCEdiZrfe0txiDxBMyCzmj+DucIFhclN6Y1+uRt3lHFUekRo5Gz7++pOLUwyi8ulJpozWnXL
0GVg6d/6obPVhFO8Wdsr9DKIKKKoov6h4yQMhTTQOmCEmDV2YuzV+ETE2q56ThBB3YoNi5Z2GLjL
a7DOCiadk/f+0rn6d2mCVTOKalEGMVNB38T7bRpxcRVDaYhuUmU/wqTeB2KV2EZu3KZGn9kR/gen
IOK+B73h9m6txOT4en8ss02flWUNKLXrohsj2xJDFVjWU7s3Y0cqKz8mBU8CYnXj8BqDUfwq+NLe
r9SKS1hLCzxmVJDQjGdl/GFEo22CTG97YW9MZx+2bmGJ8cOo19soqzTRBa+qjglcQJSLSikEiARn
vKd5mHlPJbHjW8xSQ+eenHh6gKvfdvEfMKgM6U1wWVNNi6x4SI3nTH3N4gNmZIn2uL3WtSsGdZs/
H5UBZCOWamOWsFRNEBz0T94Mk8IxsZZYtZY2GBdVpskQ8AaCix56V8TX7J+06xpsn2gr+5Lh620v
aQ1FFubYKrChB/oUTIIIAqETpA4BJHYx8oRr6XfZcBG2AqxkaRU1ITYIguxQOCSNXTagj61m8Wct
pKEdS+MBZM3u9tLW+ljwKdGuaSgoEUEo8P0ZyKyghwYKPqUKotbZt5xfxp7K/xjupz7ixRCDXnVd
VDk0YEE23r7O0vcpOAYmLz+8dpctF8Mc6CYYof8+pAg9uquu+xrKN1ryrIenAKq5euwVss/5eusI
clkUc67BBN4EM0Th3axzaswZ9KdqsFs7O/1VaA5d9ToH2yDvWlurzWLXTF1X3sia32p+i0vbwkM8
NlJEIHSgP/fGk+6SQ3KT+wVeypBV2oH23DXBeXHVQNSZm/tcPxAX88zrQs/nGJpVKs44nk1oz3Ik
e0TvMtQy0Wrpzq/tI+/ltIoqGsIGC52dmsp2fdQoIaZ9jPg41w+tfhoTXr2Z+vmH43cxwJ7xyUrN
JBhwDuT9tFNckBb7pptaUObGc+lRuY2ftl1n9RMu7DEprmRue0EbcfcQy/KnXvETMPggxuCsi/Pd
LGanBCJEej3AQcUwee17FOprTeK8XdbheLEWBkPGKizzuICRFnUuhHVefDYfOm9wKZCQp5kTB61e
ZQtzDJL04MgLCOT83Fz+3ahfQEfiWvmukB9H89f2Jq2+ZSTK1KohNUwJVd+jo5WMkajWuMxyE0oO
X01hXwZPFjmIHWhpof/wmgxPGZVocLcNry/xYpe5RANpMuIgRQwWE93OEPcThEOCeM6jxp4nXi50
3Rcv1pjrlDRzUeaGKbpKejVZv8VoN3Cvt7UKjbX4lGxjqQqC7gnfWXSDx/G2dtsrywuP4WN2Kifb
2ldevufVllfB+bJ5bBZ5LFU9IBk4ZKTxNMf7mdy1A7Er8pmodWGGOWKhJqfgtaJZCJD6QO7RsYbB
IZbqiFbrDBhT3XaNtVr9uw/JnLY5rwpDsJDoU423OSWxcMCzoiNthUD5mKGUHf3qXxVEQp/it3tn
mzl6cUX0rkIk4Q5ydmqKBoRj4q5PBQ6i8HaOOuzieisGyxRbHb7SKpFdzc8tMvPttI/I6/a3XHd8
CNHgQYpLnG2BU8x2xjgM2m/yzoIYkOH2ZfILLTm8bq1/wJGLISZO0InQxakCyKo97YY+3tTEpoS8
+XXroKGD4yLrn+9ijUGtENlsK1WQP2/GbyS8yztgiDI6Bo9vao3VBe5wMcTAlKxEEDglcMXa1e/Q
Q/uApNK+9sOD6oo37Y6OBqqJw7vTVh+oC6sMXEmtlaIRD+F4fhWjXCdDWYDWeD9R+18ujqVDxRNm
CFsBpa42CzFEEtkR5pkmgzN7yHFBhYkDRlUMp46g+NBG903xmKNmzavb8EwwAIWKYK2pLSrVs2F+
i9HEYIRQBIxlDg5ytoUtQRVZNCQlTfyOSE9QR0gPtNmSV61ZXQ2IzEB+BKpajSW4tgp1arsJFdQp
fWrrL11V2mL6vI0LqwdoYYOBOTMLRlCiI9rslPlaNzVHGJWzOXR+UAvOtinecujfF1A3DkWDZm1E
8pJ4CwESWy5QfNBnDqDSf/hDdLtYEIM/o1y1SUgzlnp2FK17of6MFy9+n0EcK6zCPi7w+2V/HQYY
g0hPE+F9qlUHWxhh0CZtWjGKazhYcoj99Fj7GvKUfHWndbBe2GHwhcRKUuY9FkNnusubCDPd1vmN
s94LPV4/+7ar6SJ90i72H904YYz+4NmVxbORPpfmrjP3TcB5fK/mXhGF/H1qMID13gz0ZAxo7wCp
aTe06oCre49RPPR5U5Ji8Eq4GMT5/3s27IES/y+1PZZez5Ahaoy3HITY0/mpT/PnuB8OasqjM1ob
3n5nh/HtPh4GC9U2qpQ57epbOt5YnqqzPjiqOyKnJtvCS/8YusVJ/M4LMVfO1TvbjN+r6HuTKg1t
2KL2EASvEu+GXUGHd7/PuHypZckQa7rszmnj1CR9scYXIeE9rt8uGQYe3plhPF6R+7q3ZAvazOY8
O1kv2IoAhbo58UZ9OMhmc9MIva3IrS9a5Z4KwEsV1AWjCW0slaPPiq8o5QkgcJMTyekNC6S0mduC
8ylpQVEs36rCdC+1xfMYa7c6Ue7FzNgJaeekbb5TstLkwB3ns5nMoRKF0lRMiNu5BhK7Y6OD4/Wo
Df1/tMKcqcRA5SkN8dVi4ToRTsV0MjXOnbr2alrujMnc3UgKoN2qgw2aaaFyNtAvPeGBvR/vaGYi
OrYtJ3hcC+remWTeF2WBPHxHtUUz3EZn+ShhhkjepXfkcSZ29lVyIp8oNpjl9ts3IecsmfTvCyQU
+lonKYZGXbVQQFCZe2XGUznj+QVz2QZtgEicEk33XWXn4vxQqzkehBYHbemp3DhOJoNIkdFCpUeE
PqDVPM2W8qsf6htVxuWuRapLi7xhG/jbH28tI/hu1xgkatQaFFcEKNjSkv/3ZldSqvNd+6T+3EeR
0/+G6NcRPF+78SY58grxvO/KwFQ80xE+gvMmj5iSGh+kHrxQpsnxTLqErc/KoJTUzaKFJALKNfN1
beAlL//C3P+kH6SY44prb2x8zYuEIOOLpRgOYQd98LchkPhV8Xo6AePM34Vd5U4/dIxHUx0zFw0U
PDBeX+XFNOOjoSgQK4wgaB2pV1pj7ubyNwleyuoQ8+qWq7sG2jCILeEJp7IXdJNg3Lub4aZjTJwk
0mxJuouhiLftmauHYWGFOQzQItETyUIaZBYFF9O9p6QqPSlIDiZEieok32Pm/Mt/M8mchcrCFMjc
Qo62otSQrbIX5caNSO6ZUXiYFRXZvPFp2+RaHQVTZpePyRwBTISpZZEKuELPsoOnlt/6kLF6oBDN
63lYBcqFKeYcdKVglFmD0xaGoVeXsQ9qKA797KoTXkywFyjtM6ybvlPQ5ompAVzSk6o3zjQnz61S
PpdJw9M04PgiSwxAxKQDiSM4g/W6POhEhZamuUvzzNveJp4Z5jqVYkvogwYd8FHpF5FiS6Zbht1n
At/Fx2MuUCGCxqmaG8gqxajmJsVOiVtIQRf/0QyDUdY89Dq6N3BfDhn4VSJ/QvuiNHWcy2w9Hlgs
hwEkOQ2loShwaXbHDGJWE3CQ3I2+eeg8zJ3/Bo+iM/kF7zzRnfgA9gurDGxEHZS6+5zOKhT2X2Nr
iVtSMqHB1b7yhxXoz22ZYyCjA4tBWhNAhmC9anFpQ93XGaJvmIDn7BrPEIMTStv+LU4rmK+IrUcr
9hB02+gP4OAuByXYitlYgkPaJLHqSgO5LcwWJNwjp7jEOU1szawRpGFoqUaMVh6iAIM/eyn4xKzD
ElfZsjgqYlKWCriJJdPPu9/EgObk8CXI7hp54IADxc0NH2BrZZhg78IkAwZleuUooLWUZ8MhaXMr
B4KDNilXqWPU0eTnbUziXJBsQkuJJ6lUqIJwHJ8F5cYge8P8GveHLHYK427b1lpfKD6nKmmqhkkZ
U2WPlaDgZZdjy6g2cvBbxXuihxqv37mB3dyMeCzT0v/k81h51pIq7wwzBywdxqGMDTACq3uMyuzm
71DmK4mt3lDahWyvfKYN8Z1B9qANYjRNCX3GaGAaQvo217xM2mvFlWzLh1YEpSZEww4NLz+5fu4u
X5i5nQPQPMhSCSSJ+mMG7Z8+5Wln8b4l2ycVdZ0glChnvNVbVafaE0e5jmmheh84vGrreix8cRmW
HG+YRRUkZXiXmY/6Xj/H929Ne9/bY3EVXFEVgdCpj5gC90dOXx13ncxtrQRmq2NmR3lbJ6VXVG+V
c7+LfBHkaMrP7aOxDmZ/9o1thGkwF0rGslbRynEY4xsyek39ZdsExzU0+vfFCzewCqERSzzms+Y8
SSc9edn+fd4SmJu6MsUoQFM0gqjwXIFrn8j3aFTl3Cs8CNEYCOlazAqLMuIO2oY4nIuzsKt967oE
zTEt+Egv8Y2+G/gIstLcszzQbC3ebOtJHsCh4Yr78lAcIfB8rg7AKyfiJF3Wr+iLJzDIIRFF0A2q
gwe1GUewGhs6BXcmWOi1sn34zI5h9EzEWLyK9pb3HmHmctwHHeBYbe/l8DeBnFPZ87Jhb/OAHy+2
P1bYeUFhaKG0liUq7mnL6+HZoyTfdMHsQSIyRWkwObZT8htl7F3GrQr9w8PoYpzJkpnSIE4pesXf
Mlg4xE6xt3YEVN/iiZeGWN+4iykGL/JcjhLRAIVZp+t+b8wvHWhTwOt511jlYXvj1o/yxRQT46dW
rgpSjlhBC09ydS5ib/v3eUthoGKIwlkgBI5hFqeqeB3TwM6RfTMrTjjKWwcDGcjZDKlaw9fLIfFa
ozmE6JTYXgr14S3vo0tdoF4xTWGjTzi3dBSl26f7f0fFuw5+lx1hAowKJBcWVEyQN6EAGEMvClxv
o/QZbiXA0MUOgw6CCZq8riaqq97RfvlqL972eJSIbvovwibe9jD4QFQFSapAV9xCPZbaMeCKpXMM
sDSaaaoWRCXIAdF4UHUyL7gNz+0bJYhsJ3eWywsnOI79oXNRN4NcrnLkZvJ9PTY2EX6I+g85rnfb
XsdbGIMFLeoZUoC2LhedEEehl/a91LjbJnhLYTCgS/KaKOKM8ATK2vMpjX4o6dMEFqVtM2vtdUuP
k+lSFwfI6kRLDTBS83aAjO/xkeyDq/gw4uGNHXqRXrbt8ZbFQEIkJZmW6DEOUXXb9A+d/DMpnbnj
DZbT87gBCzIDC9Kc6llP74VpBOFBD85sS3bkUrgqSYAc8sC51NdfWX+OrczAg1Tp8qRWk+JWde1q
9ZM4PofCsc19Zb7Rm5HjGtw9Y1Ai7jJTr1OAXrObMQSVoze29mk9kgo0ZGdeRy4H/FjZ4FoIjTZX
ECnXmp/0sW0Up0nhEeuvHikZ7Aq6hqE7jeWrFbQhq0GKC+U3+WoAGYAMVsZt11v/bIqJyXUFL3vA
7HtXB3T3aV3DKQZnRmczyl1H65qWqS1IaEx+9bRtb3VFC3PMLo0hOgTNtEDAMCi7IQ68thb22ybo
f/zBzRcmGATv2y4ylQqnCQSrD5lUnrIMsy0h2HVU066iiud4q7ftxR4L6CiEa2Y+iKi671JU923N
p3q34S6Grl0H5QA7BLU4tvAwJ3ZypfAIkng7yOJ7L0l1h0kX+joYn6cd2YHzBsLg2jft2O9DjNpz
Frzq+Yv1MjhP6lydyw7U9I3xVMcPcXZjhD+3t5DjJTKD80MfaiSvqYnRDch9Lj5v//4q4ILlQpUV
DWyiJuP0EIZUFDJhy6x6sEvpsch2IebHJF5ZZP09vTDEuHusTSQmNESil317m7ijT4f9Ej9B1ofL
WkoD+w+ev7DGeH4a5nk50Pz0X6VrVM9gjWAQmC+OsHrILqbYRKRpCUM5z6PimhCkIVHttLMw25kM
FZoeLJuznHPC5vWk+MIi86qJ9a5PjBFubp7F30gsYQSjLdD0qNvmM32ThpARiO563pDQepl3YZdx
d0j1VVYsq/ioqac/UjlriDmizkuczisOyMYQ9JX26Ly09qEj+zz1ytXTtjDPHAV1QGGtjJF56sVb
RI62rP8oBh514+p5Wxihf1/EO0WolHEuw02t/GyGsaNG+W77xK37i6lJiJ9BxcKCVFPpJMEAG9gT
VcSGX0l4pVlune9aHnT8g59cLDH7NeWYeqpFXGhm9rUcpl0+PzVi8mRm2rOpjE/ALkdXpDNJI9GW
hMYZe7ess0Ojt3Zq6L+LyvxEzl7TNQXpBgklbnYINzXIoCYd4u+xavaSVZ4tMj8RrfW3v/DaHi7N
MNFdpVQhoSPHIMp7SnJImnIKlOv3jHr5sIwnjiAGSlFL+d/DBayGqUsllilFiC7a4Q1PQGzNZzQR
PLcgUkQxl03VgFexNcHiAZ+JD4XhNfJVqFl2UR11kdcuvvrxLqbYfA1GuxRVptzyuQRJtsbr89ft
3VnN4WGCRtctQwPpLDvjK4VtTQwD2yPvKeOYdBXfyS+ZAc1IKJXtLRdyU3+hGK/Ou7o0vGZEzZBB
JMQGeEYAaohYAH6R1gtEr9Q47r16x2FBfwwwd5xVJoU+wPOQM6YKbJVjYXQSsQ+Nu0OX91Za7c9a
mmMuOUMnZTm3OE6ULVTdFXvzkDrpOd4Lr+RAW25ChXOyeCtkI7xJL6o+B4mDqwy6o+fyqdDQDCMX
UmHXJD6HjXIjh9KhJP0OotOxE4MwzY61mScLv3YXLJbOgmgHJuYWetPIx5pfDPVGru5CmYPTq8lD
TPtJdOZPkTGR/v4qSHOhleUJzTA1yEQm0Phi0vHKeJsW+szVtjTF3Dq6WhvWkCNrbgSKLVQFPlmy
i8La5Ry91ROgg9ITl4+p6SxzL9rKDVHu0Q8j35lO62Jq1M1cgukdtbNl718Jcqzu1MIkA8ZyUJRV
R2vp5rl39WO3D27llxa1N8qQEbrCFdgv99vL5K2SouniDg+j2Sj0BsGfQs4SdB5H3qgvzwBzzo1B
FISYYE3BWZygKEmZwI3rwFO/5F+NY+EZic27AdaeVuAi+7NzzFlvOsGUG0hNQ9uoBWiCd/xfaYqt
XjQXMyxHSye1ptCboeoqueZKoe4WcW03KE7ZfTY7iqAEnFc3xz1YdfocsYdWJMgBa3FhQ7PDNivi
VVrNcYm1Z87i8xlMKIQh8zhAwQNNucYhKQ+gerCL6FTHLWc5PDsMZpgqYn7I7aCtTQWDHwQFdCU9
mQrSs5bG6Y3hfTnqpAsvN6Qu7YUKXt6Ed2r4M0JbVCzy1rPWuy8vPxz9LxZWxFRMRBCY4TYB431w
zL9geKz6QSfMs6Plamjdjz3T2T6/vJUxkKHnpTiPuMHdWd/p5TeEpfr0fdvE+kW2cHQGI8isBRCk
QhT+V+5Z80ffQHultc922S/eNAIHLwwGL7KxKUILXJIu5MXN7jzzlLx4H4wBh6FKBUN761eKd3mL
qfjoMI/9f9sVti1PKuakBh0iOlT60o4U7ah2kVNZvKtwPaq57AzbjTcnhSl1AZJWlMNL3OGGEpDF
6Z3setyLJ8TW17ztWb/pFyYZdNDVMgW9KxKmBqg+wxBsPanfVd+a4NVSTyrGkUVwYPTzgVtpW4fb
Pw8idmwtJXqS1XqPdLcpPEipfI067antGmj99aOjzhYHBtcd5WKPwQxxCk19pP0hRD1mxp0A7V7w
NXKOFvVmNveyeH4pDGSUZhQXcYJFQVbuOTgLlg3Ca5+ST7f+cEvnJZsCrNfySUts3tzk6tNsaZzB
DtwmYSkWQEXL1/eaJ/nECfcjkrgK5HFij+c6qzmRpT0GR7rANDO1Qeutuo9+yrt4R2dQhRBET4j8
Bzf3+53iZLvSsQ7F96iyRV5LxDq2XLaUwRaxkZMeSl0AaPm6wzA09AhdzoauX2oXEwy8FEUL6cYM
CX7Nnj1yLdi5R/bx0bgPPOi1Ynk+en/ux88IWuPu+WOX5WGUoiybwcmEh+KduQebnw81a7TggNx4
Z9zydpLzHVk2xkoWYz3TcDTm2K36u6n/vf0VOUdPZTAmngxJUnMEOhWZXmrLutVNcjcU8t22Gc5e
qUwA0hliHE8hDl8V/TYF3aF1kpncWITnd7yTpjJYEuaKqAy0tK7cUPJ8esINRwGTFJiRoL3zX/eH
OWj1lKqlQgPgfr42lfuUR2L7D5eAaRhgt6bDikxWtQ3wBER6jHp571b3DZoFaIMZuYUWDaceuO4L
F1OMLxRGFkl6gSRjHpd+NVq7osh+mHrKy9iu+/TFDuMMmhkaSRoBG/TiWiieQh4p3Pr1dfl9xgWK
Ig8gRQgXyMBxFMWvTfglnZ4hwQpdCplzrfC+GXOrJOYUjrWM13iv31jSY0og9M4rAfK+F3N5jLpY
RomJy6MIzV0DsaW+mXjZL/rNP96Ol2/G+HHRmdFkVSjo/N304KL15RRDSEBALyoGRZ+28WA1CQwp
mT9uzdwPbVZWptrCB6rd6Iqvw+P4PfnS+q1t/pieKXUBriXd+eQ9fDHL3BlyWQRq3+C4yns6wZd4
U3KSv7S4DGU7uhM0J6g58Sln89jEpVGKWpoUquKK0zcife1lj/MlOR74BiCLpxBa5aIeRQhc9Xdo
OQd9Hh2JTNzApSIGklO8/As501VvQS4UlJUYz/5AzVp2BFycPZCidak0Vw7qvrBwku8g1bimGb7y
E7qzqK7/McgmAOo47toxw5G2BgUsB/0xztXd9odc/Y4LEwzQFkE1y7GEAN/oHTM4CLOjtRyAXfWF
hQkGYIe0KaVYM9CPpXyPlIdI+LW9hNVbdvH7DLAqpammUYpmv15KHSUebFX+FWi1w1Vxof/oB7RY
GGIQNlQECYTryFsUYvagl8Y5M3RPj8nRGFBkS7VvYqre4zZzsq66KQJU+E2T8y3XEWTxP9D9XPh9
0ov50NMQd3C6nexYXrrLQGl3GycgJ5idxJefqsZpTtyC43qlYGGZwWPdGDo1LbCNlNtLBdVi8LM6
ExRa0sPkJnaKt6ACil3eABp3xQxGW8ncxRZkHF0IABzyl2YfQYYSYpfG7i8Am06p151E3vXD8yoG
qlMhGONEAlSn5Y8qOxDFdMYytieV18TPOx4MOFuFIlkZzVLp0p7ot0rGIUnj/D6bKohiuRxJByhO
Y19LjwOXUYJngIGQVDKjIsPYI2I1oQN1cHugBICtTQo45OSOez4U80wykJK2idqCLAXVAOWVNG6Y
PGxDyiqVxAJ5TQZTpkgMRSWCs4vHEpwYNcQHSq84p2fjMX5U9nRUJUR9LNhN/qdiawPaDXhrKR9Z
sytUeymLBUyPboc5Bx5Dy7pjX36fcWyhNFp0v+E8jcYhLPeTLNmd5ivdy/Yn5Jlh3HoC/pXNW7d3
9BiDut86Gc33iksAS53rIyb/WQ37LJ2kLNAGiK/9HcGR3XgKryoIjsYeD4nof7xlivFz6DoKWVdg
FNac+2NUobQcRQcpS7y8F551ITxb2QBhnE543f6S/4CAlzUy3q5CuzyYFcQ64e/wGvJJ9+kxcE0k
x646V/dEv6Kc+h5PqWI9MrhYZY6AOA2tMooAwD54zVQCIo/nSB5sztrW79SLFXrSF/dZLllDOunY
P+OLQjnij/EjtE736W3r8Oel1xPol7PF9jwkVjhMFSXqoLNnmh/cTo+Jq95ao50eqMxPXTgGZoF5
yRPep2SuzkYaMhUwiWxtke/nvnVySTnIXArfdVS8fEvmpoyjmdRh2wAVmyyxQd7toy7xmULH4gsy
6JEZSoz2NeyX1u21+T6Lofp02PYJ3tdikAOcLXIcZADAvD6qFSQjjG9t8HPbxnrC5LIOdnIO8WgR
jpB0c8tnkMfdQ+8Db4cBIuPe5CpfoY682zbI2Rt2dq5tWmma6axUlflhfJsEX7d/n7sgBiS0QVPD
vkYgPx2jW8OjszWBLx1NGxEMtJ55m8RbD4MOGZ4mektbs8L+KuyfBG7m+q1rYANu2Rm52spbMQyR
A2ygHhE5yilx6+/QKf2il/Z46s6g8gztDCGGApluVXJk9abm0U9yXFGjf1+gE0HGJksyNGS2ybTr
R3XfqIKjBBHnUHFuFnaQTm0w+FXkb3lrWr1O9wNEMvij7bzVMPjQWVIEMgVETRLurxD01OmpLXkq
7v/wTviDQhqDEDGIQ+QkB9ipe1fxDNMeJfQ0NJ5pIxdpF18mF42f4INyePczJ+LQGNwwgsQwa8zs
oZfvJSBXWjagKxHFf5M3Hs4xxBLY5rlminoNgBLE1JmN6mluB79R0uOYpw/bx5pzzFjm2lrQMPqa
Uc9o0D4djdfBEHCGa3mrYYAjzhJL1AUg+hhfCdGOWLmTBVc5TxmUbvvGcdYZwFCMYVIHGk6oyTEV
d8XQuVLuJsWVSHZy82X7s3EOlE4/6+LcqlMRofSENYlHMFCeWhAESjvZ7/xtMzzQZVt4IkmopkxC
PKHZ2o/Qp3mo8M50ezQfKq/ZseHYowd06xvSrVwsS+kiQWoJXlphforkxG7F2m3ac6WdjIA3D8gB
C50BC9Ecp1lJYIuYij8Vu7kq/HGMd5wvyDPDoMVczSoU+OAW035CLzpkjs+g93j6QXvmyr3qf4q5
mDLH/+99xQospUYRgVIbYbxQlM6Qmfs8KRy97rztla27oEXxFGp8H3V7El2bMLiJrJdwzovHUj/o
8k8hvBKa18H8UZojJ5Je/5AXe4xvpIqa1g0erW4t9S9xWbxqqbUfZZODFuuAdDHDuIUaxxJ6UABI
s7ZryD0hz9ufbZVkQAOf6/++G+MQ0pQooQmNCry5JS8p7RwM054u2FTel5az8tSubUo1k4ROkDi8
yeF/uL4u9plbJNEqIsQmAkO0bSBXHh/7k3xrhHbjScfuUKOfv/OtB/N62m8vfE0ZBn75xzCbMjeL
KupIB8ODI9wkUKVGnvHcIdslv8x74XFCSICBsb14b0G/GbL3Di/xwPEgNqUuRroeCgl9ipl+kkyO
GrS21BHOufiHN9hlncx9Y80J3WJEjuoZXYhXOiK7yLSt+/CquMJQyEt6Y14bP7c/Lsdr33B8AZyi
qEx6ldP2rNEvdL/Ovm//Puewv7XRLH4/GNRhGEqMnTQFqBJlLyX31uSnkl3rfqx8nab7bXu8raJ/
X9hL9aGIS7BtuqV8JSTlTlEeSM4jKOIZYRAF/CXQG8OoEoiX5kMm9L8ywH8RJJy7er37a+H4LKSU
Rjlr6VtTqnkXgs/XdJVzcQV3R48IrxbGPWYMvlh6mUNNB+lQWlkOfUqaEt1ghjFyVci2RJ5IZVtG
B+8JO/XKO1naxSmXWIL3aRmQkca5IkOG0fEGRDRVU5+kQHTShteYTXfoY7zw56ixDeIhZg4ncajh
lhkUpQxbjJtd1+V7U+F1xK43il02ke0BF8c8a7oOWcXiN+3OBufrd+mUOj9GJ7DH6/ZXw3ky8WDk
bZ8XR4Bo6IAzWoRenVNeKSiDpOfMA/3NfeMObui0v4Lrz3XDLRbJxLBq3RWShNvJ1c/djlKbk7P6
U8VIKtKNNEu8591GHD9hB76xXyFmDulged7bEcTapyRwLEXjxA68I8jKH8hmiY4Oyl6MLjGPaicm
aEQXb2SvwHwo753GWxSDK9NsdsjewyvbHNkJYTwWOmS0+phTKuOZYWBFEytEypRRhehukvtR5srk
sA3DPDCRGTAphWkmPaEUEJTR4lsV2tDq9Hp/9nvbcHJQ5IIw8enYQpAsOYk+pl7Hz2VQTSoOiY5s
zWSFvqd2Fie5xau+IcWPdBa9TIU+smLdDwXxqwrsqFCmJFl6aLJ+P6XSayDwevzX23UW/wPz3srz
vACFg46YWvkRik6gXAvTzpi/FsVVKZ0t66R1L03LC3lXb/WFVeoBCwjAlR4Ulg7MaeP7Qf0hFrzR
gjWiIW1hgPFUqQz+7l9slcHRuys5gdbxQesiu6yugtzYBc2D0JbOtlfxlsU4bi6Yggb2GjTyWJBP
mpCmzj41+7dYGOO3Qlc3rdkhR9OK14Xy1LZeNtz9t1UwVxygsiVNiuPXKML/kXZdy3HryvaLWMUI
Eq+Mk0fRkvzCsrRt5pz59XdR+x7PGKYHVd7PLqsHYPfqRofV5iBg7H3iPYeXX/mbe7ucgq1stkat
xOBnUu2pQ+1bd8XyQARwcNxPrTPkf/UgvpLGlH8Ilo5NA7aS2Qgg7Fi+q6sIoQGvVLDqsq+kMNHx
lIF1wSiBKOgjMDG1uTfQ4A0WVjPzRd6EHEe92SKnJoTDaKAKCX6PyJKLh5Y80PoQtm44fozNAVXV
oeeZ1HJLt74ZgxRJ2daKHEEm+KfthQ4j2OWb+FS5kav+TZB8dZUMPIxSNeh6nSMjLr0KZe8YJd7G
4ea2mq96mSshDEQMSSHqUw6tiLUa67WbTeWHW78IOOEOTy0YTJBDrObq8a3spFEcvZisvM+eRLX7
QhNe0xHvRAw2hFlpGPnS26mQd7l8VslGTv4miWBoFO3CGogOfmvvJWWpBz4MV+8EuxrFzVQm3u3v
sn5hFxGMHQ0RkfMBC6qQKlM3LbJjVSsgX2b8aEbyz21Rq4+/q9MwUaEc6GPSlkC6eNtuFfTVd26z
RfaeE8+sJxuv5DCmoyQ5CbG8FlXEbbVfaN07r30Z7lQMC1boReDFnp89w7+b6uUKGfvRFSPIdQVO
fRrnU4mozZLaEK2lcu0peW8JZQo+j0jbDUhLl+ifzmtdMOeieu478UGp07MRt3d5mx/aCfsnG9WT
9IdRbbyhyG1BaCKz0ceTXoZuCBIUTSqO8YQXWVrZgkG8rAn3SWwIZliU91iCrVh6J51n6dyGzYek
i1apoSFnxFBcOfubKG5MQYitYMi8agh57a7r8TGVYecy1rJTnXFmVC6CQCxgfkufKH6TFewESzWX
BanY9eDc1qf1FNRF2m9+DeuI87qHBY6SqaVWhRcV9NiJvOlsnEtHvIu2xsdC6sBzqLxzsuM+AWbW
AjnEJ18exwu/87ypNx9IZqOdgtd3zT0mY6JYEiIHfYqkibBRd9DqR3w7W8rw/O5AolZbk9nt0WJj
6U+373cVGq6ul7HXcR66RGzRL0ilFlq8jfD677BeLpR4zFbrycwrUYzJzpLRZ3WGCBUbaVJzudDY
Rd4eBFDIZS4LaRJ7Ie+K7MDmrRVdfyBfyWbMt57GrhVmwFJtz+5sZw5Kfb6tOf9eboKnXenxdhit
Y9SVUMYd4muq0YQ1wrb6tXMmZ8SsUb/B1H1tqq664TeCrTqrK3mMXwz9XFPBpbq4X8FVmtrEQNVD
0w0cL/+ZfL2Fhcy5IiFO6qDD0CBIJS1j1o5Rp7tBNm5CQ3LRoGhVFXmqS/nYJV1i39ZXrnDmkFQX
OxVPLBB4iy9gnrCCaC/TZ13c+92uqw8d8er27bbM5U/eOi8TBCBAG3ypAztDBwoNUa3MKjHMJEA7
9ybhjQOv546uHBuDrr3Q6Jm0dJY2DqgHn6P77PuCrgufcL7LQjM68x6sHJfNdn+UZVu0aoO+/6UP
KHWNreItXMI8POWJYZ4MEenHRkGDJ/btzR4tBrNWOvT/hK5ck6epHnd1Nu/8Wd3e/nirRnG5T40B
Vl1stJ6GoCTS9E2k36nGc1S/3Baxji5XMhgQHbo26+sAyAZ2sZNkgy7Snu70h4/Zit4wbWeHx/yD
I3L52Td0km0IwXTf7OsK1GRJtvSJZdgwQ+wW/FwuiUSVy5G3gPMteQyApnMkt+PCiLk8VWSgWW4X
Vmjrz9TLneSMHYDWbYm878aATIfEjFJMSIxJGUUTQ37MhHmnlCLvYLyLZPAkDNVC1mbEF8tQL76d
7W8phsWQ7UPbE69RaL178UpTGCjxdT0eBAExxfgRnAYn2egvgUPsya3syFPQiGLCC28lTtcz7y4Z
TOkyTciVrkJYEezTJLf0KDapxuMe4twk2wkStuk4KD3yKMNu6YkH6csBvF9mgJ3rufdX9bnLRbK9
IEaWdw1d6jHa+CLKL3G6C3nEcJxbIwxydDOozOYQpZikPaQUZeQzUThvP543YxtB0n7qqyrAM0bc
fa4x25WbySV4//NKBIu53LBftglESUEwNOVLkaU/NP6XQr2rGuwRjnnueYG6W3IYnMAAYxTrAuBW
9gYn2DeWv603/Y56xj5w9S2XWHFd6ahiUBmb+AjLP5Wp4JEEgeC/FXKUWty2+VxwqLqZi+mxv1O7
n+LYunTQQ++mCjpRSU9D4kUSFunxkoV/cCcXIYynVFNNC4QC7sQfQeEy2o1ZjaZhz94yYRx+84ER
fGqLdYC/CGW0vY5o18wjghx0BB+VtjmJ82TehnTei4qlSk1mVVKihX24qE3fK1FgVE7+tnSyp8IO
HR7V4uqJLuEwy22RpC1UY4n5pZE8GtrwoKo5J4O3YlX0en8oc2mV5CdZIxEseJUrW9a6g6GHaMoY
rHyu325f3sppfhHFxBhRZkiTVmRoSOh3HQjxRenbbQFrz5VfJCy/4KqCIGM3kzhprYQnaHi37JUg
d8ROUzPHc0XcgE7l/bbAlbD6F3kMVPRE7bGZD8tXB8mbaG3mSmZm8iEtD1nJYx7mfajl36/O1nVq
HNVUwKLX4Jso79PoJZQ9YnC+EU8KE0uA37WMRQPoAJYxy6ifpVG0AzQ+aIX3366OCSPGKo7Gwccu
3r68xz74KEFnBd0K7QBmn4fbopY/xQA6vhJ24iiSJhuUdbSjgewLxhLQ44SdpuhWMXXxWcYbfX4d
9ZcGpMq3xa1Vz36Rx5jUMAZZSjLo+WD1mCttzOLouzqCzMjllbBXHPwvohiTyrW+bpOywEZjETwc
LXXqglpYimDfPhJPDGNXY5tlWtyOWNCsJ2YHruGxPYQJJye+hq2/HIaxJpJmiSa3OXbsffT2Qr3q
2+Ume+3scJO4icj7TCt+/hdxjEGNeTAqvQJxXe0uFPmNGdtGsDHsBkkcMcLGE94zdR0uLorIGFfd
qiL0HF9rEg40drMhtmJFtAg5d9gWdvuTrcXpvxyPMTAtE/SITqC9i7fBCza+Ljm5cS+Jlj6hoZXe
L8+s4p3o6NzmSF6pQ0EylReiVaIrv3GWB70vjsMADPGFyhw1zcyG7iksEAbEeJxI89c6Cg6qJFhG
0nCOvbwDfrf1n7KV5bddoWROxUoAETyKrdv0rjuCtHFbgGSCF4uuu7KLGCa+6QctxHMZ6BXEsZmC
wVzmuLJ1HL4IYDCk6tMpngi+nh/ElTngs03qvNGC9j5rR07hkCeLARFdwBLRMKqAj/VrRg8UfJPI
cbQR5wnHE8OAiBD3oGDt4cDUTLdINb3FQfgyNvqJyu3MMW6eLAZKyjiEXx7gmIXsrHennMhWpW1D
VeLIWQfGy2dafseVumlYrjrNCdStNbYxve+U7xJv8PIP7uQig0ENQ5e7MUZGzW7d5ovuQguc8Udt
1hafB2YdoC6iGMxA4UuowxyQSPzSzJrMQnmHgnxJ3vl64HBggmdDzJNeIro26VEpIR/jexS7rw1b
fBwwV0Lc2MEL3+YlQTkC2dnSoJPwKBEgEJv5rAbkBQ3nLczROrYOqldj1sTIGtti9SGIH4qmWYm2
aeL72zfHOweDDXE/FVmtwY0U8utAn4Xp9fbf5x2DwQMpKIpKx14Se56/dMEPDC1LYB/vaczRAJ4c
BhBmtao6vdYkuxYbF4/6IvYqoz+jZMex0vUA8Kdas2OiINGRUpLiQEIUbuqidgJkWupONYmeWHGX
Wt1c8PiQeYdb/v0KGeRQ8VsJnVzoVkBXHNpBc2G8p1V6moeag98cEFIZgAj8LFCkMUR9UX0QkK6d
OjOaPm7rBAcZVAYZ/DpAEZN28BHJfJ+Kwl6am60R52ZcJA+V9M9tabzLY6BhKAKSkgnvuAZdM1Sy
fP2LjsJB3nNeOzxsZQsHRM9SKsY6VD21ahT7BUfcdq/NvwPY9u1D/eF1+lMN2ZnRwUcrkJzgXdA4
KpbdLqxezkeEcp6lAvGic8ELqDlAwRYOKG2TJsPoLQQqLt2DyARlZ2J3H7LbgsUBFE+8WjdHFdld
i4Eog6TbbxAX6ZKZVNssf41GjiryZDCwERipHAQVrlFLDrHg24mPnkj08HG+1mokqRMJJNq6qors
LFjmo89SixHiqV75tGzGLFJLeCj30wf1ZDPdDZv0tXGajXH0HcJBxvWn0JVwBj2MesbSpBkGEB96
e0ZbVb9Rn0Zr+W7DhrdjaC2FS6UraQyAqHHaxZHULmXt8dB46HfdCd5nfOHdvtTVT3cliEGR2BgL
MVZ9yU50xVPm/h9J1b6HccEbWl3Fjys5DH4YQQDutAKAX4+F7dfPYhMiw5Cbw/T+NweiaNMVVUNW
WTrOsJao4c8QhIm6ssfU+egEVc1TxcXh/vao0S9SGG0o6KynYggpDapWugu6iK28beylMFGc+bRm
67d3EceoQ1BnVeRHPYLazmnSbxQvRYK+RV4dnCeGUYbUyH1ssIaBYTUlDUpTlh7H8k4QRZ4xrWqd
sXCsiODeMljywWzw54Si1d/O0E/gipZgdsfQlmKLiha2cWwVq7AnEeSe1m3lWH+CXwmWf40B5rGo
+1JG5K6d/R3Z4QfsjG31oZwaW0Ix3H8Jd77D853rbuZK6qJNV5GH36h1XhkIc2u0/OB2HXSoLG0i
CH3QmSIcMo6bWQXKK3kMHo+lHA/jYgOqV5ySHXUUD4N13OTJqrpciVm+8tWxSJ4mc04kGIHgxMb9
oPlmPO3E/C+60Cm4O35qC2NsRJj0RO/wBgrUXZhsCK+av+qUr/4+Y11dCW6zqO3xeRo7Smcz0Xjr
3NY6sX45AmNZAXbiKVMByzK+hl661dz2MXIES3OIKVnIvdv6biHU4XUL8ezsN9SdNC0X4PxrzSmQ
XBU3Y/Tltkmti8Csr0GptiSZflWCSUa3saIg1J20Jd0et+Dq87EouKMPtwWta9tPQSxVX5v7OTqE
8JXiDExs6mbWOrQndpaeP98WtO7qjYskJpWURKjFkRZBWusuCwWzXWzTk4jt6SlGTQjnqbBGhAXV
uEhjIIkIfhhrU47c9C7bG0fiLa0QS1hIHfJPu/Sx7covtYlOtjP95/ZJOd+OHWwJlwWERgHD0rt2
q1atG8E5N1m9uS1mHY4uJ2TgKJyTpBLkAhW6KjGr4KlFe44amXV/aiI0k3rlwMskLxb7m3u+utPl
4FfIFGdtMxiLUspDYiJfZzbji99ty8DNepUTQa2jx+V0DDoNSdeEjQaXMqbPffISDtvbt8c7C4NO
g68Z/VQCZcdgeBBAlDfWwblQZGeUsUMCZIWcPOcCRbfujoEqDPzURRHgPPGgbaOytlIx84QaTkvp
kRg3nGnMeSNWPEVkQESgei7MGRSxyh7VcTdqe5m7fpeDH2zPry6P8yQGkJEfFh4JKqJXc7oD1c3S
BzcdinNpxc9g4dKebn8/HpywLb+RLuSdIgz/xoooaniCJZ3+5Z/pNjzXz9FGg0GTeRrqqE9wyjqk
buzrJ60zeDuzeDfJhDPS2NRpjTkaW1EeJOO+rCK3kJ1Q5C3GWBv+u4ZGgwEOcQrbYQg/85HGbniO
3XLv52aGtvCTv9E9zUJP/oOGBvFms3AIJljPUfJIpTmqaTBQArbTRsOVYlhjkqxWp57WNydVMDhF
f54YBkWSOG3lPkSbLZVqJwkex0lzpIJj2jwhDJT0wpCUEuZZ7JZ6ovQylLbAI1riajsDH1jEkQaG
scAHNqhgZ/eROsL3ZYGKuImPMsd58g7E4IaeFbNMggjP5P4blMWc2k3P69haz0hdnAm78XImBVLw
HU5U274HQh1X8q3KDk+KU3poGb6NFutoTw2q0mVhnMJ8otmnqlAuJVAqPbT1IRdtYTr6sjlzc71/
eJVcRDFfSqBtUJMc5xosGc11g+dvW3NwwbT8uVST9/ZaR6aLOOZbyXneo2cwxcmAGnhcapTTK7iu
DD8FsMUEdEFK0iDh1dMJL6TpzQbxhby5/Xl4MpjQMBsJFZIZWN6r8iZX6R1VNUxCzt5tMZy7Yrcn
JFHZqVm4aMF8irsv+vx6++//Iei83BUD4XPiJ+CKguGkKXa9JIMx2RJJsMdVGzda2tlZJR8nSftR
BGB7HqroTm3rdyrHL8mUb8sEk0Zj8U2M02NEqze5Rck1Uol7+0fyLmH596sgLqkKv5ebGW8m5U2r
PrjbaNb47+BeLpewfOwrAYGOvZBq+5nEWboNJDPaoNVPhHfJEXYnx2BbHVA52qdW4YSJKZQmN9u9
uOPfg63LT2BgX8bigFyp43/JVZfMAClQdOts2ZU3A0jW329f6R/Q+SKPgRedYLeJHKFtZBmzmg8N
xqxUWP0yfyS+85orFgC5dTgGYIZYMdSwlZGKGyunlGdr9NGTWvUnBZOCXdBZUcwjW+d+UwZlVBpX
QRLDckQsjhu+Zw7YR9E1HBxbszmItuSNaHdszhFChcnr9snL7Qvm4ANbvUBZOFU6H5hKfWoVnQil
ScyQR0W5HOLGxbJliyhq4hCTgkt2eOHISNCiv7AZ8oYr/hB//dQWtlohTGSOIxHaMsE/ZE73ozjl
9rzXsd8gOU53kifcG2grLl5CM0YqS0Qc9t+uk4GpRBlG6ldIgxtZepc12iZs3+X547YQniNkxx7U
YapVgQZLUebfHnNpslVzsJHT2OjbyeMyn3OQjSW9xO4tLRlaaEki9Zj09E0i81h41mP0y6djgKUx
/CbE8AgUMa2/TD15Ro5ftUY1sKZB4HgT3nEYUClKmhkjyADtEWRa/T95zPlAvL/P4EhMcnFIEjTE
5nQbjbuONyz9h6zw5bIY0ABN7SAGy4Om/NBMsgM5y7l76/dg/F/UILDmY7gDZXHFXSq03MwNQ2an
G9pEJOC6BFr9PwPrJnC0E30wDtrXdD+DImnhIatas488js5zHA/bgdkqpFG7JVgqQsv47JruC1tH
oniZUUE+hleGXL7RrZMy79K+RbPRkCH6y0P1azPrj+lo3OkUea4ydWe12bSN/nj7jKtYTEHxLlKU
gShLGQbCJ5DMLTsPscXkOOqBG83AyUHkaOe69lzJYcKILB7jWUyAkrWdfeu3Fd73Gdj0vs/eMghq
7KeX8Kg88aJd2eCYODvmURO5pe3SFDJobz0GCIOpcXIJixs00Yz1yIsC4kU+DL7M7HzWHoOxqkxB
ax1fzL/kmmyCUM2asVfTLENjp/S9I2eTScLsTshjrEp/9cPqC7KTVh726BfMdx1wMVX6QzcdaYhd
lcjmTaWyJYLhBZV/TsreGqTWJkloZlpoLoMgOs2cRKzw332z0gY7XNYnG4GVabmp1JlryP1RTTpX
n1ozTc9KHFtyOTuiFJ01sHjHceOQaPwSppWG/v7cK6Nin+odOrsUJ08xQoP1j7oy2ZWcmn6MdJh/
LxmVp3fUyRLEcP68Q9MUmn4oxh7ylJ7FNP4xNZU7jkcdbSBFfl+MwzHBWjlsQWxNvRLA2v8wz/pO
Lw2rD0pHEvI9Kd4aYQpMDatNmyjbVgp56+fEKlsQ1YTfojBxhxKpfNxApvffe3kOHTCRg1uxyS1J
VLy86HZyKZhy3ZxKIfS0CsyYaOuvqHqefM2sfMQmLRaYNfn8WhtYjYUWPIekQ2sNjeKhp3h0u2bq
TV8tIqebQhdr7TOrKn0by+qsVs7sQv+eiroXx0VlJtgaJdbwyPjiI1W/qlV2kJIhNbWqV8ws709h
kuJHRJ1ZjBWGTo3yac66g2B0njE1hywMvaQxDoYwPIhqsatJa4fFXFtSVWpmEJPCjJtuS/Vx27dt
ZAY9sVUj2Yny12QS9qk6eJLWnfWJnLpGCKyg1J50w7eDKd5Q4XlUpVf0S5lqjl//ERWZmbSFGdTF
eSb+UxB1NmaOHxbuaxVr9qagUkwydo+zFjwV3WAqVHazDt26svju9/gtKtwaFXUHu7j3fY9xN3+0
w6zz5ChAGVGy1KGxCMYbSKftxxTUNVG6J2XmxiT9Ghngm04kzxBaq8unA2YgnxVp2qv+vQFe5Z7q
jhCGX7UqeB2lAVzLg7KLtdDqa/2cJ+MOww1WlLY/RrU96PM3khneZGg7oqZgZEjRz5Q+4r1kCmJ6
r9WNU0TdVtLIporfJD3ZxxVm1SlmLPPCbWvR6irsWSqFH6mSbgQhPSap6vSz8SilhZPq1FFT2dXH
YjY1eX6ssuBYVbNLlcyaQIxiCOq20WWzG7GxEKuLSz95Fck3VQW5wBSamMSw9Lq0gjayijS7E2eU
30uMT2ngiKGRE6bhXmlkU59fahnfKaWHcoTF42fOIF2M2tGeg84TpnyDXK3dheCcMDT7L0D78iZj
R8pq0GgVuS4it2iAKCdPXU2uH0kf/LdcwW+tJHPTp8LiePvqKGHeAHxGJTdxxAnTCRODqZPQNrIP
IYMFBNXcygu+h666pQ/Sqd0VvZk7+XHA8kxvfJM3vNfXeg/J1VUyYVnoq1FvLKngeCtbYGE8Bh4W
d2EF2n+M0gkTnw0VXl2JgvpO3nnYEGUa5X0Z/1XH4NVpmBhNa5qyrGp42ULTv6TT8NKFrSUrxlaO
6mehGn4oevn1ti5y4k624ki0jKhDiDogKpswn7Z4byP/v+k7uxCcpnNFAwEfyR86U8Du3VmJ7D6t
nNtHWWMAuM51sBvB9VyNCemX5NhOPy95jn4ft2boTnfTx2AjlXlMeTRHayOHVLoERiITGJHWGFKK
tRx270ouuHY9DDaKj/5buce0g1e500s+WA0vqF6Nqa+kMlZXDLqKShIaCGlxHKJXH7MxWBLWtolJ
Q9niXCtPGGNjIxbTYGoFYW16MDzlkGJ+PTnKT8t+gcbtHVDImOEuEk3tn9uCV1Xz6pCMyRlpVU8y
wdXm7fw2z80GQ6PubRFr1Cq/fD7G4qSwFbqxnv59nFAM/wiW74JfxSbbqMK6X80jboVMihGYVcEx
i1XovJzvE9uuUnN+XJGYJiPKIUlnim3hTFNm+RREEphdGQnZlFkJOv2GYyaLRv72SrkSy6R3GzqV
nV9jSKGJs1e1q7xxbD+6kpfeXU/DXclhXkPKHM7hkHdIbR4RqVjaS79JLGlXnzASuf2rxPuVMAWH
vr5L8MpPhrRkcbLHNjwbvA1RHF38fB9d/X06p1qcETQiE7FzOpSwEr36mzrP1REYM8v1GXnaZQ6t
irfYAGH4Z5/HNMrTOMaiWq3JcoUiiTHoAIwQW7t1THSID7ryVRE7U4ofhZ7DN8a7OMbA9LQhNVrF
kfZFhB8cDV5nwnrl6nJtLDtxE4qRYKioVqCtZNd5ybHdTe7nSlJH5XyhdQdzJYsxHdLrUS0q0IKF
4LY7IbPs+Ao45QkyKPGGvAz78e02QHGu7zN7eaV3vR5kk6BjWKGktVP1FTjBeTC0nhq8OhVjO4Zf
dlHUw3Z6V3sFw+aZOqjcP3X2ZMtm9Bi05n8703LmqzNFLZ0DSYQ/8Zuvow+U5Q6Oco/EeGUwQwxN
X2IMYrBEy/hRopG5BN8/WKRTR3gLbN6kKu8zMf5YDbU5zWQ0hycauuwpmO91HkUk90wMPtR6WafS
ADxtHOEcbNyFXll8m16Ja7XPPNZLmeP0WU7ioNO7IcOiEDuWMsAFlhaSYTZ1rX/wDRFzqsr7mPpe
OxSuSqS9aAhv+Tx+q8LgSYrbt0b3vaIxnvvMR8qh9JZX4VRWNo3+mfBP0VCDtq+FTy3jHKti03sy
55ypKI6bY8dBK0xd57mIljNRKl0Jz/p8AhPEKP/NI+tiPOzkJ8k6LGWLMHU6xs9TFGExe2BiFpxj
MuvvnCsxDPJgyUjY1SU+ftvs0uxAiydfiu0OO/v854wgt1Ccdd4AOw/uFMaDqylNjbGGR2ocEY+r
xqq+k21vpafey61uE9i8hD7nmykMEsXjnKXxCGSQjB2RKrOrHUHi0ZRznKDCwE8ZD4Vfa7EEopVl
9qbd1E6zzVzeg3Ex+RthFtujP2ORStFirY8tx+0BzCcuBQ9jg3xbp/b2bUDlagcDP6lC8mDS0QIr
pdKLkYTYACvtyvx9SMQTKfIEOb7GlIv2lTQpJ4LmHZNBJbHzSRQlcL+TnyWY1sMUnRB9H1vlFNfN
l786J9EJweCIigoS4zmURhTaGZ5KxafDO3wTbQVMxUQ27+OtK+JFEHOhiZLGSCIjNJeTbTm/B+F+
IPe3D7N+cRcRzMX1YUhGo8fFCWlvti0yWio1++xUpwFHPdad00USE/XJdakKItJ/WBqYmq1hZzwC
FJ4AJsYDOe88BwqgNqrAtikjjVByUJYjge1rnPEykpMGErLWP/h+iuym4d3+Hn94Cv68JraFcWjH
WB0EH8mXeoicQK2cpopyM6mTp6bItp2GzY5ahYx/KltaKXnFJLnCNH30swLuJATsVPFKXdv2VPrR
ybxEw3rRn15+HgPGUykONBwQey6kqvldCMYm1Yqcdg9GUDd/79zytMxOYRsvoEy/4z2wFiX5Hc4u
4hloBpVzUM0S/Fwx5JuGgI8dtZedAJ6WvlHMsuPo7B9ejxd5i0ZcBYmd6uexli3zCrbhzdsKdFg5
kFp2MULwyB1ZXC7v1ukYYBnFKhL1EmDd2uV2BpddiDbMaCu7rSfYf0Eqh5zD5WgMuPixGNWgGUby
JnoImtLqs13P9XI8i2HgJRKCMggj5JgTdS/n55TX1fOHAPFyCgZVpk6t/KyBgNbOt8WJWNFOd1Pb
QB/693y2QYCER5FoLztNyIPYgjigdFDtdbD7Kje10uQNL6679cvvYUAoSIzGiJbkX1yLOykevtTh
hMbgDiyZT0aDrZ6R8mQoESd9ynEUbN9kkMFLpTPyR4a8K5UUaZz7iHDaZjmfkjKx3xBOQUgHJPvq
MrRJlzpJWvLAb/kbNwyAMugSIfSSfBXoEm57W7aSzbzP33Ukv/pnHokJ50NRBkmSQBRoPiGU/dx2
4i2sqfHmb+Ovn/pAGQApIwVvZwKTFlGbG5vHftwO2Rsiyttug6cADHK0VTO0dQtjTsQStOXOWLkN
6LhuC+GhIWUgw0gQtYpwOIhZy23mzPu4sEfLMA03vMeggm5z5HGCE8qgRyZpmj9XiH/iTxa97oi9
g0iKClbgyR8YG9+RU3Dm4eIfcumXT8ZAioHd6F24PNn6V3k3OdiD6alv9UuETd4Uo2NgKn7gtWzw
Ph+DGqXoS1pMgRqTvGuxuLnKUYLmpI2Wy/qzbSkiQw6EoepJrRdNjAzJlJuHoXsbhQFjhOh/5k2d
3j6Pwg6dahNooPocyV1fuCNSZBIDD+0njnbwhDBg0ZVEGdUUB/rsJbMy7JHXrXGPLV2S1W1bL3CV
f26LvK2PishiRksyv1RgZWr+TiJ77g/ggUgbDpjzpDCQoTWqoszKAhnZjzZ/nSOUl3NHzSXr9mk4
oabCFo2aQm4GkEB8Pqwnc3nKFN99G6Wqb/SrYfrwlfEObWB2bPFGZ/7wpv+fjSkigyR+Fs2xnOCM
8VZ0lM1SsYLaj+iPPiwNsrmH5pqCm2LkmQCDJ7ofqekY4wkinRduOmzIy80CvGd31Kls0dWwezt9
js51bPNCu9veRhEZTFFrmRTtEtnNBXUTSt1hErw5I844A2NqkAYPynaaqhfOJ74dUaI969f4tTfq
vC9jPFWR+PqhOkCyp97CmD5OGp15a+E5istWkgQNXWdURXCuN/K27VQLTtZE8mvTB4l7+2Ac2/9M
x1/F5eII/pykxLkSkJ3XL5KInYcYJ/5vQhiA0TrspVQL8FuJvrglqXqvd4oDekiOvXO08jPjenWW
aihlJZHhb1rD09vEK9UI27FrdDsVXt3z5jU5Tlz5NM0rcSpNZmH6rFF54dPCw6I/VGBhmQ6YRfkb
muerRwYoKH/Vv0mKsAl2wvtJEd6V9NUo3+qYN/HNsS22KKbnox6nAqxaBv997rabwV16+rlNHjyd
Y9AjoCBeof68FChGLNtcCNQFq3pe9l9QL9zXFgVmcegFeLrB4MaYF+gi63E2wfedSToGwT9JFTul
eB6zh9vazol7lM9BlivFyFOl9Lt/01oj0BFFaDSfA5WjwwRoTOz4OOy5LQScS2XrZnMfp3k2IeLP
x8cgT81UPILrgGPIq0ULWRRlzFgvtIwsNxnJ9E7XA8BFa2MWA+tDAmzY1K1iS1z0Zm64FbolEGBj
rWt5DHJQ0pX9tMx+LCwUyxxq4LQoOy8cNqkD5iEu6+TaNV4LZCKTqcvRYCfAvyzDJuo3+XnRzd6a
XMFrj8gr23zCg1V9uZbJxClzWmotkiNIIICcKjIHx9+VLrqqH7R7kHCNVviA9uZ99n5bTXknXf79
SkvBdVTPuQCp3fDsS2gcf6Y5xxLWRShEMQwCAiTWabZ5S7EuHnnsufcKLJopjJ3GZT5YV5GfQlhn
OdYhESIVIf947rCSoTGlPbnTjp2tWNmyh4kX7PHkMc93sUj8Qakx275oiAjWg4VpoQHh4EIAkx95
wPW5zfV3E7icjzGBvtdCpUiXyAPj36NM3qUJAzRlu23j/hDPodvG2bdRS+7nqd2JEthKh/RjTFMr
VMezQIxDXhjOLJBnPDntqoReEX1fR2gtzcLkoAflSWsbTny/oOmt38xaUR/GkzKh0qSKxym+U6dj
or7E81boDi1vy/ZasAQyv/8pGeuGYzEmfa9iHK2JZMOiSx9y1Sg7nHrX047jRnjCGKPBAFiXgr0Y
WVspsaYxtmZUPYfwHRpo3zbPNYclizpYwwxw+ivscjFETAhfZqRVJOyopYMb5BkWZramMLz7Mqe2
uvqAuRLG5uMJqX1fL0E5Oe2yb/4u2gmiVXhLMC/VpuKoe6xu8dIDPCcX4tcx4uc52TR9hYY7fVi4
p2mnnYg/brIivhPVZnv7Olc/nCQChYz/I+27muPmmWZ/EasYwHTLvLtaZVuyb1iOzDnz15+Gnu/1
UjC9OGVfq0qzIAaNwYRujCrpLHljZU5CNNHG0kV+qDFkG87eIpRWLnWcfaNg/ZvrbwzRH7KB1bzq
YskY0DpQopta0U81j8l1L0oDycmvlTDRU2rqWSnQVy3Nt/0XpdFBOm6UtnuGJej5ybomEsJujDI1
k9hTIgN61ecgkDNfaaSW+f1RelAxdov+CwXPn/IHt5Nu/xteTDOQ16QVBEcop1evB2r1kqccDuHd
s7VZGgNPKQ6tNBJkVWpoyaUPA3mqwRy72GAd9K673e77XN6YokvduEOSQfqwo+6w2IudBImbZ7Zp
gxFC9aWP/zFpJbzaDu/zMSA1hQq42xHCOUM0W2jVtYSGU7/bPbSbVTFOLoSNnlUxRrFB6RrIZHqc
zdquTePL9a/HM8O4uiQVLXLLCq7aKnyVZcFKKpFYsbByHo67TWeU1E2CUDaRDcK87lOjr+uZzq7n
N7QzQgnCQ2ZPnnlsz0NwfU37IfTFFjtu25sDdE5DmrFJrB78nSUI6ifFIlbyTBvdc5tX2tmFvo1B
JmBZ5q4XRkr0K3S5W6ur3avTU07qx7go/yam3JhiDi5kOqMsGkKwnqkncBmWxq2Yck7UrnNvTDBn
t+oiWe1qHKgIA+7xpxBFGs4G7XodQM8UNUMCfyFzfMxYD8VsATr8B7DQZsGMuwCOP11FjAcFyhfd
4RHu7NpUiKrJmmxqylu1eAMTeltpIXo58fRWvVB5iaLbOuGkrfehCIGEaWggCdAMxsnR+1OYKeV/
VCOnPajBfDKc6CB6uvtGCWrL3FHo3b26WGSraUtoLFMpwqI0HpEvtMqosjmbRT3qt+t2Y4Jx7iqf
xBpDa/97IOZO21um27urC47Tr7x06/42/fqEbFlNRYIJzxngRJWcS+Ww6idl4DTYytSBr62IcfBo
ypfVnFEbSg9JMCNHMj2saA3I3OJcvyQ/TLd7nW4iO3VNB6P6fuFFjvTp+lfdXSaufF1UVUkiMnsC
xP7/GCfr5dSOsTXW9430N22j8sYIc4cYc5KFI+w7enEnx4HCozXYjV82/5+5PIxMCYu1xDttoM3R
i5VnDWb6dCjroH9xGv1C0TnIwbNI/745xLkEUaecekcjH+fBcDXjYPTnUn9djMEaRJ7v7+8SOCA1
VSZQH2YcpRgLMYlAjeEUGH6MPKO4K3PnuiPspyZU2pyFLlcDAk7vlxSG6lAsMsgMtHN6kICEYH6e
rPUW044YhyndKVAPvMr/7ro2NplLpFmKoVYx1IcIOrYqGQR/LxV3lm4XNzZGmI8n9xopY1rEM5Tx
Ke+aYzNGjpqnD0i3nwnIi4ZhtnOlc9sl9xpou5QLwbtSeJ26IUjm+tzHJSaUM7Tl9e6Y9k6PqUc9
G7+uSxbIQnoozPZuGlqrWkU3NEIrGSQ3FSQICqcQJzLSu3owrb4hh5L24WqJP/aY3hf6m0Iuz2ao
+IJOvlQqgu8En2AQgioMMzw30dCtoKg5jUinEPHQNvWhSYUbjJl5XTzyEn68vaAIv3FpOTamKJyw
F7H5rcfi2/Oq8Bo4eTbo3zc2IBoyJDntEhU0oHalP0IP6zBFAidm3X/kqoYmEUI0iIQwgDBA0WvN
DYz8YVMPywzh5RJSNqEXogd2dMtH0TM80GKfMNb9NwJL8sY0gwyL2ZWZWWEqT6zua/KlRVpPz3iB
y/53vKyPud/DSkZQQ1OXojpa6eTpeQzZnKfriHDdiMkWvwdN6itCRRCMKn+MV1SkBQmcfYN73cwu
lGqyqIoEuR2ZnXU18x4sacaIPIviDhUYhj6Yy/e4+0q6B23iUUi/5cZ/u3I31piriOTToiQaUmy0
F291JCv12lP0sNybt+pZvx1eTR+UBFZ+jnsHrXgd597YfY5uzDOOGY3LrCUtYphafFqL16Z9hXBO
Mv0kMSfPs7t5G0OMG0rDqlRlgyJSkj8Jy01B0EXM49Xfjfk2NhgvrJJ1zsiKtHLd3BV6IOuc7inO
GtgBVxO8MBKOE+h1wMLadIaf6/LHrjeerzvg/jPtsg52yFXtktmQKN/N6ClebBcPY2/V6FiklNvF
U1z9naLmRaXRYDanEElUQsMT8lrC6MSlACGT3FFD9XB9YXuNp7K6scNskLlWspGUEEwevdBHm59b
3VLNstiBOksLHgKX6qSZThehDYnSB/9/FDx2fAQ/AW8dCXoBJp497xFfFaVKThuFjvMUXwxw11S2
9glK6WgoVCDujYZCngTm3uPnnUnmiLd6kY2CnNBVo3B1KB3pa2FjfvEBDTWH0Z9eVh4JJ2+RzKnu
ByVfqipGyIRR17qt7EnmJTX3BgXerYrxmbnW8mQ0kY42yu9CZuvCax+B9eMokbsQ8yvq5yn+m9GV
dzZZ/4mjrkzT9D+VdOlEh8sWJ7XE4C+mR7aG2EQJkjVLJELt1imS+iEicSBoMYhXMk5csAMo78ww
IW6ear1sgvLf0ZtjntzNijePHDDZdwVKjimpoq6zjQn9YISx0eGpk0iHurrXyoBzpvfXcDFAf8Am
hMqrOBbVBrEh7SekZ3pw0dR+gxS+HRtW/5LZBOqlCqiZEszNZ/cIRKzyQ9LZf9F/h495+SHMyY5i
UURuVUOjIVhN55tePFTpX3xMJDAkRZFkoiFn936tSlprfa/hJFcYzVrh30vxev1z7m3X1gLzACn7
cChRhSBgAjqE0o2scp74e7u1/f/M20PSlJHoHU5Qq7XPOMNflqQGMWfCQfq9KwxC0JcvxXgFtPik
HFK51CvIMTqVTkF7wzr0qIAe7MMU8Jhtd0F2a5DZ/UlXhDUXBuUtwi5c0HKCP8R0ke2mZLrpMW4s
kdtLS5GbCd7erZJBdkxmVkUoY5W0exFGHfBYHekUWH4yz/+VKIT7jtcowPMRBt3nJS6UpKSo0ddP
daI+AIXt627I3T8G3ZUUWk/FQtDPFBLTK5v0PmxKp1e1m1nAvEqbftZNwQnX6b5ORtVaxW9jbzwh
B+Fd/yG8tTKIP/d6LmhipjgKaiRhdxDnkBMB85bKZgpVVObmQoIJ6U47arYOQlPdolpFNNyqZ0sL
ufHWTtS99Ru2DX/oSw2k43jaVjLKWRNUl2+KJrQL+UcUf7r+AXkHg80bCqtsCh2BOHs62MqrDAWt
6of5uD4aMWhMm3tyyn9wu3o5u8amh9RY7Jcw1ei5UDzNjj2wu0VW7Y4uJYHGjGnvmc/X18k5imyP
vharoxyms+LoYE1RxW+FdGqSwlYQmlw3RD3uypk3GaAxuk5vwg7fU50Ty1Bv8gl0SCLYUmZ3kV0z
+VAWvB5G3udkYMYY56XWKcwM0VleXvWMU5Pk/X8GUGphNEqlX8H8t2hnYqxBWfLoiLhuyADKUA5g
2m/x2YhPWcG7D0iBjnZ6S0V8dadyp69/M3nw7pQx2BFl8byYBSpCymCVh+YWc25O9iE5y4f5mDwb
rxj9OxmPJicg2g2MLzcRWo/eBwnpkEIVsgePYh3epeqNXvumGllxN9mJ6RejZsnJlzLhfeDr/i+x
3fqxrk0aTVw44Ha0s7W2JPM2Ne8xucXBy+sRBBRP3i8vbkHxBOYKpOWaM1mPUfy4jH9RLtrsHAj/
3ttQE1ELu2nFGbPqxJpv0OTtiZ+qV4rJraV9NR1exn4v2/zOJD0jmzBWiDF8jLeFgnfh7IDe0UH9
WgoK9N/Rbq51tmJ3CATO7bbHK/7OKgsmsawsRoNr1jjXoD66n26nD7Fn2uSOfP/vAsqPaOg99WfB
4cXLnItPYvv3cyVOhFTATvYOiga0ofLYW8mhOkA7x4E9DnDuVbrfLZaFmSXP0rpH3ELpkake4bfO
UY89CAB4ERLvMDBgM5FCmOS0xp0H0r22kKxKrGhWyxg+Xr8M/rCBmoqKrWkguctgzFhFEujtaZwE
zi5iT5Q45ufkClZnx3fYR2t284/9x66GHBF3A/dx+5dx9pU6NH2tdwUil9ahxhs0eaDOBCEk1c/u
Izt/4Oax9z/sxeJvD6A2zoXlzWL0uDqdXcy2eZvdgKv8Y2SLGJ/XHqO7v0hhw3EuVhnIEY0EfVXI
6ThGe1vGn/r8YALgru/kPqxdbDCQ04bzhPw/wYOl6R1FQr0jU8dnyI9yPIa3ZwzOrG06zBq9B4XR
z8BCG1bl352zy1IYUBlCeZHaCj6ZpccklD9la2IPUCOy9BzlnyQ8i03hSaJwTLLhWI/l0/UvuVfs
eLdd1Ik2UNqk5mKE6OF+61JNXkS/v0Fm8SR/z9zYi3xiVYfiU22XZ+6BoFfr77HZZeUMwqxdWSZE
V7Hy+LlfBTfTDVwgurOW6sHIBaswhwd5jj2oXLvXF807GAzi6BGRdINmBlLyXdIiCEOc4/p7WvIq
1zw3ZfCGKGUhViP6q8TmY62hE045CgZXrpPzHVme7aRV1FalAaf5FPpKYN5CaNpablqf15FEP8uV
DfutxiuoIm7dEVGh8FIKz3Jcuat0FNNn9F9ZZcyrku81OGxdU2OQRGv7uEl7fL4WV57spx9Ua8F9
T7Ez9cIjmq8c46ZzzIf442rHQf8h8XipRd6VwfJQQ627biMaqdHmRtpcsd7EmHiPnfkREzzO4tGh
PYhr+chFc08Ix39Yvlgh7PWySAClQkAWu3zGYKwdO2ANWd6eu7qPLiOuMALPKP37BhAytaqlKQbm
SeYZcuy1/BBXj9fP3x+CmV9HnyWPBeMzGC2G5b9UDCV5iDLXtKlMqeIWXhja3PkQzpHXGLBpwnYe
hbWkEePkovECY6tosDQwTC2C4Rk7WPryrXnP20LekWGQpshXIYx6YJyuBb3wSYswYt/5DTnH650G
OuLr35VnjcGbthDars5hbRnASFAF2XJnNLcNOCyFQbfi6HDdHOebshW2UMyJlK8iSpBVaknLj1QJ
SvB2d03PuyR5lphIJk/SNjFTLOy/UQqauk6dwo7Oobf+pDykU9AEMSf7yrn8WVbZhqi9VmPk2amk
ICG3Qvbt+ufj/X/l/UFTM6k3xhD1NbKITqyErlq2/nUTvIOmMwFMOKACWqx43jau4as3oLf5YTij
rT/QlzxSO7xzxlsTAx7qQEV4xAkuUYu3qdB9ilrzE2dNuzbwUkfNX5dl402OdgNQcze3IMTA44/4
Cihbk6OJkcrMF34oPs0d66kj8/CK3jS/3Xwbk8wxhphU2okqIukOaWNUZ9xctHq0tdN+euE7r6+J
t0DmGKtoyaxzDKg6ixioyXMRcr7gLsJfVsNOAI5JM/Va1yhOswa1DAmf+YvSczoIdk/sxgZzYmW1
IiWiZdgoF8tIe6sSDlr7okQP171hF/I2dujObZwhronRJwmcIQLFdFa5xvI6CJ8V/TlSAwlzf9et
cXbmLWLZWFvWqMtKkxaHG80extcJ5JLXLfC+G/0FGwuhvKqmsUAcQI0FtxoHt2q126ktgqEav183
xVsMc1Y7fcrGSASogrDxCLHrBynk9ZHsJ2o220OXu1kOIY1GOdXowZncEQEMRMA+aQ4Vhq4wMwwF
GJ+n+7s3bo2GgV/48EZgtLGJ4Wd9JnRdjTtiGLREK6JxCD0dXYiJp3Kysft5ko01BhriCKVcZYU1
8TiBuUQCryDq6z7w9cwjp9tH840tBhigszHGUEb5j910hsAZwhhLetT92a/9nDtKTmOiK6jHUlxC
Y53oeYWlleL9qB+XabQycl8bDWi/Ro7f779DJWjSSSKIQyW2mT6R9Fo1F/od/QF1iPGGBmmVDUGB
W2SeVtfEJ808PeVO8u6fuIthxkXBfg8drhURfl6FPqnlm7C4q/OvTcVTev+DY14sMTHoOKCUu0p4
qFGyMXqLhKk1Iq+OB0xQ+wsvr/aHw3exx7jmMrTqWo9wF/EB/Hw0z9U+CW7t1gHoB2JcXoWn3/PS
P/uAfDHK+CgUR6SxGnFVasZTW71mqK9I1cdOhCp2kMm8RPofjsQvc2w9UMdpkCIRzTOzaUVB54cg
ICN3ZTA4xOt909E5TSAcb2GLgTlJsy6nCXWpN505Jt7YyFaFyUu5nzmm3mgUfj9/l7Uxd1ukaVIh
ZgjeKHmKbJeOij4MJ8Z9+iz5VLqrcHRwQNWQG+Scxv0I4WKZCU0hZy5XmlEAtlsIKKk+RFr0iRNe
82ywN10I1kXM3Sogqjuu2TkXj9rfsJvhKrisg7ni5H4pE2HGbnWu+krQZ5DZ3Wt16O3Y5Y1C8ByD
gRFF6NoQmgXYLM3vMMAsB2PxtIScseI/XDeXFTEYYoaQ6WlDxIa9M6KBQYPGZXmqDhgo93l8bbwV
MfAxgAK4ShM4AWbh/AoTOUMze6FZWM1MeA886srXXJ1BjaHLpqWvBQX65eJPCCv70m3rIv95RCOS
x5tY3Q98/vcNQajwPijRMhNyUClwMWojD+U+r4m4EnQ0vv3zgmS2wkdWBXOx9DqjzSZUV5nUFm1b
1Lz4aPD6gq/vFAY23y9I7DCTQDCaAWWpG7k1LFO/16WPpsRxPt53Y1BhNJOp0QigvSruleyYzR//
JiC97AuDCJqStIPcIb84yi1E3gZbSg3nugnel2IAIVz7mXQ9nj5GFjQJyCmHL3rmDgL5JwCV2Wod
iJmqUKnQZ7fEDzlUhuvK1yfeBc/bDwYLpBmq0CTBfsSL+FWFMJ5aiT+vf6/dJuALgmKc8r1rFbFq
YkAFsGZKVuhTGhdDtXXU5mOHFszeBBWhT1/by0lGJjRyeDPKnFtQZrlB1Hrp+iIzaBZ4dOYb8UN0
rE+1a6W3y+vk0Mki6fvKi+qv4xGm6N8ve6xxN8VaiAL959WDotBd/QLZQIInPx29Dc1/c8s31N88
WcDahsliHVCr5X5XQFwX6nmmeZL1lgO0HJd5C1E3hkgapkWZwi+j8mdZ3su8VrTrl7r8Fq5t/n+r
yJOQyR3OF4aVMuhk5dK5MHhT2Pu7oxk6tNJMU1UZIOr6tKkRGslOeJ5cHbXpkNY0wbGWOZHHO2X7
S7oYo590s6R17JO1bXTcFt1gC3153+dUbqluD9ePGs8OA01NIRvqqKOtX07OUvZQZy85ZB2v2/jD
E+SyGIqPm8XoRtolaoTCKdjpXBnsdH2w3FHhtNYP7eTlurV9Z7sYY/ApNmZBX1SsqNS/6Zp6nHvC
uZH2G5WkiwkGnnpCVlEieLxpn8tDbA9+8rl9Eb9D0U9yKw8FbnCh8ILjNzWC3+/2i1EmWCGj1gqJ
nBMnP6hojYiO86E7mydK8QMOheoYeznu4M6KDs1heCrPwk3pZo7+6UPn0KgdbN2Cldu1E6Y2L0XA
+eRsLTDSI1VVYxM5ndqO+9tI+fJPW8qWAKVqjcR+FtC2rSzWohmBGM6cjB7PR38r+63pqjULTjcN
nehIPd50z1QEHNnQ+yr4twUxUELi0hibEKfbqLB3oSq8yLPCAd0/5DZ+OQxbxwNhdkyyqCFv3B7y
uTxEJ7TtgQ+qPRFrxByNguccagCu+un66v5weV4sM6ACyrlCNQSZTrPMr5RZF8Op5dcepCKKiyc5
7u3cjx94VS96AK4cELa8txCpqIwQgQnaB49gwDxQhKm5lUqKH9fMMPjSdeFa4Y5RnDCcrCU/TtMD
8n6WUn2fKh51637gePmQDNCYTVRrQ4goxMzvDPSzCORY5gcjKt3rO0b/z7U1MdiSdGPSdmZGnCRF
cmi9jdLMjTR3Mr4YK/HR5HLdHAcv2BLeUIlJNyzAT2GB0uqdonECKc6lxg7H5W3WmVKMEmEkGvda
tRzrvDsZY8w5Ybxl0IBhc61VsaaLgwnYU83DNL2QnrOMvcFPJBJ+bb/OwESnd8Mgoj3H6V9pAWgI
0kMLPm7a/aeCxRy8jV/pSV5RvRa45Sfe6ujfN6uT1NachwGPFshhHNrQRNdFyQFd3j4xONFB14Is
Cn1KmB9I/DENn1L56d9cjQk9GkHQi7bGCaohS714ScLBOt4SGDQQ8CyGGA6ujay67duXhXzL0Oz9
b2tgUCCG4q2k6zgusfiI3EEbcm4jzulnudzKvCxRYzIVJ4/vTXJu0s81dD6Il833g8ZTZ/1D7vSX
U7Nkbsu6DgV02JA7RTukbDhKEIOLukCe7K2w2VQBj6/4rTZ7Bd7YmSwpL/sBEi60A3NBFyt4lDxB
t5STeTvVlvpAmRhFtLWCve6eV87fRXDMiEuySVnyWOYcQ56MalUQusxIYRkytMP1p7YEY9TK2cTd
47oxxIBRZramEUcAo7oP+tofB05pdT+vvzHAgNHQ5a1urLjUBam0exNN17kaFlY+TIepDWOkg2Vw
PixxQEj7I0aX1gBF4VHITp2e3+uG+BDK+uP1g7F7+DY/iYGoNa8WPerxcacytUh87NXUznjTMbv3
/cYIA1IxaIJaacCHnWVnzRsr7y0lOmSptwqH68vh+QqDVbE5F0Ka4wvHhafoqxVOJ3PxlZjHmrG/
IgXUjVQWBlS575E9q/NWaWhfgVq+xllQwfGz5YeifjVnzjT8/qCD/MsUWygZxNZcSlOixSfdik50
8m3y4qC443UJ7p/xjSWaGt1cV/2imKlGO1oVS7RFJN7pOxNdJy8RhIOhlxlZNKUbH3mVp30fvKyQ
OXdJIxWlmaF0buTrVxVksnWLBsFS/XDdN3hmmNOHGbfETFS8/pJQtEj2FSRzC8ntfzPCnKcayacm
jICTzepWykuXuHPHgRHeOujfN9s0duX/5dWK7oNWPpPEbeO/aoDduAJzjsJ1Tqd0gn+b8k2S3mfK
x4IXmu1emRsTzLWfdEs0KLT7tUDjj1qhKFfWwTyiUQzl3EppDtNgcrIOvC9Hf9Lmy82mGkMKAzhk
KMRSi9KeSWUpKa//df9+3iyNQQc9bMUe4TNQCNo85Xf0u95DiEW2mgNNIpS2yLV4HY9+UywZtShN
IU9BuyRHZ6R9meh5zTHPk4DYGqWLB0onxp8Auf5BfxMvkQpJKNvGQMtpWt1ohYxRvYWci0nlMd/s
cSSDOO9/GKGwlZI+TsIS3HbEmQk63sfqUBZgZRbaeyXp/CQcA3EdDyK08hKpQfJSqL9mWvwpDdW7
Tm590iPwL/GMb1PRyqL8SVLJSZ1x5UaktTAMbstFdsi5yt37EcXlVzOQI2Zyoa06fHyuK69HXKZM
Eu9+oM70W2S2+TIM4mR6PaGcjce0AmqbxdVs1SJH2UV3na34oFsCyyUdsUWG1Rk4UfX+bXtZHoNE
4lhM4pJgecMSLLM9QuOoNm3J5M1a7BczNmtk4KhMzErTB2Q/e/RculGQHU1XvjOeJ5Byk7sainqr
3RxKiKGoBz22cl91rsM6byMZsMr6BtJUHboVYhPSuCd14sQtnFv+N9WTHIO1oj6jZzU9rDfKiTaL
ZwfxRjzxaqi8I8tgU7G0lZ4QmkiOMDJcFU5dd1YfLf71D8bBQIUtxITLjIePCjvEX9w5Bv8M5htA
TFDf0m4upHd5zsiBQLYUMw4IXWcDhdtWnBH3ferTp8j4WupeWL1cXxvHGdhaTLJOSUvQQ+2QLJDK
w1T/ozO8fdvNPTVIAikhN0iT/bOj3kDZLagOy6H0eU8r7i4x4EHqVgeBPKjNO3f4CIkYN/PBEDTb
1XOK6cQhCDlpaI73vb2QNitLlr6IewFthQkeP1J+nhJihdnr9f2RyPXYQnnLrm7MNIXeC0LU4V7S
1rtEayZLCMsXLZdPZEJSExqYYr48aET8jNHCWwgC3irD+L2eQCJR6M39ahKvhCgPkSM/VzFNpTQ/
k07zgLIuONegTtHNdjkawaJVpxU8st3QBEM7oCO3ab2uiIIpnd2UDB+hU+RGIPLLMQql9U0wjVnr
DFX+md5Qcd23thqivWqeX5DN+ygas2J1XXtuNMHu5PxGbeL7Wk5eI006Z2r8LW5KN0+kHqxv/X1U
gHuwzz7E44r5lnU+D4piL1F2kmAjiWtnXs3AKLVDmZSfRb18rIf0VOktHuq600jzt66arL6KbRGh
t6iDNGkBTcGEI2q8gB3lPoSOIaSBkQBGtVHJk9dpLTy5mVw5af0p1I+yYh6zIrqXteZWkpVANJeP
tYiqfFIAJOtbNEN/NHMpEPXhXKbI0suJ7rdN6IeSeVIU8W4wwbxYZYcpLc9iOf2YxMzum/mG1AjS
1/WuyoyD2qn2rGQPbaJaoO19yFTFanSUsZfK0ibcaTokJ1rle0eqW8ihPIOiwJ6i8qsyEaeZsqMG
pUQwB8SWlq22OpmPFZFuJAWwMGWuopqPXStZmI1+ilbJbpLQN5pltBptPUozKlKD8pCG8mGasy/m
UD41cnESV5E3iU1fOFfucLYzflhSuVYagKXsixiUov2h0ec2kF/TYAnM75zjQd9x16wxYbBcy2uh
rgju00MUVA+YvgY3tf7Wg6/xVsYJEVilHKhLl3G9IOSu3N4RnugolmQlnw3kG2zVbRB+HxtPOOQ8
9V3ObcC2yofhEqOEgsJ81QpWrz/MXWbly6uJS6jROGHQ/qzZJTxhM1RjWdSVbKIWNd91bugPfvyk
3XeCFf/UQHBiYEyJCv2aDngFQ8guuNf3k/OJZeb5vMSCsRY6Qocwe1H1xK7mJ8TFecLLeXCuPbaH
flWySRUXGqIQ6TDK2Doub9IfMmS/Isq3Z8AGuNVVMZqOssSE59mhcpL9iTYJDN/GNyG26QSO6ZlT
I+Cti4lijQgyKmWOYb05vMs18PYPFcdBeDvEhK+z0IxzVcA/Ju11ro+9fKdFJ4WrSsVbCD0Tm4+H
oaQIxVC8BGavuBVdjBx6EJQLapd6YPkgOAUnEOI8PWQGSEqhGrpVQMiVmbeYVzPU2u7IUyHfKMqd
1qtWpXPbhnmfkglfeyWZwjGis1fQxlDvNF/HDJH0SBtEweb7pXquUMeZJ84G7ndvXk4421GP3OWi
GAXqB5Mt2rSjl9LK0jqscOBNru6vUJegUUAkoqnMLo6auLSLjI86989hqnoCipZL91NJflyHjf1Q
7GKH2TxzKrOFxBjlTDPRl0vxp9wNN/OYc4LZ/WFgnGgQUoL5Xmc7D/R8KCDeg2CW4G6L7Q5vNUcP
Us90R8PKfqSehlnO6H54xlPEr4/Tc+0rE1cdbh9Z8K4BLzA4OMCm/f5wSLq4GD0lFJrB9tneZRDq
QGessKBw0qGED1oQcFCh5M1rOuEaZr+zOXeVlsDwgr1cUkvRBqszT5p5W4c/h/FRKwpLme/W9ZgI
j5PgGcMRJNLB9c3eD/Q3y2fODfIQUjwQ5HbpICZk1pAgQq4EjXG0ERDyr5xd34WiX+ZUtlM3TxcR
9wU6ded4crNKdrWoca4vadd/NyaYbPW0iEVegJDOSc27xmy8Sf4wS81fHfyNFeZyXWu4TUNz0wSK
icop8296Nw1o09X368vh7JDKsvH02ShmAjgB3h59lOMk9gj4/DqvO5DT8MIlGaF+91sUuFkZ3cLN
bbGaeq+SCud/9BY3fUbGyM1Dp/y63FNtBYhgfCUvpiPVFj9vRJ3tmmnmxlVTsLIpIZyRftQCBQ3h
TJuEeK9bnocw1y7a/qpMo9eTUEJTZiVBHrVOrOcuZ+eoD1xbDgMtYWzWKjqJ0cSADBxtJnsTEzma
/ugPJ96M6X5P0mbfGDwRJ/S45rRKKfuSR/uREGM+zlZ0pBSgE1j7C6/8EJ/7T7yLiXemGQjpCyPC
Owl0PzoOndiqVqcV/r99SjZrlGD+PW0obwu9Z8F8Y3U/Chu6LOh6aj/oHJDi+AebMVrBvrFqBfbN
NA5QiIqEc9W+cBa0+9a67BabK5o0VSwFEYFD76xej8T8ionn9RgH+QNvOZz9YbNGXdmK65wDcztJ
8EsNom4ib16BZ4LBDGisjpGQATPCaAl03JhRz+uk2H9Mbb4YAw7xkGVjQ+BiqmX45mCFD2/XFZ6M
/ZFYVIRRtGIQ2o0g6+LlEHnrYxCj1kuSJgZGm8zkUSjv279L824Wx0BFp9erOoH0BU9vpCsgTKA8
NJAcLe1/xL43FNmg+6LnbW/meEjVOjmrgnqEqk0wJDLn7UR/7xXoY5/3RqW1aGPAtLiQfVZIYCw1
SEqfZ9DMRK13/Shx9oZ90ceRQhq5xIqa6E5UXsacV0TbDbwJ2ihEHRxj0DN9fyFm0iSgAg4DeLq4
Qxq5cTI+k7qCiubIKeHur+ViivGzoTHWQeiRBu3xSprCb6L0eP1j7dcTNothHE1uzApa6bhia0k7
GgM5Vsv6LOc5GDeqIphiOZjU/hRJw0dxFByO8f0L8bI85ooyBVMZsTIabM6O+CU5QvfRam40L4N8
asMp6v4BMC7WmHspbVVjDTsABuSzP4zr4K1j1IIJEmRDsuRO1eCRTHeTNT1D2eJgGKs36CBIHRdP
nFRr0GIn0fS7Ya3Pmag6UTz41z/HfqD16/exrZpmNhchGTAip6cf5OlhSDFgoT4q6n3fBr3JnRTY
P5IXc0xcbIhxtBrkjW+QMiVPfuqpt9FRdwdvcLTXygFyP49e9vX6KjmnhyVdiZe8M6cCDjfo7aFs
U+RS6wBlYaeVOk6PBc8UU1XV11qbahEktPMSnXpVgDZheiCT8WHWG97zbdeWiuy1pquGAvGv96Aw
VIskdJTJiUgPoXTIysFS6vsl45Hu78YiGzsUMTZ4rclJYsp6AicJj5OkWlLtLcnz9S3i2WAALq3n
uhlDjIRpmmEt5DZbGzsXeF9sH3o2S2HALV6kKNEU3Al1P3vEjO+iyF0br4hLt0tSO29TSxdP2vD9
+up4O8UgHoJidOprwFSTDD74/8AO1+g3hQmrk8bB790jvVkiA3BRbYjC2GK3lvynKra48zKrlMHD
Hz1AztLuIg6E7D8ONwYZjJOqcm6QRgGcC4tggzT/Ru30O30uTpO0evU8uxAYlyxt7moLfJVupYrg
qwICCiUHbmXOdybie0/VK5R5qhjJTMo63TtRUBzN2wptJ6I/oi9UCkCOgPS+Nxyy58oRT3S8C+K1
5+XEmzCkZ+K34OPyUVip+qVKdXNI8Usa3SumhxRv1esuRb/qNQP0ntscymxE+7aU4vALY/RDG6YH
CD/cCkV4GPrBmSvJT5f0ReBZ5S2LgRxM6YRjPqAlM+yhSNRrAJ3kb8K2zZejP2GzsCaehxksYHjG
DZi/m77P8rNRfi7K12X4cf0T8hbDYE7W1OM0KKjEiotggSrkRDQ9uG6Ct0sM3rTQFlObAf3jcfUp
ejEhKYcByU4LxKGxIIje/j/SrmO5clzJfhEjCHpuaa/RlS1JpdowuhzoDej59XOomddiodgXb6o3
2ijiJgEkMhNpzhkEN0C0JM7QUGs2bZrDwSaD6VITkAGsC64vaX+UanNAnIHJrLjX6xGmGnDyUaij
vztz1S8TmlwAOx0Iu7tXlbqm6Jx5WbQ+leIe9ox5Vriy4zZu5LHDN7RZ+dmdCHpnN0L5WBwPqGtL
Q1bJxYDZErAASHZ9zCZAcbSnfnkiQLq9vpXvwB5X1qZz8ZBkzYkhsxF5NcV0Zb06d6x19bpNwTzY
e7M1oeRfXbJh8LLsRzXMx2TKbg1Ddw0G8rNJw4gSq7Igsa1QrTEmTYD3Amq3k6YYnq03fxU6OUes
Pfe2/KWZzKBXU4wBa+5Sp/dEKUJzmlwzpa4Fxj+6gHnOGBCAItPMMOKoyveFFMdOq6JFz0JpAYPc
5yIqvhXWcs7Q4gbymnNZvBopRZ8kuYnwg3m6eJY0+JVmPtGRPhUl6R30tgaxlKEjwXZqKUf7LJh0
yvLWNsZTGcuvQ2dfpJqGpKPPo8Q+t23qRVLnkso6abkczmie8bIuA8lEE2imH8sNYuhGegEek+ww
XfYaucudJmrOWlHgRdk9pmntGbR9rDXtZI3No9Ywjy1moE1+V5be9WN8f95dO0bOFo+SEhlRj9dZ
egSD4iPmHlDgWmuD2SlFs5Tm0QIYDYuvOHWoVJ6oR1lw6fnJ5blIJegskit6k5wsmx76ZfL/5RLX
b9hYZRW8kYBugYz4GIUxbmEaWPfluXFX7B/j7n9TH9ldc05v6ouI2UEVxDQ6Z6kbO1GyvmkA6wI6
aaeLHLKwG7sAr+lggDcTzXWt6tSFjAHZymFzHMy97HYjeEJV4qZj6xgyphQzxYHaed1IXVudjk2e
uxMFGH+0HLSyD+3aCuzUOs3UOMplFeRlclN08U1txf68WJcly4KJIdnHgDgGFZVG2S1HSbDT7/0U
15SJcxnREqvouIBXWsFYNNdwq5Ad0rv4a3deAXpUXzlI8FieKCsjio354l4vpUVV90jyp0fr1IdZ
SMLmqByoJ+pD3y87bYws50GspM/LrIWXWtEX5Bf9XDyj+ITh5u60Yt8WXv5MSCDCX1iV5NrGco6k
I908zi1e/lYFlMqbZfFnIe3Jbkr1Y2X8qDSTgJiRGvNaPViBoxwJZNA36yC8aBp2v+q7kcS5jnYY
mrZOKaa6bmwHWchwOtjuSnQ0CCHiBBvHz04zA2E1U3D3NdCTFlkwDydWygIjKoiUeExkxCqyxlJE
FSUt4ZsAtNhUd01an7Q69at5OnUafViUXPB62Vmbjebt/1B98qmBoi1Yo00g35TlkKTBUJ4XUX+u
SAQXM1u0K5sZxscb2iO4W1TwoonY1UUiOOs8m9qSz2Ac8YYu7OugBjFw5l/3APsidOQeVdT+DT7Z
oElGjdx9tpKPH+K+ddh0zCRRM4pICLeOOm1jYvUF6kf1S5bfTvlPRRW16+/dHBz5x0rWj9i4MvCv
1JluvXNrRqF5yIP6dXnovfWWYsLj+q7tPEghywJPoGogecsjNnX5wLCdGBtS7eLSlMPtItfgVJa9
oc7+/9Bnv4jigpBSZ0qkkYZ4pfE4d291GUrRj+ur2TPcv8jgVLm0i8zOkhpP/aoJjHwMc6sJgBGV
OUBZcq2pVh1bLg/xyEJgLrlE7Y+F0R9G7Zn05hntk4Lt3deXj+3l9KUhSq7raYKopJ8CiVq3Denc
ydRFoHk7Zv2XdXMqU3Zq0cTxuPIZWCF6IJ01bbwOr7DLH/TA/yKKc//wjW3d2j00xjrE1idtPqei
F7Zo17hHYjsrLGrpiHnH6WmuSocgF9t/uq4q685zzvaXZXAuXq81k40lFD/XfrT1wzyKXqGrql0T
wHnzZVwTXSXYhFuAUEMMsKO0Nw1UfxgrCaknakwVXOT34GljNFRlwbR+DvOnKW/DcM/s3subYKj1
f6fRfN3XBPIjq1XUZHtlah2p0AKq5ABj7FvRBu443O0J8dVfWSqWeibwGV1bnTRqIF9Y31MCgj2j
9ZKyc3u7uiikCKZo9Kc8+1brXdiOSCiilTvvgAPDqhsao+kxJpVP8+Lf2TO+ZGypWTvpCi4CUkyO
DMZj+1VOBZuwN7r1yyZwBkTOmjaVZFyF+lt51AD1E4XDJ+KAQcfFANbaRLf40kVCmV8OVD/1qZe6
6Q0RpLwEl+Xd7G6UC1NhRJu6BKa70J2ExOcxbp6v30fBneenDtK2RkEix3UB/PeCYHvoH1UhB7zo
knCGpa+nsWjllHiKNVZu3i+y046gD8kzjCCbqsDEiJbEmZhkkQYTCTbEVd1nHSn1mj408tfr2yY6
Gc7KzGO6WDWDDCtSghy5B2OmIueyOuYrlowvHlNJbdDbj4uI+cjK0dEzanjmpb0BD8eKUykwMHs9
OqjWKCpKRhqxVINbklLF3WRLiLGGqLuwpbyYs33WDTDJSJJ8S2qtcJRSAhzdgCl42DuiY6ZR95g5
BmlmfJHz/lDQ6snOmNdGon7xnfTb9uP4emQ31D08Ej6uWJJzlWI+w4r/UvXWM/TCm8zYv368InHc
IwrZLTaVGL3xepsdm3rCvKWhuWnWuVZaRA4liqA4sx98fuw+/97oR2UhqLgibW9RpA+G1EfB5KBO
Uu6ibIqcVf00sOjSzviMMfYjLX64vuS9cs0vW7w61o2xaRnTGuBlIH17s6IQLsAW78DtowSrvkmw
b9fl7d7SzYI5C9vEmTLoJEY8s5RuEf0YZiQUTFHDpegg16/YLEqf9IbEJoUUVXGS7MUEvFFbX8ox
92rhALpI2GoGN8KKtlz60hxQZRr+SkAWpLVOPsFuhzU9Xt88kaT1/xtJC6ukKJagLbTMz33fhfrS
H7IC7FKJNbwkiSoaFxEJ5GyqRGgVgaCMeFIzYf6qPUyx7ChED9GKdpDaIby+PpFycLaIxJGk13FN
PFt9bMbjkD5JgyCMWH/iN+v6oX88Hk1iWRVVC6h7gRTxmDwZre006llTfqbqk04vdFkEGv/eNX5N
JGdVWlmLQR6vILIqR9OJysgfi+QAAIlDVxZunUsPNayoqxjdd2DzPGgZsFZI5xMtLb1Yl1KnTke3
7E3A53xnbez1i+kOSvY1iZfvamzHzpBIT1Yzunk8fc8y5ZM65IcuGk8FXW70Dq9yszX8hRWx0yhL
DxQz+1avytOCpPjcJ0fbHpzEWL4Yve5EeXxsMSSvW6VXNdTylFFzLQYhDZO+lilKcMAJGtTke22C
+bmsz9NgP6aW8klWtctilC9wJy3kIAtfjdniSar+aHfSn5SBtmbL4p63uWpOPZURDrYgYFi77gbE
FODmtBzmtHc0+KOYbKM3nJkkVVfHWYyAick3c4PusdS5rvu7ocVGAGcYzVGu9SSB25e0xz76HuUC
Qy+4yjz3AVskg046DK+sBZMdyKBSy+LbSLrpl8d/txLOHjZjPlXtgvC1yO6RK1cTQVFTFLJYnBmk
qRUPltWsxQf073gYHbqLg84ZL/TEXvtACnM/u0fCHoVvUcF7Dwz0F73jLGJsqwBHb2Hs1wZqxYWq
h8bbCtCGBnhUIOdDIfKYe/iKv4jkrGInmyoxZzgz+WQGQGCOPeVoXtSHyWfIjbdfe0d+6A/C5u3d
OPRDIXkwH5qYJpjFcMMwFf/SPkT38z2N/w9cNP1Ri4AT/iEQ0U1bU4lumCp3qhLRJZUS2I0BSGGG
m52SZ/12DUVWDgl9dITNePve5kMgd5TybGem1hDYZfQ7S+feZ8f6TvLLg3aMnhbfOtA7EQP17ovI
/BDJHaUBUFdllrsV1aVwwUXpNvljgjqVNP5B4xmU5m9JfOuLXreNXahI/ymzr7MnNBq5SvapJ8Li
zb5d+RDEeTdVrWdtmhGTjK19F0VvIHs6UgUxUNKOAbVSX5ISz9S1e6MDsEwpnzq1dgYyXPTsh2Va
h6lAzUdVBW5+35p+fBXnHuJ8GMvRwPLN6VW2UPgO/8TGffw+5w4iM45pMUNZ++FOii+VJvj9/dTq
5vw4d9BNscr6qUWcopWO0Y0u0ivfq2lJXdlOPU3LnzJDPRmyclvSLkwjzRto4g1L9qrN03luMxF2
y745+FgxF1JT0vRJrSMUzG+6Y/yN+usMx+LaJ/aQBKJ78g9m9kMa50MACZ+0ZDYw7PZFCa3TeJnO
6CV7qr6NyLKmJ+qNhXP9REV6vP5/E1tXhSbVxoBcNtNcZbl0QK8dQBWduLUIFEukm5zdUSITjb5A
fsMQ71dZyh0rEbwqBVaGp6BGdEtnqUdysrD1x0SPXgCQ7eRLfVIL9kcJyg895RtkUgwwNnONiybZ
JzPy5vYt1l6vn8w/PJL/Vga+LcaYBtJNeP3DATaYRBgObdAc0RaN56mQkny9uL8H6x+yOMMhqS1d
2nU9KzC09sM2wZ6koSE8chSnu5ShcEx4/0HyIZCzJGlDJTlmSHFU2fpOvTeM0Y37+Wik+U/ZKJ8r
Ka18DKZO3vVd3VcSWwE+lWXrRObuMwOCBs0y2O1Cnb0sOXVED7TmpCsCWIV9L/shh7vJGilXmnTI
sWUpsM2f4DQ6Np2I0m6vsx5Tu4phGAqKkZi5+fX6tkpTGFqPaMW6rDFh2zjduQG7l+SiM2lwR9Tz
MLUHnA2/ngCMLprG2YN9+kU+Z6/bKdOWecS7cm01NQ/La+MwcLD3j21oHUk4/SR+ekK7BrDN8ucu
NB6vn+au9dosnzvNpRuTuGhwRTKGp+WIrrDIvHRd6oxNcyKLsMl31xtYYMBDJXOdy+a8fq3ofU/f
vT6G3yav9JZDAh7vdfitDIWR2vprv13KjTTuUnYJ07ukB3gNLfz6iI6UQHLJ4FXHJqhDke/ZNc8b
YZwmZf006PnIgBTQTMeob7wpnwXOdPdO2JgwR8ZVs3ST8zVRXIB7kyGiT7VH3XoYgGc6CnGERUI4
NzNLSzraC1xoGZ2qzEsVILodrmvd7lbZBuj0iG4ZtsZpnVxTYxhaPMSaJndR9kFvoH9dwv4iPiRw
1oOUil1ZFG/J1jjXw2263NX6nxiozSK4w7DjSi8sHZYjTR4n8pekBwV7ur6K/WhuI4M7i3Qsc4vV
WEZ/ml0VXE3ka3NKgyxUnkwGxAuUKAHmIXqs7h0PnoYyCM5lYoIi8lebuMyVno4TNGBiRzn9GqWf
BMtaf4C/l1sB6wdsYiZiSdlUNmue+kIbNzn04doASMKWoU72X1Ur1o79axI5jWtKXdFpgnro1Exh
VGkP6Hx1y3j6Qi3jLHW9Dxhcv+4JuEY7gbLvhiFwLWgOskzZsnlYhlqz5cIYNSjKDVo6kXKqXPNR
DftjfhJV/fec81YUpy+JNtutPuNiFSPebYnpkGJxWY5WcZHj2rtgW0ncizRvkxHN1DhCFU1P9mg4
cY5SbmUJLplIFbl7vOiJsthljAUx+WgbMzoWmz8wqltl5O4xOmqkaIqh7QzoWAaaQdv0OSJ/YI+2
QriDIXYTt6qmyl6eR28zOJrS3HjEwQgu1u75b24udypgHkpHU9LktYM4GLyVHEqnDujdlE8YBfTW
wkzkyoeq8q4L3tWGD7l8v6IllUY2WRXq3+XdHEHDp6BEh/Z1IYLF8SgrQyyzaBzhzeNcOnRHUAUB
ckN9oJUmKqXuxQ2b0+I7FavckuZKxptuhZrVXsjX7qCH+aPiyIfm6/VF7Zr4rSzO2MrVUiw9+grB
v6Kc1gRWc+kO8p35sMJFRC4D1o8wM7gXhW1lcvY3pcoQzQPUJMqctcucYnzpNTosbuQMj9KbCIdj
76myFccb31lCz7cBcfkR8AChcdRXCmLgmF7fSoGt4Jld0LwOxpwCYvr4kljPuci4ipScMxSKhTrJ
SGEoYsSS/UuZ+0v0/foSRDvFmYlWBe8fBitkzwK/cAHsnjxzs8lDvTMzQML7ZRLidokWxVmMpVsm
uUzgMaoqcsqxCOPuW14Jh30EC+ML8hhQwYMunkFkDBUwTs2pvEMi011O08PkEne9WQrQOKlHjvHz
9T0VmA2e5qWq8lEiUoRgo/yRsye9uB/nJ1aXznUx6+n/FmEoKz+0bYLH6v2ht4lpBi1GfTpFp1rG
KpfW2WGYBh9kqH6K+QCrN79cF7d7bhtx3NOmnS2rNHWKeoKCQh9rTkMFTspaVFndm9Ky1Y0czjwV
xGAT6eG41h57NYjdFIA95WFtaYp9U+C/9helWjaS+bZq8ZQDWkXnzMywh1LrF+nt2B6okLh4Xwa4
6lTkFhSFH0/o7FapyhgymJd+6o5taNzbQRqYtyaqo/46NVBYTqoJfNe+dnxI5S52OdhWOjeIY9JO
eUp7BS0MyrGgkVtTwDtPorDpH47tQx53rVskmTM01q5pBcDrBrkXHaPDf5CwNEGQJthS3vtntpZa
qUqQNO+qIDPbu6gYncUcHq6r/N5IC3Tx70XxAUDLhgjRLY5OQ/MsOMKBuiw5GZiTrZsJris/YCrL
FVN57bvojVzurrGqkxcyvHdWGejs04E1eJrfUDce8ARLnfnQHGbZEZWqd93ZRip38+Q2o0yjCHcG
emO1oTzEAou16tzvFutjO9cP2FgsfSR5RScUlUYAXcZl5STgupFmnxVPxnyT/slwwfb0Vi3aiGO9
VNuGhQzpYB4t3ZsyAGZLP66riGhJ3HOh1DTM/S/QkHaovS66N2bZt8ht1x7S7CybAr3fdWqbE+IC
AqIg4zOvPUkrlRxBA5QeopVbSCW3K0aVTcOGYQTGFrdxlVoMSKdh4/KjGrThAG4ULVAOovBmNxUK
SOK/5XCbZ42jbuQlskvL05qbAzSpW/woBl9H42obGMAlWlnd8wvrPP1ehLy1ayA3j2RO25NmalK9
QRgss68ygoTlYlcuUY5TJuoCWH/pN7XfSOLUXo1auShilFHyvAqKCXTeGUqdSvI0pcrtzGiIrOUt
IJxv9TE9RgVZ50cPAJsRfIdowdypGhmoW/UED+iZokinBnaPSVxylJMbW/p5/VasP3VtxdzBRhEA
0KMRzxmV/GT1QS2/Ryy8LmK38PZ3PsDGiMqvt3tO6rGLeySSV4ez3KALKAQO8XHAODeSrS59EiHU
79+K/8uqQCCXSc4W9Je1JqzXECBxHxRh7Tf/RUbl6t5BDGf7azMvisRaC7bN13b6NMsvKn26vnci
Ebzqg/fBKBusRDKfieLPxiEZBcez60v+o/NYBafzZirRlI2rCNt2CwvtwbOox1AkgtNni+bZjNYI
6HNBnWUGURp7/Xf7xKmxmcr1HFuoeDFyX0mPzXzWRAlX0VGsl3bjozCc02mLnSJNWCp+0UrhEueX
pRgFce5+eLY5Dy4cVOKMxpWK26KE5mdwJwLaF73Jnylw3/6L577oaLhgMOt0o8hrnL4WsqOmoze8
DdfX1ySHJl7iYLv6OrxdPyuBSH7OZWCjmTEDw4o5O1LpMfkT/gjAPP99/fkBl85C4xsB+BV2cEWZ
K8K142e8QUuD4OpcT9/a8vtZbnQCvSZz0pU4q/dZ3If/bWAgLnuUDyKGZIH6vbc6bUSpI9i7kxav
hFZ5aIeLtdwu0uHfHQxnCcYxrefERs4Wns6nhLyVoyVoI3j/zH/0N9gxzhSUwzzLGLd9n0QANpoK
CtLGA9mAK50KDxSkgjBsvZTXxHF2ocMcZjykiI/mfnFi65HJqmNo30DEQKlArfeG26F2JgpLKD6b
Kv8EGZapq6mGd5XqjCjYrvCGyVEKNaEq/MMmfkjiHI88lggM2vdG1ZWLsgyY7HQOeo8Bf/o+mSaq
+vyDUfqQyPkhS9EUdaywtgEonrlHXpXyvVVnzdVNmjgLuZtl3ewlp4q5kjLMqK0PHDTuwQie57f0
L7RnhLlrPP+J1n8sjdPIeaTFVEmozZronO5nyZdBfnFdxP7d/RDBaSFhkYVGRGihTMIkfTG6Q276
10UIdYJzT0al5G29TgzEN72/PjkkN32d3MWVPQ18qFJwXZ5oSZyXkqI8G8nam6CrzyXaH8Y4ZIUI
9UQkhHNOsZlMqk5Q4qzLL7R/a+ZXZYwEL12RavPpR4MNXWMmMKxDQA91MJ2179Fh8FX4PvOIma9/
tW98xrHRKsnMbKp4c31f6oXTDqdK1Cy9n5T4uD38BFA1UlTQDRzO2jhS+MjxBCtDblW9971SD+NW
B2HhYPfthLK9aVoE/QcKd1iZ1M46KSF0dKsX2V375yvX+r5yk/Wf4A8Fb6Q9YH0b42X/kcdzEiha
zpDJgnKsKNqNS14XGCbjXr01bxsgi5iAxZg9MLI9Tz7+Ajr3sU4dUQv/bo/O9iv4p4YOWJcmxsN4
+hyFBuCNS4/egqHNL1CHX7HfZLyNm89r+QRA809CaoZdB7fZBc4VzNkUYeoSeYZMuq3Zk2KhpDe+
StGLsjD3uuquVuo3X7oRxfmAMbXbBKM0CKts5oyzdc8qsFfFOdbYZkLkedHCOA8wzdGCQTk0q3YG
wPMa+Wdhwb5QNfMHuzhman1jkfpoVuZnI80uETiYbNIeiJ6CTRNvAXfQsse5ahOX5lQQJ+2apc1G
rP/fhGJrHtJUNOT8bCkgI3XM7MkAre/13d5t0d9qFuc0tFbvCj2HC3zvGrzMAELrgcAiv30zHCms
APkiH0QtX6Ij5pxI19OurdeJ9345JsW5kRKnJbeT9P362kQbyDkPSrXWyMBQBHqEL7FMfLX9VrR/
0ki03T/OHrWW0pZVg7UsXZjZvh4JQsv3odkr94Fvh18k4ArTFmqQHpVwRLq5BHqpx87qZa0VzAHi
WkByzYdhROGABvLj9U0UnBXfLqfTtmFJiffoEDUPubKcDbP5ppk/80ER1LwFV1HjbIxh6bYSd2TV
irtSO5oKA7jV5zxJVjBl7/qq9pNFH5dL46xMNhp5StYRkZiy+8mKnbjP37q88vQIY2QmppgW8lJm
KXjQF/lJ0mp31HVnYvmneZ4EhbTVxvx+wpoOPjRb0WS+O8fWlnEya1R1M9nPrJ+oxQsu+f7Ofgjg
LoINNlcirR35htEfG115lUj/IwMKXT01x6RkAsO1rzIf4rgrkUsT2LIIQh0llW/SuvPL3rgkyVdU
MYLrx3h9YYRP+bXgsq/7BCqTz7Zjz9864yFuE1jK264UaOc/uOD/rAp9g5w5lpvIbAwUcQH1d0zA
/JT5Y1i5hWterKP8ZIcrJxKQrb3pUrp/AMKKKORDOHc3JsBZ1zO487x0TsBudl8Nf2QrPwRw9wFY
Bz3Q57CTdvw42JJTm8C8FfFdX1d0wucAJaCB5EyX0Bs0oDd1MO7KSUSF9x7//fNl+q05XDInBak/
DU9xfXliKAV6xUSf557IQRMPJ/BS30fy/IQ8221JxhAYTS/6nL1hYCVoLdBJTgzDqGPYxuxSmJOf
s/mBtdM9emv9zlSDIW8vA3xWPlR/GX19shTEJNLC/C6ifzAItD3z9Zpt/L+ldXJEJAkraYsjcJAf
LSt/vn5/9j3kx6lzjhhI7WpfJOhw7/rPg3Ea+q+yqNp93RgQmbM9mjEOSaZCc01AxtIJoIZ47EzT
cwFc3OuL2X9ibS4JZ3cmxYi0bg1Sh2AJNFc/p57lkQcbQ5WJJ+qaEmwdn17MR6rE2oC4SWoP0vTY
t94gQjcChsVVz0D4FOOMXMGo1xBS2A2Atqu7BZN/4LEynHw0D5kdg3EnHkJM1x+YPfi2BbrmTmqd
OG2/dhY593V7qAm4ShvzUZqX2Sk1PJkiIwZeg9mASno+VdqQOmkWPyvx4qa57FcxO7Sg+k5yUCmq
y60Khm9Ws7exBp550ZqfaD1/z4zUT4EDpn+bjLdKXhw7LmaHlaiWLRiKS7ubZDZPXaK/GIV8o1GZ
ekk0+2aD6zinM+bCyxs60M99J+fOVE4Y35Yp0tz0R6+1j9q43CnxHKpVHdjN4tXTclLVNFRigzij
rX4qEyO0VfNTa5iPKThVu3w+1rFSOkpvuINd/tDrMrC18SWuuidKrXBczBt5TEFE0Kg/zHTKnbnO
77RBAXDmNH3WIvYwSNFhRn1FsspjI/elAyJG3SuS4QtwbYMkkc4L0V09z73BGj/bDNZRSdSQzcld
13QHQAuei255LKalceQZ3OxSxC5tl94rulR4jJWP6P/F8yK9XVL9S6cy24XJRYOVpp+Hdi6dgmWP
Sl/dj2V6PxB0z6oqiGoJtl+Vk7OhEn/pwaJAlrCqqyeZvBptgeHxjIFRLf2hq8Akp/oRxuy5YAZ1
7EWhTj+Ob4ut/oVf8buh1J0Mo4wREHadbLY+LXbmkU55bqLSoVVTAF290jw1b59VAlhndahPUjcG
w5zdpHLkatR+nlLdNxGnyNLzYo9nBgISILMMjpx1oN2MistoSLeqKYFRppFCneYne7D9uWgv9diE
6EA90Vx36VijWx0Pi7osHDtDL4pObtOi8Ga7uJejwukW9KVkFCODrH77d2aCz6anjKjS0iJNpoWw
57FjmsC1bT0lQOb+GVUj0VTGvgVc+4lMjPiAa/BXOz6mhBpNhf62QfseA3gVBirJv2idCNl23yJ9
yOH8BQ6RSLTHump6q0XfWfdVbzRBJLnrwQE4qKApH91LfBBUpiYx0hIymkgOLbsPU6BNXj+f3Zhu
I4ILdahl9o25NpCrNoAhYnmhjqHMD2APBeON5LNu9q8L3H8LbCRysc9kx5mO4Bx1w9Po30lOHpSy
k5/nYE07P+AqVYIAeResS91IXLd549pnTHtpyhrxMw/G6x4coh66wEbooR2+otUBs+o6/qLFDR2J
7Wt70u/6s6hosauXm4/g9NJgGajb2gjvrRgsKVL9EKXapVWAO9fMAte8q5obUZxqLhP44JIMahOh
c0971oATMf64fooiEVwoo9mYe6oTiCitgyU1LjBlHSMWEYiIlJOLZjJzXJYpwXwqUZW/iioKFo36
QPRwFykPTXn5fH1R+5W/zcZxIc3Sd3ppNPlax5IxpQLCat/0V7hGcY+ZYGl8QCOptRVlIzYwBn4N
Y5OX4E2lt53bzkBpHkQJcZE4/jllK9VSMxNj0jG6TuI7DcQy9kuGYOT6Fu5bLAtdloZlmjoPEqYp
KWhRa5iTzrxU8n1iPlz//f2o0yCGrRoG0RF1/HqX8QAtmoqgtcV4WGtI9CQfyclydDf2bbwHBdJ2
l2MALdk2YEBUfvZVMg2lVdAmBIWYvO6TcQL3NlgExt7BA9Sbz+yHsPq8GtzfXlQbkdzljUlR1GTB
DvYg53X0yPrc2sahpzR38qw42m1+XyiDayrknBZJ4pLct4WVQdG6uV1OKoko2ZoAh/t27J66iyUd
1Ux/se3srpaXF7Cfq8DLIn7CME0gp+eiAN2tMjyrevRJcAiiHeGsQJfirW520F1gH7Gjeog88tid
JlcLjLMYUWDXTm/2n7MBo7HQkmao5WCKC/CZDxGwslhVOJIIHHaPdAZa/Ldy8SbAsCMFqZq1Rf4G
jGL+l8/TDQDi/clxkhCFhiMYN33zYj8AmNRll+Qpd5uDdLQFmRbBevlHTzEZVaSP0LcE4wfWYDq6
eYqZEZJZdI67NshU0LkFCEGkIzjHPzT6lIwTZh3k04CqDj3lmM41XfNRQ1518QtP7px1/kXUrbxf
OdsIXrV94/+jBnxCvQXB+p3srpkkMNCiC3x5zVzlrj2yL3rqiciCV6X87RpvZHLuns2sxg6gjYwY
h669pMD+19tHZvaOkoN8Q069P7klG4G83aA9qMrW3S1vAE/zBJyjQ/oV0yOjlx/iE1C6rstb9+za
+jgLUaSDlhgaxAEAscw/283z9d/fDTA2y+Eufa/pRWcWSF4pGSLSrHeN5KYDu8h1KaJVcJddG00z
SmskfYCjGXRVfFJoE1wXsf7ElY3icS8w4bPoeHSuWr+2jxThEponRVg53b3GH/vFQ19gTm5KjQox
rtmAY7S5NwfqsfygKX9dX86+A94IWq315jJVqYV2GEBRePQnasK3ddB1Tn2Y3PQ2PYMSKxSIE9wj
fjR5THJZtjuYp9ElAc7Jn76C6gbDUq7hJcf4QJ5jHyPRjemIBl5FB7fqzmahRZK3TKLoaEsmzKzn
BtDyBrc05Vu7Rr/KOHi1Zd23kuJeX/Ge4muqqaDF1MI4No+XbxgNw7Q8LpZSJTjIz0qL/l2BTu6p
/VYGt7Syrqso0dCKXEreMh/16g8uL7qlEJ6Bd3QttPy6dQ3R0M20zpPbfRy0tPZkCjaeUbSMPZ3f
iuFsRDaQbCl7DKGuM3o4ECW5L6cEFFaCouBu1XYriDMTEhsxzq0j6JRKZ6kcjKIewDR07AD4Qtx4
Bng4u0UY9iZyInsquJHLFyORyxjSSYPc9LiygmShGmqYNxBesl19ALQLAF4sAqe06uRG1e1Ia0aa
YyM7T4tBUV0cyKFwNRTg0Oche8tFHGbtqvlG5Hq2G5FZEyeynUFkY9VuZt10Q+KCg+kP7tJGCKeH
ixxP5bimGgr986CZjjHfVrZoDnC3SQtJ/b93j1NDa+76Ja9xY0d3CWQfKOAndl4BJiOnPtFAlM7Y
s8CgofibvtPgbm9CAZdJjRhPEUBChXVQPasXDNi6nduBPlrUArSjG79I43RDk5JlsFrQCqFEI8cv
2fRy/Yz2Wn5+EcBpQj8l6tTOIPWZV75FX/PZjR40YfLcZkAwzFz2c/JLP3lKD+kt5s0x0U6/ijiM
RIvkFKVFGpyWJYE2ygdbCxtR9/KOtv+yRk5F5EpuJHllQmX2tzwv3XT50ug0uL6Te2bqFymcmcJk
eR6r1MBOntgnNL0BnzC5AUkxYI3W1rf5YPnSzSRobRcsje+0swAO1UnzSnxHPxVt7f4Pad/VGzfP
dfuLBEii6q3aaJrL2LFj3whxnKhXqv/6s+T3fLHCKEMgz50BA7NFchdyl7WI8NA1PDoUnhAmfdHG
tJwxuQYer/YSqjdCcJdqHF+xHDFzT1tvHtteh8lRoahiiAiTfSa7cv06g3FR8buW1y24rWzghMQk
mSxpbFY3AcEFYLSxY5p2DIvTKHOa6LbSWFjKpwDmipa3hUFot7ADusFuGcwhnYfnMmiShb3KC8J/
cUef0phnXZLVgHNP9f91SEcvOcYzhS8lrmYNcjLy5bqObyvCpzDG9w21YgKwBexV6nhs9Ueiep30
5bqILX/+2/Yt37AKTWQqiRROizNwBzdE71/kKS+Va+5UAJ2HD7wg/xcH+LkmxgEOiaCTqO/gz13l
oHraAW1abvM2Huud4XzPZYtgXB6j8rfgrfQCu3Rjj8cKxlNJxv8Nc1diYgRnOPUvjWgHAyfJwDs2
xv9NWtJQJQZFnJDd9lS2cg1tIwUv771twp8byfg/TJirPeqxC4PxA1BXCgOPbXJRVDfLVY6vXT74
T2/xSxSbuwkHcwpFsDfh+jxa00Xsyt0smA8YQj/rJSZGqkHmPFU5W8jmaVKpSfI0BFdkIXoz0S0j
2I2El3Dn6MGHra9Uv68KTehn7GDT7AV11/GAVni/z/qKPkvkJF/4rI29Sm+qlBOMeL+//H/1/d2g
13MCuklnAB1GgOY5Ts//YorXjp1xDak4JrVQ4PczchHLI1p4nFYe7W5OOae9cfNf+6CPUL9ayETK
RE1FnDZ1o6q0wunQRrqbjT+nub80Ye0PSf923e/xFIzxAZkAGHeB4lqZCsRP1dKldeQaFW8eaauz
67elMb4AIVY1tR6BFjzbF+0JMJ1HycLkMVKB6n177C3j9lkCWeWRPqPBO/6nVRrojNFF1TTZAoUZ
BinVmwnONnoukMOGri9v+etb+ZeY+EsKeykqI4JXvKEs4N+DOzupG9zFO+rU+2WQhzcYu3lwKIZg
1l03DQwr/a70rdCmVTvgPtGEN7ngi7pfapyeyQ9/9ofir2Qwh0aqIMvyOlQA3iyPaLiQbaW6wQj3
Lk0EcGCr2XE2anRGRF/Ugjckt2l0mmIaoqYSDcf2+/r6PFULVTHxzFcrdAAmAC7QO1QDlPKs5f/Q
Bg5s0E9hTDCOxTkdwCROnCo4iOlNFxyMiRMMt7VjJYM5MMz0aLEM9jvA0hs72V3S4H1oDR6uTMD7
5A31bKW/f1sSc3ZwuGlYAg/PCZ9azGmDgDa01It4V3/FwByuNNkP48agHAfGXSQTjLsg6I0yF8hH
LVW2kVYAMDPaPQD8WXGRoD4gEf7Uz1/HxsZjIPQMnWTAqRSnJcsaPZi2dC9ZCZpirdhFC9wxtiF6
Gbe9A96go+/VF8MOvYGXUf6LpXx+CfNUMTPAK5Y5viTZL9nR0Z/BhtsAiJrXpLqFjrI+148TWMUI
UcOVIIxwFxbvwahu3v5vOCe3p7voZ/IMGrLeXTrVR8HiqtQSp69tNxPH6RTmoV7iiizddq75dSlb
9Ra5GX9Gfu7EDu96unmx+zSYj5aS1UoTxexrrYG4sn0z4tQaMqAnuHF0qXh4IpsXiJUkxteIM536
aYavUYMXXfMKifM22/bVn9rBuJc0FGOT9lgJKb8WkWeO32ReONgOsKs1MO6l7DIqSg00cJlfNsFj
jUbCs7wPXcNRMDONjOURhVOn8w17equPwUW5cMIfbxcZj9MSQa2FBF+w9FEQTOAtltgcMa5lNTdo
XORmMHkCGWczm4pQCBT5lVluTlox7GuTB+i41bcka4AwVoGSKqFTmDFsjIRlKWnhtRvTCpB2y3dg
2Rwsed853amxMLIgWvPL9Z3cXNdKpsyEPgosY5KCv9yM44PUpLuOlJzh7eUs/jDllQjGlLtEngNZ
g0ZOBXFH0ESNanWn15M7SaI/KcHDMI6TfX1Zm/a8krkse2XPWZfoaEDFjUXQ0JyaLq3W4Ey7KQUv
Czk39s2L9EoUY9AxcNqzOoWT7NG9O6iRX7fkFKnN4EQzAcNRm9itYljoltpfX+PmrWUlmLH0PIgT
o0Je0ynJ9IjOCDAxyeekl3aFaXrXRW1nLFayGIs3jWlSjQqqGZzrb7K7NLgBAjSDqU+4cU6+zlnb
phdbyWPsW43GUcMDmIARXTgEWeg2Qf9qYAKasy6enOVwV3qSanOfSK2ArK+xS+5UHwQ+z9SZHPWs
7FFxvJRO84V32+TIZOu1lSHEuWJgbZMa2AUai1uwl0tixFkbRz3Yem2R9aqcLXdA/AHyxMpvVLBq
KRiNytvx5/V95MlivEisRVGsEmxjGIfPVa28BFr4IObE0U3eVABv91hvstR1hm4mTqemvpmZBymi
Z5MqnDDK03iV8SC6FuepYCBhNX79H3BVuDTLgHJ1If3oAKN6fQe58pZ1rzRRNfGcM0UEGLULXuJm
9s0Q7ItFZQeZcd8BvVCOnqj0Qy4Fi4Jxso+S72kovV//Ct45Lv9ffcQgJUCqEbHouaQgR5UBO5A/
1KWxb0zc9q7L2uLOWoc7FjYRbcd0SDqMjWQkfAs1ElumknmKBIIQbbzJ+8FRwulJoPRLnIODUhLf
1Q4d74Y6LcxvnT31ozWC6UftxHsRrMCcz1t09krYYpHxRy0CfqkEM13otVJcMHCZcvM9WjUXsg/3
ujSOVuuMvwu7wRzqxVil5ETJDQ13Q8mJUzwRjKsLp0pqaIhHGsk8FchgQW9l09fry9jWH1iFgucy
gN6ZMFEDQzTXqyVTX/V2LGe3MyBh6mEEC1/FK5kv8F9XzkdltmyaMLyHLqflEjqeFiqWzOocBU3/
/zEWqczGSZEy1UK/xKL0UKc3o3wIW4634ZwNC3dZq8Y0qyP2LWuEB1AsP9AW/WNpxuUmWa6QVzaN
BZsR1EwQpQHpxbTK/IKkJ7MRz2KtPIympFuYqLlTlflOGgU8gRLqVFLBmzjgLZUJFQQz+YWm49hS
OlkqqCZkSuw0UjnehSeGCRPRHPUZQIMAz0ITdza7y5DiadDGvEwL5/7MlsojtaV9EGNDjVJKLCq2
+0bX7uNY/JaaIJYVLkUT3YGVyE2UwO7HARQLCao8UXUa2tT5F+v79X5gB1OEuNZoVoCRAISvsT7a
0UCssXzSycDZ3O068Of1jMXFztIkidsc7oqigKXZwIJ1eqs/6u5igQ0ykAJmZ3khknOn1xjnIiJN
HfQCjlSov5LYKcbU0TBJMbg1Gi+u7yTvVBnfks66KbYFkuNyFFkDPWcJz3st+nfNEBmnAjryJovB
rOZM961jHIgPVnJgfjw2buQXB/MOs17Xl8QxCDZhTPoobbLlmRLVt3Nyr8r3WvvzugjeA5ZFqRnn
VBuH9iMzBZ4AJ3iR32XB6tG5Fx1FK3Ra0MXx0oC8dcnY6NWVhc5qQE0yLMPpe0W4BPJTS56vr+uD
PObKYf3B6KTHQSAmSOSXcb+PjdwLwupQR+pB68qXoF4GG5HwM2JHakR3ympbFjBdp5uukg4g/Kts
9An5cUCeQXHhAS/AClUUI0rxp1LLx7aovwQxkF7K7J401ZmWxltvgO2NzKI3duoDNrJQjqLQuCoU
Pez0WzrMd5VQ3Gdqhm5M8YTJPYz+k13ZKHtigvRWUXLfaHlMgNvR/Zd/0RerWW11N9Xou0jxkJdJ
aeHhYusaqB/Ei5yYHGXdzu1+Ohh9OfWVKD0b84VqdOkXG1zFTl3jTkEaZJnpA6D7y/Xz5a1r+f9K
mNAqYhUlS0jCeoiC+ctU3BO9OumFyekB2XYsnxckxrEQoRwb1DPwUMqHXdQI9jhw00iLxv+prZ8y
GNdSxSQwzGRpWkTqY480sYO0OFqckRlH3P+3yr7+SxxLY51kaZFPGWbO9VY5Re1kCUCqv35Af3kc
fcpgMmNFrecpbQlqJl+LPbhnABkPgr/KCnsr8tGycCNy/PO2SnwKZLyKnibArVuo6JUiezQ1UGAn
kaNm+mM+R/vri9t2YJ+imJvKPNBSK/MB2ic9EhHplHAE5CCvKMqTwthumY1dQTU8trpy8BJhutX6
4iiOOeciy9s3xm6HIZO1VEKM7pSXMoytvnw3hp9RcPlve8ZYLE2p2RQj0nupgnt/M94MTe7XZOIc
zfYTFcOxmqjK6JdmWcUEwSxrzK8it+cVe9EtnP5YvGG+OAY2aHALrQA+V+pkX5LSm3bXl/gX2SpK
1YqpaeaHTay8kqlMrV4n6LX7YIwBLJr6ZtxFt9KxeG4P+m5hgVSO+S01+P2fm08rZBuIrKAYKhuM
uWVEDEKDFgqeVv2pwtOqP9R7xQ89Xuvndi1rJYmxMxGRy+i6j0dcuy9utf1SPTBAU8MDA99UzJUg
xsqEuDXKrhYRwluM1pnzLgv6b7jB7vpAeuSc3KatrWQxtlYbZaj2FG8C6pbfZBsJDid0JQwhSbZq
y54KuiRuQWRx6n84/ZVMxvBoEUh12sPwmu/ZXvdqSMV0lx14wWP+tc3RRz44KAcfst4djtyG4c2w
tpLO2CMpS1nNK6w4OFe9pXsz8MYWXNHGamxy+MAD/qeQsBLJvAZ0k45yZ5aoAA1yZRkRdQH8aRlS
67ca0tNme5oC7VQ0wmlAwc0yptSp4vxVjMjgXD9v3uKZmN60eZf1CTq1IupowUXMv/6332fiuTo1
QxABSdWZQMBVPRk82HjO97Ps6nOvaXk54vuD6BCHLvmXoWdZ+zwqk3Enom4GpVR/uJOFrY747THD
dUQ88ct0W+hqv8liHEotjXqupxXqdN8lLz2m96NfHdPT5Kl4my4+szonZ4DHg653snnIEIvOXTFC
k3EywZwIXVYjlLcCIP7Mx1pLrTnd9+bXKs+s61rBcWjmcqqr8CAMRhIVCi7jZtW8UV35odPYHcLy
UkkKJ3PIUxDGtwCxgYTTcneY9cZOk4vYapzFcDymyfiPIRYxqD4iNzkK8yEI5Ack9n3Mwzz9tz1j
fAalCmkLeADHTPO3rkrORgIS3kyw55xwwjdvRYxTmAw6KGhWR7uIQSwVtfHoNejfry+HJ4NxDGan
JnqPhnwMWb12OvyuTHZVPnPO5vrpY97qd0XDgPpg1ApyIaNyqjqMKue8gbTtvMEvB0HYfnUkGaNC
DqBg1DXAdW4tV47s2HnB7eTIFlI9oPN1ru/ddfMB8/Tvq2qjUG8SCSKlQXCauLLG6VavfqoSd9J9
M9OzWhzjFAQpKPq4h/te6gizQ60qsgJHtwFMjdao2Jt52Tne0pYDXXmGLumLsNWQhTHyZ1XcdeH7
oN224T8AMaw87R/IBU2NftGiRbYxm6k1A+wpIRzN2372rbaOcQt6PrV5v8yv45rmAAnEGX0wZh81
YCO0O/NOc6/rxKY9maopovXCABYO4x6CPm6aRFnyp6q2J612G4qqT+Oc00K8PT2xksP4hl6ohCRd
ZoHEw+xI6B7Ld4qztK0VO97YEW9JjIso4jxPgfW7IEVOO7XIncHIHa3mla82Ve5zRR9ReaVyUSyR
XFkaxQbjIe8vZUdtMf7WcKkFN2+5KznMTaJIynKMS3FRiNBHDzHGFRdMHx5PlrxY/x+BfCWH8Q4o
+aSykuPtRd3JjezyHi1h8W62QL3nCO7CQJMBo3lhHoiQU6nO3bNhX9fFzavE6gsYr0EDtTUD8Ck7
rUQtNZQsedCcETQEoVQDyWXmqP52q99KHuM0iiTDLLyGOXXBT4ED8hgtSf27FCOaCw410oqYC5V9
nUvkuRldVnIXBV5pTgiUF7xakBAbxwezwDQoWkev7+R2d+pKBONFBHB69M0Esx69ye0f00NqR8/6
eeEpWYgB1Pd/7ZxcyWRcCa2NKUdX7BLRCAhYE8/ALG/kqTcLEkW3F30dif/szItq2x5zJZdxLfNY
ElOX4FpGNausaBrOYj8As7VwE6L7Tdl9UTBPTgN9D9oBYtWRfj9Kr4MW3V/fdI7fYVHdDaWWZm2I
UQimjho/yvOJVpwbFu9cWST3dghmUc6x1trFZLat2WHqjEfAi6HFZfKWacQeCFyBzeOe3byuwPR0
XQO4iqGziAGRWCpCtzDRiBimqh6Em+ml+6699PbkwIef8dDhNv1uOdi1SMY8m6wM5JFgvCkov9ej
Q1vDMgoUVloetDB3cYxBlqUhZVWOq7jpL8yEqaslu2Wy4CN94GeusFRxrivLZkBcr46xUCWJSQha
bhRRz8VeccODAv4Ta3Tl03SkkXddGm8rGdPswm7qahWJgxE8mU06WL3SYT78rHJvSFtGsF4WY4xF
oBrKhPyaY+p+L7VWTz3F4A2HbznQtRAmwreEJrkOiiGnCc4EbR2S8nx9vzgC2N6EIU9NHVCE2C9k
OROaHiRgSl4X8WGqbLxdLYJtSxhL3SBq2i65zsEVd6jCWBMae2enBny9gozB7fgw+/LdksUiGOIR
vdBGp31wMz4RjCzy3OjWNWP9OUz4N+SoU7IK985kFBsrCpTnuEC7at2D+RGzKRX6gKR3QYver28D
R180JuaH2jTHk4AcZRtkwP78oY6vUfXtX2QgpwyApAWxkFGXgA6kACACblBpbKWisI/JXdHwoN83
VwLYAwwgGToBrcfvUR2hJZkbAR6Syge0NVtz7Ff0H9qKAVr5SwZrXbMmkbAqAMPZj15pnhTpgehO
0d2Icm1PhJdv2XZSK3nMzo1GKIX1QnnWRR+cCoI7YbjLWWhCxGceYMb2BmqqLC6d0eAU/n0DRS2W
QJuJR2MSu5qAlk3cJPof11VhOYQ/jE76lMF4XRUMGb2ko/U7yZoOeLG6LQflqRWpC4Sy75Wsc2pD
PHmMUohzoVZqjA0sO8Dg9p2XIkkm3AnlRcAQz/W1bTr51doY5dAjPcpL4eOwvqrtTVTcUA3kyNzH
/aZzXMlhlUIZ+ywe4Cnip9EB0iiA+5zqmZyNh8jvz6iFtg6PwGGzNg5Y1v/TDfbeM42lmBlVjtrk
LroDcqWvX+AuTtNJRKqEW1jgaCJhnlxTWOiK3mAnG3A2fSh+rViCqwC3RQH49w38rzMceeUa7iIZ
FxyETRwWAqw7InYFNJzgLmuBM7FYW37HzxtvXpzXm8r4XjFHiprW/ULnJHn0svBg4RrZeQsXR7Uz
LuPLdQXlClw0a/3w6eOol9NmGfR9z4pXUvgdfVLinVw9yuVBEgtr7O4AcClKGchU3jjSl+27YvuE
8S+RqJM8xCPXSU7ZXl1Qw3CXtIRXBc3N6OvgBLbNMt96dxlXE6NE23cNrq9tO7yJ8+R2k3YxgU9S
gwSnNGdHjPUfSq78VEQejSxPfxmvI015RNIQnrQZFS+KKzfUAsusRI7D4YlhHM5IoolWSxHIqE9j
o1mpcuqUmCNk85W+3kfG3TSJWIvAcMdYi999cAWWdnyO3WAv72GUwMUvvuhOxR1++ouymqaqyQt4
E1vYoH2SBr2J5xzw5f3GWYaTUCgCKeu97FUH2Id7XT+33fenPMY4KBUbuQxqtLB0r3lhFz+lwpF4
dELLj/xpA59CGBtoO1pmxfCRos8x55t6Va1yKifbrynpUwaj+DRX4j5HlxdmiYGUoriRhy6/ws+e
tYfiBr1MXnXOOba9GWZlAjRvWTQMk71LpwWp0iRA+0+VvEbCLU3e8nA/KD/H8Mf1Q9q+Ea0kMT66
6KOGRALukgtBc3cfHgp/tiV7BJhX/S93h5Uoxj2HgjEXiQlRYv8FPCNqDHoY86amz3rEA0bYtOSV
KEb3cMNTpZkgE1arpj+35r5G+w+t/qWZDgWZX8fEaB9a+mgZTPD/Wq4eyah7ehA7WW08F1Fpcw5q
09uvZDFaOAqkK/UA3n6+XTIl3a5/a63Rzu9QDrV5V1euWjAeV4gApjlrOCvcfeyPvMxB3us7IGx5
PDY/nq4zXjeXGmHSS1xOMvN2GM569yMq7nQd7C68NtNNDJ31eTGuN1NTmRQxxcPpdcLDFE0dmM/U
bHAgOOTSdZg9WPDRBmeh7puOya75Phx579JNj/V5jmwPb9qkEc0XwMh0rmxVKPd0CHkN7ZuudyWD
ue+ps9BXAjUBO/JVMi3tNbxg4MgGzPsx/yqHgLAvHe0N+GIcHeUtjfElEWlrqWiQlREDzR+q2tHx
Pr1uBhzDZrt4I1WIVRB+Y/eGxqZ9vNRkpynz/5sUxn3ETR0o6gI7mGf+SPYYrxh54JeLqv0RuFZH
xLiOTtDrgjQaqi2HYFcegn3nxXfZgWvIHLehM24jCxJ0oHVQt64CcN7kLkG/OZamJXoLUBRPu7dv
Gat1sY5DTUw5TvGwWbJAxgFAEp5+0QGLVbjVWdjz5gl4joodusow3QXqUdxKxzo6jWO6B5HMvsh7
m9L2WzsMJ6Gh/pAVu1aVvXri4fby9JHxKKYwlwJpoY8lPUV444yvhDebzLEqtjdXHIu+yk0o4zB8
odNdE3HuNx8cfldUke0UHCNFCucJnfFGOH9HqjO3pCqx1RIkV9Xo9V0M4rb40aiS27Q17gHK45eG
6YDNtrPKtLJzml66UroZwlSySkO4FZX+ZKq9l0rEBtq0K+nVG5CtLXAYuKC2uu1H/bkXlMdSHXbj
UKJjGwRCQnmjBp0nNNUtBmBOGQ29NIjQpW7aADd1WiXez1R3xgZD4NeNnWxuMLoHNEVSNZARMAEo
7dQ+Tky0EahdX7p1M7/3feFmWbbDeMqFRngIAO2cBKY9p9EhHQdnmMtdJ2TuNCzkq8FeiMYEVS+U
gfOqswNDsc1G9sq2cBUh9WbV3Ok5aijjfK/JHWiO5PgQG91Oj6fGrs1+X0q6G2t6bhcyRb9fmnIC
wvYKiQ5QdSIqosasUDADVSk7PIy14Fno3muTUymSNr0ZMIX+TwBjBhkg2wWMRKMz86exA3GJl+zT
m9QP9sPL4HUnHcxHyDbQEyLv27+MYuufstmA2qeFogoBSoNpC34n49E0n6v06bqObA5LrYUwEVU2
C6IUMnpc0Q1WPsW+eVxw98GrvG9c6UCAGVNjWorrTZeD+cM0V2tjIqopZgPN9QkRler2EMaoS+ke
xg9iS8saW5gVv5pTVw7HfR90p3rOvSS6L4voXQLxoknmA6Yenblr9s04EU6033R9BNlbDSj9sqIw
QZJQAPNKAKB1igasLhLmUb/o/5TpXslgoiR47lsSxgpxcvmAAUBL1t7pdLl+tpvG8RmxDGaPeyVJ
QEuISNybfpUcIvHr9d/f3KfV7zPPHq1CJaDI4F7l7pvcJ/bQHfTi23+TwZyFIFUBZq5VlBYr4irk
oBuiZyTefxPCHIbYgnJEKBCIimE3lwc6PZD25boI3lkwt5W6nkItrHBbCUdXkm8BpMdx9rzDYK4n
eZTEJfwyynmlRYX3JLSk9O36Gv5yBdIM9NwbC3gr4wwl2uAmPIkYpnkA5aErHVO0cC898aGt+DEX
enl7Sb/EsalkKTN7EPahtkczAHObkQeUUJsKsXt9WcvW/+GK0Cz2/1fF5pC1th4FWcG4hhwHbq48
oCm7liW7nngkRLz1MPa4tMALTYOK64QUI8ompQryq9fri+HJYGzSTAsKkEnoWR2dc1D7jqOjVbxB
bZ4QxihlQdNVMLTjYZtOdj18BadvxUPx5clY/r/KQCeJOFYJqoROVKq7BjN8WVjt82HmpG62U/mr
02cMc0Ypq6yWV+syLExOy/AWaFEe6n2/ExzyT17gU9UYIw0CKTWUBD2x0qz6vWDs9I43wb6d1Fst
iLkStVkIoskBKeXgLO3RsnqovASTQdKNcju70r9B2cv6SiDjFQRQO8dN1+FNKd0qtLCk8odW1JyY
zDsnlgtAKXQ5BsAdenbQqLpgnsxHw2mtfP+RufH/kxWxWFcCZtMbbcKtL4/ORvAegQp9/P7fRDDO
QMlGM+yWIXWFvOS9b+hf2oz3APjLG/KXvrGUQ3WYZAQcmpJTAqBr3+2MFzQghXvc4L0QVJTO9SVx
z4jxC/VI6wxgTMsTuQBjQ/Vg7AHRfyvsgElz5D2QtyPq59oYBxGPomqg5RBXf9OOyU3P63fgrobx
DLUgN323APOrD8tq6K56njpwXSwQO5lN3q9vHsffKYxrAM7EWLciSjSZ9kTofCQ1JtIn0b0uZXNu
b2WsCuMdOlmKp3aCB+o94uUusNFLjGKl58ADoS+I5AKr/YCHzBLHfOTIXmLPlUCrMI5ClAuwwWfQ
xv/1rXbn8kflKxb5+YHCuet4OAnLll2Rx0JZEaClp1GE7k0jOOnGYAu530q+JNSWyisJcZSRhbPK
BZV2hKKjsqoAAzs/0+bh+ubx1sK4C7HWokYJ4C607sucgZRuVqwq9qT4XcZE/3VZm6q4Shsw59QA
i2celvYOVf+mRYdBfJJrTmrmugi8rn+P7hKhTSl1mAIQ84PQoI1uV3ecRvbNa92vVaDJ7HcRMTAz
B6lHa8o86N+atnTIIHxJpGRH+sz5LxuG3qzfRYHdolGVBXY7LY+ddMyFQ5bw7imbxrNazvL/1X1I
KeICySwcSi93u3FJMKXRJY6j0Kpo6ctq9lCVqlUNwmtQtw9NYFqyWL2XROehH/CObjGF1YdEurhQ
kiJhIGtHqjxI5LHO/gGHQF+tdfmElYhGGEg9TDBcJEG/ZqXhzTV9u35kf8l7/F9uTBcZ705JnhXq
hPpqtkf7F8ji79FT8VhhDm/6qJKgHOSDhZpXSeDKZfw8OmMKLRgLpMeRtVY9/etC6oX8GIh4WzQG
G1Z/Hxvc0Mw7NMbtV5osJYOA27TRBCcqy9+Tanap0XJsbrPreX1yjOtoE72oMLaN6tr3zi0eh13i
6BfUyJfGcrRG2umDdtE5cWXTNX5qy0d7x0pbIhATxWijJw4JmkuTB3skBe1UKnurbae3QE/+xRWv
5DGORavrTqgWQI4+Vqx0BE48+MyRPUvpPQWR7XU9Xazpjxi2Esa4FjMsuwSY93At2SGjR4XniHm/
z7gV9NZPtEgRuOoaKNFjjJXM9vUlcHTv48GyOh88SAcxAWuAI5WPsXpTzncGb8SbtwrGYcRJRBNd
xX29GclRbaIbPTA5B7HdBbw6CcZh1CjB9NPCDxBTTbGDUQbAzPcweBJnK28sofQF0w+ru3w80MoA
LiJ56zPBr0w0Lnb1OdezU10bP/CafdWU+mxIvTco4QUMXZZcJO6kTQ8Zad/jqXcMXbrva9PWAN/l
Xj+L7RTOahWM+6llrQtRdkCrwr3w0OxTt/eHwkaqFzmc8kFweOMI21H4M3/OyKOGWiWBjDxvXd+Q
BXso2mEw1Co1g3M+G4JMZcVCxngeFPXbTE1yeNP+Szo5ndDapHhr43+Iw2s5rLcJFdo2sYh8wVIG
FKzCmd/y84IsnVyKAxLlvDHDDev5TR7jbUaxBcVKh7xeXh5Je0PE/dhzXrucrft4CK0MVI/CtMyX
6aq0Ar/GV4qto8JhliuOnK0X1W9rYZyNlAehBuh/EQ+AGWSWGZiF0J3gCcu8JJfYd8Mn/CZs+f9q
VXk8hX1bgfxOjbKdOfX7vs05kWAr3P0mg/E7XdcUpZKC+o66kmd6satfZl9wwV0M/icRDB7FmRft
ePrAuKFqGuusncGn2giyL9T1Ie/J7SyOvDld8vEcY0LPb4tjTBfXSL2vE/BOS5p8N3R1YMVR8M2M
9O91i5aSRDRRMkTxMu18pLUOraneEVkFBYdx6PPeCWhrNYHsCiJyNZrganKIfgPqhHN9q+ngemhr
rxf71CLik4mu3agXbtNU88qiv2RitatL4WmIaIh/xDvMO/mpbuwkobN74I/mZb5DxfSmE4uzpLe2
COuoyt6Ng+7OLAMf/RrAwKHaT4JBd6trpyfMtB5NjaKclO5jivntfLiRBhxdlgXHbOjvuim6DGJ2
DAS6M/X+KehaL5TR2qeQyI+K7ixP/YM5AFR+nDH4PfdeTpEvjhrbDEhuDeGtUuSnIMl3oTIeRaQK
4hoONusw5pWadiZpt7Tp7KqY0VcauyJ6sbVm8iISxBZae89j0N2Ce+MkFSi6tb2jzUCND3J30H+Q
ID0KLaY8kzLYoW62V8VoF3WSPZfhrqt1lzTCoRV6ry6T81QkttRTf1SknZwDta8UTnOdFBbAbH4a
dYEibzRbUTZj6hZYbE36MBUaGDFM6WveAPXSyNPHxDBdTGn4QC/ZVVX6AMDKm6wEr4Re3s2GhrJn
bVoort8UaueGEpphgiEZrHqmtW2aI4YPgswzSvyISkwcRvEQR6Zf17Jr6qMlTcRLMCM2pbKXmYIj
y/mNIWa3+aC8RjU6msXcFfT8VejpvtL7R6lWHus6+FKU6RcDKIF22UaGCwKqXRoVRwzc3qRldO6J
7qZE8pRpdoKG7CuBeKbRv6pK4LUFfQnD6T7QkDnstc6ieebISviE7iyfNvIz2G6PZZIeyqmUbPS6
nUWEeyuu6D4kphXS3g6HwUnTBDMj3ZcgrW4bI9wbqXzXDvUpElT04kl75DfQNPCtbwwnAGF8JgIw
uCH+XJsHkcqnudJxhEVxmIXEwiXgThBNV5OEF1kYMRdi3ADP0U+Dym1VDGL1Q3QuQopmLj341uQh
aixA66ja/LGIzdwaiWDJAPAjabMf5vR9gnaGFfo3qy7xpTn4UhbFbV5qtjA9Dz0qTmV2V050TyL0
xrbJHu2lqiMoE+q8dQIDCtxWtxvrIa738yTewnfaE+7RclI/KYTaeiHvQbt1KcfhlMKZAknLIVF8
KBLMqKki9YzJ+BkNUWYptXHM1ck1uuASmJIvF3JhFa1yNiUQvUdBbgPb4piHEcbkYwkYc0SYbDWV
3IBi66PkYRpT1CpTZTckot1oCBc9bLWrMH+bGYEjG/NjmgXu0Cb+NJMKU3L/j7Qv7ZHbZrr9RQK0
UtJXrb33zHgWj78ItuNo33f9+ntovzetofU0ESdAgCADdKnIYrFYyzkKSo/mEQ0IlygfvwVJbBWC
6nfE2MeoGGWCABQuCqJenOM8sEep/tog6Bky5ZgME7xUFn2a5uR5LmsUZJIvjYDBLjG3KmkASumy
SyflFC+KP6cLOjpBzFlXPlAMHgYgvwfTckiqYUdI6gAb8QxY8xgNE7VojVEDfHYpeq2k8CBESLKl
IpgbS8xMl16wpIehqb5qouqUebOXA7w+l/rJTKZHcY52VUp93HyQBrQpRvVezLJPiDzcYNHdJIw/
hz2v45PGR/e8PfNClMoyjYBAJYK3pdtLu9gfPTq8zmvb4t3KbJg2TWoRUS56ypuuXrPp36cO1pcW
O+sflHFQVDO6tFBbfw9NkIV1f0Ch9UEEE5EZMd4adQsVSHXRhtcuuOi8Kt5WluCDDObZF2tabgY1
ZFAA1rMxWzRLQOda6u+AywIvselTNsug5LwPONHFzz7TVdC0SF2clwOWr2+/5dqlqBIrzx7vv0F4
MpjAbFYjZS5Ane2YkbEf035vTN0xrIfn+2I4US07pCYbQHwoaxT1s6J3mqG1pggl1+mtkD7fF8Qx
aZmJyGSxlEOkA0QnmJ8FyU9bTpQpU4O6czRlJhAL+woCJDw5KEZLfVHBNhQ8tC/DAw2gY1s6YBbZ
Enfa18qeEfVceDkrmZ79ex/A+IZUWioDmVQRM10z8E57l8LGLcfcza6pn7vtD4o6YTjxiaKpoQKI
kOuTdijc0IvO4lHloF9u2w8wjkEwaYoyW5xTO0EXsgjs7cmANjoBzUrdcs7Syrm/rf/jtXKTw5zB
Kl7IoqWQ8+ulh/zFjqCeJWHmKr/y/CJXGvM26gkRgmoRwUlfWuTQAncFcMFgLh6d+L3z+9195bZ3
9KYbcwYFhDgqmaFbuaD9CsNrprxTx8/DnFiB+qoIAmcxt8/ITR7d05VfEcHHJBZCgg4bsd+VKs57
EHBEbBW+4TNvMphzmCyV1qTqIoITI3pXdsIlt0ev3FP2WFz2QOblVSB5hsicy7kPFUOoZtHRgy8S
Gnqa4WXsOMa+NVT1QSvm7EngNjSbCXYh+pLXg0yxBVmk8V52DsXZBJncObCXT+C4+eu+hWy7z9tq
Mhd1I8pLqIVQTkSLApgw5/4xTiwhkjnbxrEMtkjX1QjXMlHCac5e+uBrOHj39eD9PnNbj2auKUOM
V2ybd35kJva8jJzDxBPBOIpJMoIacyVwFOVrUL/M2o8/UIGouo5xdUJMlrdCbycglsx48semXcTX
Nn2+//ubdqxrogGsQyBLsW3S6POqtXbC4ezBWzIKf0/FD3CE2veFbC7SSgizSLpcmHKm4A5JCzdK
nnueEtu5mJUAxoGGaREL4QIBrZtewmNkg/otfQkBDlLu5+fGLiPLwDN3f1+tbb+9Ekv1Xnk2kMaS
sYkNTDo343c5Ajlxle1DyhejR9FLqCa7yazcaDT3czm7S9f5oDF9+qOPMDSJwEhEpEE/fsQiZH1b
FSMN3mmjgnBJ7WIH9Ckbrx7f4GHubdvLTRqzlUY5ymOlYaUbdfGIjP7vYLAznQcytemB9JsYZkPV
umvUvNSxsksN9JzUmtDamKcvjdI699ePpxCzh6M5dVpNHyUE0PE5QK7Bs9rH7/eFbB+Amzr0I1aG
khViWYohrqdqNGwwNXsjtxv+Z6j5W6C2WjLmCoy6ejFbmpymzWyLMz6Fl9mlFCqWtDPd5E0DThaw
wdD+U1wSK3IlV9zRKTthz+td3yo0mOrqU5jLsRujKDMz3B+Nt6DVBLkjp9lhjPwnSr7plLy8PG95
2XsyVvTarKG60JVfhn7cJ0JwApiem6m9qycLzqMef0eXrK2Q8BjHzcNk1sjaqR54pT79t61m7s6a
5IsR4ZSiMRpV0LzepWP/cl8Ex2RZ3Jtm1IK8LojkRDq5pvq0G+TFUsbk7/tiOGeQHdeNK71EshLv
wVauHCnEvGReu9pUumh5cO+L+h8O/J8DQhi3Ig2B2el5iBbp1wFoFb1f2unBcObrCGjc3JHf+HN9
1AjvnJffMG1yTOR0Em7W6LkdBytAXq5PPKUFIGVncdSjn39PFuNk5E4Lp7LFLav6/SsN42I3cqJv
ykFx88LivSc2A/zb8SOMt6nDkDSVBpcGYLU6fc2+ld9NWxYvvfHf3BpLtqPnda9FAopH47zXQt+s
vt9fN54ijB+R4zktoQmudSk/6aOwWGoJjEFh8Uz40KT9q6q5s5g8q2d8SZySsQiNDI3aC1rk+qdF
Gg7p0FjdFNr3tfsf4cPN6BlXgWQ7Kr8tjJ4ypRcPlCmscWETP8FXeVxhW/2ga6fMThTVU5wbyGTS
J+3gjF9/0TNjhus19v7ocXQzQJZtp9MEMc1yGKAQBcc8kKyW1I9jLnGO1aYfNCRTA2G4Zhg/n0+r
W3Wu8rKvBjwfqtbYJ1V9iCsRNK4y7xnGk8OYRDcUIs7uhHIRAEkonW8kWaELXFl/co1d+Zy5467m
reEWXriprrRjrKNOlVzR5YHul2iPBzTAu+W5tUNXfVh85QugGpCOANSnF0fWVNg8nmuO0mwytVM6
9EGXCCsNdbBSWXaNxellXpvm5s19U/Jn+mu1heKwAMKbFmpRgyiCZ1XkzAhuzfBhFTXFQOME8CUN
xhdWcrnUQ1P/TK30h/INFSl0kP8adFO+CJfsWBj25HY2uFpsHlPGtnY34UxIlsQTEsYVDviSV3as
a3tx0Dk57+3Mx0pBxkfGBGWVKu1pfq68mF7idcd6tCS/PQkHML472r4pOI5r00WuRDLnoclJpAch
3DIQxK9TL9hzmflKvByAufZ830duW+FtBZlDEKWAeK9aHPFsEY/yjCzuVASAmiw4ozNbvdFrO2Gp
BgJFzgQwjqBj4Cen5vgSuvm5KSzDEX6QK+S70Uvglp9IYvP8C8dKWBKCGBdEI4QIDozoUyKeDR6a
2tZ2aSIR8TYkmNxiIXLkvDbAqwtvXGaOED4ExVcUlBKZd51tbRVovmSFyKqBUTxmq4pCm6q6wwrG
8WSVAD+JlVc95oVSm1I0XQMQNnptf+Oe0QtRTMCGA3Ofzm01I6PwXIeR8++tTlsJoTu28kpjnGOY
2UQ/0VRr+7yursg7X+Mufb8vZvNKXsthnJNWom1h0FpUeg7DSXVBCOGmz6Fd2YXNu042jWClEuOK
lnaMh0Sj0yDtqwneleTRMFAqNSfOnbyZs1zrxPgjc4yMohyA0hHOBhpFjPY8RTpwGsa92GmHOZ4U
K1BUGfmY3lYkzZn0ZL80xXsDXtYm1tD+qocikCyXazzyOKC4H8d4rq5TSVCA3B25kvYiXNH15Hbf
ZDRpWINLe5Fybzw2L8VZ4LixLYwWc70qzOFI5HYsWhqSj4fyQuxpl7ux20h2deyOlP8DhGFowcvs
8tjZkVsfjafK543obEECACdLNA1RwvH5jTxJrgW8CgLYQDh3yKi0xRO6ZXunFkJiR1Lkle3sZuKj
qUUYte2OaT/4uW5Gdt+96rXqy/10zqMUiJbGDxjtD31QC7tKKl8B0V8T6j6IfN0+1e0sG33FAK23
nriyGoETWXYDbCpGq79iXgy5uHR5mFU94txLWy86jSDulEVTgpLs7ubNKC60CCCV0WlQ1FNc69eo
67wu1Q792Huc47v1qtMIlpJIkk7JsD66iWnKkiSIYOr1pNuxiBn2Lj+YgvhaFNNFKI1jVXQnhRho
Eup3oTJ/KRqDN45JZbAvy9U3sCn0xdCCeQA6Aq7/bp8eTDfd08QO70m5dUetxTBJRjLm0xBESDlU
UeFPxNwP8L33l3PTs99WU6OrvXK6pBPURAugidHGlhJo1iJdaVPNfSmbfnAlRfkoBVQ0YFnQkJpS
wtKSgtCNzDcpIajfdv9RH7qkK31mOUg7raFFPUB/N5+I8aIZr/eV4e0Kc38gL1qJ5SzjQGcHTT3j
zP6332cujbYOQYlcoglnkp7m+jxmn+///rY/Xu0Gc1noIH0WFhMn9leZtbWXHbB1HLKPQWSA4TQn
cEFE4vCsmXdoGEexmAmRwgBbM3jgdvO63ehRcmCeGPoz984m4x/MXMyXEuPkzmJIp4Y04Dc3XN20
SwwMFJHkakrIew1wNGNTg0IRV6bSQ7OgyZ7SKriQvvgyF9K+SsJzUuoglGl2DdHdps6eZkFz5Cp7
0KrWw/sWLOVl6g/1YndGvVtKGQn3OefEB7wPZByJbJrBkOs45RShvvVTtBqhHZS79JxjzuYT9UZv
g8WU0GfcfJ4nZ+oHtGPtypEHvsZxWmwSEQ1wiSTFMTDJSGz1ytuQvA0dd6ybY0gslTdaD4maVghb
wlf9GgDbLfE0UD2+xHbvmIfKXWzaEkRPSzFy/OX2nfrPHcfmEqti0KZCbOCVMTJQvJjpYy59UsWH
YIg4lsFTknE24wwOiJ/ZnDrZRdElQXRUTE9m90SSdyMnHL02k2+rG43l7I5VqSQJgIUAvjT9qPtZ
B6qtfJXTH+YiXURRROtx+tLmhSOm0y7Jeh38u+3Tff/Hsx7GDynL3E9KhdMqNqNnTIZfEnKMAoEz
mbW9h7e4iPGy5pCqwEuDHxKj1FkmGekc9CmSy6z+FfwB7iFizJssxuc15tiPkZ6gNtE234pFA6Wl
Jp5EKXgYy2i26glwLn+wiIYmKpJJY1uN0Q4MybUS0Qq81n4OgOiuipdRerkvY/OiXclgNmqMwCNs
VKLkkO6bkRxnXvqB9/vMqgG8vSbhjIt2rp8i+ZAG7/e/f9Pr3r6fvRbAMpOivwCR/5R1+wF9pWXU
PUlm7MUp+M+r2o7H5V3uhc/3xXLUYitIIpBvhHiA4SXVuyiFVsDtkKFB4W9X7Eox+vdVkDUCAbWs
wUaEnsXgpBZNZsWpgEaJFE3KE0YJhr0kVydVRF7YAHNbuVxghbw7bdNzrT6CiSmDKM/+f6RXvxSS
9pdEkoOS1u6INvx2BNtLHXPympueYyWSrvxK7y4b8hQZK1RY28pa+hHwbE+TVnNc8raTXImhn7EW
AxBis+1KiHF+EdkkDujOneSS7cadydFpOx1iGOiBMBXV+I1aIArCOVhCnLI6Al9ql1i6su/qi1Y4
yvxdFL3ZOKfTqdF5dYRNMzUlsAqbokF+w5A2pQVET9MC/5i8Gb1hZTkPuXf7/b8SweyXoI05Eld4
dkjX+CJ/TQ8ggwUwa39aHidwyOc/iEOHZBu7OmsPsp+4eGFxfMBmSLT6BGYvq6mPKjPCJ+T9Yg39
selfx+RlSv37Z37zslmJYa7x0EDVrpBoRGTofp9OoSWo3UOiGlYpFpk1ScXrfYG83WP8fzuYJG2o
XoMW7MQpcgJ12N8XsXnaVjox7l8ADKBiBoXodP0xQQ1ENR9l3Gz3hfD0oD58ddb0RGwXOYCznLXH
mQB5Mf5+X8BmRQmjPP9n50gIf5Sg5P04tl1HX1vK5+ovvLaO+SFyBqt9X+wZk0ie8NDuCjuDHc4W
rytkyzAIQEwkyQCPJlrZPko3lVCfgwSgokvjh+VFwpCWDNJy87RwkyKbDShrWcyGVQV4woUMsjpn
tocTseNHsgdHAzDAl/O8I7wK4dbegYkdfXoGci0iGyWDf0VMqggo9OIB4dWC6cYEHROW9pg/I+3+
CfDZtsSxyU3fvJbJHDRRByTIJOPt3ME3C1Zkh8j+ZJaOl8C8423eFk8CwqubhszuKdUYjEtDI5QW
fYKxPaBnuJgtPXxvyh/LCAhMUMHoPAoprpLMRoIRd+6HCFF6dgp3o0+JwwnwuSj1qrnn9brzdpE5
gS36lpAUhbAhdpV8H03P9w/gZpfLahHZEjzqqWpZ0JQQIJmIvwDIKv4SdUDdxzPO187lHr1Z/iz+
yVNnLZZ5c0vRlMtDhAJTrVnpKznox2CfJDZaJyhbpPnOSzTzdk1nojIxwoRkm8IlZ72NUR/0NSiY
5nIx8efOb+ae5zm3bjaE/qKh6LpuqCxliIrOVvBNY1nxJ1vrDkFybBq8jY2n+/u3dQ2s5bAnDrgk
gy7hGY6J7BCYlyomA0VegWvbCG/KMAdtwGZFM21qQFe5K1XqPkszTlpP5slgTtWcqUsYJ5AxgHdy
oU0NO8GKn+ic0fAtPKMKtZfsxEq96CWyitfhgv9SrT8pSa2XkzluhkjwKlXQtScVoxWiMCn81dfP
cr4497dts0S+EsTCx+liUVWViJYeSta7OLpXn7u32O4AfFC+V7juFs6De9tbSqBjMPGoIihFfLzr
oi5AOZw2PFOiAekUH6odJfVMuaMjmzu5EsSctLnr5KotkE7TlqOwXLXJv792vN9nnjaVsMh91OAi
xThu2XyZpx/3f3/zSK2+n8pfBT1JakylkGJryvFLmFta+zXneQdqRuwTEUxl/+wF/YSVCFQdY/DK
oY0xrF8xVq5HmFXOPcDuqZk3N0DeGf89vhW4TW4CGTcxFJOEOWNclYkGNMkmc/pZs3Ki89z6tmKm
YiKYMgGDy3iKPFPGSaVZbOWqHsq/wYEluqkb/jCRFQys8Dk96Qf1KnvFofB53UE82YwHaYVATiOB
1oPMb+Zk2rr6NI3wFf03uXxGa6ol43/eN5XtW0W66cv4iykIUnMKYCu0WDDsUVc8wjsi4MFQwRce
qNumYcpEBpGqikYDlpIhwdAtpiKQMRE1MGdEsVVloBwGwBtHqc0DtpLDHABJSIdcy2Gdgyfa4Q6R
6iH+IQAzSbIDq72Kb7xmaZ5izHGozb7IihI9m0OT7ADDbUVp/zQJ4/6+YjwxzCEYcQQmjJmh9pEO
nh6jwAAgeMzzuffF8JaPOQNomzFMndI56mpopcYL+jXuC9icxqVsujpg9NHzxA7gkKnWI0XAowng
D601+qWP9qoZ89HjA0U/rj1zXx6nK2+btmPFlVzmhOUCoFlyOvgzeZPTvGdOeNDdCUS+SN+CaRSd
+4Ckv6/r5qFeiWQOmJLJRYX2ABpsN+g2HI6Vm13UHa8Tle7Jbw75JoalfpCLEkWqEGJIKf4YEzSE
pF33JY2kiyGlnixkb/fV2jRFvMpEdA3JClpFP14Auq41cUdJkYvlgtYXzDtZXcDj8uYJYex97s38
F6+oZlznGTAg30v139OKosngpgdj64rUFOZAe+RNZcrseZTf6loorUguXnKS2khiWUsicyqKmwds
JZQxw0DuA6FeAuTkgsGKqnBnqON/FMGYHdijx65toFeyXHLzqRY44e5mXpGoxNBNFYPDyCx+NACp
7YNGX/6vk3Z2KXxw4M0epU/kuYttM7iJYuKlBMMfOglg2+Dk2I1E2I+CAMz6+uW+SW97pZVKzLUR
oMgSlEMPOdfykrqAh6k6S92bLw8zbWPCjWXtMInd8JCBNs/uSi5zlioQwg7LjEFQE9D/SVj7SwcA
yqL2haS6JHPDS6zw1pM5VkOqt+FAXdLghTs0eD82b+C2HezFpslSNBkqGL31FI4j5GnJnLSpD4U0
mJDOiUjXoHld28+9+nczNM40BXaRa5yH5WYfxNpCmVOmtPoSN+gDddRz5wifAbHi5P74En2KfWIZ
VvscvAXH6swLcrZfRrjUNEnFzSb//K5VbAyQCTNZ6oBmBOnLqLUzJ3gf0A5HkBqokYzgUQBuB3Er
iYymY5Oas0lfRhQHGCbkAQQG4IPYUCTPdi2vv3xbQ100gRYvEnT2MFspkhF5iNmkL7HqVDxrp/KM
VPvnADRePubCPWXf8FDbtl9/uqoQDO0iDceiTzRqRvK+RWZOzkKri5/D6CxrgR3VO7MLrIyUlhp/
SXIe4vemq16JZc5K1pRanSNB4Wjhg1o+iyKvirElQJdkQH6ZQF9Q2Zg4JoMptCr63UZSXpKkvvYq
b+3oN7KxwVoE49cUIgD5H1MRKAGNO0FfDoImHbWotnKJV5zcinbWohhXRjQha2d05oA+yGysXCSv
mhxdMEO5CwAz1WEFFdLsk2Dy7vvuLZeGWQQRoGsgLUKr4sfbqC1KpZcJOioSufdKZbbbTLXKseLc
qptiZOCtohdSBTQCY/hdJeTppCHOL5rB7hM8d3PBjeuC89jdvIn0lRzmQJuhrIIIHfGx6JOD9Fn3
kIho4T8M8G3Z2aV0xp166T7zOmq3XPRaLLOKZpGPhox5V2BLptYSVZYsvarme5TswSV0f8M2zf6m
IRuvToEEiDUBovL+NBqvS/r9/u9vzqisdGFn8Getxw4muMzV1Mr/LvZ0DUFHdg4ccU8+lZ8nO9rJ
x9CJ/OzMy3lvnoKVckxslPdA0AOr4q+YX9nF53SvejK3f3TzObPWkQmMSmLOk0FgJhRiqv+BWoW9
PKa+vE9Pk1u4wn7qnPAbZ2Hpx//mTVbKMd5ESrUhyugbqnNGV3Zbu7QFOz7RrDcInjlh5qbrWglj
/Ekh4VERSdjFNlwOqR55IsnPCd6MutnzDh1PMfotq3sbr15ZrHTsGr23ae0ncUpM/Yue4hY+j/Gc
40kMxpMYbYc+ZxFbR1I/Gf5KKuBElNb9reKdMcaL1JmC/ja6U+JyFbOnqny6//s8HRh3kURdmQhj
QVugJndQM8fMZCsxeej5m+HNyszZMaJMTRQ0mKjU4iSP1gGF3ErtDJBdDbJw5dt9rbadIBqWiWHA
27G8EYopBKQC048TAR0wmiTMcwQI/eV918cuIJH9++I2w1RdvsljdomETRxMtADSumhS2kkesZVv
tIA8X+sYyZCfswsi6ga8QHX7bN0EM9s3tIWeqtQ8dPl1HgYrn46S8ZqGDkdBWgH/3WGg+0Q2iCwh
Zvx4rnJYYWMEMPVsP2FKeznGPn0nzlx/uK3QTRDjmZaqbKIUj1UnV6NzJTQ2BmXcJV18dGJ695Xa
Plo3UYxfMqIunNtYQap2OWrGZRmf/9vvM77IbFMTE4hIdw/mox6eJR6n7P+wupsCjP9pwrYYExUB
03gACCyQuDJwRHdW7KvW6NDNyWwRwzLRHwVQN7GMsQvIj45GiPhQIJlHKlS+JXlH4j/gnzN1+SaG
MW0gV7XxGKTQa5aB6zq5cVWC7zC27+/StgP8Rww7zqumIvgiMI4AEC7kCsxjX+7DhJvN3o4mblKY
utc0N0k/xDWNJuh70rx2+3G2RFfZoUWtsxbktDH5dTVKq/si/BEm12opZXprrm5FZMRApKPg9GqT
YWeglI3l6Swt0af7S8k5uyxOYgNGTlyAMHgtH57aBqjG82KLwKNrmnJ/X9Tm2VVkVLUNRTMJGxlO
nTgDjIteJ8qPrnxdJo5V8H6fWTHSzgVgN9BGOKfTi5LmTlCEnLBo0/BWKjAuNREMPU5buG5JqVzd
iD19zOxc4Llunhiq6WrvVTkYwaqFekMWn9Lmr6jF9d7yGj15QujfV0JCWZiDqsPOz3JlzeZTSa45
hhz/254z/rQbBVXIMXiDh9s+yJ9Unk1tmu9qQxh3KshV2BgRshMFAX3xLPRfmrp/wwA9sDh56cLt
sH8ljHGimN+OSAobRv5OPswuAXwBgA3fdHfILODX+cTlP2m2jdokmqgbqN6xSa2+MGK1p83a89A9
yKG5W3JeK93/0Osmg9FLAp5vMI2QgbG7k2ov+9qOrqlNH0/qkSLWwM6d+3axOaKuq6apGRhElzQW
KyHX+iWZYiQJKdAX8YeTvpt2hWdeUhMJNMluLOkHmqJcwZl51Q15M9JcyWYdhRliEGQGBIaQSOdC
AU+FgDtE3g8ggrWrbH4YpfBTXk2PerH4YmbXTXFp2umiNf07yTUfMZVt1KktpO0xioKn3KgeY6E+
ShiBymrZW8r0TAiglwGwjXHh+yv3M+H2W1i3+nrWB1VtsigCEC9bt9kvnxHaXYrndGccdC8Ahmnk
je/KY/G62MLfSJ17y2tzIN/4iEObycj1DjJOahqEHkj5CMVyVNec8VW1JUv5BhDTEAPzjuRKPyKX
p/ymz1rpzvisqJDyZBkRadbDizyKdi5j6jjgPnw2vYqmKCa6tw3TMJgwZoj0VJ4B0oAXKehhbUzx
eWFtmXZ3wJn4XHrjDsj0n3jEeZuNnvpNLPvewhCfMnUVnGWCgF12M6+0K3iXyaaz3O03g1OP2HQt
K3FMfENngOdahSEpYEXLxnA/jebTfWPlqsQctUXtFSHHKwvDXr96BEXwIzi5rZ8FX5us2OOlgDhb
x+JDKFIFoHMD7e+qWZ6FpXwxDdMywMLdD7z7YNMYV+vHHABFneViLBFLT/UerTeheKx4gJybnmol
grF3VQfTiN6oNIO8/CXMMWgjMGufaJUViJFT6TysCO5+Mfc1Zr8nvQzQ7Ng50cPiaDtcBc6IjurA
mnxUqHhTpbztYu5vMdMXfTTgRFRp+aqmIBKrUOmLE+URTWef7xsjTxZzzaE41IXiDOcxJc0xblQ3
CM5a8DoqOcfqeYbBuI9parNwSYG40Sjglc47r4qQyB29++rcl4Ln9cf4bUwFTVwwx+UYsj8nl7m8
dsJffyKCoMWdaLIhs/WmTiBgBzCQkkmEr3HxpAUPS8Krw2wWmHT0txOCBiX8y9h4nmTAbJBwYssF
WKOZTlCKVQ5LFlzVtLHlrLENHSQqQ3/SxIo38rp9i62kMwZf4dWQlgIMUL/Wrmj/GuOd3zOLIkyC
zerIa6/f3LaVQMbik3aWwZyNYEsW99n0fSr8hdu/QS35txBhJYOx9FDv2i5ZMOJBpi8JaOuqF2Jc
Te0gai/8sXcab9wTxlh7HGhR0gKswgFbBdLeQG2NnO/6F9rdAwZWbuTI0Y3lUgdbrhrKM9avXcD/
YcwvZBC9pjYcEisoDQHnKOVWtKkKd1RUmJsyr+ekywP0XMRfVaQKzWOJXH/oCpfAo7V749OvFib9
YXyTedHqdqR820yFuULJENRjRLC+GBUbAVqvvdWX3g8c9NqPaI8onehAO7iqL6HHQ47nrTUTajYG
BlRlE6LNULCWAVmP5rgAKi79YSwzWG8+33c3mwEJngPoakJVFL/80aNpWZVpLUXaI0J7mKvymnQq
p9jAEcFaTzIogoh+dAwtaKVPCABdxd65r8XGAUeH5T9EcWxhWe/qeDRUENPlXWnXADSNAQw0mCbH
/W/ZxQc5VNXV+31MQlUMEpFC5M6u6dF22dzPwGUQeeq+dSgX2QwSeB+4yfZ9DbcKAx9EMy47FvNA
HRPQxPb59AiWqtLCrM1DS0J7BHiaWjWvi54eTbhvxRweQhFU6iqvm4a3zIzjnvJaMgcdFN2y/GgO
fyfLlyZKLI6iG+byQVHGWaujpjRihoEgCls4nBCHoepG9qlNE+nDS+jw8iUbAd8HgYznjvqKFIsZ
AO1aeRC03FKNcyE/xsupK/8AouaDKOa0octujGS5Q1+Q+VXXrnJ7TYYv99dvw2+uRbDF5lTSkkAy
ULaneD6t/wuaJDnwgsifyQLGP3+Qw/hnLUy1PpUaBUcBtFg2fT7R1LpsR+gBGnYtuF9O2SXATGD6
qd8lB/XfB3wf5DMuGvWsMgS7IbhNpb2B5EBu+pVRc/zK1sTjBymMN07URMqSUVFo8+6Oln/L0FrA
5EErBz00R+V5xhxzciIu+rp8jSN/4zL4IJ7xN6muAe4ghpLRmABTIsSUdmCJLVpqu95rk+YiyNHu
vv3wfBwLeEm0GEDjmYRuKt/wQb3pB6fRC93qTUX63fCiR0x3epMnOLwaHefgG4x3MSItAXURDn4j
JpZaP/ag3eHotlGe+7CejG9Bb5A2J8oCWh80KCu7yDHB8tHuc4/Xosxz1wbjVNJR1bMixipG+wCr
GB7IO53SUz3IeufxpG7F8x/0YvyK2Y9EVE0cxgmQI5Vg1bMXCrtocc1838l7OZwBGs+ZtudcBmzm
ZJyRZixBXO+M8QwkoOYw9oJTlQXPHjlmwaJbCnJaVaSc0Oonik+VmByJGnlJP3lxu7hKhtJaUZ5G
gdhyiSaGZfrSzpnbGOmDWUvE5RjQRuC9XmiT8TpEysBgGGJbaXleOYFawEUZEUw72kHdJT943cBb
TyXI0yWFSKIqqwrjf8we7WSKHlKi8XAHJP4QTfXGqTgO7vTaAeWxFq3lD1roPshknM7Uj+qUAsDS
aaLeAj6RrUuPpe7PY8A7jnS1fr9DbtoxMQ24L5IgFsC83LrqQQWMQeQU3+K97HU+CDE5qbdte70J
Y9yLFqI7r+4QuyWz5tTxtAfLtyOSan/fRLbv35sYxsWk6ZRrg9zDxVA2jXO3kw60T5wHk8PThvEv
pUDCuIkJZh/JX1pe251S4GKQ/+sOMY6l1fK2jwlio1+cEJmTnqtdCxoGAF3ueCMr24HYP0vHjlm2
TRonMwYGnQzoBUNxMPWnSl0sHaWecOZOg237lZs0JoAZxCxBORtHOf+7O7VW5kAoqKzOhaVgdBVs
aMeA4z14+jHOYyQgs6bAR047X8l4phC3WfAgLl6J+u99K9yqL60Psco4DlktarPNEAbSAdL8CdDf
6FwrdvG+3nc+wL6feZlZnqtS2fMlGsnS5pBIA0IVQaDxINipTSyMbcs7MO1yDtrmaqqYLDFQzKIj
jB/fYkKGClJighl+NDUby9kIiM9UEOVcdcG/v5r003/zUzdRv43d51OEfmYZA0Cp9D1vjUMp5cDo
GR/NPvfui9p0HytRjFUCwNIoOkEEQx7mP8B5fs3F+CTF9fNSz+cuKb1QQl1JVHj2Qu3hdxV1FaKR
c0R//cfVDKZZHeQCbit+HU70XTsdtafqbwoQnzrzN16vI3VP98Qx7ivRyzHpJKyorEiIJIXix5QT
b8lLR62Fa6GZp3EU/30jAXD+byoyBtPk6OqIxlFxomB5qoTKk5T4ey23HLvc9Cs3MawXU5axa9IQ
00h95ufyqSie/sRC/lFDZSwk1kR5NhZ4Sfok6f0B2JPtvuGS/G2VJWRKTaWb+Aedc8zl3JVasUwT
nj7CrtoL8I/LrtoNbmWhxxKw8Lxh/q0K8Qd5jP9QFl0SIomG/8DXDw4FepjNJ9OjgJ4RgB4pfyko
bNH+kxxekktjiVZ8Xd6TQ/+NV8/aPIMrzZmzIMbLIIUR7tb5QJ/Qxl5BXrrzuW+EzTt8JYc5BKlc
i7kkD/RyDXyMhgIyXn6vXMOKdtkuRR1Z9Hmv5u3X3UomcwhIliZtpUOm6tMWRUzxYmz4J36DK34C
iM/pF4qUeOQlDLaa1LG/KiC5TR39kTpjT6VQtQo6EOCv7fBptPVT55FD7lIejOmg7sP96CwHUFg7
gvNHod9KNGNaUVImGvl/pF3Zctw6svwiRpAE11euvUktWbJk+4VhSzb3fefX34Q846YgunHnnGdF
qBpgIatQqMqsW8xIN/cy6JTbMXPTbuKE9+3PeVkg6zZG21cGunscKfDVuHRy8RYiVv/SCOMzgSlk
S5sauOmRyKqmu2qApk3LI4XeDHirDWO8ZMFzpNZN+FZFWNwjR/eUsd9BztTt6+H5Opxt35QvttiC
VSGAaRUaNvQUvPUDH4M7eU/Hx3KI9Fi8OirnI7ENcYuAYl+XwJqWu+J0GMS9UvnXV8TZPHZalEi5
Ek5Gg1C63OBVLRB+KQbY0oOn62b+AtB//M1gUrxCRiNIGZj0Lto+TZDd1hxMzKiQ9YzPGBbb807R
ZmBbfSjmXjh0XUi6Cf5tdsqnZQYRvci77/JM0K+3qq9rRT2L44CcLozGW91Uv4diw/k6PAdgsKAE
l7xQG5hHHjHOl+w0oO0/eIteIx0776Dmsx5IHUW6Wjhkeu00S/5JymXOuwpvJQwURBrKPvWCVFHJ
DkYKMR/Ni+cXjpPRbOJDorb66AwSxGj9GQoZxYAxfY6gg2fobjseizqxMiO3xGBfdbdm4aZ5tOdY
5iyPrS+ZOli2wwTEFopP0GUlWM05dEHC9qIeQlu0+uf4gUdSxjm5bKmpb+J0EUJ4eCiqbl0pVhrH
ngnmXow0cmbxt69Ll41lK0nK0MblhN5cBGDiDQ+Jl96EN2EMHQnaka7chg/TV86OblY/VyYZwCBB
Hc1yh7nrTJN+CCpUVtCe7qAT8ZhDXkir5sdcXNwhCGzVGO6uG38bF7ziSCaDHuJcDgBGAG+zYD5s
qF5VxXwUpsEWa20/q+lx0nsbc4h2kwieNhdObGRHQ88O01DsSSV7qjnd16VyW2vt7RzOJ7mMblU0
FDY5qkajvmuK/tZItV3WRedMl+6KKfHwKniO09JbJlRDC+KaxgJdhcxTO/FYpD26DMlpBpNPjMdW
TGy2h6JTf4w5pojlOPsGPrs9gq0d4ZckrbKvgtZuTAVzEPoDhmP3kKO2y646tzK4s8tyH3SpnTSZ
PzRVYfUTdECS/AApCT+V0nuM9YeWAmXcIJDulgJ8C0Egn0uxOoZ6iaen/kEH5dgYdfskDVKvAmmX
UjbOkr1AKpoTOjgwazIwmxcQYMi6jkB7uvXSsX4JzYL7hr55o1x5GwO0ldYNU9eCbSfOURCQ7fEm
8rA/v+rSmlxKNs7LMHmrYvKvfibd0BjI8oLsKAS3NY8qhgdIDN6mGh5cwUAKQMoTyxRskjWO1PEG
2bafnFb7xiAu0at6jmpkeLKPPHJn7OkbaOwmhkVZfWRip48Ej071sQ+tDC/NvCrV9WUStsdJ1pvE
qMwSYcW4lUtbAkGN4VwHg62Z31WEBJvn+ziP1qNI7Ed8qobSAoNz+Zjfl3bw2lFinCfhXnKjg1BZ
PNIp3tKYAtwc6SOYN5CZyfEh6X62gW+E3DoY/Sd/BzoiMijbo3mkEkaUTOnMqPYdLclOeCrR140Z
rXteTrb98vPHW4jIwGo1Z0VYjQremaIcciSFNda7TNoLUPrGmEx2aiPJMbR/lUMRtjQAPotRD2aQ
GPbCQw+ZiNYxe06wun6Y0Qz33kNEEnTxEMILiflo6Lt84EAgzxUYsIBwS9yjBxL3qPqmVu/m6SHU
7697OW8JDF5gsnJslgi7NGHuWrufhJ/X/z9vCQxQNEo/FoYMby7B+qwuVljvJoMH4xwjb/63ysjB
iF5H2iwTJ4gfUmEnS3cDbx2cfXpj31mZmIK8jRoNYDA1ex2D+FH86/pGUV+5ciLfbqArA0lC6imf
catQyct8K6m+1kItjFOW462COfahGWaNHtDWoNYL0Cc2QRL4+jI4N2XyllKu1hEOeZILFUyg92Fv
RM0XfRK+pwaq+bmM1GI6QgMQowDJk9obzjQXXtB27vXfwFsldZfVT9AqcL2YSaI4S/XYpLWVSF+u
G9j2N1BqSZhGljF8895Ao+tmJkQIsuh2ArNci6dsBNuYR3Xylyh7scOEAi2C6r1a43B2nuErdn4I
7tTcou3/mtM6mHD41Njjjha/Q6c+8nSLeKtknKUhY2+meK5z5BlNfuq3EeyoxhhzHIZi2Ee/v6yR
fszVx6pDpMcRhk6dJljsJHZj4VVs8Ibc7kHmy7G17RgXW4xjFIIQFQZ4eZx5dnvlNls4l93tM3z5
//Tvq7UgaY/TmvJ8VlBGS06TSMCD40nB7rr7bc0Kyzrk2FD2BtG4yJKrhFMRkyHA0O7kNXvjZnab
rzEozrXTFNk1OPMsSo6tQH+b22S7ucKLZRZppyUoylaDR0JZE9LykSXG37Tmplx+XF8izw5zwqKy
zfukR9hIyAteQ6yyRSuFuR/7p+t2tlOT1YKYIzb2ASnEGE5enDpUpyIPQ9cuHW/jXdu3HztXlpjj
pILSeW4zLCnMrDmzZLsFXzvlV0bHEibkvcWFFNUD776xeYhXVpnjNaQReIGHklJHtiAUuJEyDGyk
nK4FGsQ/nOGVEeZcdSMYGdoBm1gaD1rh60DDpmutOf48yrbSyWBM3V//bjz/oH9fn7ReTISBXnOM
MXSM8EsTm7ZZRFYT8s4aTYCurY3JwWJDDAczwWebdbR6ynZ5SLyis7KjGlo1UHh03j4b6CpNJ+Wc
gu36y2pj6Y9bLTMpuyaKCcpLox3fihj86n4EbzJuuYe2mh2/zXQTIVcGmXStE6WWCDUMhpmOssHe
LIR/gsEXC28xb7UkbezLscFguYOacEb2ZsKp4XA8g50f7UIpVbQEnjEH86EwFMfUfhUydK8JTy9j
u7a9WgqDHXncCL0awjWCz/MbAzwg2NE/g+bNzTCfSjg+v51arewxCNL00ACR8EAFbyj2mAF3pmfp
U+cKvgLaJJGXVPMA641fffWlIjDVkGih2QfuvwrgCmnHiGaJzCq+06lmCXKu3DE97qYyWBJHSld2
ckwrqtUjpc7rEoghQHYV5dTiZ2C33HVyTrjMYIlW6XMOBXVqUXjp/RzxtKAp1l3ya3KTFpq1ojXu
JvL/GErkHLe35+bVFkPBqZlEejvSw09y9j1VOC7DOwwMfmTodIlMWsIQi2Nn3NcETErBr3L6dB2N
uZ7JwgZuFZMOWlY8RtN2XMp3OL+me+olmf0PJH7W2Q87qoFOwywmCr6XtNQWKZ8XQ7QyM7J63isM
7wSw4z2NCDJMg9aiVQzYxGitTrzgNbUnlNrB/QblPnfc5f9EcPfd+hhYkcRUr5upwlXzC31rjKGY
TSd68keqB5Jw+F/eLq5X4hthQCWnQ/5JAheh3KP6LgHPUbg3rMZCixLHG/+SbCmaTAyQ1H5gmVbU
NAnEnNC2w+Dwuy1V9Q0v9XiNh39BkYslxvE1ZV5AUgs25Boj6ITuIvJj0209qI844jPvSXA7y7qY
Y/y/xGSGKpZwybTHmI0MMpgElO3J5Fw/Zxwz7Ct0WUloOuo14vRo9ehdrbzJF07D9DYi/VkJ+/Ss
azpZMho+hfBbrE63+SjwwIJ61EePu5hg/LvSSdgqFTardaM7hDGPBH/us8ou+NTwrn1/gaeLRcbH
h7ot+7ChfYYvAwYR0cLrKY9UqWXw+VQEf0GNizW6xStQF3JpyEVSI56Ekd0o1T7qMAYolbdGlRxF
2VysEbOlFrqmf6Zh8V0BK32Rg3Nf6OtvaZe7WRvxqjJbjgNad3RIyZKigb3g/U9a4mxQhwGXbHnu
bRRl9jkYhZWOR8L1FzC5LJ0J3iEonqIloY93GF1QdwFGUFJ0SlPg4h3xzboB2IT/gyXsIEYtK6Ow
5JgmILItiI0ljKdKAofAtI8GTo10a/f0lSnmCjBE9aCKKFs5oXnblXt93hUTBxp5x47BKz1SA02K
kHen6Utb7TUeu+d2jnPZLQagYlFKxzDD/yfGLgu/tvkxnPaZGtvSjORG5sn7bOcdf8x9eBYnZF5K
AUkcGDPuFVP1GyH+qkWTF+qhex0TOTvHPoe3adirpILeqiGeq8aLDU5N5y/FFvTvmgbeXT4Q6yd5
oY8QdcPWZcVtEqWetCSuuLSnOZuOctn7cQd5IZNYMtopoy49pmIPedvwEKbCS6Xqdj5EngqCnuvr
/kuIu/wu5kxPcqrkU40Wy+Bm8WS39uOb6ZPkLzbt5Ndfec9Sm/usS/hYhiLjEsJgaFLpYreMOXFi
pbzNC+M8xI19fUmbXgPmGCIZEuTS2dgja0Ixmhpo18l4VJXvVf9URDdDn/9LM0z8UeV2gVwrPEac
MItO7qvxl6EIdkZ4qdXmoVuth9myVAhGw6CyHRIe9QurgARVhg6K4Ot8V2M8RvWHg3GmZZ/Y4zWq
bqLjyjQTg9I0HMDyCCAGralV19960S2iM3T9rGWsrOufbRMeV7YY0M9JhFH/CcGlJ3hCOhQyEJjn
7PSbfMgZVjYYZy/UMckbCsHpk2xrdg1VHG3fWeUeFcJvvJoZBcNrxhi8N6OpQc0FfjgLJ1l5aDLP
bBRrIKUNwTVHSu9GHjxvZ8ar9VFXWuUMIQaKzZr2MmbCUZg69Jeck+iTCCFrNXO66CaWXxddcK5/
uO0+25VVJirk8ZhViobrZ7JHYcsqvNyPLeL9nsMg30Sv9OJz/mDXzxzD1POv7DAbH0q4TDY36GGa
aF/Rub+hQ44mKieKN9zgksprqNwupFGiNDzNiLKhMCttAzlr2xwBSXqYPNkGSzIlo1ju8/3s5E7k
/qMx0Ys9lXY5rb5nW3TtMuTIcccYJdfWKiveFm6fiD8rUpkKuSnMTS4FyDJ/y71RKir9dvExYHwY
d7zS0zb4X4wxkAlF6VQTaO3aLPdL6Ta8K/1mMDMk5Kd4UNOIzEqLdtC/VKMF3ez9If8u2wRD2gMG
nVIZjfydLTg8vrDN5g6QCZuiTkz6nRiHSENSKlGj02uvuaO1/9FHE8RXAimDxCY+pSgRId26S1tO
9NkKCij1a6oEOlTJYN8Oa3UJuqmYMI5ZR64Atow4k+yBkBv04x4LtbdDjTxxjttWYF3bZD5fLNe9
GUzoU6A9/NMDUgUQ/rZO9iMHfio7Gn6kB4lTiN18vVxbZcLfOEZVnCjm78mB4TyBwptOSAhP+Zce
j5fggEHJXDlWdmCXR51zj9088WvrTARUVX2o+qbBPkP9cbiDZbvEgAjqNsQe98khszWeBOnmp1VF
VSZUDeCDGAEql6IeTXjCj6fe0uKdUud2uDQWeJIasEESzqvL1qE0VuaYmNHMkG7LjFZxBOM+jN2Q
d8Pa9JrV/2eOiNCI5VgOmQoyD9BeT6cw9KX0UW0+X/fObTOXuymTPpAxaoMFOadjJN0hDvodCCgc
IxtsQA5nx+gvZsPO+hrMBHY5akBWoBeKo43fFM3T4uOASY7M14reGtQHMeFcHLe/0GVpzBcyQwgK
IyLhjEkh+jrGOznmdiDzbDBfKTDiicx0hp88qC8qYnfs5rbitARiM9Di9EJH5uziZoFjtY1scDOD
rJQLJSKgMbOJ1/upj8aeyEntOLYoOX9yCPEUNnGakbfSzLVVJuCh5JuWU4gQoVS3c/8YD4eMN3y3
DVmXOonKAKWZBlo7BDhSqmx3XrGXsZvDrvyc+w1k4mK/s4QbCYQaUI114geVg5i8FTKA2VRlovda
DfwwRHtSonsygvNM55UzOAdOZZCxC+omM4VSdcLqqQaXqSBZGcbXOsO6frA3y27rL8ac7FHGgEQw
Bgreqyg/FX2v0sBCICBFCT2uV27llGtrdNmrlGsJ1XTJs/9wvdA5/cQxHBUkmbLX+eaelxLxPhaD
JcaiCkSt0J6cSrhXPSbFs67xYhj9H1fwSmXwo1fnRRPGt/eHwanuUhCLgWsUVezghEkKG3o+4PgC
tcLsX/9y22tDZqRKYPL6IBBgmmNSiglylDB6KMQMDF+lNfPAcTtCqxcrjB8WSlCAIABWui+LNzxm
EPeQPlVu79R7FS1N8ZmXlG/CvwYBbQniTuQDz7g6lWZT12ByoOosUCD1VagVVz7v+riJyCszDIgk
URaVJfSPHGGYnLST/bjpOBDMM8EgBfhFxaAbZjxvxGjHV89G9XDdAzYHIY3VIpiPMwutPBe1rjiY
IkDXQ+sHe/1I3/XiU08s7Wy8EVujVD//6Hfip+vWN/1vZZwBDlMqNejo4GwZ4o1mTlbXn4KR9yrA
M8LgRTYVRhCVkeqIwez0evtpGDQ0Xaav19eyibartTA40dSDEUBoT3Xy6jZTdi2aX7v40M4/rpvh
eQQDFY0hDnOWIt1VyqOhNlYi83rGefvFJBpSH5lmKQBfUdXyO63QrCUme+hmSpy4wdkxtjgwj+gT
jvsKr1zyvtF6Kx8f1NRVIJ10fcs4C2Irx0qlN1k3SorTjI01Qh4wksz9VPOY23jLYeBgHFpNLugE
5DI9t+1BDndReTtwqT15q2EgARLzU1LNYDpKjF0lf46knTJx4hEHP9npKLlYQLE5pGifPBiHFvXm
dC/4yYHbKUd35EPYuxwZdvKnK/PJHClRFB2qS936Jr5BFf00OnSkhMsktJ2mrMwxQJArbZ8HFcz9
TlMkK7zvdoNt+uCxOPNeirej3soagweA1XgwhIRaozG9cMqbJcfzPtVqTXbJtyWxeJkzBxtMBhuq
Dg3LZYoDhVq6kw9HAm2h60eJZ4HBBqVpRyVakDcnut9J9zpPHee6c+vsuE8Z9mg8jjMQjozHNE+t
WQqtVuepx3C+jc5O/LRmrYfDQqvmh97Nb3N3saad9opGctBcG8f4zGMY4fgeJNjfJ60ZmUBsqoI6
a/BGlzb4xTciODopA5vpyJ/+yVfC6w3lE5LBtfbeGCZxO60JShQM0BAE0d6Mc93dTFfxQAZCDhQ/
JJWBIKLhIVFUCWJQvJfKgwmS8HSxjOBRRint+lK276ArW9QjV9k+qLFUswjecrnsjgom1biiKR34
NwOrcMVdYGMA+OW60U38W9mkXrqyGWdlU0mYDEX7Cs0fTXcEvS6ftXLT2VdmGDyq8kzKQs3A9H/4
RVSHu0B/hYgm53GKZ4SBIW0sw7RKZAS/xBui0RoMpya8A7VpxICsI06sCm0VxuH6KQcLfqUAFqSX
Mj6K85MUc+7M2yfoYoPNFuI4bPK2Q7ad7IlHpSaWXbebbN2PwOdJeNZEfOIPoWlljSlCzHovmW3f
0yutaKe75VjtaEdR7PHiBGfr2Mlrk7LYYmhOcaYMDD2YV0jywWnShXOR2ExODIXq6mGW4AORuzZo
etBEAeZfq8RC64ZVVYGDNxRLNX5ePzzbJf6VKSYKFXmvzYKOEzsf6LBo5kWO8Rqf4ldaTAncjpff
b8YkKEpJBsRGIEFLd3h1Wom8yBBtU4ij9aklmuVOKjrv+pq2P9LFBHNS26lT5ixC2CuSFqOM2alT
tZMQVLvrZra3zpRATGOC+cVktSsgotwVUo06og4pI3Qaq8dhp97OZ9pbAxZChyc7u/06gtu/KUI+
QAev4/u9a5LIhDQPvlXbWL8ls2t7eNb2yIrua8ewoP3jhQ+8Es4mvq6sMsGwLMJgHLQB8YPy2KKs
OHqKByh3r28ndbQPZ3hlhglTXSTnVTRjcd3yLEiZJRh2ot5J+S6aMUD4eN3Y5gFbGWPiVFEHalka
Oox1ukN0YoWBdKPIkhMJCwectkyBAUuBLg0E6hX2DU1P50VqBHRXRu1OlLxCtab5wHHFLY9f22A8
3swhfZf1SMRmwbCGKXzKeshwD7yr2aYDru0w4UlR5lCYVRmXpnPvUmcIMN0UvTUWR1Awoi0uk2Dx
mIw3E8C1WQaj5lIr5qjE8kLwL/1q9uMN+BbFfe9oX9LTeFJtkTsXtAVTa5NMjMwHVc6HUATQx1Br
J+LDkGLW/LoTcr4aSw2IBiSNQD4IZe3qxsxu4vZLknACySZGrdahM5CBt2hDFDNkluNBObSWekTl
PEC1qHMpU2Xzs0mc64vaTAHXFhm4SIckIqUKuLhpXfNLsVfs5pxDf+EuLS3Zy9wo5bI38DaSgY4g
GtGjUeLyJi69RYbeWhY/5VWWec6vM5ixdLIhjDEOsmqZ5+ELromvmPn0qyMm56NbdBPQ6RL1K483
eAt+1/tJF78KmEUtjKNB6Q7/C7+UUU7kisK+RSsWf6mAFkbyRUM22DavRUo7Q63AMJqKcm4Ns+7V
qW4HpNoXY30cxNnNCnXf9t1jqkznLKufAjm4G6GDOxeDpaA3WS+q71OVOY0wvGSB/EmMJTtv+l9m
Lj2raX9C5bKxIODwpLbmbZCO+EyL0+WZI86COy+FjQkCdyIoKUpFazWl4YZR45uJBqYljHaLjV1M
0yEW9QctMO1inu2aZGc0AR7BmRRZQ9s9DUniRqHpm7XiEEF11bl0R3W8CbO2tsqkAmOLeFQH3RLS
ye7wNBCkJuaEtfQkZoadGuFxrCp3MXSnHk2n7SXBkvruuRySQzSarlo1dtaqdjbjOa2tzgF0Eqwm
Ji9ZBEo1ZTZ+SVHfW5X8JR6XwekUw9Zawy4D0esU+bTMzQmMaPt2gdKEUR9nNJdajaLuKmM8k053
rx/FNzHQD58U7N0gfBSJRlTGdcRBMbPZxOGnrgP+3W8apVZFS+Rd/9n8RHXeRw/TQnZdWLVoJaju
g7eI4IHGvv5DNkPg6ncw4WlOtCYLGgCdkuzT9C4OJFuLvsr9PyKFBrPOnwUz8WnKolgP6QvJbz64
9DDsmmODUazcQ2WP93CxHZdW5pi4FC8kEysIMcHc7IbH2hdVTKGQA+7xu94qXf0rNxRubyUxJRFz
GphyZ/AcLfNtZjQwWf6iTLmoirkqinHDUdnXTo9mWHzO5JCLnFC12Qlnahe7DKonTSpEYwGIpdIQ
6pHqbpcn1EPO3DIjXcFHp71YYsA8UkY00BpgKqAk2CmegzoX/WeRy53B3QzxqyUxeJ73pjyVAs0q
wl+GeJclP657/SZwA08VnDyJiOw1Wx6SUG7wCZ2APJbF5264jYV9Nn6vsh+t+Szx6Fy2yjzmxRx7
45bGWZFHyuayLHepVlhm/hi3itUE0JuPXq8vbdOWjnwYF1QILrKXuKXI+gL9fOjbq9A/fozL72L/
0C/7iDfCvJ1NrCwx0LGECYk0HXc5yvazQCwkP0Tn3KZyzuEdcSN3PPKoxDezCUPCHQvZOoiZmCOG
N66u0DEq4oQY622/BeQp+geiYti4iwnmNAWZOs4NgoizCOiWVW5V9WgOnMaMTaRY2WDOUViDDapM
0Q4Sijd5equT2EGTUN5oPGjYuritEwdmMdDckSnrE+gVvnROctf7wm0vWCYe1KAMK/joFdwlN29s
GB6Plm7zCK9yFmaNCcSuwpbg6aPqNCubQVYRcVbHs8CARDe1Vax0yCaC/iyCY4ZXQt8G1tUSmBid
t4komDKqs4VwM/c/e9MlyjeynEPtTk2+xPPrlH+/fni3z9TKJHOmylYJR8VAbS7Fg+RpAVkF1Uw1
QJh6KmaXHCRaqHVH7kTvVpXOVEVJ0xRDlmS20C3FUp2P4BB3uiCxWqQaUnGv5rtWjayuOoWghKnL
uyXmVZw2cfhilu2LCsZ0EJcAYJVEzUEu6gc5zd05n3yziq05D4DJmU0MbqjexJGVXQZHpDoMJaGC
c+aQm/ZASniIb+Sv+tsLVoyAFnp8HjueTeYs9nEukCbD42nbfVJk0CCYnzvQvnEcaBP+Vytjjp3e
YXa5xquJY0pW/H04YTrblx8jESOqdP4Wd3OQfGfu/MwVq9leH4G8nqJCk/5tKmh1GQqrGnOxFYKc
4kve4tQp8p/Y1+/FvXlPnyH7nXCUvnKWu4kB6sUok+alRhpgaKjDe9OL5MW78lu3m++KXxq4tnOv
susf+fN1i5urXOWVzP4aImm7mr7oRuDuJ58N89Cgh++6jW3gWRlhkK0pK0OCDg8qA8mzOQcoM/8o
ypc4PHZx6ATR52lydGPiWN3cSvDjaDI4mgiq2+8vs2AHMUCchCGfLDL8KQZpN1E5Jrbv6aZEEGDR
TIQI/t5GV7RtUZd4VwWjCxgCISpW28Y+cwKncrNbPA7ZshW53OGJTZhZmWVQdanaKR0qxNv/8jKE
ro47x13qx7aBU9G5kk0JgIzW0ve8nGXzvcVcWWc2tglnbGxH36/vhzdd8WmnvKYn2Sudwq93131n
0z9XxpgDMZVdFGgKgmINvagSzxJyIrrQtOBkMNvFK1MxiCIpsiiyQ/DpotWxmOIZpIFiUryTdug5
0t+axcGI6Gu5xSt1b43egLVS0kW0AiCZZucPZjUOlCFBLvN2Yz5hhtWiMo1oB7ANJ/SDB8orQ34G
n3h3ya0e17VlthhYqEnfdXRcq/iiP6COAB4RXF5V3NVLm+QIzVQ0NDmoX8Nn4a7zudeuDUx/Z5+J
ViQuEqmM0RClPwyODumEecI8goSOV5sKeTQ21FJ7TCTgHs3TTNhwp3emmaC1DO0SNPT1rk3A3Olg
Is4c99c9dgN33plgEDUhQhem0Yi+ucE8opV4p2fGy3UTvA1k8DRuSBHMVNSwit3IcMvcmY1TlD4k
IycebST279bC4NuoZZPaaejfhYquNTXLE1iNPW3SvDbKOW8XvG1jME035kYpqMjWJM+/QLB23+Ph
7vq2bQ2nYzkqPeFvF2UGuYS5HUzye+TnbcbN7wt7OYDm1yv8mTfLujU2/M4aA12YlBWgEoVjJh4W
BwNg90JoTXDpzGpPjdX5wl5zkz10y+543ZNbEP3ONA0gq9ylT4VMM0oECMX/TcsruOPdm2wFpgHS
H9e3dftM/dlVVkkmbwxhKkTaXJSd1AHptuiB2OC6jY2It14QOzM1xPFIphizx5Tv7r9yoQ0XmnhL
YeChTXSRyB1uSNl8J6eYWT8VlX19JTwTDDykslINVVuoTtHtF/FztrjzwEu4eLvF4MNSTuPcTrH6
VkGTdrRNRUMU4wUS3lLo31depi+V2isSar5hKrnBtOtF4QYbyNmwbbC7uBcDDJjcE8ymxUyEoQB6
wLacea3W4BXgnpjpv7TFAIQ6TSNRKqyo1L7E5csC5uWgc9Lh0PNGq7bh7rIqBhz0vEvRgQMID0cU
xhvi1UXj/jtPY0AgT8Qa11GkNGGd2ROSURC3RxkHtrdu+OuTyV55wzCQRXPMVdD7WvSS63aYtMMQ
JZWeDSAlGljgAQQdAQfL6f4wpdt3ZpkcIixlPWsGnNSqqx7StrwrROlUVeMR/PmePgeZZQwTR7N4
K92HUcz14VqkE/S4vXf4mIRNMEJhzelnW38Ufc2Pd5Cbep5f+9GSwSfT7jFuVVjyp+tf8i94fjHM
nIEGPNBhqKB+TB8bIlsFSVNui2c6nh3dc1sS6d593NuLNeYUGFqf6WOMsT8zeFTJcz9/10LV7fUz
GV4baR/Vqj0Yx5A30vCXgHmxy5wJPCAHRdqg6V966F3aDknO1b6CqK9+q53VG8wgmj4edd1/0Gn1
7rMyB6VUxRG9VrBLugNJaqsy7XR64XxCiutXNvXtjrwCy1DSElMUZoSWE5h83WUnJbZpD7b2QjnS
oMXOo1ncRuc/u/mWDK0MQhqJmKWCsKyCYqKP0AriKuk9Z1XbMHYxwgTMrM4aVe8xQvHGIo8nPy0B
AyLlTy3c2Jmf6x1PT5Fnke7zalmFkma4UGEfexTw9Mea5wzbtyNJFiVFlCjBLmNAq5qmb9F5gg8F
D3Qo7XIL/Vzxa3dI/RRkrZI9fdIhX1TcgD6p3HF2dPOzrczT9a/WFw9j3YsjKqbLuXWzOzAx+HJh
B56MHRXQzvBGAedzjNLP9ME5V0YZYBPkGfQ0NfpaaUGB3gdN3XpjufM6P7rnVbm2HoshpnDZYgbO
jBJzuEKGohPtgNe97oT+nqflRLcZr+8g2sDM3nKLJ0Z7+Vyek594jbd5PWCbfrT6DQzIRXpZhYqe
oLAgC1aogholzx+ubyvvUzJ4FkugFtYFPBFrwnAgTe5IcnzEur1/Z4aBL6It5pRQHcBS3HfdbRLc
FrxB8+0AdNktlndOlAO5DhBakX8H/uiXvnYnof2QHIgr7KvE/VcrYvtDlI5oTREButARopk/O+LF
S2pdt7EdzFdLYqAL6mfoIK9gJAErD0YcTS88BF72Nr/ceqKHjlgPL36c883xCVYNTawFUkBniw6N
fpWEEr3x57b53xVE18fLYCCEhEKvFQtAOUiSU6JEvlBJO6Hn9b5yTpDBgEYz1/1QtkCquE4/KwEG
MsyKV2zkbReDFJhgmPWxQzElCT5LMVq68xcBSmUcV9iGP1VRTBN0CjJ7uzRzMQ8XCa4wo3NNAeJW
RzpdizuTDWIY+7q1zcuZdDHG+F1mBgZpKCnGf5usaI9rw51Bpfj1EdIvZpgwlgb62EK6CW/0YNPJ
E1Snp9LTxtw26mlX1xoHhLad4WKO8TllSRoN9IWA01GB5I/gLr38fH3j/nJiLzYYh5sKTNKBeIAS
3kieBKHXrLWV1+j8EmKO1/Cqz+oeg5wpxyxvZYwL1rIKmucGwcrQq9NigK2oGngOSD/GtY/FBCM5
R9cdGmtpvSbcFd4AUePwRDONfp86hY12tOtbyXMOJjJFsZwVKS2nhCnGyROQ206TJRdfx+CrFL1c
t7V9hC9fjQlPSNXkEpKjCB1abFWtdpaDHwkJ//dpFmDeHysfrqE5WeYSdBvOmEGWAK9lybeM95m2
V2JgIB4UeBiNZlbSgd9VGHUUj0vNI2NrDfpRiHlzTW9tVR994Y8V9qIwKNJSihGeAKkk+rdmr9kJ
3pMwLPFAhbVo5z0ufbsG3Dmhk/m8y9/mGmXw10gmSJgwEvI+/TT7mARThae6KfkW4KUcIg+Bwbs1
bF4wL0bYbKKIklTMCFJsyqpMZRCWo7w3/Rpl2Mi/7n3bmcvKFv0tq3x6EQUMpdFnFmE327OrwVbw
qFi6jwvKA68qQbHgw7dbGWOw3VR6I4I4oeLM4uyZplOZuL4upiUtPBKpN+bpa6YYfG/B2RzJ1QCG
hi67g5axI82l06VZY02CkFtBpT3qmf4kCtPncEp3st6doAS3K3MQOZQjKAErwxbQoElk0S7a3m3l
9CEokt4yCl2zwlhx8ep2VkjkKmFuD5rwNa+FmyiNf+G6dyyE7ARucZ7zc7yPzVy6Icho4UVx4mwH
vqFUOJTJ43WH2IS+1SeiP2HlD1oRV/GMR2Nw8zZWoN12xLAqFTv4oPMm7HimmMhRhVpBiELd3Pgu
zvdza1rJeB/MtyFPJmwzRq0WRX/JalEkSepgyFLsW3mUw0Pcc7JW3kqYeCFMZt4vaKNxOv21gvZV
YkBy46ntfdzk/OvfZ7uguFoLg0BqmYjox0ZltLcX9F3Q99DASZzJiv3WwSOzJ3zl3fk5x5btZ8wD
gplYGbebopGsuYeCO2Rm9B4yf6PBcb//I+27luNGtmy/CBEJD7zClqMnRVEvCFGk4L3H19+V1FEX
mEJXzlWfPjERMz3BXZnYLrdZi6PhLORAI4m1IphIaJXhqQ5+huK1LnBukPOx2MXBpoNvLQ0UsaVW
/BlU9T7LCgtpkze04q4QeI81nodld9O0fslDIHr/mkag2JzYmAbss47tecExeFsmm7n6WT1YCIKU
pGkWkVB1JiB5E6A4Bg7c7VcZaHKCwwNR5SkG4yxGodNzNUsA3RHjaW0rTW7LqUO6n5d1nqcUjKMI
lEBqwwFBF3jCZvWAmSOh318Wwf1KVGtWLiIJwmkpFnQDWuDhK5hUoSXk8ETRuuYd75XLU0HGXwy1
jP/QLKIdv4G7Nzd/Al8tbL+20QvnWBzPZzLeQhpIhHwcrS5aGa+8xGuOeN5gxHFHPOJMT/MuLTjO
8F+uEkvuQBLVsM3OaEVAlkIAyDpCyBXwrLGaJthYcwB9E8BSuTi+27pxFsboRpNi9bPNUe8sNDeT
b6TRC0sOwDVPBKMaUdmpAyr+qIS0h7k/NeMpXjglie23G7aLf98ZoxFkkMggExzjF8RGa9e1Fd0I
KICLQFZAlXGXO+MOXLEc/eCdjdEP0o4o89FqbhS64X28owBGWMU5gUTp6+RiYBjjg7whk+0S8vmw
7GOklqUU0z0Yx09iK/6Z3GZ7GsciR6VV1daZXP2uP4XIeOmQVujwrI+e6c/U8J+7VpmUd0aNoyom
2qYCQ3QVg4vuFAkjAG6uh+VeN7F8M5t/86BcnZhJfJdm0HOAANAp/SsZXr/NHLXG5DwgLVIeueO2
czkfj8l8q0TT5ElHtK5zn+TPgo451/JeCjp4mJFzru0AcJZF3c/Ka05Buwhijix7ACQZ4stALBVc
vH3FA1fnORV2garTgNzT5WhzqxaxUQvH8rOBEbDQrvDS4w6f8VSE8So53v5d0uEOf7/AEq96rf10
l3nDs7Sff1BGuvomjqzkPePtbXJsUmX8jawDPHIp0G8zckzEoDVV92DTCXgU1dSlXDIDxuU0pBpr
c4EYUoHEJLHD4S7G6lwxPQrN1zivOaqyNUIok5UNMK6mw7tCCxrUQwevwj4R5pUPym2HPEh2hydw
1HHkcW5RoyPwK9WMcqVquxmhLpUKK49SbHeklT3NCQ/2a3tsSjJRETBo4/vj4CtJfYu1UDww6HN9
cOhsZACkz3yPiht3AOdfzOAsizE4DM9jq1FH5tA4C2p8dJQ2OPXofgFuwDM5cFbbycNZGL3i1cGS
mBS9FGG4XF8EeEo93+fDyGs0KDwpjK1pbSVqJZDSALRC3KoAp3cy+3Hbv4fLmzA+55rhDdJoRzLw
AiFdwCD9bBRuJTSTlcrHKVuwu0NulabzarE+5rVqNRglyxpAoqEtYmamrQhYW0ugddNervAnytif
olc1Da1mfozV4cfQYTJYrq0sDL2q+1olrRvX2IWQMi+cUzusgMWsGa6o8tL1bS09XzFj670UNHVa
AXEoOmn+sM9uiuf5NtgNLspYgK4ESM8dd76Ud+GM4XelIfUNndynFbRuT1k2hWvsDaOvmOy0XXgj
coZgNg+JchkWrVTMFrL9KqKVZVLMiH6d3NxT8httEEEUknOGlDfPtRLDBNlYqhTM9FDEHnSn8BqW
ny4nS7xjMIG100JzIKOmOLlwnZpf8uRenb9eFrF9BA1pM/a+CRouny1OCsWBDB1aorNaOVo9+UJI
9pdFbLsQrFD8TwabfQGJLJoEyjGmPozusF92ORr2+Z44iRtc87D9OAdicy19HOtppihU0uSQ+EsG
QtzLx5E20x0AsRLRwH8Ndg8lp3AbRo4Mtg/Fr6qwXIUFOaJq5YFe7ZsoVieRzFYXVruKRM+DJE0W
uA7etAblvSR1gwRkHFgnVwbVJUNqjb1+v6TKzwnsnlKdOlLdHaRqAdw2cRe5d5aynTmBajswrk7A
2GNmAKR8LJBskMP4vb/KMfdCgQUoo2ODRzsvudnM2RRg6+sYE9ZFti+pBKC2igYUw8bh3mwOk7Jb
RMVSmobzZTY/zEoO49djYBQkLdqJwBR4DMWjJtutiq3oW5W7Gcg7EeNEG2mR8wXHcqrovgq8MAdc
YOSKfOp2+iX+SJlWR2K+lFSNZZwrGFlWfOPQvbXfRz90TTfRLRm8EqWX3pi3g1/Z5guv0rLpe1aS
GcdAFhLmmozkSc1f6vHKTA5L7V22JI4ItspnGg04tmoApBYY35Ob5gYuxAZ3OycYbKv7+ShsiQ8U
rSQ1Ehxl/qDshQ06uiv6vSP4nR+4fzUQtRLHRAVdTJZ26dEv6o3A7rRqX8b/9eaYwADyuGhUe7Qn
1eZqHHYK2OPSx8sfZ2tHTCarY1BHu8rFKhCGCQOWOZ1QIHdKj2QPTDtliXmMLnGbRT+1RHsNk/yu
NrKfl2Vv+vCVaKo4a9HK1BuxiOo2aOhf46qyVT3htLw4FmzSf78SEQJYFh0/tK4JiL8FE+UqQH7m
JAK1UMlJuXhqzjgLEIuqmrJA/cz0e2D8NIxvXc0ZhOWJYNzEkILlIp9QAEv7e1G/W8iVbH65/E14
Ihh/gFQrMDJaUCCh/KgQSl61uL2ZcWLTB7Xvv3s8bH59/jCNMtSz0cG1UlyN5q33k4fmWGMXq7Wj
h/gq9k1sJQHq2i73QDEC22uNWY0CWAf4/+DUyC4fGdNxn3+KESdNqeWwgFKrLG14SeabnLdOt12H
+0fXJRZutDDybBBSCJlAimJi9yrTreCNsgbhxeGbDkCNHsw3LhcLdUKXrpnxIGKrN2PdIFZqlT1+
oWuSgpuPVn7CR32IPd4xeVfJOBO5JhVeXEgzBaxftZIlzo9Fy8nG/8XPa2hIgkBLVVmw0yLV5aJX
0aykT5vgQPFRMAOlAC6COMNV7PEe/NvvcEB8/BbInKoEUVe7jMijxjQFrHztR0PjTWProQzg5orq
64ZpmUPg9WOw7xM0dy/b5BYIDXz0+QfQa195McTLrk1m1KjGw+CU12ALe1ePodvt+h/tCXlB6vLg
Nrc/5Fki4zfh8+WB0KpYMz/I2p2aHWbu2DnVvT918yyDcZiyavTxMIBGsXFmVwTCHO3OWUB887ID
CIreJM6oyvbm5+oaGfeZlkRMSEuR2v3+O4YfMPGDEY/9YA326CSvozeeKHBpVluA47z8CbcTvPNZ
GbcaToY0miGtnUqllXRYoTlm0p1CvuiGowdvl4Vtv8TOB2VLVEE5pYAiDilGErFFBxbybbBiQFZS
+LL6+bK07Sj+z9FYLJVuytM+QMcdkysjiny7cL6/LID33TTq5FbqP4S9Ymgy0qDpRr3psJmwoBhs
hZiZBtOO7NK3TG81qIplNlc2df4XlFRjHOgwRWmmdKjB0Qmx/GDs1TsD+Eu0OMyrivEcm8b4GVIH
YEtL8QoYPMorGrv6/XwLfHILrIRIYOXHy/dK7evS0RivUlBspMWkNq7vtS6xpPla0g+t+bNRa476
b5FawIOZBjF1SZbBhfz5E2YxGZZlxGM6K63FUz39OfJSfzrQYXf9ugN8Vwc01QQoj4XPRfWjucSf
Bz0LZ/Sn7YMkM2YEwQTcyL0/HBe/P2EPlNuAolZ8SRCjLFMFmByQ4fwaJ5R3qS+jv8bflvwXRTkf
iFEUKRNNQV4+cAhEz/To/D7oQfC4F7Cn077y3oibxwLEj6JiME2S/kC5MiPDFASaRPRPGGANi1Oq
PudmZ8VjjaGmBiDTXy+r5vZK0lkk+2bUk9Awwx43maL0PbtIXHzzmkb6fHAxuuHTnDBDyE9cnsVv
vhhWkhlNrQTSdgIQmx2xC3fNmD6bsld2A/B4eXTs2+3KlShGL4dxNJeqQjrfOZMjAYS+xXBAt6uv
DAC9mb6yG53GXezFTdGiHXmceZt+W9UofoYuomjHhN8hadSuR0vPGatXRQVqY9G6l7/itt6cJTDx
1pjTQA1LTOWF1Y8wwgZ25GWmi31zqxAf+/pAUs2+LHE78q0OxcRZKf/owKI5M9oiMMkzD8lYB+ZB
Ouk9HpeXy+I2PehZGhtn21YPVVPB61INFSspPKOsrKJDczu8LYe3y7K2H+orYYxikroeCYivaCSi
Xiz3RZ8OpXZ+wsmTOJ+NDbdJ25G5zPA0wxL7XtzpLiVrIjvewNlmirk6D+MsESfmIC+wkG3U32Xi
yvoRU5S8uMMTwnjKTChqaZg+pm+gDy6dQgg87bZxR4cSUGnXo82F8OYYFgtOExr52OYRetet+wvt
QOmcHyn4ESh2cnKVXHFnl3mnZLL1SQDcl0yQ2BKsaarSIek6j2JtXdZA3rkYh0FqPQK3KjxjkD4U
4yknzuW/v53nrTSC8Rf9SCu7NWZVJk/0BC/bTyes4z0PR+MRs5U+7SMRJ0cUiKzo6bJs3g0yfsPo
JACjpHiAlK2FJX6rSP2ZfL8sY/MNcD4eC//S55EG5FtE7Uh814Rn3XjuGj8XvunJfhJ47QvOgXTG
W0SK0Chxi2nOoW4QrqcjxivdNuT2GDjOQmdiWJQCu6dLsYZOaRnKe8WtgaRT2ym+Vr5vjtF1YCVW
fqPeBve8us12pP4nvLALo3mlz0OVgU0xqF8TdObyxTLNB5PbCdqu3aw+HOtE0AmumhAET3REJMbc
Wf4+3/a6S5+Nqt35865+lh+1mWcP1AP+kU6u5NJvvHr3SHKqaTVBgj7ftS5qvy5l+pzuMmBso238
dxNvK3GMFxGwiFmVAdYsZu04FpmVVbe1wvPIPL1knMhQjWmk0hmUWH9WZDSlGgzxleHusqltZ8ir
szCuRCdVGKq0czMfGjwYp13sB7sKOMG/qKwUXjLFFcg4kGnWlbEvgX/cOSOKGQC5PoZPFB2TEgoB
UIm3oMcTyO5yNLECTASgjH4UUBU7doM90B/iD+7Zxo/eedizHO/P9tqrtslNVcCH6/X8Bbj2dqxn
nMSDk04ZjC8JpEWVGwlt/ABk9N2xFfaT4YzKlfrlsnZsHkXDlrmuoROO0aHPdlX1+pwrNdK2RBSv
TbU7LXHJSUQ31XwlgrGlBsTNnaAita/aK1PaZ5I/8hYqeCJYSzLmQFMBxO9kmotaiIqHM294mSeC
sSIhybVJB+yEM4iRDSpFe0wAI65wCro8KYzpKGqs1ljNhK2Sq7p6SqRDO/63Ly4z3YY0TwS9oK3B
jNyW03Ve7i9rFOcIH0tDK0/dzWnZhSL+fi+cZMHuGglk9n+1pEMh3sEKA3gEdt6/zTIZlLBwMWkb
O4uu74wyONZS7l8+y/YbaiWHCXfzlKkdOC0BpCZaFPgzcoJH8Z489E60S28G3qjnptWvxNG7Xd3d
IgCFsOth9ZhIkfvrKDfcOZptVX1dBk5Y2Db88w0yVjk0ylSEGQauRXM35NbCq+Btq8H57zMm2et4
DcoSOhMNnp4oI0/ylVIszt98Hx09WxUBDkMBjL1k0hAlrQlwuFa10usIAPHlu/ZYmiidJzuykwuO
L9t+eZ4FstZTZ6Q0WjpmFZc/h9kf9F2IBcjgKggye2z9vvxi8ph8N29yJZJJX7sm6oQyAHq2rO87
sQMzxC4c3y5f5KbirWQw4SZRskwQEvidSFHsRex2VRbYhdE996F8CJe04LyfqHb9kc6t5DEP3koV
y2nREbEJkBfT1DKM9344mCZvIJZ3d4z9Vo0ctGmLd9qweJ3xmDdXBa8Rve0jdB3oroDSIgb7xlWH
Tu0kdDmRX/XucsKWrAeD6j1gge8wf86rQG4a7kocY7hC3UeRIqOsI+VfQCZm19Xi/Y0ynA/EmO44
hKMZiYAlwQ6cFYpYFjBv21K0U+UtSESeCfPOwwTWYuxHgIHiRUFfupFd3EQOeclQp6LAtdIzn4CS
+oQ/de98PMZn6GnaVrmKp4Tiq56MbPhXTYeHTLdtUv+IYZ+4YSKi3VzjO02RHxeClZgggcdaAmbN
o4L7Ptqs65+1gn3jikWuBaACovNtdDracLA46CGrO/BKVdvqboCPTVaAbIwOxucY1bUBiMsGxPfW
pZQcmFHAvlOFrkXpZVd/t5KwksYYMEajEqmjUEStO7qIJE7wgqKVRSlOsqu/WjxfCWPCr1FmbTWl
yCqE+Vohg5WoxMqynhNDNn3SSgpjwEOdDGFNgQ9SUljqcpKU2ApHzgTOplWthDA2HE95bHY1ZiyU
9BAE99HEeZ9s9+FXAhizBcxdBx4eVImSPXFvUtd40WgT0rwT3ejQvgK49/UvvNJKIGO285IGHbDv
MJzVSXap3xblZGXBLZG/TD2P/4VzeyycaJtoiSjjGet0QvZcCeV+muOWEwJ5hsQivpTBtGSxAgji
DnDPtOdv5lbxnO5FFx3O+4m7QrHpIs4XqDAxXlGXIo0EqITkU0i73O8O9Z5CefGG37cVXBE10GTg
XckOEbVtPxRqjmXcrD3E477tfCnmhKh/ubyzDPYwaacvOaXN+bXLVzi0rKFYNWhQxx1vN3u7wGDg
KKqCjNZkcbKVVq9rvAJoN3p2dQ+tFAd8fN5i02ZAZquPl1WdeoA/ItRZ3B+hY0GHSs0wRqCprW0K
wG8wwsrCdqQlaMZfsGaDreefs7GRY25rEe8AqMWgNPdZqPzohMD/b+dhPtYQTxgc0GJssLVX0xBZ
sXzS0huFPF0Ws90pXR2FCU3iJABTPMMUzQesEbIxLF74xguYGiSQ5NnY77zpj8ttdOBhbmwDBqwk
M2Gqm8UsExv49MHrvyxASilt6UU7UUIY5Wg68p5fotz2UefvxgQrIR+qeiIYbBGjYxqfDMJdGtrS
QhMbk7psyJLOIo2KSjaIbQPAz1G71pq9WNxf/lybbmL195k42AKCpTUbpJla8RaN4JNTIisv9peF
bN7SSggTB+vCUDtTwntN6P1ZfEMIsf6bACYOyiAgGXoT79wpO8nVQwH2k8sCNvPI1QnYuCfHarqo
aGjV/f1SHUhxj8qHtQyqrWecL7Lpd86iWNgfczBjESyBIDpREuBOPBHtNu8TV+JVuTgfhYUFFSYA
7wcKjjSXy8koSws0tJzvTq/9Dxe6Oor0OUuNSVxPtQEiLR1QJ8HXyJRsVbyThN4G9mE8csLR9oF0
VGdkbHsgN/4sTe9KQuYF3f2sR9Px0CnPl3VgG60SSEi/BdAfsCoMkWYygW6OiEB3ZaOXAsBjSIkx
6xL64EvYgX2q2dEWTGgvVylFoaiPRmhFvKRvW0HOP4PxObFagmZr/sAIo4Mo1Y1+HR6aY4dyC50q
iOqPXXbe0NLW7YpElBVTlgm+KVMAqesuC3pCmzFLeF9MlVMXyuPlC97yRWsRjLqIZtOgyAJflI1f
NS1yZ5DEl7xH2pZOroUwWqK0aqcsgAJwjEC1CkW/i8aqt8SpeVAFQNbm3bGsQx5f2fblKboB+nH8
TxYwTCmXesiMAnm6HDlCMNnN8jcVX5H+8V8iWLfRT3MF/hk8m5bM0+LUkrpDycXK3P5CZyGMEmRJ
F0dRinMsS/hDBfVoVKnf80rJOe6WJ4fVBDlqYgk4Ao7WfNH6q1gJLYE7lLplR+sbYzRBMnMjUkeM
RWDc16av6NpOvO51fFFuFju5L71xV3zlAlHwjsY4kSZql3CJMtjR1F5VwnwzZ+XJSHRe4sCTQ//9
ylnJqBDUBcKW06ivXfYYCpnVcaeb6BWxDn59hfSKV0IifVLUiXLhKbqtHHJ3Ah0XhiiBM+3SMdiY
u+tO4+wlgUwmMWsdaeQJK52ipFnp5Bb189C2VhSOtt4P1qI/pTyQOo7tfgyJrM5YSQuZ+hyPnKW+
0/QvQcLpNm2rIVZ+REk38FRjjhQvtL9hYsi27zNLFVNLbl4l41HiFSO2UhgRLMu/5TA5Uj9EwyRN
OsAWCskq48zOlfu038kxbEsROQa8+QoAajbeSJKKOU2FkVago27MqGMjVv7iwwIHOHA53rNn5YEA
wVo5Cg44Q/F/4kTpzUfpWjKTqsmpmWqYrIeB+QsInJadfo1Fc29wNS86TLxViE3tOJ+T3TEeMGEn
6SHeHEHjKcptMnKi/aYZr/4+43GHeqjbpIDCC8kpl1RrVgHg+3g57n70l/+wqpUQxt1GBZYehBAq
eMwxUBIeMzzkLXlXYj9XvCsPiQPWGEph5ki7zG8cENC9C556e/lX8E7KuOMJcOdyP6MJLmBAIn5s
JqdPOZe5aQKrczK+N1m0Vk0jEWFFfx6B3tLMxVdSZ3u1Akij0bxcPtCmYa+kMR5YzFswJlEs1/QY
h0jlTU9BbshL43nXxrjgudPquqc1GAn9jja5zaurgldn3PS6q5MwLqpKwALXSaglUYTs1tf2/7di
Pc90VcZptE1MQEKNs1AML+UdqZItPYi2bA9PwTWvqv3Rlryk9YyjyOdSHzq6ipmQ4mcuz9daotsT
ADQSWXxtsQcjBJh3rgy/l6Z7bUnsWp/fyuJQR+UxRFFa7qdv7RRiAiufT3J0DFrJbSTQvAPsqO9B
QJsmlkBQJlfQR27Nq3kaT22ruZe1jPP92ZHfZp7DOpqAq9G1xq6JMXoRZN5S9Rwx26ZjqCA1AVed
xE7bmM3QjC0Fo5Ux1CNmd0vxZamuRaDv8WCCN+t84Fv4RxTjjbRKFMC/g6Sic3o38MtDsK+/0sli
WibN+Egzmy+ClTzG8Sh9mcT6jLkVpbIDv/AAqbLc577mlF97eD0Z2AThQ+SDWv2W18fZjB7ov2P0
hz4LPqLoKrcw1WjsSYAUdEHHzQzdBRr4F+qxksCYlDG3aajQifDOSK087G0lPJbTj8tCNqGKxZUU
xpTMQa5rFVvbjvGN2JKNNbab3m9OGL68MpzWKQerxdtUAiezDD5Buldz+Qds68z5B3xsNqwucuxn
uSpAGv7Rv6Tof4NVO81u9AxL80DRynugbK5grk7M7g+Zk26AUgUtsdqd7cXR7PBAbinCE1h2OVFr
08JXZ2PsIUuGsQLgOeAKzH0qnurBjnnAf5uhaiWCMQEpT+ROyWFyGnmpq/sORILaFFlN+Hb5O237
3JUgJgLXmd6KgIinbd/4nm6UpX5uWsaBLj+qLnZnd7nf7BpXByxI4/fP5g5YE07gNo5woCtnC+cH
bbq11e+hd7/Sm6yaNWXOgdrSmQAYMBorj59awwNoM3d2bdvWDQO4WZKogdv5syizCcd0TGlGrLhk
fMxHTv60Oa0Oz/yPACYTKKqlDQzKDVWcABznpO4HiUr63uyAv4elnZ5yWaA2pN+qsX/5u25f41k0
/fera9Qwdd1KLVozZplckaIDXFUBLBohcrppeAKpjHNZ3uYE9PqsjFsLpGIO1Q42MXjmjXHor1Mk
rZFTHafD6EzfCwCtxR63wbDVvFtLZdzcMmnog5u44Wzf7dMDpdOj1T7C7XVtJlyyJOkotamKrjL2
GJF6zGQZieqI54v8PcaGTbsfzJdSayw0EK0BL4HLN7r5BVcSGcOUQOAUtDVSvAbwieYyW0n/ns03
7XJM8onjrXmyGEsYFTmO1QDzQMS8bvTFqrFskJRfwuJuNFL38rm2c0oUhAkgWk0ZpvdZNeUwS9KO
khQPXoEmOS3XgmL2jhKIZVe8eP5RZfsjp1xJY3z1kkxFqtFJ3sXYJQiC2WyJxp0S+ilwS+InGdgK
Jg9+aPutvRLKaItZDZ1imBJysxvhqPmUfbqIrMARrxXAut9p1uJiDWeyTGf+m8YLWK9FRSUK9JHd
xGzbUYuAmYIBxvkYRl/qv+p/rQSwe5fgeDHrOTNAaE8EC13uxsqKgXuDVAn++GyYXzRQGdaA3cb4
r6RMclnukT7UGHBpr4uH4KT6+N8ewKzAUf7NMLASxXguc2iGSJzBV2joIIBNtNJqB523bLOtEisp
jKeSMmUM+gl6SA6zW3jqDdCJrcTRww9ogcJNb2R/cTtf3182N87p2NfIWKpZPwcR+qGF7nRh4QGc
cHdZBL2gC9+KXe+vjS6Y8gzTwAnWw5eDKUx22bnjfL8MTxl3k21zURw8wb9Vg10+nIW0VusYCjgC
hX7Yp9/Kw/SsqbZ6HcjYbqC8lpJVpdZsmYlFRDfkETxstrVFxQQ/gKkpmsqOWQ8A3eziATDu4I9A
Le2LiA+Z+uRWvaOjD8kBnNkeN6HezAhVZBMGwD4Vk71lrMVko5DjWUn83m0e013uYvFthzFE9+PI
DsIERTm4/G031WcllXGfoH2W6lDHeJE23BjBYeKBCW38fVNHE12nFUlRZ8figx49TyHURCeVK2dU
0aPj4VzS2MVo5ycJzAl6cDtgdSATHS1U7Fx7zMbZDysePe2GDXySwnj8ZW5qXZslSNHlfVHnHlHb
p7YMfNBJ3XToY0Vt413+NBsK8UkkvdpVimdQElY0xgjAS79P3U9RwptuDqwJHc7Lgng3yGQHZtun
c44iBAhxv7fRDzV7CJfX/yaCyZTLdmmB5Q81iDvdGvriMKuGOxoTLyOnH/uSMjBhJZbJNItRSxz1
RrIVWwQAA/ahDnTtNvN5trORVX36QExgyeNJrMUGhzKlt1l+lBRht8zfRnVvGIFz+f625g5pH1w0
CWI/4ICZg/VxmIZ1IIoo1AU++aI8Jd4MECcfAxiuaptAuAOrCkcvNhVwJZM5XwgYJ1XNiOgI6tsY
FHYveGnqFRPP327q30oOEzrToVpq9IhFh9b4WqO24rS0ilnhHIcjhp1uVMqyNesKxynF3jKNlxQc
qcDv5HyojYfE+kOxXfu5VEDOE4rEKVGmMDBq3RRWf93a07HaTTZw7x3lmWKCVAA6+Zu980/CqXms
XEYmz/0wdwtx9Ifx5+Lkbgac/94LHgxLdLMdnwt6072fP53CuMUOq3pNbeJOk+wly/4PY0Bb785P
R2K8oNoHgxk2uM/kpN+Mh8CvsGgwvygvyXMLWMfci74l77xlg60M4JNUxiVmYrlkkanD9wKXQ/iq
Y2A+cczrDmCcol2/gRnunTc4z7tKxkXqpkKKcsFVmiX4GeQ7jNbxdJN+/j+84+prMU4kkUjYGlFN
Pqr90VdKQ9IdNNR5xSthL3AQvj9c0iVpjPvIMLagjQ1cVjiFTr1k+7SLnUDVbTmfjmkZe1Ou7KVC
2zfgDZfUl7omjTXX6W3XTjsRm4CAyrfVOdsRobPFMb8RjfEhLgbiLKS7qaXwhJeK34aG3SQoOjbT
qY6Km0VdfGMoDokY701t8bJRtcXYeJW0/Ii9BKdPUk4GzvMrjPvqstmo9Qm3qvSdNagGlt3rZCfr
xf//bDt0EuQmmqypRGYHE4ckCzKDLHDHbeuoZXSI0uWvRBhEw34DaPbYgS5Jb8QOdFMieCuOsXKb
5pzC6lZtAGc4C2CsuZtzNRkiuPrRbk6UsKjEP2DGAAEdyMU52cBmfF4JY4w4qeq6mNOOoK00W0Ym
gzsitPUqxGLmqyDsLjt+adu4zkdj7Bc4BGKGvi7UwFd+Aj7fM8G5eBNhZlq/Ip4JqADa2ej82AFc
31PiFk9clELqbf+0uPNPYOy7MaS0VYFRDfuenPhIKy/Nbtq1Xr2vDi3qkM7lM281AXC/qH8SSQM9
AUtZqLetLAzCTNA4ooTdv5di6Dg6Vkh8Hrz0lotciWMX3jM1l7Ckh4RrUE56/y6G3Oi99RENEfMT
2FwziPpx4FUAnepJLRsyEujn4GCMGkQSqHBiwpBmkDz93HIca2GMMQgkSEYhikQ824FIG3zRahkj
ItzGyeatrc7EmIHaa0CPTBRE0NgyfMESrfJJ2ccnDYyWsisdQ49XLOYdjDGFTK0VkG/jSdaHwJNO
wXZAYnRqw+6Ro3+8z8UofBXlJpice1j4zvAppGpxXOz5f8wt3Bf6tjS4RUPEP8CD/5xdSUEpgiSx
hvp5dMKGQnUJ16FP+SyrJ146sOkqIeYfafTXrFQxaSc4+6VCxo+JfkpNi1JSfEr3tIgUejyYWBqM
WdexlsYkcm2ahhNKEOhaksZVTFdGAy8YH+vsvmvfYx4V31aSTOeiREVUMa/EchHkgRmIpGtFOkJx
M8xIlJcSNXa1fq/z2m9S9Xthhv4cS3eXFWZTMc9y2dmhAC+oTqxxp7PaeZ34o0LmUUmV9d+kMHpC
jE6O0OSCnkiCjR0Qt1uUXSlpnDE23mEYBankOpYxTSE6xrybwiP266yavF4+ytYTcPWh2LaI3kVY
A5NCycnTPLbGRYejWoocpAfjEQW03P4bcQD0xcCDiXIAY8+JIJVlVeD7CLPXjo+ROdhS48d65VyW
s/mcNrA9/1sQk5uSIdfzuocgOl+Tusg3QVWR4WEWWGBxra3A7V4ui9z+WoaJgUMC+Eu2GVmmS6PU
AySq0dMcYgJwIk4VZO5lKZvfCzCNCF/YipXZ7zWUcImtLiADKAC21zwXRWMXmBFN8u+XBW3lVliP
+UcQE7vSjKSiCGQ1J9GAn1YKVwUKfJZCE+7G/BrmAkfeFlIi6niqodKwTHS2q9RgZ2ZQ9QlQwfGy
j0NkUK18mHQMPcT6sQXz+awE95JCfCkv/DkAiVc6Xw9t4VWx5jVAqGyH4KbOJn8CI7vVw1KUzPgb
w1/9RsYigxFEj2HVoEho2rpWAOUXbxxe1elfbsKU8CCE5yRsB0gajSIAizikXHVOuJN30QMgDkE7
9Iy+szs7OWpB/S4Dwc8ERNcdD5dhO+kDgOv/5LMNIilcmkAIcprDD066i12sYeiNrd/RecV5p1YA
veBc7GYKsxLJeNS86hZUkgu4OsGdyTHROC+FTeNUsA9lmqaBUjXjd4yEVElCjbMNH6rqOa32BVpF
ly1m+95WQhifM5iBWTZpKTryAzKxX4UM+V6+Gr+W+wEhnYsPxTsV8zAtAqUtNANRlg735W7p6/fZ
s/E2oAo17+fdfK/dy2+cQ1IV/yOPOB+SbUel/TzLgzRRmcLN4kTg/J4Ba1Dua6964i6obkvTMPQM
VFrwGtEbWOVIWhKZVRniu5m7CZPHlA5UvJZ9QATCBnit5k0lRGOGiHiEK6jBfhbWdfEyEAPfLxGB
Mx/5WsgbCdhqIpq09/NbBONVZxBugDUY5xEfBhSeIuw4ycRC3Qmlw8VWbmans7PJNjHIzflu1IL+
/G5nycxNzqXUtF2O/K9SJL+vADWdSvd9mbogBvfSOjhOhXgsxeFqCWQ7lGNO4N9W1bN45sUgtEGm
5xVS6yrssT9R2kqZ77JW5YjZDI+r+2XsvFZFcexUnHIRSlubcitT9lEaerH0yrnPTc3EYpAMrAjA
i7HdPI2YEWkHOOnxToWtA8Ty2B3N7+UecBHv3JfJ5vWtpNFfs7KDVMqDVCGwumSPeUpHfhWI3To6
LTP70RV1LYLDffzzhDL2UMfaEo1JCn7XSnoIFt1NFUSCstDtVMs8jNk4Smx+S6fMy6QCA4HpbdgF
1+1SemWVvS9axaFG2RoFMYErDuYpGbvqwOj4fAtKV2ujXuDOzcmLdH/SXuV08UrNT9KHEtWf+Uc/
/rj8nXl3wBhsNEuGlrdIg9Rc+WkIM46M7Fg1eL2LzTI4XTT7rU/0h6y/MICwhWnEF9buRK//f9R9
aW/kOLblXynU51E9SSRF6eF1A6MlNkeE13Sm/UWw007tu6jt18+RM7scljWh7qovM4VGAwnbcYPk
5eVdzzkqmxHFFvLyDRrnRsQYFIdf2s0S+sTS+ib30mh8l6Z5jukfum9IbLpAyxu+/b09nFzKTk25
12spqCCjXkM7YOSw0r9B18aP83LmI2ow8GCwG74LHJiPe5hIBmlyIRB1rkfbWq0xwuk4ihOtbpei
99m34l3UFC/Ll7OoKaiAewxa7HafuwtrmTVkzDBkxBOwMMZkz4qWxr2Me4em0ScqLodqn1R3sliQ
Mr+KdykTj6WicmkkAzw9r5VR+hMO2na+/KVDeZcxORSldmmt6Qy5ot3IeKBs5KvK1k1UXixvkcdl
dts0QPjgBgKiY4pZVfWpx8LWB36xXDg1Cw4qBUZfzuWN5qWteX5ps3fnRNj4ZU6uLKAyJZ5X2D1W
O0pwlwGTQd3+PRETNeCNW0qA/8PVAUlylnyPm+Aizz37vJTxUz75BicLmahB2UgFxfisYnf6ZSkf
C8rMoH6IBTezonH+nqyJOlSKn2QpaxR78Fq7KRDeub3jRcrFEHVm12hL0dRcWznu0M8sG0MSe/po
xDELEhkuQQzi4P7LiK877Pp9uY4PS1XF8bt/3sd3UZPHIknrKOIKDB1dExQUo3W7GnuuFwO0Wd8D
YTIIkRU8s9NCkeKFKEOEoxd52WDI1keJpXw2DvlRxjjHUplvrgkaBGrv0iZqTrpBb0JeI4vdhauo
Tk2uhZGZ6/511EVPOZVuDGP4TiT3WPqakwIXUcjJWje8TU3yaz4AQDlIthJmFZs6ZAvqNHsHdbgD
iqZj3mNa0PI8mUdcIHD0aLftFOO2xGhQKBkLdbP52A6xOCEakiLw7j7e9SpDuc+QYMUG8RbZeZkF
Qiry+BPxHR07xn4J+3p2ae8i37yhE/OSC1XSPKDY2CAVbpsG5A1AWAv4ghGbs5io378laonxiYA6
roGwDbAPGLH8YLhf0jZdBf5zUiQLNmZWjQwZoTdnmMr9ROSrDHEHkh1Yy3qVA+d6uJAsECr4pvbQ
eCZba6vkljyAwcyMvvKX8zZn9vSwk8BaQD5wBAT+eHqgvQ4DcDGrdqqItaSSRw09lG6VX2mud5cI
ehCu7BiD9i3wK4vk+b5Owtw0KN+d/yJv3XBTC3HyRab5adLKSgxMAVjaIrts8/KbFuGaJAJtpMpF
r+c7j0sbJEkfO0ruJcI3Ukwt5DSuW9Z5K7fPVgqLVhE3HrWhgCZW2k5Ps9uoaQ5G1YcmyeK1p+l3
US7tOi37krPqGJbRXaOKQ93H3wAFtzq/pPm9hf4gG8zfWgA/7m3vNU0qp9GYrTIuMct4iNbA8rwn
OwTpK8NeouScuxXocPhT3OSt8lQ4eXGAGEAhlRmhzV1WK1MOF6et52z5qZyJyvCI9EaUwcHjbS2Z
UemWJqvhUzbeMwobTuEGKaZbXIyFEOmi9opNIpFHppR2zJmV5gzt6mJbxyCP84p1E2p3NNIW1Hph
K6YTWl5bGVHKYJhp2FoEs26sqIFpudQZOecdoB1dB/82kEo+cf5q8N9FruIBxUSfPdLgkYhtY644
iuE9Et9dUKj5Vb2Lmzw3hS4XrMPsi903T2EPmob0dmjuzistnXmoT5c0cask4v7y3IB3MPTboL0/
//lLa5goaUZR9orGB7pgq64+ctBfLtXzlkRM9FN1+zKWxyRxVXOrZOVao9UqA074+ZX8X673n8cx
TQZXEtL9VYsHdswxyofY1kI7/Fo6YYUmbd+RiAkM0AWZC2ubsvzGXUJ4puOp6JGABiyd7T0GuxCt
g6tkq63kTfTc1ia9OS+VjIfyyTa/67kxel0n7y3Mdt+UAUJ9FY8Chc+tkagym6TdqpQcq7y6dmtd
mNlAXjIWBJZcRgcDD4VJOulb0YBmsB9nKTz3RaTJlcFjzG1ysnML8phV7EhdDcyj9MIf3JsCKK11
oD0akXgRVfWNF+Se9Tmx2gYwHzqKignd5UV5Lw3yJhP1uiP1irr6wnO0tM8T1zgtmK+UNW62hw4P
xjUzl5uN/1eA8jHNjmISmv4J6sETMZ7KhqjMcZyqbpfGhaRZ7l+Jk05FjBf+5OwogFursMJtKANH
dV/C4N+gKBy/5mf9eF/GuJsnMlotE20XYhnkdqzXgyIEEws1SiPo/iFgr60XQbnnzdS7xKkp9DsZ
050oiYEH5ehW5doIu20CTNUyay+6VqzTuHZIoJq8k9dVXO5Q6rZlMqzViPyFWvTpBk8spoYYAPMv
2GDS3hYYlWsDR0TX52/gvDq+L3diNfWyl8GCin7CKv1B1a/UeJKWJuGXREysJo8NqaYB7jarCCJO
DgxAaZ9y2flbK5kWSYqh8zFzgexNr6yNbMeiHZLrf0/EpGKW1kOpJDIOhKUPjCUmT35QfQnOfN76
n2RcJ1Ii4IbmxZhx7TGzMvaowANwmgtke20Vw+d8qQ44ez4n8iY22AXHVV5ioBmD2U99vgeKihl6
r39h505kTGwFp6nfVn0NYFBY5UoZ4OFpl43fLxzQeDk/mYsTMeNST8zFwOShEuitsGna3+fUSMFN
3ph1ILbAIlzQt1kX7UTWxFCUhtvmxIcnyDEr5cdfdPe1l64BLWZlmFc8v33z6wIJGEFXoP6JKbLy
qd4YKR4NWj25qaOiXMXpXbQEjjevCX+KmfodqLgATpoirNDbx4HUdlgBBKFt1ucXM9snYqjvYiYK
XjcG0aIYYuR1WyKyBxXGSr/Tt3kCXp8KxRzfUZaKVPOn9S5zouRIfInAH0MLbci/Fnq8U8rS6khu
DgpZAxlmoSd34cCmZU3XaIKsIVhiFT9r/aVEH4v6kDXBgl4sbuXkXvlBXwjkiUaqS+A+fwOt/GoE
UcS8rm5WW7oxrpLn86e3tLLpFUtcRDscKxPK2k8KM+wis0vR+lstrW1JGycXTJJlmvMGkmqbmwPY
ltHE9qzbmg8tUSzPimz2gCDs/PJm6xkGCkyqQShFMnvy6KZDS5qOoJ5B19nR/+Y5EVImxjUg6W/d
42KidFS7zwbrXdrk+c3cCAhjNc5PGYlahmYVpO1KGnIzyoYX2cjsYiwT+egtKMAa43q4KHqbLez0
/Ea/f4nJA+3lWHBRwpK1+b0SffMVNGos3PlZPx+eKEcibwTemYpoPCXAf7D/hmTJ6kXhbtRyk9eP
ICAZ2BKj4uykCSZNgVCpKuPc5+QQjZg2MvXCnwhMviUO6QtDarixqGL7N+Em3IUHtVxQndltPBE6
Ocs8D7W4GMakdyKbunRtSFf5IgHbvBBMwTNwFWmfCEIkI8sZH4stI1Z5tWlWyXGEX6d3sansOqe2
lseRlkRO7mHTs8HNch0TInSvR8+ivHPbJR73Wa8bU53/WtbkwMBgnVNOUaFI8huibCt/df5az66B
qSDlVTR0bU8LEo2ksSxKoRBtwH/Ig26HydCagUoXdGBe89CZoCCrC0KpKV596usRrjISyCNseHmL
gULM+/vmT4QNQEmuxIX3tV3qVZhfnoEwD7UJ5ROmfFABKlAgHrTbPjUV9Ysknkp/c34LZ48IZlEf
0+Mo6UyOqCpbKawa+FaZhtbH8lkQ5+8JmNwfrfSz1JcZomLwNMc3yXBz/vNnN+lkARMb5BcFyK8T
dBCzQmxYGVrMHW7Foq82fswnkw4CKRU1Ik3/BHXe1yVhEoHZDnRtk3B+B3LSMS98oSeBBfN3rHwO
qM+QLkRy8y8XYB/GXliZfwKODjxCpSaE6pV2YyMpDG7vztT2I0xlsFiLn9/Md2ETxyOVfSbiUVjh
l5ZqoKSgm6A8Wbi2c7AFBtT5zzWNX+PEoe9p0ZUyx73lY++Wa8ZomzJN9rUzI/TiKFY3QlW9MGDX
aNxculWzZcxT6RPLh9yrDyDpsdB1HNFIgsd8Mw72lTswk/6V28UxHIa2A518glZmVBJp6UFrDPmK
9M81mpnPa//4XT+pJaoxmm4wNOtP8Vm1OAHEYoa8hpYeW2WbNVtw85oR6hfn5cy7pCeCJtdYaXsv
aQS6pYFlC7cN0z4OoOikp5EjFGOHG3bFlnBCZpXxROTkZkthkBNRGbItZEAWbvrAVuSFyHL+dr3L
0OWPmpgoouqLGvsXFPVDyoWVepWpFWioU8UOlBobuYGGtuW6GFILWTlLb5KF77CwzOmoTFvrfR+/
OYSEHRut32mksHJlKZEya8BguMA/hsZdwMR/XGkWepmfUjRcE/rDiA+ifigGzUqU1uy8bdNX9uAv
FUTnV/YucmJNsgzgRkwdCz/kR4XXUWb3hfp0XjE/yzBk/AdAO44b8Bm4rJUCzB/jAAfX2Ck9tTK1
WpXDEmHNqN4f79ko5q2FXzPkT5hXJAn1GPAceMVQIyPtVaH/oED0ah9Jv9brJc3/fKs/SptuXMvj
TpLh1cqDsTVK9VrOB9Vs0fKlMGkpNvrsAYzCuMY0TlVAOU/i9i7NhOYqcNJEujb8S1ksFPznF/P+
+epHxas0NWVSjEFZQ4XH1D8w9yII94qxVGdcWsdEwT0fzf6ceUAV8todXKqrIC7vzivbkojx5yfv
lhwLKhOpR09UkV0kHUPrxhJY3dt2f9I0BQ6fyhWcyHRkoTJqBTwR3jg5R1b6GtOxth46EnjNPMew
RrqYZCXZxBynYrNVYGfPf2GN7/Kn2SIBjFvAZyB2NaJ9PQ5cBoVzXsKsQpxImChcUQtFlfoBaS+9
Xqku2oj4s598FfHCac24GdDsE0ETzYuUuos6NFKj4PYT5pt8LYEfZ40Y8GyXOoDetOJ9vYqt/mKp
gWmmCxXC8SIg0U7QbW+MhutEV6qMaZkXwGLUNqjeQTyK8VjZbLiJ5h0nvcm2KSDe9A7tYQtP9ayS
qjomNDABZMDz+Cg4IbnvNRlOzpeV49Bqpojlm/MnOCsCthatTDKndBp3+SkvWvCMIklKXjy3AxDJ
Qn/yrFU/ETC9aEPd6sB0G5/leNPGaOiI5TXPo4VW/iUxkzMCGaI0JODstJGCsTzK1inpLAxMOee3
a0nMeCFOVKHgBQsqucFq5IPXr8M0MKPi9ryM2SOh6tiTowMFchqhSi5mdYwU6X5B77zwqgx+nP/8
z+4D1Pnk8yd3KWz7HHm1eMRsGymztC3QPZx4t/TOzkTaH+VMrHhV6C1pU7gpzBxgAKkzmL7dX6nf
fiIsp5a0WezOX1rbRNuG1AgSakBmv1NL08OAI8zthW4XdrCVHCCXdzvvyrMAwHwzPLSydX5nxwj7
k8E/2dmJEg6FYnS0hcHtgj2pN7X8JLeHQd4CQmDBMsw0jn3c3IkiZjzW6zxGeNdaIwhrZVW7dCuZ
mM6+7K/QynnJ1xhRcEK6CH8wewWAazbSLWByZEqPF3O/GegYWHJji1S90dlF/O38Pi6ImFLidYUW
DJSh9bYvVk1zHxlbXVrKqc4+Xe/LmDLhsU4KBHNxy5j2veo9q8mPOkX32cJlnleJP3eLTy6bmjYB
eBhlnEWzrrR9KEmmXDmphJ4IaanY8GasP+vfu7DJjRNSInotQAKF192q7dvcFGFyEVLwU8T6UfKH
nRvwQ6806zpMnlXSHMF7uZLk0gwDY5f2klWo3RVgylegdLmlhfQI6AlTR2PCINpHv00qMzeGg0eL
i5Kh10P3t5oI7dqPVsLtNaek2lGKhueYuF/Oa8RM0Ap95xoBIRnSZ1SfLK0tMWY6AGzERqefDjQk
gBBYVWgW3+RVsgc9ux3YS0/jrBaeiJzYEpXnQcneim3KNh+eXQDS02KJsWlJyPjzkwcF01IpM1pU
M/zsIfCB5b8buu35vZtVQTQQ4DUZ0xfT8fIa81+ZMs4zsPZrJcBj35uNp5pxdMx0zT4va3Y5J7Im
uQVSlaESJygjFHSlKxeMriK2/nsiJk5RCbyo3FewHLAmVC4owuxqqa9j3uN7X8a0idDNg7QOGJI9
/DJzusBEyJbaIYDeAdHmH3Mz2xNH+/pvTJfNvv0ngicOdZ3qgFTVx8ayjt5mXWsbKbN0/pU14mFo
jXXtsnXCpAd9eFVi/TopC/QPtTspkK/P7/LsF0GDm65TVLPZNJksZF/3tBHBkg+vRuZjZPDreQGz
mnIiYKIpNJM7rc3wjEh9Zzb9nmm5WdDNeSFLq5joCsuagunxOHvg11ZauHYWhKvzIubfkT83aoqv
J7eSBH8K6kiTKx3NYv33RFzL5RJ08MJ2TQH2fNbwjlOExGi3u/B93UJa9CBlzcKGjbv++QV5X830
uVKVzOMhXt48EnZMe6tmfINSHaghDUd3yzWh/UJS4U2VzsmcmHYehC3PRkDJgcdmWcvrzuN2ETSq
ZYTKIWTStidspZbAmCrVL25Y7zzVqBALkZXGExDVt6uo1XdBUx5QXfmRp5qdys227QOzKY3vLCHg
tdeYKaM3TCHNoXUDK0r9Ve19iWhh48k0aSjhUreKleo+kDC0GBzdzRbN3Qvbu6CPdPz5ibUvy8gP
2xwtsJ18o4ldkSyY+hmUBDyTAJcZcak0DZ2UHwWQEiNRagz/198rKwDDRqZ0wx1l52LAx7XD52Db
2v3W3zHbs5OvYWifvwyzWgoSMUPDTME4Lv5RfJu2gg/oi0Yl4NkPLjv/W8EXDNPsazaiwal40QAG
O7nSGNAuJJYjSxh5teUXrTD9YrCKPrNyzGhHXrPQ4ze/pe8CpxMnbUbLTAIGF1IPna3fd3vUbag5
uBZIWtEKk1r6UU/MMaYYAcDStbZwP2Z1ZgSr0lHaUwA39nFPVehulaMpHyHnZdJch9L9+TOb/3wM
TAG/QDEAA/Hx84taG7TibWBPObosMovSt85LGI/k0wXX3iWMJvRE62VBS1d227HkWiLgrEGX8m9N
gM2uBGgWI0IIcLSneXHMfBiRMaIwdCttp1mBk1hoehlJKcZZ4XKtPBgLaI+z+n4icfxGJysjgyH7
XdpgZQqaXfX2IkXns1HGC9d6SczkiMI4Er7bwWygpGmG0Z1CMrT1LFysmQIKbMeJ7zGx/YrwEFL2
cLErJ0coiXaXHXzsFV/Hm+Xy5OxDgwlETKRSRUF66+POJS5tWgVM2nYFVBDJv4uGS5kZZpdfue5d
sjiQM6uCmOhCVgUQ5/BnPoorpDrThwJt7FIuNkYcbvKGXIQh3bddsQkq0MIAZtKssub5vOrPYFtg
U08ETzSE6aWkNdgCW+poZuZU3cilZ0dts69IaFMpR3kq2iIBeFV71Ub1++cscI9h7u4lIV+5Cv8m
IpA/Rz5beIre7NanW3nyzSYnYNCgcbMQJxDu8y3b6Ft3Jfb1ehlsfT4RZBCGQVN4FohAPm5+JylE
7inSIhVYD3J7WKVXI7a8bg/X6ndihU5wuZQImjUFJyInuqx5jaaJWALqsXdovds2ujl/rvP69L6k
iT65DQCP0ayAEpyK+xF/8WPQmRNnqI5C2gVdaYJ8xDwvcv4hglsHaA08RygTf9xGPQKNXKFjTSMC
EbUqtNuhbnszprgKW7khmBbEXERt8pdgZS2N9s9aB3DiIRqQRyDWadtdn6uSnyGQxCEqq9QOdiNr
o3YprdWNZ//nczxQzBNho/U4sauFplZ+NoLO9HRFxzh163sLNnWmi/ujjMl2ZlmddWxE0cF4GLYz
toEUBKhjzVRXyQrTKAu14dmMHRo/dA0sbDJB98nHNZWgvUHRHWsaq0HswnPaB/1K34MHzsGrO3ZM
po4PzjI1MRVpIWaeuw6nsicvsBq5rkIihJVDfBcxTJbfndfN8btPbcnp5098FENkAgy9SKbFwRot
m1sJg4FFtqSDc67fqZSJVsjofC7iCN5lJltC6KZeP5dxYVEVjab+EjbP/JbhbUeJnSp82iDcNkna
SGTMksebLN2H0YLbNb9l758/yj9RcdpIEqDd4Md69DpRC3DOXDWDt+B5zabNRty4f61ionRJwAKq
6ONoh9mtwhd0A60Nx3hUjsIW2/IQHoKv5zVhtuh5KnGiahFy0jnYwcbqQoeHpbhwbzLHuJRMH6zX
4DMRKwkIJNQs7/2Lcp2ulyz/TE/QeK/flzzRRWXIWlrTFiAkknaR4GlnmDEbQLMm0mqrgirDVcKN
AJWLlvCLPCzkBTs959mcyp9oKcOEWqUylIh0w7VUoR0L0loCOBtFNOyDROzRvLzQzD5/Md6XPDFl
lR5pqpwgOVDSylSM77p4SFhltuFTKr3+rfPV5UmbjR9WRYXJXphmtEVbRinsKgr2QsMIedyseIgs
cI/krKZc+Uyy+2owq3gowCbGTC+IPRNen1VW+WXNMzCWDpuAcRRyDf5Aw35J+2fvGBkREDjK73ya
xGKsVo2wx1F0RhaYVZ1RU1e8I6X1tnfhkinJ3pB6x03Kbd8qAPoE6qYno8ML2IojOgPGz8/v3qw7
iIZnFY3W+ELKFKQCGB9+RBP42OE22IxgZ+Ay34AnbA2yEyezR4KdHKH5Uhv7/Ea8i51cylJX/CHr
MD6seMwa5GdeZpZKns4vbtZiUsA1Ic0sA4pzooWuwkoK9m90h6D6oAhxn6rxz2D8v753/+29Zlc/
n5Tqn/+Df3/P8r4MPL+e/POfl/lreluXr6/14Sn/n/FP//zVf378J/7y1yfbT/XTh384yN/W/bV4
Lfub10rE9ZtMfIfxN//dH/72+vYpd33++o/fv2circdP84Is/f3Xj7Yv//gddOsn+zh+/q8fHp8S
/N0OvVrQvPS3/11ncfzpD1+fqvofv0vY0j9A30qQiwUYPprmsbnt688fcfkPbDqAmQEUCooUnH2a
lbUPyfyPsRUYwH1I+2tIIcALrjAYO/6I/QE0ZwOpGvQaqug5/P1fG/DhEN4P5bdUJFcZ0t7VP34n
H09eR6IHZJPI+Rh428c+iYnJyxT0OPl5p9z5ei83+U7ShoFQJNFkUtTuc6AmkUAATqTI8y9LhTWS
d9nTlqj5ayYlZZgmDs+SVIjC+V+ADi/QEKEod0rRdd8NOnLmeF2LkfoSfYuN2QmZhau26krf5Nwn
ma32uYxZv6hvuh0hpAEFQtnWbNNGwtAdnvKAgey7T4eVxI0SGDdyJ4ipRTpG0Num62O7ooMSO2kr
wznSFG8A34sCGGNHoaQPFkKHSTg07hYDC6+GFm1DATLAW/Hh5OVnlep7mRaQO/B0gtrR1ewKyING
ogS2XwR7tygDEyMu+7TU8FWlXSPaXSxgcdGqxM1ASNu265bKoR+fkF9fCqEqjKUCxsdpgJzqXPI8
4pM7Ir9KgAJuAXycuyh+dNzKEWacqPgvDTrVmEk08VncxPtpiqjMggTiCmf4FmwQyTi+b4103/5O
Ow4LzSGjeXt3Tz9LG83jyY6nnQjjrPPIXRTWQDvp1hVWWA7GBvypS2/Ox+f/s6yJqU2H1CPhKIvf
dr4zQnuN80kCR3qUt9E2PqI92YrQ91VcDLfnd/XzNYRinZzhxPOpPTkXURBjmU2+7fxh1S62zX18
SD6vbnLTfcFyDIYa6t2QqCu3y7ZxXWx4slSyXNSPyVvCe5SSEzR33zWr1kHqE/y9+r52xrShYf9q
2/2PXpVD8L3MquxH/fEJ+fgU/X/39iBTcKJCn96e2ycY9N+ugteyfP3tKX357RAUoFv9+H69fcav
Z4hpf8g6usSQxAEs0k/Ep1/PEH5EkaNG4YEpTBuj21+vEOV/AJgGpKgauiCJjEa2P18hqv3Bx7Yz
zEnJGMhAWuM/eYbUNyC793vOQCuLCRt5xJFFmg+mFe/d6T1Hiz7xQZXjr8MszR01a4+8Db5C7goJ
7j0P6sKkZJDNEs7xkPnoZvDFIekDOF1NoAHOWW6QVy0Ocl4NK6rFF5rS3w0SQGSkvG5M1uKXBDD0
aArICzVILoZAPQ4K+hBEFj8msSybmdccug6d2Az50w6kJA3ADM2gC19EqG5bg97rPmjK4bSaQtVB
cUgCEwWGS8Mf7g0lNzCb3N8qvR16LEJu1M8t2nnPdZ6joVc2HDa8xHKFiSWKfsOG8GdIf00iQ3K8
AaYFtLBWFWEEgqmSrUaBZApD4BVTrrE1R0JTAJNmtqu+lD6XzY5nh9B1PbtCUxvIl0qr7fXvHalu
43TIbKklstPJkWsOaGPdIAt9KDuKQRJAgZgur68CNb9PxEums5UshgONSlTaWPEtzpNHo9sCJMVK
FXdXC4AStaG76xu+Unypc5I6eva1+MXl3jVzvdcEvRVOG3mSDQQRJTNdDb80iO4HWAcb9joCCsVN
mlvofP9iSJddTq6GARS+jZ49opX62PLO8j3pR1UHL76r3xVEaGtN8J1ex6BNwpJTDaPmbauu+zZ1
4A6qVkypZDdj+qBwdUQiUmx1rQ78Fi7sXGH7jnLb7bzQyqLnMvESS615h28GYIkmTraq5j2jlnKt
N7uqSnyQt2md2Sf+M9gCtoMeohqEcpQc5bEdKMkIDfGjcjXgwCZOqaoOYifXStL4SjKGrwMwiywV
xWqT54WppCYT4rqpQnsoZCeSCzR19Vi92/qRmVTtsREDNiRPXvOuhsIUNfB1G2bXulSvpDTyzUFv
7dI7FJGfOq1s9PgekW+X/mBxUK+YSgzQNJIFz7Xr+w71UYDXpTh3BnKdq7x2Ot/onLIqHv2sKMyq
TLDztDfp8Mp4tipH+vJAkcgOmviF1OlLHQP2KdSl8uhqqJqC4x10eUTF/G+vas0udvtDXUWZzauS
2pGvYVh2SEoz7SQzTsJbZdDW/YBJ9ijFVxVBecUAHmOqpWGLDLUVUBZ0dup6FlqMOjMtSOXsvUgK
rLKPbzQjua400MfIFyl1d7EXPatqDIeRrv2wPGZdvmoMJGfDOL/1BV8FknFt+N5VKee6WdPCBP0o
M/1B2uUdrIKXp1f1KwmNrQI9oEr6OORNa6dMWxHV3fmpsal7kPyE5RWXwTBQRO19hx4qtYgW+mY/
+iywZTramZFuHflYUZ2eeolaKmfUE9xb6zGUgmds3YfahgURgbLGC3WsSdLklzTkJhkFpRHs58Rr
aYSiSJLvgtZFRwZZNq4YNe4IthUdT0cRfB/a5lDJ0WXIs+sgqr6dvDrL7uAv8SCW01C2G/sKJ4Y7
TVDRypjqrbMoek5LrltevXc7Zq0lmGfr51kklWW48V5Pk7008NX5r/DR//35DZBxBhIe3g0gOEzS
GpQwmqBRCgTaQI2jarL3fG1bFInV09jBFPjChr9NI314qhDIqSpeP5SkOMOaPz5VKZGrsoH9W5MB
j4rPE/C/XNY5LAlCFxD8gsGC+cMWGU/D8ll7D/iP65QIu1D9ndAf+4quWZ1eZPeiCCyglD0mYuRC
udczfSXUaAOEkqMkgZQrimGKYkzo97mjDDB1qSDXaa/r5tDybUHD50oJdl7+mA3eM+NoAVfkoLUY
IifEzY9dLOkmsPn2fZFhOrYfjmmefBFGvHfHVgnfb58KYtwh+YTyWYkOeIojdAKhMysIKitR3Sv0
wvCi/BZWQGKhA6nWuVCuk57ZZRkfqNKZsVEG69jLQzPrh3u10O88Xb2PekBOlKZRs7u+CDIzKPUj
+uR7S4n4tnLHYA4XUZRWBtOODvNfBNr/kVd4lyX431mX8N9zHNev2RjuV9OP+pC++H8jXzGq4n/9
KxvwyWU0X+NgeD1NU4y//8s91PkfiD9gRgwN5gvuHLzAX+6hbvyhApkVE1cwaZi6ffcPFR1/hD8b
MR1QmpVHAPP3LIWOLBlF34MMGlh0xP8n/iFEnESBDBYLqXyIwWgZkiiYM/t45YQaoJUC925dS/7W
bVtHy8XOK4YFSzKGJic3+6cYBWCoQFtmsGdYzqkT2g8FKnhDX62FJF2IODJ16iOdkOwKvqEuZnEH
+Al0e3IIMxb0bRTkk1T0cIDcB8CvgCT8KDXC0hRXHao1Zwae1SZ0/Ep8M6rugoFoSjKCnaYBlsvz
C5gP28vJGmQ9R6/xr3ACMrgbe3RbiS9qI10CWfkpaGJbMYJHIaRLt5dvmvy7okRfjdq7y0iB+k5o
cV7t6mqpG2WSS/p1Sjp6VWGTAYzGJ4ZRaYmrdkZXrVs9fB2dMeCBS2atdqvaXzdJ7ZokjjxMM+P/
MhgRF+ZMiWA7fCPYU5FaeVWvBqHdeby8KXrgctFVzldZSC+GjFhUak3ARYsc6IMdu1bDGxKvxm0A
E0Rg1gOaPLVsrUVIKNXGEkPcpEH75+LQHQWwfkQpwPeeROg+mtqHCN02ay1GrTFrL93sQhHlimjh
XR6Taz0LX5CWOhLsMbKFThK2h6bm60bDqBEFQqwOVh9uOAH6BtRYrJD4Rz4j2dNUHIY836INTtE0
jJ4i0Q4+uocAbpAedRdtz45B1176Rvggt0sUnZN22V/LQkCIS4y+M3lK+yCBmoDHHGempqrZhwgP
WJWWZqQNkVkr4oiGLUdlamoSAWS4mBzUhFzVZBe6PoISWbFqEkVWqy7Bao+6Mr0U8KIQ4CFW5ep0
VEEWeq5Fbl6tYzwwqeZudV96OH/xPqZ7RiotFJtGSi0d/KQKhs0/3ju5D40sImG1DlInkfULELNv
1PwOwy9WHPerSF6ajSRTM/Ym8a33DTcdkMGTCwIsuKQPU79aM4QyCTIxg/zAWXRbJuFNi6QPOGQf
POVaIMbxtdIawmsSGxdkIFspi79oQXDrlvUmq3r0RiQ3epNd1kF8xWLFQg7Wdt3wxkjY1sj2UQ8f
oxC7VvdWhmdcKFJ/jyng0KQITRsmvrlB8f38boLob3Jk4+oAnCLjSZA1pEonjihLUh7HkVT+H86+
rElOHWj2FxHBKuCVpffuac/q8QvhGXsACYFASAh+/c32+eJeuz3hju+++ISPx2aTSlVZmVlrHQF1
lDwSSesu32bPf2mdOdxOqjjUBSg0HLVdPvnxtommaFWRyMrGoTtM/MEy+662vXPl6zJxaAzvQ2CL
1dJvZ3upMs38b8VS1wfawAW/o0OTzXNJNy1cQCq79VCzqiIZBxEmrTP8GMsKFRP2YxuVNCGtuo9M
9Eq0bJJ2KKJ8GNrTEjqHCk6DtIgxvS2YYMM7QR1YlScTjvuODE1Cu3q9ONE3PUc/m6LbFAZ9/iHA
AFgvgiFxnMKQ6r5rlzApWlGgzPtOFw9gtB0uKaFzMtvqYq1LnoOqR33KMuBjh4ms0KH4QA6Eer5J
VUFpqjn5xiwiM91KK7Nns16o/s44CNDeeD+FXMKMV5uk9yKWlMYKVu3Av9nWmnF2bAk6xZ1EPazM
OZokrH3r8D3QUWYXy5K4XTElVuSjMs0drJzEKaH+ofiTSmI6bxTWP6iiX8f6YGsQM5u6Sv24a5Le
eTbU+tbBxUuSbtfGPvq/l5jWGPE0ASUl0w8DKwxRPJDBW8kmTnuveVKBCnIa8jt2JlUn8lrgSjQc
ZMoEBJgA60XipRJalrVjQa5Clsy3DRYDm469oW7i6BLMv1rtuRqDxEfzoJoprEll9aVo2mdiRVnR
8QgzcVD5jXfuxMEEsWgLJKBvEsxbXlMq9mMRxykoyluD0bop80i00uKptV5iOsDvDwuMDOpouW2b
0rjdoAuxJNxmb2VpZNYXFhZa0qtgM6NO5F333ej4nfH42NnjNi4Az7hsZVznriLo/0chvCtfPGLu
lw4kCqfuMEwKy2seNAAMt793LOdG9/iXc+zvYfKy59BcigM/hJ4LCcyfMazjKmo0h5Nm0xdV3k3t
TzaRnQfuABxDsEUa/1yKe2Hsrd2DgBiiJdI2VQNhEGVIA0TeVyU4Eq7MFPNRlXdfndDy06VaLvZ+
SUvbI28Q4NsOrrBtkKnIfliMOhdWWSfKj16l9ONkVPRQIj/DLJ0oIV7zaqhaBRzy6cXWXVZqfBe7
Lvbt6D5NyosT6VffXbgWJlLiWLF1gRFsDU0mr9uAU/7aAg0hVv/uWk6dtN10DEv2U9GpTJSI0tFy
X4cJ73RulgenRh+a1R/xEtzNk9kwkQz+PSbIbkSb1qy4c8wG97qx4vjEiD4OU/EacHiqzNUKMFOZ
mqGbEzGUfRI3zftS03tWY+PV5b0KXJPOQj3RJES/OQEzYj3hmF7kEqUCRKuED+rpRhS9KmZ/HUoB
nA2Au+LbutdzWObSNsEC69N174sXPs33jIIjFu0d2QLgZJYNKHPZWCraSbxrNz5O0LXwqG6ScAp2
JQUa2EfBplfNz3/f2a8r/7XU0Hb0bNi3oSi7SoAmJ4oHdCiHtYrGxwFwG+YOk3QbYNAP9ITBkPiy
WAXIBbQNPG5x3BQqw3qosDRbxPyhnVNvobvWb46mHTfa43cxI18LT3b4xixz2kikS9nAw0x/VX5c
5IBDCQIn29kU8GSDURu3elmfHcgYHQ4eDZqtmLJzBR3YXjc4YhTD2l1ogLFQIOHRyKRqYkMyNs3a
WmZoDRZAvdA3NGHXpqRj36z4aw/sNVWoiufqFmv9kxUAHSo6jGjZoJ93fU/FIoOxsQuxXtrwHCjM
IhaN/1Ci+PEX/1wX4se/P+wVm/RXHgSOiYfZGy6mGMA88s8Y4sS9xccYBIrS7t7hrwm6hRfuAFV/
US7ZNR57KoQDiNhJY69d//vinzwsrh1CH+gAuMHC+vPaFlyOG1PD2UVZ82Yk+snCN4gJPfhTNSeu
b246wH7yyYnr4ovDPQo2G7+KmN8aisFkRXHPenzyUPyUlUlsWZ0HOuVsGUkeByqlJjwhYWgSYZbT
0qylt2Q40H+ODv4CZzfypk/fAOwQUfiFaI5fbyvSRzocYixBLXd2e7I4MkNMJPNlfKLVfKPAvWrO
/c+39v3IRpEPy8BrFUusGjIWRTusRWC/MjQY6ARBHCLJElk/loDfh07zMk38JQIePpp6I8ri1tT3
v0opBDboWzBGGZwDGO0F1wvO6YfFYA7Qmg1Ti0TGhdpH6R+s2vidwMx5MqqUNe62J/4DDZuNkvQ5
pC0YUZplkduHiaZ0SWyDSna2twK9l6zXzgOLmhffQR8giOkOJPW0LDt0jOYjWQadLM149uoZY9bK
ZjXWaGz0jWUSz8KxEuGz/3thX1EF/udNY9AVgFH3wvu4WtlEWSJqywq7SvgPYYWDDAMJH3oPlAF9
mBTDiMmpBjIvqnffVmfkBo8E0wHQoMnHajl1Tn/LfvuSC1wFcDi0kQt/9QKVomP3B7oRFh4Nhinu
UX3Q+zGe1kEszz0UwpR1rxMabNBVQ0BVjzdexXUpd/ncXniZuAMeFwCmqzcxE6tEEhP062aJd27f
vQDsvHGJT0o5UFhc5D+AqYC5X6VBJaGqKZapX9vMOoF8XGb+qNu0r8Ixk6TdqhrbueG3PH1/KQSv
X+lv171Wu5dx1RocbP26bNn30idookXdS6SLMQ2Ww6hnNAJtGy0m4tzVVL0PBA7NtRMkITTYIzq1
K9JNKp8guNIeOkmdr3Gu9s2QBxFbceGNCVfWlwGYVEKLPpO8oSlO0K3Fy28ypO91WWIN+aPMSHGn
Av7sYkhYItKom78wJypTx8hjz3GuFd288qvm9d/L/LNoCoEMUk/iXNC5K33ALB3MStEKW9nCHm3M
cfL6U0CrGwKXz5bu75e5WrpMqQqiAN2vAc3c85b2SVc/mOVZ6SavTZsTaOeTScHa6N+P99m6+v26
V0u3w6yIGukutozW5xbAkylyPRerUGBuZWtWVTTceKGfxo1f5z9aC3CV/HVa/3Y+TeDnVX4j+3WH
AfNuIHfdWD2iU1olsCHat6VCtdveoQNxLEn31Uwe5kaLjY7QXILv0v2/n/+KEvxfFIPQB7UqrAkw
he7qBUymridbYIHzUKRKlyMKbmTD03EAzpeoCDbqvNhbRKRox6LjOIQLptdEyKZnz5j0EtlGhvJ3
XNqfgg4rDP689DqA9Mmnf9/qZ1Hm9zu9wla6sTYgZ9n9eo403GOcfC5vtdr+QmovkQyOt3gROD4x
1PsqzLREuWYRoVhrP9i0QoOXagMxYP2pGdsvxCL341BsQlrsvcn7WQUoa+ZpQFsfFUZ07GmZi95k
XUU4utFTCscR+MD1D8GwPMwSG3mo/NPS+y+81wlOqvfLRuptuh/8G6yqv2C/X08SIuxihJR7oX3+
eRZQMwPFMBzfVTjfEHBeAkushAs//NI58KXfKIwqaGUB1gIoT8H8bY6HPik9ADt9aB88gv6RdG90
1v5DiK/iKTDI2PcInGTBK7nKx7saS5GJVqx9gZc1cXJXlcCrzSRD6AHDu4HPhyiET2oZL2cYgSIG
SHTAHRSj8G7+oENt5yCHrQI9IXkcBITjcA4EGWlJeb9iGiyPUMsiqXzAAU4HpNiE4rmUBLZ4tG8T
PWhwzrtvlpIPLR26bBrwf0uMYKtdO7M1cBMzoncce2U6Mv87fCa+R47/Tt02R5N5M7mANcZdPzjf
ggB6wrbDD4uQ66RFgKJ+AJJJkzeq24aMN4mGdLmfrRUk1GPa2ROYEMGW6AUgEhUnQgF5sWHFm+XY
lDO0LVa0p6OdaxwDmbQ6tgoKnmFA3769jICYMK57HY96ZSn+WmDIilDtY0WXIGHBFCQjwZvsOzpt
eG+fFyOONgE6p5ut0dPG1f2D8GNs7wHJEVz1GjNyVB4rMLGTunAPnhWthxCvtOs5sAFwBBohP8og
yIMOzgpD/0OyBDbAJ1exE23JW+iIlV2BwY2Q1VjVfTtVqCAQpMGD/MoXohMwm6usJvjn1OzRdNHN
hJeltohDaTnhgRsKyEdPYOzYU0Eh3HWSoY+38ElxV57SANDvp6b7KBbvDodC1g/uWxhYJbxn9Kpo
RPAUqSlp5bOzxG7Cw/61rFt8TsKfdcFOFrji4yQF7P4rkDmNC6lBuPdk6aN1Hp04uguysN6gR3sz
U2MnGOaQzCUWRQeSPsPDs6H9KCX8Szk6ppKdPA2SRzSm1P3a9ODIIxWzc870ax/oOK1Jl8kQxNfq
hwMTnjSq6MmxIn3jyLrSjfwK2dB5YfugKwdO8YU5/HsTy8RFD72SJ9a1j/Zv5+YztZDu8SQ2yz0I
T2eb66OnnoELP0QBPX8fGUenBlvo3wH5s1oD9mDgKoPyC/WgfRWRC9p6Mbdnse7gT57CrXePMnDf
DV/EEOwLVe0c/dp1Mp1VBwaHSCzz9cYdXMLFVTjB7oN738Ux+FJP//kqIC4wFq16sXan4EsV0W9d
VJ7E6D86us+rFnPC6+jeq8WPaWxvVFr+J3UdhknADRsGHCCCkKtr+0PVzAyQ6bpboF01DOUzQKYh
Udo+28q8YjDIBybnJYMrP2Denjp9vG8IQDD5fbYZT2bQm15dObI10SzOG9hIoI+EmQ7gltzPmnxQ
u2GZCYb7Dgr3BFDGCpZIT43bH5zZjbOgUR+RJR7spfH2BfHuC1sPO1+SIWspyUCCOgw9oFXHCrZY
SOvaLpLCLfJRi3ndU/8Ii0W+CjAZM7qgoje+zGdvx4Oi95enNoL91SKdI87mOC7FWgp+mAX9MdhW
qr0AILHsvhFwDnjQP2BoxmM5L1+XkuysElyaiuex2NcG49zrpnpr8NJuVBKf3VgACYQXAh9AP+Py
57+lX/7Ue+Gowm7NXYxDAkU2EeqECbyJse+m0ptvvIhP8mfwLi8HMKShQHCvDjxPCqGmznSQg0bb
C5F96MkKirYbRgRXisn/ggKOVAInId+BBPXqfY9VjFkWg+7WtsfTUtX7zmFPjNIHxqwdl+XTsuij
8oI2YYt/hKgmHNy9z26e8J/tSHLJn+B0ASrqXxkUo03sGbtbi8HBcO46Wg1mONf+LpD8PFftee7m
XGOGF6BnfQMs/wzoAk0KvdtLSY4JulfflkVDhMaA062ptJukKs3eJd2pD3iuHeeugwDLi5uP1uIP
fjHduPgnFUwE7gK0QxeGxV/oqZrROTJRLNZNQM4WVWCWKxigeGQvQgy798MHrycPtLJvcNE+fWgw
JmBBQZwQWfzVCgsm9F8s38HoAhAiIQB5rpsipwpc0Npb+x2Yi6J38mAGCWhg7OXf+/xXy/8qAqMb
GEQYuIvhFPG1aIohVZFBW4ECOwXPAMFIUov5DvDnWQ/oF/gyeAOt44nIh7j8WrpqI4VeBYuXzAE6
ecbCVBdLfZkFpAxj+C6JzcCIghgKo92fp6JvctMv55hMQeptRBW7K+lhKBF1gi28nN1VpOVr6CMh
86s+aQM4nAJxTwAwYeQ9LdKFuGktnBcO7m08/RDD8myKGKMzypXH9HdHDg8hC95iNr4KKFdSmER/
PLihheB05zGFqdKThP0sp12WLTEyiW5GAHcvfFeLRVB/PJWhv7XtTJj1uFxcknQnUg97A9093FBr
4sxT6kWPxY/Ahts6WJKZrm+5UnqfLL4L2gfeDNAXFwbDfwa1oPGJiE2BoIaxrIDWxmfZ+9aqkqCB
acz69UUjMovy1cKKdTcNbiaaYEsF16ljydcRgF0CzszeFuOQwhZhG4wCnVU7eBuWdr3AoeHoopNb
jjhPbKVQG0zxXR0MMI5nd6iXvhtxSWWFO64itHhq/62cO57AUT/hoOk1c5Ri5upZY5BUqsIhvBHT
P6t2YHPvwsAAiCdmllwBjmMZ1BUbRLf2av6manfHfKrhlvKEzhPLQK45mb4+2f78TUQM5GpC7oVd
HKoBvV3v5A5kTiXn1o3b+qSj4oBLAsIMxFcEFMor8KRpTOAOS4B4BPvTtJTeSV00OwXS81kCCC0d
/62fyjZ1ApALXazGdup0GqFBlPO5+FiYdwx496wndLTnxwo/vhj5QH1nBbY/zzqFV2mzaO3K6XWx
/Wan9fjqEEAF5rmfFQjqjYqzf2/5TwCMS7aHudJAeCGTug444PCUfaj8FujuCMMzZaV1B/4hX8KU
DfDwYhN9IU3XJxrv3GlQRVcaqwlkk5ex8Z5rny8pQIUbL/uTOAj7EGShcF0n4PFcnzyw1+7HOJra
Nczs08Yt1k59YWwHCCzQPVrU3pZwAwZHEcn6LRjp71TYgz0L1BLo6kABiJX45wYEl6sKAoytWkeQ
gwk0WOY5d+zdZIPlUKHuGMlW9sGBB97TeAEGoumGFdJfQNbVDVwhFz1AxwrT9TpQVdUODPCLfCKR
BsGfF5ihEmyZX/xvU5s/L3ndyYy021Rhz5AAx/pIwWZiLQ7c7n85xgKpzeU6mMQZ4pRBeCNXZUZp
c6I8inc7Fv028hGyDMVrtdUuuOgVfJJFhXmJpuCRjvMzr+n3UfsbSHwzCkW9NeVL0z0FTZ221r32
+euN7fDpm4fzBvyZwF/EKfznp3cxNhmTcygyr8baRRY5yEFdKCprWfG0KazcruFuG8fn5ULNp5hq
Anatd2lul/uKdStfHngrV7F8u3Fjf6Wel/d2kQOFGKeDlPIqKIpGw/xzKrt1j9naF2axGMMVGM1Z
ZfotxiSiKb6bYWHoyPqxH/ttLOlrJ78Ywp4GIKI37ubylf5IFK7u5uo1wVy1rir0a9ZlDepAjESY
mCMA9Lwqdt1MMoyxfwJScAZtcQf18QpTXTd9Ldb9DZn3X0fl5T5gGgFKGFpT6HX/+bnKNjTLxOIW
JKa3anYTJb3N6ORdeWocAa0FutogPPz74S/P9tez/3ZN789rjk7Lw0mH7bqPdaojNyFaZRjblEjr
lpr81qWuNgu8vHpgV1G7lnaLBhRqgWIE1+bevdkAu3B/P3kqTAXE6ebAlfoq5nm+Ej0BCWa9GJxe
JsLIw8HshhH01v67Vzt3frccC5xBcLqj1cHi/Xvdz/vLCHRVEKBe/NXW5Q8TBitveUVynYa0fLT0
vJdjf6sgvQi7/77bS52EMHIZE3N1FvMBiR5Ihxi+sAQb44q1gRjIYnIlpL2/BJGpD1JN7H1lrUMd
bkVV5HOD8pm7qRjbX9u2qYozbfVLqVIPe2oOwCRbsOubqaJJYNGVVRS5pwC0KXXj1P00yvx2+1fL
NpyYVi7HEiIBeoeAm2VKmLPHKPtNa7O8HJcb++STC164KqB7AdzxvOvcpaK13coOX1dLtbtor6W7
wuhCGOkD+jdyBfvpG7vk78TikhiDeIJYeiliw6szzO/IRMcQl5xKtYoh1CsgidAKXhSYSF9JkoqF
rLQLL88KfCs93ddddAgxEX3Qb4s35//etJ8GChw5kJegpPyLR0Bn9CEbWrTrbrZ2F0K2iPwTnIJ2
wvMOoEhnHA2Sjt3yLL2W+/x33P0S2+Bd+NH1tpIgq4HUhi9dzyhYCeF5hfmNpToskNp1kNRDypiJ
4CsQ/rRW1fbfT/1ZJvP7R7hmp3R8KNp6xHGGrH0velRdPVB41p7GQmwVbAqT+IIy2CGmEWJSHwo/
ccud/vOl93/XwfVWlZaxBj5VWAdTf+cVdxWFpy5qWzOsehf4sxlvjBX/JGheAgM8mOF2B2bOFW5g
loAZ0eJssto5b8YiL7CPy6FNAQTfyNM+vZTjgFENaCxC5fznUVC6nUMWimfrJQFxMwBK4G0qyXJm
3TLq+nw/AZn8RdqF58fVseMDcrPHAiFvVnVaQR2KhL1J0S7KwMTaej0yqp7nylrStp2hXOOHvurr
pGxmuHCED40ebqBUn2QkIKT/vxu6OpyUL/zJNjh7+xoWkA1BkiZX4Ajf//+sYei2kP2AB/GXYKwB
25TUBltIM+h/MXYgsbuAwqSTneow2KKn3iUReiiR231d+Mnt21yiFXbjLi4nytWpf1HbeFC2hBGe
++rEAc+S8GJGUVrq4jDUIJ1Hc9JFr8NcpaYfdwxagxns+9KfNm1Mb10e2N/fN4BeZoQSFFWxA3Dw
z7WmAaq0FgUqYCTHA7ugOrfdnbHQ4xsDuB5IEKhA43bWHodpqoNfdOhuJJIx0Qeb0u8fLe+h0EO9
mmb94oggygaJNpdwvD3kLP5FqrLAqQeWvE6/nYh7Bw+8O3cpMgiTwdJZJIyVGjS2+Qy+hoJeOKye
rKbMtAmOftx3G2YHqy6OMSEBhMhxfmhZmNte0646z93Bs+YOrLWnqjLIraOs8ehJKHcdjv6+9oov
0IcBZ8fBK5yd7HmdlwqjXgoGGR3zd4Af0a4akGcM9aPPwUmuRHXivv2du+6zqbpqDbsUoE+ltyXG
fhN0b9DRWs/dAHqcira2kCfMPH4uZtDz1Rw9zCAD58JuD9M0m3QKPW9dmmND2/nIZHVcplHsq7JJ
lGqqHd74j2GiIOdXD9zrlsSavXrTKGIfm8X8JGvHpd88K6i+6P5LE7AhnfufIRnjFWJ6l871sK6s
5j0K6ksNW10oIEiZ20mCqgitkPbztuDfQzblowUgLTQdXQ2DdxaVH2VeM7z1xoHTe4UhZ6qPdsEw
buEBZ91xq3upC4Mt7wL4lyDSEANVsxgy0xXBamYv/eS/Qbjx4Dlls+k9+grJfApilpNKVNdJPMuP
BdW8xIwQWCU5MRzrG9+kBf4wBbk9TlDyjNTvc6Pin6MKPnp1H1pRrtgFojPQ6hMF1fdi/Fx3EA33
HSxgxsJs1GI22idvo/Nc9LjvkTXrwqBWV1F8qgtwQupFz6mYoHtuQGLEGnhrMWKDuB+FZcxRevZb
zMkTRf3Vzv4Os8x/ClacRk2/N0X/Zm2cWZ+HEUr2jnwL6/q1mh4rtAOToMXlyhrnWRjOeAfhLiyc
rQoZ1gou60v8Qo18pCR4rDv8xoaQ22rHh9oqTgGmmmRC6FdHoB8HifSczQqM6pkFOwRg0MpBh/AE
2l8C3yguQHv0vAER1mfgVsxoOTJwDPgCj1OwDoAVTOhAln51P/f+AysOI7FBPS+dKRtjZ2smWya8
G/0dJkNUIOgmQTee2cDeUSHTFYxq+qTnoH7Z2kGIrV+LwDnYEhpOWJ9lMWvAvZZoio/YLdUCcAKs
Y8yKeBcXDYFugtTq/TvCwUEpU4xTHjL83ksCdJ1hyuM9qKJiqR5yLwaVDOQZ8I+s9oVYdEgEm57H
Vp1nZ87tmT22tU3yEPP8ZoPlP8VyTALeTNu+Lg7dGD1MnrlvPedh9slrfFLalAm8sWkQw4yug0Jp
CgOM/Gjf2xAIkhUWb7E9JmPE3tu225EeevsZ8Eq2tPKpI956DN5Vw3MPXS6n5+j7q+n4i3noFWjC
ly2wICUvCg72Xg2tAgoExq8zTl9B/wUhuOdOSoYvuvwqQLJPyt5sgjLaAXd/quW9PzKISCB9rtoZ
ygzM7kwMZw9WrNdkBLsRgMsJNQ14A02jUjiJ33VOtIPzGbxs7fbo1e3eQT6RubNt0rZQZzWcBsJh
TO22FIionSGKbwSfsSxBKYu4F62WZsKrplGCp5yPvQVQL7YL4NkgnNhRuJKObyXTcHapP6b60dsQ
1XspV3JfRjIP2UHx5ntjpjIzEUaNs2W9DCUsikPurMKGfylhOwjOdwZQzUk6d4vhu4duwiZ2Yn22
qUuSqbNOU4Al1P802jli97XJZf5LAh2l/i94uCX73iGAFuWMKXriBf99sRA+E8sdNJif3htahBun
Riz2hlcNrwfnDb33OzJbOfFFvHUL59kbDTvCbins7ccuks1KAKAIY/I+xNE9B7CFagcTowr4QyTQ
bYU1dDKMxCjf/TwEayxzZcQzAUJoIqU+i1rGKzbXGyPcJR9DNxH1eIlWcaIq9sowJCcRwaBXWi6Z
UASFXBQfNKtBXLhEGWN8WD52rcGyRxEYoMle1esxjJ5kP09Z5GA2oavDDGA4RtNgOmdPMdaqw8/1
otsvoZo3YjInWEukrjdP2O3svSzLIKNyyEFlmdYTh5FGEPsqs5SPiYMeH+CI0sOqRKJe7kbHASgT
2xgd4U8JpI4wKOJI3+Q8suPMmZWzBlOLZlZGdyruC5jjYYMXYEkkBavci5quXxE0fNKG1iaHx6GL
5go9OjhVdhGsL2g/fyzOMK0lB28Ecu9lE7ngbYxe+GOwGhw/IXYWsHY0cPQzLfxvndW8dAxkbS/A
kGQ+ob3synzE8ivx/qqyfeelehIEP9EgFrkcm88TP8M4i8xFAmWbu24iqRebo2gdkshyeBKFDX5v
W2Py3lzHK+lftlumDDkyKs/SmY+0oweXgQjstF/iYOZ5ESNcDW6IfG4+wtImyolV5RGkpYlLwqyE
FgQqiRqcSgnJlfzexX6FgT5+iNbXvcX8Z4HGwIZ6VQ4bpp92jBNJOwjIjsoFXPHS0XW3DQ4nXbhf
aoVFXuKsROpcf4QWaDaVJxBhugIHHTwyupF9hzinStDOclaOR49E+yiPIgZTbhigTcKimyl2vhnP
RPt6lFjT72DpV1AbwRRGygYEu1jOa3Bo3nRodApPKJ2JpfC2U73sobyZD2SOcDjaQPcje4Wu9mVu
wvCFVuPKoxAsNxw3A/fhw4S/hPL8aZ5HIHpD9LPi9dbzKqQ9E2wn4aRbmLy0ZthlPHeRdSaThDVB
PyfjjAszl2BHoWUyePYrb4sFWhjLZCFhd6THllCN+GJLCtMQz15SeKK8DOPwPPp8U5ftQRf82aoR
RWTH984kH0uJ5IqZPp/nImumYMN5jd206Ho1FDAHiUP6GKruA34sKrWDeThodEzX3BawEljqvF0Q
WEFkOhRWcwgDbu8WtXfaat4Nkb9t0e9Mgzb+SZoqjfAhIGaCcc4IYs4w68eq5DHonGvoWHFQ+xzO
yw2ME5AKX0izfuq3AqRwzzJpWHUfMTcPzVIo7AJMmDY4z33BNyi1vbRCqZYyZVZyEc66hgw2H0Jx
gKsPjhEyl3mxDD85CvR08sYogyOOGMcTRHygnxWMbfwa+y7smx30WkuFb60w52zGIRbCVQVsN5WS
pXkdxHsjmZUWdeclrmv2TqNBD0MzpdPN2Y+gCEfM/epO8IkQggFwKuU+iHqZxxVS68rVyDLIF1Jz
L2NL8yPuNUZLFdVHELR6pez9iLMtE+V8DqjE7gxh/8qgfgf1ok59YtSuCOiHkf6UFvZHIEh1alp+
HO0w5SCt2ZA5Y8JUjdYmgB84tcCKcyQKbLw40/RX19OHRx6H8luPSLvUCc1FRZoxXUAVhbUo/DRN
/BRiz4E6pXcdNeJUczC+Fjngko04q64YNxES3nFhMYJXu6/Bf0ti1h5JhXl0Mvzw4uJBaDjmEPrD
niRJoPwEtFmZGby7XTyw3cT1zg2mOClL6wnkFgrZGeicgI9gCnkeNrZ/FvrDCr8UdM9ZtixZUCYe
ArlKTHfuxWNbvMyIqd4PD9uyiEeY8DzP8R2fHkrytjCZhHxOqHh3DSwzXHjlorEoTJk5kF2WFD3n
6VtRH6CmJB4ccRboxhcM9yj5MVLtdm7HbR1W25LAkdzeUimPEIdmHtqzrYz2OOVPZoKiD5VMF8Pg
1HUPlmnvjPvEFnHXuOOOFNa2qtm6IfAGNsFd2SDUjWDLgMVivhg2oTlbrahP0RRxj45XHZ3G2Uja
HSw4VntYbCCDoFfobh3rDCfQHJjAOkTVBWQRhXG4a9x52zrJQu2dcOK97OZdd3FhYh84TlG2Wit/
CDMLJ2o0TsgKTe7XbCVaeFEFSz500HcW5Z579P9Qd2bLUWPb1n6V/wVUob65TUnZ2U63gM2NAgxW
u9RrqXn6/5Or9i5IvPGpfa5OBEEANlaqW82cY3xjz4IODZN9n0rM3WUfCNY5lJT2kTuxeTG3g1yH
va2uWft8Ti6juHvovXtnaF4UGWEMM65jK77v5XKlVR47v8g3HHnhLsXRbJL73MlOjirWbU84R6M/
02DOhXXlzfMdzZDLXmf0UsToL4r+AeDkxdDq37ye2GlP3rO0ucIlXMvuykiig0gKRHS576XDnWk3
F+gYtompn1KLxJL40POSWXl8K61uD99zH9vuXW40V5luPZa9ODhufYzN6GlpxWPBy6qJ+IPiGp9U
LM/6B9Fd5QYtH5xH1Twdo0QhTqALI139iAfrqKrjAzIkh4HHDL3sUCzOixeph9YydtCIb6NK2ffd
wKhpbWwSVGCu+7lL4Zm+SJTqz7XqBnVmhJDKTrO3BHMaX81DAvYsuaVuzVQGxMq5niq224Qp2oqy
NcS0yRZ3lyeGH5l1KAU2IWPZNIyFk42ounAuGkGzqu83YHuREpV+i0VSd2SoeoXfWoyZTeGr5ndL
P1ZW4yPCOSBnoPeb7YtF2Wkt38Xq0+zNrWcqH9TBN906xBeC/Gz10zFYu6RxaDpStOYir5l7vaK8
T1zzRtbOCQJXgzxpSOBojjXCRmdbFMsRcEkwzfOD6dGwmnaRV4diUMGBobbDbBo588a1v8ZNuVOn
6djw0cWgh52SHxI8vD3quRy8cJRiUHSUoKQwRGs7sBQ+5Bj7pgTyo5NJzqRRVPGxdZxt5HaHngmh
pRFhJqDaksBLy63WOidNy442LAvdKA9ZpV+0+QHT5NFLtG2ntHs6frvIKe8Mw3lY2Fm3lncYO2Xv
zhyR1Rjh9Mx2aO3NLByxSxtlsS/T+dquWUoy2aIzsTYFueSdjtmEUSxijmxqm5JAf7DzYW+3IPG0
cm91xnbGVl3PVD60JBjkcfD2w9D7LnaviPavq3xRl++DoATApgJbg9+O1hbhcJgt1cYjn8mDcY6W
NBgpSbmtvrezZqvmWaheusm6jSUBeTQDuog7gbJppR4d25aNjVkfaQphfCZmTdE2Uj4nLA5yjsuF
DlPgHCryk15hX1s/dSO1YjcOlz4OrXQJaczBHXK3ujHspkgPbKKOlFFcZuZTx8secdNTVWeJHe8d
x/BdChV5tIQVn0ikgZJcJcXos2Pf6PHT7MIgc/ZOZ+/aetzWLJ8jI4I+r/hCK0gpvyuGgpJMpxzc
1AlnXXyMZLQbosKXPWoKOR9FMaNp6bkhjBs0FkwyPXRX8RUofkWGb5oF6tIY27xxN1lsIxSJqRWk
AfSDJHuwqnhLhk22HCVGTsVWw2YII7xCfbnLci/QFq58mgdlrbOJbTaR0EMlonI061+QsoXQCsNW
NFwzZ4d870mI9kbdZjMtHfXEQEPNpw9asSAjssKh1A/8YLAkeYCpk+UOxJUKgB9iiyGhQh6LHcYV
I+WTuCjsIlTkKlx5VwaDV164mGk8jlUz6SmNTRsn99uqZ2kIxa7S9mldbYHNwagKooXwuqYCxKr7
JtpTEQzRM1Tx9XlguqOuh8c8mu+08os7aaBrAhljEI4UoA4X0vD4qF6gvoIw7nCUF2xV5ZgG+Tcx
JNt0tvZtyYKooupi5IGaim0y1UEuoPI5bEA5NbS1mzIZkbsT5QT0gGyBkKdgp9blavQLHSTti9kH
sZECeFN9dzKPdaeElTpsoqm9Kzrif6UkiiNXg0SADUB+m4PwzePlNm30nQ5FZzDlzsrTB00se6JR
Dr3NrqGenhbXvgY9d0h7YmHGbH0Mtgqi/Y7Q3y5F66vuGk3dqmpNJxvj8sCER9sz6tNdqzkbSI1o
IspAm1kjcX52tVwWS7G3DW3TAKpwmnBYhK8h8i9MQp04igaPfh1AWWVealLxTY3R0iM7oYpwJyDW
R0YO6Gxp4rCc5+3kGCB3tnIej2r0fXKHO55OVhbudmWnm1MdslQMBNx0OaSBdIiVYFwPyVEPFWnf
ElKIGe2oCbJ2dOfQtcsloPgLQestHhjvzZUPAe5P4kVT0qDc2hmVjKXZ6kmD+D0/yra6Hyd2XXmu
Ynkp/GV2XwqHgnE2nSgiXzSVCqOInaIy7Q0zRbD/uU7cUz6MQUKlPY6iQ6aW+6J0t1GKPnk0w0K/
BYLoUoEGxBN6Y3HVqMlFvegX7HFusk47uK7Yy/5FID2qpbhWcuuWhe4hpRwtZRrWOW/FUO6jLuiL
ehuxxsid5qLI50OdqSf7OWvGk8pli5kLxxpdCA2lyEmu2WSr3sRiad4m1wBZNpEMs/iK2v7Xrhkf
ln7ye0x8ZTfuBohzRgdl1F12bWGio5awH6G3ZTHKtztlHjYjO/ph6HbSSEO9r7Z9TyIqNlED5Gk2
s2/PxuGua+t2241tffz7tzZX66Or5vdSq5otpsPumHoJ/cb1T3//NUnERCH/P3359Qtn/+X1x8DY
/usHzro6oif7999fv/z3/3vny6/f6ABWgDtpHyiQyQsvzseL1z/9/dvZv9VRimfs9cttT9FBy9ol
+Pt7zGWkSvf33//jzzn7FlNfDsTCd/uzf//hcGc/6s8jvf7j6/9Ji0Y9zAgU//6n1z/9+X3Uwfsq
7pHQFMx2dnLZmNZHbbSGnVUo/aU+tLedgde8qfMJJnf/fVbkgz5Sof99M+mtztmK3YFLiLgbffPP
rRxTTRrgQnRlR8s+uJr04xyqlGK9ozJ4q/sLkHDFLEKpReR3pulQIWboddFXu6gVIQr8ja1KsFXF
p8wat065fEwHepZLi54vcTA3dC4vue28Z+J/o/fO0TFWuKbh8XHWztYPIv2SdVBZwmPZqXrqseFk
x9c03he1LS6zobwfrGJjuMtjoSbvsdZ/NUSCQYb7jjBIx9uiemcihLnuJBlR9EaLqQgHq9/pMIaZ
4LTcd8HPM2AEeYXNzCisfZevCu9R3Wi5Sw9l3SHLub5flp5VFdt5YWY3Q2nisipR0Yo820R98o5O
Y+2ZnncZ//68YDJ/vlS1UqLfcLhUTuceVsl55JrvaLfe6FmvMgieCs+DLHD+UMSL3RRwU6qdNfcX
pc1e6GQoJuHcxjsHekOjg+0SWyCxCLrpvIrNf7jtwvbaJBqZhdy8pQ4PQyo3byt6R00XX7DGe0fr
8ObhgAHaaIehcZzrDBZWeG1uopkEruVPxdVclYE3A9Dcr4ja37/Ab1xDDy63DoXENBHrn73AbVos
s57Q968Wpu4lYo9XbCwyMCzz9vdHeuOB8HTUkugRQXihqPn5gZjgQ6s1L8ZuSgEjCEr/eu8+/O+O
cdZZjvUJIpeHYCLDGVdQEcZiFv7+EOvHPHuuOQ0EGRbOGURIZ0MAhi+maKmUu95TIaem32Rt7hN1
fi8S6M0bQ5ucd2gNZfXOLpekOTKpNscpneWjFMSwVu5p5fsBEvmvTunvQ51dNSKCZWPVyB/qwlU2
Sy6D0QWILeJ/PiRwyf4+zvrc//AaKeNsTE7DKalAsFXHuFVE8p6k8c2nzIIBZ8Cw8Sz97LIRzNva
XrRKZpwoHCJ9jzfznTnvzTuDq49ISKoNWB1/Po3anV3a9JxGMy4UlOYgKq2tNj+zqt///ll7Y7pB
tI1fCLClxSmdjaGq9MqCAQKp11K8JLMMFgzcZnIBpVM49n0DoH7x3jNtvHl6DnJmA52K9ousWWuj
wuZ5KGEQ1ffNQsNvNWcZRZhJ+Y436a1DYckyoINwPZ1zoPFc6EB4cpsHb/FOnsJuMdZQOEJ3yqr3
InHfEG95q4IP6KID+Mc5f2/HvrC8Si13YwGAXrvYuPGds8Q3efyOmfytAcJEZwbJffXC/iJU09rK
ji256vPEJbzy55UELZz0HX/VW4fB3QT8Fpcr9+rs2aBeLtyY4vzOcKArVpPftLFvw+P//SO4hgT9
Mt4xBmm4Ell8Yar9+WlvyonBruQ4XbdacKgxcSw7uq+K8YQzBERYcRGr6TaijmZ3DTUR+zt7N2ka
O30Qe7fBsK45F6MlAzgo77yKr/6F89GYqCLkoKghgf6eDSlL1y9uVPCwDpQXF1iLcR0qkDWd2toq
1G8QLIJ4tNCY2BS9wah1TzmNYiWz6NAiJSn8vHc3ZiM2i+7t8qoOEBoeh8zcTEZ8LNnwKU6+b2kc
r2Uv16y371ze9Tb97gTOFrZd0llut+KtYolVhYUt3St9Z+rfJgOjkEG5yWxDU2/fmfbX6/LLYS38
n6/xUJgTf76rii4Gu2p484yETMSFugt4DYW241S9OKizf3+Wbz2rrJ/+fbR1HPhh4BczcKc642jm
oPNqY6cdnA3X//dHefuc1kApFskYoM+e1DLJ+86duJSTNW9WetSkJrvYvITr4Fe2886j99bYBZDj
30c7G08kupCsrjiaZb3MNPwcY95ZysdEf+es3r52OHj01ToKZubnaxdJKtuiprTgkjqnlLeqV8Fm
aP6rs/n7KGfvUSEXtXNsvUR79oQDcmPOEtCmFWrm//J0zp73Gru/nA0OJFEMu+K50J+sRn/neXvz
ScDgRmiepeLtPNsrMWm7kjF+XdB0O2V8MWyoNgpdIm1CR/ReoPebT8LfRztnMWEeSYdu5GixSdx7
7CH9gb3q6jzl7ju36e0TYz2AqwcJ6fnDYDdqbaj2zHBnPA0JjI1Pycf1XRLue9bFNx+7deXx15HO
HgjomK4q6fXtZkcP0vHoVkOAaO+d83nz0gEQZT3NpAyA5eeHuyuNNCoHnoa+ul3nF1goodF8TDrx
Xx2IhHfmShjr50rq2Jyd0naY/Yt4DOrKpaRDiy5hNSXe2YL8eotgO2vUCFbbJ83qs5G1y9jQQXco
d5HibFcmdwdbvMcqGQWtU/7jBSIHgz5G+MSa43duGpJ6nWiDzsC6HgzVxEdZ1LtES05KnuyEcal3
FyXA4t+Ps78+GhyUoo9N9IUOyuJsRMoXr8AQhf+2ypdQdT5B6z0RMfPOO/xGyYfDWBAgyCBkB2Su
K/0fJg1PQwfoCG6ZQzBSH4oKmQ0A6vSzeknXP/IOE0uMnE6DU3Tv6O7fPEPKBIAiiFP5BRLRwBSz
4obXrFdWPCjeedx6YpzC/+JC2hwEc6aLkeNsLBzNivw82vC7OEJjQ/NjoR+gQFf+/WHevJIWKBLP
oHAEQfXsSua5HnmRLJjs9R49Bw0fBYv7cle1V6WxU2USLNTNnBf1U9X881PUcM4wVK2J9u45eDzT
qyJPslmwGAYtXimX3GnAxuU7a27912UUOnKao6bFnIzfcb2jPzws6mIqXZq7YtfEQkUuQza3rGnf
TdW1otKNxvx0ZS5LvcfBIcESUREz0y5B2YBEWM90VJ/4yPt0eU4NPPq5e214/aei47qQ8/jOPvjX
UY8Py8rTQ2gJpfHcwhSXskh7zxQ74r3uzFvTqgNKtzd6lL7ja/h1M7ySPQydnq65WnbOhld6fIVR
OIYASY2Q27U44VSx3pnRf90gaNYaI4prBNQCGUQ/X/rezRD094vY6d7MW/ppbiw6+J+FinZxbkKd
hn5pll9//0yvP/Tn9evPBz07M8otCMuQW7AHB5gP+8CwRrSCtO/ZhnhNGrRV9/T7Q74xsOMp5F3l
eYbff05MQd2l6tKWHLJufeJCdpG17JKSNltKA3bp3hv/1uXq+SkSawSRDD4LVZOz5ezsdcnYqkLs
xkVsOs3ZojTYqOC+raUJMa36DvkM87wfZgfQ9Hv7vrfO9sej6z/f1cGu84W6I5R0kqjrFEW2nMKU
5n2MsD4X9p/jxD8KzvlPeTc/pfX+z6JzCODh1/+F4Jy1DvGb5Jyq/JK233+Kzln/x1/ZObb7B3m8
JkMITh525+uw91d2Dl+CdYMVENuUzdvpMTb8K+JX/8NYAcQ8UlAeSX7h5fpXeI7+B1M79AR6OVhz
KHr/k/AcAB8/PcNrk8S1WNkZ+M/NNU3j7BmuTVNpFUuAY491b6O2iN2NAUlLFje4G8aLGVryhsje
yk8n7YLdGxD/wc5Q8Rn3jZPgB0rbzRQ1+NbbUJNfKnaoOsCwJE4uBzQRbl+DH3cD23wGPB5o7bJN
0/Qxz6aNmZmw0RjKoZO3+rJtjcTXu+l2tJUPjpbd9VWGblFBgZgdlxrEHCC7aLpY3AZLEEpF2r5L
88Vs0kNKRjkYhaD1lF1MliiCBjy7B91KYl8k9YeqFT29f3X2y3Z5of6N+Kd4oQq0KhEmsv5MOr9D
nR2LSQaqcm/0fLIh3dooElUKKxlmk4mwRqmP25ICih5/6MuYdMD8AkGSP6rtduacNKZqJw0TRhsT
cSs1usS3Z/NW0k+usqt0GB4A+D2lc0TcmXYTqXS3Z/oHypdJmwJNHxDFEbDAIp5Ov1X7gCNFSePQ
+FgbX1JyCkWnPVujehpLgkhqTX9ZrPqjroDl1QXX3cNzWLvcKioxN6WmbZNxuYud4aJCtEqoHT2K
0Tz1hrZD/+DCd85RE5A9HOes0JBIlbdprPvzol8SGT0Hw5weqHtvjSl9dNZciw759Dw/pVn/icTE
VfFEVB4ae8N4GdJjBzEOt4nNQuIxssFXVu0eHv9xyr2j3SHVRuo5jHOYopBRW5KdW+Fs+sYlYKVT
CTVBvi4GogTITneVXbJEd9lYb7FYbF99hpO8UJrXKL/NqLchSpJrj5yKSKRHGiLULWa/b+a7xLKD
zPU2BqaUeEK+aqxaJ/eSUAdEl4g4ZHTT5R/cVd6sVBd2XRwztwyyPH8Z3MYL2ClSfEIM1MUr4ebG
cSqSJZvnOlFvWuE1fsS7kqlKaEImH5X00u16BL+Nehza+65WH4l0YPlWDCe7BiENd/qUtvHeHLWD
NSUXczzfRnG9syb9EgHxQ6XVw0rfQwaimjtVMUI0Y4tfryIWPZ1fjAQCU7HgEBgLiIbx7KfRaUjS
zcITECEsiccs1Kb+i+YNj7nLDRpzEBdqUVzbcr50xl1dRxdK9xm5+Ya8k02mPGYQZRY0zezqHgwv
+x6VyXW+dDV0Yf2bGzvHfEqwrXWfZwy9m3HqHpPULPZZTIL1ODqPZsrQ4FX2o13YN07CTYtd7xMp
pRlXHHGPAmKQ56K2NqUQ9xDoHpyo+HM2YiJ5O5ycYfOHqfevYQuHJMwsGj248n+e/OKRaEFnwvWT
6k9R2u8KpIRu8fjDSH7z50z+Y571W2MjS396SbT6+IPx80EqTbZmAo0MFRAPJ3gdc/z4+yOckRD+
PA+TZTEZLw5D/vledClw3NjS0AKQ6LeZrZAym50seC+oLfeVBdyvye+7xDu0ZCdvzNa7a6fqo9fT
WPbgSjulSfSShyjSmYxNSmN5VrxvVk2cj+IQyVLULwZ+mdcP/Y9WAv+zSf66/l7e9+337/3Vl/r/
wFz/+6k+LP7f/ZdCfvlWtT9O9z/M9iTlEYXH/EE6FTAfzWXe/mu299Q/sG6DfIRDsxYCfozKM/9Y
Ez34gsbWj9/Zjfxrtjf+4Ok2AGW8cmwgE/0rwu+vx5dwwf/4zkDd/vmJBgJBTB/LcpMfCnntl82e
Yy7TbCy2tc1k9NCbxdcqAYzdfQI+cyIyJ/Vnq6WI7uinfooOMjJPQsKGi1JH8zFpbWD0Cb8UiAEb
PL/qZIT4Ar0dOk2/SFAzDOsQLbOaDKAk3pY2dQ+nRambjPngFy1AoXbJhlU1fRxtRwmzVFfQPOKC
qxCMsCbIC+sb6xVA0Z5zwlOR+jU5lIobPZX2twU75aZrO8xK0nlYT8GotOfVFJSmpS/i1JdVfnQ1
hp+o5rc1UjJOkOovpfECqxHj1qAlX1+/pjfxh4moTEIzjE0VOSmCtHw74APA8DRsnGHMgiKzQ9Et
Eq4cy5645CdltRbICptP4T24E5CyzBDLtm/5jONw1O38y/qxpp7kuhzSHHnGD4WERGnrjT8l84E8
hQed7OFMY35y1Br9WFx/G5bkM1FMnr8MHba6WDBZd5g94zHMEqTT6OW/JgiH44X+TOdp3UZp59hv
xGcbTe+mdZKvou45ayO71hv5ILj4rdo1fmUtz8DIL2ucOuC8UHP2ZvvQ1PEnexTppi2A6JUi+4xd
7OX1XxovfVaqp0aCGa0M9bHhWRGxvIsX/Tg3GMIHQg5bhVoSq7nTLFkF9cnJGlAV4uQ0/T4DENT2
PW41e96MUb61E/VReKLYmx440pLsLNomyaBtrdVT2GHbbjwbUl4bfZtJVYq7Mg9VNbpxqmce4GXT
CvOB9sejJpqDXrCOy7LxQ5uPrt9mT43bTj6rItxl3vjVYeMzYtTbjGuIqS4iWHWs1mZvuosLlOzb
Xi/ak8u12ygjtop5rzUsNdg/HQxFnw55VBxKmS8XkVOxiatTUosasM1z3ooTboEUg7J50y4XetpS
1FI0olOV+G40CYK2Fna2VXf0ZhVbbFd/LdbnnpQag5Bo091WUMY2Tn6HZNnBtYEg2QOrtVjovZoB
wGJCKrhvxg7vWExMsRVv06x+UTONLOMqBvrvmE+4CWbw1tpToWlrFAiw66yg0VDT176pOuNenctD
SwF/U2dLxrJBu7HU6aafE0oLNBD9ofUu0U/bftLFCHFBjNH0vbU66gGCV9S3x08U+z5NRMcFRITf
ZvW3TEmn60QJicDS1eQbxdsyqMzl0IN8mhIXFfEQHVIbk4uSi4NmRnfT7D0LpyBNC7a5kXp+6UTc
cVEfyPPB2t8SLIWTSC2y6lD3kOwSQpyiJ7Ucbx3dTe5tbZyvutqkWTnG9SX3vUVtbim7Lga/3HkT
XkuCL+XSiItSGoc0rcxjFKXJVWulAXedFLKyyH0hp4eSkWhiUaYB8tpT9S39SIpvYzpCwu4qcv1w
xSexF38Ye2vTDokZCNOJ9xKgrhbha4J6ukANkN3+FW1tWDm6f+IPk6x66uWMthkLymQX41E0PA25
7bfrDbFS3bkvVZZ2pWNd1LExbRt5b0N4DFQ5fury6LNjwODOrlOjoBqiMOj2RG1tnKV6KvMrL5s+
z1bx5M1xHDQxe5AJrTWBQyP2lGCcloL1MnurMXrQp2qL/5426hYzW7uZPxgN4MnClF/TuJIBbCE7
dLNY23pDQnxSfUCnlWxw1GA6bSbK6ylIba9GbOu2d+gNhG9IxNhKQk6dm2ELMHD4jcrihgS2E7c2
NbcllKOAlvHG1MU3VVKNK7XmoXeLVfrA1q+TxtGMyg+UnUZfc/tbN72JVatHTkyztzKEPAzxd2mn
5SYqtuZchNIyTp3OPkbo5ovSERSgCWxDI3uwvFgOdWcgdCZv3cQGEms9zgqHoLdEjy7tlK0b6uyn
rrQ+d71VAriZIADUbDb7SltNIultbSUisIn59mtPDvu6UCuMDSK5SWfqrOqMx3hOBh5OZqit8r0S
YCO+5HwcRc+JLPc8HiIXchJhpAwLXuU3QKWDoeAZZRcopo8kH8bHcS52WrV+nz7g27e1m8RKCRnR
BxPaDeHkJJ4amXEcG1T2i+2+OLLrA7Nwy6Ml7NJPXMnGgKdIVa9nk4zTpny2R8DxerNRegqjLo41
AEZRmKerObJfTubiwmb1qu60uIR9aV5+bbXErbM8GbZYdC9JPo+CrIYXV8+IsUcc5uy6dK+CPPWt
1u/6UQHvkOSrbSM7xGM+31ed95hNhOjBpk92Ay7GHC7m3TKPkZ/JpmJLa1d3eYyKHWE26n7BbNif
qPd9sDV2BkmhbCe2XSQtZIVv9wqLAas7SCz8HyGNhmRIO0xoG7dt7s0UyGyqOhjqHDoh0A8+o+kp
963avrRxXR1sJnVLkCLYLdQvh4HYR+kl+8adsl3uhhLNGo6b5qnNuguv9WWk3lu1slUApx1HE2W2
wiA3DO5OWkyUtp1ePrR2euqq/GYW2ZWaxqTSieQJj3YTLjpCxVHTjmywDl2t3OopnBXF/larfe6/
LhJAlyjTMvhTPaYEiGv5xoOruUkfZGhmlRWYDRjxElxKr46CUi5z0QQhVINYEWlHTWuu1a4KZiUw
k5u5dK9zrT1ZomflYqUyjCYDw8MMRsSzLnte5GAa4gPd3ksr0sh+bJPPOXt6XzZbmaXenmyoLaqI
cK4S3HAJvTMd5JiD+dhEY/080fPcEVKp1icp6jvdbmqmYxtHatYfKux/1RqH024H0SlUZUAfRPja
RxlfxLb8lJvQo1rNe1xaA4XyXds1TMJTGuD3uyojxKnx2I1Iqzzvg5WziJNMxS7hiM5ITpGUF40+
K76GLr1d8x0twjqNqj/UERQChfjNraPoTSD1avSdDr8guaWgAcST3k/JpugVzBc1TF+VTeh+Hpoc
0QDN2zndIjJ2Xkp1b3ekX3pj19yMdgSDn2VjkOYxWb+STByBo+bSwn0wRB9cZZwuBM4gBxztmCXj
QXNWA7Ox1Qf3W5Zxm+KBUcU6TfX8EJemB1fVukil+kI2oUvYJASKMouObJWtazFppyFbDrxod0Md
vWSV/KSI6mmZ8k2XWXfTOLabTJLUlRY6yVnaXmFxFpDPegB8+90l7RBne7cd8IvTvjfh+eEXI+oZ
ywXu/j7PsFiZ850OcpKGuLJJmZxG8LSeKxnZjXTcNaYM8765qJz001is8viO3MKodu/aioS9lvPH
wmCaYxArxmeT9MJWfWg9uY/08Zvmslx3o4rQzxEfsKrdO7N1gzngIRMmNS4bR1fKPUgKACexJvaj
+SEGv+IbAnOtJnCRUU3xxwwEIdASHojWCGfpbet+ucpj/buXf5TVRTU5QY0knV4WT35uuqFn8gMj
Z/QzgDpBLCosKTrWcaWjPWk3H0WBQ4fvpvXrfqKUNaRPjrLGSxYuyZLZVxPOxBg5e6844Uq+Zt+b
HpLPlt2eyEq4HoRzkjSOD5mbf2jdAl9ktSkUYMJdPJh7oDcFmpMXJ+rvWpWo3JqlVdVFJE42icDL
pV45gy1PlOKw5TJVH7W+gbygyUstkQNr7+aScOYc+JL9RSsSccXNDPAr30oxtg+Rgc1NtRhcLbt+
9G5Kp42OseusD8408yOUnWy7j3WX2FeTgW8ksisVP+VTF3dRYJhSYRzHH6PI9sJOhlvp6FtFWy3c
3GPKpKyw6tQ5FLn7EJnsAmjZeX7HvsPrWFXxjrHjl1djNG5lQcfBExdiZj/Hi5ZRtjA+VWLnrHsF
fUyp0hnzsxmD6YgYYqyEXZYbT6zZY/WrFifcNsHLAH6JpQal2xx2NFMjrvWIaCrhKNIXivFABqq7
c107iOJJ9UUvvJCX5gP8JVREVX8yI8hRyOEJLDEonayLPx74LjB7h3lwdLbt2BPhUZtKmNpHtUiS
gHyQr1WkE5Bqy2uSzqk1m9j/FUn8G7UPFleDx2VidOXEs5WmYSYsnVRUyrlH0VQD0Our2LVYpX53
Tx3LISU2V6D2lyn5+Pq9YlqLq+uVkE2Pub/cpkr6dYnap7EaL8B1EPDKts6umcKdCDMY28PX/yML
8APr9wrbogw5C+a2xt7UcT6dVGywKUn3x2a0nuvyrkARfNtq0dHKDQOmrt+7ksBXBS6e1iukciG1
CG0t/2qlJu7RWQ5hIjtt24/mfDH0hL2sW4Koifu7gR8v1dkII9XMMXMpN8VkirCo8QUpw1Urct3v
urzg5i0fzNJ1b0dhXgqPm6Dq6NV65YupCHm9Oj50qzc+gJXZeH2NobuYr4ayDwGP86P6UgsGVrZq
rDyzX6CePxdfX/ebg+sclnVT5ekv/77uwCU+jgmo+l4DStGr6gGWOhigoe3DFt4CRankvgZoVAM+
OXZzc1mXZc4+dDckw3SarWOqJsshG6o7AOvY3torsvaSsvcuraK9Mka27lkp2O5Eke2bs15hrtUP
7cB7MmsR5t6mtYOVmxzMozGfKiiXZMXb+W6x43gfR2TfTD1vSfxoz2p0dOxLa4nIkahmSfLycpwW
Bkyc0Acv5eKsVVmM+QSLluy+DNM+FG02bLAwh0mBsLubeHuTu4KSBdCxByhwV5XefRuzb1o/2mG9
lk6krl+D9fxckc2Gd7vugtm5THrMkhVbd+Ztoq1UHp3O5iNEoyr8xgYotcTbTOkBS2FXkVxqEfOq
r9fZVQfYOw2iw457ESTRlF/Gucl3OmHlJtDY3Acj4q2IE+WhYPdB2eW0lFQezJGeZxvzmZD58xuM
AB2qgd9/LIcvkQZgxEuGGwKCSIxVMoO5KnqwhnXmXt+LTONv+toMcq0t14yaPEWLLLVPgJvaaLp6
fR2w14Af6oqvDuYKHcbQJm2yQ1oyNA1TzYeaOQ2WQIZQgaNyXuu1ptaJc95+VqQJf6hBzjlRPXEF
ZObCTZ6TqToMqyXb0fRPajZ0wWiap3nBtJQA3xPloZizTwULl/XhXJ9LVedM+7i/yfJ9GZfbdUBU
suUUA9eEDrZs0d8CeGEXaMXUjixJZWn9UVHcXymCd0wl0VllgfPnx4kWm23IOipR3qmlEq5JHxUj
LAULdB+oyoMCQrQ/WGDSHXZhmUl1qF4HhHbxFYypZNkS1j0wZMNQ+jo7CnNOByOnYc9dIqusEpeI
3pixsJ4fYfk4r9dGMRjqdPOxgfbuqwVj7uvtMNfPXMKgG4wvjcvHWm8E9McHbVRguMZhU2kEA2qF
sZHwVXvHeXwtmWX/n7LzaHIcydv7V1HojjfgzUE6kAR9keVNXxDlGkh4n0h8ev3Q2pVmelY7q8N2
9EZPVbHIROY/H1vw7X69v2pBzGZJGmhqUxrYD5fJme7TPKbxsDjaGVlw6Qudp+/W3N7lYso3mMjm
fe4TT1EFxFA4kpYqaWs5WxjTip6N1O5q3RjOGuzCxCJ2Jyi9LtAeC4r2fm2QvzbuKW4YycZP1wMM
aicdS+12+fh/HQGTi7ojiB1qBnil9K1wgvndLePo3ia046AsQqG0SGZLKQ3SUD2NkPFnzSazy3jP
dt5xLoNLLo/JlFAtXLXEYSZAZra3ca1Dw1a7wpTfbdopeNSj8b2uu6es5hz69/i9tZDsf5IAoJwx
8Bsh4tAXCHf59z+oWtzW66hBtZEy26waRWrPUJw8gocy4p8oGHfL/lOw4GyKY5OUp+sXaJjX0ePy
yrSSwPcsfl02geWztYP8y+8JtT5OZXPbpFRVsAjFwKqstXCBM4NaR4jEk+/E9iW1zHvz77LZ/yIW
WX4joh8Xy5HreAv1/MffyCaHL+hRCuPndi+FLJjfQcYc8dF7xq6ahlc3W/KGEJD/+7fyrw16/GDE
oPho8M8ZZCD++QdTtI67W4y8lW2zrehQzknOXWDgPtVCrXcv8Ne/dpHFimAsR/4wUBIxiw9MIFz4
gzeL8UHpJ1d0SC77FanH3/Yy3Aw8zQlF3z7xeAMvnACVj2VmUA2HzN/aGKy/iIf4RTwEkw4pUqTP
G7/9IlaK9yBRwtlKkwdveeXL/iez6Q6XueunH/XYXlnz5Nnx+HoZW1jD3OEqAbDH6GGzO5AzeKER
7AOOa5tWl2WLz9iBBwvsd9nklPE5O5yZFV5BT/EFBML870EImRFbEt+vswieLGcgWS1cPsuE2eXX
R/b/RQT9ax0HnMRnRda6iJP+f/5nXNH/S1uyvJr/872gO/7x6jbv/fuf/g+xh6JXd/je1P13N+T9
P5mR5b/8T//xv33/+i6Pqv7+H//9k3O5X75bLKryj4wPfdR/WNvL9//H113eC77uIj7f2/d4eP/L
1/xDFOKb/8XyRguHcleHkXF5Bv9BEy0MEvSKjXgJggaeiMfvn6IQB+UHDo+lroX6MJ6V/0sT6f/l
6R5SdwflLMInWkz++dv/BzzRL4PcnzY19ChoVYif5QWQfvYbuerluhnYedMB8Lg7m4DPMWipN/XW
jZasB6FOUcGULKBFGVmy5tYwprP0wXmQF4ZRIt+EVx7G2Tkyy5/yorooK+AaMBSPESDbH97af8HR
/mW7glDTSci1MZQtWvLf9CvkN0J2iqDdSq86NEUPZp3trPK2seOrbByK0W+5b+z//Q81lk3wz+8Q
n52BV9KluYj2uIWe/sO2nzHMKMn9b2vSk60ZJGtrAwnb55iU0Txzj10/hGb3AxRqU2dHc7hB5vfg
H1yLxCBSynrdBaxzKRz8m9f1F5HlsqZYUPriR2T7+e11ccN0WjXwulwj2qohDotYuxBnAUgSThTb
zWI8aA7Dl2//jVHs16L4/S0xkRq7eIaptPt913Pqqk3pSCGbAItMXfcHIqpX7iiug6/naxUlxOgM
RajqKHTpQlo1Ud9shJ0ihSgYSGXy7SvsDGhByd7t7nzVXFMp741JPZAc91Z9z87wNLrdTRpMa4tk
rqLLtZVnmY+WzviFDV8DXCxdfR105MDpxomcwa2+RFcVA+kxw04PnoTRIslAlTMsSd31Zpy9J185
RDSCiIwGuV/N1UZNSl/SjnlmV2sUK1fOE19+Xy+Ci+ZER0eydipoyq4+qISqssqX+2bifudVfAdd
nnE4Xoldv+fFPds92TtmRC2SmokaUp9xZ07cepvtEKDx8EcQAyTiwD5/4z5jAvl9kS62VA5IVqnn
sSSWR+cPizQ1UcHnAY3mo3uvskOewCzet+PJiUND7LR240UY0knPYMZcBfinyEteq2c3444TUlVq
6+u4ZzyBUzCouc8egY8rQPL3lrSzF0RO9FiS+aGR9WKEHK8G5WEVd/hNYF+DI5XtRIUWzA7zLk+t
tZ0yAgLsx00TpmUemvV2Kl5hmIVAryLDtias6mqIsCDhTsRgbg+ZuMlNkNGrXnx2w6YfOeWXn9jK
LSk9tArk5QFRUUK4u3ewvUMUHIN+q8qzmYZK3+ZII4EaGROLnQvUJDdTuk+qWxKap/TAPKzpdy0E
M2KX6lqWm1nfBVMYtSFyrahh4yOXbMsUizHJ9B9rccwxzLVHnUDoQp3aHOJyWzXHetykQLz+kh0Z
emSH8vvUMVlmp5T04+je8HaRuCMJ2ezAJggwv7LoRH0xaShDzjG/wh9MyUMsDjPvElFOAlS5B+Gf
6/NUmWutJt6XOlpPHA2JuYiu2osCJBq3ls21Zt19JWRC/Z15it3sXy0femk4ihaDjr78+x+WzxQD
QlQ5XeO6c8qCF08+BDgF/RneKSdBWVu5UNgZ6TKZugHbh+cgYdacb7hp3SdKu85mthsbbeMiMZ4n
2Gqbq2H/5Po6dZ4PpTZupsbcGsBOy47YobaSLwj917n73YwEKVn6Phhu8TjDWVdrkhM2isIVmvKQ
Z9krRvzQYr1O+bde2ytFiE6Qf3sNreg+Wj8CXWiEDYgBUsB8KOtxEW5ysniycDR3RfvoRLc5wbP2
XgOsKOO7tP+Yl3KCi1neTcWD5t0G+Xby92Z+gy6gjkOySElDJNmJAEG0h1eyVBDdbBJ9jUyTdjfg
ldLcSmLNreDWCi7ozHxoQ2df5MgUn/T+wVYvdnZto2ztmBKB34slPvuGALUg3UivDuEaj5ULd0US
lHD2idbBBr1O6Kvq6O9SQay/KEEwLQfowQhqJwqLpIw/f7oCuidxvKLYNtr8PhXky3oE+oSCXGWS
jgG/UUkQmydIs6oLHdaiHTYToXmmTly6odTZTKo7vZ9ugiH4gOCl3zuTPyOHnj7Xol+piz5Jozw7
Jv1eFjFVa9f7lGL0w9ye012fdPCJFrK4MV+XqYp3Q2l8aL62gYpI/kZjz5D0+3nNTGUBWSCAoX2M
Y/u3tZyyNdtCBGLr95SRBx1Mw6CBI7Zan2w6G5d4PHyBBzB4jzr4w1SxWUUDaUm0WftufRyntNjM
FVt/7XBFI6S7auwPLTFu9E6eg8hbeoDbtVfMwJVNT+4aFxC8KYck9m41W3orhqRVXmqHIHVR/Fnz
rhaVAT4RhF1G+JL5Vsa2t3Pcqg+pzMD4WfBEafRA4XTFSbxvUqoYm+7sXnLyY1YlEXyrPNb2Y1Dt
IdAe5y4hWcxpwrGetfXELWQd2ABuPFFZTzKygbBhrVfs2XpEr19cFOcE3C3Mi/aSZoA83vioF1lI
SFO0qjOY/QTaumz4T/rSAodoEANW0F7UkT0Jvz1V86iBq7E0NaeNNqiZtUtr7zPA/Y/KVCQUd7W/
KfI6WAVGljwsBL+p6eYRIai9hgzNT78IWl8YzqMShHjHg1aePBOEFT7C1P303knhhVSbnPFZA5AI
8xYrsXmLJ+nJjd1s3wRJfc7LcQw9mrBW1ETAk6c5MgGt5bi2fagKzeFtdeShJ+z0yCa0dWfbv0u1
YriVg3oeDOtckpwOzcYNKnfnHs1dHITY+K6xhYK34Om489ruxSoAUyZruPTSohG9qXrs6Q3a26QP
dk2T7Mosza6JqT/FVm58RKpzznxCq9iLB7CWfWVY7SFaLvDJgg7++ts0mPA7QlJylHbMJb34Lqd0
2GpVpH/ABKlDHpFX2M4OYWWZYZ9TIHXWEfR5OqTrrBb0XcUEyXqmbM4Nkdg+H8YW7IwDo0rela8s
gp/dcpsPiQp7xyVcz7cRSwYoJILiqQ08/2jTN0CcYFvsyjb4ihpKjIK2ItIt23Z1GuwMaFU6g452
AfJSEMN1NLoHhjgq48yWZxwTNOLWI8hlx8eVc/o6H3NuUw1BTpjVJ0+2rtQmMRj0SlXeOyMBFl4l
3FXmtcHOkhYSLCc+OCVaJxTxWMmC6g6QJFj1eXCxnBhpj07uPFT4KpVoITgPg50mynm7jJLEu26g
2oZNGdEVPUV39mSvDJNzAHj9BYrnUOpOvoH7f5YxPK+vLfGUROiNWn9KfOMsc87PCHVImkX9OlFN
u4mcq1Z5tMTHnaRGB3nFUC3a1vTb8wf8FsR9b0ppbdP6uyEnER0YRJWZtXtBjv7GzI2fCIGMXToO
pKkvY0U+zSHJPouaV7ZHUTktanPz1syJflMGqJFhWsXJ6SyeDR/ib66z+DoRzQMNWnGamQ6TvF58
UADXnoJkno55NnbgTHTSkuEjq6G/BCPbT9aiyqeSxVm7Qn1NdpodiglOmG3hWI36KatmA/IwQIWt
CLWttOcCUmhlUdQA7GgTHM/hWUZU9UTReA+GTxhtsWk8xh632tJFcYjbed5FRaC28cCRQeHOPrHM
dJtHGCmFSqEOG3CKts2mnQXG2A5Zuq+KkbTPuHnxHS06+pZ9Yr82QjSUPFRdsSnjnGPTekwRNddR
8zJmOpNxTJL3t50lTmhG0VtbdPq+kvYJlcoQ28Vam4G13dZ6hs10ljbqZMdTqrZONqQ72d9nInN3
mH0tniyw1n7OJ+Q8ALdxlDVhPrFJyg6y1GmZANMal5dGxWxfH5tyLLcmKYiQnNSW9DVhNZEkdoUl
UGT5MUl1PiYjRelQU5LKnYLKQECBnFoFKA+4IZOfIlnPjVXPO7urqlWit0tXRw//MvRi5XSnOSpq
whKJDdHBBRGqITZLWrogEFR9+SkHbNw/BiNgpuERzg3jSwq/2x4qNEp2oL2psafnu2REb2XHlIx5
TNSHFL0Z3wFkekBmP8oARkBoT2XyhBQKcbuc/NDz5AvbNk2tSdluBMpUwH93a4692pPEB6jeNrus
ICJP4VONp+GJkYRM5ykf15otljiqugJqpaTBmYcwrpYKNLtSe1l6J4uOwtikJGGeO1gVZd4FPk6/
ubLpwmBLRkZPciDqutb0wGtt82Ea5GuuCHf0iDevZRfRrxaHOs8Cu3956KyaIriy6+CzjMdoNLc6
nCBr88tRsbbpYNt0l+Il7kJEatvtm5qDads39sWb7rUk+ZwxqUYOo2Pikqw9alwhJRKpDW/Zvu1d
D2FLPoR5i3ujFNAiceaNm6Iy/VVX3GSFGdG/Pm71dkmi9XQCAyFttx6HRiCJIc2hM5KcDAPK0OE/
TCoEzygEwef9Bm0kTRia6NY5z+u6LuhDG4j4lUF/GAubsGeKsEqiOaEq++iQjKN7g4Yq6nTrxo5J
3J9SCsO8iTxfOsaHncv5y8XTJk8UaVw1oyJAiJVovr7z7ehHS2okadwy2FOjx4z2rRu59pBqXB5y
3tZVFWtHItu9aw4XcnUJKjypXJxSH9UvycyHKfeNY9TOxrFIZ2ONxlDi0zSSU+9/BcpeGKg5OvVf
7pJhp1nVcP71N+bsdE60284RBuu899j1Q/IQ9ZvIxVbj1NExGHVyg5WrwjnQ7qnJak9lpT8mmakf
8op03F9/ZIyrlxjSa2sYHVRfXk1gLM6yVHqixZc/fv3t1x9Nqh4nsNadNT83dkcsZ1mpn9Brho5C
gQ6Rvs3Nk2xj8gIbH74ty+BYdRpCmIP2eh35h0il4lxC/gaTfUHuY27sktx8v/KidVeb+tZz4QkT
VRZH2Cm2Www8xzlq5tBsiuxAB17oiqy6qVsv2DoJQrICuaNcpRy5N8nyR653JNrH1TkpyDkam5ji
D9mkHhTzqdJHbqRB5a/jOG2v/KLXKEWlMcZ9sNZa1GadTcOCp6CeCZi6y+2hDeH/goeyj7Ubr05O
KXQypenZ+xC40Rp5AV5sgKl9Kg0sljyewpf5Y5l1S5FKM775cX1nWHXoT6V5W8Wlf5JBfvJpmUDP
3cgfejy2d3ECo2XU0rghgLa/sBsh0IKByJSe3lXMPJBj6L9d7EpHa/A+ct6Dm7qBPp00tmokkuiq
0/hYlGoCE3O+JpyS+6Bq56tXELnQm1W8MjuBUnbJ2cysaI3UMWNayjm/nTw4dxGXTE1Dp0cTVbpx
5lJeZqWdudHNZ6+2o01CQHiYtfOFFOz2GCfk3099htzcaO8yJzj7jcf4JbWPQiejdVCxf1PUnXeT
kTGwT1Prx6DenNlHepURxSzr+sSbZN+3GMvvSwMyNF2OyG4YrpmDZnroFWs8wr3mNMOmUPX4MDTW
Y1faazfPm9DrQUyGKLZJ7NykgsB56giCS2m1tPHM8aEEEmPsh8xOuw7dgi2eLU9OSLHIag1G0DEl
sIIN3Honnb0likmuavRnQ7coO0P3lTXxYW7FXlNX1C5qPRnGrme9o+gzd05XIU7xnrB+Bptm0t87
wVysq5d5KttwIDxGl7dBbwV7PVIXiewrtKKTtIW/IVV7m+TFoTWtbWlHLZdzuTWkFSMv1esV46eE
1kfFY6H8i5ObLtY7cMTlloRiYSaXdCt7JDORW3xnvqjCMoyb+a5D/RgAobSpnTOJYiJkyD4nxOEq
rzqrpnkzE6daIZjYVBVB5VxSX+axI/HbRO87V2JYR29+MN5FNSLVMiewYy6Qk1bKuEyoKuVoEVyd
a3XYjZBokd3/nKiH7wy8d6O/63r/w2rVm2e+xiqr1pj4mbhNcRfo3DiN2PseJYUOjRlTx16czZHW
IJW3G5oi9p3Ff2IZ8qz33X5WyRiizDz2+fhay2rVccNcm5l8rg2XOrykv415r1qytNmjhg8G1Hbk
UNT7N0a+IwvFX80kYU4d4wzkdYnEx+fNM03zsxz659hU57Ksj0lJ4U2d4rJ0Vgod+Eq5zR2fJpjX
hI5NIEjnHOJSQStUa4bmJKaNFusPQyrvBtk8zChPMSRG36JrM6KHOYJJz6WsZDz/+tGeImnZQwSk
1cjOtaUbrFxeUYozW8/KNyZl4oNpNSvN+uf8nSzBS3pKmQEiqKNkyp8LZ0u2mdHrAMus4E7L71y0
aKsif8Kk95oq+8WN02LlL9HHCXuj72+EwzyVat+DRWB0UVD4Y1wwtT7JsrikqbkOoujJdJy9XyuS
s8kBl1O1t+T8aBnRq/Dzz36G44sQH1uO9h31KDjymVyQdP6EW9vAsXy00n6Y8OcPMO+rom6fEWkj
+DXcdeEkDzKvkCyN8sPWy/NQl3g9o+KgMfivUvGF7eMuMqzb3Bd7q24rek1m9Kj2p00FwlpQirF3
k+5FLDkE0kzLjVdqBNjbPMguIuCYatMEwK+MP6itu5foDwPb+UDudOwcLuHobg5ohNbFw5Rld4as
Qt+M0JuSEVQFIl97eo9fPOU2DmKxn5v5I1dVtB6MhyCobmww4YCRBc+D3BJ0d+qW0g67IMy4u87z
fa45IFz8vFqpq+8zqpmUVWTK4PbkflaFdudUz3TEg3+O5VVTSK+1ON16rTz79cgK7NFtuuKqufat
EyePiIOQ3802QfueSeszBt3YuqRdhuHHfho6HsO69HELka1MP70I9cp8KDm9kwLdfJmOj20i7gyC
VdA+90urzsVoB77IzJ9rt96aLmMzWVmA3xgwOsM91SR0WwbtVEPOeJPY7jOdf5+2T2pyZfbDZsiu
Am3gZs6bs27SPVjo8t3q3U1PKyDq742c9Xm1iohrCIUCYxXFK6h6uUq7D6NjtPT9Jeeno3ZWbwgh
cCEKOE93zLbD2nEUn+Mw8WvQ2pwhzFjXljwGBSVAynJ2QVY95Ll45FirkMGkCBDMe2nQcokD7DwW
yUs8jc+M8z97+hM30Sj5/cmpl1IeZFQ8TVA+K9FRas//Uk2SxK2yW8+yueXb5VZP3Iub46MpOrLn
+gJxXJu+e7r2bQizQ7YJiKEHg7uOoSU06juitGcRlkM4JIybaYJa10yKs3AMRLBVtu5m6gdJnkLI
R7Uaha9oT3LWGmaieDAvcm4bGJKE9oFM7dgSkdKa4DTE2SN/91cVrYZZ11Pd4j9T49Pi7p0/fr3p
EQk5aVff+k5FHH4W33TKMSBTqP1ij3CwymxF7AbbtFmibGp7rccTdT+xuujmTH1Eat35hmowiOTp
brGhc+uHLMGZsnaEcyz1OGOXteFumvaqSLUqvPJbdfZ7wdZUEndZIyh3M8AOzXt1JUVnwfBFPemO
HIgfpS1+OOOFVX8sZv3Brrx0LacfotQfqFu+y0pxtT26kEb/3SlRlhoZ2lzIHWNUuzhrsPO2S7OE
y8ht5fklg7D3reYTezj7VsL1I+2OmRe9lPOeAsub2GZBA9VyWSVxcU6+enNpBEOKqQX18xCJ77QD
JhuYGbusO3d1D3xIo45fVq88pivLbd7Hmd8xkeWriS1HT9Jj3do/3E77afX1rYOobuWNZEe0cu6R
SFuIvJtvitdSMzlqc/Cj8/n4tyWZBCQXLmMZXp04mD7GqUdJDkRhWhi9p7EL1lNlU77TmTdWA2a2
EDAxhRZ6hP8DteW2bYsXUrdAC8w+oXzAxKfH1SSuu6/Uy5+wHh2FaHHMkL4vYtpW9AdvqllpCoUw
+P2LJrVzrT2S7kOFi82NmPvX3tVLP5x1990l3mWdUf22BXBcNx4p6+UPahp6CiRxrdrC+pA1rnUr
B+UMYnqhveaHaAM0O2Z9tRv9NEmSpB1sh3GO2xk4OWwjmMQJJ4r93Ap+8QwA1kRLpKUM0jKrwWQc
tgUBU+On1i01f/eq4IJoi8deRuepTOIwq12gxqC1uHoht6JApei6XVVj80uwTuQIKVdtM54MlSz4
3rRd3EBsAD41NB+2ou0vsQY7JPr+4A7zT+mX19yVb7VW70tXCALtm3Hjesw1wIgMJuj+FEH8K6Ob
H2zTuyHlMln5DWyD7zm3qVAfQY3jwawOSUehBPIbEEHNydf12N3oLIckQiSppi+Xmy0nT3yP+Z7K
q6nZNPZznk3mlSw4Y2OQc6p77UuWu2pjCPVEuOO0Ip4S7W20d9Gvbsjeeow58tdaLt87YqnCoM/T
tTJRpzrtadK8BNi724+2l2wbMX2XaXJv6/1h2U9GLRMr/H1gKaVm4qlEbkdXA070S9McO1Ml4WAH
JwwlyOqq6DmKgTZ1uHHfk49ZxFXX6aRcS8/6EbMC1nRxSJ5pO4BXiI+1qMdbp+t7HvcjDwH9eKNa
ak3kczV0Lxhs8GNGWrwhQJjAOOq+XK11VjMTSFhRnpK18jrW+q3V68iOU5I245e6LSEV9eSlcvwb
n/s3HMX4gMfqZfnAohGwsCsRogktRIuWTsan56VhC1ZRxOW9QKPJ5+QBJdbZ1sblETd+BD7pUyGW
vgey/qlGf9xhr6D1beyPhcUEH8wsWlbjWxR/2hkKna51No1m91uz3/VTV4VNbJIM47lQHlswLLmx
RXyPXBwjt+Z1x7FiarONaNXXdHt5s3byZISFhea5uVqaJGg4nLzs5xhNYtW09Gs4xUgJ2dc82i+0
YBWVD5ajA1xPZnwkZewxraoPvdmLtHhwSzgPN/vyoubokI64ZmFyjlBcgP0jWwt32GZBVxE2AENl
299at9S7FE2ERQNn2ZSmCCX9tccsoLm+uCvc8SvD64GBLHholtL1oFZPmC+brCJdv923sgH+93Aw
EZOC1wD2Gw5500omAHGauvhnGclQZd2748TnNCq0dVp+FZa6Nb0MS8mSjT/Q/zk2w7Vt6bPJ3Ops
e93jkA8/Z7eksSJ9HGrrIxlx9/J2Ui7ggYMp95wP1hN+MJg2L9lJv2WUI86hsIyjhcdW695U520s
lC7bxOHUGhzBBA8fLB2a/OQIpK1ZH1rR32BaQicavGtcQDbSwA6tM5MES7q98TPlMnYgx83F1hCR
QTFNpUvNycZYZ2qmd3euDUq/yChorZtfDr5cHHJKQalYie/0tsEvUHEwSIqN16Xb3+N5PWcGIjbL
/RqNiIuE8cNZjMatVj8mAWRzXiR+KDSDy/OEj6DQ3Y94as9j4rzjcZK7PgJ414X1yjDxlAZGy37o
GOvYpFgiAUSvsKnMeJihUJeOoIE+ik61t9mgHoq5BkuiAHudZQX2W4rV+vTn0Nb0j5ZjS5GRe+h6
/SaAPMFsHIyhFfPoK5B8zUS/rEkOv2nknYi7bEWcXtGHg5sgQW3sr9GO76jFsh3aTCOtRGDKVEj2
RckjH9crS83UmtnYjHXvNJdREto1uYbjLI9EY7mrufMAl1nEK8zoq9GhL7K0dAlFOj7ILHpzGRDX
gTHdq679GiZOYMfuX6Z8h2LmxyyKnoUfJRug05vWj1zgfrxbFniyLP18Y7WUuhnc0bcgU5CiGK3D
wkLAH+gG3e7xcJsqPWApFdWNT40HiWTxneNLfkrB1UUaoRR8U71zbp1q0C6xbz65rcGRMMIBmuyX
+HZ+OFH60KbRa6nlgg4bic5RAxOO8mRLXKG9sD7nruSlY2KudzPmVsSlN3PGqeJWbrQp7X7Yazw1
IRs2YcwF/P/gbZPM5kOWCabL/N1t67d4lj1bzHjpG+3CFvtUBvJuSkB3MnQyInuyRH2rm5G7oSGU
S4WuaL6u69vEiF9aSZNNmbmhiufXRp94ljTja+jBezCU8L4Z9L1Ifzc79ZExK2yalHqcrn6IUANu
oXFWftYMxzSqjy768INn0uWjdPOhzpNgXVTlrdCa23hWdeghicQ/f9bzel1ngwctzAHkdhzocUuV
PLE8FCQYYqtLT9ykToqtKk8/DeJ2QCv8mxKH4MqE2hLmRGWQfkeXN8ROUvEp4/TtYx2UnJm/6VVo
Znl5Lr23QiRiCx9+Uhliij547ywMpFCZ2zHIPkoF2VXQ1YBFh9tXvvGgiTbeIssuEx5CI+XGNqs0
Rl7tEGqUf/SlcFZ9ZOkbrk9FCA23w7BzbGrmiWp6dXVpMWx4r0uNWUnJLmLMQS9/OgaBMK3E1GeZ
4isT6ZM7xBRIaxaFo25MhSjhR92sgb2MCCYAalmUroZ13AFCCmaeMfIYwlqk2Q7c4ovUvZ/Uo5UO
NIiidJFIAylxqcxx6Pt7ZRg3zFD5gdMxC6cW177fctzOOdYVVBGRcVs0V+UV3HISvbjHlrKjaQ6x
bMVjMxr30tReMe7N68FM7gJa/JRrHufYcNjq0GRO+g2SARxncWPdtnXbHqdKu6d26z0121Pm5PJk
zONyYYmpzmTt1zr4+ZDG/lnQShfOdU+FrInEY+SaQm8WfYAWm63VigcPuy9wh0WF4mq0uSwWUuIo
NdD+xNp72mJI9LTARf/XMq1Hy7DY/aiwMIezNT1SP62vTaeybszMP3vjJDgf6BvFckCGTsccWhgB
hvbpXR+rK77I8ToOuKn1QB1Vdc0nNO2Nx0Br2O9dk/6Mc84EPPGrVgzmx5xOr9BXWVHT1jFBAJKT
88vKma6TOn0zSnc86Ehgit58V0gk/BFKM6uksY9K4EjR3nZ8gGc7t+70FONAz0wl9fHD98QFI368
ifWiYiKN3o2Y9lSXcBjUNtGpjRuG1Q+L+Le90EesB2Q3KgEwQVLvRjlat26/MZE/9TIVofC8myoS
jx11GGQdnIOS3k2je60wVKft1+x5j2VVuAgS+ydyuR6qqSKOiD7g9ex6D7gePvzUfLWsZk/YD5fI
nvZvJG0exhKv32maOhoeWj8THR8c0OPsgvxG04SAfH6ivDSt1X1AtxYWchFOZUcoBhWrmnhM9FSD
v/yJc+i+j7Ha2hrRRZrCdYV8JlEV4hq1t+k22zeFd6dPbmiPeg7y1GEUjfurB6BuGepAaAg2LtrJ
w8lJa3oC8apJI+uPxozoUFL/iKDdPiHLm0K2pHo1mv14qmuT1fLrr6IdZh6j6koEds5AR2cnnqr+
rdZvxiL6isdEEKxFKWWZtj/rqcW0LYKdiQ1oZSgEaF4vVwG/6ZxU57T0fqRz21HdVxu3inasFRpA
sONKkB9JbE9jTZdg7t1DNMRyF/m9GfZN8ZNb7XQZ8PdUWT3u0asYtOIBFuDU786KM9RvEYH3HHJc
pOOTX0bPY24aGznEGWGHIj72BZy+nWnkYlXynAbBux/Lck8CSr0NOv0sW3jJ0cmebYtUyydRzMUp
EEEZelXe7NK+/+5kU3wORv40T7V7GuqsXvGNSVeI8c83VOu8ERKiFsuzwDbn++jgsuCxQ7KiyrJ9
FcAQ+VzqGyd3insfcfts0kHnDtR80g9jbhx7P+rJsadVJbSrpSDRcMpDMabpvrEPUM4MHNJhzxM/
Uxe5n5/fBy4toepIZugpUglpDp6+N6z8YCQU6fSoKmSv7G0tXBHaiqfAdVpjPxTOS5+a055KVKIv
aoNGO78xbv8XeWe23LaSZe0nQgXGBHDTF5wpUqJIzbpBSJaNeUjMiafvD+r6K2z5/Hb0dUdVuMLn
lC0SQ+bOvdf6llZyIgnlRoLrfpiaNt754/0wkkiK8SnYuxkD/6aqb3ENYvAZrA8np0qArZYuGEro
ayvRvaUFsWXXS2+irM+yxz4fEZnk7X2ZVM5uDDWXJPLhrsQuvS2k5V0pioQCRdsDI0Eq69J8BpSm
37BAX3tTQjaQQ7yeQk4XlJzkC/leZIoCjKHP2rHdWd4oXxm0XtTE7SB5i6XFfYImYhPmx2iwKSqu
mphuKlIhYIbRzLJJupub/UCkSJrt7eHAw0Wvl+Eitj/yeymgxND2KFf7Ry/OzX1aO4z9BMZ2lD5j
v1Oc7u5pnCXopwuX7dFfJ7k+biy9jraul5rHnFTyFFmkInPu1a7oWnuJl5xwsmWOQRUzT7aNya/e
EdAxlh8f6ya97idrWIetKbbhVPVPreZT4jeYXDMGvKupsfxLo7Vn2A/9SydDa22QoAT3w12Zum4+
qD6+lB6ncMB6SE+NFkXWoNCHjMON1IDz9k2yMiMt2wFesO8T/KpI7ZxLVnnFWrqGfCi6rt5FTBNW
VohUyOauH7xYnhsLOkKgzI6zZKwfCT+nGZjIpWWN9cmGujG7DH8QWGY/Eu5eg1jbupJ8PjVjONyB
dzHR8Ck5XffqUqPSRhX3krryQYshuuBtNk6ajFPQwd2dbvn1SdJu1Ci3T2VvU2+V+Q3qj/m4p8B5
CCdZSLsgh9Sryt3kskLQ7Ih3HIQFD3gbHsfkMRqd/FvaCdKCrQ81mulrHE+nRvGsT2NGUmGBjHSE
uXshfnrROMgfJnaTizt2PwJNAFABrtJmROhNJUmOjZHVu66ffF7MVarHzbOIxudBdtbKT1iQoiCj
GwZ8jB5koR+0/FNOCzdmdlkZkH2XquRdxelCl2mMLAIHm+NAZ2Mp6yLeV2O36jXLOREIlW0aPhqO
ecXC4lE5UwMvYqf6VpFscvVjAE1IYum0y3Eh7+IQrejofdNsVEd6R3nZuwjovK4+pbZuHdRnFDyx
SOvBZsfIkeLd8EShB+NL+b3V33Z6Mi50UoBL7QbpAOHlmgX1oNXdmyKEHhMgVXe8YFvkswBcop4q
mBZi6NJ0JEDFh297723e9/eVGKI98/FFOghjofe6sckig1xeBHEQ3pj9m13yoDtVsdZyuhBGm+Oi
Bmx0p8ohP0zdywy/9PVhZZGJu/dLfFRm1RTHDIIgBm5cTgbtEtMJNm2DVY96jw8UxcbLEKAfQKkF
5s7xl8pQL43X0YLpwg9L786M106aP+XXyNJbRp3+k5lNcxbiERQZbu/Eqm5ome3AGABVoFO3GTKL
NmM2cdCwVj2W8Iudd8lFBSWCWIPT1uc/w48f4JvPvmuVKK9sPya7dQieDLdst8KT95AdtYfJcNOb
oU4/vMsUTMV974bNHeclzyCkIu1Iw5X9d1cxosJBsgoAUGoCQ4StwqMjgn7bm+p70cTOFp1GtdTc
wj/LYfLPk9AlIiha5W1aqK03ETXqpJp/9sBlAL8LuivpyOCc+eguXHu8yXjEmqLtaWogCFtC9QA4
lJJ6kppofo3gqW0CjJxBEF5//ja8MTLxFNaivVWxX12bY/XUlMa2yzzrWSTatIraQeDZsOxnPysX
Y1hcN0nYnx07R/SGdXnZj8XaKq1dHSTxirFhSEhq7T01PXPrOgisgw5saVXmBayUwszOGdDHDolR
pEg7nmR6LftkWmaaBnk7xdBtqnG61b37khbRYpSZu+dA9M3yVLUfjMo+4v0QG3WICv4BWKQFEZtk
GWfVmwYIaWFehSrmiKHnx84Y4WsbxQ8/RE9jJPYVLLYZhBJSsdtk4bpVd9UY0xX013pR1c6m81Fu
+dwsyzoPcrgUDg+YAbZskUf5Ywkvapkk+tlOXW07YQOhbduiW5k7LbSzZSfxWWh078xk2kWxSYUt
DYaHmTKWyvW3nS4fy+REG/VsJHySqYnjdVc9DSONFm9M6YimVK16F+6c+ABWHm9tmLTLeEBQYzfd
bZza15WL1TNFOjScgnw6YQS5j8Bnz0TpbzJ4yPKGWmK8i4X7JnVOcpVREjF40VX4FgYOI1jMAlLJ
JyS7u0FzzpmeQDkJclpt5ePQ1uuW6fLSSr1n18OcmaHFH0TyrXVoemvauLEVzlwXq3FmlUfpug9E
WDDd04ZzZn1XyUnxWarmlcaVcQhMPPaG06JhKYO3QUuvVQKhB8tmsfT75oMN7SOwC3Rso78PmYNk
aBKLkf4V/QdzMXrpndb4F5LmdgkGqIWMoSvVIRum7pG5K2OkmhEDoXoEdUofM6aEGlmj6EmsqqgH
SqLdO3aGVMyF0ZVKbCoSTGuvv0N9kgudp6mFPaPREG8bl446pXKSADTiJgJ3M+sVU+GWbntCnnoP
Yj17dFrzeqJ2WRJV7Mj43wEQ//br/eJD+9nP97O977/+T7oJZ9Pw/x8wfftWvOW/WgnnP/BvK6Hr
/stwTUbpc/Ik0VmCf/X/rITWv7AkWxaCWcc15+jP/1gJ/X8J23WwofqwTT2TaI//WAn5+2jHMhWw
LYGuSpAH8L+wEn4GJPzsChP+p72AX/BGW8L5IrwvMBg3NtqqtS049iPC6RacxeKFSQ649F3ew1D8
IBlA31Iy4bVyVLSSmA5wyFto6L2TjyIQEJz43ndWcqhnAwHJDxvfp22MVvZKc6oXYSHwNFwyqlMt
MDfMybttgtFsoYI+JXCqfJJTSzR8RX3cNfYyaWP47GgcUV/v7XdvPgDEaIJBIVK7IWPUUMXQBM6o
paN+iJalTRs5iCIT3wsdKpg9GkJmcU95MKx+urn/4GckewHnxZdLhrmTOADTtZz5ov3qzECvh3E8
8K11aJXUjn51UTF996J1Xji8cgx0Nr7VAmNI1uiE0WwqPhpYrpAdcttggqP2H6bdaNJ5YsZCizfE
ycU5KylaA2MApkhjQkkjA5S51RUpPDkz8gowgufdStpOZWh9D3WDY0w+7pRlPBql+d0EkswztU3F
balB9+lyHc5ydS7rmXqQIw4iNxx4oUJvEDAn2ErRfpP0D4zEYQI0bVS2KUPccoPoXm1ntktSgW9M
L17BYHxu5Hgz5RCsEpBzSQ5joaLvBVlIfPeN6b2JtWQbewSDe+RNy1ez6jWsQN3B8jCltTHtN5WY
T0E6Jqs4ZOQN1/ip9YN0PdBhwHyqAzOjkQmMRXt3HotlRxr4ym2balH79nXaeJtO1+51gC5FSEDp
0MuL3ufxjtasQ4vzns56u2lGrIOjar8L/TYR0U0JXrTJ1lFOj9AOozdgXv7SMe7+/ETMvt4vDwQE
WLJGddv15xjQLw+EQ8RA2WUpD0QZoyWNBTLkMDp7xBotq0La8wD/SUQTpqXq4PvnsRi8pdJmv5/G
2BwtEA49AQao9SpwQiksYw9Y5djB92ljbSV1jrdIUNd9cmunRnekZFr85TvM7/mvD7VgfQJ/jzUU
45E+G3R+MpNx4spnCZaB9p4xkGpo0/TC3tWefPNL60KTYxfPR8qWsNNVMoTnitSIMZM/4tEOV6M6
OxU9llQlCIDgEiHQwJJTNOuy+I4s+2koms2fP/Fv9jdB9odFIYMSnatufMURlFHVpkR80tpQFJFC
f4Ur8qNx6Tg7hNuQevMutBHA48we1ZnqlQR4+xGI7D9/jt9vvus5dKkxcTpCR/3664XrqyjoWuni
khsIXTSF90zhd2k8LJt//kGff9Ovt4ifJExgTuT0EQvwxS5aVH1YOJNoMXHiONQKL1wWLfG2sn7l
OH09IMFbTc48tjblDcxNPo2BerIxI3gd0HLLADupl1TIP/FDanUh/gLbMH5fGam72DFMojZNwSHp
12sR8ACFVdW16yniUWheotICOVfJCiBindP60pcezYJ1puPvA/QftcWFIvexsNR3Lf5LRIzx1V7L
A+LxX1z3FtfttzvTaBiQgh7eEeCGdScrDM/l2yjF89RCilUi2LEhtR7MyaRkf/9PBfAPm8RvdjZ2
PQyZMFst2CPAw3+9ELE2DHrRxehfrYnRbVuWSx7hCVu0OS16v8VwGcDLEdZfTN7G7Kb/9Rmha0dh
YJiwCUge/eIv70a7aQoXGoBn4m0c5Lbv5GNYlCfXqDZBVJ6idSiGq77JTpZo7v/8rY15ofvtpwub
uoWkJI818dev7YphSIGbkjORlKdu6O6rwTsS8LxWvndLvMVHFE+XwC8eDc28HuhRieAWN9oj1jm0
0qASS/mXj/QbtIQAaNMk+sWjoALK4Hy5EyQPQXOw+EijoV88hkNNQ5QRKiJ9rF/R971aYbeLWhSm
YHQFwC5NJdcdhohp2s1PMUxNIobQOlT3VnxNBNPez1r+QPeuGg5hdnbKtBFnag27uNkVkwOHR/5l
qft9ifn1O3x5rdomj/og5Du4jn9lFv6tb7fv3OndX27fvFR9uX0mhlNTxw8G6XwuVX/eA4QGHTKZ
+b9+WJPLrC5eNl2Zy9Zud2TzPTrSv6La+LBRutPkWemMfPAlMisHcdS/ZxOe8lD/2xP9jx9qpqvz
MtmW6X7hRzDxaZOyG+u17Q/GYuy2k4ZhDogi+Nd1awJLSrtdFhXPKnVv7V4sm6i7x3ezbmm7SqQ9
Y3Gr9dXzn6/VPzzp2FWpmWfKBMFc87//abvUSzjrDILq9ZTol3YqnzvLuG6YUNVjs/7zj/qnd5oi
c4ZYsPo77teNDn22r0tcKus4JfzFqBsOkYU3q+7QCbhMYIfY3WWyH2cgHYdxAagv9qg6//I5fl9P
PdPCpusZDpHGJMv9+p39mqSsMcGIbPnBrYG3LCJM/d4X15qnLiKq31vbveoj6+PPP9f8558rXMN1
+KG2+2VVkZqYzECRXhMq58OtitccIwxjSv067+Qz/MiTGqsTqMRVsppcNSvdXlmVjUVmAj0Vkoag
HjESYzj3gz4WOq/60RzRjP35c/4W8zsvNZ/xyJbt2TqhQL9en24INF22sl4HoX9r2P17aFRE3cNX
CAOSYWp0abr50RkC1nJYM/fSH2odwRQS0PXUNt/oEa8KCziK794aafce97X2t88436Ovr7j9uR3S
xWaD/oI+Spk8SRNH2ZpO4gPGMsvSL8owr5WBZcQgq8bmuem08rUG7UeqwMoX0V+WGeufljOi1Fh3
KZk93p5frxOrRw6VG2S6rZff6oEZ31BB2sCzw81qzkNvyBUaTwbBRXNAILQJpvwUopXKfDCs9tSf
i4w2WaUDW+0TYyMBs2Z2A1ZVMxBywiLokzOFkCAsQed9qALaxDVQA9iDerU1cYjB4NMZwKzq0IVS
z580pxLGdWCt/vxM/L54EV6tWw61Id/T+KST/bxMeIUbIaQ1sMzZD8Jwxn0ZMif3PWY0ijlAr/01
83G+g7/eYXZeQWmMlpN3xv5ydZvBFB0Oa4NemYBCXjGacKa30FIbrbAGahFEe+Y0nHPTGVdm3vgb
z4yOUyVhtWAp/PP3d36/16xbfCAdPaXp0P389V4nCWqUkTnAOov6o4t2Pkjjm7ThwBc/FSq8UUXD
SY12Wj+IBbd2UYzjTXqTg6IwzYbSSY+fVeiDKfFOTv89qlJ7USYDIqbMwc1ANY/m7Jjq1mZk5NM2
9XsmHWC8KDnoMsDAtXBlRN/yftp7cfsM2vK29z2cRAy/XLROY89km7VBn8CQoex8iMJT1XCJkCsy
nRk8YJQyfYwGE89GC/MOxeBEHFPn4nFO632SJ4+40W//fNk+WTw/30SXaZlFEUfVOp8rv256U2Ka
FkFdE3BL9MxZQady1B/DToCmsMNNrmG+kpUnF0AGP5heOTtkIueqS+fBgP+/3YD+59N4hgWMgtbT
Z0Pkp6c4ytsEb2A9zb4hpjOe/1ZVQDnisu2QJSZXg9Gay6maBVqWU66mAWtC77Xf/3xR5krt6zWx
EW96OgC6+Rj066OU2bGRx1jFMBpPyPsq2GvkP4aj3PpW+VjaCGTl9Jf39zeOFF/dotEjXIpZYgTd
+QX/6atDEY+IZ0vVGjnLg1v3PCR1SwYWXQ50+AGyAWHEOwU7Q8vVhXvGS/TNAF1njT42psxRKC9R
YIfWOTXgff75knxJJ3KASbG4gBubzxlzNumXa+IkQCdbzxvXeY7FBKRh7IeXbLyDbbytUloKA5AG
Wg0QoevSWqVAGnKFhE6zt7Ue0M3vT4ly0kUm38WUvyHafyLUrccha8IZtZtjXVn7P3/meRf8chs5
wbLsuzZYMDhUX64ofYymCGvEY6mGeTbNiIwL7b03qWcCm5+8+JQ246pQkf+XKvq3OoKL5TmE0fJW
+YZtuV/ql1RpXQsjeFy3TpgtsV4iEjPzZyI0rPysctZjmvqoUCfjrfXl1kNZziTrnUHqs91DyxBe
wZgWASUtD87X3g1qPNph6i/742/n/M/PaYIHY6OmDv98Jn965jppRw7BLOMa9tvZb/oTLo1NMsTn
sOMAXVoHhkpou1CmSex4U0LHdbQI5OiAnIk9536wDrNuv2Cf/Uv98Fs+kUtsJ01s/sPGNp9sf717
dKTrEv4FiuAm/TEqHdA61g0AQPrjqDL7augStIFzqoyBJsoyic9Bdrgtmzzeskwlu8plUS668lBb
274JebHyylhquLPPNt3PxEjCgyOqU1AFT3kVZX+7uDOf78vzRxFJ0CpLkc7G9PUp6DLJGLDT+nWD
1Kg3NkHjaBzJEXbZbhVvMWf8yCLejSyok62nlA4BuL42aomvPQs2PTpFhGtYDHFwYucCwEUdPhzK
qFvZJrExsE6GneNHzPdTPAgVYQB13q1044RLy9r3VvVRRIyUZJs9iVS52ynPtUWWasY6Ik6oGmS0
JslxO9rZiPAMOs+YVtoS4fNen4ntcU7fHLcURNz5MiZZ6a10qd8qPfIXpT90ax/sxtINfX0bo11c
JLQCIK2UzPgijKZg8Y4SqvsKaEMLVjxeI5/e0Vy9Io6mWYjauejOBIJbMcWt7PRFbw080qjCteiH
o5WPEzklqG2KD8e5RapXLw0z37hm8m4Y6wT+wKayp3ssEWf0rc85KksiNQxmWYa1nBL8E0EH3Q3t
Y2PxTLSxf1uNACnQP5BFQFA6A8kBQxmDPPSw+Tqs/Bs/AG87tPa0cvpiRdfPX2Ou0JYWDlHNAh7t
I3ynotXfLX28jHbOn83Ykhx7PHS+qTEijq5y07shhwdNKIb2hRmU9cmB9FBRSMx5mNoq0I1xbWsR
Hy8V/bq0W7kxm2hPzma+dNBJLmTu5BuaH2STCEwAhqneuonLHyi7PHw+PW0HOpqxpI9Cqi42XdSg
NjTwqjXOsHHDonv+82L629kQWwWdT2Cwcw/S/W0D0JRUidP5iHYKa0bOPoy1+w4W5XV2b43C/sAF
c3ETfcVRIlTat7/8+K/HCX68cIGPQW9iWfXtL0eeSSaenWZ1vyZPERvnaFHAKQcdYrjK3ds8AbZR
4yI+ZD3kctVWxqYy7HrJgfX050/y2cf5dVvhk3i6YJimz8O0L4t7Hk9YH0XWA/VVMWjANSIwBGu9
ufystDFFw2yeasZFRXImD+hVV+vC8qw9qKwYkAaPlbZ3gjq9oHBdZPPj1Q11cyrbeCOrpiQkMpUL
6WMwlmNsAiAweHh8DfGxg/E+tlIH24H2vSE/Ct37/Bd7GL7M7iWyR3P7+a4OecvSbEUwdNBAzyy7
Ls264xDhLKgnhEJDdItOgGTKbgu+U4JQ6bfxoGNCrz1Wfi8Ta010+2nUrbOP0NAYvIMsJSwkPGjb
0OX9ZRQf/6WI/4cNyWZhNyFpzl1NshZ/XfQpYpRfDwPxJ4YM1nbdrkhNuilFyePvYKYxvR9+EqU7
0kOWyWD+gJLqru1OYJQgBXOFYi3z7HEP1wQs1tANf2n0ouf4vaig+vGoxPiUvkWR+usnjAy05CRM
wcrXpLUNmgFPQJCZcxVW7NC0LWtNnKtsiG6seue7oYnEUQzbXqkBdGS6idtOP5mBNZ5ciim7HrPr
cULpnRjp1uxksxx1tJho3oFik5o614DGKP37oZ2tcVbdbJFKE7NLzwmiXLsRfldtdKqJBXZKa6fy
9C2eVbU0H1E1d6WznP/XyNXebCzSZFJcPG2frKvW8NdY1llTfMx5nGne1XTFKUcBhJ8Z01D+gzbb
FLNrFBHrLu8KZmXzFtx3Sb4MEwJ4EuUB2ZtYdLpbgoO2VVlKxDOUdbgP1YbmUbAJ0omHJtVWrl4N
NwKfRxRZ0S3kLQhyWgXQxrNJuo+LYZPN99DQkGiZgO1hgySrqKQ+AktBGA9ppzK1dyFxWTLwvaNp
YYFS6Mkzvk5eI8wsk1FeE86pL6vxYLZ6NUd8ucuu8h5nJwvMihKUQJMTjFP17YForo+pWekiM45F
7pE5N1qbfoK3JAu+r5nQNPkmaz+HgZ8Vd5AZ2CD9lVCJcUMqz/VYxfbJ6ap4HeblAyQza59z/nRr
XG9dBB7QZ4vbNw4CH2gW2To0UbE0RQa5wA7zvYKptEkHDIXzj0tqzpuFr39ETk3kbYvXRIXxy0Qe
Ueqos2Y634DeKPAvSNu6FnFKyW1eFjL21uwuzY7hGGfusEG1Nx+SSjmz7+3kCQbVO4264iHrxUbP
mluU1O1rWqW3/W6kGNjnOLh5EnRwqmg9l6jZM3g3LuKgSR0j9VEpXKBDiFAHqqcX8lJ5k/nN7RPc
UlFIBrM93Obm2CxtbTiZYuKsO+NsUf+V+5jw43PLaYRIbOSKevZoHBwrz44MFOpVU/vTivX0jbAn
fdkMlvOWmW6/GNwEZExa4X+YIvNozGiGpA0OTRP6RxdKXyyIgcYVEjIjXSaQig4cmngCo+gwOf7j
wFB2cmxtD2YJf6sm3WVEUNwj8S9qEGBqxCXBwr1Ng3Kd+DNUKBaAtxlXrPO2Hbe5uzIsu1s4sM7v
88HrDnWhXxLpnktHtS8F6FdoqjeeiPk5KHwvNLOpL6pl0gnrHlyRfU7L7DoKMx5lKw+OmllYyIAq
FD0yGO/rKlm1Mh1XIFrENSjc8VDPa6sXOjhhagHoIc+GVUGi4YJhQn5IpUa9tE1Vqr1MXnALioUb
JRo8RWjuKHLUizFZ3qImHhnBq62jrdSu7G4SVzoeeMoioqNL8zL4sf3CO24OPs2sgJS+yFKg9EUS
7TEovORapXYO+HXseM0WjCCyOZFDzJk2edFv/DB1zlKNG2M+uXGXorPmQWlxI+3GGZjza+ldbKIG
gFUBH6ecnhncm5cO82Ri2/dyLPvZD3+C/RqvtcHE5coSx3H2SLLGsIt042hjqls0fI0VZGB/Pj/V
ewfN7efvjCZ/ahL83VZD56VEOBqgRStc2iv+wPyvDdgfeUGW6aSy28HoFiWr8QVJwN7DCOiSdnTA
uwXVkjH9XjdZofJuH0VIvd2KRTWeK9xqjk8qoxGFuHtb5LLcClw1u9biDuDbvsmUWMo2bNAblLvP
Ukxx8B0SSkFget4amBWaA7s3duSuKNvkNBJF9S60otdaw2GZtVfuGATXYYN/LQ0Qh7YTNoJIRvLk
WjnBLe1u6vki+hxU2EY4w2I9CFdd9+ajaj+2uurYitHtcSY7OvMvdhwce9xzu0gazsECP4R2eMQZ
5uU7owjFNQdQcW0mpnP9QaHhYMa/Dt12vAkEv4SMBK6CVL9u2tJchISF7yULxkz5s44qnx7rgHg8
20dAgeXiElYeZIFs6Dafv+10YisVKnoAmQXYvTSsXuqSDBxttj343Q315JwM0egbm/1tExIiT4rJ
oR2u25ACLaGs3E4VJUY72Dq90pFtJY0gZvCXDAFyoa4iSc7sCK1JAjC73B0ro7maFuNtPk3Douxn
KbRfnaUbgjwMSSOHNLPXNBxTIbAggmQ7qLhegjtuQjuCiZn8NLOG71ppb+xj25ET5iRKZz147RJ9
RXA9JgdXcBbyYh9H+dCXG87lL4GHjtVOuqM0aWtUI8GoMiG51HO2uonnVAMKdCASl6KOCVotX5y2
csmBK65K4yFX+A8QLWVLMrNzGsb+HTsUHg8GlYmVjGt69yltrQLyVgzfIezkhyeM/ecBxex7JIrz
kYbkrlOOLaOEVD0fT7JEPnSKxB76MTYhmnQl837bYnBFCxMZIDrEOZOIZi2qtbhp7MVYhRyDNaQt
KoKrFRpEYaRC1jugbKs4SMtj2hBL1mrYkempbpuJgqZrjjTc0qPfx0fTl5d2Jv4MTiCRln4A5j0Y
s8GaaM6d8JRxFyOMBfHckcY9mBYnKmL7sM0LNDjx0FoXv093qufj11Vgzyv00glcY0sYcL9InDRa
Mdzp1l4KeCcafpgNMK4QUqgtidAMhEPuAUbehIG3ZTb7tpx2uD4+KqtlYwartjD9WtsMEsyNHnNy
m5oJerOr0qXbLgJEstdVXjy2oXqDpjot1Igg3nZRP6eFC3q3IuMR1/U2cXwHNQzdjiroDSyPoKYa
AxvcaEzHrEYapBF0pU96fASovtLr2Maip8tjbddPGb41iOBresIwL9Cq2Dr9HCMPCEX2Mc9pDZjP
kvNA5hWbqjQ3fl1F4NCNbVpTE9WE4Sb2k+PlzenzLOltwG9RFEEO2zBqJirH/uhyqC+68PeBK7+b
E5bjRuT9hvqDAVb3FvVhdDBdSkl9JMnQgpjdOI06uE6wb6LWXtOOhiybkyVVoHZCaNZt0xiZb6es
ZJ8k07HP3KXju8kl8synWkfqCw8UGb8svV2upf5i0MPnsAHwVDmgp4xAjEQ+jYehwTSappDchuCl
TCV6c07lW1zYorCKwx0mWkwRKQn2HdaytlI5T+6EvQIfhU9O1do234lXZJUJd5QfbN8NPjsgnzCg
GNNuEhLaOlcr75Rn3Eca8KWShLt1mOZqVyr7e2PG+R4CJ4BCHLNLZ+isZURG6/+ctlwfLDd6ZqgY
NRGyhohnDxk7US5nLu5ow6YC/W0XZ8whiPQfBwe2lBJAeyrKwUVZBdrWx5XFQHqXwk86fr6JJuGM
ZCNiYC8P2FO20TB3iq2kYAFJEr7gLA2JgKXaTzhEsJSXEWwgehFuy/+nzIcWL3x3GcPproxAkhdG
dpJkFrHymxvTNJaFXwE8C+W46Lxa24+RUAevFry8aQCkJ9sSQ0uYV8dQtvJSmOCt/wwKkSjHrkmO
nUYajpnBg9RrER0ZvzHh7IbTWFacl/D8lVYkboH1snODvloMg1Jben/+Nems/lHW1cnxYutguNr3
qoZUigEQPmmMTqCaE0YVHDvPj5od6TWok9N4lyBoCNJTqAfWjv3Xwz2i6l3hvFRuxlA9JZtgiMAo
xoP/og2El2m1nd964lXaWJRKHXLH5IdXXdodTOmThjJGikWvfBx1OzySOoRhPpzQIXqdDigFlyYv
5DqaGQnUhLQCpBbsfK9+KWLIUbxtnDoqIGGmbZ9KnEE4hNdcO3FEH+pdExXwMsoIuyZm6C0hlZeI
CRd8KCYdHCXZBjQaxTVNcgJIhdpME3xDijU2rrS7fD4BGHV2gWofhdYSnte/FjE8emvu9WW2uLPi
S9ezRJRtCtTIRe0PgVYBbnbMoyVuOftB87Txf/tEalihOCsbFKPFucWoggmFavpoxUl5yKtdhCn1
LrITc1EO3Umg2dhMjbk3xuBBgnhYWViJFp8fya+AYjKI/UgnrmARG3LvOtbusYob5zqy2mBJ0k55
wDkHxoFwWGSW7J1ekRl7ayI1u5PbqdbCvRKFXA6yDg8x5hWttKZNX9DO0Iv8KUSdvhB9kCzhmoQb
N4J9kSVwG0E5gram40Y5h27DQSKU3JFkKBdRaOHI04srV/XDQQO+tYPtHln1VdXlHUxb2nG63W8Y
d7BOapG5HoGNBWqonnFLqKA+klmOuXAcSuhNxmOWu4co8fyzGvK9TCL42HFBhD0kZjZtl6AImFBF
XVzPwXvrQUpW6iamTBemdW4KZB6ZKlaDFXDsLiPSgYR+DvXQufK04FlVSbrCHfOImJUqckrqvSxp
ffcb17WdK60Kv0EjoUaBwEHdk4SMXse17H15QLP1FmAc3LbO8Gbr0luMmN82rufy7R0aklriben8
WuC6b3qnTY4NmJ1UGMW9Zk6He4x09abycdNORb+o8/CaIOR7SMhwqIrqta9rHT/jjJXEYbsSfnxH
4+c96dsInhq24sbEL3jS7RKXZA79Pu9gvHRD+k2gDr4aKx69Ih4fslK1CxEO7rnB18QzOG4wyNAE
HUf3Mj7QVYUCFlGvugKmZyF+MEtsrxhVNpse8OA6DUdw+vHSNe3p2nUAmWhtuyGqrEm4SwkIj74D
8xLE+k3gt5d6qqk4EwzEHshkhn5LO3zuUiMhga+5eDXAkk6E7kZm7e0kqu1QJRA2ymlcTHQ6FqKt
n8PKbnArWP46bR7h1AGmDZgR2tBfiV9ma9BJqwChm+hltE4g1SYRuJFxurPgHwA4R6GpSuxXUvUV
ZBpwai2qJ082amvBrTcCpMwtw//lGJl7F/jkqhPxR5W3b3akoq3J2GRpGO0dJ1cClzB34HUM2Wz1
V69IXRovzg0RrTpwJR9Vbd+/ZgZVlBDEn+opQmv81kDmtJ3X2efed8RV7FMIdVV5M+rjsA/H9zxp
7poeSmnyEquSvGt/oOYXLpyqrD33MbuModoaL4exdRNtx016z1qPq5Lnu//m7Lx2I8fSLvsqjb5n
g94A0wNMBBleXkpl6oaQpXfnHNqnn0VV//9UVTe6Z+aigKpKpaSIIHk+s/faOfMDCmdMuineoMmr
LHgYBkdobMIk5tVwjIKTm28Zu46wHhlE4m3DdaICOGYrk7D0+63oHGAcGHA2QjY7dmYAVFqtP5I9
C5UtmTadV7q7pex/1jPGumawmjDXyyfT7+uNQkbTu79Ujy+edKXbfGe1oD6DpO/3Xi9eZWfMUUFD
ja25D47FkDxV4CZbmMq4YrKFfAXjtEApBsudglK1moitOXwG3XtJGHhuGhMnS4/HFzyn+OXFGqJH
pa/m2aI8Z4K0kVz+Ug0NTiKzg9VidRkF1rxhMr2NydAOS6QgQ7rkGSiA3gu/jTTiezAlXUSTQDmy
qceF5W6bMcozBjiDfeDMrXeCgeTOBUnCgXhvDQb8sYQxVu54pzidH8vlE614dqdMiMyI2rk/mx1i
VJ5FMQe1jzAIzS0kB6p0KNISkEbs9OjLNYYVeRDWSl0VmdXuY1jl2ODm+6UX+yy172mHX2p3uTi0
f0Kl192kH/RVK+DSt+gNLqeC0G//ij7/pjT9C6CRJ3NIJupCBmxYnogHG3eYDf0QwCzP82H8Udv5
fWKytkVCy13UKQbOWXLL4vSXpsByeln74paWeTDgYTRwH7yiTEI8zLkF3Fa31QdEI2xaPAk7asIN
fc4PUVAn5KDoTcQYDCBHxrfMN+KZ/AyRdbdjqoKoGREbSAjTbKrcz9ie27M4k6Qj75rK/lkWXEsy
nk6xv3i3MYW5GxToBXHLRs3kxrtJdds6UxSqbMw2AD4gqCVOvGUdcmlSC9SDcpFg4EOvQYpbqE6e
1eR2e3ck7G0xDqKjatCIHooyjni46GiBGnuebgtWOxxdy0XTgzSqGLMfOsO81oCwR+TNbc1Zo9DG
ER9KN4ExMZ08Iz7rFblBOctmYy/dLj1iAI23TSkYoC4nJ270LWQWcz8EWTh6eg/ggODvAYO8MLQP
6M6ftlEPxK7qwVaV3kdbA97OveJhHuZwSp50P/lZlnRq5Rrwaojmy06NFxnfTgCNhy64JF6BKX1S
GMIa94XRDH7TvniCAHSwA8WsuCL2SXYW/0KCqG81MxbDAqQCp0KqhurRTKx3T5KX60jzTrn0INVa
yLqF/nbMJ/5/A/62YyKbyvzgsk3GQzHul5HqxivaH6XFM5TXedX3Bt1cgVaBRMpgZxG/SaoZ0Ptm
/LHEwPXYeD8z4wpu0rb8nFzCdQPFYaQMm0dI7IuIk9GHyNcDaYdtvQV8UdzYU7WjTWzBswfp01DM
pAR146dDC3z2PH3epcRBbhaX+XHGEoQVzXMOPCG0W1zegZZ9AUrb9+18BbbTAuPXfGkDMgryiAY6
LWUT96GVZhky/RxhuDhnhnXpdQ6V3vaS9pk29a708ULU2sw6pV72TUdAtIMfp872xqy/9RZ0B5lS
QXllY5+H8YPJfHNOGrIqfAojTuDBxNY9KAgDQa8dsh5MRMf2b7UUxgqXI1ArP2JFiXu40UB4t+qE
c/bX90abhBJeR7os2wSIyHdF3jJ13zO3wo5UxNcBjeoJfAL2Und8gfe6YEF4jk2m92k1Z9vSk7hh
uQGBCDjQZBd4Z1ok8BRvoJFW4VT1e6cc3iYNP2nNk2/oyFlqGUS4KT1yg1h3Y/nsINL7wNu5LKPb
Buqe3Y4VSes6LEEHDgnk6AUdNNtcAnKyUW5HJlHEyaynw4vfJiJcMvPkCTYRbdUSOJUmTwaQ2tqm
S21mjinBBcMUqNgu5bQT/UMuFMm4gvHdkMERbuyPhJm1iZzbclKLOtpGoeVtPQs6CywAHOdF126/
g7xiKFgLL00X4y8zOHAPkiZdzohRcJFTOYP3IFcBbllYpsi0Nd0WG6WAuKRu+2Sz6j9ZOtrNqi8e
OS1uRa4ToCuIRJktLeKJPUUo8egkFXEV8eTuB6FfJO2tIlPVT9RXLcFDt4JUL1IFQd8MiGdGVj3I
sHZ9AXbTYN7Hgt09UHJ4zAZApvm25Gi1Yxw6HQoszPHQM9fBLqNk2EZ0VOpFw7AOD8XhA4EvxcHl
vRkWxs0kga1XVzsnGEaSapyz3chuVzoUPHqPUcUSgOPKlrlKpi6uvu8iUa0snaaQu1o6ONrK8iAX
fHlpD3CghGeJ4RexIr+AmdiU0wMebVAAbiYnIBDlfeVBocHIu9r40QsjZztKL31yEc/tNdMuz33z
KEXXXCGj8tTr7JjapcmKsz0Ow8m0b0tnN+RkSCj5JIB4qT5LT13shGMciLtB1OgwBxqN0mfL7fHp
0N+2RGMRV1Yqpn81xarPc43glN26Hw4HyzhPpfZiZLpzQOr5mi9JxaaA1bqVPnhZrh8tp98qK5nJ
jxZ6NDb8bUB4qrUufob0Jhn9j2rMZjrLOIXK2DivpmOBFlmSFDjKz64YbY44BjtaVq6Q1dhkN2ps
OkMOCH2SH3HV3hR17O4mCl4jac+6NvoIH3ICyFVgHd3lVvPQtiVNWYYB8PODky5Pk8VmA3eBse0H
dczG3jwkDVlQBXa6kBP8o4TYQpYhLmQ6U2bnpEfU6jptqiZahwazYfmXxfjZM1DfQX3kEWL03sWM
FZBq1ZyHL33k2EAD+VA13EtBSyxKYVrmlSOR0XR28mHze+eiObu6djA5wfbF0EFiyioL+TXfx24A
SBmN9dgGPauTEQ20xVvU9Xa6E15c7jL5UgTFOXHwQWeQGCfslX1SPhhq7LZymgwwZP3R4qrw0WSI
GdWapphmtW7+ZJJKQ6LMNYgMbbtUH302+RSj6KIuiR60h0U112XaHWbN+7Cr5mvSsYApOt6qXcIe
Gv+WqJs15ubo8xwO526sd1ba3DdlTqeerNPz+E0JbqehiMcwkTMzaTZIx+CuytctTdYMV6aZmdQQ
OqsooO+RXtMkaGXNWBiEyb6YKL2ZQEhq4BoxEvs+JocZ1L2sr4+TSx+AR4CD1uCDrbHWhS354Fsb
M+y2JWODeFmIbWk7kj8WvNrLGN+lZrHrW/C5SvMoV9P0ptGJ0DMzZTFLZjQV+A0wsqpeoR2GfVKa
AfaFPCoyNK8N8pMOXGD6KifpgQaYye2KRvek5Z9dLY7aIdNWJsaVExvRoM3PZccvICZstQ5InagW
XgfOHDVz12vZHmisy7NuW8fNdDuhc2yDVDtNqAOAGsV9VOUFImjNPeiLqT+a5vCDDl8mvXPXc7XH
lcEF2DCOj7uxiIJ0JroFwOshUABS9Yp0FVO3CLB1KBF5fhkwRNm5sYULMKwDY1ApZAQSYvIwTkCa
QmC0o7xFyoIn49xSLfvjlF4Dfi03tmHvGqNvnuaRYZyQ9RbPK8+arHxgH59f/DkbKenBW+jpQ+ck
v76fFqXp0j/FPv79PjvoHn7XpPolpSceksq5aEZwLEU73WYpOrjJB4roFmm3HWYBC9ciwddLTXaX
CctxVkGMsognTJBCSK/Z6Ub1Sn6lpHvBq8hLfg1avzxlsj84+Wjf9CKNtLrBWBtg1/zOpQ+/dRol
FJPtwqVTw0JBpwTXUJ/zu0F/HSAZzY7FFDFh4epNB9Opg33apNCMlh9p0DRHSrdX2xhTSn7j2M7g
mxk4c/vo2RWRNenREzmUY0Oodfa4K43Mu53n6olPFHqx09NxA1Uc9eJXm4PYr2NI2I1pgM3BQx25
y0qCmTWdTLYyP8e/jdCWKqoJKLhBkEbEq6MceN1TedTcl5Yj8MZKEppsp3OutSSrV/3uhh5n/ijn
6quY6XisTr9RU+tfOSvshVKWxU4Qh9/9QCpGaKIqPeu1/eqv+AGiq7ZGTeEjYfhjdIVsW0uPZTp1
lMuIf3tTmGN3sN3lp5w48z2TxAJpXOMOg4mgvDs1c3EQa6OB3Z338cyLg4YKekHYl6JteH7nPiAg
hrWip+yKJeM/K7Zayh0qmd6Fga2BQMBHQBk6AZU38plsmALMtUX+SjfrTLA5lpJmCdVeJ+F7Zwh/
z3YCynqbc/XW7XUfDzGNtxtaWvFZd+i0/DF7hgJ676XDw6x06Ora+KuU2W1BlBs7QQ2VnmB4HPf5
c9cWz8qGUVj7ZjiZwLaGCQu3O29d4ngI/OqMyCXdvgKjumTFI76kLsR5+zW1rrYZ+/pkifwpsbuX
zpEUVdmzzhSQAxTfepWwcHV5uRKyjtHYVDbJ6m1J7NehtX/anXc1ddabKsvz0qJPz3vQ5blk3ZEb
9HakZQJic3Y8yS1iGayH1lvIca/kO+c0shBIHmgg9X3tCHanQMxp3c9x4N1XlfNFvg4RPA45BU56
Qfx83Q8sZkvEIoqeJNJacdN4VIbMsg14R5y7QUgUybGoyaWymJhtNPM4VsZ9mxQP9ciJqtfeh2Lt
XQ/ILE2vCojfRUagEFksMWgMl+6pRVy+SSwWlbaZHjrRR5bXNbzl9WNi2JGavK/OTZ91wdcO1pTy
ZdBRSrhrQFqnG53PanTl3oqTCUZVRfKjCxzXKd/8Vl4CE7NBKs+6qfqTHDmUGECx9SqvcIXdZ73B
rQ5MYO+Kn1ZfuleqpgtVqRFOBcJoNyj7nd4Geogsaj9R2ljs4jbogrsIW/wI73K40ZDkgJcTJI1k
CeIyyOVQBq2WHNlU5TfSDO5T8sKR1EBdsfgsq7yvUWWTaQG23MrI2TVslCltm9/Y+J/Cb/e8roEN
aTtLhSw62Fmw7mf0dTM5T6lyFhgHKBIcSz9nYG/DEiNeB86mdqhvQLVnyww7rZ4vhhH6XX7syxoV
CAmHgATDMcf6awnUPCkwAmNYI1Kx+msNg6uEEbfBOh9qCsWIPlZT6EGRx168UgiqkagqwVPckux/
WkZSZeIxcWoJ64r78rkX1KmByYyJn0cDHAYxQb7EwCdbPUYNlczy50jlJV1P2zgpFgtQQCmPk1gP
E59XufjurtdZ/Brc6lQxRtjH/NZsGkAhWjgywFhZj8ySPEZZ7H9ye9R5GgeXjIZdS1t6aGY79gQo
bUoYQ6eLUExDS6ZMg8bYZgSVbdb3wrARd9XJwB2g6aGXAQrEcORdD6Oao7I2kKP8cCyDJ12CpMH9
yoR232HVQNI5Mz/u1K4W5WdgWXB27idVe6w0yp8aptwN/QVSg0Rdk7ZnbxOVWLv5UtB27TTR/CK5
Zps61oPmbss63xdJH8lsIS8rwJTbng226m2pf2YmBgs02CRmdCSLgL66zxb3EzYYc4f6MBie2Li+
fHdBVY/i2NKJM6XikTo5PDkWREV2CfEndXNoEO52Bc7RWqN2GZ8wZj04aXddYz7bJGukiZqzK+G6
lGFzfVrqxoycQtxCOEXLU41MiddJzbLcerTl0PdD37BfyHPdIqFtc3Ut+vaaSEcZuhUtUkwbZoC1
0y1C56r2iqC6TTXwUflzA6iuSa98Z+mPE8PIvDNorR1WOV7Nw8z/2fQosxqn2NslbZfJyKNv0RWx
xmhu8tSVm7lOSYUrIA7P5VUOP3Qzt9ZrIYfkSJ5cW1gI8lsM8i5LMCOvdR5uZkEi6MwyUB6IbOCW
qbnUSaT8kO2TX7HfgmSSHbxMt1EMzECZoL9uzSWdj2mBOxyJXABGH+vEcl0YWhxmVHrzQM/M8YMM
vpURXIVr9JHFQQOSwU3s0Br32YNJlRdJ6M/bssOJZWf1rjAp0nFXeoxYZ5LdqFUFr0HkPD3ZoG6p
xV5KOQApCvgl/FH8rLrh9bt+aFnXgvy86XRU20GJyaeBHcPNW3p7S7nmwWnpfArDW46mYgeXefP4
4XN2z0Nxhx6NUsLqPgGWWT+JLIQmr9LhEXPfEpbevNy2WAItSXkiCLvdSq/DVNV0v2pSBVcleLsT
xEw5qXPrZMtVLWlbYlRSW7QpqBYcyn5zhI5W2u++q15Q37/R1ostGWZbeybyYJzphr2em4wlp4rz
t7JJlp0LpyDXiWZK2Nu0Pbpq9sIHniX3+jgdfFc+ErBJsWrwtg5u6JP8mZDYEHlsocexvVGF/VJ3
+UFNyznou4PpT6ck9pyNFji3nt0cWnThawcvd0GvU322jMay18z031OLAyZASqVLGLnSIz4Qae+e
CAV1nsnq4+JD1NiSt2l3jFZA+ra8DZHfq2cT+k3rGWFcyFPCnYsYh0Vx/jIUwd3Y1T+6qQXA9JP8
lEexbv8TW97DM0Zl7vEA002Y/yl6cTz8JJg1RF+wWiYbZ53mo9uo3DuI9FeiJzumSlglt/GbnRTk
AWbhUPHk7CnI2pmnCOdaaI/iKdfpFZdOv9bMwj1MLECR6qPHYfV7IpwF9Y7ZP1V2fdtp80859Ds3
3eW8j+TJtR+NrdPmua8aw8JxJiFt8GG30RtutNa8iqu437CY0vFdU8+30xFZdKri16lSh2wAutg+
GJ2OCF+9pNJ4ypLgRztrV/XC1nYGMUg4zcEPkkMlsQbQuNDRy+tO2f2Fd2tLqB2ZAaV+aXVjX1sS
neBkfnXk4EXWaPnL1q7A7E9jgKuCKaACaXMYFDFEjL/j6gQr/7/+lVK//sd/M/Yjxmck496cK+If
UZZszMaApmMgPqtOs9tScBnVo55AgYBW/2kt2B2EH6jQCsxnMx0sMuZA4aXWWpmOH0iyu18gMlc+
n0Zzlh4CpBv3dMYbqnf6dKMabmoGguzHNP/ks2txMrQrDoLxwRfVSRtAqgwU9qCv3epsBV3otUpt
l6TLUfr0wVbozZsFqyNQPNeCuSfXjHE3GRR3QczpK0RH3WSjVPToZHzDqTjO5LB3VhdQlpIbUo+O
yTatvKvshAW8hQ7GSBGNGDYt0/f/4y9aDtSwqlUD3NGoNgJzg3NjZvo58XGpVu1R+ZKBVtQ3kErX
PJiMYJ5Ea/igmJpnXoEAU3H2g9wFnY0U08QI3jTBtdKahQ29c87JYGL0Vu1ZGYveup2Sr3ki6TZV
phHVc9FelXu41ZtFDTF4oOLdq1COOryAxR8ucSObrSRtPDT79Bk9c7HtU2K0kpwGBi9cRFtM0Kpb
4R5FUE7IVBXpIKpIdqWGQD8CY2h67IyJiy7L9kAh9npDgs8ogzmySuPWaj9NVKaYSACfSsxK7jnr
F3JRSUpF/9Wd7B26mccUbdtFgY7bdOmg70yE0IsKmJSIBSmyeEuFu3daLz3XMjnhkvtVrOF8LWI0
7JB62GqYYWqMP5jlj1ZjU/I4uKpNc/q0QK/eCCJCiIXBoUvG6SM766d+bAhLz5kolFN8z8CCNqtv
3tNCfOXT/OYNkK9UX+x17s5tFYglBC+JIRVN9SAxl0uVKgLSyaniTCB42GUUSyZ8w91nO+0uITHx
ul5+ujJeIj/IfqYFvoFpAhDrsJ/LFoeoHLPDK5N90YuvgfEyjsh9MrkDg5NjjyxvMZuOSGExbZU/
uwwGPZu5gXB23b9qWk41BAyncTRvuyEIDqQJziG2kZzkI35bAVJ7N9jGB1cgLNlvcwWj873NZoLJ
1slciHRksoHQMWY1pYFH3pgD8AbP0aatDlIkhJm0YU+IXRu7EQKI5DSz7dmnOM0UY5phyl36KjJC
lwGgoVkaJ904OoS2Ril7ib2ls6cO1FTtUe4yn0iuqsaFXCyca7IXTIiI/uds1suGp1BGgnLyZPPL
54bxTikw8saHuuk5N05wlTUyvh5akxl1fTZLymknbbjyKK3O0mJjYYGDogoq75jPODRvRmke59x+
bFnQteNQP+QYHu8mxReN1KpU5e4ul/mX2dbF0enB9tlpPJ+6lPdV/UAROIdtjra/csqvkumoM+vL
jpD3g7MpGy5cuwEzL+b32IPlK313WxskBtSkoKRUH+TtoBr3JarIMuipiruJTwBzYTs4rxLBSJY5
c4im2UfXiQFv0ecr0muguKLS3VR+9mol9QtRz/emgWst0OoVCS7yBxHwdJzgphseBf3c2YjlbPjV
uZd+otk2o2pJ7wwdyFVP2Usg3QF2rWLbqBSLfBZZWSLSHXjLnYOpB33KcKH/CD1ISvWUHFh+X3UQ
+7eVwcN7sYOtp7q32eFlaYWzM9CRRavU3nLv21F8AGsuGSev+XxM3ATrj2k4J9Sha2K0FTYsl0fH
/1EMBF4IASRauOQ+g69HfcPAUVF4ZhMnbE5CkaWreq9Pr6zCmUo3FJazwTAod99H3mUDNu08Osae
FYhih4ANvegJ2C0WuDKkXKJff0Q5W0SNR8p8oE33Kbl8nGPJsAB+ZOqZz5BEPZNPxCmbnNE7tplR
upwztrnNFKRzlPQ4itDHtjZfOqfpeJoXY96nA/t/xiE4/gDEhqC2GUqhhV3WfihzzGU3dc8oIVDv
WTuJgUJf6msnad89vUOGYZ+VO+ZRbwARhiZ8VSxEoUAL3o6Tp/GYG69KRtths5CdJX1eQZA8secD
O5mSO8AHMiXdsanXgVnlffqS62zVWioOdCaqhUJ12l0PjVlssi5nTJ6I17hPT5joysgu+TkMf6k3
QTREugz2E0VTm0RipxN3GJVKu5l7xANJQy5vVSLaceQtrxPHonOuCmpAonI3lOM9s6LJZgrBAjQq
puRDDwLaLp9QJz37co326PC2epTOGGsWtRnlyFLGDl4V8zVm5JgTmFd1Iy6EpGcTp7vFZ++7bVhX
oGrLcUFC2N3OhcO2ukpKAuOmGxnP723jaMcuaAg36RGi5I5u70Q+yO2Q+hsP8ZLHjpTg6vkJ7Hh3
5Y9dtmPcW57F6HH2JuNpdKbbvMFgYifi0i8fadIQEkMkB2e+pL5xistYzKgIqoWOIzZ0rPW0gEa9
tdcNfJx4YAvqkSufaekxqHjuzbTljHqXPajdYVelmaT4EV+EB5/VNBgnlMjRLBL9QbN6bCoFOyjd
j5nxBNO9IBV2oyo9uOslTt1ksZJTPTdyJ0ECfgvVsjgeH7qGVEYEEBVPjaytk6uRJ+jisHmeBf7x
GDCdncmB4FX7V44Hf2eRAIbW/2NAVr4lS85E4pHioezVnemgIxGoe5Rg4GHqSPuNwbweEv9u0RyM
FTYS4Lj+yIYHVjWAC0HrKAZ3m3RB5dVPgbHxKSblXL5ZcjqWrEG0i7SnX6b3gA7tmaneEKaV8Uy+
Oi2PK1GC2YSXrraFVSP5rdsmjQu95XQ2oHdvmCwKcHUs8RC7wGjEuzCbdnHUmtU91JGSzpErMUit
OXmAxKlvSnkZeoYu9C9bmWj6ppEOUhnu+7z4klp3cARr5zRGSZFOyXvPctPrql/ElpwWKtZ4/Ag8
/WYknojsapdUy74b7qYAZG1GoZNp2VuWE5MTpGfckj9cX3smpe0VtFKiu7gAhnNB1KeWGI9CE59h
22EsGrvlo+G03MoziEWx06qO6d8k3yZaJbv4SvxFbtggJW+awXDMGZG4oJST2mMf/MrS7s0z1Puc
iHd90k+2kW5ta+LaMBrwbTADBpIFs4EYWxOb1jcro0IatyzMfoaMD9JttKcCfmjtGxs0Zfuh1M8E
RJAMGhfvthkjdu0/4VxERY6fwmTplZSnhBhR01Y/gaCy0mF/RBrezjdJCNdX+y91BC3dnM6h49z6
zkfGMMir2ifdJKgXW8IdIbG8MfobOBGeDa34Sa7yvc3oQS2w/1POwjA18ABJxoHXAUN12p3Mrfap
lY+bvoKd73HZMyealq0zDfdLCaNuffe1gYMl4ZPGlZJv6yZ39gQubjrQPpAwVGgKxsU43rJd7XIc
UbMcqCUSQX2eoErcZ/X8A2bEdZdn4mC5iPtcVP/0vijLxxLIst7bZ0eM9wXQ2OtJ1qfBRP+Qedpx
EOZHJYZ054wtuzSroVAfJ3PTOSyxHLRKFVnZ1sTV6vvuPQcP/qTaf+jIvz6kJcOqVMkb0+o7Vi2E
opFGsP82bxCJwoXQOA+y9t0jBi5mfwJSPnHZpI5WIPnUpB7sxNoecpuwVeRTLRPseyNmiPktwJm0
4NPotGHPYjrGloX0Aq9cNI11wnnFkGVddeSEo+3JU9w3hjQONVFlW3bfxOXphIA/GVnqH9Sq5K+n
jC+evTI0kfntAj+xIy3I3kzmdVuZxzkPE8Ilp4URit2g/55iFh++md3PsJMPdUMyhdCDSBuAsgfM
rsIWsWnYYZL/ftSMrb8cXD7LTe/Q6Ge0TWfqRZPKLjN3J8dkKZEL6e28XsO5oo2Sa8HfdZpH+BL9
0Ny9F0O58/PqNSYFIFIJlYQ+LVokGatvfYMju7ez8WiU6NtGMW1tQTSh1xXMZYqEAzIN8qirbTNS
o/VYsrTb+H1GdAA3RNRqEzsrbG6m11sE/tZRgMeQp7N8ii1meKQEjxGA8POSIJ3590Zp2/4n/sGK
EEPe4nquvkKg/miVHTULI49udhHkbNImavNkjWuQKubA0Ute4gGwi+NdYsN/qKo6DSs3+5wqG1uq
wMXIhPApL4trxia79R+CCsZNuTy3mnCvBEEaKhno2rL4npHTUaTMzRG8RwOZtMwps7detNh8GoLz
RkUbp9zEjZh/uOtuiMjtgfv/Fg2FA0S7fjLGvDlJNtybIqvTfc/Dm+/kbGEwFP8BDvIN5/qjf9zx
bHxvTGwtrFbGn94WG5V2PFqrlm3wtUPZkEHvBy39T7OXyB6qVv9anDEJHdQAkPyvGXpT/5ILuxu8
8hn8PldGw6i/AdPrFisjBFh+NR4JU7oTnvkyag2sYkR3zDBhfCG9AOgHXgtdt1V7DeN496toCTZ2
iE3x85L+7MNfuQf1moDdyPoctwByB/EfzN0rwObPrxuCKkqEwOZlf0PNfgcbsfS6SxbsC1Fvu9fG
0rDz9ZNXEPuYq1AwbTrJ7/DvL0Ec+f/8Q6EJgbBe/fqu766Mjt/9UI/sZZNg9y5K+vtKtJ+Djmly
7p54qpO3i/cA0sKGEKF7EZs1g2GTPGOKlqmuzN1UYTJYs7WBEG9s0+fRCC5fIxRYd6rToCuESnpI
BPen1rmSQOj8CoITzgZbxHSQw4VqcWHGbt1kZRKVsTfslGdNhGGRO7zwCNY7NIRJ8ZaQ8OYE7Iip
juXOm3/imfplVmwTyUrgp3krKJ5EhUhXqmKgSy6WluF1j4WBgWgyptBRhGyW7WXyg+qSdE9AzbxN
51sP8AQxUwU7aFbLxhnSnhV+e8+uifCp4lLU1l3ne+ceTtlWPKOPIcIiQNM0Tww9KEHWaLmPnB0u
bhRs17itqEhVEqaT9sI0IDdbFpQNsxE3vukq60w+CAGVvF8R5q8bb9SuV6kVqNbi2JgEw6jM9S7X
8eIFP1xxxUqhx1cjk51s8kOVGXQwTf1Lc3Bl173unzWb1D5Jf83wMvAnl6BQ3njCPc5iVq8ISOWT
EJd/f838E2PZc2C4Mr0IDNakuBP/dMkEcwMEcuwajglk9FNtXyVN8eyPsmHDl6qNb2IGy7whNO35
jllOcaRaNmHgdE9zHuYuQRN9PGHoRq1TSfxFpVS/vMJ6H7IqWsbJPrpskLeptpC3vBA63abNf+Bo
/RN5BmiOaQYmICmT/ZL/p5cw8CdtxpQ7ctY2RUfJ2NndeSTlaoNB+8HROugdafMbb+n/idp/lb0L
Zmdf6n+sf+29aWei/lL1zY3/P/+1/2yuX6tP+W+/6F8HAPzh28r/+f0dks8mfFWvf/iPqFYA5u76
TzHff8q+/O1X+MdX/t/+4V8+v7/L49x+/v2v76jU1frdUOvVUPe//+j48fe/goD4b2Lv+nv844/W
V/j3v/4vvizpX//yWn/8ZfMq3voPAL9/+Lv/wPe7xt9cB/IkLGHDthzynP4b3++af4O3YppwOW3H
RwPISYtmVqV//6vh/Q24oaH7PvR4jlodLJ5s+u8/cv8GtolAAPbFMMwgAv4/0Pv5Nr97eLPKJD3e
ADrpur4JcffPtN8JzEix5NYYmuNLq+ccHA+BePrdG3P721Hwl7qvbpusVpL37Y+X7W8/xEJ0Zq8j
PF//M+NljBuAPh4/RPPeAnrqxRp4dAoEP8V+kmxj6Mrxg1CCdwYpw5dk+VFANR8rzNIZSY88olh3
Q4u7MYw+LFjkeLOzSdkKqOqtLlYFpYVl6ym1sOBP/+Gs+ePx9k+//J95VZppxcQW8sv73Pc5C/VS
kScca1uU9NFq4/n3b9a/+kB+9145f4Kb5WPb9aAe8ejaFvHBaDY7K5JIuP79j/kTlu6/XtbKo/NM
Dxbr+rJ/d4B2VY9JNKCLox8O3hmZdifjud+nO/0DZRgWylN1xJoIY207QKE6/P/8eEsH2QQPjCfZ
+jb87scb/dDUCdbLUDv0EVLLS7nT7tUNhIptsXU32aO7q6ftsEfh959e+b/6QG3iF7jYKdNAwP/x
R7cZT9eg5ZVjqbmk2yKq7gN/A7gggjr9Zf0YrrrbYT8ejN8eozwOefr8i9sAMti/uNk4flwdCYbB
kORPn+3MHn2gIOdmI94Uo+Cm9O6DPGEH9wSnDHgJqdmEAJrTNqhuUNmxbiQlTBGH202hm4v9xNjE
MEnF+uE1XPUkc6NhxQH0ZljXOcGKtgXlSneiuib9rNSPudNEIDyYuGEDK5MLXfizjr/Fmw2Czatj
vKBBKQsWcsTJM5tBmhu68UOSPtCkhKV5axV3Xj6GZcCWXRuwcfWXBnm3BRRpUdcNoU2KCLXMSw+j
M0cVzArZGuiAllM/uNdZnUQk0u2dxN/YY30CdrTzZf/DdRdxHhhMbugz35wlviUiNESeUUynyZnO
ErIKoRMbGjVeHAAqhfujRaB40dF2+ZKw+hpVs7ROOe3FGios22THZpp9J8YWpY7+WOwclpH/m70z
240bzbb0qzT6ngXOw0XfcIpJEQpNlqwbQrZkzvPMp++PzqwuZaSP45w6aKAvuoACCuVMMzj93P/e
a32rNbiIpro1UKI0PVFGP90M3AFGDzvodggk6MBi/a6s+iQx59PxDMdIb6qhW+f8jmy+mQJ6svZx
kH9o2puePQi8jI3ZuUFwP1m0oWiCiMxBgG4k5Kzq8ockfZslzavUxJvoDA2S4luVTOsJ+DRuaYm2
vPWYR/geC+FntmbSo1EzI7/Wyei1GqcjgCci5zvG2bNQsxvCoRQMd7Ron0JMYUAmkmwUZ/iO2Qws
xapcs1UdUaNMChIDA6Ydc9wf+9V/L6mbTvw65e2GhgWX8yOpZR+bYItBekNR5Mjs5BJEd134rYqf
hhghO/o/TTQ2mgH6VWweVKgk6vyamYtHRqNah6iZS4YBE2SMnHHK4BXVVyQdpyRnKpCbPBuqrRTs
zzUoXvqdgcdxnvDmtgdDoqLqtmWks46/5l1wTJiNzdwuUX7A+eVAqiOY4AucinnCqRa+F/w5Pnuy
AF9zEFY1o5GBcjVgvMiAa8DMLRL5HLwPOrafgM4qFqGiCLx2eFhQoiaq6PYFQIfRcIfpw4h7OxnL
l3km0b25NRrdlXQcmAt4/cV4XGeJZgY6Y0RK3W0D4laYtLsgRd2IG2NitTObeYWVOynqZxog7py3
bgjvpjIw9A4Y854C7YPUVqgiXwNxwJuIIa2iD91isWzxbyLQk/ofcqG7kGysaXlGiMAGGJ3OHLAU
mL6UVCeCyhTACKWGt9OsNoKJH6AwNqZ05DnTBkyKsuD2IxPbCasgHQcijslIM90c2UvPT2pILcQ3
GuOHRQ9UzqhQp347kL7XieIhE5GDpaObGINXidkefsW9tURuETLICs+iRN+wcAdmMPOImLS+qRAZ
BpCAK0vbK1m10yP9sdaig5pEJ6l5KBBjlSsFJD9rq8xgEny+O3ibSUYdntuYAUj80OWEdN9Euo5c
DnyAyUw+OheJifQOyZc17LSWSDRm4m2BmIV9JNw3ZxDBg5EnKGM9GIIACIKBzTP1Icp6aws0PlAd
yEZ3WCN8R7l0CW1hKn4TZ0z7KsXRhFtzkXb5wguofdcD3FYIpp9QZuEfIMVcJs8M7bCu3AhW5efs
RXRxeMpJXbV4eMuUp60It9henQJFZDojBbsL85xlWDxEgfQddKOnBvopN1klGvie1VLftuF7R46Z
IJ10BtPhtDGHcUcM/a3YzmBhCg/zAB4d2qImKg8oN6zBoHzU/EHNd2zRGMvdpvDuKuG2YY66IOVp
A6wzwcZEu1Hjem/RsNNSOqn9KVBIVqsUHthi0w8mU1JIR6jcxqwjPy325XTexyhNjEB1Gx7ALDyh
Gl2CO1W8q6ddt2hu83VccIAN7F/HbB8hdIES4ZOdmqaFGyLgtWuIX1kq7udMBXyigadA5Y8OQkXV
EaPgQbfMwO05yQIbdb8no+dpa9gZgrwpTQLvGuQbXN8KN4gcA1TTv04jAzVuIuZ01H+PLXDHJHw2
oglPKJIEjaH+wkAlRXcRxjujHAlUiAPyTMNvCSNT0AaQQLh5ODESjFj4ksr6p1phMy7EJUMw9ITk
vcEEUkzSVjAxIoWohtUQSjRioUDvUQ0RYtfExOZMi69NomvhNsfrMi+ocC2CmPLo2GQHnnVsQdue
t2suVBsq5w4iPB9nfWtOyqHr4vtOoVVjIetjBmb4ZvYKU8UWrW+WYtradM/Y2C0T1Q5NlWlktE31
lXH1EeNHEQvrKOb3GVa3ghBfZRBuRuVLWhOvMo1bMsG3oWxsMD/bgxZu6fTagUr0uo6YhSg6sEqu
Md5nS3Zft5GnlUgd9MQ3yt4OiiM0UV9eWTza11WB0LabFmhcXxwLC9Q/Ch9yjdbvqca4C1KHKZxn
QG2RIm+iar4xB5THE676rr4NWF7sdNKPKq4HCEcbJr3byUwISOZB1ksmg7vwh9kDE3kNM6a6ZoD/
Q99NU+MMerHVenrHRvQwasNt0LZvoHqwgfROumqe0YjUyhEKJD0Yxv0jzjVs6cU38jLdVFJcYWJx
ga8Tpo9hgWtYZjb9VTIyLxsTvzSE+1Sj2aUSvazxuZz3uSn5K16hUEdbl0tS7iUvox/ZA1nE+AoY
xUuE+0RkcIY8cH4sp++4hZ1mxnSbYOeLB265shXTx3a+1YpvCYkAKSv+3DDpW24n+XYl1EgF8qPi
VEm4EmN6G3xmQlY2ba+VD2OuENj1va7ms9gBFMKrgVyI6Y2NYNumJ+db8xM/cZv2yUEvs2+1Ag6m
+q4N/XvfABynTawzuytbqhHWyM60uyi7V1lam1rcET5zqrL5W2itMZkkIhuIIyV4kEqTeQpdZGns
3RE2ziTO51zBLH2vQaUc4Y2h5cqLG3USTxKUHlwbjgTKaIqKLZ8CUMQof+oEYRLgvrBAyqfv1VRC
lmkhPjk3aMaq/lXQhnuRbPWf6bhdhnFW82aDL30e2kWDvj7Huj2qdjTnXkW1iUXYSVvV7/il/TSA
+v3eB9QNDMobarVRWW4mvj26Mt+vIPcgHSkGOjtGXCUb9S0BrEedwyX5iVBsMH9MJ6gA5RrfDPmv
ukmTmLBXZga2YUU+92xgfrRgIJrjjwU3D8Hq24ZZCF9zkqVuwr6j9Tf4CS6+Gu1gz4sfYwFt+4dc
2esNUQDBbSKO90vxPCsL7ipSGQ20quryVGgaaaP5HWIQJthM3kMUDuMA8Q6kxhTsxAyGZ/qR8pXs
5VegcG+NRFNJlbxAHlj92EFWL73ZenqCa4KXq8DrKFhH2Bkb+IYufGD2lu9KfjbKM8uXOASYPDDT
MUQMbjSUyE1Ecjex08V3zONU2yzFZuua441kfJtTlJnp0Rzka3umtXf9rx7vH7tFTQTmpyowPC35
Ys+UIyrpl9VhhVXIJcnUqT9ggdiTgxtoH/vRtciWa8e7aHT1IvS+Mvl5vPikOnyEvOCd2KmN4qVu
6OfPv9+O/hX++cfp6QDKaM+ICrbii42ZkmXxMlmA+5Jdt1MO5m70VV89GFd2gNL691xeRp2BiSYp
qk5E2uWuV2kXsiIAcI3zcIzXCd5yqOoTX8MAbmM8TX5faPZEogKfkSv9z587+t8d/CJIYRSCpCsF
rum4R3UfvQusYW5rl0+DjWRvMwHnYNDr6Ifre+5fNYA+n/fF45NViK2rmPOe8fvIrPkz4sg0uwm6
NXMeToK2//0NvciR+vOOfrrSFw/QImrKTJYsOcx2740ep+UkrnUanMWRHNEV7chDHn2lVfSr3s3n
01wfs09NDSOVGaCTFet29d2y3Kjs16r7Kycm/+oRUun7GYos6gh+/3qM0YQgZOG7djt3cuMtn1Fc
xAckbn4Bx8Kur7wZvzwlVScsgvKUuujyzRCaXscIPbm91nvIDlntyNIOHq+c1S9fwE+HWc/605Uz
lWipFaDmFFjZWdarszWL+3TqbSl962CwAVmRrOzQpSzqiGsW7Ovr13hSa4RrMepSpNZdAVJAcRX9
v3kJLq641eHr7lYRqRoexfotZzRnXHs5r13mdeT66fyJBRpHNeb8JR2G3pc+PEzCv/fk0PWyiBBU
xMtoPSFEw2qVLHLiPj8trrQNzmwS/GjbvBZO8O+8Cms/+Y+D/ZzffTqh2srxpADEAqOObGdaQZ+G
31VX1rSf352/rWmfDnPxeGYTyjdd5W2gyeEPLjSad92hcxS5kh1uM+Kc9N2wq++EexIGPJHttd+c
clDF29SNb+Url/hixPTnqvPp51w8xpWGCVdsOWuMmKf8pG4kf9Rt8Yh2r8Hh+z6fGHMd8pcZdA68
Bge3svUl2Vf3NCjE7bWvqPzXQf3ff87Fk6uh7jNp700uAmav2dEgSs5cpMflZvYkt9nlHswLp/Po
B1m2aVs1Bm+3vqWxYF95v9cj/e4+XTzfSV9aAcEM66o1esVXUI74tF18TPfaG/gKV3v/dw7IUEMh
wpCp/OXIoYm6vA6a7M9TP/eb2GNeakt7a0+T4foXTl1v7d/O8F8HvBwT9KB5euBvrMnRmggBNWyW
oVDJT2mZHLoBQAOVcWCg9KJ4jWfakcqHBrUTPfzOENnBl91N1/QnRcu8sl5t2S0IUdZbNdxUS+AW
Uw0XSzsrC1s7RFOpVhPIkrvSHNnieJPxt/RoEElvM/KGPbvhQIG8K0YVnTl/u65uSjHxCBbYXLnS
67f7byduKAYz+pWefpkpagABIUgVk1/rZQRELB4eqyfpGZMq9DUfu3jnVBvlizG5zcb0fn/wK8e2
LrDyekWLQAq4y53eHYwMcRXe1CltNkm8T+Ci/P5o0i9XaYMxHg1d4rO1i/epnnKE2ip7bOnB6O0w
coodDVIP76jmYKPFjCn7mRffKl+vHPiXD9enA1+8PlOT62naFes1zk9QW6zDtK3dAZuhW/oCNc6V
4/1y4TCB3BG8RcC4tl73T6v3MMilYOosHP0+kt1ux4xk0/qjH2yDW2PfOfI2ufIY/bIA+HTEi3pt
sv75cSJWaNdu/qjArx/mIvL3zyXx03EuSrQwnQnbHHhi0AntIe7Cmna+9y7YgrsMOfCVs/p1Gfqv
w+kXD6iyQhemhBuHROQmwpDthF7qDdveZyvjSE8Yde1qc60O/fU+49NhLz6LMkYAokW4f8gFwABp
G4DuNNlLPwWzIFDkg2a1cz30+wEEECvIlefnl8/rp+Ovf/7p+REaq53qgeND23AWN8XxZH8nUGGT
+/HDtTioXxcBn4528VpaS5F2Sbqe7Z3uFTfVTnHbjXSQ7HWj2tyE28KHmb26Ym3J4U19Dmyc1LZI
Y+I/8yX41Xr46ddcvKutKlJ7yfyaPMddjztr+HLl6v5qGeLLLfJfGbvL5cxenHKzTNdWH8ZRn8yM
Q3rMDnbLQ8wCdBgPP6TzlSP+VW31x1vz+YgXW8d+UQsRsBFLuEpwgngj0k3B17opg8btBS6n+K1B
xKwlV071Z7jf5cfl84EvFiJjRoPCJIOu5oKBNJjvwplOwFQw+L9JVyyf2uzrbNhijYPqX/magf9G
WTfVdFpQ3uqBfqAd7KFycCqmR4UeuvC03RY3SKvsxNE4hTE5fEF2pTK9EKj9eckk1WKrxkxLvGwp
9EMWmRDV12qbNvoe2S6VduUQEnTlG/hLdYVhEdaIznXdo62Py6eXbQ6AMkd1zzV6EzObj9L7uMmZ
pQe7we7d9mbxlE16Jm7O792fX2Mn8Opt6Reb8iF0r6098q/efSTWJr9I4UddjtebItCKuF3+KPVg
55zX9k39EbjzuT52WyIMeAvJTUsp+6Rz/BDfivdXHld9fR4vHhvEMSaswzVYSL8ctOtzJzdYn2Zs
SuEpWvptXElnrFtArRbtRwn7Hwn4AZ24ndZbQQE3XidPaaifYVscZ1iARLt59GcMJM/AXmCLa3bR
PxtAAOp5vFMR+raz/miASUgN1dXV6lmocB+F8CRgW99a/fg9K4w99PgHhhE+M8m9gSBRMRQ0ofoR
Zjlp0pLf5CpAVvyyQqrssfkferyeFgJzDNGOagRP9EcZsSm7BrutnXJPZRxDWHUsRpz5KU6Ex6wf
HZjqviji6x/WbqVo2bWsHooB4l2vQ3Fd+uUrKF7yqcUdpllXMcIfWL8fqkbxyoA9d/cYxq99N9jB
ygrRE0TODGYEsNetINzUCZOt6LGWoRxmJdqBWwnjdMhoMejVfdoo35s6aE+hNR3MGTRqqChEsIx7
k0DUZaJYiJVtp3abYgDxAsPCiFCrpd9TQUUyDk2JxC4rbDZjlx6rVncXDXwr/V/VHlXlNSMfm4mR
muzyNriz0vKpzHV85uRDzmvcK2ki+yRmOIBp6CtgToREWXln5omndtrTvDA31aUepqEF3gIzxr3Y
xbFLwkfhFo3ypQy6vRLIQNdpJvStY8GSxx0KHV0HphrJjEcywiX6pH1dNTn4If2qf5L05yHUADsQ
MVpUQAmbnQB7uk+YqFSKfNPk2SGM6nOSqK7Rzh90ss9Go36UCmEvuvAjqFpG6LH1CPkRpFL4duX5
vyzfEDmSVi6x6ChU5X/rEZmTiE8Ar7VrPeib2Sv39TFycQxv8nfKDadwkmuV8VpQfH7hOKIuSj9D
8UBKwL766xoUhaYlBzKpiyW6VmBEzqxbt/X4yOOjo2OhgWTHElINiFVtVl87+i/OFykcyk4ZTY2C
yPOvR0/zXhsHeUAu+9C+gXsmC4H4Iud7QsTpbn5kANa7y7Vv4vrp+dsp/+ugxkVpR98jF1qcFW5G
xdFCgcNw6+T3TK5REq2PvuGGj8sXeds/Q/m+cofXkuZ3B78o8Loe8pS5Hrxz+x+AONxl2z0TL0N1
t2kc+XB1B3LlEhsXFV2vG82Ap2U9YHqCaQnTxZfs8qMlmSuzDYDLfnzLqPH35/nro9JDYheiSdZP
QdWnTxvYW4RUKUclRQukxJvcPf87B7AII0cJRmF28eRAwtDypZ25icvB6NCHk5H0+yP8re3+89VQ
OAP+I2OZWG/lp3Poe322sCBRO9GwxU4Se8E5uOGB5LM8eaVbOdZOPF3vSPz0G/ztGdF0NuWmZEHo
vjg3a2yWfBlkWiD79BRvpW3qfNdvJw8WJ2XIte/+L2/Vv4522f+Y8WtZS83REuVjAC9dqacrF/Ly
o86F5FNO09tQVRV9xsWFFCg5xKarZxdc5YE2uMt0k7QBkALJS8sGY5hlP0rCWwOtVVrfhEg0W3G5
Z67/YKVkXULg+/mL/i/oom+rj+Khaz4+uuNbdSmO/n9Q+byqRf9j6fMqd357L9vPeuf13/hT8KxZ
/1DxXMk4YSxi+lBa/h/BM39EGJgpMb2AJK8YlKr/1Dsr/1AYiyGStmRUwvJqKvqn3ln5x0/BpKXT
aCejmIrzvyB4/ttrYUIT16lMNQpU/sbLj8WY59lC+Q6F5IaqLrwfdplfpt7qNHyAzTe4sX9t7qf8
fYu6HtRgCaNJxvbPvHh2Oz2QANExbRfN+F0wrcOYdr0fIFUTEX6ZUuNbxVGAvZn1nbixcCOgwzGV
zl+QFUmZaZsg69LlXm6/tyLBa+mmqPu91iN8qY5qvMe6S0mLqKMa+q3eEkhUHCflPA7pG9BE2I0t
cecDUU7gX6zgnpS2PYbZN0uFG1wRsBry6e4nghaHc0Q0U6KXmKSDjd5OFIVFhSIGoagWH0IIWAsZ
YSVZmAt6kliuXMKXdgNGW1T223KRNkTJOCabxNVLiIcMcqUF0BKcXlR3jlJD9w7qHYQWuylRq/ZE
J1g0Q4CILDIRWkLuV8SjkRnly4CaYyrsSHwK2adZt4WSQQrdLTi6F3Hx1Pkt1BUHBqVb4eXuFUan
8M61YXTS7DkBudfq59SID3HE7F0B/aYb2W1bQEV5aahTkMo5OTgENdZ2YZ1uU3l6HKroSauKm5ih
ehPFjzHJVGUA6n/GKhQYezPVvCCsiKxiqAhfhuwWdwj1PZAKGo8ayUrtpqm2Vc5fMxeviVrd4TR5
FMbqgGVQACUqvEdT/mNJa1eXZoZbCEIKYTzKeR3d8eSkm5m8ELnWfzSpBB4XzaWSA3oo0aRGWM0T
o3GDXOahYPGD4jsnpaMP2W4sZVfS3icc/GZPMGELuxdsgwRzE3oPeq3KG5e7bl6+VtLjtAxAzJAy
6c/dzI8iHlDnIZq+dcs72cyr8PbeGvU3fF3+iHE3BU5m3elojuNqI/XTq9RHTjC/JquXGcVWZNxB
0Hxb2h/VEu31FoG8WN+XEJIHgNQYSYg7IepCBbuoELPSdr7cLjtJucWog4O+8srIAjhHkFcw7eSQ
dMJ2VzeMCYLDDISXPvi2a76FTXhMO+1xMUqgzrTYkSzfQbK5UctBcGWzXWxxoEAXm2PUjXetWe+J
u0dQUdb3bWe9CjqpXEpAaKtxgpuyK6d4o5T6DtXDbTyNt5bI7zJ0YsoqVyNngGAEGOSKk1nhWR2W
+yU07qOxu1l66Lva6m/XdxoRzWZI7nmsPEHuCJroIVD0t0HWN0QxuJBZN6lifFOX/DzxS8naAk8m
f49KcVfJElDkdSdZ3pSaegLv5aZN+2PuqBrn9kUVMaCq+nkMQqR3KZqk5r4R91l3n0sQNmblQAhG
geKphNUwgTsxJC8cUGum/kqmBPSyaUzzva0FIKjKd60Ub4wFlQ54cmnM4QA1gE4xvXWGxrJjocHJ
2CKZb1GT+7RINxDWT6Nlkgam+GOVY3w9qSaC7il9tWLd7djsmEJI3yXMP3pkYXmkv+E9PLGBI+fp
XGWGByLnrklFSAgm2Z7KMU319kopvFYxn6ucdTmny6BpumGKXI6LKqcnOk/oFTH82WfJ9+km3aE0
Ol7r5F5Ev/NBMKjfCC2HsIjvisHmX8u4rgF9UgOWWCeNOym8Ue+CDTIYJ3K/xzvSpVx2nDaIvH2x
IIi5tsG6rK7Wo8t8sUQdbylGnYv2eINmCcqhTMeEKA6t+TYg9v//xUw3rzau1XD1HxczztucvxX/
Y9dmOLn+UtKs/96fJY1h4caiJhEtmkoiqTjc/fGj7f7X/xRMaa12ZFGVdG6QoWuUrf+safi32Iyu
kqL1qaHa+FdNY/1DxoOI50unoBVXU9h/oab5OY/59BKw95bRZrHjp9somphb/vpwklyLYDNqRH8U
54OlGW6hgCahcxXZzAfxaxaPcTkyY07A3Uvdqzkn+zyCWF2WhejVYN18izgjV6/M8EFalttwwUbb
tiMZTbGCFDFqbgVIJ45YZceugUYEkg0TRHJSBiZusjXtF1kpbBVZJ2jhYws3DNQlqO8e8z9ZDSX/
t/VlmaPQY7JUOJ2uRY48SqqjWDFpt7kIjbMldEaX+3Gvtd2TNqod3SoK9ySIABd053Tqdkt75j49
QoF1e1l3yFDZrACFLGl2nx6C8x/X7rNnbX2dL64ohSY7DmQvVLCX9ihIAhUBHqboa2S6YvV1J2CE
IrnJvz+MftFFWO8c+Nh15VIMgPOXm5rQGJhTAwDxh57suMJc4LLpy1uS9+sNcsYxOJp8OrvOWFfs
5EUlWYBCDJYqwKDe2JVrvJUgDoCztY/ObBa7GYtdVM+AexTrVFUjWmpTvRN0wZ3UMQEvL7zq6fwF
942LL+8ODzKp4XDmBAyPNj6azQDqVlmGF6gm90FWbJKIoZFJCw6lcPYukzlF8GL/MYREEohdAOAo
jjaSOaDJHGCTsB7fklXnRyIx5iFpU06ci3ZfYw4wNQUupr7XDfGxk6lqOgmOC15+N5e/Uz15oAp3
eiytHC7gfDJ5S3iXsvrafMqS13r7r7eXBp5CY5juPAPOy6G1rAEdYEOp+JISERultJuJBDccFm9x
r72M0cilB+5HKiGS8yld7rJF2UPT3QQDALxJHO4DkwQBAXK+nH9VAlXGfx3LtlmnT8rA/1D5GMri
uBVEA6oMcqbBgcXnZ2W2afERRvAPOsS8fe4rpvQgTPLzsqoBjIqvyqB/ZXbvw5ck/i4jC1xZoKnT
WHzLV/np1N9mqfQIP5uDQmcli4+MDRAeIb3eaSFzb6mOIJY3gNNfYqxX3RTZaVUcsn7Y5fp0MlQR
XoRICl+Z+XqGeiweOKfyqIzt4JUSPz+vQUtWC7E7iYTbyCQauKXZSQ94XTLW3DtMYUK56fv0Fk0j
LpHMa4J2q6dQ6OrYayc1IoaKXJewUntnZIqcklHo5JjSTIWpkRYHlQ30MaWrjddd3USQp3WR+ET5
IRqko5hie5iGvdEEx7S6q6plmw1vUueXmXAzFNWXPjHuuHyHBfbrWKVsZ3BdV9IGTzlen1WsRd7I
YBB/OG9rXXiFc3iTWU+QIVDio8qFE955s7AnAmkjBvBE1szk0RuraO3jgpVITn0OBf5hEaJTPpCz
F29z9SgvI4S1+sbq1qRQeyi+QQ8K6Men6rGaBBe+nAcU0DcmAlvqcm+Wd1JyF+LhC8SNLnwQuumY
SeyleChy/Ucmhhvy4g4Kzjkl7b91cPgtPX1QhO5QDtWGHvd9K/UEYBUbmUQUYK+oiZ/0jHQEEoei
8NjTBIFF7wRhAqPIdFeyUqXlCEkJ1oGbMlH0koDjGMDFcBDs+0rbqWHFLfkg429jIjXJsPU3hDot
QsljEXhjVjpVAcJWlHcN+zFYuF4sy9tCnTda+RxEgb+K3/XFdGKxP8Tq7EXdG9Qix2hIZRehGAgC
whQTFXj2jB1yZ5UJ7X8s9gBahQ4CQ4qbiG2aND2AHmeT0Nianu8bvXnoIxwixNT0GeONwR8VbwYj
ZALSzkckLIBt0x9Wti1lIhS5qplOcBF/MSg06t6Y1XFtPk01uYmlHcQlBkmCzJjzAD8wpF0iEXXG
Otd3u7lrYUCysllQd0HH98Qv5HuMCcCw6NIFvCq9TQQ9a9guiCXy2Ai6+hJWTIFu0N7Pp3L+JswH
opPtZYdx2w7rA2RzqFAEISyHJQAMhV1s6VjBFhtaja2RKrrmkvI/hw7Ck76OZ9j8bwX+Wfg+dmNt
c35gZPHtVjbKelD+slFhm13jUIzWfyDlECMSpkU+j4D05vFZM4cD7JGjAuaTiEuERy/KPDuLwU03
m/0YVB+L9Fwtuguo7tihKeJT7obyWxZ1XjQ+qS0pG8ZeBr7TSbYoPhGiYVedZZM3UM6DHyowqqTA
XZjERCUvguBY1XkgkrNQd0l3tySZ20JsM9h2dmVu6yp3jWA2AupU0tbMQDpZEtYA6LhPZVOSugrE
8SQLbBki8cXiRYhA3varRfDQz3dYEVaGaNtj+xsfl9mDSxUEB6X+0lh+NE1UEtg1zbtO171GTs6i
cpak7RK1u0ADG6knANYqzDlE2fUvRmgdiD70Yph1ZDcqZnGwQrx9BFsSy20t3yP4Qpr5XJXj1qx1
iGyVrabKNhUgYVaEJ3Z9sa3AKQ/L11m9bcIa99XjZGhbvto26aqbrtY3kFR9PeltqMKYHmB5Lq9R
+hwE7yJAqzbdRfN3TfheBU84PfTxewSQSganvFgiwQjlJga9F7LMJrFgwxStxBup5qEEbkOOuis3
pjsUr3HS7CXiSuTgNRusbU1+J+bTQa6Za36RlMKF9xUoP8rJwJiBccYoODQxS8UmEmInnnTPSKcN
wh560KqbBRZuMrAyKSlpMpbHh7aZDxIa33AEA1V8qNkpnb/J4YucA/YCqRLjY9F5+wiZKZp+kwSC
PaTJduChrgNekondIL4fvixB/xoDUo3MwxiRhlgCZO0WRwYAWMFtakgoGXCx6vKXINnkwrOgMXtb
PUNWR5jQ3DqmRs7mGxF1jknRQjMRa9/BImKTEthPzeILIT81GFaubTZItq4/LNwoNrAjjrwMuv4a
fPasgd+pjZrchrNQm0+jMThxwPWmqCgq1hgiWOCPNiAly8CZyGSYo94Vo9IB10yn7WUozyj1eeLx
uY2zY4pAoih5gZJh+RADGjHSTQk5b9Q7+NA3JZ48iP8hj43U3w24ThJeaLn9MQGPmrCv0lgM13kU
s3neHGIP9uPSPIj1D4F6KtVuOvM5FPfRNEPPfSbvIQbQH4lHE5xbpsDPhbSlYAeWsbVg8M6G6jhi
/p0mxW18ZFp5y8SLT0CFrS0vSmBmfhHcpsrXHHZJjUk2O8wTFO8e9Mz9xFtK1Bj8qpfKMLfwtxix
Cm95M7tYar5qZfbeL3Cx73PxMefbomELgsa/BMe5E/hSvk/9ocsTFBUfFdZeIwW9JcE1pknpVTjY
oR5vgCT7M6myrUBjwLTz9C3i9ENeTSU5S0rurUWHnD4S8LztFB3nzJ1Ux5tOFaA60mbhr6xHPwsf
IkoKXWk8TYGExWoeiuqLOeWelbCfEXqykB7hQmN5Z06MK25ZZ68Gjk1Yc+X0aAyaly5sb6zHmGd+
AkSf0D6aF4XbwSSkFfDubHK8c2UlOUppbKXuW9eRs5S3FL2oRiiJ4oJdSCZ6/XAcYUQu6tYaKg/A
PbR2Pt+Q+JctDFMHeWZu0PlQAnuR5K0sib5kPiIA26eium/T7sZaWGPor4z1j4J3TwYoFBmP0vgm
qTdqYjgSPdMh/1JSk+HqFMNnvWaxUyYnnb4IGPGjDkTPPQkkQJ1GquQ9vj25au2KW98gSFSG0Y15
2/Tu1M5EGPEz9Tm0iY5zx2pvqgWR54qtqdVxiJ4MKqQxJ7bIoEbXNEdvTpWpEiBHiaBgNKzp1S2z
4Qy8d4vwUvLEyBlv2vgQ0cqZ77SAkNkXzXgVptt54TGBVKEIj4JJC4ZJ7Ehu3xQ+kKt7iqEnLXXv
yCj6xfRdqGCZMxMn5ewRUDiNVE+XN7FGYAz+vNA4F7y8FFC9EXux7pfh7Vg9ZRr2y/rc8k9F+hdl
bZ9XqPcK8BHWqYwelkzw9fxhNuo3/nX05l8t/WECXl6g75gMnKOI7poOWuuyW2L1pTVeCyv6Kph0
tkSAAyP5D05osjQsKZVdPL/0qta7vUL+WNfWtyjNX/Rx2hD5B+9IyG9prPlmE4DnG75LIt1Kw4DQ
RwyZOs7YkNX8IA3JlwR+I5G0fBmKtvtWLgPqDMu4zarxGGbRgxkRLSNZx7rY4QAlxAZv9Oh1y0vV
nERi4KPwZdEZU6QzcQi3qXBM2qciJ2LawMYCVFqRgAq6koCVrTUB79U/5HSInS7Kb2F/2SJLd9m+
pMJXYxn9fq73MFd3ET3nFT9hZjkHSb+oNVhLPePSKyqJHTnFlpGYO5O4JbIUZ1LlrPx+7m7kQXmy
2opGcfukjt1G15abkHQRZFpObJZnsTpn4vik9JErWrkHy+nA29vZWd2T6KX5C1FBbN09dU9CxE4q
iVrIAFQY4wP353BlZ/2rHR7TYdoryAKYHfPnn8auJKtYqkKkka83oT/XxAilyL8J3wnZtP33DrU2
7z4dCt5pUiZEMfhLVNwlS2xXkDNZT+U2udIuuGh20i1g24oeF4AVnUhNv+jzKIUY11WTqD4wTEdY
3meGCUpjywOLsLY6jfl8UTH9/vQuUTF/OyrzvM/nN1WZLsQFRxUZc+BmGD3dgQ2+qd16J3mlv4rK
ynP3n2G1/L0Ns54wnDdZX6d18kV3l8lHIMioAKgoB5LCgptggY8LAJNoSvBu0VnRGmo93ll5WAu4
g0TYNPxoV8spgchy/v2luBhB/7wSkkwjXQY6p8qXbQMTJGcXRoi2JhJV2EATbOCEA5HXj78/zkW7
9/I4l7p2KzDQs6qZ6ku4Z6L+rZj/N3vvsSQ3smxrv8ud4xi0mCYyE1mCJajJCYxkk9Ba4+n/D9z7
XKKiYIm/u6d3XDR6RiDcw8Pd11pfrhvY2tfVQhzxIDmlBAqZhUja26G6D2kJpTv9+p29coRTQxVJ
6uKWNVjaxxEu/ZloTTLoqfPb62vZcor1WgRPJw8YHaBGOjoENFBmRuCchNzJhvJ+gr2c4SAcRD7x
sLluV+wkv/pKgt8H9CDNKmAT6+PwCykrzz4qXnta8IW1izr5zuHb+2bL31dhRhnxEMoSTAzCHTv4
3R2E0FDStjtmtr+biVwU1W6Gi5eK5cpMmU2F3eiRTkf6Uc159jVvSdGPTX5zffs2a3CKpskMx2rL
/Krw3eIJ3XEFtcWzbpqXIv8RtW+bLIUqnI53U3pdAWVECkc/rPvKbWB+czLjGI3oUdGTnjo47p17
ZyF2Md76wT1Nrlh9lvudQ/y6PEuQ1SE7tZgXYPZA2IxsYEIPKkn93HHnIgPgaksz7avB+Hw472BW
N7/vypbQ45mJO1MD6cs5rd6X2TMyvGDud87spq+sbCx/X33c3G+7wuR1cu6go9boJTnZGxQUUhgc
NO1zlb9v9rxz8/ZQQDsTwNlH5GlfmpSzDCazqdDP+X3/o/klPSJB66aP/pfyrvvBw4kGsAuVy1P6
dW8yWpzB/o+DouoB2RYdlt/9l/Vq4yjAVeqOE+alTwjeXn6Yh+RJv+yymQnz8f8xtNzMls0KNU04
JnI/xxl6XVxTrnKG2+428CwP8toPe5bE6er/WtLIXWCaBYckfEDo3icaHlgKvvVH45zcNgeKli5J
cA6kz7pUH/wbBH3P7XyyPpbUnR7ky96+bkYIPud/f4OI7eylOdfikd9Q8O62zPlTALMVZdKl0fPx
epDY9ImVKeGeon1QlH6MZialGnP47EdQDAfK8bqRzdt2ZUS4qTo9LhhMXdZDOVoynjPj23UD26Fu
ZUEIdYWiVkFqYqE+LngY+sZvsje8eW+Se/043lmn7H78mJ7gZXKbW/PZuUTyYY9YUBxEFI+OIlxX
vFtaiUfYckj95+ay9LG1ywKKhGfv1N5pwHN6DzHknd1V9r6hEAAahqKC0mLxkLqrR8pATEAerZPh
NTfjLxTbjskx/bk3jrh3Rpe/rwJdk86BrQQsVp3RRK1OqOZ4LYQzTIg/Xv+4IqTs1b4Kzl/YYZii
8bHsKzWeO4h/oPECYaS4/l39ptl51/z+TGLrSlmdJeGaGCU9LMEZ6OdEe9aG+cjUykNufp76B79n
lKjjUa9BMdbJMyX24KOCmsEcROeq++v6urd22FxoLFTGvhUy4pc7XLSDPuUOeUJrodd5GSBULxBP
8ePn63Y20yxG53TwlrD2mmJwDUNNGxe13TM0Vm+Du98jFzqCXNwbcIHsY5UXdxc3eG1P2GBnTpPc
dkYWdjTrg3WuPPPYHGElgpfnKB3/SVq3NidE9AG16nAoJvLkMLrVkvfoeF/a6f31TVx8+8qadGFY
PRziEgVu1jTrDD4aqEo4p+sWll25ZkE4DmjXQJMF4zzH8n3v/2pR5kk162AOXwqoGxV47K7b24oq
q237jcdeOTiktWiSjNiD9vEW1TI4oz1z2Bvy31uVELjrdjSUROL+MR5pKbrNs/Id7aFn9Apuihv5
CNj3ne8iH+pVn/7d8pYPuloebNJjPbecCrOfLhbaXwy+XRJ4BK6b2cwn1tsoBOchDBmW9dlG+01P
nxaiFMRo7igN3SLSBGQeovMRxhT1GHxu7qun5Jh7xs3137D9JXWH4QdSmldIuRnq0zpclmrZN7H2
oWluSv3dbxP/b1L7/yzjRleGm7rvpCp/WKmXf/2/I036/ygazzvHIXT/dxb7f0ea9P9xiLcgCUnY
/zvt9N+RJlX7HyYgIYrWLUP+77TT/45pO/+zUEgzJcX4hmno2t+aaBKiiW5ppsPQm20xUYUKkhBN
hhGi9t6ho5uX6P/M+iFjftXudpxMvMJEK0LiRzdaccIkTs6jdLs0BLwZAE2w+wISg+9vM47FyDlg
RNiOBR/zu1puxrhKzurk+p5zZpxbjQ/qezRJPjaPsPbFaFLtlao2jGLLlhUFBWdZE7kKgkFTEiNq
EgjDrCe03C5hXZ1WZ+npP8F9PSMlBkfW9cKEEKPUToniKKqTs9YM9PYQSoMLMxiYP6gHiGLf6eZO
KrC3JmEj1SHKc9NfDKJ7m6oQiXc7ydzvrGV9jYlrWo7MKu5aqhlaDeJLZ7qLyVvTHT74t1pIWpef
pYfg3n83oCDbu9k9nIa3CHtd9IfccK/v66uMWfwRQkY5ybWk5wPfjpYaL1ekdu/QVklug9PytENE
fTjRbd35muKEK5zUfE5kBRbXZtx1mXFcLz0DVIaAJVahNoaLOTqEXnukvYeg8RE1IYZ9b/zz8Fny
/E+SR9fwu/XX9XVvuCM/QLcREwE2/GooC3ZXXe6znmXL2X0Z9R/kkgGogqGUUt3Jope1vPrMhgGG
XtWZ8hPR2Zlm5Y3fdMk5pOHX3RXOt7h4+w9WszIhBBc2koHdvCW4wE9sthp9319xkt3bzpfrhjbd
cGVIyFGcnqmTSeO7ITf6ta6ZjKyYh0Dms5YK5PW06qIBWLhuc9MTVzaXv6/cZAwDx3eWxSVwOubD
U2qo/9KCcBqNuKH9lbCqic52FX1No8u/W4Lg6b5fT05usoR+/CQND8hK77nx4qavDpmpQvSnwBYD
D9HLTYoKxdIDnfM8ns3b7gFqnOlhIbhHpPeNlfx+IaKIzfAjbcN/cr5Xppczs/o+Rt4OMzOcRP+q
9U+MQoJ27r9OsbJLFbPpSabJNcOjlMghfKcsR31Vr6fk7Eg9JOiSW8xQpSP65iQQ8f5Q0780DZLR
9MlhmTrDXgEtDakCNZHP3vUvKtKe/CeCrX6L8EntLBun1B+Ts1Id9Vsu9BMdXeW4UOMBC9w5oHsL
F76uFfcljymM6cCtHJuRxthkLmmvkLFnRviSvTU6Utmwv62TMoWC7GimHxO0Mq7v3ZZDAxjXLZ2i
v0K99OWBAUUEcf9Cwz4NzVPcByf61zsBcStOrU0IX0dVSxByJSbC5qLqMS26/q6igN/76kmFp38s
kh0X39q7tUXhE7V9FJpjyydyrO+dBBqtfo72yCaW/0N0cqSvmLtfGgWqJkTfoTJU5uT5PnIP/C5E
Pi4NIfCujeaolvF7ZNv2ppe3rsm1RSH2pq0TBHWBxWShXPHvwhhz0QPEif/gSKxWJhwJVBF8itrY
SW2wUmZ8aRjbum5i8wOtTAhHYi4WVEPCB4KaFHpnxuCaLy3n+99ZEY5BEHadnfkcvJgZPYWxxKn6
MtvOjgdtRZ+FlNMwqcvrsCAI+6X69B07NU/PqVVfyFMvcgW9U1Y8GeW7iCHnGW1oFdxpnOjPhR/t
UOa+3kqyGGVJ3BxbU5AZeunAfQrPXFGlzJNHM5z1UzMds2qA1Qq+hL0TuG2LDNEBEkPHQyhZESlK
o/bL7ByEhHZQgRra1Em0czhehyRWBHTGMgDZweAnfLa8LiNbGisooxD2mBQGymfafztfTTRiAo3n
gQllBage/RVyRh6aYJJRkfRqhvzyzgLdmuyYEP11MQHSAIE8DaWlV/w8KF7WUd8byNY7D9H4RlGG
21IyvCL9/PeO+WLHAq1CFDfA1YqtIQQg6yosIobW5+SpHhXGqvw7O+7/um5GDOOLGZ6V1H3hTDA0
8TXb94k1jFqMCGrda4fZSB/RJz07XXpGHOnON6X7aZJ2nmXigfttk4YT2wj53qtWMcj+CeWpIPMg
MD7lQIlzCDaqWDr+zaWplEQ0E5AddQf91avAnuxObxULM1D2VPMlcmQP0KlbMfFVj/Ihav2dG+p1
8+C3STBilLYBo4jwRSRCkf2zwhzFhhKwhD/IJynx+5vBnPKbcUyNH1DWIwugRNM7LpjozCEzzr3c
zR97E6W+6xvw6qguvwbOP0VGnWOhGH4ZRBqoeaLMhn/I6OOnKEJzy0Z9vY3Khyzudp4t4sWJgh31
J2IWCE6qRiJPlFROWR43Y+mlslzdRXlr3OollMmm2cpgC8A7VcFQetcX+OogCUaXw73KizV2OrJ7
pSQ1RXfENwyQHLWPLkAZt1TS/m+lbaM6smdKCJJl24S1FWEKqAvExPQP+jh/lOp0Z0mb3+zPPtpC
aT9Rslzq0yn38tj3n+KgtT44ZglKoEHf9gRIh7mbf7UyEW1YyXJQp2izeFESfJqLLHH1uWzdpOy0
HYfcW5v68nPZSVWbVimDOTeacwGoRJWeRwPYTRCdrq9p5zSKBA1NO7UdQgSll8z2nVJ3tzpkAK2t
3Xd99SaV4n9pbrmWVudQGZy6AzhfesVUfExmZrY1LYF9pngYQzQ75Pbvzpa8PPdibqIj01IVPssb
h/hN5Nuuqbd3pjruLGvnzNvL91wtS6KoMkwyuCU70N6Uk/lcjWAGmiQJdg7G4jzrrFsIHvbyOVeG
uAVDpG1qgkfESUeYFY4LmaGcYSp/DHn/g+np98AV7mRo8a4flD3LQgQxIO7IAASjtTFmsDrb2q9G
Bi8S6J/Bci2yMjog1eBTqtZ/80kvLlmIJ3VcyL484AshsohxhSy4FD12qbnzCV+lsYIdcfYw1Y22
S2dUgsMbaM1suvWJp9Gr79CxOO89ord3Ewg/AFjyChH+Cj1RBpuDXni1MnwPlZ4XAOK22Qz5Wm2O
wPBmGyqhSIbJUCq/X/+SrxvLv53ij3HBCbPEhqW0ZqXp/LSQhhaA+StgQ9ND/OAfcoq76K3s2NyO
M39sLh60OriKnWctClG5N9yCDxmP+V9dfrThRDkujL7xtzY72geJXiP13vMeicGyoNde88e44J4G
6N42BOjpzWrztS5bGDS0bN5Z4mbMtkCiU4ihwCreDroRKFlaWuCOzEpH+ciOb60molhflTJSaLEU
7RUjt6KOpqvGwg1lMhcleIaizAGCbx05lAXDblM++cpHe9Lf7ny6JfkRd29lRhx70mSrTS2DCVZF
a2uAB8ZFHYOflPhu1dn+xj3lDU5/k/vZA/SD57CHFgL6uw5s6PUfsnWE1r9D6I21iW32dMwKL4AQ
5slnuuVSV6BnyWiTYxhFaKZ12V59aNNZ1laFq7hBbKwNO7XwBjedH7rkN/N15PWT26vP4WWEesjb
G43YOq9rm0I6ijKzT/malTJ4p91XjtZ8tC2EGa/v56sHDWFgbWX5FSuXXNRvw5BpaE/zv0VJRAUM
QRRZo1Iwu4ExHdpY2bmN9ywKQSCOm0LOmDrzsrAvjtkA676ppPedUT008/BRlcoKsSnpcn2dO26i
CN5fzugeltZUeIiKnRVwqRzP94W6UzV6PZ8kbKdwNUs5JAa60XA8p69BhO4KEopHx4VvSZbOTecN
N4v4yl6Z9Lf3XfNO4V6uG2uCNACz9kLWOneQJzSJnZxq3fgGI415zBCIj6C8hnf0Qz42p+ubu3dU
hRhkx2rfpQEvVBqih8iwXXLHnXO64/e/+3erc6pqc6MMc8KpAVKLDqUuTU91P42MdvntM+pT1pMp
FXsTp9unhvcFus1UhsVn2mwBV/ZN9jVM4Gpi827CvnocrWGv3LPtFH8MCR/QrCLueaMrvHgyIJW2
7urQ+KSOdQQyz//cJOrXynS861+NTvhmUP9jVfhuihFneprj/MHgm+bBaPJPdqROwC9L9UvYAADj
TVoeJylOXLmoCAex4duPlHXVc5wVlhfptQ2lrdUczWQonqGs+muWjPEIq+wA9/fk2ZP1tc9RrFPT
mRaI7aQdOqEdUjKBdBwm6YvRZR8rebpF6vDJhGpMN+t7S5nuZ187d0Wh3nZRTTKdYEoBRxrUj8zs
ILagw0srSV/6LKBEJg/5oe6jDMDWRBJVQP2VBeVtkIePURMe5wJcexE2LlPSUBRbxhkkdugqEHkc
6wR+5Brs8TxFXwutvJeV8b2qFCdkXy9mEd9EsslMoZHeEoHB5fmh18zxOR6SixGi2Khl9zSHzg4v
wkNuONz78bkacqhTmuEyBuXFyRLPmhhGLtEjlPP81py6921g31Szdk50+uhScIFF4ijlCJs50RO0
lWeIXm+lFJ67DkAPJLuD2TyESWUdZ5nbFyamEmXk9gKQ+ZPeAKTWS/ND3HcPhum7YTn8pPiw8NFo
j3GUhihzZl+sEGFKKjE/WlO7beYpd7U5veXrj+fcKH7Gymy6joZgRdAkb6Opq2C2y81PgLr9SyPl
N4laevBM2gjBxf1xSm3nONT6u3nO3uS+DwHbeFNacHpGtu+NNvPY4I4vnWFAxEeqYDfP49ADbVQD
i5MUgIKOQOlP6WjSAYFEJzPqZ6mWOCux4ip2W3/oqb33nUrLTEKAV83Igp0COge9iN+isDoeGgu6
82qe22MxdxyNtP0R2o51BOMXH4u0zVxmb2vP0iXjzgdlATMvnbkukaC0QXHBY+IyOOetUj+mmQqm
0KY+TtNVPiVR55yNuIyOWRCwxKICdBklELHMefGzTaOWeW/pzpST21HpGEEvkdMLzU854iW9P9xl
WfglVZKbmhvbsCtw0fBEPlV5D8qygvEgfMN5vTfb0UMNF4ChHUyHTvf72q14Knw0Ygivjmk4g7jv
bUOFhCdEvzWHZuXjEEDf5lk9gwlJMXOoB8gjkIi6qQrrLlfgbKitHiY89RjLwRnZT4oGgz3BIRe/
rwepRw+3eZOWcBokQx16cd5Wh0TpILD168pFlPZrkwA0IZy/RygSZT3V0k+FvDBUOM43Oxw1ly6o
9ZUb/Iczd++jaUCHs0mCEoIKA6KJAYIFU228sowcV5ZSxdUjBxx8NMPMNOWIffbBbVCAZx9tZC5i
/cYYnZsh6fOjrwcVCgVSDTtBmdiPvgUrpVW137RppJSjdNO5ylvoLawwPs52OryxVcaNKY9a2aGN
poc6gxiplB0IT1VaeKVv3cSmmVAqdSy3HQbjNDSIC+uhbgN8zz4XFqqyHbrY7826pW7bIclqG9ZN
0EvgtNu2uIV997lNQV3bytshnx4UGinPBSQUN4EG1UlUa+DxKtjK08K+hVjci7XwLzUt9Puhnj4a
c/Cua5K9hs6rUZXljQoPGvxZDInZtNdfpmz5IDudlJBADS4EE7+yZ9NdpNDis4MoIRHN/I0pcY6l
9/8Hlbh516+sC3dGllaJlk9x46lQI9pwqczFdLx+MW09olYLFO96hYBQalDZeJWl3Bp9fWsV851t
5O8tydxJK/ZMCc8JJ7LAefdN5QFHPszB0ySrhya9z4ydBtVm+vJn135Poq7Sl04ZrCIf08bjEcFU
Dyw0QOk76dvEzcYc3s7N/hp2tBwRWPMYI1wQQOL8W9MVkQ9BVubl6aLkOd5WSfZY+kvkkq3PsRun
0Q0EX8fcD91ISh7UUDsbqYQ6MsW4GbYMx4QFRw4+KI4c31z/utuPKdQmkRGCU+7V7Pxo5QZJm515
iv5r1J7C9tlEztguUQRA1V1S3+cBFK5DcK6CETXhmLfdu+s/YfOrr36B8JyLcyt0GHPPPDO/kxnO
npfAqYIM30vMN/PHlSHtpavKyRS0JOJIGgx3dlUex+pTre/VwDfbKGAR/jdLFYvgU9SU/K8kjwvJ
dgwj+7nwYFMwDsUNNJfJbt1qc1VMwRo0iXTZEJtgU+HMYxnhn3X22M53ktXc2W2+80zc9JiVEeHB
pvWxnUYBRnwr1E8tDHRItIF1tqXBk6X+MSiinRrHZmRbWVx+0cpH0zDu/aZPGq+Xk+JQo5AC1mxP
GWXPiBC86YPpVdKFjSfxHjuoH7vZhWtDu58v/n35K85PdujtS4VtHvjV0oSgXRdR29vDQO2rUquT
07VvdAme4dlJb9Uc5tjr7rVzPkQ29CYxuFSLJaj6n8KIqvvX3tyBpm6a+BNPxdKprjPeYiB47xlW
oXhGJ2XQbaTSbVaN3fn6arbf9CtbyyddnYtcMfrAj1Iao8j3VZGbnYJb+GZgsfeRURre7ReG91a3
/H1lsdXCyazliDuWwb+Qx8dhVBDskvYK0Jvl7tVNK1ZF5NDK/SihKmK1JUw+ykJcOH2qcu07re9z
4iCAvXA3p/E7PUeLpR52rsXtu2C1t4LPVWUUW9aEOyy5DHww5sf4nHiKV7w3Pta3pbe34s2osgrI
wreUIwncluVkHlI3aiUd/MY6R5AV+gwotHu1te3AvLImfEdb7gZVzgj/448FXJIek/HQXgaGmK2f
0fnvDr3/zgtX1oSISV1tqO2qJrRUmqt1xan09wqhm3FkZUL4XL2hBuOksqDYukzEjZIUXUadgvfQ
8brXbbrAypIQJ3nsm72RBLlnoYHLA1Afngqr28n+NoPxyogQFoPK8munZzm58QuWPsraO1fKdmHu
jwVN6E/Xfjt2ZUzeZyq3AxMF0fjNjiDVghuyokQS1vUxLpJzmdn/bv80IbHNbKdU5GbJPNRfvXET
L2O2zafr32g7Mq5WJ+RRetaVHcPQGd4Ls92Jkkp+gPEMpi7glwcFJSlXuoFTacfs8t++qnauzIpZ
lSkBbF8GNZTog3m76LhS44GrvTlZt/3XQT7spXGbC7V1XaVSrgPJEYeZ0zhEAtlkUKU96qGLjFNy
iR8lVz8UPTxUv/mvnad/4s82bNeGDBrAYKru5S1QGFqf9qA+vBlWO71zDkm/N8u2GX/XNoSYkS2D
TqqNDSjt5zPU5XAZnSTfHUpekprr2/DcnfYUIXatCmGESbE+9lushvcT5HouhII/mbQ5RDcOAyNu
ct6Dd2w5+nqZQjSxyhJS/xCD5JTubDwP1vP1M7kVrtYGhEiSQl6RWBkGSv+bn97Z6o8K7ePrNva2
Tcyr+q6UJj3ASHpfo2zJoXAReoZE1k3us5saGtbdpunmyeeNRjHMQgWd+tnLQ6j4kdHEicRQ1GH+
zDls3Co5wGPqKhPISMTbsmN0pAyys9StD7Y2K3ywEuJdJw1gfLQ/QJTnlmflU3jkZNwXN63bvvkH
QGRezGuDwgdU6imTwgIP9/sP0vATvYxFPWJnWVvX5x8jzu96/CqvsywbOQ9yVS9DmLHKDoX/1Wi/
zvm3nd3bsyME/9qwbdjN2D2yqulAmfmEFHjudg/R7cjIuUtrz+0dWvyp9E/O6HqJS+xeLXHsK99J
bZZovpncQvWsc/y4qGxHzo1/QHZ8F0GuLF9GvA3WFoXbwGxhH4GAjBGwenIjTaMq3j2rc/1Q69qt
uswPtnH+UzXCu9BQPzaKdqn6pZgsBXchAG2tgkB6yofsoKX9beDUpzLZ64/teJEjL8d9tSsm3YjE
gV2PDzJNB+UcGIcFyW+5YXY0bmHO/g515l4DebMKtN4Z4QKxFCuV8ppj0B6BT4wwb8BHj8y5B5v1
D+aiF2wzOuxLlTCnpPpl5xQuGy98GFj+NeQpFkwsVKUvF51J0xzlGRysZgnyUztq6P8GrqpxAG3o
BGj2DHe7B3Dj6GPU+k1RpiP+Jay5kxwHT044DbL5Lu3TD3kofdHIvlI77HfceeuzvjAm3J6qKvdW
MbDCgd1l2Mq4jJeMrGB2dajiIBKHMSH6fn1bN26aFzaFXe39OPCDXK1A1L3roDJN52/23rTVKwwm
T4kXRoTwSyc0qTuNhcXpGQjHfF7EhE3TLVwfyUpygosJ4Rg0X3uZ1kbcf2FYCMNpHTjg4THMlwvU
e30PsLK3MnHAK2IU3tZUDOiT21iH+Ca4dP0xPaNkwlR3e5pPOc+0f3SPrhcmcs6pVgVtPQw+Xv7Z
9CBT/RofExfqY6gZD/5B++kcxz3/W06C6H+arHOtGSAJGFd/6X9m0s0O1PS5F31c6BvSY2e6lezG
R4S4uoOJ2SY60Vjy6F/u5a5buYq5Ni64xpzldjuo+KFeurZnLMwKiH+7MccI9Wlbd+VPe0nepjuu
bQquYTdhaTVwunrjeUzPsovaK+Bd9hnpmIWRxjQuvLpPf98f10YFV3GKzJntxR8j+evInHNiftT3
6Dxfsxfhj2sjglvESdErY87KdNTFPPXEWOKb3j7ADscjhJaYOx27v5DfheibpGxnhXvfUnzEqoUi
z4mM9bl/Zx2mU/ojZlu78hDPN1PBxuqXvSfCVhhfLfjV85UL2YjCnOd/Oz3oWfyxUOr7BGbbyir3
/GTrnlrbElKWslQ0+FtZXtpBYJad/nNPhfLvRIlnbHpybnbvqc1AtLYqpC11paaDYWDVUkgI4BTl
Lv6xkEPJfy0vr3hySxdN3r0C2Fa6tD5KmpCK2GUud3qHXZ9OvPt5PpaQ6BLYrVPADEKDkjoEDccp
PxDdfZT09u7Mvd0WolKsFY6WGwSG31lBdmqKJStgt6F1pKD6e7dh177upFuhAbo4oB0gaJCyEoGK
U5kPyWDRIpmgeVHNQ37UvqN/ZrmjCw82pMcokyPYtmN1ybOFCPzCqrDXUEc7uA1W5dvxfgm9Zwmy
M4jQSPxOe4Foc42LjKStwVFiMRL6Mt4PfVob5YjPwLIM7dURzeyvP1sKMuQjUM5f9tnNNm5ra21R
CPI1wrLBtJxhWrZQV35JCn1vC7dMmEie8jwDzPqq1zQq7VQYCouC3Xx5CRqNR6P7bXvoTxmTP9m5
dXPgaztml60SP9zaqrgwzWK8Ny8Qie/awxR8Soy3pb1nZCsEWGsrwn1VoS/ZZj1r043DwoznFyi6
HvoLmhouY00B5bOJkd5dweqNxOCFXeHK6vVBcSbU87yu7O+yEbcH2qUn8uOgaK5dtHv3xxJAX+0m
AC8HfCjQqldD0ZJuhIqKveakfQ4uSnjgLf8BVjG0HN34dpckbrkNr9lbfs/qtVXOda8rLfsKcA0i
j5IrqyAFYrL9nfkXAvFlfjJcwut08R/aN3uMTlvXJbw9f5YrRPao7DoG5phyt5AGcn3riPYu8i6f
oIuML4oLeqf19u7LTTdZ2RQiDY9ZoARQQXtNemshPNGZu8Fs89SsTAjhxQjNANlJvmKJ0slR69z+
ET4Hz84Pzc/E05FVPCounPr2IQD4u+OQW9fWi00VPDKJw3QIeqwrHThiF8r6kUeJdEhbZAh9aoeo
Oc3o7/Ab1AOE8P+oKccvWDTRVFCGsEC9PFUSpMO13bPFuREcJMARvTG6EfId1y+NjcxnbUYs8rVm
ODfzgpEIs/QoGdKByHjpbJPZOSnesbXV/7NMiyEOpHllCw3pl2uy5SBjgrLOvWn4Wlq/pOirXt3P
4WOqfzGrD4HxXa3f56F/vL7Ezej6x6r4BlPtoJ4qnyXKTcKF/8a3vsvO++s2NrdxZUMogRWN0+W5
zsoCmS00HsL6SZtu2nGngbnpdyszQqhpxjygX8BSIJv069sp3bsk9gwIwYSJRqPXRgzYVnUYlPt2
kHdyo02/Xi1h+QXraFk5ja4hTeo1Awic6fsMl75ih6du1m8SZ7dAuJUTIWROCUFGYhBVz5fmOkT1
RsOqmOt4k7wtz+OlPE1wPR9kwsY/Svu4qsG2g0pj4Ei4YWtYboyhq+Fdf16ewPD2fwiCi/wXqmlH
w609jTl53fv7J29tU7hdxz7PBi3GZqYVBwa3LRpEffOrncod79064mtDgvNOYzcVaYKhHAbDENHb
1kJNRk1O0hwfr6/pFTMYBSGq06CVIUVnYEDksZbaCYknUjFPGeL3Rap9kRV4wNr0JnSsg9b/nLPu
WMgIiaXqj9pxTmC53waIuHQZcObIOOSt82ZsSEUzNbv4CBf1KDdXzbBzlre8Zf0zhVuiLGUjtALg
V7bKkNuM+rK9133ccpe1CeFIDcFcRL3CXJKCvFdrkWQnP2LEw3NpZPR6r3K8tyDhMBm9AwcOE3Me
AmiuHBpu1Ac7x2jzElivSDhHTszMsDEzS2O38V9+bp3SGkWv7n62kJcz5wcEvw6VGXxLJ274ZI/q
avMU/zlZltAht/WaW73GelfSC7dSt2BQWiNvq4ud2audvbSEKyHVw1arZpPyUPXcBeZxUpIdN9nb
Sku4DtpAV+yi43MpLSqRH2wykrxBqKr8pMI5jcRR7oCXkG66zNkxvbc4Iaw6gWwxMAG6MZVg5w91
t/4n3at1DLCWn7C6KJzRLns15eTnSvUm5trW3s/6eDO0zfl6tNk7EkKm6bdFrIOYLcg0Ldgpi0M/
qIjc3yem/S8tLb9ktaQmrvK8y/leXf1XEX9F8+hQKUzjjz+ur2gr47GY1XdMVYPcUyw/aHk52Npy
LpI6QQToPrO+O3vHe/PdgTo3LDx0P9CVEM43D1ZeAYFReD1K8kx7wJlItf4kgbM4Wh9r3snFDip7
16Rw3qM+qTqKEYVHk6A7+b/0EyUOV35HsNLc7BjAD3x9IzffzOtFCuccypqQASQsDq706BxMt0Qu
8tk//pjOxq/pXXTM3f7LdZuvaYJ/X35/NlY4+IaeDokxYlP3lPpoUTI/jvPR+hScHLQjXRWFUp7q
0TF1sxotQ1eyqbfwdr/bgzBvrR6Erw41rQ3d7Ku57jrIEgWEGJ7xI6ORZx6iu/TsH5szwIlfXXOC
9oiW096mb/jjC6vC+gEmWVlhmOx5DYX2BwdV4KJ/aND+vL7RWxWsF4YEx59tVD+ziuVJDZ1jp/O6
9FcGrCJANLRNH+z4Ppc/q6A25mTwouLrYIH26vZGz7YAFlDtLKTrsDyZjig01eeGHOahVnnKo+lp
6nE+60DUqw9te6gvzlfLS54MVDuix+izeomO/wB0CAmooQGpgYfGFPumSZTVUthAVzGn4MaBHSWt
dOz899c3e/loQpHkhRUhs0ChFdbpDiuynrzREDOdynEvQ93yHIzAyoV+DGzLYjc2LVM5D3poG9Dj
1L60R+U8P+YLePo2+7kQbM+UvXAe9RAd1Xs0g4/o7e6k4xv52oufIIT4WkXXM1xYVJyYInNYVR9I
NGZQgM4TxGjvw1rdO8Ybwd4mR6ZKgPaa/op8WPLN1s9ruG+UKY3RQiwZ8TZ9Ug51j45jMx6sTQme
aYRzH4x523rURxAc1B1XC0DltPN9FM5PVSV/ydPmXJXPsh59qtsvs/nLrr/7TvyIkGS95757Cxfc
N23TabmeSo80eD5PJ0glaFB9rzznBPDkloY42q/7M72bJ3m138IXluuk9seU/Zbb8jzMFrCt4e+n
ji8+qZD0d00Z2rXKypyqARWYIzDx13V33Ns7wR1lw+kmv8GCPD/azi/dfyNle6Wl3+Pcr3x+tVNC
pi+lLbrvKjule9nbvmf2/5ibHrPzjhvdTMfARQKmsZFP/bz/lTajqraI99H10FUmNF7mWmNt5tTW
Gs6qhlK7rBxz49vA5Jg/DA+oQLyNdLSRGs2LnYfeRBR3wa8Y8EZVDy3P9EQZkaYOGQdW8SbKfVl9
uv4Ftm45htxs6JdR9nglL1hmoxW0HV+ggge9y8nTgh8SAtFltZPDbJ7XlSEhaSqTMuhMCUMdgEwb
KSNnl41xz4SQJUFBnpnDgInw3nlUXegjXGRo5S/tQXru39Y/0w//YHCDUZ8/u7f8olUm7YymJukj
Fuc0h3wIYFA57zjhVrb5woYYX3xm5mIfG2XgtXmFVmdIIvJYAQxvIsDl2ZdWedKLt1kjXcIZVfG8
OP67MyKEmn4Yu7HI+QVJEP/srOSGSv8RafCHgYmu66Y2A4LFzAgPhqXmLPgqAulBVdlh5Y1TB3li
jnyxeitN4Y/rZravkD92xOa+4Wtybo+8V806civrwYEYJ7Oq0zj9CBB4TNLuOOexGxTnuSx+SBDJ
Jm1050ffWqnc8cDtELH6LUKIkOphnrRJLwGy+V76Rf6Qog+VnKavEfJlzXl270307MFHRed+txa+
QYbAXv/fDdcEt1T1MSsnjQ2fldFLlbex9bmYbv8/zr5rR24c2vaLBFCBlPiqVKGrs7ttz4vgttsS
FalEha+/S77nnulSFVrXM8AEYDCzixS5ucPaa7E58TGkAnHYByFbtwCj1+cfYHHsFz75g9nVVQWV
10DEpMHxV+Uw+pUwqG/yKtpFi2CxNcUFRIedGUQIXbvFGX3dTfy75NWlrVvM18cFhbOX4isYy75p
Nd34plvLW93ZxrRA7lZY3Q6ye42I71ogzMsJQrRTv69qkGFD6PDzDb02c3H2IVeXNGNmU3I6d4Dy
Cq+sX2ZSu2ZPd4bG77oaaq21vdM14nfp64bl5Yh89i1XYcI8T8piygEx20keMDi/Uy69NY+ANwSQ
hN8IbBcH8JmxVcQAyW3QGzJc3JmpoBSYudB6lFT7fT0+2GCWpsnoMvFlY4lbt2TlllhuRxEzDHzP
SB1FG4P9Fvrp8mm0u1Naiz1oQsAWOgXO1rDJ1Tj+33tyIeLU1Y4TOz0MF2DZQBvO1OIw1rQQQ6qe
lsjw84VenltwoQIrAulGYkD8cnUtu2g0wMsr+x1ooNVjIsz4GM1DDVld/hXMUy9GJ+816pQbh/fy
RsIscnto/mK+H8Pb+OgfntG8amqnlSAKmgsAq0pghdX+84VtWVgdGwfzSE5pqX6XyW5fjAB1JogW
/M+NXHmqz9exOiaJmKd4drp+11SQaDQCGaLrLYMoAW5j6RJDm0FWG59scSXnF+LMJltVko1YtXq7
2IT6CxTpMWFV1X7X/LOxtMt7hxoekCgQNqCOztYTEVQxo2Bs6EH2wDzT7l9ATXID/iUInZvzjrUk
UEX3O65xMQW74RWo7ar+YObO95LIW31EnUjGh6wYwNZCvkWZ2mIovTJ2aPyhjMaAAfprkMA5P0Rz
Tk0Qd8YgMQTXwLM8SGDwm33uQOkQddTNmcor+w7KZQfk+RQMzGzdRLaKZizNOlc7oZywbJxnSbS9
lacbB/fKvn80s+4aR3omzRF4mV2mnczhTmsfrBTyqXrsxsmhwT9G8xakankpVifqzOTqNqZth7yy
VGqnOoqyveU28ptCQQaiXd7np+rKrTyztLqVkWUXqR0PateCd61rn9Lo2+cGrkBIDWZQlLSguwGK
lvWhaJrOAW97pnZgPlqgE1y5qQKqG0LRI3EXXQ6UKXrQLQUi7L9ulRCvnUmUvaHgbuLKWCA0Pz+T
kdNC0pUlapcq50CT1GuMu7KHaKtVP4HSJ3S66j5z9F2eQ9TRsVwUeb98vgNXtvjjL1gDK6hZa4aS
KVQ+7XdtOiTIGD43cCWURnP03zXS5aJ8cN5gzuFUE9WfLaaJWx5IAEguoLJz/SwDjAo2buOlsRdt
tfC3lrac4w+G8zEqct0scQO1r3oJMYHiP2SUWJsFSTLIpRGOcbBzE1U109bJYWIZ2TMFOKhc8pKG
4jZ3KdBroCgFz9TgbsJVry7tg93l339YWmTnBTFG7Clonn6UGBAHG8jB8cdHFaCeBPlUTCj2/haE
7MrFP1vt6kuOrVkrU+CsZPUdS++G7hZEu3WVbdz66yfmw+pWH471gtgT2Jx2EvMiqHF/QT8D93Fv
e/YOU/8NmCECIGPDv8/Wz7/myrHleg1RNge+lADM1UgMBg0bBA1bO7hyaAMp9ahqsINtE4Ka7dhk
GBrHegbxt+z4xvlSVo5FNbnlaDG20GRaOJNob89tEPH474sPZ3bW0QWUJMCQn8FO8YrcrPcL+KgF
ec8nd9xBGRKCU/t+w6NcefI+HkN7tYk8bvPe6Ru1o0W0Y6StPZm3tyDl3ycaOczCvnXmMegECLA+
d2VbhtebOiZzVoIMBbUwCkXfWces4hzt2il6MFX8gNISLl62T4oi+NzwlVji44rXVDa6NpWtY3S4
7lA/Q5PGrW1wkYqNw7llZVVnyHWQMpgC39Lh8bFueWCI3jVjsdEeXZsBCBt4c/wVoFdwrq27vkOV
MVHkbRHmICFU7L3O32on232+Y8sZ+BijLEYonm78/6HPB9ancwfZVjNJIMJchnEhU5c7+VebdQF3
HB+0G7dcsX9Q8Xz/3Oa1hTHwDVmmzUF2vF5Y1DmQ1KWiDKXeQ3hNd7XpUYBu9HMraxeyrAzVYqJj
9t2yETacr6yG2DtepKwMVUW/mwN56Y3ihab6s2zIxoFYvzIrU2sQitZMAoPOOTaRVq95VZ4kDsbn
q7nw9bAB9AcQ7MswNbtoz/egaEosGtVh9koxdoEQMvWLFwfqylYbVNGfYcFZc4uvn9u98q1gdvmD
g6zPXO9iOZa9Y2sZJqi55RVAXeV55ptiC0W0HLPVMaQWUAeQ+QT1GIY+zz/WPCySONZQhkafPFVd
AVZQ6dIxOo3yNWI//npNZ8ZWfjGKs7apY1WGaTRrtyWE1cLcSKJwSvQtCOGV7YMph6PZzjA98ifR
/RB/9MgAqNOPJXSN3ti0S+aDoTZOxpaJVYhDMiGrOYWJVGiBmfWPBTVvuo6En2/aRV0MB/BsKcvv
+LCUuu/wVtZzGTKCZmFctKBxTHfawtQ4s/TQCfOpM7RXIkBnOvTfNqwvPvXygPy7katQB9JnfZKB
AjKMMI03VAZ0qEBuO/2oxB3Jq5B03xlYLdsm9cAr/rntK7f7bOGrsznIIYcYFM4mnX9lGJsDL8/G
3l5xVfSPlCa6vUhu1hMO7UhHiCEQnH6mXGMWGKp662ekWWntf76Wq/dsEe38H0tLCfLDR+xLEVez
BUtVHt3aGhqew/QeU4E3md2WrN94wq68LkvOyDmSe75Mb6zMgQk3KgYLXy1RmBklQwh9pUPEq9uW
A+xSxSALtaJyI/y49sGge+wwxkFhCGnsc6sNGzRdJLBaDupnIuPTTOX+83289sWgfAXRbQc6qJhO
PzfhTMJIWAQTVqHvOwUkzaR7I/Do0n743NIFqmW5dw5IY0yAv6AXtk59oY05p9LUsrANQM8nEUmB
zyI+ckzCAmhZPxC3ud1CPVw3ikIsJAgcpJ1r5MWo56WtU1wsUExwCJqPh+IIEgg/O2VfaOEviItN
m8tnWV/xRTpXh6e0LwtBvBA0llFVhQBJ/dQN13qBLHK2Ux5i1NLn71BG2Uigrn1FjseGA6RDUDhd
fUV7ZCk3QeYcasYQ+1UaHVgbYSyETF/Au7iB9b9iDFEIBiXYguO7rHPFiU36qq5CKDs1LknSm9Kq
vyfWHPBKbVW7roULQP9getuEsCJUgVd3IE0iaFRpZgWRWXfymkMRzHsQdAJHYR1aP70zA+2whee7
8hKh3I0jA4wZuo5rbL7iRjyB2lGGrUH83h7cCWxHWbIFob7AIeBG2NDpW7Q2UVq31jciaqQZx9G8
HJTkwQQsRHlLt2T4blkBuRdfKr8Gkg+jNeNWl+/aN8SBQQCGMX/zor7ekl6hNEqq0P6jbNa57YwB
IhtjS2DZ/vzeX9lMaHIYOmFLRV9fb6YusoYpoGHCYuhclghXQ3TXky3M8TUzFEAxROH4dJj0P3dk
WjJq9WA3+GYKsjzJDcRMXd3YQmlvWVnFKFwNPeNTgly+y98mWwYQJAmIk28Edlc+D7zVv4tZfsaH
161aCDWg49eEOtp09FGiqN71J8g1bTwwl8sB5TbeNMdZBCvNNRalkVlVUjVg/MRQPm1OY//WDlt6
UJevGOrh0IAB/A0PDV0bmbSmY2OCpMLAzBorXxqxpd94bRkfLayCASOZENCbkwy1TByNtFnIUW/A
+7OxW5ePCY6vRbiB0U04PpSRzz9LLYrUkINoQun3AfFIsDgj52C5zJ0DSC3ebEEgL/pHCKFwDDCY
pi+TCRdh9zTRoa0LHIQB89pAgBPm9rviVgYoUlset/B8bZYaL2IdB5cVqTRSGOS0cPDnq0wgucAj
HTano+GBoAI8V6MLZZe36RcBZd+t7pkBpv+g3fugld6WaPVFhdxazDN4JkhyAr29hm+nrSaNOB6b
0LrtAxpCOCRUrvbPAun9/1jsxVu9srY6OvGMa2jGFMl1yH8We4CJvQwBifxh+ECKe1v1/4uTujK3
8lKxnZWztEQVlvC10bTLCILHbiNYvXwzV1ZWXkpIbhTgqFzeFeexfBA3w3vlsYdoP3pG2D+MtSs2
lbAvWJaW7wYaZMRYUDrF31ch8qwQquLoVAjvMnCb5C6gQMjsvfxGBZGLwbavmJ/hvzsAxKOnJvzL
R8ZB2YcjF4BmpQMRsdW+5iLPNcrTMhydeZ9MUN5QmS+j7m/fMqDNoS2FSwk7KGCs1jhUGK7Tc9qF
bRdR15wEGjeVQb2uL53DX68ITIuoVVATIMGLuKcZ4zqfdN6EOVootpz9if+kEA/+3MoVB7NE4vjZ
qC+Zi+zn+WUfEw7xgTTvQja0xzqZcpfQChrjtkr8NhlOnMVvttCA9KxAkDFHxPANp0M0VNYH24m2
kvOLt+JPYvC/P2fdnMqdBoNJYz2G1Pg5Vhr0ztVGAfu6BcjIGlANQBi7WjABIGaGnkwXNnF1cMrh
UCt7I0C+csnxnkJ710Fh0AaG8nxPG6Nr+j43m5ACbq1F9lMl2q+oFW2c+eWwnaUZ2KuPZpYg4kOQ
MI4GZpuI0YRlVN1Hsru39BJKHFEwgzMeeP6nz4/KlrnV2XemamQVFFJDytva1WLzPkcl3s/a6jj1
JPbrWHz9DxaB+bMJIlR0h1ZZjY6hpEQTWReOdR70UXrM6zjkQLwxCI4Z5X/5anhoocKL4iRfhylc
xE4ppNWEGjX2zfyrsiJX2VPw+Zquno0PVlbvjZo7LVMtzgZXNYo97WlGjNqUW+iWiwByORsfzKz8
4ZCxuoiqYQyH8V4bqDtqRSDH0cvMzYbQGgkFvw9TaPsgy3ZAkrq6UK2a29IpWROmB4XkeuF1NsDZ
kR7rjVLF9a37X0Nr4APv276WlOJaNSnUEnuXInDVycbjufzci1uFI4ehbPzJ1sgjSYaZIZaFFVkd
E9GcnDg/EEfdZ7T1aI4BDSsKASzxPz8XVx0xEheUSHTMulywlEWC5AmuQhMS0HaRAJUm3zoYh9HT
dqBACfWNaszFSMry2T7aW3kPllZ931b4bAMIb/vXxo/vrKMRlM9sR8OFLgzN5aO9kJuWT8O9/Of/
g7Hy2sn5+BNWHiVNU5b3ECwPI3FLkzyIyD1uhceSg6L/5EXsUmc4TZXauIJXwvjzpa8CXBO4aEfU
WHp5co78ZiHzE2DMWNiBqjAN/p5Udb3XqytChCOtIcdCZ+OVZXcsS71JbjjLa6sCewWlYO6DKMyF
nAjk5YfRyHJIhdx2p/quDJMwS0EIojANByHVl9yj5kb0cOVGwiTweYZJ8KKur35XtVLPapistYe4
m/zMbFwb4iqfX43lGKxu5Ecr63ufx2JwmkF2oTG8UWW4TZr7kzX7MXmPaON9buyK40SKp0Pmjjig
Alm3iaRpJU0KtZIwSV6M5iGd9bC1Ic7V/4dMAIbQ0GOEgppw3a9Mk1TqTrp8rvjWAb1J0qM6EquN
vbuWTcEMMHrwZghZyeqa1yrPrXlGuNOr+U7W4y7tHOLTqf6eT5HXSXCsTRBok/ObjmHsAKNT+6ga
nz/f1AvWGlyAs1+xuumQD3MiESddmB+GV8vTRCifs5v6Rd2gcL7wh8/gDmdvDb2DhChGTv5DHo0f
APJAiocdYjvr+n05jzwF63AHb6djirHf0TcHlz69izGeK2t3qwZ8JYeGPUw62w50h+w/l/VDbMaT
wip1vgRLIH+gGsrpie0T8jWXPzAJiPB6i1L5Ws53ZnG5qx8sEi3OemrAYoNUlum76NiiUGACaPUb
imH0yI9VOOzpVsB+Mer/59N+WOnqgCkrEsxuJqTruykI30AaumsCbWfst7b0sm+3HCKkeJD70pEa
rVMVNAd5JRhSFa2aH3gx/piYgip1ZQivK6vGLWMQbBhOPj2qmQuXFluhzjV3h8gQdLrg/kDHZLXF
fWEOw5wi4C4U3zOUpDVLhBatNzKUC4jiny39YGe1pWzUQA1kV8thlSfDi/ezcO1w3lsPAuUX8TD+
qABfzXdbBJeXqZGpW2B9hcQnmhf2+pKQOMd4d9up0Jj6APRde6XpXzY8weUeYuuMZboZ7wWm4FZP
4RhBJTCqUCWg4OZr73LiN72b+3GQv+GG6F7nESMw4/2WcPNVu5RCHto20cBbl4cbhpG6KWNVWFev
c515ZhW7qnraWN2VHYSHWXANqHRj4H+VsYysj3U0Y6qlbms+lwdoxxyF5fIfYFsjoOgz9v8luDCB
JgX/4EIi5Fy0Y5TZxKScbNRd8q8VfOdga9Ci2yhIX27f0mlFOcICTRbGmFf5hJWg8Mmk3oUybT3U
E/ZtJn63wto4+pf7BxAPBvqBEUK3ACfl3IlVfQO0YTX1uFnFj6ltb/Ss24IYX77w5zaW3/DBUQpU
VVQN4H+oF2AsQGemXJRbMfNFpyfJ3z8/EVsLWvb1gzEyRpqR9FkPYVRU+iDk9l017dbo1BUffL6k
lcOIegiByFjU8MHpw7BT+z5Ur4YrPWBrNuKjawtaogkOtWw0pdchH4riTevQWoU9xrkHQGm0/O3z
LbsSsvzfgOV/TFzEe3aeWfEEEyqM9/a+fE40T+xa3whRNpUh27i011aEkh4afYbuGCjqnX+iBnrt
iZY00C7t+AtzphOZ8nBjSZch7FK++MMvh1n4C/WIKSGs6Q0sKTlZxxakq22g9a7Y63vnAbMgkJO1
em+AjMVLFvKHrW927fKiJoveC0fv/WKi16nSVnYOVmiMIKGekr0U3T7So40Pd2UjlyDLwOEA2+sF
yVjWpDWATukQoucJffFIV66Z8S1k5JaVVfLWZVrV1XarQpLy1sscMBKXJTl8/sGu7NjZUlZngnOl
0arBS1gr4yXN1cnoh19zXez+2oxpgITXgj6lsdSdzo9eqaGkziqtDZUEc6Sdebx3dpb+92na0tpD
C9bhyAxRXTg3Uw9igAxWNYbZ0N7QBqJ+eTMgEQCT3n9Yj4kmH5CeYH1YP+5WrqBPXkjkg4vwepXf
2EN9irm26fCWd+A8JUSbF+LNiASBI3TWPaKadUMyZgjn69/5L93Nn6MvrZ99idwyWPhmko3S4JUz
B2wF2rHICpE+rJ91fanNANlHQmi+hrmTPQxas9VcvHLk8K6CFmJByV7iV+05KyJUH0nIoB+f53lQ
jfSuIHzDf181s5Tq4AcQMqxrqg0omPo2iUmo+K0l3yr20yIbj/gVZ4eWAmJ0tEjRDlmHWkkUJbUV
J1Dvbk3g+Gof8liQy1a+XT7Umy3sPwCQ1VmAWiQ4Rhj6lagOri4RaoKWigEGC608TjJwfpXTIY1V
7Vuk/xUB5PBd1RN19X7M7pQoda/WxaR8LZm7xK8UHhqXc97fxINm7sXcEj/VJDgXGMQatcyZj7zS
dcxZt12gN0V6V9lt74mUpv84GEnHcIKQZJ/Lfng3KsFrTxDe3Td90p0MIkufCd1xOz2FRoRubVH0
XIllzta+evitvh0GbidzmMVGFtZp1R5TPTK9KrGKsJnbZOMhu3IRHJxRJAfobVyixaoiBtwtQxjY
U/6Wp9GvSlD/cx9ypTCJxOCDDePcW9n6YMWF3iF1/n/s3UdoEo9vIFish0czdi3X3s0BSDp23Uvd
uWhE8xSqhe4m2e7V3f3wS1bRKGrNWhTHWC3No9es5Pc1g1pF2X1rqLERhFy7Mx8XvWz8hzix7gs9
yRLc/oLbEOpufQkVRqP7FiH1o7zceHeW5+viynxY2OrKGBNPSWTOSDA1DjqRWIbgs/vJyHTAbP+X
zGoPlZzCclQb8HKbbh2g1YFtIwoZLQvuJ2JtHJhCecSc3vErfkOHPaTapAcV7/iuzJqX0TD3Yw6M
Axn429BHP8RIDuU0Ro9V1BfgRiRfHKViv7PHyOVU32Hu9CVr7SwQSXFDCXjs9TrNgarKdHeyyXs5
NvfckSfZk4cyZbFnmXmohAwtMzoOPPmtjSPzuGZ8H6vhZCuoMNcpevSF9jiP4yLyft9O8hvO/zc9
mpQbiRHzexJOpxiQsfbOHqItGO2Z9dd6Tl8bjLoOVuM5SXSMjPneQEnIZ5XzvRIWAZHEELm9iTwk
TgRimJjdlBG7TwzVHmaoZXoYiAUFTt8iPbFTiHbwxvBpkuymbgBCUw0n4JiJT4xUBdB085wM3e/a
SMFVWRjghUnkCx5ptCx0AjhxnxxnYYIUpIBavLjhgD14OZKwHaXgZqwlWGUGo/8tTacNOWIFH/3i
/AZD2NKd2xQeUlo+0wfTG3TnV23094YwQV4e1R4yxrvSwNhPZ09uY0YnJy3visQSHivsAHhuDCPZ
fp6C8Z8avxs9vosSA0rT9BhZ6sSY8vWlbtO1xW8xO2+EqF8dIi03q5uAS5p6EhyYvYh/mTlGtFs7
v8tK0OtrGXlmmLpouubYMd0tUrJrdPvIpjJ3LYU8P2mekKWHZaZ5Zj7tJFhZKZWHSD0nTuVa/Pdc
dreD+T4o+yeX/HEautjrB8uNCZouNf3eW+1RM+bZNbIHJ7EDApbZEA/Em9FGd1qkvEzWkMzKJtBS
E9jgB12mr7M+71Sav3XdvDP099jITyo5oZe5c5jmG4wEQHCCroWf0M0sfQEIZUTEbsqTsGnJT2Tg
XjE9DCzdox5zNEcMvmEvwenrGyl3gaPyrVILNTG+5FF1MvP42MxpKCVWmDeuYd5FfeU19B+ANby8
eU5akN+Y+jsKSsce5HWuyKV0s1mETLMPxkA9rQV1H6jE64je0t4JYhSJx7E+KZF4UYqbM+muiPK3
RvKfrB6PQD48zvrPiU1h4hQtCsunnmrfleN8qQgm6OLuIJX5FZmCp5MI1znzdAN8gNZd1pg3PGFB
lr4g2vHBkgUSA9R+Ua2kPP+R8jnoTXOn0N3tCoiE5vJLrfDvhveJdwckheBEnfwm0b+zvnofYwLp
otl6LMZur0n2lcQ40waK2V2FNrgTTG1+K1HgrtgdSr9BYthPbc15WBVt6+oDSHP0LDlYFbQGYoJo
pahuZxszgPWICTrN0o5O1HnYqTs4rKMxcy8151tntL9RywQeYjCPuc57HCjUsGUirX0mnROK/aWn
pYMKgIQb3alwnlITIiZlQb4MQg94NkuXVxDIiTEE4xVx8sPqsiAyrGcjafNw5NF9boyZ1yTswVJW
62ojgdbDiNjJaXemRARvASeq5YsggpM/YuxP92ZrvlGsexpyE4B0fte0yStYkaej1PXItTPwoLXO
TWoDqt6NWeM3lsh2QAbW8GEUbHC2rLyCQw6EOE92o5FdlxpPldH90HNUrhJ7xpwEsuNBiyO/HlBq
cjTN1Scw5ZjC+JY2+QlYAOXpQ3+qOzjWcoxjl0PXXpsIsD9SQjimCgoCFuIymXO3zbVvubKeelF+
BdTWhzD3N3AJTydrGu8Vq987k5/02OhdLbG/W0ZRu3bnFC6zQamB4u4cROhr7BpwdHtm3RXhoBuv
6D49D5WeBahLzS7URJ80u7+1ivaROK0HdNIPrQCRFqiZCdj5GysotRoaL5P9UjjyW0NqAEYxgqQ6
6y7N7W+TMrN9RkzpGrlxEkMECQVuQxZnFO/IOr2mwn+teHSX0vmLow9fbJ6eYkPeRpxWSOnbnV1N
X410fm8xb7ITU9+DJbP8qplD7dm1PAk069y5Yr91C3MogxG9y4Qfp3T6iU+KRlrbv4i+PQy9eGc6
+5nozeLxsLyyF25UUm+O9UB28cOocTBJtKnhF+N80Ob8jZXZQWaUeRAw8zFDcGLmdK9mPE5C2WHb
QrvS0XKP2OkTmdscVzHCDe3Tm6oe3+woTgKJiomrd+LZGYnjOya6sbKnKWLj+JFNDC1bhoZinkI9
cUhS38wGMCeBpSe0jSp9yUod0MF8VvDLnPi1Dg43LirNnVj1TRUpe+1IclPkpgNxbTwvwpR3KAy/
dnn5c8ptLWRNXro667+Y1G73SR0/1qa4hZSeDm8JBytHdIw0Gy4lB9BMzKEeq1vpmI+TyW5b0Gd6
5az7cVLTPZvyx0QzIcxiK0TrjXVEmB4Cq1q7SercjBNSEkUiD+/iq4aVczW9cqlumah/gWcqzOHU
pCpBr9qPbqqab3IiYcvLb4OELBGj9xNoxmMDSkFFGz3XcRu5TdF+7wows0r6qNpmx2zx1GcsCuyu
81WEn5HHLcOm0cFNR4B7i6p+4bRv8MoDHK3bSY/5CwaRwoL9Ety4Z4kxeoRDrbJUYc4yF3DeICHa
s95aN0aWMk9EXPdJlr+OUADW7OjImuhBsO4IjmIoLJ36XuxnS3+exHAS9Tulb3B83mTPkA2OGSRU
bfupo6bHyru0V/fKNKUHoNQOwjamOxGWutY0hAXcD6mG57lJHxpD7irb8BjkxeYm2Q09wnTbkaY3
cpyxHl+p5ydT2ICq0g5ik+zR5OToEOuoWTKCZATKXlOlO16kx4ElzB03c1fQehd3kCezvkyCHCaL
+s2ECAUXlxaQz5zjryyJwaJpAsTI1Nc8prfcHjyULMOxAgtz0vpjAdoux+RP2jA8REaReEMjItAt
ib2y+AFS6zkkSLqThtfDFbHtwQMfCPysN4vpi2Hp91RUrhDjt75HNNFK1oKFW2b+ZNjo5o1qN4/6
rs6yE15sBJHmSe+mGrr05QmjjT7jIDlIrFuNNl0AAroAjt2vtK/N1AWQggQBQhaAmtKFN8KclOMD
hA11GycUZrdXrD0lVns75uQxbV9F/2oZb1HxHSPQR0gf+3rBTqpjux5+hmjtwYisuxkP9dz1B+a8
VZHxD2qAkCLJNZ9CjHxsEZqZjTwlfPpuj9ZNTfBxbb4nWXMXzTcsSm60qT2WXb1P0uQwZRXa3vKV
1LjDJIxjsk97Czu6JLHOeOI0mVwLIH4rQ2OTFc3bVDdvGAfneDYfFC3x3DZ2Hlit/o6LejdJeqMn
wgPD9K+8zmOk4fw35clrk6qjlVX7pFIhJIWOpoxuJjXddK3mRQba4XX5norGhoOEa6oZ9NVQlOuA
TiQQVqEVxGyG/E40qQWUiOaxJrsdhvbWnMme1uNLLLtHLSpfFZ6CQDnt/VSXOKayuuGF8w4uefRF
R3GfVAO460vNBZLt6+d57LXkERUJwFItaCQRa5XGjlFDRt7YAK81+i9jlkFJpyBxeq8pzJ+fm7oC
/UAUTyChhE7QkkWussdU1+2+SJCyjUja8uAf8G38aQKAfrq1C/8PdHpTS/pygedGV0nkmDSOAa7c
KTSncf5aGM5LQov7uVlOlbNFRHGlbAWQmWU6HOJJmB9e8ucP+XEjnKnschP9J27eaFX9qnVxEBN9
C2tyvZrEbZRj0d1A9361qhbjf1FcFyqcoN6Q5icr5oe6lK5Wf4Vix74Yimdl9kfDHFwNdICNdR/l
LbD41Adxzc1gTIgHKbr9+2G6z7KXYfgFfwI2oPeUGGFBusCsGFqcCLeRFUVNh5sBSUadwXNyjCZv
FYiu5tsflrPKtysw22kasbowlgI35nZB6GwcvkuoA+o1H0ysPg3PAS+B0kcHvH7T+CAGb6CJCBgx
IGzOwXzsBh9ttsLe53cphI+HG/IfKqdnP2DVEZADGU2IrwH1MN/T5tmUD7O2UZ75U4m/qJh8WOSq
ITAbtuQZw7EQBdApwkKB4p9mPEj7helAV3TP4PBx8z67aTLqQQYTwoHgIaY/dJ4dRL7T9NIHE1Vo
N73XgVxWl91OY3ZQ5GSnLPOuI/HGL9748Osm2twWJaZxgFRPE5AZITm2SnujirRlYtVW6LTIMgQx
unAuQTjf9XvWZn/fh3HYAvYAWROoP9ew/mGkbWm1iY4kM/ILUPIKzC6oLWL7a87lo6teLSSLUBah
UhLcP4j51rPeHYyWm4EzNFt4rEtT505zdR9n1SCgjXBkchu6FLR77WLxxDCDu3UrjYsS37mh1a3s
UkXbntvocoM8PUvHk6qyXdoyoAROVIigr8TBTIzH2TraMYbdx63e1pU27vkvWF3LsUTSTQsxhZ0/
BInpF0F0WIBeGKMcfm2zr11/joDpBzgB5F5r+HaUWvqgtfEczj1QrN28l1ryEI3zLjXKl89d3uXB
X1b2r6ll7z88RjpK7BQFnB6VLUDJyClNt6jrrh0TAxRTOoiidTTUVu4mciZONA1XqxQvmfzRO/cL
r97frwKQQIz+oVmz9B/PVzHmFaByGp4Gi+a7JILKarVFZHv5NEAn74OJ1WkXZTLGSEu7cKpHESRi
POhoWLilKu/1shaeEhgus+p0C9t8CSwGiEQHiBOtVXsZxDhfGk9jOTVarwNA1Zz6GvcsALs96qdg
Yt9xz7iffyPVoJg/n13Wg3ZfYtTr77vuy49Y2BEXopOLKZCkyJLcbqshJMWNke9QDbmru3Gjon7l
oJwZWe1w4kyTBXE8FY4R3txeTj9IpoP5fjZfPz8tVz7lmaG1P8lbaPrkFYQLuLHvc1u6Df4hM9mx
NouHxsbcZaf7n9u8cqXPbK48SFTwokp6DtyCeuHdY1wR3+kBnkS5+HND13YRIR+mFwBjRmFodV6G
/0PadS05bivRL2IVc3hlljTS5LQvrI3MOfPr74Hs69FANOG1y+FFtdsE0Gh0PKcx5LGLVDwzOQDI
miLdz9zQmTk/Pm4LWunyR0sokBzk86T+VW205vpeLdA17erS6DQycBu56KAmz6OMYoV6GoOXBWD0
KNijKgMO0q4y+eRp+xvWdlXnoY+4+mh3oV1p0Qj7WAQCvgugUDvMC4x5NRY/IkjOhH+xr5eiqAMU
Z6Xm9K4T3QoPnKoi2wjKgBDIuNsrWjs+DP2JhCpERvGcsmScmqRFVuMSBDrvBMH3Tn1Po8TdFrK6
bRdCyO8XRl8vonriSA6kSmBSHlJJeyzz2u2Q59sWtBbNYT4BOKICGXsClNBnSbFcRYOWSiMGKWcn
BLFNJO+6M7d5YsZoB7WF99/3gNBFge4QRSMzPFfhVTg2E4jsEKEEYXvIu/ELFyX+JKos+ERiJT67
0Z/lUAqh9YBFhV0W3bkvAfE5uqijOXKkmfnC2Wr1u4BC6L8maE8IGdHRehXLddkiyLMkYCMV7mcT
pbeikR5k5DQYPRWrq8KFBtkt7vXVgPvUAAwnJXaqbQDS1oAPXjvmmo5m+vu5ZKxpXTsuhImftYPj
4lYCqK/gdt/zF8BnWe0xfk5egcLncl7pit9YvfMrBXmyjR/Lo8rgAajBYIUl0c1QiANQKtinCzu7
rVzpJnPLZxmpQVM1w/dFt9pd7laAh/UKi4UBeHbgrnTn4jOIV3ZxAY2FpJfB+QV/Up6d4YZHUu4O
0DiP4R61RrN9iu/U2/ZG99NH/Pf+rzzMT/tAmRl0ZAPLI4pGN+v2JB+m5AcBsVydsp6jNX0i4KIa
ppkF+QpmIDXSBu+cglFtnTS0yKmH/l9Xr4LRHJr4pGWgBNm2OWsWFDMomNrGANp1nIURG2OaBQ2G
Wv7ZGvjXjzNGDxVLBHV8E7JEDTxNdAeiMGnMNwV3gxI9Yx1rRhqDJkDXIs2OADj5rCNZW+QTP0zQ
kVpJnLyOb+XScBsZ5MxxJX7b3jTyxbRCwm8WyPADHAe6WRnIf40syAXMS4EqHbpEOIa3sLplOtCr
eTQIaldRQNFURVsiyMbA4/0Yf0/72iwFVjs0Q8hVoqBIRDQr4Fq142JWwmI1zQtXMdrH17fqr5UY
dIRdYnA4FLFVo9qe5CY9NT33sn0aaw4q4pj/b5ZB2cWoSJI5zvPRBTrpryTVflVja9di9C0Ni2MZ
CA+ZmLHCtFV1I017yOEBBZ8OoWJOVzMtr+DiT4FbKyduASMed8exRl9Wz+hCDuV7dEsg8B2P7ZtR
Vq2WY6gdK1ZQuzJeQ27+x2Kou1OFydwVRiy586K/cr3yKnMSuHSl4WubBp4cSMBvV16nvPUnQ2Uc
3sr0EgZqBBXw6eiAkNES+/nipuGQyN0Ep1R7HJ36NB7b2tTfw2O8E99AmGFhRGvkTY7RqXgNwKR/
FksZpTbVypTXIFb/kj31p/l5+Bb8iF61Y29zXrWXD/Fj/Y0JvrRynFgsqA1kUZIxbUPdhjzmJDEL
5dFFMTGvQjMwQKjX/H5kiKFMSQUYGOJP9JV+3tFBAUR8rCH8rBOw9iXvkj4Ce5URaa9MHmAD4aSi
mgbH+2pEP03VLBeqdnQ5qbkdc86JdR0cVZITN/HzuGQ7vG874I3v5q58RLMTa1xzdSsv5FO3Po9Q
egrRDez2mhUUTor2HSyU8aqwhFBbuQBPIVZDtP5ifgNMJlL8peJVsNlO8e+/KJ92k1LHoJb5IRmx
mmXCeICiN291ETAcyBXn4pMMstgLN6rjZQBL6TgxRdvV5WlBSiTKnVg1rPD7tkVev9QXh0OZrXIS
xkDLMeK6cO5gzwS6KNzzowkSPAtz3nJkd2CEySzV2Ra88tpIPPI/ZNgTpRQ6wi20HpPt8zi6aQ4E
yii4b5suZujEykgrNB+TDIiZgKB1hRMgAyZU4KMeNfFf0vf0YboJwdDU+fEu3CWv9eDE1mSh9Oh1
o6MkpvRje4lrKomOfknH+LAqXUEqF1KjhKM0I5BK668RN/zUi+ApRT8TY5niSioN68DYHDqrYaBp
W1UJdYTM8SC6ER4gTKm0oyNLo4GuMA3I96l+Z4zT5BWy+Irx88lCSc1OYsQ9DQqejWovrWyBXAY9
Gsl8m5XDYGacpIGsdtTQH8jCkV95jyUBDfrIbsjAC6T79I0R+BAhZiFctepfeQEvVac4S5rcctzv
8kyj5vVJlPj5GmVwZpu4V2FehR2ALc1cKK1/ccRAwcJgkgz/j26jz4c2D0MJCjYZ0kMXcKc2LZ5C
Rfp9vxzpKElFAz3yvSo9VYumhCAIZ7jMVXsUlH08oIOcAamxdh/xtkOFkM++BhuUo7FI+RCYqcFc
+4Fe/uLivmQo6urRX8igMgtpMOZy3epIhIro7x0sPbnTgtkes6ftU1lbC/BfSbUdwSBSC5/PfQTM
5czlKZz+SUVfD38o2pjhlayKINhPGFgH3jLdORCCCqTq5wGZJhDrTGgOnJi7xRJBrSITu1DNo0hy
+zbEsPhgDZHw+0YYeAM6hnRgh4Ur/6PNqyHXckN0BylAJPbep5K9fRQrL9knCWSRFy+ZKhdZEMS9
5DYaP77lGRgxR2MurFIrQPEjS6WNMZjA3RZKG178kU/A/NS9X3K1lbJkHrxG+RXE3zPjTZAet0Vc
pXhoGdTpdHNexnpXgzPCATmt5tZe+gxG2xnMNJhyd3g/sEA4ti2UDp9omdRmanmct6oIpgPgrlid
pL4umfzS58ldmCy+MgdfMVb8sC3yqkJIyyR7fXGAwxIpHRn09OYIQ+6tV3WmsJidI2PQMwWLeM8q
ydBq/4dADWiyQJSCZ0xlVudSkhCIgvtHiNsc3OXNF2EOZMZO0paIEkIHolJaDXHIgbqhCkDhM0tW
YuQeN9avqYg+su0tXJUFxBfkHXWoJR2AClqHdpIelFNJ4+dG4ObLXQVWWUVmqSRRuctcx3lRF4LI
h1wcVVUOWcn1oDGJsB5gA+3r+8hFW3ruoNtlckp79pk4lKun9SFTomQKACgKFsAReIUmvaVj8wBE
w9lKy2Y/19LD3KU3GHBwl3HyOiPzGzCrmEO7PM7tiC5njHQw9nr15l98DhUfd2UHrLyZ3BDpF3HP
u/RYq4u1faDrdx+ulsIbcLau3hejBVZrTTYaTZ498v/jEeVLzexddIwTFMXYDm9Z1+LKyfvjdD+E
Uksb0Y6i1DJ4QBog/x3Dk2ilPjA/ec7sNNzHFEBolgbWNMFJ9oD3wTfYxtP2wlcPG3qsA+ccETE9
oxolwQy4MvAbFUluRiA44vSXbQlXtbfzKi9EUOYGhahl1EBo5HEhUtggWfY4zPcgFlG/Y2FgpmRh
TlylVP6QiM4VEXiRyBJS9gbt5xHfC7A33SJWroGm7CytMUfQieiRrRw1BrNr0XhyqOyFKviyvd71
Hf1LOE1oGyR1oU0ZbMOM3smxutVYdALk669sAhzGP1dHJ1srqZm6mcOFWKbXfnKFfl9rkR/yLxXv
ZcM3Xgnd7RVdAaNQ+ylRTl6hjHpgVJCY7GK/Ea2FN3E3xsrsfkW+6lcncj8CNElbhmKlrwzpVzZQ
wcwsD5gAHnOz5HJ+toEDWgpSIYD+aI9A67arxxCBxo38PfyhHyIneeZZMcbVBn8WSLe0KImmFa0I
2r12QFl6lNo7VUOvfcnnrzlqaJyYHjEsbImDytroK92hJJOtuDD3KFITvo+m9+rZXFyEb+196XGt
aXwZwBFkisBqMmwW3OOVgYVQEkujrAgE16symroUBZcmYHnKucpSZzilRW8l4/32MbKkiJ+X1oQ9
xuQ7SEmX50SKrSB9n3JWseoq9aFSa6E2MJmjGLQ9kFIQ3s/2ND6jPxHkM4Yz7SdnOE2pndZO/7ow
EnJrB3exh3QeNViKJRJSdKgXuopxWfBVcyzH/spT/Lw0iXzChW6gya/lG8yGep1+u5QK4LqeFqj+
jKkWoSVNptFu+8TOXswnQ0NJpAx3JdWLNFS4B4B3iqyyhZvjJ4rDSVZ90t5qZ7CbneRzTuAL4Aj4
wb8trStKvxA1SUD3KphEn9cvCfVBlB3qUlmcOqHuPQwuYO7cAtJxvO8VSzZHuzGnwU5dVgmAJZOO
Cqu0WepaBiMuGGp2M0asbgNbOg2YHjQVMCmC9Z2ZZFqzPxfKRHP/JmOlZkkOByzXBj8fUp8H1bkx
iFar1h4/i2aCYZUxet8+7uuw4PPuypSCTeAXxLibBP5aIFMinSw64V54mIBEiUaVhol6tWIQ4DoD
jwocx5qEQcrP+lwnvFxIIx5pzP3N5jgHcAnazmvHmJGRJ/4qpcafBJHtvrg4bacJXZARc950ZgoA
CXTf2XIFopx2srf3kDxFG6LOafsLUXM1hEUq4I4aemJ24VtuHLT2VEYnXWec1uruof0bHM3wTK9a
7Sou7xYweoEaNmnuKyM6KJP8VGPIm+F9r+k/AKH+EnT+/WJJoVxjxAr0RZ5yq3uSndmlheFkTAIN
TuKDUeXUsUQylna28RcStVRGe7YGPeRlrrfF2HhD1k8A5IzOOK0r6HS8FiqYmYCZg2oyBnOp1yIL
wqyqW9BQcvDBh3j8upQYSgNd089MjR0+7J1FUL5HUnszifGpQseLaYDqwBS51lHz2E/j9k0eK29O
ijeh1ZxtZSL3jVamy6+j/B7MaQk1UlKDN4WRr8S6J8asUvrae/lpByiLqs1J08Y8LOoUOr0D5prc
IpSxwKBFDtkqMCLhAM+9tJhmde2mABYObiy4egAPR93+wlBLbVYJabPa/wzb5Snv4gR8L8CZakRf
CcunGH15La9hcrXrfqpRpdrxsrhhNt3Lc4AePsURUzTRZawqxpq5uPwy8vuF+g2IY9WQxPYa36Do
K2CIv3eGSMOM1tP2Aa8p+oUkOqfJJ+0SDD0OeC5+av1B1J6DgOF1MRZjEB27XIxaLFJAnAZdAuf3
tMsSzP1jvFdLGLnmlTeLgHxitAHFSDRzUlcJQAxilQNi2wN0gZVVaOuNvgmaO2sPQSsjP9A7bf27
bY7n63shk7og6DTOeHGGsxd3cWDWIu+lsnpo+fhl+5zWdfVjbdQl0YdGbwQFciJQAnSwgw1vljXG
yRGTKxzL/K34eZ92knquuLE3cmGEQeqCYwc8TZCUmSp326IcXoJtOFcY8eqqhcfAHGwgUIzFKzKa
vpMV4HlA4TtUC0HGV7nBnfiowsEBgFT9GNqsvMeqYbsQSO0nxiDDKut63LBQ8ZscDerGbvvEVtX+
QgK1hwYs5WykCFi7UV1MqRUNG8cro2s0fWmMSmM8kiJjRXTMH0aVUcwLVgTyiNzJhnix0qyRbC7u
VKsp5hslBxQDehMLE+hQiGAFDogQfHjU1MNUdLw/Rgr2vuoru8zk2TQmVFC7Mut2Qp2Dk7Ou0akQ
N+lNMU5ApmnSprUxwdm529u2apBIK48OQlcD+F6frYUGuGekNhF+alPiNNi5NpjsSWTV9dc8TRX3
9i85VCNGFfHxHHJG5837wcbQpBW5wQ/ZNjyYwleJoQur9+lCGBV4ZkYbZk0pwCdT8HwEYIQrT1zG
Wwqe+gVj2OhV+v1tBHcQCnsA4ULCm24BEdVMB1QKEhYDcmpN9RoYO05mtQ5etYDA+n2SQlk/YRIA
LTfArRXT7r3gm96cOe61DmonKMPviTpj5jz2lEEqzWEK91ncsNjvrvNsxH9C8yVgV8kgC51nS2Ot
hw8K/6nR41dMHdmNIuyy8TEMRlcuQzsoArdCW0Uqij+2NXXddfsQTd+4SBmVJFLw3sQvKgCQSVZR
vUORvAOogDlnVv7UWQBdzE10vifoCHjflr9qYC7EUxoMtxE4izVsJqc8lA9o+jF5mOqUifK8+vR8
yKGjz2CRFkCswPtGns8dnjg8c1ZpVd9S4OYr4l4912sGwey//S5O+vlxvZBMPeiCFoapXkFyJaFV
Spqqo6KDxLGtfz9zcqlDdNTJhYAujHJ4KOC5AZxbsVua+Xn7sFbN2sVSyO8XTlBCwBk1HjcF3IJo
VYoBKQG4rbr/j0u5ItHphkTguAWVCrny6oYD0ATDljFWolBqNwuYTot1pfeALWrmHeoEyjHSWWR7
qxbzY78UymLWsdhwOQALPDBS3xkihjHVUP2ZLrmb8KA2aMYSkWZxu31I64/ChVRK4Ualb+OWSFXv
J7TXZ/bkD35sYc7dEV97nyGN/G1XwdXHq0DPrqDxI0mmCL43SFp6h3tTQEEm5WbxC6gZT82+8lhw
t9cVJmIsLyQSk3KhhVGsjstMyiDjvsYAgQK7hFQSsq1OhdE4M3VDm5UOXVWXD5Ea5f3XYw0ULgN3
eJQyu+Dv82K2DJZ3LK7aqAsp1PXS86SqmwJqr2coXtVD64gcfxhr406OQM3LG4svNssDALoB2pR1
r3OL7EEcTPcisiWm0Eu+ahiLmSUd+AA6R2uqyo8xcOAB7yVVBJMPT5yIFBGAfE9SXeDVVoYjMOlY
4ySs3aIPKAUCQZPAEgV86ZUSAF5G2RlKmWHwVp4ODV2bmC9Aczmo5antGnkFIVIM/15PArMKnvMR
o29iu0eTtb2t5Cte6aUk+h6HgACK0I4BLzjl0SilInbwtiUQP/ryFoEhlmQowBOLDvBraoAmDzhl
4eXpDICt4L72bn7XeczbSq8EckBLCBRdsPqq2hXALSB8G0HKDdnl97LKgSgHnMnfOpRIoSb20j/g
+oDcjhWnXLn1EIupCODJKwbeKPHqqOpqLOuiXjARFnho1nQCOFqmXJlm5y8HzNDixfrGOaSvciGV
TNUbW6t8nTgAmzFCjCtf6/wtMljgyXgKxpMp89gB83RK8IMbZM2CQY7se9uhwTEu5QQEn4WTSZwF
5u+HSQ5ulLRmVR+uosSzfDJ/jSYscuTU01MocVPkMgbZCSOmbKE7KgDlRGuPtmINP0FIydr9K4NJ
S6Seoanm50aSi+VPiQCdjvwuMoGEZs+u9ivtAQ5kiSwrsKLSmoB6mAYIKUG/6i+NgAHGBUoFZKtE
N/n52Rhia+Tu+SWxgDmWcu9TxAI/WdFuDSzZEjJxaCW56vXMZAyk5nEquGEuwdqhdTJgkaxdJfrO
m3khg9rMChUjVI8AIAZIXsQi4QMHTzJ0JsEJAStnB7cSsNFMYwSMLkNzVzdUB8u5IIO/4+ru6nJV
6WrcLS5q4m77PCd3uuIAGUuFgxQcgGrLsHpXjsR5qaiOg5vBQKsuXR+XAUTcAgIKBSIv+pGjiAGC
HzN6AEqbzWaBWD27C2FULqMH3nI9GBAWdXslB9Tg745W/bEaZEkByw9wNDqYlJp00ZtmxC2YcoLS
ZebcexACLZNVUVhfyYcg8vuFf5L0CRhv5UlFla+yJ3Q051nFUAXaU6DXQj19cd0aQCDrgWKn5FYs
yjYacRxV/pE1N3LKmnldtx/Gx4Ko95wLaqnNElnB4GKxQ4+iB+DG28avY5PQnaRo6GE1nrC2kKz/
Ygs1dQwKLRpQue/Ql4UBWKlipFlZO0ipm6C0wH1NRlzjurOzTLHTQbWk7pkbv0ptZW2/7rSnQh8X
udkXy0EzZAbeL9iMmj+mYDjJQ1jE4j5mHxXtjVOS6MRTPuSF3mc4qtYR3OgtsaNbgPTs8LY7COO9
hZVjZekGDcfOAeJgBPQvEZieBDt1cotPTPKUq6bs5m72U3rf3sz1B/RDHXXKAnM5l7dlKKggsU52
2vcQJBSBrRy7X2SN/6CNjzzIlG+mYdjp/4ZDpxyG2pAWRdImkAx2GAOYk12OAR1O+8IH92KUmUI0
7CYdzFTCvgwLhpoyF0sZkwxEIkpd8iqo/gIP+7sPndhLd+2uwZDyeGD5CoxrQVeT0lExpiGB7Wq7
hzYBSiG4XgyQZqugu595Fg0CHSjQ2koZFoDgRKUwJmCoM+QB03koXGmp8QPF34ARprLWRRmUoUXx
V1lg/JXqXpTNrtjHk79kfqywom+S2t3SFsqw8Elaz0kP7RS0B9R3AY04qLdFdxeGYEndt8tRDlgX
YtUxuFBQyrwEaaoNYfvnpRfeAFxm63d1aSmOgLQpuMzkQ2iHSA4fsj1Q/BnGbdUEYEwJnLMScPqu
hlY0oZa6roV1i3b8r/YEoGIQfxrHxap3QCj3jR0ro7b2OlwKpAyAOMyAc1QgcBn2k/xmpP9GLy8F
UDdeFrVEG0NcuqwSnQxsOiBQQHk+Y1zuq7ZVov8iD9UjI9jomaUOrswMAClPiwrm2eIpuxNsYGuq
Vu3Vp+52OVSHfBf5uQuc54x3qqO2KxkfsHb/LuSfQ6WLdynUJmQ1Gtz2LHk3tPekvlFEFrbJqgW7
FELFO4ZUoxIiYZG1Q+Kd1gKQkh17laPsa7fwhN/MClB7enZqL9ZU1gIm9TOIi9Rv8gJkw3o05xiI
fpG3/Q6xTu+88AtJhrjoYd1j9/i94vZHA5DvgKI1uTdyjpxT+Ko52+Hb9KK9dD+lBH2d2x9wNfxL
L5V6G5AY1ZRhJhfvprrhrelmPgKaIH6Wf+iCWbwQ1MzmZ4i2vddtwWvG9PJEKe8zXyJwcM7wnYb5
tet71E1S0HU/qjpnqmhk3xbG0lHqjZDDRiq5CLschV/LbrnpQJq0zDLjJqyblL9uIt0aK4ThEKWZ
orgjj7KjWHxRhezn9kKu6kz0cVEvgzyFJbyz823vdgDOx7AlqjvucGSH/OsnhC5UDTCg+D/5/UI1
NQLYPRnYtLA5iclNzhlmBdApeUFMUjPmcdftP7FgZIyTPAOfhQ18l+mLgnURtsf8a3+K4aRoFvdF
f1Os3OVsFqDLamB6hq34UyKlE6Oe6YEe48HL+84M01uNf2n4u2n8BcoHo0R0CvoFDk3/AIc21ZEF
mnA1OXs+yIsFU7vL6S3IoxZdcePMBLavYA+RaUTA7LOU1wRssJWT1VaUm+NtOFjGC8CpFptFdcnc
A0qbmhpwAyFo2c7ohMTxjlztJHhADvHmA8uorl6PixVTD1Wk1nMkc7jxTdnaCp9+r5r6jXE9Vi/6
hwy66FMXTVQnEnR2yizuEZN9Xu6RjpfDYJU3ois4ymRGDnNIhzgLtL92oUt0JSiPKzRLEiMqe9Uu
dyY/vNHPgyqVZdhMX4l4DlvSKNelVZMq0WcsknADgRI1tcI9BokRSAsO0ssymziYta2UL1PyAqpQ
EdZHUq/jw/wMdo3uoFnljttLz8MRA6DH6Z1xlkT5tpZJvUxVVhmjKsIkFJmVvowOqjSH5VV/l+9a
dMPld9p9uxNN3u8Pv1upoe6mQhkjLSijLkqx3C7/EgNaX+Yf6+Vhe3mM26BQ5qedAGCUExeDDxeL
A3YO0O8Zbzvr1CgTEyGh2okClpEsw5OhotcWzAgvpTiyAvhzunnrqCg7kpfBCCf1rP+jM91IN8qh
PJZfFj+8J7VDuGqokHOefkCXB2a5ObYlY62VMi4A1gBsi447QeDixBdpsJLeDJ3Uim80D0b8JeCs
f0CpzRCrkkDu4o2Mhk6Mhw6n2MRfVeOll27K+ce2oqwmiy+MCz0UJqbgJ9DJO5zsQuDQm4ufW8Kp
+NWjyx6gnUfQ8LgcKznIWhhlY7pQCOWY2JhsHkFB4zQZGDtZLYOrHsaHtVYps5KBJKmQSJIzE+64
/qSpfqjfjMGxFWeTsYnkOm1oqEoZE67uMynhoaEDZhbtyQa/0D2ZJ+7tyWldxeM8VIxczt0Wy7jk
V3VtTm84gFoCNE4Fr4I2Y1QhLzt7W8h6cHSxjZQp0QSJW8oSaxstzRStyJK+5VZn6reNmZjRvn7d
lsdaFGVWwkBudGUiTgOoh+LZMNuJBbjBUgzKngCsuDGCgawIPAfzeDCGkwb+J50w8Kidv72e9RDo
Yv8o2xHFsqCowf9tx1flBmCCR+JVI5S1eBPs5q/grWIY59Vy5sW11ijTAZKIHqXO86lNtnBT3CYF
mqtNvjKF+/CuO4FlC67DaIGPw24dQEacMnT4B1bwdXv5jOPU6NCaTzkJ3EyqqwtfCtBAy3nEUFCG
LdEoW7JMY5YsvIJAQjtk+TFKS3uZQm97GQyVoSszaRkDxZWkW0B7b+Z65AuiX4j3bfYeRSEjWmFt
Gfn9wurHgz7MowKFWUDt1bS92fesG8CwVxrZ0wsRwxKAZDrR0FKWiWZn4CUTf9TI7Iis0Hg9A/Gh
/RplPbK6T6uAWEbZC/35GN8TSJud8lA5i0VmrRGTQOvEY/Y8+4HDyhWz1kkZk0zkxilsAOSZgk90
0UAMooKrSUw8kdMYN46lhpRRmauuF3sZ4M1xtg+bL1mZWaEWMHSd9VprlDFZjEDRpOVsTIBv/GK4
iOLcyicvDKZxH/9JoH41EfyHv6oSmFcwEl6B5MRCNoKpDTKj0iwP5S/VM0zlpjzqNkarHpU98sea
BzYG/18GkB+SqZswidyfLmZj985kq3D2MK/yRKTlj8wxlfUT/JBGXYo+nZtUJ8myxta91EcF0TZC
M7VAZITNBT7ec3D6d7HAh0zqevQxupV7Q0BJWfkFrkFTM2664Wnbdv1N9uNDCHULVLHSKj1Cvh8E
fF6HMc7J13etm+6KU4lOtOiZNVazbi0/BFJ3QR/LlHTeKy74ecyy/6mLoSX0N4n0pdAZuVSiAtee
14co6kJMoRGlSodDw6gxFxlmyoXOf9u+s4m7MJZR2WOGYYEXXjvp19lRrTG1YcUMgI8JVpiYhDLj
lhn0MxZG9+DEMSZ5yhhSkxv1foFHmdmoqx3RZA3eFzvBLDxL5Lqx/GsrzxjFF+uU8qyfxxJ10iH8
yvE/AkzA1WppC8bL9oaSI9k4MpHyy5NcNjCmhCch2QVeDxIlkhKSfW23LYZxnc8e0sVymkxRwcSD
q6WPt4DRN4SjEX/fFvE3Ga6PLaNMRqFjtqHVSNLJ5i2iGqTPhhRFoI+3zJwi2ZitjaOMhdZ2k9CK
kNaeyxSFqwKs2ASFIF7S8hYtyO/by2MpBGU3pKSTZ17HQSn1kXRSpxrn9wschi7ztiWtJ56Fj42k
LEbUTlKl61gavweDlxXvdQT1xM7zB9Y2MowTPciATpHYGAWIqsIXbXmLh6+8kThz9pwX/66w9LEs
enIBTXwY72474v10Imit7QLkGNqzsE/BOwo+YhTImY8mw3BIlMcNPMgKYP3nU8M7NuyUQ1GY0gP/
2NvRg+Dor80z6+lkXDWJcsHRsAs3lfQrxtljVFSAHgS0FHi8t5WEJYWyG0rU5focwT4pITqc24aQ
FYI1818FLH9pIg29AD7RVskG9C0t/X6Oq31YdIxCzt84cR8iKKshS32rzR1OqHWip/yheyy92Bv2
5Y1goevV5IGIy9IK1t5RpmOZYpQj0PjqcsNokkZrHeNKgf60fUIs1aMMRsGpelmQN4sgY5TGs5gz
BPxNMP2xdbSdSPmkBEuKgguVPhRgAqiQ/uPwEuMN/gEn47l6HlITzYbW9sr+JgvyIZjyM1qpK8ZR
z4VzVhwhs1V3Xya/RkssrlTj1bLPslOMZ1KmIng1VfhlWqAlJHKSfMORPMFpPNbdZb1hNKAniJWQ
Q2pxaKTZN3onNQ2kUe38R+expxRYuk8POaWNUiYTsU7JDqCtruJPr+FR8PIdXCkLZvjQ+yy8FuYK
KcNRZn3WjhOUJn2pdt1t7ZH8VW+DkVU0MWrg/zdVoaecxKbpFbDOqi7nty+zMx+Xb0puKqf0Rn9b
niO816wMOUs76fpm1lVSHqQ4w/DFuOVfll322HzjXhZLfmsewIAssqAMGTddpuzJoMlDpgGkxq2r
n22Ebrqc1SjNeKZlypZweSmGEcaV3SxczCSerSn6VYSY0g9Ac7Mw4ECZG0jZlaJIFDkYsIHqMXua
T6Q5gn8c0JdUu7wPmlf7P+oIZU6MAf8Y0zmOHx3SjBHdyu8p7BiKTr4emioDF4VlOOnSZdMGasNn
Z4HourSqWzgF7ejrdwNYbyZ0JYKmF9j9xuCwErpM0ZRDYrSLPvA89hbU3V/VfeyPz9FjfJROxnFw
shZIV0DbPCk/trf4bzJPf1lseiJmrDrdmElVsXpTbgeg0YF13kILHxiS7MD1ehsTOQ+iKb9y9o//
+MLTAxxyVnc8f67YKmZzw90CHd5OHk3U+slLBV604UH0Wd0+DHddIXf2IuAZl0TqBU5UXDSG3dZh
ZE9Jfb9Ey0FQ0oftzWX563QNkxNaTDaRjimSQY6RKymt0FM85Ij2/9F1oUuZShPwUsQh9RoHb9H0
ow/2ecwKfVkpEoWyNpGAvZtU2GzZk1zV6p//fx85L3fjwsx+MkUyojmFMjk6J+qgHoF+Ko/inkCz
BrbmcEfNI4BaJDnPODKGQVUokwPe2yKIAdDkdpIl75M72ZGB9WLnlmxLe9mVvpYkH4tWeSYGBGt3
6TpmBSAdFSPjeO5vk8wqdpqbuH3pNok1wPZIllJahcczdJThP9GFzUDIQFxYQ0Vl7480Q+/WMK6s
NANzcVTw005LKpciLOsI2qbyFFmFm2BaSrbznYRZz+4n02NjaA5d2FwMkBE2Cbl8e3m/3BDNKc58
Gmi59sZXg/E4Mt56urg5JQB77og/k4yCyYlfw4FVDmYdFRUQCeqg6R0PCUZ1jybPfAmsKZHsUP8i
Va0ZA9UgFwp3+z4wIiKV8mAWITNySWnQyxPABwwxAqO15rh835bCSp6rlGHpmjpd2gwZADLtANiA
6VF+mTOTdPGkFpDl5O/FKReA2mDFNtPEENXbSBiplInJ50jMgwX7SoRzr+1PDo5vudN98fAP0lOs
U6QMjMQPdSSMyPoqgGMMfdVSWqDYWaQ9A+1m6PUEbN9Pw+YfMMYSWP+uGP7Xc08XPI22R4mOaGk2
th4vaofQyBkWhaEydC0zT9C3Ow1wSce4MdXoUTZSwPM9MTSGcWh0PVOLk6VTyXzDaPUO72hufB/c
lDcBqu35bfS8LY1xZnRdM2+CpO/qczgW7CU/9SSvh5FkmSyWM0ZPp3dSAaYNgSxqP1tgOgLmMvrW
85/VoZfMxVus2c6c2A0e5G/RvdHZMytgYXn4dMkzVjotbMhKYwnkn1xsVnDLpFMaHuteNnUjMYHb
N3d7VfJn7ovcTOb2Tq8O9YofuUC6EhpHYjctIT5A9iZ4o8B12MUYkvkHLxJLgyibg4HiqYauouZ+
rHays/iG1drJKYRfwX7cWRpE2ZiwDg0tJY2uU/QAlnoU+Mu7ruFMPX7SW0CXdN+GlBnvsm4iZWoG
PuNjboGpqavIU+T6CWS8h1CPDmXEC/4Qjd4s5n5XDAfUob6G5WLXmVGbxaLOu6oZX5OaNadAlrlh
aumpNrUewB9GElOqdKjbu14ZXEXWTCl91KbSjHXZZ6gTwwmgp9qk2QDzcw91IvCEMLcEaXvB9TXu
uxdUK9l5IpJv2loh0bqL8CKPsi6WZfiPtViacppZStGYIbY/h6XvetNoR/DO6ma9sFIBIsN1pcfb
uiBqh+6c0kZL6rkFyQ/epc4cPZS/4TWDsa3H8gt/aUzO6zxRMxOrcKaX3DUkM0fXycP27jOUXqdC
rY6LFKUg/eQkN1e4qdc4xPdimU1W5oqedYvaXhJKYjPU+wY3efK7PWi2XULpFDIjBEb8qFMeERfp
taSN/yPty5rj1pFmfxEjQBIkyFduvUhqbdZivzBkWea+7/z1Nyl/c0VBPI0znjkR86IIVwMsFApV
WZlLm7iSrTgPrbl+Uf2HbhTFYsHpNbj41KjBJIOLHqPBDQPdzITq0cXARBNS22krJNMw2k9AcMaV
Haje9I2f40TKwHWN5slMRH75D6n/hwnuSFR0VP12AVm1HqaaX8AbjFp0e6yeZXBEVNfBffbzvN/9
wz36YXGJCqtDqKmmFIJCYJlzNtM/HcddCQ98x6K+vzyYu4AO/R4EgnZqi8LcP9RvP34A5/k00vrM
XDwSzTPTMo6p9804UGc8YlzYy74F/ybybDvmh83Fn1aLzuv6/6qbtWnlr6BpX15ZY+mAmjGzywGF
HD+yYhSS9sNeJN0pXDB3Kli0sGIvdcgFDi9ZeI64kC3PL7pn4qmYLDdvlKtI8JlFrssdENDgdnk2
oVtDSOTKemYnfWif9ySRCe7aVjtAGswFIF730bECa6FvEsG7UXg8uFsaCPGgGnDnotavH/MbtHXd
pLLqvQx69u6QuqV48Ho5cV8vqf/vKibXNNGSOAUH6oLT82ZvcpdnVr5fTiOg/Jbo6S/YQ15xdQwr
ve2W7j+exzvSQ8nS7J/+p8/EC90UmjnHLFUJ2Li8IDGvsjwTAGj+oTz7sWVcSKkDvZk6jEx5cnVA
VLHAgyTZqWIXOxMdeFmHCAuGZEtbckTgp+2c6cMyF0uylk0DhtYx8Wxi4KPG7D/V9jkkcrvIhAQC
VJiS6nB+P7cziQ+TfCjR9L4ky2ketbu4ZrsuyNwyvurZZAc59c4b+4c3x4c1LnYovZFAIQmJ+B/m
gWYXe+wuOIDmzK486SYTOMt2VvJhjgsbhU/mDAzomhejtRWDmr+K9ipUENo+2JsFpiNa22B/RRYE
EbX/3LMmF0mU0IgbNcMi/wDfE7dW3IUcakZDLz/WhitqjIriisnFFQxizFLz532jYZJVu4xA6cAe
skNyE1uxG/4QFlLO30AQP/x8A8n11IPuEid9KXfnva3/Tr+njuRqLuQYn+fH/jT/SDxR5Vtw94C6
8LNZJakCBbDEPyXM4S479nvzCiFU3lFPvsoMKwXBnKiN8A+1/f98UJVwWU2tgIfGXF7K6eWSa3dX
C1VGdhnuyV5UfnhHsf1zvAbZ1ecVdkPe5owttp7pbQdV4myfOlrh+Dsdt4VkN+8o+dhlj/MjquLX
wmbt+RgO0rHPP2AsEhaNuGvBDKAc01+JO19od+wqQT8aHr0LrgvBIf2H0cyP7eVCkCFBstdcPqr+
o/sNuPBe2wNoeppkK8DEuXwEBuoCTOxeboe76U4Qkc7fj1Bw/bzcJtJAuxngSp6Oyan0iit/P3mT
g0Efe9iL4rvo1HDxKEJDOjMHXF5tJDl1GbhxHjhFhS5jzCzBwpZ/65wjcVEoCKO4NHyc0KXaPx6U
B5hpCtt/nw3zreY+PSb3WYtbTBQctl8zH9+Ti0bDJOflCKVKb5gHJ1Tx5k8vqCoC0m/fJYoK1S4Z
hYMvGqLGlPRRl8Jtei/Yk6vuIbhNnypHtlV7fpNu8M4V7Ojm7fxhkO8YS2qiq+l7ye7PkAg4xPqn
rrJAEb3o7i6SKCSx4yPkzFwqGmDedJ2VcS7yZaSs6yYDmt4HTXZbtnZXLCwlEAiAkOb5hW56zsrU
cmRWrwt5JPMAEmM0AhLJbZokchpF8bQCXdo2La7TdPLOG9wO6yuLXNBrpIQ2M8WnVK+zkwJmwYtJ
As7cfMku87v+LnHC2/AhEGX829fmyiwX6sy0qTuI6iy4FP3Y2F7i9hfgmQHIYRnDECXH29fIyhwX
5xBplLaYEGoWXNEMltfgaGBaUgXGp9qf39HNI7gyxUW1yG+AliZYWTpP9jSXllH1ljGKlCC3yzEr
O1xAC/pBiZURXlm5SxV74UFJHiIbjT43u44FosGiI8BFNLDDVcmw5FVDeQo7KLBkv+SitaSIOOd3
7wu/9vuAx2pZXAST60xppvdBycsCF7DRQfllAkzpiXwPDohp+/42ccYHddrFV4oImLJ5I30Y53vD
4dA1Mg2wp2rl9M/lAVrpO9OdyY54BS58UbQWRDW+K9xB+GgMYhS5oq52YoPuqq60IjN21C6yukbx
zIrcnt9fwYfUuQATG4mKLMfUvJnF1sDIPqVXcRlaEKEX4E4E54BvDDdMjtRkgqWwCewZg9htcGuY
omtdZIWPI2UwZS2oZbxUayI71prvaVi8zG2iC66gzffMyjW4CDLWfV0UJU6AnBErSV6n2pXLF2O4
1bPCBR0k1BYSQWxefvuXNGJlkoskQLv/h1ysMl/KnNqUlN/Pu4MoDvMtYT+Jc7k1MZSmXne/q9PS
vm+Rq1gLJlEFW6F0EDm9KHngG8GsZUBnLzmKfxWCw6lC76nc6/fhCeioXfazFuyi6IbTuYgCttU8
65bcIY0sCRdAeSi9EKCIYsC4wvIwHK8iT7RKgV/yHWAUYk2YXQJmW+xy9J5IRO/02j8Ivp/IDpeb
KHNsQrMKdlpHfaYphPEy178BtqsEvdJlegKBPyg7PRGAZ9s1QSsOzrkNaczanBSzW5bX9xCJCV8l
UflguxK0EJf/nwXuxgl6iapApuuecpuDDEC9zFzgg3bSS+NIt+PjwlzYCNElm+mXqkOXC//J8vsL
cZV+ZW3SGgU07b1S6zzJj9ya7CuQXXYUeg7CSf3Nb7eyxsXinoHtd1xIK9h0UsI3f3ryG0EQ3gz3
KxNcdhertJbSZVQ4M55BhgGQh+dnVyMw9+f9cNMfVna4MNwPYKKJF9pFf1LdSJFuJKN8Pm9CtBQu
ALdR5BtJZKBAp867KZnusrx5lFnyIFIh2Iz0q7VwYbcIkwWpAu5DZSbOEP7yGyfyXzRDsuoAfXlr
MkTjutu53Mokl8sZ0jiYxvKZ/nBcL9OeSIed4pADh6Dfnd/I7Zi/ssYdLXlWZgkUVHhkvOpHag8P
C1NxdFCeCd7eiScdRAhjkXdwERhjacAW+goicJNfRD1LwXnaieieBf7BjzeZeQR55RKnqVK/x0C1
QybdydFnR03FEWygyBQXdE3JAOn5whiCEvW16mmXJpo/IPwscaGEEW6UGgSgVlJi8uOvKAwoUSkg
KqoJ9vvPD8SkT9NO7yAAPPRodKnkipFBoMu1GZY0pinEMCGxw8+kkSBnE5J7xIywtpo4BMr9ppb6
v4kYH1b4zzUbtIqpDieUu2Y3TJozVoLYt32qVia4zwRNY6OhfyrezePSsDbt2lWPilPbaFi7AqfY
dPKVNS6aj51eGOMy/Du/Stf9YbryD9BKaZ5nFEVam150T8nTeZObFnWqop9MiUF4yhXfl6NRX7Ds
WuADZmAeCS0FL6JNT9eZoRiGTGGKuz+aqUmHckHqj6lhtVlu+6Bp18ffXTMIKh9fqq8GZYbMZB1K
fpSwL/IUqlmk8lTjMTTYgCBPVhtZ7Fl1ZkATR1s5jN+WcVZ0gX6YtaXqFmgo8GsEP4JfLv8blr+v
7v9mlKVq6szZM+XRy1LIb6MpgxEdjMyc/3Rfnrm8JS7iz0NnlIpZqujGSNfT6NQ3gApdABzQ28rr
/Fu1Cyc96vv6ClILo6jLxt9wf4xrEM7Q8FW/yI92PTGbaa7AGWe3Tpda5TftVXnMvUXgSXqsnuOX
8mTsw6P5Pb8VNkyWU7d+1fDGF69e7bFEC5Sc2kr20j4rkTuq6CiX8z6XkHGRtDskBvMPJpUutCQ5
VEWaOkyHbsv5/eePDjU0Bp0FAkUJsiSwXBgNSZmoUz+qAPmW8DPCLEMlD+dt8M70x4YBGBJh0Erk
SSWrqWQthKxBxq6191k/n0pgozo1/hGWmvcXpgxNB+02NBNxjD7vqQrWM2ORhPMK3wTF4gQ28Sa8
1CZpskqj3J83trl3K2Nc+iCVhS+lMZTW2u5JbX/lZe78hQFTgUIrLiDolHJBZ9LLAQwmhurRqXyL
NPlXK9SefC8Yr73w/eOsbHBeqJltzBSITnuaMtSHvjTbh4CBWVtrs+w2K0ltJSYFSWSoNRBFVDtP
hd+6oD6UL0D16u8kEO47UZFEB61GEToutQj/TwLMSgw59JzMmSS/styfZ0di4/dWHwdHz3zVIS2r
oE8XjUCMKWX9LSsyVCP1abbL1AQwIIzNwVLjPN4Vs1J9G8uyfihQczhlQTDZaatlFxPoq+/KLEvB
ghi1IaAnET1046A7qaRVVsnS7ECMoL0Lily3zZQ1+6nMy0udaOGJkM783Wg6pLX/5qtBvZFBKQd3
EnfbqrkS+rWc4Eh1dDeh3hlCtPy8ic0TZZqqrhoUusl88lNGaofPYAxeNgyXBGBdrNwqg+ChC36e
t/SlSLH4hwFktgmyaQ1XK3eiDHAhFloAHxzLQyyXr0kQocOZd7sQpbk5vQnTwAGpyC4ZXgt9tkEt
ZKUmEtvzP2PrqBmMmpBH1TWsmnvzoJsj+RMtqGcEt20NGAQGqc5b2NrStYXl76torPuxVLaqOnqs
lnsrGkCeTcjomqPmZkEvIHvfWo5JoWxEcM9/lb2u206PIoartdNVO29usv7t/GqW/eBPtYm3O0W8
RWznYXbKKA9JUTejV4Gsx0oaIDcKcjOnVSPYti9FpcU/IDYM9Ukd38Wg3AUSD0nXd1RX3+tJo6fY
izJR6EEK6TB44d74KVZ84W/td5M6VVCdAHfwF6XjasyboKhrGIsDLwjq31lp3NRddWQSgTzwxC7m
pHWoPApywM2zYK4ML5915SOm0Qx53uDYje8ophD5ptXl7+NSBZiW6tgJBJntlleuLXJ+HypF0aWZ
iuwobQdrCNrRzkK5voqYErlT2ycClrMv1SbsLXSCTHxMqG4xRJfPS8yHKppqSVvSMchdXtc3OSTy
wOTpGVZyo7r0QnLynSbIwza8FSFGYRg2AFRZ4ZOQAGIVBfSPR69QEreJb1JaWIM2u//1mYAVE4Jv
UNdVkB9wSwvVac56afACdKFpA4Zn8CDl7P68lY0v9skKF0caFuR9PCujh8vPidX0rWfxvmv609Tq
IrLXLwWM96+lE2oyQ1Og/8oF5y4hxZSSmL5/LeDNXQhH1Avv8QFUNxgriH7Ogk/1JV//Y1KFFtJy
4qHw/HkXY2POskFLJlQFX+TwJifMGZQLFVIm5KSCqyUcr0swvs6RbM0kdVoohA3zG0lOUdHbSYWG
6iDqFStLosVFO4CJ8U1VDamsSrjfVBBaEcVH7G7ARwam9xtIV16wfZvYqrMgD5hXXdEb8jo44ync
x3fxPrue3wLwiw9PypMIH75YO/drOA/waarnhRaOyKiCX6peWnNJ93qbC67EjSj4adHct4+UqjNp
hjskLcxT4mtXlRYhe8/r18FU903HIJaOUa/ZEM15iNbHpb1yPUbTFAajF/etnZdPWfk8UVEStbU6
VTZkU4OuIcI8t7pRaSo/odA1TA+Q4N63+9alHvhoBSn8Zrxb2+EWA85RaSDdNHn0tndmR3XM56WB
7N+Q6+wAT7FUaolnALccdm2VuzSrsZUVH7rOXpUUZuFQltQXVZ3QN8h1MnvWJpAPSC3GKCAFKHjw
bcaMlW2+tTvLpl+XxbLiXX8Z2vU1CSGDFNmtS5wMRLklqJpFzUnB1+T7u002SZWmvKtUtodm90e/
QBGSs2wlIwaUBAhuLoQnyFV+Dk6GVnVZ5esoWaBgB3gDxcw4oQ6JUS/pnOqbfBW7PrMKUblk8Ub+
yK/tcolBqBY08U0N6VZbQzAnd7vBvCT5A56pVjp1z+evmO1lUk03IPuNthOPQIQGWTCVUrSE/Qk8
FYcYo3NoVC4Fttiyo+vUFmHfNz+gpuANusxyQrXq88ZqbKhLfyTUS+QGqjal8i3Xc6dTy+9yqt2W
SqRafpBeZpokWutGqmyoK8vcAdVT2ubqgCuupS7w6l6/L10pd0zi9vbgLBXmnGKYaH9+izetGsic
UV9G/sXnz4OSq7remKoXROiVtnfRLMJSbVlAQQR9PQU6tJBv/7yjI166jETZ5OnseQhjm/UimtVt
C5SYmgJhS6iGfraAG7yIQgCdPQkTsen4uJBLnd+lLbdHiRLyTQpqKlDO/GxBlYI4V5c1UCO2m8g8
FK1mmdDQ0ILHMPube4eqaEfiRQNzfPu6SIJmjOKAeh1gZygApDfxqFzMYSXkllx8ij/OK0t8zzpo
iZ4pSTF5ETSEQSTVXRTNYDEw6sTtPlCv4260aRPtfe2WDdcziw6T/2OgP8GQ7YEIy4rGtz5sBW/G
zcxr/av41LwiXRIrAzKvWdmZJbGqdDpC5mawQDju5SWGBEpylFvAWdpTVvRWrzxpPfSd6U2KuriW
k4Mc68yKOuPhvB9s3qIUtQgNmSg1GB8efDwuJ1LguJCjYjcWNGLj6+wq2A2edlUDzgZ2FZdcSLlo
lmUrLK3tcsGhiHyEoBZYwIXloTz4x+5WIiDLB3/9vDN3gCqFlnGBp/y72qQQZLqV66/Nc2e40OSe
SWUOrO6kH6pS+1GG4ClJFK8cTff8Fm8e5o8d5nnHmrKmta831BtYedfL1VPEGkG7a9MEtNigiq1A
jYefOofrhSCdxmlOxva6lQHXHXNRuXnzZK1sLL9h9YImscLSOZmoN+bJRZvmll/91My94t9BY8/K
avX2/LZtRqiVPS5CTUVPCgxb4Av59NXIy2/96Lt+ax79eLjTMvjJeXvLv/clcuAELLfke3Hu8/pY
j3IgQ9vQa9l1Sju7Gd8SbRYY2T5uKyvKZytzN/fVxBa3P/adHfb2gs+PMMSFN601Y3KztjoMvuZX
BbFEqdz2jn6skEuxzL71DT2El8wIPEkO9PZg69VbVYG5qigE5QjRdnLuMuFxK6HRS71YBUF5dCzi
xh7Iz//tm3E+0pS5X6ZxQj09mx7jQL4d6GMn4tsSrYR7FKpREFXZGExeM+0lfRebT2Ysepovn/2c
83EXvq+l6PRQuEV8APlTtUi0vz+bWmaXifUvaAO3T/OHL3Dht0vNWu8NGNTuJ7sFXrm3iduAxkz7
Ceaph+CywcRT4HU3UGEZ9v8tvnipRFANQ06GgcrRl6pRqWE4rU40OAeyDpXui5RYsSronW+G+A8j
vNJhk+hRWBsIIBBES4LCzspbubyrIxHyRWSHu9wnsN8OPj62pxbxFab6H9BJc/qpB3zDEA2HbQb6
1Zq48OEz5C61jCPMlNYax+uwE72HRKvhggRTu7BLIHbupVS3fBT18ulXU+91Uv9NgFgthQsQsxGm
RbMshQwPMk3tsfs5SiKSENF+cQHCjM05MCYYiTO9t6YZnD1C/KJox5a/ry7GaIrTjjBp9MI0g0QB
PdIpdCpt3GXdX1SxcW7QRaFLSxbt38+mJrAfd9E4Th7asA4c4RBEV0akX5VF4Sixf4rLayVGvCiq
CzMwnwqCi1Pw2TYDx+oncIHDZ40xmwZSWZJfBAPoOaTkmTS93c2oWgLHUQeFez7Ib3/Dj0Vzqdoc
qNHMCM6XTCRHTwgqpbNz3sT2tfyxKp5tJDZNCHuOsFG5vQMGCqd4VMHqmNyiTRBD79ku78YRcZiK
vijZCvwrw1zwIJghLXOtmjxoGNosr18qFR1S4l/mXX0YQ1Dvmq90OqSDuj+/ZMF35BW1tYLKaPgu
6VUXx3bhF98yLT8yP3BYpbl1aZyqbBYBprauUhSLVI2qkL4w+cdGpWWxKksILloIRK9+KrXeqtO/
iPsaVHYBWDfRveJLypoys6FVYCRKy4tR0i5qFHBbDZxPqUiX4cvs4XKRrW1xZx/qnpIcDnhuLmQG
M9jItWfzunlp7thPdJTeksv6ETwcfmYX99KNLzgY27v5sVAuGtRD29BxxELn6aaiF5kMmlP14byb
fOFbe18hGD8oep0yBS7jc8gxlKibaxKD6PrCuDWfQ8A6R4seRpvZ0zPIHJ3cDoTI8y+0HItV3UQF
2TANnTL+GzLaESXJcR7ZvbGD5qerPQW3ue8kNrX8a/MY740ncHLuWy+AnrAIcbxZpVub5z6rWWd6
OEQ4HL2n78oePCCzlbwxV79H0cfLXqF54xBRSWbrc66Ncp9TVRo5V+iSr2jfzUay++hZnhpB60Fk
hAvfCeRDx0lNRk/NGlvFkJ6W7iYq1IddsgQ+n4W0DV5SJs75F5VrbTam2YQUHqaA/d10Sr3oQXsX
bgtBlZe+iVpbW1fEyhyf6k1hltFBjUdvzjRbzcgT1Cj/5vOsbXAHoSmVEUJHWJJML5lP91U4o1Um
nPTYistrM1yGN5N8QH88pF49JsoTJNRUt2YYUdN1X7WjcjR+K5NPrDwljVdOlQbh1C4rLsAniQeK
GepvjPqJRSQV9C1S0rh9UnVeWZP5gYykuDsfHUT7ziWLAbCGJDJR1yNVWFoDae2aZMI381apCJrp
CsAQiOhf9JLiOEpoSuPJ8zX9smD1hSK9RHVuET+zmnBw8pC6TJNsvcisGhLA+XwXN62lRtct3p3q
byXRLEMzd75WHs6vf/uXqfoCXYUOMh8cC1aaofx+ZPFKk8x9rv+IlEsfT+v4lJSGxeLX8wa3ji/D
lSYrTJNRS+VihJRMRrbQvXtlfOmnF0EAKAGAXeeNbKzKRKlWVpFqAjrNg6fDIPP1KkRJ8P0xehWB
h1h2Y3EDb+PRu7bzBT7dtE3I5mZpZ4XULksrdXzHfJmhAlRVTuiK4M0bm/fJHneCZ6MiURDgvpST
AWz16kjcwZR9j/Sa6v7FFir60iQgxNR5WLNadf5QUJiCas5VkMRHs/etWr+O6K+eMDv0Y6hTSYIs
Vt1cINwQ4A+Ka5NvLtVpmeq9imSy1H9pMygZ86l1i1F2Ix+FzR4cghJ4EtsKdxeuUfKzq3vLX8oz
LUQoM0z4ppAa6b/LGBia+11vMCvsjkmuOGU5Wj0prTH0rdC8h8a2LeenOn9u2wedkcSqAcWTw7sh
G6wwF2Epl9uWu0xMsloWFxJHkjQSI93o0fwmyGo7Mypb71o3UwXHeTk95wxx4QxPq6YyA2QdpcFa
W25rza7UmP4cyyC9nhsKismeUPu8q7xfTuesLkF29X40SI37C0wEmNWJ3HEaLbmuraJ6ngzZAme/
xcbGzo0aA7aCqpPIXZa/rwyTSJnrfsL5C6O7qXnJFflibg1B7+OLcCZSuU9fj8ul8Mr3J79eUKrv
XIML35d5N//srth+/Nb8qOwMqcEMIUErii2iWDkEDNWbAXqGIlbkrawSP8VkAJqgxCvzz4+k91sG
7kNU4tFzmNxkH8Q2SNAXpscGwiNh8K21IUPpoubV3bMXsfL4ZmRd/QAu+wo0NWCsQvhuZYw3slo6
NHJfW6aivUiqdJKj7LumzZdzM5ciL9vIK0z0RCEirTICOCj3saEOnHQqiFmQkRm76TFzK5sOlqJa
wcOrbk1oxy6r/sm+5UIdtC3cwifbnAto0zQHzYIIYb3WYdllasdK/zPtfRS+o/S2lDBxIteJBTKp
+9nPIP1VzAfgVKCHG/S/1dEXFDE2vwMAloqiYvQEXS/O89PGaIfyvYhRHnLSWKwp9kkJyBGEuQJm
gUvRAkGJe/6kb503PKIWUAzVDYO/FOR6qGiXMXRpyBWVZ4uaRwMd8P/NCLfXnRrKBPEElYzqccTM
LsK/FSmiFvjWBq6XwuUh+SQDkafDkaui6yzAOSIL1HQ3oT64pg86Yg0yfhIoY62yrgS7uGkaAFIA
izBo8+VpmCfgFnm/WkeQC4zyt7i+9ssHTEhYAbjwg1l1hq4TdSs3El1TXhnldlXp8zQ3ZhTeBhti
1I9DuNdAgmq4OMWRTTzcE+xKnY4ibiORWW6bk7xKAuAEJ88ID3rxAC4bgbeIDHABKYr/U78Ig9TS
+td8Fj04t+7U9c4tn3N1yRT+mPpdjZ2rM9+O0NMm83MNZJ1P7uda3593/q1G+/o78Q/BZu4VM/Nh
je4WhhTliM46mKELjBDE0GXoXYhL/cwDu61QzPsL1IYpmxTwBgVTH5iW+bzUXg+brK/D2cuU0Q5Z
Y2eDiOl1y/kx04hxJxRjwF3E7abUj3PY6hmoIqbKJkNnq6UMP8wPnZ5YOZldc7hWmBBVsbg3n6Lg
UYoeFB5gGNjkVoau6BSFS7yUX7MTtdk++kHROwTNgnqMfg2H/mqy2HdfxA8jMst5J9ryYVAoPWou
2S7G/NpY4vKafbcTYhZFlrh9LeVU7vNkoeDIpJuJqeAsQgPWrzHMlg/q63kv3Tp0H7sJSMxnP6nl
wci7EssqCgWNokMHONh5C+8aLv/8wfDq+Wyiqxla2JUPmBnrw9+J0qV3aqHnF2Ybth7mkpJDB8KR
yhplplEr6Sn4xMw62o0Jkb9Fsz+CWLSgwYUuB9lVI3fplS/1JcARvbEfWcH2HSsV2WITgdiDOdaJ
S5jPKntgRpXbklz1p3iqlEcfHYsXX4PAa43HrGHR0QevrTnNbo4xjZM5UcWRUQC0jB4a4DHYZOym
pvpdnLLxbdaH8qjXhmL7BTVfumYCQUQBVZWgkcY3VgydeWlIdXwpDX64m3XJtyqAkGan77Iemgmg
QriJWA0xJiWP7utQmnA1YLhoil51tawFX3XrdseNhPRKQa1U58dMK422hM5k9orMtCugV+b5u9El
ojxu03lWZpa/r+Kpmo4B0QJEuFm2dPCF7/tr8PrdTTfkPn3Mvg3300/1L94J65UtK1+ZrCDlQ9QJ
t1Bjnozgt1q/BunteYfdms8AS8bH7i0HdGWDqWGgkwYRRr0e3EVSGa20q0XCEehBsCTJB4G9zQMP
uAymR3UVs15cRGuiVjXlBmti90llg2Yf73P9Lb/3b5jLdnXrzdI7xW0gVD7c+oAYM9AA7DMMYvB+
wqqgnppwRkuyjsfdABR4IldEFACwXefOP/dkbgZa+io4EgAIeuhJ4hQyJr7m5/ObuLWH65Vwrsi6
wI+MXMEeNod4PlRgjQ+zkzwJzGzNCKCE/LFjnP+NoZ4FZYBgRndl1BiONoT9QoF4D9wCWu/OHJF9
XuQvpd+93/rVm+kOHoiH8KSUJM8fTC89TY1y70+kt5Q8A/NdrTROM90vRG1Qh/ubTABFb5QFNRXj
9Pw1rY5h2SL5lr2s+VnRU8buzu/8pg+BNRWtNGYw/O/zaQGEWKkKTHR5aW0cyNQiORRlUssTiPeg
BaSMh7Ki45Qsf18dyHkYo3nAQwYofkzo/9C83JNi23TRnsiiFw3SkvGbaNu+UNwttQLwAKCUuizu
S7MJlJZ9O6j+0oY1drKTeuWTf6mBnJXsMbN/fg+X5OHzAnUCGhyMwoAnR0Fi83mBEaFDX+BvHugD
b6IAs7Ndf8riYbDKEZSwRhDfdiiICQ7m1y/3ySpf88y6GKUcfwSlMMgIYv+i03+fX9ZGJIUFitCG
uU8GhDJ3WoZWw3h6Dv6fwZ698TJ3qgd2mm7S34itbrkLRTMzGx/ts8ElTKw8JZlivQsBAwcFKuhm
QVHxOtrFt8L7mwT7syXO7RUzAnytxtK6ukOVP9/7uvzf+/1nG4vbrFZjNnrcRzSZsX3ETu7A4m0l
R+Mg75BBvf0LFbmvQRT2kC3IQIgiYvClCK0MwSbhF/P7HFiBdFNz9celEN5axr1eo1SLwYAq/BfP
lY3H0mfTXPxGP2gejUQCGxH0pajd2J12osNVNlrZroLmgeKopYcZVH12yrdc8USes5ywLydwtXTO
UyetCn2N+DO6rMaxgW69ugv3/0L04yvG4vM6OQeV0iEgoFHRQNZmHKHE4dQXg7eMJInIj7/wf6Dq
/uljcg6Kx7QxdQy0M3+ou1NnGZ2/k9C0Do54SsgZqDEWeYXalm7G2FUlq8MT6r9O1z7/CM6D4wxJ
aLR4VCz1TpO+jtpFhpKaIMwsGcS5j8eFTxb7JOqycoYm0sLX1rzJpctOgyft6l1TCkUrNxA6n1bF
I3T0ogHTQQt701FTLutD7mW7edf/rgbIllsLb7i0Kzzae6KPuh1QUTNFwQlFuy9gRd/MFUnpKuzn
YaHvZpG38JSHL2jR7orGTt9ExHQbqBKs9cMiX8UwqJH1jMDiMsmr2+wp20eNld+AFu+g7gwVRHwW
/NctbbBk+CfRxP52YFjZ516PkHkZ1F7BXo+vRmhLw0UNBpfBre6qH/0+uIznvaKgEbufkz0Fqajk
iAAYm7fk6gdw6SsZmG5Okj57QPfaSnHV148C911O4hf3XVng0ptMKtKhl+vZa01LU+z+tfo9ubqd
euNP5RdgiOngzL/Rdb8QTxBuRvyVaS7sphEqCtXMcHLMp9C4w6itTZOHVshnJ3QjLr42ZaH3ig43
YhjofR4e8+/avgugQ1G6imklV4vYOoQNqpvyWL9Ne/PX+T0WrZMLu4TWtaEuksyjGlpK3FqxNniA
9Tg0Fb6Kl6Wc+5xc4G2UAN3KfPmcTnJqvyXgWaSaLRPU/AaHOLGLOGvmKE8IksjtsITCGEOeD6Yx
nuely8eCjUu6UPzunWEGhDr7kbdgnh88M7Vy3VJegXJ2QXYgAupunZEFRLdwe5CvA+SYv02VSsWS
S+lhTJ5YIOiRbHRtdGCz8T5Go4ygi83tqdQOQO/KFZh9A9bZyqDT0pLRi31LozG9rMZOcTQpQ4ai
KYnNtDa4jqeh3IOXSQPSn5BdHkaFJadt83resbY+tkKBfmWKDIWDL60sMPGpadjNnpxey6Hs5Pop
DUUMipthH88CEMO/txkoFwTrwYwCZe5nD1hIOw9eomS04gzz0i9xdSpa5pjzi3GJXjo65ePzX6xw
ZZuLfxM2jRkLQ15TBt4o0X2alKcyFRFVb7rQygwXBE2Ukxt5IV7t5H1Nr+goiACbH2r17y/2V7m0
WrGi0FOwUI4Mmj7asGuj3jH0H3+xWRg0ZYCqYF6SP4JtJiGN7ED/S5L69zwU97k+/Eh7KihRbWWr
ysoMt5g6r6Yq0nDeRvOFRENkyUnhDMXOGC6m+TJPoIQe0v9H2nc1180j2/4iVhHMfGXcUWkrv7Bs
2WbOmb/+LGju+URDnI05d6pc9oPKagLobjQ6rPV4fWn0d7JubS2T8eAzBhmTIkZOMUJnRmgU9twL
nEBu84xQnUVaHxsIuMS/z6gDtaVapD26GvvoVQjq3ZyOD23Dg8bbdJQyQMQkRVcQQ7HPbZFEg9ZF
gAeNM2tyusch8ZadAHSSqLWGP8WNbGu7yAVrqPzr+h5unRuqJSJqhQQTu6wbi8fRlHLKKUd5Higj
6/+LUTkPx83Yfy2HCbuHYR6BeEWvOy/wG3TDnacdemuGXXuOPIrsYfopgPR3YEAA6Dtm5xLugNf2
Jq/WyhzmoCpDNhtYKxCiT+OP9kbFdFngSI9pbI2OedCO2OK3/zPOMX32fC39G5vPEmTAY1Wx9OwU
3cWimx9CN3hcbrRL8WN2Si+/VO84WfJ2/WS3rEMmuHYpfhG+gHFfXSoLUmDQHtYlf+5HsQBOasrR
ni3zWMug37ByYToIZlvJxI425WNXEmtE71E380ZEt6QAyFDEMoCT9Y2LRFDzTIkHZL+jpbUwCGYF
ArCY0Kx1fcO2gl6k8ijWChrwv0FxLSOwh4yKoHaQYtQWRa4oAruT2jh1Kd1r3Z/r0rbiv7U0Jv4z
wqisSWAiga8Gb4nYPRlWEd63s3NdzEb/FLJ0mqGr+EMTlkycEppSJMoxhsmEfFEtlJonC6x1XoHO
/0JetIPWVpirjKpDvsgvTSfwBke31rmWzxg+kBd6NUODracly6GrzT+hPgFwVm3uhy73OYvdOsK1
MMbCc2Mu5bwIMS+SZoEntWFwH8wkt7vIKB7KKAQzj9ns0jiJnWocfpIxP4mK+tFH7WIv/Twe+kIV
HLVLBd9Yiu4W2Jo8Zd7onkfKisK/YEpJBkQlEznh+agt5Yy8UveKOopHnPQwjrsIGS3VlxxRsMdb
ZN05us2VysRMOrIRoGnDozWT7Uay0Oh4o74Itu4CTlKLMDVA3PYiOLwWja3rxUC6mlblsVT2XotV
IZQw9IcwERX5rNasMUXyulrw4hntOuodsZR2RtZzFGHL98HrGoSW5CGZUXpV7xNVD5FpioboRa/Q
IdLx2oClLcVey2AUe0Q79hIuQJKdNUcmVplZaPJubvvaWl6yW9PtXGKPj8hlOb2luZktoY2sq2wp
s7tn2c75mRh6hGw4tP4gRvmBpp8IkopEXut2p8X5hBi35HfBz1zB4aXRNh8AK2lsxmnpk7iXFKQn
KaA5iErtvsddOtiGRWwJyL2+ymtQ5IpkLGeUgcRhjsCH1y/NCf27LdiYQYDrhootOpX9H6Sf6R3J
bimAHySAcmj0UmAkBhgE/hf3Ao2OIju7xE+Bl+5lGwjTZ/lO5zVSbeRiwUkAEDcJbSQAc2PkRXU2
4j1LQwX1QUZfvjbdZHIEmi9QPZg/qwz97MklGXmDZ1spLXTMoDkHBVcgnrBhbimKZRKK9B5/RQvi
iKaFjwhjPREc9Yv83gtWloHp2gAwqkUnni3ea33DTazlm3RfVnHEGLdz0iyoCCoKsSZpeVtqZd8k
v5ost8RhcgdNPUs5Ly+y4SUIQVwvKwjwvze8CioJm1omoieEpzK+AXICJ/9BXQCjPuh1AMoOitnA
GmXnESYlD3uzNhvg6BZ+XT+FC7pZTT+q/R4pZ4ksHC+/4ZJAJoMBatpm9T0Xa+aDohcm5KnjdBaQ
mxDC0MmC6kFNKl5csWEaeE0ChxMA01BYlfE2c4cHH5n0BmVnhEiKS1G8pdvimYCqrb8UZ94NthEE
Au3HxOMIh0XwGPtbRQoMXKOcjrX1DdlNZHLbWHBTAKdeDyG2xNDXHhCSNEzZfXLDrzQx0jqjaguz
90Y03KbajAEBvE8KHlv4xuAg3nooQeoU5BC9HXR7V3LqGmXBQIccKTcucTvsEmU8yOKwhxX4BVCn
AINhL7P2lJuVVWqlWy63VRraCqB3AyQtg544i6hwslob8RNAxuACME8ko/2C8T9dPgdGIQY9EPCQ
IpxDd6gSJ81vxLa4a43Kvb7XG/ZHUxLYZAM4Ud/AfpuyTYzAjBegLAmJWwcBkmLJInAGXjfXJOkS
RS0RMWvCxALl0EU1sIsGrxCBL59Ldh0UGKdBT4soWsPAc2Ub4lS4b+wioh5MCDHial3Ilh5U196g
4JRK027byO10wSrRQyqYz9e3kHWcFGodC0OXHFAikWOlW7xSIykei75MRR1W2O0zz/iEpk349SXW
LFg59OcrOZBfjF0n67jtpUP/PJ8TD1zoO+lWs4iNJ2zxn1RgWf34FKrA5LE+NIuwT5fazDupCT+F
Uko/1At3+dNgTcgVZEBd0u94EDDfIgxWIhPTZSnKOs080+2UvcLJbo1f8V6zigcJWImBDQCw68f3
LYhkBTJeLQ77cahDVcfcQf/HOMCNHgFA7Yy+SYMb+eFOdREjO4M/H0uvpSTmfnFfnXfCr+sf8s0f
/f0h37ou9YrIKKopOoJH5UAug5PftDZwGj3VHX7qdn4ySivbpRduqxl7j7CCGZeTFomCnnWie41j
+LKTH4wRiH+NC2Qtu7gPIxB6XV8qe0myAtmXUNJ1mpFBIOYMpOGRJIjm1BoZ/N/X5Xybp2EFMS4e
JlO0gmDQLU3ueszUDJJFHLKLfflnCNYaW/XrR6mwhAMoOA/jkXdjfqtwsR/AOAfkF4oqbLBSySde
eFR3y248L7vgrtiJnuiUt8VvkGw5ABr0ebNibOTDimb8xRRLiUgSqJMRvsqxtJuATJzFu7pDmV+4
STqe1/1WjmEF0lNfOahqzAnof0O0YcQWqsGS20RW6Y+dI12oJpGnSbEEB4md64e86X//cVGY5v5b
bCYkPV6BErVf2qRh7HvPPPCbNK57QrwM/hYjJlrTy+MIMUF6Kc3Zz2QMllxfCu/IGFekBAMp1AhL
mcLlTgvLzEnrbm8I8YIEgWpYdVeeBLPl0eh9ywwzJ8eW86vmf+1xvM+fjUP/QB+usY+HQHPU0RKi
wxnkj7IbudIOTVPnBWCFiXN97eylzX4D44QEaan1msBSYkAh1vkx6+xl+jm072bEubA5J/nJaLTS
U4kIUlUTDRepfG+QP/pwf30l355y7FIYryPU8SLkqFl6+R/9A2ZwiQ+BUxyFG+0RFUrZR3uNpfzU
EjuZLPPxuvDNKOHLGj6NdLU4FVY/hMA1AeyNck9UvbO6Ina1OuO48G+8T+wiGfdSthjmnTuEPbNf
7Zd9eFCc+kTQCkZ5n3h9lxzD+CwrrFbVdFGsNd2AoGAw0Qyb5l4KOr+BGBfdRNaBSAetE93rO8lT
SMav5BFgDIwa/tPsGkvCzJ0K5xJ/hOJzsIycoJ/jwz41ar2+Rh+EaobyKz4tAf0Lwzg58PrZeJrP
+JcmxJuiFCAmm+rGTgi6kDuZmyPalKIi9YfmYryE2arH1HZDtaBXCcWW8CHdecvRxLO03L+pNjjn
j1zvxWZsPjVxJY9+z2rzFhEZ52CAvOmVDlN1Xu82j4WTeJhycJofEf5tnQX5qdJL3nlbumlvK+GM
GYRDH+YJAHg8Ev1oxaMmHEJup/OmJq5kMBerMbSDJEzUYdlA06hOFFq7to39cFgeGndGaDq5IXjZ
eWv7Vrhgd5YxgWJBF5CZQF9oq2m3rz/BtQkuAa4k6t3XaRpWEnO7qkYUdbSXHHFS4FfetBsOJkjK
UVPm+pJvNUhWFmMFkWJWczJSffno/8gXylRb2oJNUHkVECL9SO/+o/Q/xyxYlNVCQ+UXFN86AA0x
g+CM59jN7eUBrcj78bHy9Tue09x0Kl9qw/aHpAop+xYYbZ8w9+mBOhUKbtPurvtJ3n4qTDQfjFIl
YASCBtnoib8k++gXYO7t/Ky8qefk2XgNjuILVyr9rVc0RmEu2baoK6UesZ3Na3Gi8zjdznzqHcGH
l/F5PoZ3doyLEWiE2QIZHmmo/HelKbu2UDlRCceRsAwiVWRoQSZjPXqshk4kBq2t1CTz5VJOOHf3
pihTBrYmMOtMIL3/7TAbMFpECtogPIkcjOymDA7TzImBOC5LYVzWMvSz3hUNQqAhO5dy7weabAEC
6BDl6iFveQzbPFVnHBWgLGshRHPH5/3Z+qnfgNGB76boV3/XORMdZ8j0ADuFiVELpR01UE4j5okj
v58Th4j5sSOjk4e8M9rWuC9RjFGNXRKkejXpyF8Bd6bsZCeY4yeO5W6GVeqXEEYRFCKkshLj8spE
PNpMpP1/tql5jgT1JCk/zP5gmoKTGbFlBO9pXP3ppMcqbSyxAWW5Pu3CFnQHBbGvf9Wmdq4+irG1
NJkjgBDjodUufW3HWukJNeAbc6PiZCV5q6cfsoobBL0bW1LjNGOzcMJ0iaxpNk8t6vBVHjiIlayo
Sf5cXxxPgxi7gBWQcVggcwiLPQB+9uBwy+1iit8A3vV6XdZ2Qmm1k4xVDEOPgo6AnVQviyc+V55V
28JD8KhgEJPYBxWYf+0Lr5uJp7h011e72sxlkKE2AFdpopEqVbO3vG52/+XK2Ct8adsA09C6t4BU
xNFfCUqtuS/tk8hGUGSDSsLL/BK9RLyEDkc52Zey2qlNFJUQLE8vsaGD+/gURLyaFWcLP+eZVlso
pikwj1JsIbLpAdoRQ6BGzMues4c8KYyHKQGLRIQWS2kcEBshtRtdakyVOUjS+PJTdlbfeAHJdobo
SyHZiosU1ihF5FgY7f5SL+QV+J0yAvXcRp+qZCUTQnSds07eMunPV5vZmsUSDdSRFqA/JiqiA247
yXbw+o8b/Wz8WInQpcoEoRxS1sG5eez99Ny4GC9zRGS7eFso8RSQcSBt0i1AzoMD0W/rH4o7H8Cr
idMDu+W7/jBg9N3WMWUC2J6dCYCy0KuRskYczY2IeN/B+BZJKLImo1fHGN0DDO4od4U1F4t/XUl5
h8c4E+Ru67bNsLNGOYOB4r3vztcF0M+8cqN/5m9XR7dUfScPNbTDDNS3ZSGnJEZ2puid0WxeFEnn
hEUc9/+Zr16JSxvMRWLaC4nvofwVK/1tEAXvbVBpVpjzoF/p3lxZGts4ISSZ2Tb0hJrurCSSkw6q
DS5VKyKHKhtcxQg4e/lvnov/2IHEeJRQmeK4pSk8+lyMd2Sn7CkaaeVzg/9NvcCDCQ9rkPGiJv23
UUdlLxYSTcYCsqu0GpSGdq0f+/HevFdna3Fpyw/vDbBtel9CWeYWTagqZPMRNnde8khO81N8mHbt
7xTTKvkDhZ3V9ssNxQY0jsVv2Ro84aACh/VOeLyus5tKtPoOJgptlFYM0orGLcutpt6QDqgSgBiC
A70uZ9M2VnKY49Smdo5QhgfB3aCgBVrMb+KsBZju2HvNUrpiE3Eiv+1qyUoiE4+GYp6FRa3rHu3m
amcr/dOdKDl5dQTL0IKuhmZXv/ZeuR/8iFtg3bSXlXDmogBXcRgENLhX6/soPHUJ6kON5vQqEi2p
4Ujjx/Xt5eiwzoSfOcA/wp7GMKmaPhAVI0doFFXd/04Ic10kRR3loglDMeLAHfUfLUA5rkv4tOpv
fma1b8xNALRsNelp/dTc9a5m2NAXO7djv/VSkEZGP3Uf1T3cQIGtHNHdBMuMOLcEtfZrX8DcEmNS
SWJHK0CmdIrm34IiWkp6JKmGu362m+ItBELL9VXzDo9xQHI5hkC/xb4CC8bqMoz4YOjxugiO+bHd
fdIQCuiDQTmtKUerT2WrB8fWBJxLdbmX49S7Lm07i/N1jGzfSQyydmUy8ITunNElmMo33iovdMNz
69DqXXlJ7ovf3Lwfx5cZjI+ZQAe0EFrx6m3Dz+7qA8JQ1PyBsoo4hrjNOf2IPV4Qz10r42eWBX1/
yOLAKs6GL7rgFIa8vLZi4Cz2HrFDGxhcv3k8d7wDZRwMSFazjqCvygtksXX7sPyB7k2/Lvo3NVt8
SczG/874DcbDGIAdCY0Mm6sCOH9eJG9uh1/X1YZjBwbjXxYlQOPADONfqsdOfuqH1+u/fzumWKkl
411MudPVmqbFzPkyl+A3GAxQED2YaX8ys48cY0GRflELwinI8NbFuBQ9zIJyoi5FFVM/VKLCApbM
5fraeDIYH5IDDHvRaLgk1Amu1LLVLLTA/r4uZLsF4msD2b7OuVN70AvgTsW4ZPgMgE/dDiR1dvUZ
rWxhlmJ8ulkSx6zr6pTraWjY4qwnmj2ZwP4yu6zHX5pmh1Uq7NMEKD1JPKXPQzINJ7GrIickpezW
YC7gwLJuNwKtspR0+1axsiHPCjEEqFbtinbzWGGcvrPyEy0LNH7s8V5W1Bi+XSIrcYyxCMqkNoAa
0z2xNbxyGR3VCLx85gVVPDGMwZBQJ6UBSV6FNiM5sQz9kHVv1898+529WgtjNMYclDoJa2Qpbgly
lZQ0HcQEACC4n56jHYhZPB5yNfe0GIMpzVhG+/Ln9TE46mnZaRjjTu3KLffGrlIsXjS+aTyrJTLG
k06BUEkllljp8YtiTo/6iMwkZx/pPXBFJ1jbwZxwNAeAw8YzY7YD4P0Ut4hs7AyjavOeX2/bvCC+
1mQygX1lNuEcZahyD6Nxgr/WLMBKac4Y5R+C3t/pdfLEWeBm6XQlkbl+R9MUMznGLgpt6Rl4UUhn
sXsfQQ8ky4k9lXu1e+iEkLOvnLNjmXSlMAtlKUc1ZVnuyrCzYh7rGj38a+fGuA5wVTfB0GFZCVqC
5JduV56iY3LgdVh9m+j5rCSuto/xGeM8zPk4QT8oDMayp5FE+nu+AwKGRdwCwOSW4fK69XibxziQ
eQTtkphh8xTTzcqPMuZlH7fTxqtVMd4jaVTSZTLuPuk9fJ7t5Nd8QxGxlUe8bw90XjLZDU8gOuIw
DW2GgiuxjAcBiXPZiUZFcz3ASFArWw8SNKyJp1r/c13tOT7YZHyHMU25scgB8Rr51AOtxXjJRl5X
2va9+89ydBZD02wVokQ1rq/hdfEWRz9We2Sp/fCpP1Mfot2OzvRMztUhvTVueC0D1/cSidy/784A
1e3ZpOU3AiJFPKttE02OeXyTxDxb5tw1IMv7W5TWT1PSUH3UL9ohxTRv4hj7j89xXtUG+Y5f/vxv
Tk8X2eC9m8QkQ+nJi43xVOf6bWAubikqu+tieFvI+JAxLVqzjyEGRHZuVjfW1P0QhcwKI85tTfX6
3zurb3DRU2MkUyJAG6NAO8R68pIvpl8QxZUz+dSMzXssGs/X17bpQ1YxIaMe4RwbYQzQSa+OGmvs
z3X7eF3AdjiwksBohV5FswQqYZoro9oPvT+E/mCDsM/SdrHH9cSbN/VKHqMUIllILsFdf75ehcEi
x/CMSUcnOXbnwefn4bdd/0ogox5GTuolDAeEi77wyQAFGPH8CekiJ73TdvNe+8nvjd9UyZVM5roJ
AVSh6SlcSkduutAEYq0/iO+CUfjXT29TI1dy6HesIu9+MfVFAcGLN+iNLfa1r06BNTV3GdiBxffM
GO6uy+M98tgpAzEedFCt4PTmA/HQjeMHuxJVi9ThFYM2Pb+OcXwRdD3fsezyEVR2eYTAoG4qD72S
L3Kfu2UjcEx6uzly5fyZHQwquZHyCSel3i6ehMEs8W5CYjjEzOl/oIvX40Y0Ef19XnowpflIG+CS
k3kbPmCg3AaInKc/FDvNSm7GU/mZhVf314+Ne8UxN3anaH1fRLhl0F3/KP2o/RwRf39PAR0UZ34F
ksavz5a/l/xnymVg2/Rhqy1mLnExjlVZyQCqMhfxbYOEiqSGP64vkP6KK56ZLfbOYUGKiXZsiQfV
k4+xP3pofjvykmA8MYw3FgItMuMONw0dICq81Jd9wZd2vKIJZ8PYtucgKCJNnCIJDUa9RdQjkV6v
b9c3nM2/w+FvA3VVPCpRHCIcLk4Uh662S7s55vvPChCnd2PTFX6dPtvm3GbplGQjFpNgxEsAAZ5S
CjYA0xwl4t1lvONhvC4amIY8RXP6J9kUPZ7GRUmV3wJ5/S0GqOm/rbgqwb4e57AmoASXrkzmaQ8y
FjDORBqQ9Od+tM1aJUdhCCsr0uLWBiQud4aD3svXVJ51JYucRArt5Svd2aYRa33WHzoLuPpu98QD
LtzeWV0mQE7GbK5Cf766ZwpBFKu6grD5ENL63fnTvrg7u+n0zX/EqHTjV2KS1MzjELVcoEC/KsGz
MIOAnqf628b1JYOx4VoJR7GPCa5MrzVsYH0Npx7J5OIohq7yMTvys8Rvgdz2+19CmSCrV/UCVMg0
jHM1X7QFSz/iyVS9iHvzvT7JrvKzsM2TeeFF4NvG9yWXCbZwuWULACRoFTtDXnS2shrYeTr6pYTC
5fiUbav4ksXEWbFBAPiPOQZABP7pOgyko18kem/aY5eh76FxK+2tWkL7utTtgZiVyjA2j4aRPihr
eLLgSQNid+G0T6VVOa1bnVDXPjZHgPUBGgC4eQTkqdZ/4A22DfFr3Yw3GNVIjmfaRF/+GV28dQ6G
jHG1xu0yS3bFXctLf/IUmDF8Q1zKVm/h5cQcjThZa40xbzCAZ4dMuBAK2jRFA0SU6CoHKeSAMarg
NPUBr77D00/Gr2C8Wsc7FadnolwdpY2riR+p8NI3qX9dT7YLSV96ojGuBS+cEfBxkCQeaAdCCiZY
AhwZwxkOogcKCRdgDedJsDhiN187K7GMt1G6wGwGetECl9if9pmDVKufHVt0P2cundfkgGJwTk5j
HE2omgWIeBChmO0O9JZWll+SlMuiyTk2jXErkhI3skzdWfM6AyYJELo0oZafwcWjpxaJEEBjbuqY
8JPJ240Hqw1lvIyRhc0oSjnx9EQGYF4gzg9abGYYNZqEzLwrBa3WD9NYSxdlIcYhGc38ATyXwCky
zks1LL9SgKIMlpAleb9XhLIA61JTNh6mQzp76NrlIJtyOO6u6wHHZlkg9TJo03o2A82TKzmdXWVo
tAJfrGDu8rqgf/Oe+ccbaYw3GgwDgE0tFE7YlTfqcdrFNgCeDrhsMKDBm4LcTh6sToPxRSBzTkTd
QNw9eLLXPnSXxQoc7ZG21nT3gCDh0VRvP+ZXAhnPVMpxU6P4Q+slyoGi7KKXR4C7rdzmGYM1gDFG
MwivgsFTd8ZLTVrQSGB7QelbA/a2XCyWLib2QqaLKcV7zgFyLJjtXcrJoKhVAGGiP9sUsjkBUEGN
linNak+h3djpLY85/huv4r+eA/8ojc54qVAEWUIPX+zFf9TISp/JB6DADuqu9MOzcdL2od+/6vfF
kdxHD/OJpgojP7jhtcHxVs74rkrrpaid8RVZXVpi+FsDbVLYTBwL4UlhfFdmFPo0Bchg5NFktW1v
5UFmmXPOCUy2R0u/NFVnHJUZS60408Akfh5d0c1wkgF6Jkp7TqzWUUE7vpxhk+h/5r1SeT6A7Vca
lEGXQuqeKdoUHqpO6OoPikOBIKKUax08J6CzLscs5bIYIC581j8AqAWbBEz9Y49DdDo/vOUFDdtJ
qNXWMl6nGJVZHkq8v0j+mIox6iuzVS2/DekuT29EBdFn4ZCA48L/Tfr8y0gY1zO2SjMsAh4nzas0
W8mvyE4xLJwObmeV+wCkhR/RARSr192BxAkgdMb3NEKaVDN1B4oPULj2YTwnt8C/Vt08cuoE8B6G
pdqpR87Rve5o56m3zV2LuILr6/9NDumf9bNdTvGix1VIcyzJKb0Z9tkvCbyf4UG72xuPjXtTgW1V
B0w1Aqn4kv+8vg08v8/2PIEgsla0kb7aPto/EfY+c+i4uy0f1D8qhioTpCD/r8jxjFdkO56qTumB
xghP0Ta/mxHYQvecRVGN+f6E/9pRxhXNuq5EKb3MkDC4lWzJzZwJwBORM1jlCTTZbob0UuZSMJXr
kr/RILFLY5zT3DRVFdE0rhBZZg/oJmBt0LkMgIpNdvw4+sGn11BvzHdwYWJgVXsYj2RPOQ8Td34J
HR7uK8crsw1Qjfy/gURWAHoVhL79h5A/XF81z1GxLVCSNGjjUMEld45oLw6l7xh2+mepQwZTcM3J
fPH8lMH4qTYXA63s4afAe7QrbpsdOD/3lW9ybXMrvETdUgfnEQHF3WedeJU3GdVJL4QAC5vGO3E4
5lLHcUNbEdBaAOP7KrD21QpSQ4CFGh70gPhgAN8N4iTZ6PkunevntKmda2mMz5OTNC0NWtUwd+Kh
3o1oOFTABQRkvfCAEaxdWVq/44N503qil+3i2wST5NJRe5Ct7MQfzqWnxFrp6ms+/eJqc4dp6uKJ
wieQARgGsZVP53q4FKAnD42ZE/3RlV2TxQRidTn0McYjka8JQp8o+oNUgfdzSnRHGWe7mxq7rbOn
JRd5rmjrmlkvUvo787bUpmGWChY5AHE6stszwBuUfevUe9RBkMU88LIYvF1lfF9PSFb2aoeYOs1f
hza6rfTgPIAX127T9j1TMs7OckzkMwReneKIycGoCxCkdN0rgIxEXqs/bz3Uwa1+/1D2sazSBqRc
E608Bf90dlgmzHKMKOwUnFf+5nW4Pi425EoNHbM2WI0Y2QZanvAQqp+Ae7nodvVHxHioO/jmXpud
4Md12+QpKOPS1F6QM5FgmQCqtYWi9zOQcC6kdWTJ12NkNH60+uN1kZupG6BpEQNIg2jrY++GdmoE
cL3BKGjvTh5ayDT4xYvwpB4Ur3BRerzTL9GB9+jbVpgvqcwWB50o6TqNaqv2XsgTSzd4TWtbd956
Xcxe6sMYZX2Cfk8xCO0qrB1hWqwo4ImRqe1+dypfK2GctyaXQmSKAvFaxMo92tKHqTlIneIUKiYy
lwrQIqND9F9qgzbTVnFE7abpqjOS/h5gCJ1ZSm+FYtjHA8hTK+lgxC+Y6TnE2mT3Osi+SHMq8tia
oejoibCTCrGYiBpBWfhLiPqmyXvBbV9GgP8H2vQGT0puJGrYqchOxlnh1eFFkYCWXBzBK8y59bYP
6EsQVZGVTQONNO1IAWVXu8rqpcvU/Eq4LXbbjuNLCOM4SJhWfSxiNeOgOdJQ3ixpte86pbAWdd7F
gTBxgr9vDxmKsApOP7BCmYDV/IbTqwMutpC6roM9gYAckbSR3CBzF1yCyFIPBSIhEZ1jPLhedp2f
UoG5COIrQ8aUJbNOOTKCONJG3NRNcWnrSLWW1rzte+g++HYOWpFyGsPZ06MCwR9Amwew2m/gNnme
4pKh0OFNEuVgE+3vzFjZkSTmdMOxUTwrh9GSdDDLFuxlMJYssAANZMvLZRF6W09AFx780Jbaue4Q
eQtjdnIOc1NLm1wEb2kaWmPR3gOCHbQ14uv/jxwZm4irBhivTDBimFOQGmEher0KfQjfsry19PBy
Xci3PMnn9lHmXEWWAfHPUq6MwOGem0HtPAwIOnpptVbwHIGI/GnZITmP5234tpzrS6XjlcvLlLA+
/l+ykdgC8w/oWNjByyJO5apVoSLhmLoGANZJynkDbJ6V+iWBias00F/PQwwUbhHlICICjW1cLBUj
Qtd3ccu4QBaNegng28FcwBwVWlvRvxg1IshdAJGIXqAaD7bxdw6/VRP3uqzNTVvJYpaU9VU5VaOA
A6sqrElWU8B8mbvrQngLYsJD5O+1IsjMzlMy7feiKpHV63jt58aNEPePhWxyJmI3z2m1KMaI25wC
DINu0TPkN7mVbDl4H0aODPbe+tS2lQzGbhvdmJUwx8b1kuynKMKmieSZ6lOVTJwj+vbSpaJUsFqZ
ko7hKIkF9hr0XBRyQE6DGJrywg52khRWaSyvZCq8vkj3eVp7Yi/bijxbk4q+o+pDGp+vnyEbK35+
hEHDNhXEYoZIf766PstKAXFFp3VenuZOFJNDJivenMQvLeAS+7y7rSuUiJOSY3IbYjUCrBwDSL+U
dZi1haggszHBFoJGuGkC01UbjNkv8lkTs4usFvtBxVuSRByvvLXnQOkhIDdDl4QI8pC/l1uPSxjn
St0BpQF4frcUHKtpbWmv3BY30zm+8AJUIm5YogYaIhRIDXArf3PQEkhk5MaYiZe1ybseohRHkmRE
MaSTG7/rszF1pl5MXsOqXO5mTUEyuBxB/6pNr0qpUCqArLHhlFUHc1uBgy5dYmWVAkz7aPoYqtbJ
VOO2V+Zj1KgjwPRNu2mU/jwtSuTGhtY6YNFS8D/a1Cqkz+LtguHfIHgVxOVuqnsMQNbZPXjngFmt
7EBth6sY9d1SPlIsaB+A4Q9lBWoCXUGPTC6lfypB8foWnxihwNfL0SVutMApZ4SRyNrvVGBuWgjz
BitryRNYNn+Uupw7oJe+EZfqR5DmL2VZNFbZjo0lR1GI8mf/hygl4pq5fFRzotlziCLRUAAbfGlk
awyHxU4wO2WTdvw5BPNeSI3BzeOod/UGEX+9VLfw4ZHVEfDUmc1DFVUnMUwHm6jh6zwXoauOwCCI
MxBNR/WzqYbg0xSq2gsCIrhBZthgYTg0Kh62tWHm7phktd1r1dsiV7/0HFQBytinjqZPb3UhuNEw
y65aj5JDpIzX6b511wKnHTojgt8GmNvU664sUtXGOckndOIp93XhZ79oqt50iz/qTZlYUWYt96CS
3yWHqLQx8MTDm/k2rgCHALNEFgH/gmKNtcwORJxKK/fEky/FaXKa/XjT3MaHEsQqqm4voLNN34Zz
dp54gxJbhrIWzFxZfTBXIQk64nUT5Y4M0vHSkN74ed3fgTxp49r6yyIZQRVocJqJmC0QkXKZ7PRl
Er18KsG5IaSRGXlzOIa/i7grSlcDL6o7hykY5Ek6ti81qKIXW2/y7ACGyGqXI2bZSfDRh26IQy9u
VRkPtrTfmQUpnUU2iaW1o2xX8iii/VeVnE7VJhfhQbIzetLYcaTnd6pUZY9Nl0kV3m5qo1piJYr7
vpiDXdh3WeUqcaWiyxt8AYVrptX4O0DKybSKfgLqqTl1U7dbMHu4U5Sy0uwmBlaZB9B2jM8QLbAH
SUj2s6HXx6aNRWQFB/LDqApUBvQx3ulDizzrhE8TtQUlGczpWUPYRn4YFcGpTaMAcTlC+NpeiiZr
rCgB6MU4xGZip0Sv3artpcFDomPwk0lKLkIKYjlAX1VWm8Uo55cTCE1C8QNv2Y/RAJ5K2O+iJNqN
ZhJYc67J0OJgP0xgmYnmPHMHI2737TSh3heS50Erb6qkfQXd36uWaa1dJf/D0XVtR6oDwS/SOeTw
Shgmj3N64dheG5EkJIQE+vpbvs+7O2szotVdVV2lczKuFSPsaaqdx7/dyxT+SJkzd88yaO+YGcpe
u1US23wmCNLWo3zm8wCCIHjQbVdRioCgftBvjWoLsZmrx/iP29irknChQDa8XcgrG/vHugurqLGf
ZlSHsCMiMwiKvxru3hoTnOkUPY69c400vzShuGnLKMqIQFbE7FWhGOFYswrvsOq2LzYW7EIfUra+
nV/7sT8MKvh1p3TMBK/vVNefhmC8eir+Dfot565zwONh+dKulaybD7ZuN5uSQ0TEXdQ2N9susKfn
5GMeOudoo6Ep5OgVY0xweFEtCGJOUhpFZ89peGmJOukpPbCAQgMCh5YMMLTN3ABp1K18HB0W31bS
xEXfIktApgE0WE4dlDVZkkOHAT8LWDRkSrlTgUUKRKnUpseWbWgyGfFzbeyzGe37lkRbPnZ0w420
lV2kuiwaJezNNnWVadwUKQM5JpPofZxcsffMVh/6oHn2tJF71bN/Xc2xvDaQtkSO1lQminbQNgVh
tqy4BaQjFP61IhnYd4GzP7nlwpodT5tPNE+fK5m/GneDA9I4Y/Wcscepn8ajaJIlc2yPy0GSJQvk
+otLtnRrPCIzwsTBwRsTTMEI7Ei/+AMerApneJu7fwmyIjglFPgFg1N/it426N0l29T07i71iW09
nFImOOZuQ/BkJrer2hpyexwhlsgyTvoTT3H1muQjZSosU+z8FqKZ4gMc2bqDK1ZEKHnDZZILKYNR
f0SJetFhUiTJ+OIt0VNIouMq64fUirt4IgdLwO93/DBycWtXPFoQfUgYFAi6ZR6PSoS1nubVzNlm
tZP/bZKfhyn2D5ymIlu42ol6LqaRH20wHhovvPrK7M0AWfkqdYa4V7yGpNAcVpM2/cEj+qVyZVnN
9KWPxjwiy4sxoP2N9X8jbY7buD40bNrhBdkNk/4GxfHAe3Lx2La3JnzkiffWqhY75Ut0RaFD8Rj7
V1f7NLceMBpOu8/WqspXyfO2wtFw5vWUeUvbZ8gxxhoqi/J+wrgpHXPEVtZl2ciPHefHTo1HThkG
tai/p46LDm50JOhkfZj19t4L9q5W/8dTFN/WkJCSTGNQuE0tC28ZeeUsM6qnqB/lSJ+duFdZsnhz
sSV8ytIhWY71MtVVLIZkFyXjgx38uQiSeY+G/CtaDQ5Uqlp8sdNYpL5188hAJeaQZswdd3psUDfm
JvpCB/MYhAP+xFBd8aDbzYNbNTa6X/T4skGB6Lj6wW7DnePpe6TuPAislm19W4EDwxanGjPEj734
6/TaY9ieg7FYU7p3BVSphjoXS9PHaWlOm7dBTRkEb3OnC2e2VdsA9QvYfhvHi0VOz0Zp4UweEla2
ytf+bkrp05pOtzFuysWF2pIiFkWsiBRj+8kJ/ta0S9m3R59g7yfqC1xSWB3s66oN2iPh4mqX5CFN
pyu++Kb0mIY7fUPvosV5HwZxduBftcTbvuHuZ/2ne7TWLtkyxnfSazsco3bKXQoynvcyp034KZLh
TvqQhzVTvYer6+OKX9l33B3z5CG09j10ZQHRce5of18D55DEOyVh97A4uJxSFAK/k3rXj14ZWrgS
R+HDJJNz54lylfYMM5UTXVnByHSt3eSQxOlrGyPyu633tR9ACDfX/wQ1h23QB+Jjc3eFUDtI8zAi
xTraXKkY1250AopTjHx9s53s/irMVcUtlGkgiDO4QXHYDQRexj0o6qBlu200OVvaP45kebB8uREV
/7BtKkaX7fxuvYuVexANq1ZuizZuvpCaWHI/mTJFQFuNaq7zmgAUI6tUWU/8WyPJt05gGbB5zSFu
gjcP3oCZCOaDMdtT3bEPkfJnIdqHYdNuIRvC8o4stqgBX6L5r9s8aFaIzBx9Vxv10rsk3c06qqJU
wJJ+Gx5sMOSdl/yE0t/Dihp+BhSuPR3cLih5caR+5Wt0cb3okia8mGJ58ga8qyOMtyJv/omn9Cpb
VO9uexzYePST9gbAo/DZfLLW//DjrYq3aV9HKkfWM/LVGEJCa4zBCK7A9qjLBAwA5ycVc3z1gpSc
9lMRzT62BGfy0yT8kHZzcs/mXj56VCFYvEleaZockQrKMsMpzSUeUo50TYJUqvToifUsQudtk9Ol
W+TRDing8aEjp7UOdU4D45cIRGwzq2ewMSPvcyUbHKkRqb897DjJpMoxSU4bXrdNjIDXw7ybw32n
Qzi6JGuEAksaXPshxqhBXsaUf8U8enXQ9WTwpnxvfXYzJKqkGd6TOoke2nHFWBOkj8PYIg5p1Fg8
SN0vKPfd3EqbgFlj8Kfh7pC3jn5dueOePH9rr3//xwBPuPB7pDgpVrb00sp0fEzhn54PS9DnhsTX
ZmoseAM+PqlkSB6WuSftwXiJEtmwLAK88Bo8wSOmjbKt0emFeE14ktFik0PdO8571NGkShcYzmbC
m+HkJtCJQ0nTM+3mq2+dR52MXporz0FTWeugnEe3f24grz4G8LE66oDi8lbgKCrbaucmQuLcNoEA
etwdolrDVu2TnkxfMepGOab9yyIXBETN9a2v3Wu8jMW4mCtl41O6+H/8hy2xM/+1xOv3aGBFSeOz
IXPGiYcKskg8p4a9Op15A7z7O0TdzhPsWGvEK7jtJ18YamKgLtFA9M4ZNe7AdClWhQu/+8NTJL/5
1lyTAVXFtEds3qKtcCjMBgl7D5bxg3RyyRohw0JSSSoaewsiN3H3sM4/TUuEMsv4Tjb0ErvzaQ2W
gyOa69DKMhWMlo5usURT7yKv+Wjj+cC4s7edMYcw8CsBYEl5CeJ/vOYcCvUMO7R/6N5GsExBVzlx
65U8UrxwXfUc8q3PpJ3mLAnp0WE9h1rfUUfKmopzvAQK00bTrPfIAK2YtZVFQHHmJKLN0X6cYg2Z
V0gqBKf6aOhQOKOeV1rIq2fbB2yTtGXdr/AjQXJq1dWBypH6jn1FWGnlvgw/WiMvXLS8CFLRZFE8
2LyR85Y3tLmXTnTpevUMh7lnZkmO2viPwyzrIdTs2MjwrAf/FvneWxKbpezmVhSwJ4f3+hg/jRFo
jQ1caWHXec6oxjoV7zaF5tf6lemiAwmSLccpY1nUrod4ofYx8rf4SyXaKRyaFJGm404YjCi1ladm
G79nqV4nMlRY5zhETnuqY1TyWGks+dj+cx3NT9NNz1283nstSmzDp1sQuW2hV43Qd3cJCtWgti5N
++XU5snVrpOHYQPEkR9aT9/IAo/B2N0WAAvzv06qAullMquDqewC8BeuD7BjOWnE8HV1/NyK5EiN
4hmHnlm37bOcm70TD1/LErzJzXmhnv3kXQw6ycBYbF3mWyhXWyYpugf0j2iREnw8+Oukihf9FLEk
gcVuXHpjILNWcyjMYpRAV8UXgU4G3bFsdyZx9cGZawceMxSbg2I5CkJ2TYcpDhKRk2dWNO/ebhni
tRjYNmTx3HcZ3uwDNmOrHlPWgm1ml6j9tMS/kwc0dFndB4E+J+DOmXdyzzqxG6Qpmih+8jf63HH6
7rF0524zpggd/I2Ky3VOPVwd4sRnutfYNs+2BHK0BPayrml2qzIlbbxjL9DLtOLRl92UrWT7xsTE
CtttmJqmOyH430FO8yU175tO8pbMT36K2jR2M57KcmOm/Qyc5ijotgvGCVFI6Xvt0ivMVN6VcR7W
uTUH4S6Vb1r6LBYSIaJuhriql/6nl7Bfmdo4m3TzAjkJBL2RJ/NBm+VODqo5o5kCAZugnZnH9dVN
1dNct8Ww8W+bwkhJ+eQC7fjnqM3J49OO+RCPR3H3tkbY6vHD7hnDVWkbXaKjODTA/sYOstkAaFPU
T88NshYLO/C7ltZVkIb/pDH/kjG657292Dh+CEVwH22sam3y641YyW7xkXpLn9QcPayjvlBksGeq
RfffeNuJ1HXe8x6XQ+vvgATIwtLteYm9s8Kfatc9YI6thl5cV6yW53RskO7gOk4eJ+udFPHTEDJn
v24oEyyGf8k81M9UmY9t7h8IcDc+IndFui8xq/FOLW3mD7DCA4H0PDJ553ZT2a8W7Q6SAJDBOZj0
o8cOOxJVxyLo+hclu3PC1EUNw3M0AH5dm3LFDzVRpwcyZ35cdz1a217dNq3adnrajPOJ++hfPWm0
DJu9EMOOSdeqLHLDgvP02UW1gpfbsGcxlojc0D33djr1Qagz0aFLjaL9jIvJF/F9qtHKq2k3x3Do
7cx6GnR7HeYWHT+vqM92I47MHzZ5HN00Hxooq4k9LiI+ezY+OAP9GCcdF2JNdlPSJy/pJP2Hqfeh
8FQg0l2FDSrjqUcRLPfp6PeFJ+omi1VXwbA0jwTcD7o2+YET8XHya/gvxTCunn2Zm4ipwsJpDxXR
b/4ta/8vqftv65Ifl0WP8Kl8BYqxm8fhmczJRaumQLxgAju75skLBSRPU5j1wII1KLNsUgpNrm7P
bN5eEx54pUvHMyb9gsXm3JtkLeJIxlnP/AvejTsl5ZSz2dnrJd1K6+Dn4UufhSSsM5Owfd2HZRts
xRh6rwqIQMHV/D328806jsnQwHRZ2Ig7mxoBY73k5nCJijd1Th6o4GlS3pWY9BKHbTWMPgi2LX6q
VX2ta1j+cXIlgr+6W3+PZ31zB7ic6vELzcolbJxiiRmwZwQSD8w+UMAjTeOWhvmPfF3/xZ6s6F++
5BCf10F4hWkATcS9fwrQyAfdcIqpQGJxGx8QkvgacPebe/2T36LCO0iFpKk8kki9Q1/eZIm/3CbM
eNkU1d/p1OxGD5cc7Gzf6o7j/1Dy5oBfpZ7C+hiZdtpBB5SkuyV1X7wZgI5s9ctY47kJXz0Hg1K5
U8dPmAlP8PV4aVlXaQznSTPdy9bsuQBoAheruxlwLl/8W9qFIFityFIS7kezYBLQo8rptqHw4Clh
eq4oCQ4WLpc8GpFCTc6+Dq/T6F2C1pat0kNORVPnrUlOETLDp7SvNh8Xw+RVeOkPBFewSfj72taP
00jKlU2/oCbR6A2YEjb93Gl62qw4sgGIkxmGcly0zYLaoWi44ytTKODJ2hzjefx01/pduVDLezXj
yJlavHzgBMjbNJGfjU5r7iDQsRoC96Rpj12TLQJ2E/RhHo3m38wQpGbIGh9H+E5lXbjcOVuN0+O7
R2niaxiIHkaC8V29pF9L6j9L33laau8G4/BPQu39PIrnoSHXmbM8cHocixXlX3+40v1ImPfZofHM
fI08ctRD5Uw4cH8GLs0+0e4rkewbWMOVB8tWcLoco368OASOhWZ7AYVwqAOWRwvL/VCcmUJOJG5E
q5BYPBHM/TMmuyg3yLvX23D54wXUFJ7Qvu8b7wczXx3cRdBfKdmf0Lo99lN68dM6IwtM//U5TJrT
NASgm+HFSuI/UO3BRPqYLMkRfAdEWjKb47lEkclgAF/NNMnCUeQpXXabfPPXu1Gdk3kubWyqBBHG
yrmTarzvQvWrNpoefMeuGTMUrqGaIq/X1WbXE7Gv9eTlCfXawl3Eh1zrM/Oao2PINUm6XxKgpI7G
f1pIkGYYlx4indQlGaYmd13Z71RN/eJPn6TC8LaEFpjOFJeWzbcOEGrM/kya9Fyhgy5H5t+vHF2R
AKrSzVBImg/wndkitjwgzb6bWgTwpPsVYCSu5DPG7GcRITUmanYJ6D+ce8xEgB+7NLoay/fMV7vV
7V9409+YR+9IqCuPmiJi425o4Wdn74k3Hzt3fZhmIFvOBJzkLogwrK8Q+nFExIdRrrbpQcJsl2P+
SuDEuwAJbAedAZAsIwibmy19cAF9wNfvjZsZFqi8UmS4RuG/JQQbEPlNLgjFtqXd66Dd2bA7Mxtc
fRsc0MJk1hsRZqFzNuoev7e7B755J9bmLUL3FmJMS+MPlYZfPUNoIQ5wRb3PtaXw3nczNblXuk60
HKAm9TEPp217cOVrMvGPdBF3cM99X/W/SbI8SUw5NewrjeoXQPi/kVn3KPa7ASDhqn3IvhBnSvHK
2+Bm2HrQE3KoNxyqv8m1J3u/XvNaR08amPu6sg0HSD26EX7keX2aTLIP0u6eh/ISWubnwhvxDtH9
2nY7RgzW4h65+O3QCSrvzoFUwsdksBhUYW+qMbw/gUGDqiHJFDA3iXdn6tzzH069rADdw2gvZwlU
7h2UZKGdrgwHpPO65qjw3BMGyomvFXRIBcSnoDzVfdiZXAbuRdOoAK5ZgN8FwWgADYqxsq4++d10
muvD0ot8s23mKPuPo+/JuNMX2BE4h+iRh9ipEl8W6QTCT6Oqu5B9EnmcbXdYo+XdnXRJEEwaoc8N
PibV39GgZIBG+ayyxt630Go6mBF9/NagprfNlvPgZUl/SaDmiGJkxMsP3cKsO3l3Nzcb/35HmeRK
zPkcQ8mOvUtvWao28k+imzE/xeUWg+cffdQTRDMZTPMC0e/IB0/Dh3X7TRqaLwOv3Db4oxWytqWo
62j0Fw1YtrkuLUTHfMhXIO6cBL+oFIUn8U3XpjtgLt/N67cM/RtQvtwxl0iftMZkFQRAP/sD5eTg
DZAaGveT1G+A/8tFkMLi0bR8BR0z55ECsyLdXCw261eTzxYQ/Xhm6Kr0ANCoQ3bzrPI14scxHgo5
tffL0hZqdjO+fv0JGqgDG2PDC+1fJqH3dafwZd+F4wNf/3YaIGdka/82Dt1t6TuB5vUP8hG3ucbb
EPiXnn1Fy/o0b9ip6918g9I6BmG14u5ufRDZAyuA9eUIWd55jOIKEVU3YCMPue5UQBoNpllD6Our
sWQpnEDmBsDM8OkH/Rkgx2sa7rcUXyXYnQ5bplChHcXmYlZ8AzFTODI+dIRdGJ/fJ8eUPWEH1uGT
u39disARILTBbPMw8PahuWtQFU0EP1VK0Cf4UIMHx0j+G0ZS1c59y+O9Cj8WCDeNT19AcmasSbAE
FJyGWB96L8nAjV+QqbwHusnXh7FrXq3X7VaicsHvk1VBFGEwSji4KRfk5sJkLfCdV8T3ld0Y4NDx
PLU8zRo3fJwxeKBaJ8Nl7l7JiDZZTSXiROEt8G39+5STbDJDNjviyVf7eTIIHkC97789z4XcFNvX
dP6s47BQyHuWa3T1IjXnrkzPcoiLydkA3I57utkT94J9SOfKtdclOio4laVxtY7kzjY/WODNtHvr
Jvw8TSV77D25a26cf1YNhbNsO6g8sD7YuOfZOgu+4P4tbQxoKT3MpxSYGDpi6tEsahxg5gndb4EO
8F2KpNim8RGjT5DRpn3yOT0MMTop0Ewt0Kv4g26Dj4ve3giY/ISnJVdpk89eB++2IfiKXfsE8u7A
+vpxAf1EcPP6sypEwg6hlHkAB9zNQgDT1ghBaXIvFTmb6n9a2AxrO+h22px4KTDeJ6832epC0h2a
574ROxZuOWuHnQvQAhfS/DeWAyX2pm8RtqUTUtx95FwPnxRXpQccCP3Owp1q7evCV4DIo52iDNeM
rUgMmCvyq9h0pc8BcLeI+E6aUmKsbvT6XSubj8TLhmDdrUBJW7jLUq8+e74sDW6RLBjce2lUuaQa
Izf5hb3QyVXdIQacZCW9S/7OEGFYl+jc56TmR39qykTSHQxu4VQVHGkiKpc6n2AHHnjz4A53ib9e
AtyiyRjAYc0/UAnUpLaFFjjL2NzJ2kSUSw2VqoNXE15sD2m7nozT73sji2aFOASrGndEqONA9Zcy
w96HP0viyRrQM27TMc17/yEZ9J67/ZPA0Ew9/xB4WG8KUHdTgOXudN8nGDL8GtDtVtM369Nz4Hg3
iBdLp+7yRP1LXZGvm/fKeHStbb9r6qAIh+UwuU1JSOWuSC+JzJMXkTIOWR7620PM/Ae6mDFfk/gD
CpaDwMr5ACg8ioZLjY+Nh/Cl59dAwpZJnm3nPEjPq9p+2DEJ6hO3Q9Pay2hFSdCgpM82eiWQbQEN
y82si2ENMi/AXjLnuefisM0U2FtzZAoxecN0doMnlXoHNxyLhDxiIPGGvRzxRHGNBUtbEnHsFM1i
eZk4uLcm89f7lAb3tuUVUcA74eXstgkGBkQSs7qg8TtOUwFFb9F7E3YqhgOg6HLQQYF8uR0mVEyH
y56Tk6LegcvHxKUHyuQOyCQY09KOHRyo6REz+GHeVLEtZEc0pkKj8r7GXTA4z2YwhyXZfjZQgOBl
d5FoK8exx7oTB2Xu+Z/adnZzT3zPQCUhIQVDbB4Ap2OIN3s3YodpAZXQYPF14CVtyRE5CcD/gB7B
nee2SXoNRig1MLmbdMPHIppRqSTn6TLidYbu1W84KmfQySyBx3iKMINhe7OKFDUzVei3zwwo7BD3
NeKnnGqZYJUxwZg8UG8ATJLcp80ldIe5HAb6jqmMIlF2SvlOOPV1jaZxzGZIhNbhRzja+XFj2u/j
tHupw2bKvc58ickpZdpUQ+c91LN+llgGBVUH+HxO18oh6Ul1KWYriCb8EdyNqx28Yfp3JA5u5ABx
sgNwi8lvIWHo29B7WHux3LjvthXD5+6HZQbj7psFUDAEVd7R8MAtI41+KGrhet5llp/8AE9k4Fkz
OLlp3yNoT1KpTml7Y/IdrTo7DiCmUxbkPPkmGN+I1VmwriXil3Cdh382/6Onz3/0eSe+Vw/MhA+i
HVKQulsyya+d+LLxBUhMwahzFWF4YABJR5MWRIF651mL60NzD8EIQe5Hy7Hxk1eIbDKW3JuWVZGA
wAXQ6gxFI+rsFPaHlDiF9DbASMuegXkR2Mtd1jHvlhe8O0Kh4ejn3QCyGBXbz1e6OPDfJEnhhB64
8ried8kkVNk5SXBhrgS7RTgEEPP86zR2eqxTRIHBWHApAqSeZWaQYqcIut6Vs6ODpxWo9IfqOr00
cZhCSx/bQ23peuFkXCClrklGqQBVyfR0HLp2KIjrQrA4gzumYxsUNfrODD+WKvx1SO64HpEyLaVz
HpaVBlkDCD8HDb7sjQ5M5SVjcoY0wc9EG366Y//RtNOPaJ0Pf2FhviBaDHI3vpVtE3k5F/194LL5
uM4OJqcQNRrszLbXduyrdrXzYYDX+T3CKARAaTRHyeyZs0QGRtlt428rFv9+Rr2rJtZ/8+UeeBWW
P6CB0zh327amOVsUQuDMe9zTypfiFclAZ6T+Volqz8CrMDdgHhnWei/jpi4G6bwigrnOQuaX2sMi
H5IUokkeIG4tfR9AVNf7bqHd6dp1AA3DyPu1rUf2csA2e51+p85ObD+x8fKt7bJNkzJZdKWH9EZc
iy2l0XcKYF4XIKW53PoxG33Yd+KBwyo9eky88GCkqMw2QDwhYSli86mOChvIXci/FgJPrbo/NjW7
CxbA6clYejzAhUgzb6WZnDxAU2shlDlAdlcMc7MjCb8Xsbp4k3cWdK0EEo8hvgK1AcC5g16ETNiM
d+NTus17tPp5G9+gBcGI5h/CBhUXf/UPs0tbB6DRU8u/wZYB8gaAPv9dGbdwgfeuK47hekp6kXH7
g6z4X99Zzozy0muxdePiXZuxQ8j1Hgjo2Q8RKDqglQng5EBTla0JLXsMMDhosGadKoMXTeAoQLGW
bR20L3jR57Ur/ngHE5DPznErGEgVc7Qdxm7bT408QYBQmjFE6kyIW44eQ/RsJG336cJuUH/uAgDi
i6HnafZuWrpVBAjRocCsZ6yoBeINkHeduUH9gBN2+IueHFJfZFIHj3xZr8SNPhZdo7b9cyhw0mZ+
hUNQNgtzWOWfRioHILFDsTtCA7tbl6Y0BJQ5n2QRUbbvbH2w9iu2J+EtpwkUv5hTNEnzk6eDUyCG
t3TAcChuVKcFHEKLNgChQ82Hy8Wp6+R95/bvy7A8x45XIWQAlE0SvqEVKKYZTpTJmaj2BYPJEe1A
GQXQTMDwRiQ7z4fIjYMC42PusQ7zfIrC6exio39AuF3q+FtGJlMNBjF7b52WA5+BxJY2e9ZArv+/
Ru8vRgTYmMqCAHwF/O4z68NmoHGx/Rb+aHJmeGEFngrsP4vBoBEY51dfd7CWmBGnZwC2O+Rthaqz
ljhXfVCGHcPl0O8ZdLptiElzAp+UBDtBhuOMZdp1rgasKRgzPQzQaxgIe8ekfw3tsu+F/ee1CTys
sdlI+12tX6PN2UcjML15PCNdaOfiUMuEZMlEzwpN7OoDKvWzFHncBiuKKpnAVI55TyFtmd4cvLfO
9Lno+zRuoQB3sX3m4t78NKx0cbm3TblJdoS73mVF+9kBOBAQrBhv307XGcAfNS3utXwiYDm6ezV/
eH4I+MorvNV+wlP/IV2hGOYSKC05pUBS22/fgt1Z0JFuRfinotBekYDQ6BpEEer2wFpyjw3UUxAC
XmUInkOyAnZtdbGQKU8B87j+nSUpED6yVYPrFiMIOoxPUKeYa2rJXdNMJ2S45ypwCz/Grh3/TNha
DR54IwY3E3odtvkX1fzYYNtptFMhJCQxARpkdux4e2zS7hktaQ4hFVjKOLhNqQ86FlDs1tzx9owX
6/a32A3UP3fgrbb8x9GZLTeKBFH0i4gAivUV0C5L8m73C2G32xT7TgFfP0fzNtE909MWqCrz5rk3
1WW2t4VD6vbIwmdDhPlsbkTMwKuhF7bYUzHyvgs0jCI5kkO1d1YnaKrlzau+vSUJmUogK+615ZTp
N1n1O1SloIvzndN3dIZNtHT1LRd8cmjJMr6Y9RVdP+iHQ9YLrts7eM2yT/GvuD8Nc9hxA4eiYjkS
apbxvcqP2SNTGGx1amrKTmahc0Mv8yEyBX2kB6ad/XYNF4D1AmwYma7c9oMdOSknyuBHjrY+dnL6
W+fi0Am16+wxaFvxLKzmUTiCERg3aJNCbrXIIMvBB3qpy24rzENXlIc7dh6zfAfy1I76QXOiOfP3
dUXFKgRUDHyQt5ziQYauzA5a7EdTn20AW4DHGFvNKGqp+FXlA83fJW8N7uSZFxmSpUQLWOVe3uOl
XJK84vktwUE5Wipc+3+S+hLXXjRp/iGZmSAbXI/eGhS6jrby67ofMdEdZTOEGAaCqUsD07XCicrF
p8htKjzvwi74xZ+10/8m5bK142fDr5EspkNZzKEg4gsB4pJ3/nGGYBsm6NzeC5pm3LmCKgsBcmlt
jy9NiurAuhxJJlOCINobzx5zmEVaXRjX1jFZ6yjzjL3ttOccBZpdTCbg4/wpkv7BwXAbs9bVEvlF
01igi9a7E4a7h3J7hW45uaNDnTNGC/88MfgvVydkZIH0JDaxw43QfGTZfCoZDi3GhyXNo+sbkda6
UTYLttF+LQ7z0SU9DUyGCw7+xaMcqYgQcbIj3veNvpT71fdRZwzaG4iPsO/40hVLFcxJwXY8LtJ2
3Pk6ATfIWu5Qg92weCn5AIRBHGJClZ8s5EbTAuBbu6gYxm3b51u5+nQ/iBZ9HSU1i8v6GHOA+TyZ
K4kqWbOXI5cbdUQ8AvnoDq2HDO/2BQbMl9JlYzEzcmSFiJH+rkRRt3iKnCiBr3Map3+khua+EL0F
R9kl+r6dJ0oM/9OovoVVoRH6V8xwQDI3XbVhtiSbwX9veKOX6S0vngxdnTMkhVzN20btrYayXyuh
5V0rUnn2OThgmC24RcN/oZkbc6zDOGPIlv8k/LEyafeegajnrBuHEtfGCjMVz958ZvS8ye9S2jBF
9zkvytU2HZYXbX5saxHGvhNpprV1HW+TsNk6ZQyQdjPNnlcePN18bS39punZi25NDyXe2+luYpoH
8Y+8KnFolXe1bWvampjENwtZ1zqSrzm70WSNkUhEkPradqiI3Utsk1fWjjTXUjdbalA33EQVonpv
OmYwT9pXZ+sHN89/uHBvtMM1tXKbbqHXj1k8fntGdZmy8rIMdK1JVzWBVVYIJEn3JVGLNT5lmbab
qtBvTnuF5DmaI61aMuwNDxgUE963U5JlkpRbt/PDteC10dvTQJnNdb5vfbUxETlMV22Zwh5ivwgt
f0C7KVtsuXBVNvVAmyeXyuqe5SBveiY3o9s+JJn5LWFNBu4a6b9bi/VkMBVvkvKatdXWbLq97vP4
mmpnZSmjtobxfg6/Zt6c4ZKJ6Vlr/JNbehvN+aic+IhzO3CnMjSWm6wfWmc41j39RYHYRLMNv3LC
5Rr1erknFy+sgOp6ZtRDtiBhl3f+AV3S+TFmrr8GiY6Wa7g3RNU7JojdksVbe/TCxHAOcytPBb6T
RfJmescx0Z4rrEDThPVOTlsGP+FUpVHif/jz+OS5/WeNNNaASs48gxQoakymMO0gJj322PRrxDwl
LLo/is4mvQ+MemBZJSOlxVSV08nXihB5OvBZCqmv/sZJsc8kE2CjClKjDKVb7Eehwpq95IVmhS1l
QdMi+xJOeQSiJ2VznPd1mkXKolat0JuYoIVVZUQkpYRxld0Wtz3krtrPjmYEbWKRrJM2JK/SsrnN
Jm3NUGu1kA9nD1IUJVYfrdRVlksGT9ad4TUjlV2MUV7YnaWCqpavHICHorSC2HmcyvRolssOHgAu
cThXotnGkFOVvAGX7OqMZkDkodOxrtsespeq9B5IDb66MUJw+bd2tf2gpRH17C/ixFmuxXvckgM0
noc2czbNnN5yhnyOX48hxMTE9Zkd7RFo1tczh+5XO/sTfaU/h11z9T3zKLV0n/tg2/oMrNz+E3nF
gIIJyyoiKDR4L7nzGPEszYY0pUNtFyedF1EiMU6efXb8NGRK9DaP5A61bJdy7auKre+yGm5yma4l
jMCgj/tyyp5Hq790Yooc33v2+/SrbLJrXPSP1UIjp+vQt2o1mJZPONjHhwwMbHDdh4HDwMkY7qTU
NnFhlvs6T/4knATUm7/YuM+TyfDbEB1CuCQNQa/Hdj9gLoBdNPVQzgOULOKyZsQPs8U+26F5kvZ9
Sum5u9gAsh1c5iRmyk+SXE2R7yYCukTcHPHVBP5qho1bUK3YMbq8FrZqjnr7bapQxRuOTtV1r4Ws
Piq6SqFsLsjuxUnVW5xXX0ovXzxtZdFP9ujP6Z4Q6E2p7zA4iCxlMszwTV8Cb5H7lnJRlmozxfLN
FgYNKFtdu12P6SfG5+BP4qme7lMzsEoFBxQv77Hhxw9Vkv11teaW1Ss9WFWhr3uPaFu8PoJZyFC8
qKE/LO56MfO5/HRGvgtJsarAU2o3eiajfGu5xHNLTo6LEqO8xIygdKkA+uQwdbyQdwFIn70MbSpu
j7lfu3pQW5IIf0hv8jwwyM2rPrw7fWJfBg63nVUu6RZfXvyc+rqJ01DXWXi0XhOtPLlmvBVV868Q
w7nw9DGK7/YqoQyWZGqRloF99WO8bwuJHhAn9L59e/bXpg0sE5SvzeVvHfNiy6o5ljOGBFCJoJ/4
DplzlgbpUlqbNcvrE1rOJXe9P5hF2C/KSehDuvKU84Pbm1jG6VpCt4+/R3M+o13wfamxeTreP3Y9
bld3qqn9hMcoCyXbXO8SuGctWAHnTR+bKjCHceNb2DUrcYstH/NDDLPbtkBz2WSV26QZqRbj9Gcp
MV0wvz2uxli+OGyy2Mti9Y/d4J2SjFt4guVZIDVgT//gInmb1DQEqs2jZOFktlfxII1kHyfj20KX
MpoUCJnIPgD0P6YZJKJor6J0nxc81gFuxMe05Zr1tex3ZJobuinwRp3SFtqGx5cgBs6f4Ee3xA9c
RS6Sox136OWNcdZnWPMcztokOCUAi6e7605VLuFnjeVuTkreJ10Lyyb91Ov/nTbXyXV8vGgQDYyV
WaQyoELocXfOJ1d7KzDuAYbxaCf/W+oVz7liCG0Z9GGpIT8KvX+vu0ZjCDz+y/qGUwo9/Nlll93N
rb1xAx+I8bGjdVcVV3hQlSIbN2Vu6Oi4ht7+kE6SPRCaMPL9LZis5kCRmY8vKjCzFC2mhSZ2V/7t
cY3bLaPy7tGpLLQztFIRGsPIRxLnGTdJy87Iz3HU+6cO9g/Se5v49W/V5D9ZsT6lJvdUzaEfoUc8
5YpURu9+JrTja9kzgZsXJjF+jBQXG5Xae56DQGPkbGJL8tNiMy1PzddYQBg7VvqbFP0atJP10k48
Fy2tZtp0m3IQAmPr2vGuBUXsvJTJ43SoifjAn/MOyHNsRXydAHHs/K1MzIsQ/d5oQBoWD1YG+fnK
K4sbHYRUx7kC8EvP8rEkfyTj0pEvRkFxBZGdBnMtz1pcPWQl95pjDXwzCrs/xPOw61z1U89/1Cw2
orsmApftQkfin8rc3+ITdGJjo1dT2CwfSYaytn5Osx6aTI/cMdvEs/7tFvf3KD9nHhOI2o0K6X+o
iocwLWo6W7Zi2u4+G6oKV+6zRXceKdE2dxucYKkSJ9O6JYQD7aRazhAP18RgCM+NRbEXtmUWJvV4
05LhEYzqoEN7NJiwJiOjqVgjeJTvbh2eU4xvqeKwW3NvT9TkpZe2vctq+HZOnv7BJiYmcDRna0zI
EHJmUqYG2wnmdGE+NcM55YvGy7xK0R59wMfR4KtLl69DvU+6I26pzTm8OtYcNnl3lPe4gdTlK2ik
8lOahKT0+UGY+LMSs3WCIlG/VgwgkIEwWMDo2ZBsfV1QyZfXijAL0EvrIem9V2l55ynJ/J1fIgFi
yMYE3Y8REDiDOd0BGOFvu9GhnsJpbn4GV55m3T8UU07Rl01XTPI69VK2d22+PDFjwEWy4DgXxYfW
i5PuWB+raS7RrOEP6Gih4ti7tOVqB6KT7/QHxQbjO79cFIfC6AZY2Jyhj5VmexO3XLiAJ7A0ct2A
0+66FCdhiUMx6NM8e9Qcf2+3KIYaHqbc0uYdMZ9cI25thFMJycSEI3OL8cltBQSA5vEmLdrO4Vjm
6BrNt3nOYTI0dz16jW1uZmXHN5nOy0lvZ2vf9/OnLe2zF/foUdX3VMu9bTVj4CHvR6LOcZ82Ax23
IiPfqmAR8gXgLmm2mu79Jr35ombwEku0zQUboHeaKve3qzBQ4WvIt36Ru5iA/I8qhzIrgB8DxdVc
CA/Ps+DlM9bCCVpdufsm815nJRKuAZEBtA6XJVPuH7WuxZ1uafa4LFGz7rKMjllk78HKhWiIaHjO
/EStRpkyilNSc+U6Ceo8WB/VOSV/UCzZVdN9UJUF9LzDXj4CfkVj7YDzUH8sY/HH8rJ/w5Afssp5
X3P7c/ZW+6/OmRwIt0suM7IXjVZshiv8nC+6v3Nd1mG+EOavr10d1UUZb0f8clvTGlpAsuyvpwvs
GfesYtp13rB/g+i5fYoKlthx92m2XJJKoW8NsR22vv6Seiw/8BXru+tGhVoGMCek/+J506vqrdNC
izS3wDZQHYHAL+OOyVeWLtGgM1FbBH6sCo+tbqmXAuk4bsfPwhU252e3qZZyKzv/0S2ryB3S/biq
k9ODTdQFwjiOO5RjTr0RFH5c16Pe6VdMHrCHcLRudsCveqoyOWFFpIeLy5PW2U+LaRKtU3r7zuK+
nPN6v6Qm2f5KfxEtcos0JzaRWvVva7Z60DrK+srxIiJqal1UqfWoZfN3vzbwBM58GPU8DlUGkZI0
9rTHB5pvupHE8MTi2yfrpmcen3zA6L85nLUhC213xbheh6mEfNcrXoZi+XFwZCAO3nOUHPQwmuFk
77R1crVhRc75Ip3QrdwBSa/JLhIAI9D61n7Usd7dWmWpD5n7wzUtnWdNw79W2jZCWualiLfpeswa
Zhiu7zk4SUotzP105GVpX0t73dsNN7NbA6f6mXY2S8a0i8yuE6sRot7NLlD7TqhNcthM9rItSmos
0mKQWXSmFp59MFsC/nLO/UZzFLxWOSBMQ/zZzMPsOSnfOh/iJHOaZO83a88kCf0OCefX8p2thbMF
uJSfGFEAKbWp2k3czmNkmCm8cN/9iYvmdzSJY1d36NTjd2o/8nT7tKhul+gLGchxuwRuRYEe2zxk
LRXgePVF6+VhSpYHsXBA6/6/RJkzEAhGXqL2+FychMqg7W5sfvsa6ykLq9zwIz1Pcd1oTHALuqB0
lT/Dij099SYQTmc4NU5eIXgnRuD1g3PueyjzuRm1EGA0/cS5KiMnxj2RNMatmBr34tKHburaGJiD
0TgBdhd0jXgg+AYWl8JmE8rAdgvdiF+WuCl2XdH4e5nm56FD3Gk65yEVckN48NPcLAfpGrekS20G
ivYeP/qpgx4hesjHjTBoB78Cw2G/AxbO/gLayejQisxh3so0PWUlt2lVGGvAIXxqmuW49vPNTHF/
lnG8GdcBDgAZds0vTst2btc6zYak9+iBzkx8n63pHlVZvM8237j2bubiA1N8FAM23BmEKshL/Y2/
JthafW3a+qHzix0zxL9CVudEQ1vuRG7S5MenJaYikIv2E4/9U6XdH6NZf6hWkUZ8z5XBQeKl7YMH
dwT9tJVJ9mI57mF2i6/ahN3xpPgXF+ro2+oO9Ot7zdMP+Tq9uYzHA2xpIIRM1Wn5Oiq+oWXC62LM
vnZFtvyZBF5lnjBXCpRsryCBbeZgviPGv2WSi10m0XJHZV1pLVj7nnbM/+jE6xclR5qdkuTbKnHB
xeY13eTdpAKQy2XPPCrexakWH1vXgZuZS9AN7qyw8J2enJKRUrJVjftEjwPaWVc4kv3c158Kxyw2
QzZaDKnN5F2ZStvjz62fUm31mIVnOlqvBsp5n4+PcDVu68oPtebZA1wkP6/GXzqxY/1IGyF3UFXr
3qp6lqIqA+RzHBWzJcjQTebXFALYvVG83Dm+6nx3trE7U/8vkusSDa2VUZ0P1ttqjSgrCNrlN51O
rW0MFfOe6tqbIvtNr2wRupgYy8bWIxsHYmQK4I8KOPeBPe/ivLZT/5XblZuG5QB4Z2bwjboLNdN3
0tloFoWR7aG6cLuw2lTnPfs7NM1TafneE7SD9VAry3sQ+N6CQbmkupSp32Ifm4jA8sm0+Gp73fxi
6TU8KszavmCTQETa9fS5tE5/qVrH/uwdhlBWM1dnrVberWrcCW10Zec81VqQAnI8yqka8Czm3qMl
C+I2/MXfNYVm7MzC+2kLU4sY53L934frbkfk0LKOPvV5qa6kaTF4HLyaQJpBD/qqTY5eHJefQvGa
C8226BSTZq9Mp97082KYEeGs89OaGNmrPcrBAfjDPO7OODHoW/27xZuOUy3qruNlUTOqYad6yDSt
9Kdd7yCPJRNTFElc0G5ePXU0ht58NVvlbzuNJB63n60NxQFpFoNjXJyY+f5S+xfDRz9mnpl2oIp5
URJhbPs19xrmfX/Nlyfdqjq40cS8YpFB3ugMTDjpXB1boh5ubFRhosN/az/x3RGPRlf1v8pyxycC
IOQcOKirb4Wlhpcutgw8jktbBJk36K9EAEhEbeU9V5jwT122qHCZe+bqpockwy5HezNPDA54XYe9
WTloBpqbXzvbEPuktKyHEgczICglmO1NFvLzauBIjY1y/eFe+4KxNLPQnnt4ykLT/JexT80DCXcD
9hpglbBoJ3+Lexewp43FA6WCeDAWCW6B9cEedoDMCWhSo9a35h6lOXn+hNo52qEUTkocn59drHg0
IPVUNlM/OdktURjwh5k0wJO3OPWhg1/bFjnXUrXaRBLFCYvVhwaZwcnMbtNixgSsG+UeaQoxPGFr
8Ue7ulhWTJ3Svl6pAnGaqO0iUmVsVllD+VpdUkeu1httJFLE0ur+r3az27+4XTl8uMPa41ezcD0H
s8swlt5lIk2NlsT5Hi0Ps91ar9WlxINDhsSsKGrWttg4nZ8Ty9AwznL11tx3Y8GIcUyHb3sgM6jH
SMaJOMMT0WTASjs4/IJGxjnmbYzU+B0zbZsujA6CwdMtgsdb5mSlFpO8QQvPLmsn098qVSWH1Lfi
LMpHydA/Vs6pFJO2s2VqRHafN6el1zDmrI7gIMitA+Xg/FgbKj8YaU76UtmLGIdSlZZfpjMy3ely
wN6y4bqsy4Eum7oT52gfM92pCzD+iZsJX9xQA6kb1leiCePPUnDSVrBMlOzd+IrIJ8927IEEeeg/
XRL3R91GEpznuv3yPKN8TOqpfl10Qk3Ys4JhkaotnGKal6AAvj9yx1UHoU0/Jbk4r7LX869+NkX1
sNi5fjX9jB5TC+45EP5i/5iPc97ZN9nTbXaGLmGv0i3125MYpvo0lpUXaqT+hFmn96elQEkc56E5
2mROVVpHuPrwZGb+xa6Mmy8auoT6Qc8mCvh+fXatGVuaeUszJPvMlWdDXzddo5CoKX8n0f3riNqK
+i6/2Fj5g4XHiQaTX4dYP9SpPJQEHgSLkyJt9vZGjvaPVSwXFJjfuhZvzmDTvfFKKvvFa0ce5siw
3qkjOVsXR9kfPlbX0EjrnyJrTwxqj249b1H+tk65HNzVJk+4I4fUSJshmFb7ZSjdGZ2tf52t6erO
lPx9qy0MIbiNiNxCDLTidGPeczfkYuFEis3HXhb5keyj4UGmZRkSAPaVL2zbWJV5rTv7wP0F6awz
AkzncWfm/dk2+vv8YHpaXMbdbVNzxzvFKUcKPqwKKVjBZvFOzuNBDIAwqV3SKrDkKG54V4ey2qsG
lr3REN9tr9mNbXVh4exm0fOjC400DsZzOcttOZavqo4fcRDi7+wOYnT5o/3ntvZODQeYNfnvnoTe
JmMvDZTpnnLH3Xlz9lL3CWyryanmuiyDUY7YC+ocvDvIgfkvMsW2GN0D4f5Hd8o1aPL2wJLdw5IX
O7tUvwwTDtk4Pi4z87Nl5kh23Eczr/96LlBS3MBnkbsRavb/WSiXjMSmwsjIqEjXNyv1n4eKVp4J
4nkpHMZOJheUW26MUV3dqWP9jSI5wYoLIB0L5b5x/1Ggsq3CMbY2Lo64SJ4yP755smACVlr3gA6z
3SYeflu7mZqg1r0vZF5sAMjDH/1idSevyLar5K4l6ymgs/Wi2vWm45T4p9Usk9OsjCONNuZLWkwi
YMJ+JMaKrjxDIkaSOvVsSYZD+KjW/BvIhw6su5ar2IMYXVJ8LzgDnAQEF8Oe43f/THI77lb4J43l
kdsMpwexSvGravWoNbGrGXP5VHTdE0OQitUfCcLX5H6nmfpbt85Bl0WydTKf1yUjC7sdLp5KrIDA
bIz0/gs6mY9/hUI79k4iRbscQUz6df4h3feBjPCDvuTwiy3zMYYCvmCtkV38McqOTCUffb/U9jEG
XTPpXyAHX+NGPyDUhNgBz7YOwSpMCgP93sYZA8+nBasreXoSjwE3meWsp8I30EZ6rTloFBXkjEyb
NMa0kJJyGbgg8/rQ70Xb3nAMaTsLw3fQjR6X0ZrNyAfEzhS2/pMkvsbUAXdSmrwmiqS6is+fILGd
Ss0/rtG82HlBHcH0fUp+aMAY/jFWJZrsCbEHjUSmYSqIqU1GvUW0IXjGcBfCt+bkqS2ms4kCm+Q6
P4Kus+ZL6i+WV10Wfw2dptlZsX80ZudxwE1e2iRkx+b8Xk/6e9PG+zGBzO2z29Ssn3T620ysm8LD
m4OL3oAmEERAZrLbceIAbsgnpx4PStgvU+9/pC6t4NDbx2XC3tV203Wx5PYe9jVDSRRu+pdT/mHR
u/daI3Qj7SFiMPocWIFAvmStbqvtXkHMoQkmByKFKPs7kehAqsXQVnGJJ6z+Gftp4wLxxdmp9L5N
WLmGnB6Z/mu7j8GfHjrnz5wdTIRCK/E3ZedwqePLnGOqqF+n0U/t9FjzKUMvx8577j0rh0oNHwjF
93ms3eBuEUIdeMR2EHTFAUguGuNfs31aVYw0tWxGh4cDZdtmX5BF0YrJJ4lPjDu5C4wNswVnSHd1
4oayGsOye070ZjOVipufLsQp96yFiRQkYVWAK/n3SzJFb6PDGL5yrn1JFn2JgOaQGgTGTLLPwlhy
AsAZteXWFi3tM3C27z3SiZMc/8esvZ3XmRvP8v7YuX1yoD/k9FvEZ4YCETEzdncbJ+aQ9lvZGkfX
fNGmX6S0ETufkGzQKEFHmQVXZFfVOCZGJGXP/qYP3pIFASP9tyF4jPQWmXlb23yp8GvaHQgnuV6C
IemMlWCavecaKKqXcFtw5yZ+G4FJU+gvSQ8WHX83KXKyIcjEoPBUjC5c0H5fAWN0K3PiD6k1p8ms
QzqO14RRea7FaIppFTkjWU7gJff5eWpWvyNEl1cGiwEAUxvBog+hL75zOKXWAU7G+cMAxia7LCPj
zk+pu/IZ3a+mEfpyadNTbbyahgN1SNzNv7ooTl3zbg8jERV6ZJXGQyauFeCflFvTPw/2hzEhHomP
BVshzpM7A81UhrYo92Dr7kkdgPiej/zqH1I88ItENvezTW/cyBUJdcsBcLeQgtRuVde8eGyN5NDO
WrB6b/ViRxkvMynyZGPeQ6T8YypHRBfnJCfx4gpYm4RYoTm7EsrOTxfzB77Hpr/hW/jVTNoDUYSb
vEyOvfCuaU/wLp9HY2KLnp600QwdE5y/6PHmrBsjuSoddyB3aINZyCi3o2Uz7K5hogeGZ/hw8mWX
tv2tsgCx5bpPpbwO3uM4fjRsn66TM946TIhqy1FMkM+76P6s8kFqP8783hjrRjjoTIw+ijuN2sc3
lbfYY+vQdkm46fFCzQaFC8PLJWOGkKnIw/wRx3Pkj6d2fMxTES7Npywv02g/jAA9SwJbED+gO0Xl
fJmKF3IMQy5MxL83T48xoxkbr37yqfrijrU3C5V5Js1rZokLslk0sOZAIGEWth208tLG7j3mOyk/
YpQyhHoL7op7aXV/DON1KTA6MIfX2yOun0COP33WRvb42OdXx/hy+K2hek/sLmqyX9Yi8ziKrXI2
pVIYbuxtCuI4Vu+eyvcifSlFxzzxK5VtSILtIV6sQFMs0+4P6ewEK2+zPjE2wvSllSbV4LUsHYqw
d7ByApN5kxVETxXOxgzci69urgKre/Xc65j+lHCAPe9MN//I+lR7eM0pmKFC9OI6LZhzpReWKP8x
BJLV/DJWDVsLj8VxhJ3oVz63CpMNZFayDttmwsfctuDPN4uPKcFWzIaBv0PC/zS3gr6jNmyrDSUS
4l1GPkcaVOSk9UWE9IajE6t9+dOIv2VL0GR1KcT4plzIxOeZWVvH91JoPpf4ofap4+q9rQORE9q1
VuFSPi7uX8/8u95ZCm7IpTsbvQP+op3L+9VGu+C2/1acMcxOdv5KqZquMC0ZAUjmdk6MiyGsQCEp
rBxElTT29eLtiTXeugg7Kc6wrn4jnwQ3UFAuLw7bERiDZ5zSKDpt6j3OZf+BaMwUcSHy5SMmk3Nm
bqglMIv6h2ZjazcX5mIs8WNOXi/4Y7ge2g733PJoLIQwkwNY5c8ac6uKWJyONDNh3iTDCAfD9ZxE
d/f34n8U9l9IvQ2MXKgvxJqpzwkrd6e/mAbDBXOT1Yo0MrASM44GdskEBu4iS/XNkbm0hWJnQd3q
67nzWdcIqLWvu+y7GQgvmipmBSuScf6oOutFc8yvlcElKRj1j63HX3JEg+tj9a3rLGiZEckLg3s7
P9iVsy/szy42tzXPdC1em+ItFozCmxGoUmw6/H1TSuvk/BPZsag+0uozxiaimwN66hMmH3D6hxrf
K4PwyJheS30iHcglwO4ydheFx7dM2T3VPIj1dV4+5hn3sg1bbq54KIuzyvpzz2wI+yaiSj7sY83b
tjgECMg/EnlUR0vOW4AchkAj7NvScUWs7RxoeCIaKICU/PKRm71N2k09l+9Lod1M6V9gTiAUAJ/a
+LwIh7djNUkHVGDk9sPqxFuJJFbpyS2t6psr4sskvY+8sXBLtta+0NOD4eoRBsWt6LxvzGkbv/au
IBW8ziiVXfIMSHBo9GnXzf1FK+tTlVSRpacPOiPBcfY27qpeTYH/rWKcHbpGiS6Ucokh9qTMpNab
a3BopP1IiWpvEopjToHp36DKkyEbDGG9dUkMzgYlpneJhBAMpsLroCGKEtuK9i7hwa1k1zfZDbvL
xrYUTRTVTjORPDvypvXzfuxq5jSu+NskUu4gQkPL9W/KpFtpbRcTwULKqClec0nHSZKE1xMxsPTy
tRyct8Q3nklp/EFNpchVu1zPtqlmbqWVHUWJzqt5bINn18B5GacDc5iHMoM2zrTHbKhvchWXbKlf
rGw9tPcpk5gsCtY5fSmM6qAVKVVeghzCm7pL78pDLR//I+3MluNWki37Qw0zBGa85oAcOFMkRfEF
JpES5nnG1/dC2e2qJAQjus6tepQdRgKIwcN97+WU4+/g8NwB2sRAyDUtafVHLTMfSq96yDTvHRzo
z9ELv1G5BDCfHzwvuo2y5A+2G4wJprhNg+LOrtH/Q0EImsjdy1L6JxTue9f2AeAcJCq6PvwycxFu
W7uK91zl7kdVwYlXAEzQoXmN3RhuSX9VcG99QCA1RlX1xCs+RvKklE1g2CjiPYmTZ3R+qIDTmlbO
AnBv5qImqPsPGCikOLUCx5Ui3pLJbQJO6GiWARRDRCa0nAeinBusnsAw0Ixz1VQb3GoRpCs8B9Wd
kHwcwU13bkClbzV1vMPegXq+PIi4+dUH0hOANJxEsYdkxhIuxF1b+VlmBJ07qcFvi0zoNYg9Ezkt
8os3lE3KTU5Xkbum5igIUNAdSYX6V64q0FTnIXk+VPL7scB7zsYRiTs/bDJs05KEKSy4M2sZ5G9X
f/Oq/ueYBLjwsnOjRr89M3vgL+Eg4MLYjemrjFjAt2rqDLC2I1flD2U3YRgDE0ilJ5nbp4NrTrku
PZOdyKKeJ6vXiqIA/lZgrwrJtDBPtL8NnfQyJT3r2vKEsm8j/QQC2yI6Tr6PHQ71yMc7IIdRtxem
JrZZaTWO3qFCLSxiq0Dpdt2QPYjW2JRl9d6imqys6lGKFe/GVyCfGybFSJGpsNPa+gqH1Y+gT257
FcxPqqL7FgEwYkGGyNWxNoz9a68hXPa15lkPYCfV5MG2VsHB3PoZCQUP4aiI8mGXaiMqi1h7iWvp
mdXxI9D7Y+jqOlgE5E5UoMydbvYU2bpQutG7KLjOPOA8O3ji8U5IQrmDLUtt2vJQHFVA0HypezNk
U9qj70EuXYry3dcLuTp6ktD7uxRKvHZTDSlRKbfOIwgE7eB3an0m5ZX+UoyxgbZURudSTeybosyC
JwHHZefnkFRqP9BI7VPv6yqIaXlTIEDWKpQ3Ms5EiW3utlEDIsraQ3fsK8OTVodeygPKH6lWNFOG
NND/qHHdP+OwC5HtCH+6NLikwh1IJewT9Wjpxb2E6ASjnddCAKrzmI2mExUtjvWqy0+RhRga/T46
grxAq7bLiqwYYTuOYYNnF4BJlxW4n0o2vw8KhD6S355yFRzakXtLml5pUZ3e4KhJHsMM5ZxZVtkx
QGa7JR2dH3EFQMpD/v3drP3xfsiM/K2oUtUhh4ywBZkonkcPboPrVb+SoX63k7C/kXwk8GoNPNp1
W24VvXmUI4RCdZNzGXd/F2N/01koBKqIpJlkf/cD81i15NhC7agk3bPcjsdG56roUn3Y5Tkl2pp9
/1S5WLrIPJYbL4CypQfmmcQ4ilRWsjLe+aV5TYNs9O8VBwCLg7hLu1G5L0Vj8jRIoSNKBL+s30p0
J9OXDqqi3HC3goxjccvPDau7DeTgpxnhcnPH8Xvrkv5tk0d3Os5Tlbq8aSPtTUChIsk8+9RrySNU
GF3DPv5ucWSeXWRTw0YktgUlQXtSUs3gJlW/pC1bEvewnRQPB9Eq1wBUwq3b+G/Yl2BmaGdTiqD7
Bfs8Dq5L69UquMk11kcnBgyng8GtXvF3mLB3Et6ZHacAiI2Mor6i989ur78XZIr9dPxWe8GLqpMR
kgNo2dHWapLvOZAealtXqdTfsYXipTIVJ/CKYa+OhnS0hekBuMDzqhZZeRzNAX+T1tN0VJa+hU37
WBnuaxbl+Gr6G1Vy72OaLWysskb472MxGkv7J0fTN0+NULnQbSFxwlQ5JHV/xALUwR8vndJIg62Q
5Bs96Mg28d8XaX9voafUdIU8bJ6cjD4Wd5XUpE7ALosDEAO838QCywxiDbiKx76GpjIE1zYhVomi
y47ij7KPtnA8D75X3mo55najoiArDfsh9X80Qv0NAJBkCejCEfQAbRzCgIIEOKUmOPT+S4IrxGxj
Nhf50LXWq9GndxV95ckL0gBIayQIG/VPdBhvSuVygxFXstAOUu9S1VMGh/rRTirH45RfUHPpMdZa
CuyUxgqFY6NIxCFBwdCZHwo6cL0ogpuaU11p1WdDw9MwpXxqOboJigi+lIRNiCPxufDz56LjzlzF
+X1tUAhFV3inB6grEzBSG9cKr0c5cRQsLeyh4XWXl7eCTOomjRVUDMBPoS6+RVJ7qwheIiTKdNcm
183E5jTVG6CBVxAoHC/NjvlANUHTx+tItq7skRAzsJ3YTJwsMZ7rIHtDnORtSEPcN3zAELetGMbX
0W2xpFEMtYerCKCvlLfntLAOAnB6kiH+KFS8keOpko1Jii7deIN5MEFCqiTECxkjHyuh0NF0Qa0v
vVNlU7eEb5JE4y5XB6cuypNhAoDwLSyBQSQ8p9bCR+HF39LWHzZdVqkwYqq7KgGFYWtkKugHqCru
Pi2qgxo1JCAntSCVPWlDPRo0hnJfmsZJSbEUNQaNCptr2Bq3pej2AKI3LRxSXW+v6jx88lxz31eW
ejKLcTpVDkUbJYgiwbyPCmd3CTukVH8Xg3SrYTiSMNrgdeIa49Hu5VRV5nOoFz9T0/7ZluNUIXqQ
Mx84XZL86lPjBxG1hgaRq3ICvGFvIhRkGZY40cJq2FDt6rZRwVcWwXg92sWtRF4PuO9wY1ZxS0hd
Kni4OjJuCdLfoQtu9AGUXTw249aXs73mWi+NFx20pjvVSXU24oiStpw9p9x8U2/ib6DsbJX8Wy6q
Y6kb8KOKnEcy8wchxd/gUp0CJc4QP6pXbuPewe/lbiF3Ou1lKFoYJpCVDiQipk2qptIQ3dle/SjM
5ih5QfcT6oVBRoP6U1fYP7SxUIH/BSqq+CSinKK8ufYA0DZsN2OX/2iL6ClyUwSyunjyzQGN7tiY
G13pHmsKivdaJJmHsHOx/4H+tntwZ0oq3aRWQrbKNdIDGCTxvVcqGjfAXvI3Q6BPBbpkRPpGKj5E
5OhJGhScpDj3VsGhKUv2PbQIPSdPmQjp3BUIbHadKae//Haq0+nQ0fsXORuZ4G6IoAJEe3UMspop
FmplSK4XuzW8Ck1AivTo7ua9qnqv9sjXRpE5mSv4j0oQpz/oeGLj9PdqYycnjQHlFELwxzhK7TGm
wv8jdEMfLL9nJr9kNcSFypZO2yy8uu5r6afyn0ov7Pwc0dkNK049ypQPXCwHuhk/y16PVVHC+Rrb
XXggBw0WM02npQ3Cva1DxKVDLzfuDfX8IjlGAK1OVYk+yzB8saGxBqG0CVNi7OH9gSFMjynRAqxC
SC+QG+JdkfdQgjC69GAB48dIN60DrDHU37ki77mvwHKeTENkXONDDzLpu4cP+U3ppcqxa/LiJcKp
qYEO4tEWiI4ZJLCbVCU8qWSwfiVjr02BuLzN6va3h2zeUl1urkK17WtdoWRYmnL+Ww8H3H1enhy1
MK+vCGkAOseHaOxeW2IpcPpG/+SSMOCGHb1HdfRc1fataeLILZQAWA60QdqSeTd5mDyFvfseerW2
95QOyC+dUriwFn+IQ5+xrlg3sl+LnZGl3RYuBfFxnZDx9QJ5l3hJs6/UYbIeIvcAgUI91kuNn7HM
QV7wttFsunTrTQApuwAFqZYhn9fiNEOfBOCqk6KRWgNC2izIuEL5ar5Ft9Gjhil/5UlxVxYc8kHP
wvAUbJlc2T8qeiWe8J4+KBBYTkWtvJAWprOETDkpI8ujQT+vkzrZdrDSsVbl1cG2TZZZbwcgY4po
b9tTDcaybwYVSmUrCZoMsHideMBlrZcBgAS7gvAnWVt9SF9w7ajAkDUSNnkIAycIXnr0hWy1/ZXm
dz6W0CIANkFHIctS77yc030IABAHefIW9P6vLsX03Ix2crT6CIulBoIhjwAVVHIWc6Hzv6sx6eq2
bjEQqijhNxXIDnTL4J8hf6jPJcvkGIpMb7ZNU6kExpMQ3h7iVz+M+2Efa+Fw9isMnrkws6MRZIjZ
zbh8pG5LrlAbrfvBkG40burHIR+/05ckPUaibVHVBfZ7pdjUqpXCJBXSKQVoMaiZlIX64d0jUWI4
iIQQKAQEJkDBQTP0lQ4AJ43kONkXoiuTqwD0zFvc0Q1pY2oFMZCIlehMhocJVXdWBeecpKuS2BW6
VcEFMKSFmxEQjrr1GUYjHA8Y5qh0aC1iTFIOYrkDUS6lTMxSQKfonKHlGAhFEhjEQ8Yv/BUhJcP+
vUj1n5Jfdbw0yreKyabApkeeSkkhi9ZqeUZDzXdFpLVpmjDgEERzZXVcuCPVz2+9EnG57dI+tK08
OhBRC9YSo3Aoy1OO9OmB4Rn5q6aEpHsq6cRHIsFSZcjnarsAnkALkRR9xoSwpOIiwXPKk+hJjzte
/LQ7qmxOJPPs+l6POFirVmMrNo0PgGh0bBH9c1TzF2sdDX0VGrRXyWAwWn11ZxYR0lUN1QEH9qvf
JeXW08oP29RZViPCm9hAtikV4yuRUsStw0B2Xml/einGTd2Pt+Srvocq0A5d0e6rTOFGHWGYpB2P
E4nc+9W5kYpPhlyxK8AqCMqLO+GbT4Gks/cX1R/KuKpDdTD7bacsF6SR3g19VsLDmMNdaEO53yZp
Zu5Zsjp/Vwuufct7BatJNxtZ+e0O6J6zAdKcGAAYcw8CkwnscKcmBpL0UKM5CCTPbE/6ZCTOhiYg
96iw07anh44oq7cut0pIr3bI3Rmw9M4kccJRXbNr9FEyYN7vGwO1MSlYX4c4Y9BHYxsasg8nQ57S
4X6n3GddO5wjGUmJV5kUm7ycPCFsMno12JF1E1EtectwtV2Fei7DdDRR62lmfczaPL4R0EJfdCF6
MraS8eT1bvhDp5cSSbEmRPdQx8fR0hSnzHLruzeo6bH1EfuIkCK0NqTSrSonyIJZAr/b0huvrZHv
kbtVeVNFNp5ro7IftR6EX+DHGHU9bBOuVRZPnZGZZ26dxTkDZ/FYlhYS+04zXDQkEsDNUUDrKEka
PJZxXJ+TwR1v7KasHaQtZNiHrKTEGA9NMpHYG/otSbZqOIGvIjqjGbCE7TdV1f6gUEd5c92sJ4Ve
dOqhFUaJINSuXwIFe842rwbS0Y2Mac2VQnLepH86ElHoiScVJL074EEltTJV1yh43GqeVHFC0OdC
U5i+Pg2/2H7x6Mte4+QRknkvDrifmmiUUU6bhyhQSqKGgKYXZWk85xV6/Frvb8Hf7Szduh6ULH0a
axdHWBsL/vMyN49uFt3UoXlydQDHkZeVd/7QBEdDF7etHMAmmkAHKRVEtpefMfDiPekH+dZr7Cv4
4tSLuup3bmEX9uOO0AQfRQjAYRy96D6LoQG3OvUutZbBE9YuXah85dqO5avGt554++cJI5Y23YNe
IPP3rQxdJ4gTrX/SEEhYcnY15sTwtPTJQdWiNPQaAqvcx7irxtSa1G3tAtiyo/pODvEOVSmeudpQ
btrEg0Q8et/we58a0IDcZf5g8k12cmo8pzRbcfsk2Cr50BwwFZTH2rNyWp4YOL5k45GkinbQB15V
pPfKm+RHGaT5uj5yeT9hz8AMnIY0BFMloAvIbWAPuW8iH8bfbd3RTqj3g45bCiyoztXTo8T+8xik
hfIt1LrhaJhD/EcL9QqTm8oS23ZlgBfPV6NzMwpevhQo11JUdLeql9oPmVnkWLArDRYI4nAy8DB8
MQl5DVFyr0QoGQY88wHX1N1Q9cO2bawQZQ+o6km/9tyaQnsA0av/7DuXaEXOvJzKZm5m6m1Pw8HX
WKtq1DvSqHAkS+O9XlvKsUbsS7BqRV5NUj0W9x3I4r2i1No3obQEy4NOyYRFkOfgGDz3uxamqXvk
KjBtapbx0FoGsVsAckgqFP+2HpNyZwGM3iPTb19VeeoLYbZy/YARzrzhBXo7T8qMaC9kTz2XjSe7
ULMLZKzRwK5KRjDVz3T5hsuiFMQipC/ajrFFUDCHYton0qasF+eEaqQTZILcAuHVvcup9C5LCc4+
gRRU34KtzX8nCYHiPs/SdHBo4ahmm9gXyH0UtVYniYy6r8LYxIikDG9ShGjRFDh3xgQzqeel2i0u
/vKk6f0kAwXrNjZuftN5IzRZXIYeUsAxcNqkSZHg9uI+MKFHukEQHysuROU+GYzyxZa0TN39HzJ1
IqbTbOlYCnw6dSthT4lxBdggv1UwqRJgKe5DdPvZZb120iYihQmAA3zDdE65kNhdlS2A62wQPIbA
WIXyZFVQFxU2y36lM+dCg+ZPTflmvWSxyqRBA5zKkYzYMVld9F80D9hnd71A8Wi80NBopQHrQjtZ
w1Tpjk6wboB9mvUCpeHgYMbkHx0dvxWezEkjvS/Z/77uOCgWx7EtYdqqsC3ZmvU6NXRUmxUCU3qO
CoeMM3LAuL2KHS67m35P/cfvrqtv9OpZ6SG+NC7DaRbJbaEKa/r3i0aSlOSJBGs6ORZAZAzFdEbS
U4GprD2fzN+5bF3/r46Rgksj7jp6Q+uzTycSgwJ/TONGmawFNQKymBCzoH+2P93G2lf+m0lEYa71
Kl9qIWtdDDv1k7x4PKsp1b4FIufkyY8Aeb415tuyfW7CO9/FbwJnsr37+kuujTh7oTmc+zx0+ZDa
wTpD1jiC2byuD9VKW+XFCXP5ZFOP4osnC3tN02JVkRmH5g3YMCiLHghWoeJsk5N0Tt6BxUI9bFYG
XuzAefFGZ51HPa5rMTI/2THAfSAWjcVGl9dmpVgbZdoJLp5OMyg5ZBpvsXVIyYNicGDWjTvp2X+E
guDQFEOHLb+yvSw2/r18p/PFTpUUkPUoO+iaJa6PtFLa+9viYG+z7GlwxH69cflCK2njYkhjWjcX
DwqjR+kIXdm+/Geh4gVAy01IjD4wXluC0xby9xKkcZkuDMViS/s8VE3SphEubbN8X38etAEKaqYe
pKpBBEZlphmRdbtcPqERXJWaDjTLXZk7yw/7719gzx4WlwjNeWQ2mxKJK3Wi9hc9hrmn0nXLjeX3
rxeiWFyJ1EJUIVTDMPTZTLWHUaIpH6MpB5BBJBvJ635rfkuPtP852QeAydFWuZa5q3ON33hOs/LC
F+ewrgpds2UWjDF731GSWwBlWuGM1HSHFATdylazuHf/ZwBz/jqRFtchFGJHHp+CGnkWqehw5SHW
xpidS4Talq8bYNB6cu/EICQ7JeWpiWJrZaDFuXHxMMrn2akXxCUjKB8nIpwMWxwTRgkqqN8ZxMAr
M2NxJVyMNTuMtFongzd4nTMGHahTKG5SQDKjFdE+oK8huWYCfQtyRDJw0dbFhyaSld7m0wY2W4zg
BjkKTVqcK7I8e69k8JqiLFuSMGP8oaG5om8LxWsosDoUCrpRbwo61P337/jToLN3HEi+ZmKq7hzX
g4OlIU3acGv+afTBcwExaGW0hflvAnWyhWwKnRBjNv/H1FVUYLScUHpDggOrCV7reCV+WejTbGo2
NmFDBmCridkiL/umjeGxEr8YtYSihtq5he4gqj66vlKdVlPWtpWFifppxNnRlHcAMmWPZV3tSXY0
W/fBO4oj/Ys35Z/r4ImvdwtSf2XnXFiGJiloslCqJTNlZo8ZBK3dqzrd6SJR3fskbPAmUUZfG0ZZ
WBmmToNtXVVlRTH/9e8Xx5FkkPQZ4gJ/wabdwbbdYkAwcid48HfqLe3FHxQn2VU+Caqtu28dgFPW
Jvj+9fJcmjcWOlbVFqpsKsYsgpJcM7dUWFKObv42M/NUG/LKxrk0aSzTBHskZI2ayWz9G4qLd5jC
kGOHkfKB2M6/aUO9Puk1yojI0iIS5+hMvn6spXlzOej02Bev1pIGqwmKibwTQqmR1WF4Gv26ATrr
M6BcKaSf/sGIvCrNlHWOwfkBpNtZbjdyz0W4+TU0b4gjN5X5EdHo9etxFl/nf8aZn0NdmvZFAqrb
aUefLpn3Gtkqn0AbezA5pX+wq5B//38PZc42TpSOPcbbho50JrVUn/ZfRmGtBfFLu/PlILON0iiT
TMtzATMO2deGWiDdpr2d1tioTvvtqHXIwrWVr7UUfZoWV0xh0XaUXXM277PIR7Ud9wjZDvlJ21YH
mA5QxzY4LDftc/xbWpmQi+vsYrxpwl5MSMoZ/zMeUO9W+WmgUvp6XiwPAGtI5mvpbM6fB0BSFPbg
01tH4Bejdkk/gtuvR1i6BZk2AFAbeM80zOydyX5Oj7MqpDPF1r6TX4Y3/x3b/w//u/2GEy/dpw8A
iEZ15cGWduPLUWdvTrW00g1MoTgCmLk0mteIg8INPWL7lYGW5uHlQLNtv6+SMs8aBC2+sF9ShYYq
etG+Zbp75SvWsZL73/jsVqKjpa9mC6FNxylMqX9N04tpkXOxtNoxF45QTPixholRLNQ8vz98/e3W
xpn+/WIcKVfjNhNQJg3cIlqHa2R8/d+NMJscWmXQMSGE62Bq8bsqs6CS1F75Qkt7ny1In7BuDZOr
3OencButzAZ0EI7X1x9Rbl7LpDnp3Na/2nTPUoNw5a0tTj1hqbLBvDfkv4Iqe4DBWRG6ohk/yRkp
wBAZ9PAPtgb7P6Pos5tF2dZACCTCjdb6JUt/qvHP119mWiDz6Pfy78/eGjAs2lNCXwIT/Dig3ciQ
rhi6gre823890uIsUxB84u0kIzIPnEYUoshMFcKWDOpT4HkPQ4x77utBFifBxSDTMr6YysY4lCBd
2bnLLq7f5YyWTV6qFLe1VFvX2lBRsirSf7QJ2Sp6X64RCLNms9sfIUL3pc8ZBc0jtz7KTKdHx8fX
T7bw+uDBCtUyMAYyx2cxfFNYHRWxmg8FSL7SNrpoVwL4pRG4Btm6yiVZl81ZLKYjgh6tnvQzfo29
7cLOtQmVVj6Qovw94citKrphWTqiu/kyVWjUPETTcyAAopPkjoyVujEOpgNOycbVcqV9446+Q73p
uM64HXZIPJ3s+9cvU/w97bl+yUgvbZU7Hwfj53kSZm6ua01EsudoPdivoN9246/yu3yixdit+oKf
e0/TzqeVUf9+wyZ3I41Ql9Syas3zIEFYlJ0q0tGJTylNebcqtTK4FTsgMSexL2l9TasWZ22jWghn
Pg87WxQ1aJMYLRwk+q31gKd2K47Rs7XTD0AVnoHFr8yj1fFmL1dKAr+FmTXdy1SHGux3vO76HiPo
sTwU39Pf1tqAf88pHlCXbdNQDCJsezZz5Ug3fLzWZLOc0ZH39pVFceibfta35Ta/SdYmz987/+fh
ps98sclkkWuUakYnSQiijf1gTy0jneaAtiI4DI4G3t8d7Wd5F+7N+7WXuziFLh51tteM3piYXk9y
phx/m+NdnvxamaNrDzeLqKIwl9w6ZGUMZ4DNW+s3Rfmtcjc43S48Zg7k/pPkfD3m2jNNm/rF+wyi
AAg4V0RHRhsSUsiyxUok9fex8PmLzVZAbgjsWmFASiur4Ec8aTR2Hsxyo8QodfPh8PXzLNzdPw83
WwB2VOLB8DVqirINyXIYdkWWOSr8AXeSJ9J9ivzaNpOaM9zlG5gnDj14Tj2uQkgn29Qud2Gd27sB
WpRuQb4C3FrBOinwjt58/VO//tocLZ9ffRuhOqV6MLV2e6+Sd12TYTiOK3u+mIKIz0EGqxJ4Alcc
ecqxzYKMysYQYnUl7sBdu8s/9Kv2GF1LuHE3wW61dLC0Geg2OngYLORO5gcl+S8/8bvR+FfBwt8m
DxKtmrZYJ67TPR3X1sZbmrwXw80z6a0U9VUjdYaTofq2y/sOD9zX30isPJE9e315Xfm5KGnM3W27
vbaN9hm7N6brU+HYP9aeZ+EiR5JQVahN0GSb0HC2wwxZ0JeV1hscjb0TPSZH84hnfRdsqx2836ny
km6zlRzswvpUdJlUF6h4hSLvbMHQRaJqA1FoDjrX8IVOTJxMlRfvoiCCcDyZFwwFRtLX73Xhy10O
qs7mfqSlI/GoqTr1xPukow/iXsn7B4NwJik6cZtBOmF2NNlwsZAuwYCJtamNS3Mai+H83z/H5RDT
c15sn11q2OhGcYpqjbULaI9pYw75eojp/c8W8HSy/vspZnOiKpCwKvXYOQ2G+AIxWIYUEL8ymwV0
1uJ6SOJdhzb961EXgrRPo86OotpAhSJ5heoImi4HAzmYsttVXsiWne6+HmphH2QokzQn7RR0cz4B
IxcTRSv1DJXHZ9/1HBwMB+Cf/+BTEbtPm6EgrzTPw/R+Wmtw7LgD0WNIiZE3rwV7SyvpcoRpL7mY
DLCNSVz5Dc2jOxr0YTV2h9ecpmmZm246ul19/dqWvpDJ7dQg7Y/JYn7zMbGZJm3Ga1NHhx6/9257
lcb6vvb1lRBhaVeakuDwOBWhafo8FyJhGOj0QetIh3f7cUcteDsKeAvsSyiIj/1NgCXloN9//XxL
WwQXVk1o3Lm0v5LwvdyagC9hrdQjfjxcdwlqoK+HWLgQmQqaDxQn+FAUDsrPX6xTer1s5IkStXcP
xoFOd8O+J8YCPrsNjuiBt7jONxB0rDtaydIF5Gg9Gvuvf8TSEcOPMLiVy6pJmWi2TcWp4ceYxxR+
xACCf9scrBPm/Z3Wot/cBM5aGLu03kgUInVBzkMRZZrGF9M0boROZxgSQkr5jjrzgBMVC0W0Mj3X
RpmFfaKvTVHHLDfF1G/6FtrAWy9bKyWMpTly+Sizs0uBHuiadAJ12p4uIFIExSeX/vsUA5PE5uMo
FiHUX7fmMrNwfkymSGRt30kIXQVh+dB63sr+tPTC8OGh6jUp1qPY//xZojLWtLDx0L6x0R88qF6Y
8I6yiNaSdUsbx8VA86gpVGQNeAb3X1OirluB4lBB8MbenQsl7Ou5vfhM7Or8T9X5/2yq9d1ouaWi
q05vghortHOEXpyGtCvreGka2BfDzOZa7cKgmYZ3suFnbz5FqViZzItr9HKE2cfBlqvJYRrQA/DQ
vZQ/6Df3C72/2Hpbf59mW+2/z+izK/3nibRZfKTJgD69WlUJO7MXdPbVJt4hfd+P526X7Yonb1se
1o6vpdzBp0FnsS5cxzrWDF5jel3SgPgK6aTD1rvRk73mcP08uPuvp8fSgXn5lLMDU/HHUR2HlLeq
ZtYf16RDvJkk5SGnCzquCXS0IU0UVubkymTRZtst/l6NjoD0BNQa9zrPAxo1rRaxph8+j9kuH2z6
DRdbbE/5wK3h3Tn6XXJLq59tcgPBwClvM0fareVdlxJqn77btAovR7MrDZcfozXnhvPZw83BuWVc
92Tw1L15kA7JTtrpH19/vAVlEXPUYK+aLnsywfrnYetG9joOGNXJ35Wz/BKfeuaMeqTh+J2xa8/6
vnGSU3UyjhTp125KS0Hx5dizF6wCF5CMirFTy3+WCxqLI07ZoS4+yoZ3iFQb46oOODt7/PqhFzY0
ldBR1VRkCDzybENLwfuHdqP2jp21GzD8oDjoSrG2Qy9MUUbR8I+ZOnaMeVhiawJ77BANToXR3Qwx
7YRrCeelvMCnMaZT4mLSFEraAA5k7QUvxplmHA/RAajwTrwox9WNZfF5UPjofDKqafNQFdcA+v6S
sSY9BUgeXHKbSSpCu1SsjiQivJ37+7//UMLQ6QxAlVy15zdpaB+gTJN6cHptPETcmIosvLXk3dej
LK0B5v9/hpm9xdZroKi0DNOk9t1IcReuKK2yeLjOu46grRfeXvhkmPVXz/cehPaW+ThcIbzHU9PO
14D2s0pvA0DJ//sL3KdfNp+pPQ3mGrCpTtC/lcmzpXzg34/klSBdmQ6i2U73aZjZ0RuUkEIG2l/9
T745vaOzHQ3rQBLSwmgPCmRTb9MH6QQVCy9DdSWtp7wXMlyffsLsbBZlUPtwhfkG3mtmS3s9B/zY
wIIxnqsMpJoIsdMqZ5cWjDQiOa3MgKW5fTED5tHUqFrQ5VqIHewJ7+MObMxbdEiPkHpe1H1AD4PN
2nKaXulfrxywJ1cFCq5/XYySIPdhp/DKdeS4BeyQcdxLOs1ru5vW1vZGthr9LD7jxYizc7pUfV9z
DUasX6s/5ak6eHsPrvyu3MOLpofuBjjsSgS0NuTscJGysZLcWCIa9ihH0fIRGm2w+frbrY0x/fvF
Fgjf00iy0iXIGoLfQ11fZbCQvx5iKXAk3fCvHcg0TfS3n8fgCtShTo3ZyrlhAq09R9k2OEQnmmwe
GxosfXw93uIjXQw324+gGZZhF0Ya2x6tVIqBLoPx/n83xGxjyfQhCBR64zh9CFoSh6PBLfXrIaZf
+dcMv3iK2aaCzw3Fx9QqNpCZAFnlaHQ3BS2yrapvX4+0ILEn5amoGlu4jVV5nhVqcxAbImYOgEqB
dqVtk314Z+1aqCrQXHbqdgqd1m7gytISVhTKsIZqWIg2Z1sWdVHT9KiVkyf3jrS2FdUhuwU7/A2S
A2x0cSxw5b+JX8bTVJzMt6AiCxAUCiDcfQd1elO+0bSHHpyHldcxreT5m7/4YWJ27wiEQafUaaXL
h9FR9rHj7vxf02xVju7WfPp6tKXJejnY7L4xqtifQxM+dx63W7pq7Hxj5XhautLwef/9ov+1PC+W
uNzXg0YLKmJUkMowf9m7fEf7qHMyV2QCHZgC6o//3VPNdi5u8YWZVQwJ578HKqk/0wfj9esxlkL+
T881vdqL51KriO47PBr3Q+9WTnbxfUIZ3Tvb23oPJAulGTfE7fpdYyn+VZCxIYtFHIWY4PO49qDS
4tQONMeXxXVXAIg0b5RafF95vMVpeDHMbAPQctUuxpBhIHCWG2UvjsmWXjWk4P6/1uNiGHf5WLP1
SJFHYHkJNSccyFdt8h1NZK2zsQ0dyODNdnwc1A3ew2lTCDd0P1y9wy1uCAiqbVlGaIK0+fN7za3E
DURFiz2Ao9BHQu+6kWEjBlVH48k4+ijUaS8v07V5tBQ70dFCsU08aYY1P55AluNnHkOdKz8gPcQJ
LsYp+qodw/OaZWp6h39tLRdDzY4mA5yCV1Z274xtvBd6BTQ8x3lW6VTv0mf4Y7TRFKUC7qpt/skp
fPmYs2kLPqcwBpnHnC4gNJU9S3s6PW/x2DvDsVgpqC1+y4sHnU3e0tO7pBqZvLGRGxt9UE+dF3B8
6TCoUJvCs68d0HbBSsC/uNcRa2DxMQyFMscs1AhNmnYkSTY4xgNum53c4ZjdKyfoxRxjZrbFzIvl
/OuVunRSq9gbaH8mI1uaGxrzMA6olHNSQwfbxs1JhztT2M+K9vPrcZaOChVSpTbplsy/kqN+2kMZ
BoHiYIym4aK2lfu1aHD5/Zl4lFDb21QMZ+/Phw7SJQZNyqdSb3mff/PJYzS7fg8K/M27WwsCltYD
WQTZgHZJgnlemMdg0Oit4NX14AqSjuasbaDeZXF7a+f5jdGJk9RlB402jivfbDHm0SjO21PhA9vd
7IRK2qawYUUOyMCMMx1lzGPoGPfQPcBInepbmmJAw1tLF01LbL78wSWpskzrSOyvsyXog3oBwoda
PW71oyJ962x7a/sPJtkqy1pZ70uzEvCMOcmhNVnMd9N+rDrmy6g59v8l7buWJLeZZp+IEfTmlr7d
9PiZ3RvGrKP3nk9/Er3n03DRVEPSf7GKWClC1QALhUJVVmYg34HtsXeGJj5CIhHqOYXIyGI2/UbG
nIaqY4jieohJDeG4cg/fjBqk3BbvpE7kQh+rd/nQA3upzYZ5bfgOREBlGUmrolzDBWMBOjHcCHa6
WnzWApB1HfO8PbbKAJ1GDB8ooFjSin//IoNNDeUU+A1B0v15RWVLJSuVCPRTz/cQy70DbfXtM76R
W/xhgCQFq5xmgQKSFIGwy43qxc2BEOLFAtMvLEjHVsniDzuU+yM6Y3Qp0BFLcBlU/bJTVACT6sEC
S7s5vwpm7HTfQIZjjdBJSZvWHrPhARBBT8FbnhW0N1wV+T9KiQqOhaDTLwFtKiYpgdKfKz7kH9DZ
rfeZTWYzF0xrmighWKDrtsOImaVuNXXXhulMv5j0CLQZANIhxYJ4LzixXcHv3iBdZA3l8lZIDxjB
tfu3gLXijUDwh2HKjwq+kKtiwor7ffQsWsE+v4ssqGh1ZuCC8dxqd501vWQvLMOMnaafAj0mKtW+
w4LBp/TBVx0Ie3ujAheFAOo5VWFkVpurlIFxwcgHBvNE6jIpBaPutI6b3Er8KQrNA5gLwRHh5FDs
rPWOAVTfOjnACxmAD2MIBAwNf56cqKtr3hCghsk3SPoLvCfByKJyLOKJrWIGoiqK3wLp5V2185ou
TqBu1WPiCFgyGfnicjAc2YQivVN5OiPebL1xEDgJrBvtBVz51I0RpNBma3uelE4uZBBgQDYaDwKU
zRsoOC1wt/0AXexUfYCOjeWkWzuqky6sCvMYq6Q+HxRZwcdW6kBepoYVApufgSevbEFkVyI2TYrN
QY/MTCDIY6fVtwZsdFACg4Zxib92oPNnjSRu3dmyLpEZTwFwD4Dr/vzE4ExvS2QRJGjx1hxEJ96B
jit4dxygXoX6xNsp4qap2Ldj8pYbr83S70yVD2E2A3hzAqdjBzqTuAfDDRQtetxqHQsKtHFGFWBZ
kH5JhiYJ9OAl6Es5A5k6AH3lXZeeQSYGCs1nLXq9vaqNrwszuK6xNKg30ljwCSRgmB6FmRaqJv1d
3fopq7C0kbD+YYJ6BMyF2o0ozqpuD0IPvtJB96dAS+b2Oi5Bmkqq/rBCHXwkOnm5pJLiJi0afGCu
EQTRBBO8M+dgZFQfUjDtg4/IVVNWTXhrfQAp4t2IJytqAZQ/VopStWAuxosK9Exg5Urva0Qnhvdt
GiH9NkXHDDXKDX86fT8DISkKETD72mhJUoqecOTe3sItjwPy7C8TVNIxQKAHwsAwUUxIuI03TcTz
HppXFR8y4tmW060tUTvWZF018BXo6mKj9bVMwODBMKZW21Xe7SVtvD+B0fpcEtnVVR7Fz0VdoqkO
pxBAVpeFICAO6zutH/xKAqtvyIXHpJcY+7jpioJE4FRAiRG02J9We03AuGiRLq7W4iFfGFbOQYQI
rVEVxU1e+MVlhcU1Lwb3/fZqt2o3GJxBkQ/vUJBc0M3SSlLqOdGBOYZI5Oyg9cNBPsvwhsAEe57N
YfYhUU0RpJzAa6T+8IrymOizihtbSeUfv4L42WrT81gKR1D7kbkLwUUt7tzZk93iJ0BsFP8AjkI2
CVxEgDgNpH7fmCAAchboULDeBmr/+VxeslFHKJC9bje+/CbA4Y+pO/qspHXjUvhjrVRsM5Cw9mDy
xo5r70vi8RBeBnxsau7T5onxcbcOjQjsK9ChuIVFOj0Oe/TyeAK/ls5on7yDJnD+WVohBHVAqmuj
LuYmlQtKSha+YCvVUVaG6fQYmqxRClA0tvMhvdNfMzvYGfiE1Yfxyvu6c3uZG885GMN7DhhEjEXR
lRtA9IQEh1UFR8uFLekgeciCmWxJ25v5aYbyUanttGAMoCOkANObkgHN/LQk326v5W927tMK7YhV
WkcCxFXhiNF96Ev25ENE61TulhO3YyVqm0sCJg/lS1kFcxcVVCGrGSttSyYA6rtabyAWsw/HH7dX
tBVPkXX9ZYOKpw14TzWxUxVXBCtl8K1JXhf+CLJWK10OIpAnt61tpb241D7NkSWvIsk8lmMHvXB8
pXP4CGb28qF90b9Uh+x1sTDNPT4PL5B5683wjWF4o5X/h2HKPWTJWMQxwvsbTUToSDyXeu0SFRy1
SpxEjA5DKJ4Q/e22ixltmq2Asl4y5TJyhaeSTMYeGrQT2/ox7jvEFh+1JKtUNNYGb0XKtTUqfFUY
+650UEy6+qnYiU68D73k43e7hBUptxIYQr0EoVOMRV/N3WKaI5ukDndTOL7wEu8oUcgIHZvX39oE
tZou5SKlGpbFBV40NpXvaB+qP+N9d6iAvuBt9O3MhnMWJ7T+Sd9iq/hFWDX+WiGVgfZxI3HxghUm
RyhcuPHecCon3wkWJgbQJ2G9R7ajy6e9yz28Oh0Yye8BmMbH+/0EbS1M/pG7VdmrfnhmoRCY5qgM
VFTreORnsrxddF+5kw+dPK/ckdJIaLOugW1r8GoFLkiImahotgjg5V5mHP3hfXS6HdnM3uUeoDmI
Vh7LN6+elNglAZU8IMF1ZE5XuPNKICCpBCw36sPoSDaA4CWmjNzYGuAsDQTLwPfqdF8YUYaO2MQq
lqjhgYeIelXwGheurxVxFklH1ijN4ay8RXb1Nu2TD8Hi9uF7ao9v4uP/zSp9nYPOWZv5XsSl9HVy
MXlsVi5e7i/Ec7KPxYGqpMNKIehL/bJQNBVRj8HTBRPHf8bxAuWFasFbFxwF0pGDXk9TFc4wBo8t
xq5LGXW9IPXLkAVJ29zflVkqiotJUdccKOZQDYDk83OfPI7Cy+3dpKMavTIqXGNetJPDSUcA5Xqn
18u9VgeMx9JVXCE2dF0HbxaqMPAWykZZKVoS5FjGjAZ3dg9ybLt5q23wwLxirthTdreXtGnPQP5M
hu8xLkYzSkSR0MXycuGzGsF22HuBLT1WTvIompFj2KzLdmsLV+auqCUkfspBDw66b+HrQFS3OsYG
ks+8fg6Q/SOPInA7gRD96uYpIGkwDRMYz6FG7EDeAsJzeBphehkySOPEoiPacrq1NeoSAhotVOsW
vg6qQfEQImEnxHEgfOfmwL39pVimqAtHayf4S0vovzno0UW1r2ajPQysStRmdFwtib5o4sVYAECD
HdkDCcwRuguP0qN81jC4X3nSPbcTGEnQFSL38skMGR1BBeH4aqAryKGoFkwaNrGEBpWyQN8vj+9r
SM4u0HYOa8PWjemkYUKkA3FyLwB3d3trN50Sg0YYugKHy9Wcl1SUhtSAHdNNIWYi6JYUsLBjf7PG
TxPkJ6yubz0wCi7Pet7VztVOAmBFtuV30iMrmDXcy9zg1RFYLYd40spWgW6uMIJhDalCsWt2vGFB
m+Sc3EOc3dec+Cf0XENvcOr7xMm8ErymwZvog4BashInxKxy47GqBBtXAvqDQHTL2GIcS8p31dng
QWwNGuU5Do6jDNFuHoKlKABhnBMggSWE5uByr7Y663yKdIYN31pbvoo34Qj1Qhkyu2B9yXb963CM
/WxXHqpT5In73upsQOkxYSJCsbfcp8d61z/1O+hBQavXLjwWRGIr3BIKEJXgiPDooEdzM62WwdkZ
a8irJnQSpEPqTXvelZB3xHZgVfZtz95cPnjcJUIrxit0Q1iCRFodt43kcq3sSFA610rhrssnGWK3
DbRWQ0aQulS7KN/D+j4Nin/6XqOMTSGMMo+ilB5ZxT2UaJzUkk7SY4YGG6GnEJHUFSeD0Qm6KsNd
PvTKMJVCQsIlDhYw+7l9I/hRpCEHqO7bNNvFUCE0hUH/NQTaL6Fv7KXkv97e5UtMvLVq6nQvTSPA
ikHy1+Ch2sW+4jfHBNC0YAfOLod7CFyIhL0Wd/Ix2bN8Sty48v7Yc+q8Y5J8rHGz8wBVQvYOs0t6
8TEA/32fdWb4VRrcTPGiM685sg2Ulw1VRyAau8TORHBF2CFocLu7rPi4vScb1xVkY3V4OEEIXNEN
j9PCxzLQM5Cy2CWyACq9Y56wUs3N4wTRJAEMT6j7op/8p7sBhSNnAY/sZd7XH7Kz+IQxL36ebei3
/AMU4FXzmHgZzi26YyKajldPh64pB4DGwGM+vKueYgBXWbiEpkA9N7/0J8KOOR9Yi9zcyZVNyrk4
iBjLnJQA9t4pqO6GH+kYHKpkYDkxyw7lRnMz4JPxoLEC4MNZugcx6j+kSfpVQBWEL1tHLmWIyyU7
fqicUJGASR7MMmh3aN49cL1idvNggfndimVQkPOQelM5C9/HF/m3ulAtsZVrM6w56z/42Wp3yOFY
XXatXkhjBIifW4rPMYieo76x1CD/9xnCH9+dysqlFOKibY/vLk6ixYuVWaK28B8WomKgA8mXwF9N
JwMyl6EYChbQqQCiDJRUAGFU8tO/M6LLl9EJ3IlAguChTe2WkFQhVEt4zS2yo4Z2MsBXccEa7Kbj
EW2E2qyqbdQxHiLRnfPRCgbua6Z3j9BJgjxSwfguV9kqbYtKwFVuEMq84ID7Q+NBUR4hiuQEOJBj
s+s4POf/URSgC2m0USqdyaWci6BrqLn8fti1D5FLuLTApfPCTuau7jXKFs0QP0AJZaqRE4Mkgoih
DZDGeeRGzqwD12j2YYZX9YPM5c+3/UQk1+X6RqPNUoHVCPho7AGDRlsHiIfXGFz4Fvfefgh2c05s
iC4dlYfpId5NTlCa/X3xIH7LTiyOLRLZbv0IKpkAuUehYDgX1bUAXLJpFNwJ88iir2UZoRKHBvTX
c5xLmps3P3U5Ng0WD+VVYfuyl0h9UaoH6FGnB9xndRbAuy1r7vDdOEZHHbxzCWmrtIBWA9pNRokq
q7CYnTGyPVfb92mXntAauUiLUw6HfdwXz6lPQPKtHXxvTJLms6pqdKZ5WSSoAlUMvMvA4VK3h1Qs
IFOeIiyS+4roY0sC95grmpcF2X7CTXnbP7f3dGWOCmTAMORpyc8aXqnVTjhmUNqY3jofedZD/Sxi
stLYJR6kRG+bpd8xvxeJlyrhRABonfIVCfrIWtnDKnQeQb42+L1b70Rf2902c5XW0HaoKx9NED2o
ob2OL7e863sJ6HT+fnowTjJGN0Z/YVGqiJuHAKoQSNZ4UZLodwIkvHQZ9XTN1Z4wD7QANh2c+WwP
atbW63zFSx5F4MZrS1PM+UfnKLOJ20lLfWSQKHf/g7C3GWJxGaItSPjOaW4cQAWELu8hSEPiT38X
74W7xRJdAltnPh3IHXF1TiQUjHTA1gDTpe4rvo5ABLcg1mVH1ZvAey74Ggj490T5o0IZbqfsCc4r
DuzyTWSUqy7D4tfGQUspo5uAkSjq3CRiPKfgstbcdHgphyPf+2O4r0DbpEE1Gip5nlo4nOAAP8w1
TqubqQZ2HSfAiHtxVLUXFfqJuv5rnr4tMW9OUCnq4Z0pJsHNPgIq1zH4X0hb1Lde843M1wVo+pmN
tls0v5kPc34IISOPf987UE2WFF/nvubDTsBI4PQkjXir16aO1r2afK8Epwb+nBMhh1acA0h6pz+V
9ACNuDLE3aDel+lxbrwUjOaQ9XlDjbeov9b9i7x8M1hk6lcNg8sBQWn5f7tGHX9Drdp+bOAeyY40
joNdDGBcgAqG6LNDm0S+wa1vRDlIHFd6lQa4g/F4dCHaDYRD8d69QyO49pNjsTNIPAfvgGpXjoQi
AsSzndjhMLkjPYKfzUsOsasDztrsObzxb8cK1m+jEyAJSXsgwn/KXHDK6EcjzftSHL3bVjbjw2q/
qYxHC2QjCRNYGcR7kDabCWtsfTvkASePeQBQal7h/BROKss6T3QceHUP8Vx/OlQHEOjZglPs5wOz
wbWZ4KzsUSE20LUlA2kW8SBgufzSkzBq1UHB1ox80ZdBYc/Ywgu125UXrSxSJ10eq1Rbaljk9+Fr
+dHY4l78hV63atZ3JGmtniPgdnS4smqYxV1wno8d+Ed6ANv2BBD9T3phm96z+k3UOZqKQI6GGo+O
EqXxqFpsMenNPqmc2+5z9W6+nFfMsGAkAUR/V2SMIMKG7uCCJAut2hiynyDMANvTl16CoqupPnEe
5I1tVTPnkHFjby/w0zDJkVbPQy5XU1nhYt1tBs5WA82uVHhvIdq3F7iZGMhgFwZRGAh3aCByoego
uHbwXtkL/dbjHMmTXTZTjbR5LaLvrBPRKNRWqEgEicJeKVKkkrATW75+iDGRRzyJfzCeCMsu9MZL
z3AmK7nzsjOU1yMTEkv1TkY7PHxGc8wZTSYh/nY4Xv0sKggtNRoxnEYOb30fl1DLHXwIegcNpKJ7
ABuCXT77WfbUxxDZlBTGJ97c+5VxKjZhPr9VwgTGdQhkQi/42xQP9hyLfj7Pli4M3lQnO1FNv93+
5NspKDrWIDBVMUF4udlXrqXqi16DuVZ3O1AgkGKu4hOhFAONchC92p3VnLLTv6UnvBwkZNeY00J3
EDWvP/25iRquNIxMdwdBwJz2Lqpf5fasGt9vL27z2KzM0MeG72esDmaU+oEzHlB0WtLX2ya2I/7K
BpVMD1MWGkUR6gS/aFXPgk0YP4U7xVsczJt8/dcj3vTWURE/nCSNT7RCR5r3uxeCITc3fQbk1foH
kAYaVERbIzu88g49kapUCkuyOjJ5KfjQeUU0T/asdW1ezattpEJ4kg0pSOAQ4YL8Psz9vq8Z52s7
eK8sUEFnLHtJC8jVTPpJcmZq/uTHluKhIgiNjdTOvNeH276xXX5YmaQCCqaG5EQkYRuKom5zn31P
H6sfLbT45PvFy4/9EbL1pD3jTneg7nE6i9spFWPdrDNAxZUo7w1unMG9qGiP4Bo1BeULx6oNXHUO
KDeh+1Ntq0lpOkS6K5nGufouP7YO1DGTZ8UdT4SjXUvNUbIi6CDfkWIWewD7qmPz+xegY4NbGTc0
jTTtJbmohwFHXTjPj6Q20XqTXx3SFO2C0a7uSNrRnqsXZgZGHPMqH1L/MkxDU2RAgaCUC7eqG1Pe
Xwp3u8iqnozQ1G39qdzNxwmDWAdWeZK46y27VAgNwTwdVjp8KwznxzHQRlsxsnOvolM6iR+g32Q4
8/btuFooFUx1ThDHIEtxQZ1QQLa0Nw2vgsWq7xtv9JlVn83EdmWNCquqkshNGCPwKGd1X++nA0lr
yds58nO38Fh1H2k7/oBDBKAmXQLXy5+BrkJxsi0VfMbJbXYN5qPAOQEfAg7b6V9yr/dqD69JT7U1
T0GDOT4nwHap5Klmdi/wZyt6gACBnVlMVNnmux6DsP/7ZVQQ0cuBhyIc9h3Vy3bfoTUHFQIzfOi+
QamnOsQ7qNDflfd8ZPL/umlzOVUoW2BQFTy1V5gGbgjnGgBBXDaDZAdybTf8SWMeoU1XXlmhYn8m
zBMGrEk28D26n47Lrr4bPbLXvb1gPmoWzcTP/NhltaS2r4SVYeqjT70WxFmNrY2Afoys5in3Y6e0
MPyrecY+MbvJMpglxu2Ma2WV+qBI5IdCb3O49lN3nJ5IzgV8ui0+Q5wVWp6BKZrNC3MCjRzPq3ix
skrdA8ooN4ueQdgbys87XTalb4QxTvNEW4NgpM0qem+GxU9z9I1QSVMAHAzSlBRqNZ0wvAZC8Ir0
8zQUqX/7mmV9RoUKhZ3YiVnS4zPWvyabgFj1nXGKS0tDNYWUpVXo/Fkds9pI/rc3dlShAqLcQS+u
meC22tPscCYev7t8X3p9iPdv/BIcieZ1aEkyOICDt/Gbds+ift/uqqw2mQqSNcDziyw0Ot7isa99
i0B2bDxkPn9gkTmzviaVdEKhFWxbNeJAvpzFwqmz+6pPzYa3bn/JzSCsQcoQNWkVQBtqPSApA1U9
hxLmNBT7qbjP9J4h2rCdkq1MUCvJY0iOaBJKQMHXNjMDD9Uv3hNnKzrirwuKYgToAZXP/j18Nrx4
12CEBP3w0K3/m9caGhkdx51DT8fpeiSDhRi/ZN6ndxy4jA7jz/LUQGp7cmRQxbe2+lb9ZOXZ2+8V
MFP+zyzltWLHFYkxXUrSMxQRlEMUmYM5WAsKj6pf1cyK0ebDdmWQ+qhxpWoyp5OiWwJW2PBdFu/S
aTBx3XpB/TRGh1nR/osf6WCpAAYVM200UKuIkzQHaxP6wwafmUpbvamQ+f4Pvvppgw5wCVdLKihN
dBcFDjPtEicoOue2ie1vtbJBBbYm5Ra+TS4xu38FhyhB3FVO/JwPGEX7Rz3hzRO4skh5h6roSymS
6p5iglbgMtmfW8kb3s4mZqNxDFiwyctM8FUUXVmk3AOsHnM1k15+TBjcRCvZzU7lLsce5afYiu6Q
YT1P+8XLXuej/m30hd3tTd58H63sUwEhDBNNqCvYD8PGjPJjhTigC4z+CGtbqWe0XAnGSHhGXHHO
zSIcrVlm4F62IQSrdVBJ1Kjmcc6T+tHg8lazw4hdYYYnDUCiwJy8izY4645nbR2VPulFFXHKiJNd
j/NzkmNOWRK/1T337fYXYi6NSpgkA0zqAznOAzSqgl/k4a442mmxUOM2uxOb22f7rbPaTCpZ4nKp
Knodm9m5xY7MjYjIsklixpvsxsz2nfRpjQZHpHODub4EjRlIulkLXhz6aCa6KUb+4AsemcWZoUAB
kEKKP+T1ETyqj3JjLaxaAcNN6f6pUeWTsWR4xkdCbc1CZIbpl9vf8kqy4fKi0FUVCB5FA5KT8plW
F0AgJMBEj4ISRMqt2FF3AngoikPuNT55UWKO0uT90UcVfTkXFuupt/naWP0CypvGIkaHgMe3DYsW
uh61VSyvlXGoJNyBxs/by93e0M/VUn7UpKEu9NBWxRsm3EvgFM4FmRG//sZX/7Jxqc2sSnSNWkdq
WWE9hPeKw8hy+RP0aJYBTPT8xhq02K70fO7eJZyvrBllM8xhcwkzoZ86y2H41kFpI3LDFyInQq4J
40t6xhSBq+3mx9vbSbbr+q74XCp1OxUSpy4zyAaQMul70N0c0h2GDtlM+ozPdjmwq0VKks416Jai
mw2KoQI1XQG06GhI4D1Rme29+MbKylgGyX9fGYyFiB9ntPRdGRWPNC1NfWIxPmwH68+9o64gndO0
iUi1gFSrcxrhMYsUE2KjDG9kfSHqFpomaB3lC9yjOAYAfMi70Z2PoF5imPmbzOhzNVQYGQORG5oJ
VffkWO2CPcFn63Zt10dyJfyDSgEjaFwYYVcfqFXTUcbQD3k9I03Zdef2JRPMyDWQNwuWBOa1c3zu
gJxjRSvmSsmOryxHSQZl6P5y4Ih6T/ubtAdlqMLh/YxZCGOFE1raqw7igW9Jb66uyhOnN6j0KcvD
yMmTmSXley+Xod1KA6YLhclHf8Vtjep+roCfu33WN5+cn4Hm0kNcrVucQ7TEJlwUYS3u07C32sYf
VcnWuJrxWriarrjcSeBBwZQfRtCvyOajWc+aWkEegwpb8pzPpgEslO70+/qVMwuXNHQUR74n3Frc
z9omlcgMz4rZ/D3ZySpLbQYDQwU1HBQErgnCjUYdBIOE2CiMfoYy5xeYAbi9ueSOuwqkKxNUIJ2N
IjeSARWTnt/V0U+xLc2wuVvkzO6nyJzmgMENt12iWRmksvxyGSsDjMlIcd4VvAJbc8J4rGwve5mD
OubyijaIBbTC8nR7naytpOJqqysRxCRRtxBL1ZTBJj/8W0WJ377z+bGosCrLbTnVVQDcZT0flj79
sQTKSZ/F/5TerzaQCqwj+DrCmtzyg8udpyNXO9GZs+SzsDcWkOqmT1pi/ltxUXptVJDNoTFdRCqC
Ht+PDzWY/Iyq+H77A11NlNE26GyMG/QmyeGJIXfHaR/V8iOY3mo1cRb9oS8wyKxZpRB5Aqcy4gvT
MhVYwYga8LGES540bjFO9RR7JYqv4ET21Mfbq9y8PT4/Hh1Tk1xOag2QdncUHpToWy28SqD1yUqA
CrLGuW1r+8JYGaOKBpNhTCNPOhmk6ahaEIy34xNRNCBQDv1O+HLb3macXpmjQknU1gWvDzhi9dJ5
cRbaZTBbU9qAr7twb5tiRC2aRE0Z4CmaBFNguTBLITfHMcAj6FfH/VQ0EPP0OsNHtl8rq8VR8aMM
ZL1r08teNkfZaq3QiU8DRDJycC3ru8lv3faY+MIpezB2pVP9VJ5vL3kza1v9ACq8iEEacRUuCTcA
C5LGA9nFfYTgTLhthREmJSq4JE0I6t4S/inN4AwZfogTq1TA8hIqlGRLyWXAIoM2oH1G189eCnBl
ckivQVV7ey3k2N642iQqoOixhKu8RWY4uRcyHl+CgBIb3Lz9EFp9GSp8iEUT93UIZ+wgSV4T4ioF
/UK1xBQFhmKRKpByQYVxSPkwPwE4yUhaGCGFVhgDPxjXpKSdEwTzDKKu9nHmQ8sYekePwIrHZazJ
RJZBKqyMQ9RGiYH3QzDvIKqcPC92kpg5oEKDWTQmJisA1O09wvD+H7tJn5stU0FGr4WszSbcElVZ
QQrIQQnb7OMPqXq57TysPIVWF1NLvjB68n7B4Nfd4GI6zpV8yAGZZYlPSrhNITjm3zZ6GSq44bIy
FWX6MteFOIcrKebi/o4y4Pr201NZm9pd8saBpJOURRBf7eg0HuK33o++9j7rvhcYAVamos3UiqHY
xMi5idpJgTnrwddOhZt7hE53ubw3GlSBC2thXCKsS0umIlA8GMGUJ9gCAi4ID4kd2fIzwUITYH58
ZqXYTHtUPIr5mo/1jMSj97i2CN868WTN4SprJDIFbPYu1t5Scckw1LlPuBR1ZqiE28vI12au8IvZ
FN0p4/iHtJ9+zqHmMHxrE8C1OjlUmFImder5Gg4te80OA/RudT90uMY4a8zALJ//kD5AyHEKLNXR
zs2JNQPCWDXdJQGWNBPhVQAvzDJAq73ZhrE9Jfuyf+L1L0nAnKghkeDGWaJ7wYMEznZQZSBH0Pp7
PjBc/PkGVvpDirn9aJQOUYtpl8FwZ2U8zWnkj13DUChkrZkKVsoQA84gwLdaFKf4+E4MW0viC7OY
90VXOLEwMl5XV6PTVBJNEw/xvTymSq5qrv4VY0R27Yy+bhkZgLSor6Zm9SP6Qs4zkhcPwAZ+J4FR
8WkAq9Q/qZUwLmCFimZTVHcClq27XALlm+I9VI+hcpRrlK37e4mPLG1gRI+/ecD/9QhTqLg1RmnS
G79rJPq+dfI7A7JW+2wX+tMudVJf8iNXQ3WSP1Yf8xHN+N3k5c+8LWPMgolcIsZueSAVykZpLqqM
4HUIk6PqYZb9iCvkjmuBEOfdzuore/TFx//bOac5cblcCIWkg1VCrNXfiV7gEeFK/R5MnjtRwAQC
GOHs2Vfs6Z33VUZ/i3WFKXR0CzUl7UKEGXJzQOlr2RFIywDbAnLlBeVTokUUn0Z3PHZW8jAeQqRG
U2KzwESMNEWh4x1GvRU5njSIEuWQRohEB0TYJ7nMJrOVwnNsyG+3d/7SsbjxvenuTSWU/9/fgTxE
Q709RdZ4ql844Aiij3qnWPK3+FycWFkD6wqjmzVCp9VgNtPQFTNMedkVz5VLvFw/p/WJgNTw2GNc
Joy9VanAJsuBUM0dgnkqzfaEjKivHifoTsip4kkJi/SDlYupVM0I8ujNJBPwWZmZ5V0KWHp14B41
CyHsV2dF+8grmLO6jHeKSgUvuVIVWZ8RSZsYH+411T/y5zBj9dlYG0nFq0qaszIdIBekSD8K6b5L
wI+lnmvuAVTdJsM9GW87lQpHIGEfAQEmD4WX5elC2oOUyvoegHUdyVUDLC6rZM3aQ7L6VeU2qzrg
SxYOnQal+9UbIdB00F01p7g+lrLCqPCxtpIKPNkSin1UonMiDJodBcDriFbRSGYAne+8tG9vJuui
pQdkGikrwoKDtdECU/I7cOoeCC2OkHjF6C4eCalpPHaYouePmtfeJw/KTn0Ln3R/ac0Us3O3fw0r
8mgk91tvdNoXuVLh18x7sLR81K8dyriXuZ3lrmlMFHXjH8Kp8sbD//ETa9RjsO3TXowSlCV0DbCU
XG7tSR32mQxSwIJjkUYy/Emjwg40k2ZB1lBi1aGYkmmN16b9YZDveNYQIuOo0KMw89AU4PDCeNck
hmaSLpYyvd/+ZIzcQKPCizImtRTkALhpXe9rle6AncBaWHOlW+vQQZYEFUIR4Co6F8h1pQwXGblA
IkgHftHeY01gNBA2b5+1Derctc0oaK2Gp+LwTth6Bt0k2DWIC9iovCDl9CIGco+1KOpib5d+KIoE
i9Lns5bXFjLe/xIqV2uib/IeMvFgL0Hgmq1iB67qyJK+iV++43Jzhp/dAwdSsdvusHmC1xapc2QA
+FR0CXq+vEfSVpIxihCGQCjJDvJ5tIvH2u1Oo8+a4txEXa0NU2cq44chFopLujg6vDPtekv1aij8
Aruq2vFPAkIcz+n5Y3arx+KB9SzcOgdr89TVXnac3GpkMEuQf8oRNPmUX0H9dntzWTaosxaCrr/W
a0RHpTwb6j7qMjPvf922sfXWWa+D/IZVBJ6VKhjCFtuYNqlZi+ceWqrd/KqiV9Ipb3I3mgqLbJm1
LOo+n/sYuXYAk0HdmoPkG1JhLgPjsG02R9YLo+5wLuKaSSlxFFR+srgRI/zZidcOemaqRW8Jya+p
+T50uTMVrKcEa31UYNEKLjNkMk9Taf6cpWbQ7Ebx2+3PxrJBxRKFSwcMTSOzDEbZBH09EOKdNess
Wp+/OWUIwpjJ4xXwMvzpHksG1puZVBN7PEZ5p9wrT2ByQ9IAYQNrsOJnA3BO7kRmv/4J5dYmcA7D
33/Zp3xFHGXU82QcgWS32ILJCdY8oQREcPGSNT4DZZxC/JmV3W7v7qdVyneiJij6ucHuJknTm3oG
GpWqzPdxyX+//Rk3+T7W66N8ZVyieMgFDBnwXu8E+2IX/YgP40kAaz3Z4dom5Mvtk/qdaEWC9Nnl
dmy00PbF9LlcypkmMcP7J0Ys47MndX5AKYJxL23lP6tV0t1DvF/FUDBICW859fWRkzUzW77k6fPt
3fybK/2vhdCIi2BUFA5yNzquPxUXkY4ul6eDaw+DiR6mi9ioGvJ56JfzemHUJQRmtS4tBixMha72
PJgceLwUPBfq5BWEsEvJIoXdBFquDVLXjhHEWg+oNsaZUBrqISVcP5ILb3gr7js09fRd5cc7TD0f
h6/dSff5N2m0WHkMKyhcJtFWdwYntbHSg0cMlZrRGUjBgHBvGRYGJGdbOIUeKfYT5veaR0df9sAb
azG+NEkrbm08FZcCiP+0FXFZAJEt0WpNCaRDwp4/8j7H6Bttvc/WW06FoDFso5BLcV0p2YsQfiAg
WaJh1XJoNmnpMNbFcigq8gwNXu0lqRgM7zrp3By03Gzd/MG4i63yiOEqswam1ZYfeZ+VbTCiAN12
5LJMqTF3AKQJuDkLo7HHgNX+3hz3We8lFWmGQJqnoUNxItPHH1Kr3QkpRlsV2ecHzRrLOjaDpA1M
bW5cECsyUgJGVKcbjlmAaVOBLFCWn0OucGYVHPMSC+bC+II0MUAol10kY5r1Ukfs7jWQyyuPSm4i
gteQVOFsqbCg5Wix+Sk3y02r3aV7jGC2Rw3dwGVJcBNzDOBE9FTijJL5H3c0Wz8HCBsTczbDabc6
NGu7VFCa9bqRSjKESPQsu53gqwBNCk62Z40AXi6KG8ee7jOOmdpxiQJLBCk87KTDiBlpUP9ZE2xC
ud7P96TVNzjEeuhCph4I+9zmdpKDETYrPrNoo5h7TgUiIykzLuFRUcw1vLIk1RqWydKzCLJTEt4l
cSyYQxVY4OK915X+bmx5u9Pigwp2r2kMOydtRMZly7oF6U6kEOtNraWYjwpiZR8bXGBWifKl1gC2
55VJNxducIegT8xBhdxBq7x3bV3bYSJpptBFjAyHlcHJVEQrKqPsS/LqFdG+g1rGvrR6DnI8JGUk
wdrY/T/SvqtJUh3r9hcRAUK4V0ggTWXZLtP9QrTFe8+vv0t55puiVJzUOXNjZmIeKqJ3SmynbdYS
tmIFwYFySVWsk7S3FAQHBgJTHll/P0YVH7VCMUekyNw5j9aZEQDnWSCifnlrfq9MO8IO4+g131mv
guHfZkcGyzY6ImPYnHNdmR3fmWyNSitkMI8hN66w4pH7DHvL8tnMxj9oCgkOyrclaWBkWmah+9sB
eyv6CnwbTbbT56zaSbesuQ6v/RvqX5oAMrXHk/C0zIlcMX1+V1XpC1MqKuiRedaP01Pt507/07ys
r+dPmS/Cd9nccV7fLufUJrqEvZEjyWHz0gFQJzCgPRi2/LO90T2QjboTZuubsyXKYUX3zML0KrlK
4krONY2hoxyGg+6aPlsxCY8xkqrJxVtgx86cuP+glCO6Yc6VBWWr0ojBi2CBDUs81WVseLlFxXIP
BoqDqAIryDd4CFwziWWlbvBBafs8g/hY7QVXufnqUID0aaGECGwt7gtm/VgUVoSbbAC+ZI6mPVDN
KTRky8Xz9QjIjPyTbq4kcd8sLmlaBgSSmMMpvNTvEXLJXrRjsW3xKzncF5Kx71Nm7B01ArmLOjoy
/9wZGGy9W/jq4fqhtpO1lTQu8Z3qkOQScibQ80xYZrRuR6+4LS7e7Lok9rOvXR8XIpYcgPga6/wG
euzp2h/NkJ0wF46Vbirc6jxcWKianiZzgNvTwEBgnsG4eZ/Croo/4Ap508DpIqpRbr4cVgK52EBK
QLR2BC4E7ISO1L/0RmtL00OVe5povX37YfhfWaBa+Og2mkzNkqqHLOrrR+kt+xo81LcA8HMZRFAN
Fu8/4y5a7Ok2RVgCXeGTfgqB9XH9Q25Xg1e/gqsGtxpBzXKCITASSmUXuxS/gClp6Mc3g2v9KdzK
wdSOCF1uu9q3Esw9xCMzWeS6QI+wHccHa0mepHTBgiGwuZZ+OSszGG6InLzRPm12VkrcIAper5/9
unaBB+DjBwDW9pAjD2SrpN/m9FdIUtHlbkaG1Rk5L1OOURT2rK44oxaHKREwElE3RXqD8YSHDGvG
jLqC7qMHUYK/OURsriRzfidOaZfPFV6l5nkqbeMOIFA3FmA/wtNfo4UxMGkxQHk7vIBhwWZsKuIE
5LoxEZnzRnRoAwPlDwzllMpg6yS8XaTsmBiZb6YU2Gu6qD+0+apZHZrzSolOklLTYVEp6osgpnFC
66du7APiL6UbVndqdliGh+tKJDok56K0qFVIkMB+QtUEwbiCdspSHeCE8egvMNUPSrTrAq+73s/0
pkD1rkaGwVSSs7o8BsurTgXPbsGZLmFmldAMST6MhNVP2il1y+CGxI96kdkMHy3JzN3182w/ft6/
2sVRrKR1lboYVIGRRDcyCkPTr9gdQP/ZM+c3nDNfVNrcnKJe2cYlZq8EllGim02LG9Ts0WW5mhwe
pNxuIjwEUsd6lr4tKI1HugNoCkdX98mzqOl7Pc8BFvdHzyNFJbGIijg9LrVLq3AXtT/ktrJj7bvg
cjcfVqvL5T1QoRTasOCszVvg68hKsx8YGTiQ3fwq8jkCxby8u1fXikBtjdjmQk4wZ/YQATqzPZeB
SF0ETvvyCFhJMQOjkUy2Sb3ICohOowp6GRaCREokhHMkVAnlsQ/hSJo8uhuT4FRGxBd8GRbf/j6F
Ipe56NVBOmCRUqqhDcvGOtiOJcgFz4svewUyQ1GysV30WOkBl9hY8ThOLYzXs57al+w+Q68CCHku
ALp9IL946S69E+W+252Sd5kXO1ydkGi1kmgqPhXDCW794dTeAo79vvf73xJ4jUa8tHMP26Qu8TLX
GO0SEKvmrXBiRaCXl9r46mf0qfEf0LrBUz1ynNHrrv30DKKLHQvAxS3ZC5++AgW6hOeVzAxkbWHI
EAfwvGgxx+/O30EQ+Bwc0B6Cv+mPiQtKb+mXQKeY37iiU/wOeaF3yizp0KkmiDtbkYrdbGnfllQ9
Bk29L2b6Gs/BXo/VJz0LXMnAdHIHRpbRIIJxZJG+XXRjdQFL0oxmwZx66zJsXcaFnWG+Hh0HrF6i
wvIt82eBRTEVvnZ4LuUJ5qnF3hIzKFL7ZqgdRiu4VSXVnfvhK+kXbyjHL7me7a9fuuhTc1nOYBj1
qBJ0rScDeKUTyH2S/vT/J4JzR0hpjK6VEY9z9DaTwDUL0Tqy6BBcFhPU+jinBdzDlFbw3Q9G8Xj9
CNsfhyoAeKboSfODo7VSGVHPakEJumDqqcOGVLTHVJXgpv7mBfwuh3tVhEZfmdrFz9VYvB3hW8lP
a9iFoM8JpcgepycZ0H5jQV+un+9vXnPvgrmQPmKDZ86ZOw/O0l0OCPbUUR50qD1Qp47hs+qzwiJY
Ax0TgKsSnL5yEMIqMz34bAHvv4F95ZXR5bFcgCgRRkd0tC2Ufp/30Pg4dSsVBbjIdOjIEBUHpxjT
Zz2RXkGafeylwanTwyDZxEicYJoE7RXRj+LMUifN2AUTflRJSjePgh1VX+IF5ZDg1hJp2d/kku83
wBljVHV9n8UAp5M6x/TxlD5pt+ZNHNvKkZUAA1eEDvI3BZ53iZxtFiOKrOECxf4rmQQSytlyfjKk
hNgTtXG3K5zKuzDeTJGXq9oAYdEh/w44Yf239tpSW3IxC+liW3m8ITfFN3GfSmS9XPbQUTPqY4b/
DAzcfYBJaPJoSj9N9Vm2IntW7pN4tq/bk0Br+DFTfVHirGfjhHMM4MgvfY82tXaSgx8UndzrorZ9
338vlZ8rnbVZ1dQeDjwd8m+5rO1JZrnXRYi8Az9OGgwoZMkjEn6KShae3p72Fn8PgPAa/+6Agze5
rCQIHCIMnXvmHYhxLrRGovqt6FI5HwUkzkqhITpfc1IWjrYATLZpdn0mv+gV1iVyWcT99jdliPe7
5TwSjQBknxGcG0O6rLQF+L1jeso8BhY0OeFXhifQ7tL76U+01/f9aX4IRTymf1Noev8NnANKljo0
sxhlnv9gFdkLMJovTyDhiCP7p644YINzP1an1OWY4t2QzOHdkmYvVJYezUkX1BxEGsv5nC41zFGJ
YBxm/bPrfsuTIJiJ/n3OzczY6xkTVhMkQYh0BgBE8tt1gxBJ4BzKoFU0A+oXsLu1n2pR2/E8ChyI
KBSYXHk1DAJTn9jrgxU2daT8iAoD9rHYsjCAUSvb+HL9TKJQwINrxkUZ9C1rYk4e6wFNT2werPUk
v/4qnmPa3H7CRt//ZVQml+lgwbGTNQ2mxc6n7Xr0vNDKBgVT7ua+9brsY7/dYX7BST3iSUfjmON5
JV682O4Wr34H51QmK6uClnlq1k6tYjxkMy89UxsM27GT7du7eS+qNAi0x2R/X+U5szGO5sT0H2SQ
NrBowVH+W/AtBZZsck4jiJaoG1Okc8THw+mAeSWHLfSNX6nN2tLTGU9VQRwSBFmTcx5Bm7ZhaGDS
pstzkIdNrW4PQRHejHoZOZYBRFFb09v2tS8IqLwlracCkxGdmXMrclABbF1DIByHZwC82QDwt81q
dgVXyxTiipM0Oe+SlqVhSawl1roV1LY71EALqfbpAZAJ/2Dgj13bNXGcqxlpsJgz4xpRCjB8Tdku
Tp6N+InGolH+7VGXd0vgSQOpOsdK28FtsooOvQWNM+bBeh/vfLdykwiMtzPY2CwkawoivgkwCnTB
QXby/bIS5YnA+kWWabHa4MpMygA7/sWM39N5w645ADDvMp/K+tJgLfKknSTwgAK7tDiXtCzzECQR
a+nMqr2E59oSJRS8hAuJMHQdpMggYQWa48cjKYmikDTJFE9dfo85QJ0wpiVQT/Yj1/rCi+DUkxY0
ME2wUaKH2qOOCcgoy+m9FvCQYN8OhSRkvHry4jj1tMKmMhfgtHpxr9pq+K02wDaOjjcF7orgZHwt
mBPFr5oEEjxMSWXiBcVL2H7vo9RV0rfY8qkCNA9QhWVfsuhMMkE34VMtiJfL6WEW9BWNhxpLESEG
UdhQeDnZud8mLp4uKAPiPW5iQtIoBA5VoCz86mhnpvNShozfuP6ZzC8YYxTcqEgAF/qMxcSbli4w
piEDcuqtVD1e/2R8SOBvjv2AlQUPeWUsZMIJOlVyTBruGgynqZKMRaQYweEsFzezTgUOmg8DvFD2
95XQOGkHMzUCwFRo0WhnJgHWF0OcZ3TBonKNwNh0LuYlM7jCl6JX8KAddhUo7xkyK8MFb+87IcSm
6HNxzmNM0XJRh1z1Fv1xmBOggYtaS1sSiGyYqm6asmnxVa6GqjH4/kAaKU/fUvoQDrNApbcUYi2A
3efq25gkqKV4UXQvVcJdbsp/SNROzih1v8dY3rd90ju0Nd9CQxVBI25pxVoyp+tWV9ZDAUQ4r82J
nXW3FSnsSQiFs+UN11I4he9bOelaCoX/Cwxm2nev8mhPJ/lg+IobHc3Q7iQbDWTBvX6qrDClXwvm
lB6E9V2QZjgexQsVVArpboz3snkhxO531hEAlHENkKG6OopIVD/1I3nZnBGA6ioZKONhp3523/26
5JnP0e6n+hC8seExzB77sWlnTrWLPVFNQHhyzirCOFXUMIcJZm+0eVwsG8aIFN5ytW/18Dp7lh86
MliBRe0hkUJxcVaTtbE26gjWGC92qba7EbPOJsr1113o9vlMlRJTlTX8lztfVi8y/oTbXX4G/nAI
XnK3fmYwEbKXWU5yArrSztoJ1wI2NXkllj9elndWnvYyPmpDdtHgGJj7emKwnnRXHgblIJNdc8Hq
En7RLaeKI/33xFxKUYyUoEmKEzP+NPZyYchGoHdGTbIQTkxtfsZ3YXxSUQTQnsAyda82RuKmcmM6
BXoiXgoGe9GnZJ+KT81WB+PdqxpkMhgFcbDsprwFjJH0iplSv//KKHuGb3iB7gEBffcPiJoEN8pn
EnUqGQBpgGAGlk5AidC/oKflBV8ZiUWxSwAzgo10fwJwK4PDKA+dPTlshB+ljfK1cdIna4QJiTZa
t8INcKEp1q4BWmvx0FlmqwKNbcCAb1VKsq0A187RsknkGrcOv5bCuaehjQraAwSRDS1/wfblvnKD
O8X5i/xPtHcvOhJnrVVWDGolgTmOSq+jVeJ1LyoebIVQlSomMHdB9wLs3Y8hlIwlSaeygARMfqr7
1GfLFo3f76/7nS27WIvhItlUDCbgtnBrzTg7VlTacj042Sha9/zU8GLBYy2H/Y5VRtAGmgJQ0QTt
R08/9swc0GAFDKCYWX3r+bCWxOnBLJuThrI8CE5uGKoXm9JBB8Keb3Kgrl+/vE+lNP5UnBqEY0aT
KmUEgthPCbEzwjYCrLPkY/9nL2oabuoc1cCMCD+G1I17n/RyHrbDHCEClgh1eeiEROS5Nm1oJYL9
ffWV+r5ojMqANrTutCsfi13k0QO9s/zMDTHpLBK3rePvJ+J0XNWsArBu0HHtCcGHuBqQZqMdw8rH
xuOIBJuRROWe+DW7+dZTTcuiKrUo+cTJHnRjYdRBxQ6a3M9/yIt2QyYnfZBctt0fNXYs/4Mx660v
CE5XhSCO4xPKnBFIWksWcEgQb6i+pph8kEfRis5W6NGgH7A2hYDch1NIVbeCAZPpmBVt+t4ulo6x
wecPSYu8EAkGlih6gd/dSiDWErkEQl2qOOkWqAzJCs8ciBOWT7Nm+CXJBOqydXs6KCw1FXN2qsIP
yMxW1U9KUgLrpI7O8lD4RiKazWAfgI/caxGc/s/N3DRWDBH4FW4b7wsiAbdXhDskOgin9n0Rxzpg
SAhrax1SvXRGQHYKPJPoJOw3rCy5S/Uox5MVfh0be8N9+oCVXoy1BE/jLkGxmxEkxT+uyxQdi9Nu
MwvkTI1RP7F6TLuNS78Pw/zluoztY6maaYFkXKEmlzN26VCoao0PVMfkqBSTZ0iqYmdRKZjR3ZSj
ylRXdJ2YhEcniE0S0xR4iZ6m3NDxXCgPgwiJ5lOzlQUPoB+ocAaKTD+9wut2yNs8xDYdY6hrQel0
gUh7VhIn+7FcUPkuLD4nvUQFNMiBSIUJd+GY6afyK/8zOJ2vCiNTasYg1Lraz9m9MNTfD8fBZRhY
xVH8lNvwGAhfRLEINXQQqXM+Ko5J0kjTgBk/ojiZnNhz86blP8zk+3Vd2XqwfhDEuSYSTzMNxgWF
ZWyTN/f543KI3elVvy/23Z84ALPxvG+Q/cIUXqWDKIHbijEQb8lgCiH4Dw/J3etBu8zliJGLu9Et
FSzSlX5M7WqvP4X3MfAPL+lcJSonbgRVCmI3DS8MC9UdmUsT6tbAysaC603l2A3rGqCaFNH7Zphe
tfGQLdVOlgU3vX1UA2T1yPFAXcST1g+kVBKqQSa76eQQ+BHwFa1H+akDTXrmyqd/v+SlI46aEMYi
OILBp2MaVpkXSat6bVU6tWw6iEMCJ/pZUT+K4CyDxgmqZAnqphG50dLaiwrQnpaqPdadIIh+otjl
T8OFhLInSVbnoezNjfbdLAEpgalb1K9OJv1D1NmRI7+vk/NstcdWS1+HqdnD0aYk2ZEh/I3+KrVT
5eeUAWo7bZtDaJTneq7cwvzaBd/H/GWZAGwbaMjwI4e0idPLk6338+0YAGWXWI/tkO1LDGALbnDD
ubArtBQDHL3AIOVB4SQ9H5WkJToS5Pg7/VM/YrrSM1zjoQSkxRFTrWeh2bGr+hjDP4jkR3LAFRSX
HUHt0WINUfDlZVhjAUfJGyMU//fw2399uf+ekB/LGWWrKwoT4oIsuSmBojnLLqKXPViy6DI/ByWc
TCO6olFkkbC2jzFdCto474F4goLJhZAz3fe/w2/6ocNk8vylvsvvJCFg4eegzmTiBYqGIdVVmfOh
Aw1bK0cK7ZV55FsZ4Etz7FwLTsb+kU+fbCWEi+pm34+l1lDdU5bpvOTycZY6V84bT626m1yjrqyK
Nug2bftdJL87koaDVkQt7tKUv9ZB4ix16tSV6pSxKrDtT8CIFw1ZieIcshGNWQmyTWAeu8oB9XDr
jjwE58jXbPPhr7JXsEMUTH4s/qzs1HN+kH9KPsMWAJS5fz0mio7NubRELqI6T9nntOZj3WC20cpO
hZW7Wqg/Xxe18Tj+oDqfKhgkMJVhwVctbqov5TE49N68a/5CVt5FAmnbempR00CRCXzgnAOtSitW
zFZDE82qbAnMpoD8FWjpRpRjB3qXweXUNG6MSOnQcsVU7GV4JkLRks1Rdq72hzXHxeYnlMl8wiqP
l7F1GOjgU/XSzFZ/Sm+VF7uqtdO/dDPW4saDfMqerS+gA7z+8bYt8v2oTI9WYkOlpmNfwm/L0WyH
9RmFd1fuS3uegCRqnfI2OFwXuKmYOlsnQmqIxJszkrEOe1w97rbJQDgMuqMZDBhdcALFzv66pE+r
pBd71HVUF1jmjVHQj2dr8qLs+hmiWLJiHDpwYeRu6DYoEy1OeJ5Yxd2NXNFU7EY6CvV5l8u7nMgK
jG7SIFe9Aw60nWGPBuxde0W2m1OHCtXkgrbMBvEi5mYxgN0KRwbYHX5ys6sfwN2xXmldVoz4ASCg
85s7Vqv6uTjl/T/YJ98MwitRnJ8Zh7nDjgGLit9Mf7n5izp6OJI3Rh8grnx/Ao7ivinva2QNxAHt
gqMZGiaaJ/JKcn2nh41rSlDcCAM8cX8fxUCwaoAgYYLJgC7+kmPLB4XCLlQjJ12ANBwv4GozNfkl
K7vQrmq5ty3ZFKj6tmNcXQ7vRwxKljbBj8X6i5O+pOQsVZM9tj6dD9J0NzYuMb9q2okUorfBppdc
Sea8CZmXIQvw5sVk7UFZfqb963XbunD9XVMx3m+MYRXEEo7GGqPUrf1hNwAzjc38se5D+zydLMBU
AzcRQ1SNP/nqkeH7VY51qGVb1OfevmlD13W8h/DWvKSnKzcW9W27VMHC0k9Wn1X2JZofnZ3ckp38
Q1TOZOkXd3aiGMgsFVk2cImceYF1MTTCEA9p0ponLXsAArlbGtLO7J8A0iNw0Btf8oMwzsB6gMxS
sFeAW01Ln81+OktJIqBO+DSRDKP6IIOLqWka5Y2cKXhnZPq3bBp241wp9lRiNa2LBmB6jl+mHmXG
uh3P4Gg5JMUs0CfRlXKWghyN0qoD5NVIlu9zSHdETh25LOxewyoIWu7X1Vdlt8Z/QuTWKPpYOmYj
dM4+IrkPiQog7ktLMt0DPozNorHd267apc+aC6YwN31I/cHBKJCjn4x71Z4xaJnust9EthMf9E3n
3vJEbZqtz73+YZxdjVmAwq4+ofc+3MjSZEtRvLt+dna0a0dnn2JlKkqbpVY9I9HIYjCRRL/C4AeZ
fl2X8YlEh2kURVFEJhZeMIj1H4UAk1lrMwX+JzpYd+gDORkISnsgKcZOcgsyZwRf40gwPhC41yWz
mP75dO+COUXKM9pVhtUjn6GLeqh62Z+m1teSZrCVWo+cYUYTLyrnQysr3nXRG539j4fmlAroWPOo
LnBCsw7+ifx26Zz2WQrt0C8t9F8VR8buVWpHbvFb5JK23t8fLpzTm1KWjDpmIX90yDF/VHcTUg3r
bNrWEZifAFMQNUaFp+X0KB0NbVAtnNb8tnjS2+ij//xLBWKyJ++wiIMha/TlPCJKbthBrn1g7p06
JTJ2t0B964Wgc6/Vs4YngKq/qa1gTWwrpHy4US57nGmiRXMNFWZIOYxSGhvKJ81llNLSTkSOKPp+
PLJgIKV9MDG+nPCF0bszafSQvFAA0ZEbhtUkwqRUti3FQK/eUiherVwU60PLKuoB3692q8N0UPej
q4CgpPydO7EzezBdN3vWjskpFbdTN32QZqhUx2iabPD9sbhQyxmFfx2YwNEX5aa+RQNyB+dwKE5q
Y5MdfQ13qqDSf0kNP2nOSihnIgjaM3YiNRk5AiMRBqpeeQjAlwyIe6eN7Lx2//1IERzCSiJnIqSa
zKiRAs3De8ddlNbv6LDvu0b00Nl4xH2Qw9lET5cF/FaXZMx4s2LbeM0KYEdQbFJ/HRzi5Tt5Hz3P
h7qwpcQmjwK/t/Hc+CCesxQ9NLFaPc1Ic1HdObfV0LpNJmNGeU6SG4qug62nFobW4h5VwNBqbS1P
Ki+16CDwwJvBE/pkElO2QAjJRR01Jb005ijApEtud0Zvl52ogLv1AEEb+V0GF2BGS42jlsJsGswO
a17qBgfFz/cxYKDqXfLIFuWsQwOngYY23O6/ReqA5A/iuRgzq5IEOkyUP0BBbS/9QQ1vmlmyG9Gk
71Y94oMgzlrqhNBhDOBnlbvwkcHjArD7Lnemxw79ovHQnf9BRXfTLazulrOXNiX/cQvpS/FlubFA
gZc7zV76jhFPJGH7eNd3QvUVCeWMR5qpMTZ6o3pVcFe0T5N0PwsR+TYtRKcA1cAsLkOS+5gODWWh
q1aMr6bZ5NhdkAfCs+brHjmJRlW2j/MuinsvDP0kDX2Mgk4FdJw+PtZqbJv0+brJbwoBqQaYNWSN
gDnu43lGaiV122L+rG06w6Zy+9LVAFmZp2QRZOqbJg0KcHRQwQNu8e/9JasGTLXj5tKk8FrjhehC
i94oYRBqMs5zXUNdih+3UZsF7CrmRLyCRLbWtLtAo7umX3YEOKxKA6SzaMZ8s/EItojYlrPhYAKC
NRqBWm0kbw12Fbq+u+mVCGvsqOkMtTPP3aE3KjduTWe0yL8fUocPMCmGg9it6JTzt1YRkbYZ4O4D
FLGyt3JOAYN0Exyz9lVrDadF4VC9pdm3cPx5/bNvpgwmKFXYWCMyBs4+DSOMCQUJt2dWi921AO6R
7yT9WSE/RmO2I0UGIbEhUAD2b36K2iuZnHkGRhpGQwGZdTCWx9kw5Z00gXoraixEOFMH86ylixZO
N5JMkF7rVMYoo4w3IrerqRtFr0u6jB0tqay+JY0c2GXQoJqgZmRn0CF0rl/sppZbKFvAlnC9Ghe4
LEkrJ0tjuRg5t/n3hIoevJthS5PRPaUUm0qf5imkKZtkmcItWE/ZvXIDkqT8FsjHrwVjpHM0v/mO
tcX4Ptn39xg135uutb9+xM30Cw4D14kurinzT26t7GsMEOEXDF7gx6feD13jsdhbmALuflv3oqnj
rSuFOePMBLXYT015a5QCvTJm4ql1Zff517kWVU22/IamqZpGFRlE6Xx5Weq02cKqlILy8gQoTdwk
+HIdtmiKFkFqh54QlXjzTLpqYnIJbX+Fd4ajGQDCNsEMN6tyzYvDoBmxvO+gxwpc9x05YSr+f9BM
9N4VQKBieA5Voo+eHvspS8BIjjy8ujDrWAbPpjKPgrxtswAFrTSwQIdFOljBRynmOEw9DWLVyyX9
Ro8yVMnD6mBO7VM2pieFJjng85KHKppbzAAZxNbS5ft1/WR+hPcz6H7K6LYqCoIa51QlKS9HKRsU
rxo0u6dPZd+BypnaQUk9jCi5NBPVaDeLJLpKNBMTsYpB+XQ1L8sy7EcD4+MH4FrbeB6c6NHYhy5r
NEl+uSt8ttvbPYsGTLfC91ow07NVCajFUmQyl7Pi9drJkGZbte57ACJcv9AtZQWLOcBzEVSR8nCa
I6vALAtDNF4nHXuLwHnIXzSwc365LmXzKCspXHioKkOqhw6ZCOkeNe0wpU/JLBCxFfXWB+E0Q6sj
Keyw9wa8Ju0wF8bXtHToVPyJQw0U4CgGLu2Pun66fq5Lk+iTPr4fjAcrQ3O8jeYSQT45sISxdLq9
hpWj5Pi/PFJXx7tEjpUyqMM8KlBy7KPMt1FzNM27SkRntPmYWMvgktJAaROAEeEwxLfuhpt0P56z
O4a5ofk9sLCDU/IgKqRe9OvaBXIxVZmbKa8jyNSeFq+87Q7Yi0CNV0XpUXGKPaN0Sdj+lshjCjSS
RxrTU5pHg4RYvoS5nfUnSTmW8st17RDYFu8v1UhHxbxDUtRGD0uJSSGBM9wM1usPxr3+NAV9sR4I
qnjHsgUTeF2M8zDiZNVJwGunHa6fZ6tlStbyOGcxhrSuJDw4sATRHZrqkHQn7BHG31LD0WTbug2P
aoNdAijMsToOypuBsrj4cS26Vs6ZxCNpTG3CqRcr3unZs6mLnjPCi+WciSVJ2F+RKhVJg4zhAuUm
Pw57zApm9gVtYIehhutXu1nHRGPMogpBwwND1R+dPWozcc7mFpF3LQBUTt3oSXLmnyC18KJn4Y7/
Vrq+lsaueOVNOozs5ikbY2jdWLfzx9Gvz/Hv7DWM7eK29Ao/vRtRGs6F6I7bZvd+TPb3leDCIOM8
aSPxmr4J7sM5kNwSeJZPbW8ob9evdCNVwKtAY+k6xqVM/jWvBs3YxilacuOU2xVgrmqd7Iq23vfq
XTy+Ynjrf/iGKqV4hxiqDABLfho6AlfbklYYu2RD3qoHXqg9Rt3OF2zOZ+FgHfPGnOcEVxu6M5aK
xyWGcz9epZy0uZXSGUOe0BhW4upO00O7aw9kD5BGwWt2w+bWTy3+aH2ymOY0YHi2DsJj1Zd7qpai
WMpUnD8QRvFkPOMN7NN8GkQmbYZl9en/oHeME4KP09n5ody1wOETgphvGAGq6u/yOD/SErVGzxbd
TGxoPMySapfGssu119j8NcqimbqN9ES1LlV8E8C9Ot9qI3GcSr2BC4w62ZVHgHnI9UmT89zWkOc5
CS0qYF0vuVOYgX/dELa+3Vo0Z+wqVq91YgDMl9aYWkpovEcnWcCqvpUIfTgfZ9jtWDca4FkoUGDy
N12XbBpJTpbMjhlEBynIDzOlt0tR3baaAChi6zOuj8cFwbjVqqEBZrgXt7N0CCz0JMx43iWlHvuh
GZo7EqSVe/1KN9wYa5iympoK8+Nfyeg5JYrcSYa3aD+T/iFcCscQ4ZKz382ZAwUaAAaq8X8aFps/
2rfZLyo8NGDXWr2qbFNRbqk53vVNB2TYNhU9kzeURMcKAB6sKnrtGDT4KK0Z1CGNUuQqyp1xV8do
sSde7pBDegi/5sDY6XwR2u3GHbKtAwwIot76+Q6rqov7kk3qZri9tPtWNd68/PvdHuODEE45zGzM
04gNl0n64E4mhu2N39dVYUP9Pkhgf19FtJRgqSFjEoCZ7SxW6dLhNqh0TKbf1kJMlA0X+UEY57IU
Q1s6s0F1Btw4fvWF9R+1W+1hAUcm6u6eMMaIvhGXBwEuIrHqGvKmt+ieuIWXeM1+2VuYGFKcuLKT
B+sgBFXYUsWVYvAT4wReas7Ri0Py9RcE23Ci9/UOyO77yrcOpSuCuRZ8Qn5mfIqU0QgGdqv0FKn3
QMpwGgQAq8ptIxNmCYJvyIM6yssU5TWrC6tPvVvfpkfMYSFpL2N7AWJDuBM1/raydh3zVhq2sS1L
M/h61JRK5ZIz9I/oQI/oO4J33QnxLYND5daH1K8wRrO4oANmBUUq3ADe8GMfxHPhpyx7FC9ylPiC
+ldlfDPy0pENw+4xEXDdErey9g+SOI8Z1a019iqaYf2xAz1d66e+dkuf/lKczBm+Xpd3idmch/4g
j3MuWt+XCyFYTW2RYcbzF2xc7IbcskdtBrp8/jQE2QOA+LzZkPZyN+9m5aaSvaFKj2YBsJA49tqw
8qow86OE2GQx9+CadulEb9pAwi6IaZszOsQ9tezOspxUyzD3ZPrBiDHIUDkFOdip5NK5fqpNk19p
C+fP5kqXGmnEw3iqvi7LY0W/jrog2Gwa+EoE58WWtku6cE5UD5sVnpXnt0pcvlw/xbYuGEA6tDC+
qX3Kjherb8McBVMAK0f3llc+YvnKNRwV7Re7OUrCjq9QIEvXV3FgjvOxjHo4kfpP+NhhUENyDFd7
CO5UZ8CIrcg1b1rV6nzMy6zEAZrZCkYCq5rS3Am0p7Gz3MIo7SkUVZ62mhLID9+vkjNgpTYrA80s
1haVHcALsiWeGlVQ/G+fAnRJcQwnuJMwPdqcpXvrMIkm/bc92OoXcIYdAHY+GQr8gv4YnHsXhE6/
UtfwFLxCMLbVuONO8tt7yx/8dGcdRPh0W3WxDxfA2XnZj7SLU4gPnofYpi8FCHhZiSo8Y692t3yv
veShfBUo8GZQWp2Zs8MuG7Q4Z6ta3VvyJb/VvOWQeeY9cPgPwzH8Un6JTuUd+D8eBXI3npUfDssZ
Z6TWWmKwotV4ZBD8hTdBk1Vf8umpcERVuK2BKiz0KhpaCgo67/y7ski0FmtqqNqy4f95wbprHB9D
ausI9zKKETpInNysFlOZbh4To+OYD8auj87j+2iK0U/RXMheQLXffSyfjBBkZJ1V7TqtPkZDROwC
FCuAqY5BFZJhODBtMcAxyb1//cLZfX4KIqsfwt03sXJJahhwYNDEjm681rHmhtqPKAzdcUTTeiQC
B7/pOVYC+Zwuz0kgqXDwtB+DU4z6571Jb5tsT+R4Plw/3LbpvAvjcX6q3LRkkEopMB3jjvXfQFXr
yQdUmm6KF8YLqv0SlbE3A9hKJPeSCVqFRlUPZKqcmrbRhKCPNHU3TCMRjh/ZzORWkjiXP8RJUnax
jknSo+LF1m7R9lK1m2/bb7ELUpYQSyTkLfxqAoRrQmsFTwInBxlravdPybf/R9qVNruNG9tfxCou
AJevJCVKuvti32t/Ydljmyu477/+HdwkYwriE+JJUqmZZFJuNdjobvRyjsxNSz6rKQQEwN8YCfJm
dR+hFhS95DbQUemXxYx3kk/Ku+pXDNYUwkGZ55ER8vSctzyMG/vInWB8yPap5GF/AQOOGSM4h7/v
qPjKVvOqsQlI4FHeBuPSt+HW8OvAuk99DoEe+6bPXyFTUDzrrvlmdigRyfzT1gLF2U8QXb/GiphU
aLuEd/YJI5/YpK4eynujcIFGgZUd0DUAhjZDh6RC3RQld+zTzD5ACCNXv3G+/IO5srOfIwQFyvIw
YR0+cud8W8Ij6etAKy2XYgRd8pVl5iS4pZEotqHouLj1bvDVXYF6lRs/dIfWVwECW4Dbj70k0vKw
1F8IzilPqtleHKQ1fKcvrlzItU7KznzlAMoKQMJ2JjnmHhiOJfpK4oH46DTzvql7Cn150563UpKv
zcEKcnB5RXvZ2udWtWz9HcUXZ913CeDScYd4I6XCwB5YlZ7ig3qQjtNKbqv42jQNswwdEPzwSv8z
5w4OMcthgxJSdlW2E+Dft1Xsk8cF4EVqrhPnf24+UqQcWvHFDCyWe7Jn7dY0wtkZCn7IBnFP2sXw
83B4BgCThwNDgMY+a4FVMXB2XDeQzXRspZ2QgtrtoKlTB19fxJ8wcOkppHEVywhyUNk3oyxsbt0+
jFybwNXBmvfFpFFUNgDLUDFCMp540ASo5EAPBBjQgbPjGA6oEWf1gaAGJH1YbJ6rASJdKMsxwsSU
jMx92Tf5BIspgzrpvWZERw+JdlX8ssLJBRowwDSdfeVls4y+QyZbnOhyltCcywbjHfEth/hu4e3z
zyiLYJVX5ko3o/dKTxHnuq4zVHYd2I/xYDfuuxL7NMT4LH8lLh6WFVzts/WUBGnhMjxw1D1Cd+YD
mS+T5RHcp4kBdf1DhDQiJ0aVtAqAxID5+FG0aDBW8l8sgW65uLUcIUOIeo0NpBzUvdZ1xEvSsHOL
TDssavKoGaFXp8X3iGjPUdw+sykBymSMOsZYsFGS8W49/9e/Q7i4y0wo4JDwke0U09kaFtaWUOLO
N0XYYGtUHYD1XWDajDTP7Sid0HmL4p1mnBxMIV73B1tZJlbb/5YgxEc2jcaUDwCwVLPMZ/kML/Sz
slOJlK22MCbJfosR4mGaYep1bCM0N1KWuHFUnhyd7YYFsaIz73In+jVk5tdx7gsvzpvW1Wj/dWb5
9+vKXj9OSxUGLY0qBeEvHdV9qv/Kqw5D+7fXBVw/TbTkzqsZSVo5k0HQj44X6utMfSrRyikxO3dd
zNZb6/dpWqpw0woyq/kcL8iRgeEaRrUXgjzHrHdYgjvR9EdtyWgnZQKFK1ePZV6Eem/snfCkst7L
pnGf2l+ZQu5ScjOllkTBbQf6t71YKv+Sq7LQQss2pgVvegPEFa93P37hAb/EDp8stdh0WytRQkTs
5zYprAY3IArjcR9jHnI/6HPj77XExEpLaWSHWnPKA6b1Fsm1kNmjkJVbGRmMNF4sfMf80RiU3CWj
/em6rchkCKn2mMZ6wXmB99VYPM4kutPj+Nt1EZu3G4BmjoVj1IEpKsgodb3SjBywZuPJPNWnBZWW
Dtj2vNtW3Mn6Klu2iAEThHWLOrzFfm4aqTGAO7unWB9u8tyFlexShs1Z3TxGFAmaOhKXTVTiOT7m
qMTgBuIFgxNcAClb7GKG2fjvLewZ7BacuIOC0xNd7mrnZO78ZTg4O5K6WoBXhY/uziMD5MLoUaBb
Pst2IbcM1sLoCXZdVe1yHUJbWDGrKfhfOMCbduNgBxLJqpTFc8tw1mIE4zSI2tSNwglZRuDhWc4P
EBU/XjecrfRwLUKwm7oeVUUpoElsdSgpWLuFjm46vaW5DE5ywzFbjq0bjs6x4TCVfm40zkiiilQ1
mtDhPW3e8up+YBIT2XrzQYajmwS9KQOQLucy5mppckp7e9/DZy0+sMqC1kt2HIUDyKP+FMxvMvCP
jW90JlL4RmNYLcXQAOtPSXtfGyq/yXbXP9HW3bbVjx0M9B9wAYTrpg26PSsL2KM6bBmj7gVkGtMn
Lh+kx4NSUirZMO0zYVzfldtvjbFXG05iqkTAdojbl6ymWIjtgSDWjHrptuUQuWqvHMLG/CFRdOOF
iT0+vBRgJDa5wGaszcIEPxzh14ruiweMHz7BaeLFV0pmkLhVC64EgiiuDCq26OkIJ7oUdt3ZLQae
Zhru2yrQ1L/CysYwSw5kmti9rta2MPSNKDZM1As0SFClp5oywig78tk0vhZNuw+dAzaJtDT0r4va
qgYgw0MRmmOzOYY41M4sDqynYjYoPYLR2dVumgM7GrtKOnKxEQKwQaViiQpLM6jyCyfYKx0nqMKA
GlazqUtS480ioUdrbJzqTPcrNdyrhgzgZ+sk10IF2zQSZk4D4yeZ2e60POdoX/b2nePcEdmU2tY1
QBTl85M2QHfFXQ+nUesi6SGKU0dzulg+i90EsuU9fVMlrB0Ri2Icw7D4P19dt9wa067rYIkfHbHE
K45q48aPFvq0eMAxz8CrNd2bj9yBOTWmYTEW5dMA6Gbf+8N8kEV2foLixQAYHDgsYUVYwhOcdFk4
Mx2x37sv2p5+X9RqAbcHbSQjXhuhANVWbFph70LF3whuujf6cup1GA8mII+6iWdwwozOxTKRbCdB
2zhfB6jJlKIvw3GhhPNly2Q0nQ2kUPNr6gSW4eFh4LFTcuJ7puP7YN7QX/GN/mYdpRA1G97sTDS/
QqtPW9GEdEqSGf8GRs8CzsSXn/6L1teGsZ5JEr4ama1W6xkkaS+gf54pcI8A0sOwqaz+wFvPdtPP
zrxTUez0OIfUfwFmtpFGrH+BiGZQLvFM2zLnU8Dqr/aZ8z0k4NXEkhLslsPNZvt/tKr0QcLFkwkK
oF3hqTf0aQ0+GHxbpja+bX2ncn+6YalnIoRnnsVatYpqnGzfYCP0VBzJDj0D34xdhd3YoCrBug4P
ULIS6MY9PJMruNfRnLAga0C1zAYuTpcar1Ylo0jftBpwmP3n+ARvOk2RqqjgpvuoHGMX6YCnF2fE
PkhiEv+tgk8500W47RnB6PTMwXpHr7nlOTvW5ui9AR9GDgX2rZ5lh7eVMDkAmtDwNgGSNGLu+c0D
r1irKOO/bt7sVvvoRHflrealhxykyLL5iY2gCyxeQNvBi5sUKBbCxwJ9WjFFVYJ5Dax+WH28Y2Hk
tvRTbvfAbp1crDp4nVa4Wmr8cWqBXM3m5q9jEPgiSoVWO0ZDp1LgjXXuGPY7wIr4ja26bDxZ4fP1
D3l5F86EfRzDyp9pdWf2VZ+E+z4GPpOqYsxsLotH2lWtRC2ZJOFiNyYmeYZIo/tEeVRiENoPik8i
GZWVTIpwt4GLaSijmoZ7Ys2T3w3pFzst34dwkg1sb5RScHLYwVUNDfuOF2ucC9FrrBRDH72ip3Ys
P2coJnoWuDXdrpmOk9FVbmW3N83QHdQxPZS0kmT1l+na+S8Q7nroFGnY1PgFk8MaFxvWj3rRPzdK
k/lqNOyaLO7BHyebzroMvudShZvf63aRD0UY7pta37VD4YagRqhrIIYOj9b0ft08L13muTDhIaYw
FUizC1TE3Jm/gOo9aWPvuohNi1l9RyGZAB+4rURNiYueDz+NSv1UE9A/mip7uy5nI2vhuvDHMto2
JrAKzh1YUdohy4tU+XCZwK/KbgDF8dMGIhkoWJ80b7iP/gJaz0/MCScS2ds6/hYt3gqnM4cOFJT7
1Dpo2Wu43HeKJCJcJgtwy9gvxrsBqC0XSabT6+2k10qITe0aM4k/sU6pAqQ3Tr9LjnFDl7UgsRM7
m2DpLYZI2Xftjt23bvWQKh7zMIFzW6Ap8226A8DIQcYpKJMqfDy4gArT71APi0mc+pFYXh2DUFfR
p3p3XcMNmz9TUPhYVrXYFkaLlD323t3I/muU4rrxP+E8eJ99K/Gdl+SpqjOKV3KDqSrNbwMOM1b7
7W29j/aapBi15Sg1rEXj/QF6JHCiCRcsKeaWdlOj8DQS0JJY4HwoDpwpXb2RbSBuHt1KFPeYq2jW
LdZUmqiu7Y3m1epR3JhkqN6bdrCSIGQhrMtGYOpwZVjmV2h79vZR12X9qQ1YNnyh32LE1LvR7SpU
4k7Zl7/swPCbwq3gIPp9B8xbArxbQGC3r+kp9AzDv259lwnkuWTB0KMa76qhgIJNmwGaTW3S/ZhE
947h/EhH5QQi8tmbqP4MjCbZHOemC1kpLRg+bRRFrexa2YcDUrvsxxhOQVkyryK1e11JiZ0QIbmb
lMVgTg5J4JRz1ex51D5dF7ARmjFaDAAC7BbiRSxWAOauMa2sGpW9Vj2FWNK05/tcedRRb3OY4U2x
tLFz+S7FlKSGLATQCyb2yLjdriw/6wa9YGWO4FKT8D3DLv8xmrTuEGZD+6UvWejaZR8DLI2ioGP2
UxDqhRlcV5pfZNGtoN6BpSQV9ZULRFWt6AqNcqWr5lhFgHpSqbs0KHKYibeMgyRub1nLWppgLf1S
VYZTQFrhDJ9bxajuljZCzlxlfmyWrUSaTDfBYjDokJst9yysJckjVfIWXIRD91gqpulXWabdDc0U
SRK8LWezVpGb8eqjUtucayfsFXCDVF7at24d3zZNv7v+2WQHKZjO7IzJAsJo3Ph8AFf098QiXhO/
h5hlvi5o69at1eE/ZKWOMQHkgQHcba8ZrbVr+yn0US8OJdsDMnWEcJPXdVorI3edtN1ZAICqnRxL
lNSbZtmMiEyUEG7SLqXaUMMES2BjOEDrs8L3CWxkbVVLzG/76FC7w0ABUkdHUIrqeRkr7aSAsqvx
lgnwULI1yW1dfksQdDGSyliyAcdW1UzZMaYkh2VY2seQYRmUGuPw9E+M4bc8IZDOY6zOtgKN9KQM
orq4sfry+bqI6yo54lhCysLEbIGrtwf0zEFFOcu17PlGKUqM/k5fr8vavqr/UccRJxRQt3dSJ4U6
4cxOWT+cwFfhNcYoKbJu2gE6wciv8fBES+D8CqHXVhTEaJHgJM+D9o1GkeSObp7ZSgD/56s7SjXU
WSKVf5Zs2al6c9Nk3WFoVdeclv0/OLKVKMGmlSiM+gxOYT8VDwS7dFn9ahrf/oEMCsAssIIhAxUz
3W4ggBRwICNv1F0MVCwHXea+ktzOrZwJsEp/SxH8dBIlAK+ZqLJXu79omQUxCfRwXwyKO42hl1jv
SiKjvtv8TiuRgiEUmP+L49yCvWn1LotqV8kdNzIAhEJkXMebpr0SJZhES+3O0LD2tVfnZo9NtMdm
yX4WTJEhKclUEuzB6pKQAGcJplcETpsj7Uy8EX21FH+9bhXbkmwwj1gWWiJiKZGxGmh0NnhAwSv5
CI6Mk66G912nBYoxylL5rRsLMCzkZThCTFcIWqljGCltDAo8RUneCJbdQ2xTXFfnItkEcpljAcQM
cIL4W7G/o7Z1NMZaHgfjontZtfijBjDBMQFZVGRabD+yyjMHGY7ZtlQOkIAHA8ZFBMW0JKmayYBU
Amo/LCE5X4EQESC1vm1zUAA5++tKXpzjh5K/xQnxqaVlvuhOFgcD7Qa3y1FQ62zZOviGTgRc3igx
o213yVJmWHXRhA10MqtoX2JIH48gl5i3WRt5hnZQ5vc/VgqNVg07/KAaueTbGhJTnRICeVVYvE4T
cvYwff0nIvCBAJO/wULVMjYmUwERVmtjRin0qnzwr4vYODVg9VqmrSM5wYtHCOXjMrOmIEoaOPjj
57m9LZviF63zz3qp3OpJhQnZrgquy9wwh7VMsW6tRmVb1iV8rU7i+zyvn8Bs+um6iAu/h5fMSq2P
usYqFNa9WlVRXEHE8rXpSTAtr3UhG1Xjt+TszQQhGOLGqxcBCnjEgh/XSDfPxIizoOundzWLgJmn
UJB+svlAs/GhqO0/zsIFiYI7n9J+SPsEaqlz/TCP5XtMqOTjbBkEPBJQTDTgtMDpnScRTB8q3an7
LIjaRH3qbNCDKW04HRKtSg/DrNObsZu+h3FbvFz/ZBeOHboBHglodUD1QYPYOBdcLAb4YA0nC4xk
/oaBSqzI6SPCop34MXDCrwu7bBF9SCOA3gDKziUmxpRVKRY/Kb4d7Z8GLbxp87J2p5Qdx6j/mpbx
5Ko2mphL+Dxmmi3J1LZuAEpqJmZCbOxHivwlo2ktTRlBV9YMN1EW+rbT/GkCzRVcidDPj1Nl1MnC
TsENaHtvNA1PJf37oOavNjP/NFHTVNTgMfyGiWx8OzFRI3hLoaeo5wEhTwyreEN3q1MZacZlWQ2g
kCqskpoAe8RfBPvowDjQFoQlwVx56uwut3Xk1h4+WoZ13ZrulK/zg4UlLfWQlpL4ddm//JCNXqKO
O6EBhPP8MNEYmiIkTUkAXPVjpXMiAld/5UQEDSYrH2Qd2kvzgKqg20SSg4GeCyrHJaMk6UmcBIby
oLJndZb5kUv3eCZArMNPGZ6MpZawoFgmN66OefZiGZJH4qUj0XjYghcGsCZGDIXIQnvaqnM/RUE6
GbHbEeNh0IgL6urHGCvzdXfb1JIhss3PtBIpqgU2x6qYsjwJSGDOLtmVQebpL8aJesMnOVbd5VYU
rGItTrAK0kVjUbImCUYP1ReKnXVMBrjlbXtrYC0q8WV97cttfQjEmJxpm+hGIZ8WBCYJ5l8toE0F
vPZfhGADcsfJLT9lwfgYxb4VOI2bHzjXyDK67ck6Vk/yZbDL5RrhVwieRSmarlpS/Aq+ukm85Wie
iGfdaDdl41V7Pnyb3QK4gL1rgK7B/4QGeO2yypfdksvwi9NAZg6yAVzLC3jTrq9jrZnaLKjbv+KR
+T3LvSwNUo3tpoXIbOsyPCHSY6RG03QHc0vibAuNMMoEELMsSG9nL8c2Ue1l31RsbZEv9XuZ7+vX
+GDepF//uC0CgRiIRIwC0RUiBT+FVSbDEnvJUwehQsPjAC/TLswkL6oNZ3AmgV/klQTAqVszKIny
IKTV80K0m8QELVqiSTLNDad2JkbwB93UtnAIdR4kJoDkjZA0XpvW5E+3Tc6P6wNuYqVMg+TIskDQ
EBQt9R2VeKkDhRJHEsA3nNtaGfEmzlNlO6WV5OBptXEJlzxylRGv67nYR2r7C771LSexrPUh+VIf
S9Ur5aZUb6ZaY3mQmenJNGvsnmc7YslWaTZM/Uw5IdIm+TKPtC3ygBIT+AjJbgZK0zS6NvCnr6dh
MoW4zawU0maWtuqY50GaMpBCAWE0GaqXsaASOZdwPoJZ8B+yEkTzJMuSAdlQ4kQOA2Zw2apohS3L
S5TMvd/Nmn2Ltc/uaRlwzVSC/phGs84nAH2kLrgphmNvw4fxWvuhJ8P0o8vS8BjPMbaJ0dEO6FQ4
btok8y0pItXrZ4oJ1XqhLq3nbmeWufY4hyFYkRkBMRXQJBM3nIpsdBOFOrtKUa2DhS5F6WqjXkgi
8YajPPue/HuvlAczQKo7CYy1rvRPGHt5Sy39l0L7+9AGUFObq7Jxoa3IeCZRcFrRrGdgGsYt1IFl
1h27h7H3kztOpVS/Ru9gEZchJHzc6/O32Jmb/Fj2X+mojCQNs6LLAzVK6m+OkhXe0LD6Nkva4R4k
39Ntr+jEn/Mx9cKeanfZpIcBYm3+isTfeB/HGv8k6lCNS4vReq2cUvEHhBg3y6YFFegyfpgGK5SU
f2SfRnCKQ2VnYUzwaVAvdp3wu4np0I4e+rkK5iiWpLESD2zwPuTqjPIlKdCkxW2jSQ6WzvaprnuJ
qW2KAGYiXpB8b0BM0hM1XZzQGRFLZssteiB85q/XXcYlrAy/yjbeAPgXjEx8O81ZahRpY6P/u1fa
XYQ88ljsrQjPAN36NPvsB/OzypfRu20qtpIqJD1GYSt1k6BmG3WOx8ba7SLprbnoAwuaCX43symI
6WvIsPP0AVTuR7sIfYqR+kQFWE38rC79CYSqu9GWAddt+mF0fvnbBtOZ4pYCCJ2zJbTxHlBQwlVY
5tnjC7NkexebcQUbWrrFWypYjTu3v2bGv7BngmZlcwSs4rM2E39Rsr1Ty/TZ/ForSUJKU1WZjl6l
kQd9Oz8rdnnTdzL2tm2Ps5IhXN2iMLrYSaw86PwMQ/m7Jt4BjZ7DNiaBc1fHPlZYXCy+3X8BLsxd
4ckamFuvHZ2TO/7rODFsen6cHeuwmBnjB+RHTKTp33LMQSde9IqW6fLpvxgp568L0cVCCopCWI7A
nIJgnn3PqraaF9xti4x3zlDN+yTMGpfAa4KvYcGutF7Yrjb0zi6y0WIwld55WapYukOwZa4grjYM
EFVg/Uhs2GGUa8wxZQtH9hDpAaZST83BeQ5vtaduh+X+8ljs5gM6ONc9j0zqhQsoJsVOkBYlk/ar
IeHRHszE1YcsuC5ny3gNnU/QY20ORGeCYelRMZaZCe0ipZm+2WYxYcowk57i1m00UGizQQ5q4zIK
t9E2BjpXIJ0NGmJ6tUkOxlwE8ZI8WBjOu64R/8UXlgOeVw2bgPhq4nYX7AZMCrqTB0rRP07mXxkK
exp5ouTGyBt36DWXRuTxuszNOIF+yt9C+TGvot1kZVgpKzMW2F+jZ74unb50h39xD0wAPJuBgX5d
4uZ3Wwnk9rMSmDXMnlCTjYPMXu6WoTuRZZJh2chOUkjl4gjFekur4iC3qpu5Ii52pf1FDbq2xwOk
crUwCdSC/Y+aCaaiGw1JZi1leFuPb4qd/lis9vn64W1a4+rwBI/dgBWS8wnCYyvJF6baX4xBjXwr
rW4WBdD814Vt3mQAuYPqCQsJeFeff6m+BStkHgL4zWGZc8yXAS1YZhW+rksMf6toqRucIEzFNUOP
WbjLWm1RW5lhhNW73rjo+GP79WkAKaTZA1kLe4AegFlBGiSzxc3gsBIs5nphlKpZqoY5ijTgOPBr
b3iL7rqdjqVozLJJsthNy8eehcpLswgMgn3USpEmo11EAeYeya5YQBZoZfOX6x9tUyXUmOHzwReN
nphwv9qQ4EWRwWGpJw7ipNcu5+mZvNmvv1R3srrLlkES3okwKa+ji+6x6idzMSaeyXbsnRT1w8iU
2DXD6EbvgCd/XbetA1wLE6zfWurR1ioWBcWQ7wAi66r0x3UJm5a4FiFYojq3M0pYMAgOgkWAAa69
sacxyHYsANf3O9g0PebsZTW6rZu2kmoLOQpABwbMB8FfLdZhjAA9jvM0/nR8B2kzurBYHEbvAbFM
sIuRlpjgWAZURWotcJTxuxGNJ71q366f4KZBoMqIujzyV00s+ZQoVSygA8qD2SjdWZl9YPT6Vkm8
KpRNkW9/rJUsIdWYhimtgW3Jc8v2c7S4WfvYOsDrRLsKQ8RYypzjoAdYquPJ18O2Qgwni/qPnkKa
pzRlQ0lXRoE2pPW+YKjkKo2rAaNPrXeJihJFmzNMo3aF5BJcDpvjQyIEYAqCtz4uHo+T0TbxqGro
IwXDbbEfDhz9NXSB1ulJuYm4FmJKspbFb+QqWEe1PhQILAz+UfWwme0Z6FsdBg/QpH79Mr5JYeG2
BIK1EYj/AP8ysPR9LlCf60zFZgDeBjFo7NlzsS89GrnABcU6qPKrCWQlkc3jXEsUnArQR8LabiBx
PDku8TSXE1qPH6RLsnCz5b8ssCaArRHoIxhkPlcOlavSGgyFT7E8NA45jP1yuH77LpEkYByctxUR
ANT1F5QJJm4crVJow5HjNT/dD919VABgygfhzDMnO28Ml5b7UMp3LhUtJF19rCRNkUF08T57BHfB
L/bKbiF3wIRyYDH9sQkM57PsUDcD3lpl4VQrVlasQT0rmIMJLDBt0HzXnkyX7Nne8WUxXKqlYC5W
BLr1kBuoTgHJ2/kVyiqxDYA0bfC7Hf2Fp6yHQu3oST7s5sVYfVghMIV2XldTD7lt4y57XsxxnocT
EEKQrEx3843sWLdt9W9DEqdPGiMrtLKDPNUa3cw+LI1s0VwmQUgvx3mwUquFhMo6xHbkFRh6un5o
Wz56ZRkflrPyXkqVjQjnkJCCt7AHLVe/t05dIPWSPM6IXtLCJjfGqfBvXWx6LeG4pFENspV2N+5M
DxRkWGY5GMF4m59yDy2B62pthdi1OP5zVmpFRR0RpYIb6Yh+iEPLy0iM2QXHn5Jc0s/bFAVUGspr
XpfECXHTmU3fJnCO0y5ynPdC7fxwsPzEMGV1PX5xLg5xJUoINWDW1LohgihHj1w6mW6moy/6uBil
ZzdfUkM2Db6Vc+HJ8bdqQj7kNG1Jwh7FvAU9lTo+KcOnqZa02T7ajhdKAdcb3VfwWF6ABy1pOGNa
IwMizJx2rlo3NzP4S1zNWRLPWMjXmgEX2STx92bWdQ/Nhrc+ZC9VOj9OxXxfE5DHVewvM1XcQfnj
1QseKn7/NioknUqWY3JoYizI8SwAbrNSg8FBcgCbd3wlQ7jjGEAtdaXGkzjsEs/WbyJH5hi3JQCo
E3t3fE5T8P6GEXeLHqYIeNozFpJQBJaBU24HGOu3CMHlZ51RgooVB+W8VK+xV3rmFwN0kA1SrhjT
A9cv9/9jMhwGB4g4zgUWFB705mDZUIhjYdan2ot9QIVlmm8/zL7uVl5/U8ZeZrlY1pcVSzfvBLB2
/iNbCOHwxg1lEYaHxvaZAu05RsFQzSUabvoUm4K+Fq/6S16KLFfMUEkwfoL/R4gd+dwfl/7edPJd
tcyfJKe5qRHeweBTwf27QNd3usKpNA3Cut6tgIIBHmLLjcgboFtKFyyRqIDS8DBEJxmYw1bswVwS
H8g3cJxieTLiux9LB8EYIpxQmkzAWpqPFZYdFyCNsjD8oaq9cajiaXxAizORHPJmb9E2LbwPgDx0
iZ9bKXZHh+wjc8cQzA+2i/c6EGx3oBR9LrEDG8nWxzYk2oiBHMQPkRD0WcJNzLEQCDx9zPlgHtJv
Xk2v/Rn7ZYo6c/+qu8me/YOLeS5RuJgJoXWVhJg305/AsnYyvSEEcSpet0FzauTd0w1HcC6Pf/NV
4HXscmzA7s4nmfhSseZmP1Gk2uvYVlV8Gf3FpeWeCftorKyENfVsDZFZJYFp3dfqg44YoEQ/r18P
mQzBPTcgJlMTDZ+Maoi3RXyXLdNdOy2SLGKjyHyui5CxgA2oN0hRQs6/oMWBbQfm+NTC4c1+sQPR
JujdpADul2kZlwpScFRE0QUVKx4LwEzN2hgSzIHN+FzJrsqfOGP1skt3WXlMpDfgMhadCxTcZ11E
xOwdCPz3a9llIDrIXBDSfjyYS81VUleWfV66Uwg1DACpgD5ev+ADBwYo5na6GgP9hnmbave2hpGz
KPfNSRLLt7/ib0lisbRz0javHYWnueCST3Zl61KQgA9udouJhcHLIuBXyt4hl+TjCIHgQgNjpI5q
ElaZzi8d7dUIcBNaHKjI380bI7yb7APhSfbe8qzZww58W37R872CSjFAjZL9nz9U8AsoSqoOfDUe
7/wWrW5infUAWMHQSqDrd5iA8Wg37q7fw03fuRYhWA41h3kGcG0SJJ852nkbJHxgt32nT9Ou2BWB
qv75e/JcKcFbGxPgoViKKzkDclLd5X5GIJHTSai3XYBJi9frKvI/7zwT5vLA1AqKRZQGxUJxWaet
Vdm4G/aC1ZOXckg8jnJO6K2mRzLluN+6EGZZFMtPpmVcTOeTOY9MlAb5wy8MFt842EeCiqB6y4lh
r+u1eSuQR/8tS/h0U1wafVdPSaAcZq9pDwU4CTH0GCggUei96EvpF8E/iQ0cPwnckegkXFBV9jbW
wqvRQqjF5A1J/rKUt9DIJae4FRzWQgSnnZKcVf0AMq3SSHDHyYBtTz39qcYynOGNlBe2sVKH1z5W
F6yIo9wIDXwuNQjv2s/TK3uKff1Y3g4nzhw8H1Sf+Yp0WGXTJFdiuTtfidVtGyBUBU4xyU7TPPi0
17ylhL+2R7ecNUlGthUcUNMEMiN2WwGNI1w4hnCuhuGARaiOFq6d1i/q2EkC7cYAHxJrE40fA500
vNiFk3SaMk1J2seBU+hHPDKfZvNliPFfp9ZFAPbUUTukc+guFXvPp9gNx8ovBpAn64M7hAC7K0D4
qEYYRNdUj2W/iFoHwGrxHD2+rcrmbWhmT2+du0jtXzQnM91RHVWsgM4HlgzPdLKwUMu8zor+0eH9
1kv4VM3cYgOwRxCYnRSsC7WHcdXr9/iy/ICTA+oMYHg5moXY7HSiVHEajaXBPGBYPOlmDGWFseUr
I/IGp112eh/pXjX0/nW5m2axkivcMmts+4VEehwYA2k9OqIpSHNHcnxbOcJaOdEsFh0rckufBlmY
+/p07FTcqPBY12/XldlyGTBu/hC3+DNSsHEttJUMzC5p0DXlu612GD2rflSN8vm6mM0zW4kR8v4+
WYpZaYY0MPUaPJN283lKh8N1GTJVhLSDWQtSEW1Mg9FE4Zo4b8B1OOVm8qdQDshufp8YkoxzHzSG
S9s10QRV+vZeMYGEY2peq9o/ipDJEuItK0CS+NGsxeShGILR6E9nQCEnQV/+zNh9RxJPnzQ3LDtJ
5NgShNe9QVEKBdi6yJ9i6plREMyvB9Pc/mIdemGmkX3t0/KWFVa7v/6htoxhJeyCMCXrQVw+L2kQ
VdPj2KdftbZ6uC5iyxb4bg7vSMGBi4M5Rh83TI1RxXMqR3FtE7XqMvrV1oNkGGcrIK3lcFVXASmj
iaKDTQepRGWlgT0vPzEBne+MIqn8Ua8Tf6rbH9dV23zTrmVy3Vcyh7KczZpCNzqjqjSwh76sv2JR
OQjzdDfq0T1zWDCbJcMIF/uEua7dDHAo//qvkB0wN6jVj2DLHFIKiJmgTE0zR2mG6g+V1oaPQKV0
vl2XtWkvq48p+KiEFX26DMD9d8KHGHju7K/rf/7GziRW4FcCBO9Ek17FwDs+IDFtDF+MaesRYzqG
ZuN1NglUbD34AHKgbqKrtj/GmaTRL7MiwXONxaJXLEmzALQTbjp+xSy+2w+quyz4T8x219XdvOt/
a4v16PNP18LdRymJsoCMw3s0asyNiztHu0tUGS/ndSPBmNC5JKyRa3M14cO1JcbNo8RN28+hrCsg
U0cIxw3FsGiWofraohw+ZJHXTT/q6JuC9Y7r57b55MM6OcECsQGnLr5rR8KQ8g41ZhXQqR2fi8JV
nvGgBTh+ddcWbiTFe906v5VA8fk+M6vu4wjVsrzW3Fi5HcDtCZcj8f1b1wvZJ15dKLkAXVZINRpd
mVqCTVeUIzSsaWQ08uoyfrt+eJuqAFEAZR2UdE3RFIzG7CwUqrHh12alV4zqt2Vq78cWNCj/myDB
HKJCiap6Rsg0Z+ZGmGTphmeM3knc3/aZIefEY24DvXwhpTZ2JM/wNmadF+nD4k2J/npdFX7txTcx
B88g2DM1YXKC3wM9DNY4MlyfMMkPowFUeFoAPnApHrQJW+TatCvDCPgPk0TuxrcC+xRGgbCmi3ey
mHVE1RySZIGdWwRstv3kOv9H2pXtyI0ryy8SIErU9qqlVL16abfd7hfBY4+1k9q3r7+hc+6M1Syi
CPvMywDTwGSRSiaTmRkRsxuOiyLqqqwIQReCbVBT71fg/xIgKubvef8wKWOd3AhK6ni+2eC02P9+
uKZKA6SYxJqBR+8h00SD0n2AgyhcTuIM2K9fRoS7MK1qtDwp9gvUD6EFvt3e/v10BiymO88IoNr2
xQAR69JSQwaNxrve/XBWbf6SpMZ4v7bAu1z3OcmGQSoLyimA70PGT5zmyfSx10A4UsaQd8v8HPit
ALJon0lrqGhNVJaE75+6w1Bya7+GrDvN9p76cvP7ZFR4meR2AMmI4WApFl6KhuAANtrSWrm0ebx4
ODpmFyxJ41PrndPXijAqmW3bZzfBuwBVDIdcaBUNK0CfWwmCiR6U+Fv2aIY9xL9jLBCFLACzcJja
U9Xeq4diZVtJUKXDsPsuaCJG8AYyuo5mwAHL6ktbfE60h2ZUeKBsH48m9jNwOEhOMiSV08HEarFQ
31zfTHQ/nbyQE1UElxwnB/NyOwQdIwwXpL0OtW3aFwtia/ahcEHroPI8SboFAx76mQB0YWxfiKvm
QBZv2ut/pGvD1HyYkOeRMT+t9g3mWxTBQfptAGkHEyaobi66ikOiUdSJO0QgijG8lQeGgaydK96+
+2ERrgq4ONwOspsUWGphSYQuU1ZpBE3TYQr0sXyoQe40ATDTemPgZRB7NxzFO1gyhoeCla3DHEQ8
IM4iZK2IFD3mFYASoXZ3yi0jRGXkBf8p8vL2Br3MT2SA6KfXfdfxFAumLFX8AOnOYogATg9uUVSA
3rpky4pqaEHnHFfbezvnQHbDI/NOsbMyK0DloeuNhYImY//7wfEb1tk2OB7ymE9m1E3ezzolX/V6
U5wvmdMfzQh3SFvXtqFNMJPo7RnEEpHuKh4ZUgtAOAF6g7QBj+K3CzE05Me5hlc31M34cw+m2ZPt
Duzm9+8PYLf+tSKkXxreUjPzCMhuXHbb6e6nivHPjHX/oxkhZ836zSwLDbG2oSS0MkgFjiyChJmC
61S+Zw5YGjGrgvlWwcVBZvP/H3+2zJulSgLIiH++vmGywArIl4MBb1Auofn59rMUuVkbtKZ5PC1W
mJMJkCjqI7fza0pOf2IKDwpk+zuhhrBpvGDrNs1oDyTIu26TvoO+j2XXvj6hGmyvdFMcUNnuoar9
r73974ejUxaTQwsGKqKs3gq/cdw6ZCngs3+wKqThYA4BxvOC6MuiKbfB0oz3XzOOfmENIG1c19Cy
t3u3A0H/dWvSNaFEhgExgNig6/V2TYPb2bPOYC3b8yPP4c8Z9Dj/wAYaqDtR867mILiENtRr4WrY
t85rF79osawpo6o2rXQlBytCxPH6utu80kFVRe9YaE28/FqQylHEtX0/xIsJ/Ii7gKkDNcX/vKkP
PqBV6C9OiQ0uEwYN5o2Rp8Y1+gAwyj5YTO1uqX6fegGp18Hivu6DxUWrgD3PwCsCIMDntsh6zJh4
JHAgv/Enn+nX0oTPtJe0R62CKzTWD4e+Fp2i7CWNDIeFCB8oM8p5wtMQ5Yb8mee3WtGAsOxv7jWK
Psr+O699IsGlp7ExyszJirix8w9AqMc8N34kZaHYLmm+gFkE4LAxFeAiAr39MNtg9WXlYr9SyzpN
jelrPQ9nrQWyNjceHXc2/cq0vg99n0adU/w9TaqOkXRHQUqJSG5QjAUIVyBwLmPC3aKKXfajcLCv
TWyxv7pZNVYi3dGDHeESBO+B7iVGXsRWivkmWnfBZM6I7BNCxnUfVFkSQjomffmaLGA+yJbiJeu6
j/UI0OuSMkUWtH+bCx85rEg4VIVVGClnsEMIaP+5Pm2+vsz9Xc3HoC232vdIBfXedbR9m82qVUpD
1cG6cNKY0YCtpAbrxkx4PJpQkGpGRUIhc41dHG+fmQawUYzrVjq7Q8V79CSmKYvsfJpvyOA5gYkd
jqq0UuV7sg93tLcn9IcohXf12C7QEI29HJNOWvZBY9YLOnF/cjse7QiHDmqeNu9ccCDptN3CsvNC
HIHXqnWfPEcFCpV9poMtEROXsczTzB5MVetUBa37vOWqSovsmXO0IBxgZuttS1pYGNz6QctQ8O3d
BLOZs/2uG9EDt8vyyQPR8fVDplqXcJwrDrZUELgXsdO6Qdb9laxP1w3IWjo7yghpBZiHgPwXHNyu
QWNDJxcTxMxqZt9gHqq8q93xr3WZQNB+s7f+S0pyz/adFZQzRjWlJ3glRtVMmuSYytMr1fNKvupf
v0m4fpyMzLzpUsDoJzeaTCvInEVx88iSAwjNQqwK5+5y6Id4e/fBXYA81MwbbrDWnzvvhtLhocwJ
Rh+c5Pv1jZaeOswzAcoLEbOLKZy8G7bRnTv4zzw8oPH63umXW8YNxbNBGkwOZgSHWap0WCZ9xKGr
GkzTVsjmh9b9Oere18H2Pl5fk/Q7QZIAb21Irl5UuNiQeGufgr3C1Nv8PFFvvc3slUf/mxXBG5KB
1A7PMI+QzkOcJMP3GtUoxWUmdQcbpOiozkh4ODzHK4xCxxtY4/wePc6oIr3fLye7M07JwBTYbqkv
HKzt+3qIwJbJc2h3wRqa/adq/due+C2b/qgqiIqVgeYJOEQvKD0svuodxg/xINa02q8n66+pz5EQ
lJjlKTPosq3jR517Z6pr7wanuDWN8r3TrWipluTL1mt3KyWPk6VSxpKHnMPvEny0KXGs9Q3L78LO
AOlofmuH/H6BKkWg+3moknv9D4WbmEEAyYxtwJzJJZJyqCow0lvjPmnLfdPzk9r/rJ2gWGoEzqko
TsPZeKrnuymiJ/1c6j6ogH6qJvxlk38OEM7QBUKR+xL2xXKSQTERlT8ae2ZgjQFtd/6M0A37cM59
iHt2S2iclYhV2Rk92hU2O+mMBDrK23/H0Hdd7bR8dIIJIOB3JOCn+dyEU67wb+kX9kAlg39Qf7xA
MnkkZ0Zh4FLRe8f1HROiRdNoP4Mo7jw2+VcjHR+o2Zw0e3qsdXJeef+aFYUixEvQl64DLh80kjDU
fQmO4WYz13aPkb19BBl8LPHS3+3Y0hXysDXzrZt58M33Tfj74crDnCUaP8DQX4BIUMlBVk8x90/S
NqQgnvJSRUCUpSIHC+IQC2mJuXewgJ2dMflYu3HT3jqs8NfyeeNZxJSFZPlO/lqTJyQ/9uRa0zit
/0V2N++3E3+c4+nOCZIhHj5jyuOcrtjK6xspu8qOyxQ8F60TzyggyR5DVTqAONW3arOCdemiaehU
6pXSU3JYoPCYabfBSxwGW5Nr+3u5gMyqIWpZ0N91U9Hnxqm4GHdjAwhBXbSC4onwUM8K37Imn6wq
QTZ5tDvYEdL7ypjyOcd7GtFuJ6Xo/TXSfHaq/+7uKXgDdfDGBs1d5Zud77iB+bkMgTNI1j85BYdf
IST/3mjb6VIiAvDcubFr79nS6B9UldH7NAzTQBp30XrCS7sGuhoLHTcjnEgeKOvWUg88WNi95nBP
k4mas7ajJbLm02ZHlGA89sGoFCkbkb1wjwvZPedgpqBaqlcL4lT3Ynd++9h/dF7+ezVYr+TV/LAF
4w2HFBUU7rNnZRFT6vpoUQO0C0Lpi/GIEhVMt3FRg3GbFRwYcI5BUYj7D43HxQWM2T7Qb+GMXbTV
vG323DrHl2o4ID1m7mfftSJgfVAiGtv3O90MiXaK5eKu+IBWR2AVfvfbanroi2K4/58fIRJZUyMf
N8IMpHiAC2esfW7y9HZHMTWZ4kEvm9Z5Y0oIlwzjzc1AsF7kw5+MiJzBZB3tevaJvwuTq4CYcgc6
LE2MlG2z0gnjpvFo+ZBh7u7Lcxvb79FyLjkGx05a0EXtDQ68GeC0z/6i+UpEtvyOOPwIIYQ22Yph
wD2pncoTuzGi7dzcdc1t8WUE0oY89++zyAPfreIulKcaHvGAtfGgXyM2Mdyeo37i7KU9fYzwUiD3
eV7fcnf4qKfbuXdZoJf1/Q5DJwP0fwsOmBXxJvrx+mUlPUXQtdH3t90+0fT2DG8oD5EFSNU4NXS/
w+OYLp+vW5A1+V3gikAJ5UHQ/KLRylvEQHQAwYWGQ7QZ/goOm1stggQ997vIxsdFbm+F81mZu+7+
I5xfNDkRGnai/r2f/HZxE+1Gd7JYEXfmeA9VLzNo0/TDMPET41/ModL9xIOuXNFFfY6rM0sjwy3/
AFjlQjwS4joAyONXCDdK0ww5Mk1AInLXe3A3/q1trefrWyy5oo8mxKE3BzKjI+gfi5hw+i4Z+De7
S2sAKVViVXI7DsoP2FMkhELZe27dMXEZ4APUGp4pJo/asXkaUq66WP4zT3nx4WzkoQYmUHZyx7cf
jsx0xEjhDDgcdYZ7a7BZnK5tEa1dmwfTsjlDqJtj+lNPaQ/qo36oar9iCXstDDKEkwYVshr6Pzet
0WXn1WUMmCXyaWJjFjAXqeayGQsktYcq4NWQ+0tN9JPJOBCi7U8+t0/u2n2p6/4T2J3fAzWiA/Vn
upjB5+96r9N9sy5P9azfjY550ussD1s9Mz9Z6coizDSc197Db4bAawbiS2ODNOkyaWNg1uBtRI/s
kzGNRVhYk+V7ZQNp+Fl7THgOzsUlWqbq3GczCdNsvasr6x5zAIXvNTpBbWsEuMsC+GpjDmqSvH4G
AeeN1zfuaQQBuT8ubRZpOvjaEzi013zEDNqJLeCyszLvq9Y6j12avrOn6otnzf07wmoaZmM3RxBS
+spRWb1JRvdHouF/hdlkdt/NzyRdIn2YMJz9fenTO9qbhU+7LgupW3b3FqanTyP3Xoy1Cnm6tSen
IfUDGQDdx5DDvZEMAcpHL9edXRKxAHRHLEEuiukNscGca60GmCJKi002Rvq4BjOhwZ+YADsT3EsH
vkjw82Vh4PgZTRxZu7b9yeGPSTF/+QMbLmDrO3zAMMTAq3d6nborIDF0wxeasxFwKW6reLSkJxbX
C3rxngHFSSECdqZWjGaygXONkHAYIFVgf5xUAGsZetWF/ALalSbSMczCvT2uHMhAtF8NxJ/yVN2Q
U/PevO8f6gDQROgbv+gv9NR94E/rmQVWeH0bJQUwDAhBoxb1SQ/iZcKnauDWa9s4WUwyK+7T4S8D
Yz3h6LUf+s14JcagSlokSe8bg8IzZV61JrHmBWknKCT8wrRbzETV1a2eUPC/r5pGY41UxB+dBDoY
9jKdri9YktvDvoUZInSGAfvev/gh6Z61fkxXF34zb9rkp7reBc7g3oKGIfcJNM396+akDnQwt/+c
g7kESD9EMAo39fI0yDnfoqwCUnIzdVV5QG7KpTgNgIoBQPjWlDc4xuJ5ACOhfn+aCfExieg7hSId
kYYPZFz/WNn/flzQlE/1tgC2Y6Dy0NUbWqt/APSACNhO+mFQHAvx9tJcL9uadC1ic2Dvx3TA7HH/
WOyVjt//NiDQBV5bN+H6IppvS6qG1hnGk1raRk6K8r83DmeSgE/0uiFJ4QbxA98EeAQ0osUUxjKS
ZepMnO82SeO+/+6O73K38iunDhboYTWmqQjAMicHCAmBa3/5XNQcXAuTApqrwyBv/mbVindInWDQ
Xhs+u6xRHWlZDDlaE460t5q5U9QmhnwmI+y775S7wTCWYVve63RT7KVqaUKsLHRNZ02JpfGmucnN
O31lQTZXQVIoXq+yhw24Wf7ZxAvU3YQcB/MDCdghMUoYbqGG9+vOSUFDp/dHQCPxMq+wSgh7K9Yo
O2NHy8Ktk3msNFPDA1uD7d7NGsUDSiWWIAsWe4kUfgmNchCzvj3GBL3fBpy2uNhAtO41CBTzNxfC
6NcdX/6xflnZ/34IFgizNtE0WNGX19w51dVf40B8tqheKnIP/GVHuMUme3T7UcOlMid6QNEDpvNw
KsYT6TGBPapmOlR7J/g7ROQHbW5BrYapHwTZJxszvWupak2prAiOnnoJYAM9xanKv1gMIC00bqZc
pV4m3Tl0f3fkBdRTxWywIU47mRXC+QxKYz33Z/S2twK0K1t645p1fN0fpNbgc7h4Hdy9Yjo1DpuT
mCkiRddMvo3OF1S4fG+56fNPHh4if2Bs7/0gr4KTi1nVTMkGIWDIcTae0Zy4M7uR5dU3CTHipsZw
4LSouIaknwyAVvBIGTvwSHBDp6IJWcD9GPebvgROs8sQk+YruO7T0++vzULdbi8KgMBTXBvG5xJK
WuiGtY3X+InR/oTyIaiGyFL4+BlaAKqEb9dNyqpbO/odLM4oQ4BtRVjdmPYuZRRj5VoaQmSZgSiL
x3MRglrQi1NUmNS6DLJAeDQpnLS2mcuNNICGjA6Sxb5uXyYt1xSXpdQIvha6x6ikXDAA9VvXtJaF
dWECM1j7r83w+frOyQ2gBroHWsxYColZpQ3cmzOQNI1D6Rv2TZE//YEBuB0mX6GfClnFt2GWd7Ts
SDeBNgUxojLHQEcJ8LoJmWsDR/ePCbH3BKEYb67JgFq1Wd7Q3vjq8uEnp46itm/KngdgYULb1sFT
H5Mab5dCOg3aQgXAM1m6Af3abIAGQnJ9ihaj2KKppKhMWDO5dRsQMLAeymo1eI2Cye7tIMeRDtgG
ChK8HeiJtp0VFhjxeA/65+V9sqYv0DMzI8gMftLtxAxTlmmRPdt6xFhfPPUYEogpr2xfM5bU99wF
QCSuv3ZgOAUXRjsiYbMNlK9HjAlojn3i1jhFVt8aIC2sKUiGUIF4thPXVnxeWdREhX6PKKaFjr6w
Jz0D4aWlYRDC6tLHcR6/GfP4SevA7mcs+vPWsx/Xv7Xs1j7aE27txcLgESaFkeK3HJXFBMXT2W8X
/SvTeHjdlDSoeMjxPfQIAP4Svze3EJbTDjeC5WlsQ2+stoPOW40HPfF2pfWCRBB452HSTCjT5Cy7
LaweRN2g7DzNbjJ/M1w+KTisZOcVyD1QKwJjYlMxNxrAz1WOXbPrOJfnRKvDeVKxLEiTyx0KBB1E
TIVevHE619poV1W4nBxru2sdnnJUhor659KTOm4zDmaVrnIj1k2mj+lWsJM3enuX5U3/HuEqiybv
EWyivjdO5c31byI76seftm/PIWmrqmxz00XP4sVkrx1eyu6eUY2aqmEuexXtLDQ7tQWmBUR0SEtK
G2rmKFIyjd4MWR8mpvaol+53wrzP0zLd5Y6hSkgN6Vly8eBDQRmHScxAtqoZV5OioNP+dGOQ4TY+
Bw/TZ2L69NX8Pt3vbNheZL0aP7qfVu87DwMksOL13RhqcbVz0CkOgPz3eHRHczogjhBCdz6wsVsh
lxaX2fBhSsCFgmfFOvrmWAUsWxX5uIxEab8f/jEnEjZbeW+5aYF0bx+N8M4DOO+Wm9SLtCj74mIw
pPBbSLXF+Un1RpSNYr+xLLxpdOiU2/NO91Hc6J93QnqKN5Rxcu/U6kpSxzos0njrwMyma7kVe/lR
I7dJ+93NxqAZIX0NZUk6zH5Tf7x+YhQfUay86JXWGZ4BRhsdapw7i0LefEXV2x/AEbUwlXaSNHYA
muvsssZAh4nlhMwdqDtxCyWswKSR7oT96u9c39mJnfXmQ0mDXbk5+1v1LJUEBohSI4uB3AtxL6BJ
xDS2hlUJBvLK6U7HPA+fnJd6UhJB7t9H6F4c7Ygd28EsgPwkWB8S9ZvmVEN5uA+9uPD3FFP1dJQE
exjzQI2I7hJ44PZve4h2dkE6nSSoJ7D5b5Bc+dZa/P4R9wCyMgBDMAAuFS0M0LRYc/TB40WHrh4Y
ZfUevk+huF1/cJJMkajJBs7emBNy5mJ2nMRwgFHUb+fKX+5pUN+mtzu5ZN6Hhg/AYqgigZMkbTC5
q7tYaIWCIujtHjqMeaO2wyIBkQs0kvqD+RcBaRDkywINVdZ8tKNUVZ+ReSO4EKxdegiDjmIkzzoH
mpSthxHpQvfRIghoX0WscqLrZ1vmH+jVofuIzBoFSSFAw35Rbi0w4zpPXxsP7Gc9V+R3siTIgwG6
751zibVvWmB6UoIXSBe6WWCezLBxQTDne9F6oieenLJINRx5GSMxkYzxbwLsLiToRKesaxc0D93+
JsHQ01A913OCGStk0+Vzl6W+Xf0+3RMMovoJFCCaKRegQ6MprcY2oDC99dZ5oCPS74bFtOo+thby
6+sfTUKv89aakMJWKZ1Nc8T72Ohz0GInjyXRPi1jDX6ObvuOdyw0L1oa2n3yjlnJ3wrr5kUAg3WM
RmPqEzH6Ak2HTN5iY47zUHM7CRYb6Q3ZQKiVf111+2zO9SuQEadxbaPUSD54emn6i0HiFgf0+i+R
fmUQbO1K2xSFCeHSRX47oIyJH2LqDCT5SwXRoCRImjkCTWzk1AMNtXRURKDLE4PV71oA+2QGykrC
idHo2A9ZDaMu6LSpW/hbp3glyi1AOhzbCy0FkTGidzMMncyw0G4QLclActCqxukur/S9b75jPHdh
1Aty0K1aEgy1NDj2WQUucLdYfd0uv5jzEo66USLCDbYi0lwGNJjE0xcvPVylF8KhBQEirk51mKwe
Z/czz+4T5+t1f7h82UGYFGdvb66gsC0GMxN9+6ZeMQtFyTxDMaG8S0j6ntrDkzPR35+tBKUyGsyg
EdlngcV6UWJNDHyuQHP0zvDcLO1PA9W36+uRbRk46lCTArwOdADC5V2b+eIk3ALzTtffcX15qtYz
yVcFqFhiBSjpvVIO+mSKw/T2esNUr7vQGfJltblCdS6Z7lOH/VwKk6rClsQS2kOYEt3RgpDnEY4O
yqYg53E6CBZ3vv7TPM0xe9I+uuEUeB+mb/n3+pSfVDeBxCeMvRO6A4EsGyzRb1eXJYXdAgBZxLXO
I89c/aKwfCDDaqhyXv9akmOLBAhBEdgbPHnFOpjmNWBf0VGlt+2J+d3i3iwtBjOuG5FuIQ7sjrfB
oI0YffgADXeAS+vYLLrHTSOgRTEfem1+um5GvpZ/zYj1sHoz7LrJsRYjyb82mVVG/egqn2u7Z73N
hNEE/bUYcf56MaqOW/Vcx3lTI6tiJgk6K71N0+JlZvqp7/qA6fXHlfb3oIyafcSy30efv/0Je7J+
yI/NoqE039MsGzIBm7W8po1q/kG6l6DMwSWFhtsFc2LmdmvBkwkjAW5za2nN+6TPnq9/LsmIBZZx
sLH/hsMyGsPrNlrBhp7T+sWqSRMkVaVjIGhI34H0bHkwR+KcUjOxgmUstLBBr8DfVRNA8LHaDx1w
NnfmMNR3LoDxEIyz6S1Wo93qnadii5aeyMNv3V388FsxY1e1qYmagIuZzdzMg6ZkkdMnSM5+/z54
sytCmpQMk1d0KLLFAN69enYSuhp5XXX3fi1+n3vr7QcQQjWhDhSMCyjpePP7rPpJ+3BJVf0XyaX9
ZjnC08edQWA7MBcfmdghpLAiPrzT3b/6dLltVCgT1UcSQjXX5s5JHXyksaLGaVvdc2KAZX5s6J0G
qVVFVJOMux63DyQNb33C6At9skHSEGM4rLud3PqRYiQ0sFinB4uFK6lyrSbo+9x+7GZtu1m2nH5s
stQ9L9NGztdPkzTG/uugF5U7e9O8MhlQkG7BFDwsf1cuuSsIP123IkleD18Ted7bJRPe2jiyKDe0
dCreT+hMBZA+tk8sNTHdbDHUCWtcjby1fl43rFqecCNOmKKZphyK5+BiCTL2XoMoicZVo2UyB0K7
CcVPKExcopRyzJyVzMEXndCF2IlKavy71gEEsBT1bNl6gEgybJQ30OkVXwFZ0UAHe8VGdpj5vOPp
ZESsdZcP5uCqpjNk38wARwnaN8gvL0BQmKSihWagdZBroC7FOPQ4fWAmiMabuEmBtWW/3yUHB9kv
g+I9XBrORnsd5Ztxe6evYBUHpUO7/Ph9hwDTCzrWtoVJObFJwQorWzu+D7gQSJViAATsbid4Zfi/
mdk95hD3l7zNbSS6WMtUYJpxTD8VucODuWmf/zdDQizW5poanOArzXp9z2ogXKh5mxeq2UKp3x22
TQjH3eCa0LiHmWn90pD1puwbnzEVB/ceaMUc6fhxhEBsG+NKx81BAc+mH51RD9qOxKRwXzULUicF
hAlZ4/hb7immrGVZy8GuODRuJHjStAU8LykoBhk6w3znaan78j99KlN4e1QAVNbDij0kM0j16x5p
Zhokf9DexTH69alMIdZ67jwDigQzqZYEafo0pYs/1rPifaPaMiGwmmnrTO7ud+1iAveKHQzHdVRc
Gyoj+98Pp6gq5hygQQv+0C/fIMsSVab2+w9C7BZm+HUbNHQYIXxrwktrrUJYR9MGd+7k0bDjsVf+
df3Ly2pYb6wIC7E1W98cSBnEW9mHOBIRLaxX4NQftxaEKE7h3gFBFjU2h6Rj+uG6cfmh+rXC/Wgf
NrHtq67OWmRSyeoErV0EWv+pqj8WFLPBa3fvYGCy139ctynN0Y/bKsQ/lEedje9Gp1Nz0w8nQO8g
2BPV9153AvtjQM9jD0RR+7WK8pNKUk/uNr9WLMTEZm3bxUKdJ66HPFwrHq3tGl1foCw9Pa5PiIda
uth46cBt0N/+5qTGp8p0Yr6tWwgOihbnYVWEKOltDBpfkIdZIAIQyyNJ3o9J22ToXxrbD9JYtb9U
w+3eYs2KufHNceA+MxwFCly6TPBcoiAD9QPsqOA7zlBqLNXwaB3oEy7VGnQU7GFK6XsIZkTNqmKF
lCVSFKsDSAlwb5AWv7W3OBYK1x3IpAtMZYQmXjT+gPJyYa7noZ5VskGyPYVSHkqnqGPrFxlO2upT
ahKGYlDVnJJCD42ChrODnlsPCndgUqpa1fCTLfBgUsxxGuCKB9MEcc+w9NlNUbXDXaan7OSaRhKZ
VaGSTJd9wKM94QOaJijM0grMS50BxohcX1vf65Bz693yQiHu5S+locDsq0wK9w8ExHmBMmQVp12W
+MxZ3mVm8m4iKyZtmXsy7Er1olJtquA1Llk3ZCdYZDpu+qNdMUBz6pnRkCYMlLbTpDr9smzouKtC
OKdpB9rzxmxjS3+qeBd41Z0HIrLrIUZlRIjbxjB25bztSKwNOCaDn0i++FmumpyXBcvjWoRIrfHK
3NI843Gr9899MYaOqxIoUK1k95jDDWT0U+rUCVaS6Y0VoNsdrfmUQyOEfr2+ZSrXE6LyRjqTztXu
er0VLZyH63SHmpDRLX6fqXT4ZBvngKvZ3Ev9lzOpvNRHvVwGROQ+D9rluSy16PpyZDf33p93MCnm
oVgs7BsrmJlRAgvtXEf6WkbG2AatVwL8i2lU2w675gfTvNN1q7KvdbQqbGJB6sZda49hxDE/ZVNz
Zkv+MMy94ltJOqXgCcfcuguOSlCGi6V4qAtuLJn2/bt1nHN6Lm8hfHsHtHOb++lX4GCf3T+4zY4W
hci0VJlhgZgejKI3o/OCscOHvHxtuv7GLFRtdKlz7EB5tNLRrhOlKBveV47ZYRO9trq3eHpeoDSh
CBCysAfX+NeGcHJLE0qJuEshFmjqyDjsdy1BlkXzc5VUCk+UJrBHW4Ir2vmwzOnuihowGkZ7n2lG
YGV2NLuvxVwE4/RktUtQsG/XfVG6jQ66J4CGo6UhZudAhntLZsNsycYgo8yvVQpWspCBzta/FvZf
cIhNrEZDxTZgYXC2k66PYdqvgQ2oy5DZPjW34PqCpN/sYG4/fAdzGXHSyqG7uSa/rUqMeZsPkG67
NZzf1+XA8TpYErxjzZbGQdJYgquk8Hv2rc1V827SQOFQ1IZsBy1OEXNllUWXtL0Jn+BG/bjkiLQm
2fITat7rx+vbJjcFai8Mpvyno/p22xa0U4G0wyVlLO/W4fsIhqfFU5TW5L72rw2xCGBznVuQcAYh
+JJFjaUHU6UqaktLv+Dp2Ke9sJALiCamQGuL21v7/8Qu0BZ/hkCtb90yCArbf7BpR2NCIDcxlqr3
ibFT2WonNjySKoFXK16XMoc+GtnvsKNDY5DfSAyC+Yi54P62bN80DbEbiV6pU9WorewT7W0l0Pu7
O/ewmOi1Rl7XWQGoQqLFiWnhJaK/XPc0qQngFBwdDe/LofUyK5A3uBkoUVMMn9M1rwBLc5I/+TQH
K8LhdEawxaQ253FOq4/zNJwcyh/apVPg3mTHZsd5/LMYIWo74ILuCyvncQkqFkb+Ki2IB1iKCQ7J
lBpu74MVwc/45FkQKEX6zTqug9i1pHegKwOURDd4kMwL96vRWAIoLGJmZS1+lhpmd9iyfEwgMByg
dDRgfJ+ohgGla99P2j5VYgAV/dYxEzNr8YgEi2JZEhJUa/V5WstvnV110XWPkZ4AAKB2aXvduniz
Wo1r1TWbKnRV8xA0+YHdfTC3EtwFiq8pdc191BlREKBaEd+VZ2nPeaPz2G6bU0bT+7pV8e8rTIjj
mos1LLaZgCZ3dbW7Ml9PPDfP17dL+l1+rcIRvkvGU7pY3cbjmjWNn3nzA4idv3m8Urilyo7x9vvP
EFlcQB/fghR1fMemOXAW+2FSUoLJ8gcIHTnAUcHTLobvaDoYbpNRDh3H0p9d1+8GGmg7LZh5orpK
3ETqay7w2pjGwlSWOJ258lIbtyKF6raFYE5Wj/rUGdt4ggSAXy/Qq7r+saSrA6WADZ8D6FlkZhhs
jOUAbMPjojsz4vmpBboxVw+K/GXiKr4xuTHMNAEMB+yWOAXaMyPdkD/weAFX82CZkcVAqrHQJqiB
c56sLFW4otTbMQ+Ge9jc44Rwd20glecuQYjA7MnZWwyIATt/kO/tM8kwgJGIC8L/zBxam8wwAb0R
57atdMh91Rkag2bWR+UAOfPrH0xaeAX2Dc8pG1PQtviqmtx5tDeLwu1j82SANi5vgvE5C52P5oPx
Unjgi9Ruili791igGiqXPulQuQPBEN7Dl2NiJR4iW00QCqE8erPyhPqZteE1B30Kpwbqr+nNc2F7
n+pOuxnS9Qdhzae1L25sN1GUS2Wn//hLhDuJsWzOMAXM460Ggh1JHygBG2s5Z5PjxNe3XGVK8KKV
FpvTUgQa3Wtj1p7XqgcC5A+S08N6DGFmoDCgze0QzK3lNjNQOdHGx26sasUNIwsve/PIBRAVlJsX
r9bMq4pkXqtYg7DeVM5o8hpQiTv1mooQWLppB0tCAsT4WILKIAEfe5GOYVWyISjSbYnYomQpkYWV
46L2vx8yVE4naPpRXJuu19+CP8Vfi+ZsTtld3mantOt/XneH/XOLPcyjOcHzzJy3jTVXPNYn3Qs0
bkfQb3rKav48uH3vz1v72C3Vg0PK/HTdsvTrYVZ5D9SI1+K4XA/OI0SgGY+kqQW5U51/KMumChZt
fSoTpnAVaUUAw6D/WBMr2SkAml5lQgNhKxle/km2YeJoMfyub21fn0G8seZOdp6xw1Fhdil4gtNJ
Ee0UKxZn6lqMFesLX1FYdEFGCPQVipgEgr2Vc2e3jiKkyI2BYcSjQIRjIPGtH/0fadfVHDfObH8R
q0gwvzIOR6MZJUu2X1iOzJlg+vX3UN/d1QjiEhv8qir3AGx07nMM4EpVwMKt/JBOkW0UiuAvgKLz
FRnA2SFI9jiH2/JOaEwgpgTeyNqbfC+P0HTQ5FGt/NyQL/2Q3CxpzzFdPBHr36+eRhEPKSlCiIhb
EPlgpvc7IpzK2lfLzad+dQ7m3rS4nqcQhMI+octsRdryG9sZz+aYc0zkhhwZWo/WIkoRmE1lAst6
GKoaBUWsGE2LJWcYyo+eR0nmnGYrhX8nhokrp74aqqmmhS+WskcVisQqnWywwjmFCFaSNA07K+uJ
i6IzqMzqW7lNPNA4c0KXLVf77mcw2hERbcJmAgabEsMWsXxhVxhntivgTNWFS506D1qfB0S9YdqA
RaQYOuhPVO3D8HQ4J0I6mCIA9xcttgop+w36ekRnY3rIaHmPiWrTjloQ9c7Swhux2jrwO+HMvZd9
puZGCioK5Vb6PLvUTzIrdBYgq4aW3lj8tZqN9/5OIHPDfVlE/djjtAWeRKfc62YJLJKbruERCm7s
U6K6f3WvzDPs9V5BGwboWWkwndoLyLtsxTKs6i4/8j7hxiN5J4p5jGiUURVMXrU/YVrDGgT1qEz6
BZU1XnF6w7RAEKjC1tUE1AiZqAg4BtUggczcB166EwqLLY+8th9HhMrERBIGCk3AnSDDR2NM6m9q
k9eC21b4Pw+hMiZFXVG6jVUCpQoCogo783lDb8ss/Unnwe+XprAM8MNa5azc71vNDUBYrFKDfx7e
Rkd2aTIXONakBjRYUfiTF6JabHW+fh6OSoBR5h6MoOt+b/iSOOP3HtDQPm/Hd0P5wbSMGiUiQchm
aw1VJcwRGUjlC2Vqh9P9kGVOZ3zVZI5T3bhhyDHBzqMi3vxIpllU6ZIbq1M10+emEgNwuZ5rjOON
MrAR9OFeEYfaBr4vb35p+4BvgpkwrYyylHYFMuk0J49UNG4wJ3AnTM1FRSCz/yk3AtB3Z2S/5DgC
5Go1JIM4uIXR3yzkJcODKzLMbfScC914FFilQra5RingyWKE5U3ep/mEekQ5dk5WKTdRqr7sn2fr
6q5EvEaGV1GDuChpUUcCAupZXTyN6meRIvCjRSfagKD6tS9t6/awG7ZuhwJe4UMTNEXbqS66BVRH
SmpNUXsAu+uqELZW3qpGxgm6Nuzjuon2pzRGLZJEMCilce1jjLJx0hLKNxmV7KagB+UEX1vXuEJF
igjW8bnYWk6MdHFOekzQiWH/XYx/ExB8DGXvTJLGkbQBFbAig60DNRjmRXGFcWXjZFaz0DUYctMV
zNamqoL8QE6ih74d5sdcy6IbfFDZLppitqte0O9SZPJuEYZLbeHZSseWqi1qthSE9WEFt2vKnTVV
ADbY/9hb5gAhHCwOGEY/soy2xjySxMQPNTFcauVzb9qYCP6iJ+RTISX345Qd+mFoAQEg8HozW18e
WIjAUVsZH9DWfx8LJ50Q642Oz4Guu51OIH2IxMOEpub+CVcFYtJDLAEhQ0MDA01NtsgVAv2oV1LM
H/eSOLogNxwB3NoigFTDxMmydrREdS7u0LQrvX3JWw9pnXTCMIGmbHCU0VFeSIRhylZNb6tBtcv6
uVInV0NtJPoXVV58PsxYQ8NXrCTGc2o1NcArhFZ71vVWkRsOcNtRHq04t7nVe3gnh4kKGxqDBpBA
TusUz5InF2BHib2VIaQtXVDe24nHayxsy5Re15sw4fph9y3pkWdgXHglpVQctTAOgy6do6p3SUHu
SsBQWmrZeFn6tRHJKZL7z2Jp/CqS2IMZe9j/phuA4iaG81BvgBnBpim7mDlrywiTi3VzjcyzZ+Yi
RorHWZ4wOF/nbiWr8yEfheQGdK25jRGpGsjNhnxIaCKAdqRN3ARlVYssbQliXzIHJValON9oQ+8w
WotiJLCBgIvL5rFF39VLD7wEYNA0N5rwrLcyqDmorQvnfOQlmxsGBEYO5ceVKxvoKOuPufJNUrjQ
MdOW0m9pOgahbv4K23KwYwKCjMGsMbuuP+hN+6gbMS9D4YlmXAfNcP6hzgHP3aUXMnWpU7XyjdB2
hhXl6g2GrB61NAqSsvsXQ4XvDs36fDMWi7YoAK1GhCOYFtFWno1PTR+6tdxzrMhW/rsuNaNEqIOx
4wMRtJmkZSlo2KbuPeGiewuIETqvOb3SEnBpETZ85DthzPMWwPaKZpFc+kQSB6ebdDcx9WACH5I1
cqfHtoXpIFLGsIn4ob+mZr3ak1Yv/UlvYwtIcp+6BUhJZdSfjaajnKhwI1AD3gvIABT0JoGNy1jI
Qs9DzKshn9Wy6b5Xk0OmjYd967Dh0t6JYG6PhIsJCuO89ivUcS3wo11EsQfj5gjktX1JGzg2JkTB
EGGnBjNPrB0KxyQaJBOnGbzBIXZsL0hQJCt2NKcIumC8KIsTnnn7ztti8d5B3IwxMsxGv3/uqaTT
bJTXS7zvvlXu4oHO+5Be2kPrjrlHHFQFIosrdUtR1iD7D6nr36+MTFSUgLsC4hemOIAnQE/xT/rQ
HDM3dBCzWMrnRrh0P2OXN2+zETogIXsTy9g2lZadYY6IhLPUvNP1egHyNLYHSqW7iyTyqJDsXpMn
HvHu9mFlWG80t5GmMXFRiw2wENh8qLv0hiPNz9V0FPPObnhUz5vvAQngH3LWv19dahjLcloQ5NpS
Od3oiwRwT97y3GsJkAm+Xsdu/pDBqEvcKVoJQF40/Czqtk9GhO6iDdJZ6XP2oKNUbTef2pvk1D43
/cEY/MV0KZBbnH+xTAW4OAXt25UyCL3V90edSCtoC5hV/WTM3FGvvMUYz2GOCt7+q9w8LzYFQfwB
rcGcKnPe1FBaQ5CjAhBhom0cFVupvVF1lDEYEi+zwwNYFBxgMXlm6hRV0GdOAtgyh7cEvWWHoD0E
Yb1hYh6S+RklmYtenBTUgrJasqMlPPZd8xVdXsI58JYOGQDBAVKFDvB9NrjOVTXt4kbL/UkwnF47
z4Rb/t2KZpBHYWYVUxiARmGew9CsFDQLMAlU67Phl1+AgmNUJ+DEIlMBBlrvaygTirWTODe89urG
6dBEBgOhrMHGSq8V0qsXMrRxDgwa1O4w1gBQvQhki5H2e19lNmUoCAHRsAb7HfupSLaow5gZObAM
kW1LvQW8Xc5H2tAGwPgS9KeQ9AIam3F8Ua9iUlpB5VqObmL9ySyxssiZ/diqqEIGPhNwXlEHYctX
GghM5GEC2EIxJ5IXUjF1S7OgZwooH4/KtemAFSZ1KxpHTrNIs1U3celNCRB19u9zQ13AEYOWODIh
Q/uAPwmWzBbVr6r2RwyJA58lA5kR+AwdaQoarMztC9sw1RCG0BcjDTg7e7M1WLHQeOsLX5KaLzHp
ULyTfo1UCap5/Bftv3eyyHsb1mP3p57HGu2vrPoBuIUb8McSa2r7m3aUB6sQk99LCIehGFgZTV/2
D7rhCdd1JMyIAA8JmEhMwCsL3WwiUSl8WqAR0er513wxKqfEmPxAK7+uU1dMupFzvVuh77VYtuDc
ltgeN1axQjxINum1xOnizkvD5WZREjeEdQvEYXoaK+LpffStMIBnBOYlTml4641enZ6tSou9MA1a
0wBatOz9ucbaYthy3uim2r5dsMp83TBU61zKcVJDTn6OUnMJs+SUN/MXRSn9Rtc5rbstxZVFcKqC
VRWvlY0eAfiOl4gyn18vpRvrygFA+XbbqJ7Om4jcOhjie8Td6PRjonz9+5UNbSNtLkXMovhCOGON
orQWkVqE3vc5UmSeO9pSUzxDDfYaYccHbmUhXBKZJCXcLxhUh+K7sRzmrPVE81IKotXRf77eoF+L
W2/56mxhQqpSi9ZbVNPIarEnMsY/06W+ic3p0mc8muotNZRlERUl+HTjA8aVRirA2qNL5rcFOc99
eldVnbf/zrdcxZUIdiQ77JbJAP0rqrGG+FmftWCU24dO7zgba1snAe0bPhFiJIA6MkpRZOqwYEoE
fU1x9hUgqpUKz+ltafi1iFVVrr5NJ4s01gcdzcRFt/u4tzIxtFUBqIDo3+5f2vZpVo4SGZHQB1Yc
IS9iMOHAPBBglTtVVeYHOStGzpP9MGiGmUekeYDdVbCPujbc35/IAMpv3c+K6g2e7GGu5RPFtNdj
+VgvP1PkQfLt5BJnQUPa+NqOmDjbP+SHzI8Vzyj7nGKGLFkkDeIlD+CY+Z16mL5rJ9WfHfUXOTmZ
w8u/2ItlRTJqIgndEse5onkANResNgGAGKKwf6jyrBBGUcjShXObJ5oXlyQYsuKbNI+/K6zYc+6P
tU2sHMaFRrHWKFoGCBbjtnsWb0G3aIeBptrtjRhEt4M92VUgga1U7G6w37MvnH0MjGx2mC0vlEpZ
ZhOklnmFNnc0PhTi4CW19IjKJec+OR+NnQrJx1QRaYNzYuLeHwlAkfuYcxyeCMZZ4gX3Rtg3sreE
gxOCnFeIP+9fGOdjEfn9W1sxYDWtacGwZ3T2VKd2g+nfKbtUVD0A7gERUMMJAHgS1zNf2aui0Edx
BvehN4Z39eiLfWmlxpOgPfbNS5bw1stYO88qBGNL0gjuZQamqhcD/7WosBDT/QqBm7p/i69hxHX6
z4phbAaKI0bZVdCFzh3d4aS4EJFeCl+HrmMs9p7AaJR+3Fg8B/MhEWclM6YjAfwDtgGVxQur4us8
NbcGQHucUs5uUAV05PYFLe+gLsLnnOJ3OdryqfiOwsGlq6sT6boLxvJ/LZL+opoI9eT2c6vNEc8i
8NR4VYmrT54DD1qS6PrJQZFUPag3azlLsUprdmiwNlJ4M0xswZy9FMYEIRJshQq4HJ7iG0fMzPoU
CLm9z0OD4IhhgwjcOhnUEcq1UmfLh/4wepJLDrx14A8DSsxxWHiXThCquahf7w/cuagDgj43gR0F
uVRk13bi/EczygK9NLST5FqBOteYCVHC3217Moxz1fOSgQ8NL/ZkjPkxwcTbYd1Z89JTfxq/mi+V
DSJP/dOSW9phAetzZlgTt9Ky/q87r1VmTJCcDmIq5jie4of+6Ms3xhctmOwRVMTVY/mJCyvI0X+Z
MUJhSapaTRBRFL81vzrT+zzGgFmTWuSzZPcP/afIMX/uW6RtRwgCPmxBb6CRRpVAM4zZaZ5JfmdS
ZHfzrQKCY1qV/8pFvQliXJRCjbxvawgSVxat+lc13O2f5C/CwTcJjI40/SDEUgwJ2i1YH3+QZ/Um
ciO/OsVOb3XO6NCn/ND6gtNwgnfeHTJqIuSAmiiRgHlDDnRy7amcpWAqsbuL3RHOGbc18u2MjIYI
SthMmE8iXutMIJHrbCArZfZgJ3fYv7ZLX+Wox1+4jTeBjMPqsZ6SKpgjgMMCE5DqZYfiHNu5M30X
7PL3CqaPdXnTJ07hzJ0N5rfcloP9Q2+75refwHiuwUiArZwuxEtKFHSITbBCqEi8vSaeFMb3CFkj
mGOyaJ40z/eaeorK+jEBGyUvAtgOa95Ow7gcbcBqaQ9ad/g4yeud0C+96KvmVCf5oXandajuMB/U
ID1hZ3r/Hv8iYflTNDsvbzbyoPcyRK9uqLykl6nCy5hszWvB8RC7oW3YI5eTZ33YH43om1Sm2IoN
cGEuhtcDryoL6jnPCBSnCQa/9Hm6wnmKJmNlcm2eUmMMide041ntW3delK90ap8xTsh5Gh/GI//n
k94OxtqbNh2BDIxnL/0wjs1Rchob9GVnJC5ufB6swTYs1U5d4Qu9qTgW50MdkJXNmhxCu3ABybAn
Hmswp00HEFd7VUBAagHySo7p5jwNkzE6SyaHopbjAcqgO6HxQSu+dNXnfeV8TSD21IQxNE2Hl5Go
E8qWY+5SfTjERgr+EV8371uKrclzb05W2n6Z4srGUK/Vks6ZAcc3g/cP7C0o8XbWQgr0lxPsWcVA
NIufiASSzeLb/i/9MPDC3j1jjwjQG/sc/R/k/QMYbzp7OQDP4yJgYpqeSjfyDFc88KoN63+6dz2M
eZI14NtWI4Sm8XdwlFlAoSvopQJlpNnlPueEvA/O2KjBFOjc5dCu8NbwMdCUUzxaZYSn6bwiMHML
JGX1mqXwNG3/+X4gSU1AK4tlUhjhNpZus/kbOmnWmAsHIX/mHJEnibFK3ayCGB1LBDDDgC3L76ZH
2GFXjSz1Nn4unjB/d0wr8N7wMo79q1VZGFo0KFuTpjBQQoG8ikrPjQ4y+S7mYAqSfauLWZL3qVQ2
1sqE1UwEQ18nR8FIWuQqQXinBYqlWYt7itz6RTsh6XTmG7CczmDs5Lib1QT9tcaiSvf+Fyz92JEB
SyKejNjcUE9T9MT5hjwJjF3SUrUGyx3ucg33+qfcidz5y3RE1ciuEA3NL/8UzuL9y0ft4f2RRjDy
6D36fV4/zXYnHMzqnC+8+bH9lw5wnfdCKhKDrLqHtdWlUyY8dyFuTzeCokZs2fOaEduZ6R8+DEvG
74VlJJVBzyYSL62flOgyZaWTyH4oUsBOj66Z57aU8dJ83hNgrEsODh9JHgTi5W0NxrnzohoW8Lk4
6seRwo6IL52YtuprYjM9pqCgBdHkPPze10CeDMaIoPgtdi1A3b14ii5iG/m9nN0VWu3tiyEcY/Ua
DVzVRZS+SBYM8CNJo9bkEFe+IM8G0dzkaHA+hd046j09Eau2cwtoO/byu3/OH+Rv7f3fmD3dT0E+
MDxoXVpNMrrNr0Ua2Yux2x3dwqbY+aG6mP+yxPCnhr5WBq7OXqYNBsFTCXMNJLmP5x/D0LgrH26p
cnpXrxqxY7DYdkJKsM1jELgE8Zgc6kuI2HhGnWa45dXi/qKa8XYmxo4YUp3D+eAKw9vZVezQXyM4
E4WaNLGJlbqh+09ZdBjLxbY3hwaj/ouB8m0KF9eEsWWYPLBujt16Tc+vPtTcFckgAv/LW2rZpkVm
xXXtJctpQq9R+W/xL6Yb3tutqcoNaoA1w1OtxWsDzQaNxa1i6X7pZo88n72fsmFi8r0wvRxrY8hk
Dc2C/JRFsguo4YMUono6lZYag7U1WR73nzzHsrA9g7YXw7ybUXlaZGzpwMfo9NtS/tOFA0YrXoOI
q09m9qk4TyqkoIKBzxUH3Ti4Si45+4fhZEqYwnp/geg/51K9hgKtkz9hvcTRPcmK3Mxu3dhbueS6
4P9zpYBXm+E4OMJEIbVcojYDnizECNFhJYqUfcFvuRVe3vda/351kyU1O7UQcMIkV2wQSlmVjNRD
5PUPOG/s1VFci8FwvVbSmXjF9L0owLjZJlae/KTdFzAW/xsHCtJajC9pGO5nJ1yKcBmbZsCRhKy2
FYFYjXguwNS9rxubJ3qTwg60ROAG1vOilDwwDWJmZ1hO2LIFOXdcPYlZCB4IrbP3JW5+qiuJjNMG
VTFd8kwF8wP4b7LxJCUvYO/lHGvTY18JIe/1QZ9bDUi+sLeNBorE9POifZmaZ2HhFeC3S/5Xgpin
pZd12pEaX2nARrJiJ0ftLoMjyc+Kt/JbSpwiK+/ymOckm0k7FkAH8kjVH2hoPihC5pgNryq9Xaq6
OhbznrBsN43xgI+UngakL6SxKluwqTc6tTX5lVfbETfS4J2N8cqzWuqFNmjEi/IDmY4JlrCkNufY
Qp6+r3+/esFmIgDfRIUQsx2fFtreRSRSLFnubmNBONQqON331Z0nkInwm7KmAMRZw7XksWwyC3Ol
ttLfFiRzRu7433YN/uq7MX5ZlocoqpL1cZ0MFBmVY/ylv5Os4pPhJLbo0WAcrOlrAQpK3mgE58Vp
jJNuZ7VV0hpp0wC2M7MqAwFYbyGiHNFIOFe6KvmHQPHtkCyumzqSXKljJE1Gl1ujiWUrXvq+LQEY
RgBuBU0oG65RbO2J8YJ+Pp0KK+0eaOjta8WH8dRX148hzT8kMGrRA9lrisRK9JRUQrtHjc8RwNwF
OmJLwwhPFbBBYf4vmj4CXtoM4ild3P/4Exhd6UrQZ5cR4u3eGZz2DvPft5G/RnD5PQ92d/tp/3la
NoIzOwooBYL7TMIXGr305IlWnK3nv7DEbzIYv5KnopoUHSyxgtYdwDCOjR1fSFA+t2dixV/1n/vX
xzsS42ESYW7LMMSRKqGzVQPcmBogxzse0Sr3WIyDMfqoNMfqtVAm2sQuHdRW14aa7hve8Gu0eB7t
9Vt8fF1v97i+jSsLKY6q2owxBLYorgqWesgmaxKt5pb+Ml8Et3EkbAwM99oNeSFAVVQs8+m/3ex6
81c/YAyB54NWKFLbfgwwMfdAi8hPYx6wHeeNs7Fc0ix6m5QosmrLkyLFliQ0nEiH++0YZwNW0xEb
ijIqLSftaN4slmD/mNArxIwV/CevePsXTvvtyzE2RWikKu8wRYNeoYQ5Gmt8wPLhWXjQHIqO+fRV
BFMUtzmxXY5/s2Qsf7mea5jmXxDhg2HD8AVLPyRuYZM7NXdWjApURfz8uBbl97WEZ0HZoQ4MCylZ
vOa72TN9Hh6nm7WVNjR2j0kLXuFxu2IAqnT06EUTm/SMTpp0SSiAAteiCxYPVU9aqz4jZmOKQHQK
jx7KW55D3TYwbyKZcEjJkiZfgDuPEPamwFgl+RLJn/bvcNtnv4lg9FMiGOmoNNgwWRBsAtRrml4G
5SkE892+oO25K6z0r4QemBVlgcnqTilB4gPj3HrUHRwBozHyIXJNN7HjbyXYYHo7AwlMc+DI3bzE
N7lsy7VDENkhmV97RbO9OFhKvNHsFNvhnadZoTVeEk/+wpG5WuQPBvRKJuOIjEGJZ8BYwq/Cs5Ln
2JYOwyEKdF+2269/4wHyzsh4InlW03ocYLAnsMmuHbHCxUibPd+tHVDQbxzpC083ed+T3eiue7kM
k/VeiW/c1wHoTMtL7KEt5ktoZ1OPePHN+uoFXty0GU5fXS7jncDUKeAfLpf47am5WQeDpFPpNL7+
MCBUe5aOCDfzI7ZQue379bvtfdf1O1z5pUzCPn28Vg1HW7SlU37pD0WAH3IjcFOhzYd5dUrm7ctN
pRKKSX9vNqXeMUtBcBZZb3xSGQqQkiMeOeN2hehKIGMJymI0yLxeq/zYE0t0S2ddpEVr9YZ8We5F
r+8sICYeUZs96EHyff/FvK6U7d0s47jGGVNe8f+GXISLcu497T6EVimvcy6RvxwXd/ZkFNfzF8US
19k9gH3lXMSj7Qr01S0wETFQv9uiXJu85SnpLHDaH8tD/JB9QRfc2T/ydqL2pyigc79XppiaS14m
r8oU3qOJbeUenq2T3OZO6qg4bnoIXwqYJ15BbttvXklmzJOQ5pg8Xc1THBRn4kZHAtOkeAX2FXmn
XL8b+11X7G2ZyFitENlVm1rJO0MdVuuruEr2YwQLWCQiLO8KOGpPHEKOm9l6NtfyGD1KAIg0dxMS
Q5rHdgRIMGNZEJ9TO6x4xNRb0SNwGRG+AdVC+rAlOfSC2FLQIXqxEVDUGzX6sq8h22cBLwr+b2J+
wMxosYQyyCU+k07RYaX5XATl7CRRGNvwLp27L20zwJFXQGlAjklAMWe0Iqu6epJzTfTSoA4Wp74o
buSuQzSLHX3pLuOBF61uGfJrgYzXkvIkGSol1gHYIo0uratbUaF+rhaP/aA9jFHH2VZZ3+5HXXy7
T8ZxLElMNX1ND9OgDdZCtOR3AeHOiWxOBgFH+s/vxniJppiapXvV+R/D64Rgeck+yX71JN1irZqT
YWxqoaQBuxjrbEBfYAzWRMppGMa1Hl38GCNXVnlLAJvWgmDNh8jYewQoFpN+ipEuFqDgXLNq4yje
ptgZp14X0Ee+09uKY65FMV8oXmowAsiZ5FFRsLJJtDXw5SwtDypls5sLcGwVq/eAifmAEqqZZiTG
CZZ4Bk/4Ed4rmTXbsys72T0g0y6Ci6XZh8xOguyuPdafkNmrx/QAhq+7f1c0u/4pzCOYciPO5DrB
9pRZfAashi8vDXiCYjeRB46T3UxGV4AMgDkRjE6we92RTmOF0gIIScA/ttugvWjwNHA8FiUYT0dG
6rWKs29WtowY9gNFRV9BDD/sPg+AwSq61kQbTW2/90CTjvXa7rF7adKes468pT3XopiQSSRK0jdg
MvMmKcRgVAGb2WV2OfPopLee3LUcJlJqeqz2NsYsIjSjTzQqushWCx3g1fs3t2lHruUwvkwGRmdi
TLg67RY4tufkGHpANHEUzIry9XCzdHAtjTEklTaKyagtOjKW/40rFZ/WkaUe7brR6W1AFWKPkOPh
OF+MZZrQGzPJaR0iXSCdSzJsxXbCBeGCv3+TPDGMZzMiQw6bNNK9VCNWjw1febkYHW8DjCeFeclC
H3UxMH50xAPxcyJnptMJwNiZUhrsH2fLj119KRakLspDsYsANOANYn8jquFJSOLfUtqel8KWsF2a
z990DRQk+1I5Wq8ztjkEnBz6gxPi//quzWFAdN6yB+8C179fZVckRCVCMnrZk7RAI8dwES1dLzn2
iCeEMRIrcrNaNAOKtiF16/4xQTSaxIO1f1m8T8SYiNQgFZDz8XTrqbqIYFSx4g7Et+lyKo3qe2nQ
m1lWDyPROo5g3vEYm1E1FAhWAnRDT7KDLo6nlQU8oTwxm0sJ1zrIWIso7uFeWjyp1hnd6Ft/Ii7i
bYAfAeH7S+eICBImO7oDmqRT3tKeD7/EUUeDyZ4qQJ1pfS2sqfjkdA+ND3paG5jzXoTJw9oWHN5c
+2bB4zpcZeKgWEhDTY8QHyMmyQPjqB9ypz/oX2ltaaXdf9fRXSvd9Cuw5wXq7uvT5mmvYnPm8WVx
XIGTAdc99I10nBWS2ErUGf9mpuf6iMwLBEipOtNQFXGpmr92GkAzFKyNBgAyuLyO0LbHuToU8xSV
rNbKZURuKN6DCFT2NMzIpo7pNj9atwrmk3IQAoljO7lCmZe5NCDZC/NkdXPNM7EFa10ZUJzYyezZ
w2D9S2nz+imbxuDqnMybFKcmTaYcH08hkVP+oMUpKfKnIgbfpWr8EIsutKeWN3zJ0xjmgbZdVCSF
DNeaS+mtUCjPU/5PWdLWBuaVtrDznVljAEQuxLmKuHDiJQASAMeabZuZt6t7zU2uXEIjiiM4DJEi
ojEfhDYm2p7qYAhiu7ERpXuLTU/ISwIZ+/49llN5ydVm8HolnnHpahsPPVDuoSzGz1g4TwOqTh2a
zeav/ee9WXa6vkrGtpitNPZ0XWRZxxFjzJDI53XwMb7/pyhc7DdjDElSjak5F/hm4MGxSN580zss
Awo5b9px0w9JoN4AsqEKngBG/bSe1iNQm3WvARVJSPxZzSyajM7+vXGksPEjso2ihE3WsTrZ2yR6
LKhqzSWvrbx+ZbZuAIBXpL4Ai5E+AA0pqVnGvY7hw+xZr6z5U+MLthjEZ+ItkyUEPOiOzUIM5sBl
GfAdK24bc3ctcindTAYJTTzspmHeWACabQLzJLujhuVJnpZvat+VQPYhl4C7NuZ4FL2Cfm/a4UgK
WP4wWKbzHKKbp3dOkgK7plM4z5t3UvZ5z8LcDU1GRS/8qvaqFR3kg+C2bp8djOa2xT7j33rV22IB
OA+KeQkogOxsR040cHcDvxQVjfxpXeFECHjbfBZRYCYWiArOMScB2YwdVvj3PyQyLkBJtbnALjNc
gI8FTje+LNpR0MGQYxe/wtNa6k3v08wVF6cdAvnn/ivZsmJoCQNrGuoE0g7GuAxRqDa0wHEHMC1S
KbTFcHCz9hL2nPntLZ9zLYgxLkKBosMwQpAoDI8zTb+2k87Zqlkvin2LwIBfSdQUCdCzTCoH0Mtw
6gyIkMEmQTXFWtQVukmychmkHE9TyakZblmYa3mMBxCzPKPTBAtDxBLA7Pdmqllmxou71mCVPRXQ
c9YToTzzYdCzr2Vt7LRc98S0cKTkdaTZLsvQwjSaDZA1W6c/Mr1w0mF093VjMx66Es1OfxqR2aMN
UeqvEwOmlzswNY2l3a3o2ag0+MmlEy2Noyhbt3otlPmKldAQddBSpMrAjrLiqsF+W35OVJN3sVuh
17Ug5vOldR33RClwutZKvuk/uvN8Fm+Xg+aotZ1iQrNwzKNyaILWSo+83gfvlMy7E4khjH2pIGhX
iCUp4K4ujsTgIU5vVvWuz8i8OhrLehbF6xndyUGm1/kxsi/FGp3qjsawZ7x4lneu9e9XQdkIMglk
0NDWNlV/R3l5kHNCLHMW3X3d3DIn1wdj8oMMPAxK1UA1K+lrWt1p0/P+/887B5MKmHSu575HQldo
xBlQb7VhcL70gsYjB1z/o53nrTLWP18Wuo7I6F4YFTcTMW/GCNMcE8WSre7WS+Lsn4un9Ez8IMl6
tSgZXlca9IGEzdgRkCqtz8U64Xwfdt4TNGhmmsrrRIeD2abxcx7Atx0l3dK0U/5blG1U2zKPt4a7
2Y+4Ugt29rPpkk7FPrvuTbXwUiI3nZ3GEC2inIdxncFTD4p6nPvOKSIOouiWI72WzFiTvEgUOhZQ
fEIfRCDmB6jOWgJvq31zD/taDGM30q7XhLHDARGeFHYNvu5AQVUDAxZOd86dEHO8gwuMxOZObRCw
xG77UB+H28jhYc1uVqCvfwljWkYpHMBboq6/JDpkbnQfi1b8vNZYRCv/JIr2vuK+UpDsPBSNsSyx
Zs406/BQei8n1oyI8KFxNT8ONF8Cj+n4PJ10uKjsE0aY0Zasz8pnxcNaxEm3Rwymd96gO+sWHgaJ
OG+KYys0xhZFYR7mrYFfptS/Gnqh4Scpu9s/Pe85MeaoyJZySFOIgG25JEX8vdJljkXdjHyvPyhj
iVC/NaZ4fTtpQH6P5xR1jwRX15wmt7f728ThJTO8e2NsEQgiQetJZ6DzKRgoqcD9bd6YAi+8Xh/e
jt6weWC7tLKZEVii+Rgd0h/rXlOOdcjuafgbHVfOkXQmeAnFqa56Ed9JFzJLnX8aNeDYhmBfGbbi
3KsPpTOmZjF1Pa8XmBopzgOtnq0xOZsrheeFmr2rVLynxzsUY3PyRppMQYLPSMDU1sU/iyjyp4aX
8HFUnO0hRIXRrSS2iPvQ93eIMA52Z7T/VRvWs17FJ3EoS0UN1Fco+eBITu71L/K5d/MHcgjd4cv+
h+L4BJ0xDKqYKlM7I8hLwsehXg6CcZ6S2ALEPccC8e6OMQ9mVGe6FuILNf3UWrqUHrVi+LR/GJ4W
MOahXIgC/m1oXaj1fqg8YFvFmY37fSHrk997rIxJAOGaIYOGCmGx98c+IOJwLrAc577YBsEUtss4
dDgLuiGocJkUwDoALdk/Cy/4Zgk8QGmqyvm0ajQ25p6jA0Y9X0wAoaI02Tw1XvLIG97i6JvBGAZU
oipBnlGSLOKs9FHKiwM9qmd/pi1xp3WQYP+EHJUwGMMw6WkVDxnkkfRIEoCdAgstGzj5IPca1495
9WRb6ERTAI3eIxj7ey0D2SRITl1lSUByCe35Yf9U/0fadfW4jXTLX0SAObwyigojaYInvBAzHps5
Z/76Wy3f3ZF7afWHXWBhYF/mqJvddU6fUEUuy40zSDdzh4NY9DV59SadZMnxbM7Sjz56K4X9hAHw
27bWd5CoXwpQefjHJNGA09H2Ao6ItEhQXQhdTYl3of7jtpU/xGq6qIMPAHqNOo0P8xjBeCS48luG
yS8yz15tmsacHIVkxp3b5v4QpH6Zo6BiAtXblAmlhlLRAK0X0Wn2pCfecIwdcgiopkwWKNJMMKLd
Rbtq23iGPf87oP/6DRSSKFls5BCwQ3ABIi8C9Mad6BP+SHFTP7P6jtfx5G9jdB95oY1q0FY4MlyT
oGFGi3BoeJb03R8eN19WqOCCl7ohkSIsqc6dyq9AiFNt1NqenNKOtswBivW805c1CkySRQWpN8fx
LtrIfsZK54EWAWyHWWOY2aIcQciamm0zaJhOi3/y+sJSDFoHsy/7FLgY0Ict27Yie1oYqKJilmmM
bG4RX8pQ6BlIxvqAFMYkSiQmUO3R3LTQX9H95Qxx9XH7VjA/H8GCKxyrq3iGWiIWJKIrvXIDf9hC
9BavpdhW/Nu2WMshe3tlKuSFsi1jLKfVEquYEkdSI0blY91Tf30eClLUXskDTBijrN3MlpQI71rW
Q0lJblJTbmJbCto95n6OqdEsjKsts04mBS9FkktKPGIje6uxMWIffcrvyJtfcIXzxkdcCCs8L0g8
yJbmgjLH7HYTBnIwVSKYCyhYGoc7j4Gpu2DRPYbg7zSrQ3aIHFY6QlyP1L82iQKhflz4QYsAhA0S
IB06Pnln8ZPLKz2w5x8qiguRrYCTjmhUNwDF0i33nJc5VWgZzH7rP3jSv34OZBF/PxZLzhNhNHLK
v0WneLOA6jZw0T6PmYzOC13WKVw/8XBqogAtGjge6gqPutBKpVwTP0CGE1G7PMcYIRWc9Mja6tU5
M0Lw9Jct6gYPZTdNShUAHI3WKabKyRdQE0sZVARfFzz9QcDtaZARlkvRB/29V9e12WmZLSi1A9m/
oGMRNKxnz69+EXXfM1XKZ3W+eEFxG9/Hu9rKLcPqnHbf+iGoB9lJmVXMvDJJ3XuxCZq8IVnRedG3
/fjctImZhbXZjK//AmCuDFG3f+aTehkb3H5NfS+lvb58v/33yd78Iwa7+vvUFR/bJoW+LBYClaBn
JLH3GtpyzaQsGUBJfuctO9QFFRBZYvgMKYhIDF7bERk1/swLhssvtTUZjHrRaqXv6ozSSdEwzINZ
4gFcHeZnJNkBzSfGObpN5aSPowtPu239Dqx2rMuxCkNfu0lnRctlVoWEw0ns9Pk0Z9W3eeHsUB5M
KMbdzSWn2kXGmp8lO3djZ1UqfDCqUl84ETYTH1TJF+7u6q7zWEtjmaEgRhCbop6ILzAwEOWiPfQZ
3fDbPgJ36Qjq+xzNC+JS+x04MW6fUJZhCm+iChk46JWiLAc6qtprNqQng98wwzCWHQpFWk3RSyXD
Pg6u7vFOt2/vww2/mPkZ8j62tk0bu92jAf0sgmMUvPj+7WWyUIxOboLcVy/rX1GLYZjGdxLIcxbp
+6p7K3uHgi6+ac6ozTGuv0rBS1PgwZRIOu+WDfQYguhB7/wukhlJ1XV/eHUvKJSR5XDQw5rDs8iT
3Blz7LtgP1gGCEwKuN8MXSmb27vJuojkY1/FZUk+K3HQwaCggCG9xVzrdEobxa1aKBlJpTdBTfy2
RQbA0dnPNJs1XuPhFhekAAT+25RUtiKndteVXq2wxp5YO0rnPyNJjyFyhlsBDuPBBBO1O4Hivrf5
gQRZVmYxyxCroe7XN6SToUqU8rWqXGKM+E5a3O4TOls26bfU+j36vkC4y8pbs/aUwhwFH3GSB5gs
29Rs+O+V8hroe6l7j2tWnz/jItBJ0aREMQufDChaDWh4yTNQr1bnJc7ebx8T1jXXKJiRhSQUCg2G
oJvrkCgVPBLlNrAN9M1C3uE0YljCYoEbayOpcKVYcqnXWuKXFkhQNegiOoCdzOzEMxez5nNZO0lB
SjrFBocCOyKKPnR7GGtj3lM6Zs/EaggGkS3R4CUZgpqUnampS0jSXc7jZDeP02fzWUADWbtr7fDE
IS/gN6EVhExu3vUcD1SXoVsGIbF/TAROSPukcyLiwZM2p4xTHnsubywhq78lomh3gj6Z4awclwmH
duEDe6maB6FYWDHO6n00JF1TFQiKgsP2d4hbOKVELVSAXzyn75Mt2cVD9AA1q320mBLk1vHMsG+f
XZZFKtIA45o26zKHNGsefk5GNpsDNz/ctrE6AU3UrEAcLWJ+jx6liw0p49GZq+MpkzwG27zGiBTp
NK1/6K/8w2Klp+mgPif36G/asa7JWghwZZumsqgULgjnOsFzVVAdDaLJeXjm413UlNaEFsChODUL
Iw+/5qiuTVJfcRrqqsdbES/FfO6tQezdIawtIw4xioZMj8AXh1KIGLEGa53Uh0SpZIZKdKkjZMQs
hAs9+K2G5CCzt3ztwFwvjsJvMV+gDylhP2McUCTlwXVIakD7CGN8sWux+ClXn8HX9sjvufL6nV43
orrEOiqQKmRsAnTN9zbnJXCI/0bK5toUBeNdnIAUpEz1S1G+9YiUTbRJmfWTNTC9NkMB99iWShJx
MKOB1WgOwejS6ptaZZakyRenHxHXdigwjWK9yOX0cutGhzRjJnZ6kG3DqyFCrDDCwVVS7mtrVDi4
1MlYKC2+U4KO1llIbHEZPVV7mdLIboePAGP/4j3pacowTBWJnR03takoJ6N4KwQenVwQioo5s+V3
jRC7E2hctYJn3JFVmL/+keQSXR2mQO37KBUKHR1ds6OCPITkvdQj53Ve5hmMeHX1xXpl7ZKKu7Im
9EaFeVEUyibQuGZ2fYh1J39LjupoEj4d0oPbVjbHoYXNZrHqrHnSa9sUBknQLdMLAdeUgwpXjZpp
Po2Woe7mnBm2MuBOppBHakJo0opwIYo52NqL6KTnQrTAx25PkIuQnipwhGFu6IQnwb95wF6vkgKj
uIcoZzJjlfNWcisMnoc++ZYsYFjNj13boUAIEJREagM7ojfsx8Uk7R39K1ne7IMjEgIxYBxkjvGv
Ellcm6UASe4g5TwvQIreyjNInFrz07DnD+VkVh+yOTiRbqevwwHaYQ/xkdWYs/ocubZO4ZQ4gaNh
zLBoUojq3yVogER29Ex0XKa76Myqv65mpq/tUXglGlkQQ138lz39Z+LrnnroHf1n7pQ/FxfEKcfI
ik6yJdmJy4EYPMVbpTNVs4Y2iPo8bwoMXDvSYi4/SU6Yt7s75anyWAU65rWmkC6o6q5vK+xL6xym
0hR/Zp8gJ3WCE1HJKPf6UbCawuZ3zF53cppvADrNWqtzVRhD0kpHBmx04s34g/QYPY+29A4eVpul
w3KhD75hjm5gnjvMc8UT7vVojaBfrdzWk1qLP4CwVP0RbmV7cPAGxwRb7JKO5mjXHtXnFpkW53b4
yIhsaEFmqYc+Sx3jXNR9ZnaI2UTxUQG/STjfV4HLxbVVNrx52yY5a7fWTmFalzaDMsnYammokRnq
IbtySiBbK0AlbWBNlLHcEp3qV/iy7SISH0NT2Al37RMhIZxQ1RD3lcdqEWeBmUKB2ZxwqNDPWNvk
Bl73MtjRK5GXUE/yZ+sa5+pe3VRP/4r19up2KxSWBcKUqxOBah7kUkllVm55AKAd6xiFdPTiA7Tz
Iyt6vEwt3PqOFIaNEA+RigJrbZ34XvXCXeWjnI0aUn0QTwF4ytDLdmoO2VZySCmRZZ+F4PSDNmxI
80CMqHx4yUGcSQpthZ0d/+qj4/cCipjArh0TvRnRH90arVSJ1qcd9ju8G/AemDaLl/s4UURFyWM1
rrOuKBVXwU1MpVrCWCVwdpE85MW3AhRBi1ybQ/9WBXdLcH/7grK8E10OEHIlyWURoRzxTsir2tJG
90lvYn7KMabM0jVgxFN0FQBqyHKlkuMrFjs9Dp1mjM1YQfVTZam1s/wLnfxPg1npuQjPxyUD8BJV
seVjQNbBKqHng+EDyUrtvMLwgfgmvN7eVcbTRKXiKW4og0AMsEppNsypQjP09N4GzJcJywyFQFoZ
xypX5LpbRha/zR45kzBzpZb0FuzTfbsf7uYN052xjFIAZOgyNOQHrE321O1wgp7wXngkzc/Ja+6Q
GffoLn/EuIKleNVddZ/bNWcN/8tQIMON00UBIZ2CWk1DnNytDoI9ElXhTevGpxAfll3WXCWdvUJe
uh5QIAvagBIKSPANC38Y8fBpjsCD+wmJFzzaoc8327/G82JmezfLt6lUtMQnKifEDazHmt34OUI2
1c5fhsYEc6tj+Bwrhcbw3PR8bFdNXFsF8KUXIUBX+Og2HbhW0NrrkoS2YcP/IBvLsss4XXSpIEu4
URRBH+9GM051aJbce9kz3tgsb0IXCHLNGEqe5F7UA3RVrOZh6swOlMVQj7ZBMnrkIaUqmvlDokL4
yyo/boPDJU13w5nS1YI81WsVXKPotzv2394kf7cb3Ar6JBDi9SB9aM/jRYsLIm5+tpl3uobkd4c3
koXGRua0CvPXUFilFyBxU8PLfR6d5lHxM1CyE27qX4rT85OwIRn4Fi1eZG6BPBRGO7QGtKoMXvjA
dLgMD0FXG6C1XA6lhN3p7PlnPZuQksYnekXDyqvs1zan7tpHvBMfBNapYHh6uvpgdIVQDeRZEOHF
JNj9odvUL1BoResvW52RhSZ0W7YYhPBPMu4XnsLoyEmd6lH1xm+RX/jpBtyoSOEgxUR8VBWiXZD5
FGegp0a9EjkoMoeqiNVmfv0u4A1YWkRyU0FjjPCDTfzMutcUfElZqPdcipb3OHxBJGkVXWcOsWjd
vlqsLKdGBVBZVE4zOALx0uf2JUjrtd5Xyxel4PHwSFHsBDHVnJpq+lSCM+22bcYK6Xbujl+iUpIR
SMVgmo36xhSCwEJi7rYVVrxGlzb4OjPUiWAXYcSvLzq7EQgmVFM3hW/8hpX/Yr1y6HZumUd1KST2
wH91KDBABwn0TYG8TbPJTAFCelEO9mwmCpDQ5QZG0l3dMtpFFnm5mIWC2Xtfm7mVIhuhbBHnbyBb
8oOVA2OulIqmgnmWlWLCjci/pXhjqD/SbWTzJMcoNealH85T8H9PLMOsxxXd663P9RB0JMdYO+VG
O5K+zLw24ydktNEetutdwyPpMc6vj0g4v3I26+iyks469byb0jECRRd+QfwtfR9cA4g7/0ShAPIc
hdvtAnd2lXO7V7xFMdNT5iRnVicn6/ZQcKS2YlrGJElW6y9iN9tBV1thwuDfY14eCoX00eDyBYyG
aNRBy2P61DWFmZWvxfzRarulv8vU1B2ndyWCIKVoigorqGKALk0x3nJNlpcRjtiATDZm2d3IjdG1
M6HdI3OChEl8z/CldEv4pImdpoawJ0w/xe4+S47aHFt6wijUMT6eQSXJjbIh6g8wU3d7oUC1FWW6
ZHlhIB/LCvHf12WAQMj7MbtEpGTWU7LHJ5ARP3Xb8nHwqifNx+vfv22TZZKKjeKxDNKmxsKm7DiK
m7EGDfzMypERn3QD6gwKd2KhbMC8g6NfLLWZRk9y2plNAb4p/qVPH8ZuM8Uaw08y0JVWa464oI4S
gjjTBNJs+awUT7c3bpXA9OqxZFCIErVZIdUkqhytwp/s1gQnTWhKuxxtarLfbRunVxBpS1vFKo+4
fhvpKPmcHz+HhcnMBDCunUGByzRIcwfef/Rqbwdbcgu3tGa0PCI1CMlIr4WeOmN/WdGdQQFNoVZi
GJNEDrdZXChFPrZm7KQe5n93JOO+bA1LAGMryvTYFJ/ptHnGkaLCoGrsVUHloktwd0cSOhKIhMsj
mzlMIlf7j4dX4Olubh7sFfPQIFonVEAXnU+Hs7KHaoNQ1lr2mT3twAZ/JkxYCqHaQ1ubYnXfQHHs
cLb2yfnSyGwXvIl6+E0UHBVRoUMwi/wmGaLrXf3Aj/Gp4tDdJrMaMG8/JWGLAqVe6MQq4jBdKXvp
veHm5+mx/8HdyZAzaf1kR+p15UN3ZvOW30QNGKagaeLznisiPJTJ5DtisguHgshs/bx9kmGHQidU
oSFci4Y68M0HnmTDYUYPpEAzOJrVHoad6HdO7+f22FpzZ0KVlJnVv3l78QsISF/h/hTnfMwNF9yv
HuszSXChqd5MP0keImQOhN8Ox2CPgi7QYBh6XSGQJ6yR4PcnFTM3cZvn0YvPqk86CRcHra6gZhE/
ovC/tU/APoVWXCrqXaEBO8iXlf6fHSOH8shtiL7p22CGgqiwybUmD1WM606gG89RPhhiuyvvb1u5
6WlghUKiBeREcSTi4w3a91D+7GXGKm7nxQSepgYbWiEvm/7iaGYQbaI2sNV9wrXQQGKDtWer9AR/
uzVYo6BlCflK1IhbCw7TPjarI2l8KEnp5e4dEbq9vN7ePqZBCl+gGBq3I/HUxX7YL355md4gM1uk
BCHu+h3rLcDcUApYlFIOCp28vHiv8vu76qF71u0W3ECbZFt/5B+3F7h6CkVyyhVDQUcbddjRJ1QE
3YzL1ueBqQS41hKSfmll3jZDjtk/3NSVGeqwD1qtTOF8wZDOb70YaPmrafy2mdXTfmWGOu2xPpZ8
UyFeJEKlE2I4OWdMvK0/Yf42IdEOt477rJ7Ieec98hrPt8tu2ChO7CvbYsuduEfGilZDiSt71ImH
1mWZqOFl5xA5od7X7SDHcQKFRQPt69Gcj9hKa9wbd6k1fu8ckqrEC3VXPove+LPcdTZvNW72FjiN
3WFDNtFWOdUOi/x2vcp+9TupixIMLcdFpMeDCItNn+mWBw+ai5kacFWGnvyauKodP0YGwpBqMrXE
1HcKkmuGnT7f3jHmF6IuUCREDZo0ERI0WLqILot6MkmDRU/YAt9SdsaULO3Ph1uiXfTMN3jVRfhE
rQOxSTIbUe0WcKLzIJr5HyoRq+HV1U5T/ljLFp2fSS14cFWvviPTQynY7JEjkJwYerKk/ML5rIwQ
yyrllXMOY7gJyUPx2U9DfuumEIwjuVmMZ8bnI4hzazcpRMqiOuET4v5bzDdHlUlqzTneLJdjjrYo
Qt5coD9TdRiGWTeNwqiiLuuWb4mrxEzGnGpWDIaT6XGEFkJSnwKlgUTMj7p6YZhlbSyFWUKcpHOv
Yb3B2+KGu3pbAlKMu9AjeX7V1TdDahbMkanbSCnRbjsNp6kuBTzJkgBNP6CVnDXWhyTIdOND0r66
kMppiUnyIzgM+97T8eq8UC+RmJHx7W57MZCw4adchag9BFWSoUIwrnL7EG39Cr8pZUbyirVjFKwM
ER/o3IJ4jTD4y7lh1uCkvn0WVjkTwML5/94YKni/r2MQ5lHWSUkVrmsoTRJORU5gqQdScUQ9yMl9
AQpQui3ihScjKco/psw+pfUI5OpXUAAjcHom8jV2M0Wznj349UF/JIeRNECyiSL+YE6WZQkswJpK
c3pNSPkmAYnpMj/cyD8IN6F+hMIzerJi9989zcUvaxSOzUE36b2AWw5xOL9HHzYyIQSnbVZaef1e
fxmicAwy3EmuFDBUF4al4bxM5Wcr3DVcwzg1q+y8+tWSKOAy0jQoKzwU0TKvb0kBM/agsYeZPNbk
GvNTUVg1BBOf9RHagDqbdByAOAmhT74ntjQ2E/u6J/h7B+latDHGWSaOQEbSkCuiJis9C4IFYRiH
e1JQmkvM6Nx+xMdhtBj3kGWZCrrkRUZjHoGu1pFcbj9a6NjLnzW/RzINkGmjUp1bmiUBp7sQPQ9k
FnJwjK3xLfgYd6xRs/Xg+WsfKHTLw65o9RIpANAHgK4Re46vm2xZB5b1dWnZEEPrwwSyCb8KsLJT
eoY1WCWm1Cs89JkpOtYeU1gnBssYxgO+boXZktL8Faxlj7JVuJFd7eZD6Q0QT63eDUe+tNZF94M1
2oql1CZns+off4gavzaZAr1eG+pIqwG987YG8Go78tSTUWwv7hvrgfWQZYADXX0O0rZvB3KRhrS1
jCbcaL1u1Y32GUj9d8ZhXo9rvlZGAVEXz9KSitqvqT6DzGNG6Imys85qIjMpCMe04oB1wg5FR0WY
LF6kfDimZvN6Q9gXTmkUTkV13ofjVCGxcha3JEwOPnk/9IXQbF8M9N+Om0Uym+8Idhj3mXmyKdxS
Un4JEgUfVzmOjuhgEs9JfajWIVJmn+w/WNN0zVAgDY/OzN+9eCUVqSYSh8Yj3S06saMhyYzZogvt
EKaz7dsfeD0w+TJHXSQ8dzLEkDhLPFgAY8iLsBi+1jNykF37a0HU3VBTgefqAguSjuldtI8eB798
i70ebAXNrnwR0EOtH4mObGONu1EzmZoc69fl6wdQTnvsonkJ+0uyNd8lj9kph7QK6Kt26rF9yf0E
BenqSTrd3tc/+NUvq9TFSXVRaiPiBUgiUNmByt9K/R6CgKz5etbyqIvRRJnWtTwMFd1opu0nyEOn
+JEfGU+N9Sj5az3ULRCMRgkGHruIslbcN3Y8FVYeMhnv1uP+v83Q40J8X1etBL42hCOBl4NlbPGU
LRmdCZlO5A+o/WWLdtQIi/qMHAz1rKNpiojRNjv9AZML6A9O3ph90Iy7Rs8IZUZQlUqsa65+CM7j
HWrkTgOVSDK7oaJPiWN2XjO+mUxhCTeMqpwMWKCYtaY4HttsMAuNxa5HIoh/PNUkXdA1sB+Dpoc6
6UUxziGvheBjg7SbgE5dLTcxUIbeRlACoTB4+2KtxDOGIcmiKgkChqPpMVpZE4IY6SL0Is2yPQ/t
XTyNbplEfjsqumnoyn0NgQmzSAr3tuG1atG1ZXqINjOKLO847GbrpHfQLkaGlXtZfNK6WtuzO6nm
4Glbdccu1K3N1v9mmjqpIQZphVi5mJ7s6aie0/sRklTjq/Km4iHXnVMmBd/KYf3NJBU3poXWZAlp
mOXn0iy7wmmCfMPY0ZXLbkAOFiPRvMxj2Js6n0NeyOUsAbqE+D5pHrhmG0dnQwrdMD9pY49RPcNs
p1OHfjqG5ZWb8Ztlyu3J4NcupxI11tnqnXGxxtbsKjRgE0YUkH+BOLa12wd2J91K3Aq7Ot7ovCCj
/Yr6kGUgYk0T7GJS2epGDPHXrSPLjckPkc+qBqy53t+s0d8w1jShI2AqHCOEyKD5BTEDBsZ87UB6
ZWUzfExsSCVvk/v5gfPQKsn6wqu39Wq91BfmZ/BuZFWD9ULa5lvuLNBqq8x6NA0DHMokIE+c5Gn+
qHcceKbQzM8z0Gn1GCvYa9HQ4XLpTug2rtCcFOEH1AuCRRWcVs3CWuQKABqGitF+CJEakEChFtnL
Ag6xCBvyOfBwLw+dGftQEYfkaWrLjAWtBRawpoNEQFdQ86aLcnE1Q4slgLVCFDdqkB8nlTtFhoEq
ddk/Z2J6aEbdGXXuwMmJxrg4+j+x3jA0zDzq0OYiMim/R6fF3CgtVyMKx0StP1WCOVaVCfFxc2lh
P97MHSuOWr2pVxbJL7rKzoETsG5nrUZjH1gZ7PQ+Qo0wO07PlYMprdbEycLEPWvKcK2n7rd1UtHO
XCWyUajEKvokoV57X31mNpps7QmK7ekBBZu76F03mzv5o99xm1rH7CHr+q4xRlz/CLoptRzUCq3U
+BFELy/b53czOrm9eJseKoekshvMEm8wOkYGFyqL9ahlbDzdqwoqjKKPA1gvO5zj4Qi2ZlPuJ8aB
YlmhIKoESXcCQjPcHbAnN9JTWR6DmaUnuYpCX2eI7kedVD2NBgNLyfx4E29jT/FEzKayEsmrWHNl
hnIqEi+kWWJgLYGSHUKBOwpj6DEc18p7HGdCgdqxzgNvZLKfV9fBqHNR4yrYGFzJHVMz8Hm/9Es3
QZnKuW1r1VdpuiHxGvn3Ej5fmZqmqk6brMMNWxonqvLDUJWo2UiN3afCQcBUn33b4NrbF4v7skht
YNPORpiS4WeSsxv8g7RLkYzs/Y3MbKFf/1Zfpqh9nMtRwfQaUDQbeEflK28uJgZSrzzMDBDpSKqq
KaCMoy9QLw7SEk3wvkvxCFEbR05RIJcbm5seGfu2eomuLFGXKGgl0VhI83PzQhQMI8x/TB/qo/YW
+62Pjq2D9irf37a5un9XJimfN3DZoCxxj6eFLO/QdPDcCeBwuG1DXD2BV0ao8zBJSjqOPIy0zkj0
07dkzHF2hH2BUd0ZFFPhm26P6LCGurjXP6cnfRM5I9TjuwMrv8laL3VeoqUvkXHDTymbz3QMLCMv
Gddt/fRfrZbKU3TjjKxxgpym9DDYpC0ssEV/2SIuQ56JVZFlrYdy5ArY64VaByX60qNCM9Tf5YRn
dDusou7VeijPLY1R14gF8OOvJrcU9SeQ8TD2jWWGctVqiu6BmZuIGVKTSb3Yx1TdlvV6X2Pivb7O
dDs2r3D9PJS4zoR4oPjMUUoL/OI5eG2Ow6PsjD+EZ/0VwTRmvdClYHGvzaF/kFB+PYMOID2ylr3W
XITfY4ggykJjn3xJmF7Bc1OWHFeTx1PtLC9E3rY8BJ/KgagEE8o6ccfagXWU+TJIfc8g4OSlJkOF
mvEOTz2LP43y/faNZ5mgv2WuDl0YwbtV8rdQGs1Av59jRil2/bz8vYxLz+TVvkWQFZMWBftGZiN/
ERyR3Cprt/5wnb/sUE+9ogVtREg6AoKxPo7TZsrRqHdqx9c5qCC6+ThlD4MAUsO+8FqFsY/rwPll
m3YIM0RkyozsY3RfVj9E5WRyaWerM0tCd93HfRmi3EC2pOGgjsTzJLIpCsdl/NGUkRmMkXX7ZKwH
w1/H/dJCdPXZKrEaAJDk+r10vVXZBVQI8N74wTmketbtUCY9h6ceglUbeZcwoGwdLb+WSc7tlfEZ
zZZzy+Fbju1icTNATK0Z4yWsnaTQf4nVulRlVBkGXncM9cCHHgEPQfcYG0nOHZWuu8aNi9O9Wota
pmGotEhBkF4r8QcSAfcaBLFLeyiZxGWM+3zB1CtboPjK+EknkCFUTlx8jMJk8gGL518ix/nWkijY
aEPcM4E0CIIi5wTubp/UH3VcbhClgYEycsUHERyK5KhAOMVPzC0haqusfiOdgrsKb3TDZj0hWfhM
pwu5keuXXseBLUHYsh8ek9cWBDkYeTGVsxybQWDOG5bR9Xfr1y25dPxfbXhbVELbEaOdXeGCZF76
bDzwGep21TH3+JN2Jz8M3xrH8JI7ElhEDquDjgE9l2919Qsy1MoaQcYviIXXfLbxYojnbdxDQhUa
NreP8h/iw7+vJZ0/7LVeCwSS307Q8WKXd4TdTdyWzjibl9a9J6Kk3O6LnxpR8EYJjXdFkFQVlrhh
P9cZZ12igtV56LgxkxC+jfLjMu7DblM2D7cXzDJBwVCdtWljNDjnlfaRFbMzoGbHaYV928p62vDq
EFFQpM5hE4vEDAm38dUmjKoaLsZ/3nIvROGO9C8j7Hi4486EsJrFgbWe7b6yT8WmKNZ1WUAS7Y0b
3y328hg7ur9skPxw+RdxDwo1/Z5Z5WXgr0RFN32iKRwfwJPpT2goyO/THaHnDB20T7sR6CSt5q48
Rj9YUkGsMEGisGuQgz5RDNgdXmYHCLHVHzszuSPaNvOGlTxk+LF/VNeGJDWCEGcUFTyrjTZixlJ6
W09Pfn08mQp7MP2fB+OA0KMMI9kNhrm0F9S07UaV3+WcByN2gmkTbtQipHtGwat5Ji6sDAMjwy7y
IFqVVdnQaFzQ40DQwSeFwp5cHoQ+2hZtsNUX0IzIIjQAZNHWlAlk3aFg9lXzLovgeY9BqV2HJyNL
Wtwp1Q9bplwwOUI33BRd/1NiNN4mZOpntOSteuaO0h7Utra+70sz+VmArEADpSf57pXCCJ8YqExX
ApMISbx4hmkFovKZWu+qervwiafLGPFrJoa1tcrqdYwhU1g4KEYcy3+9lQbcI3DVOaETehBBd0S0
iWxuQxYjpqezYoq4ZK1IAoBfmrTdJvUB9uyYngHAMoWMwaB0yTjgYEE8tPCrV+mZjJBA/G/HHSZH
OBTnkdlazIpuZAoOQTabLAJ5SIyWZgaeeEEJov4zHnjQB28TN7fAc4sJxRpN8qg6ZJeMMDIhu9JO
0W1qzjsJJE07Vk6EtRsUZA41BNhzgxyq6XlJoDczi1YtM54yLICkCf/iMlR+PTv7bQERsB7zH+G+
R5WORC+stAjLGs33J3NLpECwnPQEVAgjp532tFi62ZFpA5/5hmecW5rVTxW4oV4iBP0NSWvZsSOO
ZoQB4ufp04AWLs6Wdp5tNTCH0BJzs87NqWN4e1acqlBvxXmYICVOGvcIHWwEVqTkMvZJ2AzbI2TM
D8xVS7dxkGb6E7kuDcBniNIyt4/KxJpHxXKH75PolOO2yJ4j8WFRRHvKj432chsoWO6J5v3L47Jp
Ig43OEG/MGGJIZMBkNDasLjS1mZaDMMA9ZmM/9D/RAVr6mzkXE9yGcoRLDgYQ7Slj2mj22AO2nH3
2bP4WDyP7myDAEq2mzfNr5C0hPwvAxrXGud++x0UZnU9OinEFpnuBMUPUuFuD0jlY+RD8eRLrmjc
8Hecz+o7XQUHVEUFXpV1QaA/clIs6BwkhQpNzcww+aZrmZUJLuNzrkZtV1YoR1OKoFrvI1R2EESA
KdWCGtPgBvZ3BV1DCEFcccdvDJ/Vg7Lu367MUt82WhJpmUeYRRZiyz3/mmpVvGiDBCfKkayIeP2h
c2WP+oaVJCyDkcCe6EUn5Gw38ue0rWVTPwWjFXvcD8JHS7i9yOMGyWnE5Op91Nv1BiLfBxZ5JuvT
Ug4pmWZlEXj8GpBwcIAl3tgoycftL7saqV6tmPItIBFD9UQnIVx937ZHoWIVF1iLoOLuCJN4hDcF
57MXPa0sN3HyLoUR44nKWIZKynlXr+EhzSDaR+rlJVeZMwRNkoxFB7EOaV9bRbMyjqpY8RIJ6kfo
MijSrsJ83Czu8vqz4X8gCWlnSmWVasMK8lhroxwHss+gwG8ALJEfPU42pPF2hOZnstrBJM2x7D6o
9Zfp1VKJZ7nazmXU4whSQsjdngfb2LfOZKsW/DRkFBrBMu50aO8cQIpryR+h2zwh6mEFCKuB9NUv
oAAHj4hFhSQbxlvQAzkEqq32yDyWy0YQa6cZWkZWkIU09HzLEohxqvPgwSTZughDA8GJtLQT2cfu
0H8E//WjUkhT841Q1KgMwR4ZG0rPHbCmcXQ8ToCkj6FbPv+ni65SYDJ2ohJXHQxW8s+gew3477f/
/npEd/XFKCTpqlYXZPIYBGEfCKNJ+T/fk/0jrI+s4yEyYOUf/UblEmmLhvZEwhfNmdqGM9N3Qsse
+KJTW4GPHAaSUPxO8AYntHgzfSW/g8Vhyrib9PTL0HSjMHL4GXoqW0pRWml+ZuzraifC177SPIw9
V6bl0uLDZRgcaj3O6UnHk/k/EM8TIPnHu/nKEgU0krJoWh3j1hP1i9wJtyG+H2l6iSCAyIpbLnnZ
W9YojOG4kiuzHtaCN3Ljxifwao9e4vajlT+Fb80mRBJXJu1ztmq2ezLKHx9L4M3yGoBYc8ODnra1
mAeLtd0U8BhpHDSCDpTPf05HIj1PZpq05/4Hn5jysdgsW1GyBAdsbp+QyLG1x//4uamQJ6xlWa9I
/7fs5fe/1PiI5D07j8oI6ejploULJyUiBJuVHphlgqHkotrMEe+pSecyFkW+5a1vTYEPF6dGES44
wx2GzXmn9f6PtCvbjVtHol8kQPvyqrVXd7d3+0VInET7vuvr59CZuZZppRncAeZhAF+kmhSrWKw6
dU6wQ4Uc0wiKlV66TcHKxVffe4uTTMWi3KgNvAsQzdVj8TiBZIfAL8vNeBG3gEXyZ+UYnCVn2osT
tEmUH9dXy7i6aHpFSE1BENnHwZ6Ham+E9Y2Ryi+cJO2HqnlAg8tg3SVfDaIMpwg8wSoaCk8XLpKo
CiteAWbCkBwBms+9SfRGyJLbzEx/Qf0vVDH3AWLUv8gVVhqGn61Tex1nYoa8uQFNFpBSEy7Nx+E1
cAjstDpIYDMSnwUndeTvEYYe2Vj/r/cAsS4r5AEiSTKN0gwKMRRLHZs9vsWZld0qUFkhfd/Yku+B
uz0PW781DVR0GB/5q/d8svueLC4ypEhLpESYYTdU34zioQl0O9af2ZCjr+Hosx26zDuLvtF0uFXJ
WGF50reEMJrfBC4rIyFx7bOLfjZEBf+WL8ZQk+GiSlM6gt85eczMoBkXDA20FCN0rGZCUE9wRskG
/Hc2uMbBmdh7ufevEMkfMYCGhYV5mkRigi+kKLdT+i3Knq+7+RqrFx78/7y8adLP2cAAjUpKWI0T
ngtkxhjlnW6zR93pXXkX7Anng27nm/Bm3IFWY8dZ0DPZ5SZmi2cUaEG94+RHFlUMI/LREMySyACF
hImkDDGQmaSeNsy3bRgc83jIzKKK90GJklcsMmFVxM8/HyAo+y62gxywhUfonDLOCqn4aJ3s9m1i
NbnqZJrvZgqklHvOASLEqqbK40U8AmsOCPWqsYoidKFI4dZ9Z+p1/K1J00OeCw/XvxVrV6hLVew6
tZRz4q1bVKO8ftO52o7NFvXee7y2B1RWPyWZLKUJnmrJrxiEfoI9gi37LDvcaQSWTtjnh+IWkfmu
uEAcAiPKvv0+vBpZc2AFL/G+fShAuVlZoplefGbv7WvM+vyFqFu4GSEtlJNKWTef+mx2q6A32+Bb
l9xf323WSaBuhJBT1GwGcN0Nx+muqsN9pon2ZPR2q/Ke3spu55fn6yb/8GLFLKcK2WZDef/74vTx
gqLxko/T56Pvsi1+8ZZsjaHJOQqYSSBqCOY9V3uVduE+dAxbvhUvAuMn/OEJ+fETqAgKjo5MT2oA
PgBDu82+QXQUXBA1hkEgohD/jZD615BNvueHQSqD9rO0ARkKUkW8kJGmIof2yJHSLCJwXF449iTf
10zjs0XKx+NR7MrqvQRizS5Y38DJ3VwCB6RGrvqs4KWXgw8Cop2MDOfrJf/ZLOW+aZePWUv40bIU
T4EUlEoz0pz07foZWm9nooyKpqVqqJi6+BzBpAkgGrFBJhM9Zihb3xKliNCdXtQ7/W6eMOT+TtrD
3tWv0QlX78Iu5S+REhRpTbJj6a7DVdLdJDfka8audpvue6e+ybYVRlqhfuSxgCxfd/azafLTFm4T
5mIFPne4qhiB3M6Ps87EmM1hlkTmxCnDFF2ik0Mt9ksJHtqD1lc4pCgfa45yC14GT94bKKHyTF2a
rw7yaXV0xa4HBL4uJBKI/IdOPvvN0/UT8zWgfv73KY/nAz3kRNLtzUeEUiMRDKsuW0TwYNY8Ieiq
2+v2VmosMPiR7b6HoMXnAvi9GlWlJ/Xw8VDeJV4PctYOwpE16MR4hrXVD7YwRjk7KF9EP81gTArO
an4QuDtBf2QsiISozxfm5wVRni1Whp8XJWykIM4kzH2h/TZakEYhIn7sSR/yQa6Zo+7nyjc46HnD
3HT5jWLOjolFWB2dwmaTgLE2kIonsQzBwNnHu6wLR7BkVANvJULaOKkhs2CbK4C0z0eRugv0YhDU
lCBRa6Cmhbv8gCvI8V/ABu/1gann5rz7PfvPbwbA4RpHv2G1K1YuwM+/gTowvB/NyZyTShU+5ggR
yt9l6vLb77ly1otl5c6HPQEzF3j8aiKmaD8HLx5SFLIqwt60C6H0q+2rh9zWnvJTcNG3kSfb8Q2G
MixZsKa79hjlTA7d1fiy+AHUgttkGqdBwKZj9vOsqrWDsMkoTL/jkr4c2YUNykPkdk6DXoONyhF3
JKXU9sF+uumOxU7ZZw/CYTpy32vVw//dI5562Vk0Zd4cvXgXnSp3yizOS97aI7qP0IzkXNRgXqOT
wkp+Vj1LUDURQCDMptOhlh/UbgZHP4nu2huBhZYbASfud5+OCSL7moeQL/9hjfyaRRyM+lCKtRR5
dvs8P2NI/KBtqgfoAMjb9Ff5aOyyEhyKkWv84PaMgLUa8heWqTMXK7ExVBLW2dr+hXsLJTLMfPxN
d4sh25vyZnwFZ7N93SxrvdRBQ9c71iLSB+1FyZbC0BGixlSjHx1kyoVIZVhbT4QWi6TOnCFIhs+j
rALRqM6BwDMesuqLf+gB0OCht0LK6cMGz8nri1yPHwuzVHTuomni+RKrJDTZ4s/oklnqgRCopQ73
UnoV4/ZeaejhFH3A12iKg3gYMPZUoTWZocXmgOhIvh/H/ueka7MtxgFvcXGZbVWlns2sLNUNp3U8
6zyt+s3Hb6DRyyJuo9YIcJKlU30Ygb4Ec8Qm/UZYNwl/4vUdXj28C2NUMakWQIXzPpLBR6C6iZLn
tJj3YsdtDUwnMb7m6uW3sEW5aJ2VuTg2uPxaIE8kUTKD5FZKWHPSK32gT9+QRgMLXD1zVYDhp3Bb
buc7/dW3aju9B+puAx3i5Gg0pnBB9edMSpFADDwZG6LYh3K6dX1vV5P4xXopn6mUum7THuslbRpS
YiATZX9BrrwaChZ2KCfxC2kGnwJyztGdHB3DIM70jUzXpKZxERSTgGxqz7A5YA6d6ytknR7yyxZB
t9BQ7mzlAWVmWQDO3Q9sUfKf/AYEsmHyf54e6klU92VrlC2ZaZN5a1AlCzPSlswa31nPmhabST1/
NFGHvtSAj4YS3j0ZBQxPKmFqfcDtRfpPVrSdHfyIp24fQz+udoHCuL6prCBEQ4WToO1yg/yEaddu
pT35kLMVb9gk9evh9WOxMuX9fBBUWZXg5MRQL6sA4p834Yk83WV3fP0LiB/jvNAw3EYDXU2UIZx3
dVQ8iFNYm3ogBF6pFOFeyQfZ9PlB23KjWJhcD1brqWmUjcSn0q7uEoxmFiBP1ssUtYW+AZC3n0OX
sfkMZ6LhunlXy7E+IPo2uOiMZ8iJWVliii+EnES0a2BNycQrChr/71enLnS/rccsk/HVSfu6PYMs
eqt5kpPcsbCjjLBEI3YNPpDHYoAjoR55ECByQT53umMBg5mHiwpLithkspKidkI4FEpwbg9H/UwE
RJv7+ch+yTFuF7rlNaSJ2vZAHLhcdayntzQ48bLHOBzEH75k3gt/oWJQH8RZDfw+4JPwzOH4G4EM
XzkS6Nd1W6zlUHFIKNMy0lqYkmu3ikAho/zkDOP/PHQ05lYQQCQfE4TiO1UaGmW9SbB04oZ16Bie
T8NtJxyEQexhCLIG4DHLnLI9ZGll86HI+kjEUa58JBpVm6icFgstwbjukk3kqC/lpnvrbN/MHRRA
Uxa+n/GhaLQlzNUxz+Pc1SNIGtP7bK7NMmRNe65QYH3Kamj0rKboQ8hL2ECgg/DSIJzyfY/hMujx
QDn6UIGIonghwYlnapms15g+jr1CtmBxzcup2nItsS162U0OOpbQDQ7hbQeb4Y6FAmGdFCpsBGqs
NAkZ9zfEBpQXrRX2opX7kC4Jf1x3MeKt1w4Klb2ECaQVGh2B0PeLs9QD6tg2QGFz0Haq+D61+DI4
52PEeL4zvyQVRDhVH7KEpIW9y19QmbHlxOlPlTVu+O0IcI30rTrlHqa8mcXP9cb84kNSQWWeNPDu
kRxKObXb6rVBxcDHwJ6TXUjdEDroDTqQ+pvaAxfA2f3ACjcM16QLvnrc6/k0kyjgVo+zHQI8mBz9
zQDnlJzMZYPCViD2n9yGLkKkRgeUPwG8p4dSNOt7KNLY4jnoQJKX3oSbzDW27GUycghaQbsdU1WR
ehjFF8YE6j1kyOM7CNY52g7BIbtXHlsPdMNOemBihVg7TBUjfj84Kuxw8itFAawbLXAe62DqGFM8
1IUjb4q8yXpErhuVlHcNax1EXJ/jwxwIY5UkONFJ/TPTDmHLSo7emQG+uuqHBcpn9FGuxbBA4jg+
G5vRHe1ko+1Fp1MhMwBk/2FEHUI4Yn5sikz+ILPHj1hLpDxnkuJsmiJ4jhFypznSn5O5PSlpFprg
f+lNfeLcKJ42Q8BdOj4Hv5qKyR/O38thvwtlFkR7vRwj/m8/QDz/ecezcpKgDkQc2Zyfc5AvEypE
5VazOKv+1Wwrt7SMbfT9ery8vgdQ8flsdB4bKfdrGM3D+KIPzWNXBy/XTax7zse6xM8m+Dhvm6Cb
AJ4MQk/ivvWcatcKbwXVKWtbRor1hwwVXWBweKBKSSN8/QZoEJmwx4UA9fle7ga7xPLdCGoVJDCw
ZgnWI78kGbxK6IURhz+vrg0bHyP5OMXBN/S77ssfzYWwVZPR+PA2JoIRUM8GaxBbrXp9qaDiE2QR
dKESLQZW602kNxLaHESdI/8RvhEWQkKhD6j6JXJZl/hqUrQwR13iehnmSVEiImjxuOeiykYz4knR
Qvv6cVmZsEF4X9ihIk8ez8lvDuXBKh7b2GwBs5HwXM+sbjBLBy04khL9jaz9qjMsLFMRKeKDpDQ0
bCgn8UdRAR9gNDPoUta9fGGDCjpcyldqqL5/tBCDhnb+0t6NG1JZnuzcSc7JfX/L/nbr9YcPszSQ
rQel69wOMMvv/B0RUptB2oCZOIf1KGCcEoHyh8ofxUCfYSjLnlr+jQNKLxwYEYXxnd5z20XuKvL5
PJYEKx1Xhik1YCwRekYcWZk3+3QK351vYaNth3waOKxjsAR3uCm39TbZl+fkEoEMv3sgIkZEZ1q0
+8fmrENTGyOFf8FVy1oq+fviZ/gAhetTjBr9VBvImjPTTybGUtczyMXZoJ4CGfe/Y59GIHqIoEqq
wuu26AdAJ2pCIaH1jG1+g7qFO2xYTR7WAumo0kooW7zTWs3xj9gwHJGvHhgRZfVRsFggFVFGLVK1
icclJ6SYjoQS1YxOEup/x98klK3TJtvsnkfBmF3CIP78JctZ2KZiStdVkhwFKKcmRW9H0S7PHSXx
Wnkjv4z8q1yrjK+56n8LlDDlf7LYNbPSwTea6tHnoRkxCSbnvzF2lGWFutOTtuNAcw8rsie51SXa
k46GDA30Fp0qS3LKI7QvOdYri/yrX/ZysTbpszMMeplIOunKEUJDyPFYKSgAcdUaYO8E6JjVtCH/
3DVzlO/Jsi+MLYERDBbBmYWWAMFaAAmI7g903lnLWz0pi9VRblgrnNSKZHQnSUA2EyU7rql+ttLs
KIW4LTnoxA1hZ05JnbmMr7maoS0sUz7oR4Xc8h1uduEuehRSd3pUNr4NuCLUabnSGjqoA5P0iTuz
GDTWLf+D637PrhbhTZQbta0VoIWkQTWn7KksdpPy1hXHAUni9VWSRXz9mh+mqItXrPn/XkxC1Lup
Fjht6dQligElwwMZa6IZ0YYxhBqtSDCKXG9lyrkfMYXOz2Za19Cueb6+qnVH/GdVNCAyKWRdElXS
w03QsZXlXa1Vt6pRzeZ1O+s9lA+Y0PvfF1+qNIo5Lho4AwRS3dH136eDR/gewAg/CYGkDpDrYH+b
jwNv/k1isV6xWvwCyvs1gIkxeoYo7h/bgwgUJIiDgYEkSIjEZlW6GaeF5kfj80YwmgTLbcIIWo2D
OaQvd0VcO4xtJY+6K6fyvfG52FZVB0llTWKMeuycd2apCEjWEl0pJTNbs9j2qGrIbu2pt61Veiwc
+fpZhZYIhFw1/I/8fWG+l4FJbHyY5+RverU1QKMS/VAEs0kY53T1mlc+DFHXINeMOdpEeJZlZYRm
1IBZUjlNWYFsPWJ/WKF8PBTKRO0JABzoK9EmsjZEN0jy+OfkzNs1U7lvPZv/WBY96qBKRSwFFW73
xgluZKheKE9zApojIstMUCIgaEsBFGElTete/8866aGHKS87RSZjpZNa3na+/BSJA8SXC0liBE2W
Ieqex/Na9+Ue50OeOlMM7lQpNGeNhSoiOclXJ/hYDuXZOQoDcmnkEvJ5cBmB2SBs0bTkJCfmLwLG
yUN1K3S6V5ayrTF1KFjGqVs+T4dMVEjZ5R3PjcqTbLYO9MqJaIl33dv/EMI+Fkq2e+FumtLFsTDg
uMje5IBuOr8jJHodkONyCP46lmDtema/OJ7UxT4FcoKHEuy1gI4P3+YTAGS3PbQYIEyny+RF7ca3
CZbamaposztE69i9xQ+g4kvdiYPckfDWP5fbfksE8bLjdAK2u9y0TrwhRAvTFsr36FUr95zNopZg
nV8q7CixNkMSljRyjAniEA9jjvObPjI+KyOK6lTY6RWuCZsZRyiBJAQg1UpkYo7+NG+mF/S7i23u
hBc9MJWHv+jjMI4vzaPbjHyfVw2yDcK/KuHeeCMULOA7Y3I2M/bSoF4WpWZ0GteD49hvfUjcP/Dc
7GncLWMv1y/ef1zEoCIOFDmTtATpIsi3tdPkACVv2KADCPC6mK3iR1ha2i9c+C7TN1kbSQWhsIy6
qvNxVEg1jQw9+JgIMDzA8a3iO2ORrK2kYs5gJI2oxO/XRn1obkp33EsbTJVbjZ1tjZ184AnFFMPo
+vviY2ep4CPGZTPqKFa+YwT0o+6RCvP4vd70YLtS8WzLMSpL8FNsRb/V9arAE8oCnhkCDU9QO3AE
dy0OqdoeCv7ZkC4BC7K53k5Y2KBiHdcllZqAItTVi8KK/dkEibxt6Jk9+veKErhyE4K8y3f7OD13
wXd/+CEP2U4Muu2o1LtMRZonR7YM4Y+glZ3caFjBn7UJdCxUJYPLFKRA0KvyMFFjNl6/R+HPbQ61
WWDUPbCZOsrEW77crItNoeJfLxthO07YlMbpMcVDSN/Fs4oCarpJTv+qZbQwRoXBZhiHThXhulpW
mLK6lXTWi3w10H5YoKENEKtK86iDj0qn4tv8JrmZE7rx9zS2Eq+xBYgIaoU1bCrHYJQeVqPSwjAV
+yKlLdIiQGJZN8VkFiNImPIyuRfLYatqLIzhqjFD0RRJh6KCLlEnWQMvOOa9sI+QjuHutSbb15pv
OOMEBshUq0tGjreelSwWR4Vcwy+mXCaeM+3qLaHWwDCBQ4gYCCEEK3Uloe3KiaShFUYcoX0Qwwum
NPnFV/NWSScWrFBcfQcsVkTFVzXttajnsIOkPCUkVnVERTOBvMcPtG6d2RkgMTZbM9rTwxN3L/2o
vmd3BlMwar2TsfgZVMTVY2mo5QHHdcTMvOHmp/AU/Rz35HEA4JkpYHLdVrbddxaOnBULFeoENUHB
RZKKeDvsZjRWg00M6p4NBiV/61TNVrONzuFG36S76Y49EbOe9i0WToU6A2IdwFSRZ4PnQwj5dSzA
2JY4NVphszm9Vp4E9j07Ar1/ZckYG4ksH3K+wd8oWpMId+28URHQ76T/jh7hp3iE0Vg5QNT2JMZm
hJABoSErv4DaK9+xqTcYAV+h4qEG3b3UKHAKxeFhTk7S8G1MGBGR4U00+MLIBm6OCS+CPiZOpkD7
eGZcWywLVORDg/y/gylKwTnNDLbgKFL+hWw2ui0fB4ZGV0B2re6hQExyE+Bz8ZUSiAph3o39Yl9N
8xaWqDQvTjJBCAhASDv5nrTp9/BFcL3lOza/1nqDdmGLCkNcGQqok8MWOvpusBHMGY03/47woRDc
P+uSYsUbuvcdi1wc9wS6HR78y2x3t61uFg+6PUKrOd3kl/xbfUNGCKMnRmrJOOkqFW9aPvTHEcLY
pO6iOBhaKc+CCXYQp3XyyMpagq+FXdZdso4EWmwwFWeaupQ1nozUQrTD5Z5rCIIHuxYfVO8ssEIh
nvzfJql4UuR+IoZE/IogETtQooNU1JsdKzbBVNjtWSiZPywRVVxeEGVd+dKHVEvFCEJ4hnoUd6Q3
Rya/428mMEc25rBZV8d6RQsck/+zR51ZtdKyOM/wKUWvh7C8ahmzzcNHkKlWhwpjHlZ15z9x9r/C
xi7sUndlFYV6lBJ+GTFzUD23eGCYK9b85B888mN11EHtND5PZrKbhIu9AvES4YggrDmwa0a4jBmO
sX77fNijDmg8QrSnMRABiP5ufUa/8Rj9lM3soHm8LZoxEiwNWX/p/btc/MMwdUyFQFIliGEiYS0G
s4kfkl5lvCfXff7DAnW7SUhgMZKDrLEUQrMUR7P2K29ILowdXI/X/5ihuylVjLmpoYUZ2RvR84NQ
OTrvrQPwApOAeYUpn9xCH7aou05v9HIQE3ytx9bNQewhOqmtn6Fe6iq7d9qDIyuckPP2NTv5sEil
3lDRE8SCFB91vd/UWnBMk/ChaMWXdoBU4vWt/ENW+GGMuvrUgQ9B7EKMJcqlBQ+2qY0hEPXpQQ97
J4rE81gbdq5oh96HIG/U3WAg9UYOmtwOjQ6PkCk3Ux9M/l34igrGTd6rR0CfrOs/8w/PkY+fSUWg
upGytCTdekLQTRgShKfII5ITSBQ91jTz+mTZ4ptTcafJtZ5Xa5yvHJKqnn9pXd3D0xwpCAdGuOYm
tFAyLCyNzI9HL+VF8EDsI+DlENisBvB6uXbxW6joxPlFoFZkFJ+wQKUud9MlQINjWOWI30C0sAio
ttQIJe53qN+xJCpZsV+kolWSJ4nCK8gmRR+azApe15FDrhvtNfwmP5PcgcxEKDbjgzMiCS1r0w6R
77cc+QTPI2jjCHUPdjyyDBC5kK8eMVmwGGGZHgnNmjqBpjA4nXI9mk59j2JbOsaz1bcSSCpyQ/Iq
bY5MkBKPjMWSLaQdXgFYT9NVTZD4L6XiTI2HlEj4GNCXf/A7IbPEaZpPA96s4Fxu+vSsD1G7u77F
f3iQ/eNT9PzpKCa1nJP8urXt9tC687l4gugT8qXkUhwVjG568w20WS+QiMYw93FmTVSsrXsRWmkl
nSGJgyCs8SLVG4wwajjVwmOQP3DQhx821xfLuuRpzRwQO8q/pw0wpP5cgp+nNRtb2gngWyKoQRYu
cn1zwUiuyWTMGJro+OaLro6aJUEntWRznycrPhtud6xACq6+zJvuJ8ZvCLbvIB/GxC53odPsWQwe
JCDSZ4pf2KfCBvgRJnGSJiQZaWMFGHmofjJ2dPUS1kWeBw+RzEt00SZs+XIoCUBk2hFI7bh5ax0R
GRP47D2GqdXSzcIUFf1FrZQipUT0j7uhNeU2+tkI9V2sIxQOomxJ07QJBO2gxdneH2PQMnc3YRQ/
hgELSLW6q4sfQn3VUBDRuyKJh5hFVg8WFvCcXV/r6uW/sEB9Ny7IKk0jV0/U5WZVtjZygF6cXF2Y
GZZYa6ECe9r0YxaQNhyA7nr5irEjRm6xfmkv1kLlm+EwGnER4wySSUfZIiMZiRdASzcnuhmMqsf6
o2hhjco9o0CNAETGI4wgs6INIZYF0dDZIARVLhbHfp6wFkhXWnR0Uucsx8ciLweQxZqo5rkG8Ceq
W9yxsndytr549Mf66AmXcMx5RXvn5FEh0z3cdNVzUr9cP33rmc/CCJV7ppVY+yo54PkBQ27QAc+O
6EjcNaNp7FMXTRQiaV8+TjbAoK99AGKqyk1s/abaM0kFGU6vUpkpxjDqLg9wPofSklIrua1P/gvQ
3npoCslO2RUAnv47bMNi/VSkyfsxwPAd+mFG2Vh621jgnDOjkaX7zPA9uigDxXlp8gsUvEP/Wy3e
FApz5IFlgYojYR8CU06A+a09SlZ0G0IYT9/m++E5OndbGahk1mP9HcV97YBSAaWqVEkCnyMQg+Db
aePOzMJoIzb9RpMaR1QhxCFDUWbGddhrZsga8vuD/yuyrBiqpmvvN/Lixo1VMQva8d0Z28iMX6pL
9cCB+g+zAf6zfEBx7UH4cd1dVhMY/cMk5S0c+EGSsUNtLfMxSyhL0obr4xPGUBwxjO95KW9ZIXX9
s35YpJxiTvL/tmVkj3sObiQEOULQUtmKl95qP9lDAuI6C9FikeQnLfaVj5NGGFq4BAZDNzo4GcI+
dRpBMyM1s6L6rCdmOe+Tn7N+N/AAVIUoZOY7pX7iw7tSBWAtObWRExSP3HRTVee4uyuMS5w9GcGR
Rws/B05wcJMBE4nF93R4kTLNqqKnpPHtnNtxGH2dv7ei408B0NKNaRgXsbkLhJsmutWTU1rfpONG
jW+r2G06RIb0AH5ATjvoeWyGoxmJnpFYnGALZygn8ZrJNc/hcCdwianlOIn+UYhFS4w3kXjSkKoZ
jxzYg751ghWO22gyg2nThDvR560MUG2Os2LN7IvAbCR7rt6G9FBh9K+yjQEAj+w4apaPdmNtZarv
8i1n9vLWr38E7fdW+lHidabLu2QCZb3xfdQ9bhDNAaotoR3ONjcfwFfCgXEAfGFTa4fBQRI3Em/6
reX7P4fkrHLgM8E9pncbWfeU6NTpv3S+ceNgMMEUb6EJ6kkDXoAAs8cPutZACR1Ta3xrof1qNe02
qDYVsIPRbAXFJuyOqXrLj04dbIpkp0921u4D/dAEtxMwORDuFIEXke5ksTe1WDf76bkKHwvjQS52
kX6T/EgDlMu7X+LsxWpn1txkB5GZqy9xIpn5uFVD2YmUnQil2ra4NNMlbTdC7MqKN0s7vt3jv6p8
c8wfW/R5DBcU+nL4GOb7bjjl6ivHidbc3sSCVwSzyQuxyfG7ABCs5qWOcJW33weg2OHbtRe1Dqc7
8ZSZtYoar/QtKexqBjp5qqxG2Q3Dj6GIzFR7aJNXDkSgmKO+rYJND+4m/yR0DwJAbEWkmUFh1qHg
cuG9AgW9Kj6UgTsW37k8Qqvm14DzGfK/iiT/V1nYh0OTW3/hXaqfGWU0wbs4OTW7ejPIEiNmsEIG
dRNMtZ/rcQkLQa2ZQt5ak8qqaK6nJh+LoCK/WPBzPUgIvbxiGid9l+367/I5ezaOvQOadXTT0ofk
6Xrs/UPy9WGUyi5TvZP6hNxwAwhJMTluV0hO+C2RvyMztwxr60vUdV0AXkX78kYXJQjZaBWsRY+o
AVp+4kSQOYTkXnboUXgcvYGzIQxgXze7/hr4xyoN5NKMxgfoHd8u5tPC1ILBiTJh3yQyBFFKVtnr
DzfohzWq1KloPpe2M3kzbtVdaBlPoVtv1Lv0hmCr8gffYT12mBapC3TOgl4QUPwCbWz2KLjRPngl
6qdk7m30ai90WO/y1c8INVtBMwQFuHHq0ID4tRU1AhapU7dsQQul/hDazLr+1VY97gOrQeO3K8wU
RH6H56oPDmgj751KYjn1+s4tbFBeXUxDVksysuPmlwA63mwX7AhlkeGJUCZsUQ38V3SxC4OUjwuD
pkUVKWjUEKuJ7/v51LHgWuSF9iWBXJigPk4i91MSzLLmRkq/ScXYzcbEKsIfGN4FNe1bLHpx9nb9
UzH3kXo16onf9EKOFI68UTW3vgd15rZ5htKk03t/M9vGskiX3Sahm4SENNP6xsHUGXC32SUEW7wP
tdZHzLA+s7EXq3nqx8bShbYw8sdSIKQsUBQL3UhCK61txtaKJTX1ppJLraqPSu/61jK8gK64jYHE
xxnB3avFd6UYTVUVGEF53Zk/MFFUMjxEeRm3hEE2h/Z1XYbWmO6qiXFCWEbIMhcXtG6g/NqFcOY2
zp04h6RtNzihxkQ7sLaL/I6lnVAKq4nMyLb27PYHwU7d0A6OIF48EbWt+FW+vf591iv7i1NBeXQU
iKqekA+UAl+h686IrFDZZqCvIAiY+nV+5RNLbawKZ5T1WFxHYy2MU76ujIkh5AX8TjkNj9IG3BlO
2lrBnjQX2h2GIcFaS1KHxA55q70FJum7esPSiWAEHFoYuonbEErFuNTHIPIKbsQ0nXQOjPxGmIxL
orXnUYwO9VS4jJ0nB/NroDME3dBVCZz11MFNUnT1MzI3VeNbj6BHiRyi3as5/kl1p031dN2euJpG
GB/2qDM8yWlehzLW2TjtIfwxfFOehcisz83rdJPe678SpwAZsuQJkxnPJlhhorOCbPRHeRlOictK
alYjoMCLoFlHz4NX6EpW70tprESo1LUgLOYi1JlI6hYcZbuzMXC7i0eTVUJe+9KQyQScSIdYjkE3
d0At2qupqGlul0YgiMrSEJSC3V2gdeceT0dZGl6iSZ1Nvahvrm/+2t4jh5FUiGSLqJNT31ro2mjm
Kx5e5kOEzW7VUWgs2YiN+1bqQzPSQn5z3eJqy3ppkvrcQjbpwUSOdWyY89vg/BacwOxYEZtNgQH1
ZluAJZIp3Ed8lj7WEhoeKmbGQNFLL1UEa1+qEDGiOR1O6A5s8jrf9mIQmGk8uqUm3mIaiXHLrIXn
pU1qrUWnNHFHWKR0uXL8vH/NJ+FVzv0LY09Za6PCsxTMfSAK77nx5GFWVDRHF3MdTnzCRwxDUwWg
qkxA1a9CDpX1+li7G5aLpJI9Lg9hm3C/K82zlieWkDLzyTUHkXRZ0qB/AB5eiboMqmqSS73H+sik
A5E/TUEaqMIxo4fZSw6oKdiZW52LU+CyWlWrvTkZzgHwo/iOb/589ZVdJkwQtP+dg8125qDPTjQ7
vNxBHWLPuntW48/CHv2qUsa4TWPCkRJuMXpwm9sg+T2qpUmGmyXLfxKfpBfG8Vk7pkuT1NMqH8Y6
EUm6nm6nR/Cd8SM0HoiQJ+/y9+pTc9IeE/ffHJulUep1lRVV1LRkkHPqc9OXfpV9wagtkFNBe7wM
Fh9BAQe7+EU2o+jjvu5GWBC153mCTzR3hnA05luogjGi2toOKrzOa7wmG9qXhmqnB5E4xXgKN3Jj
TdAiHppL2CSMq3nViizKEi/jqa/Shfk55EadgwaqG9Zog/fSXT1Hbh9B9ZVxIFZmfKFUo2sGrwNf
pLzH8EW6F7e8xA1RivHG7YTemLCp94RVI2bTc65Erk+WqOBRtZ3YRmEiuYXTQX4c0xEhBrRTTGcT
lVPQJLgpIEzVXW79i8f2J8tUTKmbYJwFAZ9MRQ6/B3F8aGty2N3nkiExvtta80ERwfBEPpwG0iXq
mp36Vq9H1B4BCXtXwHP5wQwOE4pBpTeygAtrtSdFMiA7jtElQwHv/eeIlWlxNasdrA1Wvp1tzIWh
tTJCkCN1ApcFAVoJzQrCoiSpsqzqX0JzmGkKF/Axhha0N2kenQolYbHEwLT2nKiOBPQ8RjpZ53Pt
1Oi6grRF52UwWVH3XVhHU+V3MArGYCRMP3Jb4c1ZssveAosh5mHBBy+aUuuiGSA8sjHZq/YRUlBs
U0QikPN5h+U856JgNlBvq/B2jPCQNFOMc5lZ43tRF124rH8JU+YrjPyzVEBTICivYh7NwLrpJpIO
GTxuarBsons83jde4knedCgvEROovHKpKwZ0CzVJlpCUKpR3jMMAVrKAwwpb/40fitNc9K/Xo8za
Ji5NkL8vgsyUZb4wKAgyfAM65f6UC639H9K+rElOXen2FxEBQgh4BQqqeh7cbbtfiLbbFvM8//pv
0SfucZWKWzrbO7YfdkRFdCIplZnKYS2eZm8LyioZ4U/o7PAuS9yKPU9WJdyMbi5LRBEhSmLON83P
tDv7GuO9LoDBDku2zwy06318XJb52YJ2dmgIXSwNrohp4nvCHOqaDhEObQZqdDinryVg+7lmeP3y
qragWeveMjWY1RsDVI0q8GF6hbkGuzXCB83srirQzhaKgXLlh9UUH9PQOXyYvLy/YhT/S+1nLZu+
N6Gsx23rWYbvxe0yCV5DuGqnx5MUVZ0SA3tlGnHk1TPBDtGk1Q5RzmruZTEGBfbqYhTFwTCM6cVQ
ajQctl3afum1kl6Xlc17x1aj+OdU2slTTJjyc5z0+qVTqqlxjKFIKge5n75wVYXPb8mIF0icz6Fj
DykNHW3K8ewfk/CrRWj37fKxbJpk2Ei88NClrkHPT5dX20nVZ7O2muQKabUJXdUrH8wnSJt7Wdb2
Vh7JWi/bkaZr5lAUCYGsyU+Z079Tt3f73/YH+E+/6A6YLBBVRh57qHInjbzR4xixTKGWX/6nseE1
sBIUksEbWTZiafh40YrUbarO6Wqx2x21XLJb9jbaJhLmjIAQqAKZn90CcmOGYaFvgZns/I1ZGZ0K
QsUFANVz4S7ASLBY7S5D5PLuSitSp0wXf+ZvtS4BrtuIlk7kCrs+dZx2JhTOz5mfZ4VXkUOcppKz
XeOTs808WpzgiRhbEjtZb0mnc6c3Swf8Lx4NR3eyEon1Wr/3kighVGK6mtNo7eeZG9WuHGUCGLLT
1uFfpEZP9k0w/bZV1SUoT3QftCPA/95Zgwz1RLYSwfKD1zkz7BhxrMWa28aO/Z7W0v4umRDBfkUl
H9O6LnU/Q6JQQTWlLjDQqLTzXouBcaDNEcZFxzcrUfJdbVmvdTF8bfj0bmTJ72UgknHcrXwmM8CD
bCBsV5FqEUKGeuwju0UTho9yvlkfJnLD8gDFETASMY+MzzOYHpKvA9D9/4ec1uaVPxK+/n5kgOyp
LZvRhPBlvG4Oq7VjNz2YZX6uGFlZIKW53tz7I3mCcWW5uajRDBVaWtQfqXqnkNSLOcBg8/SRsvLL
pETPrZ3trfp7mqLToruqjc4jBDHUZdu79ZzGviNvgIweVU3RjamULXHIqY5QECRnj1YAg3etHpZw
p2G+PANKGLoaPPvLZbFbkwvHYk0BGnexoiqqVveCfr/ZiSPX+I550QPmM3wzd1S0He0WIInQff1Q
vYcghZK9SGULNwWFAwBrXUTzeua1Rx//A0iquIoNgpTd5K449CMagiTmcCvaOVm3oGmjGrIegyC2
T6MSZVmwR2YoR9cpAuRKma4puNF2GUAN0B/RaUFFlsQdq9J8DmdWrFBxVeVpLJq+WRrBqNHMFddQ
hmpfDKTbp0M3HNR8gptE2Gr7ox2r3kxjtPeaTfEAsnFw7OSJfVdlerSD5TduL5/qtlr/V5fEmKE3
x2pSVKL7ehjueJUdyPjz30lYv+D4opLGrKYS2jrZC3pR9CAZD5clbMXAJyckeCxgGzda1tT0s6ao
ZnsjClIk+FdQH/sqDR0c1dgAOFOaWF8v/Zn/wuv3kyjSwFPxdG1DMfCw5VDISPOsAHOPO4wihnvz
ZZ1mW7Wxlsb7MpHCdvY8b+tshEjaPpHltgqBY8Hc1eLytvaGXf4hfxuufkVcJkO4T5ENonh8C+5z
0nlZANJf9zk6sbokvS4xUGr28XUS387TBwesj5ZI1GbTuxwLFTxqHPWZZkZYaFoPid8pE/UxaDq5
8aiBeqlAX9y85HSvYgDOX/I6dowxIzsA8SR+vfDqygLxyx2QwYo3Xqn2d7T7zNPfWGI8lQm68Ch2
R8xeYYSiDkP0liLuHHcgm/bDDy1YXAaU8NnpHdmI71ZkdixOCJcUXhBrGSHOJB9j/DxQ4PBMezOW
VFA279OxHOG8S2LMSp4wGIXn6qZedvZPw2fUAeC9+qDcztV9sRvKlddLtp9byn0sWDjzduRtGBI8
0TEc49Pf4Fj2Iz/qHC0IfzaP8z5WZRJlWyqEVDbNB7WcP0+wOoxXSe9WCCbKIIHQO7DDrOk65cCf
ZaZjXcnZlaIWemJWHnekP04tB1dZm7dabaOwEZluUaqKUylj6xdGal5rQ7ncdXXPgME2xe5la7ll
8Rnyn7aG1xKECytWjakN88XSfSN60kEsNuXTv5MgBgp4GtdaS2EuFjt2avRz9+bj5TVs7h5Ki7Zt
IRWuinY3ThnSLM1k+3k7v+qtCVLQMsiAWeUqGcpDPCrujKpVJevaemAzZhFsHpyxgXDj9NCGTGtK
M4sZoARmV0EZddnTw39SnvX+8gq3xhBPZAlRB8nrNqFVY8O0JA+zOyQOCZqb7AF5ufZt+lpdK7d9
7moK+mYwERjIajbrFT/Tz6Olrjf1yGsXWh8vNIyYX1ezg1nQm5Kix7uNnBB8ulUpLYetyzmXB6Ad
ExuMAS7B5JA+y/Omw9YOdNccCj8PaOXYgN2cdnRwGinB3hZlAIP+M2STVd3UxJRBVXVTyKzEBuIg
qGIW9HWvmJ+K6oITeZ13JPueYlZtRaPmf2d1joQLh1upJqJIEDIDRdX8lj/ZfvyGVP3d9BjdzV78
ne6rX+xOk4RJGxd/HXjEqwHtlGui9/RIQ6VRxy5sFL9cZm/kS+rpKOXuLuvtRoYCswAgpUUvC7Ij
qmBdavQ1DXFdK+jQ/8rVQKt1p5UOOq1/RFAWCLGIDsphVPlFJLOu03XAMlcKqmDPeftU69cR+a21
tw2ydXiI+7Lyw6Y82EuM9xGUxETl7Moi72oCeVlu/iwpoOdT7SfIyF/VvtxPQOCLDdMLDS34i720
gSFK6WrnxJHGwdAo2Ph6xe+swzB9dIBoamNZUnRLK2yU3jA5acOyiffA4lNaN9RUfLV66Ou3rPhx
eREbf99S14yrQREmw7mfap2pjEpZlIviz2X3vQobt+EYPv13MoTrpNttFI46xRr65EaZxj0wkp8u
i9iwh6jLMGNVNxMlIcE+lbGdLmS0mZ9itqYl/BCj1ZQnt2GXeSzF1PBlcVsFL0s1VNTVUBPBUKvw
pOEKi5OIWrisE/e6LAsShdD7urZ+geoEZqnvGqc3spcGkL5OnyqLk5TDU58Y+j+/0BZu2FrrMzXU
4ARHYCvF2NXxYKKdZvFSEC4N2XWZyjKqW9t7LGXVoiN3E2HmdVHV0vR1I3RmZM6mYtm34UuEWbQo
l0wubtgoLAnJYtQuDd0Uo3aOpaLtteABhhfbR2Aiat5MQv0B8A/SMehV9QRTdSJLCNlLMox6OCc8
6NLevJl5onwUujrc5lbW36hZb10V1hjuVBTBHkhMSaBZWfPE5lz14paqEouyEe1aOhLXSCXYWLz4
kBvTfKB9i0o7mqS8Lk2DXLktTEQz/a/L+rsRoJ0IWn8/Os8mGkgV5xDUJC1qPb3TLT+stMRsEXGt
9qGcf1yWt3mkRwsT3E7Os2xIW+iPMmteZf8ko7GXHuaGGzhaFC7n6aLCas50bcKi1OXFLr+CI9Xp
kxcGZqxiBM+aru6SVLKuLev558AM8ZlAcsZKtNAjs1DmgYnRoLiUOYCtbqCTZa0qfHRWpB5NJY0q
E9kT5T7ep7sKmE3BdAXWOrepHe7L7t/W0/5EomBT6qYelaiBTbFuCTgdyjdA2LPiCR1B1Se3suHm
qHC8TUg0Pl3Wk027iqIlrriN8PrsxT6hCRYjizjDtd6sefGOjo6JtqAV3T35JUM+/v/s7R9xwvXX
or5KrAHnN16Z3zTP+KzNIsKsmLPGlpZkedvX4I84wUvpVZzFSV2b/pDGh7BcbvSsvjGixr+8izIx
wu2eKxKNzYxNTOF82uKqm6gL6gPvspRNn3B0VMKdThU+5lMPvZyr69x61sPqYOmvtpq7fJLh8m4b
xv9unPhkrU29UkLMa/lt+lzryGzQyksm4maKIjHB2xrIoIAMKA4mERtnTMzTDaUNlbDzN+CLery+
0crXmqLDY8aIIqCOjbtlAdcBs3ZhpjmXN3VzoUfSBUcbZ6Rv+gx9uRNmhguzc4h1PwFMJy5lrWqb
LgAzBpTYwBo+y3BUJMXrgiiK38Rp+7VK0syzi6L3NBoPe6vs1Bdq64UTh6qM5mBTPY8kCwatU/Kl
HBfscKbV7rgSKUzXcysrk8qkCEas7KqE8aqHaY6VuzDhzliPh5QXklvwGYCfRRBHqxFPTB/V2KaQ
0+5QW3vpg/ixdcMDxif5l+7K6pBvDJ215FUBIgA9ZW/tlS7hBthCKQAC7p+zXPfiyEXYhWnHoP6F
O/foFZI6I1j9mKuojvKkHqz75G6dmKgATJS4htNfd7U/3JKva2bifwD/W18MlzZEsKlA60EIM0Q8
aBK6/I4IgN5Vms67zNL5Xq9TjLG2pb0fo5bfJqYJAL1aHx4NXthccpm2hirQUQ+UPuR+Ca6yYG87
W9Fte8BtsgDC8kUBzk3iAU46aP3+23BVXdOHFTA9dBLgBKrXiu4oX7iUEnArXWvpeNmjAIG+PtCE
np7OhPn3Oi8jjLSyPbtaDjW4L2waGCkwGFuAP+5Aels5/FmGm7Z5A/7IFens1DJkdd1h9UlIXabV
Tlmj+0XW87Dq99lxH0kRHpBNPie1nmB1hNr3qorZBeT7LhtF2UIEg2FjijsfkHHwVUwrF9VDab+Z
0c/LMraKl8en9BkqHN2hrK8qXUH+C0MYg5cqd2rrYPbmUO2K2iX2oQP6hVO40prpaoYubZ9gPoBo
FXXtun0rSovKH5FTVtE9ObjDLiG3Bmhsd3+R2z5ZqWAtet604ELmFuBLWOfoURFURebGPPLDDMAU
Y+6Rtn2XbO+mVThSE8EqtHpXoD+UgRghH2/iOnxrs2pv9UggAjI30jqMQ6jvRQdiiGlJ9pEdHy5/
wFZ5/GTVoi0Ao2pl4Yr61bd1TqF/sdcj5kAoACROC+irsAG3ZPSovdfPMRBcGhkJtEyLhahsajqk
VVMbCma1lVP3oEOc1V9JlEhwzLa6n05WKtibpFKIUabrvT8AygGYNTF6NlecYJnybl59GyCZaEJH
5k1MgoDil9A5WziqMeRZqVhgKOru8rHJRAhqkzB1mgxl5sFo04+yS3zkRSXphm37fLQMQTMG4Mvn
KWA6g6FqYZU5oBYQ//jW0lYeK3jjRB2/K6f4UEQaMLoVZNrZoqCrjmlBo+v3ia63jqFnuffP146U
FpLCKENZRKyisJjPJe1VHsSg9fpgJafPU0V7iXFdd1A0QNQieG6pSJ5qot1LGxDPj6B6C3icGHtM
01CfEja7hRYB2NOYc8mJbm43sjtwzMg6MkvsFS/mykpZE2JZALn7uXjLAZn95+IHIEjiL8uO7fN7
K3ekT72tdaIUhTtmUc1iIqhgik1RwQmF6+c3B6t2+ttpb9zB/gUquGC6IH/IduHTJKucbNqdI7ni
cM2k0qlPcshNDuVdeNvcRHhRP63Iz3PiqL0DgJL37hUtqO090K698F2iRZ8HKB4wIJFBk4AGTIOK
0/d6VrB5KXMehA3SSRFXym9WrdkHbTKACNJx8lTEVQLgzonYjZMYqLH24wImIrMfwVBZsqtWCZdW
EpttHoeGEUDDxGAcJp1Og6JBbdsyrZBjGKPucSzCu5EY+4SX6Ne1ZU+dLSNiIH2J0UrIO5/DwxVD
ByoMYoq2TKAbmFDvy1d1y7YfS1i/4Ch4ANYat4YyNH1TWe67id9MauyrszRduRUtHMtZv+NIjt6p
g9UDeeCzk4YB9TQqD5bX7VZWjxg65felTH1km7ce5JFIoy8m0nK4reyGXQ06xrBDoDUu7vTevaUP
xvqCkDzBt6/M0XkJBjkuzLY1S6yysx31twYgk2Fvv3SlBwzOYg8UTqSDVuTy+RpwStN3wh0ZeN7W
eaLsj/IjWLbPCdL1Qh/DqI4xSR9nNzOaDZIhuZkGSXPX1hP8WIqwtXVTxDQ1EgzBDZNPh3tq/bYb
YNkpNwtgCFKJtK0bx4iKVhgYAqCcCjcui8cqUjjWpLXTfkqU63iorlM722UF/Xr5OmxVb/Hi+iNL
uA9ErzJj1oHguqbxMBTqdZpbJw8g9Tg0mTPcRVeWm9wkLrmz0kdZbXxLY4+FC5fEbFW9WxIdHq21
6hsFqLmRo86KKWnD2Xz5I1UDiiTUbDX06J3eDG2Fn55yAOSSAHCOCFwPIDYsHMwFGV8jLwXsIVih
U2cI4u/zYXkB8tPKZHJ5p8/WCteCGVH01auw7WcVAxVPzroicKaYqnPb+KpcZK+Fs6uwSsAA85on
Ioj0BLWJ2wLpGg4Js4l2pgGJUXIT2jI3ee6lVjE2xYQTxlaoLYYheqIuGrq14KUyr39dWbcyy8kN
oD0Aeux6wWCel0u0dD2fE8cIkToC1zV81dWznoYuz5KUhxBJc4wsAxYvioHhby9OgV73xOidpTR2
6fJ0+cS29vNYqvAMyK2ur4chjgCRPYB+An2j7xYpxmCqE1kuc0s5jkUJCjoVc6LPHY+Cqg9fw2ba
l5NsFm9LxMpXhgI1ItUzNz6D2HNIWRQFYz66zfxaxYt3eb+2JSAGNi19Y5hJs6qIxSZOyQxf2va+
nWRZonNGEOiBAZWDUaRrNV+wF8PMemJNOBFQu+evBjh37tQd4Nx94w6QeM3sUuhg42SPlimFCFhd
maiD6NG3CSbp0Couti6U2lTHYwrZuakEZfdRW1/7ke76zHCHWUa6vLWVaI0iSBUiHXY2hrNMxZhG
Gg6LKc9x/n0qc0lQd548X7fSZAyBPcZXASxxahJDqiWzYkBC4zU33SeVJXnodhjEuf0f2hHPZoYh
zQSKBWb01xq82LugDcOodj1UI4p7ddfj4ZaGMMNm92i06k6LzJucV298It5YUcmoz5bxOJYt5KQq
DlzHNsKzKemV2NM19brrq6fKAiojHT6SOQGV0fIVCDb/NNL8XDPVNM1ANH+WTMy6kLaDgTsddsyL
l28zaf1pqiQHuWWkTEyaUmytjpFTIQLT0ANi0CKJgs741Uy/aXelLLIuqy1tPJYhGEKrIMYAExwB
L/GjSK60+fGy4dhcA4FW2IYG7yh6lDYaco5hzyjoMQbiKnnVOyZY3J1mkTXpn+cO10PRtc9KCjrk
xCdtZTVzqyR5BCAM3be4m0/OimoJMIPlfUZVfU/3eG/JzPtZQPcpFVP5OiBGMDMr2C0DjZVtPuKy
TUM43802I9eg3ZndiGOAc4iWZn95Q7cOzFJRlSWWBcA40U7mLVA8uxkbatrgvxyJO1WykaWtG732
paEHbm3mEs1h3lVTZwOMJoiZBegdjByDRoff5QQk8Zhwy8cPhtHu2sgkt+o8Z4a9RPaPou/ORiAi
9pxM8dCVVYlrZam94bJaA1h6GDshGC9rLdlTYDFVZXs71dNtOZqSkGBzY4+EC+8AWsUNkrIQ3lj9
jTbZD03FJGe3qaJwousaGcp9Z9G/FY5NBg7pALiJszu+Fl7i2U/LHTIQ+UHbkT3NHSnX1uZxYvLT
plBP9JcJtYHUAo3hoBo8MMD5C7aO5zhYhSWPsifj9vKQqEPHIXqhEImcOp6uMCM7Wm9gs9JEuxjR
n0AOEnrkQQ935ugVTytlq/HxFzcC90qDzhJbF01MzLM0VQlMGOsBc1Aur6BUkE0VrmZQjBDQSM0Q
mZiYZhWbmvsijyMdzE9BXbJoh/DFAm37lDmcRYs70rgEdKtCHjFmqB4ur27LgB5LFlwcswYjXlC4
CqLmftCigPaRaxkyIs8tKTbib1tFpzjD4/T05Popo9kSMsBcxu1BM/MgNdOgnJfg8mK27pitQhcZ
hq/hFAQF0e06zlkJBdH6aJdEGACSgaeRdT/EkzoWITi0KbMpjyOIoEH8ZDyb99FHCyATzIAqO+UX
3hdoYrlKPeUBCYvmnbvq+h6UlIJlyxR2U4+meax1BW9fNn8t9eWtqKVA9Nsn9t+t/EzfHGWE8txo
20aFke78/rfur2POu0ZzKxCV2wGgsMmOACZAPn1yVkKCjbbRaYi3vY10uOjv5inKq9mC3JXFO/OW
r/TBeEQmaJ/8krVAbblWG3fahM1CtkSMY3Uj1RtldQcL4Dy6Fuzr2rfUfjZSKYD5qndnSoOWVeQg
NQwpiXZZIRWQ6Zd1Mz0VxZrWTeegeQYnYarsyUN6oL4KnOhrTvd958hmRjfjdRuAIp8NIAjzhFsx
qTyNe/C9B2k/pQFw4roPXmihpxiV+gBGPTXIxxp52TZOXLtQG4Byptyv2GjcL3FkfL18RzdMnaWC
8IdqMKU6phtOTQEbG1bMJb7GVrrnOFIiB2i4AbWrXUmHK3VKr+rYkGRxzssRK4jSkVDB+dYZt42o
HqIAiBgYLorBrBlfrTiTql9+yVcGSinn7cYlPREp7DrwVPqEpjCsXXZD459q9o9LjYZqoy15xVLE
4xIu8XQjeaYvYxiPa0Axg7SpdebwvcteL5/Wxh2xAQylaaC7Wcc0BFOT97RohqLHKhg6dKMu/dBS
bWfNTTDNVSqJXzZsDpJs6OXAPbHtM0Udi4UbbQ1htIz3GZse+kZ10iGUvHvWbxZu4zp/oeE/BhAa
McRV8pIN6ByCl+CDfsdZgTVN5rRbosV4b2xN8QE49KMCGcZ7wy0uiQO3riPgafCwg49SDdQrTs9t
AmemQvoQ2RR3Wnn8nBCMzG7m1IeVelf58s8P8FiaoPlWQhU9YwRPSX7bGdaton0v+p8jCyVnt6Uo
x3IEdcd4dMfjDKviFW51ggI/StKc7AojkkjSN27WyQauFubINZVVbdahiSUZXF1u0qVrvIrb0zNb
+hoMXr36gGHk1p20VgGR12iHqqfD5FxVWqHv0CRGD1aVTq6id9NBayj/WWfVeJMXFCAl7ZT3Tj00
M5oQCxSCUe5hARqbm+96oxU3bU4nR00GlCyM3viNeakZmW6Yut+9oaeNG9YaaNe51rhZrk4+kj6x
P2a9KdHgdTNFDT7ebOFWJuNEitjq8JAx69+VCbY4Fv/MOvOlqEK/HY0fl3Voe8OBU4hsEmJ8MTuc
qJGRjayGOCXWfLQlcA9j9p1/Wcq2Bv2Rsn7F0bGmTckypAugQegcvOdpzwKKxPS+KXqQ9oLuXSLv
fJIQBhTGhlkwbMQE2tipwLkrp4aYMKAq6GSz+2a/G3b6Tr0GEenlla0KeXZcSGIRpAAxvSKO95Sg
e1NntYkDgB1/MxFgZ1l3E9bdTaPGd2GRA3RFK79clrllSwGfBrONpCOkCvfRLixrzAkWZ1WxwwFt
QJrHQZOlkLae1DaA0qx1TBKQvmcV3gap6V6DJhp61DwuMNovVV7gri1zeq+GvNgPyRTuDV6HO7QZ
gMqzjGTnuKmeR98gKM5iZ2g6qpT/hIz6dQyGE9/yIAldkWBHrbzsl6zrbktXkZHBi3CFskIO41R1
Ip7wdkzGOLCj+RuzRgQQffU+UnJHQyq77VtHeSyMnAprw6FtDauEMMKujeor0xJ3rm1JjCSTItyG
IaMgEwqrOCDZWDl5kfYoj4TX3bxI8j9bx3W8HOG40r4lgOhsY0SiwAReEbnslsn2bPOAKIq7a0EL
PS+C+i9hrEyYgYwDlF4TpyySwNBG2JOOAkZzeb1817YCCgzV/VeY4JAGlHfsiBtxQIu1FDiNP6fB
RM64xwBF+jQWxQNKAz910sjUcMsPHAsW/EA3TbTKGQTnHcEccrpO9i3snpN8hVfS0PAtM5pbpuxI
okj+FuOFXzdzh2azzgjSxvTGOB0du2ejk9vhrZ7R33bVfbm8v5sa82d/Rai7ZEHqLI2wTEX/4LBh
Gq8lDlWiLky4YlM0865DEzN4k5TYrQq0gSIx8l2J0CyDpOFBsp7NBTHUJFG5NdaJxtMbXZVh1GLi
LEb3tFm4E0uuJ42hg7rJHqMsfa6WpfezeioPZc925UATJ4z0wutqet01CBe7GggjS4tc9wRcWJ0i
zZAk16ZZv8eZqTtMU4AN1DSVpxSF+agW+ehZY5ff5OMQef2w8F2H6UpHG3ot6Kyh9cao5q5ma89R
S1YAtXQA49L0mLPoR2+MaI6Lum8JiYF21EwPWZLdTcN0X1DrXsWQpOQsNn0KnLLOAA+pAZBSMK7D
GC3pUsG4JpGW+TrImLxBxdwaai+HISIaBtjaGwx17MZSfUEW17t8OpuG8Ei8oAv5UhVmVsJbFxS5
HLPyeuXFjNm/lCKYW4w/McqNPg64wl29e8zi+zLLJEI29exoKevvRyFVmOl2OZZDjLK+WjhtBsoB
VvyN3ziSIehy0s45uHrgNxJdKzwgxBig4AKrV1HOsv6BzVuKABH9Xaj3nL0Ps5JgsgrMUQGI2zw7
rlPH0sBBZoW66bASr+DLirBpXY/ECWa94DOgJjMtDrTifjTj67l7a8Kvmj1fl+Pvy6JkKxMMuR0O
NlpsYVatMvSWxnLXTtSMqU6U/uMpK0S97M+qrDWdf6QTbTaHYZNN0AlDfeiiwdFb4poZkiKRxNFL
FiUmtetaq7q4h6MvyK8xXJEF8ejqn9Rif3nztrQcaAdruxOyIGcg2ZmqxCpKIhiX7JIHXgBTOuSS
pchErEs92rQEeJdTHqUKODPmZ3Xpv7WhLNMiEyFELNZk6wnR4YLwji68VM9AAFh+v7xTW6YNsKv4
h1r1eW9AjmALUE2Q0RfWlZ4juULYAyUycLxNMRYQuZBdQQ1RrJgkakHjKINtw5Nh3/XgqisaxP0y
N7pVD0KOGH2leL+tM+SCo8hDxU67hMXIpKzktxPZlW7uGrfRUwPA1fgZhIb/mMMUt8fS0Y2wQrue
D28vQ8dYbSRAvVAwbDY8L7UM52Lr1mA2XAPKF4Cvz4Zjk6nhWUVixQ8xuIpJnvnRSNMbS4tegHsr
MwZbSncsTNDrNmpa3QSHcDCz6yavnVSX6YJsOYJas1YhOZ2hcq0GfLSFf4tIdje36lVK+es/1W7k
8gglGjqO0Tshlg4Qo2RRn2RJUFklc5bklivxExtlrBjnbuFUjLBnZZjFkTolSdAMtuKgn+3HMul3
1jq8qQzpu9lgouDfLUzYQx61WsV6LKy3KocwdZeic8hYvl2Wcn5S67rQ2AAeE9M+S4ekmA41Y2VG
UKos1iEtEUPW/bI4rWHfAaCZSrzrueqdilt/PzKpQG2uwqJAlKdVMziQUi13O4sbEinnpuhUihCd
WESx1TCHgmt2+DDMSLbWZDdrqmwc5/xdBDkwqnBBgKY5S/GEEw+1nk5JQN5YBWrGxSu8+G0E0X0L
lp/RX3bEyZ/N94UBR0lWGF+jg9P80iqcIigCwC4jYiFrRmdKDjbKBDleVd3lZRv5nMTJLm3xrU6U
8/4KzffAjZrHXntER6Im8cCbu2zgAQxDDDw1kWjIavJxSe0oDaZMuyVtvSMaMEkp8y9r6LYYA4Dn
wOI5h0DU9ThcClzxYEy0cjfjFJxQKTtntCIZlfTnI+NsT40/stYDP1LPLFvGtmRhEnSg+lDcNozM
p7bplds61cp9j7ICCG9bDVPbDJQP3+Nkybw6ydGsD3I9p6raBAgVSvNGShg/15pZ+FIDDACD2A09
1G2U++UIG2LUqtHuu1rpXCMepoccEOVXY1229QHtKMrVPM6oLCtT+lSM2k0/TuFbiU5d36B181bg
z+yB1Md23CwTWNSufxsXQrxJsxuvtCsNLOXdYrocq6kdNSxl1n3DFq79SUDfRg4MRDrC9ZpGPgNb
L0kDY+xjNyuASWjNi7OkSDoSrczctup4cFkLNuwUer3W2g1MHYy98HJKwHgRA98qCyKSdD9zmvN7
MC4TwHyOzIsqTv7G+qIc/emQ8fgQ5KVKhpyKbSV4BoQg21P8yIDylTLl3rSHCJpWJgZdO+v5GxJz
HrSSJQGfM3BHdR99Pkks/OfWiEqNjk3sHsqhiM6E4yqGdpgAL4oL5ILXGdh5JqbYPcCIgnRo+BXf
yxLfUoGCr+Q1WB95BoFrbxB1W6db+yRqj/gROLLd8Zpr7mXt2LKFx0sUfGXcJWVSgkIgSA6G3wbd
fvSBFyUdX9noJwbwF8EWoh0fPCVignFuWaSHlrFuJaDrML1Sg51H2TWY0mkc64fxnuyKW966FjJx
kiWeQ7esoGOIEJGABvE7ONZObRNin9JKwKaGnKZjZq4FFGg0aISeVuwpGLn4Q9Q6wEJIvXmvfFze
3i0tXZHGkfBfkQjEUpAJbAVukSwNxll5i/PqN154smaoTRnI/Bi4DRh5EEfpo4T36HrM00Bdwttu
1izkb2noXV7Ili9BFP//hHwmoY7su2b3od4r0JO2Ll09/GLZgE+JZfWRLSmoEKy8cOh0PPPM4GOv
I5ZXaZDmv3PllcVvVf3+zxdiMzRq4nG4NiYJygAiDIBxlzwN7Py7Er6k+fc0f/kLEcArREeoTmxk
00/1rRuVrrendRWf2cb7mud+qDeSE9kojGMmZB0ZRffWymkiJEGSGBwrwxpFjGANu64nojvl2HAH
rRRv5oBsD7DYnHIyQc821ru8B5N8ZCtfFHWQeJgtG3L0ISIQTddMMKpJjV6Z0N4htAowJ/Y+zOSg
jMazEo4PVtIkjtHYT5f3efNiHwsWHrR6qIHEz8QO0MC6yhJneMa435VxN/vajn7t3phPnL8gyoU5
OZZKTo93NsKh6OImDZSidGj+o41uNQRZM33nVHbIW85bBcAh3CmQY8+6+Y0pNGE50fyHkjKGrwOM
I8OXKns+/Lq8l6vaC64Og85giEH8gTYy0YjomUbisbQQkgKRG+MKbtPnTksA7tDVjh3LAqGNXAQ6
G1EhR2MHQxwudjiSGFFxNxRZ0NEn/dva1rHs45fimgMN0wqSJ5C6Sp3QxqMDMjFPogHJC81GwtVf
mr6zuaqAranLKqexI0fnIM1trws7AZrWyK97u5Q4nw3jfCJTiIuNfqrKMo2yoDfZ3hwWtwNx6eWj
2zCaKIoguwK0cwA9inV5s+loOqghljVFfppO94mS/h9p17XcOLJkf2Vj3nEXQMFu7L0PMARJedP2
BaGW1PAFb79+T2lnRlARy9ruGzEvE2wxWS4rK/PkOTsJRBm/YWYVu3JxnayOtZzlXRakpuHoPWJ8
7RVxmX/eyuaGX1lh87m6ZyYV9ZrYaLNAKW/mUnXnNHdC5TZSRC3+G7PG4hGTwerR+c5vBigkxN08
oKfUpPlDBAg7kfRdbrQC37ix/rBgoz4DuDfOMeekQRxVoeezQPRdW1fmBFcRqoIp2zQBRkhQJDKh
QL461gPaG80hRlKED9jgrH1dsMM2FgU9ne8WuLC0zxI7VSIZCiX0oq/Rld8PzqT2DrjPBZY23NAH
S9wRnRd1iuJ8ygHVLQMkwvzJBpilVC80fTpInYj1eyvgZnS8aNzAQwVNDtymTheaz4llSG9EVVPi
jdOegSE6P7qtop1qHhk91PkdvnVvIxoF1ARpNzwB+VdFN+VlWUEXJyjTA6ONZi8KKKD06EHwOrSO
/3LrLzINALUA3g2oEUgmuDlVmjhCrwjojVUQGpTzRTN+Oz+iraO0NsD5uNaSYm1WSmlHaXLspuJq
MNTCiaLh+bydrY0O1l+EhYz+46RdY84bJY1SJQ2sRnvOa/JpLiNBB9vmUJioJ3KigAPxMdUSNWWv
NHi0IvPnLXG9m/pXWPt8fiBb58nG85910ivwP9yuG8pIbY0hyQIAAA8GFEZk0yfVT7kQPGA3RgNu
D2R2waCNS5b3ccA11LMk4Tmp1FPQdcqDQoqbyNb254fD1peLHWAGEmaAuoGglr+AKkWSzYK9Ic28
DWg0BAhafoStciUX9T4h9k6uCoHJjRlE6ADOdUCKcMnw4YM5jXOVlojBlCX1O7xDlFhxZuULGOh3
5wd3SmqvYy+8m9K5AiCUNMLRYEHm9JxLTnjFmIy/5eiEZUrAs0cBaKwC9o7t3Px7/roImhe2Rwoe
IZxfiIjya7jo8H4asMOBTJcrVZ1dpbe8Qfu+DL/ee8jcIJRh0EyA9h0e54srHdrVA65evaH3toXk
11j3Al6h0yMMunzACBm8fKtdYUiktrLLLADO0Jfs+UZRMkGB/fQKgXtAXRPvbQhnAhb9MYLQ0Tyc
THWXBgmxvNlqgR5s/XJ50mfjsky6w/ntcXrEYI2oeOmheHdau6v6uJdDiWW7auKCxBRydw5Su6I7
g71kPh6xj2bYvK7CoiQZl3k25BQgi5eaHmWQ15X96I9J6BE78ilITpr4QAC76CTinR/ixpp9GCKb
gpVtbbEqHTAZVidCGwKVQJoXxqkquPlP9/nHEbLPV1YGxQwLu2b5vLwd3HZcLGdpiGfK1ZGx3wj8
xwZoBqVQlACYCBy6hnkXnC621gCzh80etfE+6z0NgtuVpdyqZud0mn4DnPsNsfvXoUxEVcSNPfPB
NreYBC9Ik0TM9nSLCrY79M8ZyJjPr9rpoxwDRHoDFFboboQAwMf5lKpRD0PTogEtie4j+5V/zdDt
KyVotqIGCbpUp7u5qMdAnm0ROHJjy3wwrn40LuPRt6Qa3gr5rO8NPEWizhCUkEQmuDsU3OMTqigw
oWuZW9rgyZpfz8/g5jKtZpBbJlRFp6Fhy9SX11b1JHU5UOwC8d1NG4wYAHoDyHfx3r2gslYvS1QG
sfm8mEdZfx4qQcJr42DB0xpIx0PK4LTMu9A27IdixgViPeTD16w29r0sea1tipzU9mDeLXFHWK5p
LeFiQTrmbvCK6gJddtrktd+l+x7cfpfNtQmR5vGruhcRvmx0GbLmt3fLnM8nmZZTHaS8yC6HukPb
A3lOY6/Iv9DbERo7bnbV7+R8lwxOUbjFEIztIRlAD1W5vyHZDEjN+rewaGnlyDopH6WBqNg2YEyJ
m4uGCB7imzt/NVjuSUl1FfUcisGaJn0siHJdZrl/futvvFEwCKDULAXZoNMSKfIgBpzgUgf1z8FL
9specsN9/CR7hRft4kBgjZ1V7nZbW+Pp4OgIvF1BYE0LzGfoKVwUARhnskvz2LmZZ6aO/SKwyIK2
cxY57ygPaj/WCfJqA+oQwThRgsYCfQE8t84fp0yvrroo+kGXobzI8tIKpnEQFbA2AssPc2xzTrIf
+yZRKI6LtM/znX2T3ZcLakwJVADHnW25+XWDFtnup7YrdtQtv5yfgs3DCsZBVN9BBXySB1fUuByh
zIa2YmMOlvEnjeluyTXvvJWtvYosnwFxHfwHRsyPhyFDJtHKEoLgWY6eIZj92NvFz/MmNlKJSIKv
bHBup5NQeMkgjxHMx/yxsF2IOO8ypsI0esUj+JyD/JOoiZ/5E377rE1y/kaNwlFuIKYalNKw7yXb
1wcgOJFyB82LCyFw0XHcWqy1Pc6nLMtideiVyoLwex77sr6rr+ku9joH/JCyuZdCH/J9gRY5op7f
TcPAaWgo/JgoXXO3rEyTPg17GDYzOcjluyqUXUtY9tncJSsr7POVy5yNqSd4RMJltoqP5luIx/x6
gwM2CRIhoAxg7E98OGTpDdpZSY/ahGEcFkt/zscQ+G7psu8zwZ7fmjOGvkeqBQ+Qk5pfL496S/S0
BAWJ7Umkcsf2LlcED6mtW31thJuyvB6zqumwMI00RI9muTS6G4PQ/sqSp3FXT5EmiLfYFuO3PDLM
eIKawDwBtfJxjewhBkAe4vOBErYHoza/tya0c/NoH6bFEVvnji5WI4hhNwaJ3nYoMdnQFdI0lRtk
U9MWb3OASgbWjtiRe5XKvjnLfmPo9+e9yMbwPphii7ragmU/JG1mokack8qPu/g45yDVypUSarjp
4qqx4Ua1enfe6MZO+WCU81wQYG8AlMX4psQA/UFV0sOURj/HRqaC1duaSaQa0UDLAGvgSfo4vCo3
69qQES2D7nRfxAwx0Wb3SgsxZGE+esM5ok8QdU9IRDIGIM45gl8dpCoNC/6pVt7YuTbd2CldgKep
TTSvJzViz7T65TQJ1IFWRjkPGYZl189FSEFOYLkSPYRVBBHiW7P8dH7Jth6OSGGgHRkSN5AH4+vH
PVlCOkPWLEiHsbjSIOh9mMJp8CxyNViS5BNbaj5JUlZ51dI0XlqUvw7ZQJciID3AHSLlf9rvkYap
ZNZDGZCQODntHyYVHW6jDupcNOVchgbUxLPquxFTQa5ja2HXhrmAJeuHLh176HpZBqLsto6+jprm
dX0aOyDXvtRKW5S63joga4vc9TPEKc0MAleagOuhmONHFeTPDqTFfiP7gA4JZIwYSmOj5VQeQcSY
KRgaRHmNCWxHqeyGEnqbE0GGmfkszo/CEtYNaTD5tNGUhB1qrameB7Rb8l2dG9LBsKNYcAdtnXfW
D4RrG3ZOhEymqETLdxYVQaLetQYwLvTSKgC4DUUkv1vDQcZQBQQLxGgnIAR5Du05nKU80KRLO3+k
3fP58yb4fh5bQMMJRevBzIOm+9oPD1YqWI6NrmaQpyAJjyoge/DwchhwKXqnJUYNyBUkDvbKj8LV
HDOYgvgYCx5uW7uZgVsAOkXv70kMAmhtrC2dgVqwgY6F6U7WkEoObcGlKbLCnVIce0Aw2Iro1o85
vdWgPjFbore+yAh3MKE+oUwZVVG+T++LYa/LN80UnF/5zS2M+hjEcsEidYIQkKyqmMciw0GZ6mvo
48RO0+Q7rSwUpzSFJNIb6bK31uQ/rZ1k+RdDngeV5AFegNInwL11ZATj+ZYgrbJr6qX3mgZdVC3y
hns5aWxHrwyAx/So8dWWfEnNxPySGLN2p5sjIj+1zt08ixOXjm12CaejCXzxBkUL9u379OhcPGZI
MTL0slmDoGXwICcTu82DXjhL5DwDdPtYPsyVnwhb80/WHV0qYNNCPclEGHFCd2cmtT1TWhVBRC/q
QvUytXYUvdqfX/qTQ89Z4eKiqEuHWDdoEdQUfBG4YFLHKHpBj9Jp7RdWMIMaEC9wXChdfYyJQIVo
NB1zLeFVfCt9HQ7JMf/S7+xAvky+JjvL//VBgTUbBJVQnWeI3I/m0O5XmWTG6SeLfhgl9ZAV8c/z
Jk6ODBw94wkEh4GFKJ2H3tqKUimprRRIuza+DG0l2048hF1u0kuC/bexEdBy85bAAKISzT0fR6Oq
rSxFjV0EM7Ee7EV6CvPwYpxbQX709HHPhrSyw7bKKi4HDZqFdwcY0HLL/KpryfesCfeyQTwtzbwF
fb0DKUHyvJhBbbTfw0HfLxRpPhqH1Kk7RdRSeXpdsN+DdANWEhTJUE34+HtmO6eQYMYUV/F8BUzH
pyi2ftBBQ4qmKO7RF3xN2/7CbpTOLQgYGhele/qNRV79As6/a1avQyoC0opabFoOWvRfk97e2aN1
tNJOcGOd5gG54XLLHDZpmgC3WwTGIEPcIyL6bqn74TBkQBuGah475lhoLnBB9Y4k6eBIpfotNQzN
SRKS/voJAmcpeKmQrQIrMV/ZC+kIflkTe05jmiMNWX6UveihdBLj4moGVgeYEMYGDPjmx/VdwAcs
k8XA+trR6xDWCM6k51hqH40uva6wzOcX8xTCCKQ8YxoD9gRs0SeksmUiF0vyNqaAFuA6Uz+lnuSq
N/kXsHsHcugAwegBsyySmthYWRgGXgyDRSyq8iBVQs0+6WI2mQHZQSI3PMy3rTf5ylOxG/e6CKR8
6i9Au4UJBf2xjruDPzd2n+lzRdI6kJvSTaYCQmyaN0P3/vx8nnpAmMHBBOs7I/zhYYxzERtGAzlJ
SNaYd2WZ70sZGKWiLr4hwyRYu80hAVaObBJYCU64dCF0Hw51BFuVovnx9Eqk0VMr6p4f0elFj5IJ
iv9/m+E8ILRiqEGtBBf9Xe/rX02geF3skRStm50OpTYo74yQJMxc0YW1OZcrw2z8K9drdHqV1oMK
FZiyVdC9qdfGEcppimup8+DGsy6SNNs2iNwSY9MFxQfvW7sBCjgtJnTqvuahidag44J+7qj/KZhS
5rU+vMHYlALMjuIoYDEne98iKYV7KWkQE7fzov18naMdwHo0emfyyVMViNpgN7fKyiAb+WoqQTEO
os2C0qCferebPocgCw5LQY7n1HVhVOisUGUGUD5pc7AHWSsGqrUBKEc8S/0+d1D6vstIgt7Ol/Mz
uDUeUBgBR2tZTOaK85KToc859j8getItRQK6HR5C5ZebyLFKaDl4c8jANfK4tXyw6yWU6zIYzB9l
eBmnIlTF1oStDXA5IxRfq7RtmAFp8uboZzekjkUmJy8WsJgIIpnNKcO1BUp9dNefxGYdGUI5ZlNG
SjOJAa0uwVmrLNS3B2gSCNwgm39+g2N5ULvDq/aUY9iwZoSHFMZ6oI1j625ckOgrqC/3V5L8YOiG
q83J4/k9wfzQqU0L3eXw8qgUsNle7fE8M6QBKq00UJPCV5SbkjQCV7i5Xthwf1ng1itdIAwxdnIZ
pFN9yGzVq2Z7H+f6sa+XPYOlnB/QRuyJhnsE0qBqRsvSCbA6l2uZDKZWBlA431mfs+Owh4DJ8+xF
AKeH/vxFlO5iA+CnkBFH4omFLAHqBx+nsArDIloGGCyGHm5vuFBi1a/U3MUHT0Z8aUSilN6Wy11Z
5CuvaSaNJJ6BtZXKb+F8HMIHUKx1CAcEU7m1dCyLD/64rfYvE9J7Gd7UGFkb35Z165QaQV1kAJ95
5Cgdnq8GYyEG9ZqZOIQWCOAfCRBuFbo6WCIzNF6aXpD62TgkAA+iEdMEQvq0LSwOjRRdFYRVnaHK
sP+r9c08nB/7xtBxxWgIEhQs7YkajVmQuYg03GrNqCQOdE4mt2gqv+qtQxePO62RBc554yB+MMgd
E12mpJuTvA7S6puJIgayd4LlFFng9umcxU20xMxCOiPNnfmL9Hp+0ja85WoMJ7L1IDvSC5SNa7SH
vKaT4cxL7VY6ETiUjfP2wQoXcITGDNxlAiuJ0gV4u879gbBcw/AwZ9QhpSDjsHHYYA7+RAEgG4E3
G/TKQyoRrjTFgrlsrL+G6Mg1QMJSDPNlM4qUWzdXCDS0LKcN/h8+E2CNSGWpFlbIaiRoH5vtpDlG
kqmJYCdsrtPKDvsdqyE1fWvaJTG7YFAMlywYielmpugVKhoNP3EzsmuLDStVPbsS3kKFDt6SxO+6
J8V4smfIgyUHXfkOGWWwjFoTcnfk0/kNKfoJXAQHwtRwXiI2oV3nFMtt0e/PG9jcHKuZ5K7PRksX
xA7YHK09e2EhBfJA0VC3OP3w8u9Z4vwDKKDCxTYwlGasvUF5KsMbe4gcyGn55w2J5oxzE/KCPqtk
giE1jvapXh0ysnw7b0IwaxoHzg5LqqeQo8OzsnrV58gZqOKZHThl9VywPtuDQbIQa4TmA162obWq
MCpqrQtaMpHLuJbsm2Qkv+WRINbw9kw+7WrXhxL6sU3YBXZ5BcSCW1mDb4fdvunJLoF+TysJJnDT
Bb4b5Pt6syzJk6WHwQEd5ohH3UKXncIcnUnXd2kFSQUz2p1fs80LcWWS87pKNiN3Tjvs9Io4Ywg5
gBH912rihvLtAMvnrW2u28qa+tFDpa260MaUukBH443qQN5neajHRvT4YnuZC93eVDb+XLi3ZPPK
EapJORfD0NcBsZYu6JGjOAzIDUwOk0S6mFtqeDLC12MWZgR8aNCtFdxlm554NU42D6sfUFitOioy
ZpXSELK14y6xwTqp5oI6+7YZ1s2GBAtaKDk3tbT2ko0xymU12BccmYJPLunzl6EpBWlOkSHOS5Wp
AerGqanBew+WKvN6nolrKKKH0tZeBLCKYDwyIybghjNPjd6EZdUHVEZ7nlxd5eC/7aXCH0h1BEWe
IOTcGhSm7Y1MgrWfs89XiyRbgymFmo5cjlnd21FxZS25Xxuil/O2GVz8aMZhLR0s/7EyEypKVEgR
zMTTRdotwTwrLpEUwbW8OXcAOP1lhdtx6NOEIJECKwTZwiR9CescncPQI5U9y7r/9VPMwFR/2eIm
DlDa1LIX2AILuQ9UfkQMwfnZ8hNrC9wFXxqUUjSVYDQgRo5ewEAtcESiReG2WpQVjZ31rGBHoKo4
gM2eSu401MH5mdpK7CK78D5V3MFRgGSQIf2DtORzB0J2AAUTzdEekpd5h2xXIHreiIbFXfJJV0K6
SrIRGGXxYzzT46xnh3HRBLGzaFg8D6OxQAYD4gDwB7FjBYrXBtmVUaFSr/jGF+qKnuKCYfG5yDEE
y1taYTsgdvGrDHhSYrupIcJpbBQhAf4HhQP4V6GVhv6uj0d1SlXbLuwIOvR+dK9cKk5yLNzpbnFB
aHRJrxSB+97e5e/muNtQD6tMjTSYo3WK2O+bXAviiU0DYFRBjQxpyBMyklHvbW2IJOzyAkaUbDda
Ik6E7a3wboOPWZK+gibLEtbB8ixbbvSGTgfvRVx4/QE5z2vRpG3uhZU9bo20MlzGqMaYRtQcDbOF
i2sdtW388ydXMHVvw1557ayfJ5InWJtwumu0wh17UYwgnDnuYojTTFVqFISD0u/92TdQSIh3421x
IH6yI7+z11bTxsa7Gk+3RBUewZi2JHtFtz1oqKN/c8bYwq0s9NViJdqI4WjTU1wdZUMQg2zecKsR
cHeCtBgVWiSwInLbeFq1n+fvbfhqjLkvixJxpy0sqNszGsY/Dw6PmoRqJrKC6D+G5lFzGX42vygX
IfSSwYXxbdnbvuFYznjZufKF7tUHBU9glF4P5zegaJ9zNwfix7BSJ0xnZ39atJtp/l7EAvcgmlHu
trAUalZ6iVHm80MLdQN5vJP6T00OSZnld+7b9wlVuaehNqIprtcwmrrL3UWFR01GP5x/nJ+zrffT
atl4ZYMINSvaLtjk1XJbW6OT5BGCoAWUKcFY3lCwnp63t31hrIZ14sFzPZsnzKAWFNfyU+uWrnkf
PtD7eidfIPryBPa2NwXajxFHAvTKB/x9ktl1vrCAf3bKJxVZ8OwqvzAeoFTh03t6xFIG5uN5o1uv
enAj/G2T24iWnVkzNHXh4CeaHhC6gx4S7aGeBs4OJ5oToVbppkEdVUe0wyBTy7eTD2OWG0WMZ4AW
LLG3eKzCqkXI9od7wyHu/Cg7xPJtT/mdE4eqP3pQGQ8kf+gnOydW0dI+CJMmiAFmULr0h12JiJLY
qeIfp0C2/m2Gm88etIsSVYo+SMziSMqvtgJF9uVlQN2JUM2j1c+a7M8v4ea2WZnkDjq4n2NqJ2mP
OKBF2+SDVd3l1pfzNjadybsN/oTjNqZLYZc9+HwK20nB2t+gXumAUv0mn7X9mIveCFu1eKbh/NdE
8qfdHvRubgG5RrQ2eSUFaWlfO2bhJK7+PQmxUxq3z9y4dJWX80PdPvYry9yxrwepNQyILQWQeh28
ybM+J6hCufnP8gA+/NqJhbR5m2diZZGLFfI+KkvAnfqggZZ0ke4X2SfNa0yz3b85NC5OIFmRE3XE
MpbNi1Sp+6V9RDbFmaxvylz7mhk7E+AHYX9bIYkila/jIvDh/8fkojuIUW0BMs3FES2koNIOWsiQ
KlZ2rXWh20HhL3t6Me/k/igpBzEHLRsUfyTxNke6Ceqb8gmIXyFSPxbV0AeLmt10uf7FGEXx19ap
X5vgtow1j1KVt1MfpGXlTDJgYve9rjua9VTXlQskvxuSxDu/mFvHfm2T2zRVJmVtWs093unPNLos
tXtF1Jsqmjluu7RAuy2yjZlLcuatF/TfiZixtyq/wJi9rw63IUiRJRmp+z7Ie6BrVTeNvMS372tv
mp0ld+zPjZsCMiVIQZz2liAGZOhQEyxlaA7gH4PAR1Xgb8fsUUhLRmo5OUNY3kJB8FLqs7uBoOFK
z7xhTHYIl0QP7M15XRnntkuXgzNeLrBdRhf11qCGJhtjQorBckLcwgNLtySWL2X74eQYrIxy+8We
QiknzYKJLtmrHsQPLsiYO7ByAmaEVm1v3AvV4MiWZ0MhDk08gJYDdsetbjFXo1xP8OJ0lkynyNUL
s4fws/JphLZIW98XBtSIovAr4GpeNoy7zFYcILQum8Zwq8RGY+nNlOpOrPQ3IbSfbNCUhSFFu9F8
D6W8Qz8YQZ4uR2BXd12re61pHKL2ekxNUC9JgYWydtsboCEdvDbR3Vxpf2cfrQfIJmD1LgrrsGin
CR61HZaXUWv3UZMc6bS4ulZ8shb70raXJ1Ptbyo5/40M59o0u7NXpiUdas+yhLlV7QJNZmrop3kN
0YyuETRAbp7RtSUuqFGBpakJi9mS2WlUh7HlgrKmdLVviWuA8eXWuEA3mOBNu4H/RasIAakGUFaQ
Zubbv3SoE0aEwqo6AV+tdalTN/pjY+l7PNm9aWy8aKQPg4XkuJmmN/JYC1Bem5eVAR/B4D1oieRh
UQmZZLmImz6IS6f3k321Q8e4m7gEfR5v/GFC/lx28vlDagIlx2ApkHPgxzw14dy2S4dYrrsc0aM+
oDje9YNXjdBOGh+q+KGWc0cbiNNXIIYzRW2gW5fK2j630llI7KSSMGKwPrkJvn6sv5Ukd85fXVte
YW2Fi1h1fZEIzgRicXU4dl1xV6HFrimqo1pPvxEcr0ydqIKpWp3SHgOSSb03cuuurXsvp9HX8yPa
vE9MxlUK9i9ADviaJfo9q6lCc3VgpKBQrEE1U+TmkeS1J5vhLSWTp1i1nxvlsU8mwT5li3KyaVa2
ueskUsKaTIncB33WXoxL8k3r5tsJ9IQoHkF6DeFzYQlW8C3gP2eTu010s89qvVQQx33NX/rjsjN3
yt74KTm5F/m2O2g7M2AS4/bBhN7JbzTHgMttNWQuMhkaeTEGBdNdhH4x4ykw36aQaTi/qJvzCvUC
aDqBkBFt5h8dLGnryYgqzOuYAUalga0o0ztcUzK4Vr5LM0QLhEDnLZC6geLYXzb5JrwaQipZGWFe
ZXo99F+G5Roosay+qKZ0V022M1eXSgkN2+gxtD7rZYl+DGyx6ZZK9+cHv+l+0dgCcj5owUGSh1vh
cqlitaoQLyij5Zcy3Smk8Ts5/zRCB8bpZWhTE+DLrWlBMTs6SnEpuHY2oiQIaYG5UYdyBSN4/jj9
Zb1Awa/A9IclQJzKZ8kQ3TDsYHCb+IMFbhfFtDWThcJCVHg14N3u8pgdTV9GXmmHE1s+iNJ+G47v
g0EuHDLySVtqFasrUckb5Xaf6Gg7oLO7TPWDYP3Y9JwMDpT5EDpCPgnwu4/TpycVJXaOweWgm6+T
fXLEheGq6aXlQGsYfBYeZCfP29y4PYCChcwNWtGZ3gd3YIpazeoCChFgJowCKa0/5akuOSW2iH/e
0ObWeDfEn5LRph0UsVUsXI2tSFqAUUQ5zU0T4HgHOt5AhY+vH4MXV82ogaWqw8sqbiCFLbgyNvcC
a4fDQ3hDS7CcR31KQY4TZMArRDhe8+eimS+1TIQI3RoJLiTyFn+jh5JblbgAB2ZhwxAdL8YRvS5W
KbgN2DfwW21l4e1yXEWiqZxQENLAAgSInNJ4mM0fYM5GlQj5hOIujr/2qmirbc3e2iS3u2tqanjO
w2RdTE64XBlD4WZq7iNK/TcHx5zIanBVa2bVqMEP0qSFKTRpzG3vg+3Ta3q6Q+QCdcrcx7F4+fU9
jt4zAiFfMOcByfjRbt6W4EQgGKHWlLqTdCFI17VZACzYCu0Z4+DfVrjRperSmlpLkNirPfS82EHs
ZohxdduDItHkxvsW1V9hg6aycbV+MMv5dokOsyktGFw2O7NLVa+4ji4YP2/6o+8dVdp90XbGPvMo
2ukd5Ze1D0B8zGQiLJnJmAEA/nFqe7sbY12B9dLMdmVV3pE4/FGo9m+4Q1ydALEZhqqZvDvUyylL
SraCFr2YdOKQ/nIqfpzfJW/NYydn790I7wqXWZ77yoSfGsk0OI0uXbVDs8+lJnSjSP5pNkVyXXcU
HYUVgKlZZCN9q4aDU0pR5tRTgsc/JHpcJSTXRom5B83SpdoOhh8rIIg3NEnxpHEZLpapHPHu1vPP
IVWV56IoRfCxrZIpmmn/ni+TW5Zm6uXEaDBfffHTTL8R0ERq2kNWqA7o5MH19BAW4Ko3Bt/sn0Mk
hc7P5KZHWVnnToKidYWclLCuKney8l02LyPQoU2JCMe76SxNUJqgCAk5HR4H1YHB3EwsLJhd3kjA
tg5G4aTpg53NbkQasOb1t0pku+cHt/WUxdy+W2UHcuXFurZGNIc3VyDLwbJTPKv3Ug9gztYrY/+N
9kzdiXC2m0bRXIauPYQEuAC4cCdDBGejs6N/I3wwdxXy9bsoPKrfem/2jItxP7eikG5rFdcm2eer
cY72QMayxjhbX9lVlVPe440QYBF1v/dCp/DmL4uG2Ed0S2w60rVhLhsDwlZz1mOMNT1k5oW5W/aW
R3LwhjGFDGAZMHb/10WM4MjWRrlVTdI5zkoW47U+2SEaapzUK1wT5GiNg63k5ZozSYJzsuW61za5
cCLU0sbW2QtFh3SEBgUEFGMS4k2KCaV5sD4KNTtFU0u48jKBFnGdsVGOqPd8A5biM1NPmmvPcKTu
Tb6CpI5oQbeiptUwCeeMAGQ1xzmDUSUa/Rh8c1Eo8gRbA4MaG9jJQbkF5WC+4NtZuZFB9QpthEf5
c2SicuAxSvzW65BOezIuBssPfVFebSNI/2CU2zNGNTd1hLdHUEnHxVz8sSPuIuz3EFnhdskQhdSq
8qENluarWR9tmjiQixM4tY3DjrwymrkNEIfLaB37eNiZyooUyTZCJMObdt1Be038wrVRqjOcsnCP
s6ft2/15oxvb/4NNzsG0+jQvoP9HTjA2L9ThByGdk9ILKez9iiq7sv983t72GFEPQP4RbN5vPnbt
0Go1aZUEY8w082fZqr41kECOx292JlIrVkW22JlY2arQ6hqXOsbWedjzqZO+gAtOO5iu/Dx6eu5Q
v3Ejr93DpYHRlVFlhi6CgkvzMXkQtURvXJOY5/dxc2s7R0VlSozhvslTl85frfQnkqPOUFc7K/pU
zKgJiYDl2+dxZZNb20iu9AnIVOZOy6dpcMdPyw/7unNaXFeoV+ilKwkzWVsZnw8D5S6OSQ+L2rJh
tPHCwNyVkZP46QMko4+sGkR9C1rIN/8PbQz2vVzg+MEu5wfGIQSgFGJjGOzo19fyVYXX2iWKsV9s
PztIx+a1fdRf4ztRg/b2AUIsAq5sBMU83DOkbSVrHTbZXOOGXjQ3Sa/o9BwqkgfRGx8SPoLYZ3tX
vxvkAjuj1JqG1Cbqv2PspWAPJfSljq7lRai0xL7pdErfLXGvmtGsu8XolRbYlmhfGm/OfECpAD38
LXUiT6RvsnFHYQnf7XHnlUljkdpCsJMR62JsoOtaRQKKf9HkccdQSmiRNG9PJSu5iUvqp7r1UCrl
Tl/CT+c93RsE59z0ccdviOQ0tUGWgXtedulLdtT3kZ+BI6w8zB4KozsadIEknMX/49i/TyN3Apc4
66GliDcw4yWLLsCo0o5+YvkQR32wnMgdlgDcs8uLYLhsN5wMFw3goHxV0BbLI5K0ItfGKsRBaLzB
6x6ph+74veaMXvvYuPNeJMW7FY1DbeXdHnfgU8DOyrheWkAvLBCRtABegYDtwGiYqE8DXRSKb56G
lT0uBKjqYVHlCQ5m2IHg76eyz64yt7icL8tdddUKksXbi/hujUco0UGJZcruZaZ6iQqlGz8AMFRA
LkQ/Whd4LcZ3ovCb7f0zC8hnaOJkGk2tAse5lY4usBjeAqoQqxKRUG7fEBYKsKztCdKe3BmUQ5pb
8pAOcCvgj4kPyfwtv9HRG4lQxwxUT93bmZ/SDgJ8QpzE5iZd2ebOpKqScWkl2IYs+r6SXCgQOibd
J27vMR7kIdq3RuIK9+rm5bQyyx3JKtGMpCPx8KaVmvaKN45A7XdA16ifIpafCrTdQOvWNa3aKZsj
FIfF6lFb7hUdFcgzoxSrnRQgqAY6vGGCO88P0b6oXDREwBlZTnVPr3VX3vc//pzu/3ye/it6LW//
d/O0//pv/P9ziUA7ieKO+99/3VSv9KFrXl+7q6fqv9mf/v1PP/7hv66S56Zsy58d/68+/BG+/0/7
3lP39OF/fNwQHbhsXpv5/rXt8+7NAH4p+5f/3w//4/XtWx7n6vWffzyDBqpj3xYlJf3jz48OL//8
w8bG+c/11//52fVTgT8L+qeX17zsq1f+b16f2u6ff0iG8g/Ghoc8OdjjAB5luaPx9a+PQD5kgowF
VGFAC7DjQ8umi//5h2L8A/ws+CsdxQjk+Qz8VVv2bx/p/0DaU1ZtFEfwegBh+h9//boPy/S+bP9B
++K2TGjX4ovZa3DlCkBZgQ2CowlwKXQfUAHG56vIuc6VMVII0DRW5oQBQQ2UlF53TG5xYX4vvqzm
5k/ra2t88ZVZQ7M5GKWAsVTBBcpZS5Bwh4ik1Xpq0F3OR+NovXHr4E0CfbPeW/zmIrssLxffuKgC
UdDBl7r/17oJPlxQxhCMmPPrQybXet+Frcc8bXcLvx5kB9xZ4hvE4rzPn6ZQgWFUyuCm4zyf1NnN
GBp261Eoj1ASOWZUOlVhfEmaxDe1JCjR9iL1/0PadS3HjivJL2IECYLula6tuqWW1wtDFjQALUD3
9ZvUjd2r06M4fXf3cTQzDQIEgaqsrEyy4lmy7S20+FtyVRV0DXJ9aKabuT1aQ7NJGQmcevxM0/pW
yyHlW2vE9CFB/dTYSWDqwx1kbjdd0q+bFqSLyuhvs97cC/S9c/OTooFMosZEqh0XaVjTPTOF30xf
ZmLHTf04NF+ee5xymCvDXMwtdl1KfAvuF2Ne+WN16rqHtGoCNd/l/YOEQgQx9pyimbOX6AQvwaDJ
fdE1/uzd0aEK2CyitmyC1DgStUYDaOA1O1MMvr6wPsDbguOS3/efTXJk1sGFEn2O5ixX+8rTJ8Hq
kGnc74pXaEqGTlcFReWudRhAp8MMca69N7wopiI5oFCjN0Gb37WaijryyeHiwXU3tLN75sKPNLnX
swZljgqYsX6k7N1DFVbOdzMawI3Rr8HKIgm6QWqUROygdW8l3dbtY51M4SDTWHNA5ate+vxmyu81
Ax51OahQ0662EVoBWJ5Z46Ml1J+KXV1TWMWztcduB7Q3SpVBBdT2W4OGBpPPxNQ2fXUFYQ9fJTdq
fGL9QYlnDh93xq2gnzZ25q5Y3+5TBqtRtYc5it+Kr4x+WPJQ8RdoBAca7GJrBXJWFzLjo5irI222
HcyCjWEMJDIfDSwiqTuBJRzfSz6Tisa5B5Rc9L6D1uwCIJA7fIyV49f9s2asPLG3xNbKLoTb57Tn
f+z4s0+bQqK8aNCpHfaxGS/MWLIw9PhrE2sbC3+kBxZfYh19i7ufnV5QzEKPMZRwQHSyz7CuLOXE
g76qDB0FM/TuZOzqRyQVq56HvgEUBc6tURohbAsUcDbL14MCxA7rQkD862OQpUHPw8EMte2zrz2b
syKpl0OUvS4qMXNsxVVUbjpIhqWhFwzxdN3s0Zq8KzaL1wRI2SELL+EOv76BRaUGuqEgmKB8/udR
Tm17gsWejsMVUd2MHSYYWsuBcuYjtm1HglEV/iyzOC3mwBhzXzeNcJJOWGYfXg6G+oXD/per5Vs1
57+fZwmzf1wtHIIijvDwPHmbQAWmiyQlPrRAXgtvV1p2pBeo47T3KVikaqJbj9wZEjp8U3nKOiuH
YF0CWd9+Q2dz99yZ/N7Syiz4+zOeB9/YtdC/snAXoEwJQu33Of7jGcdmNCXOahUuZH3yUIbNVfnI
XxdJxSJMDtPuUuh9niv+a0TcCgt5F/wub7k5foyojQ5UvZpKAfcTB3lHm6A7ZBFO5918mOFL9Fpc
D8f8pZP+ReNU8s9byUO8YEOLdWlPsM9hW1GMeZdPGHsIyHYONR+qr9t2Z4bNKnmmG+rrT0tFJTm4
V8MONJmrNLoUIJ+hY8v0scyODm6kZyI4PdsU5aBmxkxIJetbROBAw4c4XV+mzv8+VYjwgzYAC4x/
NO33dmmK1MJU29BejSENVCQO6tCgFUoLYOt07W5AAfWz68Rvg/KK7Fj8f4g3MNcfz3CWtwJo0CFJ
g2eg0AZDZrdyN9/41OrSopLzFBnzRN8VOHyIMiFTBRWpP3dVpaedrZcVAHgKo8nM9KXXh07ylfN7
mQCKGwUqoi0I2iy2sncw+wJaybVI6DaTe0O8NekQ1KMewZnKn9HGRGFpqhAYEL0NrbJ9MOyvOX2f
p2aTp/dtysN5HDbGXBxdUj+aY3mCpnCko2MUcUCucgQM5radaTSYUzjnPHQGO7ALhUvY2hgODGrG
R9fy6mDSu52ajDVvcEcUZFWZ01paFbhqImjMGeQVucoT/pDP9keWkeepiK2E7Pp+C894cGvn6pR0
9GjDC6YbOCZl7+VsQDK/R5zjbKfukw5umENUy+JAK9rCd0sNARTkjhwngLEkSEzdltgoQGuwRiio
D1ann2okEHpzJIWx64vXJIO4VEFDu4UQA5sgd5KGlTmHBrwcYTtsmXDlnZ9EAraZPNr2Icvyo2fx
0OgPiAl2qnhgzceU75r6IzfXKkG4iwt/4A+ir0Jb0FDVQ5jmNNagUkTJ3m4/iwl8aHwiUDmr0wPR
PgR/a8wPR898rXsd+Eq3y0CMd6m+URaEWCAx3mMSSQ7htNRHPdynqQhq1fqsdINODAGHW5YnrR1T
NMZ1GgnNC52xQ8SGyEUHQ5B+wj4SkSD1Aj3pYk9Lr5JFGUyJteawUBTa2p7rFbG+WlkdutGLDR3m
ZfIdIn4npsoiaDoJjdPp2CcIZ0S+Esw1QlMzcYx7R566w2bOtXYHzdAQm7mNbKVuOBtuobK5zmT2
ktbmJgfeWBQnWB/fjWTw+bIG17V7rVfGK8zXIa8EZdgkYmYRWAUyW1E/60oeaNq/d2WytjJz1eMn
yoZvZI8FmR8cLC6FaI0BvWuIT2/m3thW3Aj/fpMsV/yfkQgoVzjP/9WoA7GQPz9AqatJgxS9CjPg
4CzR1rPh+hWfT38f5pw1sZyff4xzhi9UcujY1GGcBantAgSAw1VzMohfhjN6Eak/YauvGhOir9bX
gsmBeBB2RjAPgXgjF4K+3yeNDBUyqeA06WeTLiqj9aYGD1PWx8x7SAFX9Zd4PkuN9B8Li2QR1tvE
wgV9drJl48g0HcruYeUeXDhLWfzZLZwAfE4/xWk2culb7r3mXEhVzyCU73VGBg5zO7SYwprobFjW
QDZN444MqxrvM9vP4/Pf3+QvmTe01v89wjn3TK8LnTFogIcLeEuA+2U35VqPzQjX7urvY/06GfCC
QM9dOobOs1GZwGmKsBqeWZBEYfVNKi9EwMtqnL8k4PnLCNDhg+rPn7vfItBfp0YmQ81J/FHeZtiX
tV2h6o1NYSLVsUNB7v8+qXN08fsVoRXPWzylYclgnb0iTrpct5aou4+1dxsgV3bfxXDKu19ETNpA
e05X0+XUfvnAzqcKAAG6W4sjHhQ//5xqb0wZ05ZLfekD1OF//JnHXjRu+wg1cLgpVGEWO2F1vHTH
/7bEkBpHPwcCGjiDnM2WkoFqFkkkovUKWGp1mKwZJiFk3zhTACBiJesk9tr0wpv9betYwKcWVcrF
SOjszbaQz1coZ8oQeXOQS5wrl3SCL42w/PsfAbF0mqpIKxPMmv7Esh0v3/6+Txy6HEPnr+znHM5e
WavnMB+o8aX1ziYFQdAQ2DFaGZcTjVOvQbIktAgaXBvNMoK+IrGRlqHFvAjI2UeixF4m6bbl4/1Q
fJVUtr5H8rWBrq5hatbUUpGRtTE6jcK+uy/FVz7e2G17S1K6V/O0ydWdgUjISWnIyg+TowO5BSY0
ok+smCLcTj4Ku0FtzjHDWebZ1t6hn9AnR7OHAaTCC0uVgUme7D3jZLemn3pDMI39Z0rNXcO/Gh+u
N01TQE6XrFK78wf3kU1OUDbIuQuECym7ggku4P2vAWwiRCJZMtxAJiekqg4zkF9KD/QieAsb1snq
ZDARhujOAVgiIhuIDWSUUp+z/lo2XpiXxhUfzAD8BRTS5pWnpApA+IwKvX0yRzji5Omund2ryXWv
OxOUUz0LRj4FqZkdAGBFmklXYOjPQZInbylE3YSow8FsN9XJNUUTDAKxq/C2vCnvs4GHNfrp5Ewi
AQ91XvMHc3CuPDbCGSkNlCUiaqHDWkH4U2vXedtuK8/A+KC1GnbUYq3hQCZ84Y7ozeeIMCvY2x5G
vfIZ4jm3PHLvRrfAFs09YDR6pBEHzD0gVmBns7aIsowHjb2Dk3VUCduHGldQygOz9JWePaHPO24K
FloonNip+zjWsDdSxe2caPjn6Vi+O6BOPgGKD6wSLYAz8TXiBc0EQVdPC3uZYSbIccv51I9dqJtR
Pdq+PhmRk92Rqv8subpqsxRN6sZ1JovrXtoxgpuNockdhcSMquz1PMhgnCBINvT63qmslWlI1I/e
IBwM3x17TTz9mqcqcF1IMCCgYhx7jb/VNPc1+1ZkBjJyKOkm931rBEoDHteD/uXBqb7RQ65gTdu+
MvRRTfbD4ImTkjwu5vzYCWNV9sim8iyEFGo6JRulF53PNBLBdWbbdV7cT9hTOt1nxbQZIZVVlkel
a+i3YOBlaLjJHW870y93uJuZE0vH9i1TC+0cSHDiIljGpgLWJnJsbSbjsZURzsUT9Efw0XY3OYT6
OCK9UfQbNaBq5vUbyQ2/6Z7K/LOSIkj50RBOXIL/kU+3pcYjq0fAWo2BXnm+bSL2hcexQe5Vfhqa
E8pYYY+oAl1jG0t1t2JxJG2A3YGS1lgM91npA+q9QoTrmwBZoWgad2UXaKT2pwboU4d2z+m9nkt/
nu8Jf01BnbPs1pf2gy6sSOaAGeu45jKQGMqjj337NOinlHqQHNENH26h12DFPRMD0Gqh+4OmvZny
s8FXYGbNYZheqZEeerOMhoJe4yDayIYFTf1S0TRgYCG0UrzQ2fZrNE2gJrDxlBkN+Uvv1qFseWCW
DKc3koXpOHF9k87yq/ZeEuwdD/62IhcBz8ogs+Z4VNelA6/Iuvmq5wHY8pfTzaFuaFA15dC8RVYi
Mmcvs8onfba3h1Np7CscsG5iRKKRkVkbN03hbnTj5BjA2ymLMjigSoesG11kfpdfSVM7lqI7CiYD
Mr3VlX4SYxa6oobWM1KTuotLL70b9ewozHwOR9deGZnlexbSuxGqVLW+cSYB4LzBTr4hrRerGVRQ
nl7p3lOVeqsMLp46MjKPoyFbltu5grtssR6k60OtZFP1eYQsbi2BhxslvKj3s3x19E1VP8o2vR7A
x9e7U4kUKEEXrga73SLxS/Kmd2Nse0/EGPxG4cCeToOlBSn84Ez9SiLjkt2hw2fB5XXKNN807/vG
ui2qt8k7UflgsSpMnDcL+HQ6ZWhMt0JtUn5pHg0H9Ug9jR2vDdu0Cvt+DGegu+VcPnmVCJGtxoar
4JpyNfOrucCTy9XQGtvSs1e5rQO2BlnNhTgxIzB/KHErfNh2vWZ83rY9vj+WXCuKPMC+nsVdAzOY
tL93NCTg4k2Bzq6h8c6z2jAt8oir66LDHqu3PXxGGvXcseqqrN9ZRsK5xbk/kmCwCxD/FATjx62o
bhrIL2sZPzit3PZ1uTfdOtC7JkwhYdcqJyBdtYX2ho/hs85d51pz7Ebi91CfTyhZo915V88kYAMq
UW3uBVbT7Wo9PZmq9DWWb2UjoiBLwPiem7WR5e9E6ENgDdNDZ22o+hjNPtAaWPMply9LAaAAVQw0
ecEwAh4ExoHP7K6jWgAkOWBt/1DX2qJc6juKRU2D5qKyCAVOF33owqJ0oYn9RXVwyaoEH7T6RBP6
prHfhbXpKNnW+ZWn7qn1Jdr+qHUIy5IHQk/WtOfda1WLINPHSNRlpCWgKdsM+8DyC3ycqB37hIGT
ldh3I/PWPGuD3oDkwpjCNReHuyJ7lr4MGY+YfuuC8I+aibGFqe6ad+kVIeCuGXM0F9Na7zXcBc5W
OMYeP3Ez45u1OXgmdefPC+LjKb+bvGdLvbMkCeEI5QtUOGhe+10/nJQLXZ4xCWuOekCd7ouuurUk
ShCI9twsB9Qxbqdp8CXqLAlcZlTrPQzWsKbFEM4F0DM9jwb3RtBi5TUAVfJhNSc5opsKwcaGGGhb
n/i+nYZoNvq4wtFgGr3PNfDHrxXOk8bLY5LVgZEfW/FoqzJKsw8NJJY8/RQozcCQKm5T+wizlpvB
biNoSUYTofvRRt2HQXXW8oJ2WtRTcz+xcTtn9xT4CHpZ1wWRyA5ht4zXbTfo8ZQFtn+3SYET0brC
f3NKuOXLGhmyPq2Y/JLaAyFFAAeXg1c1EUAHK//Q8YQwKF0bJULretrNSjskEkAHDlxppHdeMeyp
1N6Q75+MmgSSqcDJ+C5Di4Hmjeuu1N5E+66UFkxs2OQ4tW1yIOns2+XW9QA5puLIvEXpPjmCP0Sg
i80Aemje5zxMDmZ1ZQH9cBAHunXc1t0zeh+mYGrloSyra4sdCKp+XvdkO8Nq0EAyxGdOTFjb04T6
jDVO0BfujukjGOUqqCusgOZu4D7ly2xezc0LlWY0sX0BL4FOl9vGqIK/R9+/IJMeKK6Lyh+cOiBf
eAZYLPQkFIMB+KIVXRohUCm5EVtxbxwsa2d+mZG+ti/AEr9lFD+GPM9GS0GzolZEhUXxYSWPgyH9
/9+klvL8z5xlME0le+Yho3iyt1AXuAG/xHePJBZhe8UucvS/taXOMxg0/niLKwgwpvMyhQ031zYn
XIbJmMVL3C6sl0VNfWLk2Js04rw84M8IjGYIUabrAuF8ovqANl2sqLZKDcOvxwP3oKBRzkFHFG5E
+yarvYjUoPkVw6ayF7WKKTDVhJMAckUOYt6OH5WRbcSEdCDVtpYLmhCARR8V7F3P5TPVxLr2zKXh
/mGsDXSH2uHgjKGCZkXHBxSM643lFG0EhxngdvQCrnHeePMNe6PsZy7mG1DGc86SYj6mOh+cDrA3
mGhGaPjzI77O0FtVcbq9tK1+2cqu92O0c3lRfM2VkVGMlm+yNSDwR/OkqTgL+sjALhbW1aX65j9z
fgyINlhsZrShQFTqz20Gz5fJ0encfYN9ZdyvTbCH2tWldpdvvtef28v1bPD4YdIDRvo/iiWi0Uy3
KUkXNmDUOnG7ceBAdK0eDCjasPtx1wcNatS+2NSnvvDl6XJDyG+oig4YcTG+ARnm/JTIDdhAU4up
EHjODoIkpth0NWwj02kl3c+/f72/HQ8/xzovy6jcZNkylsW7oPUebXaBQLjgCX8uJzBaFLk8XTd1
CLee4Q0ZtFqrLi0BixppYMDtq1dZRPmlvq9fEcSfp8IZcoI4cRC9BeRESaTpSPbs/ljou5Ycrcie
buuhQjtNGk5ocvn7Cv5zX+JM/3EcnU3QUFPpVl2HOuLW3ZpruQMVc0suEz9/e1MuTPYWuhBcds4l
93K3tc3K0Jd6pQ56CUzNiq1YSR+hlIEOT/Bqr/6XZgHfoOKPIa2zlp2yNb1hrDBkjegWRWcBlaVM
P2jmhTvql2o9Nvu/53buzUrnsbBLdFGH2YPc61EalHEKLc/paGwhxB0hLrjIELiwnNbZrZXmNmfG
iCEJVCHa2o3YeEkn4NIQZ3BhOfSCEoYtOUs3IBq/rURz//fN99vX9WPhzoVR0K4nAH+OoHEmB5Pc
u2DekPSCQtGvn9bPQc5OXqkv9gMDBoGKcFB2LxTc8W723QRvyHhIyZMoYCAKlDsFD+rv8/vlmoEU
CyKlxQoIp4d59nXlY1WpZJYwWnyHONQ1VLPRWJUcre3CG7msYv0LLe7P8c6qOJBkJ3YOfbuQHRbm
Tr8GSWhVbi+HMb9c13+OdBYLQieX6JDckCHfIy5Y92uQHEDihsM1unMuld9/O6TAroQXmAGCJZiS
f16eySQKYFhYxh4Xmgmu3xBrq8tMg1+2IwEijxgXwmygIZ2tXs40u5utWoJDDSpB9TkpfY3Wg0vK
a8vTnt0p6MSG06IJ6B+uAGdL1+aO02vLrkcVO/OL9UJkUM+LBJoZEYhYXVo9l/5SeEPnFth2OOsx
s/MoWqPVBANfsLhAwDl0UE7pUccv4FltDnmg2Z9mhhR5qNa23m0792a03pJK++whvdQhgcy0HLAP
TOVregtz5rhsEF9K8LJKqnwH8mYwlwusGdiP+2JW91V90NWLjrYFZG6Eb5qs3rWOF/bafGoB2BgV
rMCy22ICfWPO/Tk5Nij60hsJGp9eiCjhW971YCIOgWrscEbDFUnvCv5oQ4utHDngLc+HePENH/UH
WUxXkNq/1pkBvgSatIm17iTCDeBzvpaL2JnzGIwFC1Vs51XojgMeRHLyWlC4gOKl7U0LG5kZqYw9
eNcQpowza9o6dgdZqJeut4BQoBw1jS+CeVuzZcFgvYw6AtPU2rWaDFIXRbKEg2ZZ+FqjhbJAHs/z
gxRItFUWlsBpm9LC/TMjI6V1BPe1oLOyo40f0Gq6c2kS9NpX4jylEJ60UXEevbskNVeuizVoOUSw
0MArXjrOr7scuCrJUcjX1IcDo0c3MYWPoho06OYtxyPkBOiENvpZ+dlN7xXe8GR1z7Nd7FjqfDp8
XM2dDR0x4C/ovQ9IydaaXqxq+53OPGgrSgO0aCMnKCAWoHa83gnnDjMn04LgYiUscBncFxeN/SL7
4LADK0s3htkbJBIkLHptZLSJ2sp52A9OcudSLRLtflZfsFCipAhzgPEZMu5EmWFPzQc71XbJ+AzW
CWRVnaucOYDGxK7VP5llrfLBW9mNiqqk7P0p0YDjuvAHb5ONkc0Absf9mOZhJZ8m5ETVuM4AvlUE
4nsCbLSiebIq7d0Zmy2RL5PB0MQm4lE3NlLburUVuxMF9j1v3MaKbQBcgz2iGAPvFr6yFjdpG/SW
0grbPIX8ykmfwbZP1gLob9+dWgWMIn90EZYldRdq5lVa8cj2rFDK9qhMG7vs1vTgQvs9kSbBTknI
1pgBF9j3C/Ekq9pVo8qQ2Q42rnnQGjfUWttPUwgPqmLrpiD79nyjy3E1dA7IfeSge/N1o4wHs783
HONGZOIzgTZbihZvbkzxoOkACr5aFCfMKg24ZWzGegyF6KHM59JH1Zyq6mik7THvcAd5feBAjYEb
yueA19rho0hHH17sK70cg1GC+TqqmM/HxEsjfTqoYr5teRloPb0brfsMoOmMAlomOWqXsC6i6Spr
HQB80xwJvdox+pg6xyKdwIVZ1PpBZiq0UBvb0rcTM0iy617LEO8WcCprQ0DNd51p3kEUPzIUj3MU
Q3RBtgMRceveZA6+hvGzbp8s/RYmobvalYGNLWwXdQwZO8jQNbuUAvUznptOD3hOI6PP4xyCWRVB
O7p90mwVo0y/Tso9A6OFTKgJCTAnSxCC+3dvfCgKG3jVi6wjoOBTW+9ZOQTV6ILwjbq+DavYsgrB
mTEBQhu0BYStdnX6Mrs31PgY7aPA262AmvGB7juUOzh7NTV8+S2LhIujFLaHudNGSfnWTbNfFs2i
ZoVC7LapOHg+eqhMLKf11ht0IxN3pfoRKOVbjUNSsbs2v6nLRxMazjakX4jx1dN+Y9a3E7hS3ALS
Bg6VpzcBjNPXef44VCeUWXxRKNTrXszpo+8xCe8x616YnANZfGWgYqGeOE8R705z3QQOu/ac2odh
0dzkfjG5G08HrF6HoyV8c7BRcErRhwaEjhmBZoCho1ubRjUQDaVxDQZYXjoHG2dkabO4bkyI91rb
NsOpjgMTTvW+xWDnNqJw1XiA1dkNuI3YNu9T+2XIBYNO1xXBvjXvk55fT5O16+jyY8U9sZamSTCg
qzbWMY+FHG6Kj3nGRICTU/mIMzh0Goi3TGXgVW0wF3LbCm+lJa1f1Dg9IDSSoNIPA2fcIUk4jvsB
ZrZkMrd5e9v35gFkvCNr01g3bz2GSh+HpM5z6qDXZmjXg9W+DdkEnPQxS9YzfnDI3qFxsjVxrkxc
+MkE2qcF7r6DeqWnx6QcpF9aFMj/q5INuPv3HgRYem1bO+hhApvbpp3PG0RqqbrCcbbVRvXBTHoa
WOXCbWL0q1kDhw4YbcmPBXHTAFftLcnJyoRSuqNwNaHMyGgXKfrquve5s5Ewmi1Al0Ovf2A7L3mj
AtYUe0/O2ymjcSdbXD9DyNizVneRC8Uvqq6SEh+yrlDdGAA5U/fOrG80AS0jxzdtAmEo+HrgEiOG
sdEWVHafuw+02g2J8nPvRNx1iepK0fbvhTNEvDHjvL9D3OvjwoxY2kN4/IkNTuhgI1o40zJc61Bf
Bp3EiLp0h9cXuvWR9c4VB6ueiJUOwRNneiOgnLASpGtY0Of4/xIdR77LcZCMV4XjrhlKsUw955UZ
pzPcU70KbS9olCx6pOk7U6Em6aEzq3/wGPji/c4bP+jsroeqWC3LQ6s+yAXIkTWHzDyPRVLs5m5a
4zINKkHQ5lWiihyn2YaW2bOWwXP2sUJFfqQ7R1w37XZUcDOo1h3vYyB6m3SAXD5Lo5GeUuugd3dK
NwMK/yonfXTwIB58AmTd+o6xhtLo0kQwz2/DmILA8N6KxLfnh+ob4n9MwNxTwH8JeiHQRQR4+Y5p
z5Xx2c23NS5ZLJ6vUD2qUcECVA8dIb9vUhBFv/oOp3m1crzT5HZxDxcOFBxmEze2uEbA46Ob3ffM
CsKBBJEFQraK3buACeeZRbmwgyFNfCTHbH5Z6qzOTMKJPrjzqRm3rrmv4FVoGtOVTFDYrdsw8+ih
lN6K8WSB7sPCsP2OgrTmuYHuQrApSXy32UMzEJ8t+HMVBKmHjevcLKXNbkg22oRiLrc3df0F+MMH
yRlHQBuQgkMntwu7ql7VqNd0HoAXic4Hb22MLxW/dyjQYMFW4M6hQtw+mgxHsZjRLIvSOL81sgdt
cPwe5aLAFCjD1QnIH9matPVaK7x1MiEMccqNYz5SC/UqDQSC5EUCsCcMThyKBo1r+v1wg5sk6w+0
fk7wNABggtlAi0aS3zjAm8YWNOSWRtZ4VZeIgvSXntxm7MnKevTHiEgowK56H8kMj4K9NOUEodh7
UUEywLsirIkqNUSmg9R3KNbzRANnQDPK4tesIbLoEA23m8Qq4vn7m+7iKqWR7ezYdMLeoSieSjBe
2uK1w4nt4cWmaK+pp0cPJ2VmZLuuAl3UrK9knkUdbWKJ7Ur6T4jmB1mB5omehXzSERZA0HYhdkHr
wytQfWyv24LEpgelGAE99Py5KgyEg+9Zou81O3vVPZC8zZNAIaZBHRptYeGoYM6Zi6h2vy5kz7+l
LYt+Bsh1aMZwz5FEp81ta7ZtpC1w7C2PEFcLvBsbcPAllcdzKbAFKlr0bv9npDMc0YFyjiLwhUPv
gDighX3LHuoN7BcDfkxD/QN/3+DoQfWSXexu/SW3JRCl1i3ojxP0F57ltqrUQdguwU5cclsBz+kh
7jawnVz/fTF/QWX/GGZBe35Qs5KEJ3qPzrTQRtHAxCYGVQRXmYmAPFGXDIN/wz3+oMsvk/4xWiWb
GWk27ttF18Hd2sG8RqkYjcJmRN/+AzTil8z953jfCfCP8XIJeAAsJBnqcEnJdk0w+lAMibSrARLJ
eVQGlzp0vlPmsyT+jxHPUSUwPjXXwY4B3QYOIqB8RtYBXI1w3iOo31qHPnChQ2s8ZldNOKBPGdXn
bXZ0sCLtvir9bmPv5P3lhuFfGpjg2gJWow3AxESN6ezBgFPrQ21i6b+FBNZ1SLbetYxBSVsPq2ol
d22EIlKIpC8iMfgnQFL+A7j3F4zjj6c4wyfrqiC6oniK5GqK2C6DJI5+BFPMR1S/vjzr3wikGM+F
LDsKLBBsOfuAZ7QF0FrH60j3c5yt9Yc6XpQFusHvtyD9TCHk7V/gC2ReKh/+tvN+Dny20w1YEyNo
WgYebm1jk88bXc+DyXzmxZ1nVX5m8q2uHcW0FwPidfRswJTZNOO/f92X5n/OQK4rQyOJiceY0IsD
Qsf8lnykX+WBhPVK2+t7EcLr8n46XRh2Wdbzr+DH7L+x1x/fXa/qHFcBhuWb7tWKx3iIULmEcAy6
4wIkNFDMkAdQaeNLx9lvmLuJkJyia5qiVe8c0sorCOWMS/9Tvp+Cfg9u2C1aWbUARdJwfGh9usti
79Lb/uUQRQkIBGX4eKA575xJbqkqJTlcWcJF751rY8iRNnEKDkPBQI28JFH+697693DnL1Wh1I4+
W0Qb+fQgZxki0GdWFv79Hf4C86PdkcDoGCJWKM4sD/HjFTZlKXqqUsD84NpQD/GA+fr3EX6dhuOh
6ol71nK+X+WPEbqhBGmTYgSdb1WawUF+BlVjDv73o4BwA8tQvCEbPit/zqPPip70HnjrRLvmSE5G
58kDIvb3QX4pr6IJ7McoZxBxklRFPhDA3kIHRpICQhvus3oLUmFgT8faeE0teoDg8EmCZSYK6AxC
GCLRROjkBMxcaI+I5MbmYIBk3npK+H8x9x3bchtLkF+Ed+AL2MK2vd6RGxzykhfee3z9RLXeG3VX
43TJzGIWlBYSO1EuKyszMuJYlx+3P/HUH8aeSbTkg/EQqgWUx/tyIuRMa3QN+GOQp37DNG2Qi3HT
snRD9EMOd/BAparY6fSwxJM15sSNBt3RFcGt0PNcDnAUiA4CPffnkCflIp1ITW99GxOFjCL008Q8
6Zxo8ozxEEPaZIFMGxqdq0nezkVjaQWhoNa2eCDCfddV9qAhsK1+ZMJnGAVuoz6nBGUc4akZ8Hgq
AA2tCuSH8fCdRb+SPqcBJzE00TBPgKdskGYB1Fu3U6iLJNNvY1S2Rvs25KIro7HKKEBEQzo86IsH
2QRgIhY3xHhMk+9At6LvDhX0Eqml6H5sJjtYVIdoFYQ8ZGRBIINwnwK+ZodTdNAQQY3IwchIPGbx
i0a+z0XhtdFb10hIzb3OQr03omhPBmQVpMqqhcppcqTflRFAst/1VDvz8jYXgJK1b+P4NqMdKkHH
L9QUbW1GLrIEtyIgbbME2LeM3KVJRAslBKDdqzs04FlyWm5L9OPNmWkJ/eQhm4uENwruSngXtw1C
/3Y74zV4e6vJayfbMPAmps4Q7SLMVuuHOjUbeUAHE6Y3j2tLbxZ3GIq92gZbvTXfp7rY58v3Of+U
hyPRj52IKNr4IAR9uQPA2RNeOKLYe3P6c1pivDmgc2fMVhKIlj5L7wGSALc/+VRxu96Bf34yswOH
DniXPkqxA7fFVrHqn42DZIXkUBxTsAl+ocaEhIo1/QyPiJBNe7LJrvP793zfH2j/lenQElcFRrJy
M3g1J0pfeQzABf/5dYwTi8tljgmBE8un0jVK2tJZIuW7SZCapPn9CuUPvsYIzyrr1HppQOc9Kr3J
VLhk/FyQtqkAXqspiwOQq7H2qaY1ZyXoj95aCKYKBmGkcIzBCO5EIjZ5+6xpCBHFgxJzSJnW7rez
KT01cZ/dPhXyCLOgU2RFgLMhb9Hp5tzeUzwLTOzZ542itQssCM3j1ET2BE9y28L6rkUhWRdpgzvg
Gpc+PZQGsZFpeEdJEZGheIwe6Juj9od72Y7w9gD0U3Tq38PGtHVLsksHu/Yp2okOeJm+gY/jA20W
d5lbvIp7Xii2FgOiY/l/38aSP4um3gUz6txOL+7MFplpgDtKQEIl+ERyDzph//ZkrF9wZwaZF47R
xeIsdDA4ZTa517zogzaCa0BPesG29ao9/CKoIZG6jb7XIsgiOPZXokBUFBQJnNpYCdT1LxeDmBkA
8DHsA3/9I9woTgs6qPgVkjz+5DYWGjX20S478sq4ayV3kK0jTSBBmQPy0Yzdvom7PhJwebYuRcil
YBqQURrwIB290b4pW84w6c8xB/TCHOMptUUJl7aAUg1F7Mw/tE0AVgHk+La6p+7/whNubVplFKgh
Zg69A01jHEIAUUBlTqXTHv/6nv1S7cwxHtDNXKL1NdqENh5SVvL6d9nFaO5HPbfLHF9TaAZzaJBU
NI7VNrIj5LUd4SnbK7vCHVD1djTezMorM3tukTnNS0WhiS0s0uwI8ZDkjqzwCLIPr/TSyFKfbq/k
KU/GruSZPRZmk/RiZEAhk76VhGeIAIHTJAU2ZHoMfTNEFtltjxSXgsoAVOjA9onnohe442Ngb5Lf
vCtuxe+fTzebn2gBiZF66i3RyNOqT2nRo/kLGk/D2+1Rr+WgLgwxs6zlaWhMKFMgESLvZJsyYxjI
QU02NNn284Z3XujP3ZhkFlHat0KHrHQ4AFGqeX9gVP4KwHMN4qMCIAsxGsoSIbPEH8KEFloFNGpI
ihrAK6d+79GFQ9cFJxZZCe4uDDHnQo/DbI4KXND6gJY0bNF+MB1N/vvX84UVZpUI0sxDM8dQF1Pf
EhXMRuih+AcbAa9C0IQB8g8KNsZEl4Rh38biH332uYtsvPBEXNWq3sxdfh+plsQBja566jOLLPKw
L9ScBOWMZOuRSrbVvoB+kJPIIbq4UIn4lyNkAYi10aDUAyT4CTudUrb54ydqnVvNVv9Ksm3NU58P
j/q3s5AqQItlEgcwV7uznT/Vu3SXOAgZXdGbET7nD+jYdsoNL+e6eqLP7TJxaiGqegPauQGx++hq
0PrqKNHOjh6zwO5tLkh8zU+f22NuJCU3p1EoYU8U8sMwBm6kBCBj26bz7xyFE6NO7Wb5Lg5Q4utR
pAJY57Rz/98xMf5/yLGIovPZ8aQcjhcki5sfYP8451c8/f//JVgk0n90GWhkUQFZogjWKyzIfwkW
ifYfEYh2HGEF+HY0ayMa+S/Boiz+BwJJIGECNbkO3i4aHP+PYNHA36I4dPxFmgohxt8iWGT2Awge
VKSv0LkBKUaA69mrq45FfRiLRHTnXZNY0YPqlj6aqszUEr3SEd95PAGnt8nZnQKDmgxyJWh0aGjX
J+zbpWzSJp1bdBEPyN8bO9nNvPKoRAhQDIBFbOr3QRFjAM/3yvP+8vVgNQXElOpJrVXFvy8PuQTI
XtyYo+zSDol5QtkQUEVKgjZPPhXxUiBjAWYIO/NrVxptBRI6cUG/hRf3Ms8rOgmIeImkiIBKGmhp
uPwQszGIUBW17Fbymxh/9iIHj8nm9P4wgPIb7lRweF3F80uKmGTpOtkVwWRJeaUiR32oP6Du8FC5
5UGkVZI9GHOeVB9O5knwzg7Awx/Lec6kyd4Wf9jXVQVkMEA8o6p0OcBaBzAhHzDT1QdcDdZ4Ea1u
o/mSG3/+BaZp5l7/wxyYFegzEgUTVlNvAW9nkqS97LYuASp5cob7DKJHlLTTzLGjKICX+2ZiSrkn
o+h5AtEGAY2XbjBj7FUd1E+5JLvTR/IAEMH7gDca+lA6nwdbXxvemSWTfsnZ5dShsQdiuLDU6ooN
psZorGwl+OKsGWc8JvMGXQCILNGviw75DRqKLaiOPfRe+vAXKmnMZXuaOQJnQ9tcDNTTmZlTjbqL
0BtGlwuhOyToAyCgg2+GA3YvlFhAOuxrjrjnXrZr83hml33Wz8oI9C0eZXgHpHeUy1rZR3A76KeV
kWCQQY0S2CYn5Fw76iCVO9HJ4SXIvnD1qAuHCEAAV5n3hqAho8Aj/l897OcmmFetqNVgK51gwtyA
7AMYeQOdw75ggYn8OcDoKFy+OFJJCZyE3cyNqtf8Kjn/ADrvZ/tzQv5b7Bp8AGWulX8kPQSwrO65
6+z2Nbqv9pJfbhWXkq+jgZP8ru9ndcM/kHTXMDfLxVcwoVQSF+Os0Gmg0ArKngsiC4//hqA/c8sM
E0GNXSIaJdKdbh+H72IN/o4uQ0s5IDiCKfCibnoR3DLGPFhqopW1SMfUOIYfg5Ew3KW+iKSF4Ode
L1o8/seVwaFoBqY+gDdQ2Dplx89WEsDE3FjkQnWj5mhEXwIypgPBH/M3x9msHMXTvQTKJ3Q/4OF3
uWXmZpT7IalVLBbN9gEoVB4Fe7nLDwBUgB4pvBd+KTx9OpZPkzqec6usI22UOEHXTImO1O38Zp6o
+indomFNbrJp0dPEzcSsuLoLi4xTRSeQTISpUl2a5Vxogguaq6AN+Q32jlOwAzDs0fwWoGnVuT3F
K44Hr2n0K0oGGkyuWNbnDLbVvFNdUcl3cwJ6H2nc3jbBVqz/mE8TDlzBLW9eCZMKQ6pDKGMAZuw5
Q0glbQQ724dHoEJteuLnDZC1PId6vXNQq8RVj+QsZBd0tihaatpQzk0Brh7yywwVRybHOTA4k8eC
DzAyHWxWIHnElkFozCZE64bok64DcU3XrXxSf5S7yBGQaTEfQUKD8Mn4KXB3y/Xp00EWjE50/AO9
LSqzWdKpVGGVwryVL4R2PngpIGEH7mjCK3OtTOKFJRopn53zYMkktJfCUgzdHw3VtKgw7bj8ztkf
1wE3BoQ0hUS55VH+YOJciCgKY0zNtO4MwgYr/x45yH4i3bqEtrDlhdUs5o2umoKIk764AH0DXOhy
WFXVDuGipXTVgsfwCcSqbuqWNnp2UYC1KI4C4A278oO78p0z1LW108AdT+2Cao695yewS4EgUlHc
fjfv5B2wx47yPlnGrxqMUW60yR7Hn9FR5fRprqwj8vYGTh9mF3uVGfAcVEucT73qCgOYJtTMFjQv
BLfS7cFduxKQ/J9ZYW4hHITUrBJYUasHU80tERvmH1iQNCgC6yLRQYB/uXBZihbvcBjByDoUz2oz
+NBA5zRNriwQFEn/NMEMIkuEulhAU+cG+n5qa9sYZlvUj8X4cnsoa5sQwjPgTzaJuqJwjO2Zh3MO
IC2VFUEM5i3bPNnovmhLqG/lvkK8edxTJmOo3/x9r68DP4QOPOz+FfXjIRDRVaPCeAqeNK0q7YDs
/sn48KSkzf/A2LDoGpKXFXj3Z9Wdgcd9GmSoWzW/ivsBHXGW4oOa6y6UrPnF9EUn9Xj5g7UND0YF
BA3QpYBLYTaKIstxrdH7VKCZ26invWGzb6BD6fYo2fIkdSWqbCDVQmFEYJVlDLWjRuImwkRmSy8+
4KLrjjmAepZaJADS6lFBXDDSgGK2heDQpocojwuIuzxuujQWFCeS2sWvWyFU3SWX0cknAx6kbBKQ
yQKgHRspSn1BohwzFKRLW2w0vUVD8kSceBSmnWlkykOZJxFqoI00FlYXNNoxHVWA0qUqHwH/H8MU
HHlRgAbwJWrRMiVWobzPjGq2ZVPogYpvBPv2nKy86kG0CK4UqIGA9gGLf3lKNUXSFmEpNLhzySsg
wwVdpRf6ZtM9cWPwlMLXlvrcGj3QZ3dUp0E4Ip0zzY26fpMFlSMFozN2nGS9RC/VyxCbDooSYePE
ilcZsDYOG7UEwTMSUoqnbWJXAgmPRUHZld9y40GeNebiBa+fJowFrNEK5LBNkHyqNgC6ANPIq0qt
ee3zgTGXr0l6PQTxv+ZKzVYDxaJi8HrBeRbofz9bobYFE7jQwoIBjqMYMiFm0fAIdq9fdZfLw+w5
Q0gXAuy15tauvjvlcXbFVnUTp9v0wPnSCURHEihOGp+bL7h+feFWRV5Ww67ATmT3+1z1U1GoiX7a
70ZoxxtlYwJenDzl34yff4F9n2eQ2fJRKAZVTGCQAp2jb+meAn5jvBPQcdb5/AL1ygJeDJBxcpJS
6EthwJ4Yjx9gP3vtNOio3PYaPBvMvYuutbpSetjooEnYZ/em+XXbwMrFTmMfoiughtFx817uQjBg
NW1LSihr99MvdJEUc/GBTnh0nw0SZywrD8hTnPU/W6xkbtmj37PvKh27EeKO6HaDIlH2E+mj+iWE
EHHoyEdeIwdb6qY3ESJKGc5V1MG1w155epUXhTDV1GabWcYu+6ScC4VX3yGufjXdz/AlfgkP2Y/J
VQ/qJnbaPTkkr91x3vAYf9aeRQS00FBiQjyoQh7qcq6TWoiDbBL+cF/NVrXRzRU4aJiBGmMCqQLJ
BWn+npfhur4JTEovRCg2BUvM6srLaV9OaNLUXA0EDRbJTFfQhLesqTjR9PVOurTDOOceOSzQQlM7
Qhduy6CctnltQie0MBS0wY3L2+2dy8J+sLTUIL4a6icU4stsXQHZCDGdU82t0G7/gX7I8i53k/v8
COof46DeG/f6h7mbt/Uz3Vu8x4NCj97l1UfNGwjuETSqIPO4XE11KkYy9BjvHlwChx7JWMHSd9NL
5mBNd8kWDYexNW2hoAiB8WqjWvV22aUPujch+xT/0vDIzzaylTyO3AoJNX3r0xivUQ66Mik1Pm1M
cmBg33pddWKw6uuzthGa37fXgWeMWQaSRlKPr0NcI5jmrp1i9OAaEMHrwEsIPsqgeECdReFEU9d+
8WLy2f4eUQhzYGHRex9pjQvpCrcAWd7tca2eG3RgQVNF0mS4jsv17eDd9TYtNTcYenusDgKV2+7f
/50ReqjOggCytH0lQd7YVZXUA9DPzyDfEVTF9rYZtlL+x1k5GwyzWYexGqALCTtUz1dx0h1J0DyX
WSAS9psaukm6e9vi6gKdGWS24NSmtVoXWKC0QKsCENlIav87C8y+GwYjluceFvTyKx4GX5l4JU/O
DmDbLcSuMmK1waSZ9Ys2owu5eZub59uj4NlgslZGnGWTWcDGmJjvSVe/A9P3SKLgnzjnP5fj9Dg5
22cNWgHzQIOZCLrk08sImo86tziHctUjnhmhAdqZERKBOmWaYAQyQMdujo8G0N9LY+6zFFSvQgei
7kXmFGvpKl+5ujObdB+e2Ryg5SBXDV5VECl9HUThsTTbu55AeE9CMids/T7Ua6tTW47d1dvuzC7j
HZRGqfJQh108K708Aet1OLuNYFpZ9i8d0SmsOBvi0hi9oC7Y6Aq6AEwwgEIMBe+RiHNiV3ciIiWD
8i0Cc8GeJ9Tc24xgRNMyWVrd2QaABRMYmG9v+JUMD1z3n3bYUzUFep9XIFJBRFaADt/tDlll9Y/t
9wwkaaZdHvTgXnKNzXRMdrxHyYpXohVuCaAQHc1iV4ANQxQSdcSba85UkJNkn4nGLc6s3IcXNpg4
KMnGThVL2EDzqb2gPjuBQBTJ7/duE0P/svuBbpXHorbQJcR9IPPGx5xAY5iyZkxhu2+syQHvvZ+k
NrrOB6tFo8lXiNoQaK2ziZPV4pllDmFTDqUuUbMl8LEEV0sAnvDb24ZngjlvUiHXKjhJEOyVxQPq
hY8KyLFvm1g5AACUyAhGUBhRkR67dCWg9CjVfMFTYdKRGGtB51yCQT/m5MbWrFB5dAhugCAfmedL
K0QtiNRmi+5CFnMrFpInK9He4Eqkr0CFTFTMKSTUgDSMzKI6yrAQZ4IQxtXuQZpjF1ta1gVBLxDb
YEF51S2Q8jgF99l/qu0wDvnCLrMXhKqizGKwS3M05R00aXaKQxMNDQqw9W/BVZ8hqWKHPvEDK9uM
BwCnXMOFEOchsaPvhp0dMlvka/Nd5Y5QK4WGGhXCxQJD4eVy3vMhb5axNnR3MS3FAz7DqUdkXCGE
4M5coNbVbmWMMT4AzGphWwzQQSxRsQRR9hLzatv0Fy6mGVIxmg6tPTxuTXC7MgFd3E4QJSkTw83x
rH5OdLQUuvoiTtFbEDVIp44kq0pfB1UbOLFC41k0AgMrkktNB5L0tDfuSk1Ic04EcP3EBTAFzbAi
CppoigUi+XKWtTkjZqnQl4c9OeObEDnLFhgxz7yLt8GngWa1A0ib95rzN48uNWvKoGyA5DHgA8zd
pZpFZ6D3WHOFYnZHMCdFJrKQ4Pq+beY6hws7uohSEc6tinIIY8dQqioe5xA5uyPEPaBmIEPoxY5A
wvIoNJbUWrOMQIQzqVcegxpVRDxzMTRwBTNL3YoRnJWBB5YUBmBAKo4pGI+gMcy5mFfNGJoIgCFQ
daALuFw6Bb0WyNn3mMP5OZ52rXinTpyg6brkDQZiGVU+cCqiSHuFbIO+ajOJNWphaAsCBL8/iagS
O7qTkAKRLdEqANy9vWbX+BpqE0lIrBZQnxo7ferQyEVeoXSVHOQdZOPGr8lpLemDvoMgG/NTEZGE
oSzIaeSD7AUEU4/jhltcvXI/9CvQVS3T7I901asTgVPDNIsFxX4LTCl36U7fZrSNZc9nrbxyPowp
xgPPkxBKWQNTvXSMUFgIoYhye07pVrhwPicLSLmouCxN3WB8KQpYJXIfIuCuBHmP4T3J3snk95DS
gPyO3aNBPZt4rfbXcSNjlPGp84xUZd3DaPNJnqGznP9Qv5BE7O9aHwpPbthBhsnOFpui3CufVxq8
Tl4y5hnP1oI7fZgqmK/d6qB4FHgH1O1WB0QMPJ1v8ibiJe/pL96aZWYdxapJ4K5h0Tj2b+mCdGkC
QnLkkFRbQyDHR4JeRa4YIiqT4NZBy5WGBOWlB4jbsEv1TAboJe4Cj2Sd/AA929gLNcDvkr4s7bqT
Ou/2XlrbrWjwQrkQEoDiFZWrXghpl4AYDfqawl3d5BM6tKFU9e+MMFMplWOSSqOuukp5v4CGMvp5
+/dXHdv5KJioDjwQfdhJMEBrD8MWVKbxCUh4pOQquTdvEoAXf/I25YrLRmz359wx2aN2roNcQ7be
BVd+aI1BcV+R6LEMAUbnjO8K3kq3xpkl5g4SikbS8xqW1BgyasNoqeVySMO3aBwsaf4WTK0NJRaw
vnGi5evEFTUMIgrUk2WEsmy93Ign6L9DchlY6PoHSD1AvyRvoTI0uLT5On3mlci5Bpk5TcJG79IE
Bmn8qqUHxVn2qWAJjUdBrmPlgIGVE8xd5U2YMTKTC+kz3L1gjQH9lx/k73P/LSvQ6P29174aoOw5
S7l64CjIByotEp4HzFYV9LIIOuD8gVTWfc0D4cE7uYtQm0cpmhYCkbolv27bXDUJUgBDxPsKqDrG
sYySWUYdcLZuGYvPrQgCN0Urv27boOvCessTF4uOQAlve2YSxxAhTYhKlyuChswYOw+PYWsCS6hA
eFEMvWlumWJym0kHsb0K+soAQja5jdMHcVa8qoAD26OSC4XI2yO7LrIjdkHDBegU0NGCrhZmxUa5
jgIUG3H1yHG6RR+1sE9qeTQszczAG5GEZm6hAUYqPExQ5sOJqw/lkpJ3bQlBHXD7a1YuCWxXCrIT
gXS9CmTUPBAbEkQ0LQ7puAzssLoofBs1/X6QqWTmEvIwBiv3ICye+HWIjDIWG21MgIfJJt4UgzdA
7LtwOgm5a4ri7fzoe3Lk9SaseFW8YSBoAxQh9FRPiPGzfNscTLmm08LO2CGYCZbG6fR+P8SDyjuK
K0EhXqIgMQeyHQH3yRedWUoLmQRKiGfLvAv8yoOokNcfwE/q8PHda4PCkwxgViCGoQdCj+iZqaqK
JoJKA8HzBPQAAvhX1Zcl4jUerhxCnbZqUynaU1c6YyXLm2BUY+IWnxASB0fn25JuUyj33d6Dq4NB
JA2sIrqhkOS4NKNOc9abClKIBJyprfqs5Hutfb1tY8Upox0GmUo8uHTUGBmfFYn5nOsgeXYnM0cX
APgkwZ3ymij1HoAKX9GFFuyjMg9auhJIAC2BriMDtzoesmyHVy1Ey2i0I3GVZ/Ksv6o7At4ySExB
8uw4flKsy7ipeC/MFQ9DQ3m6BSHPguI0M6EgKS4Wc8HbLzgC9mnTRkoQtfqS2x157TjydSiB5jWq
7AtyQxhlMxcFLqayqWBL9qtD/0bxb0Fm9boFCnIfeXTTMgDraT0CTQQQUr6Sbfp+e2mvryOo0ABx
jRc8/gD1cLl9hCrqBzAKI9Enx99BMWuCWDZU/NtGTviWy1sCVgCoIOgEQLqJzUkkUBLVBTFHDuhL
/spBTbrT0BInfCIb5hmo+beH2am9AdRw9vKkHesD1RgmgpXZ4c/bn3J9XC6+hMVd5FOeliFo6dxJ
AWfz/MPswMnPe+HyjDCT2khDt4BQUgeH9lc/QGZKshKds3Ar6aXLkdCb+cyLUeUMNFzCiOxLn/qX
/ia8xy64o73xI3wwv4bv8h6ded7t6VvdLn8u5CnjeWYUikIGuKUK3S3Ezjb1lzDjIb2v3eblsBjn
DGaNUhtUDMt4ne3kJfgqnB4Q77vU7tzubcQ/bABT3nkX3cqb9tIuXdOzkRVkysYZ4rfu5AU+yGwN
sHn4YL/aNW/ty3AExxUfpr/yjqdGT0BbUaLZukujebQ0dSMCcSTd46kE2EBO6TKhtR2iTAGecZwH
yZZAAWSbYNDhSodw7TPRm1onRRUuWM4AXV2NA+K+akBQAXHDPQ2BkyfV6VzdKyCjc+TVn9YPyZ9j
Zy4VUBJ00E3E2NvgWcpfaIUtnr5ub9dVG3gooacS3EDIiV7OL+RkTaMUMT5d/GbKD0lvOA0v/by6
Yc9s0P9+tnHqSerScoYN5NZccXyMwghol/3U8Gqf61v0zBKzW6QAYbxUw9LwKX/Fm/QRnRYHkjlg
VHfmTWDLPq8Zgf7ild8+s8jsjxDEhCBjofOXLnYV7dUpsSHISPKfLWk5gcy6QzszxmyIOZeHJe9P
w1M8PHILq/we3esgyiQ4hCF4myAL9Nvk9nJdx9Q4hH/aZa+EjKiCmmqwS/P0Icpdm9wH7wWU7hc3
caNHHpRi5Vl9aZC5Hha90sSEzmp2qH8UW9lFjyGax3LoZvu0qYR30q7Dt0t7zE0hNJI4twFcmzkZ
djl+pWQf559l+QIKcTdoeG8UzoFg7wgTbfljotN1NK12T/sNQeOD8vnexCD1+wL3LvqoY743o+O4
2q3gO0WAStPLbCgslGABixNgKin7C65c8Piq95UFQkfISfHQlKtHA3ETUoMiRD/ZwEkRiybXUhib
Ghx5zGs+2Gn6TQSXfD5xQ+Hr1xGW8Mwas4TosspFWYS14pADrVn6UHX/pK8jvk7W2hWP/nd4S4yN
XFEKpEqjiqM86W7SKvJREBKIp4Qt775d88znVphr3ggCySiLGYBhM7eb8KD3mtXOb7fd/+pQ0Lao
GUAloibGHLRBFTt8A+qvJM0gnRz6wSg9/wMTgNXSdiNVvULGRalEZgOxpNtE6Ueux1shDH/cNrF6
S+tnNpgbphpSNZo72IDiSu7gMR7rVo+kTu6gdLs1ERgV4CGEAymhP2RX0oZfR1k70+efwFw9wgyi
2iLGJ0jJ99r4KPSj3ksQcXnnDHV1xZAEQLJBIpSS6PIyzQWtqiPQ2rvy9+BRcsh7RNnRHfWezBZK
GXa04yU5r/tzMC7dREcX7QJCLMZcO7UaLHKCA47ZNXzUxLJfEB6L72hhjDJ6xL60F9/K2G4XcNr6
QmxJVplawz7cjgct9MQc+CN7+DGh/HIPtn/oJ22i/T/hOrj8TpY3SRFEIwGUAvB3D5wDsZ0FVvkE
MUUvtdsP8Xn8gB7UJll8YctNuq051rMpYimUskoS0yHFFE0VhDs6CDSpnT1MoWVWkGJp7ttZc5Q4
s4rspSGbsuS1h6yfgD/XSGPcX661kK1Q8QGD174Z/uzq+U79TYnaoWiyw42ixhZRvF3sBHf/yFOd
2Wa25JxH5iBMsB3k0aMW6241gT481Decrb/qEc/sMB4xaoAZFDMCv7sdM5CuYk6NL6iKgX6OxuKq
bEF0uHzm5SB4ZpkQGU35jRD2dG07tOcDFZ/W90nCiwnoIWKv5vMdxLgw3DZaN9QY3P84OquXwQE8
4Y6S33cWPNgb1OUKG6rSXBEJ3ggZ36VAeAVSKjg4vfqiT4E9y3hQRb19e/3WgqzzETKhstalSx4s
mEdUhxZL1LJdlyTbfiI74DL31VgfGrXg3G9rXhlof+RVKIoHT6lLbxkPgVq1pAFiehZ/N13/YKTD
AfXKjZ7zqnpr4c65KeYECvJYhaTrgPaQS+gdtYdCTEo7y8xfWW/coyDm3p7OFXjJqZPh/46NOXYm
igo5kEO0RdDwaYU5Aoua/KyBcDj0TE4ZY23xQMEOLAZaQgHIYIwtKUS9Z5oRFpW5AgZCTtunStXA
dhQaOrTOpblbrArqgg/SCA1A5/ZYZfrz7Ok4N88cfUlpulYSEwLeFdmP72ZXcUq/tfsnArWOwCk2
0ejMoI+jwqhVbeGCcU0n/nn7K9ZWmLKLISMpn1g/LzdTF7doGy1GQGsnSEXPFjhe3bGAmmRS2Fnt
3Ta2diYN4HdQ/6KcEmzio6qmcTEnJMeNGozWw5tWhJZQ5NbftYJIAlIfIAY+wd2YZW30dlyGpoEV
lFS9DofQXohRu4P4N2n8VZTZ0FUFNBQ2kGxAy/xy8qApDg6nYCCuNN2FCdpvzKfKNDjDWXkhw4qk
6gYK2eBZY9m+Ck2rCs1EHn7cIRlevVQvUATdTk+Ctq9+QE+LchLEHtCt29vzyDXMbNAuQRuxEFcE
MRLkA1Vb3w33tQ1dUAfgqEOKBp7wM/Z4aVT6q5fH4nK4zNVUZmliLE2J/H+q2YkuWkM0/6MpRfUX
RS7AB6+4t/CKKwVVxMI1kOloDuSDhMBC1T59kIeyI6BA9A3Es9Cm4UzptcvB4LBVaKuwouFflztG
KnUxM3XsTehvt7tsG+4LaD/a3ba2E8dcwDERb/UPGfSKSDzyMIIrpZUL62zOA3DAJm+KGSfjezDb
geTHgjtsC09w519xuwmbY7Rp0IfIHba8tqborwTgF3UANMNeDptAM9eslIWA6wwMT+6CzEfg5YAp
Ze5fyK9euxkM88wa/Zqz3JwJwASEuWBttNFnrjgquK8bO3cn8HgMSIe81t50jJ8j//biXt/Ll2ZZ
v9NDMzGfYVY3MyeOn+e2tqQGYXP68u8MMeeynKVAGBcR49NLHwqZfi9EmwkarpBm4PgA3lQyh3GI
piVQ5gmSGNNzmf7OwGCQzI//bjh0Xs+WKwcfX2lIsCFLj4G8L6EG1EVbs+eYWSlHXa4PExFmYQGx
CIJDH23Fnb6jHPGotCHSiPHMu0uxKw2gICfX/CI+qP8+RE90qIPj4TERW3COAxM1ZlIyE/Djo9ho
NBCxQ89Q8pAY45xvdC2Bl+9LKDsmY10Ph25J0gNpO9EztVh9bI1J97syAEgFIJCtPgfzLhcMHfI7
hnyn6QPUN9TS8FOiTrGVmWNyV6vD+NQLEoRH69Y4tLohb4VAMw7VTIJNH5tg0DSN9pDki+JMQwAq
vXocfuLNMu+EJVd8U+yCnwEEVfdmlwdbrQ5jMGYQ5X5cumbXVeFvRegBLCUQEY1JHLpGqrVOV5kv
MRytPS1C44x9VtxrrQmFl7gHXqTTEzses2hTZV3rV2RqoTgxKsuvPM/mXTwCxe63WaQ/Ku2YGt64
tCNEbPPmYYyrynTEYsTFF0tRfCSpQqDQ0ms9ZJZ0s9wm02i+CKTO3vouq55CaZ5fMzNCmbwU5V3d
R2S/FHNSWsYUq2jYCEJl9kNpiO/koajvxVCT7gxITW6AutDtRs7Mb9CrNX4vQaCg92LUwZ9GhrzF
i6JXj5JUG49mMpmo2IhJOt2RUijecjWCtIhapfOLDiUWX2i76VVRK12DCIDY+o05B6KdzH3TOWRp
+gMJQ4q9LQLVF6Os+G4GkwjNaj3JX0KUb49SLRpO3UadY+QLyA0NqfsZ5GPrJFmjbZUpC34WzWTs
MS+TLylouEkno9VtpVJRIjTytrDbfNSf0Yg4yn7Uzua2nVvpVR8jE6qdah6J7gDh2x/aPNU/syEO
nK6voNEiZ+1kVxhpaRVy12V2HyfQU5W1QH8qAnGCUvuUhC+tEua9FedptJMyXXmNoOv8GCNp63Tt
VEtWXufBIUzr0ENQkVV2mRUpdFHxAq0cPTRmgPihyWO2EIu1oGA55jY0QcPdEmJ0xoJ16JOuQx8B
iT2I6Il2nI+lq1TyYAU5GK7kchIcULEIjikOslumCOqjpJBtMOeae6HsUDysyPAk9EPvahWRtkYl
zpYpq8IhiqfQT+oq/lkvcXOA4G3lGUGXbFTSjXYy9tVBjzXE5iRCOxFg3buGdLGrNJH4HSatsSXf
AGC7LwGas+dFDJw5DONtg3qmv9SjsU3ph8hKWW57MWs8WRaAeZYTQKzrstvIUaL5eQ1FXcCKBFT8
BCqCPFeOMAdkO2hR+dx3EBcVxh5C8XVo7JKkCyH3CcgT0OTjswS0jmx3s15BaEFYFl8OimCbghZ4
10RTAQ3YDriCYFIBRqkqu0hHEOtAMVyxGmPSTC/rIaMzLXP4GGkBMvYkicbGrpMZ2q6GUgtfswgp
m6JvwQqQNIIlgwDvUZlzNLaTJQsXq8mW5RiWUeorII35Bmow0BSR6EOJwfWUGhj8OBokgPbxQBx0
ZqMYEBFL6NxybHcK5HsC4A/AVLghY1S+dUqHiojazrYUG9AQDNC5PQN84iW1KXtJN/SPgyFVktVN
87xVzGV2zL4soFs//R/qvqM5clzN9r/MnvfRmxczd0EyyTRKpXxJ2iCkKhVBgAAdaH/9HOp2T0iZ
esrbPau36YgOlQQShPnMMWw9wRApnOzdBBTJs+7zCS6fZqhqTazLnhgJftzv5n4aRapqOl2bNdF2
uj71Ic9gjDrhKL3qi4DhJi0XG1a/vcw64aNF2aiEcR0WohOd253TdNjvECneZBOBMBmstqxb0RT0
t8rybNeXcEG3WTnfiAbCYWVNy8Qf5+BSWTg3NNPJbvikLW7jfIZnjqfR1K2USHpv7h6b3mKXvjf7
O9EE5KajcIE1MmdM3SFXsEEupyufSD9yMmk9tKTq7q1pgG4DtCtfpwr1gCivKN8RXbJr6hEXumyy
e3Q0s4wAeZax2eJzBgOVST8F07NttbDYZvqwImU+7mYUvVYGL2YaOpULqTNb6dGASDaUFFZKie2U
HULXgOo3LZRt55vZK2AyPI4m37UN9zZs6v0nV+8nMwT1ZngtDJ/i5cvmesLR8tgEMvshJnuGLTzt
930+92rlD5CECscab7MNmG6OF/4gnQcIHxoynDVLHVyjMxOAVdgvKB75B4FFnEUD58Nr5xlT2muC
tfBuNg04TQK62sQAETIjpl3NtJRANekZ/Llg288E7l9ZDuNY5sDSB0pHHoptbauHls6HdeGa87ar
XAXH2SEL4MOgGzA1cwc7LYQ9rRC/B7DgEnBDmvUB5JeyvSqGRhkHZg0KnNSJav0q98r+h6a1wW3Q
OWaqw74bEuC46yqk8TC3rqKB5PVVHwTa/YAdC0di3bqecd2nbQuDdV+1+TrLvHo1jhX5jbvRv2Q8
g6VzwZwbYlGS8g4XSibH7B6H9BzbXgs48Gz2iVZDdWLue4Yrpe/WhtXLdFBgIXcIRSNqZ4hqiFet
KNL+uGKw9gCCp9v40iivIMxBbiSzm1CI+WctoQPrOMqJcKrnuC2n4ZkCEp+YnMIms5mDqzGYm42f
edaqz6na+5V24w8aiVjQQU6lMaE8RXlQgEzrSPIgcifzwsLt3QsCDAuUsWdbB2dodAF98gPqbeCd
ZSAiyP2dR/p6jOy6Fk2IZj4+lSb1wQB5O4cAlkNsBIle39Brv3OhS0twC4SVrUF33tcK91WzZc+i
ymtIJC2nvzcmOLeEEBTmPnzezR5m25qj7pCkVfsBhtcuzt2+jsmAgmEI1WE7xUk3hp4Bf1uDMjf2
DKquXEvhLoA2+UrXNT2VfB5/SoGLsBylslYmcA13NjycZQhPbd2DH7HeF/FkkXFKZrcrb925KwGq
GIb2N7Z2cw/zWe0RtID+mRC3lmEDzbBkhhfIPis4DMItQMG8WtB+rYuBTLE/EmM9K4lYJCdhLyx4
3dTMuM7Ad4N+HzRdnLoJS7veOYSAm8WUPcUq8zMaC6eXNvyPJQvCWi997XKU9biWtF681RUMxwZS
t2tuWPZviquORryl5Qa28uyaSwp+ElfjM8elFnmym9KpGfsVa5ox1LPKjZXXv/Yeq7bgfYIXRk3c
zIyBg8tyvVkbjqxhNpXlr5Y9uUlWwZtNzgD45AW2fmRwxLg2LfkjAkkmom724BqXDxns+PjgFLfo
rrFEH2TRrboC7ShdaOzBAe8vynw/f6pkAJyCgCuch5yLIJDMJlh5BzUstv0p6ZyqiwQ4a2vPrDnQ
0Vy7VaUMkqFbLhm+IZOEeNpv6bhrw0SIonnmE3RJ76YgLTJ7wFGLoNmIOs109wTFJSNxc8+uIluv
SYJQ/b0NQZofAdEhezIY1aUY8H1Dkg3FZTfn9cGxOjumbmPcmjjlUtxFRdK70xTTbHbtUPFiilq7
HVfA4tppn5vAO4xeo1ZVNRRJXqgeoRxQiyu41iD4Mb12M/Q2Gvo4xp2Q9xKucHpvdSsIaKgNVOnE
vfCrOogMhzsuKpkBJnGwgpQ6FnzFGFfPasydaK6rMkvxEfw14mrjgMKdOgyyH68mV3UwsReVmyIC
Zhc4avqtILX5k1bEX7wFB/M3D0qpooLS9vf3KeG5tPOoTDKbBIVJB6m0NMewzzIQLooIYf3fGMUG
5wblSOgBHhORc7/nom4xCpnseJx+OT2Jrerlrw8C8S8MgW4H8AlHWafTTKwJKiTrijxb6tpg8DS3
X78f44uyuQdgu7+IG6EpcDKIMpUzB14VwHwEtjFXxjpb8WhBr/49UWJIsn4Y7biaIxCtjn2TB8Ag
MoBkE76FCHrC04UJVj0sDAr4OG7+DeDaFxUWCIk6ix4NOMwwr/hcKRhdbhZ+i7k00zkxkupK/RJb
bbW4kcNl5dlN3N101sztq6rZp1GPsnWIQ5r1rDAq3SzeAIv1Q1imedom/aq6GdP6VqbnaklffdGP
gx5rzeM2ZEgc6wAVyjFufnV7tUYmno4v0LaOz22Er+YVtTmAZxa2PJjbn+e19JqGM4KNEBi4PoZr
GIUSv0V6dEaD5ZSSD17Kx4GO9jWzSNkFA96qXZHUA1DoobyExGnMoVJnVdF83QN3aK8RUJ5DQ31R
/VksxBbPk8Un76RWb7T9jK6OQVaqLg92f9Pp1sYi9d4z4U9lyCsdeS5u5ytNu/MnbzuN5EEHRDr0
7Ztmnkk4WEZMKgROegnBSk17HEi1KysjVmI7Gnrqd+ZzU//RovpLfjf7/GdTtuVv9Z+fzG3++Z8/
x//7E1aNTZ5R9c9D9SZvVfP2pvYv1fG//PSL7T/ff5y9lYsXzaf/WUmVq+m6e2umm7cWllnvg/zx
L//dH/7hbnM3VW//9R8/y06q5a9lSDM+udwsBIz/8/Hv//F7ly8Cv7d9ES/5T5y1b++PtPn1X/9h
LL/xpy+O8w8YusJxcBFSAV8TF8iftjj+P9AWBfgHemQgYYDG9T+2OIb/D/CggWO2Fk1zRE/4rT9t
cdx/wC/HQnkaOmagveBM+/PRrv7VnMCsYb4xFX/8/0f/EgzxuYUBgT9EBAuhE5wCcBg+76fC7Wri
tHBqQJKcNI2LWt65xvPJlj0a4qjGXRUZZMb8iaxYVWxn4W8ncTP2h95o4w/T/sW7nFzFGAgMncVV
3ISA4LHI26B7QhMc79JLGHsg6FMsiHwizmAFzg1zdMja1kCs1pjxPtlVj/7jmIHiZJ+DmZ+0XD0X
avPgkWHp4CKxj0YZWwa4RabTRNvJTfNr8bWROzc0k+oS6MSzlOlTpgfGA/khMNC5e+dAfF4IroVA
z6gCmvTJ8OB1ITJIwKwJssvISO2rBeHRPyBUbt4tZsoVOKzffz3zi3Xi49gDuGpRP8T3+/wEmqnV
fYEqc8I2KraSCvYe87p5nUOZuA8cJqlBNMEu03uxImdbAlBcrxlYZVp87uz/4gN/epBlz3ys8g8w
6Rv9miY1VOSGfF/51541Rt+/7ilYGuy4j6+7PMXHUfpibCeU5hI7zdZ8K/b1EEEeD64wIkayuHLv
tTMggtPw4GjI5Qt8GFLrUatgOoZ094sR7QAL8UvojmwAJo7UjbsbIL741xtqy6A+aqDoYbqosxx/
Vi+HflSlaNKu9EgLaVRHEAOPvNSEEnB7Zm+eCkhg08AxTMfWsWBE5h9tG01zrJH4Isdo/NJEs6QA
UoFdddeLLSiHySu/Qk0RWjr80N0hlTjbMvniQAXCF6Q99MB9uDccfdYWxmgTLY08qeq7brhW1hml
gS8W52LSAEMIC5E62vmfv6Eo+QQhSxD9uS6QeN6N44sLubvvF+eXg0DvCJ5aYOKiDfx5EFRMzAqy
43niDP0T1xC3VuYUCt88o+J0OlkL+ReCoEu6cQptDAbUpwveIGOutV1h4qCR0OH8/l2+GAMXKcwS
HHyM04ZuBSSnb40m5BhosDM5qi/K8cYzg5wGwTg8F0jo4max8FCPZqwsCodlJnJl793TeZHRWSgq
eoJGzP25kPv08yyDgQKIDwSdlOPkYnYLHmj5yBIa/GygS9tiG/dv30/b6WmM28AIsHNBdIEw9fIM
H86KESynEa0TltTjc86LsFK3vvWbK/fMzC2J0CcMxXLrON6iBQQdL5Dcj8bhZg5+z8BQamEoGb/W
YHAI9szKW/9cM/qU17CM5SG59S0DqcMxPKVVyqdWg7GMLvRTUMLjEfLy7zJb9MaF8MN57sZXqw8x
HHi2wMABLnyUBwa5autZuCxZuBs4jxa3702/yK6/m//I9Owhf27EoxPQMSdPNgwjLuYckF5hTwvT
QAAuYomVHqP9cP6MX5Kh44/48S2PkiUbba/KLTyWFLrF4Mzh/vA8mlZzFVM0E0LoYTthpsodRM4S
r+kTZk5mxOnMYr1z0Odxu6iU/V2RGWnB7RsyeDdBu1gefL+mz0zNsRAtRUm2CWA7kxBQ1/r8h++c
U8D4amfCmQESzpDpXnBdn1fzImZIA4mJQPeTRvYEmKz2ymGo48GLsL2o71SA4O0cRPyrvWphl4ID
DUY3NK8+j5q7qCXWMFlISAN9JoeGOB+isR5XA8qp30/hFxes5yDKBhoQMDyQuo8SBhq4JS5zbXlD
SOvc5pcqIc/eIxxUQ5qQi3GCIZsdIkCDnvIqi9jqPAHkVCccU/vxGU4OW7hBFDnel22gjRqjUA4O
jxmxKlyogRoy9PZiuAgeNPT91vBuwHbDcy0cZXmtXRln1Y6WM+pk+X+Yk6MzLFMCteABz6Me/esM
0nnaqgCAZ4lWF7uDcwWCL5fxh+GWn384ml2Uym23wCfI6iIqy0VPQj+zU768zz5O8dFCnpy6yOfp
fYr9rUzIJtsYEQlNMHqg2BF9v6jOjnYUmMI1pLbsUnKckv+S4ZQ8CqI6drbumh/Qm/1+vHMTeHQo
mzb6zIGf86Q29iV90JozydsXqYwHvT8XFRyIiKGYczR7ImAZxKAwe8UmaGAUX66HCPXOi0VHfqrD
hbTB87BpwsILxebCAI1vCvUfPj4l/K3PEs++Oh8+Ps7R9AYABpeAcbDECnBGOCqp2nqrSyDANXkm
PP0irfn86kdzKzSgTHy67IWfSwoJkA8P/Y0XAQRDQshHbt2bc/LVXx26H1/v6MbreAutMRdDeoJF
uoHOIgFmP/POrNIvUuTl1VDMwQmPZPlYnK6vS2lzG+NweNJzFB27aITlbJUsYrhzBg2GesPwCdEw
gnFasQ3icyfNu/LH8Unz8RGOXlXpwqvEjEfYAXZ2WFTswa5dQWwmylY2atokvCxWNAy1/RCboUgy
HI7f750vkkjIyCFe06E6DOzy8QVQGblddUr/115VGzeCChggOIsgEdxxeghoyci+OTPo6Y4FEBUM
w4WEjgj7+Iaz6ZhnxLZ50sQop0MKkEFbSu4WOTfwbm+L9FyRB+W05dQ+nuuPR+DRXBtaDdIesxAB
txDOsvxepK4AdkBKQkJeDReQzrwHbgi1EjrxaJjtrT2OmPduYecPTIYWbdcBwB9RM+a7eobVwNDF
jinXFckj2y4fAw4Dqd7KVlAbBDQDkl2NdCOe50NYmiOUKov5rVPZtnLlXqp2JZ0RTWat2ygYqQPV
YVxBh6tZ9aw5SKvPgWmTfUj9YV9PbipL/9lwKEQK8nEtzOa28GY3hr3ZD12Ml4C3P490vHZgtwvA
VbAaPUmTTJR12MlmgwLXWm+dSGvy9WxQK9RaFs+ThZatHbYOv/IqSHVzAtKDAuAKzKApKqlPIh1o
lVBq7aPTWPdNbdwyiK2FM2tehd1rkWsVD8oBqkO4Dz4c+XRtfuSUaLAUNYsYIvRZCGExbK3s94A2
UVSbpb72PAE1r6C9dpUJaIEjqk1vduCz+fYalrMruPkeTDoYSesUmLTWRtOvE5doyG7rogKz16ci
cvwgDuBAlQXDxezkG+Vl12YBmA/abWGt0KuvwZCJme2vZjI/Mw5AYG6JTVHSVyRhQ1hlkx4ToEyj
oPVi3Rnx/v0MEt6goTJHMvR+AZKo6JuRmT9b2I2HsoEZgQacmCnJzhJeWkHxdOqNhwnNT/AX6OVg
aLHeFiw0SrIPyimxhNo4LO9SzkozKnp9CwmWFqA0mqdTriVTYBxaR71yYQzQhpYXs9APReAjwvfG
a1JBWRYonAU7hUCcEfCpR63tw2kw4LsxoegPlMM93IyQa5UQjbDqJ8fJ4WLgaYu1UQDCXHc9CvVb
6vTJzYm2HzO03vXCjksakMQuvTYaOSqEpSF2wSSLBELMd+iwsbi0AZQ2/YgaecpkeVHayow7B/14
ytCNotYL9Xu156axI6X3WjEAdyajvxWzcpKJZdNmqvvmYpT2I1f8YSLUWImcVCnKR3wd0GHddvbv
PmiaWARBucoJsINOjaY08/IDkFGbTJvTiltbQNueoOr9e3aRTJa6vh46fAQRZOXGlHo6tJa3a7Lq
EkA1L2zJELUtj0trurLN8afLygKoLqsC2KtOdR+pQgMNpjXNmiFUrL9zZv4ra/JEA5Ao6lo3D8sK
+MV8Yjdq0h6pXtTRGPB75ttxQZxUm5x74H/8EKngBm9Yp/gk9oJk+NlCAzwsfVOmwIagO266m7nU
53tFx7ei9MYVbNesLOSG5kKqO4fCTp43oVW5PMG+0A9CoTbTwdIjqnP8pwOQZd1PDsLPScdjFxxE
MqUpoDNHmcydod2XQDCGDRpDyTQpP3Tl8GSoztwUM+frSnlbySztzhqbOppGs06rFuBOlpXQ5i88
M3K5ZqTEdbbBKOo9tQdowOvaC6Bk8H5ktMJRiADckLjslUHXshBbXWeXTcdvlEmeBpBn4SvQ3U91
vhbNsPUb+2lq1BOERlKHI0awZyBxHDlVt9QwAYPx36hV8E3nObdtVjdRkWm3ozvdmrRX2xZS3JGn
wGaHPSEOBi3fj06B+Aoo1wTmOvm2MaieZHMNv9uKAcsJWvfFBF53ONjBGnR8CDDDOdCpkZ8yWUDn
h2gsBj5q3jTcEZt8moDVoi38u8d+cYP0/HDi1ZzwYKjWdaHWg873w1Bc5DJY+92YlEUTebWdlOYc
61X9DJT0ypHDC/e939VQvdRFvdJMts/JUrexrA0HIj4sHfnWUwChJu2HU3K4sbWApOL7zND4X3xZ
kNOw7KIW1qs9jyLEyHpkciDCGZzPIg3nSgjIcZoV473OYUPdzgd/9g/Eng/gp+wZ2HmhYag9hfsK
8OvISp38puTBnhndOhjyG93trmujilk/hVzLXotZvxoLDgBGvrHLae9l7VofbIKrYiqToCqfnC47
CH+8dIM5rmb/sq/bKRyoEdmdc5Nz4A8lAImhxus+HC0LtyF3H6vJHCNnztOmN54HQe79Sjw5zbB2
C7kONJgLzBnPIqO1WJy3HApTjnMpdbI1K3GP1q8HJDW/nOnw1AbNHfCb18ClXwUZP9TUc8H3Vrd2
Bd5GO97bI1ehVixrqm4v2kwD+TwbOlxkHM85apuZs1dZtFtTVKGtqoPdIWArrDpyydjFCpMas6Hd
9IWzzSS9ZZNzAERiDdhrEDVwDgg9ykmIU6g0ceeoJ2qNN27Q4LMK2t61NiBFA9fnw2xpxc62Vbd1
uCUAS8zoCnhFOJe3zZWi5VOQT3bCGyQ6iCy21PF5JLrxNSD+1VA5fTyYDgtL4MoTo0TMSStIm9Be
PjNTi73cvKb6eKkq9xozB6h3DqDcMOYGFpULUFvQ34OF8TAMVZK7HShYuj1dU44FU4kmrixIIALM
I1zos83DupR+H5vIZ8MMIsHYWQmUZH/4GTz13GJf02KI5t5fT5r5qBvlevJAUnGsPp0UfK0bBUKA
z7YjUNXVRF8nHFGr2kACMNjlDYdDC1TY/CJk/nhvtrYKxwZmzUShWJEx2M4AOLimpjhYQIcwx46F
Bs5NU/yWXnsFr0g9NmuBrnY9jqlvJAFwaiklYK3IDsd4McsiHAsga6sBSJ/B1+8cFuwmX971ASEx
67yN8t39nMOxQpt+YsuPe+J1qTG3MYWzppHB4cmu1mahpwQpdtgZkAs3dHxd2lS/SK0tcCbxq3Bq
WGHmfFcVdr7JcvOB+nVami5AgECCTkW7sevsqppgcuRkeheb2QxHq6UkIwP/QXfJS9O3l2jF9Ku2
RBqIvw48XVsm1owDkbYvXT7forxxEbSoIdWsv25mqw613nwGdgYpMTO0yAsaKx3hprYdS9wQttbc
NJa6snVy5wEPtWlV9Sg8d9tI7y4AMC+uTfLDFY4DoLTxYwTKKqxaiehnmreytnHZdX53qHsriMuF
VNmL4BoA6Ds9s39xrXAAZOS4VmSQCrdBcWc4lDODjmZlkZhkxiKmLrrYkCPAuTilalfmgHlNVRp0
HUqducDmBEU3bKG1Dwhema1Z48LvStEr3e2vzcEERSi4gjaRCOcZt4kOsUpjWXgEbkvrwMQFjrri
hXTzR2iHAtavZW9tXl5nUPy6AJIx9ar214yKNhTpmqtWGHGvOW+Oy9vUmmZMUckC3IasuIStqBMB
WiJWUN/uIafDgjzk4BjcKw7JWJ+D5hlIAK29wbxXLtnjlqu2ups/lMsBlRVFBlxihmsKNf8Lfe71
NYX582U2NkbojtqtqbyoEPMOMO+n93ms2gud+y+EVzEfgf0DVcCMdB+vzY0iIYxv8pzetVJcjzy7
p1aXR1Kw1HTKlc3112lGDTUz3MQhUl9RS0H0VVM3mTcVEbNKlXSNGGJ/JleIsK9tvXj1JhmsSFUe
4Oc2h1A+uNJ5c6lUbUSBNwehPRZWTGp+Q7X8FvBrMNtmTWLFD0XkFc2znmt1rDfty5RNKuwb0CCK
geynwNwZDsN1q5d3pO4Oam4Onc/vBbyCIugEVpHrASVf54gEuoBf5MxNSNs8NDa9BhQLCiBsvJUZ
gW40Al70FCzICbkc2Eutd8NpQlwBP7rIql1EGmQHxcUtcMTX+WQBS4orJGPmqpua/eyUezbSaCia
fTlZ22y2L6jGX4mngwkwQnKqbr0rzSoglOHSLdYhDiVQ95tyM2lz4s72c2N1NJxxPoMIEbBQL/hl
Bu5tpPQWPm9Dux9bD4pHZR/2TAhgdc0Xi86HjtJdOxJoKsNDJZzm9rb17U2lwFmQmW5HfTVewM3t
Ao5kB54Hv4Zew5KZgnuJFIYIzYvmonyoOsuOgbiF3W3pA307o/HgsIaHkoxmRHV8pynrq42Wy/Xg
wFd5bi4G1d2T3oepODUhKO7zt9nQwsood7yTEP3IlIqadjTvZ+D7QJlxb3G6QHultqD5MTVAUdq7
qsvXjUXuZ1XdqR6BIZHdDp1uO7KJZdUxt0yI68N2ZeXoQNTmE2KeYULMo9gcQq52z20D4sN1C20E
33t2wceOvG4B5E8BGl+uN1/Uxfjc+ZO2Lqz5SlTSCydWm4nwGihEmv6PhjrBD1Mz4SnCGRLbHkVq
7xkhFxiXJFcR0yRYZAudlkDMnHFg3pu22UjSg+nRmzykrNqbwnLTrmcqlANfO4Ldgsnt4Hg2Yd+h
q8SrEOZN886t7MiiOuJpXFyajiRunopN3Y39eqKV2FggXAEBHvciP7jE1KGHCCR5LbLEz5unvBcv
lM7AQfgNENfCvDEy6Krbc62vdQJCOC+6n+4kkPQCIowntt+6Kgfut9ozUT4Cxb+qK80ApbuE395A
V10PY1BXTGPau7meZpPMf/QqGOMazKrIzDIAjBGXahaKDkLgqzCgx1Mh3RauZqgsVWVthCiD5Juu
FCCNufqt1gzXeqN7aQYlqLVuQXA0yA+W0YCuzstibxqdH7GlAlBP+hVCHBZhjeSoU7kQ7iggBmU5
zVPnKrB4oEWH8A4CMpkkRRw4wsTVaZFkdgrvriwqe11W7q40cBllPhNjpOtZd9m7mbqUFR8iUeNC
McrJ+9mw0Vpj1yLGZoP7gBtrQr6DdKlBBSvlOv6U6HmXUBxxqVmzLnFHBwrhA8hLslA37cjyENQG
HhNOLNzy2m+IPh1GKFqF0s72TZZDUFlO+64uQAEY65dJU+rChKFZfKbytFR5TqtANiRI4bsKoNRx
b8W2MmZrqLgtgsYLfKG8r7dtmt0vTQa5yuNgoV/HYIudKbR9WeuDwdefIx9ToOccFZ+2w8gGyBkh
vbISc5WvANCJ5mi4sEN3w7f92oFZi/VMDiBir5GgooTsbL6fguUNv5kB66jj06CSQfSlorsAVdqU
p0NiJ+cVnL7szlpAPAEoh448MA6f2xoW8lGNIHVbemdN8t5GuYSPSqo/1nfD5vyApzVFQAIwDgw+
QK0HNO/zeBlhPu1wRyfoCa9bhm8rzjkCf1kN/zjGUacK8HOKDAqNDbaZaQzp3EWxaRHEAhE0v/q7
MnNoj32ohx8XS1to/yDhxgdrVxAiilAXB+QYiwZQhFSo0Ln7fn18NY8fhjv2iEPdEWBZgeGqdgjd
/HL2Hv93Axx9KKEhZcmX1oVn3hT6NfODM/2gMw2E9/bUh4ba0KE2AXYcVh5DHOUiMKGPKv/5v3uL
o+Xd47zT5qVLIasKpFTkoM653svyJ4536scvsXypD++hd3MjhLUMcZHfGBeLkddiIQZC8b+nU36m
r/TeKvgw3syXs7FGI9LJn23zhycfg8pDlcRNvp+6U/fgzyv6Xf7jw0AyCLLRMPBilpY4BzftL0D6
WWmXzS5cBGC9dB7iILUTdJvPdltP9baPBj/qaEEBGxEXCIKY1WnVpSLtEmQlf8+l/Gioo5ZDNo9F
xgYMNQh2QQgKfrLxmzOr/cv2+cdlcnSlVYGJSKvBftLWwcHk6x6VkeSZkdCKsy2Jf/wAajwZYoD4
IWrsFlGQ+mVIrGhRb9Fi69f3H/fMInrvun34trYalZMv02urIXEXbqSRxXNAQ/0MpP/cQEfHCGqY
FZTEMVBfP5rIXQv7MDqonA5nxvkSIvFhfo+xYK1WE+JDpj0p4J2FSiikxFcge26d1dIo9ABCHFcW
kJ4zWNAd+mZ63EQyPRs/LHfLN6fBu6jTh4klwgYrGfSzZLG5ob8ySDVlq3wPbnqibUG7jvqtB0s9
+DKsssS78PfnAoczx+p7gPPhAQovs42mwjz0brG2x8derGV1zghy2X2f39K3oYgFqoQJy3RHP9oy
KJ3lje/QIkHxO2TdWgQP3LyY2rvunITSaRyE3iM8LYCwASIS/c/Ppyvz0R7KYbuKOEhtQIpbDwk0
aM6Ceb5qsAJ0CXwH4IQAqR2j1HyvzwCDtoukuKge2caH2QQOvhsHVQkAdt9jL/TZ6vX32/CL8Asy
1NAodKAL4CMTOzoVDJGNfq+5BTAYwwp1DmutrWyMB/b4an7T4r8sWwjjOg/GEzoMUwDYPQ5vOxNp
OpqjwGX22WqoNRCzq9imWXTmvU5XIbgyUEwz4D0BWR/z6LPNYNIKtZypY1I/wPb3sCj6wZorau/M
ZLGxy87iLU4jIh9KKhD2AUcDWLDjyHLMwIj2+CASgcPVfqnl3ffvdLoS4UsHD0U0wl244x7//daj
Fh/qQSb6NltL0NmMlK5Fck558YubD3U1GExAnByANvACPq/4oe44WkIEIzwsThNgIN0sp4ebmD/O
Qdi+eKUFmYn1h0nDVj4aqnTdyq+7jiVuiwjCQJ/aVpe9h0KavB3Ndp1Dj4QXj9/P4+mNgPcDmgFI
Bnyw03n0hY4GQY+DurlD0Rn9VDRncrEytTMDnR5Sy0CebYDXABnkYwnX0vPLGiBHljQm5FpdL8zc
C+Tkoeeitm6cgfmfLHjsXmhLY1NBugvJx1EU2ED8hGa2Vialpye052mtGFR1SPz95H0xjAVJuQVJ
CzBycIxsdSAeE3QgZSeB9QsaFHHhypgYxZlg5WRdQPHv4yhHu7fUGGoek1P9T/LZrJalfk7y/GTH
+ngJcG1wf8CX9ERf0RyrgtmOKRJIzjQaf4M97e/vp+v0WMcQi3ijhR0L55Zj0DZH7Zw1HpPIynzI
qcFGAZkZkREc61OwWXYg1Z93EjpNQJdRUcxe8JLwJD3eVzmU1SXgERLAmWULtxH1Qy3CuR6XV31a
pJCm2fydF/0w5LLrPlz7TdnZdVX0y+nk/qZXKFpsg0vtYSF86Gt75wKxeU6n6mR/4S0XypCnQ4Va
x+R+HlKHXAM0dGYo/DET1rpTzkLBVAOVAr8LiSH27lz/+P41v1gxcMXxfRTkgP4AHvXzkI2LWnw3
QoCn7i7M7q4Sr9///fe0+VNggwgAtz+4frizcIssO+PDNBoqAMmlxQBsA5mCd7+pegNtUeAvvx/p
i438caBj/m6VQ1MkJyBhTPWlnF9bcdGqM6Z5p5NlmJADADNvcas8YRmC3eGrInfKBBz/uPb3ip1D
xn0xXSBdAmcPpzNbx0F7HN3PXd2iCwEwHsyznZ2/sQ8+dPyhPnbmw5xOFzicIGQCAwhexIlFrVsJ
sH88nHukepCQlkHpzf1XIv+XqLT/35FkF73v/zdJdv/SqFzmdff2iSe7/NIfPNn/5u68miJH1q39
izQhb25lygOFa6BvFECDvPf69d8j9tlnQ0F0nX37zdVMdExnSZlK8+Zaz9LFf1iHERaCCUabgSPo
f42yuvQPgZIi9weWiq2Lb+I/Rln1H5jiBBXiMMNC9DHB/dsoq/5DMhf/DxHGS12RwuWJMfZvRtmP
ItCn75FsMR0fP9p+JAfcgJzOpGY6RlEqBLm7sE0RxW3gcK57JO5Luuu5Ce103v7W2skkqk3VpLRh
mCMeFt+lw2L/9FfRekRkGTjmw/ngwpNhvTRoKQrrEwQIchxOp9DBrNpWAk7katzQ64CPCuBkwdks
k5OZ+lszJ89VtZli+QrNlI/Tzngdnue7JnAqEt79TRJ6wrWxAwB0G/6mUPlpvB3/1VOfnc6nB5xv
TS8/7dOEmqgBuoxg6UBnxuOqesFO3M6OaQ9b6virc0JZhfH6+WT6rb2TrYvR9wG/mkf9SPu4a5xi
PW6FFWp27hvjdbydfpGB7Pb78iU20YRXLomijwHC93FnaDh9i1W6jm7N2Dk7upa3fDKWLXYiJE+A
qPjuiVMz1J9Ww6to3d71G7y2C4dDcIKtsU4Qlno+Udfdptj8vQt+bJajHicxpk74ql97APiZJaUT
zeapavfDvConhJLZSleNMy399P1Y+CSX2EGFCEVtGe6fOluamUb8pSkO0LvOcrrfy/MNq+xOD13F
qx1xMw9nRthPn9DnNk/H9gjBr4v4ZpPmVSkfummfnMNf/NgEKRCAAeg2vKRfHyu39EaNyiJ3a/0V
KXJg3hfx09876XSj+jFugWz/bxvLuP706hoBgTnoiNxVrhboRerOtuVZF/0u30s7gFIb6em/TG37
V5OGSYIjV/pLHOXXJiuUXgKIwdztI2HTpCgAcv9M5/z4+Vuf2jj5HCsEVBxmaWMph81IyJvCEZyR
QoBvg+Frz3I8To/P357qZAenCJae9QD/mMOB+wLAgozSgH9BPyTvzxXblr/s9JP+9Hin6Rswz4qs
m2ls0ivCSELbml4UyARl3dljPzsZMqy57Ly/D5blpX1rdSmIGRIe228bO2U21X6YWlB9o3I5GcAe
UbZOEpjoTN4Z7UpRzhRXf3zMTw2eDM667EuxG+rlu27BQfegZhp2xefOg6cOHvoOZoe6BAqwLGJy
OOk7oQeOVbRZ4fYr7VFaqY5Z2SNJm8v9nbz1t5W7XMKWpjNdLelm4TVOrM3Q2qWLFiNqzmzRfxi8
/Bz8hBziKEJqpx+IYHHF37clgaKsXUusbhZ+IIBRkTvtRcohYf33jj1NNPl4AZyIwcbjpwc/fzLT
CJEoqGU107ODvtUma5VTfWwT0daQtCmhtlLM2NaSbq1oRHLA05WAYYbImLTIsjM9ccy0ubKaVznb
nvll31cRg+3hf37ZyRCwZhkLfM0v066mzCUWuwBLThlxPT2Gv1rkhTfjr2XpPJf8fa7dkxOf1sRp
UBbLG8l8ok5a+IjoiHViGCPt3GT1fZu0PCNiGiYsSnCnV7hZIYmyr07LZKW9qtfJ81LnGx+Wk3t4
qaGycHjZ3v/BiXcS+Po/3f6/DZ9e5pq+lKdCIzKNKN226GI7yaHMIVQKsqcEMZQ6iE+Ttem0M5a5
Mw/8MZd+WnSyOLSaMqfdYfg9arottZWjCn+Grt6NydlY9WWIfJ22vrze0wtfwypMsxjpyshqnHJ6
FPvfXRbapSXYvlGh539v4s7twJkaseqUvXnu6/q+jvMDqH4vc+ayA1tex6fH7YYIcz+KNr7nwYv/
qOwDq4v+pdzj4bjycUOvgpVqrM58OT92rilplHMN6BinKA5RL7ROHWhVU5KrNtwnQCd1AVpp+6aN
gZcGmacBJWyQn51p+fs6wfN+ankpEHx6XklNg0DJrNwdgaFN78s9qn9MFXtJ1wUqOHz4uLojMekW
xN8zX9PH2eVbdxPSvFzKUTg/vdqY/WwMfJn6ZOPNiAgQe9qyV9/GV5nX0dtv0j5zXpejFZI+fQMo
Ev+Vvkl3OI+O567lTkoh//rA/vNbrKWPPr2JoDMCMZr5LSUjrBy6VVyci2v58WVbzNvLSRkw6Mng
0qu25JQFP1coqgt1hpqIIaipCDYs0Y3fpMWZcfXTI8F3YZdOa4vh9esjocKdxWSmPdHcKxTc6Ooz
4+enqfej3qLwD0CKkycKTCxPeWCysw6uRRGQn6Jepr6xK6TW/ftI/fFZlsrO/7R0sktsRvIZWWtz
t6qOll/YSXxubv+42DodjaibJGXBLKEqO1lHahHKUmjxMFJxlep4hYjFa5EGF016ZyyWDIxlZvHi
z92+Swr8Ju2Vick7iK4jLdkG+L4od9qCeRCDbFeMl1L9FhgvvdZsTeFaQW4aNsldqZmkdBHWoxRO
p5yZrH/sjk9PsLzET2MYR2M2xD1fc9Wiewt1208FXIN3Y9ac2V+ea2mZRz+11AQFtOLa58TYPzSp
bKN79Ayz3CnFy9/7/acJWeYimUMx549vVT2hQ3EwmWHh5uXd0B9AS6PnjM8MrtMcpY+P/3MrJ6NL
nKAYBwqtyGt5Z9nJJnfTK2xweNgsLnnrF3YU7aZbcUO/1lfZKqzvGQznLyiBxXx/YDa2ugJ7jnjQ
7+XlvsnjVs44rDZSS7hK4DRC4OIYA1ZOFimk5wiQWiEgtJeZNbts1amdLUX3XNkywLwe4WipY2Y/
Ws2VPF8h6iOYjWRoru/MJoIVVDoKmS1dPG0RMm60KlrrCacSP7zFEelNsOmTbp+X0VFLLbILHysx
JGYAI4GRPMfIspNYurCkF3GmWQOvCNkK1XwtCtqqRAVu4FNJ+gEqd+lWkbKXx1uFrD8FQypPzI9u
b2SWtD7gtCe/puVVQ+N1ePARlwzakx8TFNYwaEVro+NJo6/tWXtPhEM98snpqTv0U8AODzk5tscw
8nd+MsFj18n6ue/0xvEjE3h/vorJYOhawM7jc54N9lS8BYJ4OwvXsvKk6d1Vn4ExiVNrV5XGxldk
u+xlu/ILZxK4kBaVywKLmVYqLlMA6N8/CuW3Hs2P3j5qbbqNw62RqE42j6tJ952wAABHXqhYp5tS
1LnNqfaNqa3NJP1dj0jojWklsoNR82kdBZUX+zhIaHQc7tTmToCHlwLi6/piL1Dw7w2VKjbhGyKS
yx6HlgaK1UrW6Izd0TJ+x2awLkXBw4Cza2GpR7g7E8LpOPE5marbQrSpymQ1g4vL2s6u9QAUMGrm
mhETF3jiDDsMSg9zzx4j4w0RBusoGt1xKFxyIFxMonbdjTgv1V2b78b2T6KNGzOftyEONcTy2Mk6
V8eOEWS/DIEDV4rjJDYJeHrX69nVsaNxhgPAV+zm6bYGtdC1rw0nUKrJXo9K3jIIbo0Mp6iRtZOw
VSXKtst0NzHB6Pd/FCK9ZcNYBYG/ycFSCz4PgCFORBYdylxp+ndtO5GOg9ZXh8umdl6lmM+1AMaH
aJA8pGSJH7u5D/PybZyzQzpCe0hDt5hfzJ55OnsVynQl5uxg1SUueir2S/iWJcMmTOWVMGBJNhD/
4HloE8mJZyD+mezFQ2T35WPd4Ezqqq1u+DddNrmFfJTEaTOPELCXS5SgcnUaHETfUftN0IUkCG3S
JNx3pewWCTHGw2yPsuIEub5ScnmF3RcGNnYc42qMW3eSw1ulohhSbsRxtNW0cfru6NcRi0trp4rE
f97OcmiHWn8UJx4tPoZg65XW3w4afq0AJ2JHqkIdsoipNnkXl2n8KCCIV4gYHHCClP7ohljbR7DF
qYT0Se22uRa4k8A5Tah4nekhr17UnD3pknyhvPZt73ErvxuEyc10qHFVsrJGTHxK/Vs3E4/rYIxF
hq0ZtZsUvlv2mZuJg80dmpcQetkZeJmqGwpldqgodoSrIQvefbwOILpsYXxQhW1Vx7ZhtRdjH7uy
WLt6LO/iqPFK9VAZBS5y7FIFIVPdlao9yULsVaZ+NLobAJOo6m9b47YNkcoHETaieNMmmZty7iyT
O7JODvpkruulNFBinsckhAKs9duD6SP9t3A5Ca9zmTqVlK5noXeDcEAM0LhqrK9R7Ttm/SKYO2g+
h0DU3ZKT5Wz80ZmGof44goJbLIJFEFquMPprYXzR/G7LLOIUAr59Zu0cVHkQBh6hF+vZQEbRCCte
cBKAhWV7L43WGh6yO8vDOqrVzYDJnXgBJ4x+j8NjFbTrobpU2/tAexLJouKlO3I5LRaYVS5oN2Zz
m0KrnxPVFkL8wgm2bn09i++x33uN3LppI6/mSYMnjnneEN1hGr1JfKj6iheMPqBsUXH4qzIgqcVc
Q7mzBzaMSUewC/Y9AeO+OpaOGeKg6EmJTCc3DlBCiosRL9qIlbHuShWjPpYUPGISLJUquGVmdtNO
diRhX9T1o5FIG80gsWi41fP5ULZ3cfHkl4ehF0kv6XGhtHjuCk8QZ68ujpBabD+RXWmc3RhTrl6O
zyPuQwFBZJuTtC5JTtoqW1M7ZCkRMOrothkiUJ/8EV3EnqbZmfaqdW/sINagT/bQefg05LXStU7R
4xfJUtvwq43BsSMxRQ/5jqtCjYctMBrhbpxqr5hMoli2cQVlwKi2KjZRo3lUZbxbgup0OuEko2Dr
80yE7SRdCpmIJwUASdysijp4zFXDLc3s3s8iW7NiIg4ap114/tLFKIJfUfHgG5rbMFmN5Gab/S+/
KzcCiVFWtpt4CAlfTcLo6cGlyxguxohRRfnOjJEvZjdss9e9FnlYVI1YOZIu8pYxdyvNW7AY9day
yizYguyxHsDIXuEX9IIZ9J2FAVzYarV5KdRYgEyoFoNhd3KEKxSfJvNY1O46oq8pPzGjVnZfvXc+
NbcqveDuaWNIwqVZ9rtAAf9JnDAcbxyBXmIq2PxxuSrckmAsVIJgbWHuQ9lB5enJbywI5mDIxGC1
RAZ06k01Vm5qoT9AXjoStqEVfwbyFq2rSJscK5qvgu5FtyT0Aqkr6GupHb0Rq5ZgYgn1YzYMwo6I
Fxs/FMY+rpWjehMIGYM/3Tf4jyYVCzYpTcJNFNGvjQxkIl/7WedIgIxC8c0I9KdIutZCTK3DS+On
+6ip15kh7GfrJtdNZ45ztwuztVj3runfqs27VCSrxo82erklncZV5mSdRr96/UFU1A25Ud5IcUYG
6ixl6qU6/vHTFia2ujLn6CosRqfKiDwu7gdD3yh1vcWXzpKW2g2dkKcx+Sqmm8jGRpd3ac6mphvR
or6UU+VUqewIkrxvIpVJEpt+GbiV9sTVw06X1Q0BYE5m8Q0CIqjGzsYzeJFp08rQU/SJJsYo9hAi
fHM5vxh665AF8X6o/I3Z+Kt+gpPDsVeuMADqb4YfreUidJSaxxN3HVACf77tJKJDzXodDnyM+fxm
Bc+FWl7rEtFAYm5PamyneObS+LqaGgDn93MyOVHzpwqZK+vEaets09Hzgm6Lyj7XsM5jA0yLZ6mF
2HvwqZ4F8FzmvLK1sXfaUbID/N6wWB2kbqBLEhY1BnCvbKrgRWez1Y+vVs84EZ40/uq6scEmuuGQ
HrU+8hr/dza8DXnpTP1DlYNoKI3LyXwVmmgva9pmbLTHTjnW+WNV9zuCFBwZj05gDI7S2DOoiBhD
GtCXCRNqXVGnN7PntlNveVcsI/XV1AoU1PE+1NLWkp/6JrDb9JrNo6ul5Ioxt9TVMU1fpxApsdK+
jGxwi8bYKTgSsWyxpa5XvgKSZ1RcMxpujKllKfSBvgbierKoYmb9JpkVshEIK4v9bdyzQ9N/ddO9
aQ5sqGKuD1YFDxa1oi3WnTebxqaGsmANAlt8nEkRdynh/NyD1qyL/iWJ4l3D7qMYyMAYS5bgt1YY
ncDA/x2po5MHrOj+Uw4XQBTfMT07coRxNH3u/HXX+o7Za65uFHeU3ryJ4siEK7AFWhWL2T5reSpC
d7RSXo+Z9Nzo/n0ni/zlj0lC3Dezkhq8pirSOmEvK2SmTZ1dpH/0/GDUUHEWes6+opwJEctuGXiW
Lzt5Gu7ThUUzDVszk7eiluOVLTZRlr/qUXoTi5farK4bADwxpjySvXjT+F73ozJeSaHkgvch74q3
M/T7wGJ3U/1Roc/q+TqK4zv0SigKo10jFnbT74uwXXemRiz5uCsK0csWD3oLpT9UoIB0tTNNwVGQ
jQtzSB5VigBZs6yKt76a88jydcSKy+C6qUP9OazmjUEkmi3XOsb1xFOU8ldXEdMD7iVhtcqlYUXy
7GibMtykdD2Zz9IIE09t3Ywze65WD3ld7cIg2HMuZe3D22waJKdaI2Vm0y07fRWmxnskTIc8HTIm
05L1vnYLznYE192Vg/UQSDfY9J2k07alLu1N3ItyMj6XLFu+WrhdJni1fg2Chs8ocA3OmnEs2Qgf
74b8OQ8f8o5EGjn1hrqkB8nZCnDtvgY+FkD/ShsPQnFjSYEXT8V6CDpXTK8EoV21QD1k83U22BSp
Rndp+OWd6A8b1eIXKqUr9816DmJ68waaUGCLbbmug2lvidMvU60OhtXckFOC60EUSBgtILik7FTL
pt7zBm/MkC1KMt6UQ/tQNDlbe3GVYVuXBWyWAgfSuZTZpOQvOpKmPI0oTUXXsg5Lok2UkaiiV3QO
AN5Kppwu5QrV7PdyZbBx0ilw6hXHnRtqUNwrAWQZwtmWsqeOHyGwd0/7hMFXb9JM2Wqp/ARS8iJk
3rH86XmsDC9rKfJw/hLle3MYXcno7a4fnFRKjp2ueGMirOuy5Ew1OD7jO8Hk3ivviNc9Y2B7mCRr
TW3cDjwEsjUxo/bNfjiO7al7a1MWreixyq5MdfSq9p057gUxlDMWuLf7xO2U2etNonVm41YbRKfM
O8JWzJWiC9vBJxhP8nctpYJCTV6GKboZON8YoF3LlJTER7V/FiC14Mkl8sdw8lyxzT6CCgA2yDKv
QgMNvypQZxC3stjfWewJ/Oxx6PaJqEC3Kg+x0nsTx42cKJTkYRxvB4OiGYnfbWRbfNczAgvxoQBJ
FVuBnZPAkwYbkTVU3GvDvpieQcSZwl3cXSgEewlkISY5OgTGR19P67m4maut6ScrDUUr6wapN9Qz
m9qb4FOU2qWgIfzvXMH3ndL/Bdj6MOvsdGXNE6o/Rn4Q2SwbyjXH1sK/j7prPW1zO1NTx+9YXlpz
Hc8czpt4XTXPMptb/2AsxDhTc+T2vkzvVXE918eKYw3ILYXI3e4uLUTXTAcGhQoJxLwcReFimilT
K/reYtEI6spbKi+wReypLsDQWblT+UchDijHKIOXUFusGtB76htebdKG7tjqPbTGoTUSO2PJm6vE
1fQHvdgNBYcqrbWzboVFna0SwzXN10136OJjA4VA5u8MaCNtJTg+/hp3tBMwPxn15AkCUbmsnoV1
R6akrXVEFU1UgirYoFRrpi4As8Dq1Fl3E71k7ub6d83lXeMHzszrrRnGefyH3a4bKo9BpHmYETQ/
XMlQfoL+VhM2ddi7uniQJU+uFMY1ADxFpazzKJtXTSDa5JKytWH+0ttxJXDykrhCalJy5VB+kG5k
S/4fGB+O1N2F0z4v7s0CY3J4lVc3DXAhv0FfmV5k4q9oFkiOIxeJocVItovwCCGF06tnqE8zXCST
cgRgD3a/R3l44JRpF8yfmZ/wxSfEkdy3sMTUYZebKtcNm7niPHcf+E9Tly5Mj4tOq2zCzGblOhD/
iPoNl5obQVLdnmJOO7dOY94RY8qXnnm1UhB62Ld2pbbbdiy8PEY9XrGoNMvJJbyvDcmO5noXsYFs
2RPXCqlkJsoiCXNDwSUGJa2GClal/SbBzFEH4SDSw60I+gfXj4yEzbyfonfdf6jHP3B9HLmLPJIL
3a73D7EPdz8Mqej4F319pLLVRHA8FMHpGCITy53gc2aW8ztTeMS1QD7V3hro+2SwMZtcZLHi6MW4
99XGbqmFJZPmEi7oyom+V7l+C9TcHtmHwK69kFtO68rRrHSqBfACiFKaWDW7/rKaZU8ohZ08qYS2
gj1kEObpEafF1Uidq56TVeLP25abjjhHVsWaWMh8hdVjp+meFnWOWRiQxBpAJynB2QVxqcrVOHAB
JmMlr8xVRoyvHj+bebQjyfXa6JQbQyi2FFr8UN/3QOl8tpSRAfBNezAkvgNew3LyaaWnUqoOJUe8
otE38wTxidvLIX7Vg5te3dUtRVUrgBugAglrvQaiWiMQrSU8ixSFWl3Yc+Vg1+NtNcdOlw3bKF0L
YLCs5o7ylmcYDWlp7OqgDckRBcmoABOYMs7rjRzxfYfgbQvNyxMKi7rlApYB4bSVxNLV1HtR+qU1
5sbPHkRuDnQ6NTDllZQkjqHhdkg1/ps9ZIRNFNyIObRb9EWAaaqLXH2uoeeMreqAE9j0ZDHG83Pm
v6mGb4/sKSw/47yVXYbCkyE85wgfWo7AYLOU6CaYniqCcueh4kA1rvwwuA8S4jWr8hKamisF1Gh7
f532V7VENRbyUrcNJ2w52T4t6k2Ybjvc/8WIai4vb2eiqDjKq0zrTXochsCTUgmonc69QERQbm+n
YNoaAGwovy2OuRmf11S/xl2zIjAYtsadHN1MQNXKYwUFLjGvxPlBiSyyT4khiMWDUAIwMyPmk9Jp
GZVDAZjRRCI2ZVSUQWrh4fBUkajdvtlScKAkzAqVe9oQs5hfqEZgkwl6VGJ4FcVFz0k0gP9v/C6J
+S3EN8G6zGZUf807IXyck+CQsIus+oeonlxiOLUQbgQ7+DItNhl1uLQt9328g/rA91fd1pNC5E11
VXB86NPIaZXuAnjKroTJw6R0IcO66Pv5YJkeGjsgXjdJQy5GyFpeA5e0REotZHCnV2amPglp7wAW
obBEmibMp6RbEkvnXdzLT80IiZFZTmYis8yJAFCoJUq8j+pw24jzLhFgQujNmjhjassIQjIco2y6
rNA8tk3x0Gb1dkhSqo3pTm+sKz/BPJr0rlR3bjQnXj/N68Xd4yMY8ZVVDa+GQNLZTUTSYNK02wWN
bBd4VYI8uJr0AiIKOa5hlVykyaGmzC6wLmtIBiMdJYqSOkIrbICPL3Qktm5PtfomW7+KnHNUOdgx
Z1G/SZA0EkHYjrBQslsKgxu/bFZ5fj8H78s6Fko6sgZ2KGNvF/l1S/04bJm7Eqgvy76AvV6vrXsi
dY1pXmpVblpt1JAtE2nHCXwMgdKHTBpDnEhuFr0NIJHq+k5T/khsvqyWGcEtrW0PryZWb4M0hHhS
UdqjUG4qFzkfei6w402voPE6QRsBPHmHuO9MOR7V1ot4OlJnY/G1LG+t/A21s5NwfqgMfHkjcVRd
uO7ZprfZHfVQr1ffeuFGbg+cRZ0MHI7QFduyvPe750K+kOdtxu5OXnYDSN84I8Z8lVDLnJxFwuxj
JrnalXRm1EXkQs9lgrwrRBCWlgzfatdxepT94ZqFhMOcmwvlSuPCSG4LJwt/K8K7n4Ck3MtIXENK
V6O4bzWy7QHllQfZ0ra1+jyIXiEVnkFSZ0yNQYlkUnMv/YJt3lHnAii3uOA1FSfLLor6qQovhP5u
YGceWRFzO+dHgKWtbtn52HlWT3ZkG1+mAnP+oLhTu++0R6xW7KmofU+SU+eNpwaHVNyO1DQU9oUa
yBkANhHKrpy6PHf9XX6symMBM43Elq1ak1EcT15rJu5s3ucRsajSusiPQtARwEoOjvonVTDNcr6x
iggh1MSHnTk1imk1ezTC2TGYc8L0iSxdg72VYKzj0dPVm5BbG2vqnATHb+VCI4LqdKeEkWOAeK32
OvITa0zuUsKtfSNYKYO5ssISBkq6IawU6rCareaiWE1ZD54FjiP10pAKl5LIf4as2dYjiDJGTTum
XqqFXm1SEzJTp2bRCtJ3cK/3mZSsRPqwoe5iqhOXBz1V99SR5iMJlHbXPMxpfIS3YJv+i8D9gcB3
RA3numgUgqkJ/k2VOxl5YUv9U5YZJ5SiBGp1Un5TCU+CIdpdei0oTzo64oYrtJySrxp3XkOJAe6a
rQ3NSqkUipC+I1ECmGGbNHG+ribc34PB8l85AhTXKhi8EdRUWCl2RVmnBBWlc9HEiIODA/2TmONi
ATmGNxpFVkvQ7Nb4PYVI8EL/oS0IGeV+D/4Qr44yfNNN13lJz3TS9SD8ztlZVMEzvqmCmSE8Br3p
+HkPnKe0B0icJdnwsBpux7b5VYopxWHF7oQLxFGOFr3nHE3VpPTInF5pbfPSx+L1nOhuwTIuWr1r
pJegjA81VyeV3z//tzfV+hdl84l8gKyJISUUNUMCrOy469zK075tzgUZLPK+ryKFr62cXPEnQkz4
7IB+Wu9Mt++JXApuBna5SA8oLZpct4wrmaJYygkuT6QzMT4/aJAXGfB/ruNPJCUlLiKC6LkoX2Iz
OAbdLda1wslfyKiWnNxjAYCzuPn7m13+0q/PjN9axEyiA4tSNOO0UbI8ayVFW7oYvP8DuunONLOI
Vb41QxgSnlN8ROTC8eefNA05Co68EKuCS4DQjsB4sRrF2i6PZgro1RnJwfdrfp5J1vCKYbZGUHgi
oNA7o4LUmlBT7x6L5NdE0dEXzgmOPvRy3x4JTTq2EZVoT/NkTOaNQUx0HizdNXjtsVq6ar8Awf39
tDknFj/lK3yoKAhvQcKk6BrShRNpasfZa5ABJrrytU8sLiU/5HMaGDU7OwQHy1vyFzhrLgaK5mXg
ssejbH3Wv/7jGFUI7kOKubhGT39GBUx6iExhkSL32+at3yYefAUU5ZSAIkf7yEmjevr3MfqBOvn2
qg1DxaeD5Yl8wK+jp1ClfqAqh3JwZ65nt7rOfo/76s1HRoee7FKgOHH0Pe3MMPrp01Cx8EkAqTDS
f+iTP43Zhjs9na3W8qw+cRDJetyx3JyN7/rBtkG5EvYAaACSjXjGr083BUNQ1xHKoiF0uBzdZLtk
rYgYYuTHhV40H63tuTCls20uYtFPz8Yga0B60uZs2fUh2Sj7wjFdblA4Tm0Xe1d0FqL/0xTw+TFP
vpdJKyD1lahdtY6doLrc7D4Ksug28suU6c6ZIfNja/jAkZni7zJPJ5x5AAZKDm6B2wdhSbtVNlTi
8yWvJWG08q83mtPfs5foK/ssQ+Bc4yeSJ01r58FSUbulCvxiLiNJUzeMC0Rvq95U7KbVdo0uv9bV
JXHTXhDou7RML8b43UD30ZlcT5/NiVzWrtNPSFXAGRBiYxBbdDInkhhfJOq4vH2zXCfcCZQUac68
82XQfG8DO6qCM4LJ/qSHLeq+cAfmAsnpwOZ58UDDfYkviRx2/g8BTD82tygweSwuAE+dVWUAJXtW
kaxk7+q1vuvW/cY8BNv6F6Hq67N9uvz4bw8HfgKjIEsKk9HXL0bj6SotjwvXvFisEdypbiChr6Cr
27F3nhTyIf7+W3snHWaomWD6GrOPflFvu/W4T5xXuJ2H876PZTSetsTZQscrj5+F9PGvT9ZGkl+1
MgvZBHeOXWgO8zzWSi8vXrO5QhUinmN2/bRAszwDF2RHYLFGf20RjWmUFRoDBTlYLRNRnXn9pnid
d9IuumMb/i9CyTn4yo/LyOdmF+Hlp0lPiidY9z6fpf5bvx7ehStORtpHkAk9+Zjzr5fTQSZg8+/f
xU96TmgsIgjSJdb0dCrKht4fIpX3Ow5clj5IqkI2Qgz18pwX7yep5bLtkaVFMcyG+aQnU6GUutaK
FgMPavPfXKh42Vv6MF2ZW46Xv6HCk0017bmLRf7oGq61GTYkZ/3Xj/vlRyyf7ae3nHXRNColH0o7
7X0KmX59lKmYK8PN39v5SeFOQ4q+4FOWuM2TrStXZqRCNdiVKnLVkxv0NP7a3DXPLNiu6QbbqbBT
grnCVeT0ADSsa5JaLqASrsdzG5QfxvNiWJF0FZQQnuJlPfj0yIkwphEZe6ymhBIGf6Rg1fbn0ql+
WFNog40tjXBG0E76VkFBL+J2o2+RGwUClxUFF1fHSs14tcWZPvz5gf7T2EkfaiP4aLJp2JJw/TmV
N5aKGMt/+nsHfmygTiaeL490sl6o6pD2nciedknACvbpLY4EbT17lKXWw+acCeGnDTufn2YR7qkb
pJSeNNepauyXFZ9/uC23C0sPFDcYPZyQm9w519oPb5CpFFAM1l99CVX/OiQmwSiVsOMw17E6xW91
fz+k597fD9aWL22c9FImal2SWej2W+nNQB6mlJXbG9Rm54zck8KRpGYXARlPI9k503XLzz/pui9N
n7zLYRDVsgxEznPr9IivZdutusMSlRa51blz8Q/zJ+Y/XiLugWX6PnmVigxBhpNW6SJ19bIGx9J9
NHvaqlmTeGXnv2ruAAifWE1n/aU/HXfYk3MuXgyRIHJOpxjihMADoMeoPJq+1FY6JfYKuXrjUnwb
Du0N8+kDFZ+P1/v/OQuDT+AvLIwCcu9bXT+3X1kY/E//ZmHI/yy0FBOf/PJ14hL5DwtD/kfmT0yL
rtAl5QNbmxekvJI6r/9D4jBUGEzvJiScZXT8m4Wh/6NzZmTRBXfFhhS47n/Fwlg6+/OYZ+sHlgak
Biv54mA7meXFnpurTolHF1TeSg26lazHzhBlF0Ji/AmRuaEoXDdWjNSWEA4z3/qyeaugzncivb9t
h2YdK0sSb6o5Gs4Bn0A+R4+Vh4D8EDkYdp3ko/uRs4NepZthpFw4pr9BUF/U87ye9UVomd/3iboa
iAaaa6TTBjzuTg8uCRHR3FKz9hVRXIlpbq1ev2Zm2NWTeRkEEldS8zpGsUyWhh0J/4+68+qNnDm3
9V8xzj0N5gCcfdNsdlRLrRxuCI0Cc8789eehbG9rqPb0sffVhgHDHz7PVJMsFqved61niQ6yZMrG
V60o0Qn27rM8XwZC6tM5pW0H1h82LFLNvdZvexFqgftcp3urrVGfliVOAcpTFHA7CPU934e2qRZG
8DFk7rrtqOTXDR6GeN2qw6amG9gJyL5QqsYiAdgGHdyisI3KJSikGWwDh0IvI4ooYF90ZIiKhkBI
arZAOLXyo9uRxmUVtOvM77yFFImXaHw/Ui++1s1xqUqZaetBv29REKWCuG6x6YoF/US3QVQT7L0g
24YavfjEa/atF77nyvCRa6m6yLzi2qrLLZ4eSuaJsO/U/E1A6mgkKCJGglxg/19K0XSVyL3EbOqk
SDQlOMkRCvHLs7R37EZnqmRfG7T5FMOtZ7Li8C6wm/j9q9GRqxJILS3+4JViPe21VWHaGqCK/BGV
quHDKCVMEBq2Q6zIKloZz2ejy+f7jGmWgy1iO6Viw/1xcPZ8kL1yz0/okaHbAWjt/bjpnpnSypSv
t6SczRzGLrj0P6q/h1T+WwvfIXgrsyr7rP/v9MfesnwoA8+vv17df/7T/zZUENiRPy2Pt68Ygv5y
0bwFr9/Xx68/9Y/1EVYQJ/eJjs4ZHqQaS2f3UdX/9X8EWEGQMylCGpxPIXTpfEL/sT6qf+XooajA
LYC9SYrO8/7H+qj8dSIPKRA6KJMoUIP+nfWR1N3Z+sivm+z6OCKx7UO8mu0Joj4ceiOsKEtWJkJk
/0HVGydTdxGeGmnrk05CZseq0+IrLfWdMB+XiQkethRLYnt6lPCRfqz7aC2L7jLo0RZXifcoCcaV
F0urEU1C09Bmlz7lYkCJP24001x2ioC2gBpWMTlYanxNwm700ZrLT7ISrVQQF7kJvzfHFmTR9oi0
rU6iXC1bTzpajSQWL5WwWPuqYOfBWzF+KCAjVJpc5MkhXKRnNR2EJXJZaf3UbYV2kjdjSG3J8Fdm
hko4RD7Xq6u48XfuJGMz4MuqmCQ8YdnxnRjKS6PDy2Qes5FQDARtvdnTUA3XGiFqafswjg9FwmqZ
tjdI7FddXC3AZ0YFbseGjD6UNz0USM6M3PSFkiFzQsgbJT4RXaIdRzcF3bT6Lu5eTP0xMtRbLfFu
VewsA3uksARvU15GTb0eQyiWGU6zZKCLGqBhce1Yp18ePRYFci8U6CVOjwSJjxGntp7fmA3YRr4H
VRiuBZWcDTK1+JUL3t11L4H007SLKKLlpL1aKpUC2rWj/nWqlYPgWPGLla7YljgNUtpGo57Zomse
qshzagzuoxwQQqOQFhSt0ho/1JA4MR3+JD+6arPPIkST+iEUorVeI8QLuwXej1qizf1L64SFIRFH
qR5bJSISobVz72HMcmpsbxXMCg2hB06+paTEKyHp94O8LzwV0a+8FQZvY5jpokW4oZjXAv3iHFXn
4CNuN/uHgo72wAxQcAcZEFP7FItAZScdEVrEuyDjc+roTlWNV7d6zjjAu2aya7sK42DtlNXw1Bd8
1/TnqKjfXFRJjU8okqAezSF5VoLcYdNzZXndFaiNVV1vB5TzQlbaXog7RYyduraIsxbuGyrBTZCv
fT0gA+2pGUK71d+yoMaUKCFkxmck8RHHrKRkW6sq8XvtIkPbGtyOkaiqOMZ4SMRakrw1VnHlg9FN
w/hgjA+JKfJ5JXpR+/AQVeYVr9pIS5ZEqdqU7YwUz8xTHK/X9rXgb71yxNLCzlvFckdur6tlF2Zu
XhfFfUnlmA/2stLGA/knx1pu1khS7Q6XZFyZBAsUy67U14WSbsh7Qc1F95f2d18emFELIVHsjuqv
hoikCfextR6adt1mT+NwlfHRH4IBnGFzlxRHTUI7Gn4wmxYGFdyh/RV4HwFPSogPlfIexmS4VN1y
9F8Frj8o3sx6X5abNh4c2boJkY8UwUsZuUdXTLDw9UQufohx4ASedozZajRe5ojNTVXt0zDY+eqr
HvwqWtT+cbkMCu0mMoS1Id9KrBFJm9uiPuwlI1jqAfuK+Jh75aaRNknxMqATVOrM6f12UfS7QcpX
ZcTeiyexis1oaxGOZqSCQziPol03RPsQzLIyvMFuhN6RhnSXCu09FSIZJ1omZ4hjuAf5Wy4mYBmE
48jXA4W49xTHB5M+L8xkbuPRCpmY6qef9JuEzdo48Of9ZYkUz9fG3VC3i1q910eHPtZuEDCTqcpa
UX7lmozVM0T/cM9x/1pRNt5wHxhbckNRbeV0kreWb9j1GDsK0Wh+8CoYzxopWZaEw6y46YjhLJ79
noBYVMKD1C5MQCkRQtZe6h3LuEyK3g6Q/RJgZjc454Q0Rb1464bZ0Y/zbUZv36rIHg1vU//OGjWn
HOg/9McWkYjHikrFehFF6EcIey0HQtxQJ03CuElN2riTXCg5pEGIlOuJSEm79187NpUhDyCSWvJk
UaPJaISRTxnJvREfunqwNW2d4V4bjPfMhEcuJTdNSnBx6OKXIhY1dXWnl8mLqkVEtSpLbGMjgFgY
9PF15S6rfDvX30JtO3oiXXUyAKMn4krwRtyjebioGx8R0TuxCot26BZdTQhnimh66HaZlyBgQZrc
K3hPOggjSCSKnaUBKqqJxsUlyPbbDC6t/EpWCFxRH/2SL5FhoYjNWedq5GEXBKKupEZ6AWq3aSLv
4FkoR1D/ScylUguXjftLZRm0zHyVurdZFju6dSVpj6T92abIw67rZOm17k5k+SSVxjHFh6pAgOPp
GJmhb+DWkrLrWDb2rh9uRjx6Uj48qqFGmp25GRV2bTkB0DVWxAApl3Erdpe9dN0g/WvT2kGmhUdG
2SSpZ0MgRVT2bEofVfwQa8PRw57WWMbeyzUb3T0K4CJcShENYD4sLvllYhZfiU22EFA+tOjwC314
KSuSiGTs1aXgyInuWJizCKhapqqI/Cm2FbbsJFcv1Kx0coOY7TY4hpm69KqQMEl16+nhyhKAokpE
TFWSEzX9ayDUmFUJvxyLqxADZl1iC2pxXYbUDmURzS/6GssiBjTaccbBgUt0L9ahyZI/4HrIBYVQ
3QclA9evvsCLtrMOWb5n7UztqSwru2pGpB2qk49XRvIrdYmHHEhuQHYl0N/pkdkOeX+ZBp3tt8M6
RF0T93cxKbZClb9JfOI5wyxEnrWI502pSpAD5ME/GAnevTBypokxoLqgBeMoobfymmJdsLak6vMU
dJpm1tEbxIMZIDFGXqykN37yqImVbaaAX7hxrn6QyC6LdBV8lXCZZ40tYySqyB9QCQKcHm8h7E1k
R7mlIV/cCob0hFB7iF8q0adWrukoQm7H8alX4ss2W+XkQQsKb/xWl9G6ZSKBe3btQ7OJsdGUoe27
1kfdvPT4gwmLw83ylIstkcLI7+UHr73yPPxXKHSy+rmpXsqhO5Dd65SNZvOg7dZ8GlEoVN5lXVnQ
HqpNUCLUlt2LNjVRcQ/7wByvLJeeaWmtRfJZY29ce6p7bILw2kNhB92SVzI7cLWqQvgAZoXWxM+O
JaSuO0fzi4WYmNtS3tbWow8DoQLQCEOAVTC2ZSzemmptB7XG6fI5mHzEhE8dv2Fh3mDD3Qluu+hK
7SIeMCorDd58ia+0Xt4KFnHDjXGv4s8heoesdo6QcSGtFC+5CpAepSx5OVepZNphkvVqnbpzk9Rp
o2iP9WaBCxt/pvXkCuAJpxPvIO6E0UDLO66VwjoaBtvhYbiorPoyAiugdpigMQfnGD6Wre+v1SE8
wPXEP1VGD1XGl96VnKHzuoUQ0u/Q8BsmmIFc9VeYBHs/GFY5BldyO1ccDdccmdcmpQSvS27CkuOm
zxy1MO5GK0SVq4S7EVjmMh3EldbJjz673KTHRpjvCXFe+3L1yxrLa3rNSx07+RAndxh/7LABiaNb
Oz+uV7HXHS0+MRmqYyUot0OfH/LBteuB+clT6vr33qS5710E2CWNolyp7oVEgmatPMjUHYJ+XDXR
dcJ9CvjsYG3kA/4ZJZnt+jEOJJbQfkIa+A+BpwAQGwCem+XzgF2x8VNnNIz9mK1TXVv3YvVWF+8F
7ohYxM5UCsR1+fytuDSSZGkKEpC+DsdEuasxsongAypqBt8Ofce/nfS/8zrln21aRZroa6IOWwZZ
wKzWKXkqn2e4wbRQJ3Q1HeStclTJoNL2GD3iPeb8Pa5zMsUX4qoGiooMjN1CurbOANVPKAQ4a5IR
xaFyQtRrs1IE2chUl+Nu+iXJq/FkrIIdJKyF+Bbc5ZdI7dbS9s/XfqI+/9uI+owSRJw2Fdjia8Qp
wknatJt0Q8Doql6DDLg7M9p0Gv1eavk6SyNiUcmdYOszV12IzE6zkKSY/mq9VFbEqi61GwKZ15h2
AVFJx//heLNivRTKmWc1jDfJhSYUI2Y7TlXtp7Wu6Y7LEz/A+fOY81LO1yXCQMdyiXZMnQPVkEcl
hjcdyBNp2IQC5gUMw2CEFroS4uo71/ij/vDzjv5zOGn2/LJGAiZcMZzo4dFoCJNVPkVf+FttnFKP
95GdeEVOTxNtovPBKJzqxPyMb802wdeGKqtweou7lNZDtC4dNIG2uMjt84F0J3pUUw/HhImoKRPn
dLrob6NBYtHRcysYS1bBzRe/Hn+hHdkYf9cZFcql+x88tO8DzprUQ5A3Yk+K51KTCLmmPNoFOKnY
xZv6Fcl4/8lLB5IN3DrFIco3s6KNnAWj2Isavvkdn+DF1DDmaEGBdEv99Zrm6p+n5Mmnp5qgoOjn
4LfWZkX0NpTjWHEZr3KKB9kp1uVj+oi++VVfsfKfnSzTejl/y78PN1PiWKYw5KbJcOEWKIdd8ZZj
1V6Hm3B3rnJ6avp/H2o2LxutyvM+wEwfZGjzSLx1w5tMvv+f3b/5IomkyU0QpjE9FoPNfFxwANrh
l1krjr/Tzs2O6Tf/vH20OmixUHecA7LFTEA7rHBNU4e2vZMW2Qt1Ofx00JOLe2oH7PBs/ckFnLJK
1+fQyafuqI7YhmI46GQ6Lr+/e5mgAqdqS2xT0p3bc9aneOadW7VOCG2Qo4owzqGBiwR7zJ5bkuNK
UckA4hrbZX/BCWgvHgf4purZwJcT/UQieRQ4xhNu3DTncUqBOyipGXHqjbNF/yTyAI199hHZ4ae+
aC7IpXohzsH+85Q5IR0F40DqI00Fsjx/LJi67EeSW2aELz64B/T3yWt7Acjn1l/m++CCrXuPi27J
Gf4iBgneLPBIC8uz+MmfO5vffsX869CUYRXSdUm+vn/h84Dh5OtVDI7mSt0Et3A9z6ykJ9YahjSJ
raIajbL5q9vybe0uMfUUVsN2OL6YbrWynwLAxh294qv/D7zYzzb176PNPvCdFIqa3zKa+zJt3Qyw
uRQC7Yo7S3SoPcBWPC8z+BfXaKJOZWZh25vN3ioSocK2TYLOUWT9plwCXH1aD1LHv/57Xta/1Z75
X9d4mRatf92XvitJaHh/ff/La/r+l7vs16uX/daAmf70PxswKp1fgNN0UvTpX/yj/SL/dQLX0nZB
QE8rxeQr84/2i/RXRWdpgT6KZIeQh392X8S/TqpfCgn/3bj+d7rTP7azdHkgNoucZNmC/XjJpZ5J
MCVN2cRj6WgvpY27TKHqAZZa9pfB6tw25cds/328+euMVNtS/IrxTA7xpWWuQunez6yN5H58exwn
9ns/qdTTSLKskgxHSJs1b7sbmuCbJGFZNpyLZJ9u+wvxNX4fDv5zvMQD47SgNBbqm/bSLfMbSi1X
oJodODIb/JPnlhSe8e/fw9lvmW0nDA7CajvwW+r0jhjmpRW8R25/ZsH++ZVgFETuBHwwn/hUzL57
ONWCXB4Ny9ZflDd9J3MYilfmVnOGt2YpPfRrjt/Ombv8Y6M0G3N2ZZHsQ9sZGLOh+IjYRbZlR1ll
D9bbeGF8SW246MEOCeUA/rztD2lPnsO5HzGN8tt+A5mGyCum6GB1SEuYHX/7Ng/7Mg4BDUT9hxa2
F4qMwz0y5V1Uxgd/qK7RiLw2OfHspYm6SR6Vy0CRP726ji4iqWkwC9OGsPRxjRuKtgEMjnjUm6Vv
yk/tUD2UPsLIJriFEOM0MlasxjAQcVjtSztStGwiAYl42lMeGQw8ZRhlZQteTZ1W97EHIVCq+Mu8
GOYUXdVwWSfWfUaZYCFn/VIUdCSV0XAQKvOgyMJGtKSVNWjPaqVTJTO3DSf1wq9/BazkNmeKnDJw
CFlIBLvhWma4aGFOLtTavK8aLoV22d6Sk3Uap5eFUulLOcEPFhfESenAyGTknnbYqjeQwg5q1jx6
UG/bkcJqXZlXYZN9qmL4ydZ+n+vWcx0J175bvhd6icSfmuQC9daboRerShJXTWNte1X5NEX3TVDj
zaB6j35YrQ29WSkJpnRduPWHuF8UZndVFNmkiGjpQMjhoTeCVTJUeyliakjhIcrqpy6F6+Fpa98v
LttiskebD2zFYSoI6UIX0mvZopUlhI9lPBX0Cxyneox9UIJFqZmDtfQlwGx5sLeaYa3mooypPk4W
ZZr5FF2w6pphJlHPRXgVNM2yroa1OYAwhjztrSJqq0KkYlgOX1Jt2EpyIS2gOuL1VS4LGpdK1gGV
EWrc6tXONJCJtr1+laTlR1gmW9fo32WDBaaEphZFl8gloEhZ8WNk6Rj74hsJuJOXytedawIQE8FJ
m3KCpd2IX5Q4Kiks5sdQ16mlGhb0lG7pasmj6ier0Ey2aq3eWBrEbWUf6wlMBsrfMvYycm+UpdiV
htMUAxk0YC9qtrpF1G+TSnSaMohhMtAhJCIz97O1l1c3EKjgV8fVjngRuAiibBNG8KEYzVPU0sAR
NYgkekIx1igg3ChC9IpxvcRMXv2CdXYnucMqFKT3QGweJClw5LTe+nXoOVoFKyuLkvchVttlrgTa
MtCVGymsHystpueujqy7rXgHoowDlQIkrEyIWPvzYvBzXz6tBSz8FimF6DbnsR+llxb0w3LX/pv9
BtjjdiL/l0hDzynDv84x83WHkAG2iMhusHRN6/63naJYFEbUm7Sw5UMf20/YI+pn9dq7ROe/UH61
+9IJb0oHr9U9GiYnj3aEDG7EfXg4d+T5sUvmonWR8E68koQuWbPj+FiUbWsALLTd7r5z32osXWdu
66klFgsDqmmNGiN27d8vlXutjIBdKLESI1BuyyOctNQxVuOGBeYq2ppv1k55QFiG02lzZuxpCzy/
zd/Hnm2RxTFJTXdgbAKeJl3TZBDpd0SbT46jYX/uRP4VozwbT0UxSKHLkmRRmkO6PZJ3FbH0XHvS
w5v90lxLF9hpJ/Vvc0AX7pBLH2EhC7a9o2oXUEPOlTtObMs4erDR08joY2M2257HQJ8Mw4ghbuDi
0O2px/ecb8Zd+4BtZdXs6Qf8+/f4+4g/NmaS1VeBzoho2Nw1/Lg1eLEpuQNe5lV6EM7ViU88U+o4
HJ3RF0273NkV8j3MZdVjvOn4/LcCWbsB0bht1+n6nA3yZzmOF/TbaNqsxkizvEkFN4KBu26p2tLN
vhcIj0ouqKKuu8ez453Y5iIXl7BdsiWjhDp7W1wrGUrDy6arCy7pjrq7aEOl4D5ZG3ayBQ/VXuub
88FkP6vvLAPfx529KY1k9oYefI3bOaJDwt+Vvp1C36c8cn9nbM8ld526s4yI139aFbji2aZTquN+
hJA5vZvQtbCLbNxta/N5WlufNXZA5VxB/MTE+W3A2Y7TGzw5b/42oMR3cq06ZM0sdFpuq/7yfNju
l81mthhwQDNJr6RxJ/1Y4/0ozSQvrpA9QcFr2OptpvnjrzQnf+yv/VeFz3y1KC9TDg9nd7Yn1nXa
DBBYke8Z1H1m84jKq1F7HW+ifC3Ua3FYeM0N8AnhTXtzd+Wt+mzZ1iEv7Kh2dG9NUHtt4EJnaRqx
fQOK2Z5ZJU6sSzoRHNwFpMx4JGdPmzwDPWzbBojytek69QVBx7a/QoUwshTyuFdnV8JTj/v7iLPH
LViGPNYBAAS0Tf4RHpSdrL0LrO29A3Xs/Hin3tzv483WpQbmTD8A1IUvvpARDD6pDsVtWz7SW48/
xZX0MN4LW2hQ5xbEE48aWaUGeJW6KWXT2aMurDK15A5Md7ty12QYcDqo+Njkm2g7LMub4CkEuv1+
5nmeOJgSWs3hB+0ZwazzMr6RpG3duYprg2OzVRtQDRvtZ3VbrZhQCIXZcmrP5wzSX/aH2StlSFzl
tD7yn6815du2qaKnxE7CcG3vwUNuFCw6h3H2RIuskXDYoCfMK+NlKkFMeZHnCpunrhnLFU0EqgL8
j9kTRhJex6YMlU6BA1/vVRH1j3Dz5xt7cgyDjFWwzAhk5/c1KK2IxGfG8JpfVrrViztXOONvOTVf
pG9DTP/+2000I2OEHikwhHhVVp8dwNo/X8O5AWabW83sR3PUuQZfC1deVa0b+fXPI5x41wySbrBz
Giyx3K3fL0FtjcCtcw8NLZlZgkXYTAuQSWicIbL+k4uxZATGNBNpy802yLJYIcsRGArX6oVgeS+6
2t3++WpOnTxMRNSYtqiXM9DsDdYFseeMyxMJt6iG7JFSWr2Yopzz81viEwvxb2NNy+a3py/Hgd+E
01gVq7C0nLak5rvBdxd5xco4Cndnrm36+2av7G/jze4fthXPYrhp+89nfskX5wNlBtEbJSnLyeOf
RzsxL34bbDa1hz4NQCxNFwciUuxvPPkpptyS6A9/HufU5uW3gWZTXMfaWwLNcm2oyvCKsH1upE1w
gPWoq1g/CUR+PLfOn3irfhtyuvZvD87tBREUBkPKHK6DhjwL7+PPV3VqhGkO0i7CUM/m4fcRWs6+
4dD4AoBJ79oCkp3X5zgQpx7Q9yFmH+WQgL14kBiigXijNTqydRd5V+40w81/cjGcEzTJBMcwmbu+
3646y9uyB78LugsNoxTYqXQmoOfUac+cUDb/GGI2CSyopEElhqxCmbzVPWvvlcSVpDH4OvdaKIvP
UdZ+Nam79wcCYBEGqn37XFqUFGrroUwDO6vyQ6whD+3kbZ4lmzqo13++Cz8d2pSwgbjofKqpM2ji
7JnWERUXs8sEXr/u05sILXaHOhGDf3LQ0E8uRqfef51LoVRU2+KKtq5zbjd6coHDQUJ4OJIGHHez
RSBX21winETgdTHo5tIXP5RsT/SVuDl35penKTRfcAhYptjAVxq+0ezBJ7FRqWnGFetxdTAKkLV1
j/fKt15ZeC+DVr0L5X4ldv66inJhqcfJPoyanDKa7ujNUAHd9Z/UHvsFbGWPzBWZ6p6+KsXK8asc
uL/RxKtCHEUg2Oq9awRXg+JuYmO4Fj199+fH97PbNj2+bxczm2KlNiRZVRSCHV9YbxPgwrzQrrul
ZkfL8+WLn3GUjIZNmSMD3g71x+ZDTQsDoC+3Tl5Dif+UlhNsR7sJH6Vr6Yu1IyyzZW67N8mvM9c5
TcP5Q6PjTokQhY3FZP39bR1FqZUKNLd2+2Su2wsXI9ge3/RKuimW2rrYysv2oAT2+YPSqVMa0p7/
HtmaHfAzy4v1pmfkXognawbF82Gr+/klNPF10EnXY9Kg5SSUoyQLbhEnGmkEoYOy8k0WxTcfdXmU
p1tfRv9+5qZMQ//hpljzbYGlNAb+Dm4KeX7EKMEbUdZ4gM9vCk59pL8oT5SNqErONzlmlPtj4zVk
N6MVA8pre9c6rCNxlTrdWZPzyTeUCpnMYVAi1HZeJasSsj2jkNF6oUDjqyJtSnWCh0b16FpwB0Fm
PAdmvjH1dIOy8uAW6toP3V1nJFt+/0VdiM3aGrqHVDA/BT9dw+BOL9zUu+mN7hrFwxZEMTXisX6g
+vhaZu2HKCW9bUWCfeYRnVpsONfSolVRP1Py+33eBupQ6rHRcilP1gWidcd6kp1kB1LPfK45TXOw
Li+RTf46H31OE2k+PyCN6RxEeGL81w+pGE2ARNFbKmF5FSPXzTP3sYjQnAe9rC1St+xC2yg1b+16
wDIJdcvJhjC710Zp3tS2rJA8I4pQGiDV9DJo5psCVikrp8bUiv1+DCSCdSIJj1amQ6cVJDQNitI+
d0X6YmQGjqU2oWXh+S2G/2DY5dmUxxGN91KRJ87glgC2M5NIosiAUT9Ixa2p07vk/4Y31+03TVtB
fvVCy1EtfA++qfcO1tu3nuwSOyNXYE0rJNrIoTDSGKsQz8rEk2BqWNdWEV+3YsgxrxSBGXfkbfgN
jiizUOMtaFucAb72UuouZojUmCxQQBkhWWM6oNTO53IVhMALe1fbxnTYWtDaBAFhuJYQ+oMXrkv1
SvH8Z132vGU90m2uozq/KoUOGXxFw8iORJXHXRckirRI+6E9PuSDjFAWvT8+A2d0MxHSnIQxyRhl
cVtIuYqb34yNB8WNV6UFhcLKwiPmnufYbAcQk/ygKshew7a5ggt6EYw42vpWiY+C5E/OA1Hp1GWQ
xmCc67TWV1ZDebkm+ySSEF/3mRfaOv4VaAxWvXPTQd8ktO1tV6mbYyUEJgXw0sX5khCUhYHKsDEE
0uTxVJI9moanHrUEgrVRsamA6bZt8JGEuCSjyhCJPAMEGZp7laTLbRL1F5mqviO0f/P0/gZ4x7AW
xuJdm0xSPWrmRWDqGLyKxl8OA01Pou9wj/sp/CuSPuqAsoEF6xZjtqIU20qh/4D/8ZHmpGM2yqVW
xLeWjD/EEERh6/X5rdGKT1GfXupheqlNOPJEhY2cF3K/ANNY2vDPraXGMWphqd2x8tqnItEvPcVb
qoJ768ftr9jy+VlqxYyl35fhKUuy8BITH3xdKSd32g3VFbbHfSd3D7JvHE0zeKULCByoDu+COiY8
p6MBxzS61OQGF7nE+5H3ITWHUr4NLfUxSQg1MvujrFb4UEuPXKDmlS2ouyi7kbI/vTXKoLDToW4n
rnin58HWKHkJ2lCdOKrGg5/pV6HG2WgIvaVX64951tKSzTqbJRpDtAEE1xxgoE94KrToluT0al87
nsEBq02V9Jim75xhh2vS5uopRuClDBnRF/BFjRqXGePLdCwloSpJlBu+zu7KJ4RF1Xi9wuEmzTBN
+XJ3EHv3squtm16d4nSMetNqSOE1bDxKql1Vg/ocxR6d4hC4qKbcWUNLl15pL3FZbdQYmLtRlu+Z
mMGbdomM4ZVXR/hHqrvjL7mUyPuJffc1YvZhXaN+E4gXkSc5epquKWdCJJZC4oeCY6bj0dKjbdm3
66qUDv4YfgpqdAh0QkqSpCMNKxFeZauSCZlLHswQKXBY0WUmB2AiPXe35QDZXk894rjAi4dWZe1k
FwevkKhvcFdppQvqReSnNCqjsiMirpQWhjVexlTaDmJaWI4SpBu3Gy76wXqUevkmUdzb1hsRY7hX
Xa46YdzcRZLcEEKVE4HRlruoL9ZWN76WfvNeav01aYHPIYkEy7Krb3PY2EpAzqEQdCtENMDCGxcm
cMdqPJb6QzKW8cKso7XoxasmKYnCgnZemdatFnSXiRtellaONUve6KN/IbfQ80N2c4dMMC8BHxHo
pV9EYOaFlBqVYj4mneHj3wnI70uHcSkJ/SVvHTS6sRlWet7SuZVZ/uGx486VI8UWwpL1lLgNLCzx
pyzV8OTb5lGoVRpnmayvisBcBXK7TC2g1r70aRS4PNu6eC09rJOVXOMFcYVwa8ZDvHNhz9M+1hXH
KMDNhnnxquGW2pS1eO0G4lVikJVnVdhQCIDwitg22lHeVrqCzS2Db2spFWavpkO8UJLUKfJxWUhy
6B0ioVUwB2a/+BgtxkJ+dA3josz1daKN8qIqzU1UkYFk9NWz3w0OARFO3BiruB7e8RddQZ28Ug1C
QwxlPBalTvoEbkaa0zEnJFgaQ7iSSgj3Xo3GYARd3QTBuBsl49gmHruxSuZNDoejGkqHrApeGhFW
i5T1N2U5UJQMzOc+traeVvDS+cZDZ9a7yM3A1GUN3HIxvu4ytJFaAUocWj62xAxY/BRVZFl4PlXp
1WN27wvLT2XKGRoWsUZpF8BKukM5eO0hVghTSMdOuh3wIS4rgySFARI+xOZ4VXWsxIobke4SGreF
Qk1ac4HU1WPwKFepC4s8GzcmmTrrRC43WIxsWU0/ArN7z0tvJ0jpQxxHOxKrtuwLLyK1WjVWemVW
IzfGgDCYdQUaBK+pso0xoD3AH5batUnCjli/6G2i7E2ftVYRCSnwA0/GZEeOSOAP+aHoQxLWRExx
VoraRNKre7Uuj3Dfh8fMdC1MbtRRLJU3X/Zbz/nzlm06Sfy2qabXJEJl4u3lCdOLmO3YZN2MxgQd
mTqxu1DzT/rM863nH7WUaRjAGjTXqRZDLv19GAMjSzlSTrS57Yt8lBwgM+c2n9Pm8selfBtjVhEa
1EYKwmmMypFWk9bc3QYXwpqMn/25us3P/uDsemZ1hIDYm576ApqsJSkjl/RBbT7rdnZBvgpojuD2
nEDsZ81gNuKsVJR7Us8CyYMKt8HG2PtLAR39xAoNd2eJTyefFloMGVykSI1idvz0WtizCdtsrk4i
qJReZOftvC9vDlbPR6AOaPvUv1OX/rWz5McBb7pE7B4oacHbisq8LNKNMUuNju4up4QthDZH4K2G
y6yBATBKRAVK1eUUkiBU59DTP84Os6FnVZLAkBORjTkb2QV1vmO8dJfFblxwAFjw2q3CfbobNtq5
Fuy5UWdvRVaNgRdhxft6+catYi7i1aTKpv63FNbdtrptiwWIwDMn6ZPvPG0C3TANjeLG7JRWt3hc
a52LnYxt0Y7kQmd658+WuU5Oo2/jzNYWxYyUJoU3Rf0kexgcorvXZr5AFbvE/XwdLK3t3wXS/3IK
/RSrfj3Hf17abArBER7aHEyLbR7Me7Iky4XGUWGVrlBoHdHsPUnrnHZCgzR1WS2TbcBmdDEeIAJs
hePZFenHcXj2a2azimTppvAVfk29LC/qbbyKDhXShUFZELoC2mgpOeIG8BIcK/qV5/pzP4pI0+iA
xVFFY3X4ATMK5JCHXAsk6VBrtLtEWuVmsWl98bXzArAm5vWfPyUnH/c/x5trQ9K0GMbEILknTO98
Ep5H8+HPA0yvw48F/tsAs3kr50JQFQoDeKSyDwWwj2OXnSkx/hiDIgJdp4mUDgztB0Rn+H/cndly
3NiSZX+lfwBlmIdXRCBGkkEyOEh8gUmUhHme8fW9wLxdSYJRxL1Zb22Wli+S6QSAM7n79rVrKdLC
pKc+E70k+q3cYf93/voxLnBQP565s+cIAyHTO26P0P+NnaDRTk6LPGLDAsaWEWR/kqJzBitZVZOD
lhdigzMKP0YzOHalEBBbg8fpxfGW+HrpCL24Ib17w7MVazQZ3gE+NYipOoXHXfi9fwgcsuU2/hUt
uZtun23I3Tj/5I28G3e2bBV5lFthYKpqNv6oR1wuaQid5AL0StrRg7+D27asUfhcDfi4QrTZ+sT9
FbJMyOMC30fqbKe/0EVs0YCu26eax44cHZX1Rl3jpPW9yu3iHJ0q0V4qZb0dbF9N7Nk5UDWlq+Ya
ExtY9lZ3KpTfxcG48m7cbXmr7SluNTYFC1KR8FeSR+2mZgYctNIWtuamvJN/TURtyWlO/8Y7uriH
IS+D/Yc86ROPrMYnhrw/76ikhw/ufQncjv+B+ghu2qsWtNJO2dHL+opz67Z+ChTb+CM9YWnR/pD+
VPvQjtbVQsX+0xp9+2x//6TZVSiSgkhSplnamz/Beis4cwfq7usp+T/MjYk9yX9U12ffZEgrv0uw
sH67TWajnd3oCPPxiM9u/JXnmGv1LDaI+jB8pxkcq+vhKr8TF+HFlzZVSTLoLpLRK9O3+fHiPHJ+
pGPpI9tBtlJgEZSa/7Fghtf5fojZKohd2e1riSc1ryFteDvcpNAimesGIL7z77HoP7dYzMacvV3V
qAtqqyz46a6Ow5G2CzfumpzjN/cbrmW76BxeL10OLl6h0RdPAjRoa59EV0kUAgkp6G6YuimJ/O1x
J++NLTWc7eJYl+6y78eazdHYUly11BlLpK+XrrDT1BM2KRgWweifihXTq6TxVdNQ2GK3MXuVeYf3
TDZJMsO9fzvpTQkzDxAt6cf+N/rdLs7Hd6NNJ8i7srsZi5yO5psAFMhZMFIcCQlFXmtUZTcTBTa/
XlQqXrrISNRGQCOauvxJ5gQHIaz7HtmydTa3oqM6yg6wmDOdDdhePI1PE94+Oy61TL4FpfNt+f24
s4URjiTcxWnc4ZDceJDJnH7TOd5xUi0qN1hfettqPWyUJ9+hwWMbbw/RbewIy9rQSy8d8St7gEGz
9KfoORyrIQwFkpSV425zMExP6QbYfmNPgvz+JVqHYOIWNsCLSxQ1GyVQJDifAQ24wRVQtXn68Eo/
VPfdNmRPGLf4G+7FtXuM1tZ6cdVcftC/x5zdP/SqrOpAngTqWHFMjc7S2tqEBGPBSjW3w5qOf2fp
ln4pGlJxB0fTRCbkU7DbC2USkqGZLgHe7m8Hnn8UDU24BHAvCmmQ+U4OZbbxu0n4P9XFuNPto0Nw
rdodkZ6CQYOw9pcw/9PZMJ+/UBOmRgOZ6+y8jy1t8pa9MEOgR1DbtqhdA1iihgOGpnc8ElHOvy5y
/1GD6v+n/NApCfJFG2tTRtVbD+vqR/CaVf9nX8V0tFYfe1n5J/7Vy2pADDXZylhY9J9+6GY15P9i
f53kjiKN93/90b+6WWXpv+gxVmUg3ER1YGr5B/8FE+WPONDYHVV0qPLUCvCfwETnHBwQ95NIGw4O
0weG8zxF4BKLCEpQG46gwAccHzxAaG1Tr1wEvbFXbYcKel75MBa7DlhyGjz0JW2o3euIy6AORU9R
HpqK/Nvo7Vw4n66Vr6vxd9E+Kf7iwppN80+/dbZpCBASTAn7eUc84BlobLzDZDET3lgHD10IAKfV
uy97+9cCeg8JmqvdPg04/aB3ZyCvS8viggErx3rtkAo64UbnutRWGDwk63S1JN6Wp4jw3Ur+a0T6
WPgYnDmfQnkkClKbVJ3h1Phs2uKf+pv/UGIXZmXcmYDErbp9d8JN88Z9JXO25oX/o2f++xfMg3so
VDRpWS0+4EngjLA4a5L+nf7QVw+qu6trfd0WVzUuqFL52wjCbSJm/+gnMLsxRyIp+Qkn0FdZVHpI
uhytPAD7wA3PWAF1reyqh2CLaZ6X1c9jCT1Bte4j/XoYcs0WumohCzG7jbx9C8oKwAaQ76PQmd23
xFLH+0MfWRqxCB6a+wg8a0q1ePMmdtT164XZtjTe7MYlChTkBtqRnXozbkSHXCxlmZcAN6ypx0fA
EpSUc3vtrZe++fQg80knqRZsA3Kxn9E7Q4lQwo81w1GLX0Pys9P+lOr564ebnb1/vct3Q8yeTQhk
BC2ebjhW9c3KxG2SQseFlNdBcgyr32pIEqSNN18P+sZo+fRgIJmg1htTq8Bs/Y5SLEYjjcdO2Ta7
mDJkVdDnpwz1S6xOEgCgjVX5UoyN06cmVsfiPo1PVfyslMVWDtRViT1lpQWbygV5mz243UPfq0/C
SLdyWsNlhD9oIGBomlVVE1FpVfKKMGYvmPqqU9XHtn4dJXczyuRCCxrw1I1JNC1KpROHyV4cnil0
d11/kLoCDLppHsuWglEgKffdUN6KI07U8tieRkF4EQ0awYX8h+D7dxMhEj0Cvuym3XbRBKg8d57/
J9CwoqxVcyFlfnFP4h4jYdBAaPpJdB50NbaghWw4hTnedEXkROZLOmj84trx8YLuRhejTJUWb/+U
B4MDe3nXdsmJduN9WKr4R3sPRlDfRSheCvk+kqkq4PX59bd+K1XMv7XM7EVuyYem0+bjXk0K1EM3
z15dyPmqwBXbgxpcydVOh9mpUituolvLE0fbzW5y2JG1/EcaaQ9SXpM2tRPpRYV8KI4aaMNzxlNI
9XCo6nHTy8Drq/4YB81jCzCvLdyNp6JUaO2vn+DS8selhUZJpLWarM+2G99SI6GSGoNm6LPU/ZLq
a93kB9E+Dyb666HmVa235fh+rNlyjFs1qbSGsdpX8VDi2UZ/5mqAv3rdOvJapO/X+7kw5PRPzr8P
WrGpAkkQCyNn9n26AOmQzCyivq1suq26neAtIJ9/T2mVSHtLQOTXS5cGbboUfB6XAojOjYrq57Qz
vTvDJanva5/mLFDL5aYJTwXaXxkjb28Mds1AHg1KPu51LVSAKH+UwntaXK9KVT+Y1YvbJ44mhtjB
wshToSJXw1U3Ks4oupOS9lHxMWqAWQz1NRhwdvCt7dhhh46zbYU5Y2PgYyAnji4+KqN4lKGZU+Bq
VmScSPAFGMh0YrbRffnazHMbzdGfERhzwE7iZ6B/Gym26Xadjpoj1rEFZOfmZy1KS/HfhTdEDzQN
4OKEqMdy7eMb8tVusBpFcp3/ly1BxQfLeOKuraPTYrAyS5hMc4/hwOTTlAi8fp5vQwvR+Eozuo6O
kWWk6FtczFdBECD00s6h9BDm/p1lNEdBaxcSYG9p3tlc+DD0bNrXiZJgj+pbqO7Dg2rF98aYcpGA
1m4F7Z01/Eki47vZ1w9uk92UfrY38nAXY8bu9j+4Du2UPF3hR2s3tbKG/Lrpa+toiuLWjdNdPOLk
qBq7EZa9V2n7AO17O4AJB6lhoXfpTlI07Mc42TYxxFoJvbma/RpU6gFenK+EFrmQongrMyMHaZr5
tV8qO7cGSFm3hySMt1rPLIsNFG7lOi7v0+apE056te1B3S6s1QuntTzdvOj5wtDgkypZ6X0TnIHo
OrJerfwhWcM9dnqr2cpDuYrlGp2Eikl5i5sijAv3LIqoxUzBzmAgCF3mKCV8EHd00NdcRdliEeHC
JXny7oBKKFI/pmHj44QVZLOxahlDAi/NMFoGKaFBStNgreoKSqB+V4zZSS2Gm8a4Rry8kJS+sJF9
GH02ibLIpZreMDonSNY7Uf5S+nepsLAqZwmSt1WCKh2NKyxOqHCzbQs8K9R7X3cdN8jvCvN31y4V
wC59ZIS7U+kLDS2KjY9vMaLtqw4T1XSmdIiyi7bdhM/aLhkSz9NLb0/yfpxp+3m3AXc5dHAPQ24H
Xq4dPEPr/1Zp+Dt0UHZL0LjZb7EpVmUDEfhKlPpNOLTHvHmF8LcwrS9cc9njaGNUyPN/jq0yK5Ly
Whipgks6zjW/RB9z8GL79dq5cIq/H2QePilBrmYSSlR6Joy1n4h24sMpBt8b/KjbfzBHpnzdhO4g
EfDmE/Luzbp9n5OCYpnG4X2aftPiJbu9eWL0r2/39wjGtJe/GyHJ+35IfI9XBvSMXnUqIxjFjyve
3JQMnpJa9X22p5NmlT+NjryjaBb8qleiDSR9KTi+tCRkQ2e6Mls/t1IXktBqGVcwh5aJzSSpy6KF
q+687eTteZXpGoJM3wRlMVsTdZqA6CxSi6MQP6C/soT6Gde/iQYg/JPACx/Qv4ebLY2mFUcdHJLl
RDGOo4KwKxF6y1Kz+XpOXpr4bOSE00B4iYRmBzwS1UqwkpZjj08YVS+V8BPt1sLqksSlYcyPk6WR
J8vqobScIK1sQbsexRtRb880mpwpeN9BCFzJLupo7bloy02PRrYMR1tRIfno8aZLuq2mAn6iE8kP
47XJeRpn0nUuW5vJjCMJvsWTk0JUPBtdd2y1FJeW2g3RSabPeSJu6LM3VmLbbd0q06ig1XdDoxS2
Z5ivOhJ+mUZtQ39WpOIUUAJDW465xxSJ+u2qo6fWBstw1fYSRg2athLx8kpjEWeG8VlBUihBTJWw
islb7DZ9bFsV+P65dyyteK/rr+LwbeiyjYYdJ5dF4WwYkMM03/E9GUF2vq7dEiFKmq4FLC6GhtqB
5FFp1EA9K/GqDaSbyNdWRY73XYpAJWoxGCtscRBOee/fYGeNrtK7GnNpK1TqDkXipsx08nBJdqP0
6m8f7ToZJYBBu0D9LbivpkT8o+E+0oOlR8icGzxOHe9VOcI4Z1yQN13a8yZ6KHELQDHwth8/fFnn
VZd4A9GdWd2FiCK7ilCCKV3ibtOU569n86Vziy2JWBRe0cRW+Diam+YVW6zCDutyP65h7xeR7Xe/
vDxch+O2s57H9vvXQ16c2Ugm8bpHM/KpLOOTkKpEw3ed1HgNjOc+PvvEjF+PMW9Ce9t74FboMJDB
lk553Q97baZ45FNzTo5ADKuVIGjfPY3O4XqwJQhgCtdOXYQejJN2b7mA7YeHaKAbDm17ov+ppYOR
/gxykc8dLihlLp7gYD0lzk5Enbz7j79MVpIacFtjkQZFJXhMdk22Gp/pMKV7WlkNewUdK0KnhRfy
ZhM6v60jFZl4yWz4n9p8WrOopbYSLcc1MLIgYUQLyH3lIfhETazKlWL7RfEKdOw2TviDlMx1UUTr
VIFAWlC8k3ZKXK3L8AcEfuIw6Tqt843lvZppgSEBsPpasiUxANqt7QKNm71lOWmbxLbSNY7gwRWG
TBYU+V0FIz9G4iuJ7lXT1WSqPNw34kfNyv+MAL2C5tTwV9vglNCUZFoHV+8OKa4OWaWsAzV11Pwc
sMOQYLLF8k7I80NpBE6NqU3fEU0m0l5J1F1WP1QaFZwgW5pbF66sZEYmIC7HAPWh2dRKpBISlq5x
mZRe4hJ8mVUehBxOUjAuHDXTHv/pm/1VwdREWL+zkUYLURFT1nJi4zHxv7Uq1cTWxHUI64341feU
hUlyaTMwDGwnqRhP/5+NR9hq6vm09XRqbstWugsy4XEUH0alWg26et+P+l4RhIUt6NJNhFsk2w9+
pYgMZxueHuI6rHqVhW6ffF7NaqWG+fV28FYlnL9JvMInqDwHN/2CHxdd2oQB/RyM0ao0Qrp3TUET
ZvTSqjs3pLGneg7zHebe2JRFzGV1IiUWo1DZddCdyj3+YRj3lFiA9LSB65mpOFLxB1MRjmB/P7k0
Njpu6iX+Ms29lA6bNm0QUXZMUP+l4draGaQ3A2X19VNRar0wQYhppiwzLA7wNx8fKyrUUg4qyXL6
QHwMhfx6aKPfY4uPpJBpj1ao3HXjWG/KvnomzWrZ1SiaJ1QemT16/jFVwAqVBS0wAZxjO+zMteSm
W3OEOi7rZwCwTme9ZGn0SGvdTdxV6whGeCgPRDlRZW6NxosQFWLYZiKzKtJfXryn7+VYQVl0Uk8/
N+Ot15l713RhRHZrvw0cfYiumrT+XUn92awp/hgd6MNoI/byNta7Naf4U5/miF4z6UBroSOGPzN3
XzWwFt07uTZ3etpPbVMNrVDuqOHgUd8E4XiVBJFTFXqybuMud9Sko+eMlqTM4Ffj/0Fb09oTrHU5
sekVY8RG5iptX3pFXoeunNh6wnlnwJKr0i2i8XWoBht5LDaBy0swxkMsd/tRq2yfS9ZYlscyaVai
39G6haWS3JwHZXSEjKnTEzh7uJ0KVXkdCDI+NPRi/exA4HuVcgxw9Bty1TbHHyHkx55pKEdooWjs
6sSSTEWH0epdHiDWrAYsO9VbuehwS0pvZDxU9LZSsIYrhW2hGre485wFL8DDzp1skbxV1iS3RiDQ
+4EGPG6fuiy9C/LyGWhAs8qsU9+Yz/XoI4jqqAPFRnoTyM3TkCTjphYavKy74Zs2+dF4kfwLLvRL
ZhKglOPkuoXRXtxoN6pIV9Gg4ygiiSA7sZQ9li7XoUbSv7VSsknk6oV2KXdXGWTAivYkduFDkcUb
vYpj2xc51+pSWxd0la7lmBxMZrgyN8cqXfWNdt1U0iqPw1Piqri2VHu6uzYeFoNqP3yrjf5uVFDL
cK01+oQ7qXlNe8SV21g3NOZu08Db5VG6Ucv6UOnBdasrV6gUMEFOrWOowHaz+jtJau7KrHzydem7
1MW3gdBtaBwEl2jI2FsNfbJKleYwRv5304jDTVF7C1HRpT2WGrU57UO0oCiz8KF0y1x1MbJyvJtJ
RV4eu43kqMclHYpyKTH4fpxZ/ICbfSuFJeM0OUGmcpenyh8pangDnOhFGFEPpdUHiuq2N91DUV+b
zYNeZs9FVT9Lsndse+U+qvt7qZVvW29Yq+oZx6X7aLBextzirujlOD+m36skZUbUsDcHT4V4Khub
CFfEhQ18Onlm+7dCkgoOA5baxic9nx8qVk4XEPu3f6/S1991N5Jy8/V2enEMXLfIbNOD8gl6KChD
oVR9TwKgD6/VrtoZ3JRio1moTF447jCM0QxGwueZOtDHPbsyk2AsesN0EvqqGu2eaGbhZc2V0tPl
98MQs2NBDwsBEaZgOu0GET87e7hpT3JhQ6tbt07i2g3edI8Jvajnpernhen9fmhzluPw0j5GU9C5
nIbpqkofvbbhUE3b72mfPqaae9BwCZKx5/tfPvM8AVeXVtKrGdloo9jJ/mpwJgUUq3nXsa7pgHzV
J0gJajP5/utps/A9Tfnj99SyBMPOlMyfTCPhWF5VzfPXA1zKo3x4p7MLUl4YRhonGRmHpFyNqu4E
8S9TmWwKXyuD7d7fdOYh6Lt9m9DY2S1cQheHn17Au7TVIJhaDy2IyOG63lvH6M7fRLCX6HPmmrEo
E3nLN39a6n+vj3lFI8iVuKF11HUkPAHTPMeAMD2PmrSuTHFXerfBSBsKt31HSUkDSDUlPUrGmpoc
gzG6TbgXaK17CvDQGnRyJJwsflLfiUJju3X2LRnDOzB3Jz24jzx5F8npXirjHTZnJ7OLj1L/XFjm
SjSjW7WPXsPRoIuyCUXO/bPWeLelAUIFLoJl4Ugux/SftNADjLWBa+TCV5++6lfvYQpD3r12XROk
QWsU06nVfpNKP8cCVowCkwBj8DA+DI2+0UXX7gOKrNWpdm+qWlrYqi7viP+9VZmzs0pSI09Lpk8R
ZdK2zHNuz+4miZc4xpeHmegTskoPybwCoUp1TpGExF1ND36vbisL3oXw5+v3Ob2uT69TxUcEpwMN
hPlsEZW16Zpl1VuOWEqOD72oUErHoCMg75fO3jkN5q/9F7QgmGKdHOu83FA1ut93PWevfG2cJ5qt
5xTCDrzHCvdOR/ozCazibeXZS7mjyyPrUySF7BVW02wzMptyCDqysY52creTq0ZwLa2TG42SNObC
zUpaeStyYQUchYX5evH9mpPwjSN+OkM/TldDSPu6ySixjFl6M1L5UIWN1X7v8dP8+kNe3I9I6eBd
gQwFTejsdDO9zEdoR/wNMmM9skAU9benQ57QK6dThpXV040d0v4oPivJT8n6/fX4f0VV86n07gfM
8/iKOphj1Sn8AMy+K6LEITEeRlm6UnKTijgwtxTAeKC9CB5Vy/gYNKOTN5BdhOIOpTZ5Nemm6vXr
eFAfyUAePUXbhLK5T2vlJKX9wbMAYWDYrSOaAXp9CvTgrI/ytaREp6KGuBE9ppG2rjthH7P/D7TY
Q26wNUU8UglepW37ALT0SogfqmA8d0F9o8TWGrEu7HntdWzTl9a6HSL1jp71lVcDgkutBBfXfG1i
nOy3XILLQFVWSf5g4exo6GAf0qj+hQc2s7pYBxaQ5jYRK1uHhTModMWnekSCpyIYkHa43G6FeLhr
axw8yvibX+tYGg4bV4XmkeQIwA1N+ulCggBXSO85HTKNeo6GV5E+mUbrr0u92sl5th40gud81QzF
ocrcbpXm2Y0k145Yt5hV0u0go3P2z03+KuBPzBa+1cTyahyw+UQW0bXaWk3CO8nbu/Kh5+k7q3Qk
MdqmIpbmUXI3WsLN6GtnugBxEy3OSVVP1+V43Ye3cQfPRIBNUZfXEXaTPSUFv1wZvoUJNX9k4lFc
uiexHu5cunrrxLBrAfR960IzyCxa0tKIkrPq+jtoMQoZs4wmqQJoLawK2EVEP1dBcBXSui7UyW1c
ZWcrG/DA/a4M6j5MrD9lLVMax/Eu0c6+qdn4CawLcbitMumxDgeczEc8K8dHU24oFKkbDos70/B+
onc8pqa5jVJ/U7t4HhQ5vwbixYlef9pjJfbvrDEOlQD5ppbMc90l4SHLwOvktfhTC1MqwSCUh59i
4n2Tgj63lTa98sN953rXSfQrln8PTYcPRW8Pwj6YDDZj3UlHzdaDW2H4XQRICjOnGIuV7uYrkslR
x+zAIjf0j3krHLIi3IFNAa02hHaVFuexwRpA8xEyhduwGpxY5gvJSj5VOtajFK67yrzpAw+NmXvb
aeYPM3/I8QTwpOhghDJGwI2tAefzhl+lQDULrX/Z+i9CvmViHxPlGX+Oq6iIVm70o6DxS1C3iE5s
IUA4oh3dXHQyuV4nGY0Y4Q/AGVdBUmtOWmjfDL/+DvbnBtdmR9CpZPj0cxeYbKm6LenNXsjPWcor
Vl+7qDzEUX4khH9uC+E3FZdHwe9WbCxXefmUw3kQZB3aR3pb4JGeVinGGOOjhuVD6nkP5CAcXatf
I7YMIQpvJV4n4FOCbvBPmn4NEIHmNb1wzFjbVkplj8TTdbQROuVQmXgp4/LRZ/1JSR/EGOUaQJBH
vxM3mVTZeQjBw93klDAaN8KR1dso2gNd4wX31YqeUMvfDr1+7rXxXHrD/TDQuphmELULjC88Qz72
rrqP9GCN8GWT8B6L6FtXSS9YylxrQ7vqNdLm6Xg7To6yCp2sAH+U0LpFIrmvjei5GEOHmNKRtfDY
De6dKHtXRHF8vxyf2MhfMwOvmrr+7oXFPbyJre6j9JcK3Y7D6FshxFuQIIfQbZ0oBOLFIZMII7VR
agiKn95qQXmXFNpBqKldgEQ61ab62AuvXRUdIX0la8UrDsUgPcel96yX4U0ImVJqlK2ZdOs21G7B
Hp+Uvl35pe8kknWOyp8DrAtD7B70WPjdBsptqKqOFL1klMZinfRZoLtkzbTMdo3r2gufMq3bekp2
o/njLUWPTam3m1CR7FbQj5GV/dKxii/9amcZj33coMJtCctrwdgLzWTk8kLz6qsZE0pH5MO44ObK
EYvTtadAc+nG/ThlbArEH0PRHQuv2em1u9M7dt9GvB41/xfdaHtkgVBrKjvOkF52eGs3ht1nuu33
w5E6Rin01Adlu42Q7RXBWrXKjTLEjgdoRApf+pwElGXWqB+TfWQ+yJ7JCiVW7EtqaTS1UnrPZVZW
mZ9FKd2p1rewcI+yOWkU1TvBC78F1WtqlHd1KsOzkvZa9bNNirOfCnvFD1ZwoGyu7GshBHCVed/b
mJMnTPW1kYprKCwOQibHE4kt4pCyns9ipGDZK3CqfklcegudWV+5TpGovAaqJl3x3VWiK6mPHqdE
Wulmm6r+QVX04LuPegx3fizWgzhs/NYkBoWmjVLNpT83189pyPZR05Bk0RFluGtPVp4bKVo3+bCu
IoBmQb5nQ18HXXEdpI9R/q3CMMSXkSDB7arHyokLlsV16wE2GpS1JOZMpfGQKuY5i/rfrNQxUXaB
pWzcRLkPjXTJJPJS3EnjGsg2VZkKXLMLrVsKGTbgquAk+gO5umGJGnkht6y8//dnYZ9ZZZ4xtkSd
bndf1Oh7Kya7+2QMidPlSyqkSyHA+8GmP38X7Ahi7BlhxMP4JlHsQzme9CU5wtL7msVTHabJyeCi
NArNn0JzrpqldPynAd7MFgxzUv5NsorZvRR/nCFqBAbQNMwdlHyl+QtXz89VzY9DWLPsChtDJ2cJ
Q7QQLtoCV3oR7prgNU5EZ0mscH+SBPBQ8DZ1FrWu2Dlxew5uGtf3pCFtkMjnstOfVEFYCljf+qI+
XItnP25WY+HGqPYqZVe2g+w1bMIHTexix+UGu66FTNjFrUKRXakeiFBWNdeh3Ogf3bbfREm6yiR3
p8XSPnfza9oEbGkQEb0dRGTsUtgetcrE0DzmKDNRjdMqMr748IMaEfZbfaotrEtN/tH8aiw0O0g6
OyFOH7/r0U1djCsasa8DrOK98RxGwAIkzTZY1y2mOSrGKqYm2K0W4AdX/bAKeXJXmYzh/yhQ44Qe
z3XDhztBPz1Aqe4wSSX82tvkSrdOSarV5VPHhWPsmp1KIqKQofH9kmPfFuq90a68nj2nbx1ODmes
sm3WGesWaWYhbmQD3wo1KPbhiIltla+tPtpSJzuJVl/bXYcLo4fDjaBu5Arall8g7ldgI/boYlvb
jw3HL3s8W7mGSKLzdZRzYTIT4oCklBFPG5/UUGIxqFIcTrtLdDa1B7iLC2HcnHtMJhdFkE73oIUo
73PZr7WG0BRDg+Viow6SuNGBE0aGkam2BcolufLoqqYvSL7KvC2Mxq2wjhd+w4WHRKlLcygVtAs9
jFDsZNw9XW8zCVVi6aGX2v98hCnfAJsHLQLd8LMMihKNolyqjGCI1NGb9KBk+frrL3Ux2wt1iJr0
5OQpz1OuXZMrAWcj9ejmURCSx97Tb7BpsyF9kwpTUdrcqG3oZHn2QtZ75Q46mbESkXBEOT/d0c2x
9Isu1K3pGfj7F812gtQsZKtrSHEXf/wHgjqgq9vu2nMmMEXthDfJ9+7KPQ1rUGL7r1/GxXMEEaZm
TTkQ5Ncfz5FW83zLN8h/SGVFUi6yleJZjYaFr/qG9/qw1ZFgRyr738PMkh1pp5RQMUlBeNwS37qr
jed2DyTaAHiAY8chwUciTdbZQ9qvyyfZ5rK6mCn9fBrMfoXy8WHTRNfzxEXCRziunajHbqSjRah3
Hhoy39GKznlCSM2ZOM+uY2YLW8QcDPCW5nr/Fqbl9e7QNtBPw3rnhjAcpiTX5IPTr7TDG7ti9/V3
vVTO+vDGpw//bqw0iyVs7Rird+NsJRlJcS313TMGgg+tdxtPZEgDgl7TvIRKv8+l+CUXpW9Wivpe
7ppu3RhEFdKwUqkNABl9kMtib5mBb0dYaWl6vvO04bHIqrOU1A95GD6pTW+brXrjK21ly6G/tEaW
ZursOqLFYmuUAx9P2HkARG2uvrsUmIO7GU7JlfFHZsdbWh2XOlUoO9G1DcDKmBQDH99iq7vC2HTE
T1pkbUD3jV5+SK28mfonTviVrupCPjbBUeMg9oKj6v0UK/XJo6Hq68/5lm39sICABL3fF2dFMHjy
Zp/XVC7UrX5QV+05PdW7iadVb4vvwqLY9VNVajbc7GqWadmgd1rgb8I9roTg+pTtv4Pu+nRl/jjM
Wwfdu0kqZx5F44insgasmkRfcbSs2+B3+EwTx9pKys3Ca/xU5J0NONvuqljJY2XgeAkaayuL3drk
g7Z9fq2PsHk0bWuowVUtvMa0EHw99LS2v/iAn9K9sdbIVsujml63auSbyPr59QCXp4jMwayQ5aVn
e3Z0GkYT6V0cYe+EONnzT/igrqzS2kSTtib7PrqK0ydXiac5oluTeBw2sRourdJpC/30mCgIZUMl
0LLE2SrtBiDCVsNjKqc3n+pvxXYSao8r4U96wAZh4a1+2hSm7/luuNkzi2WDqsFjOBpXbc1MEX48
+622cHxJl6YNsn3IIIiHqFLMNm5goSTXTIapW+0qVXGFzatVllXHygscUT/7ZUH/Yc29vfMWpuyl
eUOzMX2PPCZVzdkTWhmYe0GtBWTNv03pxF9ZeLi34sr8k2nY3k1kF/QncxFbWmGPYwSet+Hosutc
cMz6RYBvLXEbEMP2Wg2UrYXzuN82V9yJECYqHAFZXJ/cJB53UZ2slKre1gJqfIR2Zoz0yPJrp6jd
feYRrbi6XVi/RO8m8MZ7uCM4pQ4HrsrX9MZtNFKYOfXCAh9eUfyRty+d/6Mx/1R1grEHqOSxQ30Z
PUVR7sj9FIt49B+ZR88c1z25BNXwXqj7LTAtLr51GTAl+R28juZ+jn2t4AuLRAhga73Siiu1+bWw
WhdGeJty77Y+rdMbP28YgWJEwhXIc9Tv+lq5w9V6JdvyzjtJ/+lVj7WiAXwQtalF9ZMxXgvyJfd7
ifiBJPnY4uKlRnuryBfm0+eS2myc2RaQDlIujSLzSbPlg+Fjaxg549HDUlW1w5v2CYHqc3jX7ZY8
VT/XuWYDz5ZKUlu616YhyVpF29WdSSvrcB20MWAzMuvpb62Jt6JAi7NOx4OLVDxbWKuXdqP3b3h2
SFt+FoSSHHgbFan0SDN1GOdrt/69MHUuHc7vh5kdzk1byl6n+sRIevvoR+K2sOpNHlRr0aDMRC47
rZ9abcQ5usU/JbkXi3QfNydJ68ggaCttELY1wb8R/lTLRSdN+cIB8O7HzTuQJD9Oc2Xg61eOuS1/
GWC2/y9759Hdtppu6f9y5zgLOfTq7gEAgkEkJVHRmmAp2Mg549f3A9epLpnWNW+Y3lWDCqfsj0hf
eN+9nw3hbvDmFQX34vriDm15qL/NXtgEDfRBX8QHA3MHujymgQfB3iOA5kcccUOS7NmYzEM1w+Gs
6w3H9cLOsx9Z/9zKwRr8+oqa61WZw7lIUDQOyf2fn9GXbwJVABAaHDDNczd1Faph1NR83VKLYDa1
/dhL/R9/HuN3eMryvn8a5OxDCxD3JWY/8rqtE8BFC8kIdNS9/j11hWOFcGnxUmtrCfOQuMlPcPwI
Jtxd9hFB6/3qIXz6JWdfXqdNQ5fqlNlwvNMFlA/gMh67Onwha36V1PneEAq36k5DKu4DQzCdcYxP
DV2+qm89RcW1EhNCUd01c7ERdPzgU/Aemu2hm05G8n1AQC9OhWN2+sEffWbMsPcEUb6LYIRkefQt
r2fUrlFHhJaSXun4V+opOxlZaLdD7o2a6PZkROhKtEul0p4FoE8mS11LZ7Y9llm2yjHsW42+7oTY
C8GaN0Xj5MSfzJZ/nPrMox7jiA0VcFinK52Qs4D/UyWMG6MxcqckIT4hrygypUNaK7iEcIg4ZiuS
9yTNxQp5cQLNxqzWJDbcpQ18+NRo7USH916ldFqC8qMZI5S5sdsjdnMtxUjdGrV6PXtmNK2Vgr+0
KAKnGQuLkl4Y3htCey9J7W3WIfiZLVgDBIo4llE+pnGIb+i2bPV1WJWv/KDcnua+JWfeeEtMQ3Cz
maiWwri22vRYVP3NKEyYxqUaO3SBAUrfiOK4TuJ+j5Bq0wff8d2sslD+rhmBkwr1UbKEnZJyl4zM
jea3Ehcu+nhXRdFbdAm1y9zBVPAk5dq3OG1WQWphIqFAp8ZFa2M5XimIYzU93cdisCqYjSWavlVZ
bIJM/K6inmk6ZHc+zfP2tYyit2LQvRE6hhDrbhimz1b9tuhi54gGqfwtNqS1mmovahm4llxSSM3s
JlZsTU3dEuF5N1aHLjtlPO3GH9dZ22GDNomWn9BQD1uavbbZVQfD11Zt0h8MARMYRrVBbtZl9Z5Z
2m3GT2nJDaNWshubYEWRiu6pfjMW5V2SK16oSrY2aqj3iEyJxyGyJ8las9e3jZYIqbhejWn1lvkj
nvM7FSWfnj0Lo2H7/cfkd7R5hLWfIY0XaJGiRNdVc4ve8UaqilWxIGdG4ZrK4JUcTgeptip7KuEl
YqPS5waqL9NZSI1WExMvSJSTj3aRnsxdg09SrCLHN6b3vJ/phXbjvYX3C8mLJyJcdfSKkPNWdBo/
+CFLOKxj4VEV5nc8gd9MujM1QmOIX+6cKq4mvMnWtDMqkZzVhkZe5pW6cDUU8kY2Yw89n4ejw0kl
4L/aDl55EsUbH6rJVBd3iiLsp0G/1qzKGYPQE7XSnSyTLR+msyxywQrapTxtS132Sil22mZGfi7v
snAEj5tvykag2FjZYjG7WXuoBkgByXgk7dLNMmktqkQN8tak048OD14ZTnxAIaeBYJOF+pVKH7VR
7kulvjf64rlRsr2c6Q/YSp8bK7sTqm4bVjjaIgJqtWyTsqNPUna/5WxPCT0CrDJZQl+gKRxmk+ek
eZbGiEY9rOU+2KbVQMOegBiZozhpBVIjOEbF5IBnEKCGNyt8sN1AmsmPUv2IyvRRTpU9aKudSOEd
+o+t94kz8/A6miBzS8exG/GWDeQeFDRj4zWry3ts8qgQPGRYB+bmBPwYmQwZPYFIxsf4pmrklgjc
oRb3m5+jcGyJCxMgtQ7aKg6/G0q6SxQq4FXqqcNDKMnkrpgrsYzcSShu+7Fe9Zl5sEp6Dm181JDN
lNVtR6W/DRS0w5axtnITmsQcik6B1iHW6+3Q9utegA8hFLsq7r2+nzw5bm7DxLpOG/GQjtdGgaoo
rbTVXCOl0Uc3bEyEtMxDeEVOIzI2Gw3qvhNnROzthc3Y79U2EMviQo7BKPPz31m0Pu2wW7yWFmqM
ZR/au8FVdTD/jvekQL/681L8xWb+l6GWTdGnoYj6kZXK4OxnBDcN4Bczrtw/j/B7JersapaD96ch
pmSU8yrkavyHPCLxvYTgbq2EB2HF9LKS94n3n1flnQ25XPXnIYU00aJeCrw5nm/jstv15nc1Go9q
niJogFEjbMRyeuyn90EAxBsHAWmPxj6W8AsaxWrU0LwalyxXX53Ff7nXy9br06/qmqkO8pYbMexa
0DGx124GT9ilu0v434sjne2vwl5IO8vvORhzXh1k063pu7W+CqtZRq/BXqapEStM0Q59yYXD2vJ3
n21rf7nKsx1V0WZ0g0SuUlEeRUyBFo9ByqtVydrz5zfri63qLyOdHVpEpKQ10TFcpUWktHDKyw9f
u6g2Xwprv18PsdWWTi7mb+2xpFGTURu5l81qWgGVeio3dMi3+mYgcvfCt/L11/j/xzqXG0Zaxms5
8jUW9Q2x1Y6P7uvP9+yLpwM7kdwNTPrIHc8deGOZtNRTGGHUkFjglIqT29ynFO5fmMS+2lgvhWeR
sG8LctH5y477hbmdh9NYGkAfEemm8GxKH0ZRrRpNOcS1daHyoXx5bZ+GXP75p++LTek0jeoyZB7A
jcne1Dy8KZRvQesnri72Rz/A5ixWm6T2PVNYvnvhRkCFGAeKI4rfo7QWNqqE7iV51JX4phPrDxX7
cKOi7azSW81s3DFTHgdRO466inf6MFiZ57doJv3Z0druqoUzOxPgUhTybW9oFzg8X33XKowrfL2c
GRd/769XGFeNb1gxVzjF3X0e5C5nqF0QEFFfPMbDe8qezJ/QvsnDhXv71cHdRO4giRgrtd+oKo3R
N2UhMXCSbDOyRhp9jy11wBEnyt9b/SiI4ebPL+oXnwJH4wVXgbja+i0vvldjow2W92eaR2C3j9Ol
qvNXb8vnAc7WiDiWTCGdZ94U3VhL94r6jBlSz80Lk9RXd+7zMGffQRHLSBZ+Todi+i70kis0h8aM
1m30ZHbRUy+VDnFmf75354GZS8P9l5t39iVoQ4L2PuDa/LB8GCrho9bJyvIlu6yl117PdjNK0jE3
EEISkiqAmbFn8vDasj3WFETnIN4oFSeeaHjUZxQSddus+vjGlyZvkoFOacUNoF5PITRTqXeIqXaR
9P7na/i9DXh2DWfriKCgBLVGXoDS6ldd/wOu4LoQ+k2kkDfazp0dInCcQ7SQ+dFKR1swUEzDFzB2
cpi4BsycQL+l4+1o5qPFxkNzhAHoNxixQQ6IusL0ZZo3nZIgfkYNB58Cwrv354u49BKfrVBDrZOg
OHENTbzjhE4goOX+eYQv1sBfnvRZRW0UWLKSmtW28AFoMKWjLC7ktz8PIi/zyh/WQOOs+aTFUVqM
MauGuBOeh2PxknvRixI72ptl2AmMb8TlTnPnX9XO9CSanvyW3wr/lZaJvuA2TU2UwfOcd/w7AIUB
FnpaYOFBUK+hu0X9zZ+v9Hdkg4pj/NMYZ/vhULV8QSnYsqjrSd5Nwl3uxl5pAFKv9jHJrI239Lwv
t4O+2iX/MvDZ1E5SX5Uqy+s+6c1uLNKtNuHbi3/oyeRlofWsTTkGoCq3G/9bKMOxSIpbUU03IvPJ
hXvwxVv7y085nxkB+YhpyeyB7trP1sRFho60obuyLw03IrFiUzvD1SU74Rcbhl9GPZsozdzQjLpg
1GpeQjjLfUrsZjihRq1YAaapXgMxumQ2/eqoRedIQXBAxpuknrdLiqAX66BZRkWK7s7b4oEz7brB
3fpIEsGFj/V31ubydv1rtPPWiaBF5KguoxkNJ4AAVVmWX5FZ9o7/5dlAzg/+B1HkfIu5EjVu4XLU
z01tl2Bhl7Rw5+/6QXqlLeW01Atyf7ovqnw5yzpjll1PVfSKrdZyyZI9jjHsX7F2J4JfL7wfX8w5
v1zF2WxAdKYyKsv7ET366/Fe/q7nq9TL1r0jGtBibaGywxfLVT4ujPtFL5NxETTAjlB+xzGFfRkT
R0itdo5IbvB1Zn+FIhVmBCwpmda6lRp7CwlSR4j357G//CR0Q6SCZWkqIS+/bryKOEZcZskB+mJ/
kxvHQpFW/70RziaeaTSw7sOy8YwKXi4BpGrk/HmELzY8mNT+dQ1nM0w1K10YRVzDMMXrdm435WA4
cTk5pv7y55G+6mf9MtTZDEK+rY6dgqH8Q/Iabap1tA4Bj6Pti1fp+lLW4JcPx4CPCowFsda58g7Q
uDyaM7cONZxmPiWDf+Hpf/nC88otHDBcaD/7hp8OFnlcqCQnqoGHiL8BatZkL35yYdaltPP7Istf
/a9RzjYLMTTjCbUxe2xdK1eVbrhVYti5UJNEqjmqlaxMIgla8bXAaBca4/e+pk8wz+PBAtfDLoNj
llcZZLjFd00vnASNhOPyIQhfjMQ6QA/Zj8CU00og8PlHikMg7U+S8BE1povHjzrm98aPrgNTvCmn
EsRrvKThOmape6oy7FNq5g4W7+/8ug8/fUbUhC02ujZj69rIhKu56B21DjZzTkAgbIY5bzaB/irV
8oqhaZqPhywzQ9coo+x6ADDhzlGWunkY8sevlcFambPvaXDO1Fy5r2Lw+CaqV+WjD1KcYyk3QbCj
otwS++lMRng1hHDJ5BIEgWDXMkKR6E0s91OFr0Osj1r7JNaqndSvsWbYlMZPahBvOV87fd2vkHoc
NZ/0pdTEfkFsIlQDxO/jRtGxDcUKmbRK/NwL5i08la1P9HRqJTLCXi1e+b72NCYFfi91lUyB7pID
6QSd+BA1UFey9nUqZqpMSvIi1Xt5kGy5l49jExar1NKfuyhWvIy/7Ns4jz9EpdRXoUwUMl4Z8s0E
c4sg41Fpgmstaq9ySzgNmiw77AtIyH43YCeXRm9bMHNb807uB4r9DFp3N0Yt3RikqzdI2BJ8OUY8
bKxx3FYa7DeC2sGahVcL9WYyq2wVAiIRM3FDjCpV1urVz7I3rEj7UVe2cirfjuYNvv0XbSqdxpTX
qtHfm7hSJsqdnWRuNJ9C0oSYuQch01UbX9OPOJ3com5WQpLuq/IubvyXNMG31L8F5uiKAYZYkloz
kTCj4jFogMiRMOdoBpzYcul7TNcN9JOk2VvJtRXGXs5DmLpmZUT9uhuj1SDPVylb6DkPDzSr3Vol
KJ2ziAlbPhjz/TiIt5OJdUSprvTiQckyZw7TjTq3hLVDG6pCGmXFVTlF27y0XJOjjDYHzpBGWwLm
vHD2j/7wlPGFlfMpEP2rWTyE6uxE0k1nEP0aX084Y3QQL0NLUC8khxFKcTGWJRLxBU3cOy3UoAZE
iTabV22wt9ptnXAVeXGolcgtdDyDsagfWpWWhvaqFE+x5K/FpL4dq8hrY2IYDf+qmSq7ofWN9ulK
LqrrQUwauy9EyVZ0Eqfz8JnYQs0p9XGjSaPbYI5pMdL0+T0UolVJmKOOtkQTtJu6i3hr4P745oKE
0G4E0sjVeiYFG0aRVL7TXaeOT8q5riHmxONnhEdDeKNoTpexonegPZWCaOfDLqa9VorNy2ThIzTE
IwJoR6Zhh0doHDJPlfy9ETw2geBO+U2rqds6eG+xYWpN4yRzJAKDx0gvPi1dA7Gt7JokBD+w23DY
Feqm7F6DeLBTtpsR+fM6OcEirEDqK09hQSey59uRm8ZD6OhWw1oO76EfVONJjKLtOFDUZPNM4ule
bGh+hK0tW9pbErDaiP0uJhpONsstbWzANSCQOmjVwk4INa9NAqYq7pHeTo6eKK4So/oPS3uwNmqm
vyRKCQ3pWHWjI9F41RLFm8HY/Hmp/Opo9cusf3aA63tByIcSXV+6bbflVnK7Q+jp98EqlAhXBXzW
eaCSXKo66JcyL7jriLHqni5tTdUv1AiwAdFLAzRjJ3xeGKwDOcyNioOPiC3RN4oDh+NAJ8pPuZ7L
5zpDfDOKG8LB3CAMXV2SriaaSFVl7oue51v9KOmkiPq1GkleZ/AmKvlDFGBCr6HdieS1ig90/WxE
YTRLb5Xy1oiN97jSdBQGmK8MX0dSXfDU/UJ79FNy2seuy3aF365gYu8rHd5zL0FygmilCtWNCPPE
LE3blyc7keYLj+WnfvPsxAsieSmUsl9nW3F2GulQEo+JgoxUnSx+ZuXNw6jbbcXqWvt7VT503U2f
kfNXQq+UwFSFtNFEM3cTtStdtvLX86SJ71giQzeoke8oRXBQSvEKxLKjqHegizcJxUOt3ghisMDG
yC8Av3Y8qXTd4rUhQS0rjfuu0w4qzV9LHrcDTGZHzrScOHPhfhJCe0lgr7r8FUeVXcwfpkBv3thl
xGygV8D4jKNr1hMI7oboplL8IUlRtBlZfih3sr6nbe0RCwJ+G7Ny+vTzzf6fpKN/kw22zv9+0pHT
1a/vr8UvwUbLn/g72Eg3/wIXb0ITpJRLFWOBGgzfm/b//JugW39BkYC3b0KWJjVi0aD+HWwkyX+B
f8e0sQSNkN67YO/+DjaSyDyC5Ld4eAhqoChs/GeCjX4rRPDbDM7CMj9EVMh1ZKDPVfSyomqloDGC
pcaKMJd3LUFnNr3T56gYbiSj9FIZRynedmz4kPV0LL18m+qs/NB63slPt+7mH1/c5yihf9A6Pn+J
y+9R+Bkq/F1qwee7e5MpB/UlLAW8ubd6odK/MhcZS/FuZdZDbLILE9q9FLTP+hwLdhxdlWZqZ4Xv
ZnW1k8TxDraJ3S/pjUX8QqoB/ejRjTTFmZUShFCzrnxzPYr9HhWEh7DE6itHRHoiZESIg+ua6Rz7
0bqoLd0bhDiCTi8IoKMX31dX3MnqjVlE2DIaUFhdQi89uukHvGQKyQ0oUufCE6P+RVGil14wkLQl
XlFlm0XBIXTCrlSsvcmKV6gHoX4I4vZK0Cvb6qZVHP8IOjbg4nuCS3UobyN/H0fQPUTwIuOPgCAW
kYPIeLJIVGnbZNXS26tVuvWvRZRzI3aKcZR6xWmqjFDMb72IjNq6CYtD1qS4vjFlow7QRd3WBXYz
1hXSvEV4yA6ZLWqTIcwoHFV7atJtOo0LvM4ryRYyiVsNU7fDlF4LgZcHj5X/lOb3M7Ohgb+gb2K4
I3TXRcGeWNa16cmPdj6ZK7mGsENIrholQln0OssKu47ETjl81F5mKt4YYYoI0HPgtUGCQE5WgNs9
eM5035H0qeBgL8PGTQEsBjtJqq+baNrkwbHUp22RBCM6ndbWig/B/BiQpggzzu5B0PZ1HiKSuq1j
Cv3VozzfYrrjdmUWahRrpLlT46IUSIdEKaBEbAbQs0CKRKfzWEQ8fUgjLVktvibfhlLhhD6MTO1e
w9BAxpUb1g05CHV5KtX0qTaLwbEEGeDsrLxynj+IFStbqTY3pTrepk3yLRJm07G0uCRdh7p0GyV7
azCwTM2l4qjqU1GpE/jGWnNiGGVLioXJNn8sNl2Hv1KJk7u2NuFTFINd1CKINjSBMqXruU7vB/HI
/+ZwL3N5IPWguy612c0trkWYd6pvXrdlvcq1H1X3DQofC8idwRfFNtYtA9zy88kPKydJ3+IG4OHQ
wZDItn6Di9t87SZ+x/CmTO+hdhpgOhsmNXbgi5AxvNEvQTdo9ixiZ2xHMNNo9lIsjD6vCkwIDZii
NHtp5zulkDqW+do2iBybm5G6TUlcTMHzSvaZ1Dxm2XArEwgEiKAjRjMrc1uZHxWokaNuuRE3f8zn
68QoGm9AOuY2ob4vLOnQ1GSN6BB/ou0QvSbEjpTdnZIFvKZvQ8o9NZq3oD7JubRr/J1pcvCU2Uuo
9xDn1jX/UerIrc0SnPLmfTbxOdz71t0oGZtEf8+b+8k6GO3tAjyTg+UluFGVnZGV63n5o/qPiLe8
qu5n8clorKtODj8GeS/4a1Ut6H+jbpFeIgG6QCe/iPl+KOHCtzM6QZloJ04HaD6VHNBJeWjDrd8O
ttpIjqBLta3z+9MAXFLeOb1C8rRh3vWK6sa6/xD1wlsMMLdkV5Qrojvp5t43TwgTXWV6EAPlSg/8
XasqnhqTqwToQfRRVpV3etfc13L/0nIsavlyZo6lbTZ+s8r+EMbVSibUJpuP5qTZk6m4af2YgKno
ZeRlrb9OE0jhs9QfTaEq7Tpu37R5Wvn9vNKs0O2Lt7ZX7qiRtehJwocss95ra5sM34KkR8IWu6rU
r5eZKTNftR7Bk/HR5R/6uJ2oKBrffCReZlgvk4NT0Jo1WVU68Zj0qKemeVOZKBtTZ9Q3FaHXWqTa
WptswrhZRQOACLxcyOZALYjdhGIYwD4VQrLQZf1V0KF6M7do9c2kfvioxOpIOeTK0WpQBfXtIUL0
X3I7M+RnogUyhJyFpsf8pwvSJtNjNy8mplPaAW3tllVMdeS9k19jUJ/+yF4X2VfcBhCAYpiV+boJ
Fxv0EDxUkroPAkAnvXQN6P0KbeBV3tKpCepXQQ22Ym650PTQOXHAiMiMnRtxP+s3w7hMj0eWaoc2
z6MVt2tr8ndyHVyJVf1qqOLKHKBrIFw8gADZBEb5Zg7WVkzCdRflspNZ0wYJJR3H8TSq4VWMKNGk
tjxG4m1aWxB02u/6FB2JWFmzNUcrts95ObPKVXPRUYqWhXIt1B+NIe5LkbUhEtVtMGS6q9I+tBMa
EG3a3CrVMtSmH69ztXT1io8/ktQjlCjbMHyIOBRR1MHV+XYWmKTV+Q8mXw70+ZJ1Qt2OLQJXs7xC
3mZb7GOHzkHAsosUksfEXVnfo9C0SyFZpRnF0c5OLY7CFHoFpjAoxuuxe0/VhoWZp+2fii5ymwm4
WJttqlRcC6q+NdpTZIx7kDeeWFVOiavbVML1XJ2i6k3sBPCkVkJDSxHAPcA48cPZi0uTc30s21I7
nKYup0mIurMkO5G1MntY3CIT3OwSH4RfZI6kFs4I00MxQsekzZj4FDvZqmQUqcZwLQfEHKM05PDi
CXV3O453XfFaxqA2iCgiJQs0t+ECXV1J8wOOupXVKg5TsDuP8UozKJ9qeyJ3ViJM3rQ/FMlTPWjb
UW28qpDsaqocWJHu0Av7KgIdp5MHj3RcHU8+sxs8sLyotnmorMEJnvwocFphWoWC6OjTR1Sz9sEG
H9s3tdOeLQNnaX3L6f5735xkwlALzXBbcV6bzMV9j3AiFpEgpGAPcvSkeEFhfvTjNzjrzLndTk44
44R3UF1N+bWGMTUK8sMUfYtm/1oqkE720Jnab1kZOBrcdp3qghX7diC8tUXKG/7QEHMmidfRmK2h
C9iiudXV6YiqI4Vdq5A3ptF8bNoflXnCr2Nr8kFHDCs0T1QYPYl7FWWWU6iCK8PttlrgVSACSUrS
a9z7Fr85W7fZYxK/KOIifDTddE4hLs3OoD1o/ZMCrrOp5NWkkW5gqkcfZ53FCxhBJOmvc3rpZumv
4CzZ/DlHgOmFQ+kexetDwXSXDrrTs72EF4xIUdgmasyJNVw1EKvk4CGM22sKvOSbZMfaSJ7HcSPI
+046FcJNRuNiDgTmrfKBM27RP0SmF/jbMX6Ygm9yIT6pQQqnB6IDSKdtZHzMhegi4UPGrG+06GbS
xY+Jp9DofJwBUXOz8CNWP2TmnrAkNUoXTm1csHJZOJ1m1euGyAUN4OiAruZuFyD6F6m/1a0tyOAI
Ugfx6bEOSHMbeDDGU8/02o3sisifGIJ1EFkeS/YWUc666xBqD/3GT40N6CcvkKsVFtxNlDbrnEWb
kwJoYAPtKUFiFaWXSEZ8U9pdnxwnkrLlhPeoiZwa1mJFAdmgZiYYhxx0EYnHB4uj7vIQmvmhmq5N
gaJvz0sZXo1Cel2boj2FNCepHzAJsNkDF4nRbQQFaehvViOse3YWrSE5KupOSwGz2Oa2aZWU1hQa
5tUOlRdC/GiFbsIeJyoQOzOpnJwTfTVbThXJ+0Z9EZmYkvRbNW0s4VookA50b4j/qd6IVu6kYurl
87zN+IOI09xSGpBVZHYrTXaPXDlno1vhXjJTeTNG0GIA+qhUpH2JGpREHoMOLbC/I49AV94TJUdW
DzSpa70u4pqbdSQ/6jKa3qzZUUV3Y2Xpen0oc3w1xrukzHCh0QMouPR03PZzvEZ/7dSWtbH4U5ZQ
Q+ZKAetUYUBRrwNKkUoawt18q6ndIQvJYaf2KJe6Q1bncsLC2NX4G6uHszdFrl6bDxPELkvOTpWQ
ffjCi9YKP8xSuku09sbPCePKGuT+IAruWsCcl06CZ+2Rn+dAU9I12n8cA/WzFlwiBmXUtzJMve1i
n+43ylpYy5uLuXdfDKMqEBVh6HEOPu/0yQ2gO0OiGqizNqnlwRh5fsOFazlvKC3X8nkQ+dczdp+1
/gAenZIj5WNLfbUA9VbaBfy0dF7SOx/l7CQvtTCJi3zRwNvDD/NHdRu9WI6/ES0bSR4nndW0Mdxu
h8r6gk7tvCF3PvBZ+w+nXqCXHZc3lrf0qC1mhj9XBX5rMP4cAYwocjSdKh0lj1+KFJ3ZWs0cBYrb
rJY0xJS0CHvJNBbWmTc8KZdUIecirvPhzlpzuVaIucypzq3dhbUZrXxQVY1jupVDR8vpXNWLd+Ea
ptQbFe/50vBfvi6frvasRhx1uqCOBsMLG+N6WElucQs6xXSTbb+TSBKZdSdwLynDf5PCnF20urTj
P3U9xUFUmiTlHg+7bqV51ZooYXtJcda9hJn8ChVVRYLDxXCnSw/3XOdTZCrkAvT7vLe9O7sSkVkQ
z1bGOl9NV9r2wqu0fAXn9SVkxBaMD4puKOd+vUwjEueeM4nihiTcejogVUJOE6fzim26ar8T+HDh
5f0tHGy5sZ9HPPv6h4D2UY8zg5c3vg/X4Rb4oDc8qk62Ut6CB3XbO1hMbjAAbbOtsk5P+SpyUXhd
UAn+RpM5/x1n84Pc6r1pYTjid6TNZnT93WIvAx1Oektvy9dm6iXfwLs+zR8X7vlyhX+652cTBJCk
sYeGp7jCVbdSvG7tu9Kx88DEOMuc9OfRzvvq55d5VsoPrTFitmewcbgy2fCmtCH8+E3T+/WfB/qy
dPr5wS6/5NMXU7ZVB6aBBxvTy7GeAEWzs/X3oyN76SrBSbeLwfVeuLyLo57NhXrboClaVqyFDXld
bkm/4FRomwqHGPAFimOR+gFa68Jr/OVn+vlqzybFXlSHojd/vsbELbnJijlYd/8xB4PZuqQPk76a
hGl2sy5z3v0dtazCz2w7IWM+cgas2UTqHYyr7Da4NVbFNr6y1nj6XHLV74bNJYXJ74QKEdKbyMbD
0n7SBs5m4JwyBKDyWnHr52W9Ua7CO2tlHaotwvGNf7o0RfwuS/t1vHOhmJ901Iokxuu96TFbcVyB
twOofPMfUB6ery7qMtYiKQdeRcvrfAKUW20QrapfpoFpVZxy7DnlU/70Pjq+jeJxTZLKRdjGb1Ku
ZUwFxdQSKUnYw9mka2Zp1CYiMMV4r0OMSg7oKk//EZrQb1/HcnUq2VsYEWiREMz66zcpwOfuVLAj
7ujRs6/vqWVZXvvmb2YuT+dRPghbHJA/Z4L/6X3R+2Ku/vd7X3evb6+/Nr74v/+z8aX8tSCkSNwg
fRYvgcJD/2fji3+kkbFoSH93vvhH/2x8GX/p6H0NGmX8EZKPWaX+2fjiHy0QFQuwnPmPntj//d/v
4/8Kvhd/d5aas//+udP085v6tCj9bK/pQCYM+l66Ki4DfZ69STYbfaUzsZ7vZAen6K7eTJ7uhbuL
Oyvuwefl7++RfhoboLLg//91pLrVxxQU63KU8dlYzTYL7aFys23Egt9HjvY9uru4CopnAtvzUc2z
UScZinQID8YF5dtX26n78B+S7gFKVjh5IJPtGBitbhbHqDvV8l7riVMoD3J+rIqj8S0xbflquEoP
xSo6djJhzHbxCA3sQbppVs1j/o0SPnWXH+JporHh5XtxxzHNDW7n7bQDzjbQ41HCk4CPM7ujeSAR
lXVqt6hztH20ybfJY71tnNgzt9J6suwTbMldcYtX0Jnv1Ucxv1N3wO1M/C12+pGMNB3dDIvmvaKx
Z0h36U33GG2GQ/FWbGDNQCmr9+kNFlZxlQEktpMjOGfLnl2A5SsqJ50D6Ieq+wvsdfbz7dW15hWP
KGySx2kl2PL36Vjeo7OLVrHl6aw1x4V6lhmr6mFut1p9MAiO8m2W3ISMnfpOTldFvFUzd+r26T2B
stUheNJsd1kZqQrwL9U5YJldcdr2kh1qHnv0DHvZ8xG7bAOrcgzPqA+5WxyS7pqGKmGZ4xv9GNL6
KH8/dI8h/a/UDU7plkSkx/I+W/nbfNN9yws3W0dX6U+iWCd7/jZ+C+grbTgjSMtJeTvMy2q5NlZ4
simC3cCLgyc+YcHeJZmHGqBy2rfx1JqOQqfUqbZAdKl9dsqdL5xK/ZBEm152DJqGFv5N8zvdpWea
ggsk+n545dH8SDY8O5f4xWFd7g2PG/rUjDRhHfbTngDjsTpkq4oVWwB29D66vAAKRozb1p1SO71J
txVtx3drT1XtRd5UbwsC0rj3T9lTuk4tW83WEKL/H3fnleQ4tq3nqdzQO0/AmwhdPcAD9CaTzHxh
pIUhYQiAAIkZaRyamD5Un1ZX5Sl16uhNiujo6OrKpAGw917rX7/RE+ucOHeX3jzS7Lt9c7iDuGza
15fTdAlT2qtnE4j7AI7Kp2Ifybj2Cy/bisHRUZz7/DI/ezHSBXkGiGK3y1tQuTwQfPDcPnuGM1iX
qFiOd4A54FjMhPLZrfbSUlwABDZOvNPn/QsUM990wcviWR5CFZ+hJAayOi9O4Zg6w58ux3nTuEin
M9TjgP7Mcna3nKmRk4ozfaNTODTQaMCbZvmz8hSvpffJprPR6iNCOd+tS2ZN7k5xdPAb8pRVZljx
XLGuDhnnAVEsIekZgbTUdmgvlHCy0MJuGnOVdgykUV8X+84muUupHdB3BZdvq2YN9Y54djpi/h7k
jblR7055KOGMZK7yJEEI7W11A96RbEWSPwK1jOI5Nq6qyJD0kPLON3Cz10LCD0V/qBgbFnZcPtUT
VxOdobIv2HrTNTE98O5GYGbhUPhnNojbHW7c6613Bp7VeAPwUJ0CkcFZHeCxXSquDNOstvPRlNq+
fkxUl1mGvs9tE8QJ6B2BkdvxsbNQLPwj0WV26vVQkrJVXszVy0siLYc8wv8VXw5NZmyLY1M01Fa2
gRAWi5hHbDvj0EirXpkV7QAg/jYIz1L1lN4grkHnw0ewPYWFstaa3UmAtm7atV3NlanhVZvjQZml
zJlMV2GLugTJ2a/OPmZPzSptg0JDmeadVUuBfMeYWmOYhdc1QRhBRsKyYcGHlHUXeP+KZyMe2BkS
dQRL2bRIp41LZkNQZO6IXncLwevDzMWyCYGQ02oz4+4YRSDf/KZZtde52SwV8tKJ7T15AwFsusds
mIQuS+zhMGzqawiRuymdZnL498uYZfVRMFD++GjnL9V/HSugt7ICj42T9r/9+kcO238WSM5L+/LL
H7AhSYlHuH7U981Hcz3zq3+c0+NP/p/+5X98/HiV3b36+M//8lZeyWPg1WJSPX+tOKjw/qZASYv2
P9wr5uBtem3+5Rf/LFWkfwAxmqJJJYAFDoybn0sVODjE5JIGCofnh8HWX6UKDrqCjLRWVmUVqcLP
pYpC7amDVhEHxwuY/w5HR5O/NNDjWT7Wzbw9bliS+TUNUr+2FSpeUXQgWvTZXrgH3TU4p0zccKm3
j88Y6nAWdTWxSk3AjEIksRX/AhagHsAWwBTSS2pHDWHoaj6vAn2l9dWJdz/jU/KYrZugdThwSa67
kBp3xX3YIbRBhqdnzrOzl3XwfQJBw8vMmTDp6PIg6Xz1GvX1I7mMpE/z71axMdwoj7PqqdwI0JaZ
zpXgRxysxfhijIXeGSRW73d92p1nJ0x1TG1p4u5VuJ1kkQJdISzTXNZlrQQ9zTTeWNv8WTg94tVy
rl0m2WXhJDA6b7aAj0xvCRemZZw9+bNxs7uMdRLce/dyJeCZebgDGZs54nF3e5UDecbFEfBUXnav
9ZbdHiq4vlGnyRLKhZ3OJs+KyJ5m81JPg+4Vn+zx7Hw12ZZ7HDS0DntS58LpxHExQE2c2KckKrsQ
J78mDiaUJgKD8UBcIC6Ezlna2ZKDMo3im6u/yuQ74ZhTOhMBhw8ruZMrs5TetTCfj3XRyUlaiC+H
CdxV4dCpzO9gTXvpPRqJB9rcHDYqaH9hQw+6AVSpptWL29swx9zCFOaX0qoSjEWgwpBx4BlENMYR
2UeWuan6d5ONlu2R4oDvkBGPVc7Sk18mUV0GuUQW41NaeTmZM8a60WylD4T+6f6gBwT1CsMzs6WJ
aBm+4uoN6aqhym2v5zWcdCMgmVuHbH44IwQqHPiKrmI3OHCmZ7ydBOpLL/6Ay6K8JLu7WzjFctzo
df80O194EXtCJWS+nlfx4g844YjpReMki0sXcsNo8WEQ7QkyNPcxM5XOyjdDmK5H91uun0Y+hhgl
iI8+jTeeBKJdiPk0X9JJFFO1MtRMg/butveA2Bz43/l9de1c3YDuOn7YhDPT9NsrBqXcOZuzkxOU
nZ7aYGK/sYcfLT0qXMORYcRY7SsyYUxyLg/EiAexe7KZL3ZLIi4604PFfgav1LYTVh0hNBT3amA8
6lRva9NKwKrJ3NkfvYl7natBkbr1jEL29Jm/5K1HmAoWMuMPGTQDw0Iq7NpVoysZnhdb5fELSv+E
BdiEEHUcZ/CBZwRtNQ2cbqsn/eap2A9rFd9bxpk8V0esebxhrfMWaClUv3yAb1U+G6TbklrDXBSf
FOp4HA/ftGX9cnpv8bk5B6LmDR/5G8zdyc25biHfwOHNt50YMGmGc6ET3kvzgs9wIIpBfNqItwcR
kwmboAsB9/nOPr3lRnS6ODH/DO8nslGzp/sRyhSCQuZgHlMP7G/qNd7V8sdpJc8BPMNKifIWqS+a
ckvtncnNvdROw1aT2+TDnQuHzOmJ6A/naMgdhryQlS9VwBQMW0vZmGY1MoLWHl5qmxPYsBugtsyX
6v1QzZrsCeZ93q1ajdgxC4aPJRor6pOiIcbEFWac4mAdduKaoQaD/BgqapBBsYdOwxiT/+6W2u2x
OK2MyRQKWH17apPgrC7gViTZCist9fjRdXNzosObfOoJeU1Tb4C1Y2IrInn3KjoqS0kJVdt4BRM0
13q8PS4gutSVl7b2ca9/yEhVrJ6wPQgHblKBhJZB6hj2/ZX6Am2iC0vP8O6vJ2adU+mV35LK0Bwi
Imslhudv3S3QIKa11vXinqpwkLxYCSTx9ZIte30tlrOiR52BWZkrMPGt+5CerN+fLxYR3j3ltMy8
a00PJ/nVG+bhTeWqeNnjTF8F985TyN6VXzpxSlp8rO+KZknFISHJvnrmdRdnlFALRQp19WRVpI7v
cd7JJAKb3J9O63927b906b/pnUmpIwYDR3lshcUvU4mrXpz4v+zN+ee4v5zc7GS3AbybheaNstTc
+6dR378F5vy/VgX9uC5/UwW9jGWQ9VK3yf/47+eP/P5zIfTjd/8qhEYeMt6bmq5Lyo9q50/MhhqJ
H8VCxFSxpGBe+jNmY8I9QmdBTgRl0DgB+QuzgV5sUFmZODtoDEL+nULo6yhlrIN4NWAjQRQNoKAv
2PdVH9Lk2vcS2GU7O738EYV38btZ4chT6MmAmJhjORzmb6Jden2Qb2+0lt8l4okjdvIFO9IFfBxU
IEYu0lf1hKA0ALbXVnLMrcgM6fJ8m+JRaQkE/goWE/XvptTSbwrAX95wXCY/jRqosaVzj8TSwT8z
1OzTGpKJtEqgcW7bvbQjXch8ad2JzxrdD4rTsmjhyeCB/vrNevwKy/9xC3766l8A1kIcEfMzn6Rx
RQ9amxdHaMan6uIUNSPFGASGmDVvcK5r5ng07Je5ZlfLeCpP4ZWDFASp1YWIFCLslrFblaf5HOtn
Jo6gR67mnNDD1K/my8RWX6tQdYpwcKhGZrdQnhqh6tKdhr1DOuaH6JLc5uTOyVlo1q2mJbIQDUX1
olz209IdXnKnmB83rQ0TQl2dnHvQTDs/cVXZwgwGEPjEAEFblNt+X/lmaEbYQvjCgX30rXsQn7TM
rpzxgICkA9nDngR0nfF3U5UR+f67J+nLDEmo8ruEaozcMT/e3EcH84eWKU7+zvDou3mVIfzuuUX5
bkqKgG4AbPbXx6g/tup5cmb9tJ65JBTQh5JwONqyhf2BW6xSKhm4yJwWy9HbLbevdwsFpl0+D1e/
+Djbgm/42iP17+0dc7XbtnkoYRnVdqLYSUKR2Mz1QIuMefJsuKSxQ9ZlxnAFdRnnrOMdvL3HsQUJ
Qj7c6rCoQwObg3wI9Z1MkEHqnf14L3iyPd4mwuEmyULkjHTU8RZ2H8QN77XXmIJEPIAXZS6MT5ki
+S15Vl4NT/dlqmXHxOxLtHVHXgIHXl4AQEkahCkzdjhHNAvWAGfF0VtLhqaaupDo74s7k5C7Q/zA
sYq0PekKtOU2ZM6xX6KQvfkXd5zDSyxxETXr+6CQ6uIaH3XJDBlfzCjdjI99vD6J8+HcET2wbXK3
YmTeNlH+qdbuSXQLzl/sJBXnRoyhZhsjA87WX4oXwJ/cGk0R7eB+tIfl4EkcdSBg6fYKcKgejip8
ffjoltnaVBfyh/5JXfyIjeHIqCMEx6mem7AGbrHGkgDdIXp8iJBLCZ6PVT+fH5qoZHTmCBuIYrCg
ig/ZtPOt+XTykCFa9zv59PZkOgk1t3OalzMuKofTS65y0Y7+dXOeoHQI+jU0krBdiW/CBi9E25gP
Xr84eyX7ESYKxfbyiLmeI7jmVPm8323Sz2xJ9bCCCszN6PV6dKgwF/fF9QUKx9ELB2uymDB04jkk
yrrd8Vw1N1tjhpnMVGikAHTjawh3S/DhyFH1Ocm28Cq2WEjEptV1Vvs+eb1A2dkeH8+Jn2MuC56G
z83F1vUACFiUPovTs9Y7qIh7aCNZCOTCfyhahYbCT3EBL1fVZW7COpjlznhU1A6SBB4TinWCJfOt
1DtmCIN/2/5wrT0S7dojfbaqnXFfij9A0vu6OJAqObl5cNVOuQ/rynw3RfCsVxUp99GpT87lSf+s
reK5f1WjfKXhNuxgxIrrpo30AmRpJT/Bo1IspL/qKgmvxQhjI9xE79ZP3GMCImfddrSae/iGt2Q2
yvZOToONJA8X1EIib+mRuMipnbzxIwN9UjZeoviCMABmhepN8DQb8e9zbnOljkf3/onHhJvNALBG
1d7i9j55M16qOyKY8UKio0ENnNj6HhIsykjWcBV0Idv7Piak6v02cW64ybtEHFkSFgaYpx4BIi0E
IV6xegZd58kAOiWqnPmKW0+HFAS8weNQ8MUAmFt+NTjGMJMBze7218WIxUJGBVce98AeBFT8wNV0
1+FwCZ5QWqz9HhZ3OW3ADuXPDG8Iw25zyLbEhdolKDjXCYwUiLu02pfYRjkNAvccH3TNRvkKCX5z
2vFzhD8DRubXEHfTM2TFAfPQ9fWEjakFV73NNnBpW3rNwQWgSGitZIdWFJ8G9i6DErrXLBVYfX/5
GJmVkFM/hn2711HzZYuX20t597ocrbSl322kfuVORYhtlRBU8brNrVok9s8R7evqPOBEjPTIh9yo
LZNF9tivtF2bYZHsCNnixocCTCEIt4VDaUsPmckCxLmkfJFsrGquOM9bQmPdci+F+OtAUdZxSppd
phf35t0cNlu0inkcyroFa7SFeHhDXxrbJqgQHSoN6gUgeoMdLCh3Ziu7PzgEn31nFY/QYgvDRh4l
5w7yGBF0R5mpYnDepKh1P3Xks1jeI/t5uilL2lTIyxLJrB8cHMpnZ/jcbrZg2YvvDuLgQcLlNswQ
mkH6lqz2OO6urCnJsEdUXpyCZwsQwCfWgAPv6kL5QL/OQfOEnoRkI27E+a2k+/vINySWskPiHo08
YnpxhIOI9z12rFYHNIQKAeV27WAKu+9egfKl1tZ26B+NxNJiV1S9GzMhiZxNq/1EKS8gfLWvo9uA
hc2v8lR+9BseSsVWp7iiGwWBP92nQmcOPHCyM9EqAGWZC8hEntrSwB5jSe7FN1hh4zA9tc9PVz92
U/hp50U6ZfjgI1xG8zFnfOPokEORJBg2HxLlyni2+emcISBIE07oOEEHKY9+sRBCMbHr2rujKJ0D
5mE9qnmxLcte33vJxTvhi3yDee7QrafgGbClauesWdIhESD9+UlJ9KeJnsBqBaRODqLZqiQxzmM1
VYZjDAuMWUfXXmmWDouYilr0cScTBx72JU5vk4RwVbhmI1CU0lovBc4syLnv5jZb9Z+TreQXOyjD
I3rTnCBQW/nJvdNbjrZjFhUpMZa7WsUbD49ZH4K8IdvFI6ugca4r6U1B8UuGQLEA+pe5JhdbfBxt
+RYNl/CyS7DeJhOYVQGJtrLUK/AZ46oP1BrlU/collPkE6ybRsbocnVvIviwZeeK034u+IRjsnG6
zDjzj3Qez8aH3Lr5w8d9mT2qGDXYk0lp9bdI6WCai4xR7PLk40dccsqbHo6zkknW3WM+xTMX34vG
at8OBWWDZ3oQXQe+S9Rt78j9wjceTBsuxfzqMyiEDBgIj9e58DhuaP08cUifvat2N4XlhTf4m8hB
siYPbz3oTvZ45XjPLWSJIHJcXRX8r7Slkbx+2xW9J1YBfmcVu09HIuZ45rSHiZeszfBqCWtAWf2N
Q6GBL5c4b+PycPL5fd4FbdT4xvqyuT4PAkMEO3urVkZEpc4zqfVWy3NnTvHoEFkWyWP1aJ79o7KJ
j3MwpAI/cXPHyP2NULoCeOVkV5fgii7l6RIxpjQXwovce9ghVu/SEOVYKiDIf0WxyPJF2wMIt+Bp
YI4K0YNw5PAe5pj4Rqw9ubakK9Gu0JMejrMrQs5dMR2LeS1xSth/A1CPlWgHk1fClU66BCWjDmFa
lCTzBYCgGemAr2RBi43Nmd8z7/uArm3XKHEYrvVUIcoOuuKhpXKCAPJ8+0gdknEFSswO62zryq5c
TJlesbFJnP/7K6cYaUkSGhFLUPYwRUx8ivmSndUAynKKqTPuyAThx4+NCZEFOfadMj/GEdnAJulK
Z7ujwBRcUoURfYhEs+rRRWOft01cjbEPyawbo9rPMaed6uSNaRtOsLxKttcuDiHIxSdbMg9CB73y
SsGNhx81gIvS3UJnyRQUO83zWBIvgFr6MwwFrfbPPs6PZ6fXUc1jKOI1qO6KsDrbxwak2UZKRt6g
Hv1IhIci9TnZtX0wKW315pwOGWJCUNDUuqaufJ1d4ikR2Dfmv3owLC5M0joXtxiknyZpCECDpEcz
R6bcctmr7D7gPrGcMtj4gEdMvg+Cl0ylAxy0bEupg9uFblWfYzUeg1j6qD5Mp3QLP4viZfuI8wwS
Cuu2VNbUihTfzA+Qse+Zq4927A/pkkoYL7nOaz7hKlQoJBhyXh1I2Woc1FeyVNDn+jQEEl4bbh9g
QGMSNr7ghNIMCwUlGcfHPbmT/DUTbpzqTp7wahxtbVN+dgtGzdwSbmRm5a/DstVdkWOaknhixVsY
r2axSQ0rn9hU0mRYh5jk70zQ4UABqd+fWhBUm881FqZnP31SpubT8KRGwPXOZT9+eFjDrunLrjRt
AiE6CtZxkZMmUc/B2B2JnlIJGNV8oMctA9DZR7pKX1uwyC0ZyKJ6Nhb6tt8KwTUwLAEriCwSXs2W
VracjleGj56EOY+p3YSFO3Ga6SQABOSZcFPvynHCV2M829rY7gTpHtGdU9jHH0in6uCjZVMwOb3F
ISBM1ScFw6bBgeIMCC9Tyt0jaTEJTt7RPX1egomT+DKlY+VMViianmkH67B8LHgaPQy/djlH9zZ9
1Jhl0jh4RZjZF1DYvMF1HFVsIPDpMYFqR6C4eLisKioSnqkkKLfj7Py+1ykePMlT7dRhnjWDz4fb
nslJvWjpJMY5sXXfqCEwH+thcZ6rIc/IiU/DdNVAtUTiO5SRm91P7CuBCJWtbAUSs2wOAjdLiR11
2Lkyjz0MrAD58YgQi8vivKD+Pi74SpR+UCXO69TcNRfWrLa6zGT3BqkhlNY9pvh5SEClfdoml0e2
F1yTomED0BAWxI0Bjj/foVpck0gG8F0nNvv/lIRtS/Uvd7/SI6GdxQFT4G6l02XD47DZTeRlIpPo
HKpDqIA1FBzZ1jmSI8FB/oeNiYOZIhMNbS+S2EaJzU3tXLP08myZ9O7YIKZ7vGUuPHEmLpfVg1SQ
Fz4FKmFbY6uypSjhMHGq2Wlx2WDJfEtXkhxcSKu42QMT95S9ye93ykF0q6iiCsWihby80a0LZ1DG
IV7l35c9N0YKWLpBxQKuvUtwIR5lx600RHcS1RAFexpy1HDJR1+GV8M6HXB2b/ToVITsQMOKSszc
mT5FM/WmXTpJpK54H303MGpjNGDLWzpgs/KwQHsbvw52W1So7B4PGeWAC9XSvq3KfW/XM3SNfDuw
HggB8gMuvamXzUf6/zWYCpSuFo+5X5Lkct8b09HKT/BzHmxjVkQgPr0l89xIBLdZZ5j0t+mxdhjv
NHa14Eo4k4iUAOANMtFHUqm8Ih72s35Ol7pjgCCNewoFq134Esr6A93U6RWGNmRGrH3SFdctMkNi
CIj6C1rPWCDoza2E/bX9nhUr/AYQJ1wdawSCMEVF0b5AoH01mVyrDghH8fVDt+Oex5+V7qaNHS9P
e1iPPqo1d+KpVhHmm3iwJdowl6iK6PhsBuqhhJDARpa+jtCMBBu7WQ9TFXhDsq8gOCPZ5UJrT5MW
wJSKVPghbwiQw+QtdXHg3MiOoFBz0FR+ZEv4QwrnAu1A6U9sSlF/TFE742QzZqndD2dos7RZs2am
Uw1DbIE+y24A28QIOnQUmpexax8aEiJo6+123UOEcr/jwskjJvkVZBMNDSNsDF7wjPuCWcqlgcaz
Y4bVuIPXeVp0YQ7lTZY6V0vD6zKPZOfyDP44Fuss35uN1i0sYfv2nh61xN5Phwc2bDVik2UL+QZT
/e7jfbmlBQq+dtLQH5nb83uDxMTcAD/4R/aFcSOrUXuI32lMvrDkf8C4P1+SL2xuTekU/K25JGyW
bNxwAp7P23Z6stV556JNm3fzwj/tv/mm4zf5uxvxBX+UtSE/JXe+aW9XYePWYQ4OfLG7oIs6t3Ek
r2T5sXi+A+yl335dDP1+yLzw4vvyBOiN3Gs9QybnHmkP2aw79O4dsy/do3+++C23PLeYGhwg0jET
f8Fl7eYSWx+c3Z65NIH0wXec7//NR8LpRGTcAtd1xGp/gvQxAZMw7SfTaRLkC+b363gjuedVxzXJ
/fM0DbXlddYiIjg/UBFSVBgUCGAF4Xd6ox9Tk3+5K7Bq//wkX4YLx8QUTrHMJ8kfRW/YQXGwZQmk
5uyYHoonT3EESOklqo1TVM4l2hkBNVLKmu7f1E+AjDX00rcyNDzqroslv6vMzifhhBrhAp8Wiezs
bmsu5m5OMYMbGqbkPZN5tWUt2d88Yb8blOBr9b++y5cbbQxJn4mJMj5hya4NRzFR9WrOTc650/b/
buX+9G5f0Pu8bOtSHq9c63DlqKMwfhjPf92/z/BT9LEy9L/9iuMi+Xq7xgdZIWuRfLyvw6fCiOM4
K1i658PpcfJWP10pcVmyiHgXoNr+5EEYVWqDnVDInZWt/M3eoXxh8//YO37+AF+el9N1khwTLIUc
6XmsaLMnSbGKdzgsyHFvoCBiYB6uC1RVNyteV6/ZZ/KIXf6nsRTeICJ6twfjrSNDkZPLlgIatMt2
MvYAjKsIp334bvf/cSL+3fX68kgUlSpWxmX8uH7n9CAtgX4QsCt5rFaNfX1ol/nmPm8+TO8HngTQ
h8BkSp3H7dTI+Vlif+bA7jnNjEO2oG9UVnXAXnXAoxda65qv5KhzeS0cFE8JLkqg45hOPzqx6KX0
9eAKu/YhK+1YDpko4KFCVk/aTI2NMsWPhk7n71cAcsjfPB/IHyTi12WVaMgvm6xWV0XOOJ0K4W6D
G3cedB0J4BcTyZm2vs1wZkPuC080TDVSK/HrRDmEB4YtHyOsg+gfeyrVTwz7Jl75AoiXLoZZshpr
ArNl6MdEJAnl1Xme+NgPXrCss8W3kmBMV4qUeTLHV8OhOWRF3DhqDbhmXhoNXhqMPVO2go0WpNQW
LfvZjNPHIV57BixsZ9scWnHu4w9BAQ9oZuN8RkvPSUimeDrDrZD/30Y0V746LR/qKRDZbBjBiRKE
RXMm7liMoMKn0yYJnWYCfvYUNR1cI1gmdGblQxXkc3VRQ/8GbAazo1bZ9bN+CbkqSBbXmRlRn6xH
jee42YJ0+nIEVzc8oj8212OHRnKhaxzGchPu7zEogR2AaqiMj28pfW0QQ+rGSYkYMSEOjHeYN41j
UlV1NklyoE4Iwr18S2PjYHK60n0FIUAcFi9S54NUlE8AqqPAlOHOGleT7BnxPwqnGbp/vljhnrZs
sZ1P2d5+e0yK+u/GkbquI4sglxep7Ze1UutpmzZ3VNcJ86ZqBL+URYM7jBUTlT3YdKsgfZ8xmCIF
8Q0zAOK2ySvEoGo6crwMP150zvkp2QHfecCj98dk1YbMcIIJDR18XI+JRMJU4OifpnXHpMe9puOo
q3ovsbxh4hiAXDug7xgwlZzJMM2ogrYMCwCfThdrWEwWXWafH/tZxb7SjsePm4Zw8+BZsfFC18aM
sKPla0iaelbpqgaMV2bFIltgmoNrgo9jjXUKMZ/1iTH18bXiqCd5EG4Ss4caDOTqnXgmsoDfILcH
F5GgmzbeDfij5Vm6Mny+h9li8NnDYn8SCdOOF5ACUBuwTAiBEjgOIQrn8V6D6TK0OGGIvBFf4C4Z
lMmpSxos44n8TX5p14mrLZjSEXXJSNBpMCJjT4AX9qhQZQPkKA7Mm7p1/n6b+JEt83VXJPEAHgV3
W5S/7hKiWsZqr2vsiuuERtu00k3lSJsSGHpuEnyvuPnzaX5/VGsKjrLzhvfuIFQ25HcsTjaXiOH+
qt5rtBZPDFCyV22rQcQ2mKp/ZPuJ4teCJb5SWAF13Z/OePBYE1CUPe4rr8Wi3uB7szVei0cR2Dc9
1Hh58aNMxMxIXI/wUg5WkX9Tfsq/651++s7yFzLRpUiHpr/wnVuelrNlwOa2T9Pzkj3HkvmDO24/
Y5t/c5t3aXV/rlbXl/vi7JwetK250R/UeB4/HV/ZwbWcPtoHmvr72/KHA/3X+zJmrpgQkSEej3aB
P5eFV/VmamrB1HrkV0gbqKf+edW7UF3Wd7ffaL5ko1mQZ8WMyfO6XVXLUWnRBfGmYxfFzGuev6TT
UxqBylO7VYG5EPcQLh7TV0ayu8wfc9lxNYFW0VjyVESLrD8RZefI3hkv1M/UM/A+9c7PycPxpcLq
6r3ZM44qluPIt4la77SQQLcnC9Jqg3xazMyl5AL8phvREQMjLBcCIwEYilG1EmGmAv0Xbiy46DBI
wZvjcqzi42ON85vCG/+tTkdvB6x7wEZONiN0rr+6qXWrORzpSbF83zJ7fhjn76NFqum+9V71OPg3
SCQM3yrAtosIC4UVzz57XuokiqoRf8NEAjRbFSwEjsFkYdrkKDrVI7OfF6aPHqcz+AReUY7sFo98
hv2oPqeNdlNfWxZ7qpf0g90b0PeOHGOdbOEMnOYKBlh73dUs+MNROs+81O+iyfz6dl8yVKzQpo54
hwwPqeasYvqE6NEbe2N2eZsqgjN/rWa2dZx1iT186s9dTammeAbw5qjfyOzJs+Qx3nGwkoEayM5U
0QB24NhTbXljt4ogvXgdg5ujJXBU9rPLbAL6h/v6R/3cMFbE7IdvcNlJgCQ5k9TH8cPKrr4mEXNe
+fGyztz8UX2bhKQZufleObsXWo6w3p0BFMG1A2lW+4bbRyM4CKb1BgkD77cXqgMYyDjIWNIL42ON
JQMc/taieNEt2KyonbJZsjNnAEpAIwbWteAuowf8NYbgwMA5gGMxbOPFaXG17q/nZ2lwALlgP7+Y
lAz4Yh9GAMyYDoyGYAZY5xfZjZ/GUvHQYXTyCQLkZR8JJ/6MS/YKIgPnZ4TOWl9cn0y/TB207MNj
8YLbV/qmTLOougAnlgHkCwtt3wYQ6r3k8FZDAYMBrulC3nYHA0gdRPi72lP+XcNrwFiTkTMqWMuO
f/9Tk3caKg1jZFazNC8hhMzEmTI/h2YwwosdSy4LkZ9NNT8N9H3m6brFAC2ONKcIzq/qOp7fEN8g
oaMiwHKJVEppyul/wSXvG3OAH9v9v2w7cPcEbVRl/rA8/fmDyslRK6XrkW50i7MfnRqcoKgLK6SR
N4jy8iJ+Pu4uc5IfSx4kzubVjTLPqLejSOfoCut4+V1M9m/7DOOnz/Slz9CM9NY0HaP3Fg0j0xsL
G7hR7z5WexIyL2SUbsJJryyL6W03enNolAHHXXOg3bC1A4OCZbrDVYHbrQD8x1vhWX06f9dy/qYf
M7B44JqxY4u6NtZUP93j4SyaQ1nxMXuK2QHkhprFy5jJpfZ93GN0vw+ZVXQPGdhXEn33jEm/qdl+
ef+xJf7p/btrYyYV3nOOdLeT1ajMn7iYv7jdFLcraXlh3zlH3ToJSC9mcydJ2v/7Q0v8Dbryyyf4
AmVkeOdpQ/3jRiW7kWGCkoHzX3GgXdv9UnShC7gGvvzfFDHib5bXL2/85Qkp+jo/FeNXH7elGNqR
5BbbMso8tHzPPfUycaIHZjnffePfretf3vhLnZx3x07WL7wxXtkIIHP89t0STa8cnfxbMA5bYSmN
efJYqq5kkf585CyNFWr9ybjT5IygJmI2AwNI25yaKZXhPN4wy2Lf/HF3/r/mMyMZH9v4v2E0j4Tm
+QuM5o9f5GD//MW/6MymacgwHg1THItcUM4/6czyP/BAIPJc0nWM5Pn7v+jMxj9wKzBRW4F0GJIk
8Un+pDPzVwJKL3KtqdFEfvPfoTOL48r8sukiOcOGBjNnjdy7L+vmqGf5qROa0YohX4x4w4X605iZ
6ywQ9t/6v/wGF/jl3b4sFl26nar7nXeLmbrao6kWMJFLBzsbjVhS77vVqf7267EfjlxyfNV/bFw/
bUzShAzQNm7B1jn5OpHaYaxnj34RMo6gfsa8ZEQJILL5hZO6iYOXrCcHSEX9Gq1uC8pSLPKQSRF/
c35kCLYY2y/BYUTO0IH06tFCZlEzPYRpGiFq+I6eq/9mZ+PJwXFexikI74ovd+ik3rvi2F7HO4SN
lpW7GRy6EkrrneP7BnSbLqb50nTufuwwvNuaO9maiwfSnhwmKQsrnQ7BqCIS1x8JMukEPXrMaySO
3IDwU0/Sg46ThvHbKsx0gZAO+PXRgEA6AoevI+QpIyux9SZP03fqr+hsg5Eb9k+rZ/XHM/eLzkLU
fvtVJcFAy4gEQBa+bGlCr9zT4Y4vSE37KvmQXCgKi2Ok3dFHuxhUnhlCj3zXftEJjvJyhr/6IkTC
3VbgiYbwtxiJjgy+nj4POAfUKLOOjOmjNGj8mgSJsNuVL9ozxIUC+p60yzHxJWYMlAprT8RXiM9q
3Ovi2R194TsUHmSNuOeWTm+M/ZZsyUv+D70b1tSwcW6M/z6BsNR3PoAwTfwbE4WGmG87JuPdJjlj
JIs1PahEgvFfYfXP/YD3qA9pA8JvL4R3OVJoCyDRinQ4GBiPlA7BVj3ZYMSlNV4szvvTVu+nyjNz
Q9AkJnwCCmVm1/elDF8CnHlBEeKoC7T1ITJAmo5qBZ2E/mPAGZjGzHRPD6eoWg6zbnWMxvGO5J4W
x6h/uPBjbuVOFvx8/nD90FaQyeBc9rZMZ0IeyqKMPZEXN2G0hcf1VSeXdC1e7WoHaNL7xyfR6Q74
b0YCQMu1WsTFJ2PqDUNf1GbwRj9rprfXzwuTDsPJB7ueeBpmmgxJP+H7ahB89y1NzJQLdzxFxtGt
4xfuO3YLNx4/ZkGNjb0guWTo142rG6NYV/Cd/p/cnUezo1q6pv9KD7sHRGAFTIUHebfNhNgWIyEh
jBD69fdZuzpu5MnOPhk97aiKOmVOpRwsvu+1fsWIelw0k6CuI3vwj1U46We3OpJZPyshnwXIadJ3
SASQxtsnRkHgxhHn1FSt3IGvV4ptvPn1IQf8OLlkK5js3jVKHj9DcOgSxKC/HbnBEOCiRydeEYng
sKnWOQscdsQHadjT0au6WUfr0DnooBbkFfobackpenWvSArwjRNpjkaA6+riyLZD+W0PZz+srGGe
VQvMCMeOH5oGs3lrJmgqTWVqQxRzTJkffOsmu2y90BCdYsUKizexMIiQi8uaYFd4fpE/l9bTbHYL
VfIgnNt3BQHsEmF5uHsDOQTib2B/gV9H22ej4d02nuxTzcSuhIPpEqEpLJwKyShVf9vr+jLv5+MX
RAvBjdHAOZG6/T7fkj5XThHtuhKNNdxXCrEX1b4mzoBtWYx6c3lf+ujNwhIg43oP1BsQjhCs684D
9fXZT1+4SzIsw586F82EpBOjf+uu4G0NmE2nvp4NyzeO8ej3auM91N1NnnceY3+JnQ1XKRslrouy
IPJ2qWbh1SXsutE1wp4XqelpVxDeNqkf7v0akMZckpQKR+xqbFn2C0Jh4z4rvvJxZq1uD/eWsJM/
wvu0SeqESGGLIHkUmGUzVbe0vp5IX4cvPh9gkp9bt/OIKqkc1v0YxO+j/7D3PVJ+6LQpws3xkz+A
hRlnLChTRx3lJca9XyyQs9a9XyJ0c5RAmhsxhBSy6A1yKlQEAyAvq9RxhRoAe4Hqv93m2BAmoRXG
qi8FiIi8fINDhOOgIRg+ZP1sDpfcKxcygAYyg8qx+qDIgzR7V7Gpjvpxa6hjAPhoSN2haDWk4Bwn
Qo/yOAYNMnFU1vaisoJ+SI71LrOXE+uNywXvp8xivTr3+wqvYL/lcAou8AK0rO7Ob+dQXXVeqaAe
fR5RROpXb+yebloiubXunubXsHo6f6BJoqIxKPcoNZCIbUlmpqp+W65BBDbqIluCLg7vg8m/lPdI
fhKK/3J3CsSddlwMSd+G5FBw0SHhka7zS5eY0L+gnXg6hXSoea5jg638ZHtUEehGUMuxQRsAuquv
ttpJETbapJppKI8se111T3cyPWgQ87o3ncAJrtwC2epm8Mmm6G+RurqeWWWDx+MDt0sCuBbUJHYM
Ixj54BvnSLIBtoXBS3PhtCbuiDOCHJKzf7FmpEp4nNRYvcM0PD1exdP1nK64OZxx+bBeC8CbFkHa
xFfWG3gor8KmsbvMcm4Qyy232ddpedyDXvKfWpfcevYziDKeLyKggxqz1kndm4NXGaf3Pam8bjV+
kbnhTvitUCf6hpftrGdreSQf1iNHmTwQzh8kZnTsuce3spheR7dFMsPFNT4Zbvp6X1472rimtC9V
iLb3eTCGzZyCnxuYDfLo26yzOAeAjinMGnqhYrdEXIVTpistMIFF3s4wG0TboH4x6U1aX89rQXJw
e4ycIqwSr8iG8wSVmhRMnspA295fqm8z06aNdaiugYyUBlsIS6nlleSKLUX0hOzKUwREQGYGRAfA
LmkjCNTHwbfO8yv+iuPhuEX3456im8rjVSAC0jZV1/rgngxEh3iQQYB+wqGn0oSrFBBfIhQgPCmA
UNLnvVw0Y3zdHslEb6emmRD/dcHePfi67ijo7HHqY9AngwjlHz0TNIQBwhN2ic/Aim6I5xIbQFhf
p6TdkACg7C4L5OL6vFjcbgHPj5Rv3/DT0ZHJYDm52hCgjcPcem0Ck8zsIrYURNZ+JpFQ7qWWf9GX
VvO0TZ0eTA1jF1D1C3oDPwdnReMmTaU0rPfaCpQBdiN7s7kOldU5aqx35ULaTR80TThpNnoVHs+h
XMIF2ZHG36hsW75Hw5GfsBZPofQcJmxtN+GgejF5Qjxc+uP6cTbyWlMdyzjnzuF09np1ynL8Zb6h
r8evQKbK9E4UOe/vFHSQbPhCXqWz15Bp5MqceLjbEItnvnUnpB/4jBYfhmdQVY8pDeMDSlFOoA/V
QUMQI7rXsI1bbo3lnsfgpzXx8XfdEFwVvtq7V54S1twAUqxDBq9+bR0U/dCrsWZFEsUgHkcJGneo
CCREKKrFvqD40vTIRJtL8zoLrHhIFxckf+2sRQJw3FbWIiMFQuvmg0T+/vqkPZn5h3yJIV5n3T24
rOACpq2BDhaojzsAwSLP25qUVVw3R2zM2Qz07na4BcO7YPluh+aQ67tGIQMIsi4SD7wq+NDh2A2U
/wjlzwfYbh8VO+OlW65NBMzBNWkojxGe5hL12pIRblfHQjxh3Uicnpakj8MNLrFKeObThfsMqIZn
GpFWIKdkfMf3r3Mw8QZxek91dTNABTbB+aFP7eOXTClkIocmj1Q+xoNGRe6aRH5+cCw9Ncgr87nI
Kz/CMD28c6+sciTvGKQRPjPFa4QHtDM0oS1k7Jzf7+Xfx/g/GWTZtOgLUnDiqgBS/8SC6l6d6JWk
oqaGLROun/MOqPbIw5gsrCF4JPUL6uzqC/uTxrx1DjIUr+M0Z4A8T/X34Qkg12r/g0D8I3rtH8uF
2Cx/33MRG8E1sWeTB/cbQmbbbWqZ5eRni9I9RL8iU1dyciBO+5scBlIH/7eL+//6mr93oguRgv3r
a4rl9JflM7vZ1p3FW3NJMbkibn5w3vrncYurTMZM0CyvXEy4o6zvR03AORcQ25ZjpweddiBuOApe
xP115IlHz89fvpE//k46LmuF30OxCJ/557vjrWVSXZmMpNy3i5t/qnz5G6zV6edQO349iU1mx0c3
q3b4RC5+uijceyB0jWhp/rrl/ilfhnoqQyZVT2HJ/QH4fv2yLOMxnFKdy4ZLJv8Uz2wqchY2CmTa
d6ckaiC07vx8xVr1YR2suwO3grRVyGuA2sJhoyREm4BeMHTJkHnf0P7SVnaKpHq94BuKiUizKQik
qYDEZqjzNuKDg2vXPkm4hChw71XAYpv+/poPSTlDrKgxr72bt8S4i7ZzGaHppFhLN6dCJluZL9XF
7bEXaK8PjE2ld77QsxQUJRP8wISZheo5GmXSCVAZ3nzqiJQvIDd8NDhvuCHlaUfMB7P+xSJeVJue
Zn2MKMTc1hHHnhCS3vwaMX7QrBq6BAfvDvA+idGOnCPcJCvb006g4c1SkZITFgugaCb5CecKLw5n
MtRvPLMgzQMxh/eBdA0zXJbrSax7I8HvpLBZb2nMM4xahg+8DPIe6bCHi+WMBZG6C1oYIiFpfyY+
30I/UCWSHB/nRUwASK5MzbA/uw8GHCM4C1U1QhpHhtdWHfHQ3I67irAoNt2pEhC6gmr9qddEphnZ
UlzqQ2RcfQMbiNPScuMQmTL6iGAR8aJ20ZnIdIpASLM9Th+Nc5llJT13qBKPmAic44xuQNMvyYAD
zMkT+dIF7ZxsuqdjveYxRmDN5XjxMn1A7HLI+9CGg6zdKhR2cFtxcmNpbqDjRvc/qbUDegcaEzo3
01Fw5E/8pbKnBucyye+7B3kxsOVsQDt5SSUo45rYkdUd1j/bbf2mnak1nOHdOcuRYfh9hVgTjb+r
fOJNUj6wLwe04QR3fJbhZH1JGCGyKjBXpYfJKrx5VAsCsGjRCTfg9LyGWiq/HgMKaX/Uw/Qaa3qs
vA0zlmcAmrsHk0MoK+MT2q4cczC1D9P7nAEQRwRDeEbZBBskhjd8CyUPN8yrZb08RaqgwOTj/Hae
5XtqAQlf476QG3dibIqTX78LZIuu9XFacNWFpqeaswbcq2K7cFVtSgQQwWu4ZFFHe/hXevaT8Lw9
Xv3uMwuJJiwjOwdD5rqNpHfN9o0Z99sEskhLrrxFooF5ag4r+sY2qHZT2gBI44HbpGO1CFKfBykP
Ua/d1jGex6A2YI7zZe0bXBgfZT1ND+AyEwc32IydXkEUxG71LLqe9aj6MlIqX8O8XxWgcszvOhiX
TFQhgXJTDxXP6LIiP9v7wvR6xUXh0uWEA42fFBaubHY0ylmr5FQ+VffknG7L0zMGlOvrJDD8bksC
Dk9u4l5iiuLFV581PrsO1nxhL++kuTDf6dm6P/vWDQY7hz5GkKZdWe6JWjNG6MAid+71VEEDjsf8
50CYJJdl+XWKB8KSZjTkyO9YFhAxPZgf37Ntva8dc81K453mPO0xBgMDuXnUOD/ineA8U+iLmTaU
5NEc4BWX+IKxuljUSlKl/NNpkUhWME+M2BGG60wSZpgbDoOLf8JPpPIxiO9zJnMaWWJjN7Fd5aWS
3wuqGnvWQRAy94Zb4ZRMwvaz2BEq2HIPRK1fQfeaseHkawRLwZjIEDxQnR1ZKJREJjgK4IsFL0pm
lsMliHlhJq6th4e6fwuMVkLRf8JLBWIwR1p0fLdZLPYae694Ag4Jl24XMCvppFhzZ5TT7xv3E1tp
JP5G4/s+J44OoQ4jRucrH+cPNvLLU7ph3XCZ5bJ3+ptaxDTPalC8kwiT95goo+NxGUtZlF2ppwiM
Q7uVn8qvi5fv+nfje8LITUvP2W3WY4hFjqmTuDw8If209SbQ0IRhpvDk23rGaF7P5KBPLuG4Npcj
WEuxrMuP0xARIKAm9ZzyCoRYjDTkGy2IvqqZ4kIaM2Cc4QpTqChqiabKR/U0ziCm4vY/XOr/34SL
YsoAwv9CuPxEyMwhXIrz//iffvN2/vj6X7/GyGj/+RN+YV5M2ST7Rbc0uBSdkfAX5sVAE0se7s/k
o/2DeVFUAyrEFNHUdFz+g3jRJ4bFAGmK6nfz/414EePV7wMpiTQiOWhCAPAPr/jLvGM2xyLLziyk
IlscbLKGdsjBEBDPMpGC84app0S/fF9/gNj/xBmKGJz/ftHfJPfSfWgefcWL4huJleUEoxV45fMt
us0wMfkZOpLJkkV4dXq3N0LBSGg1Y2DvN1eHFvoHLCp+xhUo5AY0kr9e3v/9HRp/+1oE0/3L1/LI
m/vkcuMdmvcFJi+LlqyD9W0uKxIshdGp9LukktDTaKECYQPH4VgiTpBJ2mRMGFdFcH+yPR4pykbY
PSC92dHIUY2tEG8v6ThmrO3BjhhombjZaoXlyG9Y26Nh/e8fxvwDN8zXjYuB6hXCHa3fRmy9vVtp
fZYJAJ+dI9Whl57gnMu+8iTC+gsRbnBZDIuUPFr8gIwtLYUIeuGgqnozlwbCp2f7g7G8eTGf2jVR
dY6VuY8G7yxmlsZXUPchPCGZDOO5GeTki9eLdkZwnOz3kfUsratP61l1iTEEXkGfE97nKmM0heN5
TJQa1irhrmu+VHMqda61KPwhsf9SzKLIf+T8fvkSBOnzyy86TJS2lM5sQQO5GpEqB4ZNcu59177m
2yHo8DoRtPIM5i9d3TMokvVgjPDuHfvSlC7wDDKuDbqtQBlqn5gGVmXKRzzrk8mSHZK4t68seiDJ
VT/MGPoKrzfOgRN41ihN60QXTwma1JFV3pMjFiM6mp5ozXxPfaacqRWe3+CVFtJaZclZmW+PPchT
HesgJjRmrW4HU41F8pzp9gY+Jw134xeGz4WcDDST7QfX/L76tGkhfOOB90IHmnva/01wr/5xfTWR
dliIYgWX/M8v8VRfL49h5EukCftUvMmke1AsyOMSoQ7tmtPzggRrpV6VPNeTU1iupZjsbGF7JNTt
b90EP6vh72cXeVoiTlzGNvLzk//yk8o36VaPF0Ms0+2BdYLl4hhX82FuAGhuSUE2nu7EIdAD/3lE
Db2adI55c0k1jo87AhNBmWcTlaQjoNrdxO+CZj6g3U4dirDkHjsduMlkgdxLv/rtk8mtufv3G5OF
/49U4y8fQXzhv3wEU7kbmegKQADVI8Rv3rPLSkZKbCRqGWrnZc6mbpNidwoAGB2zhOypdIyCw0F0
iUooby1yWQwiym/vBfMhSxbpD30gls4l9JP2DMaggMLepkgQyUDYKb7sNFEaLMkaCh9QgXOAtoB4
BAWcZINQ+T67LOD/8pS/uUGnMetm5pIYFqfopmTepRSgFQvLu14oE8U96Ig5sXQqc5p+8fbqRqHQ
jEv3ufq+fN+fGQ+foa0mwR26ePJKQvJzOofamtRO95zubz0hMtQHmzv+gEtyTYYp6dws/0lP2NUq
G2f5l36fSdwDNjVwLolegIgEHiFiE708rk4dD7QLTgWzXFyhYpT88+opWSjrS4nJnBNFh7ZBckOK
1UD0+COdn8t9qvFucDvFFYRPAfFD9/OUJk069u5vNsQQGGrff44HYgEvb8rHJLaXtw/agFzxr1eI
b5ydyeHiaS92dPFIvIksuDFrbbwU3xOMaoKpJjZgri+EFmoCT97GR992H6syZoR+wosAUS7QfZNE
y7AFI+eh0IM2OwamI4faFLBAKiWJg87RH/I+zOcBA+PJE9bL/fW9FZ5N44scpI3mdfjWv3GpsgsI
P/Hp9TRv9hMmcrIgIDOAdIUTkqm+Sgxlyh9mIG5csr+cohrLG1cZyRHTO1Eg7gh7r05VGFlLxBgc
E/ribL94bV5AV6PqDlOP/5FYWmANEflWb7N1O4f8oRlkcd2bNU9B/m2Fan6KmOH152HZJlB7x0BL
HqhJSSp5hEoiXSL8lrPL2ngf96clr8hJctv285x4LbqZIXdhF0lxt5/HmBn2QeJNTGLPj8wSGAQ5
vkLc/nEjZBL1S/5JNcpbQ75DgbNk02+uC9K8ISkvFF8nqI/Y/Z7ISHlViGoj+eC1CRuOztDcj4Q8
kZblPRatsBe7qniwQ5iw6pKUM9l2h8a7f8skL8JA87kIEb2ID+lr4rkwcUyMuO+kYLzBgBciSrbD
8cPygWd6DyWquzCvtxAGh3dy3EOxkPIwbwO+EXsDq2wzvx+TFDi5c2SY1DtpcOkpfNhhz/kKwdBS
cLO6Yd4txC9058HqSM96bMLwfxsn306JnzrlntZEuBSgI4Q48OPxaRQLeWF/SlEdnF+VfcrZsWuj
G9aO2+t49djvRbySSWqmkxcuCi6uABJNSfng9L4u5IJEqCQ/zW63afrdzRoaRLRn9Tu7bWgm7bxa
isHupnJNhhCckr0x4Bq/BytogN5jxgDrJx6daWdJko1SLLMj0S1s9YSnXHypXymCKt3o5qy1D/IN
cB/ll44BIL5DgxSjczKWfQ/6QqoyIaiEXZIXPsybJckUsN/aY3aS3KL6qHks26+dRiir85hBVZzQ
SnCjYKdxK8oLyi2HKWvtXMByIoEtnQ+HIrxv7+4ZC454Fstvwux7iy6vdEyiVzgtyTeiggYUifXd
TNSDRtaSYPLxagnGnW8Y8f/5c7S5SLku4nLJXaK9c2lke+WdNA2sOIKBU+hwZQ5Mo8uXFqb0DyCL
5ghb47xgCjxJjkx8Pu+zmlahPLce3vh23JiYc2f9wjAIvgKnmjbd871xR0atLsaK8iDmZ2GTMEAW
mk/MhfmZuUN030/C+0L3wQ4johEDDg8w0jNzlVD4FvjHXzhXsxblkfJ5B4Q/3J/RkFwP5HXoAB0f
Lam/Bw7Ph3Oe/VTGWMh3Rk/cNpER1lsuV5XOV1IXB0gMPCtbwKNQ9QS3iN3I3DzAamjB9IV6J90J
pbW+EuY7itrIKkSByQsN6DxKXx8cwksGXcB3RQxi8EoY7Zt16NCzc0wQ1lG7/atKrr64ucVTfVgU
Xg0JK7vS0+njhgGqflYIxa3DDgLw9RY1UaYGV5HOFD1m+o/8QUCy0CPh6aU4INWncEKZ4bNHcFIv
cScKCaJQ54gU496X1mJEb33ersfjApBoo2/HZ8KCkKGln2p0jxUt5MfMLtRd8rgF+UMXsyz45Hpg
32cp1w0C9vycyB93ahS6yrOsuQ27ByFPuHYT3kLEkUKlq+CkanfM+0sFu6DHnXsYXdCZY+NqxA5N
yBqnGns6fqE1cR87LQThS7J5Oz/ibygC2lKwYZ3xGCDgX5IFhkWWIt7t+a0EEvu+zI6zkZfL9tXM
xqWT+0I+Rr3xlp9Ad+HAgnGVfakRH3JARoHfZXdeKNX04+HILxhZ3FwB9U6x8gnPdbU886wnpJhn
bogzq+sOYFlv+YJkh2drq/v4wMhGhBJOsRKQgUiX9Q9Bi48sIeqPA5TpxL2pwYkcKF5ipydXAKOM
lo/9nRyJV/tIsjN5HmdwM3yS2UwbA5k/cH8hGk52izbIX3u4Jec0F9sodWLUN8P+eseXdnnllhSo
lXKdSi8wsSs96c2I7YsSm8kWmBCFHFB7THyUTYg76EqkEEJTXQLBvKDM4PAGozX7+Oy2i/TAZQep
RqzOPo0sl58P6ZSymbwoHHgrhKsPvh8zMA/97rjig6Zcd6jsHbD0EYzMXlxwDpKs9XpObuY0X2LC
2JCkVqIZ2HJuYUa5MRUwMBefdIm4JVaty54/cVMeTMf0KuRvCp4fJmn0FovHFV/Ez351SqzLHsPF
Q+FdP96PcR/UqyPHDvog8EyBPvKk4aIQV3P7Q+kTubwQf35LBsr9CfKGt1mGbCIvdyD/KeD34gF2
6Jt4AtHFzKvX9hWqY5PxZ6O4IT+o5rYlsyCQmO18nmF1w1XGj11dsTnbWBS2Z/oqiF2bKafgWiBy
cbIXgciNBAieg9v+5MHEq0x0jxeSnHFyrB5xsWJ18eyX81qQFx8DektGmOS06Q4a58YHb/GxFIFw
JYJ/mm+vxGaFk0SKc8TF2epYuMfVBG0AhpC1/mHEPUhkwSPCMT/zSI/tWbYdk/P69orFTHsrbnS7
JnfGYoM0cSOnTaKFtOU0hPwzTtu+3J+kp0J1Cci5EsKq+wNDLGn6rbYxq0UmRY3tVvqqaxLcNAVW
XrHso3PbdmFDrM7W8K/BZHUPTb5rruPXbC9+VdIsgQiYnh7hYM5qwl9/UqEua4IyO0/+7okQvD3d
bVfPvP7j9GZCpKCV/4YKL0nqWahbbT15EblpZFwSXlSDMp6n5uGIIIOAuuWdTE7gec7+xrf0TTZy
D4Y8ZWUJWx0r5jGqF+LKIBtaGGWYK0KQVHs2gW8NqeNgBCWDhyE1k6dEwaRJvUH54/JTJdUTAder
uwNKCnBarU5ev+MHCukJWWXR6PPvZir/ENWMZ+5mwNxJ+Nibb8qbEuvpssYfCHmRbuFtzt8qPP3D
JehpicSr/C6fiBUgOaY8tCJeQGXLdkeiN956ZtwLOlA187pvyFgZPPtb6vfZ7oQRjjrzYfd4K57b
z5p6a6LSabKxg4niYi28RC1RuZzePFBFXAUjA+5E2ymi7v3mEH8MU/PBiWsvapo0CdaS4tmsxIjE
yb6EPxAXcO/Y3IWFOLpq8BrciuMMBxV03Q+4Dksn0qaSgVHqGuL3XKDtw0Bw2tf7y1aYmc5ftwUl
1LtqyaoixZxKPxBV6p3sxV0cDSJ0h8Xc72H00OlV25PDwcLuw6sndyb+9vXkYJXE0ZpFt6/OcIul
xRU3IJXBFllCda0Fki19XrZoIoLi+fqpfKkk/L2fqXKZFkDV1CN4mrJM6SPuoBNvYPp0evl8tzfU
IXwWpF/nnNBLV7uRYNBEXUxwFd1wDnqo6eM7+0S4CV5OIcaBHNbsoz06Z55vJLrIT6w3EC1S2FXx
cbIBdfc0J03kGfkxpZlUxxm/H+l0h1u9IOcxzSnrJuUOq3uLyGxYyrByNGNcFtnsQgjKqHuCc55s
tWNsv3LYEaIlLyV+g9zlhCmQYd4SHjvq0QdsOlXeTzeo8JUpMW3u646ugRjuIyncx5y3Ak0FqQak
j5QARFvxddu9GytpZ+yyB3g8oafplxUw7rG2LB4JizY2DK+/OGL5QR6Js0Z2lIyxSQoFyM+5c/7J
VD5/We+D7deDV857Rw8QnaqNL1942s/EFOzfE4XkdZ2yh1Cwxdx/gtVlVGcQI1DWOXXPQg0sWrAh
3lqvzpk4oT8g24atoEQrE/10EdqtlyU3+NEBvQw8EFILblCLNXVMxE6nBUUb4Ry9/nApRtAy1CHl
kODoudw6EhbrDdcHYibh2M1WONfg6Qb3uuNIXd+8hfihR2ZEOdSpGXDK2Fzt88Pg8rMy+P8QSjf/
Oy2hDm4oszKneBbXbLXiYuewaBa5xZ99WTbXRWZtUGuZnS/bkSRHshVKD8KfEn4WcKjOubDa8ky2
PSj7Cg8SaiiqMBpi6iZIVxAdkNCXu2Qt7lO3TqxPjWcli1815+TYDntCVsXo086LkGdRzECYatvm
idBO7lfhAtueyfp9kZiDIGeSanX2qOZddSL38ieRjY+jeJMEjezJY7UmACCE7vIaLm4+QtjNj4DO
4H1l0IbAGjJJQR3pC4mUVN8ERxXL6onNeViL7X3wYNvsq0tTOwqXA8pA6gnk9Sl4rGy6wV76GPKK
cOwKiIiFHj6rJ3NZ0EtxORfmQelFDvMjhFFO/DDlCZXPLCN86xjt/mJeU4R+5HdIDAuFIqsTqnjI
tv4nnvQoz1lWZOhLSoBe4aLgyeRpsYbf8Br+Bb0SupF/ey3xv/+CXQ3FsbLtgtfq3IdvgASImrNJ
ZJIFJ6JO/v3V1D++mqJbcB+IZ7AE//ZqUq7djyUgdguohYoF30G2QT4H+YsSEdsyawbE3cCj6xqh
R1v99fP+CUGmx/G/38FvCHJ5LNW6njzEO5CFaeTnOQ+h6NvYJ8l9W/z7J/4pdPg/vt9fXk/A+r98
v3YlSedHzie++dWiDyqCmMy4AzX6mwbnr6/0Gx+Tq3aRazqf7DwbWZIf4TlBTEHn9N8KIDVsQX+4
aLgyuTwnArv9zUaCYqXt7tREIdv1Gkj3KpubOQzDhT574hWIlIA6XfWtr3pmMml8I98MZQQJAVbV
sW7O28MV++iH9jKY/gNwj0cf2ZnpCrv+RWiCLnKQEVerb0zzOO1Jlb26puR3H6SPv6uia697ISPN
dCl+e+7cAh8DhTCWV7vt96f08sAVfH2XZgyMnMxmQhL8QvUQnrtk4tbYdIqEYDZQzI9mBmQGZOX2
8fEweGzPfdAlk29liW6ojwE2bywEn92MLLxg2IhMgXpwrFdr9MAoFF/ECOGpLkGF8CoKC3iKaRPZ
N+V16UeTAIP5A5I0X42tWHpHZuJ37wZvSKSXojR4naxSvwKknBJtSl2jozxFF5G5YC/49Tbj5OeI
Rc7vg1eka3XxIJaHTAoWLfTiDrAPwb3H+B5S05MGl0WD/8jYVYfTTn4bATTBfSCX851ovWw9Hbs7
z77tkCgRGekaIp+MhkDxf1UP0lPu25zq9ZulOmNKLxCIh3/dZ2vRuHh3FvwKwY3dfGrusfGyMKWo
hrW4Yx6zxjj3b2U8fDx2Yqwe4faxqpoMrywBUbEDwadCEeWD/PP0dxqYhft324YVF0pO9oc7YQLN
vHGVRhmCIfZ8bFKfIC3IHTyb1IZpVUwfot5R5FZctt1R8BHEia4nfrMv9zhBk4FsSoqO2F7HpD6F
PEZAy7iC+csOCQ7rPOj7bSSJlCedkSDekKokN56bMjwNxJGUp5DQDKI0btNBjH5oau+CZmdIP108
4+FZymrYXV6orkP5DLvEuFzDuDnomUtI+dH/T+BXOS83Bt8KZhq3XvCwCk2nmD8C0LGfgZLWrTjd
/I3W0f50smmqbtomNbATdHj/PGnKtrhkk+FHlaj40IR+syPp+0waOtkXCxuy6/J1nHPMxnJ0xW6O
dQUD7xgSbOHd93l4g+fhMStFf6u+nvzp1P/1nf3+jMmyvH1cUQeS1OkNi4wONxMigdtnUyQAmrF4
i4DJG6hVtlWNb4v8dogddgI2MPLqIGoVdgId/vEj21uzO1TV4F/dfiZqLxgZhbgaWP/5AqzPsbDW
N80z0Z/UPx394f1vVkDrj0Y63UZZSBeePcER+M8vuy3N0r6Wtua60nPHBhQ052Vz908tGQJgDybK
ne7sX89PZ/NBplBcaqSRCTfzQDuIYdM7cQwpVrDoHvM0rCesrKZgYNB7Zy6KyO4j62bt+JoNb4ZK
fyqYJALdfsJRxczrIvAcvqrQ71jACE5PV/eOrfa60TiRjI9sqc+bdQHfhfdnmiMeYgv0zVUPEG85
1UE0H6BlbKevj2fjWZsZhFnFPZhMlNpPynXdij5XDci0emvcgt9LD7rogaGSLQEkm14SFNoogzYN
R6y0shx9rnz0McpD+HMO+ppo6caVsIeghDyJfOm8EXakcqZENqVM71ntUjEJdt2XyxrhUEVSQIsA
Uj6xHhGhE46bazgC65QEwHJXE93kWmL4w+rRvncvV3LiEayp81AqPdax95KWnCZA7EuqQuYjxXHs
8PLeUGyA/W1lz67v5es1PM0F/IVsCtcbezJh8jcYMX3de6wDsoO2pxa1rYshROvePxHLytRe0t1x
WeoEvntyOlcJ3UDKOLsjXg8eAdDbf04k0iA2EyPAcFXPzdXxiVApKF5UeiqJHGT6MIOrMcYxHhzD
QPuveEhyKB94ISGtG6aEdZID7KjvKVo8BtB38bZbsoO6CJFQBO/XetewnMssi4uRHFPyeqN8Tyzn
JdS2KLup2pBejk98dwm/NPiTcwnV45y+DcJJbvx86dyccaTxf7z7xF153fweiLrQIUk9seKk9HVy
ISMdRAw28ItTj/Y8YX5Qw1NwXxJ+JXNzTQL9u2Yezg635wbvX2Bxp2lcWpQWx1jmfq4CRfQeC/ja
IyopHr8fLuJO8vsnI9wb8lcGoVMkdm+BTdvkNZJKyN3rA1Q77fxKOAr0FWzXO8p3smEg15YpRBxB
sBxOSLIYGftAw1iytnEPrq5mUoRIfGObnf9hcWCMQMRxZyFDOTfb23u+FHjt4C7EtptvLCuoDA/M
FaeKtT2NXp1iv90XMDZkmVlLXXm682xRTxuZnCwjvtI+RwWZFjVoFffEzwDAQZqw71xdS1ugncUO
qPiXr5+E6agvVMc6vj947As5oQp+mHlUMhDNzX8EsKXYQn/StLC6bGoil60ZTYXUMR7zUNIjkrof
otkSN5YzOagTDAsiqooSZMrsvpmhbhyj6dfoIGTu+AGOMSzg5+W9dlHR9DhHptqH/WE+n1ZM82ic
P4r1sM/TFwMRLxHj9+mNTFyC0JFPYrp0i5fbGzkj0e1b/QCAnswwH/Apv+g0THSPCB2F3aMhWb+i
chkzkA/5kx94+lO96D7idKktBCYpFKV1InBx0P8E+68Hno3R5Sch2OtfJiscmJjUREQwqIPIPYGV
e8RYReo3/WN8Nj2E1wFA9PbymencLQCSExSskynApn96K1Yi+Drd2HHfuMMMyMiMz7xTfiZ+840S
D9FZpGnhjntSI9LYM2r51GeF3LWZub48m3N9eYnO3+NzaSTk5zD8EGW/6qFJMN2ZIlOdjgi6v4Xp
hl2QodTEvfFiFQeC5aGk05dRSfJmq1yDPH+B9KnuASzgca8tUHcip1nhKj0ixoyI4IZKprFmhfB1
0cPrcC7OUBfXHvY/pKZO916H5tzYdN+tf42OUZfQxMPoiD2MXd9EvAge5h/3QoUkJhE8v3xWYZD8
iQXCuvU9+MJfM/jqVn7RhL1RqGjztwqZE/IcLbaQGvraJj98PEJBknQswExPqJlIjlyZ9BjgtLIS
5Ap4gwRAsB1dfAIzaSPeBPBEZKFcyQmc4eFxmhfvaeoYuz5ESxGfAg15ODMayeCHy0ptdnruScNb
8zbB7bgihCj7vN5RywSclVqsTBKGt+I4uxqb83dDjgV0IhCAspLU2KbM4fRUL8bofkcEytJOYhjj
I/zdvsdoRiuWSEgfN5PXHCqsp0ID2Ss/EHk8DV0fxhSBB6k8LWA4FhjKTj3+e5uYZSkhnFmCIcOp
k5BT2JpTjTMlJFr4AYyl7u0XPhon5eW/uDuTLcWxNUu/SgyrBmSpBw1TvRCi7ycsMAyBEIhOAukh
8qXqxeo7HpGZ5rhft1XTXHkzlse9biaQjk7z/3t/m6d7obQ7UQTu83b0qRQ1Wu6TKox3FYOQ1RYH
LvPHeVeeMWRi+7OBPPaL4PXJ6ir3TxtJspVBg3yvPx8fhRTn/fRISi/sOrWp4md4O2g1lZt+y0FC
QEe+hbTQqB9R2+OU9efL/Pbs+PU6bwqWVlWptXxgOyNWepLNqDmZviBWq9+oBlu/08p8vdJbBaDc
l89L0eQbifPwKTi05y1Y+rrTWiZ3dADmXJ3fwlsn2xZsHBxzfqHFUkwJXL+FbH2CZnQJG0KRgFDo
4p3wDySfUp/2F47abrYzPTlq0ZWlu7TMdoLgJva5wK3h7fkIwtsa+AXoXCFw2N7NQu4muzkCN5xO
VODIVQmuIwmEE0Y1IVy5U7t7TIuQsvzfdZf/0aJaVK9QPSClIh3D94SgleH4ryW2//c/ss+/tp9/
Zeu/uutyfb9//vV//vnT+q/wnq3P27/+F42/S/H43P61vn2u/5qM/r0R/Hs4Dv/3Vynub6/7jzC3
qUMwQZJFNDV5mpKpUqr4R5gr/ifFNCifobGFKysEwf8Zdd36N01m4w7UVfrP8Mf/RqKQgC1BjMDY
xSmKn/rPtO9/RLEEhf9r25YQBn99g3/cMsXQoYWgDjZ+3LKv9R/5XtYJLqWVazZ7L7iM9OyfbGou
pp8ichD6pUv/gEXU/2EcLNpG9yBUYRfqFrA4kfAGMsot8+CKMiX50Ll1bDpXirkkHEA6+FAG9QgZ
lAm5EZwHKcFIGyWkjisZ+AQ7JBy85YNTSNy8h/IqLF9Pq1DbemPyaoxVbWLs2xKtODzXBktUvm6u
BkdXzoNkNW3Q+bqn04M5VErZKSiGSy+sUOauPhCrFNFlq/YftwJYEP3Hc0U+cXC9Lo8QJ210eY2K
Ssn2eZ6c0ujJIc1nmX2kdpNdEW4SiY6jfUV3D20VRwD5s5nbuvt1c/AAXSGJU3rCdG6gSgG1mYXp
PqwRK7zYNDa3t1YHYP7lCs40+TDo9Mfiz0QH4XcROJXzAL6jgl5qyZ7c4/xHp39YK9EVCCmGY0Ic
3KfuY6bo0oVGuE8g7cHLe41Fqc9aw8vk2ruhd8TwzrRAtzls4HFA/XVYVLqvP+PL8ES1Al8SZ00U
DhTyFUrezjWi0/14CvvvfXRuTHNya7MB4R2NhqVPksLKyHgxxyfm1uC5ucV0Oy5xPlMOHom4JmYJ
q1Qgjz0mjf5rweYXyWJje/lscZ3cwe1xGutwr/AJREZMetxK4Gef29Olnd98NXUQ8KGhbBgdTe1x
jnjyVVFuDcxFRtDI9h/4zv/o6Uum7PCvZ6t/L+6P2xq569eZR/zI3xMNjKR/Y1aAnqTJP88zskyS
LG+3pGm4VHVFZQb4Z5pp8DOawmSp4ROFtqOJevg/80xDU/+NkFldzDQquleMAv8/E42Y577MM6Kc
DhZKg8iH55EoTOOtIFGXq/vTzI7yhI6HfQgILOpDru2fBljZtxdv1Wb3F2jOTO4IIEDKHxdUU6as
iJ3MzoLJYFSEIqQlixXkGV/u5D+z4k+GWennfcyvn058+i9V8LpKsqes8elqr3ePil0jANiJkrVw
V0v94xEKRZeyE6l6lT0FPW6d+6Kpt3Ka3sO5UdA0qT6c8ViKw4/o1nN2I6frBWWHE2CLuc+0YuZG
8dcre8n04hkDzJ38HZHd8OCoAJ/EMpftEfMWW1B2N1NpvmKTfO4hXyKm3J2VJD3cO6eOTHmSqWlY
/oB6P1D++Bq7RC/xOJU7cOd8Aefx8k3hLtN2YdEC/maX9CbR/vt+sXYpZJuCL2L5+Pl+3RrKU7+s
Luj9qIxP8fhxuhxST4qPoiyKVknqn01cv9aDrxLfO7AOOBx4GhLezRE1yOGbJ/jb4QWhXYxYYjpY
y37+QLX8bB32K02aNCl+HoPT+tHJh2oglHYU0pl4ZlDC4/yDAAYycHr3OSFg9gXRttfQIg08LS1E
2tK1gVQKpz91h9yrITDcnaLwBBr4zyPurRj69w1UdRl8oQ40XDPf0LhlflqlpVpLk/Ij44AzRTxG
jaDmdHb6RN/fpWrd1YcrhGdsB49Qj/FsUpVDYZX56ZB83Mmxxaz8Wshb+Rve/A+nxn9v6v/5bNxF
9jU6lUPjbVPfKPWrXIvPBitoxXn45pUA01o2UZcpJoyDd9i3lbRbtl/cv9Q5xKybiBEVDjZo3R57
hPrNe/Ro4AG5r++U2FoEysybnPLo7xYWa+oLkEblaas2neW4QRRqe5jcwktU84I0Z/PL1cUPwfk1
P/J4vNfTSYETtVxZJ9kTpFA8bx3txtE7QlmKDjcXabN8jFIlUnDProkcivGFPMfXDfRTfcGp51MK
zDFr1B4Z7ULX7T8/TO13sweNpv+6YW+nk9d+/yw0/SlNrlMaLAOoR1SjTOs8VkGyJyaFMAJV25cO
Vc022ScfanSf3BdphMfX06PTJGHy44DfkcJyCn46JGzWp62DJwAITnBy1iQiL6/9smsM//zJ34K1
f33Ub+/xwSzKplRU0qQ1Oa4JHtYdIamWPZOTfclm0IE3YW61by77lsXx62XfmpzNPNGkayFJk2Rq
pEGzhxefFsV2L6o5hAJ3ZD8hhZHyRtDMXNkXRQYThxba0IjdUDrRxxQU/3wr3lq/v36mtwWqVTbk
67nFqFc/8JwAXTnZlY1IORk0hg3ydqCCDJBFMo2gK1XRmWXH0Lg4sgHsyvnzZ3njA/z6Wd5ms7Qy
r/mj4rE08FBX09VUBN0xgVK8hyTSlkx7f6J3KVpfxvhKXWWIBmc1R55DR+npHDuEQFYKhnL7CDAF
QUL3SC3wu44OnIu3RR3uBWHzalM3m6bC9kG8GF+WTemyP9wRAekT5gcr3tOqJKmxxf56jsIEEeFg
fLB6h2C5dETGDEGKyLMSm/JJC5hApPYH06cdNa3Tej9GeQ6sTMPvTJHc0y3DnVKvqKI9TCQzJGI4
SqZobsJ6MTUmsFLaSIe6VaNPZ25wRDOx5ffvbn6bZtjo4AWRGYiNhoak/2KGL8F6tLysB7w7rtzl
/OpiQf8R7Jj6U+RGc0JiKWMxXyn2Cj1kaRPsd7WXphXFEb7YIAJKwdp/c7bbc3zGaZR96hhmN7vL
BJFovN3C6Ye7wq/p0LkYXgl6oDzwgMWPWIR+5XKcL/M4n6Crs3sSbhjJXdLrDedRNif3mVMX49qe
chfjVsvZ5PwGzHE5v4uGsAo6yIKqtjE+l6u2YMLkgzHi4jFqCGu5Hz/tgdGdqpYTexfPIyB3mHpj
aGTOUtlRPHSiwdMKbom92w6i+fwwNK3V3dsbrjbVaw89/uFHrO3naZB5KMobzTZpYEeyfD3SKAtM
E0PIASkY4AO6sXt0LwExHPm/T2Rdu9r3hxL6MdwYdSQ7PWVHCrjV8+7+oQ1hckMdEia4fQUagd5f
tFEzq49idjhEhWuNHThLdIGX4GFOn4j7HSqYteaf7HGoe8s4jpok61lzxfY24q/YQz/BzW75kESE
hv4RfAiTPjrTdMq+aOSY/eeGArC15hDnaqODaQ1XZ+++ePYxX6D7q22yBhz0o+QQee1gR91tN2gj
hu0sZM1LT3AgcSs5XSRFMn9yEYV10ERiz7/QYG40HUVx1trZahsbMF8jgncmgO36TJSJvyhdoiHD
bjV6LB/2ml4t4RYY7LA9WFghHpO9O5Jj+r2Yx3vIEQAy9bTORPNcfnJx27FX8RdtBKsFd3eU4u9p
d1vUrjv5vNOy3C6vDeAsr9uaL6BTk57hoJiF1Dnru+6x391Hx7linduj3TPYTvfhPD5gI7CiabRF
xz+gMGyNjqPK2ukEPNoJVK9PBn9BtGKQ2bvbJ6SkU4/NdcmC6xaI0WzktBK6y27n2S857Hb8Dnem
mztQhUbJaFvkzoDfNboNsBMhv7/YwZ5a2WB/hf2dDURknmxfWO9DyucUszKrW4QkMATQswaVtW3R
xLIkbDTWilPPfx2NfrOh18S69XUL8/fE1JRNvUn4FFDZnyem8/5pGA9tr08axAmi14he3nG9jD3N
3du0P4/tMWNnQ6ODAZ5aff9lzxrxIkHm7fEUYh48Nzx3JlSdUXIF12hb99VvVhxx8Pr1Q6oa06fB
4Yv60M8f8to4mFV+4kPmrjgVACvxyY/LwnnP2xSTcTj8HEphHxnarrM4MGrXsj25ekJP630nfNLE
tX65YVSpZDrGJk3jt/2oQcidodVNjeOZbp3o4XBe6d0kj3SqMTzY4ac2Rt9+6BiW76L1vVjrm9UO
RlWAfhFN6A6ykbOj8BNBQ/nmWQpdwC8fjToVpFS9qbSkN91AeSz3l7JUtMkU3qjmRo/EYZ5klXCW
Kx/FKki0LWUdu+nxzlphGX1W/T7B3nOVBifdBqnuLmp3zZtqP4/2qPHNWej3j/HL53t/jM9LVrTu
1KqcadxkOraLARwQVmx6CtZ47w3FfLVY9ZB+tN2MXhwS1T26ZvR+zkDIcb8bWJzMf3PHDGhMqgbv
6BelhXEo61xrVRrrZOSVrAQgAd3QOm/6iT8jTdaWOm07ICPpaU3N4M+P6++8o1+e15erv92Pgvfu
nEs1zwsLYdjzroMeaelxfP4o7DlHUo3VcLMUcfW5tRGe9rG6csbkIo7v/ngMfczajC2xOKjDT5Bu
myuSPz3Y63bdYvG8xugzc7Irhp9A4nyflKgFOowZ7veMTfTdcUV094nyZRfL+AfjFeGc1SntDlah
7jpfMGpx2QLLcVkVT6ORSRPdKj8pjhkbAKGjJ00dXM0DDipPa7ttDbfPprUNmNr21o4nNri3/3zH
3rIADN5+dlEGoQWiOiJr6tsmnNqMcswybljE+InZeEyI0YjGqZNYoa+70og51FqzelTBDj432yFn
cPlmy/nG7/r1Q7xtyaVmcbof9pIYM868+bFUbFGv7WXeuN/qCEVsZ3Ead7useWc/iDDTfiMq/ReD
9r/vwtv++948KafLlbuQu1HcW45FZxYgUm6Hw77b0dvdicKMg0T9+d2lfznwvj+At+22dj+dWoq4
NCvRkt2GtGP77C5vF2vTsEgYWI71mZhbXiFNc1xjFGSs18PmX/JniNabQ4IIFh9+aE6n38CUkYan
Tsfvnlm+T7R9u4m9aCEEoJG5itoXm77fwRkgCOoPRhf2q4PEYQPHP3klz2BALarLTiu1t9sCiqjw
FA+2hvvNqPvtJMGuvcUqKZm4239effLnqqT2d9Ymku/Mc8adPd47Q+R+WVTartVmXg8GzXCL+Oeb
83JTLCa/zBBfLv12v+vriU9Vcml5NI0puNlkXlztECefPySOcXzkHfetpj0jg6wDmpn2cN3N56bt
Dy3Lnkwkawfnp/8U0pRpdHWl5TzusRN2HIiyVpsTw46icj/xtqgQ/3zbdFH8eP/slESpe1FY1YHS
/3zbkuLVYDU/aJO5A6BhOY9OFOOseWXHzPyyxYhNrM9DPBw//XHKRsdDdMF69HDZO1V0xAm1sl9+
u7LsKtzzj4hajqj6P61dQCrBnz+tYurvmwxRd1Wb1HgVVnfFMN7udVLVZ/lSUam7zV+ydX5aamEZ
ADwRN1cWFMvVTp0VTwvXXmt729ynMespVaktoA4sBetsdBvj/xrmE2W3Qk26I6nKBsk8vdUe5v2X
Pnw5DqqHKVr93nnrVe07RZoxeOcKc++6irgKEqvGqA5Qy6KjbYyPo8aiU3X0rTRQdtejJa2fU4RL
7Srib81XZIxDFK9R6973trRy+Rlze6cHYmP4BwA15eqfGoqh8/jeffTx4x4CIOkNFwUKqhL8s51q
p9Tgl/3ruqV7zcb6obPrA/q6vk7L8aOTnNqo1pIuAh2jDf4UOSqBN09aVri6I3OTzvPBBboSqVgI
d87UdbMODWBy2TlmfIrKlnXz6pE0JM58vhrU84tXuJdNvTmAUS8P1qg5urcfHfJue49OsTus82k6
xvfbfU6T4QtB1LDo7vvnngH/ac8UEuOZx4hOOhozfmZZ7B7uD4BhFn8XuQyhUMWO0hripGoKThEV
Lc4hWFArVoEVjEkD45BubTLyqPYwufi622J9ra1e2k9bwREEJ/RJzZYQ2xTWawurNABWt7gH0NAG
2wINFP3svtFWsIxobmvAimv4aV+bNgP9hpgE2ryBhSFtO/UCTJxvbufcjmEsgMYQzyNlYEx+hJdz
+GBbMzKC9BPRGxivCm1ao5MtW6ydIOA4dqjMfC94yEeXILQsTpxG2M7i3FVgIqsYKgoEn/Osg1L7
ZmtDMrC6OltjjJo4IhzKjJbS7YoIdk8NNbIVc+G+JScZ3t4ruvp4ZvutnpJyAuW8QhwKSu8AYyKZ
Y+LfRdYrVRRrmUL/wSXv68ifRYQWiwoWbRqWVHs4rqaI03HtF6R6Bxf6EzSvGH51uHc+C/KnOof4
FXDka+J7uMcG8cwX704+lxoiYYMQu/FN7wVimXkN5pvIbsYw75U/SPRU+7utbdVb9a7zFxrYwwAt
HTROTsikYF6x/5w7S2TX4SM8C0nNocugGGAfGjFUcT688CCT5pjbFbs3MiwunfqjhYcRftLoFJGZ
fbRI8abw0a17nC8pky6YJM8gZ6wyblftlbuKSTPIUN1K7q3DIZq6rfqRAislglpsq6++Mmm1rxPJ
/eS4T8cDTkFPWQVG5xIkSLXQYGC3xMgKwxS44vCOC7EME5cIZxoNVhkCq2NvZ44U/0ycOBGFni5C
7fMACoQdpTZEZlqtCP7GIhqHtXB9GElRFWyf9jk0aDijI2ufwQN3mv18Q9HbIyIJu2eErIzxU3va
VCg5Qe259DQfpJc/llSpcafjFSR3Sw/BxyIstq/BuZ2C/2HCw7kDDJgMtj2xuPx0BK+bnHfnMC1O
Di8w7/hrTr0mtwh740t3nmEZoBF0+DJCfZh16lBo1xOi0qjAdQtXgj/d+LhAEqJsc3NiXtTzyqrn
DSMomuLHAP+wQNARsTdKX7uQiADnEgsg449M0MrlP4AOpsg6/Sv6Z6gB7crd7EdyW9ii0bgncXiw
qEDxGHE4ehwNIUpjxzX6TJpwFGz+8ikW9ffFjD5HzBSRx/iNfRbNWYEyOQdEZ7nAgNzrGN+iMyL8
4IVkymxX48xKRRHn4gq5HAl0GAQT51Kx6OaYl5lgaOGfLMSUbtLV4ErcbXSZBIrx6GosKSiDwfk2
+BiNUW/fK2dm1Px4ES9Sw6pq+c1IDYqJ6lW2iuDUR84eZozonB0UlcLA8MkCC+PXB3HuwylatPkV
WwYoah9OPTlumNA6m2ZPHtUeJFMqYH25dxs9Oi0/5fGpfKx/mm+04AAZDzkfmIzcRLinIO4PqF3w
oRAMI9q+hRTd+L1o5p2E21N7hFpGL2tW8l4i0hMSQwrupVWQONmWh6YP1AblOUpAJ91lU6qrSs+0
Z93uYzdB6Hl39ggqz3z/fotJRrPYndO6tKBxs1Ep7c19qEkIW7mIDsJEpLPjaveaXWsBEgRqazKY
rRaXkHs4YofNHTyPMIH7nIEQWPsqC5fNSWaCdTXDgaEgR3wG8Brtyyf/zoQG5MgnpM3LpmeQiU0k
e6rb/8T9hpvN+gBrPyhCt0l5SHEERP1BrvmZbJMVS8a9zxxKeUMdpDOkhI0e06d97l8HGkkZx/Ux
UCguYoTfW0OYFGpXhniKyWuUDynAlZ7cyTysyeRSk+7QRx7KSEnABSZLfdDNPNYvzA8mpzWMI5RM
aJOGQn/rb1JniCvcMdqPXniacmTn9T11iXbxsO9ZmnDBECz24M8JyTRKHEUVk2LlytHKk+ZHRFGy
gywqOA60UAQ06MPTPOG3FC6DBxpiJCTEwqXOtJz1tH7qqV19cAtCzRYLI/N399J7RC8oaihbqBBQ
ufUo2c2hhXUPOPDhwJAXOFzx6pVwNtQgiZ7tJmcAndF+6AKY5nUjJ9xuUOIUkw+gWWgR6H0x4cFv
olMgqB/kaszjVZz6TFjHHv4x1IXOfYCxIXiCV095eeS+0mZCzojkgYzD/9+ISzkmxI4IBgDQH6Ad
hQeIAfOwWDEeIxmA14ET4ceQ0FX/4HcJdeabgLi4O60QH8+JqZBdSOfllECWNZvSsRCZ3bYFt7Ag
B4dKMCm5L/z26MpC7Mj2Mz4vju3V4uijggoaA+pg3BPBeSVoo9kt3TUkEorcD7vfonTA/2SdezB5
7NaCLOA4vLJDGWYOPkwa3KK7nTlcPyhZIfmgiEBZi5lFeXD60LBmKNEJN0EeD9ZycmoXn1hTu+iu
14XLnrT5ofk5aL4jcv2HV9E6f/X248t8Hx67gN3NnjqqACPJqM1ZvoMazW6TdVcGo8R6tXy4ytkG
f9FYNsTkV6IJpjeu+wiO3ISWLi+wSiLcPcwoyvMeGcIkTszjJME4fH3Zd1zyMhxhxHikHFwn+O3Z
VJRWM2YRW16P3m1HqRXU2dEyto/ei1trLldeTd5a//lpdpOE8Z6uj/7mEeiDFdt8Y4zZBkZwZn2a
a4H9gN/SPwyqyXWi4TVi4uEcyGbkFcwus9UWWRCNT659JNBMIFtegEfP4HsSnyAz8dl4tRL+iph2
io+ja3DjScJ0DDQIqzG0DtAbABSM7atElWzY1PCfpkveM4+pBVn14L3wXhz7/CvtoyaPH10CRqrR
/uZmCUyQqDUoP2ST2UjuJTuNublJ//ToPGs/++Ct527UNC8V91NgCCE4MclfsIjdfbWTIoFgC+4v
Msq6TehTeww7vO3sBR+40f3P0+T5stF5nAJoGA4jtEVbRADqAik8+WSGxBqVDpglxx7rWvJywejQ
9yhIjZA/hOJCiDB1WEoaS5ArDuYHnDkIquiwspRiR2sGFC1ZmuXO+G71kKPjysDIRhs2mrNL4ObH
SSRhVMVrMk/Qi2edF979grYYEXCeTqCq2csxB2Bnu9sp9OCNSExBJxXjyKOlfYfZTBfXOvQvQU0Z
TR/Euc8xn8P9I9iPmJh8siyYNpu2HN2CBfsAu5obY5kk7QYD8UT/EiM6J75SYDnQcWMWbg54N53T
AB+AtSbiOjj2yB4J8vDa4wQmJNGnDsmLVLRKVhG4DfiLFOcDAgruYjKZVDuhm6R2jT6PgFYFOAwb
Dzx5pY0YsfoCj9tKm2XUxRo2DXUOpisgR1HWX/VZgfHaXeMLKACaPrRoBk/EEmw4j0cSbezrshxh
NfVvvaOf9ky87IhQaFjwDew8OlbcErTgJDefPQ2d62tTMJnXQHgXinsRRocJ+TnjC8tFHZ05mBN3
fmOeI5gqt+9P3llzrdAEY59nGYPaKzsyGU1pb79gd8hhhke2apNhRPRuzhTGfMuhZI8MBqYk979F
gtdqzBDzyBcgkONqPaIVhm+VlJFrvFqowVIpARnRrNNuoLPqkLkrOoGeRrZYObAhEkw8bHVI4jji
NNm76NnxCtxtg10lLVN+mxEmnSt3uG+2zzTJLI0sNUgZLMrMaafxTANKcxu+eGo3zzCtF8KHkQl0
iFl9LeAH0etkKexZU25nW4OX8bT2zbaMdlBxMyicK+9AM5OXjHma5wnhm1mK6/U4DZC5yQHEiU3G
vgQDTYJlVHFsqADAbDFDsbUU5xRS3nE5IcFkmyOAIcLimave6uieeXI82UcAYK81kKDF8ZPMfQme
NupKg4phXUyQJM0jw72Em9xeJl1xKmTjHjKfcx+JnrHV6PPQuYa1/dGh2N8cXqzPsn2x+mer38md
PEwtlI98S/dAbFRuodvPysmt6VBzhTWDke/ukMUInCr1nv0bHIYnSzx9u1Domdh/gnl5DIiaYNOw
shDmZ8zD7cby9JzhctGevnQNVHbPeDs5k0i9nFew8mafDwtB9Q0mWkxPypP6oBbW7Hc4ztllm31Q
C/5ibNqLhLlF8CLFrHm0Ab0SWdEHVzImyo5A8BevVC+BZ+PiBMG21qXzEtUcwkt+2SHUSR+CS2GV
pP+m62xvnzGNiP3yI7qCGtAxkAw7MisN4eVE6qm9qg+7CeI8WCAQI1Dk0CFBxcHxMbxxRknxX9wi
A9Jdw9NU94UVANyGQHYxU26OABgWCmdjngBKyrDVSbvwOdmKruiasloe7VPDySpmg1Btc4poderZ
qX16udDQvDuBanzXnGVi32veLeYaNFeLltWC4xY/ewT6oK2BEsu+hlcJTNoMLsTtPiJ/PWmflrdo
1WvNXXNgjEjRuIPsYScAZAaPRoDP5OYqvWpM7cOJThenwvuDJhh1rCzKlGDcew26fUHh3E7Wlazo
hi9Q0CFQLtC1x9Qh8r3LdEbfNLv4qYSc3Zg9jZigJtjUGVaMa1DzCrMrBPnnlCTJsDrtLWksdfDU
LMohrIgyhvBUx1J0jtNYGb5wyvZ1ZKuhEt+AxRRYd0L55r6e/u0D6Opxqn8gwmMv1PLrjys+2+mL
HjxH3nWztKppY5QToQdpgc1uicAK/Oln8on/5BhnvWpyCM5ah7C8+uaYfL9jcK68fTOo8OWkiE/o
+xYsYLl9I5H3hp43E1sW9mEzgyIDDf5HH2lrsWmRKJd6clyNBRNSdbMlSYrdZ1hEgCttLVg/Ny9O
/i642v5qWFIPpmhmbW/+7jo6jYB8TSYkRluUvh6HbVn0jHtU8Z9N+cmLHFFhcn4ILoC2lZ387BQ1
E1x4yTrS1T6f7FUtKPUG5iROR6UlTUsOcJrfhEOXxkQLrjj+YxBKI3CNoNgxlpyf7qFlHRYPZlWV
twOYx4EZmuNZdPKKvsmKRVPddiv6VqhM2O9uQJ5wLsgviBMsrXMcPcf3ht2agRDqH4B24QgCecp2
yjr2OHcM2kcHcbPfu0DifcKbKcmRfDm7C2Udc5SAKgnPbRAoV6xmoeFVYKHvkUg7Tpkm8HaFpa+P
0Ge4DcqnNwaLMUytBQYjpJrCuV1QYGXZijNbG9xne0vtS21F8ypS2tjZ9FOckmQV5J0yXx8Ndnbj
im2gAfKxc3pEd0mzDyVkrYWEQtHK77N6/7k6zfcvHJoXTmpPtsS4ijycQfuIxv3mMKJcf71Hp0dX
bwTPoptBhM10Nlmllx4/avInjDxovgb6PrgXTDnjj1d7vZvgOZpIwNLgHcHid9N17RKqiDry5qVM
K/QHiLzyRCBYO8HmBH6FXO5Amp/C9WFcOecpceWdGxoH44PIG9Z7kaFzDFU3Hx/DFi33FjeclwXH
OPUj/zhmHzswom4WKB7FAOxaAqfGYjNK6cNnbZKn3ReHBIn90cuJW650xG91xhi+QleyAaxD8pmn
RdKKGdvgTmPlCjVU9KCcA3imoEaQOUQ7EQ3OQZqwCyOingAfnpoYpVxHrvyCSNJ9cDs6txc5bZYS
MJ1gKB1VLBuefPFailvAQ9w2UerkbmM/2PML9KAcFoR4NkFsnYcXtd3Y6evyFCgnG0TVi4Si4FYD
F3Lzu2+QUwKAavxKxtdFGSuoaVidT6IeBkatI2NG66421/7qQ4KZdHAAiZnTI+nVm2xgQECekdHq
mJi7BdNY3xoEKg8Mdm0c6n2lzxG6rU8N3W1kbRx/KjwHPImviE543grAj2Un67EsQJovj5DyOPJ3
njCiWqGqe8C/6mkGpBXH1sw+GD6i/mbq4+XiCavunRQNa0/yJyVldhEfz84+yvGFtZX5KnGS8ekw
bEFxKtiLNHfl4H5rK4zAGnKk7qATqYk8BvctA6qB860VvMh2jc+i8jj33JTBBcFLH1FYSiRGPdNK
v1TbmRKXtcUdbpEJBGG7jpAayi+ouvYBW7e957jRcITVHjXxPkzZbuVAEEVWg4EM6g6uqXsx7PLz
2eMHn3tfqb3k4HBjy7vHGnUSBILLEqPc+VMC43lda/4lE+H0lL9G5zkSXdiwV4zZcaNT4HuC80to
BRwwCvzJ7uik7TP2B+zNwWU9wwOloI5GQjNMHt/1R34VsKF2wPSiaBrqdO2HrPiLgC2rLpl8kw1t
IuRiEeR1JrSYnWbo18M+Y+LIQUy1bbrlDo2wPzdnWr+2kri4if2HPj3Ci/dWUn6Xy9U+5eJTne/t
5ns7mi+XdThODT/cgBqcL1mMMdFaAp9O8dfEXGilvULEXCN+oh6gjhrueWM2vf6zr1kipLG0Z6jG
iUZcvFzedaRHN6qFub1jvRwdHHYsA3tkOivRUwxseEG3ScZunSftDooZ7mvZ3U+2QpRwr+ieUfGS
rO2fv7giWos/99B+/uLKzz20Ilm1nlWGooODKsUUnTICbe+yPx4PQ//DtTqPK7ecdvvIGUz/fG31
VzXJz9cWD+XLE1ebZfJYJVxbFJnoOomo0+WSY2lKhvyKBqTfOlBsEsQ3mhaSFexM3ObW9vRdv/vX
DwI/CYCSJLpyKOjf+q+Xg3Y+KOVVR3HjeOI5e+HQ7/t2dzLhawfffG/td5drSUaL7G2NPId3gbzy
qjNDvpx07jmJuvsQeyO3veX3euB/W1aPSl7Y7A618AMgo4d5msrx1V7sh+sLLVcmBXZ755iBUVAz
vHl/fio/JOU/j4gflrb/6qq+jQj5IsumDHR8UgCsg8o3j6TuYcYYbGew+uByunSZHvP5nHezl/Zo
U3fQsXSwRMyoxPo3+sV1u985EtuiWh9DUayyboI6OWNS7XD66bZZuem0Ix74ZjS/Oej+Vk5g3tN/
qDgI33iTThXSs1Hk55U6oS6L66P0nJhKqo28k4MAMwqoiXipueMwj4fhfvMhD2YdFx5gt8vs2e4i
i3PtETvEzB98M8aav3voOHs0+tX8Q9bflCV6lST1kX71hB1JSTbW4+NJkbLmXMTKwTMn6pUdxAHn
iaDqU6Zh14effW+TPuGfETl8tOIjHSgqR3vPQB9AsujJB3wq0DssHhSCSxt6IY5xqiH6gl7OfriH
cLE989/Ua/p5kT6+RtImi5nkaKV9IyX4MWx/GThfvqGY4L+8zqYhJ1Ji8A0Z1tRgk2U1ofRl+U1o
gO2RCLQJtt9JnNTf6RfotDNtN3HA6NpbT50F5XTJWmgApiwaXtnnqN5T0R5Zy9OBYmxP74xnnDL7
6ctZo0feW9cRTGPb+U6z897bF7oVU29JZMlgLMUV+vOXv5RH5rIiE8IhGle9sRV+9n1r5i5sOwh2
0eC7FUsRr+Evd5uvh5tVhvv2bveWWqd8pQJj425Hc/R3cU/55KpS6ONXmbbbiUc785uZS/ntIP5y
UXEXvjxiJFO3oqh0lW/Ji4XoBlkUMVdIYrsPXhwkdNtv3hvt1wUKv5xETo1Gbo4h/Ziuvlyy0LNV
Qy0V9ce2gC0P/TfQTTRMqKh4S9nZz9FF1RH9gG62gn5LScq/exQIQ6v1UXSE0KdcpsFrepvayHbP
nKTABo9GA4mA4G8+rPqbUSBLBsErxPXgeX6f2evVPdXTW6FO9h393GtCIvuglEs5lKzeMshGkJh7
Vxy4a6i7g/ocI24gCgu8PCn3CXBmfzWq0bq+UNpfOkndadIjPLJ1+8718bt3VZbw/zFWGTra+35H
qkvpoa7O6oQ58jrlZXWLs03xm5NbB4sp2QaHmVMNv3lL5N/eny+XfVtbnoqR5Kaaq5ObMOpb8bUd
CpJfE34AABYOOX9ey+Rft3UMHggBCrbuFvKbN1PEYZWklXLgawo6jpCKrULWocrhUMV3/O5qv5Fx
fb2a8jYH3PJXBgaPq9W96Lh7wgDtDeWlRgs7Dye7b7/cby8HGFFtGqZJRsvb5ZKTUpdJdlUnYJn2
Kw/G/IzAxBf9Ig74+CImT5GS5v/5lv5m08Yt/XJVMUV8eR/V5+0J4+qiYlN6gelpEQwv+a++xh6Y
UL9u0U7DZRWzh8NxCUzddFSAN5TTfBJZSC2fUp7knZynFDm+Q1P8Tjj502d7H17lqbjcmtwRkCVr
Kkp2EcOmCSqXAlPvONATi5qy6VKSpyugeVdyhwh/cP4fYefVrDgSbOtfRATCSq9V8kISMoDghdh4
hDcCwa+/X/XEPTGnT8d09Jg2uzcyVVmZK9daqa1rJqMCFone6L+flvbH6PWvp6UW6L+e1vdw35/v
N66o6TOchSEE7hNjd0NttS+j2ctfjImt3fhLEtf640b71+eqP//X5z4fuxajNu/tES4BDuN9GSh+
tmlKkCPM4zfhEZEIyHItMYNRts+PBXffmP7l7tXh+9sZRS3FHLRuq6X3/9Es/esqqs/ruD112BC1
/UmpkWVhI9+SvRVsGlKteQw98G9pyK9d9l8f+nsy32h/3nOdD1VqBqwZYXtgWeNe7QPdj1wfNH46
MYrJ8cX8LAw8+ekK/iUQ/PUSfktKjLOhV2WPS2BIoH1ycV2/UbgM4XScf3R3m3URIXYg/lnMaDVP
dAsmF+u/H/0fL6EFB5Epuy3Cg/7bJXTqbet6fB1bIyZ+VneBQ0rYYiTt/Szmw+ZqqMGIFQeUYclc
+LpNP/a/P/+PBwwyNE1nmB186v5vC/96e5T6+0B60nSYce1A2NLoaGFmJbbrbtShZ/FMmPjdAxxK
iB1G/t+f/5vt6K9KQGvBt2Tlcbx1fx9c1W69ylbD+LaR7Y3HCPeASGnqnL3Z1Y5nLzM8CciiY/6n
45YTI5by0taQuWjOBcJrWov0QAaOFFyxSx7ej1VlEb0RWHh+y478lpDZWSbmf1/0/1FOk0T++6J/
L19eu8bzUtbkOkHRF++TWXyXfcWwQf9BrqW5uZarCbxmCuFnICYROBCcIgC4HWbbz6/4cc2/ZHx/
qlX/1yX9Fu735aHx2t6aJAqI/MaFnhRQkeDGF6ENNOPROUAs5qX6YICNp8Xyprxz92bGI/JdMOXV
fz+iP3F+cWOBk9zltYIT/Xaib4+dU905dlsjMwzvqxt13SmaYSEX/6qa40XrJ6cTLdbMyJgo4RDM
iSuTkeD4tkel+JHOYO46AysaudmcDhwuUX9Z+X9MWP91hd3fjmXwFNxkmPHFyg8CypFZ3juYMfrL
tcG6gkoAGeOXfA76WWktncjn6nhiR7m9uMnmOdrAmc6O4OowVVZzivD/foR/gHw0rYNWlLQIsEP7
dQP/isqNt7F/nr91a3Q1CzO8D8LZN7dp2p6guS1fYjCQ/jxQg1Azlc//5cPVvv89Ov/7w3+LS/3W
4X3Zt/nw1kwJLG3PPt1EmsI9GAwGtYWvEssmaf8lHLT/+LEtjIj6DB4nZVK51L/u+VCdu+96+2qN
3rKBhyTYAIMHk9pkAuEv5YvnrG9tMTwMhgMoA8wBIDxO5Ctklwd/xb3+lLjh9fE/F/NbodxvPS8M
+qxanFAdFYhQz16EHecp3A6cXCDDnjW5bkdL5I6H3JpWeSSzzA0egETSeP3ltGq3sNP+01tpEyq7
TRBYatj//Xjat+Nz3t/p7VEnDODCMqiEXaRB9RefECJRTfrWLKE+zPlFfoAQ0A+gl/bjI+BkoHTi
yIAeDewyPZHPTQ9qGrZoqmP1OAVwBCF4cNRdrGNR0K6Kkf4mMYxoSEBKWuPZAKxqVl2BXegYGhM8
awyEfCV+0zkyRHj1wsUVSdmFaAPDgKLz5sQnN0YYAt8rIt08CGrAFMQECSr8DFr1NCmpD6+DYkfa
AVUFFFEUJWxmPigOUTZcs72gS5TD+wZdgVIB12Fnfxe0vgWsHKX625mEkZdIPc+28U5looKwF3ir
kthrtOrvHY/zQh6zHIc6MTNnb1mAfaRJ5QbBNy6Knm9rZtf1APRSJbRdw9dLGZ1m9icaf0OBFFCS
0fbg9uilZ8Zcoez1YriAJMnKtkT9JIyPSgI0M5YhbGy6A15iItmk73kEqcIRe+Vu0CMJ0w054uMF
8/24pL04+fkFFh4knwZsAbF/0fY3LDg6uW3P3lZYdEX4OIIrN0sX41F5+in6BcTCm8g/6z0GSNM6
Bz3BAY+hJtyA00P/4QlvEc8u+CyjMSfotgNPDX6w5qXV7ZNUwt3k02qR08S6oOWy2/QXzHHBrOeZ
oqjmrB5ahKmzU/yDdO55u+IaezC4INiSHBpPtz1gEDsgYkM63imkhyurWpwrxOtK3WPHDRHaQSss
eJM42HoAZ+lOt9cM3YR0KDzGe/nFuDlb7a9AXHCPlwGi0z7yN5tlnaYtuLNQu/i4NiSLxbkNTQne
G/hJcwTH9xIBa+ZYC5QmHJzG1/R2tpMCaj6FksB9F0eThj0MJ96kIVO4ox5D68B8zvSH1Y/qKscf
v5iFCwypFrlnpOu7u1xOSyKKeEIwEl4ZX5z1sGOiRJk4yErVA4McxNped1Z8CFaRec6eCMkCvucp
NjeBXgsArpOoC85hWD8F3MkQmOk1SXlCpCw7WFmxXWcg1zAGDOvgMIeEXE8VYl+lTp/Nbj2e3iKf
N2DX7X10C+sYF1O4JgVDG59moSHyPnM76PnuXHhsBAuDdXFA3hAosNnNXAzBFolu4WODIqpvAvE+
xWaFor154Rdn1HscZHzRZJXo8MaYztHniB0TCsbdf3T5ISbO2zSkm5K3J4y3QqTJEPcXjEnNxgoA
ZhsCog+pTwgFUwbYG6+YFpsEHPdvB2oj7aBUi1I2ySmdLXbS09jpKmcjIuD5A0f7FwEgxD8dGxSp
2WHI68ALoI7KwXNJYbghtdIljFI5ftoggs5KtT7G++gJNpx7DSnYzjEAaypKXnrOSrn5MyYlQyJX
MlLWWIrW8eAJZ5kSivJnA++Qxew5IDU6828x04S+XkAIUpoWwQsbd00T7+kRCl1oVQEKKYVFqO05
4bMO7uwWLYyAj6Ri5h3BxhprmghN286ZKSe8hs6XtydARsLrqcWmlnhvBHWAQYZcPCG7zasti8Xn
BuPu8ra6sAylIiMtiqZkGY3HBNJJEoT3PDTDYL5uK6buBxIZ/kcqvVwQGFLPYM8J2+487Lgj77E9
m+1AE0VRvOwt648t1xf7HxWYj8W4L7ptaLUw9hOUU0miDV0dEIuuBDE/hMI/a0D2ybsLqC0Wxvcq
8+FHy1qEOM3LPq4seADPQaOzcQ+z3xXsKEYEt2x03pPNId7gXAyOoZ9EAgj2EfTElCzru4IABuNv
oIfqDu6Y+ld3u6vE9clb9PjqpBWav1562xA0tLLxAeN7WiVvdic14ZdGAIvE1AZ6264hJlMistno
NhK9gyTJDjETd5KgIslV7MamZfNyeDzpN3XoHLAg3g7WFQWfHIR22DY5SOCE7rnJtKsEiMTYeBby
0IhDN1rmop0F4Sxu71TI7/IUu6IdhxcSHcPcqOnH3LEondXqYo1v1v7IBxMv40+0k/ZxqB56Eepg
rqxm3hRrnRgNWZvdcznBx0QbM+jJ/ATN1W7isCvsdOus1dpsu9AwO1aMy1Vo3iwg+K6XUOmTYnYa
fOoRO9cvo9psNu1R0j3+YD8tVsknyGAGBPdww3pVRRIhbvaJoHTWnElMtw90aSZnqRLrVjCqNIB1
Jcn1GKDCy/8kBZmVVlG5fBEWkATTQRX7oCNnH8sMwQJEUFm6U7TtYneNudeWTgWm4ORUJyxC5b9u
llDSUw4ce7Gofppy/kbrsVWu0wX02D5vELUiWyNC0JN5NMs4W221U46aoMo9gvRL+5Xl+WkNNSQk
SC/UK0ZkrWIpTlJEJ0ynNzAoH3JzHK1WwcUds6QMTRSnD0vcnG3dEPv5ZYvmpDWjd4RvyT+napCm
w1bO9AB5d9OUsFDiGiIIHqQK7Jq4CF92UDynDLiUB90+aXK1C4N3QkQj3USRgOmhmFVj1Ngi77tx
HKq/8ZEKyCevuaNYjFlxcdy0FkixidMGyPYaOqdgfij/wLJhIYsUC0TORJSaI+LTIrYP0T9Jwrge
Bvh1mA83Ceohj5sZmUpDUpwfLuc08PiR8Hq5i3Md8b6ayk985bqomumvoreGO5WstuggvA46m65k
oSKMZB4CMie547iSdBfIRFzXz+Q0+qHmsxN+iy2G8qhptzATbzxlF5a3CJqzsW652cnMVCjnuz/8
t6S4tWmq82apJmv101/SL0Iz8YjOIlKAlETlFM0hPLbHwIUv+JhddHI+snUmxh5IlTmvVRCa0bLW
O4LUADsZEh4lZycQ7zc8T77bI5qFiJ7oAAYz2tuchXOH9TkuGhRoXzu8iT1fzKZmxpQ69RefcIbj
CQIVD6wAYRshygzcrQn3gjz8WwZ6ukH2+lrDHSMy2o+vudmaK3hcxwLrFxUf2zmx5LEJgmDTcbPs
iFHNZ8K2W3WHHJyJ61uGY0n3CgFguKlAvoNKjtsN26jgLRLUj95Nw/i8L2YASPE1y5tbaTxFbKO6
5IE15Qn6T8pcEfOJCgzZJakVMqK8j2Qe1zUWCkmYt+8Qi5gJWCMozvKYGas8FuzYCEBzbpWxn18O
B2ZWtOV+3EQ7W0BXayyxOYJLHHs5kBmJQLinPqFlmDyZIWZ/1O2xhmiyePDYlDkQgkQnQHyxG6pA
oSLUZZTbcd+GsKz23F0ziZUXxALk+J62NZGmMk+ZB39LmQdHvCu4LhrLKPuJ8y4XhOqQxfWIXZnU
cYIPpgsfb8WJHZrzhKBs2Ojhj+ZpDQxh20FIaCsJ8sASoXcm+60OYsFgFiZ4qVNBfgRDlku/xXfB
9eg8klIOsCoQlsVE+gwXJKS/zjsI3HbuJh++yhxfl+NfxQKpis5ckK1cnO28zbN7Qb4UL2g1ZgL9
DuMNoQf+0dUsyWhPcQ/972wrJclSwMTu3N3ahgeR5iplHckEW35XuqU7F7Tx90CQbtL1jNVRukgu
OTWLmLSamctseZJ0wmh2gXWt1JacED0S/qPUSpFcnc3RGl2GtZMBFDQnGVoyH5q1zA5nPEB2wu/3
7JHOyjvjN+qz9TC82YkvXCNBJpJsban02VkFwoUp6pYJjj/nlzmCncIt1KBbVsaZcJskPp/jR2j+
5cV+xPut6XcCBi5CiuzKUdSyaTccCrdxGB5MyRQwl22CLUNxN1lYbR6gqcU4QyebFjkCn2uOW8xq
4EczVcQWhk+YuE5BugjD2xhdXQv/8sOkKCh/iqJbcWy5cmPdRVvDn8b0bxU3AMltywhI7vTQ4fG6
wWs6xpiSH6uuspPI2FWrtoeNKr81jzZJ090wT/0keK8AQSPNGo3UdsQrhTf/VtZAPMSGt3mtuedt
toI8usmuCWzPWjLqD9kXv4tNAE+ebJTHn3RKhiZQfZH3sKED0hKWhF2MT4HLPW4Swm45QBHVFxxS
dnoIPZt9dEhn74hy4zEuUNhWJIYuCg3fajgjSW6NtdXdDpExh+OAQFMK/0uIIOxwGwGpnspjTz9Q
Gljq+l22uCE4Rf4z2p3EaF/AVmxN4EvC/uMx1SE6bSZM7M33hPtuucwEi4yWPx0xyxCWr1/he+Re
Q1YNq9V6js9idBc8pzdwtKosz6FabIcF5hzA5L+8EGB+kRK83aR0Ng0E/qWIxMB4mc4LZseUibPg
kaOd0g93x9D17j4b7upkvIKsFWw2vRTrDoF/oHuwWxN3kyRjTgeEiSyTB6NPVKaFy41OzILQPFoQ
3DUiuI6dZz6rIrB0KtwEF3fyCrD8DXE7vcDnJ7TfxIfjA+7yoMw5YZsP7CIm8zHpVnggcW0642K2
aO9NkgPSeWXUNZvpawCEkMCDVwHdn+xgZ7D87NVtsTXZRyqnIb7DVKHySfApYRmx9HGQ2soNY9vX
/Huwss3W5oHokO9Ewuq5MVHvuOaBbxq1Koeytzun1lBRQP0aUpeK9Ry5TuUHSevXry2XLaksKVZ4
49xsPskNNHBdcW8zAd3jdSPKcD4f+Flt0R+cJmTDtRVwrRlPl8/ljB673COs7w36mz4q1iK8/BQU
95VQIN7HKSqN1cOZSwY2exNxMZimnLwza+MkOHT6glG5RRCoAoaMDeH+jdIg5E9UddxYMmoUtdEJ
hRPhcEzdRT5MqEINfUjnTvlyNJv3ZIjF28FWzEYbuF6f5zScyEJjkmEDswOKBQox9vTsuQLt2pmO
8YjWaQod3qneiua8FdBe7mRXuzi/Z4bsMPsKggskU/Ibcp4L3456HygChp2CDKhiZ4vc2wp9mmuL
lJ8MX7h/ALSSHjatOFfp+FOz0JEjengDrjE5a/1yt1t/rf4IzI0Pb0Tr+d7p7MZU9AzngLENa5d8
/hhTnVl8clAqYZXYz7rAQzWk0atpx4cuY3irk29A2xRtiKCG0zlDpn5tnQvz4dxZp2apMbh9PDvs
gWZu5DqPLv4C0NgxGn3wqvriBjke77YHjx3ruZNDSjYuDXGFtEPpQ6VNTp1hKQvcA1+q5CQ4TVBB
TynIw2A8NgnXsA0E6cevwqvhBqQ6s19GfyTfdhioLQf0APUBEjFsb4ICdqUb5uRs6BATroiehovB
HxXhxQUUKr5ZoJKM4shOmjvJaMTsB0LqVXmmqaPFMFVYwIOckPS0iwBzBVEv0ZHvVZniz67Dxxmn
cI4wsrZmqF6SB6BCIoEo0F0AvfE0eZ8pEKcDDOfl6fUh7bwh4orMj3g5U2WXqn5UwstAHxwLs1rY
RFF+WYHekDYzFYq3Bz16tfxowkkJGs760MWLSPdSquqH9Lw0hTyIHC4aWM7VdZhW4IGx3t4AcQpi
asj07D4xJPKZHxClQ4CTfailoDFXJqdx2ZcZBfcp5DUiB+bqFzP2jx3bHp66oFep7XENi2sbviDy
MpX7c9vXJ+Dn9k4Gy2EL0vP/KaKoHRpiiPrkzhhuKomejNkV7LsKoE93yEnVA1daJX6TGv97kqCb
eV7Dp4vWwwN+LDlsYtFogrGOc3uNZKTZt95Pc03ON8BZqYs0RkyuluORoBNoQal6Jc/P9jwyWUwz
XR4w1eMadGBv3ZwvvhomUlbV+kprnkzHGy7P7tABodplYn0PjK+Ag6jMjlvgLtTwUG24Z/VKc/ZY
uu6BqLHD0bWxS9xXwAv5DFsMSaoETkGoQKeoLH6i9iZq8EbREg18a/rYmdOodxFR06a5Vjld56R7
+sMaVPa2NcD/vhvWHbsjqgLTGfgCEJLlviN7BaNnrMGU6TBIh5anV7IN98CEtFf7hsk+xuVWDelA
4P29WkbUudgpFh14nbs5OFxf8EK8/cHiNwklEJ3lW6XHBzXRNb85pxB3FZAx67LNbtL7VCa+R9Xo
4TDKpbSr9V68GLyLJ8GNaLPL0NWb3cGhDK9764ADA2PdsrM2vER7RrgDCBC3RBuaCT/U+cYZgAMz
kmYM+1EnG+JwtsJyWjKZsMqQ8HJ6KeiqoDTjq5+D/h1KlzLfIIE2lNKypyusRYk9ruVs/O4KsotG
xq67KxwCnwNW0gPM/EaOgyDI4XPgGbIzqVqBVENlPzmn/EEd1meoWqHw9VZCCJrbWm0jJnJWOEld
+mTZR2cfb+1/qpLxmEFsWBWCFBUz5IBC2XIaouOHRW33MxqClEfhmVRcaWpZFiH40n6C44X6Gz0H
EvWAc/zFZhKzg9tgNkcIoNBF64o/Z8NgYuNIid9Jjb68Yqj/1jHHAaRJ6WMQw3nYXDTSFnjzSKjs
910EL/NMR5/b7JAMcHqpeyqoNEgIwls6+wVus6tKr+DMKQpKX6DuX3WecuykbVliQeIBi/C5mN0i
Y/HpRMuT+1AE7ydvHyg2bQ4FCjxQ6dhAfMTnNH319MLZO1TrZxa/KSvv6hF/NvrnlxpW2d4hewSS
hu6CavSzclI88N4lJ5gKOIDFi3d6XmmoE7hghks+8ChRMGEN7E505GgQnKzbmpHrTBHycmbUp3f8
OXjx1Ya5WyEz7Z+8apy0aZ/QitjiQb0FgMpVb2St5+zG+DPrNli54Il8lx2a5WPMqMXKeSSLJoGH
LApx75i0+6mwWDIof3HnoLEbE9ogZ7MHbsz0Ws69S6hwBU+jl1B7i1lNYgnK8Iq7qO9wn6Zpxw/7
dQoxHD2J4ekoHap2fapCFgou+Y3EpCemg9GB0n+D4zMJpES3OD+ifvHPDK+X3RETTut1aY1Oy+h2
QrLWY2aTuUewt2fjN8K71UeL/diaEIzVYFtd7hB7XvLRaTq6yktMCu/0G4JKxxie1wez6Wa4x2YP
XDa6BEgGNiu3S2RR6DEETGVn6bQ8vC93LQdtL8kcf/ZTb/DtOAoUNOnpZOM8juQl87OWJss1+dXx
Yr85fnGfzCgjUZtDVQuM8chioiPqIMQmgweqkLs5qMw2onOx32F/8jan8yIaHYDJUvzHDKf/HDD4
cfp+uEbfbPtYlMJIEFYPKO+XFlEwJfUNhGqQNvUAotOTU9oeZwWoLiGbcN1Ujt03ZopB1sEUdnTo
yfkwXauHv9zLgfMpJsNla7Vd7x3tNX66VY1/+YWGUMx7131e4AVj3HSPivjpNnWz+ZXxPljcfKCD
tInLf3UVTFFtz+pkLx2aRiRf6fZb0A7bupet22LtpThBo942U+3iz004l5fOJK2D9+Xng65q3rfS
dYPx0pLTbrvGFqDsOh3AP25xvYd9NQ8aVn8uWZnKaruPrN6vyBEAW/IFRkd+iM9UUZQnck9gbfAs
4pqY1VST4PYWsUvfhk98RBldLxt97w54SpVFtAOSELsde6P9wB1456nsiHenSoxZI8Z/lcN13EGD
tgNeeR3lw+o4OAnZBk0Qxvq9ikIPzeJtHZmzTd2gmhLUFWNMeglKMtSdcKFAFs31MATkykvJCXgP
EDs3JbnjrGOy+Ie0i9StEWXY7GCwVn62bQyumlaXkcm08TpIIcEVQ/CeClBtcKD+EW/8bjEZGRBT
SQDwsfG6cXUCedfPQcfBGkwZHjdQhkFk6Z254+6ytvWkH4/3m+AFZAfb3ca6hkdAoNzDiDiaRxNo
ZGZ/caN2ni3cYLq4t1Q+02I+YN9mCJTGmBgiGqMwVfKJDvNm7VRV8OHffQSKRnNMdTY9W6VK20QA
Kx9YmcNlN2za0Vxo8Mi8yekiBljiVh5mFYOnNaSR3kG/dWNEu2WQLEgDF4XBUDfPC/0q0r16PN6c
IIHa/fulpaNN7Bu8HJqcePXcPQyRjz2rhuouGBNITnT7UXnReXC7o0cAZqpJcMkiiZU3QmbdtigE
aMiVChSnV/hwIMnQinTFEI26Y5EWDQYTpOB4y5IQ8Z9UKyVJU8u7WxW4H8lk3yyjAUUFkrlRHDYJ
GB7nNlloEbacguzswOHQXD8EyV7b1OYOOvIb5yA7yiCbGz/p3Da97sPS59Z3eZ4DcAJt4IzFGMqp
26TZSZL+wc8C03uD3L2PfYQMXsozZzxv2+N2RSHsBLe2h/lcc8GXka9zFp/XVXAi4PBCniKhTMTh
lwigi2qHJRmIjsIxGFI5eSOx7Juqajy7RtOkPsTfzb4p+ki7x8/vTFeM2AtFiIcUT+0b2HFQYU7M
OdTbsBbi9iC/JKTq3+DA4AiTX5B6chCF9KUxtyCHZAYiGeBXKNMWlj8ShCtlkdaN+3RFW1uZf7EE
6HVUR9TOH8gbaIuAXObpsym+mjyNCBq/+r49Jp66OlkqmFy89/FDoBMoaQjiFoF/RpOWSs759cVW
GzcK2AaTx6zTEXT57zq//E7wPxkNu+ny27SW67qyOfv4yJv8cBEq7WcvDr6byQD1+tCaTq+pUmLO
Y2uAPBDFxdYh1VdKeYQT9ycJ8dcldaCT5hdUGE8xqezhOq9mLzTiJP++YTd7vGWba6A+GT3WDc3y
Wh1z3bCqEpudksfMYr9zXbsdHcq2Km62VnkW+SE5IoChvoH1RuPy0Yaa688ho0W7iumHLMaD6zH1
McctnMqtKFSfjbpgRkxUTWZKVZGTleB5GRBYXuTYr6BPl0RvOAbFDzdOYgGLnH47gwU3qB4ay1PT
3b9/9lF4XYLW1ne3Z0xQGmnZdalGQWuVKv3tTrhCxbe6TQ5zM0H5K6/IqA+VYObzprRA6nspOGHW
UkVjPQNC3NqXuXkmZwY44g+AXMll+xK7d/c9+VBn1iNOYVawkePnngCLIfql2n87b5zLVSnl5Jda
8IhRyk1gjXmqu5lDf2ezVeD2fDXgwc1EBLW4ReUQOoNiedTwGb7Ba0JdvmpwCrpHdfzN8b5qpBAn
KAFE05sooh4HMQRH+6zo9ko8w0gAX/UebyO181nNWIbwgng96XGxd+rAO1DikbQldAg/ZgtuMKSA
k09zha/ZlUJT3qvP/GsyFRlnHxLaRoVLUu/kMJagN7d6RtQmCjCD4BK8r0Pq/qYu6/agZmic5gHR
N92ZIZ6KOaLc9M1H03mTeIeA3zEcqDTASY0sDI8MazYfk4/eGtZzMOsrQfyBCXadNYlz8myaD57M
9ZePsbqJg89zYinymxy17n14ze/em5kVZCZUDxAekPJhbc5J10mMB4lrjW5e93ZAE5MmfhIZ9njm
p6BAwzzM/2mZo/kiq55gtH6LppZoveRPjzWnMqcnVr02g1HQcjNWS2yqIJlLOrZKHQZ2UduASJla
Cwaa+VfX7AN6XBZzMkAN7gBOXnVP/FzFPp8Y4duEboz1OQLhLTYAopzhUmiih6R/1AkUvPsCYYCd
S0t2ZyE/F9oG2SeLmEloxHHf8Ht2ZwAOia07mR1sSNHj2qCryQuo2kvui9cMbJTVeCRchNrIZ5Ar
03WF5fNwfAz1X1AUX+H7CjMd9ATT1xPcC0aimmdQeuetyc3rpuLrwcSzb59h/mqY11F2nQG1KAXR
M8yYhCu0hpsQ2BmfgEjR9Z8/I1ziKVE64oRy+XuzP2xJ8x33mbJQmY+u12EgvCxrRZF4Yg34EfcO
Pmlkxdfu8MQYNRMh73Hruch7dd1e7UZHyYDRJ4twVfZcjQnWvBeaYRzLg/7DunRtXTXAdQaakB+U
eX/38xoYbVrr1JYGO8pqZE/zhr2df/qZJ3Qyj3ZNZfqBtk86CBpYMunzEuvJW3POgxcriJOhR3m1
a1Gokgf4Xc00sGCnaY/9BVI0TNqYXW7tuqtGVtDHwSZwoH3sCkLK9eHW+Pe8MU88feSr4Ryqdaey
gQAHvatTBW384haPxTYGP3dvvB2rBxxwsj9tq9SDLhOAtmJ0so2tdz8G2QbUssJQlhSQuKxo0hd3
/uHUYaL8rSu1o0uPz+y+eeRzBpN+f346O/PnLkoYJ+t7bYHaJ/hdMnDmI0a8tbnYffmPZp1Mf4dJ
pMnotd6c9zHHsla8kqjPDNVp6bbmdmvQ7HlHxlWrePZuyAdeixpDX7BK3aolgkfNMzmxiulUAYUB
jH5guAQMlKHgPfyAoMEwHFPtq6TKoJd1QsbrvN7OC3f0vnXE9qppfT7hve+15f0rLeMmLau8yUlr
a330uHuzAVCeyMSFtpM9puiJlmZaj501VcT16flrYZtKSnMqHDShbyqNSU8TE/AfHoQc4HmCZYm2
aWE/0DQPpZDKa2z5aLGV58FrZj0GP9YreUbVEMKZYCi2eQ3LLttQ2d/uJys6m8ekDltAh3Proln0
+emRufQ83ZfjuivNK84eaGHWcfkLyWViumVShiCKb9UWiqKPDdrYo7cJwWB9lvOO42bbJbYwlpXV
oT9S74FFwIpfaauVe0NwNHRpnjEsZFxPb25Fc4UXa4z9jHEI3ZVCNjPVJxkMgIQGCjr6GfWA4u0N
e4W+gsutANkfAdhVf0IkDTvYmllNl4dfKPLUVxOw5ijdmiI6Dbvs+ybAvho2EdHGKhPq0mro+kmz
lBvZ+drRKGPXy6zZkgrhr9wkU33Coc8gAjaxRSTpQHdWj5yA5N97wn856Lw3lt8L/AjBMuOUPiK6
nW0f+xp29AlVZpbcKjuh0VPiVjQ6rUabT5MQ0J1mT+lmOye5yo2rTY296hwyyJrhKTe3a458NPkn
U0bXn5/oTv7Tw2EKswLnbX8qQbrtHEJ0DWMgwCfSFpWjm8shJyH856Y5ggCdEeYpqaej/k9EySku
S7zRBnhkTQ7eCdapHPk8aZr5P5KEeHrmgvl/JH2WCzejFLuPmDZR0568p6RW8nqT0cPz/Z5rmg8g
68TNIihRZ4Y2qLaivCySj8imx3Efu/2gxcsuw8R/5ztBe6yCgMIDlB/TmpwDi8jMDKmWYAp9AvVJ
wTkmnQis+VHKT5ND5iP9pgmTZFCSXSg3DeRVIsDF70IL67gFSSC5pi24pB/1MZ0lhI90Mhj47Z4Y
+WoAjaIjVWPgs/E4ASm/O6cMsxHWry+Zb8QBFY6mZYppQ9Qf863uDmi3Q3uRswEmp8rITM6TrIar
ffMGL9yVNjy/eaxGGmjjPXN95LQaWDQRT3aGmV2V31EYqsnwyXuxefBXDSibOG0+6DcdVTLQFebm
PCKFIopsVIPmLgOXDpTaPg++08WOzl85ZQf5IybKu/TnpM/B6kfW22bsQw9INJJsv9NkxYO4Osy0
x+zCO7edj9drkLHdMn/08OqGFWHamlTUElJO+46ONcuOYXX2VeBCwrJvDPv0+mQzqMEZ+AnCrISK
Y+P6LO3nT5s273uFT0i7J3XCZtPcL59M9cLgg23MWX0gbACMBGcEX7RH6XWzCR1GPdhi8DCEE0Uj
PoOT3vqGI45qUoo5AjWi6xZvQLrH2S7JRj7eTmqORe2wIe7WOWkGzGWw7+F59qBF7cPDpnk2pZ1r
dSkvgS9MwkKDo/fod0CRFUqsyynbcXr/wdtHHEBnCd2idP03ItBSCSUgKzErxfX1QN5wb+mf8eNU
bRH3pkk6gA0eAPdjv9b0TUe9CWdviscnv2nhz2FzASfD9rWO4MmUMCDFD+NiwKY15z421AfjZEbE
rR0MmXjll4peBW+e78qw4Idz9fsXyW3//JCOWLS5xfHnqSZxTwdqIoZyYqFTqmLdadGGgzPJMEwh
Xbg7x2T0DVlF3Z2/s/B9aphn/HwvpAwHubnEtOdxwxPsO1+t7oTRH24zMkibxPUTccwDibSp9EEN
3QaMx82VOMkCi/ofAjG7/hGsthM4DbUdztoK48ODOj/io+qgPWHs/ckqAVzasn0j7B+paLWMFhVQ
wfZk3rDiHH9tENuvNQNIfKeLauS9IE5iY56qfp29eHkzzJ/AO6wLW6leBt/sOdXQo3XZB8e7W3Vs
JrDe3aKOK4qQltskjpBmsTXeEzQQt4U21YZ7Di+qboux3pWr3r2iaegL1+3TIdVlJduw2eDO7Dww
9A5OQXl7N9R2wyuTwnayM/skJG80lt6DZ986v6Fi+HhPKtNdrFsJAiNIOnzbQXKxcNJmwXr9DHDZ
HQdb+9pRbTMzG0kL3pR9KiaWT/a3FSumrWQZ6dKPryuKCu20PvaM9RKembrGrF4zpOGDOS1hexi8
+TZEPvzPEKAwPMKVU6u5xNltLjhZiB/S/RVuXmazbwIGqVPWjSJ9aUm5MVXUKxqx2fSDYLzxCVm8
dXVGOjsHfghXg403RF1e9XRDkfbh80pHl3A/mYJADAayOUYRWUcikwMMtWQ7qeR+brV65psLXx00
IsrYUMR9KBsJ7jgsQdheRNq3ralsubqanUm3w+QF+8JkwI5X1pgXqf2T+djfRlw/zobWRdGGYTj0
xbcUj8kqu28hxMDkoQqdr1elMhufbpKLe16SN+1paFdYxybqzLiYVncTQS14hiQeq09fwEbccHok
zReu47q1gj5ENHmyzUprs+nihEOlMYXEiwc7slvZPDn3XfqqZO9uX6n60BMg8hqQ+s6aVouK8+Z4
c/ywJ6ql/P9IOq9uVZEgCv8i11JR0FdyFMTsC0u9BowIguHXz1dnXmZuONfQdFdX7dp7l/Bsfjhf
PTYdirunRluiqI1fN3xQcOwGV7MPi6ikIkOf0aEofNFXtDGgH6lt/z1Y4F1lwaQ6hz2Gb277JH6D
T9zHYIwGD4gd4Wk5v4YXejXlsvalSCLmlkZnw4Vo/OMfYbrCO4IbRZX/CE4RhGoCHe7cx5iFL4x3
l6H2RvHRNYbbBeWTMGcJ53JyCkZ5Qwn08NoDb3RyZ0TSAicmA64sPOMOfpURIX3C1m1Ri+MrDQ66
FNGBDd4CpA971GaDQHHAn+tCroHXV5b2OtY7YKfj56SDXqvujBc5jXOCjhwPJZlT8Y9NMqnNya3L
aEXtz801eofEea6BLzfd3XC7UvE1B0kTLBhEWJH5Z5esYrWQxmm5gGg8IqUj0EbsqpGl7mYQK2CZ
vMb+QUgREBjfwk+ETucasxb8Kn7NqVFmLnkerfAu53TsGj6GhTWKJeqFX6GzMw6u1lin9Z0w8pnh
pxZ0qJAx3cdHbbA8pWdGdX185u4IpVGihgQkLBepZee8EzNBSFg16D9wujYaGdV3RzJruAdz3IPT
yKGe9PeTG/HdP3c86+GtylJfDHSOFjSiyeTwL2jjPRK4vktRXRpQ/p6wA8l3GEM2apu0AbjPwDr0
02Z1YYpL48DbuUD6IM9aLfrr8Itz15HLhAlYd/BGyfWKo73pgjQeZhMGOx26+mzFhWdxZ5QQVfgs
9URS/75D8rfL6TKHYWNZR2PUGlvKePHyxdlwaCa0OBbtB6kDext/1ZtBbkDeacFJsaDpf+KH1fu6
F+Si+px2BwThI5Z667tzMFuhCXX1MYfYVRM6nxPsJY3vlDpodh9zU7E/3D5tkqAjnJghfWlQILqK
BP1ljAcxfb33/JTE5yXEwmCADksItrZGM2qJgd6c+cNg//M75dNZ0N75g/LDvVqb60+/5ga7W7hb
WWZ0G5k+QLfU7KXQpSD8DQM6RQKNACHTUAfCfxN9/qjo1ZENNFbeOJ/VwKGl3R2by2petz0gbxW+
IdfNx+mSJXxGMMBwkIemakO/4dbs0IFdVpZUn60QYGRCjlnqlAPayh2P39+UWalBYF/8WDVsOrR8
Ia44XJrOUadnnnr6IOUwU0zBvhu1HNhcFCNvXk21sNwCiW0FQuo72kLOeuOuzbF1Dlz8vBDNRuM9
hyDPwBvoIx+zD0PyzSod2Crl2oddZsyXKB/79tHlxzxavbfRWyWzpE/KDOT3QSO0gBov+hxQdq1L
eXbm3BzYLveIuQRcCjDNaF5aTfhrIHoIChUFB/wdfZX0Te8tqpjtBcON53ODS0LjZX39Rzf5xLQv
7Dk32/s/rllW8n/ASZ214AC/F+OXTLMCACRTG5rVVoqwf0PMBt8szlzDywx6NlR7harIqp4On49F
v1KTAmSzPmh3Gvx8eQYMU2ALbpAINB0epMhq7LiBYI2mQcTTqjUGPsmBY677graCfZiTPelIHoZk
MX3ahwvcz0n+Mc+RTjER44XGCGypsCoWRcqvA8U7l67Q1rk6ITW3HPlw17Czk6mVfHD6dw78rNGj
i5x0wKH4oxP+mzfMsQuWHRxi25kBhEWGMJmANjHNHpLhRAhyXX106RG1SC2BcTab/uF6JxH9hiNy
UFiK6BwA/us/oC4b8z2ZwF7rUvAG3S14g60+kEW8Wac/cqv0ukF1iTBzBr0biEMZ20EJtNfQORl1
cLjFnBIqIZMi2CzMYBABxeBN+TGbRr8mp9pnDgns6X9HaAxX7zsfclpINgyo0RB5QVhui9eKB7pj
rgMzPw8FxodkfZs2lVsTUam4tC2iEtHE4GVjhUsfS52N/73dPCbhAE/QjF/0fhm5Yml7uJWgsW97
qBodkHGdO6lcgwkYzBr1aUSUJriUExW2EjxhK9N0OyXI/yxGb0B4pBSUQCAUthNX0AzmU4bFO99s
cjHxt3nzireYvfzvmy4RDHbP3gXlm3cFHWNH5qSab1K+y7YVnpneyVa8O23XPxp4L+Cejp+sEVpY
I1H15hCoGDOGsZgboP448H5vvX3HmvnyMOcCK0yMTRfozG/RWZz//DpserZSGAR+wx1YLfB8SFRv
fPWgTJX2cfQ2IEm5lPU+uNNnAy3l3+xIv1lHBABoRpMLhk82/gi9Q3bre6Mg4cCwwnnBakWclQfE
sswhd6f9CBf5H4TPgQGCDxF9AqnHeCQzKR7J99051FBDMLjf0YQ6xAm1ISrh6BmjHj97d9D17oHc
J6rmUUC1jp4L99PxcnnJKQsYx/hzX/bbuGZgDR9SB6+WUc4kn+SbDG/i3cw55esy49y1mXYDNNgu
GNVjLvtTkvNhn6xRHs0jQEiAfsbt/BXRf/nvgRj4XPzDbpFU16lWlrUBgOOKr10j9952OV9lEy4r
C/wEQOfCbeQSOv6WSRQR7UPUEVf9jlBoFH3O2XiRjOf2BG9ayizoaPum0il+hwYqBHbHmI/X12GI
DCf8Al+UrXrhDyQDPt0MjBAYVQASC6tWHeERnYBHtgPYxHbPJTGL/OvAHPXn1HN9/0TyMnCt8HuV
rUJOSmL1V3JLonf2vsZRJWhKw5Tc9QB/lP1OrOCCuvZk3VqeoQYq4JfMFCtgSFr9pHMmJJ4lz8Yw
FwPiMuUBL8X8jkFLuBohgOKbLvvLr2V/R4hSkbb2G7uaCdeiTkUpO2fczykCIJrk8ds9/Ltt/w3Z
VMa/ipYMdd+cgaM0kURjh6BQxrN6dDLbUOygZ3EQ4YNFa1N4saoToZ3HoP2j9zlq+zNjDabC8pFq
cTnvNkg3O0fu02DMqDm/HbpETXXEiQz513JLwdFhqNGy1XMb0KckEnEBXCJUHrBDsJstuN5a2OOS
AGSIYJyzgVsu2hgue/6hR+oMHAsxBJcjG46D0HPj9YV8TB4ieRT5PuqvvwzlSWlR2gykIcLj4YqX
JW3WlEWB35CjDaUSkQ7ltKJlU9I7El4NNVRwChlVVBrqjF7LEpKiNEjYSaSLBQD2Obw8Rgo0Y7Vv
Q9SSqMGjudJLv3OVerhA0vvdishymBkD+IUt7U/OxpDEuH1nmH29fvW9eg/TDAfrnEZTkQWaxfy5
l9+u/Kf50nd/DFYoh2eTxtIP4kMrpdMEIxUvAuygCsYIJHhnpx5/jaNei99ntlOB7JYYCGNllSRl
sO9bi+8uYQqDcd0ODX6B73rOeLjFXrT7F4MBtL5GY/GJoXYoteFtNRo5FoTabX+0y2wrJAHH5C4y
LLwVkXak+Zr/Fot90hh62FuGfJJ2R2e/UL+rtGdPdmeRpskudHyL2bMjWqPOsaf3+ob2NSuEvoMQ
wghiIpYUCiZ9Y6hD/3IVJh5E2+jV1plq0bGwOeh56WkiFNrnGGFPo794Dzqwx7fbben9gd0aefHb
ofvc6MmxRYsWSsue5rOTMZohFYUbE0ziPzKkGsrKYZRt0mpGnIuh8sQJw/4XHzLWev/o4QJ2mfWH
proaWm/mHdFmbij2Otujn1sD0iK8jw04LC8WHhqCtKEZce83E8gOjEqm7ertb29jn7KphGJAbxr1
DSpaup8LwMVpBi/zDbYxhnN6adyW1aEtYuYhMxzoRCYpr60d9eq5hmq88GLFjGnMUIRqO8LnEgIp
RIqFFu2SNEUeoLlbvvi+QmfsTbfxi3Bdz2nhfuBnwGmXz/PX4rVh9bC+CaSw96hsGP7GMDCjYRwP
ezq6zJhy1bH3sK2FGiYD8AYDWp+/4OcO8Mo2ve85UB40lKH1SIP/eU/Rt/I9VSposJoea9+ecCka
xoC94sD9vLshjjUhPTF9QW2hlExAuDH7r4ATyq6edWm1fxaaaNA+i3Tn5N6iZ+K2zJJnldlN9kPy
Kc7O3weZDjwt1XisPH2d8Dh2evwiASOa0rZXuKARbJsnOimUZA+zWODEjy0aynD7sm8ZRTDcIAsk
0OuiyYeQ8sF3YDolH0SlDiVneuPs7XukidhO7vqUztCTrUVrn+SOg5SfPi/DtJk+Z5V/9I39meB6
NGjw947uFF4ozDmRVCLzzw6Iv4S5LHTZFjpqsCweqHMtIDcNNT2FKmveCeKLF+opqDGAXAiPKBRg
XhCeGqZj2HgMoAgdPxya9exX/vnN8LYt3R7u1mvhzw6RLjocy5/xmVthgo9m19vDI2HDdSjQr7sK
PecVyoQtkm7CKUxfimck+icyBZrYqvcGFj3z8M8D2LrsQa8/yviLdo9oSn+YpBlvSIZxxFMlqP/I
C/SVqRcy0dqLyE5N+FA/vqeX4oxvOQTP6VHnKbEYMVTOx+GmU98wtBZ8g5NP58MkDsLYx8apsR7G
bX+U4ottHCPmw3rc2tpwPaZMxBNVxtth4hqGDXv17ZPiyRHLMcp/sq/5m8p587J6xUrfGByIXXef
nLK+U5K8wrJyXyHcTKcadXN66lRjJ8hA3GqcvseRUwj3OJtqFhYMU/htR+bWwGfccL44qjyOAJNN
kxzy5a1ZCkYO7eE3g50zdibkX8Gr+HjPVLPRYQosIuzgV4D4APsK1ggC7/q7ufx9LzQP8ITHkCHH
SLOg/3JcBqanMl6mgU1qehVDTzjeEGyfFnRT0pa+Hf3MOsXgz7Z/uCYDO512J4NPWPQtMrvD+rEh
O3M+y/uPpPfUiGCRyjuIlqyNXo+KpAzp4DIqYoRM2sgGxvrOfqLay7UAorFydNTueAhfCnaBcJWO
H2QyXWbocDGxs518fJ2czdoZBsJBJpWMljTCIIoJFizZVO9AP5dJK5pZYHGtmXJ1y0xDshBaJf1Y
/ldvcIq4zGtMFaInX+JukUmuhSShLKYnwtOfIJhh2ZvP8upd5pSUUPcyaGr3EEZb/mVIWPQ93Eba
yWpDuIb4QTjWg+f8w1+cp3gYwHdV3+jsUeX8FaFQnH8MOdSgVeSwl+8MHtOzruDRHViwwgV+SLYP
RsxctPcdKo8MJjnQbH9YbPcjzJ602lyTaoPpPi+mspwDjOoezvkuZA5v8OVpq/N1vWnpvQ20D/Hg
6F2ptDcRAmNcSdw1rXIYGecVSTiyxSuf8+HHeEPwiURGwlOHUQuveUkiIc6m4mazjK4JciMeq2LD
+UCPCQE/3lLU4LoAR2fBhSbWKGsyxv+fxA7FH0Jyu3YgJOMJ0TLeiY5lyCtRoO9ROECTwrIjZgWO
G2aAr2AFjS5zTW9VFrpQVlTfbn/CFWHLpwRVpsx5cEbzcXzH5oqV0tsngxJvGV8bBOWV8dmeMXCx
RHkA0fBHo+0vEyNm7Af/dDlGEWnP8qmiNGfcuJAcEeFC6EAzn58MrAvaXOJ82mmqys3KLzi2JGyK
KDhphi+XLdLu0kRThTZpBsV/RdqM+eEZoBnUWdBB0L07yeWYWmW4WyLRRKTUStx/BeAPxIMhgl5G
fbliSTDkLiBPwIxLFAWeLOeXk8BBgqKPJPofl7czRZphI1bClNi0Ca25kAQBqtgrXV9Y/GQyyMuB
cB/MOTDJXWuaFhr2EObyxPAESsOrgRnokjiEERIxfzrdRst55+30p8A5Is0l1yWwA+vOg38dJPLQ
AF+gTMzspER6gqcEiNomKKBF1dh24N1AGxTMYUm2i0AW1NKieNb7FO2ua7R1AxxNUaw7O+jfYGRK
Vtx1RBGk7djmA2ivch5RNMspYyU8ND3YzUx7Vr/hEXxn/AaXaJ4cd0nj8hWRyPAQJT8RpFtqE9Ad
iNqS/AIq0MY+/AFmHYxq2AEVqazhpbnvpUWbVcbwg904L3dQGYaY11QALMXHbnHl8zzBVCidXuFb
C9Zx7RzXHkkZlF2gN8jl4rGMVH6JM4CoV54yCdgUG7AZojdbAfIMrcmYbDvgfFDT9vimit7lxly+
SNFpE/BT7MTzzb4N2bWI/NUCxFrgrPpnCIADYCZhKy6TKQYHkYybr34cZFCej8e+1aDmizyGUwNl
jg/HVob0yx7j1fnXT2tsSm8+t4FGxk/rT/nNRCITKikuNMgzT8aHkHbd3Tl79wkaNhwkGbgI+daZ
Ul+IDgje6I3EFmpfLKo29hwoZmC6XVAh6CDj+Z/773M2BcyI7eg4Ev2xSVdmDLC1Hbt3GAnC1XwG
wG8Rn4zdGqdcJ+xPuaZJ19wpNizDXdThirbUqZNC4yc9HCIMJcxE1L/nHu1z59rD+Oe0nvzTmGJC
4wT4pTCYlhj8+zZzeHtj4GjoDU+bwlDekDM270WoOZbcIDmgwzIQ3i8PDik183qf6daMzt58Ll1F
yjcjCHigfEzwBnXRFiYBvSbAJmtWpv4Ep4AzAk+63OY/2VVcs8K9Rsi/XH/CNRYjfEHx2eCPmSA4
LpgRzPHmGR7TNXMZjZtou/DhSXYJKPoC/6M0LjswfuuUTXXxp1yqNi2ZG0YlT8KU0DvT9IW4j03v
RT2kh94UaQI+G9Jq0sKTAyDIx+WU0rAV6Ohl1yqbF9On2wZGJQETxQE2eoxg86ZDbvl1TR8950Zp
KnYwO4h0A14RrkAmAbVoIYEn0qBNfsol0gkR8fW++nqtzn8mOVT3yv6LqWgIQqTAuNbH6hsPqQ9F
XD5Wk8vMSwZTSilopx//doaR0T6ZIzADo2SWRXWyOr41KgD5N1a4O28TfQV9bWNZ1D99K6GKA8bf
/GGHmxU0DZlYZsC2dnKDdBIMy2MFsOr3LjNmlLkaZd1dV+Hz6r2nubAAMKSPBoTrGP4opOb7LIgj
X+HaNgMKm7N9c4oXpQDeUC9S+/u8oZpUIpiP9tRupjH2fg5UWjW+ZLF2cTcnyBp6d0o9q0LkZrNK
K008ACMKChcXeGpI8nPPq8be9OP2SJN4YJ0UdSaUjCqKv6zXNPPI1fFgJyl2B9PdjsX5gq/4fFCI
KlbY/djiu/jwQvhztMu+AR0Ow9IcuhUfouiK7mkJ4iN446S9pSkb0r9dKOMexZfjwRj2dvvOT3f4
Y8OHpKSH5Q1W6KWIbuMpKgSdA/17QSG+Gcm7xt4L04THkzjKncK30hNJhPGpwkf6BG8w7BzC3RHO
hsVsRoNYuXde+mkuX7lwEc4FKaE59hgwmO5vkWh2aIRzZaI0ZC8pglmLbRoDj9nBYqa2Pbps8bN4
ikUYGgx1rlqyzxtLBBHjTuFJq5FojBA8nnrnbWfEzT4ch7ojRVGjK6hcb4gYCUUSjPjRgH4exHyu
a6Q3J8jG1IncGefCnGJU4u1tu6qAFKdIW73etEXZ1GKm3nb6CYho/XSfJEpUWIsUNxNKucDD3+gZ
ho5mkCXLR4cJepJLaEg5ZGmjbHoU9MBol1bzNRKdLeRtL4HNT0BKrmxlTFC+U5QXwk5r5vCQkAFc
URxmrIBYrQ0268GhY+JP1Kd7cxS5orwTIxaHACZ5uPBIRjzPy9w9FN/0m/A86xfb24Ah833op6Ex
gs9N8Z8iQCIxEFEg7h2eJxS4pG9pCkKfR+mtNlDSfMagTeQcsnOzf7ez88LJbJesapN9f1rwnY/6
9mRMyeiFk/xgFV/u7uUnODJp8NbEuwuABnzjZnxXLD3UPCdpzZPw5nFGjWrZWoerrzk6u6q9onEH
1+QN06PViT4wRFaM8jKKOWsx6hgzxfKfU1pwJ3a0jAxCm8tMBws3CmbDjUq/MzPyihbCH/TzXkK2
ejAxc9QL+eJLDkY6EppLh9bvZ7M5/uyurfAa8Ei4ZP3fg27WHTFVMrpjCtA3NlDRsoDu5LnrQPU9
GSHTccFwb1a1u4ELK9blHfQVJ/wYzCh6yl/3GB50GVINIub4HBYLtKVDKz+6r7sLtNX/pkwihHuy
F7q7xsQB87cgqj4dWuPYu/aYn0gdpWRGB1b8rGodpO6jVP8yxIxRnBY5zF+rjqQW+fkSDzmzH8Tr
7qEtoRb/Mup/T0x7pvz2GFxXiLj9G2qDuEWxE02Pa/Y4B68a6meouRd9l896NJv1LsD0rMWzZEgf
/1qgxHrceKSnqq9qTBYRoyZlyx2P95LInMndmW6xxqmqLFAagCkITjpwuBliWxW/Kg9EYMvFBQ5I
e6yr006hbNGojQu8eQwyVZFtbr/4dUimltw9KqUT0+17TtmzruE5zOAe4ruC1FK4umdPXd+Qtra5
1lASEyNJI0i6stmcBKsA4TpigWCTu0ZyA223CqskwqZ+zAcQ6hi+XK9CB1NRKrJAYIeaTgrOdpR8
+PLppykXXrbH16aNWw7xx/c4s6m3xY2r755y+779w2qOMw6si2DjtSBaI2mReBSr8+30EU3r8RY3
RbgRdUroAqpMkpfveLr99GPyTUajfG1rlxD9jZoEhp8gIiB1QuzETFjOUgqTYFUGJdEqM5FEGAkb
rPNlhwL50KoQUPTa8UMVWlBpvwAm0YjBq3lDDlC9ZoHzJObhdMwyTiJ7i0WorOoNN2PggOF/zIwm
nNFA7z9ZDUpBsdgnXpIr4vIoPaDK+uxe5hAG/Lhv3i4RDGTGBr9mEB/oueJ1gymkMnlaHyjLnZD/
vuzs7B/hQ02+jXnRprX+QVSrK3Tifikk7dmXaZAQbGB0MMZikP5DtP32MfOBkwPRHu1UX6ETg0Ke
Xid/Bgp/8kh3Pjw1GbbxCP7dqR2iiOynbS0hPTU4Q/JoSwAfHe+dcbDsXiDPUGdpug2wbZFM1WjF
xNpHnOyeUg5TiXXntNO3nlZxIgQXSr2IPvAaC3/RVcEu96dIeXrzeIuQVb/++8MZ6KrdrGwGPFWj
Ia2s1y5aUrFBVFlGUZGckmWkxOYa3MJg89tPY8vupnyOHnCfFO6xeoMW/Xo3tkO9U3l/FMZI3In4
qg9Sy39/DXmhDfqvSp8xKRE6mwyx8un5iVPGG8tr/euddMatYb6SHg1/cl5P/NElgR7iH9x/pMe1
Ox9CabB5QXi4+BKMB6OAVP21Qz1B5W3XTLuBKYnLPCm8sDQrOCQU9avxv4Z1hyxG367vzaPGk6xQ
WocZx6qlB4djPJ4z+ArdMUn3l3QwMoPjiVc8dUwVyXJ8u1HK4v/JIm6BT2AlGbGT4r4hMj9v3bXs
qcDEtKRwraWEJjh835LqCBKXYR3t8XCIK28EL1xrEWQ3jidpWo+rTzY8qChxktgnlpNSpxAAJEZ5
esIIDai9Z5fsi+vsyZTqy7h2GNUNxcLmb0FsZ7xB/AvrcXzxgYxxNp0O/MypwZIAYTyczUHTLbxT
0n07Tr3e7MbVnaie0+sae65nChJwMHh4EgaxlsMPHLof/ruM13KY1tPoloOHAekTmXeMAYNovIVV
gKDcejFankZPDNJF7pmgcuWHAR6/lN/gAwVdT9omwngXbxsAL93L92IhmM1xkv3Id7cVBLHUnD/6
yHHFZsqJRmZ2gBCSX612BDD6VYmlOTI7AytFFb0CL/ZHB95Qp0grCHIkj9QgwQ+Xyi4SFGAq2GEM
cGTPGbrwMgHUqG5TigLpYPGUsxllli0xHLk4z84ukngNvZ5wiiA2vlh25mVALWhrUsC8RuOiT5mI
etUTvmm5kIunImXM5jyA3puWyI1R8hjLDYNtT5X6HM+me8cEIGBNZdwH2EnXqEfwWsR2lD9cSrVb
qeayFOQNIC06A8aU+C63LcVkoPliu/00QFMI62WSckuX1HuvpEnCIJuHvmDMKm9exh4gOwOL3QXh
VzUdm7HKmrTvvM6WbUUVzJTxPaUwliJwYUCEMo+GX5dhsTcnzUKS0AbMtD/SeSnRTeEzZvUtQHXX
0W4YrlaS04uXpvqP1F3eiZ27BKNHupaEA935jBUHsd2OH+tj3ikA7CBkNNuL7cA9hz+KCNZaXPGg
3dVbz4c6DSsJ5p4HSM85WcVEr3sc2+CR0kd+bASVArLxEcBJ+Er3JyY580EQf/I8qFfWxJylOVhr
ekETJQbZkheiesimbxSdfhhepn1ym4G+yNxeboYOLHXn+w+njUYHLgKVUPEUZV8gDVQ40Q56CDgY
prSL0n1e0y66GTQt/loR+MtSKvbm25zrjRvQwZo3vdFxI/2L9pwUOmukf0xwGHDuSVyJl/RaMn1d
YAXAhsPQON3fF/StKI64wpX/Ce2QJZn+zAmh0ygWxHjT1GNv2KYcpfXBNzrbDe9BY4ghvmE3XvQq
izuRXcB9SEE5KUunokbx7zHDUxHpG29OymaI+yG6OVaIOquW8lqAkUgKgi/R3/5hT8eq8kqLheJT
t/z1LrHip/7KHT2N14pNylV0LGo+Il9st+LzyTSDBjJdG6BtBcNjDjYGMtchM/lMEMsupD4IVz7d
cAABC7Xtg3s6dZxVoVsvQwwDKM8BhtLUsfQq1JN9Fw5LcoxkG5yMtYhr35t4i6svMXeCnb3hhH1H
Kozblw4cPbkFM9BAUJbd8Q2gJN56qbpSkzu1AY+D7TWNtxFZgASBH9bMkr8w30B/wG7Hkkab/gOI
BJtevxIe02DFq6Vki42+F0028WkIeDgvV1IHsldz3v9zCHVMXLABiWyk4AI2RVtJSOn17AcJ+k32
eEqDpHZqB/Sb40B55HAEzgDoUnjtOw44AXVT33JeAXUTmPH6opK08EhwuEm9zF4sbp4T0pWk2hMs
gj30NaY3ubvZbqdkDVZMa41WF0aeKDkAmnuGXc+QKfMqMK5eHjNxc/MTUtHRB+LY13xM0gOpOV+c
kGFlqaW+RPv3JMMYumP4meCOeidudsRABz8iG4OxMcczFku2YDipuFaNASJ4VO89o7upR7jZAoC6
JszCCToduArSSCGeBZBtZGkAyoddQu3TWPNsBvQ8rfrNQGp3ob+uWOrggAFI7uE82Mh8M/qtbDFK
Rmtl4S5vjUJuG1v19nsE9Zw0IDW53qQ/VA+sYkC/Uh4bd1ok7cLH7rEkmFDeSy+NpOdmgUL+DDoR
cmGrK2aE9yZsIAiFLy7X610fAk9IOSwqUEalZXSrCWp75pR/zQ6I5jaTRtbD6FXrbteuoulzaH2v
u35QGYp5Mm6lcSUGen/0uptBL+Y4zt2Lq7jPqDV6uee7q5Hm3qJOx+hsS4aIqMaxiR89pAjhPR6Y
Mqb+E+TjhxI8VOM8OaqjAf/fdWzhNZycF0PdL+6baKsZi4LnfZvd/J/Xm7+jTg7XbpKjb2/ldgWV
cXNLHxupPbhi74mCPzl3I4YluSvFqkblRnC2WuQkDN7mfQcJKuEFs3Znv9K5210rcxpU/ih/zbtN
B7J3AB7FGzyPTvQjSg+yDJf1k2laXaPLMOPKH4xySrwfDNkH48fxugnLyeekP75YCQh4JBF+YKoh
2I+V+3JVwCxxL07P+wRXqOLEHJVOK95sivnwpzfnuj2uMW6g84ETpYbQGwclCKvXtOX0x1ph3DfX
4JSZZWdGFlMT74imRsc50iyDocxm6PBV15exjO4uOTTS0YWlMBxdnL5IDSCpfIBqCwC73Mc+I6TI
QEfyM0qm/V4clcwQ9kWWfh7+BTpKPICfeXIfVPcD/dNmAngjzvuiQc7TYUwN9y0ZjHWF3aDQhOpe
zU88gCZXxZ0C+1J+Nr7wJUkfVx3767eCC6kjjQT9N61y/6JiajnKA1LnftC1HthnDmPMM0c/+ykC
ThWHKMnvJIxjZvfV319XA8LhOVPBRG2LtlQwcN70DQqhzsG79n7LR0p6eS+mhbf1+hdWuGu8resz
yh+j9tdSvnavZeHsxvRORClc3QNvX04al1hD4iriUZI6m458tR54Pe+dAGl9yVvJJqlM56cWoX8Y
ZG9d/fi9Vdfrxn8zzIMK4ko/PW8xBuXWAv+E/5kf9SE6dPUfY4ycwaSw9mWMWGBoKqOjtf0B6DP2
BWmNg1WzdSHequTReUsvBA38ZFgBQDmia/iJ7MG8bf1IwVTw66CVVtyZF7dOKXaOr/Q2XKivbdtq
aHt80ZXCQlXCuym+NNJVHlrYCVzPfvkl6mPemjxHrAUagasFCsIgZHVWqrPXTlmC7qIJ77f/0nZ0
sXfM7uA5GZr1t5mw4+3oWm7B6GJrNW7mawRXwM0zzQMSMlK411AIQT0/rqI9phwTjR/9Rk3ASHLv
Zf8Ql2ORyBFtWWWCFUWNkzVPt+1fX87jwLhzktvg8QPEZrTpG65PiUUPwyis+E2p/oP8p3QEXjuy
XLn1IfuCbDL56LvK/FjX0Utcq/BHyfyGnATCFNWxwmIOAV+yjpBgmC/dMTNze0wbOtHx54RDPCr0
Jjmuh0bJU+/Ysr8ZOWl3JpdL9ODL/vCWPb3wAxEv8jI4MiNZ/5Ay3mYqEe9xaMV9m/4oNghYOwEL
IUO80JQ/lWYrBgqffWEA4C6LwDk9wq6mwKdGh0mll/Ou3Tab9OOcFbsZ91vIJcxH/EVHD8ufWMCq
wlpg1jvHTp384KfnObY6s9NnDcXj0T4khbuoWjjpIPlnq5H8abV+xxZ2OD9TebCE58buX6PLJQHM
KxUXvKbUhFhVgolCSfkF/btH6cE6v6H8c6FcH+7lMqre3vPkv6lmW6aCrO3kdGdQJeq3N+ABkshc
kG3YR8Wu1v3wKaXWHSyI7tq3sGsNGhv2sQ3dIP+Yu49B8qucZ5teHdwAuAzdh3MaAqc8Y42csUJA
7p2qSFWmv8YZgiB/bayMX0cHM+t+bTTnWb55EB2KefXzaHBr8tC45l5hMfAuxF70t5uu8fpX4z6g
KUbRJYGEr0l9greanuUQNhEhnaLavc4GvfjWZ4j9pbBINFt949NCgMNnhnUNS3r4MoujG1yhHxbO
CfoK3Ai60I8DPf16ThrYPdpKb3seiusFDgg4fuCJhhjAOJKajHDmasKOfcp0E/MDbH61ll+GBZ0W
aLEdWjzqY97uISX9JVnbaRHVGCv9c2v/PT62daXxYODCGwkftf3CADoT6EVRvZrLMOb78JU7iI9H
9fyVkMxE5IsNrAeCYi5VIeyH64q1XXzc7obLtoQZYQzC1yHDD+MYlEJuhvzg/yi/5uxZkPZe8nGZ
+jWth0YLmyXyCsqig3ZnNbQEbSdhlc6ZocXFSkOTwBsyiWJxhMAygJSB7/HALOSmkVTNYfmwd/06
Q7e8G3e0JemcdJ46r2sUoCXI67CMyZziZl+Odl/atn2Xyx/3w+/mePeh8cDiy8JqTZ6/KPgWN+vi
qv4whvy3OzkQHDMLpOo9/vrDx0oLjn4R3+GlWoTB3i8qqo7eReYIdZcJIFcXDkU+wgTIrCeM+MO1
J8FObNk9FIkSqC39PlHO9vtiiiH9CycQbgKypOD7M5rkGbVXP7eFtsSsHLwwnjOSWUzm+8sPcaVv
n6fc2TXeD8anbxWZkzm3UQdWB8oo3Ot2l9xDRNi277v67Gq767Q94KffOBtF7Cz1NbvV9j2fa7WX
9f2Btuooo+GUwS+e2BIEp+7+eTKOwxEKvbbzCB52trxhYwpeFsMu6fpw7iGsw1FZ5ZrZ+4CBQf79
YC/xGNg1Z1xxT1EnOS7y+bULQ6D0zHrOQWp1CcwtV4MeGlRW+/Ax8WHEfd7oLM72ve8UNI4CbJ8Y
NK+YWPKz6Sb55ng2tg1E4MfiHCmPsN4qIBpEpg79YmVZoNIMO+bTr4zvTEzUTjuEYLbKhenSZvzZ
r9wk+8WVXJ7RF8mn8RLX4m/6UYhHYb90uS8GawqpU2Md0H/3wkvc8tojNim+b8XA/YVFQ8ix2OKk
JLSKEE4xZXna75pcswjQWIHuzXnfcNlyKHa+h058BGwrzXM5/rDn0ZQvX0F3coMPQOox+rg/j/qA
EZ5zErb4MXvlNCNz/+binBW84GmDY/vHdZYAYswuTst4RHLZZEnTsUDOz5jC7BsGArBedAU/1hO3
M5mHDU10CMzzg09SsrntJtfZjNfw96+XaiZMZ1yP+kbrblSwJ+x7NHghQQSIA/1graeYy2cbYsbj
hkF6gS+USwJ1RaxpDiLMrxg2NUb0y8WwH1iDwuldrdYUJSun9ILpTGbdFvll2SUB1r42kG+/b5Xe
s+0O8fLfawEzMqCJZN5g9QY0SCq2H1fM6R20Sp9b+4snK/1a+rdTDKeU8LbhAeAjhlfY7Wb2hpMf
0rGPGK/no/P0uRn4NyxuN8/1L4A6dVnjTKxu2h+D6vt2cbo0Morw25orT0uFFBbkP0tMP6cF1iVd
i44bvkYYUnb/I+nMlhRVgyD8REQgO7ey44J7a98QbS8ICCqbwNOfjzk3c2IiznQrS/1VmVmZgbkW
Waz+kA5KYk/vIDR84teU7UrxXqn3XDyRx64Kb8QjSTsBR8F1s4vK3gbPP8U9uGH0hBZMW5Mxj80F
lPGecsla4eyHznyWeSnTMHdhYA8lBWGy1I+bi05vXAhrk+U2WhLkCigjfFQNh8oVwcEBur6zQ7KY
TjW54RSeZuS4d3oCWMpAPeBFTs8vrcRwkl3NlpI2Z+CgeN29ZCusH16zp5eZLis7HWQ/mTVtQA2L
fk7Ww5/uXo3NEEnaNT0Q19CGj4u2GPawJDDgTdj5dD/Rzc2FaV/7eF8bEdttEXOjpDKJDQ83fZDf
2y/UFWx35YzrAtd4eTe+l0rwXIxA4+tH5lXthisM0y52295wmQJu0eizqblo5I1BHaYPgak9KXeP
dfSbM6GG5be4xdN4xbFNXZwmZaYUN1/c2W9D/o6uDy+WleoM58HGUWDf/CYu2wDWaKWWtkH9O3lT
8ZQNmTN9i24jTOpGRgBCRCjDx/zTQFqGnviH2cvnSEQMANuPggTtDLC79HLlvbLN6dBPYOpc0eJX
3TX0e0d0O8bc1Ff8Ev3j5cUXcBm5Z2pNQnAU1Qah6D/46aJqMQKr296pD7rHIIySWcfVDWMywzOw
LnnbkAkoWiY75INxeXnyfGRtJqW4VCSBCGukzP6DlsovATx1OqF5sbq+ToJ+vMPIJV66q6YlbboM
4w9GTMXu9EcJNfpEgLgvDvqacAbBzcY1xnscpzLjyE98J8h1XkPeSVa/TGgUOChep0LyTOE+F6hD
/UIsnPe/QwphrCV6zaSQYhAyMJy62W/4oRcjlsrY6FWIBxF8JuRjapO0hyfXLraAAW/nFT5K7/U1
QuwBKSgO19aRmaqYxPycp/bfwPHHAanMgubGbGGndz8tQmM69lJHBkVTSFx/blITgBlF5QrzojLg
DcYiSnIEk3pfFku+li1NhmQPtthw8vJul+nVZrpxFdLTHdmNVbe85Ftyr9gixspwOGaH918xWgDa
IyKCwlYVpy69BOkJIIs/EC57RCM7amFmzDve+vCe0BpijoeotOpAwGajDXv66q0JjkLTzRLw7ysJ
BMQZXSR3VhPbdPvaUt4O0jw5vNlnfYS9z5wx+umWlKr0vmmKVZE7FU5nMMPMRqaTHCd/LNCE/lrD
pxbcym3p6hX78GGfRXnOqda8f1/Mmm0069z4eeTTKYo9yr768t4K8wRMr0TLzZJGb5lYEdCIsH6r
b8h217DvthnLyWXiAb72AeJR3E1v+IMj4sraUEaUpxX4ty/E3s7OybH/qLE3nzwjn3uBqLDjGDzw
K+PhixKm3JVylEe3RpKLRuDpC1+3wcnoOxwrCbJqrk6QwzS/HlnDADQFd5PBS5u5GMleEvsAOwki
4OTybsE2qw/qKyIIrAjxBKoWkmwbBwCPfbu+K+DwXWu9wpvLLHHX2bDQC1RIX7JVsBXCQ8QYhE4c
izjVJbT3Q3W+JbbCLW4SQHGF7yjNfKhxCkbKIV4atFqjP92yece8xsN1HkIFy9nHFyMG8y+el9O4
QysOj8JkCw/5+as4PXPJSFwyfkXhpBpeabOAf5BuKzap3CF3Y2xY9cTRn1sTtvsnPs0WJVlsPKb5
J+Plz4Sxa76wyhadowEKsj693CCX9G5/anhHA3hpvoqDEqVL3bQeJaCcugOMb0nr2/V8nN5u9smc
MwPBBBc4zFwRf8BJq8UXJVP935pCM0RjKLpf1GgqiiWd326D8wJe+T/dgHMWtG6vWzK586QlBFKJ
7evwzTivDpTyiTcpLP1T+Oop0W+Hgx9L+a+KN9LbAXFa6U8HQkMZ8HIH52QvJtIdicIpA0o9K6B9
poMggLoL8wIyJwJHYTfBUtFZvAinLPfVAROrxdsusH09j+HwwznR+Ni4P68JxwnYyRPkIEy3m5In
f/B4rxpU2oDmL2eMt1Xpvk3wkVT2KpOh+uY0hJBUU0sna34x0TUKaSlHszmYvqa7oAT1YBvohBm+
kLQaOCQsb8Gjmqd/DDTaJwVX2VaVrZUePlrvx685rh+jrx2x6sH10a9c1rNA8jDEaNywXrANWwY6
d7UBQ2PM4qFwG1oS93aIn5bG3jQuUCYms5aBR4/1xP7B8NQzD/Fj97DIMbJT61qs0aPRhEg29fvw
IqGRfgNewsWG2ZNoan/eVrorI2GdrB4MWuY8CVAWj/7t3O9bCHS6PFf8q5bJqSvdTJrL3z2qn56X
IXZZw8Dmds8ackIP9zc9NtTISwlXNb69HhaTFZJbxDikrCC+9QZqeAxaICrBniHHHHfavGDM4Iaf
ZMnOAb1bthY4agS/mVAitoshEcCTnsBDybI8yfgGxf6hAP2ya1zN4pk3nVqFR+vAQDCFbfmTic4Q
Yq7oNotHmKnWSUdl0l/TFdD+8r6Qvmfsdq9j9yGg1il3jwjDsAl0Rt4JEzmCx7w802rPtxEYKLhv
nhPzgRXu3jjMvLywnjzk0fh1SdmsUnfFbxrO6FcVpoxIXddn1q3miMWYp6EgqUiUI3VZnJLrHZ3e
t+KhLUwQAO80xiqOKrH6HpcFZeL79tUJm9pOPKK5/syIprqsA/07DqF9rfdltm3PKJz4xuhrE4e+
x+sogOaqov7gfanMAVq++aZLfUFzzzfSVwwAOt2xN1Q26quFYlePjRGH+AzouEvMVY8fqJ1x0xtA
GCbCCcwZfVG+rNH3YuoxfxoW29KFo82dh+DdRkcH35Jgrmlxp5dacd6Vb6LWQGqBuHLRYHc+L5hT
mDywM/YEjxbJEW9zHYKwPjNyfXWae384/d1/L1+HDkc61BWgqrb4XSyTJQVnF/OEDUdakV1mcwA7
qYWpNM7LLvOqpyK+W7c8qhJKQGmeHf8uQ5QGA+A+GQ9zhTZJE11UfaTGAvatMq/Ayym7Wbd1UTut
3a19VtnneUC1zj5Id7iAzSc6K0bZE0fNkBImhyirNjdn+yOQfGM9aa4/4UQJxe44G9qva2YbS9m7
CNuhwOb522s/gZ8vyCYx3rzp9h1qx8282Ru1l/02V96NnBye/1UKNmj83mxxb65wiPrV5kuObFw/
WzoJK97P2IRYcshAGNNfZt+CxZjGgXgnxLHf1ab3CgYMJAM2/RY12H67nEE1003NUPO4Us246s2G
efHAjWcubyuWmmZz81imQYchw0YvfKk9lGDGzM+ln7V8GtTWwo88Oz4Ir+KB6JfSG1qGnFn16dyV
qPkgW6Nn2QCQRbwaTfRuIhAQdiYE0BUXMkFaMFBAMeRrTxh3kuDHHDkXNbZYqhPPyCfj6eydU2Px
9C3v24aB6tmfSlIi8o3a/5iqJwPAfRKI8DtApHeKr+P1NDsLL95TYYrUeABusfGjha2jfmM3yIL6
GDDeU7hu6By0Lw3NpYdrM3ccz8N/rtUS50F3SRg9ks/J85dNJQbUmYtSn+QYL1lwAPCg+9N2Dhuf
SM9DbEaPKIwmsJWzGfCDWmqX8LLiSvzlU0vh0zU2fJebwA/kANoxREUMwBzRXvGkaE0IPh+eCvcG
NkI4/lpPVi6Oa6BypOJdZRMmZbLhhU4pL0CRO3JN12Y/r8GENlMi59ujlM5pkB4nyXvtmKavKdcz
QdzRveyU7ItkK0u+YE5osdIibIS5It2WnxuBirVU4SdboTTTEm9FekmCRIb7mY55YZ4xR1ZuWzvj
zKuXNWEC+DQXQW2nWBSzOvl6TJBmd02SAMlLtq9/UaCiAaMVmD6JJixlgiUlO6GDqOYDPssTTdAd
wNnef4j2JJxOvzQgCScTwkRbmHGIG05YASgSAxuQxviTeS1iItQenBWJrYTQP0qgIy/qYTmNiLAZ
/IHtiad+eRzT9yvxuJzWEBPmV36cLVgjDYrlZfwDdp4n20jx7ssSncmztrW/+0//EwffUfawWeHy
RMVWIJdrFX/Y4LUepmVvlWzBt0X83V5c4g7KgvputkmvD8wF1D2OQMqXwJ6wQ7+bhEPJ+yorHHLa
RneePgJP4aTkyFjHWZgm3robnOdzI4HQ/NF/x3D0LE5RN2ublK1ngeiTPcINy7jNyWino6O2lSJS
WAjV90J85ue/36DSxW8JFyrwwrOHhdxw7V4r9EO9zy3jlQ3f3vDmCFNYWNTZLCbwBBRoDhvpgikH
FGT2Bb9fHku6ZykQuwCpHEHwkkbnMC5m6BoRYNAlDPP+J4sQBP3eY/e12n0/NnI4RFSvOBADgwEC
SZEYpJAXJCcj8B6iGQpPPpMt6Xa3J5BjZkFdo1eDl7ME//WlLgEwr08yE3o0fRK+2XJY/CBMQi0+
YnGAyFUlc/kGTKqfR3x+h5eNdDoPpto11u6r86pQRKsVvi4DKpvRemHo4kKWkgR1oL+7PYI4eL7d
0XDLK0dS2WUTo5FNVC195OwWbfTuu9WWdC5mFprHobggCc7RJKCnrtif76LEoV+/f9HOcwV/EzQP
PYaprZUHEBJ4QEWoX59QmWGbIqUnGGD0RR5S10Bmx3IZXrWrglb2fdDY/faETflwE/tBZboY62Jf
fDdWM2L86ZrcIqr4bINTgCptszwwt3LIm21Ej3ReFX8aR0AruFpjjawJ6sgjJbocWvVfRpim/Ss/
IKxM63eiXx/eFEf0vMJwwDXVwuQqUTkcTkmA3+0spA+KHkG+STfGueaEoCmgRYReUcPZn/zHM/f8
0s7phvXn6pRsxr+YlUAQ6RAVcnHA7Kd3ZtBhhfv0UlvEn7BadSsJcZ6Mw2aF/QV7xP7DxVVmVexv
ofiRR2T8oMkzPp7hI0oxS8zd4UMGVQbZy10KcaDbmkPSyQL/hLUemBtzc18ZO/LQMkwg2B7Bj+yI
BU5Lf0SAZIqzXjpRErOH+5TcZ27XBgCpe1cWJQyjzlrxeoa5t9s7XFUsxlwZfXI4cOLiFfgCk0Hb
sc458hVHa+FW3A4DRlaRL+1lxrJ7spT2t7/ZVt5yCLJZ4VSO8NmFCIPvi8rn3K0vCJd9ibcKOepB
utxrS7oIlaXvtKD60NfKRdk8H3YHmANMvtSWBERIPzXuJbCguiVGUqRE+VL/VAm0RYwgHPtw2s03
vef6uWbcJNlnGaM/KgLxbG7r5b82B422jFskdlqHm6/Aho3OsBwdhigsC4VADbDZgKnEWti7OXXU
eAUE2c15uNU2OTfbNqo+lYWyaFZ5lETPlbiQPop9ua1CZdmtZ1/Fxap2gLahEI5f9WE8VRC+Z+P8
1OZ9YXPJ8gMM9Ka6h9KZ6wkeh5qOhn6YZ1/DWQIW/b6dUtow04qXTB4rfQfC8KR7ljYCkFd+5IRI
6Jh+pQ3FZs8mFV11+aEDQ2zg25Xg/pFdb9eOv6N16MJxy/Y7GveR54pnzeUjzzvMKB+2aAshBVNy
05/icNu1S+1sRBBjsFgnA4/41X2h2dUkpzjIaymYYjjY7Qw013Bvi2atuSZ9mrnNvlTUXjNMT7kL
4zZHnU5DfHocUsrbbZ2tceRkK6Rhe32wZSvzjwJaeGzivGr1/DU32W/MO3YUfu6egOm5+mMuZ8H9
PNvfz+lfeX6eRc84As8+z/FR9LQV+HD9d6MwfOenlG3F5DTbo/NlwFFButp5de6+n/yz+/nljxf9
53EdUBxiNbm6HSUmfTa9cElX31NGdrK//yb7UpnM9NJouCb4il0FJI8L85JORm8lYNO1/bgf9Y0e
MK+ptkQgbLFICEdWoyEkgoMGdZl/CVF50P6kF6oNcmFIdahhoB7bKakodZ7kscOO1StMQ+rj06Cf
Lfco9RCNsSqHWEjBRwG5xwG2SgmbpXpm4JskB4ZXBu8/Uip4rf6yID0lp2F7P5dsaoo7pZ46JwU4
9DmXuN27B0L/2H5jVzU5kCRR5qmX14dpq/hqQFplnHH/3HaEILXxACmiIkIRXOzFhQC83OlkPWee
GaQUk8Fvr9OPoGQAVAe4e25EJKcLaSdAU5fn6sz0K1ESv9t6mZZUDL9QQ1UIZniBUqeVh62UAZdT
h+x8Oqq4eNVrwxp1R0/ZNkFG6L1poehrh3lcOHR3SoHZDeySYTrnhqnIw5xvOy1wYiVMeJ/RrnlM
uJMULLNcCm56NQpf4APV/o+IFL+eEiXxnxkpT7DWVyxvYgfFgSdcGuyoW5urY8Z+K7LGjMuOkDnw
1oxhVgHWiOAI31EQk4dVbnEXz6HpsNwO2PLmehqWfNQaOpH58AYYerk3cyH0dqdu2w69X5Qr1xeu
Hrwc7p2rDpY/AyhnYAH6ELYvADVglJbmo7rbnER5kN9sQVsIXh0wP8yc/uXWQWtL5ztrufWyiBnI
2qAGt3Ga9Tu1ScHALA/uhkGZMjI6jCitPf7B5S9lDEBunzWls0cp1LlY7iYWJrqm4VRD2D6CwZi/
n74J1f7b4HaFWSR6HIe4+OP9WBVX2DXlA5f1NkkwDwZ9A9J1+XOYY7Lb5QuGs/QTkJTHd7j5s5mV
vp1EJdly2yMc7z3wSAxeuiuJN1lUv/3xekOyT47L6l4vYhgTGJ73avSTLQFxaBU6OBi2vDF194kU
Rv8B57Djl0z7BFQ2pGAkNwzgiCgmgYg+YtKUxKh5MhFkeoh2UoTuWRUPwAUm/63WEotkve5Omm8Y
aXiSYuDp4DdfsUJVBl3n3vcIWupbCB0wa9e3CPMRIlKdqV7F3zlq8IO8xXRq2PSIzxYQP1azEDu/
Yia6+TiS8AXN/psUszg5iTi/V/MXdUDfprqfnXLO8cEvcEdFP8Fg4A2TvwwSwaK5qOuMZxKC/Yi0
oddWphLBAWN/kqbrrllLM5cyXs9Ig17L1f7GI36ZiXNvxHBDclgjaFf9fuB2B+QsTDl3YK9Mdc9m
joorTRyURhrjyJXuRC8WzJvFEjChLJ1BXEv2M3y2dovf5Q73T0gbfIV7uxA/jBgL1nkuLJ7HzMGH
G+UqFZMDoYhe/ak/NrsnmhYjMEE8Vv3DF2DmfJU4IVbDMK4drEL3W/tD5eU/C519R7gC2hM9/Xh5
+wAVtFJc/f0OCY33TtfyzWWonXTy45y4odwrm7WoOyAyIK3021je7blrMHjqzHl0QaEtp2sWTLqx
STbiPllEjCHJP2l7n1GPtMn4UQKBwV1yXz8PyKh8z1top62ntPNC8DrF02H9OG5A2i1hDX0E244s
5Fg+aPuAyGYOR6n591ItBThaRUWBwfRfZ9EZ9zTN6qJD3ibcvX4IXvK3fhSykKa/KsA7Z0+v6PaA
YVNIjvFwyUyahEE32+h8nteoezou43vH8I6ejvkW912P8XAnft8Y78D5ZUuB1qpO9Lfcr7x2XuxX
v+2n6HNI3mxeatIr5r8MLIyY6jQAVfocHiYF8Nr2qEFhU4a5dreGmV0N4M+WCCzLVEUlBuo4txly
XS0qlvqKk98TA+0QH5SNEhg/2ka7QLZDqsnX6ob3E7g+iDfDHZrta8MW3kXC5sUGDkY+ydLisBmQ
2k9iP3Ameghij6CJU3Zy3dmppnOEPmFlMLHqn6q3a8meVfPyLwnGnc5O4AWgWTpoFaLpESvZmS2s
9G1DJ8lAHKifKicKa+SkQ5lQBvxpz3bZnxJh4rbtwg5wzEHIyfhZLdJV2wG2w6zYUDDCmqenoJpz
rVgU8V/KPBMAOcepUj1+axKsAawPDEmDo3kKAW7wVxzGqp+H6L59mLhjvEFniJHth6lPDDrP4uM4
Qz+aclzzrz/bJ1UjgYQwAP4qFHvf4zZZNmFJP/R0mDXO3BLzC53e3JCsO+I0gQVYarMNLja1wp6w
ahzzcwzZEshOd869UCBWz8AtxNM9/AoNUhQmF5zX8lbyx72ATCFUQPnWPQmb0eor2Rigg1TqE7WE
nc/Xsl0m1hd7OpCoDH/mRt1kYDtrHYXC8XbU6Gd9IaiORURnCaY02WfSd0kuoD3S3j35uJNH2s1L
P8C6mHqxYGV746IHHIFMEZyf+kbWnXhdfxi717VeZL/ZUb1kv/cVFQ7EhSbp03y4iAkkWpaJRti+
aboPTzIFNFvAGe4FFaDOJXRxRHfdnSFEOoUjxu1QoEXA6VOHxeElQmSr7cwuqJnxqQA83PPqsUNr
Y3arVP8sHztOqYcePjWr4QC/S1Z1VEx3xgwOxBcxgkWoqa7mQbcljihc4rB97QbPmFnAjbmtQMrl
Toept5+wErqTXJBTBEOBDErIhjK7mTTlNbA/SrOjwRTDMIiVVGprktMA4978XF/xBRUiDT0upfEM
OXyH5qOvvnI0B7d58thO6RUdp/JZcplb39+wQjh/HY05D74SCeKKdQdh9PvUGvaiX/6qGPn1obl5
uFPsZhtIKQ65wnZGE6i679ZjRIBm6a5C2JBaifWk/XZ7wBf4FpgU+bFIDwYyGKdUF+M6OVJeVCVo
OQ8lNweA4jGB5YHwzTyJrXvH/DIa5Fhf+lEJBgJZtnrh6XgOMhlhSe9lHlqZ7S3Uh1B8+GPuTcZ/
mCq+rxjOH02eV3jslO/ijCJLsqKE2pG/q8cu4SbaZqDQC1Pafw3+GyifSuEBpXvCAs+MjAfmQSZA
46Gsubwbp1wbCFSWoul9lev8R1wy/5QOdU9Z4hTdbGNwYrYAVswhN/vuZL/czzeqi0i/1Abxxdg7
ODVM7G8r2s/fBku97wThWWX3YCrQNZJh1fpClxikIBBHO5e8nh/ZWdjLTGrgAFlat5FwF0usYfUM
UAPd3x9oNuqwf0/pX5MZ4mSU2EemH7MBhJ4U2kOa32SKGm5BM3YsjE/WEMWd2R50cVHFO/QO8JzS
vr2Wx54OSFtXGn5d4A88hTzXwFTORboTivO8EZ2y5tfI8txIt6iPwLnQztIhtpySrAiwDMM6gqTO
b4kT1+tnY9Pho7YRMcvihfKQASDbG2DrIS7wf/5s6CJ3OjttlTdz4vP9i6mRnxGgryUlzH9rnyUi
+2z7YOjX1iDSwOa8ZdthX2wS1vQOEGoTSOpKmANauOcqcIr3XdMtFTdpQw1EVbY4Ti7xD2J8dtGp
lCA+0kFfycaaZoOqEsId0Fnwvtw59/uQuDZaX7nbvRr/HfC6E5Dm/dAxrWZWg+pkmauOBMx6EDaZ
leg211z0ux47Go0gMwxD68X/Ul2Iurx2ewiEyXKG4CzxT0ZgIWOI5n12waxjpYKYQW4HfTuXK3u4
9QcNfhY2r50MMYJ8Cv0FhYVLHmggdi//bni54t6X7RBl772OpkgKXy+rQf0F36AHw199eqxHToev
WnG5E3Ee6uin5Jn9xlAydkiJYtlsG6cBEtBGD4wtYwuSz1lYnwQc1GpI/6BSLCyMX9zS0pnxXFZu
Gdw2w2lcjrc1L3FLy+MIVTCEQMXPs7Jtc1/kVG+PDLVoNj87yRZnW8qmfG6MgL81o9sWdn/u3Iz0
RKSFvUu9xZg9eGLIZTMvUE7nwk/xIqaEFJ7cmAt92KjYPvPpK7xY2P3UT0TCb++euJiZVpK7PdrA
JXhUieAQ8wMm1hd+mMrT4R3YkJ21o663MKhrHtjym4Xp2olXMru7WHUPLOmKgC9QoVP1MixOM06u
6oRrhpZ4xc9sZb7n8S6WowHjrPe3sDSc+gPxGDImntd8oYKl42PMjKzM9d4rqfKrV8QFOz2gEKm7
t202hPjXGy+v9GhPp2y+ekEZwMhnHe+ThC8OdAKyJIKSlJKvkg6FJ/Lid2qZqA58+iSUEfxllkyv
/2DmxNH1I6cjA/RCsaCBfU/OEkkIg4D/GA4NkOMsNNCT6LBNN9us3FQ+cUwDbgHKJLfplGZPQjqM
9F+EdCGGDgCeX0TKojnQik9Z9GfQc1/FXn/PH9fEmP+tnztMBfhrjeHmEGR35358dyc5CeN8K4CC
vyAeWBA2KEcg+B/P3zzqjvlZkMPxU6FBYwh/M/TuXlBOS0xE3fY7pcdXcXuMd/fru3RjWI0xKoKS
u4FlWwpIIwTP1tV3Smmpa81WDnnM8U1clSWVJCwcJhm0ulUOnBLTzo6seAbqAwC2xJFZtZZO7beo
BxA6e2Pc3EQfvo/s13PnwNHqwWyI7oLzQq2nnFoSK1H86QvCjvhUL3qKTUpLDs5t0Qh9vGxJ2KbL
JKUham2A5WJ0ZeGjxCXsjnaPVe4JDNSWSRcMUcOiE3ld+ObNFvIu9d6bqeG06LvlNQKJ9zf97YA0
2eN/NFFlnCcdDTB3GvS7TILKhsOoFRYfGTPLqwLco7jDc9U/LTR9mj3h/B7rRqqvq0e0MdATKN1J
QiI08Pnw0yYqxAUsZLNgYuuwoOX6UN39mi2dff2NGShUrgHztOGr0o4F42nYK5X3ap2wza3H21Ou
j2GZS06nrqWPsqcfD2TxXK70zE718PEMtTvBfffcbauF4GLnzP0Xp9tfc5yCacpBkrqdssYxdlAj
kcgEdIIvS1ref9+xPXx0uZNH2pWnj4bEjz9yu3Bf4jKGAZL8Ft1dbNWpez8S/0CssUtfNKahSPQ2
iVUOak1zE0t+xZeDOdAjDhJ07Krul0S50JYLoZzzyC1FWpXXpaIBz/OguX/GW5Ns44iwOrowN0cb
xmYCAr0HasThhtZ281qMb0JX55zZRcs2EPFA7Qe/506XStfGxyl/acryqEU1NliDEeJdP3lS+z3N
HSGTEXAqw28DJJjDSzVbEYrupLnZWolM3Md5MGC05+MpP6N2QryHG+2UJGBcganJryAXYIeYHcAC
J3bkjog7qN+VjSYcMAEJAwbipS+iy8L3876KmSten9jEP/plWi9UZSPtlKcXx3Cq7SqugGxYdqdX
7XNXv62rxpPvLF3EyQoVQo4nJOKKfaF4eRZqR2ktntuZLROVTssG7y5+M+P1EA305vFcZI5SHTxR
nqmVbt42U2Bd+9laQpf+WtH1v1pcTFrCYFj9H9g72CdlZH6yrQFnHkK518tqGnXbQD6WITQIzgi/
AMAujqEWZUmJ6rMO6Tr76IqfWHaeiElnbBTx4q1G5Ojr8ks6M6DnqjUoG+pGQz4ikPFTP4gbs1o8
y2BG5BeQwpqr8skjDqvfcN7AG9UBMqrZqSHtl8LCZtkzNGGWTZvGUTWiYvTzU/ct+DyxP+blTSwQ
yWC/o0aO77whjS23CeIDdjUD0oDcJ5h/qJCCRSX8FEgKwgokIl9hn+XeCPZzBnT+e8MhbTsnuS/5
DFKCjvdAq1HDicDLRzLE5KoK20MjRnqJPxNBV4IXf49/GewZ/Ubp9talskCN3iFnEE+UMBz4JPP3
Qt/gXF5nfj0LIaAVFlfKJSjivf8XQaO477D8LjhgriMnjS0z2l8YPVTFJhWryhavq5RZt+OTpE7R
G0ljQNRAzwJSg3R78HgBaiDPHYbklAgnY8POxzQf4bS8efscwmCp4pxuhH4F7Ci1ZxjAvFnFRXxB
Y8RBjxAi/6zGaPb3pj3UOUNGqybzNtBP+hf5i9h7/dacyERmpIB0iEtK+nY7v+aih9apHVfjy8b4
LgYSRuUJBw2UhrroX0bhzFaqRYl8bIIm5p3mc2AsDFq1A5GAfynI1bKPpLVwMIEbIHqqd3hHpfU6
d8yLNDt2worXY/M27rYI0KC+VnW8VpIV70VdsfHSv/wsiGPn2VqIPHMWOQaaugTXfrrqwa6Am6Ga
+nDIIqJMnoJfxvBjp+rNIthMtSTFM4udCpH19rs3iKglXQ0kWP80ihK8SHALxK30clXbXLYY117o
HG+fhXoEoYzXqoo1U1B/9BmacbsXgqJZM8wsaDbeH9yZKSUStNlETiZHRRop+YqAg/jBo+yYsiPf
1rgESFMuzsNZ8Ayo5s+0eEA/aV78KchKhwU/Iiph24XdiCzEmiR6s70aFAsi4S5cs9UDGBP2DUMO
hya9qFxUgfUfBMTMGTzlc1q3A9KeGcfXH3FN6VodQbrn+nVyB54ibvkftv0FxyfSuzjeElsOCPjB
AJ0O4KNgle6MQr+5NAJCHwduA/u9KeEJQRoovK6zadIVUT6u6BERzVNMj9lyhDfRHMRwB4jPIzuS
9KMeu47zhQ2vgZX746Nh9ci+IdBsKZIOCjNpWRFCJO9eMRncDEkbA0mbxrofUxa6DLvIwheBh3jE
zfUIjIZu/mbFnxKreG9sCmx26pRiM5TrOpQ++2JHagIjTPndqxawvSg6s24/GOtX86UAmtQuL6E/
3SsCjWrGJpCRKZGGvrBlSKuWwmiNX9r3h6zZBiglcrDSAQPGTsacN7Q2rZNAy31ol1/TeXP4oBmV
NgCI6Ur5wYF36vfOFaLe/lMlegg1MiOIJbJGq1qIj0DfalcKBGu2U1dy4WErBbjFcOybloIzzJkk
lqXIljM1VN5q+/plQ8iQc7pMFft+1YmbyuxOCrKUzm6O7KdzBGZ+RmXAm/figQvOwA7KtBKq3NaP
s74CtFMH6z2zWctFyzDuumYjQjrwuuK4cCcg6TJm/ozdCiMoC9vr/xSK1bdWO+lhZhWH/pT+pId2
3Kif0O3vjcoOGGi41+9f62KtYZTNigy71VxShMiAwn1U0ey+7DEkdfl1/3z+JQrmpH6xNJGP/IOq
GeBwmqYHm8cv+92vWQadZdupGVypLfdVs8X3Yowdvot8t2t+7bBhhffBCsUCRSD9JpexdsxjAbyU
n3XZ03d3NMCE76GEKLJT3RFHZZuogTK4A6scGKl3DKsS0o89fbWm/ACWMDqkeP2nTpvvOD6z3n4v
JVz/MCmbkeP2JYQFPaFi5Q3N/9RtftWcrW6NHZe2fxCf5yImgQ0ZwU3iGoWw3dKVm7Rsg83QmWwU
/do/T2m/AKyXt3TRmFoTa1eGrQslA6L6ROf283Knaj0RYNICfRsAWrIBkkSaiHhAOY+wNfV8qMKU
qcuwY4YsCwTL40Brjv06lq1mN8xN+EMGWuFhATnH6BeyIxVZsOvDbEUKT7xjFHnttXX5ywz+H0nn
taw4skTRL1IEHvSqqpJHIITTeSHwIJxwMnz9rOqJG3NjTHfDkcpk7tyGV25E5AgRRPeaMB4+g2qo
dcclRw77bvvE4gk+DigrUkcC7nAWgdzWnWc5ojb3hTvzT0Ftud1snACHp0PXER/nDF91g3KKZrCx
0a1Vf36HWzk9iqP4FugfyWUFZKrgtnTdKySPII80ceFHu4WkHhte6ir4UNegJEsOGcubffwbM8rC
0gOyIkdYenUf8pFQ7yZEfsUtuV63xXVt/GEa1YxZzjkKL+wcbNhcF+cmmsDY2DDy1+YaQKeH4HA6
JVBCsYGq8Id7VNBtetAL+ctF2n1Pe7zKSladOUaQV2+Fo87PNpNihQAGcGd16K6AHblFrQ/+WRcB
xt/dAPZggYR7RZ67OSCXrIgV8yvw+Gz6PpLzJ6/ZiCFLjR25XRR+Bt0N/v806yqiPyj9bpX8DTYv
gNkHuwpxxzk+0oSM0P0QU1tq5xaQ8gp+TjEtnS/DwLOs/xiJdVo2RiD48HS7zmP/QPdhtSd0VW/D
65wjDqPGykUARX9z1gqR9MZIDE8Z2NwDyPBUYlDXMDsFz2OQBg38laDvQkGgp/ibR1xAbzQ2D7+/
8m59dMHiiucP0P3rJ+u+2nfgeJWhcXb7uBvk4nNFr++fYGvAe/fbPpe0NbiI57ilzRr4qDcGy/ns
Q02iLY3AxtrwY07qXtvctxCY607aXaIoaaCABxJfX7gABuiXsED3Ad7hHDGW6wIzI4oGkh02g3KC
61cBMnOCC07NQG8HKgoLp8ARkqkRzegEAdv+i1qnDI/4MYLoD6TTmX5RUtMArykEQpgvjgaxT8o3
92C01NKrBAD0iWPR9hkajzHnFLVpBR3jYrPPGgasSZzdyP9ykdQ4jO65aAj2I0exMe10hGFAJ4KN
cO7sodh+GZceR9xGD8JPsOSEt9PwKqL/IgrxBsO84ufloELzOwT8ZwRV5E6/NQKlh1TGKYpta9KQ
inkZ/jtMEEH36XewsyS/mIgtkCQFkYYQGH6QvZlPmH8bbQn3xr5eZANvgd7QOLrHh9dPv5vB165w
Nyqa9huUKiIaEM9sbFLUKbdp5ppohe8hQOKJ+bDVY8K8LPvD3tlu5X6r7WZaASjMc5JB0HlF9764
/71mJngKe/+RPgqHwG3dMFCNnluqsyhHTR6UOrNtsDtCntae9hGBPaD6//wL6UiQJC04TJxxcJaq
SsJYKb18wo/jwf+xO5bqFIS1pU2yM8yZRn/6PoCfzkJ7CuDC4iYNYDulT2dG6SVMwnH9kVnHaX7G
+9X4optu4WFshPsXbG8L8tXz6GLwDzuOcS4Tx3G2PoZP3F/Fz6PVMhmvYUBgOHrSq1WR5ZjhXoPB
VHtbj7jCrw2neIkwh0nQU/CI7u8AwIfrHQQQvwKPqWEbIRkkTZREUOGTKzw/DuwODG42WYcIPuRE
NvqxpnY2WXVkyYmsHYXqUVR97Jky/Wd4RqN8nPTPC4gtIAajSyVg20AzP9yRQ+FbJz/RAD6KAvCf
NUaDaWdaxaDvK9A1DPSOHIkwxBpA/EwKuS2XN2LlqGt/Xrm86dqBz3a/XoeOF1DkGXZF1rWKtc4X
wW+o1GHwxMWasLu25l//79gMn1s8BVrTL61O9GQGT1sJuZtRuMh+dv1TFWSy6aM1+oyu11F5VfD9
gR3gDuK/OPDg+DOCr0ur2txixLt6VFdTuU1vhct0Vhc2fVXhzxZ0HjZKU8wbFXamfmd/4r1Q/TH8
qVYO3vk93ETQGwZG7reZKuN8Af82959Dzsu7XRhyNcdO+AfJmbG89uzADXR8ZcgIkRwu97UxLOGm
Lo8U2T/R/jceYyOWyOZoLeC8wATs/z1N8oEcRrMRdNIpCqo+qwUjC1iRdLy1q1lK8BDr1IDxgacG
mSR9/4KiBYoPWrHr6PlD4ahJVK7W5MA+/sK5Z9mCfR9zr18OH5zBmxUoTlsaMBR4jgMawMvoYlNl
p/BfyYrr2NBHV0hkTpOw3bGhePcorjaDAqSJURp1JbDrgm66WBiQL2zaNGPCvP8yNCZt2Bmkb864
o0xEXwEKd3LOMFRinVeh2YdelVEgzHojI6byaX837++SKQkAbm9KiVMbm6trwrnDSwc0TnB0YrWk
znGHAD88RCbG8HFSHYbL0Bg6PWhjt2FrhpyxnLz5LCJF/u6oTCku4orMEfYbgLMEL61H6O19Tt+f
AjQwHcY0A2J8zG1ehAO0Yy37tu19kEgMs0l6nloMwJDAMsI9zUmQbrL9MXsUF+yCed/3sTL03QMq
gUwDykIb5ezzQLkN0fvI0286HFKBqVppEbxaqvlwv0MOwKmJmq2loDdAlt0QPNQSDbA56hNgmAge
uXY4yDkz/P4LXtUreeIn/sQNsqexwkYx5E7RM9jhYDwgRnbPDQPlpaLp5XgZojjts/bgF3Hj0zfi
z6q5Kt0XTlrq/oY6iuJPVv3hM+4wbn07dMjJA4enn9+m8ZL3UaNUXPQEIeUASU23wBu+iVNbWaoi
95rdGWKYHwyxU3C+er09frx9hmaQlj9e7+qdGdxyymDEhNmHS1XVQTsKHjUyBtEXJTr0u+19vUKJ
PKX4u+ZRRVxkHrzpKkD5YmQjRkiyL34I014EU9UGahhHpwngc1uENcQTcLi+C1TESJyCgpgqkAMU
V0xwljCP0MwSmNyBZ01MmQ1VDQlXVN+nD+h83Ly0qXLxDj+gfvkByjT89+kpYMk1h0X8otxD+yl+
86aANAO7NXPNfUvW8hL+WDXaUJeeD494RrgwX5gtxAhAWcit5H7oY1zcnVhjxsZwUz5Ob2XT6/QB
KYP7hcwmNGSnzZNkAtpwVC3TnpfdvV4bWggOZQm8kgVC3X7bbXUkVRBJW70OsjVtSdW0PqV9tCaG
6mEDOtPBL+0ForEH2yv40rUx6YCndxl/h/UfKQkrnJc9Ute2LZ82H7HtKqpx/gB7xnlhoCn2pyTr
/sHguJTTPuQFbFMpeCsflaKDftItGGSI/clud0fvgbqP3s5bMLUAx5l+iPLoBqxUvnQbhMX57Ag3
hkrQA3pEMEexzrHmt3B1+Lv8YWPSV0dCTqrgMcOYl+AjzBke4tO05Mh4e/fu4aIJ/+CUHhlWg5bd
XvxcaDJtt29jMEtUQtfNPhiEZ/K9/xGdQgIP2pF2wjiYg2Bz5nps2Z+L4MKjr8NAD8Y+xd6+NT9e
WKzqPAheaVOXsshJL/ue4WYmMlQ8ri7yW9HYK1Y5pih4bGFAc/ENCHfuDa5tBfcDdO4dtuzmYMm4
4vb2ahyeOHSWENnGb29V2yY/q7WG8JmhXBt3D2RXpQtQxcbHQS/KkBTXJWA9Tp3jOCL0CoXdTVpq
y0vHyFCtBzY58QOrOnDQFnpATCvHIoZ9VskubgsR9CZGqg0uM/SBiuWEzEac0BUKmAD10D/CH+Y6
vUB9yOChLlh6i1ZSCKzdS4ljc5gyk4W6qN7hqgNNlWHP8WozobYy3FZg+Uh2UPlWYKav86JjOeTR
kipZL2oXXIw9NIabXGcOsgZH++5IHEtG2XfNT4cdyhuz5rNHGdk1F6wuYz4gCNgtDY8x/gp2YFNu
y1Z49rGBKyTTP4CvJhjOW4HQHhBzdC1I8dgIeOx4nTuBdrGEofyerP6YCPhPnRXMDEeuSLGgpmZG
h2oCL5q36jSc5qjxUKWYD4YvWecCJwhqAVL6sEi+WHO31nPuuC+DoBETglMtwaP46wOwHpKhYnt4
6NXpcT/+WIuXgoZlKyfsyLGp9tXCm9JyIPeo5SYfNRF/f8Y/2S6cS1OPUarp/4vTzEcN9fnwABTY
5glEQ6GnX7V04hF8sgs02ClsQZ+iTvOn9Fav/pmaT+rxuN/194wALCuERk8TAt38g3Zh/3LpJJti
JYsFe1+Us7dAfEcsCosyHf8eysE6DpIZzDD+UOeB/TreWTjwTxAKEWA2ofmHDnQJfvjzvQpMYLkR
MIJJ5LKSI+ajlj3FkdPzYB5yrc4mMHLNBQqzy990lGXWBh88BCmbKU5M6PcdBxq6doHi7z08Um0T
lIxMWJXB8lRm0k9YPxSEklEBqGhz+ZzTJIwp4MVm2qXr4CZ8zFZd4a12GHDq6ZtEKcjFSoFdYKiG
c+Ge8SMiJ1LpuNwrd1r9yJ6CwQgJkEtowNc0F9N2ODIsLkKiKRChUwyo5mLaE6PrGBuw07hUtVgO
n6rxp6Osl1hR37VUyeVrPx08Ro/DSXMCu64FVU3d1+w5hfGmz8wJf6L1mmsi5YOmIWxuaAtoURY/
n7Osoxbh4rvNDgW7zuFsN8GEZFgcFpwPGMnK8Donx8nqXiX2pQouJLWZtvbEZgzfniaKGHNitlls
n3JeBHAgUVKTMqipgBxhWvkFPs5MlluhI1OUDndr1nNhyoSrURh2rPE7HXMODTsjuvUHBhKXw3GO
V3KtuMr433T0cKb8iTw/WycOfEADL/yZj78pDLwdZo8eRFd8GKYFLtuW12PcoEhrMB7y3hv+wBAw
+6NOevL3oxFusd3lslryTsUTrRafWFQB9lWMJFDVwg3g1xKdV3ewnKDiuSadmqguM+Rf+iyu4hVX
+H14EFRQymGW7L0jGueQoZ+o9xc+qcZAku568+kIXL2LMb5K1gdqtjphVVyr42TgtGpFKTPkM5nY
7+DOmtyQN5863B09Jg1VK2MLt3OVvNDo/f3QQCJgw1dEP5/mFoOlZaUPE86j4LzIRLzrj8vg8KEt
xDvHOkCBF3mhmCbE4CaSIR8O2UvgCHQSJ0ngzwYPib8eYjgeb9eQo2n/YzFJJRmAe4anisQVVjD3
pejBJtXfvlc7/BOkqIYyMFQc3+6yhhMm2CwnWgG0ghiiX8LihZOp9hD/TP9M8oZ0+pLSNts4X4GO
W6iswZoZ3My73nsDqfvwXTBkHB1i6O/Ejwz7yz902a23TV+B/szWCsMPEOLk6PYG4vTh0WCT9Xvz
yuNPY/ycvw+MPZ4ocmw4DjGvs+EZ7nE0xwTWz4QB2Tv/64+Jq2KWCCwGQw9eqYNCHOp8csOHRvv3
agIlCIi3Kdd52jhQ40XUgcgbucq1O68ROQUXOwI6ihj7+RL4wsKV1ssQvMgbkIiFw9FTYEj7dP5G
uKKUf8+fMlvMdrAt4oTHgI8t9JIr/zT+jYwdOih8zJcNAHOMgXXe0+XQzkI7gBuAk917fuxJc3P5
A8MdaxNVrVEDCoO1zSkMVIAQ/BzDSs3sF+LwU+Lchhf/JDWxFsI0ztDwm08w9BhWNHPI6iK/2u2v
2Cx5P21ST+kKiCRTnIaV17ZvawahfEEGVUgN/cahQYoDgi5IQbgmQ6uc9pc5lSdmDtuGwAILjjRs
HRMQCL8THb1xjpiGYC6mb79tm1Xd0QKAgvTSjGhkxawN1sPJYVgG5ajLKAG2zw9CpwPjrKwlIa/1
O6wPD1IW0D22xODwhNvZdC/MCTg7NkR1tLkLj4rWsYlyZU+05WWmgW6M/Sc0JmHOU+hqG4LKgv+h
XZSgrPadWxuRwbzbCahDQfC4oig6jxgOrTw69pBXX3CCFBt0t1OqzhHPNG8pE+R9VOCgyw3BXUTe
4bcVwOxyPtPG4fcY4dfeQq857s2fP86MxuHBaQX7gRzzIU8/Qkg47ifZtCic4u0RtffDbR9iDWEF
yyFyW45/GGimjcPdwweh7Mwqj+u9+XKPEyhSy4/XxB6saIv2kiAc7i+YWl1Fu/djRsuyfFk4L5gR
owKPTsQQo5XnUYkaDxc9YS+3VwQQ6hXDAr9TfDZL+/p1Nen8AuOCVU2xSR4CBk57wstWaUl6zIBc
khqeCirVvm1uIRO/MCA52k+/v4DAjkPqj9ZD4sEH4ABjEC4mCLbN9DmFD32zGglTc+YzBJWCSAKy
3cAzzGFrZHR8q/+3goElXtxzaMVqdcIAKAakb5hwFrwHVjht3eIMTKfA6m0J3EynV9n1+a+NWwKk
8QDA+TYkC5HjGWMh1dycNucQpIY/4YjGRsDh0XSOLfOkH1M0Jx/ecWgR1z9D5rgzxx3sYJ7AiK1F
poRAug3F4zsu5qeedYHAecd+ge5srWUOqOJ1ZiaFJN/weJrQELG3mjG31Nc+GYxnTrNL6bdOkXlD
KDBc2XjOudQPsGiEuTGbVEVHNUi7wcMpS7ByGnNGOJNeYsxJPdww5RhjGlViXrTv4aOOp2QTpl2x
6H301c9ytFm+2ai/KCNcyu8UBs/odJSNSvZ8SSbbc473aspR3qJ+eFGFgfiBoGKBN9iD/mMWJVfY
pU07/o9kNrjSJ4jV3IyfFsY0WEgSffuB1IqjqX2ZVVhE4PfKm7FYeTZUVGvCm78ocj6zbc35H+Mz
c1b4yo7KJ15WFzfT7dt3iNkKvxfphTmB5kpD1QzfmMHCz2Ww1LeA2l+G6FUW8Vpvp/1yzjzQ/ZR/
bcOlp2lCJmIPtncX0LBYEJ6I6TGbyu2i+nJ/btmxphvMeKPRpD1sB1QQdN03Tj5UBCMauBdE6uta
0ez2QcUxV6fAyhf1CLwto35GadtnY3TGGJGeyT8XrTGuqiaG4XlTIMC3PcyFRA7vV3vSGighTzZh
VRCWzkP2xYyKdmxTUZi8ZMvg4WlsAvyWUwxYjLdKJ1aAnlM53mad8aAHmaqJo0EtJ4BHeJZzo4ZP
jAUcuC4v5TR27UkfJ0U8EUY3bg9rApDvog7nULrNgNdxbuRUAKsUlCoOh97dBsgo992+voD4QRDy
V3cXxY/DnYSupT+zFpqtCW7V9LXifHAK0JrUGBmwHdu17H1dYw85hTbrRSxdeD38otIg2o+imOAp
LHoEI6IDwtU2p9fQwEshJ1qad8pWBzH1B+O3/RPquGPk2CC1ASCgM4KS/LDC03zwkqn1XXb96vAT
C1xFc23haPwJcIpBpdOc+rD0Ym5ySJUAEXRxjNjObwZwxfwILTBGU80qgQDEjHf5OvS2bL07Fw+8
uZvoQhg6gsnvVtsqaoSdl1xDH49AQ5lNGYwqkWeu4Eeu83p2GzfY+jbJL25SQ8DSVv7e1X8kZUvA
TzpvXw/xhFLpdbF+Lb0vFYeudKzc56KG2h22QrrfVwwlY0gmrrWCDOnMe7Mqs8y2BScfVlezcL8f
a97th2eY6UAns0Em+Ntsr/9GgMf47ULN+qXlr9A0z5Js7/M7Z1eH+ZwtcEQVqEtlvSmDFpyuVgAb
Hk7m0RZMFARyxXPSIhbWwUrPwEuMSstFIszY0hdlbygYLeOUcLYbQQcrHVJ5IVSK7w6dkThxws8Z
AH5+8FCt1TbrWQsikwBGXzB/3z78n8ZXPF4uHW10bsl+vOLOzsInwhA8bdpXReRVYwvWD1wFagjh
9ehU83LXwE/j5GrqJ0Npntmige4YrJaJtlUvcv3vHopgu6Cd1vQgbe94+NLGXp3b4mhDB9OKy16E
LVx83TMkgxuUO3AgoDNLbYdupgEB7YcgNhkssd2dAn9Cl8O6DgR0kMDlt7f6wFxfF84zb4wHg0Sc
EVEbgameoi5O/jWG3YR697g9j8B8r/F5dBj0AfXUNVMQffa8g6+VfF3oe4xuy+R2lJzPVC5nmdNS
O809UX7jT9qXAE+cPAz59nBO8N+AbkOwDzLCHBcWcZbQM52vCxmmEUNnftyITnkvmrAxvgpj2HZp
4dOq1YwZglFGHClHYB89jQcojmLkOG5ZVzwNTfuSFPnkvLLbZ3fm8yozNDH6m7QYF9fDC0YrOL6Y
csBk3HQbsnnEV3YCc8gE57Ma0jxcwKeZhQwkgsT8GfX9dn7g5oS16WPjeZN51LtoxeEH/GOFzZhL
2/eaHs1NdfXbh/Zv1M93WVS0GCRd/W/vCWrJp6k+UbDULkzONfETcSOOFrdTg2S8y9H5KAgMbefe
TA0NojDr4AzsKpzFmeRhrfVZ6E5blxYcayxrDG4YBkn03wMMwkjGoHGrv3E3GsjJp6mwH5+A7d8q
B6Aw2r/oSCuYrPFN7FtpzwQJ4L8ymWX4SwtAr3FlMIH6dvrY06QXwFcEVTHDiQlVAViwFqUk1UAh
SsPyEGenCWY9Wc4/34QZcdLi0a2a/HKuwrb1adib/oJKmazyjW78mw+ZIyBlhLGH1ADmWTnvDEwb
RMPgR3EI3qBXZvL+HJanSQMijl+29pQ4jsM41hRP7FpJqOtgymRBjWX6w1BBQ/fX3/DsMQ+EafDF
cBHklNZ5PJA9fjBiYuKNB6LB8+GrtiPaBIKaM+JGtEkBxz4fP9W2NI223J42iDURNnB9kKQx/kV9
tm7VIBsibDaIr2cnAx4/GOCG3YaH0QKSRm5FTMM+gHzG7Keb+gFhzD0ZbisamNGCe+PUC6DWsqxQ
/6+slHd/txZHoOajMmZoHk9BNdkXvDw57msCjXFzq0krqTRfFyXT5X9Q2l4dsXjAhQI6vAFe1gC6
QLghq0sCPlhbiy9O2y0YxBeeBSf/avsNs2hAsRYq9QivrZjf9E/t+JqAOOj/AVJAN+5Y6cPDMImB
bFcRRUikkpads7T5ZYroh60hQA94/0Ikd4G02BUityAaIz6txSIaLBFO+QdyYI1wd+JA2MBgA7CG
v/PJxVaFueXPEtck0mALnPFZiT3ywHFYk4rIfC/9qYjyvrbSKJq1Av8Og8KCd8vKH8dnCU/E93m6
OgNv++FmtpzFfV1gzcZMhQlyDx1RXVjRIEjcs7zuXV+J0JiFoWb4RyoXbsKBSuFI6XgWDhBdSqiH
7zcCYan+kIcwTdcam9eODGpxmjvpY6pImdx1JnHpHvgumcsXDBfNzOVr6Gy6kD8lTJn2wr0CjS3O
ImUwzMfBzrhBL77IFXw9K3UaIxJv2n7KBcKpgo0XrwPbY+vq3qSPaxHLfWXx9BKwhLOM2+AyhAF5
wc2ac9LxuR+ejFhzFq2WPn18aQUAEUm05mrUgXnraPYd8WglOb0g78FLZIHPGNOZ3TmyEwgb1gFn
+K4V/Avu0gm4L5AK7uCWFd0j2C/P6ZqvcoDWdhVphN8edYYqaRvVfULWrZ8cjKnmAjZkhL3JKERa
7UP14q1o/w0yquLjh/8zZOyrlB3cZnrRH4YRn36UQXsc+C24PvCwIuG7pSYZwI2clRavKQUyVoV6
evTAoa+OLZkiMsMBEuKPoqEYJtFgG61zP7nzG1CrF6nr+lHFBlFq/bL8JBdxnqmrcEWklNEHJrcU
4HbEM0kaDVbdlfFwK2SP8n3J63YrKn5NMeafUEdAAa+tBGfawHVJkx3M2tawaQ+Jlbp7L9om/H9u
1i0I4kM1+5fZqUC+v3bIj5KcbVfMoqcnfN+Q0FszsTuUhCK/eJcimM+7hNtBgZNd0CNUVQOPyh0b
gKt42H4bb52n7btA17AnnIsluKOi3+E8/on0Mh6Qej2lKSJksjlEAne4Dvl6hh2AfWMETZaUzrnN
5dx1XdYpqZERXCRfQaGFPx2b8cBiBm76a3FViRvrpNwKGbhFmHFfPqAxBsJvrnXYzXy+lEiqYEXe
VXd7s5Yamhj2WbLTDOkRWKO4NCnmrENtuTytU3zO4SRTzjfBJXiqJsvzJ9C2IrgnapERGuXPE3tc
oPyVoreDhE3bSTXETOE85WD6+CH8Fj3DCNNUT0BSzdC6bWco3HDa0KBlwio4YaGckayt04W/A3Ke
De/AKsebFAZmInh6Ty+68+OdocWgmrlR7Ylg9/bnPBm0Tzx5/cBjF3bZTA1MpJyUmXNfhUh/w1I2
hSZSWWBYu75EeIpxO084TlhSggdJVu0Enfuvay3SUq4/Ion5dBfPsZdoj3fPprgKttyXisQrrRjl
ijjMriqKwnDlho5ihRyyi96v5MAxPnATGGTlbuZSXCZUzsnTXr93kTKdtK+TKvGNdI5hDjkF4exj
q43UQqYu+ghr48ykSZIqWheOfyCDvLPBgJjMTGexWDx6iFscyDPRUcwuMolXEZ81sHnv2RAb4kXi
KkWmZ9qOOcw5iaq5PtzXfcaRz11EcfbBdQK26Kxa+8ytnjKz1r+fMJ4410j/FKCl46oPks+M1F20
R2CA+B3wXijqgw8zSmWMz2x1aKhm2u9oBgAwAd2pXjb6V+Hu4B+/ln8ZJbGcc7LhZgSHkuRIxiuG
G8TxLk4ehDqzVugqOVyZWlmRnwh3R0Zaz7mHS9b6nLOGFZtEHL9djmjyISzGXmx9nn/Mr8Qmg/i7
avTGuT/StwfYPI9oXVs6lRAjD2sALTDD8HXYBzc3seZL87nyowSrDFMGD87GzCvFv79pj7+sHuzV
WR0uE6zfsBU2pq9JZrE4QpJ5F+k7RLKP/HKNPy0NlzdgAnPCxxCIgMt4cQLS76JuSCvgf+jcrX/Z
x4I0qQSLkWus75WLfWB9f4j+w6qDRCOvSFtl2E4Yl/P8SCmqrQwG+8DlTDOaTqRajNI09x/1Olwp
sldTPYqLf0JE/sCdvT3u+yt7n5tRpaeJiICpzXHic4cQ+NrFHmrZd1J1CtapWnCY470xTZmbO9qh
gBXXGy0EQaspVBrn4aWc+Xwv6oArLor/9suX8szyB7bP5+Ldy/UbnXc58ZU8CF5af43//ghflSGq
NEW7iIuP1bGLn8UfxNU5HLMYp1ERndM1t9dXptgTOwtOjah9kyWz/MWgyff4zDnE9eVTW5JNR/xn
aSWzGcNHpb+Hy0XCo/nDXR5a9pdg72IJpXpeil2AWo/35Uba6kPNMotFB1eb85LZ300vPyaFFned
m1FbHE7WLIro54gA97kEx27Qle9/B8dJub6IvjwiHIAEpQFPVQc1dw+UD7VtXQ+L9BQJdefXEUIq
3PkDDz8uEk5kFSFoySYRNFd+7hzJRcdef0es1ByVnr5VVahZtnD9lL7/uWTnrcku5t0KUnOxmB/e
3XFvyhhVpSriT3RrN6Y6IIT+iZRxlJEkQYkAhdKacXq8ZTTDnsSNuMnpzHx2EydLpAibTriDreDv
OGkJWy5l7ciYKPW7yCsroQRQ4aIbp/xWX/BMOQh7Kj50gjUaR8pUUhHVUZDYo6819bUVplAEAUNS
5lgZTNzEV1HadlTIf6XDFyJdz1zXGIuOG+mKt+ksFCqv8QzDSp+PFQfh5370DiO/cERaMVWOOJZd
ipRDNuPwJdi6R63NpUD+tTp6HAX8Ab4bc7pQhFwQZ7ocpFSpfhry6BNa3dnpz+0Fvp50hbni4bNv
koSSMXwvldJ54TxVypP2uMTil1IlmLdH+tLtUmHA7LQbSYe1yQ6jrWfA/jtQ1XuP8fq4ozNX+SS6
KnrfkD/HMuCMsBq+J0lBV46AKC5SiqB2GKlgc82p1qd+C74+dsjezv0MfQG3LfVZXHFMUx+7buGw
J2vqGF6SlLq4OCO04WRXFqR8/EnPXsgsP+KtPyRnLl488UskCuArra6W4PcljQUlwaHBOme27s8a
Uq9e92JL4pXiOZmiVB18EUMt32pOgSYPgprqhAzUdVn6tE3B7pDPDrEWNWATaaL5E8TiBZx1cC9g
XPPHyPOc+j0NYr6DT4nKd7pGKsWugh3cwWuhZc1YlHFguLpoxRuaP2ikCybLdOdzlGEDhXKHnZvt
ubWuIilms3JEebdOc91kP0M4AqUrEiR42A3exmuWucVPZvAVXmIGj6qXy6S4qiMvkrqB6sBPuHLY
bDf7g08DRwh5WFQSixurpmHztV6TNSWqCAXnJn2M3O0aeI8selEcr1bcWl9XJu4/raxVb9xdLvkx
dYYcKpxXqIcm1rI9CtDj25ngqwNMdMevh93hh5JYOlmuOT5wJ5gNpn0VSg79kOZzXPmTOrg78Tw4
hUtG10VokmWoRzaE3PyZFmO6jr/8oHQKcc/nSH+FQDSxHtaRjiAInW1EWv/TJPgVCuiKAspHAV7m
imAE1EWmvDQY7AxUE4uC8G1KxDlTfcWyLRpNBRBTPh1+yaqe7HoMAFeoNeA83feH01fu4poLBfsJ
kbjuagLkAnF3QIVdXCJMAZ0m7bEpudP5+TgUwOvjWcR71neVLpNd4vYElAfyVJZLjKb6Ic3Jdbg7
2589B1DFeX4UPoZ8Qw21yV1399jsyk2+51pvznr2Yxw5YcvjmP/Mye2OZmzbrPIy5VLPwQJlnvgx
WTYwrxjh2MuemuNySZlR8yPE7jzLFBZa8XtzuIyosTG3DXp/7q6fuueRIeunOuRDrVbjXDWcGXfG
BVTM6mz0sZzEOgr3bTESXgbzPlM9D6euscFJgjCwZ6smkBStGjyZNUZ2IqGNncSthuXSSll35V8n
7+lsFaCFW/B0iH9ikVhuM7d52IEfRU3MpJSPs8WsCbGY2/GZQjiMcp9v70aCEywyHAEEeuG07NIJ
aozJB3qdfcfMNuUBBSiFQBI8KIW6KS/abuCyZnq7gcrI+e2OVrPl3SO3clOM9dC7nNjDB/mh1Yit
maB02lG2bfluB24+9w45bNhT7WmTJB7T3b1d1labYJN5vKv0avku6NnQyFqtaEeIEm/goSj8SePT
1diXkzhp0VdIANpA6tJ4vvyETORfX8wDyOP+wkljzl2NMGRz33Se8D0HVs3OLcEjqdHmaHRpMvs6
t4goJE23ec+B+FjseFmI1cXtHOzW/G8JM1gPJ9ktParENWOU/IjDaufwePNRcKFbNCs1v5WRHUY3
eJAjnNIzzHzFiXPSG8i5fsW85iy/cqlrdb32aPnqESinzhBbF94hyC4XXdTlEOttDqC/h2KWHA4x
yTrBkFQni5BAudSdtyxkMO9KCfbgcnysn+OGXPMkCrlyKjnkIuWZN8e73Sq6IkGkBeiPOYU5kdcU
gdrXklPbnQ3oObksfD9YYpvfiqEEUH5UI30yngnPXXLIlMwPwlqHOPEjHl5wsGSN6Qj8g+wlizd5
bvUjWv3Ne8Pen/mULefCFib72wyfvJVxDyYh1lKiesxqnK2IyOBY/Q6fwRGJb4bl3K9wmwbm6jno
LdFqIDOISa/cw8dPMHjI+i1uADEkiMP/z90G9sk8J0pETcS6kYZ8x6Dy6QFQYPkNMw1bi/QKBlLb
ZLNZ/Pdirl76XtzTM3RnDDjSFEI8l6JfJusIcCISLfkdX8iUEvF5EjADstbdtcs98beUAZfG2I2D
VUVNvquDBIG/iJcck8eXNZJSH75x3CVkyMBErgyIK/9Lko+zjo7AKWAvJBsIKhaWKPkbh3/Pdy5j
4I6M7Yd1FV+5AVlAbzsh49rZScrtq1q/ParHWXKWR8kVFfCJ5fwSVRT/Fiupj239c52NITmxbHkR
lQ2l4m2v4uWFtjLzoBOwzGBCtCbgEQFA/XPDjoKSAlcUyWPgcvyyOuIgfoCYHHm4litelCCZq+G0
IwXQHXCA2Fb2CA4ZJ4+uPjZCgsJR+urvproHpFNAJbRUgD1F+nR3yBsOL8dv4nK6PqdQ23acITNt
3+pfIyFogROaLMYEI9beumXrH5uTUM0GAWePLrBkHQMWUKxS94NRxVRUOzmE2ckn2OzxiuRAd3de
uMmMPmwwgqLq00FisDEJgms4rM7WcKil4YYbczQL/+1R0xCcJAg9QPy3CPEs52ifsRfcWAdaF7Kq
FktJO0XNI2goFPsvlufFnLCxvrwsODmSJMHuky3K4RXDTGl6L0gQdsD0vo1tybZXQqPggrQBDffA
yyP26pBI7Hw7H2qiBEptGzJgceXzOBAYdIpg2BBDSa8HW2ZKicc8hcMKzxsOIZyA5Sq+IPgjLMfj
Uj6NNSfw2w2CZakktZK+gr5zltP8AZlwxK4tQG9v2PpziDJB8Vz0uDG4zz+xCtgUBYm7C5aUUAN/
OO/wiP4j7Mx6VceyZf1XSvV8rIMbsH11z31wjxvAmP4FwTLGdMb0xr/+fnPVy6msVKaUKS2tvTeN
PT3nGBExIsQWh/KJ29tFa2SJoGzaD+qp4BhmThCx0mqPShyz7+LtzUpx67n3nLMfa8HsgbdIDGKh
auGkY9dLDyEQq9TgZZ54l9lft48kA1R7NSS1yOYyVSOTN9WtZIH56pRL07VmYmsLgmKwEdBe9uU4
gUndpqKh7FhPmFsbOEVgtFF0pOjpcQDTZG3EBoXKl0A2iyvIFfXTAgII5CUHWOHCq5L3cksmMhjZ
dPZwYWqcKEXH7sxIkYlx43nHyWHDVd5xWLhcr++crVJBHfQVRrozGnDEiY8hpnvowoy3Q+6XaeVf
lClOaXLSrHvODAgHhDBBto7RamQyBp42LSpYuyFOqLEyTHbTAv4qE0c+c4BwjL7QHNiHDDaMIven
4unhwQMpVfPLPM85YYOMiwDQcJpTq5b2TM+okMXAb/tkxPhVULjvHW4jJQ6H0k87nBFeV+h9JwU2
E1ASY+EU9khvInSmHH1ujfGAs0C+k7QkFzpYorDH59isWdfxtuzaW6yJGC1F/P0iBN3upYmeAb3+
lLIzw9JLvOZR6ClVDjomxVlneZLMvjSp1jpZRPt5JHaSgHuZrJk+4dh4OhE5lzzMYPD5zHGSz2DF
sAan4N1RJwyzo/bae7S02WtYdVxg4AG7Oe3+JrMLFnD1EHhmIQAYhqCZZWPCgOUKJHizFxd2wWR4
IQnqxGx4H6Z8DsEEnRNMcCFxhp7q/ToJiYdHm8H2ATIfhNuQUqx6DyTWe7hJ9Jp8UHH2n/2sdLN1
BPLKwMyEEdP3ZvOcdTx0INATvwjghnIrFPeM+gGs/4OnLLcr7U1nzdnmo814BMLTuBqhTDpggcJW
IGV8VpkTUo2Ppt+UIh2WzCNxMUnD8h5h1wGms88hRanomtMU11kxdm1VP2r+JT/q5i4WX9fzkDyi
aAWIkl4Ima1TZ6IiJefAZvqEfDEk486FnZY0xSOGP7bJrmj3xjnwOTT6SjThlpGQ+yYevgSp8Bu7
Y35YHXgr1VpRxl6FDO+LGOmDtBftSFM6DybGmBbhpGkHTxAC8h2NVPk4L6CnSxcowsL3BEGp2FbO
9OnghAHHd+eBPbfHk3Ci46S0jai0hgEwZEGnG+zZ/pzsSByVdc2YXWQ/DU7QCZC7tF32I59ydrCv
joE7rxyRH0vfC7r5Y5VTyXl1rJx+sAoMPIwEYvg+stnpzG0BBdScQbaxwqfyTh+Xzk7bhsEpge0x
1jzK5Qyu4nf/QN3paIbNOH94ib4KYFFozsSDeUJSz2N6QSEA9vEoqY+RCN39zzB0X/Fy/rbjH3WA
Y6wN2MAfQON4cjJlTVRWAaksLVHvKu63dhgVIrEqhE69eNiY38MvvmjWem6UDD++6Z/gAjn+H88A
yAXkD0iCbplTtF2yY3OF6HzofbVLfy0s/PbEuro2rnxZGdZ22KzC3s09MbuIrpO2IefqSn1R1WKx
9PFCkyOZFS2uGs2B/RY/MAqpvznh6bnZar74EwKYbZ7j3sFC4NRwONj7HHS7JEXC5r+bt54fYWjk
3YGriGrqjQc2VuS8yXFHJ5cSIUookF/hx4ADk8OLf5FShU+fGSosHDH3Pw4nHZ4yZ5+OMQk1nI/E
KCgcOPu2bdUMiONbhIO8RF5SY500a6xJFm7sFr7sJyZMsCvpTZhLr5mN1frjcUcijSsY+7ePLTjc
0w5aGBso8Y+ZsFo7kv342By8Ihv7nqHjvuxEAC0JXeF1tU8RXLWO8u7fGdWzSMy6+ZM6a63JK3kg
ktquJEwt7BLUBNHTC4P8GxFAWmk/3OvvJqSECQN51uQznfTHl6Se9/o/Pz2hL6sLJn0oXt2acT44
7uBx3F4vY9SJ2iHa4cZpmRihhTjNg7PIuEOr2wrpHTnPQkbLcgsrEeMlho2uyVsWHpgG24vFxOQF
QXU6VJ3jr0CdMUm2rXo6Phoe4uAxg/0vfMLcTsfTnF13sGOQBXfevq+7qOs/ix4lt93L7nfrhOxu
OPqagHifW3Iv1p/szIO8qOTwCeRpwRMr9+DprnGz89e3/vGLWKpnnWfz55dyCecrTGyWo1i+Moln
+2cUcM78ji4tnNd4IpBO5drQDqELuIa+AND7c0uZlEjhAgybFlp08y4Ai3sYzWt3KbaN9QKzAWgV
zbPtKeVoiibUFrXmAnHsfo5FOBSO5BTK3IZlOVqD02gJsIncCASsusOrLkMmfL0eFRslp+AIP1lG
zQKCCBgBqHBrnaC4DgsqifQS6UPZWx2i4WqBq/Ui+tLFnQLdwrR0zUd2397T8LUuDv8WsZQcq4AI
eoaMCs2Dd+eguBb8Vf9Ni9kZdCfR2sZIOxVvdmN9RN/xLIWUE2VwmRZOfkCNOcrTFKaH1OXPVtH6
Vc0wMz0CkpRQYDoQI7RtNRSBKy4QyHqRoYOvfckxNYcSk+4YPuuYVDzmd9iSPa4/eJRoWx4024TJ
mV3mnLj70i6p0xa3L9iOnM0oXQTHdExoSugVFwmac+otl3NOKOl1hYpgRgPx4DfdHw7qejF70AAH
ebmjlnnhmg02kxs2qerWy289dlRb1Kiz7wVAskNgja1fvUIQJoe7z3m4Jtz0xO5Zuli13Ez42rLp
vwT3lu1fkdbD+e9glUowxUGRteaca1/BXoDRQL8COjuS4AdRRfBsqNTDzevt45skYSeoUKWcJvWm
UUKG1x6e/gH96HVGEtI09IdEKSrWDXX5z6WeHGUs6ZsPLVw3mh/6T2A1BjyZe2idyQHSjrl2VCmW
QTiUxo6AxIIxVrAl8nr239EbfSBJSzi7yl5jVR2L4YySrzFk2sqa7K3uHCH3eoYa1xIJ6UccsJBi
XKfjE9Lii89j5+AkSR+Kkg8toowM8KINnhHTZCYhKdaEKqXB/yPAw7bDNPJuj3ktelvrztAJfp6o
UpCc6F6DJMTe49SxnyKuwM0NV9rHZRi/FjyvZC2giHUIRTGTBiMTEOC7+8A6xLqcqVXt0YmJmVjX
Fl8yO/2fpoNgxiUBlVxt+3uYvXVrpE/nBwwWGWqdIxk+AUEfme+oUHXzy8dCs4SuRJrymwpHkvWQ
Uw9uNpnX10iDK2JeK8YMJDzKiUH733rnMqEc/peTVFs8cM7SeGjfmz2TQTYO5o8+NQujoorVnX0e
jgw6Cnv3xYVyuZSZuu1vkJZVhlPBDqGi8VrcW1BFQ140YctIpPjSV9nBz0psaG8xfPJ2AdkVIGfc
s9SZWBGNiy6D19RgahkXa2d4VHyQCb7tkATzDmqkh0NhtzmMyMpamuny6cKlsSCYhan5PXmNkis+
FPRlwfrgC1fWksS9r3PkOGECyWOe+ykiulA7MSd/czTcztGMaDnRDSg2qxj9CNGgPQcylH0vQbSI
BJl0BA2tBdvhcs74jOvCsvxKCzIenvNO7B7k/FiivI/y9DUvaEbVySxNX5FEhJjNIIQ+SlHDQy0D
FGYONeeZPfIGomRMTYopmlwq8JSH+ApvjgQE7paGIhCIBLue7hwMj0EQ0XSDEZ0DsdFSXiH8XNog
4u9EHP3T4E0Nc6vZuwCFT/M8PYKUouh4WZctOhUjgrbGM9oyhNJF9O4uMi+fsinbDyEHpopjAxYi
oaYECM68EYjtCjyHbUSUX8cd2AB9Jzj/18cbk9phELHZLxZ1nNBm5XA5AtoXrSz0uwBZqXhIRfnA
N9RO1PxowHHlBAQAWOrDFeusZo+XF3B9gCEftDLUQDScTFvD/+O84DmsHWRaQCz2NSha0uEGOTgK
y9o+TjkZwFdQgYZcl97DDtskxM6ISbgmVBNhnyYePC0zVzED6nfIbaCIl7BZpkxXK4eylDYV6FuA
OAHKGyAUJnsNmF0OesBkKzhQEJ6G7c36DKfEBQFjKLGgSJ2c6HJqtg98BzQPhe3egeZhOWRvzuqt
kMBQTAZEkVh7vGHyASQ43mgPt4eBA2Vi7M7fIaDmCwkhiX6c0Td7rqP56mBpg64B4IpiljlE5n83
IIks9CX+9n1enHJ94HLXbbQAPiJ5/8nOHlAi7PsypA2NM5hIiCrVBpCiqLdpqwXfEgFUBHaoh8Je
GnGFDkSP9ARQ/2U5yY2fEHgmUdDsyJW+I9gW4EsEiqDMOewIZGYc2y1sGLUUhsVw7xgfELHq5JSk
CEzqsAAPMkhXKYyIhn+3/8HLlEOySqmSnekauNFfchHkNIbPpd6yplPGHIFMwXbAvMsgrlEW0UiQ
fDMD7neSRP9ZORFtUMSoBPwHJJc9O/rPNAvOfmE/gZ51VjvLgJWZdvsC7xD3oAKjPvvpZRhw/AKv
cprCvZ6cgduGyzfsJmRuehVwxZUSvcgBhpyg5OLw7zAACge9BVqKrAiOQQiYMaDI7iHNQuPAZXdY
6YAl4lC1I8SnIWYIeCtAz8ZxdzWfS4m4x9e+W/AowVgvYyR3MT8MBs2A13SZ1GQWnHodYw9kT0t0
3oNwSgwmpBwfyFWQsWBlYrWhvjrQO8Tzx8+c7LtHzNVD5USjseThlH2fPe4+mwsG714skaaA6Yji
7RoLgvONstgZLG07x2ZOaEHokDbk8I1G1585Ly+edCO4LsMQWrYMcYpmgB+mbPPqM0xoprwfk7vx
RomfLKglvhimj8GJ0+pOrA2XLns3y3Q50pO59rTneF8IpO/rbBDFwWScrDwvoHChd7jL4HNBfgvk
3OEORqEg2wER2c4YcRUzbAIVdBzNk7k14DxJESAY67mRHWw0Lxzc08EAabrQXymiTbVTdij2v2b2
GE7DDMEcignBvl7ZncM1JMyXpoxlyW3P7jb8/cZOK7YHbrPFa4OOCRZtFiGvQUBDvcvhxkMpWF+N
wX2yeRHguUERCZ1ZkGeVy+nh8iwFbEaRwfaFiy+rpYsDjBV++59+16T8zaL0pVsF4Tg8VKetkHNA
nd0Z9F1vZlK8F7rCijNK6EjOkD8mrjRsuqRAcLjZ9MGyR3DeOPjFfFmekNOqSz/picIZRicIovrn
7sxKHnzg5N8POXUJKLIHvHJaQAXy6FY/BufGL09vb1ArJmRNePcZ575dsOmJRelO7exD8Qt+E+kZ
23ZxyPA7fcxBuRLSCXzWTwqtzh4I27OxURGSj8HKw91kgMADlMMR7J4oRK2zmF1E5GDeBferk/y3
AMVEPuNAeYhHBiIVXYTbDAaDy2SDko+K+cuWCWwyowbnwRVejXAhgJy05NzDggUD6AQDjEhOfIoO
olD/be10m6fH3QikuuAqg43I/WoxozxunQWPpIXvYk5ETlaw7W67TF9jW9gCXkEviU+CpoQHxboh
MhANv1czFNsvhN/im0rAUVprJgCZFWmEK5hWcFgtlH5MK+lsGGkDUemB1S3KmP6hYP/BB8lGyCqq
BcDocixgdL4eEjL2topV5OTN0/m9jFCpHFu08tEHTh4vxZuDEI60w+QSsP3S1UjMwHggYgylwBpy
fcE/k4UM1uN8Ifdn8GRw0LDkM2flJZODOxxuf7kxgfssYGwElCx8qUWoegN7BzAm0MMPsRRojEju
EJjn5SsO2QIrNAp85G2Bg5Mi5wPpwKTSAik9vW8nfYX/mj9lOd+C55teAUE/p3lw99fzZ/rEB9cS
BkMHe4MQ9UqMC0Far7z3TKnV2ptX7y2uL5xrcAbfqShEKPTZF24o0UxPm2OWEjKVOj6NkAMJnUus
7an1D1gihuw7DwbGrA8bI9s1kuxrPB8I2c8gtItczaNfGULHqjBQB36RXZgwnJIk8uMufTnUEJV2
PPz9GDTrD7Q4FLK9aYXRLnhQY2fTq4f1tiO2PbYTDY9aMR5AHRWiAFmGGnseJejmfBECohI0xkLK
/kLNaIBjSLMRsg0oWnYSqGJe0c7ObDoUUkITN9hA9SD/ETxMIWQN7C2jKogt5Sf2H55PwbZfbmBq
oV9DueIv2JqYt+CwRIaAXzGbFhA5XRqujahtzixqgHyoGDZ3tCQX1gCdcFaIL7MZhNAqrosY89GP
CX71+000xrclpkS1N6rLc1YhgkiVAeRq+BjBxfOUc+bJU+gjKssjQykFRgloan61QfP5TTQiKIXw
NXpkPLmNjQB/6aK/mVKKgjk5iz2gPfVc4AjO+Ow/KFlhk2zOV7zwegEaT7+gZsUc6Ygxgmq9PYgN
LKtARPleaFKsIsyOb3YB9+BJy2NagnBebSLvKDDA34rzMXpFt3L5guvFol9nU2yP9KyQ8RzwwAjh
gO+HdYQ3WPZ+qMdh4bGX3cDFB/cESjqVUb4KuBRxCd8yLZMUaj2UATmnlA4ph/ciMvzE49GD4Ilo
seBCkBvMVkm9BjmSrNcABMifHGtnwqA+bAgjntZCIOWcbHyFMuWAyL6ULnYamYEDXZ7gXcQYOpDV
/oOJgeauMMNRAHflCVy2gNyhu2XB0CRMfibXkMk8WHVAcbf5gQ4vR72i466Z0GWgwAflEmEDEi46
gopWv+Q82aC7C5m5Z5MriQDojbw0plq1NVw6rVdATAdSlhw//Q56DPvYcE6gTYN7tGH2kTFRUS7c
6dvPCNmC/PM/QsWdlkzUYt7PvyBBg9qN5q7H7WTx4I22w4gSGxXGLZvm91BBxfErtsxzrbVywXqv
aV6EFFyKAS3uaIg4unIN9mub55DDSFo+/N8dAYIiNWWEDLhmvdKz6vzrplHhffomIkwYZsBSp8ZK
qOsODzvn1VVs6WzGWVT+kIIg5QlAnaE9eBM6EBSqvwYlJjgNNk/9D4kI029/gIvcQOhIgFYPXufJ
xmuOaC5Y7GdOacZutiRf5O1oZt5ZoOrwgleDMIOQsGOk/mbIFgMpB2dKJW68A8MBd4CErourIe3N
jIKaatIGTEaDsmc34JiCNJ4joORpy3OFyvlSzDAp7Ar+jPQAbjkELyAkq5JQ+0VCO5PaNqJspHqU
i3gIxMu4e0JCCIxLP0ZBe8RaBK7qKggB8BDHQCYEnLlaoWNonNNgoQ/NrCUqlLeNcdICP4rfb+ia
PPoEKDtY40DkUihUe+ukWQoRVlQcHMRMSsAMDDvw3bKr1noypAxCZiPkJtbsZ34g287qyQ5l4O9U
H3Z6pGV4JNsTI9GcqQ2mFK54GB0cJV4rjnkOb+d4AwvQJN3zDNNMCtniBZfEEo1Q0t5+nU4aK82P
u7RMIQCEQMuf7VkQ81kkYSHly0sKKWlUpp+7j1umf8a2Kjxje8BUA+N1DMmpHyEYoi108i8Zth3o
Ma626ZANt/d+4/40gtNfLttnGc+EGFsFOfUOkEx4pit2G9ejDiftc+J1VH/7LP2Ouye8BXboICb5
pYz2m0FDBn9cErccVNcIE9k+LnOqy+MUbI+zEI43uH0t/vyTPplXO7o5FWzEpVYKqh56Y2hJdOhs
XKp170SMCqh9Mbp2ntJpHu3ADETrC90MfZrsIx5VJrI2CqYkiLW+NoUpdx4hWzt62d/0UFAwI6xi
9IpUZhs0TxnQdnH5bNSLFDlM3tkYFjEKg603RUxfavz0/EJ7sHZwEtx7axtYn0a1DkUDX2pQHA0U
h5hYLEmTsmuRz/rbQnVrKz8mJr4INuy/OIluV4Q9vzJrjh72cOuwRY/ygv+TglqfVh+qPoVNbSaP
iJXZW/TtuDoCGO6HlQ/UqRCXgCtQVO3opLl9I7i22f3NgdEu2Z52RSH+kmVEBF4UFOziPUEU7h4A
ChPqCRc7nuW9cSotRQHxXkFuWRlypXaMTO6GceRBcI8Xx4imzwbJ9xnC/92jeW4Sc0dtpgTZ6SdT
tuAgQvf0ZGkCtMJmIXGEkxQhgqI4pLrR2dRy9lO+5IxmXsd5e0T4JoWFc14JrWRtUspyPawbVa93
8I5QLOim2GT0je3YxC9mGVB3wa9QroNdiAeQugpFEccGJ5wnuvOPO21bCzEaU007/q3p89gnMT0I
eg1eFwKTG4dLNc9SGHZ9f7724L6Xo7VznwviYHIfTtbObo114x1x/mrw26wyOpOgC17Gpl0xL+QP
rhPkZcAWIf5xTnaeFo/owQeKyn7XahYw8P8ypmAvRfPuVjOedZvuwOFKEAmZVgj+I3M3xZAMG1+X
bQAlyQBqgBGUTFzpMzKzyqIoH9+DXRX4NFCUavVmcw5CSisWwdlXlzSAnMuDkBPbXUpdhq1sfs40
pmH5huIcR5wWP0jmOtIajGBs97YmNHWb9Uv0y2w1vyEC4MNexyFf4cuMJEA7N0UIbZhOFQ0eLQ01
Is3wfhSKz4h1JNdywwwDUmNpSuvBpQARoCSH1tKLjRYPer8FphPHSGX5VqyBPIflY4eFAa4m58kV
YtawZwFMWMCovrW5ygADg07poP/naFkVvZpLi2p1SvEUP7xv7lvYbQn6GxRtENNpQAjQp1ZJ+rJo
VDpfbgDmooEK5cfSlXhewazoCyjl2BTzSO43qOZsRJN6H+SLEI/+8w1BwLZ9cqYo/qmFMWKMXQZJ
gH84xmBOrdyp/GN64oxMi5fwrS/SM9KE5IiqXLIhIamthLY1Q6/bVO71wb7Ixh5y2YKukGXyp6FQ
6SIpXjQmZxUSJM1FXoJOzXz5xLRebBxWY4lSiS7v9zTzuvHqV97I49L7rdqYaYYroHtfuwGwkeiw
IYHuJRJIoUWZirIeNALtrgA7EQG84f73dyFUxQV4tR2W2GFbfFRmUchPnFxcbyiyd14AxLrzZIgC
2WiXZIrTsDN/zE04qdF5gSfqnIN3a8djEkaA0nS/JM/o6VcpfIs+KhN5tN4xApUUNaumhnAxXPYW
OBRmjuKHdcPpiGSVCKOj8dppGUjt+Xg9zglvH+HljsIVnRKstLOfG4Mq6QRsUzrDJy+2kI2a7Pvr
6GmfU4GWYo5q01Sze85oFiScSp9DctIEvXtMHyDxSLtvbFaMpLKNUUPmyGHsxccu16JgsFCmzR4U
6A+AWmGKi8Ak2y9Y2AaN8dX7bTXohqn3mETYs6XcmGYesQJooPcUCuLa/vMf//3//u9P83/2u+vo
ev7ur9U/qtdldD1Uz8f//FPR//mP+l+/7uf/889et6fKsqYqitrtGKqqd8Sf/2zGVDz8bfm/JPnz
XX9PH2UaUd9eLW+r2X0IB3iXcriHvf2x7On0lqnTjG/zN29uaH/25nqno3Z0s9vVNePf37xslNfz
dFSVqRT0HrjzRi8dKYmkuk+v44MK9qblO3jiqt9BfH6dmYojDY2kzclUaIFdgF5JHO4UWphASEdf
HH1CWRhYOZ8Ec5OXg0tqQqRk7xDtEwmX7U98+IQwpViawVuA7Gw+Rl/heewRK+oxWwPzitucXmKG
79xwRtEdbJwIB/PKqF3dIb/B5qevgEOF4Xlv0UCXZHL/QQt8TDWo0OCv744sLsB/3B2jo6qGLusd
U+78+wV67mvVOL7fyhS2k7k/HiPVec7pUuNTfz3sIphbHiPyWekMmuFfv7dq/s17y//+3qa03j9K
s1GmWKH57QKFrr4oVWvx2tzjc9wbS4E6LCHavGpZOaY9ZzhPXr0tE7Jy7JP1sTljFEpM3igkA2T7
TBDeIwZnGPKvP+efr+D/dY2Uf/+c1/p7ehtfrpE6xMMMx64HWS9XjNoay4eyG+2Z2BAEmcqoAInt
X0unskAmRWA4CQd/d8f+7HnqKoamiSdKN80/LGlVut7Lz+eiTOu3tSIyFifgrttvI4UIJ8SuV0+5
Mv0V//U1MMQ6+OM66aqyoRuqovVU/Q/XQO/sH6fuqcRk9mudew/LZGf5kHXNzA+auekNweAXdyFL
JqcWzra1P+MzZrBfv8b4hOEocufwf7fx4keLYKaAwJgV70FO7JcUGFWsUuFtSQt4UF+2zplQc0Jk
S6+tXQxcj/MPyYNfW4yBE0rFiAJBgnemPNLnPu1577ROKJvepPPlas+9QcgTTw59Zwc0Kt+jhy+E
RJZk7VRfn5TIc/rGvm1YwLmA7rXLNvvriyUr4mr8x9XqmmqvJ8tdVf3jU3XsGrWqqprMWmT83n0y
bDh88NlJCjpYpjmlI8f/rXna16ZfKa5qeD8YFzeZfLEviC+vtgjgdYxZlUuI817vITbWSv+LO9Wy
PmFxbpvCK7Xhoif72lMBRTqoX07T9bK+9iWiEXY6ISew6hiOPYe6EbzzS3g6OQaRUgwjPQd7Bjeb
+NW1bxg/3ZyXZybfZ0gLRyCDAfZXuu+Pc0Imf7fO1IOVc/kp21Q+ZBqGcbh+lGGLyyMnETSO7p16
ITogw/BeJImuBxTU+u5YOZ9cpk+MtDa+o9PAERHz3dv0dvDkLgFvNQKxoHRNFOAjLFU0phgvY1SG
WMIhiWVw4vEaNZ+/eZZ7Yk/5jzvTM3u61lF7hqb8Yb+TX+p1f/u+uTO4+Q3fi+MzpC+/0TCQBXDA
19fGXSxsH0655K6pDDN3vSpvJty3rncIyh+1Ex+X9bB0Dra0U1cP5zv6LqvoO+QwwCgDs1/hT0oW
Xx/Dq65v/EhlckeBjiGaSkqpdR9fYL9tnE3HinMOpSVXsT1hUn94Dv5uGf7Jd+0psiKrPU1Tze4f
doryYHxfnW4jTwlqxcJT+GKQYxI19rJEsfU3V7arqX+yRyiawQlvdrqy0tO6fJ7/ddLL11O36vQM
eWqEl0Rb9lIjPA7NcRt80d1J8Zr5Dp0MHT07DDT3GmL+SwTRfoDSMbrRVZBsiX/7JeGcjk7he7tf
ldlpcB2rw+rokv2anYo1NM+yO2p+DmTtrO+2Husjc1IzrAD+dMPZsB2dtqb39M4hmZeIFDUUT3B3
jz1YAQHLfS0UCTRago17qg97iZKidfXvnpHypHIUYxIg9w8zEx3kd1z28bRAy6sygN/CBhorxb2i
HrorqOYoe6VRPUXvsrhtmrjK1t4+6YU9wm+fsd5/eyTbbNh6OCGw44uaSEOcSus0kWLNJwpsqAMr
rKfNSEn0oRrgoRIaISuGFGTykBCC4UnrdL1z/+NfB6fNdfYqgHPbodpHfBlexvKCX4w/s05KozFQ
0u6CFw45NhNCfBGfpKBV8ZEv1vVubt1XfEws+/w8/sCj3b12eJ72oidVhRR0wYiUq42xu0IYw426
lULQSE3I735DPdJXf06uEWMoNwXAn7dLc/JkLOwd1Rw65/k6VkD6teS0FepvI+wkR+dqnxJ50AYq
yURyv+ucM67Ec9gLoz2RIw1w2SO6RL3wG3LU97tYrGF+O35HD/tq2Mq4HTLQbw7XhA/pGCE/v94B
HQUVigJEgjaZ21rn+gKvg9eWwbBJb4on2JZxsNIjnWp0iPQHccDWVUkRumrY32IddIwPwTX5TMvR
ZSP9IAWXFrhBtp2RQhXx5hizn3j5mdm6DRSDaZ5eoXzZ3BxJD9Z3VM4M+4iYznKjEOBEqXL2AFVJ
vwCS48X4u9IPb9krDhuVCCXih5CLmTjoohp8omTgTfAQXZDqyldT0fytDoU5+ab3xQO6jXkaikBi
v2c1TOwBjTOkSwd4+m7pP/yDD9oQkrXBIEAVix6THKQmC09g0EaARv6YVwu+6XOpjHG6DKTwnhIL
zfzKe/bqt5vb5J08JucQX2MMmdmUb8POtrcF0ah27OTa9pZRsSjj/WxdmFF38Z2ZGUgabi1zKVe9
U0qsadylrOhmDPapAPICt0JKSggR/dHSGPQG51Tqf1I5OwDlHGPOg6SXMAJ1QSSVvxJ5e0tfiara
0k+Lc+KH53X6mB5SnNlH1Esmr7eURickUXm1ey5xEuLI36EzAWspV2DRzRJ06JTdd3RP5fS9uw7l
JaviuumhrxcBi9seWNgbW0U5PvHs8u/QT7C1avF73N1cM753b1xNNZz8VhWx2WhAzguqlw+WJAtl
9iBy/hYe8TmWxjJxJp6K/pPoRMilYYUh823AyAbgTr/ut/A9QFZ87ENn+5QC1IEAukeXP/PfBNSd
cmN7ix4QyBtpoe0uU2y1h2VG/boOzAVrpjvni5M9wfq/jeusc3GIBwX72rU8TZzwzRw4PdfCS3hL
jRlHfe9IPXBqhI33nh2RuUeSmmZURet8zWeaqHMUr4QRMsrWxWbEanmDN7hHqm4JwplJ89Pu1nUO
IR+nr4c3z4i+GN0ru8sKz9AL5awnrW1hoje9rcQqz27z564dXbbdJUe8NDn2zfk76o7NQTM/Z+vR
ZXrMDtP78HmAzhWdZLNkxIRMtiF3Sh5JE231nRG12VhsPWN0XtuHi2VnsYbJM0ImvkK87PjGn+nL
P+y43M9J+3N1DRJlrc+WxpwNBd3rEzhLHmkJbvu7Y9IZ1Duwe+A1eSgDVN6wGbeegxdL1Gjib8rv
uu/gSpIKcDdwPaauCa31rBf0qIWOvp6/YN3R3gFQjG+z05xDg//Wtfuk0Z7c8SrroHs3ilOggCYa
AUFwZfzYkANs7HrJZdjsKurrDuupA7ZLykJw3azD8w8hLHc+DEjl8OqpxS2ji78SPLl5s37yJz3B
ftHoLioXRm1+zmIw57F2Oul1+BoCQzAR+iFCo4yZiDWHtHxvT8+vASsUwDE6zPZbif37nLRDzrL4
Pb+GXbpXZAWcWozmT6FJ1Ml6h3k4J0Sn0NHQY7XK+OPnhU0oSXvBM65/6GMHOJPcLOboupWwujiR
1MPY7Ow9fC5eMwZyEDvk91xmy8fhcaXkbb9BTI3LRPD8eW3qjI0bi6cY+8+jfel6LHB1wd73Kpg1
wNRE7582Pew7CEcZHDE45V7dcYHEsm3bkoZOnXde1LjLin0DOb7d6u7zYzU/zyEs1nULDs4jai45
5C9j1TtHD7+eIPj42QdGYpJ2TDHPveoNNDZl5rpTTC6jS9jNHygn445/w4vgwhm1XuLs/Uj0gAJg
YPJwMYLkvRJ+ed2ZrSN3/Xsmb+/z87CNj6MHTNVWnT+H8uJb0Gii+dOtCnJs0SJPzau4Vmycj0XN
Jw2wtvQ6AyVssgdn/X1CVY8fE6P8+PYPSwLoGmsPPxdUo2f2AeTBq+8Yneg+8CtkH5EisHMluY3l
eZ3dF7iFZxgjuK+Dt54+BvL8O71xezBME1OSr7C7bdeOcCkPPsnaN4MqRjYfVh4RVdNmzlZw4GCN
W6Ydo/f2/S4a2b7OL1v+rdqXt/VDZNvtsdkkkZFFX7tY7x/H3QHbg75tYyqZiQSKhQsxebpiPpaR
b8aqWltL14nUP+6YRCu429wxUK0u80bHlyMxYAX0StE+vA0WHN4j+ccYUzNtcMA8pB3JOk17H2Gl
SSagV2ea817bGr4ww0PaxbboiJUDtuwdpsFP28MA7+3TpNP46+V9WPevg3rEXwxeBXtXNXpsGHjg
J2XQS/HMK4nBTToQG1MCFlNmc8fqknH0WT15Pu1asm9dGFdj0mw/cl+ay/MLavaBOmd3U8BtSDvY
nbXAYOr/G5rjD1HUVZ8fH7fpay8MgelRO8tDvB7hq3kRn7WKpNCIzOSRdJI9I7zYj1xH3QBT0Gp5
5wzi+accGt/rUGOFkqdMfNv4ueAi7spYDa6s1rCZ95qwjPnan3e/fnvExcgcabpwAoT6EQ84Bqnc
pvfQbGa6ImJO9GfYnISE+LRpyeYDyKcuodnNiLt4oQ2hTDs6r9VdszEa3NeOynjBio1AGdzBaOft
RI+xJkQh0g4bYiu69ovgCNq+Hloi1LF722AD5QE0fssO7PxWr3m5rBmrl+xGDWgaWXP3/uWBPxJu
fY5xtgBUJbbaqn8hnD7FLvWKhPrsnqaf3SllxZddHwc5DGN1e53f593gMKUrvNoVDRAH44A0H5/r
8dy2fjluQiP+LAjCGKDO2OM4C5hgKSS/RVydi/tm3sO5hSSXrWjEAly5kGG6wKAMVoBfnuzTy+lg
iImZO2Yvnuyb0wNO+pReiESgeMBoHknJQ8te+P8JO7Md1dFsW7/LuUcC975135seghtEE2CwwQaD
bXj6/Xlt6ZyqPKlMVamyckXECjB/M+eYoyGAqsHVHBhOS1vaLckV5l3m8JrqRenm/RfZDeUBstz2
Eg0Iu+Q6gln1dAjZlSmq8oX4iu51pOommRJ1WvaVYrE+t57WBY02ub9C9RON1EDqJmLHNajGwuen
E0zlQ6F3Xja1VXPrPX6rl8dzLL4Dzh/eBafOe6kIMGVEch6H3paoYHzBH6jKhi1NOi6dw57X3mGo
n6PTLY/oqiuy+TBrhUbb9lPwDOYFRznOgp9+0EgaaA0oDJGZXEQUoId8J+bOt3OuA6PnJnH+4LbQ
01K/aDtGkUqAwkKcMxrnPqQMui35Jzgo12YBOgC8M7QeuFWgdd6zykZ4RRkyBAqC16qnX95dhYAP
OLwFBChbIJW2NkXZfL2sDr/hMbafuFl52KbnndmessVnL2G/1hDRbJeM7qkFnyQxwYXiI/JRbQ1g
JsTFBA7CdVw53EsytWk0iJ6+1mI1aMrOk1BYav/7WFDNJxlq+MixdCa3eTNBTA7BiFGjtnhxfRKy
N1OP2oYOkU4CWhG4Epp+xSODdi5MJJWmEEGevgaw0lba5Os/pp8AotZ1Tl8sEqoFd6HfguY20Y+A
ANdIn9+SMhCxlgYmX+fJNyRTqbK3k29tdpUtOqNZ05psxXwlpnqqruElJN2aSgTbCmXPoKeuQ2n1
3KFiCKpflHCUmAfugF9YrToKJc15PFxqLaCS89Bi6vnddcT9OdcbWr5HotldTDnLLIAq5xo1VOAM
aihnaAXItPmatyXc2Tql8N/gXj00RvjP5TNpXwsITLNJuReSEdqAE8kiBAezgq1yJ8Mc4cM6dGgJ
9yrxHD/XzXWawa2ddac8s5T0PIZlWi2VNew76NDVTluLEChn19X1hC+oHmdYVyMO5/ZvgkE8CKSw
jEYJae9Cel9mu2H0yU1cmCBTKI7qXhN4i7foPr1oBpZMd7A4SL7vEHrpJXnzEvOlmCqLxx6cAL72
CuL0T8mnSpZtQICJTVW3jUWr2g/Hm/cHva5O2Xf1mcRsmX7Ej8V1LuLmz/J8IMlQHT2iNlI2n4C6
IEQCPCc94MII1Ht0JmbWESdqzQgfGeTPyx2GjLC7n/tam3Bw8xBc5PJwz3G9ilHfbKdc4U8nG7+X
pUci6/jm6EuBg8O+YU72YLhEnJKrrPT5d/GAqY5YlqHDVE6FoEobB6U8Lpo+jCBPxy0M831jC48+
GHkcOcGWteN0fkUwyyA5/973rxD+wN0cHeFlOK379V/0/Zl7C1/OILrtyhPlFQpVKEpuFQ3WQ3AN
ollWV+ZUtyV3+isiI/SXLR4/Et25zkZMp6Qx2WTkEXHQWmfv7mP3sx+NswhwPXm4winzh5iWgQE4
QMuqblzXZGKOeQwuJDNH87v5/aewLtPCaobGLSGjM/48zGJcIY6gRENJjQuhPvskeQJRMHiEVQSO
w1LEi19PsNKYUjo8wsYfLm5hj2Jwd0Cgmz+p8a/jPNAhTqD1dco+cCME/vElkJAP7dkMe7SV7ssX
SyIhoR+82RzLMBUPwIZy71RHm1buGbMRWuqpyJeGD3fYOI2AxabTMusT7e4X6HfU2s1CHtN22eyu
alL0PAb8mW5UGc49AIzkzaO0/EqY6JplmMUDRyJDMkM3RAWBoDWmRt1OBWPgqjwaJXmk3CtxNdGc
LRmV7HGwHChpb+q6B8NlRSVXwOzzsr9gseR6zrnvkPGBgxUL/srnJ7g0UJgyV0jQLnB23w/6TPbv
tu6LZI/jWPIztMsJOU1lCPJ1tcCyOGE51i+colefvx3sexDJ6Rf+yK5CpPxL6hNEfkZNnSd7o1U5
IdCMzzqLWBVPstVK3MRseS65IiLMzlO9fENWHXQuplnbOYSSn1sfpH3Df3SSubCkfG52Sv7FmW4J
mhBnDlEH3WoAJebjjuaZie8k34M5Pdf4uOTCckl6eDFeA3rpwkcinOgq2Xyj8BI20TtmxDR+TJgm
uB/7EXMzyoIFUPDwLiD/5PYwyD1vPvGADbnXWHSZOzgyToUQ9/49by4TCva9qhr8ijq+z7eBMqkD
fc73AAdy66cwbmkUeZa3sA7uQGODMZsjQm2ZUjmPlR91egUX02DDZMfO24635DbQ3LyiD65LDNuo
04EIe4CKxBr/RiBU+af+vgSCCfBxY5dd7PNkMG1dfPtMJttMN/OEI9HDqSf6gmTqKaL8wyi6H88M
ssi+C4QpHa1sMU6j6IgHSRuPvGHSEYVZzS8TPSynldPMr5TYgejl+zqm4JHszvtG7z5WPNlOubpG
6WNz6RGoz2TQJw29p8UMtDCRvdsu97BrtrO4oF8UEnwO/c5RsMLeACV1BZuJ2Gj6XmANppucH9x/
w0DZiDMt4f8yJm9VS3TKJQr/63w4Oa+EE31y0s3k2cOtyXMC6suBMF4OA8z4bjFurieKS/BR+jwi
0Xv5b3sbsLhX9eLlf5GWJLxVurfDLcFqHImo+VxLySV5RrSol6WQMKyB7Xd1ZXwdhPjmXL1rKIR5
Sl4qlFpv4BE8DzA1KXefmHzt3vXKrg1x9XCbPY0Cu4wtMxqjf8rM55z2AbARtrcnIVgGC7FGjmw8
VoRmLZ8Wm5XGXpj2hYzPgaHOaRkkQjTemEBRWDmDeYUVmOIW2LwNsc2lXZdiSAOesOyPcGT6KR/l
QU5vNthfF2k4+NQeaDMmEfya3fvE58/f+6PZ9L6yo41rF/3y4kI+iEMtTVtvDeYDh/+kz/lzrIcI
QflMHkEXXhZ3+jbnEhRcNWPp5+vC2UHHuyU+U7Hujs4v9Gon87qw8mpr6HCUWkjQfT0ga9y/Tp9Y
fasmwHvvDuH15LorZ/XIG0Vnt7GvxPpgEmArdmed49rBRJrQxt4bTvHVKdb++2ampY39XA2mxC16
95kOQ3c/5DuWoi1X2DJrx2JfeVvSNgZ80C9PxO6tgtb8tBv+lBFSovnbCMoTsRHVvKyJKChQfnYM
cJmvUEWpHmjyjW5h9pqdJzRdNBCv4EUlJXKIEfBLUoKcEOFAh+S+HTURyV9RrCzBpNr+2qOAWuSQ
0Ybj/MP4habk6+7qFB/jGgNQg5mW2kXPlei2mDPi2B+CkzVXU5g/bUpz2pTz5ryQUSz4b5fghmnG
AWW1P9h1Y/g4KX2svTmQmpWeqNPa6bwbeYCcFRiKk1UeU7BSjGbOy2v6THqQeszEIx2yeUmBHd5D
2jZwYKuOeCGv8BsW1AZROTlD/Z3y6e7Pixb9lc3w+IGJqGLXnoAnNQ4DjgrxlhKQqJAzF6+dB2hU
ifOpecVJAZVECVQvS19MjTgP+pfELcGUXp7m0TW9/LZ0lyYx4z8jL/sF2hn9PFaw/TQCciRs1rjT
bD5h0jzcIajsTx5wlj8jjWxpM2P00Oc6rfLNdszsDejE5oSXp+KU037xJKekcLRNG4gWKVq07QPV
aHdZqozv6YOuK1TGqP0JzuF18VXmJXR0aCwpq5iPmQUOUFg2xa9wNJWsbUQopo2YP6HRjkv3hvUx
AndT+SkJLrvGMCNhqFUrumD4pnjZzSv/Osvg1SN+ccgTXpSLJuwsiJpJGSPMxrjVvMQ6sHBQoRHm
zc2pdpedVZuPpLFKT3BlR7LzSfkLNgd+K7gUJSTe1K7An6rhFqpHDydaL8wDVw0UoRsQFwyVj2I2
uLXJPJMLy5Ar6XQ+lZggXlKoM/Zo3wacwTZ4OGQ4Ik9m/BZYyT90Qm65uiRfejzwZ++zLMZPPqJG
nQiqzbz17CPm7zAhGkwIDpxcFloE++3mP9I8uq1HCetYsutpGzd7nmczI5mSS5pj9TNVJpLN46b8
YP3mCz7X2hwGYqrOlZjJAdEoGBG3Ye4LuDd7n5ixcLOvZi+sK+jBV0yT1qP0PO2tegPt55VKi21A
9RyNojoWAqZhP9qctUCjP2pYJkyhuZfL3xt54CCsTH3SOhF2qnfuF5w8LRf8Pv8yvZFpi1VBKE0B
8M7Tr3+fMaUG2ODlPpi9gUaAYtdT+rnthleajgCEULftQCgkDAEj4oiP5986vh5FhmuMRvpbhYDn
yuUEHv10qfhTjfW0XIHNfbA0dCAu7kdc/sy8G3t7JH4Fh3zJ3s4L2MLkavczRbsJ87gc2FzBST9p
G81Q3dQgMndocRrv+u3W/M4ygaXB3IpY3cUdTATMGal9OLTVow7ojWRgu3jb5C2F0Hi4PzNcuG3G
hDyjm4E6+/XBkILpbUDNvpM8eTwYk1kMZPfLk4TLcN2r+CPnC8Lihq1NClgG5+xi8IMW6BoLhX21
oElu/G78pmWmrL4ihZgJST0E0MnGkJFEPOPkFBsWWAPnperfqUlvSRsUPtXC7BFsx899kYorkuoZ
j8Xq/CrhHsN0jVG7+Zh8UWIx6aisr/+MGHHE25dVkLlaGS13eTX7BNygEoNIVEbiUcKAcHn10Wn5
nAMjC8S8B5tHDmgaOZbjbgVkFxYrFSz0GWanLWYVKwC/r63C4dyOMxiQWHAc5c1goxaWuHguWb3x
l/GnMssjXINkXiRl5FIbjwKFtua8YS/jB21SyVEVDu5eyZEQqXksQN1M2YgWvYWPT67sc+HamY9B
UThIZUKwwJRSyg5iNT0tIPqoVowHL4/PRimdijJ+UpNHDhJoXRb7RwBwdW0cMXmepAMpiCKH9PeM
LNwvr+5zn0/AYCmZLp4YNmMy/IKa+g0cThtz9jURuPr5Yr4V8F0U8xUHPyggW5zY8mTkVk51fGDA
+eB2GrnDeMuwtUzEKPt9EU+DH6C0rJO8girGpuUyV6mWiLtN8kgaE0uW+98T9kVRfWidUUb8zYVu
6EeYAIQMbA5YxW0ZJ8F7ZJLuECjx9KFZ4khRJi3EQgIDbTiVJrE/8KrNMh6xnttFMSf3HD7k55qU
sHIrkxulCb+TPrSq8yRbA8AHLplvPW325jjkcyzJ39RScZLTFGuUfH2vwd7+EfsilOxwOspIBJnx
qiWc2yZA6F++LdyOHO1u1gt8NPpsnxcIOKmtmIX0r+0b6Q72LJzTwrgJtss3wll8gdb0whfacFBE
NzveqTdvu0dSbojGgjw1vsb0hShJAi5ulm5jth2AUPFzZY4t2fewCSTr6269bHkmKlKMeediTfIu
WDnrmVsyjxSvtRqP9tbRnZv9TtpdzmAB6h8PC9tC2oEtJ88FMuDN2NRGbtcmIJbFtB4/qRHmUBrC
m7CMCeQIBrZIyYmRIO06yVbEOxnSuPMuk6sDdcC8O4gzUMhxuOMp8Wbi3+8TgtVdcXUJb/1x7MtM
NLglwPUuG6orHur0tbp7ajzYyBQct4hNFGNeFWXJ22ktlUY7o4BaVKuc0NBbPJpqY2ksWLS68cs7
+8JBSblKQmxsJjo3Nu2XZJH3AjcBArBHzSPyM+pUOebA8tfk7knWfUVhydFY8Yv7W7jyvkHtcIYt
hj+jpFppPi7R3nPFQXuG/AoKvs/2w2NxwmHR/tHdmyuhN9dmwiGbvlzoOxR/cqIn9zCDJ1EZ11mx
O3OlXfc4U7hYcnzSMxSE10EhPUqbke92DS8YEh0+R51f+dy/RT4sZpvJwKa4HF/80hrZ9WFgt7a8
qs9cNOo094uFTKVqjKZsZUoT/DL4NthPgq/GGQxcRJNo65wu7myN2xFPnccZLJKRCzl4kHLY7fnx
dTHVoAsqasqX+YiEWfc0lOiTagiDCNYl2kYnoYo4kqtqnTObWN+OOHVHe2N1g8TCG+uNpQDKipa6
aD7++2o8OF0ufkEcD/oTakM5oqbk+i05uch58bnNtzywi08YsOQPYsEaBW8oXey9Oin5yjmi3Acl
76vDO4Hxrz68+Q67twrUh1vI7u+nC8DvK7uhRvzhDlUAoTSDDOf3x9UBohjGNM62Y2HZL7hZx+vA
+rLaz0SrmVugWg7x+XV8mzCn4wilbKQq8LVj29j9XTpictTTnjhlbk5zHCR6fF7gzcPSXz+ORfL0
YDlGZ+/NvGWQ2Z8aV3DOJTG5RRKM/txluxISeL71s4QKphQDLBi0uLu6FQrwHvywnpygkQi0Xxrn
+BkK8+sJkIEGomz5MkV5VVlMqvj7KqJ/KqvH8SkguwBw6N2ZXF56MSlZjzHFNttmGCpzMe44zdbg
9toBbTxYv7Am0Ln7eLrg62RRD1xdscTr6vP0yA3Tkc2EqC+UzH4cn5qlYtouRhfl8Kl9KNUMiX8H
uXte38YqepDXuoFc+GZcucOz6J4IHiwTyWV2p7+swalFmfGw9QMpzgT8WlscJDoT95orcgTdv/xk
iiOdXZLIKviRX2SG0no0yUbu4+MU1P25ozUh84T6wC3Cu9i+/SHDmyOvvWRIrvrVPSQ4umL6MG80
k/D2t8lMQkE5grPisn7MhxppqyHrVWwt+VTfnAvUEFiEIMeo+RnYZM67iN8lN6LzGJhnQqgU5+OD
5GeVedu6eYvO7rt50dpnOEJ27qcy7qet6hJI9UFXk6APuOIWzg3EBCw31c13OWzMnKvC7edMmf18
RVkeyACBJ31Aeo/1YTRhNrmtlqEG8pORSwQAk0/kCfKPe5DhsBNlLrh1VC+lKXlmDUcRgNqRr5T4
w5CIviGbsVxzqXQxhJYWcwKZrRCLVMrYpL0WzCAEovOOA8UG81L2IpFdjKg68+M/JFilzvBptV34
plATl1uGiWOJDEdCUhgSsKImmUwE19mEYF19gy2YfjBaVolwGKkmAUjMnZYff7i+YgSnz0fICxf5
WD2NTjfMpCTyjkbgXwydI50KOboDEHxx0GLNAzxM+UG4SVlMo2zmUXa3z7WXDfksEHCfOPLgfQ82
GmdSZl+zGK+aZlny166ZyLXravesktYhteK+I1NLw7AKu8rDcPZYcz4NERKN4V1sXq8or/1zvujd
aTDPeQbNbwF4QwkCAYMafyXgKLTQVvJyixESecS6q179SgheCBw0V5VDPL0kqmtQ5zlV7vtw5gPF
PIPtsShW9/1DNtle9z3bslhlq9x/+Aq88yqRJzT4OPm/Yr7DhQY6gSY/RtMZCCiq86j0gXmC5mc7
beLLutvJ4HxIFObbQ5bQXOMb0Cw7t9lVyy+/bsel5PbDAiXV3WL5AQEbTrLo+ivtX4s6/fILRVLn
L0T7yfzYdSNNH5C7O1c5AHOgzGFG4kGn3H2Xr6SJX7vXJJfMYnfFuwYMBIoUOKjmXnoHIpupnoI/
03TrK2Muk2dhtetuOQjyY+sP99kCDPmyO+8uS/n42BN8cmUWOjhWQLCAQwOTY4BO7fRZK3OcD2GB
JfVMZSgs+lAH46KfYVeH2+nMqAYeBf8znLw4+vEhZv5AAf+xoMbI6YN61K7WGiSuA2y0HhODDlLx
+9oqGFRv/1H6YuuxCyR6PuSFZxOtB4twu1fhlcxzjtof3IcISmRSM7JqEpUxAUVksHz9lvs3w3bV
bn6+R6C0nn9Vn97MBRqs/vYjGnL2gMrkyMBJRcxVQ2Bw3vo3UCTFRbSOPWlLA9JvXwZ/4fXjV8NA
Q51Aluebne48GlNAt4O/EUfHkXUqt7g6LW/Vj6iR9BWrzW77mFwGwZZ4bPjdZw7xpaJ4nGDqtNoX
S2BFbh7BFWvnzTQLply+KmpnpHIIm+SeCSO4TAVLeK5uGA/vsBz+aP5D87+gkR+7y4PPwCmww+nX
Z4tWBafPzjl34V2Yq/ksaxYFlLxs+mRKkpn67pk5jeTCjt627vvnqhoD3RY3Dwg4bR9FS3sGKJUx
xg91JoephsYWgpYcflom0PMBnVshh+0w5NIu/U/0SO9vS2WMPjQVhj0j96yZ74+pYXF7cW93H7Oh
Qko+6oTpH+gfjRvThC2C4Q1zVI6eD9gDRFBcpgABsX6lUFlcwIZK+7J6kcRyKFS77qJyv92pP5Q5
3Y88pzu7rM64nkxp/wCNS9HTCYXdfvfMqDjz+NxaDrLJdydFDP38eq/PM9jlZ0ukZJqNDvJMiKt1
ARNVmPTbS41ePGhIZjb//jFKQtS/h2eUjZ/wDXvDuM/N/iNbxpsY9FfvnOHNlvAOVS3l9OZIgWgH
Ql4usTI9gSfTZfMaQZlkCowfBi+QMHu1dr3iH49QPvIrU5iNOAvNpYTvE18WzEEGtfB3EmGjz7pI
jq6HJq13FdIbwnOX35tZ/MgHMOdAXUPE3Nx2BcHqW2eY0ghkwx6lec2GnM37z+I9qX5IWD6huh0d
ePFwIcFXSUQaWQrwbP+WtE1+wrkO8dcNngb2pnl4PdTTT2c1qVxZHSAB/02rsczyPAK6bOoqgnmv
72EornP8eE5QoqpHDDFTm7C7icGGYTUYRdn8W3u47fG+BHT1x61uim9bFK2H4D0Hrty63duXRauk
i2MWf9s/Vfshqkj4GGE1d1Yxh4tOufm9867aBjIJSsvq7d4xHL7LSfVxNeiiirjQbnHxmWebXLAr
pjjfSGA2dAmeVwR39zYd8OCUyqsAu8pY/7rKy78K/h03+pvT3VZlEeUv75NxrA+STpw0ww0O/vqH
+ih9FcH5OeGmuuaeMnDkm0t6dKuno3x2L8ct5NB7qmnpiLHLLTzT6wGotxPQqJyj691nGt8BP6zz
ywLnqPavPS0NPRjD8Ab0/7G5EYZpCZQEkk+RyvCgWQHTDEqbEEYdzJO6gO4OVlJlU2F/CQ7fl2s4
8wjios+aRFeyaD5UToNlg6vIuljpU66h6DsVZqhIKvR83Kq4K0/uoTit8W+Y6Dtxw5ekkfVtrfNY
YME/KZCEqEpGy3r89rfrgksMjkXZXzOUJia5n+wm9iZnb8v/bjQ6c7YHpllYkmTWUDRJstPgBjOu
4OKFLbMbfH3usWb50DyJpzd9rxsm430dQOitfrMoDN4p9szpEDcqfoiy7RO1KQr32aA03zMF4yTJ
gB42XN0nOqf9tLP5NtEWwmfcwFgkuYgb7cNiQw6yNXrPuruFx4gwsLYDyh1dAfE28p/tOicJ01VS
YncyBu7U7pn9Xn+3lMk2hdRgkh8at5y/IzqcIfsEpZDW/x9uzzslB3rAIAugNWL9Z3x8bhloJy/N
5Op8fWxtpszeB+qWWXWzBOq7Lemx2OOp1KRfhB9mNb1PHw5PrQ2buI36q+RhQJt4wqiDBzeTVnLf
QZp49Mu4k03R3qLfLSNlTXKvig5vTN1GoXDRXepQPjWiUb+nfCyRgA3S15jf+Bl0O3LaXglOR1wt
99a6triImdL8DiYB6L7kZ0iqbXiF68EG2GJ+/vlEJcqNwnqdeoGdrbJMWou3BQHo/PPdVVOVPUw7
Xzs5M1ZsJM/2c2sL6g7AXrpYemefSbeTbLKS1U1ZIK+xr0NfesTsj+eJmk46APRrh9fAvuLfhvtv
DFApxDgQq/iSOoSfyKVDrC/XRj+Dzq0OqpI46YrVR3fLd7AV+g/0MZZPEEx1gC9iXFGQZnbxXHIv
CnDX5X4SUNx73ebtyCcmhdupMjJHiwyoYSLuxLN5gWTEI2+9ou0j7opJNe1+nxhrCybh5fLyMYe9
U3K85JZOriPBmoKBieHteJs/l33WA3OTGIATv6Ih8Oj90P1cf4lWOEMM1T28qMjIu0WUIm+4VDIu
3EY5fk0zTvwFL7uD05FQ9edzGmHnvlPC56ICQOEWZ+jyc2V+9l5xmP2zpEX/O4mJLAuiIsiyNFKU
v0haXt11u70p2Wghz67QD+5RvruitB4c2qV2gnDDnYKBCiP2YawjIqkXzEcm4EHPlTAGMAeI/b0w
ZdoegeT3zBYY0ZID7w1IR7ww4yn2iDg5Z0jtKTl6cLu9L5/L7rQ9wDLalWOI9OOGcr+dV9M2Qhg5
yWeUV4Pxe/9YvcO+Et+jCQGuS4bTL4hc+JWx4FDnQKzc7PVKHov+/fBvmkDxb2SugqIKiH0UUZNk
6S/qvLyrxLq6P0cLBkFrZ3Ndp9UM+1//FyOf1fOkAZ1UBsL5Ppfw7JAIZJKi4k0+4b/obUXx//x/
8ipB1QVNG6qCoEp/hHGH/yf27e7VttDy12jRRyupveVJY21U72s4PjM9NBCATePhcUxKVh+feTZ3
OFT+4vSDGeI/L5U/aqO/KL0ETehVXvJIlCTlL2qkVybn8qusRov1mmGtbgDrguil7e+cWdv/ekPD
UJyyKtwiXNlUgRF97z3EZ9rvDfJwxMGfCecD/LYuDJZEPyTA559fpPg3Ys7/epEKz/M/nlehiGXW
lnxwFIQWTl248CrB5j19mPMyRs5i+e74UN2MlRqjfRec3dlc3BwUEZNTb/v7b5/fSOufyj89tb+o
tctno5+LGy8o8+PWhkSNYB/mFc9vexLMrXtJ1rixbB7JpvJxptjEqZaHtQnNhDHPhtCKfgK2Js1i
PbRR/Jnz2mWGi6iTowoojhqBhh+n3OFgKgwMTHPPMehHZlWlN3f5DliroY+oYA+f1ph2oGbnK9GS
jALk0sIRHKbo/ED2W+93I623hbNLcINAq3IKApPIy8TFDw8LTvy06TMyXOpwatg1y50JXgDP2NAw
L5pZGm5WM2XvMbHBNxnkuA92EHGXea/o24ozPinXPpsBgQGszJH5ET1MqVriX2AMTfpH/6fexdIo
xxjlvSJ2jHrSwAfqYYdXd+IRAovLDIr2f1sy/7qu/3IECs/7RR7eWdfLjHq8YNUwWt/fvJTZ1eTm
fhp7NFp0SjAwhR+3MY0+XMzADoPI191itk3wuF6ZM4FIsNkZ5tJNmwOOmf+y+/7uIBAlVWT/cRpJ
bML/XtjX7nIWJOkjLNaS+fTLfQcNTgt0bNrAlxOGiAqCFhZFtTpUKrR+oGqhv1EH7pP7yAI8yf9Q
BHFEsLIF3rWV9S9b72+Oqv96hb06/T+23kAdPmpJ/qKjtu7rlwWJtbaZzOB/Ttyu1fiZ6WDj5DH4
dxTVq+BIqeYXP5BsqkQIgO4e9SW+dRestPC3+f7888v7czz9ZSP+58tT/yJU/TxHYlu8eXlFl8hr
WOLfOSU0TsPUaNsIgG3ccpwOcMSG5V5Yt4WYKFGjmtkJ3jntP5UvRSplkwVGTg7UrMT3Hrk1W+/I
uCmgmA1BNF53946/HXAU+AKMWvKm3hcrX/eVYxNjfuFCBqO81Q111pKk4yyHXB8j51/e7d9cYLxb
RUGlOlIERfvLh3F+dFK7LV/CQlvAtUU2p/YTIP/C1KaoDWUyPMXSEkRRRlTQ9obboiWcsDpkMkYj
XxsEHytBHn5Jf3TPMTiK345pBXCD1mmW94Bt/pa6DcS1rH2U8szOHRAWPGdx8bv3xn5ckUNr1Sce
sGvPp+/xNvwXhazw9yvu/77JP8XNf6w4RRPOn1vLm+wTiRCmuOTmjZEypcMTjxerOMbPYBtQz4dr
LGV2msfY49+Wvar+jQSaO0fUhhJiXQHTh78sfLHUXoPBrb+j4UUZX8upTX/+XX0NzhGEL29zkyI7
MlTId1gdGaJ3YcvSp0QxZz+vD4ohpko4hqBXovM/HvmT0EKWuPCOBbY97z3J3T6xRQP3ViftZKnF
DDvRhg4M5BO4omuC0/+y+TpUbKbdx+PbgNVuEftxUkrr9Py9xxTW+FP19tbDDVS1GLvc9y6OgZee
5vJ+yPtEspf1MR9LB+bSngwfrpw+T0UobYxhvg4/Ed9nc5IVoE6vgEM36XuCiYf34JRGVkw8zhrW
2B9XNRSgvVOxbByfHOa4w13dY1++9Nara/4FjyzwaIyCKmsAoR+dFV/c3mx+oYzDJvk1TFevFhR0
0J7eJiYmyMpOCPukpcIiB6fTZRsMXT7uiiuhInDPm+n8EC5WpKOZqHOII1nrWK6hO4rDPqRuzaW7
2dTmZrRepxcEI/Ec/ijiIuOVvhGdEslzXuVG7IjRZtNKLjG8Vrj+OiFuOijOudOEIOxNoybe6f5L
AAD2Qbqnz97BEhFA+MXG8ZL274tXMQHU/jIVRJaLrU7L6E3DOzCH5mny3OuPuSbQql8pfZYcpsdo
nwT+/X+f381wNhXlHUwrlI5wOGMII7mRbl01Ooo/kxMpbsT5URDyctA8/TF+DHsECwCLB4X4zcBu
Bd/souxdkXBY7XN98fbtU9QM+Ewn5FXUOsd1nA5WtCEGy+AEL/BsHPV+AU3INAfNw215MunGk0nu
TJZo2wDaJu/9DGSQKu6CmVTL9KClW9X93t5JqU3W22TZfyJ9kHOQ0KTyH9wAHfvndRqZif2nAnRo
uxP8H8MCP8vKXPZLfMm6DOLLdLNnIjbiV3nyy5hrpeNDhh0mR5C/J2Ipq2HsyfwdmfLxSAMA3SXG
W+7p9P5ta0iA/gjC2NDrxSss5u9hWJnChnEYkgfJBTu+moCyOl4w5yWSJ7tfd6AaprTMftJ95czr
xdYn6Ej4fS905oxB9jIxTMkIo5NiqJXKIsQpcNNSikGqIqhrGXq45xWLAm4Nlz+hlHIXvNDGs83H
AGSs5n4fsFVT8RDHoAyhQxkXkDWImVIb86sWzPN8Aj9Aqo05TDI+cfe74g9qE4NDfMX4yuWXPIMQ
SbvLNMyIjN83rHNj+/M7HTLGFQ3j0JhjG+9+jNbh7fekO4X4v9JCiiWN66sN6GMS17fKafqNdxSt
vgnuYMAdJKZSNBiiOcL8P/sYrk+EgjRwz3hqmOMiBA47Y/NhujbRxTdSFG2QUudHJVZnRUYJ84rV
Srb1ODpIlq46wFmIMq0tj3T+O532p1JtpDHc95u5geTKG0VKMEc/mBu9Z9qH/inumyo4GisX6/tf
pY+ymW7ViNL1F5NH9o3LrfM1pjyDcpFPxBBfkn35ezF8B9WN53dMKP6UxNa1N4tKv4bfGwHxOLOZ
P0CxJRkkT/RJMUbhFNZTC+bnHlkjqCLtRXJGuk91MGVuwXltWCwombETTTwJH5tNZqYFwS/M5Q3/
BlXhDmpOsEw+YTrNK2wAUq2pbmJdMV4VSwKtvjbgSvTzWJM/a7/9JPp5ycbY1XzSeAgYRjHl5i5G
gEwX+zQaQSZDIpuV0HUQhBKxI+634/nIcFKWqUFNsnFGxnw+r5wNXKcNyGrKYN2kjYCdtIErZnyq
CAKHs9m6cTr3t1bfi/kpjgsbw6+8sWb5U79dwLtA2iDYmHjtnc7iQ5C9FG4+y3/Je+zf/dby79ae
I+szidepz5+44tcYT0v2QDVrY92JHRW+kYnFIGxBJ96/js9ZOtCMVBWM/Wu8odCYrjsnVF8cxTb+
mhs8HY3ioK6++55nBzUEmY7xVUn28KkIsbinKWL/XjKeODlq/0PYeS03ji1Z9F/mHRHw5hXeEvTu
hUFKIugNSIIEv37Wqbkxt1pdUeqOqFZVlwQQOCZP5s61IRIh/EAPbGSrsPEhwrbFY0PTHVuEHc0L
09t4/MSh5mOrRst4tWJVYrKJhFHFNmqyCU9pohYHLIvLmx6MqbJscnGRHvXxMyC/hWisomcEhytF
ZMUR79OtiSmX0OGuzJdbPrdgS7am67+rAKkga/Orikyb+0XfU16hSaB1os3If+x4lQRRrKuob+7+
FzoKLDhMr18V4AuZPjpW0s7TDyYuurahkYfI3GF17bMVDfDgopkRFTMuedFxhqQDSwyhyKBlvHg4
7oSnZNC6JI57TSZ5Eajjm49spLPJKGwEu07Udbyo/4r/L6x49NVxiZybCMO4pJzSoTszsO+raBt9
tGUX4EVKrnXySl/96Iu8jS+hr+Hdx9xGrXi86x133ZDzdSNsS3yEblcvz3d6KI3IZcKbny2X8N6P
5eAZy4rwbPaCCF0IOzeZtLhrujOQH4Uek18lGSogr2s4vrYLpbCyoQynM6Dn8YS5kX+gJPOqLxxV
oglCoMbtmt2PyQRF39Ffbqe1R0sjeWtMRbAVefgQXpZLOxs0wNswFFx4La5ZGGafOvxI+lllDpFi
kkeOB27R6OXopdgF8AD4kJMudXudkzLdQOjuSIyyyj4MrGU0fzU/9uea7LcImYoVE1j8C2Qy3Yq8
hjg3vybChkYsZUy8hOZTemARKxM0BRoK5CHyYmc6nSqJJppQycTSqkx0w0l4XAzFww1xafR5MWBu
DiHLjb6eswZuWR13H49Ii5m1iOJS5mZypvMTaWLAUkQckIjxoc/IWyA9K94DEaA03aR/JynI4sNc
SoZsmf4Uc+AiXCVD+RzSBDZAO9M/MOXOHmvc/DScc7Ekec4YLG4H1wHGTPJeLcRYLSBJfUljYv73
JghfQ5aXGyEHXWti9Z5zEigE7WbV0sTIz8M1Ef4tsVxnisTrgcPXEnMvD4gXv55YfEqEyCMOnviG
7Xt1txyixi7RMOSrW481TcxvMhv0vDw9uH6yd0nmZNeLYTk3mP44yQ3n8+QkNNyEz2cCS71lOotZ
iB/uVgqUUOOvoVFyudMHUdwzYUF+eW+2SYy+mhl01qoDwk8Kx0b3Mdn6zPtPXFLa9RTYlpjMpRHT
GEAUPlpVDr5VzzENb2hpEuRp7rmHfvTcu32haYNg/xqySAl4yrzYZnMyBBCM2NHfJf0p9S3ByLgn
bI4FbxtQggRtToclb4+eUIZFQIPml1C/OzQyZG68r6FI3vhXK1dfoGycADnISB90GWWSyE/1t5Hp
H58k9j7Y2BillQfrel6IUByHY/rkREDJykYAIXtK464UdELJr4GvvyLM2xDuizwQSThproj6fBR1
2TpZfrsJ6k9AGFPcytQU2SzyLL55de71watkX+rwLEWLITMFEJW3iLtKz/E+LrE5pOjiFjS3853E
MGWyC/tm8qJV8eh25cGHWkKId8PhniczGVb/Gbsqm8ybIPsFBZQP3ke0dA66UeUOSda75848ZEHc
+MIo6uP6ET3plp1uIMVwlOwy0Ha+2A8TMlz74li8WMjoQqdJ2a5i8WCOo/7HHe2Vuy2obwDdXgBD
87fPAObfiI6tyaLM0aJFXzQnawuO6Zx2z1/D41xFXzXkEW0JK24zo2Dm8k55xYQn/Pmd0OuohJIn
dnewHOyMdje57oKEyb9FaJbsSCK+6DxigcxpzJx99KX+Hg+PLotYpLsJ985ZTCa2Q+TJ4srJLzv4
/b5Ve/3hflwnq5d/7FN5RJZP0xSNBBhcxeX8upwTuyDSIiqoV19aJ8K7BBc8cRF14+dd9ZMzWmqT
jVPdCToV747vlJ30h8NVGMocLVLhNsCsoImN9SnCLZdgg/jutJzleZ/4hQ2TN0HokdBftGddOntD
KCUVD40uaYbniig2XOkjNroQNWsYMptf7svxnaA/PKZ9V8fg6u1th9Hki0vQBsHqTBGvZWMB4oLj
7y15ey4DDqHbO74h7ZfpmzHw5WOf423dF55xib4uK2EziC4VL7+2G8GKzXdQcy+u1/SCoPvCk3BG
XEtk6BJiLp0UZD/Rr1IRSYHluwfqhxZFj8rvTmaQz1z1wV8kD+FPggc4WBefb/pyvMPb1cOOTGpC
fbhd2AkiBcpAYAzWXQR+mToj+0TyvMXqCoM9TDk6mzi4u32NnhmmI/nSPXDXR77vBly4z3rpRuRb
4w/a97miQ2L7tPSCs3Ax2Q9GR7+jraWekS7c5W3rpxR6RvdiP0AFJ3Huco9hnaoxC1odVSd3W+KQ
MtrEj1wB6z+RvjDtQ2nUvLEJOmNgraX5kQ49X0s7ynI5Oy15leQ4aAE8Rpf1pG1DyqS2486Az945
gmEeAQZkjTIRPYbLUTTqfdLuK2MBl4jDWPu5oWJMi8d+RGYE5AI39HUlL461hinWxZqclc8Z/zAh
S7xbPZBW8paTfYq639uioHN32EwwhRezvhREzH2X08MtzCe63z16dnfLQ8onhyXvg+6aPieSlPiv
hwznhin6e/3wsW/lCPzM9G3uHHx8h3LMR1J7ohSpqfpUhg8dvhlToA0E8P6Tzixf8VA8JVp+pBkt
vC05KC8Koku7dueqB/fv+Q7kAP7XcCeyK7iLgCqcPMycNo3jLjPZMNDvosEkwGXx3fmLWVILihhL
JUsFsdgXKXGKrJwXOGYRzKBICYasBVKfuc6B5Iudtu1OohbfUJFROt995RF+aDgf6+GpLW/+x/5J
wRybu0/IDsEDgy2EssFpQUyHXoYaJBw7WO/+wdV6qE+mz+679Sncb27ejjj+0U63UqxUM2Xf+7/U
vP1Kh2evWVX00P6KQpjSzitfDFUJVsBSlTOkuNKXcQ424HzoxqjGl0Ah00UHg69j7QYYinaBY8DD
bAIiIeR4/pOquJxASt1t4QzEOtN1nz+RVJqym1dDp/dyOjcfisIND2lEvuh6kTbI3Tu9iadociIi
vMX1EZXihDVAdWXF1ytxNR0/HVoRWQlQIInu9GRLvlTKUfq93nFD4fAyfLRMwyYgvDs3xGVyO1gq
dDPBUnz5BzxL6v6xqyxJrVOToTrIOZPBfVruLyU+R4KkiOBABSngHj8kJcYJ5OXQQOXV5+B+A/Hl
LcHmayQd7169TVHUz9VJS5HDu3hX2wVVJ6oHRsL5+hRqiYNxiiCLYtlBX597B0ex9QzvWfI1lsXE
rdbTg8g/wsn1IRUN9wUjHN2HvgEGEEpKQjX3hh0MHssjQITO18Yl/d/rNbjQ3DJMGUQChXbkAnup
3q9u997ra9cDCqwRScKfJHtCRcRcCJ7B4ujG6kqYpdE2PYmtXQTa5v6cbYiSrnqMUvP0onhyxcNp
AL4EAxe+2w7GJOagQgg3AvKB4TkGVbyGaCAlOG6Tp3OJkX/ZQzxifGpAyP+6rUsPQ64sZm6gX8rU
IiMesYNHjBz3lr2a5H0OCV7V8GijR/ZsI9qDgoGexE14SpU+yLGp6F/IuAAUAzXh6srSpF/4nKK0
9GyMLOk+9em9HjvxGEJLHZsXb29z0KJPBhGh5bfwKoBh8fQUjEs7yoyeVZ8EYAExIUPGRQytzaBf
kqMii/fKzRStVIiPEQlzcPyCgUbnwtNTBjThfN44TCrBu0kkdEBALKghRYNFH78DrQlEKztqwRqu
j3AfQTdICo+cGUUtr3H4OfXVbx5D4Q4hHuJpE1TLyiIL+Q6lOsbGtIa6IY68Le32xxhemXVx9U72
wjyd+NG7rfFixzCSjn2OEyHxEVqkFt+QBJsYxFNUvFiSyAI9vQMOk8ET5QT2z7ElLoV+XPi2OLil
kUW9kR7ktH+FqO4ZeoAwimiVzx9yrlbXfGiswRHMegvYy3j+9PSMQrm/hs2fFYUoDl5ZpTnJk53i
SEvZLKbQui/b1brHGXkjcduf5yasdVq03vQv0IC8WiN3vWihdsHdJ4idbh3hVYIHUc1A7Nn9waBN
RHk0EGD1XVQ14e4LdxKOfruvrS8LkWzKFDwAx9OzgYc2b+BduwtahW94JabA+LE4WSPLpDgmCzOt
28SuOXn3BgwuksBYuA4uX2uC5wq+m2COJATqgmrNsgaTx2W6oG1+6XCIEWyRudxF+AxcGYLvAb2I
JE8IxeWO3v+skY/DrKDJ4RAa9/RiAK3g0cZOjpkeSUaR+LsesHcycfqQI5ATpPM+K4xP8Uz8lRd/
pNkOCOVVIZ7f5KI73o0ZB/AOizHpganooNR2QY0UxW0hyJH4od7O+nD8gKgwxoGrpk6pM5VHacdm
ax4jW2V8ebnHiXkwOI3WNYh44ezNyqzU7mMKPJ0ClATZtctHJIs2MdIlZk14HKFTWjK1fSQpSzRU
HIePPnPav03YT6M1VC8m25hTzaZbZGMt+TRm4096c4vDPbq8yIfaFp+YA6g1xDMChM8tu01YQnSC
D/LCa9gnkr8bfeIdUZKtvkNEYAkhnvbpkHIGIhWNY+8UZcNaBlTfuS/tEOtsD9evQ+B18gkhH/w9
IzomUi2kXPQSUxlVMHowlqeAVPRcEP+DQKMDR7NCS8aL1e1bHM1FsMMZdOdSn8BNZA/uQndjroEc
2O2Ix8rAWS8YcA/amL3DiHC4CXp2hYsgRDhqyl7ByrfvcyKzvenDy7DMyngUjlsedm5JOH9dT8ML
R14KFu1IixnqJCGR8rhP0x8/SP7T4GaSPy8tTr3iYA9TZ0Rwg5KM1mdxWCIDx1mDDM8mRL8KXz14
bNPny9OyoUgHl22w6Tb+Yk5aqfY/yX/zkRkVrPo9mUccY9q9BkNG9O/zSw+OGO+y9VE9hg1rAWOh
QHEo0WeBOfl2IBy/xleQk34Wb+YL/O5UvosBI0wL2IrZCkn6sGHhiNZV6UkbnpWgt8YidBfsBz0u
8XRjfTXoOd2DBzlIt1xNInXrPifpoEMESx5eDnEYWBAbX9xZ3ojWoJN7PzJGUawThxGzcgomAt0s
8/RZPpI0XeOToHU/hV1YylvHzgkrB+FdUTzi7NXdMMPmqFFEofzqleFU8H+m0xcvh251bNISbDt4
QJgKqGOy5aLmwTEWxMh4A9gkZ+MxvVcTqIzbDsWMasxyV+fFZagiFqR1s2hYiS0CEWJrF+UPomGb
KCZe36EpsSHSbx1VK6Zr8guFr/jC87QK2Vdbtyp5xOvKf9QDXEEfFCfopNkFPXS90dGBRt9hESQ+
U4L/+TufX5T7vhWaVds0EMooFqjqX4qQ36qS9s7RFzfzKY/ufHAG3XzFQBRnf6rE6GPcCUk04de3
D2Vq8SJBlsV/vwXzjyqY327hmwrmBVvdXDy5BeH9KiwjzDUedqACp20QcvolsJwMh/v4bNHNLW6O
WPdI2qxxc8R9nGGwynyE5LInmFsQiCnevguYhbrblHdbMUhZCAaXOZUgNJ8Xikx7vB9Zb/7+ObQ/
fg5LcWRbUWXHUb5JjlrrsHhW9UseFeNnQMZ7SB6IxtBFGpLQT744ALt2Ti3yK51QwyBVXUf2ZOfB
GKK1FB/Lww9yuT9VnFXA/v9/Q98e7OH2fp8UvZVHWbFqyuGbTIS79SKempcSN7YUpKiIjT///hyM
PxS6uayB6kp2dFs1RLX/tyFVN5J8vD8VeUTALjLmczmgdnjyh0lD1pQzG6+PDnP3i908gNewGFgR
532RvMRjux9ESNXWbQYoEimNX03G+OoufnX7eD8IsPQ/CA9Qq6kI52RdNWTlWzG8thebc/PilflE
agiarm8yTqTqStJCIhXC6Ov3qQztvWASTLBuxoU3VVk3Nym2Sa6w3NsEuNVgnPH3h6gJzd6/5uV/
7+w7qfy+PzoQ93l3DCLvgiGCJfJ6tyUP8+apAYAcxg+RKTCQ5eIDW5QRllyoGfA2wk3lh5sRcp1/
3YzjIM9wFMW0tW9qlI283Vze0kK8UaI3MsPhU+TtXiSfHK+/P1ATovrCItdh/2eL8HDmTIhTVp+4
28TgjzD6Pf+wchl/eEKapciqbVj8F5r7P4fZuT4hG2m4qWtAkEoA8PD2NPPY80NUk1CKFLA1N0BZ
L6pml2kTntdX2kOAswaQBDhAU6TQKg7KKhg6mGmS6C1xarHvgz7tn/MzJxWW9TP5CuhR+NTfBvev
BaCJWEPYTP2p88PEUf+wgGiW7WgK/6Kbkr85Yuwu1+MDJxV5RA+PS+lptSG4vqUvVAn/qWPdyG+8
T3HFLvSMdDOJtKDN4HIK7oyB9ciP5hd/UIv845bES/htLp+by/F23XJLDu1894nUuY44c/nEWzc3
2TaJTjGWpHJoZld6p6v4/fSg6RrJ3weg8sd3/duTEUvOb7dx0jZN41y4jXtYtlV8z06YG5K6W2Qe
vVZ37Qd2/p+Wcg0hq6VjieKohvJtwL821ba+3VR5NIXG+ojIcpJaUdxr/0T1Ez8X+sZiaXIdvUjJ
MfyvdCNvkWWMZQJUDAwUlnrapLPX6G6jxwtVdUTgcJ20i8z6wZrj19z7Njd1TSxeuqMybr7LinZ1
dd+rtf3GBt5Ax0JUWT6KY49ds993P6Kg6l6EiWl6x7rTN/sc+P/+brQ/rKG6rhuGrSsaq/138dbu
dG4byXy9R9N5efZWBKkw2Ci5rPjdy/3o0pAeNC4p54hkSk2ZDdvQCu84FEQ/CcTVP4yT3+/l+8Ow
rVq5XR3uhcDt6lJqop0JgBc6ZBdRibh8jR4HplOC7+gP2+2flux/XPzb9L2eG7k97t7vEcbjc6YG
x+MVqfVz5EK/iSZuQDBLipHDBk7zqFBJGPzwKsSG/n0s/PYqnG+z1do3952htW/ku8ZATl8hh3V2
sReJQzuB8hN9OGgrcKGcGcEHcFaq/yQgkF9xAMO9jkYezmpwrSExun+/Nf0Pa9s/Hs63GXxUKkc6
69yaMlBKKP2hVbLdUpzpf+juYewUeqm7Hx8iPhCFPCi3wTFGgUFJkFJFp6ZbQaRWm4DkgDugdppf
4030wwNU/xAN/+Muv+0pm+PdqE5b7nJMrhYLB7LHW0rO7wxEHIqIKEjJme/DOqphz4rjDXsHB33J
/2H7/+NANvhHMzSZPU77Fks+DPtsnl5GO6oB6/oFBQkFKAX1jyiaoXN+QAhc9z7tH4bwj5f9FjEe
j85/LpuFYuyy2Ak9S+xQVM83hDtCMXaDYUka5+/jQ/m1XX8fu4ZlKoaiEDjq+rdQbHF+n59NrbWj
Tf4S7bTXpUMd1yLKf1H1M+HdUPBOKxNDhxcNOjVGOiWdeeTo7nVyMfrQbTCO4ms5xV4nJLmyNqZ3
TvrBGSoRFV3/BNNlJ/zgPDgtgVH6WkkPCWIRNFMfiwLKLC2O4rUfwgYR1gXNU5M05a48UA7exqeS
7smZ0ifWEXTK8kaRwTlSZFtwfIvBvcGoMzK2CnN2/AKHYiY70au8mbQPWmpco7j5NFORa4aoPX+I
VvcLFNbc6TWIlS775L6kPrtwFfp6ozbX6DGabrvVUC0nr/UbVMvG01Kyv8EleiEt+nzRHa3Hh55S
0P00gakRA+SIb0TW0xaYiDywCqen07XY166eigGwfw0f5Xv0GMC6e3nHsDIj4T6IKC0iwriSLUHL
TMKaBC80zHq8rHFYlMg8/7RQ/rJd+8urNr7trtXxdtd3tt6SGpQjg3XAQcFOSKtMoPLinIKbB3oC
YNdUHP0zukLqEvDEvpR+1M0psL2QY1xYEiAdu/I2PJYYvs6baLRG4ufLrPw/nFD/pJnVDSzkOEwp
lm1r36ZFdT+bZtvK7eiMJSHevoxIsu+Isgf26ExfOI1C+LWY8ZEsE0MS8A2lhvk9RPZenIFvPntg
iC3I3Ohm8TWEsMa6jAg7wthBkDvuLnVje7YbnCGlImB+envSIciPUrWU5nr5CBfxu7P1TMVdOAWl
Z6Tb7YfWo9xaryl6vI4YcDqtp3+oU9rpwsr/++xUxer87zf23wcgVvff4q+DerB397fSEmTIcBye
KaUQyvpUm18QsehlHBDwpEI8NOushcns36//x93D4NxB8Oso1r+yFMpuo14WGte/k86fOzFmitRk
ehb4KmtglYu5mjpCbfZFyg7MVA9ioRHIienraC8Co6cV1w+TIKAS7J7oEt9Tp3AKq3h7Mks4nbJx
tXKaH+5a+TWQ//XYfrvtb+PG2arSG7epFlU7vtt6zxi8BySiBCgAVQouRPO2B2gUcx6FZFYP1QgW
PoTxH23rPflk2+V1XZO2LLXyHZbdR9h+nMAIK65M2gzpD37wVmAEFAUAKjSALEiD+EdoIR8VokJa
9r0P2CDJY3qdbsZX3waHtPDxIxLagEwNXkNDoJEgMaLhjM+oru7ITUE2nRKDIb1g/bV9ODKDaij1
FBhIpH5pmDPYl1f3/B0uevvOTvV39CWU1XI/XsxvawQbgehFvYnGynNe0ex4QCnxpNBW3tfOfEMH
xanfiHbCa6iCy7lxYADFewrIqCnuaBEYdINJ4S3+xHkC8Lb201lC+cNpVv99MH0bzFebfjllz05D
22N+Z1uwfaXz6lc5NMp0T9MP8DmXUid0qF3koBMjbzPblLsBshXqmucR6iHKIABzUeXSVJ/hwXCO
26ia3EMMI+GTudunf4DO5fYhwaxvAl0P00z/1Gfbr0X3ioHHIXHKqnMX/AlwzVRKcLigvoJiwnHr
D+kk1hFzThd7hXz+FYaMa7W8VQHtqXAJbMp6Uij4IOgKmpQxsQFlgsEDclvQLQJ5w2bmST2cJg/L
Ry4yFfQq47WzAUlEBhKpC4ofMsvI0s4pyVvQ2qIZlOOv/MM5/Vem4vskMGVZlVXHlPEG+xbK2M/z
1dju3y0ao3u4o1pC1SMsCGS6VvHyRBS6pHzzk9XbH5es3y/7be5t63ZzeB64rBrRgn/1UJyQN0y+
jKKbB4tyhh0xjrZe74el8pcB498+7rfRZeo3TVtsuO54Wljh1RX55TpvvWpMhglFFrn94ZcTLHyh
3/VW/MkzQBeQ8IXOC8W1jAyLCPXQIPW/PsQM7/eRPuzKV4wiV5DHmNrk8VBHUh1M1I8b+mTYgMPt
UA7p0gZCWmNUSyKIuZTsIkopmZUItTe9qs8MbD97PG0HVUfIVLPPHomMn7Z47d9zTHVkxySgM/CM
xHr1nxuGcbAeN8m8v0YKixWkzzZUj/7FipkY1mV4BEuD5Rk93rTl2MHWzo0dioR3f9fmNowzFqJd
+gIF/ojO7/C59c8qDn3hFpwDNlMvzG88G9WhER63Ae3woFLojlaBIz9+GLy/Buc/36bqEI+atoyT
Hl2t30KV/a5uLtbJfI6q8StsciiaMdjIAmu66AtFWqiBYb1MyGjWk6o4YIjG6rDalGpi9F6pktKS
Hu3TM7zZr699ck5chQ3HJFIzs+NAzarQZklB6G0FKj5qfQoMzwms6h/iF+6Ux/2vj2Eo9E4rhmPp
5rejqbw1LPV8MZ4jgJIhuTKbGjCwztDfdKcSsGeC2Og8bvJLcuq+8mffSc6BHp0D7N/7ctokh+6V
/4uxWVoA+8NJSskOJT4bJEJLu4v2/xVrsUV/kMT4Tt6T40gHAX5zFRcPugQVT3T3jhGEw+Ep1opT
bOeifvgOamzAzewU1JHU5WgXICx2t4lAptVjdVqP9SnS/V3/SYfo8pnsYtU3sw0mFNuBPHlmm+QQ
HEM589hEUO/u0k1PXp1Gl6gqn6tD4fy0c6jqn4a1SvyhKLQv0tz47TkuauV8OlSH5+gmTPU8rYTI
WQrQCoJDWBzWQESzcrpJbFyjbymiczjkrNu4aSDwBA6O3cbHbtjW7On7DtRuOtnmOCOKIm5U0cxe
D6/Lc2BmYL7XcM35CdLgMjpnA4OWDmlY50p5ztDqvmbvEhpkIQ0k0j2gkyO5f5hucrKf+XHA9pnt
PN/5bPvNVPEX5EK1bruWcJhvRrdU+6DCWbLDtHGFD70z0wuG9urhXSc6W2/c9p2B3ttO2ohAL70k
jAu2+I83VTa8Wz+FYGC4g2+/QPF7yl9ctiZVPryHZkcFQH7qkofNmkzLz32GFaRjtCu5HbcTPbsN
rlnVV8otpoZbOLePorkjz7okVoLfA32iTZd5tMK/NKmWF/jlRimn+7FYqaaLHkBUDKZOcGv03huL
pCbfM0R3NBu9oYzCWWZGXtN7jOVAh16BgLEeE9p1BNX/CMQYewMMBCruTE1lzwqrkMPPttPQ8Ham
YezB+LajRXrJt51T9MhuqzPGhg1hPKZvmQma3iqPnWNHibWIQqvrvqhxR/Xk1VNQ3FrhJbemEE8Q
q3ValoALVPx3InXqyU0AtwEW1FgyIiHcEvmfBNR1ukg3AyYO9EboA7k+N3v3xOloMfZTGUnFzJjA
be7vBuasiRUhBD4X+xTaLxBShJD27PqFkzY8pNmWHE/vihEv/5EDrEZj8Nu+PmuDWxY/PN5kcJks
QtSnoOQtX8qos+GlJfcvuYMe/wb3bDes0i3+iBqigxv8y3tOU4BnY8uESw9w1ibHYoNOG6sjjdEu
Um+u4mNhD4F+w53qqNC/FVCQ+0haLmKzCygStwoTzLM+k/Ej6ENP9PSUzwr6kIx8/IbNiyHpGPub
/u4Lqr7SpcshGunoIp+gxYXlpAVk/Mld47tNZ77k3ZGmUtj2z3wehoF/BBCE+je1/Zr0CIhJJHcX
2IJA+SM4hxGQRUQGqnf8otmHQPsZAdoPDwPY3oxtKcelzcMCt7fBm1MqT13t1wOG8p7vachkguFC
XfG+oSMJq2+E7wysvOoLYDJeEr5vkY7A95KPBGeREXfJMQPFokvqA5el+PfiSdwZXK+J0amwADX6
vLlCQkF+j3UPshx8SwwCI8ZsXK90YBr7qF7dY6n/yhq4+gKPe4xoQMbC4zIAwQ+AHP6P/yaYJ4A4
lGfx4hfdV3YYkOsU+tf4AiL+Cg9FZos3Iy3chG33Fm78MYqla1D7tHkFIfkQJeZUQW5D8F37IIF5
iUq6ychfc4poXP4kUkMDFDus0KQFMwNHN9ECC7K2SWSB4AoN3SVWk0p03Yep3rnFeOhRfwHwEizC
Owv6Ijznh+gRX7NDdI31FBRzuPUND1gjlQu+vw1NFyynN0M3IQ3hyWEHGlsJ5mHug92lBwmLiV3N
3/F+tAlP2QdtJwOr8+yeOlYiOgT3PoShSE3U0MIs491FXOgdcqj8+O45XTl2ErtjU+yVkGk84k+A
Vv3d6DFBnSZ1d72rvwjtsi15YokTnOH2Clax3d2jQDXJe+Fx2oXhHD2TpqjKE9sNmPJwOzik2kyH
3W+VOo2OdXTsPsNdBzYlzT2zB5rJsCkI4hni1cj+rNebnuLtxiq4lOOA6NskSaF44gvkkiTEyW8M
HAAs+zA34R1ARZfQiX1RomI1kWHZviNi+rld2uW+a071EFLbXOZNM5Z69wKDHnjEi1IaYfKM4yqh
PEKubUhvTnHOmU55m5nh3asmW2GGMjM+1c7ua5e2IaD74Bo/4cEAd4bpb+dXoD+4hoaMv/TGkWRo
Feeh/MGrTGEXlwv2kFfK8jYk77Ad7uJTp15KvQNbuN1ZLHn+nxq2UaXRvQavqZPf6eBzIbrKPHwH
6TDcyppy8J2cvFnmC/SLGJW67aQGDfSYqP6ZHkkt2k0OmJda0XYA7SfEQrJrxihSGIPN2InqYCKH
WB90ndzu7DE9suM6OhBkbBMob74WnXA9ZTzQqmP1pO4SikSyGFzRpjjzdnrAKeGwvI93hdq/FCY/
CE8qXteZnJcRmJ/nhIHXFFd/y7HYKKRCZMg4poRtpJU2n7LNTr1Tui15sjw3TBVHl0ynGcjo24Nj
F0zqdBe3uRmmGJpCWTpF2ud+otAES+NBT5sraQTgb3IIGBuJOnyl5wSRG6/+zp83QLbvqZXicFAy
lm5+hZGuE70iGVNjdiTfKBQmFZrOpO09SWWe+eiGt80PYyN9BwuG8ZVtDaNKmnq6BNGpPGDB/WhS
qzh1tl0lQojXezKNtyA5gq2vlHoBhbTk8ICoyZixJ0zkWM8eeH/Cts2kzmm1zU+j82RB5CbNn7lI
sE2MGUjIUhpf1kaxz/nUrGpVseNw70SqjzladICTIUWXEcadsQ4QY8si0YAfPqzo2IKqoLJWLPq3
8jwwE6fflmyBXTUzY6EBlPiqife0fMma++47xQLMnTzBq4f0QvIMjQ7NZBj5aF2dzXamog3t4L+n
9/drcIsrDEt/SOXYf1AKqNQD/xv5fSut7C5SYx8eGxxLU5BNnsjb4BVCHozcDWEKnMJJi3n0LcCH
N91PzMjsKT5GzrnZeWQb4o0K0wJa1ic3fnfomikpO/au6NgX3bYYjwwNf3zCRecWORm2Jb6U6CsO
A7k2uOfaFD7/vKbaq3XfXdrQ81NwGNUMiaqEZ082e1/WTBNpeIsXQcNps4nwropP+SN6RA6lNrhU
0SK6FIg6F9F9apRtVJPBeSW7Ev55bwvcIsepvngm95GatbHVbclSGJgD3Ypb8ADVhkHWOaPvG/Hm
ybcjnTgCd4WkKhqLbP0jhWMQiBZJrLPTe0KmIsRDNzwXHAB8g46qa3AKdwU+RVlN8EF0wvbcZE5I
YX5Fgmt6wRgbRZ+FcHSXbxJx85jRd/GCTxYJdqQR1l5EiBvyYzaGBxjlhjIvYbUF4LTP7QGD0932
OUIvOGdIowrAc9vFmKeEkN3ZDNsItwGLji4otLHchRhJop/qBsBotcsG13X6Cm6MYpuILzmJ5wkt
Q5iayGRzDBTKeAdST5N7kkscEBAJIs+n1+hzgd0P36Gx46HjJN6h5xODiTufccOPMRNNOBv6dnIj
+YgEKEVgjG+TTGTfMibE3yNSjvKvbbRZvTvWyCRqtKh38GKgVt0nbABbggXsgtZS3GAe00AV34V0
92LvSvLqujx2Tvkpof+UQjUh7wkH4+NXjTJxIELRfpMKGT/bW3HMN2QTWoLRPh5K9PFcckgMFbmI
KhLdLg0UX41F6U3bmxXSssXB4kKKrgsmGzgKZwxOPWBIINA72SPCWgonJzp1R4vY6J+yRXyCsHP0
pcjrSCmpxk+jvxii4M+rREmPcH32wdcHy1TaBGbMo6aP5TS6RxDlkktxDTc0SNrl2b/0ruEZKDgj
t3MJr4WV1tEpPkyUjhSp+bF8Tkx2YXLkYPaIFIgWtj4jlzBS4u/R54IskDbbmMxlbEQWe6JERlz2
7bAOFrnEMzdzmgziOq5RzLuvkcx2uknPAzljI77x+IixAh4JCuVF/ggvhZVoUP6bmCScb1LKxjDN
54Gy1qM+jyws1aCRDojB8AfepXSLhJsv4i7vifwYllt49A+9W7b3jfSBDdixtweL+4oQy+ih7AsQ
m8VLt701CORg0bllJw9HhTq7Q5DfcER7rkaClKQnVG2V6E18hpt6Bh1QxGadByGMlp6KU8GGTks9
jRXRudhS4UGGzLdgzYlcrha+NR4c9KImrDE5ZQkznxuPhGYRb8/xXS3VWIQpRHMs5q+AYCeXQhKE
/mHUkujvPllm+ypED7uDlWzHEs2Ys3fH4IodpDPJptgzw0XeGlsPjr+YBOghJPKOlVuDHbE2Rms4
5kBC5/zAIh7QweFVyZ6N4ZS9A8IJsbARJlLbJU31jC+Ue4nseE/0+FqeyTB9Es026R11KJ05katF
YvzK4vWGTqEg+9yRwaV3qMMw4iedAFxfCMTr4MZmpJJpuObXcD94RVYqNiyLM4AU4+pCDHCPlPTC
KlN1tKSd4M1J5AIMsODMlFwo+9r4vYiyh+2dRos+wRcdvTSVTJ2EtTvRY6xfxkZpdi4FwCj/kam+
Gh8KNSIVkCClRurPmDsVNfvjOVfDa6LAxNxyCzcWkqr7v4Sd2ZKq2paGn8gIkP6WVuzbTPXG0EwT
UBQBAeHp65urbtbOk7HynKiqqL0zU2nmnGP8428wL+bRSqPrVB1a7CP3oMDbiheEcettVBCicJnT
qoxfREH/e7oCSeQHeMhSVAtTPUuFuPdt9to+zUNdtwkslVlyrN5IO4ak8HDzh48kW77SGuwnLxS7
dxwLBJ3gQDqBMHroOX90ifODb3OjFQfryuPD9mw2pjJ4PJ3nCtXB+boXYrp5CvkP+dLSv8+Eap3Y
FpeG6PzAKML2xkwq+c0hnGHY1BTGXwvumYdXMKzO59vDPr6myGScBQDGCuFYNFuJMZOCViLBjUPD
5yRaPSasN3j+KyE2uLxIhYWH78AdRwY0Rk2oniFNDXvrBvOKq0s05W11Jws+/uV+/u/dVCQxwJaY
3hvK/0+F/hqWJb388To0hbzBjzYjMNjViGpE4L9o3fw3wsL/0ir4LAyTNEM2VBkPwP/irDfp+VSl
h4lhG4qRWf8IoixZzrraa++Bh6GT6Tbr265AjjQ8OtwdnGrCz19eH/l/p4N8CUMzgUr7DPbNb5B3
ofau3SE/yBsE5R8PBG+48hKAK9xR1vCQbmcWaW4XmbvMAt837K0ceQawtyvE25w87FY29grrUNAI
wVJN4r0QS44bf1eOnSnhmjaM/iMGbIPYhsz/Wn5QywuCOLaGcLwHn5/bETCVK4y83LdPV7Ayh/cI
uk0ZTje5PxjA68Zqge8FjtQPkKT03JV8tflV8xfI+IdK8b93Q2CIfz1+NYp7evXgbgC6kFe6nbQ3
BtxonztctW1sdUjXeUNle1JOf5SJBL2FHzfsTgS3Zai9VetL64purWDEXc3B7Bn4DIbotb5+K2t/
GJKI72r1YV9b2v8SOztFqbv2aoknt02muCAN2k14Xo8fubNzhpsVneHn5y/viyJA0v+C0Xyoxf+Y
kKSlvvHtdZEeL6tMGmzqzL3yQRJp85ZwNmXDixZo2bDB2mnZ66Nhtm/3GU7fejNKalxg6mm2Sjo3
0xdG7uqSZ8Vj+elInMm40fZ5xTDi/m2K9AOnS3xXHVIQ/8vEo+u/D/NRP69qbL5kSKZwmdGTn3ih
65HUCFnyElYZ3sbuTlDL2Pr67orNy0AJ9NTg+hf+vxeaYohR2fc715cVHNJYbpD1v71aifS8G5fn
o795k2c1Ep/9hKJqXS39tZA0PGZ7Fhc+Tm3gTvyZT+7bzPgQCb9Co7Qvl9hkqa1NDiD+8dg5XVQH
vy9Yz92HudjO1skQspVf2qfq2LP3eHCjt6/Xgg8tYwFgt8c9tSpEEjIze6/RXn+MfIvkNyetwCbl
E92MkL3XKxXP2ElNEGAYigRyUtLxfx6txTFwaOywBaMU279xYmwApIX0RSrteg54C/9DeL4k7NSQ
YNnPKn73Mlsve1BwZWZiMjZl/lp7/zOB9VlLwvmQx/DwgnfcoJHu1/autAJMmy10nQ5G0E7O4eHt
Wr/1vT4c3o1guOCb3JF6yGNL5qiohfRJ8qfY36TTA44T46kuxCW4q79Ku8/1hHFnTzf1fuq9FyiS
OK/u/ODGuSMbcsr58LpG/4swVahV0KWgzNxg9xRMZfych1PERqJCGt73zmBTL5PdkaLua1XjLDZZ
McviK2kJ5lL208Eoa/TyJwu0j6/zI0Dx/ISSI4SeA9d0Bo4zPGwdZ1HZ7haDL4KSnNF90qLlGlaz
aTMeKt6GPfKreo/c1c0fXlDHsXm+PHuchHMOBG4BOjxuwKYJkbkKdZR6kkb4aUUEZF6cO8I0tkio
Uk5z3L7l4hPiAMkLMqBPQpnf0Lh99d/FX1ihFq+X0Cl/mVb9uOb60G3E6anJlvFtzeWPntWXmkbe
WPC0bRQheOfguYEjCBJoDEbKCeARlEpUQHUO3YltEukfQk6n2/1GgP6BLKBIGFjqkq4YqqCb/3cD
qOW0TB6mJm0aZjQatUvTLIickz4JeXIeQyy0gPCGIH5gbqz6X1b8H2bR9xXPpAl1gqKaGh6J//34
suslTT82pA3TAUrieLLmeJUclu51mXVOHAf4h9VP7zqt0c0MM7oTkP9iJx3xfsmD0PKjeBG3I3Tn
kOBIlB+YJo14gxyjWD128Y7ByabgzQNrZTfA6AEp4ufVUxuH/CrO5vvFNwbPxLsQfBm+kNM7r1PC
M1DtFglAbvs9LIQCnf0OuJOM4BuLHFNv1Hif9efF5e8UsITQ5KJRxs8htCznsE685HzTmGTfgpJu
+mSQyYWqIBrC1fXldAKsDY6NmcihcR6QK3DASbyep6tue7beL+4ZSBOtvkwxHVMneu9RgFPOglxR
r1YGBGaptnJ6nQw10AhmHlgTk6W104nPZNpOQuve8W5rtof2Ew2c7lsEMr7eMD/CPm2uK+wLFScK
JMTPh4DUIuLGkAGQc+IeVum0O9K2EkcxV7xyLMmQWyS/GlehSfuHOg17QDgl9n1Zue2c/hvnJcMB
r7wQci4IyOpgUQfWVxsyorPHJb9croOh+RFtyQ5qnXTAYqebq2yDsJxkCWQUwCGnX4VMuG9PDRo/
1CdYOYPmqKdsVwrlu/31VWwOVwdob5AOcdRrbH6sP8JNYYARbTXoTywEzPA83ObhIS8joAI9eDYz
YWYDayvDTbu+zfonedObF5O7AYEg5u+AhCIy7XbNIi5ccyF/cOJWrAN9TCmZjTUR/KA9ZyLKhEv/
E0xBoIh2RlRL6UIHtWCnyN+fGyRsFzudMOUhWLtEybdHrS5AgBT6gekdmlk+eBpet/r3ApK1n2pT
uHt9/iMbVOPfFpB5LThhO8RlbJZsbG+fwsV0QvXpYDo42qOp2c5mjGlwLXRms8nIvQeLBeq+2sVH
SNB8ZuvYx7FECGoRDeI3H8yYxM04FCF36CIvTuxJQi4kLJJCJmQYqWSTJR5u3s1Z9qY1gTtzvKzm
CTRG4cPxzlkjbEimxxWUy8Fqgyx3yBO9keQhcTJU73cgWWnQx+fugAcBcxR7Krjjm9VixCh0MRhM
d7sL/widPwAGtMfU+eR4IPvY/o2I/FODoRtSX+trVIiy9e3+tXp+uatqLW2iY7zT7MumN7suHoP6
U3l/YTz0AmI47Orw8CkRkz614ChOM4Ziy4prPao5tNTD8d/P9H9n8Ir09zf6Vj6a/VrS8hTNFna9
pDDDnCShBpeuX/ben7q4vz/mW61lNGnTJSUfIyZ95IXIy5fD5aWb3xoGWXBhvu/xBm+n1ccvWdbV
b7dYeh1611ZljzcXSOqf1Dab4r1bEkBnBD0YPyQ2LUm9iux/30flB3qiglbRIDqGvy4e738Pl8xU
mkci8WxfFgRWt4NGK9s4QMF53t3XOE/UoYEBHiOqIUaESNOVFXnF0MSQUeEh4PQIZNqULrIzvAOY
kczvMlHtj0k5vAJfzdPZtQ2k8z1UQrR8vVE7Md/0IQSaDbTsy7iYGyez9hSk4Yxwj4bLDvdws2M6
79Z91a4QWZl+JFxMEiDxa9A/9iF1U3hvynME2nqCHUfoJwtX9slqQBXe2Ci+7H4yyifxwU5xMJkA
UjyZ3uf77E3NPIvp5QeA7MDobL2mpDAPc4sLB1uJ7de6I6q4Y7QKVWvKE6/AjlbJolNnCTw1cl/h
Ca4z1TYxFmHqD546eWHMQhic7Ci4MTwGieK/Spf0PVjgHXZKPUcyPazJyNq8hQU3bpG/FeseHC4y
jibN2UxDauY0H0aGXQDxvSaR4ZR4u1Cj3YQtNpkUyaZHwMfMJE1u0jtDpbqjC3MvlZ+z+TDkObiF
GvTOEt4+h2FFWBxh8o9JxVHzcCoq8xo70Y/8Pr7V7z1y6yOvZNXcp73XzMg8vpXKXnS/e8RrrRn3
3T5btL6z+zLaluA+gKyyneJ1CKeARn4ky8K9IpoZ55woezgFkUMontS5qL8eREEP4kFvYwWX16Cp
fQ3viQvdb9B/x98l67u4z8BzeYWW6j77I7X9iC8jRQROGngAAbMJJgr+S7pDNlzTPw6x/9S3KfGR
08uerAlg5iws9jDjpZO6TD4SnCDsjhE0vN4vHKxDXAfwcYOkilcQszqCNLBq8Km+O9WOj7AiuZIo
2qUNm2vxFgN5k2DoRiG5zEyS3xtwQBJSAaJT78Xke9PeQ9RlJvzcC0R5yY2XCmS1xzCCsvLw8Oro
X4nYEB61B5ouMD8k3ldKjc0Q7uud4JINvQcgFHQXfc+kCvONZcS/Hx9INWNJ/Hs993/qDs2+rKId
FP8xv5GTro1RVa88k2jmG2fi+5jz+SeMAZb2cjweEoLkDLF3+QWB+nOAft+9/v7UbwVy8Yzy5125
SRvaUVxKsEHmdAyDlkqLT+wczAH+fZ0/KN7Ytv66TnHk/wWwVJUpgy78+cQK1jCDJQKyX67i30OL
I1u4hSrubDl+F/ZNfXf3oeB4gSZc9oZf//4qf/TB/7r4bzTHh1xZSaPxVbZ7YC2Im+FyTvMJJICq
Ck+Zf3/cr1cu3oC/rty6xNe8K3nCFDD7mSCTevtZGvqnzg6C8RFOK+gYTrmg35hO//vD5Z8qgb9v
+7fTwkqf8SOt+HBh3ZjiXksp423utLSrwS8QEVEuP5yJpobuiVbPtIg1+e+Vvlo1uerVodsUbvXV
OMJvWg3KLzMQToroK3jSj9D3GT3YIUNFXvblh90NGCC+wY6jQrWZiOXQEvX5YfwcLf3t09/nAEuo
Fnw0VB6I9Ck8h5wcPtZ0a0gxGSMlc/HA8QaMh3E1/yXH0trQZk5ppXdwVBwW+GqDO13tUJOhWnPG
UwzrTFJtOQKcDaO2N3PVkrhQUPpKzLIb5AWVbQohvI+dGx6wtPdfjE7tCS7p9sKzc9f7+qLUFn99
IWyOhKuJOxK6hH8/wJ8KGguMtq+zdhBafXt+ZdK/S1F27zaQ3ivuKGSiAQS26/zyCwIq/wTwWaZl
WCZu/mxH30izSq9WS02+dZsG8qD8zumZ7T9o1ic33Jyvv9RpP32aLGnEvBjkB2Bi8W0DqpIm0Y1D
0UecrjNUn++ZurrSR3zsb0nk+fc9/CF+Q/nPh33be8zEygwj4sP6rXNZV3dBMSTsEss5rCguYzQT
/WOn4iGjUbhM2715DVCbv1DHXBx1FXdOcaykEWmGJX3R9vJ2P94eQvdQq7YEj2kTx5O69ElN7b3W
bT3trh6HWS88wPeCSboz7r9c0E9gy38u6NsO9tLyl9WlZX/T4D0Or4gYBcyTl9ZW++hhld7gFeuS
vm22nv52HRqMCde9liuCBXbz6T0xQsB2b3vBXoZwMYoC8sN+eZ/64gl+22Vlid5Dw6QEOeQfddBf
297BzDrNenHTqeDuM7yNLUR7+pvMiD53q+dQXbHDmx8xxnWg7ISWw7oPZFxzZ+r012P2p3L9P9/m
29akPTEsSSLumClRkyYnHWMnKhYHDcmfdLJCp7G/bJCH/fvdk8W79a/b8G1KF5t1ctHvd3Eb+k50
GwGkqrt6GK3Np90csPJ5nI36t3svjpR/fOj3tVw9Vfn5KnKCSMIUJCbxk5sLJNAPqLrkBiHTDZop
oiMc70e3rUyqLgmz+qzW7Zdmt67SeZYrz/99J36aIPz9CL7TsOX+IZVffV4I6q4eaHtoSHY31oFe
BvL7M6ypgiEQFmFyfPgp7D5gpv0hVOfqY5KVLonRJPzFhWPA2GbWtM1PZGz++yv+VBlAEjf6CpJB
DQeWb3tgejXKe9dq8gaWT5I4hywAKNPnDdq/vfpx6Wx0mLPey3mQ8QGozkxq3L7/8h3+l/Wv/Oc7
fCsI42d5q7SM7xAljonl8MAoscCCiUdGKYbhvxUIP72ff1+yWMZ/LVMj6xrlZfBxbCK3YVXaFyRm
MUZCZMxDIYE6oQfpK/zlIn84bGR2Bd2gKETa8H0CGuWK/KoOkozGjpjjgapOwSK2TRSYstPl7v35
22UycPlpUfz9md8giF7xuGptP+tvkvtctsgBsp9rpfYh4oOwrcra7y5TZVUX7sMkO0Xd97kX8Lsu
ATZs1YnG44qBlvKRYMVHAizdIbKtPgwsGK0taYjCQUoP8vfGqd7gFhDF4l6TYdkMboNL5cTApiPk
hPnBk0NOh+7Ma9S+01dBHLl4FxH12ivIgu+hWztel1eOmzN+J+U+nWsuYZdkE1Y9uClkssBWaoWz
jrSAOHWbmm/aOyObtqGAfm7h0RLOKf+ZW0JC8rS9saQx17AvHJGb2ndv+pYGOiYqh2hU9G4aOQr0
ij1fLklDvQaK4rzIvM8wtK+R0TMUvoPl3yFTdYMKu9376GIFvdVTP3WIFFonjm52B5fGDNJ1lTiM
kK9o527pqvfyccOTc6GxeH6UrfuQRnHNX1zkaqAko/SAe9lTRKVb4I7rWwaLrXd1pXcN0ooH2nDF
eXN11dwD5r5Mil8fFh6JYEZ4QuMOqE5Rt9BKmIwWCvIjFzmei5Gfv6GHI7WKdevkufNM7GbfVXZN
UgM52hMOZIb61H2uOakZJB0jkjOQPyB4KJ3eQIEeIbRdxRa5imnrzFbBDl6orCHwt1+42BHc3C9o
WPqegFnw/2fgJlhhHQqBqaE6mhaWS+YueGVOuhz/RVhhhwAFvEU06kTj6Q5TRmWe/G49PMPTgYyn
tsy1k1YFH/dusykTqpEgPh5I8eCuELaKUcywSgYF/NLs9ALWByfZEToQk1YL5ripo3Gqh3drwDv3
hFQ8TlnDcHA3T3WTXhn1TZMr2sO+bx12XT7Um4mk+Fq6NttFKn/k5vyWLK7NWEnHKSKuxDWq0QV7
8I6RYz/od46FxoL0eCjCLQSN58Gu0rCMAYolXjwiEl+uRu7Rjt/pt4uoAz5KDDtBjPTVMtRnIJFP
u2qYwUA86uTLqkO55xa9jdL5ajxp9N0DECF2MQs/oFY1l+ndMXkPrq4B2YP0EcRNceWxXots1pR+
1m6kSd546ccVqTuAP4gBoMcoT+3LZ3l3rxziN8IV9FEpD+7de2m6Fq95i9uo08INSv94B1RkE4GL
OQr+YhWmI9D6S9vw95bdIfLlCXvRJSyzeY/hHohEY7k1mD1gkPh/0PmiDTy2ZNyFGY1Lb/AWnVj/
MeIFpBPB9paNGNHiZv7H8VCzoTH2PjH9OZtLLTx4HIA+ETHMvkiSSsd/0g472qAFFq0M7x9u4+B1
IPTpOIbGtBzKjAEuMsEFBHO4EPuGcfqgcOsP/EYxlvd1R7B1Chkqhs8wmBCLIW4uqy0pF2vC+erR
GconVoPwxs5nJAg92jFskrggyDh3R50U7havKqI1gcXRMH5InyDg7pJtA0YOPSMm2TuQNVs53qed
s36NX2EfNyYRXXNZwQla3t+XkQ2WLsD50QtJgP3/VuFmMFFcLCHY8uzYPaPMFf7W6/V+so/XarDX
wYNBcPz7DmVhcbClzhNe9gy0+ashreJ7Isa0+MuH2AuYw3tvdrL8NZbk58PAXAXz5XJNVMfsMCRG
1N5T4KjYRTjaCi0V2OJnwW29vsVrwpMtdDLP8Z6ZFaRRb0ngAZkNydgG/MfCjJiTkBCCHWKvkK9m
CFtOk5A2G37CaOuixxEer083x46Vlw6mzN5fy4MQzmZk27FEQ3oxmDITBaa9PKo8qOD42kXzeFmG
KIttlRupznHgh2dLfJdw7fe5YdkGrKmEGKjeGTVoEnxT8azqEfGKYUdwCEmoA2FjnmyWS0v2Lgy9
6F1XBELk/Cr726Qh4OtUFwFCogYur22dlJ57EvEhyIwyx8hQncR46qSr6xCWUbGD8rvMlunciMiM
QjX+CNXySvO91W8B774eNKhIIPjB4Eh5PkbMJmQb6rgOC2wxPDYiyFFT1ZHQFyKU7dP8ihcTAY/u
wqqVPzhawDcxPkBowHjvJQ5W38pDtr4iQ6Y9YMl2zQihXflmEWHvpJ9icIOmy+7Y0J30g+vgJox5
BkHndxi9XdYWey1b0jDHTJyoA/vwdpIShz23Lt1EmUw4tniAifdY74sx7xnv4YzJi2G74mXXCjcG
5l3y+KlvuElaIAu7ijWeIXcG7i575GFHNoowJO/slJQa9QWu7Bfj/YgkM0erxNrDGe9PfgWz1yzA
Br4RmATuUqf7qtzkDoNM0Im8B5+7t81tFQcMsfMDvvObIuPs5XcfDZH0dk8bZ4PBlzO9T4+SC0vg
4C0AGiYpTEP0SdiHjhfwnbozTp+fbfDW+RxMb5xwMVsVNA1Gtm5YjDA/0wrn3PP8cP/iKVgRv56I
SIvc2V/MQTa17Gx5Up07ygi7xsYEagl3c5y0JNnoXorcZH7wemsU5of7oNdfRTNnNWzWsBjcgYu7
sMwNaeyD9zlEaO5eRquH04wae/HWG0zwWKF+oxAWx6q21VNb8mTsvd9y7vh16mq2vGoZsqHX+gJH
WJFFhr/yJJ5fp2K/S+Fmsq4gOMNj3/r+bbjONyn8bvawywVvCHJmCBniPSy/4LHys6ZTjkwu3fvU
vScYDf6zDNh51kJHjNzY3TdHWC9T4QEYgsVzm0IfzI11VNjbNOy3YDqouZl/hRPe0tbpzaBNr30C
h+sRP20I534yvdBJwXsk/mouoVQ6DM6HMAwZeBPTw35LQoXwPQznl3dSTsiACk+5jswY6SwVWI/e
UnIaKaT6YDlhlSsP/3wWzresl9eYpqxk6CaFZTrg8fSDy2dCT7NsvUvtXCMfmg9HIpY3zu0x5yg9
8vVbx91S17AsxKFH0OnaFDJPibIEvzkPJ2y8Ts+UVKt8dsXu6DFZWO6C3XiSLwtSpbm1E5lVEzuT
J7RDhHjhWzkUmSKfdIQnafAUHsqLxae4lwSkaC1RJB1bHaJXTgljXZXTu+rm0O6h9wTMQDdQwoFq
RcnkRKTizVYD/Gi6+QLPUUjpnXfsfQ3Nkpk2rFu7FU7Ln5+KjfxFHGmGLLwRRf3ElES8LphSoHkV
HtQE2I3ccjhaYDgsBfDwurEgLYlgEbaKfROshdRe7eGL8XjXKtR16OmAD0gyd7UTuR1EaAgNP+4B
zXBBxh7rYgLbKmHD1Re8Z34erOE8rOPYXqubU9/ZZ0dMmAuuXA3Scf3xptjEP8NnJuug92l89u4+
btwBNxdqLcwfxnswn3EjExk8FARggEXqQPKndtzvZ9fBjJp7zbdYJoMImTb71+hwdAms4sBT/Amn
4paXWcK/y4I56+lPO7IWLat3gDUxKdxkvPT5STCJoDxgxKhV4QuGgyPmY0Ma6IJdGVqis1U1u7f6
s2dYW4LYnPV1AdvqFAvsFaMQ2uw9V5i691WEoQLv9lqEEZC3AQNkwp4B/cSWD8MJahXeWrxaoQHH
q/6Fu/kaiZOJkgIvNp9zCwIJpFDaptnsGeKCjHYjne+3vdEIq95sMGqGgAfwUQ7BXrAlT+sehyIU
N7yON4g2uCFs3JP82LM5mxCpLSBavJO9Vz95sJKnkwWSs34IKFnTdmfEmouwJTpRNuPZaa8Ot6Pn
bgQj4o9t4cVW7mPh/67NtvnbXv/CX13i02EAxA51jCCciM059U/tlHaeWf8hFClq3bS3CUhTwd4V
N/8B1Z9CltUdZSRH2wkB5tZtF6YzYg92CCaaqJsZZh50KVSCOiwe0v5EaUNqEa7OGQFN9k3srMSz
Jw6IXyAhYy0E4443e3jKh+WLA620DwnV5l5EauYgGx6M2+xND2DsJYO9vJbtlnJqq7iAIW5GDbbm
hjgoi+BeL2EfxMf3fng+uGveXVsdUlcT5FyE+3qVeMaJ86uCend3MyoPJDKXhJMwg1scJy7ifnKQ
ghRi0czfqyYvxuxuIPTPl53LzkgE2YSXqHWULSuvtEslyIe1yTNyZ5yk1FrVBMTQtFks0LFReExU
73J3FJV8B2wFLBKGnvZFg6i0FpEu8Cu4BQAoWwUyongYs9RfF4/ha5AsQkTbYq1HS6qAUBeJ439s
lX3FXS+f70vhIee7omZj5jjnbWSl0wG+BvwBd80pRonHIKGG/3HD7jjylucbPvOOseTFxhRnQmQU
xy9E5YkI4pyF3YF6854NMGHTsBV3oVlx6k8kTumXk2vIBUmFG7U67yv+Hcx1ybXBvSoBHHOa2lvi
8sS5+VrzT5NFhns8D4T/emsigiBEskDsPe9cP2j/qN25g6iO8U+IfcX0748hd2WylQKGTBHlr7qL
zqyEXKyEhpqd1uIE0E78RqNSo90EM1QQOkUoGHJSrDvvA4p6jBTeCQui24n8YpDx5i9fhhOIXKIl
QvA/Ly7fYy9kWGrApNjdz8Qqgr9PvIb9rtoJ1g36eM5dirzEq4ITiV3bbXQUivpkieki6qILDg/r
x4i9IaQY3hOwvTpgPUFWKGwaE1/1aY8ClfRFSbE/jA2O3vN2diZazSagD0cEdTgRSaGHzYS6BA0B
sq0t9d52slcOtk/laRgildE/R+LyOjyV2X4IRvJGHCgGQDSFuo1ICZUOh/3hzD69Dpmos0rXUUVG
5eCQED6l75bLehR5xYlQJwrmDluvIUc1t47GR5wo7RAe0ESlNM42+q4necD4JcWjZpunbpIOwJtJ
1i77bnOYEW1JSWoDLVL2+vWSQtCLyGtdKF5h9/t2cbyukSIUbhbuLi9kP+mxc+Sv5Oab9i4bxzem
lQcLzPSyfExvn6qf35xxYm2eMA+KLiTkhByhnq+0M1VdagXKbOvmFY+5ybDBB/fgx6eEigwL3e2P
azSgN/tooQW3h4+IJA5+QBQ5zp3Rna3W9rRksJXiJkWcUjZNTRJSvkrFwVMmBsa2hg8E1qnXflp0
wCOlJLpJxncdnZvmKzn8WXp23jy6LHeT6m4zg4uULvFlK/GggVBnb54LQEbJPoymHN8Q0WxAgNwN
au4OpCboAID21zBCy25O7Us51iZBU3kyQlPrUw0zw2sOgwbW4INJHD2RAeNBeY8yP8G6Zlxkb+Ru
zYuR/sTUqsEKD9jZIt4tTBwr92vSQE34KwJvkUn9auZIpQh+so3CniJBTtam3R0FWXfmkUsk0xym
uNFgtlG7ckudaKRiXJhj4H1iaU7OV44eujx/RnTdaDub4ARA+M7gynfBf2bOwbpgH4WVgoqY9f2c
X+1LHkKLi+zPFCE/NgJM9BblUFuxDGhzxABXyCMuLhUp36oDlOAyDOwDlEGDuipme8D77pDMH9Xc
ZDDoPIjdI4jzvQCh4zPOy7uwS8kgXbLk+DYiFBROw+CM+FKk8NBEH0TRqmLD5V2ujnUnCa1fT/40
GiRavuwzFu8vthgacxECHbI2syCH2lYDp/B98s3DJEsTV7536x1cY4OrVFiHtNca3RWvI6MvG6Cq
5k5Bjq8p0mmVLo6+RP7N/1X7YW8EFDaDrCzs9Gm4yLHjDwZrimR9xz2FTIYaB2oRtSJlxWXEGTDF
UKLnie92Ih1QRFDi+XB1lT77ITGGnCgQ7fjhzcvW2N12oUh6JnsoneGmQSDSBAoedUHuzPQjYQQz
ecD+vseqmGwE6xSpowJRRTV7YW7Ye0uQhkiGTQGlfTRBxby4GfSARzdlNSOnL4Mxu43W1vQ+42zS
ZEfn8IL9ypdVQ312n+YQ11M3X3BaKR/dZ03c69W7oL1mdrx7uuAQAGsvcrcwzIFq359f6hF9TXqA
ukLI8uyFdROndJSJHlk68pyaTYfV6SmJhyBu91k/DRUSweKBApEoGj5WFYakHNUYr8EOpGdBB8w8
V1pnWDu17wY7zU4ZGVrA3ykILnLSdbboiHClFm/eoOkyNzIRq78MPzvfZ+VSpzHfNke124Bv9bU1
dKw+VRQk4N6yfPhwmXJ4M5oLkRcL+T6II44rn3VkP7jnXUjAXT5heng9xrUTq2eFVuh4IKLiGqhd
kOPPMG+wUhjRJV666WH4snXdi6Mj45p2StFTi1Om3XBPHz03Jif04CfBg742yJZg3f1zu3ud2Hrb
XqhUoCMjBdWCS3N1J8a9wSFS/pBaFAMPjEOoEXwOt/wVNMuMwKX5M/fadMT8NTqXff8FSEDh/9Go
VJ4JGuo5kOJ11Ghk2jv8kJQ53OqrJd73+txcRz2SxYZRGj4UtyjdDKX32JT2uUnuD0AD+00aB08N
dpdrmYMuo7i+LOXe5HrHs6NYtNUyhh8k+3UZHtJ3lS4OcpcUAzkmTvIiGkxqYK1oZ63S7FIKa4W8
aHMQ3ZB4kjp1e9IlcxV1soyhaLevKwuBo/2OeZ7BhGOBaWDxAu089PxeAiFbRwihxpxAq9uxuI5f
LCOVvqu7bGroXbXpSmzZTx7gc9xeB5cbBEN+reIf5hnd3HNr0vXE+tOLla9Y6zldrU0P5alp91k2
r7NZBSCZkVXZMXYAjVBQbPT8K3Tnqt1HN3f7MENJbd3iafka6joT2nSreW3jqtnDj1u/iXhc9x0m
xV4UMbGVhzmgbn4IavUjO7w3hWK3eKzUmSe1HnAxiKfFAIJZAslDF+aNqz6HXZhStj29CN1xCd19
qk/69CEkguxAlbEhxFFKs3ViSWO3gmjMVjJ7ojEx5495J9m+xIY3v1SBeRnkdGloQJoBUH5G9mTr
GT7ORriyRC4tZCHyl9ub95BZoW5HhtmDOQ1xY0/SMTwyolJGz7jmUPNnQ0thHLqQav8eOaq0rGk/
Uu+aBMoXCRXasXjZfVhpOayyChlY4amSzU1OXWnUdss7Yv2HqxFplbhwKa+cvseq8C7Re3uZXbf1
dX4rnQyrDvUzCW+zR+WSMRay92EceybKG0e3bpWuDxXy8ILZy8O+4zfFrGTDiDYWwTqAjO3iOQbJ
MR679staZV46yaDHASfNpWkD/kyZzJ5a4Z4aISyOnfuLP4lBj2uxcX/mzuHrFd7ICAPDNcktY1DB
POvUMidoCNcMSGjqFcPD5HaUgkdQ45OI99FhiJfOlLC+/sLYFpinHC+7boQ5Lp64eoV/kpuuNMuO
cd9tvSKMP8A54ZUubwN6CbQLZ/kR0DH0hnggjHRpZGzaZ3Bx+yRQfT1jr8LWGjEDMLwFMnubNgBy
midcdWLnuYVMy8Zabe56iFahSYb6IgJ+Js42rlePg61UDutQ5dU4Jm869LwAkLbx7gqFhBszmDvY
EWIplIas1pIYNkoVMc7iXyA34AyxMHshIGZzfbl0R1F/kO9zpl76kG/dIV4exNv2TV02XvVyUi6e
BzEuNdtaQ1A4eAoBZAi+99HCOCX7+yjm6xJ5Tb/jdjvAiwoTAl/b14PbkAKU8m1qjVoImXvFvWgC
zV9CP2nPAFvlF4jkw9cArgZkDRJxhdCJo3kquByMUlodL0tlBJb6UUGuLJ0Kbi0wG/shPAIIdEaY
Q05/E+nj3CS2cfaPOVyPaoI3MrcW8GjIzmOe2ejnLVsQBri+gm0LuGXtMOk9RP5jTY2ajugfX+9S
qO0hAEYTZdBTHFP3C4yXuMEcp7ojESgEYEpUkk/n2mAgSyjbUNIRtYOh1pRJ5J7xL59X9Bkcs5hw
lgEuu9nX7SgS5rBebg3vOtTdUmUSyVnZnK+6ow0A73gwpmDhMjLQ/cPOeLeWiHWywICExBHxWrP7
XYeqsrpgiLHjFBxREly9eI2MUF+YXzwiAEdAnxTTp6XEi8XoNXKIVn4opI3rhS+DLKbzHqqY6e0a
tLqrbNN5PWtpREgEuTogypQg9HgPk9h5B+/Qsge8eqlsaXfxqykTTA5RAjzHysd12aZuB5puoLxH
YkUVgv1eOwdfbL0HbGpaGwjPt8s89ZWDk/wfSee1nDi2heEnUpVyuEWRHA3YNypwGwkllFDg6c+n
OTVVUzPd7jaWdljrT8tYtWD3nNR433uSYOT3N/dn6MXn15++53LUVs26u1utx8qU5+p25JyZpl6x
28rzsM/nGjru17JlDhmtlsTqoV1NPKp7mbclI/Ndv+UVTZlF+ToNhkaxUJfBaNkJ0x0c5fImQJ6i
BNoSOphv3c+gGiDxBFqrZQkr+i3iI/vOvHEDUCj3Tr+JfnptNyozcCDj8CxulKmQDg1n/F7yyu/m
axCRjlTXFor5LyIigM4aU006yaxZYsmViqPx+U5K0GxyGESPLn2hCjNYasZxIbVT7J7KR7VLdYWv
Ufow4nEmCXdiuVX6EfqMyrHiZTKHPR3s5ovREXpPhMNwsiKXTWXMBrDmHR/qOYnNWzRaLtJ1YyUS
XyMHdMX36MlwzXILCFyZbrXXF6php5vMkU+ML0Toac3bHWPVnxCwKSM6QDSWOYzYmqSRNc5veVdP
+SvZuMTFFduCTNJ1udS30Zre65jAhwCuPb+QkWcfpwGgs40tb1M6i4xN1CJ3xOhlZyBgP92KdkNn
qh5X6xL2mtwBv6ygkt5UY/OpSLiVXJZ0UUQCJzRfNJwJFfJ7rZ8Bepg2pzRu7HM7MYK+/e6cZlP5
vWa3xcRVvoLMT35gplE9y/sBLPFjD9d+KXLrYtqEelPsdtdSGMwTHjdg5XStWjaxS2Q4mHMMzfUs
/ldzrrJOif1lyy+6I+gznX5MQm5zTzCCOd3y/QUx3T0kUn/dAavRP4QTUqAXVPzab9Y4w6XEkblt
l5SNYIX7Z0oz72bir4ofavfZiDsECisOk2iTL9PzSBew1jx2as1g9WO0bp+eVLoK9D0t32YsvM8y
J3EH0p7BiGRDMzcZpf/I+8RwCqmhH6DdV9TeAqogPiMhgGQ4bt50XFBJUOwrYrrZipD6jeGyGUJS
Lt6l2zAZcQXsmOJXn/Ga2i2nK2IkVfJYT/XUltpwC8hXffMfD39La8DpsBtx+wiAbLJv/MqbZgqt
gZZr3x7laUEcy8vjvXrJRUpQNEDXOvgTzJcdcySueXLtVkYTCxyHhwHz5/bNzLl75Zc7MDnjsyuM
L0W2NQWi+M220v/kyTzACaJCKGyE8jJJGkCgKEGWbCBp9SHwAyhAcw0KIW5uAhWKeS/NUuGfVkLN
YgC2K8NwqmFRkXaizHvyrgxygOC1beunV2bPfQjg4LwJZcCRM9ffbtluyKXdiBL0gvhdMzDGq+l8
sV995vqpSnzRejQqokkELRv1j/a7shgFP2TrKYq6w0FnLZTWzYGJDxr1wU8mzNprGrzdZ0yNMi2y
x5OvLCGqcFUFxUgjrFFjbcV/UsAepP7jCfDHl8/Nk3d6kwiLpeS+jW/HuLRTnOQvu4z6IZlF1Azw
aKMT7qQl9EspAJwVbEHU/em+TxyACCDv115kwdCEokxxIxVjYrvSQxc6DqG5QOSRQjWHjTE8ogBd
pvmSEkQeXZVfu1FdFqdMmomPofdJG1RsKrXXTZ3KUVqhoeG3+03/pWk+5wy9HowqODZqk3HT/PFi
hJu+y/dl43+MRVgeanVeNH5ROeUT6DEiCLJDibIARpDkcy+sEhQhP6X9OePQEz3pu4IQwgjhGktW
oDRBEDJqnMdHAmh9ruVjgw6NGfGlHX3lzBFAL4TIQ+VSDWrBYUkLHCjIqShjFuVUBAScNq8DrUqN
1gi+DJXD6JryFiXSV1MRGQWbVH3ctwURPcOX+kJBo9ngtFDClGklfW1gXSdHBtJJNiIYEmmNyYxN
qf97OwSPtAvYr3EmM9ayWTDqoTPnz2QhZ365He66Y+3Db4pgQvG41dDndKAb0kGhQBagbZATlfKq
9/GdVrRJO1rEFoQC+oH0d4lUrFEgCWu48LGGOU2xcsge0VfTz2lQAe1pKUosTqsIxoCIIQgt1uX0
qBq/33Dc2lOBb8sMlVjxI/CR2ArUbEW11WIKVKUgI71ZvKzNZ87q/NxDNv3HpRv9lP+XXesOXDp7
XiKHFD7y1l1ipjz8MhF+RJlVBrHwLe7io3WX5Fm1Z+hmjIUB9uza/ubniJqQ04gM0iVP7L365eQy
5/RznPfcifb9zbn8wcs7w/MqLWr0xPk1jdw3EXMr6guMUtUlJjhOnUv6OuzXLSAVylmv2SjLGOcT
aThLzdMLn8cWfnHdYwsms0UkzZiwuw9aLP7G3mUEEgmT1QNY4YQqZ6mv43W4V1ZPCJc1AEE7DfAg
GsnTzySaYi9efgCueBNME5anpMzjAMUvswTm1rKin0WYxCzRoOW57cuEAEog1c/B1OxQCBA0CdaJ
Sp5bnFOj/xqO+doIKTc1bnQwEcAOlAdHo/KV0Hm/7P4n/mVAhxSQUCzaSnnh+BouhbCcBl377TE5
tf2yaVekG2iqTaOtNOS7ux98PfsXWrq5eI6o0FxsYRScDOJGIEXM25u3ELtG40rEehEqc4i4EOlo
9iqTuAvqtu4O6lvOpG3oFntjx+wxVIhE7FlrsKzC5a/hy0Q4xXUm2PIVV9OiO3X35BN8YAozxhbE
hzc5bZAkwszMb5UQ6LxxfrbarUxKykkvmP4VAd0N4vKW4C2Gg+ToK4nLI0HwDZl2ZHQ61SioWuYx
zAyYEuPXNaap4pB2mmLbxt7YEccd9HQSnHU4tGsb4gid9xr5kwLPDXW0fHLJ2OUJ2fdcekAyiG9H
nw/7dqnIXylRpceWU0uaFzA41B2fSfJGyOejWvCF4Vny1IN0HJzer+/KlPR242VzQgF3oOIJkcMR
wcXMEz7Rut88C5xks1o44aTDAceoLcX5vLjvp5J3K9MTaIFgcnQseAXY39evvbTSDs2PQgWxLToa
LHRbF7knXdmw6955wtfMTGERkQJM52z6Q3OIqBZhP60HNMlI6KONQ1xMfge0y/cs38dcelQHki0w
1YyxciiqQV4NeFf+bsSSJNzceRP5sGbRcWWofwS7mIL7NJapPqM9RASGwz4iM5IuCuYeKIfLSneT
b8oa7fpi4idVMRKevbEigvMUTiDfuOGkb85Y5azejtdgOsm/guEMFOJOvv3HOEm0NR6dXL8Gj3Mx
E9M401Vwby/QUf4QIkheMZPMj7lhx4jDBzcHN2qIoebAFWnOaEzO6q1ckdF1I612XwBkkjxqG8f6
NwX6DLjdyJb12mkeQkeOPOXhidWt/4y2dCUEb2FAnlJieERNzlSHjDv7OqBPqR3rmM1zF2nOTCcV
2NhQVCN5A5ScA8vYxrp0++9u+cRCSllPwBxw79MTCdO0TmLnRq/BlpgUPw1J4yywmOH+y7YIWXfE
sPGqCAiA3lS8/O+tQruq//I1EM6bThDzKOVSpB57Y/VOmE9/MRXnqQfi61QILrN2LKf43CmABLYO
/SJCccqjRf0jII9inDJRX6gC8Y362jMAHcO76Dfz16mmvUqDFJaA9AF9mYIEFS7IDLunP7UaqsBr
iWQDQZUoz7RxVq0+C8le/ENpx4tBQKHMFl/1meDbAzF4bnkOt8lGlZ0LDKBQPAo/CeJDVtK5B/m3
lUzdCLO/ScnkrNYBep0ihJmo2sVQbkpVnXoz4XFrF3m17sjKKzdt4etIIbmAI6JBHwMA0zg1MRaO
u12zMiS/d8LtK75JHLX0kbeP5A/6VaBCeuMo9hprLTau8PoXEa73nMtHKqCwsMs7vUIoOgNSRjyW
1rqQADevgLfPxNVJeLjog0d5OAqzmuO/QXPavs8UR1V4sPTFG0EuGFLs5UA0XPaH4nMaSbuHkkB3
RlaptiA6tEzcogsGIaiYN6z5789KUrEuhGXwPtbsF8CxU/++RuPy81bQs4ASOspP+CYFLgJIZVa3
6spXfUlwfjnYcQCwma0UdC4mJcMWnfldSPxxjtmz+RcNXr0Z1jV4N4vAq9fS2vLHX3GlvwI8DGFt
t/bni16cfpvCUHbKylYlgrqUm0iaTXzgsYLe1aj8/sYg03flV2zYicjEVr5sZHLvptHcjshp65ju
1OSWMhJ+IUGfyahIHeGhAWo9jLPaQEI5r5OKifii4TKb/OrVTlsost9Ztnm0fOmsPHj/6dPlt0KG
Z3IeOyRUWH4XbhRKyN+W+pHsbyInlFnIPuAuEDwZ8vI5H1k2LYbc/DPMFFThmmfUXr/6YHJuXe2L
z/vi+rA1ySvec7HZCE+3IRrW+muwHL2YU9j9mNcqdoaztNapCr7wRrwqR+UPP/rTNG6dsnqtZrSV
J01iiL2ZXTUd1OhJxTuXK695/bbIVlQ3RZyDLZ8Jaa2v9P7roTWVIz4APbJ+Och/7yQARMYP0S+G
t6to9vD91IH80TWBl13DcasXS32cM/9GfO1Ip/YiVuFMOo2jSw7iNjx0HlcTuK7uRXOWm3yiLSYZ
gzLS+2zB9kB/HFy8wssreRh/5PeQx1PVa5VbpuNOcQT5uxUr1yzXWmzHG35R+UCRzfJ/TcbqPhi3
gr7mGTTzrP8CQ2Upv8djeRYZdNCQOijGrrwi2S/oIW6+O0p7w8+/OS0sX78kkW0GowN8knqC6tTR
HEfOSKB0NBMlu50Ao583wkvZ074pgniupQrbNvWRIZphsGpiVyHMuGbC4K2WtiUjKpC/ZRKs9SvB
+cR1LIvjS16mS8garZ0L74VIrGDkmKw2lAJbKmYtTGeW8ig/XonMwbKj1qtek/7+E/nggjHFzsun
NZmQf8RiBMtgKu+ZYC6iCyinKA9+LDUwAb0ZrmRdhaPI0KTpbPgKhau2kzj/FyVwl+JFx+qSG7Nc
PLXvoH6d5ANAOPj09Fih4M/14WPa9Z4RpUZK8zDLUHsG2Z+ezw2wI9Ik/LTfqRBrt2rXbOnsckCI
/RMkCbG5PgsV+xn6hmnz+oqUOZadD6jQKQds34owbxaY6s3Rbg0mvMbr4k8W3QpX1hi82Q4RGe65
g9AR+GpcWqqL4lu3NvTICNGbhpkMbtOtCmRyykJUT2F/p+qgOTQhfm80M9LvhImgeImDFjCLw/Gl
nSK0jv9BI5Pe2zGWhD4DHfpPZUHM27Nd8X/Kbw+UT6XTy2uIo2yX37J6DnEdOwQwrz/mCvgaYzhB
LeOyBFVMOL1Qq7tJ/SN76Ur8zpAdIc1gbf1NLX/Pc5hFKxWpz22kpsmPFediZsuRz38UG3ifIQ+0
yCYR5tBzQuWH+j0v9wMqdSPQ63ka0k3uzbtx47yS5IUaNEsB3LT2JnImc9Cbf+h2/uTuzMT3mOkc
PkdJQeievjV/Q0YcK2614zX06jlDNiqyfea8pM/b6Yh7IReci9BwwquJ0PaLQHPZZLIJg9lCKm3y
egmtzY+iAl8hr9Rre05xTRL9XU/nYEuEwDenScyi+kv2w8/nHO2i1lH2ZDxj+MNo2PkqUfyR8xkn
wQEj7pqdNS4YJMFU6Eu5Lw/t+WUEXG/qP/bheyWmB5UKPXdNmlJ66eKS6ysFCHnsXInohw8QpOBo
K0hsK5xBB4TzaUWY9B6Fo0m7GoO+ySSen15wM3MOPh0dMA6QWv9e5jgeEv8V/gl0Xx7hRO8DGiAG
BQuH7MLUtrFct+ynHNY+d92R2FWEXm2zihnrltlFuEs+25bW80hRW7ag00FO1P5PlLgDSQzcN59A
0JZW5kusY8mZMouOiD1oa40k0FVXvz6BxyAeM6cDCmQI17VUTlW0E8Qgk/1MZHDccAGvEVCI1stS
uik/KhLOt9fdqZY0Gqddcu6GeZYv43heYlBB+33s8oBDtfmsqGxyjbTUEbsK0R5kSJjoh84tyjOQ
13hhQAMQ9Vo4+feA84OnMTdCQB/hhwWAwoTQMx7Gm8zW8peCjPjzyiW9De1CNlU/OEZAAmbm2xGH
+UCaHxI05g9KtlEzmkEwTzHJv/iTQJnS9Rs9BNcYKAuTJzmhPj4ywGFJTyBQVKa/snIUqmMEOpvd
E7rx3n6lrnLPFJf80inNPqb+mYfmpo0d9n79D+o+XUi/KgL/91f5/FYhftHI4wviDhqdmAEzlLda
Sb3gvOq5vC0oGg15zkdnGbdof3S7pfdZjWKgMc1mgS5Sj9eZ7kqEFyMBVM5MmoJLKfpjRdz5HO8N
3STkcWK/+4XE2RCyJpyheOijZ6xbKjeBR8E1N7XxwvhTGoB/4G7MpQaTApLP5AWqHJMthbMIply7
hnowFMyZXH5CV6wcuUHF7nze6JwaTj5Ptma6cRdRfEDZgXgYNBzLt+BTkyThMf2X6q6YT7+TvDbD
6PasUC5b9YACB3xOgr7lb6JZpFvag3Cj1bmYKwIYKyJ4cZ88EUVFjgLQjRNNXtTIS5G+kx0zy0/c
GsNfStd51q+x4aR1oFFwCzt92S81ZaYzCtHgHvx6XnDOPHvHatD0Ir5wZGmBmVbVHfiUrvcTaw0F
wkk6kGRRHUnWyOuDTNBjbWOHsqTlh7llCdSwti3+XsmpCqf4lwrtZMLgRBvqmYuNlV0lnG/ei0qJ
RPCPm55UQp3bRW2CRHm0zGazGB75v5KK5e9pBfUPl0bRnXISaSybHrVE/t1u2u/6V1X9RXivU1da
S6YzAuNf4w1PNDbJYFlJYE1cUVvSK4fDG2BPW/bwqMjaAFJ0GVqAz67PqahrwiHJK47ctvQLyU2H
BU2mEPeAKTNM4Urum/WcWlSgwNUPHNZZg/PNQ2CW/msahK/nRFpXwg2PcY6QLPIlk7sNhoezgHPE
KJBcbKrqREtAKdlWRECjRgkPJlSWTogOceGktdeHqqQQmOd3NMm4qFbZDZyclP3M1pkS+Mv7ujTH
yAyENTmIQ+upCFPNQLpZf+FGUJyIYacPw5pKjVQ41uhvGSsAhEmxcWO4VLXp7ogw2gvcmuoC/QnG
PGb01xmaF/MG2I/90mYuFTw8Q7eOITDbKwU3plgJBWLoUZNSSMXcoYDUOLBkeBE/SZ1WwIrgNeYG
vsf8iR4wx2glI8Gl8OB4YfTnUpD+RGYFx+heaFJcuKGu8FRt/2JsJSgSM2gwRrzJ7gPPTWwcC58o
eN0TOpreHn7lib2Er4Ghg+WWneIbuAkhDCNjFFvLbK7KjkyD8apLbiWho5g1J+a1su71dMWcQyxO
ndMfJ31c7/C+hp+OkUiVG3beSHJ6YWfSPG7+NEa8vhDmNfU61R99N+uV1du6v7hMSBJVUVfhGfjM
ZXKqy30XOXGx6rKD9Fz12rJ2DFQOylZTXFH0Daazml/1Vc4DBZ7cCCBveBCIFtgQmnkDovpswX3B
kuNqz47KIfpFhg/x6sryJEJfygAWe/6jZYwxCNWEwm3fbp18meCukfPMjiLiEGZaTTodEkcar4wJ
o2v5rK5Zc+TFs05Y8EbQgvDcX5IfotyhVEguHfGejCakFWBuWjWngjQpMIHV454beEJ9X+wXAz2Q
gxj9c9V+0ScI+Epv3J0pmKDwqzwnLuLQXPriSpBzhYacaujvBf3ZuFj+qGVNP8ltrV+iCRkX5kFc
dZBu+KO8+mCqNuUFzzX911GSq1vW/euBB6J3KoZboHlU3e4hnjSG88AfH8dw276nF/k0goI8NQ5V
Acg3PoeVo0VrBs6pdOcHapd4dBrczNTP4qbbvPkAHIBgX69tCzbH4qERIgeEVjDGWzmX8kBPPY2x
T/QjvyHKWyfcFMwSOFoR8YPqld6D0iV7tg7MLL2dYnADMMpR+ivUWWUcrcEjfenlKYyStaZU0pTJ
wzKsLkcLM2HSVcJHOQon8vlGPrQwk279JWa/qNeQg4z1BQEBs+7QipW/1tPhlXTVyfwRX64mzLEA
vxgjlAe054kxV0nVoYKoF2bxx+Ztiy26LLG083RPAkB/pyZIx1++/PkYYVZAy+BmSP+LV+K9S3Y0
3B0QS2PjB5T/Wwz0bARwrVmdT2o21PXhRccVDW1HYD8D6F5gYS8OJ9LndURBTvkbEoRFHcVmlowA
kYFEZBgfl0fx5gotNim5X+YVW5UI/wgaR5b+uftchnRVmHPMQ/hluJBfPGUzyA+QomjWUC4SWVfa
r/yYU3l5wJ2YPAeU4vtstdQqbdZnf4LgdMndwK8sADtSgWBwRJe2x7sh/ErPDT9T+4u1Y96hLub2
i/yE2CNmqDPMuLYBd6V/UehYK0UBHbG5xwokB1jv0ez2fg62OGcT0L7U1/6RMgeRphMDqMmAmp5R
FFeaCNqvZFcSc8E4bvJS6GeZqIEQodYcqflptlN9durhZLWNMszGhu2+zmFcar+LF0/5bo1+qaxD
/GfgzbWTn0zLr55U59U3L4ld9ASewNx6zCoPjCCOLjVRKapqx/ny9a+j0+V7+e/dcMsYkrG1fHIr
n7s0nioDyjd0lMqeGJPGIfHvkLa+dVBPyVnwBxq0i3LKx5kpMxyhkdzMN/vNS+SEIClUp9xu2bfk
jOz43wF08Oe5Aqn0VNbQtkSuR24LJ68LLMcvpV64HKNN57fyOpsk0b88CoW92boG/54ySY46g+01
APgFe48qKBsPI9JYyeBIdp7rEoExdBjfk6+Xbb0IqpFoa26ZeY20jpoG2rBbJfB9vJIz3tCCCeGU
P5ePm90G61hyhZBsTrIa0woaJhsYXvs8SZIrZfsY/okTTCxvCgKwn6KcQ5wMamBEq+rLSrfPbJmw
2mjpXnu9P6rcoUb1W1L9PwpA6naRHEIZBsiBV23lBSAEHGktrKj9PjUB0zb3IBR6OCGMxp6DKksu
DcIwbZFiDYbx2WdcYNDxLyd7etrnoOKsKmibwDLqTXjB8MNdXy2HtbKoNyOk8r0e+MiUg5vyL+3/
FI4fImxRvnMYE9Fwl/sVYJ2M13lGMzECIrDSuhBC5bfrHXBU2ATmbp2b74TxJKqPyjLBkw5hZ77Q
gONqMk4GN8rEI/wTbpxM4VGS940ZyOEt/ea2fGrrCf8j0e/ST+IE1MyeLDI2ANJ9hm3syzykkvuK
PSCd5PmvUoMXjXe84gSPfjE2Va3dt0fJclVrztnbotxB3+DFLvjpiOOQnjnhcpk/dbBZlHk6nCgn
NJXFddgZ/bIQd1154vtzsMtYHPqziTMq3WlweAk5UQ34Q7zRxJBOZlFVW9rd4kUpmHmG4jNxlypJ
Q3IuHzXFfzHjYFj0r68Dv0qKHPft935U5omOmcUHxCH8ctqYaOCNx1DvaPc1xNPua979qOLsTZz1
RRL23Krt8xDu6zdaARfkLCl/BNErhsXz6Q0E5SVnQ3io6aljWKLIDWpii/9npP8ygbkRHHtS/TCT
Q/pp/JF5FNa9rP8JYu7GFGaMKPKfHGQp+BNiu/z4khSnIr6A8LvBiT5erZxIG3p2CN88iTSKz2vZ
PG9cb0/wccVwNEgHg5vO8jWYec65wriK2U9Jea0rj1EwXeV9SIzlmHkFapSVTEesfEugH6l+IDh0
pou7epKrcurnbP/OzQpXABCv1uIIVaZfZTSq/XCxPnNC4e0+ZGYeGYaRxJXS3E1sT/1SbcktLvdt
6Ia4THXUif+JjNjP0RmHQmJMEpf6DgMEZ3Ss/iaXmOCepsECCieTSLCDX57r8wh1UTB1BnXUrd/R
4TEeeaF78mwPccjoJOIrCfda/tPXo49cB2aDQClXm8e+4TwWLgW0I0/cMvm5jg4BM82f5zv6GaOW
ak6r1CEch38K+4scYIGcB0bgfA8MstJ35r/oK11TlMyYV6AG+TFxa3uFi1tajn+lh17BUxlvVp+5
kimEYd42Hzh5OtsPODe28NTB6AAzSb8HK2gPvkamCoPfqMzQm2JdLhcp1V14/YAQkmxukX3T/lYB
shQNi10V4VPnWSGkOr+EjeVxvoCCNJ+rzIpUNzCf1Z8ZeVntizApjAPn5xBQ2OKVhOx8UrbRVjJl
02R02NNralhVNDbFEeBRu79GUvuD6mDeEOm8eTrEfgpnNbLb2B8mPTN822qgBlaRcqJv9IY7UkB+
pvizGmUPIhpBNoMMofWqtyNhQjg0ewRAfXmwcIHe1S8mUj6aG3rwa7KFcHh9IeD4xyhOV1pyw3LX
f2I3qu2JIYupm6eTt1YDpfckffr1EeBvT4mZmhi1JsCQshGm8nOKBY5+8jrQmwWpCZ0bYISsHkNE
L+FGjQenlmluOS7DGrmkdEecIb9WIV4ENRBRM2q4tkEceJSx6OjK5fX1RjZvuLnKJeQ9GXhZQrX7
Fqly3YxCjPiW6JBnc74avKhZoi+pfnDAETKBebCh40nXk66HQNS/D/2hBmjvyqMvMdRSpO9048Ib
pANOwFl1QDKjwU0RNM+bwU4VYX/RL9NBgInj1VJWI0f3kmkCCtYwHDc+XQ23mcSYSZg9Mj9vKknS
W4vRhZwL2E32z6/XsBlCNxNcKLCy8AXgTnn2nr+ErVGdFaZRIx88dJoT42maOBLnjT6Um3SOwm6h
qE66NUgaupn/VaT1EMTRBCnLr8D6E1dizVV80RnJyPAinjvkz9p4pOoq2UTMA3SSLUrbfzRBxk7G
8RMFZf8N1M3kZcaq8ojoP6TUASshjh/HkzhcGiPIh6W2F//FZDbLXvkDQDWu6sqOmQ4N7EPtwYfl
Tmck0UTE1NTbZ7gyiZms6wJRqAlkB2FzqA+As+0KitCidu/ssr6NT3dcaVx9zGvCDYPxHQPrUsGo
lTuU+a/cbh9P6L7Yxs/VcP+ZoEZO8XhXDngjP849hwXnUgW/cHiSAvrwGZ2hAB4rP3+eySq5TWxS
5uWqO5S/bPf2wc9VMwwg/dFC16BLY0/8I20txwZGumU91/l3E/AZP9UOvklBNTLTFlJKcs4t1/i2
tk5PVOJCofHw+3/x51T+ibHX4MtudhL2NUg3zxKOVr4A3gvVrYRDfmId4giIC+BnJmOG+DF/P8mc
V8wTHO8lAljrPF6Aeo0HBQuOg37c8fbz8At9um7nnUfL/qbZeQaa4hlkq5OqgML5F2Si1jxB9EGO
CsoAchFpk7+B+g3MhCINuAfRVDFT47OkruN6mvxZPAl0oDeDSLerQlZK5cSmU7yQVdpA0t0SaQud
VQfo8AlEfcrzFQ1EwkGBwcXNGPv2CUz0sDKYrRw0gCsX5MLJ8t1sO2sZdXPxn4pMwOyvPPOeTjJZ
6cfBoHBxq8yuxy1CCq7N9vOjkMjNRESKIVY8sUmXBIVEa2v7uj2o5jbEDk/oRbN7vW1kKdmRYhXM
pMgWgrQuG89ctTjQ9vCYbbZIOxQInrXPR2+mLCqMf/X+PU3ZdKz6XMRMy7ixUhvwKn7Kp1sVi89G
DecKysjNR7Xl24TT7+K/DA8LyMgfhjod6Hr2jDfd005qO0MHpMERjfocs3wEYtgGrxwpmbx4Rz5w
EWRqeH/KILLLF4awv+LlE4NkpC6zHDSw08SpGZsKbkRX0V/S2C0JzDxZKKI+nt4Ewp7HRefJpd1d
pEPEzwwEtNNz+3VSzqKT76xF9F5oe+nnqTqvXyUJyk8AFsYfy68TpfEzAWXoqEIXCnnQFs+VhCxz
3PXWpDkmwdjgKY/HiVub0yFYPxMRS5WNp793XogTHpyo3YM3ILHf0SetYN/35UVHxUP41E9Org+Z
SAwxoBdr3QZzmvLNWKqc3ks9C+mlVwHSXD4CnLYGdaBb3nifVElbdVlgz7DcZqcxkhjHDvbIfY60
MD9k7VYv3ZELr3cN082wUsSB8bJl0o0wZ3/ssrvj+0yQBBTp/IM+dwurHYEk5R4QqPIAQaH0CJvg
/a/7Kr5wMhW84fnkXi5WUe6PKFD7u4DI6U9SllBvjIXrsaEsqvemZ6D8H6hbP30YqizhJDN2VkG8
6Um/vXXBeDJXWTYfB1CL+rcgg2EWbp53rEdxvOj+sHm0vRtT75qz/KhQu8SEQ3vSmlLjfYRWi+Og
F2zzgG+EBiD5Sa+UhNFvwjhDrt8eTsyLSJOSpy5tDTbFgVFXm/ImM0HAqS4MwNDRcLMoA9a59Uhc
9LjqsiMOC3h9cpXE8l7+5YWbJnIBdIieKVWzZ3RAXSQXqxQmK5yslM9yr4VX4cMElwUYqQg4AxGG
zBhs7k5pYSrHjFE2g/+pLtmdSRJg9hEcSeLm2EzWau2nv5CGgIgTBPwFGYjiEEyBk4lj1MRXzuyB
e8sN0s+AhKvSqRc4ZrPSnk5z8kSAI8lb30KG1OMJdULJDYraXN1OLO36+Z2AdVbYvRB+zXI04Xte
vYjKJvcEwY1srqi4XI6xr1M7nibwEtyX7p9tZG3C+NCDkpfIbHG0K/nkgH1rIGmumntpZzfh+gP4
D4YKxaWdNXHOJfySV0Rnx9mjkc6kesu00kSfx9RKibJFh2FaZ3ThWbqOzVOXz3sk8fhhOya1+PlX
sRUzSrjxeUZWnv8hihsqF3/bWHq56IYQd2oQ4dj4Jg6quWksf9dSsZVQPwqq+7wncwLjAmqRt0/S
D84kICas3GTTpXRbDrK5j/ZIbwJGmK2BECXzLILGj7q0LbP9yPai6B/AYkn1ci0ihXSHsr6+COfi
DCUi7yiPSM5BR0zkXJ5Mair5O5HsiughWoZoEcE5cftRlxD7wBpb5OfiVyz8djeJrENUTgjEzAXu
oLyZ4nEkpLFI8ZBKEdVw4URsXjMkDEjKSj/MDlFxSP+ok6xDdRUhLy7K1EqD08yxhONEPLTbrp1J
h+cXuPWbMydyasY37rVFyIliLTqCeZFQI7ymd6VmrdKdyfh5/ZKjslVt9WEwHiknMH2dn60VG0b+
Mei6KOtg+eGOL+1vjPptlcOC71CAYbHCMCjuxXE78cxZUDcn5GcxPu8tnwgtIr7R+QzjCq7AlcUG
pBlHmum/17RSHrLf5g//42udtcc+ZsMgdsvbeZlCV931LcBMWXsDGl+0AaSHfTw0MXlmYy0enG+T
/Cl58WIgOaHk/RGuqbcWI5HHALY1mf+C/dyzspKpuuA+gw2WEAX33tiS0ke/T9O2pAZRpV3Mp0SG
M/7qxiyRlgjYDIoe6PpDWM8z7nLVCy/gix1mlVcAuPUhWcVy49ouIwjF+WjtlcEmIl4NVBjGyK7M
g0k6DSQVXwk2QzdkcLAmjBCXJng2NO+jdsiBBAnJoNVzuvIrRJnmUzI+qXqa1K7Fq5Zu3ongfIxd
av6PszPreVTL0vRfKdV1o2YeSt19YWbbeJ5vkP0NYGxjY8xgfn0/REvdkV+GTkitkk5lKiMOBjZ7
r/VOa0iSbrKzvjQ26uoE444WARgILqnWbNUgKYCW6p6MyxLbGOQ3g0N5ZVf/8iR/a3B77u/aWBi2
HNmELl2H6gV8U3v7KUrw1CR63Jo0V7xKhAgga89O1ppvmdLkcQ6fNx/0N65XCmNV0ZCkxF04+TVA
zvAsKMJcsJb72YHL0q1Ax3Ude0a6q1uwWa+Xvr7G7AaZiBN3aHyJDxp+B94hbYPy07ote/6fgyUL
t3GxK8ZSYrcTDlL9A5qpsPzXN8zetTgZE443yp/3nH6FCdE3fF/Oy+/iTTO1qJYEF/r+/Nw3td+l
YcKxlwYd2kzZQ1aDiqU4PT46+v6eHTdRWaAAQ8AD+n/zYya1vp17hr0Op8J59ELUiJAw0nqn11To
/LOjo68c5VcXUEA5B2KQrZOT5bSd34ge6M4FwglMKgUS9l5SyC6c3l3hbNeWK5tBtngKKPN9QENY
yI8W5I3hO/dA3cdjaSEQoDi7wY0MNCot0PBFO1FH8tmrW5S3bN5SEiAESlAr00kEjT4Fto/L+X0K
Xq0ky7uFzpHgvAZmHZsHJkrJi425WdEec45+0FoafDCIND6xFecBzWhijeW2R5aR0mjonaAQ0Cz5
90muOPWYDu+CJQIwovLxicMXAc9u8hVWSm0pE+Xio7kYZe1QjUdxouF7vjkxox80R3wEgu5JXwkJ
YnzINI4jgfC6t1+w3TZe+eA5DotPPXXV0hf0rQDVfp8axpasy5SzNEVJdcXaM5bvrG43/yIr+one
mx46UNirsYlc0Wqj/H5XNlESnCrGuisnHQlSW6aS4wDD7JV75mf2XIo55m3vXMyrvGclenAGFZK+
oCoAjASmvOMSQsaFdS2Z901ANzvH0yobP25fgrbrsqC9wPM5Aj0ije4QvSLijBzSBbTgIETgmuf9
ZXeFlYM/GuRfjF8oTr2NgO1RWoJdFEOjGVDO4CuFmOPuENCcAYDo156jF7vM3Ysl12JwUD1rr5v2
UJ7RS7sVI5luzLN4lgvg6scx1z3zJOwtenMI4ah8UXTBv8BmW6KP/OvOqWU4ar6/UZ93UzY0CfWI
jOgvpvEKLBJqmsEZiUITIEaUjQCcvrN1xX7L390GvDvL3Sf8w9m53ibUYNLyVnxYV1sYGSgBYXUB
si0v/xIJpaY3joGOtAios52hNytpCRgHsaQUfLa2/h5fljrDgRsvXSufHUoKiT+noPJnC9LCBBQU
TvkTRV8uuk2xj68eEqCipHQfziguL+A2Flskk0osaGR0sfY1KNjXHBhKmf2dmZtQrkJ9FKR5xUvo
bNhv9VY6Vj4zsRFo5uTM3BN0cJD+Rv9thwnlHG++RGTgXu8fsfl9NdkBd6g5UlvZMrbxGlNZXJn9
VPo17cYCPhi86A2VrZ8SnZBWTh7ZF1HLHUgbrKhboB+i2KPqz+m01DNSCoiAEnshqP3lxRAztG/A
aHyuB3GjdTOoo1aelYaN5ahn4QZFZKpQyjzfL+1UJdtztrvp2+rqNkAFfr5t9iUb+Ez/VLbabYC7
UF6hDgavlne0oGCFBb6fRby3OMdCqhtSAoXYUUzKFEY7EzhLkDVZh+rgEaC8MK6+kjIG121waNlZ
ry5wKlAe4h2biKWBu6PEmR3IpivE/h3NguXVukvQrMSzb6hvbQrV1wlvWspBBAFF2CXeYazoz/dY
zBhL45EspCAY/zCZ3b56LTXkcD0k76D0xCHVotMBkIUt0RmIdnFF7C13bMDEYLxNZDADY9QQsoCo
tvAzJrF8lREYQEJ5hK/akdB6pYEIh0FVV3t6a2cM2RH6AocATYovi7LmjqBjkE8fszt9BKdIjOUk
rqE+kBjYDVAdbGTnErl6FE7Gq382dICW5fB371/dqZi/iXFglBpSIRVEjOyRFkoCnzFXA4NkLlUT
vr8Qcl4rQg5YwJ/a1gBY0B9jzULu6ySGLbSbZz0D4lQh3LLJgzzvbHaBr6IIoLDBfMKcyPVleB4m
bqv5FCmouSghuVyfb3T2ZKipTzqK6k4g0xBZf9JE/Aw982PDFamaS5unCBmDuZGfw3CQ1wDzJz9a
ObEwTbpTMkgMT/iSb3ukLnw21XtE/4mM7oUqC0CwF+JMZHHUikTGhW8ZEbAywZIoK5O4fQy+HuWo
NgZa7YAjXEpSV++zHrnIAkDoDJUqdS6Hkoo9FFcfcjDWF+fbQ1jS9QqRdgA2NFM8MuipEGFWo+fH
09wYdSjULrhaYgPHWGykJfvuQAcuHwn1ii6NvoVO424Fj2SHuugq4tLux8ATHsJjiscZ6nBp/kxt
vHIXyaOq5Z8VwaohIA2WBgXZezGFPRjhVcY9x8Y4FvtSLF8wohu0dMKdJrJjDM0AiWFmv+aPIxoh
2MfbKUbMj8GL9wYpLa26XTMHn3gebiG6xQvZ1r9u8+5YM4O287y+3Bx5Ip+Q7W2UiEpbnkGUd5EK
AOBfPGlJDfZmwLu+REaHDF1mLFz4+Ci3TVgbzqMa3xkM3j0G6yuVbV8s9xxz8Do+MFC8SV0C7euR
vHNIuS4Nkw/BUSfsyOfv2/a6fs55qdwevQnWCJo5AvBcysb4RNLqQf9o5yqBh5kvLUmbUlacQRi/
DISu69xN4EMN2xi9tugwoOpBYGMvXrwQQ31ks3aaIhFH4dHnGLWh6Z+H71myAparv9WRuUhOD/aS
GfbYm4us7zwTZ5ewWsWUQpRMKxJNM98Y1ztSoDVydYYyZZZ/XT/mkDHPubFPg/Qb8eIXAROpT8m5
yvyeRPosp+LZMyf57oWD0XvZylAhITG80GhgvAvZT0334b8QDTBly80iY5p+UsA9xmxRWDxDzsP3
SZuhLbAGanT9Mj0NJGiobGr/sj17iBr2tKpQNVE1pHWBebXTWTZubEfvYwNww+ME2OguL5VimC/L
Fz7KkUCqyJYpYMcXBGI5vO7uxFC6sEbWXpnllY1wHUlghBCfL2hXfvYdUkP0ineZ1m7+DQs+U8cI
0ZEcN+OcuP4TKq2vu3cfd1gEdncP9zIog/fQCHBCN8VQwpHSW06deK3OlY/rHhnelUnulGcfAo39
ik4sWYDzC9Nka+ws8ljd+3eCbF6xi4dtgnpcHOmIg/s+BUKJ3deu3ufkksy7COrfM6iqD+YcEL9F
Urc0/eeOHIgMKGocR/ftZVolY31BDnMxAg2J1ySsTkwdeDNIXcI5LhwxBL+cvTQSAmP69qFiJua2
2ibfvYZqns/k2kE9UIywPVCHQZ8LYbEV+66mnAFfYQewMI6cUT46skP91LIfVpMsAMhCkvJcPOdU
htunPusFSJh9phczQie1LGi5ujGliERkwlbbg7sAXRUh2hFrgz2kWHLCXj01ynyzcAGIFH4ZAIrq
3XaPw/PiC0mAXQWZ4AAKmQBpIHTOj002LqfNij94/QLORceFLKf3qDsobgg7cNIIAxCDcw/PlUzC
xCaNpF05QjIsnpQZTjOFII6RwtDHligK6Lud3A9KgMDNQ4Fcch/O4FUMhEePuOUoWQmGmHcu0qiW
I+PiXA/80XIUI1tS7KQMcXDgil4bSIGcFgAWttpuTiWreQ+4Avy7Ubfqg2LvPQDXcDOMhdm4WBWf
FcWeNLT8K005vQz87swciX5HYCpS6D5DDoxuIg+JhfGLUVcjnWKV1x/Ud9mQvRtBxRnozD0fMzKd
cIreoY5QV1dD1DKrF2JF5xIQhRCvUaqfe1n8BXOgDqTj5oTxJ/3emUWIHfA2qzdXWxXvBV5bii5y
fSAnA4ONiuErzxWmiZJ5wfy2FSq2iVDZ5EUVjWNoYwmVCppky29qrOiDd3gLa2ALcYst8ebUPaTd
T1lrJ8lUC+8kKy2FUUqemIDJAQH5ZUYDfSS9hKCFMD7Ri9EHgerk7MvNXOWsPRAnpwo0rjMKXuUy
5FBM9pzfzzWic3SKBN3efGJ5sqHp4WQCz0NVu0Rgp55Sl8+W1kwnFgHs7CM9gDK+ywke8vE7nWnz
GKiJEpSGh3Tu4BmBN+aKLYwBJUGpixkgujVs12Ie3rzrpnPZW3pWe2COtpRXjce9z6D4IfJ0Lz+S
zJcHyVeNP46oG76Pj2olzN69OHZcjOiHmK5gBspjpjwmMRIonMOmb6DfXMhYtsPruKv8NMTggHUj
+biroZGECBc4jc0pnTftdhMaLABkbSgDR4g6NCIeWfTIpeayB5SICosEYvkbnJui1r18Knxyi9eh
bvbqqU+a+Gw+0CVDA3UwSzYxjGT6hcKsHCWI9CjSQDXYZzPauk1/EpvBc2HM8uFr8Sh6LJWeST2V
DL4z+6axxeY61RGGDpr9/euWje+fcsDUm7ERL+hEcUFtUzT1mGLKXb0pmDBqMu1aQBbyLU+LFeI/
/pvdfFEK+dbm5Rt7kWf0Rqhrt2AjQYfS/Isv861OOzxtYog5zsLLILDfGKThMoARkwP+UV+K8udM
w5xGWtx3DIlkQgQN+dZsqfLjb6mMityVIWxiPihpXw5bT/2OIwlCvXJ4bmQGKRgKAKMpRgOSxBOp
/yctNWpGYn7jKz/K0/rtJOc392Mb2Kx1wlRD1jxgNGg7pVdIQmsgDgHqttXyTO+PfhIzvNt8XCeZ
W1P1Ch6SOtC2DY4CaJcv2lDiUejAYgoJUio8CUT1CIWgDNubz6m9hxyxrkH3TYXZeObWGgIkLI2T
4Srzasp5icfAmCD12zZBCWtl2YZfTeXda9th9bV5YbTArMAP6WiizfuOQbTRou7ar6S0aQZtbXHf
4cyG8CbvBO5BGXP6RVdfn+vyitEYOIj5PkjnXYFXibFNNJ9K4QGWTQnzZicN7/0QRPXrfIDJxii/
541lbIwTyi9EJX1mU0rNzkZAQIj1a4Tv/SRWM2CzWzHsrkyDnHMyVDOVLWAJOkMoD2hI9Hx5UljN
rvNqWysUvnaKONITphmRFpVzZ0fqqSAc2VGzwPGHsYlBzlBl50nTEr7lvxjLQCuIGjG8bOQ1I5tI
7ME/RRogGBinj+T3h8RzlsOMkZLaOBkN4AJPmZ8EdD3lV8umUXjgxjlOQtQvtP6STRJGy5aKNDqe
tMlIKN1M2Sj4wJ+oYMEet2VHx3BB7WVrVqT3gj9fALmo62UHxIIzX0Ei0Q4dBee0gfuTy3ovZrit
Ibj7zJU7DKfNauVefYvv26TW42kan/2DXN22l5eNzu9qwzpgaiCEsN/A5ICv+0ouUnjhE+v2bPh4
2o6UwLcxOv4IjWDxpHq7OCUZYwNiQdQFhJs47u0gJ+vzMSGg/aTtzfeALIFQDTCfvU+cWMlH8xii
aIp/oSVN0MIfXXv/lppEOPy3ekQD35AQXLoWj3p54ZsdZx/nI8Vr7JZuiQGFoQWJ4hI6dHawJ5+Z
9A72NJfRiwlO/M1HJr9tKm+TA73B5UwzkDhoxa7wRmQdkr4SsnZeE/bywHo62RoZNhm0geHgTfd1
QjFCGlRYQTzIw/O03lvIQ0gnR6MOJey3u/upX5fsWkS/UW+/vKpYVqb3lnq1Pv9+zS9NKBb+Oo3E
DhBlL+HiHv5StZ5NT/d6zCpMCdQkLalhmGx6BMG0ESZME/OXx3RfocIePufNCfB9UgxVDG0kdmyB
3h4ugTUWRU7MxvEgT597ERiJThJX8vRegE8gOQRdTqUP61NupwWYASAyX+A1RARKNAd+7hrzZhae
c0pNYVTSDwaY1fkXUvlrTqfbbLTg5H3X3454rgVhbopPg05LBYT/mN7I7pxUrRt/q+tHaE2VJdNV
X975SOWkTGsUUQJBP66okz1crS0PccojrLnnD4O0UO88MY+47N+gRs+Vehny5UtTQjF0QmsPaOH6
o22pT9IxwWkPZrEt8Gp0dhY9DpxRIpG/zlUeiGsdPe3qsZT3+hcoCZRLsyY1pXd/M3TgIG/qvqKM
Z9cHtjFgMM8EBwYQJSgNCK9vGylLiCfyEAyRPiCNhIQ3gjlndCHO5iRno5SWJ4EuZVvg3DOpkVhO
JckMmHAG7efzU7P82yXU5SEkD5yewnHQEY87JCXIernVYwKvxJ8RWTgl7bt5n93qI94tS/SUZTPk
LvDUX45KERpUa4/DC8MTt9G3oDYFMzGCvD0kSsHTCAnf5GvqT0HKgieT1NnVChhxDn0H6RwqxrG4
sEiQonw47+t55sqT5Egi73PdfhD2RUBgN0uW9AniUY9qp/DNsf4FK9b183nimyu61om38iDWRbfP
wYMTSLBL6ABixJIn3nX1CLGTEzK4irRinq7qkMfiNa5IlzVrXEBUcCHbMsNKXZEzKZjcnc3ICf8S
T/AtIpLL61F7827KvN4DBqpRrdg5j8e9RA0n2ehZuH1qWwVGnkDrowUmeQDlMBu9wCh4XDtwhs+I
ok5cyPPLawyOT98i4Qba3w512H4kHCCoJN/jAlMD4M57nMteMRKReG5Iybvny2t6qvDukDQnJGOR
oULYRbnulefe78lxgDC4QKDKpN6htBARAT3GgjbVrfFZ2VVmn5rXx8rf3Bv9GDIe0js55IuS9Clp
1XwReJJ5xfoN+KZgy4EfJZO+T3pgblFN2gztDFmDzycVusvS5QtIRgaKeyG6P8fpc0pKELE8Kl9Z
Xu0gIKvy43J1lJLZ80hAzm7NjkMAnXnBgYwxtufrrnFYikOtjJ75ISm+pWdEAMMt7lXlOT5o3GuE
NV0wm/UzukoAQbB6aVy/HOM8s86nxLRryl39fbjACZxRSvFfsuGbKgXIlK000xbMetHX+KGxaFQN
sNqb7S8Su+hNu3kLbljri/D1OMTnuWhwg9BWQ+PiFTeEPdbwcnrU4V31LxCEb8yJgwtuZl31aQ7l
qHxsG4jv1DsDxpt+/mGNTZpM+gkA7jS4lQEFaUJ9zwmGhwW/JhnZkXiClLE+0zFJPXR6Qdv6vQbn
SKf3CmChaymETdMIckS8qPSDirAK8LYavEF+TeRmZeOc7SpmDmR8p5ftXfPqt/fifpFs0H9RbL9t
puow30DdG2i8MIcAQ6wswzfEsBHJXSbiaoLls2uhYB4guqpfIa1xcvLTeaSy5r/WgASFFd4+YOAu
9axeZ834cRB7VeQNpShkeTJCvpR83PbQaUBShGmQEQsWTqn4ITOLRB4XiK0uZHKSHrC0FL83Vr2q
4wWaGJWr4ZTGR86waZhamjGZYABplTKYgw+odaXYxcxWY1mWoit6WdlJ5f3ZPNXWJMMWcjVKm5rO
KJg0YoQVQb7vgMCElGJBOj5rkOHGr5vDg6NIKHUynsjlzSE+NuQTMhHUorY6FS2geXiROtL6bgeW
DzS+ro3BCY1yoRL+SR0IQgTEhMQ9ZUuQQgn4nBa8wuU1Mt9eXPktOEuvgV/KtZ+915ruvdHDnqik
GftgVQgFbDEfxqllN/eNVISdgKE2XVts+Ana5xKbnagP2iK4KYcOJ1G6lZ+1kxkb6Ym/uG8/wUIT
8opTPBJmopP5NSmQkO9Q0vet3DvMgiaUFJ/u57q+ndpZAFpZOXRX1SkDVwNxRBNMWmZ2bI6XetGV
QaF5vGTOqyw/piRSCiMSUod49SmKU2XCipxaygRrypl5dH7MNoj5O1s+fo11fX7cjQE/4v6adQgE
R8zUE4kKdd5xP8sblYDg3Aqn7dljsqwPl/e4wtKrqNvHQ/Pi97hlrs6VXhUfa1W4KtN5GLr+CJuM
BLb81AIsdLAH+B5QiWpfeT68id6FOSjJjG3qBSrXMS/HdwkHTIppS9pXZWdsZljqjRHi6Zbcri64
aNCVW7R+HUcOLFhMmCcxd6h2o1vnMyIUoFpBtP8gjXuIPzd/O2K1UnF3wQrJ6zfRadtneMvR2aq4
nJIFFk4Rzj1ET3K9bivoijgS/O7wRK7ika1BNsXmsiee65ND6nSBv2FCTMIX5DZqAPVGB1pu5YmG
BNS025kwO6/KMevbxy7sg7x0pccQV+iGAQjYM6pW2aK5eZDtiAxpepC5CgNkayRKbzCKUJEJ3+03
FlWCKc44ZD+vkSEttfDJc7UrEtc49miF5hmOPrCTyBrSVADJYjgHnaS/fEDkDu7HG08HgR/EThHS
6BOvq3uXzfWTHeVOnhg9No0zOkhiLYC2b2TMupBI2aufMQgMY5IfhCZbbZwYeynbP8Ibn4XAGddH
fFzY80yn0IIUs9f0HdwllgjuRVpPV9+yv+BqTCcPaWVOjQ0p3eZI9uQwQb3IIBhH3BlD9kFxm6hB
G0G2XWw9vJDtBZ7UfRmanQ0fE9AzYNYcM0+BuO8qB/ISyl0MrDCpyTY7j+IF8+3HyUprxj3nmYHt
A6MisUgn+sXG95RHtG/14OGDw6QMsjiRtG6zKtiTkAAaPids7iMxSt0aZxxzJgh0Z88J0JcS4PDV
RdVJDaoxb5K9hwo9HWQk8WD3448LFamC1TCr3YajHTbFg+q8ok26L+l0X6YT3whSI+DhPBUZ4XTg
y1IX5ym60wFe04uKUYYfRn676d9gZF1CMZlcMG/Cl+wjMIkZc/8kwtSVPWo9PoH7qr37VBnY055f
fWdD4pt9y+2kZvHgxhDfDr01zgh6M5f5wPSmaPY/oFhQLEbSrP/xIGIj69CTF27NPh8oobEnBdeF
AShXLIIM3HckkxU4bKZg+MWSU+pNtzmCMK9r2FHoeydte1dHokZn9rgHo63igUSmELKJWbdDPJeP
RUKbPklAEjmoug/qJ1teEIFAS31IQXLPrXMdW5/6nHbGsIlLocXD3okTfC5PVPKTCR0LtV+RZZxu
T77RQ3kkqJqPJ+EGW3Di8ExgIoklIhOINEKOmS1yIzfdJhZDykY3Jgy9wCwXPWy5IB+qHmsf8lxk
POWOFQ5zSsvDUMZ+xhMBmjnGm0EZADURJzJUE8eYF8C/x14DMiy3L5hDdulB9S0taYqwJzOki/zj
MRgOOmCRoQWKB651sbwWldWMWS7xl2xN6GLR/gSYKVEZaB5Sk0m8Lk/8FZxeV1ed6Dj0uDpjiNBJ
IUMBrViQTBEiExDmGfTRlI+qQ31KosEQ/pZ1J0dMJUToT/D5CwzLEfxm12keVujcAPsXcI+fCUHA
MMIiG+AbJD5hzeAgTJsMH9EDiBd5ALCNEq75fF3JG3LjagnLUiZjc/R2+h9JLgCRBxKZfs5lQUlC
JgAnbPp5hSfdNEPKPI4OfgR7eDHCF9TQQnxSBakVgQ0h8U3Ir5UvJH5sAuUruOzkIIvIEynu2wRY
XfmGDEeSi+qTbaohVzJssc0CoWZRyyYVj/T1LQs13s6MWpLZNEd5rr6+jdKHXIqQ6b5r75xNacJv
S/ah2s7njGnMgnJIi2h8NSOwZ0beDVAMw7dfR2jNFVKb+F0BCpUzmGns4cr76q72d8l8NF+Ij2hL
gmKJeFzeqotcswHiha3sF6xzUkGHVcrGqnyp7DhM1Do7KqYe6CxtBvFOGkQ+FTjjR/yryVEDDPKM
2Zs957mr0FX1W43Hp4URWT4wSwAy7ZZEwDevfXdj9AY7EKIeSDW6qMJuomz/Hua9B8jFM87c0HiM
SghqoQr4txUG7okhdSBfBXUlC+mx6UoIHlaC9i1+3Dkl8AIgzkKlA9FXIe/rESSanOeYj4zA1qPG
dsHmp4zQxMe2PslQEU1z/ILbc/MFI5BD8YOyGTOSm5LpDR9ir9aEHlA9ONoMnKd0evgU/0ekf5sd
DkGWFu7qIeQ33BpQxBqiFH7k/Fl/iXNhqndE72G+m5kPl/KFxp9wqp52IrVhUXxbCmUbG8/dkz3C
sN6Qc1BhV7dHRuiewQJC6x3ew14WP4wDvnuo8ctaVQhJDvSPxwQgjTuOJ2aKz0hkWDn5U+kAEy+q
s//8j//+v/7HR/tfydd99n8mcv9HXt1m93P+Kv/nfyp/moMsy7ppiopmSIb2Y/py9iwyQRcEcV3h
9yWUeX1dNQnTd+oZmBn+FMFWOXEZJSQtUCMr39KGsTDPyCRhDowNU8Rj/V696a7JyLC8Eti2GVjB
P/9I6U+Dk3//kf0I6Y8jsc8JtyT9N8uspXdzS6R1YU2uAH6TLkiiEvjs5SHyFSIOlPwAAYfuRxj/
5dr9XPafk8x/v/aPSffn+C1dpTfXvm3Eb7RQX0/wA/JTNngjvO4blSNaO7ogYg9mxljb/+Xyf3w/
iqhIuqJIoiT+mBl9vlupWLweXP5N0fI+NuRTVDZeOA75BWt88pfr9e/73273t+v9GFPfZapo3SSu
99yRNWtoLnJZbZIS5LTB9st6RnXh/eWaf3y9isLiU0TVVI3+f//t9QqGJT7Pj1xal5rXYhokFdIz
UGXZ55WyXj+O5dJU7MvS+OtI7j/e6/+7rv6v15VS3dJF/S6tRT+hzkE/h9q/T0AncdB5HEyi5h7u
X+71T9POZaa7m6ZsmLqpWv96zYfcad2LJ7w+mzZI4HWKFRcD8IgonKG0iZGYgdf85aLKn1/q/72o
9mOqvNDpdX6VMmlN1uACfpRwzn542dUhsMXmrFw8SLoWFvhgRlvREznUXv6aUjRIwUVFAgLxLDb/
Xx+1aqiWLouiZCk/PqxcNx/6+aqLa2sKJkhMhvEB9Hg7Gp4xUVR8hC7bCgW0eEJl+c9vQe+/mp+r
nE9KljTd0C3l51elPjJLVSWu/XT6qa9dkHsozhgBIbv55znAS00aOlE5I3KwbKY+EvxKXiclKpqt
A1N27MrB2U3YM1RjlAwZWeM8XcsHTfGtGYlzsBEPF5FpFIf0dz46Xf72G97u4hn7bA0CdiMBe99s
8QmQe/yXR6v0i+ifbu/HR5wat7QT+tsjxdOWkbsbRGpfmAOZzeIhIx8ZDkeIa5R6jIt1ZG5bGcWh
7tClUtqpJ3n0ijKKYv6vCGH7xvHpPp3/8yuQxD8tSlWWDUU0dc00xJ8/Un08qraoRMhgdJD2bQOh
kt+9zKIc85rNc4YgTWDKg4dYUIodgUL8enxOEbgBuqeKi7ZLb1ZYAdpmBlyMJqtBpnof65qN+bil
SSht1I1MDQFLT98oRjDIEUu2TPPRe8afkmcmwBcjaq64OUnJ6KNzgVDAhp4b6jmDVUnlx7mdf2n7
+rYoFLREvVqk134jt4AFI5wPuoa5vn06w3nbkvxJ6yugn6cbcsjNyeOAOD6guraCPkbeAiAHxT2i
IGx6Het5ms/J8syIhGUaJy0sgZI3L0dyU9z+suiNP209qqbomqqzz4ryj13g+kjlrHmbHauCkWXB
LotGn/3krQN81LhgbB1WxAhcxe+X/ywZRJvYdiLv6iDK2FkjtG4hkkSIx7OdROfIH0zcV7TG2Fwn
g5lfu6+B+yYlGL3FYL/vjfmZO0+jbwfzBxqG5i+386c1rilULrIos4D0/uD87dC4WoV1fVSptIYW
JqhieOv7XrpQDUHVX5bqn86n3y/Vr+TfLtU0nZS98UKvcTkUl0AVg4fJgNfMO69NI9hnTIPBilgG
EC7hXy7dv5OfX/Lvl/5R+WR3TS7uOpdGpU1zf6OODIyst7t1Qxav/8+Xk/92pz/2ZLlR3oVQc1Cc
JzL7G7NG0aRhe2TgJvMxXKYjefUoJYaGaIgxMhlbHD8XnA2jf/4d0t9uu/+dvz3xi9lcxPTNy+2W
sFnT5s50t/e0tamCqbf/+WLGn0qs35/xjzJAPHdN1t65mGKENN4YupMFnYuoDtSjsqOs100400EC
bD5+VUPxWCCo5QXsk2+aIUA+5K9vzZHXQjfJjQX0V2F4j091rS0kMK7E1bIhnwjWNEBfE9aYM7cN
z1Etoa9zhPXru3rO2Zs0YXK13Fx3hH0qEHpnPw5d61utzxipHE8E1TkTJBb41RdaO3jiR6GrCu7L
InXTv1QM8p8OSI2HYhmmIenUQf/6Am7XtHrpMpszsmqHjssm24q0AUbUe/kYBeACf5Y1MSI1JOB0
ep8iASumDKUaPSLiAP6yLPuT4N8+gt9+TP9jf1sN3SvOrGfNj9F9WMTnDOqw2elMYvrb1/anHVIz
DIWaxDRx+fZ7zm8Xkrt3UdzvL+7aQlFWlPyjdu5D/2JnR0Lg0tHf7uxXafvz1nRZY1tWZFlW5R+7
2MN6Nx3PmoTUc9BPEmcTJqEb6GMlDnecHIKyGB2K4yG1pdWKcd83vyWRYyBsZqXj1u643M2kCdMq
vmTsNXUft3y7e0ZOM2ovYA/awcIcj/3GmZA0fQbLdnEyr9PB8D5bN0v+A8IjJ0imsCmiHn2TScG4
Z6CNyv7nb0z+Vc39240qsiJrsm5ZkvrjRq9F3mZKV4jrZr55D41BjPXEsSyOn3z8tjc5QRhYmBlV
CwaON3ZwW8j2FPqQ4Ncv7pueE/ccPkAqV1tEDUCgI3FvDvxOcDgoHuMQPjIQ3LD8prA2EhdRyO4R
ynY7PmjjaXG4OveonwvJ7IKzez8PH971Yxqp3wyzG5CgUrqdl67AbnYFIJtTglENLot8hSd+Ew8P
b47Bac/VDsToEH/3bEcZwl6yQ8h2jXPaJdtueCBXikm2zPKQ8sFpdR4WSNqtxYK6pPMH43KMU+TR
B+6xkYMays7+3dtNjs3NLkLLv2MSSXP/Ph5fr0OIJtBzQnwHe7h0bPFjlDiER+/jwbr20z7Ng+4v
KJdyIBBoDei+DJrRZ5vhxh7QgguD78sSY29jB+oCrK0IwFP5/9+orAvZhftAQTiQx2Ar4QPgYmgi
6JvoWMkG68vseVR36g7MkCahdhIL4N2uVtiib1h2BnvTQsdmA5RM++Gok/VjuEQWwXTMgbHHvnL6
/OfVo/S7zb8tHkPRNN3SNEszfxwHlpa+hOtL6NYNYpVN5RqDiDHewwMi0N1BGkwHuL6W5xBx7GD8
3oFADfZv57i2v5vBvAjO23/+OfKvr/Kffs+P3VFv37mcG4m4FtfeIXKUwajYIjsfjHa3ibHDpDOA
mR3J0ed7NAoYtWkXqFIosNJVcSwQBUSSR6JlX3vBlgw+ywAT0OfT2SC79qPpFKS7r3H7Bm2xSCKD
ousynn3ps4v9awOYykzmXiWDRTwOB1Mksgf2B2/Rzv1wJW3DBQO4II8+fMHWwdOC/m9f6T+q82Db
o7rop5yX6BeOVDsGRulAWmxRNRBd8G1Opfdgn4FxrtVRMR1OWJqTYTZgJTGkfGY5o82Gh28NkoCQ
y3LgHTajIFi+/OVc9OfOULLX6cgeBrkfzLs94untph9JHzHGahpdQ4tncJhq45O3MwYbw5nb1el7
pLvdUpyP2NWWt8Hu/ByM5sKsGXzqi/mymDKNHmrzDNuU/aWCBD7507oyRVU2LVHRZetHdZW+VS0R
Jb1b4xBDO0b4oks26BhBWN3vTdEBi7NFjgDRqi35zrZqt0v14qz0o0g9FFnPULRb793LxkgOiRmA
rYxXGIcSeG88Ezaz3lN6bADnDi3OIVIJW7J3EVOlB1/5qJtADWPMDrZYFfVijsd7L+mje4i6uBRI
vbPVN5k5xIa44v/m7MyWFVW2NfxERigo4G3Sg4AIdtwYOu17sAOf/nxZ++KsqF1nVcSJtfdqZtWs
iZBkjvGPv/kBdum7youtXN1iJYLOmBA+cxGyh2dV5PXnkDQo4L0HC6tvNaO/AkO/bsbvi15Xeu0+
xbbKP367WYvWu6y+i3N7rDDDyiGsrTCF6VcpfGIMrBsUEnCCl11sZREQYcQd3N9SyXhfM57qSqJU
B7N+mC/T3hu/ULMrRe3OuZXAKencE2MC0ad6Qkxxoe3tqSyx8YbvylyKVu8rIxdbgMfDFgbf7Keo
KQ/XoIVOYOcqqRGjFNBldgpPDQEekcZXtNnEo9e94o6+6YVxk/eJiHe6RUcsGXS7QoAFExTUevhS
3A5ejv6pyY9G8JGySO/SmsAveUO0hAzaDo9w3HbWBzfSL1ksDgR25JbYXVg46aPxACHuivIZMk38
dKVSr1ld094Y0e6z0I3BLWnnu4el/QBp9TSrOnlvOaW0DFiGivlUPA06PvrKBHMNKIKopiyoz4bN
+KtrOMfGbbmMDomaaBENAzyPltgAyh9/vxFaSZxPQafrU1ji5/pKwBZ6HdGz+nNJSz9Z74+NfhF5
yetptxCe/4oaBcuG//beSJ/7aQXn7IVpRedo7xkkkQXl4cbb7Xofdfzpp+9vALIL5OsQIHgeE0ud
fjBUkyzxc1Xo17+8lYr+p9pT72k0qKrCy9n+rQlp9Me9XR+U75gdstwy9iHe25GHcW0d593Jl/Nz
fl/3HTwJ2puPy3+fRrvRjJgKNlTc7Lg4/vXsNyZ7Su+JI5ee7CYXyg7NnT2tsPjYxX1gOQ8R3QTd
aRRBpQD+64XA3j4LGQ4ippHb3c5pyHisre6kmVAMfqKO96rFfvaRsnahLTsDLbjmHI6IDxLDJRAr
ruhW9hgNzRv7me1NqCsPBDUDGvuoASjCNtI7hLe4hS0UWj0GHuIbjlp2LaPIvnGv0EkGSrA9aUUv
UHeoQTaCUbQVB3jdZquASH7x7Vh2nD/2gO08gM04GHTiq6cMh4MpKmT2kKXhMCCKY+1HTxWGWgNU
Uq1UdXX3usRvZJfDQ6ewoF/GiIgYCPGAA3EmQpEUIFYm8nVXZYHuzerrNUSdMV0TSCVezmWArh/f
UAqV98UyZsS1VynK2YjT/5Zhd+liOWId0+0j7DHlxDR8BRxmPcLzeGG3LOY/1rdgeHoRKbZn1ivs
D5mSpW8XalW6D3hPFhbf9aAiPbutEFG3P3l4HCFhPTe+YgKTDdWMlIJg8wS3OS7DxReiKDLdx6rn
I9pnC3xN8Qr9Sz/0H0Twv3Y/XdNUraN32lr7N/BE3ffO7cvjQQliqgmm1DaeVMAondlrC5HpjT7Y
fQ9aP9ARWUCGi1VSxk5sSnSR/cJqzXb4jlwA49gb0QARGo4wniHTL99vTMU6PNkH66Zo7BIDUtGb
Ye6lOouWrUyua9W5+/TglQ9reFDT+Vhl8Bq9ClJNIYsA7xVXvzNjQsG3rNjR4r7ghK0szhrHx4Hu
LUY5IXMf+2DvrVN6zEDTyhQR6CNFXensUsiA5i4EQCGci434BqE3e7jNeMHAmPwp+j6rjEnKtaGI
n32pPsJIdVvi12u/7I/ZdRmD8FHJpd/zwzDk9GGueCdY+mHf/DJ1HJ/GyEKjDkI4jJe9xUA373ZN
5oDVj9S0shnP/jz6SNdNVr8eNT+w85z39hi3HT24DDsY31WuMQV6oYlR8M3AznOrveUxSFLHdYTo
xXkMusBnViXmiMjTNrPyi1mbl8HLgRHinnJki4xr5BQ3H5vv8cVq/PbgtK5GxOb4sBgcGJ7zOjqG
Wlg6DHZNpD4+5Tqled6x2wO6br65Lc3uFzP8CVsBHYf9Sj5+j8QfFET1WPECWBC2LhPIYG+z6BF8
enf3HmHg49Jn4JF9jQJkbHAScM1aQ6ZArMh2nx4DhrK+9/EWI503ac2rtN5HvSFCb6ofrxn1PQxP
Pf6d2ezxbw2a3FR/X9+G0tXVPluurvd+23SPh+7z3VKu33FIfXfByIENkQgT8gpt+TxhjUtski5/
WI/R0IWwn5kOlsL699pa++N1AM135CyySyPOdf6jBb8zB9Ifu/t3jB0MstXjoEKnBse3tD4cmJC3
+ujx4g7pl4j4bna3gNMLveeNXBo9OE7RosKj5GzelqAymGNvunXwJfOQ/RqHiV3YTHRj/rzB8slq
tbidnHMnOKBYggvNKfzCKI2wUinwy6/fRCGnHB5Ng1cIQhKoy2GLNM2CbPHH9IqCCCtUjqGd14Fa
jmDo/ZeHov4JBgOHACSn6+nqym8P5bHov8vLqdWMOWUrK5wp0LGs6GQ79PWl5Q46Zry0++n0B8rY
IA6ydH35S6/zx9HRPy/ht9ZrV9565VnZf8fg8l3I4YBgVY6rYy9r2uZp2/mhUa7mvWk5fu02Fbe8
eG/Bso4kUuGBoaV60U+x3YPnU8MAxrpnF6BAZfTxtxXc+VMx/88r/W3lvA+qcquvB5KZgtfk4hH2
C5gx7bkM/M+00PN/X6iq/OD/9cL0+u0+T0btdLXfftxXuWnV88izuf/geCs6O8tqw/2JkpV/tjD8
m8uNEKRq07UQJJqaGNzyGFVbkLas9OGt7395c7p/fHP+cUG/oWS79un+7X50aJ3Cko0WbSQD+9WO
wDfOnZ2HWcEtMObvzpIK8xur7lnYna19H3UiRDJT72p69O5Qv6w9jKydB6d0xVxd8+4/2IF+0Xv/
pdL7P9bW/97C3yZAevk+vUtj0TCQ6MneeSlLODWbRdHDzNm6ualiQwqcKeyFAONgKxVBNfLM9P/z
LLV+t613tS7zkd8W+ZEdp+yqR3m4w1uCCYHMw8FYz6mtAiVmWJo+2XI+6XYtW5ujequB1eTI7wo5
8B4bM9WE9H2yt0d3/e+X9kdE3gCO7ANH9tTeL1ztH/vh3tB7e6WlNuBmfVAfOqwoeQjfr8JNN5e7
8mmAhn0am2aaQig7/eUZ/RGg/OfP/+3WvC9KZ7eve814T9PPsa8AU/awMLdv2HfRzdMthZz7h+BA
1OUIlFxcokfLw+KiZep3HPOcjUTqRu9w84YWZJ+wXsWSdnS/+GcCRDpT0vlony7+8G0OXpZtGk5G
JbmFWZo2IoPh17fSvfsI3zsPxt4FS7ISHSeCKBqR/tXBqu2jO5Xz77fd+FMP8s+P/dvb/dA/2k4r
eZlgmJi0CdzzpF7lSDkF9V0pkpXq8VHBxYXzTHDVgMfofXH6kgU+9EaiwEuIsiLZm1FRAuzUztWP
WEz0/v6IwKGzOcT0+nixkYAOS1B2IDa/Fw1sD8KTMNP9RkdNC+WJjBtse4fMi8HyvjQOQ+/kgNSW
Uw6dN69sdXP+suj+OD/+56f/bStR249yofa7Deg/tfes8EeHTRXWer5oO4ZmN9S/1onUwx8uHsKf
WJpmli5GjPAx1jPXn3bevIHDei9M6rxJKw8Xy39/Poryp933H6/Fb1tHeWoZhn7kCq+zXmVPoiTH
v5kt7uA+rwFMPREfRbCzoD5avfXfbs+ftv4+9I1OH96CYXR+Q0I+n/KmKuW+zdb/HFxqi5wgSg+F
JPFO1HRAgWVQEeOSjv3GSE8auhC+4urp442xKdTUCu7lwr9gm+ac2JWRhE2fo1PfbzAKWfGg//1e
/ZHi1e9CdVD6HYoJ/be1fKiqw+L+Zu77pKZVpencNT/6vMx3RWht/zrsoAwLbxtdx1VDqR1cSfBm
z6EhB4+F+4QDB9a71YjEhW+HVZKCkyDpKn+bsv6p2IF10eeOAsdp6m+P9PFanPq7D6AqRgHijK1K
eIooe2KGkdm/35FuW4PM8d8riMlxmwNT7ajUvfI4/cfG+lzoj8/j2P+OW2E1O+MaI4HaAEXfmUOo
l+EqGBQLenr0raMomvR85LfpjBCmjgXCq7mFcwoThn8QpYX1YvfFW95MJ99s0k0vZKO8CaEF7DSW
BX6LQTSzKidkHA6PfxbyAXFLLFv2bKaKdLvNFOFl270bNi4I6Md+K/yhM8qtG1exH0YzA5JOEOoZ
GScEZLds+k1OyiS8ytpj2gNhrrls8nd3VhM0DOmiAulICKHYqnJnD6dXrJDJVVT1iNZEFFZO+vLS
vke7GiBxg34Qheq8n68/Ypd465s9IdXCZnd/xdT4s7vlNYLG5Io00MvuBXhwqltVl9drvZ603RnS
XFwbqYC47hZUGlrjqGBc4CXoq7d9kSQP00GFjr0pPWbpwlMm+mxkWCOCJOeUs/vE9ztWpIvZER4s
9zfahYxXMOrjJtyW+AwNeCx7MZkdGbyweDEM5OsoLAYFRSmSb1JWDibYTmSBKKdQQUT7CQlhl22J
yIMEz3SCryqhlyIZIXx7YHGnnf18oYlV6XJt/J+6owCvJsEb4sPehLyTg6zzkH/4mTGgEpQ48QED
QZZlgcGJR1wgb6L3t2ZhOOHPnzRuOMOURnQGCr9XnfErjXlAulDRJ0P9txAqSKDqEUyQ0H1CkrLD
5T0em3Ja8cZzwkRZkU7kRzXs9RZSbEbUZpYeo4zz0Iyh/5uKyKxwzw05xGiV0e6GqZcp1nh3sJZ1
EbQ9b8cJasP+X7+8vjVZa0ALrgd7yRzXthlsSQq1sU5BAHMH2D9NWdsCG/tn2hbbXZZ2DuEdajag
vLXNGj/L8JMIcchxcChAWM/6wluiTWRtNHvZT2vS1bmK2X1Q86hALmpiBgM4N2aSPyIwBWYFLAaU
DsREv3hGVd+VUxLJsbXRgtUOqkaY6pwUOOMcMkT9wXjP7r2V67FvQf1epV5g24N+ZDP/MlmK3m16
C6kneGknHZ5jVwm+DAFRdHIlxlh6xfDhmE2Yg/4YkT6EvrlJgGHGaGI9uc/CWbvhIaAu/vXCUS+P
2sukI24FxG2cyEVr9QBlYdJxzOU859nnbxhoYO1HFIBb3URojN/zNa88ZhlJFvImSUSIXpR5ojsJ
LQ8D7KwtTKr9tYLgeu+D67JQxdMJ+1bWDrfIYKyJNi4xHfYetiaL3wrVPsDc5Fl5YSeb6PthuI+Q
b3Ywu/i0kVdk7yOt9ykpMyVkOmyl5J1bXMLRDrAaiscgb2hE+HLlTPYDfKu2HZ8txgzqSTA2r+aW
ESGON0xe4JNbY97jNe/xUUy8hjechslkXc0YyuKKZ4eo+PkK3AcMWApcXCqVArPnpx7kdhrqtgh4
0jex3Isx7QMjG5ipFjir4qoJURomVbTnBcv9aKkIhNFY0XgXK3hO7PErW+rbpWIFdB3fFj/YY23a
qjs3RBzc0yDWA5t+JPTGlfRJWAbblpWlaRNmN+cdj9vkBgkuYSsPeHV4syklA2uSmfa85x7jZbx8
p7wke+6MRCFZQLwNvCeVFR3zL1JNfGwQxO7txxZMeDfC4A0EjrBsWC7bojixc6rhIWXEpuTD0cXM
nWTF3sRfLzFrmwXgLZZiCKOhizRWcgRyRgpN89dl960sqz9AB8mAlSSIWYSrDxVjyXLCdTM5BIif
HZ9dNTJ49gB0ScMcZZWfPFA9/CSHq6uTH9kwRQKaoZn+jXm22Hyn/iopiGLqi+IRKyay2qI7bkEh
49qdAnEG++3Xz2uEQoB5q2q9KtNVhPw4YjdOZjMgSUK1POyYl682gyvMN5fR8co/673N1NE3hrXI
O57vk10+2/RjRiwCP7DVA88q7EKxhrA1TIDMR3pgKX/FK9Wnh+LsrD7xhReGlUBMxAEJrVUP+kxm
EWVpCFklnE5l8RhcEatXThsnqwuJg8mZUOnK6yWPo6+5dZ09e2igHMkC5Lb1Au/lbV+Jx14d8n5H
bGJsh3eYlTKyBbc9MorE5ChFqXSmOWv8GC1GtAznTcqSZnjClMdUS1yFeCAIC3X8SdmzpPLGJCeR
dEsLT6I5MQ8IOc1bmudvAjPEikhGbdk/D3ROfhDZm2E978m5FbXNQ4xr8dNFE8cETC8t7EMsj0UY
NHngcUnpGg/t+4WVjzqQA7BI3jzES+FrJvsIhxRn48OelWdUmv6HT/ASgNovkbLHb6+gN/Agzepo
lXd7nSK3EME+zLYMsL9oNT5uy2nYICA0tjnOSntywY2VHed+NoF6v2C9veTWCB5z0baTs+OPdq7w
OYWb+xqsGdMHFjD4sGreu4il2XBkcgzi9C821etrHdYPG+ueY5l2nlLdkbdrsFO2+YBvaZuvh1Mx
dGuDDqBedG5EOogv1mG1c0QgwiGnZxx1POprKzj1nEa3dPHY4j7B8PLkXX2p0xcl6/bCmY1Suk3+
hjVrJbMnC/cAP0FOlRcpR+cMiJkYrzO4H3nwUCtPe/Lme2zEHL0X98Obrrn3b2zgIaa5vZ9G4b/5
3dRKujxrOZoZZJA+XO1cLgaTCpbgAIR9EE1qoHvukC71/V+kFZQrk91kNiMKjiWNZyu/9LGRGoor
D0s2uIky5u/YbAUgx/6NTq5rFtBVSUvyi2q+umYSZuma3PUtXymD/GAzpB+15/7oxuGH38KgJb+/
EWwPrRX8EFlOOMnFXvFm53trhCOmfRBoLlrchULWNP3swmIpCn7TQZQuFobEfbm1nBRhgWwp84vZ
otc+2E7yzZM8x4wQesymqw3u3ah1IymSVG88s0+bmzSNzPczTBOIEFMdLMPMBVxY/K6sB2A2InRS
GDHIV9Af8nsOXtKO6He5XHDgtl1AsNhhgvp2k5ZYTOC15LDGxXvq5EnxHLC1nLbgNc5KQuvODcj4
ABzIVAuRKJyxe8usSCLe6PyH5Oz2+k6OofghAEGX6amLIZvbNEG9v2Lrw4IbNOM06LbscrkfaieP
pbOonB3DdfYkcu5E+fXQCT+2bVxh6Ua+jJGdJxYNJoq9y6Sc4MOkgOKL9qRhfuwyVUGSOn+NnG/L
zA9sWDu7450TpngJXCDOCmvxMaFBXw0Bx5CCarxZgOpy3vMmQIt+bNjYvyHwMZ6S2F3Q1Nf0+ThW
7OwLlqF3tGWmXAPU2Jch3ptMeKjer3igd1rRm7wY4mIK5QuPKdGnvRvfy50y3znB5IAl3CZL55K/
rCfqSJYbZl5Tac4scmpSrPy5T5UHfucP1ej1wzgds1nNwiT4KaCVP2/BiPLZO6R0ZF3uemfK/vHx
5fdeTpaPCYTo+ovBZ9groH60wPx6qXRhMPHs5xhkGdixBBy2n+ndzAwvvgwZQYPtCq9MXomJjx7K
XMaO3UcwPcbx8lscpaX/mL//NG8zZgyibw1xhnqDJ67yo9FAIeOK9o3dOnia9WG6eHUIZt5P34yB
5DrlZTdfEevBurgU/bE2IG22sgec/dc4vlkBl7MYUZq0xXcDNlSJT86ARHwGy974k1NwKI59/ZKd
6KjMejBtbG36tIrMwu1+EAevhJikoopa/pbNFYZJ2wtKxyTLFno40EAvVdP6vFUrMoLtmqTgGFW9
qySYvqe32c/xgf7KHvalHenK1azpYN52xDcl5o16ntATjDeK6YBCJVbHxgp3HTvuG+ayjgNUZQBy
V5ERxeCYiqP9kPFFmaBiaYqRXK5g8Pgmmc3+toY334DlsbzjmacoTPwvOYyfLdeANw/KJs1CDnbD
LtV8HG2m8VSZ5mEDCsPuGw+5W1iL8VmMnyU+ewhbm2z5fHCTrktDaAmzRXpoWGefu8Dtm96pdkkU
gQ7fvjLDtWALomdAXzna7JNnuFk4Lwfvzrhnji9OgJJhAIm7TsmTbvXt1vin+kDsZgo85ceSg/Hl
feFscNT+lKcNhwWavAKD7DBkWbEBEEft7sxnDL2AgplfUAhURQXvYSURfXeMV2q86s3hwRyNqDkS
p2DvxQRFvH9UtDcmJxnbD8xz3722WbP8ECPruI9r0hxxbEG82XOmyCCvYjCfH048i1KBElNPaICo
FwlF9mN5f/kLGyU2THzW+d+PTZYJdllOVTnDcziEHYUV6ZjMLwxxJtoE0z4aAYSfLbLXG/PJlsLO
TVOjy415bzLdHN1DipFZ7YTf7LTiTPMmRoQyq2sT4GAqEBthea3LL5kudIhdt9sJNFgMhnkCiCLl
BgdG50FwB4pmTJNx74PCezWhQuH3v1rr65DeRBYJ3aBQrYS0DVFTKhbFZYkHZ++HA2t5IxmXJB/5
g+Sp1XU7fcy1HYOjsePumwzzjRa/kf1PMXuzE0XLLn5U2LdGNFkIhN/WC4akqGfPHxT+EzbPYHKz
w7273d2AE7HP3nettYpV9o66HHTRiI8MUex3y3/+GhCoqqD3AnLAKVxWu7Mz1eTHTrrs/XtnpOOe
fLNO7qEOdv3J3jo6xvyxC6Ar2Vxvx94FNP6gAKXsuEm9c/bZd7qwvpBQrE6IsQ0hTV8rVzbyLPmG
9zeOvPA/f9WmpZt0xx0ZDoEqIeF8eIgVKn/KNGo1h2flIHTl5yffeQpH4LJKe/K2D8LZIWbbMOF1
mgkMI3ZXUUgSHvJpGlq2H6ufkUX0lsVqVCTs1fR/TrGj9MW5m7YVhqhsLRs3hXigxaAo4Yk6b1Y4
CK8t55m1SzGC63lMKPewTQ5YLxzqm9OGEweNLHvePcvf2aqIVLnMkoby8JLmLaJQIp/6YT8E40DL
TLOgMs5/i1nUS95WZ9acPKSmDp8WCNhjVwc5eYr8ZuIQ8euQ8PuwIUJmtjIUzOqsnlj96XZPTwHf
SfTBJ4rQQFpBhRqiHBOQRmhG6Z6JrwJ4WbRcwdPwc87g5CvUtwO7sEer0N1elmff0ph83s2JenJ2
uqUVxA3YhDWwMNKF7MwlxEAPNiRSB9JGRWIUNNAGoRR2OmY1TtnFM2zpT0m2w7OVk8NefOnrsQ0f
rg/Txj3Jckw5eR3aICqn3L8AFkDekoychPVh+zQPfKkEhjqMikgWRDk2c5AFY45SO5fcmofpH50u
CAa3BxDHkV8b+cNvLHzsA83VKVw1Bw5mKkzK1MYsViRGPIWxRC3iPCbUxV926FNwBlGhb1bpes/u
cUz+yhiPSWv9YjcFzgYioxMpEt1bUSGBZ0ga5OpBY7Cj9+LC5PSDa6PwHrrzx2A+/cBiOItp4gD4
Hsxij3/7TME6uIHBWpOSY8tWAUdOjFWPpspcn/kuJyWROCbQwdO0A7j9HBHSVG+8bLkBPW32odW+
gdgo0YQqsUNB3Hqas4oKl78gfhiu3EAmOi3o+uNtTw7mKkkw+JrDOp1CqhjEJsPuT3KGg/DcID5a
33cBuyOvzRD9kgVB7Jpgxg0+vONTdwhTv/HrcGw0TKqHkuO7vZvB1V5CGB4HdNcfEYJOgqZISIWS
H083KJ8Aeic3hzqSXEbJJ17dMz0E2hthZU0MiQHkZy2sTesiRrJKliARHjSAhTqwEsRezAbM5+DO
1hLWP30Fp4OO7s+ufqHY+cnODzfUdyV7hcpa6bOvosDRCHpmZHfy6KCxtfdGF3ej+DyAkz9tv+iR
OKqGd+9tuqo7hDpVhaPayymgRj8LLFA5aw1VGNbwM3QHrxmeoKj2OuJnN9jR3A40q6ZvUHnCtQDQ
N1/jQzHiMrrzrj8cdjlzhxT0q+I8dJxcj2FNDIa1OX1Zg3bysDg48TM9k5J7Y+OedPPOaKPHO+gE
Bu8j5Wd5gn5zsH/Vwj4dxLAZuqfB1MBU6mLPXwcBhX+OzTEjP1fJN3Dhz+dos2BHNnG3rwkigGlK
a9mzDnv/uR/kBRYNQv9hzfceNC/0hS3GWOP8suFJUlPISvbowDw7nKxG3kv1TkdM//4ZOQo2yHKX
Qm5RJA7CA/mhjZyYPZjEesoB3nMGgw8usxmxwxSVwXx4r8T0PFFT4tnMz7BzQSzWkClOAEIPY3Lp
phv+PGYVI0GMbgZEC/Av0+vyY5nLGGbOXQRL0DkQZ8z9kI69Xeqq+ZkqPsHTh2QSw+2kC36aaOYs
nZx3CvQ9yl9uPtp018NO8SW25Ba/rOd2Dnmuei9L2Hi9GUkFdXLoJxdcBeCDYoXuU5Aa+IlJz2Fl
coGP0Et4IalrKu+JaZ1uPVvBG1/eXl+oykAXxKc/tXHjNmcJJ+is8XJ5zUGok/wUyJvfnW/q6Y2K
MeHUpulobE7hPTFNaLZ7LecCZ33/8DiouSG/aN/0wZQ7L3oIOMcfYlEmn70DDncDz6CcELMO7wQG
9juhehKYPm0wfEGGo/FiAjwhxDILCZC/3taKhrQyvOI6f2aJxIHOQ4zU53l+zfxVlOzzoqCmGsvN
Cabk21ZH9FIM15+rL3DUFa3Dc62jv9To5M33l5CnBJgAcyJrkSJGuSN01VgKz/wVE9tJDDvEGrTS
6xV2dLRa+OVKYghkHQzy6OrfFlMDoF815EQH7keecYhne/irVq+7pveWhZGsqZB34yMkjAhLON2f
UJc8HaA4HIorIFBaVHa2PjVDSVt0HBZPf/Vip8g7ob87uciVsXqoA3URPleMD+Td2SkOTQW0VioG
7lBHrAB3OMblrbwVHJij64oDXhfu5j3dCbDpvOFY+Swfo6iAQIobG+USfXftrzr0Ugta8/jZNjcb
NJvkatjSC8Fq0YAfTjZBDIjUn4xVwu/gwcEaN/bltcK7Cqyj8tWac+ZWAkZoldP7OWO9R642OzQd
rfxERDRvqzbvmIJh4e5MQgjWWrGqDp4+8WPyiquW1W+ZEL6jo5XrJ7K1yCdyoEFLLmCrj9NK9mpH
lJm4y3F2n+usUtc45THN4YjByObskG5/WJL6LNgzscR2vjQK2CyKQ0pfyf7Jn4zxCRY0FqcsBO3H
2H+kEKzb4+6dQ3n4cjst/D9+3cAKnqDVpbGm3cVp7ORKTd6TOXjXLowABxwAljYmjCz5j2HO2oGS
YhmNsQd37Jr0kslpO3nqroKFKGi0GPQPXn8MgeIsBtVkXuZBoHkUCx/yGUT2wErXXGPXQYEhMHAC
ozfcoqRRNYtwFqbWwcnAnEtpO5N5gMB9y4g7w/V7rtmnfXJquxMOoRs4Bw8ABGp34hgxetJaXIFU
LyiA1RfGqIGqeQoivOjpdO8mP2PGZP9gd7AzdPMNm3OL94QVhUcgC2An7VeUuYoVFJ6WUYm9x2F4
2WFwT/w3x+g2u6J8MNdNn4Qz0uM8df794MOD8ndYYvj69gkM3EeHLzDfeXOwMGfxSgf9MJ0trsG8
7Hijal5lnw3Tnh51y+5F3y52OGLaOJAOzTlGMwtSziDl0sYM6BSlIjS59SPaPMX/WayxCdtw8OQa
Zz45LP4Q4bns53HQUhzvg622ijCIe/dMzzYVRldG3gVVEF9ri6kSoemuOo51KF1CsheZSULXpQ/A
XY2H7nklbz+5phg0XbL26mDBgGvElnrPBb9kHtOOaYdk03SJi7AmBX12l01U9yQ6Q8M0zvZJTB5h
ur1u0oVNC0VID6b0yQ7EZMLxPKA/J2wLJdJ8kc37LsavB3OJLWGMrPfS8/DREUts5ejxTvgPmsE7
XS7EczlvnP2yhyST9pKe+GXOj0v6bpiYy/kzXpLB9wO/0pYfV+wsDcNhVkq8VkaG+YQxQNODGlyX
6mcj3e4jyPx8proJ8CNiPL/B5J8a9lg00hEV8QMm8WGF3snGqWEx1eB4otkT/Z6jNgTGWycfNc2p
UD+WREXuMebQ4BdHonHpLBlC7YWB2+dLjFsB7P2PwCapO1AwLpJ/RN/tsMsE/RRLT0cvOOzrtn27
DgyNx3meaOLdc2w9gnXhUVRQDqiIQOSPmUy1rARCvYofIsmhQuCp8GTZ7iELtswhAV7y3qLZ4jt2
5viZviPJOMV6b0s9//Joaziio2a6RUuxvnXss+n1eD7OexNUBBIyiUdMJFNNltWvYY4UC/Is7+Dg
HwZf4i7neK13WNrMLs/nlkAaf31Fu9WHklB1iaKEVyYHjTcoIlqcMu9jbIynLfMLdUDJIXtnQOzr
jHAbG+4Z01tVUiu3HqMvz2v8JYG/VzE93Gj7e0F8D4J2eCK9wgi5tO6MxFjuhx0/Y2AthB1jdlYC
fASbw+gF55B2hUth7p1heXUBDJJbzbs2ETA1ohpvkc8tzPXTadIJlPIuczd+K7gYitb1YiONBidy
KOxsLm6+AqGQrZo8vxqTbv1XuwfsVlDKAsYB/YIedkS1cPZPdIoPanrrBR68mKx6RC2BMteL5a+C
+dUJXrf1u1Usiiu1BkMpLF6WVb6qsX08o/mwzsnJfhQveoy9+SE3qk+D+Uplj3pHWS8wuz70rTz/
yOFMjWRlz+F1CRhhvU1F5lh3bXIQc+fEPAty1tMyVGtUC9DOHFxTQpfqwQaY7ovmStwidXfbXj3S
9zBB/rB3D0+ezR3XHfvSqU1ObuOc7c6BloL9Xjet7A02PQHK+A6pjXp4dFHZLJyWA2PwtFoQ87bS
GcbjZu5DGfgemTYTz/uePCfloJcaiRoQiwwBeyGWyiB++MHOzEwIm9WGDDNetYOlMDQ0FFsCgiiD
oCpWpkI82HIOfIkBwxKo5z8vfp9JkrgMjpMHPRXeb3z5Ti3XSP99Fg5RPNc9zkV407F13ngNIH6g
tMCu4G2zspn8Dg0xnqMjsuNx9ypYQGho2CHreNlWREz3dRyTWoINdcWJtMdxH/TvfbTvXY1O2Gc4
9ABQDGtZSnw/2Vn3zvdcw9usH+16zqcHd+HBUntCjutwpaRNPZf3Fo1fnfRUQr3idnqSE0X7TYRC
CLF+2wbCOUA8ODE5ziQFU/XXfVXsyLtcLWxar3CbnaGOc6atdk6JmfSAIWwYyZFm2yb7UhwmqAH3
IOS1Y0TfLCTCBmrdwaH54/MxftVezgmTUWsi4yQY3k7WGABnXijnpdAKzul/5szEbkyMcSjJLSeR
phl3Jts5XiZpXxxztMek/nmHvUlXKk8AsGwswnhNOFVnx0HqXZzYfA1e/tLkFZxIziwjly2rin8j
9IWTvlwhMqSvxchs8gjouldHF4DtaUURwrriaxWgM1oq7zydKJbj4YSSWY65aXh10ZlRq/aYWfKj
y0AkFWmUQtYn9OkjyVPQrjETszNGujZ4ihzHyhHvwm+YAvgXKuTSBWBq4kXANIrSV2OMB6p3o8aP
gYZkg80Y69LNlW0HUiPddgHjfMLVhHtS/8z7E+aExbsa5XRXed0GjsflTrx2aDSOmo9hDKwd6ybf
X8xFVg+XM6pEk8FUWDyRSJKB0OUdfmq0NbV5tt4ZmOLZ7WoxwfWYsZnHjCQokBsKUDJpXTQ7WKxa
yUphrHRpaAWIHyut9iahjSu/waWAiGgdrZpatV51PFxXnYN4r1dRFzjqYWF0re3SPqMwhkH2ucp7
e4yjsSuZqTSGcpfCN/tseI2Gz4GMJz9nl8/40Y5ejI7k89Nc7Fm5p/1kT+nPLWvMqFdhU8sok0Px
vHM/tpR98nSo4ao6vDAvMJgLAU9/dlG/ayP3LiGLl13JqdrdQvUTXp4j7jrRnXI7qZxu2zbGMM8J
DJ1pXX5aF6nG8rHEGV0xDd7vAca+V3tGTV1uYZJoXv3D680SZLxSLFL59Qmmg1s4QjWzOFzW8R2U
TKEbl3sRE41yRbBeJdfrExcHWJuMqaDtdTdVkvckeGarT3B/ZkAskZ2d3woD/u/LUj3m7yR/UEG3
5OqAGvo/JJ3ZkqpYFoafiAhEFLhlBud5uCHSNEUEBZn16evbpyKqq7vrVJoqe1jrX/8gjyeyDg98
UPmvJf23y9HbedJBFd89r/K9cEKLSXsx8YRiuZrOidHdNpAyGIA5CL4k5XSSSve1J+CdinDwnWXU
SB/n8TPiuD6AaWsXlVm5qkw50cr3vpcpAxEdonZ57fGX+5wrUrv5yQ8nXYvQq4zmWV2b42OBF+Ot
jTYpycOdncjzxzCUFftZLCLzbpDGbmXrOiOgz+JxPJjPdfZ9Peh2CrsqysgXK4PHN/fKt1U2yLdU
Ea9hKUQvB8w3SJqvvQjvSkKf8FDnVuT+hgOvb+8VPhXL0+kdcITCYrE+gmz0w6TC8ejJEdxhIKMW
eBWcKDUdlpb3tDwgGboe5y9ueJHS90bO9Buah9fkbxyA3pPRS5Dbljo4AtFZLsfX1owFx/hzfTTu
wHNOuAWYP5sn+Ffmz1uJ2mAQ5iuOBEaCSFCB0XnkEeax8/MinaCu2jAl5YI/EiIC/M/8k24gCHrz
VwVvsQMOlXxNHGl40Cyk2Dqc8NhZg6eiIWGXw1gvys2f6A/jc5Ai/m83YJMxcBckihLPVZYjC4s/
hjN8iaI1I1Db26otn/jhsjtDFIkzkIWAFkWGVEYqhlhaidn9PcUpVk4Hv40zo6UNvpPtYnH+uqPN
v4kDz4FPUxveedZ5gF+EBvExLwvOMYErt4wZ9PPHq3k6rLLT9WVhAyAfGPIu94bP1nwF92X3A442
1H203S9b7c0LLNZ76UicHaBOqUdQMz6VOCcQ7fcZE3kL8PqZXTTFhDCzpTFfw2JmijSd50ucJ8l2
tyJzXi0VGA3mkOCIX/rPRW3V5x0GR1DPCIQhbx6Y04kWzJWOzM4yy4Ak/ietAQ+wr5j0qKjfUlD6
rL77w/Ko4AuK3yRmPlU6sMnMaYMW+h9H5wHnoYXd4I6cXzVYAxIFYka9mG1dE2Oz6libS5p60MOv
uV0jKB/bLwpwy1s/Z/eFmENAs1mmwIn0fytwg229PY9pn7H96b4zAsg0CHeM0GeYUohxhKiuqTHN
b27zUHWnnqjBG4RHc9aPgwBZlNanW1SrRXH5Fs5f/8Bt0hkWnvFY3XnKy7j1YxyyaQFhPG6VpfcI
hovidw+8fO68xHB6PBW0Q9mYZ/mn2PYgQPUlVnhLXKmccMdjy7GpcXZx7m2GQweX+GNtLJI3rPOA
cfxfPHtceH2NPlZA4xxCtvD8cs+8hN2Ek8FpYrupXwc6ZK7bVfTb2Az1S55DgEqFO3gyWERno5t0
utDBMwH95QbFchYKJEuPNL18Uk8HLiNu1+VQWwOstFxn79l9s91W1gXsbC/Oxqhm3yl7SLMsnIur
Vb4gwytWEHCp7BbbxxGAAkuD5fql07IwmVhuQSXcalbxLKo5u7Tfnp/zFzw6jbJC+VCwClpVeWKW
U8rzrx0B8otDHQJHBlnkCIVuAjdBTNBUDFPho1ts6YJjOcdZY/7Yvqa2IM4IgIFvjm2Qzo9UGWjb
RZYns4XFELiR0T0iJ+6HUkRxOF0+Zx64F79cYEsFHJ+h/bWp6X7htuxTyUlhZfYM6DLzeL6QV+Zf
lN2FIQHYw63HZZmbDhZUL6rIqHeGCw6clmqLiAB7cKIPvUbYuxOvaW02tGeILmT7Fe4SyWs99Gfv
TdGbofE2rY0f0VDHKqSpKwMvVcN69ha7K6xq4UHRoM6uggbJ5wL8nWnuhQScN+6mlB0LDcAbB3Do
/MCMsBRqbmmuL7DpEQDkR0woKLZ6QqmRSVof6t3Pa8IXtedcX2liSGu0kxfCVtgEbtwviCqPVdyf
xzAgmC7AIgZlQIvFO4GB21Hb1b23QvwIGLFCqCYUbS5MYVQ/Ami+M2gxm70gW9Ygog3Izwrq7oYq
dHaUb5zFfKGMx0qx1IFQERegB2og9X1WxZGwhCOGA9hZ8GFr6IvkNfgr1jD9O+jFx1xdsZ0hNeqX
uhGfC6IOxKDgtfziWo3rBGuWLo2REHSOOaavFXRpcRdc4LUhncZKHotyzPI5Nx4DM7jbfyiTDNhQ
C0ICRNTxzEC3zfygNwNKBoYKQyqMeqp75P3gXb0BA1r5wusjZxBrv5+Yv2N6wczXn/jWsGeqI5rw
yEHcqTt64msNMpvXL+MovvEUeKm0h/B0gUTJHFMduqwfUTbHHxM2zHMPhQcC5A19fAs8mI3XEQQp
N1lDrzKw4v5lqkEJiNV0Y+7JhCpsoo35UGeoTz2pxFa6b6yB7PKyFO9KCI9KsMuBeSI/GTgfIL2H
tWcyrTW8IWxNxthaMZeJ79jnsbWcVSnhG9RMBq3/IMslt64riGpAeBVpo6RrOTDcIlrv63PyYARk
E13sbZKcfOi/rJuV7EdaWAThd0cs+Bfpl0g4rM3t28Ft6Bs7QVR+JnWCk5vqmk7OfiQ3/aDgGGGS
8ub0SGtNlW9iq6Nup7nT8Ml4btFJW70nSo58E+7yIbSAh2GFCtxch4apBuXxQ/3wCN8pfWW5subJ
0oGgECqLoXeaPkd0hZjx/vykYydnv6xaBs0wCkFsoC4d56H2M3bDRrF/sKCzfppAZWT4dR7rXj7H
V94BUByqUrumFgEj28POmEtQUZ72rn0Lyg3G2utNZ6pDNjKg00BzOuB+slediP2hw3oi/9XOnSf4
+vENlUIjWE443c+KKcw9lGeUftgoZSxN68XeAVQXm4DzXyldBY/P3/EgxApJoThntojbkFDy2wKD
p1N1+/sPOm7sTnqdU7UXVQK8E9Xlh3T2GEM/jDEGdhuFpbpuJfftvCSXWdxEtwhA3wyCIvJlVEE4
tRNVXTycAZ7yp4o9CD7N1Yp0hOLWcIZPtxPmzxamDE8xH1gIgN51OaEDoVAnK+u8NVx3FnnnyzaG
Y3zYcuoy3olmMFipy7ZPHLD1MKadQC8teSWFIscEp2ZkgWnn0bQfctIpi4d0+cTHlKaj9kF8azY4
Gisq9nEc1sqOqNzk4STyTdo/JfyCSfOY6Y9l2c4HMXNvEjZw/oTp008SHOfqKVK3x/aTBhkAE51X
66KM78eOIbZC8wfAVmODbY40EwS20DdS73woaC/GunmQn0BEvP16+UzjlaFjfDDUWL5G4RuKltKZ
tUxJjllX7jfVTtGdvpkDrpe530oEB9PZwVHsPPlhx6vsPqWN4D2wv58rRqbGKBwUOJ0TVzJ980HI
H0701H7fOVWBW9tVP95+kSmaVKal5j4JYRlilZ8VU8bwzXbw8gqZmD9XTd1Cmsqal3fhp/F5rxWc
AU69jIPour5zEdOibrDOMjXKcmt8ZZ7HDMWYYH3Ny/+bI1SjeY57AH6pNJUEib+E+o/f/u/u9u6F
r5Y7SXE+DHhNYphhiNoNIyJSeVASCWscSIq6KLpIUmBsW262d/fe7V9A5iAsZkZ0b203grGUGKbX
udMKUyxoRi+aahPL8aK0fmgr0yWpfhUeR2AxvyXwBrC9l8E5w1MtXn+9RxKU/PUIH5zZoCO1541W
JwM2l4fAW/FO0a9q/kJFKwhA8A4noupP3jBhfhxDTcJ7B+iU3A+Q+sYGdiUgb5WLJOTWMTEz+Fti
RMCADqCP0iWArLUDNzKH91PAB3kP6cD4AKRtQyu/E7dCr6IspfGKtie1WDxy6fzSU8DOd2VYX6JU
+34p/akuzmfO2n+8luM/PSozOzEALSPqW/6FGQHqKGX5G3zMBY4Li0AQNHOLlq9Gj2iutTUHkU3L
RMyNmQsK3GmORbkTbhg+kTQ7C+d4184Ph36VWlC5DjxYwEFtYAVrw+ILGM6m3jzCjH0KGatyl4ZF
n7VcmtN34Bzwa2Aq6zh44HprHDGvI8gZTn+ggveoE7wzMZeBmOQTYwVjmewMKi2I70r4hK2AYdL2
iTWEK3Q+oJ9iXICqxRnCThRNtYskR4wuFaBosYACiJudE3je1wOMtFSDI/axNyNX1NsxnVTqrIPf
z2J0dgQbjcZj79AocmdkdooLjrbzgr/tolsLFZL4jRyA/8i28tc6o4EyNYpg5TzpmKuRttTdyMR4
WyReVWtC8LYwbAS6uk0mi3I41Y4AG6BVUIwY8AltSEKrANeL72+aPexhMLpP4gOvqJ2og+7mA8sm
UR1F1vOiiOBen0n3JrZCpvnz8ZA5h2KGmwQrFqoXlIB64XCr5i7eA4d9t7oH3Povj/bwS0Mejq1u
DWdHqydJ5mmXavf/fJhvSaAOYmAH4ICLMT659D15OxurrNDnrEmXOH7wbdII3WFKtG9IWUF90AM2
HnwtYIZo30K52AAZnyEaHdbLdfLBejAoJt+1uiFFiEQ8q6bou2O88p1F7+BBHgZzD/sDOVl5MPq1
E83RJW/MrZcsQJ0N52msR2rDBTS939TSWb4YlyCosxIpbGIPx6toGRnwC/rFeNEdcboK4RUQsCJs
5+ofTG8YqZTGnDv1l2FJMf/pv+YP5MLjtLf0jRww7pilXsHRZcOX/LyspbIdrLCo46HYp5+RtdPe
JrMSfu9nEU/p/x70Crl5wEwHcCEzmWwMuNrfqFoWihY4/A+1tE/j3wxcpa+m2vmdbxXNI7HmOc2h
dNAdM/0AlVVwNIngV2W2MaGcfJ1g/sYXQWiRb+NVCj4tAENwWGFMNP4G99KW4AVoyGgBJiNmA86R
0fB9m7VmtYdDgosLib9AFocIYYa01q9Ex0N+lFEFW+VnnXNX87gMOGovG9IM9blYfy8GncqNfqsy
WdCxn8qLertgFF7NoJmDVWk+viWmfvuA7sHuYCxaTdmUMoIhyR2crixSSiPZvKYgXZF9LV3oUVTF
77DeFJ0r51a6Glw4f1g6rD2d9PHWXQtaqjc4H/im4Vfa8/T043xvnJzTxDJyh7Nx/aC70zBFPEMk
wRVBsFAicWYKxuj88zAHuKF1mfVr/FS0EjOOfBFoH6QMYVn00NhdzLH8O5JL+9OSPMYJXnFryFaM
TsP6ZlzjFMOuhi571ec+kSEshxSspRYIK0dI78dJ+ATrk50KXmo2vQi1jOg0PqsZudwLcGOR5wYB
tLd7QpLXtPlQJ6j4y86VyOgwnzGyH+RhmPZYRuLi3/RQUHoLegHTmkW7hfgX4082V4C1QxSP3Q+1
DuE4TnyudlI9KZjL7tqxN9YdojF6awhbwQXnRLGgQjInJjccdI6eB4WVjj3YmCvBFsHFB7so7ruV
NgFLZYJ+24A7NpOom4f1zoctTSOwYtcWNpHfGIIVn200sIafsOeidao8UGSTSVcIihGbPwSD/TBl
hCOThb1M+RGUMmxZcV5C3Q132j6mPLG0v51eT5Dj4S0mH6L7aSNOMAZZ1vtAntLA0R1Fe5JiMWES
QeeWrp7ZTAUWtvNDJFuqtm24sCvcd3YTAbTO3KcTAH/RVprpjogLkJan3wJ9MKNZ60Hs8CHVsJxy
qOLGh0fVwx/y8RGS7Gc02HP3A2Phi8kzhu1vL8CGaygsEYQ4QwDFV8KF4UGHL1oF31heGUqwkuzn
yCNUiNSCW3Ogzxq/gs8k+7ulkvX6y0G0+EyrMictZJNCfuu2HXPtDfNDdZJraC5lewjWRSNLhtDk
+pjRAknmKvMQ4A1Vc8P4O+MPsanb5hNiIAVwDc1XNLFKmI651M5nlpthPmGWtCiRENQoH0vcc0x6
OP/MvNjUwlCBNZCClGgGyCsYxjAxielhTCCYcXTn5Qzl1pq2VDp8YczY9KiFq3491XBUjlB0RrDh
MPKQ2CPZY1G8DwnWCu9pFdEaslmJMB7u6+1bnzYju8jWER85tyjBDMTBL8XBIy+hDjLcF0KQYrTL
4w3pWa/Gf6d2X0MTCUY4OjxQAu7y3JJ7KxcJRtjihY/uqgc5JR/RdUxEv86L4JxqyhXVb4BRKHDv
eTBO5+MfwBbaz0+7TNqbLlt9R4gu5nyEnG6bJVVdHEFmgB/PVMSskm3UuOAd6fILbM0xcM2JgoQj
LihI6Ek+4TAOR2At6sJIvXdVW6+O4GSUcSTLEMf7sl+SlzJf/9Js8wPtToffgJJt6LZqOPqSVO1G
x6Z0PujlkJRBbBxQhlktUd2P5ZgouB5Q2qbjpEclGU6ltMXzo3W43tWH/zQ2de1JhCVM7oShLIjK
S8T4XIdmY1VTykwMWynt/OQCEaKsjnfiyUE76X9T60npT3473UHrKOlMHpAtZ6uDdTUgrnH6ATTO
kRFQzL7kE30DTm0Rw5ix81yo5YaGu/EZKn+sCiEtHCM2AVOBej4mZTlCKhpx5m7vBFlhqnshYrs3
H4xMoVOQ/KQdycTKJbQs3oNyO5vjb0+YHvwUHggjPEgzebYZqetytE6fMNjHma08wpyLjSsPoP6r
LpmiKwxlW0p0e2CENXGO+HbBmWMkIxOhpNtVSSe5fBX+CytCqgHoTItuEIwHgaRw/TSvzbu4e3K0
gQBAyEMxe9RhGS0IxxzSVih2XE5SJAfc04w+okBTxHZQRijws9a5n59Y6H0NNAe2rrot2GIJIGtz
yypw+TICDd+YQw3dTgG+4DgGd4nJBCvO/Yj1sWu7VTTyxvdTTdZvYeXXAqb5YPnJth9m5RoMqhWU
JTWzgZju77PCOEm1Oz/rtxyh76H9oh0cUTrY3zgo0ODs4pzRr61/7ARmP80ZvZQCJ3JkcVI0cpjw
SZ72F4BpQ+8s3DnHNqOyPHy5FZSQyu1APOTypmDoMl5/vgsRLcYjj6tLS4n29o03ExU7zfdd7zwp
HWGYtScSlKLc1vJ1rIUwNvBGAXdhZA6fAwhwNVzulW462uKg95oesZYGJAwm78vVR/s/OyoDj6uu
n6p/ORMjmnSHE2m0LCAWXD7rex1SIA9do13iERd5398HBxj6EeVnAHn8lBK8elDOJVUAZXln14BM
HOaQ4jVH5mY63KcM6T542ZWuvoa08/a7kFCwAZlc8MLZqVA0WGzNRWIzVei+CiKSkDCY79PHH/bW
fYWvPwhIapEsyp5UmAaGn2n7MXEr5rsXVl6Wvtboyvn5i7zm/SV2Hgx57gtlSmQj0fBZmCNV76yx
UILfIaEfGtkzrp+gS8SGiA45NnL+a9Z7zTSdjqn1Kng3/c9nMrgS1HBW1/fge4Rhp4e4vvvgC9ry
4xkEHcP8L4H3XhH5H2DRNOOB9HJfv0+oBgUEM9tg0sGNsUXYNYTXtavgl5nlhDsAfztGNZuBXzLC
n7GIP14X6uGDdnlB8DVN5grlqVdfcA95Wu+VHj5vNT33kWjScBzIgca6nA8VfPq+aDgrM95TClVP
prc2cdyrbJrPaaoHU8KKkEYvolUbdFRIe3n+bOn3TQhZYDvGkZTUChlWR7W3B1BFQu9ALh1O0NDZ
6iljrKp8g3hdMAtEhcwhAGuz8cGpi9cCe/qvaqtzvggWYu/pDmXrE081++XK4ZccK5JDMn80HR4k
3S0G5vfY/tZi0pX8gVXdUIpwXTB24QbTxTfU3RpPhm+zug/9jC8MaJVIQCulscIIhOh2hveq+UiJ
23RaJoiLgZvfdA/EBilsbGrzZJqe5Wsy41+RDnKCF8xbhdzYiFh5Y1F5FJiqakdDzA6NhbxiiOAm
wvNzcBzYvWHncagUBHYA7rRzIldVfBAjuC4EtMP4dUdyGEMDfKZuotqDh1UPiDzDxN/UCp+zWvpe
SqxbM3CbB9qiUEksnDaeSpiRmFHMMA34ZP6DeGjYnKVbbCUszIup4tAooAURA4N4Vmg7fVUuEUq+
10Pa4gB4Eu7NvoVPQAEsXfJ5JTn5PmIAF3y3+AykYkaBTYHwyXVIlScg6jUdTnh2rnxTHr6BOvfU
UjAtsi0qKK4U8glh7Uw+lwEZGbrq3afSRv55AMe84Ivyta+pQb4FEZvu85DcRowwSGgj8dPLV9Gq
CkfX1zECqWSqO0U+BDHqUA4m5KDcd2lEMkF8oQfBJVUz7xvSWT7IJ2YxwggoEo9tg3sXTk+j3P5q
YQ0k+7DHja9v64s8OkT5lFWi33Coea8bD3r6N92WwmgmYC0YSBIGwi0zxzryFJNbDKEisd+9Dd90
NNwrBeXvYDnuEPHQbO2N1G1rD3DceO3kc31MqFaKxkpKbl28MPk6IxyKeKvAmDBCi0nZgmQ5ydfX
dWR6guM0IgjQo5yq5tRwX0Iw3nAOKwtUFjyUe4dBqY8NPU3ygHhRkajztccP+9k5fA5t5DBWqQv7
HWZLmXV7gsTjjBWrwdcbP+y/AneN3PqciaBWOO7RMd1pgh31Y72hNCEXgpcB1QDLxRmwrQaTc/6o
BN5bbj9Dr6WZIUK8Ccec0ox06iWmhpDZPyQXWjXDudFFCl6aJS3TQ8zrDa3x7P43JtzRFDIYAdZz
7ki/WQVXuVuNlrU7YoHALXM47x1WX8NgHxSLpCB2LGwLECAqkJeTozSSsQy++1B7or9KRV/o6fBe
mH5aJSM//B8euyTz+bbfUJ9XUWdD1gGcAlNFrEvqTdqskdQ/hwTqWMRkYInKH9VkTuo8rieuw+ag
svgFqFnHZH67Guf7n3r7HkfdRvtAYWpx/OUdYtVA9+qlkKIMXLuPX1GB8m2jQQX8hjJPrCKdoQ4J
RVrgmForjhK7AKz6aBsj2KWtoFn6hjQR2MbA0vK0BRHyzFmujWO4tWRJl4E7YvoOsr5sr6xnRbUh
DbQQeOCGF/Nse1fmUudC9x9K9oAGi2b6NJogGCuXUIawbT5QylRolCHbo6DdMUNvesDoCCyo/KUq
pO7viSe6EAP6LEOCrtbGAi5OSyOe2HpEumG3Qu2OAHJKvp3gjg0WXJVEg2THHBfpjFgh831IdfCl
QWBwgdxhcf4Yi+Gi7tiQ1CvUdiqIU0hPMf6RaHegMs8GZ1zlC3t8E6srF1dCvy0W6cd7jMMxEUeL
753rIPmjbHlDRLjRtwg9o9ijWcodQch4mO6M+gaMTdsNGym7lDzn9WC4e85w4JKjdY8eCOjnNu42
T4ZEeFDbiPlkM00nWjZTKgJfK2s0DBQpIBINd2u3H81ejKsMNWgPzz7Ebmx8n+js1s94lzMleVnI
vobUt/kPh3P0oHJ24p30XN71OVnace/liVd0v8rgwCX5+qma8D1IrfQ6xC659KJDHKBBGy11yZRB
xt+L1/jKyLiQiV9jTs70dP6C0qGxUtmyX4iHoNrIEblrBw5ghNT9JixWeegUAC+N28VhxNdbXzB8
e2jn9nKnHjtD1jF26bneJCJr9EuTfSUcBkZGPR0ObHmGjrw8gKKDkj5cCe1ACn1wSJu8kEHnuKnP
KPY6JCHqPFmhA4eqCi+CDDEiqwHRCq8RZnEFwp9UhSropuwg4mNPveF8aidWLUMOBrEryhnccZhN
S04M/oolRXsZEB/00wigZDB7ycFY95hcEIO1GYG9gD+5I1ZLUOR8IfkKq0MMd2Qcj2jv9Z+ksvtb
my/LyNEyZ1Bar0vJKU4rmE8f9aStNsgypP6a3MlyZ6QFULlWCLe85NMR6p2EYakObL6O6fz7w/qP
4smTg6UK/adRnT6EO3YFLMIb+E9frvnGAa67zvyDveCpA3Op1NZhvJgyboFSZBL1QL1ijjcehOAe
A8Sn5LYWOm4wdpEWsnBnlC3CdwX4C5wns0GRYSnh0sf5jNIqn/Hu+eq8/GVNna8TYzLTLH+GIaxt
ZFrJ9FM6AEiqXRQe2BZMj0UP7MC50IOZUnKwHsDKo+mv8F+snfppZ3s+n7Sc1s7f2g22eViifTfP
s2Rd3x1iQxIgWe4VC04K7IsM2hrMO9tQbMRHEjodoALNhx1GAYQhwdgrCxuETwj4/z6L5eF1Wy41
Z4nUcU2hBvgfr9LU5lf0uAb4xDUJWuFs9vw5aov+156dZ+xIn2H1moHTX2+WX9IkShEcH/TpEb0J
MIwAh7fGAb0lwxWuNIZfzpr9h7n+7pdQjZPgYsWcwNwGS/wGssk7dX/XlEB/iffHMMBBBm+F6An+
gFHM8BmZTns7xB+35IzbHuZewWWCaIGcKBCl9NimIBT2PEyXeCS/wCds8eTbzF4e9MZcskKQnk8R
CYsXtVar5IJQ4C0DmXPfo0wxdT+UbnP1bg+tHyryEPac0e2ADJ5oCAhKSQX196BnFkK1wjH/AtBP
ZvEgenfnjAAueFtbLxg5CABBn7HEh05wROA/urECHpWJMg03YPrV7ThMAaB1MmSEsZmgRUfFMmfa
yt1GsTseCz04u/ILC5C9bI9k5FRfStS7uf1O2kvTQQgA8CWOF0sIJ3XgDN0JkOhi68KpAFDLMPZ/
+utLjPSlyRXZyOTjyZ6C9Il5bA2jocQy3VU/uLVEfLl4+U97WzO8NPNTtMk88jUL/CVWN1OZqZci
5z4as6Vm/arYNFM8CwejMWC/DpWIxdKFkesRReV52cTDf60Xw0v+ls5Siy1JbaFVJs7y0JPvjuf8
LtdB5sLjUd9wXSSdv8FpA7tN0GBVrK+Syb0TmKk3mv8SxzpunOGcoaX5l1gHb0piAHYBDy5rSwbl
dMqf9Mgc/+ONRwHPy9mRd22msMSa0ibs/QAeD1y/rxfGBMd+88OZO6GAkH7ht7qGC5NuJCz4qx0k
JjQUJtcpINm5lpCsSZovsEB3QUOAFh0R9VnwJ17HI0I27DeHllCRAsAx+v5+5pWj9a7sjcB8Mq79
5w1+F9opxH4Z2HEPfR0LoVawTS3dGmkLCV8gzWWsshGI5LkIBEXm7WjbVdzM7zvu4cloWzOoNK9A
jXFjhrJsx0N8y1FG29AzEf1YzZj7bVq+adWwJso78JV7UI1wjFvQjsuWXboUaXCGk+V1hXrL7qBO
suoTcfGiLUF9knGBE3xAufHXxkGZAtffU/P2dAllM/PrDxuE82gmIsvJgEC3gtj6IyTbvhpZQAP3
1NHwZushWLxgQvNfcu5LsIXtztzkoL3deBaORnZU88pgFZiOkXwxuV7ffj55V/PJqjogknEwYYMS
P8/WzvyOcKid8a5ubxhjrTAJ0yhnPAkmLo3Jcaj+0zTq0JX5I8xDxVeK1xsWXpP9P68kzPNoaOBA
wz/bD0mCF6i3bDEvgbzo8h8sCJUpQZF47tcz/L5Jq19pW1Lss8aiHIx2ZAGogXL5bBggwQvJcNOh
ueXjQTr7BhRxKlMfqtjHQn1MKDE/CCE573IE9Sa++J0ntMT95FIHFETQE1BZOq35W9m/f/gTwAd8
QZyLgl54D3BKngdM1vxWuK1AqzChST5+1R2JeTtDN9NJu1Gdd9jzEsvPrF7WSzqBUw6Zn+nLd9oH
MSs1oAY1FBjC/INtHGMzKf5fggVPPKFjNu/2+SxtdA8LJgcOxvaROJobeRVjPVT+okFYo+pB0jnr
kYgGxvo+9ppiiiz92nC1oW8hNHtXbVbVRF9zHRNehh8bKixHcgu+SMGn75l54L7G44Gz4cY3TA0Q
5Y8Qp4MR1IDS/JzoQzv+nLLYpIjmKB0d8eIlVEPkdA2F1x8onXR8bXUvWskkBRQBQa75nKaJ4FRg
b5Wat9x+sRjirynw8mNZK1gjJuvYz7YJjJltFgzcNgGKiNcJZn23+/IjtFkw5fAF6W5Z8GZM1sCs
YwIe+2QS2t/fLPi62Vb0Daa6h7JaB40TzwuYLJDKew59OAFg0Xhgfv+RxDMYD2YRLLYaXiqL837f
ofgC1OKQ6F0oMwDlw191JfKaeqZSjs7UANjPyiftA1qWYQv2GpNk/nHDdxLhdstuDkBZ4FfhyAUS
c2oYG2uLLpTx1kQlT8m6NXx5/fY1DGABUrGOSC7aVJ0NEDbSkhIC7BXHEVSazwoobIRxmXRV58jx
Kf4zAgP4PQ6uYhj8ne5zEh8Fj+rjyz4dr/mZyuzRBzIoe2P5t8wiNSC2xX5FeclO23cAIF+3QVMM
xM/Uz7kVf0IqaQSSXc+A2VEhyiwUzib4YCwNq5nsodXwA8xgBi4PmKlXM9Mu7BK04ZPxnwhJYX4F
sgeB0xWeF0zdt2Kq+G+iKC62OiBF1yZwzUu5KAGZMRQwt3Qy/n0lBRxHkv3xy1nhQQniU/y8A9jn
63hJ7tTPBitDCGmle7wvezgDMPK5+vQVgFI6j+dU0FjK83CFnGO0UT3oaz0UR9UrptUt/UHuvkAu
EoFuIvaHu/kRjT3rCCAIdZUcyiEMpyONVDcyOaAwJlbmpKKpbGmczxH3MzEaMMsZMjw65YcKtaNk
8viHS2rYiZD+pLcX3HhkLbPqhiph1mEbgZeDxzBVp1kD9mt/RxRgtMBN6fYSPuJN2PK+Zy2DMLFw
MKf0O+uLbUrr9mNfP0uI4jED5FjjZc/JXvWw27gTRTD7jn0Yf49pAyfP4l9LkAFBoH4D6qBFl+Uw
OzIRyQ0bf7hcZKGI7nBroNnkWebcT/6Dcw4SBLFzB3xcdsUuXYD3TLSlQMWffCKwOzRWhLJMRCSL
PoSqqEH/RbynsYz+Pa0bdb69Sdyq5rYQExSv8yv/PdHxm4p9GRuRfKpTw2IQE4fgVgpwdAEhCXTL
ehsrJpqjXban86CyHYUMeekGtPA9dpS3c/9rdTapHaWrj7a9Q0og7gOzdUqRv9pKrt9dli7V3I7f
YfyaJe4IsmoA600HyxlcIioNFnCMJYsUqkwS/jISj6CFRFad7uULP6g2TLRbaiVtxQ1V4GXmGSd1
AuLAx6lTh/fb1TsFSF62IJgiY+OU4Kx6lNvYV1j20PAAiTjJqP5xcLKMiTht0SbPsiVOd5GHdzK5
yT/VfghVi960wrDNGuK5UOzTfM759Zzwqx5THBsHsRd9LcCa16mCd8I9GIKZxL42H4y3MphKtbij
3GRgo4cYk421qajcOO4nTFS6v4QO1ked9LU6/ppXeL3ZqjLhjOP9QQ/LiXP8el9f66cDKjnElx+7
DNACAUfmpRWPXYRqz+GqrlZfw4MIqFduyVVeuUU/GSj7IoeIlBxivPXs/veNNQ0XtoahhCWRFndk
qMHtZtAPMD7aVwBD+6G6V3q7PMELiFLOEhFeA816BN3gJWx8gG/vVvm0jC9QyUTgCL/VWkENWvjJ
GV+gGZfg6+6lOIYyEc1ZBlhWIIVi/o7a4Yp7EWZr+AoMPG0S4YYOGMjdRrFXzjKmoyEQHZ++Axp8
Od14gjVy1nrco9Eeec7993XlbYCpfrkab1RY3wCuiwpZVfUrBFYi2hXvBZpkZPst2gePEkMBCMPk
ck15W7YusxGQKj5SjNDmu6SlHwxQNyu0l67c7KrXfFg6owG0SGmVICP+UGmV2VpXmEVYzwmv1xAG
25C+ZcajANyPmxE8BySABwqBvoJ/dv1egcjwhPur1ohE0IeBREl3+75loFBwGndO6jMxwqUKYRGc
RdVslIk0DPqDRm3IBcZmADi76Evc9rRR0BG4EZZ8lBA8qQl18BKT0WyHcOLnLQc9gd9vX9q8rrga
HkaVk07g5LUXfVp+LOAFmpq0M3uIlAEgOWygBL/LkVdGWxYYbc4QaDxg+kt381B2DT5KVAcdpnVW
1Qav3B+RmVa4+pUOa5R51bFglA+x/G5BB9LLRdXwcPEgwVII9QIlAKJqDAwHwBJQa+5zPCCYleHV
wQm64k/ub/s/ks6sS1EkiMK/yHNQQfAVklVAxd0Xj1vLouK+/fr5omZmuqe7ynKBzMiIG/feeK9J
ze9+q9ge6HOdg8PDz7FdpjQznEePiopJ7VmbhFFzXiTcz5A+grZDCgIkAwEJmiLjQPaWLkUaxRqY
U/Pi82brV2C+4049gXbXXX+wjuyoRTU5EEEA+yAZVjQEvPd1QuvizPRFKHXHldMwonPTeT5VWYeP
U0IX/HRWz/RzmJTe6phVn4j2RrOJlAVyUXPZGRizzvo6pMdjIigE0EnOjR4oC38jclQfFx+Jix6U
uK5cVKPJxUc7/PxB2nFA1mjm2OXWCJDZJiwLZ7VrhRRgmLcoOCbw/5APYOt1DttCD2zYt9GRQqlF
1khzyd18SasHX4w+D6mOPPU2JzD9O/37zOk1HbJTmmAfCSvMg//f6C898IYVVK276X65o1y9Z7Aa
P3rWwgpp77vMs+/RKaDqk0lP6MpnH8cf7CsG3R9cBgJB1qPFNGIKMggFsBo0RlSP0Wf0GbdEXgTe
BeK2IrewfHOLhjO+uvDy+5DDodG9xazgTVWgpb1EJSFindBjcMI3gggIqiNqINrSIBL85enfhx8q
ukLd0yLYNKG9wXuEPA1FBDqEixA0W0EtHnMlNfc7ZZ4WAQz0fvfM+uFzLwppqIljsap+p6/+2buK
sCfd3P2KsA/xwMW8v1eOKv6wZznaoJedAeqeLoQkvxgeYTRBiQ3PfHkhoMllVtL3w/Yy9Ae2c7Hj
GDyt6c84CKPjurUVPhQ8N6fsl/3GJQrHxd5CSpDevRNi5PDbvy/0MewnbdeBC587l4D5MV96nDsT
HQKfvEElkD4ieHavqDl8b/XRh6IahreC3QEzNp82lnWMJq9jt1EXPqL9Ho+iLPOp+UNeyooR9yWX
mQmzl21Q73/B2cNclFCNytHvtqloWLpngFkoXSfmCSvYW901YypEggezDviV90zxWPablpftmcFR
YnuDiRJIpb+vdHVI4OxmkLvUgWZoPObqfex9Wzhc2wuO3c7+MmvR2eAS+8BwTj0BTccNd8VqujbE
t+Drtw1WeuVnWBbqA0tlpwlDe69IauGLhZlfbi7wzS6bbKCP/dknAkjCAKFjL9y70hqe4HDYHg7S
FlbpuCFu4xgDwSp+3qOr5Z/wDkBVyyylkD09JRZPyekNEnFPBsd2RvgXiXciwWs2WwVN9GNCqS9D
FquIT0wOpsR7DjdQ+44y/wSk137vx2YPDAY+d450NGBDvy1X+K8dp0UDSREHKLXaZNV02oTjKpxT
XXzWTpk4pWM+Jt1HtnSi1d7+sanoTqrVJ8pqsfW8YEeqHptXr6GzfgrLhQ1nKP2wH7eRlLLcoQC9
mOnIYUDDrsoD6flS5YJ2MZmFRGAs9WSI2C1uRsZwcFVHmp7yzKYesEfCfQXKCYnW0UcYUXj7XMBR
WHuwAzBf1dQdJ1kkZMkeIievk2Rh2AaVw+VP2lTszA3NUBqVASzuVw8mM4sVppaYVursnBJ32mqS
YUl0dQwaD7iJORuJYSYo8L6dEf/IA4Di+gOUe1BhUB/yea5DekHT/rKFbYsIya9nBustVxFnJrxg
uno/mybhFd4rgZnSPBDidSie8+OnJi5i0DuxlBjNZSzTOGtkJySlAk3Dzt5b76jhCLBpOJmRvs/O
PjNZ3cis3w7608PEOsd7yOecThtcknxAsBKOkHdt+61r7+RiGY3GRfjrH4vfwrAzQOy3vwQXd+C/
gr1vOnEHO4ooIr9mqkvqWn19/nGZrjwVK/v4ic40VzFYpX9XLM5ta/zJTFcv/NYC5yxwHjoEjLiW
SNZUG5yr6ZeLNVi4J0hgCHVwBZxtzg62Dfd1AAt2q6F7JAH8MZzGGuyzzg5MjwqNAPVhGJXLXcyq
JW4/XH9414Lj2f3LYDMej+3Mvipx8IppWJIpaZTJpvs42FuuS8nN5zbx47VPRAlhzq6cwhkYw3hx
5VmsAaC8Mt2te4rtgQEAXvswjSs8i2FHNjYFoAWJjc9GPm8edFocopjZ3/rXF9FhtZBIOgSn3zDN
4e1yx4B/MJJaLp/ZWRm0ZXHtvefsERrzR69EAO+SDSNudsKwmPi+HOwR6H9Hoa7kt8SfmSZTZgG5
V96g8GveeROsm4IUN6Vv2kf5jlFv1y8IZnjB/3l5JHhMc3Bge+wk2NZdnTAfZbdNg7SFW/ECHWY5
t5reYfh8g5R/ApByAvSLxgxY2j1lS53g63yDAyT8HjkGdxI2Ua+7virCTmuOPgFSprPGaGeYovz+
c7uZoR+j42ClGIo/aXGAYRdHDyJtnjbJsHH6mcYzkHYI04zg+es9kJWMycJbDTv0uQltn6Q+vAoa
t5LfkEQ3aGKFi0VqrNdth2GIWmJxd+82JQgJqBVZiIFONPQaXbK4A1xhx9y+cRPm0yOI76IygREE
tZ2Y1Z3XaXJZbO7LDdUEt6hpcfRa63YMXdmBLwRN3+5jMQ1DjGsEd91SFyuAI0cT+eLcoEL7pCcF
syMvIS8Fi7FgDsT7DngAUwzVpgHOQCjUqxlEljtGmBq5C1Ol4J9DgrJpwdFlOutgb3Ud05WqJw2I
XhhxfZv4j8dIEWBEkxVDyR121CrWFkQo0QrkfxnInvOIMrFKnjSzOVfyamygVsrVqyDZybpu5j8Z
cnryO5zxztFUd3X899QBAi5DFhEkSqK4/SvDGTKauzJ8xvTMtKYyLRjLGKbfvQVUPTWjrsVJ22ak
IEdSHCNNXrSd3xTbvjbOQNEvKmJzgjfr9LlAJFwkp0RoxDCAabzMKDhoh2P3JZ+47JPj0FplumXb
1lbEb0R0FJwl5zGpRZNmzbn3pOZV2qLhHGVZ0s/sjpFRIW8X8Y5TL5kDcLANaI/y/2syxg5G0aT1
+zlQsZh9wyypuE2AI8mrpQy01mp53rVQB1t7XnJCWhh6lBpk+/uMXi1VKUnX33UdMQlNLIaIUk9T
NjCFL4Go1+5BdRbDzqbd7aEqvhAuw/GTEx56NJJI937waFBaSH/fKUeS9JU+M1oHt67KCGWENAg6
dGiI/9id7SAJKdIzWDRM0qHvgM8nhEy7GnJYuvncCIiNFbGvu6gs9+/0HSMSHGItSebMwStWx0d6
tTTqsjOAuGNmRSIdvMNQhEiN9CH46cff7w9Rrq7oizioZRNQ2951r6UN2Q8iipUGHezwe0ar5TtB
V9G7T8htfRz0gLbGv/EvRk+PBFNE2ScdiOd+6v2oWxDL1qBqLpUvNeSSsMPSX6V6RGP46ZrAQj6F
Z9I5qU0VcDxiJsuvq0PTCsiCwET/hx1jqb9s44kaUenMbsoe8Q0PeBzR1aHXAlPmGEI8bBsBkgGa
h/ywTthH0GmHwlJXzQBfk36Frt8BmcE9lqvt4Ryy+rdB5Xzlupc0NRnS9ujRZZb7gMCVHKBiOVl4
Dj65eC2DjVbOOjCquaCWuIuPxxsceG/0yHLmtdYextkYux2RUaSD/aO/MVEzpCy3W0vMijmQ27rz
/IdRO0Q5t8S/RXopQHV/ziG0CRD0CnTbP2IjNWXQz78fdsni6Ht3kdfM6zWdF2Yx2++MvMNBJzY+
IBHlNOBmREUgWRZGLaDZJdOfZWWj+15i+ruW7OvjydcmYNsMv4mv0wYhb6nxbJS3MMrIwsjmGGqZ
3mIE2sQoqFU0/XwDpA56CCSWlHKa+EQ+wjgjTEEEWA5xOSfP8ktx6A9yr0DacJJkCos4OvmHiDOH
dzjJPY4RCmWpGFYq936879xbhTDWaCTwg3n/xanSZwtzxFVLvoc9hGRdCBds8oBydKW+/Mxyr56s
FkRFcNXRL2gGFB1k473jqOyffDH7Ivdy6cWjwbomL069Jn44dpHJh2M6ZcZDGCPA8kk7C3kfTTnx
urRGw4wS5e35XfbJinQTZsOVpGo74FS6s/3U21t5V7XHDCY77NuMwl08gkvv4Ms5d9xoixd1Eetk
gDp638EiQw91EpNfytwzD30bSeZAG5EcksJOuhlXQoF5mU5NA4cU3C3YtPBu3Jewf064pHC5Klxa
T9T4Em5OjI06RNLtwObeEx2dlKD6ghEdm9tMagOi9tPkGOkf1V8JGOBk1XFO7ps9e8KDn1aSlbR8
UbH/vPZcSD/QGhXHEheH7/N/ckoxq5abZG+SNuDImjUIgP4mBSUPW6pgEkUXpmFNOnSidgCl0vD6
W8g+HwRS4p3qUyIUZGkKHCls9jSSdHW+uMfZwb8F5xlVUvbdHcLtyuNbd0XirUxOl7uHwE5tX1jM
n+Kmb40weZt96LLf3Lenba3+CcxlzRnkvdzv/EZagMVwZ5ujasJIFW69jcXbQsx+0TKayYz0yung
bI/NYix/bkYkzQgYHy6kiV+EJ9xx+nDztMCzDt0OU4mpVdnE/jpF44WSUn27sBs48nge3EPs1RPm
iisL4oZsyXmqeoXlHqtD2/54xi8PWazo42lUOxZ4EAMyUyZTtdMmvL5H3yTowLpFdwQ6r0Hnnb6J
mZrTidj43X5F0+gVFxn/Hzb6rX+3+D6Vzdcd0Z85hvC1x5cYtrc5h57q3MaiIKSSAjGHbZaIZu/t
4OjNTc2ZbQd7FMmhxaSe9AiriqORWVONEb1dbzW8xcW6vaXVQIrTf7pS372YZnVIsXboM04ERB/b
hPu0yOjRrz+sklf84wgjlyVcuqsFx5fTcfqALLQrXx7uIDFlrJq+IxB/umwG7TNzRMPZ3tEAvkz+
DXsgNfiQUhBhvIs6MMCk5Y1hpsyb032+17ATJhQl2Z5rkXSXB8nq2SbMmGTmpQwOeUCvFY9m+nEQ
zFl4QGQO9D3J1vpESEQn9K+aoZZdBM/uNTzpUU3hv6fTHnOkaedWI/HLHKOhwMF00hjgDQTGty9h
z02es2NioN2bNV/uyi19/Er8Tlb65o6+gmi+64BpVXTL9WF3JP4fHfA8LjIM2+klXIr7dDnuspf6
b0yRODFNe4qXXsk77qFQI7xK95IW5/AKF4YW6d+2wZasT9cbssNHeaT9GKs/8SpoLnJfT3Ep5762
6dF1odrSHm6Hekpp3WuHHbeYWcxjcHZQ4TMZmFMp/DeZPKOYNAWJyuaZpnhLDLB3orb0y9ia3KM2
XRFejjO65LH1zHKx5lcAb70H9OB5i3i5a6VfZEnunTYtPaFBDsmRzhDIH/21fzlD5Gi8hVDAJyMR
Fh19fjllYoT3oJWdS95AMzRU3dvlCb0jY9eI9aw9uNNaoQc7HZ5UrU78XFfxEpgsDUrAC7oUvOPd
7jOAjEDKwaiiCuEQ3VeCJ9XsW5reZ2aWOE3cOl4uY4FGOzzH2PLCLOik9Sb3zXE7BLAJrMlx/oz0
5dW9Rx3qGugkfYZA4OtJ4EDRbmwrcpAVu0bSfJA/+rJWRBbPzIWz99o1iWBtnMjOfbNnBrorduwP
jkgI1x6S/s0bW9rH6EGmTp1EEjRoxtDMU/EqOuOgJA8vgFxvI4HYrqn1Dx4mRxB1wmpRRLj8i80T
Dknix/+L66wxX/nlQI+Q90Pg4kdTfIvo8XK8Gp7hUaqRAEE34Sjj1RQAp8I/2q0jGupsQmID/klN
GPKQSrG4+bFFCffQ8EhHo1U45vMMjR4JsDxDuwc4UgzJXLiQY/Yzo2tx8Rc5I0xnH0ETzjlAChsq
WD8fyfdg+nEYk4e6cvg5jOHopqKpvgWtwV6wLg4mMSH+kG6Ra115T7wuhtzhXybcU3qkA8cCGCWi
0NwIwWBJPMLGGWQDuTOqzegYtqIvtInOUg6TS6yzI/iXM+tIT/vtgk5KHa07mw0FImO2SE4i2VJj
igaycIu8TQbq5COL4dPN3vgISEKXyiv4pkQrkkHatZRRyXUib5iskkQgq5MMOGQ7wJMJd3nFvAOO
oJczuAWMjqGC3lugKjpuV5y2mO5fMV8mKeFkBv2ZcOJKXUCKWXAyA4PA2g+g6MrVgEo4O88q/+Rb
6rbpuqv4EhwSrqClOur+IgXBKekVFKQqEAjtTqgvqNWs8Dy7bUA2yGFy9duQIpEm/f7YabVPkcMH
4Nc9OQ0xxoyO3tPHAA/nnw70iosnjegLQQj7c641LVB78/NeHm4Dc7z72FgNlgDwR+FSwnPnwNTc
A3UIRLhNX4CmD6m8FTH66KfaHpYTAUYxIegTGHSVPmLU9lMIEhwVxxCggpQSZP3pMgTz4e12XfXv
H+0qZIdF/0gX9g3rglOSxj5izm6ocv8e3AB1ic9NaAKwvoJLF7Oa9ujO8/2RLuZ5WLYdkIg8rHGB
wdmJ2ZfaENnIw+sGu+YAI5ddG1iLCo6MRKpnEl5BJvsQGGgwh5rP1F5qDiVfPyPvxXbDefOoj6f7
D9YUxHmvTUaMR8ya0v8vANzGwOg9gHIXLuKAdGi68jGBTzuMtepEx7EstE3DPo+FWaFO2Qujagn1
4n6kJe2469GCZom8SNeYgIBNqc9VBRjqFZNMdNk1dxNhNji5lBdXnJx3hOcE+1RT3PdIvhy8DDhB
v07yiGF5YM8D8Ip2aQcrgfECTIy0wVgbLsuFbJBlR6G0oTEC/4iPtPI5i7seHEj5sEb/7lpEPlos
dieS1yD6wQ6JmS5mcJoI0Yohl9C2AnGwNUbivF4HDxbKiuEPMVjvy8N7hTisfeHHyJyQjwct17lt
oeilv13HFf8emnADIU4wF21ihjQA/6gXhGL0CO436wJF/62Sjwd3mRuNjYdz4FSWw5X8iI8TdJYs
z3+vuYgX4O8wU1jcpGjgrIlNLP6GOwaDJai2sfRpenpERkYQkc8m3Afi+x95gwOC2/ybNxnXFuHO
dQyZeXKH/cHYLBzMPgR+LpM3lXAi74UP7wC1s15MUiIZoEguxXC8T4w5JuVNhDQb+qI0+cCUj/QJ
qB45siGhUY8jNgnRBTAQo2STwWXkHRGud0YMDS/AZdHdnDg4kMNGxgx0wCKrl4JHZOAomKiZDI/S
ld43QfH/dwajA90vCVxCrxwaivhCUTtJhyCQEknaSaTVPXnWb3IF6qBqBTBnMLt6BRJDMLKBmc/6
krVGnGKV1Qyakt4UfxOk/AlWXBLGSu+0FG4ri1aeBo8DhpQXLB+AVvns8oE34uxISKBqYp7Ia0bW
xh/oWRB0lwAob8hQHXJZyQ3FMZefL4Uq2QbfFom9nIJ4TdobiFJY4Xy4qW3gj6LXJOzjN/dj0gy7
+I/rJnFKugQCPsiNfcFYIiv2yzEkMZsxb8Qq4rsfesspDsV8B3pch5mnJg/m7srP/9V3n/CeErvk
2nHAHBkuyXU8IuuYw8eHbPS3j2T/P9dtb6M7DLuCjUyKi7QmbNibcf+ejDddGU32RgfP3BtSH4Bq
LM26/TKcb9pqNX2mqP14r8QbJhagYHMsdu6DLWU5Q6ThPRNiH9sQqhjgFk0OWSF5WEw/3jH84Lwl
UVjOsiMF7GpAbUu3BwcTriAies2liHKMWI47vtCm4hYqEsppAtjL+0YrRgbMm6MOfUODGZAhn4kB
DTKWGacUSFTI4IpMOi0UAVqE3b72pfVyAMQDiYjLcTmg+fi3m036Ol/qui4X/+0y749qYzoV31H+
3RKGcD97xKUhxDNwbNxKmnFTHYCanMfoPTmrfN618PQHeOE4Zv7WougVMDRI11J2C336pObkZxdw
Om1MYrpz9vhnQ2NWjirNFUZd65980HbQZyTRh9suNQEZGXcSThUqF5pXGE91pIX0zL6XQQUnns/6
nt5ezvKjfrl6XKgYV4nWipoeWXaBuezm7Z4Nd4nlfQfGebhEp7T4xcjSXGt6XFwW92Gfqdaqx2uK
9xvdKCoQwh1hn1k13TnnwDbf6ax16Ck8hDU+PQ94NXXhSTiOW6Rk3TncGHiE5IGokV4xrdp/lGct
x/rX9jhjqKDmOzEVFFxZnPka28uLY0cIf6Bk5J5vfuXjr0OSnt7CW3gJm5QXkYXgjBuORutv+VpR
51/TO9O+yUyeZsqT1CJzYTv92H2osDxgNB2qSsaancK3f8SPuLE15p2oyKQxriEX5MtQIPAQlAXV
JqusUtw0YKx1YWMKiZCwhRToo8jHpk0KyGhDmUbO5NIPopEMqIatQ8HB1PS+LukZmmSiA5f2msp2
WvkUiawjeb2GHGhElsPQqxgy0YzBgAl4TYXAfgAqlS9e8UkW1Woob/W+NqGVrxv9jv+AJEmqgS3e
hYGNwjPmKnMg05cFQbC55w1OWVh25CVjOtooN/91kU/iScLHyTkppD4FqESGjmmVfdwVPbO3oXvH
seslklsCZS7hgxwHHaaL/z+cdkkSGSYJ07F3PQe8YZFigp3bapi055jlbvBoI35Udo+aGIPyOYRg
cUC25yroRRHD3YAYDmG80D3LPjguYIQTKEVbPwjWX6YMrl2YGg6dsYxEixBDmwpJAw3XiPEE6TWM
JgHFGJNNh7S+IxmNrFH7we4VDsu13q8SQQYYb3ar4vaB0aUpAlOixG8GAfx6itok38AnVq9mPOpC
X+d570zee/IOB4+mxPERaFrQNFxYADka2dpnMz47Qgel5MFKlVvyaSSs3ff0lCK6Tfvk6KSqD+QX
rXCbeZzfPdIuwFxq+4tq40tIvX6VIZNKaKmImOfPqXHwL9hDs0mA1Ff9ld/oV1mVJ+eHS6Vszit2
ca5YhTCVpKNJns+i52WB4GvmFLQjhH45dT03dwHpx99wUM46dHXRsc4uo3eS04PEBxEog44/TDVK
JJn5tHzFnEcklJovLPgLW0VAj69DRjGSXNDkqO42CejGFsw5XPHSHDI8QGIitBRHCg0hfcqbAkTt
DJ+Wwwqv8bGF0ct07+MYNin1uYCFJBF1vzPkcQW5DJr+UUsy1Jb/glv0tH9mKE+dYPy9WpJ/HKac
UV1YrW/8DK1hE8k+lnYw4yAtDtm5RLwIhSn2yU3/eFwiGzxVYb6zqMzbcb6DAcaPsFnoINGyeCkA
SzDY5ZKNy1liogaZX8YrZnBqQXWKWqhxHI2Vv2jDbLyE1Sf4ptxsOh+w4TJ2yvJ0ZpfS/xIn+8P9
Lx7l488Wldv1H6TRzvCHoBIAx7Axvfxx709TLgAOzkjERwfwJj57aC0RXAphmJkXGN9YPnl7y4dg
ao4QgB+wS39szdExPkxvinKuGb2+6f9o1ipBb3CHMfzZ4l0pdqaX8ISDKSTyvbSChNoj0K74tdbO
zyB5LiLw4yo5TWAmFXt+a4EzwNoOqMKI+Hvynhe6cfqe9mqHyraDLo/6DE/o2W1mUaC2pb8iZdtj
hhdZiwxl8aHfvf8R316924wGSTUxyCYmOj1ma1cnj+CwXw2wVaYJhI8OaVxBQ5dZN385IXPtRPFd
DDNL0QnPvQsilwkzS+E91JPH7CqSNVTTL9K2zwaWAHNfXURXJGoM9vwrIQUnp1rIvaZ8T6BXz1NJ
r8fABSAdMqEBALqaUiQI+4cdA05fMhYYBs1nRlVO2oI5SQ9U3N52/7pgJJj9l2ZfgV1D/JGAi+Ef
3ISrjwYzgIy8OgSrM73giqrWaE3IciHGkBrqg8+MJ75PZB7mo9dIP8xLjUArkkYqySAF7Yt0WGr6
w/C1QcW3ovP8CXDS4G7h2ig2RUYdwMe4TlaDVk3VXQ8xlJ+0hRUEiQ6q4o/Rs/ASEWjvIUhWzooO
Dw2t8TuDaIrEuR5+kNMAkFwjSFZ3bAYuHi0YqdebN59mXo2VAWley2OOH2ooYgMlC3XLEk21ngew
eFrUYIZT0VHlVmern/vO6Lk8MCw7Dwy2Cp7MFBmdYXubw0UdIqI9MUmVhc3JAU8rsBZtckkQt6y9
PD2HBzM80EGmPxqUG2SUfXOZN/DBQksPlakL7j3X2sq8ek8Eg0cX2732x31fQ6h0Xcyy7CKE2IDR
1o0Ih/YNPFLzMW58NCNM9R4M8abwmzP095dA0fmINZ9RhPcm7hoywfQOzvpw2hfnOn8U4QWwBPQG
40uaY97FLWflzb7c7I8WmZP6wnhLiKBBA+H0Hcumm3dqAV+fq4gXu+F1wU25DNs+TXUMWmjlto5I
OZ0WdcbRw2/9kLtX5ou0sMdbr/pPTuA8aDYdej+HtHELgadfaj7lH6Aqoj11VT1FQ16c1C2HaFml
Um4L/qwnraGgjVPJeEpShd9f8koA7PB13H6lmfCglITR6HZHVRMhFRx3Ccov1SGBQ4ZNJXR39eFj
3u4z966voQkzYwB3uHVdGzI4owEOqvp3mwMTfLafLmeXd5vjxfsGH2r7VLRo/+DF5s58WjrTDmQr
ylewynp6RjRcj9Frl7cAm36qR0L38ZvyTM9faD4BYr/RHQ5s9D65OnojHnZJeOUbFgNnCK3uY45J
TJeGxF/su8whpV+53d2oAR+TK4IMqYx4Ay0ML089xp0fvrDYRFHOyDV09HDe9eQhRhIQZL/DJ4L7
PoVwVY40zWmCnQuUksdIZBXUfGP3h7w+e93woDRGgTDhdP4OPz6+C34XrwX6Fli6seXt80kZYOBx
HaItZKhcmPcaPoNFXtPj2V1tfxAc/I7HQaue/VWvXuBbp9mfpMnt8E2M45zb8Dg8RzefiT6DRiiW
DnlUW7a+qfpIrv3GuLRc6IYyBOgL0oyUAqs3ui6aPfn4UW7f/LPfGAxXTu2yvvxuJzD7LdwfHIov
gZtLEKEyGT6h1gMOIaEasXpg3oMkO3BY1weHXqfHDC1m+XkNJdD7D+gb9clfoVVyqL610MDkFYx4
fbDUd/qIC+yoeS2OZBFF5GFryPQRuLO/LiVMtTZWEX9J5CSH/qsufvsm83Rn52n3Fz7gVcMqttuM
yeKG/DP8t6rH+tc7pl+lezIAQN/CT2U3tuM3vT/4fb4+vrgH/xxAEBVc55Q0SsdoUuibaENMqpqn
jwkbzFlakQCMjuGiG7BrmvHMrnJhn7sdW8h2H1SeNRYOOUNIFxWKlOVtX2OggTmWV7+9A/MtTASJ
zuntnVteaahjSyQIlyuzIDD+cFep+baPhMOV6lx9g4Rjs8qu0G5VI+zofQNrilr9K2DpctGPyRnv
loH5YXBZcNxrlleMtAB5jzQ8+GbLO6ObOWBFNSyTs29Cc3vYw8LyWgHr8+vfr+67h33jFUHesosK
GWdjFBVdgJwvqlRgywNOYMAV+3KPN0pn5ZyZqVIC/tUvDx8y+fNB3Wc4+IY0VAZ3gEFK5aPfhn3K
9VMM4fwZTvuhLgxprqPG7rr51J5huqWOww32Nc/eddPgkEdpJ19GUXif6ffeGc8TyEF+7Z2Heu+R
cCAmzxGeO1qcB0hGNWBmx4gawyMkeRQSuXO4KW17xCWhXzH21MPBgKYg0baRtP0PHT0ZSvH7h1CD
2GKqm5Z8GVsd4t0B+YWoSmMPohTEyQZaIGCtB5g8abPOVKr7nCIk1PvnKVpsH+JE6HDHDb8drUY/
J08X0lB8uY3k8oiP05d7TFtew7+Pa2VZdoVWks7PCG9pjxUf3Act+5/WO6n2x76BTO9GAVwaNLDh
OnACyw2c6G/CtK7HMMfp/URr8a/reDeE90SH6Oie1H2H3Y2d0takL/rjp/H8KXunxkTTHYvKx9zl
plct7mOTwBI7JNYMF/+53SpE766/mMzuGVimP9wz/gotP2/2j12Hn60KyI5kIrjqqc/UuHuHnUZ2
sG3S0szdxs22tvj7hIufiZdV8j34zNuo4dBOV3MjKgZML9dy90BqyJTwMvhNS7pO7jduRPcwh3kR
PYBVXezh7Ws4weTW1VSJT59q48iWNVE4pyMKNUmS6NCBB7fF6u6GHBkvSUISnmp4ZjN19+yPKo8J
eYDQe1BNAtD08UYmdkPIKt2vF2kKTO0U3Q1LC3IKtGOh/5MitYX5KNA+BsR2Vjnbjo0A/Kb7+4wU
iLTtZQ/8NA2IdkfnX5TO9hklJu3/Pd0WytzerQFlyAGYo9EA9ofkEkoVTPEq0Qe62p7tte4xNI4q
Et/pHkMBGSv+Vj4gne+n5/RWJO/x5OETDhDcmQOEFAHb7N3DYJp5xyHsdFpfhEnUcX7hVWrEh40m
crc1Gxc3v2YMPOZ+hz4hIEpjik0/3ECVAezjLQHluTeIE3MRCdILCJgBcfPJACFiYIIqaZ2g2TKJ
ZDsYxGk3umTVAms4XEwWGCje8VogerEJVxBl+kzUNbl3WJXispy9x2WWB2WGYQvREJE52U/H1pn3
xhQSumo2zXu1mBBjUxlsb2Jc47NVL5e0GpgWxr/OXXewE1tc0mY7MlG8t12OzvCcHe6qGtSHXrGo
x1qZcZG0k/Pkv3GqxamOaeo7xmJkutYUywTR0slpY2oF9BUhPAnZ1DdVjbtDGN/+PYYZ6HcgqQEi
KG1Oyx7SGjMmKdfP0A+fKnXLIIXSafgyIGthEUlM/5srA+lgapywNXNyWnjzhs+MvmL3VZzGhBo5
c88pVrc276FwikGDBCBOY4iJiw/OrQ+KYOZ2/T28pF+jjOjAqDKPR69P43ts/DshuSFP+0c2Zm27
/nXcYjCeyeFkXsAKDjvES9OOd5HROeE1xJjvnxj9Lt5qYTjv+LA4DVoYBHzg0trQ51pUg+qS3se3
DInhOdU9TVWopQYaVysPMHg3uG3yXN+YdNO97yR2Xgd58IQJebF/6/uYxxdsxLUWazEW98jIIKZO
u9MVXDy3FX9DY9KxwDIMCOF+TjZtRwfyk4+jvWVtBgFzMJKmlyRKBVgZoJ/AyzD42rdk9EiA81Rz
qqmJ8bHX8lkg9/T4/Gtdn6ZHWtGVltYPN12DybgQQTq26ZfBmZ5EFdzW1254P3mXY/iwZD2Za/hU
uY8yLLdFJT6KHMdtDFO36d6OIZKnIBrRi1LDnhmToxr9OTCutIHNkWBDXgKLDyAYCHmeTAOUgRcf
TSOfQdEpaXicW8GudGixs/2iNH0rl/wn4Exn4blOdPIituDRddjOPyeKugs4Ka3ASZlp2ehAKTna
CzI0N3KiszMMet8sYG39nKJCQxjERRinizxIj9BY6ng2aA4xmXi4M3IXMl8+Oe46EGJhWOpdsgrh
9eM5Pxl0nafhDBrT7azJvEwZwViyU29D/TOCGwO9P/1+ucUwfp+YLT8+k849fACynNW6atuRbrhH
VrLOfeVDtSt79Jl8iaBwalwnvY4Xdddf6LWdNqdpyijOC6sWoywsWZwrbZKgWDGBwAq6TMrFCQMb
wTiSDWsY5FDppPVyyhejz567GkInYzECODGfApMP1jCw0M9ZXz4sWFmGESPUW/YXvSvzYJ0jDsfF
a3S8xT/h88GdVBztVeE/tVHeCqLyCOEuIgqNGIz3cvKTnRr/mBMaFoMmi74o2G45eaIqYGpByVWd
e0BJzpHGxaNcaHisUEkG8Kuiy/LvSpEBXqsYpNwoZjf3b5Yli8PHlgH6rR13oDjR3AwZoi2UI1xT
qMGGrKnToON1vAMv2nTZEXxMdGPq4Y++PW1DJRAMJ0QFCLMQjLr+l4UQbzlQTProzbSAb4WuxjFT
SRhN5weR9j3nBoaad5vSk4aR1ATsctf17jmuB3gdZGIowuTmCfrwkFKN3X4K7yghtuVa8+rwFMrw
qmv4jL/qPv65Fpu+O/2G2JNmp3E1WGHHSQhkomCQBy024DGo1d9ITs0e4VzGwjcG3cEKqklXsVEL
NSp9sEluLqn6lIObpCMqoyN0js6m8mrv2u/0MLSQj06m23sHyIiZuMFG+SQ37u3NIdMMXsOSHB/T
BmTQyDVh5HTfGDR80XizxxpqdORcftpRlHbsGeEn/kSGe3MJnhwBRLrovP64TaIcBz5Pif7R5feg
HhGTnQZ1BZgZlRLycs7l4aH/FQffJ2chqAiTJ45ui6D/SCNIy2+1xhYPMwmSJ45SHkeVs2+E2EFQ
/TB3kuy1BO98R70hm0ZywmeMoAaaNCR1pxXO/Nlh8HHvcQdm2hMaW3d5cRskf9TyDnZkvNLv3zX8
qjJbkHqNX9PbuotaZ9XXPKxeQ8vmWt743JdJK0ATThkkVw/5oCfmF9jtoRTn8Ce/gyJrD4UyU/Av
KJ93jBg66xJwuYHndDW/ENbftAO4NqZfhZcTieZbUTEQljR14zjCFYLHH4MGIyYbfvuf0OrYuz8G
Oyqpv0SggQkehiRjSpMFkY2akXz4h8bq4xrRMQXQZQ12SS7Jx3qSdWIr6sigkTfrCmYOgSFbt7zq
zulrRpq3mAGfbQHTo+GbcnbKOiIpUd2B3P8WLsVBxRhHyEwLDQMrLjjWxP+xdGbLqmJJGH4iIlQQ
8ZZ5FsT5xnA4DjiLovj0/eWu7uqoqji1B4HFWpn/lOPr+AMCpgOxep+o4VLfGbUBIwimunlkZiZq
/5jXT+J5JMPnYq3bYsNHR2ox3f5odRO+kJjakWGuuK+n2Tm85zf3ZT2Hss47EqMjgQLwDF5NObSt
su4Kra+r+dLCUjDekxfH2JhpJt7TO4e8ZdaSQ/6Fmyh7Tbrh6eX8DItY9FXjqt5T9n6eIwV3GIaa
XzxwcrEfLZd8HwN8qcl9LSp2TVTmdytsAgoDOkrd4A3t71EPdtxVnUvve8W7cCD+wWZvf6NUesU6
s3LdE3Zr920bxbRLQ2jp+CRN723TcrAQq/g9uzsPOvjkAj2NirKPSZjqFM2/iEmHT/9ktRfNebUp
qdJeB4uPq/x8mt4DdgueMD3VZLWqU02SU8qvSU40nZrf307an1B3HiL7OmNLfEc8vta00HCtm8zJ
5WVJ9vaX2Vc3ln58YdCL2RngwuEdabksxxS3+RhnXuWGvYnY01dLFk3Di1/k/a5F93rVzEJbF58B
sdylOSZK2GyPTzbm9rD2UkrLVbpHCMvTT69OmNN/yj4RCggy5oXvEEhxPFl+yChcLqO96yN5RL0D
FUYLxXrPASVuthM+QEQYHMx5qUdgXbwZuBMaezkL6yHvxesfNfYgD/e2T3BAj73O1/0xlQibu+GO
2ZnIdtHWmBtd5H4+o2tTq06JnGCOE0wIpc2H7EnYhdmkk0yeeJcyIKjv4Hol8QYFxBvjM+MQjqik
rer2NY/r62NxwTczRO/xQIvx++Koxh2ToXA7uv5tgKVSkACGI+x2pKBPLg3KCaS2byws1v4eEsYh
HYx0Mj3d6erO/k2oSc2uV4Uy7IQ/V6hgrTdTiBHdyCioPZvr6ztqeLcsJgL7k7vE3rcav3aN72C2
T4/IF69L5OeHzEbew9yY322O5oONFZDp4nx7Y2zaRE088l7x6puTX89DLYJrowFiIz3UfCI5/Jg1
WmySsqG+NEYMAbHd2LIACcBGDacVCcyEjfpNcLTGzjs4dZzdw2AzrwClQmdOebM/2MTnp/NnCgXX
MIgW9Io9hJcI+eGWQOOt4SDnVGzfp0HyioLfttWGjDTvW68PaJEs1x7KKteXUyKlJkjHN3dcEP4w
VzjDrou7tfv4L8K3LDVrB685uTxgq3+DWB8+jSVRtyTns1Q/Lwk5r0+mTyDRDuRjK4hi5+swzell
9jO/FRUEp9FMV0FacHaCCrl5JI8TgFC3W4ttZ8hgckedY5DJ3mYk0Nj9bYn6uicGFFaN0op9pTR3
u46PdPOwuI8bE+CN8jUpRGz9qc1V6Msp1Z+zHnq8nmQeIO8pycAj2/gCXW+TrLx9tx3GkPP8UYVK
xkVxTQptypzwLikFgMIcwapuhXJopAZRtPbqt6KqKL/2vE0ZqtVm2B4XrfXV2/ESFqXJ9G6ilqlz
HN5I3oSQ8msMFAJxeQ/xOTjj3yJMq4vsayGNTWj4fPbXHogQXAZwkDdcyfyKc9rb9gPGZQIFmleE
RFwFYcp7pm86GmdbfsgpOc2dEuy23zk9vQkw+skbpKdbcl0+2ODNHbMPF23N/JtftQMIU+b5NT/Z
q5dFNwW+wGZmUDS9kHtbaWj5XAakpUJGTa63na2a5ZMJ0aiMF97bJCOdcGnB5G8Jdb872xxQOmTG
3WTSxXIC9VX3At7svLQu05LIEkC3gHCWxpb1BVxAFwDiTqs9j27THPwL3MCakMmE4vmAcZp/Pqjz
nO72eA1425n9XHofk0wOFvABlUhekihT/SM9EcMGkPy/Fk4txt+926vqZnMi8htaLYc7Ybbnj7XW
8I16zyxq3boDJi+KB/tExUIAHSKy3NT8lmL/2F5mYx5q4xIB9yOOGUtDcxvAllIJvlJVp2Zko+eY
i3IqLasDfXZGtB0DUPP7RTOn1exq36z+mJMlwJ11UKdv4JUIScvbyvvIhIlsl+f7+ndPwBha0Tnv
TMsFo1n0EEDv4N27XD1Jidl1vHT0VEvfPpcQocxF9XWmziL8wO1mYIxEEDks6RNAI5NrPT1i2gvM
AZW0PsNNHJ7AGL4TJpme7FPBDHrqSj7L7MW4DrJItr0APTLzHBgZwUBASgvmpYc/Z3x0Wya1VkOB
WztpoU8PqItzYfDfDkqImtRtscM/VghMPhO8Lia6JALsHt4SVht15NX9HK1y/sxafwpSmJgMxg/C
u+0+Y4JSGKTBAh4kyCqZD9jyYDwbmvt/L1RuMSLtIWskkAu1mTuzfi6YNOU16z4KQq/MySnvrA3e
iVyPtMr+LfRP9ihaDNNgMYSNYVZ3fHrmdfyOfkBU9nl8tiLdqyZCWQv/jIRowhDHZY66p/M0baWA
h2V4vFocJ/vV7CGKeVEGM9vwRRGNgSh9Zmr8yLsx8XBvnhwxdBHxmp8xSmbe58V7/GXN49/bM1i5
h/sQnQ9yyO5sjZQDLIgRJGK9sUZ3opX8d06oQlIT9Ues60p0NWtM3Bi1Ed3Bc/9m6kblUwrB0+A2
IloOihc6SF4v2BMhx8XSjB1lIdoosYDL8Jgukrk/Q6a6eUKeAfuj7M67A4iXTosJViZsetyEaMiN
tGvPEDtWJIQr/AREHair3uxxLOnjWrSnd+8y2G236BaM/MG0t64J8zBBGgkhoQyg9GHhk8fuC+N/
DVDKeFjXJoZ3R3KNjSrTPcMjRO+YElfmy5Bl0n7DT9fkd/B/kROKWAZFQf7MAAt66E/lCTFM5h2S
KIcYDLw0e/OLG+Q5ZfZGjWi+V52dXOwj5zbiBVt9VsuQIcn+vm8h72nQ7TxHcBUodwc4Ajb71SE4
YP7KyezGNAgTWEqwCWFWGvJtcQqwjZZeJ0V1z7IbvdwXn7ND9Bqynh+/+WnrC+ivemPwN0g7IycE
jTQoD7niDAHjnaB0vvhKpDMaqxUWC4SMkotxmItQ+IQ0XFxaSL9lSA1enuFrio8czzvcZ6IM+WNe
KusevRH6p0R8iNy5N0RVbKnYC/uOkUHUnzwDeDXY5yRm7FFBP33wU3xMp+TodWgRCLw+0VE9bDWv
Ec4Ss7nhaMZ4QyPjUNHCo2Teg5757f6ot4nNrOzOpplpgy+8Hj3Ky+kmJOo6N/a8c3TC5e153pxm
kfwJlWhHcWne4SnmyznJsQ8ZrSscf9fAdvaAXu50otM3EIVJayyyAzTzbiKlnTsTJVOfoRbI34if
QKyPNPA6knFeX5vzA9VYHT/jTtgC5ERm1UOTgTaxE+rsNsLh4YlIFfdGdFbNXwyrTJcsR6WQhYj2
BNE7cieZl6JQ4inxmyAhniwgBNFrhvMnobYo1H5khCwQJqwB7sPebIHvn9+HcAwBHxpv3P1cIia1
pBehKbSBr4lpJZksemYypPXguvUa7rzN1UAfs8XxrgcE4H0RfIJyBwwUe9FL7U20QLlIqvuEyGKB
5f+eN12StDEF4GYLXN/GowsIOLcYqhnGxwWsTNG6+wckvUjq/wUD7C52xNgemHtrRAfybxiRcIhW
khjGQ07kc8Shhl4X4fcAteFIiUlOmnaGRtqbM07GPw6enj6FnfJgp+CEqqV9HStMgS0d6RIpo3ya
DpC4/QAS0trvXtzgVqow8RbUCFGjSFQYDIfqBHtIoBS9ze2CYiS4EwscIs3DDdf28RBKigm5PJMu
o4oaVI4ywVYpKnDJP4kOu+u18kUCBCWI4A/F30bEumiNY0YtMIaS0GnUb9qkhXxUPSKkBLHNOw2R
HrZM4ZXEjE6+xNZEwla0p3vZ6GOCtyl/6PL5Z3ck+AJC8Mrnb7NFMnpNJY9m/SowqvrEBdr9DXmB
2CyfGR/aIEaJETTMJOc8zEtsgGTBD87FnmhfwnlsBjd7b5S/v7UaIRZxT2GJbeUfXKI7xCusoI7J
Lt4SpwtMxxeQCu3InvfwYmUQVt5/BkR8nJLGccYYK3o6hgoPX1m7g5r3Orh8iFrU5q8IZ8hAnap+
b1rlowvadxhBjwmlEeGvYHx4L3tUJwzckpyL0r4XmAI3rROyvLfMKkYZ9ljpwpKL4aW2l4m40q5B
GZxHZIrhrYcSR/WH0FTsDrrNUGwRvDNYTByzsh2z+4Wyh51jhRoAUYeRi5hPTDoS0/jD64Y2UeMo
32PjRKXCCf8NyMSKL8Nmou0wpViElRyxAVqlIdvZH/TWYy9S0kvS9oG43WV4GYolvy9SzPTBR3+Q
YnwKm3Efd8m4M0bnXQ2P/pFIDDFmg+enUI6ywdGG3zZqcveXvm73Gea19zqM8v53+oeHk3EEyBN5
dTnvImTCt+H64nB77kcJy/7ZCPV4rQ8uW+zw4j3+ISP6J+cvYTzeUpRPuIgScViuDRADYiJAMpKz
zVLNJMf4MR4N9J0eorojYnLYxckhKtzHojXGztSh2qkDAs0RUYqLRi4O9S9yDbLZmY+z4qlAottr
dpXhAM2klnBuswMSGYVgHkkYW9wASS+Kh7SOEbE7+uru9lzI0i8PncQmG22QQwyBnn3vjp6RTJIQ
TsQa/UWP5LSovOpLuYU96E9Y/yzEniRep73fUHRcUtU9Z51JD4XrkuxQ2fT6iFlFHYI+x0EN4sIJ
sKk+bSFWKnvPSdHablQP9GF5A5b1Lq6QS326lLP/SmuP2gBcQIdmmb+YSGsJJgYeFjKPndQGuyaP
sfHfjM0cgD61qV0f00nXnLE9cgCIxBAV+iiZSf8ip27Ppqce7IszGZrbLomEf3kR7CIfJMSdEIaX
t3/2pype9XDIRvAC3bBzsJk9NbvAvdBIPb27JzqKHpvYA+xBoVOmx6VwHiFZcSb+3hWPuEiiG+dB
zJNqN3KHL857+Bn+Ao15ECQN8FqoU5zBEakYQjB+OQD2C7aEERvwv+rfEwQFZIU3g1goBrYN+jF6
GaDDkFYzORVnNB+MnLomH78fQHhYypxczzk9zhLnv13cQFOKZtqAj724S60IUO5WFHBF3MDSZMwQ
thtQE0lWFMqfi6W4wqW1Fj0/rajsdywsAMiCmE6AI4sGhC396AouC4fgGtP7X1ca9kFaSXUnvcOA
JSMthCoZgB8iE0z0A0oKIQ6gWQ1OdEP8mX8aMJYNLEmxdxCsVqivOz4/z20nZQRODp4CzOx+aDTe
TGyG+Fk6KhIEsS1Cy/l5NyCMN6IVfLragvJuRz4aHmnxCZG9yYoTU2wPY6fe8EYwCXMfNc4lFU9Q
B/U1VK/I05NkltiM8yUIj56WWSA2TeWQlLmRlj7AQ3Y1M3u4C3ueNRl/qvPaiD5KdE5qUcbYocRh
KnRUGYsm9Ysm9WmXwcfacphQSJAalFw3b6tPeGoZ1+4kwriJr1Ison0fSw9Wir5fb6K8IKDE7iat
gPdi3vEhI6AdijnzGWui3lM0I1YvWFpFsUpBTInFAs472gCltpVOf6k3516DJNDFbem6eWY5dfPS
wmUgn/iaMZ6bLGrEpui0dDZhqbWvCSSB7uQF3C5GNgz29J3efGWsGU5bBVVAf56GXDk1unNDP9y1
O1Twwp3HGRMXsNoB3PINbedmC5cNHscQD+uQKFvDaqVUFpzrAGuuvEocmXR584pXPa7+PPgVnWOm
pOwy3jKj5pAtn3E0ZqeYkpAD5e1lMdMzzNUKiKblh2aMQV9mwjKFtoc+x5vzI4EhSAvKFDsv5hBu
f18hRwIlKSVoZ7TpO1Bi1hTKyuhwZ0C7WOk69o+WbhMbuVbIE62iieKSi8vzV7BTGeicerAobbmW
R6SOWqnxZanRu9q/4jnr5DiY3MtsSRCz2xDVQ9CJbht2b0hICj75cSV5aCf8OX1mQ36xsTtPcyyV
A4sBR50YuHoBsw+RoEjDbb+nefE0pz1wZTBzq2Pfh9+JOoENc2G3SR5l8Jt1BRPW+CLPAXNtouNA
Xseb+xmhHydIW7Weq3vFd0Pl05RAX9DZDtpPUtV6+YVOG4mb+/VaSEa+/OQnOWLLJj2k98nHrkkU
S+tdy1V69hd6cnRfwWh7L/j3R0xcDzZ8EaylIQIO+NSYxUD4aj96IAKaq6aGGWy/kgXeCdXZFfHh
R7AYrhctnD7U+Rshari2a+ZWgbDDOpqKtxwoSQX8/DKHI1aIS0oMZHsX8hLy88Hic08Z0iX7lh3A
iebCYehCCHiN3+Oyp9d/Lzi/sPF3GnInZE3bhtlWQFQgggwSQvn2pMtpmfJHgZK1oo7/S0D4LXX0
/Vg/hHxtp4MoGv3eXBmR5AhizsYOfmJIlu+L90RChaWollqHSPaTaZ8YXYcWLa5Cpuhh7B61i05C
IjsIhXjKXnZJSdPyzigCQVxAE2ikOXM+II5gIH4/3oKjgnYOr9ZtwOQ/9rg34ciAbq9/T1Bt8LE9
L1Lp7M4Jgj0T0N32y3DHKpl3My19aaAlyKqqqYSS0yFn3eAW3ehDREHPbncObpNTyqeXP7nj7o/Y
FWDJdoYFVwWGAT5FaiEobOh4KUj/z0qLfMvelDcmsNmWDdnnWyb4lAbcHfDKc1ztMIyuxE4opkTD
O600FPvsMGJ97Nr6WDwGirs9cQxciA5wSKfpBMvtffr0n2zNo/8PPt6of64L0qO6XrmCf5lrA+9N
zMZts9HRNBN/ZRMYRSxPqiHuYUCu6nWTytVHPStDJuKaQ6ZoDQLJ69g7/zIPjce0DpkJxOqGIYcl
8f5GT4vBBt8bjjkqupo9Bb9BQDjJySKmgHkcF/ojLE1I+J0ZAtm3uZ9Ka0eSJEfy3jFs9gbUYJAu
uYoERUX+BOkK0wPU7vT4XTSpn1ibsfUBeus9OhvzzVsCiHlO4yzjHOx5EJ/e0pffN5lK7uHDvkYM
zbQ7g+8BNkinw/7XddTF0j/G6tmpwzsu8GEraBWd4kc6CUU+Nm8hy/71ECQeOPmyNh3cP6LwetYS
UrFkF1S9zd0x4ldIFldgDOC4EH+6jdv/9128PKTrtFwlgOwToxCKP+IQmlxPmBkN5oL/jTR/Bvl5
51kvZqltX6C4nLYsEKIFet5+fePIOiQqZw97/2h7MVzwP/Z1FID+Z4qMEdIZyu+NVRhLp+izSgvM
kWMmwpNGrrPdmx/dJ0EHwMuI60IOtpAwD4uKYunkk0MgSSR/O+78s+bc9+7JdfEuAHxBTMfhJ5Dc
gdPm4fbD7gQNy3d1iJ6pEj5QDvjHbA4eSJ1+9Da/oW5vTnFn0AzY3KDtYW1RI6go6urkD7y7Lm6c
qhEcRvRd4Hj2KeUgG/9+AY2dEogoi3KjgsjnnbwvelT8RZsBHTij97zGvYDlfVx/s35cY6wDKFxT
0lJ2dAdG3lgGnVF4XNETvi3dIXu7EgydSlNLBfBRg5mdW44zd4rL4MOS5RZ80ELyJhrck1b0TU6z
N6RsyUJ7uw0Fq/XjnbVZK/CL44vN5ALh6i92iDjmgYLgtv3xn4L2RBLTbsFj9NU5mcqIQbi6VQFJ
FlcGzMLUTzkwQEOyw7+qbSH5PNrQOAZ86SvRfdQcHABDxAo0VAEjmIPDjvBbpJNoKOEsbULcjXXL
5BBogj/pVQ8NLlNchY58OUy9int8k2htj8w7Jg4QrbsK28m5cl+hwHJOFJxmNbi4TOU8sc3BLF05
EM/ITSu/y8Y6GwxGbj9CigZxsqKnN1XczcvVoXQeoHQjDhI4hb272+oIVYbtbKst1KKzuM8OADF8
kMHL7aT7qf4z4V7B7JnzyxnPlsg4sxMmgF1vhvkN24rwfqV1nHaAVM0oke2M9kDKNoE3ekyPphjG
D3+1KBS6AHpva7JdEv4oZMaSU62aksZNHcsMBq/hT72vZh+QS/LjPkykjvIj5aRluAW4CYVq8be+
Ds7RfSMPGJ9TRvsKuc5RCi5M3aFSvIAUt5iq8XRtxAS+lu4QAf+yKwUycgx4ZM4HxDUcFjmOO+g6
qHh+4DVZIrrmL1Leh8+XzfnF6pUQEelNDIdHr9IhLO5523lBuiCMt6I3fqt7HPkWi6ybP2LYVsXe
cmb59AV85+jgXdbiC4fj9xnuJacchaw42mFAdH7Em0fxNmdPG6ekOHVfqNXj9oymDRGh6D8RV8St
zZR0Z0lkZR+7kTdBVl3wTwdxIrXTf07rm31d48Ygx0ACDovLX3gUmWeCCNbIDefOOYRhRrxgMVf0
6SjjpXu0PPiQufqxZXdVUBnC0rLxw1/Lf4J4VChEv2kzMoCdqXvTc9rz7iIV5F1DRUQ+jBJ3bTWT
IlYJDoJNzToHlOJICp40M5LqLyryZz5uMxG3S8rlVB9xInWCDiQBJaUouyjL7B4Icd5GUv76S+rz
qMkrt7OFxY8OZNw9/VLi/Z5rMf0TbekMMziD1Ig/c4YfZ/UUnTkhKTWFXeX25CvJHLgRcdH6eoo1
zDx0tXAhrzuSjmYmEmQMI8qqnRIjy3Jl3e3es/fsGHxJSifdlxFbVjPr5ij3AMpmt9nv5sDygrvw
TgoC2/Yqt51Xbte5R5Kkhd3crbksTuiIeLQPs/84fcl0ahPuwkyjtneKa4Cw4vQxAWw/n+IEST3o
5oe0C5Tu9EJ1UmWIA3wRetzJBTzYX46ozQd1icyXIg5SG+jYaOPD5DCpyYWcfS2jEy8HyDcVHOSM
K4/ZRQDtNrCV6LwOuvuO72hR+mz7IhHab/r/jIiZqNDkgC4A1fYvYUBwIT0ownFU10ycQ2F92iJc
ZSHsM1QHbC/UTYajUenQLsIc87BVqeznKmQm03no9ECwhOW5ht9/IVXQF+Wfsujl18lhyI7nYtj0
tA3Cc5FaoO6xc5b/icqPNow6KZoAy7HJqhReX9BQ+oZYS6MbQsMuWRcIMBzyQKm9GXFvgZsKv8Tr
IzVbewD/vpB+KLfhOQ5HscK/ZuD9H2x68qMYd2W21gUXeRnUHq0EakUrzPv84pM7dqby6ZSFVtx3
Mrke+49bBUIOSwvZBnH/SSHdJrxRw9SIEcC6O6Ik7udyYdWMDvPlmEiqWgZnchv9i5/v/ju41cwY
osUmYon7I74VOFq+vOvEMm0KC4/bzz+z6y52rByWF1tOL/4N7vaNNtLGFTmrgXZ+4ENkoUdt9sNQ
OGGux5d9ntYnls3pE4FfoGw71rCcar4k2kT6lCdWzNk+w3EhSiCE/4Hjo97csmt2opf3snhMjMma
ksS5edFfF1rBEmvN0IR0kU4brrQVwjbEc2RJY2KR37izamsaW1YhRYbK3W0PmlyM8k1oJFdsKPAu
4gHVH27jyXgUiElrDtQUA3rsabd320n3JZEXNalA8ogEZDjxw7qUAx0aZRHgkZUNj8AhjvQdq05K
9UEyNvOj5gJfnRFZvRkXMnemntdz/nnz2EF2tGoQEdKnqQ6y70JDZINyMn2tWIm7hv3lYaOHj51V
aMkudUX/teT5vm2NKjDL2mGPV50H/Ao53Chx9XjaGkxZAOEnbrloBGQsCepzdEAYcuaKO5FbDy7O
W4C+D7XM7sBe2GdAUvfAIXaD8bjSfL0E1JDXJEeFf/hTr8k5/ZniX0FDSTPCe/l42NJJosFeEb/G
Sba0ckUx0eSPYQkAarBEv7yGvRltLzLNL+VunI6lix9XwRWvBnx/w6OqZhvGANg6QONlfMwFLz15
6lAftVNE+YFKwIWEA8dTVmnLDOfGoLKdmEro7o3DFi2paiEAOlUUp9pwyQfk+d3DVXvy/NpKeE/R
g7PAfO4ZR6g5/yaoPYEgKOCx9uIXs8+rj60TRSdCTPrsqaei68SnutWCXirZ4ZTg4x6nV6Ljh3GM
4MsIHaAPAqdBwGxtRDDeWkPjU/saMV6EvIBN/LmHWogL31RBNO786huCbwJyBD3ktB9TTQ8v0WWN
tIjC+WpZact9UPlVWynkQIKg1L7hLd4zXz44/q0ltjdWmMgpa6fHwcMbXXEusMqoz8Jixy6Dvevk
0jxS/7/jH5jDakoCHiVYz+vnosIOeTHeJpN4NF+P1C+3igoYoI2CEAORNb46EBQiX6QjvJKJwWox
HH1IN7jtztvz01Rx7S3hlbBBbBQMGSI4hn+r2PgY1cwMo7AtLmKQ/RrRyJFYCs5aedusC/+KNRKB
QnTlNTMsyjVPdk7claOeLaglPQdhbU++vCbtGiWhAuTy3OBShpVNq5BZT8CqgLowAA+gPBcoFbhd
8pLQ5mwolgwJViPwb2gMy3H/62Eh2bOGOTBote/jFxdH6gIQdt4ntmPWGt1c1bmSjNrxNNeYMWzt
TzIs0BFpkHhFppxawm42mZq+8WxE7XTJCTlqBU0dlbtf3k+6C87b2+bq811Bh+hDJvOhXZAsN3Jj
KZ/QIl09I2UUWenZUaQngi+V3vbq3VirY5V6x6vRsknRdqG0Q5jG6GRXY/TOd8Cr+Sv+Luu2LhOK
m+L25wA7hMgSsiV3Xkv1oXpHt0XqHaNIrPzm1C4nyiRClUPZyjRzMk4Gj49Nxl7Rj7+Z9HK0MhmN
W0L5457HAqwqzM8paQWF2a9tmyC4ycN5UyryUMT9xTyYsB+z8+3KWC2Emn/GxJut/uMg9j6jvqNy
/iEN9buZSTrTOROmkwgrhHXHqRIfEsEE+6Ou/b2b0aVv85RrGdjzWAOnRWSCtGAJantyn80S/Kr9
jRHCrkhUzZHMHYmTIVAGhzb5x0BS90ifw419KSeFX7n4d7Z4moSwTeUneRQUpIPLpIa+ZVRWRnYy
JAgjXNjbuJ+q+cOkeohZbpeojDsezRs8Vsta9EnXeRLiVNtIIsTtruUyGwu5yF9mRv6VEWjr0RFZ
iUYcUJ/1h4LAwYDaBY55uWdgYWms1cGksxDf6uDc5o9aQzK0wHpClnbE/eRx7wdIihB12CdYGmJ2
bIwW6BoWb77nSN/OHdujtr5jOJBTVMKLiJrlLaGwv1v8rw1yQxHx4mE5ERxHehgphZ5LQ89rt0VN
6HdylUjAH+vjZO+2fJ3NyApSvhKR5DBRC40bE7ZufgTmbTQ4JW4kWlSQGjT30s9j1+sii8xhCWze
5Ca0E/peCKvHv8fJkS0x3Wvsi92U5CwGJ5Eoi0QAWyXm+vLpQdbiahOn/prEZ4NrJ+XjSwLy1dXR
qhBUFjHGjiSgjYKrrxUw8BfSd6Lj1yE5Ong3jBswP5SSYOsoU9gyuJzv4EbQWum3/jQSb7+7dDWU
QNSk2ZKad/Tu4cGv/G0fTfmNLP60YYYJcO/66R03IV1PiVdaDUU/jegdkf8h6THyHKkszfpfa1wi
035aCnodfIlSPvaDnfArCswEvffuLe9WCeINgsvPIZbdXTF1eDvmKJQwEPbgs7UFfKQPVdwdYn96
Q8i3aHu1nt5rfAVmNIbE2Cwkm4oUKmdBN6UjGgOE4J4GVXQHjqJR1RBr6gSMsG6FwGp5+8lsK0MU
+EqYFWShB2SljLyK+6N+DMiQaCkKLQHbrRmD7cKK96+Gpbg5vHVn7sKwGYra9KrZWlrPNQD6Bucy
5ewjam/pf+kBpT768dbI1IgajcNtcjiQKPvkBSICp2J/kYBMlHEsHm1YQy9OcX5GdOXzF/1G326h
xoVG9htw/xctLL2zAUui2QrvHYO8Pyb6wfvGdSsWBwltr0BFi4MV0XvG34P9xmhIBMghexIyc8Jj
ciTVZj/U2Ys3WNol/QVtFAUqGakE1wgDyt9InHJHCB/WfT6myHr4+leMsoP11SU1GbPLrkNYE5uI
z4Eu2YKlvQz+fTEQkfJHSnQFTphNX7spXHINAz6SZ7PMkwH5DTxWP6TR6IaXIPSBLLhVfwFTb57y
wzdQ5mCvAWZDepf0M4Mr5s5zOCZk/DPBJm4RTAIEsroMf/Zza0wYqPvGn0Lhxl9wjuLCXy4MsA2+
DexCJfsomLmz2XtFXAhcFiFQfyxOO/6kZHRlr5HbmZTba6agHGsDCqX92XNEzUb3fR+iDxXS9B3g
VcP4C1RU+lYzumwIoKHq/8SnzNj0Q1TXh2HPmxKy6WCoqWbeLzxg4lA9NS9T8z4U9xmYO/2RdXEf
7p3lroSENniHqGWLRY7k6vgxWtF0ldioVkoOdet8QYO89Agu8GNMcc1fT7pVfdBPfuGJQVcD2kWs
vc8JhUkCxxAsB6eACSfHUbn6We+lyUAi3iqSnbAi7XGCqA7Ff8XYxk0LCcqKEa1q1yQqGAGsILL7
0e1oUsohFp8r4QXfxo9+aG70aYOYKEC9iLEyvFJgUEXSVlJKq+EjXhYnvDo8N2YAiBFq8nMUD1Hi
pFzxHzdQJpX5GVXZJ5BbUI26FA3X8LPFVFfnYmBp1stUvKv/TrBxBEQPcN3TLcCn/eM2gNjYlLul
38bBmdzzD5xsPQb4+44PaOOHmGWtL2oJ9CDSXAD612MhVHFJwuu8AN1IrEfu4hZWOO7qfMaqkGbi
yjOBHc+JNvc+IxqG4+gwLIcYXSiIH9klU1dsXAueMo8dj/jwtt1b/fAWlKnYO1t2jWkf78QA3104
ppp37/mTGwOnTP0HNCfJAWx6shNxBrk7Phj4LV5zSk5g8Jwhrew5BpG2rHRSfhE7tkz1HzIRtELI
XXnFSqlj+gMt7OwkCVlCjHkZmJ0OF1OOiSUIyvxJEWYTbxOecLSQCmOdHbr6KRJVpObkWdISYVKx
H/F+RLTvpgpggvy7wX7bZqWwfmqgRwZ+jAH4Kd8pdB2S8b3TGHHsc3quSWixXtM+1ZTzAa6DEmyD
guw9+ac+wOZL60TEHcx1z5PsALyGXEU7QWhBlAF0sHscHJyWz/Taq8ce1pt//GuCrKlkgsQavUH6
mwP7ffA+Y4pp5caiSx4BoWT5iwOd1hSUH6XYjzwsoUwk91Ak318wgEwbiidA9W9rpMeR0rXYHbm3
spjGR1BYBht7V5jz9bt2+/M7Q93tc8Lv5WvQGxSsY/+L633RWSvzfdFZA2oA3H84d84e4J/DA+AU
AKhT3HySAMVTW2GCJ4wR7zc7O3Np2DHZn1fIII8+7DSZWFKscxZMBDklCfoiB8b74MKAwu84Wssy
yry7XTItjzDm3/zhP9vuaW2gxs4O31DN6jq/TNt8LWPicDrshYXTh905x5UyulHSbGsF9ZcYx55M
BQmZVwnFP+aaUAB32qymz5q8AEwCnFX/GpI0NRsnnr9nkvBib0P1cjfqr9X7dwb93N9tLEIsVQhv
j8gXt5kij8Cw19jFhSMYfwEkLnyHKNi65Od8rHxrjCVyssVsZRHszS4ExXV2TPmI9+l39kOtKSGc
O+peY0wMZj2/bo4wbQz2cm2yR6OE7I8yOO5qAsXus4bASgb8ciA+jya0YI+/LqunfWBAGPJZIl5M
HT/ZBoFUps4uq0tKXXoYEdPUBfPIPw4Tj639z0IshiMX9w9U43nTXiIwPKW8MmS6nUciWzwiPyR8
ihzCTSukuO/kl52+aBeTJU4CCo1kJoktogJXBwJOYCkhpUFaLpGxynFJ9F6HwQFoI3jeeypFPlpO
yJVkVoJIAc6hb70Qk3KND0TQOHwgxk9zVaDF9CzCcr5N7DAlWDcJ1zBJHPeiz9CHLA8pIiUPQo7F
txWR3FwcAp5WiMQGrqQsgaPRJfQDyqNebFi8Miph05F8QiS5Xq9AeuIOYOsGrjJb9Ck/eoDU/w/X
RGnXWXzydnAAdxety8SeEOkl+YqLgTHRHCYFMK5zowwuF2B8ovj4aqpE/85e5JzWZJq+3S27EtQB
Ilyk8VTIGFKkVxTLBSLYebUuvYnhIHeMRBCgxA9/v/5JUmQrxX1utv5AI4ZaiMiSshjcj4PIoicC
q6Z1Ozo6UlxfYwVuazZBtjMsk3eH96C3pbpSKBki7gN1EX90ZHLZlFmktGeU83CofAWNkA9I6Soj
RIVRRCswm6nm5BLd0FEw8ZRuyUVnR6LOjYK99HAVTRGsEy2FxhXBjgcEJ+hhlOdYovw831bU8vKT
D7HMbo0wVQSIWnxS8DTErXnk+4KS/rk2uCVdli2sgIXrG9Un8KzJ89lyqfwU8r1dvBHA/pKKTvyq
hwBnKNoFw8FZg7dGFERbRoFbfrGlnRNuhJ+P9ohPUiGKPVAaYUETLsPCkcEeRacLbU2LzIRucAbR
X+xK7zAWwgGoVNxAgpt+rAkfRzS1NzHJpALcyycRCoLbxcVAiuQw/SzJC1sMaO3DYwvR4TqHbeTQ
KLfHqsQv6HTKIBVTDFujPupVdXQDu33wjgwRdWwIIrrOSrSyxfIMfLsnPuZJwV3GKNjVgeI/Nyi5
28yThwRedRZKZCR3Wk18qlSiCDkasCLnHBvJflICinbpt2k5QYFBMdhRZ+cYTZh3hIenloQ6zxFS
+AAaX5fSjxqbAwNlpdY4h2yPIXTWQs03MRJCSkNSl7labgrfgA7hT7j+smG9yHfJm3yy3YFN01eC
FsjAaRksbyBBSEjVTPq8+m22/f5GRc+Oapy515eUMrq1EwE+AqTJJM93tHd/WaRMcLMGSYKMJb7H
3UFEGhMOm/w4Xf4DvWHJcxUMNiBYCi3na/bdcN3vHTpOsqAIl0PNSQk/04jrWvLvnfCEDvM5Kuf6
xJh8R0sCNztkoC89439EndeS20oSRL+IEfTmFd4SIAjaF8bQe++/fk9Su7GhuJKuZsghgO7qqqys
zEBSuq3hNt2nrSEX/KTfSPOcIoDhgCcHZjWwrvnlD+G7Tx9j2QB1sADVQX7OPaoMKRI7h7749ueo
gBXC0zlG2h1N4BWkuoBQVIzr8THlUSbksyGtalaznqMrWVOHoopakt3NthEUBWJBlX8cCuBljI5u
4QNNxX3+hAUiC0qOcWvj7UJpYl79Sxsx0W80gZWsm9hIJvCvNTOATn2kumAMAQStKallHSGEHInn
eDPwSu4+HH8Lcy6vHpzYYix0DR/BWrfisbOh5S/R3I2bGb4zTTL0SMQCoOZuhOi1Iq54CfBHSnYM
exC9JUfvHpMz3gUHVVJ6dTIt8RLZPBoGmiv0Qsgfm4CfNlI2dGWdz1zUrXraauOUtKYeRsq2gkQQ
Q9WLT/zKHqjFbMwDpNj+3f/CiKUMQhxizuH1gILOIsDchP7jhjLtiyInMP7yzlYge0J5TOdV2UYo
tlNdtKZfMlJMX3BWQzAdzxPDTUsfk3rjbsxcsF9XGu31EU0y5JKBWSkItw7i2HvMYbBPYx6G8R14
0HsoyHJhkHe9+LoSbXrAU65Yb1DAFkcnxNuNkZeY07gm8Ho9pP8xTXt3n0n9D2or3DdEpfw1erLf
aJ9yWVdIywgKIpupWaI7yqabNtd069cxGbgiMByvoS0nVFfSkpSjPW1zOtTn+Y6JFxynlk9/EoA5
VSSOx5qTeLf4pB+bPAsWeIXnvc9rw8oQX3AeuajtFLaMeGywCtGBwkEJlVgcXXY+ItYfxpwIWdbR
OmNKlSQWCUp/zhJZfnjSQpxaxGVFDPbKpLPKNlk1UEIH/Zc3kvB0hZvDVI/e4cBqEeePFhSFvxlr
BSOIaouPOwFE5TPywiMOJchNsj71pzTiWLl2y1iFuww7euKBIDj2HVK5uNgvb9kxZf5q4lZN1OZ1
277I+2tYZpPpzgGcYTiE3He0a/OhAkU3SnAqAXSzK86TW7DhjaWR26Cf0jB0a/IvirPi/FNvX5Gr
L4L7/ZNSzmkdSwAWdfNIlgJKZON4DEccsjXX0QEw+GEDtVmZ+KBwxw9oxyBGkL7xquJT+iUYn4jT
8Fz034P6GX4wmTDRCDZoE4NGJrQ+iuGH/hu4kOyDJ0n0hh+sDwigeeoT50mNAKRImz7M7aN/B8JJ
vHiRdw3H0KL//RDJyysh2efymncKBgnYmC4gJyc+ffDXg3NO8d8vJBvF4XW+ahNfrgSgQrdJ4Gx2
9AgkwFdy6oS9jz1uEjV32aO9OVrl/pOl9/fKzs6KNL5fyt/dFxrh6DIjhyFAvExOiR4FWR9SzNK8
PvpXovHpDxDFY8EQsPuVoUxp9tHaX/uc1SxDlNe5Id9/qwcftNUKH7SWUyVa7zycMPbz6hKD6xII
nnf3sd3OH8xuvQVpaBQJTUwKHIHHqjIqzteqwyZxW6xKLYTWjFuhFVcyHuP6yfyAd3r3lwMfvkPc
OSeHAPYnVG8g1XK/zlrHKuLrF9AH6NaiYlwYTKexHrss1RIOqCug2U6S7azNG7cSZ6SZJfF7jlF+
6195/g7cJnH44O8RJ45EDlRHGBbE7/AcXBYIawqY3MIK6yHU/guzCArnmbFIfYZrmDLY2TuEQTVZ
iK8Q8fbevTIRwSRHfLBbDhFXZHomWglHNWe8T1deDTZ8meXLHYhu7Ix9quVA/YJW6BE/TGnAgkpw
ivxbk2g2s0ynX6KkpnyKNqeKKwsBhbRqUGBS5YRZWzajk/OlizZwIdZt3GMI5R2vioad+XkCcCwC
a11ZYi5eMYxC1iRMPBam3ogSr62DiozhF2saHp8exw9OEP4FCwI2AVuB6gM5x1glq+IpXzMd3lnV
A+grH4RuC/HkOUdz0Wt4p+Dc1f9LK1z+SKThChRIa//+j3BcQn3+TZ2L6cWFblNS4Y5yz+rYbXzG
eCETykselhiOwvYasWqQ47OTy/nqZiQk9g839xc+c12aYuD89d45RoIVDgNNeGE/COTMuUHb7Uvz
w2qmHDXxJWZcwb3EiKzyb7ICwH7T0owL0vruOmFODOcUixMgROkLAdcWPucclzJo4KwNTuNrF5XT
M0O6vUPAL/YAgZ+YSYdiWAG6VqD9p6IvDe4yW3Ta4MFrs5WJtPod1jnBW4+BhO2JIW+e/zvJuSt6
oBnSrEAZkEMy/FMzLb9SyIDPj6QoxvKdtvub45xpkp8dl2QzwJF4JgyM4caSw5imkcGZSMZGpkdP
wshZtznTJSjKsIM4BlgEdh3jWf0+RVvb1Kuksa0BIV3DT3Hb1DQM56hNhPE2nsKXLmE8nWLpx595
PNYyH6PLz++EVrA31sQ65QqHY0q3ITrNWmWAWboB9hhD1KI55MvhcPzzs1VcZlloM5C+fq2E50ud
N57icatpLj737/5wAQiAMam2YstAHKJfsHVynJTZ9pps1Irl2vl2eRZwoVxuntAb4uu8JS///688
RyU795M81wgsV76zfz+Dvb0L8ixnVo6lRTzgZ/vZf21r7ezfY8LOkDjBh8FZwa55JBaKCU7OIv89
QX7y1PmSj+jbnTzPtXbkj7AKeJjumoRGX+HverQ574obLTgIG1Z+QL8PosRLvj2/T40Nj5/878Mv
9KL//nOjrbfOfFyoeTXrZTHLQNj40HkScwEfrIN/t6X0+2Q86Ck3RfdOw4Rri43AVA826NicMDNF
GKRRI8c4lhYmF7/RpDfacjkLaEp4/L0X8ZiIqSvdW/dkR8NGw0rg6ydeybVzG5K9kx+8A6keLhsO
TgA3YgBRO5oyKRZ8+jxprSKtJRzoxmOlE4jxl38rRE4uJIxaFto1T1+y5Hd+1ws4X9hDLJhhAvju
xE48/MEcTYpYC+29Ipkz4MkY/lk8jhMCk4wpWxzWL87NcYMEvMYpII8xOHyTHgQV6myN7ItIR3na
pz8CcGeu0OM/M7rR4oS4BFTnTMKtglPcymAuDybRhZFd5iJoBsRFEKp01fuCm9Blj5v0atwbw6Lt
SrafFtMKm1iM4VfasGtZM6+tjKtXibdMXPjfTtU64/OB0CDhH+zYq79QFeSH0J3KC7ax6q165fTF
JEzvGk6eHXBL2GHM41bo/JDvEZeY5k13C2ZDneKfwt4qaI4a/OwrTITSGEpdeJ8Ce9ZHpZIt8cI3
6nbGcyrnxYqnZ3pADH+hNLw58nNsDhfHgTyW86r9aWsUDAFoa5JPIsxonWdwD2oxXFp3xripPDgY
j2aCbBiSB0MZfgRqbaDZdKZLWYj2wCnqVIIHmMANFAXkLWxGxamGc80/GNmjeBprJ5G1aMui+Gsr
W9JgoIwQqFHJUhmrod9M5cyDI7LoYTY7yku1jhjjxIuhSKpeI5dg/bHtFWc+JlWTdhlekAxEmqMI
ChTtJfseFP6O3iFqdjGxZZxYmjp3r5myE3zdhnXC35k+KWBMjmdWsurtB/JjbI52dJSZX0SjG9d7
zgm+JcPJkgnNg3lAWeCCucspxgB+nxw6twxJH//RbpCNMJfYWXPNB++LZQcXxcjqHec7txW+2pfs
ku0we2qEZ+eJEUeNcUkdJuRa3mR5uXF4blPdjPGDuVRNrOpez0MAEe/DLEFf3iQ6zbXMdcCoUS8y
EmrvJN2E5GqHnr1MKiax8p6q+yYPf/M9GAM1x2fy6g/eHYzHOrvOscsc6ODYRXzc2ltnrBdUKuht
K5z7O+yTKFUp9Dbt2vDMng1eS0HYxUDNqQ207Zfm6RtJlWyV5FWS9mANxT8x73F5QVK5feqXhps2
DqmbP4axkucQ2KDVrSQ6PQTwMTL1ARK5OiCtYomIrstbUTzAW4Pn0QHO06LQJBdT2qwAFgsrSKeM
VlSBw015FQHJvjFiSVxD/BL5JDSQpw3ESds3Nht5rH1fO2cGzOkDM+N0ZTeXGUBa9f65fb3gmeBu
uZ8im65pAbZ8c/6Uf3GpjbXsjrO4Zl/QcWZYkYEDvqHRblql9hUb0UZ75bbaBeiUlYyYvXhPmVFH
diFrMjzJEvLgtj4Hk5QmBKVt8A3hOUF/5ZQf7V7+liNmkbmuTfOFCY2uCr2ldNYQEXPOtGiCwP6L
ItdnNErsBx0qJDIGM7GkMgd7mnC46p6swrGSEnlQV4m7UxKtC7LzEpO4MuHB/iCj/OeYoJ0FtPzz
tCkTR6W/XAwEndyWDCl3JKfIo7HpyVK+jhnz1Vw56OzRRyaYayuZ8RGhMDoslANIQzIkXtVcgQdg
yLc5bPCC7dRTjaX7voOhWRQ7lp/7vuu7yAJbbuqS/fgcwP/OLXm9qfLXSbggvtKruQ4KbL+V/Vj4
+fRmjsu0S1M5w0n2lLDCsBAnEeFMEAIe2mjwKXmT9aySvJv7BMwjLExfdNiL9gPNxKe548bQIv6G
LH4Szh/UgtEs9m9kRpuQtEaF7y4+oq/Nvx6dEzXJwc59MrQNk9bIZbkufiOOPDuJUMw5iPbZEXAD
Z9bWlTtZko85Hr/GM2T2X7VjERLDAcbnAaT9DtZd6q6+/is4sekIorVu0f12oaHU48m4XjPWLD8X
ULE0w4KZWrPAVkBSAHFTGJBEzE6904LV0ereZ9cZDEt0B+5395vch/0b+GIHu8iYFDz69IpwAaEe
dT+9c/cWMy3NvfHQSkHo/xRLIKKVMd4c4W1m7vhv4rBNwvvgOUAnghOEWXAcEZopxhD2i9KE4ZKd
f3NeIwZNGLVgez1GpXbdv+oBQHLDW8D7zK/e3buHjKI7F3OxmLERuBUbAw4ftE03Y+aGulphbdeG
9uAyH2njPkfH0drSpIFa/ltrspVijH3D5KvyW5QdWPSqVFjJT2RLbsbLnSoS4uAB3PMgbjC5Cu3U
ADFslyyGouW7iltq9rGp3kEqWf8nHRoAOqX8S537okM8Z5B6ec5/PkliG9D0WNWNWHoCILpyz0AR
wpX56gqiaNVd/TUSYb5jhla63+Q4Q/0hOkaS+rg6Z/B+eHCtvBFBKfpxpgqMX20jNO67Zaobzo/w
GU5S5C0x/5JPxXVAfuZcpwcKltNiB8o/glIzgZRFXGt4iL7UbrCiLsRkhxkGrn6DCjnh4U9sAYZS
+9JrcMgtsdjSvHEjeSzl8cen3/xt+pv+diN28XW4WtKnqORrHw2laofjYEUvtltK3giaxCW/nH3T
EzOtmH5gY8AdX7KKwCF7CClF9yGgLuBWtUOL64sTwASRhh9i0gFvJasiJ8CtEI+pl8tAePgg92fc
ngYzCt2IdnjkQk8GEAi7rWtYybbTD7A+C+szqs8n+TmsZeW0SrzQsjwnF7qkg+ICT3AE2TUPGmKp
yNaHP7RQkShESqoFdezWgTzJbAJsoYgI2Yw4YKyyeScMhWhsc6wigGk4VDg6mmC16/kTWO8Nmsc+
byPQAFarPPPqrzKUDEBoh6UhZrrIhHcbibptW1/kMLbn2i94N5vhCdod4ZxZY0Sp8Bln4DZ64Faq
Bg+NFl+8cAYM03MpZMawNprY8zkcrxOWpusIdqMt9P8nOQVN0f7OL2R36bcLWRoLVLVrIYauaK3N
5yHIH5W3zkrswAjapGHBFl9A+guco/toEguX1kJgdiXSr/IxVeyWBVqZzOKEgMB5List3TZgVE4M
ARrU3CEFMLaUOjgPHUplbih+066+U3AqmGbdxI56SpWStqC53oObQ6s9fkIlvzGOBJsXlwoDGHdv
EIGpTIps/bqF77XrSgIGGVD+HY0KNFJ3P6vMt6EHueXkyKDVFqmbyPMHix+vtvwisQLptk9i2VZH
17Axwcb0Pt3Fa6vEPidTJ/spxroITE45YtdW4k4QqoDgfyXXAxv5YCBN1zxEEQV/bb8Z7XQOkwDR
JaQPQmm1yGYwcWktb378jxK86SoXoKElKVFqBhp7EWcmtjLTAG3SCAgIDOMa5RlODZhczza+XiFt
esR//QJ0lhXg1/LGfMWDOh0FDpOXN3+EZ8ysd8qwnek4d1zDZQw4qo0r4y+n4DdgtJCfyHcc4hUA
Bjyc3xEPVgT0gYSHtYXDj7QNDm4DssX2py3lgFdbhfo4toAW6F9cfkJysUOyjQC5a9vyIy/0mRUk
bCbljtBleZvGLFASaipkRJIFrHEocLzx3Fd8wtQO6oM98/q7tAcExwdLM0pNN4raf9Xo7wEdBc1V
ZEfg1zOMEyHW6LyDMyyfPVicOk4sSI2JSuaKHzDbMr2JkD4aKR8cneRWj/AUkkzCRpS81cFAld2y
+9hnSDRBk8L9kwySse9cleuWk/zE82tatYOhZA0gkDXCQYwMyoL7hvmN9TgyJ7Mg+CVT4gPGfOSC
MsPdWp/FIZhO/yEc0jdRr0Qa6npLjicSFEQ9Drwl1Bvy4a+xuI2K3Td12sHMoWKhz+M+MK0WcE4z
cyCd05dHpzEchnGckD1wIgrxAhVIwBYcqBMwLxhoXEIQFA8GzrH1QXBTOvA0+z4rYgBk5/BDuquu
M4R7sgcsQvsy8aYJh2WG5HDcNQ3eMqw/Jol/X9C42hrXJrXyoRA2kS4qEw9kfXcHaZc1UwHrcETe
7CK9esUD4kQkMxLygazeg0MNl2/S+9LfulofajUmhR2CE6GrzvzwFvuSgoPoAZUczE8IwS/jxSh8
05aCKHQ2LCAk6gOXuitxXWQGGCnG7+Tj6pJO4W5wChv5BCb71r2F+iUyhlRwobDED2+Sca7DI39T
4iMx1Jg3RYwkav3iImdnHWtEfSJREfc7p9kykUaklR08GkTMCtC/EHYxcL8/B1soNvuo2oEf7dQR
T9HqY6SGRAjC6zo6DosuFFpYq4q5FBdeKJLDHTCqkjzh56Jm7VJsQJSWIInuOlrlRh2IXgnbjYa4
Rf/bmsMCcIQaEIl5rYap9XX9XzgstvdRnz68Xe+hd6a5aWrheQd5TpUxSI6ZPGnCNy8kbplkcb8C
6Zd/oDqx9RGV4i2tEOExCBwGvggnuz+0UFsXOjaONVrHI71q8pyXovHF7oB7q+6QWj3C2qgvcfyh
ydKC8aziWOfcVBAbKB0syFTFX+uXozOHpNlHETMk48bKYCWpwSDEvklvZz2HNE3HauISjcJqHywT
nG48VLffshykphqmS9b9Ax+VmilnJ4hjVb0HOZLL4DR/gEQJJp8CnZ+7JLhEL37/dTVLIbnn+LbD
Zh3VI+xWkLf6dbSKJtJ81E9D6JGvPvVv9EzIz1H4IbICVvExdAgC8WnDtgjVzM1Z78FWOYGRk6oW
QHU5ZEBl8PHt0a+074N7WCKGcaiAcbH1VYycCBFvGhAHG3XVLuo2FvkveZiE0mrtsi/uGBlETzq8
O3cCu45CspxXKPSkycsNmJUfTCxx7p0hni1IXTTqOgeJBLBUyMV8rGGvOCIg3BpoVZOQzIiDUbpX
KVngSBPemyrZlr4ZpaS36iAr5CJrxetnG/M0LM/vtKqJUJx/GH5xDiR0eV2050ipBY4CHIRC3mFa
k6IjG+Qdu5L+U9XOTJpxpmuDrXW4Bp978M4VigCHriBmbNvuabztYksb1hGtSKOgh8CFYXP4tGww
jrqP2xhJetuWfrWlKVOJs3SbZh/BjyYfHaPZBWLuxFGODmSZGmF5scGOu27988sZjUjz+avdQ1hU
GcKHmXjGg7nLctKlcHqR4/QRJ+gWA04C3qYSvdkKD0KCepQv6k7C9og8hKcGYhsCQnKLmukmTmeK
1AW7wXxODaVMBoVncEeFz4BF86k25ooEZIO37tfTM6G/Q13/NF/MyKC/gZIcApUGVSfvYqbyI4gg
IzsXzifORBr9EmbTlMOdoAHHBJQcksgDxREMcez3qBzfR/UeQQNyBGMOVjyhX5i9BdQw9b1qQwpb
tnQemqgAOpo407nB0IZz6KIjCfdGbBvU4gRydSF0wIt5DJpZLX0wP39kAIexDKiVVShV63jLr40z
afMqLKe+HJM6Ir5sHTh93xGj5SGpYsWHh8fpI16SsvKrFfZOI/SPl+hY9P8NczQkVCY2EIkMvC1s
oCc9Kha4DoiYsaOXUioUbQKVF1gNoma83CImsIC+4EKXToUihGABQicfWx1e27iWNkbNtsZpGRrg
KJvA0PmBtIou2MOa5X6B2EfQJc41jOn06Dx69PRJ2Okp9FtDJd9VeBcgeLw5NUtQ69aSIyUXaUK/
w8ibOdco95nIxrCeyP93hvSou/0nYBcyLEfGUXCiY55yGD8JvH2GbYxr72Mw6c6EA6rlXcadeJKc
Txxjb51rHVJ5A6GDFtP+KB9xLGkquMlpdOU5Sj1IbDnybtSWER0ei8kPY9Fbj0svjq8ahNil+P2o
zMZibhSY8a9SPfEo1px1MBghN6JyhNcKUuj8FAktrMA0579qtw0vE6FVxBXqKMzU0qa9AZSyqIc4
dAZvWLYI5kGOPTBpRw3gFY2l5GpgXa/gX/ORIc9KZKfgSwal4H889PT5myQetiy29XgdPLAlcq6L
OmxINHd1T/bBt/eH6ruNHgQvoiARd076JHpqJCSeZmKZSdA42iUUMe0WQE5rXzzWPOdFCxflp7Pp
M+UCqR686GVD7nTWQ0nU+V+fSNOjtPDOac3ZhBfUxbBKBt7ceFfIEruwQfPKL2zoKMO+wAf2lL1c
HVZvGAmlaIf5dkvR3K0gJlqLViHsGtrHKl0enWf67u7UrwwAf+C+KKu74YHYCIu9WkTziFIZe9pH
vzUbq1ehXp+k2kqclZD/IayxlX9sHxh0aKB9llVWSJsyGvYQPhAA2d3Xwd1HlH0VMQ+P+aldhh9F
bDG+6Ip+aPQ3GCBuidP7HhZKOhllmAsaVtSbNV3cV1nJPylTkpMHGrOUlX1GFHb9NegEAITixcc+
wq8of/gZ52h34dyjUuZGIvLqnOF5QldwAE7BKVbeBR1bqFHoaMAyogthMzmUV+NKFxqarOAZnWMg
7sdknTVIoqFYNzx6K7B2JpesfE7xZMboyarXnDdSjyREjwDGV8O8o0JSte8Nr4Y8KGu+ig6S01gj
HICKuV04cWhXHm6T6TSj+bJaa6va+zA8QLTauVeIVBf7hgzCynwy6YjSRLfw7N+pj5tWeZM+azHN
/Nq9XTr+EKADR3K1ILtPs54ep4DrVgvIqD7/Ahjmk7w4erP/30iPNv2nR6b/HKy7hezNJDyToGN1
cXedSviKa94jbjCMyVEHc+DYpVI074B5vmMMUncSzagC5Mo5o57akAsIpAXW4jy403eRB2YVNiHd
Oro3zCZSut0c1pevmkI9vIuZq7UIgFv1v2unmoOFbakUCm3O5Gr3k0iD42pzuO3DTTG8gymD8IlS
ztl25NBHrb89caSR2uAYulkSQmsPZlIQlI5pbe8y16pjcLHnGMJVWOchdFd97KavFm9LHej6iywF
jdNRdeve7yBBCO+VvHxCZ2X0/lr0IHq3mPu/5ThvDa5w8onUnwXVEqQG1Kt/+RgZEVV0ra3+n8rl
tXVmbqXNp8Dj/k8InT4WmiYHggpqHlRxpQ5STNEjWmNOhDXBymeIPHsaZB8TqzpvwJSvxKUrjjsG
xqs3Y8GD7YEegg2a7iylwl/FKMqC8FS5GtrViPNg6zrBzr68ePV0bK8oo0jRuD/2Y7QxK7HcNg7+
YDYYMAuCwN4mZcLjrxSkd2MA0opGz6hKeaYkkw/yNuiaEltqRmn9q+SoT2H6o4l1JKAvNwiRwY9w
Sxw3qNuCoaab3nl6H9DRGkknU3AaRIQPR1Iq3H7ibJcDIq+Z/SsIoQ6Q3ihHBPFXowivOt7v3fkC
CNQt3nfRsL9ZFfExOGugGwNVweg57NwZidTLGZy9d7aKKlS++Kb9XV5GAfWxGeOgziG6WQJNCouV
ux007AOrBtA/mpV97B4meT1nBX/bhh3QD3Vt10/A8uhwrVhfk7ly1CaiSLyr/YTww6z0mUdYJn1V
jvtJsYceFv5q8RXVjEo2cfYMNBs29+8EWamEEcgkIRlFIql/t/EYutrr9hP1r71gDGZK0MdgZn72
9UD6hYa9reYHDwHMX6k6tjlhim7Mw2YC7+hr+Ata6Yd+nCoR1iEam9OpMxX1waddTVMPtdkE/FUy
uXAB7CdsAxSyrbJ9T3Iq5WlCHkvaglsQp/5KZtaQTQIGEaiWFNgeS0BIKmAwyipDudA5SSc+FDj0
OchxJLDFUAUyvXUNiwGMfsgz6jAYKqhOxgdPZLUnDK4vwZG5Kwt9BUboepWEuTWrRjLlAglHkBok
lMU0AbG5T5Umc7n+mqvyDtDdEbm9eg9OCK5ibOlaxfEQn6Ee0zsGdM1ZkjsejRAere+M6JH/UAg1
+uu+oLV306BxQ+7u3uIjs25sz2DXWTulQWNilaal8BQfWc3IhfAV3mWPOOwt3idHmoOnDvqv/Bva
j5RQWr6tsNxjDITeLpShEoeoGDCNUKRI2AEKJG/06E3+BwzF8BcbLOvUGiGitdFdmVjqTyGyjHiA
i66JO0AgGAEQxmk3PTb0D1F5pQNqlSPwFNSsIAKoYjoZS2b8gS0m6N1q8rwiifXGn+0mKYJZAwGu
khQyrD+0McCIyt59Z/x0VMymJzmVCyIAgG7o6Ri4iyANGVR4xcE/wvd8tFkzfPQFP4BAgDLgiK/h
PdptuY8IfZB6t0byIX5/kUzyroEEpMSXTWqHcu8dHenmEDWzErGq2H2a0o/jw9i06egx4ZIeQxxU
Sb+PwAiGYWdig9ICeHdDclmK8g/WvT9ggY3FIa52gUr03zAuHw2qBXcT9Ij6TD0MF2EvzF2YOzpF
iAVwnwACX+gjfZGsc65Gm+Yz4l+I2jQtN0sfjk9HGIP6GBSB5c0ibwPXAzzBaGSPjLcwBCuO6LVN
dMu/7DhYWk23Bs7TQN3bIIvYwIqMJz8yIgvwxId9g5Q8Z2I7r/7AiFdLKTNKplnQjrp7agDzO40g
gTwFxl/keUBHgoyyo6IO0ciuQKka8+ai6heisMAuk3hpq7uFD1jj7yHfcAtVrNApsIrtf5KRovIz
G+Yu1/b5beIEe3AgGK8c/obIB6JdSwFep7thIeu/JHAYnV/+n7ydfxdx94E4lCzBlObOqKlfoz8I
OiE2JTy1TIEmLttk9Hu/NvsXRcSgu9LOpO0zBcwtL4vUijy5oPhDygTU7YkjahJzW7+WCA1jsjTx
ug+8HwQsOuL/WGzwkn58WO4RBQhIpBrL0hQQV9ShdM6nvx8ixIUNPwTRp7RQTcDtTxCfE4hIzxdk
u5wiPMZRcURQhzYxeQzghD37bSpwh4Djk0AgsPDRgcNIQgu0c/aF3EwBRfwk5q91gyuCIHMxoGy+
IEtr/KfkQI75gGtB2qSBFYM6hYw181zWTPnu7ka/LglG5AIYu9DYiioh6qDhpf/71JR+PDkARk1H
WdY+P2RlU28Vkx078dmHr/bIbmbiP0Pxfv5xMUBqhIZO1RSF/sPhm4ONnNyMfqyduVWiXTVlJ9D7
i3M81DPhMRxmtPb8TC+iQcULqb3DVtiCB6m4SaHA71P4GvqqiElNq0DbG34bcpd14718U9BzOyvG
hpN6nXyJjIfOLtiNT50Gf7/BNGZ2usEEE5BrE2Kd6JUkziH3DPU+sXoa+A7X/LlEdqoZuRPHr9Nn
pN180agmfsONBGdjNXphn+v3yUl1rLr+WAxwusL0k1sAGS3788yUh4uiL5b52hy/YTSMJ3Bni3+X
9jldhU6euY02B69hS/uEd0WEFcUYzndCq/wEOx2EV/iBqNy9/4zoTutht4BS0oSYsvIleHi1BY/U
DRIwuz2IUsKwMr8KvvOnGFzaSmC5qiymo3WjqfVhyY/vPmt6SKMYWTKW/Hgcw9GP8WznEHp7rUx/
5g64GvwIuNzaDCsiypuGF04JtSHXASmHpk52D4lsa0vI+fjFeMU74gHRMvDzbReyq0PX3WBx7trJ
PVXHDDq33xKrcJyfXFBAB9qSD1/kIqBR7bQnXQBJD9waiGH/6vpaiwKL8QfmOpgwY4gkeDPT8+uc
h0VEW7yurLuIFxhSqexdV5my1EQ7PlZh2AEQp9QAtkVcl1O8zKF+9rUxVpmqqNrsyiAUGGcR2EPw
t5phKwHBqqWp5x22LDYD0Nl1iP8ACWYsWZl09PNCm/uwNoko+AdyyxcLjj2EjtqoxBoLiFi0CNqF
jKSb44Xb9Vrcu5dxgcW46QhO3MONa3hQKzbhFMUJpDBKlI0tWo7ArdzfL0j25K+/jxhxKqODu6MP
QhyFc1YkSD9X9n1FanK2yvEVhIO9zRkRE1pKU1iKRyrajdEUjktGo2DRgOv/jw+0p9eqQryK7cYP
WVEQUzcAaXXuPMrgBBH02Ir2xqPePo4e2SbMgQFZykwuUC1sh6J93jHVnpNGUKdjAPKN7v6NAQ3j
DPBGDoeGujptHK4czieVLj8Oo/hcVIOQTiOMpfxX+9nlaISofSuy0/cjuRscMoU5BjBYGWNY9OSx
j87vzVY2xAI6O8lRDbqNK5qMaFuEBfVxp2NB0Dr+1iIdiaIyGZcB+fFi5hpF/GeIyaBeVce2iIvK
NbqQVfi66OaSkzLTjVL3+1lh9HJb5sAPO+Ecfbwui8rZm505fMCHzZzhSqUV25FdzxXCo+SjarGs
GO5hh3GGrDw4u9MST5IZmbf3RUF04dZsd7WoZdkxJJfCLcO+0oncuUfmyHRlFiWq8j6wSDrW0Dp9
dhHvoWDGeA3t8XIP7u+KFJnOvgf9B4IGLDSIRlPQ2o1TYsBtpLjUMpVxrVEg7jR6MgodlzqzWcZn
zQxmtsvDbXuTK69vSy74r9ZremcEomi4fIxuzayCUctmNIXgrD+UqHyc+pCZevIXcGlkGWkUUrzh
sIuP9i0a0eBDEIyqgWl4BBXAZd1tf0W1gHmfXYlbR6uJ05RfZYKn5BY6LwuhLrOEveKzP/qajRry
Tg/f/gP0PqHt9GkZpEHnQcGcUYIHM6T/6tbZo34kJaX+lJLe6Wim4lqJEBk2IWbZKZ3YiSeSK/ex
zcvewUx5nDP92Dobz+E3ekGosZs3JmhWjB8glhuSP4m5E9aA9XKiBn0X8py1LUEbadggoqPOuV/m
wD/ZpbQJIqQ9x4YjxVMneZXVhic0rD2xHMr/0hCj2hP9tZ6SxRlHSsIJDzWfMszjlKx4ncvfacnY
q7Hzlf8+XWn5chSdbCbqSBXK/dDqBN2tB+wMPBcvg1v6Jrqsvd7GQcRRsxgattjZn3jnTc/5mDF5
WESMHJoHPhYA5go9xht2g8VZobPvU6QhffgE68N1MqykW5s29iPZdc+9bY9T7s0oHEPDPkXHuWkU
sp3tQDkklYB43monKNaReH3YaAn5J2d2luexRzsDlHI+x6VEIhSdHlrvneEkUO4z76ACXockbxwZ
y1cewVAFwRnmJgMDQxi5kE8wBxZe+nXWKXeU3faPsRCPpxt+xCTKntYUpheVOinvz2CkZlji9J7M
hho3cPs5w+FqENc4isVv1+6BEMDwEwMzkDuTKWRLug3TIXe26A5jNhWszKa/WRCjTde9ObMGSVjd
SikgVNNiicFBRX5FwbkyACjheZKnnV6GW9MTJ87q2BJPlSyLGUgobBK7h8hV+TWVZHuRxNan82v7
QYQjUSLtQW94sP2jra+6SfxrzszxsNWtsmSYEiuRMujgvWElwGEwVOLzD0yW4MoraI7vTr3HsbTr
D6mXyYUsH81jNahySj0chba/8PuAh1FilRcYpCE73OdNd9IhEZiJqqfWIp94TBkhCgdcQE8nmSLy
tGo2eFPwe5bojevf1ZRa6kLLAZUOXdOcjsXKmzawbfhxofBHUP1RSK4c4dVg0gHSfGCnREeOYr8Y
HG8MMb4AudlCMDHhREkJzO/0wxXzYu/hEM6t7w7Y64uFP4WQzSN6sQeKnWE89pMMMAcWiF/opanh
ZonPXWdYSENrzI39cXjTO4bnOUzKNh9jh5qLblmN7Ou0MZsH0o7HzbkzFve7k38aylRz9PBXkVPV
P0bdx7RoUvyWoUBqOK5mSYlG0Z30thDsKJnYHRbuO6Q+TFVGhRh8UO1VhJ/pikzMzg17Qw6Qb1yO
q/HJXi1bXv8YUeiL+nyk+7z2J9iofei7q59RYESc0WTG0SsjGse0j4kbrS7q5+4aMpFVo8Ef0Y9+
0puiIVPm1Kl09VbAzeK5IrfUYjDbiknfAKTsOPFhIbebWwOWnsp3ep0rm0U6RWlhcO2yOpz6cpOV
mAhHBsIrRtTIEgdfBwW0Yx8Ee3wZ0IVoZvsF6ajQ+/kOo9udGRntWz5BfS5A5JIKDc3oBNUxJD/u
47VxyStooexGcmp4hYgSX83e6OO0g7r3SmomL3Gx+VyZSIwUnae8se0rJ84NOrAji9k26n4VlFko
+eZ9ShQVa8JI7M4tfEwr3Ds6EEYPhdkrglOSslI/8W+NL4VHutfyN87OkeH3vmYg2QC/xJnwjrgi
S8sTaUQi6+jgy3xbEkagYzXXHvX+dO34A6avu+F1H8nJaaIAyruiQWMsn/RUum/8bC182bqtFJ13
bCe6XclnXmtYJmBpOoKkRKIeBPzT4lWQYovH+B+D5Gb3GujHIknDm107dtNIGzFMmJJd51v45RVG
k0zSvv2XSeQiw/kQZ1usKO1P0TU+oFQ4i0oUF+4PHS/7QmNcaJkGYB4d4AXnSS6rkUg6HdR+8Zix
cWYR3jQGSD7GN9OCOEAXFitL9GrOeJGTr1h383w1cV1fkC+P1gEWc67UkwtoeXUDMIlohIrJyd/k
b7oW1kfCVBY3/2NskjvqLHcOKcQHURXbI8Gn0lGggIhoN4QaaHdeacw65QwkjE7eHgnlDzE6Wrsd
GGs2JZU8jK2688dN+ThvQMQr6uXl7gNLL7XFT35174zaf8ERasXXXuGuu/YQ2cqbzi09sG8Q+gJG
F4KCyA+6ukYKQj6jiirm5QghGj4o13uhS7ClFqC5anEc0uf9a4Z15/d1PK4R4pYXBk8KKa7u31/Q
w82apy2Bmteg4G+6yw4Gnn0KRoqSH3GiRgkSviDOvkxwoApz/mcapggeIEqAhAEeeLToZFx8xTot
EHWHJeW0cV+08NssOi9KNUBcIWMYvY+C4K+Mv4kIUXe6cqxuvGgKSMY0V9xr2cHQt2VYnjyXfxaP
u+gdUVpFz7PunsENHS6UzOFoIMam1i0HKGoO3BpKeGE11PRSLvywM/AWkodn0/n2HzlymjdVKWi2
TkI2ZcsFdury9vyADoIP4mJSTJSxX6i6zfEtqPgIOPsHCs3w4gS3G28mVZ0KG5lnCGR3zQ5p1UFI
07mTbeyDMrbHR1mho+RQD3dWqYqplrlxtA5rIyrdj1vyP9mDFkMPsQ+6vrjvDM5IlC77fdWbjLST
QLN6LRPDSgsoTgWxt1xzs4psfh6sTVNTO5XmZpctd8TUFe011BVNQCXaEhxRSZOB3/GWh1Fa0ERr
GjhD4hlzNmnorm1oSWrbPkLcjiW5JcVcpEcxg67YCh9lwGXr2f/2r9z6Hr7Wa6+CHFQdz3SWYID2
Ksg4KxkbG49IakLexSZ22+FSvKIeWtfTgto4d7zTr7RMi3zaC/fpj9DFoWQR1H7rjQ8LHlbw9y56
T6xQ1C5e3vLDjBFpWYzyOhf7s+E5ul18173/sHReS4qjSxB+IiIAYW/lDUIgbOuGaNGA8N4+/X7J
bHScPTM9NI1+UyYrK4tP/454dlTkODVMFkWBAz145Gl3VojNc8ICCVOYpUhr9yMmBvJoY4JKcF1K
si0nKqf4D5Y9ok5tfzsnmMHGWabxUwIciPb5bNfJgm+QXbHm914lvg/KLWTqIEAMRhVmur9obmF3
kV+qMx3e2dNocOSljGkNITWGWAhl5R46dNUJWu2y2+FFllIyeH/7SQtL8DT8Zq8Yzbrn/Hi16kiO
Uvu+VvQv6OtjiffzN5pZbDqCUg+PifNvpu4eKM3fvAZcH6tArQoF+84Gd+I4vxZjuy8WSCJEKgrj
sMK/QKVK+NCIuQgKoTklZv2v3EW/4+8+WbVMhKfDcHCfcONcn0uClmnMoE4E1TBbCHzcLcYmUsZz
SQ2iJT7gZq0gYo0GZ/dinZOw5YaIR4d7HMgrRnlrJQakoxnV0kNdYIGiPSK4bGuLj0BG8dQcEy75
GfEnVPXluFCh5tL4hy3ejA+5KMJmT+SZVx0D+7fi062R6KuhrxjADOS8Q5Kr/xDBHxaccdwgfDsc
L5gqe40sSoA6DEQ5EFQOqE/dz0E3acaSILdXeAVDI9GVqcbtzhHJqZIrJRv1txUdEYihg47H6K/e
sSFI6gOVWwQkwCgQ/77weYfxtRZhLl0a9hiy4HysuseKWel2vQpmUoufdMed/f4/YoR4ATwdi/yc
NAOD+z8uReuJfWbWONpUZr8KLLxdPlQTx+5wcCy415qhSTDwmVI0L4eXNfzlVh+wfW+6WUag7NB7
DphDB/yDNoAm6khKGqQsA6MPg6h8jQhGcPQeIjZxF6BEvyHgQxKblIOYBXyjxGNLXO8mrj9zSoMp
Sv3Odflya31yfz7OuBJwkVa/b7QKiNTd9zIeUwLoRkAnIhTWwh0KbV3I30wviwESGZ+bIHsqddqW
9fkxTmyITjuGQSe51Fuqx23Z74vyd4b8B/mmh+5hF7gPL+svxbXg8MCPgVw4PnNVVnlU7tvwTTYW
cpu0L9bCBmpN0/HNheLTRoO1j+gPfeoM0fG49QS45BQJ7cE9ccwujkmJl6YJOEWg1lJjxRywQw4R
KiS+UCEp83mdyEhIyJhjPoWdatK1lzRIbuN4LOoJ6U1MpB8zstqPUIGYkjwAcIFGmihVm+Qh1J9V
Mk9cMmPbpS6tLiNyEuJmhBY4GcGup9l8JN8WQy5OHWopKIpiJX7+lmN+KI6H5jxIXdYZaYdxdclr
2VEYwe8Q60qfDMZMvBloQzZ+CryfAaVuTtSv/mE1kU31uzkxCCTx1WTGEIrdyfREoYPgHnTcVecx
+A5yI0hYQBS0+TxoM8J+pmkaUA4CtUls4fDkvC/Fl7WVemSI8ts108HgduYFqSMYzMZNjE6mRsKZ
R6c33RP0KCJiQB2m3zQ5zk+mo8djn08Nft4nqGXNeqlLx+FtzYfYBIi6IOzCK2eZ7QJHeatUHc/j
MYQgAfJiw0oSC3RaqKcNy1vJIHpFkTAtTrBAuynrU/kuK+nIOxSnVzTqE3o62qg3Jybql37YxLPT
AvytfTlqrAjP6rqkURydmOX1xzFdL94QeWZ7ygnbmlk6N9FJsP/YfDcx+ez8mueYHmyFqo8gu44r
vAEdtOOxEaiAsEG17G1xd14afuS6VARBiFLXjrmorzkIJTmw5x1MZh7wy5EVlmaXpBECj3jwZpoJ
pFFxyEjbugh5ORQGTAqEDp1fbIh6Pdd+1UmCLfhxzZHCldpC1bcmtKylgt3dienQcjOiCMhBUQD7
IVeOdCepvhAbc8o5+G1KCpx8WQ2C5BUuLCqCKZxZPoGLfzz7dhzF+RFuKl1jZFSglB30AryPb044
+XDxK7A0GI0bUEeHPUKPf9pLA7WlUiAp7GFi2MMDugEUTOGkt/WcScsT85taHBC7fYZ16GF4hqoE
F65+EWRw8ETP7Dq/czK4cO0ElDaRNieqtAFh1dYuRsXLB5OAtZirnqFmXigoievS2kxpghZ2xxVS
UkIfNgYK3rkmoJzp8TGgsI/UuRUwEW4woMq5oa+uYQ35vwcVDepOiFNzB4YmSvGdtLC5JbFyFBJk
Dch95IXLmIrF2iLuvoVBm+a2hFYrxg6B6R/sy4AaRBxcF7S4erwxJfthlgeCS4WTFlAk3CHQA7+C
h2QVU6grPClfLg+TxcSzdh+C/DpM006X3N+0aj6jkiYmtQJX+OkiZcBk9vK/BXLAZfCdDN8U4e/t
yM3dRfpBp5zIwXJ2puM7JsvBpqUTKcl7h0nLXo3aznVjN5gS6Tygg7bsGvBOif6ih78e0XfosSEz
DBwWjNUauhQOwb8lJNSOhjAvuPQYWtnJdELQZVZoAqTRDHElNZsNkTxwKVFhTthPsKZXsPs5pqq8
Mr2n0QX7cF0AIvrjk32XDB5syCZ6pVnm47uoaDGugICRYPY7RqsvfDJJjFzNByrya0xrypQ65I9M
T8Tpj51L0yS+dFZpNRTqTQYZRk3GlER95XXyqTAOdkgQAp6NKz2mBRYAcspGv6n0agCYANAuk4BX
vFsiigcBVafAc7qmCT3vBcTIdbUjYpAlRTA3K5lDiWwA33gdi+GoewdcEIILl96BG5AGw5zqLIbv
bo1fc5EQoxiQ8DGJa33uPTUpSLOcDIAf+lHw97ya79ecIHA6wBosjCqfkBuw2/aYcw23xmE/RRBH
hYNaIkyfhul5HIUVXoPyx3DVR/xpwK0EneEd0SyyI3/gU955cT3g2eOB7X6kf4jGnLxF26HgBQeF
wiUHmVcXqvDLiZFwYw4p3qkLWybgE60x9GtKa/f4MKAxNVIc73+9Y0zZxeswXAyrQS84Fz7iRqNt
IoKEfCTHaQ1Wu6UjEfN0B8EEj8YRc9Zz7m/OPooaL/p7rrbFrQMlAZtmms4v4hW7BAgxwAgM4Waz
UfSoGlCUVf5YAI0Fee7SV+fmAUd3cfGxs9mVuhVkeXv618f280Q2CgxbBxCSIkAPXwuA5+b4UFaC
1afzwG6aQsJUmcNEHQG52NoOEQRcDz5Lm1+HXRXH5sYp9TmqGV47rZm9gJKIl3bIPyzSkTTgiaKA
Tkl1tkDXtFGZMHkPOFg+l6fmgaStzcUcQIgj5rIUzSTmuVQyZlljiM7EuXQvYw4wajFVLO1jn8BD
i6TmW4ogM07ej8kKeGi8mgGIJOV1KkUmr2UXcNEIwrx8VC42NiphJgZUH6ODmLCBstmTruiC56Fb
g6I9GAuFlnRhdswOVBfqFAF9bCJAwhFsYZQnOnrsxBBqSC/9+NS2YHTRHw6+P4e0jwVGNwVkuWZx
qEGZTNbBBT4dXj02V6WvoRgF2A78zTKyWUSS3ASJCvqD5zS2MlKcU1s3py4hCWceYZPCil825/oW
oTtLwYtDh3Y614QIsIEYop3RwABQT5zG9jawDzgmk4uTsIrlFIBQZBHp++AWRerHyLvZTdj7OHYz
FgxmEKvEeUl7AbuzG2ADiLH7IMzwZUN4PURFTBbGwwzQDYFytotgzNElx9PR5oQs5SAiXYm2XUHK
ZgfM0AOdCTIanaZC4Cl+q3XEZNPcmDMqLDyTzgr+yCVMXWHVex4OAb+omDia6kkE8CeEa7ysRpWd
CJYoN3Z7wcFNg0Xa63RMVxWBkm8DtCNiP0YlJx6y9TYqoDSKc3FSzzFHmGe8qwtEzwdSoxu4d7gy
E0gaLi0LhSuvnQRUjLx1zE91cEoce6cHqmRNfvjOg7diSiqUOC5CCtYOjyelds+ftuFhsKXvkQPP
zUTaTZV/hS/4zDpnJ44YqAAMjJIl6ri6NL410jgfyCrxX+TiHpkerdPH2edfQ6WwAzJ7h4k6fcz2
JsjcnN1Fg4OaumBqmwAtEpkJE83DUKFYY0QoGCmie+hVKyfn82AlMB8cIyJP3Qq4uUNkUJjaws11
WTNFCrJ6OVuxCNgBjiwVD5pvFCdcY8XvOdZg6C2cCf+AEA6bBLBjXTxkem1wQRLM0HJ0s50fCwoW
y/brdGBz0vWO12eZ+B6mIY4xLnwIcTc4H2q96y0oIRH32LB0+WVM1b5A/PU307xMF5KKt3JYHEys
akDtBOLbiJLoCDsrGQ11hHvOrzYHE0WU+MLdQhzMIhYbDcF4SOAFlwLr5aWPCdHiKM9A4PExWYCp
4kQNuRN4YASliD85L47FHCOcHTYryGE2cLg4TBxKVva7QxjggA+jV1LsxCxygNd9zgSx8YzA7TWR
pccx0VQjqrFK5riUK8aL5ClhrTl9X1GlcIFxX1sLpiBdLAcyKIui9Gkv6m4Jp2SlJQsq0MJM4fih
KILaCN7vjkQDl3+0j1OtwNXb94fn8OklVYoaahBHQkA3p8JXhuQVly5GRBs3ZcGa4whicMCTWQj4
QJyLM0YgCxYQUStW70oU63EvkFvAIgcm5/9kTgJ8RszETKgyiA8GrMiAN0nYS9wG15M1Ik7BE7jY
eZ01kQrIH+S8pQwlg2umLlh1QmyM4meckEAQY3M4WopJoXCxU5gSAY+8H0QaLBCeGiUgxRgcVM0M
YiNsPAcz/oYsncepJ9TjMBEgUny/BAim5AYCWjwZBwAbyqNzH5A34xco5c9VgiU+0Z1A9cLgTGpq
ZTTuowUMYo4TIoDgvxjiKcGda0Lx+XpRjoyYAU+uHKUmrxwqIsDJFFArkX16Ec3hSCEtoxPVZHkV
cxgsjIIynMSQQj+RcxpgtWDLrH34q5Rq4zHlQkJBJYYMLqT/lKBhykgGrAQLrtwgcadusKEtHS3P
lfKlGNzuGv2VWG7Ck3A3ULwCAriEmWBjNckguDVcA7dEI+wQok1hU3J0QidtKcVyrIEfmswKh8qZ
Xl3ed+2pVxo6gvcWkZjKeYsNO/gpn7XdVamTNcR3zjrEL8NZL6hPclGa8GcrM7sNRcyF+1D80SdB
So3kC+0GIuTWQg6fzps4TMS8ZKFqS6zzAdlQQbZLnhQ3RGp5H+UcJtteCuiiOgIGMo6rlN4jmzih
xOw0rDTJwwD703sgwq4nsShehHhxj0eDDsm3TkT8VZv7zqdOJfqVkjVCQJ23bM5y2TXpbT7btK0t
vE7vxZuQyHQQZGEGrFfGyWABRXrAZ2C1Gp0eJoULTmbkccoWN3++mE+8UoZwLbXiMvRT3JbIsTD3
KQ/SefDixYQBzIGgPIHLpJMBug8ZpAi4yP6FBpb15BotZLCxA7BpenlO6oQWW57ErZBn1so2I85n
nEn/TCVcmrU/nazp52cO3RvxohsNMBIJJKvNzr8Ghy9Do0CDNrgwyK2SfktxlbMaaiZ9aS7N2zek
lT2+1/7DC3Lc4xUMI/gw25QWDoOfR8LCVhvwBTlOfvdmGKMCMvOgaquuS37Fds0swACqc54OoN1f
QtDsx+eufheBBJbgYlk2AsP9smmTPyPhAKNanMshN3dKVAHmQ2Nwb/lHsQ9vTaQUT7mBRHYDzFMf
202WIEKS+lEPPSlCNGjDy0EQCP7EFrBzybEkaJueLeJ1lDrIjvTrcYA11Yw53SjFJHlG4K7IU6Af
rVEx1LU2T0wTmk0SQqiHnEyaEjtTx2OW5j1gSDp0XUYIEu5gBLAqsfKdGAzVJ9/hXuFl+dgc2SmA
UyaCgpAjhN84b4h3pRwCJbJwE5IpboPiNrRAcsSbmWLhPBoZPZR4CCG3iJI0XTwtl6uC2i4SZJgB
qs4DSr7UgPkLk/AIYm0eoOrFvJnoZ4jgMEeHX23w3AHqri67w+ciLSBXjdIkTxA5pGyIjAcJqm/v
aTs7sCMYlL16noStyIgO9yEjq0haz7GMrZvnwySAtpcRbxI1rzKySgthoKcDfhQTN/U1psvsY4IV
cxC2JbI8fR+acQbwlWETlB2/CvNGzrN12rkooWKxlbrw4/wgXXDJuGspCX9ayYOYxXUly8cbEsJg
6vi73B+yZPJB+N7pu48Z/tINsTDY2zzf/t8cwFmCK+g12XSKdJxJMTIboZhzSjjY+ThJiy+UQ/Ts
AmaKZOLi1Y4jICK+R+rOtSbMu9sgCsCOnCY4KezDFJ4h9HySexrDsX6vCdQrJLnUCgbaWw3PTbue
oJ+ypo0NdFjsgBbCzAxyIj1Uc2LJzEX6Wxwh+onVBSFl8PHpOjqTwL/Qb1J6l4OLUtjdZ5sE2+aI
yIYmwTc1k6KL2pO+NHzcy/dMAQEM93BG1ZUGAf9jeTO2HY/fpZ8bX8lFULdOI5i3OMRgt1B7aHt5
RC+UngQx1CM2PiYLh1lTIVdBN2rRmRDGOPToaKDSPZaYoIYrPSbMVIXgxEBRdAMd10B0BkeytYwW
s5lSgjzqPyPyvF5vDuwrzUspaJG/Kr+ZErgznBulowVUrV6JR1afE21VmM3CRr6KUKfSxXJC25rw
ewSnbvsnQH+n0TBnCHW3Ds7sbLWWEtt9j5/jdcumtftOf8MMDlf3vTRAhgv0+j80aWy7D+CA30Ng
TF/Q+t5mDY7EvECIp3vqtJNieB6XBm0GeWn6AcK7L7cCD0aq2m84XRKuYuJyl3ZGFAqHNAo17AfT
TpmQGdTMD3CY0RfPjQegtVt8va1X6918mmqC3cxGXu+WX5kVYK7Z25NTLv42DzqHSr/P+eb3TXxI
rZTkQXDO+wvpqIhJ7cyhYhOLS7GCWKhJeJQFqMOOKPL9dEyDnu+6s2OwZMuvgWPSs22LzrAfas4I
dDmRKdQ40KKT4G43+xeCyH/tOFd7QnjNlwZgPqS8QrB9QEiQTvKVx8RwC58PsoNVEouSDWw7uH2Z
MIXkgI3w2b6RKL12kJ5GND95eyRSAfCkAcl+clJ1rgkIAASR3WrBQUICF9Ix//SVwZUIt8S08MKY
Jv2JmrW35vfo6xHt6bDjgt4m6dfgUk+k5fqr3C3AFPsoiIc2n/ATHGnaPCPrg8iJw10IH/kRzp5D
HHyOgXbV8yL5Gagu+uPaMSaqPMzIadIGMYuuoMiSyjxSMXFx6UMuAHgsbllCYEBMX0YlH1M6jbwM
95FEUx8iMQW4Bu3TKicsB78nk/KjkjKJZKh+I27Qdiy8muP5Qne+gjMivIUXXJnsNDWrf2LG5PGv
U1nO5odueaoyQr1/d+80D05+4KYwYXEULv3lX+FRlN5QonybS8pAPomVj9ui4CXT/00oI24vXItu
37fwJPOvhgkQZ8cZjX5/VWFWSXlZu2mOUgJFwFc0JQ0NSjhM2FqhqAGVMD9Qjz5Za/fi3byDs3Nu
cHmoJFM+vTBNRzyENbP9isWse801ELO2pz3jrhEdkh1aKUwrA1eK/TEDRFyqXnWfMOOR+hRTCX1m
MPAk3poOpQ0NIKplqlu6DUOiTXlGuiAaX6hO4ddP4YlthHaIRDSiooPexrwMkXblFfeQ0OT0cfcH
p2hgEHqVYd0/A0JiUcmFQGT/yfLS9EQUqlpTmRZZMi12QAaRWgGWT+LICHbT2F4NwReE0FAcJcQY
v6mpvOj4uLFxoCMZAZa+/3BZ5r9xk/lEjMiAZ/WEU6J5ayoTrJiYveUKUS8u+hqhU6b+yiRyiq8r
d8eLKBJTc23b57ygu3sTa8H0dyos3yVwDx7/vuLNZw7LZrJ6ZPycM1GHmMPAvA7WkJ/4uUNP2MC0
0QzWJcVpkVtWdovjKLV/fclo8JOCjNSnxgAhT+MKHtQvhdBBryOLftA2gz4OIuNqUGeyCSpkD7cI
GujB3KiXgt5UvfrgxgvPjCSpU/VUFKZeECYQJ/UEQun1ay4bjGO406usn6PIFLxc9fLXEQlCytGS
qBcd0P8T9WGhdMa8gI8m/iz9RnhVQ2o1WUZUVeeLX6NjsKM9XhUufbYHXDc1i4uBJ8QIQivXimIm
3gXXD80bZUxdhhOd/3Tas4H8j3fW1JI/n4Vc0q6v8o60IChoET4AWVJ3UtYfB7bl22NuL65gLEJ4
y5OqocrBgEcoEPjsxr+DrQXQryCXs2xlKgj0cbSk9c7lBs4byugkigEV58jf0/gGjXGRggoZKJaI
ySkgSE+iryZRWe17k1d+psy4HWlu2yvgLVTWoSPGQxy3QT3kbEkJVOuklXKZoQJnlpVrI45JDAS/
385h3vObFYEio4L1lnAhvH2iw90PsBOjDlRPgUd/BVS5wiZGA7VAEtSg0jgd2/7LU0pdsfvNhjWQ
zEMVkaet80KOmzS2YqolmEgFPUs6lf3YZWoiYmWJWABNPpaIx0hMWQAbSOFRSx+Th4Y0682wZ03K
F/4Oy3Fhd2cWUj+U89jSsV1VMxe0KkTaWRiixzarL80O8tWmS1/A03sREdM8nYI+Epu+TINX/yCR
RNRtUBLVeFGV/PL76D3CyNeIp7nQ3xoSsZFPbDoTTZt5PzpJCtSJ+6MlrBkVVJgcx+GWoM73CUgF
CXXYQBJwQl0wSgwG76G5sESTxcxUrVqRHmlKtLzFp/ia7Ae+wiiKvOQ3ZP5qdWCRiPUlakLFK/Yj
gIszvlHdDzJNd8848B+y+vJvDcE0mPzAawjGwqamrCV5qRatDQSEx/AeP8gJAesoIXv04nuPb7sX
5XtKRWQjqGwxvJi2ITvLn8T9PvXXaTJcO+3JC9YxTyAlqwDUKeOw6KRVcKUV0xDsot5E5goEN5eC
typHYLO6LciHsBMV1wbXg05wJeV7U2Ylau+RoYnGCiMYdDOMn2RjBXAY4bz57Fgpotn9nO05k1pR
GYIGogPSJbVLFwsTZvQfe0Bsr60i/by4QE4l8b8jV1fCjpZMC6LRiyicVpYsg+YP/AQATb7BD2pO
CW2afxTrWSmaK4brVFONvoSJlhXBkIKsB45etggXwIiVnlB44sou/ZCdAgJXnvX9JsgDSBjlHwqF
cUB+qj7pWBk4P/bokEgz6j4CRKHYXoUx7JKhZiUlDCKmbSEdr6LNUJnAxzaoCnHJFfKj0Oy0p0Ss
u58tOQDAa87CEuYOr8xP2CumVWpRVg2/beYnN1ctMAZP5eBRhCHvl8c6dxlIkNKrVSL7zda/ujJk
4k8mbrW4vVyTJaeR7dLABRJy1I31PuIXq5frYq+RxcGAuo24CGrxWXOQsavIeKH40C/59EPvpgUh
MhQBXPovIA1cgGj8GRi8kgG0nP9d50ljDk5BrZ8F+ppYbjJeUUT407wK/5aJD+tl3VyNGYE25z01
JedNbM2fEPZ3m8jzIvTM3XsiuXeBrHN0RHZG6Ss8yx8giEh1ibtfZ4gZQjckWbhqHUw05NkHIOcj
/T5UXjFpat8fqp8Zuajwy22u0K+871fPnPJczUZ3mPrMO9unK7RDFHrtnb2/mb+7DzYqH5K+XEks
1ED4Yt4Xa/r+mvX2NGuMH4yAeDEUgIm93SeceWbWHFuYC+HPNCIRhaK9C3lf44MQREVmpuhVWyyT
oSmigCth1kLzSs23yCpyXNUKypQT+70k36TX7gkgnas6SczbgIplH2MiWMLuxXxNx57C7MIudaUT
vQN5PI/aN5NEEdNAjOEMZQ/Vj86QFNWiunl1/OIjV9ABOdP2yLJJh7TCv3LeOgKLbj05FSpOiZvR
mdCiJZkBe6kOGMQJaxU9qMpJ+0tkCg6xe6kTMx0gEu+/kit8i+Ggn2FVnWMbRh27rWUdbtSwQmgE
yNIt/rappsygRDJ8jwGsehWXMSoainIZGjjnRth4m4RsZeu9XKWkZpcCB6HZeHhzjVlShAYyBcKE
VibxsnrjsaIyWsNVSK4Akp5KBv+KwBftdcGbFPc21AoIfGC0A2rxTV8d7HAyQJ2Z5kpTZYbuCxMl
mCtBhSxvK1agkgHviz382OXxinUU9s4Rs+qY+JwqfWPxfQG+du0f/vT5L0FbYp6bXiPksemtnjI7
BcIPZg+H0UB3UKySDCwxMBMWRGJqW5/D2M2NDuBvjkgRJe7kmRqoYT/TZyrR0TzHtGjNATbAnIRP
YemS9uQdr5oc2GOoeQSFLGa1R/12AU7x1WmOFPnwVY9QAQhri2fadjcbPrvAfzWEncM3TvzDgVCL
pqIlpHvtR2cNIY1n0ci+fO/c+5Sm0O2mok1coBIsLYLtCUDkHVdUpqXs2wHqKIHbWmiqkOHd4Nry
kcBTFHwd+/JRpck6Sm4Dtf81XXX+SdPgyHmoYwlRKvc/wxvQteyt5mZsFT2AJygh28AHwTDWOwan
lsG0f3Kd6ppuhZve9RfqB+v9YFrv9KuAB3xP7q8uXYVcrF7W1HlXGCBoJsAspKvRKpY0SwkdD2Wk
F+mSBGXo7vTUCUyZzx3Y1s2w65g/T7cZexe8sTlfBdBbyJ8AkZ3SaLOck2lPVkDhbZJbZbNt4Dds
D/At06jt19lBY+G+2Nml/NHi4QC7qvhtwT0PxvDq9OoYNpbVZZtH04gCqeBt/tbpmk5HFz0yLh91
maHhPyEO7ErMvl6RwrQp8gCIeMf4UTaRgQkWsx+hKa3eJS85MFF+xE+50X/sV4PD276e7Zr96RvZ
ydlibec7un3jW9iooqm6gRiL7MnPx1uj7eW1RzNS/nJgGIjOGfEnLY1XXqtTDYoJwMsQN+eVrgDg
LVL8bbwdkX2j3g/6kYJ1rzozd0F6yTwC7+aDr7OYveP8lTaGZRruwAtQqQPAaTsGJQQt/QLkoAe3
RgabgkVOqXuow6SDtIqbaa/E2Tqie8+tULodLE4MlCBc8lCZGyjM+8rqW3d6qZkgsGXVkRGCuz5a
YI+ddHGMWZQJohgEqr3dhGLFBZFcdPXWcStAcjqqgxmDTFOHB7WpOOsFcSM7mSLP36PJCckczO8T
kzDERDZMROIZqcYMt7tjGOB3T6jz+EMkzwm28lx8C+LKBGWx5fE3o7C/UwnSFEBixLvILLpPd0+Q
yfgCxPF655ZT7OIrNLOKeXs7ldEWih9JXP/ShPMfpGcroKb3JDpxK90irwZ3ui7pcDAvFWv42GKU
hgAwSFD09pyBFwNt1nRw4aqXoC/0xLrvLR0/bZPV5mTXYEfViVGoDUykeoVp7t7AVQDRAHXs48kp
Cm9P8mo9+9U9AV5tyBMII2HaB9SGbObVyXkuLnnF2t3BnGYssuv3lRIh/Ivbq5Ob5IzaA9VlK7gy
HukAwlnsU3Lmd+MSiTj0Fi2rguoXCVjTLkh2YRXDNFE7GxUJ8qDr1wBIfebM+iNuc/BX375dWSD8
fZcpavVCM44aXCNCY2zUyqFYQN82R6VODoTUWNJgVufdJMpoxe1BK3vxbUxgpiFDbxLAygBVTqxd
1coRG0MUxofmqR4IPBMaBBAiAYnomwFv2GgcOj3BR1IAItxFAfy6X7R6Bt6R7nCGUZGWt1nb+Qxs
EDQG2jm4QpmsYc+/PabKVGveZ97oPyFPMXWsRdu4JkS1TUI3Ie/S2lLvHnfffnZxVkxJIxwX6A//
ps90oBjoC1iu14SdvKeEzHZO1r81oieeBs4wDfCEdkhrItJR89bjBwVtKTJ/Og8GkZUdXAD6CHue
rXw2b8AZL7NeJXj7yyhqlA9WdXDZ7twZuiPmsVQlPiW2GRPmAr6bHFj3mn7Q4/nhBV4KigdzZuUZ
iBXPOpsJBVt5J3FwL8EBSJgcPEXNoG4pDpis0/Inu2+PoP9TO37vAd7dYGehPLJ9dyq02df9Wg00
gvZKaz25ubXVrQOlmLlbSX1NO6Cy6GsVt84oeuU8K7P6BKA8ThGCHu9WcRE2dsx+cIol83VXYMe0
uecMLYGIaX/8nf2Eurw2Zw8G4XHY29hPhJ+AX+vY7gKSWgXQkZcQFgYU9mgvmkHeQTXzB9TQoJQO
a4CW5cmC+uadMii1+m9iYXRuXJEPetLbEcl0h4k3Zu9D2YYESxlc/K/9/YXPAy/EjNdGLWLDwaOn
uTX7fh2kSelJc6rUBzk6PjGZMxXGf+QyMvs1u44vpM67K9n7sM2EtDqa5x/qNW/JdNw6bZRjMa/8
HZSlQNxtlWrS4y3YTI+hkKxM+iZJbUGiXHVOf68Ok0I25E6NcAM1RNmIvxu2+SAfpolcGcrCKJzf
DzACtT1jWoM6Rajy7BoU1Z6E1+sMBTlGPzjbxQukX8SxCGM/KQhFkezAxRKQzOci9PSC/aIoKGfy
TRl1+GMfr9HB1r7Qzv50Z/5u8tT8mePGfKWPnd2bnKBf7juTAyKZEDvCc/BBYOsFTNK0NEkDprSN
SSRJQGeILWK12hXku+tRzu4tGltKCkAaI1VgRQvT7ogJgbbazzesyD8TPDR+eSB894zCm2KPc7bN
BM3sSSE29hMV6cGlZT7yAoL6XqNzvhJyKHzdzt7sr5leygDYgon/GXgeHlS68fBv+RshJ49S2I6a
7nakYsyVsrIUzdAeoRaSLgSF85Hgiz5yfbjdYLs1Vxmys6EODZ5BtF0NpfjnCyktzBcT+CxP+wYH
bYJKWe+8gw0Dp1VKKGgF4a2vLnQSpuss9ri2piqUBx/a0SJ48X78Tpw0je44Iuj3mp3QCtbxa4aW
DMRWfkKVJPLKdf9E/z4girhym3mbaEsRNI3hAqEeHQO3bR8YYu8ahOjQM5gPkJbmbY2BxvhBR7+o
0fY+LiV1vte8W58dRX1lwhoa87DrU0hd4GjSDoKsIYkKsxKgbs8Q4nXeb4wOczX+XskmSdeBh2bW
El190Dl1m4zbw5Z6BLdLyS0LgdhH17DafadEW9JKPSJ/UnKfpLljSBrMWoVFZQKSCy4c05vHzwiH
YsAYQ+CYzU1mcLsRl6Iv4Tx4UNAYUaCu+gPhLlRqduTuXWBQSV4GzC0bNidNcAA4seCTjViIFBrx
NLpQdhQ2UKg8qbLmaSB5+5zyKmEn1KHe5O72VgFaftK2QtR9OgfpYfYWYJsWmvZpJJD9Gc2Zjw5T
F7CSNG3gE4UzA3pYDFSoD2jvxaHJz0HGn0JIoQ6ryPlsDRUnIQ+CJO+ZHAgb/53emjPfzWzezAfz
jFAUgl6kL1XWHt9Gyuv84hBf9OvZzL1ywppexRrRsxlfPJ+2e6v7olSEUg62ssbVg6ZgSyesjjpi
MxI3i3Nu9SAuNezN8u4W45NTj42T1QZza1r1GH1jy0CiakMd6zJ6xK3JOal+y0wnx9iE9WyyM38L
2sH2Lh2m1gN1d8MrJycH9ZqmRY83IouUXCe1QTOu8Z0eBz6AFJRcswf5/R7mLvZmcrZf4Tu5XMzZ
zWpm93kzPk93y+cOCcEa0SqG1LnT4MithK3UW9OtX/faF7eOetivEZbnD6fd/0hSS/I4h/Gmi79w
bhJR5q2xXEhFYm12NIlQLEfksJ7WV+YbKNzs0Wj4c+x9nHZoHXvPvYsMRv1jHdK33Q433YbBM1W2
fuMWPpy3fZucAgDCUlIDEZhTKjfunjqsG3iyv1vwZkTAElSJs1j83IbYYuK4WGXqmOK4dviE9B3n
ZMX1E4ZAkhrf0AbiPgIhdKpO05+NpSpMGMQX4DwSvhuCmrFIVgK4NS/26hzfxHKagqpZI01zJiqB
XnEDzwfX3ZswSGnX4MpCGuz+03DC4Ujv+9ub84K4DwnOf+MXmAmM3vMj0QiHdao0surscR7XcXmM
T/HwwTCvEYpkZAbivlwk2MjRk4nCCAi4zMQFPnt393Qza1YtAzI6J6AmFVlAgO7W3zVS4xcStDEF
qahGdUOzLIjCqQC1uveyVJiwJ8+QoS6orDNIgz6ZG6FuAwED7vtvZXr8RaCKKSo4SCm3AOG77+V5
3Oqr+lbG3lzH9yVq4AcWtZTsfy8sLXg7gAG3CGs84JR/UVHlrvCVlgqsBApoKNeqvx+dPeb+kJvk
uFAuxSuCXwuXD2LlkwSmOeGnB2TP7rWrLPDfaF/oM7+AbY5GhCgPZqqU+4JfAZkHC/J1XaMHo7Jg
kMPa2qLGTUr5JP+hGE5lI1o7TyIM+RDEqZ2D33Zu9I7SHnwwlZcR2rOiK8gUe7PyxHpxKBtrwhzK
kBVx4fQSJCzOdjtu0Eijtq82KimMPvkKj6NzOdriL9oOOfJ3glUDw9WmrN3qMH0KDhMio564X0qm
5GNvyIlDn7ZXC6nU8AK9DFlukr8m9/qGJamg8Adzse5dbcM7d1QNEMVhh8MD8VE1FcK4vJFYGywu
C4wjhBalCUxHJdrc5EKOn/+Ku6BEbc/3CZy+vxsdNFAw3OPjq6bZTvd8SN3dmkm907rXHIwVWTsF
bcRWTQ2GutOw3llBPFSVhDSKZ4bFLoLCSP6xim6ohux9UPw421f36tLtYn8YuffgezNXQp2IYfIM
RB78CwYeQ3liLQndiFdu5t1Fw70FT0JV7cmTOu7LWgd3+zmnEHu2z/ZPt7OpMsnIOge7LuwSg+W5
OHUK/sgrBDXqPD/NYObs85U9UKH17T8nlBgpMxZxQa+g7oONpNXBowHYwpbasBmsUyjIf0eJtlCD
s3uybqPj4OLtv4VbtW8PLMqDNKiO3m6dpnODum6LntS6d7fP6Mscg/LUCA0M1+qvhQ6A3spQxdfb
9S/eJazSVou6gkcV8uq3+VToP1t13vLkbWiF3jn6HMxS61Tdt1ux2t4xaCFcg8Ph6TTjpAWFFJxl
sQY2pesJncqHRqM6/44XBEJc0gPJx0ayhXO3Re9U/y8WXZVZ4s2uFCwrHc13VV/HKzp6df/0g6QM
1oaTfwY3NaJNUj3j8srcO90VBgK4YL5ORqaM3QXqowgDOQxeDOFixQScpb7kZLCk6z754tYLDBhl
TJtMjv0ZKq71bjlYd+7zUryHf71sDUrZ6mI3vca0wuoVfpnO/WPnZTU9eqJ01sxKGoBQ1LuNkrlS
WAdhhhkodVC/GePdMa80qiKhzhiE47jAHNYp5DEDLehB16CLcGXmqjkOoR8aIR7aefU5QwRgY8a5
JFfoHFdW5g4hdhWfooO/9ippvYuSMQAN5fRunSFlGofDqvQ/GldKc1EH40ztYNtFkE9UuHpCp6zi
DXEUVAE4Mkhirym+ZO3gti9mG9Md2G8nb/CqLRWKNUK0kEcgu4GueNXsnTbtJ4SALQVvGrMJ7KTA
qJHSVIft8dLvcwTL+drl2Aat7mrQSmFtBs9oKUbAmOajqIkXq8+SmX363diTORtIbKYIA0oGV9i7
A/yoG+ECsQiQN2eoNQkU2BE0j34p3TBYUUUmzWs9elBrlOYpCKstygLFDxWqaTTMkRcALuZYDKaQ
8ief3A+WFKiUJyD1H6An4KZwt8TkOcUW1T/2IOM7rxYXoOCI0W+sc3SPuI2FuU1oAfdOC9TQ43tU
IDKngnKlh1bAxjrU7P2k0jtCQvBO8+eJ+VcP5jsVw28dnRIUSy71/l2w/d2h94I4EAwdBki/wL9V
Gz/N79RPQDLqOEH/hhb9boO7+/yVIdhRUFQdVBzQ/KiR1h9/Cxeu4lfyI1HgOuRyTE7MJPE2UL2g
hGu+0vAYr8P2ZNvHXKEJnW8XjR+stolQmm7fNgZoBEyHYOORzZH+7twH6KiLnNYpghH0oHDpfOjs
BvvB0paDd9IklZDuVrVXNWjzOEQAh/ZhApwFf1pdVw5DHjZ5CuaWpmc0XVDitusp6S1zYsU4luXX
HEyubcuuDTc5dnsEnumdnxbSxnNvcoMmfwze7sS5d572ZozsCFyYgzkb1JLT+Olq9qbRRxB5D6J2
4veu4kYPoBJNNOrdfbXqrvDY5xAKKWu+Uvc5nU5s9MovHYjkqr2GDbA+lUu8/kfSeS0prgRB9IsU
ARJGvMpLCO95IQYnhPfu6/ckG3vv2hkQUnd1VVZWpldF2TgzNak82Q9nrcpCUVECtU/fmJIq3v3s
KbONNwOdxKiAGnb0DbN4l5Za2+HVB6WgBewsyBCdZ5KRzjL+iB7VCt5x++ItXm2if85R1SbNdfL0
2+GLjWHbGOzrFYRWhibs4sWZQB5y0JjxSEcVL9uS4PSZYwPxKb4756EQMAlsKjbpEmp4mvEjpoG4
6SeAIqdfrD8yjiZJjT+IjBrIeLsjXTTY8AMyn+sOEET4wzzjOk3I+M+/2Px2Lyl3uNnc1gte0Ue1
g2CeoVzxZ3rv8BVbZugml6C5WxZtt/nn75G7+CKqYEIqOmEa4fw12Qq9ZqUluixPy2/e3WTk89H3
Dv3NFkymkyfuGqU+ogxPDUy/3aMDDpr3H0G58UzyeAaTalz9uCTkD8tFIY6fUQO+fYJNcwfwEZoB
HKsM5R5/xjZN35y/wdfnl6aLyHjodnnsMOlXHN8M7TDgAM+WCQF1SPqs+V/2kAFOZ4DYaO65KSQr
wkAsdB5QkJgd0W2/I/rM6AtFssoRZ+InR795Ao+g7dp6IXpTGqNPlPoTWOWcGIGBSCQJPYTW7qFB
40B1xcMLmUnurmYGXXzmRp1VmsXfkMKQHhFDMpMJQnkTBitGo0/w1d2oqFY5RyDG16ioSutMdH8I
70aKm9yAuh4cAfoZ42oxcaqv4q5/aEhRdAWE3NWJ1mcek7UF0STthtwM9Y9b9PBxoQY9BhPgsOLt
L17I26YLlachlBSbUTbkhBVPRYqd0xdSS+oez+WDrl6Spgn7Ww5e0P/pfkP3lcEgCyxYVltTONfU
w+oe4TIYdrXBiS2kd4tFWyIDT3fPHZnBTeO2t0/jEltQdSmCf4QBvpabO8HXVqyG6lzVt6Zp5/Of
0KNCcpXaW0UOBGNIupqHtmOhM6ibd3myOmn1QvpVTBlFOB55q0VTBYjL0bgJDGHNZVSgfwEDy8+b
lpNL05jGzd6DWEFWiUYWQYRbX0fqbaXQyBqiVdNqzfk94DZBcHGH9Rk6+I42mAkBTkGYrMvoERkf
K4AhKFrKWNysuiMnddwe409koe9udUBEOEZyZnsEQjNR2dHyyyDiPtncZDwoGmqbg9h418w5R6U2
EQUUyQcBlZRCRoiOgZtIXDTmwvrUp9WbViMeGReTdRD3JQQK8NKvJ8oHCghONm4S/EndJVExaZro
kMUHgSx1VS3wnHguKyztvGukf5F1ALUGgYZY8uZpX+l1MRjDlACpP+Y35OoITj577wpNOJWgMCw0
UsNsD95VmuUYkyj9ntt4rAxBSIb4CCo4t/EQ+0rGWyjHnDkjHJdpTj4OS5cTHJhLlYQNQpjDEQZY
oPum4HkL2HIEKalm/TVRFmK+rPcTh4bX5TKvHKEtJmGtr++8fStB3Ntg2Cgph/KT++EajVlE1Z3S
XMEbILFolsh14YjgvuJBuy3QoxK3V2V/CzkCr8zZEXyIAZuuGoY89faV4ibc1+kSsnVx22PKMANH
Jtiw+2lPc6bplhNpujwf/uvqNmpkoDiaUVwKvpm3kJ+jz1nAYgQwR7UCj0dm7oYb0J8AceI9eViA
9fbwzDozE6YJGAuCb5CIZlMGoaf3SX+bAyAtrEluk6kU9eR0ZbTOplOls+8AI4kx90iqDJq0jaAK
09KKUR8R60ppDYhZJwuQzQnFP1aZcPISuvPSD4KDjPbMIWC6BkEkSIp1WbMti21JIYu0RQcFTqqE
HZao1WF/DrQA9yS9IHLk4llJH+SRaL7HdiFxZkB8Y2YXOoIkZButbokk/GW//RiWCL9s95z+/Fy5
G65MOL4/2/NbKBShisIsSK9+nKYPCDuU29q1UYDfcVLEWR1WxGVK9z4UK+poMFwlOsCcG6vSjHAA
8bc8+o5KPPALkpdNy22+vKdflf4XWxH5N4oUyzU+tEqSGaE+sDjiGd89W607zRQneAxPnTHtpwxm
urf70nu24V7t++++KAVfiBea8X/tSOorGcbdG4bkYvyo3QURoA0urGlGVGGLoz7hJO4yTxo3Exby
4NE7tR9tijfnMnnxrBpfzj7ojmuSEHpe8GAQU/h4tDRZkE+obap4MvfwduY/diFBlwVWt1+NLVhF
1T3VAGHzYjjuLDvk+KjhIPgxPrYBbMuLStXL9om1OAz3PAGvuvzwjMr05B4/4ZsD09tGoH4dD1qS
XAcbsilYgkFLRWalw6FXb4AVcYvWLEQSESonlCiOwbxWt4dPAg6Kx7Xm20IV8xFuepQj1LfBncXh
PQYlfzu+t3eH5DEsZ+GuWdszeU9fMXhgCkEqXfIpT2jI0UhB7T+koVYF29qjGul/+Eotmk9YGchg
T5Ls6A/FMEWlgvJiYaKLwkFRCAG9KGka+W/i9tSsBswCqR5owTChLGKeyWZGuX8z4P1Sh9EvBMw6
UvsoQrGdriiYwOIKrE+w7ZcXqoJw9mGaIG/q11eR4RL0GDlPaHNCR4YpjaAK0y50HXfRHAf5kU7f
lY7thdoaIzLGGZ4a+/lmvqVnCNE+/iz5xd44KcYp1HqrxYqDmGMHZB9gZw86eWTdbllPz94eukiJ
DiRKmxxoEOqIMqQnK47CTeB0UyY+kOEFz7C9/bzmFrtwBxhNnnDGGA2rkzo5S1FHF/ahOdky80jy
aDHAU3Rc25x8m/kxaivQ7ajEgGQ8cwVZLsrrORZpxCJ6/wzEoE4nBwIUUCsOFjRl1w6KfpOccqJ4
/J8dfg5hnB+p+Un3NA4nyoAGDSTnN4XZBQNMXFThkPSrmK3mpAm7GNGAaJ+ACuGNqlIdB0zpvhnh
ay9+ijsBHBlGLxlNB8Kk0cr4EycPD4K5LZwOLKD1ltMNR1wOYmT+JOXA1IAjHilEbRKiakcDfBUd
vGzJEeOWvA9tCiQ3yRRbLfWUtq0+hcLqlxxoe00fFTyfNU8tivJP+YHBVri2BjjDZziFPdyqAjNc
iQTW+DTMkXt6Yrv0WZ/TvAnouEBBysuwbqPS9p9blGPEy5YMnbSexHkXyoMAI1J/PbwPQlSgkEM8
zbO7cxqdog9sEyjegkFPaLSV28gxBoe6EVUY90RJqnuRF3S7GiO7GOxa0M47ZzkoEOOx+u2eMP69
W87XXp2ircL28sKviPb1K00De06RxVGBbtOmV0iv0tCtxkXEtiGs47jJPGmtXyQ48q84VCGJssTn
DMIVtJZIgNSHo4swEdMAtuIy6XnRZRLgW/K2g+1qv3owGVbGUgxFpmtgRJC94ZxvuZ/nvjE2CdEi
bzOiDuZHnknupqU3/xFGebIzjkNxOT8/Bj2YAxxxbfAXkYCeOt6k9/GNiM2Oz8AVKH7huYtg+qp6
ZvJa/4bsOWrElJ7yzKRPfGIecUoC/X9sQj9XWTjfnOk0VpPoWy8enYrtjwvJkY4MJXujMAUMQHNV
f+PWIlSR0EtnqosIAPsS/JyxvE+Yj1BE7GPtR6R8rJEmw9DTwlevxFQwIDUypn/q8yi2SF3qG/+X
Qb+QuQIwQTPViV5JzKSQVDr41nY+iYV9s/xEj4v7xEBO2SZmGzxxrYgN/qg1DEklCfoO8AAPA+4N
ZIQHFN59jAAaUWvMMUhCnByY3/qC3yunUy8lQ8QX6yesYyAxUTD7h4YBtkkJEhO2SD2VoYMBNylS
gXdVf5ptoaNVjJ5y0rISNW3Fe3ftlOnY/r6uxswutltP/xAr5Cnvv3nkVbP0XF9tEDqh8I41U7xQ
xlvjf07HRqWVY2115qk1dil63JX0NN6Q8f2YfoHM12DUk4DV9NWdTwDCmMq85Y1BowpVJBi9Ewq0
GNg3jbAanoeb5s1zewzkFJmD2pn0fw6xDFUOqdmqNgqt25haG4t5ykQr/DLN/O5ajXcX6tMf3aTZ
xvl2ZD58pfKWDfExutMVhWak2SQssyJs6UOhmp/2DUgY5xvjV38ozaAzovgsoBuUESw6p0CrtGtN
jedrdBGmkVDtjJychjCjc6R/UZ6AccvNg1Y15sK014V4iwdKMg4qj89TvCA06wXBw7VfyIS0WwSL
QuOgCal3Z8qME6DLZcwPXDJE1yeDnaxsXuk60quIaZMP7PaTUXfNeZkTeFBZA+O1Ed7pTeEwhl94
OXswDCSE8FULyTWuI5JR1ZuUSBhvgfEM8Oto6ne60BwbEs1zwQ1gehGfp6hLJci5pI7Bfw+vi8fQ
HPAlfp3eoU2mFSCiiSrotYv0d3R3r913eHcH9OZCG6sfKXiCfIWn4Jj03g3GKh0GcAVKmA55qkZq
lKtavy/LsUO+u1IUlS59ESQAeREU4xMjMYOm6d2BqJtq9RXDPL3R/HjTDhWsf4xuE8FXeI5MtNzP
1Ol04nkckCBpSajsldnTFL4291rNLbg4MNVgOACS6R5mgy6VJGk+ncm4r4NZJbf6zugUP3yKTiF2
Kh+hhgnrngWq8GZomaGPH4Mn0eYvOSBould63thPLymegbL+x0I949w3OMjYjT7n7nldoirkGAev
0rhYOGn67S+NVFmoq92Mw9mCVuse/H0XC4en2cs7Qr6AjkD3hBqX91mAMedxiKaJsg+kJFhAlI2i
P+wShKaIw57qcCUaQk66LDG4b7aSHNqWbf4VRScYXJCwxC8le6MeMSEfm7T6ZC8kTrwi/A62FfnV
z/iSeM8ZrgAlyjr09GQM2wwxOEQHbbeUcc7o4NGslMZ+ylQam0apKfMh5X7vQKJ4/1/sTajUW6ii
fBLjf5zxGmeH6KdHKMJsDf1Q724HX01Ahj6fAAJtPm0XdgpZFQmsqmkt5h9g0qBQ+b0aJEqSC70d
OejvwDg51DgkHzxYPWGmPiSZie+G08mDvHdsMLVFk0QDYa8oQ9Q21//MaP0fY5Ki91DZi46Zr/do
ytsCkEJXdvqBF60XFYz+yLEInrPrMGze+L/j9WGwnWXWUY1DzCz5QS4rnrZqcGEx/8nMJK7Yj2FS
ffagxtH77UNU4Vs+/vwrtsfPjV5NkBp/KW4sPKcfCSVcdHV3BBOI9iQW0aMjaxxKe3IvjYCopufy
Ie1zyvHIVFHmc4txKKnGa0xolhz74pDIaEMt5KJXDe59dVPtRICObqQ+vPJZ4W0H3KA/iA00q9E5
+DRLTEHpByQltuCP7iCinKZUBBHMv8z/IIjDRF+RE/Pg30ILArH+JNyIH8Q70RnZvrxCf9XnRqKE
xRkH+aY2x/M+fzuPwRYtjLniJmm6D810dLuwABRiBSBit0R4XGkUVQRrlgqIx26l38kwmWIy4lLq
44svS2F9GvH3HhfeladE67YBnfR55rKw5NEu6kviA7ybZcbq+7EpNM4qGJdZns59B+f8CH5fHOFN
xHs9fmUvjGrIWtXIJO2ELoj7sgZT59boCewyPHThom+erPYCTVToJAa6Ko/GBye4w/TLBZ44ZDBD
6cnuBxNC6M/C/IXRr0CaZkHJqwAqYXYMIPjGMO3OkTfCOjoq4M6YhRfPatAxZv9LgOgX9SJcNLlN
WqpdFDWEcxbd91Cpvk578NgYznWdTlY642g++lXAt6hCsJ+8PP9B3X2IJxa47yO4Mx1+jUrxSrFJ
eA81AF1xhna19DkfowKY7PQNzZyWOAwdeGhyeI6hZcNV+ZJa3EkodEhW4tWB54v39s49aV780rDm
PM+MUK3PrUvuit+DoBzWwnTZuV9cLEQzzvNyo5JmNAipxre4Qz7S+/DDeVIgHS/6ZkBaQcXA+ZXo
yBcvBVHDmVfYehVsC/zDCm72lyzqBEIKV/7LNFyZQTnOgkvz9Q3v7Obom7IhaHtue4fpJjgMaO4j
ATcokND2DsRiuUmC+Qr/5Xo5Wu4YSL4Jhqnd/3YLbeLzAKRqLkIwDftNHgAJ4hOEBBwgcWGCifhk
9xvC3gRwvkY7LowY8VvdOjc4DZ71WfsyEGNyfmTpl0cXt4D+LSNjWfTycYJj5N2xOFrpLdY4HzmZ
FAc6H4gk0wOMtR+rDyaHa6+ey1M3tz1kC73D6iLZyPmrW0xFnxAqCGCYMcJVI5nUmmcT16tEV2Bw
IBBWUJYwiEFLqc5myDpMtOSZe2pcc3QlDg3uCdlKE6yMpwVpb57jJ55xVDFdWC8WnMcU+gCzaSqs
SyhMVl3j6nK2bkfXqNImqxXsK9inu0rv9FT9FKSW2PVDfsPYTgU1a5r8pzLVOy3KvoD2N1EtRAxB
A3lU7LIOhU0XQvVr2/FlW9ddNZErEByJYgycee4WFsLe8eOe+OPF42Bn8H8HVZG17WxO0ebswSoF
+OBiaGTenRsTfFJlQDjv1qn86UQ6Tr5KXz/sokJQm179okvSCg+LCnUWFUMcDFijcq658WEji2HI
CShtvwwMMCE3BCSEl8lSZYpkUqZQXHKholLzr/jdkqLtoL2J23403JzbW9myiYhFU5t2KR+UrEES
WW/nPN+uSxjooGS3Wr0mNP94Uxp9DBpA7cQ4Qiom4PVwk9n+SM+HdNqSGQTEEiFhMTl24Zz8Xkk6
mRVwcVjbLdlbiTNSZCd/I2RvTm+X5QIUrfQTvHXnPrbeB+BveucQZOPDgMGUdcOdujQ+ZKN09rzV
luQ4hF4GnuLf56TRLC31ieWCCPiOBS9AeXtl4lvK/VSatQu/cxadrnTOBBdZtYY24u+NXEZeU+86
d23Wro00JsPZyPCaU+lfoyP+km26LrO0OiAnAv77HCly9rSo/C2kDdLYb6I2AKGLjmQ9K3mFJRkk
cXrmPqvOA3yONxJt5A4drUY4gGH8djdDS4ukBGVNq4Ylx5/YY+5twuXunPZmPkvvunozPo2t6e3k
tOkA0DscI6anL/26JXAMCBK8udV48inlcfs+Yx58p8Se4plEJG/NeoSrPV5MmDRAPmOJcYit4b0R
/5oPb0sifPNgpAS0KTPn9cA75RHksbkwpr8iKb7+bZtyXrLCz2K/Ljwc3uKz3KDhvfW5NoCBuT55
0WfG4vRkGrPqZ+k3pJ1xdAz6pq/gNS7pAoovL+/n7RfnUFzrwIWh1/cKcmpAKvhwF5c7tSljKoBh
DEoYAzjBB+Z97u5lUS7VKQfLl8BsQQ+8Oo9F6cG3Vjusn/QIWXLxYHxrTNussqh1dvHtwWHwYvyl
cYIISeIA2axz5fvQyf74t4VB+2G6x4dnkKV5uiExpl178O9Xh+6i0RDpsdK7Qo/hfEenAdEUdBhO
TEOS3pSdStF7mUOjFOj3+AJAZj+16UnyiN4AeegZH7w3KDLAPBNneNFmvlWC1+7T0NnpZDmQ5F0C
6+0/Kx73kXGcN+D9298wTH7xjMFnqS6v1DmOzuCARMNf1vYh1NBBNJCoe/ppN54rC9NEhTJetovS
FuQlXejBJ+YR/rhZNqcwWdYSQPEFJ7XmsXDK0y+jkFyYcxlvhnucKaBrNuwHdi7JxXI/lktvBB9a
y80gDgEVQnE1WSSlMdQWDGnIL5rFZGckT5uKCi7Z5+Fyg8/D4se5AfuamHTxgL/r083G4+uG5nGq
j1FF53/T3XQvJmB7NjGDcnJLn0ObPIFs4euXIQ456vIzQei+4mZlfImNMJ+80kv7Cd5WcTbdXRuP
lDQrubNxNcESJj02r1/XPDl/2+jtF9dmgNKLdx+WmNkeQ8Ocjc/NSpABGnvV9QxfkpNX0ED3oc0G
gq10B7enRWR6ODS8Wpt6be/YrMi0SDf7iDNJ8zs8tfGTqLDUHP/U//oVLDoqAZayiPhnrl0/d/dH
z0BgBQRxRLO/TXx+BTeUCfbO5o+u9f5Pe4ylDi0vPtLdo8Ci4g2+67y/i7n9nwCOTzx6eadfl3hU
bdz4LQZfYaWFiXNQ4fvuUBv2w5uXpbxCTiXK4ni7xpR1exuzqllo/Pb1H6lgDT8W34/LFrqN7d4j
IIr3+CLjUIemy97J2SlOsep+m9a0VvP3rM8ecbIOe4juy9G9UzwxEBN+qfJrCMBuXea+zvWM0TyY
vopVZSK81Sxw3FRSBs0mFY/vrzKtveHcoTG7dUiXz3W6iMSCGj3OF0V1ee8/sZJxZqAhXqlVam3g
SWRPYo8xGGE0BvpdalWn2YMadPtXYw/OWqzfntFQcS6OImsP2Zo1bfEsDXGV3hq+BdIXvpNyh5/X
WJ3ErNhyh21ZGB8gl4Cg/VYwQWDTPJlOxj2/sP3i85C1eqKt0eBr4AGzYmctvsN20ueR/fXGtAE0
u2h2KgtcWIK2E1xcZEUpof30khrb+HyuuC/qU14acfjdH51ORK2PeEUydO/Tl6BvIDldGVyVEmPx
cfO/t3dPT3+7vwePvFniOVErbMEVESHtKjdqUWPK68nsys+H2U9ZkDEELkNOlXcaaTymZ6Dk25BG
wwFEo0ZIc4wFJLKwihS5HWrsR2W0bAeygI4qdmYU10MzuavVg+Vt50xbUKWyzG5hhwaYbNF/O9M4
qXQKcPjHj/U+PQwP6hUi8+EVdfEw739/6ZQg/dGjQw5mKP4q2OrpCgdshptQgXCYx88FeizT8gZj
A1o2262Hm0/Dis/CareYSJS6VrvUxBSpUfErfnFyGYEhZ/NlFcGZcvu89a1KunWfr7DUrcjqAccB
+obAvBUSWNQcht4V1fptCtwNzRwPhI7VUtVVIh8kyoEOVxoW4v9ArvlwS55XpgVZakjVxO7gTYya
hz73GYhBVKDZAEffTiEEvR0zkX5My3iriesm37PbGgWMMe0+77ZG1QQvrWrm5TYWEzCGkU35yGDN
e6yFPxc6NKXS7+IZbHHvQv0RtTUEIhuUhOxGEANkpzAsvfkWj3gJWYy2mjhyMiywMC1FnWwh6wIe
BcJ8cicAh+uOq8AjB6wpCaeHvx1Maa2HMz+entEDN5HKwBVP5+qilFTHn2He/WIgxLuLO95fOaOj
Y2KHEcikDnhzlL45VyCj0xV3N8Qm5mzSE5M2D+9M1WYRnWxntiBMn9LadAQGNJ+zfghU4MlmR60V
GUbL/gJiDKO1DFnsQ56KlhniIZAOkcnluvbxltdwQIYYvruilHChsjWkpU9/o4NkH91C1AahWn/T
d3q5Id9/E/kZHEUjTnxkCniV4hgK0GCEd+e+KHjZB0A1qlE4dFBrvscvjiE4nDmey22Nmtx8nOqo
8yF2unMOxjrTlRSrpJ+TIiAIRPaiSaOmBDlwuGsy68wIBk+nLAXF+SGZqydw6DIUHRQX6p8L8rlR
syDT6asvoCeLChioxQfRsXDTLo8PTTs5t/fte4pd6GLTfpu8ZJB3NYnMLCAXpf02CyvrD2N/otXT
nhLRQaC/YLFaSxTQY6z3e/MtWEerJ1BkQ3P18I8E4fNlY5xK2zukUvqb9gy4TFT18ri2ODOO/wWV
Mj353BUfmgTlme3+duT0v99eORM7lY3Lr++gOEvukC/c3XAbW4vbOt87hZn/vTOXqEFJGqHX9Dsm
1IgbSoOeup1FSK3b2V5js2OQjPNXi2PZfUO55zAq1AshHjAft/pwzlvvWnafEP5f3ntROIcz2nBU
0bfujLHXqpcfwz1VPVxFJlIvjYvRfqMnSd7x8na2e3zXzQOQCCNAs+RSqWOtEl6lJoKEguVai6yM
D5j7rhEoS1fiZe3c+FYRj+CFx4RUMxGNsrJHARbjL21YPsMe3q5j3zgt/Q2MRMfYBXbjdAjpF+Ns
2KjTVHFt7VHKd85phNwR/AVX6EIjpf6j7pwaeMsIqQd77R24oCaoNgNgtGO37h5y3s3tdaov2may
XGG8Yp7DhMVUDFcmDJnwNxLaV4IXHnvLWsS1veymwb7w8msAtTMbmqjfDJ+Ll3wEGbXtPIvpvebU
v5Y/LPdOa3sbndbsmcvY7HzochNhtpZ7L/mnvxkBnQ6+1CZaL3m+SaFRbeOF2b8jx7F3w5eyupMd
TkzuWzza/z0R6hP5XpsWSHZdU6zod2G0vMix9n/QbBiSaVJXAJbSH58hQtkVRgwnHm9mGmugs9X+
JTpFhCuicyGsNK5jCyWE3EFiEmiNDKJUc17jd6eGBCHeXW2HXvHd71VDyIdho4/8LlU4piGwRtKy
s5Qq0x1S5idhQqyAaJX0wz6htp9UdhmVgsJKdVdZkls1Lz/aPU9Hihg0XNCpy4148WI9NmgmPd1R
pfVc38bbW/rJmTpc3NFc6W3XV99sKb23Wz6GgtJlvbClYNLS2vskRFSrJb4DaoFj1LgDlvpR3gZw
fjKa5ULqT+Nb8GovFjRP3Hxtvv1Lrf4FhqZIQFuEhU5L+BSDSPXAgNGkhxBjIhwsSBoSVDa8rSuc
0szZOqiJvAMrBeJsYWo6HmtYDs1VvhBVlvETUBiCBKd260s0QQ364iHSTZ0HzwSUpq/mC7EwpMfd
aCCvZsQZ3U4hyRandgWrEw0Zs3H5bMTiGW4wX8pKIM0voB8Vb3S+gS3htkrteRgDw9C9Ae2nn9OH
alCeG2B4UASY4ska9EAiNNWOIL6CTplLvY7s9nc0g6zGkGAX1PGWy0ceIQ+0n++tCtNVzNTgeskT
ZEp+452p32nYUKOVYUqwzh8UekMDmHZdbVkLjetk3cPf7Bsz0Eq2Umu91qJamMSajWc9pOWI/AsR
jIzr/HSshUlZV3MyejJ0U220Vqutc4pL6Me9jzMIhlcnWxcvUZGgND4c/FlVbpiIMx2GWfOk+FDr
XYgKa6U64y1/r0i4JYBcrspzpDqjp0Gic4BhUGxh7Xmnr3DFl9g16dfrr8Vq0lZk9TJ/zNG+I/Wo
coq6D1yI7pNaCvYC8E+7+4zeznn8nRTbtL7JUx6O2dyE9MLdYhspv6Xl2INq+p3gjovmVMGp9ZeI
vrmnec2bNdUwmDWp4XDU7A0kIMeUOitMjRDyiTr5E3EkoMBNsDY/N4z47K57W/zezk4P1g9GYQyC
aTdJmLq+LtUHPbNud8/hxsdJ78g31NoD7Nfgs5vRxhlwm5PtyZVjul+DSYPNJaARgAFoXFvtGDK6
EvgGn41XnrkYDIvZJY1KFOoG+2TXmjXLcU3OrcNL/RgyyVmMsacKrgOszBKczQ6t3DuHea8S0bCN
r01qRb9ZdgdY3ilqQkvyjEm07rxQwjsOjlz/sEKz23Y7nV7nMyphFohBnDorbLTd6MYmAAXFdZMr
Pc2x10vOeBdjCPpxvhX3vCo1lzAa6rsWofqMxdrZxXlwel19IF0glDdzryu+89x4cV800LDuXeka
rx/zzQmfu1p7ZzsGCo3bkrOZLm0XMQSQkPp5sEfHQFQJRKq5U3ouD5bBRZakM19KhVbcsRkVN0Sm
cI10CAH++n+Jf9wjwxys9zE0AnguOSHvEtWXWSs6jbaNzjasdLX8ZI7prjH+S2uR1S63H1F9Q3en
K/5D56GXNpvmtM5w9N8Jvfv/FGcMrIAGkOPqcAfQ/RsyVD+W9dlwiWt0XcGCygJttwhyX69OxHvx
cuK0LLnn6zrXibuUAhqMEnparErIFgj9RWibmZ0ilyTmSq9TjA91HQN8Bsf9ewWciECeFsrXoEBn
0HLmRQII22w26t2n+pTdp7/pnpM/OObm2ERmct+wLE7TM75T1TSfrzcd3cZrwDAKFvYZvDN0IKFa
iHXCv8ickC32bjMaLDLpicx6aKRYxI1eGPd9Scjr+AyGn7OPO2DCeXWrb6eviCXCaTVmy1TALIus
1ztt98YnShI/GfxfCTVokWVmrqRlSbOOWFjyHnXO8lbe+vD2DBWHrPHkFMzYpbTUTEQUv4v7uNp7
s3vvpLrh/hWzbMH6GNASm04qgjZTmIQeCrC0NCPhPwztb/QqM+vx6yd+kbV7BwUqgMrMF9/jOmZJ
WK1CJ6P324Ir9GKDkXC4xRdPpEil05w1EUSkM1r2atRGZcZOLhEOnEhq1DzW4r6jRIRRMcwmbQhx
ETv6Npr5cHjaGckLdB3alelyN7+QwrBjuFmKLI85ST2tm2BZ9Wo0lPzZQNr3hSkbaPmA5gNxiD1D
wbD1MPuc3zSIqVnrznalKEAo86sTlgY7ol0hNT+lp5HcXWWAavQhEc1xQc6cA4MYsfULJ8aS5ZSX
Qyzsutvwi/mur/sm/7kKXpOXenW5rNEtRQCMBisxuFHDhxZKU1PCpCZWm0cGR0NG0HrvpjXY1D/x
vTMbHbzj9NDbEAmoLDO3urLr+6g8/E7pbEDwXLvN9E+2nGcYVhsSSXGftg3DOzNqemGMnG3VVZSV
qIg+1cxfa5w5h81ESA3PbvIJLnHBY27aINQ1nlRGO4dIROzdSLwQW/hk8k3SBNUT34g/ddrCgYnG
KnkwQXfNp44IIyzMqzuri8pAoEMRpQtk6pyIhPD5uNBDsI9KwZHxjCKVHCPVbNDcM+vYCTJsl7nr
17wzXBLLI9SCcT42vC3KDSxEsqgtWIU8Ru1ujsrrBv9UWtGtF/EF9+YwZ5fkvQ+qNKzbFYNKv+sy
vdeGTt2h9aP6ciDcXZDC9popQHeSRJ0Srgn/adyULIEcflSEi5dktWrsUfKWCxX0xa/2HlTg8R4V
uBqqygiR/c3oCW3QvHj2aU+GjLfSHILlEpw3pDQ2BynUVaBb9iWDLPTqekx0JScUhbc0q388Gr4w
YYQpvKjBSmsvRIT8SdcXeQo6g3RYmMilelQrDTnPLzI5FWaQYLqjFcTsahPWC/oTszZ9CLoyNOx2
87LlXIY0lZ6oodL3WD4Gl9WV3lxzR+xsQvNabxcWGNLWNelilojb3gwMMNz3zzGkPvKs5g2kE5bX
FUynOpZAwj29HP0aWGqztnjLSY+CCtXIh38ZPmkCI4/wWMMkXZMs8QLSJz/G3zHADjxiSubirzys
0rGnWrxkIpLul7KQr4SX5gXZkDyasUa61zZ3tcvA+BAmOIovMG5PXSkLFPz9suhd40vTAgMgbzzQ
S88ixjjgKpJto2IGa28oyKgAMezDAPYBYuvnTy1AkemM2g8sOXAh5JMUDD7Xram+Mz495LngzpIB
Reyc0hQpEvLMY0omBd+WwCKjcuqb3gX5XrJ86HDKVTSyyvZ1v212V5ivH8mrc0uYU4eeAK1AisVl
uAMo7vj3xT3YpFZGIQkcskBngp4tHW/eVIw55LFo+/d49PO8UeB07aIQXsa5dlCBz1SimDp55jOy
JywuNhJzxl+xnBoiIqkTiYzJhSHmTVCcHwZaY9U5Y1PT03RDWT4yEGSmrw/v/DWooR+3HaPYDuQw
LSU1YIXpnsofvgQrWZSTPdQ6aYRS/IADGIvHH6gDBPBujdP7gE4k6EgNfAYuKIyTCHbhjmXpo7Pp
oTlkuvf+8Yy4GlPdkB7IYBMaMSRSszmN5/TbqFDTdHeT79+1WcFJmDZ3xfn+2Uj11GWbDmbOqO3X
v8QPeOvW+nCQlXlSYoS3EGxBzkHY3feUQAGXfudeYLQxxxEcWqU56c4N7mAeKCBGpHmcix8mes+N
Wlzz+EOla5IFLxjGr515iJC4fbspgihhckmiFJMJ5XizcgyFm8ydbQmO0osmWTFIpp6rU1CKJBZt
B3ZElyg99I2w6NqQdGHb5bGmwQqL2xjIu1dugDjFzuQucw5mNJj/LcPPs5pAxGIT8KGTXWrDWkYT
wlX7Zrs+jc8weViK16g6dfbrt3sjBAvtpa90R9glftvu+e8W2wuCo5cvv/5r5rgHWMofbwCc6dSS
a3ewiaCc4W19R8kBi20PkMi7xZLBOPrG2o6ujJsVvFdMjyEtfuUofwyrUG8jN1VcaSMRFpwdk6Qx
ojMCW+DEH9OdO3mk0rOBpkU37I8WCzEgyZYfz+hMACy8t5+3NR1vO6+NVzA96xbYtfBuhhs0oR/1
4ismU1UyXKgDLIzQKy5zIJ78pWjCFY1pVCc9Tpqty3mQQdadNavxjadxJGBjTdyQALRyl/0qDzjf
WVY6TeUVWml+Jxc8YbXhZn9XrwrugwgDuRRob5jPtyTXqHcferoXg558VLE+e5E2+0ZfuRh6z8QA
7VjOO2mBZ8FxxSA4PA8OLwofp5cFyM9C2fCUNqk+4hVtNxogSf/2ExMscgOxj/WIqniFVaPsgyXl
P+rlLcXFrLkP31tixhXfYbOxfLFIOVg7vBttsTOHXxF3eovh+b/RWzS2fh6+WD5vd/tndIruvfmJ
uXq5oZMvkopxCNOXhYvzYrB+gyd9eUL2tITSjCiVN56qTJPW2W54Te0OQDwYcbWVD4VzWCRVUJ45
nfWxCYmoZngIpUKLVmFWwO4arXfSUXKjjTM4O2Ct9J04jxMLdvczLOiStRY00nWMFjRzRWD1B0U6
YfCQfq1iUAkWeY1W3ZU+NF9y8U4vqKVW9wtsHUHeT2gVAiB41uCLFfMI2/BFlVKIHnTyaL3peZWt
xDRZbjTlCttBZQHm4m/QW+jWklJqkyHwLaTcJDLM8psRwgFYv1/m+2fHmsyaRqylgxM6PwigrHm4
tDRU1bhS7n4XF8QtdphMXTI/FZvj85+1/nAU2NEj5crKH5p85STvlxzGs7ZkLFgPFFBagNbJHx6i
AiUPVvWUnxCdR8Hepso0vEuvUM962IAfQ5M0nimkuhIjbu0vgJD9sDpwP/AtOOtGeqqXLe9Uv8yr
XnFieOyCb8PdRoKwX2O1FmXBjlhf8AwRnyG36n2cz4g3GZ2nxQGVH/7zdzJ5WXgz3V1lXZFAwSn9
Nszo5LGgiZAcHHyEHVGVFfpuFBvmzn1SgCNqL9vyAUGTS+RW8nSJEp1Pz6YhhBd5eVVsiDV0bQw+
Gyanyqtno4cOA1/HOlFO2fkA2pDKeOuzO7ijnpDxQ3foPwhvE1HMwMDl3Q6U2M7qrx5d3bodsarT
T/og7cxcImlQZnW96I5Y5P97VPIpx9kp7JFrA+dup8KOJGsTB3byV6HlyZ2gNnCjnj4GG5JOUZRj
L8GTb/A74IYsUE5qkNy/cDXQshcPU0xGRgDIu2uRZFcKiDhJf0IcfFY9KamBTn0tfnAVWIvzP1sl
LlIIKBOVtQAFGI73NQ9HenSYNZ5TZV4M4iAr3OHu8JeUed1Ng3yfugLRf4IsKSzxgwc1YIqDoZJO
Naae+cfSeW0pji1B9ItYCwQIeEVeSAIh/AsLU3jvxdfPDnpu3e6pLoORzsmTGRkRyXNId1Zgs60z
qSaqTEHXTiSAkMZX7dyr2lKhiYcopBOJjyeEvQEIIv6h5DxqAf3roBfY0jKuFqqTWzQoWq0aX9IA
FJWc/KHKV6El/yocZlyVuxIqMQObxI0OAlFBAJEiiGrlhs25qSunxHvHlTtYl77ex5l5CzEfnmrD
OrnQlTzoSVAVb5RK99oqRFXsHu1P+8gLorWFRq6WHSJQRg9si59Xx04QEtkVF1yXQV5aolwKwgee
ZYvwYgYshpYAE9KoQAO8S+2c38OGscxLf6CIeLkENV/aKSwJ6DzQ/fgxF6s4EIpnD18Q2pUIqD+b
FdKdOc6rb0ZKqSmxTdYJ9odBjVRRXckvkKOe/gkiB5zORPKHazo5EfJMABfeEM/xYqe7qfYD3aER
MwWkztAtqKLB0ocm+Wn6AgJHgZc3jKGx9aYVBCkJh00RqKXku+BLfOkYmNaKXz/nJeIBI4rqHXXv
uvVM9v73J97ScHepNG64J1C9pgVq+YNHeaxajyW0ennf+IM91QypPlBAo3Pp5/PinNrr3q77H+/c
ZuMnpfjlVagdr+NTuMdFpe72P0Tf+XHnmq1669EvQtYuWbvw5N1bX4JewG0h8QXOCK5+Nbi3jiBU
B2osqz+FGdcMi60H/vcEkFu/YKcEgNXq8EdNCEWYc5sZHNrMOfjac8hEjmznnYcbGGNDVhKKnGn3
+Rv7zQ7gmZ4c53QhqmOutaSZjc4mln/MExjpOWywgTh2YmCg/hc7LwKAAh1BvtkY1N1nzyARwTCG
2m8XVsDNbv0bFzEzhqxY4gLA16V/mZzYnhL4Y2PpXOIjxr8teYWdQtOHT0E+uuO/9SEPunpC/Pg4
+ymsnMdqgX0pvfbDivY8TQEYIva+V/M2CTYqEfYz4WX2cvadUpjbhntIpovb4Da7XaEi2GsoqJx0
degaXCeeXZCfGipbFzRsVWyGSdPDxACwiHHvDENZbZxXHwQG60F+k3BxuzatEJLTDE/5IKAM7ott
YJKOTfFccB7Y+UlQ4VSCLu0EOeuRglJHyOoRg1soc5DYvD/JAQyMVBbQPJgRaa0sp+DlsPWJvxgW
Kn/7R9iBCoLgTNaFN1xr8G6QMcTNUYqHpcIQej/mRzZ6/BxSCJUeaW4HkwdZic0SfBPGEQ/EP0Kg
s621GJJYfrEROzH92ou8JLR8hp9Nu7sUhUOzlFY4ZFHv07FhEClGDMniFeIbAJkxXNC04a10ip07
hFCTSvrr1eByergOYHz0xjYGfm4TOgg2NTg2ftDTiPy1Ri2cjpPZ3p31M1K0Z7DuHGkRNzze1hX5
gBKrogttd8pVZGl0d+xNIIkQOXY/Kf3dwIp8nXMvQJcDWYSOQYEsD84pDOAmpZidxtLXOBnDP9qA
zqnhA0NwEk27xEegIW4xyO4G2OQAxkIuAGRMaGcACuP+OENW1zpTZrAupXTZo5crtrZtVoCiIZaB
ywMWLY1I42aESDNpIsyMKUkpW7L75Nhj8seyECkKP0oA2EKaOUHGegIhWWjyAJ3YtfMsy6zlBuLC
kiOWbg7fbgCS8pELk8W+ZhMV03pspCTmjJHMLcBFPciZzHrqoAMQ5GNi085bYv/tmiQPysLXdlp3
wG7T/bAUwPpIzhwHU/jtfm2pDP3gGShPQbLx0CKG/DtHuCaYLjUCzHPoNILZ80e57TT5neg6dMk/
VWLTk687DdKivb1398QoZTvsIFbdh8m0eTTDxcL84UcQ6EjCzplm+eRIFQ79QmdrA24r3aICRFPI
2WR2CWY9YfE+491aKWElMH8ujkL8eDouTE/lxAX45BMWu09GyEV+leTklm2LzUFpbZd7h49XrMHF
GFEBG1WXMSOceAUzMBG+nazrsLazS8TIEDdnOShNmdTKduiHQIv24GYPUk76gPSdm0pQ5P5TEBEI
6s6nk3smc8yLk6JX8N/I5HRNkUwewPBJiATpljsXj0hhdvWPfQls3gTXvHPebkh1/Xf6GNeiKyf+
jVO+vLxQDDvHeTHZzh9jWCr+oC5o+ApPZZq8wTOBUYm1+4xOBBw73wCb9QBQCd3gbi8HhTyBCOud
BODsqTTyaOMRSGulbG07imXEMCBCtNY0ccGIn5Y/MDjpSBLoWTEr+ebyusl99+036SsVZHzhb9WD
rNNDoISDHMxb/ayXOASowJ3Tp1mck/jzcXKqg+PYsHOMoqNXMm2Gx04ZAsSgaD+DhHxZ6dzBGoD8
55bc3/fc7JDpGeO1X3bX0GWTq2Q/+aAykKoRThPo2hSkChNDVB2c5OEm2ATHijs6OxVc0GA1WYNS
IHedpV1JzkNgVfJDeDbWFhJ0fEDMmtNIddft3R9pe6cQVWB+v9mtBXIZs2/G4G1r9pRw3ipH4H2o
vhGP4pSZcKQrngp+AL9mlTUff6yWvV2jL8USYRVnBY9OFdePtHWpyHCj8tDlRh0/LmJthgCwBxH2
BacMzyCsIMBvIdw9mPd57EEEOyRf2LEv+j+u+P3Da4TpKm1Res8ohJvo0QzUC5StwDek34qHDQ8D
nc+sujIhmkFsb4WHMwL1Zp6dlRs8uO2vSe2vAIaRPu92eBxvQPoc68vZz8LxDWziOD6slOHNx5pG
LGEeTA0utPnNe2JOKSUGFwBiQKmtDgxCqOCKMSJODM1P/8hisY7tXxmD6S7p9aavzcF5XmGpsCj6
Qvrv4YAWaCWtH2xG0sL72vQwM1+Y+E3h+IjqCq6ZVhSUHgmVBNmYLvWruzObYdkxSW4htjpWI7wu
P96mSXlEdGnnrfQ6J+do1oLPyaKw0SiwHX1N8ILOvVUm+wG1p6rYAVOvwaWqmMhxj93GuNa5DgsR
9vOZGW8HxoQlEBDuCtBJrmS4X5cZfNmNTJuor7SJI/vj4JNTJZTh+QHBxElmaz7VYj8QaBWygByY
8CiRGBuUtOifQYUgio0DbB7MvhakYdID/VphzESu5j7L5/u2Mcznh7W1SW8QQ4EO/orDXVppPf4e
njHfZ3dK9A+dv01o+MqQLvElp6ahyUS4nHY3fyYx6AniLUHzlNE00Aho48AVAvY8wNu7AiIYxCax
vgCAYX/l4XFVRPDE2me5hxc4UTHgOf8/n7zv6LPYD45HaHo7TbnakfdIJF5vqaIGRqogRSmH7+jB
sU0Xf/AZHDv1xVaDaQsxFFJc6N5uKRw/MXks43RSSmEyQ+s9R1NjUIJ/W0BhabbM3+OJcFsj6k6H
L0wC9eeQVvxPzLs+npr0SOcn9OnQNGnoebe/NetDF0MZoqFGa5+FML/hMVgkLr6HgDf31jM8RA9X
MzygVrQa+PClH07MGZw7/NA/o+nkuTK8ysScmDEMI1Dy9h16AB4Q771faEOYoyooW8UVbu8z8ZxO
AZoxlus0Lo3UJ6tD61P90WhjlAtrsRJX4m/7He5X6wEPCE2Tltx9VcBniHE293Daf6dfRNTb2TSH
TCSKJmfKBfk0wZ8ADre9fa81B4MtPNmV+q64SolMVQbiBcKBcUmwVq2Evhs2p+pK3c2XO+KFVxfv
1YjRPCOYWExednYQp3tmWFmdk0nvagW4ATO+yAZwtJLs6IbWPaiuHgODhyejvrtF1I8MyiKtMwGD
xjDz6MF/YebdVuveG5wNPgV813GSUNnblq0xq4zvUXNYq/tkWZe0nzh0VKmRD2GYkE8nfd9KEYYf
h9iy26sQNUMznOG3tXqsNmTFqLsiuDMeoA4E3AxzTjMreZEBcfhFRp8aMH3vrjj9OHfDiCFfhO69
D9a9fLEZvJBDFVb78Se5jr/xwYEWzbtZH63iCPinw8xJMLfkkODpJ5QX0i2Zd7vMedc22/VsazRh
//MWIe9uYR3mmP+9o4O/8c+9Z/AM8uzVvbdhMCSn7rFz8BtAIbVwQxEmHGaLfNW7Tcx5fctoPbJC
USNIEV2yMl89RhXt+mBzgVvjHpvosztH3Iwdp3LbSA4jIRiNHrMPGILQr3Wo2Z5zuvbz63D6dAVV
UHNtYtkp3Oc8A5H2RlZLyK23MEJrU52M+xWqDXQ1ODZwpsK7WFFtMaUq9f1UEeloZxn1yrRL1qk4
Pq3xH16d5dNe9tPl8ts5t4pd0/nX1OYlY37Nsa7ikXEJACTcYWu/Oo3K2ac9KNDpPfuDCljlmsPx
0wYpGBcpobnPBEoyziUL3uHIrdlq9l6BX7MV6MscH58DqFcFnFVosnp/N7zqsg3HEs29X2MdRGLA
CCbNQ//YUG7ywb0BzVKDbkdkRlV7mQqhIRsbsPQASOIqM9BhGbw5U3BAGNVZHzNBJ8WBQeX+ozHJ
XhjOwaDcbC0xhMQvWzYdN4S76uVQvvdONuxRqvQYK3upbduF8XPFLCbNRW5kcP3oLilLkbDXCEec
ECJM6exqZEIPoGjF9ihWFy2e4429JYFh2lHvWsOUajd6Uwg58hGS5Ta8M83B0saBGjyRDQfk4U4J
MZNP5u2TwFYSI3mMn0SMY07nV8OtoLEcRMu5+kV4WSo1MaEIX6B6dDu8W/yi1UG6kUIkGI8/FnIR
yUcCWr+Lkx8Nx/UmMgFI/1DePxR0SPC20Mlwe/X41li1LVbZSVRZfFeVkXZu449D1z3RxiS5uU1e
3HXbiFQ4bbpUY+l40932cLK642BEresA8D1WV4kEcpfaqJO7ZrsK8ivAebhYkEaPr1GSFHuCienu
PrwrqhYXRYa7Hr2z2qD/jc/2o/tm85VnD9JFYahIB0I8XfxSP5wdO/vOFLkJNB+++6W1QkVf9u4j
9Wa2QMSUj6N7A0X65W1rWum0mcjSLkHz0ZnNEoF+VjjGesGg0n9HFyg/kvC8nIQ3kPDfsVMigEFB
rnugyAXA8Q/Co6k/5AI6kmqEu+7Gn/VlRvWALzy70cYChc2jRLENFkfR5mtl57cRC4FQwyKOuTTD
VX3x1bPtAwmocFv5j74xP/VV9LAxHFmFgdhXQ6fexgxveLWxcxwOUQQib2fCr6z6cD3jDfEdJ+Gq
6Ia9nNnsaJtD9czYTvFlTYW0o+C98aC7kBKXmZVUr3BJqkElOVa8Emn98gS/gO0k1A3sTHzZTZB7
n06pA/0P6xDY1szKNGg1ai4aOR+HfgZ/JGmV23kooI0CJyhEuYi34n5Rp8HFau/BzmUes+bNlMLp
4kSWuqPBQBeriE+hKN7Y9AxlW1ZvzhgOPGDxJOMSK3LTrbfJbVnVLBhytdmlGabIXxte7gow4Pdo
fTkq6gs2YQYWF3AShDL34QFvW9XBjFD3+Su2wIQcFTn7Tm4fktmZ7Fr2A5VgESVvMpQnsrWLc4TO
wvW0YQvBSyPABeW3zfkh7CRClGE7q1e3GNES+3tmjT8hTyVn9l4eHOI7JT04wp/hq4yCSNa+eAbP
6/cNm3cPChczQ3koXwjDtkBrboD/rY1zYNAtPdAL4vwNPaIJUx4RQE5e3bObCX0u4ohZ9ZIEPgVJ
Nx7JKLDAHYqwYjhW1q6CshgqYnZNOUHODncTIDZtEacmjAQgUEW49L9cZpg2B/C56JGVuM0w177Z
m5gD8dCEI3GG2MsUAYr12IbzXkC63o6pwwaDqt2Czg9GXdOIcDDq4o305eXakErwN4ppwxPmUCS0
mITImNEKcx5HDHfEolL6esVcxhZSGPj6aSaPdbFIxDYJY9lbxOyVvcUXZGOAIp9sqh4yhtHOfo/s
NkFZA4qBB3x4FiadszAPt6rcn+EayhKAJ1p5XYoW4PEUqYtM/OQMP4GDatutzLd5Whj4+CTFuUW9
IasjOKAfZl/xclppbKOVeYckSfDqu1d5LtdvTdIn4Of2Nnkf7S3+8SNNGhRQ/K8WN4nKWwjAgOoi
9Gn3Qs5qV8fv1pt6W0Wszj5ACAyAoJ1sAk4r95o+KJatGkeRI7dl2QzAquCyfnkRrRhiiMtYNYaD
NSD1A05jFxQyn+YKzow8gJsyQUIECl7ACfnUgZQBoMxci06Dn7uJcgdW8/RrNig9FRnLk9O9q7ZE
hSrQqyebP5iGhz9eJAV5ZYh3HpObwJSxmgMQ1J6jmqSvhLbD5pTO0/c+vCzUXlDJAzSkrG7jMCI4
6/cThHSE1FszCJjWimUlw+0QdIsCjV0sUOBdfGYL8JH0ss8p9HXugfpJCUriEIM7EZIqqL/hj+A0
NGCjnzf2lysZ7evOBQZXHzrMhZ44/b0qLon1JglNiHePQydt9cs+OV3IFKvpN0w2s6pXDZ/2Jhl+
mU8tQBWCvlOd7YRUfhmKtKLruWsJdpA1NnQsi7z05mXEpm9MIUgnMuFQDPtFP1Q9d7T7an7t8Chr
OjYzqyn4YPu7ifXy7gRucABeyZEKvsS7oms4PMHqhMdBlgMOhq+IAu7lb4fhFQGXl+5Ymq2sCu8Q
qlTewcpKj4BGQIjkYb71iH3Hilg7sOBSKAz9QiDufrZSn0pE0D3UMd9SPGR+qm6J7QPONv3VfQ4N
9EBeuCELo5dwJtHSWoWs+Gnv4ME5KeIFhK1LTB+iMmORjRAaBYdn+wONpUZIUI7E+hedRK4oYDp2
fLIn7KOpw4qShTZrkgU6erhI2ogdOEqpuiCFabc1Tyu3YpKcE+6QbJawZZOZpS2SLLVUEGPwywiX
PTMkwYrJ3/TPsl0P9758MbpdjVdFjwO9nb4JPBac0F0k+Iwticn+ZLaGjqY9R2k6u/WuXU2dgMWU
h/ELkSlu/prJdBlRtdahTZUgfPmbtVPjTh1bRnzA9yXe0bWka8P+5lT09TN2meENqGeOzfXTfado
SED+iqewSkP6BrHR284/YFz0C99cuys45lxGZEg31823MtoG8mv2Ojmtm/u3+OE9WNiAn8TrTIP7
orFlZTQUKZZTpN9WP8LSIepoKewxDrtyaNG5OAI/cQDbEwa8kqwzs70P+No9eAnLSeTY9OlTokPv
Wqrk5AymsF/TpyYCHf7kYCZ8USMncnpdedjwRx+4PxrtR/gljNs0OzN8Ec/NuYtpHi6VmCLILQd9
CWUbYZwxUOqrYYDT+Nf/atYnRlrvj+r8frk5SFfse8h4wELcDXUBq/QkMfvnV7fYrtqjAXl+NVgO
YvuCrRg1J/xew3FZQIM60jno50jc8H30mWi7eqf4s3D/ScMhAMcj9E4Qf3dNyNRvBDcdMykv+YT1
C2b6HYMdR9VltVe/I51pfi/NYpe/jtyBXgua8TNsUV9NHfJkbP97haJbhrDzJSQC8xWevtGtdAsR
09NezuC+s3hU4mUlufv5xjUN/wocWGxC7PjsnB+P9V5yaCsTQWEreg2eiMTwE5UK/hmQKTrQGOln
6mvBFuDoNu7UL7fYaF3woN6ehKiyuZ2iz6T1PHtngBrDemtNW771DDaQjt5ojakzHzkC7G9agRTY
DSYNbtV2Aq8QX6dFRHTdB4WL9UEcDKmfdg15HvGTnBvofE0uQywlGK8BLadODmgE8iVa5L19i4k8
AG4nFiHjgyGG2NYbpN+5hSplTfdMdoK3H30AMWHUC+adWrM+jT6AOlwEwPK3EO8rPGC28j/vZpl2
Pu3CIh3k3pdwcWLDMbqLr4Mmn+jT4adPH4/xCtSbApzLS372x5V+wz78/XiZe5rjrQhBS4zfd6vQ
OcP5h/tBf/FEs6UAvwAoCwnVVZxROo317toVUIdOQ72AoV5wKeZwyqpP+/VpHhrRd494nY69c+sX
57e/F5nE3rl9uPwPwn9h9Q5e6ZVrRU5Nx+vRLFGFFWAmv1ti84DXn8ANxRDboRCgLULhDm7HCwDH
PTXp95AqcyNdvu1eSOLM4c2j1aMBFhpk0T9A1aV0pXt6+du3dyFvyX+S1p4t5X+byV4U1wlJ8FAJ
/zFb0/WAWfSJRZUq+sY8b6nY3SEUkPaBu8jJXDUB1vhNZh89PAqt0l99rn6JSCCv+A3eYgD2Lh7d
L5SOsDZ7LmFVUBuFNH45u3l+WLj0U9boj5CvP3s16iIE6M8gMt09ZK8vDh7HnjzqEKUosz5RE+26
58DEnhBXsurq3CutcMUYF936ouF9nHNQWWBtsJsdgw3AMcOZBFIfA5ASLPQ5u6MCwzpqDFLBN7Ti
3Gr2B3aL+yp5YlYxVZ1+nG7ynuYOGCL5fG7TtANwqXrT7HNknhhlFlVn34AR8g6UsV+6hnubNbxN
9x4BDj0xuoehh5yfyW2mbUKavfkIn+oIqoZik1wD4Cvoz2/7HtEypMJEviFbd9PnxrWyVcqZeXUw
GK53WQQ7i2Ha02bml5s+cDs1UpJsEtHGEATQrk43Xs3WXUFSsGqRhqn/jy0w0gsFe2Muwg3NrAxT
S1oIv/vLvJNX+vJudMXO2erYPqRZFjr42GNASqMNWraS+r3r01/HJb4FQIbl+cvyotvgbfeToy32
JJdGVMB9mxcxIDz+6O1K+4FvPPIH2ElnrQ5eWrLzYaEIGGecOSYc5wAHIypA5Rgb5OFIz3jqH+eM
RaGaImddHqmRKBhplJao6cWoepFfHvi5/I6/vmFXSJESZhtYlLGATLwZQtEEQhFXCTTWJvuhpLSO
NMIJOHRlq1TDXwfL4hMwnGa47INPWJHPBjh1kx8AwuyplHISippTEw8U5HesLq0MFbxQZakRCexu
RopWgki06yq9/FII62+A9WdHq0L8oodqIx87M2poOrjsgjejvAgF/W//47GI1iOACmgE0dm+duqQ
1W9ddVs+LDOkhLgZCJKuUkkO33ZxhKWCPV5bY7DpfWA2AK/f/DB3TGD+K2breY+Y8zt9Gr+uJZh/
IdXeEbR5ze5syMOeTiVcdi5u7QzI9vAgbGDpwJsLIJDpMrZY/QQ8tTWp3GJ6dSRwleTa4gysO4wN
FhVGrBQMSMGQ71Cgn840ZfQGGpm7U/DBocDQrduigBJgO6c1Ar1mMUWcC9bLPOr3bwjK15UP8osp
6pTiH8RdNSzQKomZ3Fs5SQW5QnpUG3J16FNVqk6p2r+GBgMSioTjEO8qGv9CgKxQy1r9P8oaQujB
IeVApWNz9mtY+HE2ADSQ9AXAEs9PIhWtk6uD/pJ29eBLexruTYwAIzASmp4UKjSyn355bB7JVuF4
Ea20hmgHs0REvKSHzNOxs0J/WRUW7pfbN/6+uVNsn+iDvkMsVR2ZlkKVCmvNXU9VFFO7Gcldv/HP
fWKiXETL3Xu9YIhPvTJqQ4+BZgw11Q+J0qO/56StE9O7GBRbMK+oOyXcrlGLipZesSYax3VMnoN/
48cbcmlCVM50dE39ruJbATijruTalwUjCdU7ns+ll2Z0ajKnZsO59AB9qb1uGZhKa044NRKuZ3fS
Xk2yzGELSYm+9clskRJQBItOv0/qpEk49vCnhOpaWu0LIDYZtGTv07ggY2cZPde47cdkizxctssa
ki708joouVOm+CAmPKE/zCH4w4NCwcgTMhBNBWhtgwIcytSqCJzoyrGlbGug9Seahm0CLDQruE2G
qFU8f4S4Gy4/wkoHwtWLUhuYk4xfL/LDvHKNb+eK8PsVJOVGiEQ8mHolrvKH0ey/cYuYWVCV801+
idHSvW1yCfBVZ3ggXWV4Yv9YVyLDUcdaZ0Z//uzRn94E4T0TDp6DCeUyc7p/F0mGAvgGOgyj+1C3
1L0yEn8ulcYoMWP0EMjY4ARhVnsI/wtsJH4cLphdIfqCkYxnEaAO6POMpJjMaYPRThw/LeNnl0G1
gWZNt0remXIWazgvzJp6qORVtR96+Qrh2kySdy2GO0sGJphunuqoXQ9BvYhrJlX7HZNCRsxN8M5F
789qdM9oGrDk463Uwx/WctG42kqIppbFhHebdN4Ht/FgQb37JTQGNVZT1W/gurexKv2a/8SETo/N
xSnwybymEXbNT4/RdQ7aAC4/iokB9EJa4vGuBzw3yFd4MMy+GDMUrSdxGGl+zvQ+RsDhbcwMKFaq
kn/NWO/9s3dlGBFvvW6Xuw8mqB3h8MBA4jy1NCWgyvliX1NNmrvzomrcLnMmkLvs7sZfIABn3WI+
PT6XUi1gWVhea0DFh6VVGn6YElJbNy9MHJCvY2kOusFPnngFDKeoIxhnJFVL5opni/nGWJaSz/Ew
2MfbDNRNz/2drVpFG+TGtb70Ck/rhVFaUBuh7kdA8uEg0yLhvQ6oOFrtydO7ej20jRiVbx0Q/ZdL
V38C2aBM6buT2wirkYFHuYNjAY2Dr4t2xqH1WfHKoF7cY9pqtexKeuadxHfc4uBMW5gmQA6f8dtm
SLAMNyU9qhACqzXPAJ9xdszrsh+Yi7tvqrJ6A1kJ/gHMCr3iyt7Ou9MZds3oTZmOeDpZt13zu/x0
HmPw1TJV0LlF1CMMkqFb0z/GFqA120E0tClgcRohcusj777GFS5ssB8WMSq2IDowhdH74HoJCjG8
15omqii0v+LxbOfF7q4Cp6iKeu1KZUR9daYTfKSTUIiMriRx+rlz67VzKt1NjOC392xu50j8mD5d
gwnagd85pyqAmdS/08cqjZHcUQoWojt2CXz/wzzSpN41k+tc1cTyp8kVdRZUGFUdrSDqRA4fekPi
4CO1g2Cox/uO7+BX1GzXIbDZDkE6fiU6ECVGmnoKLeVf8DbCU7DuypGCrSM87BLcZwrYirFVgAUO
A7hDxMj7oAQrhdj54g7QgsXNRGGTa0LT1/DKjCTNEGtT0dbjWkazlrSVvjgsEELWCN7tFO0I9ewh
MnC7xhTAvbm68AWopE8mtgMFIoqGN/zmV8Dg//mOX5EXT9n8oRHn3YFsdU6RvL8vIzpk4zoIOme3
kY5kjiP7DvWOLjBqbyAgJmRUtXTX3XibbDFbqXhMJOGUdYBnT8wtuTpXwB0t2Q0t5VK7CCBwigQK
TCe7oNR+LJhC0L6udgG+ievkiK8G8Y4RnAPcNNKP20LExN3mkgNH0XHWP0Ts3QVGqOa4SnuQBK/Y
ZaAtBN0y7wW9FUkF7YFXZIaYBQzylDUI4ZcLh36Yo38TCCQyupi6Bpuo0HqHBfr58bNKDnDjYoka
rFUi+u8zLLdrpWZjDSKAl8XvHT6pdB1IU8DYVPvKOqzyGJJNq8YfGHjv1jQRJFLo2FSeuLf3QV9/
+kQahWRTqwweXfpPW/yvN0ptp0eRLp3kY7mS5+2BThm8H760JauHqyREs9j60baUDZV/GRFrgOpY
pDjU79DOeRSxfKQBAF2jvUFVgKERGRMU1QkAzi58iUp7p2RkhiwqgpyE1nQz8VppMqme2ZE+PayZ
GCxKiREtONveMYjok3FQa2rY6uEwwK+nOgc2pA3UuDLpq2wH3ASxhVkBVYQhwDzLs9/AloimMm/J
EiEcDnxPfCZtr19BbVHroPw8urTvHcqtI+XCg/rjZuUBtgOUVtNmP1F91xzvmqDYUFq4CpTZCPqV
t5LPxwYShrdN6l3EV6xEyyaBfyi2K4xd0m0VIBeSNWWHRovOI1+lGmE6HTba5iIRDrJashUQzbod
0wYLDmlfiP+WrsI+XAo754PBaW2gZBDbQRk6T04F8oAz2inah25jNR3R3Rt9HMhQJ7DjGjDvMSh7
zMYZ1ZgWKoICHANEBd0jNOjWKa0Mb3v1Eh9/zN2x9mPRPQ2fiQ+1cNbvP5cfVAjJxWzO+vc2pTIQ
BKrSbVYAG+9T+hVQSpGbcf8qfmWIFNeCboNmjNINDEDUzydCAHJ2uUGpkwwd/AX7G7emABirRhJJ
ZlgiZNG2UFgh2JGEY4JfBoXfeEVcrnYkwWB3xNLA7P6jK5U7ev77HI4eOvBGZ2e466wBtIWXaKfB
8ecW3iTQb1xc+uA7fA03Ifqq7c0WTgZvQ7UWQ34pk0sevtsNeJV7bDpPKM8oxTnyKe/I/Lwm5TKc
nKgUqjgsLhjfhgPG5fcgUS1+kOY3o668a3ESlpEpxvZ450tGz03xMNN8NLtmsGX6/J+EQ4z/4qjq
3jjQ8dWUkXvnb1hDbF8NpbR/SQbFD2GDa9P0nbo8wAeSM5aZ6YujJ/60HvMtRgzhxu3+dWgHdoZ/
R+sYl8gJ2pf29dNk0E7G3D9as9Z3jgiJAbc1MONnzDDbFFtGZjPtQ9Klk3v1ysPerX2e1OZKNApc
yLksj/ehWXfyfnWOA29h3rvGGBofHUYq+ncY3CQax8k9/hioN48YWh8n+d8DCI1klf4M42xKLViT
3EnSjWKzMsbzM3hS1A0L2JPUusybhYSMqyaGPd1acuU2WVyNYjtfov6C6+7JD7MxM5ZMRb+Pp24t
Hi4wiPFgLLndpjPsU0VmaK8ZSVJNwTe2uaYC4BKZL8ysDkfEZqQnf0PQhrHhPs+SIzpOPaulB9oe
MlmH3z6EPCOlTiGWJHvG6BOa7ez9sXow0bi4OBBjTH6gtFov38CJh0E0dn7blX4rYwUxjgzzxeXm
nvImqwAvuielsHMc4dqHO57wHp6rinUiWMyI6Z9xDnkVkMds8wKQQeY2T/XgnkM6Hze8KEIDx1Qs
oA26N1k9a8Qleud4asrMGWzo0EwaK6lE3yiEO88eAIkixt4lXpbik7Mf7VobaE92RplPRPq11rPs
F6oIZ1bCil8v4c12kExC0r0TMc7jD4M44eZs4O0U4SYgU6/Q22/gtl9Yybk/pI8MEdINb/EmpRx3
qd5vnjVbhdfxIwHBFY8SL4XWprXx9dk5o472zJaim1SB/dl4PENIlmBDCgYw23ZqXtmCjE50o4N0
k7ZyZnAHRgXocLtu0UUNO/pYQweGYE7Hm0s3waaqy1CdO5VFlSIjqk4gONXb9XYFQxRBD6W47ABl
0EGGY/GStvaSMD5g32MboNcYdNhLUWd4jBbrgDlQ9vA2KHJoALAcoN7XucZMtoBL75XCD8MivG+I
jWBAw8wZjiNcTHvH3rTNP/c9J1ro5rmNFN9H6kxe7tBDJ1Aixg4VPpipQ1PD9MV36EN08NQA3I/D
/m2SZ/0Hp8QUi14v4Xtcyj86GnRWLCMS2gztmHngnG9l7+lKkuB4xSC6OTiy/kQI5oK+XiisCmRI
MLcThWYL/+zBO+jDdce1U15xEeyShJmNMDOSB4bpzinkLOsjxfB92OEZiBow1zVwEv8387QGH2i0
C0AnaGDjeU8ikLcgtkKZrLOFCUbo1vqoZJohCG5YIyTK3NTtV3jV4bNjtsrIAUjCndpflcqO0zDk
NUJGAH8TfR+sS9wq4WHn7IW/zBEmZNl5ZpsWlIsbImXEnhL7HXuzMoD/I0nGHwcsC1ZZMyEWMwdi
UJMSRG+uihJgseuCnNkFSrj0xQ7kYuXNIXcwenMq8lSr3eATflOCOkKoBNzTbnT3jFzzNLeDdg6F
O1bOZ81DkHUyPpGL4hgXXgL5n4Zg8zUkI4TwTs3q1u1p0GlYaw9z4i7U4w7akybCD0bvNeDO0Cj/
9SaQhnxYOOMz/E2mYbAXeZ+gR8pkSo4Cl0FniU1TAY3zMsbdUaqAnVp+3Q3JFKDWog8xHR8WRFaX
jOICA0U8c5CwDHcQEjZSCmqBckeZx9OHYHyDu5ehnIFxE/ghk6cnnM92Sl4pL5GlOP8FYCPbX5Eq
cgyvB2JBXsiA1wOJ+/fD5RKKAIh7ZWq/SHkgtnhg+6+Y+wyCTiPuntVZzmrbyj5j0zyQHaNtPNts
dzYfaGge7Mt4yNqHh1uhR3uyTbiBJ/sJE5W8vifd9hfNzS35DCr8ZkW6ITa+EqXjEupW7w5fGKOM
3g3zW5BN7FQAFwmWBPJ6ubsO3u4bmPSBoa7hXQjXhVjym8oI66FBjUFQZES7rsaNRMNyeicbZC3I
4Ltg/R0xzA+65QShUFJfmrhJ4C89FK4p9Qwm1B30Owpl/2Ij+i4aVpew7haRLlQYZ3J1H+nZLVVt
uMU7TFl4m96tHj2hHzU6z3kNAjEuHSWZuYjICK2WawSGS4fi0a8PsxvA65QvkmC3EbxImCl8UEj5
j1OYAO7ZmenTaUq3i4pPu5uYQD4JsIxxJX0smu5On35Yr2i/EJMCXsOxucKqNN1775Xs8DOz12Mk
6jv/GdTdRJv/HRivJla4rxnU+WdUJQIuGI6HGzC3zIhms3u07eht59F0cTCbZSPcsKemC7g7sKiI
MwUP9SpH4DWCeSYT3yNMMDLtn6XwNZqdSIs3/s4vcbOQ9cOycjgb4Wb7wtB1V3HbFWz+Sunystb9
Ijzdhr1sodBEFdmk/r/YrUZG0wu8bQKaYN2Te1J28ehz5gW+Rt/Rqbple/KcbbubjlSLZvqwbXNC
23rAsDhjUgrOKprO+NkxLcBKUXiTB7LQlUSKYcvHAD8yJ4aXomcqMSMMauNmKU1EjXJZDg81G9Rn
cGIJJlsQR0o/b+0X2eZRdYEtmijDIBcwa/ZsH02nIoOB4DIQB+wLqFVZMfi7nYNQTSDlOJVZFZMz
W9MDwF6c+QQ6yg8RVWdfukjSHggdeTz9Q4Ka3MPCi07sBb5D1+heW7RY0UANa3IJOs6rQcEtJsDG
qHfrXcaACQ6uqeLTNKngM75SMGOYQeL8YCrXw827e9Ih0AK7RTfk2fxm5d4VrwHOmlWu0VW8BQwa
YFLOMA2Qoy3vhT41Tcg3gnkDnPA6MyAVoCVh5p5hVc/gjJMGSICQTLSn8nXER5S8H0/JRwmWxIvf
h/4pZmaryjPe3NISLAUP2au/Rz2C65AaSpgW+PezbTL1fH6DQnPB08uAmA1h4tHkEyyfCrxroL0K
DkYSfJlnG7esWul/16Mz2T5b6Wwd/lZLTLtQv2MW7ML/nu+uzVOfiuCwd+glrzNYfeNC59DHG+eA
hvHdvJlsOxzGisP85bIBww0yn0ucz1UdFKz3cDN5VJpFpvn88aN8+oWjsrenW/fwAa6wd6lI8vuC
Le4aLVd1JrzVygppHeE1HPI/Yw613qDCO6S7CY1jRmdRBXwYjx1811YZqs8f3SD+f892YYEnoQys
/n1J/bJSv18IkZ5bDdBJ72AEHN0POFXuB1MAHO9W1TCpuAnTJK/BtvPi9Jfoz/tD16gJfrX4G25m
ZL8xJLVAMc3xD9SP0671H0vntaWotoXhJ3IMs3hLjiJBRW8chhJQMWF++v1Ne58+o3dVtYW4WGGG
P0AZ22BjOsZJyPdpMBo+Z1fbqc0hwfff5u4+1fFfigU7xuJLXXH2mMGqnRhLE1HmZxvFIQyUqNMj
vHSEZsOWIGjvvT3ax/m4EX2RbORYFG0EoT36xEooRYJc/boPJK+lHQ8TJSb3XPWg9Re2xNoEu/YZ
sIy99K5ElYMVRCgAHktQniC0EYRqctyvO5Pn4vv3tg50bUumvPFw2khhI5cgQa10LGmJLI5sQ9c5
YisH5xSv3gbxwEPvYuOwQUueg+MypeXpPt07GxsxYzMj7qycc0oMR2NrKDn4wzmyN0pjVaTzT8jr
duUl9EfZUC+rO7UIzPDcy6gzpdfzNPZxlwzya3TN+6ozPT+1oy3IqB69ShLW5P2GX3yj1X8H+guE
AO6Juo+O7vAMmvM9KQwSb43g52igcMWs6EyW3hNKUlgxFm2vIsZExqCac/hIRu7daZPKWc6BLZHV
Ney8OZhqjg3BBAzHTyStKoIC6hIPLxLcujTPTtYhFMqlMCqRF1uzCOGw7ISKhASoB6g1lurO7ghG
WS7Ke6X8vXiED24DhQpA0oK+LRZo7tGWgwDJWT690XQEy0uwfqWzRdZrUe14Aj3DaR34xRfRLLqW
PODTquOWZEArAlpecBjLIfLl7CKGHiHBSysxTzsuaRZoukN6pYlacWqI0EZNx5sH00MIR7DIHUCq
JxKXymxBWwYLwkkL2J8WXeOkvegu0yU3kUm7dYk6pfbVYZsaUcWiBKUjdcq+Ca1M8qXHGuWsyQNa
9486On5BgGrPuIg6SAe+Ar5sB1DhOn6Pmn4+RzxCoXhOgqy1sxPTiODO+NKqITrdCy8zeEDFw9Ys
gbiWmw82D5ijuc7uUUL+HkAAkOITvemmynQVVfvmU63RoCcCJzBCmh4FX9p5+OYp2hMEhWSEuUN3
lQesz3wqPqPaIfYG+lqCcYB9pXfmaJdI6RNC5IuJUpr3SU1vN2HVkF1IJN6nqK93dlUPxoLNlT9d
PvsTjwUSydNqiNz3BlBNd6N0DRRZ/WFltDf4AfQ3FT5jFUkKuj7NLH+qrY9x3/XRxb45yJAQlNVG
P8xT0ipQZNlzRybcEXjDS0f/zVcSesLhEJ3dl75MyMovuw5J1bMyPlmJI5fsIQfMcKFe4O4QnaZH
wnTRkT+qtx2GFzYeCoFMnWIl/jx3pkEPe76v1Zggan2gnELqCCq9m1T+gIx2aTKxkIjF5HpM+jXe
YLIS3IyTjbfPoiMVL67eTgcTKivOIGhuB+xkV529gKscRwcfugCm3aXmS5FMbAIr/5Et7W5Sm4LN
X/pQZbinaek/zM3AwOdNKxkmJu6sh8XhBmtDP37jqCoE8z7aKuI2M8Ph186tk9eF0KXoPUxU2phr
INRv+KsZrR2s4/Slv8eHgxct7T7fDAz8b+hnxS39qrX3LKr2vDtvERnF3XknblI2GsEmNvo62Otb
pXYCJGVOs1bcirtOv8TOA1ElbdNBIxmQh7LNgwvIswuWJUraGbXnXPnMtl5ZcZ8B6xnFuq/zy6Pm
Vpi6xVqsIm/2H6xyXAXFFKWbStnGe3TUJ4A/6zFfNk18U9a/H+0B9V346W2AxQqZkkhxIRxMxGk/
KYbFpUGUXVqtkTibxBjIXLySj6qkN7sMUCce4WBo3OzmXMTzy+CPc6jEN6/L92VwF4uhYSyHD10o
E4dfEbrFOWkkpn6nNS4zRa19KDDZN+/VQhBMwYny5gFSH/68p/BozEVM7L4WZdwuWPUxRng/S6Ar
rvYI0nHpHrA7D0lkWnpyyDm0yexywR8X2QxMEBEVw8KKHm5O99lMzX34iEobGd81/tD+dUR7ekQp
kxgSMYxCG5qCNqYMl5BdMrexBetq1/hfg6VWHxHdPRqAmBq54vl2pIPXR6P5uRU8Jx7svPsxOU+k
m3wNqNqFl6S3royB18GAivai8baXTgfsHSLrdgc4jI4hvDVEzRoZhKslRm9LZ4kfU2eWo8iHiTRd
8oPH1enLiraGyMYJJ4EKbMf/OgAa6aCjHfcxjl0hBi9vxKgHb90zJRDvSz9WoyMfMAp6/XNnE20O
Ovd8w2eF862fYy5Ae5Q2/IpWNRYsAMDJ5FbfB733Iy0QWJS7ctTcicA9r6QB/NUlpMcIhCYsBUMG
YfHWw08gV5Oerhj3FfofUioImDTodoqrao0hW48q5lU7giHRWhhttvhQXaOyMWikzSrWbnud2UJG
H3w9Mnh2QiePCna9P/yB1nmEWVxu4Ei2piVLiRLcLECCt1fw+1eLYWIW/DPO4yGJbHiOpZA4lzEr
eGoN5FjJZJBOlmkpTlBXZMSxysZe8mAUmYgWPiYPfkZ5wW15HTZs9KnlUYjRHy9Hs04Qi1hGifvZ
25bPtxwznAh/k17QhnMcy0FdOpSXMCn6WqmyisBkShSGhOLfDfHn21pKFjmmklK8UHBfes6oT+jK
fDjCBDBmNuAiReuYarQR7024z9Ioj/EMY0+J07PmOPwDxY8i+TtbrDLxE6y0+CtvFoN14BGQMV+1
WN4XcycL4zYGN1cPuLCRSlM2kc8VyLMCIGyQYHsFzneAklsq622vA0RGujGtNLrTJtud+OSl4rQn
HlfQKXGb4unxhvj70RK/ahglcmMnHfk80o7Fekn2JSI/F2T1P0Yfe3FgJ/rSbRutFHtfPbdBAxQa
8OYSuIj8pJhDwLUu6SAD1fAA1EFJX3/7AqTIbdrTwQJNemwGAHg2QaUIiyzsgvCA6LBQpgM2GaYB
E0n0zmUqSNtdXOg4+7V1KK16jKHhpknXX0QTKSWpty00CP50WcdXN2yvWD1iaxgyK18YSdstfS0o
lQUKguvTeF3HOBqMcq/GF7vm99887KEZ0vTeQmvwAV1rT4fVwHtlsk5ppYM8WbTAmfS1ZwrEBOzO
is6/9+Ge+1oqVn4v6/AzMDyyveDDzqik4iV50qnxC8cAYA03WGj3hK+5uQdb0hcQEMjzn5PBI2IU
+TSuCYrj7TRXgiWp7Jf1QF1B+ypqk3UKfdaqke/Wik2Fh56Olnhj3Z50JxfzIVtWIttdHwlFgBwQ
9VoePYezy4+IUwLujMkjE6gOcLkvaSWw21EW587XbFksw4eV4nCGahG3zsbFlKH+Jp2Xm835cUVv
7UZ0iV1wJtFAJ+hxwteUweJO/KSTgm8gexy2AuNefKF4Jy6BHNZLM+d8R3lQ36/lQMQUVzvOTnyN
bzHCMTfvyxHZUI/ru90jFJeVxpFi1/jJwgkZ/d04PxraEWbFLCeJBNfscOqQEHEgTtCZYd111NbF
WIJrd4BpAM9muQxH9xmtj6Wes4UStXCEszKfHgckBROzYhX1sNjNgZ02tBZKD/wNbFutyTD1m6K+
/jocB5fwnjwLFB/VsK/14Lz/9t2BXdmPuL26xtcaANI9HWYi94DpX0/IPNETxg6q1KIz9dB+LFpw
c/Z0+jSPtNSpmVzhqV6NF5yE6AicR6xV2vCqUWLOkJfGgAMxCb9bkN0Lf0eoLMuRcCeEmPDRWkMY
03C4oyIFOYcVDYUN8DzuocdO3jTIrwHbXKXlNDthKdijvdcBlHVxrupyus+YOFe4ol+9qlmVeIey
dDucCHhaOB0W/0n8M9k1Rd9zGJfU5t527mKwyHbDXiS2m6XRA7/T85EBc0r73dVu2/28bVzmHLbw
M7BtfyDkei9VhX3DKs8QOfqV8fr8cIK3zdl+E9DDB9V5Xq+93ifgYGJYy1S5sMfePLppBFzjC/IC
WD0/7eV8Oa7+cN6rA7FabJEeggMSPhJWJ+xigMek5lEwdEj4WoLhkwqJQMw6bCpsHnKyV8hwa+G6
gcSMIfKunMyuIwK61Lm62voeYgjACqm023oQi1V30ynuhDdDcu++D9OuGW66+gsdRFybOnHbeQDY
pXdJcEt4G0pUWgPIr9Rx00EnCJNIiHmEr7DD+UvFswtGIb2jJSVXNBQo/hAG83Mqi4p3oHqixB8V
sWxBdwuMG72APbXkrocLLmxEKylDEKxRHYI5B66pXeIVzRsgzThfAUqldw0nES3N2axy2sToLzxr
ADuvOtqqgeZGTRPdRWgeRR+4e2qke3c924qC/pYmrb3dQpcaksbuJjcqIFLvrB3hsAr2mjsEPQhQ
+cKNf/QXVcumDucIDQQYqjX200OaKbBcqd+KTemvAVKKYp407U9xT1tdqBVAL6lp4EhWyZ4AjJjG
HPzPBk260uFKFFht5gXcHzAJgrfumn1806Qt27M6Fj7T0SdsWW+SWRoR0LEMoMdIviBnz8XnF40s
nbbMxOC2jYkCsnUklHeoiyctoVTaNdvm/WTUFEanIqBVkgRSVdt8xImuvXlSlPHpSw5pQ36yRvB2
X7BnHxtJiL5E7ETn4zZKoiPiZ2tgiKWtxM83++6J4zUlGbykqPzcjNZAy/2cbjUWImp8QE43xnbS
2+xvKkWgJdMeEuEGjrM/s5b6eANx18LAkVnzdpubFtwxKdpQ+jeuyDPw4n542WEASAmaPqpPKj7n
F6Bn2VDkK6bFyUXiCZ7VxQOebpBfqcTzcWP6jeGH3hk/eMBGPoYzzAb+NFzhgfIYhweL2loXMIrT
w3wQDi6NS/BM2x3UTdpY9P8QthKwt6YhgyJ4YZQepRiR/1wDok4K2xLRJioQmofUPVgU8ZeWpF6z
gWhsFX7cBPokgW7mgZyiAQv6RmSd5Jk0oIq2KL8lCZqI1IafJgVTWcsc2EE2FbUiKdLDqEgisESD
0JtGCYKoLY3qjRTuURMCrYGuUR8gcragihk+zSZABpjyorbq5WC3kHLcUYUQrIl8Q8OH0m6Jmqto
Iw5E8ArDguIPwQ3RJLLfDQrkg7mI855+NV5uFTpTo8dviQpEPevNqXPm2PJoNZQDEyFbZzmi7oMA
JMp4c8APArwpaC0MxwDzJ9Q9pWWRi/ZHaX6QDmCRJ3Atks8M6rsAcRjbCAhIEV0ECSL8lLOOLMS4
65cbIfehPxSj4sajR9eBfu8yk69p6VAGo42bRFsUvCBoAGfBAILWojEzElbT1abU2tDvi2N8Ysk0
VWVN8epGL5LWIIL2PEjtEsDjYLMpIYwI2p9+I8QmgeRT7XHFR36vUtmj4eSOfrpjTeD+MMkpcjSE
o2jPB+59tLqMmgBhhDgtnSbmmo9mcDZ/Sf+QGxINTekl0smntE916aLOhx9sCAG0Q+TzL9M9m0Ex
qhyRtnuhsyVU8bOfp6Tzbj+hF/zUyPXpIZHN5qo1GNHEJc21hgahx4bVSCAN4kL9owZQwTi0LNLZ
XxzMsR+gkU6wTkAtv3UIYpLd+GDRnLK6OsszLjW+ce4EPGgKUMegRjuBCUEbh9KkcNG8jCOF/yCI
JQyDMrHRXNOSCeQqZOUS2nwRhcAnQyjVwX+6bRBV2cOl6Qo8A5R9wkB1tOfUcDUavjCSRRRhR81e
9ZhlHwwEaFdryZCn0qSBvUMsDFg+8sM6kmEPdPE1ZCPwpDtOmDu0BlljyXFRmV1PmX1pB/dpYwrt
BkbBnb5T7D44b1oUbGnXWQz46IS9RMuFdPpPRrcVvVrq7L57a4jqEewJO5VKUkGvSdpJMGZxhuQ/
dK14Xit5wJQgaXVVuoZZpFybshhqAtGE/f/luHxEGnlwZ+Zud4bclBi6eNvpFMCeuj3TVt21PfSM
OGloiUoxtePYyd36YSthh0LRY4vgo0nfts3RIRVfaX/N/ZWoOlBLsQauyOf1mPhCf535zJ55C53u
p8HhInINcDp4GROPCqf1B/MHgM5SZw+koyZKuDYASEqBTF0Xmqrt0sRGhQBhQJ2+mJ64IoeHYgQd
RGF2oAzBI5NyqDuB/yHPk6Nv5I8EqgQeZYJqC1uDAcwEDsLqnIpxq0BchDxyUlUwJZA4aOpANhpa
XM3iqBP2y4pybkJfXqgjrjzh3/ONdA2804O/c5XLsOBcF5gH+DwGXN1RsNZYtAk74iUQaxdaejZ3
B5dNn8i26w5BASDhpWllCkUECZUBWmCRhouCRneuB1F9oE7ZGZhOImkqjjxgclW6VOzfNbsmlVtq
pehN08NmeoEIRC0MyUweFyBqFjgHKux42cR3bk97ECwIhA5Mnm1P2fWNJtvbjnCCKu5OgjF2cQ+3
lIx35w8I7xcxZ/A1CeAEBf9LzwSO9jXDhmrSk5RvRFQfuRK9XmHMiCKQT+kCQCyngER4RHpsxhoQ
1r4hqjTA0lBU5/xhN28gW7hFNlRHxSXGswbhrz0HRX/0oH8F8XSvciyx2rZSjy/QpRZ/likXbthM
V+TDaCgC8BT0K55TnuB+ORpsaC82DT+0Ao0u58xYARbH0GLFMZgXfyA+DRjNNVADaxlDuAqRdn+p
NNL2E8DCVzGRGDoK5896AAS+ZXACEPPVSJM2xo8abiKdrI8I3v2TJlzGQBsJuun0Yy0YABkxBfpD
jT24QMBAsKG5FngoLTaYOgg1FC5fNNeFwYm+5xTZR00WJtxwmmFfxaCZAVfGfN2sN4s8OC5Ea+Ow
N0/uMToBCzQ5dYSCJVSrG5Ep5fcj3MAbMCLaI2YTzTSjDvuzZ1CZ9E/yrG3Xd2Y9HsY0mtkDhKul
AKmkbX4yXgkwqG9wxVmHplKZHe2jAbuPGENfUi+gOD4tAJ9Q2K+p8WNjn7bZWVoGtL8HvQf6/4XX
Ms6mOxm1CXsOY9HKbOoKhT53sKOlDTQQNAIhdOX3or2iUdd+mFcCcUERtSxRizmz590JiREbQUvm
DHmLDliHiPvHvLd6Fr0Nq3ZALVB6txDlM2HuHcaiRvrSOZiETyXhUg8VMLCZnAssxwvxsDDQZJc9
Qjsr59ctxLg37Df1SICJ8ZXZZkQIt1erZSYH5WiUp7epSKYNLFpehORK2KD2z83RpBE1yUcGdAZT
2hsWr8OgNpvJVT/4fBqz2A3kbBNH8NdFHdOipL0jwT5K+8iOCd2/HNdOnV5TGaXLqKDGiKzq0Fqh
M3MlUvjoK1EMH1r9TEbyOUVnnJ+iXfYmlhSTACr1KnCZF3ug6IpgK03vbb56pDTS+DMp1MmLc43D
hS0qmsr2gWYXK40EDpj6r0oi7BZZ2y9NKAIdML/dkQK5uTPOiZHsNpVg+N6Qog/IJDjQazvz86wL
usaXC105HScNPxexAeInms5wUsHSgIPqx+jyrgWHLcK+Ah4mfWEjiljw6PIPWRYlCB1R+BUANOlT
c8nRgkIBo8M6AeNThvsFczext1oDdRuFIwIQMy0qTkOh4HFUExRGZ8H2oHZKXysBUkcI9KCbswIS
RE/xw5eTljafcDYQPal7LHCE93hO3waaY1efNg1Cr3pz41O1H88G1sx/ukOqLkwbKNNAyASeJH55
s9nBUbAgAuTWk0YG8/XpXvV+Sv9Y8kklabm/U3j+RIDvZRPJRp4cE3JgL+25MCNBGKFZqZ1vqp3M
j+zDqDom3fXEzzE+9ld36w2GyLpjUQEIZq1Fsps+8ceUcgIHXxQBEPissTj4+6D4YcE48YqJAmLj
sWthAYfZ53m0hAC/aYUnHzlQU+D2orB3N/tGvr7BGiDIhkNA9N3TK6+XngdqOSta5p0z4mFC22tL
WxAHjPGLXYmN5xRpaOyC5eH4IsZHjuNXTmj8Sn2xAqmXhvPS+4CPQPyVzqKrzDrCS2zoU6yBpb5d
G/qu0jsrlzlgt0FIkQKIpgtnAJj8KU5xRhupuzOAFj4Q5RJnaJ8cLGv9K3quoqy6nxCv/9qDIjMN
RF4DIOHtJz2YJSQD8/3fPqgJVMT0F94iw+Y8w7aRdSNK7qWBv85Z+6Mjo1AdP2uDpTpo64vFdkfd
puJR2ABRMK9TF+YbrlDKfSFqI1VNtRNOwdxMWSsBhIIHmQtPgsx7OQEGMhKfQaxTQeHZF9psotgk
1h7Wn5Tl1uYiww2oXOHMGdHpcZFh3hC9lYTFzfBhxg+jJR5/e3rzI6biaEBroZEdx+u+VrmLasRp
T+h1JKeWYOHB4mXzsY60KMd8qu+sDsAiUyTC6BNRBnS9Hc57VBF+fjXaefc2W9w3UjqQso5b4CHu
hRQNF9bdw/CmOK1tEayRBPDmmM4xHACRpuT5on8h9GOPDMzue9FQ9yj40nQwTM5lXaf9ofeyDkd9
egnfnvBfgiHsGPAvtCTQGctCavrmAq4o+hpSy6Zi+6s//aV0LqTC9b6rKeUcUUIT8ku5w7Xe7aI0
dgdICWEKQ7HlQohTKCdecSJWFowjgg4wSnMU4/NVbdw7vFiYNT1QNLw4Qz8yoU4HRzzrR4MEC8Ok
3i0XgjmCmEgFV8f99J5dwfAc/Rumc8LCEhUf4XZ+qHygGG8UFKKOTpcZ9E/c4uiUQmTjLT4utrAi
NXGnFigvQLCC6rckr29T6nkUyfjNrgm3RKQZn5s3GpZHh3Lid9ML9yhdNS1c0jbAqHC6PPq9UPi0
yOiHb7NcIeWGIn3Wt8ik4ZwqrHMc0J4mHpxYrDGwN/XwEqAQzssHChXkbnzqvdNrcW+/P5gp814Y
UZFGMwqATXbPDTfzcjst9YPw4BFrZYhJsMayQwXFV5m8MHF+oKXiDpM985RsDh+imz5I7uZ9I+5r
2EIjW1ntBjTN6ThcHUSfwn5wh6JGC7oymgw0MKblooXKy2GqBP0FvqFtunP4s+46B3O5wE57hyDl
ecdywYfD4XcvOaKghXO2H0gscSH+z8e7b8opOCY8hfATpSAKxQf7guTKO17eZneBUiV2kc4DVKLd
jPRjDoEH2SC0PRp26w5g67t9sg9Nekhy6N9k4F82Ax9p3gV8S7eLkMc455A3K+BuNNsmZ6rleOhB
hKupWVzNJwGNu1zdfzKJzQW74h6xeMjW2XUotDqzdpsgVc0BFVaDN/qGylvtExcX6pe2N1y9oNoV
vjLhrRA2SCBYB7fNJ+LTMMQQpyKGA8oVUCOGF2MAuy60PezipB8pi+WikxSUXqk9b5QAdandEzGU
d9b9aLh2MnCAwwp0xfAK7WD6Yww3tAsPozcRidXK6ukJEwLWm7CrRBsgNweO8MqQHZj4bgTajMD7
yafvqQHd1SIMieilECRiArURnLUFrrasbkHIIIvEHkzMb2fTF/Ghv4rYqKWbQpyP43PXzd4prcxF
Tq3ECzIq0FwTMRG16VAfo3dAr3gmXDNsJEpRQfxoXJaFRni+kF2iVn+US9vJPXojB3YICvZ0dckn
FoRMHC/Sa3fMEA2ZKUklABBfbP1eiBa+UVXNOEya5JluskPxQP1T/RUqYCRCNvhSQgJvRdDn0rfm
UclhNgCuK5+NxIU2MvoXtrIS51i7K4Bi9laNOwWiV9lIEElJ0tzxg6Z2GtcR7mDi0X3SB7Mn1Tyt
ldKOcenCcPx9adugJ6X3XTRVeY4oekNha7oAFMEJilk2U1tZKCLxWokiGtl/obPX4LWOqIHG0GC7
RyiIzXqRwvdsAu+Y8sB5fT79bp4mTohyeD83A+4frTl/mBTOYTe46u0C/OQbw+ysg+WO0wCow8Kv
duwf1Oug1rF6ZGYxq9pWLznhm9yCpfXSGxTLCVrZgzKm2yBhZwjgKbOMn5yW05uJ3o7FvfYXzagr
v85mJ0xFoUayXe9EaVy6IUQZz40gUdsRX56GpKT5135mTbYcwNFiTn/JCv8EAVaU09y2NSS/dzuc
0Y2boQR81rt5JQXs0kKROSIx6PJPEkRYkpO9f2bj5325eC/5hg17ycEVtSN2ThbYg6PsQqLIO7OV
Z2804oSoqCykTYNZkC7O2R9Xrtmw24Fw26BgAz11m1YJeo3ThNNVIK/sGZzoAv/sqSJ22fCApR79
fiRM8dtGFGZ/YNlOwq3BsSzOMN1EyYjapKZRHdNArFFIWLmJbXs0gI5OJkYFIMB29khj0lKnGLkk
2JRTMt0j1ebXDJQ9dsQTlC4oVtiEhFtxX/rHTS/jRVhH6wWnA2/NIsSuhsgJ1ivfs8ypPy21TA+k
afMy6Dw+x0xMFhWNwH3iXMxXcEEGlPYof2RrEOBu12LvwY2w5MM/jjojW+6a7BEi648PDVE79AZ/
i3Q1cgAkxbm5E9bBi3y5+EsSqgrDLYZoMYa6lO8TwoJdMoQuyd2R7OqdF0bBotQ1lYCMNYVRAXp4
AZ+Yl0rhVkYtCEIMlAMTW2ihQmfTaDqgPvbg7KvI7Q1IFA93G0UREg1SeBO4803PuPBi7UiB0DQ5
9AdqMCVK5MUekkgk3t6UMMYL0HMiv46gR9NHC89q0DVCVpnnHb7cgaIB5NNRDON/WeCh5aTaEAa1
QA/WYFAoDKjZYnEbP7FVEWgzdGB9K5KKok0U2ShV8yZSzlhwTdS539xX4fA6s+X3MRSgPWzntvSd
JXrK9Ginax5s35+terh+BekiDBYZpSpbdH809JLYjsDIXlQTGUMJr6nwVCMA1QItWaybk9eoxz9d
CVFQMEvBPTnoSCB21baCqzaAo3800yAA0U07Hur6145P4dVyygmdQPABKhkqm2t8RumW76BLSUd4
fDMsOBkHC7SptC5m/BMQHWnfV5azcSyD3NTgd4kGTeYkoaEXg+QJUZk1eQjYbWgjlRIteAcMyh2Y
dCoJuu+rMdiFeHOgIMmNzoTapxD/mMMRTHo3NIOLP6UUG/BmYDVeYxpOPuCJ+JLU0WtUMlIIrS3d
oXocD7PrCmDQfsyJIIIRHX3N/ry0kMSgbcoiGyScbinHQzSQ8i7PusYM3Mu21CZ3EREUpwEVLcYU
E2aGj6qVHjAHGXMOmhgq3MiykHgzefRsw6IuxoRiblUiMZlJOZEMAFckaWp4PDEmOZVklCgN9h0w
8N5v8zkbU0p6W88b0sYV2QhOyoCz1SbtblISrhAaQ6yaUpoK+1d8p/hW5hBjSS6FOiXgrpBnGyzw
lUDOLAhEms6jS+NxtCLQ6MR3N+aRyzwiU+G2WAt0TmdU1rhN5P4iMmqZHyY+n05hcgA7XAMVbp1m
tYx3YPa8vkYhwlFTc81GTa9UsAzBQoD91QjdDMjmGZOfRYTPhADDRUfOppUkUzJYpITxwFHWKOlF
2wQVIP49iljcQ+bd1eLdvAtjwzuhWiElwPNqyHShizOVXZlPxbjrJq6V9LWpE3pwLTWnoT6dUMQ/
qSuaZpp2/K5Bv7cBQuxl9ad3hyN6GvHIAnNt6oEsa4T5UOhjS0F1FG3PHHf4Ych2wJTiaxkS4lcv
WAc3bpvVheYEkQl7IQ/16PBzURiUj2Q6jZGMEiHNj0xLCMC2oKqWXChFBpBLebpiRLap56iGBqyD
wElZbR8gMJqsOVEXYcYpGoNP9KWzi+oeZxRoEQIZHphs0JLUPowg6MiWl+moDLKoCL9kJ2HedTZN
CqlNA/xAgIad6VwnKQ+bVIPHIZ23k9MyRXWgICNMmWDQ9IPw3mJJyNOSbYrpJVB65sxv6jISDIvz
JxoiUD8kPAlr9jiaab9kr4V+COCKsFSvUcdL0VD96ibzCIFS7sBMHWYJkkmOmYYcQIsvWyWv7YCE
CyQlBuWCMy3AI5rwBKb8keZM6CwYe9BHtXpEUzTgw6xbKsEgsEkeepoWyVXjgutU4HDHxCE1P+ln
F9R8Lr5Wixa3QOlHnsw64INkJtPtqvFAaGbwVOThtvSAbYBlw+WpNgP9spDNNgK2oD0DK7enL0zg
YWqsGfwFStB02IG4OYRoCDA+oArS84TBA50EPF26tkStfFTm9ZSjiZydyr0pj5hHIVimF3Obx8TM
AObKsmJGZsiksvOKeEoNiCuOLZ9inOXHceqYdJN7Bm3jv4b2BXo8O9AkXrIV7/XO7MGMze11AKpL
wD3MEg4hmdy8LXgm3i2m5BTzz5WRMq4j8Hg8j5hHKeBE3hS5W1P9Gxg8HcEExUPjj08pT4Y4iAst
xwA+uMos5im9ddMBpwMaBJAP9ze2nNgJTRkh1Trwufh3x1JB7Pvc+x7wDPgJT2WhcZ/mEkxurFoz
+SVBVwAH3ZiqnIAyxkDgeD6xr45YMDJO4cALrxPxIGamGKKxUlvHMFXjI9G5U4JaY9f5ALpiIp6s
LWWvLc1nTl1295RJA1AsBckVpo9JGnJyk29xH+C1QH99uB7zyEIxXOabsA+fOpiwocnFdqKZ5pGG
EFgQHbSNBSt3yAFDo1DbbFSaQ3xy+T1GM435j8kM4glKXeJsyWJr8QksgB4zaU0y8IjxAFhj3YjG
SiYcILImM+RPEDTYs3VvkcZ0HjHDsnj8ANY6Plmry3A60EaYrk4K1O08ygKd805qFBxPPCDgZnw0
04wbhhNSHAoIWf9fsxn7iyhmBqLtVFsM10I0R3ubC/kCnsh7thE2DJGZZzo+yeMyQKJNV+Azd/28
y1cohhB83YhbpbxAg0MCfAof2k/VhC/ILuj1lOqb01NMRq4G4f8bAa/PTk49jlOkv7jWVAIhSRmu
O0oib1OBMVZOcW7nlOgTL4oWa4/NVDQH3pQZpVwj9RCpZdwl+qfWogQt0jBCbeomZESivdSwv8iM
5aPD9LyrIUM6SgDbURn1yXVJdxTS9HwqxYOIWsAvcepaCgUOcqqjrkxwEcmegKQu2hMMPvkFsKuh
FCduQxXdmy9lEL/8SMbFcE3QFQlwYyZLkTJI4X9IyW7EzpSGUCspR7Quv9sbpZz3poaxDeOQ7ZAS
0aYPAozyNTnQIPlE/YBP4ItzYJ9TjBucNU7IT7viE/ty0chAbkHSKzKfGe400C0SSuhkERc9B8yM
LRct05aRCHhhB+UB3MNy9Axyc3LFFC+6Q16V8aSJxT4uemk7+j50r1cTFshuUMCvNhD0pZknfI0t
iy88mUwcYv4w5Rx962Buw2xKae9kNlQ0RgyIxBBlV0dUTaB7NGl2K7jES+erDX+wIFwgVKeY2LaT
Ld58OgU2qQtQR5biHcejx6R8Z4eVpA7XkeIuXWV6ACPH3o5PealK1U4qCODA2WuuZMR7NgugYGOH
RaCBPAaoyIxllYmVrkBPqASPy4PIx5LAnCliK4jYiPkNskQZvMm0R3wPs1CHCAiyk3yavKZr3DkY
3qbI7NRReEdGi7PuSXIaU6JmuTRdbAZYqsS+5I7g+Cr3FArIrAM2YNOV0wfYbAWq/2yt3+iaUe3T
LqxUEigBZ8te3xO2l/7X+Pku8LEA6VoCbrxCOhizbb7ZLlj2L3LpN/kVJzZ70Vv9q5GS4lBUp78V
w/vkaG7xenSgIGt9QTdQAE7BN8Qhd7r32bcLfTC6GJsyGL9d3BH4Usap0mjijN9q8AE0uxkfHEga
NLwBPUTVpGbTBG/PaSD3GseQ7BlFXkgxS/9NgiqKHYtWOf/M2bQIwCxhAKy2FrxOu6w5hLzD4jV5
WVWOJ0VX++DKQ1EQVzd1ZG9f1BdRKMocdUwzqXJowfMuIXBXXQ499HsZEaQyKGghG8RK8qSAlAFF
3hAhIOT1g/HKEcXJRz2FVEqqS1cYw/FTc9I72PAGYhvkGlpsXswP6uaK9daB4QCZQ0Fcqqxon9pf
ZH3VH9KaOn3JoNQC7uBwFgBJblgkCvMxNBVBmIql+Vl7TUoikpASxROnmU4JePmYKi718579TNGO
gwLLCtSoqeOFCUKeaCMS4bH0bdeTwuTifbCzn4P+x4m4cBw1fRjhgRlyo55nt9RjyHAXegp2OThS
fJIIHrto0oQOhcsaRx0iI3Sr2Po+Lls8WYsYHrGdL9bIwlHBtUSRjNXF7Lhw7gs4U1gEF0e07f4/
yKSo/kwPQqW4ugMw7X09BpYpmusEDeDpLVgRfE37gdPtQbgxILA5cXhJpTdIzb+3TXRWUrFHWcRJ
FUeO3z0pdmFKMV/8Hf9yt+28NYpypxZz97qQkTmg5EfnAZzldIHwFYkLmB2e+K+Cz6aUPRMWvf6w
uDDI1B8xAJr+mQu00HV6mh02NV7WM4/bjnkHcs9deOeYihnvYBIeU7h0bk4xf6fgW23m8FL/4dXf
3nDUAvCu6LHYksia6ztVsDfD5ZggxBzEjhMu1unS4RwmkgX4S3wB1FMrkhpga0DpAx2p7JQ0iH3i
PojOizEAry/OME0rIHC8gNWHuKWv9yZr6hdekFFiKkBlzlmDnycHGRqxXI0Jql3poogQ3h7OCoJx
HjIqf2sJyJaEgL+wDBdM1EtVttzxZ97QGggi9B3pC3bHDePCNviFIkMgNulClFFh0aB1D+kGeQNe
efHus+UYJo16gEIP3poFXEL3gciik4YXQj5wCr3uEiTSm6K0eNKfAO1bbFlN2kt0/kZnZBpFQRvj
MtQ6yQLYleKL7fS8XEVFAWAi938Qq05g1MwXYjk4GVAiDkH1xzhCBYFEJQXLsyW4cZl+rHVw9FYV
XIN8ciZO/TF8ZuViSeDN2KjVhF0l5VyZEvQTj2qHADsX8JPMmnlzDOZXv6HkpkMSve0GkaLOn7A0
Exqye0u6w6gccuQKzhEBBKGX7r1ce6+o92/PY3h2WMtSLY6QqE6P9ie5zr841Tf1xzbXHnjND62z
0wj2U5QGwHeWXWjywNTMnlVctW4IcnfDl6O70QgEbfkGjpZdjL+LMQweudFa7HeNSRvZLwaEGeyc
bmpOZJW1ouEkd7pUX8PhpDYbgGL8Krt8BGrp3+kEjIcGXOaX4OEbRvOl3WdPD+pJD36ATPKXGBAY
DU5KgsIg+KaPiGqw5EWZ9C6p/Ny0YakeMSykZnyN5NA8/+0VdU/GK2PciwdGD6x3ep99EHyFhMbu
kbbnfaYs6kpoNmAent2nXza9JmiAD+qwNHuohRVGH1ZOnDdAFCMB2/a6kGToJiYYAdw5Ks9af/3l
yChUZYaRt/EctXWlbQwF2NaHzJxDT6U70F531/TSf85lwAZRJ3mEkKsv0MIvWu+PCMyrIEoWtHRh
i07AdfRBTKAxq9+1ChkL2uofG7k9u7n4wp9vpGI0I2hETEXFGwgAJC/IQyqIoXjv9VICVYvGG/0a
1ALZOe/myR+G1fSI26oojqEpTESJ+Nist+0IzMcZQGxXaF2fvcH2g6zfXe0RBdzVDijuO92NYgIo
YdDTBtQZ4ek+7FOAA2RQJp91m1XZBCbT4E74vEBtIlRYziFkboeheQc3twUeAYQLSlw3Qq//WDqz
JkW1IAj/IiNEVPCVHVnFBfXFaG0V3EVc8Nffr3puzEyP3Y3IcjinKiszi3ZWDkbuOC+osEO0Wetk
DOjRSqkYC4vTwHwyXz+sa4peGVre7Ebd4emjaF3N97/ImaES9CC2NJZeWQ+/oZSbXuIWIfC8P6fZ
YmvU22G6AXd8Q0tg8bnub+pZ/SM3Fb+O2XenDHmNTLe/GbglPjkKzjt7WqT9AWw410ibhtNsQDE8
UoZd5gOUoDS/u1fW6Yzak5+8GrsECsT6Fqq1RgmBQoNT+jySYzTu2CldwzYy0xG86AYaCs7Wo9Ps
soPlsPwAwg9hc6M3V5d9/MxRIPYiZVQPH85lt2IwjFd0/4HWQmlpc4KjLHMNstZYRQ1CPV2lMhSz
yE/71gV9prtKW9COWbr4h0pDsbLUHsY+ky1ZTYolZYIkpM9vzu4xKhwtRjhC/Mi0hHSpMPwLpWOE
9O5xioCIdUxmYNVjLbTqYOWXTwtef5vSNxnj8JA8GPm6Mcjf2+venHwJPpqPqQAy9fLn9jhspg88
yaO7ext3yPdHg6DD88E9X/Y8TLduzomBjSRh1Lr6GiagTypAQJHL8u6ogdIye3kXeBYuEkC082bp
IzbwvzhPmN9QtQb5eXnHNZUCr3dLTmPWL+fkIHmJ99t9xDwJ8fzl9WyUl5mWEdKZNevegUVVxGxr
yAZ9YlswTXSByI5U72DpCNqObmEheGhvy+FzehpfEsqMrA9fwgJXWd68M7sZZFz3L0qyt3FnEtFM
Zbl337D40W84g8Yqp/rF7Ipws6UZ+uLDA9A1rttifDiy3L23Z66wCPpINTXiqPtUXSv5ZYy8CA7A
YzpQzNbD/Ny898c8KEaFWiMtNvq2oY5DWM+kn31COqOiSyzS48W+EPlOIAD8fKi+k8uNrmfrwsI2
IhuEMVHGUn1qPQmEO9Tum4aiO0keRSzyM/JHCqF8S1JI+teMakcZUzH9JlqoUBGA6pgjDUeHf6BK
c/2nUIc35x1G8qj/NXZzT9PSwTgH52zpgvcM7tL3G66STvli7zB3m4ewjRrUGGwU55ipcw70+VNA
ZC2s7uzDzdx7or7pmtBG/NfvI5Yb3PN6+RE+CDIit5WzbiJX/ICIhGFrdOwYZ3pk4doQfDMihlXY
2xvoaMnk9sYARYtDtAZIgsJpP5XVuUhWxB2kHevj8jF9T68klBw/2wfV+ADxl+VVn1yCdEvOEDS0
yjquCWlYRp7udbS6cnTPCEXTY9o/2rz5wYEdzTfiPe8BOctGQ0ds2cHZlw4RiGdIjlHCPWLWIuC6
A8+s7g9MQJBiEQFq/GLNLWA4olTjtSbatAaVdZncf1C0zgimfzWnF0JhoSAdOHPMAChrSWlQHEyY
ehN8Tih2fpzW+Lw7+FSWbgNm8Ad2ApT6yxmMhJB+jzmEIrr9cSyNWYZMNqVPD0eKBRBrf8hxK0vZ
MLF574bkCjoF9TqFjB+awwajUfADOB/CzcBl5h/LAN7GEHcWPkysP0/cV6rJw8bFwKVPfVkZU3r8
aXk34Ib9+j3qxINfKmgXaLSvRV/aVk01vyXtO7KBhVlXNoOVATF81HJmu7fXt2/WNy3gyz6ECEv/
eKDV4xhbFKFItrDvouGnof6IbdP9936Dgga3kxZ4mKqIFkDI4ytzP1bhxEA8/eu3cyeSXD/WZ0JS
1isNm4XrjZIzC/c+wQMd3uhU2OU7Pab/hNOmqSp2i36xPUzfAE9p72D34z2THq3lw30O3SHsXm24
DOsV7Umgsq9PcFLb5pPybCr+wpi1gkzIUtv7xTkG58cFtDwaFqXvQAxdDqOGdB19P/3JpwPUe+4j
x2+UWO2XBVajdIdMPr3Q3Wgv/cPxqESyh+koyfyo+BgN1NUDqzyuWk8TTrtgQ91oQOTdg32jbGqK
10DWJDbEkFrOyCNl4wjB+u/EmPvt50JQuvIHcQffO3+v2y/674wRXose9pAgFVO8K8JQJv7oJA7K
o56sHTJFvacnig1XeKEmM/JFcGjm/lbeCyoGfX/7GZ8wh9FIhTREPcxlCLPhHLLCLN4/tQ91w2iR
tTNzfcOOjZN4ODBam72Hi499pnWguc8uZ+xxBRugoRiuzoK8f3way7yxNX9TrdUmj5ykn1xxcie7
4vPt/gJQj2yHivMBlgWYJg8ZWl2zJGlYUqCFbIVXrQs3DhBnFAjio0Gi2ceEi9kH1OS+5MzJ81bW
bY0CP0Q+y7V44vDemtdUb8sSs299dLcBgFSqAY/ZYC5zVmk/3RfyxpXLY3pwiNdReYPJbFHgspi0
kAK+twrJrGheszPVPZB6EZpiEMUaKVF+O3q6GXgk2Y0WHG3Fe2xFc31bk2myKJFHkKV8vBMNxZhC
vMkxaCIVROKdXSwVJe5q9oxfKXyxrPaLtFgx14s9fhWC10gfTXKRBKRCH/YQFlPccxva5FlKeM56
Tp22KT5xQuR0B3DeBKDZwdTKORuTI1HGZPK1IFvQOxeCGwf0+pIenm2fIYLCE06T1LEKUGNQfVH4
t2K5jN8csbhMt1Ji+nhPdNHj4/K6PY0F3BEV9TVCk/4x9iMdzV/OXl/rz5pZlEhdzDUz1kjyJVSw
W2ySnPu0HJIhDV/eB5F8b31JiCFuYCKAKl4vuI2PI0g4ww5dwlXOUCWjb/NU6CM6PU3XycDo042C
xLmVQXsLGNMYh96SclglDToDIGh1fRvzIXaVVATzQzIxhLxttkOrXw5VGmRvr0cyVpFXrki0T8l+
pOSv9SpFQst6UzgfHjNE+zxHTneBihZge3qOVm/k+eQKa5664X6JEvO3ym9ATqSEX7wJxsjkRy8E
ovg9jc7Du9D0zhzFcdne9hnZB+c47BEOqcRgLfZP7uP2GAmirmeNa2h1jxnFBUwNGwm0ljGJTfM2
RPpbTvbTARfwqxnvly1pOhRa85K/F2rUmdznmETusPxUMBS6ht/hYbb3+7V58VhHa+M87/hINh/g
uie433rSnqMKQQuaqWz/HSruDQKNV6IwVmPdureMhgkU4yvzxHicKLozwBgE8GZcK8wsZ7Szb/PM
c/DJucVjqIc3GpeMlEAjithel+070mVTWz9dBhSjKmqQZde12crPzAQi58bxyJSqCS4ZfCEw8gfB
awzn4udSup3aKSCQpyWVz/V1iVGsd8ee9ldMERib6xulLiW8Zn2zw4S6ePnXWFwbiHNHBY8gYR2X
bj9VKVQ935IMfmh1glE0qIdqPua56r5A2znj0r94BeskE6S7ctpofp5Gs3mDgNv8+rHRmaxUZ6OM
KuRablnBpx/0LZbf+uw+cDCyPsPOuGR6LihR4Y/bTjBXCUuzHh5WUFcFWxN91h59ZOUdzRMSXnN7
jvppGYmnyMCWPvB9ovfuolEc4k9iW4JLX5wTVtb5D7X8kiqLoz+AhowTUI5XTui6xg4gB8jk8vFb
/CO+AJtiDIHZxPoxJcYSRw98PXKVKPxAzKusH5GSd67mE0YpIxP1MJGITrxaj5vtF1N6eqDYj61I
+NciCKb/1lb+FzuJm7Oa0WoAvIVEQOdhJRvbPhm8F6dDDSDVvEFwoB86fLmXWS1OIMvEQUzVVIuz
e9ad9QqXVQN82ys9JWwZ+4CuiQAhoFuxlIXEeKP06knbriY3ZjEULjZJfwcebXvWRxr7C7u4M9OZ
CcV0oG0XiwbMoP3TMcV6QXpLdIC5schDCv3GA2eoIDxgy8H88PtG6wBQ2wVL/qED8c/1Yz1wNwI4
mhzS26TCO+q3t3fr1fSpRF2s2vE96hgfGmbX9vFjYUVyOpu9xqlgtcPzgkSBZulNB459UDJzn4hF
rzhXiPlw4dy356HS85vowJJ+45SryTmrJz0e9lnzDLst+/FT+e/ZNT6Cy2Z0Zj3GjxkGETwTEOSH
Kp2IaWeizbu71ZAeCLsya1NyP1kJM99fKYvHq6AiLn30ztkrhMv+251ds1PtNTPg+68a3lnOpbXF
vE+4fqNZR0Mmi1t9tPRBayfLJfVz2vipHjE7tjEDQ1qgc7F6MJ8/FleA9VF9mtAgW/bFh05LHAsr
0lmuo4TbvI6WNCWltnDNhJlTxp9wKTr8+ZJeKWZ/eMxefkkDCXndcGRfFqiXJc02dCoMADq7C6RD
ql0vHAeNpYU7XQDLHH4d+QR76po3J6FaRx1xifvEYPMKr7G4b1BH29xnp8llgl5fCfUdt/TOzSVr
uqD18UGMGSKnCQzyjr3a9Xc0tjzhhR+ThYTSxqOJyDkvsIueRPF6l2cGBC/vrdUOCz9Exg1LBmsE
JZAGFwmulRil7G1fqsgUdI/ilBOco8HFL98gnawrV+8VVAFODSuLLJonk3ezT/41dJYJrtEEtFaI
QAdroJEw9hkVaP5xecGLxcj205qHeIC8Nf8yPVBuZCeELUy1xF9EeQstK6ckQjfCZ+bd9Dq9R2Tp
JDv2STckmVWBgutkfzC7uqWhWHQOKXGWtAfpoX922rTSITd78Ed6WACnH+PWhvrn5DSJwJ2pVrQS
ZV7if3cn5rWIOFqV/1Fnq9HTvlKVBmQDX8bLg5GLyOrokZtesExFDkSXpi4071XU70yKs/l5uit8
uR8OIatWUc4cUOrbPHXzC7dx9CJRmhx4b2Efr8HlGxfc/q9fsWcaCBFIYrrAM3C2PxQYnFuHMO9+
9Pa39Kb7nWtMq1tcINRDWOzdwydYNWYL54EBkbRX9pxbPdQbc97BC6oxDtfko5rabXLVzQIUEtIh
d1tZsG/9ESrvQEXP12ExdB47Bt0lgPqkWXo00PzX4AeefEM32pq+tRQ+cakkBSgqa3USXumhsijh
0pzmZn43FFlVPHWgxK+iNwpkyhqrZTl7cAQYgS1hm0Lx3dAmoSbH+kJNXy1r0CZaIAnbEyY4tMnV
kr3wUaeQ//lRM9zPoNgLVb2ev+bslre8Yenf2aQ3piB7UU1+CbWc13wAzFN6mPC1B/SPPJ5IsmfA
MeW3lHb3M17yS75W0LvJNKFJQGW/4x1rF1SP/97Bhrz7PeQHZSO74M0VqnAmzL99/f1cdnfC9N/l
O+rGb1B0NqTVrkLOL1T3UygHRXnp71hkK45uxo75y2fST0K+ktFBykTT1cjren7c8d//v/Y5qA5Q
lrxJHXMEvIft5FAaY9Axj7sP4AXMYyxQyEdfd4u/cGDp1cIL4Ya3u0HTRKd5e/lJbxhxIq8f2O/K
fAD6ks8ln5sxeJntePXz4oTb5n6t/NaLT/JCy9Y2Sfw+STtrXDZ7741OpPxiZ4oyDG2uatV0IMFx
FXF6bVXSYUP2mH4Jfmn6AiHaVf0uEMSLetYnbWdtkFnqwiSOfx4f7O8qGTRVQCKS9JOe6Fb5+x1/
kp5V5mU+oHtLJzvnNHWJPxf6AuMUkn4WvQmNUF36lfZ8bTIIGyi4lLcV+oBpv+8uVYF7oGEoeHBp
uYnOrIvGsx+3fvtxD192ckrpbfwIdPuatyZtzfhSp87AgmV7UmGfP+k1L6IW7ScOFOPuufxhw34G
jd9rTQa/mt9brNhYt4uoiB7IRGkWNu0t7uvD9HuwcBtGYJoeptJiQ+p5b7wTuhlIWfzMeVempge6
0ECC9bX0SduSe64u7vmHDn6Rnt3zLy1X6MjQW8hJDHwcCtM77W/pbEk/XB3Vlx4PrJYvUjT4shZ9
kLEh+LcvnTafqMLAo5DyBMirUzmJX2xazR5ecBbCA3wW8XElay+BieNW2G2sCkXrQklbDmG134NG
/007mlO4Lf4hoiUUDz9Pvx03WUEgjCCiQRUL4L6sNx08GYQcJ32hn9QjpU2WhEh4gh2Z4gu4h8I0
MU+EVogUsB0i5yDhI0PB0ksBdyptnLhyJb9HV7IgSVUOjo/ZGnxf+5SQJ52Sa4SbFYoeao3uGZsP
Sl2yLnxZWkjWIzAvfNYicQlrxXrKK4pVlPIkkzNfXk3se/6rxx2n5ylWY/l52rJXKd9FWAKAJlM2
R4yV6ukxwpXMPkY1bzrCX+LjSHRI0fiCtdCeAkthteJXIMEkQaHweEhwj0tiQkIe+UwpiuNqGvZs
Ja4CHcBazajDeC98wQht6ZJQga6KKXnfQrqpk0HTTQIJJ2hupPsrwnWiVCvJyE25khMqyNYZc4I6
P7tidyWyBakT+jSxosiH1Z3YyslLqdeWQkbYY8pDjiqYHDkhb4c9IZeO1Po0hvhFjbVFIis/kD3L
dZIEXgJOpAbs7SMLetbKzhjL4VdFRbvHTSEUxkRLEGQCACqIYOYBCQ8fIeZ1e94n6ArlbLJ2mq+B
zXCRWPaJCibrSSYfBNSO6x0Gb4TlpJOehPIssVjsdMXHD6YxSTcfJNX3v3Sb9AkXJtJSnPWsMzeM
P1QTW3YHmYbDN9NPcISaTv3sxSWWPKLKdeiuYnfGpeLm6mmdAw69gpq0j2SDa78KW1yWjCNDlMJl
CARPl7Lmnjuvk3K2zFSLW9z1Fvc0o8tFJpe93IKe+gwdTvJFrgn3C1crtpJLzF75sYAD3ADqnp10
u2XMRtuPwXfCiu6kmp3uXSpwEPgkm73xr+azXh57oPLJiKjkW3b9V6gjSTqtm0UJDaz/N67aJId0
4E1TSu7xtu9jPMTBXoLXzcXkokmrKmhjOK0ZVE9vuQZGzEnQIIQ/X5T0Wdcn+ZUKQRVwnaiRX/K+
XwWfA4fTZ07P5addv6awApVRGoJUJPdybGWEFMX9Yu74hl3g3cjdjmT9sGD4tWwkf/a4dbEvhvFE
Cs7yIzyzYp5goEXeoz2MzcqR95aRZOHBzQM7nChwF6CSxThdZqAPjhpRB8LuyREzTfULIV0+7N8V
4hg4ii+/JINdOWfFUpfy8Kych9MkTcLnEWrG943isgybUpD1SVy72BBTU+A0m/Tr9seHXYXogCG/
ScuBsYKWQASDQGxzHERfl/wYNTXuOK4cYPspRd3znM1huPuS5W7O825psdMzATiPO8Kw5L5hl/y9
oAYBDIPtBhUbQcRvbRx2vG5SrM5czqyP0QsQ98XiM7h5mvFYsA8uAlsXa7pULDkevuVqHamBy1WE
3uHSI0GNgCxumGzePAVOwtc97NqJvObOexzQc/GNW7Mm5eYxgsImUZcc+Z0k/L7BilSsPGRoy5Xs
0jdBjbgyn+EK8S3cHr+YKeTn+oS43dn7NOH4IDzXP86ZwvDbAiYpTgKWtJaH2XPep+gH3N4fd9ma
f0cspPn9afcxG9aYzTk8hyjYOfWe3R1/R7gyDbkT1NCfTjF7OMdQcRXkAyMup7JURt/RYddn6+6Y
29A1eEvMBks23XD8qGc4JNkL96mdKEtskJLDbu9z2F+3O1YYE4fdadck4A610SR0aq1NLiMX7Ttq
DUAebh7HSegE32xvPVTYS+d5a8tF48LEfC+/5zbwS24DjIOj4CPcrdaMB2MFJAFeFzdpl3n7yzPI
OANoxry2tP7d0ueC29kFuJCCo8wa2H3yWAhDpvKeeOSnzw+ONAN7IhwkiCFuy9SyjAUHto1mg8j6
K54aZhsmb9YKM4O24Pm6P5Ftgv7Cp/qJESpLjKx4KaiI6OCYu/DAZFGARZJQbKOuGZDGStr/sYRx
OfulCR+dLqY3c/gjJs24x8ybP+kJl4IlGco0sSjCHpYP2+AEnF7cZZ4Re1zY/C/vtvaxtMoh9mcZ
+BEcM1m/j0JkwhmNzJE53vc7C5/FUdBLEE55yWqNUyZzbAacVVj+CupeUjhQX1k9QKUkH5RMk1ZE
bMmaQfB5NChQPvjxiUrnN88OCZtDeAWugSksaxF5KKCyrDf+Eyr1mjVYCrcQu8SOVfhyGXxsXsnK
SIrIcgeKP5n4T7wRT8515Mvm4NMTSmeyXJ6chMOvxrfk/fd9E12sGqtTQEkWu0kXvzxY8GITmSSP
7BgIFxBA3lkrQB1t2n/iCmkdvSWdK2tQt5VLdk6+DsuxsYs0QoPxhY4Gv8thnnH7QwjK9jySuhnC
hijqDiF7k9s8sAJsTFhHqI0+gD+YUYIsF2aylvKtBFTX4Q22vJwqjzS360JwAOYJ3mu4ky+AEwcB
YU8+mtGGRqTh4OZO9JgFy7+Pivqw6agNMg9pthDGxAX0xKX4a0+J/50tgJnwxySUgUkk0P3bhdhD
7dnIfAOioSTNUls+sFZvOT6sEmXaB9rHLWFgd+Emmj9oJclCePjDNm3MjLw0tzDf4B/C8mZJhAc4
ndIM2egY6K9qLOBuCNvSNDa9Ie9PbXzoRBcyhUhslnQ1MmwaqZniAmeWKR55poklh19kWCvgV4bD
FS2A9mnYxrcoDK8hRgh2jlWFPuYVSeeTDlOQcZLT7mZ3MbDAX44jo6g6mLZ9qFX0K4Jb4LiTP6Xl
BFbW37XBJgpSl5vadNroJj07L3336bzgXD2sO55v3/if1RTehC6ryN8szRPDWWImm0mRvgTQE5zq
bsLGrDGg+sEfcCu9Po8RISX3MnMyHriKkCO75T6Rghh5yFTD3ABKyiPIGrZhoe9jlE+hKFngNg6V
M3+Z4sRk47epmTQns6WVB4uGCTPczuNcfLSHP1xkvrV/QhI8HJfGXNBh/KNiEvcMxbCI5iFhbHO5
Y3709qXXEa6B5sf9wTddd/am+Fpxi5DATg82fjAuk0jLh2q1Y5mzIfrQyImuyniY6LSf2mMJKK9Z
U9zxxR5frYICpjOVT8ZZjOp18NPAXtmbeKVjpqLCPWI64lds0oet7MQn6beNFZJYpxg2u0K1KD2o
DRS3Q9WWY3HwTDfoQY6vIKcbG5wA7dpNOujhE8ZbQ1gri5BOVk8LtzBbvn3Zi8vP4rPT8VNvjUr8
lxg41ezsM0hsxAV2yHVbyCsMw9mpOIBQPS4n7FFzWyMs/0KbRnQbmx/cQ7ucsOfByD79tEYLneuu
DvFPceNGvPCr2d/xxHQiC3GWshmW+8nCxjVr8bdXGrKXk0fIh3fm4qAnne4WHFG4wKPqZoR2KFb7
4cKIeWlzLDiWODZb8iFXn9spHjPq0KbX1GWmuSZGLe6Py1VAwoLdFRZe4Nfhx15IgyMcpzSXncp+
IQl9TbkkhzjXabbGAfIBnLfNh/P+nAvBdweMq/5+xedzWIaJsxY/5zTkIOmpxyEc/be1GIwOP1wF
ZSiHGbsvW0/wTYld3XDjM2Y2cjZ6cpp9QU+wqy9+qLFsqMfwPOpJ/bYgNlCikJ5uhbnaW9qo9NWR
gk446ST0a9PHYb7yXqatLr9ZnRdX/0SUXVsqBIirU6OWzzVAA2gRJZpn5/FxrzQ+usSqZhY5Hukv
c+VttiRwKc+mNtWQggJ8MC1JLUEyFSFGk5RkmeJlGbobVl4srf1e1rkQIBM7wy9mnWG1IIu1cJk9
GGXXAKvsQ9sHsWDevbuU8rAD9xAclSNxJad4cOO5lpwITni8Xfk+gb8/8X3M48kwyBu8a/TN4T2a
fIRkCiy7GFgjqmGafd5Zj6rkyRSxX56s6mKscR5l9WRFtDrTZnkdqp6saZQ6vFYM44ayIVN2lbCO
S1E4EmUJxWl0lMszMjskt3+Cq5JZ+wvzF6Y2MSwp17qxpdjkQLSIotcLp1dZY+iAzJxORiw5TMRV
zDhI5h5M55niQtdnJTmEAaSGYIYeDpHJNmN6v1u3XSfJF+bYNIhKcwZqyz3QrmjYEbPK4c/1l++9
Z/r0e7P2hJ51V/fE9N3GgZQakU3voj1T0CnOJWbfpKhXELa9nHkVdna407Ie7jM4KL5oVx7UaRHW
ZZv2WIz8CRpp796HIcqkZYRoyiD2zpGDA4nZxQRlCbAl2YVzL80lggZkSal0IQgXih0vXNvPlPXJ
WYsFPLgvJXaxPzkav8HuQgtW2OvUl4HoWQ3jmqwSm5n37kXCGtdA6wLOw61k6W7g/rwcRPXSWRca
kvM7kvauetZlvJoU8ynHs7mCSBDGOAvMl7r2hepzhhoIfdnASIiKJgmM+JZDBR9FJRcYxRzslQB/
HwivHnsRgS7MWU4SDjfMYWLMbMtVo+cqs6nNgDdcE2dA5gfaIITM/2IgKhw5oHPKVQxEd1N682iZ
FHMZ2VDqBwYsbenbPQGZT6CiJ3yGVfkWUkGEe0LtEfQFlQJxT/CmcNCCfYXRznxJxMTFVjd/eiNH
tHFibEIlIGtBV1i2GJDyQnXQMnZdzggVPZJKxA5fthZnYbBfE3UlZS+pgkDfDCJAcQJUVFDEORDd
OWlkGC6WLfNZgHQU2wNcHr7ssgqlHTgpFmp9fVkqyG8aRkz0TXUQCOT78JdgFRbJYKL9frCoPNDQ
WcPV7Q1O4X5rq9sb6raOAig+bFdmMVXYc9Ca0LoT8h9le3if3HyzCwdGwqICqhMOEPv4hcUED4A/
unvVRRAzv4WJXAHUYv4Gc2uJwFAkwUhfjl1EPe9Rg5qEUHyOFdJ4+IM/H1qZqeWh/2umSBogJgSR
COVgS6+zLN1kMKJR7m19ByWsNe7Abx4h3RKlMd1EPMIq03g6oXncHAIMAQIR5p5EMYjCsLOcoehF
ZQjGN7xPe1K2z2/JIVFrRGOpnXGtE2Fr9Zjavnk5zGBsyYQlLvmIuZFdoy7jCJI1YfP2BdNBEJsr
SUj59uo1mBGzKiTjqeQstE11mTczN91Witkjfv2r5QJ0pVStU7ibT6oGXAdLRpBKs2Sm0SdwHaUk
x1la/aMn7c0PYMbGE0rYnvKZqO4YGEVKEY6Cp1bYwqSh4ik94EvvSd0LdbLzjkVHYGwI5O70k1QJ
GWIxfLSnU9a7aW2y7H1mP4cAZ1tzKrGGOPziT0zZkYXnFH93GszBvfvZ9QdGfjt62qi/GmqjiiA0
3whMsnc7k+v8z3gL69X4i1EuHNbw7WgRZHDe7Nzsmkr5ILrS5NKxMRtGOw1LicedGB/5ddC3xQVN
LAugqWPP7dYOvhm4Blr0y65oul0wYTCu2XoeXO0A5wTqBbVzta0Rzzyra70Ts9/PEIYthDT7DPgc
fW8sb2kqyEBJhptiWsfRXf8apLToCAlxyUvJx/lLPq2Obl0nH0S5Ru6Kumfj9rAwPbHIVnZJIs7b
7A1papfcfyN0w4dTmoIUUU32B1CcxLhajUuXopuKEB/LYAMc7TjNtlCgfPG7TtNusklhs+jhwKaq
fzTT9GUCVGwq1i76vADbkFKmmeRlvuvjJppqphpvAYrSbYrqkpOpBJfs+11wkeDIqUkfh148wGGC
fPtmt5P3hhPvJL2beTpBP1Bu5oBJG2Dr5m3FqDUPMw4LXAh5VaRqMDkZdkINEAAXXYVM/AgnaVaS
EKj301YszF/fyADr4Lk8utZFsYUWVVik52C/qi4gInOgwJe6X6/hEuQsowI4GtvNPuxwM1w5K54R
McVHg4RYKjdY2g3GDY9ciR9412qnn+yw/qLk8hC5supDitEXLEa1kfIOdurWWN+YvQBGDLagxBEs
89RH4BG7CrQDsd746MZ9+Bm3bRLdtRpKmR0nBvwMIc0MQCQC5D+JIw3uVsM2TxUTKgI5EU8qCdMv
uinfRzwS7iOVVF6ybMij0YAVivW+PznlLRRzD6Pj6yxLSIDc1OWynnKQiODPYQH41OdwSfgo8+Bk
Cd4wUgPYuvfR2atSgcKpfxESURhk2Hiq145u9KerEG/A1+u7kY/3f0HrHZBQzewxAcV8eZCQFjn3
GfDylosUeQssD+YLxKunW75QQAGp7a2vQ9Jec42dPhV+mFBn80vsAlY213eVf/OdSXaDXxgXip0C
9PH8+hntMVw3DVkxjZBOsi7D0Ei745UnaFT6cHJaz+akEOImjGwGorqQ5WM8kxvvqeIyu2DdN3yB
rKF50VLkbqICtv50tBMloEcD8MUa2GUIPEHXhIaCl9g7kEcmqACdNx20hVDwsm4hri1LmX9JyB2m
ue4fi0EJ/CxNXRdXwLTLIRCj3oya1A/sm6BQlgUdqPeIWXE7pT9CLPyYDY+M6JVT24zpVErohTEM
SZ1tFvZwShIgqja6Hv2BQ2u0NeVQmHaOA2HXIrqKQNq5lA/CkgGz1QmLEYkfC3MJ32AFJ4HIsDFx
7yP1wgehPVpNu9HrSStnSLE9awbLFlorITVJq+yOVy4xG3YrfbeYSBh1w7kEETenEGmxsI54pmnk
SWS+heYTVgHDC2lSxokIOdDddo1tB6PamOZDYFr+/imUMtFQCVttj3qK3qCE7gfIcLQbuI3FIeAr
j8TXf19tdJxwHAoT4VIFSPWwjhlkwA5A2E1Ig5PDZKW46vwy6eCLh5TtBJGeZxCxRqZyFaAjHXKS
bqyKVa/jX2/I4CVaLIGcIGvg1tJ3qabjvsv6PZ9HNWJFkvsMeh6lEx5U6ggdOmpjea1B7zuTwkPM
p7e2yBhWzt3q0DQeGZcanxj+VQCvLGMBnfQnbX8jjcgHTHgCDGpmswACcPv+JpVFiLIR6QrMQNg0
5upXSgMyN5bTlzegOXd/IR9U5SIrl2rPhPKSVDIkpXgBDEbH5XnvX0eUxxlsx4BSnO/QL3KrBMRz
yfKWPjPVuYNqrXaHxZGHMX7HCqGEJDhiQro7EwFyfIIHunxuJHGgf90yDfCIEieI3h+ON3Fs35Sx
SgCuhrgmEMqiXQI+EoBQKngTnhRbFkHknQw/GDDgI6BbYGTJJGP9qanxYH6/Bj+hnnLgqgpRBHTw
PL2LWv1jrZn58Ir4/NmSQHJ9OeKNOCdeJFEiOQkwI4G2gOCdUUzFcb2Uo4BNQLyGWRL+yLsnNdMZ
kaE9m1GKJjPwz2IaP5Zq6mjW++UpIqMVw2RyacFYxruT7NPkUcBf6QAHVzA6R1xbpKwqBtZC/dEI
RtbAryRXq8V+yOEK60VPizEKXVkfgEWhzLIwbNLuQlBiaKeATDrBOcimK+VRUkdMHgMa+3BnoOAK
2Olch1AGKZ1+Ydg2GNA84vq3+u3aqo4vSWMm2suACX1CE5n8yVEJtxN6ezQE5xNKaehdzkRxzOEG
C6tIa4jgGG2ZMHB4mp4xzjnEbe5x2+1ar6CNElAC4XWXh1Dsav58b5YOCCQz1ju7wooataN6rNLz
SjFYUnBwSEUZrBKtJ2ttfUDQD7mHqAuD+GUXsnmXY7C+y6sjnRBxrIE+Hgz8skt3vyLqx31K+YsV
BmzicLNcQj+VudO/Rz4jFCsibqw1R+A3fgIrTNGNbSu8/lHlLG/DDsqhXwyE7dOoRuWrI2A7j/nE
sMK4uBi+1xUEPZyVD1Mc/vEwG42JoEkGWISt0xQL0vDhHehvcF/TdHTEOGFU7dcE/csKx4P2sD3i
fzTEd7s7Or/Fcs2BZT1soVKGkvCBx0/pfk3HFi6aQdV++4Q6gFVKctlKtX1HF9MbHcUvLoJ5c2cO
zXGXehXdAM9WY8ChSMc0BowapCatFDOsP5wN5ruG6/nVkVG5q0yGLT0XcHYJEtICzXn/9BsJYeiK
jpzLxlgD2Lc3r7HMrNNl2ySWFnEwD0bS/DywloQT1MbJEfbSwReFuwXV7WWtCFN/IA6LKRo5NaMn
4bkqUnwvMI+BxExwJgNym4bkGwREMhdR7CVKY7Yn+RRx1FW3yyHsSruuefq3IMq0FWpHpIk/6t+g
lKRxHTHpVuF7p0FOivcYMN1nQk1jtYHxEze7M/0ZBiybwmeDp/TnR2vpclhz1YFtRO9g2uPIEiUw
B0kZ6dAp7Ein3rctetU2NASs1Kx/vHec7/B75a6hqIdNKP5xsuK5RKQMVPaDt8XJ7Mobu0ssGT6J
9NvEdw0piCrWkwtpVIxa8M/gEyY+w+WzKNzGxb41hF0DRx9y34dp0iE08CGf4yjDGjh/sq+rt/rB
/23WcWVuuMMOued4/LzzPm/KxbgbTWCEOdfdMAFKMWw0p22rQy9SUrmKUxASPykBKSfjXo4kmFM3
iUjkE6ZUC+EjY/ga/I6wTgKkMxkgBbES3tz9fDr9glh76CYqS1KL35mKJuUXXyjKfPghj9okk4xx
C3/22Yzbvl4CkBCT8GHRHc2UNTLp4W4XXnwNF9jbx8Zms5qULpT9bZbym7jwwDlj6R6PXQQ5yz9f
t9uSHGu40/xZvbjACrXVZDCOTr4yhyB6pr0cybo96MBRHMCDVb07suC7qwbNFXNG3HqUtuGX9J09
ipIDpK2mo+pn+ForF19FU05qeRlMDnT4PFgNdW//okEgHVVYKn7c/TFGhOQEvV8gCEeHg4mb2c06
VXlVuR/qM72xfkqrlf/+0ZVkjzXx6AhP+uoV2rBLR4D7sDzZnzuDe/XiyxoGqCpkWBAfhQohLTo0
OOj5GYCvsh+gcF+4uKUHhvY1QIppmz66GPgDwWJnXsflOIQdu3Jh7M50yKoD3X3OUP05dcco6GD5
MosJ3L39z23OAqSOAwCbO5XtH/OxUypfo//Yad5a0pK1ALJvHPd9t5r5tWMdWzC/4qZjlk9DAXvf
m/38NrpMm6Afd7KLC6kJw1j7t0w6+SfS14PSLFvuCSrbAc0crJ8afv8x6IEb9Kyd4kdz/Wsv21H7
P5bOrFlRbAvCv4gIBFF5ZZ4cEMXhxXA4zgqOiL++v2V1dNxb3VWnHGCz91qZuTIxK4YPVjH7GQIK
HoaP3ur4ggblSdQQS62a1oy33nPGcYYqH/9+ZBN31ThTn3YLOxHOvanOb1dB9bA3b5ykMJm33pz9
jK5bn96X5WkpaJfyemgQCouig35uXkVdHEaxCGgW66l4whQtz8BTMe8zc0LuJ/DesnLjqnRJajYr
ds2r4VSrl+ntCYamVq6CgjqZ3KtBZeFlvWvY55adt6ktSFw4xvUFpyQ11kdFlbTmzagmgglTz6Vi
dZhmI8hO9NnBX3tMno777KCSti7YHxTfaIgaXQOHipoI5Yk7t8qksBY3C3aPMLdozkbGwxwhoyuZ
nYuqRby9YSLLEghTnTG6LDJnwEwpcsOXTarRkrqyadm3wX3fvVvnQC+9omMd/zQKoFG661iYB/LD
0e1t9d4oFbLWSh3J+DqQNXnJzLK5ezUwq/F1+eEbgOf2CrQnmCuwV14cUo/tWdtXvfvSqK0PHeqW
sNrzlbns4PrwFn2N2TQX9J0XiqB/TP+8NDCSNsSaxDI4y07RNwLe7nf6jbv3BWzAftyHRLiErLx2
8GH2ZWR2n5Af2hrPmPf2eAXzrxzNE95N9TQv8YejdyizQUOsDAakTrmH8OEwxwhLgfERrYlFBsaX
NAvXG1qwDUtu1/LcSyI3YF1buFQGUwSmTT92Itu6nmHqfMtj457PPQhimHN3CV3xjnyant7eivBL
xIIt6LkwNGW+6PMVC74PKBCkDBBH3Z9A9tFF+tZfsr5NiW6BrLDHdzuC0gA3NQhxWmTmXPg0Emgh
MCErBVXRAeulASXmE9eIDwzdfvXXAT0VEA03Lpc+8k+whXD998PnxfDwkzLLfHfpI5NZFOxx1B63
PDuL072fvsRevNtgxB5lP8YHnlLZzL0RjU6/5F7psiQ0SUHWtxVPz6O/zVpI9DIG487drYaoQaAl
XCaxJfKyYI/FvB2YYc0Q+pZJvjTFoB3smJ6of+pL0s92U/0QTI4cRtm7260KiFg6qTJauKIoZEhx
ttkUMY5ApC5X1rMg7+jGdOIRSWGBkmEQmIZ9HO+8A2OxDybyOK84d4wQE1i0jcduCzyVt3tNKii5
HePkygazXothf3TcmAlpwYEa5+0f3XplVJTdFDF8RWganlyfJ4MvvP05+decJGZYWfv5jtSSPbU3
p5RCSbjBzznPsSdn4FHM+zlw1OE2xefnFYs/ICWXSlo8GzQzuDHIMEV5e2BQSSnMPfDjxLdgqRjo
chXJ/Hhw+R7EWDDHmbbDjiuzcimvn5LzkvL+PqbE7SQmkGST471A6gf7yqSI+YU3VjwluHsdeqRI
VSlXKY5ZrjQdRaB4utWc5xuOWyZNy/W7YR1wlt2HOp6y4rmKU69N2YjdQL6r8Z/ifPZUIr4Vxhtp
GPviIbvJFy4xPgA1P3zqYg+GABb0x9aE5ykRZp2G3goTkALM8kFjgJuELKmjgm05qHjVjvvNeBlz
k5Ioj4kb6nfgXMEl8xwMKO8wg4nJf9uhrg24GjGpBg/0rSZeUbt+tSr/rl0sWaOPq0T74DZqegpp
Nmf3X2zRRyNh5HojZoZuyay461kmZTY2rPy+XfS3VbzlupPwxfwmq2oDiP4oXVzgJWjr+Xabw0aF
cLc5/A428dm/TL6Dm7vp2MTM5xxdx3/aYJxc/RcwuYn/5cI923XAzemyfCmm0i0JDFcb0yvFKee3
folTRU2slfUeEyzCIwWHTYHFo0yMHWtE5l2x6+SiByiyfA4IMblNWbAO2lzKoJTGT8xkWQubo50a
yHD/rn8YSbEatrvsTPqVWNG+kC7DzchP3wIWdsAPCzpydAPkvxUJXsGity0mppPu5QX5b0o0Z8sH
zdLNJq6puXL5HOaghS44zkF7U/7GXo5G59plvW63Dm1q2c02Kfb/ITfr2MXMk7vlBONA2Dx2iOwR
qCxXnL9ZoMYIpYRc+hhvzDzd0p9Wqc5pCCIULYhQyaT0Y58U7T6O4VYOqwNb2Hfm4rgICxPrIeVg
/LOP4w9Yt24fDEXG0ZSMlRj+vProxzCb+7UKiPJPOa64TgzETRdsSyFq8/EoWim/BAxilubpgH3h
rImXOrafssLhTCmHCVpwDZzTqWN5VinjBSWI0VVvaHBuIOKgSk9MCBmhwplf/lhskS7WXeYAmJmY
K8yWppjZYyhacXhFl2GT+bmSmc0HPbSQecJjGtBrBg3qo2sSacaqfYJRggfIRFRN3qVOwnER4UcE
sdNFaSpIMFOgAQWAIEmSHNmKOjjBMsxhsnMB3wFn7uidRGAj/TjLCPZGhK4fUAwc9EoaxaJ3qWk2
Xu57WuBhDTyB+xVDBMQNqD7HOj0F2Z1yG/Z404vF/JEdgqEBjIU62MOvmXyvnGKp9HfDFhG4fGtM
+GGfvtMjkrKlyuHYFj7NPYLh0KVG5DScw1NeM7x76KH5p33AiFY81NWoyaszP/LY6ms4NHlrrFQb
P2ZUtY3pW7OMn43hCi02UNcKXo4QJXqCJ2gG+QOYEmO/d1heccNtMs9L+YNrJSkNzEXwFt2WTS0Z
UM3T6M3NNcNVms0srtyDh++1+ZRc6OkDDiJhvB7I2GN5XAc4N71ylE98HEix2ndYyACFKGlDWFDF
IjCVq0xniE1ez5GsBceBFOygFbReWxpER8GhnjoR4Ojl8tp8pC7fBLkVQaVeM5LOjNCCnxVE+qpt
Lu7jQtqBgDQwsEOmp0Bb8OKSaAa6xkxsA7k3IIeyN3LIYefrTb33AuoX9KhV8QEcZnPa/X0oWCk1
F7zU3Wltn0wbT8Ulbb5qLVW3coktzmsCDWv31rtgqcTakK3/mNzXmO6P98k3W5ic/NRyzFxS/MXt
sAoWgA5iZKtgGG1kv4dCjF8xkHbUOToAG+7S2BzfbnsDb8m/o+RzO2ylnEGXFVsT35VsvD9BUzDJ
6WA8YDoqbvuV1aFKeTmmQvlNNeEc52pQfixaxmdXizuBEtk9I7rn99z6RqKzonQSdcsM2ZU7+di7
g0WLSZGeHC3qNRQrlXcjHadtJxbin5qRhSCyZ7BfCIoWE4OKBx0OaWI4QZLwRBbcgvYmNQf0u/7W
oHfdVjS4gZzwJNS4LZebUgxZeJgNzWs/YKfDonXD9sZ+hy5EQn8IS6RawPm2Y2/gT6gbJFSgOSF/
h/wnUXm5RyCl5hB7HgJfdLwNbOKI1id+8ucUFGa8HeeJfXC2EmzqAGzLdmPgZkFDLdsS14nQPOfs
clbiC0rPbHI2UG2RP3DIgktmX+coKXsWkh20NJSKA8o8dwxzYLuSSDemiBUQcY9hA0O/nAeSlSgq
qCDjuCWTJs35LnVwF1slCcVb0mh/amsGFWn/MvEkva5BkpWBECtSkUyNKWUNvwevCHqU9JToERJ7
5UQIqZaRZJrWThTJYfizxDr75K5l24CdNN1m0VicIuSM3m4BxQCcOAy3GScL1nzbrRg2afIJpUiD
rI6hijYbJA/8crKylNOEY0WONfDPDe7qUoM59UqZnbKTgwMkX8DgWskXpXTinR8kYnSXPfJkZ/Bs
kwlF+swFMZhxr4/485Bi2sPfKEAQxgnOpytZhVL61dZrtTGsTcApmmYX5+YtowzrB/ZLjkNudGCM
P5Cr45oTVgl5S6AHl4s34yKJS8vF4WjfOdE7PQfHeHGwlO3ObqMqPA0kzrTymIl01oioElGbuahE
YKf/4Ocgu2cJoiHSCMcZ3+LANbp4zzTjwNdlTf0K1YplRcHqZ6SUZVuO/RcBgWLZj9uxuM5zeflB
1hZHPyVjsM2O7CIppWDFZs8cJ3eeLyKIyZbfzqk2+dBllwKDemg/FphVDgfKm5g/kkW0EczG5M6A
/YEGkrgq1QyQiCOyuVnlfO3K2/d2mqNORRFm89qZpPLkWJykjOQRAaExODtli2U+ir2Wxd7HybSN
/Krbwrka7jm+otjfOfkm3f+Jeyjg+Qs8m/EpPjk29hvs1SxzRBnPD5gjg4dxw1YTKKGgpHL6U8MI
HG7w++DiT+ys7jIuxG7k5zlv/eEM75x/PyO4O3atq9cPUC44pe4ERMtpisRVzM5UWH8mbM+DT7IC
uh4JOi0ApGhOV1KOoPg4ewpehhTdvDA0upLVRKL4DTIsxCT2+ogKF9NUKg2xZIVlEHhQZqmbNv4R
LrHcKdFAEGAN559gCnxRwMEaxl5CEbpixfFG57vi9Pn5bST8Zs2pL0dn/7FtVhY88TeaQL+toUo7
+G2KsOEbv/4wSwY7YlAI/t0x4X+oz8H97VMqAyoywwqf8TO7wR0bnhDnkpUe4yCCywTAeq+D4eQJ
R1IG/Lks4vImvwriKfbaDHhzATC3Pyw1+aic5Ko7ekDpsb9nh5Z9mGMsCOPagsv5idaYjWXiH/I0
vPyBdonPo0g82rHunGfXwaunO5AJPwUaaH0mTLiBfPuQ3uC7YWb5WpATb5TxkkKCmSE5lLh3nLE/
xWqaMfqb/+qKiAnbPn606SCj/aIWQ48BXS9oMQZ+EB24YIrpHDgN3AOocrdD3PuBHtvsnXFhDU9/
95V2RPO+CBewZz3IP4xFPOsPs1cxExnyX3vGhMMGrpMltIM5wZsCTblNzUfx8RoeAg9jBAHYuLdo
kUC3a1RieH4YXnG3ERLh1YyfYM3V5PQXlhATkBUwHQPt5chkynSwiHBg+2InSeWxwpiriMSgouHc
hifGtufMoQsfA3l2xHOg/hNuZW/vWDwWt1VIHIRXliueboHEh7LJsY/PcL0+EPLMNIsoAwRbwhyx
i+YGhGThEWXgAR7wqpheM04NXScaglb4t++Hhwh7gwvzRlyET/yHVIs7AtvJRR+NsLG2Okugfghd
hGNcf2p5+FtWBabQXZni2mH/jPtzKxK3VLTinQhnk8Ez7E/JnXegofnkgu7TUIr9rChUWOuo1TmK
rwnVT8OhXPPIadKiX9LMh3k0ikSph3zn1Pt6H/5B7dSlZMP6nDeh9vKlnOf9T24bvpxrzL3gZcDF
c3KjTWg4PXMK2jz0VlGAl5jM1oh2lT1M7PC4enLmi0CKTZ3IUxt7ZJtasvszTKeHZG/adwM7Sl4e
CaruUqCHvdt5ctKl+C6H2PSRitcZypbKFsBHEOkHesaUMQIWjXCOXs72R0SGBNh43X6bWzkaDtDO
tax2iqjaH+ww98ZXYxHNmRmXbzzVyLOj+WO0i8hOWwz+yaclQlyOWNynKMMqC7kyZ2LTm5Hqukss
d4bBXuZw4mIM5lPlIhKyux35XODsMjF5ATrg7DzhlEjZ4KV2HiMLYsbav44aBjH0HQZuSGRyFPoS
2hfq9GPmiWc9axQal7YGpyJRUy1mx34juM1P6YfD8WmvkIPx/dCAeFCwLLEdrLS+OqQsKnAtVh3k
mnjgDdmm/tb4GVER4nFUo5DQMh0zWhJtsN5SI0DQy1bPNJ+c1YUvLMdTNla5sc8BEoIDZva/tAxi
kP5oQuF80c4UFb89xOP9Sf5Sw8GaBI0mlm4U1I8ct9sBj94huA3LDbMY8gVYP7SdYnEgzBZQJlWV
nlvcO1qKQ9wO+h5dae1evkGOMI+jmnEr/9m01FVFSPaYUGOWTOlfu/voljUV276Tikr9eXZbcdF/
9JtB4ckxefWzxYTC4e7f5/euOgGp0ilGHpn9GmBY6VLvCYjF39QI66xCu0QqPLjbN3LU92TIgymp
3PeDR6WwtXnW4WKCmGBYngwcmO0m6FY/5KKvlDVdTgkJQ2wFzwVAsc+zwmMCaClPwBnkAjsnQnkB
J+BxUNfzgYMq66Fat8dUEXZv6VILkghNEU5dbpm+EUUwPhHSTkTk1KFWlZxGi2lv9khOA43OBMC9
VyV10gm0ZGzrAJsrkBE+Na+XZRCwz+6RTKugPbC3Fy8Qb7A6Bv6ytweH+EPQnYoK68RDRZZlRDpm
WoEwCJhjoz/cXh62OXK2DCO7oBBtR457+kQyxjj0pS5A5fMjsYhRE20mRFaHLrKKmuSP0YhFGLtR
mCLhosGbHjlgy2S3VLd0yBiSiIBkD9R++yUKwYE1MPzS0jKZxtOK0obVd7LA4MhbgkRGoXLYXuIP
L7mp0sZA8ER7Zg3Ah+3tr8/Ig++G3DZ+gDKFxli3AjNhFpokw6fHwPpwD9g8hVVnq+wKDsI9cYwN
6k+80Jo9fNycgHg2nm/5avh5sG3EjYFAMqfVZdUZfnf0XoJdsbnVMe8pyNeO4KIRrVePkhKwE777
5J2DjGtms7ZIdWZtZhS6dzooKtJP9+MbuZnvXS0BmlZZfcxmYBaK1gRYEzExhvQ0POk23QjiWknB
u/fFEhUHISd9kEd/YuSf8lRLPn7Zlp4rKUjIPrqs2Ev/bmsI+GHOWcqntWqN28vFRM8ZWPMWpLaT
/4qoJQMosrO3T7hp8mWIYRxwk7PSlydlfJQBkqXm2Lbpk008mBUb3X4yHyu7oAUI1GGWvB0eGB7k
E7GmvZo59MYMkBWxm9NCx+NgNafP2gRCE8YqQargyR8irku70bToz6Jeg6BtCK8zHqmQ3kHFGL8e
HgCWMdKVg4UNKO/mj0gK0VsADkuHZtoAXx27IdDeK9g4ZqIOOzZgL00WNaiAtBsevmvY5UOWvN6b
hn8ApkewHLnLhHzigjmEMwMNjHCt5xMDsd1oZ3gy5FPSGdK9175AUrHoTdjEcS/8yZUxX2E5yv/e
s9LZ83su1gRjSmxKXhASNl9qzzG2h9DeMpMHgpMb3i2qUR9SbljmggN1DlYGzsYEHyf1BQgKg3tY
ZbQP+IJujthfY19mT3HDEWbxk5j4tc2dNgiNIBgF/H5JLCOmhhJDNZfkFAYT+mSgeGGJAaB7wrKN
g3suWnWhhKUwliGxuTOVENRbfOMZdHB58J+zJpoTPBV2TyuGqwBHdpTZlRUdX6FdfWb+Mb8IBUlq
iRUKyEy32/EBQ6Yehj18mg7RMR3eSTAyBtiYuJtrfzcYsysF5hfpMLKiyXulDNGkj5XenUFH1JaM
9zWYa3j5Zkxt+Y3lP5mfovDVKdRB5KRQ4R++xojjQkrTzwo6HNxKhjPMnsx6SyWso3PhhA6oh/Af
X5k4hv4L4Nz9PDja2SsicoLmoI5yB50PJBdw8d2CJppo2D1Ltj3jQmP2S5rpFOdDEITOEKYi47n1
af1+R48HAfE7Jag0WLjLBbUL3ko0/viFsnkGRencu83JL+YcS4Z4/+ekLGAZuaDiogRcVPyLzNtd
nQtjlK8hpTjoGiqlbPz26csJcGcJykG04ckRPEF+gwaKuFpjAN1D+81cZ8DsFF0ldJBF9LD0oMSD
85eOaZs1iLyA9f+iiyYhiZQQCTCWl8rsnuIjs3C+406ALppCKoHqPwdPNiQS6l+h5EV/OXXQEIaD
sD/yfX5qMBm4zHZAw2y/qbrRdKsDASNcPmU6yl1AqWTHsLoU+ghF/WRWWnV4mD6w5i7YiyiWkP2Q
g25vRCCITvUXeiCfUPZNFdSBWilvZzyn1Fg4NJMF1xl2gNz8Nq4a6gX35hfLuIkVp1Vh4mpkOugw
LWuQv6I7zSRnbUVCsHdtuyXp1ORXj6/g+QbJiYtL/IbTNhCwOI3KAnIzGYw7usUK8ryHogOgAUu+
+D7FS0bySAr3sjodvE/De938G6qd4ReABp8l+0X12qUUNEet4dlXZjwq7aNFhDrn5wlnjJUCJY2Y
+Dj4vAMNE9AR2CKho427W67NBMkZ3iYFCegktuJqqvna/OkdsWHFt/oz0IZl2z3yFMfmpj36NgcF
3tHK8LGHST9yDPPi7KeBRngkvW8VLR5cQOw6++2MCRMsi7+tSMGFPz5fQp18oC+z+Ltd1D7atIHn
o3dHXEwmDOO7f/guaUQ2qhZF4yuvSLu4/KFyqnnwT94uN/eJLhkvNa3BwyUmkkzQnV8Y0jIBvr+K
3pc9ucE0HfaVO7hTA128SUABAOEJwm64p4YVO6Inog9U4fodf76yM9JQeHTcj2pdmPvB0KBXYhaR
3l4OfawKbW84ZzM67PAmI6yZeZIO4zUhEoZGVhyjKnKuiH7PYW26D3zYKu/FPtlvLjVkildXqbKC
bWF4QX45KjWLv4vW50uLQGCKmMY4Lf8ePt/2Aez6kqL6uO+tBvxqa/B92zvim3BxY0ztSF/uvluj
Fgbhd5Y5JURv97EfPoU0UPjRV4aIf1ngPXQsbHEX0lOgEzLkUS38P3CSFp0dQ2vVa3akQmsll2N8
QEseL7Bzco9+wbGAuSuGpeyP5InXxJh30DrBSPeuJ7dp9OvV+TRoE4RpN449bncHB5sr4GxyXYPk
YCK1Wy7qoMEmfhODoL0Mrbyagfl2d311gkLiw3bxvlmZ1MpHjNOgQnAM9LJzVCA4KoNX1gqa2Ko+
AzXBl70qnSves+7uBWs7Lh/sLELELYbCyd67SO3Opd/EzmGOGfwNM4mGe3n2TEw4Sb7cnC7hExRn
x5PcenmgtDVzqDQ2GjYn7tXteJTTbGmduLi5neAc7FHSHcd6MbicveTpvp9MV2rek2L/OVUY/rcZ
9XWND5tZDbr3YAYfn5s36Aul0YjSzLCpNjRsoidciwnbMWVFhWd/E9pu8yDiQEXbmcJmJ9Xem6q9
coqJIgBaEZbu4uCaPOuFu6iiQ5G8mz7KoocSmGw1RYBdRTV4Tfct69279Q8elPX+Dz8f+7DqFK7a
ZkX3O+r6cxpc+u3zWoZViwJHxF77r2w5R77Bwmox2UT0xCl4kExk+rM7qmNwnO0316adm4Ox+mXR
NT70BOuXd1AYLOYkMvDdqpzzsIBzf8TXj/egwsBgmiedtJub+/2OLmBsgYKm8eY1CSe1I+3uv3Cm
oIg/OE/DMShvkS9VzBE37PrriIqg0F0gfxjRSzPU95xPnOg7e9fuanQ0VfAGHKpDVCXgi0X2fjmv
b3JqrPHlr6MOnowkKgCL4KR0IPS86b1f9s2Ite6rdG/kS1ZRO6ujqu4rh2TRtss1ap0GmCu6x5Nf
4ySuW8UjWJhLpXsJ34aXXEZcoWKB9/7qQyVJx8FCu3O8XRS7RrmheSfndrXo6LWJGqAuKjzEWKC/
UQZ/IZgx3mjgLPiysUDBvkFFISiYdu4An19QrDBEXDlvRm5P6E/QW+E5gbSF8egF/Ab3iknmpy/D
zgZ18XcpMK9gt8D9HAscmFDS8MznLnFGbYpXqGgcmklAGO/6bRESLHq7PrSCx0fm88i6E1umBX9b
PhFcMO0UVs2+FqOp4OS7Us6eHPn5H4ey7MkdeMUGekcQDo4cugtYZfke1A6Cf3BOwUSJDrDTa3JQ
4QAtX1UUE0dXm5SoB69jBWeoY1efYV3CuS9YPcQQFS4ajQHbU4IjFLWsEuIUxc+bYCd4Sg0eExCU
dsgvDufpLXgEYnqlhwv7FiuJlIP77gJiZiO1Bh0gWwB/Uf7qTP6AT0apeeJ3CSeVj/jDiAlHaPMK
zV4HQufm7hM13SdYX7ttx+4Mj+Pz3y67/r2wmV2ZirXLjnPUWvWEDuCOvy6UlML1V0L1d5132Q4r
/BChTIvCvVtPlBk/yDf2rxgM4FErjyQNKX7sfXS2lPJ1DCJPA0p9asKUSCEmvAbXO6IgYlMKmrEW
cNfHrO9umZbRa/Ao4bT2wWXGInCQ1g0uA8xi7G+3MW4GrVUzjhj1XQmFsudlril6lvgJTrDdAtdI
NXMBOKAGa9udGM/tJa0Vndycozq6eWfZuPTxnfepQ/5kH99Kq1C92yZquAQ4OItplZS9OqmJ0Cg1
/3sGAlM9Gf1m3UbqdI9xgu5X3vqXtcQK+IHhaMcxfnGe1qRpicEBhiscuh/ES+ecAjc8oLMygF/X
gDq4O1BttnDSAZWWOhnIkcFt81ft4draffGQsE/hko7K34Lqe0EqYInrTC4hY3SSwsGEm9RwO3vJ
9wan6gRfMNABG93X3T3D00ZnDMu+904DGjD36zbRpQ1voeZdRkZU4kLpQW1R36AOW3Bk4a7bwrLh
IKK1ds0Ee6tv+LvRBV8YDCP4Hkkya0LnfexLsmZ4yp2I7mXiUk34vynDtzVYi+8NcxrLP1CsER0B
wd44FmtNsFNMFxzYArv5Jx2CTEoQwMTVUpl5O6Bf7jCdwIDHdUJsgrsYMY21wxem4zAnpA8/aAyC
NuN8GHiRMOEx3vS7ODJA72JnQ9nLFoR4CdEuPQNtsobE8eoe3SdaJmY0y+iKTkQqcRpsdLNMIEIm
sUjYXTwVfO/X2AvvB5HjPJLekqYXPihmrhclhKy0DEG4o2xE4XJNBVrk1zEMR0yVT/8tiJFwSgW0
NenZDL3CnwuQBNo5EdxGlDc8Ddh2sAMd+vTWZVJ2UYMhWEjRQqIMW0FkdWsondaKx8MVkvE2OHYc
AkZs3oUd9pKNtaSZ2DwFk0fGg9IfV5vG8jUSOaerbA18QUJuvOnbcH0nhrprR/UqR+a5rzQP3GsW
c819vIU4ILycmjidS2j4rGemCxfBAfIHQx/xwWoy18RtaG707iI4JScoOot5E7x80NEp3bf7oQfh
+vdUliq2mm6PJ5DrhI/FONiInF6sEfD7n3HBobKTycxdch/G0MIcLFY1lWU9Y5gL6Aqd4NUS1vCL
mcgx6MGi8d+R3E32x5OXcZhyHfCVaILb93pCGGdLEBpuXeqkXe4T81sM90q0Nig/iFLOv7uz3mzM
tBgbN9v5BgIO49Y4tzln5Xai25OddJsfwVTbYAcGyPvoE/cb4OIAZL5JK156q9VqxD6ByStN/DTP
yTTaeSwOOEGHnpAjGmaXU4ioXzkehL4WfnbL8K8Ia0SwI529B0rFkhB3PglH53dEIy9EkowDtkGx
FmDM8fQX8ujk0ngBmQLHINUCKUkDDlkALVartGIv+EC+Neg3uoSN4OWgX6xV3qRy+RQ42ACL8+Jw
cT+44zd380CVI6620ytkCr/AnTF8gKhE8uqRi9ta7zSRd+ZQc5lskPiNnEPlywQ+c2eAcfMuxAsv
y1/OFZQzU6Z5hAar/BWwxcIXeQWKHED8OtIZb6Sfx5TwRK2nAg2+QANifXMoIrBJVOKEKAKWHJ28
5O3v8bnC3lDfUEne+UgU3E8naFCIXwO1BtTLnQff2KVPjJ2vjjXkaXXQ+8d3WlfrW1A/d4gRiUZq
eNqQNzKTd4VBK70hpypTIO4dg8T2SKdVI87i5X2RQvtfwy54SDEsU6bvtkthShVfTOhODSRlo4VK
N8mP64AOb5dWYAFe1/RpMm+EjoU1oCGIUg+JWoyJMiKR0nrEJo0ZMgH8ACd0EddGLDM7Aa0h/yWB
iK9g3zVmOhaSNzGaHADLAXcWTtGwD0xZ0T86HLBmaLBGqRAoaRxzRqetAEw4+b8lJp01C4B7rGcM
JdOmcuVZ3HcYJJGbNbuL8VS4jKYv1sdwTxo8Zhcc/M1SobcHaVIkrP6DlYOn9X5aPlbbvVuOt4he
/XOX73ynuaJGohgCk6AWa7j0EMIV6ehxC6kLgDxNEX1A/tA5o1ItHISLr6Ax4+I3TeGd+a3Fl7JE
H1GagNSJ3E04Y6JOxb/olXIy4FlFn4dFB0gbxwPROfcYWg57EBvdbmNOKI13nGggw1CRD8DJyRee
ZDc36fadGxQF3BzOqQMTrz9cREJx7yAMnbFMom+FZBI7BVyWhaqNzSAXCte0+gx5wpEQWg7o9nFQ
m/AEHdnJ4eJDAYVk8H/vQBrz/w8fZnDof2wG6yBC2Ao4lZy7hwVECs7KlpKJyJBQFVGJajYKOzaj
TOpJOMcfs+7Ev93JkfnyKX+LIRGOJ7mrArxIAZfHG7AOpK3cSOx3HUlcFWkU9w/p20rlm4IhFgw0
iu2ycLaMNoBGApH/ssdkG5mydejizMCDj80Ir4r6T/+B5IDoPLfsGEHO22YVO6tgwSJ2+DAgKfQ8
uxtQKpk8Li6/DIwKjsrjgkJOlhwsnnOasIsJNsvix0pDEK4TTdElixB6RsHTVznCYPzSXCax5G/J
heKtRT6+mJe8mEjhZAk0yNUQ7FVHRg4TKfYckohrkuLCx4elEDNTHl5QQSHWK+4fuwycr6Rws6sh
BYB1qGUjzItA5gDRTFccxBqYNBufyBF+tLFG8jNXMTOxQ22lDzfmBsgFm8/nWCkAj/APV5ckSj6N
PC7yZhJwywXgr4ABX5aXXstvQabIZ6GDIqGYtUzRgR55gS4bu1gu9E40UZnUB+mWfFPWB5wIG6hJ
I3YmQPeWv50m8RjfAwvuGr7JiRDxm8m6C2UnPhOU9PRE9CCX7JeiSPDufqDyPUAJ+BLY8DDtyu0W
ikUuItsvMLTzEHkkykOGYwk6h22WO83Fk4lOOYQApkU0+crFfIy2zl6141Vf1Az7GQb1Mkjfxykn
AsIVwgUNKJpeEj9RyMlSEorF3k1gdvzTgl1a1usGO9v4n8Bb+JMj0uKDhxapMWBukxhZZLL87Ue0
mzyiEj7JJPHvZT13rtgwoJWDhBLEfso9lAzdZio3Ge2KKE/68n0aQJinuahM8HgTzF4uyT/7EHah
ERc43LMyC1Qi377cd5GzPjGC6fj/rs8Z5/a3t+g2+FNhA+K3U22fEjsFx4Ri3OEc1iGcal/ILxGm
yLMm9nwsR9YjWlrF42n85Qjn8rsihWl4lyErjxhlPOCnzZQzkP/84CAvn7FtKRlfW/Xj6Zs7P+XZ
Q78jry5XkgE3R7xpJP1FdITvpHKfCTQct1n2pF0g5v+iW8XKXjz2pTgQ0k2WK9dUPHA+3KA+DnvM
X2I/H4nfveSPcsMZWbJimE0HxRgCOl674m5LDBTPl7yK0BVQuYxII2YRLQkmfjsM64ygL+b1yEhF
oCGsCKkDDAJCbBDc8kzkUEebIVA45sBE8zQCwwq2NWwrjTW1qvTuT7uH5I7ajaA7uxaTrxqIcdDr
2ctzMP748Fgo+m2ePN6CEguwmYflcrW2zmYan0NDZ5L7/2JEydQItRRhUE3/C8+t7XmwmW0UGn46
X6245lJU5TFdeprL3ed2oELW+4e81X178ujoGXs4TjncS9mtZHvhxJMqTjZCV3/hn43+M2TgCyko
dCeSXgcghdvEbV6DUF4fGMtwWdxGWC2g0faVne4R5LEUKjtn86voGbIFSDM4iquxqy3AA5gURSZx
/BUOwNKO0nL3yJoO4wvvBTE4gxVkvInC7kqp9GT3NyihEInOVRScip1lDdSq/mvQWDa9OyxyvfN3
9HpYxZmuGpwNJOmEVf3KjSegA4x4j0jliXbzDWy6ieK2v1CcCnLgkXkQy5xzFWhQOd1Lf0+mlsdt
aaNeYGD1a5+DSC2dQ+m8/yC5UflsmqvX6vgO9We3M7/h+a6mu+UtJ0Kici/YUbBwDTbIdeVeNcfA
XKx0NR5RDUeXJnQzLlk3u754dzW4JQaGri/Fa+q0ezdK+rZBU8PkPIsZZQ+Tm3vSS57s+OxCbw/3
me8iJhKKWS3akNIzHzEwtPrXfjjKbYZeqDjYx/ViAAp4pvigw08LCCmM0cd/zCWqbfeKezgWIQbV
EowaE4aWVngliifaHh6F019j9EU1dbJCc4VuCpMDUG9clMAp8Wj/WA9Qv9lniMFue6gPm057LJYb
9EHyC1IqBVto8l3xrmht9JL6oi1Jr/bbfjKZvs9JqynzHuNeN2zWHnxh2BvDf011yVdMz5Z/cw5J
oobaqDkaKPT9vAMgmDI2lztsgj90X8yG0b/NKsSRu8FhcOwtX+EDmxFgDcBdkTCZMwYndv1n99FH
uYrg1gZIvjDH7b3odavsDKSrbElGZUyLxq+xXdL9Bu2t5t0w+BKLuiL5bGun4WI2dwZ/ANtymFlC
3BoxGQZVgis1fBM6AH//B4HSAdduDF4QRLtsCxZU2s/uk7DNjA4avvszr0fMtp4shjzsGSNkxWBn
6y5PvbsETNy9Qf++trrW/UNSDQ6V7a+f0Vod8O2twrQG6qBNnbemn7SfNZ+Ol/iCtMA4f/NzoHkf
hvT2B1v18ARqes3CcguPCUMiR/0HnRrbV9DwH45gLclaI5fR9tU+F9ZdD31IFrVkbp/ajf+/Tojm
7XKhd+PhzWn2Ky9xETmpfd7e36+azt3V1tAPtjE8/Z3GrILG0Q6xiqPaCjFyALXB/olZ6r/BIHk4
lxBddk5GLbEECc4wVjs69wCTBpXDR2Ut0C9rmzavV62NebN/StrdlvWaYoIYaVZv+aEHrzyBLyyA
YNbBGQ/kc7xIVHqFHUzdUERp71VYjBED4ReCyewJy0n+7B7vunw8XXAS2Ky7NaiARdaDkz/Aps9f
+2dmgw+4q0x8AvcEhF0iSgE5WH8js/uxdbaVaXGwSsCp59bwJSnUSNW10jV89KuYK8IcNXxWEESF
1/bNVMCvzrQIXwdWi6idPwgRlr2lZkXIqf74X8OW1TVj8vCeq957+aW/F6c5wiT9Rn4Ln1ymkAUp
wMF52IOepRyeWT5T2ujtEms2Q6UM1NTgvZlPlAnHke1+CUvtUC35rWBsP4c6ME5Jx41gnGBU/+7y
/WaNHL9D7CBPg9uoNdUNz9U88XTkPAJocHpRr8ekA9AHt8ifsZBI1T0BbgkmjfYJrrn2ztbkG+Hq
jIH3d7LvP9lH1iKNxC5JrD4HE4xb+HYkwR6J3cSpGUMPkejJU4x56Nrg6SVR5+cZT2k+3kXMnaz2
/U7YlOS0ky+iSzGuRw6GCuAStQMDOw3xu2+Gx9VjNhj+4afz9+fzZicqexxcnT8cv2PhzYkm6zMS
u0Mc4CrIFe1QUplKFfsfkqV5/CF5h2KOT7YeHvBEm0NxdY98uIl4GXWcv2dQTvxn3NTZxNyOgxd3
y3lU1n80nVlzotwWhn8RVTiB3DIPKs5Gb6yYGBAVBQTUX3+eZX+nUp10p40ahr3Xetc76DRSmZX+
YcyED3YnwbQrA5nDX2nOqqdPrmOk5ZidYFbD1ynzGPfEvpLbdc88eZ/1qnLVeFN/iQP3iP5o4+xj
xgmO5ire8xvDKMbXDjT6HMzuNCXLueSaGsYZc25uli2oj1xg+Tqdw44CtuKbsNExOEXl4G1+Rnh8
wrKXSm1mQ9qjwgDOZIW0AH8SFyUDnBSE9Yg65XJyVBvafWJfQeX7fs67wOvSnLBWUYtF9uwvXLBM
1dOV30DgcjZTjFNQnoo7jyWI24hleT4a6d6QCydhogFf1INfVQUFQNqQwsYJhZoFNiOyNWQOuOT2
WDvpBKxVS7wlF5kAY0PT2pKqjLPZBLa71TUXEIIAkQFl5zcw8NRs5jpcqlA73HdWA9umYBgowjeE
DiyD0wuNlLa5wFpQwdfZw32rCOiwCI2UYQOdBpnON/s+b5cgbwsISWgj/0IWW5wssKJb4C4Gj+DJ
gFDQHDF5bTyYTXeIdjNl5Fvb2pVbBKQcGtqRxOZVl3c181GdAXeESP7g9tLkQxKHtQOpDqwjc6A0
zUpEDxAVmaoID54BpmPpWxkQuMLCUA97i7Mlta6YGXCfIzSE3bSh/hNrjcT9pVgS8o4BU0zYX9LI
yINdADzExsI4UNzSpeVwoPWYUUJH9HShFGGUXDuSqEQpglBrBVKUQY0RxxB0hJCk0g++u2BgtKIv
ByRElz6jPuNXIK2DYt6f0fMCCKPNrSNlKhOikvBYWjZfoxLiACBLjH04W0wwbPRGegDwVEK6JeEb
7RZ/oQOhA4ajxAQDIQC9/1+f0YacujVBKrPmp6IaPxxiWhlocl/8tDTMTG0sjjA38YdwQqMyGl8n
Z1/Ke/oM6R/FuyILShurC/MXQ0F2V8rEHEsOoca+XUSAUEnpVWEwIuF62kjMRNl0H2kITWl5Y5ql
TxYH+IckWomWLv3C88d8j8A4Pv4jlaOGb34bDE23u4bA4TeCvEPHbQJVMiWcHX53Tzcagn6e6MzT
6dXMluLUAf0v6HNimdZDGv69kGzSg3IkyranK+neNeIs3/7zF0hjUFmfsND7lZ7MHsM3Et4+54xf
nsYWagJ1Pg3LQSBWPLv4jTB/ZZ2jj+2vqzmeXRPCO8LjcLqU5hxzIaERsSIe8TWibb/9i/Hac6S7
2E1S78Wcm6+vZH4Pdpdp/0/EhC9ST0RGRr88MLUdrDP+BSypjYktEhotYMs7Lt2+tLWEEJUUzCTi
1KrFhdWd9+fdCTM4uwFzYILl96az60ab9Il46SimNqnxdjBsbQ7DGCfxCc0M+TVIM+D8GTbakQmK
DEDdi8cQD2UV3054nEMhtUzsASPA2+ZDwkPge+g8PcPuw4FoTZA2qDgSel4TQGsExsPWt/s5WTJH
bc7rYV3KT/i9Z3g53oAkJ4MtdE8gwjlOBT1sXujEFTj7FEaE521Ocv9fPsHI/FtGpLMPZxQVtzEV
xiKGEIl79+SbcgeFbXRaqMz107ALV57J2SR3AO6vrvxDBnGqrXhbSlPfDFk3t9cAEZuHKI0g6Pnp
alUYB34N1ogjyaGxVRtPg7CYrr5rSlRWyTNWJOL3pIotRHMUjx0GxJqbzVO/y2LEIhgDIkUW08G7
Z+ezhS8znOGmigeWcfyur2wl7BpMCwwv+cVwAYtapmAy8mNM8q/3pMrFgMHlQnyzIDLUIgpy/oYh
yeiDsQRSKBosERSdUMxXG2inUx0I49Om5zSdKWzd+DW/OYBKSHk/3bf0fAIyKBH3t9+GLyDCxhUB
im4Wa3h3Hk6q/9QwdJySZiytvaxsAGqgHXCXkslwDNbz/DHY9WYvL1k/3Gv0nv51mFLrSx2VEJzX
DnoB5IVIwj6Cr0gytsqfOoTGxz0j4NQ9GCzQtkfdhPU6M337d8D1KeLIm1+ALkgINOgAjrw2Ml8g
bwkjkusOPaPDBcrVGKFDaxABLv5g25e2aIVknt76VcT/YQHl0t7+6oEQLQH5FrcYGp3N3sfwiRBk
Ns+w4SxBG2GVZXeTqbvMo8FBLw7CN++PV+FadSB3znDcZSAi8Jhspn+0FnQw/AuTKZa6Fy13a7Eg
AHosx1AxQacw+L/hkUqgDfyWBfR5q1m8QS2YGK8xq4F4jt4F6x2o97EWnubXCcgGDMslxomw7QOM
StGgSArByWHxab3cLUGSeWaBeqG6C/J1Q5V+Qa8Tg6PAnv8WJxFBJUEJ4E7uUCMO4tNEdL0C1pAA
DAKH9BNSKODii38UfxWjSC+CEGT1Z/oHOXqhK+a8cqaEFE3+GqSU717MQ0JtdkGkypUy5vraH7l8
ACbYlUacvgge11/tPMAgWM0qpyC1OtqvBszb/Zqw9BhXqHEWtCHzHtBVEaXlHI+bmUCfSByUq7g4
DkWutVGdC/cj6uOMX7eeNdx33Bwi1NHQbnidQz3WbvhRNlNANhyfSiB1CyugBDTgNM9qr/dzhsGU
jAtoT5lfvMdJNX8Wgap6CUl9j29yqbQ8NPb+sOtrqcvYq7MVxlEeZF660hiQkObncB1QxfEGv07u
lcFK5uhb5Qb9yHlvz9DDkYUn5GAH+SMeOkXtFjqEcqS8CW6T5OXBDFNtiHXJHBdnjZ2PfOVAVnMD
hPDrRZe8MConJ3bi7FawpQ2q4Oh8gKRVMrC8O9pqn4UqJByqZpDnlq9Q+lBMo9m+wDnru92XWXzX
BmaBNYZ3QD3YiD6conLbNRYVmjnMgksfZwQMvPazG4c7mRDQt591v6/fzc/FMPOfHuZ8Vqb8dF/j
89/z4VXZ5sm7Bd+EzspSfcVvo8eoBgKcNti1N6TpZKJgEMScd3EZOo+z0+6RAxOmBUe9gyoemoGI
P1lOk22XBVRgCWd0Yeq6/oakxfi6GLV9J8PbqELnQAtuUAK1VpJioXzBcRQ6wfhMCI5ZT0vvplgd
tvptxtZfsOh1rOIKRxIHfX5RKUayGbUlIevv4GmXuGWHA3S5hKCXthI/iHYgPtYmH/CJGy7AZ898
L27ffa8b1uCn6LoNL51+PMp7X+/FgLtbh9IJ9okj23efZKzRZfRR/Yk8tVqwVQUNixHtHJL4AYpG
nuIySklmh3Nnwbcc4Ej4VqwWNfi04c4onY4SPFlrMZMC1cObDApOduyzrc6yhOoQoPWFnweDOsif
3dx/E9B2sxlkVAwWb7LqGbx/j28/tZG6y6h+du9tgmsV9JnU4iT2J8y1LB6wZ9I9gSagTffcwfhZ
wPFzcFPxQP04tN5ZtB5D9j/xMxbKULkquo5Kv7Vr4+v0Cs8AXgVExbuZMfIIX1HGDMXrHIVR9Jt/
tZl/bUeli+Bdg35zpr7txel9XAATlJihlXB5hhNtMKYWKLhfMG7LGCB0d5WzK18ub11H7q2YPTCq
W6hDle3bKU6lSpSoNszCHuvoIDY60ePEtAbYC7QAq7dmvAdZgFZCngF4jsKqRvs6I8eVLhBgziCx
up6UAQUfakfsRH6MxduI38BzZeoMEq8Jsq/cNbJYZ90qbAJXiH/Qx5cfVE761+07JR57opEoyZnB
HJK1W0EX0r7Hg7Pb1xHOl7WvwedjvSXtFo5A52H/9n5vj9TcVxOuKeLmUWLcrDumPnEzGaZOQ0mJ
XZ/K5qrNrjJv+Wx9hMQiTeJeHTgF9I5l7XQ0Pz1NeAQfcTtRz5JuFlZRtutCe0V+DjGgCKAmm3nf
LjqrN6muzAxbx2ggY++dvzNXzXmM/1ZLWHrjXovFb6dZKidopBZloeI/firnaZgPUvFU7Dg0Mz2v
UFsRX/5wntCpfZwqOoZbn6MzFL/DFbyEm3zxADPG91exClwBHwxfvRPr/lFdPRYqJhbiyhcPRs8l
ScV4frv5AsfeGz4XOF1QC9eT92gAKZNtsMIftGvl0+u8XedLkWwdOmZ8EJj+zjl7guoXtAayZ6It
xFcjxxCii0yt+zdkXqXBWLeuQ/akrGe9Y/hlDEikwADXBvEWiz6VEM+7Yb7PzKpk6FaF2k6Gdg1M
hIG5fsad4OZn2qi3/KXEnakbsd/XJp3tQxjv3Goa2xAdTos/IHeptqpo3BLuK0bAmu4yRL7d7AoC
3LIrU/zunENbYzCwSVe/TO7ETl98YM8I0LQwW5aYmqKrw+h2TZor3cXJZGaDjGV2mmSpzU7AI4Ds
C5RGGKrezD73E1st8geM+sY5QwSg/zgbsWsyuUHaV5o3glNLTH5es5oLpWOysbazd40vUH/cY+Ay
OxGsjddEO1M9DUiXEoqazhwHMR6aEvN1TBCIzpfiwth2vCx4/rBOskp8C8OhjzsfCg+PLGaLWosZ
uWi9+955TZs6yX5fsFWXz6A3ajBPewAKm+243g0gObdMpjnoq8qrzK7TBBjbvTDARQDs6jVun0as
UIDUjgwGcS2BJl0AlvudKXi1f0FFvKDe32OND1uhwLRBJuwyxjB+JPCxZhvbh5iQ5tvud/PbNSRP
SiomfgvqD7Y0ypmZ2JFI06lBJpCZYu2cJtx3NHwychI1iuF+UqvYw2oqhIeDpbNXjpLJp7Waazj1
rDmI4oYoo3Pk6lAY8HrAZFj0mwwEejytEEgYuLYcCzxUX+OWNKfBKEeOF493X9ixR9SlQ502iaLD
MfAd+ucCwZQQWcg7jmzDL+EgJCRe3pwHC3/fG3LgSyrrJyVZ19N2rE8BgvowHbUML98Iz1DEnHEF
FQE/jBTexon+8Gkz3ejyPjosZlIXjRPnjWtx7uKTyx0HJR1DV/jgDpUSftnkW6B6Ps+KlUQsS+YC
/PhkNziRzXh2GpJene7qwORMxmPq9wXqXijzZmnZWaT+nm5KS7HXbK645E+mjCJgf6I2ZDkh/oIO
tvUUU3evWC828Tlqpo9FblPqOhSurdddt5Ny+m+6yMx41Md+RtoOJKCWQV0IzIAvcMmwTsbDgrv0
Ea/oFMQfAlPQo7zlLPLmwK+xFupbBYQLEeXETFU5LFwIDhNjKmOSyas5klsU8+ienU8FWbGwyLKE
8MfuHDK3s6lX+qZD2OT7UAAZcEBCUe2/HJohGZpLo8+QTS5ESEOiHpXAyblYWrvnSOzS5apSRDB0
uC+WB2rtprQp61T0DRR5QmIBYPiMB2EnWP4XT4L2H0hDhsM8GsBhEA93yXq4Sv5ShrwPWC0y8pMK
fejJqobRJZm/jNspv+dPKANy/OS2Fo8Y1ZFRv2ga3+6LCkdiLAqEYQ36zwc8JWM0tGT2XbMUiLBK
nGzYNlF0AQ0QGiZgFWAGcuEIY9PozdLxMSqhXRTS1J4g25RFktofdg9YF+Re0bMhN2GwFCQ0ShVD
NmgStEXidiUWbXjgfj7ndOJUh24+vo+Vj8bu5PIvmMRiJsXfF/w8/lwX8mflO2K5IZ15G0A6mkCY
ZRbbpbvu+40HPkmbzeiIssZReGHYvjyVcKFTaJAliHZiQfDmUaqpMfP5Zhs3oV0vFn/4heLuBXaA
f4oQd4VzCtwpjwQmA1ArvfvnTUkbB/+Hz/J4CQ+TMCgRPPGa/IG+J4i9PAfevzzLZI+XYQ0NnLpS
pgV8ayXKSqrbyWS7j2nv5eHNEc+XUPDFf68okIE8iZDDVRvdEB8lw4gX/MauOyDNRqjlxqx1PXEx
MKw7Q5KzkEsZFZ6Y+jDPA9yxGcYxuhjyqgn46NnGv4NfAfglY4pLtedpzLuG8BZ6+GoM+dWAchzB
b7DbBJORMRgopnxkIdinicYMdHstDGExe0ysFbTFD+3boOKSo/2PHg7PazSEQDN0FFdzTpsrnTE0
OMUdOr3ghtx8AGD2gvEiV6LqlT/yNxH1AVF9rky2JegT0HLkvoIKc5BQoOXFHQDgqWiYQfmY4D+5
roEcTtyCOrl214nBLn8fNdCu6GdQtoufmMAIcsPLZ1lKhBMxRBysL4TsIewM6YVFQiRxLoJjCmAo
/EikPvxhhGFdFpmL+sojYYnv4dwBv1eIJWL4xZ1dcYcfhGgwcBO/xBGWkmPv3QOdJ5WnlJZa2BBy
6+6hgMhy4eIIABHYIRfYkZHGv0RMg6+EoTJDkcmFMT97p5WkM9JfRMxJUPSIgGql4NKgbenhCLkX
chTaQ1vMvJ8yQfn4f8jn2xhS8oc6hdCxrCx+itzY1CVReHUlhk9Gblho+P/gxsR5koNLXKKMem4y
lbHJO4SCRbwPocbEGX/SbMEpiP513tHzk8kiMbziwAzNm42F53QSR6HXJWYXDJOoxSttuBhoYKlO
GO7V+kQbr1IbXpfQzaakInvY1NK/2/PUJR93I1yvK484MhXsT6ES4GHy9HGz94xP5jH/C3NO4Vdm
bkSkzG3FuyzgXTOkwkRCChc5xHf50odTAQb7ALiVszzGJwJFp5Do3gyaJFSGWoeMLWZVPKs8rwyg
5MDII5aFJWGPPC3XLoG7clyERwLyLCs7OO0n1oidhvgcGFlCP6K6lGJDls0v2/1w2dgW5tj8TCW0
gp+WHEn5eSamFnArTr3tGsT6cEiJDXB0LrwDQfA+n4hKEjuCr2wpLJknWwJ7DVUsyzu/CzQ5qI7p
VHbgvScXLRwncUbgleVqkzLkSTchLjdfwj4Sl1uuRmBkeLE0j+aOF8BybCxGelj9IbOTHfXXFysA
kKz1r6QXic62crpyd37hsM/bcznCa7DuLyh28mqyESPtfMAUQ1S1Gthg5WBdsk0wb0OOD90QCiRA
XX8c/f6W7hqSr7haIZX+9ddCRBHiGH8h83sh9CThFHW9kgAtuZPlj1Cb2IZgLX6IeBCObZvCSIue
rKcyRcpg5zn4DYowIuz7CxXDqzAEtWUkmjJKAoFtWcdkBZfJjfzC4Js+lmiUS/LyL+sLihOQE9go
YnwKYlgQyUzOOQ4VzO/FN4V/3MaUE2J6I9cR0IO35ETEnK3eJ04agx1EiFwl3AhcQ5jgSAqjJLjJ
j0FR4c9HV4wy4kRlgl8gj7u4kL9A+Vhq5K6j+gAGJOGU4BQ//2CCFCb/Xbm8NHLXSNKTeAQJbfdP
khIPpLvibYVIYZEr5wCHF5sZCm9N1qtBpGOcc3YGkbRdV3hwXUYg5fQdNNPOiJrMr70Uu8KWzwR/
Hg5ClRtTl0kwA3RnucAOMmXh5SlPZIGEWUfBaJ8gcslyLJeUcK5wJwYyhMhJW/Fv3TXQde528QtW
o6zd2XZAdoksslKrCUuPgQ3/x8jAk79LobhT4WbJs0Fldnh55ScPuNylFeyHUnA+iW6Q20LKHqiB
vBjQNwwmPEtYfPfei5yze9D9G/NTwvF60gveyX+Rl2PSQxnJNIX6XO4lKSzvZGmky/9qd2on7jkZ
uByEj3iaKLHM45rP69GM+HIrnvAFhOh4Aaqr8LSneXaFyyUfMnl60lRe0MRLn/H8UktuQxXuObva
KB8BQ31dguYLLwj5aeGhQhYFyGD2BAQgFDDeA/AookCeWep5qXgBrbgPxXZe/FvuENmB3sQ2YCFc
ATbqjcL+3nKZJy4l2FR2eiluMk90i1jx2dCzR7/GCBK5EMyHaKOGfKbBXCLBj7r0XEu6EkqByu8w
M+fnB1Mp8boJiDfaK2Y6VD+eeNhSH9jVJrELhgp4GRxBchj+7HnfmIohtZKSivJB6DoiNwm/v0VO
OTS/v1cPBhnQ5JgQIoBjUhLybwM9BSVGz1pNwhwdeZ+h7yUUwXmOy64URx/LNV5c1hUYumD+UuVy
8lk6c5qZelx70Ksp3lvcf1CIfLZpFtPohZz2gNW2NRiJjQ1hTpxauSJ0QFcl7jImTGgFpT6QUyEN
4j8EtutdsPEvqRkYjciZkhYCAyfWcdkRSsJC4E8ETXSFjaD8CzKCrj37R6TZb9nyaLkQ26PUlT00
mcnOLFsfuy60B/ZsX5wHZHFg95xlbJkf0RRQ/mkmBQiOopJnAGzCZ9aKCEZiJB5aLACzs3zF55Lc
Ye7Hnp3TnEi/I2sFemSMYKSdEZxE42hwQyHNBsjjg4YQQ6MBBksf6IW2rObj4n6OIAZgursP2++U
fCO5Tz8NpHv2BUHrO8/FM0AFwZKHb0DXOUiGUM/ms3wwsyD6iftY9h12np2gNeJ49ObmlEmCMDXl
ppId6l9hVo6M+GEbC7o57E4Fy2kkeoBeUTod2nNUxxhHgV/xMtIr8jK8CPRGCHpf/+rAt31ftmsh
fbbfid8ntVjWFp1+RoxapdtRGZCe/2RrKd1nLCI95Oq/0i0jL2D8hFfcGI+HlIrn+FnoqQbY+J/o
YSBFMRyMqAoi+mOir+WEdVQG0JU3IH26mv3rHAvvwrCGhtSXg/y2Y+n9Ev+BMF2Os/xR6EmlP2Xo
+7RlleqHmIKxrimcHlnx5OQ0wWstB6vDMtnjJD1hpQpVtqHhYK8n31nqVOHcyrIgNNv/17h9GWrL
sgjx2gXY4r/+q0C5V1TgeiGKixOfJHAIA/hfWUzKBJuu1KfC+2aEgMC9pesWMEMeK+iaHG2VdejB
VJt5Niza/LM15yOKA+lHBYiRFVIeQj6h/YEJTub8ZypiBUW0+TjOic+c7ENNTLvPDiRNcp/7ko3q
4h6kQLpZNMAH8hM4Iv8OmDT5mMth4dTnSHUoqqXQkuMn5Y1IduS7t3/UXw7mn+wgewKvm9EwbAI5
8hUb3MmZn3hllgUSk2SHEs6BcGBlHgemwc0i4ThSzoO82vfgMepgeyLxyYORnGGqTDZUXPPIe9Jp
ReSRTPHZbcWfDR85S10V4SfGk6ymAxAJl+rArXEdnb1j1Cu4AR/ZZBftm59yd2/34TLKfEFq8U9D
0zhWG1Df3weUi06MoYkKAghT5ST369UqfwU6i9OfFB+H2fCIoR8uHXpUNgheCvhcutPgWlLQ00XX
k/XgpvzCmNhRUBy7cK7XFAWQF8bDsMw4aAYXtd3ZVGNm+yDFNMEpBHO3WVcsjjSgzBQGR+ShlI6j
9OY01KwDc/NyJw9MSJGVXjdD2JPm+auZdQAsVvlOfeBrdZmV82JvPmaX43uhzfQRkTdP9JE43ByY
pCH5xhjowqqOXgQbgDvG8zJQvaxyPqOPpeUd8BgV0ubN7hHwfIXhhNDCVQJjqm/rSN/q4vy+glAw
J4Zwmh4RIrGv1VGFja0YdkORCdrIgPKSxHzG+hIbAmAByDt4kNqldXNFbdt3Uz+f6KE+hG70Jje4
R4TAk8FR19VDHIKCNmi8e9hZPWb3WRH3o3vYOw5RdPrlTP6Uu3pRxZqP2VFYLW4Pa7+pUyy8hht5
cDPW+Fot3gmmXReH3Uy3ulG+K0REghUYpjgIMIcYk+P5gzmTMsW2ZVOdObgpA5XElum0/B5E8sT7
CR8sZgAlNygDjC48qMyPseqXGIM/xu9x5hueBCU8nB4Ry/ALOXQengXILOXXR6jN07ywRJzm8FmV
Kcd7pR7gYSNsbg+gLwslEO4Fok3SYdqoN0Xz/+9wKij1V7VfRNmYzf8IuMKkdouFub5NFn1hfQDx
bMSjnI8VwumYU84VxcMSdKxA51PqksBAqCrqa32LG1N65AvUosVlxfmhakllUPhBbKCUw28SMaBA
MnLe4WsgOMI1IolPyK4FXZIAgvqAPyiyeCgiSNBhFcAsgMBS4W2BSAUOVH9Cu8C+jfkG5T5tkWw3
uH7wcWNxl3g0afiWy7PfQ1t0mMvqjy6N3ZnvxnRz9voXYhRgklADICC3H4DjDzNaXEjlLc4yT4AO
dhF2GH3JAb4/LZ23P7C0u2UspGbMqEifvwDgTE5qdmdsexQ/Re5DPqFV1bzelWRT6bHpxQFxGoTI
/QA+pE9i1uY0k+39zd+7jVPiwIBkEVE6pRN2AltjoqI+255Xp2OfefHVFE8fBOSHe9e5w3TAa4V8
xIR0G/O84xvsWOPOYdBQNbSMoYbUFzces2jPUeG9mJtxAa9eZ69OrHoFYF/mJhscN2uf77dU88BC
8H9jPJ1UNBZRAd7M/xam/pD/Y9D1WlWkLh4Gh9uOv9Sr++LFETkUYsE0U8cDX99gMqoeXytjw8Pb
VT3O43Ih37gxKWBoYGxyRDyLFuj1tsOkStm049vstbrzsNuMhy/wFg1qSh7aJtoRKYXodviAR8WO
cnXgd7VjnSTKWwhEEw6Ix7uFA1omasOYSsqtSNSQzJ+wI6Xh6kqiI/NBiiGdr69xyhSwPebxNXyt
2nFFMZFE4v5n4MhJ0KSgULROMVs9SHoFMFSN62Pl9XzZJMQjMafDB2CnEblMPwbk7EcNVcAAO1C2
vONjwQY0MWjJmHB6t1DgcNoz/+pwfPwHcj11bER3ydRUx6+JstF56JXyS/ebmIfy+6dfzfQ1ZqDp
MY+L5GvryfevVI6PmB/V/Xaik4JF+iVY9BUmCW5fjh61GFy1u7vbzu9uvYNFgTARKjlQVs8mVsbn
f7z9+szjLj9X/8r7OePWStUXXPm/js2zXf03cNllpZXTDA6XcubXTniJ6EVTeLHK7YVZ+XmeKvSS
8b4/i194WdATw6GcvB4/99a7ze8nu7/unqzng5TgoGQc2oRFAd+bGpex2a6a7NVdEu2eBfdDtW4v
/gkmMQ330H7RYQ7texN2kG9X5p39bfhz1sFd2AVVP+uP9ufAAN8mvfXtDl5Rk0RD+JhoOh/WAz8c
SjBlXOI1dXK6yZJQ7eBsWAPW1HNwgqCH0Xx/W2hUEOO+6t8YkDD4etCcAu5b16NBRaYnXl1MNBA+
1Ks0bUmk0Q94Rh8rWPzPw2sxvV3DK7xFdYK0SdH9S+P1SoRwtHhrZnBYEb5M2ut6cgvLxQX4k6K1
Bg7F+gL/CmQYIEXWECr8iinvGtoGNBeda/wq3fcjIBvq9dcEXHwWfkVJKIGfjDpTp/h+dO1C4plw
EbMjio4cupL17phN+aVpdg6+BrmBnMcQT1rhDVK+lQo9NSUepRA+ecjqpDQ849daufBSahgYo4rC
Eq6Kz8izpKq8/OpfXRmIeHmHNoV7iZhTQ7c2OoDfxb2779EdGz8Wh/o+zfB2pFCTWW2be1cVtSUU
oxDmn4/dDV4nLvUVali/DOAniiFIlzFgGlSUDnCWIFrkVmdUffctNbGa3zMAC/NouNHPxfk+1R7z
Yp0tDVo5tRueyXC/7NK9ebtPcyClioHGHoESXrXj7kwvIaswza1hPNji7tKBQ5IxQ6HNJUEbQSht
9VQ3a8ZCTDbp5bn5KRqP6A8e/OZQzd+UdpS47CXr+1R0VBLemI0SY/EF2lZyTK0GkHjBUDaBtDLh
VkWp25k8LrYBaAR3adbjgF2jy0j73ntD+Jtnn/FT27CKvVGovX3iIuodPRhEnDZUoctxPWSrIWyP
A/P7F0BB3rfOIG+u/rVniavmdEdrAII4WVfPWFFteEu3iK9ZaxVASpmt7Ue6hi9KckAZngKIugya
Hz+N/q1dI0KwaLJGnUUPM1n4yAWSdAJ0oiv4HdVNYnevUHX7D3dA9Rswl8bxGourShm9O7aq20zd
ix7YLlVmsRZQvYX1schIL8KbeyAZAICLX/oXCtVYjwdP96u7d9590hDgODfYXIF59HV+XjfLgKsz
mb+R5TLB74FxQLHhkurDdUORJSGqAP5dglZ61pM7EtlrF4qWozAdzILTt35xC8gf02szr3Fobqyb
Act1l1DydkFfaqAZiAQqA+xxNhKyBY4VZCTQYzE1LSzUqmfcSEockxjwJwf9M3bCV60X4Ik2A0Jt
XMWF1YW9Qd9O9nSTdGEAqc+Iat8arkqWP1aKZsF2QyfPdqzMVQjHr68rhIj7VltLRDA8V2ANhCZ2
H/Ikc0R/sCVyjBRSDSIrY6x8dnEN5+7vXeWMUEow8dZ7UKhUntYzn7RKQwyKQNNTnJXGRjvNn+v9
1OBSmgEjhPrGuC5Z+umK8hHSwnEdPhlZoSoKXw4Lu5vHp9Z5wpEioQZkMr0HVzAbLji8MR0FhzWW
PKxSpvAbiCm6MKqhQaeNl2Vm3tzCNAabxMCtOCL5eCwqT8fSLw0pAQrsfGXSwLxkd9nW684X5KN6
DX/wL314PWaCm/zmYpkJT3kPt71MPDIg0181fKVWtd6TLX3Bh4p+/ezDOunszWtO/6NH3PRBS+82
K2a7Lj09PX5rNovlj1pTMh1YpIZhl3KgZk7JSYVn4yqYv+NO7mpQy8UTjch4GiJUUlr4xh2sF1Ri
sWq9yLP43twG1h4vPhAhiC3o81C4HLGkSRF0oOPwbsQOk/gUn5escgjJtPfkOVHs2oc7+2JttdPg
lvmv2gU4e3rCVJB5vVgf4SXa+S7xvuL6cK8j+jxUmMjsg3yuXSye3gCWGxnj/gcKgwsw7Q8PT6SF
RDWhOHGrrxMdbGlqP6Ue7XU//VY5FWsWAvrqyoRLdoP7JODrt3qFzMaZlvZYN7mYtZfDJleYd0wI
4QZaLyS60Gir6X1HLtts1Jt1worodTVuSqRpqWo+wjPzDXvA4o8fxbGjQLDXnU0yvYCFOBcsgTTT
GEuAmoIKHsMy+0d85hUwOYgvjNQ+5iLgHAJoIO4Enu0TXwN9SMbQQ6GK0OTH0PWE+j2YwtR5UDG7
Gg0i4wfCQhMOd2TAAEvvIQnCDQWY7rIDDPweF9lOhefMIHWEH6r1XOo/zwBEHIRmmjE7B41mCnVg
UzvQaA22MEfUuWCmkFq9dJFtDLbwh634+9we9+wEQvjsOX/76tk0DgX+UfjCXcYMP/Wgj7DgDjca
gCGgeCnmyRwD6dJUWNwFa8iG/mtGs9uyRoHSsv+8R13AZRgI7FhyV71Z9xgrSXrzbXZCWpK7/RWn
cEu8JIUdV6+f1HbFlnaJ90M7e1j9VWd06vhX3T2DoyiLxNf1H0Gq1UsoPfy7vJsKTIRvdpuLyOhp
bBCSDQMN5xJopGe3uMLTm6ov4Uq16+a1UNdNnIPbET2uBvrT2ft0ngij0oUiTFVY6qPe3qTaaUbX
ebXOpveA3Y2VGHISI5thSE0atXM8A05QbITsoSwEkRPgSMQM/Y+vBHMRKhEonnOIaSzpRBFhKkOL
Pr7VK07xsro7f/S8dw+VJY3hALXUEUdLUphk/NL5TbHlrJgid+1yaURPaSzozybouga1extfvfKB
HrUD2PakhluyMpzmMJrfILI6K67+cnVavmQMT7OxtbOfbfez16wEsNac84R9S44QtzC2vGwccD6X
XG9cjsmEbQqchSfAKQG5B/1pLRlQmKW3psryj8FOA8JHIRAw4yvDIS/XAX+7QS+8Rn8QV0PNgUbq
ElOxd28cyF889w6was+gMcJ6S0gF6O6Sec8dfncdit0WF4A9KzxdqH/adaJsaOZQIZpRNQHoG2J9
r+7GhCGO4BN132bNTg+3H1El4qi/5BRAMFSiXTIrGFMUAmbXoa8iaCJzElQXa3SpOZY78Ss2zOX5
SPwSwPXVV8C7Kl9gbHWm8ysQeqsxTEqOmrWrne6uQ2BUwl5oRN31dQ6qNbvtbpCQuq6aOXe8H+Bx
ntw3HaXXoHVKg3rooDqmTwxuYRJRlMGjBOt0hzPotPcgIYfpCjonVgYPBj5gfhDFsBhYYKjJlZw6
1BR7akc/fo7gylbsdFxt6aLLFLpnd2+Rgf3GOolyZpOZRWnRAElS59BYEZXrfCmEWDB8wtoHvfTr
b59Y13mGapGti9EtHOTWcPI4H5oXBKsNO6qhOvkg1GqZqePrRhdLv7wrrPINU9pMYS05NNgNng8Y
wgzsDugqcao35OpOMaNxhmQccc/m7e9DNSscItidoaejP9qcarsg0LNv1sqxt7dw2cQMbHEHOtUm
g4b6tQc2w7S359KCVN956unDIL+6t2/uZIBd0A6cmyeX6fBl1vvFYMBONb0CmECV69EbPJ3B5hQS
Q8/YE8dPaCV30AiEebDeHD31WxjEKKgVT8O+AnZqXMEZfwfKuOsWv+yRA8ggOJ9BnGFY2o9ONqgd
7pYIZZNlZSPJjujzyXhHZJwETGomAws1ZBpXDHLZMazz0GlTBOXk1tLwvfG2c9j0TxA9E6doAuPk
GxxsZJmv6aPvDsbtFrwwGeWH2jVmdyLAId7DbueIhwk87juOzfF+9J7c82knC8/BLeg52I/Old9f
xb4tjIl+d6C3YCnuCmYn5ltFAM66h1PIqxsT4jEt5WiMs0kT3Edj5QHt8Z/I4OZIHNnpuwEvPjtl
x+IFcxoccsSOvUnilaiX3GHlXUrcdp6hFleQO4H+iq6ZkFrzfV/mATUtk/xsWn8/lsy5J8YPSHHc
ZiEX3byBoGeli/60zuxuS/cz4FY/yW2CqDYdmgqEOUxXjz2OKNeD37+5LyI8Bz3/wpDsjZgUOnHY
uTscVFxvC5yLobhAo01CLsuCcR3UVTZwHMtg+1DG/Q3WQ3e/uUCrPEvGy31zXQ3toc12PZUdefMw
p0ngTMIVZU/M/F+mVf/GAzKFwffr4GqNc7q7FwZJCRXMbD9tm/FtMNW2OnwdyP+soEI04c21rEw8
R8xdOGAJIV0mMYW6xixAktHthLDtIjoTDH9ek+t1bwK9414wVaLyAS08V4s7J6o/ebZig1xpNisS
LeGVX3Ny5XQdkmvwDM67jK0UfqGTPJdpFr8RSCFaGt8XWrkqG3RZDAGHYlyvZi6BPxxLt2EM8LZx
tm43uejL9i/794riCYWehtkK55j17HlQGG4AJcCiQk5Xgrsc1GPrxXUhdKrvEqXpENc3YH5kyWfr
Dnwl2v+M+QK8SjzS/iqW+c42w5KtH5WF+0xisdX+I9MjMXHUwnQLHqq+zHNMaBom4Lc0AA8CZ4va
dbl9ne3q+MYGloHA9w3Eb7qf0GVZd6Bz9zq7rYj9BfviZIzVyioxzznmu0HfLA3nTbv0WHTukN8A
TN/bAn1Ajgt1FwDiwAsM/O5qRwuLOen5UOPxBIga6y0GYjFb7D1zKo4b5+Cu4NqHOz3+XP8j6cyW
FdWWKPpFRigg4it9I6KIir4YYouKYt98fY3cFRX3njp1LLfCYq3MmbPpMgmjlMMAqQNTFOeaq6ND
R5j/ePo5V0ofLcUJqQpmw9ZjDKX1y1gNtzAqZChUL1shdo4UC925wyGrAg2eU8N7vTJqK9jsCgaw
42/0YJdgzZ0R4DB5gIwBTTvGnEsZfnFAAc929/AOqZ2+B7jcWCQ/l4e8BNXb22p8g2+L651zTdju
QuoTxZyiMo/2sAAhLJHucxyCyKXHlBKaQhhM0DxhP/Ak0gOQhm606XX9agr3fUzmctp8ejvopGZL
1DfPaKkQUkuo7Bv7pJ9Fm7H70Z6uRy/IkcmBCV3LQuhGQ5gxuqFG6cQ3CG7T5qZ5gv/aNVWyspET
qeBrxg4faOC+PVHxVwZP0NF2/pHD8Nke1Hed0BM4TcrLN57Q/D6rw3tdsm6fnJ6d7LCIdIVrdshU
hgU8fKeW9YhAddvnXXTrzih1DHa7jnPdhd3rtHXKv8Cvj2d/xw/tTg7MbvSB0p7uG1lVW3iENDjH
K0990o7Q8d51t42Tw8mkoDG416PFLzjDxKa/1oWwBAWkdxrwIOJ0QhONB7EZl/DkVEtjAHvOIk2G
fJIPo3/5P3JatbBruvWMeZenCunkKbj4RzapP8jVPieJsaSKAQAtOBIuYbZ4B8UV+jkplwgCvr+w
AHc5vcIKo9uMcZwCXNIZ7aXVlQnhdVKdQmQUAFelOX+8GH7eAh0xIZtP9aU57JognGB+bbtoZfc+
zAvpspUOxWV0FVg/v/Wgu6KHKDKuFQq5/4QRGtkBaHFpZnscCTYVqZRmSj2Pht48jjGWSDMNVwP+
qIMNi7kg1oj9m58Ei/tMuQ2kSDDqTSaEWPJY98r5DttnF9msDAxffDxQDz2kuVjSYGVzKLjUHNAH
wjM0s11pxYyldRozZDLWDlQWnnW7dyEAgWfR5B4tINl4VQV2QPvm4lIHrMBLcMwB/SA9GeklOgag
Yb7u4mu2btyt+W6HimtOy5zHOWbmZl2554WnSx9cEA4VAubS/XSBgqEh1zPAXCe7bnbmozA6TF+T
OQcazMMPqQ6du+U+uD7nBITRTj8docEFGbAA2/HHHOD7sHlMj1bHad2sjYauXPwhDkXz6dAUb7SZ
bitZx7quduTY4c8kA9cAwpQWDPZYO3iP6bllpYuFj6s1l57xeXacX8fIlKCdBO2bpZf2K/x8rQEm
E0gBDuaGiK3XtJO+zA93xWp0rU3XCS4eZCgqubAAdnPc70SxDlDN1yzMX5AFlQblrzjPdCtjVL+5
4gVkY2TywsbCO02QDZOhLcPnE8RXs4sSA/rWYsANr/m+3HhOn0tMyXZm3GmAFNvCBISp+DOrecZS
+5kx7fNZtY8PviAqQpqdli+kAP4G1hQQLJKfYhuYeZqJ/PEj4vwHxWOCfUfukv2w72N2UppQRHSC
v8EezLFDbHcgNA036LVjM+VEzYoCVl2+mMcoQS5mUojm8xsjyuj0PyZq+Hqw8z8jGV/t/nddpxXp
GpA+AORrs8AII6inKRtYkxY0WUwKcNukKNI0OJm9RdL3YB8GzGl+5m1hbxrW4FaZq8PXnHq08Dpj
1pf3Hi3IF2gKz3ME5tTBCfdDSdjUGBuTw+ANDk0v1WaIBNtxmn6NiWFT54KtYKGxM2sOW+gsiFiv
invhSXWe/N8P6ienFvcJsZ7q66dC5m7aE1mor6EWxBKqV1Mc4u7gawywW5gb6gG3h3/pwwvtHa3G
soNJa8fR7YV7jkrvyM97+Q2njDtpu9/FoUi3N93+I7oVFCvHcQUR9hhiN+x9/N1c0DDha0B4dajU
LxfmWlcgIUbfKB3wT2LrZlVQxjO0EW84YsOYBpGI4WuMTABeGPcUXVftsTVYGbfFZg7y5qmTFwo9
QbcSUWLxfEKQq8DBoQXCAWEHZLeEAmjeY3YwmCEIlZsOrAfhCR/hzEkiINKV+D5mjsaaJWnlghwG
OzKzYIYT4oEj3EHgG1inkPmY0LBFOa0pKwXmAessNYIPH1hIFbIoCpJxnZaZYsuMxwsVIf7ruA0P
DJv9jbKua3ny79/Bxpn2+I/AOmSNIRR/u9Npaan9dn+jZTjy06J7daSAFWX/r3Z6SCq+hRAVTyNy
A5lDgPr7iEKAq+KPfxwbAWPND9+pZLdrxuyVznsjMX6QsdDqjIELL7hRc7UZvbUiNWpHDBIvw2oI
yCAZJG2GfVcPTKLFdO3EIwS10VUjYhCgbFzJVqAq4s1lBKOgaehCy9CcY4TfAoHJxCgLTYqLIAWW
Ax+MTjiqQjhgf/oQYYAwrhNuCSO63p7PKRySjNBHQDGojRTwwlICgeQ6GjPe0MqEtgzTkjv5Hgvj
A1hiLS8ofkQ3dmBCyZRPrjyjYwzEMYHIhdUIQ5KnVEg8xbsv+6m84o/bCSTKApMlVsjYTX5wiz0D
9xp2Yfn1R7mWz8zWAXkXNpB8cPaYesRUjA/PWHpvBdz0HeUVGWpcOD7kjsUgj9Utkrv1mEr0DKns
wO/8sZCpBZ4rvYfPEKPFoWo9MOhe3abmrXbof9vy94UQTn2+mMnDIivyj3Hzt7iuXqvgUeKSwPTm
EYfhzdOm4d0Ad5udfTenHks5NgohURtZC80co46rDaJvscnjViUeBj9Lx82aXDKnY31nrbQDw11C
WlL4197gb7Vu+C1k7h1NdyrXnqBKuSckDSJ3B5UUhjNUZtfETArbJ8yDVhCrxU5L/tdMrthazcT9
CKGCeMK0+CW+R20S6HUMePBZhlrwNTFPqGzH+SCNqM2ZqEJCscTGlVqkHHBfxNYffkoM4xD5R4XS
BHoCXhDP3r234O/Im0M81iK6F9Bhhd5RlBZqqOStcJft+86lt8P1Cxf8YYXpkgby1GsmkkzyC3dk
P2i23mMzs9pcjA5m6cpAE6+3H4TPQO13uGQ33m+RoELjd1e7NWcA79b+7Wu/duabix4D/K/ASTxO
4sFgNSUwMAjkEFxkWvCjAKIShYi9YPbUvthQBl7F3iUJRKemHmPgZBZczDZ7WiE+5Vz+nmb+EbX2
LqsBTUmbmqlDqBGqkiCV+yOChVRc0gciDhAWIy9DvMB533GI5xzL3fRWm03lGRien8wZIJ/J23as
ZnAo3jMd/AbokK/zdN+YY31dUDuPi4Z/0ikVzbFYZr3dF2cPu33P6OEehxvdl7gcKRuOXBZ2LGAM
Ot4VXlWUNuZqF2hYOfl1pGOHq3ecW/GKXkWDKkBOpBfBM4FQ9q5jdVoTGwJ3hVImZKO5MEm4zeDA
QyOAHjGEXxIa+IphXc/2Kcuo4QB0QSETovIruSUJ/Tsnx2nUKoQ4VYW3vWk8bYr6juKQIQN+dGK4
kyyuZJyYh/wIAIISgeaL2T5AHba8yEqQjJUwth6lrUzOZH4KabHqQ/eigv9UVpOxIrqWOzldVRrf
cLYUtqbs8jDBzXfK7gc0JydaJy2x0Pq6rbBePkuzEQML4eSEA3r/54yvwRfHNSbaQCgPpzGsMjFv
+pYmkyH34bxzalPVOi0V18BsbmnwfQ1zj92I+IqgzcdQ7G73ahT5JpyoN2jTdIBvHZf+5dQT3KGW
unuTFODHVpxH2tbHa/MskKmBG6DKE/dGrXQc7FNjdV6+CKyeydM/uM+agTrXRsDOnuode0rLvDEp
Dd45+BVmbl2WXhmzJ30QNPPDahOlFswrPjseJw+HgAHrwPMHqhg+2Fu959NsBr8U48i4K4UIC5zV
ogzYYazG5E2byNYX7pDEwdw4OWqscnJQIOp/9vDPnoQPHPG4E288Hf0UlNziY3pHGsmIB89jHxv/
0laqBe20GeynVCE+cyPjZXXP9o+3vq/OvgoQbu6QRKnWJb/iktbiIV64StIMqvwcvWcLl702KXF2
4CuyDahI7bYVjRC3HSonfjzDfb/F/lEFsofcyWXZW48tbghV7/3wtOTMkMkqUQeGvyFtIt+kycOv
BYxszsXf1s6z3XEWlMw/ykGUtgzUQ5g6o/+Hp85gkYbg0TKf6X72nZBOEZEWFOpkg6iI7YiQsj/k
hSD3J5HyMa69Gwzi+DQk6SIRb+7DeB+DAGh9PD57H+J2kKQesGO62cpQmxvzP4Lt3aEPAlPfeQ/U
l/BMZaarhY9e1QerxfhPWndm+8wVHal0JwigRcf6cklhjzuceSIMl6NMtigGNfDMO4MJMn6vmb6t
nAPUM2YfFA7P0HCqJh70bVtNPsxGNB4kMj5NY76ncvOfocrxyWSrY1U3SAhWF1OUq80HhwOg3Zmi
NyKl/2H+dP9a5fbytdudpM5fO1tddVfgyyHexOgIm1OdVTbC0beL9wD4BsIJ3d5RYTzNF0EkV9tg
cloo87+LghobdgTgM7QLQbSVP/sSMc5CfTdcCyL3WsEz/o4LMQPWdPuGOokjTRjsCb+t7cUHwxx4
Fk4L1hn6Ad7lBgA5UXPmHV14y+zacyxSsFqmSJgLnVi4sHhCGUNh5CJMACgBb0MNWweHNTM45k9m
e7XPfisFZxaip3qYuTB0XzWHRtxG0zjsJLSwYghTpY8AiwohrTDsxuWgjUmCjp0yBYeVuPkQEfak
ztsjYJQ3g35kDk+MWuxYunhMf/awhkF44ivur/mdSR7vTg9lPlaYwngP+mSQBdpxey2+d+IIKdLG
I5pQmGcJ3FAqBZXjvRxgMI+A8cHG0bQN14AZOnqDUF2i9RtNgR+CJfwgqqLYtIdQt/Vt1T+j+tOG
fE/Y/BXTAqbfAxILq/6uy2AAcGHNgPxuLrYXdCKDDxbsBl28jC1zFXLCe7KXl+t40BAvROnKkAAR
7p37oNhcDYD5G7aRRtF4hIe2895Swy2mzVSJgdI+s+MUWO3ZQf2P5l+DseFVhe40/Bq7pfYMciXY
nAH5WpRHmKTBqsR9HiUmDMVkbycYXaMGwXOcIg2gFacQa/IOCT4DhBAhIxFZjMvgxyC56Ao/Puch
Mu9+p7f3MKS3+BQDFSIXXs/lpJ2oyTOUv6DsRKav968+TKQ+jI2BwX2e6X280FP4lbp3wo+vRhRq
pGfvaZKCg7SDdx6+vC/2XEhIrLWETtxReOnOJfp6kCcw/GqgMbmfAz3lYfokd1FJPHDkVuzvVgtF
g6OF4ih04MCZNJAdVE7NbzHhvDunXrO2msOuzwXr+gu42QjdNQgZZ340ySJ7D0A3+AGDg27Snvif
i9uZXeEe+h/cS4BDySgQ2Xwb+5hcibFtEI/jXyJxwQuS5Z/he/gZSNo79mTzty9i5EEjOCaygkBu
f9gKXBn5YN9z9U+AicCfa7YJMBhILgwHn2wsCNUO6Ht4VMg5QYnKEY4zhQzW/9NJv46EtSLunz8n
BoYCbOZU9a/ec6mHpwx6F0bC52AxfG4PNEyse2wdkMFXOJCcB4wYhJbdcefMy1doIiYqBS6bpGrT
aZgFLoIYawJYMQpVXM60xZoUvzf4BUFtsCEea5wzbJwz2AqwMIEl1VmB2G96HBuc0JzTDec17QJ1
QNHWeDMAi0VPGgEg+PFhtHPu8AKNJVIDh6UuSgRUi0QBqiMNT5/jUmQCINsMLQ8zxbkMeWzQvksZ
Im3M2wMQpOOSVoUE5f45K9NHr7ntrJ4GUoAWBRNcQCEVPmOQR8oveaGsbG1ndXy62dVt1sqefW3S
so9Rl3ZDyPe8mDg7fkONJtzKlv/ARxJm4ZdiS2RzP7/8mJcxuLYPhHUakWvv0D3HTPEjZqmiM0UR
SsMCQVW4cQXM/77KAM3dz1R4cVwzFTMGqLeedGYDD2LTMTh32GnebsvjpH26+wlJDGpMue00122H
YoNSs8PQ3AhuRWPBzHbRkGv68l9+uSHWkKHchUmgUAn8B/QCXi7/hIUiglsGhfUdVa8e3BF1Od8B
twFowJOYytJrp+2UhgwdEXX2rIr5mwXNHY1VsB9dN8yG3Z2wIIIFQKY2uPla0JxpQcNS0P+2mfUS
XkqvhwxpSo1/k4kHPAjEhVmhWQcKSaTJuITd8eUopIE/YL7iMT77TXch0iM8xPA4n2cMTVgjCHB/
NjBcdIzrQtrE0vpz+8VbbiLNUtuj1C4tMBmHVtVVp9K0DkqavNUVAOcRQiMJy6C5mq7wJC5pjsW1
QnYGsXAQ6dSx/2WOrmDEJPZtkNuGOf3HZrMD1jHIUDUAK0rvNAX788ihc6h0nm6Pov9E86HjdKxR
tX3dY4AdLrnezF50nipBgjl5gzejeaJqanv3xQic/aDp5W4gnSsUEujAZ7czbRSVcyEaxKMgUs/C
LMSZhxr/llWpPAM8t1W/Do4cUfkEmy02a9mBkSBhtiD2WOzGGOIDnovZhI4nvahURE3Zdk+D/Vpn
7+vkp4zDelExh9S8z4pJNU51wuMwQpgLeiiqXaYiznwOZgqguqqdNIPlgY2GMCtADa5LYaxjlQYL
XYzxEb9O1NmEDBaxRhOzBn6JjT13VdReNHNd5D6c795lgjnfFrJXja7qHEB2OEOM+1qt1R2dLKJD
XK0oN3rPrQp7L2RXvgjglM0FvxZBTYGQlM8lmAHtOSvEQ8RmJhhPmdEphvyupev/jgw3T/xAiYDY
cTDJhvwUoukpv4d36kcXUW/eSPbZrXfBjYz2nUFiCGqJG0946nVHBBy4Eu9zw+UCW6iQL3nAUPUg
s35ORclAqEkL4IPhgwmGKlCHyLP/OwVTYDpBdhHIwwdDdQESjp6UjWpUxDpuFjmE/ztXR1CSndOK
mJ6OBcADkPrh9NT2Gb2yffjP8Wl0jWWMAboG5KGMgQJzEc2qBbttLIgiYC2p6nLdrTfySnxmcUTY
2WsqNWK45eDkAyPMpACT9FhML7GQ5YIIXAFWJliGQJHsUSaECDIALIND1VpHc7Z6wYC4wKjIOU+4
oXKZeDhp3W90tTffWLONoBPcJ4204XQdIG6FoSCipYet0bGCxTAawKCkGX+C5ETeYJB0o8bDzL51
D9aTfeOg/7BdZgvcmUffPsEiDehyFHqEnt9JXYRacuJoWpivpWphgUlBgCKjpUAT+KJpsIyffTgS
BmmOnqPrLMSmullZKIHC0RcXRO7ZrGMrqQK1wrnhJT7Qnng9MCs1+o1MLoWEo7RNN5OzAwMaePvI
6w//QR3FcnVgwjkLDKWeDDrmBeopLhijicFmCmPO6XkD4PaUEQ5Z1fabGgDJHlc3V6x4siYelORD
4njyuBANgECmEGCCecyrxK5DMJ1QsRETITg6eds1wtcACYe4CMlNY2HLCy8ARuKAJrGFb//B9Ber
NdGTMDjlC+7cY1KP8TljrA1RjqcQSkzWWT8ZO4POYSd8xa0EQA1qMMJRSNTClmeeD9MkU0mClRR6
4lLx9u2ooljllhsefrS9BZNr6ZXYKFlJB69cUhYYQypnqNK610iq/o8WRxis7dFizkzFPU4aI9lZ
jtsrABQ+B3JsT5SYXkm+0Txmkgk8iUuDoLBt/5bA28HMOn1kHbhDPrUrsEJTVNwy9QHUlFnTBX4O
jRqqvEJ14wAMdG+76LgZCzqw8/jVhaJ7YeolYRuCTZ7t1wieTSoaPvHDqEfAtehVsFZgGsW+CAHq
Z+P/20UJCREWAXeTxwhfhgmuStBxaYSD/O5UWw4zyIJKCOeGJkYkgPBqVbZXKYta9itpsFF9IDgS
KxPA+5d9F51l3CLXV5OwC/lFUbzndkIk3rMZSvhXIXA69gcCpsLOH3ehg/yBpWmBtS4awnz4ZgvT
pqWNdyysJKTFqZJKY4kw9IlMELblTJj67Gwg0kmR51IAXlgyE5uix8JqsQeh+ou5p8aQ+zVrwjsd
GF4haJybBgyS2FUhcWHvBFmcb8HTx39k1nW0bnCq2AlA53fmfaMiC1GWOCHSFkMO3w/QWYA2fx2x
ZDzycfcDY9gZ7PvH7JJ1gQQmXQO9mgZUN9EiA/HWlYbkzByM9uEJn7FBMG7DHjlLcY/BkKay+/cX
zxOTMU9AUy1Rh08SBeAOOH927IxLV3dei0SBp+xthrhng/2MoSdhY0ogFovtydff+jTfVss5+G3r
myHXA4glKgtwaCawDqNw+rsuiGlN2ILujsUPuxQbIK8ejyq7s6z/cgybLql5hvtf8AfOEV2Tiz3G
8IZYSec4OmJes+Ewnx8VmiUBaPUpgAcGQTtXErwwaMM+3IA5AOAYATgD/NSFYR+taTtewV8akGzL
+drpA4f2fmlped1QrHjaHhQr7zZZJI+J7r4w/iVmFPuisvjhj/slgHxA2+mX+SHC1n11Whps/b1b
/519+gjrAGCW5cBIHqQy6qvPdpdh5AssDIDs9kumevultqIO+oJbcaBgE38pzS5dXfJ0mbqp8SN8
Wao49L97BgxT52trub4y2KqWXH1aCTyIz07LOfd3A+IEoLhEH1A9BXlBcPA/lpKIlT9FGTGfN4hR
S9p3u4sz0OzSu978wQqs9uil9zvBiA30axgEhMtasD9bd7uTF4J7ECTzPH/E+3A0urpKT2E3+DMb
6nMa8AtWhcuh8LZByEUvabga56WLDm4kAjziylki268vbho4ltNqwS2xR2OSb52RSA8XKWn1V/8x
u/ptEtfl3jfownZJzYYhrs1bIFD/87EOIdGe8Hy2J3zkvWZRukfOVz6y/3gHyPzoR7FqZ5vdw/oV
ilekp/hXR3iHj6BkP1BYfqORODF9fUI7xnV8fgfUOuEtrkZaoRQLRhI3BpDUKHxKzAmQhRZYv+Nz
cPXB5PgBb37hCO2Lo9FjrPtX93jAgGnPjoQXPOywzcPTIyQYcpbgjGnBcbOWkvBKcOyMpNgji5t+
M9hdeOwggc/oM+/+C7+2/me2gNrHRSCGlh+F+pxH646ekFQ59zTUC5iLPKV1zCemHdcjsZvaoWHs
BtsXaS84IFQE+F7d+/piK3Q2kH/Qyl5cfNlhGsJXwJPQ8evD6msSt0y2zbPYudu2xklp7N07jC6z
u14foB7UWCN+8YQ4e34Yzp64TUNgRLziVUELtwBTHSp4Ph/8t/22dwhvsUMi4AUUUtRVdivUV8w1
3qhBOMty8bxmURGxCVgsWbFVrwE1fHvx5cRvy0/vs0TCkQOPFZi5N+OTt2tzP0ZICl1sa3ApxWq/
WkmyQTtEbNwN78nL413vQV/rYQjRDm+ldXmh0dXzavB8mexfF1IX7vDrIxbM82LfoPqsYW89deCd
HnKAWUnkS8e91EAui6fbejkQvFqHqKGOWFs1ye69Jm5hBBV8vOU1mzllNmujAjIrZhgEayzxAgZ4
vuMQNj75o9N8hPRWl/SZ2nr+7O1WbwI81ZZlYBT98sItXC0el2ghe9NhPlRULLS2DaSaNq8MbzDl
SaGxuJq9Xu9EsCEmpDu75xBH2xf7eHKRu4IIlfZ4YZhf1WZdAWtLfHZjBgpDVzwmgDV8pAinx00/
/P1MnhklAmUj+hcqqmFiloYm1odj2Y/IoQSYALM4rcUvBQsAAA0sKikNcHtsu28r+pAlABoybti+
IB2x/qYAiFXyJJDgmT8qZwdDwY6p3h1aiUsrLCd0DT9EQ9hWyazahQkrRArs87I5+/7NxuohCI5U
DSe7KDjwlnKiGxSPUM+9cnsm+xyW/685AeLcTaMKjOw3a68R6Z5iWSZ0pUTrcOG7H7t98d74cI/O
R/liz2h9xQQcbsz0N1K6dqPkHDp3es2LDcjTcss7j4swEZ+2Rl6J5I2Lgdwu2bnE/XEb/rJvH955
zq5wdLZQ+QirpSys5yUPIbmYoKZn7Ii+Bfrd7bYzWA8vfvS2The41ZF/Gg+jVmB/7mEbi6U55bPw
/KPFPPpAAzCvXCbiSrOoEV2m6GLyVpLjbd60UJO62Z32IotjW+qMnc2dyWMUqwc7KeZ5Di6U4we4
iHEfgh4lerIv3anFzTgsyDaFhjQU55ajaR9Qm8URuQNKNBpO9r0J2abzuJW5NKq48c34Fo7YOOGw
HR/787uZyd3QVRr+gGk1oaX8rDgqC4ril5vrXkxHBlGcCTLTdnHMpJVc4QjFJAz/T8PLjxPs3V1t
AlXcxC3w5ho3a/1gr7Qwr6GKcWkUWQPB5qYGpQe14AgcwgBSYAHeclh8aPqk9srzu1w45t02UIMQ
35G4uvQ7VCpUrQD/AEZMeNN0X6Q0TAUWBHA1LQA2qiyUdAvWcy5eH0IGTBd2kBmh6wawRYjUWYQZ
aFeKaWlM2gI6MVw3t+TGgZJsPFmez9Q1YYmkgbsjemNz9pkzVb0BtEf4JE04kDBqN0GbQhfa+jzO
7lbQwEDSDbBZf07ihLxBMVqCvNinTgbhm1RLnotGPfzQ2kMQBePAKXSeuK6gT/P5DRTTZAJCNG+D
dHU4YwvcalSawVvgFqX4iuiIwpno/wqG2/Oqn2DAySIRb7o4hu8TBEGjnxpr4jx5ubhoRk0x/NiT
eIgQBfB3G4MYx/CGIHcEuLYKKyDENM1Yp13qTxNGG1cUXtL8vuwK9ibuTLeKD1bUAxeql7AhYGwh
QoG6BYsFca02EbcWuUP82cPfEGJlDcC/F34DkAnx0IZWO/0U4FRTsZ5b2PwoadTQroihh5g14XtH
rXtp/wWBIlQ1cX5EJ8WpLcmEeQz5co41SsogGFXJhC0V+CLL9i5pY3pARBJThrzuynsw3XBo8Pks
0iqJlOju6FeX+Qmfj3gMbhhrS705u3ZkfIPcLYSyfAPptLnMccwDfP8v5GQ+IHPeZA5iu9jwcAl/
ruBLQ+fh8gW481iet58OymDQDFZeWo7bKegHFz954J4q7wvfZoMygNPnbeL55jK/ofXiuY3dTHzu
+JxpRprkbiv4DBOaoY6fM/J/xELvNMsuY9gkfpYKB4d54SAQIy7CFKGN8j28pE4EwiCMGv5NmvKB
7haiEZCz/LHi6eFqyJUKAkBIhzt75eqEfIaObO05eMuC4hmyAlxYNKySuofjgUqDXKW029nCFhaF
YERvR2NKk+edEeCWjngVP+4Hx2MAXQBo7s/903ywBjXgKDigo0/Lji+UYubwN2K48MMB9OII27aB
fFdjuOZ8w5zEZFWuZZLwkCKNubAXXX2bNcpeOeemy+YlhQHLQQodnwc7ihlfJbLgMhhiOyBfUJDk
Iqa8Wzs/EL5JPI4MS6CA86XYspiQqCb7qKR2bA/e5D2cICyhoGasB7hYpvMXlYJ5UeQZwvlpyj2B
n0AG1MANMnbld20xLOJZrQdy+SSn1eAi5vSydMHgXvsVlKJT8vO5PcWron/9oOcs+wvOMU8ony9h
BKlRpoxLZE58aiESHj0kEMR13AFj+fEwZVKDeThdG6qOP3QWGMbNMnEGel487e6+S6uso5cO2pO2
T+5CCKEPOH+WPsTpn+ka6uPhfuHDCeX7f4mLPULk5XRGMrunP+ZgciCCMXBD7bTwpEu88zzxIemA
T+5HtY4dHpj39iNiwDk3RbiEPBYJGAv6oRbUWugta+yT2F7Y7D9glG/4t/TJUHVAMQWN1LFTMB8M
wU4OGQMXXJU6DOW/sd64uYxMdczc1P4PdTb7OBV0RMTl42irlH6UqPZj821JUD2hmUcrhFBjnegj
FymJTVBrII9T4hNlpRG4RLLLiEpJtSzu7NB6MA5swtOwVRobpLIk03c2O6vN06LahzaMHadOdxaF
r08ZuWWWRSmPuyirOI+hUhz7mAdSa4w+2BNkb1NHhjGlHqOV5K3Gh4jG9UeiVQciGCMv8DPGXCoa
w9m2SraUEVtandVIXGOqqzPCMsYOBZjkj9EVHkIqW5UPyliGLkZh/7N+a7BZnsYAUImiYEgk03dK
As1vtgZT2r55yQk82+muKV8YShEf9CwEtGJqlz13ZvdOW33+Szdgr4wIEIBmJK3VzY04N5pwBn/c
dNe9jdjp64cppsJJmQo/BYgDShv4XpDEhAIJAIYiWaJRt6PSfk47Qc3R8WcwLoZ8TGIIf8fcUGYE
8liK6D7YU+ZjQIjun/3kNU3Zdecxfw2nWHaCNyLSCgz2GnIA34IiSe7jouiwAzNKDfJ8fwGstic4
bLvu3cv+zs8AU2wsryFjNJF95nPVns9VNxf6NAca7Gi2c7ZP/CQpQLLK38P/Bm1ZnQfzOUdbfupd
Bco2VXBcHk5Ogk8kFKdGv27C3/UDdkG28g5NM16pD9yuMR78Q3kq54WKgCkKEXeM61J9Rn50UmHk
DJ9JSD2QbimJxIQV31T78bPTDYXSAhfVo3doYf3NAYpbG2cbexMa2wiKjxgYwD8HmPOUP/05Y+0D
1daD2q+zFltd7PLQA3CnKUq5+ATMDCXbCwY5EBpIouWyi5+CiYB8ypcz8Vog4pDl0jYZposlrTyK
H5sKqB7JRPgyYW+fdP0TYANBYlvWH60ySdyKl/OftS2377kl/nZbTfYSpHw0NWAp1uGKc97N0gZH
CkehlA4dqBE3O//g4in1xc03s2Qu+dLyt+xJoxeBHYrvIPxjbprMnCloIJlQkSUdTBq4y9xpsdSX
VOB3Y3CFeOPuB2Kg1+KIYtYPfi1+Y4uQsWTOn9XsrRPWBuAXb+BSvXGgzvOYuTrmjIB8f64izCSE
eyCtCvjvz4qbE7C6MAZUk9HRvAvWx9wVzDQgjob3wpYY+0VQQ5buPYyGnWBIkVriT4KzOU6xLG7U
qxnrc04y9xo8Z7heS7YZY3Nicj/ZHMp9jYslN5DsYkzugMTFSQyNDps7640av+MXbJvdvMFRm9Ws
ZKouYiwYhNe9D5/nAhVr3mG0hocn8zTM/mx9cK6hNcJf+dmoDD5P91Z7Jaz7VTdWUU+bpKP+UphK
MB2rsVQ2Ryo27SzTtw0fmbLmb5FTzvGvqeCyzI1DQpCzasj3ypKu2Nw+psQlptmJ4zIlWLV3hbTw
h7bNls1ev//bvm0TRtPJNPRggBpkbQQbNfVIkmXaSOwMVbqmUSIlu50UHgG18cL2krafBYZIlyEH
EpQ2v/aZWeEhxpIF+V1RpN/NwBNqDmxRXkb9HrWziJKKEBSz7Iu6AOJ74PK8ZQGz7UT5kG11pnzb
oFqkgoJGbGVsUrHCd3IDDNk4LflEGyTkD3eVSvwAhViXSUBlDhbt3qJ3e7pNQl2YRjUJbufSPojK
teAYMjHty8bxjAtjAjScIjnPyxSeCzyj4DCAJ+dkn4L1/2lBO6o82dGgKkvVnWIfPMoC8nZ9pK+X
vmawXcJv4cUplLr7arrzuFdRSrcilR+bB4g4e3AMW/mPSCzHftc5XKCwosVjdEuhDhvwCvPHUU79
98+7n5w7ll9VH0HM4+obn2B3CCstUncTWL9EabAbtSLh6ioQWe/PbAGcAk80mJ2ET3cUGh4xo+me
dUHvMX55jaOzwJoSASquYWBQHzJ9b9YdQgfgENx9HYfdq6P4WlS5ONDYi1b/jUUeoZRnxcPo5MKZ
6na3X+YgCkDGEbysxohvXLrj94gc3Vcr/py9K4qsPWHFENUG3eWqjjbsraWb1qchN53xnc758vMa
NwyYmmN957qkPtAO0+W8l+VP9P+P8AeuSkYP9OqdX88oWxnoS0FbRvXg9XBue2+uVHb3krx6TJxL
54YxKHRw3FQXLLLi6yxq1D73PkOMxlSNeCbhJA7SXdwcKEGLUJzepgEc4+kfb/MAAmNqk7zyySnf
XT2ZPeGvBz1tT+H2JVonJDaF6skarv0TaPLBwQwEPJT23xvBzRJK22vWGnVuDjM8LIK/LpV7h9yI
nzu/Bff+XSRn3V2/VFjeHX37IpEY9lFUG+uuVBa7rC6d9o8e9sI0oE3ThR8LSxr4BaOhRt52n7in
zTQ1XMB/2fPNvsv7mfEtQ+ILzIitIcOfrwV3Dqeepzn5WgibsH12taExFK/bNvKE0r7qLmQLHtkg
UyMeo9YX03KOUpqoR8s83JwTZcyqAaRHFjH4AtIgTp7q5H9Lq8GmxgZGrZznr72ozNv0BuxsoH4u
FQVkYU6KFuWBYBC0TQj6ZFYxEVtdcQHdv02aVBoUPMzYruBnowiQGXxbKDExBDDoaFQBr5zzjlqF
jfQvgMA6PBz2kHLC/ks1VnNIaQRyHDI9xFfUWIq/qLIllEt2dibUEwCLjsnWjwLNdfVNC6PPSUHV
0eRodq8fyyUvDdXkGuEXedik46g4QbRvfrfFVZgclB1njdhbHrLy5NdwuJJcH7ahQ5HY4nSRiV6h
+Ez8zp8s8rmwPgx8nNaIcRSV8wCQwpjMOzn9QJYRbstJcmcvZi/QICB3IfGKhOJvN7MzrKus7DlO
M2zbmrOUYdlRt4Lkw0TskgI/0oI8x8GnEIOk0ixfdvbcHFwFKuYObcfFo3Fvp8gzYG4XDdANblD8
W9FtcRsWqEvyGHJlm5mY2CfNuzwGdj0ruqbWoBzbo99UOJvgMbzAU1gXO56w5xAUA2PJoEAE1MFc
0EJ527JROkx2/qUP6oP5gUsImVQonOdvZw6+Iaz70HgFkFW8jGIMKzMcO6ha9LC5RetWVjb58U8a
sffHUdjtY+wvrmZJByfLJd6lwIZ2HL/77ty9Ljllpf2EUfUOxW285cbFER+xrIN60MwgZ3NJhb5M
jcbk+46LTPAgUB5yHLTwN1a4Ors50EKEkqhZjxsdFifkFbc2+AdCQ2nunmmrByfLfDO4hlHSDP7R
dF5LiiNLGH4iIpABoVt5i/c3BF7CCgknnn6/7Ik9fWanpw1GqspK8xsUr7hKPR39LuiOjkKuRFZc
Q+VA6VKOCk8RjqAGvUuZCc1Cy0g74SoaPArMQXKhqEmPdMRyJdmj78oFdnr3DuKeDDo9LgxdrWUh
Dik8hFWApWUPsHf6reHZ/gKf4Zh5or2DVMXVbu+YyqnhryDdbJ2tdpI3ZBTV1DjZoC9U+AhvtZ/F
hAqozLZfNQDKvwBJA966QnxfSdv9fLdm207u9MtTUNCbEEO0xaXlzb7RzK9LAEpblQEbayj7OQaW
yPVceUIcMmTE2fmw7Iy7w7VcIePU5EsrcFGr13jbIn6BpVnoHlBq13Zh8Q15exu05ej3SQ6QR/sz
gOq2s9XRjWLE8qSc7ercU26TByBn/Z4ah9tQF5E1Jl/NJx38fHdi3ZTpAr2BDIyup+leYc621c2r
Fevz8QvcN/ccsE7yPnAE8jaLeEg0+eOHUe/Bw4Jd9EnHJmh60sMrjBOOWkv9WHs6RIrVnEiTb95e
zj2OYgzKa6hG4KjuNqYGNlSApAPvI/owKX5Mu93GDefu9/SEbI08HT1Aq1eCvsb0IPQrx8WFWVkr
X8emmR4wyRrQrAsQIO0uirWJ1ZKl196idOun/704bZw6mNiedVTdqBWO5BfI7HWkcUnelpJ1wkM4
QnjoMCpCbglpAXwXL2Ny4PbgRJw22D9awTBm8Nl8IS93rMMhOJghCJIqQIVLrcOM1TgCGbOtD/R/
TTb3k0TAKQGSyvD765xKybARImOTHYMlcTEE+EXzySUxJLFXmOn+/CVnS4D0xtnJwU/SQSFliK4x
jsYnWHlONvnz/PoLeSU7SbDG+Djh726jnlS4lPOk2Mh5ClhSH6IvvgOKGZg7wFDxtFQcDUm7nsp6
/ZM1Jw53AMEQF+17B69Jn8zcPELSheT7QqOLk7TxkpPuhMA6n10S+urFXCs+wC0b9CqshyApmsqk
9bxbu8c7E2b+Cpin3Qp3YDv5MRroZOWf4eZ7Zu9fDPqxD+TxgbggMuJ4t7eo81XW8qda0nVXLPI2
lJxN+nXbiu32lumWf53vL7MGvbpOP4SXyMLNBEGlJT3NW/IGMIv6m1e0StCu3P8Vou5cG/TMkLIG
GAw64tdtR8iv9T5D6CCaSW7TpghmFfB40gyH+FoYA/MWdMIVl8neC7pniHSPD4bvKwh4IYgKcwzZ
EMV673i1Ek0uL1FA9sbhcTDcQ4iVNPwsULXKvi+Jzyengwg1mp/tBYoWgBBDYbLCDKSufZFSIBP8
AhQRCvmEdpTNTj9DgLs5351ur34c9ZfxcQi4guO5aT9VORfFolOcGu7w36eU5ZDpUeKT3U+uR4t1
r+9os0JRsNpreodfUkNPJI+NSrplWqwQYd/9Y2yC4OHgVKd1lxZBSnNBJgFkRhmh2mnA4wWV0oXa
y4Oif3rlpEsJNy9fsa6GbPMB5D0Jy9at8hsAO51N/QMHJK9XOgDHoZSAPQixf7Td4V4HhtDfl7xE
SnzJzaw/ilLS8olk/XDVkNsfFihQLQxYknStDcJMwUhoQGefPJYmjfXcmEOuInNfx9e6DNmXPq71
xYaAvtjvDTiTfy84I4m1wv7rY4U8BpgYtzeGzksH4dnvjenqWcPtF2RBY+L7BOLhFq6Ula1vFty0
ShPP9fZ8Yc2OYf/Th8dKEmG3aKIz1XNJ7QlLM8LaGeFwro4b7otZKBcVlh+N+XvUYytnpPvai2T6
RquOtghHbrL0wC1ycsEr5QQ9RmM6eyXdds0Zf8CmUnQx9uEUejWs4XNDjVUGraaNF4u8fRbUkTMq
/AXya73H2utJV7Ms8KlABDezQsXgqqz6Y6QIhfAc+s0F/9XgzLIE6U8LEuto9To+mTCq6eNVH8Ag
7+Ad0AOmA3QbjTvTHnmEXCkmhszX/NVO7tUD08CWj/g0714O9SYtVSjLTWTnnOKJWHoNmX98tdm1
7Fk46MMN7a0V8hJu8w2m6IjT4NcpKieDxpR1r8ET5GTe9tSfrXYcM/NPyDFdl0Y1KI+bS2NiFL1K
i6hFMD2pR/dmr4Pja55WgClubgHgMnOPwaWOzcx5DP8woZUFO8yEOSrZQsUc2yj+fNDp6+dTAhR7
CPgrndtV0f+VqX5QOkj70LkhT7uqAMYj/b5vmAjVfNZNdbB8IGVbhr/vzCAY0+CYtn/hG5ro1dWB
SSht6fC+Ka+B4o9/zlIa6dxZuPayySSXZEfXmL1Ap0E90aqlY3NVWASX4bmMV3u+FAExQ66cZIl8
msIJRaBmX/phzCDTl9sYyas+doELSn+fZjIYMXwcOGzmhFBZElxkdDb7TBWYvbHUgBFw3hByGRn1
vHFvA0ITURrUcTXk1hyowHTYBsCIYeAvURp8+DyIxCxMmu77b7AvgQ+nsAPJvEQZTJTCVEixz/Ad
eimg7+FxmGZjHPh6CFY0ao8JlVYEbRAYiGLDngMQfh/csDT4sxbAkAAJyM7Uk8fpFQX5GoBbcTOo
unnwWT9DzwRm1YnQkBKYLX8J46N2kXkVo49O1InMuUliWjI6fKwFvlaEqYrwJzcu+vhvsmDyOUHu
ZX3E19zP1SFIIkQIUJ+eEXqyIjuFfGfEiVy7Wf+J0xRgNEbwSZmcux90xsRSQuMn+HwogHiR7X+5
yze9EvVw7nLPOGOqqbiQ4M4LzaYIL7DnUdrAazYqEnr7SBmJspto9H89gfnCJ4ISIXOPzG9QueDR
itO1oB9l1IPvDoaAnUGK8Beweu3vaoEfYxE0bQdhjw09JHgX7qYB/VACrkgm/xh2XoGikWX6p37W
B9B3QPHMPiG12X0mIrDxTFDrFE/cKe1omWLiTmckgzmTFiYCngArx4XTgG8gzcvSQiG4R/1LyjKf
1gO6brFTHzzOmHmW4OdMnSFq+w/+qw9UAtycbk7bYW0agpyVCQywazY/mtGp1yIkDgnazCyoMcd5
LIYx9VT0+AX3/JyTTf0eTnvJ/Cltdsuj4+SHEnpKKzzZlNpi8uDgKMHDHhGvZd6hg2xGVLRjFxSL
huIwwKYxzEfMtCC97Sou2D/dpA8wUqmS+lX6xu5BiAuc8eTSBtzbq5wuWAM941Z6A8xxs7YJoPjG
VNecy6GpWIkxUPyktczt3+DoMz7tJIa7v4GUF78QGoNPSytty0Sqn+gHOYNElFMgI+8N3w+4DJh1
TOB0bXUA4kYP/diUyALU0nogpV3Qyk2nuGICEEhNK8VHMYSFjpGCvl6KoeBcQoe8F7GgaoxSFmyC
/qXDUbQfs7fndQQ2IJWVgOYBkpjIM2ACtGQRldTwlCABZHVBpTLUop7fDbL9e+vITnjBul0zsJzP
neBwBaHVjkmZdztUS73XQchWCLz0XxBDlgaVv3MZt7Ze2lzTQ6Vrrh84r1KvxuZoFZIQEflJN7yX
90qaydp1gSgwlm6D0CyB/PXQFx1kHkDEVe/jnPBhBwFM45K0qZ6goPRiaqzAWcdNgbGm/BZCFec9
Ryb1XANy7A+rBd6g0rQQLFCBfSIgW/bL0bnlMPJ9boq3l0+EEq+HpFogMCnqTxv1xKG3z/cPxPek
d4JANTnriQYvIZLLp3gbhgF/vWjmvjb+OxYjkiYFLgcYY3AmJ4o99uaOE7w2AycGg3BHdRJtWBVv
NsYWYFMQedfiM66UaHy7HH0JfASq7ZSjuqCzytDBBfc6edBLeOPByTsV/XGUIggReVcTizsm1/Wk
CalH+MeS51DJ+OGfcxTtKigBl0Vzin+wPkUFAU3ynJkN1KSOpe6L0ercR4kFnB3dL4InEnXAw6Wc
oQtL5kIoZlwpeaUcQ/KYvPBh1ssHt56uWy2opWMyWtMmo0WrmD4mMCvpW3xsUBxLdHTHBBq7x+Wg
dKdpjuFpMMhHDMAABNDYoCnFKEemLudBPvBS4BEzcPAgAwS+Syhh4d7QX5MhyJh2bcSlB8wADYTs
isyFsh0NFNoT5H6k9m+u2DjnYvLCvpvH5LVXNuTjKidBtmN+CVKaahyEX5ZKojtdOvgFtCwCpMPs
gHKGQ445FBeY2amcepCV7FOPjaltSrSgmGeSoaFWwWwMZy0tUPc3Z7OUt2zwyzLjjudLZtiwSyDT
cIL42syYIXdxHJw5Bu/746Ci0b9ki1epFm/E5uozJf73hZ3DSHnQIqLSpUQLP8LybPs7EvAvMBmB
DqA+p5ECYM/1GjZxN/owc24wOVlFP0KSr8wLzGlRVI0yeI/fOf34wSfOPSbjWjgANskpUyOWwTSN
KHv0drv2gFGaTmIGb6eGWDOm1GY2vte5/fjTytGPNrLQtzafvShtNL+sflpwkFq8BlZBFBVce2xS
4gbVd9hjekJ30tvInWnYsPWRmxBPpJwdfkcVUYx6PEyQ/H7h7unZ+/3k5UgxvqjCTtBdIDXofyAT
J0XwpQYcHpfvOJ90Fu3+vm/5Ld/iOg6HVvKzDb92mKBUXv/p6tuaA8DuAOE9dQHRtUr+dZnmIa0F
777V0l/34eThNQEMm9zWJsRNq+HXXstfMGAGmgcZoHrb5E99gRKeQygTyIKFiDSg1P0m0DPvqp2M
+IgulK07LeRnkKvgTRvuaabvGE9cgGHIwBD50FAHcEzq3yIDQj6gukH3El0ESXdPG4L+LN+3F3q/
43TG/DbSNlRxVIPPDccBfLy04d420DySMr6jwjYjX55oaQkCABzl0mQ8C8IIoZuWW9CiPJwOWnqa
NUc6Ogo1bJwRcGKrz5PFD6SGwEu17d/s+3MI72gUvt1T7tEcmXzvAS21Gk3ZowVjZNWHCBa0QNlf
xafhNiLpkqlKm4+HkzxdwwdLqdLgsD/Jg0ef6qD8aOqQTSAr0H/Mv4N3lFzHZTeD2Icx6a17R9oJ
ghallP8d1P1jQsPca+w7Ca0TTknDvh3MAiXK2vt7lOPY8JXoSsdEGYB6nnd6HcCk2uFC0m0/MVpR
LSW3X30x+Cv826QOrj0dihso2UevRUE7yD3xADEWF8pYSZ/ho5IStSFsaAsQpmnO825yp0SkIc6f
f8YvMldBmgAo9huQuP9xjAifAoiGTuPwStBJCL/IiRg2IiloR6GIxIeYuLaiF6tQfoECv1sn38Pb
hS/iPlhATGx00zp1kY5E7D99OFu0B1wYmLg+JovuurQBPACYh9kUaPaCX5gmi8k3PdooKPD2UbP1
DdYfcjzpMWzyoVMrUZAgB2UBjbkSNJdjOcBrl8h68gh9XNIWUhqieSKaDS7dB0ScapDBR7KJHurK
w8fsg2ZitjyOqpmxyCDwd7pVjCMrQ2cT2b4z9IP0OQBnCkKDdlE5UBPU87xH2HQeXnN8Co5bJJf5
2Srgf5bbQq6kTT3ftyLgHKtuZq1R+LhZ34ijgyV+BCMrJlnEjMLTRJeHVsuZFkzGqEuEl+hTTdqs
5WavCPp9JRKdE/iX6x+4d52i2UyNVLfusA4r55iUYIsqNw/N1Jygf5Azl+DdImgR3ILv4PgCl9Z2
VKxSOqHOAGnXUgPpWIqs54L26Smzi6AZPiMjfdDnGzDRykN6cpnD6juOvy7tz6P9WLR560DQozp4
BW1sZMxQVGCiCa51rg6Ps3dyn5OMDK6P+1B48h9oCUr+HRtMg49ro3deq9GK+PuJGpiKYauHc47p
HHtFmjMXYNFSStj5IgsUu0q+gKG7jcGiDb+9LyIo4gt8YnHwAZ5X5QYWkxyUOn2JNJsYfWhHTj0T
62MFXRsFKa4f3r5+Ir1IThjRahHRziOdF8eA6Ml6RZsCDZleY/l0c1iv4BSujtgQV0k2VP4paTQG
2VAGxYLhxgU5xx540l2wlMz0axcta9vuIdGxpKHKheyecrt6ukVXmz67KJiBT99nbikmyrUjuiFt
WpQXS91q0SdzFgrLGr30q5cDwGV7Okh1kiaeRA1UmFLAWTfAyZ4odeC6YCZKeAI56CsMNBCtW9ml
91yUHgn+itk8fWoI3trO2DUAWYDjvvigiq5Y7uz13FNjSN3x2SsBDMFM4LhWGWtynELmgamIqCWY
mrhwOpM2bdjOIJ6bweC6gmYwcmezwv3QpsSAjFT01mITKqBLoBOa92i1+G60gEYQexjiuSimgBpE
jYAtB0YGhgYzLGKB36A7zfEfHE8Oa42HujPtZDRnG8tW+kVdXEOpVl8AOgmuezp3Ztcc7vf9BHsO
WuDIGJHDoKcHswvYG0BRRw5O8ZGjsfJO9pdNEf8RRL9DOdx+kZm+SFhePqQTtMU5RS1MrPwFhiYE
aq/iRai9VVB5eXhjZR3OqiUCLQ2hCRmE0fUDlyjA/tHTNdNz8os4RAeigVt7ImDU5eZ9nEsXOo/q
KYgeyR8Q2RALIAWxi4gzQqRrQhfJF8+2dR43Bk1PznS1p48e0IDlpOywJVHScUV0TP5mxoU7IvN7
iIwxwlq+/EtcdzMQOegk/3VAaevCS0d9jy5TjqDXFYlsMg36pbgrhkKf5DuOdE4FyooJILkgzHoq
Hkk5JXmTLiFChCfHQOZKhvw8tuiJiR0q2Rwkzwkwp9VCcm1kfpBj4Y6iN7QKfr7sIQTFI3gMcL8p
dkB68a6Eenyfv7zbVIRv2AdKBKspXFNvOAL5P0VqfEGM4hIwSHBR1dwZ/AC8Hsfwz6EQoRh3u0Sz
sN6KkpM8jQhiZdBkvn9P/0VGH9r5FUGcFjQMOWOOY3NwwhlAn6+s4279m9y9N65fLbsKxTag7N6G
DWST2t7PLaEJtQOQBUSp0r9CCwEyz2HpA+3HMc2khw4T06WJ5YA2w8UKo26kXvAWg0KVRc1AjR9N
5z3QkzLSXD2p+q8wC3hJ7icxkYxu+F/+VOhKP5BorhHB4qcwSDOi37TsfqfyiuT7Cj+lsSx0rxF9
QtW5ippMVGPV3nTqRH6i6JJHjFUYT+K8VoURRDy+KWtKPsT37d5XCDIYenifUL6uwXn5hCUrDjAl
9HY4SzC9sFLwwfhvOE9xkqsZVYhH/BHJ3BupAO7l3TYYoUVjXGFZ9vcNz4RiIWanQszt2BUkiCc0
S6blyG9IQL9vgA92xUPsg1sad5agrcY6FJuL29mUpItt796/iLNdhSZKJKpizfnLgUf3tHyyWbSu
7NEggKIQD0aj0d172q57kp/nDRN521biQ0druKxM5jTY+SQ5RgpUSDI8khKnIBUcPpCorFjggIoo
zKEborEnolP49opAND6ijI0RxYVdGaHGhjYAncgeqtGAVEbSPybniI0u9mFkcatxjkBQG0J9w9XA
RfONZwz8LZVteATK/cZonFHjRBJZ2aPCpG6D5GeE5JC5IZaQ2cs/EIEURcjA0pST3q53hWCrBWe6
CBVqFGIncl8ihMUoYkC5BKOaSueGCiPCsTOx6dJifo7y6darUspyjFoRDUfSji8gjUcHG6I1W1kM
kX9UWig3+GLjypgVW7LrkrG/fx7IlVCCF+MURoQi7tDmUklxvPKl+2aiAiQdNORFQkHbI/Y9vR/E
7v2SfBAdeEI/yZl4IfBNV5cfg9sggB/5GIOEQ45P9EHR1PvXl5YwzJ1hAPnvBQlzXLpnd5J6qdM5
ealx5INbAbqEqMOv24DB3Ct+oEg+8IceJmqSDwZNUND50Su5kMjeCUNRIqMkfm+ObLL35qKTbLny
pAXv6OG87ZyEsHQlGX05nD5k1SRZLCEeghMJKQTMGMjIfsMfSlfqmNqdpOlM/LijqiNqe8LJWnSg
ZTa9Ve+NwaE8jhxhMwI61ZTqSSLREZ022uvWBHVqAtgJIqHwESX8swdRZWMKOi+ncKjI22s0xV6O
nDONCep+5MlMM2COVh6mdc62zevmtCLrIYf90/9j6jYDiMaLwbHK+YQNaJ9kVvDZqG9d2SenWMwe
nxC9JGa+SFS+/NIWtv8/4cQfd13kD8XNnuOCBokQSGQfAJ/jVN3OUHsdDumDAHCX8hoysBSyMjxd
0qWgdy2jZGnly06TokxAW+hUE4ghYNUOGRFqQhbA4NGhtgKhAJaIjz/9ZyrVQwN+v5gTClsPeiJ0
q7MDpku0irpM4txXyBQUSJVGBEPUhfOTj79rCwrGgkcGk97WOHDlLBBdNQVRxB+5r4K4mNw0OT0F
wCc/IdeK77IOYMBa6ojxlDn60IfF3Anq+ErMP7r0iTGRboxyPvt64qQr3Vtp19NYYIZAe5rlx9u+
urTfVLrZHRDiSBLbJ1GSpK/0C0C1cJ6yWLke8kekFDscS0qUkU9wz/r9/sfry5e5hZJ0igDIwl8h
tBNJCVc5iJeRsA8Qaat5/Ro1XHPb4hCTVFPE/O7hqifLkBEB3dXxhg49hrIYDwnWydK20uhuRni+
RCIa1Yx0YMKw4wfyNaP3pbsh2FZUrjHZRmfqgJ+XYNflnUoPSFAtzA7Zl4J4ZrkgUonlEljG0wgz
JApyGkQ/HwrrXFAVcq11tE5lfbFRksZSo3VLR4Gvv5jVy277+QVsWodIbbggZIsT5QTayf5v2KFM
4xEiCsOImhSxmJKdVLFiv1wY2UiPv84Gm4P7Kffy46jz90FKjf6p2/RyZCHRvmcXtbeLj5ckndFn
fiW7Jgf/yxae7m0quxOJcmQQ5VVSzYesgd6szwsiVNhb9JYlWwEsRTiQF05bReLHKqFsH2cznU0o
UrkSXUTsR2RlRFFP/i2tvQ7twqvP19kX1AucNP8OH8pJDgwJL/RNZAergJ1EAAQ/0tkzkHOk1c1m
JHd/q0Ue2kSVt+G2FyJVgwQOoQ7HQ/6IjWL+d29UF9TRWue/Odhu5mnQ3gSprqBPIdMmwW8JRRDz
YLEbUFm0xE2OFPQbOC5EQaDRFW6WOQQFIqB2fkmQPw+OFZHwZTpFDsial5m0PDJ9A9rMYr2s/E1h
BKt96dcgn77JKjoyKhRB1WJc05X6Oe1DiSF8x2+Yk9YR32kZ4fHX8vJ0GRd+nddahyeGXBMakoxJ
Tn2xFP7/gUVa5eeJNbL8KRIk7gAuFwDOqcqZUWVtF0GZaQ4Y6QCkWWYQc0YpQUHhdPb0YAQ24+yY
BZ+2fj4WwKfo0SvskUKaA5VcfM/tf4Hm7tnUfVT4bkEsRwyjRNE04m/l0O3ylYIMEPL0bU9WNzuh
T0GOB78adgI3pC9CKCcbyS6XFMjZEcvsIKAbC6gBGApTYIQCkMMQlYvOEOJjDWdWjOJbYNnNRJzg
+bXghM/qR/QA4JeSNaWP2Zdhz+yuuA6P0exqfzIbdC4tUSD49XeloxG1pOXq8OQfC1EeHWXdH1A7
YwzeA9usBtovDCRDytfAJHEB0ysh/UtfjawlLDagfpErCWjzp40hlLP4LvLhlFH8s9HdS6UE9Ea0
dlvij06ydI1Eahlkwkxyk5tXjOTo+KsrIiFOmaRJveMSCIIloU/keEHB7dAkojHPCJuMiI6F3+kT
SECPkPLwE680pGzg4IFQR0MZJSogKGPMB2SEcbRo1J/IfJiS0/0twIHwW5PWDA8IsqMvMHSSHxuz
CTvE69TvoRd0YygBUF2X9IntglUIQ1MWFjNLwJCcRBDOaPvWrgwxu51InTbmGAUiA9ISdCaL3X6+
kJrIPfynYLnQ1ENCz5oyoRtFtjtbBU9r9vFcU5pL1yRx7+GiGre4DahJuI+M6oQuGwfWQMSZzB6a
P9N0bnfzwspXfOMzrkdFdF90ArDF3gprrz908WwVfz9uQVAavVo+boTQqo/ONE6p6KW1417hnXkl
cBDew5NBryFdcg1+DItjvqSbzO2Wc5ZuWKSvrDfVys39rU+g7bxLdFpee8U+H9Wb86jEm3bfnJWT
F/40bGZwYRSgtGkUe4JAZaTOzqOgji+SqtMWhFIGaJYmpCcyH8KNIpxMZU1S/yPVchRtu1TKCCj6
lAoNJmvs2Rx065ta+qBsYbrSEhs1o98cEG6+xqNhi70DkCuvoOu5LbfqEg6q6Ms9DhltxiLM+quB
tn1RAzKpe01xNsIpRl2DBFanPzK8wx2M3RiYgTEHkd4sibeZ0+pyvuA3Q1OfrvVhNddzS53nXBXG
yLSBphkaj4DgTHGJMbF4oNlHp/c31Me/7g/svQ6pdSWN5nPaQnz9Sfl8jBgsvpwcsyZz06JYaMx+
IUKA0NNCA+gdbdHVoGRDbgHB0gcP9IHSOx9EILANnhNEjm+GxsLsS/cLylHjDZnpHtONYbteIYVB
irhhCXbkrSLS9th8F9qi1c836rA+0rbJdIeCKifZqC3cJIScUSMD5TCjBdUwAuqFZuaFSFsCD2h4
GB7A1bzGX6/J/BWcOdDmZEUeiegasy8uyzyP75gbE2BSeiJlfONYO6JXNFb7gB2PKeycZ/zCzAqf
+b0yg+zDwbXMGvZ3pi9KfPE+lorgH8SBfnVy9B3aqwGORXP8YZre8YnlHwpKLtI+dy3QiW8F9i/d
T+HCY8MWzmDqg4zf19eHV8Vufewz0HMKRuROFi/gSF8XoHFnCdmFUfh7fpyW2yp61LbqY1nBm8WH
rWI7lqDcKvc4RewBrMyo9XDg5zSoNHGKFssNsel44L3VrQ7NbquvhKs9i5Un0MbQfRI4gDzD4/CG
hwLskMLjgP8Hgi+JhhAQjPEz7JN3/xERqdJj8kUovRqCkrlO0fNs9UAHTovMxeoDSMcasHdJkwlA
TbJiEAgJFA0HeHz+F9nV1fBO7STGQJgMo/9ZhD927ShfG4nW0y72F/KZaHkx+VyF5hDTEhrS7RMl
ZHtXmE4bZ0Hoc/QcHz7drQvEsyF3iXvTCRWkGukfnf0S9iLugtvLmPsL3H1QCy2x0cspEzp2W/Fb
aNMyMqelKe7H6OiEgFufMGCAYafZK8JXachg8yOD2O9s+DHQwwJsB2KFUS/Apd7m23Y1p96zp/dD
ZKgvcb8zUjXbnC8RMYW+MooRO7XVIRcV6zKMYs6jUWeTWasY/aoYFzf/ysAcIk3HJvZqiZYwtQbG
noNmeONHMGgzY8KTdfuJUNxMjmBz19W6TJDy/0zwaos7C0p7JjHuJcY1rVsmLPechATFVlJZkCCF
faI8LQmM0NTQ3lIc0zuTrJwjZQjsaqtj9PpcwGZjIGiOTsQEDq5+tf7Oju4Tg7QXWk+1a3qPNvCv
85TvqlGBXcqtfx5CvmaSf3YY5bTiFSwKHk8bKSFstA+oelQwiSi0FQpRguD/8hi7qst5eHI+IIZS
LiUj9FZszPN1GwUULNVYSE/TqjL7dTC3psckosaBnK1GPgd4Di1tkJyqnWFbqMVIj6RtthuLQsQq
abui1s1plqjr+4BJ8KoPggJgWTu8zJiaTZjZd1s7FR8luj6c85llamw6q6JYCXjVzWEVaWPYlb+P
Rapxkp7PJVo9XKzul6WPHKzPSXRi6Ljr2Jc5ce05z7s/UyIQcahGLRvZ1i0Bi5335bBbNkYFY4xX
fJo8aATTb+E1tmySEmN83qyoDSHQcBt6X9N6dWisCpejs6+Aw21/4xwe5M9606DgXcx1hIIyd8Xh
zfOr3tNXcLd4OeYnuJ88zqtq81sQMn/a8P1wUA4uSJoOCgQVAmMH1D3vp+F9gF4+fePotlDYI8un
64ojdQEjDWkKYL9k2vtf2pq2CaMMlZiMz28AUAvAIvYTGfbdbf/C2MVS2Qf7OvocuFOGaq/wVsEz
Zo3icYu2NIo0uCUCMCxsrCFPmUOWqqPgtD5/GXm6GKpMmP5rxLcH4CcgndxOWFvvUb0ELF8xE5+W
rK9qqtPr9o4xXAL0IVvsFSirm84RIfNf5Tz5/zNortskupQjZKsIsKFNw1EKqBOzVCaCBKAr7N1B
ebVBNn/W710JJph5JjzXHd+6E7KqGBFd0e7jfCuJZWBzUNpDN6jltGEcwUnhNAsxQccsohpcFnhC
zAC5inq7WIcNzM13JfKK1LPbV/Qb/TQ8katpjeIKzz14h+3DY3qjCPgMEUb+8+cB9sdBDQiMMFGq
sNgQdiAJYF5ioPcBZgiYCtxF6gjQlYjTYEjACkPLF5oJzF6rxUBpBlu7QFrb1jAO3HXoOe31SYUi
4ljvqYweDyDO8FNgAkorZVojOkYxXXmtzOWWs9Lqn9182AaU7XPYeAwQWUGTr42qdn6g+MU9tdeh
mEQlvWuMquhM65Jw1YYreVx3EDBif2Q+ar+sUfc4/KwBZXzAWQ6QN/yOkVo6i2jr/olQ4/KT1iDF
ivHrAVFcednCwl2Lkwab/9K7R4DwOlNFxcvpDX+ObXuz9QWIZvWEFCeMSfdDO2zlNDmNdx86E8Pv
LHeRGE/Z5PjZOTx1tm2m7x1WjBWoYTpfd6g/CqTJY6BP34luGzOy8whh09HNOe0u0ICejDp3iLpl
jgDlqge5xt900gs0C44SlKfpIwCkXHPs8pKjDpudIbONAZmJPOQxuCXfLT7HfQ0HbUgwmzZybnD4
dbfoK0ENQwSXlEBBQ6thV/s8vuxA4RlA1Hst3jgDNy5GSrqDb+L0liCwCZ4nPTJG+gRE0AE3AAxe
kLm3qNNVkfM9rqEpXZCLxgd5BMLag+MGrM8yQITgNLxp8Kn92lKmQ4QiIiaM5r7kd0xfghNqipuO
w5hfH/GNwUswNaDH4QbptL2QnMK30Sr7z92H+uUvMhg8RPdHkvIAiohiQe23FteNCocSV/YJuQ8d
VbVCw5jil8wbcCwn1/Hu1yg45bBSHKJL2892KuLT7AI5gHUIfi+fnLBNkcGgGk6E82bYzLeRZiOI
VgGfP8if0S9jElfC0eO8U3rEzVftnPXU3AHUtIvlmVtVBeArsIvU4wtLbUnz/Tp7es/EgBlqJlX0
xlYTy+OIA29ojs7r5uA5v0+/sb4w3Vv8IP0jYSIx6AzeCfcLjlhMOdE9Djt+Rp8PjYHwiEDt9oXh
vRKU8SVejZtYVFkm+P3guQHp0COyImCwBQHqKMMH4ob9J16xmCsEuPwGn6l+MAGIPinYH106FLTB
f9gPiBJco/tE5ZOzisCGAlEMF4VsCl6PRlMNqWYnT5VhGdxm5DhKbAR1msef5QnB3SZ3K24vvqJV
3OYgsE6Lxlyqs4JUCvivEeSQiwow7hOOzdUCGtAPMQXn0zeXt3U9z6Z3KMiuvjNdRGhIrM77UzsS
aDviRrMmzCmMFTfjHC6nldMWyKnFrJwp/3XQmr2R1cRg58MTb2htpvmSsxSAHIaUmCoxblwl1QLL
q3JznJhYETA49I9bmVJVyTU0l18uVVIxnUG+D0zLyimpIto2HANeqzAUjOC+pKhdnpdvjnoyaLEa
yjAmd9qUtrQ0LQKLCWJ85XHxCg215xVZEmggoPYJ0FIWlkKvhnq1rqzn2z5SSqAJ3QmUZveloOoK
8PoSaN/4zYTlG5PPKNCowPGUgxrV5TE5Lt145/Z00V7/SPUaIJEhafQqfaPlJAgs1EWeu6IvRC2L
k0clnJEcvR2gsQhYA/Zs2hdQYAhXibrl8oekgQny64XhH8GFqjJiiQqce9kb7mG5w3fHDg2of56i
G5yLzkrvwW14j2878WZdstG18/JPQJ9MTfclOPz6yihuOSBhX2SWcdz20TV4O8vbjoOeQMQAEHU+
xKACQpKgCHO2JbIWfaivvGb6tPP3WJ/01Ck3GWyEQa+IFDl6VQli6Y8fGsImpvPb45RDvb28QhLk
BEWSaY502IH2TTxvGQF7femdWQFWPuQooePaTHsEVDCYKaoo3IbNDYrJ5joEMNkjKiL8bFVDrK2C
TQvk+IsO9MNeglFenkJAomhNfIbgTYC/YsAMNwzTJcHhC3kVTgIXwqTcZ6Aj/LnNhfeqK+HnCjqs
uUYtgezUNjGouLkdACSaXai8Yk4zfNVDUqxTSMoWU39qHA+1PYcKihZB3JlMUX54hqhlccDGYMtM
1hXos3kK2jJ+wVEiVZkSWH49IfODS0VyAnAxifv0tUbj6hH1WhtwkfAZYsR1aAWIxFZ9UH0Qdshe
0TM8kWT1r2tjztoUAiW3wbl2QTWj63lFWADUyZ9vBaESoZQeuUEHQxaLhQc390tv6wT8gz7WjXOB
F8JvwXGfGhzT8xuSBLLSeBaZOEAdMQXy1z4suT2M+qAJs1vlIuXBMkU2VNI0AiAcoylPDSofa4xq
KjDqZ6hPv2bg0UVhrO1d1ynPhfkDwOegs0RSY2okJxtzUBaAEtY+4izllpXyEuEpcO490VpgejCm
F6B3nBqFffpLbWZY5gyLDaHiELnuNLtQ80ZBbiEDJOXiiCPf9jYjJkHhFH8neDoTaaspDQePG8Va
Tcnl8kesukbLzcBtqT6TKCoo+0KvhY3GXv0+0mcBv8pc/8SnHREDAj1y7etPC42FxxoIvYhnz2Oj
8puGMEuNkQ5tr+6VTYA2RdpeIeVxyYZQ50pPM4KXmz9stUYqGpPzdpohV0kOZjAPuJlrhGQ/zuOg
0s9C7aG1Y5Y7bK+QdzyB0Z2yergd+vSyeyfmdolTO3QLp0FYvv3JR9zpV1KmQ8J4RQPsyfkVJLhg
9lJ0hRtMTBlY2jFyeks626CvlM14s/Qk+qxaMa2fFp/fEtpELwk53CRHYw+h0DF1zk0hjpDFEA5g
aNkgVT140ulcJH6oShEX+8PD4u/FLaNDXNuxtwHKChpawPTshbxjz0mN2U1tFHY3eLH70EFQtv8B
jSeng3oNpPPKaiIwPGoLTtePF7RckhJsynAp8TAjOM4/54A+9BtInZeWc9kbKYpdwmrliFmOWwGo
ZwYjuvRU2dCb8yXiVa4mHN0CkvXAuP5mj8m4nmjYgUEsVVwBX4sT3PIL0yHbkXZ80TuETHuM/2Pp
zJYUVbYw/EREqKDALfMkirPeEOUIKiqDIj79+bL3iR3RXbu7y1JIMtda/zQZ3Iw91WBvzIQ+3uEv
tBGPFy5pFG0hPhflibQ3ZpxXrOZE+NoDfn7j777UguYEsFSI80RyzWLPJy9N1q5YOSwznZ3sM58I
v+Ksxku4iHd0TTvdYJMt/0ipl63+Ao8Py9qwGFL7uOKS0EMRsY2/jITJmfkShoVso9+DsAiChkSJ
I6agDMxKlHT3LVxXDloQiWqbq2aP/kIWam4OGc41mNXo14gNstjTZJ07wGuzx3wOtPlC/Qgt+E8A
XdcF7w1uMJOTnj0KVONZ8xGeKxX/B9jO14V4Er7/7I3xOeOwQczpEKeSpHYo+9CWRgkqdhzbBFGA
a5NhTidGJDnPkzgeedQYQMfQRBUHTFscd2kd3W5B+jq0H3gGyudf5v2aqbyXhN0sTHLsKscgC8z+
hRRjTE1IxRfSWGHiPcfuFBjifDy+rJDNcQILRzjWjIdzfv0HpyIWookXqQT4azk7Cm1W06Y60Htv
8OqzxpiVXCpzTBw7zV/9tPuLhzPcY8fwgciDqRZTI79lq2m++xQp/vFDzYwYE4+u8vRPd07CIPJq
NvBh2LGEnjuVEoDtnBSF+X1Sfk0SDHSkG5z9qp2fEHdD3K1mHGn60L7fo88QzU2bxsh3uCf0eLqQ
ybILo+liBfuUxiG5nrT3iIt4RiZljLSHnzFFJb3iFEYCMxMM+3jPYIQ1uFyUZjWpNCYlbIZUfa2o
mYaxWk+z95FSbaZtSRJdo3b8BdK+d7dRi8tikaps+PJ6cVu6p978ICeQpfyUbc9o6UygArHRQhOV
d9f9kDnaEIDuvi82CkAqFr7WTXcrgR/rwV/ec/hiG60RaTtYHyAGxh5ArGlLwUfLh0lCVqzQs1B6
Y/R/xEakdD8P84j9EPYB5FhjDl5y4DJOzbFu59Y/zwXRXcKBYkdj/VVosxwuOGMdyAwYhq+pXLe7
KyHvsL4z9q7sQAP7PVLgqQ4tbA6s2K1/t+jLac6D8aqtHbMz9iyImkO6ZqU3HisEAD1JsGG4zsRA
tvEQ8DfYorMhC1dud/Eifw0K+i1kYrZLE7HRjTv8NmCEAAWSpcnSaZcLDqoMcaCRMXw0pdnpWptp
7hY9EiI4upAjCDUChGZYJT+vINrqxjH3cqQhOOR3cT/KpEX2VjsOf1TYQkl98bRz7kGrZwqHZdbA
FCYIIuKE5x7+ig4tx6Z13gscqDRhy4NxcpK+HDxynksGjBAQ5gUuAICUIpnNodankXsGhTckHVTg
0T9ib6khb7vXRHgtzj6sEMYaNn8fV1OmHoxLaIl2owDRBGJr3hp3z9iEYSLoWuGxPxUVKg8pTjk+
Nj+jo4TqYuJgSgnXYabXkA5TWKCYd/jMbQBg66R2Jxhp6msBh9I51/gwUFBPiZfDtBJtCKFn9msh
UJJ9Nd9vrNATvCiR34RFVB5n01e0GSGV+nYObeDPeV1cSxg6gsz/iQ1SFIcLvDpeEeld/IX4N9zk
KuKrh9/2XWoPkeTwXBGXcZbm/6zqqPvPivtz8r+G8bjDL0xU6OgQzkC4w2V0IPABDps7DvciSTUc
exaQYYgwzIG/UHLlcQ1yHAsAE181D187jEfE/6am54Rii6IQ4zeOKeF4kmrmhLKVu8oWMKamZ5Is
6CGoTbCFG+Pw6WCHyHeFtW05kilcTKiuhMHkboLJ2WLmz1TzxC0fIXI4nfzFYozNo+CGwodg1kep
xCHN7aXQvYBIMhsRzJ4DKlt8Lch4efGAbWDEgNGPJtAnQHjU5FvYsputZEpMH62Br8z77sNrCoB9
imnk0QTZqjMoWmyI+JkqgN7ohoTWW0CMHxE7k5WsXrBw8jaNk7bQ8W0ntw56dHbW/4oWJgCvwECP
ZbmD/v+YC7MLMSHfy2E1F0SJ11xkpXIyU8kw8HtQ/mN0yE710+iAn4JaZQ5ODK8Y5zMEFDxLRzFc
16c6RKsGHM+rvpx63N+jj72jpceWby060jrJ4PQeGY7SQ0K1MHEBs0KWq0gdEN5n1jlcwWMxUPZc
EuO6n3HdIWWFjpObJ+Fd8GMZOnQsrNwQpxuHOmhm2MTrEXgpUm9uLp1ZtYe8EOY7FQ5UaSunakum
AUN1Zmo0W2xLFyaTAJssRKv3VyCK7JYCV86X96up9ByoED27UCz0HQeFGSVdm4OjRQYjyQBocsQT
JqyTq7vTVCz9nYMOvth8TDi/Vw1ehspeyNQHlxVPd7+F9YPG29XQenDCjvLCjOSh8SrcWqK1MXtI
sGxyCQUzXS88yOrHmZDU2wKqJmvV+TAO5wQ8giUDWry6//jW278S6LWJ4xc04T8oU00yoN82MV0y
u7CG9bbrjHkVmMWUWaolY1nPw4k+gfS9zkm/cdaJpEPcOwYj+1r4p/yTXB9ebo5SD1oMBFu4wxQ/
hspWkQ2pudpx35vljCjhzB++ZgmjlTNy8Sf1PAXuqY6lmT3QvJ+dSkH1d5kinijfXAUZkvFq20Wt
r6MXga5W8hiaEto7Vx7f6qB4JZGOlwIjBjNdNPxkjNF620dYO2tCl0CPLCY+QHaf1OwpUyEVIKqn
ZZBBMTJvYR28w+Prs9DMVWlr44qPqeyu5lWQC8RZh9fzX5voHhAbhpn1+UJSBkWW8FTd04g8ye6s
fDLD6ZwQ8UBTExXepRB5vSKYfkbjyKRZWFJsuLnGcMr4agiVe8/1Xcrw29bRnxn0sXhgyGHCs2iN
67gOm9S7wVk9ApZKi2dI2tB95EkaY54Pp+qTGeEbv9+SrvADv2UkWiDN1TFYmECo/Mf5TLdKS0W9
uKYcHmitYfp6755HqzJAcUSZ26Dt+gdsYERRAy0xVfuiDDOfqAgR7OHE3FiP6x7hy92+N24JEvc8
/xiE5vTuorCkBd0Tce27Q/v5mEh3+4BnAc3HZaV9EA0PFGc4UVFiDwIpX2ZN0L3/Mh/XrJw+OS0x
bmGbexkflK9bJCJwkSCz4dWveF/3R2L4zcFr39QcGVbuU2RneMWqZHwojI6/1rWxe/TP7Z8yCGSg
QBjhqjVAPPZwGzkSOYHcaEApzdfLJE/nuDXFYF6MYi7NnuPn8jNvuByRowi7CZPF2254qKBeIQQj
ElKBbCAm4jSFDx9aWKtz+y+E05nSvIVgoRcDp6o3vdTu8ZNq4kYgGV3X9wajwqLe9+roSoxJce7X
waXel2elg9XyHNhS3Qey8HIwaPiql48jlbrVsLXcHzQkUA8a3CKfC5VnWytz8/ZcseYG5J4inro1
jXuV706vl/R1LABYKpQs/YqBTIoO/Rs/0l1zc565P2Si1p+Lv71202/zsgv86p8YfA3Kj6VViPGy
ac25oKaH0bLuY3Z+WVZvf5gehplqfyV6j0GstFH/cvipX1LLmBgXSMVyqGo1DDkJfj2ITO4OR36f
gIpPx9hiMGyi4aPn8AoMggeT4X325A7dsxUT3VLajHrLH0dTC3d8mDmIw2kupdbVaiMJG5BpTEI+
zPvfHv+jtsGbwiFbfJrtPTvkLwTd+N0qVViU8zs9Vv7CtUKOP+gnK6YbEtj4LB1Mso/XNgAnX7ZK
8kneTouUzLhdA2I3S8XRS47xljeLYxQFCPgm7RWwxgjSnfWhjSMOh0mxKOnZWU2E+VjOyxGmYMLZ
z3dzk6FuUEdxClRnaputiKIlSJljcUZz0UwpyvGJGRkZUHEZo25cDQtIY8qSWTEhaQByVPmU2NRO
0mF05oNAY9gMcZxgt6a8M0ss1jsw94wyeSfNmAKL8hOGDOwAiAqlm3aIWB6izSFLk5SmqN/N3hdO
jstWy12ZM3lA+mW3/1Fu9GElAv1ksveiQG6/bvfxJHrSMb9XF2AxWHBq1GLQzVYNqlp+PH2EGj9b
gbN2fRzcBp56+8Fy7E1vkq+g40cDUPhphl0U3K+BP6jYRr6zV29RPpa/wq+Gwe/N3gJilZrXOs6q
sILspVv8+svWj5BFJz3tVvQib9VWgUbNAeS/kX1hxlEZa/V+vrcoZkhYAxVw5MIlNUJn6pGO3+r+
F3SbX2oXOrwB7udBpmu7qEvFKuF3XnEzNsv77NX8fW7n3GxR29Txre/cHn8ptA7F+BEN/vDuT68l
+hrXKq+Bo/cNNLKOmTDrmqNCBnf1mG7gZmJmosYSQGGaT8GlT8XTUeCDQBFLOezfaPP6ttJMJBMU
ixdY9ocu5KxbQMWCl87VEdxHwIG1D2yXXl1qGWorOr7++omqSlgfXgh4R9JuIZlXAumwE4ZszF+w
oS1cDKAaVEymDo5MxWl9Z2AR3G+IBX3zl5roiJD5v8Ia8T8rExNyOogvb5v847WExK3QUdMl4Lhr
fVy+EpktHCpqdJlu/0gjF/15h4oeQtdyG90iZDSls9b6xrSUqTLNjK105LnSHwqaBuWdSPOpeC0X
N/wSn+xgw1aaxzt6Ad/9ghUCHsM5gqhLXWIhOkP7S+l9t74wkZEm6Ixj6T5nWzwNvkMjupfmemRQ
vfat9b9ASbU4UcpOeXZnOJA/ed7wzHmEkXjDQWN6kAJJcODENtGY/fPaEnIjdy2ilde8s5Yasufj
xEOw34lD0ptmqwewlOCeB6UDtdGbfo38BGf3wJTSinp4WOy2WXzveXw7ODLDLsVpGJCSwO492ENV
s9+zD9Bpo8gApfFdlcE/o9hdTWOsmdt1BwKnoQrqQU9fD/pWypRSNac9n85pAMqNUMIUbm02wosV
Ord+EK3lset+YZiUQ8j833B2okBxMUI7PQHSH2SST/vuz9zGeKZFW6i4bWl9SNuOp3wXgwkZM52N
RdFDRTHg1zYhIM63Qnk+WuKPe1hdMtwlkA2ymyDkp7d5sROy2wzOYO9YYRIlyhSQWSKPmy/MkslO
tjYykcs5uld1CcwluN60YZwq4UT4GdMxeHCeWBuiv1wU7E6UWUIg8CJUyBgwMzcGC84qnhcGGE+z
WfdZWpojhMsXyaDkeq2/+FYiljNBzjBCYMSAQx9N71TYIlzNhgy8oSmnkS5vWtV9jDhgza9qtgi3
5xEL6zN07g/EQp0jQR+nBkDBB400ulX+6zktiV99VpuWrWL0XKTelSVS+tr8BUCpYCzB3E2aKqr3
GjqvUTiEKkOs2d0pBqtRHfSvHuuUAILf9pr7+XUPJa6GICRPB73whPkttnORbeCHzWTWcmZqczoI
8cEdNillM3M4AJvxRY0ut/21Dtls8zF0Bzqr7uoq+kpBZI+AYwkA9uMpBY8txjo0UavsbdTP+YPd
wAUPNpi6tk6We7Yd6CvaPqpVOKh+3rlwYToy7unur7RUdWt/fxGGN19TJuISigpxPCbuD5hDcGgI
tJZD6R1L9kAyuOBsELzBCsFNxXwx+QBt29A9dCGFQBSAeMv4ne/Y5EETFKlMA0fniNPmaxpN0DtY
3TCon/C9by53FfYPWVrcOYC/bE6S6nfo3gGX0dXcrR6C/oo7Zn4gk464WDRp78bRLs6bmR1ewYLi
kn2dN3QIuGmQPwL+LNvQD1+CF7wuQyeLh7aQI4/LDRWX5s+kI8PXanrp4qof9BVkIARfOqfBdHpl
4AlF3+gdxAaGFnzx8Pjq/FoRmfVGaPwyiuOSHoZhzUhINiHnT65efDt0i9pPjWyWxTTP59FErA0w
hY7JGI3FRYagLuyCe+RRIABBFsKAZgEaKvJyQTUwhria009lHm6am+KsBtn2CYSIZwp21oY8mzl7
ZwxhNt/rHuewGJ5SYsOFxtVIBA6cWw9BQ2oBXG0fcKHv2LYwIs3JcUaE7OStpY0lZCgXV5pT2uNJ
LaIBGC7Ncm8YfRY3nn+6apUZmpgP1UBk7907fkypt77AP399HElJYIAK2b9R3SP8PMO3MjIOMNj5
6IUROkaSd0NMFyImXoA0ckBDLP7nbitfCZO6mqSF0Nj7xVL09/TvC3jCmOqbExH4SvhE8KZjYwp6
9zalvIAdISbgUM/QxtsijY3pCvkQYGhiig5iyDS767u3oQO5+KMAv/TB1R61T0fCrHfyHt8STLF4
QG6MSO6NCdNCezmZFvDzhQLqs4eRypI+MYTbX62h4vG2ck8NcXrLJhzxn/XieUHWdn0basgI9EjA
hC/dF5oePXd+ceIky1HdI51Wp5fJMRxO5bd16Rv9cWO+2WsnkOZPRV/w4svWQaiD9UZnYkzBEIOZ
yQ22QLejtUuDxh8gWJsKcQFOr9gILOPrjIqK+f2hoOFB4POFseheiR94cYvMbhFA8KBUv0jwz1SF
y3OH5m2M1jenRgfhKBIk42xkvoA/DUVZ9jmQBvvhWwjF8ZLwY9TBL+OLxtEakEpU0fZYMmYJhFcO
IfDABtWsH82zsUXuwfW19YTvKAaW1jl/t+PfkAY7yaCN0OPj+W9qaKqhMjmIsu4kdGiz/ObkSI/R
vkKPSl0i2ZBf9WxC8ggg64zLfP79jLly1udq49U0nMJ5MgazxwE2XGNRR1/Ad13QdsBJgVm8QTRZ
zdK0qoAaBqSificgmhl1JBU5VjjcXPv8LO2Xq8meV4EaSJr9+Jree3+x+OuL9ebYWZPA9YOEfbM0
BULIOeE5wVTJm2veckQPrWC0Y9WvQII8ZlXPaPQM3i8AffrYNL6b8xtjE1YbF/VhDvZXxvuoz9GA
oQ1VA/nqfiSvN9zdfrO6mucfZ1CHKlSJa6zo1mDg1QyG6Nrpf2gvwKaRKxSeJqDmOm7+5UzBKlbu
ln6ZNRbkt+GTeZz2MugsU/QOTDh+uqG8zIsUKTtY3iqcrQ+kkt/0W3m5SghZnx2Hs1j11Ovuidhb
9TUO8udEZPBcMK8jZHbwsULxPLJkSxDqDxsOxcZQgspvNg45Gdj3NH9ZGqg01OqFRoZ558iFy38f
WBjsCjEKmSBFPN5o484U80qqUd/gTFtvS6obF0v1/Y7UUBHIaVPgsbgFxrZX7M8EE0r9n2FPz1hU
Q8qQkyYbbMqnan36ztyDNifVzN+yAiMUTOqYPMaPHUVTKtdIHaNDwg6BGnQd27ie2poRHdQlGJOp
LYQQXsjquPDsqlfN8Pf7vnBdnfizfHkCfvxgkeyq8QxrnMlCFHdYHob/CdekO+fAC/tMM4K6uN1e
jmjiNtvbgI5MYSJ677mM45DuDUNhAfN+Gevrqq3tPhxq4+JH7ss7fULD5RpA2MZ2a9asv4YrirXn
wY1EiOXLsNfCH5e0wh7spCne5XBuMCGUkMRs+wFC75FX2dPFACe1N2LUO8ueqCXtDAVRp1r7IeJU
YMWBS/d8WnRGBbTf/G7+DilBErD60uArMP7eUGRwFKhM6UNFygHRWyMCYRmnC1D6H1uC5mC8E9oD
S9sV1GdAGWkyYAwn82dgdv/wsweJIorJrLmxwt6sPwnZYpnYA1heiRhFG/ImLodqd8Z39Z3sKEBE
2Cu0u58KcRFTLLJYQHpgImvuGFO0PTROIWjlFQFrX2DK9c2jSWZOwQKl0TevgETIf9wacxFBx9E6
RlJjkfai3DzBlLlAv0Y9cZ0flZlmvg6kGK5YxKvMxZopCS/72jvqSOqfTpE78x5PpnM9JWWoL5hw
JK2Z3w3g8/A4iq27QgFhXEsjEZoCJmTGUaT8QMt4+c4OZ7AmwqGdqzzoqHBrLhG20Rsu7b4Tvn5f
C+ah8YY5xp8DV8HcKIwVuSpmknT7hKC4/yybNhuZ9CUPU3AseKl6A7zKhEsi+D5pCZtNBa7hBWbM
soiDwklWGxg1MOCZIMiGh3YTWMrtGnMZ/23fKPAa27bnbFyhPgeuX50lnwm6FWPBH9nRwcXLAOwS
Rskz8Gfu1ObbbR3R92hi/3kBNDRmJYYyYyT53GMn/yLXkCG5eU3m1a6dQ1Q2k7d3lKfnizO/2nOw
2P4UORShRriOcGS3ZiMb7YcRALTOf1wW5EBNhHljgEKCsw87dRJc2no6HMQlCYRBL/cHRQjFQLl6
xRm2GHGRaQjDg6MD2fMlVvCENH+XmbLrZ7shdH6xs1QCL37bGcGxDvwjuDW6IWAPnQi6yY7+dk/l
h9c+DNBo0srBBAdFQcQDZy415i3ShDXfx5/hOeHxYCk/8lk/naAzoElmyRHfmnQm65D1RyYUFRdn
zAvtC/8NCDcSz43gJsA0AlmFZXC4fwyYG5Cchq/FFRTS0aCeW7/N6DLOuvX3ulRL3K2fE+4d0RLy
B8wQ57R6OaMARQE2fAaN93t4mZrkCPkII6NfmbkutTHbhETPORywl4HW2jMhcwe9+X0sl91LnY1a
CloqF5xn75aCfNGhsqF4RFYAyAwIkgOpCQEWRLZinjFChcvqPDKrPtOe4a0F67zBRYxZfEKukUu+
pgQtSYRJAbLSPoi0nk6YD94qkJBiVsjJE84FbCJmPgpGABXERPWNgSrepfZIScrKLDl7Rqtn5z8J
j4Bc5z+Tdiy8YQMKJ4TpKHVPOO8/niBCp0ZbaFPlg2VioKZU4npGto3y8YYpQn8yL2rFely2zPPv
G8lmxv5vqoNyYsYMqnUzJNedRcXltq1xYct/N+AQDzbbpyVAHnV2enm2sSWdqcUGQKjf6flnjFmg
ktVG+aBhHNIPACoM5iO0dNBMzXXBMBhN8D+V823x10YxrWFrbbVNahTTv6BnzC9znv15j3hfMI6L
SfoE6L4d01ImGlAGz9ZWiNcLambrAchYrrbZLD/aIyegrjI73Tn31u91l+I1DdlHhSBnnaubndkt
bveBSN305hQpqTm4GKun17lscXyE6HXgCZXpXcBKLEaVLS5YJDg9ToB3CBMwZqRbM0oniEUi6KN2
UEPzQf0/9WfG6tdqkmC0r3YiiQqAi6CdffDhGU4dIKDlK2F2nXw13HQeT3f5YP86Erd8+8A/NMyU
6tpIK0vBtsXG8+IJatNBj3fi4vinPI0t0b8isSXqI9lrreK+u9YohEdwueya9gWDwtP1xommJsVA
5AgjNsBEQ0BW8ihkxnkLtAtOJtQvAG8Xy5VWrjsEpk4b66smqbCOzmkLeTpQ7syEtnG2oCPNqd1Z
cpK5mLwT1WGfBjLGlxWpVHh+LFt2Xsi9LhDDbnOHcQI3RrbaJ/DxL3otYBRWVOcWAdxiYMFm/eOU
G1OOC6nbv1xBEAiQU0LLCvqJDRuJwNqFmSccgnhf7oDl7EXmfI1Z7vZ8194G6F7nj5P3GwfEysKP
cJGFCrj9PoEw/IQ4lLPbg7sHzNRsV4sEMnftMMnCZeUuRf2kYIPhutCjaf47N9Zvp5vcw2x/h3YN
yYK2FaGmB8CJw4Zu5agCbdVbCBPl1DfupVvT6pn9b6RZrYT8zf6pQIaScHSjlaOhhxN3zEUiutDU
YgiFz1gPPMp8hoVu/aYtExkrGX7s4+2zgp1Xh0m3Fu5EPICyNceixAPOw84Bd5VY+JfA7m6McyKM
Wrp/8VHDxWf72GQ4ACLvX92nMLfNDVWGXPrDr/N4TBo9QFQiY2EL6EEPKTI6xorNsJrpDpMGY/b8
eDz9OO0IPi8HJErXelnYCALuZI/1+aPcECJWGd5nsxC5EwT00YXau9xjCIB7JMbA9YqOdADBaCNC
NqZfuPuogLw9/6qC09fI5rdxZcyTamoo5kdGf8qAt88jle3aknOOwzCByDAYr24raqhzD89daAJH
BvC7nEKFB9QUbzqFSl6v+wN7cEPGhpAJyS5pObwV81cFk+8C8bSNGWlfrDGRD0/RDjQgcABqpjkv
gPhebI8iMoLR5KJOZK4CCDhMpdxAQ7aDbwI8fNzJUZ0oOKZSYeGKTPzVaCV6Z8HeYfwjLCegnguS
kVWLGHv4m5z7hPFyTIHZXvkxeHsYEML2/MyXgxIq3FFQifAbmwqyE4V5Ll7/KbuTjsvY66H2Gh42
o/fyHzF0t4N3yFMn3FpOuetOm8A1TpATFnv4C4+IdFkMSp0Filf07fuJDOhAegVVDqkXfrr1J22M
/Ti8zp8xoXKE5uAXjKLMGRbgGIc3gPwP6zOdUHERk8nzwrO1YD6qM4ygKf9ZuS2VmJwUfLKaowQ/
iJs9gekoO+CmnNwC8rehrJSC/fRMJq8tkyKMUoX3Y84sBRrmcuLoG0jZYuaxe2yb4/MnCOA9m+mY
qLOy43iiLJlvWbCdOhB04ZK/+K1J2kSj5Emomex6hruqCSDL8PMBimBXAvPEQpvi+alaLdqDDaQR
+lbBPxyMQZ3um9WAAmN4wAR1JSzhhbqLv6Q0eMeTBnt5SxlBcUo5g1EKEQoNR/gWs1jEWQw7URA8
sB0mS5b1mMeUP1/VQ0/UuL1AsPGqARonRJmv2mtB0hApQSBBbUIvADCGAAo0COWIQJ8Y9sTMSqcl
tnxPmGsOziMT0hgcUB/xCE4+H4hVpBOceEAACSbMAm5wMW7wgnK793Kwy8FPRlxS4aoLRXKXQ1oT
giDmFgXLKHVBiqFwP+mnuQb/AomGRlq4v85hTvT3DywDbBa2zcf/v00ZyqtIYQAz+0fEghpNtCzT
GxbYhN93vCgSNBxw6RooUmSI7zmPyMNi1vxzeKitNJ1Snt+8zUa6CXsDItJ8ynFRqlMJcd1G3IJ7
GnycDGvsnA5YzJDE2OU544z4x7qHOh6W9rMzizO0nJrHQGdagmLyzX4j+JVfoW8X2a84vsKEHDd9
i7Zana9gq3GEycZl/e+24vHgz4YYkO2/U7jiA0pZ8edjmOlouP5exNd03I80ccatS5lsMFjngyOT
3IHl8qVggUJmPB+TN2E6FdbamGMdQmqAsOvZbYfJQVNS+euLo8D1wwf8r54B5lmGx7dIXg51qN0e
6H6QYJhlDYUPN/pB/WWce6EXrjacZZS0P+dqv0iWPOcTIT423+JbLl46O7+Wc3gbd5tS4RHcO+t3
MR84pDl/8Ss345JAd80LRi8rDZd68Ii3nO8arS2Ga1u97zL9hWOhvYGJRuA2opeGpfJUaJJ7hy3I
iL1+Uo06kbLZxr2IyRg/r+4ZR8E6/uJQYlbopJgi86QZPcZDIn0kjb15+rLzScYmPQnyY9xm9t/D
ZudGz5/hcuaOGO5aj/FzHlx1K4ipwGiT7p2xhti0xvPNwD72OH07W7wFcL562EHA1aEDCUOYoPdo
VQcjO5lnibcC672ac3wJWsvEaDA5fimyGvYexqpXLD1h5Y/n17CLYuCjzguWcAkN3PHEEV5ndgzp
gKROeck4SfgjPkxdJHpfE2l6TlUD+UNJqff4usiuw8f4fLGOCq0KXiPmcS5NPXKrH5vVbxteEYkN
jf4BZToEDZpktzW7fsA052UwtskVYUfxcNDGekfCZR/jFljCqD3dP9Pp0AujsLJYJdqVbhSd+NN+
KNZljy5tT0eHZLVeYzwOUYPRu5vGzJCrMYO4hJZ6yAy5RHEiPCHPN+vMdXaO6vF4pIzFvzCD3bPM
PDoCofTEGCC2e4bJ5yscPk7Le5CZb/HCsJJuHmsblvg78JLvCV92WnKThnTJ6G4W/80lCyWKyPfG
gZsBMk2ZNYppRxPsLYXDE2E4ZuCdhz6lwPK1fJkD5p7vh8GM9Lm9mH/ItWma49KZc6dW/Z5D839O
rjZ2R2bzFwffXfzG3W2OH9LNxMOEwR1b9wmCqHE5wOPhDopRYX/MDCabbfur5q/6y372O7Ni027c
ec7852fNM0MLYzUIns4SpxKa41VXQL2nFX2u9Dm8fMnL3ON97HG5WM84ONhvMR+/rRMezPlrnMBw
1YfmG1R4kbmqPB1aKaNKxNN0nmEyopxjo7be36h32/Q6q8qnstD8UvT2A2YL+shLxyUwiwHHZHef
MlWjWC1m2XE3yUPMlpcFttmc9NV8L1P67DhfyFSAc6DcSQVi54LWk1z9xkGpmtZGCP3FUNJpefNo
epGIGnTqtMuk2XI7EEv9U5jT7q+03Qjl3MUWiW/8qxVDdkZUTOc5FxG71EY/+neKjiG0f4RFCloI
hjWCQiRNmOIIG6fW7S0ZxJVxVXs00cTuUR41gcSsKd59/AEcZDbdzWYCu5tdEDyNnop8VZO0TgnK
i+DZkESB1bPqY4KB/KWC7pqOjH0fFJvsTU5xzlJhNvLhlfZk1OBisBaQ+UKmWTIRLJkZzCBoeqTI
Yf7E+75T+Zm7Nz3Qw4ZsRac7kBcoe3lXcLCgj6oWnOMxhSVdxgOLQAYTBoZPjKJu+FXCIK8s5jaB
qb3NGEoFy7qds1LOrUFvLaNFoDEB3kCj5c8cH3IrxcX47odq32CsLU0GGuntMrKhYgLfXXIKg09w
A/ymA9H+TSZwNnB2OYUiRBCjL4j8d7L/JtX8GwISYhNEEwAzjkoP9gvU73bZvpnj228YhHZ/XZ4A
8Aq3o4cqgDn+wU0wpW0ftjIDRewrTNAx/ClengvufLiKf93I3ozWaw/0VC/7xmdEVeOQoIib382Y
fFHQY3WQCavxK1RFRtL+hLJD3liMbLpgJc8bXGfIpLhTn1Omozixx7ebJx/6msuomxCSizeg+g6L
IcXdmxllaZ8WcO1T/zTABKWNtAUhOFbvQ3iKhybdeD7Mg3bEo4RsgtmsgOHOckazydEGFxKauBjJ
0e3BI2vRnnrnakyQlJVDlVzTNc+I95aNY9hvzUR9+0pnMdUfYr7CqSmxDq09K+Ez732p7tEB71se
rNHD7gut24fyyMqmQIOUKW9xeI/FzJSF36DWxX/CRmLQzl57WAL38CI5mUhcJzIIi54LTGtnVrj+
CXoFGYg9+KgzWG9MRVxnsd87VCdSdOT4Ff5HjNp4Sj22YA6zs3jjxy9UdAsvRX92o62k41tASkXb
I3YLjkkuAdnbzGWPo9lwaB6PSnzsZB+uBR3z5ANrT7Diqy3065oKur3hPfGj1sPbAJt8GLyFCWNF
dNnd9gDZBXI/7z0fw2VpzcUMCeeXPoJfBBWc4h8Ho8wnirC/5WoKdQbbFQe4whknoreOzDvbRIRp
jK3JBEf5he7svxFvAwoKE8nv3i+CFxXCvxQ61HNDixrF0xBXjDObL+HJWUes64zl4CHSLgVOdG6g
MKJ08mTFOs+pUnB2gQUMqXTe83pGYV1IU8a5t2P7ogCA3vh50OzVtPx0j6JX4oHAuqgUCX8h5w/7
/90O5D/Ur0bwlKz5C1Ud8wZTSG9GD//u8jkE+6ENsGkwHvQgjZVUjXW/uuiumFiCuYxxC7kF+V//
Yof4ZDAnVALe1UI3hrIpU8B3LB19YFW+TjDa5g2JPULWyb8hNIhnGORHkDjZzt/plPFczRdIH4xx
muhG/mYsDC9YOef39fs3gYUptm+GEYwkrjlAG8bP1Mw4Xsew/d5gmEaaOXfJq703KKnVYRmEa4ZX
diYB16UjE0FeoYXoNj3y499OiX1pYyHTrr5uMRyTm5ZkNgSsi8O/or7p5kHyELWAFK0kjwblE403
fOFJ284ImhmomR7p1rz6cor2Qs5876HZZFVZXsJuhuZgshF1cZjOkrpl8anBPEUMwaxqiSXsAnLe
FOHdKXeYY2H6pWOtVptzrXLfn1iEwBF4zvWffHlD6DSMP817CDVwYdrssP6Sb9p5HU5LuQN04IpV
8N1hG318f9yc+Wtu/mhcXth/mD/8Xn/4cBj6GZ+oj6vilEsY0H39s7OLU+bWSFRvzNTlYKurmMXG
ffthLyndMLDmCyaCoG+ZvW1WMQ1dYeC9jrkKynuQUeGGfOfBntH3Q1yauizasArIqqCUkL/QaXAi
ls1l0CSxnU5gMPUTN9oSC7D8jaGBbO0o/Togro8brsjCyf0fMVt9Hj+dAcVbmCv+Wgt+EhQqOAtk
Ih++yWG9rTMr0l5JU3AwMFaqrHWFk+zzBKF2Ef8NzT8lXX5vfmtJQEL47sadYkpQMYoCY8c+eMoZ
IpOO9aIhZ2ZkB3cbl12BxeoiR158cNPeriPXJZRrPDtcXHc7eJtR5K5PJ01IDVw+Gt7gC93d3nFw
tf9VYanxd/UgoZpLW0p+ZkQC8JxSqQ8EzDbGZoFpN/CnF2wp2Uo5iv7yrRg89qx4IP+PpfNaUhwJ
ougXEYERCF6r5B0y+BcCKwknQPiv31M9GxM7ZmeaBklVlXnzmqAJasgP+LOiHM0/5u8mo4M+iyjk
lHVW5rWxtB0/Y/YFptg4DBuru8DM0pxe4aBH0jmNHc05LcZn6v+fvE9Wy5m+X2XoLzLPi/IYW0ct
C0wF2Tky8amC/CQZtyjfTaZ+zOkKpr+GSd9A5QggMvTORmQGtxkREm7Qm0XjldOIs7HHJeVBlDDO
ApNXnf9wKAYM/nFtzWgss2WUqS8NAhWEGcB0m9eY58uzoVA1LcC03NZEDKs87oS2GT3bxnzaZsT4
4e6e2WfD3hxCD233h5+6/pCmXfmTfLbr0RPDGXmYKcAGeWasTiLia3UUuNaiixtLTCzaqFamQ6Cp
rfQI10V5RUKuf1pt5gstQ9uAkR8YrePTHJUdEQ2ai6qwr+k3qLdI9b8hnqDMT1k9BnxP2i9GJQZ7
zgygOMVz9Cyi/qzJqQnmnb8QeVH/X8W44GbwoAbAmKJoDjt7wqA7k45nxoPxdDovR9DqCknaJRMu
9uXhIdlPCAWatT1cBmVrvuX2ZdwKYTdxjhjbYn52UROk3sdWp4Chhk2T2R+i5j8sVXVdYBgxUu1I
HivpUykb2ceW84FtfgM1F4YamMcf84uW1Lz2jb/n6IbDbZgdjbagRwyQDfucfVz6BuFIPxieIpKc
Jg4nAH0RvZMjpaceDtYwR8/29Zbb3DKukm0smMfKS/a0JhxVkXYC8NEVj7Iwn8x78UyFkYP/aKAM
9Nl+PPrCG/8bhuGm/5LBxwvMQ9Ohxxx7F9lw2Xarm7HyrtGKnUs1kfz3icYsrVvbQDOBGQMqt/2j
k0RX3FgEo4YvROIsbjasTsvrQPPrkasKdxt0HmGIOP3CpbPpjUCBmRsrohj2y7CROO67Ee8dfnwA
+XHJ3XvAGZMM2AisE1UczacsqHPcn3VBCnl0cPgchNxl8w1pbxBCz49V4DuvEYgolxyqzBdkvxQy
CkhVcAEJBX9j8pnaECwDwbcETvMZRpLPqH4Tf+MNaaaKOZrQS9Hgq36NqSbEKxijsLHyMCVc8Dkm
RScWptS4Exi8UsX8EPqM0uNYQ4IgNjvJCpJedg8zekVuuUk0C+Xis+F+qe771gAcDN4XwYnGOSyP
5pk/y3a8sZeOTRQGGUMzvYrtTjIlEzHtoXHkWvXiFJ7b6bnrX0WqSmEgXlB8zIikWxL3fhSx3YvP
REaDnu20bT/YYQfZpgVkyuX8QKvt5lsp6JpQXAggWB8xDGPYRUX1J7vqEYsMppVDXvXQwFzIXuR3
Lw2L2j7FhziQL/EjoJTxySBsVyM8TmtvqsGYt03u/Wb+xh5EV5m0VfCCCXe0gg98iQIFNI/xj10x
ekQrpCozfF3VjvrKQxSa/UNwmvQwY+5CMp+S+cPz2GMAc4PZIWy2cc4r5ArULux53TumrlVxldB4
sY0NGoztBfQORVC/CLPX4M1+7uuXLINegI/yaSkhU0xPE6C/hS6bWQ64nX477HTlmPqXJ+sPaPwq
mRpXTcVrai4kwh/ro80UrgOPt2gnLOsnsK4xQD7dNvL5Ofd/gEffrHE2VmM55h2pRJWvXyxKGj/4
3nTvAGKMP1wm8APplbNrAk4ExrD6TUCK5k/+ggfcy1vCu3vRhYCKwl5VhldaxwxygCaWZmNLdIXx
eos7WI08oRWxvrrYoottGN0RVTpFOSfkyymtN0dF0qAzRy3uwyUCGmga3VWLg7cefTh6fkzbmwUu
uYirBkcPOstjH9yMZmZD/xnIi9JWXaYEBhsa8IzRTTebX8Rz9YCq52rDekahEEGNRnwPnsh4JL04
Ynp0hRo6drllxdFRVQPGu0Dw4sYACaaUXSP50DEjG8awZBV/th2nMIF1M64NhBK9rAbE/MjuV07n
X0Z5nUbMAscysPJBco6jlkfOC9LlMrenra4YMHlWVANFH2YUerwZDAIbe8aD/drwDpV9Rc2HzSuK
r+pLiMavthBf4a3f/ckOZ4N8VRiCGjqNXNMo8TRE6EFUmvxE3iWNSA4W5657pdrP1XXMshWkNI9g
AFI6ourF9rH6Aczsb2u1Cf9Myi+d4U/iwU3oRadd5lFJ6HvOqMPP/DBUtea9jjQ5zjEZOQ49uGnU
pxT6BKVUfAfYQbZzclYX8kA8qQV9NZ7Nmg96CeeIoXeV3j9YT0mFO+VWghPgRbYQ26kg4Q7943t0
vCoYqPC4zF9CPejyORLoD8CrTCz5oPbN/K1ism3b6YTZ2vGQHOHZX09YN+YKm3ujYZAt0LvHxzp+
6fHbIT5YQu9ghzVp2tCvOhhO2oAw8+QIImZ/3pikziCBkGX2MX0glaVGl6CU8C13oqXb2mNyQDii
eHo6Vh3is5ksd5UPko1cmhkZ3jRGeCF3RpdAVTWOyR3iQem9t4ccz+D0enc+uQkbpuNu0WjlQyz0
cg+7iTeYYML98x6bQ4AvwaQFXUke6TqIJuSjTRknE8yuLBKQh9DnqNEKTAIGfDr1EksoeYs822eP
MSySBHdeujiAHd49gH+FfK2b5WfeMa8IekO0JF4rvv/bqox3OuzeG+h6X+uwplwNxsVT9n+QfxCK
kLtO7XPWfVgJTTyfMEZSFhGgjEaeghLRrdPGsT+ZiwLNsjk8bAZ+tyELIsGhb+I61VLBngpAu1/n
yCbVl9CQMWlRfKvzBKMNqCjV8Ek5nGFugj4EwL6eMEFFJLfnE/9A5so9KBRzFobfkycJ8/Qr4GZQ
f/BIcC4b/2V1xQuuKnwlss7OMC0+TIHkpGERK8Nl5a8ZRigKKxQo/3EZ90sHF1MSyLd6afNY5PN3
a9VEGwIGy5bEc/K1fdpMZkX0WI7uNowt4T1NDm3dUqMESFXtg8fwoLDfotMQnXkvOq/pyF8b8qjn
jeAJkF7hAWjwHicPFO5Q2fZb0BCqnTVyATD4291nmHEdeLCrGo5ONtLdLBDBQ+16yxxmBcqn0+oK
jkZ4hqjRYflfoJSD+dHN5LnOmm0wDLDipUxyls5Bfu/qge9FgPjpvlALp68Cmi7jrGItQUV6mU0Y
68ZnR/zfRTy3B/BYDMJS1qkKSlMFkzft1tQTc3M1VruvwPKkAN6yEm0NmfUZd2XU7gIYWrfaAYd/
zyhCBRMMJ2tqbvtlKXTijfkzKIL6rLDoZ80TBBGaJ2jKJiGHqtpmwgglC1WcOarC3U5VoTBPpinn
o63CkecoZ3ldWgQ7drWGSGuW46mBNgWisezFJ+KQ8MpvCvKDXcGv8IheQDYoZinZM1THP/z2psxq
ETcr+xMI3VSYAPXJZILdijUkfwKQdb0r8IO/TRmSMkMdw1q8D0c19EnRj+/TCqN6TnOloKktpJxN
G/qpEvlyxp+NIl1CBeltYPHcqT0/B+qbkiA2NKP4VWHEg6eidRXn0V8LS4Wqvg4a4s3l6kH8bUFI
rF3N8t5ISZko4lkOnfbkZdcx4wGMapgNXOTnbYNxvUUxXqYN9+mXGTuhs+19YSdClOMSJ112xnZK
yMTDQsPM3R8gpOPBQGh0IOs50NK6b/EFbAtdD9+Hoty8L071iI4d0u6AMY5JuzKaHQKuli/G3Y0t
cF1udJ5zDaORAytJW1R+75Bg61sOa//08VC1Tg+V9fsC2vA+zl370XDeJYsWjAI6f4+TZuAmXbp9
5xRydkOo3nP1j02hYyuBVTixTeBK5ZAHFnms/hydf+tXjiZDD3SDF6u57nnWqoL9AZq3tYy2AC99
c/tkN4bSyYLYAo+MGSR0eMw5GauYxmiwq/DhQMUoHhAVtGD59AA1GN+LL2f404BAikvpmQ876TSJ
YTKn5jHofyxUAy/ETsAA2nB6mVCQ1QGF1xwBU9SzVpev+6yhobroKI8vH6EzAbdldjI/YX0ggKvV
JvHUu+I1vU04XW4mhDbjySXA5ZzW96pOgr6ko2ERInfZlxb0P/LaUcrqNuXgtEUoC6mvlfGE1CyW
I/s7tKdPY25KPKydhgtoxMDwUk4GRqMLPz1BhKzHZ9BkeT0YT5pOu8NI7y2+n+Dx8W4v+NiwWYz3
NKdh+4rPjrwdcWF6QBsAlCUgVf8QXYkGpzz/d6KfxAp0oPWRxcekdNuTE5RDV0buByRw8tQ+oq1B
nXA35uGmMb2LzrjHyO3AEb7nyZGdt5ff7G2BbIkWmsewNdcRSJxRn/yCS+HkA4tcLpWLlNU8JVQX
uTy9gsKHgQdIa/R6djmA/aJrsM1kD0ioZLz1Z1OipBXVz80n14f9TdjwJuidaeE4zn74VhDNAt3h
BPShyM8KY+4oxxJFkuRo0zlouBfs2BzMnVagF2LwiZ/Iuft3fko6FdscYWB9XnTAZPtnQV4AXQcu
Jp+YyUKCx33PxA2iAeDXCxXjVOOgsTnJJ4y/h3eOlobHXIdzmfHPgNn+kDfG4BcFNYSpvv0IzjXT
ZhVYT6Gg+AsSs+k+nMsxx/BQs3s20gIGsekTZr3cXjavVsA5YuRR+2suF0z2dxOVWJTjlN/N0DFT
yKhqZfKZs8C5PCUO/ZDekovM9jnVqky41ODzvDflW3xRZcACgyNSycQa8J6JvQ7+g1s0qClUjC9D
bbHcV+nPeL6M4YNhIuMTgHgijKh4/83RMera/70GRz2mfeN6yEIbIzpiJcrS8JXAg2KkOiQVEIGB
YAbXXt1mSTgOpeLFv3LCf1D7p7ADo57xnDchnD6iPNycZ7fZz0PNOIrq0epZGuc5GpJhBiM6AUTm
vZldl5HqHQvNt+yZ1AmfoPZvj+iEDTDbyuCc4ozyW+6pl76bU74rSON6HKKc/L8c8SFrgbPMKJYD
Yp2At5XC4MkpNXC5VrgyUUK85e/EIYhPq9BjvB8Al0yozYV3KznWcqvuJ4Q3PZVmoQ2RiS172HQe
uyu+C9WwCYjOlUBkgp0wBdRmCXGPiEyjQ13ftLregJ0I3Gb87hOPuMTe/ZrWL4HrvAcXuD9ls2iI
7MDzD+l8PPjJ7niMOQ7kMmOpFt+dQ0lhazAOmZNzPxo8s43goOw/UUo8pHfqiQjxLLcCU5CbglYU
IHjDLGrbaEInNBs83NxUikIoCdRdXwk9DF8oZfQpqRfxs80mjaDDolMVUAaiwFyGSDcPVjKUIvYu
F60yFNw5wMzXPzcp0U1wm4RsQzjUVold59Nu4q3QMSBzq4UHSVuFskDpwB7tg/MWHgXMGydd1iiu
rysgb05mGNIHefYnkJw6MyQMDDHOSphL2IfAuI4wdGgkAEc3A3vHE0ZB8KARdFDmbYjsE39+h4xq
zZoxHuorHlsKZfjyxzHnmY7bNSgWassH0ih2bq0cIjjhhBxeZPXeJ/r8TRH9t6MI63ERI9ZCTjG7
gIVMmVquQE1t30gy56GgILgVYAUA06unm8vBhOObq8Pz9BNJP+q8TFqiZ2nxyhW7QWGqSKD+w293
xsh3foqKWnI7sAdtnaK8w4SDuakJM+nDL60JeR0RTw0QAa36DS05UKUMSsBfhih3Bb/lGaXdgX18
FXBmgbk9xR221dGiogYrPo9TMbUbCcDc/PgAWzgH01a6tKaQTSdKkctKlDTUvBlFNsc8d0aUjo4H
AOlnar9tTjuyjOeg7ZwYfz8ib0znPjBOY1xc+/5Yo51FZUh/bCtUqTTwJKMeBaUF+Q2aD1tlBTWS
/kxGhXgdDQ8GiLncYALbr0TUVgmRx2Emgc4VgqJtBqvdfQ01r8hS9CJn/tkSHvGB2NERqpTrHqBG
XBDNi9usNoozgC40zs/XDN4n67BCUPw1q5rj+wMiM2/JMSUrTrN8TuBeDv1akYXvJu9LaY+pz4Kg
+RRByfW8yRVzi6h2AUCBaZlAAcF2dCYJtO5kjA9SPdXVjDGtYJn2X5Ccsa0HCtNl7pqNsJs0wjf0
PoZ/kBtADlfqDvJHs5NAiCGzp4DPKg9Rn78F9JNsNpXJnHpxiRdMN32kEUos5WCdwr9ZWsJcmZB8
As9znFND3IYZoysqm5urU1KCGAsgqCk6xwO+SneBmDVWnkCcKmB+oJqL0SGj1I70aFPP48v+iDKa
CwfBotEM66fdz837vpcblz3xUiDgpEdqaH5Eryvb9BjYCIAhfRCBTcGq9lcMNASpR5TBnOL4xDLX
6lKvIFVFdJMzY+kNKzhqonr7d4jcJ2DUiKnBfaKAsemLeQc6mwGaImAONb6Bgqy4O/MrcyaGFmax
19RFUvGQU5VVc54zMohvdM9GwI0yX9Hq8DHM+8mNVJoWLzQtJnRJSKRGwu7Bs9MVODN/ByBMcGhB
FJh5rL4GU428oN5Gy869BM/wI6jTHGZ3a04SL+OgplE48JvUE/t+2O/ZY3/Zm3Pu/ZFZM4V5LkuW
WBfEA2S4ds35Z68v46cBamM2vvwDdFJqpIDAPeutsT4h9tT7ZoTxgNef6JVzu/eHrQGvBKK1sM2u
Dkp1v5gRHAvG+uK34p/zViDRI5Zkvnq7iP25cuHO5PaBLFBos4Qs9cGFuMTTrmcy6eit+zRiS5+H
W+HuuDLEu4KUD6wZl/Fup0vlm2PUajQwY2rAxXhv70yebfR5DEUYzvwmxy5fCsc8qHBWAJBOWJBf
ca34CcIPZWl3citsupl4jgXVBv+53dXk+w+8OZO7mLs+Su+mPddm6pFvmT3Io1SVnEq5sd/qhlZY
+4ELXMsGy76xTZwfmK6BjT/nlIyWGyYJ7An0pI2YYSuMtrFiMvVyZeA+psR+iEQ18UoRUuJw5hdB
oqUAsg/Z3RLzynuU53kmM7qNPOOIgwn0GsNuahgKCEGp3XHAlI7EZlI5NbHX959newYVBmdzNdj9
03KFD3wpcY6waFuGTSgySjp1CRDViAmQy5AKWLXXjm78maIkDvlLoGD7vQ/+cEVGNHC2T8TV4gsW
MYC4K3yogV+7zylWAHgotpCO+ZmBfYIEp2m5l2X660JPy0uL6pwTQ4doEn40ADYnQ9SItBSc0Emy
D7SOalWvc9pKOiDqfVRTX+d29aAqlNkLxfXR/B5H3de8GlhFldYKlH0nrSNqH5vg5m9pfWkTVeYl
v/rZvkH2MPnbZw5RY0BTfkr0etFguHLfqQ95G1jNb9Cclkh//MJrHOIe7hroP6yritghcaAcXr42
rIGc3UrXMu41xDQMznqxIn/82v7j6z2O/j3sd4nnQZ3kKPLetfDK9hrSwd1+nSKKk+oJVnmc0/Th
H8VOoKqjUxRxQPzeJk8huNHwvYUCr7YS9pc2GzUDTgg/AlpXNij5TftqjOlbKuNL7FUDDJs8cVQ6
/MugtV9Fbxc4Y47zw7RE90xRJitjnNE239Yo0/g0JGHRohrX8MEyhDH8sIomAcygUjCe4L9ab6O3
mS7ZJDkO0CRelRVF96oQ9zgn1YgzSR0TnIqqReG19hkNlT0+OKt2SdFHyZ1A379ATFyiKt0rNRiF
YfC2Xr9QfWBUL8vh+xaC6AIra3cQ/+VD1rMX53fwgI3JNgVtne/6A23opXeCRmq3/FkdD2kHvB+L
SHHGy3OTURh7pxogLOKNSpmPmbdjwabo7lUI8L8cxRuKXfEGcWDz4RWb7ssM6oEI5ld1HOJcOWFn
NAu/SfRCCv9uRjoUvPMrsVsUKWrff8lNvQzZZ+8cbt+AMoXzh0nyNfLoRT02ZsnBdrG31RqPLDRr
UiG94dd/IpQy9q2G0N2jGgaSupwxMWa+v9k8ruTs6Txe4kcE8k5NiFC/RB8FPUNy5HSYcloEJmUP
2xNlFPdsuNdoC8+begBupSkyAfO3Q6RGvN/h7pMzKTIfEGePI55z5NKzHseNOlfM9+iaovC2eifO
g9U51qxj3+FvolXU9+lgKcqMTHfxL9Ixj+LUY7xKbnkFY4C9Uq56DuM2DvVOmKanI6Z78KeEHQcv
EwF3BFNi6V/YnT92BCy+HA4W04hp+fjEBRq3maff0+VLrNQsR5dxqlfMvS5rTm8NCQrP2XkUMYjE
sYoYBVAsVblTmzk0PGx3VKfQgOsRsyeHR07RJdg1Kd/2g8p6tlk2OkefQEsyOCgGxOdmaUxaH2a3
CC+NqG21Kcofs9ck354RADEreTJw0I3o16OGjXE+1cS4OwYx4TRinvmUnX3De9k9TH8vxrr0P1Bk
rmdpvYnZfEHwbwk3T2y3Cx3gRmZgty2KhjmH/yG1bgpB+Gxc4esEZ8L0zOeA4qtiunyLL1GBZWmL
gG6jvgybH9wg+Jrm6DIwNstRyikmhjnjIEi2OFt+YMJ/sNvpw8Y7wZKyW6m63CJ6hDBw/JVa+EE9
mz4Y5Q9Mbok4jg/KSgNFA6aq7jvG+4UyqkhkdkC3RSlBQc2ogxYrO/ZFBj8m4vBtz+YvTNTRuVv1
L35B5Y9VFuLSvXwDrIMasvW0frpgtlNQC4njB46vgM/F2w0fkOSoq9XLIiaaI7nKsZFjBPW+O6xf
5oFcCggvf5Mb3Dck80e1oYguvMeWfQYbP8sxDR9UhWnJdiPZ/vdHAhQVR6r2mzc7O9D/3k8mHtxq
t2H3nrMbO5hO2FlXsrv1OE0jJjy5lJzOlDoNW44fsM3hNw/i7GxRvAT0hmr4XI9KZXNw98hJe4yv
9hF13UOuXjwHkJOGF55WMRcl+645H59vBhZ3ePut0OWp57EcEq6+5likQUWTxxY3zYOYJE8p9/WU
dLkLpsgAO9+jfGdf18u3pmochnvqqI6MMnLvVYWQeA97XDCDWp6FA7CklLTR+AIJGCaSE83bHTkH
jH4wCmO7Sng0ShlAXuY9KFCdy9H/MQbkjJgrT0NtFnke1CZF/sZEkF6fi8nJI/encfI7mM+WScs/
BlWlke/Zr558gFuddHWiKIyKgbW7l9Fvr1gAkJ8+C2V0TJfOkeHs2xQSUIv4yJ73mphj6dQ+KBu9
vkMr9kef8wqHD3u0eLXiSF7ij0xcOod4zx2qh1nG22CwgDcGl+i0+HSJpj993JJf+EDYWLQLC9+w
KZbxJXR0/r3t0Ep52OVQ6lMPgzkAvyNLMZTAgnQCh5RGpnQccWwcpdAEiazRitqoBDHxeFvZKfRb
l+CFJzH2IIzDsAPcNx0I3tf0Y5PqDdjAJanWN8wWpOKy33fgJhW8+wfdPLeojaumgCSosdMA7yVq
ntHw+faz2XkFA4YpDX8EjKEA4qa8N7hJoGL4kKF8BLmHCCXu6HWUN/odTFdhFTW6IoUO/bZ8FYA5
ImCUY5iOD0SIFzbUmqf3TqigQHhRWSjhNM9++eROMmlXMCKngNDYjMHybpy5Vw+4xNlz5viOzP5t
m05OX78Fm5Yt1w9nh3jRx20nxTI0YpKTHQU8OwVd8BKQ6rvCawYPyoNM7v0GUnqrDVQRQwdePIym
p6ZlGnJURa5zeupKcFFqZ6JTI96+/N+WC4Nr4QHZD4hPL2yDyq9lXdg5Wd44CIqX+0xPMf1PbofE
S3zD9aKnRGDrS0cswuNKZQRq9l3xwbto6nvnuFeZz7vfb8zqi/MBrrjZ79a4GEwOjbT8BrhbKKrq
/iTLPp9k+Yi0i6uGBU4CrzBjXDuYA7Nr0OpkPhjtk2wPqgWT8znNLhVndOOS7tlE4j2jIO0ZHYfw
SZeaqwK0xnADC68we72wevj3o32FmrG+wybr8sgyDfSPTKL7Vqatm4C3Y7bRD1qgJVvIlwpeausG
AYoFLiP77BfKlf79N+KgOViZL/sh84dUwvlryra156QC0SJbShMZcheweehA5mDi8VrgB4PgrKw/
ICrSaVGiwPgnQIttcT+BJH9z/uphCtymr8ZS9Hw3s4QLeHPzt7hCj3BKSkz2sjNdmnYjjRpgD8rQ
/Bz/9TC0sR6NHY4OqkGt+Q9mDR0J2v/QQ51ADnbAfNrCPIKd9WtwcHHEHzde9KA0AcdrIlWwLmNn
7NHNKL+viBPcywq2XYwDaBoj+Hig82xWlNQ9YJMesB/YzQVYrYYZAccfs1Z2+9IYxIrHaSyQ1YfQ
Zp3k2RRJNU32vJMKZICVsHX2l4Qb60Bbh7G/+GKjgm25mE0mCSwrdjp2CAitCJpC36evYgNkm7cZ
NCTYASqU+/FOEvLdVKFwc5ChKgETwI2jDCyUVxDMB6yoCgOt38KY9OlO2AsAXXmTWGCpKSzGISJX
89kPuTSE5TyQ9GDlGeJNZqjEA0Kw3Evwy4n0cND0mk0WDMENyGlIrxJY+V6NAXnWhSR2DN+iBDuI
k2T3DfrmoSsnmPs8DnRTFV8MMV/zMJjnnHXTK10S8z2XXAXyjbqbUInp3J+zW0L6J2idod2aT+73
wxd2ScXivnlZlYrGkjVo7ghRGxJFagpYvX74okBlcN5LFHTOZefDL3g5ujcPmiTKtMLlm7MlQe63
FtgxMVloje7G5DVnIIJ0CgWRztycC4EmRe0Mx8iY3QApDc3ubF4DBtAPpsfpwDFmx4hIlxHGdsDg
Dh7Vjwz7YvccprDMh215idGHKgEFIgdGkgCOA3GMQp8kSv7Z0CWn+iCwLj9jBOz257vvW+zSCrso
dCeYO5EkM3snXd7MsWkDPnZjpYK5G4dSTJBb8ahtYdKMQYwBnjLnZCe9aKuF0PdphCuBlbifOE2n
WDCqXeuu7jKQK+zK7GEGdjI6QwYhfK96YRn+Uc0tYFws1gVturTcF/bMf5EsFe6QMOLEROfyhk1z
NBqAt4o6LDJ3BJ0ynNG8/0WiPObYO2s2fuqLzwg/TTpxBfSenWGai+LPVUAFC8GpxNcOMxsX/M+2
LMQOBLZxF9b4nF+IGEOzAHft7QKU+wQATz/4WyJX93IvpYh0rYY4+if8u3FWpFxVQaH3h7qKZYLy
HF6ZHsXFfoMdDSXyVbjESFtWEWM/MjxYaVrjXQr02WJ9HpybEe+gso3c08ZVsug0JfK7k7qFNXLf
9ixUFqO4ykFHRh4C40olBpOio6+/iIvr8Qmt7mP4TrnpKdO9lm6dOi5UO/cW1iYPdQ4PI0eFbDFM
2/iLi/IZX0DImC10Z83wCGQblay7gHihtKnNJAxJG8j5UCPr4w6xNIOlaCIuGSn7NhQ6i4WSMwJU
3AQiNGZqrGz84GlVRosyHYajS4sr7vZjLgvUuumUTtDecfnXA+sFaRlqqHUh6A4HQUZmpmYbTvYJ
s70qBaw/56bwVYrFMeWu8g10gAOiUplTQ4yHAG/iLqJ2VZgaKuNGr9SCso67E35FH+KZESmgoW6g
Nn2TGAS788fArR4ePgizvh+++s05uLhzp4FMqoOH21llbjsQGzh2pxdaSUWDp6eiy1IspMabShoS
p2o+NaY1lFfjBN9NobeoU97mAAz/eDHwDb8H+I6oa5ivZpY1SnEJ/dPkvm1WJxxKpfZQYvCaH38R
wdQ4ik5ycqkawKMYgxnlmsIIKOaqxH4txs8HkCpqK59iAo8T+2hkyEh9tFgE1zzlFjSLpAxYQmS0
ogBF9drCSd0Ij9MZW/iTAVx389yH1tO2jJkeEPGKlQBklZl6Nk61y3Rmxc1rOUNEvm+TaYJQCVSw
jSuZ7u5L6brhC8XsCIeE70GknZ+IebTG6cvffXTr0HY2Wswz65LeirsULi5gbF8xU3HDkIBYqwwq
v9FtAU2za7gawkEzZBwDZ4PzokfJ2AgMbiXPKN+SC/plJgSnakz9sac7QXY2x5QbKcek4lDwEcOr
3dL4bdg3FrnzY8m0KznEfXi7Pnv/syrmZ8wZeVPuz7UwDLk6byw03fSnxM/gmBdwSVxaNAxWNfoQ
qtuA/vpt0CKcXXypdi4cvfe/CIofMTOYPvWMeHoOSgQBdvoRyJiHnwJY70X5paacwxbX6F4oQ5Vl
wgMAb6MwuRShepdIj0alIp1+aX94MTq8nB8Mfdpy0VivF4vOrI3o/RFcAPTe0ehkEYZzNPEXEhUF
35Y5EjM2TAEbW03dvjM8d1UDDoSF6Whlj+yaTdvlD2troWHWB6t1INf3+fpjvOEUm49RN+AAYt1O
buu/I5bT40CByW67RA5PqT07sHpzsXibM9adD6pWzsZMB0Kcly2+WwODHMGmrwbQKk9NdxZ8tusT
CaJaydcRZxL2nPxNt20QEoBPA7AMcxl+otfmqd8drxbL0+6Tjqe2g4PBvgzPKdUtBH+tETN/vAz+
RsdPlQzFHbI3AbxLxl9ehHKBsQhDs5qEBqmpTJWrO5ih2FenX8sfcV5f46NjjS7ZujG9ZAfrDYTA
tx4Nz6H7EPbTCHRvbjYWQey6HBoo3CJG6OOrki8Rx35MhgC0ixOmF1TYXEwsDow2J9HBTN+gI1Iz
YL1TiCk7kJHL8cJd9D6CLKZCkvWzTJB9DqIvVbPslSpbbNG3F2ox4bTP0h+tB1xvLbm4YU8SA3OU
1J3sRew+eozUit9xT/kCYkBK9fk54/AcAXwmhE7+nJvdEo01/pnzNfeyi0sXPinMqBCq8BFwZSO4
B7ce8GGlXnohUcc6iCGjV4sOEj0b0mE+mc2sxdnh4TomtzF+oqM/HdXi27Ww4stOQUjuRt/9W2NU
wOIRc+M4DMoF5ws7y6Lv4ZeOenJh6TW3uamgbWWKQVbvw9pKx/vVzJdNyklKGCahW9b6LMSwacEG
MbqFlWTpQCvskReFaEz1ZcPTxipKc+m99RkGUCjUOsawjyD2GM1mSm/puvhKjLCCgPKQpxOlUdu3
mzTiaNXExEfshPkF7AcOL3agCy4SgIMMPnl/NEdqu1BHHXUSA2ljOACPHrK/faZurLQCtrt2e7t1
uTiPCeYUneCPjLhWtRpP1QcqqoU1AJnVS7m/AmPv3+vtb74/2WD3ssvMyYDtBplKUSIhfUwQRnPp
u6UoXniN5M4r5mlirPyVk7uFaBn8TXFh/9RwXKYkeXqTWdjh7pBKQam0bsyTiTqjwr4dYsbUNjXW
clsFSyzIwfhzG/tga9mkhwWOZxjOACdazABM1P4JOQV+pIEXmUUqXXUXrQw0HHo1/fVei7YNXD15
5VuP6D4a1eQROm+oh0ZFGtB6MG/Tmjv+W30GNa6Fwqozd/1j2/2dM+wABexKiyDfztF6l24nJ/mS
ZrprIPFv9ozrRlFWZ0RQ/WaQYfA+5KU6yjUlLEG8zyYsj67o63zAWZmeRZJnyeSM2BqPYR5BBmls
ASMeLwsn259vjTBe5Iux9SHHBV9/vnwGQZSTBnDAacUQZL66fFjUxHh4PVWW6lcWp8WTMRQ2DLQQ
RvjeLy4j/jBB4omCuhTlfdJtkLLUwGM2/bvfmskTRI/JzJttiRFxPq7e+A+n5hR7ePBf+4zwBtU1
DgYiuGFJozGlt01cOFY7BQuq1J/UrWddc0dJiRvHzxmRYRLeyAoiFLupGWndk8Rrhc+V/lRyZTbM
0axgx6OsHLI34CTR9kIVrIOCl2Jy1Lqw4LgHTzoYp+04yP1R1C+ODvJLjlzlSfTAP9lWmiKONL4K
+xgL/5rog8ctjwv8gq6FShpi4YWFmjvWm1p7hEr4JokYUfXXbIAXEr9SevOOqAWxEFQr/Te9DFv8
DuBnrP6MAwxLmuippUqgAkK95EYLGuN58VvzPIhbOOoxRFcLq+INISVRIwJatr+0HUqRv0AI3Brx
hKmoJhqm666JbqQa+O5JXIEKOSfihm2UsaZqHKro/WEBtyBEik9AA0OmXIPZuYVgS7kXjXE5XdHq
UzYCECkl2qmS++0TRdECD5QhnWbfcFVe3qzBo9E2+nucOwW7ZBg2v5SsVgkOLAoLLW8tMCU5IJoQ
+Z0TefhXxt1fBJfZyg7wli7Yd0Ah2F1yPF3JqW0QTeTRhNZYSnVIHkvZkHGYGWHiNlo3zb/0DEqV
I0soT7EnUefmjK6QR5zXZV9XlBVan45FLNh3TANDsvqExauMlkKE8pTovJ0ltbt/cNvEUVcIrqNZ
QYYPcn2qOoTtE012wRV4qApBXY5bspKZg0YBpv/dszFlx/rB2fqjVOArqFMusy/HCSuQIAPm8TYR
oVyt0TEhRW9eiu9uSFtU77Fvp7iAYHOTKacnt2kxQrjQwl/mbYZDeq5RqN7crLNhd72yuEIt4SYt
WGG+Elqzzvq7xgOZMJR4ArwX2BJB465dFQoyPDrr0W1MlJVyXOQ+q7ae/UDlpetqxHkPbqt/pjB8
U0oniCV0SGJI+7S4P0xyPbhKbXP0rSQm11gT3Tg2rP9YOrOlVbUkCD8REY4gt8wICCKON4aoGxFn
VNSn76/+07Gju3ef44CwVq2qrMysMhUa0HVGNk0SKillGrUtcUFGoJKuw/2BkOK/2xyY9dTHWi7F
G+dkfz/GU3YP2yIjJoinWFbYHXLIAj6x2FRR0HCGU2Bk4rQiAzbJ+1cUcySXe3eOa7s6QcVJYsyw
WKOh8GbmboutVlCR63bJ4CQwBDKAapgVY9/oR7W1Z9dSnT4F7acFYfSWawqmDEmXLMr9KcfLlMdS
AjoZ1GP7Z867PxP6mXD8sIMIWtN1FZQyLuDQkPTjwkqJ74rVDGz07xiEgbGHJFUCucCsKNGSSO6J
d9LJWc/yD/GBrZYtFh8n0MnH1Y5X4rHHKFQxDaVVibfBwtJC6gpuqgGTJMejrLQL9FZ4/RFyCEM9
xnYLV09ufPSnYUjqISAy1jeyATEnkVZGlj0YaPSzpBI/8S5JVX4OAVx62l/zwi7Bt2IVLVgYXJR0
yJXCuh/9NUSu88GErS4bqBp97bwK4t/NAqXB0spAiAxnig2PX8EiGpgwvA5TgsEAOBlrEWB0vJyT
Pw27QpybaCjG7dvThqPIuEpOJ21YM3SC+CbTEdSGG/T2nnOpIlL8HRhUijRt+3JozA7hU4D+KoyB
hH9DMzLsjhFiMp6GOAN04F5NGUnIj05EntPH8B/ue4j4rVRE66uKBz5dUfhHlpL2aSICMCCotEz3
te1zjnzg07CRyei4t3zIvjTbq8Nlpx6M+cP+pIloyGCGQ8yRlrbS46psnWRiuKkWI5vC5T1ErLnR
Zpv3ZnSyTZgK/8A5/5FxzEKIFOIIgQBpeF5JcZ/+UvfPayx1Q5or780mfBV0sxFtrbbhSF0seQOr
kCXtp3MbFWS4eYWjj3u/OJsh3KOR3a6JwkXSWGvFeTDLWrOL6V4tGK8Ekmc8BpwyUobzzLeq+VFM
/COPVoETiXGZJ6m4XDJo8cCO/CPWLxNx+edfpuU03Rfuds6mQqwDbzkc0au1Xfdg+ZdJG4OMc0TL
GUXpvN+HsWInH81AboV3+5YWLTa+r23hu74MKEvaoy2lK19FOn82abrdF1jDI0TMnPjDSrjt8mbF
8wdfKceHg8FEiUQQnfO4MHocPYjAX2P2OQZo6cBi2gUfStiKiWK+v04UE+xmWRhIFN20imA7JaeL
93f4XSvrqnLO5lFB5nnKIpJQmfjx4phhvCx7fg/MlGKi4GFMK8fion4YzIpjPEXvaSauz9xxM69H
4qBGDevamxG0GxhMm820JPdNhnR6cVEepYe5a9P+MwGVTVZcymUfJgT/1wrtcLvkt+WdacaUVb74
aPqo+X0n/SYkEFlWBW2Qo3fu5z2ylrtLV7JZ6nb6k/uM/fJ5ioVjmF5NQ9kkDDlMupFMsjs5RFC7
74KAm2WDJDRJGIlQkTO9ve/ST6VFmiAVpAGfZlkuE4yj/AuMK2WFJLF2eqhN/FJxh7I0lR6trnMv
JdxKEl4DzZVudXSfLBM0mczsEAlc2MUHYoF2EoFiGw1PX6YZyHuy0qOqoBKP4jw7xm5aOwk8Bco+
aZUbLJ00vrLwU+4Kaw64rWKPQwlu+fMaFAmcg+eqGPGCsVAkRovobBN2CV97n3PdT5UZUJ3IJOtw
HvopxnikaDy5Li8x9/CXGqczcD9MeoJr0LQNyCjenmaIRbphFiPyjYuD8p5cI+IwdYAjxxSzkfRv
AMv2fXuLzq+hUMZfurf8cIWkkDlHCO4oSG/DsD8MOQgLkv7RNar3Yji89smzShykjIShWoPhKn65
P+7XY84yP6IXTA7HeW1BJWHpI73NKu+1aVuNe2VqJFJ0ogBhIHGrEEY089NGN5g6bGxK7d88TXuG
waLCIgyTVJLd8MSsFcyhhEdTxzb/ZH4KXNiZ0q5RofZAHFAg+I9OItq9W6zsZ05ANXqZYCf/Z0iG
ZIfVVMxeD/nFo0ViinMBNJhOD1kiTqLIXejN/jrjjmPTDxUEArYwvrPxwKQTQ8+VcdVnK1zqxHv0
urdRmd1m5xAyxBNFpDpV147yoRoq4/c6aErgEnffbttreG9NebMGfr8NgOyDwmBweDtQZJT90f0z
Rn8EF7OF5JRQ5cIMgOkfvfZMt3937IujQ/j6jt8cLe+4ODFlC9/VKflXfKTZzZKhQrn49AKYCwY6
N1bJjnjQaNMoaEMW/c+8r2ELf2tnlR+FGMtzb5MgYZhe8EVaXmPl1w5/eB/NBsNYCq0unicaxduw
b1QcaGuv/xjeFGlgDMxfUvwrZwCBCmUX0zK/w1PXHHyZyu4NdFzl0DrGDGrZzjoRpySNCSgkCEbk
bEXZB3WWeayMXfLHMItQAcbrtMB3nIIaTeCtGaIK0uxdi/P3ozi0WsTPcIVigW4ADrfh6Whj/yUH
/ocy4g3whbiGmQQOpj0KiciqlLQvimYDFYwf3jc2R5IA4nh037Af8N3HTWctI5Mpx3JBr7U55XYe
r1r/qIGyNsuYGpZezIAqusMkX5+ch5R9tWLEFPlrpVkMXvvCWx2Y5NL4nTOxeHETWHiNDKvtq3YX
2wMzwJe668P7q38Wvw6tJPZe7G92C+BgemKaK+A8pQrpgGq+xvlxggz2x+5jd8Ezj2P2Lwb77kH1
tPCH1ObIeHTQMi7CuauOgnF4P8wuoAqOMu9hShX/fhRdOInaN4fl0jaO5PV9p3Pnuj8wF0wSpYf1
lfYV8Z4k6F8XRWcwGxexx4NdBOvxIFrgFGyeQK/xY93NtIv0kFYYtHNOyGgeLCpXfGgoJZi6/zXJ
Q181iBdxIwdnJ6BUkkdyTr2TkxV/B4zjmYBRd8yYIjc77/cwaAzOFxAvc/WmI8CwcUGZIFAasSL9
gjuumpYfA2LvpeDDiJRuzd2+kydbcfbZ3ZwjX07TdGCkMeAMS0ryw8/dpoeh2yeiYdgtHZw9x/S9
+DRcLakHD5LxHrZ/krnjSwaAyqHE0I4jLyWfpIpZUYkCSYsbrkpqjz/SakE6jzN8EERkupSYZ8IH
KZQ+YqdywgL9gWIS+X3Dh0Kqreal6aZy/LdBfLUUecOsFQP1ds2qthsyLwoRQcffHRY1lY40FV8y
/fZDjvq4kb9ymKCrYgNZDmdovCj+UbpR+Nz3ctpgToocm3Lj2AFFSetRP6wNmRBMji/EJYqbowMq
6AQ/GSdHybaRY68f5jT8CoLvO3jMpbYA6gMkRH6qR9qEugfOXYhGQlS6O5g9Gn1URHfjXsRQKapH
MPCdbu26Ge2Xf2qL3nVDd2R39yAnTNQ5Iq6xF1T/WJ+3kOnreKo2ey4jjoKHs7CoNmG5Mmr3Ip3R
ABSITH8YWbvdl0+CT/Nwv97X2B32Y+RC7BMtBpSpRnRi4lbXBac+ZqDZZj9HS2BFQBNnGnIoOv7S
G+a3GDBeO6T0DMk0Z2imG0/BBgitzxwNdQA4JlZGyW7XpU9LSRF/uSs6H0A/GjsmF67FaSwMVZSl
Ji2mBWKP+DtSCa6seviyV2/2D3IlNwJMiXZHuGIzBdIx2P1DkgS157ISgk4DYEKThDO3Ct4TUFN6
2Tbv8dSUiX/m923NdlycyMLXHYaXPCOx65CxIZQudKn7AUuZ+ujis/GjSsgnWD5ilPSnQ1EyEJnX
8Cde8nwLUyfHdEejSOLSYgamVsCE4JMYcIDp75rnHq0sFO4edDDFl9+GGpGvx6nyTbda3sHQTbRw
fRg3sBu4+D5ULhOi/BA3OkCh1erpg+Xkd2A+4nAt5GGCAJEYqaJ+tOGaGHryIHwxK0H3qJlAQX9W
uzQWijOjk3KLLI8LCiQ8x9RwtHtygjPkDkgULTH6CABtjyvYS7aSFBB6vjT6F6sPXY0b16Hb2YNE
/eNJsXPzBqELcXGOBQ7jDlP3vGfyHAGzfbfZ3Gx2l7yIBEyMDdCVDG+kMKAul3BlwQBgw7qdB0Uk
O4nyVPDjG6OHyah9J7u6mG1IYpIJNqCwtETrw46nRkiLJ6biNu+Ko1UPRTG9LpJwDMwQDBqfwImb
s8UPPIULNNVCuu7ZgCimtMKBOrLvbptKbYX/b6QDlNC8Q2pPT5x74mRPeAgJ16N5QOajP11RD3ml
uqpP1kxeCIr7DldwfQ9G/v0PkV0bP5pm6L/oh1M143ixJKqAP9zCD4AL9hAHHgXdmoGkI8ZscfJl
Zgt4NekCPZeOWzyc490HRg3UD2cmjuoASjRV1n0jYAbo5TnsC5XgQtENdYmQxDTgrZg13mBImmXH
XdUDWo+9f52ByXI77e4UWyBCP+M0AYnAPHAFEn4ii0sOutf/TTobMATzPsY6WtOG9/HZfsIJBusm
ZJ0jt6O4jG/2azC/4+I89LE397edXaJ26Z+8KI6A6d4eub0tdfzFeU4+O0gCT7T6gE/0LujPmH45
PveM9L/WNy4qwCZd2knGcfKeG20pPtcJnF+KJKrDrCGwlD8ON2TscxYRUxNUnlJLDjCwA5TWAEAk
ax8mBpgVPoFuFnfsfCALIP79FTnAUoVHHFUeXiQ237PA9OAzGccVTK3x7Aq6TDRrbNZLaTRUOQP6
Fz2eKdnJIvqt4zPd3o4VtRdyDBo+JeSDpY5UntwxfQZ70hEAnRMHVNugqsAa2RU6SBsUI/qyxnj4
Ti4QQkbtRnMIeAJ8oy87FQ4z7V1a/ytGuXPGUUD18Ayb9yxqxzQtYW40KQ72lEuk4x2fRgGHrVW6
fFUPrsM/jQNxoxvqv86stZEMhWaVVblbYAXZjQK+vvaHgeFkoK0XFLr8Rl9nfiHsbk66NKVqZhY8
m4HWnAPc9mP2r0cxVJtPOjpgdPepoK/7OzQARrgwhYAKBiMhHfI5MklwVgNrmZunWlJ+QDOIKh71
qgpw4GXiQs9mWqKr/ZVBHwQbtn1Mpxp4xmb5ngl9Vlsps4QyCZiE9k85NPy5u8QEoAA+XcCYajk6
GnUqh2lXt2mcYp0GqtuGhifE0V44RLLUWxBwtOgz5ojV7DX8cQPaIhzYF7MkpeofgGn3LMXUbvYV
cyNqasG5tJ8FcE3288FR9SGhmKaJizUkhzWPN+2OtlXBMEiPVI/4enMchgYzEcxa3RBD8Vu7c9iN
DWhGppyhNLD29dHVrUBEy5S2LV8krpzUydy35EzsQVy157lKv6+J/I80MQEn9muGYl6WMUVz2kFL
XhjAf6RVgp1D6sWpkiVupX6XMV+0TmkCb1bqRjFUiKeSRc/WpjWstthYwYbCi5FYRL9+eOwAJ1QY
kHvaw83AVowDpF7sNzF91HlWEgMOTxOfAn4xhbIDI/zt0Ru3EizTppOhTfzWTdVC9ZZUUyHGAJrQ
fiZnkOjbUg11dva6A4OUnuZcKYQRdg1nEMkFfU1qUNVXakAMD5ingLAofOqTtSKdXXegD8OuPGN1
MSZ/w47dVPePho5iOwBd4zKSNLmxXjZvNNoa5YEdYojHjus1frbuWV3WgGJWhXlT2Il1FBNF4msq
J8Yi+CRdAgANE7kS+swUYo5IeAICOjyxoSCxd+DirtMycdmA1LEjB4qi7oGRl3wGsGrt6m08I/DF
TV/M1eSfvdg73Crlx/9SfNA4aJmnJBd/f/oa7Ar+4LDuL0QsHZ0Qmh6O3Ce6l4fGoNkeBSRgQmYR
7G3H1AExcuP8B+/+MvsA3Q7h/UkogRyhOXkpDZP2/AxOoDIk5S0NJiznbMgK3KVmVHkdG0av2+tb
YhHXV931jFyGVHv1poedKjaLhnaxB5IuUHPat6ViPwQjuNWCpbRDH4sN+2TAhajRIOWShZ629HTd
VDz/BPljOc42IQCkC9QFg+CWUM747eBDMM5a+5NVT6/mmRABwQdCOosHfnxYmoTvrBucOiYwCf9c
WH11z8hADV3EvDa6Nd0UogT3mRTu5/NiQhxsCj3tLfsaMB82Yhu88wzewu31z2OO/0owOALhvodS
9sjAHPbJ8seapVEL5305bLKniYWfS/srza5j2tgmtZfDsRVCxdSGGPYxxSMRLlZGu6D0CLvAQwDF
uFRkOY9xD5KXbpkHFhoJpfdpkgEmQumK1aHjH+P0CZoHFZA7xKAzwxW0kH8JwSTTHxZEj8wh7IV2
J2RW696AFcXkAhlruKIqkDDC5qYDmLL3nRg+IpmDwug2nFUMWGlPn2qIlwGMXjnlSoaWgXnTECQB
ulgXx+CpcMoiBpobqePkEbnRyoG+I9Ac5qsspqhECQmxiPsu5w/5KiXKdrV6QGJmJ9BaU3d7H17M
M6EVJYkyfoJRzIkkNSNgn3ThOb1zK7K6KMlmFALkNYz2NtdWmmjTvURr7jjmbkfNSJoFbU/C1PlN
PVGv+vODVXGq05UlDK6ijks21bNzpwYoHlipaEZJ7XwIXARUPIAzOTWbEd9QjNOaOchAUZkPlcDl
zKcnAtB6cFIo+AzanKFr59DiFjnY8LB5pTy4UKs5jsxa2aft0Z75QAoJXdo7ugKN3Reu67QiAB3Y
JVAEaBJxwB//ysThiVrsj9zxlzXCV/e9xgh6EeITgQEoflmeKYsUn1ym2Uk+eTXdn/t1DJ8ZYUB/
AJaLGJgn+4q7TMkKl1zgCmRjOIvB1FrwMz4+OTU7oKsZ1N0MYnDgdC0aM9hh3g/9U+pK+nkrwvYq
v9PTaeeUhxA/Q+bspYNd6msMeqJaMWD9k5Ojqvi388j9LUaq4KmLNAXFuSgVab6RYck1cItTjZ0N
t9i9bELj4qV77jXzzXpDTofrkEIW7PkMXxF08cGJoJhPlr+rmQZy++WytpaKi7aGhYomnAHUkoIc
rS531BQL6INJsGf1TOjn0ymhqDdXrWihZzML7jZAEEwDKk2Z4Yje/kSqTQzivtOSs9+S7sknFaai
BAy8dvI/2gfIz9/aRQ0piHvQXSNQMZ89MkraH/bt72I4uR8TyI3XceZj5APMm7ZXoR4p42ULYQ1a
NtQn/LofjnULe164xRt+JTklz8SV5jO9cJyNaQ8s7aECejmCNk368HKSqgEUfXgDxd+rJKDXRZoe
J9zJQ+w8mWjy8chzOdDsE6pS8xHUDfC1S6uC44cOG4kzcYLo0jgfc1njjI5c1zz9Y5ZV1gIWn4fP
mf0Y4aUp0rLe4kWxYNaQjCeAwUyYhJRiXl9R+xHoX3ZBqzE18q2AJUP/3HznxbAvU1GE3OFrFz8r
+hZHN4vO7ufHJxOGIFuTFK3IXYoeV2brXf9LrnpBTui/vXcOpPNVQOrp09fmNXq8IfQ2xGWWJrfy
xmmN4Ra/pSxMyHj11+2DwJP1QemQL8HtCA5BB6Le6IKHwJWR8MOH7mgo5FFdvjEJGaodp/9w15Vb
fSIyoxds1to9xZ2K514xTIS2T2/K0+//8EG5mi+eP+5AvcpdQ3lCmYi1QWN3X8GFv5AG34c86RZo
kTJumBgzoF2rdZKLMlbNS9f6/Bx8vfJSM46vCa9ihiU9JOf3NgeFeT/M3zQjj0MVzNcoqaV3Be79
HPxdp1dZudaCB469ulmnD9V/Mu9jkJ7O8bNZ3Aa732PZ3INj5fAt6tW9I11+2L19/kVlaj8ZPNmj
jOl+El50/sJYhpONQ2T6BbFcM+CljM56AIZ7QUqj4g81GcyKls3/+xUJf7nq5oCRw8qoKpzWO21B
eCuC+yCoad7i/O+vbqrdwfHvBh0Ja3ri88PqN8H9NKk7Y904JjItCIr24juGR8pu3/vSDwYLg+z2
DFeEAAa+RBzWMRuRISmekKgVKoAzZQkngkKjkxiQc16Dvu8SYloKz4tyGMk5sVqbN+zehy/FRQR4
esN4BuD3CL1yJVHmLyxmvq8RG/7wPuoE4ReQDv3TthqYL/8BmYDSJJyG4Bm+Lco/wKVZgE8fDnfC
1Yyg7d+yeLDh8KV8J69Kafx9d0kLsJ88AWdNOQKFYHxVrTKAe8GzhIEvHNkcKzjoTvnF+d5hzvVs
1sdnEGHj3vvwYF39Nfwi77/Xu8uuLBztKU3oAejdDeGJ7lLs8gG60X65ynbVeewuSlwxZNfrFvnt
4LZ0lsX6Z74+1vlJD9I9LGGjRYP77FjfMOtGcactFLicGE5F9+5yoGJaV/s8/ifVBCEPj71jWF+T
7yNfaKSjCuHBucE4Q2vMHAsPss6YEj4i3C36kxJVh0zB6EAbfgKCoZhGsK7ZaGq+OXzjJVph+tQ7
2FZUkgIk5O/44gxmgKGvGfhIx6j/vbc0HFZMcEGtOUPEZEbM/6QI/tmkqYwAFRpnB9Wa23o49NSR
2DCn45/wi69fcgCOKQgqNCBpiFCG5K8x5SC9ZVCSaQ6RPk5xO2OlwjLE3IrCXxIOJrLJIIdBDe+B
HIe6CAJTRt65J+xs1yQF+pWH2H47hUQd/xQ7eLKal5zsjLjFjKkntKnzPeSB9p04okfSzBx87IBL
dfLL39y/vAm1A79znXagFwuwe4ipEldHq4eYnGiu02OQsoQwTYh/WTcsC4ijZpvDjHqJUYw356TG
/afxbWzKgNY0h+L3Wn0GlN+WMmem1ahgzfBL48OFeRVwx92OGVfBBXLJDxIHvcMYVvoqGmwuznkF
QNXWKPbI66moss+kPxdy6RFmDm+Kb5Mnak3jSWpb34M7CTGLlonC0D1k+DpNi1j91wfyj2RkRwTz
CIQUvLQaHyd83JXj/zuKwOZoHBwo9+j53+/E/9eUm3TAbce4FSRcd8gOPzCJ98ulGUljEvC4j2CK
uN5uUVYm+XVE2wnd29o9rNG9h48i0KqwEWdk73u2SsifogILKGnVtLklzy7cRJykkK/otG5kROcD
5gXKFSFRZ0rK0DIzdrAfk16Odic57KzoPog0+Br8Ws6R2TOFhUn7PzDXxaKNkiD74Lwx683e/jmF
73SwjuSNMkcJQmDcnVyZZMrSHArBuDHbE8Drf02wW5tXiN84t4HVIEL5A/2pKVnb29bNvKMNcY+C
433NiM31UhDZaIZM2FiAcdEQwogFvsniO4TROpcWGCQUsyWoWt9RdF81qVlJZqS2brCqNfL8krwA
C0bvjrVarHHdIvWS7C8quLxIetIwvrM2hOiFEmtcvBqBsD+j8b9gp3ukitF1A0ML102mUmxwsgHP
NXazGUzf1oP0+okwAYOh8VcUhePdn3xKGvokTDT9obS0T5Shq5hqEYcFxuaSxy1kMJUokJ4hKiGQ
cTJJHb2NgyyZjcqboDKuotx3PhQj7CQaN8RLVj1LDGm/wBMy2R1nbYY4FFSMFH0+gFoe39O+A9pR
b3q35HGmPwyP1Hx+KI1pL0CEQQAA+vkWKRLzExnty57jY3NUJpUQ3la58H6/0yO0RfjDGfxbP3ei
F9U+UxKAlh0Z4gWb8RRf/ztxmFIOssIHa5MFc4k5Vlo2yXTJNFjmmPTZ6m1wPerElszuJIM/wwro
BtkZ5xGqvRyJRIaWx9GD1zRvINhLqUgqBpKcdnN6cV/XrzwAkX9sFSAcJx0s04yhBAJ6pK6641Oc
jJFz/BRAjxjyeVpprH7o+bIuOmyrnGecAlbsWQ/6VmdTsuql0BHYY912rtewBLYReK1ewU+gLQUo
s9dr45LvgTdk8AYPosU2X/vuNrGhw+BkLXg1DBC7XLUhZsWUf+kgJBPrWsgvY4Ef0FttaPGcmP4F
Dsgwuz+aIN0Z6X6y2BCRjWVNfm1qQyrvtdW7gUKKKEmQxajiRLbL++iF8raM6hFdvUH087s9ThPn
prnXHsQwAknMESvYKoESULCPA5dzcL74mCkuiW/fZrr1CZfh5fTrIOCe3mlonJ33ntkcuA6ELnY3
dRl8d3Nl2otxsLkMGJnjAByhXxTXYZ4XsPJAmnKsSDOVFSLF1YG71zd9n4IGCObjRAzuKw1GlPjp
I/Apo3gZNuE3D89vht3b4V5PXbg+e4BYUhih4pBdMBSbEolSvUSOylIBgOHg9yEV8XvS0jb2z2Hy
/5/3x1l/bXg97CSAtp4heJXIJVorCO5O48ZY0O1iWGGXuL+2IB7RLORjul+LHBw0jiooxDjaGIEb
+ALEkaCTvFKXm+cFSQ8yKPYr+iHffUAnHAF5YBGanhj9QoLirKJ+HJGZgcGAZACwOjymxd2GVEqS
/QxSBpi7bMWXMFFXnX8nWkNR0J+QFJHbZ5XLzaM2BgJjw/JpqHH+si5+MjUYUBaghYYG6i8oogEM
YNehsCKZhzWLnORnMYFxVY6I3hFH+4MKDKKPHEFM0Ytu2Yob90S5rjDJ9oOsfdShcAJe68FVSTk2
vWJIfQaVEamD807oUgzhhU2pmxt202+UhNThsM46NE2PsBlo4qh3j3ruaGwPeAqjxeYRXcd/mZrm
+QwB5vxnx1DroxlDvm38NZd6c8/aMSgiGvyjW8HFSYnGge779SoGMnWhdQ0MmQBhu3MQHtZX/PqY
XS9HkEZPeYjSR43gn9OaIzwS3ztGLJ0wBgFTpkG7sd2wTACCe7Gb9ABbiz36nsEVKIAZnl2oTdRg
Gfvsr13QN5g/RXCvOfYYbn7EUSJ7MzB838Y6x0DKrrMb/wSdMBhwneFkOu7IFWkzLmjJD9yIDUr1
9UtxOgFi8uPHjqv5RpRldzO/p7lkq92cTagYrvujWIyJAEKwzUqVTtmFVgIwCewsK91/xgA8jF7P
Y9BnY98HRuXZQPAnzOwzSbRkcYOsxo70qSXJyNJUZy8e5mvv4imEU4FW6Go8LBR61j3C7NCqnZoI
iY7jRc+eo9XWiLgfGadFSNLMavj0YRDRfOy42BN7+JyhGiQVcnquzK8GRB99vKeHve2wcWGYeoPh
fVOk3396rI4d/WReVeannpL1vyqtRr/FMcSoOlNCJTznVzEaYEO4p+juHcLfsjd+WMymdXvDwtPj
FgPyzj5ecl4fjSaSJx1gpCN564ohNu7J4eQe4TBr3kKqUEbiXiiONMZHqu4L8sjJUnF5RnptHmTG
OP6Uky73nXYJyrcO/4vBpB3RVXA09827f4HGjFvRP8EawLTDgrQFgatg6MjP5mkUHE1H6wEySrFn
fZi7idXxvxei5CJtWw3KjlLcvnBXBra1/00fXH7HZuqvkciErPnL3+gMhSrsi/gOhr3pKzpzhHc5
H9s05Y5OO9CCYqybT7MTLAdWl4zz4308DkSA3S4sYY56OmUQqWda3PqSXz+RHtma5X2oZnBvScp/
Xb/jKvStRkztdE6giQ+r7ZezFkrbkxSIR08HbL65qtuxy7FiUyYzt30wvHE6niaf4Op+7Y+DByVd
cikzcF8NzqvP5MmPjWBg0LFFNErR2aVU8NFck3QX/l7wH1xacL5ANMv+EpJMG/AWqQs/7hk+WUyI
iNixwF0l+VgzrGZrrgHMnQa6h54Htn7y9h5Bm98vU6J/LoZgVjFk3QYKMDKgACuvHAPs8XIDoh9T
YOELQIzEIoJjvk1pIaEJvjJtC05Y/FcqJlrByHfZ5NaT07MFQL79cLrrRBf6QIxqMqWlBKXMgpPq
9aFQymkFjM0/xyNPup+u+7Q5ZzqsDIXDbcC7Cj65jefylU/+BARDt3CXqoWhkV9TY1TDGmbdBTCe
axm4P+sdtIGFri504QD69bABqXzZSOP4nJYpCR4ZPVd4tiuvN+5A0Dq7W1kpbe/kMHHA1Nmf4I4y
/NYEWGWmraXxmq7zEPXZdfQM76PBP92sQqZk+i+nhCtZU2m0A93UpofR1b+HX6yauML46r/4+/w2
M6oEHx6ni4CU10OCHl1YvQU2y2Sppu5emYbEHbJv7tHFGcCoXHirX+s5fUBE7ke/oTit4QZm9onM
RJrRBKaDqcVvZ9bHffsyvLmaf4Z1wFwuvBbulmrZXYR1gGo2Zt8B32Xh3WSJAwPNcbPlfK0Dnga6
e/bhGNva+DfUo15c+h+mm4iesuBP232CMQ5fjthfb7OcFoUlzxdMjKkKrD16VC9rw+RKZ8kN4c8Q
z5bpEq4vfxqec+0UPv4L3KIX303OaunmMT4QT3h4pAYiKz/yNARnO1rbrsdoThZXIZOB5lSy9JjZ
NtT42Ia14FfTOqThAhaEbTdLouAQlbdSa4Ki1tZ0u+kBiadXk6YbXZs7HDKgFhIsa823cF/NRDGy
Jwewid+AzYu5/T9zjyQW4AVrcQLyfDP8Ol+H3qYxv7s1w5tnfeL5iQ98m3sQcApnontNAU87io2h
sKSf9rzmN2FuTZXJDboDEZCOmQkhkAf2sNM7pTEU8fPffUrgamBhQw4HdfWOT5LOb+bLXCRj3BIR
/tS2yi+ljYhCrGvMPg6SRDPrxydfZjxCjLYWLwg4NcyLHt8gGxfQmTdKVQsJio8BDLakQmv4p4ug
40wo1kgt6bkDrvNv7+7FwkLTWSeVq7LlO6jCb/ZgwkAJuI2i/qg58ypuVUMgOfIcBQzelhFNpqS2
TrPjrMHekhoCI+GfU9g04AHorCwmrtOQ910ov1aeDWB700p42BueSIswgaIUekjFemZKbIPn1N8S
EZukaYu1oPCRa2sLHcZIeAbmfsCSJeHhgAk3DNLbP41tRQ4IZ5HQ/PdaunPsq3lFesY3y4jk8r/f
+rNyOUzwxDPgSy8nIgmTtctolu2eMEX2IxXHRxiP8GP4C9UbkLBs0zZKAfkwhVXesH7PVgL6gaEV
zHpjAwufv364O4KX8Tam0FFDoh7j29dEdwZtgikxYpClJUUnUtIfmAYf2eNNYpGpggtTIQPS8Tz4
JpdKr7Tfnli5khmAjfTYAHJ2SQnHgEQeAhsFrhLNRFtmxWJnS+xhHQ7PUZtAKgLfOz0UWClwQai9
Dg5AiNG4xXDtP1lsOnGGk4ULuGFkDfhtboVn9MAhmT4cS0xu0BbT1s0/Brn8/fCz07D92ubVf9qf
4XNYhB1/kPVH3bTXpQRbZ49gvWspKGX0ERXkkW3gVdE5+gXtwDiv2h5lx/ju8hCGN1CaetplaPqw
njaN/ZreIDw84m90HX6jG6w7YgJB/eL0g9rFsSEoAsyo08p7+4/snBbeLSMTGfUhEr3Dt9/2pB+6
Tp5zlRp0WUXaqJj2oY9f5uvwEbSSXqKQTHSGYklECWMmuNgZ08rlGOH4erl3WmvyGJkcEOgjGRNz
sjhmaJUb+R/PicPuTKDSWWwcZwIjDFgRZ1Jh0RyyU6BCfM0da5PVW5qS2NAGo2vL8DvIIpVL8Qkb
lEPb6lp5aW+XIg6G5kvknyjs8I4teq2vPYPbwmOruQMCBDyAfoDJ+Qb5YOQGAgow/SK/u5ypXIBq
7lELbzeY73D9mwcD4bg0AE1CLcoyq/SQu3GuQTDh+klYvxGEO46fhgcNMYq3HcnbKNVaVihLNttL
kSNeOBzzAm1UwlVxl1vyAQpLIM8Z5hsYl8jGA2PEo4uVNWUl8iaGHHCpYc2Jo/ECsCX+oHsar7Zv
I5cFTuVIiKIQ5to7rDFSavSZEoEFdGBL7/eZYJRvVtrwYIQ8N0eWQw9vFbFkkZBGHSOWtFuGI/0x
Tagee0M2k086zY2mSqHB9BcSRELHzW7YsWRBNMK9D76Jcoq+SJtordMRlZ10JzU47Pge1O8ar/jZ
bZM5c1+rwi9NAjn8KQ4WSh9K5FbMPKszueQ37kwO82dQkoyoRDIEY+OXS17pQXtx+6wrWU8XR5ur
yNbwZ8dvnkns+LSS0LHTBjwRSXOEvRCjZKZibVs7xa+4vpLBDYVMcuB3o5617jAaiALDP63Y8ATx
T6LVelhGmo3VprHBSHGBSpIEzsGhxyGv527TM7RZfzzsgw10C0EwkKOw5x4BTCSSL0kZkbyyOaj2
CPDOgRV1j3qsngfP6M6nwGJwBss1D5hD9+0MTKb0Gg+nN6JAsenjEUOwZrYqZtJQn7PkP+bA0UYD
/+adSIa2eW13Qd8VuJR3gpnKQFlEFBx0BDhW3jtoLZ/zQ2V2kc4Tnw9DvRZKzJdTPu7m9VQjM4z5
L3peLyIoy9E8MWfd+BKCe0aHekyAbJqK1HZslpbVTIUH8mH2mF1/zIreV6/x+vMWqxwunTqiAX23
ASVK+9vnZC1vpsLhpvDXDrZw4Azvkdq3vnobM/bl6TLuVshE1gghRFSrF+H356qvyvn553NQQPzX
m1H3NSlZLOXiDXCsrWmnOdeTr6xJevngXrm/3Px1Zd2aUXNPjzr9rNfkG4Gm/VyEBoPCV/JHyyp+
4947djQtWv+GzTo8U4qdggt2Ch9v8Mua0etGQsDsDCazmg/qR3K0Q9ZdO62adl4jnSwdIn+RndSZ
iiPoY7c+eY+1f3wPX6pzfofH0mrOQ7XtK/fladfuGDpDOe6juzJqH+z+y20uduGdQKu/QU91nqQR
HSa6B2DWbTlLv6t69cuQVp16ZrvgOKLlFEBQ+0aUHV2amtaPjdvn7NP69muwGFBeteOfVZ+8KuXT
nKby1ZZ/vTHkbfSgr/q62Nc2UJAS08xBzEV9Rb/k5j96Bf1Kf41I/X8sndmSoloWhp+ICEEQuGWe
nMf0hlDTFHACBBGfvr9dp6Mjus+pzkoV97DWP63vUvOKAXNmaCV4tlk57dy7sSv0hdzHehuVSPql
KQqfGzWY6d+awCB9zGqu7JDs4ckvH46yJzK146C6rV/D6OvUr9U+NWylIulY3zXybKidZQwPFWj9
De//9cNJV8+vGv3KY+B2SmRW89FzMpD9l7Ia1uFXAaG4pZEseTdz2khec3HbBlXvZzdAkfQOS+bX
Ynn++yKOYuFaCtLijGxngs84Vp++SK4lLx4tkr9GhuUMyfUj7kLgjbu4dJyAY4Z4Y4atwtXaL1IU
7Wi5/JVWv5W7wXkf0MRN65VG8WZ5sKFIW6i9CJDy5kiG18sA8BsDLiUGfuoYeWu9k0aBmCQhqsoX
1Bda1emO2RHIsUCyxkTBxEMrFnnMvCga7AUgdAA2FHPSC5gWyFie7oCMuSBmNzhR0BBmjqzDqx9i
BYunIg8Jg7jIBhpPPQFJFyfO4iBncIt1jUgBwYgzZuqTCdRWO78OrQH5Bk9353wyBxFFRmaYPScH
DXbS8UqPbxEHGSArPEDLo0GvCV3RUQmLQB1q790Dp0ftzYdD/mxjrOMxUUuhlQa+qPzBG/HEdr5y
7vdCNbLwVcsnENulakQJswIeJwBpBpg4JomI9AtBczxWIikJUJOf9LZcRgt0Uc5RsUuRnHJFd759
fqjgwZ4JD+L/BCXEGybZCyIJvrV9AnoDLaoQenIECbqUmu2w7yaUlffJhm+WzP7lfLCnl0A+Dwlc
RQJk4uHThMPQ7uuf2w8Iv3jg/1gcVCcu6r7HShjUwJdUwqiQB6EjAbhiMw49oH5R7atzgNDlGBnt
TiiskWtPceuLKr+fbzARg326wnJxQjVBoQ8LmDr408yBewbwuqDyQa44hQbcY6aJ99xFXqio3Phf
6GEeFFfzfceLQ/YBsNICV/YOwhE7nsmrP2YkcxWIpWL4GXCPeIfGT4ihcDaMHQ/s3UOfJ3C0i//c
ibHWi5mGBk2ab0eWtN7eLDHmEORG2qirk69Okx+FGPw0KO8W1rREmzB0EtMsta08J9GVqHCqMCFj
M5aI42aIFH3lSCq0RWawyy2OP5UColvak+Lhpkt/289mKDtUDXsB4nYmaz/uyHBlBoXY1RPUANgT
GOLt1UJcGF7FqqXOGBQYh0nPB1ulMYR6XPGHame/WxDV9Ic1IC5v5M+EnnZWc+QQYeIIDOD765Cn
A6yt05gK+Uw+R+HJrYuLuZFtBGA8dEvoUGuZMghk1JX4UVGC4vRx6xrihluwXT81Zgj5gM437/9X
moWaHy617wc2Wgh0dNz0HYoFu7pDCX7G97nUxI/lrfCkb1JOQZBWumTXkkMViODZJdmGvrF2655T
tvKg7fljvEcquELlftDPA5qilsDJlh8HcqiZIYSdaj8qBM33KMU2bA3f9r64JbkR335Gh3fttovi
55WP9y0eUow2j4weRn/bVR5ItNAHjfDgI7+jTH31MlekpczATWeIUMAMXxdPKanwH/JkALdo6Zn7
GP1K7Q5FQEe/bA31gHbxzySPqhRNZo7eWh/SZetYMcSQt2eGEhXPRuv9FuMOhbSFEPfixb/k6chD
WxVBStjExl8ECHn85OxkwA974gv7M0QyimADmDU8ogOF3OZLelli7IfUgxpVgjUa46tDC213YlhK
mYyhMI7Iy4H8/y2IvdGjHEP+6gFFv+54b460cXsP2xEVtzF7fdhvV4UuLJzlFMBu0irWNvubncVA
+G8K3sayA2pEUM8ulUX9g6hTnDOrFYPjW4DXS3iNiqnyWRkdCqz2NrtXHsWJ8o2Q9VynOeHA1aH1
MQzIVonf8Ia9bUDgvxnc8fqREZat5BQDLKrZE5IdxdUI17ya8bPZFG2YjTZm/VMa9Pntqf84Ug4m
I0/NakohYbJqSeZ9L5rvsnw5ozLmrv6SXu8qJJDrXEL48JWNoa4ulLfV9J0MvfewdOU2evBv7LZq
8hrOG9olI7iU8e3tp1y9dqaRRSszXabZ5RUNsffOF5BUYbHidMwX2v1lq9VGRdyxk5bpuIATWb5P
z41wMOIxoO/BK0Im1LjkCE7HGrlct0BilFdvvTY7g9w9R6X/FpwC7GohUJHRvE1x941fG2THG4QT
6HlW0CzvU+PEzc9g0vyo46Ycl+b4pcWMmsGBAhXR/uFrZhCK7CAWfLf+CNM+AIyOSlA+AqkOnZ6q
2v38asmHP29CyouqXQiDjAjA0mnhRxwjSLvmYnF1k+MVuY/IAvo3BvGJ57JBKoTAkDFfwugEbcSt
CPtYbPtoZwoLzp52KaWGclGRCBUKXAdNA6ys0BRxqWLymA+XaBBt5+uxNuGNBVQboPnEW3ykbCug
uUwBPcDdahNuaJhYtjoiZ0IEaCy2i5XonnBFS/FKFMgsfU9w0EIAK1yf7y0Hw3JoIG7jC+DgN/xd
C/HwdopVk5QAgTuNDoLjhBHGWINAjip+6jWZ3kv7CM+6EISpcFoMA43TEHJuAPMpWBTYAdiOmsks
534CM6uyEygbaPbm3MB8C9QVgF/RRlds8piuEzifLhpDZu/G6XoziP6DAhQRKNW61Aooe7sE/B73
2o3oEg376xwpAksHwkSoUIVTRQ+Q4H4dk+Gx7pHQxuk4nfc28xFQ5bAe98cpTQVYRCA+i3bSOUc6
GbD4qYHDDaeULBsKI6EmmQ6IhPmp+FHuxkbhtkfB9XMUviwRVzBMwSDDFV0K4xfExcJwLRaRCHH5
75F/kMew3YFLsOnSNgCFgALQ8vWbGr0UbjfxGje0YcD3NOrooQrVzoTNSCJH4EjVIQxFRzOeHpsV
yt7pcMtdRXiifT0DwVj6UQSxKYBa0+mVlQmKK9QOFBYgXTiJ9txV6M6odvavAyx+NABrHcNaWf2B
jdx+md/J2Uv2z8gaXw6bXXom4IPTWRdOS6TzEz4s9OUnrhhBAevpnJBdLk8GM13F1Spqj5y1RkPJ
hUBfK4JEVMbkoVIj14xAUALh4fobi5HRFzo67j+K13aD2s6j0OIKTWf/JDq8MeWsCh0r+LHITpti
D0Am2dADWEKpIYx9edBPhi8+zi3H1Dr64vskL7fgYZeAnbhCqGTx91M6iSV5xCvBviCJ3eY4U2yv
QwhMIBWReaSREUiQTU3EBik7JpP5ezDhHGtHHhZnOrHJ2/NqgPQYJyrF9LSqwVPy4E6HTsjNpOwI
7BrYPLo9DiyOi9syd2n7SJsR1DZ8k0z35o6Eu8GkDM1hNI9kyPTuhSIsE26xCzma6Ku5/uCzREYE
loR/14Mce6xhSE0PfY3QXuCRgZ9QIhQkL7HX0OhhlmOdsTAEyclpIbHk0CdeK1bMff5CLurcEGZc
z3xVsLOEB7HoOY5XgxEktHE4ql+b9zN0qA4eHhsTFM1j0d0CilraTOrmT8iVIvYrUEGoaKx1iUKx
WIIkcHW57HWBzfMFfHNh5JDBWFfvI0UzoW7iX1V2mf3+FQ4nfptI/BC/lZRsMt5t48Dar9/sM69b
8I/cHe1G8zR8Ggd6esRSWE3FAuLxi0dF+YHSQiTmhqfBvwQPHt+RKlbgWTn6sVTnYBTlV+WHKNLA
9he4KtgG+MDGKGhi9jX7HxmNtBs9/L3mHW8fD606fgqnK5OV8dMCY45h8xaZl4KhwJ2znt5LFaRK
fAsicODF0bAb7QGXaq+zPzRaYgLaXpTxeOVEZc0JdDzWIWw8OiuFW0oHIB7zaVZCy4k2cm96gEm8
82O4wqFBtfkhDubyFhNamUMiqJbhnfCM23iBspvh1SjEqEeRE3fnZgkJyh1r73WU9BpWYSRjMUUL
LyA8aADMIjlQQYkf8vRHvOt7oNjcVCBNJLju+DnwQD4aVaJItX1diMZBrH5rKMg80E3AQR0/nOYu
gFt9yx7FzPWBZVGmpxzdhtCmomffJlfM4JBZspRcEpJ0fEkdU1YrEmu5fG/uYtxnoH8Q94w6JuHw
aZErfqhrDST/lvrd4ZPBB0QjQiXdZ8EHBlKPwnLgKBxfqUfbwpu7ikULEegSi6x7cirCGhzd60Ye
imBNcqY4KkkRkKmr0G5fXNOYM3w236OUuLUTCTL365RqMAQDu/rV+tb/cmzHL7bZuTkuBj9n80AC
HwQz3LXdnloBn79deUDUz/cPEx2zNMY3vbRM0EJ0phcekGk/thgA4VcDafIO8D/42vZonE2B2t5H
lOOyZJdU3Eh2rNtx5DxJty2cfjrbmuMkOxTQE619uXttoheh+53PzlfKyQf3MHcxyTazfnq6vzAZ
5PYpY8gGNlLAMBywtnrevNy0t7+nXQ0/VH68OwOnf+/HkZiPiDSYJbFHr0To2h0UjpqS9wCb9mVM
q38xXJIn/4nRt2+Rc1JINrqiJwuEjiaStxfUnzqaNjSo/WhGep74cth0RFsBhvJxrpMuC1qDbW4/
sLgXWqhcwqZE9pjbD29wLrJETr0cWkoT4p+SR8nYC8DAdFP+iqt2QM/EDuQul5Yf77N7vhAbUtr8
/ZdVCJeGry5SoyJ3EWsXGBT9b8Kx1p1popARHPuxtgVZFB+LXYuelbM41AJe6cJudT8rhJCUsPyx
juz2NS7eM30iv53hpJhexU3Hl2+6OsfJmj6ZE4WoOUDnjLoBIa93+32Hn5DBuZAlxyuzTLzPVjDH
l4rf1h/ygAsameCxRcPx5lahUAaY7sYrntRrPzoPE/HwyVuiVveuwf3icSm+DUsbBuCeX21tIH9d
cldvS8ZK+umsVEMyGaqoeDnv2SULjdtsMFY5Yp9zSVo13YSzmSPYICDhhbQKoK9ZfeSZLk1B+bTT
s7e+S3PgPV1jPfAvG5lQEvudAKklj+X1/KhjDm0FRhXkt69C82ORcU0TTcgKu/1YRerHMTYNuoG3
0865cuXMwuYkUPH3lhIPPB2bAb6FbDmMwaDdJuZASmf5WFSgXIk6uzcNZueS1jdfXyBEhK7WNmNC
HimX6d84aOBzfwrPnIx++JI+0EZX1/RKvosV4gKOaRQUJuuCrMGDDA/PceptTOeFfViwbQh7qc64
NvgPpa/QZD5g5O6C4wIEpxIaS4sRqgfxxlJnBCWksS3vvEVOAiKpJ9/giuHhNecTJt9kQA62SCyC
06SsQCssDndsfxw6fPi9vAWN5swBVkYmouFjy0788gjF0D+F/H4jvGWPkGYIkyGrkixnmkLbFzDI
BdXOCCvoedt6kAQ5BA0ZUB9uCJFFJdkrkrfB2ek+eWMmqAMIgT3i/D1i2U82ZA50MM4clYFQhtI5
/AeJ0WPTNPCRBZs55KGLM7YRk7Gis0AY2JDW7deENK7QiWS2SEUWk9A62mg9gVaCTnMeq9vqCzWw
Aph1+PoEWwRJUaIJf/noe31FtNMUkPZCEJTiwhZhOhRFXIlTEWxA5Waf4fz9If7VNAQI4g0RwAuk
wUnNpQW4JvhFqoPGRuMundWcty09EayQY+LhLFrghYpyYp0f8SO4cBLYpm6TD4JbufNGEKqyM5gO
/X6XLotJlxjee6E4GS7UVRu20yFC1mQAbIO2NBwCGf0ZU41bLax20vqefHH8t1a/y0M8Lr606Zw+
gYX3q+3VU2A9cM9hkURpgezkgyhii+LmbS+E3O9NPwStwFMTowW4TelP7RXqBNsvD417GuHF5jvb
5Gii3miXhh6tIT8PWWanS5khikx7cr5+TXfGq1egTK3bOG+vSKYfkiEMGBahRiXGBqm5lyVwP6fq
735oybJsGecH8sn3lE8+Q6aZlOztnbZ7Tt58OQANgoZhuVSIxBgeyBAi57IG1+KOq9bDGK/F8eWb
goZB0zPPpniN2GTPM0Q7fzk0wIfnrDyqUQg4IZZ/CjqML8VIvv6Tt0vI1zsSkhqDjSW+9o48kQ0W
xSOZerg6z3xN49GJCz8jPYxJOlXKXDJ1mh3KzcB7hVgDfMUTEhZIQs2VoysiDIh4yp4jKau4J3Sg
8CcDlBawYskl6P76SKFtA6gh+M57h4ON6dH6qJtvMvo4n1B4mbbkGZxVFFl+MSXwmbKoY9Lu9bc8
fF0jKCIlJpEKiqwmFEEkNgpYFqwZWowKMkrJhQcwUFmPYkDam3Ffdo8s7xaOUPtAs+pil3k4s4JH
nNtNXMbv+FOwGzlFOuE6Ro8M7PIC+c1dahZuiR3teuefv9Rz8SBMg9tKra0d8UuMuMCkhZDv8nAo
VNB3pah/nq65I6qo8/s0uT3w4vafcLC+6LZpRJeb++SdTYXfWl9d8vjbOz2vKHsALOCO1Rke7NuQ
SBvqmACDDlcCr31D6VKNM0/Qg2J0ElkXodAv/euqfQPk8zqG6D5DquXkKIMMcpkXnra9TetljiIS
G8pn++CMwMnhSFx7M1AfFwMwXC3XtZC2+9p4MEX6EH3nb5YbNG4TyZMmGIV1IKj1s/i5KSe9lSDq
0fwTb2IqZECnhvRFxAE+wYpIgaAMUZvZX3QgPZoKpqihivggWHqiRXwwPPcglEhUXPr8HcEdxy1H
H1Uyv4AsSBEhYCKJkAS9i0rl7ldjlhfHHeWgSDMX9ORpRs0F4zsrRQ5f6zETk9PgEs5QHzlvvMK1
/YOzbMb1yVOgkod2NxxGoDL2LiY6QEhrCkSrgnM9j0uHNK/wvuEuBA2EIktGIq2LEW/MIsFIQemy
uK2EMFGDvKBssjYyDZPE+QuqwEkpamqmklioW++grTbHBtAqX8rsxT0F/jsXDZQYIuYfedCsH+SD
KJDu0CAcsCf6XNxK8z6iK0keyS0s0SL2PiXShIMd+YuBhEcWIrPBz1tHRsZZi5ovW9LPkh+EgoVR
RXYfG5N3Zw0WjadNL3+aY65AWCb5/hOrbr7oSMyVHaX2iPKqT4YNvO3PP54YAMOly/UjpCxM1mX7
Yv/yBwg9SBCJKQ69o9B7n0VDxSYW9AWzINDTMUiJK1DmqsTVj3gUQhnCW+h7hsDbzj1ClPVlLaK/
46LK7OaouzAFJMHqrK8yKGWEEuJUonzy9ZjoIXR69FWV+3ZwuASPWZMMT/kEHSvFBCMw/24J/Oxg
b7jpwrDv23IsviCELhYmSfv3M+4YbmYFRQyO6lTw7gUKGCHdLCI4JXR05PoSyPRYM4Ytmtc8ghGh
bD1jHq8yow1fseQoEzMxyblWJ/qq554PkckERJ6Na1+KlpjVeNCQFo/x02M+hJf5d4f5bHAXJS9Q
WCNP6O4uTLWgSrfT2ID2W0sMdLsnawM246A4Q8ZK0OsgRri5BntDHmdBba97pwjuTu9E8nrgfBDx
jTxUUyRZJ4r3SipEOpdVthhy4nIG82rMNkJqNHCA3P2Xd0JsyBy29TN8+7l3BSyHymR6hfjot3FJ
rpldho9wEL1PH0By2Fd7Y6BHoZH4a0gternlTg6zcVNAEz4R8kwlR5sVDG5N71a+HByLqA+uU4Zq
xwyV4Ulm48w3Q5FUns3r8e1cn0te+HPOvZs7dAvmY0vY7NCh8gYaBj2mLs82wO/JDlwznWY+BI88
8TeJgSgYed7jo4MSHsL2ow84UQYf2726bmaXWAvkpJ+k0WP2DsWB+JyMIiPSd/qOIHyASra3pydw
OGCpvVv+qgcQ8m+YB2RyYyZBepjZ3CujitDePFY3t1Oz5EyegOWCqdczobClDrKVQ8t5sBpAnhYh
mXuhvhtsWgaVuVlURGqA7NfOotr+jptJ5aH5lKI60s9qRmhKv3rMy0hJ7iU2B2bHXXefSR01i1sA
Qdwu01hjHINVBKp3mX03UmT+FXy3mfWeFO5hZLESPGjlt1+PI5bIaHmqOHBblJC09nNO72gYfOaP
WFRLqXU7EOPyTBrOhomSQJwQY1WF8rieP+bvfbMfBeXTVrhYrz8yEl/Ow8fOgICiY2HYc1DPM0hi
7kxW4VG/hDc6aQzAjDg6M0GckVIjQmnA9I7r3HnRHzGPlCkyTj0uL6FybNaP+ZfQR+YI9470R8M/
G7rG8XGxR3TG2BvRDsyf08c4HQYdCM0TU7Ejz1qgicVgUQWF/4Io593sTDhzyS9tw30GJjH5lwWj
ZmAlj5JXuek+32BdFgiaFoM3IRihbX1Vol7v1rSXypksSflYz8wtzBgu6edeSp2WdB7gRITMDDIl
vGZ/B0n7hKa6/jbbZ/9jYF7MEqXAK814SQTTGdD7GjpwsL6xTHfFqUM7YWW7KiJ4anTuwRgSbNNc
yFMVoIX9zA0HtWVdoGlW7XxlXJ27zoRCe3SxAd+NA8uXUQms6dTqUZMyOJzKqbQk1FsDnE6dz5tX
z9kpO/Fb2/2IVoBxa1faRv46P05I/ghU3GIxGoeUuNEJvaSC2J1ne2EcizMYv0dhW3kAytd48LIo
nPjfNQuaPppSDe0zd78YxuvA+igoTXfpZpjwq5vfz4pWuSNs6r3kb/YTk5fFqXwwNjrBOCYo5zCB
EHz8Yp1rMp/m8x2qX5ffzP//QjAnCqFr8PJBD8ik4OTJQLR0wxLymfknHjk3KiQGrE/0tdQjHQJV
0u7oCxPQpmOIHghMKMZ7LxpC0y1jfX0NrRPiQgRY4+uYeosKDGrUQo9C+Uh1UuO8uK7RSwaYINBf
Hlf0PqoF9Z/PtkSUJBRoQtAJ1wi9sEgDrkvr8EDmJYTMQuQEyvuGkqNyVjviCS9nCi6qlDUJfMgc
U4dGzZsZ1olEUeoBTLZuHeRjhVRe3dUW1OD+TFSXGs00DRBQmOEgEkCA6cwGocI1n3oIoHT7xgnG
rC5XIm9cCGZnM3B5ymyyEJDViSb5XAeDB7e5ShoCKkKKEQryCfvaNV1qnREvKSFWvJKfa1LnDbnr
19zz3tUXUULxkySRekt4b8AdSsqi6LkoeslF2grY4s20ACHZuhItRnMsegDRN4x+AKxQZxlhva2P
H4pfWmbyC+LzyEk9hhU424+tnFong7qLKjj8epMtBkxIXA2j+6qnONnUB5oA2q/O+VGsqHPaUNxE
hCS4QF1u49d+TRoyshaNKykltLc4PBNpTF6UipyZ2Q0BIzLf/AXzS43R+EC+8QXtLXJZLZZBM9yn
c/cY6UqmoZeN/3K+LueGi9v+rJsxx8m+oXX1HxGZDFYfmsR2rbIAwCXuQ+Is/CcjpJ4MzuQ1+hDo
w9FQ3CgYU5iGhYrI+jEY4UypuFaY5nv3rvROm546xuEzGdPR9MKQAd6To05lpmVQhknJdzFqg66w
GJSOi9FwQJ6uY3VIYjCIab6WhuGAaSPNhCCPu08bcZTAfdf/kDMz94YxyrXagH5l6KuI67kgjduy
WSrfgPTmu0Hiykzs6VV0dAD5GLPbS1BrexBgs/IhmFQ8LGp4EWsVTQsxUR+eBvbc4LMVFMPj5RcN
Rz+QDYV55w2uvzckeqVD3MBYTqSdWazL1aj8MylPa/tFrwP0aDjS14Pmv1cThAKtsr+ZgTHyFGmi
KbN6yHAV6yZIgmusljE41h0FTJvw32YMwTCQQvI/ktYUa2HgTcqJLC1JLO4Sk1J0CB1JkRr2MpOr
36oH7FQQ1lE4Z6KFOim4UmZjNFLiVJvdav+be9mdtlWRAh5rijEEse5eJXuFKRqYkBOavD1ll+x1
DGkZMZT9GZAxa0wu3JtYzsqIyZlMpM8QkFe/wANaJD1i1q1CCU8qz9BOGTNCvTRN0WduXrVT/mkl
ffr22lkZ6ubg5bDeIbiSJ3DU7ju/t3PzoMHDM8l0b47fCK/9ByDBBXg3ZBI06lcgk/XrYRXx5ff2
cQhH6VsbYLRFGmL4DylqN8YfjxCVcKGDtfDchLW7ZdIX1pkaysQhQCxFZiQHJG0BZQbXQOZQPVQV
DUFfYxa3Ws6R+aVFi2YplWfsVUY84oBHpUlE0pdN/kEtOZzJk65wPyZlN92TOfnIbqH56uzNzFfd
/Q7s9qclgPczfchRYdgjPTQuzhvBO9J1PUxbC/il/31pttY7OrPHKPr6aKB47RgBGpYl4aiaDmO0
lOWyHXNFPiFR4beiQe+luyvTDTYvqtfN11U4KsqpNorzlc5Z31vkQ4cv8vu/LpGUyRWXRereepso
uc44D1CLZlNpkjolwmaZ8BkSD3qR49w+/Fb2K8MuXgEjjOpqZWLeASx6BdXDv63yCmWfqyMlAA17
hRIz3Q9ywnWtCC0apMBrfo3e2zrofka5c9vq9/C2vaJteEQIGgbLdBQ+9RCohj1e1c725957T+4R
3n+VuM1ljO1kIQTF15XJSEyw6Vwkp5qMwaXJvy/G+aJO1DlzFFGg5NjewDkwOso70/AvE1hmvrgs
lKdKsczzkPRijoqOqSbBjRSaofP+uVCTp4vHuUAOa92nrylz0dn8P3cyBe7RF35AccSU+8556/Hr
mryfcUEFuUFMkWE+SS6N+0gnSk0yxpKH+5mMBhwtDiN+zVUhhjDh/7b6e6x9JogYWTNfL2tcUiuq
W/RiSneoMaTwhfM6I4VJR9OPvlaxmxnMpgLdSO5mB4Y/yVQnfTh3Kv0B6J7k9EFzVoJq+qWJcwPj
ETKiNdBoXzMrHUU3/1NYoFvKfmMa00fy2V2VSOnt68PXZGeEqate3GketOjB7UswjUqHoPsdnphj
JdvlOTdIU0WXBdkBbcP1mXG62Dz1z+7O8HVCc3WGJDNySuQ65UhMJ6hiP3D9r3E+RxMR6Hd8qPV7
w7U+yH6fa+7L4I6/EF+FviBEDMFHDtWEDh8ZQ3R9TeQQtfPdIhKBWevP3CNH4AaMW/td/DpmjE17
eyXJO5Kl/dxIxSijNriDvwQd1NUsrW3N6eab6k8BJQLGkh3WaAEZC1rMt0xZUzkytxRv7eYYqM5n
woKgdNSFIvJOHiTmERua4uU9c6Fm1LSwXh4ABQMrzmScI/Yg1pRRfBePYZgXh5uPrGEtLK4uhFQ2
fsaDeb3Lwi+pWvQ+Q6ybMLEjadPmUc3kFoJ/YEYA7odc9unsOcYAo4ZwHjwtzYGggsogVMvVtgLo
rnxF8XwvP3O8X6LMeZ3l4B6Z6LegidtNOr+F102nxer+i80k0GWrBvw1woaBQwi76J5uA6fym+Nw
saiY6Lz7+spSXT6H9miZ/cl7eZE1lgoVQY0BgAMlqUQN7oqH+12rW2YAfwr/+7Cbn4brmKmACInm
XfQGQ5iW2NqB9Hzy6DvrroWNf4gY5E2V+tPAU0NRHEanIVazf540R+EYPn3s0UnSxbUOo0e8pRL3
x47pOh0tubodEsayvyiu3uFPDy5EltC0AagDYiLmpWWo6J3FxODvmM0VVEs22AMIac+GWZGhdFQT
NeAPUlrnElMYu83H7Wnj9VxJ2FcdNeYlRtQ7VNPLBn5c3vUDxPrG5FcZZ6E+vY6sp+Q2CaQ3q4Yt
qssJel49USmuVyxIGnDJHpbed983wQ3FB9NlXsye9noQSktxJo02r7tj9/vJQqmeZfFn5JWTnrpo
cm9BvoaHCwYNiLZh1Iy8KvW7xpbpIpLr7/3td2rSErVVxu0lfqYQgBY32iOPrvo4f2ecSsrAklA0
ahOzmb4JBNT8hv340RPEcuTXO1rj0M/RFmpPXK5fdaJxAj66MHXb1OaPb2Uy1Njn5GCNjdF8iFg/
RR3/hmN2FejfxWem5vP2n/yqTL7PHyK9S2lMetCAEH8bFrjQpyLOW/rnQ/i4ZnSHrjCC6+wF+BPn
5Gu09peRfUPmteDtGMTaYligO3MNJOsxau96n49v7ewFtYx3iuo+5Dx6ulXGgS0LbYbzvo1b8qid
hnq5Q5Bnvc6IKLH7D96BNLDT36/qZ8RXg+TMG0I8lhWjOvcGZ8g1YFGqcy1PxOLki6+PX3hYJGz5
ogkbLMw6tpCS/tx0mKJqOubQ6r6Lh5608av+WHP76TXgNq2n4sOsiExloZr2E6vw7IPsiuKTD156
d8MyUmeA7JGbEzP8DXYMTVlyGVkyugymSQE195GWXFHhLB6hXIcodwm+XXHaX74oPV2M1vgzDJt5
7E1Sr+ofhcBrp57l8GhkgqSWWjPYHRbCRZKEloXqTTplv7L3OnSuPgW1pxRRIyUSV9xJHYtlAOGI
CLnAxDhGCUHmMoEw2oqJr/ftcDZCGWNr4TDUfgQc8+G3Z+Flkx9vfjl+rCuSPM59MCwcMJ8HxtZU
t1gpJt0oxL1zW/dgZdn8NpZmAs18nNtY/6Eh0GcyJjTKq0XhawBwIARwmJr9/RkR2/7YZUl67uYv
emdPwZbdeMuXg/uwsztxaQNnCdslwKwL1cYoZKwi5L23wSZWI9TUzs3GM7/55QbwKyCeFpW2jr8b
vMq7rWlASAlkJrsNKuJX8ZCrj5B9j/f0djOIhaANCuy9XfDws/NoUqCGtZ5HgXB0HA0aO78LXojz
sYtAxTUhyC9F5fJ6QFIG2Ax29ToM3MtEm36J9/p6OO//wOQOqY86dLlqQumELQE9HYZsX5mlCbCf
Zq/5buxssSWHtFoYCG+pz4leDz8JM79m0AbxBcd7GqF0W+SBssFTNy1I7vrSFSgHEaz3gre2sXBg
RA0MvwFXyyg/hbubuU1e7w75Tdfgk4xAuuE6EG5ybA+ZEniHU3wigswD2WG+ME4BhYERoFSAHGD0
CHvFCEA5JJ8UxJ9TiTG+GmN1AToHQS+mRK0pwTEgftwiABQQUGlhHRiXyNh6v49H7t/PIxhG2Bjj
anrDL3ELXmG9AEb7HuQ/ELTEjDr8707lUU4770kJwBGN4kFyneUraTzwBs4jMryaOSXdqljQ16Nc
jbRIthcURLA7ggw9cdd6IzxThB7fnesMqvdlnX4+eK96PqGw6WFEoaNoNj1+1JkSX5lHzwjEX5ag
wDVRKq+e2x7bAsuJq1XY81C8CxfeFQiUO/5vBNYmhQSDefdQZqLTZ2LE2VwRz8Hp6NoBFuV3oM8A
315TyDQmsKhbNZY3zbyIdMZo/FLNQRAONsO3VY9cE8MapjcupzDdIPZDBbH4LPnqtaSZPVHqEp6w
oNlTsXAH9ezC6n4JAxHAEquAn0OvPQSnKX4eP2gkmakY8NN0e48fhNyzdqJ5LIQB0mRSznAAgATd
oJeL30vMG2hWow2/suL2/cJDjzYpT4lYBUSLP4+ZERFcgXUS8+sDclnQx4PN7VfddIcnByNaDdiD
hewI9anmKRv+aXKJ+4PiDjbVQtpdg6HXEsALrTDhBfGDQryB+RLKlfRigS/EexcrE0gKqYCYgrYj
vMC+Ip9EO0B2weSbtGibeYEG+63QbNUgcC7D8nK7YFPQz/zuxaunPkZ//nU/+uPXQ+oSC2gL9z/Z
ayAc7D2CFez6n58x6fFxEvyDMmZzXaQ+bqAVBNBB+HurA/gzv7EO2a3Im6L7xIhSSEbZyxdMnuFv
vjbZrIDF4H2SL8ae58jcDT2hsouyWb7QT3WCwaN1ycKIyOSYE7PVED5RhMiAkj7KmMTD1ADGR/wO
f4RJZo/yTwjsBKp9IxECZqZEoqKsoWwmOhkT0o7KF4Gti+QczOjBUDTYgI8tqwHYKKUe9oFyiVTl
HjF8E3X5rLoHo2rC+qKH6kzblNhP9fQL1YI7Nx8wNibkktGwkCH2qad3ZWoYDka096p+253i34ac
D7eQCMAPG/ZHT9cqzE/jIvvvMaHZCo2t4XSNZxpBq/g8BITjmhD2Co/Xg5crn6LVgsG/hlITXW/B
48vFmR+uYI6FPOthEe7k950Iy3rDIio+amwOT5mHSQt72Ukgqe71Cr/Rum/VNaf5xJzeD/jO2LpE
gm6+g0lNnB6vDDsiPpX+P5LObFlRJQvDT2QEM3rLPImKbqcbQ92l4AAKiOjTny/3ie6OU12naiuQ
ZK71T8saFlE1jGUg0hrFNDGkDdmqGRnQHwfyCo1ZEV/Nea0ndcekH+t2dnQIxWFGaC35eaRJojOT
POYpq7CFbFN5PBhMyuv+rs2oAkBR0HYbX9cAWrmhk4qqyi/58NYb5E7ec+yxdB6Y6xGWfT3W7Z1P
fWmL/5Fb+rHXNRQJa3v+FfgrgYqboZjv2MdvhvxdSOAqD2gOO1Az9EQYWYSdHTzRooH9BPkSQGN0
Hu+qjfIc3z/z3pWa4LvDFv+iKsTM4u6OdyBMglZg/Up/OBJ8wmnAkkqgm4NeZae7gcy/WZUMGMFj
Ed8PlHdNLP+qFHuYvTgIB+iYrHzb0ztdvcHpwktw80alz+6meOybTPIARCfAiF08OhN+4mN+kBAD
A41wMmMHv8fHaRl8poYUA2rcdwHebiNpZfZh9Ll9XI48uUTLjpiatuptFWPsPpXm5CuJgEkuBMTM
U2C08eTNlbBcGW+bOTvowtTYXAF5s/RYw7ffAuBr3aS36ef0ubt/DRvNE3C3QxMkr/oVNOuY6Kqf
51iIyopIB5rBqvkUDPv/5tQtVuuSlOc/LXB6R7F6ZDQ23Lx3VsSMczW+xlBipgVuKSz8JOvM2p04
49nEKXP7hH7xp56PvAHP/+Lg+6CguMeijqLMu7zDZxuPNvkPJK78sCRcpRsGClenkp8g+50n+bBS
A6oZSkBEB2IQFZ4zQjh0zzAd5IHQpM+d+0D1wgQpLZaoOApfRevDfBaM33SPIhVQ1Q/XuyvB4drf
GwF+1uiIHv29fCwgCSYmDHV3wCQ89IwQuSMwcxXkzAJ4uq9zOPz4dxz+ls7Z+5op08fQ+9C8IdLN
LtS8kDlMxaJsnDCagJEO9x9mJRBV8CY1N25j5HXDTmgq8FbhUCZJdWir0xMd9T1mMO4gNn+h8Y5M
rxpDvSLSYq97bHSSBhhjSP40iiUOKZydlCRvhMQ/pmOW2WnnEnqrh81h4FxJBUIzyw1EmXG2mE42
pqlEqyX5dFlNJP8O09t4WHgdilQ0B/9ANfj9KWSeQ4H6XhWPgDUL6hjS5nDWm6SPOpIJe+jXV+c9
p2a485ZFuvsIGtNFo0mtXzaewWsdvCdQaCG4wWcXf/lKDmz80GuRCiDVoww94/wh2XHKHsiEYE4P
o4oZapHv+88KdTfwFzg9YOETl8vdpdangq+ao3RiF5CTKjL5huPXtkIoxqHVO6MJ+xxxDw1/i0TN
YfRh3jmqL2zzyFxQx7iyQ1VW4mQBUhiIc2OOQlKkxXGCn3DvqGvEcKysGfeHWR6XYSi6Uy5QxX32
t2IJcmIYvXBMRyVKI76ghUce0h5Gxi0kN99wUtLN9o4Ys7xkn9Ui9UWQF7UFVF1UuVLWwzwy6s4x
OcG06I2oAaXNHbl/JYdy7kgfq1p2g+hD+6l5TGfZbXezOnylxvLhHbDjIV3itmcG3VzOdHlatD/1
cHQ+W4A85TnmIsB5WtzP35HfMQYYz8Y5rnW3XEiYgPmOIlrs1lA8145iSE71/CfVv1K/P99ARkK8
Bs/mYpklU9Ia0oZpBA93tJ13xf8s2Y2xQsuFUxZA81+PZNays4vaZnC60h1u7YIRFvhyNGTD6pPY
TguLMgLLJiM41+x8zlWOB+ke1VRvZFehsMv6zu9hZaiPO0LUfYPDqw1ecgg+33WWVDJnNhUHx34k
k4qctryf9bLbAUVjwQ4KbZGfYzyspuJ0TD/jRbsF90esXMPHJ26xaSGF3Y9AUdkokNH8HcasIR74
UPcew0CAgIqvlT77Bi0il3l7RT0qyYaz12ubkGcpv+yWGBkMCujQhvbQdDDvcZ5rmBEkGk7nfg2f
jYcZqhm4QHRt7p6JidjtazW55uN3FTcM4GsCfE/0m+p6h9CWdbGzroVd7elWc1qg0mehgyZ9idli
h8wZcuqyhF4nfhTYmtJmuMDM56xinN9eRS1DyT7yB2e3hnbPm6CgbKLKQHXygFKgsaehtvvaGQ08
7Y25322WdCr4inlFCCLb7io63vMKWBaUGbQZ7sQ+OY9Z7s7OHv2f9yTGEZjjTZHPYAn89Ra9pRgr
81tMnjG4caSwbwrMh3Bh53UYuiR7R+j9QgbkMn9ARuci/oRwMouEhxHeSfQHCvv4h/OAdw99KSIs
QHfQEI0DHbaVWnFIY9pPcnrPX3YbQgsQJTxtkxY5g9DzvwTWK+5rD3c7vmdgAaec280fmDOnTNwX
0DjvFhZg8Etl+7zYLQdmIofi/JZsRh1wiM0Q07tXnuGE+Upl2h/fJwPA+vdJ5fylAzyLBGc4phET
wXymp2EZQcJ9I0Lr4t0e0X2GRtN9JLmCdnt7oEMIIDYIyqIzWyGMRjVkerg2eq9F/EL+GYLG4Sk3
Qtn406JB+fLy4m7EwzN9u6/cBls03G7+GhINc8VsR0bLgb4oYXpLQSyyu0sYFJHPi2iQjlxtwXxx
1AgbYdAVzC5SrWVvP1yCLnTSZ0mTYmxFi5eSmaCO0BwGd8biiQmTfENkSk6IAouBtxdbgZPVxwWj
htDR6HZPh0+BG+kEZ22/KSVw9oiJiZs/wzxQl9VU8moKdnKD/KP0hqaVMx7IqvFJp0IS1XsT8lwQ
aGE1cJ5TKgS+i1AAMy6cRCwIWUhstP8MKmXqs7XfxSg4+CncNlYT1w01rYQfpGJF7ezbGYf0+u1Q
oYEg7gtkbgM3I1Rtjl+K0DIalPVjSeaYrSWyS74mYuiBCzeasyXvUN12/EX2dbuC7WQeZ4gY1uMm
PWwFMwM6Pb5gCYM70UUPHn195JHNP/Gzm7NDBjGJAZfoPFHKEJ46lnZjcqPmO09ODecfKjT2YQB8
3xGxLYKYfEJ0w4E5XdaltX127itzSqcAWvdYUlgPSRiq/ScXaCE28YyjdBTSQqbcUjWJB0lqJmxu
ZBzL0xcRK+PWufudlWxufI27d7ZLdMhZQ6WnW+rDfq2JX90Y1huS0IU7iEjkwDzrtdEwkbPyANTc
o1tekHCHwg+9351xySI2jYQwBNeT55qH3DhvUkLCI5O34PCtS3pFh+loTdC5cPXJzUpal+AbhDUv
6tibXd7d98t6v1wEze8WZ6g/yr63dVMlIIf0WMpl+RzxIZgI8U6UJIkjl+CoaOBQoN0b7xp2PClY
cP3r5gx/o4FghRDWgwJtciVsyUVO0yAmH46l1lbRppTiFwPE3LzcokrpUs2TTy9H9/PsOr011m43
Gbx/ZNRsa8gN/AG26Q+FuYSgfmZdeiPGcpLvR+7R0P5omfb3aw0PyW5ctK46BEF1ykzlHcpalNYG
WIoM7Hb2rowFK20lezgcfS68E0wdsnpUfDTn9jutQ7r+mT5/nXZo1s9p533JmfwQ9bktTkCJVBwM
lnXUI5Hpbv6LtJldfIaX1X9HYn4epYDYlzhIrfBuZxPhlZqlpzhgMVuPMcxUO36zgUIQPOx21qbv
ufzDMrDmj381Gu4CtXF0yYpFNdXWjWLtRmguyMNp95LHhfnXEOqRTeTDE+CFs6GD76BAXxfALPgk
FYB5nfYMF6/TUUSxEQ5joES3dFEjQfxG5U8eDUKBSSHIY7REf3onoNux5L1JjxtFo0i3K2cUFVMJ
Ud55aka743B9Y4D3bvLydBR9sOVTxbtOdzdP/1j0V4XijGYGxuQ966kFkCVx7vRphBR2OIeNpWq+
QlKBzbvGRJu8j0DbJhIS1VdnCjbXs1Oj3tOJuVA2j/gDn4n0nzwA2n/CluCigcuYi4FrSE2pRQlM
6KPRNlVP2npP+oeBBigF+vXRr2nW6QYqKRSUXyrAFHQahB6bknexfkgjFJGBfJ0uYsGTR/vaXA4q
KVO3GEMJ2wfrzqvjx0qaKqE00dlNvmwv6D320Moe/3Pe5CuZ0QtYr5ly0k9ve9O/pYKD35ynNwQ2
S3VGLB6Ty6/2CorIey3uvxqOKD1S1mhNuKdl9lYc88SD04iIghpnA/uQdmOVe2ZLG+x84u7mlS+j
s5TH3ZZxyY9Ut42AYmiPIDJVvKEVodsD7YXoB4GdVx5y7LAJ3/Nu/JogwfaqTZ01CdthjrFWV1xU
cJzcHzRE9KZOJxKauM8ImpEDsbOTp5aYvoT4jhJTxC8Fw/jqCUnkYDrYXBCArhqC1Bt7V/vKI9A1
q6LYJqqp5HNfnc24tW/lD076UkLehRhwWmaXDDn9bi0j48M8VDsXuq1b0JJ5p0Rym6BfMPr5aCaW
gTyDPpcmrIaaWpm9baa+nXvI+j5P9eg8vaQmb540ppWvAUbO43t4V6wBBYjmQoV9VDvhH2d0hx/7
Rce/b08PhD/D8PWya9NRjpc9mCoQgAtxCcO/fpJM9/Fo6S7LDvnAG1zgO5Pm740USk/GSSitbW6L
F0lLVllzdx47V5lzjYajb3VGPL6Z0E61e0QpopZp7XJo4SysBdZwHvl82Y62nYmM+L6Qet99/i2/
eJoBv4CdR963bk9vsjChTs+sHhPrYh/v6rBYiIVW6Vi2XT1Sn8tn+MWEAm8uCEGztrgnyIpThgyG
7UeMxLwn6B5a9LQTUqWRMco+BJJxvOfukzM9at2auEmSMtF8EJt5azz58/eQRzNIargWpl1L69t+
MGNPeRB0eGb+T7l/GNZ5qkZNE1yF9Hb38ViwAmTmwQCrNLnL9XQn9E2mw5/g9S+XL+fv9/h1e2oh
GZaIMOC9jvmQ01rGhQt07krvWGRzPp3meOb67YvkS7B0OOinbzNBY8R/rzxoSz8A7jEfWAxtQIrO
Wy58XneET4yc1lGOhCwX1edunhfyqZjmwX360ZBnfcL3hC1tjUpVBMa9E77+RPdH4zNn+olhf+HT
IFJQ9tmh4R7EwKgB6QKiBxNlHso9Pk+kqZRzORb1LuPlr8TKGvabFhx/ESFyg/hWOZfrygSUguli
u894kjDM2G2EOQtVfPA9EAlGhRCJhLWCXDg5RluI9HzkvWbQNUE7qRX7i5IPDaT4FJAa/phzm8sr
NagiuIo9KSO/Qpz++SE05ep8ccB06Bo8c2cTv0Gr6Jpp8UMZXR8KbC+o/lugTEdPEYeiQ1zBfr8c
RDnqgCqc2BMwzl1UZaC6otkFgaJCwc7AfeTFG41xSNAg83slOSWzG7q9OjDdbMyw3NZRQXYxkqPH
sIsxCq8z1rDjRiW/+B8n/jQ7MzZxUzHHDbdJTc7gcLKbsPIYfDR9snwvaQ+qaQ9+2O3LndsroeH0
OM6CrD/wNSRS7/MJ6lfUDWMCaAJca/KBggMzL6moB+RpDCZ6HDQyTFo8DgnJWNHwWIzC3Iw1bP3+
bj4AQcLjRdCnECWuxOYmZtrRYTPXUsMtfv/ZbUbAJgMxUkwrYvUeslP77XUhHzR0upgOmOsmM7s1
PGP2wpQi1Ily0DLE7/Bd0PJ/lqAQBug67SYN9rgmEv5JkYVJ4WfEY5DIkyywTbUuh2G9fGIdE7at
lgDKEisOo4NWwkSPwZyV8g9YzoMS2AOjfVUsa1iv1+ixHEAgjANUzpm44Ef81eJvnV0QXagW4OKA
oZEvUlDRkx/lq9d6b9B6bFmPlw3LNpo31D+7Cb0kPPQnkgkS1dAHMIeYnqGKcyOTUBQQ3Dvf7RUI
LE2UteFzhVD9zTDnElkbrki3+0Y/F0JJPuMdKJ999y6kXTWrQYIxc0gAnWWY1qi0m5WRIsefVmZ0
KmdPxX7N60xLLiPk5KffJb2UshzfAfQ6MrD5xdUKbj/MM8z/XcYNgI+FCt+GAs39F8TldxKPD0Pn
dgA9wJ1Z2ZTRyK+W9yUzo2Bp0VnPShtJlDWno30F6hRyFtBlScq29xhfJ62viklQYLN1xLdgcGtr
0/4govOFaQE9A/gnYUfoRU802OSwfNmAIwYnkU9RkfPMJq67NyN7UNZct1Xj0cblLghZNASj5EiI
H5RIQHnyr7xpGeUMQVraLwzVWPNd42NX30B0rhoMBxgDnSueuwgCKMDdiBF057/2zRLiku4gvP2e
AayOz+V1+XQRbhOJnHFagsK9wpEUyDC+oAW424LnC/UnKupJ/788Q5hTKFitZSySDLChIASuSQZC
Xmd90N536NgHYW13M0RHrDUMD1xiwGvmSnhAXtHNvszUn79ATQsTG5kExl7o9aCs9n1CCAmJWaAV
XwpQuyUSXl4bfsMROALbTYwPtFCOm2GJ9gQ2TFBFcMB+F+KLoVbjIGg6i3Pm+Ai+MHT1QgNCY7+f
a4xoclVS07EdAEVU0FGPpFqip0CdJDLWqmCYglKo0wHxyU63Pb1tujSu9BJVFEf67GvX0K7kTfvv
lU7Y5OcEYlXtTTgdmyM3ej7p4Fjv9P6+ELGM5gYpssKNipaHkEm0qkJGGyg7G8kTmF6PwkkkMykR
UPX3YQFt0ibw8aOpYDh7ME8j5fexZmRMCOZn+I/RQRUxbohhZgWP7jt5YlMPogdt8PTsr9KPZbhc
BdEiYQ+zNRnYnyn4fpYd1ozbJk0foRN5msxdQqBGJpAQiJMXIrYRMRT27i8AHMArgOOAEwTjp0Rn
Pgg1EOtycgm1WdxDqn0iMgXXnx2GAgSUDMmZ5EnjInS0l6azFH+bXQUblnAdfVi/SAE5Tnqv83Qx
KnzoE9zA0ES/IneBF4nJ77yxuxlcplcn1/0BEQnANjZFXke07PAwOHg50SbeNo5/51hmpvB3V4D3
mhigC0qCYv4C9v9FNGAtxx9Eg64U3fd18gjJ9mBbIx/CIP1lS3wEo6ogJ7wu+SyRc4IRbf9SeoDT
4LBJRCAD2kbbgEbKPUxkyVoQBcN9G8F9Knb8C/rMGFuhteLh0b5O7in+Zaypil/j+yWsh0tl6tSB
ce+8IpwFV3/kUlodzauljtWxjqb9BC7QXSLm8HJyzBvcfFvFl2bfX0Y3MLAbdRhaNd4x4gpjld7u
Oy9Wf85jISIRSJDhitSeZe7rZGplIhnVIZTrQDjSxVetZYnFSzo9OkScJO2IXXpyKGYLMNWFsemZ
rMg13rAZAbzwGoq+8VBYYpgluObhjM1MhLycM8w9yPxz726bnGp9MDUYCiMQaIA1howziQy8/BKK
/I7RXKRu5ij6O7sHlJwNthK+Y4SSxwf5+5ls69S9/AM/a5gvz+jxwwGwDDCuVbOCkykTMYiBmrq3
9Drtl2k0cn6Mydszx9iQlXW+p+ry76qNGaBjsaAFHoqQZyCfHxAYblV829mXFdxBhYAZV9+VTEj0
tB8HqQK2yQwnADprCDEYPludFbYkIb1ALsYkNyRtaXGiEkQvje5sh07edCj0uE1fj25aJ2jENXDV
AXOWxzx5OKgFvSogkBMFwzYPVQZFfcEzZpD5YDhbdeDtaJZuHuxRmeQd5r7OOWyB4KEom5SHspwb
QRS80cKcYab74/coDOL8Jy0J5ZCxSx94KcSGyz7KOhLjHT7E1pGWuzrjKdUYzwBGRPeG/5M9z9wS
MGtFhTNPkyuxF5B1FEmII9dVOIIjw5UgWLeSvSgEmVqcf8gVn1ITDBDFoyS/+KTx9SsDOwlm8t6u
vUeC/uS5JIAIlBQdFPcUgA+yYoRDjQ883Ly6tKrZk1B9ss1RbrkVpObZa+gL94oqLpWBGPy9AeYy
KJC3FMKqaRzj0lSXplJzvMhpN/y9DPzLWkYKZBP12s+hFutNW+M7GRkTcmtz1dUIhwqw+D5EFFf+
Ct+ouvBr9+63nX2hEQQdgwVXDUR02BWPY8/bbGQQFp/VCMcEsbv3J1LJqAVizqHfn4sPu2fB+3/e
M9aL/kwoctbPK0IONaknRT/OASCvji7NNSC7m4uMHz/AVXL1ocC+g/dPOe90n/ieP8hSaIMopn/Q
n4t0my68TCUXvfEYRXAjhq9cFpxdbOd7QqI45Yv0nr4gm0i/QfstoGbYIQS+uEkh1mJ99vGQ1tKa
IsX4kblyiMsZMBuz0VFeZM9phcRGiW9X/2as2jy6zVpfY/gl2cPkIauhkd1qzRoMkDIoCJJfgVl6
Z/VutZsP3wvt41ae9+sW1Llju8Y9m+iPmQ6ii2S2t+ILsnSTo+xdOfqCiIwN3lBXhx1IOCxCOSI5
IHlEnOTpBSInbX43tN0dTpH9fTE4lSltHQF9zm1b4/EkZS8besVRSlBHVoubq6zyLSYXUEp5f/9F
8MxD5WAugYaGzCik5mAyAzwXvjZp9Y6rFbIx+D++gqo5xWoQMOUXSuGn3y3P0JMTJQBufv+eS1F0
1WnTwac4reKTdSDTqAM45k69f349Gsw8a6WAtrJbtksFGbRKNC4zWLvlGRwMjqbGmEOWWHbbPyHx
PpYY7SCQlMFMjh54lzBovKYCJgbs+54euEtp/Ze4GhQ2hf+FrWzNgKzFpksLb4iU0CPRdnxxm8nd
A3WrLRXdEvaAqHcb8FC2NGezR5SIIs4VqBGqOQxAtf0DVtoh8TrbWmB4eaB4svtXEVsAMpdUEkMy
wDrNqE2HapJTQhLndHbymDvIUwEd/1B93Sf623oFYFOb64fdzQyFm/TiXrE3UwdwgIyoRxS/TBSc
0pfkPbutJdN+RYOg9pbQjJuXdRlrqcG8DGOszAaBPNeIuR2ivH1F8pxc300O787zgHYiVJsoMYYd
ccyGpx2fN4iNsebDpzmCw8hDY0wZ4UOwVMuaAm/H5tkf5UkTsbq+vzlaIgcGn+uHmb+fOAc5jsQu
iZk60LakACx+B84vewutgKBWmONS02dFJKOhqBlwlN3C5s58Vv6O4PZrb/cPaaLVxLrznasTQY/r
vx//FRkMwEJyORbl27qnMqUZcq61tUS0cjIn55QdgdFAmIqJVwBxvZFnPJxJSEHTod8TcuLK6yKF
EWMipIIKD2gUYedgDvkmr9GR8/9OlwUv9/tUIzaYkW5FVkWePEmpyBfFXiJ/7PvLYGQm79zTAdMq
pOh5Ek71N/HOktstxHjH6wxL5gdxp1OBR9Y+7ekMyQihpyKXgtlH23Je4i95IOQiHougotxrD8w/
Il4Vhnmu43cGR3jjneOHYOU/2yOyw7qJkLIln8o1UIKZAHKenIyIdMMYuqpQpxCZQwxRN6k3vI8z
xE8Bv6HgiQH75TRCTGN4t2kfGqpgk8mloKbgUsGjhTD0tQduW9cJjc1gAk93JooQuVyKKTjZseZa
ZzimgozEn/16MICUKCQ4okaDR1OIF7umspcv1giCH/D6jBa6cTQSG1CkKgOE0jYssjtMK/iOGXAh
bJqUrIzVuM40qrdbuJuVMN53KhVVHK2zR3Le8yirpcjj0CENEUsDaQCtpdexGtNvr0ix4x4S+EOg
mvaP5RVpaLlAUEiBuok5XohMwQazIkXpcgtFDjV2h48VizEdX4/cQx4b4SE3giDqUGRc9EHDfDe6
HCEvc+oFUjdWhMK6po4jWvW5J+HGZ3mhlIhz7NHt5sn8GeJMQvAcio+Pr6X9lDmwM3P+QFJ65LzK
iExhU0YTq6V4J+7x420pXFQ+5g3a/fCGJGbCL58Y7vWQnqJToT4L3jZCctlW8E54IC9DED1EHEiq
8e1TLXNziLUJkU8I3lTlT2O2p4DUPTV3UPsZJxo/OoGcP8JTlU6D+S0Zju8wjj9kkXHCvhEGIBV2
XlGMNQvBok4ekPREYC2dqK45gOnXqBxJNDqCNvyp/AnUjczJgHNn0k+GrplUbsVSEEAxLSp3Wfwc
gvMwfzGEQvRRuPcwOQFmdezyJCSQCCj9u8b9QlmKgMX9E20Xr+F9yatPtinBMQlEdnbN+PAykeFG
GIPA28rLdidG6HX62MvTj+JFIvvSYMhXj+uMmo/rXDJOt8YlY7BgyfmBwDg7X5xwJDKJGA1BSgI4
WdIU2mGai7mNOAS4wsplRJioqHNnAk9cjSHQ7MSAsxykRIiQ2KR79+xLAOyOfgEqihBAcWX/2L8D
pCseIRoZlkBLUKyqs5vef0QUS0aGsTQ+VBkmZkRIDqgzteGCyBLxLTSLJXuZwjgHHdJIhfoW3QqC
Y/owwajGheeISZ0yJllkbRRXovUMH6xjRDS0UaIVXRT26g7Go500RJdDwjIuIe0IkmmDSHj9KCSX
OmxlhBbE9LS9CH7K/3SqzKhiPxZCZdGYNP7nZwSM+cJmP6AjWi95SUm1BNQkUxtrZ4PC8rAQU0N6
eg3iSaz1yZZdNFDWkrPZGRcxlh043xFktK9jpxY/ekdqo0fKsxhXef05fE53BKCHe7Dgk93Ddvni
totEKnEK1AusL7axhUBwTbI/nq7oY/EUhRORayj6GCGHkiIxdo0wtdPy9OF1EPHFwCWMegMNYJti
J/ozpqw751dkW5T27wtlwv8tkMgTEl6pwt0eTItMerz23BO0otZtfOYcGUweFIIit/EgOL4tTSUR
ES69TcvcwgVSxVSdbL9MQvyG30DOjitw58WdUZiNzwBI9XAgF+SRDP2xyPFkMbLDriQGU4gpKIxx
s6WpL0crhOruorJD8uYnIppx5CCqMOiyi4A3kNXG+xWTCmZN2EMcc94T6gAO6X3AWKpV5zw2I690
Msa5z2kdeqxKvGJwrIOUOPiPR/wWWjTryCC1zs1IBa8gbxKocN1ntggZi32AwM9jrDcIGHsR4aGg
MhoFPPeZuBWxulDZgqnZUxo2cNsE6zvZ+l9nzVu1V+x17fQlT4G0P3LH/iF6xpjEwsgdpjl7HOnr
m29kEIg+aA4gEG1p+ALWHobvqYCL4Tds2R8yC4dDkTfp7tNkwJky5JipN2Smus9Y87u1wobBUTYu
D08INkJ6qGgnSliECNc7+0qkz2tP+AEDSXbkk51ZZcIEWrjijcKFD202hCghcN1tWArs+CrB1Tfe
RF2kdyAf+wYv4GoGfKAfeARozUIz0jcXKJLRlVKyxwdZUVCek2tojlcNwyzJZuSLniMT9Laz9Yzc
l+zl09BYkLcIAQZ2t2AoxQZJFWCqV40RFWAY0L0CNQmNLaHrSDMuCwQaJMDIeOnzicyjxJiDKzcX
k3jzCdKy9Yd60bT/MTCInZoEcHfA63xh+CxWYJcpG1zmeXxGgWbgu2TXDsScMOaKdWEpPlWl/wfF
RhUL5N6vRqn4MH48xntCSzlORYdId638Ejo7ewv95yhT3sAuj9ULuLuznw2XeEmfv3A8djO/hwCq
QeePYJ61+DWpAc3x9rrCy/4JMLwDxVOMx6kS4yWCAq0xrV+CYbB5r9scNuqxb5xm/A2a2Y4Zd73b
ph9eC2jkEemMoXLUx9AuZQzpgrvDiAczcff52YiquLoigTBxRVPLp7ww2JkiJWCOvjYhke8+boOW
/YFHMmRtdcxipA0ArgiUOW5DOm5heqjWb+9FYsctXikQPmhn8/1zfdmPZi15TbtfKDhWwTAkFWtJ
yQ8oT/dEqgidhTFpoLSLBZjlIMRtGKozPPpL8mbIAxJRT4v7gsQlqCwkDoMZed2Fq9POMOrJCHWf
vIzs/o/MLWYyYSGmjY74fDS9jNkZiwgjdg/y2cUgCxw8QvHvvKB7TO85FiKb7Zc9knNOYct4SFA6
O0ffkSZa2ZMteB9bMLEcvIuVzfTBGIs6aCgFHbYdUYMJWOLwZuQU/KGFYK7FKXDO1mcvRqhP3hjN
bgjhS0NRilgPMTfAhm5c8YbZC9JdKSSo3DkN4NQfQXZ3X/5kHQOrsyngjRVzCzn4Jv+YO7Zggq0M
hiYimrFoW8c3kgEUKHxXujPLGsymdG/8pF1QM9kRyTtImMG/hahSBQjM7cjIoRcb/NeZZEdXW3+h
h2CFCRQkc8MKTRYDDAmPtoDKKtiAxSmOL5x6iVaBsUfk34uxAAziIhCOJy+GJS+ERKdH2yJA3n9T
N0KSyO9oXCqkEQXLoXeodAbzjvfraU0myIgQ9giyXvCpVAP+LukJsmCYTMcZzMq1Xx+wpLEY2SEm
ipZc7tScoSZxyVuAzGb/4crDhr/L0A0xtHqsRTCUnNII9pCp1pQOYgdenp1f7FHnVDmJonlNwUJF
AYrOYhfZgrkHNwaigtmBREcu/3HILh4xGpq12b+mYNGAeIw3hMZEX/QKaZS9M4DSzdoPIetJxXF/
Tjc7Goq5gynTB3uKyrOdJGxCI1bVv2OyJ7CUVvZj/cj29yTSdGo/d28+Z+zNRbNnz+f0wfYt+LoU
UMeV0G6RsvYkL4QfW1siq0mkHxYEP7ZAsi1DmbkrpDCWPAo2JHI/NIYmqtEdMRbRGShcrYgoKLK+
2WWTH1HnsmXwiF6LfjmabTAv2Yl4PMpisJTCrx2dZhf0uU837gGECYyU5xV4XGkzlvIlghHNqIPG
hm80WW8NkuvcI+4MZRx5FikCgr9hGxukeuy55hixKSMid5a6VBwtid5QHrBa9o+QtvDCljAR9mWv
HNmS9rpfs7FcTpfTC97kF6W3En4zoQDmXDXY+kmnYtRYM/2yG7LMbG3+xisxJhKntKRfgWTqWUl3
tyLrxdXYhzCNHOVZH71pk8diYQ5m5qyYGmvd3q0VoKTX7yPr0zwQp4+atjE7c/Fz46ZHBT22SIfh
jWJAaENbK4QaNLQF+HmNxJFxOKKE5HVBIxMhMxlzhiPcMNbPBN2DJqIMYdxJmkSQnmrrZ3hJuxPP
BLtuAknaMHaPziuETtp83S7NoYpFxlaKyssZ8sfZCRe7CevAQ0EQtqcbRNZsh+YJ1YSBoC05+08s
/zRz7KS85NhsRJnAyRjToCxasvUeWP8RWoy26O94GIgOEoYbIRMi4mv1Wd+TDXoAcu2AaTjvn04B
0eG0gkVmEs539jkyZzXSbz5HQ+eiahL2xFS42IR45rrgYlCCk58ZKpueANQK9YY1OtCL/7TByC2Z
ZPzkDCJUGNnaehegUgA2F3sUCR6ETey25/1udk/RErOJpvIENq+f7thOT5Wwzw+gFInrysrwueyS
e4qC3AMdoTHWgPOViEaMYaxL+k4j+pyIB5hSJrAvD09FwE6VSMQvMIaBF2ssytlPasaYbvk7gnLv
4xxXIdJAiu4heaKDVMJLjO6rdfDylk9cPiJb/PPTM4m8czmeksEWMSDoO7gbrd7kwusJMubRNCKt
Qn7yPEpzE+AvF0JQZaOoYj5B9SNTM5hr6p+UPSWueWDgw5xnfn4asSfjqEWagmXLy2k+mN8sYS39
uPjihr48r4/FckdXGIErMdpiRF+Cr47r34yon3ZI6ar4TU2zyv0SHR7gZLUHeSkZI7AHOTgy1Xk4
A1dixsX8k+m/O5RXkJ+SJfOap6Nf83dE1oMVv7EXXjDIWwV1wQKHRM5+z4jYkzbDzXDW0N7VslMC
LYmu9MJceF4BiB3IMxIS1ud0K/IQSVQYXxWrSF4baGOyc6dtbGxMTKk03IfBWUzDqUnYymCuZhd0
ZUX82GigTqSGbfuJ+Ernyc6lPTdDecO3we9rZDrax4168cuf03MuEeZjZF/2j8O3C3YZOWID/Bgm
SGhw2XYU4T+PbTlrCB15IbO7b5B1aogFwvZPNcpJzdnymNZNSNPakIMh+l6A5kr2q5PiF7ktIWFr
Yo2pnLPR5rlCrIhfil43UKKa6cissJ/ruA5em1HlXrgeKlI66j7qHu6nCySNpFXM5da7c7nq87+d
7HH2jTLpQod3Y5PDEJkqnKXw0VRLRKciIyH8kGJYdu/EN13hvu0enRyJWb1d/Svebj+I+Tek2BBq
06DqpjsGwNKds05e2xdghdBRMkfhnYT7QgWGBAxKCpp+TtXTOf7rWRGz1YQ4fhGQi6pC9AwjTsbe
I0gExpqpz2wBzCet3cRwhNJlyP8fzS4ouAbQhYowFqngXAYTKiT3shYz34nyoIJ7M2ep5p1my++D
6ocQCRgxTu8T7ytYBXyTm7vETPyIqgt6eH2h0LgnFIQU8o3oMyOYReru6eLlbPJ9h1RqtOVo3fdR
9lzikFxAgu9owcmbtZuEPLXxGTMxiVRIfqhmArT+umcytbmNUMCxNGX04eCvnrYhc72wjtomA62Z
F5jyXkhLqHWSx0FiivXVVUDJ0wuMw5f9hOZkb3ws5QRUCS3C/gHWcSIZBKx1pZK90a13M8jM1KDj
+YiCkJoRPptj2iahHkvSREPGU5Cpl+OVptOi8KfgfSG7UUuXg9fRKYAhxAHPCGXz8v0XJlQjMEu7
8J6JeP8rastrfGNSL2/Oh4CLh/e5uh0x3fn8ghvLjJ6YtloC/T5LEEwEM7eBbSA2JJwJ0Quep6lC
/6lMquRJfiNDdp9H6EI2fs6RL34ASLDqP47ObElRJArDT0SELLLcsgkq7pZaN0apVWwiICLg0/eX
HT3TPdNRZSkkmef8519oFOG3xbczqvVpTzP8N+Ljc4Cpk+LYc6ZCxEbP9I5Bwd6ARU9ssnwiQb9M
6s4FSUVpgRDIvidCuw8aqb/m4IE4aIIDWIGOLwCifAFkIvi8MbUAKBcxltZOZ/j9ICjsHLHz+dA/
4G6j5XWgf3kJfCxsOmBq3d2qCkb0mbgmEnnOFCIwZsQb4Wk3/4+dVkwRw/oHQUpyw4HRlthTGE7F
1L3Qr4GtboJvBN4bo1JzuHh95Q57rB4/EJOYr5KZzBYRJCdAm9Eo/P/u9QnIqjosRoR0A0r8odEx
4dUiIcY0C+6RMCi1+AFpiBLrSfUZ05JKHq4kyRGwWENc0EQq1lumq7Do+UCPVYnrMTZcn5nCQVDz
LxeevRaXr9aFNSmqfwyRJw8SVSJ8lYN00qTEzlLEsAER0jBDjDTlsgrIWMC/2g8HHerT+7ybjr7L
oA5g1rJdMYqg7dbdmpb3mO14IAwm79MHRiDyY8lDjlsvCDkWDgyk6SNBru7heGvMkaU8fSb+8BQ4
WCPw5sIrB/BavEuu1coIxgFp7os7hFNhVtEDAh5G29GS4oIaY/HE0zlljSNySB26yikc5DfYG0F/
jPbldUYWScj1RepCqdG5/Q+nKyADI2oPh/r4uz8M2uL5n+j7njZHfTkiQ7WE0guwP1MpcmcEDk2g
qX2y7agOh1t2eIqkXSbKy8dWRzZCGY9bvDYBi/gqTFHkhBl+FGxA6lf/Z4CjA3B93QFcqt3o+IAX
uqsZK+LxtjInXEtgvb5atglyl37HjfgoTrNWgxfhxZBr96Xi81jlv/rK2NyRKpIV/D4UtBQTHLog
GgmXfYChM27M9uMTqqPJOUbvMIIdZ9KQcuCTYLJWkJcXm6zwScC80z9/Yfy4lunPxgR9PsnC9Gue
/4h0kNFpWI2enr6zFm/MeFz+KanC5uWGAQtska9maqAQg4UD8sbUDnyuh2Dq7kUifDNlJiPNtPvk
cbW2vXKz9CD/e1xN5hWHvsM8JvnFYEgjkYJ0TRpc7hVEP6ZpMA2/hzEmAtQRYKhPjoW3z4RBHO/G
Vt3eXxiV/O+r1GO2v+/hp4C2J9lMj+0GW6hQWplloPBAL5UZzmVLtF8rlR15U/v1MmMGf8bKVa2g
3toG9Gaw3YkuCEA1QX+g5cSqPQGUmPCsiFMiS25gPIDhnhbA3Hwway9DjH20dhnLR7iJ3UBpzLAJ
Z39QeqfrbbOem0gtGU0gJCV2odrg1olYBbpgYrcZylpoHQQ0Y2Y3/NVJ+ITu83KEI6Y1zYfweWpL
742ngE4J9EItNNoqpkuIncn0i9Qa8p/iRadO9Z97Hby25xU+bQd1MZyU3UGiN9N2z43qwXSDbE7R
DdXCMU9aSHtYbLF8SpcP7Gj7RYdjj2Lze0atiUveDmczdUR81XYAdgHrMlFwuTCyAWAopaDri47z
+p6qwFBk4Ia428HLtWbIvSxAiu/PrIDxAR8fMm+H/0OD9nwUMOrUfH5QisQTdQ6OQTCpTsLJsP8y
r9lCX1KCQlyY6zt2R57w/vK60P50nYPmMYW13gFJC8/Gn8Ry25sF9VtbNpadDJzLf4QNLsyWrmA4
Vn/SnvcGVRVTgG17LVnS0WOGYBc47B2AgtKcRK9LGsVRd1J0b7I4UzWBPslUjPlcUz2eexoUKNMJ
s19rfYcdN8a2XZDXHO0WatPx9TEfS76YU6EhNE3n/KGDoO9llPo5YXbPhohrAvsXIAwHNvNu0M07
bjwxxnDLHPQEB3bDRb2XS6sR8yvGIOpOWzQHwxXW/Ciak91z3ja+AsUFmnx7JCEVylTCAJ+m15yY
iUPBKMF6awKcgO9+bbiEuGrlVwF4CMEUOfrycy3wFofu/tcghsF8yjqHGnHWWx2siMaHSfjbo6zt
V0ZiC49pDsH5mPBlAO13+F6NMKpHollMOyinN9IYNzUODxiTYoiD6hvPH0YB5iKLHgP+vTQ2m0oK
i4O+gUPPUTsG1xgwJF5qaLDWaFXW1g3zJNTMnjaRj4gzP1KkY2BSzkrkwGOCcHH+m/RCLvvkbvry
UvIZjKur0QQqHSOvwRGuaApiop0xrJ7X8Y6nPVuPKKoSO4jh4nLoeFZix4/ZUbW3JU6ptIkyb0XM
q2AkitA4VIjUM0zMbwh2ofHMd8vMN5kFomGi8AxwQMFFo9k0PzEDOJCZdiNbTB3lo5H77RcOyrio
Mz/BaYNZJ6jdK6QKFZlOyH/ILK09ZaHKvrnHxBsKvAciWwjqXv5NIAvkAeZhJkyj7xiMqHXG2Vxm
sN5yx1PG1FxQB1mR8wo1IVIcb3V2wGZLtUCdzRCQfnRgAaqw7+JJe40nCJ+YvaC3mr8wZwP44w0J
kTS8OxpU+Daz82nFQXw9g0mA3DCHcgHeEB6CBHK6flnk775DODtNxAFjwjESkYpAbVUA1ox19OMm
XRkMxgxghyVtBEcmpYLARw5nxioxt+C5/iguLo/MMRBPkpgKKgRQgW3JxKTDXDTTat5FEJmYk4+i
eCYtO8LSHEzQnozx4Gm6EhUOlsOMIMkZXhZ7c9cZk3fid6tynh6TTfKFxxrk8xC1EHgerWz9qxNY
9Zy16WTAZeckB12P2Vz4wSRU2qTURKShjHSnVWd1PskxJTrPrNKt9zviFcnmPjwgangs7XdI5MAz
UnREi8aBDwrpnPKwciuRud7FoV7PRxEHfGXncogG3fhP0n7NSnUhq2GTuTp6eNnPYLywfWOA/HTu
WphB0MZmEiHV68cMoNPAjHlB6Mh+iy3NV6gvTyZNQ4tZ4PTwBhyY8oyj0qZJquYscwbz0363obpw
pGJVMiCFkymELimOORY7S2kymD1P8NVgOgf0v+yvecHpHeqYNC5MoXAV+QkNuTD5LzOBT1ApHr4S
o+z6sXYKE85x8K5cIaOAKXiknEttjG90BkPTjJSPCdUmb6b443A/C8dFDd/d+6IcOGetud4uXswo
mEdPMe8qtjLU3Zacdx1mMdU9mxrF6JWo7wm9YomOFwSj4N7F04LFgZqBe/BxebCeDMGkkyHxGD1I
9ozQ5U6ZMJRoOzm9f9jVkNXg7HRfjsgx4cHMJ5IpoBIsozbMV44ScDKBAkjKQTg9JaamRYK06nni
mx+uxkfIua2jGESbnYDSeSChenfY8wweck/ACWJO3rvHtm+cMbIHaHMSgZbsA3tWhl3OrJW6el+t
pbCs4v4Tb877LmFsyOd1Zn5X5jR/u8lzWkByS/HDhZNAtAcHpSAxdJM496gJDHQdT+9MEYYMVsan
/UUdDqPkJBEXWy/GCRj2NzabuMrNJeQQV+03M0VxLB14OFmncnK5lzjIxCv5fDk3Pgbfw37k3Y3b
A5l+lxx7HWxLdcsKBIhanxj7wtWZEJc/2Y2ocelcIPb0mzxsOKo1MvhSHPR4G6dKnXcjYf4BD4CE
Omgan5cw7WkNRPCYw4wC4VaTGnTud+icP8p4BoQFtRG6KN5LqBRjV0XbKgdjxSVkHfqgdcRx5EvD
iZAhDPg7jxWcUlYV6ogX+U/1Gqc/JEg4rWOpZEluiXAaoTVLr3EzEhAtYbRIT7B8Iau8Oyr09T8x
DscpojRm/WeBPr5JHUFdRBH3AukApo2hJzZ2/iKx7I23nMcnbh6ErTxv1tjr26k6bDmu5REAC7pO
w+fzgWypz52Eev+5fp9/+mSjQQeBt8f5LITgHyZBweg+aahqoS3ygFTvCQG8yTCz4EHiTjqIqhQo
Io/97MhKY3WxiKBJ9xgphxoRN7JHSc0IXP1fy2xybaGR1BwHmia2mYwW1TM2FWE1OSJb2L0gpsTr
Pj2QaBaR0D2a7ZJotyIJHmVQdIFcBi8oSoTrpgHex7XzpisdfcFAL/qABpMZiJvuz+msRYKiY4ad
RzniKiz4LiUDQVDGrAoYk8iPYLyB5clcD94lJQRuK8CvAKvIUbNpdzW5I3SHOoRwPZBq/zG4NcUB
llob3cVEPExhlJHowoFu+q/geRllK4koYAUXkmKjyl7it9Ri2MwzkpO+W7/fJH90q+wsiD7TOSJm
40/9y2+nE/ADA8EeDjLJKAr934exfWlHx+9LEyk7SN9+uYEOKhAfBiiMo3VvmttHKiZmqw8yE6jD
46mCmBnPONB55iawUy4G7OjMGQGTFl4CXIs4GZwr45aU13chZGLUtvcNSQW4MGL6jF7h49y7vRAd
E7E0OUn79zTjS9iIP8gL32v8e2Q03+mqwpmEPe+C6a6WwOXC6Reh3rDQ6kBFjpim8zsGjcIXXv4Z
v1ZssxFuX4L5zoqW+sXw+MofM5mNJgLaoVcGHc6hZRWCj8+RboR6Y2BavCXC97MdWS6RvtcE/1eq
8j/cOarVG5o0NF+QM/KvaTRSPzFFrCYnebEeBzF9Or+aheLVC/q8qNUJDz5KGFV8vFzbydI03ojw
6PGVqy2d/Ru9IrFCG7TNzmCQOYr3G9YHg7V4JN4H8/AtVQtPXr7Av8uASWE1nonqEjJPtcraSaVC
yUcPPnr6kBwYQhLIjU77tcnPBxfPCuUTFV8oRTJlrsALI9z6kmeOYDfe57DOoDVsHhb2kAJtbvEb
+4RK/33OtuPeJ++414OMiiamuMkRT0Fn5vsm2aTSiHeZaRuVWbAyKz+ityOUhCMbQuxJJpXAHSbU
HBTsbx97K7t+BBIngOC85RY+WTUUB3mSC9WEeZ9AY+v+io9XnBdvI0ghzl/bpw1BAyoBxbhfSlt2
oYfw9iiQnkpTzigIVzpGb/kDfyHoWbz/YhHlum+B6wNucu5EPNwHOZ6KMnXATPt0XrL/2cYPGRgX
9cdcDqvxIgWVSABKkZoiTX1Dldk+C2ZnnyQ6g/YDgaeTD6Jo5mYZDNZq0rarBx6T1EYRdr0DvaJI
1wBp7ibQkiFtw59GnG0SV72EZ6uAwN2JmHswev25FweL1TMMs7eFheHJlCJltGgQOTFbsy5FOy2a
EGOEn88dZewTOzMcTUyXDk5HagghIf2SbkDdykU/KJ3/eEzHGg5APr0wmmDN9Au8GdpZmZOl/UOQ
xlslEsMeGdOk2WvGNxj6EM8Jz6AMTPB3v6QfV5e9apjonMpdWJprg8kFVNe0s1/SBnxAKzHIROE4
E6oS5U/bI4qEuDXrKr/LF5KyHyOXqTYfwAQ+Cn5I8CTIKKvCgTHzyCOWCgu33EQyTLJ1vbGaaHh9
5WCM1kwV1jVs7rhtnsiMbx/brNinr+uTrFwY4qCj5abQTjo0vurPMDbdzwumBJ11jQYK4Vy8Hqvz
4fM9TjfZimN2dIZqIdRSdGj8wNFUXcJmD7iDQc0A/aBEo3WB8UbQwT+4ahPSexejCCYoRjf3aan7
rzn1oMBzG8YysVdHpPLGAZREhquvFS5+eFjxDBH5zQMG9vy86lOaFEaqX0IZcl81nJS2cXfe3UxS
5jK2lcEHSxBhsWqtEFPhRs0sG6ztr2O+D/D9/VjqcTCWhUmRcvqNPpvhlP7Wv28ynl9zCKMQSUT5
qyWAxzAmX0dN8kxlrdAZk59OxbPBXMtgKHSkTOApGmORubUUnP5kfzyXwdfuHnAjm3i64ecysfui
5wOKd84btxFEtveOFJM3cRd3cDsXEjksgxUE5eBMTVdAYILpRl0y0TtiMC00VvRD9x0jIV+5CD2O
oHviZ7A2OyGDZVb9ceOFvj9GdBiCT4Ec5sitQJAxrwDTwenx6dNnFn8BEL/WU+5IPj9jo10tyK1N
FHf0N8gT+jSpmz21W4cFCVD747dvSbxU55gJ6Z/lg3aEyh1CZl0J1z4N9P9qIE5D/Eh3Q+518bwi
kTOLiXFlA5XY2thsYm4xxVa9RtyUvy5gyLjAt4zK8QAAFRd0jmYUsQGjYGvw1Mb2TG28/Kf9+xDg
QyMMlvikCApHzNPPQV05Zwb3UxL5bP2GsjhgI35X6xbu63h6TvyMwSudb4QTbY1DnWjPN3zT5zpa
kCWPn3mDE8l2IHkvbGG//SaT+DAWCpvWhlKFibgjLzm9VHhoZ85o7YpRGHxhzUuADwKOka/yi4Lc
JxAGKuhaiI/e8/sNDDPt7VEvfIb7R8BNwUcNvsmhD5QTAbq5Ss05QoTKDNWnJGIQ1YcXegOclhYy
3VoFZ4usq0DHUw/f/RMD9tiGW9buswaPJ3Ia3GHBwmyxme99iWniIuXY28NDmdc36gFMMt9OAjRO
3TLFIrr6MnHzfvrayxkv4EPBF9DRCTNT/Wo7EZlykbFxRQfdbRDctBDdL9RjH+FIEFXDplupa+bf
XWvLg5idPrmGvXf/w9eiRcufuLIz1f1MCZMBloIxYYr29fQq1J3yV/I3bn6o2Mw/7b7p8DrdqIPQ
RVMwFQm+5oCdmE9HSJlZudn1Mcxjgn6Zl8TDFH0wwz4u9uO+/sBvhAoHC69ciLh2spwCEQmdY4LG
WFRkggtteXWjjDgw5LxbvqrAyi3pCPk20x0f4CbNimof4/urBrykau3idtnQpqr7Gst1KP3w6xhQ
qBdsM/MXGiukcjwvClafz5D6Q/kao8RHlP2BKVRbfEQyb3wZvR0Ny6YEH+RtUd2ya+/eF2KM+gOi
6z0mR2Y/GVDgVGE8ZbMxV/gKQVJRzrBZTtLbzeU5ZduVBJIaad0PJx74W4pHO2x8ODTQUu7eeOSl
kdT6MtTyQF6+/LW7Tl2DAew8rbzSItvpQossq2wr4+3TCMHhXuwAg/0+dotGpI8Mpf8GkZHzdVv+
IJQnx5KLTXVLVdfG01ZzGZsmHCOla1QYi/6NGrbXCohuHGpdYGjBE8DmPOya4quOmMQgyzpAjsEc
6Hi+mARLgN3DBsFgBwT4t/wmpfwbicCbc/GbUQYDHZgrJtd1AqaEXynhQo3i1+j+ATmSYERnjkkf
07qR/bq83n6awzQeOBJURjWsPDwWaryf2FFSGz9EDVOz9fMKQiyvRuycAJIyGVhhuixlB3t/JomB
BjlqrwF2PuwUyw4OcsUfXZ61vc39ChbZjC+Cq68sMAWHTRYbGCzrWCUxuLCGW36fySbhJodehYkL
bxAf98faJAiZfaHn4W8I+1o9dvReFsMrZdOQyjgGVMATB0Gaz3pNbjqQJCJOtGKk0XsKal4yniQ8
VtBGwPCj3fmMqRGcGiunekI/dcfMpYQXr+yzIlLKH6z8895TG4hqAmYEezZvUH+Yr030ueFlB2bY
5S8JNBp8rv+YltouCEsHFiKGRERre+3anOJwON9SqHBG+2fQzAn8ITEFPzYTos1njNVnsjVTTngw
4rrVL/PMk8bTT+nKlZfp3znIjffCIRr29PvErcshj16sjcQOy4pfMSl5FcfqfNJ5LjSsQM3xeTrq
wgf5IeNFUkQ10Fncr6vXLKs9/qMhnZX52zCVrJ1Bi4Y0OJ8xb6eYj6eNfCxwjfZkiJTkIOK5lYgO
DswDcOWQZaen4g0UQ7gV5HgHgHsZqwKfiyw/xenfS70MnL3Nim0SB2VIdS9/nG0kbCSk/QPOZryi
0/hgftSRIOGwAnks/4cqLRgN8gGVQ4pLheYagD9Yog5TmswJFFtXp1kkjheDoQHvrwVyrsEfT9rX
hMgUSQkb+Abw9XDNvDFcBJimkIAN2Hgl9C5rkmsOZerjDMYnscegSaCTp3bQeUXYEDiaWx5OAyHF
NqACHQx6vBzeGKwL5/70mtp/kY6yAPIskMiVP4+wPzaszGdY4+z2dT9mQLSvRXqBMwJkywTZJdxO
ZKujahhs6YkKGk04jksM0jEx5ucyVWWLTSTniUa8gK+HdUAVZPcl6A1XrSIZ8At6jrLlUsAh4XH+
zP4Dkq9ZUmHTOMaDLgCRJExrEOSL7BKT1DIeweKZWPgpQc+iSk9sZkRPHv2IT2s73Y2+k2E4fqmc
I2BOEB+EdpadooH4BZ/yAnMDyj70Li9GSUkXIO5Lqy1whl3VV8X8aQ2MX6AsU4n/qB/Hg4fYQnSH
rvMCM2xwqdtb5KpBkoAVGwdJP7ewUcM64yAN7hMX2PdnwyMHnvk4z+KItaTDrN+b7zBJ/aqkpxYW
I0+VJ72ZnVdWu+Jp+lxwM/bVg7niVTGShdeNM8720RzGxREpU3xf8O6ty3OJQSkz61keJJ1NODWn
BuLWuQGdfKPdrO5agNPAY6YwPekEMcAHqH56zvIUnIg4CadM/pocX8UthsIGOSuTnGxW7pSOB0ed
TAuOkABRlAaI2+l2nt/iMfMreAImvfbhbM3vCJIdCaowJB0S8d7bGJY+qKUS1s9VxZ6F8Px5qoB8
6QNKpbVfKjx0E0jvfri/GUapuwFdDAP6n+zod7/EhL4ZR87ME3cbYIQKDHc2LAiyA04joIj7RhBp
dobQwI7QOAI6pjXWjT2568baZAXJe+k8g32Tfo5cjB5jys2HZF/8aOp+MlolF8a1FpOaDOcgN+3W
6WNzp9Bssy+5ha5Ht1Vusu2rJGTsO+5C8yTUo/VWe7nNa6mafvPAihPIfbzK8Sv270zZtVDp1pm2
fGbLt3VKkynnINVXV/r5nj0UO5YlamO8VkCN1xLRSlu+ldPFoTU5E1YDQMM5hBsB4CRZwszHtipp
E9uSTLLO3ymeUIEJgCaF28VFANenvwoSOpJrEVgXHe4e4WLPapprW0MTO56u29nVPMV7nqgzhiwk
RK0/AZYHJbyVT1BPRJY2kyxmq5zFAaYvqBn4BeJCPAAUUyCcBb825hzT44nh9GsER9w/CPtcEIQG
OKXgKTOlUiZQGUr3Sf56bLSzXa2FY77q9ZFVzbEsEZt08PnqbumuWiSG0+1ihiP6TO9mI3glZ0+d
nN5I5V+wDh/fPVAj0WuI3SEcMZHEYW3fjJjqevcoPYxVz+QaHmrSaYdHoKVLOv8aASrc2Yhzd3QY
8uVbX5ypBh+7JMV/7E/GKgu7KtU1WHa4e4ykab6ShLsTtFVkqINdGccxZlYeHkqw/NCWWkyaaZP2
AitYfRbq1Ojh+zB2DswaVwm4HyuDNQtvsoaJ0cArnBY4hXLyTKgistGPgUUMlR7VKgWS/vCZs5jp
RSPwDP7ihHPxDV+b1R2ebwrznj1jVKhaDiy/iKfPQmN1KI6NC18eWDVnMOfl8wIN4d8HfcsVm5Hs
7umQYMTQRERHMNRH9sGBgJRdRs7r3HDIuOpRy653x/ihhH0bgeHklxGZaMy0wD0W90l5IUEVDyPv
f14Ja2XfV44KzA5BAJ7s9L8sXmJspVU2zg33S78p92QOwoCTRx654PQdAPFILiiGcXf2qxGajhZx
EjLKYjHurg/p2CuBrs/1ENftWnMHSo+MzidHqpnwWOYL7IKWL+rDN2ZD6ewF2Z/uX31fCxzAc+gM
lmPuqOTZ2VGy9HPmg9379EGSjKfzTCFRrcvcrASrXryraSdtzlLQ0i/DzOp055X6DPWIXXo4XSq0
BKrw5jIIJURf/MbPAubhfW0lQfpwsmGPlzmRqrTeK0ohWv0mBCkyouHG3Wywx6DXaWZPpnhY19jp
kZyfGtsAiCKQDu6rAsZuO4uJUcfcGZoVKP0JRkKtL3BhpH5QZ9bZfW6l10yo+pCG2O1JHs/6fkPQ
2kFiN/jPSqddyi4GF7UIgbFf/Zznrboo7IcHs6MEmFSyMzzmcZRBDBnZSbqrtZVJiKKyZNBPtcIb
PQhvGothpfkUptwVvpBnOLnQChEHwXHrEdqshFwfLTH4JgLKcDgh+cf3JrXfGL789Rv84DsEXcJl
EMjc2HA0E/OB26o5BX4OaUFxLziwqZBl9CMlm+dKPYx+ih/17uQ/oPJ5APMG7n5oXXZgYc0vQys1
YBA1IxUD1w8p6CAvVeF91W7iwR3tOeUgZb8vD4EvmzdWApcQB896kq7BjqFFI2p6HiwIADOxPmlx
A94r/zxKl5YOAAPEmNr3Y9i/GHgAIIJpw8A6asi/BnJ4d58jTGEoDqgblMi4vd9e/kHHzLTRVgQO
NuCmhRUpepUAd6bJIP7I9p1dHqCS/c3eVfSEf7aXZrFxYiSnRcXZ0yOaTA1nmtzALRPzImEEI9Rv
wpB15/dB6Ie6hvCAhJSSQICAhhSJ8gfGGFUw+rVd5lKECsMRzoAoXIY8I79Yy3JQafyaMz544EvL
8O58gjVg9xd6mPpbWzEq+N610Y6/DLBKwEoSmAI3Lc6WHe0itiJCeCqODsw+3vge2gkuiCRrQBeo
PVzHlphE/yfsgziCos0KSmAWm6vlkGE5w44NH+c5/37A77u8tzvGjLXDbRRaEaNy38z++1nKh0yD
2ma0XqCzZzwH9RnaaXbSvliGfjtRaKBJvbH/kukWw6j7NzdKs4Opdfpba5SQVF6ZR9jPrWz92c2l
ec1EiE+EHwnppiCdfK2ExT2cKCcHNaGdUvbTAMBVErmelVNvXzxn0IKwzkp0l6Qzv9pv75MB2ri9
Bq2x12Mwlyi6jGfLKMIuBq0IrDgwXu6FAPD+JFdEMr8m457gioDOyCnp3ni2t1TvD/uv8B/eFMch
hlPQeRzvvU7BO5wfvEgQ0TJg9KY/nXXB5L12MruFI6FfRrZDlrPHIU/vxHDP7yh+3OkLP2Ln8c01
N0II3vA5xkS0I/JHBB+TNqHdAzDOY5OJEr0bLct7UI/CMRaOk26wXZVdCwzy9PJbmA3RZ8UVmqz/
Hs6azRsmSfQkd+ZQOZoWVE5JI2SS5UieGJnQTJf5LOSUlcu4s8lqfvZ4O0muShdGctqbFgx//0v/
xr7vhNUEH58NlDw8ptJ7FgfUEAzMxnx1cs1g8+jr+zv4pJCmQk4XLK3PAXwv2UsPj35yN7z0CSlk
XeP4M2eWXVxwTlpYaE0mo7MzLjZVhvWm01OZdk71mGfYXvAQLlp4Xzx1D3ZFGPAZMKJX5tH45cSI
P9HgU/dZ89d5kz4AXCe9/Kt3OBdL11LeZ1iUyKi4+PTqRGlWuYn1EiuMrDjkhHBraiJw1pmCQCGE
xQO9FYf7u5vBtyLKLy5gieAEuMr3yh6QqnBl8OgVVvKgjBXQZbn8wJXvsYSC7cwM52UE0pKpZNgB
Fj/gdTr8DOb88t0fvl5n9IpnCVyXNAdO6pCVUvgSvR8LyHAJljMNzC2K0coE2i3wrGOvJQTQf7XQ
SiEcKZC08megxO7zsVJGJCDhD0HBnaVE/QXvhnniEDbnYHw+SlnUszZEFdh31x7mDdZ3cLUSQ+w5
GjrAflKyBFly2jdAXMU89G6eEsrOOHipAQPR16xPl72KYQpzHLJqF8Vj09AKF/eLxo2RZ9S+HIDG
+xcJ0jssJISrVDM8zlpoFGw7eb3Xq/3zHgniJvk78JJMFDHkayEKpgQukIpu2QUP1Em2MY7uOluN
NCt/l7YZB3Q5dGEYQ55XNASmv2Mf+9bKeTzl3kD0vue7XSv9CX9CWhm+tAvYKZmCirqZowkvLIzH
2ES36Xey9P3w/PxmM1xhkQh3OARTAPGnVvgi0QOrZT8MuUgo3nfn005kAnCjxGZG488rnlc+yrtI
bLYQjgVDlOodQbtPtb6jRYhxLwR/paXf9YGMG84y/YbnCn7owOh9vlctVS+fGTPAOzAECa0Zds68
Gp6SbN+fGecc+tzZg2yIYS6THkcbN30hIls/8TLPXPlCgYBjxX0tH8ZlcAe+5TBkAnPf0kasaQxq
J1SDYo1clwObPB5wNpIx5tkSrjgKHCHO/szqiP8XP4z5dSZwGOHPGHv3LbOPX75oxtM3skPetb8D
xeQ9e/IMYrYAg7kmux3eBfwnP0hcCH4zLhw2qGG/gSciXq90LD70BN4zjy7vm+INnJrPZy8z7CA+
gFccScLFsjL5YkyK+M4cLor4siZiq+TTiJOwdtS334GzfFdakCZ/qceDBBlOvOT9f/bxFKc5IJTS
eQvHpEoQHgrP8rWvD1bEzjKfXfAhgoYGHEsJzOE7LLJrw48k7zg0sTH0w514Y+MLKsloY3Gcijus
ujiZCVcvfg7jyEtUCWGDbwQczND2wUpRMHDRprsLJgQsjim8H5/nJfE3y353ubvKfhkTFT6n9F8V
mJFCYZntzNS57NAVhb9mN40j8RLFHlRgscmn6qzlkPnlJJnE05DjWiynWpCwqAUa+3t8LO0l9xeR
atHZK5THkEBRVrbckf4/FzSedKsr8bOr4XYdTkNnGwuUKBJkTAx/Un9DnIbO3ci/dxBoIffwu2Aw
8PphsweP5ckpo8K5hO/LjieSMrYT4x1KGzrJyvs9u/wd8wBql2VY7LlBAd8MqYmw5ZAHhu/jRXY8
/KwFzd4oJcp21pDA92NI+UhWEAq/WcR4/afdjg/yu4ElBgJ+uJy/LmnwzcDqYiBKybZCfhvyKuES
zFq84hKmwf+fG7KQE56h+FsmtoVURebmMrM7GCm/otDhKdewrrMfFxmCSNBvhiXmp08IEQDrquU+
Lg/23V8hqGQLS8VmzPIV654rT+m1O2tuiEwssTe8iYhKGP4xjx5+VirvnS+C7y/uPcuJMxVZzjDF
L+UAOoLjLDcUDQQwWfBC+HZlgjKZewCvDjoa3k7qjJ5IQqieWzG9ONvl6UdnTmJbhkvz2UElj6NB
hhSzB3w3pdKhbnXqHO/fNQnDbbI6l5DOehQmpZfglGF8VcUsHs2MetaeCv5eaYMHBlA0l3djV4xr
V053wCZciw94xamA+R9op0YKaL3GRAOTl+aMeKDG34nL/EeuD+9Ax+AqHFEgEdIJzp1Ho3ZngSIP
iCVfi/L5zcTVHsYrQLehnBvpEnz2eWZWRbCHs2PT4K6LajBBYc3qZa3iSUPNizh/Zl/OPL39AT6j
kMVnvoSA22mwcQTX5VndsC+HHEngSd5qFB4OwPr+wsPe366IFFy22xSjUapB2Es2oaVi1MQGwCVk
MmTMfip8O9+bEYG2W6BU6rkg4MwBopWhyWOFjvqColNdqTeyEvZQWGcJ7qfrv3gbsD0zlBL5UdS9
N0FxPTt/2887au7RB/r1DbeL/4ALURnfr3kEzZSH0Nl0MojApvFbd4UxoGiRodTyYSHHYXNX28dj
Nv/C4JMyiITT8kKDcTM0d4s9nRGHcHbRIn5Xk4ry1jqt1+kFRIXUR4yJeaed7TiORzveSLZ2U0vv
2vrka3n1fLGY9ovn94B4GCyjLGCpzZrGfRFfV07EKECdPzY/elASe1gs0SivZ1iGCOMdCY8Wb2qQ
6ARbfE+WIMXzMNuSdO7+GZ19G6/Ks0utxelDfx5kdOhqiGLQSAQb6AHFGsUokl6oWPjyxGko/kAj
665vOn3pl5Ui+6qDv79g4U2UW7f6MPYTYV9SS9rqC/3geAp3kya++l6xrPFD6B0Uo06FfoOB7Vxe
A4U5K8magYmcpfBBZiepn4+Aue4mO7sKNvVAJURPAcNdkIbTkwJcnyzEWAx6okMY+pYdUatSCLBz
s3V2i2W7Zym++fIwxFiErbH2dvdt5uPnEYgdt+BEr4gbqGnCMSGWnF04pi6hhrHv9NwyeyUtGZu+
mMPBL2H/4skZYd9U8b1UmKRCy/aymbSUACI9j7OQYxZgb4oNBXAabEx8B5eb/DekmojJ6oIEzcWn
KxREIhibfLXf/MawNhuYnCMBCNZTJrq5B6G3/m0I7eRTFGy6TDOhXEZH4WegCo8bEZGkG27fz3D/
3tW2SFaOzlEFL+GaQlSaqizEhDn5N0xIrgm+RbA9EW7BkXchuTKyHxp7GY2IBzVHE5XoFZJUlkca
EY4eFG+KvfQ1TuAYQ48dZ4KoJ3Ziy0vtbuJjeXWs4UFgfbPD1wZmGPMLUJlINtZUiOy5T7wVT+/L
pp9xG0TBJF9qdgpAHhY2/3LFF+GSbI0C54Vww4HB5aIGc3dl7nF7IGaCTwdZPCdhxvJB6LXfFlF7
KIZdGCO5zBlgHGHgTGtAixsHlzy4oFvldJeD3bm2w19wAPGIcmZ1HDBs+aiwKMe28XoXUr1MNmIL
YhEyIMI2mmgw5mewdGugC+TIQMtctMGG5MBoXj3ECZ8SV+pdbO+EmSblc40WP/Y21GMcqT5rQ+vY
IszdZuzNTxwCf87D+3ktCqRAR4np0D+SzmxZUSQIw09kBIKI3FLsIiq43xDqUXBXQBGffr7qiZmI
6elujwpUVWb+G8YxFXEl8AegQd6cPuYREHlbl6SWgtqm9l4959ZLlIvbfXMnvs7guu7nC3b8snA7
2gYiFpavf9+Be0FWY3tcTp5LJnAg2JJ/Df2Vp4ta5oTpDE4XoIxWtl2NoFlT7coq+u5y/D3EAd3u
syu8hKIZxj2I9lh+f2krl3kjkrtOsXul49dsTBi5bqgOAfiSjsPs7YMyKscMzZ5RYeNdig03aYEK
jLxiiT8R6k2O3SeuTU3XVTpSCkyZhTXLS8ykFDX/WR1rbAxZXJ6JO4a8Q7J5wMcYhl3hPomrXnL4
jaTsaopxaB3B/l+tiAIiwoijf0bQB0XsqHsLSp+XjQ4SIq6QtcohCYr86O2qY2Pegbegh3Ij5THQ
gt6E7gfaWMKugoUhb0j5bcHNQRQLJS6BRftIKulddXaTz/LAMxoUGQIfhk0dhJ/a6BOiVoOMYPfe
wvkuticO2gWn/QTzfO/tth1XOUWIVTUomPYvvpJUdw9fBEpDFISE1pv0PlMtG6L+etfjjmmzL2qJ
wsGjuNX61D28cZrJI92cdF/uh/6omhjKvIurVwNDe57TgRloYgs7+1CT/Tt0qbaoWQeybB0iwbBm
5MHvBtsx8qOrtblg8vVDQNNJMQz+pXjJJm8mO4pnD7zqJzZjLLf+rYvka2GBcRGk9wy6VgSsqM7u
mCCpMFTSKKoXAwwm7PCfvMuwUkJoicPghA63ZQzUqIcD8i4dTYqD0Zos4CJDAoGFSgghuccHNEMs
Fwz889fG1MO+mt7V7Q8em2BfkSX4rLskqylgWNeQy4Xn3HQ3m32XgHJzxuiHD7x01NOQuXBwQl//
XdKUMFEMKor32+Gaznaqg5MPiWH9cIP5i8ZChdj1TGXnMuuIgyEqt1mVuFuujasVN/byNyWXpyus
UHxHIW0s9od2S07fLW2tfEwXxLSE2ZS6TMPXeou+qKXmINYGS9KBu/0ttjAAscGkviuR9PUtR1ld
yIuYKqsKQyi8iK5u9KXOxxAeiZMMDapqvI8M7Dn5OCwBamPOKiYldi/tzGsnO837crDQ2F0+nu41
JDJVIdaFrsrebMwRDZOXVTk6Ad4X35h+yTmDktTGzRky1J8SFFhLVlbi3fWwXUOB6dyCwXtULkGn
aH10wBJx4PSdPJ0T3m/Q9YKGyF0zruzbAxJ6cLU+KqklLvMDHn3Wde7gxNuMVOAYX91KrTi93M92
W/YXZD2YDmaYu9DYJtnkibCQOttje7qgifY8Cx/PV1ryhTwsjEj0k2q4a1wumCZE/VT6T5G3zsLt
2ez9gdy73J5oF2M9GmPM4bCpMfb1Pzs6tgCnJiL+gLCYd9qTHIXAvzv+xdyOvQufOVMSxTeurNCk
b5YnhdoToDmsOA1hfJ0TnDaYaiAC/iFhHEF5TxlK+yl2Y74K5yNxiZar8o2pFTr41s5PTnsAK8Bj
ikEdbM4D4bgaJaPHBBSOiOAUuM0Z62YTsiE65DFwEszl10esrqHLI0aIrIUT6aL4JyXWJN5SAfrp
deC0Vuqsrb0HmiA9PF72vrIdTeC8gcPatDWst+WnjuOh1Zj8wqWsh+9o3az4Noul/Sk+SqdapChc
7RxObvKXXqeUHqtUpFfhFyN/SHo481F7jmOrNEDBSSV6HqP1Zcb8cFhYvWUq3wvxpfWEU7bx30s8
RnBToYISd4/adJMeOwGkyoGj4mgkAFeZyH7mhHlpIiYcm7HT4fy1wqtDkJR2dOhkotLRN/vfeTTp
ky8uCErRp0BOIGxd4YDZDedg7heRNsujerNIRmdCax+bpZ93BVEIlTU9ogi0yFCK1gC9yytPijwv
4wr3ieFWm7PYmKcS633HBIM0PYL2GFVK71icJLrrAe53E1hUnBxQlf64OkyJKxhGtvlw/ZsbnnEv
X7Nef84zfuPNBnZhxeaRpJ8nVxejWXGs5/3lUbEYBLNZmvZUhMwi+WtcXftO98eYWRmeCovL97Dn
TIB/x3gu/L9FfXdrUD/xkLavH1ybSsfANs2RZrDT6yFFfQve9rQXbYj+lcj7+5+sWXAHHIyG9z2t
0WSqMpL7OMykp2xBcOA068iYNPRx/CVmAlsQmRTN6GRGMSnldpIObUr11AZiGiWd5IVDloRJQBGs
WyN3PKZ5n81G4waGCgXyeYKC9oep5DNgwDECO8OPo3avq/JsoVvUbknOyqDclrQsDiVRYrdBIJ+C
R2Kf7cBFLgJHatju7vPOBHZxqj+Tbs5lqefpE6Hic0NXwFV/76aAKIvKYN5+3z/tG0JcOI61a1Re
/rD/fvLII+ewj1S4GIG37uQ8v2OrNf/pdhb8JE/1KzpVLnjhkB/1FfVIRyk8h9MI00oGLmVLRlmY
+7yd2/qZdLwfNmMmEaOLRmb3FHd8yjqj92rZx9NM+oadBf3rhcHueTnp2e8V/MYsIK9J8+ojlC8P
cjU91tWP05wMGodYec+vhYhpUtbh2Q95N1Ie7sJcw+I1rEp2bFLg2R3jBYpAhIP15fs8lKxMZx6/
gmj9oTgAENnn8BYv0ZmxwNlBgd3WFhP4+6Gw5LJ1j5Bxp1w0BN2QrrDzAM4UEg/4ox3sCqDwp7jJ
DPr5i64Xjm8ew0yjB66ZGPUwh+u7P6SbtFerrxNKpwckEuhLS4gnomsM12Ez8Puq3YH7CsN9yxD5
d3f4S/gj+Mobg6piehvsP3fnCmb1cxrot4Wjw9CBSMw/NXJ+UTV05sv1XXoysZe8Qjocqsj8APlQ
FoCM95iK5gLzBKSAcqQ1w2H9/9Lwy2AB2g+sHQScVNhGelsxvDYkqotLoYFyUllfTXtCXE66nzBX
w6uLtLIILygCrVhqgCmgq1a+gnEDumO9VQdCLZuVOZmSDBQBg9A5Y4JtHR/sslD1wXzuXpZkDtT2
NAXB89myPNgFMuPL+TI3uExQdBTizl6Fq4mDZCD0z1SnEHjJo/isDTb/2YIb01gpL4mRiMXvGfG8
sQpr2YvDuezoZY5AZ2ZOjgqPI6cdG0Yu5jG84DHxqNOIplbs82gSxVHI04Rm3otjWvH+nuu4zNxD
9ndQAgrIrogH7lzx5UrIwWIRsvNPuF3LpACHFFiEuOMpGA6+0Ivje8i3yl2iLi3ALxXfCzgrGG8W
o/MBUAcg0CvCz6gUj5kWLqHVMpIkRFkadWVjGGDlQsTobGSeQ5umYes3/vQsjsfCigHJ+TDz7f85
D0woKgZD6xfO3OS5HI8NAR38cMc4Uy41rIiL63MoxVXEA5LhNU0C9OgRGF6IJRnbNC6I8Xt4TDkp
ODoINre4cdcDQNIgBnc9j3iJ3CWR5/JpVV9N/gD4sEhDwyrQqIDuIVmk1sJb7DZzCkKNomq1VCQc
31nI7v8XRjlfpfCvPuKU6WnMVhL0n87x4h7FY9x5WeF3u+UYesbl9vv6+1WuoQRXZfy9OzVbn3qZ
d0lUrPaahGcUaWRGIOKnO4JzN7C216Tnnia8iIQ4dhkddE3+XuX3qL3fu6ycoufPb66BvcCw1xll
q3Jb+CA7JUpATN/rbf/OVtEdxWGHOSBi5C6J1p55924TvRgZnBcdRw+fLGFcpXCAdIsk/6uCalZW
VggdHnMfl4khxXVpnWa6t2QRNnYJInxOvs7t4/Vy79FHCWRpfC30bReixP76TGuUOIbN9uQSLFj0
pxvFAG/T/8VUJBTtpwk6d5zYueEmSx1HgQ6EquCJBUsD40TNPROWx8DgElV+p951HsPLO6zeYa2t
M530Y+vMuWPzX5KqEcA8Y5Naoy8ZVzyvxvBu4BpBw4EVGpsxLQIChweiMJPLTzndf7Pnqh8rfq2J
GFzDuFkOxt/BU7SDXXai8ZoZ6rQEJ8RnDSurb10SIZdWp0TL0uwxxjA/s0JzET9l7I1xtZckVjL8
+r3pVKMcLVeNCUeNMKuuo8dgx096aqg+cf13Op+3WF8tR7umulc3c/C3H94whTNggokJS9O6cMpu
eBeoxO0VlpD7CV4GjnMKWsjYUzRJ9UpT1x0q/B4APdcohquiiQKkw/ok6atxj/cLfjqLZje9WPbq
yeFtDmWE684YMNrHV5IzA08Waiw2GchkMwK+8T9C8yjMYrQ1fw6JB8SA02UMoFzVO60zIWuT9ENl
pLivKmC7zqzfogMSwg2/kPdc4SrXphfMg19un40T1VmNcFIo1oNV8Tzc3JTp4/fidAYOlR8dz4CT
2KowvDEjgOyWR58aX4RhEVJbfR9u5+yQZYyzxV1wZqV8z+mPpPUOcwUaSvwIFML1sP5lmNe6xXf4
rhgGWPCMyH3QwnZhMp1CjD9uLinDuSsDFQBr9BWtj86wbyMzOZsJaiTF0z/D7n2GUf1aTWAvEcth
TLVvmIkS8n+BBZhKJej20ZfiG8R7cGx4bpdpEcYTgshc25QGRZc6wsOBcBtAZutu+lCfwYLgGvqF
ZiEgxuSHaSk8XlxHhMnV+kCtQR/M7IEGM4KlCBO2nJ1LZHbYBFGhU54QCWBRGk17hvVHKWYD1fIA
vY+8E3Ib1ImvXWW4JSdQZzalgp6nTGFvLrkGR5rtocEopmtTpRF74WwuPhMsuyZRXVRn+0vGZ7ro
DAdcXr94uHpwM3gcFJj2wQ/LWzY42BQ20AkjeNcRjG8R67HXsxd/5vNmzBY7NWdH/zEpZYkS+tO8
EtOOHQonUmdXaxmRJ0q7d4bma8EfI5wwfER4SMHosd4rYPQtYFcCQVEOtAYzpqWyaR4Z4xGTkRnD
IkgkKFExBpoEmDRC0gdr8RiCYzc5dtY9UmRwFV32xRjlMhBVcDscQBpAwcBnzm6Q7I1euISabvet
E2OxS+Fh7bqZv9J5B8Ney8cRDSOPWydS2hGaGJwtPHBrNJc+tn4dt5/erYgUxZIzW1fGOUI0q3g4
2mBIBCOmjdg//rFWLqv5DzESOmwz+EBXhDl3E23uDQis/AFTikGxMXGYF10Ve1ractxfmSZbmvQ2
/sXgQ8b6+1srEPVwHTTDbzIxDeR+1CLRt+eW7GBsXUV/+Mo91h5iJfYrgiaRCsANbK31i4eLEcgq
/iw+xGMIMh6tjiHnRTAPgwxWnHQDm+To+hoMd3+Fq/GuWC88am8Pf6lYPpcH9tvyYU8w8qE7pIsQ
+4+2QfsCN2J3OpwA5TIARZrcDpCYjiOpfThL9wc3Ad/XEgwhrd5j9rbRdCAjL+0owsQQ6QRGKsxo
Tj3WhRVSZ5zWcm5jst93nO1rdnqOUUei5MlPwFo7QOCCidJgvmqPSN3eHsNWTkiCwwpvV/2shvqM
thgxCA61rmxjCCK3noS9nf2V0vXUX2BYDQ9YQHM97iBqsAFmVR3vesgH2PRRXdrvxxDh054e4c00
uvwweZSsDSVQsV1EcZUS6w5BfoGbwF3y1Z7MowFvae8ppK3ZaCVNxlH195iIu78oW2QL1uscAP1r
YcV3HswgBoAqdgeMgsr0N3S7lmsPv2N4JIV37GX0eEN4QexPWMOseuFoNL4x75Ywp/6wH3PCr6TV
+Uj1dGuhzf5uOwjPE4qeYZpO38u/foLCNsoOqEE2IC2DlgH7v2kEnAKUXC8x6hEzRxRwj6ul2Vie
nTZMLkG1OgC6Z2tC2Yk/p372rxXpMOGTygAJqZWfo964pacT1/4q50CiHquS7nvrnZ4DqE2ooi7h
lUAonZPQUXrOYxDoUFqQ1FYrJFslRV5+E28bJ+h1F+Ub9p24naGIu4QGzlWlqzIKMoGqCyVoq9Xz
zeTHUff8QdlujCo69f7elaPpXBm0rIdv/4kgy/+GL5USV8EGrQcY0Z0OepTlBPmNv1/VfnIAqxAp
n931AwtOc7JUurbRhbhxaJr0koX9B74IqI+BN3P0G+RBHuDIy+knaVa9XabhXWQ/TRZj3VtN2F5y
w+EiDWphbumXMOpeF4y76HmxTMj6PhIucbhrAYsCeIcxzUwSHt9TGmMReE9/iU8ltkFYNglFjoRZ
iUM02mjo+x3rlwnl4/TfzFIBQcErnkNS2AmzFwCnvbNzuPMXFJeJ5eG5g1DJUGn2xkTRP+ix+rdP
HjDjJO3lcNgbYsnob4lZ2p7VvkQog7oKY4D5IR+Zog7V8SRzMXfAJkUkhzyS/J7o12JVVjP7mUD0
xFGSt3t9/HObZITRrn/FEkqu36MVoMAWxsPxGOAx7gd8BKAt7oHptJOn/wlLTMIdpQrPtOBtoJMp
VCa/en7rRnmGVZmZIXe6Jrjk5M2081zel9z40oQGaXP09O22H5UdHtrP7IvCXS0u1gHy3+QDcVNN
m4bp5Ovs6UwEYS7SPttGE5VQ1OA9sJ935mCO6Mq2sPBaf3oEvpxmCdOTlLkIWzazL+aeN69HqyXe
77X68Y3rqv9ef+/Mx4aZpJiB98yqJvjeRgjikfO5IGLgPkBMxsedYam8GejuZvwKGbZJjVt2F08M
cpDtFdcpnprILYzn0lAYDgOZRo5TCyZsuIN5FIHfPfhvbXdmGtyIhpHaEaFmIwccV88X4UTfeAzZ
gRR7XbfjHAZ4u/wVZSppS830gpwEGptVjWY9mIt5znTRHPIx8k2S2YAnNRDFTbdfqPxOLiIllnXP
LhiVKIJrdUfEgcEOsoOPJFJYATtSPXBbw3nlIVB8jesuIYlnh/fRyGiTO9agh/fnuOaZ634T7cf5
qm9AmBNJ5QRu+wBdWGOgMcIImIxBo6lY6M8jY+VigbsF3rLwlVEnjzAhrqz46wEwf0bCeUfgTWu8
lebyHMEfM1oiZbFweV7PNUcwK/T/nrX9d5wqPs3kgPMknJd3m4FjtsrfIbnvzGw/1prjI8uZs7Cm
Tn6oUN7krqoFVDxHeIKyhp3mGLXZve6uxT6fOtMKPzE/ZvCw0LKOrnFmtWz/vxxL6j2AUR8VDxGM
HgYnbe72EAmV4gwZ7ysxxsb5DBg/2feej/6HeT5sYg/tG5iNyTHyokWjesQzwcxgKoLQB9geEuAl
mjn8EJkschMQQvYRHkBkJAA7G0whzieErNxXGCa7Dw44G+kC+LIgyZ6+9ogKEE/cSU4goWGPvnvG
V6sFml64sF/Cu3IM4C8L9NSVz7Ax9xAjE6aCDTn7NwYMVluI1V21vwxY8HsxBxYxxj+L0hQEkYFO
6f+6NuDqZnynbKW5AmuWkO9sZF9XzByY+cH6gskBbeFYHq6H41OcQ5EN5+CHDBbS0/gIqd8ecU5u
HrW76TBU/4L9tN9p76pZszJFn5oLTQ9Ol78xuhvOhhojIKyrUJW+786/ub1cTNkkmejO+QK+oEO3
BsMT54H7oNzGVi28Ca//9lVcZDNcMhzk6hwWncM+Uq9i+VoZwuyF/TL8nYJJZ9vqxPy+groTaUo4
CU5Tycohk/yPoGmvMUfUnAOo/0g2XpaVKH+TZbPq8XBzDDBbjHT028wCeB6fFguAwPlXM4xa94Kb
mUXqwE0Oyd9nh2XAPYNwDlMNPcUEzA96urVRw9FYHwaJFifREjHlQPIqmex4TngP02Z3fHWdaW6n
v/kcN+E/UZzE+mXsWDn6qjVHce3kiL7xvmmt12D7O/vPm6crXtXGn19QNUNNH5ZV8hVZZ1Pgu3Dp
JcxSzt1pRwkLxFof+9Ul6cmpT8wSa+Jen2w2uWm9Oohv2FvK+vAm8x72gzLXwcne3HLEtNMffjoG
KWQYVXPPgSMzgZ0Nu8Dhl1R7WXTDxSrsgwsFsi8CSm8Oy/G/LWk2az8j5eHCXUAbUOoeuyJ0SCyt
+VEYsHylgykrBixEghwPT1smkl0VdmXAAD7CEltn45U8QKiEtivJZZLziMBSQvX/iDu1heEJlxxM
/iGA/mGdSYGQ3PS8AB+x/6lg36EbXA5IdM+2JGvCvkAh8x2O0e8BN2N2rJNENanOw1ZqHXiyrg8f
7BW2KJrr23w2aGRcQMD2vyHB4xnmOe8l6RDf3UvwSbvDdzOSEabaUAGiDQOSECgFU1B8RHxnl9/M
nWAGVsThyHeVDKSz5CIOWVzl2W1H4PbYeD0/4QbbTztjUEKNJkFkiir/hPKKEjExCxcWFLPZc9yh
z+praZBQZQZw+rjsYDxwSL7UAHkIh//ng2RDZLij13UpRNn72W1U7Eu8Bo4rr0G5B0uTpgZtHn8Y
UzdTD/dbscoT07okOUR5PA3uA2T8hGHRDlNp4zvwxn+vjCCy4HEs60T171mxwGheveocgxrfpOM0
Dwt8lY6fBFlw8zCScjo3PgkfRe3FL04k1K12Tr4ejhdjQ8YkET40y+ykL1sxbO7GhxP42OAm6wJ0
wCfkTAcQPPnMAcOrlBxGBP3GzC3lCvpGIAzXCVZttpZDXh6rDXbm53HBrgEjuAQr68UGYs/71swZ
BrwQ0cYK3XY3kx+XM67QvcH6Jv49vIyEGb9CH/iw+7ERkacp35g/Ox2YMMWHTpJwBaW8AID7Am3d
ls9fzpHAKXmyJO1ugCk2EUxdmz6kwTeaJDr74dykjQJeppYCVVsiI4j3J5wS+bDB7tlq4frx4O9m
8ERHm2/uafI87RI36e5wDuMZmWxaEmmt1U8SiH5g0fnXBnCB4IOIhwphYO9l3VOtvDtQuc7HzOWe
Jp+S7BvKCzRhFO4ALlAcbeqrpWjidXX7ZQAwjn7x0uUPzovWzcYPCmZQclJKr+lJT7CtbewnCZc5
ZqboiszNT1Cz4hCKmQ7884Rwc9vIHNUIvmLNph/JiWB5ZwMPuuqU4WH82WLyTIMX0f5mvCkBkWhv
tp2b02tdBEx3K2ZT/ZEPSjs6UcGQAlYeyRiuJN1Y7KbMydAwuVk/eO9lmjsenUgaZA5D2XdvGuXA
EzY64+83EJroHuOot6oXCP88WgYJC/QQFEx+d693SjK8RzjzI6Rk3Wl9Xp5aLFqFybAHxyjJyVF4
HjqOERekeSjapDfBeBihKyHBe8p7/mVMIdaD1envevXBLPCSc8Fed3IoDfJW+Ftw/HSAhwXz7HVN
+71mKvuzwjIUaBzwy/XTedjtM9OfGvYxJR1Dv9nr63bNvGXUvIiy+efy/wIQ5bviEehZgpELfVPr
wrfLlhGJNoz6YJQcIedQi8hxiQ07wpz2IFLglcQEv7/vl/baom+Ac0npz4l1H5vfcdX3f0+x/JTu
RRPLiLwe6867HBFXxBIWaPZNd0GygO4RVHmlGHth+is6I1yL6dYYpD8v4ZKQe3QPotl3wLaZnqQo
sKJKZm560a9MOl9ouiKSP2ItWZDfeDDEuWhTi/DnrE8zPq67hwKj0qaVssMhKAflwOD7JSEzqVbl
8Sty1X5EMJ+Qk9vLQcoHgJfJoKLPRDWO7sclL2x5WpZ9emRcnShsMuftaq1fHFVwQSwlmG9Utu79
CDpgNP88qhibkALbWAw6zPvCvGJpvjMkgxA/u4aio9jpzu3i4unQ7misTm73xS72RXwx58FoOrJh
kPbb77urjSp3KTjSZa2qrpbGBikZzZc1MSl7rOWDAji+Olu+v+EtP2CFi1/pdr2zrPicNU9NWDil
EOsiiaIutUPNtIU3wKHBx0B+m0PEgecx2HaxIKGXUaVfyQe+CUq3CevYCUU4Heo2sL1EAJshDsq5
LUog8LW1NOY0c/zomG5uvXRE46cAhjxw/fiywxg2UTaK9w4XmQCXKDfh1YfY+Usm6vi1l6ESjgVZ
dfGkzTWsoV96YQxhw+I9/elJg2P5hWdqTjLsP65i4fsVoDMPPxAX6tDJdWQGjCJoth4ihJLCcm3d
5Q3zt3EUiqnKkUA0vKiGFOq8yoW9swU0WKwZLLAUo1vgiLAE6i+9rcODuIHlwxUdpOsfBNRw+h6e
bKkKipf1cR37R2P2h7x8dHL/Kt+YTP2wHhXgksc/NWGlAcs8ghjgU/iL70RnPkcxa5fEuC40bgB1
2HAKVwANt3Wb1Nt6CzL5qdxXAB1upkT5H//fMheyjZvN3cevlVGkFU2YjpF0yMO4jp8xji8G5AJ7
ud9rN3/f9axgh0QjSfYTNgsHHB/mdfQN2YwEQOt1fmyH+DEO7enDtxlig78BFWgjz9kK/6iadrWb
pvEWNGySRx9U37YHNjt2tnSKx/fyGMbCmbAa7OS5kycmf+5YTpq+d/g2etMXlgNwZ4HOnQ5QWOgw
cYHQVpEaZgj5HgCJT1nUw8mA1VtY8/gaR1E75tr3xk7sC3pSlE12KoAL4TnAaIC1MTdelojj6BZF
zhbkhXvOZW25HYjQwileiOJPBTS7ivRms6+gVFUf61M/yXq0aQ5UD06bX/g22UIJKnFIHVjjFwj2
DR+PYQOAECSqBEIOJ34yoeZeIij+8JJeWpBpQuk+mMFwNTXsDXvY6noQ2ma8yVgOcM+xiClywauH
PptqzE2qOT0oUkNoeDBdvhac8ANccDt5d6zEEPCZm3FMkphFAhH7pC4MMrAl6y8JAPQjN7DOt4Be
hPrbXvYJprYYeLGnXWZOWNLOn1kRzmkmYKP8Uj3tsFk62M88LZ7Eow8tDW4WQNIyQt/LpgB5dsa6
bP8gOXkO3AR9NhThK5j7PrO/p50xgHK6KVddrIkmgmTytMQft5JmdrrogX4EUMhZqezyTI1Cknrm
vmk/djforfACFD9s7W0493997mkNamvRW5NPdHWg/he+FZ2XkfNxBLOIMD2LabOE7/MGO3l67CLc
ocH4bnFn5+ltjFM0ffIJVMZyhOf1/5L27+0uB1bMYmqscO6wqE2PRCnBI3wV5R2etQkGTUIPgNQ2
dNaT75TXblPhXz09gOTuDEzgitPLexuMR5Hei2FFDhaDXMbd+9V9BsW3T7PaLyW7Wyf8J+VuAjYD
86rDW+N+5ie79o4sdihwTCiITK4KSd0BmbMkLtsHxOVXKv+5Qej51/tnCm1rNawMuCLnOYJ+XRzv
c+juDq0g5uNkWd6GkzN0GpfjLcYKUkFLh9Ui+L5OTT4z7t4Wix4AqOSlO6CwhuKbR+Ml7vFlclW9
7m9jwv+2gUwlKnfv9gC/wIWbSHsMTyXW5GOt3unYvUmWe9cBRzOPZEjBJ2RY3+OYVux8ffqr3wk4
pt7Mv49jVc6edOaU+spl3oNQzeKIAFRVF+yzVIILLpAYkeMLFdYLqhByqK05GBoAD9QcpseAd0LP
kBe+c0SzwZd5GlbEs0LCVnAJBsmlBiMNbyjquDWnHXsoTKC7sNkRsvhfaHTT8wqPsW4jpo8n4alv
ThG5j7EnI3CwPE/31nGPtfi82vCmz3TD38sU24rJINIZxa8zVN8SbqExQjKcjyac2T2CALcMWTmG
2z/vwhbHNTfCbY9DzPIHSSpCdqGP42BVHzvvFTSrE7MZF/bxBSdOYA5MUyoYJjil6WQWwoVnnMpe
fZvE2dhhc7kEnJQ3u8QPJVaRsWyXJgOfhgqX07WNTUQCb0qrZV7KRQ34dAIgNmyLQhb2XAEtY6zi
y3bd1K9Fizk5Xi3rq7aunuu85AbzZHy2lH+I19FEAhd7UG676PAJTKyUeNBhnoyl9bitgnrb8Rq+
PjZFXew+RRupAz/TWLr9E48XTht3O74g3X0hKmVAPcCrYwbs0a0jPjg1c+HpoG+zDMbGQwL2jxZj
JmttXPz+CuQMUL+fgHJJuDsxwwdb1YluPqiNof5AEAkWT5Rh8IgGY2ZcL2osS0hiMDdRcYFAqe7y
dqkMdpQXKnE/DEd/mNvv7t3R+46XsxdXE6AtrsDXad/Yd80GJg4nllps7yD52gNoWO2L06QFf5JP
9msd3uOObkFD0R4HIPesv78aq/7qfPVLLA4JFuN7d/rD2KATkkA1tpNaxCe79I7Z/rulmuJXT21d
QGaggAW410kS538GsHdff+YT3xj73QNmuvr1c1Lxq3sWR5gQOfGWyopJTQmLAbRaIxGT3B+SZR5A
w0/pkthFJij4KDg61RHfA0ssTheniZ599lTvuqUCkYXmQKN/pDqlrAcKxrgEbujz7sFt0GgmYAVc
buKcr+AsKvzU1o2W4FnEUVLbM0JEK+xpDalEL9XKKifHMBLrZDor3vCaRvkpidYgdFlJwtr57ryZ
s2v9odq6LcZ+0gSpcqh3FFfhY5dQBshQPcLBEFcl4PZwkJ5/wit1t6cJw+ORZCVAG8BvtfLZvzoV
0gT+1iUblwbdkNZa2b4zxZGO7SYyLstOPnouIkmLhERVxG9I/qcEIRglloPiF/aPYddOtz+85d6y
sfumdcXqNeDrOdy7H96P/CXrzSe9up864fVFvPxyIW7ZWKd8oy18EMdUoavflxf/A8HOhnesnXFV
xhAiKCE3l2hFCEDJRhgQKyvwH/5OxFBnBo/kATBa+t3GZpGfcKDly/GrJhsp1eo0CM7qlGyVHjaA
r8vm2h8yV6sd5tlv7w4uJ28XpraTAl9NnQMXYlhE/BsrnEyHLw2UJoN56Xdoew1CSGY5s3vEMYAx
5mjN8L5PpscQC+RL6zZvXh7d78OKZvkNo9rJ9aRDqMWYw5nPPfBKeAN5kax5CRa5BCjj/6iqbGj6
NC+cV+tiQ/g6RzRpLegXV6TlcWBAe47UmgP7sqRf5buq1aohhxifNIYTyZ3KrCXqG9+dpVlFEoMD
VzNR8Sy6vJ/23Xzvw3POgqPAOxNam2+XnyOFCWN0IjfZWPJRjZWf/f0RhRZRQQHFVCo80GEJIRhi
A/laTT3av5h1MrI4PngO+ytYlW6amlAYHr6W8sFy3dETKW0SNWD5OTXUsfKnEdjRu7jfm3chkcIM
4X8bvdW7CoG6USMCNeK7W4W/Bj94u8DAp8Vifql5IHbNvsYhh4y10jVbn+mk8mVCCO+CBeyYaPCx
9ey5+CnxO3SoLTYCH/lZmYF28MuFpltiryUQISJlfHejNrcpbKqL+9hjb8vJ0rl6/EZx9tvxTUsq
Nf6pgdJ4fc2G6NasT+jDGvFDPsN98tU7IlmicgSJe3hi9U7DpraBx8A4UDL88MpkFAZWc/ayzxQA
uwtqXEtG+HUHRvr4epSQ/U5gYuo/wUsLjeA/T8faz3TwMa1wqU/zQ47m4JOgvsHjbXye5uQOZSLH
V+vkXljWAZsy8RNf76tZGiHba2N2ct/D86hshIa4xvqt82XrdSf9WEmK56Zh26OO5XzPhm0mrqMW
xhvtUPpkdsbyWX0S7fClnkkgZZ/4gSdJJcaDxjjUm3o0QIVo2sVI4ZjFjnhtTBg2jC6WMdZng3lF
+JyenpZt3zYiCG/5jqR5GgUaEQVBodN3abisaN5aR92e5pRcjJPt2/DlY9xgT9NcNqQyC3Q1PjmG
e3fBLPHeyf4YPCqQRhdnL99ddjBW9FnNN22mrAG+aIe0LuLqlU2LtTE9rIK8Ud0oSWnXe0BZ9x1i
UDM8d5ivuV+iWtPfX5tAgZ5pf8+z00w/6yIyZlg3kMTndP4GX9jAF3iYu/pBzca9FvW6vAoD5rfb
HPGCN5g6KZPmWOMDYgTF7LLojbSgYgqnFu4DUj1Kb80/jcvR8HmArFcTQTl/TE6TN9MSzQMaV1av
2X80ndeS4si2hp9IEciAxK28wXu4IYACOYwAIff0+8ue2DFnep/prq4CIWWu/O0PiSVHWe07Y0BH
lvxCCoqCR3MbkcDrakwbIaE2hEH0bu8NCbbUbizJ+fPj2y8cply4AYUN6LAhcMq9FNTYh5dtlHmP
SBdyHNltRhyZrbzzapBaxF5ELYJIdMLL9/PAy6M4ek2+kPITEv/HHbGMKUkMKCdEfAX31RAvLdGD
IN1E4M508h1lBtiIXUWXyFviZVc78hdQln0wrbWdSVw0QOHxL1ODDyjvcJJiaN8n0xVgfO3+iAVO
DSB8/fJkFPxD/EvlEnP4V7Y+jMeGyXdGjLaN7bm8f1As5x0nxNMcAL3qP+qSB1+UQOs08KC+ki32
ktbLqE9ZPNIJ9IOKv0pk5sH8E3vm8JOw00BvPd1cMg2OM7duk/nd+H7I0312KMSsms0HZ07TYU5M
vkniZUIQl9mOhn0Gm/68dVlkCH5XMo4c1LNhhEC3Quz+cdWnJvubYWjCNoXkKJnEM0LrFjofmsJ+
i16R7fA+SSYcWAdTfWykI2XZTllk4KxhxAtSIH2DMDyu11Oy3mOS17eyUFIsKADaSLtjCM/Nsjv/
iSQzHs16XhSO8tebDkR8ZqSGHTZKBjYhHWKOwN4jzofPTcnuBVAielJTDuTC1kXUJ0JSws+ByBCb
6uSFa8uSXGCzm393IG9UTPhDjjGwuVuOzvATbM7EIGObi52FjgXwfaVPwE7H+qI/Ydzg2AMY0O4H
K40yM3w/K4rOxj+X/Y/DD1XoP3uCLkeYxVk8NLcdqZsOXWaDWZffMhdIgPDDGOFnJiNmIlXBfC0I
grK5U64aA3g2ASJEn8k/ULZgkInrXRmknIsBU6DMRDU8DqeRoGrwqvDaBzZ5bUG+pqM0avhdiOxI
sx879pUdewwn86GTZk48+rrowpyS1pHVfTvgvInzwiZI020vHG18rgrQpPYXe/KDWUiEdWl/xghj
ljk9GN7hawYzIhLVMA+2F378mq7V6nxkVY0GrOvoNgiTWEFirpCeadRiwFF0vk47c2nlc4G1p+Pn
VgevZEwZaSvislFvaMsnqVsfuvOEVXB29HWHCgaSBmhwI3oTtiwnzyAlsAHtREFLNLrAnHIS4gvh
jQtcRTyrW9qCwjehE1+TGOjhcscwKix/BF6wooqwjur8Ggu7kaiIjp2jLU0EIca3iV5QUb8138QX
SV0CEDr6BCXQdYGplC/g/OUtLovFtHUCXKbEfMm+/I9qEpwRy551Pjcr3UUaxCIgEgVEQteu5+0a
dyNSk+CMYghj4m2scvo7vOfJDtwdvemI/lSrW8mjckX8DWj+Ch7r0FGv3dide0gIeYIkgcWKjnZ8
1WZEQZzFbfgl28orI4NLROAL6bs9VI6+JhIlCSas/D7Lk4/BF3OzhOWRJxg3oY0/HWMU9AaV2xbV
rlzcsRAo8NWkHNBvKl46mRIObJFFYyNkCS+Fe58RhiQEaXKf4ryDdhM248o9uEjWVLuzlbAWll1Y
F8h80kDdlDpBzKFoEvrEVmSo2WCO/Zgrml+bM5cL7ymGUWZ48/ykBET8pyAGCW/IpgRmjMGdSDi5
89GK0kO0ZhS3czPhTf5S+sBPwggp9CR4f9FReIF72HGrnXlrDpmVmuUK9y/4O+QZh2YsWfB5Bf7B
kugJSClncT2fcY55hIHA7xAjw/1FhBp5Pu7RS2YIYSxxud6hzDv/rQljJD2EJ1TYnIUTWTQgy7jK
dBcb7OhJS+rPEdXSfPIWyoOKjfzAG6ImLuBGnAaz2r2ARFog4tQ8add2Tf2q6Jp4znS2Ed3czFtg
HJIFzQZj/4DruwEc1s3pYBP7BxoO7feCIBNzN3DQRnAB6NNZDM1kpiHlZGXOnfYkj4jaJP2L0d1W
+O0FN4F5FQ5JQDnmCJcpDCOR+IL/2q/5yQoa5tsavAM5rv0QcokkoHqd14ES+F8hJk8tK4xYpeCQ
Z1dR3Q7pCfIECoEOgivL+3QezpntFOpV4m1wY9u87S//EA8RIqo1de44BpqlvMVLIh5YonyI9NFd
DkBLyfmcK3M26oecpKCkecb4oc4aMatYutZQ2apNTk1IfRUhKKs3VmYhuibx+uguBHsIeMzKSVEd
o/Ua4hZ3s7jPuXWn3MX/XQaDhwOv5W5gXhr+jNgWxgCH4m0PVJRwJwqlWM2p/SbVTjzy4h4k+pCm
Zw1PMtmpXsU3DWHhnSe3X98loR+XsvAps+SpXNOzeE7Ek9X5P64LR31AV0pGHGLQ5cUVqSvSKW2J
39HSCK2TXRhGsYSjGGAIpCvD+di9cMx9LvIPAn2ylUPvvv1sEUqo7LeXhdAlE/oPmoT0g5/mXgcB
rb2L347ND4XF6otKGoKcED0NorbwGMp7pHVVfwWj8xf1v7AaF9VG22PCqplSHnBY217lQw+n4/Ib
4XlEGQLzrPHX+l6P3/9oU7ZBHGTegL70u5U8IBaaxSVBXVGDsAlhbywdHni25VHRBegCacfhFIJE
9ahPe/rpoy9LUom5Ig2RDrPhKcUi+oXQ2RaGteVM42wLANtMQMV5X2zGo+zI6oa2z/REcAgwireM
qaCjFNR8wUvJ4yFsGKkXb5cs1q3/MtzsCp6+7Brrh2rjkJAcgsomRkZ9mw9eAPnFGHBfWqHHSCNQ
5qr2cNdcIJZHw9FgaP8BvJP+Pc/WHRieo/Ij9wmaBNBPXxqRerG4Q5uk02UWPlzNzwdntNsa6AO9
uJMhwleE3uwcvSkgWvVwHqPX0JyRTJyQYmwVydT4u35pPaYye4uaIp4vGDMg3FMmbpNZI7u4OttV
7ZHWTLiSiHlCbMG9sQ6m1QxzHA9ljJjD5g9duldzFjhWm9ycGqcx/lry2riPEh57UY1O9c9kSmMW
QC5b93v+Q4f38A9URSFR+h7OXAGWCDzVPQCOMSlPyPc5RGTcvglavTkU4Kc2i4syr+UQES2t5BxO
nL4Clc3RREORwcbV2KSnAD67f7feeVmX/4bKmNURFPnDQ4redj+cIWL5WjeUT5ufNaayK2FF7yM9
aIChxRs40xcqBE6IGZD8E+hADjmqdRFAdWDc80vcjRVL+rB2Y1DSoNhP34eVWCUwQUoTVibihY4k
f8F8H23UNUiw0jm1st7vitTkcZhWSzHQ/bDgWIhC3fNK2Mih9dmTjP2CFIrSdH/zoauIsGI0gZFx
JciKWA+DIk12mDgJRVQQKw/LGbux4NdTmjupdWbHfInI1PTKI8PCg6wek/EQTL20NCFrI96bNZ37
JRRil++6EPnj6LA5iiCKYbu0c3A1Zoy2RgdBYzgbtXvm/+tCostEtJQISVrd4afR6PApYik9k7XE
XCObNWH3fOZ82JViq+6DLRFtZYM+7V2wF4noh/LvGA45TQlfReVCxh7RusWnIsUJ8HUwl47eJzJH
vDhC64K7+fo7DKNyVvzFkZ44dU4zothN2GpK/yNuwg5ktbXvqkPEgmqKhBK35J58Elqdug2GFEsI
jMJkyaXJCYFxu61MkBbxXr9DTAtBbp3r3P6u/00oxEt5OB5Rdn8iVCILLnDmkrG1Zb4nAIXpP+EZ
aHxoLYIeUv7ScSZH54cDBh8qLHi8ez4E1N2fjsAE/CJuMWuWX4tdnmdHAjcndUz8KMhyQYx1Pjpy
HIw/hkjS7abIiUivIBQCu2OG7ZEhYkrzspASPbk99dJkRikSMhgcMSWsRZbXoKUzmF0CDQz5XUxU
fBALY0MIPo/PPLOP+zd//Gbg03ti6vLuCHJF4rP3Hqei+0M9o+Lf4j3PpmR3Q6ejTaKa+Eob4gWZ
6eXos3qMUgi7bARoWnSoRUDDrgPtAphnTNEsUGuIEZuogJIohs1xmixq+zlR+k7cRs1v8cMoNVgM
OIDBD8Bok1obJsp8D5c4vC8rBT0nCQeUBq2B9jVaMjUgzb12QaTwBs1D3t0FRkEuAoGV/YsEkEZM
kGHRSNcLehcguQKcsnVBLB3Y26LvNgyAcPB0Ij8jcMQu7H18Q3JbcYgsEXMpt7d2KfNlIa8aVI7F
8y8ZbqvfWqeNbiV9FjmNaQ/j9Mx8kKxWmnc0fYExD1XvKwVaOf5wWqWV/bXWetSK9Ye0Sn8q9n3J
S6v5kRS2taqzSW71BR0VfXSEVYAKXedL9N/tVzl1Rge1bczYU44WwgR5EMIZVFFPumoSFRVmH3sT
auxFdWbk51+ESVRANtyVj+s7YYZFVseazJKDH5a4OTcjQ6/88EHf3Zr7hqA+MS2ybsxbusQOpWSR
eM6Tjdj1d0cpa6WtVS6bPxZeB6peYZgF7KALSdncgTitxt09y7C07z9rlzErMh1XNlJir8ITrrKg
PMerB2vEVwjG86uy/8rRG0EXqSQi/JwiCHGKfaUeMsYtwQ/xChPeDhYh/sNPliIieq2w9RlHWJh7
HjQ3MG2OL68rZoQvzw9HdgS2LYx/u9NbK89G1a+wSeeigMWMX24Jqr+/6mRGWAPcPHg5GXQSXFcu
LRApUZcWWnbOrIx29uLjIy7h+RLKGlOaw3uuw4IUg/UfJjP5NZpjGw1POPAX8Q+j4vcreo8bKzkB
btI8t20cwzzu9khiEE15mSH4KELhbwTD3IoWQ5fbix1GSe812qZYGgDoR+TvDMzX6EOeNtuU/TL4
Tzw9oIZTAjbS97yU518b2RIWIGN0P1/TNWXM1ZlxzDAXBL2Zly3YNGwNjCDMoZnhGx4PUAK/zWUv
Wq6NKJy0oz1wA3ix3FpfGz3TbDAaWorkfWiF98CTAa+WUHwP/yWj0tkwKIWl4wEiI5vJgU0cefIm
M2Rb3LYO2faPxBFl56YAKGSURXVhzuQWCb9w/MheA4LBW+vT8mKdVAc3vpWxgNznVBdRRMD3czUm
AeJwzJauh8TL/IRxTFsVZMIDk+kKJZWOxPAz0VLai8ETeG025OgrX6d8Kcrt4+5xpPp18UQQZg4M
vx41zjFbD6i60whuxFy2wvpJyB2/YAHa5Yqt7RQuvbZ59gHBOyGJg5AoGEh+KMs0/hxwkCoVu+AP
cErwKSqAe6Mh9+EeiN/4zIuer0B70YybkD0n2CwMp6ktldxvVFXOuSOL02C4RgWWyePHirWNHi5o
2qpP91WBdmGgYvIF3DlOa9YBFeutSXGB6mUnZfdMxo00k284Zy0hnyq939u5HCnUwEwFqqzH/LVE
8QjAIY9/0tdt2Ca8MgXPxcP20NM8HWjiFgIFaoYX31/D0WM5GEnjBsCHTwivmd8/fD92uD8lXN1s
1FdC47szpvcTflNPcwmPiY7OSw063E4qJ6A32cDz8jWLhQZG/rjwOlBG8SyGJrVGcDZqx2gvqK27
5ED3GLEDc/L4Op8bf4V7YNhaUGqwZUgPX5DYpugE0XbxXht1Y5SRDgO31Po6ybRY4hV4X4JgdBIa
SMzbwOLoIh/9RX/g4z2+Ixv+uNVNJh8D3gvlJ0GkVtePnpuPg4LNeNsKCjHdSzWnV3of4UwKf4an
vQMVGqK2+y3U7Dof3W9kVb6LFV6n7IRXTsF+dq19IvZOylxWbWNcYmPavZ5eUiHhxoeQBh1OEI4y
zCQcUnqRstAWhqNNQPV53D6sEDy6aaAeGJ8b7HQsozy5tZtN8lXm48Ejgh2Dg04qDd1YxCs8kdeS
2xm08LqAGvZguyfmt+9AiFHcQD5Af616kDfcVb9+gtgleyzxTmAZ1sfyAWoRfRU1YrAikbbbnzTa
VeL7VEEG/JjmSPwMuzrUZ4rnFKB/BmM14BTi0NvwvBhgJeMvzQV2MwJOzjj+3eEmwGPRLq+hqx5m
jJ5tOO6zPuceO9BPMHLKrufukZJXsfVC6NIPwSrnxkicu4LPI6AN9fvCAGE95sAEHdlbmpU2zntg
P40w2dUeDNyq6iOG8KTYS7DHDgj8xiU/Ztne1TR3BYMQJPx7o8P7ol/6og/96Iljs4oylL5dWLwf
ge9UBQusXWipc4cJlUF0YCkvWr2DZqkytSpX7aq7zOsc268xhSicLx+ImJCyhoVDGsq8kj3uV+7Q
5Amp9c+hRiASW5v5ugAjspGqUa5G7ytLI8W+hV2eGXfOH7RLdVj1wnbaI9oNJheVq3AwsbV1BFpa
333n4URa1h//2XdD7U7Jk1P1xu0lDZqQwinOWfxo5J0jUUjoOTGaqgka2ZL+O1x0LCNPlitUD+83
JNQCEvROz0vA+g1BB8FMwPCoBKcn8YOGndJroPy/mG1a9fpIFl9mGWCSfCkdWO7fkKhw6CyGX0ee
82axoQ3HkJT7BjST2SPZUqbdzQAwbj26yeXQWIKounCKVrpOpeB1gdXLNhhj+fFvu57B3pn0qaVw
2W7Lqvw1EcWBT0y/LqiHQCqAUSAMj349I1Z+zM4APEsAMQnDlMHhQNNFVH7wcMDmlZW+4NQDqNqf
xIcv5mKyfTIMOUKsjcmCDopPpPz22hFroVWeQYDZsHrAPlN8FRbbnq/NyK8zt5+HwyLRtSzNPMxk
18kox5BpNc7gUmArhcfdy4hnnxy+m6eNRgVwuw7o8NvqpBuSRkyaBMd0W/M5r7cUiI5fU/VnP6ZJ
GC+zq6Bd18YCvcz4vU3GHBqFmI9I9eizqIOcxBfyESbNaciHiHoGIOavmDwnA8IXYPH5P5nhF5aL
UyRBuRyYOTieeBd8OChPT/KN/+mj6mloeFg9Vj3bYCFF6ZThZtqABQFXvoFqfmaY70jjgELqm0LF
ryMTI0yNJ5Mj5jF8UhhZBg2IGjjcM/zOmgl92Va5LsgFIbp+tBlMdLu/Ule9Q3rOaBS9X79nw6HC
zAJXP67a0qaS/Wnx/v66STuNPfw4YsvoTS+iJ5fbUg6TSboaeoOdwsTFqoTkdypTjS3kEy6FeJEI
L2o444TFmspSfgjueiI6clLrlp917oI54EYgNUkoOp/rBA6E/8gcaqzd14wUDDLQNN8HSRQJ/Z/x
gwZ38gLmw4Cw8ToijuS5zg4GJRFzVGLDPXzdd2ssYLgMdE/b3lmnCAdFh2yRNYDaQ7ZoNE2Z0GP9
Um1QtoxSXFFZoHrDec2+DrzEcJ+tPnwu3EE/qC17OLg8WB4aG0fEpQGT5Sml4m8M8JFMaajkir1G
ClnwZFdwV27zfyr8Rep8CfV9WfG8ip5LMJQJ6xwn4cdcZSKHkAkS8h4bn2RBDmNRsaTZgbudSNen
/YZI+ESATSRXC89IdwZXxrnxxsQCFB6T8/sal9t4nkwrFP/1/unTMYfKEr2ft+0RriSSuEthgYBz
IOrN15lsOdlTnZkuBmExeuPTv/VC9JWXFmyW6xWK++plcFh+jt4OzaUCEWZRZtqvCermGdXXZOxP
KdqBX8MGMIoZnpnS0xUHp+NSuQgV1SMQo3g8Jo3XMy7a5TjtHNUCjPGGNuLFnstJzuuc91+6/2DA
K63TNzBQHwzMETkoDiU4zUQK7t78DzbTOiGwRtn4nkIJeKiF73TMiiYF1Iz534kiEK8InxskYU+v
f41p4HrYueHHcUR1Tr4q9V3psCZyp/5IpjaCN1mWJ93jv5VLo9t5wGqP+mWg+3Lnf7tJc8MaTxH4
pfm4w7lRR4TYOu/h9PgOBtUS41X52mATVkXGAHINCjWSxSB3qSbMtRlZjEjtsZukKDF61pBESjw5
WDB/SFT7Zjdmq++Dl7NFQKimkZKP5QABdddOSC5ws/dY4anGFCFuP6IL3qgXDuh/ysG5xnce7oz5
cDq8NLYOnKcye9j995gW1juqGTuqN9Hwsul3k5TMP/56DwDP1JWY1AKb8EF61NQjV4EBa6oM2Ois
7+IYHm/tSVCVz73mNMsnfhIgAbE4gyLjinqPkwvtA/bXfc9TGgqI8XVBa1bfDUUNk/sqm+EhV91y
SYNGGE+SgMlE3bHmLl9XVcASj3kaqme60LD0Al1wgSwKuAIt/G2MW+0MPFF4QsH0qduRcg4leYJL
ATfZphBhADbBm6PAlP4yDLNBvokn0jSZtaTM9pxPgHnxFar+kFkmI/TXMw6pYYkLN2WUIpZDcO/3
GReL9ZCnefNmdl+ooqf2MaF4Fz2Q3aMK5ufEk++tGBUJyPWRnNpv67xak0Ms01ESkHdPhBY/fcKR
1oC3gNxhceJddFPFK8gEwTC8YIlJXVac4d7gleUoAji5TdKF3HdkpthNRWq0YcUThQZCzu1ePBHS
oYkICPiB95c+ohRuxV0KzYlyx34CWtVr6EvCTFjPnFc0HDXwQi8vP4BJkRsSpQc5esyfLoDeofQH
gfF3HA1Gv39WRUIyA2OEZpotF8Xqkl2Y0zgbzlCIgRJu3Q0e6VtsUDHlcGjT0JLHNs4R5DdsqXC3
lJdSSTIm+qrP0RSUDEBipWJDZnceH/8McskBtoYRAgVH3cIHm7Ldd5XNg86uf+qEMKVeRjikWNPI
LIB2Ap1jshWvjK3+czboLkvnuNy6iOP3gAA0+Az8x7R5QVrAtVGfsujjf0RVVDqn7dG+8ORM0xHd
SngwdILBr/Kk3vOIvd233fujcJTZcyb9Y7yNUSMG0eECDUPHonzmB0iTtBEFisCZ1bTrjX4e6DKE
H41sZCSi+SEX+E1XM/fVJ9APGTEuP58n/SW5OpYMLegvNOQ+sWMEFHIC8UM4zOnoQw2kl7O0WhFp
DuegJJfjSvkFz60IvkBRhbgcl5wn0ST79CuK9sgO42MKSqo5dYdArPPHlwoaCp1OAD6MSOLKYe+7
bxPhy+EZFsrUnWGna0BA9uVE9b+VsMEdA9zxMMfeYPWWiBDwiIzGOEeGK92XwEePMdU7Z6okawih
FyA+qLZD1QMw9JcfvJcflvqlBimsOS6iXGsjfv2hsNw0dhXU4H7v9b9yRAgm6Xps3GcXtEey65oQ
XKzrOTVoMKyBfqiODpANpzbGrzRZbIcITDQzQ4oh+CdWwBjzTowkrp2hRGuesy0BE1h2sO/Ul1a+
xh+mLSsjkmqp7GDcoubMbVOhjeDXF3Uk3BLk+kLTZw5X73k2SPi2ceoqKPQRpS1x+bT0v7H6tbPs
rAXaH6sx2axkfuL7zK37pu99sUwUpABXPgkwIdg5/s4OVlhypAm9Ey7FV3weA/J4tX26LqOhA3xN
HqfIkWc9nzzGiD7Wws4JGsp2KvtTHiqeygXkGmASgBKnZIA9Eg5k7438IQFchXNzjsEQIPNEgh7w
OLbFsaC+NZvlYR4HQD1IdKV546DdofpdGbVBSY0av04I1VwcEWLEVGdOPmykCO6NHfOr5vbRrqo3
9UZs7Y7cyKAdvTlNk7ACriO+IaMYclVOoXOEz4BduXV0u/n2ZzOs0XzM8ZpjgbFUpr8d5jF13p/z
CaKV5mg0TjbtBeTSTgNjydKQjzizcCjYyPM0kJ4TtNMCK0o2GQvYBYsWK8uDVNilxkFoYL93b6h0
77WjaRSIxIsDqCTc1sSdViLsQvBqRWu9Lxyy6HhE1iJtYs4JNKApK2PEZ1iC8/9j0Z7a+H5GcqPM
Sn+IZST2jn8kRCC3MwJODIR/cxqIcg9mtKZYwEMTcQa5B8RWEbjbT4JTZJh3Qc5AXszfIcBrhfsT
2rv8+/z13XLV4yvUEVW17SSNdP8Jo1ss3w1Rz4xv9Kw81s35seZgy6lji7EVBQA6Ij5CVIQW4r8S
QowX4CFFgankrv/wKaHWwQd55k6jizCTrfI3Y60DWwTHFbjtlmpbMflJPin0IL45qn5+F2OyOPso
zhelBwPmMaB5tkbY9hVnnUEScX2qpXRCTNG3oT/JCMmG7lEymULJfcisIiWICpkKPxjtRylwEe3B
47EF3yZa6PUNQR+ZfcDKELgaqgVseZRtHlxcdMkAsytLTL/PLP97WNplOJYIdbEU+daxo2d88myl
Q7xiYHsTuUfbic3ZV2DkCNTh30E3U3aVnl0OqSEsxEIubdQ5PwflLZiXPIEmyN+YmNFHwrR/HYm0
48baypWdAN0yBW+x2FLFQHNNVNQugQ3XRDZFpjc1ZWRcPCHACPRGN0kEZ+q2lXP8I4wE9BsXNIwX
eeFIT96ThjDZdT7PKQCd9EWLl1320OVT0zCS73Pc30R7E34HjTYfGbvBEtHVjnZpJ42De2k9FVxu
kvVAJykuIWORjLdHQ51sERJy7EU9vBP4Ip1ugpyY3CIchyjhCX8nDH6r4kTkyJRG2s95o4QRcKiE
YrRmPnyIRUnaNFxiHgLGNzix1WuFD4IVYWAToNFZMG9+cbiPH7Y12d4jAUL37Apmn5AeHLAU1VEF
JuKgeUf2XkgOILwdkQP+k8iDGoLdqZzT/QFxkMUmfq8ABz9ZcCzG8XMPuYEOGQ/E8IC3FyVtM9wa
zNbDco1PSdLdeA1Vnje4ZScLaqghcWX2JZe+XWMD9DIAsBG/KaHrIpwOFIn9lX4ETM4vh5An4ZEV
0wTgBmHyDxsp9HAs0GESq/oOgdH2cVmVI/24jWcNwDyHXd6xM1jqNDvPOQACPiPo5a7AciqdCpDQ
23MzyrhnTw2oGi9VHn8Lsw60x8OqR90mrzzsAJq2kSXnN+K91hxRHgSOe/3w87q9e7PBhaZKhO0V
Axh5c8xc6gYxvkaUVN/9oG3D+2Q2G04Ng7I2EdXjl1Ca5ZDIYw4VTzz7oNjM9RzUyxD1Oo+OSK2q
cFkgcg6goxSaL/bOk6g+27hkA/BRPFxo+YxultxDTAvF1y1yP00XmrIB9geDVi4VkUFdANjPQ4bO
sAtwo7yJjMTIe0G9X7YOX2FA6gv5OheUi6IpI8Kw0Mv3do/R59bGiKKhPUP8MS8oE2xT86TDr6t7
yUIn4X3SqmDEODBAHFgKb9lxyV9Ohx6//rgmvILWaW58T0AfJVn02gkrxQP5ITFpWGK/5l0OHivY
C0oCOC+3KFlXmTCW8ia5fbEk4EUQNAchewuec1De4zRffTb3E41g1u/uQtBxJlSo+hDOglYwgAS3
8rLT0RumkAhKzWYMKPkICv7h/EYadzZhc0IGyYU+sB/wnOJhnmIp7IMQh70zE/f9cLdeUY0P2FOn
MqwUd01iK5yV+ua3NQcHjiOIAZqaPraX019y5H2Okg/zIvira8zrsJ1r43ZurIkmiBAOP59WtZdJ
/Qw/SFm9TpkktXUHBsF6V4qcYTX2aaWLIZWMOZXCObllWJQLO4NhX+frB8MxHjR9lCy/StTx6FD7
xUbAKNg7+q/hFdyhFtxJSlbxHrxMCYZrUQcgFoSi9eNADZFZY7pANrS9XC8XEMKfm7OxEQ73cgYY
FbzOa1o2deVy76xsYkzBurJNByeEfzIeq4Iphl5DMRfmh9f8s3xx5W4KQXI7pQBwdiV/6PNehSxO
9hvoQ0gx8lQeTQhmydKEE/MlsbjrWsQmzmbB7sGj3BIh6xOi+n8skQCtwbSWyX/0wNqxVjD/F/hu
7M8NSHVsDBC5Cx1/JfYbhSk7doaHD2vUYCQDhKDZZL1+CaXDhdmM03TpPJnQagGKilsj6FoLJwF+
BgHTc/ZBxYIeWrwACs1wWXowFcMQzBWUEZMDaS66X+8GU+7yhI6XJ7SqSQjZEaAeJibBn0DOmYu/
k5ygxOX4oGLr5t2DbJApT4j4zykiDWkqc796OL7GfZTG4on773Hn5/c1l8j2e0cUUViwWfJM35AM
KY3bocfEQ/pBQWilY6EXfHurMmJOIXc9KmlgKoRuipV96Al17feCAaP/cjp08r6A1fsLBDWIoRJL
QYiGjkRICHOPfU1f8Bo5FiniQyLBQvRJ8JpINzRnQo8HtQrXm02RBviPtSGZkME81hHTT80PRGDK
uLK9py7jADMn58HW7pMTJS2Kbcx+4iTML4T9+Zq5JRY3lMhsEG5hVGtCsIr4MfeEQZ9b9x7VewiV
gKmiN9OZxORFymPxr47h4+BVxioC3FT4MUWzFp8jSqreBaRZ9xgygDnf1BUuWDlw37AG4B96cBhX
Cw7tG0UeJQqdxbQf9iOiAEbMFchuVgYHa9aWj5PcUD8Tk+pjX4oEwAwbpE3lOc/Ec8twkF+P5ItH
KHDdKoS83+HHQLIsDJ4NUidOl709DceUt04qBvqM+h4mq8JwP9tmgDMt+l7ROmQAXwQvHu0XneI9
mPA+O+zhddCqKUPIL+ceDwEo0ImIkvKoo5SB7Ly+yKBE6rJ40e9L+sOc+EPBcr/ctFlxpqM0HU2S
J14dcxyTGke44cKA9+F8UZBPJZtaFfGwzKqWGNff3aphc3bKBUatdDi3g9oTablCGyHO3jMOq7Tz
yVEfuzBKvQc6WsZQ2qyifJyOY6837WHkBVLe5bPvCKEEPCWoFxordUQUbFUtpLBcHMlsedpJPAWq
DkvYFKwK90OyKDZQulgQVRaWzwXCIcebE5Y8/TGJSgstPknVOsv9GHzNZuNSPXZ4Xjh8H0eKpvP7
MBR8MAo+zq9OVymEZm9ImCqkKA3WiD6A4dKAIjS8UfeNhp0K9kKfD/uR6lXhPULn/eFQ8mN+MPVD
fWGFS1cEhYAyMk6oIa6wL7Q+D7Q+Vi7JhI2IyOTWzibsaXwx2yYexOqm7frha9W/sfkwPMDkcusl
pJoA8kjuczi5Kyu8YXiecYJJLmIQ5k5OddVazwEzhwfmXF7353tmbiZ1EK72ywtmGGsZ7dYsDoq8
6YZb4IF24BPjWTTTDz3TW3XBKmzMEhoZ6yvtNLTDuWkfOVZtOBJSS48twZSvHZNi1FwrjxLQkD1X
u+BB7G73E2kVna8gLSZqitoNWBsuo/QhrsVXLuzciFkoKE9fUx4iPlmG9c/mFcCt4WcCSJjVGn4T
T71pCOJ2XH7MiPKtwddqPifdpoGFN/zSe02ra4OGaJlfuEEcHdspu3sKhz9LCNVEHu3ospd/7Xx2
JNIswHtKAjvu5/uEueC4K0X6yX0SH02d1wBmRndvigkLZePKmMq5DwsAk3Qh0kHveTXyTmkedzCg
ajd9MZGOEmgOVnGFMEi/kmYqiLW0zSYsFtAHqF7kVd0s9Tnz0Oq4ZEtod7xfaSw8mAgSOKSSoM72
KP6zdmG3ss3HEYd8MT/OsTKoXu/yGCWyx0TEb0H2YPZIg8GyCvUx98vP3Ip9R5mWDCIsXdCXEgrX
grM7sBMldmhsWYBWRPRjTkAMA+aDJW64IKmRM52IY0Ijxen+i0paiKmfgRISsWeLrE003nNapcDN
G1Q5nA7R/fLst3/ItCpEJyD4KHPRT6EVo3WXGWbyFRJlj6iJCSDoVGJX2IpV9XkiaM4UkSg/+z3q
XQqnxZFCHj1Tf+wpsxm+Pl9dDDuT8xY4ILJghwSbCTlk8fy9Bi0UOCzEAbutELUBCG0fEBEPS+cd
GPt8Xfnk/DHQMyrBKmQonDNa44QakdduLRhww7ub8y2IOJ1yvo4knMso5DhjpmMBkRiAbiho2Ldq
D2cB/Cs0Jz4CvDvCt0ABkPiGuKDxKVCbRf/eYwx4VbIzfvyXjiVn+OPUgXnOLsVJGvGsZElgKthH
wGCGzIcExlwqE6hUSLGvhP2CaOBQthBKSdZMs7nXfIF/vi7i09xe0To/hAqZr3iYgpIZzMR+lqLG
/rB6EOKguCg5/nHtH0/B1Ed9Rkt4hjRL5gwD59QlI8C9j2HHnxYpFyJOngZmjfYwrxjny9zm7GnW
frwUHqicWALNpz9pKQgvaC3iS+CzoKxE2Vwf79Xb//rGhEx+/zl+TLt1/Qdd0fAInKRQJ7eh8spJ
XJuJr7OaLbYUxRg8X8KhuZZsaF0OeqAfA6jOLKQ+AAsBKiG++wusgUPXJOUXEox0s/+n/iWUwS2o
sOBmWqCINRbZy6JFx1Oi51o5S7PCe157UW1+/W7PiEtUq49O9O9NNj75iwzYREYie8I27WnEMWBX
mH3GX3bSxjLcx+wV9G8cLVWyKz6b8kRwL4cfQvfGOKbldRZ14yyM7VdE77hnIPhlolm+sNet5dRu
RLm74Qn+0pg8GFIQ6iM4pOYIDPl7KqFqNiKVjH9RP+CrAEF2BEKUucW0wmt1UJzOZd4vvdIFen+Y
ybzHJu0ONz/QL8BiHTES4D+yiuNVxb94QynNvyQCrAvi+7s1QXocaTf4mlxjuWW5qO11TTpFdcGw
ggbP+mPn463jrURyOj0yqj6J9DK8J8eIn0kr9x+BdoRKpPYGXie2OS28Ij3I5jV/Wb7UoXEA3MLC
B5F2izfvGx8EMUPx6b0pVqzCgeI9d/FWxfU5+54TxMJOjMjMprfk2bdzZERkhH6cGqMfgWJLajTN
Euo1SvzJXpwsxVIgUp95u8FzI5zdmEmt8GPyBgtuVo499oubVVTCSHZMZ/Ufn3UEj04oxP9oOq/m
xLUlCv8iqsjhVTmDkEl+ocCMEJic8a+/3xLnHmrmzHhskLb27rB69eouv5/DVU41+eJSSS0M5KiS
HkJdl4/2B19TZ+fW1RwRECbaLRAcjx4WVBbrez18wrl92sDeNNqAATtVszV92k97CjvQwhdZN+ds
v132B1NnWr7GzrR82vlWakK803tKi6+7Y0LQkxH2ekmjRlVfXTqqLuWFk17aqgJfzF2wtR/xr1U1
ml5GJcke6TeNWZHo0B6SUhNCTXFhxDkSnRQHwfGDsyNWyjwEygI5pSWXX0cLt8f/IXI5pKlmJdDX
b2bD1vfou5jH6cMqtVpAJ5W87ixeNspE6C9AJTgZoxGACwu5UiX66XH4NZGDbtWz12VOO8N8OPA9
lvtp0OrKPHhaoTEohV3YTNb0CnbUGzlaYkFq7DcXnN1fM3sKIRCi4k4w6wR/Y32Bxz9D5IZpQ4ua
majrbiYO4mSGID7UvrMP9cp8WhFTAgbRLGFNctaP1SOQjolZWTPQHnCVml21OsgqHL9QerYPPPA2
XhrCJg0z2g0H+4/ZP2NmSiJzTE8p0US/s7Zq/aO3n2hqCeNNsXJr5+nNeWhr/rS2eoPKTI8J+I7x
Rp0BX7EOrm52ow4FV3NxiKM5f5QhuRBEd+thYWu1MIXsCfYfjToVD2ltm9Hw2o/8OnGgtmj2r5Cz
Zxk3zmV0zDRh59cK9LzZ1Da2VYvHNtjaXsC/8u+SnFrlO3bPnJe0h46TZuLxCHggHWtMd7PFA0Hh
Rt98cdlPdjBaLEYZypvaZB4zlWicaBjxGP7qrzHFXVjknbTDXBxKYJzoMZfpwh6mgo0MUrhxiE/L
nUP7BhbWQhXBnBVwH+rTlzm4oQgV8FDMAK2kBeJJ7JtsFY73Rhyufo07ij0Hl4vPvOBvxPwErwtR
QhOC3pzjv5w0iofKCBdebyNjzBKGpm0zIdXc4Qm2QXvyQOhFG7yOzMzvoGUutgYsibZXt8Da7TlS
HjS0TzXTd1QD2dI8DbFR79HbsutOJI7MxPZYoxAzY+wNC1+CPyFCpfkK5VlHN91EA4bXaOcW8TVs
+YXbGLwOJupfSziaMY3T3xd3vjwXRp0JVtfs3u8658HR2lsovfH8ipbF89H5A9GhJVQkHWkK7cwV
cKHzkhxQ4R6XHCW+uneYDstR3tq3mI5+lI/cHRJLz6+9Nap6vF+fOTAhmyDA63rgLm+vjruuwfTC
22oVK4SyDkN5b5BHDt9sGQ7WflBAOQBjLELGmNud4DUWnsVAGE61vyWwYgSa2FTF8DF+o+DSydsb
zl89QurQ4ZBFD7BU8CzuQjsZW+rQV+P3ojPHh+t2OXkyKeiEmSOICikHGw02aCsu84DtDT3/h+96
iIn5i5NEI8cmcJoIYP59Qd1wiAWJBGlr+7NonCHaGtgzJpLZAzL7jfmDIsdsliyOlt4Tu+awziBO
bGdIP8MKpogPaJtaF62RdmWwQOE6mtGDwdswBogzDwRi9r7a9muwQiyOQT9eOteENlld2aF7BsOW
ShITG1bb8OU++6f05Z4RgLqBP2N3vW3w2z8xc6q+zF/M7UEtTXuPuNvWmrGWEEyNCXpkaoq9wDQB
RKHLjsuXgtVi69VxMTLsHLmujQHNMnwVd0rXLfvyopjGGKFTxkgedLMWrWCRIcum7nLIVQRisp52
MyRHh+ACpUgWZsfpwBxbYQwLjLr9eJymXpZVjWDPnJGbe0i1D6uwjbappBmlV4bqW2CzvC4ho8v6
8MQMYLye3xs8l3jg3iDL9TVa+W1FcNg+zPl9gmKSW9saIRvX4hw/TZQ8TXqExWe42u+g1b+Too69
YK2zWDUQ9LLC0IqdGFn4sCKJbBoVL9YOOiMKABVvG0FP5+S9BuC1hTEufOZs9CIJLmCxwCWDBp8i
24i4cVgJ0RBhozmFf8MZ3+1q0DHg3kNnOPk158/p9Xf+1t9FEoCGYGt33d1Xk1QEfkZSB26ZFl+s
Eu/c8v+onprFP93RNZQ94qtjYpmo+02E0unTdJMcfEDqoBhU85P/tpHf8b8dWgVeB0cagDK8jISw
saguM/Iq/trZsNLbb76Ij0TKio1BROi+LdzwDtI8aB6hMs10QXfyYkqINrQIQaOHi6AVz3+OhahB
faP5fY8GWS8FeiDHA/WXZs2daP1Fa2OXrvg9KpNUlXk3HJwPA8nvxKcc+E9VTrDDV1BrSZr5EGpG
qI6BpvvwUBIbe5x73spLV6n17DeMx2CMo8ky6Z6ZlslGetosxkrhUzCruahuGqhhWQyBy+tsiq0d
NA3+4wBZFsNQsqBODFCjL4vWtq1HyZKbwgj8OiyQIv8cFbg6HJzB1UsxDHhBtiCK2VXsCY0Dj+8m
P6QThlMzbt8YOQZW1b0b+hyv0en78n3OMG0w5B4upAJrUSUyWZuwDI2HOyJMoUis3UwnI3lix0Qs
E/l+9Ah1x/QslXRgBQpzxNSplmAVIGLd/REAvrWzKfbbOw/OOmpvekB4dHxbgaOVR7+TrVy9wiW0
sUNW5WyfrIYxxlGmnJAbrCvufZQFSMx1XPzdoskHbofaH9I4g+FlIgAoyw+UjbDWPBNjsFTmyjsp
WvfOnadj2l5GFIEp2mCauLDF4oQ/TTAHOFBFp3XObZLMTmMqQnsfkUU4qqSCN4i7a//GA7lL0YdH
7qDziZwp3tdAa380Mu0ZUdOfOe+LFRcNagw02cTk4GSEKHJZXXQt1JjeV58U43tRVDXbZCW0JRsv
hI6ZWk1wW0G5hOqIVSmbvQtz2fJwJjRZq816Q26C7f7yh+5AmTqfpEydP1IRLLD2un0FjsnoYGft
5RbRvJmCOBh0JB29tOXemHjzqy0Nx5Z2jp+W7Sq/LWhAAclVHr83/2lgKHwX++fnRWFfe/qB1cQF
WosFrFC2JhAoTaJvfMDHpOuIoXCv6JmQ2H4Q9bC2tI/h2xDse/poTiCe23TkHutsXIwjcZDcc062
YLeHRXz3CNWTbdxNiP7IWysWrLz40IRUWQAkWN2kp7iK8EskTlyoXWbPCnsd5RwbcueOX6OYsKx8
FW7nq+YTjpFZ6HKR7kPCUzteJr/n86HmarXK6ackndbNcHwUnenOFHXusFYdqz1sKA7hl7q9tU9J
/9b9Q6xQjpQcM6TQUek4W4rLYGYHAUfLPy7bibIOhZayRNDMywyC7WXvdcbcX4LbXXwP+ai4+KfI
/hBXZpXB+rf8HGr29t+MZAbruebNyZ1wiKTRRL6HeOf2kOHpJkXc8rcuui4Etg06yM/2zam70Mjq
LolweqAdquSgOb/DhoPoVcLgE6tHNlz5gXQ6d7dft2gzpOgXPWAo0qnIUJykQO7hRs8V9Hmvs2F7
otXClnzaNNkHT5s07G2/IZWd/Oe44VyTdbjx6naLPzXZqEuRgS9fx6TFIJq1p29FuIn8mj2PgnSN
rT2H/qkG/hYOKdSUTl16y6r59+BJjF5NUAEiD3yaD6cFV1ceijDWaA2U6+jx7GgtmRMZyn192vOR
8TSmG6ou0KtopqVdlvnAY+rfNpUkOsX+nDbKPsiJx/SXyI+PUDs9GWe/4l79S5m81MnkzjUjQCav
tOKIwIKGXEBjvPcAeqLZiyUdSJn1ynZWDCH7qCj6ZJAk32yxffZRK2XSZpkgL4Bv/UtyXD19BEcd
yC9KLkkxzw5nokk8rdfBvhL5kGg42k3o24VKoYUFcMDCQ4zWEuNz0Wh3qqFmDRIZNQlW9e16VUM2
VH+XzukiFbfZqRrELI/RgSR2vhyNSNFHr5iOHKbVYu+Yulne7GXIfCaiROVsen1u5WLQS4g9PQyb
jkDYq98J6g7w6x5fuUfW7y9ouGdr7TOYG55cI2FMLgUO6QIAOVKGUjUAWpW7n8rAdOyNu447iMUw
8BkLLLxbVkSTLHlj0nmoR11kak1YF0Cqv/CSsLaIsCJqoL+2UgzbaSyDmnAyQwJ5veZmy0IzzKh4
aAqTzO3Denz0jl7L6nlvt+JJEwAdefPm3ByBAkALyHG2BopBGBiNlWgNmOUy6NKboqyDrTS7TrS9
5iBnFSQsL1YdsKeIqNiRmaDAbTFcgK9qsx7ta6BPffDesHv937yF1Prjp81wpGfQpDzRvyAmOo9R
hQgqKAxljTtpDlxVNvyLDK/pPqZNt/ajPUtM13C+gf3Rv3hYa2aivSFsnojWrjbdlRwS9vXbpCwB
efMQVaHrvhy+ZI3HY8Jxom1sl0/StiFPPsS0jz+X98ka55ah1YpLi3N+x+oQErM7sEJKcWWvLmU8
LsNSEHpmih+Uv/asDgBKx2r5LcznjoxMzfxdMw0zPm/cMFZjoXjCWHYKUiGjNocd6+qB8KxydSqU
WbGSrAo2tp3oV9de6YfvHOIrDQxF3EyYSvxZWjo89E68Xy/S+2DKXOXCikcpD7NqELP4Qcbc8HUA
Rx5w1aXdmIes182RtWhZvLv8w9rK88yMkiDJvDAMmTBysaZ6r0ZflkLP4MbD1NoT3GIcfm7TbVRN
6et2nyy6fq3H7ZiuPBglcTVZT+YL0lOjOmT8mn1Dx9j6G+zDrn2bNb7uqB5vAQHIK+1OdJvR3GCs
GqxPxWusaJNgBY7LK2JYYBEgUBXCnHU2HwIVWqgfUP56D4j7IKc74fy8PFW+z/sNYTexYsyWW1tq
mmKnsbe633Vu/+a0GQvX5dfDGWvzPxzF7tqGzH8527W+FucZFD70bv8Z6ARokR6ONuA2usG0byN3
Ug2aLjlMeopQvr0T4NPVhT6J9htlGItpNC7Ym3OBN8G23PkE80hvxASsp4g2qbTtwkdG9sOp9Hv9
2nQNCdCuTcF5SCyIjVAgU0nim1Lxl4M+yp9zt5/5zt/5lNXdTaLkAZkkl2Zdd+dPx2MvPPiOM9V3
wE0LmumBj7nn1b3N+LQW2H4UH2g9Odowu3+54n34IPh1m3TGveMbt1rxjrkwwxcpS6Nf3bto3jw7
wRqstOZRmT4gPCNhASmRnJyPp6M8TfC2pimfjji7wXn8+2GPcEIxHi3O29aHWwHmrW34tLdR7Wez
aPWRAeAo4kfX3svaQ0n0tz1jH1IwTxnqzAaAGg4JCI2IFpBDuue6QGhNfFvb+utTz+MpFF/yfpLE
O1kvqNCYDmZe9Lzxbfr6uQcoMzMGvMAEQcYOKxE4k7BUZGOoB3w3DFpZN45a6ub2HTXdJg6zEqIz
DpSLEi+eA+QdOQoySFqHFSOcmAnR/X5yTIQmtAZ3wOP9pCVMOUJCMn1Yv0Nwc+fNyCFOytneh9um
dZzQGxcjBILQdoCBAYYrQTZCZA86v3cPGyjeTZpz06p8jOdXl2aYNnrr8QMrscQc7Ea9ZnKguZHA
iX9g3halFLBajDUH1l/3147szz17gbgeaBUCx8JnCV8UdNMTTwYvD1FXWB1Yzo6f3bkUNrAYHxR0
FYZxjN5Rj4j65dD6ySroxB45pGdPlkN/h4VsjDFE4TSeoqTrHnzWi2N0YREUX8hukajGVJhZb30y
0QbaiARaHrCU+ZetVgRjzCSvYD3rSyCjF6A4+tAbhrDPh8yghNmkIHDLTBsy+3uIp0HyUJkNA1zL
S0K2GifDtWOtBFzLv8iOC2CZ2xRMTEWaiuV0QbplmG2cdv1dL6kQPZyX86KL4WbpMPUyeYRev/ha
Jz2kiBfFVyWrTatEPFOQRb3NhhHmbCi9FGYJYmfiIB4MmFFI6NHW1bDXtXW5HtKu6TT+XnY8iNXG
8iplINQx4BTfpYnVj48Ai1ZKZJ3LfQBn5muH2DmlToTQtVtBwERBuTBSRb/gLCBryYh+dv2FNerr
jlcAKIriof8SGyklWCwWMyWUkrmnq8q5OhzcsGkNIjthlsAqTRnGmswiuPd9cRQntqKCuieUJcvz
8RjNT5OGND1ywZ/MATSlDEQICx6CwzxPGGPGvuuSBuaZcgEuALRXYE3Dtg3DXyMD/wMVipQuGS06
wW4I7Re09WkJvAMg47BaA/UUiHetsIbCXpci2hs5XuX+1NK4/p1B7VD85wFTVJhbQRhDlqxxI6TP
GowOAkT6tCEPJx1WWAZsJQw3zxg3Sy5KVizATAdZCQZJwgjygb9fzu2ajt6nnpHnv3j6lUBojoKt
oFjpB0/lHxk2zwYYhKDxg48rOyZx1kqxX0m0eAQcqZW8fuqBDoNSIOLzRKlbidgV8AnE3Kv5Cofk
cGjCJUNtu5eI/iJGy+Ii5DYETaka80chDExb/lqZLR1GuA59f9tVTlsltyh5z6VQiLLeN7F5TTgk
niKeWin69iPEQ8t4lJDcHFHyJCYGFPtA/2xSK12BL3LtHYKTM2jyGjG+BDyoBHg2TAU4LxVK1LIy
fcBndQMmzcA8a9rXBF6if/jquvJif1NuBueJ7X4N3ilutf+kUjGVmSCJoB5DI1gEI3mhhsBq2F4W
xqI9HeXXpSoZ+HQsypU3qvTvWBz6gIj5CjJpSEIEEn/9to32B+bSxSBv2fR14TDMxf5qNtS9L8WE
Oo+fZ0WoT0oKe9w6T2QPKcpVlyC9mFX+RA+PohKFOPOLHjD9fEv5pHdwBchiRmC/Q+ZP8bM+bFmr
yuC+7PiEUWTgJNXPDnKq9qT51fSPBHg0zNIWS6HPad9RWWilNcQb4PTRr6lSnooYtAyTr456bNwA
8uvbgqEB3xeNiwY0bvoFJAR+pTyuZlp4jcF7Cu+nDxNC9LBf94XS/qD+NJqYb5gD3Lp5QcIPBcOb
txlBRmbmEaV4AQ3wG4orNIX6DAzXZvBZv+POf6qQSBwhR8yfow31jwoCD8Zsh93lzr4NBYtT21nu
4voRWQynM+jMIJFXGHsy683Iy6E2ov5O9eGBBWqgUMjssH8d8NaKhUI/wirbE/tlS1VHkADCraWF
elPKYEDKiZJLNznS2MnaU8pB726zUEmyRraA+zmZt2+W6Rpi4iRsipVjxRqrvxlRK+2MzLHkZ/Yo
XBEEclIVGB5+nsAEP280aUOFjr3IW21djpwdkfpAEuKXDMebJkdEDTRzB4KucshZpEHyCAsYUTRw
B24UJbOEoSSEW1TjZlXg0bNPmhnYjFNkNHeGVG6uwPsXe8zLA5pAYzkYmVmuwhkJQ8Z/OXKqKrnm
+masAAYk9Khv5amZBZnJt0oSuIQkXJlxvC43r2/FvsNttUAtMEkQFfif0/P1Jc0/5M+DvICehuVZ
W1sQLb4v9RgQoJicoi8LzP9sz0xTOWg+esdiKpSRAyxrmbzvhrci2uBg7GKwFvPE8AXFAxWwFQU9
lahrE2dQIrpSUlpb16UAI4oSiJXJO+OjP+Bi+WRZEyU8ZPyC2XmAIFZeniM4sEVBEHMFukDAguMT
+Dg3WReWybpZ4RgfqfKrnnC6GivCcwkLx2e7zTAbbQ9CcVsBul5Vd5/D5B3jSwsK2ZSgS18Lxs4b
rJRaYrXNEsoYT++E2vz2yfruNskmJTENpcBlUw6knK1ioEqWZBl8TFh38WtvNxyH4TjNeVoNut3x
gBBhA6ZaMz4ZUmvPpMepCUmxkYIK7tg0ggNVlluMEsZjsJ2UgJ+MSc2cYRR4Azya+J2MQEMWs8Ix
7ULTGfz7Vw7qHIAzQoH5GTyCaEIzhd5xwOwDG6+mLUtVr41eOZNBYv2TzZwG0DoHk2JTUrQD08xS
RMzkVbh74DR8DTZbYc7ODHHnwHm4PLaU4Di9lFKqQidwjkcjn62QlWVlj7JZUv6nomuOG0gV1Giz
73Bwq/8XpEWZWXOuCTq8hPlDKv+kbHgZtSBbJCVYrTFXNjXTjP2ThivVIUkkrWk4jmOeOxE3gRoh
dD9nL/LaxooEmaKOO0bZ5hmqTo2/dVfsb/jACeln6pGM67MIAymjolEjfx6U40qoMXlmYI4ahLaM
DqBOljDUxPRwuV5M8DrlRhXgl1EgRji+LrejLYiozlFpnjKbEVRgvG3Qb4GxzGkJAk+AP0AAm0Ye
92EJMbjayl/u1HPGLFiHOEPQaSrTYHHOUza0wM6UnWSR0dEBgZUjPJpOCZdc9ueYY6bV3rLaPV+e
zRlTTR7z5PTM8py1WfHWhMoUdwy9YU71yRqHXr52ZEx4E46V8ADWIvUoXvQdhxSyrsyzpGmMy0AY
1FbPnxLGljIytRyxFkajExEQejsEljAzXJXHRmxfAsAgzzsgtzpQ3IDOaTfRsdLKjTliwi70uIh6
OPN6ycIrzJN1one/f1/yAGFEVSw+OAMfpxwjQ8jJJEznsd7LN9P+FGKhB7I1FVcSePB4ZUExgSwl
BlwwCGgD76XbzDLsi2oxelz5mgh3x3eUi9jwuzIk2jPEAlzJhrchqHFzHIiuTiXTu8dGtMZXnhvy
oiwzH6fYGPyb3+J3+ORHEXpiS5R0mRTTxUqU9kqgKDa4rLwSG6HqbvEU9uHvktQIMzPl6aQpW7Jq
WByw9/vn6Wl/FXEbDZlzCJPrl74pfHZyDnmkyKOx9wp6n8o3hrc1t04oQPB3AlEh9uz+4dZl/Cfm
0hNEzf2l+ZOAlsE+WPv2sPeFT3YwhkTbfMgKUwuORfMVgJhBbK5g8ft76WzgYvnoKxpLf0lTr1nA
zmLCG5xX9nHhY+0YGWWle2M+gtMkeoQML6GpFtSi5kwp5IxJoiXg/XMjCKnEEWQGVYs4pgTPpBtg
jmwiWhliilgElheXFISH4TXpXQBlxh3WvWNIzeBjhsCsOPMkYW+3F9UhBdCHMWDHqTYhPIwIm0Xq
GBt0loFzSwoUeWANDWTSQ6JphuEEbQpYx5C4QSEV+mmzSoTH6doX8Eam45AkrgrmUqNaeAXB26aA
uIUvpYoq+z7bVKzHiD/Vl3NA/LX3R5OThTyO5Cfc3eiBqvvZ7j1ndZ4M/beoq9M2wahR/8Y2fC9B
AhGj1mY99+dhDelzGszgtdEZ1qQfEGHOP/wdero/HXQYDwYF/f3FzTe0G9iXeJvOE64D7XPKhU1o
TLt4PrxPXk3jAV/MrER7yp9MbQMDz5DCOaBjRSVXYc89a9fQLmNwtzVqjPaiUFE0u8AIodGpWNCI
xMATiNCMbniiUmA2maqwok8BZY2j2SRss9GhoLDZMWp7j56wR7hO3UM2XzsaWj9/uRvGekA1pT93
A+FzB9xID7VmxqKRs0Ycl9a2gN4lQv666H89dva3Zqj6lYTmZCbEtCU40G6ZjAlGLZEWEfIUA4GL
LhqaDJI119+Msdyvg1bDmyPPPaKhwqZwd6YpwGQo9RzrifDs8vywzx37yt/wmrQOQ7BFqpDuZV3A
n7rm/g0GFAYZKzSZuCebQE/hHVNf+FWDECN8vMfP0vFgU2uDJdqO6tgXLr5AF66S0O3tFONi8myZ
6NGfwnmkZtQ2LQWU6V6INCJd08Y9I/gnwV8T/Q79hZYI8teBut/oP4TU0aOUJ629oBHSM2J8Df2S
kzp0IaX2vjtxi0CiYw7//UMUmuz+Gkv7cTgcKAkmftgmUOzvgPcMLhqr+smA9rdZLHdLmqDpxqsN
D16dcohXSw4h0cSulGVTNvAU25Gw4Grpq8qLX8gqP9gNV6dj/iUXeA2DDi19l7Bi32j6uE3ETflS
a/9h9vAdfzhYo+1n/EQdRqkyp+Zh02TnM85RE5kYNEMB9o4oERWZu1/LxbG5jVFWJOahtGGqLoMq
PyVPdTOKv93st+mFojSxBkJg3xP2/JpQexnVYZ48GrjVKEW23khVztGIS1gmsyih9q1yDy2JoBfp
3n87qoQcqS7DWHfrdClD5taHqAJU1oh+/tAHMpB9l1yWW50ik2YwJKCzI9NXLbwZvh+OGTH27Yi+
CjxllDeNIcvXiSmUTFEOaxMe7+hlulyM/c3lb5e9+0fjqhovbwYN36ELxEAghjK/cZ7OPTqdosnP
hc8bcTc2fc7oRCK4RrRGaOhGhjj4yT6DFjgSj6BOjsNz/djG0whaFTiE2ATWKZ6H+0H1i3mYlLeU
f/HLYp6SAUPww+1CV9BEXy95W/Dm21PGZVmLk5pSC/g8VKIocYnXs/Ne7ggfW7o3BdJEdV5KMERg
5IGEUCZHXJL7QdxvgnDzlWq2SKZ7f07J+sHpORAvMcMQfhFhJh8KWb/Gk4VOB1zUdhbU/DU4ETW2
FBlnKv8qKIEg8YOEeL9mFDHOC84AvAUlTpHhukPDZi/ZgkKY3ZeRN+BRyAeJOsBiRjfsXWGc+49R
G/Lmjbv5FIWzO0YSP0vIiLRt9tsXY3BLLbGwcXtknfKKSq/gHxZptnHyXLkGUQjRDfQC7HLOsApY
GWe+Bf5FCkkJ8hCANukaQk8WaJjQMVpmHa2VomDVduc2IZf+ae1k4nJSoQSswQkL8KnSAEbc44VE
MUQmGUyQnAAyICLZE+LsyLignCgkWnNBzKxwUmJa4m4ISyAsheFlzOHThXq5Ar7VWpERi5vU8WtZ
qoD71wiBG2MyD2J3KyRAIXuEYQKBJYynMSj5gokjOaWWz0spzDvQ74wtx3N3+Hmyl2pScURztAh3
qyYxa8sIUVHGTV5xlq/+eomojFCjNcebhmowEkc/zHeO9c1CdPSmW1/yyYrZGYFImFn4AtxRqxFB
iTCW7+eNrnZMhMuf4zuFtLCMOZTogXquTtbKyiwYGzYZ0V9gs3H00nFHfIcmIpkL5d0Ad4OmQd5D
5s0GMkejkl2xSBaoWgL4saNsTjaSCYv94GRoB/Zifl4kmO4RyoO+RorE5IkdYoza8fznD/2+I6WV
sxF/3+2j4Th9/+vfEJNM7ROCNSdgBpuDdyeJ04ng50/sIcbTkQRof8PWZOtA1a2ZDNvSV2SpAGcS
OCiziY4B5E40i2Cij6HiIACEhGMLVO2MPRIXsUOnMrPC0PF7I5C0/nphStFdsbBjfHrNXLA2N7sp
pMfajouFUibai1Mm0UTFouUKQ9KkYNreYMIIvACpaNICw9WSnCRMhvSIVgmxYQe6EUkk7X4tRsuK
s6KT3YOu9SHsQLTibEO6ITdjiMqUNxJpxaAtVWpI6LohaU1KEaPWyXheicR1MwzllF4FWj9f1KQf
gWZ9XHtI34HJOkywQWO06tPL7XW/GIyBiiAda3TR7GMcdYxILcrtAFN4nopJ14n39dXvQ0/oo8pc
I6aQWjXKLajf07dof5zsBRFdmj5QL0VlQxSZf6juSYVDnS0oewwKi0kXcyKNfz4wb7AIiIuYS4nZ
nMuKlQsTzaLJoPzzLIKSdTF2UMm3ZXyaZx4poWkGCa1tP//+PbwhMQRLOzsZs4nK4cy9xvopn2cG
IVxRSXXCB/7juUN+iz5O786Xq/y54vKPaKLBz9TnMHrW0GxgAQSC0xURKzimwVB8b7noge7zv14X
UR9euELtPhHCkXFKwOSC9k8j//06sn20jZ5QvSCvgs6JZnBxb3B7sIkjUd934rtgraBDBtvg8U/J
WN0rba0KPgX8BHFXVZIWIQ0WLx0tMHIh4fMjhNXiXdLqSw70yeXENCLUBosVhR/QiJRo7XSTtUUy
1sEIYjJJxhh0RYKlRISsX9mWUnfyLVIZJfPE4nYLAGKlLyu/4QW+JIOrggs1CdXBGVpUwg61AUOr
oLJKnHKV3j2sYQOz8xSO44W4MU/pozpuVLURiES6pfx7LCiVcjZsE0g+vKNAY2WsKMSbAqJKsA60
nSLammsnqCdXYUIlGaQ8DoeHHn0rh+jDNXZtTK4Qobc+WNDZmYxVhp+WIW7q7e1Gyk65PVIBMlwP
h4GjwmS/TYigmoIhg2pZ4erjWnQh+IgyUzZGwWKEF0ga5gh/ir8GTGGJ72wQbjHPmCzLDFiXpjIw
yMmEyNC2GaxcVnMElPDKga25gbmZAxVgdZm14Ih3I7Kqys8CGVQo+JbmJ0UBGEBVigIaHdIOGhRk
n1hp1R8FY8jWC+/usqJdnNyZtpDxxQJBwNvxgmTEUBajbquO++ecfIzoWO+v5pD1EGkQDD0YLBQQ
2sx5M1S2QUiqvD4f+aIw0KEr5sQYkkq/ecHT3PMWO8AXnZXyGq8bV69ym/gCnz8DDJHRzyEW5KqX
6WnDVfzwFLZ+R6xWFRO5ZarhKm7rJWWwW3TyL9HTJqvFnenuTiW6DKbCwxH5o0cxRGVylarAz/nc
AFqC32C3og/WgDaBpWDsJlV1ig2fnwaPISfNstUKsBGm2x0MhCSfOpJMKZHhQBxpVbJMtgLhAuAG
TTHWpyC6h2Nc1v9q2R/bCVxGpApqi6xCJMbwO9hGjM2g6tNN73aBVLXbgZUFmevg00/EytPHDyd5
5+8XKh2rDPlyKEtORT5oZAWSfjoJWs8NMmTaDz1j2SS/59nnB78YHFjund/LjmPVj6CqMTTBcL77
8CS/+s5Si9FfYlMpQYo21jN2g4u/HbB56owChSHJeAdvN4AVzc9OX9NmitJbuqX1iSJ7Pf2wPDrU
9ruunvzT/k200IjYGldaBve25Oq3kiVAuJ4+du6pbu6Tp8huebd8gH9o4DV+dpxFev6d2k8HvgNS
aU49EI3i5WhvqZha8VT3ojKqtxC2ob+ebXaloA4EyTl96la6UUnTP7EPqHrV4alB7KQfU/2cN38/
5CAsXlYXW8c9saQUy74vES1P+TclNPtsqAtKj2D7hcTca8NBg0BBhBQKmQNfXRFp1Qm62FgiamtZ
dQ06kkbKoHTsIwEi+AU8Mw53GesRutNc+UXBC9bXAROAEDVfwUkrFL8xBvePDjfCAjtI+JL8wt1R
ZHK1ogFjwPVF0w6IeQlOAV9UUlFd2EPA3MCwEGYKlhWihz/AjMvC7UsYDBMnuw4dsuziEDqTZYJ0
1w7ApQNJvg8JjpHfp38HxDsPLkIpAUx5asbMRQAqUqsCSVX5ESMqDEnkGq6pli3RnXa0IeFT8CQE
zbd/TZkzUA7VXXfpLR4JEqNCQvhffjvXh/uhwYOmn72jHjDK2uXHsU5l55bJWhGmMNASf54sUBen
SIu30S3jnlKcmHkKlDmwRdF4rQSFd4VkWGGO8hkB6lYgrZW9v/d/SSMbLt3FhFG1QKguJWAos4rG
M+6YE9uz3kuBfsIKixdUivdkDwjMFGq8xwZwRamF2s665Fn6NBHhK24voGYpTqPSMv1fjN0RF151
kC7/kABJ5lC6VOrER1b5LsUVDyZs029ZVomFl+umCODw7VSNPSI0Bs/SYUQYOgHeJxh1sS50G2lR
ySouAJ5KW9hfuF8eNjEGPkLkV4IBdkX58AkZ+ISnM+GNZg97JkycayBxUbn6aZyXMlRizqo0mukm
y3+iLUR0dT28R9wMeX85+zJygHksViMa6rTZqUtEgVepnr+HZMn1t0rWo2CBtpjihEItfeoC/c8y
mEqIpvwX4QvxF7ZyG3sZjS0E2Waw/7KpG1QsKmNQDSI1apygpPNNeGzZ3zqDGzOCPf6ZfAn7S0gA
HJzz9xEfUrVoBIgil56A0Wjzw2HQB9O+6YxY32ztIPKyhfG/uk8EEAsqFKrb8s8a0X6bHfF9qr6B
9KdgqA3jZIUCfscpzZJcwAqwcdyD9NU1Q9psyCJbjIL6J/KAIgKOkogDPBgWdIVsHrThjp8DJoOU
Q6vuDluDlg+UyijTmbzEfcni/9vBH6DLFMYxMQKtbDQsAxmUCXLJlNdTrXpvIGn6ZHZtvD6R0TGs
OCvVdwif0vH8Hyo1JPxbky/BchoU9LJSYall7bj5/QzuAX4HWfZUZYf6N5AirCOjHozrzNYhx6PP
HbeADXcuEDKvXmcGHcksYqRxOr5QcS5K6Tj9kCC5BfEPGwSk0OCkcGDMBrkMd9GF12PfTza6pJ3V
H+RzyFxQK3oMXUWxlKUndCPYuEwZUOI1vv5OzMZUcZFi8pbWOSJL/0D79eFbdcV9lfJj265+17I3
xfbCbcy6VeGhoUQ5z0ui0OiO7i267L0GZaGaX48LiNzdBMIpdZT1uJ7Ov9sw1sRyJPKjy+nwbxfT
ziJlYpcAOFODxAnecfz69/fv7DSdqtjCjJnlriqz40nB3r/TkTvv+e0hV47TFlf0Badpzn7DJW48
JlwPD4NWhZlImg5TWD37gGrvr1sZdluIa6sd/2w+44aFcmjTVByEDsngBKtSEVs1YBD53q5kB5RT
/3CNx6AwH0QwBFIUK0HxqcEQA9z8KgHKa9ohZ/Lb7nfLqeLQ3yZPkn6aVS2rZWe7nnayN6LyaReh
U/OxthVbXFH3YW5Q2sukMbtFIni3qhKfxcfxOuFfoDbF7A8arommROKuGIyTQbIEUYuTwyA7eCV1
ptiar7spDUKmr8SnhTJJJTtw7dMTiLwaEOhgnwwaMbqWZiu9k7RjBuyGvXiR6c/7PZc8nVy0gQWW
QHsxHjAH2zlH52jztS+z7RqGlSTHkaGkpL79B5Ng0JNsfEzJZd3vJgf3N7svc55aTqckxhQfUQUC
xKLz5PboSylzwUmkgPZi/dyYo3vsH+hrq1s9prg/6UGHI179anEzbbQSW2TkN5J4Zf2ync0JzYlA
UV06H4U53Y7mA+30pS5og4EE/a+NaFDzDqOKDwmhVoEtz4xarDExvOAerCA5ov/MAOVDuWc1D9QG
Faf3dVy2IAOKSMghoY7ERld9peKISUUrH5Gj7IOKuGUpNp6SKX/1l0QiU0V4ELGd8bjqEpr+6KjT
T0Zo/GZnqq4tNt7TTKnZltXvavKpiD8NDMrboAWcHnOoT1gQ5RGyYJ//qxwsf0KRVS21uqIevQ5K
XJQmyRqJ+7XFwwBXydldcHdqWDohNsPECNAarK08qVxzGZF4uKrFf2wIUhWcy8XMseUAY3Klek/q
1fAbypqWMsoOGrWGCAdq55B9VFFwDTsagofyNWA0hTNsuVAtW9yjEkwSwgRPhkWQNQe9EnZFUZZ0
hAb1sqSqnEZhewcrIj60evGo2Kld3m5TUBMd8TqR1eb6FD9d5MMIjvTxpaFmbVRJLzmQkapVlVA1
LN4e3nGHwlOBWzlPGHXNHdGZMtDqrpSuiBH8KRPr8X2urZ2KV87fiDnnrhqSmFFJ0HzhmKutQ+MN
9e9jHhMFzjKGg1cOhinvzMqxKxU2lak3f69zsay23IhS8PmQbcTuwmiVpDvWjBYgi5dB5KBHSjeO
bo2Yj6qq4r/OQFk4RCu6b3RbGNM/dpd4VSgJRhVns0TN0uanQFrp4SUypOK7JyKAsDpVIDYCRlLk
KhDjScB6YviHwLVPlx69a8mIXVIGdKqpJ9pGn4YpfgAyIjsU7gkhh0BU3RhZrg4U0AHnAqO/eg3I
pijZfsggegjUJbO9k33odyyUdhYhl17X/sNVG5x6pNSnoVhPdl1tjIo0tZ9EFFXWiqqDT0WVeFVA
N5eoGZI/kaIMLgMvy/exYTh7wgMEPajMWOb02u16aUcjdUMgWo84/TofowDdAkAXfZHOUTT3ifsU
KiWL2RPTqKifsHaEqaPWruBYMLJgAu7eOdGSJeBFLBsFLCL0r4A/2Pbg1jzXTRlyrD51dMqdOr56
WLohzi+vT0q+NWuD46TB2gkj4aCzRUX70WYB19ZfdIZ0QLQSN2h6Z/sMCU4A8CfPF1jQDDbD7aDC
RgULIJPSwLpqiQkI6xDaIDAhJtWiy15vpkWSgdEzxGgaxynBNzha4SEzZDUInXfDudHJBU0WQzqF
nZ3XgJvfAAZTunP3r6tK8AZgQ/PRr9Nayf51YPQ5qiwThlP0qMUZ4w48GrO907+de6GJpHCZGJAe
+8e+5g8UAX0Ag1N8GcE8fYl+irrK/1g6syVVtSWKfpERItjwSt8pKirqi1FaiqjYoQh+/RlZ+8S+
5+6mqhRp1sqcORtBsri3wn6LoHmbB0WSpVF5UuYy8T1/oxMeumkn/Px+oksPFV2NKd9c21KjHOda
A6X4SyYw3/3c84Jng38vmdSs3lgZV/6FdAZcwIhRBCpCymud04PsJneD3HaweoqIs3d6jGv7+LXv
NNvDdqoTckJ3yeDwbn9/S/hObLItUJHiUFMjoRV2j3OlsjMU5cH1QZRMuyOidasn6RTUoOr0uiUP
pzKC8hW0LX1/S2CEVRgvTp90y8w/ieK+RZnVYY3kQYbM94xZFfHUQh6xxeyMUWlYMWnSzU/FLdtD
d9+aEcnAXdudZApTPEIryYe+zN/ITyINpkH0Cvugj4XzEpYG5xGLQwtJ6Vz2EilfT+FPPj6R3kMk
Ecg2rLFO+ETVqf9B4Ay48QiC8tSIQslF3q7LOjovmbqhhznUrjggzGXzv7paidKxcH5WfTqKk7HK
fCK4YHau5r3wB6QUqFjzeYR+OEkm+9Bni5cAt7YQ8e6uQtQdkcwcBd51NIPYy5nVycRsSbsQdPCw
6ukrwMPVPO/JkJqSTYr99rRW7N548Ht2yWHkWNXRhbE78LNEOvbMWc04mtFqcIYu37dwIdSS1qIS
fPzQxbDUeGyCDqgeoPkgeT2Ncnk5tNZXjMCgMBZu6+QNkhJDwx7wFt3fQiXc0nxBvXCOeI2hek/w
i5x01xXFFuSxsDX/TrQYkyse3PHXzPgQD4Z1MuDFRBwmb8slm4nUdnuAlyxWnizCB2JNfKYOQMqL
T9R2csIc8tnr8IiUQIeZmkuaA+arb6Ji+LPFEcGLi96OxKu3GVVcJZUJ6WtjYKXGB81BwAeoBNmC
GVPgxoNfmnwkAwsfP/f7QExkiGR/3XbOGL7gP7zgcDAjD9r/WBWhCYTrjQbOwHtW1tX+kxH/PFbv
mWKK0s82oR5VUwxcAlQ79x+sdbl7VoxmZE9JC2TOhYtZNXCMiWM16CjDcqZmETHnUMHfjkxmX9hv
5kxhmRCtOABQfflaPdEsNxrDj5jgZ47WFkn1PxHcZyeTZNm6MPmglPxKW45vC4+sgSUplY7MZWWC
shG9RF0az+nt9zJaydpV822YH2Ls8MPBexacoXCCSGIJKIQTCzg8Cr97LkbMmLW1hoycDq2hgsdZ
uWzHituJkQjDIviQupLNuthjDfwzHwxf9eA4fUf1AiepoydL341Z1w13JPP6N635MAJnIu70drg6
ef11B4V4f/jY4aaIcWhlF0j6kCFTZvwBE0xzM/wC31HHIT+NAvUT3Uf45Jo6skPd3fAmqtmBTFL6
1ynMYwfVu9dirsKHN3pIFfnTIZ/J96L1QUqp/T23td1F1tgPNkCvJiM7oQ830cV7o8Yc4NbD+s1W
XLv16Iuj+vAlYXD4ZYiwllG7w1lBSXkPtOiTqFgG3CzoRJnjMbEgwmF4tatJhY8AlZ93ssWfQtue
GCUrHBNV+r5avyga2qGWCvfsvoeGNMRbYqyFIo+mlJizpH9g2BOyIHLDCEGOj60vqv0yPO5xXola
oMoqPNeH9x33o29yp6880k+rY9HaiZ6uz1fp/iin+ivkz7Pe6A0flkJ1JLQreN9hEQsCVY8Ys3in
dcvXVwd9LLvMlS++U+bYYUMDCr4m0pyMBqbhIOWLrdXFldLrHLeQAvamNTKi1YcRQ8tvttL8MDaB
sy6fitZ4j0qNYl9lr+fVKc+Apek4EGWZYAkUwW+zs25ogrtjxEwZk4ub1xsVoTq72SK1FCBdxdJB
hyXXHqk+y2OCrhD84683p2bE2tCsV4pfBh8UVvgJCcbejVG3oUkW2IB0gcVgeKTCurt1PnrloVrG
ravzXAqdr2d/JhTFIyHsT1rgKFDtIHjLzKg7lgFNa9aFwnx3H+kAExqRgUr9rqzU8cPDRC2Q66PP
OIb4tSugldHxvAnqEUZadIxQD0y/VOVHV67CAMWRdFU9ptO/rbAHu040p4Q34QwlNJL577K2YqLK
oDC3gDZeK7bT3vDiD9YkgvArH6G9E5GZCLjbtOL3SEBnIkFUnS4b6MAUEw9tgpB0+mZcocEQMU7R
dXmmpJJYI4roH0Dw665Ie/bTYWgg4pC3f+BHzlO8ZkGdFkD7O2nSExSViM3a9IvqWBl3pn+MN+0L
enFOpSVRfG2ImA6MZnKJ7kuabucDrMKRg88nl6jaoUF4MyxoUB1Kld69G6A0CPgzpx7YRSL+QxAr
w+MQrqDHhD/E05Se6ua1R2XQHhF/ZR2jzkj3CiSCpJQwZZgcfdHxXSKxWvnuAARyBoIcAmqwqcJ8
dtv0jCrCGszsk0gFfXeJUryB48YxdfC0laPVOQX/vMFkzlcNQVXlsRGY44lKvh9/Tr40QFTQkjdI
QeN+JhyrOMlRPsO449EUgOVlbSYMZBxV2mRajkvUQ+b2l3fNx4L09sLI4jLvr96kcvFyXJNAj5kp
Afn0ENJ0V62oDTA1745bv4PpcU4TxJWiPOFx846sHU/CFHCQoW/q+grPyXUJv67NBKMkuvy8qHeV
o8R1rPhw7vK0CPHaK42P9JW99SnS6SF2TwdpsidURR6d0utNldUjPKfVquAW35ga8rvRLZWXV1Ce
TFXU0K1fOn0XpS/yBSyWTO7EQdv+Jn/fQJZY2HCDFWmDl8LDO281uY6itinDHIHMfjPqTYsUzAso
ETE1RBXxXqNux74Jnz04oL+0nvQ4Ji5kTDmB3rrjB/gicN1eJxnySnOfscjAozyjvnEfxJZvQTBW
F/CRxuNHOa1A6t+f+W/laIeaQcjR/sE1VPIpHn4DyaFhJl5DJMK+34R4QKqko9jCDsqtkRHhu6OD
vsoe7oFDLBmAiVpQxjSKI/2CM1yGHhbYAoALeq7Y8pICEjHukF7xdRDCO4oMis1eog9VF2KdsdNg
1kl1Nt7fIfitxrbLbBSnXPhjBGLZYwp78ZoWnUtt7CAH+a6NHYpYYJDVZqg/4onCRiyzDZpMmWjI
NFz2rYJmybgH90B6fiBNWU05qSzJAq22ovufruBiFlvhokqzJJjt/7Wu7kt7KuhvhrsEI3L2tMyB
jyx2aAeZJQv5uz9m4QaWl4YZeIT64DkUtxiZPQiuKlA7WxffofBfx3sPaFBR6YUiG9c8DTwLL9l7
gIWj805uWGlJSwmT4EZp0QF2kwZzzrmcqfa8Gt34Cr8W1OpA8PK3JjmGMvsXgpXKbi2IHBBh1LE+
/pymvLHOv1zGy1T4Z2LoJZv4T4fvb3Br+OPRA5fJm/3t1Y8Y8N0OhBgF6SAWoOQPB3Du5s3B9IZC
XjycwCMoa+nlBb6WMyFn6Ze1CeLzLaShlc0CFwr+4cSf2NamSKp9kOE/jFg6UDEXuDOAbXn/VOco
blMwFWlT3/yINOUf87W8ROxOy35SL7uEQRtgqZImdWPpZkipJ+eFNlF2m6Ge8EVWvJNPpCOS7CZA
5M2QGHSVRf/kPw4yUxV19htHRBHbkXwYPPh/GRPLfF1gJUAZxvzS78p9vd7KXFZcLz6HTddoAbBW
jJI3Q3lB0Yxeo+rGqqrHIizrx1c0029bR8V28rORTGvl/aDJOoWQsGUJ+pgcnnn1eUGU321T3VXW
gD912Jv+jcblIJBrVCyVMrZkGY/abM/IyycakVsndN8lMMLA/O7ub3Oz3qybgPaSd/jS7SzE0Krj
8sOyizBDF9uE54UN982Y4IpZAjNvnTFBy9MQ5ueHzbzlXZeCVstS3gplQiA2D5xfsRLhgvGsSO0h
YFF/VjGtgUTQTCk/irQz8hpABDL4jBfpGJbyq/g6l/UUaVTsw8bFMQvA7xG2kXV0ps+PwXce3YLQ
ZDNsBLEoeF2xmwSqYeNuw2JQnMy7Q0TQUNVfYXuWUc2T/o4fLCy32ZW6seEZblPf4SU1p1JK+qsL
ojQQvuFl3t5+UgShJ8Z9JyY3p0kH4i5aBURsDP4ymvpnz4RhqFOlzCv+Pj+uzwkC5AzeI4sksAcc
8nGbzhvGOHzWv/+1twNRUGRJb2O1uy7oNNYykBb3n/RJIuvNRGeIAxMUbX4elahgRuJTyfN1nDz3
d2JMkBryDmDJxN9YH3xfE7AFqkUQZrVFmfe3ZPe2z9pQENMPHzGqupCZKwPQhzMIKaDjTDfyZSfS
FxBWwHEThgv0fjmGzWog/ZW0MVeYJ2ghSVHuOP1D9ks77QlBrOa/aoE/ONQznF+vIynzId8yRRUq
VEnMxPXnxC99sonbJO8VElIAo+jn7G+S9g5y8LLBBvr409nJYIDQPAv/MLFVYT298DQsDjLLveGk
L/qnPGhhw8w9Mjw6G8jTcO1i8gQTGmqfQS1ei8wP4Lw9iDQmBoGGkGO29rC/DLI5dOQ5fffEQebj
gp5EPlf+exu3rVbQYQ+7B4yGp1jwri8eWLHNlUs4u+aLI6vW1YShMez/gwAH5iA8L4mP7AhN9B4k
Dbfpx3wsjuPW7rg6jjeTAmJ33N3do/ODtaFHaUZliukE/gJHSkk12cw3+/aaEhVNeMqGfgP8Qr7I
vphmlIW4x7KoUmkgVB0uRcUqyZ3fSCHGhfwBHNzyn1byPlDkXf3y8Nx9JmDUv2zyouEXzPEYgYq9
ndqcf7bgTi43MVp5oFGPoAyUCuDN8zJ9bLEZGLPjAE9HqOIoLyn+aoKkmKYQ/82QQp8hPumRSjDO
0o7bSvQ3KScGUtra+mV65PJ3lVPUi/X1mdwE4gvNbmOugox6TF1pfdDHVeHWJ8lCvHr7DknvuNBs
ZnXfeHzMASltxE2sutP7dnBn6GRpPPSj9iofkjG7r8LNajN+diVwa2DcavM80agpR73fjk8CBi7i
RBUdR+3lfdFnrjMCEPgy0+0G959s1onV9bhhGtE1KzIOviQTGzkYmP9RjXqiIAVg0YofZFI9dk38
3lVU6vDyS3HVXgriRFrAEsRos6ztM/dJbXfQ1qpum1iVWeNrmKM93TLWvAu/K8Ne2gs1DpIdrZ4P
tt/9fYLzpMubD/EeTM6Wuu94He+OOwS1BG6mWvoCE8d4BRyeMFkNPFtETIisZAiFCRX7JFgWA+2j
HVxQCK0EIivgcbQYIIjKDaZShP8fmwxUURvqvkrtYsL5FrbCCyz4nTL/Da7BM7hSS3TcSZs9XLVf
k1uSxyxGbLSCmYumWp4Cymq7vT3Zg3STDsAzn6a011oKBivd0Vojdvw0GXjqnjUFV8h5Na8eRi8t
2blr7O5NRRPbLcjZMp0mnJUBKktSe9tLjwE19Zx56jAH7U9htklW6314Z4ElBDbN6HooefHGABOM
+6sGvNZ8B6ztH5GeArWEvd9TyrswPmTAx7fxjPqXOUvyEGsunw6OoomR4kiMJ5AJUybIzIdCa/9O
KVYZqE/kXbIE8zIR7mNmyoxwLBik9NW5zOGPc+BE6A25QzMwkzZbumm03mL0Kc9Lf0UPjxE4v2Ja
B2q0D9RBLhuXpAWNUCwlED++keczI2ELrJzmw7begOvexpgXRiyjnE7s0pj13yFaXunGeILmMvnX
hWbDDUKFyH1Lfy4OMZAEbO/uDjhC/tHDj4wTqPu3FJQXCyQ6HPikBYcJF2aOeUMIjvnB++3MUAl3
Wij0mJnBh8ePKoHnQfIu9tLOY4uIKqhAXITgDiwsN2cnhAmK7SZjRa92VHjlp2jCPc0b5ONOlK2u
HFyHwz5NxPQTHAhM5ZM2TNfokBBfk3+RvEGHWzAqyPxiLHOdiIFWEVMQQmp6ccEluQ6DLU9W1CJB
qQjzhfKREexSiEZPbrV3rJDyew/afAvioZEoFa52D9xYAeDhVgw+yYdZvBgWqn/ObTeHF2Nye0bx
Tbcf4diCIczRv2EqS1wZ5Fzqe1KfC4pXPZAsZ2375+IFmrIZldx/wsGnRpn2piJClPnxcY8pFUNV
Md+QWu4wYODD5Zq+tzotMvcQV7Erz+jwRrYcsuL7LRII/Rb0abgGql/XAbcEJp2I0dGjKlyxfbnl
7I5pCPh2ce8kz/w6K4yEU7D6sYm+QkHhQO8a/SQB496xxXLAyvDeSp9BFSwVsegJsG4ZCzQUHyD0
oMOGNjZrRULuYeYnoz1pHCgNAJGsRAisxJEC8cNDY37Hn7tQ9qgbwkeKoSkWf0KBlYaTj5fy0PB6
vJnMZB6hwC7HIXQRUY7CriVaFhjmISYxcCXhKcJrkR5oYHpvyo+w9DgfdJ4WlZwMvl4UHtO3saBm
pK8VIZ9udeRLzKJokqTiT2R4ygHnONbA4+Bkpr8Xtwd0wrMoF0HqMv1XXEppDXwRcqLi9Hq8ilgT
8m7y9nLtWfP2cjbY5DjZGMOywmQ8EHzkAx0FzxALBtXWFSYUDodzqLi/PODYVuzZgOiN5lRSf6b9
PEKOzIlgA5xNRoU8ezWdFoSvs8NfmdBg+eRe1iLrEH9i2We/NzP5axdpa6wHFSKzraDeFyTZd1Ie
bOAUWSjp1Xju4Ec5ve0AkSDBCvQtPC4tHkoe2gHsYjpL773lkjGChSYQhi9H6M9ixSJzQhmccxdw
/mR6e3GFWITek5tEBnbdVW8Km4jveIjPj7gAQIc6/Hri8YqKmG9lCaPB+mNSU/1xnbcsRNTSe6A9
pj+8MjycjHsX9AVQhLE76yGeRh8PtEJsc7ThLyfQmHNKUIF+mIVy+sXnEQsdhmisgXi3caJkul3+
6WPhoIGJyowSdhDcmiaFMM5mIOSL4wQGXQiXhz3ivYE63VplMYRpnpTeCUcWQXBYu/eDPpc4i9kB
AFHb6X3ewELkVm2ASA4jfO/6JiqHUfL3T9IFTJLD/EeOAvEODa6MkQcYorI1UPYj0vA8YV8mR7sH
2Z8rzrY3V/nLICxZ88QiFTy9iRrAb4y5aRxa1LliAy1cSfiaMifHvpjwE7R+BDLwNQHBOyTONRaT
l+D0QxQOcxPCEBf6pB8IFM0PMKJgCCidMwFCXOEJ9JjabKNzI9fHZ2CBzortHJwDbIMplE6Gds0Y
54vzrb5+oAdp744/DYU1zEDsKJ72Bvnfy1ZdXG9dGS/h9EVRyRxFrDsapFcS4oBdLEAHOm4J02bq
MUDVd3LOgWZ37O1MquUeWhsGmAym3k5r/Vl+SJZrDSv7ySuJio5YnKEowB5IUMTCoHFaw4YxwJWh
nPysCltHDW5+G+A/o4kgW+5PHNhhnNuJTEYVABbj/gHzxXHPEfPFQUhDgkcGduFww3iQYA65PeHl
TF5U3pfgkahMZIavOY7t8+f+Qh2gsUG2uF6QGlgg+gztOuFpQvPQE1U2i9+Qce39zLL7BiY584RS
eXA707yJjXQLUAz/0jmUoS53uTDzWTQkS+PK0g8aU7BlvoGGrNsDwhgPVpPC0/kh3pbH/0SKbEAl
3amcFqlOjP0Bx8h1ZRrMH+j0KGKyBPECigj0vxRbNDY5s7XKHnk3mHRg88cJPLG2F/BPIzjiNNbE
RfMiDKe3jJ6RsCFgngRIjaKfhHWdQk1ouzTqjAUudhsFP73Scc3rs5UDY7PvAff/Hm2Wuj+zQZbD
v4ef2qBJGbgKzgzCr8+YUtgv1WiD/IsfHb46h2wElv20OgROjTAfbRqjwt+FvnhjvPwH6balMYzV
5RX3Zy3oBdm09lUoRmKVgbEcGIekpKC6mOAzl43O2HA8neeOyS+MPhTZnKp1BrADdeBma2sw4Xo8
gD9XYqv2sNGOC0UObIYRtm6swRSWwN+Kwm7ztNrMI6j6kz/nxh0B3NUOYMEaQGbfYM2GwxvQyAe+
OJouJJw/MoDAZjXqgqF8CBUHysDHFP84Do1pZWG9D3pyxcTxOLvMoCKA34swgcQqksDXsJYDyeGG
YGP3Caq5WM38PXzvz/ZMVEcnmHm3OXx7Rrx3z/9S27jZ+oRayVo7dORzREZQR5yHW3jXcW7kxpTF
nfGxT26O3Q05jdbkicXK2VhvXKG6K8ZtUk4IUyzMcoSBvdkm8OTpX8fNTzE9f41hZzEIcu/6qwMI
mli+fq3T+AthxKcp5Ns0rs64YxNIEryZUvuZ9/S3D3MKyhkLYR6eEQAYHETUHLfRy+86tc8z4hST
0hA1L9T7A3x2MtT15Qb3JcX5oE0bn8ZcfdUpe8ZNxBxdAFnYiOXoNdu45eKFeeznp4qE2TE7u/5w
2bVCYlzIfYnaH5wGFTZ74LXB+oZhYxH2I0zy0wzP/FkfsuVi2x6iSHFrzJaHRQKfoogH6SDMHhSN
N6f666u6eyZ9QUXUtWRKG092ZYAU8krdDZ5pcDHCEnxbSnQxrFQkdOWGPGOkzvInJeDLAXm/L5lI
dZNKN8SUjaYciG5yJon9WZg3Yt9fsw7oMSlNlXnLjDpp1qq1AT6GyPhKLrvevl0arzG8Ffs5y8I7
Z+U8Kn4UdESkXsOjChSnbdIm9LGCRFERQ6cRvwWqRZleqEZPt/qzAuJXmxv8ZHV5xsHE/nh0zBmY
pK3YTNuKzYhHH7OOsEuNMafbAga14NNg/0TCwRVhgFh18ujDQsEoiY4AG9pxh5L6yyBQKPGUNpSw
lax8b+xoKRA24cAhK7zZGLcx/EUir9igDtgK0ND+EJYaseLSxhMg07WJOchAIcYiEK7n1zV1PpX6
hxUtEVsOcvKomGgtBLwGti5NFh0SGIgzkUCT51zo+vSL8yLpbKt9Be7K3spocSIzw5ezWYPnc898
7PxHxCQPnkvs8LJpmwnZBzuuJ2ApMo6e+148mbK1A4QuVMcEVDJlRWbLjcd786kwWed8oIlfQVF1
j8aEv5kJiAxOVkHbKsmwG53HxZghNz4V/tvXg5ab/W5gWf18oius9u5i4F0DWChYONC4dsS4atLb
UnqN22m172xryscX5rNi/KC3OOXS8BxtNiDmFpuwIS4NzcKL/upuNunZ4r0BrWkAcS0Vws9ASuCC
n4Z4DB94wkxuVwLh4gbIo0votUc069f4/Dz9HAPmAVguwJsJVIRLG4bQYjsO63p9JeYzURkjUotj
9Ujwxvq9xQkiFsu4FyX+OdbSd3Jds09tgW7Gpz1VMGW4Mu4dHWp3fFMHw4+ZQ8xGa9uzvcOEsSqF
IN1kY4jz/jFUqGcImrELLPbQoxuwXXNjBH2Kca2vFPZ5fp4W09esQkg57i+7cH8jfM4z4+wpxj15
xb2Fjzy2cH1jfwklk3T2lFjIE15j2VDyzwdWH8wO+op5SQgNG2IlkQUPs1Ob4lmYn4lCH1jvE0QZ
SBWC34EJ/rSdigg78XkDkRuBoUwrF6bRE2aEeMl/nIfVNx+qkbsKiJfdxU7DvKQdPyfGcYBJt817
9rCy9rPgEmfBi5I+OMXQrScqx/313yQx9Gqj2ateuX8PW21C0c61WacKNieXpFhfkaAk6lb11FTC
0lTvg+ISScak2ZdmlQwWrIW5l4WboIepiVH76KbwrwOe4xL6FWidUpidhciw+th7N/aWTLftFwuN
gQ/EReboFNKJpU4k//htEcB9X4g6t8V0FNbNhSwNlCfCef4sM5xV7DNS6N3x8MJrIsdnQx8dCVIr
XXVbDB9mbpPpVhsbtvM3Eed5kE/wxHhSnBTGd1uF4GgSu5aeks14wPMWEv5WG4+hYpSchKEO6Es/
gzKD0cPiMtZxyVtsgoqtolm07cJTrAKHct0hkBt91+WXDxoRu2VpB3aAHtNfo/59r18wOeN8fUr6
cP72HM+JzLeTQ4YmB/NN/Qz1ygcLj8HJxRWE/3U+5rWE22RoK6VvdAiHYS3kgkMfRJ1Om8MT4L53
2h/ESwA56MlzVOyq9ZFycdunIlxDuiZToLQo0W+w/2pIKF9WufO4JsAY7C4GEhOQGEISyuSucT+8
d1jjXWz3lrttEKWKIA4Ch8f6VHtZbULgvZa9sY4QQ2NAR4ZukFS5D3HvALZ3KmMaI1gLtmf7jJMa
kbpPIMGwrRmffdf7uOXZmD0BQmI9PO02i/aQi94NuaH2BXYgPBXNmKdkAvFpUqPzxttknP9CkcpJ
CWX5/drvWeuAD8SvDNiuhGH/YnH5sqHKPEc/Amc1tHIeVoVfqm44XQDzkvDzsWBqUy4LciPumRl9
xRwqEsJgI82xDwGZtVYFene48ggnfM35RK8RjB6rw0vSvtO9RZcwlQ74ZZIzVUG3BcKZ3VHPy/BP
3kcDltCcfIz5wAX+5Z02mYr4Dnp5B+yRmSw/dJh34WBK4S/q1Lnu0rc/nYSjGY01K5W4smDCabV5
svuMDdCy36j8gzZ6XaDOM8MOyn4ILNS4tMkJQCWrqsARcAtdUbs0KWImKue0bbDvQcwVa1o4P7xO
PU8OhUP3xkf9k14/+KQ3n82AVqRiHKEG2k64bIRlC49N5HNI5xga05fZKeQ37nxAXokn6iWd5OM8
n6DocNYkFi6HCEisvVgZkTeKPOztnBZUJzdxc8NDJfnsVFd+Z7IBtxuGGHCoP8DdElafoUwGib5u
dv11m2+rzGtjtV5Osczc/nxDNr3V0s0XJcj0eKghLREGaWsrrN0f20+T6HrbPD04k30cV8hCBtwH
6oXfeLaSAxPk3GI07xYt1NKcoFDjDgZ3TZuUKVLzsN+0ZpjoeDk3oP+ZNcmc9d62H5YyirKPwV/K
2Ju0op8GjxayUqFrclYuQOoHDT0/7TSX+UpYkVXqhjua03gbeB2mxwW0Z2N/jFnhWerFKQd3m3b8
hE6xkPXtZQAEyp3xtjQIZv0JLw0TgJ5WTin3wsv8I+KxskIPYGovIhDOsg9/xK7ppjFZYL2/82Lm
PJtJdy0MQZIAWStFALkxCHlMxVAEmd6KjhZuJiw+aVUVTqIYjCwwemGzwa2AH3RvGECoAc8MHbjN
dRNxijDQV/yU/fPvph0ZdsS1G5cOrgi8BKxJDrZxsgq+X01hg3PMkLaMDSijxyxwbqJ70VzJ3RFW
EKRmKhkbRTQDSDgv8cBdDxVKHIAG/kPvCfEZb/nhccwfGCwzJNrw3WLJIbaDMcINiRxx1uryL44r
nm7XpIUJ/XyJABeaT1/ShoaIet50LcvF78BcdAJohAtxi0P/MWNpx5qe7xM9MDqeIxPiK94cYjrM
8/42+0YrFnqWeHp0//qDM9wm0SqJnGcodbMMsREFx7nQJTj0i7tgHs2Hp1+S8AooPh47Xi8QH9kO
huUDt0OgBLNHuqCL85hs474xmMgB1TNhgWtBoRNhQTnBzvCYkIZLy7RZ5cHtbFcv7L9PTk6kDaRl
0Bm7C6iaYAoxZw3OMnN2hgKSKiH7MXMz0pZRHDGA2R9JGO068oJDNczWj33tfb1rXM4V7y47UpGZ
xfri3LnZYOqVZtMz3/vmYagpu9XkZF0ThnTui93+tlbI8pbvZvePr9CQPXZJswgemfmW8OzHXLwp
CrglfvdskrW8pambkOcbX2I5SMKzpzrOR+7ez401V1214mxSUV1QPkMo7OFEQYLpSJ/ielFSFX29
mCa6gRow3BKpJPWBkk73rCLpfirOWNJu8ruYEHnVllYzwPjCuQ2zoBjY2SRjdGOd55sVea5UVzmF
1cU6g+MQ/Qyfb17Or84/kdkNQw3OsDHbtrlAZLMiPTuaJ6s23PGNUuzkXJ03DlkbvxhmlBMYbiD+
9RjcWzggNtxrZo/Xfril2zN1WsjL6uo8AtW6O32vGhd2TTULUkDKSI+Ekq3KzP1rERflixxMdOVS
CXErzaaYKWFyNaKbsSCioAGLpEp8GeMdZxzvApZP0CRxtRLakGSkY2YErISrCc9p3zV/8K6E7ZuO
9xi/rLDQEA8V8XQSZzNi3pslimexmPpYYsKq4vci5lQSeIcGiX95+xjE1LhDdV2KLEAtbE143uF7
+9o4n1fhmYaPIgZL5PP0NpKuuDnocbkoaBnb9MKStCJG/KLBQRqOg8Ar0g4iuJNrKYmYb9gmDar8
r/UkW0VgCJHLf41tiIyIheFLPz07WhA7BEDZTOR555EWnT6O/2Js+ruo0PY19ONivI/8zl6DYdBu
CsNk2JjWei2mKDVkDw20o+1uhrglBLUj8QEvmCmsPYvNRJhUG9aBJdom1pdKtEVxY27piC1IIxgb
VDBBZFLC4qID8DcYJK9LY60bn4W8NxwSXg7ODOhMhYyRIbQjsviSF6Dw43AFPxWoGJwaeuMRWQXW
QoAoYjvQm/SNuMCLX3SHYhvRZVYuSQ+y0HFviw836cnYCNxQL22EoEmengAWNIv0hxILI9ar4tnQ
CTgPARPvhRZ0ILAsZa0CLpoJ8AKVDPDAmLq81oUT1+f0i9IEXwDO2dISnrVYQ1omN4wJFA8Gg2um
CTlHZCsS1txKTr4ebyaM2yOVkLQO76UFNPyjVrxxNSJ1yKGFyT7Opz0QIpXuGdSkvejDdFqoUZ8V
KbPJf8av4CXNho0zjoNSlqzlPCiC9/Aa35PmZqrbcigx0V2vCMh25ltIyfZKN2MBgOcA05x9Sc7M
lCMX1YwaqcS734bF/MiCKM44Lyr6o3kz2V55nq7xF5O73oos6ikKCU8f3VMqan7bdhEIwIBC5uif
XTqBtBhufH5ZO8BqjHKAQVjSctDjv11wHkQuS3XuEW4FyIW5+0pEUeTj/E3zjjY9sBDloMsyLBZj
mJuVPPiqBpBL94u0HwG8RocNt8VhaADqiEIrqIfV9Nh3+gvYY8juB55ik28MSewJqM4ID/Mz5ecY
fvxjKBzyr32dvmGV9xzKT9jh8l0KggV6TxG8igWdFlRR7oFNQYzgFBFmb2eehhouD8upoGAZbUvH
5j6dbtDHdh0asI6tgZOplkL5tVKjbqRY5/Dj3swpvj9XliLYIC7zH+KbyTwUKUtjrVZijqcZHR9j
vAk8l+kTnf7dcGdsGxNwE/pPWhcdEcgpLt323HVJz1UX7UgPJGlL6mZhyX18lcmlfESiZAsZRHjt
SENBLCNMyk6nXlxZld5U6DDoSk4SUwYgDSiJ/pH4ydKXGFrFpi3nNcU/iBRJbqIXEkBx2qgjWWRf
szpqfh4sU6rzIOSp4MPfpt0u7hSncQXuJ+iDDnYo27QCGqHg+HJGk0waVCi7qCWX/o0Z+2f04eeF
iZl5Z6/vaLDWcIkPADH8L2UBDTQJVLyLIRsKp5mb+OZeHJU3eAS6c2QXaP+gOSaYqllwou2znQel
e5vI0rFl7WPHRt1cms+4/EuA/jPlMLYKvo9I3+k/xsdYDBxbzCT2L2MnfxKvRHvaN/dTf7vdOpnB
Tkq/uJ/1cIZ6uGzYYZ+zIy6Ukpg2yoz9zqW8i2ayZmFywiq7PbNN3kwkGCH7njWj13/IDog7ZPmg
ipBUdKIG2KtijT2SJpvvUzzZnk+UHY+beUy+KZu9gxckTyMsVpvDQ468UszXTxkZVG5rIuS6jhQ9
skdwX9p8dALm5BkffKSywMCKkPSbWcx9ns1hzeZMiyj0FmE7AZvYPeseDiwloynVxmdXI58YS6x7
yjN9Ty/MMIhaHmnje3jdyg7a85+eGFbm7jV9wz229rl5CXOOTxyxzubO3sl4psOT+kZ+IBNMAFKh
XILiHeCcgqfB7kSW2TirLs6MpSVsWtE2imdhuWr7iKasXd+8hxzc7MmBGcfth5h5OdbMxRQz0vwn
X3x6XfpWCw9MJJBmNlfBIVtGz8+H3VHuursdmbPjzH0Zew3MJnczF3N6DnFKwS2ymjsxXgj5bCeu
rfXL367BmKTw0m2dm4EfQ/BiKNOeddpSb00zXiA304q5V3/IMYpQzHA1OEKoeODFPKy7txM4Kjf7
/ELN5WuxTArv3nF7967h1+UJiW+AYKNLmnNcd6/1RSBWMUllLRWakpzp65ZDnd/TfK6t8vnGPzot
7gIuZ5VWXhXq01ZmVFv+ZcwMoAaa4S6ErkId7VUeoA2fEHdIW8RFPbhr4FzLPq6RuHnKhxch1sbp
RU+v57883cZEVLencqvW8KAqr3B5g+nAp/qzsQhwirneN46O3DjHeMPDAitOXNFcOG/9kT6qQipF
c4qCatya3oZfD7yfO13xSu5GlXGBrJhbeW5ncl9OWe3HqrtJtBgyI6dJ0gcq+mNpmr7Iv75uE6vD
LOokxulw9Wha+0MBsLIIlAYpEdNCxjpIqs5+TZsmkWsFCZ3/DOUKhkhacJr1437cCYS1uhkioyhx
YkcJEOmxTJHEt/2FzVSHPgQDXU9MKVSFf9YIXBJ3akhjPD/y6Ok497h8FLdgTc9CYDPzOVPIIw+P
K+wHmG98jT03C+0dKIhgw+JrwgTuO+nitqAl8LyIMqNHrIAJiz1FOr/hQ1dj8WpsMLDVcDu+UD0/
qNJz+7wuh9gbBCxinPNjkhPW+8SVNBsyBxKX2orbszC5a7iI/mZVzF88A9w0fpeWoMvGXAwLVyht
T3DKPp0CV47X7W6/6Y33UbxHzT5OA8QayYpEyX9kleCKU9igM8QUQo5v479CugB7enTESBdSG0cz
kxPCzyjbI+99M+8xgOAwt+VMdVMwBdaut1vyL8X8wc3UpT23HsObyy1uv902UQAU9bnX4USWnLkP
AxB6iQtMLb7p5ua2zs2GP21IARNX8ZUCq3CxaOVccEVGl125V8OjYhT0QhtmxyXhMJfwM65ZITCF
aERR7H1Jv8oP2Omb2Dmxx+IUQTdh3gI6lknFEnLatqidBuYRXYn0oM+Yt2EG91jfnW4qH5gwtmJS
JV9f4VIzKbX6KCupczyUNvaXx/EGqaThHS53Q41u0w77TsUmLx9MYQMop+WIdzUx4M3N8QxO9Nf5
j6bzWlJcW4LoFxGBN6/yEkIIYdTwQuCN8B6+/q7UnBt95ozpBqStbaoys7LuFCSSupScSc2rWC//
mrzC7cV4RgozHn733jmRhaFnIeNX2WmLQrsP4RI8Bq0f3AIkK2ZQ7MQkBSO6F3JMnvjAe3RkvVXN
1+Ae3Y080rAPoPtH7xp8lr/BBctZpzk6jUtMVlFPPhEgZxAzm4WoTO3gDKb4ljWR++AqIx/1F4fp
NyK2QYUzqYXbv4ZXJMszrkFzdg3eUck7Y0v8Cor9n4t7GsLsP0hSaFUy8A084zs5U2dCRLlrFzs/
EjPEexiIMJQGEnjr5019olY+OmMwXyG1HcjKUHWQKqCjPsW3AePEKfvz5oAUL+ZfdwShTCCPobOd
ec/kQY2Hs18Ahwevfs0jd7YPZObV4ZFc9kWpBQflZvVKm2Hd30LJlvxtqK7xyk1IB6K72UivvSsq
mf4xuHdK7RZ4/M+7dLMgxpObv5yHCj7mOqznH6ha5niv0v4O4U9JwIOjW4kKw6mxOrNoOHSgPqGX
/QaJ0S8EZw2eLq7Tx97nxqlODO7esC7+GJfuMWiQ9ZW4P4XpwAMKi09ptx6cg1O3Nmf02HraXagO
lscZ50kkBayrB9EnY0ItRnsTZB/cnwVORfHGrlrAG3hCx2wRnPbanM9mp2aMGiTVgCmw8TgJAccc
1elHfnUQR6xY9oR2xTtO4Cu6Z4HM19WBpZb1suBHv9qB7Nj5BwOWD9yEDZ3FziKFoe+g42Df3pnA
Lm+CsvnbffUFAJxYR8cANIFEqUTaKWFzwsh58MfWOThP2Nk4ULe889cWeVGx+BRCswsvzZiXb5eH
GTT4dYK/gtnGd5vQJ/L//s5ew2AD0jqUPOxszCGpp65iysP4Fp9i4QANpxQKGmDCEWlVPGArJY6H
wc96+OeoGbymlE6oeILyOx4umxy38TEXH06iJmgL7w2F72jg+BTkCyO5tamSgpQbzElp8scSwzg5
R/LGqJJ7lwG5QFfYyeWtPQVCAU3ioJ2ohgTITEVZd6QCWr4l0kTc28juy2aW7BJM5HhjvPDs5iEP
4lp/0NuQlaU/urOSl13oMTd1IcT4i809yxofgRatM+SqR32HLPP4eo543bq2qHJzJFa28/cmdb1z
//uBKjtuqLupxKCGj5xWvZpIvBtclhLxNs9xrRpDYYTHLO8kuFvj3Vczyp1f97J4U5JSdqlRuYS3
sImwiU6uzUADWnOmgbQCIYaO8FGl8O1+/Kz981tOZh/t+uoc3Lo174AMIAuOPfAyTtNzLyNMPRHD
U+fnHoNa+9w7krkKpts7PGTvvNp3MwJgzOyxMcBbHaxkCNnWjJvjZoxT+8vbrAgkaPquCBsRE82V
+TeQ8GG2qpMnbYxbUfEQKSwv8vFv5ankv9pNHXCcLGf+/vJqZ0KZrJN1mArYrUIT8uMbUhyW0tRS
yEwQxtJSX1NM5sEzbeKm9q5TRS9MAHXzUJSfHmKU6lCMHMM4TisWPs2BefjWHD6GgNLmdHWblBi0
MEyvRSTelahhNweEQBxJC473tv5SInCVJ/l3WQXmrltEactyXIzrFvQ5wbqMsnF3xxYBJ2CMa3DZ
6g9tkO6PiTaMIgIGQ1EKyQ6nciQlCUPKQpTBrU7oja1jGaomM0+E0BevjLNAKVElWx1u5hvXwyOK
IjCs7t2pdX50h1KoWyL2utM+++kI4v7h0l3vvvO/Xf82fr1/Iy6Td/Ir70sy/dszCZeX6BHhJ4AR
3t6blSmGUJGXrG6x7FGKn9uPyFn2MUL4nmfCBVfug5SX21gF7FmchFUfu4lSXv2gWq5+v8w+9hv9
dKRactEfQjLIix76dwtCChO7Qm8Tw8ztozOGe63efqbDFGU/5Aq17AikXmv1sgXgR64wycJP8KK7
N7GoVywZcmN4BSj2wfIBBiELlKXoq9HTn3SzVMj3GZzenQH59F68O73jvwZvd1tP+02Ugs7HfPCR
T6f8NJCU66riq2Xzxwe0q76FrT0Pom5NPdiK2QwzPUEAqGvIg0qQN6ImVLMi83WVvxUQxbGD8XfK
6sjqtx460uHNtFFv5eRchHBMmOa0ywnJ1xeDEgT+vIRG95hPy/NO6djeYM7U8am+48kg32gRfRQi
4EvdFWInQnnOXOHLXcg9fWyHcQyW82ImKW9UEtEgS/qXlmr1JUwTOvKR+UF3kBowofMMBCrUUYa3
QGzIjamtH2kJH5m7DS/ojlcli8rCV41/Z4j/ZDHAzGLoRVmnivHxWBjVZcENdupq6j/BV9V6/d+7
4DhNOlYCuOXgt2+jE1JyfpeOkI++cRmU1/Cnp6PBTbqTOYu0qQxTr1qw3mOYS4BhBdcFqHOcKgyu
TEb7XG9XM0OvVGOABTR5FkJX5QZCKQoCptzboj3yoBbUqGbSdFZ3Y7nkf3GVEUAMdBzN9ByoVMRc
glVgPqKd6ExRntBiKGIowx59w6evFgNgxjBhJbTvQH5GoQoxFgl0fluFHrAyKas+52HHKzA1tlA2
TtY4NaYL1gHjm+slZWMjofEGFUc0Tv0PLqcCMIm7OPQg2/7pkGfymqNsCBwNXR9YGnpfahXk9SO/
ABWMUlKBtI8fOlLqiRhI+BU2/7pW+ThSpbXeeltvF58HwN5dGDy3ATzAZsdIAg4Qzp5Bv1lvVOtG
qBidQqzm5Tg1Ux+EqQAKYJl6HaRMjuVZ2K+3i2BU2G2YBdpGXh14d8ZKVm4aTbBMQncqrE0FlW/3
4mTgcBJEgKPwRVbjkCYpjUmRQezY3bWjz2EcIBbuhKaoz2heLmhaRq5VSKWPc8Z0QRW2FD0TzKIU
AFl+K4+IhV7VHE7oon1HklIJHQI1jea2C1bKryvBHEGxEmOHg8Il+AQ5RSJi7/uIIEjJhMNwVHHu
6XUV7x84RNqTJ3/vISguwj3KluCQdvbJyZvg5N8jTyyJsbIRCjhHUHafdyWKzpNGQnkiM0787lX2
rnIu5mCfgxfaR7CevUNrCVDhXY9zt/1Eg3Lg04nUnDf5hmzOd0F3rvhh0k0ybkA4LVgVr+N7ZFq4
455AMgV7MXA57vagOqF76P+8PYcOykWCHVdyhg+bxa7H8cJRu7XEPv07aHXfP+LHA0mHAqOC8lcS
S9xrOIp1JnIy5huJ3ukf80QE2UV5Qvinw2oK4vfxzi7BAOiD/+LDgKnGwCLmZiX79qwDWNLhBOZb
5pnHzggxYBqbE/g1waRTn0kCqVHdMm1QP+bZlOiQLiujATZPDjQm4EimMcmzYge1I5kONu7Nu7SL
YzrW8kWvQ/Y59W1h98uP4noohJtcivhC6TOsonM5e6Qv3LNG+BUL12Ri8vkHixlJPpFTEtvuz6u0
d0aOfvLUMkiSSfLyfO2MG4O557CPJvgQcbRxsB/ADhgRrg+GlmF7eA/8JD2QJPMbt2gio7gBnASg
C5XToa1YuxVp8mdMM3k9QqUxWc4M0QcjfCX62qcz8+cujqQxO2i+7rXO8tFU27KpTJnBV3Mw+Pla
VncuW0g0HVoEjSjWfbWFN3xAS07agUjFmGzM1H0fHI34qkHVBjOCD1op4FJ6SGDAyIAXgXsRTO2I
xVo8KqEWm1VB07ZNAAj4sGU2FpLVlhyM1IeRhMfJ55eyMtXWK9SWJuluDui1AybJBBZSxmoPNmQx
u4DR4md+HoSr8xMWCqd57B0ATOtmxtzWO+kD+QXSSsseEiAW39N9A/g4NBLSjYLFcttVOFqu/egJ
jgQYhBjhqQvVUTZW4MUCzJTcajT08Cl+aYM/55gbTybWBlwjOQMxWqzSNHw0aRxhG0nJ+IP4Q8n5
o/c1DDcR/o6ZUjVvfgupMOS3I70i5prAU9DxMA6A5fsYnvMcNSD5sc4mAS2a+dU3uBFmIg+wYP6I
VqPzcNd7QsCJqOUJM4WCJ00T+rUU0RlAB8lo+wTjurM/7Eqs4N6LJUUcDM7LTTr7LRAY0qpDv0FW
bV/EWP+L3vnDFbwvq5vN+JZWMc8eZ50WAAKpFSgKEy7VuSCLY6pnkQAtPub9D/SuNClNHqiktrSm
eQWn9eU/2RRn69SrdT7UMlDNcLfvC4Qw/OCUECUEh/WrY/YANHaIpUkXQCMfaUU1n1aRquj5/tAh
DQakTZ7w/YOLV+zW7G2KxGubfnobcICIpr0n6Ndp2BhuQF7GDaoyKxMaS1xbxh2/IhzBCFMrwdtp
TBqTDT9I4B2txKZnrKtdBzHZcZgxK9giSEgu6U3mW3xEJTpTV0QARxVGNnha29EvKEKBEA/SjwhD
p0V18Is27Cj0oCJDITv+ee9Oo12h+VH3mRnnCeP5gzgDxa773BZr54PuG5dPgFJJXwp2K+GL01sF
GDDR62mX7iQgZAjKWMbKYbWBQyBYz+GBDEwr9h+Ah3LAGgi5AXDwCgn5FKuTxhXKhHIvWJ4sRDuU
CfJ0Y0RBvSPTzq/ZGTBjqKVF8wg+L1ybPkfc7Q2BYDVWhpUNYVGmPvd04nLZaHTuHDhBdCJmvOy8
0M6ErpJ59WiXx4/2rU14qNTJSmAmwJ/BOCKBm1rEjfwtBld2aglV3/b8SrzJnr4lN2TmgTJU+XpG
JcWo6Dx7JHBDHTO6YR1wPzYHHcBa/tq1FXaWoov3b0+sMZF01+CnPAZepmslgFV6dWi7jyBjQ+d6
I/YSFjkfoAWlniG6H+6DX4SPHy4X31w+YKUDv5kHWCgalH/pvKTwjTWp6y+ac0giwmrkMW/MNKHD
mMQfMGDtujiEMOrsYRx5HHqifNh+gZOIHBCDo9cQ3FpAiQlo0yP04RbFgX0YeEYdu0gOUOENzJtL
u8Iw0s+KOeWJrPm3+egoFUcE6gE9BfgkhSVhj6uT31Fn+x+wpczw0aeCDDGFIJlrzCn2Sq3kqo0F
Pxu8kH5dAaQWGMPHS0DShAu3IDlewRNnNiH0B9KRB2dYCHbFLMnQhGScOWzgBogMrLwlgwdRVsiU
gX5gnTn81KAZDA/aUBRaC8ADRRH/p3AglysR4AiuEOKEasJ/uhrTlnGBY3xZ1Fy8MIymdcDbZvqK
apcxjhwzhEzCv19Bb7GW5hiWRYaCgF0bUpHNdvIiHJTigRIJVwTdoa+4g1XUR7wiqJvjE+ULcdSP
swQ5DfszOyaRdI5h5sfeoAJWxsDYT+SusNoi5Xj7DtOYMEbDxWRhwkryP1AIplIX2VaikvFe/qTz
AW+86vuAchCH5O9McrChasBYCCRuAbvcKCdRF40i4SnCBAkd1JVE1k7tDogWj2hCGNhGucE14CnC
GakwRvuCosYdMly4UADjHxQlB0iX9jJwkODjLIcHYU5GPkTzchYiKKqSniZzhwkqOHDjaZIIPOPd
aeJx85voz44zwXH0EBUyhyYNUUcF5e8WorAa6yCRqpWOdNccwdC6Yo9wMqwPtU8d+qc+uoL8PK+y
hHx/gI5jrlm4tdy4Qd0SbWeZxghbAT1Fg2+GNTbjTYcbMyGwwEcRzMEFwvGZstEjT3wEoTIQpKBX
i5xRxG5bk1AbgXJG8iRCJLhMvEgZInoJShbGivbErmw6K8UeGZGfFrmCd505ulw/AU8GU0Lp8DGK
b4RWR0FHCmvZEpRYtXiDozlASNf+oIFlK7V4thC9hFpAv098zpBo4dOm8lT5icux5Iw9WckHsr16
1eSHU1RuOua98JoB1AFGpJu5f6PHjVmJVe54b8tQi1rUZO/itYCHRnqcY/iLJ5XcVbfhzSkmb84R
u0J1pjyhqP3Gk0k1rAXn6/ZG51QF7Dis2aO6i6Gnikjoa0ltlRo2SrciyzqV28ojDbuW1TNoUz2B
QujCspQbcNUeaPtll0TDfFAPd6Kdf6Aas0cjogiJiC5fKJtAWPKRua59iKyKPefBO/3Yf2qY6VRh
3diQnM5cAV+dn5Ee6QsOK/PXLe1EaMLi/DUDGRALnEXwgyIDPPPnTGlOcmdjgY3mXqjZwpSzpBYA
SEeoFMW+Xb6vGAZ7vJuhEl6eyojhplLNa1jLMxYy3CI11vKqLeS+Me17ICtfrGRYbx96faCRcYT9
qqHLJSRhBJfFa4fr0SWomwxcjb0dqP+M0sYW+2bWhjl59ev5kpN8ouJ87kDdykLKs12bc4L8hI3s
r4CTmVUPyhA8NWeO0wsLX+9ZWRT6P0Yukgszd2tOexe/gRXa3XiOBEyX/kqOAsWm+6BMquF8I2Rx
IPN/Gfm0nIEP2POArVgEiiXeW1IJ8UZzdlmrAmuluJov8Ngdhz+Hi7ZhpSt6wiVOWMXEA7Yrl2Kl
uEyoxNcBvJ0NepBFhwHINEIiYG3kaX6D0FRp9Y+/3RirkjNXVdfGQ88Wbmn2SfXZz3qPtKf9/BPY
R6IsvsWHa6cUyaBEo/zh6gp8ECpPe0P4EJ1QiMHNmteZPv8zIOEFfA/2Y0EBRMyMqRQiyrIqXs2D
pzxYJw6vfynkAAVLf+982lcoBrSUpF3oL7sFOOohYTD6C4GmmtfUnwUVD+aw5j07lJ5k5od4oOxc
Jw2vkJYpU9iBmXce3c+yuULOyQnW/YXHplVd3+to2Zgi7PGwD3/YEnc5aS4MJlRpcBze5goTLum2
aJSY9FEtIbxc3j9BuWZOKRVyL93n27802VqmsU5htCVl+qGu3pRGK8A7V63WjfgImFgnmf3ARhCh
EdkSsiwfljgsLovgftRwYaN0Nz9T8zclXm1FtxR9R5HzMjp2csVKxt7eg0i6bKGbUMNmorc6lXC7
gOA0Kyi2vNbP+fnFs3lqGkfUvAF9WDul+RGVU8M52u+z+c5fDh6AOPdtX4evbnlWhfo9UrTbgfOK
35MCQd1yg3SsqpLCo32Lz8lncIv3y8fg5qvoB/7gj542TMEfzm4t6h5eNfuOW9LO3FepK9xiCbp4
jt4I0pNDfIiRBi2e5/YL3Iuuu8CbW6tCkzOyp2un3oqakDRfSt3c19a6+KdBcy2O/2kXFjUqS6Da
OYx1rGZRNtskN/89KvwVR4/BEWnSB4GlSBylncT0TpwNS+i2ROeeo8KCK2L5hvslr0DSUDLiC7UF
LSyIKEUO7v4xrgXYsoKyRpsxpSF29Q+AmSrlGq3p1LAOsHk0RZDR7E77FbyyOMuRRmObup6yCP9K
eJ3eKNUtUtg7xxyKmqruGS/TyuTQJpZDWF9AIgEaADyOba0wAGbJxnuOnj8bytSihVYg6IqNJqhQ
M8+ke3h1q9xF0v+Nq+j2dkPqsN3GXSY19WVz2Ug4yB7pNP6k2/5BzOYD/d+ud+rDyp8gR6/B2UBJ
+qYm+JvXrVNFwZ5CsqTwZPhWw9lUye5RgoXuEfnynGSJHq+AEAgABQrp4E3QBYXUfQjYR/sPOJ/h
GTOrL7id2ddp9bIBeP9hNu1KOf+mqI5QBVXl12ggH462EXkU/0rhxPNpUlaBORFLFtEKGWOfuooO
DEVA5rUfhZL7fWkRe0VL/lfRiFVw5sEt+rXmTUsU2qtmnD8+KLEARd75FXc8lrafp+Ii8k8vYMdA
+BiG1HGDqBlUBPSPIU7DTX7bDKbdTVxZC8ssQWLQWkjCRZl8YfYFKD88y84AHp1DFMPNu3/Fl7Di
0gFShTEoBoLLiCvdDF600kOA557gKK5hHT4OBbJRGJUBgIT8K28u98/MC6BzOugCZfPU4I8adkxe
uxYlU+3SjtjDN8lGh1S1fpEaJLbMD1qlU0rGOqyPUbNBRrXJB7zmEkkn2dDGLw9q9j5VLcU2LVaM
1S0FwzCRJ7H3sPtIUkU0s5I+SBgmuQqyo92qTihXZpsRQsUFnamAUEglDgPay0UJtolNuoKu1cJw
PDaQXIeUc4QusFicuuECQAtxOMEtmV2oc4KS6xEYc+b0e7Sqy+hWt0m6g38oE4yhPWk2zTIBnc92
bze8S//qbvsQ3cwqsROw0+w+UoBXUdez4xGQCLq8GwhUQCLJiCjAQw5MIsHysEsh7tf2D5b4FrO7
kE5u8PvadOAH20eRxgQobExTl/VtPaAOEJIOM6AGNDMUwnUQwAKCCPBoIdSqUUg2ng6a/uln7YY3
tmgIfYBuUPnefXh2swlFBhVQJ4LorrJXQXBHjzbW6nbuXt1Nj+zTenKywqnLcCxG5e9cHFazQyRR
JtDnRNLqQXIGblHjuf4gLzadU3s/f+DoGYOZRbth7WLvucYX7TfzEu2y/el/tuQad94VtQKe9zEY
DseSVZF6VXky2A2ne4PKwzsmcBwjQLqgfoWEvtPRdCCJOs+dysVLv6IaBzQJiu4A1HmI7R9ChHPn
0N9m5r577l0yEwkLh263jCXFRLDr1iQ+nJJUo9JB19IYPgKARsXHO7gtTrM8+UUIwoGzaQOrWzuy
rn+MNvGUchTpQgmKkJFJQCBkHIScaVBC83mJOa+s97DRZu+xrz1EIYcxuhcUNdnRKMD9Qcr5xEkt
8sWdJ8AXdp/Kf0Bydk0Yd5W7xww1ILiIXyhnpNSIH6J/KAnQCXcxDY7/8qVfyBtxINFvTVqDAyWK
WaSAcOo+0IWqhP/gbCaV9jm43o09xzC8gQAYFFb3r3sAGBCAfmTMWiXE2UQj1F8zX19suaf+uady
ll/RuPXfk1bTeKEVKTEmXw4veiKy33Mssi9aCxDTh9UcZz3gC6Ff0D3xbX7A5QNYKEXE6SP8Ksw+
DfM+PqR1rA72rJK9cwEKKfJ5O/vWf4IPKr+px+XxiUraXYe3AQUHx2ViNiBb5kyrSZXoA6S1aZwp
dykw+Mhr2oQRW7hINoYKsOqD7llnZ9ul6HbInRJKKF6kNKZ/YDzpht5Hh84olCQtzwOGTe/hHebl
JWIn8BlhPw2z1gH7exF7Tn4ERZvONLx4bwCleTWucwzD+AvJRtET0/8dbbmEFjlNR1bFHgUcnwD9
dSoJV8bkjSWvPXeAh4e7Dux/lHUANfk/OBoDEEjlvgc+JBiiL+wOoeYx36TpCI5QtAVHSStZqsYO
HhV6xgoBG7NV+8qL5oPX0WGg6Yn8EbSehevRiy+8/U0BEnYJwBTVMETNwQ/9/WZCXZD2j+rFOQJd
XGz2jx/gCEOaA3vsJa2III+4rmUiy63G5YpRXd7IaRFmUrBci8B1binN5ftTf9eTICIRC0tdq7/F
NaqjWsG0GhxesuyT0KoSzmvsMTnwADXSSFD9ats6Ei/AT0BwAGMpEAWtY+PjN7Cy5SMVKgjMBFCI
EJYout1F6dzWFO08wUVEDLEFmq12C7xG8kQge5JwwCcYF0AgoISfO9XTYPA5adE1Q7ODIe+1pzBc
wpSJOICUc3plXqa5Hs8UtoDPZHUMYZR+ef0B6Xaf7ZQTC5KSzL1uHVIdMjvzOaZ+EdmOIK2Kpxog
tQ9V3H9ldQr1Qee0ZL+vGZ3JQKQo2lQ3XiSKRCZKHSascTJ5cSKCRCj52gBjc9YEWYCulq+EMOaT
Qo8QYm1JYPP+8GLmaRyA3kDwiMH4KU+l/orcGX+shCqdYB9PHv7rpXTEWOkwhKzWPjeQAJ4p7JDo
gLrkJCVwWKtN9oCmdAeuorxF2TQl7oMiKqO5pHIcR1zcioXCdsmmqU3X3k104VvnwFEo2kW6Gfb1
NpvvHSa8xFprpLV29w1S+h5qowetohKS9ciRM9x3YWxofow6hDQkVdT/dBtec9VgsyFKd2pei8T8
ha6RgwJlAJe8jZXMAo9NyAUu6CUrSLSy9mF8GKuFK44UOJrRQ40+tmpcpME/G5Mqui7KEoEp8AX7
rwOtJ1X/lIF6+Meo1ZXYtm63lnhGYjCXFsZ4U1zq5mXVomb7TD6OFQ3KhdUJN+JNN+vjhkb/mbKH
GUV6o5PjtVtPH71nN7rxhYPouuDuxk//gtQB/1VfTvt4RFm7LgUkWLeVZYiPjxxGW7npwr6OocLU
bOBiVcQ4ALuonUAVDH5LJMHdEoYRlcFmjQdwsEVS/Pq7yS/mtyzfzCeIiXryymYbL0xo8Zdbyyul
VdxRQMvS9H48VGouMCmwZDmIdR+o+rGNQTdGxNQlyx43rFLjVRxVyKUn9DdNT9a3c0+Az4lt4LXP
wTu5J6g2kVfdBqAm/HqFuOWoIkLowU1MlQLxuvlYov5nEq1apI55fQHYJQruPlFJtrqyhH/+lyTt
EVeYKgQ/NXifWpt02/UnoCrY49NxZ/XPDryFMZhabbawmKvjg/9iMy4ALeELJ1NoSqhq1mcMrBJS
rHnDu72B9w6+vLWuXHzfSL8QV+9GlKwC4gSVbqWPflW+6K8/DHTUgEpQktas/IJx5sHtF4FtUO/g
dO48tpYqr3AetgRUTkdlKkvKZOlF+x1N6sF9tIvoHPe2EHSfjTo2xKW/I3YrpwFwMB1WL0BBkGoa
ItFpaqhaNaUufaFbYhhKYcuZjhSFXTgKj+AFjTlUrC1UHs4TyOPYKw9bzpPUJqKeiKiiRsI5e4+a
eBUNSEbrdCBYg+i7G6q2dskGeWLDWApveVClKmx0Rz0LJ4KavkLP/6yJ6r0OmLzsqOC/OBSRAuxL
ZTYYcJYaRRjJAM3zjTjh2hHs3mAhag/QxsuJypPVofdKB4M7SJtDmoUV17erCvCaW+iQmvi534Oy
LzV3uaO6oZgIlrqSZFVLoT8gwHfcHFSivDC0Ep1SlVT8K9FatGyCggPqCBocpgMMHyh0vTATiXd4
jytSNPIPTkgDj8N9dKc7FTa1L5PBglQ13+g3SvZ7HN++lvjxlfOXrWWftBnhUNO9059kUe/lTYNh
aQgzIzheytqHHKphOaDpsIMhFK12XZ7X+nGkZx5Se/63XW53Vo1N8+fPpxgut3JDu51TAvps12Fj
aTMzlJENhhws5RpwFA1r9vYdInJcpSeKc/rb4tEwPCAc8alpZjO+gU1Vv8Z+SaR2WZ6x+x5VyBXG
XxUN+1gbcQw4FcC9C9vb/IbxnwPeXWCjxSy3KTsLcKEbZXYE3N/JNyK9iK/t0vgefHuUEfSacgtL
th3+bVngUMMgYHJZ1LmYxSHcjBqy/C7jPLV4risIuZntbCsUPzYB6pB6Ps1NcnlRjPj7u4X1oIAk
C14AoK9EHFwaYFHMeYCK3c3aO4rRSDqS4voIrsYWzdAitAdRpv0P+B9OLfjdSWtD1y6rsbrRVA1M
GSNrQlsE0CADAJx07KNj82ZED2PntucC8Dt/B/XefU03bOrzb9YVNZ4KPcFeZ60Fq6AO6eAWR+9o
A4pZmB8Wt3EhJeX4kCyIbmeMflU/mzwJCD/MYCU2V0k4VOZw7pVx9ulU7Vf34tyRvHAik3qg4OxU
ivCEv71Z3tu7DtERwp0fRpoxaUedpKtQdaURoPA4IOKk2Q5cybfDm7hH3NrwLGXS3lCosGZzVbEN
bc18bj87x0A/dyRohRWBxYUjL4wOLKLqGBBkM5R+4p9CbCdZBAUUTWhCTISXEnnW7DLZlyqfpoMK
WRggnCiHQZNSpPu4vtwRTFctIQentbSEpcnUuzvvmLZJ6Q59jPJwxUoiQzL3kdZ9UmHoDMVFSoS0
uDlVCTF3doXVprq/n0EChZCBnQL5Cw/2CM5lrPSSJmEJJkRk7ZvhDYKnOs6LeaBWiHOgDkF0SN0S
N41pSUD+/y9ME5klRuOU3trwHwtUI1NnkcKHoH6DRiZgEZ2ieJooSDhAQvGpkSQk5IOBmogqAUMd
xA5J4YC2JJJCSm4GgwH5NqvC81sk3XwOKgOFrPpHUYYEK+QgZ0gf4cuUYvDYBt0BXJECny2HEeEi
iTwXj/aHOvSEiNGFDEJHzueJTyaKhtGWTiEXQzGlKnNKQ2yCPIV5SaL0GuVITn/zzTYXzKuFD7Bt
mbver50k/mLlJwmkRXJkBpA6Q/wwJ7OViqi4YCRrCoR162Jn0W7xxLYUP+kR5FS3X48feN1sev5r
Ln0w3A/KFcaV4qkm5VNiPSoqxVIdbJPHUIBH1t+mZISMu1gi4kI23ctcWsqNq7q2xeLu4OLq4Kd4
s3GBwF0RRendSi9rpBMhHtRs6Y3O86/RoUQOJu0RLLQn7zCikLhR+iC0KCHQMm+JHAqFMrAvoM4z
F10dV+gNzkMiAYoBqyB1zbdUHRjR9xVTMhjMTuRCWJ9rYABDeHCQd0tETlyyQCElQNeOyEx02Aif
WT5ovkhTFlULaSiqaCRF0H5CA/Ww9XPCPCSjJsHRj4o2v7Sl+/kYK3g5CSx3qI/2YGfcBjQhb6d3
5Fcy+WsvR8v2X5sC9G6XecuiNEBquDAuBn1QKRXLqKTiaCKEVJ1c9c3cK5jMRRIKKDtdB0k3fDkw
A3eQrJJ6mHAp6DmkzJGQlb2UynDBX1pEGyQkHDw8KEjHBtUVwt1LLHh4bJhsZCCki/Xw5MXw/tK9
8sUcKJAP/xsSBGgm90Dx6NSpdJ6YKweSpEBHdhghQDJNEV5ZYa2CH2mcRZM1IiY8+Zm5WsE45EQk
/1CwG+g9/onVJbPSB6oAUGXAjUhPrMFy089p5FF0p5IkifQHK4qKrG/9WV9sGryeW2fYa8QN3ATI
TN2nvlMXpJl4SPX/bFggD+WT9Fn6f9WnxHMBehumWCHcPK6Pe49jVhFrPH8q+Sax0VqbDzS6xofS
UbbKOrvBbkh9HOjvAnDCkMSWu4/dFB+UMFc731FSV8mtFv+efQw1i1Y6YFMCVwz0HYItIx3n6va8
uG4fIQg30NPSO3xPRzEcVcYIZBHEPGxJ0POXxuNw3Ag+NGEoO7j08Ismj1Y2QOiMcbuw3TuXgDw/
wsadHuiv2SVX2VK/R1SJ4lsfKOsY/a4fLJlnnz8ihf7ZyGnBl3n92xo3jRO1uGpNcPVnxXCGrFb9
xKdGgMD9ZnKZnLZxwRVXIO3qFA+YsNUZ630DzNHoVo87LG+r9urgprZ99mVyKsG4beOSRJiAWVfT
CCJ+4It4ux8E/PwsGp5smpmop/oXjwt9Z5iXjFdgPiPa3SzckA7tOLhh7U3LHvBVfJRyrTghnMpf
UaIL/NbTtMd4teJ6pIblgU05JVXGdsWcjfmDsGgcY51Qr2m5TWORNkyXhjdRNOz3+/j67/F6WXNZ
9Dnfchm9NRbSngl1/7TM8YwHgVGr6v4ZK8r6uddx6qJaXHGBto0zLqyzqXuSne3Vl8w/fzTy7klj
9jkl/hJro5JHiM7AoZW/GQwn40/biELAOASM4scel51xaLgIDV3X0P3Tvx0Hem8YRDM9g13cROvO
Q4tmB9rIMYK0devT5ZSrnzUC6glEBIzHIQd8nOLJE9h9esT0+2bAsHA9kTkMGGp7vSYTklsUI3Cy
+701blNYFNOnVc0z6A+J3S5Dv/Y8PeDADPrqNYO9NCaLdH0ya1jO89Xj5TMcgjik4zhMI0zoMCmA
ODjZYHC5Vr9PUYG5oZYqVu9ZC5tEHidOzf3+cDYL9IA08UUMqfZBngFlfInxtMTcVtd6wY/iayx7
y6dp9SwNtD1W+1tp7GneYEmwra/0R0ONaximixeDzYolxmBf9QaiWjtiYoUKQVSxu8MHUhjXnTgU
ZtHAu+w2cQqhVBZpiNQ1ctJAhsJ/lBS2/zqdbtcZ+ANO6EvK713AfKAYmWpQC2X84UmEKYj1B/nf
cQYJSB5bvLciOLLZTbRD6ixR2iORTZcDf5ufSAkl4TFbqdQt7OQJ2xiiVmm2dEqhtfV913XZuOoS
fPBfqnJzKff5Y2IkFCOv2JzEdOjAeRAvwf8ECJcKnZT507Rc94BvjMl0cNO6QZWNmuN+8SXTqv7m
e0U20HSsaZ3iAUPLQram2bDe/nT2kthLsD4bMj8RVNAlYE1pDc+DhxCFtssmStLlunZomxHrYGd5
/WA4i0yzr7YJ9KmW4j3fdHg+Qp5UiqNADQpolSQL9KP8LNVgPc/jHbnONHHZmDle2WS5kTBig1n3
JXro8d7sm6Ebugm3y/LAm6vfpyKfjIrGhkOstuhgwm4j3y/NKpXWXLC6XsQETl0enJ8YLqswoRts
dFcFaC5Vvtn/fRBVJdwx4q/xmKaTLCLB/mE6TtmJNXAqAOCbbFJ2dPRpEfmnEvwZYAaV0//KI3Kj
6h++WXbQN9eMluf1TToTz7R17Hlr7dUhdnMvbfOpLL7GOG7+G6TIRs9HS8g6Np1DOtgMA1U24Jdu
5v2LucsLtBSXqJvkQhlndlMsOsse/XpxGaEhJOLPhDPx5j3Jq/1Kyf6lU/IFsOVT2/g3GTndVcnC
+W/4CGbzecQ0sxlRjm9COwZepxZGb/toH/2rUvnoFYGyZ3zHiOdUz97olAjznrCVhd4u1qavUpxq
/pB/CdUu+gfthDq+uFPmJOsBWkmhjB4xUDKU3YLznQBENWY6s4lWCYJZuouYKgSFhZmZ6x03Q4JQ
dNZNFPSKWhC7DQW3nqF5iFrJLsSq3YgGEgRMRN5fSooVPsuYAonYO0HI4JS2rEKJQ5rBdnnFbIjC
B2rAPUVlklDpqjRD/+3YL0NRR0ypniI0S2Ay/6AQYRGncUy8w6ciunITlicjytgSlq+Qi11sdcOt
wQ6IixRIobkfM6h0Vs2H6enkAuIqoWRCxMfQKLJmPyDQ1023zDjRFUFPmSxziuORhF0YERI9Pn/n
rqRlXcRSuZUhT1GZsJVcYK8Jlkz8qQKFVApLi4RANar1FL9KVEaWVCa2UgTFC2EMCP0AVUnVGK3u
XLrPOwoXVVEBp+hhkTu0ogTBsLDyTaD9KtbtFhhzqvHkwsAWp9CZAk++VFZBQkI51sma45ww6eyi
iYPUku1QRYZ60HAZKNZ5RJRRalvWtniSAv5oEmYpsq5FBX5O8bGktk1iVfB20jsGw+Z57IaboYI/
iQQ0XIrNFGQLb1YOCP7d4ZKRHfMKjcTVWhT4/pR0XHo8YlEqMuE+JTAUbaJHLAmYYGwUKcjjyE2o
O+SCmBVxrABCnSeoYONLjeZoI1FUa3Ra0fIdxTzw5P/0eWwXKWtcwavqsvTeOpFuKP50aZqxCn81
0xRa8iQX/979lGzGOvjUrp3+BxyEe0Ptk/T3/Uc7Qm4nLLddGtNYamABVc+uDBacECUhcKDDHQ0U
8n/8GuwiQ6wP+We6n6srnjz+1QV9SoMTNbIvt9moNuqVgwvlctQ0R8QGU477w5AfwZzoiQAPW703
3aSAX2gy0Km9jcqbqO3k0jWGFh/5uSCbyfywJ06gjxIVWQdAafXJ2HHkt6wmar6pubxYFQOJ2hR8
B/yVCm8kwJirQJ9/3SXtLASS96j1ltYNp1y7iX6QN8LZUW27aDuZf8zw6mCixNArUlCMcKHji4q7
tvlj4RMndLWwX+4puIJuazjUNwFTehQPnw5F+w6dXHiIQr1ppUG3iDIbuUenC90DortYKkV6Yw73
nDBw/AWrSJMRboq/6hhUqKjYFV8Yxgp/zb6Q5f8Xhu6N3d/B5rF921/NEPbzoL9W0wlsrps2fggG
XsUgnPMNHSYoGdMVlo2ZugvKmFThk6SMPDSe+8VVnwuGVRFbfiLwrYseER/eDyBSCZqvFJwdEfX8
+5LfqHouq/sAoe6NLCMsdlP2YXwaVTGpA002kmlkR8NZXy2UZJCt7h81uvOogk69sNSNEUUSk4oe
Anxv4/CJ3FBeh0kTAk6qfxZQHyJ/+g5BO+5OOK6OI6IO7QzocbVwSnxgEROnCpFhOZ+FFOXhZqr3
5qZVT5tnAjSYYarQYOZJe+F7SlfIhGac0BTNSF0HNtahsy4zpmpwIlvtywRjUx4HopW8LecdHFMT
pkVD+QPdLu7ela4ChBileNmINQublLSfxflIh0rbOiaUd0fJbOHmTV86miPwhJm+/Avrm54r+tLt
a7nlw0EjUJoJAAEqN5n0lSgN12ssv5mFb6NJNx3YJAN9Jk8Z+PhJ31WJuHMRKysLawO6zOrbPHsa
LdHIyC/i3K2ZQPsU5jprjoukl4yWM7fMS7ROlCQhjLI18ZiPGwdYFKFr7u7dzxOxiD7fbxaJRoTl
yQXnH8PtaNJyC66icvmSqbAz76qhN2PCm8va/3g6067Eta0L/yLGAKT9CkkgQOikky8OoZRGERCU
5te/zxPOfa+3TlVRCsnO3quZa665OOpf9Yct4Oy5SfmhxscA3u6/f7yOMNyAgcCOu1GX4d9k25hw
hQMeYfM5g5g6k46ev/mhcrp8fl56NOqp+VkzMskN5VhUPpNRW58cD37EWS3P6bPnZLfCcZe8K6yH
9XGdXIYUiBCQHyCFOXCGWh+YOBIurgWbwb065adJCAmcztVzTp8/eLMzQ7kQrMI6u1raB17UVDxM
hIM9eAk6QXTqlZpYSJ7fh8sLql47vrgmWL7mOtnRtUZl0IEuXrrqT+z+oBW+0GxMQRLIDl0JK5oY
d77gtljp/aGTITXz1PcJVXBuDxe3wSnTHkGEz8+B8tybI5yhGcKWeihqM9a6CeYhzUjibgzf34eA
yz1bKK2SQgjFa+pG35dGUzjfZb//V+/rYwgNBAfF+4Z9MNHfiBNoahaPRmhtMSIvSKoUeOAp4uLn
CAOa4TCLlXKWHGq5zLd6uZbIFUYN8BwkOO0eeUgUzdVbSGA+pYQlPszqchqtte3uQFMP8Tw6GAnF
uLYNUZK1Xy6LWF3SguQcWhtZJKnstFg+P+A3LpAbFAG152ND7WcV99G5gmLTJ4B8QYu+28GSDFkN
gSnjGRKxlRjUBp+ufq598dPlUrWBMqpFBEd+Oogq6LPwp8svP9c4I0W3SkGDfxRqNdsa6qG5TJFs
Vs7AyJTMq1X3M7VfSCDNsJqiOk7HfVTTUd6wqVx0Xfo+2BXBnoEKb4VMmcXLFHz13ox1xeK4ei6H
JsNHEOyOoc2AbxefFMkkaOM9yKtefZt8/E7n4SMqAl/sgyzUKSMrTX+j4pym8g8PQOK+HdpZjYVX
wvfGAxtkDvXL7JMG9D+CDNIN3ICpg2HKJdqge7BFPiBZxWVkq5wO/PNRTZRddmX/F7P6ZioUENYY
xKbLoYjoFYezTlUI4a+iHV1CoDpPfz/6syAgWZifF1KDA48QCEMDyuQZDjfXmaVDrUpf6L5TQTx6
upy+qDBcNEf1g0pcOOr1gkhAVWZM+g4zKGSwSUdVSaiQTd3oiQfTm54xE6aflH/26JTw22OibBl9
Ybezv6N/uVfHCIKDjTvoCk/OxCEMoMAqUxZWOCUdhsoL6jEep0cMMT6EyITiN65Aw4zHqbf67NYh
28s9ZhvwjrTJhJ6Uhb3z2EvG/MTvS1WhTZGU1Co3NiOb/rVo4xC4D0klSJLfPNVag7y2zAvHIIcs
lBB5OYF4CMAFDNsXR8w+F6hL/qUqEDwJD0JtOkXJIXgJuxhRNIiYzUkymo9a3TE4GKbaKM7o7eND
g4ub3i21ta0xdtfpZ/yRxPYKovXmD3zX/zGHioflzK11+NPIM7TR+Q0YRi0rYM/4i3b28RPwDgZ2
YKySgkU6/TOmFfeZ7KJddOwVGLPs/K3C9Iv4c4dh18noL1e8Icafv5Pl+rEUXgn+sOfIbuPdHOOq
d3dreyHOBEKFdBIgva0/XoN9vRzIgn8Q12avV1KIAfSv3n3jRsb1sXqSu+B5/GwcvG2lqKBoxDrM
txm/0Xhuffw0mmoSCBZ+1RCpHMk2eWpTIAV6k7+J0Bi95inyTlnG1ATrjMaSwmY0KGyo+QACsafO
AVDQgg44wKXRb0MzozHTGJuGkb5RURB3mkdJ0E5xNvxVO0gi5MA3tfz7L7R5CT0WEEH86dOiXQdv
UoI5BvNNlbQKynQ/CyoFqOQh2mLRQJuAYAIZhDkmX3+Azum+KMQAp99MCx8MFMhl5fTBPFgXHIef
4/i9vXDiZOhycBhywlzr+luX/B9uK8pmsP4QhqWjLmPdX24PWeGjWJbW/0j8tN1DkLUNdBrcGLeC
sl4wktED5Qr+hgdCj9dDj4M4CVBtjlexFDLC/mmQzTVZNnmWkq+TOe5lD+dqDH2I+qdcPdvW/FbU
mBNnR6hxO++V7AyDGcojuECWvJJC+rVBM3kYj4rTBR9pZ4mT1m1eNJGVhYEkyJwPmavLW6XvThcn
5odCsPwmiRbQffi1oCVibr9jHtnQ0sctPED1uPFO96jUkC2lXG4Wj6kF0XfOMB+es4l9ewKIyvHS
N2KrGn1so5EZtM/U1BLfz83p8kgBe2t5YmTC0JoatPAjGrQiGGhRG6Jvm4UcW1nWLelLLAopYuWz
sHRITvlCJYll/uItVaCzAGsW7nfAQ7b6OBqt67fuIiYIiUcIpIN5pJQI4hVrYzHICym5sYrdoTrV
PmmrkPkNoII/ChVh+Sl/1ZfuMz2B/0XRX/r0KpamgfMgDyCbLQS1GDB1y7gp5Qt/gn2YLgsdPTRq
MojV6VJnQo5v+nq0z/6ZMURB9dnWJ6TdMchlBsSfwu+OM7jX9I2reQpXeaBlzzzbQeU7zxzPTSNK
rZScUIa/oJcogaUNlohiCDA55sA8BUUQgjmmKIJdaxJfiV79GlT4KIPGf/98gFj+f6fWZEakI3FW
iT8ID5Qd0/q++MYjiPOwUr1z+0Lf+2zu4PXw7WxE9BQDhaBsOYXVxK57hUpj02E2KUP2K8DGdWDI
qvnXge7TLbQKHxdUE9pBuxm0E6rJdFjSHNSBskObUxaJj1Lr+HZOmbtH3nRdR2F5NWRz7qAT2T90
RtHqp0MXIzLYV8hGRVqVbmjJSsv67P7BULfXa9NdDe1EvXFqrrEUaxvg8inUjWr5Odh0y/AjTjB1
3dl5GkVuNLIqsCUDyMYwzxAcOhTsnvgIKItLleLAeyiRpuXKwTajIWD3wvUx0lqgUzFZNfM0fc3a
CV55VyPinGEzrKG7fgY8mSG7X3Iu86eH2kxlqrSe/fcpMqeW1Tg5j1r9CTIglAJjJUw0WoweekwP
MZxWN1qoi9BD2fq/yin2gW/gqHn0OBOo02GgfQOveRMuuAywwIcWymus/IUn1CayIzZKG+aViC0t
+41Ol8EdJuRML88T5YBXA4PacHEOp+y1FS4QD0xxJj8rPC+tWRL4tYpNb5XrC7X3NBGlwnAqk6zT
G7jiddIc4p0mZzYQJLgUQPPzjbJ/2jDZWRPtfUr49JpksUMZ5vBaDhX3k2gMqpQeU+tS+nkC5w7X
IYVq+VD+WD4UcC2UVqmSFKjEl8PsCxggTGJNjI+SRwfjq2oacAo13TBRh8N+ud5phASPFi6tLRrZ
qL9UDK/Dyh9TuKBegJeNfmDB2Fr+uF2KL/NohOC4MkxdJOW7ITGbc32I5LEi05ddHIaNmO/Hnvlo
ccBqnsSjdwwSlC6FWKrDNIon7IdXsoHkPUqJIGQWo0W6B1LKBj/sSvNePjT+8U4XnDKTT3S5fb1E
SM85i29WTWs2F8Rmylhym/2w7zQmH7EfVHxmtKUxiivhMjzXKpzS0HuqsyrzJJ1VgQ+hIiRKrbim
LJtP4EOJDMoFqf9kiuDfG1RZX6iZEga/hR3YDrJwaaTyFeKd+LePtJjQk6ERhbUQBgCb7Af8Z/wg
X77hzG8R3UBY11iN4Q0fhMEGtC3CDA75gCyC2UZiPhUjTGM6gZ8n+naOPKEyPwHUqVgNJfwzwxVI
O+htGH2R3AY+qajEsq+jYafW6fJGYbfGOHmTluXyh+ACHoFHgXZnjovltIRGaRvTCgO7Gl27J7pb
6dpFA38db970uz94jCWcOP02tqPDRmBwEu64irdOK3E4MoY2QazShNpTg4Y7Ctq5jk3l51R8O/Xt
OLUF1kSO9GZo0/k6bW2w8RKrSKfmIZY7afMi7Dlab3/ipB1Yk2NAB94aPVC+aH7DQOrgq5A6vS5d
4UjqNoW7gOIiQRlaMZh1OicJeBa9hQB4Mp+dyLWwjRm6+1TcL0Nls7nTbUpdIWHT8bWw938zVFhV
5NxtkyoU4ahtzLAt1MCSpnq4Qy466pKpT/b7fydEDDAEcT4a7mS+EEb3vLtGfveQlGO0WBiQpYsH
mYVGnfRf+svaMGJxqVPy1vaiPn5E4xVDb7IbXau3g6svyyhVxuSVRxkSr0ZYixICLahafrQRmeRQ
IWXya9NUZYD5j/hZwxto0Taa+iQtk7KMDO8utHDu59kXA6UBzaNHGMTqAh00OPmkaeS+U3rZqWhT
hKbLh9rXd41qZbqbhyS67zJa6JG3WUizR6r/zuogXBP2ElZl3Z8vFjne0k+eJVEcm2kZRtlDRbyj
ei8hO2c1fbBEGcls9hcFURQPG8ik8Rkm+G44Vyd+h0zTexgPV+ZhrZDUgRyGISW4necRx3QJ5np6
e7LYtsGhX+TZG/3rPh+hyKcHgmi0QWPV22c7l3pheH9sN/iNoarweQbD6Vgfreer5qk7Z2sa+9ij
bfjYDmZkEnPu0dDO+SRmH1RIsHE8QxSreKqGzPvBJuwBxAjldEqM12XFHRvhw3BXu0oE1phFyFh4
2958TmzE8wmSNrkuMHmwDT93YWbdWtGVnaPE+02j0ldwKHXL8y+oK0AwX2EBy1Gr0AG35Ek84AnZ
c9tnxInwnkaZSPPMscuNPOcVzAJEqL4shpmJtl3nQlGjWv+aki9Aw0LtwDKN1B4AMlspzKr09aJI
LDvGneyH5a+8PLCZX6SkaR+A2sa3KExpQiVJS0kyiHMU1IluwcQIwcpt7QjsUhKXx+MiyKDu51H5
YxH0wTmiA3njxD96DTnJ/DP7xsNJmMyleBP6VI15FkmBwGblV7TGIXZ2La1xhPgGMa4SvSD0rMA0
0wvY3bJLMB4xuzWK6CVZNgqUj3Fw1vuudXY7kXWntkLUbwpr0RqgyavF6pdbQJHZKIL6Logu/9O5
EmCX4DX6DoAENBDXV6rjtSC9DJ6AZNYTbbMuIc9hyMd9a1giDzAqfRC19whr6JZAGB4DYtmyop7E
a1QIvhbv8X78aBiB5VnlvmjFjJQYKocQrtP7NOqAWYeWtj+b+oND+NqUr0c/DsugJJVkO8u3cDQJ
4qDvYWmQ3yIoc36OwdQjvTXt8RV3jitueuie1tA9/kQrNgVpqpBxDCOWQ+02YxfrLnxe7n+tmfmp
DgM3UGOOBf9FvqQyucb0e6NhvWo7XafKO9iZCKmrpL3FFDEC2nL0C8Qgpk/TNcvSTwu93EB1QVaI
93ksSIcy7eOhWbHnu1ajTpZJcpWa5CaJX1PCPDw7YAnwyEeKgn+AGtE/Yh7BdFNUiy1cUShgIOiN
UtkWHCSb4iQl5n58h0Ary6/w3PC1PeMxqaMYV14bx+g7tF7E6Io6dRbqIoI2VkeUvyT6OkaMzEhr
DnsQFtpCDMkkc2WZ4mbJ5xJIuXqhQN+A9XFB3fHljRHZ3kmFWIIeAigOb9z9D2wSN6JQgIqVtvl+
xpn54zXLmRd6HyErSB/0dC/77uYpkflTIgUvrxQVeKgY1y16KfRQqeSLFUvxwj+22ob9xBRKdCyf
6CR/sFcKfPLjs8tM+TvBO2aXWy9dIhSbf7FefgiPs8vyD8pBekLeKk2wrQolq5THQiglmQrhEGpe
Ao2/hEF02nCHUyYXPipO3CtwZIV9ayQobdeNZhu/m0fLnq/jUEnnDDr/2LZDv/Hhmm1OgKbKfqaL
qw81B+sDobqvy9V/uCsBikIUiXJ0cAkviB/M2u1/PG7m0YJVrYLmARyLCTqzaM4mBPgA3mFL96L2
hIRo8m9yqScB0kTbgNM5iqNgNvlXBn60xKJT+DdotuoPouG0Q2fyRF8BGga09TwYNG+1gAnJXEZr
1CNJBi2izR1X0gOa6SVJu9qcJEkssagu0Rs1wAQSeBvBeU57fGjn++LWr1GWwBIocflLC8/4ODvB
Gl1WUyuQw+xKqRBxEnPc0Ml7Qkn3QEk9Hx+ovJdi0xCeMmJokLJ9ATsEodNPldhJcWBHrZ7iNy9o
6zW0sDAV712qcONWYQOxL9cTAU4Hu9PyD9WkYzu4dtJe8z/wZh9yDnx5VUekgAEv/p6n+abxBoXp
p/bVBB9GrXTIZBymxHDUT/ELc+m6LyEkqik2lMgbVOBQkzX5U6tSG3aCY4FRWCmlxgQvJSG6l7QA
7lKN9x+cHoZCNgsRwp4dmjQH/us1bVXx3/0bR4N576q7iu2mSrHsPVjM+IdRssDfGyTxWxI1NKEW
EeCv1b4YWslVW5CTcPWI46ecOkEXMD0m+/FyCm4KbVJJLiCdyyvQsvgrfRFr0oZqXKVNCxDXGtaX
1MqP50dJNRgYY/xRgpyB/lgGuoCeKKb+VPtXr4dgPHA53akbKlxwA8fjtywmhP/kGVx06qWALdVP
y2QyEz4Gv+1/H89WgHkAnDLtCunxa40SuBXVV6KyM+WJ72QfMbYHk9Hn6I1pimwfnKtQgmoOeRtm
0p1ipOMcwrtKjLhXIYBKzPfQY4A8G3uGuKDK8WzTLmwlzQMKBtsECugtCHoDMJ2UpIfqCf7HBAx5
QPwq5MpjSkVdjVajKgNEtGdKJ39y1D/KjfUQmwn1isxpWEA1bx8Xlm6KOtkovsO05VYHpo3ixlQw
7KnF4w6KyVNS/KyV55+b2q23IoJLMslmhGTeX62Erg0CHMPyx/XtHl6Ih+gTPzefcN3/bhgMnugl
yO9rh7cye/Wt1NtOnhDdXdOlu4urSWb+84EyxDmsDtZvJ6jy+d9a4TnXvbzch/fGtXX/qf2xZ+cb
4oLn0vONBrVRebAaXTbcR1GV2dYhuQG8qzsrCzXb0bWc6SAsM2+MYYZsDSrixfjY/oIg0gW8o+2D
ghnSHluIxMXW36T48dnfM/uR6gwTQQs8viIqDzmIFNnmN7XxbXhkFHKR4vJriM7TlBp9+zjdJrQ3
9g7QKt8rbPfWNil0q52Pc7gj5a10kNtbgFhss0gsFsvq7NHt3PhiV3t5P+Pz+xcFmPG29Xes/SUw
4KLdv/0/LuWFMhOhmO0YX73jGLEqdCK+269Nz+UdJY1PVr7cQI/iglhJ9VAvEXzf4FKWXnLV2jbP
NG8nZvP/T4QoL43tIcgwZOSpm2cyDY0Ta5qh5koqgPsjoUBAQ9cVUwVoze/cNrTdlSiUbYjdN93M
8zrOPDMLrlTL4yXbf8+M/RjsWyfm4wAbREUaxDeom57pC6AqVDjQTUIL+4zdxrji3WhNfhJQbttB
+D3U95i20mgFU1n/h8oAQASDXjLN2/Anosmrd9oFl48DvdHxdnTmYHQP8LiwvAQOo9zsiYRotB3R
g7p8RdeDRDTPAM3N8MDsCRphaQE5NIsEiaURg86onm1r+4rd2zQmVbv34SnYjEqsGS4//6LUaP79
p//6gQ7A23b51PkczmjE7txHpBqrOgK+v+NLUmmdhtuXT5r6aPaMr1ExeHo5NqvNSvIFTvuEfpJJ
/wT1mpOTFQ7BK3B+rkZVdJgOtfiNluyMHqR/+FT3NoUGciJOsyUMY8tHOrrB23WNZGwYcX+qJrKK
OWy/s2KC1QRNc9wf6Bn0KXQ5+dc0vRZnybU4TvVS860y28eZpPR8v9WvnFp7TBDgRL2yXF/viXLB
lcmNLrXV9GvGRMD5FYkVShkMBThyLSCAPI3yMv9xGH39U5Xpjn4sjfLj174SCO8iVyQCmAg0OVGk
unRR1EQ1fEm/OH0o6P0SDqNg0q50brDCh98L5AhwoWScCCwUeltC8EMt84aIznHGaaZFLbes/tbW
ca53bJaGaTvxpgfNCve4OE6Ll9qOSATiymQNPjD4ESHft5/i0rAYZBltcA6YDYT2SB2iOGP7IEq3
28oiqqdcpLKJStpn7V8lPDU5/cGu3W4DJ3XmMXUbO1EsyES92cQBx/Jeiv2UagItvD3BXc1Jtt9F
9JD5I6MuonPWnhCbVANGAypTuEtPGotRGtzq7SCA/cEF8E9r+hXP1Ro5OAAiKBPm+gbabAp/5b+z
GeMWZWwYGcNIP0ItgU9yIfCx1ZZTNfuhJqCCGeJpEBXO0aSS5AcqqenQCsj3KVdmiddE+hPBuMmB
n/iLlFM7hdv6picfZXBEJu2zNlhB5z5HB/74hPebMINiBoNEnhp0t4h4nYid1uA1EnVWTnWQhcT6
sPwjpepolo4r3XIsN4gLV1ac/gHM6z8v+Tb0oawbx+a6UeoW40xnTec4TclQ7Sw92Cfey0A5u9Sc
3CwHTt6KHwWxlC8xfkRdGKujZrUc1a/+juZccX1BLIdvoFrYOvSP6uoG2xfVA7Z9/7tGWorOXRal
+vw6/+6s3rbxa/LdKfa+cJe9LUdWDEsNNkpcCx89Y4tS3W46jcTY5ZwL8IFB1/OgFtbULCSJkHnq
gFaIjXHHm5CjPZvsw3N0ZJ0dOXIG+lvHlFPq+zZSlayK93hAsRdPAXdw0qQ5hJ2R9EYLaoCEgAi7
+E5P7d1czWU6HgHCv7ntE5meGsZgawToPyNBfTvJbYKiRELMThCTtCeZjuKDx6Z65+VRKTy1TbmU
J6zw+hfcKvfyK6eGLiwCHzUzz4qXIsWilIElP8ahbJCeK6OQt42ZKIoFy1JVuSJbYrlvN1EZr4ie
jdmCnd5X+nzL/OkUrt6U+/NsuUGe5HmVOXJlrUIMPOrZQ3ePs3lpfXLBENCtybGUo2yCphz1ICoY
7QJp62fzD7kDZvPEry01V5hxZCbqgXFj/wQ47h8qXe70G5h8vlGZo0Ic3wbuOtNMAiAwstvbHdEw
Kp/B/u0b9UGms6Dxshquho4w3fLKldl+bqJrQIdunOlV6Gj2QmmTbd1aR1QI/fXb8iyhpo24wWZ6
a/y29uG28zpGToA2+z0aj96wiO+t4QnJNm6DI1f1E2BmcsxI9Yzlem3/+EsPMqJeg6/ZFfINOpHX
foaO5tvg3ivMMWW85esbwPH8xodVQnUlf1EkqMDd+12YO/82iWk/fiD+fbCP0Czo0n0SVJGIXHeq
zD4TcmZWDNGtxFJOdLX3zZ2VGoXGnTmsP6lCQan1jSySJTAtj889Fx1LTHytUKBTfJBBzZ0D/jS/
Q8Vw103FEje17aiCjEpH9T56qZF+yAXKy92piT3EAT0mj9FBlgt/1uSWdONH238gfJwZjgmIKbBe
QQndK+eKT/xw7AyHgN2wBpxUX7BJa8IQQAXmF1wr9jZ28JNgwBIFPc3tfFIKMeBy8ph4KzmWP/9b
QaeDEhHBLyUNqF/HebCjTbQOs6Sd63AFJU/qYKUL4YDcIPgHw29b37Vz/VR/MsjgQz4X6l6U+zDc
fiNMEadFY7htECQ2K2Ghi9hnc8cFvL6h/BBekZTQ9mYi+IkY5gfSe6FC/peqHcCnibONXC/bOMwO
y0x7g8zAgb1irfwcrLqKK+RRVrguf4vYigOnx7dDBrav0fTQWgbJtvOLTU/KwldYaueYl9c449f3
wYooVyrRLiDDASYJSqiXPYXPLeiZ+BCrvZ8BiAlgitmRr8hCMSXCGKxrr2XYfJmRzB5MQ32NOugT
nNB18th3p2aujyhV9wchmy7CpqxGucNKs9QWjH8Jm/nivLlKZRZTw015e0exB10mjOKVSE4n50HV
zWVm6PZhO6vUKTYUX4M5EpgNSxFWKop8/40CsAONYNudwlIymcCq5CPwS7jQGTVuQq2a7rsEF/op
pSmtYwXTadZvbDtsklYl0QyT3j0+m5Ga2LND5/TB5CQ2oNs9lYzCtgEPn4DU41EjhjVVa0BijHNQ
OfYENADNgG0Lsbb5nEoZuDHO3M4rPKFQVqVbDfBdl+Zj161rXOT/iunVEQRxvseldW0Aw6b/BhMW
pz2z6MMhIEoF1ab8Szv1PZXYfWABEPTBrmHc08dBRYQpW3wTKGFKuMFBoSj94FeVhzlnCG5Aoqi3
IeFNLrE54p+EFJnGRKv5/v2O/P59ep9eF+tnpjvy/X0QodfIIhhDNen+rMDOzF5U56G3gLG/Gdoi
iG9eGQsGBxFxb1uQkflu/kxNQB2oZCt9mUQeEEP4l+/jbRugsVkG08ERBPag58Mqm/krAuG2F3Oc
Lara0oWzpXqGTI+C1KSup0b0m44eNPVFLQje0Qatsy16HsgeYjl2YZZZ4og9MzBOTywnCWlwi+2N
oTeQ6oPjIlyvESPmenOrJJRsnVTtPkjM9TNMkdQfIIdTO4yEqMStdPM8ZbyvjWbWjFMInpDA5Pp/
BSepS4DzTKgS4+cXn8S/8WzcIQtYUDIb0JWQLOAjtrCmYdWA4lY1rFpSyxSOAfMrW2dSXLaJJbzV
Cq1KA3W8XVcRmVKLSuEhVpPsgJ22ukIR47fB8Ofwr3+IsmilIYYSfr9st1AY7gzpUi3mMhcNFo/z
yo7JkRtkNR/xzBVIwRzveR3tEvYJKALAPULoaWGepyhabc3ZqMa7u7IyYsxp6YQoY8EtzKQOsbIG
Z1yRZSCyOYpihhMcJX6lZwadTSpoad3FJZYCUubJQToSSDCJYExwCjz6KI/E0tykK6ZzQD139P2i
jlKBAtyK2uedwaMuYDa0gO7H/yExXGAIm+cZtxGreLAUH6pR/BvWwqmkyM5fHcpvelpA3nAo0I6s
8MbysKiHUQPyRqizcqOo7DN7T+bECvmBBhV66vpgZmH9jW6wRros9N6YnFXr0IzQGUDSTVIWwjMJ
17Vw3KwfRiUNjVT0al0Mzy54DXWVoQfG9h26sPs6Nv73Fe8m5Du/H5nn/eT3ozS4znYYCcyotqLM
gszni2+L6yCiNJUK5dIhLTrH6KCA+VQnVIuXe/A86bjL/pLilMcAwcJkNdgy4xt9NG473bIp3Aq7
ipIRLV5Yh81nA4X6eW6xfSavPSIgQHfVajCKWJcdCUnSS6RScRKNeI3An8h3PU0Ctru2EtXoYpOj
d1Vkz8UltJcdCv/vX7MOm5FOxoHG8l8A5+VujrPTeN/7hsXFoKR0drCZZqJ1o4gDEuf9ZVtGxP/k
Zm0hXQnucMmIWWczC3aYeroV4gIfuJ9m/pEJFmPzCe3sM3TISvtIz2ynOH5tPwfNYNLe4h62yLQw
gIKIdj/5pOG11maKe/vUvpDAHDgk0U9t/b5NvtIE5uOGh5QeaIkhz3CkU1yclCIQVEBPmvsKs3Lj
MNmTgzNALI/EKc3TL2BM69rzx4CczZmMuio8253zjwjuR4Xnau6JRksR2g0D+BC3TnRx2qYCq3rj
SCwWipzARAovjd8BU32Gd0TQ0EZhrAQyK2f6tV8DdNUwj9gftL8+edZoq0ED2SN4sUtn6tHc9tno
U/mivEZDaROlGJZUP7RNyvEvLR52DG2i0j3YEQhMP3vbASSe5DMTHKP7eNxl13eJGaSPWj+htxYu
o6R2kJPNO76pQg6JCt1n8vXqpI5KH95EoVivCPFk6sztKbxsGrluGRWuWmVU+oey3SI3PEGIQZqw
MjoIuF+RWx1m+ycajXDe3adh9QQyYHnRmt2q8YcgF7iUo3B1MjugEgwXAOvcYTDAU6A0MAHHOLkp
Lz+ULOwdePD/RcNKtb8PEc511z7hn491tzrotlogu/jrCg3Y68HngYYO6lHtTExmtqYt/lRfPdNC
tq/fFrSgPN8WGYJOvuF7zF/a30nmRe0vmrcjosokW7vOV7Nd9BkUmuNViktbbKomv8uvWieEzC2s
LQJbSIsF9tzdgV6X7xQh3isBMhtB2hDwcCVMLaUQj++1W0G9hEOYG6AjvOYvlmAZNxIJ2uhY4WAt
pVfTzBf+tAkEKFN2EYTSumj+rezoCKzlxKpzqNRxaL8vtWAGDcs+NuPGdPorvie9RmhSLy+16bue
u38OQUz3cVrcK9QuL1ZCq7jwIRwEbB0wMEXChluMFnqqB4xHoyI4fZQIJDcVEE629Vei+su1zkrA
b2rL6hZ63sVA0pYvrmkN0o5fCMyMVracRhmEibShDTm0tXGm2XAxokc00RGYEwxS16kF3bBPMwcw
cx9d2yHdF0+wQlE8tKDCaRj+1WjTSOZJHA3j5ZKleKe5lyIqTSo2juBx5OAamwrZQMWbJ/TGg/1Q
tnb1RtJjsXXAA3IdsOY4N5L+EyxbvZLshQe1Fs8PF2rO/AX6VESPhAjAExvVV9E/3QnBpDZ0xAxU
Hg7FVepblt8YPMF0aD5AGVfdoh5wgSbfHA8lpWLew7tx7e9D/kvMhAk34ugtFlIQGVnaIuTQKR+5
hoXBCs0tcBz+S9sCZqAb06QNIox3sWfC/UjvYrMAqVA3to1iev/hXWKcgyh+Z18xGIZiH5IJ3fAN
+hV1jdb4mrRCtQYczW2th9WHck3zbX06raC2YVF2R0oyprhq6YbWd2qUDKTDkPh8c+Ebpdm0OU9t
iOvkN74zGQ9558AWhvOEod9w4Xykaq84mL7yrxpaZmu806S6JVw5A5ZSXB/+TOlZ5SoZi84Bkocg
Vy/1vTsaZWiKR88YmFNCjRU195W3TRc2N0z1jp/wjW1D4Rbe+8QGRKep73z3WPXpkueUJICbtGRT
KKOgbz10hYulfx5eERFmuQaoR0WR6p3lP4FbLt73Bg4N+SNqkYCzv7Unpnrgznawg8zzSqHZfZuu
TxAg+DhDk9xUMyGZ4R2B3QDjQAMZ6wrCIxWcfQBkApdiDg0HHrrxlhdDm0Xo7x7KHuSeNu6nSe+i
HozmANQqxvXnN8QM3kgP8U/NAdMR0pLqv8EAPJNLq7X/XWrkgh//BlzgUy3fcG46XVDAgqajNIbg
znxjoZ3ZBaW/K0IRk2yDfMxeEq/OOBfEe2Ld1+0om7bSIlCDubXYwc8B6vRdyikSmkQRcT77Mq41
GtO+tJHPR9vTCE15An7fxj29hrYgLrSu99jlJm8UuIgEXiEisRwbWQw0fnRQEtDMWNNEZQo0D6nA
VsS/f3NYBM4W8ztX5UgFQpCTeF0EjMsFCL8Bx/Y4T0dCXoAIieG9pEewQfcXTXTtASW8FMADrgxI
5HDhpJ2IrbFIlqdFEYxK7oABl1amOaEdku6QdpqCmvYSSFHYJpwTtV2PtDhpFNRm8ne7aS47SVsc
DXM4gmJcRoAnAKhf4K0soBJIYi3TAQHmc/10P98nZ5NevtZ6pRKZKocgDMqXdWm9RGb8CdnsqdFv
DAk2K+wj4p9aklruRi03gB0whbzh8ZAEseTvhjTI0fOqeoNHytGv0WvTcjhEtU69DgTutvDuhYNF
mCRRGWPZLCeHa81oEzG+a4+BNqA2xRpMqxN8LBGzn2A1WcfIbpKiE+VNhEwd9QNOgjkVBEgJOrQg
SE5C+5kkwC/tm5uK7S/2m+Z/7KEdgg3kFxDK13RTeNgUaBRmEl45MxVksmuvFnaP4h1q7SRK4lrU
WL52CgwUwxkpnCadi14WWwfgHI9HnKVHvZO1OgcIVs3dkvUcIdhvQohPFoENl0xLrjnMX5gYRR9+
hmo2dCrsSCpo3FrTdmg+Sb88U9XUfZN1iANQU0kVXATW7YSDBDAqffM3WEVMWoQggLXXitAPITsA
ThQmnY4ckwmTTylfK1ZDjXPaI730R82Cf4QnNSWqhzV0eme6FLzg3gLHY2CBPhuuA03cR/R/HH/1
bJN4sLvB6XBDfxTf0ajchbfkG+FYJPbG5+eRawFMk63jLU1FH49CaqZahQvHYzki+oymhImeuu3S
zCSOPr78m6zQ8hTn5DexdAS0h2efHKvK3x9tGqOYj2WqTjq7BPfov8Dd8Df+Ql3LEdN+5Vh7lwMB
OQ6tqRs5VovYECJaSqODfOZzIDwOTYcsQREVEDWzpD1L6H7pp0msfJTfz+mqpB9k0strZHZS99NP
B5Rg6YkL7ov/WFj+3R+1+M6Nk/P6NgwVrAtrI4kIz+uTQoJX5vbag4LIAVNnmCAVvpwYyyO0VehD
lOTcRkECYTFqlIgK0hnJLbALhu/n5rvNpWdmoJX65aFK1Rnrsuy21bjcNWsHmZAD3f5rrqDtVwIF
CpGpI7unus/noHA/fCgFU3Uk/8+Ty0F+RvOBRiq11qoSDYmfho+9BCYzhls24H54aLbmnsZiCg96
kOVhqhWsu+vvU/YRPuhEfhf3zdYiPk8TTlfKVqgnxosKdbnuvqb7YlR7+M45cG08gFLruG+seCTw
++8LFI1y0gSXEfOsfATcN6nAs87en2NlUQVxLchRWMl3tJw5QT6/IZEXyx65OJ4mB8vpMR2RwTni
FYAe3oAHVOcauCKyCnh6/FdcJ+2u4N5PdEl4dxwE7vTxJ3ekrRGuw4gPp1eAj0ar3GfB6rD6yp/4
4IxUJKgjqpEOHke4nOv5f6YnV+AiDikHSIj+72PB//h5A333SJX3M8ZAI7LNOCuJMBtelEKaInpl
/og6p6ERv5C+A8Xje9SU4555wbsmnknfkH+GwOVWcduxWYiG+Hfe3CXd8zvbAHvEB6NvV+mX0t6C
dNPyT/wIORoQISHOEA49t/I39akZte34UG/MJQV6WIBB8dyPDamnVN2Iut0jnmKW9bGVeDrp2mEG
4bfIeFYYxBDM+Oy76ZTmQyjTU8EwiHaD0nMOArOdsRv4SKlsIlzNcv0TLWPcXoHpGLvZU8IEwvTl
En2i9JTxhi6Ji5YuXn0pBnqKroMT9M/Ht6rst0pJowiJsrZ4UG5WGJTVrq9Tjmed5gZ+VXiACqZ4
x9w7Re57cwgzhpASrV47V+00oBrPEPa+UjcSt4hPyo0y3JIymdUtytWfWjnGhzg/3JnkxcZqZGa0
x2n/Uu//sYVMHphf8iLsgHUieLlxgbGw4y3+wlxLDo/dwTABTal+gxNUnAgyT+RbHhnA8hiPbsz+
cmOUSrkh8XM1+nrLRkVU1AzoL/TkyplUVi/HiBbHm+9iwyrIhME+fu3lbmRrvlyB/XWERaYenG3K
hAwwGV97vrG35VD2OzcGAWXwPSlUoVBeotus2Kj0Mol8zAc18UTAIq/BCH9YpO/0j0idnubGjunt
5aQCtMi8F8e/pQtAFLKKnxLiESa7RJlxvmfznT/j04O0w6N/ml+HsB3bl3717d79VuB4PS3SAl/m
AS7LPNESQ0PhX8LWy/a3C9gIBV44tA9b/w2kYcez5ok3ikgqy/F8HfmI9wz/eGBoaouCgDjrV9un
Q91GORRdJVqTG9o/hTsED32K7sGWoRIwQWa/4euAQUfkdnkSPjBD1OLFtO3VXLWvcBU23UojOWHB
0m4xbIpWVAL9F/FvDtp8fnKn2oZ/5ZdUXrO9I511lqelx+uLJIsrCo+rHLEvoe/84VPEGPxV7m45
p48AAjuZKLB2bf9NGQuCl9zMtdeOlv5NyEedWejA308ONnRPVoQZcPLVSSGlP6IPREeRvWkaKMa+
1lU15bSwtgc4lPn4TqsNU3wYaqMkpHxAWIwBuqjfqBpU69upNi1Tt4rwxzGH+/g9JRPbxEU2E9AN
+VSWH4DezYP1s/j5DeQX+FPY0nKXIaa4SA2SgdbQB3UI/Rif9Yktue5eonsDzroQjIp6V45jgWzO
gNdd6xwTSbsrrpuyRoCEodpnoDNsFXJCDDCvrFI+jrvj3C7idvPsEtI6bBYWH81URHvhvjsjm7JG
6lF2OD0GqrCoAnV4oTQQO/G8DWBhLJCFzD9buCTunxTEaAODKB0/G9rc2KtONZEMM5s8NSn8O1Oz
Uxh/M5AkDfZary/3KWR1Jhzca5mFTYcquJbwaUeCr1LdJgD8pJ6MuYvoMOtlYawciTtdN+wrd3Kk
qf6Ijf+j0KSMVEmTFtNQ4vQ9tiR2rRRke9/NLB0KijlUeVpGMX/MHiqHaJWhklAYgdQw76OMQPJ9
Vcv3z6uar2tG/9pSFgEDGVrBNAp+Rq58vs8jARorhtle/xtdkBtTKovDPPABT2r6x5tkYDuu2F1M
cUbmdz/4RHt9Qx9JmTEkDlFhwA0d0KPqFOFC68vF6I/SKNgIToWOl8uRcHPXPDDc4xx/94uow5/j
07DYOdVipshZbAPlpt/iDG7ZL3ZzcIDpGgYw3/YqgkmcC0BVPAiTS6Dz5inqk4GMt5l6DnezB6Ku
U1lZBxkmNXVphujcB6dTeECNSfTzmquvCTgRXN+3XkdM3R7dm8vpL8y/Xf37+Yr6tEK0Tw2UzvQe
nVIULlcJ4AGo/h+Wvf+73EHKyH6U9+EXaHL9aXjNht9o8MM8Cw6T3y+MbrVYq/w097NMo9Jkxlge
AYLOKboE4/XgNdV4QRkGQSVYjid6XVb919q2uR5U+68howq+GtdxBaYvMwGA2Irolo4REU8xbwQ2
V0iRwxxv/LwzI+zZ4VeXZqGJWtQQKi4V6fzwn6MEcv3b9JXa+je67Aj9oBRUfeHDaWdJxlcAiN/p
YZxlSeL84muc39VahRn+rP7dOC22YYVPLva3LRSswFQ7h8Gt/dP4G6ti8w4Gi6zMU1QCo14cz7VL
e9fmt693pklc+P0QXdpr6KToBH32vud/MI17nU80EK6T65Nzx/JZ1Peu4Xo1uN57+Vmptu6Wlnu8
/ui0auyr5K6v3QJTnl6fi/dM7YfMjuGZhX9fcAn369o90/99rYRZWKO0AMP1RCmWCW1oDxTOrcpy
fZ9/Z+OcWh7X748zL9fvt9rTDQ39wvKUaZ0dQ+Zgs+OgwXdNd08ogZ+fatXcIANH4w2Ygq5EeKu3
+ucxgZy5/Wx+nztXWFMrQsf4m6h73zt2asd1wHtk1qVa9qd5vgQ/AME/canSyN16WZgBlKqolBeX
W4LQYniks7xzvyfVZEcKVwTWLSCthubZ5KcY7ddeLYoITwMiCygO934O+tsqyrZzyaH72stT0v4/
ls5sSVVsCcNPRASICN4yiwPO043hUM4KooxPf77cfaLjnO5du8pSWKyV+ec/lK5Shy1tRa5y72I5
Qr5TP37HdC477/a09SOUfdqchJEwRpGwZJLJlbm2XKaQn0f0UDu/5zk9G8jRj9X0Js+CZXqvZJCi
M3zZrdIp8w2BWjRh4lr9tOZvy88Jo8OWEdPKYVk6vxUx2akqlNhP6YBqs3MB+gTJ35urhjXdhMiS
ZEFCUv9RigcouggIy2cFy/6gmo6t+YUcjvtoenU79RoVS2FRGI2PcshUpn1MEJnmdjXRRuwzNZZ1
sKSJdmuhu9bAsjDqKu2Mdo7Gkg8kFeuhVzTuhfJMtbufoF30mH5k/SfFB4fHjbKUi6we8WhxjMZO
+SQwZlePCRTTbPW+xfUY31/Nu6uOc9lo+6wVVJgCUGaMsRd1upHk4eGrueBVL/egwcRFWXzp3S6L
DqQLNsLwr8M4a/6svSsZ4unsS5HsgtRARIVkS1CVF3WX2Jyp4SObtONmWsB0VAP2CsNjc2K4V/Tx
D2dMypGsYWhq6lFy2hOp0phuyn2WwkuN9WG3i0T2O3iN2y/fUtycPK346bj5O+yMTpZpO/hUlSvn
mTiTcpUf6v7F6D2j93esLRJ1YBju7y9v9xISCSy7DrO2XUNircjPcbOgQr3VpppmpOa1AEniJ8OS
4bPqzWo7TLd6y9fqqFX42SPIS/9ycR9v1AyLBF5hVA6+matM9tDCW3Y6ct4UB5bTWLPdxX3Bl6Ic
5qjDYJcCoGNbLddLDC/ZxfV90MUWIHdaHKXwXrJ16pVYaayKw5VxMnaHGIOqs0sPPfL+dswHZvDK
HZaLulFPl9whSW9cwtxbX6dYgkRyp9+uym36E103Igm/RIKcsmhAt1UaN5ozDNigv9JZ7E4Ws+fH
HK6x/4x2qfdgloiBzG+yL2NGZeBJP9RNOzZfdg975Nm8fR1ydfyM2qubq5T2A21W227QUB7SHK+9
iksGkn9+fu17tqR3aLbFa/bT53dINpG2f7MO+2/oH9FnnO2rTv/Sm7e87Wd/byH3nndHXdKW3ivM
je5hhWDjy/x2kCbSK+QMigi8bLmt9aNzVGv/Osol6nTEbvO5Y7hH7g7bUueY/gaNFjyqvvk5fj/D
Ouslu2GnNXh3+lbcNg/QzYvfVD1qL+/yIrxbdywybbojtaAL+EXtd8xvZc/7GsfOLvp+AQ+7s1Y3
LpLxmyO+ZfODtCnaxAiuytiYtJ/OZyBbzCvIzul9ZQBZvj6T+kdkrRYY6fFtuhdY7chQjmpXclO2
KGcgu75rLl5ha1+Tkatfau6dWafeDDVUQdrE+iCbqq39kyAcR5/8dJ7l2+LbPjbdlfFK/fbsjaK1
O7yrGx0eZ3pMv6LqurSP3ffNpQnBpfw9V0H8yvGDD8j4eaH2vpBod46aezXtx5MxFU34bZJAYug1
U2uOVAj8bEQXCbOGsN0DvOuVCSWKOLJxe/xlIIz5KIEt0tH/sWFRaUmPWaHJlKgEQVlEgZ9tdFcC
9IyQIgf4s9ebAoBjLYxXYsQJKnSvGbDwbAFHjENe9xicBC1UEBEubwxzMFb8b8A9Q7ESPT0xgYvQ
0KDAD2WGKRlpHDdLxnZiXysqD9EcIROkb7U8FwnWbILxLs7IKY5BHOo2xuIjxgsX38WdjGHJRthm
MrabnUNg9GV/whC/ZggNacoT1q948MD6n4mJoOh18DWSiYX/w8RSkk3kDfIZRL0jpLWdTBPl14mM
o72myR10kS7JKS/d6Kv4f+fK4atHzZmHClcfvpot7wx9AUW961SlWbY4du3O+sslfnsVSMTTlqAp
lWdv+QxHxSg//aYpSNUyR9pyc17YvC8bLezCSrn7Bvwmkou6flOGFCl3GoqHS8VQ2/dJ6lQf+wJL
v+OkiwswPCuUEpE2jTt44SS2DcNRKTnvwVfDFordsM29AMLiRQ81SMdQ45lfUcDgvzH48fB8nLSw
74b3YkoI5xUDxTgdPAlC5O/ImxkaVzup+Z1udtzh+MLPpV37Qo+Dbh0ZdGabDz9XA75CcBMiS9Q4
9x4Sik6Qn+N7YbvvbmCsMRtCU9QZ6BglYLnD5+EJXH3eKM77NcyIviG034v3I6pyfWMIA/nmaeeW
U0E4OpNws/tNtcega0yvYwxsGmjEmf2YZmyMHzJrgZOGjWnrbZR2xYEIpVrxoDZZQxLSx1d6281j
Zcx3C8oat952b/TIt+mHO7PG3oZN0j4pg58ZqP3Fb9rxMVOnyqxpwDG+8btzg64AjF1zzFvwyYGj
w53m9e/DBxkxJ2OehAldwa3HNWpDjnoxRDkjxrE/rKcBG8Jvi1r1MrsO31XQqd2EWjPE1EyFDlAI
qcViYPFAlmPg1AODBIOywZfPjvldBALvvPadR9gOWtAqkPqUB23zXN+Yx7CrHasjVI/rL9BzIrKu
37Bj2Egq8CKgdzYAjxfMK+CAAor9oh9iqnl38GzbVv2PVMi+b+ECijKhG3d4QOAH2bdZ1XEolxVK
Sd3WNjuv4iwiQguhoelwS5C+t8/puJzmC/xTGNkzmPu83N8uataP0Q4xrXPQ/YxTytfDbxugj0I6
UNY1/gpvNsBlCurgt72qHRqp2/Tt+PGHKfCpMG0FGmnb9okhhtUpHB/KAX1cgWSxmuBl6TwDI0Ep
aLyYGJ6eCw6v8rDTw1q1HfMeOBdhV9g49dE/QBTxztBKp9fAvLlVapcMR//M3vXumm23M23unq70
KtO7D7s9c3z6Unnhh0TmEZIqob3m7GHwfA73i/MbGkxe+xXpdX9OTjQWTc0qrA+vj6f2IfqioPZf
VNyghwHcWRh8pVes3rwbn1kJgYiQxW5kYqceBVsHoEtCT9sP9ztkxPOz/eJwoBbUEvcNq8PJUjpO
X6tiZdGhYEBq27LbyKle7CIFd+Difig0vm6J+ui5eraC1ylrPO1s1IRhcs4SCxxrO6+1GzYJImDE
xjFRyAhNv0fEp6fOoFt5+MZYUo9fxh8gLSIvriNO0iaoNfbiVh7cofyDZx/TZfvjQrPo9Dv4mzs5
RhyQRD5Oq+XiN2g5l1PxhQwc1fYrvnr6w4bygrunxnXj4ajZ5XNg36C9eiNIX7C1VUBDNjfpAtH4
jhIzNKE2S/JfMy8GO2iHvjZT/B2DoMRtv+x27d4h+U7arHx5PuCAK7HmF8SgDDIINkhq7vM6SslI
1EjeaniSRjvaxym8fHLDv0F10OZGy25woDha2xIVznXQWXRh1vzEd7cDDbltc+/aqzrss/D75s/d
ofAeVrooPrn8HptwP+pYfkRbaIHO+i+SryYW42cm2lDK1G3WZUh//YG8dJaVRLsOTN1JpiXM7ccH
v9RiMSsmZa89aPfbBXUQ1swYMwI1w1c17bgKsSEFc02RKRKSa3G2JYzvjybnBtkZKA0NbZ6vUwRL
k4cSALvfPvZfC0AD+3Cwb7UCA2hVdl7ZKsuIacMM9B8l1DscPHq3uaAlpfhPkiId/Rbtwf5J7sUO
j4yaWt/pvlmUGuCVHu1yZ6NM6izUJxpsdnRrjqVLMIuWOSVz2O/4gd4Y1yUYHUGx0laG5qUcdygd
CJ4ffxCJleQGR909NOHc51CiI6AwMEVd4mYndbkLvo2d9a6b6iSee2p879gppyX361jhm4kS6xd0
Kr+7NRo0nP/qLiDXAHxZj1SomwGLl0CWrCHz3qnwslbDu9oLIsbGQMTPWWfdvgTp6I2oBdIOi+8Z
3jiU84HR4YAfVa3giSDiOyl1txqWsyulG89W13k3Xjoy/hq0kNNiT+YZPm88cX+dD8VDtXUcke4N
VARmXA0yume7qZ7a3fFnpqGdwUxCeYT3aeKaYDhv+5o4jJRUHCD59iTGUdylNr/FbPl/+ek+Takn
sprK4Qvu23t8Q4pf/D/Y96L24L79DfUFVQP9xn3UMsN6F13fARi3KZmzPOQGCKXhaRiLp0MOeBam
0OQX7QM7HijADRkwxmu0Ole6cBY04rZrpFNbkpwIN8jVNtcFn25WHgqczxT7uXjFpy8R8mEJAorG
CkHXz/0sL9Nq3iAzak3fQetN5aRtbm57xXscXVKb9SPaWg/izh2D1NJuXThC6LSHfNZZorrN1472
m2zfOK31lRGwwgAAP4TRqO3fL3B2cpg8uEPSiYBtkDfp0l1kNn9lJfbIKPfpXmWS/xgkOb6l1o6i
g2XiK9nD3gkDHNAClyZuC3vRt7coTy+XyvSGn/NthUL/5++G0AgnfP7t5RG1t5fM/0DL8z+AlXee
oSBP3AbrB83TYJXYHwSyCZwKBAuQDOyQ0+TFUWpGP8u7t/wJTph8RJH73ys0G7vpCZviu6MCEsgx
yvXmAtqAWoBYfzD5fMp0vjC7+eXhzQzRVpjPDNsNu0BHcaMW8BJhFX9ShH7imsW5MEDmZjN19aCY
Y5s8K27YP0H1gF52EB6JAPbwxdYmvF15O3cPdYb5t8jZk//y3g4yNzsGrAdUjfavAi5rwzmtKHA/
eBfct/ySKYI4uTRMC/q8zD95ntS/F8p4qJq++cetS4cXn3we0XYhgwkQ8gqrpP/pKyeImC97AtCW
291k+zOcBgPTHR0jt/BDn93Uwbk7Xn5DfFwW1x7lILggsZsP1PlgPVh3fHw2nw2LWHnhl1WBhrdi
4ezpDUBwvSHein5k3NhlWwIrmbGSSPUGjmduPY8LvKOm4mXz+0JShjZ4HdKmi/tFepYhTgb9davX
ztVyOOWKqGPTem528XtP0cmJdW65rFUFAb1zY/UdNQut/c+kfx7VokrX580SbpnVl0ZBPYRl/yzW
61TYndFrhTX+3XlXfuncCELFi4s6twEfJUxUAdF+z6laNWAtyPklWabI1Pkd9mW1pCRHo0WP5LwS
96ScJneqVudtcAJRxU9mt7hi15cnAL97Np1HjAmrD/QiXusW9xieSXyedQ4Yfd+HBOaS3P5wkW+n
Tmv1gLArLOLZ/e+J/6jCcQqjCoIKcpgnagQ7KxyUboce4NZjIlZMKuQa+zffts/vMTIFCB98bzsw
JHNSGMyFC2ec/0OQnCDtP30au8VI1Va7Ep0sxKkSRjGS8sGXdmvQ1ztCszlfcfkQ1TevNkP1iLYX
J4N9107nQ359lyRRMZkTZr4V3OcaEom1pjvb2js0P+rUHu8W3lSiBengB78jHdEFrKu1+8js5TUI
73+wolSbihu3lxvfKGrachTnQ31FoUU94SIT0+B1I18zejm61NZwSStDQcBdWHYLzH1c2E2L2YcS
74y1P/O/hWphB39zM+Rc5c9Z3L17JJkF8ljOqLmidn8WXqPZNaclDbsKOys6LShRBMXgEDQA6GMh
/pb/Hr7CS5doyzfNGbiHsijsKz7Yc68bG8iNmn+PgRKbSLO8HyWX9JZKMPqePkA4zctl4CnUKpTT
ERRKIgG/0AoYVRNSrwpfwZ/XogBgiPeD5y2ayFRME3rTS0C/fxXj78sfLiTqE97aP9ra3+3n8rQo
o44CX4RAOQiXdAJy3o9b83LzFU+kOnfo3nrXjBlLmQ5h+0vW13ETVZVb/jAqvk4z0kwkaOtByM7F
wfk9cEL8cTwvW47wBIkAzSXHquWOeNiO2ohKiZGNvTHOt/lgB6tsaDBzeMxfYJJfHkRANlw/5gRC
gDl9GJrTp1MwoownpEDgf3ZPryg8wxzUfSiGjeWl0JjcCrT07/0kTaLZKpFiul1ovt4+74m7Mm2q
yz7HhidPD40zZ/HTqRih4ozlWiiSS+iKCY+r7bXXVSvacMbuM4zuMXc5WU4SatHqQoBNl0JL2VJf
/PveBEBQiMct90GNdC7z6Nl4m9sGZ5KEi9Eso32HpYFbvYj4CkZN1YCAgAOPK9jCAiA34EjpZzDe
rfUGFAxvnaetHisOewqAAW0jdc3LzXu0tMdIhiGzDseMp1GXjegnM2RTit1vWb4lFHuK43+iwDWx
t+uPrQ1Ub1ueeVYeI52HAr2f7DomPD6gU5JAzik0rjGNaGp516hp+T9rAJ6QQ9ZmM3MScq5v68Ve
Oast+zPWxcRkVh+yvx2Et1AZK2NRUxNOq3mGhJDxEAIR34LWKAm7RDjP6RMlY2GyG9E/V8Fiw4wW
UInzihhg7x7Dl+kxYYKaAPaJVhLSr2ZEwFTJ3Qte4PfuL/Wgo03jOSNHxpRM1rIrmwWtfWoGHaQb
JLzjnsNDDFWiDQH9hZeZjIDvwA/ODR8BB2eOY3bukFknlRXVClH1LXygMHiwf413BcmCZ3INyh5T
Ncxo8vlIRI0hlyA46eNdhgzkPNvfKBF1AC3Kwuj3sNuHD9x9BzCZLSF4wEh8E+Lbp4yalRK9YBCI
Ql15ubkFHZiX0wxQ4JTdwPuOFywJqaNoW3T4lWxH4i2U2+j43ktjElDt1keD1rpLFdNak9XGD1Pi
D+Xw+ZEsdY2+N//jqj24MQUAHB9+1BtDkdzokW6BVrrJ/FdMNzwFeosWLkF+YLmjfDxrhcXk54yu
oXEWZ/gLfiTcU4TzZxgItUtxSuHWO1+3SUwYA8/t6ALJYckapAFIsqECrmmbv4PFjh9gygN/BRyi
sDcfZSi+8Knl4nhQTGfvyaz9ZScFWAruHV61lLCW+FyyHk6n/u4S67m3RNjZnZ9qy08OhlzpO9Pp
toj3l81pXVNYCAGWBTmW5xAk49ZH7JND/JQV3KG1efcwASDf15tYTgclql0JLCDC3BmA94M+n0gF
ibuDPEJOqddSp78LgtWaA29tvKICgzKHdoBKPZ00C/3hRS2Fredqv2bn/NCZ7rzHqhoDdxn9wlej
17KLmUbJpkgfWW2qYC+45W9J0WI+YMJUuDHYNzyoUDq+D8xrE5myy/LM/zhfQSUuTsmBj4WHkCPR
tNhladP0opMjzPYHi+IWveih5rteWXBjC1jf4tL2gBOZXFDmWOf87W2Txh7e17rb4Dc7QAE9uOCP
2fJ8IVomMDmF+m0kHrMYMjxRDlCczTNUC0zE3DbCHsMJ3uGqXA+enKWT64idzLKvqAD8URtc4eMG
BhwVMduCr+kLueS+gWs5/wZzSFfyaNodJVCIDBbqFRQC8iwoqU0Y4mUAg7kucTLplFEl82PsN152
T+PEmv8EUf5cIoZqJIoe1XFngGMqkYGAv/Hd9cuFkPpuE2bY8/eMfK/Gfm0pDXD8sN8FfNxymebR
FtJnb/4Zcqj7vwFYYOFiB0BJ8fbKhlh0/cqf8xvSciFqWwBR689ZiM2P0TauR8gNeMeAYB3IhVEC
NMEN0d14+4GsL7hVH/eDg75KZ8/ZEwQxnfEuCLUQdmWjQB9DODzjsH30uoAM49LTa79rZ/ieYZ2N
48AT9bXAUggKp5RX+QQMAhFwy02/bpfBYMfeGlIqdft+cnEOeCRTifAZXUAsO+4hbQIUsof/wgyF
TiwuqaxPkfOpC+4AZEGL7RDKgFMuWE24O/Fu0GwyLeFl//lSC/EDnunftOpPD7K+NJvvnIuulY/y
byk+XX/KtPAPGiHa13+MIHAtJ41Za9sX2cragamSBJRjKh+8JikZAx1k8roKN6ggxtZ+Q5j68e/i
JFpQ/GOYFDoJxgPoJctXtDtTS948TGwwTAnVBmd9lk59h/NhlY7f8yumuU8/5e7H3z81ccrKbst1
FXpSyDB6mB6EyydMTaxv+l2bG7tllvScseNNZWU+3YLVAWxbnBo0tSoOIM4PWSVCApEW6HPDzTA/
ELcGNbrtn1fvanhUW9vrRmV3zuA2WXuGK98pMGXBu99VbjJVGAQVwQ7zmZ8X6zxf96MCJKm6AJHw
I+HqUlPSgIBePPk6RbaTwp2wf2BAAHe8m4OsG6gX7ufOQZYwUoc6CiOUpqWakqjCFqEDnLacm+H8
tXvtDTSiWGJIyr/D/XhItsLbJse9dBhRY6yDczHkOaHIRRVeg8Vfa8U5OFwwORj9i1Idv9YgMaZX
5T5vQuHxLWSCLUPihL67fz9ML3/drE+taO4caNkAquJpn5MGwBCBo49bj1cq5A3aO6fF4ECkgny5
94kOeJtewsfF5iK5peJtlXXWA4ZOu0GXOqNNfBW/zTbx2EW/gegqOrSgyCzyCS4lG8WOP1GLvcWj
tRkn3JlAuPZb9rI9nQONyHYev7bCJVN5/P+phi9CyMXES0ExBFwtiu1vwkqrwFJnzFNpVUysMfgs
XG14ve7r74s96aOL3mgKnWZ8u3jqDA7lCVkuVTj8RNhcmTu4jH9Lrx7c7e4SHwMlcXaH29PRoT26
iV/ewN5asKZY0hPLVwePMc51drpkvD4c2PsZB0lXwEdaYNSEiDVppiej10l7Ev9ohbMvnpwdp3N4
uNHOYpz1WNP/A0ZSuL6DgnQvju5HJ/iXv3TzHzED0wuYgQMuhJQvoDNwH+uFScXXZhCmn2vSKCgw
KR2+khRRKd4IA4xRl7o671nUtymGbFhVR2/VKybfuB3m6FCcNixKAKjzqdkA1KNdU3qvB2cw8Rve
ohlGZuPcvi726Rdx6dPgEeh8cECIurevyZLeZyPjsu6ikNYZ9L5tOmQO/Nq/jC9j6ygxZdApawoq
84WLpDkR98iCIeSQOfH6rXDJxHeP87akCndX6XfKlkOaIMWM5nTWdeMzTKt7UfgJJ+EvACOmkfZw
znD/o7s05xeqSXAhDU6uBxGFokZ/MUGkpk9kTCjzOICyxrlO8RsD5YG9ggJAhCRmdNnsjkkPcEj0
hQ/oZG1h1fE7rBFSrH49vty9NlkSvEEN9pEW3MbU36xLyqFHyo24rGcq8pA/8s1kWCb+Jw8eqpXO
PAPtL24q+AnYD+xuWs43pcjtKaHWM+bGSXs7y28EMEKDfb7tC3fta4OYtPkbUqLtMBukA4bPZ2OG
j2hnPdKW+59jLGZZQMspldEHcKS1TZFevXscVFgGoNyZ9CezF0PVO5nAVJx9xm4+zcXe3Isu7it1
3MefUbRHCRNguws7kSk88npn8Wa8al5ixogME5NN1D1rIPQ3mwJw4Z7K2s1Nm0ytQ7KifaZ2d7th
DT7Wmnx6o/veG5EfljDxJqRPImPw0KRV+Le1kFBPuQIDCZdMiNYo00Cd2+Pn4U66TOGNy/HXHyjb
QZ3AfXA31y/aTPgwTNNXLGtGuUq0JxY3GYw2aJm5m2Co+y9dxjc0LJY+gwTSlUlUALMapdMdVLmw
pMys2QkML4dVhhWbDXOlSB2m8uTbAzfYOdlKhHgKofpV2hJ0hdRRErakIR4ONdw1GNFMERZeMDfU
wFzgiUPyYweZ3172/OFNA+W+RhQMjToaDEQ+eqMGZuj7xbsfCpxY/+qmO4BcenNyBUVsCdq08bzo
H7J2vqTu+Rlpw5+jL38Qrv2o2D7WkQba5BYTb/Gc5tBEaDJO+vKlk1PJh5Kw2vvTrWnyUKzrHaeB
W4N31uHlZiKde9LgRBt4CGxkOh8XXeqGZdMFm3v4gvSA2XCTqC1lTHHW7t5zGNKdvGBQqjzV5JKx
pu2SWbv/iKiwJuzuMYce7J5eBVxy2ed45Hvvee1toTMS6ge576/TdeqvXSOvsB+JVyPLS4Kil82L
3rfjK7Zfj1ALPCZ6CPEcJfVKSEgA+/7fmNMa5/abCVmY/V2fP61QOd7wMFyqH0fJ8J141rNS7bVL
t4VHFno4K/OfmdvSIpxSmFt4OdsFgsW0pOrv0zuIIVkBDEOFvzZxyeqGVQCqfP6Gp0vqgcUBsgaY
ASwRCDbrjIesZggdrQ22DJvSuGjz7+oSGBRTBVBSOxInv9rZohHkKoxZwVXY647mcng/GWT7MKkp
BffrIUK3bjiMcbjwjEE8fM+5dtgD4R79PLdpYNOnsEtVR0dQbvqtF0b91uBzPzR4gth5br/PWmYr
k030RZGqOSM0yy+y0PKFyCY5nDx7L8rI2uZRJTJQjzaZB5MM8cR0Stk8xRHWzRi7/lHLQ/x/QNsY
2KNJ9HIleli44rg6bMatU87SJEqI7D767cnMGcGhH4jfbxVSfSBCfiHPEbTo4mE/8UQ+wZj8UPX0
0JdP43nKBDVe9nSryYq5C0zl7cdlcxR2MeZ4NoIYlG30OfyYsr5N0et+U4eVMlQ4Lv0Pz6J7M9ki
nNbodTBJR3IQKL4w8y9OFMC2uf4uBU3MqNNExrVVIXpj+5dR7QkBuZzGig2ST6lMh4O4eE4hmgBR
wzVju2OWP+dbpBburu+nITijOwlfboi72ZIi+dl27mOVEuNwEDmU1n88xHEc3JRIOsKGNcBCp+B5
Dk118LEbVgSlBcc9jifXlw/bYbul5R7GRl9io4rx4YVs89aPywXVaP9HwacPYnN9aUTi98ZZoYCR
4JuxhsxQy8jWkV3fJJSM5TMwbSWuMgj4u5rlVjt4v/bB8C13v+uT616Gp85IRU2eRKSwKjjUqSPr
GbSebsmJxE8UcH8tHpSyY8N5eM51fGrA4uZWZOVTvaYUBonyVccE/An6ncVpQua2HO0hMGZ/WMmF
NlFS4VH2gfgdv5HRQcwWWcDhwbaP3zA29WJfaMzyq2PEudfGPu1KeX6WS5HN69EBqAVTjl78nD0w
NC7GcYuw6VG+zJfbJ7e0OHFd/6Ayi3WcDWfPBrCB1faYSMWG8ZXb3SHpeQH/Cdrj027Nd2Qf3jAg
JWIXaUBS9NrwnZ8IPnTxSM/LQB2DCbFvhx9nl0NYvgyhDnLUxK/QenvmN9xmA2r5oE8AXBhZcGZu
EoA2C8OJMWO7qEMALDwTQtLXolbLHjHQPG9G4WyCLtQEjyGyKHP/zU8eNq5rshKLE3mOINQfdI4G
bioNaqFH9CnceEiSghFbwfaDB6CECdF73SrZI1xz9djS2O6IJmA8QWXrk+TjtFnRPNjYh0DEcjMj
5hpyMQSBFh3hdc1Ow9S/3yBF/BcCgeDE/u38LW5AUGhcNiQ+6c1+m0OTyutOm0eqNr+wDSZov5gl
4pD6ryF8WO5Wp+3kZ4j0YcAs/5g+f2BHq06HAyv233YGZ5aHbe2K2Qxe+NjCcD/S+JBjI6DZ9fDA
6w38Q9yDPN/zMUMeLlssBf5x3TWLycXDAOWjK+sn1rHJk1w2oz8XJRW912H6kk6C5437FklANuq5
rjOmfQuI/hEl1t97JepSZlR8Mq4zchHeGYYawAsiW2B9PeiqkIDM5Kf4gS4/BSOVvpUhNq4FfryL
eLIlu4fmj997sPYHeS0RBWL4hqZFO8ga+3etsXcuhziDAih8YBCBnshN+dRgI2wxyFD9Oa0034sm
wB/mjjt0ka2kWECJug9Fq/OHFEB0AiLrKrCO8Oq1MoSBOX72e0M1Qhi/rvwhq+LLRY/lMjOGxdmI
Idz1KK5B1QCmEsC+6IB5pGvGDNv7PGNXx5ZFzh5a0O2WM4U9hiaZIgVUyWtFQ3I1YnAcph21g2Y6
xl8SozucaOmvkOJsh8/5kF2Hl6YnY6iEckf0xs+x/LfJ/9YvhNsSz7Ue4h5B1AXG4xKsto2xpWq4
6spIyqJpT1SfyO6mcg4JPPClu+aKcrYhxRuOp8EvmoLkiEhSbhNrNuzNyWpgYI/RRO0N4zwQB1HW
VXL+zzTg36/lquDfa3NSQrMKBC7rzvLze7B7uj9mfpwQloPjEJSyBub0zU6WXKbjdaz5Nyhc/xli
1I67xszUJbkMhpfkipmzK1Z30H+ePV5FfB11hp2VrzBtnBX+BYmNvzxRByz1GZywYToQsTtXechb
pOZmf7a2114O4dnWZvfB5+ooYRXfzoyQdLtmsEy4GGRFfCOR3gMC0LTKZ+/Lp7dc6wQMnR3+5bwz
SkGqehuKOZp+4HpEUgzr/SQSdQySFzuGszaFNccWWKw+SthWwl3hPQk+OnRV1uwbtx0pSrMB+hAM
yK5udvgdrnG1+iw+22KuAIJtficTAmEKcmL2eQh+BJ9p4XeIigTN8oflqg6bHqdZX0WoJQIssmoP
u82dTRvta9UvYbQd2GtWr8lrkrGrcLqiAZNVgunkkezNA+ExxBzOPsM5VKwpcWnj7RYbSrx6bD7X
xxk+cB9YrnlWphghwvGT5odBQj3q2n0xQ2z8+B/fC9jjGpcR+yt+xEAbSLifjKe+vjFKab4Mqm3J
U9T6X0zHCfrok0gLxXT6WcyRYeEg8yf4h36x01AuKv08vHuycW7Rm8aLMBAGwmjB8qA73VHqIAOi
8lZnwtPVzk2EKhN8LMSIevAiOIuHVwvuhw9N+lmZqH3wEvrHacOFA7/BLJymDESCTB11VDopAWwd
lH2au9u8oktfOzSHZNEFsWX7ML3roT5lhxIJjsEoOj03k2ZaRV8UT+ii4owZI8ZIWF3i5HFoMbkC
0cw3NTPuAeO0leyHz88Mpnd31GI3AQlewO8mRNXVJ0V03V96/KHTU0v7+8cb/GBATyOIPgofJgfX
fXzAa6c8/p5uS3dTeAMnHdM2iKiH11/L9FSlh5GA18DQ23Cp0BTdk96tDi5brLUT9MAYlBw7a5PH
AwUVhNLNYw1Jotm3j5h0m5MubwLZMhvYgpHTtBv9+JvX4AJB9XyZfwfFuWB6tn4uU8ipj/HvfAEQ
jG5zpnZe51SRCwvLIifNk0eE4VlF4155AyPwGP2ltvPpKYAaFZbzldfGp5zkC1GKiitSia70OGCE
/zyMxwMVx//RqONDtXZaNnOximj457b4+8xerrVioEhWufMlrowSd58SNUqeIAx3nK9Un24WCj0d
Lyx0thT+klqcZl685BnYCxP46qXDGTWz5MVdYRsvvmO6LbGagsLGlNNim6rx8y2Jk2K3HDFwxy0O
7JbTBzIoCxJLXGz6hACND0/byXpSS+nA3rJTsONLXqWcxwSVwZDz2pzIMXt94VqBMB0gIf+w2yu9
rUuZ+Qo5cKhlOdOAr6BXc35RImicrJ+AOQJVxIuvHPARltc9iC3PbcSpg9/zx9Piny8us2KCIZm5
P7w+gRZQI+KFzukitggpzZzqXMeUjKRH5Uvx8tvxTjBQ1dcpxw/wDW6r8OADsYxG4RAqfXE4New6
klp2DULHaQk8SBVJvtoD1Fsch+QzcPgwXYQFIHDI8kl+gbhsfCE+yAeWBolUGUSgsXi5g8IjKZRr
8l+5wv4BHp+R+8t/8ROQIWDo/eeGLGNr3ic/VI7wwZQTnnaeykeOWK+H4fWQY++/gw6gl+4C2g+H
Tfyv8CcnFAjYeYxeI3l58eiTwxbGIDaHEjAqpWMtt2RSubfRfS6pjMJWgOzG6St+afL90Judf0Yz
FNdYpDhLsRZp/PUw7HfdU1/u5ZCdcz2EVV7TmE5cvHNg4kjyufiY0o+If00f52oBCIG4QmdGVkhu
E4t+cbsgKTC2/xHPARGB5c5ws5IDGBvuJmvuJXcQGDvHwRe2IXwCqD59ZmJMqfn7/imckU6JNd3M
OU+wt5uFs4ixIME1VLVpwKCMltUtgXPc0Nk7xKSHM6Z2zhmEKZfQZD/n9/znmtrPnVMzvgb0zd/o
1IGFIk7DCV82+Bi31ZJPljNV60P9EOMVhnEM18RlGEu9Z3BKVq9DaZs9fcyf4DwpuLPiiItxeEB3
JhqvM5dIrsF1KPkEJc5ZRK3UnBS8vngrnEEvuSAZlwEZod0OMyI1ukvwMbhG4iMEKhiKn80JI5U7
Nq98s9LDfYvBkt2eiP15bov1HwzmsBXAKqr8loRwoRZrXOrTLV470Jnug9N5otv+d/rfowpyP+Bv
/nmGmP2YKtpcSx3doiIDs1oKa0cWzr/IMfLlZBG3JXsOL2BughQWvZjegd8HsVSyQrfDO+D2EIIi
NfTUDgKkLgzv5uK4AidyjMqcqRNDE7eL8+SXpS0OHWwgFBrx2nX7yWGSOjgiQQ3F+RDAat0PZ4sR
poIMms+zzGHfq/5H03kuJ26GUfiKmKGXv+oVSSDqHwYwvfdy9XkOOxlnk816bYP06a2n2KPAZK1q
dO1RlN6NyLDR/FMw0G2iwJeMF6pGHdp16r84zmcxrTKvK0EGLL8Zk/6M2EKNom6GwhiJkNcCsQ12
QKr00hT51IWa7S+bCumrBceAIaMPMuthXQiWo+moBDDxEr3ttw32AcjGqMmM2o5cljvaNNHtHNzF
fMCsb+LxTVRcXvjMYm+AGFkR56OO34kils8+5IvAjlKogqgFVn9XaEap3/7p76w8iawnz191HFd8
Sru7857TYJeDBw8uMfVvCFYt5iz9eUzwz2Y3ML2/Psyi38379A+/6lih4jk89bVMK3DLkpkirOIK
rPqAcRWv7qQ1E8R36XHkLDzDmcrlA1tZiYjIEIUijNaA9Izzb5c13gu6/JOdDhx01ccU1RViNg0Y
YVHbfe2xeeTC1ogNgENwQPd5bSBHmbFvBxICkEjiyrz23+ce4YsJK4B17QuO5h6qSwO59C3gE2lx
9ftDz2PeIUsc4IEF1Calpi6HSj0RiOYDJ65AcQRtIilKFMjznFpmoAZdJtAAy+nBqdMkXVIwj7PV
AlD5wa2PeAPhxGeke2BXJfpxSQtrmbyqcyRYa5WZQKnizwowqc+qZtgxe2/evWAZtIIuap/B29CF
KRAhex22fBMKaFkmsrEJEEhEsZbvQE8v5+Sv92+3qqXYhiaPnoSLq8+sadtoleUVpmxIZ+W8eXmy
oZFpndTWJEui30m4q2mlRR+Q7kDraoj/o6a16jUR8EALkpupLZq0P+q05mW7ZD3a9z+eAN+Y2izV
JmgBqFiEGkZFJm1TyV1QsI6x2dIf/dN3qNnNCCIpq+xODtzSMOzAjejl+NoWapFVeqmrt0Ex7gv5
HFuLcsq/sclrwWkv6KscZ+Y4hgsqynbn6YKD/oSV1bJ/VHjkJ1eoGTDHowr+385u9+/LRwW7gYRM
i0n1lgacSZw+aCvY4/MmfyoRGIjyVhkUtsxOo72JKwdaFmaSSAogjcBfanQ28aq3dpBfDtVerxD4
E9YOnDq/wAiNk6rpYCk7t3ENGmhAKYllwFJuVVUllkmoLl8HHI12q9Oia5aAHd5bM6kLdSSbszFy
UvOBhCmHHifXNbJdftIGVfWfg7q8glZ2R43A11PrpGZ92z30OKGcBilarKXxE0qhhxMRc6RecINk
C0gILRG66d9pYHk+6eO16OY+AqSAhCZX2VpUtQ98fH0cGwiCmCPTraoUYiIyoyIZMmfeUtjUftUY
+VxLAX2oqlEpduO7STZY8YqZDttE+8ycAEKRXUNMQxkA8gY1x9uRcOoPs4OUHsYVkvaibqIhGlaS
cvZskVwmNE9DZc8+D6+KC4qmn4BsyBTmX5kBfovvU6YAejur9oN+RCVLHP5ZlFc4oA45MyQZlR5c
Ud9NSSD2aUx/iWZcB7X6rYV9g8yjizYycoIU5JpkS/tBFZcUy9ZmLD/TN0YEdaobHmawLACf0YMT
DPKhO6Z5LDMurhIeZQ9zOMYBLWceVLXcyHU7QC+a/XuqEwMK3aEoHFI6ZqqKholD9mJkphECklEI
RBEi7E7uMLeg1lXSYcxSZxq05qhokKUss0BRUTqbg5RzpKiwG6+7O47R3un8Ps+QUBqVutMSOflF
4jF1OPGVQYV5cyuhZLMlhqmWk2CPljVPNyeCbxcQL0aSkeKriSJy7iSOUF9zBBeSHlFQULCRzBId
GiGICD+W4JRSsgTBZ1WiHWlbcT3/B45QJJMWkzS//vliSCZMR4yhnYpSAUyu1gf5d91uVJE5hUXt
wikydEdy7hWlsXRS+CGaS3FJNKs+6nVrhiU9ORjWvEcV3tKFphHnc/Rc/OIrpQPKvoKhAHOYR0dF
tZAXmCBQhRGQnBKXQVNIDQNb+CmM5a6wzx82lLaXfeXH4DrBfePmS0V+YtY7J5uS9iRBeCA28vPm
hmlDgb6kitBiwEiGyaSmWvqu45kOgp93KMbJDS1e5kzGvHnu22CIIsMAJ4M5FNNBXR2dSp7bXx1P
3tUdQTfd4t3wWGpyJpJpRzKI3CTTx7+JO/XPd7u+MT+EQ4OBApQ8mALT+sGqsd9mvczqoJQXhoxz
t+k70hN/fRi1CVPZ+vSYfuwvHJqomtWzfV5jDO/v+pz71bLif47efUQT9I3uT97XfgInDlWT9wwY
0MkFsAEPi4VJ8Bysosb4hdX3abGdswpIXu0SHTk2bVZ9cWcPBoT5CRrTXtXNK9TyI7kJO6N+oV9A
pXXA3rsC8plRVYtdJJG7yUhgxLgY2MsBJAM4xZNzHKwxE/0ui34TiVLm+bDOt6ZfYo3GbDZ84LWF
gk+DW203vMtinTgNNGbuhHU0EJhaFZ0Nmn1n58zfeluf5ST+HNxLvxXmRFqcnYpGXrD3gyvbCLND
0vgDfZYcGgymTjEILkYhVWukteInZdFeMN8MmUqk/fNo5W3h+LIH7R7GsNb4o4LFCGpTN++acpQa
uFUfK8nzaq5we4m3fRa9pYPVCmqCpBzh06JnzCT+6cLzh4eOSMTNMsp3Exc1IDeNHuB7Y1NGSSXa
fs0JLVfZKtnt1mIDuBPp7a8LZaJMudTdM1BeAK4EpdpCgSfZWGy6tyEck1s0b/TOR+RPoot/zg4O
kNUzqNZvzXxhV1F4cXLy+w5TlFMI43e869YHD4RIztPG8t4wWcGa1eHdRr4KF7D0yNH09zjuynFx
lY4ePgs7tBIOTxdgI6JRLR/mP1ADcz+dnPPLcFeK4Ounoxeo0OQM8oylZdV+Nqw3HgMJqIy7iZYI
mBlz37svaqCEWQMe/EPL5e/U0IsopOc+KE/Y7FvAJ/cAshLfGLmM73HRwDur1d73kUDeGIWJXWfD
dMYSxyoFj0t8/0qQY0cRUF6Wvn75m9YBs0PO2qyheJdGlw8H6QuAkHtecptHaRFcosk5eyIbte9O
rsPHFqAvBNx27RhetlGJJrpi7h7uC84CW91ttGZKdGT4k5zIZnekOpvm+tR+s34y9siSHEevGyGn
lDcBDtRqIRZqJXr5PRoffP39akTV5OPgjOuW3DfDqeE7uOOX/nDewR6IayuuJ634bqMIgpCa1D/v
NrUX/wZIAq5EstBXoCX1pJnIyJH1GmaOXzBywQGm8HlZy2rZpCvn3ZJ7/TCS0g/aoFxWiG8WjcTL
keIZu0+zDPA3qWTv4IUwmL4jxn6c10b8DRhk+a/hxr9yBkDmxRX8y9bTqNHYW/VSv3wLiuBNatdZ
oQDJA2nrQsM8fyD7H8wLex6qFWt/WD6sDVOVpFxwvlsPeHMf5DyvcbOzVq/udmIfiJCbaH+dtW7T
4mR8JdaCnWSzcALDzgc7XUydq590W8yOZe/bPhDuSk554r0E1gSx+cFqq2QKqYfl4gUmH+6H6krq
+HejbdIGXFABeipiYPc4RSpmiWwa80X3Mj/VPVbQlRewpbtzurvb1uB2Gc7PIGFKEazBemW+P6Yr
8G7vx19z1d9XipgaH6/GoRXvUbhY984EMb/CfS5ZKL7Uvv6ky224H8Pb8Pvo8f0nRYrRa+ivehOn
jmIVngCrCHlDqlUm7bgy3LzGy5okdRCaS0k7lLMGnK3t9PQePK7wWt09D0LDOhTTxumvXu1wFt8H
+97qVomesLmKDf95dVrQsCVHdz61my0DJuBlXj9nWyYH++Xg675rYXn7BrsgR4InLjfziiv1GfgM
xgAA9fgNaD4rr+xGfLVhNOz0KJnt3hIJfhoqemrbniS3CKHw69rc4P54s3hWHyawDynNpQIQwOOJ
GDBAkNr1r8jEcpkYFW394VOl1ziXVBmF14bM/0VkAX2/cTnZS9HLfcy5qAjCeRLv2piDG1NQxAsu
AHnaU2aZ8pfmMDpIUEwQqeCR4Kmpgzor9KTOUokf8B7RubIbvVV0YRQBIxeIOxSTjVn6+LC8iOUb
i1qd5AtHYRUNdPaG7oLTxj+vNAXdmH+z0s/gd4BrAGjKeA5GvgZqsJ77Lu2Q9OzOyygtdmXQV2nv
Z80/yI4aSVOnh7eF/2XsTAPBw+WVT857htAkGi+XqlWhbiMpAPe3kNZhzt1qS9OxSX5kAe2WKR9G
q95PadSGtYIYaK/M6OFlfJHOe8B8datngwUyWhRIOLIqH/D/+F7vzXstbF1CDLWJp9w5qDoF9+zh
kf1JGgi52iB9nrwNtmHmdTZPjfQQTZKm0QD3Xgv4r3sHNvNJtk3zNSwxhB4fhvgge9s+bCJMhWFL
81Ey6YvkwHJAYG3wDqQmh6KOq3AkpcuJkBR+swtSOoKhw06CsMzop+lW+R13m4egAWHthlVi1SnZ
ZVp5zBw8QH7O1byD4GMX3QhuyEa0sk1+hsE5rRDixNo84aRY7hZ6VavarXbPy0KPIftl/kkqpF0o
pe3WdMUCDAGBkfpAmK9ncAqX7OVek3fBQvc2Axse3LvFeBNuQkwoUX+alo+2Q+m/A6vMUp8J0Mve
t/x7zX6xbxtDqDrcwA/gP0Zrz5EFvNqwBK8iTXE5LiYwrE/TgxJwtJ7IqK9u/IfDOqHnMl/5wTk5
ZVS5Hsk1+8arYTM8Bt/eOQP3tCgD2srq4a17HdcWj25p8Y57J0d/rx7eXXidxpSBkfukIPN3cKIe
TjXZRCgqllCrxI99WO2uoqJfmErbs+MOmiRmBL2sTSrVjV3+cT5OLThhgtp03m7Tefmn9N4pBI/8
egMcqf8tR9NPtA7L0cMvw55B4j1fh3Vvbx+cOzDJAqaLTjV8vlVi2KKuNJmeFREev5v7t339Zo20
jPpziGtmDf9WsP1MuM8bD373nQXDaAS0MJqs4Csz3BQpCRZoa2vscUUDyFND+yyDoU5jpyZxSb2E
quYUekOwH1/jbVYcXHuoKeAP6+6zXXLorsdFSRXICuMaQydJPmE5PAAP3XWviw3UPwY6HngvkjLS
ZybsBemokBry2gJSTtlbIYA1KHt8MiuHSDFBYNCq4+BU2KD0eFfe9G23A+9lZBpKdb1ejzFixsQV
/Db8lL13GDVEu32zuOE5u8GbLDoTqKd6hxpYo7rCoC4tMqtrwBUrmAZqTtLnPBsiuPxcmrUC0h9N
qduyls8QCvOxv1f2YCxiNTBExunDqrKPI9wilc5TLJ4b4D6uKcwxRtSmGQ1cJiGMP9pPr7NgCPPB
SXY93fepAj4GInaDJ+XCGxlP8MdshbCOL5lwTvYdkHK2N0VEyDoHTecweuRfW8w0Tpts4nmV7KMk
LzNqszR6WYw0FXj/aY9LL/Vql1wi88pHAuh3DaoGmpNflxfhsmhCCO1HUG0aA2oQgrF7R6pkFLR3
WEFEze4gCibmzXtwkc2pYY9SRkSyn2qZDEPad14tiCyg0pQwpFB+GKXQ3aafITAQyqMm26+JgQ38
AAEU8eyY9k6JJCAzAaMCDQQe6fQE8hK6lqQyd0ejdo8b9k8KR9NZ7lTYI6XwJn9y9O8AaR7AnkxG
NaYdnO1BxAM1Yo77tYmyLlQYDyayFhIfg2ls4UcMQyKHY3Y2gRbqfOOe/mIsuXc1WKzjOsbc0j27
13gdHHv7RSFdbt1muwI7w2th36a5JD535t8tEFntMti78O2wDoSIjoXgYNJ+MdK/Mc5H09/7pu9U
zj0FhzEKhB9h9bdRM65mYc2ox6jAgUjtZ9+UZ3TGeHxY8FbTVbscXPoabKPFgt57zUAIf9J+AAbT
WCPTNPzqhEe4Ww29dp8FwsTEbAfH5AVbnJrPd8pgbzNEzZAJYs4OEcZt84vbFHB5mg6nkkvQzUAZ
3thbQO7mzfCAD/55jqIOAQz8NWiNhBOGlofNmo8bECxcj0+seIY3DrsNeE9b+qGj6+HgYjzIpk2n
kF4BphAr9GzTrKBA9O49Y+C6Ga0OT8+JU7wCJPvMgOCezT+ta7DSNG9h4YjgnTFpf8LX7MVPWGeH
pIwEo7xPr+YxeLY/voz56h6KDsBqQO7e3ROWDFcTH/HpGRIbVOsl9whPvQmhi9cS06lhKAOz7+g2
WYWRtjZQyDewBRP6ODSFEDA59soDOY6jiWArxpxdmryLLUbs1W2G7zaUTeeUwGcnxK3Au7PqQjPl
Q288OnNaJnSh1NVEva19Sw4OmFVFX/o81mZps7PRiRs3EBlB9fGQ3Aom1+gIpXmLVOqgVrWk+wFE
elZg19Q6w0H/W/cQtoGitXdrVDHpw0OcBift3q57Zhk7qpIbZvsF+Pq1zU/bJc/4mgH1fzCKhi79
VwEfv49bBXf/4uZR6M72zJoKxhWd1BVX4YWSDxMS0KgoqSy3aMxxF0ppzedOgJbxN8JMF5znSA4M
pRf7LPQFkC04cPUmbTnGQE7jtEtrZvI17qOrUx2fUaDSK64z/XS3VWs1e774XiW83y92uO41/lCi
6TVt/BfjFg/SGhWnHmzfWG6QUPRBMvhM75jacIxZD64cnaItn167IKe1EFYeQmLgL2t2GmejkFdS
/CuhrIYfCVNMbHDqKbBDiKDftIyvYr1T7WTTo2GTVNxM8MO3xe6zr40FzMDb3VhuHC7YyjkvetNg
iTLLKlmRYnogmREALIIQB23HAw4YQK06dxJ9AK4Fy3Z7yf1wzr2Px/8hsxWWFierBu9QMSpCG6yt
Slw6WvX5Kh8covJc4a3iFtQfEupvaEeO2HQRsO/m3d05AZYtsqRuGjU80+2t13R4sFj/gKrsh31F
Lgwp2JDw4P681c0Law34COwQOm+D4XiB5QCDRgZdFH2uYjReCLU2uJG6v0DfHKkoDO47O/M1qrTr
jP6v3nyAIRU7rs5i7WiCDi72N5dn6i6qKtYtdZRaXzWTQvjAt0MpnxhAlyZVXtkv+Iz7f2NS5gyM
HkXeyj+9mWA5s9lFozqMDALmsyyrmQM7rzbIAgd9J7bS4xpIg3pQZcjDXyh0Xx+Ydjf7wwT2xJzr
i5OwDHNrSQw2ClUODMARfGAF3qJIlYfF158lmmKeAokz78a/1V+GhC/TLNqW02LCEqiZHsx5B7Q4
k1zgOcjYLxDRZFBCJ1OJVfHgXrMgXaW26Xn4x3iWibyS4mOWWV2TY8Gyi4f+rzKCPw8G2Qsrhkc6
2BJgFUstpss3mx0qEgJhyOaPbAtYBHkFO3o5SLkgg05a03JHV5kRrYM3EHdKyzXHwa8447Zij2V+
IHQrINfBddVYbvo+rN+3wZCLlUMGUB3cVq1zZuzrshX6K6MTLzx2HdT+MTTmlXjlT5yHQ7XJbAHT
d2kGALBLjLl03hu9OwgfQh50E9o/l2VqE6wvY/iOjIl0IuRlVYabg0PYmrmYW2XjhAxegHIA6aRo
dKccXtJ31KCFnKjoCAh2Z7Pd9UyOKblixDo682waRVYlbMK9wKCFocWlOqr4qK2BYwWTIRgbykDc
7AvAeJbgrOG19SbeD7+BMjmquMg4UiUjIuCjEWYMcM9isjfX+MVw5WPAYubtNOO1T7eLf41wGlas
Af7Dliep3vuMw8nC9+zdaAPvUHhAfGtGZ0ZmBY4s2xzXF0NzbRqOgawBP4e4bI2oM9A6oBrpdEDB
GTOW5G8rcV6s38ESunAjTDtAUH4EyQFbPCyanF6R2LFmcQ2ZH3HOZRfdPjaz1g+v0D0umN2lLxLa
b4ioenhJ8UjG6h6s5ZIsF7PJtBHOcbYk+bhgkdy6ylhlD6/5KEKsW9ulfbJiUs9+ik28XbTsn2nX
HqHflUMCXfa5mH/ZkuqZeu2HZmhZ4BbibQ9KO2VBAgyrXQNSS1ohlq4SzwyQ8KaKG03NYOd0rxxa
F7sM48nDRetiSHrJSI0ATQmHDo1aDCEPTsPLqHf+wS2aNhDDL/hEzQ327LP5wd7d1ItHBqis/Gn1
bBv1NWNABGGRAl8QCicU4Lgzb+DbQGCau8BpTaTB2fChfNLSCH0NdIi/lncurFOEe4Wj6m6TQ3AY
s8M2O+ndtN1cixS2rb2mX+sYNtV286dL4C27eGmtHQKhTo9oZdwmtJuyQrafHvsXpKJgFdoD2Aop
FTVIZJfmmJDwNjneGx5djTNKJp1xDfX8Ovd8CrqqZE7VomEAtdxYS5WOf1SavBA5hShCgu7WZWPr
UOKjyCqD7RKbrkXDhNi+4M2zBqrMdA1ktkWzXsXj6s6o5IqceoXmnJMXPRFKoPtyW9AsaFY6134j
QIxiNFU2g7rF6j3bumQyAtDO4aVorPyBVbKz6DY49YYR2N372zBXQ2nrACbIeAIDlF716k/klqvb
ZXIrJ0v1+hLC1L4m10pkPAPJEa5NVEkwTNzZ0GS7LajzLFA6v4EKcSsmcDi5Nl2kGz6+vqJy2Wz8
mvL8bVU4/WBbif7HfHIFfQL26okh0ab9xXAYKRmQWdovVt2L3fKOhL+r+Sian2yNYkXMHEr+RSBh
38Mtos1gwZouxtZI/4NlQTZsVQMOqjNxRiIHUTnWhLJHyR8Ig8XH7pnV647l1gE0y0L6OkcHP5Z8
wxrtEn9n0F1hYAQd12ac0V3vDLP3sjj8zDzcUY9YDHcvo3EDVkfva9h44u4y/Hlz7efK4Om+TicF
1mhoS4g+PGu+JxtKLS4xn2P16OSlAbAAsJ0QnxfEQr4PhebV7K4sk1KcOd2PH1MGAQh88BG1eWLl
bhwEVA0pMZPLGojzDogERWYjQGyEcTKRnBgsBtmRAM7QkO0nFwn4x5GVKasnKtP44KcGG1YWTKz7
wJvCmYLuBLt8nJx5joiIIHfswcH0GQvKc+anLH8PFfHnDKftaLBY8I7NOtlTivsrmwFWOqLItW0u
tSnh1LgJWixxtN3H4ENFQYIlYvQZvobnvuyy5i7E3oN1tFVlAf7QWeX4GlPANXgSKpz/WmsUicxP
/vIPTtCrO+cA1WHeqp0aanSNKdJyOHBDrmMqYnpAkf5CslYYmMgqnXlYVDPpPo0GSKvR29edpsMX
jdZGfXY1TXJIGTClYWVkw5Yxi2lQymh5uQM3V7y3+QtPG49qx7lMSw4YOK0pfZb9kb7y3y+mdvy4
ffvgA67cpbTfJXvttafdoKuhiAWJkeY/dbH2K7i4g7YsRUCc/eY2Ro6yibs4/P+eY3B2u0Fvi1BY
2wXHvjYTEAM+KHShzsc+4V2b8K/lHIAmJnFBbstW0llEEXao6vPph/WfslPIyg5vQ0VjpOnNA93W
SwQL0eb9NI2PFW2niLZgOVkjvhej09+7vfUYpaO8hWAMIeRI67uNMwQWB4209UeS6NzCxkj+4620
Ls0rinjJobTx81RrRDxnrIyCBmluSUPH4EXSfhIPI1PxLyBd5D9iIgTx2c3TZyQlSlvsnULL2yot
oT6ChmQtBdojauCvBAcZxNEnDaJMdIyXPyGbrUvqhPqDn18W8tOWej4uYUZbHILBI7upakCf06gm
nDbX38R1AWosbh5LV5+il991SC6/oAvyg1O66yl2wEpnkc7jL14HBfM85YIJ0ksEQPGtlZeYU+wH
q97Gnn36kiyA1pDzHQiUoFWaOJ50gBMIzg0A2QOAYvIZQERy9SgCb6Fcdv211QEfnmwTsGPIEbCO
B3gLQki5gVg0gZqH6UPYouSupy0cqZpWRxABAPYTtsnU3+liC8PNBMISmF3dgwgZQuNKqa8CfO0c
erx88ED4KgAo2XOSQIw7M0QD2pNAzg6AHBAMip5A8s/+o3/oPCOBWStAOX0EI/11esAKW5C0Bgvp
5tLZeCuKc2FolLuEbgVEeANvxvIG/keZzfTH3v5BL/IvbX1VlQ18kuzChrPh1+y7Jofsu6B/+XfO
F4Np8Ul2mGiQXsa/fTzbeJdOw+cnJn4aMWTbe3VGVwjKPMzRyiQDIydlpwUWFNxYop99pFiTkzxg
HXMwEIX37t7d5SOkKIVy2x9oYqdRY2A/bQmET3hKr/26kd4cLm3zB1hKd2TxN+DzwZwBO546D9in
owAIIlYGxhysO3G16iA3wxLj6HZte1C3BkSZHvrJGpDQTYKmYqbWQcZXWY90CZOCEjz6KScbdFpC
222dI/QDYqSLS6JZCjHUOCI2ISjEKgOSB1QDFQU0zIiruo2Ah4wZgmAMrXPcqH8uRT8boGNfVQH0
74w+Zfe7Ymp/hFX4h80Q1riPQB0jERlhDvd+MSD/tvPO4hzePVQpO1T1f2ev2GXoxzjck1X8DhK7
qhWTP0C2n9COJq3mn8KKuYBjrl7KpSdHeHP9VzVwp7Po4N59NEYDg/aP0gXGSMDDxQOgjnPFxQDH
BByOfb5BYoqhWfGKAPks5sewQIWGlzK+4Qz4OpSyb1CZtttmi2CbI4aYapX5qFLCeWb2cf+WvTLB
hpIa+YArA3Zp+oCrNNvBCAukSLLbntBYGJgF3IU0ZSM2iNKznSJ8mURuZGhQ2SGT4lQV4CXi0OXw
osXComoBgicG1QvA+u/RZSHCBuuLgt4k0Tkgzsvdwx65gF05ucrp7JNJtP+A7wxP6DeIz+MWuFZZ
fDLr2DIfDCl8l3uGI4jTdSniA/DNZIi3RfoBReV8GLq/AKOzb2sLviO+GF0hEibEBYeoAk4HYBai
zuNxlTVbKqNONqMsSWTCygaFe/aPBS6IGYYum7jVPkEn4ZUUEvgvwHZzymISuOBAbwPUh+GDJwOK
yI8janVoiDqdL2y4ZsZ7mP0ugRolLF4jBvCmzcZQ5uejNoRD2464YCjvc/iFpQuI0SZtHSeFDojG
GS1nJ22Y744KbXZ8PKtnw8UbbYGZbSXgVEXwcwlUC3rgPchBQiMnnoKCAuG3Jiw6ozco2il52U4x
zjtwn5D6AWi40MnajYGF4dRnzCGt8bLkSkU1TeDW2OHX4dnt6cWZtkeaMo8iMwhM8hBCavjfGEwG
P/AlAlGLR9F8Tqo94lPM4MBNfG6sM7vg6CcwF9dpPNaOQ+hqjIqdMQiyDxAs4EkOgyxLKZ2EyljI
yC7e1gWdPIRjIw7q+Muh/5mxjwGuUVcRHxKsY8lpGlKWrV4X8gekaM5DPMRdh3wPSK3GxysYxg/7
GH2ghD3BSJNuEl9dze+OsPq1o0iKd5GeKwqvYcyJhNL2S3AlgXPjS58ZimfeqFlgjfTEH0bfixCj
+tWjKb9bVMggsnFABeQH6F5MCyC6WRhSq4KRY46hfpUszd1lKeYFgtwTXHTO6ygO6d0x1gHEF1uX
H1B5rF7hLDShB9TadGYEdMY7ZF/SgpoKep20U7UWfsd3QA6fGDrGILKfHkUzcETlSRDdL1h3nd/F
TwBbvhj30UPK1JQnBkdstYKFH6COJaGxcDko1E/U0m2uCrELIRl1XPhrISxhESXUnGZDC5Ei6HDc
SM3RaXZB2YP5B25MDe5xD+KvxV/Pzq6nihvoDdM+5jZFx2x7Hq8A3KNoIcM4C73lcgkBgpm7B0PM
s5b6BvuhLIWvsPc+aBOeI1gsxIEikEjOkA3okFoH3gJQbliPgtGNMeileugUUKqJhxZz/D0fYT/8
mNuco8CnAQyjPAC4mN/B2CNvmKqzmLwIPZ396W6IJlnCdxcsaDSjXOjcieIrF+Qy21pWWAcMsKAd
84P8WHJs4cQ+cRy27gk+NhJjQmOqD4OZyQvRk11p0wkACBRGrQZNmJU/nctifrFSHLv0fedRtMnp
CsgNHT0sShy/AgeVbG/RSUhd4x97JwSn7qHjqioNqmPGS+cyWP2HvWp/uFhaULS46ry1u9VHVzH7
+ytQPsPwYF/AuUSUAD4tmEbsWAFJr3pXomOelE18VXliCFV5yrOgXKHpTa4iguYmXkjxomO49khd
EpoYlB83xkKZyPSZxa3kq/tCozvLrOD8/cYj2R+LEi5qnORv4LkzGYkREBBGgvgwrFncT4gMMjwl
Gcoyb85563BodbRBo6VMdSEORDYgVlCsJTgSltVVXxcigkkKlOMwGKP4FWrvwyXBnNjj6M1mlPwX
8xAk1JY7OFAOKv6CgSrQKxIBm6Ya5M12mhbxatUWyl+ZX6boZ+eSCX1J7Mt+0AzWLjyBGJd5lcE+
AXNOlYshHpNGmY+JDABvibILEi7oy2HZnklOK+ehhU+8yb4eniZgcWWEJc3Gk99yCxniOA5dKi4X
jpQ/ccHBxXB08IsODyASudabNqLHUPpt79sUcV+7zdxJOxgg/owL6auwLye7CwMFFAGEHjftV/Cz
QjG6JuvjiRHN00lEi8vc6Wp0+y0eLGQebLgeWCfU0b9m+miFsQYFYqmIF9Cb0D3zXUfPgAdJ+N23
Y8XjnEjhCnM1JzP4OZ1p+xdAwAxq6kqcVM1UQSy2Zp3CPjjkm4vVOjeVjGSQujRjFJuFJsLJwVQx
h/mtG9ukRDswIh4GSlMUWNKRzcmFqtQ++VPakuWyG7RHPB08KANUTNq2clPaMXJG3RDRSbh6XJKX
3QzoyHloAZrSHZAgGjyNvEr+lD9UJlNPIdTFO2MaOa/gq/jOqiD2tZWVEyQ3gjzMYeSFDyh5vua2
ww40qg6/EsN/WcB90GVhkDQCNEVh9aR+/CC3+GHxjWnjk4KyFfOUMLPlIjwddisKi6z7YjrHDm0R
4wCXEeu2T0M9stugpXk3SUwqhG/D8JOrgiQaR+LhuCnofkZxC3beKC9R+rDdQf2wwVzsGH9Y3S/P
rDfO2bv3aRrf3nF8zi7JPR65XCGGelYtRA+jZDBqFHcIzfQusFfoiTzVejwqnhRuZ+qduFWspm8w
dEbK8lxRdFutms3sG6lCrr7cRsWhwEqxrfpC0xiw1EDH8as19iEDbVNml08uh0RnQZ6zOpmD2W5v
huLvsP0+hlfgTKqUGSaB0xB2CMgsq5IF2+5zZ+shYgsST3/jrOGkT1ZVpuN070wEFKNGDycqXhqF
8i5nPGTOkbA++8Vli9Bddm/y7l5H8hmH8rZnB53RxDLJho4CUwv0MHh1RtkK9P2V1SAp/4blWgif
mO2SUmJYcNBoxGWrkfDGsw/8KCWhuN/gCzIlUAtJYUuDNanO9K/k65dZdIvs0vQIgVdgu2WpGAFN
xh80UZshtcHIsb4sBZ5w0m82lHu++AHt/k3ResVCkXyRNwWKmvwdSMj4RYc7Zksw+iFQD58W9UCB
oAfABE2UIdjnxBlbpHQeXX3T+rg4FomJCkfVhGD0FL80UjfOfxnKchMsf4kSZxwju+wgSIMnuBT7
0C0h15Z8VQUQo7T/KdvwTYM6nFOWcyQueQirPJhQQHNgiPVUVwJ/k1fFqLzDD6yR/5HmTLBOR1Hd
/iMT/iTTd7hlMUDSjbg7NyRDxMh/CUAOuorVzps2liQe3q0hyUE1D7tER1w63stwSIZAlBYzcUAk
9LpWyM4VtZLheEjUQkguP6F5QBpGsYCthIiQJ/YSJW8GlU3s8t9UivZ7UIwJIC37brD2Meie/jFB
ZfZitjBEXNy1vGOPg7kSBpLGYNqb2nrW52mdgFhmitbGk175g8dX8WLQYIrIlqA3YsLYpmFizUQ1
jPFsxVW3JHehste2C0icDc4Eayr/KMVcGfINMZtYQuB5Z8W/eQsjbdUVObUdlqbd9wAvSUNF7inm
BWkLhf8SVTvRAKDLPWwyGV5bEOl5y2DiKaprhBkVh4Tj64DkTutzMbl0nJSPPWT44B7QsJS039mm
F1+5N2chqBHrhOBhfLlr/M5siRTJ77CQP/X3se2ZFvO3fgjnJChSjlPpBOBzii5yEeEjQHHc0/Ud
9zk1RaYZV/89MV51DpyGlawbfMpVJATWnB569/Vv9qIYSOmaDCGKngZ7E5ZaXAfCIbYqi6b4jikA
Q+DLFQVPtPru1LCo6QaslD7daoSIdjkqR+hKtkvTLTMv9bDsCkIqQU7vr+res+lR4cEhPRDiZoyW
iP55nQt6cXMOlbbzVEso4TNxpg2YP5z0l9Y42aqRHybKrXw37G2rpnjB/qAWpwTqfCarUWgvBb55
g2uOMgDsXF1HEYJLTh25cUn56BjWqNPzHEdTNhd4YEOH+z3zV0dVpqqNY+okDKAativhbZXj+WZM
R0n5J9Xs969rpiAilekRJoZBPha5GwH0mpP4TJ//VTStTievUfFsrY5+EAsbvkCHg2977ypGY55B
nqZFVJ9JmbXIORwTl7HT6sC0iWELejsdd66VDbvpn5U36M/uzbmwWZcTI3tsyNlQnwLUO3agaZ5E
s18DwQp4bxgl0NpnsNglF+sJfsikyzgI98b9KrrZw0l2mJYD9PThoVeMYvtfac/jjYYje5D4orkN
NNKBcYmixQI6qfh36Gz+Oh0RB8mMtKcDd8FTwDvx0xSINFcJP9bS1yiCyAbEGgxAcwsgpkZNO56m
safGKjLiFsCrzKBZAK91+I4PVnXGVPVlrKlwhLFiqvXyhfgqU4JNu4fumcqEQQipyX5ZBjWpHn6V
kUyemC09Q6C7jOo0fYmvIXQNqo47dAgUPTQJgNdEoSm9r3vYUOxk7EjjIQqRalD5b9+9JnNVJCct
KCY03rjflIxiIhdisCfM0JrMoosgc/Y/nEUPB0QyHxM7JgMvC1gqYO6BtovSZCR3yjIYCvENPc/5
P8SdYob6N+SUmH8wuCKhe/uw3AXN+gEQXHLx8koew4eDXsPBvlgv4PZCFb8ceAY3HgfQpsK2FXpy
fwVYbJb/sD4G43qzGtinECJ19XC6dF+cla/b+GEwRO+95J8ISKWHGF3JfoL16QkUqK1rk2GidTUr
PSQz8W9rc4tgRABspsgRslEjkBS/TJQxUNMRjbJGC2oiW4GfDbf8DvC64bbQibjkujigzlgoAYR0
Twnr0BUTJhwhzEOPtaE5j+x2MSqCGfwww0cD4g07AM2JJdLTzC+QvqM3ffkPnws5YcglDueV0X9z
Ts3XFP+4DZiVsh2Zceo9Vet3HNV4KCqU/sD8rzxIYuHBxsvKgRZ0E/ZoolKdgQ8Er+nVr6gIvebM
ftkJvdplhsOHjXmqG7fp/u+ct4bMopT8mv3ZzWwMLrhWXYgfLb7Xg2HAJyhqYVfPDjxX5NwGf5nw
4dQGWktNqBJ+mWNtaRTbpFJXfaYeRp2U4i2IwqJZY5yu5pXylzt2i9RaDRZENXF4uU5YDsUCSbKH
1SqpiIgh6+pf1ukV7DqDd3FtkwpMN1PDbzQXII7xOGQ8vXw8vSaUlQIhZmc+7vyoX8jTouMJxsW4
EVl5ZWkNmjMooxTAG8i6QP6+1ZXBPyqfRMtfR3fnCV+yijgawxqMRDjB4RNj5GZw9bdYJJcQuUAL
lmuFWhRbYUb8voGONFUQAhWHNtPeioN/MtCCxeE/ms5sS1FtWcNP5Bi0Nrf0ICJil3rjsMVewAb1
6dcX1t6nzl61VlVmqjCZM+LvguHLaixI+90Fd0Dy95vWp3WvLBdR0UkOIAAGgR72nfdBvdjV5rdA
2hgjaWAF+qace7yrmk5o/2Kjh0GNPtyWpk9+BaIaraKaOE0MCstJc9AYyt4oo6VefIQH9VgVGzji
ZMfX4yKtUkmzkkv2JWMRxKjJhRJSggh9dCIvxDO1Jzvo3QtBLe7SWckr/YouiaiQ075N4cdC6ElE
hXQ5HJ/4TFl5/gf/+6qYSeidYG1yLBlRY31MVYjxAxKfPGjz7i+Zgp47gU9u73SPFOt6WSZ5sIJi
/ToVIUGUm9BnFF6sIXdkTp9+7dc94nS6pF7N7/YzI24GU7w4G2sk7QXdWNPueKv7XFjjM9FYMMZ9
TL+Mcv+SSthYFl3QKk7+Pvag2MThiotYNidWTIfyfoq/H732mUBD4AefJsx06cMEoq8mQiPK6LFi
MsV95d5CItsd8iG9G//1cUhvcY/dRffslumDwNsaIg/NP5vl8gXY/7bbQ7QuB7ZUlR+u+p05nYbi
abR0si+go0hz+xljxyEE5h4COdDg7O1XaMZXkHcWN29yPxU0R0NQQEPy9ReBOENkwLuBBEfE/zpv
+oXU4RXJVkm7wrOG9jkAEbnQmZzjkjgkUedcY8PX14dlbX9pR+4MKivd9njC8D+3oJ2QptG0nkgT
QvKYATF4dNzn7kXjQe1MM9Kkim4MJT2wRtfFTJD6B54fgpeEkjbtIs1Zyrz9V1gvD4HqcMlZRhJt
LjTTKVD4Ux3A0QO/qewIxapIAUVy0nFqMjmM5PmrhCZdkj46QcWhDZJqv9cCtn1opbAGYAtlyZu0
/DoZ+s2xpHMQfBsi3qKDevI86yFA6NnP+xIiQqXXRkA5I45fyxm84hB40KWT7Xab/ACyOGkJXv86
kF8fQJGI6/tCmy8LfT4qUae0Z9RCIE2obVBLpkKx1sFzisAVWCREcIs6hfmryIRfR6nN6KLp1xg5
CJsujaBExjT6GJFd2UYoiaUQY4AA7Zfw0kLENemlZCqcqnEdEcEJHQQ5Yf9rXoq4Q17YezbpytMm
hll6acBi0Yl9Zpy5yXpLnqlAIqP5K74vH1CCLWrG6mk3huwesqULWSjFsuo9ACNICjFx4p1Bqh5E
wN0STg0FAsOkKK+8BlsPqKiAoQqkCGCn3O4WBb1KuFlcMzo8OiUtTLrkldFNPj8W4o8K/dcPFL0l
z+UlaRL0rtj3CXsFGwEJRJSTYFV4f0cdmMUDIcp8dgFXZeqQdEZidF/4P7c//CYiiOAeTdjK5gcS
/fvsr2/nF7zmShiAyBFHKqwbpaoc1kACufvGuyrHI30YGtZ/2xUX89fFEsL9W0RkCzLYsQJLpj4H
LGXuAdvFrXfqtZl04K3mtHkYVMkMo/0lH+BNCNRsPfXZ2fezPCCS03nHj1GRwo/SjTJp0CnH+hS4
8a0i51JXzHyCU0bJ16K0OQiEYFMYmQnOvJYr1UWDNws4iYEbPgeV0pQAaXQvyJ68cgyB5J0GkHOi
3TMcAAniMeRk7Un6CcFfLedooM84Yt9iTmJ74RnnIO8xjBddUt7FU1Nm17TMbvxq/NqBltfyxH+t
AhBSOeBF5/yUw0CCK37mdLmaVO8CydC7yzuR5hsVjoQwcs4LWiq5CCJXuw7N6W1Qj3EYX0jf35Mi
OrwMiNhr/poW0umA6/tkTs7vmH0MsZ0f00t2TE0iHU/0+LL7RxXjNUeqd0rMv/PoPFr4HFa7koW7
8Ft/ORaiyYdBe6TxZqfsnD5C4b/fLyoX/o4zhVXisZPfMoWfT3Hj7xE8y/RfkumJO5MLNb8NMJ9T
qZyB3gve3YOW6tCths8x4NNKmhVKnzZ/DKgQtjxlQmyqKIrFEt+icKAYKtI2YVTyTjRCJQsgLTJp
fgz5M/ksNft8d9q7j6tDZ47q5TF9XgRsGTTZRj+sZpVGmRkQcvf2Tkigxo3+zM9HODrh4jDOtc/U
dg2TJabDnouqAbYVKvYybiVE9fJEt8PF5jo9Tv0sPZJ7TeSytc5M/FZHEdukSrhuSfraq7CbsbIx
nBNoalp09WQxwviMNch9MPmCDa09awFAoSfGuibBgKJeIFKXai2Ay94PaZSHEDZbnN/koWAu55Ul
Bu6lknt36S1oM44UV8ziYwYJy4BFUrpnAKG7/aBSftIoAnuagn7GLzK95BpqkF+LOXhVwMnSJ37L
PTStPKvA0aVvXgy47baOqJXjHowv48yRLBoUII7JnvV1FhFEFin5F9/MVicYUcQDdFyU9vHBVaCd
TqDDH+qWPYXHZzdfraXMTlv0sFX8clY3BvQCbZZQaNN0RQXlM2AIZaiw2jRPIH5ZX/8jHrWBsPDp
tWM1adgrky5VBrpCbCOsSY0Nf45n9+E+PcE0RMNM5Cr7DQCObMFXpAU28Hl66p38NE3vDnnfhWkx
Rp23BrKYUuXibO3RBGN8dH0ETjRbzRDIl0aPSYyjhATvvjBgIOzN/os472QsgwVhGe8hdSy9BXl0
KNAbvZmgD4xmYhwjOpujD/wzzCmf0blQXawBbx8ggbKYUukvadHGEeN06HBAJhkNxgAAspDECo5h
AxIeBaTIoMoQuPljTfWLi5pYlJI1ZRChyvGHzr0N9RyVY7bXUCPERs1Yh22Q2jtftz7hTwe3BS1i
6SpjIO/uWrfXJ0JW26yoYorCvME4XwVUctPcdNz9CstwM5xKBYNKY71lC84kBqZ01hVu6hL1taP1
0yuwLTbNbSPhOqcgxLWTrtmj6AelSbqNSoayTF8RQ0JRUi1pwsjwcgcF6jJCuYwul3NPH0WrJDMW
tT+wbzXak8+Prxv5cr0GNGBL5GU/Jf2r1mQe07PhX3AK6Hw83iSS6euU9sVnTsxpzPOEzuLAm+GT
3qW74Qk99cqeOf2Mz96dhUvqLRtO/dvFhaw/2USxHmweS/F6YzkYMdNvYnhvEvA8c8eM+kMqngK1
hY33jNv7dGeBU5ZK5jyGUONP/Zm/ns43ekfG8BXdHXUA1keHSAuLhEg0aYzYpKYUZgOtKaZcXNZM
ywUSjw/x08Povk8QmpFu2EJp8f1VjKZvUssqTPdl4NmVZMJDeqcZJSXu9KvxCVZIa7c5ACDimOz1
5xBfoHJSJIoaGNk32NlZJLMePkAHY5gqi9RT/RkB3WqEOnw42PzY5r9znC8nT/DZ3DuhjY4ic8uU
sACsc6l454R78+t4Y8j8ErGbySxD0v9Y9fbHQxsAO5C4UP1R6SlOYqNaHi9hixKbuQqHDZjFaGHt
u0y5w6tBjZ5g49AsURzFAKUJP6AxfkVPOhPqmfU78mexGQEtXS30gvH0gE+zbR1GeSomDnxob6zF
i+EbXIQNlnRx13CK3/+YWzV1meJ65+H1U/T/azaImIHuJuV7tHeZeDIeP9M3b85FdupbHETeYwOW
7YbbkEUrgUgN9xVsUfIUxKULFSG5kNxxFvePmyqW+0yUpHjhaBD+2uvHBAngqKIrhhGyUDeJwvnG
nTpmvIyoojrRe4k2EsyXWHA6kw+NlUXOAajMYcT0URyFPNAHzHvJUseNyDbBsxOTun9dSk8OpST9
CDEbsLVNzx6Y5JUb8DwMOHYHCyQSbMsDCvSApwnOugnmDIPN58UIjZsCIj64cAW9gl0AC13DwUF1
GJ7HGOw8EiJw5wS1ap/aaLnUElUuZN+dO3anuXrGt/DRBg5EYlKGoon+2kROyHY5raieFl6dcvm5
Yutp7cRg4UdHgPA1GyfCLn4hOiMo/w+AuWOj1QR1gfBMuLlTvUdMvOalVuZ5qvcnpOL8F6PnCWos
BEXH2pOEJzTsP9c8pSZZSPwVBc92m3aQqzQmLzIVK/tA1S37ztdvMvea5Pz13StcE+iCp4tXe++4
J7+5a+NF9xh0tnhggTOMPZ5RFNpyh0wZ/ntnL6XIcL+uDPNo7D7OAx+cTuiomySSPcrdEpyEJcZI
TwlcoI3EfCJgFz7XViAoYwdoGwTsi362yMyt7rcgEsmAam6pfChQgCCk2pPq7190FnB9xyJJ/8pE
Ofn9KyHtR7pLGnioEK9ypEMUimoxaPoL9KkKWUwIUxITf4/iXjdfhyYlUi4OoxfQf6Fr6EGdNPaU
4s8lzi/6ccJ+4aufZHBjhVljBxAC3Qq3a/pTXP2271kOdbl0Q8JEoaJgB2kToEwLhjFGfiTEAeQb
aABnNdwk//lrKRi7Smfwd9996S/g8Gu7+12j0lDoW+9g6f0HG5JMyKR3cfQ3ba2A3g/nHDYYssVr
QsY5gWtDLDxtY06SVO9HvVfk6yOWmnuQU09IKUpdqEtLMoRp+H6KaG8Ec+z1/3o9iv09AMO+f++x
IVLgAyEgd1tDlYJIw5c5XBLECXhECMYi5YDo92GgWRE8VADfzSv+gWGJy2mbjQBYqDIA0BY1MT5A
Md5rJYYH9pUrvhrsSi5mWRaUKh4mdCI7mTyDmCrmBXNXXfEGSBv3yDZ6QW3NeXcCVoLx0nsI7jrq
cw1/SDnSHD4BAVg5XYVUmddplkm/xOuCJSIbHFOdhjcGceXWM0dA0vfaW+H9LlkvDy7JHexCcqKX
bb8xfLq9Tv+8d1r9T9TkerOk3UVPZUilx/Byr95JVP0DW9f8DxJ8MT8ksrxouj9kG0pXOi8JqGd0
EQU1i5LvABFafknqutNEEvUSFge6VSkfmeHAuIp1i9b5kJyWrf4haQ5a/TwpYswGuMlk+Rq+LGBj
oETyBoq43jWQRE1I4YRzpH2TFPLDUmxJL2c/YuyB+qfrdr1rD6q4whPjTJCuMLOFE+07FHmjEgmO
9vau0K1VLArBvpDVZPuFvqTFPR03lJuvB1RKTsGwhbkyuSGnFVr0iV3JQ47HCuKaz/mADG2YIdj9
Ol+G0TG6pBnR0GyENuyrRFvT/mfSlhoMrCojVqIGrziBXRU6FUUZeXd4xqjnKEZg+kUkyPSXfjVs
rWoZkOrRfioOBgDRpiGWyDgs7eWQssAuKA13yIxs0QDIcmb8in8bl/4IJYWgNVjtrPI3m447pcLX
YXTwqPp/gKss6Yt1OIvPDxSXNxJaawSCsjrmx80CwILL7oP1Rbe2bQyQdjWCi4SVE++CdrUmcfer
QpGu4JYCXDKot3+YUnv+JRbEf62lkNiH96hymOaDlKtmFL2YXTSOImgFhWidF9GdKFPEkkf0LKiN
fE/FgIR8KQ3E6cBAwc7qQOvyYKNziyn1JZQa4Y9AnId5IyPs/h18VXu/lnb20AIzYDqDgKItbslj
tIieiZBth+yzWwDQ1O41fdD18ngBK8C5ohXG3M4ua1fJOQPh/9rogj8OORl4S+I0E4EH/CfPL91b
CLWlMWlAJrrO/Di92dW07TTjy9Hp/K+NknZeYANTnkmCIrfEAIpuFVpNgidfXC4Ux72OWKrulujT
RUmD+LLJv2/7RGGQQTxFhO4UpHv0CroYytjWmCFtseAFaykq5Fh/U9ia7rY2UXF2low9TsCLEDbD
A41UeJ/pNoOTFVZWmBXwTuBDP1VmuS9SdFJRAqAHAJLc1bHWePA4Qo+xxQ/AxERIIX/byI5D/kXI
ZH4Uk3lJgDzQmcJUi8Rk66cHyiUFekfcC3JRGEtE3Sm3Nx9xdN5i7S9+7KR0/XjUuxyRM3jsRe5o
a7oXos2AQGhZOf+REaMPtCS91eJIoZhfEMCNnQR3rZsyb4Ewd9IGM7Jgv1RUElCZvfGdoSHh9IF/
AFLmNGWXRNsiZzZKVfIQSscdMxVrQBWDIULmldkRFUrJ0BW/3ZfoJ6HMPxJg8+B7mUwHb9G7oKCW
G/mjxlHNEDTDw3fhU8OVUZxi0rArfyxnOfGyaHogN55woLzfMPd5TyHdZ4BGj5MGijgAJJBIP71b
0mgxQxZ+T08IaJPjnwFXaJSKQM9yiEjBrtnaa447CHOpYrgZSkqH9ubucHMhT1qUDBjd3DoElU6w
I58x9ucen2TNcnR4WUkQHMl2hhM/Slq+KH2GNvFClK1sIz4Xp9MTPo2IGOwgLubQ1jyF9WAKBvtb
GrvDSKyGqLq2oU/lb03ljT2ASDzxDRGi33Fp5g7k2bfQ939Ava/A1AnB9n0SOiB/timl4G64SCBE
oT3PUcWGhSiSdCDyGmxuLLWcKNOOCQXte4c1S3XOE1wcUIitKxzdc2YAj4jcRNRhFDlczA7L0Teo
3b7Jg46Jfhlj55gUFY/BzS93n5UpriMLeP9LUPB++aTSqlxzQFE5bWKQ6JAmhvPek6FCje3Xf+Rk
Ekns6dSaNi3oSa3D17fmtPhPdnfqlNLZTyTogyFyrwh95S2nLQaAYKTpEfURWfgGacI3D3ERpVDX
GFLOUc/tCdk4YOmeC/QjvLu86vsM83A9BqXzQu/gKf13pJowCLyONtR71J+ZnikbHnbvFC/4qohQ
HsYStNwn4S3Jm/Pd0ufiFP5QnnL1b3/Xj3N7e/TUAauCbL+9tSA0BdT4W0Ae5IQDDdLSgQL+qKw2
Fuh78PpgrlVq3tdeWvAGmQiKB2gJnUDIzjXScOMerVZNyJTTOQ7OU6qK17ogb4UVq9AN9c4K/TN0
XBUsdKc5WsTXqRGCf7bBq4suGEU7tICsLdZhSHJYfSV4sBketsZMS+XRuBCNp7PkgbkwME+vUzPr
JGwDJMRuc/xx/KQ0jxj6cx3efZBIEhwpV3MkbSPLg7RXIyRuFjuZUVu4MjotWSH9FpmG3y4Q79uh
2vTYHbwRWDRcZI9sWFcShX1E8XLrUH6hSJ0dxsVvXfcJnpWBjZn/9S325AokoIeptQXcJBY1l9IM
/yXuFZawEJjiTseUMMfsE8oodDZvVBn8DHavjPnmfSxgf469+3QvwwC/+F+PMxjcuo8oAdUuIpVe
O4XsDzPAkwtyofbI4FhI19y/u9ccPrm93Dt9TqQUWrZug+NFvJOfnlBnvDSagEohf4zIZK6BYSIX
MBgoyCXJe4uRtmksodS73C+94xSFu0dQj17XT/cLm4teHW0zy8fIC0xb4dtl+BG3dKPM9NxiaIRk
GHdckzFn7GX8twjxDLoW3X/sYKUGbQZLl56J8EmSh/kCjYDKC/DQfog1CoiKDpHllZNsJWTWC+9O
7dxGUGrxx2muDyN6G7LVJtBybZvIRnjjHV2sAfKLFoZcu7ATNUr7Az53znS7FHP5Ja3ahOe0IibZ
n+19cq8cnlVFt/kXNTLW5Aoxe+E8UMgFaXvm2CTvi8gRhayn12AMgJEzq/BD8clbEMhNdx/ZhUx6
suvpGFCjSkYvFR1AyARB63kg4TJHsi/Iz+piOaV7lpQisiLD71Lt1Qx0P0nMFKkmKOEY5eB26OLc
1/yB6sAsQeYILM/J86BBOAFY2U2EP11mbln2q6d1aeDx5j2QBtLc2N9+dzIYtBN82vDHHxl53UXd
MOuAfQav5Z2ZfLldengDKjA9jcuhuh8EjW0qlTosD+4jURYW+VNJh6O4VXFFa6eOmWRxdcn96pHn
4hGHgiihiqITH+y8RTXhXAft1YOKBOkEctPgGO2jjuHcv3gM9RlIsW6pPL3E1uznHJ0P+xhUVolH
oQ6ZOD83iLYixhID1pJEjG0FLqe7C8ll4RRgb2cKzqerACAzxQJo8pXbr3m+fhFdaunbYj7Uukwl
F1Dh0udKit6ieDP+GrWp3Q5OM3Wp7/jBZV/gz5Lorxd3LdEZXhgUNEGWSaQU3bdQrc2/AqDtmFBe
aH+Xh3vMWrtT+mQY7IjTmiO7DLWDVSX3i/eJza+txDV3G1xpOQN0yThdIEQsBXKDuOKv044eI3gg
vn2JKHx9yt4xbcIhE2ZiZ3rtyXkjQqf7BMu0V6WH4BE3+s0BPSmSSnopQOiG1QKlsU5dUUxQ4bNb
uTO7AwpdYXdCr/wCvf7yFRD6f2fOP+8IDUsBS7QBAdF/KzSIUkfCpjIMGFz7NmmjAvgy7Qk9uf8T
RyD6k1qDRlxaReHakI3oHj2DVBuM32brYDuCovfmtbtPS6svnkg5/kGHABpR53JQ5oQkchfBT2kT
QNweS/RBvKOJ2/4zyBokopznzyYzCPiEcFEKYzospzPAZk+KH3iv2J2c42alM6vEsIuNSCjClefN
2fSk36KHmt/dNi4YCZC26DR84F+LLdsAYEDuifxShiNf4yOkUcP6jH8qQ3ruI8MRCfTmwaRboXGr
6DGr8HbHZPV2TlnHw71IFbUUWenFNZCPMnCL1HxaOrZx7E4vsDcMT19/DTM/a3cr/zEuBbwBrMKT
EokcJfT7/HykBmZwGtx7zEAJiiE5vLTzcKg76bPF8rtC0vCv5ZYNeC0a+evSIOIvl4U/LhBE8dwa
XlsAoAL4GnGhcw6u7neu8uiNeS2aHiBJ3+fcJKdtAC4G9klmWFAPBWTkqWYunxa38ULOsJm7XxL9
uqXH+M7G7prpE8AvJM2aAwZlNTiYsgWLzJfcs30FrlpcHSU2m1ZTghm5szVOdbzHKKEa/j08bPYB
qlIQwRmvxNYFLbAPcmpZyPODU86aXZ5NHfVZ7zpng2KI/fg8WBAi0CfAYDgGd4P/xtknGrZzdOsf
GBOPRLUmDhH+bDX+npxisFOCb+/s8m1Kt+op3TYdFt/Uu/Q/UyLm+hXQyfTZ9EmK06ZXzMhMafCO
0Z3wqLanWMT3vZGfM/f21j/yGsdIHWstyv3t9Ro9N7CfhbUnjBAiWnGqtLMgDRVFpXZBAGNs2037
9iYREi4Pofr0qJGiaT1r9zO+zTvT2u8A/vELE4U8QsgTB2qgd/ka8UKaAWkVnHLkXT1kOBZydsa3
2WUPO2h0HTLivCdKd5rsgUk9f3FHzx4FPZU2cQvBLZIYbnqoQYl0Se++gUxp+ejK1YDeBfsG6VUP
+zm4o36+DQReMKd3e4Gm8s6ULTad3WP0YUdRoCwNm08D9bnYyXPVBELJkHPtmtGehGURFBg8VX9d
Ym0m3h/mNb6ihKn+N1iR0QLh/oi66dF0ya5+ZjX7EUoxnn/ZlwgFZZK4JNnfrRVCKDhUtzdXHYZu
j06Ke+jm3UvwfsBAM/ry4t6iLwdK8Ogjv3nKFvlK+aZaWvOvU4yKBT9QkDWII/qObfYAUd+mMG8H
W+FRB/VjeCHGmsaUUYY+tRg5BAKy4ZoUUpK6ExIJ90IK1B4T4nILWZARBX2gWByECJzLeHwd7CNO
UO6Tt+9dppAi9D2279IJ6AnVqU0P1OSZAL9EvZugonaXH3JTYNHaYN0wb04JC9C2xp1wb43ND2lP
hKKjHCStAEHPCw8yu98YQkOwy8nk3W+7wOAERnEqXa4/QV+0dJHn+fFaJN9kooCj0AZhIJHcW057
KRB3T46+ISFvzWRQT58roNwsS1vu9o0DnA2f4R3vAIaAt2Ladz4Sun5iQBgCsSXHtycVIYidTx3s
X7sUfvBnn4f/pvhq53QysI9buvr1NPYTHIP5EMheiAODvCBn/VwfMJuIMU7CEmm1jgZHN7rHYPmz
hP5ICCEfhQu6s7rY49lAKsliMKbXcRCNoQkhYUiMQD4siuqLXS04RaSfKDkvkGcy6R4yFWKV7R2j
nsZqbS5FJ4yuJrsAHdAlBs24kIRZbvd3ysPITHFZCUhLjqm2O7KGkcKgv5GhUIzbgyTLjN0LY0i2
p+BboB/Awek11qoG23zKrlik60qikXpIRaixmXeZhJL6zk6Lqv8aOhdgoycWXb2/4KR5eQW9BL96
c82+bni+eO5Bn+udh9O2f2Ow1ZVQGuCJOfnwvQt+XNCr3iteRO3lK0QmMP82CLkqlaAZka7ZeXIE
a3ZjzR9NcJ/yfzL/CcunBe3vousUTu+dKf01BTiLWR1wl0TkSFsg+gQ01CwD2MxoTEf9QxcZdicY
ewN0XJSXn3mrK6O3jBnKX3ub95TZl2eJ0x3HE8ajl2x50iv0+If4z/XgWWcydLEPGUBGPpKvP4Bv
j62M06pPQYtxj4DvcLMLhlK4SgjFchmRCUoqXh2c/eGQJXLqs1oll6bL/ODwAMmH1xQRkCe6HxEB
ysMrQnyVwaECPIsV++f8BKRAOAQgz1zin06e0Jz5vM7ArHuYlNAacXuIAaOa+lkGzujJ/r5OT8Wo
w4g7wJX+XPD+iUlh4XAQCN+I43MgrhFn8k+q2SM69nfB8+hmU7ZwQbEAYRqbSUOi9deC2tB4rmk9
D8ASi41WW4gr7IJPEh7GLelJt3qWqhnbDIOHAElJrfFwPMZix2EDHWwGw4bz5T0RmsnQ6jpoJwrf
9rNgKkj6Hc2fYA85Eqs3fXJturw38YQo9qpBSDx6OYFQ8+D8AgE+p8+lxIBlFkcw5ieHYivskNNP
eUOeJOG7jLg9MvpATBFaFtyCb/8wqQHP6WF52FHi/fXYYEUoabBLd34pDGyd7B5i1edBYsZ5MT34
dc3Y+K6EMeW+nrQ3lJRgf79UCezoXFtHnLPjYIgaT8GM5B99QHMR2r0dzdW7HgeI6bBOaNNF/AMe
gO783F8IKCn7Nj4mlHatdPFjXuagyTTXLCsnOG+hDTcbmMGcVmLvXoanoSyjX+xoN5h0ZUrXAp+s
DKiidqOQYk6qaHis1b62tC1OIbJtQt+dUqTRtZtx4fWp9Pjg6JdwIgd6zFAJBkKJJGfV15Z1ppA3
RiYlVwUnx+QLK8IEL6YLYeXhRL/7wLqsqZvfALZM+Ae/IeiDVsEY+17dtowiHIIVHBBADWXmgQp4
W3X1rMM5xeRCH1iGUGJogoI9D+pPIeL5vj7EOZclUgnHoAD2mjgL1vd142Tx/wTS7a0vcb3yPWrB
MVRRgoZskw+fvynQIMvfXPes0W/TMeen+LzT+upAfIAo5S+G+6STRVU+fhuEgQ339/hsdh8RL8n3
PyIK9A8fwSKDPXeehfCTyoje+xATeM7vOaBGpL6cO61407nPjkSwIaJ/IaxvD48TfQ886XsrRmX0
3qs8atZWdkYzhGpBJgMtRu0QlUyKuGwFwmDf1S75Js0UCOANqDVTW1YIwI64KI8YAjFmLqB1y+1D
JDo8Ybo1QoJ6zdED3Ii6x9fSL5g9Orss3aYG7+TEucSfZ7gZXMbu4pztobuD/9hAC5IIpCE4lfsH
bqJa2KskWoWZSTRHJ2bRisqlQtzEQDCXtc3Zh5/eY6WDURKzNN6fOE5vNpXEEOvxTL6YBx7Aws2a
YVkDWrsnHhIBk0BPbB6XZ22TrmiESnozQdgurI3dy95/5UYThMcfGaNrd7+ipPAXcRUoXHGu6zsj
6pxT7yFx7l/TUj8oLJjXgLy6r0ZvhhNYovXC21cA8QEtDk4QuzfuLE5I2hXUe4i9Dn7L7aBvR8pL
28e8dPs41e9Wc3Tgr1B0ZcxVIvSbDNKEz9cjyDs4o3JmIwoluYQVbD8R6NutFSK4ObcgYI0jzkc/
22W2au87RV046ACD0sRSwLJ1dIsZ8he5QkDCbwsgTvxeRFiK1uaGaIoAfEwRg43455hOYrccYunI
SLUjI0awrO5a0aIPiNnsIzfxDvE720+3B5/ZIBzpDTxj0tdaMRWFwHE8cZSBItyWh/Tr0AAf0yJ8
4TB6Q73LyLPVSCqgK1uJDABrI9Bqw7VTS/IM1d5rdwpJJJZXew/AG2HHf/mbORYzzfqsO/OSfmbX
mRc7DSUxNwXNxd5+IyaDkbJ03HLjRdAZl8xA8BeazUAE8gDN+YXHxOKJWQP85fiJe7xYepI//Gza
TMdhWVHcZJ9++bcI3oOqQBvCeFX/m/C7rw3PgE9/n74Jq4MbCVQNnQW59HksVlZtAwzDdqGNPv3f
VvH68GgIpHfwq+5xhbyhZTF55ZsUwQtaMbkTqoVCmBb2xmcHaBXcn2eowMZ67W5z/4NMRxJwRoiw
nuAIrolyl0B6h67Ee1hbJpy5HIL5uFgxgLarze6IfTMNG8JHguy1GUDqydczLQX+azrnhc0PeLes
9kgIDjyJclQyeG262DQdRQfaY0yM/eI9uSSP6hkzYM7AuU3nVtv7lTF6YzOwleE/O+4hprJBILEn
nBLV08K7Bpe/a5Ciqr8G3EVBCYnwH8mC04MXD/ZR5V9ovbCLeAWWtl7Hu/F+Rs1lzVpJjMk7LNL3
qESxkRSbjuZc02KznyloiYtUYviIBrAwy6hLUB+kMtYzbHq3tB7dR0QQhc/RI9GXbe8YvJP23i9r
v4jeyTV6DBZN/xjpDKN/Efi+mOpjUiSwv9/6iphox5p1o998+Jr1oNPtFdJzkGBSAl+p5K8vVtfo
2H3gHzZpd4G7rCVyrIZD5yHQHyHhB1Ija2s4JllCZOAfm0rmZG1I9sNQb0vO4E4DLxbYUBLSHgRk
VwAE9v3httQBBX4JpT89kE5G4Y+ALoD66tFX+CmsJOIRJoOQC4ctnAb3T1QiV7BXdHvIQSP4B3BV
jbHudh42hziuBOJv2eoAPonOJ6hR1z1YU03kMxfSZsBz2eFKdH6IGOGx+iJNX0Hh/R/ELWg3tLCN
eLmDZeTJ7BCEUhwmMA4g5Y440eRMlTFo0hjAEX2Z6ll3g+UljF644cZnd5iT9C6ixUVC87Rjm+8E
jCWTjLzLVGzMkihHOF+UwF+8iJQjSIC9L/R1xS6YW0TaKwWdFtLMiFtxOt2GI5X3SfzFCs2O8HqA
fAwS5i21ieYXe9vPw2HR8b2sqeQ9fLxUpHRoi4LO0uCxFvIOYJZiTOkT9P8zwCGmyypuKrfYDT5M
+xzTBULaTEuaLKEqSVgHMvb39J9AOWINQ1H2knR5dJt8CBQbBTefuN/xrg4aKb2f3Oel4UHHXH6h
Lia59DGHIIe/KFHR+s4kShMoikQdpmXQ1T0QeKFhWyD+hK1igxwcs3tcTS6hxFuBWwHEeUVCiB35
WKYtuAgo7YFYFnLL5W1f6WFvEolMYIeYKcT5zFaLshpLhoqEWspKUf+IdUIc/jKcUeInaa6HSwjS
JZ8GENWcCAuoBcFnipxLQtsCqY1Rav1R+uphB2eFeLHF2aBgrqXsI2/ZwOo1daEcOXDNTE7nU4c7
whCO5AH3SR1BahSst/+ltTkhWwJqwFi2Txu0fuLdXacIetns0QEuflSs3DdCRbWQlSBbKKlD+Mh6
RDzAgyasOZIC8EieyDR50FBvZdzF06kmfBIByEHNA0n9a3O7ackgdeW6n8b+2kdZpzMvGhovQfM3
1+eGUMSodv19dkcphUZOSOpXBVNHYO4VsdZppHiCsz8ygZjfktXAj4A3jpgYhy5b6Hg4Q9DliJC+
5DQSeSrmzpm8vO63h1r/EJo9w7mtC7cxbrKmW5mYO9F5sMzXTZS2Z546mGz3xYA42Ff9ioH+3aXk
endLwhYadjn+Ur2pRJ1QO+OLpjeVo9QArtZBrMT1JcoeXJZ2jghkj/dcnhj5KoFra2LgGYaUsjVJ
P7wC8tG5GRyy+HigpWGTYGoJR5H+Yn0DKvaZ3/O1p6I7hNZMIUzytLnO0+PV1eigUQBD2YocWTbR
D/HHA9xvWGEa+GMw+/gEIxfsuxSpsg26NKCSOwuIkD67JFYIfOyLPbJiM1SZjIIU+gk0+9MNeNTC
Yl/nEeEJAUPC6yFibpLz8AOfOJb3k+l5gljWBtYHsnYaPgnzAD+Ak5KXITEXneiUSgwxumAW+XBP
xnlNNyfv7oYniN8zVjMxNjK5d0KIE83YBODnD6mY7OdqSO6RuNzon4mRlu2s5sMg9YLWscfYQZ1g
02DGL3nPGKtF9YJ4zSETZzNAJypmVDkX9FTf1N2yW64oLXm5Nv1dnzmpBCkihLKNKbwRMfVGVwte
zOWSXIkdo718tEoENDdCMNNx1cPcKoF5Mhzjvbyl/JMtYDFVLHypgAb8IEYm+SaqT2Si1GGUDt6M
L9ZtS1K+j8P+HWiPRbEF9SVFlnHPAxFOX7G3DsGOIgIdAcxsApKYaB6xkwyJzIutMWpOh92JUC6n
jUJNByZ3l8NiHDHXAWiXC7IbdEYEptkxDxk6A3bATzB8+ByRFzj+yg4mV5RKle+cB9V4uNvgzGSr
lV3yA+J1AfeVFbI7R8NGyHJZdOG3xjI65DREXQoSQLgl+5Ae3gP+mWqZGR79JlqlUJ3Rn5s4szoz
opHp98NWwXzbNn0IPrGcbQ41xxSqAEYGZ39Et/7+09enSWco6bZNUiQYmFO71Wg/E2T0G4rzFd7G
0tcSo1FQCt+DjQ7Q4hPsPXigZSqcp5hOOcrYemWMgMyIfsDFsSiWTIlW0XYaXgKDmW/IFwiueCTO
qWZ75xmSow1ERfig7BVImHlEnArsAUpY/klVRbFnpAqVP0dvE/85kaViGpD5CUim70Tu6BFabpKL
HhCp+6U45w26T1OAwbVUCHdQ/TUtbNewttdpMzzhnRC5UU5H/5gexlTs+baairC9WuFoWBlhRS4j
0nVKNXYg18za4ZUcWpfuf3oc3rcV00BoIkiAmd5KTnxJQhTCSraZX2yufJqzp67KsUgSn4xJPUTs
9EG5JT2UIuHpa4RzSFRMUPbEgSHvRn4G/TwGQk4DLCbIWdmRfmMYRyDQaFyLvt5lF+JHMJjeo3Lm
TOuJx+YXXiLRYlKDSC4wcgaQDIkQWuMtCMMV0VNW3QNYoOlhSwQMI4CKiezXkL9I1/F0va26I7x4
AjTcf9vlArULM0YpZ0g4EGxrO2OdP5Ckl2GcQuiPEEKJkPgggYkvXPvEttJThPD7qtUDpWT79Ef8
tdg5t7RWNt+98EJEfAeGkNk0WZUloZTQP+MlQoqzRXTSFpyAU4Nyabe3klnlkmIau+s1b6BhS3Ij
qiZy7Sh5rBklOyDiKERVBeVPkbTvgxC6TFxscR5z4ySGYSpYegndTHmtx6Vif+aMV7zoqA1KnxYa
EKQkF+Ycg8hl3/DMbpnSEND2lXv+XCMN5hgavrkmNQ6ncaFZezx7cIoIAPLexQZzxOi9IR/wy7kq
E/RkKgJY+DRF4EaHyd04BCOCFQBVVzTveLEqHH7G4EEwTR0Z/hNFZk/9K+LnTtsBpALvoGpEO4Rc
S5L8cMaKIrnCKzB4/zXRe36JVBjdJw/eS3oFKAbNRYvIyYbr6neLUf79R9N5LSmubEH0ixQBwghe
5SUkvH8hGieE9+7r70rm3OiYOXN6erpBKlXtnTsNF/7sZ51cbDqxZD6TOlUD9+w0gFIBhYG+hhMl
46T+8cXg4zGXqHilKSA6uhOoXk57scii4/pL6SGbgSd/WepwEkILi+udMpNl9HfM6Wbh4+jQsWcR
0TmKQPvJZjAUkFU9qQEp6AuBZ6Rx49g0672APlGmgE9PAYfX747KygMFITVBR6mC++EIvydzrO42
mjQf0Qj2Z7xp1TnrGDbiJ5xDPyPmiuHKF7eWkaxFR6DBp2A+BTDnYcxiuHy0Y8tPmxH78AEcB1x5
T57RleFM0X8m0sqxF5zASbhugv/gzd7s8cthEstyb3elBVSqNeMGCqwuAIPPv+jsMaN4BICmoL1+
qcFNxts9VIJ33plB2TnL0rI2EQy0+oVwz9/2eSTV4y4GWgdxYGcBFrodxSs6Lcq9KtFaN98Y0rqj
xemZPS5EYAXP4fPvyAw0Xz4wygBxoSI4/2XL4voFXFa182UlLuNBhGVEjWCOvF9c1yjUCD+jbizG
VudLwfeI8IMwNZwk4at5S+LeC/vIMtHujyhzygxQdTQK8Kj99ufrn0F1QwGc95sVGg1uH/+v+KkZ
ByhWFa7pbxs8eHqwAaqLqNfPiC4PBZ4y/9zHWeE6s1uFdG561pytI8bJyCNt/JBuW63a6jiZ59Aw
2atUuaArkuoP0g4A7TvEXxw3T+Ze7Q0qM7ENVS1X4c7QKNQdvsBDtSdUATbwggoza8vIgsYi2jZr
iwvnwd93OmG4Ip76hbKRPSgot8q90eRv71EUpAOqo79D/+UanUpcch4tM1G5BqTmM/b9hTvxypHp
siOjHPGZQs4RUDB0kbEAzGvch5nqsxefHKsBIHtGm8tjzEQ+x4cAmjbLcv6ELGEwGpge/dYVc+IC
m/pj4ENgZYCJWQUkZxlt3jBKZZvl/a0sDx76FNX0JWRogOg5ZXjv4I/Jmc0oYOPIDNJwBwPHigdG
BGvQWSLVCsaYVQQG0fI1DucjWXzwyA9NqlkJhFUo907kAp4pKTrQK9FX4sl45wR8zlck23izSZcj
US3irrPh/N34vE/Aa19zj8MoPKbUf9QBPFrErVB9n5hjyWzlBF9/0xy121ErVVwF2d32nC4d/SSL
HbMVGp9m3TOL/ooClaDUa6sYnZkKNJ90FOF5RYSRO+vOiCGkBCR9x3s01gZ1RWw2XiOqFvzCCLqq
dTsWFhZkE5Tahk+DtuycvNPVTvv15g5Cgz9d7iib6iTkmM3T6LqlEpGX6SbI58sX2RPuhkLuEhZ7
iB/hUyBm4yuoy71hIa4rttcMFOytBq4RDuAF/YXh2Q3Z2jQ+fCRUeMPjAr2uvTbaIrrj+LgJDDTi
QH20jwS5dZ5jmR/hxNGqkC8AksUG44aDNTl9NggJliyUdZ9weKUdeNGQln5ffW5PG+GzEyIC8pfM
VekAzQFWH7a7J3AAu8cHpZUDgEGyXhJ3vCbBuDTenRplt0wNXHeAunQHWM5rv0bvqM/ehWNU3X2w
CqY5CdoGFBeYwbmdNvAcaBz7+vYNOF4mwsD4iHK/HoEzp4aSR5LpKf6xuBudakgLcPdZgsTAvJwG
Y2JmGFJ25M095UiBq1ihoFQmn9nBqcA7NFGSINGOty3Lsle4GPFQw0J3CYtsXE9uYSJPB860BEDy
hBDXCRi3IugSDa4KGm4FZIniXShn5RW98x9fUrPbkmqkG99OFmp4KIHc6vAeIYWuj99RsY93iwMB
vn9EA17C7A1MNWH7QYT7V40vHAPA/r5MzrS7oybpoOW6qEx1w79L36HxaTSmX4jU/nU5v0zRA7/Y
KXtVB1sHRDhPSOeYdvBvh524zvZ7gWBdC68dM7ynu97aHY4l6eVb750bZoY79HsboEmoF/R/zt05
uM/VNShDklN425HwwYpbxEjisjbjY2SExQ9Q/2k4S1/rd1KN/421TG8K3Z+RUX0i6eCWF19F3yFy
A28FRyrxE2Blpk/sCnTxsxD6VQ1SPNRrIwbqhNxyaSuWLvOJnGgpjoaxTDJg7sBVLnWS47f1yO0R
Z7HfvGDW8/QgGtdTCCSa0YcvVOBcJ/NAYo3L72UGBSV6VQT46ftlZ5egvnywpslm3fkvzCTKzQ/6
t9AttXguIs0yS/alsa5EZD4zbI/Vd1SJxmGl3rxNn/VCB15D42JDYGLy4WYY3FBuvl2kVlhwYEDL
xNo+NYrR8GU3NkmjEyum+k7ZQmHuXhvepgll7xgMPm6B5xmAA5JdWzrMR5KUF5WgupDV57nJ+6RP
aIFPrYXN4H/TxXyeLaFRki9dqV1BXwLZ4GXf5la0RMeC7I29edseroG5WDHqPeV4Ue6WlmxMpajY
LkXsAJ0zEXpPt9Jj0DA+LjbRJioujBZ8OLHbqMfozbjdUT0sdBpf1AQP+8VJM73CYtv0YXMSVN0f
g0XM5YhTJ3yRQTOxZG9uO3PPD7qeGjMyjo9D9+OV0eOPG6gvYFz8SzxQL11nQb1bF68QPH0wVoXe
UlWCQ+1BIHKaVnpvfDqarwY5b2GZMDra8F0LkJfyWuwoubkItQACprnOWrf5ccB+VPN4BYWY3eLk
oeAadmrcHyLDlrCS4iNz8JShXgBXzC9gKkTUHD+IxDGyv3PuB1miQAJgD2x7rI7OAzjuHDRwIOHI
6t5APmd/n+CMnEUOkgRjs41QcZf2mHbUW8igdJA+3XoL7iBvusSPztw6KcjQMY7BjSY9fQGDlu2O
MXmF1oRT5AYd6ZMo2dFdgvPBTkNZNKvI63zep/MRZtZWTcH/44tLtWJHLuYQm0kRBuPHM9cmGazM
pJIrRmzMaGpx3jUg0xW4SR/8S+r6nvghlON9tI2eSLDknnJaM1SSkvLz4UGU3yOtF8IW0P35dWOX
GocpMT8uRSKtVG5PgZowCrgmNOS9t/9xbky8q1g6lLEMkS1Ki6aNDE++NOUn8LKoFkRJotgNL0GF
IhLUj+qr4hUmyg+gIKYJwVJiRJi8fafBvTZkbcQsg5JVc0nVHDSJF6BGjPlLYDKyuJIQqB+d0j6v
6I2MTL3DPWpt6EGZ57YgZsnPGlrAFDPv95iMG/0rnE545dwobEZ6jXLnDY6K05PWnJRuzPFxLGM7
lMFtkak1/lCb/hjHzqudfzCuucWPjH1gycGRjb7L6uDGjcvsgxCo69F5TurhjiGC0zEIL6tCvXTz
9YZZWTSb8swInIBkMvxwvOG+gkGLGbAzQ5p1nix6SgsGmYQ9zpqbHXmFWKa3CnOCWsPsaK9Zl0cE
unKGzXu7jTY60u4AVSDjAv04BariArDZHumI2FLwfn2eE4XZgdv0YhJYOPkzdylblm2CjWOcrQ9l
/zh+t6qYXkVywZGpFa/c6ou2fAYboXLTGFd1Qy3l6eTK/TD/9dJgRwaBCfYJYdWHC4v1in1NFuZh
7dwAlPDfvdpws7VdOpZ+xX/ABGpcRPQZfiN2/0h+H4+Tg98IcMB28WTqFL57W4YROxfmp7n6pNvF
ZowRiNCE3hagqw52GlKhRc/wymEBE1Xu1K+UBpPF+c+iWY791PSVpz2txhqEaEzKmmQmjuMEciuV
vOAbgCguReY7ef3VMbmyaI/3PMw4gw5rvxxOnlg/bPy8Vz9O2vj0QTSZAXA6XmMLn0+StC6tTcyp
WYDwveecWKeIe6EmitfwDV+DPL7CrCMxGfAJ7ixn8snb4XHGrByXGsu+DI+5vfvbcaq8WJvX6IpX
yrkv0eCpT0YObNJ9A9wnqi1zGr1DUIsOwXleiy5c5ZT5OVIzSt/uDm4Zj9GAy1OdIOPSl1rdJ13b
r40lK3s3wGutfS86J4oTwBqPFBSG1OT1CduQQciFC9Xat37yH3QHpcamR6LglO+F7yBVMSNPIu8e
KRxcin4unNoDbTgYvzAGhjxL9Z9PH/SqkAARN8JaojDggatzGG3oAwQdqSeHLPGLupZTX0KSV0t5
XkaaR+hlgnJPLfxIfxgx5bLS9iwspUfYG8cwh6xmRsXuOTyGZShIFEeS+PDd/IXlta/egohymN58
iaVBV7gy/jJR02m9ClE52s5fky1gNX/DEEoDM0CzYvPOyk6Ya3RLzS+eww+/2NGsSaZfDJUSvgdq
B3mFLGb9E/zlilNeZkG72DmuNbQt4O6VBSSYcAQTCIFpcbiqulkKFQFKhgCjutMWjZssRhoJw7E0
3+WuVRmlBKB7QaDRbSE6Nmb6Zs13BsmpvSj0jo1juJkjAixldvlsv154HF/Dc5gHcvAgi1B8h3u4
C8CMmDBoFahdlPflLqjh3wnbwK/RHNXa8C7E0vBYCkwoQnDCNmNDbvuvo2I9qG/KYzQe/puqWya/
R8hJdE3waxhaAABSvNIfCbAX9U+9M2wBBD4YLIrmidsHkRR4IzCBZlsnSseAG0KvhaH57SdPNlhr
XdKY1sQFow/TgEY06zKgS+4EANNtMjP8IKGT7a3FSJYP2x1qovAYPujxxKyA8gOFDmsM/bqAm2l+
yc2pePtGha8W0Cr8po5fzgKeyLVh4gRs4dgr078dpqHsGuAb9BZa2/rYYZGjI0ikPjXdwDBgYxA0
+EFcANX9CqRm5AqViNmQuyi0NPHRUmUp4nRwhqxPfDf3AS0/i/VDxougV9rHigNWABawamudIJQC
s+OmMamlzUCMyHMBqgnvBai1ISRW9k0gsaCpBKYxYBPW+3u5vLHrL0Um+4EKAh1WWpdnguv18jGX
59tAvBip09AYdyWm/D8bXdEWaNP5NzyDvwMY25YmO8YsIsSQN63gPvGd4T0zeZLNFLh2Xy4CNUhM
5YQGo//54kP5+JvFt8x/AtQ9ePLffj5C5sauCJPThGd4Cl9Q60v+2Y/2jcy7Eo/68nZxBeDhgl8Z
chB7tip3imNA4bNzecP0foFC73gneSJiKYRsLAWL7lkOZQp5BaCMXh1gAvqILLwv35iHjgy6yZY8
8yBnTIrI+0fVl3NZ7cInOhFYyzfIQuj8EK5i0lTu6dplSihpvXsIAd5e/Rrc57BHyvSYnEJYYXlb
THd47D921bQn8Lho4K46cb5UIhNGtKyAmnsaUM20UZJwIZHvpbXWFZbygpIm7G4XmgBY3RpbI5QN
RhywLHrW/L2sOrzByghS+4PejqoNRtSchxn7F+xwGHffXK+GfvEj8gg7gwX+d4KV9bzCkaqMdnW3
/Ha3NzfLHey1mvU7xxrcTXZXkAxWf4HT0ZyY/YwHvwspwID+9nQYOt+r9hXXGA/ln7troyJtL76o
G0Pm3c65W6aJRitT6QBdBka3vvGB2/H34akErcP72TEz5kkMqZ/29ysz0/HNtXfJja18zJv7NjFJ
LE73swZ71BNvsfwMVxiDbA9X3/7Vy4LrKO8YTfMHvIGaemSePZtH9mD+XGsd6jZ8ui98kKNPT40y
9HvyuCmvyZl5L7E7SNxr4OZnrwjjFKVh3d4fG2gcs1qAMjIvt2uzsMJD6ryL3pmmx4CT28MHnU9h
PjorQVWnfjBI2W2agLRTpHko15kLwDi8DLqZd55MgapZJkOwEsbE2BjxQuqcLVjqEhPwtDNUrCHG
Xx0G4LyP2vLIFV9azocig1lrDwwg3M+fgJddtXXaKUzOBNk9cm6lIM/sGmX32+WqQtjYsb1Arwr5
bccjKz9yFD5iwpIzZ0Mlxobqp48Wq1fJp6NkJ14Or2TF6MBgHReO/FZpUifDJHHabAJsA4nCMMxJ
FdBaIyCKacbp7Cxs49IzoKBnnMn+y9RCXpg6cHmJvskOvgKnB+pdwfLJ2aE479jYISnJoNg3mjpM
LNY6bjqcojjyN47U6oYaWU7LZ7xLst+3InYQ8Yu2QsH1/D2cWKFJ7Dwa9fNTZDG8h4rGfzi6gdh0
8HSh/+W8i7oTtL2E2W8BeAeAs4JXpzyJzpzv2jrLbJ1X/I+1dVLN/E4+vUAorVByFyYGz1yiO3xE
c8IboMrQls3FWYljp5m+m0d5VIzRJAMnU268CeBVDhW3i4K0b0YYNVSax8aeD0RFWcRHAnEQDcPT
4mzL0iuBXbpvTH/aizYviaIqPBfgL3DGtnnDuK1NMgrbGx0PDEE6nlKjik/aFch1zyzt5IA/ku2i
mZfOFZB2R/yTB+KDb8Dj8Gq/u8XmE8rRpNJc6dwmNDmi2oXaFRlN7ni9+UsRYV/nW8Bvx2ULN2mB
+Ubz2dDhLVYlhtwc5O+Q84OThdGkPs9sSb8Q2LkMVqYIZ6dMJeCawjiE3I/pl8LQ4Byg9+TY4Pbo
2+h3yLU6g3R46tNM9TpFujG6Mmo9kgfCn5oGi0O2AC1pFXsr1Z/sG6FBuaD6QUWDVqMKR5P5noKB
oVszuj952foRXwCAlZFwoxgme2H6TQz7EErvxk/CIpt2jvWio07swsUFPyWVABqYynCozAc1E09G
hTWbDVRoXUecJyToYkZMmUt5JB757/zXsauh5z/v81mMvAw1v3wWFWZQYmCpE3HDV1Fv1CkodEaz
LUC+nNON6v3wNtlJdMLq4GUo8u8X8tsahwrWd/xTw/kpgXn6IDBLVyyvffBk1QtS2P6iKdC2/kEK
Chb8IBH4NN0y2+qS9fO52D+MnUEaXhUas0KzpwIXKojQhQ773+XUZ/5ziKRtblBwAhxxcyjbdNU3
zlyRFgocVDyF5AW0IHzAkuS7/Dhj9EVYS2RitnD4kSonmqZq5TMwJxZ6PCstugknWOkvRrI6usIj
Q8dMjPnpxfup86Ry1qIQUX1fdveND4br2lAWYkodeYiqbq1PleZlmHaabR7SsAKniMBhOJVWEw5O
d7ZEuk2RI5N0mDRM0HFEb9Lb8JnzvBqVJ3z7qNpmg+YEoNiGFzmB7e3xAFtil7D7boal9DT+UtPn
fMZyFrwK/kIkFJQu6WOsvQUx9vgZ79f6nFh4VeZIJCtVYcXKZMAKDuibXy4ZhbC9sagyfSZLUBkw
O4NRpoUnEt1vW6N6n0HVLrQ+rS97FsygccX7dphHpjcfrXO3C47Bh4pz9o3+akUa7b84eN6G6h4O
iP1I14xV8C8k8fe1vEH0EJwibagFg8rBzgdySD6PCobN1iNS9p1qiPDJEZNRNgTKbta1QJtfgdgV
lTj3DvGDIt6APwbci2hsLm79IwBRkVwOin3Os3Zh1kXRMaJT4ONMa37unXvo6HgKVVTyjRvYiPqv
QA0guAZbGh0YPs4IV3ky9AbpR1jESq3IKbYBvPhzFSExVb7o2XhopLUjXUqd47LuHVE77KhsMayE
x1hqqppnp0UEoiJ+Pyo22bY5AaHn937YL+T5UvAaM399wyamYgNSBVQlM4PsuhflXk1kvzIL8TEp
YEiwn3evoYwPLUoci86zDu07h26kun07t3itHGT8zZXDT0cU+c+/o40ubj+i4Su0P5NaH4I1vQRQ
Pgg5I4EqJ325XW4rZFoNGOaRvGfIXmW27Wrb+LdHMQjUn3T6aaD0Y6vjFNU2urOo9nLOJ7JK8aFr
29GLu2U0sfZHv65T5Dk69kwY0rSGcRGqBfRqNdsyTLV8VFnYNeG2lJyGOVEGbKW4owUt5gduMPKS
v9PSi0iuubb6MkrlgDX7FHjOyOjAqU1QsSJiJRuh5MUi9EB8kqdLEedBrjJX48B9hodBc8rejrk/
8w22Vij5Tc7JA/cjONd8oAenwIlrsEvRNrHZ7RwKcZpX9refJ8PWL1L/62K37ZXfPQGAwO7EofId
P+PNB5LxzKdz5l2zoRxxn8HPfH4YaDVcSjxYVcgyKsh0RO9HtL+/7yyHIybefLPt8hBGUcDc1Id0
ykvhlHxDymTD1079CMCtwAmxvTpCWWAY5abYQPiifJTjNOqvghGkQET4wwrlCA+erX4Uo382AijR
BepEDgeOch6VKQ6lIJse5H2iwrbw4M0heI4d6VQClbk3qIoapWmx80AEvsoGYsQw4P1Hc6M2ZtNE
4IDuBTE7dZKMPyhc+KpOdSIVgB2QAfNHvkJzlpyOSRYUGKrTyTYhfqMeeN+bJvqWAQOp3omWuWzz
e6lh4iSKmLQGivj0q8SqYI5BKwu/QMUF1zMEUQCa7mNHF5qTRxZSo5RuzrOdx2w3Fa/IxkiHC2aD
kOCUzrKYJrTByxxWksPgtaWXB0ndnOPqhJIA1OELGqSDU21NcVRnIEx3igwfXiROOWEN/EklBy2s
vYdjk8d90yO9TD48orhQzmDUNSiFD1STGo7XQD1fdv7yeD87LId3IcT+5Douk4tiLXg3sryhYHer
T8+fkhT5cXx534wyisXA7kbb3iUA/OVgi1srqlHWAS4VlGEIdd0tV5sNSpg5Zx9OA5hm/x24Xr/R
NDL3Is8u7hviq1zDMqOfHrwnihyq8T46r9Focv4jxIxLuSpyO68Y0TGAgx0jR7rl4AlnWx7ulXSh
/r8pczjgeUz0+ORksoNH/fjt3mwuaW3JnaEinE/xNfOTEcNBlQMwQ2ec8Sp0cPTKoGkz9mZpUdkm
C2jQApgsTwoS9mn9KrmPJjszvX3jDajxDs83B1kADyNLWJwkAStXppJSXuBTSwtR5zxHvJvCSIsL
kQRFCIMaz4JTI3YdwgK6hu0I9OTF4yzTn2pfe6AOWY5h8r45p+WwQiXITocrP4LgJ7UIrCwgilpb
xaWqlJvDePO3Ith+VYGb7B3GAI+eYAc7+8GDvGNxYOEsv3I0diqJZAdVw3VANHwS7ygndFSIyq7+
YOdVQkFRAj9nS4o6XtcRNcUdNyz5cZ6Cva+ybe9CBOsqR0mbG0QfpogmxkVK4NBPhklPaWAMZWhD
i8LKE655BzGb8WjUKUCEkBpNFcFGtzrhZMV9efBuiBbz5O4RJs3hSuehxSh4hHLLUy5TCXE/SmMs
gT4+4WVwJTPXAKxXPPeJzfXtvYdnJlXyRrtCAUVxzG94d4jNXMQ6CD9NJnTY4Pvr3qH1TnM/62X+
PiX8m5nAjOS2GQCgZW9SuN6wJshFkcnBC3AM1yE2nKPFH/Ef2HZLzoce9vqBeJ0YHaZiTONCNtPb
wuyheWFR3lzsQ3/kHCsQ0+YgJI16DxQ13KwrU2tAo4dKSbeWnAy7DSEXO+32CXPXGoovJ6LcvQ3e
YLxwiKoUy9hCeGkV5GiudPs329uK/Y2GMbgQzTDjiMb8hTMDIc64mkh7U8K/Vkc0C9byFqfB6qkv
oAdCZ3XgYEcQlPW3w8/4ccX9A/jmjFsIDm7j3dI0UssY1Q+Q9r24N3OckD/tARNvqB8oYNj84Fly
ZBSDl//+eLh0K2G9HjDOBtXZNCz8ocN9XD7H29UH2szVNuIi3iCYthqxEZSZ5BHMvhubRv/I0zkH
hmC2csRL9DK4HLqnN53IrJYAiALh0Ox4994DihlcLCCeBpYFmnTx8HJQ70KST37ji9a+d2zdmAaV
bIAm/lD9u3WKOKVFB7K+K2PM8GYHN+vOgiOkdl/Doc0eP8Y78zmoclbdvhy9l9k5wqMToRVI3dc0
C6aOT0B4fL8TZcgsg0zaft+XFR6psut9Yo3PG29GlDf5kABZSQVH2eElzjo4V2Yren713Kp+2d6Y
lMHtY5IoOhAP5gXoXpyDl1PtMCh28bSK2bpH1rIM42XyZII6uJJakdaXM7AwGIdQDxjy74Z5k8iD
+8OxWps+k8Uq7P2vY56hY7B+vQugSIl3Ze/fMTkL771T4ojXzGwT8R2cMSPtZdEnsv5MRJ3wxeKC
m9J8YxPO1tpnfx6JdYTNAx018coMu3sEQkRWwkjKShSsVWC/Z7/88VBzlrEqbpRXVRf+JZxCdrH/
4HCKXGUzlXHY39AFScMgpqLeuW5CNVAKy436mRz5qIomTBCxGl4qAh0ikC8BhKpL5JZL9pUG/UfV
LTY382K30iw1+d9/YkyT0WDIAU5rA6lO+xaiTAAW7XE0WY0iYwnMlQD1EX3poxYJxOBflJHRiBla
aYKAEIRFg9NkuEaJltYmVTh6zHua1YhxQlSYgIQJMSD4fvLGeF0IPD+lvXGfc4xCe5qdUYfSBoMM
MU1lYEOkY+59UjT+6OZV32s4q+qJIgdAgEDTDjD5jsMaHiEj36YAAVVoX3DZ5mxCNURDoOhu3CVo
7yn2eaZ53StOWl7lP6RdMzkM/umri3SosvuCTqqoNA2HYQoNFQ0mLABkMjF6Px0zxBWJ06VJkZGn
2lYZ26JsoOLAyY5d5eeWjAvh4lijCXhT8axkjS8AH1iMkw9dj3pRWfKoZoFxp24VMYFbpLtT0gsc
RBa/IB0GU8gOBbAttBXxwU7K9+QLcXVVcpWOE4WQ403CcVUPSnExxvvK3wHekqY6RwLCbv5CRFGj
eq1wAHPQ9gvtG3dxWWp+aBeyFGMuvOZ/hmpWE0kr3Ro3prHdOX1uD4ec2ggsgTvqYJgVsG4AF7CM
FMOwyt9hAXBSiDAJthF5lHDO4LEEEDMgZukSzbUTIR9gE/j6X64iD80cOMrXZjXnabF4QDTkF8hB
F7cCJHBuNKBal3Qqv5afcu0nmrHYReUkLyji4gBrqI2q/QOkYA+y8FTWkk/IKgKCx22kjGhFEIuW
JcMkOIjEDLAhMpVnwPQlBVcrnpY8GnF88WMgusfMVaB7vuMHcNxjISc+XUuhif9+ohBJIY4zSiOV
o/SNYIB2G+s9DmF1t0XsTj5M1U1YJJKlK8mqC8U62RAOpPO/zIMLnEKHxMQIdSk7nkBI4ZxgnCwd
SasFarSVKCLYpQhHGlqgiGraUZRgY7EvoFeb2l3A1t+rVPaX+gUVMTKMVEzj0ztjhU3/0stxrm8J
OtFbPIA0qArT4Br8inpD1ZUAKgpQnkWVUKigoIvLUOtEiNsVHxH0Afz30TvGV6oMrEypIky36D2i
S3RJaNDKi9nD3lwcxLUvlIRFzngJow4pjy2wBzEFa+TsqGLH+3WhVWiZ/XJ/Ft4WhN9BO0dxxxNQ
JnwvY/pO7E2v2nqgxCHIb6JWEHkBk50Gnn4LoJTmxeDlfwM6a1B0DMwTvgp3FvZDl1UOSIqWNU/V
pzRVVf9TQRV6hRbYORr7V9E9lJzDzTNSqd8emLlb0IR31GbGdIeb5gOilldY7C3XnMX11JgiWCos
Sp0ZICDCR5y8Tzv/8Qhv0NA4GniFf8L8+F+MEUvgAve0lhzG59v6eg5eJTSSBSSYpFzY923nBl7C
PusZBQ98FcI3rnmVq8OnTy8HWBobif6bI48Tz+W/LyNaXTlhGXY6VEFUERBDO9+UamEPcWvmVNHd
LVG9YG+RuXA4ifOESXQNYAS80Sx71fDWK6ami3nbo//F+L3Cre1jFkmESD3YtbfMD69QUKs4RX7j
0vS2sAYMs2j3M144zGWDLQYvz+CGMxILWf/q62HPFL7rsMU+0WFhwQl+prdeea4ffCDQ/oYqB9LX
9B8j4UCRQcSVXsWlfZg8m3vv4Ffnh94dj7by/I7iqTp6bDCD4tOhiYbHcB+jxzyDrHoLzeYmuP1f
LAgRYtt//wJjl4UGLjg5pnMmb7HWGGD2iWVdcv/Ll1uet9EGJ/hgVFhU1vc/Cq9SmgEEWHAnTC9v
qlVVWlWFeMsPEz3Mjj6OSV7ZJzYDfMRUdBiEpI3J+7qy2XMA6Bgo+fs2W9m0NZXnCIahlFz9CCNX
uu9IcR9tHkC0SkiWnDZoh2YmxhAk7hkvmLBH4mHKs1KjbGodply7+HaxD53K/BEcOgZC3o1tPEkg
U31hNcoDvJrxbA/6IA1YOOE2w4TTm7aesFd8MNU+JxEp4zDIpVPptvp4XfB0IF9staAEziFX4N0G
6go00yfwG7TMRTryb5SuszL3Wj7Mri8sMqYFPv0L5JRi/xBaaEfhYf142Vi2Y4QDQelkZ816D+ZO
9PZTQAxexMcb+8r9w64GZzggIhnZFNjM9dUfzBjksAYLA0styIupzJfFsWuYwWwAAYgvaBwRcogy
lsERhbIWiwYsbpWuOQD88tAcHzEExxQHYzdc3VIsrvU1NSdNI3/l+1jc1G1otnxB0LWnEa+0byjZ
XLoeygK8h4VgSTsCoz28EVOvmJwWOmNOA6CE30gAxIE0vqmF9OVJtfYxflv/IShPMjpOYMQrzCaN
Hr4ho09gpfiQVkqtD3CmSzWUr2ZLlO2YRJhbL1/9BoKzQ5eZJJYYlXdyFZG+TG02gT3jHuc7CLmq
FARizr+MtjNQVfQ7mAION5yAJpQVoPD3fNcBPPMSELJ3iq2pEnhjBmg1gFRIiH3pRqkVI8HATGTn
xt92VG5T/agvzQcFXPw5MhBO1U/K4zHZaWhXNz5+UJteHzlWmK94Z2V2VZR/bC+aIBhlVOu0VlDQ
1l/0P4U5hVc+PQOWNU0mDnXHxMnVZyt9Y0xzGoq3JEIf8EZx8WBijjDRHJ1M2pYcYvpSSR4iqzaW
jVt4PPkYQUDO76Q3j9vWb3WjwA7sNvBF9/QEi+92VQL+iCQcmDR0zCiUHAUaCq0ui6PLauNLJRbB
yFrtMJsIrFq3MofBRX9oX6929DyX/BsFg4HAfw8egFisxMH/Dfdu7Y8oWpgEL+JJcEYcdxQjMOTF
iZoHOyxr1lILEuQxsE6GW82cQgqlCLK+E3CDAc8krdALJH4SVg30cA7UWGOHXVqNSgd7RX0eFF72
qtxerbDTkeU6hq9vMGv2T8bo/du+wBIjb2NISBQ1yaxNMZ23HkcPmxQ67RP47uMVvmsh12Pbh9QQ
w24zlL52eKx2N/sDzWoNcm09gqKVfLfv6FuDq4phint7tCHYWe6TIdkGveb6blEB7zaD73p2Q95p
FVNRqMovMlSP689yz2QZHG0bJbUWOpXOPb5s7csip+TY2tkb75/uZeuyjnmjFXlpYxQlTJk5JCUL
j1IWX0cS4NWoYwBFaIMluWaUxOTTp7Se67FTjSYXEvFzDO/IgmuvJPHBgpxLQ7W8MnEPHlEvPee1
LdXd6mjHNrwX6PRMBTJqzt/UCWUqJrXQ56TSGhcfbIh31CCch/RN7xCFEz+LVgo7mujcw+EXDgqz
CJ7gDLwQdgxeBfpxGm7I+xlvC83DQVrpj1hz4GNdBhdsPtrwFEhZi7X1XxOQXLk0IvVuS5SNaa9Y
Qls0AJTaWHTt2hPBb6rjNeTBHoG8nfP6vK72Cr0KypUtVYvR+STXv0oNRGDfrY43Q7gLtcX5b48t
AZMdRF3YjhgkQzBFcLiKC7R55xDyBIN4griDER2aGgkWD2UyI9d+jYIN75UXFZdQB5XoBwcTKxrM
LO6qPz143+hLVtdpID7OtwHu7/I9m6WOeGVShwN+gJFNizI1sVSB4pyE5TpNH6cKc22gRmwFGCPw
K6h0ns5CAWFPQLkoD/aWjSu1G6xIH2vJ3UHuNDfoSFSBBJahGuUCIXlfLMB5t+sLdephLIdxhR9r
fKXA5iSg/Nb/gvsJ8Rss8qjN9IOeiCI7G8BpQKKmDZt3zRtUWX+EKagemlfZRe6fD55zxhdqjNno
UWjyhKqREYqH/JI2u8VwiRtboUO5R4QoAKf7FPJBcqL4q9o/KIyjU6z1lo+W4kbWkb0gHsZptd4k
12NS3rZ9dmbdIKPT9hEOzvArf+U2RRQeATw3PvJmxH3yKv+ZGgM60fo1D0xoAONlNUH25NBA3/lO
hFOKwiOWVoGHp+JBjWAcEg+a9aDIVn8eylZCMBVSENA8Nki2+XgRQaZjEIEuZLILgsVohIXDu4aG
jd47gJ7zTSwfHPTARsla0aD8t0vq5n9HX9sq2K8V8C7TZZBrB9crnhMoPmhW0eUxxCk4tCP0H5yR
pOL96Fh8Owukg+zW6Wb5Io+y0oowMQJpd2a0K90IQR/fWCAwNFBwKXXapL/glSeU9dB8gwAwS9c7
jrh5It1e2PxVROBlTKEijpmipxcjBLBiTWfimzAIXnTxo+kilKIJvMFOWJit+gDvo1k4slJ8Fz7u
Jix61/hqP7sbtPpvNPufxAJJ87C/GFVlXRE68d9AIU+oGQhiTdie/iVPU+LeZeyBJgUjSA80X3hw
9+yx4SHoog12vIE32UU1EmcuXmNNBFqj6n9JllCXbT7ozHFLhFoHb3NEPjMOvPIEutOzxYUeHfQ+
oEGw0dh1xLP8ht1FEf/LbomUcxurJlxt9qMzFdDy3OBseVDisjlOtNxZ9HO2aZ519wv3Y1SO2ndW
wiGhmXRvyigyI/LLfg5F1n51/8iaBeZQluBCRD8V5skRgE6QOr0E6YcoKmDZgPXkLM72b1CdRbxu
YZ/atRAws3/Pwm+gsLkFHl40aN8Ol6fsvtrnK1dkMUuKiEWYZa5uL8zJnMWCrkscKh+Uf8a2UcdX
Zk8D6NW/EYM26GRwtdz84aBZyjE1ogfbrkspDWFxqinApz3LvTLDR/Rq9Ni/+Tv96gjE6Q0/0Z/1
SYCLuDQ1g4cIV6EHCBgfGKIesQVh5vmaQOmHhczUM7q8mYOJZTnLGRhkwZcZ6Vn9VK2/4Fz7dowp
mC5FFMgIwQK4OkFEGFvTYgxmzcfBfTfLTNjRwPBFZAaAqt878dfbhA/ieTWR//IQvvxk4sUcAPi1
O/KbkcNKkTtB2OcomSCrh0+htqcXroeVCJlhz3ghy+M56xVC/TOZeeKcFK2xT+zF/AACFxzuacKx
SVbFH963q4N/jf+M4HD3jKDCej70d8sTLXd5XOJGR7fklpB6dWSZy1UTjZwUJaSpXXFoqPp/BffQ
Zm862ix4Ax1rKfawt34HjFqTIGGInIiuevNlqaqYMlYt6BQDYwYbrJSF/NWKjAkhiixOY0NjEoY7
PRJsJn9oXagVAyw6RihWcLK0T3hg3Zk71F1rcmvMnCK7YYinQrpFsIVyxVHe4GvewxZCfal+FdNb
a+8N/mEMHzeZ8APNVjHgB1pN3T341XqZ8L3CCgv3M9nOeYmbEVhAlaVk9m8ULNvhfqhXZg2KxCzW
euQ7kM+2/VMqJg29PlmC3k2qHWchsPjf05Kx8niTO1U8D14uxELl4xXpgPUvdSsVXXG2ByeUDBK2
Hh2LnnelDBnUNf63hUa0CIBjH8eb6ErctuHrvV5GNXRryP54zxueecklqMqQxRJah/8Fq8J0aXPf
g/Jo27mvJJbA1gjDjNCcY3SMXzn+ElzOW+OGO8hz8m0LVKuQc7PDoph9mT4JqRwdA4f6jwuxS+vM
HKg8NzQLkJx/LsFHH3fgg/eOKr4ic2lUFVJ25+ihH/upDj+A+ro/+VyeE7hcTNBNOUb/hiMJQEZT
dwzJWef8dgohjTozo0KogA2s6nk3lPmpXvwbByMM7rfBkkXMwtKVwgjeJpRu2zyxPLdkTur8WkDS
CYOE7LwJPqG581f0WD8DgAksVsr+tYtzMS7Qn/DqYHuRDj69Pb0DPkipEW1XuoxYmjSeYAUbLJUK
errOGOWcUFLzzAQQDzH3VU5nvWlggPl2aeEbaEkaDYQhoDRuSnTbEabIHBpSSAR96wjiwOTtPhec
3oca92keJ9h8A+OhNvofTWe2pLqSLNEvwgwQ46tGBAIJIRDwgpUoFWKex68/y9ndtm+fvl1nF0Mq
MzLCw92DFsq+c4vgyGIXhjkp/1t3lazSkRj5mjhcxaJzDlr8/5GGdR/B2bd78NSF9yGBdOnXN/GA
GN1zREEGD0Mw5MG9cvvCDKWW3NhbLKL383q2o75ZzYWlr8YlxlngLBlzAkQN1uOlS5hwGzJXguEp
rCIRpuL8VPpoI7G+luXKDWxuNBrqWer5afNdEN4caQCWuvibaVPr6hMBsT3mkay8It1a1CviM1Le
AFx/ek1iScO69w8MET7Ob+FttGcHXXwEI+AH4HAMQ6IlSgEgcwM+1qUDOqX48cKj0qMNTUDBgZL5
Eld32eae0V/THxV08Pz0Jp8OT2PvGHaZJ9Vcigy2nhzwp6d0dNo41r8gXjPpCknxaqCf08F5s/h0
Wcuseps6DQdYUACuYBjZNWuOkkVKu9ORo3J8mwy2f3f159MGzSfCd1cDCOK8B+eImu+GKk5WqDSQ
3Ao1XYxZeL/s3dwiuJsld4MvzAWASOOimkE1Lrkvgx9z8HVmSu6F91aX6OLTXaMOlxzl4EL5ZXgw
LiX9goemO6oyYJHVgiixBjw9LnxsmxgFy30qHr5+vM2LkKp0tO5+F50dsu9U0dXxwZP2EvXdkPHd
oXxlmqPCL3tl78livbvgqfPa/PstYdLdbL76IbigzcZG9E/fmWSFZWKPgshMsLLHvtcwe/xAHEO9
C2z437rLgAE8CZwTnbdVxwDBqVPWV3Ew0blRb0Qjq0t8GNSz/jxMNpiPhDdful7yaMnzqw5+HxUb
u6jeG8CKxhheulqEf8sAsSZOVK8JE+r3JgBCXT1X/TqKW8UzWiroAFewAedfVIlW+xDIvn8d71pk
8sXJRqdAY2K2zgFTqBGPFYpIDoTGjBD/ADmauEiA/md0s0o+DSvc2RxkK8XVorh54Q0Htwlk4WFQ
/JAMrWoQCt53/z27zuAfvEHIjcY3rUFUQTfZ3qOCg+JMXAUVSXgDqVVWrNHZXJ/NTV3+YbCkykdx
f0H6K5ZxM8EaGvCCsJVVwVD+a5sZueSyYaoDLdSdtg5NANlGXukpzu9PhvR8BhWKAsf48CmQFg2e
iw5eeYfuo96FEgbijtyWsd8xqZwIAntwozX/gYwBnYY5yxF8ozc5L0IsUURRqKUP2DWd9XYAsWWF
Iykn0HqX/D36e5K8E5zkU09pHtWRt8LRlL4h/RJxeo/Sb+Edx40zedPdxfAESoKNzwb5V5v1u6TN
AVZs/AwoRL9LqjVTAZrDqSG5ZLd7lG2eGQwGP3d/FpjgkDDLq1ZG8Mjzekyu+WV3V2F2IpDK+E7A
CSLTgppYkf41X5veCow9+ojiRQD2QJGINhjmi+VB/CQUaxYgA9aPdJbokpxmWO+zq/+RABXExaoV
VRj6dxfzX/2Kdngb8qEOF7MFPXyKoSkx1x0EU2RpzRcX91CViHaveDHCOMRsN/prkpMnbitf/iaL
RDuIfBjdF8UDLOCVHy3l16lQyF+lxUMSi7hiTddWFbV4rIe0Ghlvm11KlctKLXfpImg6eo+9wAfC
hvpKsep0qh/f5EKjQubVl3rBpcgwrDtrQ3NjnyPnOI/1/Sh2t2aifUi6A8ollFIsaujAfmumR9qg
SntklMRYJYEcjInC/D21VtUfpWfqHuHLgeVAp4RpDQTIq9Dx448WA7wwlkM2j1B1GT7cmuorNFtT
/+i7hbCAIJXqT3tj5SgAygCQl0xUeGiWNIshrQEkdvRH7bIVN/Ue+/j4JcqTOlEUtLdejX4yD72n
TrRqf/YHuTy8O9RcrFEOCptR6EMxx+WEbyglIfIC4UQ0hQkRdiyOc+eVta+IYc03pTPUHM4Kr/aG
7LqmSsAF9dDzYqIxfrO08NiGvSV4RY1how07N/OSpf+DAixiIY6ZcR4L0svhx2JGk986uZ/nHAE7
B+KrRT4h5kQewb/QXycyCPZr65hEsORoAWKzfsN1iZ/KY50XQ35nxjwEotqXgkdPAKTmChjIfXIg
lmZqjYrQCirNCeKftB3QQ2tjq4+pxwCTQDX82gHV5n/G+i+B+hwIbffv0FM8AMDUPa5YR5bfrl5h
MzuDbJXxemhPRTX4R8nGIjPAf6WMi5Ok+GqLMEKS9258ldMFpwto5btbNiFzqVZmFHOjqV+5pF/6
r3Mpt0+p5UD/oOJRUVN8vGAZSUk3AyGhTlLhStUtTCPSlkZISJ2PSpQ1ZWVAD1ixNTyerrz+iS0d
hX4fhE4Q4yP9BwwrddKH+ScZ0/cGEoIAilSETINdyiUBBLTjk7K2NCLVIKmYPhz0ZaYL7ZJ8SDMq
7qsgB6FPTSxQiAJV4XVEzuDXWIBV5806HQfrzsWf096g1aI3y3gwkDD23Q/AI9gSjK0HFC1Q3C+5
n0+grUPHvCeqFnhIT3T9TE+26Z648upcxJtoTkfnE5xj5oglu/Aw2oJeqjcthpmOgVC8fxLyf1IB
TqBDGsgPOYOa36mz+y9EeehBdmRjkN7gK8JBijksUvdQN63wtNQmjoi56rkWExGicJlkYy6bDloZ
1CXU+0uSaDRX8AxOaZbQKidi0J9CjkeszsoNgsYjLXHncsH+rvL1WGT4SpOLAM4ANqYc3zqdEI46
p7iprd48ObdNeGHQ1myHs+G2xw/8Jxu/V151t1V3zWd8WTvsOzvlSYP5v7DtvCIDNNs4TYZN4StP
ippd4fQMacvcSPo773Giq0INjzMMn/mtsC57hwYwyAJ3qzGsMjK23jsS5Ckb9ibzyNbeseIeESv8
AsReD0Gj3GtjEHm0nyXRdXHHvMB/5zLFTqXG6Mobci9pwvvn+T0HqPKq/D1dKOqifLJ7/3N2CiaH
c+duUlKF5+w9QxFFrtDG1cXaGawLD6Lkl4Fz4Hm0XDFf0MYGeOn+PVVz+niIHBEAwMQjGZZK58Zh
SgmWEKtvJlc44E/UQLNVpDSGQYhoBH9lt9UIhIhoCbFGXkJgdxUzdhpT9ITDJ+nEbdOtQ4PHnxng
Bykf6c4mRcoTM8INKcOjA4APoo8ctVemhQ4YcWM8AQwvm+RGGp5LCi8eY7Ve/SiD8MZsV/cO1946
b7ZcaP4LgjmpT6UidVZUjETuQa1T5bogCKErWV7t95Q++jEQLR5kuW8gZ66ZHmebpDqnLKD0Hm0x
jvpyPO7wAZtea/qm5Xt6YviSv0ZRs7P9Ody8sNbE55ZYchu3OsvuGBaF3Qgee3NZwfBavCdo8Fyp
UiIsZiQ8WxIsyjg2/ifbD2ERWw/Gmfml6Zt+OIrMM2YivXOfyaOQga7DfZf/H2oj+DnPDBowD5Ce
PMg619V3GDJ9H6DLDq0x0WA+KN4lVFV2oOuYbgKYNTLkfIm4LH+QdpK8kJqxhHIvGzzoctDR4B88
KLgfDHVNmLrEmNnX6O5hVj4SF4z99V3GnPVe5+DcnOtbQcvtxfAjczdqpknMmZaWntXDMLzA8S3A
2C+CUIpvOH7hdusX7A8ZG00Oj36A/ivKU0XmJftoDbJt+lyO3CUaI00bmfLg8sUEMJ6a0954+cqR
GOW1wRfPIPR/412GGAO6lZKdNU3Z0QK18WtYDa9gIUjYoPkWmKYXe1uw9+Ty1woX2Jn9FeAvD8ZA
/cHdBwL0zxf7wuQCMLSCYhVQxWNWk1ci3vwrkIiT4baL0RbZB10EgEH6Qd3DH8rs4EAfMrxOOfPg
jhy30kSQeT1mf0cAzrVfLMQ564fOyi+NEd14KYvEnWLRCTwwEeHuEgzuZ/u8hGZIKrcKJJku/dxn
KLZMmLoM5+V5DKq4g52sFpwAcRCYI7TChXiHeKHnN490p3iiRPOd2+41fu6xPMio8T9fpiJXERkB
x4oMt0cweaS1meLjZmEjrSHFYYfxhMMNIybYzb3t8BSiWfnZ86R5KFfrPRY/7Uiu24CtZWsGB/4J
PeNo6zcZ10qmd81BC7h3mCKUX0B4huX8PdbVL0YTnn4FUIVquxNO/c8xEmMyXmeHyr3gnuSOSiuZ
eqH6w2C05OGXaNovvAVDcp7MG8BvkkKPMbj/1OlkUdwtaiqVJsDZ/6aUPu07/Q98xv2KtRlcRDJy
1skb0xIf1csxODCHEbrESNw4JcZF1rRWfjW5wBMmUajCYKze+IlcJ68Wry86ePsHjSMCGZGUZDdK
LgEPC3cDstl1twlNo/BRiQ/rOGm5qtrxOqn4b0zMmBh9wXPFvWOlioUqhiGv8B1PHnDuL8yNWf89
UfS1vlMhKIzb4fYHwwvIBFVQOQh7Qa3FQO8GM8DLCLQ9TFypM5k8XeoZSXVQChqDctz0nzhPjbp7
G9Dq8GEa4dmvd59Qqa/MenxM8Gb+Iq8gVCfvdrfxiA1P42fnMC7Z2OpgS0tbdtM9DE/DVudKCgVa
0yrjvG91jjoGl3HhgLGNcQTqrxhnW+T12TUtMDHChbY6uIAjS4AOJB23o2cHbs0WwQxmYIyQlm+v
0NMS/ekMWM7bhoeGhQ8wsD+OUpjE45Xu1CPm7hzTVr37oAOQbbNzr3GxjATYsgdj9t4tDxi7DfPl
CRIHt/vvtnzjzg8cDtLximDIPqvyX4qNpMbvcZkiljxNMaOpDj+8yeiABTieNWG7AlW22i2SIqmi
jYIA0q0Ot3jEcZlgPcNI9KO5/kEAcX3aNSaPzO+0zfoGEOR8PbmdsNNt9Z848ZUH8AVaTiNuDDYe
rkcbZwUr293NgbPCLV5YrKwps75GvLqZvwYW5BP55YAv9OkpZQw++sU4Bfc4OTQvrL8bQLV1N9sB
jVfsfDfYztUTtlEKmpNs+gB38qE7QWkQN3E6p+UcXzLoGTSiAOQIwW6/32k5TeTfMdhpY/CLs+qh
e/JAu+0/TPia3BKQ5nbdagrjQZzkRSwzKsYOdb5zjz4YTgEEZ/XZOX2g+4rrtOmBWb1yy11TeRNf
eal2cO3UkGKMcSgw/DtoMh+68Gpc4f0233l8AFZm5Bw981HbxwobuLXB5ikDF8tJej2CSVVH7Uvw
poLjbrzb9x6+OgiuMBluM4HXvBgAXkdwPgyDBmUK3/FrxvChpswUrOPbahgeKlg6t0A8Vfs92Q/u
FQ+XGJ7THXcsxErP3r0UbBkwx6e7OPu/Iw8C9yyr3qlhmLL52wGhM38UIeuEZhIin1XLWUHPX9hX
iImAEygoIR8PnsegGK0YibgZ7ecq5Nb0yyAOt5j2usu41N7gAQ8OmlUr9xa/SqO+I/VghFBsNoCo
89YMliFiAKOz7b38Bb3lDtmUeRxerUQXF0wDxCPXjfOd5fvoGPgLEQvzzYgh7ysNtSdR3XAOq85h
tIY6kAF4FZFMIxGLcfagB2nw3rZ3GzU7UNlmeN5QqlFwhxk0T+4KjxzMDzPqC41AwcbGaul3VIKt
OmVwe9NeeJukNrnHx7iJcvHshfMMIPpg10E0jx7lGsXeE/x5/833dcnsh9suH2s/vmUqm6kdFwFJ
BrgAlCUugLX5pOcKVMGXAfWQ840KBT+BhfoIwkbDSrbU+tv5ZUSmSBOQfhvIj9AwkjTgZw2XEq9N
VH/OjRsCPjOHjmFi5AWh0Xn3oW1AyGZeJdVkVrVaXlbhd5lWBny07sNvYWl0QCQgYsDZ82VBYGtX
LB5n+Powgkttb7QqdiNCyP0Fb6SCT1hNzKqjO0yi2++a6oFgzlxNIitauV6z94zfA2jZshOzmNf2
CF7f4pVqhymfP8pKVBeDwwENSpYttRRpDVXdv5q3zUPZ+dImzMEuEYVwvfKHBKcB8Eh6x58+b8cs
+q+05w4Rh8UQoNQkHH29prJ2j1oFNFQ14Atw8uM+8PRWyVgyH+RJQo4o3t4A1igfZS718D92MWNM
V7QCWoU5Mn078qCsMZCghihB/y1SHLS6ZcuDgoABAM0KOuQ4XELzF7WXujCocQmz2lx73EWD9vLk
i3f+wJG0RtqXHCdfWVoov03x62r4d0EpcG6Ermf3CoH9Rcf9Ya9/9pMGVscvV+rDHcYoOx8qdldR
GZydKV1wuVpDbLN+at3K9MOcuzq33wf/xyISNv7+rscJypG47yDCfJ2owr8WbFamYH7B1bsFZRZC
6m2pIZ/sMbbOfii3B/VMlGlkLLyIyy2vBfImLyxsMUhABSeIrSHqDtSe+W0Ea4ecym78UNs2utMQ
wEPUoUqqAJxse1p59qBSGOWwMpQ1+GhaUiyfeic0FPq5slvIOz96YC9bb9l2mx01cDhmnT1MQM4e
XAdeWglO7cvMF3iWkQKz2UDKXYp8BJEH+XhlWZ88GMmbTAlgSOvX+UJ7Lp0r741JAOCMqnAgI6Ax
XT/fdts8A5HDtNslStx5poALDxBc38+uTKph8wL5MOOwrw8obrpGw2459fe+/AuwrqrTfUAwavMV
WEL99eM40W/QVRJJ4R+ZXMkf88Ax46M5KDhUhxTUOYZZTY0feHyKf6gpa+kkGJuzUSZ3s88qgk9g
rMRYN4C8HPNyl01eh0sqoC/eEeek0rhkoFhwK/n8wlSFzzDMkKPh0k4TXoNgFqTua/6g2sPKiQkE
uC9EJSU48g8BqbAY5Hf2T64t1ojyfJU0Oe4fOCeRLEocJhUWlQZ5p8T0sgmSGCRhNCDYAC0oyWFl
HyHQuVAJBpepkUAaol6l3kLWopw1j0p8+H+/y3sADKkgUG2GbjASIA5kXYSq4WjRfGsbwCW9m8o5
2LuMRwmWzxkDMYPB6A9j0h49fEhLktbOGnSHxbSnpF0CqFMdIRun3gZahKQh9xWmk6MWAFSBsmJT
40jtIUCMX8dM1SE/wHIKpxGo1OPxABVpldkxV7s0V/OZ8RgMCUEVRVsaVZU5ozWOUwr8njpeXa8u
jM/lEc2c2kkNlo20mVIshcwgITGMTLQGguVqI8RsqchYFU9KzAoCY/X0q6Ex3PrN4WkCgcXFi3oq
j5ctOkkpHyOMjVk5oCLg672ZzgaaPNoZz5ijxSAq5zoTWSTWHtHRlb1T7gcmPPoWjlqDCh+z7LYx
nD/QYoRlIAZWzMKKl3aCJQmkA2UQbA9OJHGC7tLbWRAP9wPpxySY4loLC5tjKXhJ+hNuQN08wHKA
bZJY0xCRykkLOXui6KxTcquLQeHIdmHcIIAyMHnrW8ErEBEz8BXxsM1LY2BTPjonWQey7kSitzdM
M4bMLSV1TBmvIyPnMG5/bzHj07CZMcHWvoy8xWg22DgDiBrYzGgD72n+Pb26hH9QUGy6JnT6X3ir
PpxxXfURf4ehtZcU2ziYs1iB4aLQ59ghW2JjUuoKMuCV+Lm3BI6m4mJVoe+SDrC62C7weLc+9RPX
tyo9CKVuvJRhGeM4ZtRLaGG59KDhaSYckES8ppCUfkSHNg5S2vDeoePQNR5rPhIS1SVTCTu41NEz
wUfgq2yBy0l4yOaHBO40PV4oe+pfsBoV8+kJbARCWpNnrLmEY2wycKUC0UCiATZQGXoAvE+oASvL
sAYj2AMwFtMlR0BN7MlxudRMsBiA0yf6JVH8wqDvac0TmPPkdiDzupIVlWH0IfxNyvApefcYnIbo
2OERcFC9GcwYw5pxfBgHxKKJ+SBrQMcaa9YzhMyfn5MJ6YUhgbo3eMxodvCS54HGytfw+Q9xnaPR
hDEIUIbphiffpUcDVO2TTMTA+gJJZwBPvJPkrHULg2+FL9Id2hncGb8Y4xDvv64St15+60axvFew
LzLRZdBt587Sl0HeGAsKP/rwN4teG2oaKlyYLg12hIJNG2DF6Nf7bGXQJH4y1hMjHEfRy4qwA2B1
v8gjkQR7IVR5doukeOkgV+F1K13xBJncoslf1eAniOrAbQoHS07BBvyZaW5zUO95WVr/+GZWcRSn
50FnCZ2oGYDDCxNOsahv8CnLbsDBT8/BDMjWnFW6lPN+AMC3CbOpVBFcdgK/Vkj68uhgDn6qJpNl
fhg7we9dOgTlBCmDk/hLBo3QF5PVwLYvyvsH2jBfWUon9W5lmsd5gujDTsWZiY/2YexYFOuK65F8
stvUseI78KLQ1UQ92oE3EKmSIIjZgzIIIlSBwWuFuIA5Y/ROi4yzwBG6WCXeLG7yP4gHt6wdA8sr
HjUCtnznzRUh2wcoZ5w7kHs+Wp5HGHfsWCQFHFdEUp/YgK8H3KwVFyiURz6uco8P1zqLIa/Xgi+S
BqxoHXtl7ZlZ4ET6SLJNgt45kI8SdD6YVVxwdEV8Pj9XeDG9wkRm8oLIiAT5BuA1Qm601TP9Ptg+
tFUfVw9z3GAA1ONLkTXUXxWbQPFeVGBCdQAIcMNJeLCYOkRyLqblEzrePmj2pav+eA0ouUsuFc0z
0L/h1bXNFATx+kJbKMHXaQw1q+hVIUiifmZ8BAg7Uc/oxF+DQo90foxBlyea+BN+xytmaVrwcH5a
ru63AGuCJcxgmudTujl7+rcsN+hjxeP94O07WGABDy86giHbrsY07tgN7Dd4tsQ1BtOJV81kGIsr
mpv5GW2aJt45uHzM4hIBSTBkxGy3F8aZsgIDMpLDFF/lBNtVeY/Ei+DcZgooM9pA3mq4BAVgYRvS
EKwuXk2DF/NcSj7hrMqrYh/5jhl8x0TxhFLPS+KYcBPHsJmtOKHQ8Ul6ID74cZ3LmmFFXOU2EX6P
jRl7g4O06nNxLvkCGKdxN8/SNGYsd/B19qLuWritwONqkdBT5DodBN7C/1ZbuWz+lc7VKHzV08pg
hXtYIsY8ZrkFXRxpIIvBKmkPjS6T83DhI2IRXOn6cB3SwJROUUtEOCNfvZqAzLEXp85MfkF8p2h5
6fH3dRs3ILOoVgzdiY60bFwwc3Z9uNrVu8lD1VnGK9Khpw1yrNwJAWvCWWWUl6/x1U1TEzcZgIOD
CQdTSZHDHFZeFpaXObg5zKhOPR6rogyh6gZZtkIgrbotiIrsMvNpEqg1KqJJ2gDnjlfYgyWfTLY5
94iMjdivMyVAT9fwXhgbQA7vQyQNvLJhwzNoABmWQxHKEe2PMAuk9SgRpPwFrvYS0wqcU+nvYrNT
8c5klWs2TfFXs8GByRwYtQkGLAtNSPPDqr+8we2XLjOncaOoJZKDbmY5Kh3wMKHbxC9ixIGKTj2J
G8mHfoZPhNdIaj6/1GRWA7aqgxXGFnKi4z0xlUHrx67lxG2/h+4+pu4hhT32Od7MYyH6sSfKUVni
cHQk3FBfG9EikysGJF0VKHQfUG6pYSyOQxWpvZ4x/UTuRvJi3T2Io+Nbus7XdzUkv65p/Jaa5VuP
OMf32TL9sfok4YhzLNEGGDBapfxxIeFVFPTevzEHXukMLLRUhbvCq7oT1AfMXhLyDd5Amyf2nAEs
3m6Bh/rFJOUj6Cil5bQQ0GRNYdhJHDF/gGxDENXWtvBHIFmGZyZUgCuAqBX8jP46gwB2sCYd0Lj4
WUIzUQEgjoXiMEeKZZVCHYSMMoDo8aGVNJvhWKltr1RJE3nbgypMeMoMwi1Rgt0hL78q1kt0EhFk
8WRUGVAH9JV4GmpZigmwSzWJVEOqzDVcNgB698zfIKMALNh8Lxjp/HUHiQvxrwhBqO7RQtIIDz72
v36Peqwij7x8P+YY8zEgr9CC1ZWyTPkaOnkq2ThYXFPKztl+2Bs5A2s8ghiLN/YMfQdpNdCjHzP5
yCGJGjHtbjSyqu7LgZxexwoM4m7ODVlYeh8TsrnHWVUsz6j9Hq5k1WXkCn5M5kTGeupEswcna/BD
bF+75H6YyfPMxJ/Erv/nB8cQpBY4ZWKfKK8U0iQyDajg2vw0ofnzTZeBJJC+dwWFyMnoQ/Uo7Rpl
sukNED4M2AIPLs5pywwUKKlZQ/EimDrKv3EGWEmj7FzZf6OtXZWU5UpA/MajB6YPfANCGRHfcQaj
TmcyHA6IGhE/IwbGWi0qmScNhFYgd71KmXFCUJP4JdpEiT6o/G9xsAho8tJjSN4RtHJXPs2nHv1P
9dPZJdaS6A5t/uaktREDd+c60XJHw92RFvi/PFz/lE2cMlHhF3xFL/J0xVrQpr0laU5PpST3DPv4
X89f5S2PHCsuOohrBlGjcafBL6oiiDsDx755KNdTnpNbOmJvjp2fzd5mZ3ABcg0j0/5yMSmvYR4I
xnhDAiR/JxFnz3ipDoUCjiKjGPsn8iUT7gRGmzMm1JTht9F67iPf+FCTcW0P6F8BrOw9SiVsSVdv
b4t9SL7d2tccTR9uSddxOyumggGrSDVa3YJsIi9SPiaCohxZSAO6zcgozNfvOYaSMteHgryW0IjH
JLHqqddysmuELZvqw+I2mZf4qhQRcoY9ofzUVXE367QhjkzjYKQFKAUvAcEkPP6V0eE2Me3GEFeD
X9aDJ8YfC0/EQBIrHuqjq2RlKdNl/GVJaNRFE9yoG9+wb5EfR+2hAoVq/eesNCadllce1jS6iFEs
VJd7ukLdehfNNryUN/Pu7NoUfxdweWY3orJ0zn7VXVk/410Xm2s1tfZwVHYxFgr4DGLKjWPRImAT
wULStQmQidgFqvXwAG+MWfJQEgorQXrDx1I+oRMI+4/vIJSGvnAeVel3rcloGpAkUlq8cEz4gjv+
ieMTQ0eFQ5DPmB6Igdz32CPfFE0z6MCbRAIRskKJSFVYchKXnhi+/oUHy9dtxCz8FK4hTFT20koq
RRKODj5g00ZoUCWMZnvSWvHPAboZMWnWpucgbZiUdzD2mXwu5ZWoPDojZ5vMHaslsVCoPzi7MLx/
f3831i+OKTRTuIpQwFSZhVpdo46YoTRxoSfUEtKEniCbOFrOBj/dv2Ft0IL+3v15cXigPFTN5s5G
d9FXC1mFLMmr91wRlmuR0jEYcRQ9wVIt7PKNcmsn0OnWIQ6g9FGi8zChAeG/KINvAHpskRhKDK36
AWhXWAQdYb8MSmZBWsN5hsZ1hW0aUOeRn8idQqBmiAOubgMIaaSZvPYNqvLm524v/QwINwrjlReX
uIFw332bhdYmReyxsshxmiA41AMux/WbsqviHZBe1hnqubE61uxpM78vsKw/x8EQUNlIighGOZwu
SNJlqUewTZuvxgv7PK7YVBqkeIII+KhHZMxMIZlewQTrgNiMdWcTYf0V4E3gLwHW6BdYB7J9nmFo
1CmJtoFG/JA3jelI/TJfFH69uRkILeBdu3VHUVI268n8+DP3I7MVKuXhotHEtu2gNmxR2utISfuj
IXKaTsxlH3kyn8Qays1jRUJy0iZiQD9rC46MvaXe4ER2tuRnmYtCy+Pbt1WUegHgj4c21CJ2gmYp
D4K1kpVnzxv3tSqu1i9UPx4s6IGz+G0TqrhUCQInetJgQYxUiKXJIA2JeQVpY/TPmtn+af9oHMEC
ezoZsVNJVPDpDlWMynlRoCfBMYNyxY7Y4moheLOJe+TeuaGHaE+FtipppXYJje418GjcXHWN3e0m
10Ps9+eMOXQYvaojJzN++ZB80A1YKRd0IovT50+rK8y/xsVFnjNomYxshCT/LXqWtNyQhiHHhzyn
6krcey/OckA+4UzJwzTnGSIxJ2IkgE0zhyY/3OURqO/xh4bR9eeJJ4ySf5kMJkkcwJpYIE5iKjTp
MSubVAWENrmaw76SdwC2GpafUl42ofgb3ioxPNhAKBfnxrKMz2Gbh7eKt/EjyFbdDLCYfulI6DhF
rRljIT76zredNEGdv0Ahdz/1moxTxHMA5ec/IfpOippLyohP0LzED3khSLiwYHhseiXiH8RagxuI
IMCwQ743bRYrDrPYxxEB5jExRQ6DjDbmAN3xvyxxSsQdfQEUh8htvSzOBcECN2JRGR5/XNi/BDz1
/csORdHN5AmrCgn7/ac1KbcQZagTQwuLeHvqxSFCdM752+IKFm6nupEnK0MZRvnBKnmJkg6HH1CE
ZcZfBsIxDd4mOyaJUhISODBuotgQKTfGuzPKxVdUebH0tzyBgKhHLat0nApJXJRLD7H3o+N5EXIq
3H8BQupqNtAmUe9o0Zd8p26uJgpBWXy2pUtSSI+hR3O0IIy/bPx3YnamDThw5anIvlj0cczt6DXS
tDrZNpsq8SO/afaGPT0R4WuCMwEFv60EuF1O28TXIsxoiu07GQtVZ17UvMmjqVmy1NK1fOIy69Xt
kT3F7IrZVhv/3i11mub84bJq8+TRyZHFqtAHIuvWeBvvBz03+g66DDAZ0a5bICAvd5plfMoWkEqR
IeTjYAXpDA+jJTbiuFIA7inSQ3x9gEOiXCFOLB9WMdEsDR7j1snXxGPTl2Ghz0OY2nwNni1VeAsK
EDkz55y7aHz7RlEuB/B1ZUA8yTcOhthuLHMALlx5+Hp0JdDpAuNR8PqsSMV1pRCk5InJGWgCufOp
JuxwGh4MLmI5qsi7gRbZJgjHwXvCfsNTRxQjjTgSZAYORFzWjxYed8mVNp2S26vFmmjM7gpglS8Q
r00/iv3Ei1SORqIbDC1t4hobLxg4qPGAQykEqa4enLHAsboL8AmL/HxLkKiZzTmyybsLHRDvIS6/
Hm6K3GO0T8HsuFZJL8dbbg3YsLL5pq7bkt3FxFNwecTc89XObb6toqUcqG1umvaJg98/4lxGevVm
s726uEN1yyjLyDGYF5dQbNKvIJ3dEaOVOVX+eOgX+4yhlST8eFWJ8IV7PAe26sM0a1tNNGjgxWCQ
i47uyKv9nAoio9C2GyOJunlGwN1Nbp6j/+Mo8whLY2akMrBcctL9dINU19rvrOLvwtxwlIAF3xao
h/klPNqLtZ8+7+YF4fHTe8WrAGXfoXcz3xh3FYhbizcJh4EPOr0VF6fjgT6HHOTOU5or5RBBbGVo
cGuUpx+rNGx7JyCZBu9YB9Dg4paTZkH98kY1I8JHa9iEBnUdSAagVj/eXemxYd0qFhgj5K12vBrX
sOmBJWiYT9RnpJdEP1VKUoA8SelgecEXTOiML2haUG0j62EAAjkNOtajfUjRzC4SyP+1vlG44C9V
+aQR8QaoWs0F8NS4PWhDq/3Q9eXtSm9m/T2QhyKzJ9VJeeCDf6M6+uajTI5JuSFROxQW3gVxgVcl
NfutRruMV46blFOdE24gJeBfQIDyo78dr2Giw2CDSrYiT+2egH1dg3uk1grWzvMUP0h5mNqna3Mx
WfWyt/OyV9wX5wEMZe7lB1qdNefmdLfWLatgk6AMQ4606O8n1bdTb3kHhuVZ8xAeG1IK7oD/CY2Q
J+AE7naknhweOyRof/PjIDvHIUkIYIJ7GgG3aY9zdJpjxrDfKOrgkWsKAgdGjlx5G4T2a+yGxDao
48EQUfNRkkP7B005HfBmeDt9BvtOCYp7jQFVx8n0p40+2j83r0GwpNDP6Y9EjWe31OZuvy8/yETb
jEf4EiPnBhfwnjI+ATon+MvhrswAvbjxu6wlaRWu4D68380cFDL1E6NHcsqttp/CzYioR1JWvcyV
fSpZ97xBIQ8gyc1Oovk0zyuUydZxeKZhjW+utX12tnSbv0b6lFvUcj2jyd8vRt8fP7fOI8uhAbZI
YDXFVa2RNwDY2k12VSvZn7gOqBgfdk1F4r4zfx+cN71AjZlo5IcNljL2JxA/EU8ZnFyaiMN6K+SJ
TdhEsJiGk2PnYkPnme6JmH7ZoIfnwg7olTpTtH/0vnEQmtvQFnfO5KHhqQqAtMNjhbxyxGAj4q3b
x9ER+R6N+kToLhaCCx8G6t0l/ztNTNDP68HyGiFYoukiloPp7tMN4pjWQohIEzqa3ZP5oVOQgBuk
ewMcvUygNZt/5FT4a0b1PlJx63gEJGMrvMP0hvKVhBcW4mI6KA2PQYobN80b/FRB4ezgvYTv+JM6
qIhbMmT2fYPc0cxjpnTQJDRk9VvYxl7JilNJkxZBIKvj1QD1IiHcHwwf42O/ApsP2JZcwz+MfBj1
JV1/XLJnmvNYOCMsYwj07sQFBcUe0O9IeskTXZt7wnEimgMlwug49E8nHG44qfHeeocRAmT8QFPc
La4zNYnlvAYgVfvOmkbolrcVAKO8OWBFlZlZTCOh1cQVSq0f8iLCwIF2ICBTiGFigJzKNDKDu62O
ATKour9qBeRhQhXCl0/W8d5BJwBW/tfE3JdIeVwhNI89uixm0ZC7X7hPTCRcMYGviTdW3TbwTu2f
8389uYIannAIGiBE5DJD9aNQQEhYvC2j5N6uDqpKRJHDYmP/9vHKwBDZnhoVRtxp2t0AgsQmJK/j
gasNxDoeRkmD6xcWjZgaleXGr3rVYcWwVxM8oY4T2PtE8D9YgmyyStiiYA7e3oThmV6n35/jGWnu
c8B7OSqswXfxcT1ZvlsurOk84Zvm+bVubTIMZ2sjbrPPHwN79k7KlUjm1hzni4MbvX8vBYkEbUDM
K+HotisOsPnaLP/jpmwpBLJ95zJiX6wxI8dYeDcrT6r07uMnhDZW4AqbRUS5WrcMDxMz+26xnnPK
zjasUrIY7Eyjpxf2yzAOf2Ht7c4m1kiTO/LN6XkyZWijUpFSCP8KGKR0tH0D1jorQ4l1n+BPsqW7
RZ/FjvAHMAcNd2By/ohjQH6sgFGyGKJu2oegn7VdNkJ+n6WGR5lK+CPKOzBGLqO3snwSKUW2cP5V
z1aHUwohjL+YeMoWJgABs2n0CkIArhI2npQlmCr09Nf72Hr/ntNfPrIwf99/A5eZbBXekOYzWT6t
kmM/jkvgW2SDhGWL+LjvIGUFDgEIm4TbXtbotjwmHJOS80fePRu/1yzEvazXImYSgSWVT9amzeM3
57WdGZKuAX2w56tE+8atX3oGSozgdKcBVjn0FU48+VI/MJoYZaatmwQhmOaUR+AouWJvpqyPkagZ
48ztTYTamEz7+fdZ6prIWFqS7FPnwuKW3aNP9oWWkvI5I7nwYi5YTKNu0by/iqet/vVt9dipLqQs
ntnHxV2NNdqTkengINDZEmww8KP0ZR9CkHKFa3IXx5jfM2W1gz4sR9cB8RkKmwUTkafIRHPg5QrH
n/RiRnul2anht9Y7v62LvQuAkUjHQ8ZyJeTx9nPYZ75fAg1mga+UwMw3xUFKk+CCuSNgZEIka39s
+p3rcbyaJzRj2XQMMKVkbZucpIkRbc1JE4M/W3k+STf60tx/nglq5HbW8stPWfKJEUGAMuFnVNpD
hsU1Tx1N5N/Ez1PFQkLvNqxnTBtiMKfA7ANJc+oQh2DGGnIfk73NDeyzrPBE2fSg5CjYknj/bn6P
a6v4Ba1WCJnsgGz+4DNezB4nqeQeOwsUmQzI3Pk97qvf6gorXt/AQ3863aMQviTztmAhfdtNhbye
jYi8C8pnl1m+WMmVsPPixaZHRs3+MuwQnlad+b3u1HD7fqUT7w5+a0Nm9gLGl2ksN+gJSdbBZwj4
xZ4898i+uRd3e2vaL3VuGDjEKM3p24awA73+rWZRo1xgnBs3+7f3ZkdDAHw7Fab1jiZHpxy/Oeob
6zDdrM0JU2VFVZ8grIPRIjnQirHa9udAZUGkh+C664lH6YcfjhXtv7oFVccYVrqe15hJ8k8OBATF
g+GORlH+QJ/ou9lm1p9fVvD2DRemHAxWf1KjdmKrXLloSUR6JbL0/DM4TitvCz4uKFaZQmGT6kAg
YJgTNoDELvzjPJGrxDzzUfOI0yCpEwVoO7v/yy1EImF+CncObNBvvGGaabXbdzEcXsIfWaosLujI
UEPkICC6MiCkHT9Of/IZPa0ei6dFvTeJlb39YH642vN6hx4FVQwXMvEidENqrN4JR403ssMO0REe
NyW4srtKb7lJQX/xxyp5PxZTQld2p8B+K8Vn4OxDMaBoMJ/rAXDmdUooSjLD5tVxUKAIT2T3+w/q
mtuPm/eY8hCr2CISHk0PYjDf9z+azmxLWSyJwk/kWqKoeMsMzjh743JEQWUSEZ++vsi/u7Oqa8o0
FTjnROzYA/6jQ2hED3M9DSDljaIFKQ29ZYbkR8dF7O9b7c0Le0jDPsroUeThTWQl2MCUlDodsBwm
yvT8HUZruNQNPJY2DGB+88ucLL4EkJGyUW6nIvo6OTQj4Gb49k+bZ8bpYmcCp0tBu/rYTjBjCP6C
IbGTKc21U08vOP0vcwM7jPPzeCVYmvxC3xJ3qvE4N+B+x3akQwTpOxWdm6AZSJ34FehZfBehg7ss
Jr62SfXtK8MUkzetzJjwdBcBFXVsUdJ1h9ZQMchF8wlOtUSuME9s39I2BLaKA0poPpZFYVznTf5x
jH9He/Vn8vG1nHpCKAcAxHaYXq0xtwfbeIjoAzUmCh7LWH9WuSyHx8Mw3bv9Wma8jPvYvZ33Ev42
JHqn1pefGbkIqtF5OVq2eOAy2slhAdU8Wlvp1oTHR13MgGhvT+mmX7pv3Kz5DBPv2QuDkquf2eMK
ik0CwOFpoKz4Mj3parFaZYjwYHSkKeJDsimGdUtvi2kIpDuSPU/hTgRjSzFDkt9Ti0aeoVlhWtZe
r1TDeq/oX0/rjuUFNzY4mFE8XJjLkbFH3tMa1gdV192wWpvsxiHUIgp82lO874ECtk+2oBli2f2D
/nET+Pq5sYbGchnby5aeBn1HrdfJb91zmt/B9nOF9ddhYgGGwqYOQlZtBC5DdeWAF+SrzLP8pXoE
iT5APJAQcozq15p+C/6mZj0zscc8V8qeHhyYGRYWsHBLNwx5YjR3aWUffXvLDNxZLJ/Akmxi8Uys
sxCs12pfAWhulLrOC6SUJeVwQN2xC4TtcIAB6Po5j1tIS3RqK34JRRtjSSNXScvMvra4Ssu4FNqB
B+/eo4/Fm5fnuIcfqmUkjDfvU5hbPiotx8WpxOcG+KnfckPJHviaNzBijBqM/uyxKjcAIZ2HWT8g
PkBarN0hWkE1M5vaBILC+zX9QIeEehharS4mV+0nas7hh74Ty/taV2D3RITCe80Wsyht3N5lp3ry
uns9VNCTDqnGXwItQBjK0Gxm7pvYUGgib6OJAjX348z7NX3+6C3VrvWK/OJrtzHbZeQIzTo0aQBj
SH3FNG446DKRnT0Gytf6zmr8gOBvPyx+Qwo8ppiYIqsYSxR2aXOjGtjh8iRu6g1z0ufi5v5G9UCZ
8W77SxZsZ1dioQrov9pPUv788r1QW/AFXRRto9jAPuITZqcMp349g/5vtq1q2GAZ5U5KIAHyoC6H
HyQCkE/Mi0bN9aMkjHCizEJQqB9W0V9cB6FR8GA/xp+rmCzH3mvV8cVVWPRE92nD4RFhY+F3w9cY
C6dIZmnNQRNmUhNjuqZ785vIofpk2Hc8LbhPMARyCzc0KdywA+q6H+ft4GO7vM8rN8Wtp+nSu9k4
Uo1i8wNVALeVv6/IWvJeGSAweRLrbShIjKahcw5vQYRXkqSuMpqlLhoqTnToOInXx3pYEizSf8ZA
0970sdRCQqofVInsbXqD1g6B6TzlSF+y5xAlLWHRCOBnXafp70fqjJ1xSAH0MOg7ZRCOQnj5GmGN
75STt/OwMCeev5xwQp9hELNOYH0f8yFRUu2NA9dRImPbktllN0/hAkNkSfADIZUZJZAYiDaL2daY
MOKRDesoZwDGxBv20bkNnxu4iz87pmbtrddITJUefmLji3wuIId39QjDqw9GXdqpXes5Pf+mI4bY
CCnbKsEyBVzdr7WWvhTYHJqhgngbCfcIh8kdT5lPnCJ70FxyT5oKFANGRazSEvuu3Fp/iUnE5nlW
nIDScsRlHtJoyoov15CRNyQ4B1BxCfC1J8HxNy63OYj9h0UIx8uQU6DWjTXluPAqqREmQLni2ig0
btkMJXYxBOPEObI9iq5IAXng0w6F9ZbTZ5UmgyZhX8gF3w96/8+qP2M6i4MTASRWvOhu9g94QEOM
t3Hu6ug0yFT96ZEynGNcgLnWRXH1oOlh2uYQhuofDg/3/jLGxQKt+HB8OHxmuE4gp+vHY0xTUF+h
Ghvg3v24UuVQ+zax3NZLsbiyX5faJcCcE4kbFPnLLDPHny5POdwBKxsziGKOtqUKYgBzm7fff3X+
pc1ZiWOLA7zaqak/WASQacQsg++4MwJktp7zqnqFgqU6sCgRTqP2h76fWMeMsdJnqNid0gB43HSX
Z2Wajm5WBc8DP9zIQZBFn9gAIsvw2ptLXDy2r0Vm9DZdX4ox9Nn+dyiOpFiq1CIb8UWRIaoWFVR0
VjOmUVB0djaNSQKIsWmje7WUPiiN2jMSZBcoS0bKHKmfX83UUUYa/Ne+X7s7fiHeR35vKEqSt61M
buwyPLr66rzCBIkvsQ+rWE8qI0pCiv6GqeJ+hRmS2UQS2KBqW0mJJIZl8iX4quReSaEpU9n40PLj
g/xTbn5PBOWKNyQlIcpAelCAWGp0indZIPKjLbBcn7GyI5NuCnE7GrZm2bVG0Fkbr6F82O6M4zro
AbScf14X+LJrpPQh6HOCdPobPs7Y9pBVxjSV0vVBOxZhzLP7u3jMi/o2DSAGXECp9A8ipoc+J+Qn
kTWJTOEC0sexRFErrgxU7TTEjN7Jq1k7Nn4ccl9FWVSNHubiiL+o6FJKR77ucIH4E233/36QoWHu
RYtokQ+5Iqv4oGzeiEduhgx53wCsmLQhYWIA8Z2HjIhsXu8f9Wq/RUL+XHK0kt/Nt8VB+DLp3Y8s
CVheNIMtFWwHO2s+JlYsECxEgpSNb9vPMEWUlNoN8E19aOkULVSXzA/EzIcGSlw4hG7QZwELJ/dx
g0XD3IG0pxS/MdxSLt+PUwdy94TNQk4MLjsdGj8YsPbnfOf3gkL6EhYteEGIwtCmbBBYltGlE1v5
RIpvmctXcDuE2bH7ASSCi4in+M8WLRZtKE4kSMxwzxKLNukzed0VZCE2SLzxxEQ6tjl6SB1oQyWQ
s4LkXvbXJqAyck5UmPsx8lispvte7XIk8SWbayq+dZTHN8zkGqz6as3ezs7eJeVTzMgzC9zLVJ2W
fx/HB5VFJ7NtNAh0hhDgMaeBT0F/TtIo5jLJMlkSN7KN5kCK/7xFkDplFqK1tWqhD/KroDMU45b7
oOTy82CCFLB0qTuM/iRZVdfw0JmrTqy/T20UywN5zjcjsVJf/KDnpYWB6nsseZJ9601Xd2Rr/vzl
BLRxO2C3/gUhYQPgTh1DyY2E2QF6qdLF5UG2csgtHXbius1UR5IE9sMWablAJvwb0ch8Oz4kZNoS
Aqeql5H0rAiTojWJ6Qn6FXWRRRYKRpjxd6d8m5TEd+eL9xLMT21B5l7GM/yewmFJEUKvMeYxqWnL
iuGyyY/Bt4binQ8eR6Jg2I9eRsGQibnJfoAbQSeUP5oVjjw4T/BX5cUHbjNzQy03flPn/mXM98EI
LdBOIf19wRLYeII2FwCDZbAYIFthfZPXiIvze602sLfa08ExRoBiT5LsC3zyafVBnnAo0xxuaGMu
qjrkluLD7cCri1Z0iIigVP/FcpInedHo8eQqzNQVk9Dm0IVYKcgQ3TaWyFRCQhHAsghxCUgICoTa
jhfRmCHEUCjuKqlWGDQxymc5wV10pl68DC6QUU+gUIHIRSHpnqbYw0o8F8KE1vw0nV7yIwwKBxMV
UTFRScugLIV9C/3sjwsHPcXziL4Zy8patIeMJsGXAbB4mvzBBqDe3NijBbDBHwfNQL3BXJasgATe
oTJueg6twX7S3GxB2DHh2U/om+iBaA37y/YIUQkTLAyUvmuec4Ze2fJugSMf83lOkLeIbqDNw3+i
BUdjAT2D0sRqk8ynHDvrciesC5hm7Ao7wYAplTCcG7GomzJ+/qew8IRNz/88lHcemw/nJ8E8EJdj
WCziaAPUau0KA5B4hfSYfUIAxVgYGfYCL34VWdCX7WK0O4ooTehzIlT4XSkgoA+sSc5bQs4pxATY
ttZrRg94CIkirg10hxU4SQfPr151TKAMvAfZ+fDdg+tLWjEDTG7gHooX9AR01kvZpgA2uL62wkzj
tlAA8ZqWbPH/dIhwaDCLvggrl1GakVBL06kVELPF4Xo4lA/K9woW5RF3iG/qmnTatfOh9Aa/uUyF
Fznaqf6Hjw30LSDzAmwBCFJQfZpqQkl5vWoKHRY5lsb4VIp1yzfmpVuRz2aI16w1HAL8nQJkKjCV
zQDklQ0X3LXLzAy6ZQVDeWg1TSFmTSGstCoKNMZdULIhjt+9l8xqeREFIm2XU0HTcU42tsiIxFBq
EbC+5cFDpzuBgz7ibgUwxdmsMZJiZg6tE8WON1UcFD/CPYUfLIiPSCqlQOnZvzeyTNgUE/CcNicH
0yEP9xK53qU9ha3LVePugXPx/+MDNgO0iFjF5OAHTXPPIhiuhREl4xY5dKGH/sm+3EymT5rJGtEd
/c+sDAKOPGmwe8eaCeodFBVKAgvxFfIsGB9wxum3jZlmaNZs7orQbj1trLaHiE66WojNb3dS3JlV
qVBzhMbOsBGKWnoVahPetyPIyQoAAm+3gIq4hZp+aIuEh4apr/51LD3zfJ25Psb0etv6jOm5azRZ
lWl1GY2Lm2yqV0BXife7to1lhIfBdT5zz67rzo2Hu9zzg/4Dd4nccOe80Z4pr0ZMl2HBHm5wSCtj
LhjI9LXtQK7Y7okFXg/RZf2Caotg5rSGYAvL/8Od7M1CkDCcIHkcHdZaG9rDOkLmSGFjXISrwJOD
A8lBFCd/wkKRa4XGA9BtRR8ojxunrO0bYDW4G7vuHor31fCbKm164zpuiYGxf98cfhAbhrx9yX7p
rh+zm15NQmNbtPR8etQuWkwy2cusx9+FsoeXsSicGh82/ZWT7ns8MjkYqDC0SC/ADwswek5GB4qE
AOt3eQrFk69vQ23axNyW1Q63zy5VboOUb11SQxIrx4lh/FyfS3gWz7VmYUE7WG1gQWZ/KW2wTikq
YwrYaxeSED9BdYoDDQfxx5ZqlkKkHEPidBKkNOyYEZQlfitqxA7lkmi5c+8eMGNwcI5lofK2pBkR
GrHQ5065G2KhZMmhR8XO1gRQaXmwhb1UiCyh08fARygSgK7CTyYYQqiMnGKi/BCcRMp5NsDjBINO
bC//1H+s6X9UcRF/sl0bVDsW+4oMXqkE9CG1j6VPRZXCWJdoqTdMZhYDMOXCPo4YvYskF0kP/9vP
keRYjohEkbPRtaXrCA4NvoRHMihawq8UBYzwSeX5wGDPBenXvG5FcMBnneByyZNi3zKq4mjOl/1o
GBlCa1roCemLLauzri9S5DEdVJei/24hc+4a94FiMhYIMAZ0sQW1q1XuIe504rEoTZCeSwXvq7Pa
3+9eNFw4hEQelAJt9ChxamW2yDaCN9Hb7lpd6wqh2sZWBa2BHflYDUOT4gYxe8EzC7oX1ED6Q8jX
0LGpZVm2NMtEMdu3nllDv96xwM22A2Hydf358EDWGQtcqJltYiur07/2Hb4dwtiSbxSeV4+rC8sI
KznYNpwoFGWQLOQ4PMGu5RS9sf+/iLLiHPARp/igUimgm8YTjSG1EMW4AQHjnimbrrBEIJEH4QVV
AXdH6luelQkF79/80xPze5GeWrAOUHPxenJCcjAwrRB1UwxsD+NuHfA4FXZjGV1JofbYlla3cWXv
4cF0rDVsraFwevnpf/EUf5bfCXN1ASxyK2GXu3JpILu2abPDlgR2SXpn6J2mTJTVKTsE85EntGZp
tlmIjHMMSpjpegriAX8mOLGHo8oBzGKMzS05wBhahob/Z+3XpbAQarqTUlPTJa95fqmcbDoloZ1x
gnveRdhxIk9WWRzQqm0OEOoCGdAtvBdyVJr7AU/+FsGAL9j1HLBzad0CIaL2IGrI9oV7vZzegt/z
ZbGtCUmPN8r+xoEBFj3KRh/cWCxxAxXyljBX4xXGLgMMrzY242mbNxNA5kedJnrqHmcvaqkggU5l
XNZfIi6mFyg8Tgh5BbGt1PTNgy2hvzX7eYhH2X4gWz7HiOShgU7aBxhecqBsOTIE17pd15xvgrWK
3yFEhsLsAFuMLWN2PZ9dY8z5gjJiyK7JaTw88fb/6R2gNcP6uqiL3zgFLwJClhWsvuWa4qxG1UjE
K4gMDGM5zihIeC5FD0NRRFGyIcPO7MwA8oRaxjOBmg48W1ShU3xnXLLgt4okOXptomimKFdAFTyO
CVM5/m1IYkQhjdqgsASuYlJqM0i86Ixaf7OpI5IQquApsj5ZLRZ7FGB8zlNgsYqMb1C0eS+tOVIF
Ep/m0ao1kTd3mtIp4LBJcK5FKp3Xxi6aHFbYtdBFUoulw5aHsVl7tHYA1deOMSNYdWuhI3MApikW
Y2uw0ozVwNyE45Ft66Iu5Hw7igeJLBPtfPnxAKmmONrDoB9aB3fugiHj3QtKdqcIgmfDpeRucLOh
gFMM6zw+/3Rdorb/WncbpyBKuSkqP53KufTALO8LZsxDeL1stqIrk/AJ+3bsWOzrsMB4CUdUmUBo
RtkxqEE6Y+2sdYexkx/3ZmePLuPtpmvaqPN70IYc+nYRwOKY2qKB+9OoLx40viIWkleM1n3UwFyL
cDiVRdQibGD4xabsiQmAmOXB0j69mBbIxVOc5gQPRD4UdeapM8o7SLuINSeBZkCL9Tbz/kC7WyDM
5EO2XHgqd0w+p6eeRff4RssKxw7twvBOX1YNxb0Awx0+5BRIkBT6NhIaJ4SCUz4D8axtGPzHVzlO
19DTGtm8oY7o6x5QbAiju0/bJc3mh1CqTUfbwtXPsAuKWof2y308NgxXclKwst1Hs3+fVf4itEjk
43XwUgxG4W6oY7OGcnSkKfYNTgb7Jj5KU+bwvu0pt22w2KNWueSPEYZ6N7oU+DdgDh1HU3EgRFkB
gBZNn0podFWzVgZ75qPv8TOUnjZ7m4yDTlpnOMUncsg4Yku7/3AB/fo/64N2SMYQ6uaFlhkIstpQ
6oXnpTrEwCt1i64nSG4C/GtEoMvk2xXQjnr4ymKHj53XffLWLPar9y79Glpjge3Q16thNOrz+5v1
kTI7XzYhZdGqYKL/hNM6r/XvBbw6vcwV2hP9i5DiY4cT2IAFjl8Vnch90OrZ7wbWUO3SjRMzBPcd
Fok5W/GPhVHpxY+X27OvBGHLvl8aRqtjlAz78QNXncbhls7RttUR8jnUK8+Py41K1PErESmcoX3w
OOTydmArpkIi3DfEYehG0qsK3Q/uRckBB8WQgiJic6mJorOjFQXHYgJMIjYxP0xkug4AI8DJpD/o
HwmwSyOs0G8GnHuzADB/W7ebw0HM+Ly6GZt4vEPDANUNT2nCpfo8U9qwKN0pmSWUps9hdFjH7Dy7
z3PQGclRdniade5EBMfFSEcB47HAMpOmPqua+rXq27nTholwY07BLbnpV5I1sMhiRGpA8ClYIozv
IjRqmMqzxLcpCyddhaXxaFHwuDAL34zog+6CodnD7DWG74r92/o1Rxx1XTQJsZz3sFUbqxPkZ+0+
EBtnEJfbWgOX+swjPivsDmJz3ZiWhSEimk0QJkuFdmAMuwr7fla48V4fR6SmBQxjZYLRYK6wN1qA
G4O51M8sFnu/2UbjISSWW2XGJAkbH37hGdoUtwHnUagXvYJqJx80yahlU6GSzekQGE5lD+BoBlRI
qtlFbYaOMR3v5AQI0Zk1RinXEDWao96DTtPLJfTHea+qYXMY8pxzaHHgfWeXS6+nE/IlgqDbAZ13
blIVMYtDBJu7AV5ae7PWxjXvmuy0WDPK2iphjlswDGEZF6c7yTT86OK5ygurpFZnQjfq4FIHrPsd
f2iry2tyvfOK2GbB6vDYQ86dabY3zu2u1WtbscjFet5zT4yIGvTOEs2mUn9nJkEOlGx/bvT3DgAN
dm1Ave1hMR498ZL/vX1FzHh6c9hjIOvnGGgKD7lk8HpOIBk1aFAi97m30D5jD5u7lfEX4JGlzguY
3mossrtdulrQWDDsGWZuEcJma8/z/ij8TqBK1sYo8nqTzTc3e7hlKotjMa5XPNf0RXyBefwkRGJZ
LH/Yi4psp913O2Q3ShHShvE9LAQp4SPsIOUDTu1gOBDLWI56ml4ty4f1Eh1ZPQ6ZxtDzNK8tn/Dc
f1aFxnMFHre3evOfzUSgTw5joRksu8ewOyuvfdYWUiEcInqDKJ0ocCN7ZlzoEP+46apVXbXRKoJX
NeDXiuhDTJK+Ta5fLxz26CWAsCO7btFmPCZx6FWaVQp9sIHykvv0OyXxis0Wh85Q1IPRPKysbBny
hGGW7zMe6bKes3SImDk1cS37Ub9WngIExqaEVh9zWIjIxeWL7FAVJ1V+NJo/8PZfJnge5ZmlUEtx
rJLoAHV3qRwFfqcDAfPpTPgrQHfLxtaV+cqNUyLRhpFZ0k+uFYSo2uwn7MSqcgk5bAbZsvcz24lb
VERKpRXfveSdRHaZLXNYV7w1DEqO0BuhPzdxIrQUl22ujsd7dd6E4cJvJR+VDec5+7Nq7X9XKQuQ
zxFa78zK+3YdTxXVxVQz7A/rapQn3vu1qZg9dEhZ+6YunW6NxAuDTBJNNCYBZWh82ZpKrKwyHPxc
3g94E9OsctQVH50OYysAzBioY8nYJTQgZ7di690CFR03NYshFL8N5eZPdfnYhdybJiZUKKSgGlpJ
x0x291mJg1Dt/PDq7WIXqOlfbYZfFf1e6mN+FzHaSKGEmzGFu/hGdMXHI8ajF3s8TpjEKqgVoF3h
+NO0AdlXjKU42K4g5nLqKemygDsy+MCSSu09pl97c66gZWPwZVYJVA8nL837PKIXR5fQsm6zlDOC
fYss22IQf6a5Zr1ugPIJDxzAOwxh2JG1w9+31XE4jzDhLhkjVy89PBF5z1upSQl6a9MHM/WSCUCh
YrR415gSfzN4KH1REu/D6ffnZMQpEo7UMJ8NMzZfABqzyOJoLuNtSDf5NmJyZtgviInwa+asHOW/
y3tZcQqbvE+jHzlfLib3fRwzJw+N3ElYlalPSg+CJrwSBy0uaKyPO8Y4+dnZglm+2V5x2HYtsJGD
9vbasNpeZsoUxEh5RTx9W0YPhHn92LUSl1n8k9g1cW6EbLB+Eq/MzuOU7Povrz8VW09s6tkw9WL6
ahql97ybKvLKYrp8O6qbcyy3kdHXLkfbyzCW4zEeB2sBiqeynphjkZF43zHU/VievfuVDjKaz2Ly
ZHF0QxeHiZhGQoiOTF0fgKVQ7UEPkTbdB02ylqcS4BAEhEZc9l6np5NoikwByIN50JS2sbLXjGdF
Y5fko9/1ewVEvN66pMbzksOIA/NAxnBKjtpw3cqtNuKmjvPBIUMcoeoPqcgz//ED6usYvxHl0huE
KXf6HSP9eLP7pBoombHf3GBR942lpqcHKNI/J6XCzgf0zz0h4zMNeCsWbpBALpL6xRRbdKQITt93
O2Ba5ShBCYResVAZbjsQIB9z2cUGMhHAGxIyr2zMbDysCQVvIywABDyXptFTrYwBnxsHz+BBBwm1
Ehpq+LI4XoiXYLbHaMHdVYcnAkBYBfaNyYtmJkGHwTSDequd0zS1s5GSu996fH/MN2YDLz8EbB10
UgwFG9MujfMYDADV2QI6oMggUa1kXoMH/GPSowSCWeO0H0x41ZwInA/JJy4Dwt+4+UTj2rFjF+SI
NpUy3Tj1d2/rm+tUNYJZvEgOomUPQkLW//lE8PThMknvB5yGUNL7HgPIw+h0NAhd/E3Orv02Lzfc
HoVc+IwGsIFFnTJtcSf/iAGgwY2npyR+7Khb7RwbHyochjp0szkMBQvKvtoAe0SEisES/w1+4SCD
tMQz2eSUoNRjdwOoecZme/2A9A93/1JpQ4IF8d7XJ4sfdSzXxIGJmdhBRIFKo4MZ20v1bpP8yGnI
ZoAE8Acx7WeCxaSDKZQiVpnhC6AL9Q4jDT3bgbyTX7LnQeHhDfYVe9yb6hBd4/LNzMpWD0etSwqd
se+Ye6iQbZ1ZR+tCL6e4IBQBZcZCuYF6GXaGw7LxmXyphEH7mCwrOIqCOLF/zml+OMdoO2TOn5dW
f49yoCZJDYosKYp84pk4iZZOM2NmUxCgtURrJBM+77jb9UsDF0tq3xUlwGZTOySlxR+7P71iE3s2
S/+pk32EjZ8Iy3trrhA/ym7Px53zG0nv3HJFQPMJipn+GB1cNC/hlx4rkZsy3XeQdDmbH+Hk+uYO
UxnRPv9p0sOjE3nl4DiKpvJIZagJK+MqTtwd3qI+p7WZlxiA6i02nuGX/Ub/3Nx6HQHo2fcupsMA
14/LjCY+iDAbuJvJAK7mfd0/Pxz2ULxvZ++RCkTIJnGDGK/frO6RwgtXW/aS0QARNlIA6hloESV+
eRD23R6zk9zvaX7N5qVzbmLj87VUxhR6STk/e08b8AXGWF86ErNF1vnDISI83pTYSLxHWAHD33AH
GoyDB9Tfe7DbQTepuJV9nGIGWaHHivd828eihTjjQwxR2+xhQEOTTrtt5Cl6x/2x1Rpl4ycGcWPW
9vsJWKXEw/LwzM5qb3ObVtajB7epsApAeii71l4zdv3Tq+98Cq9EggZ7CWB9mn6c5G0nhEO29JBo
CeiAUdCKsZ7fl8GHifkgnYCcGsqwOFCrvodtFsmfQSzxTsXgNRKThOyKHNulM97EBPaJybSp/Oz3
025s+i2s/I1nkP7s293MuUk/W71qVHp3I0b+8Rs+gz7QNUVmdO5e65VG0ApSy3MMGwLONbvW49ze
PKZ8QxdTapDAseonxIxjBd307pjpTD/4eYKhC/wqzpQ7sf7U/ARnBs3ft/xqlXpYskJ3xnCd8T2X
o+v0T2rNUHLvUIczkgfIxUEUP/FxAtv0FAEnQHp4Ht5QG9CdQori3ayUwooPPKo3Q5tF5ETaDShk
uafOkmtNWaron1OW6/slLNLB7DqnGQBiNVPE4QHPXdBo2iANzPV4JmacS8Zsj6aJOgjIqiTjTpye
ee4cjFXmienPWdYc8/QAUqy4Ib5r25dxJXhRs7kYqKOW5ZF/QT8n7kSW745rIvswsWNIA/sJ46hd
pujwCxPIME3PcGczeDv6ORaBy9eMtlxTzWlR6qNfnfGU4qfszdz58mUtiXn053C1WvbWH+O/QuCC
fh3MRgPhazP6b5u47bnAlBDc9RVqiNLtBj3YbeeZfBRYNYRN4CGKQzVPeoJqtyfGoGfY8ZRWO2G4
JS4W1lynilDJ++Tmvw1LJlCQcVl7HTNcJ4NWoI7Ps7mR2NVEGWl2yjtZgo/NzMFgtLM5WG4YEn/P
iCc56USzgrza3GhLZU545lJMZmFvM5IxRyYvyn158H9cfyhBM6gVAxcmA6jAjp+qWa0m/P3NwI0M
1zXmSwPu6NuY7986pYuBBQFYvIDn8bCz6+8+UHzQZso8UiaS/pxp52q24eWtcCVEIW0UEZdCWvx8
A2VE4ufvh/v4DpnixYYCXY/qVn+QJ4HZ+aCyuI4Nt63DzNA3FeNodIEW7y5BPiBBaM9DTTCgO4Mf
wuNIACeTo/7bM82+OxhAc50zkgyWbwiNgOSDpeyR18HApBzAWSvGTKAls+I96xTquAVRLAueLorJ
xFcWXcYgIgSLWAEazvpknNkl/pY7GTpR3ZhwEirxhFawCE7GbdhbcudJcyPVvrgCzbH90F6aQlnn
ncsqQzjR9WmCCK/qs4VW1/amhZQmmhI9ILL7xBfXTHk3e79PI/j3kcG4n8sF7HM2ujl+U2IPkuko
R2fxjAKIhovzQLxt7jL+Pi7aJiWJIP4LhtjUGAthW6MBOUpwcUDOe6vFiA5O0p2K8kb8ElIPFI47
zKxRGdo2swt1yqEf4Fstszy4hKAFkBNbqPJAGPvWnUkT6WEyx8JukpBRuqpuB8cSTvvzR6hHYjki
IL5A+7Elr/G8/JlaIXIVoPU3U5z+Mse9BR95nhyAXJmuAd6YQF9i+5Rg8oHZXneKy6bqUNzAdyGm
BNiLBqiLTY0hviHOK3de6F81kjWoVdprMcO5IK6kggDtITbwOWr/9VxZZVG+7HGav7l0j30m7BB3
YVudiAjHsdpQV33UX4wOq5GoXiYPZvcHbgVxtyf1+jWfh8a89t+QhilebbUnU67C2u86Ir9nRcny
F16aSCu45RIKBMfjxPGBixbjNdwteHRSiFw7bhY+APDEyJTxPptNk6O+xUkJcOdhnPDy7gceJSbi
C26oUK56+O8zwbwimPnh1cxY2KPbtaOp6N55ymQ9iK3DEcJCqE+TZJAiltZcdIEcQbbCUYV7BuA6
e/2bYZ7QA+5B+SQ66n1+IAIc3fG5sY6qxYge0594BE8HrouzjW8MpMjYEqPgXYh6CN6AVL0oXfAA
ZKA9/e6RPxQyBwIJZGDkhky7P8eQWy9GWpCRGQJrK1ymoQsngxxUDTIGBXxKRY9xO4/dy75tFgmX
hVKP6p9OM6KXlgwNFC4T7SB8hGS3ON4iqswX9za08gFifRmsZh4Ka3vr9PAugrr/XvUc/gtWDMvj
Ak5dcAETFAEKbkpI/8Ah/posBFxBgxKBluG5/OnABjKr6UG3IUwL5lIAa2YbWpKxrejNyztFZZ5P
akp+qgqgIi465taQehYE4QV7F7yzVxspCO4Niv84QJojPuiwTGS26yujsVELateyy6c9vk+RxuJa
wrRVf+AU3zZgxj/zTWZWXzvldRQf8B+57Epy6PLE7wsTrNiizynNZrS8s0JPvb0FlNuas3B6gJGy
GPvK4ceecLefjPJBGP8YIDC6HNZL6+PdmamCRxN98lxi1sOMOF5WkYNwpFsZDTqxaranDXuLiPAG
pAPpr31gaaGIvm2hUsaDR88HovjhvUFldezhDifgS9ExC+dNQ8DKtbJRVXntdQJE8P9RAIGOwDZi
Sf8Uu/sIBR37VRO83W2q+oSi9oV/HX/DcjvyCs5TY8t4gGFROLs7DW6WTk/2KP0WRdMuqvSEoh3P
+cnz5R/DnnHsHuqv2V19PTEqr5YfgIjcAYyC0EK+wmi/IEOa3YQgLRYBixvHRoeQbo+HtjamKeRX
1HFfzaY5hfS475FK8HWrmkif10vHC185YgUXDZTU/+AKSkMhUjzyptDHF/Jmena0/d5N3hnTSh5P
v0nazA9S1vtjIxfnQwuDQlZyediVwooKqoY4IPHHly9pBcREEwiS4jk0jt/zMZv9XIibTPUwTPrO
3rpEIDOwrUrjfSU5urZ7N6M7YcKRK06CCGVFoGvwPijX5tvfNpkjFhuyXANIf3DsoIX2GEOzz5xP
Tfj4M8HjXz+jCp2kA99Ewea52Ch03IgY1iEVni8TKkKp3feMppbExBvFtDl/hEAuD4Ogi15iz/Ov
AXnRzpt0cTGlbG8A5yidNFuSLINIh0+DQRXcNXxF93qY6rDpB3vAHn38PmQtU9Ojh1uoTPbunNFU
bMqFouoIy9AbhGu0FF8bJR5CD7M6zn+x09R5J9nkPUuwaQ4pAx9WmZrzF4MARAOR2RyoLr3VyD8A
Uewbo72eUxvo4bZtNKC3fzEAbn70wwcPIEaxK4RiD73J/jpLG9ZWTfRDPcz1ev40ydx4zeYNZjJk
sBi3EUooqHE5wxpIKuebSv9iNIPussv0wNGs27Ik1c5MjoOBNH5ktjKK1r8nUjagVd/xf0ApSFFD
j0g+SKlYCssT/jgxO0Z6Ude4U32ZLRXUh6SVUqbkmV2UA3CxddbzKbbmXOIn12c+fwpsFE5meWK7
rnqMaeC4Dt3MUtfvUaLoKDtiu7+9IcCD4dO5xDAwN0y44c7qGMPue/r1sZsvVfp87sNgnhvX2yy0
6Q7n18fyboPyXeNJjVpPn6ej1mDOcoVgQoesNx7+D9rCFbZ+lNnx6cb0IzWeZL6ZoKiAyH44bw6+
lMrktbr7TTWsTZQny/skWhaDxhC1BLFGuZFHVvvcIvMHdIocuLZZB9XsW1pZDTrv8W+r3IiGq4KR
bx1kwlyyc3J4usvCylYk/DiFe9v1t+xYYyKl549d7d5mBHGzvXNxdlzAdJfY31E2f7aMl3/HgmSW
EB/2GDzhGDHLpmMNDa5o/LI/L5rk1rBHAtYWZ5W2/urLI3KHWO2wmxLPAwnFP4RnNj3vaT7nP1Rm
3B+/mHTdW66XN73NyXGpPEQn/rK9ivRMowmnoW0daxjLkujcIPKdX4jAjeBro79qWzXz3kMjMw76
p2uzLvh98Tkf18Mej+bqfjfB4NSn3ff7fjHVGDocUiA8iJt758aAgEr1/HqZ/cxomeWClbeXv3Zv
1vPDd1l3Xj0z1Jb54e8LM8Gj5ZxSgRAI+zKrRTl9bvsQEX42i+I5Vbrw2mrIF/IPKOBeAc/MDYhv
3HuRPk+j1BoqhwzoPtWfbbPN3GFaD/vXYsEiuw2eoJZGCbaLau0/ls5sSVFsC8NPRISCit4yDw6I
szeEmoqCOIAK+vTnW9UnqjuqujLbVGDvvda//qET1go/2uipdkGOvV1PFNCiBY9oe5eCQi6bgVnP
r17fScQiuW0/4IVyxBl5Zvx2Ped9sa7kiVl9jF2YqXo3EsMZ1s4uTp/BNdsUaruXScRXxraDOyBA
L6PZGQKKVbXvRrXMod6rfDKAwlcbTS0yfUDv62D4mCb5JNVsVkgHIy8cXHbc6cvLayFG2rFh3X6U
hvZT2alY9hr152nUlaf2fa23VjUz6SBsSfE5LKfXcZ8OznhhA4gkb/Dv9n1h1XGkl3j+Nyccwafs
ecq0xifvxEt3n2bvbME3iQfL8Y8GEtIH8Op/YvVdG8sB47PVIGRZVe3yuFFGGvqS2wIjJYb04JzD
XfFXA5Buzl79t4DOh+KlFXItpi/u081S8PyX/ZP9xiGqyu+TG/4Nu5wa2Max6fsPumkEW3+lF/Ug
O0Oi0lAsMNWs1gdyi/nFKG9ECsHbqOjtTx30X8AqIkD81JbattKz3f15557x+00GSjS4HwtWoRqw
j76vzibBlTGN3479WHYRp5TOsKrDASw2DIJsNScNoVUyXEDN2JvUbKbEVf9GN926nC0GpXzBXaV4
hijMiXPNHH479i0PBiOyBYciR3qFrzCmLMFAgJznJkYTqCxZpVgpkVvJgE94j3Qcb6F3wW043tcr
RL8pYqY3vNdbN3wZ5dcCPGf0efwvawcTBagjdE0QrWDrDi9/Yw0IwVDxfuaIg3wBVetuQcdPAb2B
iE+a6mHrTE2eAgpC1z70hivN7eNSwhHzt9GCDcZtBzglRQ09L0phpCUel13YbP1ZOxAeqTqBwAEX
WxXbfOVh9zYUlF/4JpCniKfEP/3TDI/ZHkT/4WaJKR8SCE/IyCGmYo0BZE6ZnfzxNkiSA1B9i7PC
ZRQx8jmgD0dil/Td75rb2FrjRjXBHNKDx2jPB0AUeuVT+XEs0xp2V3OGS3SK4njJW372PBeiHYou
9evAL5cpwe9k33lehTqvw2+nv2T42Q+6609p3VRLlOuSndJHFo9v0SJ9g2WktdW0jaU1opsEasHy
AFpmz6qwJygISknD+7gkCR21kPL065+v9DimS4959Kv08nJ/5YaWus9f/fRF2hGMf4rAiF4eCJGS
d3prs0tMMS6SL74sZfasoYM+UlcT0PTGizzNVmJzJLp1C7jjc8D1hobqaz/bbsdtayZ8FM7m528k
Z7Vy/QeBgekDmc3UaU1shY8Pij/qVrbKepxVGCSB4IPy9BGmzlUSq8Znn3V1Np+nTgE6oYAMM0K3
21+C1xwQMtgUCfKm/AZqkf0VY00JsN1tAyR8KNQxK2tRJ/QZtivrZi4gAhIw3jwT9cJYA+bR1MVC
Kvw54ftsjp5L9suu/eXXz9HW7xMWBmSBMM//IkzpnIABy3K67Z2eLa9PYpuVFPa21fKT1/CezMpL
rGBI/477+SqF3ocmpkIlb7ag4OVeF08YIymHz7O5JCJuMLzs074z4LllVM0I2Dp/7BseDeZTR/1m
/aKualaZN3iZIYYF28/Q2euhEGvPs8/+QbXMLgwPNYeNFiEYIZ+1Mzg+a2oUURf25oPL9DXAhKxY
33ANpYFrnx6JXSZCl7HVxvllXofDNPMfz8Pj51ekadFvFNnwtnx/net3O7j9sUEU6pAN5Jz5bWTO
drYEcNL6s+YWPrnVpZdVqf35in/aD+M5/mdSCNlScgq2H8rKOmzayKR+Mve4Kcw386D79T5VfFFP
56+tosTNgmc9y8BNEoiFA1HiN12mpC6Ujvb0XgWfzKu7+3b9Zp9Z5PXsomwVBMx9PMe4KVf7lwD1
aOa9l0NWSxXn3KCQ5RU+hMKX5iWN709fL4f9AqJ52zifiu6+r09+xV9Ls8rWPH9Py5bbI5m0iBrV
/8JkuO5+jX394HzTH7UK0Po2hcLTKxT3/vZbs071T8ZcQARoYezwGnU7qlmqkx9ZZb0eKmtqwqhb
gaVn+8cHqbCA4WMVwxTFd3+q3yLqtNrcB/FNWR+U1iIZnjvuF6LhLXh16Nhkk63G9wFdMpUZhRS2
Hf3zss1yuyGFeBZ4MV0Oeb4vtUnWHFoNMqaP1+5sP7i0v50mHyEwet2DpjNKR30kWOdD9xvfP/My
w+FFplZV47ZfjMrOk8vg9CGSMCv8az7qWTXwkvm8uN3HLFV8DVK5OQC/PnS3K+ZmYFqg0ABOURZX
PuXOoktR/DUDBsCn3FFfUIw8sn/uq25taIr3hdT1tk5MQl5mj5HJGfOBK+TQLZXdOzdnjepUxLVa
5fFHH9CYQWafEuksGAM3i0UfpYUEETLtNBIbv5tp62uSs13lXu9L6igP3ezxRSrunbNhD3KP35p2
EBQGEFVq80YtnWfTBF5Ki6G+2sXHz3neg5Zu/ESO2ftaOUgVQcF2o/gqsMqVevk21OdSFredis1s
Q67fQeevrrUxnQ42U6vPnlaBnbbGKJJjIhW5QRC4kHX+nY90MK7A7TwfaQtLBaeb/DUKX2H6bvbp
z+E5xVqk+a1xz+76b6Nu25X3IXUBboiZxIyKeHXSDF2Wc8SoZlFCPdmfMZgAl3anmrHsTGuzCtgj
wmQsdF+yU8SmGDsLbzrwp7p1HXEoNqZH5uUsg0YBcIXzdDF9PeRaU8EhB4K9IdLxzuphdnOrr9rv
STB7MXK0EFcs7s4OueCVYAEXDoVQGWi6+FHt42l2dad/jOAqe93RrUJnyI+t5cWbACJUxwkwbnG3
23jhmAPC3IBt9cPLGrQZGJgpZz25jmcmT4NvVF/83Ghw1qlp5872vxmDNfjLPugMq2D5BY0hnA2q
F7q4MbGefy10i2DWlZllYZdTl2zJhINbX751WtcOlAu/M7Dwt8hhkejDHkfbh/JMg6TJMzdKIVq0
AXXCGZ0LOyiS+Fkd4qeBz7el4aicjWkZV+nDDnlG9Ycxfa9mpxmCaO9Tm/JUw3OVVm/gJ2Q35pRI
bUTur9pEy6KuWlyki6Nz5U2YWFemKKeCn8QbpnimB3rT33ecoJ7v+mLWFmi2Sa19ame8Hj0psHnH
0cygOzAzm26Y+UodsizMrrmjKC58xV0As8MsoZ1lF2NEQRbmbVTQP94kfpfQUlrfKgDHF8noJQb0
PPvMQJhpkn723nbsC0qNS3wZf4PG2VZjxaHrwyu/oF3tmgSwRBJBi4sHDgnjp7M4KRHNKu3h/Wot
K9ioXB1Kl8q8zF53FrwbjPOIkuU7zLzPGKZdOGvtuXLy6GYjut/syMNYhCF6zS36TmNeYdrTsSfb
9c0faZM1d+pshlQbsDatLcyuC7yoj0cceqSjJEZYz8B//iBraK4fQHkpA1iXy5eFpdRjeJtjAfay
LJXZPicmMy1lI36hzOjj5I8HcH6ASZj+qevUb/nZvos13RVAYmfPGPng0/Gw/6aQVs624j9fhjgv
sEvRg0JasXNfLPIGBOBZK0jEQXC1T+AeeLyw2jiuXdjqBRXvv2wwvEcPoOs/aludaIfdjBmr9d6f
j9fRCdDBbNxxMBSkRzRRLEArEPzla6g/S6l5DHvknlNjcvJCRUGdJmx80lMf0aQ1wtwKM4wOIp6W
K04YyugDnr/N0Sj0UncXtOZfo8plaHV1/3qyv9g9Lsb+NhL8iMfq4c1aK7569IBY+IPsYs2EFTjr
HvDP1VDutODwUpfJCF3nSbw7+Vqe14IueZMcRLqJqe3HrMVhrzFyCIKL6kzmXg8E0QTpldDuf0wT
SfJw5SGiF0GLFvtOx/ZpHxhr/HOd/g0nGANQX4Pj2W4x7OAMA/xODY2GhfE7lReI/3B78TJ8+mpA
dCheIHqAT31jAMpjHLvj6PW1ZPzBQyYlNZZjsYqGZANplyEJ4DvVEMzchMwnsVJZdac/GZUZc4OB
CAF6xwygmLbWocqfDJB+oQfF4PMfZPoDpaZVRTXQn21AjsepWf8FuHqkc0BnMfpukG+ozi5I1wtb
pyGOSoKGwjuDVh6RFEzoia/QwRBh6VZQ1f4T73RNBkf1gnkI5dsFyfXAgwFR2Hw6ojgFx4yj/rBj
qTNgQa52Z2DANaI1WiHRTM2FdKBn5G7IBezoExD8dHerYzwALCJEJcaNpWEDAE2mQUVwgwWd3Q4h
+K0A9t1uCEuINCpxdMbEHc498jghA+FWzfTka517gboZ4NWCg82InhGBR8fqEwcBNn1KxempdgCf
DS5jfwJBaany2CPm7Tj3eYXaUozTKU2CDBMa4dmLqAX7Xdj4xgoP/dmwP/kFB4Q/5NBw7BxEz8tc
94d897kejGqnPzCuu4+9irhrf/TQMPkjQhBpx25hTkMHjHfQYVUVi94mc0RvAdQc+ihLXGXUmUTi
ERexrpw0ChbnqRI9zCrqLnY2Xhz/RBPP9QXHGfg5SEQkRkACw9oeWjSG3jSmBTQHjLSReYmSoE/r
xYgCq3udtrRrR9/D4SjPi5jt6+Zwk0YDjE9IAVmtJFwCN5suAa9cUIWBTjZp7yGcWPHxACFYAxb4
xckQBdN8gq4G5SrS0OgQSc7TxY5JykE6II7uufmNoq7bnMTHBYUMSvCwCvU53BFEmMGYKBh5OcGS
MyT8TKsTmclgZC86pA1qFvQ4OFS9PFpWsG7Ad65UycqZdMB44+MXIQv+vmmEExLOMjAzwepSs8DB
BTsoA0+Q1rAB0VRIRwD6uUc9HuSSgs3wZqr1A2zD3XMh411kNDyT1+A9mUEnCmq/nlSzcgRixynP
Q7hQIlA74LKgDh/u3Xlw9La8ZgHQ6aTOObi5D5pF43bMZxkamLs1HrPFkljUpbp8iKRkg0WXp/jY
49iLHZZTHzZusfNEu8sW2McGVVIZLsSGa9GXrARwAbzAnMIHUGLV6uJ+v7uNu1As7K67AUEyF7mV
bc9GMM4YloPJXHmyQAXGbiyrnd3c0H9ATW0Ts74D5197xIeko2CfpeSd2Pai75nVUIxXaIRt+7pD
HJYtHydKep7qmxetVjz6k48NudLucq9YuPIprCeHJryceT3HAmkkF7Dkp7UcPhZRHfJRdoBPkCrh
gcC05yajQUZqwigZmcu8zbCzYtzILFEcH1imeNcjZ7dJC3UP2Nf6WkCrZrzgBVyXX6cacjU4w1Qn
mbyIfpPYLzoqDav+NiJc8YAAGWJJg3kBeWo26/j9TzONorkTPkD5Tl/jjzPE7OEH9DZCmBmMKizq
UK4hb55HsdzJlfiXNBJJAk6E+xixd1G0GprBaxswGob5Faxosa/YKJ2JP5zf8a0tfOQBnA/wRmVK
V/19LfAOSc6jX8VdCJ01krsL+Y9vPIGQ4huQX/mhQqT6GrvFl7mMSdOJXITr9tldWPbofj8jgeRI
YwMEMEosgtRV8RJ5w5WsUOprnyyAYMHkpof7VG/fY6w4SmYw+99mcrgM/Os9ZNPKVkW9Uq7WJ7Fd
FWsrwojyj33PiL3SBzyB+RD1nyiicpHSPI8Psg5s5pmJRB0d2T0ikJ2K2FPYDU0Vcwb2sGa6oEXH
VFVmDbdpj7fbcVjMO4LfJLa09XV0LGKc7rSqAppEgJWBVRM+lphaYqa199or/+iWyd8TjSnrBVZA
LrKvx+kL5nS+Bi3MQt/gR4M82PRnK6QX7JjQH2uchLVW0MGySwiPH+TZtMTt7SWzZecf3xv3BgrG
vjrYuSJWlPcKJRzsk03lZ3NLNnf+Lfy+0WIeqhBJfsevkNQ2KLQdYp/8fDqfd+xRBsi/Liq4apPc
8xkfZ4QT3s3PqoAthlVoe3yo1ja3FEyTSRTwLa0FqD/+Z/Pk5WYqcN2Lxj9qxxGCyudo3g336k53
kqXm7dOvBZxm5tjHhZJL3kZu2MQNIXE9+xW42XK1+aAyHxQMXo0rHff88eTzxbdbOORR6U1uO5tz
HOrO7GbWRnuzJLh90EQ/5gCcLMxoFtXdTx7Q5RHOwpZmmIN+18prZ+A+UVoWC3j8s4Z1E162kDra
d1KNP68wwUqDvRtj2QuMEoyRCZBmaRJIV0CjFLEOCF5vCfHrvfyRKX1ZVqVzVYefyv5YkGQRXqwh
/yjorP45jeprfSCoFGKJQVC03DMGMMxLcTBMZ6dyNDO/s0WfioIYmbJlN+6MNoHZWPibQUQl+Vgv
vbedt/w3joCIuPuIfl8qlTWeuffTDW/PSjeud6c3Pi8GNU0DwHZmYza44LppJohRzcNAA2jOUmtK
oym8sOawvqlGHwaz0cn9pOVTKxagZcX4JxLRzK/NZencbeoJ5FpOtWrr9llbdS0ArGVyhGc16eqL
5uWGMHmMM+fKiZ7a+VI1wISi1e2bA3xkQQ67Yq/arH99X8+GHwu8LysJo66W+DFD1IHXKZnt2y5s
L7CKY4KXAAw2OmU69y7oR2L+o7LRWmi4vllMNb1Aa2TZKcJeY5o3SR3Fmhb75WuzVtnngrPu9dG2
Y4EHriopStv9ZzKfX/AptokB+UdWrcwSkYo4FkEqAC380vx/cSJu+4PhX388mPNz8WGtMaXRJ8pE
fUQi18aWlbZEdcFQvyYwYMukU3melvS+nRFQwRMofYOXf27/2uGlOzqPSkqubqBbX4qP8IELJzCV
T91a2RpxGJV9S93uu41sjb6dty755PnuPEdNBq/pYxVjoQ+Cd+ZxM4TOog1hfaBJJm4pvE7QnWzv
tf9ENE7+WmH6FJ4pfHue1VEd3w/QrYe5V16sKib9hf3jE5C9iIc+tSn402V6e3oZQiO6P2wl2lSu
uBGIDUwLltYAVlcv0CA9Jv/SyiXYvGPy6PO9Io5xoC2MGuYubbj2OuIlIZVUOPHPmcIDEyBhcAAj
3dJi+Dx8Gwx4cTaBuPg3rcMUJiyQR+n8Y2/x1OGfgt9Mx74jMpbqZvZefGBHj7SVGEj99oTVIdGA
FmP0mEZA2ADM4gOnNjN/YbM+8RtmWwrRwSZ4DL4gphypqGMyc1q+mIowHOC8FSYN98r2jw2GIG8H
cTw2oQNC4FgpPoeUBDYnk2T2+3LOMWvgSNk+6OPHnz5lgq5y1FVWi9RPhgOFn88BHugdLn8Dvt8c
7xQM74B6OeBSKZR2OyZF0ZvKzifQDw1dMlu9qAobLpXIejKLzxoPTHfFuYoMvetqwSpaxSnYtfEF
lTus3zYr8jO0dFBtzHRP2fZrpM405FEUoRNF4QWRWQv2x9mEU0E0+GtyJgkK1SE3vvQ/fe83VEhR
6pl76gz2HsynSh9TAuYKwJn+XOxv2QZcdQtujh5csnJzuwO3CqYV5rWEinC9txziGwZuKyggdCLI
obghHBXkEUpvFUU67vQcYQki/Cft9WArUuJiLYYP7D/sSQxgbpMKfzBtGJOkveOE4HRnmgtyFcI0
pYJKKME2hGUlZoWRorfYYeeR+yqtxRgqtPMcMhbEi4aFyFwCZxX6XEYgxlwqfH7xjMtkicg5HMeZ
W1vvhXQVmnflA9Vux7zNswhBCZYLtakP75iuCadWxU4J5C9TcV7rHq5+z736Ml1IyWTjag3bh3x5
9flyxSY+THgd1S5nlfiSs8Mj6p0n/LS2dQ842gLlcI0kfOXGItFCVWg+mQMliCu10Ui5vuQGaevV
UVx2FMkmwMJufUugHTJIG0oC0L9HZBCzULE74NpHELO8IyF2EgmSEr7Z3opwm4Jws0ERjsmvuLEx
SOHtyHb8tpv/r7ynjdtHCB4Dclo6A+/sth+G9W/PviClgLPk6YBnEMyNKnhYz7AXtzd9k53f69mJ
eUPb3xouFrepaHS+dAq14f3B1WNtQ8obOGJ7JDQ6mIGEKtyXj6FEASsckb3NY99lMAZXUTdjsRXB
jUP822Em4hI+GPcBFzCuQnqLh2KgjXNittorDdLXfA+njtS8AhuxciZEp9+em2id+T4lnudBY8Q4
gwi00rb2k58HE5Ox5uGNA8zPPaQgB1yOlB8m54vkE5NpvW/vUSNK8MAAhwjpEeC2Y/8219FLCK3T
kSMbd6M2/6/sEpBEMW9l56CUQhEjBnMIUoh5GDGwGUmgENP8UUp2GgQ37zXDD+pp32aap5POcixx
u+vjxsMxA9H6KBsm/EESvP5l3u5lgRXbS+AfDz8uzr/8t4U+JuU84P1AOTeRO6COgqh3VP/iewdm
jhmX+7gY+fOup4cT5ptAHk+XxZ8Z+LP5RxVqEA1qP8LZiZBx+sfhIIgo6cRSm0AEb/+OKz4KUZlX
cirFyxetvvw3gCoVJ4TRkd/RjMsxJgLqYNizGeAwi7O/z9eLcfdEVwqW8RVTfWOjuJsVrtCM4cQ+
hCGjf30lRgS8gdMr4QKPdKQVFJ99smvYOYb1GksQQwtgXP0wZ4ZbkavWC+NL2VXyOeSAa1zMaW6A
HcWTtZgDhlo/Gy/kqEXPwLDfHAdwaYIybsaFdZtidUwPjSv6UrDZ8/SKd2nWQWJngJoqcxPO+m+J
cu9j0oX2J8IBNwBRXIOc0R1iAu9u3SfSw7YzqxtV3nPfpwa3rttP/Jw93NnNRmq2UL3W6sbsOe6N
tahYKRdXPB7R5+JX2YsrYVbjCwMrDZky2j7U6W/vvbpMWl45+novE5EYDQNuCmwdoqvHp1YLcAzB
cdbKLibnBcik6qnGe/KEDtNsiXlx8/XL7Xs03s6Tg9rAFXWmrh4Lr54s3qsM3+AqpF37mXSVyFIs
zcQ/Vsw3XmNoRTjPqsau40DzXdtjxHEUwBbNaADMfKWpyteqhzEU+wa2F7BKTLadCBgIC23Mmtrm
wYh5Ku5HAjOJZ208eRb3e3ECqsY99lSeJny2UveI/QFCzSMFMkRUvBBBgMXH7M6CRrFU4aLYiySw
AJlIZlz3uAQZhJglfwQaYsr3l44yoe6J807Dc/toEQADVNXgf+ErY9S0HugVK5vMOuMMoEZyKE2z
iO2lXOBcuk4eM5brI9qLIZoMyP+l1FI04LAlgKFkkqW4uSHWtdgTIm49IWsTaZLBwNR5FNVOy7lC
xpn/7F0N/wPQjOnXOUxoYwCycDLDIwf/lS8gP1a8eKLaNighTD1Ls1sOfSrtMTUsUGICfpNxiKHy
iWbf//4DVoDXDxcBWQbz1uKNagpeOSZ92ccpJbsqodf1mj2aPFP7R/39L92XaR1EE1ryFfG4Bco4
cVHH7WDRmZx3YHK8xZ7DwPVqq3TBz3k1x197s7ou8dUCF/iwxeFXKEnN4jOSHtVIkU0WUiW5hIJU
D4dHGBxMnmV2X1Owoy1PZ3/6nN/1TYhAYkSNPpK0ESkNzn9dOki82+fchwat2pXdhCoQr54Hf75v
23B/5u9l55TH6PuUq7i6pvHHqpbFDkXnJB1nEG3IfWuB4HFUiAeqjOpf/BCx/Rx+HJluyM9qpGtC
F65yXu9pRP+d32djT2zP/g16LnHKv7momsR68xn0qFW3MvwQdU4z3PYCKff/nc3b2/wxVxABoQQL
kgDAVg9x7GTOrqLgaS25gBvd2XdDELwqppoXZlwnuIiggVqKE4CGlxTY2HUvgvGjSeSkEJpJJ8Ml
plwBf9sMGK5mZ4YPxM1LHDGTxN6FI5xRnFgXgxvBUgK084h2hM0KzAmzQAY5uHpsGC1TijUcoSgY
VCn4HqX1IXuhhd/JWExmxVS2t1hiN9c6cVHvO0ajcsRTHk72ODQ47/jt1qN6JHcGLO3HFmbeIE2Y
j3uAdeV5RQRaC9OZjkhjQW9vxqIMgrY9xuOua4OE8FmtY13DjYX5OU/dD1Ec2ri3KVkhHeS3HBKd
jtXiH/Qaig/bC3z17fQy+wlZVHFZxDIFKNCHy1FNHWIdH2hVYz3+gFU/4XDr+0mMtYaMB9CXTnys
/soVxG+6JHYXmNjUgRJ9kAZzvYUyc3XUOkR0q3+9ni2hD4Co+E0IpvYqrPcQ407jwyDrJegal9CE
UGYXhwWUP6h3WkFN6OQ/Z9xDegarrsUBFpwYVj/QeDI5wXWdqWEyfv4s7pwuB8bNfM6udhV5i8V4
YwsIw0wi5ndR4Zx35zFIVmPDywUly9eUssFswW5e+XTsolG+eCXY20WSObUahwsJRj/vsiXIlGBy
2FAzZelg9YPveVuHEjwObJDNGks+kZ4+vNasCxh6AUV7WzQjBWlqDAyw+2Gf6gK5br4Zjhqld12p
cLNexmpV+GQmw1RlvwF9nVyguaqhjCQXsov9THcIfq1GfbA7WGhYYeBsceit+Zc/5f+XF30n1boD
P6wzAfREfjRlNNGxwIGwRDleeuypg/gZdqOBLwjLfV+sJJUi8zM62N/hMYRhPyGiKIU6pLeZPP1o
pNsOaSHdCeaOxNswTV+WMNRMJu7rJRsO/B+HyEQ8tZDy0yLb+71Uwegi8qV4Jbc4Xuspqi7Y2Raz
9cyc0jUmo75bErVlJtP/hBt9hHV4Pji8YM/FtBYF0ARuuLNH+0Hm1JUin2+W4GXMtl7RJazQJRvP
4OG8bqPtC4UrPNAQK8Z+9ImenZkiTU2BhMH1kZ64LWaWmfXbi3ShLZYQTHMw54JQjsQJF9+cUX48
qiunLgBs7+MtRc0cJe28TTEpRx48NGw3aZIfHIgqpyYg00q2fvLx6JNlhNOs3uLFQCgN8R+w+uma
e+YnuscUoS90EZxcffLCkjdLAP9ShYaXcYqRQ9lisvnzuWMrppKZJFDgtD582JH7aNsSmDAcU1bt
OJtl18oxaj/IEfsKUxuXi8mouRh0lWncXUvjnHtUssY8WUKdI1nnxkGOsEtclcvNtn/qwkM/bPc0
lCuGcfGkH3wooQ/b0SuSduMJSeRDyrbmaMO9TxQEZHmuFIbA0K0RCSB8WMGb64bzYiR1tdTxxIBQ
Pf9C4dLrQH4Mw6740OR+z7gU5m2JXD7C/hMPOHpi1pdRztpGBueeu8HdwuCaSr20JnQIHDGI0ERL
co2UA3/h7X0RQHN4UjRY7DAvSSw5O0f4M//iWObdoRABUaXQ6+OkFOMUJ85WtnHEWfAguz7zWqAN
E9nfk8mt7b+hMizml1xejknIcfJmT0sDmD7WZ/JirmrmjBLYzCAcSPPA20YjzXs3GEBd7OfozWRq
SiGy5dOox2/H+MGORddrMz9E4n7mecBr4AK1T1VnFzgppfmUgDZEF5YynrcpnKTYYiCEsdQnrLqM
TJAIzQhIlScObpQ3Z9qJCML/ct6xzf/BumQmyPIF0QaCHyt2FNEtmuPn2xjb5fINpe5UoVe3JKdz
7ozynjF6IL4TFoEsUsd3j2RI6dsDVQTf4nx8hy09ToPrpMU2FVOHsfeqnF3r9oAGkzGvbA2Pt/lZ
c5Y1Dhnng4+Z43LAKbZOY815j99jFqiO86SNDCiSS/RjRCVXPA/SqTO/BxA049aGjxJRtmB3H8Nr
akGNKBFxFPqwpgtWDBrLY7OS2yhTPwya0eZ5Rz57++wol3nFAPVjPFYtPJ07/uMGStT/YAPQXpEC
NSBlwWB09p9kZD5XsxBNC/dSRTLot+imlJvXi0j1YvBHmile103IHFlrc4C/FaNM8Ho+NjG+rRqj
EYjMJLXAfNYznqQ7zkOIvWTTfx86Brzccdt+xYsND3YeydBiYActJkU/ThIOi9ODMn5XkvIJcaBf
mSTBmGdgHfjaqAA4mrHHUqI7BP7D+B6V8fjGafJvvEJ1unqdTfcXHzrCg4XAS3U0T6egSR+CiOkF
6RzfNyfuqDM+HZfsCRRpsTTFmEkhbwu1WB5cnT7CCkPbM7UsAM++zKyY1FLS5KVPK3fdyXBskHsM
C6wf3sk3u6yM3aZL1neHG2j2GScKrwtSdTnevYcDHeOwTbJOcQJ5zt9DejxSmF2uzNAuyVvZFXQt
tD1vfGVo/dqnhNz0Eltf0QknP2xWZ72Vd4J+rvthqXECQGUpzQVz9Qh+MBM9/BV0zWWfs4dcStXR
Aqr085LzNDq6PATSBb/C412hPjsSw4g8KHy6QKNzHgsWvnhDlyIDTcmTztjh8cp5rYoR0wBL8/on
dOIX7zcv8J9nFwZqluYic7BRIyFOHpzGoEhyucqHn/vKPMotyIV5ZiMi62GEFsh7+UcZAaN2mx03
u69YTMGGFIaUP/O8MTAm4pS38HzFDMj3k01n88b10mAzwGGdk4q1JVwr9rzE2BbjlnnWhmhoa+v9
juvnsv0Ps9MuxjZ/UewAEGprrKaMELj9VpPzQIDfeYjBI5UjaMXNmcR+/N2wBTb/Tp/5nuOPzXs7
af4mzfAneXAXo9at3tcYTZ7xZ9JfAnOZFc9b7tVLOLJMRdhp81AP+0sWf666z6v8BYTm5/Q77t9N
TsZ729PFraEAKqHdA3Ie8qR8bNYDAADSqBTrgKcPiU/BbJM+GBDrsQM5Lc2ZAl+KJja4RONg8DQW
9mYDFzxq3k7Mte4SqgHZdaVsV0LKxtVYgcc2xunTPRxinyjbGZpKTpw9m4NOXR5FygI/DM51HLur
EcdpTWcLCzIjDcXgpcDwo8rKPeZsuChhYuM0FBRwmBPOdCye/4H82bBLfiEB4YcWKnrgtSc0Yeod
ZYLF1IMe+SFC/61+AVkV6vS6Bh2DdCNRD/CPZRb0vLnPwrrCDZIrqqy1TwA3B9QMweipKqzR1+yI
MoiJxc+5xBWgByLaMdI0BhvImK/RwOicQHjljbZg0DFUmX2xfh++rDZv7SGV0RNtnEo+uY2KkAcp
wKhOxRPjkLK7rj9Kiljf7DDuvVrN1+7UoVIwZxy2+SBfnwEXTH+K7MI/dIGFDXWyIkIIpYyxG7yH
Y3Kc0gerlikz4U4N2934UoDUJGdKWTaBBG0Nqp0YWf+aCFKPQNRX6B5I3/o8ok23AH2QovrAOIqd
B3APaq+bfY0fKntUHGOw8/FgKkUy+xWQ0qAIabjwv0M5C9jOJmSIEzAL100c/nzaVEO2ww0SRaOn
meexa5OpGkvGLAcIHYeMIGj3EvfZI9bP8GUICQLFhzJiAFibzFiwcg7rqb9PQ8pP7rh4q583cLyp
JIzveMI92DNpId5Kul3qlZbB+Q/yJmVPR3zHbkhQuFpUJDiMdSnKDBG7P9louWmgFD0jvZ9YOD1q
QZD35LNTan4rKpD++XcwVm9h8vObDg3dZQyMzMvSeVysiUTMQwYWih8ZHx1nMMNljgUI68f4nsAf
799/TSBh3T0T/JPBRxc3/tv+8PAOXQD30Q0u65CAZ+a6bxIRmIuQ3E79UCvEpWKwsTlQ6ScwJxlA
SW41NwNaHCaA4vj764+V7aYYuK9dw1ikvVuUhLwxzBhTZroXZjsTSUgTfO4ccnYFos+CVHgaDDsl
xIKB5XmlKXPhob0IsJg6wuW42bsdU2fg/DmL1yxPyYTXRixm99Yb+4g/ke2LFLSVsjtXwJqUX1s8
r9UpGltGZ1UY9sTL4Gk4uufEShzfVsnfUUWbgn7+POO+ap5kjtyoYA2QoViUHi8PADRtW0e2vcbD
NI0gC7NLge72LtbHzMAEN59ly7r/fTFGhp9u90mQMsueCZH2rcDxY2zcNmcqB9x3zhvOnhETdOuN
o+h4c+nwALNyzjHmgVYW7pi1/kzdHZcnfdoipBBvRWKnYEog8CYCq03jBe/wcKAg4Qmd5+Hbje9H
dMHmZOAoE0JPHDoBUvc0a7SGDnn38PPQo294XfyFCgUV5RkBTmwf2vBmzekqgG6l6rzN2HsnKHsb
C7lEgu2w+Rmm3gDvHLz2zD2gOrKYrxxesV9McfG+eOAcRAkg1RfcG+rqFIn8vwaLBBJIpRO8C3DA
O+MzEkr9ynts/ohYhFPIbNdAyU3DAHlqQ2F0BNsnrrMQc0Zq3vO/iAGrWQECUqnS5V+t+liN4O5x
wjmcQ2hpzYvM0jlb8+AOYJfg67qxqcNJdELBVKGvcWwEM2JEzPfxAR5I/PiFjRtjJPojGdNTaufh
dptFMhNaN4qjHXQjxR2Ka37oYhNG+4glDvJXRtX605OME3SlMthhhH5ntGT2sMJiYPrxz5t/aUGa
WWMAbmwHTJtpw8UBh662PwVWapDb43wdR09xiIpbmdvCTSo1ekDOzMKevM8kguhA4keO2Tk3loaP
nigdRX3aHgifd4dn1erqxg0O0IRnYOJwzNM+MnKj304ZCnRXhZ2tk9T8UQpqGFQDonTI8+tALWRE
e2/+R9KZ7SqqbWH4iUwERPGWSY8iiP2NsVkCdiiKgk+/v1k7Jyep2lW1VJzNGP/4G0/RvfZvVmyY
vfL4cBmEKIuL9qYc8yOKP94QPDi4ktjS0Q2QQPrzgFUyHPywK6flxEK2pZ+kDmAqt6cf0tgxMwZ6
Cldn7qgwjomw8PMuDoRiOBT0JDx2jhLkAbCm7HoEVgp7n1S8qDhH7foOsZeTRVoBgMLiepXzoOCQ
sOeWiux3ZccLNZREbNgHvNNONHV7FrEhcH+Gp381rT1kvDM7L+6LZb2CkoJkza4oav/19SgFMYQh
QzQHSxZ4X/6cLxfihLhVgpGH5kp1P4cVo2RgMZlSkVOBtA0Q3o8DmQ52z3Nh6fsMTabTYjP16aX6
EF10BXwZ84sujx5dPfjsE7qysWgLMbkecLFlYyn7kpaT2uKJa8OHikxo0ol8OgURA0ZZYi1O+Wmk
V/JF+AWPCsMv0dnhWkjf9PNofUGfeZn9eU+3CyS4hL86pQRURCwHSIABYUv/r4RyWtmz9y3nF8o6
zghwGHo/OZkRr473PQMF/CJ3OUz6E0IOGCYwisHUFXHiVAZuvjAIgaXIdz7tYyYunQ9sUOp1S6ic
nL6M6tWwsZe/gJBFbmoATyK5zE5CEln1cgLaE3HjqCPfzg4Qr/ZwK/IejQUrkjL7ZS/XFSMJ/7t6
n1R85EkMvA4YbsvF3yxvlNncj/+sy4hWzhlxDyBVkWYnbKUx52sFLo+CUkQ7CX0x/yfEljz6fgig
/m/Ki5X8QcLohFGkQXTjF6UFQ/YOu29AtyiYeFze3pqPcT+R40b1JoubpTpEbfegEbnfTIbEtntR
rFvfi6uWdBpKyUryxUpLZoc8GcZThgx/8wNBicmIf8pNZHcaOQuAn3VeAqD8ItifzEK6jgYHcG3j
Mw+V9I8RHVZ2QpdsYSUpvuHl7er3WH0FEIjfMLyeL7vfcdRHcr39Ke6FCrzvZS2mHrWBaFYUvE0Y
41crZzf+xuDFncXrK1Q83smlY6W/am/6t5XTlQ8ZIcCpwCwg+Dn8AcIW6deHnIUSvxk4uMcPbcb2
7Yk6vDvGpMM3qWaXH6SmmHjEg2d4uPD1qivl9LWquy2iYQE71LA0A8CSbopm69SPEEK8sVGUD5ox
UA/tvjLWML4HTqBbujq4KLJATUCISlBHd6gxMPLH910RI801mCH9ZfN/PQvJSpLfduZTwGtnEkm7
KWe+HFF0AdkY3lo1tDTQB+8ARN31lx8xGiSjH6Wv+blaccvhjlP4dUn+amHFhV/Zak24CeIs6Fz8
pfeVaThMZckHjUfwDBpqCe3sd1ewwoC6StOmYr0v1l8WM3TYISu7ny45vg6A1QAD3MxX6KMUmbGk
/dJo+fx6xOyR6rQ7YoJy8+st/eWobsJ/f62NXaIFzrKXI112uNjxTmZrqHx8pt+SA8A/7w3a9hGI
rMfPa8wnli/x5yFYZ4Nkyb+EhtJlpcbfA9gwgY6owhFWKAL5P7D5WF0Wzlm3HmM0AybKY5WdxxV4
pVuykAMvH3xaRKJmf/V7ShbXkJr8SM2L/8LglFNLuyosezxtC5NWHb0pBO6PudaQ2ZHfRkUtpQvD
rwWeTKGNgcPYSC+5Vd1k/bZTLQFHDn5wmGJ7hwa9hYCMg8Hf12xLq7cVJ4aOot2LeX2EXFzHhmrO
6zhbYdcpzknHuk1OQ2plM/1g3I33AR5g+OHBHtDTh0XV/oEM9grGMNgmcuIDPES7aL7A0Iki/HYF
PgZSsfCl23Ianz9T/FxIWKgM9g1X82aArYu50icG9DCpDWdGlHMQAxuSW6mtjxoDep+Q3jyhXLty
pF7j3O4hz8Jh3W3+znY3POGxAVGsh6NDUCW7d7QlLaEQmexf+lKErrEo0HRM4WY+xc8Q62a3PQxb
ODwUwYAcSAt/FK+Gk6bH89/pHHyXiLMG64uPryfiabCmjKsGWov/g4VURuc1/Lkt7aAuG3g8qyvQ
rx3nhtSdjhUJrCJOuNvZi679Z71+NHZu5euZ21id3JIGyn3Mi6avKbA5wdxUFeXFLjP8NqRlCvc0
+CIXLJioQq3Y7wttLx3zyVi5CK73Et93SjBKX0levo1oltaXozRrHbrrPGJVAugwQUfCkgRzm0EF
iyHCmKAyy9lomHwqon+6T0uDF84NQrQa2NV4yntWoFjbCIJ4NmxC0Epd/FXo1YDnuFaFxs0jCQU+
XyYeS6QRgWiCUvLOKtJYHOQezIMkEeSCbRboqEuA7tekGKauo4pr/smhubH3+z6KJwphSj1GzLmB
0Yf9/djUyrMZkTn1dPAR+4HzSX+h33j+H6XK3x+ZZybOUX8zdT7YSwbHbyaDEQ4vx7WBeCMx74UB
DGbbjh+VeYge12AENt7GUyqi6WVTILK3csXcd+DZARXRLcwIe2JoscAg7RTiW/Ivn25Ao0Hh9pnd
vNnTJa57NqElWxlj/mZnooGhyl58SE3lXIJZOccH6SxvdwfH1MdMMr2LPjjCYCLHnZ/RZvOOJz6d
qORnwc3wv3Fsb580Jvndjri3a+yerPXX4UgYjunYGU03/5I37i8TVTmxq4R6MvY1Y1JI79bY+eQ2
9wIWVPb0T+uKuLLXWsvMl2GTFKGrGoKpeDvjECTxBiibigXe38mBqG9bAxzh0Oq0Tj4bAGjotUvT
peOR468QiS+k1aEmsQ5mLy0T1wsIBz2zvtq8faeK91uivNBwYO+4phWOcJ7iKzHvEMIYvELBJLDY
JMwYY7EHS/ZTubQVb1ieFFWyzMdylTFhGcgvlAsHIzzQOblSuiAa4lMidsGHjd6BGnXW/cwQd2zD
O5v6SOdl4G9Ki/FG+QlvB52sPlWyNZVWs8+CgkhyGn4ggtu8oWIhLoNxJBsmWzN+rAv6RAjUj8v4
i8nGny59H0D0YkXBxWl4PGDjCyE8Dw8c7bLikzcXRQhuCzL27ntxfgXFoKQlm32sVmy3re3+qG9R
HSHU7stMQF4RxzTnIL39epo1VCGjqBow/XXpUntvitG95xSiV3DR9Y7Q0z9MmfqjAfNTUQ2I4m7X
XCfN9CL4oRAGInWw+A3Wb2jXQwE+jsubV3zFkxa/1oYmuxIbFunyNpxeVMdXvyYIwDtsPx5oMHgo
1TpmYXQvTOEZJzy4emlcQH5x6BEY7R8+lYiNGWaYggHmwX3sKf9nJD0309vAhpP8ZRrOoIWaPjNs
ycUco9PKHcTq8Q8vjM6caygBDl+f5b3rypqN6utH0owWUeLIE+vlwpgBkeEwg4xo/hQqXT7vzYzR
ka0vsxF6jvjvvkQAtQTiQP/CqpX8RL3Lv/53/KE8ujC5saZwWvMUu7ALsC8jrwbSHIc7tfH5YVOc
KFPq0a23/Uiq/48Mmrt1GAr9nOBbXDp/4IVuUzn/1wlmRUIS9KkrttP8FCqA+Mbrykto85sNl88H
LD73aki8ccZMgZ63E72lTutznvXobmm2fWofPqP/lh5ef5pGMmGvwyzm3/wBOqA/LQyZqknnXHIQ
3jXvLyuFWzdurz+Cy3gPiNctuGIYxpMcG1LQT5F3/TGwb0xdWkA3zK4fLJ0OVpUAEKhh5CpBTsD3
RG6Ct9067mAgANT4EuwvbLcmrUkAruG1lLKVoyxS1viItBBme7UkugxPOFTXo5uPV/ViiV+LvY4u
R/A/0c4iavlRviAipBXLGn4IHaaoKDslrE/qICWqvGvYzD73ybo5kf2D31a8lbES09t8arqHsgN+
Zw+gIkmEV+Uow/DlgUK25+DkZQMWqXtpY3slPwTd5kAN0Tv/8zk/3f9Q3iI+hST+NBMBM80kVuJg
mwEKgIo//DKyM5UYcPcrtqBSnsSd7slnrP0hSY+jYRA9deBR+zGFz6OMc0TSqce/8wwCBJwnqOQX
JkC+efDDX0iKHgHmRjmCcQ/1QbR+tik9jOo8Z+y4TEJXGR5NZjkB8gc3331SUBWmtHaHGlbkYpN5
wMCkTFs/7jest4nOSHLE8/TrdLIpRDsu6j8uVpraY+z6JIlgODpqIyjKOpkL7AR8Au3JFgZWCKkp
S+SE731HurCVa0zKSuF+sw0ymnI5AoLfiGCMD2m+MnoBvAXfkjxFrgltxWwC17Sm6WPOTNYCHm4z
cspox+FowJda+qCH8RaItArZC3YR25R8EbQmQBtJ0qeQX2YkheDuIpV+UT3qcnZFevB4RCqI/A1u
CQpDCFl72Dg05QiaDoxGaMkFjo306itgbko9nZuwnjJ7xl9XWa00oskRTpRImIdmOYW0rGFhdDC+
9gyPRazuMO8zeGIkP3dNZwLdB3/xFScV42vkpP+u0atIkTclT682P+tmsgjHj9qVcac5kITJxcyv
iEYEPNgMzVZ1JcL60O0x6MBooxLYyIyFqlLl4bzjWfs3Aa+Fdg29X5eXHTNLpK8Wjr9YlPNfW935
OTB+wdZ3wGc5liw+9FA2pmJOjBPZ1jDldGwjuf4hTYnNzQAGNDt1QNQEw+zJuXD3b1VkUBcIlrlA
fKXOUUFbpoAznIqzO5ZhlgLN0GNaXSRUEAV81rvzHXO9kq30dVpStYGfJbLByTljUtAcwZEcl6k6
SZT/UxmKm7mftFgBE8SEprdKH5Mvo9rZhDkE5tuwn2TIMKcUd6Bko8+uB8i7o3vuYuJooWh9mTft
HyYpCQof6+sO0XUjA/hA8IZ7dMU2CQJ+H9ds3CjE7PzEe3mwlPXducP6fY2n+eQPW0CdEXxufZZc
uQAtdkZ538za+fOPnOr3pIveCyLbVzTwwvp2o8y53WYfonecUpEAan14P9wCc6yZ5m4n+ub8inoT
NF9MK7Rx9xM+vrJLgjyODQRWEcpJGzLaqUeXlyf5+hzs24xM1H4KNqNzPZ29zNfhqnfRgZYrKYSl
Bs5JM+ei4qr6uRp7WZ6cdJlfC6eUzqb9prSHjCxexvyFfz7JOOXVyXWngLIlHjhyIqwz/EK1hj+/
dTBZh7naCXbrfIp2nSLUpd6IpZuUkSLJsqKd4XnMNk9GlNBQ0D66nDWV4mkiyth/Bzm2RytfyW6y
CZb8EyAJOEe0LLveCBOIVFpHZI6+pohvHRHN3+NA38EDoUkPSTFDwMampcigYrL/IEfC0nKnfR+7
S1eqwjh4kU+B+b/NU4blwPG1T4bgkBMM6WhX3aHhtHjAceZkNmV7kQBKnKEaoz1meMpcFCIDS7LE
PfIB80uinRbkC7tSbbjL/t+TQHIhKQMMPcFpg4neE1SAMNUYFSpy4IWEglYX/0AwPEkrMWtIc85z
ymW7VxFLLCS7L+dRYmXALeBdt75xC/Ca5ZABbq0pBigit+QF+pC7969NN/P7MlmD0VFAR67tWZQE
hmiKuBkjR2q3i0TCaclr85rDT9Vg6+iF0yk9CbicXRwnCVD+Xmyj43FBE+gsvUChovFlnmVlx0U5
u8Ht13yW3svqAXygQxmDfqr5AYaNq/fcHzHt8I1A+0l0GFqURI+QyqVLGOG6qwtA1TbuS4EJZOUd
kHhwT7doRCw96t4Jnkm7R0bvTL2YtChTvrxn5yiJCD00WnJz6++41qLHVm4Wlmlfs42tj5tXd1Jg
+sy5hb4FkiVTqwRby8HNbhWL8CII2Hf7MvTfXf89WBlt+gMiIOfz51zRSUzuV1vRrc+m2WCxo89x
/lv3RjWN3uwzFGeU2wamjq/4NaM85rw3VZz+0d5BQEIE2yW4AwSAUJMWOIC7E9Yy+/EFqeHmvMd9
dCnJXFUFHDvAp8cGusZfArlcOs3xVyZnLzK4pXiGrMlz6b6BMhzwibsdfPvuY0gQBtsrxQgPrsHb
V1kLh5rhNKzmt+Kx4/4+bi+sLli3NYYNOE2HanTomGpAfPsjJaEfvD21evSzy+Mzng+7noB9rZfh
pZja5fODdKeCPI14z+QVb4ezt8soThCf3nCLEXCs+lWSDflaxG/AWZPh9UcZFCvnABaYU7Wo3Bto
0VLnITPkh7Z5eFru6HdaU+GsK4SK3dnTQVA2iwYBiGcerZcfDD7/OYw9LYIJMa6XlRvU6DW3uLv1
YoZx98kWcZjEdowhwE5AH3s57q4cFKYEVM/RconyBgrdgr8NOsQdfN3pwdl7DT2EXSv4aYaZvlQ+
V38JrUQzd1Wfw6mBAwRpCWoxKZ0y1IqimZRxOkJO6I2Mk8Od9OlqSBC7pU3FWOLegouhG0K4G+My
Arh+dzqoQLwK5zehUaxyLdyqmMv7O9eWlZGQztP+/Rg8dtHBtHOgfHh12A6gwqEw+phMuPRJhqLa
HBLEbg27ztPDKivbWknLuQWI+M8nRoeTzM3aWUC/lUkh3HRcsPY4ZBq6AVgKVwqk2vOM6Xpjbbok
vvCXcPymubaUAxN56fTcOeBaxUSXG/9MZ1qg3vslv76rA52QJUTitwBYmZX8UuSIXv5oiud7Dqye
YBhANXCdvfFgpdPmxalcqYINTOLrKaS4jI++744nG0NOhZlELSSZau/kOGWeXsw/4fvKggWD6OE/
DsXDKR8Awtb+ZvN4WtnycK0wPb54RDJAG+QEzWSnPCN9qcAMG5cQ6ZcxmWYSTPmH+QAepTqjoQbq
Blo8zLiHLPDSm+mGg1yEaTX4RY8SFIRC4Tc6f+2e1uOqA79RvmUEqLwqvTh0a++MLs9pN+/0doUq
yfHbPUEC41AeOVfqXFSPotYCKtiFITkJj1kFu3xWRg8f6dJMqYig8+GPkBOhBQoF7YicCvbOA+4p
CWH1M86MsHiG9bQLH+ztdzv2Y91d5EP3OtN1+/sTn+M9htzSm+M5biwaDheEIIZ1Z2087cbPJU+j
eblK51+alMxOweOXD6W/xINGpPTRIo0+8V3FCjrEcfiCcgsa38NyYH7R4bIvC/DHVzrTMPu3BjpR
vVfkVN5z88RQfRgNWotUxuslwTx7zzLgBsMlHcRB0byeRvUnfkl7MNQRc6ofePHTB+L/BZfM/eFx
KPsphW/xZhWV1z0oAW7+xei1BsfopkOIcHcrw9/MMxoauhxR7dEYjNSPZ/jDAREhH78itYBUpEZO
o85cXJAwt4TJSCzk3Iy4NRilIhxXi7j/SeiP70sF7R9a7NDA3AAXC6AREnfGIMblalvYtIw0uADn
X0kJ7480PaSU2b1Us+iJ364koERdYs+EZS6lGC1uRi1R7Ie8mXbcwmZCpZiZwYDUogBr1JtZubRI
vhFeJvRmt7QK+qNHaIwwkJZj5TdO5FEv/cbQVRHLt8fqnDagu7mzPeJP1lE9wi7fPywSvUfl3uYw
/BDnm8Xuiey/a7eN5EMy7bswWbfYNyUjmfkzAV7rhGRrDhh5T31XwfekCNl9AIY/b4ud54xZy/Kz
3Btnq71PPx/sgIOb+1vWuCP83Dt2wtW887RpItgkWDZI8iWxdMiQARg1h6i5Uiiz/k6nmu+e2put
rF47I2iOMDqJv9FWg6tQtkGusv/LaS/gqQILBdymlMfZppXqhSq3jdYHlB7OdNxc6bsjAq56AFEY
TdCsw181jUODmJJwaOc26kBTReEENt3xr+Q55LNmorYWDsf9SMHbrHT6mXkl2eyJ0e/yB7wLLLnR
4jMpfeuqwPP3u6jhgeJ6gpsYLHaQeiO8u1uwS6Pnes8wyOdXaotZJwx55Izxh87WJYJFZ3x0k3UR
+0J50lr+vAvKMkFiFLlt3RqQDsP5zcWwnSxhi9w/UQ+HfxMoFtk0h8b2a7elfZWudVSW3/kFOgD/
/OH5sKS7utW7WPzQDtNsHvgzyOtQ6bttF0CeYgkUmEFyMOCY+jhq5vESDw+slbcNL5bTl22bJaA4
dKXMMjdyZs0ep28h45JHwLgHw2zOLFxj02IGKAOxpTNFQiAP4OuaTaRaxRQP5bHShDW+vqdh+CT+
Fx1dD46Icg+omHoYN3XNx/evzL0ezVMCaP59zmGgqlSAmPFsHim1bWUwdE+0uz9RqD/3LN2POWEA
xtvbZsHk0zUnNxhGPD46RiisKNjVc8xUHyt4h6Q/DXyKcDerKf22H9fz5pXKt6kvt/Ukd96Vy3rH
Ev/nMfN1gfe/fVFVrlNdBLKmJ9sBxRjE84SHM+iIat1Z3SK9FqphKQxz/TvSb/lPngHszQZLDPsM
IMD3G+NFSSfzZJB8CdXPpMcbDCQvbFe9rOeuqya0hDUMeQYUmqj8EqqxYfV2WDhzINbhkOeEuHep
/Sxy957zGxch4PuZfI4/bqJNvmLewM8D0QCFAmcQQ+c6A+6YXMOBEeF9oVyC73b3WnUzi3EzOVyq
dd71+Y5pDFpcTR5E1UCO0sx332l+9pcMnJd3mXWYO6CVQy816aeI5dqDrGLQ/dUCH6LZdfrMbeZa
iu4YK86vwm7wOUGAP3rrzutj1sf2X14TszVqb6olZEhfSx31lzgigxP6Kq5fbqHbj4By8qVZPedM
JmRlNQsMluNv2Jqf5FG6xiqTcPuAb2DEVK0zBsct/Qgt4L6cvI5bWOhjmokjQmW6EjK/Bu59Ouiz
xd+LN9KcYdoQvMh8F1sI1ByXGucfXgWN8IBifusgzByXsAbfQZHhMNtl9sFYjtkbR/cS1ryDAsxj
ecOg/HKoBzQWNyB6yoSn2+zBbBHDzC8QR4n1vvxdl/leBtlR5p4X+bL+ggoSf37JwqvdA+3wqiA7
nsPOGlIzWwxsGu3d/ph+l/R8HYrp34kafcn1W9q4ZI9K9FcIeTHYjG8Xe8/yhygB+NsemI1dOASH
UZdkN/3/CSVA9tCi875VHkRORIaF304gvnywN9ihyJlIijPM3NNj0diDHfNlbWB1GOHSIlBK8pkH
sGPgL1Vh98hIpn3ZzDIjV/Qh4XkVJ1N8pRrAPxgnrgJ6pIQCcbZg4/ePDHa72E8Vs/M0985R5686
qT9Erc02Oitj1XlQT/XpPi5kMf5Q5PdgEMCAxCwepxj7vXqg/j7NVRJzzFOOYQpQkkUIIuPSxeWY
/Zz26lRnX+1NCYgz3EFrPzAe2nLLL6odhyAD2t7keZsMxyCgUCtBA8j5AFwjVBw0fbMFBifH0rq2
VmOI58d8EZ6sunfVfT/FvEDI4N7iLYQ+0s624nfcbjovewPT3WpPPbfEvlxoK1X6dLxJbo2+Jnf0
k4Yfv8TnQ3RGw/gxbtzL8W7LR4QBIYMiHtQ4oytEdE/F0p2wkmsZHXDov7w6Z+hDBCj+F3gZRDi9
mwyTGTTzOctZgQKCsTDY6h1HSBxQUYd0qZnxwnRP28pl5VyT4boB9kdr2zNTff0Dd+sFGZt59T70
59QL3aXatboHg96pjntcSKVcYzfnnwYqlbZiPRAg2HUMZuLfnzLuOeywbKRh0fV5MI9wso3z8dpj
L0XoJW5ybEuhA81mWaeN+zWzpbaunGeLR8exxn5AtMnjKr5JP+rEPZwKu1tfXZ6piRQnI9cC5z+a
7y/UAEtnuDvu7U8LiHMrrmxlorE5dAsQcPYpYOKiPnxab/AH8V2i4300bs1ci5Ho1+xPt3+DY2dg
fzpejnsRjC/UrDBdfodr7r2gE+bBB8YnVgLvZf3wi1U9wYq9c4eP4LWEm0PCGI6lx/excyrOnOzC
vcywLNrzxw7CrJ+RZvw+c8q9Ck1o6w3R72NbZeFRPsApHwHHJ3huSfsYQWw4c7ZJf3HdvWGmUJrv
9+gN1PuR1JJ20gH322zj3now107P+Iwd74KWtUcFKKcFnIwQKkhi5qh92QPazwKSyBL2itTgM+ZF
USxw8sBy6e3W6HGwBB754LWBT62dBdJmDivCaFRAYXozsRvaa945PmLGpDfRA9pLJeNW4mmfMN8k
wiHRaPKQaTc9kHMlIBRVhiaWI26BnmdwSY6fM/XqKO4vqgbmd3334G6sslk+feKRbs6vXhM09gv3
kA3+BTCBLIqjboSfcxc2llMsSWS1VM8ggEqGLGD7+EkufBisr80CXH0Fr8IsDroogANZbSo+Y82U
epeZgcdA+zLmhGuYpzM1R2QLvEPk6UlN1VlRhEzdgWreFTumnSjuC1QPthnJ77h7aGJNRgOP6+v/
Tm/R+Zq5XW3acBh3Zt9ihoO+zFSyv5eEccV93FveUXEri+GiOBj7B5bA1ku2K1yPdheWBYEGqkuL
/xhYmX9nNAdONtnO+rcRHySjv+pxB4+fuIWJy5wSikqGaNI9IH6JKICrhWPo4eUTbclwFJoAYaPV
SePRUZEOAhTn8ERMoghCXKmTujQrKkGos/vM3tP/bDmCD7daELJAWoNUHy5UlvEV8tR1fts3sQo1
N/gmwxlhAETWgvDcuo6a2xg/FTyV3VswrPkSv4EOJIU6VsY1PigLfhJwlsV2eCTMUbhOteQ7AkWK
3/jBm3WKZ5bBrb+GH15iT/ha1Qd7FD0MCzs3L+DQLpzk7CZpEkA92V2nEUIZkP6v2fGhndnJbx2y
IfHrAfeXCeIgB3vAVPx20zQ9ySfvnj7Y5PkfzUzC9DG3vMViHJ5xSsaGB5mzIY7PZpSgAe2G1wTb
u3zA4IcPcirIgDwH87li72CDIQDd1TM+WU2FwqOEpLi+QyUIhot5wLmcyNMDt/TxkTA6fntO1NLL
waMML9i1lu0uNThf37frQp5673aNm2L29ySdIgrqdB5IF4DRwOXuHsWHGGYPDElT2Lf1jmEdGr/F
UhGSnxfKbHAO9xoTAiLwwvFth+yqHoiVhQp6taIzEd3pMTEG2At293A8Xi+RXBwObfgxKcU1iHPr
JaEhFnBg4cii1N4vQvzsWi/NHGyKceQdelRdI7ia4eLU7oHvoOHx/y3NtoAyEwAbwxTiO6GocDPA
s1LefdgWsszWI6l52j1MydQbbvrg6YZUa8iHkdvyqd4Z2HVDUhiEsLChIx7vMQLGCRdW+r7wHgM2
E+Doct5E8P/mW+mlEz12Eaj3jjWg4SwoTSAj26j54bgWkAsBK4VMqAhym5WPE1xKyEXEh8I/czzg
pux1wSnhwT2iNXf36AYX4ll5I1vsiJNYj8jWtd8ieN1N8R6IecoXaiU6flahhW9YOn//zPn/M0Gq
d/NHsWDq6GzVwgxaMhGZTtXuEkaApIpJn77vKNIXONJCupFYKOg6FzgNk/mSIYBFGUBP5sz9WcTD
cJ3RQmzk2bnrWiPYHMt3C61UD3A7nrJQGpfXlk8PEzMiHKWfYJujkAnW6B4ejMnXax54huUeL7cj
FCja3W1EcyiptjbZgSwT6Pgt9rBs8NHRS6Hy8+30D/QivF+9H0KA4yL4LXrc1VUAMW0ezM94RNs4
bqBDAyn2mIzyTgX/kMn5yyR0dsdaaL0Tbx5GyphrxWzGcyYHPLuXIlj7XmaYJ7EleGf+PHrC0vwE
FYAnwrOw0ifPsTWL9BR0Arlha59PliIj8N5uinfhKLJZ7oY3vzjeSgElxR6NWaS9buCTCpwwzAuB
ldpu/mFV3x6WABCVM/ubH2Eu2SVLk+9IeK+lF1wO4vSEdm3L8wCK2jcJkwA3NKhA/xIoyVBlTkx9
UZseLy13rZUmp2OX9Nnk5AmNgbHgWUbJqcSUOWVKzMPs332Mk0/8Bt3jx6HnF8+nq9697BXK/5Zh
YilTgjB2Ti32IH+8PJ5wEK7EHaIaWFTA95lQq3DqtBSqnJx+xGlIqUlKiNwyDxNvSlu8F3ws9hbn
JOeNxxqAWgdak5QPXuPuLt4daqHkzjFp7INyHXWgPi6XF8NdckIF8yApHA9nYk8cFZ+tcf/7Z5N8
XABZdLzuPVr9HGadjEn7ST7Dg111EY39Exv13U7H+Z9wzR+/7OGkZSyEnQ7eSjFylcXEkYPG6XuP
CwgD5vEm7LZiNc4KgS+ePhlbBDStNrfpePU5LKQlGz8WUzPzw08dTP4Nh5mrSndgxFbwjX4ewOzd
Rfyy2pSg6LwU1KpuUDL84oyunIfVn2MVoDGOwRX7CVFBpiqQinQnh7Msg5Q9BhRq4WKkegBHlsZk
Rlpcg/V97GF8Hn9Lvpst81zYsuJacv6/hEdJ3TEL66hzTcjVMOcyn98c1PpfBDrm78HOaDYsRukX
zjiStSLrchH2o6PwdgMQdBGwma+cHWLXMjSvRB/LyoAi54F2hs39Zp6LS2ja3wfJ6ZRkkPmgHqTB
xxXZmrPEbCK5hdo0O9AbTNKKjT4IOFc/0QeZIR7WcpWektKzvDncT0AlYoks+xEJBL1s/WIVKMgB
TDHY7XJvwPKWUx9JfNY5MRtwGIq6nu6zFFQrevpYxAT4mPKWuPbuNsMJiVQ9n1awXdEbRDKxBA8C
5oTrS8y8cgTVnBOAbZoOaPiZV34nmcA2eWRS0h049mwhYHDwFfz7EtBx7s+90DA2eCdfGPmYSt8M
KGdzk4h6XCiAxxY7vBqyvq1gzMybQjtKlfKD3UquIvQkORCSngsQNqUjC1ETdwQDUGFVE0vwaH4P
5v0bNgnrNc4GJuz0dfNyODZLN9oeYCPYxcuL7FuJWBZNLtEPkCbGBNurszcj6LSylVbIgS91NddC
mbnLvunmNyyObXSr69HIxbeTYcy9tf5xhe2Ig8O7zrMJzhEgzBwEKQ7r0dteA01Awd46MDCY4DvM
Hxp8Gid7JpSK8MnmRB8BfZKJlUhz2wubDv9c/u/hijks3fWos7GhwvNBBQuBdDCuMkRuAaoksTtP
ec7ukomSP0VAM0MlxLCJWpqZz0gJRgde2CWhUbAf//7ia8jNsLDdUb5nkmx/FlEeBjTPEF7m+iJi
shKscR/HV9bmvLODNaUxk6UzLmyE4LK21wurG2AwfzRsWW6EHAjjjTaajFdWiHPfCf8b4eG9JA0b
wpCah1MJQvnJu3FGDdwl5spxrEHj+hHAY5MqCgXzGrE8PKs35kcEPLPFgwIn9bw+3a2Ufkp+ZTgw
wzrj9ayaUsfzggBb1YD+YdG6OLUlnhByvbEQYaIKdmiaeDX9YAijnYvr9A2trR2q0cJDgmYGNnZU
Mp0I1ioADf//Tqg93i6HcqL7R7nR4eOczdNDeAvtmCSth52Ixwrmomz3xyR3wzHtOAG81vFrptih
cRNwbC9W2+TnOAPHGYfX1dHi41MJ8mHK0EttaiG+FvaZkO4Vhs3thxcg3SgWnFxj8gi3MGKy9YDj
OS0mp2O5PMpyTgoBV9bxPE/4/JdWPFbk7N5n1soqvaNGVZMGQoykKzBC4sUyIleAHWyRSaFTBVoU
g6U5Dge5edRiLBazFE89D/9yTojbrDktl4wZY2Jhz7kTL7lMqJGTJPzFR/mRdAvdHtXhacsXgoeo
Nw9YdJS6g80SW2TD/MCPYAHzziPusZRciqjZUfp/ucvT03FAkQNny7MqxxqTMhyMw9ZdhKcQc86F
RsH97yLhDbasLP4E9kPFqpMmVYx65xyrQ82UiyFzWJPEv3GREfRFremFVwpEzdQtlpp38hg2B891
BjHrY8fLJnFxrYr6zg6BB5NpTwCBK9RjATohsRaI6nkC9tCVlQGltg0UZmAuzTf5Wh4FBYYICTPw
Ur52j3Vm8Z2FC2laMEY4jdcEORUBTAUqVKpTdru6igLr5YUP/HnYI7W9GmTWanFDZyYLBk5ge8Be
5jyM3tGuwa086iNPEElYBwvmgOSbQInnBw69RcpAnldgvCLdoyhFsQ9CEyjMmAkTGwRfL1koZZPT
4sXYgZcDyt+srEXtsWEhovFZOOJYS9KoweUl6cTYg8yBtKCcUXUH9/kpGCwCuP6CjEbqH0YU8KVy
6qseu6h1IEE3SUyTE4niENgj3aU8Vrpu3B+5f2zii4hHrk05L+O35DHPokvC99pDXaRC2fLXrKTT
fZ7hSqlGPILW4yGwH6I1qNSaNhwx/AbBKaGZdmcBYj5kUUOcxI49w0U//q45zKawsATz3an517c4
Lih1koHvof13ZYxF1FuNbBcjFNxFGFMHcKudKYcdhBLfd7HWoUKKol3AgZAUSzbKffofSee1pDgS
RNEvIgJvXlUlb5BQS5gXAhDCe8/Xz0lmZ3djd6a7kclKc/PmTZLcwLYHdIPj2ODUjDk8Duc+oRLN
njMo/R7GxPJhx0+4asUCzjEpE1WYhLGN2IGYrdCfhahGA5cCi2Sae1tRBYEFmNnDXVHOcShOYzCm
54AhV6sHG8rYT7pDWa0iC256GssGjQvsI6CF92WKeTBw5/0GuPUA6Fa4Xp+QUCEU6OeQQSpY0aLa
xwy7xFeYBXuOne+NcfXmYl3aRkBkxNZl00niA5P5bLxQHpM5CeovHgpxV5u3E/PQn8LevRum3aVW
wzO1uD2+kRQkz0Wfx/8w8f+2Xip/PsSYtZZj9q0YTuLtWMxjbLq4Zn3ClyiK2TGFmCorY8evV0mG
gNFY2dgMPNq1GoIogg4TtLuJZwo/kaXXELmlJfZWrZkFa8OJIyFyRMakqiwO0K2Dp30AvgPdPOjj
JmePVZKQP+oANRqoFMxRw8kF6AeawxcSSYBo0fJWbP2FJY82OsNbG8jHzPfSNrsDnBguw4twHmHF
SbP8xlifZRjG+HdaMtZtRmoXQ4HYqMiwGT8wYNgZf894co5ftjW46NgM6OcCSjBzzll0Y3t4LtHL
JsuAOQrRxMM+8FK+j+TvDkwKxyn+nKNh78sgqFqR6XiIB6Yer4yox0njHtcJ9c6ZoWTWoVBj4JdF
H5/E3m4Hi8Hd+U0wHLjaFaVn/6b+akMxdf6UJXboMVKvzM4efY7zb4mLLkkfJCIwzAMhvVZCEXDJ
+GdyPBk4Zqk7IJdM5lTn6Z3Uc+94PAKqdo9lnxR5GWGB7akG1ztW0e5h8gUorPPGGXzOQF/BBvxQ
hJd58OThHeO4MS6ln38Gt2p2mqrigGafrp2oTOneIaS7sShlyk+Nf+/65wllGKPVmmEhEytQzPxn
rTgpOkHuC7oghRiLaoo9NuLIDJqAIEcze4atTMT4OnYQdJ6anS0BvipLd30OrsyMUuzzP6xGKRpn
o0DGnrRga8xo6MwueHMG0YzTMGHih3Ju1manNcUj/VaD1BWzr0vitupX5xvtHRNwJenm4KjQ52gl
wTZisPsu/2eC2BsOJa5fTJekHkAXJfFdJ+khbTvfL1QeukAz9B1LVjqq7xUmDavUaLhVLKiI4Dmi
hn/Nx2ABbL9CqYx53Rg51WeCtdDpt0GRKxorac/Z/6ueyf1mXNBXk0H0OlnyeZLKeoiOTXL5Ebn9
aYrcvqiQVWxxVq/igrlbZAZsqOpU7A80GShsJI7U4AmaknPYWDtStaw1uw9WsN55wk+b2I1vK4vK
X4HqLTOJD7OrNnNWZhS3IajaSVNmkMitCHVjTINJXbxxJD+UkwwwYAbdFOgk5ZUmtTFZ4OtKRdSI
CeBuT5PuJGcNuFR5IISBOnmOlyh/d7PR7YHsW+KwV+mZ9m+f4CHSMe05iRW0KPwG8eJbdklvziVj
2gHuzxozLMdUakpKUq6I0URhnEg4347WKoTlE5KAQoilnGpH77iywX/VDw7lYNKmX6vqTXvHaimE
yjE5RIpIHsCdS0DqN/t6G03D+8oZOePU9HSFaThJSneBGxls7Q7JWMfESsmQerpM6/MXys9tG5Bq
ZRVdRsDVw9/bH6p5ogJrHhgNAQODBG9GjxjcyL5dwJ5Yt3yhw8I7rYUYDp4aKLJC9U5OeZ08ow0F
4AXmhP6GuEABCLAwftydVpJ6Dig6Lilx8NSv0ZlWcM5ltytHgp2pfMqeKrHq83tdR/TodgXZBk1F
Dvr543pbWjToSin49msWMQqF7v7mSqZ359KIwVNxDB999Y7swuvwQ/lA9rEiH8h2wOgd0quVRces
rp1hloxQZfWes2Ke52qq28HaCtY7a5gCm1Y8GmyQ8UoQXzqOIMRT2hxs1RKq2kezE3cDvY+GGAoF
lPzMvW2ovqjLLjnFW4XoUdlRtd6uTNyp+uiralR+Hf1WtDkerBg0poxn1nRjrdazt3pYt9EWAhOA
Je3Vdbk+oGd4Gy+a7uLE5k/4xrUDxo+KFWscGNiaxszJohMD0O/S5Ab/ZeSDPuTqZNjNPj3QVcza
q62D4uvaSMjVAf62mWJCICtP1kkwsxaWibvuhJdPDJtbJn5WjLzgxFuSKAsfEewYfRgGDgCYBB1n
/Jn0svMHm5PTb+Qsm2P2acKStVvZMZDuRkLPODH1uIMizRe8GHgaP1iJd6MGXBuVMc7hPtl7pOqv
M570tzuczL6fsHB6arZQuAp3X/YTqMdJ795BXsPPKjou2yX1Qg/QkwFOeMKo5D00sw6AzzumN1OM
Ma0HsxrItqwOf91hC37vFiDaE+FA3v/tKR6GV320auE9atYNXnWdbffBrUkj9bO2adgijGhFP9Im
Wx/YxNxl1wC60TxsqFDevkcxe+rhyWt7587X2YTcWbcyOzXpRvkdj2XBEDzu7uxCbQ8jpstFYAJ0
L5jDpGcK/OFsAXaYbTeruk47B8THOlToDJlvpiHq9gsJRvm0ajADuOUcNVR35N1JcICYiY0zLAjB
GopwRbp2+Ds11bnm1tT1aHZwQwmyqde9d3IrX0fEG6kMUJB8bAe9rvqSDzMNXrfPKI6F1bffQeTF
eyKZ8Hqwi5pXTf4IOA9X4Tq7iQwO4jhtpgUwlNMugJNQoZCqxavmXXVvjvrm4zYSTg/2k/XPh/Qc
ARrNMB0++stzQke2rmv4xfjVKkguz3Fl61Z60ZqRrnG9SfDnWonsNbOeDq/kcV++79NnHhTyDFTp
u03WuZJOYJPysLdxO2xQqmEw35C5JmOarnZk+DIDaBx6cNunyAbELWY61gwYSNY5ZYUW//896U4z
ZG5Tb/tvozEfMG+27NA4pO0P3MB3MjsvQAezr0H3yMKQoqs/L2jmcF/CNuQl2GB+r+VVTDJv+DEn
teQ8dn5K3z2yNNIfa9M0BgxIGau3JPMIqW5I66vpL3GkpqBwN8whP1yQZvtqDt+I6KS/D+USoBeh
sSEUVVFbfLHfS72dNm1CtiFhInQmOZwEEg4nDDNlM4+2bGzVEh4Zi6+mTLhtSc9PdNIYNeiSXNMY
pUlmvo0NKilLcsYBlw3hVO0bjky+A0SRTTI2TH9N+LFM6fRpvAbIdiDjfoH+LQS3xXp+Gq3umnHL
O8q+kpo+mGBHgkwGU78GJGsmH4x2zvSuJo86IT7GmjT4pTk7Bn5zHKLmfaEkslB/eNOSlbk30tNL
6A4g6AbBOKKC+RheFpG1XYFV7AtUY7s+htEvY4i8Z7BKGxU0V7axLZnn4emNAyo0ZgFtKgqa48wz
KqiQeB4k35iGZGjvOFxSSiHLiqgyFNr+gbXObmNgD2T05+9gYiGi08774te1y80MkHlcDr7Il0AM
Ajp+WtBFgYjlkbgD4cp31JDsUqM2MYgtWQ7oGoMvwjtsrhjYDxqCfszwHJk3+henDCNZts/cMqzj
Le+4M9jPUZUdxpSBeCrhIL6GZeqZyl7KrrqfIa3CJYwP7hupAw4vdbMMTJwdKgJWYKG7SxTGh6ZJ
bSu7tti/ZQSo9jGdpcm+aurpLI3AHmNvilRmRZ9YDSo9veRRQIamfKILQgOlq8CFfhjXSpdIJ+C0
EI5FHD8kq/HQ0eWNL+LBoPviwche7AH95Zg3BFr4ayWS+3gKmGdrl4qOrOz2dOhjs4cAQBvOujCg
Kz6YMpkHPTID8Tv2tORvVmh2JxSnBfsX0VfSiYrYmfWyQLPW+HXH72iHVDKjhJcCHBBO1pckiTO7
xFGNcSmgDpyRIAjkFGpFc4/il2YgiIJLMwWOFAJfJIT0Ejp6Nwdga6T5c5wgwZcRiKf9sTcD0SkZ
UUkdqW6ebMxiCS3GFozBU66kC156G4KjcwqHKO3k9RDV6JfyfQ0QbrJikJVaIJqKhg3CUH8+aol1
tUPRVTYbltSUsIDYS5lA+Ce0ymA6VW1K+QAyBbI37YHSqEyxDo0VeYDr0kkr/C7DJ8TJXlEkpKUm
W9RAeMc2vBdJvaR3DBZPup2C1X3YRZrTbqGl4DeZwrM0RT+v3AH6EmSTBJJk1fFvQzq3X4QLHIf3
RrLrFMBWD5N2PiKMgnh6z4QO3d55bPRsV4ynDcE/GHGgQ1b2xhKt4zQFT69A3UMDQ3t3ZAu/iG4w
7j3L4Nh8+MYziTgBttG2kOPoUTYjfva6A6ux34wRsAUzmTYjqndymoY9XG8AGo4DegXRu7yb5CkL
xpbaQiYGyFvEMlMkJv8E4xzCUzNB+r1oSMo0igEZ0G8fvDlerLE6zkmGMg4jJ0pROVaChCtWCmhA
0HsbY1WAUT1N/7fEEhOeVeKYprC1hlDg1CylgSTYYgL0G6ElEHlA36bBroDljhaQERsAy1kKQJc6
nooqibQDUIlIlOdFTxoKW0Onsut3bWs+ugUrhWUuesGueDBsalGMCTNhDS3hm4UsdRShfiU/vFTN
hPsB8U81ZMIQMgsr6w9sA42ZpMR/MMbcidDbccXRwolvy1hzjMdT/MW7e8wF83KkvT8zh9IyvRrj
u0BMnrNfpuQL+CNpEBYXJlKMz4Aaz1EerdhgcfabhQjwDsEdQBGxiwSYTxDr9NRPwUud4jBnJRE6
+9DNgiH60fTodL4aJnTcIjWe7pVJqc/P98jm7rZnRghWQga2BwIuoLGCsyVMUYLTpDbJz0EZTxZg
0fKQMUCMMKqBvIuK2MtaQimmcBpRK43Hsi6PFUsgizEbADd2hcQWF524TCQt9z6tjGF9ZNoxq6tj
AuZ7SGRjXsCvKJHgJ4MygNMWGzcwBiz1GhimMYbnWAs9NjoDHNBrRWV6FMd0QBiN5bEPycfpiATn
qo2EYm8b3qCIfwcV9Sa6MpF8H8qQGJRWtDD+6CXxJHEVhBDXjY++MRCApib7PR72HzKk6KewB5LJ
MpKzQC5F5k+IpUStIe/YCC740P3HxAog2COHDcBngniLuzr4lHYPdjNRKYds1HLrSX61chyoR7y7
iNIf/kLeb3HBR5YqQpaQUWVIFF6py5aWl2PaNlMB9nYIzikjgHsk3uG7i3hrJ9zhcvZrdSyH2xtL
AhD9j4Duf2afVZ0jkE6y6jv0282YEb2BLcAlkQX4dhWYZFo8qavDFPvwgSQsSCH8C3iL3WDRM9vu
cIwv2wIiYVEInFGTiJpMg1n4jFDe/vvFTyN87YGg4Wy7RG767ixFc90Hmhh7AvISedweY4eaZAxM
FpTpamSOQ8bvZALr8HsI83GTZFoirWf9LREuM23z4qJVS1/lrliCzG7ZAufI6OvOoqdq5vK0GK2O
BBdqVMkpGV9Eg5M9LnEMhIZndISQk3ipaVL7gBNzLtB7Bb0wSYZpFiCp88blN3Ja/dvQYekEXuKh
uWU5GK34A2Cw5icQbkfQiwhO7FeAKZKxe56zwaYFwHAB88d2zIC+izLHVDP27wJgjmcRnYJ7mMJW
4cTCnfnoGd4joL1GzDYGXUA/9io5qIRsJNWEpOufneFlxDRaH+4Af5PW42nM3wtZgCfbO1eYKmA/
nEBFzDkvdsYKnVVVa2BehB81No4MLp94gx/698AfvDdcO50JiHAUeVjn9mrQ9aK1k7/PBgQAkBLU
ztRZBG+2LRinMJLWeNiLxZg+nS8gLEJyZQw2UvkDUbJMhSA/RPcAQzeJy5SN2DkTRABZdEMw6y0d
2HMLV31hClTHjcmChZc0+eyr/zRcps2ogmecJqD6mTc1gSQj3gXWQaj3EsA3fqX0KBnI8pvuf7xf
KUY7HAeimoNjMc0FBNfBsoVXB5sEYCDJgGVFQpDxEuklDyEmD4nSsniPvdn99L+XBCKS1R724BvF
l54RQzSmXIlIU6DPKGmRYlZE7LuS6KrQF+AteLTBpIf47vuI82GF1MaQcMmLdkMa/Ex9nQ0mZVQ1
6unHPK3D2icIsyMLV0inJ+BgBZSFklrQJzQBUtEPrVi8J8m9PIc6GPiGZXJ0tvyL+Y19elvwSBz1
Q7VEnAnSaSdCp+qouGTmdGmTkhsBDv5IMgRd7mODWC3LTtgPodh8sOyRnT754A/1npjT05P8OiJk
neAmV4F5X7BfrvbFIrYjphAEQ9pQtoh9DJBbgYPLVDhIP+P+vAQc93AIMR2dzBQFTZGBAuLE0MUW
EMogIcadexemr/8G7OGK0cSlYQ+1DX8S0mipO6uaAf5Cdjbt27WWMSTub9hZQWbtdeYrpngc0cje
IuIFOZwrIeogvd50V3a8c+0hpuPO2aBFR4ITbsNuxE2u/iin1qR5iNAMqHQh5CCsZhuW29Aopi+Y
vF5Aace2MAWaIaRxniBWBwaeo0hwWynWFoMqQKvx1+AyqBuGg55pr9cqlkDjgBNqeW0QqfEk0hgW
btLKKo+sYnfUJ2iprAXBFNSKlr/o070BiKDdYfoIegqD04ICHm/srqaQcBG7WacWAfApkmN/p4kI
63XdAerK/c2KAosZ/tFkzqg+gH5/Dgs6DnF7zA9Oav/FwBbg4PgSCj1pGbHsQ/AhLWmv0NDAtVky
BMcGS/uZWjM1xrARooNVJrdhCRMgw1mK5U9T2SwLI3cQL7txgxqb164vITOVVK5tl5VPLZNK3B7T
G/zpZ892SB5n3SHdq17MY9TZ448GRY5jMm9r2alKTU8SVDOGoPUYOMcY1Tq05SgGJCZm5BVMh5rx
yqXnT7kud8EOh28HK2fgWIIOdQ3DgBpFWwNBuwH8YRU/PTs45mgLETF79pD8kppJlY5/2irf0bMx
cmKCPNDlTVNBwtfsfKjb71HLCNcB6tKdRQ+BLqOT0j+6j1v6VYdWTXpJZMzw+PZnHCMD0mAXOjbd
Hh0CzuaLfdc4Sn/rbrqKgX9berv7EbCuUpm0WchF25xS+HxQEmbePooiyIY+2WhNsTeOMmiIS6cn
tEA2xx7SJpI2Sm8ijA9JERRJf5K0/iDvWQn0ID+krQ59CW7T2wrzk+kUP/pjk0/uYgUHn4D2pM1I
66CgOGFRzXvRovtxXrBxj+Y+TW1a7GsjL3oF2Bs4HJ0cWig0VQglkp4sULdpn8M626RA9OzG1Qp4
dOObPpbBcEywpRfiKPBr6cgTdl+CBybQkOAogQLzQzdWCpdODO0Mgv8MvWz84GGRVG5kFREqXfXR
yaV8VCiwMx9BrFzFgTG0P7K2fhx/kyFPmnIUqkHanOOHhMnxAqDGi9JyIaH1lP3GfK+k/WVS+PkV
JtaoazNG2wJHX8cjuoGcPoIz/vZKdUMjCx6+x2MNXpQIZE9dK+MWIJAmX4Kc6oyPJB4wmOgVVC24
AjXi6cVd0A4yhl2hfOMA6c4Zgpug0TP4tXaxsa1IMtaUp059uRP0nAXXvocQVmFe/hXlMRQOhK9H
r/JH1RVilpNKeVM6dMOBt/EZ9Dqgbn24kL3qwsBLau5ngMIctJQJjGCpOTtBdXIxrzQgE7gUaA4g
E8prb1N3g73eYN7Jfh1JJM96qoQTR/NiQ/u/czRyskw2j7Bqh/FNgKzpHwWGNAtlBPgHe7AJx1jN
LuVzZeYV9vL1RxXLT0oaD8UKXvnWbA7yE+i6fksvmQV7V/9esakYipefHt9GeVwmHvTQldV4ArUa
JeTYLmtcXuA76n2Ruv3H+1IpcHB9nuLs1zSzgGmjPeLrEJ4uXUgQq6nxpv1XbZJodYTExC7GG4F6
LNo4dAmNyzyhf/D7b+IwTDmggisYPg/hanWJynhifB/ICWtcNu4vxFOOEfnzCl/6tI5MHMiTobLD
6920IIuM8egALFhhYjCGPmflb2T7KyQFBp0/+csM+Yb0TM640jCzByP/jYmd4MmiVoRCfTWCYWNk
Hu6tmQJvUdUQO+iOX+jUeENavl0g37FnQqwR8kXYTRhegw/P62GTL2odOAKawZwyg5SKZIXVs5OX
uo/Wbg6dOKGdiVOhTch9yh/wkQhKYOuQGoyNbKbYwrMpr3rrgsLcdd7N/JuJKSzOGs2+dQCpBVSg
E+hEGD4AuT4UVwhwUGib8JzJjdlHAFrBnoMXm8Vumg49QUHml6Iz+AjgCvzPRPgl0D3gShj6o+6L
u2bVxh2qdg7T2ugVU3iGqhe/6L12p5pCFBSBEvnRZaigSqib0D7aJ9cQ2qjX9utdo1qnoNxONroU
V5L4+QMCeM2aoEzx9W8Dmc9jfLB/HdcCmZW/4sVtkUbezcIek5gMyncWLJ0ixLPZkzLkSun+rOAZ
WOHQDDKakaQMPGqapnBT3kAcq8W56dMIAq/JuxtjJivV6wxB1K2LpdJtwlwV4QgrBdyiCFnp3l13
3FqHRaHk6itru9POKm2crCNmyO2xWpKWWEpuChYPvH/AkPacdEbd+MgLUpsManrbvVnpmvfslD5f
5pq03Hovr2pzYeZTo9RQ1TVmwpAS+dhei1aCBTX7fQkuqfcopFYTVOi3JsKisgVXqgvTIHMKJAYe
sjrwicSDuYY/89DjZmpLXsho7lZYTjOULlny1uSb0CtH/6m+gS6ckQnQF5I+9JsDYwDHQBIY1NFx
QsItWgC3mgwbqrctZPoS+hx9Y6FKHeArKrz6FQ/2iNcXP3s09PYEfvSOmiCqNyMDBbpI6QhhbbkE
9v0Ds0UyjcIUIA4sz26mP1RxPUCrQmUvp2i5DRAwCbZ3ZR5hgxEVSJ8YKyCh+pq8W/owKJ4ZYE+w
49En7k0IEoEih3wVV2FAt384CXQJZE+WpCp0BoGNqrAGhR2d4ZrW4Q4FM63BPQmQPBh8vShkidzn
AxipGRXFg4qHU3GVvvUJdumVcbcc93/VCGmSvTwUksUM49CApqzi181ll2MAONkhugthEAGewx9R
Yd3jmz9B9rbPCXVe+aC3xfzfBUdAU84lYJbbt4JhcD0p+rdnm+PhbL37crtmJOHAFCthRFJI48zF
p0yOoGHk0wWOmtEZHuwZ/Alki0dHM9doncz4YXGAOza6BdwcF+AzuQJfdfGBlWPe7cPDp+jQDRqG
q5d9u7uopWCzbaobYtGhL3yHKmhQg5FDKrpz02jWKFNa7AuEzQsYCKuWXmnnTacVq54dB7yTc089
7uYsWuOOdJ3tWvSEjdXD3NE6YhjxqKt62i4odutU9d82IO0gfZx1BmNkuO/ofZdlSed8C4YDHRIP
ROmUsdDhbuIzjeGNRRlO3IrAF6NBi/rmfpCikMwJBVSqX2SggeYom8oTwFhJpPeij4b+ANv3erbJ
LUl7KaCA7uTR1VaMT4AId/KajLTxYVLcXYSgI9kIxyplSY1OfIpdqWQ9Qn6djXM7Jja9KuQ76rEZ
5QnCKOrLKozAbEnHqhJu2GR7hpdpSCaKut3A3fb/AOFJ6CniBwOE4IcAwhe4OvfcCJYf3DjjrdLd
OZgVpJGMR5OxbMrVIYdcchBmaspnBnzOdYcpQIaHa/mqlm1X+x0x7u4LsIsHIoCn4Psgam1FJicb
DKjnAUeAWm8WfoNMabj4FJQYoj/MDrq4JXl/i+1tXefNTpv6Q4EZUNwdnaWUVlJ3gLYN4RRLoy5L
zmH6DSOJaGh4Wk91P/gIAj0NVsqq7tj9+84fyw0D1J/JHwUSy2gaohQIKre8WQv50bwO2nkIGNbd
NXgb03kC1KEnDyQEwRLB0RAJeW/ZpMFNt4pcv6eo26tU522YSFfTBnKNADqkxOJYMNZQpqAm8OLw
KAGF4udoLegGDuvuwh1Ie4eNbMb7aMy/xrFLDGEwVFXwxiL7ZAzOQ2lNORCT8BE0X5CZiDuTmGSP
8OJ2eRWsP+SaYW4AkVA2tgDrks5WsgsKvQDkekFOYipgBdgUZNpkYQz9MP5hjDG/xyKIxlE9EFYo
yoOexwRFeRkyeAr9w0OLjlxAMEFBAiHpRTeIBxDOyHYQqrVtXObKlD7d1ZdbcWuOy0Wh+hiQjGJH
QHbphq5ENvvmkWHHriu7JWt//T8qWxuWO/TBLIOYQWI/4aLKZORfNQUUfa1umGvayTDnrfGd5bOA
9NyGQ2fIz1/eiMEK8EQ4LOa0D//KOYZQXqk7GpSX6OVYExRVZA+x5JKUByJ6Q6pSj5xC2DoZ34i4
OQUvYEnSXnGK7jY5mV+NfPmpCijcNLmij6ET0BIyx2Xq3HzG3cLtHytB1Mi/eaQqxRSpLYCZD0GQ
1JHVFZCMhCYwHZTEaJpVhz9eBbk/2kjkQB8v93uOf/GLm0cKDKnmMKirXyPvCkmbVJyivv71r4qg
ju5i5icntn0h2byvaaSAoPraEHIqzE24cGZHoVDeJzfZQvGfMUZGtZU7vnkn5z2mhHILWDSbtDqH
9OPTudrPBC4HPpikCXO8GoZcr85CqTqNEgkfDY/DA7nd5hiZEhgHoo9nuwiMQn73NiwleAPpArag
iAs/tLvGjOgbXHMVZZlTcR2nGdF7x0/xKbBW/eOIZpt1IWDd5jxSzwviYQtJDXV0qNeZLXKStwS2
9XKvcljXQBKcGfo7O76aVKvyJzYrMriszpizJ0IzwNalh4ki55wkt4ZN8LNPXnkgzH15Ba/hUe2I
E8/saXeInqe4V75RGRoE8V44Y9yjR7xTxdTUq5OWWlSOLdzVagoIZCopSR9ePSTJo00HCUqOTNuZ
PVyQ8SBminVoK5PxPToEFGaUqjtsL1Fth11eoNbUAFgzaULe2ZD3dE2fAA4BSLjVm7F3nbUXY7ve
J68fk9jQaYU1tVXfuBfAohezWTuzLcAY2uBMV5drD2JJLA9jH0L5krFLrpDGUF4daBJuKI/lOLv1
af8F8O8Dm94O9BVePMNOFN+sD8didxEkJSvUr6S4y/O+oqMHzR+sHkIjcY3dhRA2mIgqii2auJSy
LV1QfQiFQQBYkP3elJ6OvGJFOxN3BcGWYSeqwEPTfhiw4R7UVzYAtIndzxi/BejMeMoU/1vW63Ug
/tZtNAdR6mZLpUX7syyvNtU+qFVNFXR6djDbL31GJkgSIYbw8nhPlKi84hWwqUwEANMAkzGWgEo4
YGVyY6aZOEjXqT3kbDCoVYMWR3qcAuukdIHTtG3xbfziIMIMKhg6+GHqzj3x/EfHwHxWzA7zixXT
3Lag0EXvL1nzQxhA53QTY1eKmnkcvBCmArs34OSpNDkNcyi18L0YUdRMHI19wndJ7K4iosYHcuxE
LuAeyqAReXadkPChukgRaKFtiJIn7OCADQgBxRgtZVik2FwuU6IMdrt5L2AcPiK1j//LBdEMc8BA
zFdfsM+rDefTLlddGShKV30cEsGSQReXihz30R3IUreNvi7LEoJSCl3tZH2XFFbbJXm7FILPiDok
oPRjutDB2JOr1cT4neQYpin6C4wLk6ykLwkox5kkbHemNdiM5J6XVe4r3byk+EIvZAyN3WwN6JAq
UiuwaqZcsB0jvuKFzMe4yRTJG3/tOfQSnKTgPjcHm7sscgiMDx7yy/AUfqVunVyesYhE3kRDzzjB
xCVR/dHp5ZPRjOO5fUsa7SSu0pYDlSaQDTcuT4IfxERAyNgZFwH7UgYYKUrqiNF7XnsohAYa30MC
kARpZPVoqGMAzbXFSAv3kPzgmrS8keYK/1FPb0YhDVKWcik8PObOOCXIRgsUJ8yvR9WQXYvUmQgV
GSdzNyzWEPNBGLjPHs4lr09a+OoHxoudWR+joAIFfG+bJ5rzjMBI55PsHj8ivfEOzp7TkVNn5L+D
e2QSg9AGsgRFcm9XiBI0LNcefUtKUumk0rrlLZJuepk8RRxPCk9Cgjq/TTrGhoMfnY0/4z3OIhrP
MlPHTI0ADR9uIH9wdB+cHVkJWPAXNpCHVjiHMdO3+ui/EpJHPpzcEpoAw84mX5MknOukgL2sU88T
kvNvEo37JEj7IF0TOv0nohS8aBJeRe5KP4r7hEAPER68gJKQrwxHI76M1VoIu8rHhPzfJPQ1xH/Y
BCXPoQVQlLBBTRdcnTyIouRCMla8wV/LpqDbjHEweWAIxUmGFAYDgVaGzLTOVJZhLbDwcjogYn4q
AdoAHOB2HF2SZvOw4KzATigh4Ht7JyM1gL8ly9f4FUUZti+5nHwZHZoswuBnUrHSHONZApVQ8giD
kIvKUkqGbEaRjXPnEgIbVBj0lyyUPiO99IVt4/V5HVRXBU8iJ/rQ8MJdEyuL4sSsLt49oRQoS0zN
0SROdgB+yLGjPcW5ofVNDxP14h38oOZdL2PGz5DvDunWkpBrjLkosAL+IUEpZE6p2OKeOXA4XEwA
s4aVjVu+OeAgbLziK7kOdl3xUCQXqVnAzGBxhbxc6owEEAjGRsgffsye0fYk66BpFH3UZnYEnxZY
U+At6SEV+R7XLAMvvCngaSMvxY0SEI8UtSse1P9pzhNTbleu7arvgtZZQmKRn4LlFfUIBUROXbkB
phW/zC3lxRdYiGlUU6yh0GXi8VN5bVx84WOwLfQFnhbS6snDFOq8zJHwjsU2U44x9g77hLsgiRcW
PGa8tgGbQWC5r56BaLSWORmMVrYP+pxQn6gZTixLVPQZtWXQjTcmpvOCv8lQkRyS/28PQ1MUxUnq
8/RxfViK2IzwEkjyftUDA2j8fkoNrHCn4gt43TxVPEk4YelBqLkn5pXhwsyEXiM/kS8TMhInwmJH
8aQ/CUMm2pwom8mdkzCGcs3yT9jvGJq/ON6kDyC2jhxAeY2jqs2/+A9/xMW23Km6OWsbVpAGkec8
JcRE7XPWrTnryS48OHka8vh4CkyRPXAPa/vitNwuY1lR1+zyrfLNcnjl7EtEE3Nj3lpONI+U/yQd
Eody8whimIEkq9xqi4kuiPC0bj7sW73C4qbFw4sAtcE+87wF5CymyZnHh/G4+IIjpyHPxTRl6ANX
A03pC1ImgR5zwiViHfJLfqjEXIGnqSho2XFehCcOVQTm6Ey8OSmRUK1SwhMmJd8FU4Hd7HRbBGii
IJVgNvP4b1BHfPWLAwPgjg1BTGbQqahg1Vwct5BiRDy+ggkTKC+pfAmMBTwNrWQvldtKEiRBMWfu
GB8jzwkGlCSKcLvo1EDshHwE0d8EWOe0X/ytXXBdUN1MZj7EN8sTw9MyY8Djlo878sz4aHkycnnE
Da5EnsNeyRS8BBg+WB79xe+q0xDypb45/FxyA66XPOL3G6D0uuWuw5vfjaZmjwMFqZ7n+VvP3sFG
fo8V8+PDG8jemTVU3td2LW6bB4JWMzyZFzRKZWTvo27m3n2YtcXbYnCLg7Ergf9/HkE8g0SzKQs3
O4yhvziYUyoyWcRZR0Lt7K7ja7D9e2r505rF6ROpUdnY8juKVQ7ZY+cc3Sua7rvo+Pcxxfm8zKO7
ixqj9lX81Udt3W54QZvmZkqi2+Gfuz4Gaxe0lyOKPL0qZLBVzmNackfkbLQ56opFrWLj+Yi/rvph
Psy7rnuVft0T85dwzvmUX3LF9bJry3XSe3t4VftiIs/CA6h6Tbvq+W8cTzNhmIvQVVV0dyYCPctd
Hev8i0F7m0VmHNU+GuIsZKfJwc1ac+b3mXDjZ3KjJvKsjzWPE1ufWE1l4YrkCcgfyXO941+vDK3S
RjBzAiV//EV+lRv+f5XypOvJ772kkj+28ajiU9eu+Nm79VCSqXJ2W3o1b+lesMas1qE8EOm73MlV
CmlYYIIFB599P7/XSTKCL5YlkzeSGIzQnpodfGGdVrfZih9GneTEn8LRbEFCdXvuPpRjubKOWNGK
bAXtYC3hzGfC2sN0YWHoQgIBb4cODP6Kk85hxXj5hw+hRddyxUAbcTNa23yKFlddjyQnbiCkjgle
eQyUgdzizRS/fzH3wce78QarHoPUkNfy5y8UTJO6d3TrCEke3Se6sChfL1Bzyz8mr6jBesW6mk9Q
ep2TdfD68rb9tbqJEITfDd0FuKebDcerQi+9Z+5s4WlDuqLVDRd33ufxi+qtLFRC6HY+J1L8QI4V
eIigOXzNBJvWlsYd4AYIWTQ1mHFALYf/zHAZ4nCQcAHBIlw4nDeePMLmk7odorM7CRtN9fpmn4v/
YUEc+NW7Z7Efb5uyC1KUFuG/9r++9JnfTkUosaI53qXtbS+nVry8w7eQjj38MyAzWh1sh5Tm+IY9
1LI5XQi0K0+2oK3MLf9usDlyZ7ac+vJsoXgbr9UZlrDTIQC9kNifP2y0/ejn8/AmfZ4MHOYJghL1
AzZ+DXj2qmsTRFC/1GjKdtac6proll0fnJ7dPdi7hE+kkIwrr4gaftSsmkgdv6pMnyPtsNLPZ3hz
ekyZwSEhO1jwotF+4Vvxab2tiSMkfcaQ8epU36lDgbzRe3GucEDo5tRUd2NhZMl0KBmyjF6dl2Ja
KToPVYyPr4Z7ZiRnKckxvH1GosRsHK7zSN1rkfFvCSllK86/DRHMZuTEarIYh+khwCNstxsVbVKQ
ApFeZuTzHKWSjoajVZ7t1JM1F+Ke6dh29L1mFW9mWViPo788QWM6kAs4UOTWTXT8Rfr9HFQdenO7
/hbpF6YNKavRD5EkH8e8Dadml1VR5hHfIAoY1cndOlzFPdVYXot5Wifpo4WfsqruEGtwnIevMXmx
emBlh5WUB63FlhBqFfBvmn37qJHRRQdcKk5N9zbfPjSSWJRNyXTKtTWeIS1Cnf7vLJXbusXVJac9
fKZGU9enap11zSuay0YFqeDYSak5v/HJecLbjrbqQvNyetQwsLhYFkpJy++K87O/O6vDBm6jku7d
556qY103VhxyVnm4q/xNeBs9x2v71THexLEpGQQoRCeZPqy9ur6SDqtCmSTxX2w/txHqHeB02GVG
Lzn8TGPCCrKwQe9ht71f6w2TkxytTYGEYY5Y4S2T+ni5VtpEMurXNT0KpDZt8y8oUTHTXD8gBu92
6reHq7e1Y2U2g5QwVeGQqS0bLF6WzI2jlFRjCpA/PKsnD6/dJwYj2USbZAOX1Ky01PNpEsdPXPL2
M5qywcGo3MattZ937ujPjg45e69rxmj7N0La+aleQIZsSbk71z8SURSDo+2fbEy9kYCow5pvOfFr
W4EZD1+Wo8BbWE7VD3Dp6Bfjlw9ru4mLZk/LQg7wsVFd+uxNOn//SDqvbUWVLQw/kWMoQfSWIptF
ZemNw4hiRgH16fub9umzU7dLBapqpj/QksdJBoShPGF9yM5qclevwchosLKqBoRIpPYYh9NpKLzf
WwqirsXZ7O3LHu0oXybrT42Q3kGpj74i3TU7ew6Wyz+z6TZ7WLPeR7XczRB4XK60XG1TQF8fVHI7
+TsiBlSzQ0pzj6yNXOLJ1JxdKMpKOMXqrwHZRzpvW640u06uLDaGldjI7feXGnwoj0kUf8KWZZRY
MgwOaDHxcpIxkRp78F4kkWA72LKsY0mf6gWbF1ghtcc1c+ro3ztb9Ht51dch6bs2gNhdscrzQdOK
NCJzSUiMSFkIyaCSzU/6RC+Rl5k4NuCEht6vm6nPGPZxB6+bxaySGu01JTv9H7GON5SdmR0Du1k3
XxwAIOuYn0YgDqQlzGaqORoKiu5xcx2xx8umenOoeUJ2fQDntyIUovl9Oaj2ItRP55nYGFfrIA7a
870O5MCL+amaQ6vqKist9X7nFhdUC0mLESnqmPNjgybO5+DdAp6DRjfCrs4gOlSmdQ0IacrwP1lA
umG27e/mSRLX7L0blHq3BLq4yTBbVXzLt8AgRkzQpnWZ7pUjKI1Mqo/qNoHEAWlSYUytWQGDlwOT
jypl5NHU1EsMoABuIrCa/BhQ87fpuXOMBaoBY8oBQGqPbhjFMr2V+AgBjfldh6qsuEYoUAdbTo2K
5FLH4nfGmmup5/qCNRfDest9ruHJfjD+5ta0Gx2GknzZ9nCPUMeM7YSOKhHQKb8J5jE5UQcJ9AvM
gRVCkQ/VeIVmtxgd1GdaIDLfJbKFj5bTI7gj6AdkFLQSxl228+IBY1j8oV8TSeVsjGmjpawHDYDJ
IXMy6GPdts5ZXMpuRBJOepCcp6QsQCgy8qJPpvYIVtJSQjGQQ6zWRfUuB3rQKyAgT7zF+gpUVk8m
aySMr5Magqhua7auvtHhD1+pELegB5iJJUbq0gmpR5gha6onUv7r28+6sQAba7dG5KyS4MnIAxc0
0mqMqG8rSTQvorz/DhvOopeO23ZPB5OwWOJ2+BXU0Q0uFSmGvX3NL/ZxDyLiREnDkfKOMqmpPFDK
U6pCfUvPb4TeQds5iXPEN42KwHwRyppsCSqIvJJ9R+/umiJ8xiGYCWuIFUwgh5GNdB+/yinnKEuU
iPvQ2bNqLwoFVccKsx0aFjv6hBwFCDY4FkRrpW/pl7859rKbzfoULX+spYuPbW7y7nnyWGkKMeV1
0T91DhjQca/Q32SodHTwNLs6j0VbZnqDE74Go7VeEiPtBeCMzvrzVusXRDIdKioUK7IQUfml8UsC
dHSRh43rTIxHJqbz+UvlMS/KBozoPiANwkdvMijGzBZWi+qJm08DZW989wgpbcM1Lm7TL0wPsBv0
0l7lUlos8uGiV9sAuPiQqjaaU+lOoPkgQYm7lgWIYKC4SjREcDWs7zGs0tRA77JCoScgORydodu9
uQpyz0dPI8zYYa3fEvNLUrVR5jWCBiaPLCToFwfyCXh9DGowFnp34DCkGFaRgY7IQE8WxkiXBXLC
+BDZDTvUu0dYCQyMBH82o2nfooTolX94KubdtF9jeXgvliEm3x1ZuDwVklIK2dcfhZ1HcGDaXyzt
LYF6ZHI9NAE++OWSaXEeAAIL2iEH3YsuHXpsHNjt+QGGxd1vrY11Ps2IfJxeSKczibXzQ2iKthUg
BmBWUWOW25kIfpxHX0AwAa+5Ky3gGHpPoxc4BIGUTPM62nXenbFB1dmaMg+BGkDylblmips0+ttS
VtQAGBi1CFZz5TzBkqyOIZi6LvQQWnOFY6KUqPvICLwEvQyhM3VAZGqk8/yEsk6hkKobLp4eWj/l
PDLVQ3eZ8KwACMyEH3S3jxNBZsGo3iP+9QzP9YGOJQtohYp2cfTS/UflW28bRUt6c7fJalVtp6AT
VlB1+/x7U6PLqGEowSXTUMytTuPqAvU5vkaag2pGE/bXUoT16poiNghKaUiUuYMdb65JNFf94qLm
dzSQ2yG6z38QbudoIt+6xXf4Br8ow4WrXcBKR9/jDj8EV4Rkeh8tGb1Pb9svEzzGYk3KyId6do0W
GHGE8CqnqDFRgrU6RFvFeXgINpycvEfvRfAWxDg0MPZpTcUydEAPqmUMsNT9cPRDLOfcY2I3S5PO
izIVHTmaSa1ocMlVGlAVf9zDsHTIe9CiQ3jubM/asBlurkn1je66b+p9i7dRhdnTyHS+4xZ1H4E4
MJCqd0Ez1oJl2O5jqdHw7ut0V5WlfT+NWk7+AtBwwcxylEI5zGYgIJhwCyIsr7uRy0VmoDezVa33
HW1guYrtWn1ez8CIQ4GRTXWhKXZ3CJB4yVEu07cbPG1OfAomptzOCXwyFF60GvkFNYe7q3WQ4DjF
uBMw/2YCTmH1DR7T+u70Dk4px9DN5/fhTS2pI5zJ8v7zUmRfPjl68kHDfsdVv2rhfOEQgsbYfr0d
I2rrKh3T2kAk4tpp+lrUZqO2kdF3lxGHHVmh/Yp1Z3E5Kq/c4lturUO5gkkOXMv+fa4cC92P6p1W
0gxZfnvYcVjB1Qos+6A5CNe/HaxRXkUk71gO13LaNZJJrYU1mb4ecA7VbIxx6VZ8kSLvv4aGqv3h
WkLsqi3FVyAlhouzDF9tbqhT5yF2ewsL67dxmtrNfQ4t/e3k33hR9TUxTjmjgbDVL6phulzKTEu9
QRoQqN7Oxx1k80NG3dLct+3GRRHz3tT2OeL5mmo9eMtsqO3LUlGRm/hQK/Oknqrc1lsdQ+EUMa9x
/vnnodFSLYvyvuIkrsUYTtR7havjmuleHupcH2pMx2hmemnQmlHDjjgQoy+UcbroJx+mlrnG9AVy
K9VrQ1W7EGL53TlrSjt1iruHydUEG4Z1BmAJcBkub03EL5CXMEN8n1j7YCTiYqrxsswRhjeUg58b
GKzjvPR0Pcgc0al77h49Xn72Hv5pcb3zHOzv+rLjWOew5/m1kVHAZEG8KIs7Vo4gZfAi45BBp+PF
X2Y91CPW3mp5tMtx1hFp1yMVIfUV88AXKIQeiKg4JR98ZAMqOfITPdiLMIMT6zRgsrufKiyWlzfO
A2a4E4a+gujAQBnfdGrJg6Ig8ept+0GV5jXZxK1w/iztfu3pYVcOQ/cWx8YdrIiWIGn1Di71HyXz
w6bMPPPNFJwTDWECNMxPf9wr4hzSDG34bf13Pzg8xi//a3JB/rID3BygHzMX8CYMskRNleFuHyTd
uJ+gAExRcWY8qZ74dO/n5Z5BpRhcInN+dZLGiD97Qcx6BWNCnp7I/UOfb91y+G/uNX0bNjAxfKdt
d5id0SaDiE2bg5ueujWXRUos/v4xRhlC2gQPlXfYjRd7VytgcCzDMZTHVubX+AzsbDxUru0Lpnqp
cOBPvZpq03pTd+J3hhO7s2u0nc1nS4gBFoY8hQ4KooUV1Xs1bYJx7ExrPlh7GwVEIcsByQYPMNUZ
qYKCg4O2af7NmaIZzP0BE87dHfKeNTa7F9ohV+zzOo4Au1zhCKbeC0BCBAZSJ+CVoFemXx0Xdn6y
tmf2VPfyB2+MEjp/L4SxJmLVXA6wpQtvh6K20u5AmKhhhb2xyYE7uTu42IB5gjOwM7th2Tv/jFcd
XrqCNCrf3WXFGZiDBgEiuYHvtnFTZcKzBWx38hG05LMQmOjf4cthehIYee9YKoJciqKhQkECnR+q
LuhjSevhZDNzSVi8zlyBXQAuqkLwC0iX1YS6UBtJEJbju1USylPLj8rxmUd6ZuIZWSdXJg/gdenz
S1d9SRal7qnaP48e8tTSQS+pKL83aiSSU2lbmuSoIjBPafeIH/jL+bTitWtAhQe50ehR0tEoaJP8
YLFkmweXszYdoc2BXEpJJ/fpLnsgEtkpFNZtghVFQ2/Q7gzyLshiqodaw75VSGsxe1YfHNr6v1lQ
fY2yOzmm/V18BNBBtz4uEipWQFZkPwwaHoNP/O4fMRkUXOFz8nGAkfJsRkvDTRoRYhfPLs4WmNCD
wYICfX47Bw1vXyerB5jCJrWemYHJwQvDsDFQOIZ1C5jfeV+PN/c6CEhm7AeSGs9MCW7mdX49e6bA
ogqXWEDr7nO28T5Y6rQeCg5KXMJKCkSRR7Hfmw9N8lzDMTCSZDZ9kfXSD4Q2CWxNYmOYiroLbUda
ixLvUvsaM+7iuF8P7vFE3HZ3rW2rCFCzQLyl8hJQfCAoH5OKvKl9cZM+2zu9yA5f2st3R1IV8ido
8kCwloPELiPLHfoAAh+LLxrfQ412Az1O/eYsHfwOay7uv/5pygF7LiHc8H3Y6uAOS/e9Tm09eNJ1
B5+qONdTiL0IPZzoZGPH4pWFu75714zSiObZ8pQ0vOfqvF23ZoP7gLiz46BoqrGRbi/+XS5veIjH
p97OIOEUz2tgjWAFC/ElBNxgNNhj+Fa+hbdbzDeND3tMt2zwoGylsfCkJ5OqV24PPFv7jfm43llb
9FglD9eR2OZfyJ6OlA4sKAYGBiMF7TrU/MeeuSiR/Ix5O8KJ0gWUyYPFVkBbya9ckAjys9ftor3B
q09ZXqm7T/VYcDsWY3y7d/gNDLXC5pw3Hr2X5SSPQmw2n0jfi7g09tDDL0mYFjadb9s5QnBshgZH
N/wpiWXnwXI4bjnVi3v+Cjgi4RXDqqOQJtN48NDxedS8pdMsg/B/OkXvO717WVwevUlGrGvYr5pz
Fom9ybhV46y1nniwkWyK4j9FzmMqViy30ZdoZqP4wk5fEJoBpfIMz71WuLsnEAEhI5B1q+4DymM1
9PEcHxsW53hB6/o4TMvAJI62vCY4xKLXxtoAOqNjXqACGvPWVY1hrB5wBhfJi9ute5rSzedU/6Q7
LCr/R2D47bBze48dDpUUWmSPxIHMe9GHQlkFuZB0dG1P7qW30z+OkP4OlBpc2eQrNrEsvOb8aPR5
Upl/O693KLuUQTNzBcrZw0pmc7Z+QX3Tzi1bGwzvKDMzVp2Uxex9jfwm0nteQ+eAAQUKcQ2lEMuu
D8fDx83jd1tD7EE/YA5hk9Hpb+McoG7fv4YeHB/2qRpdsj43QGRMrDp8wUxh96R7ptt0isz1M3S5
sCoQWI2oxN9CaMOXCdK9d7syOFb5BfwjIAQ/wEq8SQPM+uT9AjFLdqoaN4JClizFIDslhwLPxUW6
Y2jo7+B1C5bzcj1+N9StRzWakcpSkn7vDqnTvY1ER3vpALhlMwJtbVCoN55+RRmJonQFUUkGGs6E
6zk49RtP5CwIV4z6tkhixkR8EmRMxlT7oMyo+e48yTv6tZz0pMBvBCQ9Wy+nz3xLAKOy3ItacKYh
aHB7PrfueEcSPtlNblMOhzLIT6NX0B6jMOOwkw2EkDBpJ+Xkeg0EijFlyEXn/vSKUD8wUrdZw1jI
6nU3MCm11EFmhuofAA7rsc0zcq5HXALtsCliKq/j4DitsB0tg3oZXPzaI6n1KbYD3C+OER5r7MhI
Tw4OFqqnXX70lmG+JjNR5niIIw9SCXvuu1jGzE+fuHI4IJeD5XH6VubIvENCPu+fNAtRWOJzg2vb
uQefOSjtm+XeE+2qdkv+SrkGopF76d1SWP8PxiAO8sVm6Z0harNevzZOWqjcKF2cjmpNzglW+NI5
l5xSevDCuQWaLgdNolPQZUa4zHhG/MSbboTNO+MSfcB/lne5+ZPTydeTK8pH4qx8aDIQKnriTluI
+A0ZkgjZ1MyIsvhIiZa1vNZ12jK7tZVZoghUftR9n+QWoPpM4h+wUVqcMko058ymAeVK7oJ7BEjU
Vmafeq/AJxkic5iLYsUBfuuo4TbctxTQZLQZoou6+xjW0XGTJS0ALyOoMy3Hztird06gsjgzg08H
OApAXcaVfpGcfbrQrhli2xPw0W+jr13D1AM9J4Czo3OTmQ7Zc66uljod/Qgd5CMI0wyGX96vd7HC
sVvJsqYOTymzLabVutP0MNyaG8/gqSG59FWutiExlJ31VhvGGoCk//9i/znC+aTscObzZLgB4D2E
7osLsaAyDyvR4+DZQzV+2VBcm6RjHIZUBpT3L0mibBJ1/i4/Qr9UEuTCsxbv6Bg+Mavi3fiZGnB2
gbSjwAAgD7GxsDH6vXgncaxFgQtjmbP0+rJ3tLKdA66e0iHjROSX/PPGecxCbqwzb9KgnpGZIa/i
dW/eATZz0/n/XkNJLA+823Eq6lGvDqmy5LPhAKWjcMJC4gR7Ba/Oq2PMhSmrzdOeyZySSWW32T0k
rVLVwyW5J5zbL14R2EP3yujOtwa7ZyfzLnxW4Nr0pEboLXRZEVz0HAhlHzQX3H2o/cjUIUn0ptcj
5IkmtxJ5jkaEIrOPWhP7kF9jX1RK55i7QCmVJyA3kVf8fyxwhf//qDyyD1zL44SERIivLfFyLsUE
jGYJeUyBZJ7pE/lBIkLClJ+SFJxMFzXJymE7f/keibx7H7mcOUpJ8l0FjzYHJ8YFJJthw28ANgPb
A6OUFga1Df9nmYOSh0IKvI2FIQ/4/9eTj5WFJL9TeHzjJ28seFK5DPn+X4XQCI0u3g2uFZ+CrM3P
rVb+/qYEQVAyQgVUQVx4RUNoAvyP1wuUDGj2C7kP0Z20uWDAZzD99vaQxdXlNovQAC+GCijgFQpQ
xiA0ghhoM9J+g3VluA3G8wRz9ebo7hugPe6+fahWQqMe9l0KPAB2NxvVBHZLwwVlOu93+XTJY7m/
SfJ0Smx+DeKlcP9JEfkoUHOCk4PZgE41FTDFAVIA/O/HQu6D6xPpiL7YgnMV8oxt9E7o8bV7AOQ4
argi+OUsgwQSe9v1N6JqDpYO+TE13mygkghXAkA3aBFWFUpoyBeGQArHuyHY8aRr+3bogQfjuCeT
QMoZdQ7EZFlHgHhdpvqAugKAesEeLcwR4CKZ44I5Gs22wBotsrQ/8E8RYj5LQFrMEGkT9tHDw2uJ
qgXOD93T6VcUZ0xODLqip8H3pgAW0cpCdP5ss8+lcpxzz1+CUUoBk40AJImSMNMq8II8h9KgVYgv
QpBNAbHGI2Z/rpvAX6cpBlRShCR4PFgYzS3nnoHlGDFJQ/wSf4FpNH+Ec0jUUp7C4Iun9LgU87iY
h4q41IFdAomHKgaMSN2y0y/HJoLuhrMdNQbkpk2gnQzueRCQFJd/K5gWMsvKohMWomC7TfjDMh0v
6Jj0Ytq6tDUXcaDRAGa2Snc3JTeTf6LduIVjD7JyxMyF4fMonhrBJ7TeKudXzJTQAdPETBwfBkZW
6iQTeeb/wfQ21MGnY8gECICPfqs7fDKQgYfgYUX5iY7shC8Ano1k5cqSLU9uU0hvaHKAquIs7ey5
hTST74qhMBduNYcX+s0I4MoKL++efufLvqWqO/09h8gwxAf6s0WC3Fca0HkB3d3ReIBteAXCRsQp
i1G/98HLlU0izhKNE0bEGPYd3AYqvqRlHh2aK/YuAAt+IKyXQRRc9oGf11hHBgULe52eIvPjwZO7
cwdz9hsxCVhSUGYNMD/LxZJWH8Ao/x7WdHpdlLFt6lmgAbQD/06z2RLoi8o9EGVlxs1jaA/3luab
W4NpRbzcn+3m29uUbJZiPm4+B8NxTuFTooVL86k2ovdvKFy533L4ud/cTr6GZ/WOHNc0YhNjTuhA
J5J5Kq3EJqk9mcU4D0QMHD14qu8JULvTXzPIeDjNsj89/fHsMQ1s2Afdo4VU/3aNoEUrV6rml5/D
3kCeZseMIFfPpffya4fofAiPwF7cT+VZd7AeGR24Xf0e5G+SO2as0BT33x1CYe1OBK1/X08YGkSN
p42pZFArUBmFOoDxJe7cGKvQ6Qwf3Aq/fu0dgA4xCai8dHN88piQrs1PjtH5PmyeTrxlUgyaEZNp
wIojHmWBmnKvIBQgTjJf/iGLecEQ1/9a/XqD44n2f9MEc88XTgucODgpZZEETNlb49QJIA3t6ZcD
ZQAcCR6XW0qwswjRSMtShtVrcjS1OeQldLTsovt58aR8qmP8OKdLa/OdvWjJ2AXCQEIm/rqrjDw4
6j9Ln8YLZfRlnqpPLJq/MAUOsGMFPygHTWsNMgD+b71Un0OnhVTok9XrvVS7EX4bYY564gS9z3uf
xov1pTmnH1UBAGb3Kf7Q/DRdVoF0uDjb2Qfskl8vCtS9jBLBgozZDKEe8k7oHOkD7B8B5dJhtQUB
pN1Vh/PwsVoMyiEtaKZN0k7WS7BDQOMETtX5g+EuWO/lmIHvHOUVSKPoByPdsBXJOJTF5l+If4ex
5qEcysKccxweMBanWTs7qIGmPAbAmjoG73Bd9ch2E5IX8t3x2LfUJiGEu0pMpUzV3jO0hsjQR4CM
hme32677YgAEc5IdvMLy/aRTOVlqfPLHSyH/+RU7R+2aSHhepohXUiMfpLVGimqbfcRnUGQ5aTy0
Mhqeq+5Dos6PlNlNaGfQFHkFbzBcvBG9A3HL4LzkVK2v0Zlt9R/4L3AjeVbsEwgRsKSLM4pYbvkW
mla6/aI9AHkUjgSqJ3oPxVI6EEfDxTozJvtguK9MZuXIQRRfFCFuYdbPVskVrQjkhNjd147PVpuP
L6pcAw6zCIKg0BCpYDzbhm/KA2TBANrHTEFIQUK89r9jP5TMkIIXO3VUXUTmxh9vurBx3n2MI4BX
jui01SbEwSOPiB8+DaHkj/C+ocu38ceMUtB9F2f1EMv0mzpxVEjf1U4kMNHZY6NJy7om3kB7dj5o
EBErL+xmrgAKgIuknTAIe7T2HRhEnbIWms4MIOFRoJ61iaBU03WHWxm/FF9JyFhUFCGKMYgRXadg
/wWaivcRO46xN+hw/OQIQvBayCs41OYiJ0sOcuom6D91KcsSSXhQkpKYKdAQDDKJ84y/+Z4e5Gas
8ICkxJQdfeWKY4M++nKjKVjGVEi7He3oZxVtMIix5WrY/yxD6DWEGgVLo48UV68LJhDIsyhGkEvB
CFm57rBOHk8nj3xRKBtxgAcACRVEARDTOLBQKHG3sVIA6LN4D+t1dBeWsMWIW8zlRlpqEzZjTgeX
NQaOo27v+BKijs/c3QcLnQJaQ6nzKSGnzYBetpgGUJYLwa4mW/FIPqHbP8/mZIpQP1DRAEpbkR0t
O5IRom15cz/0F2ktCvWFOhQoQT0VQe+cG7JdgkdK9ocqEFQJM+A9HqE5rmYVDk2t6DkoMKxdsfmu
9Idz8pIbNR0IqwXMUyzt0KLoJk86PSKGHk2vC5KDLUolW6GT8Fz771kfdhKRmT+QdAa+AGfyNari
CB+QT2lX3RdNA/+JxvwcD2BUf8kX3OseVx/DZhIFIvK+Lqkm/QolHG6LgHnwpZi6ydPzOU+j+Oi0
52nM/dluHx0cw2fGmCwjEPcwC+K0Na7TcbCrtr9EMonek9P/LgDuAxZkK6XeZ81TNsrhHedUoju9
at4OUfbMb2ajopyZTBFBSoEy6UB1CeIGdFjkP7cCg7gIwyB3DgU4AQ2HYM4cR2uM2g2buanI+RO4
NfCxlqObgvpJbaM5qS9M509wPq8f2KMi/ltHEs82AUaEeEZwQohzo5jUkI+xt38Z/CJBaPYE81r0
DwRHgDTnVsBQL3iM2/al3+uZA6DoOmkWSE97Kw8bsExtsFgANdGgVoLwtU3Ge84tta1690KxzWXR
fKir6wM496FwUVQmB7VNwMhHRSk9aaolIVmm0H0M4pUJZJFawAQrOr4cOlcMas9u49FhdvLRqOdb
2FX1b6FUXCLOtHmPCI3u7hpskBSgGtJbuPfhDiDy5x/+u5QCm0LnCYXs4XxLB7Ge04c2ngvoHukm
gLettKO75AUXRpX+BaYX0+0mftVgDt4cdG6MW9mJJXVyyFTvKu8t2/LckbygK86EEbRLqSxKMBS4
6GbDwMEA7KsEE8VKM0SdRBJpDaJsVx/hGsEiI+oys1GFANbiOCU1RzgRjtF/RFdgIgYbxSjQs1ay
6U9QDQbwn9B8G922nY4XPc1dT+q0e52DWoDnMSKZSAgqndUCWyJTMH1mDCwYhqLsoDpSHMxAPj8e
igHrpnB7PR40t37YW9Qt1IcfC3pERc+kp28F2oox74clB3BSTNb6MPahTJfTjHBk0kDzofjPUOFu
ocl2SCkr364JyKL9DbonzksELBM08aoNt7496ibUVfTa/HGzu0Ekh1rbBbcbkArFaG6uojlqrC1k
gqLTk3ZVBz/j54Ss5GwpBEcySAwMI76MvTQmgOrSGBre4dgjH1lF38UULg2gWQ4WSSHReUpIbtZ7
jjzF95aq8EqTnrBtuSmT+PAxFYuS8REKVuCDAJFl5ELLQsWYkxbVgFU3gefMo6REFeSkeBj5TXtD
+/w7SqmaZVZXdz4xeo8hvy8Kly1+K2pMYXAAMqQtb8YwtAgrcE+hc4PVPN1d4ZURSzA8hvcBz/IB
BYQZXwCinnSGbF7BWHQ4ISiNGAh5RNMGRJRLKZJcsE4J9u8odz9MnRTamciAd+vD5YRkBLW1my8C
Y9L2bZM4vuzk1k0M+6ePHKI61+3CCqPd9atdoME8CObzasN79tUVhqbt7qCm0acxQp/5jOn/ZGRj
ko/UJobHhEU+fmh+yXeIJHxrOJAkwcDZL1DfgmewHR0HV0IIJ4sgT3u60wNkL4cHKKMOaL6OAsMy
Xb1XLHNJaQx7T5TijdEQEM1zUWjgiZBpgC08ErQ1Mkrq8NwBUrchTHcckkzldnPyPT2iDxCpmsOc
mZgYKVx6DvYPc0n8kG2E3wnqQQdXPM/mcwxiOjQ7hLwZbD/jmZSSgIbsOrn8KOuNWuAjEDimE+LO
3WTTQk/06Dcw+nSVfNs9+zi1t8pBRLFUPwsvvF7ANIXAaWfpnhwkoxr9fTeE4fAXw6oKjtJbEmGb
og64JhA6odZgxaFixDmlT0O/ENopwp4zB3pX3e0B5uvMkJ5MUcKts56ZjLOCV1Jqs6MDZ6oEisQF
Cxd6i8cHhm17oY0ITQWIOmIJhD73EU/3RwCzUqgeN9Qb1VPFfChpBhAY7CIkCh248N3W3H6uJGog
8tJ4f4uPm4yKWUuoRAcZTR3mm1SpjrrMyYfqnut3sz3NN9NmQ1hM3pkczRGQIaCjJr3aaEM8jAtv
Y6GBwekFRblFz5X6mhYIrYjpap4Okfv3v+CpoQf/an2yKAJqkdI00Tpkem1aessVuxnmTkcc2sDC
fhK+ro5UJQ+ZCholMiESglSXpJC119EnF7vBASfpxwGeE96z+1N858hK5SdSz5KsjUfG2qzg8xVn
SDUkfxBpHIyzaA5zCpM+LD+0Mho1aJzgNqGIM6vVUOGDgc55FccjesFkB0GWotF19e/Mu/lGFPf4
2nCvK2pKc3Z8guGdUI4ZClGnWCKGfIARwAGigepewFyRXQP1/p0jt61wdOe/ce8huEEqsKfuU3Pc
yxCvWbOl0N+QkCgNBgKqM6UY+Mg5yCfoDiPmH5SaY+MngsnKOCvApwHjZdadQY/AF3FsjGe4xcA9
D6SeHZk6a2AHmn4VCzEWInWLx4LK6woMBm2YOb1tjtEO10sw4fyCNrbsb/WQuDITV7i/F84M0JTh
KX3cl3fDSbOHRfIFjLSApzUGlQr0Nyzo73UMtDyIzRrfLW8q+hwXcTrnOdrYcctCbK6ZMkoB2Whh
iwILj65LT1jrJLnMuaDe7atEOu3tijXOmhjVgJy7nE1czmF3EC/cERrXIzgbtOq5OHYA9S+HSERq
iOhJbAkWv3mD+UcFn4GbkCqlsDEt/sazyvAYtnWtUXJj2EOTsEKWy2YoNB6n0eQWAVWMxO+gTdzY
2eDADLreoEKQTGbgm5C4c0Kv9FmD2FoPCJhPHn+zBIfxlLCwQ5KIyZyXRfon0hmIgHB82s8tukjb
11EdAqr3T8j1v90pItBLhIxwnJkcmZV4GEjRGm9JcY0r+c+1o9renHNEJ8rDIyVA7uKRwMSqK/0I
i9h6i64Hib+AJ6PLvBxNSWifhBaqqOy1OIyqNRuBh8Ovz6hjZChC1jyycpx3PBd6OyRplHhy+9Ah
3k2rSlgPCx4VaO26DXVeY7BB+DsE4AVX/Wvd/TZQ8sLrQEA5c3reNGXhfUhDwJXwLAxFGlAUFpwl
1GPTN8JKtMJQIgONhFoPz1QU+IzgviIp0zaovJxj1iNggHOjV3TbJrDFzaHI1bybrQCaO82zRzed
WCpd0/OMEh38pNv8e0za0crAtleApdAybpwwd52cAFDI8+5o3y4wl79GD2xK/9uj4MsWtEA0NwM0
xQE4wBOT4xqJ8evoAeT1z5Sd+aZY4imtfp0j2k121C4AneAtxuC8zTU9JUmgpUkxAigC2IGbF+Pq
KNZpLUw//BqcG5sJDtPJi7t5QylVee5BpvBqq1qbLjsZxFvh7SRashSZKxAuK/ri/RahDWNHen1y
EK9yctV5m7kSHxPdmS7yKA4BapV99Kvkm3Jo0BO6S3JZJ6WoEuEoSVP31UcACnyR6J0h3Qxv1uxW
E1js8Q0A53mK4d8zSQc1p56Q8+4UxnIotRvgRWQYh5vQigslmjw1Fz2HoBqssLdPn47IQq/mOYoQ
q6aHs2iLXhJWddMl6KUDrdn2MHU0ziL6F8q9r+iiKPFzJkP16BLDkEQAt5YMfunrbYYODkkT5yXa
fTyaH2oNm70n3Getx+vBVPcWglVMxwJorOF0bN9mQLiVYHKaveVOKHNbKk9wNRl1y43AViWpEA/x
Gr3FIF4JpKkDlH8Uc+4Q6dhcNJrD6IloxFJ6PsA2rp1htjYg1kuOJSEOfVagcJuuC5hL9GM/W9TL
um3ASdUfh68njpGUsPQOGDtJ732K8rZ34r2GdxPtJRp3g0Q3GM7RqsxRUWIqVQj4ODe9N4ZKyebb
x0EBsQBmRcgwdhEKJ1D63fuBP+3OV6hygPjdE2xc5sLdbm1KfL0gSuzvxKgk5x3BiV+m4+Gya9uq
yYqX7S79+SBudURvhOCEMmmrL5ET+y2qWkSqCHlwZLaESpC98NGRm0OP2mF58Rg1ag/uUswbEOJo
nsTLNYerc4W1I2jwCkEy/tbkQV4DK9yyffZMQsldYAX8mHRObQ7Mn3Y/UlREUtydIyOBYLMfGX34
pxN69Rzd7B6UjqLLBrBY32Kvr0pXek0ys3xskFlRR+jAjl+1bZSC0ezBdotZSIYfYsRyIu/ie9ZC
hL65DLoWTW8a7H8MvtQREumWFRUdadQRlUP6BAPJyjno/hAiu+DPjGyUv+dlFN5Ijssh5nalYx//
Yj20wVj6j9CobyRlVCx8GuqPW1lawqXe0vchvuwjmjIujr+sAsz89i2LHxJBCJrre5HtIS6LPJ7c
HZJJrv/5IUc9IOXjZKoRom/rkZ4wxVnuhBzwV7mLw1b3agNMImeNl+poo6IRCdc6x9yNaQ00oE/A
UOOFCfxxcPIMipEGlRBb5+7hhGGsNdxNXdHRaStuMo/g9xFk0o+7mklQF2bGcnVDAoMzWNaMBP34
6O3JU2fP1J6RSplDaVUnsUDvZQyOmOJ+70jEqNGS51+QKIxMYHqaNwe4TrdEFH1/ilwyMAzgwYjW
RGChgkdBRo7cbfjMM7EtE9fwEUsF5sFk61QAGHek2iSxW/qeW1owdx/VMDkW4+78/YOAmj7F05WY
yhZh++6RTG66orFL/UyWuWVRRzGyWEyC7Gc0ogaMR9mUt7zEMX6F0ElZn3sB3GlUMNRDJN8tDOwA
CKJABPW2PZQ1Izcm90BXYdrShYWijobPSUPac7MXaQA8UGobqbeFXIXYgaTSFYqdfq17LUfctBJu
WL3lfe6ufCDBLeaf9MXK+Uyn31LztjA49yhhg+xX9ajUldlADlXzWwseUIlCozOj7ZQe6OhO+nNy
MzPqJtK28ufP7gqIRJ20ewXqgOXGvmQ3qgr0mx8311ycw6KnOhnpw+17QO3V6y1ECG1h2Qs5MOt1
uPnLqQbpz1lFT3AuIgwsPC8e1QeK3eHkcv62WawcpAUp+zBeHuetov95dc5pGD8Zid2DqpLBno4a
It5sT5+WyJXMjKnNskZiSs4jme/JSXOXC/Q/MQyGK6LTLhhHyfak1IhPhF6GLbnflmj98B4Mr73v
qqwhsOJOfw4e+iGQl37C1an8hTExK4AHYUlGyQ8znxHVNaSLf6Fl9lGNzR+7SsvVBYU2VqqmvrSr
vnMYXCm3Sme5e60GSWlAS5LeHG8zFUru/nIh13MQspThHWCgy2x6ryuN+TW9KZKM/sUpRcmJxiYL
1QloYUIXcyy7sJxz+JFOC20Vzxu/6eyDz/JAuHcWX89Y8xGqoC2x7CCrLlP4S9g9hVnaoz/C3Fgk
tyrnNsF7+eFdOK7J3PfRVKdVgGMKKek3F8miLgkWyTqtEFT4TEyDGWafO4Zj1D1E6k3TptlCLQyi
4IoJ+IhoVse/d4N9OWgdwWFafcYejJB1P+Gy6Y1/XZeKIqCR++AqaPBKzBDlOWpQjj0Uw5Ef/en/
MQLBI1TR5WKrCXLFxamC5hapDg1sCjqEYNkvJO1UGB36lkIX6oyoqdG+TFqHn8IUwxTR4qFrzZn7
lA1hkohuAzRLQBHQp+EaxUaAjfsLXyifiLuSmGQQ8h+OFLofv0N5wpQGTco9UAjuES0MOtPt7i0D
cksR+KIiriKmnY8LFCe6/UiVUN2TeWM22Ae1jntn2IlF8s2lnYhbQHZxh6JbK+3ePSBh9oSdA1AW
WhGtYKAElvrWKYAbiuNOKOc9DDeRSwApyfxbtTHvIaONECROSiai9FciQgEAgNE/ls5sSVVtS8NP
RIRiA9zSN6Iigpo3hi4VVFRssHv68w33qV21akWuzFRhMucYfzdKYFcCnk72kL1scNsBMWTsjByk
JoACp/iLsx74D4vkheeG0p6nGVJQ0n0lTdyK+AzL5LrCVIYV6xeU9B6Ao/79PQbkahPZvdvJEwKT
ylNPLBXztPnsTJBF4DklU+noa7MRdjjosPhpz2mCgVOYZEjCKLt+pjA2AEm5DPw8OD4Z64ZNvhxY
jmKmUUR0XIuWuQW6x9BPm35clkjlSMe86y2YIwvYhrA9NZhnNUA1vBdeRW4TQLHkMcbwAklU4Axj
vyeTmagNMSoq5nP6J1042yrWaNfmCiEFqfeSvcKJLgFNvfRkvt1vl5v/e9PgNn7apTN5ex1Lxhqu
ftldZ48Yn589DcrOtKuSXAj2ZlQJGEnoXaxiKAkZYJqvLxxj4506btvsryAbAf8pUWhVmk3JhOGs
b7jPGEzxPv4MnjlqLPhYMsL+vWX48d0mSZ9Hi4GFi8/AkrG3xLxxygwXJ8xa1PmygNtDJG7edykD
83B/XK3JVsQ1Jrp/i3muyEL6RFBagH8W64rJzYy1sDvE65+Zh3KDaOeXA7UwYX02EDGPNLHsTSQf
bBCW0LA7ZCyT0ykRGklCriBC840OIoTIgJ3B8dpU8ZYnvyRk02KTLVwS9DmgeExosY6wKR5jfmYQ
+kwwzixutQB3+O7ZSCXES7Q47L4+cVig8z6lA2mYC+htsDtSZ9OUf0AgIZ474ofI9SZVkLHSESf2
rk32gEv3bckD6vViDzwM6m84rHg3CeQKJ5/smNhPIVPxPUZR7u8QigzP0m2AiNL+Qv2x7zCsBb2Q
vF/0PTVthmx8fbg8QNXEt7nhItlno7LYos9Dij/oOTtpb3hwJFuIY75N9PMeo49LOxtR01L6Wgv9
35LkZmp2XgBCjeWc4VtwWh1LK61ZEbAXoLpL9szuQ7gA5Ol414KE9O0kuHvTyXLxNvvjyU+ByLPM
2qc3UiOQopC14XiGNQkOaWcNEZ0SRybFNAqGlPYNOu9hgtK+EbpiOQZOQDSEmKaeEBjGe6ca+e23
zyEfkRMJYu9D08Icu2FFcrOAxHT9PEU5EaSDeexq7ojLT5ANRnTforM17wEBrjLoS/bTNn+Qv8hG
Q0EnOTRzLhkxloGE39MlReTOcGIR4aHBxh6T6chw2VNOq5gixLbZpHkswvQKXLJjY6dCR4VfxDKo
iCZBKsXNcb35zbCx0NoxDX5xoRlSbfYwqZRxEZMtALMYp6COzgApF8HBMnAKxncbMF+LoOCVlqfp
iRgMwNchxgBnpbvZAVyN3Y9DUJ/JbzqD15J2yarpV+bolrrr2H64kb9jNQKveKt+yUgU4n0c8Ojw
FaQyvQfsdqF9zFWbvZHRf/lNpIIQlydAQmYSU28QtxZTaiONCf4emHXzKOWQyIZQGsNlRLQ198Qm
eEFyXQ440l1NJfHk5LjM1uI4Ho9pv4TOZlIBd0IZzfeUiVeHufZ+1qJc8C2oNsbQgt0SucdJSVrc
zRREygcxPmnUjrRckLP9fygOUVYja4dI506rZCDQZ8gpuQafn/XTGSSSZaP9N0DEuzeaBsT6hHq9
eXcS8EEZ79P7WSE7tGRvXaWvyK9Oe/SbdyuTFsj+opgDuI8iNxYD+in5wVufo3O1pl2H0uWN5TGy
841KJhI86YISOfVhendMvJZEW7L6lIi0/vm8LjxWzaoVVoM5U54TAvSRXNKf3m2vF7Jt8tyT1Wv7
cbRMED8SDcWmnJOvAHcKKilNpFab0CQSERr1QHhNfDO7nSrznB2seszZHJQ6osliDAyBa81MQ9on
5GwU/BJH3CB3fBAInvVZ8PQOacJvfy44iW8mG5yWiA5S5MQ3ztuEESlJHHdxoxJARuyC9MQCIB8Z
CeITZssCZUuUOfLyUpzdCGU4/T6J1BKtkEbX42jd+FwEknuhQgUIPQfzv8f0z51rZq7R6zLJll//
HecyUib6kCpyCObl9O5E3xTB1U7s0c8tIyI9ZnxQ5/HJJZYpmi+FbpObtGlhcDApLXxaBtFTfta4
S49gfoCxDvDQhA+tgB6jqKRjISm8h9OJSBS6ijyOMJOj/5XuZIl7DbkU/3hfC+D3kG0g4qkViIXP
rSEUoArhAGOowkqfZ0DyKCPcOLrgaefn/4RakIyq6zDG07JRsKeX41bD7ZLKgYA65unAxqzQ/2So
KkBUOQ8kXW/0DP4oGSx7Lp2Y4PEiSRDNUfacDJGioLf00FROj445GSOiXHSoJ4m7hUEDmCUqRcoc
EKLG0Uw7B7altkrT5RBw6ychu48ZTego3GDBGy22MtvO7x+LyCqhq+TwWdCL09ETqLrzN3mB982G
E5WbKrdd8h/npAAGI9JwKVJg0AetiUgX8k/4mPOd0OQbDkaP5oP6Nlt4ChufRXosPW0EYU5MtZsA
AUhlp9gUSqRA5EgvuDbZ0KHSQ5Z9o9AXtlOaMY3IXMmgXHVdq3J2eB1DE/msrDjplHm4yBeRBLKj
z3PItk7WJhuWzOKSqdOwDNKis7VRJjGkHPAjYc4WGQJRfFZtjmGHZ7a9IGvCVVy94yFVIEmBrLfT
02U+Dv+ASWOc32+mzUdrj3uUYy1aRqs33rWW4Dqbom3twFHI80d5a+qklBMBzawiEaUvYWcBdT9Q
we9cVBmii+nFM+DLo4f6YXxb4/Eaw+B12xSzlDmcQgAsoqHVMs/hSV05mMj9/YgSwJjucl6ebfBo
U2w5Ti15IvsevkEJ3r8vvZaNek3ROfIhOxAaHiYfhk4DTJMxlbxxtoGvdTimkYWs2Jxs6VvKUOp5
mHQ6Urd5pVdEZMYIaSXSkbdHwSU9IvV8foooUys6+55ZkAPHuRC1F+yZZAoxz5u5PS/vSoF/yHYE
jEA7COhl3ttO5d1FulOQRmTtjuAPVj+Cf2Hc+gw1jbWxrz4MCMyjjMiRgveX0QJ7xcoXl6c17M55
bukxLIo3kCFy+zn2eevJ+Z8EkQKzeB8uFSPa60nvw6ebwffSE73puYrF0PLG/xQ0RYbF9NsG9HHh
cAWTDQHWwogkoI9+ynDw1ct+XK3lqBzOSkpMT6oUxLUyFSUiX735sEfdXEbXUvCnjEzBLVpRalHS
LCkKvbEIfHsZPIwt2Kss6PYHHY4zaP2T4erFmIt+I9zYf2FXoMmhpidk5A9Xd0WP0JpE8y5ANUF0
5MdNOW3jjayGDuXbN+dhkiKSqbXAErfg7zjEchmB4xCw7jDSe8XgGu4TQT13lqSbsk3yOI1o8mgb
AylQebiZQQMyS6nlTXoT5sQ5XmsuYlSZ8isyr2SHIAis2affIB6O7N0XJxHp9+ikROkSjzoR+SF/
xM5Co/Y6toTfzU8r3eO758SzE8S4aeBBdxcEy6xbpPyDDru76OpwpsZ96e9katLNpePQzHIqLGz9
j4rqbS/D/3+qvIUujBWBDKhGVlIlZEjvUHBxvNDpU692qW4eLAsGL6KQg/XjrorSjC3Z4kIzb2vc
O9v/bo50xYrHKZUyYzex81yG8sBgggWiE3s7BEvosL8OPUAl4NcH7DEH42tpYGyD/Cd4w6K6/839
IiD+6hxvZjFrMaADBhrfPXILeqvsDSUi01KQKkDEJL+xtT8hEpHsXL3vmBtj+c5w3E1nsxUQyi6x
gfMJehC/Ih6sJSqj04p41fe/lxQg3YmVkClUfjz00ectvHktofqEvqAhw72osloz7hqTmagIKKdc
gGiOqDMdMOe2NVgycJWdg5KSbyIlyd7PuFfnDp+ymsuUsB/+Q/jbTlai1K3x32dl8DbOEoUWxVRf
nFbWqgfpax/8x4TKjhoa2Vp+4kEAppgmG1KnyIrmbH6bjNwIqc8QUc85myMb3J0zhL9yJCYxsYM2
/TYljGwNhR11h3RCnCFEFVzM/B4CMabMjOKIAW4kYvL4tRrnSQ5G9FjwWsFlBspbkaYBu/cWrb6x
IMUchoKFTjyiRW3/wjXn2vOby9DkZU2eTgWG2XA00mp80Pox7YoWmgHKHJRUe4nR/QH8UPg80lc5
KKgchPZ7RUxnIVDOJhg8RWEM127QCVCe7qwQqE26QzqK3X2Ge4C0OYR9KAkBpw5uuns3dgc/0NXR
J8bgoPn3XD8795gcilQdaouacHanG51ydMvf+ZKsfGMAtkniFezTrGxzBgV1QfbrYUBQf3O39EtY
qq4OvHfwqLmWtYfY/JTfvq7Wc6qO3Rs1YWfUj5+MmEL3MvzO9bgb09zmbfZWmbIAjr3vSiAukJFx
GlCMFQ/YbHv2r/Vi77rO94haMbUvcKMu2afhRd78efJUMpkwsPcmeA3Axb7h/uH0RyqK0tH9FhTj
62apIjryuwSUVXan5Siaq4+/e/de+u/ZF0HaJSzib9drn/HOBc8Q4g4TZP+MQCl8zvRBjY07vwf4
248dZArKoqLHOXpt1e0U/jElIgR0Vr16n6d7yJSDd2Px7F3tGdwvvvH0D5yhqssQibbi78FCGfE2
QCd9/PpKpE4OGekNJ8hElbQAUu+6cTtQxrf40vVfbB9/dWYMmvANmjE+la4yvvOJmkB3H5rVOdMY
d5LW+IWo4e2diuB884q/FtHfB7dR3QfD0V5O5+rpKAmjO1v16jVALq5a/b17NFzt4OFmIP/vrLpP
yhPdeeJzauzv0SuYIKg6eCoO2wfRvapzIUAQaLRrwlvDQVy7fvvldw4e7IRqtWYGPW/MBTH6lt5C
zH3UzW/tah+vp7qfWUOjkt3BJF8OAVJwh4v643X9vuoQknjD3sx75erbX+LY3tax9gnSvzMW/I2d
lG+xDPwb2A3E2GGpXevx1326QBFYA0BSX6T4pLxTfuVpdGmgxo+K3TWIB3Nuf31CNlpQKHYn6McH
EipVWFvyZtx2Yy3ZtQfvUfdOzoLVTw7Tx97+zvlS2zbc3sM86MS4lFNuVZeTLpCUOcXvO0r0dI30
mvdGHxiBZoZOaeX86zP3sc4fHyZmdya4Zp8zlhS4FHHXgxIYgjdNikxeatieWlNE/v2RrlrQsMq4
M+XJYze7BR3kdpaWd17O9eV+ydKF2/Mpy7QcD3rIbI5sn3RxNtZuw5qafXCZJ8i9u6MzRpNzBjF+
UexnD1WPWbM88DVcnZdiE7F0QPFocBOKf3XlfHv2t/SNnk1AXe/o7AHo9lgIXqPzH/ftdqQTeeH1
CHFS9qxm0HdrCMjFLT7NhFeaEbmA0UrUt7p7VezD0+4TDKJaDZ8HWyBPA4GDKOnY5gln1LjaNuQA
GRIv1apJUiXeVYIX7eJq8yNLbEM352w4ZeXs4S6fqBjtC3L6u33piMmy87bPIImFXV7dwyGsWuGy
a7VR9jbO9ytMw8dmwJ9TrL4k0O2txxTwdN9yiJPp5qcJiMJ+svcP48O0U7mnuwtkqB78J6kxx/BA
sHHb7lbOgVBZcl796ynogLa9e+yV5gVh1abq0nNImAMF7fiJ0cPrg4ke/vxsyWox2+uL9cBbbL4g
Nj2FUEd8lo/a0YNqfXoRzGIbEHSzE8oDNgWyT5fOgQQHcnoOvp625tWwNb9+XdwdBx9ZQPttt9C2
dgEJDoZVYNK5WsrJae/OROzo5As6dyYmqPYNS0jfPTzcuu8+z04LA7hqnyBQdBQLHl/ptPy+4R0Z
fFXML4bXwAiNbtR2X/eMN/AYtKm87YvuM5ip6Tmtyl2mt7N3wRuad5H/2MxT/jjF9AgpdXf7/1of
V/uy8aiaX/eYO+fv7/7zGxh85Hb4IWvi4ypdd994uuIWmr88uu2Dz9DD5uHVJ++8n71YrW+37rrv
FlCco/YdZs32VP/Ydo9v71iExiXU2+7r5dfEbjqnyd/69LELoo2t8mU+0ulZEDWJd2iL05rZ2+S5
jcShTLKneYz1l7nde1AytOrELMdu4JJ5cId4h0+2pMj+Mh3GcSifBTiDfIIDpmeT3BpQJGfVjLmS
CVOzzTFiVmYvMcT3C4RXc+SAFX5DcGIQ+F8VkwDfpD0Av/0Uwf8QNCt7bYBQ4QDAiFvpeKB5A/Nf
sxgvZGz31xmyck0DyTodABM2MyHOaujP2zAz8iHCD1S02FtKPKpDBsOgsaBCW3wZe7hASEj9+Ex6
zOL6DHibPJB0QUpMyNlsJkIT5g50F/zBOHhUKI7BM2ca2XbLoDJ1zHhiQrVGPZ/4I7l6U/fkrAtM
3ZPeyZxgG4b/oaEYCbUKe57iK5pCC1Xb3a67rpHN7JBP6g7hr5jfI3pOZslU1CxIfRhOOux5C2Zf
WTUKG1J6ab0lPXdXJSkjxQXPbRouhJIBuMKcsOmeohmyfG/G+Gdo1tEVGYB4L650iZTHK+Qu4VCK
ce8+994Tb/vGXI61YUxCEkgRSro23zf8b04gX598FttXbf5jfrE04ohGKT7B1faku40Jy9QGBiGW
EF3HGc/zciLOPfox/lkwAsBwG16ueDise0lJ+s2FpQUi69VE4KFkXUzYHrqLE+79PsDwh7BqF02u
vhHL86RICnPdi2AVzSkW0t7kTKKl3aCGqtEazwYlGAqKLWnPQqSvobWLZCCzSGYAVwbbLTKzIj5a
Sx/LLVPX8an4oKJ8BsHyvclWmQTbGT/J/xxHjJ2i9HMF56H6p6ud2wCXRx+SHpLd1hbJpjUBvwCP
IG0/2qWXERcTzci/8fbtI3kxHPQnoO3wCzgHgUyk5EpxXPoAO3nEY4PlDSQQKICvYDmJSaavMjvX
LTpqOqiPkESEMAInLhdwjm0Tsjzf3Gcvn37ZzzhIwD5uWx3rp7Uf7ZYn2jVxbf6eGkkiT5K8HETz
twuY01Djw2kj1WUuhRypNfaEaKMe43yz3NLK/4f7lTxeLYQvX2voZEiugZ0vM92h+TphkUBci8JX
DCJM0+4gXF1Y1Pliddk8GBmUABPDykGygq1ZcF8v2ci7yJZ2cC+Gx3Ay1IX+laozlRE+6Ad9hqbM
+0efcEpIOLVC7kxFzidwIJXT51Z6opqBJymMuKgbmcFp61hsESzmEC3j3S8fWhDgefzKScMw99Ef
1+nI+0Xt0YSbZBMWhbBhAg5c1hiGmMIxod2bK2Y8Ja5ySr6OG29AGRHmiHOJ3PYYM91IMdtsiFdv
RDgcpboIp/LPhE+DhXfHtSHlnb78Y37dVngI4pzShmtvAUfJyjHGBmnTkoArwe80iTkHjgTL4ARw
I+AwbUwXR8/CIGIgWUsQShYttIdYzhZPWTEOXKC4XpLjGm3MDlTfQb8zALAErmmNuM4WShIf9aV+
Z6HuW2RKLuZRxQiR2v6m4KoaYJoa50kTXaZIvYsnehFEqkMGK4hmJ0WAQpsEL0lb58NV3YZDT9x2
jslGznphOMagA6Uqbi2ZpYzUQ+Q50Nw7GiR1gvDcVK5gUTuRgiFTvQsI+8GoJigB90HyneaHAHTo
5OinYQNO/7CLlnlas2iutFUmUFlvTHzy3kXQtHe7ZEHbKZUmpJX7SVmPNHdeRRwWoY5v4iwfhA1C
NtqLJ5qvNr5ArbIlCUkngWWxgs7OLsTAgSNi8vXDleDoMpxzhgWKWR7IAaLS+QkVmhbXjFBsyFYR
fB+26oUlQgMvbNF1tiQ9BeK6a56IrduqEz7U6+M/j+7y6p4Vt3p46tW9dL0rkc8YOTVHO7slsTJL
Xz8Ft6f/LXwaFur5excQRl9ap4t/7xO6GbY6gT65dnw6kCLlD+XtHT7e7RVoF0teTyeY3XvA7Xw8
rtDyEhq0G08XNRCJwWhfq+EBgbcy6ASdkYJNrk+gxHQ5KMb3J4kchn/J34N+okZ0rWfnuz2mj6cj
HWF/eA/OObk+aRMepscJ5uXOuGCWKyXvPr3PThHlWotI1/HjAyBcJh1+aJ+SQ513E6rywxYhSpnQ
e9GZvrG4dP2npzHzSp89t931Aw/jFUWKxfvmf5HnHkdLWidibp8uV/yZUQRTELfjc3aNEEUt0SPM
94alFV4/oWVwr0S573HDrEQE0QLMadkigz3CvZuwlsL3/Bzm9DxbLgSgwe1IjjPmMBcqB4iW5A+z
AfxiVyIQO5bYYDabe/Q42BuUizyY+3/0IclOw2G/64kEHeGZYoJ6IvEGEHujlkcQUzqg+hSkR/Gl
/62e7FwyPAeQAsiVI08mrHXGnMBe4p9GIXFx5PMRlcKe6aL/o0w2pWIf4skjmNn+ab9JNIlSiwp+
i1ih0E0mtaWYJUW6ddiimYo0IVsT4gBdHSsqAQ44fUx9Ie5aYH0gT6ToqEukiNoycAuHDbN6maOW
sskqP9ZyGWVJb7GDjXNE3cjoz8W2d6fswD81WsgxD0koFlxLlAdRjpwCPYFmqwBX8ALZA2tLcp8J
CwmOifkICBMaTWxXMrZM9Xf7MwIXfgEM7ArCQ3Q+srfSUDmDf0dQ8BHGxIPlgZQSc7HjnbGzMUgg
xZqicTDw0sJG+klrmGzgsID7IH0CUER7zgpDJpeXigkEln9HJIP/fKXsnuD2XCWmcxNzgYgkxYu6
QHZoeHDr8KcZDIoPZKXVTA8QokhwSQKObUysjNa6A3X54MOqeZ2usi/Jq2y6m7w3hfnO2ky7ZGZP
xWQBNgJGZNa4dKkDqSJYOjbWv+/PB8ED2OCHOmfgVSo6zhv3G63XbSLct8wHj3I+wAZACnyWiXRs
b6c1SsgwHF/P1j/MSgvGFt/4vT4RFskXOpDiDTCOSpZclBkdC0qXY7AQeB+ULJUDnQ/tbaIHmM0u
bQJrx4KGgvGBvyJODknsaxfguL+ZC0yfpDJw2RyuTCdGy5guJwAZ/eQZHKRLKyZKWi7Nakxe6ZOG
c9PH3pLrcbFbam5TussJOxAaBV6Ds/fJYxPKk3/e1MQrlZBH8dN9WWrfxvFHfc92Sx1HVFhA2wKV
8OpSoGPUOBDYk7eCx+yUVT3v8HRVkrtY0kzUpQUjrG5wcdEktEGSwTNu3rHvKUesOJyZbeQV/7L0
Rl1GBVk77WfwbrvsrzK37ONjm4MZ4JzhkEU1QyoHN8IKH5PwEUtxiSgElhQ8FBvYRmkcYUCpNqiz
RaqbVrwEMJ17GM6cA0r3n19dFNK7pGd3ppsIOW1LyjHAYVwqkrIJ0ryzNVRAzqeFHcaPRAvIS5GH
AmVzAdbFWsVilrrqwUOP+ir5vZKYj6V4ZDlsIPKKFZKO5bZk4CjfyjvUgZKlsFRb/MGKRu0Rhm9R
p0jxkBgwKMB6Up7ubQFA/x7v4IZjBcv+Tyds2C/8RA/qmcfbW4KlLYwBgwOwT7dR/5n9nqsrZJe/
58u/PZYSeoF5AbrOoNRy2/gtoCL7Ssa6b8RaooUPel3iNbC7Iek5uQa+XsA9KgjirlTCswIixIiJ
61rcXjri6955YbE2smr2IOdWAS0IaCVVsKeX34ANJEW2ZEQz6NBlxLaqRoe/GijTEEzploCwFI15
xrwB3SOB1Exol4qWfdS6TSgU9flyjvTYKlj9wh0nfWfDQ4ddeobUy0spWxDzs16I03el3D/Z4FIb
oGnMSz6xUC43j81SxFtc8h6nAwotWwxdqLPhTI57gjaR6qU8QxwbDmNJuF22Ad7gZ3SG49VlAQuE
Upwl83NSSZFLDPPSapUINSj5uiZyINx/2MoQgUNDILpDfta4Y3XaMFUazokHIdPhGORXl9Db0ZPy
fc57Ypf/wfGOw9PO+GmeYspiCsIBuCwk5XdE8aSZbdBPhb6fVlblhOM+aXcqoQsHf7fndO7uPmVM
YlTHr7Dz79pzH2BsEwPNsq/62PfORNbo7j3g/J5+5yAyg+Jh9jTnSVpgxLwRKhemV4SvD/L61lwL
lXE/eQ36KEPCalX6lAEY3M7hCclGRLkwuJLNGN3XfU3GnhyoL9geSIWzXsz08O+BktwbS0mAUQds
Ck9PvqNB6u1fCq/gdQhMSNrBadUZXfILln4wkAnlTHcP8kX9q6XF1XoO9FhlTaIeAimpAMG1UeNV
QOFWlSkof7FW54eBkvIOjjnb0knC1WGwsCAj4u1RIkpwihaXw0UxhtJEZfMMP5VLBrgaVVl4HDTB
OXsAeg+/SFJDjq3SBynlWahGfRjXc175xRwA7OwXkzKtQQIpqBbUL/1EDwXY0t0niKZfJqTfALFm
iEto2PGCXxWntTpk5YRq7Lh5emq0ezDUAcF3b3xBw8lHthqvmHRAyofnoZZAgZVf6xF/SqTmWlgm
zeDqUsIDhCnpIeMFyWT1L28KXquETSSTwS/n+8k97I3PTptQbQJMwvb8kyrjOq9CfSL8wOUQXLlf
JJB20St1XTXqD/vJkp/hdlJfMTVHGYBtTveDiiqsQZo8UYPXDGHoiqCYWM8fARkw4x4Lpma2Vn7I
akaXMHKYWBGGiMVd/0qJ2QeQvW7qWI+NAQ2eMeiNvo1lEJxbDZtgP+27zYAK0gd+Z23czWLAPMVh
kWpAAneLPy8+Y2sGjBXBWcU5FEGEsOtTwHVG1bQ3qsBhKnnTieFXIT/SCT7IECNWOLmy4/6QCCAU
briUfQY8+9rLavohG4p2cd+cL7wdgYu7Xa9GSE441QBBQz/5EihjWA3T6b+OUXhLAtTblXvQfdaS
4VICtCmOucPPgF94thjL0IRKuryZV+CKs9cB+NPcs9/l7bGkDgTSrR5YUVQuy2dDznG/YxYkAc1g
AMxKd9WgrXFeIQFQO1a77e3HQIe6K7Aj8scN6QxIu3WbQnc/qsImwK6mhdf4WATHrM96XJJaNjqF
j5bdjo4HsBWHoMhD4y79HrvBHukSCAjPOFFpH4913bN5WisVjNEjHormY4/z5sI0iQB2AXV4u3Yf
JIW+HNYaxT5P0TIGBrjLzBZqpPC+Aaf4lqAz/P9Odhm9Zsur17p6OL76V0ei+kbk0MDQZnQB/ic1
wmfCezgehG/56O5rBlMBGcC6YH5H26XjoZ+BwKhQsBYWSEXRIT0ciww/T3uc0WOxVQFQY1f8bqva
pSY4jlocKe4hwX1IeEXf2tNijsvkyUTmB9v+La69VoR/nhq9GNFiZ/RzLiIuorTZSDHIybibljjs
xMQuOj/Zxenl6gzHGAbbLVOjZLw4BWxhMyyKmFifsmKpgRHwbR+f45lCl78eR8bLfK0pcxkRq/x3
/NZZtUWpPMJr4/G02v1IJYeqtSYofCttZ2vWXbMposBP67/n9uTWyV08RC2/NePQsjkMORI/yF0R
IiXk328Pjhphhzmiqrj7MgQFZtN5uu9/5EIgtitcfjDku7HcWYe3XQ8lHhF+xKrxAYklF8aZXkaf
YCmie80eW2T3VXhiYzDEFYqjVf7jTSRcvIyPdva4bWe0l+vqr8Syx1XhBBb3i0iL6JTU2THlkBOM
RqoOiZA0UERGkKuMJ/F4GX7Lx9fGoGR8A0V/yN/k1ZEy1FtxTLUiCdTmJdg/HrSHfdLN+zM2nPuI
kQnr55aR4tEt/r0uv6COuc8kuIGD4tAi2mN9JqjmvFVs+TpHZNQCHTDs9riY3UNCZ/LGUXfvwd0h
tTOGA5FQyeVsGTVsQnJnCKLaZcy/GJYEi9Im4e+VxWHrwze2KqasMFoGb7rbnd1IPojIQo729gEp
cPW3d59FwMfxsLeueW0up4qf74TWAprF4+ushnH1d7NwInHnGOBkt6KSS8k/tNZyZ29cIVj2GtsG
64ulxJN380rEZ3Ir+HPLiuFv8qP8Brg0TDcMbSn/kLpsa6/+Ex2nOlMjPlZ3fQQrIgvVPmciWSyD
h/0Ju39026Q3IUujrUSlO+psiZaeYnHGRKTPJS0NbrxLb1LYzP3pM06sjJWBfHdh1zRCtC/01LgN
RoDPLr58+c4q7Ed4n3zaj4qSk3Fd+ETbVkllTRnCN8iKM2xlI+o3fo6vAeGCsl4DTFNmlwvFd8l3
DEhemz2SK78d3t3jihENyoQ2thExR5KjirKY96ja+vwz6FFR1UnF+utyo/c1r9TMcLVR6BMbYgS8
cFp55y2dOY+D1MmEwAMUdgLW3FsesHXlHeKCAVg8hFxcAXvYuqenDZ+BCy3vq5L5b9gpkG4xw4HE
FS6kpw4fbB2Iou92M5e8WMmwYrGEb778zRGz8zTdYmXM9sDaOKY6c36ACf74o0M0E42Yvn4SqFOM
eHaB3qjELOL4LVkB4ia4Wa/gYjfpcsbO98fHYCMiq3Yi3ojL2uCTKptDtmcTu4+fw9PmFaAmcHAt
W9qGEUJreqVUlJNEzdF0coDL7fs1oJtmynweIL3lPxGWSS9K1eOcvTuqAIs1zoVjCzuAr4OJddds
lTZzHgbcLcrh0nnEj4w6krsFtUwhWltLGMcjka4XNmtq4yXzzGQWpbgVVeDumvoZjzcKfzYcbvVn
hj6LpqRwuSfrPsAeE9HZZWLC6keFC1Jut+HLJ0UqH1gtePO6VczEDEI1jWAH7z3p/XAEw5KumoRB
5nd1xsrUGNex7NzcV3ZwdUaXwH/1H4Pz2Nz+ShTF3GK2aPeRSQzSlg2RzBn+mbqvy9bP7tNma+3S
tFeU/8vJhVftBG/MuXLpuAZRiwVEkcWHA5TxOVbkTo1eo4qrBAHgMsOJ9WIEbIiyfFhtCImW5nu1
apn3lDgC0EnmXdj19DGQIEAZb1jG+pABT3K5UMwq6MgxhHj3FEjL59lkF2a/jJSxDPrlqeAqaOPl
kFcAeDTE5zu6ztoLKjNTBImNc5vC4ErAVzCKgUNkGYhLQWecGnrD/6YFIXbvAkxLjFBjXR1BP76V
C7aCYKaa3jDgo7h1qUA6sK0ONDjb/ZM/1FGxh/LRLLTkEgJPiHJGFllc2v2Asp6IWzLq6GYMD2d9
fsex+09ycimWMPlPdISKGqO42V6tJzYJUFm5oxmTF5Nu1CXTiQPFLgkP3LAEOguacfH7OOpFdNk8
nNwh+BPxC5jj7dMfjyW4zecp9VeW53mTE/gXXCKaTnphVnHoZ47J10t3Yo7JWwWVRqGFRjV0xv+2
KCXP8H1DJMqEdBLjSHbKl8kD6LmXWQnxHDcAOaKU5EzD+YDTRFJsvVZAotiP+MImjAqQN5WkZIRi
JFvMIP9IjYDuaNBICyVpbfKLj/MufVno7DY/kXtK6/e2vh9BKck8gwjie8lmsiYlKcDe5Ena6iUY
huB/glL5LFo2iTb8TZvtog0xindpgApXOQKjHacDiDDMDYD7KO/JgskAv0SNhe8Oa6Il0CnGx7sP
0kTPivYRIRXITJgzekykw6E+45Hmn6esbLiWQ/ikquFjsYOzd2+0AKU2wp+r6LBvlcVO0B3sF/hd
CGuAKjPiGQlfDv03cnoSYQ3c4K5I6fCx7Jj6fXahNMaCc92gZVGlKgYBX7ZIK6EUWeGIpfzeOCkv
vM8kqTMBYXk3xPRQq//iR+TMBAakL18DmuH/S4fDwaz9hzlsyCUHVbGg/es46xFrt5Bozo0gu5yf
DPFjU8BZwwCo4VuznXKyGGI64asIhW6WL0tMhtc/ZDpQ98DsEllC4YXwnZ0iT+iXX0bGGv9F9R4e
yBggnhN0oOZ32pJzihOJ5HYRJgA8ghz4Q+LjKpNcdEaRLNgHxHZQxZLGRnYivJBe2VxJl9O4MVOb
c9cZ9ucEv9OCQSm9ZkyAE1cMC5+XAQ3NLFE1l/mCRStbnA/WDc9KIC5BGMuz+ziZ3hitCfpbotpk
JqvgShZJC7JJY9VFpI2BNh61bQIemVNO7yTj2Bl+vh/ORc3XWGjJUAyy92f8X2g1UxEEn2wDaTpy
9ywVxxMUps0bELPNN5Q1Cp51XVjAllGObPzjuOXiDznICj7SvkSfwfB0ghkEtXzEeGmoHPDHAH0Q
A3XxDjaDBoIJFOiPoeKA4gyl6KYa+N1uOtmYhbCJ8DiYbtUx14qJ+cZCFCtEwnUhT7OcJML4F4oN
P+U4H1z7LEwCTeIhkg3+8sVkluE8InnuR+Nuhafk0adQZ5EkiOZpFPmPWb+ldTwx9e93UeL7ilgE
iEIU8D4qKihUfFeRxuNusQ2TdydsAIt698xYK/tRAhIoL/+2MCJyG5RwpZf2SrShLcpA4uWoiCkl
b0SyIESFh+v7yNtz5x0Oxh+MBWwG4EzsUZRHMD0um6CEObKQ4SC5gLVoIXd4rLBxcILKAy2Yoaxg
ls+/hQPtL6JG2csgb9nnHNMpP2x9wr3DU4qbzMd3xW6GhgE4GZ+ET8lC+DNHE5UC4kpwK6SsltjG
JHeH6e0+TlTLkuwjanRcQcIP7iiyIAQA4IF5GaNIvh0FB6LIzU4Zo/8lj0AmkRFQiIyDmCv17OJ8
RcUMYXDndnz2NoZ0uIUxssDJ3hLyUi7n/6/qf4CXY+kj1NMogIX3PkscJ4Akvv6zC6rDkxll1pGg
GWTxXnojFs0hH9mCaPiI/UziUGVTS0iuBKlHqps5Ds03jrYhO+XR7q95MtgtPaB4/4aOVumzUbO7
klsp8VwDPZ0hQFjBr0DE/yBzcp/Yi0/eyyp0dlBtFH2SOwj86Sa8E45gg8kAEtSLSjuUuIWlxQDU
sxOuHMQnHlT/M5pMDmuJgKdj9s7mReVYHdKehaxIwApYcTTsTMcAM8nnTF4UO9hGw0pg8f5nN+f2
IX5dQuE2QpyyGiPeMZs2RTV3V7zk7BSk3HuSGAYXM+vgxxFFTXq2KAB0rA7aoGHEHddaW0i3xmHB
dDrehmPWzsRjlhKCCglkM7FZIjOXuK1kx0MP1GUNVV9oDuloWZ5SJl1oQqj9IHpf7Lo52Kl4c+7h
pi8ZDHwHCmR4kf+RdF7LqmJbGH4iqhSVcEsGs5hvLN0qiqIIKuDT9zdW16nTXb33WkqYc470B0zf
10sueADUEzhlaACHUQHJbHQfhdzEBulLdREtSH8+9v6OYME+jm7j8/0kI3ZKQmEi3weY5nwthJTX
hC5w444LcVi01n8okScomyPaRDtxM/DB3nOLbXkEIjdI+JaY0gd7TdJDjPGBCLFtYB0O4K5RSROA
WLy8fS5mPxI198r5MfzS0OFYTpWgOy2ceq1j5xfhOuFDFML3nNuFL2NO1Dfx0gxtMvDpY3gO7i5q
ZpCk1nCWYbNBdrRBCAfHKrECevdAEuFyoyl8Fl1hRm31XoTj75qEzJ59Z4AhM3o8h3eLr+dsDV+Y
b7g3B1uSZwAEoiRQvxwC8pEnLAMmVtCnbS3OZ6RB5BsiI4huk4VB+BTGIUIY4GsRo4KDB3kIogZP
RncryvMNMvIcjDm6iGx0Pg495Jcu6mlQFNDIA4e9XnuoyolDOzHi4jtTm0Sj46ZBAXmJ8U0D+uoP
Hx9zytGNAEhgwGBql8C8CeksgynbL5KAYqORK0iQ+kyy6xM/ebnIaFAU4EYMoqJBbysiwYdffxbK
/QuWMAI80Bbod0h1RJOauFs5yMOTRCYWgK4VDI0dUYpsqf86QLwCoqANQRN0eF+OQ9CaXh0OCPzO
sgkUVPadrtvAwIihw4ULsghpucmu5fwTPSnZj/uYemy61Of94Ax9RJJP0g+HpIrpzPo+WD4FctNX
GygXIM057jA9aM0JjVPoPaWwyPom41lCKf0Lg+QF4WkmrXFcjsk/rl8mrL4+FG3ELuDoCSKI8Nsb
bEcGPmJum0GJaiBJrKxLmV4KLG5DirVXwXZFBAHYZIXH7BLChOiowR+QqgWkp7SuilPMWAqFCspw
FKVGdywvQWC96LPSyrHM7avt5G49Lb2T7iL/t6JW6ELXtoRbOPQ+4PMunhHWeB7a3VCMYHbeqvXv
deWXeTNMICK6U5CocSEeUA2QOeWH2T//SwC8jzZpsIgZtEmeKaSA5ZI3wbvwEGMYymxMRs/kOaRX
aBVgjrsG2XREe5U5GS9y8AOiAe4L0gA3Qy9ih0SIjtWUSypO6U63RiYpmlfv7QUjI3xH9gyoQHQx
BDctsXZDyZb1g/Szz8xuwEGTkFSHSQTKKoT0hXIC3GFSGtT1kP/v/gO8aI9EdnEPxD9GbztmrL4Q
+CEyECDwvgZVzRMfd6oLvJVZLteJsO/AXchAecFFkhGoMwY1yMJQr4kX237jPpaDTTozrE7DEVz9
G0yU00RoukRriLIsCqnm7nbeA+rh9Jw3g2tGy+xY3vEezE2xtOFg527uniZYKlmzmhobnUkY0N2Q
Dr8n5JQBBKJo4aARx6gR3zpRQr2FEEBJ2niAKaFfQEIDZHZxl1nNQ6TUMMoJQKXzRzvgV0KDJmkk
iSMTljH+P1SRqJcYNEvHhLOM1R1wfk05ImMKUxdxZYjEs4luT7KBT6gwXSTXwOIFSCrxDgFKUtZI
ddy78Mv05tjZEAcaf+gMVXscdoDlzdIxiMfDdoiSAoAzOIQBfAJpcXys33h51GbHo2T7jEhXUwiW
ZLB5uOY59S8L8vHlcA2kmNxQaNvv6XdGM0QUcmKiDnTDITKtY4chO3ExBpSxiFmQxynjtBskScg4
AAm6U9JUnbU51PZgwO7zbgS2K5zfY7RxafXDA4G1SOHhT48Qtvtk0N/CYSyXqnSDdtD+KLKmLWoX
KMq0AKSfi1ArkZYeyAimndTkre1usR52C3T7SDWllANCQZElqwvpGSHGQL5cUAIaYwQu/mZ78hhK
CSU2NDXauOcA3iCAhwi+08vtT0khj2juASvhSGSstltLaijYiUYaJYbdLaUAFOG3B1gFfvQySM7L
4W2UZ/aWm34GV6JtSdalTIulRmqsWRqb5zqY/DOcZAh91UEkfeKviIPMLOnWtQxLZ0u2nJG+Z9gC
4DRDeEigXSIN2QMVwX2T8PwJuX1IBR5DBvBPtCzBfuDwgjrD127GeOYw5fKEaM6w0LkHpMmbzlma
AS48ozN3QZqsb+6+NFrkULtYnwla02RVpNZ3BHr4R7rsktqPNuhKYVxIJQnmDHEUCq2YjE+dHado
GtEpGNF64UZRoQLPM+exO29hP58D+rkob/rUI7L1keTqkXdXnLi0h0gLRm93JTA26GYM2oFWzOJY
MMWMiiMo0yIdzs1iK/L2EE4jVOS26OugTYK+NLx40CLUef2heoZn5wiX9OITWelOpn4ZKAP+0wx+
FPSDO7L8YgK9mzb2jWgpSDyKdWEi06U/I+0FQo0jSaOGeiRAodto0s4NIHmDzUpz/JMxCWHC+0CM
RYYZSGt7yN2S/ALICPr9C2r/QjdM7S/5GjT1r/+dvcENEC/Re3UpxNGkeDkoJ9BS+Vp4ABGUyJio
quHvXiR5INOnrViBBSXOEOpE+AMGG4Ithod2IC3d+zA92SRPhU+sfLhoAUoy16Xez8YN/0SHhkmR
7294E3FMRg85WHxufIveqfT09EgyLRKEbL6R05OEYUk/pv91CA6cAbrTI6sg26V+EbwuEj4l+sGA
vaTmEUyGAKGlk9rv3h1iItURpVE2Ruhd2vhnbuMvu1A50Uh+OLMmnKfW7L4Ce+S6LF+SJEbofDHr
g2z0fDzLU/tT0kG5RRcpG3j+yuTI4+DaKhvbCvd/Ue4UWKAANCE5fjllQAmeYuQe+SRqJ4LzB7X6
I7pfZA/t8fINyKOD6yVP80xhc58atBxZ1YzErMdWtD8vFX0c5ztESBNltr/KQosJvix18sQgkk3B
sTQ8Hv/U0K+IOCIYoEjPQzq9Iq+Z9anUbfpENGiE6MyWHa16kArpuDo28gmm/dc+i4DIgJUwN9Pp
i4x6qHLGsF6DPr3rP6jZgtQ/dTWUqagEZNyUHI4ZtP0+P8VxtK7YkhxsdJpEUmtrrin8RoctYgZr
Htc0hjgnKAnSJx6HYFgIpuSEgIMfITSf9ZotBGRG1F5lRZIaKVOyYNYAFRTNN/YsAwwBntHCRF4A
hjEnSaTbuavOwat/EH/hGPM3nKCrlkcMj+X0oTonlMZRTIcMpSasIEeTCe1CNNLgRYN2/zcRMYzM
1sXEL7Nbk0n2sCcSS+VS+8Aw0VDlzGB9R7jBgs4OYJJE/07a0e+5PlUWSiHgMDhdefUK7R+HcCuN
OXbQpPXwWNvCmyV6SFJMYxghuSEYNWTG2OD9Tx888NMyCmIYWfWSVUP0iOl20VCyibi24SV2jzYy
PXPuiWXMpj7TtJHUs/bIQuFfDFhAgP3ZxuK3JXYFJLaUclyKTI5ouTl00Xjw/nSqeI9/Szp8MakN
ikHBkiSVQiICZIIPeOtOpp+juQE9MaKqcvcF+4yP8mFJofXJc+SGOVVYvekfDpDHRM2GHIQzGIia
f0kbsj1Dw/EDjt3eRNxHLFU4ADFoCe7+MdrvG1pG7oq+5YoUl4PEjVP6j/uKAQNtB6oAhBKXgahr
IBEwHoe/wPJeUPJRC4aG6FJvseY+7pamw5j0IVuQQtDr7rqoHiBSOewnSyJ6OmnZhFsOEOXBnY2A
fotYwB0Jg5dG5sc5fafs74WcxMfkzFeJw3eN76fhOwgYUX6hb5TviX38KB2VZQuQIApQA9huSJF0
LtZh68mhsFSHAtdWfehscmlDgBS8Tt6yLbhCEZZAPBNGegDP19b2IBt0m6q0Z/1CxXoch1uFD4QZ
3G47DwkF+zwcltbhs5iPh3CerPXLXVP+/Sk2DSFQmdYhC8bbr7PVY26R2Xpmo6WwhFnOnjxyCT/v
tcN+GxA13QkhKtM883hccxGZGcIVoCPcmh2X4sMhQp61yXywgyYFS8ZyaAywxGj0FvzcetkO0TKg
5faEzc0+/4oOPpqQ2JsfOp7Xjd5MSF/D6kJWdzNxFcBQXLW37a6NhwFy+TVdgug9MBpXDOftdA4A
/sxTvluHaoRua9SgsGu3+Glz/RxBYG7Z19LbTSuAa9bPtB4U/PWHH9Aor63Pvlx2o0tn0OUwomUU
VoCaXiPVxqw8AaEBdLVbeOUvSDuoSLk9Lahs823fB8higXXj87Bn2uHX9gAwauh0cHIH5xbSIOdz
GT912qAJDpfWY02vnbBJuucod15CV40SwqKMR37rqnIy3amvi1w9PZjhXBfpHeD6kgebBo39AZ4T
djrHX9XvjC+PTVVvP4X3XTdRT/HWH7cV5QCMph9lAmhAX/P5aqS3HXk4yjgFDf3S+58fX1q+EAB5
VovKTT8R9P7K6YGYsRpXfbjfhKenoHJ7biiEcBwpA1IIxo5H+LOMb+xviLwWbgNXca3d8koeE85l
lwqMHLTi25Ie8x3MJFyS2rWahvVuXBshOUjmKOrgYYQpH8PDxFPX/q7b486YQZjioNveYHubgwJD
V5dGKR019/3lvdGUeAGZqddpEdYey+dyma1JlNfGhb8zZOBlmpb2CzSfOzP/buXnqnY507KoPXgz
JgNkGn5NrJWD3w/UHbwZK99FanHoWS9lcGMSiyIp59z0u/5UDn9/bcaX8B7ejZD/MGOuUV/wsxDN
S/wMBi3/fR1cofJ1I3pHqXs9MG59eLVxrkFpDd4bNR2y+nTGE5UaXpUBI1497OGXl5D5U99NP67Z
OSHx0bLvb1cvHB2w1l0DXwIZTGMbpBxFDdu7hfwY6bDd9liaPezPUEh3AQkNt/dw17CEfdZ27ehl
8Hy4hn9Fd8Hg6hx9/OUg/41ez1Gb6Rz54PUCveKM4QgFA7Fhu32NTGH2YyP0scXDqfauhs16r5zO
WMfWl6YU+7LglXYMn/PmDsSX19TZbZ93R727xWXS/ShIikS9K6fopx6jPvB7D8tylFaR1lm/6nEl
WDsjo9TQweA4Mu3pICL30/1ub5o7rWrwUy6EbYCPMCTt122YM+wb7NB2YGpwV+j8mii56GHh5N1Z
67m8J24VGVn/drGzNFIufaWIlIC5B3xTKFn/em1H+ni7qcrKrtzrrGXnF3c3bdery3X2fIEje2l9
M3HL9jQzbJZpr8BFzWRTG6Hem5nsTHybL4zDYYR5KkvlHw97mGhIt7CfhJVAL1duhOEmkkgIuVOV
9Xc10ZOLIMu+iqKoDur70XNf+SjvuW8j4BTDEHqm2m/4R17rEv5SqIz1kf+n3o/xpvWecFZBWjWF
ycN17bbffz2hINOOMecGTQqVkTopcUxeRWLKKCZgFHOrTqRopCWPmTGDqNqpbK0TSrEmUyCVduKP
eIKRNIo/6GL7h1bHhxdMo9YKH4YV3l4WprlFf7ejs63GKjJ8mD7/LErV1iLflFAtgZ1jFOB2jIAB
885X7QqOn58yTXa671nJhH6f7WHs/d21xYGfO/ildwc5Lj0wE5PCGWTQfXJAo8rKsDR2qF/BUgh0
jZzZPC2icke64mxEYl2/koZLaYq6K0XKVGPEuHm/DSvZOU5z8cjUykNl3f5kTb+LO0CMhIJGaMFR
45j4rKLkvWdUsvMmELJRlkL2RkdQue3OTjcxfjaeXmI98Ez6woiEHml9wZFY85C//PZxhTToFDva
xkitU2ju7Jmlu5OBulbxj7c2CJ0/kJvEKUuA5yJCVdfkVO2O9+7AnbH3wJIvQa76m79ucZfcGmlB
JI0QgBehU6pN9Y4ppnS0buGgk9svhzQoW3c6fu8yJ8EThc/8TLMJXiidzCke8cAChYW1/1zcTwJW
G6l0RyvCt+6gosssUK3RMfF7Pvpc4Ps2A5KrBKDFpk1O/XY71ADWTYmejNWYYP3J55ubAmu7T2ld
kui1ulTzDukFlUynO0JxA4OxjHzf1F31PQLXgiZg7qNGf3uP2j3bNGrr8zvgqqu7F3APEFA2vzfp
9BGTuQUoKtCZ1BsMMsG/0U9sY1iE63Bo3IbqTK7I4rDUwmW2c0lataFCgtGe0F8AffISiuZ1LMi0
AnDvlyYu64DZMXiR2NQHrH1B3zD2EnpM74TQu7gO7t905ngBCLq+TXv/aXmMRqT4AcBF84Jmdl0B
U2BX/Ej2C2+3JwC5sr9qr914YIeRKoLgaDXQlGAYrDsAD3TnR6nnNuevMyRiq10cEbzX47h8NXZV
2D9IVh2UYMpOeKd+qFNfR+DwnGp2TuVgm5usID9XmISQpMc5Db5kcJ8WOVil27jwz1+1/8odfhYI
uZGCqOpU4Y0J2gUeBSE4BNUhJJcWdyHAK2zqFSyLACDF+UL67i1mPTe7rJcqkCj3XZPkK1XQ6gYM
n4FwIfB/VlIXUH8BHEOEn0vARJYjsm2Eb+dwtXr9F4PpYgef/UKzPXcuQHOs+iEpVNduLQmqjUUH
rSbvfFGSm3zai6HN7HyJGhFV4SWdqPIQoKMC+1ElmvPO/MMrfXuMsQx0BBLySB1PGfjacZ5PL8q2
AwLMMseEKZ+Jg1daVW2NyU0sjQOb7hndiSn5EDQ7I9xNyb/gXYD9KC3wsge9/3CK3Do8JoT0t+p8
6bbpwZc8rvB0mvItUsBqv9Vq66Ce1J5jKrZmf36LtxnkmxtdtcbRg3ESbIvB+r2Wehn5rE1PfPHK
QzIWbA7zG+xCmTSer0AnDwGq+L/giZu20XXC+RybCHqlHJocKac3PuyrN/WLCCSOsg1Av9p+FCLQ
QWO/5b6fboHSsPVmw6huTUN8ZJ43qeoTYiO4+XVhmSJIHV0nI3wX27hbPyua0Jwht2NBQ+aT+I9q
wbZO5szzdsIa+t2ofUSclyYuO54GOHSXImhMpFLU05OUEhmL3P7kQ1LToTrvzAxHI++2uWZm40O5
lReaJAckL0ElTL7Wbyb2TptStTYwBVJmcUawoMLKa/vctG0gQoQdFCHgB9JCACjH3OI9GxVoukP2
QyWDQw1z9+G/XwRQBZkhzsNOF9omfKifBvI7H3WN4PbzFA6iGzmV8wRrTb7TzvCBwuAb+joQKsv9
FPMdiv3hLZlg/cqQFygLTp14ngJOdhWAjUrIhi6AJ01uOQjTRcF5bnAQnO+30TlmU8BLorVX0VNg
B+qDmqIj7cR3u7NRkJPHq1xZv4Kast+/X/vfz1zD6cKqSDxZ5hrRtnGR+tOGt8YuWn31Mn5dBIz9
yt3dbZgCQI5TPysp+TpJdAad+5uhElQsYBF96uWPMuzl8k8lCdmOOSgDuPFg+X4cbPpEn4g8Oz3U
n9UaFV7hPTM/LwLSzDt6Mm6Fr+Po095cQtWQlO2nh0i8/cLHdfs1h+SNZhtu7cBoT0nKrta2+blb
84IirVVq7KKOg1tAYiVD4+PSffrSmAb20+C8Enz72H9LpLti716U/FQWzetwvH3Mh6ST5O0g+o07
s2dtW7o6W/MnR8Q387KHNNVvmkXeREE3poApowdIJvqnjaPC9tHd64NkQ3M/LZuPWBZrk3rPynax
2hq2WCxWjsKJVVBt7e6Och2QozPMtn7FtMVmnv8Sv6VBQVfo3iBgAEg1aptWixx8FxNvxG0NiOQy
k7LltXN2UMUrB63tVsg89q4iMxPpMPHGVzTVW+YQrCzecLeoPn8BX4el6XfOeI9lwOX/rXq+2fW6
hl/8xkBPepnTFXUMCi+qm8YtXAUeW9cFnTrQP0eOl13f+ITIQ7+csu1oMTvbQnwhIVWBOti//ovg
FmNfRsCt7RcDNmCzGX3P97nF3AeMDSgxzmmm1D4hIh1Cz/ydsCbx2PSAgD9gaplA5vb+8hN6juhm
TfvtmGLY+xncGGVNC6Cb4pHIk0Ar8fLysW9p9FbCT+No1EUpGXNKgbNZ/h52L3xx6fW/Z9nXw/wb
QqVTEysFj0ySuHhtaM3okz8VenrGPVAV1AFDYTrSOcwtlAPOhC+BQhrMHh6sv4nRBXJYqOHzEyju
bnOP0zE4uFaF14nZsncawuiKfypWHCyYnp5a4aB3wZQPPEY9+6cd21QUgQGgAckPtocV1gfmfiGO
pv43xwwQX0WuL3e7n7Bs4+XjqIlT22XXfTBgd3u/YYsqvYdASjJM1fmXZfNkl+jh+xrykwYZvJOU
Ll5v6gls4y8ws9OzdEuufNr2369D+fBeCo2jXmLd9IEWNrgJPIPZ9VRbd2feXvHHrlLiY/zrt4Os
tj9VUPagFFp1Nn3ZaMZsP132lv0mOa9clA9CghNQxC4RAPqSZXynP/gmJAIwnI9vddzbfsro4/W2
d4xbqG0RVoSh5BnI0vrvlt1FMMx0sranvZ3HlynoTGnZCWcoRAOE962Gv+dyS/gevWGT9lFG6cI7
HeZ5NM/k7PaSabbQ0WfYXGEcOmz26Z8OCpd88V52eMV2sWcDpU9xMnohCPW0y9z7BZc8+Aznu2WJ
OGxQbA5wztAE4Rztvw+Qw2F2dIJ5Z6Dgr6rNVRdDxwZeiHubMbo12bzDxARSGF/xg8RA2THfkV73
n5mwUa49IVWMd36u/6uWcMzfLraRr3a4+8EFt5uhiY6T3VK91KtOt+3LhpSX1dar4etvZHAxK2BM
+k1IGpKHy9xOao/X4jkUpYkSOuYbiluoZYcEi4uT3DWrifrFSWqbu7w5v9UzseGZ+rC2Ug+/aMC5
TId4RasrkXveO8yvQOGb6GnvFDEJZhJiUKl7HJIAVRlD543TpnDjeNp+dmgAdtLwo0QFrK9dnLQn
iIC/b4HAKQiuX/vzb2I80JhpwKTuyKuBqCpgqly2wAxBcAzUloMPe6BCn+Tb9VELzzHCvcT3l5sA
tCjiuXG1CwZWUuXXoQLc7Efa6ZgqSdmOor5HDpZte6X9fHG5l5uNhIsONAGtNdxwlFnWIRG2Tmnb
zpk/PMIcXQdmesGdYW5T+1/Zc+kYjfLEuiqBeu2bP+RiIHO3vWbHHEbdGOG77Pde/geZsw8gP5tS
B5vpQ4LCh1rNjW/4AFHHc2QS0Rsazp2w9Ql196MN8ixUKsoVLdgFJYZN86bG+qu97NG/y/qNOqpb
9osSQUMntf+ARTTr8EIBqQ9PXz7FYTPeD3U5SrKZobnZZ6pqPedGLxr4y+Vfu+U+X5wGJE8mWjHN
e0jn/HIwzGMvCzp6/FFHeTnppXE3mTVt6sUO4/M7jF/sGf27gRfWrANKWryZ9DcNQT1om/HjN2YE
ebc3IHKeYffuQZRSi+luDS8BLtyLQA0Xze2dE+RtDAbTGUpMPbfbXRboJfW8r4u8g1l4jVdQb1Ux
1DBbNaP23ekmjAzALkiLxmXYQ+Xm5Gb/UY4yxc9eoUgduReNVgZHEeMTt9eatxHMqhJX0wJNXzww
xHm92xicjoz2yWAe1naK7ETas3OvCJBaijm6sA5T+Ay4JxYPV+9QIme3RdWamK9/3wRjUqyo0swp
7vG3oidLA1nF8KzJ54S1n43+jmGOQcyaU8PcN57am6WjL2YeGKi0J3eN9qLOcnttsnSG+1x33i2D
VO8T1rwSF/CfS3C66xgAtkLKV8JmfU4fF4zufKPrdt9R9ZpTlLYomQoLS6V3lF8wrxtzTPP1HxV2
NnXPx/52vaZzhZx2efictIa/q/pl6TYdYqqauBdeoQNGRZzQxaxMOQNB7USXERQws9fPinBgUnMB
fH5g/YBGw2/S0TkxvQIq2zv6NeMakqg5LOjNVH0ljd/0lB5joz24tH2tjQptqzczgKZUV+++H/E8
jTGoi7rwrhylWfhBlIhvB37xuAe13qfufn7lasbu6iGpAZYtOtlhxyZXHd2OTKuBCKLVBreHlh1T
bnq4UaVaXRqnRC1L2VKIgsImX6a/2naMcZLZkE+RrvV/503TdcFoc8ofOe+7YHTezkRZfLzS+UVv
dH+ENfOZp0GHYdUVcJZHKi41RHN+6KM091Wgx92XKOpx/kL1mT4gcNFZ65IjIbYFe6GUaT+Cq4xU
FIpsetF+RR17p1f7nbyIG2gE3r0mscPHZsxxadFFvfKvxm4ibUvD/jc5MkzbGJng7x7wKHjpp2kf
rWEUNFu2TElKjmwEhh7e1RpuaR/ba+aY9aYi6fj8HIBr0FWDJ1LxLkNAMnU4KuaEEehzZc6LlJpC
eAZguMCin1vMoITnc1YGU4UpFhmKcAdqwYVRfVb2fY0H2JFmUNYMAIKeHwkuMXKPiximZS7dsIaW
BTlM4t0kQz+WVP0xQ2IaAJTmwO/UYGHWdqzB3YCuJy5BAKp0inj7S1bL/AdpmFWpW0lpg5IFzw7t
p18GJSNJEvkmSCvkGpDryG1zcsEBR9oVB0QeZBQDw53xNMO+83OSznYff5QvMR0AqW0X/cymdnyS
UtwQ3eNY1pTgL4xl9Aku1mznvIMdMnInsxN2cIp40f9K3C6gDZQGIpRiC+RbrJlMpFAnnLcNq4vI
tjfTmM7/rE4/nFUd5pD+7Lbo8qs253/bCrOnpDacG9EXgJZPWPx8iJ4m8CzLeKOaSYYbTQawL9zL
ckLnGR010gzC48Vp8zW3E3jN0/XrqgqfyR9z+f9bw892R+UnmJ9smLi3bb3iaojiwDq7oXie0L9D
oWRanyLNczG4b43JyfuAvXw6bFzwCnrHZDahtR8KygiHQFE6m+1yJ4KX5sa1IMvfdtp/A7n97qvE
l3lZNhlREkaj5Kh5+/YiesZ0gegGKYg2I2AIa6XvbsRrL5vvBVVHNxNSEPacYO7QhRAYauPp0yf4
0H15HLm4HNcZ+A7d9sMnK9mgTUhniqyyO1aZL9kXbI+7/0C34f9pgwKOFwzJN59/kp3e96VzDV/i
HuLlMDIyDg5OWx4mFBVgTGgX7GgAjMG3UJ3QxaN7N/oA2fw7Vmjo+UXXSxTr1BuRhiA1ZzhgeFcD
6pvN6t5YK1SvokUckJYD7sA7HMhKDL5Sag+GospWQs0NAswpGz5tL4vuTupc+J/h6EDqtLb1uNhf
Co0ppyp8+Qoxb0ul75rbBMgbT0VnuI2kCil/wCAGgM5jb1hvbgGhfn6BYMNKPBkhs4cc7oL4n6yU
3EZD3G7aVm9Ipv6xMSNhHMwg9nVAnd+OBhtOcmWa0x/gz1ECk/cYbV5A+TO73gOg/vrCFhX8NLQF
RM3TXaCAshcleA5dEHp1Yz/pIFmVEZJCnJ8D5JTgqfNwKbw067LUeLoDeyS09j9qhDCpjkCxzk3q
4aLC0wFA/hHI9Obxh0MZ2YsA9CjYU0FZOdihy9nSCPLqz+VlR/cQEkJ1EOiDy2nHEgR2T1N9d5I2
+qePsB1RFfgo8CEwcMrWsNLRorAwToKU8m9yPYFr4fJZlsIzAKq5s7PVGZlrzHDjwoZvipsFJMDg
Gf60viHBhhG4LdLVy2uGPvx1qVvFlSOUMQfDcuA7YF5oAHaDHlaudiKgIBGagOTVF5vY7NhtVg9M
ZBcqPJ8vEBh2Eu3okQHcAQYX3RteAQUqaJkFktnHB/PKOdbuOM69wLtaWSFIiZCWx2NAffid0my6
/+xyIBa0zRxkHQa8HOc6CseVDVsmvrsViKhkPmDKnfyzabbES+YzADrOrT6ITXsjUiYIn+zTQL5Y
BdkOkrRnXbCFt9oxPgmc/cWCkvj43fDsBV9miceoyJhcaR8TC8AzXGn960uk8JmNgVJy6oqHUQkU
rwknmJF83Wgk6JVZhDiLxQwJ2WjwCrQNcehgES42SOagSG8QHCC/gnWg5Y0RLxMIZZiFQvADIgZK
P/4rvME0gQXOBqvLDGwuvGaPsWwfIClPf7EHTqaCvQLmYIIRoJyDf0OnVPY6rxuIgo2yQvyK4Qr7
8QPGZ4lcCegyoNIxvBRB0kB8pJEN2ufpEmkaHx4P+Oc/19TR6KU6IJwvfTTu+XTIgw/uoE2kl6sH
WyQtSRBQGEyjfHC4MaoOYHWmyLmdOQ5eXqQbwAkWARjNP9srw0LCRtR7mFSwCxG9FRPBACmTZtAx
7HwU4UQsrExGbsLUolnzRUqHiwPY8ycIIyRHlQOvcaodHq72oqYVSN8OduYF9qDcvs7oxy3BiDtX
wLfTTbEcjUxYasDXFFrhgrNE/A9wQ8wFyK6uI8SYWMUhCRbSbRsufI+wKfbCDoghDIm/WAs8pujW
5hwb5+qAo/ZI8WSE/nKZChfgLdDvh/1ZHeKSzclCEj106St3QSNqUA+mKObEKRAXFjK6mukIXglM
quefSg+abgTcBdJUEFTYF26Pk9xm23NLC9Bhe5UBMRMaBKRFBQULuRTuO81ul5n2UrCV6o+hBa1C
ZnxDeZXLEgjSgsxvQWDZAzoviC/ABh8z/m+taqY7KPewxgWqBcQN1yu6LYxchyBysJiz8y3mAkOs
amghI8qCBxQsGdqePVgzxhP3C0mIlh2kdWdIwjV43LDYYw3/uoDGPy+EswH7g30Wuv4bXdTxbEZf
wl4hqWe9JizaYgi0JxCOinDKGKIk3vFjD8FiewcqE9KQ8SvCxYX3lXjnqJgyhgDLrxxZ68wsngds
B7kGdusRR3LYAXTqt53g0HUJjo7cxvIo+BsweGJkJDBfHLvI24CJkAJntvwIAJkk5vCMOzBweBLX
cfxCOgGLzlNNRpnbUIU4mHPFEjfRSD+Jmyw0h8cXwVtbsteaw3+IJhI4ezkAF2KHJidChsbDDnDc
05WWGf4o5G5HOFM8RuBeMd7s0D2lWX0BLoj57sjm7bR9cFxYjD6GIq5EqABiPjPJhP51HXWM4veE
bumKqIruYOlUnoa+lI+6dpD3ESEn9hrCBkAICDgfbGh2LGCQ2isAJZMpdO5cfLA8Fp625dlg4wEr
JUbTXYawdNT6qL1P/8iPfzpNZrCWJ0XeqIGMQx4RrTqeZwWPuPZHit/y9gtWARA6EHu4rmrMmqb8
0t+Qw7mEgHiG22sfDBOQpMpewteIRdeBzfVnOAjiPADayGoFDVNaDQN/PL342SEIUlYTeGLQnEti
DwvePI3uM44G6fvjl3kULLHMu02MWo6wPi5/h/VG/QdqFyqZULx64hT2IXdwjmjG87sS+8R1QNzn
yZ8VLn1arZAjlYY84fRY5qDffThvQHvBcc5Gi97C/iBOxzkRc5Iv1xmbDdgRCGptK2XAkZgwrTdP
KsyVCvqSQXZHREkLvLCHaM9O8aqy+l7bAf1t2IC8L10BLBbgLmjiuDSvvcofp6p9MEF6pSQeCtta
EN/zhzM29lvwl42NpqZNFX4YGvDQ+PIbfhdsk22zLUF0I1DEQ1gG55/UWjiITLkw4fLiAAQvETeb
/hqmFFDo5ODcYrYpRH7HGV/sQ+qM+RSXEKVIIdHnFS/R86TM2pd7b3x3mDuj9To+bDvrIZ6csxfO
Br0L0kv+EagarT7BZ43pH7EiZ9rkCYS8vljhnNbOiZF16zSnBijoq86FZwEBE9IGQ80Pv4pKqs2w
jtfA1qNbKcbgrQhsBNuS02y9LpfeNyzphSJcSNdtPqdoeA3luZg06CVH6h8deEvicDocl/YY8XvL
HM3H3rrz74ngD/CerempC4FkwtBkEWNGev839Jw+sRg2JsyUI2yz0lXinzQSxaXJowfntJ1x6oWJ
H1qKxSjutn9hAMNJCx5tXPn0oWorfQZGy02Qrnl5vLEBQnPLFGSF5oNdgRr4XQ+BHO388SGkBvWA
7CeusC0rw86W6y/DMn9r0nHgS4Ht8eD79MjzHn6q2+5oh6QRapZu90HrXwkf/wBMEwXnVIBLjK80
siJB2jyXOYZAZoAXAw/Bi3o1Kxy6/9t6oF1mdLftiWH2FYXEBhuEHWvI+9yHTZsOFFNqEOasN4S0
eP60DoMilTXQXtzItDClcdG5QUYOVZlqRXmxYPIrGgKq223bqOqf1RVRjl88MKzS3fZGvBbHZ9G5
MF6u/KvAPoKzGp/z2mcKvap+Dl7eTMgs3vkVJAT7DydlDlEG9OlI65FH1AkWAf3ygCIo6xWZmdYB
bdKaydGLiS5c1IVCgwDICVN6hsrM8s1qTmpjOvFN23LAk+uXO9z4GOyTpS/Ea4MC/SMjnV1jbdsf
X7dkYF4JyA8bAtbEoL1B9FWZg/PWJe3Azqg7Tntea12R+Db9ju6ACem6Tz2gS7frulBryhCG0dWG
1ivyBYBTcYJEaXBtjnvjzj8OADM4dpQQyOiKMYrEw+rG1JF7wbo9RTUCc3iebIPa1cCB+cW7QL4j
wWYJzQW1Ze3kXE233QMpPwYpcE4pR2orrhMbsVCSuMTTGcjpeKPx5ZLWVDxZRtg2ybXJMEcbNTNi
3Xp9K70uHTnQUv0bcy/rycRc3NuAHe1Yjve5tDAyh6niq2EqypjvP5LOrFlRbdnCv8gIBRF9ZdIJ
oiKKzYuhshR7VFT019eXVtQ959xdezUCk2xGjjGSU6xh4KoOkMJ2WPZ8/ALXMIPiv1YquZUMuzqD
ZW5/9haTpVaCffxjBtb4xAHS0inQNg3D6mmQI590I+wxF3yLL79K3VFRJIGT/dSfJmRCdiq3mDgV
dZjyrY5Xtznx/oTHuOyX1H8Mhq82UNrTIl1+BZR5Yr0w2Bov3EyfFnTsfAKZnGLirmrA2HLbKilw
myJQ/nkD8kjPOH2ZGZXDKfLrgFbqLY8EGsidyqm0tvkTcjD+es29S9BuO+bwUVoZh+ghK8c73Q9I
v7qK7WnCxgTWP9RIT6c/ioYf+aQ2botusMKC4tbNgSw/Kj3DZPs+HOLKU27/mXaX6szWkIyuJejx
0HEaOULH55B3OXgbwOKWJYZuKVAePSV3mWmptc/QJzZ75h9btytrW727B2e7p3KDqaEjKAmfV4bO
lBKcoKLo4VuGDwVGT42rEqNWg5qVhVDGJ8gX7zBpVUsu1+ED4M9r0zNGz+5qP5tgrgbTkNN5X3zB
KugN8PJtHL3vkbqfqwXO+oCEZY353YUp+lSspph1NpG2GrwrpRPhr57rUc3Cs/hNrhoWnlztFOiO
NZ0I3eDfQGWTMIbJoA4NjzzXrDMv49FKMn9ATEsrdXdytB3PmgVOf2eeP4Rvnq/Qv2wp4fr3ESUf
BVN0iaCOxD/d74LhHYX1SfcaqRSXb1s22p/SqbmoN3rvWQFNRnH25v0OQMKYTC55kkJ8p6DO530a
8YdtVs6ZlyGF/Y1+HXPaRovShvPiXeER0d76/CfB3IgKj9r18XN3pHvXGx5PaNi7DlFiv5ELiCnS
ZAvcHbPAcBSnz51InsAZBPSsKFPgCpWiCzWsUmbqhXhhYv/zFye8yFe3HxzxxcVqqNmDC0+zgerC
T4n7T6oH4qlKS5cEjCkquAvbzt5rGjD1RTmrmjevyc6Ybr2u8FNFCPCh2EqeQ/6LX0r/FDIWT5G9
izoW3S/SiUyaiBmMF/jaXpi1+rwwa/oiUNsk4Av46LBmaO/ePSb5b/iljHGPYgYtPVCOwdCF26RP
pFuSPYGJbBWilRGva8T17E5Vp5vsN6CH4UUSmTRllkkNeIYibur0TXi0YM4UsTbALjucDjpy+5G7
stOKwocNmbqAIiU3TRlIhZre6c4/tS99yM6f4OZ0aIXYJkWlT+mavKCEkEZDa8RM7abObBbIaSWc
Iyy2PfargQF3YQn9DFvSfr/hrPZDdFJtggv9qInMUTTswzvl7tU53K3D3d3sQY5vth4DeRXsgT2B
04LjEJ44nUiKX/2gscVW4yq0xxjHE92qbl1CbYOhNbwMIljzKluiUEdZJFAi+5H9Jv1tu8QRyW8W
9uNiEdNfi+WU/Qordmv076zCtmnTYMn18NDrmhcb6xkcP7QOg1sA2Kd//+CU8nHxTEABdFCfOq0G
zaNicK96wtrTP11IM33SUPYCFmIKwFZXD6i6lsxsJDIZ6dTNmf8CPIRg9bvNO6v3rqyRCVYE9taG
ERXDytYckYvqASRsn7IgwOEIVYNGAlkX4yEbPhfAh2bt35aYWHAjLU1cKFB+SsNZWo3FcO/V6k6H
T0Xro7ZNyjZzfDx3W3i0JCF0O/uxZm3Ox/ouCqhx502yLOFXBnnIonDWNXB2CdFwVEDSpVsyV0F+
Dq5I5/FB9OH/4M8GM4N57WzC/qHZvOJxrIhW8vY+6WS37AcSXzbeACMrOSe+TwfW8VDQKbaA8lSV
Qsl/4uiFB2jGrVxdeqWAfrTrAG8Ja7lOMGrQCrS8I/sI6OxzSiqTB4pgSXIIZchNVBzyUrEJT9BQ
NFdhVsBUpuijQEVcz6HDXN0BOCW74WuM6oUVBPS+YkPFBSPcHbaypgFqWlObBgj2dN7vJxgQ/gcO
+v3/Yj/WQrP50KvPTWnikeBy73bUbIBQyfbQtGiqWnXVEPKFPia/0dzJQjiYRjib0cGhaamB8tTG
WCd0MbPHcdhlEd/cGd5wJZjm/WN3OuccybKP1qxAr+IdcpHWIDjzSQKUJlOffy/7GgDBeMvF00BH
14ERpTRfWPoyK8HLd30EloqxCKp5T9Qv1XbPwAEXIe9lWpsvFkZ8bYCHMRsxhily0fQBf71yrw4y
zjoyb3Hs4Y5elE58/2OLBKaRKasYqjm2TihMEckiFqQkwMccTgjmzlcVg1ydG0SfF0EUQImBmc5S
CWBu2Rk/hXkBoY1Xqd7dGB2bhUh/jT6rCkVRiX6Kn9F+unSFUhMbXSDW0n3xs978useOxC7QCq5A
EuDa/nko0DuwMYxWjxHi4YRDRXsjAP7Y4OR8HsTHONQWoTgnZhnurRw0Dgg6rOGozYCeFSK6ByaJ
VNkHEmCYLHpdwjoGgvGTFSOip6dxxJuFlRoh9vPTq2F38R0ZaMFs1q6cj8o1wqYx4MZQP4O+1Tz2
0Zt8fowapYRhm5fQ69HQuuxcdmRMM1gPFjQOZEF+PFiBrNvtM3wGCQOWBoA88VaL6UummQi2qsHy
j48hjoCM23BSEd4srtNkDxMZGJ7s0d5N2uuJ7IJmTwzaRCiBWA0YYYkK77ttIxdnhtLGiH7/tDDC
xl7iCiPqjaUmgH3T3qu8oTYeW12pPbxAwh8w+d8JqNWZYhAvRkFobYHekomaNvqjcjqyTqEHWOpo
AK8AiGLbEnOtdOiM88lIOP6xFSDcbhMF5FD0Kdub1pSo3hMJ21x8XUCPhLeu63TEKS11K1gUT2dQ
9fAhbNJoA3aLbYawcJcM5/nB0nayX5A3mPbxSHykzUHvWKdaRNj/noJEOLpQaPeDL1TlxH+DvLIG
j+KRV2eqv0GSqR8Bro4stQHkefaKlAND9KSjIXX9bWUvQzlSl7a9ugIxJ6eIKjcT5Bmnzzu8PQUO
i/lOmv1E5dGnH/30UmGaqRtgdchdogYGK4v1YaZbl43APLe2umKvAhL9TWKc3unGtuSmLMJD0mu8
CQicA412/2fmyvX5YuCftic2wPjOTbX+zG2qxfim9qz6GLS9DwcQSbqg69gZsBfj3oMnDQOSs+sf
/mJAnFkHVRdl1RWmg5KyhMPvk6L56bxC+NZHIdQGbvbXnVUDXm7EeE2Pg/rbcgtQ8SSc8j9fXn/Q
lC3/SHbftS36PuKuB9JKr7CfYwWIDZh6xaBDYpOoTnibzfUPgzD97uZHn0z2tL1qix3Qne+UPd++
WDmY2/7uzdvafTEa2I09XuBj7/rAR5b1UGBvkFF0mCd3unyCZV1tRk04GCYbfjwMiS+ipd10uwcI
MfsfcaaLtQjeASwMHsuM40WO2l/4f4624w3zBEIy4Mgox3xCeSBS88kzmwDChhjA4akXYxtANUuN
tGbKc3DqRxWInLp7tZbB0qttTI5fTI347iEUFgYCuQsBAZ4NdjhDn0Z236XS2q3ZhMn7X3C2r2tC
GT+cKlAcUdi9A3jXwe7ZmYsEutnAoAE3q0+X+g2IFHtXvC8JCgXl4hAgSU4/MrqLPYbp0z0HxWBQ
ieCwRTdd22MZNcvwSZI0MuCC+fjiYMmLsBU/U9HqxiLgx+oCNOZo8crAJGT0uQYWIOjQh8FppmjN
wnThfr5gXPzOmEom+VB0Ewl5/llYMCKHKvIrm/NeRGXIywr07Dy48dfYBVvCiImt2DN2IbCzIjZY
WkFqMKGK0dYjDyS3I+EzgQHOI/BG3PZlbI8McAAnPP8jm+/8rUk1fEHjDCBNfL8vsFy5USOJc5dz
Iam/cfVIQ5Z5r9EpLhAchji2bU9RBsQg+7jBLuG6IDvn7WB9uyikqfV/7gnRotEbzPIawu6m9xEY
D0oCzls27N7opq6L8Vr2L6f1EaV4jMESdJwakw8CD5daVwv32xMw0Dasd9NNsYIg7oJ5C2G3LsE+
E7sgbc1Pph4HwGSEwlsCGgCkzQ1HlC1+V0675wEb0yTNdQUgmvhp3TtTQDKkQIyC9QvNCljPjUdk
TYIOrwu7VDjB220tC9nosAVe/LE3CFUeWvG+gclGkBBmJFRClO1Y0dODv5tDlWswk183xaiF7Mcz
xrZBelGxU+tkLA2VvM1y2slHs1iVDO1BKikTZIQ/or+nfgqLB8fflpqLkY1EcgYajulNny5jMRbb
06th5MezRtwhMzvyB3j/kyaNoXiCzS5lH/GDrR38RIZ8ETEuw5BDfJ1aVG/JZ0olPjmdLZxbgvOG
DSX4KNCY8ExZqkvaxf4HUlwjZENZxMol9MtUByWHikapWIAhywCNPi/0qYPnsvcH578nnAvpfcsx
mKPGHIMFrcDYLwawVUucFPCkmU9E40xdjdo6TL8bkUUDJfTp3Hi64IQ89w+auUWqiV3Hwj36QnHk
lUsblJV0Ulwy0outnAKk2OzDpLwfh1CdZZmHj2Gzv82wH5RhI2MoAeTdT39wDMYPa8ELeZbxJLf1
PRUl/Bf8AHyjm32HHGMG0R4u/Fq0X/PUFHLsPjcry5jXAKgEpVsH1GNW2GGixsAPx9yrYlMBvc5e
2C3bpEW9CbIOOQfD7R/OyJotiOgZl2dacR74zG9nId5ztwB3mwmDMwJlklDF5PD4ADkYXpu38F16
PVJ3L8A7AX9mQMUHG8OJMexo/KWBKGn8CSawlYYVL0X8/ToZMKfVpmdQVFW4ajDR3LLlJwR0mcJC
4p2+WPBs6sKQ4hNSQb65eM4f1/oO6+vL3+PGwuBSHCGTBidyQdtGI4nVLj7xPwCB3b84q4v6hb+t
NKgeFxHYwBGqF1BMYNnbWf7H3q0z7S64VNuaMPLWFfNrprhUeCeV3grl02PLueAXP9EgnaqAJWNP
hSVMbA6lbUkgJ7F5p6RNogOH8+yfImbbTV7e7Xktb+4b2TJP4nt1xa6TeYx8wbPhMNCWqeS9xgAS
w3uDL9UTeZOwTsB3tfuiqpc+A5c8PeCTrWS1H34lDgZ+dRqvFxqJGxv4isrCAXlVjPonIn2p5sVN
zSnoy1gM0UCkLLHJfPAK8mxRAeI+Zk9rkx5L9qDcMZBhHkM1kghtBp8qWRwDuMW2w7vFhGepU1Hy
3A8YinZYdNhiAOZ43WVvrzwIKew7CfBGpuiU+RzDPB93OaqTmy+jubDcxDRQjmA1TO9cqiRMIOTe
fmtI/dkc+FqAMPZGhrOPYLA4834CSAFT5ZaReFmVgsVIvdfXtw62l0yWpzBC6A6m+drbQA5kSSO8
MpXQkIzirf9iJsjInxpJ3nJ8gX7qfubQfOKrguE7as/hpozZEjIWL4LVmbIVVFpKors727FqLaVP
73ThBuE9yEhf9Y8bKWW2uBuy2qvy4FxCOXLIyn2WMt6xuwMgr49CogxhnPUZE50G2Cr+ji74Jj+Z
jk4wHZI4vi0yA3QSGwMhrH9Y6ALzLwChImQmP09njwWKwCR0BtzvPrf47xiZGJM2XQdvlTnL0qWC
Yru8jPu3bYAFyeAMZ+/UV/jRbpzV9Wlha0PIXp0ctnDJFzBD8DNjjA9E0Mcpl1/YJy4L4DNlFrEl
GYtllrIO6z+Kn67Mc6rpWA9dmWziCwW8OeFpbk3gIEu4VTGmZ9NEcRB2mNfO+zKG3XZA6CkicXPo
wgju+6se0N0LzplDIdTnt22J81yZTe2SnrrCCcGU5fsAl5owMswJqbBGOEDS2eHn0BfTnymjWCzq
rIZnqaMbigsomQLjJwhWw2FjNBS2GMc8TJo+3hi8O57MjoL3IPCG+ugPxndXHpWgKYwzyC1hKYAm
FihxBi7Fd9PrYRD1oZX1eszNmfXz11RxTHvBmoZiOQQ3rTsSH9sLNngkB6xnXAmSDJXhSIK7TTFE
YpcgryU3NlEkDEkauLLAdgz30xAF8GDchbOPjAqu2NqNqMjhRw7NGsXMlf6h5aTIBBkkRjaxghq6
mhyCwuNdII9QA1g2ImPk89T20DfQHzBfZGjGnM9fUsedJHfH4EYYkDKpf/oP/5uk8kZys2RXBYTF
D2GVm7CjZLNJLG/FuKwVnMbXEPIVa6JGfCGMRR4l74/dcqhl7KPL1iFm+LstxrYsV2NbG0ac2f1g
ZcLNZF6tIF0585XsA1Pit5Qdr7RtzG2xtfsBNEKAk6eIdzJ5XsbCXCjAks1UgIBT64K0wIJM30iJ
mHh5MTBITCP7tqgawHhA3c1oV3M5iCjcxPinhuE0lU8B3RZKDRZhd14x1C+l24wY1s3QksOZ8ERo
uLeRMgqTqgkQiwEUeQm3V/HlCYnfQppAgcHHwyxlpSd590ejIg/P8KihSwhY9Yh5X3xcQ1XCmxFq
GH/gmMaBLFmlHYH5Jv5OXCq1QiyRB+Uf/Te/n72nMv2dhbvtOzhFIoutTzkXTVK9O66sQYPpsBaL
xwZoCkSn6Cc1JYnkrNhmAEIJ9qDXqg2ozGVrIgGVwTXmQWrC1k/INBWbBHGRW/OaCtozaWIrjZDw
91nEGQ0rHEHMKKhFq/OfpVNjoAVOODkKmFGHmzbJ4EJww3yahEAR28R1CNIYMwauaqWn8oIR3ykS
uTQsnMMmrCheMmb68rXwIfCYBdb0PsNTSGwmvIh2SdiVzDxImgYzLxLq7qHCtJGI3e9CRzM6dpGJ
qDQ1u4ksbJu8saVMmrim0e3Txc9k6Ar+1jb5YcBLUnC9nSZWXLLZ4cwp5lzanxjnCg1DHHoo6ekc
KOkSC7HqHQCBUDDh7cw8jyq1zriecT/wYpiAmfCJ4gTPnUkFHRtRLK7+mOvw6FGsDJpO1LGAdVqL
2SVnL/AH2kERJexYgzRIbazzfJeUOQj8WEGHqo+MBnTXcBj10lVRvQbY5FhzrwqkOKpj5sVvYOIQ
kofjI68DzT3iqnHKC8E4WiQ0opYRqrJwtLJMdpGGzS+hkjEk/KTGHlZZgnOuwCQovqudpY3F55tl
04TdlJy5G2JWI5aMlAsqZZ4VN+aveQwZ/JviWpgQtLcpNBcUdnhuaqOWE80O4xmjC5ZpkcZqmJAi
4IMwvk0R6wJLwPVhPqAGlCg8kvT2G5xmsSn3Hvehd3eiuRdColRprELwcKKE7fPdIAlkDgJmi97N
TbBGt6Za4jlYYauYLPL0jQxUguTPI+NhEkTZ3VfAwrh3NQW/khUtfEB+pZg+pU8W753t/kduo+vL
fILinYiO2xVFBEUxtQcosvo6jy4CJk/GTD3mRRxNomcHtlu8X0MvirgfZIlPF0hzKm6G5McE6148
ZKioNcGO0lAldN5bAn2/D9OELpvbYYnbzANaFy8ERtZtfNh0pw8ge7CwKNVxCKOp8X3Y5by8qhrS
2QrV62IonHKtqElQB8yDjkH46/i8O4mocClm6NXuxKAaNk+74ACPe4MGD2RuHkAxVCweYJhHKJFl
CeC0+PUmwLskGgUz2jpMPbGUJH0CY9gS1olooNxFTG3A3gvKPsydrfca394aZ/llX7oLVqBb5rph
SYonjZyRHzX8gUtDlRGHebBnBKeCDpu96zaa3S6ejH6OwESzDsXpfsqICXiI0iYGLIix6gFlZya8
h8l0kZ561oIACvkB+IjWHrI6jnWbI02Is2GaR+XC0org3DO84tulgsOQ8etQzV6xDy2CSvr5pIgg
3F54mQsYOsI+BQ33zYEPTeqrAmX7nOCDkuAdsJrJCYh0FNSWn0dsYndY9Afr4skcE4J9DDr8Aayl
97Iy6ojbbI/1OajenA70mfSLUQnH+rf0sObKAbiQApZ/ITB1OWEFlMDWkChZhyqnjKnbnaJa6qlt
c3S9wLFJzcEOiz70XrQNoCw0SYcd7yQMs6XNWuCn9ECkDMA+QjCyI8zZyNoZeRqK7LYIeHRx1iD/
szCr5AeNwwc7YQRf4JYz5ZdCz8bBk7I2giQ+/7gH0FkHtjQND03UFaJIQtxmhWaTEsZkLmHRiwWU
EPwLZ0U+ICvXKYhZJQRcB3kBMWPnY7OUoLIwlf+7+LiavqnldXLaTVfL5CYzoiYwpwfORaw37Hr8
PboPmQq+qZBUn61bwNpuc9aHKyscUzvr9MJagtDXD4TIBlZFrM27u/6l2xnkXxcDH2DamWk/EqjP
mIqfbT6awAol/6mHrakmh5dxCUy3jIFOjihLjFgiKFiQ1FDct0d179JjJL0XUzvospzuR1AvGHdn
DCQMe7elM5OQo5GBclBb3au1ZMNyKIBpoJxSctvZhr8QERniq3NzoNT5gu/RLujGz9uSOA/vlGM7
3IyOXgsbj6NCnYo0gZAABY+7CxLo4dTFUE9bcPnIx+kEO92HnwGFhbhn9m/Q0hRQW5y1+RBu5zlm
WKHuKyII81nyK80LyDjwsbfMGWZlHTAixrkGY0K7Odtr8OuxpuAcvbjIndQCfjDBTL2H3v7vwLIl
a1hLd/IKIeVXdw/kJX6HoDgpM2u9ctuTtswcSUQwfnzRDLM1udrebDZaFuykIBhDo4xK2dsmONRu
UDIjE+ykosfmZcLIgtKrjaLADPoY0/spBmWDNPa3Aa6gmrtrAm86IP37aOj0OfdI68tc1ioAwBMM
KDw6Hcz2Q5sKFOJcb+uvKFs0GQR3uhppkM4E1rA1raXU1jRGgU1s3L6tnDcT9nSdh2D1PhgC9tE2
CL92lUhTeV6TwIhOIBE2GCXVDnVQ/4Aee1B3GdQhrOeWTQ+aWzJsIkBa+N79XW5eTXmYc8qaBW4Z
yy1qQx7WbgrtWynyNLGUnwUs8AgaSWRDLbPhQlCTjRgJUakWKmvo+NdXCDLdyZaAkjH4JyhAlnZe
+EYKEd2D/vlgyN7lQTHAkN7yRsMNwCc4paS6LTIQdqjiu2srui4ghi1r15kVzM4rMM/Ux4/6xPIJ
+VbZhkJlb3mn8Ovx0iDdGTCO3q7ulhje+SEf4IG+CH88cm4Tp05BZ7f2CnTBwsaUzSAeNfK0Exs0
UBPfgNhSeFdQlYuH4THBOorcbzgYQIADIpthTRthGxc2+ybjcSJRGj0psePbuN87rDAN3HJo+p7W
tSzqMHLnKdoGrIBwkMGgQ1ry7Oi3uBMQXBKSLA0b+U48m2zeqSBu9ashjIaoDeJW7+/45MQ1kChg
tveU+X6/raQDPK5rPbB+XjgoykDzYoP4h0ciJFE6ALFBZMlyTPJMxNXw7lg8UG6YOtQoCtoMVsVc
iUG2z6SB4Cd94aFH08fE7OClv5IxSuVOAWIKal33UoYgWIkj0d45KK2SrrsY8DD4HiRc0wNzKvw1
ac2JI2JEt80680TaF5DRFWAmtS8eIFZn5bFIoC8ch+2Es1tP7o7AoDxngInnOsY0h4IPq1+pbZj7
Gwnz0e5sgOYZyxG6wu8wjg3MmN6yaEE+2r7q4TIstTpUd6fhmdDgBazAssRbxiFwBQUW83JEpszq
sOFA1iDv7w0rgJCLenMv4JyAuzpMgnmfc8sTT2XypZRZS2iv8MMhJqjenu8W7CI5TfQhTknth+xk
QMNIoALasH9AarER6BUwjPgkk3kcaGUckbx4HRjJB2WfJhKpTMtLOyz3eEvtTpPIeoSO5BIAKj9p
y6Vl1ykJooIAPCIyOn5zvWW2gcHAHH87vAUpj1WtsOpLNE8AZ1gkvvBSBYWRDuzI7GvP2pLhFhjl
Y4nZKHeI8GhxbDx8SVFFCA9fykrRKdzt97aEqcvQSz7ne82jhDXlK2IMlgvTva6mxFsG/fz9MAEp
lrDh1JMpihsHiy7Lv/qGFd5g13FL8YxXZMsjRreA69v4TFVUXwitDKKEOvcxCuPrHg6SHFO4o7CW
4/jyh6Fq4gPa8MTAEBwjYIYqNXzNk506nFOBHRkmbqnhe17vr6bK9WivevjZ9QLls0mdaZKgynkQ
c+lLCJL27DSm4w1TDgxokAnzYclVbgCCMVIkE5Dl4qNLK9Ky7pRphD9M623bxH1SEWawphfgAKYe
Mh3x1QEO121372BjZbvW4FdIZbJ4JU0xvEHxRLPE0IIRQQMfCW7tA2S71hM+oChOmqF0oA4xp0ee
BUZgElK6LMHm8ORR+P8DQUrx2enjpwZsF6FOsd0lJmD0oYP9FiKEgGaAFDTrzpyeIaHf6tbCyNWc
hU13wHil2c+k8H8y0iS2ynZEbHmlbeSWvwR3iRkXMGhqO59RyZHlz/igqK9sebZOe9AcmAv99yaE
8Q0H61ry63zak7S9hP0MM8Q6mE6nlwrGozg1+zVVXBeXU/D6ysOsWTLRNONGynR/dj1zvGZtRAt0
uIYN0egaUtGB7dc4mTi5zlsTikppuROYuDbjjeeAUgpVKvO8kEm00zMWc5CF7xyoTDmoP2/2VCnc
+mR3QyIEFTGYvfhTx1YZLyeP9hTx906TZAIB6EPtxNvr685HdgVsYKsAHTd7MkbilYEaUacITRvz
XWmFvJiAkoC8PE3COKIo2C9PW9KG/34oGuNmct8BeVFkE5s5Xv3nOvHLiZQsUT7BpE02doHStsPJ
an5agdySbYXfxMfk3YFsYxP9h1uBFRoQOlyHVC6LmSiLXMAB0htv520q2+NtbK9B5BLGVQ7LhCwp
AzusMuPDPVnKgCZUoGwYiSOGG1NaZ+mEOdIo2C3clChkl/Pc/tNHJnxEmjHwAQIuSkWrNRGWV7aF
yUxiBUQsWcVDLQ8OJpAE7RbjQPUZ8dMpP6EArsztBIWGMbyFrdEzhBuQkP512e8LPEmTKm3x05EB
ZZQC1XEjl7On3Qh6K9ksfx2TisS3JTvLnHYrwjNJUbSLbIIWNtZzzSI7WUzywLukY8v2kKjo7r8w
znejmeySoXKt0QDytVs+CAsrqJXsrcw3+MgvbhvbwXhOzmXV3PSgQamQgtiOA3GRxXU3Y/U5edXd
InEAtSL69q0r2DoniD9Zo7ufSnbc9T9su+UgrLDX2KsVuGME1DTT8GYBTidlQxkQnPIg3shZg7CH
hGmQkUUZRv2ROBvz6zr3eAOw0uEsqLML9iCXSt/9C9REHqKLAF70wbMFIUa6Ce4LlT0dI+QZumY2
SEsmIcAC4ckQjm1CFNA8bzmtvFSLZ8pr1Y7S4wq+tBWCIdPV+xVhBYAgOvSIMZ0xc9kR+m8ullDp
F/jQIz/kxfyMDPJOgwCQ3XwQQEmWnM/z/+kBGYUFKh7z50zQQt6f4NdJIVOUagPpnt/iFDHjlV+d
CXZBtUWgP3T5JIIk63PSGGWgWpoEUKPk4jgWP71khpoEW2oYyrK0ktZAZWS03yNsO0yAVGaOTZuD
v7dDSNKoHPeg17nn02FX8JiFqkrfIhq8F3MOkXa9Or3vpHVwZSOVnwlWDan7YVEKx4xZzBhR7tnj
0kwGw87V4BoeXQfyijqInTb3niGU3q8bQWOYo2rPPrAkr/bus/m8Ul4rdiLJGJ0ViTCNPQavJ/Qt
gMsi1CKaARHxj0I/ltaT2UEu8806JZvugIz5tj5OuRzq1h+Rsg592fnieMCbkbLZTBH3OTUybrh7
uAkxlmJwVP1N6mMYReyd6TXZqMvvszajyqrCrtfqsRNpIqLfPX31H4Nwor+YkGK6zI5TeZDYFDo+
G7FlW9orpejGqwkuifLaLzV0rFUAFELJwIahynS423nvMoOsAK/35QC6zyiAkazwikm1hwKIijYn
6LFWkedPc87H+TtE1ym1ygDNy2eLb+Xb4baAT93YqmwA0JSlHTNVxOAMKgcwKXRiRpO1LlkZDBMR
4s35BCcERQd8SMXJi4WaAxn4oCYSXYZ797jfQEEkiIUstgMpXzrpk+/ENguR0Nt5Orw0Urw8piAB
AOAF31Jn+W6NhlpjHkTMQ8qwltWynzW1DWc5vt5p4LE7Ax2anWDUyDqjuyI0fnyQ2Rv7Nt1aV2co
6uQRVS0sxQeaYgBXbgPrWcGeLjInhdjU4ks5/A+/hPot6k/UMFCR4QQciBucKwQptS57BGIefVGp
198V7xuMS9hdfFq8rgqGCw6Dbj6RfFa6h+7XbXnuy4Y3Y3VYOqM058Ofryu7NO9eHRajcE/4NFw4
PlsRzGK+565ZHdOvKDzOdrtcn7/OC0USY3cz1DF9cm83vJq9+/h8SSC1WkcsfJOvfcAC+OJUNuZt
WMDzscDTuX44XNYJ4UAFOf5+9x7RyX5XVsP6jm/M8Z9p20MNVM1wRf4ao1yzNVy/UDaBZZl+0cNy
mZXlqnw450ZsDJoGrLZPAHOG247/M16BbqVwltEgkmrkxGNXWwbmt/thu205+h66NxmfOhdH1n+K
sMGo4Q9Rai7rlw37BddetfyC8sAyv7IkzoDcKKhAzaudgl2B9oGwqas9qyn3zoU5sdYYkqSMmnMx
Q0bEbDBCC9xW0/fsYhlvSM348/pwhxFswpQWGbiJZmxwnEGuKBXE+wkd/C5hLTkAlwEzERORukzs
OtDXeb7tEcNz/PHw36+YCDNYKdQjkVXODTirlHtnl/W7HmdLTgsvrMblyJMXw8rcebeJGyfnu7hQ
pXFxKJAUrZ/snke8AN4A744fzH/vbRRFrQcCIjbqhDc2E/FmNPhtR849f79nxv/T6xxpXTbLaVMm
/pADviOt5hXrWp2o/HKfhv05peVr2GSgeVk/yoWuOQYEcBTLeWLw2daPj/eqj1owI/DQ6bgllBM8
qKb7o1f/eNcmUAky5fzmmVh0Dpp/h+QN8+fu4aKhVf4RveWatm339hs37zDAEKkFFS++Pu0DhGPg
ebbOmIG+xzjkWrcrjGzuHjaOH41NYfYLs8PBDgzYmLwiyAItn3F+8fHuE1xPsGzHayWAIMESi+hQ
+6MAY+yK8/+0iTdQ+G7HxwEAYgPaOlvajynf0WkmZsFGdpZC+rcyrBCWvAbG26m/XO0ye77cm+YU
GBqb0bvj7l4UxuY+ai3ZN3sM32awa05uB7eMdkxKbkHza1+/KGG/tnHcfEzTMl+U/RiD7ZfgiJyh
WhVr31519DRsAehTqu6nsPkIb6NbEmXuuOY4uyuWcmFRuK/CfTT9+qeH0+hXc/cUmu3gXbeNqsuR
oToeEDSYRS9xT/Mv5pCTBZpEMYNNMTKBtuCqPJUSGxSfXEnpVpOFVhA8Doxhg4SatHrazXUD87+n
vX/1aySv+gOtlUcNFdf0hId9ZHT+EDCWvYt7v/4MW2GxuPPqEwA057QQixZAMJEMgX1Q69u+jkdM
oBMyEN4MoKPceUKVsCO3fCaSxDHEQuZd2D8r1RabgmG8T25zVo/ppGsOtnRE3EMhoTy5imv3+h6+
/o6v/nbPharzoHlzMJfujItGwRc3p9c2sY8HaOy6tTx4sf+c2y0WmhrWIij96kxdCMqKmP4uwx0I
d8G88VlThhbKtcHe4j3gXz1ew+87Or/dw2NSK3o57tTOMXl03M+z/3OK7RzD72l4bQf515OrqCkY
NXwvp/A+4RkUuMjZxxrOS7CdXvit5UFQ3HqXvX+pnE7hso17XWguJ7fimKF/23WBKHiB1rzXuy7O
sj8qeg67VHFAWDJvQEDkkWJV32tqTnKqHK3Nw2gd5sC+8OGo1akK9sidWY6K/CLEzKWWVrsu6ouD
UzsNi07v9u3VfX4nU7c2OjOpRi4tOKLUQ4whEEn39WosLfzyKtX8ccD3vnnrn4PmtO7XMPty3rrz
LkGx9KP9bHknbGb0xuxooNHqcozwySt8TjDR6CuLCRMTJ4b75JQHRzMwjsOTjv2e+LHuD/N2x/3m
fgdXxLqtaxzxyb5Mjod5443OzHq2on1zcm2M7q9Bs+MuK5w6xlqd4XHzHFaz1sU74+nXcUqs7U7h
5RIbj6Q8jR+0MnlwpyHXw5rmdJbkzf7y6FyP3mU/L4DWj8f0e3O03F+ml5bXeaDa7D7bdrF3nhc7
vzuft1PgagyCUmXL+qz18QhtS0K9/u6/jF7jYbe0aIcDO/b4eIgDo5v9YzF6fnFAC168laxEbpLB
6/b+srnjHL+MjY6fIxtlvLWPtAJy2vPi6C7e6DdldDymlresNPAvKp2b5rXwjS2dJpYiZxTFGDA2
xBct+DwQ7rZ38Q4f0Qct1Bs/RmR7AQMRrLI0izUGGtbn5PUvxjAKH//2+e/SZGBiR7c7TbJOL9fI
tIpGlgxGdpjU23Bs0PnvXfRyGBzz/ia1Ye5AyNpRQDstka1QZj/2bkaxU9wXnScabdvMEEodEOyK
E/lcM90i31TPbsc/Y3r0qTuodRieduhysPSHMT9F4FNv5Nbm0gmvbTwea15lcspxbVCPzh+WjC82
KTLAIzHhw6Ra4tZU+bhCcuAgLlvQijtNn90CtXBnvb72HQXwQ3UgeSHIC/SReJTO9+oDGr593d23
rjoLAvMtpUCgqEbUXWs6jJnol2zG13bwde5n+4G1PsZbNedbZ6dCQpjAiu27Mi9O4xx8epXm5S1X
c/EuwbqjhqkdMxP2AyD6go3f6R4qe18MjKBDEXV44EdurYpX77mTpXz5swd6vrqMmGqNSzbRqOJl
k20vz8W903u0YNHvPmkh9rotatXPdVbqbqWHkqDPGOBQerBPpOxqRLcDcRBbmH6pbkeUTu3e9+2Q
DA+LQ+FKMq/bTdgerWs3IRMtyVbkqY5Ql0r2n+N+bOBq5Bp4bbKV9+0T82r5371YfR7TkjxPJhea
f3+vjeqNUTNsnPq7xgiKf02SYdRexvvdED+t22nxqa3Klnukn5udjl1jt/kS33EEeDsPbnZlPQi+
/5W/hIZCCo0yaiCSFKb0uU7oOBI3JNjmwQOH+gHOakUMsmNfuWo+79V+gIRCxWvDjIFq8+JHgg4R
Q6NXbOzUo1RvlLXJXlNYVD1Rd7AXJ2IF7VHdRCADqAlZQkcgiF2S0znR0eT+bUgBUX6t27xayG4s
vbLuMTLj75/BQ4nhfUUUVoeq256S3RrEL2a7Desx4GmVEVf4E0Hwe1vhK6oTU+V/6R8kxQIAjgx+
5tnW7Ct367c0q5qcgLw0sqd9QnYLcEQZycYsFxyUKTWI+s2l3kMG5aFFd/kUP54Z9RmuUBHxlv/j
YhCJNdd5QCF3iMlg/0g6ryVXkSyKfhERePOKB3lfpRdFqVQChAwgYaSv75W3o8fcuVMGQZJ5zj7b
0NQwuweJYmq4VrzDF0UjP0zBGhgZK7/45htev2o5QakkQ+o58kbM0Yd6kFQRvLlqWg540zexCusZ
txb2/QM9If0FRyu/UN3dI9qpOIeEIFxwVN/GlOWDpPQFOdaMFZY4Zz5Php8gRnAPlVOA8x02BYnv
lXhmJJDtdVIFeGIUUuZOFKl5kKfUCLcZBcI9yvFt4zRDLB7Z5Op8YNBuUM6Iaal27nCT5aW0ePls
ksjGBfxyLxeCaQ1itLjH/I52xYdCp8figcuMBGGYGOB6I0ssBpmjzwI+fAZ6pEeCQmFQbuOaGNRJ
drLZMDG3ONviNc/hQDDEHib/1FSPUKyicKDAvgppsb4r8chnXR2ennokn/T4Pva7w5KeH8Hp92Ns
goAeZld8QgT95TGnxMfxQdybdsZZ8WAlT5QNFyXb4i/pJLhSqiUiFChqRMFKNAOkVNLxPHqJocDS
WFinFL8SNiGtO+wphKDR2ViejGA7MJ2zxQqJWGa38A68NexfkdhYFpd/L/seYgOSAc5UnSX3iirA
o3qWgc4TvbV+++Vc9l/YkCR2aPB4uSaVh3ih7Wjwg+HqCp/ijBr5RpuL+5BvRQjKsEsM9Bt5eweG
rb4SXGPRFbFYM9BJwAM2RJTEqmeIxX8BvJ2YvLJy+I+W6OiuaQvOHBsDVz1rBs9qabzpcKIHEbhq
yogVw8n71Fpk84q53oBkrta94rtfv9eGp4D56eFz/viGE4CH2z24IT/9uBV2seJ+E+gg/vSZoLbY
04L5LNLPXgtYucqknqkxv5ndgmrnXw8NCmMvLeAuFp3QXkpRPUYOuH52oGleoXvGuQM5VP3DqFmw
ylSXJ8ndZ9LIJ0I5iiWT8mPi2F6wWRUMSecDzt+O9zxdY7oy1eVfCtMeLagJGySenIbX4x0apgRk
GD/O9kogifvihEwkdCpcrQOxqCJOj0e6YLOjknzvDlOyGgqXLiE71Qf3RuTSVqs9/lWe8IYnmZEl
gouEWFWsMx5QiK3Ah7uBR0DNBfSv+BO0XGvQReLLeXfGHB0y1nFr/huqyNQOuUd5hgyb28h7JsON
EZ9gzBLJPGi9XKc6tkMuUR0rP83S2eJcZYbvxMwj2Wcpee+EZftxL7GM5oWvE7fC66Z8WS8u/xr3
q25iwHnk0spvceuYnsVP8XM7fiovSwbQFfOmP8RWA4+k4Q3k7/jhH5YmX6mJaxJ/+15XiORyh90z
j/H0+7js6peRHZM90idX/ko90NjLY3HndTpnHwAYCq9YQirJEp5OrCwCRkhODq6uqYTV2lwfd/BX
sHziNeym/MBmySrPxTK/4bk3vn07dxbgv3vLrTJDnry2VX46x+P73wcXwT3vrXrz+qdwyxB38pc9
nfOeLkoGTHr9VWmbqDPzJP01lNdYJJNnA9pr+88uetzCyyO62L5BUvlzofI+5os3bs4OparXXePb
K5YxRFw77NrEqlPwkQqB4hDI4+bpOQ7P7pXPnoWsqTJ5SDO7jRrTdT57tfH5uTJHU5uqDNGg8CRy
NftcUzUctoTXl05ym1fu0P+Y11ABCxLhKm05zt4jgwXXquzhUMSckn0fJ9Rs0fQ/Q3W6Zcy4up8n
t5gPo1Dd1DjgMq3oylh/fnXn7+zm4Zh7qWlU12UbtSRikUCCRQasptZ7ElETRdNrvc3hfhk1p90t
0BxmhT0kS/cOdSZ5EHNzRc4bvKvOk8sbF7Ll82jlTr3AH0V+bza+SuP6q8pTVRenhAPgjRk2tgv7
a8DhLsaQckNjH8iPWMrSW7kG9Ds9sFqR3ExPhHeRPkU3IRgoH75/LSaqJhr3VRZCPuBoOPinSvdR
g6joxR5vzvK1vNTVpFTjYZgCXArIWsHxXklfil+U2KlJGFG177i4njXYR09CxOUILOiF//Jsu8U+
6fU70LLe5h3sEsdz1GlHYHwRXS6UqI/yXDynxcM/vP7IauKyvgEQyo9vfS8+khBC8WeuCj7nPTYA
9ktLcO3JVNnUu4ZLITTHY2NjSH5/hCcYtBiHePXTax7jLDQycGn8xW5MUAGhdF5YJL/wBv6ESBJo
9zFmHgF0jVQDOkuxorZkn941G5xHeiRn1DFwxGMaVwG5tD79Mtqmc5OnJNWeLazdJycmlA31GZpW
tOS4x/vMUTBirKO77jv21mGS/BhlXCIUgwVAPugnlLtv2JCoM287ZjMOtEqcJJkbud1zBkSaVQE8
I4Yp7CNzoQfb3WGqeJqJW42bY/eD9KPiYrwW95aCPzKEPffeMJNhQhhFlLFJP0aMGfB4kAU56fQI
vtRIToW6mDhRMOscr2ZveH4LeWYGnQXHC0G/GxR/lJvMrNEg11cekDKz9wxTGtq05BlcNK+0fNTa
77lVTbDBP9+vgLI39Ne+/Z4ZWdBcQwveEt7DkKZeTQIglUWSFGpQe2jTOBnc3NlcchDqwnSfNRK4
u19p7sxOH+zL3gGzdpTiP5+eFAqkF9gNu0/XLlHUKfGHQRV21ECww5HdNX1EFlBy5RfBxa9h3Xlr
0uUoiErvOuNVbt8Cc3tSrnMeBodqrODqHler52YJ2lbsqfJA3RckneBg7OXWRGqiSgvkSVlFlAw/
OnZvfoZKrxWm6RpnWWjoNKcHmUSqG5FnndAcOvD8gw7s9zo3hH0TkXxEee3tM64Oqr8/pGV8rHGO
hy1JHDlCr6Op41zrX/Ca5VNJR0j5LycELXYNPop7fMje5XfmoHLtBLz9kzM9KnjObqh6nXBHmlT4
TKGMxOCHtLRfkqb+xet0DvEN5JVxhTPiZswWsnRJsezegNbcDIuiPC6BIJDvhfVm3azqSbvBxZ4v
LAPFxFl33Wdeu8y9Gx78PzeyAvEmdN8TRm68PF7OBOeAeA1WHq1YSyzJVqbZ/YK811d4Zvv9PZiU
SkzMTx5gwrOeGePaWwuonJ9dUNKHCTciXL/Rqg87ugKkabtaBGU1nCFUqX6eTfBVfz4D7PAFjay+
hgPLhuHU9X4iau2xwK02RTi/QyOlhCUhICDM4M6sd1APxk1tfDPgMtzM9Lk73R4pgae88BDVmj8Y
EqsauQGn9+a6LE7ZN/awj47yB3aZt+I9Y/zhN2wEVHA0IrbkXa4jAEoTv46g43DGeMTj6BVibJRP
1CCMpcRoT1gJ3VZMb605IqU/8J8mokHYII8gtGsICv3PMLDSD+13iK+/aGTwGz/fEvX3/bvjDDBo
s91/Fr7QSn/s2c6xYL5aG1C03wu+N3M8f6lytveR88OK9hukWAolom/gFjFutt+7wvt1WOJ4Jhd9
irM9441iXjCmqaLmNa8uUKFeB3ZutP7Lm+6/kY0BUR7wwQ0sngblFoDDDT4iWsOg7oIy0uqonHCD
NspuAH/I3pGztLnPXv1XtP6a58j3LI0uzG3+skjpufo/vJ+PGf5fAX+Z9cGVMp5WEEsiaUmmxRBL
h3+q6iv8i+iAIX6w3wP/mOcGTbYFEgx7EKtc8RJZmKFt20BxBDdDyoIqw/GaOMbL+ALKohBAdA9A
mbBzDspHNPlI6Z6AJcsVUYRdWEAS+Xr8oPO0Ovd4iHot1VF7KdG+KzfEySUgI7L38h1aDpF4Iwij
KKBxo8ODunDvYda4s325rN3cC9fZYpbcYrKiruwDj5+v+/gTCp2vut3P2L1q//iEiuW+t4fXGL2N
HjRcbE/eELyf7Vdme5hw8REITaDqEzGXDhi5d/3ed2P2jndgwAO+eXtsbaEP8ral1PMJJa2/5y2X
MVN5im+bWQwb39CJiilzRLLqvDb4fJnm6LAgdJOcRKIHRAajGlkcl7n4tF9D+DYQChi/pGYIcpHg
q8levb2zX5nbPbdRJYQRUA0uEFZaw4w4+H+5jdSHOLq4GfmDvTfCOjRaDSRP408MjQ3tIofLUZgL
+Ftz31MpBM5qdPiBMAcfhj1BzEVfv1/a721rIjhtUSl1DRadD7f+eRD1eT9B2Metc/BFGsVj2dE9
hCZIKv+bRSAUxtkb6/J6fyRi6KtY7p9L4SaAoIk0TbbXG4/mLfzf9oTP8s+a/RFEkYfPbC18poJx
rM3+0S4EYWN1Wmwh6/NwVsIQcBCsG6KBGVwDF8NqhNRlzLVEnW6luOpX2x57UIa9qNgzVzBGtTVA
ecFPilXeFhqqQLCGeixlvqpfy72s2+BrZPhCDgxra8tsvcXx8uPvR5Ai803PnApiCzT/gLE/qvVG
PIwtLIrT9cvC2XbM4I+j25UXLyF0IpcIpggWjwz3E77qrILXQ94qQn4BuoQVs/OLaENeSxgddw9u
sQYuIpByqCgVZsj0HCA1UgTqh6HQNz4aP8Knyjz2KwFPMJ31mc7SiUTmpvH1CjKSnE5CbTwTVhB6
cNzbCkcbr9R78kmOODaVFBCeeLtwcWfm3VJDbqHzI0TJlte16hWOp/KZybIyhOXDm+M3KPnyJvfb
w8rIfS2LGjIuAskBAeXk0nM6gkQyj/n6heXA/YC016sxCANM0CbkQJk/GmiXvzcKVz5X423jy3LQ
Oqx9V7ZcEFwmKzYT88ZLGXimNKo+hFrTJ1mODcvxCnzDx7v3GH5ut/A61Ct7KE1Hc3oij+9NbKHp
Pa7+p+IA91Ex6BrSdapPq4g0pEdQP+bl7hHLEefrxMHkXLxCljv8+vK+C/dWaNWBUs4GvJ72x9dc
UV2CoyB0HRYDH/bmcXz3LMPNukAKiAi19z5Hmdku0BRJhCDRs4+b3931bf/+U2KJ/pSBq+KpfMmf
8wR3jso/iXE61mv3cN2t7t8f1X2CmHCk594hrRIjfEY4Yt02NIZxLXz0H5PrbBip369Ux5TdnkuB
hjmgp8T5CheG65y8TzB5Ol5eymOW1ukjZaLtAruj1eEnZ3EZ3wucMo3wsr6cdDankrxWXFIWZAWy
O3Nwk3N11PGVOL6pVN37ygKNTaUpEoL7yET4WHtN8nS7ecUW9nRvkS2EA0Ee8rhDZcfVh3o0+GyY
KW+5MGW5+N3xEQ07rH4DcWFXLvwSdkdzznESPzfE2olNKvj4JGvMzVToD7MfrfU6oq2vX3pEwuj5
EDkziX8wFk/Zt2LYViS79/ApYxqby9/jKPnmrpjl7FGwDy+gfTIwBfXjwztXE4N3C/TIs4+Fb8Hf
FjX5P6JhnvSwXsjO47Rpp3Z69y/rV+IcLzOzJ8soi4rITmwApUm94aJXSvz0FF/+YU/dP12eD9s4
eZJJM1YDm5tdBqr4IG630+fNkdDF4D4qxnjc174KdY942uDFNj+XYVKW1LWQHMbGAsZnUo1ywjMO
82KiZG7uNyMpYDrJ2yoFS3SdB6plZ2lNya3aidvtHNe3v0s4jLS4m78Imx2+pN8Xt1vce42kpfup
+YYUYbusnMknbkn182pP4kQwvSLo4ib+RE5wiwo7YLZzPfg2QvTJK74fq51FQUjnRCOzZIoYNPEt
ylev2Ags7+B3jLqA5SZNfB+RbDPnLm06liECg8iYPBEufdxfORmwIEF56xYFDvweY+6F7VLbUIuX
YQVZ+Hj1L6GI+fisZ+YZIxAAggQqrZWBcrOGt9lxmAs28iQnoLneZsuJEUoHt6i8sJ5oI6x1VepQ
Cojcf4mDd/T+5/aDbSUn/6XxKSz0lIjaIZQUvz53JIxfaF5Rs6UcHqyfB0JKqrz5I2CYEqMgFuZJ
C5qpFibk7jIRjLwDmC7JwZ7Y3TFuEIohNFc5R4cYM8bp1KPBd8skYHdGPDxiS//3w2Ainr0U7hiW
qNDPyJNHXdmwjacbOFq0pQso34sRX8AhsWApYqmHrDELn3CSGF4j4Hd/qLwSxBEp1MF/ojk/Twsf
/eZZXAE+OnBdkaCPEFNYiEeP+z3C0s5Xc4/QXPUWFNMr5mdEqx+mmf8tFA+CPf89ZV4MLKGkNlJZ
HtCuC/KplqoQQgBjBWJhu99OJLy3Y3721xe3UOyRvff1tec9FHa5lksNQAuKgyrSGjQbmNmMcALe
jvhLKJswEblCKuXVK9qAEUWU1sJ9nFZchtWHBPWfF8xkMlqMFqngrZWhjASTWfHw13Av4a3ylekz
wfgQqi1HH0d5RyoiYA+nLfwrj4OSn2MI/ZCgVQP3RepEppEWIkweoRx1oYkQNDVJDh1meHrP1Al9
93Q72g7hCAcb/GsaDFDkyGQ0sYFWxXpr02Huwy86USqgsKmDV6itBPF3WwdbFS0ZpvYZz1iKnfgz
21Ko8o84R/GOUXyH9TiacONIjkWsJ/RGAA8zoabJfOUbCDRQ5lIojYU1PoM9SJUQHJ/8WxC+BMmT
A19Ds+j9QBaoWCu4VTDaF4vtyqcuIYXhObQ4V4y2RV7qPYIkFInCjRWFbRt4t3c+n3BORRBgB9Sm
/CJwA/hS4hc2obIyUHE/gvdCZnQILx1H1eTG3JmUb4IciUcN3tCOsmfIscb2UP4wOelHeDc2nYhX
l0mHGkZox2n53584W7w177bpX8ui3yj9Cs8mddR9acI36OKdsC2XYkLnEwQF3pbXR/vGZwrO2iM4
KXM4YrDVX2Gb1g13+osqCU6oucjZFTlDcLtNbj//Sj4gEBCFn2YMUreS087XviqcbnUsVir/M99C
0GDHv3ObVytkPAaZJkwmIg3YmvUD33aBe7QyF0JFTMrQS8CyxbKB6A9oqYJFfIlQ6xLGSTHGu3XB
puMcs6IPrHq2ojigj/MH3P6m3HPu9WlxEgRgh3XOKoeD5Z+ptuLVdCpcMnh1h8gkLRi+IF/z5n2D
mcUuiDZbRMYwdxN6bMj9YllQU8L73piA6zZJEG+/C2x+yOtcbZX0xv4/eYf5FH9Yb2dMzBU5MW4b
ahHOmJhF3sbPkOk/eyy8ovl41/q3sT5jTIUBpLoyeeYh3J5fkQGVT3VIlEZE98ewreEXgVZ1zGpA
z4vvB1mwTEcIrSKDOlsfZiJTirmwtHislXPzo38dZo9x/mPcIsLJ8izn9v5MgcVJlCq/LyPZ/0F+
ZO8+jCjKEF8FmJiHB/6P0jwTjj74f/xd/t6xk7RxtjLhjH33KFj6GAsaHNhwiEGreoRRNoV+yLsp
CPYPRIGeGD7Yobb9aTzefSB68UbcVjHRDg9Ptd1r2mAP6CtA6IFOEcAk8+HnYF06xguMXUoQk5OY
lVAJkObAhLVbXuJhejsFQfVTZ9E3M4niBPjcJ9q2F3MuBRJlzMTJ/AiyCz0Cb6dZ716P8XDxDZ7w
t7CIdZC/WARYR4UROjNRO9IDwSiEy3D9hn04cVpPoptpfgdtfJlb4QEwfiVTkKGBnhWuNjY/IMXe
nWped59QMJmpNH5F3hPkwTiLbXF63RPtFyntA+w3an4tJhRXkh3yBCk2soQ7rEuvOFI0U/+gosTi
R42yqdgNjbm+rDGOm2sVoJpQObQES67zzQvlC/Z5pyukTbqMO3ArRGShppUX5uawyfKwPNsbff+Z
S5jhQF+AXgWRMyTe5bNiA9zVu3aUbxSayHkN+sILoOC+fOVLV/97obHnAARimcK4GdIqHQlTeRRE
mFVJY8cnOOK6UEeGPeb2MnSG1FmJuFtskt9HSDxafLMXUITwDGEOC1v95MwNJbximoUJxhoFP8gx
aA5YyZskX/Ku/QW81nDa5r634WEhegE3OMYnUgGaNGhRdwirVwRbPjQOTCrw5GM4fJQ4+sy5NH8z
+t2L4ax0ZvqCUmEjMoqbwWtXcocaHOX5gnmgeZ8ccPHGmv2VMBG8X6PqMpGZ7HXps/lGAKn8QZYS
HDB8gsE6A2JFmF6O8/gux+ZXwFB144Hf3xeb9DmfMvsq4FXCzcyX5i900NKOCC98oO5EdIzF4G2t
h+lhxDz9Mu0va6Jxb6+paqQSuuBbIn++X7CAVFq1S1CCtHEstUQnMhl9k2z7hvtupLIeNfy/H78q
IQCF6Ixs9cfUEh2Z8h3uEzB88tH9K6uSNhi6x6Ee2c8/S+YxIA15Tw5gMO/7/MlGVicOpVO36eyj
jXfwp43KZbfWwnsiFug9KH+qcQNAoLgXXBm16EWEEykXvDLs1DQlLBLi4e1FnqfXd3TAFgGzUAjn
DdGlv7Rqh2Zc5F6fPoGqnV2bE3yteh9Sp34/J6tPm4t/tcbYiUNP/8CjMxij3avN015fyWrrFpKy
kvGgOHx9HhOrjivyjYG6GUCRdgs9t5CCHvX7rMX9e2U06aeNXyWgbI7dPq35+w1gScvxyn2VUw6M
OpSI1jnY4+b9R6MHYoQLN72SNBtegQ2djMqTK5zRuuDCjRexraT4IWw/IUu/g0szPUjjzkFj+KLR
BiqCIi7rBMPP9QmHcD4dvnkzR5dJr26sLs77WCW/lWZrxme71QFUWYOZRyfFJXzY8xVIx2hTclRf
fSRf4yo8Kox7PxgjtB7kqBdzqBz4Hqpv9DiWZqpZgU4OS9DXEa/dQY0XzB3gNxFOZ3b7Uo+6C/hH
FemXBboIc4l1ZAzTsPCJ2as2aJeHCcyHyNimnYmYNsK59+Pf2qmmsBL2tR1SA9we2JDFL0zeK/w3
6L94RetZ/ZyoTtItzR3sbiq6z5/8Yjjf/YHTQjZ9tT7TmgLiJwoMxNUxk5D165dIHqzXjSbJ6FEh
aRgB+Bogg/qYEmRdKylW5A+IY/zV4xNfNYzcRzrlav0cM65S95aK7JpEa5Aym2A4OyFlymlrsAXD
OUAF9axZpwfWED4NHrqLiUZOHgyEVCPi9eqy9N846QAC0E8efWjLy4be1ZgWRtIwmMMY3JxSJ3KZ
APNK49vn6lRwhp7eP2951gpevScdFZfoUmh2oIwz8nAedIAsePgCf/jcd+EL/HF4jfo3kDmQgNas
kpKOIW5m3eqN8Nx9fKgi7/p4MGhIGQdA5aJzQ69YpsbsdUhtBJ2gL+fM9onFLa6xDEfmHWJ3Aggp
Zj6DcHo3P+6pY4/vFmU7fw/jm8FIj83fOt0ll7W/1UrmOjWGDRhDmL9PBbQre40rJqC3reX2tJ3w
9Vr3QSqGPSnaUOwhMO8P8J7FhvzP9QAWz32fDSYBByQQYuihE424uGzAWBj+ZTtllY8t9i7FH77U
1/ItRsWAtBEUeeBNPohKCJPjtg3wpBnVP2Gne1cOfS1MuHtPbVTDf5G8j+QxTslhwB7XiXT8rI/X
wt8Pql92TKoZTvasYg87iqJM702sLjiXb5evmx6qGqNt3ApuvqX41w7H0pqug8oAdUxsj+5bc8At
LpWoeF/pQObqZrCnV8LRG5zmvIwI60dAch8xcVLQwpBf6WVoYT7G2Is1CNwlUc1dQAHm9nEDh9uo
wttnO+SJU57aNrizuZzd9pdmV9f8HTVa+6p9gqezx2yAJcRpyjr+zPjDpfe1ydVya9RzEhS/SAoG
lwDgdZbKalgOyaeKTdNb8z8QwKxpvzO33FyE0MKDfqhqwec2siyPG5J21JTg+k9uNTFC1RaFAQ51
DKQnaF+MJyJ0RZ+8quCt+9Zragm0U3PvSqB9XH3Fl9b9qMGEFd9ygN1PWGQjNP3M03VQ7Woxfn3i
x1j9nWq930mkajCzh2zacUy9V8LV29OqzaUPMj12dJ8/CES5ff+C5bUSJ+kuQ+JCEomg9bvxUKTt
ASfravn87C6v8EqTtr1eEykyQS2R33JvbhqFLKhCNrHakMx5Nv3S00YWZLtylPOiPpatQDaUR9Iw
NVW8zllLlqtAlrvHCgKRh99SDSFGyD11ZizGxnV1f5yZ7X+clSJPWH7tO7xuMTz+JWWQUQ+pI2Zy
hb+DnSK+KDo82eR5mNR4o5ijup5Ih7mKiMuu1no/Up/BKyCAcVpTAXrz/sspUyX3DBAfRwAgKmms
JdJ1JIlWKlXQMgmo7p5ePckhf8Idv9NSebB2CywSk/LAaatF771eu2JY4ViEbLhXM3V4pZ1hzJNP
2DqsCiluUv8lt0VH0Gqje833LVX4Sn/dnRJt9JgA7RiOe9WS/HjF7qQ8MPbAIGOnEX9ob9uL3+t+
fxlZPLdL8OwFYqOuxpQ+P9mpEi0Be0FzDSpAYdBSAmwLPOe9JwW47XGyTg6hmnxQhNxjWQkNRs48
g8gug/Wjdl9gt7vnA6PWFmnEZljMTYagyoKx1wd7+gaJwFnbK5UIk2xBtus1XYW1kHQRhmw1IY4m
mRXznwONB6yRpzRrdQ/3tgxoVJDW0UC8L9+mvMwIWcyBhKn7wzSDxJMTJNH7KDZEZrtZcGBN4GR8
TP/SbhzHy6CLajPt6UYfxIbb13noflhjeETgJP8cK8VOuaQdBjlUHZcv+LytKJ7j99yk8J5nEOWy
7/zJWV/MJT2qipBtvfxDCtHxRv6Z4ITaaiBKrvfI0G4QiDx8cDFjr14uXn2Y0M1pYjlFz9/Hb5Px
XTnIMbjbZfqk6yMwAcgiuR/hnSHRh7LEtJvc2HpfHavrRDmM7nb4JHZ3vRswLgQvnMKy0auZWY6L
+YEZfFcERRtVznSgT/BKPIhZYwivZ9akAdZXfH39RPGXQa6U4bCAfpkS43emgnrqqDRlkDS02Hik
apfwaA/JMFqLLG4Q7XvS0c7pk/oAJtgA5ej+k6aNSBCJ8eK0NOY9+gh+q0YQpbpWYWY76av6ramB
evVMaKgdgQlyc3ks+slYFpNlPang90JlS7PgsnpQ8VvA2QfocPjtorfoRmOCH/Rf2U4MHv4cWrMC
hveZI+l/hu9nXHTRpxq1h+hQz7TtZ1vhnQjv2YYc61H5tR0MGshFhG8XbSq9A7Ezjm8A1VR7z0Ce
lc8Us0teX/uLF8Rq5uYtlG4IstgOPfYgtkG4PO2HGtHNl9clgwgzlnKGL6+//uX6dfy2QsJuDiCF
behQkWrzUesNTUBmMfwOjktKbiJdbipTY/htMJmCIUohekJwRSaJivyxe6aj1xen0td2tGr+DktB
IqWV5LXzIITM9z2Wtn3w1X1NDPgXeEN0VkK1xAOGaYZJN8R4jjRlcSAc+hkDAr7LJOcwXVf07K71
1dGmL9fr+4pdSJ+bhLOi4Oq9hB/25Hz139a0hmD7pmFH3OZPXuOriuQyZGZ1e43tq+9AtvU6ichW
dm1pXq4g+J4pUxmmxecNU3cZC5zPN2WVJYyxgNDH0JwYSn59UWz53fcwRwibS3SjyvxzHx9k7yrB
BJvaOPhKvq0GCF+EPBfhdGlElBq2JeqY6kuqferB6jBpaHMSp1owMabazaWJ8gz0Dy5yY5qPLiyn
xNKA1V0pKFK/AvFHmWmssblfvf7s0XvMw6Tfuk4pGvpr2DcJW039mNmMaGCEqmEdetc/6TlbXP/I
fvZI/gA+G751LWpCJ87OsuXRYIM6YtjcBM6mkELVxGMENNWDh05LNHonje2buZ/HXrPFJ4fAyGVB
evCYDZ35UzHmKKng7K3uW2yZ6uSgBc+vMWLA2ztsEB7RnVQQoHFg9bjNeO2ScTXSGShCuTjdkf2I
QGssnAeRF4UOtBoLs+q4nyHPBHeW0BPEIy0h6QAvDRpLs0pv5gSNHT4zg4f6gTklx26gQtYWyvVN
BQJVzhDm3UtY0rC7ieTe0J/qx8f7r8QLH96TfxniS550G8x35QoY8mnvayQyn+hVLa08bvYYj5rG
xrqcL9pXjqj5+4MmxL5Ry5EeFMKPxLAdM0S0iBrEI2dmOVNOXtmObCsphpHs/OjABOwMcno5c6sE
c2982ZLhGty+g8Os2Yks486LAtwMH75nHq9xIC3GZYtyQf+y+UAqBGR/Z8968j3PGWaumudGj96t
GTegIr/jRYfHSP4Rqeop3fb4g4kYthfFPNC2uswpEUOX6Gf8BvfxtYPWgL8BGkdmiZCMcLqfHMOE
/SokHG4Ckoj+rh9pd1yYFjfJ67IEhnFehfpzVMwIsWJlWXzvQo2JK8GXi+Jx7P2AMvItjv/csXO8
3/+HPpGEx2r3Pej6JbMC8Bq4fKt4hfngVMWhI0axgoyNmJVNg5UhytYIq01+PJj7CtY1mgHvhWQS
ko2F6vTPMsOPGTof9vykuqcyAxfYRDlQ3wcO1HVnHFbcHN3CXZq4+hq2q2culYR3jWaMscBS3sE/
X7BHg2mm1X7DF7zHF4d9VICpFfY67+PtWOShPFUQFrywauEVF03Jl5lCGLS3n8o/DqtZtb5hWc7+
+YsAfoUp6cJZc9EfzB97d/Q1CZuT88XQle9UoxECZTMY3baTkbpkyTNY4b5BxIb1usvCEU7IY3/C
ABa7eA5u8rZgLqX82vSxw5PAh8bx2kGhhusBdOJmO5VebeJ/VkyhVd5gegR3esuZv+Gw9eMx+LEn
Ob0P0H3vkziXwR6S4CsiH0OCM77/KisbESdA4xNUZATj8GJgdQvQJC/0iXAu1y9Mx6wAraXkMnRE
cUl/MyEnAlPc3nv1cXtE2FxGL8a+Ukme0LFh89mgoTxDLuR7SbJ8eis20fRwxJnYdldkzGOQPY8r
oqWd5OxlFlZ/1z/sTEZgFoZX488/KmXeQRrLnlyJF0pLbBfwA5wxBgLA4ccmi1g95oS6IihFHJsv
aMDPxFAfgoHtdVTnobrkjP4+PbC/I0KCUT+YEChiD3EEj6SjmHPFTHVwCMPkjnK49NAo8uF49FjQ
fOOrmnps96ccGyq8LIDdo3xvI/t3Ky1EW2KVwQ3yGxrGbHWGkbTEI2kFRLIqavzC8GkfWSyiJVYq
0cn6xhmToQy0+UUbDEDogi+5Wp1bWBk4qgrXaBE/ei+4nLcTNt45RcaDX4YRWwSz+ZtvygRW9z9/
jRMaseWVlUMGhzihUYrSkw7dP5dVjKeqqAC185wExD7G++NA1RLZy8sERImR0ZGrXAFWo1yeHmCv
wwxNcMaGCPJPAgrMMWCGhowB5ems9Hk1E4iO0lY8A0w0QbvPl0XrhJjGnfJNzZxvxYLn95zt5UJ4
BcjC4x0ncPEAKWX5EYQvMhTB+yJjGCjshwGxz/yX8IXHNxQeFYW1MEaoFozRIMEhhkkhnZH74nvI
P4WqpScFALNWMSEEFnUSMfyycITH94UoyH9HhmRhIQOHla9hqjVyTCaaBsJ8YPjyPcbyWLqHln+z
1w7fl/8Jy0dukZNw4/doPssocxbq8TFzRPptDjZ/ftABBGAKeoMN6cnkE3AxqCL1I3oQ84hiasIg
6rph0MmQq/GMtanOMD+5tBMwJxtVmjt0ZNMsLN0nM506AA05JsUs7n/pdavLZvEERobKgYNfHqLK
A7KyvVLe0PKyd9sNYj7X+sfvZaiPO6SQoKCR51nwjxj/s/IL/71D/fvaIBDTGdmW2Zh37GazbBkS
Avb4C2VIPz3BKQy9EHfR9/vx6+KfqEEx+5Txd2ncTWnwRhpra7vhjqSISqDpwLACZmaiSZ72iu+E
fcNC7ciWAe5mfUnwtHnEBhUgb5CbGRul+TnYrgzzPTUcr+d6XZwss9mJNY+x2r9Pc6Yx5hpmC+07
x2xBUJcAyFe0SgOfamX1GGyGHwSJDGuN2KQjm6UMh3vg/liY+ukxKoc2kA+8Ea+FA7V8xfQDJR2N
G46U9FCCEYWFOgYYIjG7R4RnoDqAbp+FZGej3WDCJe6fSLfm/i9XYudjvSI+9a9Cnq9KXvUfSee1
tSi2ReEncgwUEbklgzmHG4b+KiBZoj59f1SPPl1Vp7rKAOy915prhiu5lj1fivg6ONjf+6tPyqM4
PvSiD9wF4WrmNQkcQElIHd7uqDAQNYG6AVkwpsN7Geo1WVDwzDKXOWgI6/vDMosWpbwvqXwnBo4z
m2MqYTRniHscTWSO1ayC6tFy3exasl7l7CE61KXBGt+z7RdM/90Tfd6LuP8zbg8xuP1u1vuCSjrV
Z7/BG0fhioxJZCrx4ITvZ8X9UF9M+WMM+o0pzJLQZKMNjF6dzeb6nbVYiYQY2fGgH46ZB2HgWGT4
xxBotdHxnrZdNnT7sNRoLy6IfQybga398MA2IY3371sDMA/m4HO/IYRHnuM0nWfVempkHiZoooAl
HutOapz2xNJnI+lFxgw+8AGU6NP5sBtJWvv6qN+oPv5DWg+Bd8eW5BQzEPz+G5ATWw2hBgBp4s3p
cS5ZhXIRnXDyb4fBLJSJCeDLDpME2GGMKLg+CNq5QXSDFbwLZ2STKSfkjohybvqbiTcJzAQKLU2L
wAGK11qvft7ge/uPIgY0wF+z4ltKsM0yvNwwdPIg3Whs4hsJiWzGNSUFYd3bTS5sUhYJpI8+cD0R
laa8IGlJP2owisOTsQaawkxzqGkI+l7SgM2TZ5K1MISG36cFfKwedSzvL2YV1ElcoJQnNebfzUCn
McGXF3Gl1lvVqDqPBmQO3CoZDBacv6gxWXL5yEFv5zniLf7dFBSw7RZRUNrM3yRFaodK2zEl1Dbx
od+zquUmYp+wpyc0/kBrEDiUwA5r9TAUrUBiRixDE2Tu0WtBmdDj6E+o+Xf7wcTZEK6zbBY0m4ro
jGmxE4YHJod4up9q9fjBllaT0Ass/nECW1x1R9g7EzLlrXvbqakE62647kdneu5xWAO001/SfDRY
8JZcBJ8dgfmoz6mcSU5+zaIL2wMQbH7FeEBCdz9ZBkNB85l6wPGf6skaUeOCwSvwAWFPHByEkJa7
cqiOG7RDZoFQDZgKenRyGiPHmTM3HXwZvObuZJZeiwJsfzrjtRoKjnDFMYMTyJfA3UV4l53U0kqh
F2yWwKFoc+fsKopFK457EImAyA8xK4wP06104atEU5PdbrQkO4prAGINgUJwomW8RyEPL4CN3dcb
fO4fZCUvK2dq9aZQkRvesIHZTDck3QZwDhMDkgupf9kxuYXbZFsum0cxgV/6DRGlsz8ajZNC0wiR
mKggNkxfCobqeOGei1LNK+NdYTWAvwHJzvTNcP3B9NtC8zHwgeKGAfJZHhvRwAhR/Yha+nHe3gLW
Jg+9Wt2lZXCf7KdzAQpMbUYcLTfAlumuRn0NJcz9ufyXcd/oHWUugTejaYFBjeYuPWLWOXvfhx9g
HAnZO3kf+vsenBTt+1DAYFEsIfmBedLLv30LdCX9hwMGq9jMUYqSju3b2S26iTTTEKWofvTJNoel
a+M7tKpfCZ95Ale2lGcZ/n5IO2BHUWQnBpcrRsm0L1/jH9bJ8mpMQpWo56uh3cwUIjkhvEO258mG
4Bct6rfR4j3MNz74qJafIPKcbbvw6ghjfTte/9VwvY5w11anwTU9ipv8KG8KfdLDX+jd1R8MowgG
XGj9ZQ4eFHZNHR5vwWkNGjMHyuAKNpvuXwEufaOXC/DVOrU4gPE6OMELvgvzDgU/Q6Lp8bklUFoN
EYwglUgvmPGI7q8y0rVotrRFpBDDL4b/DNsb3s6Do4XTwtNkPR2asHrFihU0WlIzLqQG1tA/p7EC
4jJJpXO0HGsGG4z+CFLWW1hYZAWdp8d7CZmZqN9XT3oOHChP/h23qP4MKjGMgapFWc7pK6gbykRq
qgGbD8cNmTIWPk2xzigTIOIvnafFpud3g8jugVG06XFFvjkAyfXqHWlRtHyspeurWW720NFZywtn
LWtWbTYv8jKm+PaR07j+Pp4KklugRi6WpzsNWLLJIwvoishjAyXhvmfoFKrfBdTc3Vnv+ev3xZUc
356WxoEE6Qwm03mxahxz8S+haAaQ8OhTkeIrrRkVsk6B+noQRD2Ljj1BaBq5sPIYyfbintEm5dje
Z/cH5yS1cf8DZVB/3OK3iIvGjrM5XbD/D+bTn7qhgW59laQIDkgKiNOMd4JXU134NHRaD6p86DXF
ix/wxLJJliCPQ3scsy8uV4vzEO4ZyibS0mcP/B2oMpkoH8mw74PAmTSzUZhxu0MMAGaFkgdG6hYy
Bpc5CpEejY19AF9E0Pe9i1O4YXbiBLpHuj1GPNVsoH1JkuVE1ev38t9kAYjizvYi2d3Y5uczF2T/
Qy+HeyTgLVa6cBorLUtmx4ipggoiNtkW8cKjh55hKM3m7r/OQGCMmcrjlRvarKMZLHenU1Wntx7b
Pps70XPFAjSfNhU0DquHgSa0GhMfLualwR3AjGcAkvqWcQKbSqxO9L/QIhX6NNAG263jrX1w/nJR
dur+x2tM38hCJs7Hfn4fP4gSxrs2K3U+7cEPNCa6rCnalgEzVGOY1os+yMWRgHL7JyPeX6+Jwcay
28uNuWd8ENmFeoUOTWWmxgi+GDNaXF9lNW11jK14CoDkgDkRe2lH88xFL7fXIZIhDy7W12XQzaSV
ca/+IeJBbTdH8YGpK8wTymvqmhly5fLOVJqQLLFXfHHmWXtAOG4KYDPfTFC3nU3Vf8oWAfOeLufz
dsxMMk1+r7qhxs7A7NTTHCeul8MTuzEka/4qcwffMFfpBW4ijoUscWz3sK4xkZo4wMrL61DP3L04
hF8N4Gf01FF0CSi2IKByO0p2l/4fpX9DstA+6/RB8tvU4sZ7VwasC5NXWLE+Ve6irD7hYzOX5k5K
KZ8J9nS/8K53JoxMbSGb6sdgbgOVDLWjsIRGyQYEA5odYH2dsubvAfZSjPnVerPiwT0TqzXAulld
3OUZ8jQ2ngGf0ANLUlmsexPbTaAmlSmsb/zxmAzUGG6HXXnaFqSC9xbt6YSfyudPXSX2aiGfexth
GLRfFm7AL4TrprA3uGPpJUJQioyZXhvXheeu9snG2ctoImwY33QleqwLh3vQkkbC8YGpJcJPrgC6
vkbvFX37YgGWvnyDS9QqYsnOwisyPLuwX/oCcYNG8iE/YAW9n9B4aBex9qAZfD1g3jMhZrugcqJs
ohpNnwF+KBo2YlrFZq/1+SwvIqCoKCQYZQSETv6M9syYaC6YtwMtDo2pDqjuvupTCCMW+wcTlbav
LZdVad4U94CjgkkOIL/lMsnycO3FyRRJBL0bvaRJ/Wg/QOemvUiWZxM2bW/qIKEgQ1ZPV0ZJ6Ufa
TiuHlJ9vC4ln3pfUj4eX6g8qumJoQOp9DRxkpTkk3X+ZL6UuooXFVbsxetYcmDXI4xLXUSo1BBm9
dS010wOwhZXFeujzmIWvI4Zz+ML/BCVvXE/U8E6OoMCKk1YcZHpCSR5zjUt7RhOwBd6FCYbPJFMX
AlCRl4AnDjpr8ygBsEpMSIyX0ieKeZxKec+Ywpme8cS/P2ploQmvzoxAZdbs0AnFqJfvqDPr/T+C
Kz04UqIUjiXVLf69oCyutMdkd07yGDJjXou2p4asuguulN7ojatuv8tWTDaMdNm7RPMpXq/izi7f
khzQLJTOQpW32uWLjaIPyWsg6a1XJduvPsbiC7rDEQL38v9z9P38R+0FGulbUFoUno98w2vGVh+a
VWc6pT4uy7xdp10uB1yW+4RH96Nq8xKPYNpTCIO7ZIXbLfTOKtaheX7X7d/p8oaY2RvOXDJHPdEc
Ue1K2l+onYgCINzYeU6dxGL6tAVItf84e5n9sYkaXJpDjmEnDTiHAWlekz5lckfyTIJVCTadPMQL
GnClbyhxGvkBDVCsgyX6TP4wuEvRC2KJAXD06f2x0NH/8za5DW+3A1gOfpB4oaLirjgyLy+GCyMD
DECloeZHND716lbvpyBeSBi56Ngp+GfliGkCRyD4DFZZTNbUIN8CdTBEAYbp21ryxSfNGiojHDcI
eLBka9RQHj0MXgJ06i2fqz5NgLbQffSZcaPThO8DuQ3gRXrrnOkTfDEofkieGc5agBG+PtTrcAeo
9CWXgctRRNpo1i0FCgaYIUAxwQbDigNQOyEXfg9GNYuah2g9Mhn0MhX8cNsgCasCE67vSbx8Z9Nt
dmIKAAUgXgbL6Qqk3Me5qbbHy+FOdvAjupYEorw35EJweTOaZUDh1oFOUD6gKmGOzRbOJcnW7Wo0
88+V1mGh/XVkN1rnW6FRs73sfrZfJ2w0zLYaLRcxN4PhPjgqEOQunukNVSNyivVbxhZJsbw/wUx/
WhQYwh8T6Gmtxbfq5a3kDbW9jN6f2oJ6mhNkhaZ1smteOQgso0YzYKZdUntAZAO3Y+vGk5+NHFlt
tf7B7WAnkVX0PAFCajXFM6XS8/uEYzG0fnRNnJls0RM7+tgNFSFxAxO9rJiFWd9mRjhDpeg59jlj
Th1ITZf0xDiWX02ZckAR8Z3hncMx/FoyxxUeCMAlmRsPNQm7kXXF3O6O6lX9mo0WvDq7usvLrNLb
C/oUmLysKNQubBcBLBcFteq5+fUNIKbRs2Q1xSL+lLNeK+7vp4OmyDrHfLW3D4L7eZeGM39k8KSA
5X3v/oodQsKJAGrvZkKcXYlRyhi20xzaB3u9iLMoZMCJK6+lltaPBwNVs969DagoVJcCp+8dOc8c
HVg9Q68/E5krm8FcmTOpoHaygwMwH/Ae7a94oWXhVTASYErzMwUiAOCy95Yp3bJhIFxtOXq8k4eK
i1nXDrsoCpDkTlHKZ0z/KCSr73LytpsU5ybrm85oLAPAcBhFnTGE/ZGie9U6qK40v7x5YXWdVRfW
R1qPmPNPzR9NkjfzK0j21QDrC0rk4Gvmo7m0+yBLRpuGCNyO4HeoTCxbjj0MqAtmtgZtGVINJrcF
XayRn5PAxCA4Mxq+BzoOB+Il45Fo29HC3tCyso63zOHVoQlFCYgX3S4WYh9uBgowhh/w3xB7JHa7
De36p5XHYC2eCyjudL63wVniA+wLKtJM0aA2lPq70YrbV9YbJomBnmB8Gqq9FS16vbm3YXJTOZ0j
PIXFkD1HcD+7ju3mHIdWeonxZfgZw0T7rKfH7624lcciskX0D76ezofYmzLrblBm1MxZvkgGV4Od
jH+ZosLC/J0jGOuvj6JWfxDqUHgty/vIZ1cYzJq/wS5Yo1udwAX56AiCVzGT8NdkM2p1fznZJLfY
630FslsjalyeZKkgIqrHqnQXOWjXDaaunc4nC1Mdm4+5h+JsOdglfV6Fd1VWaPdojnt9DANHvkzf
GX/m7wca1UdqJlYJhGr44Xw0cSiqKNWBOizPDk7SEsIDDI3mNJzJ9neJPpgbkxyBeziLW+0Oj8JQ
9iU4aAzYaDTH3hkZMqtR25ihjZalO9pArKu5vyOsNsbWBJNp/15dUFGP9XzmUdKDviHIo93C1gEi
BPCY1X3U9OjvxQ3kLKeaTS5vOgGzXjbzkZssR0yzDXlXIX7Zsv7UFYZjVuaWRAbiYQZiWnVmQHMx
xxlDqhtWSbAu1QEgpF67zNn4e36/gOp6DSm4U45QsUXsvK5Me3O32HcoDA0CB1Fzsf1G//BCdjaM
FfsR77KcIJuk0Jil0rqEBbFEn0PH/aE7YBdaRlAfkVg/m8bGhptTCj7e18yO3bk6U/JEd/Z3Vzih
z8TvaQJy2Bwo0orVEFsiK3Fg7VSUUvDFPqZy9WDGyLipwhCsFyXhqbvfy39EZ06aEeKK2ny/gsAk
I2srroteuiMBlBc6gl9mAZT1e4hyA4bp3ONz/kIfgtIWQhR8674+0unfxQv8ZJeZXYJ2MTKqK983
dkXtvRQllFgoOA8DZzIGcMMrLrME38pVBbwO39+fxlmRYc8jMzrHBGA+8E4/rAt2HS44Q50iQ4Z3
iMK9Z6E1RoG+wit0xYrWn83kjgdza91S7GwwtDrMh68BD+dozyCbQW2ar6Fc8YBb4gaKB4aDHVKB
Sf+ERiJOg6r/NcWN58SzJ2aPS6SbHc/sKTLaYwivNJ+q9aFdfkCOlqIZg5Y0erEstGfovJcZUWGt
ZHBMTs6yy4wARyqI7bhCw9rt6PR6A90UxZHCaX8pEI5BM4gMpYWJexhkhLc3Ze/AVFBE8sDq7xnn
9IKZJqhoDqtty8UccFupmds5lpz6d1askt4JkH93+Cll+g+F4B8jjhq1f6eNhR2OQLg2kVyEf5aM
4H2qhcD7CJ8YLIOzxnY5gmpNH/Qk9+ptPFoGERQcmA7+fpAFdWEKcVcLjv4co3NCXRN0bdxHnFyM
weMx2mYzWZ9SIE8NOM7UmNgafQ5vDqicoNbYjZhckAAzcN4UTzKthjyiU/zHPu9L12xoMCUdTkmt
sNqdsp5sv1AMreYpj3t3rn1hDi4UvfQ38y8gAOAoz6bHaEg6hszTRpZHTY7SOVPFWH1Dg4ZEj4/Z
TeCYl1H0YBJ0yw3opwGtccfUfrzwp8bIf4CpjVmt4UzEORLWDh+iNpNFmW79w5CgEU7Q2WcVr5oG
lFDzMXvrrAbqd4tstwrMysVziT7aM6VF4kTr5G+M64WAw/zQqVGNAMny9jrnjQNN3Qa7/Wrvo2wp
rnKMdPwzn2jAbE99L6GuYFXoXnqoBg4Zs5QNUAPPoPE5SkwpWCmFMz3Xc5Bf2u9NXqoBFnuVxZFk
5oRL9LWGd6PdWyAyaJ0fMofRuV9e/uqAofW1z64KTY506gVK2YSgF1rgMdmnSDBwpFLccP+hS3sb
2BRCb9pwRUZrMG3oVM0iPIsR4rbuHJ0w5BOfwK83lizAeshsK92Ef2NTtkT+kdzAHuAEh/sqhXQ5
Z+fbDpbKVmSh3z02/o6NRXHCFak+g80BmzxVcnNLgHOSkZHVkhsQUzX9b2iBB4C87vfSC4f0RYBK
ZVAbW5VRzBW4sZQTRu1jVgOUgFnWmqKcISSrBNyexdOlOgyOYWwPj50hWuUlhInJvTBbZpGQ8Mds
V6GB4zeOaxl0W8VhEXxYKPyPu4CWGH+ZWbKYOGNd3LxTK+N0YuTO9+p7QcEaArUfaF9RGvbxdf4Z
Moc5gbthCvruvWg4IvTprN1LbqOF8+RMXWvUTu/pz2fEg/7WvX4uXtJahfgYgt1iBHUQYRs3kDOk
djlIHxzhOKXYIxtfyehvuBhjsVZtA1+NMBIrTdFbVqQbDxZV7JbeapAAvztBvR1nq1G2kr/GUDLR
shBTXf1WIQayVEVQe74mPGDlh6u1PhQWcKMi3DRi9TfEy9mAyZWMmPMazWQWYoDmGT86R9n2mcsz
z55zGUQ6N2hHKQ5fev+thL3YqQpNGQP2E5mq5T3cdZbs4ihoSdfWvE2XtU2BT4YmB89lQuu/pFqk
rITc+W9QT3XzxQ1Yz9q5sJUdhk/Mqdgn5gO2OCZdh/I+Mfxj3hMb2CXYo+doiXqlG2Y2AufiFrdi
LpO/ItUHNWFxyXsjOqq9RoVo4z8Shx0Pk1m6C6R26S1qVAX1yfHr4P4H2wG1FIOEnMvtDl1aD6hm
gimETMios5nP6sm+QRc60rla75tw/rDdTaHBazLqfJQ6kF56YuhQUsd/43O+7I5DIKJAm8c3bM3C
QB/AIwTy/eOwURbEziEALNmrkWojKp6HDoQ5/r8/UsP9ZMUFcsINFC1LMnI6KZwHne/+s2UfF43u
0GxpyDaZg+elW98DF88rt0VkuKxuhdOahR4tOlg3hLH1eieoRmBVs3ibwji6pcuMbUWGm69oiTW0
n3iEU3ONdPElGpkZrb7wgNknQVIpinBXZhx5EckTybRftfK+enan2qdF97bondCpAT9F5QzwqHlb
kaeP4e1mfaouvav+4R6ghHuvaMZPQ6Tfb5fLmT89FMWEZOpv5i9jOIgkbDGfT59T1Oqn6TZ/8q7T
bdhXsGyisD7qcudxXZN5TW/KATO95305FZn0qXuuWdq/HQy98t7asMfKe3mn5+4s+CN9KzPUWjR/
oFew9+7yeoiSVO61U6BpTDlpQ2gSEln1XwFiTTpg9Fu4ASZwgHqjpJmgXrAV4rDQ50xVdoN0zogC
ygUSP+ClhqYHgpmnFbPwHs9J48T+l54VVAB3h4VIYO3Zs/J9up6wxfa+AoZ/Q08ICI1iAW+VV4V3
Y6pX+3w9gGdHIQ/rav89ChO1XAKw/rQkhHi4Dn9G180w0c2X4IeJBEpWwYvHxfPIHIWXjGMziM0m
7F133uK8HBi8o/jBa8H+nH2Kkw+GeVommWawB4Bb40Hjfba/winfu5wenKZCtqDANrFZs0H9vSsr
mFq/iY2Qi9fg9+KhHtCReEwIetMPcLMB7MiPbHDZGjqAspuXXFnZpP6kr5t+ZrW8Qa4I96Cr+pMH
+o/r79guB+tegLMoQJMgDSWq255CE9InaWyzweVz5c+OlkpojLotgB30hYmgTXj6CP9QdNpEnrxk
7LgKFOmZ+CacAkfKSgd9lMTlhCe6yLu+ER7oOTkftEybEkoKNTl7/D8bYu9twrEdGpI1uHnOF0H8
xJJmEk4UfRbLq0txxF/UJeVisD7B8kgXegXWhsFevMjINqinOP30iB1xYRP4EbW0AM6TOnxV3C9d
d01dI4AtUMpP5gRiZeY33Mdn+tIKd2fQIB/rO8i9kn9ISOvCTN+EHPKp7YJMIJkGeV+kDg18dk/G
lp+jnkdtmoA8j82qoadDgTNCHGU3lTvL55OvNnrbhWCJq+ZMPxbhm5m4Mf6+of7TO++LWs7uEg1l
g9ZaTMvc5GNOF/LHRuKUpDOZtmps+jDT4I7BBEruZUGRTfloDeU5pDqAM2HYp0yTMDLA6hqTasku
dyEGhRXKYTzBA1qc50S0WYhs9rDfRR1ZXIXAUeY1HHlwLX92kF06cj5nw6nFOFhZNcVG0NI5vXIq
rCfNTchmo5Gvi6H6Wfc2G3jIZUS0qiyL/ADO8x0vUarEpkg5vh09ogUjhmlj5HBYKDWYKM68DsRd
wARkqK0C1KLPcoRhvNrZdbvwmbZaq5qkFYhV9F0C5ZAZFaaA21brDH96usJFPE4WH0x0aJqYYPxT
LoYYfEdzmuOVPrGqWjvjhDH4GO9wPpTxpy3dt6QhzIy43wE2SLU+yWyaPtAFFK/ye50//Z0LMSqB
6gg5jiq1YtGuxNYGPIeaBQtwFMKfd8Nc75WykfWR10mzTHbFd/55o1XbFNWyuMOfGMT0WO8+GHyA
z5oWHunXZcVtertB7/V+RMtxi4xuzI6/T3jE1or4NGe4W0VDqxw3MMJgrAGaQ0CnY1UGZjuZyStz
ZuI01ZnSigchx1604mmjrnox04+j+VRYdNlqloxc0b+Br4wZxo+eibDgsWs8txa/hG4Y8p/CgWRV
33UdOv24igTUkf2hWv0LuP0mEBAyNn8K8J6ex+++VfbAaOigq/A4SG6DH0KNZTzYSvCxAQVArpTt
sNfcMR/oimtvcTnEBmouoTDumMCbwp21/IaGHRka3kau/pPn4ufKQSQ5Sbzou4wcM2fMb8dWMF63
3XYIajeB5ZZsY6gnyfyDeRjPjsUYjUPvbWBT6PeMRAh3OO/+YMPPqtBtMJ/DxsOGd9bEVhr3DstZ
uomCORRjQdnE0s6u35dPSHTTPGoYbWYiMlLM+FpLwQ5S0BUI+88B4yXjTc/qayC68JXhblGeEF+9
oWPbTE81VrCFgc36LzbCjxuBcivndBsoGrZ7guL4aBh/ht9Y7WcxFZZdsy2as5dehQCBPtTQFV8t
WMCGXmEk3vbaueGiueFPqyO7poKU/BW0taLUvd5joF5Xn7VH8RNy1kOyHW+g2veGubdueC3juULH
J/ekcygoxai3qi1SU+noG7WCpbkDDyx3kM/eVH27FGri7+lJNp87ZZ4kr1BneBi7bzwOUjxpf0ah
4ASGOkFTnphIB/5pfKrXWe8y3GC0mDntfcdgi+tSe0TLyuPlQWbTxGz/PoU0YwG8CyYw07G5Tk4Z
to+M+vCebRcUKcgma5xNqFhC+KuYM2+LHSRvmRT77gUVaxJp3aJAR5rYMQM8zFmD5W8I4YkpwnEg
2C1G2wn129RChdh4Rvy5i9ZwMgMnoT1ZwnD3vjNhL8dH/+MivMWA2FfUjGM2DJhNTq8MuZR2MZWs
/Pq7IrezbQKZvmLf+/uXfLioOn3srfzJVox3MmCZyChkHB1a6DdUox9NQUBmj3PYnNtfNhuLc5ow
ajIUVOnAUK5veKFfE11gR/KcPjXZbhkEwYrvyxqouLkBo82dFlYmXUVkaAig0LWjrcau9QPmJVm+
Hl9Ba/NNl6PxIVSTxyGPDQ08Z8QgBJ8hH3P1QBfm2RpjfUYjnzEt/i6G8cx851LrJ3rvC8RgOu8P
fGXsNGiU8PqYqL0MEwsi+UBo6iImV2iLHVGEuKIXJuUKtfVw688b7dQHrkcjnaVEpSCBR5HLijGG
xpPU5xRFpK116scispB4Lhhqvil8/xQoeq0dheY/SJrgq9a2i3vEBAsSXFPrL58r3X/hFafkZ4F5
/A5ZBvovOMNwunrQjZ2Z4IAXv20jdLM/mP2zzcdrH/cI+NW4d+NK0Nvq72BY4whIqDumcIMX7Twe
79jZAw98b8k689Qb9+uHG0lJYWz8wGuNm9QxyNMF3X+rvf3ADVL5xKjHmgsxFeyfo6bDQWVqHope
OYXTQbP00cmPnIz0jJ5JdpNp4rcQch6BbBbrnMEFXSjVo0nowDVQXzBhw94bieq6N7TBdoAOVKbF
pvN8UORwZfDt6NheBg4ExigEvzm9Ue2gq0ZSithz4z3lvS5j0LZvOCiWb5zbuT2RzmSzjTclgfDv
WvO+8zTfehUeJ+QdE62lfd8o4Hnw+pA20s0id1SPiTR4pDjHCGqR2ROOYyG1PwO7+OlwftmBsNCV
CEcRNsHwGYFFVvBC+M/yZhptxLfFrMJfEXwLkA/P5Uf6uqY0tuLbnofjLEOVbJuBynyp1NKpMcZb
Jdsyhe39Ilp2wNuwvXyVTTFZpFhAYCnZR2OwXYvRjNSZAPQ6NPwLikJs4Cptgk0bkTLldy5Qu9Ti
R0v/UZN5x1/4x7kqpNg2OEOcDCvdC1e/oTl88Okj1mRXuuXbEXHawV5nrXQ7Sqi63tYos1ugoU80
/3308lUpeK4CLsusWNwFMbEzEWngZcnu4G3SMZsJmh3Yw7hy2CK2MKU2rl+sV86cmASefI44XkgW
8pcZiDGBfxHYY/Hw+bpFvewTi8prNnaodSferIa0/VmJ+wGdJmjt2PnJRsOzLAqb9g2IZm0Tq0Ei
ofsHK2U8FlpUoDyp/ARZzbFoV5dAkFuamrG63/ItrnCdnH3PUTAZck1ApLUtIvofmxsWdRCf+tJY
xq82OwA6XP3rW69hBOEFjM9cIDnsXiOjDmxRsloOCC2oZ4gPsepLvQtlG6BavBhn5jaCTRNRqHna
H0S45DyIrfXpfSRE68OrIToqmaUAW7TSgxiZ8ZEdGZ44ruIZpQioNxvlXxn127GSWr9gQUcXQoTW
y3nZzfrFrDZuoedf7e8zUx1TMlfmduu/yehxv/hWz2gc5zi+btVm9nyO9T5i/rbDoRNqNw5E01XC
TDaxJ/po/QQZCFfPnJ4WW0ROK8pw+HMMt75zlqvNBNlMNMqo/MTROHgSUnF4jjKzQqpDoX4oqhXX
1Vs7g8Ly9GfduWK97qk2H8XMxhBy7oqndWpcanuw5Y04sXBfa3YSpFFzqJdQZEQYJ8rIGIxvyCfx
ZItEk4IUE4PZmxszGDNBqZ+RS6kauvsfwgkLF9oMM73QVQBtYbMYCsRF5FN9TjhtEOvGwBEIJpEr
ZLcOhps+aeHcRFMDkovhcV+iPQ61X3k+rlZ1s5gM1OjA38bDAb7f2+ChmI51/kLwaKk09Epk4c+f
UCsbVTKUju0Rifhp/Vf4f18csbCcVOszBFEA+BM3ZgFZrDzsvfV07enMWEn1yI2n1crzrWJMUHPn
5RIvTMZg9m9JUy1qH0OmzFJHCvZ2P0xAUNTMUypbeEbzbPyXG0BPMnF01joZWH8S5bCGOvsJ3Qou
lCrZ+z3eEKvtSDYGsB0/odmp1Wm7RaGZPb01jQGYx2YPdrNPjFITOo0HedcVRnbF5Dl0S9qdt0U0
JqaDXFLEtrMOGgI3hosArm38ciMDb5l9ZeM3vUS0JaJdD9RnhUmLHrPWYZ5ifctXACw7RUDW3tgo
rBBO1mzV8jOXPzB7lhqstGntsFJzox7AKBtMWfIafkEoBTkZySrS64WvGPUhyc39KgcXvnbBkmH5
obiyCveI7Hqz7RymMS4mC24dGSL0l6RprBn1FLhxqCXMgcMdT8wEeBzc9qg05mp1JSCJBxzupA8R
T4tGi2tTOphVA9NDODN+8/oG6ffjdN+Tgmyrt2cURCulcccOUdRhNd+ufcwV0zN5YtFPFMaAhLtG
LyPQU7os+nDwZOIPjY/kEP+396LjHror40Ye6MGQGBG2SrLwzL3TGw40J7TfIOqX7X7SGNst4lpf
3U8vHUQfTZJ5cKeZOTDGLb/yhjMl2vD5Mx2uGHdzQqXeraNU7yYG05GpPiIiR/3hk6y9FUeqLQqv
iQVnjBBago3x8IfUADNet//5xp2hecPV1c/nmgGuLq0wjtB+wZtmhIAYmfEIu30imRPi4JmmClw4
IeWNMPaYwfJ76wL5smobsTixDSfvIlpl0dFvF7/+6OFs8OEZDKaX6dD8/HQ26S8VFv04lNx7d2qf
nwoLBqauwmGkIDvUWfWkYFBrKBZgTlexZ2rm100DFoSu4BSXL0OwzLC+Y0z52Qtk0VJybuqMfZfn
tES1gW52pAel0wqYxm5L7IRYZcZw3jwShiqU7gncU7ww7E52C1oeynL0J4eGYRPrYODPR1SLPqlW
nDC6H9rTDvSCvkn77VvUNqQQGD+gVvy2nJJ0JjDRhX8K2Cle7DX4GHGZxt4pCLdtyjlpTfEVI42U
SaSEynkpiOYbvc3Pyn5WEnP6zWMWbk7QHglpQ7XEQzK38XyHx/y1zMyKVwJKoLdZHiDmYcWKPTY7
mCItglV3+tkwnNlpOXpasm5S2BAEbvwxwK4CKxPdiFlXouF12aS486br/NGJ+m9eLKUZs/7CnfBs
0GEAka4AgSTJGs6wv2djlUfGGJ+nXbgR7xLG7Awwa4VsBeMNlC/qFd48eB1hXAidrhkMwGguo/TU
CXoGSfQkYYRuZqgfPTNflYohTdAtA2qpJRXDj5nz6DhgZEkWxw6sDi/nrfBE5Yw9lBWeAPwmsh5t
8dpJA+sL+9tfw8v+NNqbfV3QWYtCbImcA9+FXPJFKbj16jEmA0DQBI5j+lUG4c0q6Mzh1AXSGAHS
TLDPWXy7hYgz6wj7pWil3D15LSabd2n5OCI2K5ksIxDPnqqQTl0ZtSSwh5FehpNn3ljgknKCvgGl
gckdafuDx1vLy/qC1rpdB6IDgfK3Tc5tSGjMI55NAfOKcqWUS3zU474IG2o47HtrBWM+e0oPbvyI
kuuPxzfRWiceRXisLQI1I95xuz0AZ6YMxHMsPDA+Bg+tjIFqo+iCZ4vL2mdj+LBa06/ud24BJMJh
3LIypxchNZsvWmRHwXEFL7BIJswVukOAuXy8Q7A7HhvV99rg68JAJG5vMesGLH0AdEsqBhsV/d1/
JJ3bkqLIFoafyAgRRLjlDCIgnkpvDLUsQEQQFdGnny97Ymb3rumuLhXIzLX+9R9Ga30n7Qr22Gnj
MTUnoABC7gc/k6QPboyKFFtmEsqA+UvwHQNO4cswho0CkMac9ekOY+HkOrR7LA0ao5qxtxe7yh2i
Vx3jOz6l+pBzhzE8ENal9vCnKFlAnM4QPS9J9rLOT4mDazSaSiCGIWuivduVai6747GaYTlSzdyC
GfIrer9neMdPqKHKSDqK4oCXmvOLIyYCpbtHG4D9MS5MtCYXYyn+lzcWCXqYo2iZx52hjPzUnJfQ
ndQlbKua5xprh2TgXr2PUOIroGMsGZHViSKUJenCWmtVk0g5aH0ZRaHTzEggJSbMp5kabJszJliD
7WMcV8xFxptrjpHNgpliT/grtgmkG8FdJo5CXsCTw6crgDgHpa5d0UWDVTChIyqvIk0CuwLXHcG6
KWDrqT/XL7kA/cfWdGP0cid/3956yNa9w5PfNjem2m9aZkDc24hW89UvqJRz09jSLNqT27kGifwG
e8YxpZMBOZb4zeuWuuxeTi1vXvCFcMSD733ETqonhIv/6rxiNMVNyyhw4SI7b+xWXSyFZW9RvuLb
FuZ3rK0bKCMOpde7dhS4aFtwREBd0MC3EKFccHKZUjrBXa/wcYL/fbqrp1FGfAD7E4HBUkKc0BUH
O9UoKW7XQBEw7TP7Kh5G5sJDJ0LmmpnhB2OI1XX6hP3kjxnS4eGAwre2J4LC8MLWnoHi2Bic5bSn
g+Rxc8uLq9CPl/43qvCQS2EnQami+Lk4zLNpVSW0ObA14cgEmAjBhNx7/VSHSMSlopOv/AyaLKgW
204fT67uiHLkDZYbfwc/Q4RBE+iM8EIF44VobmBVMTZvaVQ2ZRlBSacoLs4ZPhV1+GIKg7USd/oZ
3+vwgpmWhmdDIPen+yUa9+EQ/G7wsSQZ85GtfPP0MZAYRFrsN7vfATqfwWSp5cyn6IUmkLIGr/UT
6SzPoHQLLpWvjsMHe1XRTgh28p+PtLjFeuHn65pxI/dbfqSfR0DroO6DeuJdpa1w+Sw6PCfpmtQY
yyFSiXrNVCFKd01yo4y72TAdhyGT3VRHXE2fCgc3+RgRNwfPFrYyBVWchWAgwmTnSWEGjgodBAWT
Bplgne2NuhNuGQ1jHjgLjmx+LC2GAUl1e8Pnn3azcnF5YcD6YqtAFIPtL1xeAHfZfG/fjFDhFBOq
BxWBIdonbY517dBxyPggQUZGJwNpFjPCASw5W2WQ/DbvnUd5iuQJGx2NCZ3N+u6OEviQVFsKrjjU
yohMz0N+mx3j4zbsLph3YXiD7vwfH5Ifysn6wNKbcpRdicL4AYWPHDdmGwzrrDpnlA+zgG7ogg6p
EO0k8C0WPYrFVtzgv/VyMlztNPFmeUAgBpfnZvPKvGpVzng6FyrdVrXieWETGgIJ5M51jNOQm1MO
D40v7MiB//nF5gd9AqOov8H6XbgSlIOhEXN5LWzB7GI2sA22Y9KQrS8LrbE4wmXs41QbAGMPYxf6
5t6iOSoIGMwDehlQFXjkNYYsnrw3JQj2dK1IqfEiInOydohb+Wy7xn0y08CGlEcb8yIA/w0t8VyP
aGcHWDQMxNvkEher3KlxLbLqc2azB+xBCpBgGc/FxCNYQ9MsjmEq5PxfyAw78hjr7xvhFSofgDKg
gr0oKiyJL6hd4tsChKVacTW1LVf9usA2nKY+GaTVivfNasXHx+6Dz+n613jab9Xhes7y16/2UDKG
v3cOGHAQiIbk1tn5BwDawJZsPFMW32j/O7bxT2L2z3M5QUEOFv9l33HwfBo+WHDoWD3WAMwIuGT8
WiLwY/H8QNodA7Xg1Qj1auywL5HixX/alwM2Ua+f/DC4Wrh3dfdTj0X4YTJXhR2Ufku+jAyfB2VE
c3hzX4o9ps1jYP3pKUbdwarSXDj/cHTb3ISpBNN8smNzw/fyr9D2xnO0BJP9nBopmJDdBArFd8IU
WEEPVmJZ+FLdrbczZKk40LvgyuC7q7u18OUIOR8OpLXaox/yUxb7u8efU2Bu5Gjkj3cAMj6RLNNy
lrmQK4I6eeku036uCVZHCpxEJijU94J3zXJtmZWxhbTGPn6FTdrtXktS3nCMiq9raIXx8KeCAYb7
8hKuinGHjc2Mnq33i+8Kf/0DO+flo8BdgcYi6J4MiCuHl4NfksHP66324bxDXFF98qt3CuyjxeOo
LztQnweEGKaH/L18VR+xRFp+49H8/jeI9+7QfswxtSMCylP+6AIuYn5J3QNi7TNwLiN8C729q82V
+RAaNFump4eTybqkYEugYjQnVcNJDdvRL3XT9MOHhK89R6O43zJhK2ec+7Mm1iBMIy5P+rCMLj7a
saka3dwyHlE3Ml8KCGa+rcbbfAagMBvNETh9T+CLGelLP1JcoczGIneYfknK+jrNJb3fbGWHYQR8
sc4dBHeefdXBdJUvwUAzh3Fit62GbrbRbsG+8qSFHH9/7nCST6PWgfqq7tQVLrSjxkXSdn1tuSq/
anpZ5fPX8X6sMLW9YYnJYInRahaTMT5lWZxaIF/2Oxt3eHjX3JyJu0lLEJ1NJEyVG/PwcR7OjQEN
/KpiF0rQly8EuNvvE45vvuIMXAqA8HH6om3AcH3xfa3Yt7MQN647JolwlxWnKh3++mgxsceRStYD
oD2k+JsN+ZsR44MagOQ1543ynSkaTA5hGPOCnw/zqpnLWFhn22JLhOK0JQPmDLEC6jZz4cmy3GCN
QygJ3zUWA57LTugJ6GGmt3uIrgF89hOWC3qu+cvXqBx+hrCjLfQ1swGog4h5YCYP3R9G1CApFiXR
9kyG8ZM4w02DMcL05zsTrBrcx5EjqU7xsAZXmHJGmeTeK2524vLWR+TPAO837OghPcJRml6IrBfE
VhWWCCizjBGUZBNJyIuzpx47vgPeVnILEKzEE95QLd787hX3VIIcpHsWGqiSVXUBEPycFFAT4joe
GwkeGHDheCFUlVyKxoVNhn+nvR/bOf7rT1+a3ebtilpzAxz+wQfBazPvMkg10NDBlJnhdf7+rX5b
ygLMvHE+3buA20y1XsmAqHJp9liSobhAqIHNCVn1OCB7+L3E0rkNaqC4n2ek6u4dW2/IVZr5XBMY
qHlQiagM0EgwFjaoxL72X/a1xtv6CB4OKb6/plk7xRP3pTjvD0gcogJBYr8gZe+2g18GFXskPB5z
gzHJvUh7R5Dxmlk7bwPSUUwt4rkFvb+40gxuWvQrwmuuc/IjASAICMOBsrX6Q4VnSwSYh5UW7ns/
wtiI5TjiWb+HpQ8VP0Ho+k0Lv1h2fygt8EM+8EwMnRLW0NC5prAR7Qs8XQNnm6SeDpYtgm93dLwy
oFvwOHBz3pW5x0BVs/QcmHAmkQKLJwjEVIywMNcgN+1pN6jXuJioympSgvdpHct295dHLedAe6iT
R1LAKS1s3KxI202GDswGp8WXDyirNF8ldjdEzGI0aeB9TjMPgmzBAxr/8pyZNNZ+CyEaeMOgNlPi
LR5fglqE/ORhffynW21+SfxEazqIngR8zBWuFWHndZThVQrWDGljYunzHtza/SByuofwcux8B2MW
Lm6X7n8mpScOxNITAPRSXjOlih4J/larz0YYkDzwq2GK+pNT999guVg0l9Jf+TsKeS8WfDQsjt7/
eBwKlplvwaNqz+g9gndYLnlmILdB+fFBDG7rbk1grlcf4TqZ4/nop7U11YdMRospu5GaXl1K/AL+
J+SvF8O3atGvPnBoIdI+ji1euhr1K+N98zLwVGoqvBP4GuMAurEVfZeCqJr9bwP5E3UwQ/RiDJsB
gQWhcawAFsSrsTIJR2EmtoJhyLiZo6hb55SKUIqf3jPVMxNTAwWi1S/1AXmgCIf+3k87z2Absepd
vtj/PJYyqAjW2m8kRRwJsPSFa/1ww7RrO7aEJum+vQ3xU4Gn+fEGsPwln4CR4jCO8/DuKWwKx+GR
vrCBkAHs0lg0gZwpzLouZxhm4wFaKZg688tOZeN12hkBzM8Z467+imOyof890wexk3SnsobPAjPO
Z4Fapj1zA5CwDd7+Rbefs6diKNM2mKy76Enc0G+dE75g01bel5j/wimEEQbxqzUXcDGPjXvf9vYp
m9+8KuznvTnmRFphD2vWP7otguXNBtIhjXUAvTJSzYfZTaszte4kVZatzQO2nBwuzCHMInOvBHa6
Im+AOYMWvlFHvSxask3j9QFUKZjFmDA6LLEG9oGh27o59OGUY5OflisSCelJ202LEw4U1cynXUlq
/+HQbBNr8U3v8nRAGYpoblVOy2m/AMrjN6jWj7QCwAA1YmlMMF9nQogwaYbOVk6rXb3L4zzWknZD
LV28zYL6kaEHkdX6tAYylxz6v+Lc8cwwR8DJ3GhiQEHwTJCGYvfcqLSt/nf6cLG9xKtfGhmOsr6e
Brn7SDvor9zZiLSqGg8EyFhEh0D7A8oYih91FdaX1vt8X71Wvb/HXiGue7PGmlsQcnQsAZHnEFNL
nJEcPn+1v+cv+Fm7FX6ve5qX85cB3mZwlBuyV7F4cPQNEU2p7AwD5EuId9Q/UDQtKKcFUP8FhE4Y
HIQTON0Cnw6gtCEYnvk5vAb3MaPjR9XOEtKEj6zO5f5tlllaR6XXLijlgaSRluuVCKJCXYIHw8ju
jte4nr+j5/LJS1IW4nxBoUVqLXjuB7nPvxuR/zwXgANU8AAPd4nMKXq2DPMFMKp/8C3gCqqWrwlk
TYABAZmqI8FqA4QmDeXif0/73dUfmQ8ILQG3Dj4UPCjmgYxILEKIKgD5LKBdKBipe7Vw50V2jMvX
okuGBw2tCMcWWQzWNXzczT1gN1uMjOzn6bdY3RY7zdfTbI7x9JRwOuO6HAaoZiF8shbu0/EStvPs
6+RbxFI/Q6jDzn6Nt/1SomK2QRsrr0kqCswhnHiRj1e8wmc4WDxRvzJVta6LF3OiLZlLmnlfV+kF
O1wyl3CjAF5gDd0VEB5jH1QHZc7gGnJtb8mhfhyK+8G1Jg3zGvMj+uX1FyWwA8remyjPAWOYD0zf
RHKx4qbquk6vCoIjaUqHCTSph8A3r0ZMIxRCzhfy5ukNDvUPbsKN3bNVr0Af/XvKy43scjqe3s8y
gWQIt5CUjX+I3YOd8MtQjhbla73WmJ4w3wVC1P5y2cA3LRaYZOHwVlr2m2RSGGNnHGrsQZsLv+Hd
PO6IrZ7bxfs83twDPbdJV1yjj3oY6t/E6b0K5eWsDj64I5vjUKcP8P6ZGVtkR037TTEn2kzcoHm9
AgeVkIbuHrPx9Ot3fpkyZi6vZC1W8170rzxaWXCJKwYTqKeCzs9x4V3ADDnX58escZ4+Dui3JQDY
9LW6CSHLeFpMr10ghW+XsZdGR6o78j1gPEC73yz42HVnvWkZvcxmDiPC0S5ORSIXmVz0jn4d5YmC
H2DOswJ93CbkONBhsGskxploXGYgDOr2weQ/vbK5bSB+MFouP8w9HcybxZprnDHKtrDSfu4pnB6K
cTObEgh2yB7I7SuSMxBvL162YkIWiAb2Ep4RYLCalLPv5uG+IgIiR/bDpWo0QRlc0tw24GW0Vf8Q
PLDmeqUBNRf2hy3mETGrb4m6kRcfgq2oNhlsmQS5spnJ3r63ykCkp/rddJBKHixlckYeM4Zcy9JD
OyTkP/kC3wjgECBwgAf0qMwBATqem3zBlIBEODbBntYmuWy1P8RB9gfx2T4RcV9ZWP8M8XCa6vhT
DMgHGq4kby/8XbpNv5E3TD5ui2ah2BiY+HqMnaJIabsmzCln0hETaialIh+um16tTODBSAjl6eRr
gZrXs2ImR/XpsrkelW05E/xq9raWGLY6YrhAVM1Pzmes3QG+3bCpHRWaOIFxEMG76ZehFdCqlSeE
ceZJ5+vQJUlN21QrCfHIqvMm2EgU85tVp4QJXxYM5Pqp5OH7YGarYaLbF6eeo8wCCv19zMeMaJ4e
M78LT/96OJts6tJ9ACi9MUP2PnSSvTcq3fIaEd6iIPHH1SUFMNTYcoCgFjwPpPGmb3uw+DJivMWl
PYaKatRBEQCHXBzdeS5fB/nnsQY05F4TcBAOKY//PuwBKo6DJhMepn+6qawwcFbjrPcVoK4W6zSj
GUAjbQpb6z0ebxAi0C1yNeEvg0xwUjF3G9sIRf2xV8lBFo0XV7/xn/4r6ltcwa0hJd0CJikXWPhx
Zim9BxaoHlOaxiFtWQiG4aYYFUHHzG/ejOc1gGCRcm7kLw6dy88XftgpP5W6nalWu8VghgtYcWb0
wJlzttEx2weUQI6QGQfDSzPhgE9v25Y30oSXfaDi+zzL8Vx2IRKru/pPOuHucsi8e6Ct2cQJK0YI
eXWG50/0TKCDkkTsajP5BNaP+XYVdQ4KwlEAcRvBKlR0qpf1DTt8JLTLBkskEATaHOMSjzj+A/iX
IBkUTG4V3M+DCCaQj0LPxP3E65cvYczChp5xyILpwR6FmUpGc+Vmtmzd/Js/sqExPBfK+br4Tidp
7QIjfMOOgMIr95E1eaF+B01jqG0NTpDgR6uhrYiju2CNcUrJTzKwmexEXYzlod95A07seo4ZN8kF
c3bjW1IeSnWqE/PwcusU420LNBcICD8plzry75nUJmCsg6Nw1vnPRLYyKjiIOrIpQMybdUbSbtLc
WoPzMBlhGkVwJrHvUe0yn7GKENCexmkwezlf9loD/YDD6Tt/bCHw2IBq/uhN5YbymuKPJ26/bTVM
3ffhsDzqla8USVXDsJW94u2Brwjmh4fUBBaoqF0Gx8lmcmSkls2LHecBRTwUkhPhx8yhLBIDV4/z
XgRCxxyZzZH1nj4X0A0qNr8y0GFps28JqJ5ZA/UgOZI18APN2kkCcwCO/h0c8anvLY0Whd1xtJaM
sxycWVwO/JEZxR0/5J9peL1icYMwJhoRW3tU7gxckIzAc+O5L818wV7ZbyRqTZCCFyf0h2eKM7jY
URE9dtfFfjuJ5Giy0kiOCBFNpVIAzXynWdns1GHRZ5DcXfNDPWlauQ28Bxjrdk1yilHt1D/KpGUv
Ptjl98Mn+tMXlepct1+EYV9nBFGgdHFdd+BbEv+V+ex42JOBEnAN14xWgOLBnLlItSz8uWEsqaCe
xE5d2d5uo6SwwebioUP2Nx+sZWxP1ciq1bbSplStIbWv2RwHKecJ40JnEGXzNyPbeRmoCYJ1WoP4
7kJ9Qe82MYXe6+E/1097RLX/Rgl3S6nf6fpXI08P2jWKVWot2k3OxGUxExv3F/PlhLB0dk5mWwYp
4wRZihhWZpzolXUjX2quwokmcxvNRHZ1U03EX2TKPxZxo7lTMMmR3YmrnoRhgoy389sBwU4H9tVS
z3oBieLO5C54/9Q/yu9XdND8ifI1+SPlQAgQLYZP1QhLCKP9ULUG7D6lvV9nvcHigaPHqUZAgUgx
Fa48DOaCt8u8vIO5sbeGvs7u9qVmqs2Ttsij7Bek9JEAw7xDisMABg/bHUvhCJXsiYPwUloxBckK
g9PvAokckQ3t6opuwejixqHP3zB0TbL52Lv86NPbIsPlbBxl9nFoYlxBOQNYBjFI451CBnAY9EX3
w3CldGEb3+LLotuQWAG3pV3AmeEJ9J8efvpWPTKYCD5CNS7D0bIHAUHHzC0E5c+MSYS6gGIeetNL
iTRe/WpNpgoPhSBKEqtSUfdXwVN3vsduA6Uk6YcmKkaaH5DJdpY5GbYJzOcN4Z2dM5OQo2JFXY9q
1Ctm+zAHsqRV24dKoqf1qhbEdVEoUjhuxTkTKWancPgW3GJkga6Ca8ft0JEqoUfVuZgNk8aWsQO5
U77+AuE4B5FcSPAYi0pzwFKYfCwq/+H3dk1KHTQ8FiwKBPxtqBxmT7HqzCHR9owe3CZ9Q4R7Bjj1
4bE+8lZvAsSd/RPlJqgI/0qFT1QW7V8LTxx+QyC5GGeoDPlOtzXjbJIWPvjFPxvr0jqDu/Mii4ZA
0ir83JwGKzq0+Tf8/3ajp1Wc69Xe4kJfu7O2/cdRg7HGRJqDg0f5bs4yYnJvjgjarVaXxWVBM2Dp
NrxF6BPe3W0cQhEyO0YZi1PY3qXMmN/iG8tfIcgXK351jYTExoxr1s9HieZ/PQavjGpxMOfk1mWz
TGULQTV8tAELBSMWm6OKlO2kw2JBWuanak4PVbpSKs9G8cN6/wx64l3MPDe1AlsZsoRMhEDMqy5H
omEsklWnaPZmpTuhLgXZ5FO0C9pp2aPUmWJk+DuJSFpgy6FhGdr7yn6z3AsT+6iMMWBK5WUmJED+
3kOcTG6oafGf6k1mBjwigtdHR0os7hWTLp4Xsf2OfDltN2qS/+x5/mc0MaTK0qmyFiO4Qa85YD9k
M1iuuB7WlDAaOlWcNGhpmPBra1J23uJ9flzmdeW/H3g5MpTGi9G4JhDR4Mdx8iGTJ1XDgo+1zg+T
9Ht8ehNGKHAv7Y3ym80Y0NmEu3D2oC3iOSWFgTPy5TRTJl7gEDxk0W2qxHvvvd1P1hMqzguvzNht
ztFlvEkwf1BbPlyqWKPw3ojlmY5xc3jz5FTQAdDoPxOmUyB7zYVcvnJdr/HMCK4Wb/yC7dyYIhmy
oMWcfNaZ34BURWbw/BjxArcEtQFTWxMONOU7vS5PCWcigwQP/qd+EESrI5ue88IMYviHywPegMQC
JQQT/7zX1BncKrxUrOcRXgPXE5qwKRZLH/QBnxG1JFiM/bhYoy2VnWhC6NYpdtjjMK3L+VjoETjG
KvPUQVfcQz4b8W6IdDNyQd6cOEcKKZSZuYUJG2WHeJxGq3FY8BXUDIEKiX3lhMerB/b9NbX4ze6F
usUQrz/cMq3h6ovTn1G9uN+Y7CGA4igrcPJX44ffraukNSQTTTMDB2br6DzrJbgqP5iAMG7zJJDM
5pDhzci30JbSuZfC/ZAv+Y4XQOhlKq87Hgmx9MqgNlVmrg4SZpivoFu8JG04tP8Y4uIYNgCsj4/9
oJA332uG32zS7zUIBRfjy+KgkvNhyq+o+xqA3d3Yey7wfwRnNCQaL9y8MGARR4J4PeZLnNCQ28zs
TLMmPpWgqAiWJKZIvvjonOzcVtqLBXwGZrdc/ul4I9FjVm7Fd5UmbGc+xpf/xwpIGkwBnMDP8aQw
Ndh8jDvshneU71nRF8RW1julNUpZNmjoqER4SS10DeQOxJJO1kz8Jfc6ZYMBK1BD0ALQox0oF7sa
rFC8D7EZcQHv49DQzTO86iWicXKA4eT6qftwEs3o/tzQSKT05oWu7r4Z/cF1kbn86kIxTpAsBh48
yAER9o9nWEMPN3bl06kGPty26wnbVSh5V6S4sjXecKMoQ15xEcDxayx/qacDU0kEJTl3lnfXR7Xu
Jrwlu7PRavQH2AIoZowQHfG5M85SunFbewO/Ccq0kbwUPoR0vDALggBEKzZiUM1WZbTff9Rnqn6s
TSWesPRcm77D/GMa+5z+fnqmMGZYaWZu2NrCN9vO/00w2fZaKwwbLdIPZ6QBIPs0/yxhwSk0ZuVh
NqNQZN34Ay5+H7BHtHiIQJz3eCmL8T83k23miox5jKrMF2+IN3lnlcAFZblV4k0u+w1A5NsWVEAA
Lx4OdXu+0GIgKDe7o0AopNERdG+W7v0EwvfGCDuSmvnUoOgvvqBGiQI2GuMP8fDHaGfByIheFHwP
p1uhtADybmcY7yE2Q08Ons7UIKBkRq50uC8P5LERZ1HDB1x4KyYjDwqETyDNmEnBMjAPMFkEZh6h
nbqk5JVsbBqHiZ3Zy8FGxjLzXLo84KeNirT4h/aQ3pXBVmNsTu7JpwCDiWmlmKi538D+1u6qI3Eh
KjszEpuBy2kHywk0RgJOJSh92yvmkaUG/Z4VspQphFggtLONch6PbOcNCm7SqaWqr2LMaZy5nf0r
mnjAMwYF9s6hsztyWTFANdJPnNCTkHKxwPjyfL5tzhP79HJeP+FQR+wDIU7/fd3CdtoU8Rj7awyN
3zZUHXJWsS0x8GOUTThVVBPWZeBquJbBvRLIwn6LA8ydJ8Uq6CpvVif4ydQpLnwHuDoChMUfCDRQ
cM3pRfZ4Jk42cEaoU7/WDt/OkaUbaoB5iOPIrAZyldTHdvjy1KFT7M+injRTdmUjZRmivzT5SEUA
FwOuYaZELRYU4j9uMTcARgrMp7xYyirZkAQ1j7z9MtecAk0t2zfcp6EIk4fzXZtnqjaQ1he9jhqI
vKQlOOT0kQfD748+NOS9UxTzI5MM+BksD1gfE7u7ziqY9J1fmWeWFAgn1PfpuURj7+Zf64w6PzS3
F+9rl7N0+XCXmdETyJYz7nUv901aYEWHVSf2nX68c2At/8QxLOkRh/Zxd1veUzy/6J+FUSe/TXC9
WLhfGhf0Shd2oDeG11T38Q7x+Ey2OrZ+Y0zRN6Z0i2N5CvvRWHacgRnD/WxO1A+8bt2sPIB9eDKy
xya+PO7a5e4mOOKys0OMG46xadpJr4AtPDxKhFJD5THjDKTVuEe8I80cFykRJj6MPMaIY2twhOHc
L/VNLFm0YWjGOjzUzSNNFIludzsGWzN0pCrmDtM07oT9AYwjtFE3dzG0Ho4OyXCgxDq3XxkKJ49s
ySW7TscdSTz40r5EmcVoUrxDyQL3feAJNxtRSoLzGrte7KlRbUxRr1fGz/2AX5YUAz6LR18XbqX/
Pl6VfveAETrGDzgLxfEt4c/plTjQlIH9c/GFgWNL7Io1MRqMnmw4DVi3ApDQ6eGI4TyJeTnMcjh9
0f3m/ns/Na+wuz15eJvK6Xxo/3ifbRjO3Pg8YN1cT9pzvzZ2hAH2Fl1d8XR2WIhJWDZbKJewMyZl
8UEg+u6I9Za9FDOmpWBeUemdhW0zFQc5d7TdXJZL7vbWYBAoAe9n4r1s+ehOYJfimV1MEIC3tIvh
xI1slK2iA7cYCCBg75A6GE+zS4OvahxWPOKoy4CYRUAByKK9QpKoRxoEfNXIsCBft9cFrkyTN2GC
a5hxglIVhJoQ5lkbuDG9ud3rOGpoLzfa9xtUg5sJsnWNY1JBREA+VuvUVweUDUYRMhw9CGRMg3gt
9FpMhpPKf0vWm3+iaIQ2zrUBTDeb8AYTw8B/KFH8kzxL0KEiamaPC1zCok1+Okah4anVLb0NIWTB
DYJVblauKMqGOJ4ZT0LPRNg37TBdIuWRPst84PS/iumX6j+2KHWCF6yOp713aBZ2ejRK7lj90sNg
wueUifozjCfpE6O+jZzy/Wbtl0kvxnTm89hs9mGzmUS4CKkWLAlRhE04/QD36Xh8CHzdHZAp24mG
/4VJFGpA73lEdnPZXIhM7WafXx3L1H/Ua4YllMrvqByaAk1NnnETZ/OWvz5/rSSD/bZ2MdTxxxuI
8Ds1AZVX0asMWeEwc6CCYgwUNf67sqDwNLC3lpje4uMGe3zC0HmJtF05UMWoB2XFAYH+RSktTbDz
ELO5H9GmvqlVSLUzgZcZBcjI2QuHloLy7MGsB4abMZzYdGpcHJp/SH7bJ36NmE7i35eOkstGwUOK
JgemHrZHf9ivkIjaLZCyzXqPZrdlgErjSXyY8vP801fQuIDJoOWAFi+ZJ7KZc+E5y8VwZHBkawDM
82BqpTSmCoqqgZ0geaD0Jfv0VGXu56d8eAzKLWkD586WzAUhpJAb2kh3b+vJbrjIiHaH7kmzt4Bn
eYlGJwLksUy5kyaWhfDF4LySievcf/LNO3kxhwUFtlt7+KPG491grVFvn8kXD0D/XN0G9h/b8pyn
e4IJDc7loEtB9iuty+SFLqOiR6+TLi1Q2z+sCQUftDI008TKLmSqF+YH8eSco7wBon/grvlcj075
4f5xLprw1xm7ZEs7Ex3PHR51nlkSTZGvj+fIaPHARIFyyjHa+5gl02F9vnf+NWFA5b4UkSSDJYpu
cgyhX7ptRkvok48Tva3+dAo9F6xS+Og1lNWLJRO2+hJs+prqSWjB5hcJXJfGWsc6YgqHU+5Dnr19
AqkUl+imdT/nQrMHlYGBPeQBAge40TjD2R19zMj+fNzvAP/EApSOyuAToHSZHC93q13QBjCsoE7X
TTE9a4ijNoDMtdFcYM+ZpwTKHG6XcN8beJgUdCe5nknxGGCPx55yIa4j5qw+88W92/s35shfp1r3
J5z/cqunDUmRP9Ffjn4+u+Hh64sMW+Yj3aLB+z/VQVqfc6GOWHEANfkUWYOylsFQbi4+DeQR4FgP
Yg/h7XPIMP+641zHuHyV/zBFefdW99uS0nnmoPmrDsSUbvVwFCmzcj0KvqG27hjJwUsWPNRxBAkY
MpPD5rB5TnHTWn5rspinPd19Y0i508qe8prlY/emIF3h3z2qC0R37BfgC/mRe3Q9Qtkl4xi1IPsK
Pt7a28hkJKIOi0ALJ5H2+1WXeKJIwn/o33ZYA4p0FjTx/E/NIxAMwFCp2UDGHvausu02lEV62nrZ
wJDnYESTOUSo34cDPIz7zqqCekNjpDvwfmlcCwYZ7G+FMaIlDsdMzcHfEbZFMr5laIVYNEe+U4I7
Rz3VOQzO2RDYzbFr8i6y/XIZS8m8e8qnxuLGS9TnYakEPMErhmm4nbXRh+L2FyLr3+iP2TIuFKTk
2uS2RztYhoq5D3YfJipW/EXVh9EW3Q5dsHWEeS/eAEMOUaXtSlBK4JMLE6/PjJYSnU5v4N7WLgRh
mWcAWcyZlFesqniu//GXPUplWMLM+clByHzGpgL5Hd6N44e+fkt5RRuvlR67cOuPH3iQN/iQ6qg5
/Jc9oTiggMjt6hV+7PeBaa65rM9U4YNjEy9r5INuvrdbesXNmbkWGgA6GErJpzi/Jd4OaA4vCN3V
fe+EslD8Q8kdfh9Czip/ZkOwhW8aGtv+bzty5GC7GawY3Nx/rkZ0qJ1Vzx6KaSEhEC8pHE4OCp6L
UCj3pnsarE+sZZQQyCDPF0tofunOIxVxksk67zhxEKzT4eWvJIWtwjzNj7vfuAoon6+YtyvcVbZc
oDuVGie+p7FuMAQV6DHFOnDJv7nw57xkxFSbMeWmv0RxqdG9UKBMpvLmqJqzJrcVbuo4t3e3t5tN
b5itAIoMOBfp6sAHAM3ACbwhjkVbrP//B4REh5k+6NbZn8yUpgl0nrkzFDizgdEa1BS/dUOlS4H1
Wqv4ljHFzUHF4VWIfmaIZ3MIIuTySEwdMezdjdx1C/5u/2aLOcQTLJ7+RLrXurGmY8bATysD6+Uh
pr7jc87Uw9camj3beDrOXEq3Ze6wVpH6KeAcFdUlzlxiTEjklqGsqbiXsAte7hL7WB7QxkILUtmV
d4SKYPqM5OmhJnZhjmfyDId5KuoU+ILri+8+kmzasSl36MV9wDM7bacJ4bFVMW2ZOmF6KNRYzlEr
wE1oFOKdyPjb7bolirajcrj9MtXBXlM24sEGM15yFoBRF1BPwLdv/nUwfdXhRwHqddlEBpgzsYIY
MwJuiWexESOGgckk+033uhFN+Lma0Ye7NNs0DZ9INFTuyO+Eugt1NC02VAgY+UaanlAad2BFTIMR
1WZ8O6iqPbrBR2HYQmAhtAywMQg+2OveIKKbT/zje/veQzz3eIYuqv9KgRV0g6ePxgHfEYpy2ryv
yFkd2ZTT1OBCNxuA57td4GZLakDwIZ4LVOuEfYisD26NbCFwFTcCHEQAtFibRl84tenLuU6T84Dv
FriJ8U42UP5CWxDHwXBZISk9ZxXwS+rugdbCCEkG2uVt9AEl2DJSm4DTHlL3BTBGb2I+Zstj70ui
VYXbwPRkRecWMDFdImrHFmOL0pz3J0Ix7lxImltuceX6jD4exlEHsOoX0jKbYFPtqfj9XIxYP8YS
9CQI4TdHGBE/LKyahmbTJ9feQaB87hbvKoknR/zXxeR6XPvDN0MGIE5cmqfSVPSq79XydmMDgwEu
eY4B1EFdYAcoAYzRcdQlYyzCcV8btSSSNOZIncHT9kitoMvu/f9IOq8l1ZEtiH4REQIBgleVSt4L
IeCFoDHCe+G+fladiTsPM+f26aalqm1y585Ebeagy4EWolV7OuatYejjCUp9TEGE3PPQv1xGGmVV
L3srge05iZnNOatTvHzEZewP2tYAw0gjK5W9K7KsoSF4C53VoO3M7l5CNFMRRaE1aHafwS7p5FBs
YIAU7ZWgEzQdsEUm/fc24caEH8N6igKN2KvbhXdLOZpQE06imX2dtpnrL6iMwZsi9opfBcph0N5/
FnmpK2bDibbhUByY7KFfcMfuvv/xjmC+1mFGgiXqvtT5bUPpUsbmKj9A/AFTHAFWqxf1LxRT4DXT
GlRNk3gF2zaH5YH8/ct04EHsbTYcBEN7ukxj0rYn53Aye5gKH1sPRp7Hyb/S242vND0qgCKp/M/N
ojzJUd01c+3KwTDiY7VslilpOvVeFe07/Qpxk06fecW9Np0w9geuiInzhnBIKUQHgvZ6b+d6TuRh
2lx9TM87yQSgwbmBvZ0XXGyBPzYKYtSR/rEa6ObtrUAMeB8KZSDmenWYrvnzLR+KQoh0hXptmRNn
Hxxr6a3VV3BtMDlBxKB1/wdu/hkuv1iOuj+FV84lYwXNdkAxmUcQEhQ96E1FJzrTZvrLdl7420iz
oowJteRppsAt3Ap8LjyQUTybUVXzpyYY6EiFPVCx3GlndRievOog1ooYx4V05DRMeaaeB4yKCzl4
tcekh4kLv41K9WzBg3sEnmNKU/gwNm/o2RwKTr0UNKaxLnykRYN25RGCc8/bMwXguy13XoUx2oKN
YSFfs+EYyRiopaL5O4qNcEsph1lci5g9LrP2+PT5PyzI9PKuacrLCM/ThwXGunikzDkxsrNy715A
kjB3ZBwxAtg3ieOcA8P9gwoj83UvXo84X4S674bV+2TUinPyB8+fNMNfY1uX4Pc3IvcB4VbHBWDg
er3j1wNC6nhaUcljLFM+wp9u8aujnbC1PcYGFfRkXfrTJoxDNPfNpalNqsZ+hOlRfRGZZmuNRjc8
SQhx/RFNzGMK8kiU4kyMkvxoeXkaSn+jhC7jITEijqccK3UtiFnRyPQ6XvWwQKsd6mEYENAWco+q
XqWA8586U4zpeuHfe+3ly49P5+vEC+SGpemkREFVkyW49oBfE6bUbMm5hU7bWVKEnkR3Csugetv0
xNP4s6BhdMt6OjBDD6R4z6LIGJpJeDsJvqPfllI6axWr1cy1naWSd/DPHHCjMFlp5pcoX0tYt+dF
DKYrLFf3xoU4WXHYivQvcb2H18VzMzCnHct3NxabQwdz1Zv2ovCCTsPwwKVjAc0qT5ar/rKFbfAt
lD8Zu671SbL4zZ1sl/4Xz4Z7iThRcEZ8S6vQSvqtkWcSWEbATefc7jxt2RxFmHNUkTuNPWpDj9PC
UY2PPxNQhVPkfLLKnA59YebU24oyRPWDpxIXk7rWZ/rHf/LApLoxcZNIDuQTrVIp/bPvT0NoAH2d
+ZGRpwfAqnTJrbyaYcoAQtnWXLIRRACunCHkdB88RdEJNnUhOOC70dTvu4SWeuRAbFbKJzSDcBB4
J9eA4wz8RmFSeUCV1UeEYcxhb69DfpcRk3ZmRhSKTN+oXfe2uT4HKTN2EJq71GfUlBHxqbNamjDs
mb9O+a0xRydkJ5xZzrfumM6ISPtKFQ23ucFTysm9ply8vWnIDUV8NWHQYIKM+xxL6TicVs/uSM90
3hOKUo+7PeWUeO2R7eU7HpF45rxbKBKO7sfStXBkGY/vk4EIMokGMHMJc1piPUyE2DD0KHCkNEsU
utmmwG6xLaSZmqNRVyRgkZzqkUMGmFuj19YkPqLRkfOhvOdfnm6JUHnFEeWxUh5ksd9byHAeSnM+
GbCem7IMw7RAWAdzHGA644ofyFpRF0XBUhPe2Xe1doKvl8syNl5KkW7TzCTAcSdrkwU4RFmBVVys
uLMz4ydxSJf1BH2pJ7ejE5ZuNriwpbLJxpPzaEfvZ229i124d6rkYIb2hflYPOKvyalXP2OFNXT0
gI4Zb8Utppg+cbF25owO+mXO3jn2XvYfzD23WeNyFH1FdAIxBXEOPuneaQJRaGbf9Z8ldumbfo6b
0H39WvPx/J11ZytJ8Nsu1O/6zjLoWjnWeej65+cST0zQdsSrNCUiFpfCtW5/rhv7rDAv1ONREsoW
0sC1uMaLjyM2m+BkIF6l42atCXJ/1ONr5jEl+8H2dd5VybHFszy+Z77LhrWpr1jigEZtCd68MnFi
NVPNb3lWoii+f0dnTussV8O9KTbzmK2RbMO1qX4+p3p5rbCvtGPxxJfZBrZ/mNnqGLnFoLo7mBpP
t/7mZPuvuEFr9zXzd7Y7iFlq2EPuNEEuCS8ZbrpBFA2c2ey9gLM++dmBFRSDoHzPTR9ROjdozEnQ
oKCEJ1GE2EgZa6FvWUFnhlObYRmrt+liNIOjBu32QWyCbny6yjH+bJN5NOng5PzPxMl1j+wC+coZ
128Sl/20giAzzETcLsUpydzVjZc/Qf7L/DpjRGnRjhPFndkg6G4tDqk0HKozSOIJUEFlZCFSxEqR
Dax/sxDqTig3dN7KlNmzeRxXUFXZfYwYGqnJamsMCBsjygS2NTArdnNosO1Q8uj4TBk0a9B1xmve
Z/L12XwT2Q7XElIKx1aNpFEAYIyKukL1kgtfZG/zUh2dzd3xnzFyzlPmiK/NEP24aftrSi7P6kZN
aH7SDJceV7AbdV6i0guYD3KOos1WTKLeEnzfTtDrcO19wpKBwxAmektNBJ3ss2QJxXXdkyUo6GOi
Oatuwa4CtZJfNVz4uKO2NbN61grToSD4gvZHtP5R0IiMP8r2YhJEuP3NIqt1NscGD0+wubVo5PuX
tGq+CX3lJabZlGh1nxbwAu0xOtmcyr4MWKFWTmcTjXzWiPFOc3Di87+josiAe1C5/fKm8IPqcWN1
O0KYZnxe6h4u3bzoDRt6xX1WfJEJxYLxgEgVKx4EmlDSdOKP29qbR8cdN8IKLmo8AnIzsqNonhlw
J1bZMMWgtsGqrc9tnmcw5hhuzJSIo/iOmf5v5WQ8hKQuOqB+HNBss8UzHZkjE91j4Q6tVV8C00tM
q7wvCNtPTSTuIyYZaQ0spwYXsT4xTAZAyD2hcm8+/PFerIZeRkc9we3GgVM165mYYHF8NrfNuGVb
2TnK8AngoEzem6eFTIx7CzKsETWX66nBPlm3rDcOZJ2/9s30/d74J6etbEo/sRXkFmYODIjC6gXo
mzsDipauxfC53+AQTImo/AcdM76kvthmvHbJE8Ognq84hCA83vSMDoJZCu7E1S9Phd/ynzm2zSvA
RXccAcTe4QnK+Vw+rY+q2nGs4U5pca8fDuTl721uWaCBUW42bK1gy/ZZ33h/NCyMeoNiv2eevEUF
fzysM4xUWHUV7Gxhlva1BDAvysO+L5l6VFriOMoqEQydbbrROajajsTBAOwH2kPJbBETcPX/rY8B
gw0uB8XUtPyseQhhKodOXOqlUmZU/DPh4g4cm5RQyyeVC4eEDWJm2UK44/ZT4HFWFCiOQu+K3D0e
t3bR/RNI0GikPc1aXFC5FrcVe3vMnbikWz4fcpEN1gLnxREDEUTLvbMcIFUFanIrSmMMnh7eLGyy
ddOp5DaP58GC3TcLeaH/00ETZACr5hiVraMZaeqasDkR828nniqn3g5cUsptitfYOsuwQpx9x21w
Gmu8ImLM+ppZPhIc68ftovF1M/v+ae6D6LhUTtskSbTulKtcpypKFGxitiuFwF7CzXSzG90to2gD
Iiwhpmny+hZZqyfab/Z+WbjdYEPcA4GAzpE3fxlD/Z71Pohil7TSE9dtX3sbwHl3gyQ1d+LHmImI
yC7uppW65a/sVuzdTO7m4u6XD0YSpjH2GxCA6Q92ijys3uFAydJNv1Z3MuUx4613IV1c0jm74fHe
LDdXx/X7NtZpr/EtrMJDeDS52zHee6TWb8Bebbx1v9Z0OkjO46c0orNpkp/YGKMyfVD2CfKegX6A
nWGrLnyZXgZJ6N9j6uKcjiLVoypEEh5r6HOENxwqV766JKg7SVCPr+UTW7+omgN/OfuoYL9XFeo/
UbXpXUQop5LK15dxtVwb+VrNsipCPuXmnlIi62z//7mcsJ7vSAgCOVNtg7ZEln0UoakT9u7ToALm
NGxnPLnBH8lQxC1OMvw/n7qctokqjMFkRQ1RXk1+t1ZZUeO/LcV+Im9+ZosYvgY6o+4ma43Ih4S0
N8FQc8sOKUtHFJrm8TqOZTt1OQqc8OLG6WV71pJx+OHz86e75I1A9+9trq7lphjQ1bF4eCG7/A7m
It6lLIGKqsLTzplONYtUVmA9X4pweZVeTua0U4QCj7wr/8pD29lEXQzjWYU18cOj6CHuhM57mofT
tiDXw3ISlJwrnNUx9s5cnnO17yqPb1RSQ3kOkJ6jc2mbOX37hw72caPONZehvOPxmPEjmMIeqWsw
LDes7B18zaxBAa7CB5ZniAEKsulUKQhtZ+1p8Ca3isMx0nWzqTab4oBDIzkfgPNCE0vsV3ZAqyHG
Qfy1DVKRzdPcoLpOnMaNhQrCtQJNvKWCSi/mhCy1Z/WI/1GZPEicAhOHMt7DvjRhuAxBaIlgzUin
ZLU6L1G4xWp1kxMUNP0IB2Vm9jGSQW8Q1MnRe9N4ASAtoMZKn8S7Go5Y1Bryp19XvXWUAftw3Raf
2D8lm4w6nfQ5NCdvn7TygB0K18pGESDMeN5+1+5PSm54ITggecxvOWAhOq2T1QoAd7I/ieQ5mg2c
6EHWvVN8UP80+EFSP6gncV+27IEkfrMlj99QUVN3UnXixtGj9I+B7OLFySpVjCy+Hoq/bFJDkJU4
H16dDUmW3MBM/962gtc04EpxQdhmZkBt/kr0KOj4VkdnIMcBFQohb/bx/qL9CKaMDwvDyzYFoVeR
3mHnMR18jKjoce3cZLyDMYXuHsvYJ19+HMHzeNqXYKUqVWR9/m7EbyoKCEoctovHyJMSYFqvFloo
qFz+vS0/6pLfB3xALHTaJN/oamUI6D4/potu+zBFEUAYvfS6bk05ui9HyI/k4D6Bl1Ro8TV+yKqu
qESiy8IwxwPecM/c/RErWae1NCs2Fndx5nxq7j06WJq6aFexwb6mNjdyn9HRFHhvYJlJzrlZ44G0
NiWqlywrg151zMVvDGOqwHryHRDlBnl3plavd6vz0ceAKAehOSz9tgA7JNVaO2Fkc/OZPfEJfVev
j9NjzfMmdUSGGZzJDynJvm46CaREppKhgfzJ2WU7wdkHjL/tmnfd9u42ICdnkZeQ9ZEGwHelA8Mw
HabfoOc//S+EezpV1sB77GejwkOVDAkxUm5jw+zEpjVedC6bSZGGqUfGLnLVsg2vCQaS31ohJRd0
SZi9eltNfENm4B55QIIw0lj8wA/QcIpYrg8RUXJ5UpLGpuV2nR7lsQGpxVN6Bn2cy+r4jocoghPr
Y3ykIumzHc47o2ofEDAVF0lZgSAsSZfEMNA/lsfZdn2r0ImeoVbtsSzDuGwfql7tXd0b3DK5wv7L
btmP4B1cklfWtW9w4VgJmDy8VoYm9BjJsOQXDdzf+l5e1yckMfwXlidDZBFMVtTF3j8UJIarqUEb
ZSf6XGK40AQ7tqiv/mHyBZ92jhm0uH3GAjrK5gbNGAxjqKGzTnVpWc+O3bCBzpoy9cPdBJiqYc1e
g/Bm7xqzH2x9rJtKuHeIdJi3FEi62KOlr8EzSLdM4WwdGkpt39AHhJFSp0bWmSBr4b7ndr28z3bL
AZaSyB0M2DBHvyJs0U99mXeAP1q3OVf7AMpp3X18qGZ611IsvyuILNQ6cIuWRcWZHh4858ZjbQGR
sCbRAvo9+U4wHzTH6PwDOa+wuLPrkeGA1pym+EjixIUNKIOm7Oh/qDT5/lFLbbZbC4gwg4LWpU67
RDLniCr0ylhg6HX8OTvN4p9DgmRFd46hLC3BAjWd4048YDBTztKYwfXx0c5kS3v68Ko5AOkrB48a
HyDw9lenycfvLF/jof9OYA70nO6yejJTBUqDbsyZuzi/4ON20+7ohYytkuZmW9+G3ZQf6S576Vzi
4VhMOabiiskq65ohqAFkYeUdfY8WB5IvPSOv/VyL+z+i0NHZMgOWiC2Ic3X+g5/7sH/c17vYXP6G
aVlDg5StKGYwrgJBP74KdB/YbES7UiBSz7Saak/ZOnkDU61XUda2gw9IEa/3nA3sBdRRdwCNGhY/
begb2PqnloYEYn8Idl8RHTnKt4tEHB8FxRN1nUFvR0CNqLb0UiTG17Wljw6bAWAlQYwIL3+Rvmht
hgTxhmGUu3eP7jtRQjovXFW/IeEM8YQ2+emBM/Ie99au/ZMthOUZijAds7HAKlv8G7/IykALFNon
Yi05DT87Fgj6pVx6Dz1Jovib045ACHNUKBxHTgeLGazAav6K4TxuW7IG10O/7pwhjuE07DRvEUv9
McrGC4WXQL7J5nIYbvkUrwMmfW9iJWZCeNNeBQ5W2MqRBa2GI7nCT2Xxsent0Ve4+z85mOzddgQB
tTXtVF2ALVTRxLyhzdFFeSMGtqfGqgk6qHBBBGb6PEXFpY92wVxRObbIAsR1xLIULU7YRVa18c+4
HD4RTZP7HPUOnIJ24jQ6sHLb+FRKdKI/OJa0/se4M9nHD5QsmvANAcvAu8TkYMEx05zT5ktR+cWa
DGB9PF8O1myMOpBoNne4KqhwQCOAHMV6FQSw/EAleDUdUJt+eJv0ZkzkdrjXJPodG6TvBBLDE/Ms
TgX6PAu4i/h+DZZbZWvUbVuwHe4QQqIHsGVOsdhf0vkQ5HrO/mTthqamzGS/yXsKvx3N4W+qGEf4
KNXWS968thzYnFImmgzPrXPcrHBWeGK5/Fn0J0i0tWgNYo11TLOV0Qb1Jyg2AZJyFbjLs611daE+
CIOtYAotd+9jpItNET8GrZzHaB/PC90nTQa79I6FW5eQ9xTKp5DmbHJQ2q+wivSsgwgX9PZSz9nz
+fsF8K7sCyJU/XTu3iVCJxjxvV0C18u5DDi3mrlo+3r0ZVti7u2iNnWJV3FmVHsArE+IgoPkUOVw
sft23x5w4k8W+R2oaR+CpEky30f1Bsqqi+pG6OnWR7uyMADne3w7KsEWIImqm5HytnfjfYjCEkBD
Nx96iOmXw6xOL8xdbDSRzG5+qi6ygyNny+bTBdofS59OP6F/pfolksN0eyebmiSAjeHD4/XfxzuC
rsa+97iesp9of0e/MQ6BXCY8EvVwz6daqNW8Ewe/ixmxYekgtZRACNwJnaoeQT4JK6rgPpK3vSMN
A2KW8gbTiAoIXxtgi5/9pHqkXHFqkjZCarMz6B2/6IbbvLMxYiD3+ss+DEdoVlhkuXdA5jNuYhds
RH8M8+ZgerptmFkNnHNEi6U3Np5IlrDxN2cvpINclBJmU/ul06fYFUNyoPfNDW71AXQaSTIsD15S
hdsHWwQUJy4/mW+A2Z15J1yarwVu7A5bEM48xqtdUvQsEcIKYQK6ujJ6lcEuAaNbcuKsHS0qSlIO
pM1yyFPZyvht/7KXJH5jeToHZEVWaXaxuFeA9bvRw1pfMtg7kEPU86mTq0O8NdCeZDgtz3h9qc21
nsejK8p51fIGQh/5Hy4x/ermbs1ZG5thQX/zDuDWeova+HxgoCwH0/moQ1K6U2q1pl94dkcD1ufR
Ja7QVhO+PohQeS0l/GP10MdqkzO0EQYOfy0e24f5wJewIfFCcYywk2H/JfQQR6vLeD8asrRmttOj
AyEfyuamM9GFFuKTsGd2ZB+d4ehrlmzzgnM8UqU0M0d87Bz+oHCwxc0nooC4ro/+K1fM1NqZr5YQ
VB1yrdNBHdZGygIE52uYb2xHiLo9RIJV+fLGqhjBSk79O3tIOG2WyiWqyvuiUURmGrdBxmiAyBIo
nVkbKwB4Y7wNyQSeiD1GrlHewcEY4WDQ8ZOLfYC3d/CuUM1EJQ11Wj5/XeCq4BrWpAXs90tpSVxE
93xk2VhSmcu+Ap7softwH+ROLoyRtqfqwJDMPe4xOjgrqNL8XfDw/cHKHgF3AXpbygESLwRPsL8C
m5b+I8CGkgPdT0irK4b4zhLqCIjSJ9eSeUGlzW/HJ6TeHYZA7Og+9XNjVKCh//Ibi7//xTm4L3uc
DmVjCDRow0B84VyrzNYRK8t7iG6+zV3RVMgZoSiqgQgRfHhi3FDJhWXPmd+qQezjATx/sArcJ5IP
v/QX+3LOABUkSd26Wx1/4Pz/zOlZeE5oObh7RNngVRbnyU2ZSR3+0G7rIMpVor8mtvnQecYYzTiN
i8JU2Et2ePfW7q5q1S54DQVmbbNxijlrQ2BCm275hb+d1gNz758xyGE9jFOCfG1GuKIn48dikI42
DWICrKBhZEdaeo75SWgY9SzIDLD7mmzLCtHuTkULpsfCrT30gAVlxry9Y7+cV3mW7GUwffIhOh/H
D8ZiuU6JtJ31preKmkvMgzuTub39Y6b3DOY2a1tLA7wE/UV5ZFf+BzGoy1xQzVp2yc0GZDw6l7+2
12P1Jg6+weohjeQhMZlEY6zl8B05q5r/pVowgFOzs9S5NhwOh4a3RPeUOO6wpE7kh6dhZEPnbi6f
ATJEvKl/NvOO7j1YzerITn5IuCQx3qXkE13BfsA4HasTtPbW8E2h//rgB2Z+iy0DQms/u9ldmyEx
XnXFMYFnndOoyBv0ZrWXzA3fujhYqX5F3DGw5iMH3aDH13/AfWoi2TU7Gjzgq8+1W339N5JQfBHF
EVvHn7BNZHbVUf8ljd/jPgI7HGlI9X9fkrXXPxQXz5wlijjax7bU1bQJfB6i4tnjCmphg3t952+f
3WzWsznFBl6vIL+PEOkDe1ecSxwS8HlhiXy8UC+aO6Ck0lir/ZpAKvKxmG9glDX5LjhpgnXoxtEr
1s8CNoJ5wrfq1oI3NnD6UfZBYtw82SihDaprBBSAaBkwi/oX+LnUUyikD4sMMubqxndv0PTo4NY1
UbaHaIn5NAssw+pgo6jDyVay93C05BXhPpQDvhl+a/OboddOpFGcNNh5ZBiIcD3y3jkDDP2sD5Qe
RjpEJYmhnqq7ad7AiGcnG81cusrgQEhD14q09lydVw+kaeUzQ0j5E59s7EqtN3+C9BeYEs2y5upr
5VHdCnueOrnb4JpfVQblClzDzqZnrlC2c7Ww757z3vjjdKomONB9W3sZ9qK2M0/a9FI/FKKoRbym
Agm+Xs0HxZKi2Vm0WqDw0Q+Rvm+IRzD1u32OMe20WivQIjzpMQEjSjFkB7MlrJl8acHiOCe9+SOB
B1/WHXtQxVWSxSdXvOmGIJtV2oPOm5Wew/LpdDlEOwpYeT7jnmNycO85rdwbrXTEHpBtZ/mV75Z2
Jp2HpOgcJJ+NFl6BTfUeDlpm/df/YmndEJH5YBYwFIuP0558+sOygyEA3JoudqZKMus2d/kP3XxC
KYMMC/XDEDerxeIp+8EHB8cEtciIHYQoDVZHu+Mti5wwudh/RIjIOVnwz9uiVMn3GX3NYA9c1vKU
qCISAgqA7oNt9PEarhYtq0XhxOgVPgxEUfML5vzzqdah4kAqsudA1DY4n3CfspdtYzTvAbLm4jWl
VKesOqXvkPvdu7MYrdqyLvkF7gQVEqX2w2YMk2nB9C5Zg1C9pEMmL07wQJZEtNcXgVVkN9Zz60ao
0yF6/kb4jbAuVqe6BP8MePo0r3wwKuw3YYp+AYUzJCzPIjvYZEU09hCP6jpf+LQfpg/0vArb6IJD
cy9tBH9xf776F09dQyy5wokqd95I9bRt0lx5XpIdmSYaDoR6MPar08cQjoNx9HqqJg3ODmlcdJ0h
wpH3CFdQaa/QoaMP1gmHKp6ri/RkFDt0eDkWMAnVQ3/DvWolJ9LV1xkW7ULLh4bU36KdDmCa0l6W
aOOawIGsclhkKDZgTSjjIQVMjAsgMiyKojaPdXN2T9ml4Oc8ZNt+j8+e5h9TAohhsw9s3VFQIDyO
utQsD3+IbQaUXvTEUJZgeksFp/FTnVa4beXgzaRT2uvgmSm9vI6LldmDK5CCyxg4rqOP6uyzK810
e/xOXuW1pO2eS1JmJ95Cr53gNXx0HuizdmtqQG62wYOsPusO0FKEbxyX/+irIptPYp0SrhDYjTjm
B50tUIhA7/ATPzDSkOAV/lzceLg0kqQBjGjXTbFbYviMvd9iu4t2K5ImNAtVQyIJoV+V4+0w2o1O
6WF6giczP7vHaJ913b3BNg1SmQCwi84EeV32Hw14g0yWJ9fFMPsBIqM3eljq5TNmAnVdbJ/5vECG
IEHTvKEme2VoawB6sj536rC4ccNPty2PLt8CyuesXTLxor/ru32Y7+abSTZ+A9DQ8c5V87g6ZR0T
bSO4U9ugS7OhgLZa3lhNCU/Tq08yrR7ups/K0Uet6qL20LcbrsZ7tXkEF6rO79+72osOkJWK37/k
uTQSfTJcvvnoNHsOK+gfW3P2tUuh9GTRtkXVYA04H4aJQ+2rfGVDVsxVq3R0lZsqsDXJnKxBWLb2
DnrT0EOZkZ3myN6bPZIqMB+/Ciov6Ldmfd44TkOfOSaOpgZP/a+Gqhs0AQjYo0KwE1uoW8HbP8/6
OEL1WIMQ2t8ZAS8GXqC3xCO8IFiMjLdOhzpwhKjZK1TCeGgK0G8Cl13dHd4cH/MNso8gI39Itetz
yZIOtX/etnp/hHdzyJeGyLU8XTjw40GmISViP1xQJipwFqdpYQ8Fbuo+ykIowWGYN3QJRy6d/idi
6U4gwG8ZeX96th/jm7n+xZ2ks0Q8jgrvVrBcagOx8tZ4HnvxRNZ8T3W32tPaVDgWjw4pkf1GY7X1
hmOKixZ2gMgD4hzOtlSBridZ/cP0aZBgLDqcvQyr+5BoFoSdJbKnbCev1/3lA5dusq1z8pC+7C85
K+Lt78a9hDU/dk+2Xj1elT+BX8QwA/nwziD/56h/MpUbNQVXvOWWYS4+4pZcRpzY/mSe3McP+x5o
xZcY96XqvwXzGPSZUEd2gkdh4UrGwVPKAjQt5m6iGpxeurPkFx16UDggIh3JW/aYFsjMipbXFrjZ
g1erUEBlTqtxzBbQzHR8/IZU8QcL7CpFmDVHmHP9Q6DJ+o664ZFgBfqn4M4tc6mdNY8pLuD29ou2
z5NBRuSZHZK5QAva66WGx+qq/YvqKXqYAJ9IrT58OqugcYnLES0rg4l9iY86yektvgMqN2LWsbxG
rzUVKP48IViYd/vjSGPTJuEJMNAqQIaIRHcSHMX5OdSy46Q/I/wxrD0sCDHWYKduwo/Tnm4zDilO
lq42axevtqVDYeDQjZ8QwxP+Hotyo3bxnPyGsF0+DrBP7Wm4scDIXl0QqwL5aY97aFjcLJ0w5g7z
51btotU41IAFNqFm05OXg3Dn3P+6KHpml4iBPNt+UMvRS6m9j7+HX4bQPvjMBA9Nxs1qAn5mtMoK
HFJQF+/jPCMqF0gAlCPhoE1CBDQjX8dXB0C0R4OKLq7SYtH9GzIkMPp4jvQhEM/OF94n83Komqio
pz3ORO0tFPKPEGrUKuAi/HShEEl6ZhiH0we82C3Q6ouowc0FwHEHZDTDusgb1JMGMaqUAXf7YF0K
etlj2YXognnuiIBwq75gAzQ0uNnrcc14dIsvky5aPX68iqvH6lhp5/Bc3QMdzZgbq1lIMJq0NaLr
Payez+oZy8mqUriTIOY51XR65YRSojhla4yQHAUcJqIRzRGn+EGExMzN5a4iA6gaLsA3wKaZEalB
C/rMkCYHFdt+gCE/ibavAzYsNWjk58A03A9y3A3JHcyIu5Kc4Sme/ekH2OJedgLocNm2ugZsevsG
sl4UJEo0leaGlhCdWHZOaAKpDHfOrqyd2mv7ldLiebk3kIY6a4Fotx1gQYTzBdUJwqxWD7sYULY7
G/xUTbKmtphTP/P9mCU1lTHari+yHxkQSSrQVEyybV1ZivfS20U9Dzr6VItfy07U85AOp4j3uqAM
BGxE1mBsMjX726JNUZE2LgKTdbx+j1fV4Q1YSueYBOAS4GRafi9PHsAHCo30m/bOQ+jkLNvT+Zo0
QGm6rif6+EOCEgD8Fn/2rQYoMW5Q2z+kLMAGZEkyHzo7NEV3+7WclxcQr3KQLN7mzWXPjZ6nFk/Z
4PnMThFZ2gENiPdjffbhPX/+x8EDCvbPEl5Tlx5jhpqueOEsI27uLyUGd/MjIIjmMg9jnp1+kn4r
7EKDjq/RLcFitYNwCUH0b858ITs8g0txKZgsKM1Hi8IfUefn7BVBxNGwaVijvQ1hc7e1zj17gUgC
C4zoYYU/v2MfuL9iMHktuG1czad7KIfsGHWJm2yzYd1rwos/OZfomVycg3rHojzZWxLMDlQCDwtL
EEVwFG9cLaaRTBBQjVrh448Mq3Rf+1JP92vKoi8T2uGi7VypDn6+nrHM+ZKwe2+ugXXEGvzgAVwy
577wWSlwC1aJkw+XlFklBgPpx8EhtnpGNJ42G6R80jo7lVTK0cDqSeIRbSa9zNAz1mqQdo0U4gey
RtymKWPbM70qNePa1tMda2HV5+Xp0+3e6bMg9BYgLe3pDTqmgZn7P9JgnXR29nFNUAfVuBNYq8c/
f27q1X15qjiZt6d5+aOGZUjh7Q7enhkX9wk0c8/ytuhe/PbLPa4xTT2x3K1kEU3aLwSmACWsuXdx
XuYSGJZCFWj5iThQTS0h0ZE/eTsx8Fj+VEU/LYB8zqjtTVjBClSAYowpaodpUji3lKIKS0vOgLZH
FbJDD+93btTTOjOfPbOYOIXsRZVZKt9z81qeceml6ztKsAiUJFwlrQU6v/nB7mS44v3S7kwDMdwL
JVV+c5ugnfZSJA3CLf8fE8C8kwMoOVhyO4iFg7kaPrGeBqmZfJlv1VbNwhPL7o/0y7zpwg/HU97q
B1SiBKyvF8PHwaFBaXcdg4byT4lzE1YPVnxDfuhQDgiEAyA2VF2pN+a0WFxuPuMh7eDgihjg22pG
H+dON6UDVrGObv2mD7/rdPx59AxhxYFZsFXNgq2Cm8WFCTA72h3nvERn3qIZLy5T1ar3rMMYCxL+
fvNPTP+F2aJylLqOicUbNpE42DzJxlxlV0c9J73t7LyrVJJMbDd/J6pi+kiAc7c1MiCuQ7i0aRQd
3Ff+DJYXkBUMNlT54IscYDCD0d4t4PD62cDteVcxHc7oRn0KV6rWX9TafMPL6ji+rdDIwMKGwJM+
kFFnHPOKcB7gH732rw1+BN/iktQJGZDYwup8L77+DSBSA6vxi7usQvYQxj5NukqVjMueK43sngBe
6hCRWA2xnkFPPpYahp6uhmK4ef1D8WT0yXZhD7nsl0DhPrrKk/NheviwWyU70WHX/sgCciGSrhi0
maRSCpfo+W+POAI1MhegYM3ykP7GICrM4cJOMkgOIxygOG/HrJ7gMg3czTJ1d7J1a3RcErYYYC//
Ne43qBkMojI5mifPxSFlsGVzl8A3FVzGGQ5pY+2nw8Hy2IzavNC1YsrBdx+3x10SNTUCb4kRb6+E
StcJOyEvw6VyneM+7J/voj3+xPeIzuAzmy81BvCBvrkOxW2kcaZqarx69J5s8+tiYKustF0b0ytQ
ggNrL/4x92bXpQ1nr1mxQgZlm8v/+GtZryFNPMLE+c17bQ6hHh3/DiycICj8SvY86AqR8bBX8hm5
nOv6P47Oa1lRrmvbR2SVEkR3yUkQMa4dywwqBkBBjr6v2fXXV/+z8Xb3WgpzjnFH8CbWaiakr0uR
LGuPauQHjdgOghijbKcSUaBGdEgNP15bEjwkPHWAhzSuCNnGe1G7zAvxb1rTScw5s5c5HXDUoW/D
qbr8hHccdQVAihgTsEcjjeCpgaJBz9O4kHGfF14Wi/wrX6aKHXENXOydKQy62K3MnThAnnuGH3Sr
9gu7ZJoFg47fHNFlRGkvXQKQkBm0+RB3PMyMJdarOmp4ZMgyAOgQg0xlk4cFUwTi44/9XcuEBtjD
UIe8QD+/AxXcgVlmjgLwk4qip3eQiiVF9rGL+6s+CMoV6PAHyNIJFgWVRWk3huyRcEzPySO8RB+D
pW8w7R3LB/oaJD9Hns4oS14ntrJLypcDoIqYlMOuZ9LYviFGz8AKjVrkh0KTcXo2As/YLu6MSmgq
QL1IPhX2VYZuIyMZNfw6Z4ImnI+1hkUu9JYwDVwbEYn2yfdEPNuMrg8uBNLUoSbB8GI2EG+4QH3g
j6LfCkob27UAsllWWCMQSbHn9AA5UhZ7nsUezz9se2fe/Tel1HX0S19kaN3Opf3m971BGOEq1MVY
DCNNsxgP3vWvigfL9/TuK4jkgVMjzeSAQtClmmPvfiINJriYj4XmyR6Eok9a+JqQbyx/GcgNUZHe
H78TumXBvAkfeA6BFA+pli+AA28cksXytnuFdLw0wS1FM6ziv3+si3O5fshGl4JxNOv2zGH29GC2
P7JQ9lDE9w4/ayTENwagQwde+GLSFAxIE789ssJSphUrP96jb3Jd8kV8BKiE6101ZBUW+JFIxAEE
NeASqyyKX0Qt4ZXYvpuhmvIaXBq+9cPDwzBXO9wpJppatEdXOEQoFMgZfkhOpa2hhVeMjf85f3lo
EWsQD9YVFESsHSS/8al/Th6SwA2SB0KwMszHRj67e32n5949tHXWZQW2swfd87ojxAxFGJ0AZsj2
mUC1Apf9iIHlUaGRgunsxw0gXk4WU9RLH2Oc9p2HtwVRY2EPhyTF4GnHPlvBPDUZwfxXDkZf9bQp
2O5/aD3zbstfQl3q9BP0ppAyhOA4cGZ6L+xkEucRHtJyGg8WwlCt4bwgXm4iBbBsnP6Z/4yR8r4B
uG7WcwOXCI8n4inVv4E/Yq+E+CTUwF21yQ26UJAZb/cK7NzExZE2qoIxwcXgadaT12I8fa56c3Xz
kO0hhZmenDy9+6zhz5GTZxNmRk7LbBT2NyJrU+hJdiNUeUNI63cMPbD7Ojd7N+JRF1mafB4XPAdM
qDMxX8GBgvDQm0V2Mz8WP71mpjUtKlCHfspZFmQT1LRWz6xWLFnnV/iYf02udD4ZZBYeGVh/7Cks
dadqpZlaeCt12csmskceJiBm/CLZR5dTYP9NN1XJ5AfIRrxkjD1E7yXsBsTHnN+SI421Y+wuniGx
DBYEjiDgrIznCkH0lxpZkwnV7SNyWgoCFrjVHSDjxhHB0vgCjQ1782o1elmjSFBTvNJo83t0oMFb
kYBt1Dj3FqOb0aQwOVVj/xhwXnStGAJO4XXffzYsyWrC/vExLii0PrMxJ+ZWb2l4yy35YUpbOg0B
vDFDkPZE46VT9Ak1iblArig5mfr5aS/xF76YXMt3SRWcAe6uAV3r16cFjSv9Fz5x8txnEioAog3D
TMMKrEu8WpRhBHw64xPHJTN8bik0/BQm3UWmIIH1djFWdDAcEl8+FM/tMIO/+fuW2TJb/ThsNfgo
DO4e0dqMay+eAyFHItHnoNgfj5OTJRE9bw34UXlvUmaoK5KtFbF/U9SoTDZc/dmsjDTuFEXPndtp
bAmge7D8YgjibTbhPSpC3SCvx+F1gWaWqAkkB6xiLLM3j3YAKGDWLKgvlwhJ0p9Ldwv4RzZ0O1Pi
Z4iyhKF0LqxZV9KLt6DBf98TY/FMmSlRtb+kQMvxG3JLUKHdeuhQM+/mzBsy2f8C3xoBtenrrdPD
pIWHmNO127x4Hp87YrSeD+sdPaY/pnaCtdbQYff5b0cgUB4pTkZaSeNejfKgmY9TYSuBwrkUad4D
8y4cwAQ2uZYhQJGHE0Y5+yrmeKodew0ZJZBIxaGIr3+fYAy1dAJQYJybdH8jHe32T2jtCFNNe8di
z33Fkzn2OI97Hu0vLAo8ksTjb+0pdx2wHNW9gKTaobLW/Yjliq3HhgFislGnDO/ek3Mbocd4k8eC
y9xyPXFJ5XzQP6deS9Eb5gxaCsgXKEszpdnDeacl+keGE+sRfmE/WOo4ezlNOvOyLiMcJVwYoxn4
3+TnHLl1w/FRbfSSbJppx/WikX2plA7XFyD9EMimPZO5YbyZQqN2mc8lW1tKduFt07wWOqpDHfH8
0vukrMf+Z4qkEcU2yLhY5lkYDswQZPox7eDV+yavWb7+8LaZfQD1AsWIuPh/ZMjp4ldGk43GnQa0
BQNzDArJ73a36tnNzshl4sFHqtlG/LR1o1dgXBH68UnfFbOJ+BgIZE3IBSa3K4quJ3XzQ5AR13bD
VQqaxjFrkYGaDq3KJa2EclZwVPs70EcoqBbqSWI9whz2gzerAXnf3BnQBNY3+AYSNSRcbkWKeYIj
k3+HxiewcgTEVSzcJ4UtJE/jDd5AmHuZX6ZAufkSPVVeIvxDZbjM2a+Yr/+zs+9lCbh9i3so/bfr
X1j69R+6/XbxtEnHeDr535WITWfoHVglXfaoySWFWDQHEwG7sSGYTfpCN9Cb0OnIojbinR0G8ql9
Gk8AFRYqpEiyMXYTlatRhiP/zgobVqP8e52a/f+GihHYLhmz56H7RGfHec0Yj0sIRYK2FLAJT7/R
S4lVrE0NE2CNBvmZtksJcvO9R2nc8EnUky+8y9X6BfJG3jycqAF2NxkRIbHY3VAc3VFqom5meOYC
6Uy285++yUUCh4B7xdkttKThJdxcLUtBp8Fgh06DCooFTajchhzXD3cjxJVvdlanOKD+n2M5hl4G
zY+1DX+vh/QsGTNrkLccbJfQxxAeP3DmbMKBkW6GCAOzQAKZgIn9Lvh6Gb4tdESGGqtrUuOSxlIP
RIGPkox5PynXNR+JunBpuJ0Nz31DTV/muUye6eP0+msC3J0wZ+QaRLQGrHGwra6LNWXa3gsBZMjh
oc79yswE3KehO7hb1Z7jsF73Z5VVBXfqHXU+ShhJqlzZbDlHoDQAPvh+kitbpnW4EFBaitmAB6q1
RKmWYvefiAkGSJYArWC/PWTbPrINNXmb8MYLGDG7R2MZuNB3n/+RGhncKNN1eHg5fMGnKEuMyS1m
ouMZa0iNJ4mKi8Kpz29wYOB0r+fd/U3DpjSyv/xvyuCgHLZMCVLwTh+T6+n6vxGW86mHNEmJuHM5
S56rl2YV+68WbreBNFPImkV/WeqPQ7vhtcNylJ3gkcdTqJcLj/MJNwhy+Gr+Ydn2PuqMolwGjmsg
2cABwHzMrtZAhm9FAYkuTKiNBAMlTJhkBqdgiYBLvF1/Qy6Du7N7h42Hb5NJrQd80Ub5pokRgbHg
cfWy8rB7aauWRly9J95m8YAardNa4zMfPkKcgacId6kgYDVKyRpcHwB9qEexB7FND6no2iK4ePB1
IxfQGDDPMO2zq3sm6tyT50jsEoWYz6c+PI/+WpT8cKvrfFPE2ULi+I4kYgRrXCrWhYObTaD/R8Y6
Q04wnNVElvC7CLRRAKelfdkN1tepDC9S+N28k0I1JYkTMBP2+2o0GqWpdn+Ieg91WeugY4cga4LP
/nFChf51hsAwDvMH2rn7onQkk7kdFOnls/ds0DE/FiD1YDxc04i0q1Di0L667LFQu3bmf/CiMiAD
IrvZRAJbgGoB6k17OdWEvDZ9uKGUJR562vj47/Nl9y45Um9Ul11DDe09tos+gq1YcurMlM6Sr9JX
sHXK8GMN0ueSrKDfkmDCtLa76fdnN/5TpVFo/5tBWIfVnNGCYo51tftZH05tLRyHwv0AOIegtkFw
E8ix5QJAHPsmJPMYD6twRrNlsYMMUo49HEgGAknLMBI3YO98wMyAVisz7CoYYPGR/zdppLSarxr9
DDt21jaNjvmTTQW9UuMv+5rwliUPJ00HJ7xwNC/yBDCz6yMWNne8wRoX0uLKbqUn8hHzEcpIiqDt
rGfL8ydB9bJ5xB1e4N1rnSiC2MVF8987hbCXTTnD4nAaG7NZWxmzuWIpkEcmERDufJ5b5F7kRLE7
275JD14TIG800Ci8Ry5XhV7eYbmQ6o/0qpww8oUrOZk6ikckvYdtDW+/jEj4hWUsB8InKCI3U/+K
Ds/wX38p7hsDyCv877RT4P2XWRBt6qWwpI0nAqw0/Cq+rf0Eo8f6Y5m4r3ThZKPpEQ25MGinQTLp
4sA0Dcxs5AiEgL+oEG/zYo63D9wPR5xR4gJLJfTVXPyuO/BMMx2uFlnwydAOjtyUqchMyASYXKe4
Hc318fjZ6kaw7LlYjb/IIaZCRBP0uHmmvdZJuAMySagoTgM8FMLTyZcbBBNNN9dLFye7RM8fnwl8
ZQ4SjdE8SAx/t9s0vDeIXIDtFfwsqMAW55/+FW6M3eIpUJKRftlcDlysb30B7UGGBoaJaOeKn44w
ScdEMRy4BqewhZ8BIx4+fTfAuluDr1KxaX0x2G71hbrbiYG6qdyvajdILaOFMJEDZCVHwMWD0Lmf
ISYT1B/88b4Qtg8ZX1gcU3c84qHFi2ACA+CRRxnicusbSMawpr3MpeSwfyOWRjJ0NZbCN513YQE4
Bi+O/R4PmeZQYlTcjcMq3KYPfUWgiPa0uAiMBp28tUIRz6tO2NT8RToMMmMfv9dVCyJMRwzKZO8t
hFdfiClG4A4oasJRPNRZLi4jJyRGfb156XzK7NIu6rMnv0Jyd5IUVpY20xn5IeMp+hAXqsrLog7m
zAB94GcDOfvoBR8ML56Vkkemn/mxIZmjkSRA7VDqATyOz7IP2bh4uLs0dV2aPmdnfv/X7onO81gv
R+SsibRTZxDoJy2CruzpK8a1yDVcRcKOyY8Fe0Y2RgOPSiyCSJ1oeWjQUiPSJiGFWYNgjvv+ivaQ
/1/Himhb+pflLd6uMLFGjygimAE1XOpHDHjYUceTFe/Jhqd/F2Uzi7klTZL+zEwENKUvxFtIVgMb
f0rjLp1EE75BklJ8wlMNky8985jn9SWu8g94EvJUfblmU/EmZFocjw8D4ze9lqNkwPkF+EDs78cb
H+88KI/FGTPuW0KT4+KZwsOOfg4RLmiuPhjx9ezQBKSvP851o9kzs8cpYRJhjaT4gauTh9R3gez4
V4XJsVpxduUj3T2/U+XGqnLmy+J8IwSuSXjItTRDmUj3kb0u7SRI6kkUYRDN5yuFJmO/6yOkb40Q
Ly+qQMZmf/FMsQTwPDxNwwpfRBVYZDlEJKgIfy2pnddlGI0OFj9OiQLPYABpiQGjc+j5JIRnRvYO
eT4LCl2Gpu5YhMC4ke6MQnGOWLhE+eHFBCtPk7HnGhIvLjiChXqaN1BElq2EXms6rfUTVREEePxP
m4Ir9d4N6TEUWUG28JQ3sWGJiDQYGbIriVaa6XkIZP8eMzKFPsGBJNgqvKTYBqJQJ02nR+M4VSgU
gkMc7x/BljLKtjGRolOo6DLh6sQmyNa7mQ7xedolEvdQNJciUClnNWd8v3J50GlaURMRJ9OXqQWI
7iiQiSK++51qkxsxLu0fouMIo3tWEEbrDZEk2wKyKalF+xoZsYD4rcbir6FaFAD7YqqgzMfx7mPD
HjEeVrrGHnss5k2JJBUVz7Uzsqg8Q+7EHTkVW/wEJB24dNVQ/FAGME/o4S/GF/3HJyRMdddwqQsb
o7hJMdNZYJ49jHIjYA6dolKWiuQ7a3fs2Rf0glH905WLORX61sHsJpqsqGWREA/Bg6P5J14Xhcv9
DEjw4fDDskb+D7/q03wjf7wJ4XWSkyoG14+bPgs6joDS+HbxD+/HgfQ9jmGVFtIdBSqmClpA77vP
5ZcS5HgP5Nlt8sUHGFCCUxPr2iO18x4ItoOZGZpXkEFgCZMbmohZAxy32YJYFjq19Uh8CQoeQfbf
yRA0umRo/jAOT1ViiIhJWFH2uclh3t0vauR2RROanaUtYdJ9kZ9JUWbPgCALRWGKCml+Qm2PZiKL
cq9YPwg/7i37KJJ5zaRjhhc9+i4fM1DoHtEbKGnyObfVr0cgLSzRgDwXxHDB3SYK8fyzZFobNLBL
MGtkfIioLUpD4FAMc0SZesKmZNCBdrVHZE5RsgFMS73AZhypUY2IyLsR2dxZ08K4QePfAyXFoQOF
E8O9NB6PFfFjDPrwd87H3kC6DI0rPgA7ui9RZhC1fjuNpgORz/oKYML7geI6D6QHOiWpbu3i6oEU
ouX4vyuILh42CEjkcFG5jDgpOaX2f5mHIDMxZnmoFNnbGNGNaOiOkEZeuI6EohPXWtAQIRDSmJWC
pDDkMTou3oE8Z0Jc/36G8vcx0uiGQ5TXEaCEn5X4YPbC/6pbFLLTGrqZt8lD3FIzB4XNhu+c50do
FMSCKMiQG3rbB8jUtHgYK4HjV3CisrfdEcY4Q554wDuzeAoPVTO9icQXYaKBQbHu/s6p3SEb6dfo
Jbubh+gAeONrcU9MIO8eLoqI3KTkrQS35s+z1/iREiJpNwC5IZVP7zlOgL8nllAIUgVa2vNvczpj
9W4Pe4ziQjSKaiIOigqh+MDy5X0QvEhBhftKLN7SzxzzC8F/4/UU6qlo2s0qc8VzYKgeUMlRCFqx
P0w083Y1XLxeYtYTH6dENYrqP6ciRqBGS4rsbvu3vEaXggqVUj/K8ZKL8G+0QlTuFmBqH52TYuCz
ea+wAls5YBdxClgcfo7w+4ycHsfpjwRa/i4feyD/cMlShggEEuZpbSfP5XspGQXgy7KjbhqqZz0y
zqpxhWlpAiyKmHLggFBTvCbiaen3jZoH7FydK+uILsfawGyiIxTBLRdMq7hJp31+Av5H18k55P7W
JgWcCtrmqNjzyb8sajHwmwGt3dGwQTZaPTyb12QYYTVr1/mysYZGs1BtjaBM4D2RJ18tPzyzWKcs
hBlC2AWkxjOxE2C3EDO8ScLpTWjrBVgHm7Rh7idsR/wMguXV/l4RQxaqnRK+trYNUuS+zI0kSlrA
ozXU+cfN+UJY6dTN3SmCFrMATnVsmncUeByaBkcz6okgx8oyGzjXZZ+4mSX2PHBgpnnMeWIvSXvo
vW42GDdZI4RuIjxB5c5/8AbNRwMAJuw77C7ngfEMBXOpJezFSclHRWfySPy8JEO1U4ba3rxlyNg/
M9sPsXP9jvWu734OXcFfATLGNBpWaHo4ae87oeeil8hVInXDigXeHG8ZBwao0F1uh8UgEfomCLpV
xlOAocjUmGb6Ca23xEr6cbGTnCttnQgEL8BG+QrBTuagmfMyi8TDD5ZwKE3GRaRjjkYJu5pgoUDd
hCq28LgtPygHn+ijeMJhpOEVnC/LjdVtEHFZSqI4QCgMvLSCkWPQFzxEBqg+5h/gLeFxUwJ0h7hz
FBT5DqVrxI2ga64XGXoHTHvw1BpqiJ4r+e9dTSgYQBH+QbRY7nBy3j12ktmdv2cBXz8YFwGXeJAx
fn32/B/OixvNj5ixUsb2iQJNdKFDuo/GEzIOhwIvyD0WzqX+rJsOF8qfTO+vM1xITh7JhOx6BMrL
dluavfVAMR7He2neM0teF7saESajzN0GZBqn3dgfHHvh/fQ0FUpfBBxl9fyr3wR8EUNW2eCJTz6b
U+ATsyV3x9te3kB3O+wqQiGAZMC/HLpNqqKMZ/+cvoPRDGGVq3B1EJVxdTNhmSy4gt/7wRkGiI/2
hQZNKL0hJtDOoVV5GmoLzP0EtwuxawerH2g4JpSEp4xKbW9os4aAQNhlWBKvWfg0vBDziUsCXu8E
WD4iW0iv5tKKZjvQUIEbjlqdvd2+e724j53ucPcUHCB3pJLB6K0vl1yFQcE0MOZUF77nq12AXfVj
BCcBXcFMa41DkDMvi8EQQxufsruu8+CV3pJv+jhegk9CZrTK9f8yG6cLn7sSSf66PXxY44lJDYeO
9IciGZk1GrV4eXdqRWcdzVNt2m4ue80rkB4KQw5QH1r63nQ0E8SBRJvHxymSBn/CfhBQZU0qXJt2
8yIarNt1HSqoM9/O5Y+7eEC7aE+09VLE6LTmiwlxVnoX8naxIfXhKgZoxqyPqBCoaSFB+goeFXyJ
PiT72RqTTk4z2viAvlEoksZRhaQfACkBQewOOWhsHr7WLAXKH4AaSus+YEgbZ15NXs36u2bpaMw+
NiG4XKCS9ljNHjzP02rgPBsTSZEEhRwVfS9fKqX9RDD+oj2w3gD4DtK7bEh4pdh+xv1lpljI76U/
Dq/q57Zvl1fxIQ9083UYsIqMwfHUvqrXQMA0nq7YKNi4OmStcIhoyrjv5mS/PVD9YA5RgtvLlfYE
VzExLVAyVhZ4U4YQ6c5ysR4SyKttAUmIKCB2gBM3TztFH+0rMIsTtppAHRuP05euCK9yu3jbAgUU
ewjW8uv9NALcKZhnnzA0ZIoAP1sTTOoSa9Pr0Lgnrwksy6pG/F/hXOR7RR3MObK4xMjDOEU+Y1PN
TfA5UMn3HhUVGR4jq4uz8HW1clasC1IDysH5FfkXuZAG0wfKDaEzVlF+HWuHr8X7gQ3xC0EhlIhU
sFinQKDY/h4WynOk1+g2IOqilJNtjaOAOopY8zSvNL9resb5teCMj0OQPhizX9KsKv/JdH337/Bz
qjXgsfAR0tPPSYVdaXeMhIwc/JOapRCETG3O10ZB39MsjrPgdfj578KkWJlwBX0A2A/qzrW0eDhP
QoJgq4QwtybJAIS+4SxAYEZEBHcbrzik86Rc3NiYeUajlktGsMNC/gw6hy+E5C9/xFv0gMr+pN9o
yKkzb1FRIgE7YSjSRuarpnjJGexGASsNjFxFiChdaXiNvEz2BhSKTDW+LSI/+rQ1yxFRu0PEWR32
sh/Q5WU6LqxRnHEv/2zkbVS1jUhpHRuDHd0OL7/b4a1C98GjGcsQH+PJGKk8bzIn1zPm+lek/Yu/
mU+S1+bcH3sVdTgQLQizABeouEUQje9nRF3E1qVFy2n9bYoYQlqXmtlfZ7vfGEugtM6nOCZeovnH
7bAqn64nefPF9TL9+HTcWF1uPrEq++NYcZS7CbitgPlVes2NCYuItguwZyLexT2+ELdJr64IJuBT
F1Kd1RjlPwyFK79hzyGvMJLLWPiwvA33CrpYs5oiMNyu7y4EkEke231WkT+AkBTxzgQ5Bevabf2g
riHsnRuEBi8u27fL0PibdZtsMoq4SsHWdd6lhzPYoDy9SKZY3pB1gX9Q+emJuVVaAXXCkwIyILUz
IXPRxTDM9MImaS/mh5MelN8iMIIld/NGOejDS2/XfJxqbnA7dOIDxYiAxJlnCsKgCgh9WJNreNbQ
Jt8TqCUP3AlzHaW227NwGPEtIQIIf/7W0exP8sJSiM+3Z7dTzk2blnRaenRCNVoqxv97hfhD3sip
ov6yJWf0S906bXdAXwPU2DyTOC2gvKlvp0SoReP4MlFtuCI0pSFoXgvQS3ICx6IYASDRpB8yecUD
TGNUEt2iqrKFvaP0EIrnD3MQtqkcSmAvLInrD/rKzCI0e4n70h9aysP9/CDR1Ol9AvmEMrnHCVcn
7QK8/ohvGONtNwWWpwwEH+c1oHmQ4yNssa0I0HpAVbP52fdXSoCmgWWpI/eoQ/GQKHu+Mbu1RyJ6
dNR30czrw0384ocgRefcHbpDw5lciL+a23U6Xj7jOyK7jMbrxro8zOFOtiGrPmifCCltTSopVo3z
7U2Kt3FlmcoMWkNuhcXJjQ9Hurq3CAvO11BtWGaWAZhN1qYPBysWexre6SL72KopAHPNqhujAX+p
mUtEkswTZTewXguq5/HfbwDuPHrJ0U/1VRjwnssz9VMmKipQiKC3gwBmGHHG5HydfLX4uQY7BoUO
nWs+1QDGmvmW9nLK9QSVK1+tohOpEdcTfBJSfQ5ecia10n2EQGOCmEHogr9lW9gAE/ehgSa44OFV
+JxHQUfOTusMEQN1yJRRBf/mGDusIXMjYwblM/Zwju0JUyMbFGbqDXtThQM2RSZoSUIfBHo3W+Dp
A7Jwo9U9GPzlHiI0LHh8reZlR0IMYY7+lkb42WMnRi10F7OrAyRRovXtUc9b0ZRYR8/NIxFc/HM+
tH+w8CN8oCTxwSq6g6SJhyQloNLess4LTWEPchjZd08cGrLV+e2M7Pjki7DxxkxNGiVi2eeOhE8w
V/ZU0Jj+vP7rTu2f4t6FC+bq47HD4wGbxUbB/2Mp6YVnZKy+EAu2kyLtJN5UoR8csgxiumCLQskQ
sfwTpSwUf+IZhn88QqZXWBEK9LuXabP+Woz/GL40C8MI2TpCkgqZlop/ZDtDE6uiBkG6hJ6BS5bp
POQhY8zA7sBXCIjzicfiqLUHM5L//TEyYQR/myxoYmwwHlshGHd5Yr/m5MISN1cUozqq5x/8Hdqc
uy+OoEWP9krOT0nTF409TvLpeyPLOKZV727s7hF+7tx6pskPUzJr83tOgyAiy7sLYQdNgzloOVig
yUNmiasyVPbdBG4VD389udkfDgRBBmcWSwv/2aDYJGrGKqNi+vS2MVEtyLwZon2mW5KbhDhzB083
+S6yr8kfrAXX3t9fE9T7uI2cIY8U5eScsljzYwRXwsCq7fLNDSWAn0WENRgeFrIC4of8IMAHHlOy
oPxxbnAx3tGLA3C6N0bUZq8E4EcEKuM4FfVHInEJ3umoedcTYjcAOY3wKcrU+I4QBRDU2CcQMrkB
CaONMQSFihS3B8ouO0y9rX5Ny0BKMQQhS3/r2+BqlWgTXyJIawNSwB5sNgeKuxH1vzftguij/u+4
tTge6KdiHBRDXHkqUpIvpD1CrR+ax9xGtPqaPOOS9ioHgOr293wa8uo3st6nFtE9okDQpP3txALe
YHzA/lFiTVGCXwVjmZ3EH0fnVBkfrH7o81Y8wOEXh/YbgF1AB1LyoT2noB7D0FYSmaN/jE0c70QB
sjdCbeKjvaNvR7c1/NoC09BzVgl8AKekz7sn4fDUMPu+XeJX1wNTc4uTyIVVZviqRxgMv+aNc7E5
SxySAyzht2U/CXr2c89jPDCLlYiLeh3yFCPPHrUcttITaWRrZjAMCwxmcJIXMxfOUhk+/J4IN5DG
JGANOxvTiZEzgkHJBsoeSY5HHoI4VQ4VJABYuWZEilsciJqKJZfEVSrcuohdCLxmr4A8uHeOLFQd
3KrIA/k7+R+psNYX/LPOrTCAh9/IGtDDLW4x5zmI1+p1Ep4bXS6tPDMkGkOxqOw/3JRYA3wGPYCA
iI8HOagQaaqLFnCgmVcpYRGMPZDz2oYxLcKSMmNhQTgoPIaIYk1c2Xg+QKAAjPq85QzLIsMBjQHa
6CH57xnMFDNy9IT9P94smGKESzn4b74eccOxFiPz3X/80d8r0Y7I+RD0/KBnqGLP2WVZRYRzGumJ
3+4As+EaNe71cZi8AR4RMsB68sZG/g3dJI4XaAxq53joh+jNsVg6gJ30IbN/G1uCOHaY393nqVpk
cKgiRWuwaOZv+0tI2ceFtDv0rKlQVH6Ny+LmrKq5gtoGAcDhfCRCbv5HVmRAEh23w8UUcQx5NPQZ
bf3akywUo+RioHlhSCB9CbOp5Cb9LQTjNmDPqCfZpBd8iSKE7R+f75ZE2+uAp8vqWOTRvxb2hped
sWIiJ/2DMkdo2MOBDCyKKL5Gt5cbEjM0lrUN9wuta8ciJMFICF4mmcPRcuGLyPbiSEYXwXfUXwn/
3HU5nhDXz0LVI64bTYAtzR+u7GDDmcN0rPDsB1Xa/Ym3DtUUmWBjkiUxc1Psyi+IGxVLGi5TBnma
1efFKkdjKwOmXvXVTrjDrxPyIgilEQ3NFk+DTODhKBDRPTe0aU97S+TUcNXGvDlXNAlEg+GvE/oe
Al4WsOsGEpxly5n0jRSiTgkoQw+R4l35D/lSxk6qhvFILvYQGS5WT22BZM+9k9TjoIVMx8vP/s1O
h4dkdtmPSmMU9Y7jEFUoyHFlX0WfrTHkCBZBwQPgLTzi0BsUtr74UfsrpMxgO2+rIqSpY2ppjMcB
H5ueuxKeepQ6zt2XH8YA1pvca87Y2ZMNj3cQGVoeXjBm46KhQY+kAu62PoqtzJJQcbIE2mzgOhSn
B/zHarjYseFOGDdAkelS5M0/IoxP7kJdlM9EuWZrVqSEfFd9SxNBJuM4n33nin/jDJhvebgYCVBp
4ub23hiq2onUM5jsXwnqMbT/RMUASnkKu3Fu3aeX6LYsADPyWG712+FFCEcRb0FOVSI0x+5nqTJh
c+SYyycU75CrB+W/9ZuPEdUMJrDdVShjKWiA1KoQstX4np42wBweRDTiHb46oeDNgHCIQrot35aL
e8DmcxC5j/hgpkMivsErGdOWBX8jf+QDkiSC+fNVngKWglZlf2wLfuVpTk69RRb0AyYPdPQ99+Eh
7OD2trKwOvMfDKxoiskKuIcPb3juBSm3E9QAAd3W/wDnpOYzatGfkByQFARKgnwj/gABuux5KvTe
0KQpkNyT2uECjzOQcU4r5/mzSvRT2AH894wOmqCawOF1Rh1+Cfg+8sEOpiV4Mf04Ni25MGZxHebu
yMl3DNwBAZqsNR+rpknvN2XtmxEsGdN2Rx8phVgmhUZvl5iDUCb9BVjNLCzUQtGLSoFt0ve1mEoe
swvIRyfgREm+gIOsc8njoEyUPzyGCAKkBCgGxKP8eDJ1fPicHqR3FUtwsGpWp9slYSdkwijq5kPv
F2A3sxAXJKQgBlpgN/IYWokqZL1hHrohXBrpY5TcGFUEyspX2lFi1DpbQHr0WfydW1TwlxnaeKSY
jAsOfw9KW5dwu/XFGHEiAVM25Gqjh+fWw8umL7P5CBzcDjoq1UdrbBXy7gVmO0emy8PLnXoHdiRv
Ep5M6AQ5xqmK4rsoOzSZEHtmPUNK45TTNfyfg7ToHctj/Br18stIdOQu6IwfVDSlDarZsIQq5AwW
cBDOF31jMR24N0YE8NExfxNwKVWtAw9Aa01vBbJiBrjfvOfnyB7o8vLrSk+fxFUvmzmY47fwAQV4
vp3zhfm6EpGZ18kT0fiOR4AgzIuNoL/Hpi6tqAsiBA7hgIZLiiGXtUI440zGetAgVht3rK8vd3bn
tQJM+bDBSnhpSyZC4tboe5sKvC4niVhdMMs2BN00y9ZGR/859vyRLVUCfP35oNkT7dAY5FDCiXzY
a16nbPJfkMa/Q4qEwfi5nanH74bTTSWXA5Qv5xe3zd9qPIVtEkgILBR2J5/RVgJLI3EQ6eovllV6
R3CCc8VRQfwx7eLvktxrqDyVaFbBG7WO5ohkB5aX2Rkg4Q/VNoMFLpF2ploqkXwZ2VWkjC+gLreb
wqHfZ66BNCyyFIIZ5lRUTPAATfs17k5U3yQI9BxtiVzWua1r8ic2rYE/jveBXYI6lq2pWGP7G5d8
sjwNN4s6bLvcXDc395tqBL2jV7/BUKkA8z8GE+EP3cgOl5ByYpqkuoqWqxtdv1Ri6oSJEyprozUi
JoGHGEfLFAX2DvqPqFpDRlEecIhZ3ts5XRp+S0A6d8cKD4QQbtGBgXCjYRWOkT42HN6TGic7XAzs
ddhF7T7HR/byB2QXL9slYqFu+dgdIN/JCBzNVVvx+5YqgIvTx7zOWG4QvvIVxq8JbQUBS/N6SCxJ
n23QqShqfO2/wW3yIHcuYrYgeROBq6KvtjqXYGVh/tdF7uDx5/IPXrkOiylnGFMYQsYPcd/eqo3a
k4LOG5lbj9S1gSmBjLwdEFqk4dBNAGaZr3iNt7WU6GKC02yojzhi2vGCxiqniNENcgIENccIiMmU
cBuurfnVuESZB3UGe6Wr9pi5DV3LF8uWmOmUc0vSKI4cJEmKuOXJmxUehL517OKWrRtTitmP+s4r
bFG8nIV/RQWR7EiwIVYlHk9Z4LBiCB8eNKXbgXZ6/WnFaHosg9F0TL8GGga6Z0mjnG1uXBd2HSFp
ppTDHri4BOdf9MuV15jvMLfq6Q9dOnk8GI/48i92ORMf4wiz9NYlDcqX1uKxzK2Mergs7oIxChHK
NokAEhcJLpwBxr7qBsZN0TohCHa5q0Ha7MIV7M4F5h8xwuqaYnrw3l8cu3wSlL8hWH9mQYtMkjpx
VuUeo3fwxlMqHODd7BVsveF8y+36jbpTn6xVlm4bIFu+2MzOFOU+55ApGXiLqbqfG0VZAgatzBv8
/iWhevPKk0BShfGC8h/OYe3f/1g6sybVkWQJ/yLM2JdXpVK7hIRACy8YBYh93/n1/cWZuWN3unu6
ThUlZcbi4e6BHwsdsJuREUO6MRAV3AlHIM8+PV7BFfEbEXP1pZRZJaWs0c/YSt9mLHRxxDj3ju9k
i6h2pPjvRxLdeLI8bWlT234/Ev17xw7wTmXb0scBYDbk98Prb9iw78Wip3bzBpVlvmdV40WjTEZc
37Fx3xWBEEC9xZwHKjoGHOqa3IkOe7G6QUnGj3wCUradOhqQrv3NluitYYn8wQRfnf+EZvwePrdG
e7x1dw5yvRGuK3Wwmnuw8Yl4rOqjgZQYS5rnhK7ND1adI7oiQFr5ejCXvnsgNLoXh/Rwdumz48b8
624tQQe6ju7wTofdIe8SoPKyOq2w3kAPaZ6t+OEcw03FfNhCcEpsJ2oikoC8r+B1lIwiaCzTFyuN
utQC9ZCmHWD4x0LBmjgpxDOsQTHAxW55Fgo2hyr0FfKn1kNWilKp3NEyMNX/Weeoj3cjBRa223rA
tlhmlOwRUv2EldTZfb7mF8TSa97x7stHuGy5gIU4wv6s3lYtRVn5dTFRY4Khc/ZfYjSFkJERBYUT
XB3zDiXAuTDX/cZYAtAEYXZo/MTF7/iv9GsnW39APr+RR9kODByJsRE3awt35DHnr6i4NuERj32g
M7gdmNApZFHqt1ELAh/fnd0MHjLjDAkQTpfibYHo06LBRccAHxo2soO/7RAlJRX0MWP2dXCzm13D
uTvx1sXRFEsev458AYk+xfe7Wjt7vwWgu/a/84aFm6BFLK45QqU/uctjCq5aN9m7IwvFX3PMuY7l
USSKd6djdu0MNc6KWjI/SF9ErmJgChwHLIoupm2fxkOcJmSlAh3RVff9dV6fY1xOa7omkA9wuHsg
2ECUCMJGcQi4t5SPtoNk8cVPZt8Eyp5xYlDFpZgl2ihfaZTfVFeA6vFstJnWr/BCTmsj35/V7e8c
vLFe92AmMkjZsC2itzx2iEAdb00BMn5SCICvqupEs/x0+kwFZZ0vRnjgkEhJmCUxpeGJ0pKhKAVA
4eDzR9wOtCMiGGas1HXxbfIJcU1F6oOPIgnlH7tGTJuEUtKGnR/U49HAgizAq2/j8YeUbk7PDUsk
gIuEBgdYwjziVF33JRvx044NPAYG4lkhiB2iyBZwPksdhDbTRJ6wC6FaE2e8p49igRbzxr45Ig3X
YYFrOqaeCcZNI7GmhhYf/NAZZaA7a6qoxjK5Q7ZAWwMNw/0whT871CFYkcU/fKbGP3ePN3zn3yQd
Qn21c9nhjjyK/kTUw3grO1/9AIxNrhSgN4s/q9Y0IQLuZ29vdkJ0LIz0LfDsZJYeIoqNRHx2nk7P
aFdXqmsZorDG5JsnHYqL5pxZghbGUg9iGmAbwuuiX625GwkGXwlyGYypzFbAw2Fchq/b8GPf03be
9B+4KLlMdpisXZ03Dqd31oFJr4i4gMke5ugzJDLHYT/HGcfhogKoPWyuaCP7Asq+RhfMIYXoK7Pl
DnyKD13hDO0+79neTMjYuCayWggQE03jwa5jSs7LE8ibehInQiwc45O1nd4xNZdHxsAOezjcU+Nm
1Kdb5yeGD0xmanBvB/gqnRZpfia+kHvQWk2Ykw3KDkLetRE+Q2hmGGDwa9PrggEgOMg2JwYr2Rta
0B6foys4FHltecwb4waGUQmMoX+Hh5LqssywBPfeOcpKswnFJzuO2Fia7Cm6hpd0VlLjCrbZME7j
XrGuOHggrzEPFAoTz6w6hbPRHoTOentd+xm9mYTZ+K8hxCnfiPrmDyO/imkfbCi/SVsgZO0Nbpk3
/JsvI3xYFcNzvFVUp40zJJ6A5uyPm31NqT/YhrN8Ic7oWE+7nb3G7C4iBnIgCVWMjazX1qyfmLef
sUveL/r5NW3+HcHnEScBCAzSpnd2WsNDsFOTjRgzI9aHKLM2NmYucj7RRx2Z6BGNxc4Ic3IfwI1x
/4BKDPgVAAggshfTt2OQynK1C23kjR4R5BmDuLuxKTqQGkA3aQ8myLstdiaBDBe/6XV4hI0kiifE
BGb4tnkjV9goxhK1wAvzP1BMvnpmd+FiO2dGQ5oQS4qBbPYAzJK4/s76NvZ7cXIeMpqnz0E5rjvF
w92zHbRl1qvTAnWcdWd+hKDCTGGD4OHwsRnmys3E6Bq06y+yF6sShwmb9ogj+8fRcnfLtqpt9KGU
gguAPmvDoorbbDWre32vOXrU2FqAVQ/VKiM4tPmbkoRDWYRw3EVp5zZH9xyGaXw02xS8M94cqnoZ
c9bAzT7kR8448ujlvWog7yQOI1c8uQ+Wim8CaWFMWlDyN4YEWZ+qNO7Q0iLW/ycxRbtkvKZ3Vg/0
i4fGCMffUC2t440/wJBqa3pSTAykFkGsaCZ4yWGx+gsv9mGyN3r8JwFobnDibkZ+cz7OgRHax9iG
4h75tTrZxqmACm3+FC6KHFt42G/YJXxwdmeMydEW4ywWRdZxQHpZ61GfDhVemXMGICvXJt19xngQ
FBPXWg4Gv5p4Z1pf++Ay5lz7u3jnNpPa8P6TfEAcPbzQEtOGCPVJdbGkjtfSan97yh84qD2Zio25
zEDX4LTtEaxK7tOaUfiJRSMDtXuYX1DGu/2tW213vzPPOz1Df6VOf8eeBgusfoRDqJBvEgf815P/
IyE2hYen+38dbAJ/ybeg7zVwJWGWLtRiTKj2bi/pJBAK45oX9EZr+FuMMvGBUNtJmzEDfiXqgVU8
baRs6ODbAJ3pzQTUdBj1dImQDAAMNNcVDhc+/Q/cYAg+VA3cecjJIqEc33ERI3VJANhaD8U6AwsX
N6wQ3vbF+mqsiMN/oniU9I1QxltNg+CH9wDCxOvDgJC4nQLanv8eFoiegWmHf7XbnMJe+htCecFo
iG7h7bfiDYyIiSgbX2YPtQUsI4WxAiVSE0Te6KQQoTG26PIx7nnd/4ErwQpUJ6yriUDUDZhNpTvo
KT971zX7MTo6zuHbuf+9/cf0gSJT2B8sLkJOwjAZ5hrLwO/U1QbVJQNAbIm2hJR/QK11zS8Kh6eW
DR8zAoC6zGusbrlamPkh3JBuG1zI2qpWhOMwdTAW7mMaO2ty07scuLbYBzfn4Yuk/BfC7zbuUG2o
wX/U5C92k9EREMAu3gNzLd3XWAdYc8xi/LxPp/iwd8mxiS1Vn5HdBxCNuRpmvzjRICz9RwiFCCfy
ZaYHNmMtzvK3oqrS1A98cBvXRlRtmbAjlntsbgT6w2jBxCcUasKWUhdTal2TgveP+Q7CtzWbVMQo
inWo5gFoQC7WA+DqBWAKcaYms1hx0+JAkfC3zNEH9iPa+DVvQ1VFpoCcjSPlzYIB16awfPJB4Vwi
jmaGSIUwsPoQrF2qC94Yj3PLE8VBFZ47KnXeoreDRaofBD4muyOKrTdTLGfn85Pg3EDLwAFwP5Qx
FKQTrLLq42+ArXur3E1rwZ47i5sFs2/8VW3Wlpr9hfjYS8nCucHaoDZsR75ZNIqjkQ04vDfb42xH
+pXMX3N2PKPIiCvSVYWiis2mfmixDW4asnHKzE77mGKDjVBrM8nE/phKgvHydHbEgvTuDuxyux0h
0mHcLL4EiNNl/eSJt3azJ2/UH+Jd9kCTjGgVChTonN7CuBd7/oHZahlI4vJWyBIv7QEszB6GVwEz
AD6N6g4mZHDhYIxYFDtMoMUnxghWndHLWM1YbMn60OrtLNlSKVgTH56TeMCahrGgofM1glcj4ACV
rJAmXe2YQIqcmdrWLVDGioisyPwKlN6AyXNTVJMVHIDEUSzwZaHoQI/J2i69hVUqIAcG2yk10DxC
XELE9J2HVUMFRQhQvv8wCwZ3iGIO3szHWnNrJRcskiGDJQ1hDzHeLWdOGU1S1jJRfihGjSz/ntwm
6aRv8ZtQVVLn4tjHjpmTN4jZq4X4XT7UTk/Eiw2538cAHwQh/KsqeLJa5cFoLEtwY1REGjN5RE/b
rrhIMHb58Lw3AaQmza94ZT+DkybCWdgb/s8qWN9qJhc7ZStitWSP5hJbGfQsGDunPpJhsjEH1Tpu
GcPISA060I/5wS9GCwmwNyINdLDt3ZwtSBjQJC7UoD9jCQ7w8N4w4Xh/yxO+f+ND3jXZTT7Qoxmj
kF9kj9iK4R1X7DNxP4Af/Dssug248fFodEWKjW2Zu8XjrG3pYKAQyJxDtkjGdws1jgAtQXBvmHmw
jlGOLODdB3lvbyzivb1aBDZKsEhEWz9ELM0hbHI9v5P1h2xjmfA3vBYeYerNtba7gcEi4xdIw33I
gLGxt1+ifTOlxWCkjg/AieHMM1/C3f0apxXHRPZkdVQKy51NWfz9e4h0kiVtSAjR6DM31CmKKP7K
geqxZ9oRrC2lpIO/731U0LB5TSXDMYoS/xfKmHBnYS/CAKWN9tx+Tm8szsMCgD0OKqVt/6LBg+Hq
ys7exKmOnHYWzplOywiLw/it30jlbiNgEB8PFIYJ742RIjdbcoE/5hSIwuc180sz6WiJsJDmPPFS
dnZwC2YVMwxuKXv85sfx17zGDVzh3kOTyq2up2FYUDYZCTt8veaWFaFUN55jZoB7ba8oWMedOOwS
vHlzMAdmNIQ9Dx5eYz7IuDl7Kmyvbme+aDRbxjIMw7a2GtbUF2Mig/81TU8Ed2eTpEczhRAp7fH1
aie9mCN4C6t73UhmyqnIpdWb7bHRdtWGDzAzN+mIcQpDcf3xyV2d0aqntjGEMklMjdGDxgKwCK0B
yxkYcXFtv+wCIc0lFPwYvcpSu+NyjU7dTQcl5hJ26mm6+garwRnm4AKs1+VJd7ZOyjY7HujFY1Lw
hlICOBWv3YWGn38fPpBb7MFo32l/4ECBAvCNtvsJggETHPLpeu/U48ISDleEdZkDwd54jnXUgTLD
lo8aJbl1LVr2YR53x3aes4F3jsyTVb3snFvWLDrgxK9qpqxCJqbua0asOToez275hiZB4jv4uCi9
YOzAz0C7fsQ/7tmDJ3r3aVXIUZCSsM1mvv0yijDDFQp6aOV4H0R0HfDlf3Lcq0vU7VODQHVKK+rK
JFnWISgjfQYqwwI7rGu88SlHaPKKDjBGP2Hp8RkI82bCTKCzJcOhIBw/EWvZywFlc3Wa1P+YlpKe
y4pTy674BdNf8yI97G9FVrjGjEcGaIhYMQMYTW1cm+4oCjDIHAcAd4Z7ViP7wXWhXki7mCfQEOu1
aPFfNVbQN0LPed7sSjxWmSOYX9uBPM7jgULwqwJvgu6yr1Cqkl4S6Er8NkJhPs57xvAZTd+6eFnZ
U2XrtF83qtRMBsHSZ5qrEtPP6kRzzqjypNnqHPl47BEzGVtxtXgfrwk2GrOo2pN8JFjASeZXTiFH
Mp3asIPTTxn1DzpmWuH7KBKCxK/bPnLOkGtz4UIkBIoJi6lZhhrf0+prd4Zn2S5H9ZLu457aWEfv
ilDwlvUXDW8L/LX7YyG9nkzSFKXA250wh6ZYFwASptWoZnJe/K+H7NgBC0/3D+Vc8G/7GhP6UF4L
OYhrhkzULNmgTvufRYoyIINx4oUgSSaVFkJi2TMvuzlZb2n42al4EjwIbeCjnldtvFTimo56dqki
1hM5gFgsg2XzHPCQOWnx555BdPini3Ujh2tsLvvKD2dTX6oekwOROgfNGyIQ5kZE9iZ5ZndMkJBE
V86HhshPkXHTmYKoNnRKUdoEVIwSbEpQVBcHQGfPujNd4EkZ0x3yvxIijZKNiLhikNhw7gCXxGE7
8B1O+nuI1halc3pbwcd1kO9SH8PEi1DxghLCLPNDFjoibPZNyY9OZTpS/oD+yCxi6lScMGjLpE9S
55IUCD31hsErCWBrKpajcuN4WBRpzFW5grJQFB80B1y3M/EQuDsOyxISSEvCWDmEycbuLNn97II+
v1apbA7Fj+ftJEvSC/F7SOlH+HgjmOur9iLQN6bdoghjJdC0sVMkURYI4wXjefwyuJxD245ZA3pT
3r9Fp2u7Gf9YI2C4fKHmjxtIqBVX0m+RAhi4zHjPkoDgSvx/2ysZFWQhL9GPO9wVdmSwBJ1N1x0z
SQCkWpik2/v4BquXGWvjYiwrPvtEkXffsa1R2jvJlfKBpdgpu2ksKrTtGI0ySUCUuoH9u6nF6JHj
OD1ucaN2omSuKCWPkAVAjXjziprKwwAO8SyzMWZ+Mh22YbfDZ/Pu+ZPdai+kz2w14RFxipbZO4EH
cVAcbETevQ//s+M3eanExjdHLfGLYhtR7HJskoQrS8hNDhPMtpMUo0Jk+hR0uZ13gZCSbQFiTmqk
cmL9H+VVxQtni1HsIFRhx13Rxyv37zlkVAV5a9eiK5VcSnk7wvgPytH4Y3W/EmBbxqvEI4LowLZD
tyc8UTwIUBuKWJFHfDIoT/C7YzvS0KtOtpNhVRC2LMZllpzAqoLDhhZmWd9YHBqBER16QqIOExGj
vWjzNCl01GgHUQUSVmxTEs3ZS+tsiHcp93cmVgOl4kExmvPIW1cWbfuIdfaKXURtfxIROilmONDY
7rYQhLhrbz11jdFqFiwk2rL/2EOtoMi9uEQkbFGiCBySxjb2bcGN0fSw869igzMuNOaBELHBMhzC
uSa2FU2eQ9EMZbn5lni8odGcelQkWxNDvZQjDi8QGv8vxmG+HrUx3asRG9guVMBiJTb2dIb2jFqH
KFbPHcdccv/RIXB+m3j+7sgzmVlc57zaLuSdptWzO6u6yVQ+0nZsN1vMXa04D06OMTraoyv4GqXC
i3kN/eZ+AqVRD24+i9wwRK2rxSY7+AM0gBwUlpstDv7q9jdiwBD/U46f6F01lTj1uoqCrVpd8tUq
Dowjd58Lz3JWY+Te+aYzc9WKYEpqFpubE4A/jqOzmzhoRzVbuPNAR89xVNYt1qLDZkQG7vdGXfYW
yz3+jkFwhzRBOrZJeq690AYWN5ERBPREikxG08G77Dt0TK5xORqn/OMx/THdVW2Op0ZEsG8yx5iD
ItzH81IDEo0YK1sUxfB4BxzsOkVjdeFNE5qwuDaULiHN2a69n9TUakXTO47d0d5jz7EmDBAz8SfH
EqKR4vbAexTDDGL/wGqt2vRnCOsX7Ejervm0o4C8RO3w2NtfisWn0RwtxfEApTw7snFMoHGc/XEU
NN51G2yBycTzH4ZxxvA1np7G14hCs4Ckm/BzgHRZKJpiu2XMQISJUmjOCQYnthSzlq6OC089XfBy
KAPAAidOxfCGWs9YZtx01G9vPZ150/3I2vtSwBLJCKRWCCBmhX6WXPNfKjyaHjFOWjXeFT0suUx7
9DoOsa8I33q42xlTdodh2kS4fvLta7R7hK4IHgkzlmMsuxt/5RI/EFF1hpl8di5zCMXQKDpUDtgx
/PY0sm9/SSERgu+G4X00hXzh+02cbv0d02hkYEE/7UpQiDyqPqeDX+SbJ0AOYSweBSweh65cNgGy
sOCgMnmr4l1h3NCnfV1TLeXEyCii9L0RamFLmiLwmVMwkZvbZE0OrgPiYIbTKbVblplOBVZ8H5OC
mR5jETi+MChpSVEoRhVUBCYqW+Z88kH5B5MSeMfuevae4zlydZayEp6Vyt0i0rJH6DP8FNCUqKv4
z9f24aiBIFCAeE3qhFkxZyDGU0gn82fgkSfkJ/BOvoIaJqC9YM1QtJdQ6jhhzMbAmD7sZUhz+81N
DjZOFx432FJaQZzFNIhqvht0RtAn8SLedRjx0LZzIuHvwXU00naTOphxaQf+B8wJH/cMxbuYzHx+
BcxN6ERuHJaEyEZNBpHfp4mh+C/zawEt6wiuxvIHfdTDs+EDfZhJReTjSLJS5vPkVCIuCx2zkvce
Fhm3yUx6QcJBSam4EyelrfyMAjuib+mynJQqTNx6dpPKodP2l/07lYKpsOktubV0jlJnFlimUoH5
yjkTKeVjIpKi3dYhOG3IAChz/vWDUJ59ai3lMZrHAaQ3yZEI7AY082U7qpJnniwbJZL0qnq0jWqJ
Co2DK6XpblXR4xC1VHR16WFykt88+roTVX25mUSrilEi55Xy3+y4ZB75fZ8GYow+O91dMgsStiRt
sEhT3aE8mYojG+iYWDYyLPg6jekOm3dHCHWQ7QRTPLFik3jwdBz4or/Vr4o0h0ESuB6MNyxNUGy8
P2SQK7xoPbw7Bzb9eJeIQMIjQPdZgYo8sfS850m6IxngtssyPy2uOtznuzGVu342/qY7t2a+Udft
kkb6JPVjcmE8/yhW2QyVOiqPSg4eD3SDUQ+FXVMV4TbLws2Y4EBxyup63hLmVA3quA7x4DMB3Z5T
9yN38HoV218MyDvBJdPXhVEShCLOtmQ0i1/m36cVzxhIGJpuNqU9SFPS8KJma1r89LHXWBuwc0NO
esK4rv73TjEB7n+tC1MgSCBs1GmqnbPemWST2toYxdsAJoTCd9qsUplT8V/8yIjVkyA8/NiJp09z
KnC+hu4QOlGMpyEVDu+RzXksK8M+RWyC4ctBqYuzX0nLQHsyFK8kDamm3XfLtkXLTudhmHwdUksO
/JRrySDQfKCAD5Arg4fJOvGUE1mdaZK+gJGK8p1m+kOtyezLgQaW+CjRl2v+SotT9Pg+F7zQoPAd
gg7MpRetsIZCiE7J3FtOBK6GOJwT+DbxUVOvk9Qv+KekXz+BROkXLwhsHwuzJT9js1MyGP97qZ4f
AnFvVVH0iDpWk3YYp1nqcmMLseFGDGvz92cTisgchO9HjYW9iTHpSogXcajUZMbzgr5D/BlZc4Xj
FBFiyAtnIRmK2S4qDHQ42NiICRTuZDybp7+k5O0se+MWRNDdgXEkGwuNZ1Vcq1ojaIvnUSdFuQwj
Vm2EF0/1hd1s3H8uZaoNHtygT8cvRu8v3gzLBz4J689qMeVr1knpns+7/AkPw6p9IoJ7bXhz+4zM
3mSoQ1DAjSCvg2ddDHp0hTNO0qHn28oUlnCD5/wGoruDIiHZ2Y7PfirUD2v+5UCuPRuG/qF7Dq0q
i0lTOYP0cDN/crljwiOnxXnnX8NrAk7YgJ+s24NNAlY0bfHUNvqFVt14Ust8oY9UPXO5BgL+8k8Y
beEhS9zd100qy8PqtrpzUMhFqKE8WsUqoZyj4eXFk5jxlbIrFk1Qx0OehEMFoxP4Z5um9Mzyet5/
KRV+tLnTEcv2VL4zQbsPOXoz8qLU6cUwGz+25/hHX/pFmQVIzUyyZfJudP65GRFDeWL4FPGGTI7R
9ApHC4DNnLBJuFSSQqvZyPxQSj7VvZ+3NhHh+MfQ+QLBlz7Mk0yf8Osx765quENWnTPg5w7fUBhB
oKU9tDj8MoB6yZ2KFC574jA4WgGS1SASfQJGjsXesYDcF2G4dqZhh+Du9YwpXGoKEBpAQYwzcgfI
XGgCunbGAPKtYQEyf+bOoEzQFg5MDoH26zeWr4Hxw35RcSdehXAzLgt+/TCsGX9hYd61/7XrUx+B
MBTQ5B/AgD/wl28ka9ta1tA6mZ/89nedoEhneyRzpbfXaek2yu2kBR15YL+xnt5VrZDGiwW7UCOg
uMskX7qH9O1GtzlwVfDDFhNONVSSajG7ea3pmYEjK1cLdiqMu3cqNAoRqpaUjTk/GL4hpJY2AOdl
1AeENw8Ow25EbB/vcSB2UJ5jw7ZeeOrETtVifrUeK+Czgt80gKbbYI5MMX5fQz9rKDWZVFhIMXBQ
UcS2FQIfl14iIlWozTcjVEdXBljzVrbzEaOAlMIDL9gvOR3eKf7XmudAh18DvkVxzyNL/E7MxV5j
sUydupMigJIz/eBei4TtN303NWAGyPEPwpNRfkgChwz7XHgz8Yq2YmO6rA7wxsDXIwYMVDr0TBL5
SYwqeBwoiMmuNzV5wv8C1n86YMKcDVAlsd2CsemaL8oQFuAJgT15hZ8fchqd/+zcJj7rPflOoAM/
2wSZtOx8b1rAtLqsMEzDp4xqBgkXoAE1j3ObQhpU896VgPf9+PM5Ah/sccsSgSFPEn4UrWdQIuq6
qMMUCYjBOslo3qnI4etxXrsoBpySvT7kLNrMpwrsZ0nz0T5YAesFDZuxc80wVg/xwwL5aUL9Qb4t
11Yp3oIRA+7zr1KwL36Kh69rnMBxISJkh7BtvaH/MOom/uymcuWpOxy/RmC/e8L65ORDNbNq6Aso
kD8Q75Ir2eJ+M4qGmyXUnIrXwXP0O1RkFABs5j0sB0azovYJzzpLNlTVfnsqOQYAALR8p8HOqRvV
PPplc0/K8YjEZW++mia8bkWKf2lyp88OVUDIOITSn++DBh0bNT/j9AwwqEVYjByiDnLBnp1Uqtx2
6E9ntlxVMW9guyQcoKNP3QUgiIkoPELqIHtJgd+hdcKxjJ/yRw4Be33SvyDmRHRDiSzDA5CGhttP
wikdQ5PZmFHc4EAgAcCMpaOnL4YY5gBKfpef15S8c2UvUIeLfQikdDnjUojyixTcNXG7QpmzYNgV
lNHOQYHXN+q49y/ycjaMrljpiICPOd+EgrTLZDddE3ydHpfAJPQ2DVbxoT52OfA9D+8TfhWxFix6
RphldO4O0Ab/0CoKnjeneLKsKv4QGhA8pFxeeAJ6AcwchMXAEVlD+YTsz7cc34zPgOMGgdw5WpQr
Dk837NphiBAHDbO6BXBzw1ThcD2j4EhRGDpZb9xnHOUksp3FUNxNHEygJm6t5xJ+G4RuEfjILCZ9
AAvNy7NbgsnAFeszR3rwveilsmzas8Kp9Ja+kz7CtMH4HR+lM12vZtkNY0tFEAFPojpKsnqUUM2D
0Nk0BJ9wwjnynQ6meJegZ2TrircDJvbPJw//e+irgfZwW6z8S0ctufuCdfTzFNG5hxs/nyBZZg+Z
vfBrdEeNCWYuTxP/U+hhP9m1g52VwpASdzmiJlcdgTtYo2Rk6td9zkBuhQ8DiGLYSOID5hLRxXnD
Z6DkXjy8Bfgp8745cymQ5CM19PmoIkZcH4oaWincpuzE/OGwRP97ZvPY0WDnOljk2eSrwJ+oid++
49ywIt2Pid4kZIYVNLFMUWk+3F+iSQ0e/WO1sxN5C+JCN3PsVS36QOaDCeywxikoO968zeKz7qKU
epcCFztS3IGJgbx+qC6yW4OPUy3Xf0A3OxelAy5zi4HRaxpTzAYvnIg3j7HPZgjAa4ouB8WemuPz
znziCZQI2hy1rajFIk3MqIUSf1MRw2vNTGTk7r3h92cMDRes5NS1dl0rmp/OmgiJ6bJUhCrCLDuC
BgvXp7jj9Clj7I6bOKSolL7d9sUPAKIgPACTKdXfRl33xhAC9vBjhmJwmYBI7zx+CbKFv6boIW5d
tWzM5nz0Fd0Zqoz5b07hKGUsDa/X5PNqYgwaQPBKcRNF8S1X/AMV4TJH+nEcRx4dl2IRIXH4+AII
kl59CYjwRWDNHc9qfkaQBcOjqLpl+dsqwe49tod4XziG7r2401PL4AZRci8++qFPpWHtnSGdKRjE
009ofJgc0hnb2aFvrxsYv9zMK2QiYLxiPyeS0l2afM4N7QWFOQsPAy4TyDBDi0BN5D7KpINcxZ8i
gVLwzolWEoyoUbyJRuxL0uBJcspRSTL1dBtDAjo9AMVZA1oz86HDGGb2v6jVw6e4J/0/8CyeDdjT
zQfF9O8bbY0Noj81nM5Yls7OC/4woCrWNb3ijGGQfxFu4w4UHabwEkCXQg3O3xb1D6bknsOuFIVe
mbvGgrLGUW+GyDqXK0yVV5uZipvu4qJPdRpVeNXD7RZSleDMHFKm8Zz8pu+pe4ysaKOvR9TFFti7
zh8bxQGs4cFjoDH6mhhkBFAJYkgOJNQjLfg6iF1QRvtOXWusetAUuBitiL+nj1vsMN+AVj48ruxa
NjLcwZ8LaDaKLw5/nOO9jkmyzWEQzOEYuVFpBHhAGqf0AQD+I6+ygN0ATNfG4h8uuCD90ojykenc
wEvUjxGY/7AodfFu8eEs8D6i4xiqgJqciAOT41NTx//4/9RMeGN1NW1nYYP6NARJYrJDkWkoxfAX
cx65Kslyt9MtzawzYJlRDsWlnMAYnb8B3KRLoH01tQaWUvymhjhiRnryTjkXIDB0npawT88B+4Fs
13DvhuGigwkYNwGDvqiV3LErA/BXFvBNWlMbX5Vm4dpxGyNFCGZ1I+5oSoVWEkQYNH7N+Rc4MzAA
pkfu8F5XljsCrlz8bLubCpU/2EAvWmg6YUayBAR75LrwrJ274bo/4E0CFG7CiC8x/30bTRKMtHbt
nGaKMeKcztOTiQf5PkTH9j/MC/Y43bNP0wuqKhO9TzZncblWQC+HJJ2BTbLFxLy4ww9DfZaaUiZc
mbM/AAxZzWV5VxpW4/zAJ4DOSSb365xKbwMElD6iOe9NOh5cfLBhCqbX6CrYP/V/Kqw8PEGa5s3F
ZofO0i8S5sqpyafh1YFohtZ2JF8DGU9KJuyq+XrAecof0+QUcK+56SzZYQ7G9gTiqsyFNLMOj4B/
m/CO+ExaH8VimRDZG7OmU2O4x4SCxZVB0E5x0wWSYYljOYlaICEnYihsHGAkx5lIqSe0ONsO8pzq
Hw7BI9z5kO6I93KdyrcJLvsecmqDnF3bjCuo3z3JbtfcqfAAuhJqyDOM9qnrGXh78xQU7O5XFaWk
tut8CD6acmj5kqxJTqZIAk3kRHLWz/yaTCjF/XbKKAXxi2xOtbroRznu8G7U4KQIC0BqveHDbHLm
SZw83KLxNGifaum/eCcBjwJwREGET/uk59I3X9kP4WwAJxp2DIPpAMCvyNTwNG83C/dYDHVB8BQt
kxHEseHSAqzwcY3Ri/YNbz5h1uks7z34+GhMSjKsBwcDHTM5z2F2sHdJlg++G4j/D0lj1F6UBG9K
YUGSUo7x3d3ZJ0TKY9ElkrsmLAD5XQ0vomWi/f/iDOuiPSg/AFAX8CUwWCsqA+gIOQ8n8ibvPgSf
cQ8IhNDTdEf0K1zUji55xKlTgbCp7DsiJXi6JJuU9yIgdOdbqqGmpfVDkwDwLL7SDKPOTQIuv1h6
T9S+SA9eBfhcmDUCB6QhhmSgC3SpJLzoEM1NpxnRdx3sJenGx6uHYhf9oKWhOlHv1ayMmgbzLhme
P1EHDSc8IDq3LcQqPktEi08haqXcjcjGanelcpL+nIOBuVxGnPIY2vDKpBJ0mJOU+d2KCUn6BdDK
1BB/z3lfvAupQVLIOITCnRGtGYOZyZYydgD5FP9TLFmqtrUPCCaWuyGY2D0ZleTBjVEwGipqIMWR
LNfjoJHkIPIOqEo3ggZAzLPtx9FY5c2UTSQXhQ9dBFYBwFmHw11KJ7M3KGvZsAx0h6RJbbuGmH8f
mXiDDPu8ar4dIwLidchm9YNFfmPdgs42lPhNRnbKgw0npUZlAplQLDTSesFR76Y2WJv8Yb8+PQzI
u8C/OqjzQTT/hvMwl9rE0eonS2dZNWM/Mi5Wh8flC5cPaTdoO1OIhLfm+MUVBsbwzIUlyYL9LRPq
wAGfmGLEYXff3hgktOJY4tXtR8BqMbdN30Yx+BLzz3LuNCZfF8a2R0ouiEQ9ioJmckfcd/b51K3x
0SINlSAGP3jjd6+LLwV7PBe/mG3EzJ8x6Qh9agiS0PBgDcFx4R+I3l1wHIYkc4C+3+JTbMbnqmvX
Fsz82kzo2PZB0aNviHbWPO01sznc5wZLhm1s2Wg6XkkyQhJ0Y+aNQzqtsRgysUyTxRZPD7lI0qFa
NoltNdiocWcqdqs7bBwYVNOPDtwkxd9BnWCpcKe9r/B+AIE24c7mcE4Gq6icPQ3s09cbE2fompJ9
OrdKTLgjuhtu8clI/oESfIO8k9hkwOk0tNrKHY5cDnW+odzg0PJeqLRaSV7SqqUKnJ63DjeXbp68
w1DoYDLdhovi1LldZzfa+dHd7XiBoSHDATyMfuTVrXoQcdtD4YRAl1cUYjwAT0t4D4Ib+A4/CBoA
aQ4/rwKTeIQ//J8csSz7DSHw9AhOYqOwT4kzpGikuw/szp4HRFQuxwrfWPBtbr7fGyfwhukRrIhS
T550P6XqU1w2nspQc8+EGeEs0x0W9XqT5RxY8EoO6gnnjMVL2aR+S7LyKBZKT8A4j5IRv3uKGAFO
uj6buEnOT6IjrqVGU/BRPEOQ2bUI7Fz7VJVH1+AMktGBvtn5yPFnfB/zJKF34xhW4Jc0lFqVQhQB
BCyeiNKcvAIxoo/cTvM3AnYKQ0hKLzkpdL5quYUYqsBnQOI+RXb3MuRILqwMi1Zq7JXAMh5fCast
mg0x+NAdrl+wpSip6RHJMAhmB8lJQdtsu99wwVCd0erRFbNwzcLAku5JI/FkgBxjfz1ayNcGTC8J
/bWY7OB9LQgxCS8Y6rzZ8MXTCDSbIrExtdmHEHRZUYfPlcHwsTyOA41rsv0v1ZLW2dnHiAXdnUeA
X8LthNaFIHUwCXDHAWZImlyXk8P0I3VYpJx3x7Dxb8ZC0gPzv5j/eiLeu7IT2OSBSGMdlTl15pl7
JN/TIVtqRbgmeYF0/fuerX8RjxLank1ZqkiOq1KGwkeX9MjIktLizj4bzOXA9NVEY7Cdc/Ij0uqK
wvEaju3RZw2NJS/50gktbwUoQQpNtQdfQl7MIyLif9scMbBmyjCYq7xPH0oEkUzmZTAG7lracRhy
biK82yI8zkOyfAYC3LT30AU3FpH+L/yPpDNbUhTbwvATEeEE4q0DMk8CojeGQ6qgokwCPn1/VEf3
6VNVmWUqbPZe61//YFGbJVcQwB4wBkgFDJTXymnIcnyJPFLKXoz33H4UrPP9zY9hBU8oHdjMajY3
/bnDV4S/iXbFk1+rjpB0KDJ967cyNvf9bUmBhgOqsbT6QbPyWt3mqdOiflhpTtZzML/3JepD9jma
r8Hp+lzzEQDF4xmRQwumx0BPTE/K3iTnMtR6HAXzh4ASw3cchcPCgrENUnzhiOWRUS8TW/YFQ/YG
i/roSIsAeS6SObIqOuykLZzVxrGoBNlG4U33U1yEITN4VlZrlpG0QB5+8wLFGa2cfQHLid0XcCrK
mYfS/y6xq1eSVTCB/wkf43USTCNjt0achW0CcnqFHZEKNCjtMorJ+OUEI7SK9EfOT24lJ40R/5S9
ky9ODkNScf6+lqvJnkcSx8v73ODsK7SOACjctVPtBxmmx7x+yqHrr+z8MaWIlfZsTk+Q0lQDdCpz
Sl6jv9lTMgcIBOj4PaXzk0plXsEcVGd4jfSvL1TrwWvdcKB5QPMcaXwex3GCoao5PRYkr//nKgIy
Lq3TDYmOeUOM1t+b7iqSTUlndNjje5Cr7TsQ1LJbijAAp0oqLnIBIjU8w8+MbRN8IVOiS4ZR0wDK
fdmizoo41kboJ0cinqQH1KYpo9Qpdp4TkB1QNqQECNsWEAb7muEi9fKAm6Q/uxhIIdnO8BiFrw9c
w8XGEwXcUH+91pglQSCteUmCwWrYUuP5DXvqBbloNU40LZA5/zSfVTQOfk/MV0uEQA3ZVpDVGGlS
geKgx6h8IaLxHCzyvogwYvi7Tkt/1t0WjmgCeLB0ZrTm0vq77A8GPByInJqXTMLn3MShUpdzkUnG
4bNosZU4p4g1yTth8Kb0jKC6UDr+Ra6GsZOgRkwtxPnj+sKQd36zY6xEp1ziQ19CLH8MyDRkRa8f
6VY9OPCh22kwnJvLyWK/n7zQHx0iRdg+DADQFor1Vbgx/ii7xSFheIJwrpJXKFiYSIM2fcm5vDFn
Zz7Zre/MdboFTVCHf8GUkt94HWkAFFqs1+JLY09mKXUZIAQAKkXWpyfn1xOEoZGBUyYVj/2BDqxI
YYTiqwd5MQPBMAVTBd7mZP2M+VnvFZ/n5r9YNccXSvRokK1fT52ICl6GPg+1C7MA92LMvrSW/6gD
fUqPlzj9sOjSPx8Azr2XCfsG9XKy9DiV9EZrbUx71Kt8WFxR6CMEohG9o/pEOulF0mz1HPvJ9eY3
UeU6wqnP4jkIcydoUyVINy1a9kWC4otf/2APLvJFMDWgdy0c9LtX6BDGCb+CBNOJ3/xZLU4nuVQK
7DTmfIDFc4KSjTgdqiowUKvCjx+Tqz31IpN0cSdjnMA2DFWWzXtLgikzyGjAMx3J+35XJKB05nR3
Ht/EZryBMHq+/PYbJvsudab3m/C0zyHcGniTRlZcX4vbeoBkFQz/WK7Zw/bWzWcrQlDGO8q0fdbD
+6SYoWNfTc8DOrf+4YKDJvD0Ua27hMKModrhOwv+OoXeNFzRscPgpLlehbbQtwt9X8nIIIYyymv1
74f1W4vzMUECrMwXbhyLZqLEEy9+jnjPncj4WyJ5rQeoMPjOTDa37PyGbdIH/kCxoxMGLQd7gdHr
vdmUP8t4GqeBRFr9bcMGzQs8zRGhU5hWURKiBG+Ykc7RagvaW+65/JOlYFKgvFWOLy4QMRREj5Z3
52VU2M4F4/NL6G12xfOgWTIYnjpgaNKUWvwZV6zNLyZOSEKu18HpfTOhSvRyAOYf5D5tQCfu+6vO
wFZwP82q1xSQ31OqyWFxeRP3TijW/MKLyCsGmT9HGJ8h4XGQhElhvB7Wh8L68Dk12DuIOgaaGZaa
jC5EgYMZjg5/e+zIKwg0cLXGseI0tmgW7ME6i2pehoEvEzUtcl0XrEvIYToJyO9F1wLrZTvxjVBZ
HeDqT28CfgVAzgDLk2sF0dmVn9ATfMAn9pmXIAWlm5sXg1VYcLfVH27eRmW92UbPgy3z7Uat8VUl
GEfvE6v7kgQnxfGuYZ0oCCfmIlvwfMtb06jMX0t8+Ot+yiGfCgkUmM7Wahe7nS1BDesNYjbXnhQA
GLY5rrBhiVfUrjqxNZDlgHzZXzGr9p+IzZju9NhNT7DoaefRpSPCUpzDCaiUN0yC5557wTne147J
MrOudII6hi1230vOlpSzyekCK5nZdmoAJWx7vLWfy2CRzotPdyh+uVdea32s6YWkan0WYi9joJ9i
KJOucd5B+I97BbPpf248WESjRTSoX3FbFvgRiP6VZDOyoZacWpcExTDZTvZDjJQyc+AzHelgTvEh
sD2BH363+Fvu1J2ZHeP/qUeGgSWovQvZTEvJPUTTqsu9lnPsPpSH+2ZMONBu1s/+oqVqTuV2rDws
VG3oNnAjzLSHd9fu4FJWnxD8XIkkQWS04TQ3BgGcZLYlS968XimSf7BJwNgU56EzdfJIUj/RhKuD
fS/ds/mx8YhbF33vmx5ne8E+4LT0s6f73jltekmcnwWQhUfkFPM12Za86eV9wuLAPWzufrofut0J
40dG1xXQnzmx7+YTR6jGpKk5OGPrqRbWSBXw7K9pokiswUfwNMXtszmNGBTw/tPwZieGuGVk18Yi
G96Gp/l2lcp5u+MIED/z6eWxzWJZb3ev7V37bQU+BRHC5thp9Ic/OM4cDJTZAY4ZVGvgOl6od4R+
4gYgMRNGHr2frj9/7KwDn+geZq9OCf0xGrofC29UDcp3Gj2P3VJCfEQY8edvBBp5Cz6kLMMQl9XK
f1xSvyDfJyFPD08EXFxr7FMtedPtSMZq+VxeQl4xRiXajyjOxsUvw8QGJEzcsY55J6g441kvRXU2
NnFsQ6iODSwctMlJWlUmV1Qn4VjHPBQZklli6HecwkXfELpez2VyZj40Rj+9i8uAHGqN8GPOoO2E
PMERupQpy2ToYatl2a36YBRqtOR21xpBl6TYfLjwCMMQbyVuRbH2I6513p4lb+yga7XeRJkn2EI/
sEl742NTG29FgifdD8trY7StlIz+PLNzZWaOdDCVgX4P7qvElWLxioCcDObtcMepZLxAYNs/xuan
MTq8P64TpoZ1LFiT5W+boRQKS2bgld/Br4YVg1GPmRi/09TOuDQwMKKRUTDimDKnpfYhimDmlP5k
hR3+erKtLLyYcgT2HUc4qUzS5gOGVAcj474fu7DnMHKyGotKy79xfDXa2xmHBQascojltJev8LHV
GiItXmStE0iNgKnSMa4jfxpDZONJCri4QZpKfc8fTZ2OXJ50DZWihU1xPVyfl+ellDBkoRBOd2/v
t01NbJmvzbOPexSJSjxT5ROkjSQSAHHMIjwW+2rdjLh27WoQjwitIYsWWzy/Y6dkW56S1g4jojpf
JUeKia5FE+uy5fZ1EZ0emx8yYe21ZVNA883plhsT54OK5FJQzOE5fpvf74sZVxJM5PwK7npnfIyJ
9l0znsELwiy4sRISIjgmoA67G7fRWk4DzOzPnffbDYX5+EJVew/b8BXkkLKb+RCB4F8RFeF0Pe5H
LT//5z+wCzLyU3JOnL4WhGkseASj6ADVnZF5vGP274ukPE484w9n4NebSTyJ2+PBTv0vhiXpsbZ+
p0+EL+J+rDXAisxjcXEjexIT2ESbEBNCcqnWWDerwO9gYDS4fB7U3r3vw8r4WnUg3Ze4eWzfW873
bosBNy63ZHsejhiUTHxBa7ZEgihM3PDiyTTCN3HCaHe1TjeGLYPRyzxTY6qRAa91xmSbIoSQbJ5D
5b6X/c77uq05xI5Y4Hv+xcKSA4w8mwp4qH2CwbGzMhcTb8hJNSurWndqYssLbLYMVHwInEe9WZGo
9bbjpYG+eZtvs3PrQj/Tuh6sQ55XWORi2A3Dtb4oGfnY8/BImqiH9Wzf4qnb/t0ZI8x4im4O15al
8TJ+bgu+LjjVWQwO4cjPHdQO6Elwk4Zfr411NugdlwA9Ns6kIq4CZHN4MwcrbgjYIyqEAQdGEzxD
mFcDHw2w9dC6U4pw/QJunGrD3vxFdLmD2yKu2Q8mW9wSQnbzhzPekYS9BgdqozZk0rzO2VX/2ECp
XiTrdxY3pFhQ88ve60i1KRiUWCJnJynF/tAahgmetsxXFTnBMZc1mSgfI/UhxYRjZ2awxej4ndkf
s5R4uWo32t8i2rEfrifnxuO5k2ycGP8E9RezpQCQod7FXdSpTQ5oQnsGS6TPY6TmFu+nr+4iYmaR
bQsmUVJwdjdC8A3ZTZ3M6jZvpSZgYUBR/3THJ1GR9yJbqWyUEJ2ZpaP9H5+n5/eRk/2DSOjda4Oy
sDe0RXWG88dY+7gtfmoHo2SOg0Baq/F7eLkT844/BeE4uQbr0EakAshzImF1Laovr2O8CrtYRcoi
Abt0GKzgLqjW3o3dsvRkzgFo05Z8YjXTlIZ1n9DHic7oKKFy6B9ZoqD0FFVGAjozc/PTxK5P6FTq
7cRnGT025EZCg9HvlqyLRk8mF5e4vmN5ih4Rc44Gy+PRmn/gn0M6U0V3YiMx5pAaIVjg9WfubDNz
gG31gUfBKgTTyzMWLgP/sRXHbIYzs1YrhBnoAaxOF9RPgBrFGmI3M911PlxNf7rL4YbgZXB8etRV
sJ5oFltXxoFqOTiOcEYo5rSCFNkzxnevZYGUkeaNw/q+5L/1tb7+HGgQHVkUSwEUg69Ic0qSOm7Y
Vx+6iLEC2yhA1fBILNL3iFk4zCUK/aB1fs7LTaNp2PpsX3fEJ+f7UbBmhmh8tvIu3WSndFttcqz/
mz95dz+BY3Zn4pegAfwiiPnj65QlxKRfhhIYMGB9LB8ETRKFi9y2tXjYiCEhqbh/PkunoX/gopfO
Y0eSLt+exK0FGyb8bKtrh3qVFbf8GA9vuB16X7t2McYlPZlgZZev2nRomyI6rIbubDeyv/BxMPGd
+OP4y4N4s292Zj29wWlkECNvzVzxjC3IcaY+gz4mBEmnnysveFTNKXe+0fB658QIewuYUF6K2+dG
XCVxEUonfKJcmPlZOOQ4zDZT9Y0lNHY0XkVUMOlvccWv74wa/vgPwR+b8lQ6ncnVOPCTZXuGH9XN
oSPRK5PvEDip0z7yGp+H0fYeysbTl85YwD1oqCyw5PTIY0jyT/8KT1+M4CCpUixh6RiRXYHtsFNv
NwdHXHHRy0CMWD04HEEYxg8bXClkRvmOBHZG+2c2W/mUxDgJu5NrFUxgApodKSBQdjd0KCHJ9bq8
fRvP4Gb/aKniWl6OlVv/uApBwenMW5Yw6+Xkn5kT67b5WRgq1BvpxHcQTTKf+Z9t6aT7554h2dMT
AzGQvEHYTOYPXLnG5wQHoNk59zsrv76uP/pXbJYx8yffjLYBPzc389+71BD/ms2MlcG+DwXH/+4f
O5yTLnf/cD7EGHKXwXuXxLmLz5Y31iXn7c7cOx3l2L1tJnaKcLJxyKe+4J/1lxxrv6Tg3SSgCP5w
Q5+rlxcxfJyrv18IdeUJmwUJ8+a7P2yx6+PxSzYDDI5k1jGHHxdSbfQZqFG96YIK1BljuSpo7EbN
nSqs9SLIdrMT+RZRafXbPOuAR7/vcZCb7eutyEcu4p5oK6/YgWSf25KjhARbbigk0r8sfl7EGCJv
XEd3784m5aSU7m+a2w3wTO39KJS9l5/uUvfhdVZtJ9HNF85Pq3QQAmklHnS5N7i+omf8Aher9a+T
uUIsha3T+TNAXgz0Kx/mAOZYGvDwKHr7xa5wuzD3B7jwzbSBn17S3Rdn1nN5hCyY7bpinsU5NDoi
U64yY4noR2xrT9MiqmPQL6jiUnvJbc5uL8PMITr+NYdR/OOwmzLUsh+biV8eH1RQOle+4hN+z81n
Aa5/eKmynTN8UVOAb7rn8iQCm/lVUHqfPsi6mN/1dl/RDFf7bH+raUjrfm/o3TTZ7fWDlWr33VOT
DcLi2cVPDyKbBmtu2Nt/O9Az89X0PWeHPrVhTq/EIXsZQVOn+KOgGmyrPZ2PuHtsRmYGrxInevtB
ZLrHjRnvug22KW6pH85YQqsDZaYL7Er+RP/9Ce6EaFqwOO12FtF+Z3985tdRvsrXMZqNWiXbBR8p
o/rDsnIHhbevJsLfUdCZTLGfs0Pf+Anltrx+gvfxYNQBknwYpp+QGb89wXcRXpxHQPoF5yl0IOzE
U7PWvtFzDxJTxKSvWfl2uMn+Cq/b/qzXNdmOQJYhRVOKbOSTRAxKXzqucalnM9fEeIxxA5tFHXCi
aCVcdV7zcWTeWSBgzPa0ZVEd8JwJAUbM9p1jEyzXGxmUbXGNq9tk222rWFSnzjT+msxgq9m8OIMI
UT5YsjLTJH5p9qfxW6VOSN1bsaicymVzmUDgvlK7HI7tmGpYFf+pD5hqFOesYfY5sR7X0X3B7Tms
091LTa/p5gt9Brjy70CtzDjMfZSLwX6MF1tl8ZBm2J0XJ0xxhxVBEO+YCfYP1cVVPL42SGOKdMkm
cvstcYiHQUF60/iHrGuJL6qABQT2sOISeOY7AYlejqr5970gGOEh978FU4DUIeLNyJp8L0p6RXne
4aTE1oBtaK4M/95Cr3qAVS7+Teo1i4VH9QCf4cI3cFog2Wgg1vMXkxX/JVoJ48KxxNeJ95GpEaAh
IBbFKATeBx6pO+zb+HIrKeJvMYYfBuB0vvsVobOIdu6L8W9RXt6g8hQv7RxaBHY1dISiuODf72SJ
v4uYmfKvx9iFfElpV9PaYTM2XQDuy4ywh0t8MZ94ir0ItF0U96V0X/AnBcSesyR6+Q5Ke5YsytFS
qudwN0gwh2qd0w3g2J0vinwhUWXUJC6S7PSEyz6b41sJB+HHqfFc3sGDsaekpOS3DNV3AlcHQ1B/
6g0wrjwV+Ij9PdHGkOgzJW53KTL1GCzSz1Kk1kWnBBiP2ymPBJfttmhRwE3maf3v5rZziVRM7i2e
wbxWRUDkouZL2xuEfIQtyGJ4P6dfCMDA76sNlsuTs3j9HosjS0KMCg9fzHH0jqXx/H7i/dzy+fe6
GmKlcZT6hn3AAAQ3iG7OZ/8yqeW8A267DuUFB61cL1IyFoDgL+8z7eDnOrsvKI8gkb0+89uuOyMu
IiMKRWhl0TWl+9T7/TU4wnexRNS7AEv+r1Y/+0Kf7SG5ttGqJCrLyTeF9wnv1sh+WmTgrJsA40ss
i+jL1HJTui+6gntwU98Ojqfb3hgytSb2U++bqteGJGqLk3bsjjVMBO2D0phPe7aXnB+BtTjzbrLj
j0TfCf5xb6vc9U/IIM5syguj8bp1pWATfRat/Ny4ow0RrGvMDEkkmAFSVSuifa2biT8YSYZECRvZ
pgyHXu8Z9iYIakxMs+QI3idq1yS4h4QeMtOX40YbmaSr4DZZ2n3V/QZU+Kk3964e1HeQ+WSsqIQM
VLjSCzvynU4hpbH982SHFTMqV03MraBy+fgcURZWOHpLnucMTKvFDQ0QxAU3DWHA7odYYb2dzPv+
AVigpiXywy4sLijb1Q/hziekiPqT7HHwdHM/seloobD08ODEnuBI9zJFffdwKGRiep9dDqTcJ33W
pGsR8Uz3PDBLl8ccvYTOlgZdiJTfEJQpaq733WR1O7K/BxgUbl/GC5omxrXuzcShiqqrBAjLdLrG
jFazsCqPbXUx2n7CbpvYD1Ug/0QwMr2veUv8nj1KA+QDKQ4y9yCxn+Sfyf7EY7bwOJbXif/8Y7cj
CEJQsNO4vgzcIh08x1FOUFikfzTAWurTnZyGeH9iXuvLSuF99+nqjrdS5k2PI5MEMZiHGaaXojvV
aiKC+qcmmDigXudvlAff6EG0Nd3jm0WHoMm/BbedzHphEZrZMbOr40evOTw+1lDP1MmysUSjNchP
VWuCm256sn6bmZeF0FprDa842nTSFLyZBZxmJCFr25Xc1r9Zr7+Je9gdFNGGamrwZ/RuI3YUq/Xq
uIqeUdpHqD1h050r6LrnG1NM9/F3M2hfDZmOQzKTv86anZ5OhkltKDfz9lSvP6q8q4xk93Kr6Bbc
/e8RDApBe3hHatszZnuTqpZaTtwlynj92R4uKazSg/L2autDReX2+ZLbCpEtWeSC12HpdXBIR9Fy
hRAxp7bqdeW8LCLiyAvqHXgqvHVSYnHv9KNfYpdGznRFyWfAwNMz8MnDXqQeKyzMzQhgSEyBZZCt
2qjvXQf6LCj1t/8wSo7K2z+kslO/+683JTEi2eFnvUdAbz7cfFNqT4Br2YfYzLTBoFYD34BC5AzW
s3gWP3EkeDm5evMl0OBXAB7w7HfDnKlRtud/dK6OtL5zXFM1bqZaZXbHwn0m6+l2fGoIhBY1DpSv
BfCcefkm80YnoG5DiBluvJnLydaNoaBfBA0mr7iWQRJ/6kWfBGUQqB6QQuhVSnq5u69jFoDRpe5P
kdVxRPQLUHec+vJqsIbkfu7Nosmx2ZAuE742X+uN1/bPGJMs/7Oa/pFZ39cPvzV7M1GBEx4vOPVB
JSpfE+PhPwkmYL/NV28Fizi8nmbR15pqvV+uoNzdHp+fQAsrXMAD5bn6UvM3qPWbgLoOE1kZV8mb
wqDUrhnwyOxxtGjWQL2geFek40iX1yTEmcM/rgAEos0znAaJn6gv/YG2hAK9t6flCp/LqImGZrMe
GOO/A/bzkxit+Yau6NiGd4/SiWEDAArQ6eKrtqcfC60GAEA/HLIy+qQlh60PoIMoTxO7+QBzWbL5
EvXygT6EryrhwjnUROJG3LEJXczPo+cu1+tQWiQYkKb7gdGamSPzHRJNFtD2qlUwT6P4KuxnmG9z
1jDY/4aS5Mu8IiEUbGqPNIRqglfTwpd4At54UHpf8GabWfrMZ95h/nQ4p9wSokwwWeL/LezeetsZ
hrrOD3RnfKQppx///fXBtPWxCuSo4F7WDiVMbxLJno0JhkQqG0U5mrD75cBO9l3n8OW+8ez8TebF
aP4NBpTk+wdzo6HJMOKvCZ/C8r0XlY8lVfSJwDOvzfPva7aXet+hYd4MgwOfBYWTNQi/LtEtpNTQ
1QEP7QGv1YYY8ptPhLD6cdmd151ORsh3jhG1edB/fN6ECM5vMAq79Scckqee9oth08/5cWz1ik11
qdyHP1rMgKezS+6n8XQLuP/270EfISngmo31IQUJOZMZRrdFtRLN7rEcbg+4amJx9lUEh8pq7OBF
TgmYYHv6xKK5MjNUlg+XyjDz8PJlnlxHH7OyM78GvISLu6Cr9ksbNoNFKYCla2JMosbOghGBlrRo
hLw7mU4DO2fiqrzWAlL3O1CqgaO2M/HqKFllSqolZM4XpvLwE6P0m/Crtaa0+2o3lU3t7gy3pTWK
+rSHoTklXlmyOqZWrflmKPYhzacNC4/lzR0bXUUEFJM1fszRa/f1appBmr0tFBIjMdpLG9x3OIhb
rZ2cb/HtzIgimioEXSOe62PRM7qYz36gV9j+I95M/IJhc282PzGx+WOiwW50O4P49WAvmL9G0rKb
7zk+8gVbB90lDJNdZ0/+2iCFBGKP1u8Ne8P6aUJqYfIA6pnMP8FTEyMxEhBSyTZpYzu6m+aYe6Nw
RAMPIrbprJdNtaRXHhwAWoUSngqb3B8NGT1djwmT5gHI70/sRpEvHT/rDBDL3Gj/PgFLgsfRGyIT
VjqDmgudEpOntwlcFVLMlVsO94YZXb584vEoxbMeV7bgSg78N5OgXBuc8u1tiw2tiyWIRzbRAgfb
i+TzYJb4OY9hccI0uUAdolBv0OoP16PhnFOPanUSF5hfCpsbx8SFYigJcrLtpggPpaVEUsMuPT0j
fO6MZvvRp8GH9zNbwqUisI8B7Wl8udH9nWjnjM9JcoHkgN+hiG6TJZ3B8rlOrVAyDyyMSNTr7f1P
0Mg7xd/1bg/QIDDqzrZyMGDqiKmvi5I5ZGQfc/tOgjJzCZlcD9WZM+sh5n7Ql58YX4FxUH9g8akW
XI9ff4xm27Ffa1Qosi/5N477m4Yx9g6agNMYIM7EarO7AR3tcK1SPr3xOcFxnfGCvz1SwepqfQJd
B3Rtu8F51mhcDOgYtvCzCTUl9ok9Ci1URmzsbXNgl5moNL6pVS/T7dTqbWfxh2bKcee4xj7ah+AF
bVlwRffnErxzZaji5hEd9vjc2G+7u94iwP0eI2QCXwAtDMzBudsydvMn5kd/LcOZ3yI5xhj2enC+
lLIffGCx2Q2ZSxvF+R3lkejKq7cjOgzYze+Rj0nNZeZbaiq3dKZM6bdPs1FJnF2BU0xdQZUXB3u2
6+FVDIO4gI5EgcVcxhKY+2FvTlTwSL1HkvvoDVPaxRiKNp+FeROe5s9rzdSVXZ5Z0H1PaW14OvQa
/bB4ujxJgDFFkBgDMlem1xkOCxMSS5olYC+/iQu/vHw4DmBE61KUuXe35r8fR2IIKJw7u8XKutPZ
TbEWh8Df+bWORhdlwXT5AGwSlpiEr9uYT5hHAmnOXOZgCnif6h1xEl97FsnMft6bZ9+ivEA9Gfgw
WOZHXMZmaRPGAb+vDsvw6YD/YBDNyTna8r21UXPad8cD7IDWzi9vF9zVvcUjA0sEMmqzkFGxU5NB
BQt61S6rJY+kkhsfU15QS8uqtP2SPPHGubxwuTbrjzP4Ew0JlJWBWPSeLWZkHTkvvcVwgVTcjXTk
Sn0u01G/tTxpy46w78Dwtvxx6b/sAl4g8Go8WQ08pkZg2thBUgj/yTFs0qz/zHh39Wjui626074+
OOi6IxGv70WAl9ZU4asJZvh93JcEu//Ty4DeEHEINt72RaFAndyu8benKnpsEIAouivTZIkMV59+
odcqg1wlN3tjZzwouesVPtKNxhjcGFGgdDmcSRLYowpf+Lc+WcAAotN6qg/s/VuT4AhEpAn5CzTv
68+aoac2WU3VzCFSaSOwREYUHX2y44FhoUhSgLweKx++eqPsm1zBY9aJWjjjZC5dG2ibo/XU5GU2
ZLPAWc5XTSTEN59FwJ0h3kwZ2AKSzJSuBwdkMqkAR0ty/OhsLNEWyO5qfGHb2OmuCjJ3wNPXrGen
/A/PqX2l4bXhY4ZvNhxmzbG2vhvi2zbkoe1GLHHJf3DqSyfiEpml/l9pj3RQpsxtIsws8JOaRrgk
xylw2osP9F7dV69Ns6B9cDO3W8srUC0scd4Ukn062sHoiB0U1Jc/VUqbeDJYtrhReDIRg2NXUuGE
/EKKYrUD9Hr4oIpjc2gWfbrhpt23dOMpNvho+yFxftyJpBBuzJGzqZx2gzc8ATc/s6VAzdwp48WX
/1JnfqHdOXCuv7glQVh2n847urspoWh376kn9oTZ0pEi6WkKLvMoHpqH8VqJKlRp8v/E5UF/hzXP
LaNOOASQFjGZJybByiDmMisleI+cbgfWvQ8Up6a70i5civfvkmigXao/10QP7X7aIMr1hhH+zPgG
X60gLe2uf5ep2xwH4dtLne+Wr1sjfjzv2TjA0+GAY9bBPMx+q1/rayX2V/tpH2Sk3/VNGSszKtMe
GWxN8QztwZ7SQUtqbrzsbzA2MzDxe1yH9T4neq+6vP1fkPdtzXwaT67ZhUsrjpYJavSooCADU6br
KJf1scOBmfHjpiEVaWBRFjPf78mKA5CdM1+prw1EiYw6Z4ZsZYtltVmfsj9Gd0z2irAE/J+cu7gC
lAPGPn5tYgy2lLVfLwMInwLsB7QqU48hcRoBQIzMjz88DkMwB/rGGFjD+fT6Yv/LBKhmxPL5K8Iq
vNFMHcjS/fj3NTErIDX9bujTL22+axzLTRiZwUvCi2M+ZKYG3HmwKIEJjXBy4x1VwZsAJ8LFeph0
j/LfAZz+xa9r697DLK7Os8v48gAQBSbDUIVte8Y3Sh6zETKbhfEcgj8nVs/FTZfDhnEfZK8YJcnB
ZzrHiUxZCuCMSwzIYNXjg/xNgNQ2W/TUIFKsZKXFQAZBFogZbvmQwgZzzFf4xQz+KWHUxEXhWgPj
l7iedDGEKUEIHC+OWNnjLMbXK7wHqUto5mSe7R9noDKR7r0GnmMORMHF8IOgtNuQoo/IXkB+KHCH
03cPmCqfptT0+/6b9myq1JThyylAM7Cqh2D2Ba8ZcRMnZR9MDflyTMDB7g1xDun1lnQSxpw/2j1Z
y0bLJu+BzNFrifoW1iYostQtEPLIAHnrGKKBPjrX6Ach+8iLF2MN1AQ7qkKmXBhtfY/vf/hf6x0Q
akTwZW67Ef56O0SzMOn6A/OzAJW4AzFSkQM+4mZ9SoL02AjQ+eYA0BJutH9jyofdhOBPyEAUqUzf
Czs/j4hneS8TRqD9y2d+agCd8ltK5TO/kpxKH66lmE4QJJ4YaJYoxIU0esUFLrWnIXioOmT1Gze9
Mqb2Sxs5YDeJlRCNmWjdDitgf6jf1W7Z61eAgng+8Q9TGmVG1w3MtfqshhB6yIWGzD6G+HQPBzZC
wnjkAVCoKWws0UOGQd4D7y+iv8HqmudQwVcX8/2EvvJNlkSiyDFBPmT2QFazfiinBktIpYrsf9bd
UtCqxS3kjZUKx7NCLaaAR6pDkrdRH9kkEVD4jAyYtiXObUFC+ARcnpE325RX2AAxOtU7SAvXLYfW
RcyoSY7kEsapNzBpkH3qhmBkCa5gYljpi38dsXcv87bu4imboEySyt3olsMTBajdaJ0JV+lf45Ys
uYPJpQ5owViaP27JN3xhqnEI+WDr5iyE9+il8UMZQ2N+TDjfeMUcCKzgpYg61iO5kijTzcGSvXFM
ZYU/AynDsPG7dUmB1JHM9cQH4bvgJayPjqHplqhKWmdqFDVheEknuMdQMhA3TxO2TfDvRgNkNE69
eZwL7gznJDgKoQ/6FJYgYUhOdny7TzUJSjIeSzO9SkFxqv9eVgGXgJwInfPKTaicUzWLesCX4XDr
ib1AI/cqo0/pnurJarJ6grbc1hiDvGHAAcetmt0BNewrPMB3TO3Zerg6aPWaNmDZadkK1kHP1YoI
lCfOg/DiJcgeaRK5QxvjHfSx2ZqTaxpkJjA12RTDCK4Cl3qM3zaWHxYfEF4b6igkp1Dk7FZ/B9WC
nkRLXJLZFUQJHIdE1pkfjUwDkLFSZQt1YCwaSVSZfSBRxgEyuhbIFBjuIZoa4tFKFomFTsC8aRN1
vIE9sWbMvi6CAWDJSJU9SZ850pW91j94kg2X0L+53PbPsWCecvxZXGi3X1nBQ6Gt7t2qqKdIojaH
S0Eht48P9lBTlxkvHJoZuCwi8+nygL9HrQ3J1WPwaA9gIT3d++7DTyFRimX2vnzI8qyP9NVKbnNs
rqHQUWF5vYMC148xG/dwxzMCL6ePeU+1mawJnSKJihhTW28B3OwsXwCO2xXF4cwc6D3/foUHK9UH
tiFQJ5eZfls3MMQSQE3OodWdOFnGfSiWxe07JFXykkIlajYTcKDcg7n8Y+XW7sQY/kfSmS2pinVb
+ImIUEGFW3pQVEBEvSFsUrEBGxSEp69v7YpTcarqr70zcyNrrjnHHM2cYFTcy26z/lRc32MTOGLB
zzl5bZ7h1QXWhnnBDr+wuQI/SO8MDLMS8uNcjkj8nPbd2qz2JMMkcCyYHyFCfvcN+WXjuWyX62LF
8r+bDk4vNqASRMvrtNnj25DEqn0Nr8t88b7o28ltdgWcYf/38m8TaD3Gx8kIbqFLBbEoYfLQTMff
o2C5VHzuzewLpsoekU9Zi1lMlmwDPJwSPNnmT/Q1bLI7b4Sywpra3SC8iLV8bXNhrwC5WdSAfvYl
63J87xpYajUIw213iez38k0I8A15D3Kfa2HkR65ivs5rp4YVEuzyD8yUEvzb/VbvVcHGwkCDRm65
NQRVlBa8RQhe7+T3vjyyU+9RCaOKCJl5sWOqJu8aJ3xE4ndCoNAe0rq9iVUq4Ey+5uBskHmuSzHV
1N51ocLCkSZIdhcKr0hEZOpOXb9nI4iX0NYCQAuaymxdOypyQcQwDHHytNiyCw/E7UhOyGw8hVbW
LYrTY1asYBNAduj8y3JX/KM6Px3JBTAhuUMG+cW7xX3SQXf2e/4gO5cYYOyMQaEN2rIpSYmucIcf
OCx6PTGSDHzCeK0R7K/3qsX/LRJsHcg1NSWW1t6HNm53NFH4ygWkEjEh5p68vgjgdqrBmymIiDw0
U3V9W5AxS1KzzKzzZU3SHWn0eRkHK9XnORi/ADIFwyLEZR//XHt8yBfVrpg9vR56TDJ0mdO/rLQq
Bpjx/AyEC2zODPmcwiwDV2JDbTNa01pFzRRBk3WfIp1YoKol5RpmDdxlekQfxHFH8hL4fLHU/Jwv
IvQYvMVAuV/OquIq6HeIHMqXQ3DNmjRhLigK0z34cPSrCWIFDlAVMWP6A1Y831Nu5VFL4DWptaYI
k2vjnv2ZqBRYGbQL8Nu42hcu7MFchGW+MPWkn7KxIJpD7HN7nGzhWU++TnCFDKn4RcwtsxHUkisR
HiVZtdC8Q4YdV5306a17yEWvrHbKcGioZgXbFFhCjJqAHmX4WMoWw+emH8ig17xABN7R20efebtl
8w442gUyKG02kZOMkRye9h/c0f1oBlusf8jY4Z7YunNQIrxIkV9dF4iF1sWSYCIXFHd5BhXOeNxY
zHoNVF3NJYUtlPhTEjWnujdRbAs+7Na7E+j9xnijWH6Xl0XNdnBA3Seu2lVTjCOmzyk1dHqeFTPp
UHLKy9ll89z1DoMDlLT3jLs9VLg5x1STdgd7kBQp+FMRQz0gP65ZuG9h8IOXGgrmhqSowjmH/Vkf
1+SFsiymgvAM4WVRzFEEtxOAJL3aEx/o5x6iAfFnMCrvHDcWYw5UpIfL2xxI3tfv5lwDjKx3RMdu
wquHcGXgszU4PXZ372HXq+KowY+a1Stp+/N/+9vyZxGzPFMn3+l192blpKBYYU7HcH7ImhSurnn7
G3idX1H9z9R/Pj2HwFN6KSIF8Q+FKu3DcjIVWwt5p7iPoJ8b+CXBZ4G15/e5lGeqLdGAEeoDDImt
eTBekMYzfSGgiQFryUn/TnZkj2L7cWaBfPOGM5aYhsw3ZYdrl7weQKd6TZuAMgADCZl7eGh8qSCS
rVj1BFqBV9uZX6OhbII+mwioKlMlfJgcYeojXQjOJxMUog4hF4r/mv07fhMmULG1wk7cgLcNw8wk
gdjUKIZ0da8dw6wDbiE89s7LilZ6We40dNBEBisuNpsWwxk3NVzxSW59KQFI+YICc4+fx36GYyLC
gpATttHzMJ6OtuW6F7anjqzOnz08NNvrFFyR+CVuYXZboOqV200f/8gqF1BsQEWGMvAnIZMh5I3k
+KEHImEzt8zUdbYnEZq0ofoPR33/6hR0BdctgAlU156bRQPA+aFHLhsIH70uZGT4mUvtKE3vHg8M
5jOw53nOjGdeA80cLyo4pS2zyjVhdBKnFu52HtwT7J0D7ITFkpFtBQkc1og37M3SZSgW+8kDD7Tx
FPnmmLUW9hLT0rzRUTYpIiDYRdUkw6mBVRQkIjwn57kgEPIvJIEmTGFAvLbq99kOSlcLWq48tpjZ
GuI+nvoH+Doiqpq3rjn08ExWaYuqeW9KoTwp6xdNFyRTh2LJS19bOdvlLvzS6d6TymZxavaYcq9+
4cHo3eahAiX2icEMCa3BcytWWGNHcj642BNnPuc40S+UyRhGGfgdVgOspaExKUCCz1W2xjHRYsL6
+O/JF4mS7PQnI7Pwxtbd/iYvArfvJmjGoj87OzIsgmLaOZcEVmmaeUhIDWzqTIaisxiQficiRsgp
7jzJaElQJyTQ6wPDXuPHtIIARpoVx0kGzL5HseSokxGmx6VH0L0nMgUBKLloRZJ3zqEuDt8l949L
hDbqiN8y82mGIRN2W01ktHH47jPaW5OaDdMCQpnBiWOJTsYe6EeD7BGyuRqAoaVD9xayygrHbi/I
fGkO3W+Pa2P0WmSHD5DeOxCdBx600b8aSXQmXxw7Ld4e7Nka+3dqvCfRg6pL4nEMiBUpgCvFioC7
ac4+E+A6LJbXiD+A3bJcOM+hzONHgg8T8Xd032sVYviPBhKVkBNroRQMDe2oiPjHPosAkUtarwgP
ckgGhfvwWLJ9hB1PBgg05txie8PMg0Br+5jHzOjFvOL9Jp0Mp030wYHCYpKB0GyDgZWhcka8y/70
54irO5+IBpRd6r4VnVrU2blFdo/PqmEqfKUFdgYaggYXXgFF7o3+4wHfiXgycsKZO5wBUFvhdC4U
LFbbtzmOGEFuDiG/8kyMC+ZjgsmBcNnvz+8B1sVTDZzsGZDDCn8EjRU8uIL9FQ5/SBg+CV6rrphg
WNb5ZLoCYg0npV1bMpRceOZliK9rnKVoLODlgqcNoG4PSZy9GB3YrHi9/6UWhhWMHja/7CUWH6Jb
R+4oZr0fPxLCjP0zB1p88QqbgZ656LP2OZPQ9wry+d3ke9ri5xH49wej2y9Pf0CbOPAG9tD4WbnN
gsqVMICTDYHbsWUOL+E3UdkT01KQeYRgbDmaFPwEKJng4HRWj58Rj1PUnyiYWBA32FWSl43hHkHH
sweWCn0qojphX+ljI0i70YJO36iNOZnTeK3NKHnB3fmRGd+fabNLQqqzS2AAvpgfV/H4GszIk/tc
IbNukFITJ+IDGGCPh58VwbAJVDT+gaqK/xsU6nYCF+2TXK4Uu156T1D1Wr1puaUboeNQJuX2ui3/
suhsnINsc+ZBkOgpXELX2vzpPdwyYVHO7AdlK/38wRYjGW2GwmkBubE99WHLYsIUjzdyfMM2O4vQ
IrOMm2CK3fEpgjPPlT1BvigYBz7NfH/R20NdRs7C2HvMpt2J4886h00SyqoiamZ3YEGwK9YlT0V/
iu/IEpiO5DZhy9xL2Jm8mKs2N3Ys1E2fyvb3hQsAFUJLtQ8DDDnlfxCooVJvXzeDeQivVYrdcHFZ
/XCFoPrnP/5rA+YPiQuJijxR/kjM1tJR8No9F8TBuxks1F765kHeSU9ud68OZrWKRq1aXNFtHEb7
S3x62zTCKJqPA0G/bVm1j6wnuw2mWOk04ji1/o/2CXFGcmeoYy+OCH/e4HzAnhrCe+uAkSITSwZo
ySdqUG/kNTudpQR916crU6EfPQNtXm5Gf3Vc/dWTC51UnfZpP+rldfNc1HDG5H2dyrN3XMNS+SyK
sA9FDfoSpXw5oJhlkLvRCyGveM3GruJ/ltrk5gIVOOTFB00i1mpCNniPRwzHt0k2zaFbM37lHniQ
l7Ec7iVI01yWcLeoBr6Voiro7fIjw929AMPTW4jXv+nXZzXGnfIz3lvBfRQLpVvc/wOpgZvx8T6L
sfub0hFOACVfQr/yZC9cTn8Q10XPNGatVsS8bG0qpLqE7mZpQ0PfsSanNostGG0bykJBLh6BBggk
AJe7HqqjOlGtN4gFF50zwlJTdV76BKEX8a/yBIDertjfYEIQfqbDNT36AvWwTfgdhYiOgkWMkvbY
6wEMzG5MyAgqZ5/F0Luss0kdEn+eiNRN/E4T2csXI8dsGImqhQYNjcW4jwfk0K3539WUSYDtSunh
xJS0uNBjo0pJ+NLuIN0HFn+FTdIL5j2LzUnQJqAAomHAhMvHmxDtH4oVP988/DHqHG1ZCE/L3MvC
KmIHth6+zFx4EjStDnEcWlLmgzHT5vzTviQqk4p8KIGSKc1CfZQlapQl/fi+Ris3iLLtBcpz9tdt
pCOHFxh8QLfHL1z/lnuWdrBenkK8iP4B8qw49mwS2NbKANI8o68NGk27d8NJ7R8yDZoNJo3uR+ef
fhtle1tx+Ls1WABMPlLUfmDz1A0khHUC24+eQDQnjJE0bsywoUxMHG4h2nokTCCMbIsaPKVHAh1/
Qw8AoN7+2IIlvFUcYWWM5M8Q7QvsvY+g9LL7l6HFTserywYe8DN8PowvA7Ii/nuDkSQJNLDao6LV
gSiaIaTmiiZuf4sTNgxuj0KQtgi+IWy3sEhJpcEOE9rtSFc1InZMQIpv7gwk47tomF9X0FVlZuM8
t+ClduDIpcHJVRdXW4DKa8TGCTo8Pg8iBOpkmAz2PCgUJ5jS8qN8zgb7ZMmXgvs8X1dJwfWc8hvh
XLKDvCYMidiX6ePotYbgSjAZmqvXcoiUtXHovEySRuw/4BVzsBkH9apBwyIi8h7efSVxiaKCjqFR
oi7UFuhSjJas8YenhTRl2fy+Kt0LHpOgpQaRiJthdN19EHiXs5HbOfVZz1eVObJxWeCyfYbGiAr+
WnCviruVLML0ydV+Zvf2XGJIApdNAoz97PhF8zs9JmLoxQe21dscYULyYkHW+mI6+kDxFoJn2S/3
4MX2h60eExiEPM1HGAXT8ppQB6j/ojOO+2sMPrQ5W6n1iFK/ZaVw2VFfOpYDguUAHdNQ4gceUVgl
HLrTc0UqgD08FkA1FCze/60Wq0mLy0KMwcLA/3lS/IR4g3XK+aQGigGUuGBxnT5Z+bHkFycJBkc6
JljXvnmjl4mB3h3fbarfy6hPgzX/TlTeYwq/Uds2azl8AP0KtDNH4V1N2RXAYmDj26EyGASj2jyv
LtHXAdU4sZFuyDwQ+ve+OaLyfFd3jxqMJdZjwsnKojaFdj0dT+vNefVZf4R45zV7RJdIiwV7HtGj
U03zaDCtWU7fLUFFGibILc3RPN9dps16HHasGr7THtOTxFPWwmGgxLWvQRJmkAnlsAHlpmU0+MDR
6Z+xArtbuX/2pFmZDmftAidgGBg4U6xf03L1tHqE6MGkCUZ3c/zVUU4gq9C83KmMc8hii+W5tuH4
HobmZV+u8aDOtr0tcgcESNCY5vjmCP1AvujWKl05MssIaVHyOYyCBnm1mnRoTSAVgBUMlx15fkzU
GwF85dY/YALk5MLarTCL6S/sh6O5lsCgILChlwp8JQ8laGplmqfXGTu9gGZtK89UbpIJiAGtNGK9
p1CBCp1yMWlOWoxfUBtdIHhyCmdsANPf4nVqT6QfswXx2eVdIv4GcIiWAJ07uitwFygAY+wSEDyo
CeqJ845CWcwe+3KL9Ohy5Gqjg5D/mqWaojxgP1VHoLVbdlV1SCHimMMII1ZbqCxzgEvmYl87/GK2
xde1NEBY80RlfLj2CUAvj7iVoFbJPXP9YDeONuBDO4D4YsnPDoqKzmDJihAiMxF+FXTKAQl6iCBS
CiILRLQOFFikFCi5jtfgaBqIXCngdHlznkxeGT+cKDsqqN7Hq4E2B+cPtOcY8BzHSaWhQmdx9jkx
+ZfY0yDTJlAdGVaWcs3KCRFjryOZcIi0a2DXx/F25NdUC3WPhQZdn68cCUBV1iqksIV0ukaXDdGb
ucUa58uMVifsVbBOEcT+nFzjmqsrRlLAoRpQY0FWK6T9YJdID4/N8nUcnxDIZWcH0DVnxwy6QV4J
NCbgicJgsOP/F0gkv8ZrrcFR51w+1qz8+NONIRGdrQHoygX/OeqqrH89QOtpy/uBmqHTe9xWWxTY
0WD/2RIXg36JbQwxkNwdPEjhkMQgIVjpvahk+OihLcVxQbT2DxhYgz1wLoWc6s7x5dpmjlYnDzDs
y4GhFoHyrjiKP8+MbRFSpSZ8H7rNTzDo4yr9QenLok9YLerg8wdED51owV1RpXxeKLL3alTRPvA1
B1NW28zqbUxrvG7XHXWWH1QNMMMB6JTj7tBnpXeZXZfZUOcV/kGrRf6JpQxFj7tuiVKKN4AeuLfH
MDH9zZWoWLJ8Ww7XyF9ZTH2YQW/73zyvRfjKnh31TzGviehw8HRgsy3RNOAdT+9MR3emo/s8bbg/
MJ+9246V5OIZjvjyqEtvBnw9hrAuYCHyiXIWo/FDJNPJCc9CXl0OMHUV2mVlX7LxKdkkJ9oGkRtj
DHLaf2vyDDIEsYufkATXAJ8a9nvX7YVxHisWKFis4eC3D8Pu9Do+IxYI9x2GHVkMt3BDhur0u5Yx
u5l1rY6nCew8Fm1voQK5ogZlrkC5h0qfHmJb7z9pvh9HctqP5LBHDxTJdIkb3pacrobOg79SrsNu
dl7eFtSUtZJmRIdke3ZJZLSMsbyoI/FMfuKUj/bsy+lO8pEh2IgYdbF2fpgUH2au36o5jiRDZPSx
8kAbyuOBtmJS4Yo9NYlXkuYBgwCagqFRKuLzyn/G7+/BHwpEAGk1ZrkKhQJ8rkaKY1wg6UChhCKQ
Dvp68U9uipqKP+6w0znlT1ws//1VJNLss2JBPViPDkP4F1sFXnc25ddIITVD3uBycEFXeov5idsI
LAquX/73CRvFGK1rkq65llGT4W2JnVUKv3lWz8f7Ivqs78F4Ja9Q+rrD+LZqJpflyJaDD8PsY8/v
OMjzIV53Y9B0tnZGFg/mnxM/QjMdbv4pOaeD6OGquCXgBpM2cOtkLmropxoUNSL5lmPesqt+A6kq
tyDsvsKCA/1HQz3krgF5QYFwGCAvRCOI4+ASRS1cpvr03NWMDLCG2HSjsjd+qUQdJNPEG4cveCVg
W08n22kLbFCQOKhxxVQBO5fzHZy9Fk5wIRGjo3eYqnxTAWuGZ5ZU3ufQIh9RIp5YkeLEkoWcsnIx
WPW9Zi8vBjNVM9p0EHBPQM+iZATS4Ro/UdHe0oJwncMXX+qQPhVV27acf+asqOmsWnASNPKnxwot
3nkmY6xHu1OuOYrqjLbxt2j34+mPzoDunTG9xgzc66OQIiUnhz5OU44QnWkoxkbsSVGimm6b1oCQ
AhZy1vlxB1suMJ4lT/S36OI+9kvwW6Xge/hSUDHf2pQYQR/LMSW5YZg/wGJ945OWi/7nVqPM7sPM
WLPa59ci+DleNhxl1DKUPZc+8Ubmrv7g14kYk4L89vsf5xyhPn+ErXToRb2UcgqbEmLuhnI54n+4
YAu3rRbjxhT1EiSE1f1U2o4OrGSA7NDb5wl8SvYwACxzFeaakptvvPwhUPKHjCo8Cgb7H4GK/yyJ
8CeJ74h/WKbnhno3IAhx2Pqrx1N/44SJTwecDNRVtfXetRBNG/u80Pw6qoG5+rpCFJRHELCD+AbN
nYsw1X7q/RNaquBhvrwzLyPHAapJPRtc7cZjN/2xIAmDqHENp9wCIxwkevznFvcjNcZkmYvaZhUW
jXiWs6ZyX0vVxljKEqrR99mQ4SSR5Ou9IH2gkqIlw+hwPMdenrXu3W2WREwoYA6MyBAmF5gkcUKE
BRbblIPEdgDShSdG+pJgJ4xGLXhoDpMQu787K6R7wObMkYgZlGmDkIiQL0qfchQM0io9z+He8Grt
yH54sDTTzKE5su5QOAV/vlCMjDzXfw0A8whfbezhLjK7sIoC88SDADUEkkN2KZBtwL0ETZylpC2H
LevWkc09r9pAswMI5hTi1/88HpxJy3SAT5rBrp8bluJ4FyTfOVX06w6A5m+moAy+XGqi+V20PFR7
YLd2b/4DNXuYfXyxlPmHhaFPzQa+67nPkfF1ZcAp0DXeMNgo3LjWO2kAWcfQHN4E19ytu6XBHEAj
Q2nbvp7YGI15jFhzG9u+ubrY1OgBFYim0IADBtZ3EUFMWPj1IlBbjtudX4ykHgEmXRKUQ5ND4mLW
toQqs0IX5ozSLhEg78f+2KfbcgiLAoKdjjepL61lXCf4YhUbJ80XllUAT+3kDc8DJDn88RbBujDP
qHuJ/2KjZAwcgVTgTOBf4TsjJeAHfBOD8FiK8BxI3WREtCQvX5dj8Z95SzANNNrVaHVHc5CbFdvH
D7Qp2KIVW1ZEHI9dNdJhXf4w5GD7bI12L138XjQ8FrlHzLkuNdGSvWHchMVQ7wvNBnZiUGZw7uWX
8W0dzgAf5cBOjqw/ZsSgwSe06Yzd+Gx2aPiv6Cr+QXsvqBfr1SU+8wUIsyU1C8unzQgn28x4m2gH
+ms4oCsRwtnD7rJn3fzx/gNHfYWvDxQ2QPagDCpc8zCyBOgZ8kx+JtFoJEdJk//vKJFw88eDhDaH
hi0jsIZsJkCLp/m7WUCFUNEEk14fWoonz1AcNvbuYuKvGBPvHDc2VBerxzxIpvHQL7B7v0GR5uq2
DrRMNgqUdDfFhpmmhi0Q+lxD8EN0ZbFQWY/jTYJR1B/zEsZC4k1oWYvURCUA8AM89rAOGaTiBWgM
NAHVnEDumDIs5Pdfju6xNIQ22UhVr6NmAKQ/OfKkZd/9ll0TzWXNQuOnv+kvaXzoLCSBW155C7ly
IM2xtQNbqakYZzZUA/OO+9yNDD5YgfoRBMs9CseI1sJPoxhYKJyokXw6JpBBUsesaXFSQb3o3WFp
gCJ3ZJGSTY5DUDDE0f8b4TVhobk1Lz10SsK0UNPHPG+TTyizSEI2IA+x+RbKLyBnDG3+aF/4Tgq7
cqf1CmJpRSRyHrBUsKh18ANyi+rPAlVXrNvIHE+GEGImMG9rr8HprYC9szgLlORsv53ybeQIoF8M
VJjfIfsmz+sCiA0aju4bSgp24Bi18iOSgs2UFQ/POOqlZwuY30q5aqFGs3BjRztysIeYVm/jjCeQ
/QogJLboz3ntVkQDxw2ZCLyER9ZqNnMLn95EW0hkZlXsn7jiVLcx8xUeVXziNDi2bDFMQQHnXou+
ioOdoWTSioHJt0BgramYGzGd0oeYmM35vJL81eGf8bYGhPgZ+aJP/gtsvv4cFxgL9DriamrZFD0W
Xzgs1A1e/aFZo2C6dDo8wvxYHr9RfpBwaMSDzOrb56uBsUNOWGnyo6GlbeRih/cKae2vZPDh70cw
37ENTVn8Jn5LBxyqhgP/MWPabC2YAysoqk14WT1NtsUoSAJU9ddtxqIeQleMFmfXW+W8tdApjz2Y
0uA4/14Ymm2D2jRBJsDrV1gDozMf/vrlboe1sZ18nBEWicqeDPgvJfQ3wZbgg1rA6+tbDFotDED9
M5CmAheaHX8oTVFVkKXDtgU9oFDFPNKX1UOMBZzvCQHEl4LMhdjttJKPO/uTpg10DALXIxlmEq/L
YmD/4MVhSxM9zNO/Mq2w2xaBP/XqfMxBnJ9msRrKRk4twdjTGpMaJlFRUAnU5tjOYJj0wnL6nl43
qtNadVybg7AJlUgQp5E8bb9E29DtdZznO0ZLwhvpHTx/BgfzKQJZWutz+llDSncXA6/+O4li4fLm
iNynIri1wVp8R6AcZEF4Gjg+yifujgr/l5stqknPVKaSD/1NQ8FuXqhq3DA/TuURFUDEtZiZ1z8u
chRWHEFcsAh3BE7C+xlCI4LIwuU7ebKoPJwXPWdLfBHscKedFgRVOiW9teoUeggLhTUVsj2cXxrJ
4LyqlVGyrFGtAVy4K+wjYDnedIYg6uIQwcvbbLwK2To0ZJRFH/0NsAkE6QO+4lVxMenejOGM0WxE
mjXVCiQZSgiGIub7NIr7PlDapHbPoYS7jGKm4oPGy2EMSETVA6GyaleyYETvz5bgU6Kn4gRfjLe1
o6vCtFT4aHbOCLCHkYbvTffHLgNLzdcUSA5+jaLvhDT7TYBXMiI3k8G6Mf+6ycO5YlSgb7jfQhhA
xNaCiXIOoVNtMgK6zVpPk5GYPARQymNLz0F/VtkQIqOfleo3/xu+jEPmUvEJ33laYpmMTxFOCzqw
i1guH0Bt4bDfIG0QzodfVjOXjVSCTvRwDuCoX34Xs4Qpp0Wgmk+L5lkjP5FOKPP6faNosNd+u0Xw
Cs4WNw2Prx8gxZt+3Ltdbcf7nz69TuCF86ccba7256lXYRH+9mVlvFM0W4IGCI4c4pqw6tl9hp0a
GjgdJMYAUeEwzYLuPGmb/u8bJI/GzXzZ9EFkGFEn9cxjJbu5puWkN4ez7YsCpAEA4NaXY3Da6DNW
+oEGgvQ43EgkKI4vVIN8bHBXEGPQ/9O38kFaXxuysQn+VFVGlX6u1n1skXQ2f1irkwbtt1wd4D4u
hMl7urtgLVcJE0Xh6XX9Eys/tCc9/fjkhmmsFUlrLpx9BNsUV0TsYMyoh6ApI3nAJ559N3cduwGJ
9QHibD6IAmN35f9TPf3quCmiAuNhYl+DEzyzMwHzbGrXOEmi8r2a9/nVXrB49Ge/UAPQhAcPLias
NRoHTN7WDLHpMRbqYgz/gR+D8RP2CB3SrqZ7FTaiBW3hCQx6/XYzE2ZE8IyxsbAXqDABq43zH0J3
IIvXXxHwGlYSL8kYxgSxQtj9cxqP6kKbDa3hFuza/nvOH45mdbMR7ZXKb4cixYj+IigiOZuMoKdN
sxCN4girK3WGIHL4tQCkGLf6UJ8oimAoF5P8E33sYEhpsu3eDC2Yk/zf5qCd9QNiDX8hGSPv7HT+
j5MJuckoTbaZ2IRwwN4TaVe6ggwMhmbwNEnIhDwG+KDyPbmY83CnmBdPvEts5RlQZOsCHeHqhUT4
nEoL2AbgsaVuAGsxp8GDov/NF61xUl2AC5ufsQ0Z34cyxS1upw9KB8brZANBdTZml8bAgOw55mX6
EamDkQVo0UQYsjU0fprOzQ2Fg0lZ9IM45XEc2znn/V9Tp6FaGZpnHPOGNrdmuVBQ2taTK1fUz1yN
ueMr6Bbs8tD2AKreCXyQmd/GPulWEZOQMkWVr3+8zB/TpFDD4GGhTamobyuqNZgj7F4LAg/9xPEB
8QZxhfqgZwddOzNLyEjqKov0SC6KU9+8Yy1qsHDkLFChW37Tvj/hZfSzcC9ZSD7CgVHaOYJbel/L
/rlAvdPX6UukF5sZiWGF9AQmMwiGqLlTZZ9bo1kFpUPy1gNLGjmFu+KGu+lDhAR7zOpN+ipj8Fdi
xNfMxnSKZ/vfjQ7Mo99tITRix4QQac0NcDZX6HJZLtMdfPm3Z0h5xzII2hFG11AX7x7Pmg8M/pm5
ZgdqEr/kZ1YXKw5NIR8rzbaF8UsdS/sMqZiiP/5q2kMsR6rgnIwafU5YB1Qe/TFTjK/DRr28Gfi5
ADGOfDbTPm69dse7dzMKg2hq+0ILijQI6hhIt0hYhGdPimbOVvdpViuRiacxmInN9Y+BtmTgxZdL
fxlQXyG2rYGRl+yYed/2V3uO+qRvg4XYQ/vi1tOBJV6FzGM4MHIaWxCswu4jahzAjX97twipk7dS
iFxnpQjLVi9cHHHiTLQd9Ht3/ygermzX2L3+lk/7bHGg50OeHSwvXbP+2JBAH11WhmQMlh/35zZ/
hUsegJAK4ZhtUErRHvF+7TuXaZg3+YG54icRYxtKAG8IWq1xDc458YSLixa8EmYEbuM8DLyrrSuX
Oyw2PtSBC9sHrkLwBCXc4zkzZ8ba45bO2eOpTGDovc29/UJ4vr0TjICbIL5ioKD0wzlQ8WsvHXNP
i4/ohNFMCO88VpfufUvFV5G1f/nuEHP/WA7QlDz9JBU34oa1kAuUXI8tJWJdEjNLkgdCnbiHuGWz
C+on6F8x936Y8Yy50LmhvtXIdKsN9FcEj2Pcx/WaSEZKRaJ1dIYKguScyLsndhxfWFsvZuBSeGrT
mxNHFmn6EfYRLCGIvj+OxecAWQ6eB7/7gTQGzxpdkOswiT/ba4IMw9KETnZ5ug/0bT+9Dw3gj5Eu
kpH40r2gs+VvHcIJxaMnv96cvHE7mpDkO3n+3QMZA+qGSwi0448FSgvFkR4K+lJpcKNR/obH3zzj
bQwexpL3AWM3xjF0XW42NgazUYCkD0KVKnplo0kKph2DpQ5jKzYbUAUwu+QKY49C0OU4bOBfYp4c
Ahq3e9ocrIpZiH4nyHbmII/8MMKS9OrQ9wGXDTk6m/7ivhahGocrfR6PA856IrqZEuJWnjBl2w+6
nQBIDmMvboMNHPiGnZ4M9RYIFzdKuBaZ0I7Vjc7KoSDbYt06Gro0M5uAm+iscbLSHW7eUDCU6EGv
LGH4hARL/+2liDdRJEI8rA4hOKzzsEGjTm5IbSpENSC03stc9z8zNzAQ+mHwfw5p/iGxAyxlM9YE
/HYGOnIbzM6uxH+3fh6VoUi0WYFkDX/mq/nQlUAcqrqnk0G//5g1zzB5mmtRxlE/TWSFY4DiAs3s
13n51FAbF0UMNVje06moqPVEp/tBIHKz7kDvH31c6MvORrvnI4bjnZtnSwzC9FtFnXubWcfZ6GzN
vm2vN0OlNOMfu9GsPdXlJMI21hzxWWYSC0wBkOzxEh+mNR82bNoxleIbvP7OPmDKnFnchvfZ6CeO
x45xl2JDugAAmXULKY9atIUPj90WX4UP5DXpxx8Txk62YCnxxvb3x+vCHcShlI6DqHUk1tOoXnii
F+tlyIAcmys+DFRt8jf4aPhQGeMz5PpkAOs3q4KYxiXAo6mc3LjN9qREOKMFrvoMzHMAcJFggs66
MboN0SGAAbh54Yn6MbHisF4BvwLoFIf/nkMVpaGn0++n9X6Ae5BCB2DQ5/AJgUXTHczu1jUhZdMr
TiAcMH8AbdBK85xIAY1+iGaXmp4l2C7xWAhZhprCCdhT8sMXXbVoijW78PHgnvfdm7Pv2/BAtp1d
E7IruT9eJYFytpTd2+7LyCZoY0B2lOBiNeB/vUMQvk4rKn0Kdj1CeYNlcba9zbLwjv4ACBQwBAUm
Nq/gmGjjqgmFRmHBnUW3zISdwcZ9gbpwxfekvDJxz4ZLZMf62d+Ldw3EAwo1ACqZiMJvaiSUMNyS
brUHcR96oFBciXRnt322w6TV0mz1RAxjs4OwAEmB3fWkwTr2jddUQ+PIemxEGg+v788moAPLUwMB
p9/FLO4Y9XpvUAiMW1jaGSQm+0Btxm2LhZtRTxjVRS+95MuRIxLjUA9ZEfsRHW08swHpPaKWMtAR
lgwQS8358G3GoAhfAsiZUwxAMnHVDKG7tgTQ4GMC05Aemhii4+RsT0rExbW5Si7InMkmJgJuNHtY
1Qmu8xxKlNFi/3J8Y62ri6+vfk2ZF4EbJWxuQsM/owTBnmxd+n/chYwngDGdPcScj8nAgqnvNym5
yOGLn118sgR3Hgh6Xm8hQ5N9kmrebQDoT9IP97s2gQ5FfIJkvGPZhJY16Bv3LZvVVFrgwutmBt+G
awDbP6yV2NE2ezhK4MoSDoPMcYbi7F/GZftGeZyWfBXBP942OsMuq6QXO2UQIz6OO/kiiTixHSBT
8mEYZOkGSIsL0RlJAxQLmqfS7iZ3s/Rkt6PciYIAwulNsIDlVQIbsyCk6OofYrv1xVWSZ/xy4IuY
9JspexE+748j7p7cV3mgR8ZQJCgX7MBecENx2eAIElggui0aNJ42uU13OIrcgSh9qa4sexcjrkxz
OO0mtwTHLAfN+Fj/2/BRPXWYX09avnt89s9hEXTUhlW3wfPfOInJimsMcIe6Li0xgneImgm4XcCu
wUI64kl/NnKzPU26cfZ79GTk5nLK2SpCU72aL0DZPNZmgwWbdqvvluabPnKtGuA0/MznGchGEmqL
R8p3uDukFY9GBhY7YK+MgQm997al0oq6A2ghy6jhxbsku4WFD6XZbYjjFPZLrHf/+DGz2ZGDQEcY
IF9jGIZmismBTemdXXzNhnfi3/zOwwqK8YF9tMbnAVtg8qHKx3QBYe+PGhay/89jajanqqP1BWng
lMGyhlhWmq9Ai9TFZVunD78Kcl5Pfp1zBoS4kUQgWe1Gslj0OLygOEAQak4XW1lbaO/8ER40Py+L
M1kZKETXPEJ6+QL823w4fTonDZ+F7Q2wlotBpTpyk9oj65WOOY6iMPKf8hhbs+uEf+qnsL76GL+Q
QH6JyilOD+y9QBldAawpxhhUfOwCodm8h0ODg/+dICA11pwOzHnnjwDkmsu54mXh+rDxpEEvh/ot
LW2etkYQTI/z8kyeqENXuWbDe8vtcv8w9p19Of17AyZ8/4q3HH0a9xFuWeD+5m3LE6wBY/CqpHvd
Xs3SXFWTCyO5gAdZXxIzgPsWx4EHxxozHT31knJq7qEw+HTO5ovpNyDcD/Mzrqi7gVMRKji0Z2FO
1TAaC+vIEp8/Ki+d+xmtzKVvcB/KumQD38ND/6IxKAJQky9DAqeALh5RhUHTS+YUn+N9TsJot9/j
Szmlg6E2Z+xr7va2he4pBGOV8x9Ld7XbWLpEAfiJLJnh1gwxs2+sOGZmevrz7Z4j9UCnZ2Jn+4eq
VQvuDvmSh55V2aKVMZRZUK1q2oNLK5GdsFmyW9Bt4tXBOShHRb6QAPMcqYIIuckxvcpGyodFanbq
r5K5Q4lK4FoMq+p21djsJtyVvPDUDKOmrkG21kVF4kwvMH0IpjOwOmTHMw7Vtbj/uStQgnPx1M3k
A2+bDOlVwrG+qV2bCXWbOiieDWPG5Gculrh2sOhno5FXT06VjZP1KJqrXS9meRFjrRf+GzzUxI77
R3YSyYYaxcFTG4VW7gGFS0F79ULhD4T43eNfyDRqWzfdqaR93s3NJKSxMsdSW+YBMXHfNihsHoVw
YVoaSQQLWPQfcVnKJ0RdHJVa0JmMOLT6otPDmSdLIJJXgHV9VGW+YrI4cRXC8FqlbbiGxoAh4qiJ
ZI9QQfVIIgBJjtmmfJKrwZDrkds3mRhKnuphHq0LzANG+iQeRDrH/hW6OcPf/Dd/GH7z82njo/Bv
TYmeEEU/OjlHLAi69pilNbo/kIFtKWwMFEzIUzAjx3Yx8XOo7ruhRrCgSbHKbMRW6prKKt8PkKzu
q7z1cq9gVp2qmGH1Yb49KRk5dzRB1cGw0Df3efV5k2SvPt/508e+a6Y7ijDnVtyM0K3mQ3pJSAhG
VvanChfqoHOgQD0G/xxI5zETuy8+s5dEGukMl4KqVPXZSpQfC3Sld5XnTqqHyZBfAlu1W/qQBCu2
e57pc2qarVnlimN2fkosXEnv6hz4SnxjbGnR6YNeP6YzhQrLZlrjuX06vosGMU/qlj0rJKM5Lob2
/O6dm8ynncc0f9e8o9AWEtZbhAG+E8/1ODvNYGtOMkYJcTqsN1ZL4Uiz4jyH+Hs7FW/OvFo98DRS
0OnHyimW8wlmTxsG06cqj8bEMMS1oh6PFmPDxCw49MrbZozfR6yo5mxdaq7t1hfrqu2GP3VXI7vF
hKAYQeOgoautS1AWrVcyk98/K6nWQYHkM7iVZhuL6ZiPIMwf0T4P/1wd+qi4UFVnprCuPAPhOHdb
SlZQgzDZVkpke1DTxWpszrubKubboY+DEFzVRiSnzqrsAeZN5sHlVfhukAQ1WVqZfr6OJXMqBMhA
2KcWLPt9QKk7XfifQd8OcoeUkp7/Pn8f8uB1e8L+XAo5+XseqAAOBRM6xTp76rvPvdXg/rWe8hln
A2YiW7gYcOBjjiuoqknhXthU/zlVBA3MFxRw0Sg5Z1fVQ91XVtvS5OmkV0ojzBrlNhKdtUuGaXAT
JVC7Eg48eLcmtcRLr9w9XbyXP63k/IFGlA9+blFycOoppes4HaPMOfQ3fQpDE7lyoqPQMENmFBW8
pTMzmG86e+1um65MQX2cx99KAtZCWc6eYdeOGVMe/tG45CY2Rek5ehWiBZaHmpK3s/2SPZTOtf1Q
TVg9qd/flc8ixYmj+uQE62IyRwzkzJvlUceotVtEgxl1/Urb+7oEj7WS0UZdj0FXGJmd6oc+aFsL
39xNvPwHRvYtpQcJ02c2I5FoMGOsOqIfAyOP8nMB4/LZPwmZlACl5HhdRNPKhhv3/ESBwbppk0vB
31ftrTPRmkZBsKli4GgfMM2QXuhQ8re0kcGqHh+rRAqPxiUZ2E8dhIts/YO9SZ7kIs8Z48FuVLEd
kDOzl68r3Cds9s+vQqy9uQ2Is6i8uSRbqpFKsuepAHnEhom+jAMPYoQVq/bNbg3qwdsJRKayWtP8
DXeGqbVI725oGgQvBk06ZBGRM9TZuHJOhWjHuVR5N6OuAJPfP5VU2BSUmE2aHF0dWcTWpcFmSm0V
t2bX9U9HiePOrm6dWtPSs7stpk0lzrWDy2TTYFcHrXQNgY9QNLJsg7zOtBMgZV+eOW4SHlXK8eLd
3Vf9Mot40v7e+Ze9CpH8uQhdVgElpXIFrwodwbD005dCHReep7r+BrfKZcE6qrU1/Viektkn3idG
tpvom7sYy7JM5NXbFtUZIH/x6u330vkUTijWU35aB/Uh+c1jYDQep5FjHOQq/ObCyyDwjRpmV86I
HXzXVmxYTInb7y4zVTWLldU9FMK/QXm7Mlio3Mbp/AFJehjphRKFx8R2CETZ+3nMGExfdUQKL7G0
2W6be1K8S/5GjPEuRI3TDayBOPFiqH/95A7H3MkZHg4ot1iEn+b61nidsye9N68FB+4r99lymamc
OIFLn/MBrouxeOkrAhshR4iGtMv36KQkjJcu9/x2V4+dCuloDlsr0Y6tc4h0u2k2bqqpq7fM8ilk
+rW8wFxS/q/1XHoVeQY+Bap5MKkC/+59JJd8V3eAt+qldKgn8+/Ok2RUc1VA33y4kA8qGTSfREnA
n0y8T7y5CuVOPLEEOQYMVxYf2UMF4s5Cn8Zx397o+V8GelRuCLnFs3wbqlwDz09t/TRo8ordBheP
fxOaMaWpQI5U61y6GqJNe256k5wtY7+A8UqYKDg1u2/ISKuEVDrVdzCJWLMUxJkRiBdnv158sH37
ZDctdjwYSABgtHcKVazHaqJw1KMfsrFJrB1IyTfsFdNlDumJHBtcGseEoD42Y5XEMla42GgA0d6q
F1mSfSTaK4MRtsO3okiuqeMAR4nzmXqVsHFdJposvwfPwqoSzCRTFZzNaFAVhMu7UZLuNOAi7SXg
KGDM/M04gQ0x4ERgU2UOmE8Iob6SRhpwZJE3wUPYQoTsBhpy2Kiev4Y7NywTxvmtHYsZNjUcdVqo
auhEgqV8ogCWSz3qNr8v0sWI0Gc7C0hjuocIe7wVPa7A/x09q/Ep3oqZ+me0afnilwB5wE6r4E3w
80E1zSfU95kCcnQ13dw30s33MvWtvKI/OKTrb/kN22YyDkotxSvxcZRiZZiOG2pwVs9bpuUV94E/
DaPdscsl6lcLvCilqh1yiF5Gx+ETa09u0GxlkDF/tqPFgFJj/9JVh/MXIzAJ8XNvmi8j/4WLTrZh
MT92P6t7wa9sjAZW/uQn+wRd/KN5n8gaI4EXYjhVflzql33xFcu9T63YQ75KbpUqb76tL9cnwoVU
qnjCr2q+Eaya6fy2eS8/xschqmdNX7qP5l47NsbT/HG26usiku7EkzGao3OezIcQldfFMLvPmcYX
Q46PzwXTv3CnvdtkcrH8wslU+bRuxe3y8S6GYqXP+IW0O3SlrxZXHeFTqeCCIhLVMYtt7Sd7ay3R
tMoWBKa/KXhuVBE8kipBKeHn6Z8WezUZmggXt3Oyuoqz78onQ8Ftp+IC+l1KSNed6fKu0h+5lSnr
Q97UtqkSeNcAaLWgIVNCmIWOXf6JjrnvfuZez2xzRyQAJIlvHh56+lTPmWJs5hmYgnbTLaSV8PgI
Zu4mvnlfrx+xlBcnIMan7/sV07RKuVgnVPiagXwgG+9KahZJZxM/hmKfb2E9/zduu22kvCkYVEjT
/Grh7b9d05d39vIPAbiVIj3WcCJ3f1NcdHkPuSL05m+P5Nj9lq3IQrSZICBC8yxyMpBZcMNxWmb6
CT+IY+DI/SjRZ4lV5GZe6dmXVCjP+aoccypUEVsfCeqM57646nwGEno5T56RSOL1RGXdVy2r4Rmx
SBdS1TZugMozdBoUla6vK58lS0A3p1utHmPjijY0AY9ri4NIxJd6GDXQkBqnL+BJWi37n2n7JcY4
6KjYpfC9Yq5VOs0eRjFMTph9rBR2BrRBjwdrHWccmAjCORwbdMp7nTB3+JrhT6hxu+8iBglRUMo/
v8VE9wrXNcOvz9XYSYBbIdo45gTyOlT7cXhY0M42MvNwI0CIWPcrUqA6i0/fyv81fHTV8RLuuMrV
L9CIBuLWvkhyG65+EKwhyj2QQGDpVAoiRGGjhXPxJqd8V1qccomfW+lLGbYpBYqzdO9eW8FhHFzu
7GqkbBUINLwQMW4KLEWE94aXZh3xf3fuZ/lKWyW7QbyaLCUn0h8gWKuFs4GTw7lwYSPgSOXbl8Ay
lTwbL54MRAxOXbTFNJyzxXe2feBQUIu2kgkg8bd21gHOgaC0nRjqZq/9L+H5NH8dqlfAJdAZHZ4x
TeNGMxwpfgZBCXLa5II6HYpworIDeSLy1FGLcqeGpO3YT1TPO9RXvTa5D4sA9+ijilIX+dNYFANL
Tv6TxW3zWjsrnGvpcbSFvUpihxOzTGY7szdWb29yHZ/HNyqV0rvItgR8+REbzMVuWrr3POafi8lE
8pN1BKHt55B7X9XgmTwasWIUs+yaf+t/u2lj+GNRWDdy9OIjnwwBuqX9MDapIG6DJMovrELBeYb/
tPcyKYvPNmJdPtMLBrOIe3SuWEsGMbvyqUo0+bP6ndZ987iq66ChMGf/Z4sq7jzEE9ZAltyvO/1d
Japf1KdnIa6zZMB+K+vLRHV6vdcMJhsM9d/ZKLljPEg9MqFDtkyMzwGwcBxFSyrc2K0QAhuhfJ7H
pt7bEREsby0dDlrhjoVEpnatCOtaGkOmIlLVw3BVpKRRAh0JcZKhnc1OUZ3JZkSOhtiZC4xgAS2J
Xr53bmqks83zQtTqHkvPzjmci9b0jdvS13FDIhKShKeA2aJ9yoIs7YP8aBPtzCJSgBJKicSS+JQA
aAhk0BdVTIB2rOR1vWoP/40KTTWWyq5Q9QKVpucVViTr7jPY2ACFAH0Tv/ydh8phPXT16rqNYiI8
bKa0ZCywWSttUVUMBkAgj1T2G2geEG/zK/NuCGFOfBAlX7j6/jOBroa64P7MKh+AaQgUhDsWya6z
4dFrEuDWWMHH3tc8mud0ifGZMhqflmI/4cVW+ftzNkoMF16NcMDqMlX8OpR1aBljr0SguV1JlKsm
6wJLwaxx3UNqOB3A3OSbr2Eezm0SyWX4N/0bz+Ti39yHn47nr1yhEwFF48uTVPCoxUbR44wZ8AZR
oaf2dHxob2/taWx85gIbnkyj1UxinvJG7Wgavj27Od9A/8P4y/u/+5NrZXvNW3wnX5fNncmuVWY8
iyNZazETyWaYzprc/N6orZP1pMzdjUgKYIQGPpO/b/MQJc38ng1N/zJ+im/7BuG3MaWaISGQJEgC
ZLk7SzT93LE/T1ZD0OGOXIFuRzuv5bE1Hdwa2IwP09lLjkbK668EYk0BfbDxcXSma+obi9JdHAK1
pncZnvgkAUrPkf94x39SKzTz51GEmXkEueDvIu0C140PEsHbJ1BfpeHoFHHXrLGUfWsNm7lCDlCV
kxPKjPs4gtXXgrcYHMe0RSZ5Iyfr9Ji79B+/ZvWbZcJB2/vEAxnb9ZZDLzstVggvmyzvM4/Wbfeh
cELzmUe0E7NX+7QMkWOOQBEbFYhdWvdto8uH30wEJwT/ApEHBYQWtBFaz3TQfWk/949saBbz6qVD
53PIMwqcx/6+f7HhvSnQzCk9uf0qmC4TD4SS9RdP4YfFrEQ+dgIGHaERijjLt5a2PFVzu4im9Kwv
7fA4880eZ9umxxPqPurb7ra37Wr0KK/8ZKZtLWAn2tx9yP349862wbwXR8lJr3ZJ1R6d+/CCv9uP
9t+9wHgj2n/VweWbtv/vPst0/LDxxXqu52Z93Q/6ycCb+qFco5qm1yGuN3VvvTknnlv73rP3HWLE
HRPNazfe91qxWQDEmNPVHVPX2W2MXNfkqgAMHjzaa1FMAZ/lPosMNx0+ED/PbmLmJW79+CAzOh6C
yy4Y5FrLJKGD6CQS+AUMMrNPfS8WSiVk8Ih/v2mcm+vhf+8JhAYF8QQOi6tzBlI5e4Syn/EtlH2Z
Ayr3IOUQFFVGMESB3sR5lHx/pCg8QND+cZ7rY+F8vQiTvXmauekgJMYxOX5N3pDY8O8TlwawPvXp
4/fIRyh4YAtvQIc+I+9DCpqEUgEpbU1Dz3a4Hztmv73o733+kmmQHFxbcXY/EJ/BfZjqJ53VxnTu
KAMim9dckjiso4vN9OO9cDdOd01Ydr7k0n9b7UagEHK5x65Z/dSqt9FYKfd5FwkWqRPE5Td1lUDg
y/mn7jKO+EqqYvjFNtTf4Q9Yb7GA2R5zov2DT6KssHo+lO3fvRvlC7A4TE7vrBSZV1Du2DgJ2A/A
Znaa3NPZmNsdxQcAGw/wdOP00yIEkF74qiV6W0iI+EzC/eTvbqXbzsd/ZSRhU64KWTO+ECTEgxEr
QTKFt/OMZl3xzjWmiXHTn0BOWDtscn5F/L/mzUa92HIaLrPGY+GK5AleXOXdrRtCdZoio+Tl/pVF
yzCf2Gl+Nbev3PFdjGLZuwxvgk3g4Ze2qp2MaaXDy0bptFLZ0MBuAY4EA3gUzm8gYo05i5YZI7eh
rwrlWTybiZ/XInEPHshGn8x1d4GFHvYdZvvh2plzVk/dZ86Q9eA1erX2s80CH2La+wgvrvXURuUL
xng2Mfv2thEhXG+97eKxyoWGtsCn/xbE/PtxlxRWZXmD3Y2FOdtr3VsbaA8ExYN99a8BznuYOCkg
quSIagB9l72YHEN8LXjv8NOfMgaxbqODMNxh198tQJs7odSPSeSZw3QP/kCfFQwcI+XP73YuLqdN
/l57TL5DQM+StVZx83uCwLUywfq39zcAHnRDJ5VN87saDra5lPm1LxmJcYokVTi3g6iTeeT3C1IK
eH7kYLz0J4YEqgm+Xg7qXw5SBNzRnxenFxkD7DDPZnehn9sSFNXZjq5MERHkFtG+0/LRdmcqdOYe
jFNZmZlcRl1nKFvSuJHXnM5/cfJh3DM9/T4HibLe7s1H37M/AwecUgoElaeZ2yt7AK/5F/cBxvSj
4LdXnYrffoPP/TO+jK6J7HZ51Mx2P/PQJN71sfo21+Bz9Y3CrU+fy9Pg0Uid/i3XdY719Mk1Rwe8
dHO7FC/iz6SIenw0Pb7SYWadz58at9/AXfTTO/Buwbul8ljnYjSK3Qir0UGKXcSIqO+5pAa8uOAh
d4FNstLqulAr+fVO5NzDz31OSXeN5dyIUSJUx5vSCS9yabq2zgQCxL0LE+uIrsKozSjRePvfDZ9I
Fcx7Lunsi0i5txuvCCkAz99A2b3d5Lw6AWKUEm8yHW146RgjzU/T7I0qSkcN9pqnftFEr5P00Gws
2VB6pwkKkaL3uZNCjfpNWjZZpb3IDUke5l/IVZlTJCjYEhz8/v3Z+pmzZlblZHX3qzw5vfKKhDXG
8cfNnstwRjb2qzwOWZL8K3z7k3/62PDRTgp49qV4uPkTrEtOiXZN67aIopGGswluKHgH9AqLGBHh
0Ms6LdJEAyT26zysOmS6K94AE3f+PeTO8/RAHIrD/tl8qLYSQ/vHVP4520zMak+LLabzYoOgltu0
dXk3VfJkHStkZu/u1MzlNXm0t1hcAwvUUNZCmbMr0uJgIe2+2TO8Vxt/ySnv1IIsuNV8/r7K5ECu
CqSMHzlVs3c2ZhNJcxEAxT2Y1iZ/YcCvgptWatfsVve2MseKM9OZYA7il9sbJ/3fQNoKjxrlXnMW
eRwZwExP/3AsW63ROY3pZx6ZnF7BDAQ+8RkDr1eL7797qWdcsceyt3YcHaDHMwzSt3aQOGFMIKwn
KnCqLDC0x6tqGJ688vh1y0b5NYEkqGUAftAi5dgl5/D2o1ynwVYNVHiF7fw4viOg7lh6AQyKo135
zeb0IF+N/AeCN8iAKVrpX7UDbM0c5t29dRI1SgC6Z6kAPVVw9dRGLgsG1DUprIVNOcFHadoefX/C
pv+15ODJZjjzFwmq4PDS3xRuXDvNBBwJ1qEjSlxcKTai7kvaZfXY6FC1Ej9LFhR1ZqBD5nVBo8GB
2N5K5xTULkhLJ5zKO2mCmvOQS8Vy31jwvZIkToByG2WiwnYwnpbnP0S7oB8N6kksMjXxMt54jjfL
1Pzk9JnfsI5McZUjmsO/ndXKwG+T37MM9S3ML6LZF69LBL6n1qcQSxTulSg6JUOzL7y5cCctOebv
vbDuJVplirFPl9Lm4tfyZfBRtvNlipVsmNO2vA8Vn3ds8FVr3xFitUz3Ih2yu8jEhgZkwyuvSzLk
Q7DBU7x/XO8O079oJAiQfAMTkEV0R+v8akrPy4k7tYz/rbCvaonBKpP1BQEf7RhBPb+EtFKidzaL
+QV8Hul/HryqWtPmefCgh5yQ3Dx69PDjKwTz10vAlyYPEZNDuDpY4kFHpTd2ipDir4of89VfJ7G3
azBA5d/d9ATIlbzTzK83ereElArxYsSQzIfyySbO2FGBccydccwmtzZQUdMYwsOwcGEZZwz8GH6X
0D2ABY2qYrkbZMYi4WQBYHVepmV6ZmNpk9fsh7XhOv9SLH1zKY40/6TMr6k77f7NXsbvSdxeGW2Q
ZoN/ppCCQ/lvP0JR9c6mAr9+X9r8bUYnwq1h1MftChx/CLtAbC6raTYceHm8lTBzYTGDSysxcEuu
7GCc5RHLpp0zMhBvv+PZpPqFWUckR43HxENHtkln46biSALoPApZIyEkTOhMIqDG4nPoffU/OJYn
NsvnUlorPc1ptDK9T4dtQEvXNv+2+FOJz042Y+bW2cw8ss1vvRrblH/2TcRCtPRag7B5LCHssy8M
eUOJchpzBqw/eT9Of3b/DOFfPztM4nP1Bmi++bdtWeCLbEMTld76d80JgW976yRDMdXetVxwGaa8
nEXeA88j8UuNNfbTJwbTTFlQSuNewjaI10LVY5ttaTk5OwUxxs86w5WZlx3tsyWWSYVql1OtQN99
PGj5CKuSQ/WF92z4rSrSq6SyrolkzYPizokPhfbT5GlJn3Wmrzy1ru0V+g/5Z+ndQgncgJYkJrjU
B6lM9srT4y9teO6mddngJXsgP2lwTtv8/0XWSQkAmOxFO9F8uLXuHDv3QAIp/GIIU9qPYnO+gOYp
pWRQ+ekI8jQxCIF/j5FCQ5CVOCK90Danc+XPx/mbjsMYRa3Smo7WNpyAlukwjHuBLKwp9XfKK2uD
5xqDi3WQAB7590mHzcRM45FAnSiprDjftK6jZ594S9D7e4eevPGBnQVx7zoMWyY22WWyK42E0wJA
pnyd5lwb6fk3XDgubYztr7I3kTJtyPFtUd/qk7bD84CynGPNJJBdwfqlbrm5R/Z0tKvlOi2mKBxQ
IVYaQ4jtZcQmwvb+oPTN3C5atearVdEysRZUzHAmQBy03685P7t2+YuxlIJT5vYsuBFzIjnFWCh4
+c8xl5y/DCrnW19UzmkdIjnd3HbY2tdob0rfxnmdi4NqEtlDAIFkj0hjTNbymW6EHGAQwqN0Bf8o
uRwVnsWr90Vr77Ev0cC5uTLOndvfhRJiHFryI/soAZVEp97WeHvAoIcHiAngJ8oD7yXXfC/OVtE7
/tCJT9Kzj2Hd7L1Iu1nV8Kh13B1mT8yooR377m/GNjhTsiEyJJStzdUUxXDyNOkIqJUqsu1kaZJl
03HGnbInwaOaRcab7gkBn8N0ad9PtFwegDUOoLm3SDC1DwdZASmJypxd3izRm/5eibgp81URKOB1
OQJ/yqMQpHbuABQeWnrLZ3FcPMK5pzXlvTe+fcYvn6zP01kYHh68CYWiGaklpUpUR+hBg4ArqPz9
75/o4w/T0eETmluXdpbDiXBXEbYLXJs0cxCbmzXsWmnbBSD1myql/s+FwRm9zLSPA00W/sPiVXSc
8BNNF9NFM7PyWf7mefIsHVo7DjP3xheFcCI22EXTS6EZLgOfid+LurmdcCi5iSL1dDwYx4b/MtC0
OsG8S+VMv7jKPhD/gspGh7+ZKHKm49CvJmjl4NI6h+c2ne7tHsnFZtF+fKEHa+76Edi347g9nT9n
q4mOIdJOd6d/+PosEVet5zLadTdFu6GSjfQ1zahZFaJPjkvOSteZS2g7XC/3g68DQV8Oa3cLmoAc
zN/4vm9vqlh3SdyGhF/+ihDkvYO+9M5BfV/eXtgHMHwrrYe3GUIOR42ROvEyyNdBHBp1dfZ2XXgr
shkE0L+uOPc+/8464WgO4sWRZEe+SKINxkDt7Po8lB7wNJ+NLoDZG5zPIktbBYAHN/DQZ3lBc9nl
MtrUfkTOYiMntHTy/ANLd0nP2jzJlf66TSa/BiFB4PqrDQkq+XaWJNvy3mdy7Rp33RaHUlGdZo5W
2DVedZv9Vk8EkYnVd2uzfPb2vbAK4/f7p2x6tl6AI1WWVF7B9fgMvfTvpZEZwipgfO8/t9+Fua3o
ruax9VWHoZ855QM4TqmTvObQtnCUPq5Epw6MAhfvZVRjZlSLtBUI7nE/4i5Iq3k3dF27ua+8++cJ
Ncdzkhz635CWhJ5MKFb5NjtXQZ1+0u3CPg2NXSCxsTsyWlsK0KoyM5+t+1/QnuOydu986/D5SF/u
UZuY2m6YIZ/a2fhAM22tPrx7JnxQDS+f9dB4KS2vKweRf8jxLzZ3LbMf+JE2Gvif2VSv2a2XnH1b
4XZCsuuJ3ZRB146A6Lx4/+47Vvhu/uy8F8+6QyOmZGhvao/Bq52aZ1qJbmKkR65/K8m2bLyFjRlm
4LGqfkxHh6yHUcjmmQqYofbphNsmHSGdsfoWH8WJ4N5Cg5RG7gn4RFOJ3EOt/+/22Q2vo3jd0TLZ
r3LfaJEn1QE49s+JS1CrYzQw89g0E4tIffUntTmoBCODDVuXmkjfUah+L9y6ATP2WEUij2ECOdLT
DptTl/s/Pbyief4cg6Bdr86RcAdUq4HlWlSL8wGzCYCdyfazkvx9DV6fLBDbgnYAHifOMH/seNJq
JvukVtHgNzCBSPOpLATnY3nbYmOrxhV5NdxxhZvsedqpYHbgJVNjTiBmbbPTMDGKlU/91DD1t5WK
8Pfl6nZW8sRa9yCAJzPiIwjrre8R2IB1ErTTtXTnVU2NNgPHoR2GsXbDENEZOC/P9X373t90zQXa
USoBJe7sG8pN2/LK4OWJe2l1LYKxBXoOYFlfdhLx4kagFcxtn/PrDb3mN197mCPywJLphJLrPkU2
k3PAmQbx6InSqd0OisJrpAZkIQnzHnz45ikMO8ZSRA1RD4MM2NcOTQ3xmwDUr/5rsqnGyomyfjdy
KekKDcCjGGx4dMND33C6dXHLEoSf8k7wpI/njreZ02Y7nyJ1H/vLz/rv82ca7Ey5ZYoB2z+VdQ/a
IdFZBF7V5U3jGrieAjLxLq2izd+oLGld9ZOh7PeYc0QlEQa74X+4KKQJxCPJnueFQscn29nWZTZs
csdfe/l2yAlBmCR+p9F8eqjH2A8gKE/90ODcvy/CP9xrKx/mm4qVeNmevgV9l0JLx3bs7Tq+8619
6Th0rCKA8vsSSJ5C4onc3dPczaJ6gQERj4JSy5LZzOIdnjgs44OT1BdzIKM7/x7q0k3+hnOE7mPd
SrvGxsLUarHsO4yVDFHOK9obJiSrbEa7rznXfh5yWw2USwBvE6NTK+QMveS+vx84NnDEcUWgMeLk
WUstr4Po6NxILNc11ca+o3yJNOLz/Yx9e/m93M0D8Vk/snh1WVLcep/RrVidlgEIs2AJRgpqwYDd
u8rtFH6I33/pdDa10Mq9NzktCMumzIX2nhtNGDq6zj+XMTvHxBK/LxM81PcSwOwhowZ4Y+/O1h9P
biNhDqOAF6Vt+3sv9VfuaM73l9ZdCewVmVEPdQ9pD7MdWVgiMUoODWQ4cO8z8gPSxir/vK7/O8hU
2qdZsEgW9HlP5rUr3rKIzO+gy4pvCjsNlb7JRXpv7NgiDDKDayOIz9jMhbkL5Vp+5tGK4Kia17oD
5qQlkCZyuMaYajY4EXQxpMtTvERv4L5Y/b26UTags9hb+RZG9zmWQ33EzOFNxCrDTwqmJZydoZVP
lIGADjEKJ3fPmxmr16f6XVE07elfkPW15rMal+ZyG60lpt87p1bSoOmbUwFEx992qD+dxxF5Im1a
FLHYofG7nvhNjt5LFSfDkQm7mpryTqn98+g9O8GMMSYfQmyrxxNXbtQFxPZkiAiUhFLWV/Pz4NDT
mvpk3h21t5o4zcb8JBRircpcL1Jjxl3LEG1Gzu3lRIRCRjuZf33e1YqYPJfxmd3nVnDmv9qaCS+/
Gn4gGyS5iFYU2v+6lNNsKrI+AKcYDNup7gSb6du9j52fQDdS2/iMGXokR/yITOxsfxlnK2OupV1T
IeIAUIsFCc+b8ad3ZefydxoBBgq3XuqVf5ZIH2dsHn0s7cf8MP4O4n9Pz1aldP/Vt0xHq7ntkf7b
PUGk0uKat79VYOhxHUSW4njbyrjpLX8Okg25lTZXP+vBoZISG3ATqBbEeaTt22EKPja/CQdiu9tA
57j2D/Pzb1CZPQMYwsQlNIEBXFrrVO4xZxLz8/0NLKhFT1EOXXriZHjl99N4dbFauP7oSBtrh389
GVjzxY+dCmC3pIfDN2DTQgEEuKXYQq2Ll79485VPdjPizSODS9NVo87+Oc7C48tfiPJJAvnPmQd+
+O/1p+v4MR8eacAiHW5Iq0VsYh3jl+1+rsNvKZYz1AlMwK7LZ/VZ/TSfKZ3Xp3FsXodw6gxNHhpM
FaOqcq6lm498UgrPkZND+A9javE9lrdD8b+GCLlV27JZD5Nupfq5dK/6F3tci3hcBjW0AetPtc9n
W9jFuxqlXhagRGa8KsnoKG5n347/OhO4gG4HEWg0jOhjkVnVL0a3D+5W3yqnXkkDYcmukZxGSrJe
FRWRH9mqHc/fKumm8IcBm7YmWhx4IlNGc8DcxYnMnsuZ+oliLcj8mtalkfwIC8B3PJdY/gvdIRWq
HtgCuATrUfGyN269RxmUh59d76RhWjGzF4Q8OZWxeFlpMdQqhfKFHCtBXlPJRjyIDcWujOMonX53
A1WpqgG+x87zUdA0ehsTXn/d1YArZn3VzQA/LsyGjaQfiawK5YW0x/SPfCBLv2DL0B26cR1ATs8K
zGnJDqdlttEJj7adD1YUZObbXS2xpjyo0sDwwa13CmYF9iHKhW4L/cP6eKg954oTR6Wr9CIG79xW
m68CETKi5gbKPTn8nfX2GcYqiQkiIGfDQ/P7C1ZxzzhVgIHIS++Jw97JGWGhYo4OqZfcqwFeGhb2
h2bCDXYaeuZoYMPtE0LtY+5qMOI6eWU3AUtur8P7N9oCBSQrkiV5WEIchmL0amSJ9Bep0hSZlZaD
uDw6dACwV87vq/Gh5101Xa+bXnT3/aBXwONlOmEQoL5l+MBI5RAEr7bwb/qRduD0cR5Efz4V511T
RuFQ4dXPlCM6DWk5FtN0smo4fnwr585VwMrrJ/yzyt1GfLar74GgJRlce/FQNwKmM6uSDOPjl/QN
Ke2/q9q9l+o6CcITh56+VNF7GVLvddc9uLzhRLJPkeqadqJm9bTnSVQVXbNpf6790zCkSC2/2kle
6f6j9/j+r29S+lwXwLr4UMfUAD28Kim+ylPkumlnKwELiFvi4USh+RTRl8Zx+4icSzZgfN86V1aG
yuEAmqJGo7xsxCpeflve/ZyHT6TvsM2HtIZIG+bUty/wJZtkGvIqy+HhFhWGmqb8Qk7dNeXgTFb5
rgyU9na5qT9JyJO9Tf3d2Qm1Aa3yO9q3Q0XC+fKFhyH7/eqqPLUh71wR/Hsz2tG2K3oilOzHdnh4
rB6aUtYGW8VGsvYuPQVYRCWc2aKFCyvCpzCgU/nU/JRWHTYdc85SlWMdIR0dHbWcujjWXLHpiPyt
C7cKQpCMy1PwdivoxhUZeAyCXkPCf8GvmlnpBFyZimH5HVhWbbG4crGOfX3Yup/ghEHdVXrNAhOm
jLnA+29XPPRuFa6lFd7N1ctwW5evx65dXSMIL1PuZkrP0k4mXLIeiKcTtr78ltIn217l569s+ZGd
B7Zm23qqEjih2ouYGc+fgygnc9rJt0JmL4B90zj2Us2IXCndWxDSXXZChJcfooFM19YN/o/kgGYa
HtB9/pjJBry9wbf5mQXz58WxH568WyI8/y6/q3J0ch0RKN+0IiSmeq1nwRxLeRRjjvgNQBN7xBJ9
W53qsL/MiNz8wJMVM0oFnqDx1FUOJS/NAHfAK6WaWR1ocK4Vdd2e3zlnCN8eett7wkDBwgSjHKSP
QqQjOSv6/c5h9dBg6QPSQSd2fKPpFFjefRebUbJmf/UcG+nmdblt8G699ah4y9uZoDUmWpHOtxoX
Qp+ZxFvrYapqZnAbwX6ZOnxmq/EJp3Ha4vfXVPDtE7mIyiiyXCl8m4Qc/gq3onkhQxL2oCSIXNo5
evve6U807HwDBlo3VAjK0dGY30GZ7tcJ/XL9pXKte3b4lZ0SDRh7XKXuBQamrXQn0bz/iC+kQMM4
5PCO+9m85y4i72RX5dO8pXhXNneVrUPqxVml/7LOYo1jzRCf7kxsWk1M0Kr4KK5l6Zk1uugexXjR
gMEhs2viVhdKrzwDIlbwh66zoBirrGYx5llBjNNnlhg/x2svsrdjXFJyrkI9YtCfeC2QHgqW+tmW
wxjiO55IwTV4zaWLsZZTzDnCkbaYqCPSbweJNmC/HmyOIPRn+/Pt2jQYUih3KsnRvnFuTGWF4qOX
Ns2gjC49oO1xZrqOjHgnVGOZrlf+0xyvZtGGgpubp7CFSqYuMDUfaf3fpZ0brMAgETpkBAm6+XXt
3AiOzX1/N4x2ApvCs6ytQFmSyLPaVRK73m41iKSHzUmlhocntxY1VVhfvMowsrPtkVLkUY+cDQ9e
lXwP6Xm3daEC5dvgXrwN1b2tdGPV2HSipd0wXHYelQKHQUPGQvqPqvRHqOAgIfPnSdu3GyQkJia6
SjWQCt/46ygaMLoigGWpC6JY29R2Hsbjx8a0AjBrq+wQgmpvN7yPTpJIwuWV7Haw+aqcaB6Wz5EK
NvH3Kp1/wCrHUbrvvJA7iYrYvgDxwLlL42z7eIX4/z+SzmxJVWxbw09khICI3kqPYIf9DaGmiiKC
gnRPX99cFTvOuajVZZow5xh/i/3mxA2PDuLExdAwEPnq/HFOzvxQwNDmwAH1pjuzOzP9MXmBeMVn
Bv52gWbv+tmou3x+Xw039y0ZptCOTBb8C/FV5fVej1lvaOqY0g3JIHsRle30DhCM8zmWa3oeSOXw
+tM2fC+1w2fKBbiodwIbWVESDFBL/rFGJOD9DMC6ByjDHbyhtupAJ88ZVMXKaSNQbj2eGWr2+ECo
0PbjZWWDPXGbLcoLSaDoA9H2Y0U+8qkAPowvVaidFR81EtJIBhREaNy0qE7vJwYE+MAzkBIDjphN
WClsyBfymAC62TGeiaGii0Tsz8Z2jlcwXeUpv5EHnu2JoN70GFVRw20BhnoeX1BMqRhQbmZQc7eR
/u7n4aoMqPc5tmFMPQbdocRrtmd5ciDaxi89AudqssawzVBfRirXievWskdu9Pd1RFLtwBcJxuoB
lRMB8PzcQYUmOByZJn9nhf8s4dnIFu9uEr+Nvk//3DL92kDy3tAYkwEn4EHzTewkJatHBdzBlEVH
l84S8t4+fB8dun5fSJ4yAwfo7Ba4utlUQeu3smGyl7UvK/NLzEDQzoqZgOv4CUBJLvQm/AmmqQGi
TdFYosHYYS+zH3bkFMZoQoJc0A8jWR8foWI7BqKh9cS9Ha2UA+Mi/Q/Hu4UwPdsByz8oBsT5gCRJ
MA3g7sW5ECLZ6l+M4IuXkcAKiJlTRwrt1xcP9suVPQhFs10+fcSqk48Dvjmc9aY1ccBIQJacnbDA
YbQZLD/b4jYAK6G0w4+8rzskECWbcrSQpfHv48DT0KMs4kdNXrHIUOV1s0/hphWN0Hd9xDGJAo+i
xlCkyBGVLJmYmejuwXOjcjyCJnCOFwcAeA+2kHDmp9lzf6IceVNdWsjxeeOXbjIr0Q3w2P1LS/Di
RUXXJaFeK23dX6HrZTxQ8bo93cGNRo+phvQUwAiqn74GIHWZJxlvRLLKo8mXG99NzXamQuip4d97
CeZEDdeVbh7OFbarkKvCYNss2JL6vnQb7Xufxey7oqcaMEAEXY8d3uDlgEWhFdIBwj1wx+XUfbYm
8JRGuWKOSYmphcTCfbWSUKsRVofCBN83tqohiwnxcMRIRSY9dKDOlzQ1B8tklpxYy1Gg1voSPFek
gm4iPgcxRgD0h1L48jHd4lpJOD7JV7EBQms9PWOFmo+xVxJCA6FFiC0rUG4w8IRfgupivmCocRfc
7OUOlt1vggIWMTClJoqR7vhjy78Rkx0PUgwkw2JEiK4wAtx97OO305ub5n0S9X7ktmCkiI7iJNSx
nTks49VJohDh7TFVPMJoBXHA4lIeMtR1RLsRG9Cito1OU6PwhCLL7BbRFUnPfaesW5tDyzBLbFm4
o+nVw7S+KslxJkbZjmOshts3Y8mT1raeT8UYLxPZ0CQEc17+wW2/98juF+CrhLsTx99O+suBDafX
Xe5o0PUXthN+kQ66Fde0UAvlJAFTqP10BhixZGRqxEySBGJ8qDvgTbnvYByDwzh4uJLX88gztdUr
xjLn3zLGXc4O9SDIEBbxDS9NAcqR+Ce+5s+uZMM5ve70/PVZLsllpN49XSse0TRh4mOo4uPC6rF5
/ask4mt7GsiY6GopdcQhvHjfPYsjs/GsJNA8lMbgN26OZY/A0w6PDhGRJqIknBPbDrcsYjySaWb5
undBekczM2mtSLb4U57IsCAHrOH/NKO/fPkN/md6nGt2TOiiXkiHvYpBojjxTv1I2uAPc2+dNNW8
3yevxWP1iGYKWU+kys7TLROHVfqVUeKtYKAXPzdyqfhYuwNjN/J0GC2UNF62wseh+n00cImZYQYZ
bDK9xIfEF94PSKpZ3ZHNUluZ02V4d0jVwLy8VM4/mzAS48vAOT8SOQBbo7oEzuoCNJ7dOv003KFM
A8IjDQIGn7f3EJm8sow6bGtaPfnA73CokiY21Amm4vLJN8AJnoywCO06RxW5O8PVP/LmHpZM/8AD
Dd9HkRnbH0cvncqLwVE0JL2xLx6UBeyOy026FaHEv8n4AIbP3xIHzVxhdviHS9LR8C/gDjrBT0k7
qvZcnn0PRE2Zj4TBB+XzWiFbMLlqzGe5OSQ9/W6XDhFesF82/i7KkGJjfBFlyjgR+AhJ86ILdtb5
rcnmCaJvKQYqBN58idwQTLsFu8J7gTxMwuUNey7CYHAss5b6L2qLsrOwTEerx1wEhXy5I8gjR+Gk
0ZxGJdAtR+PilWy68PIcl3fSYePpgCLzhJhtpBEECLHkgTmCwtZOeu7PouuADjNpTzgOVLFOnJJJ
hZ6h+CM0wT7x4TYV43izsBmlBF+QgmFw5NJPmuA6p6181rgfm9RZgrM0yGK78yE8nPEMh98GVXO9
EDIjq9kSTuvkuxGXYmaxK3UwDBAHSzpCLazIxel3EjZi7+3zuSBK5hbgfhpjx9AgfaBK3I9m4EyW
PSihYtYPvuuUOEN8k5QYZyfeIpYFb0zSdeLIsM18DchjM1slyLBkSnOKZSsyqR/LD6kFj+mbXJfe
Sl2pJgZUaDC3TxR9gpVm+rkOF7Q+TgjlmzR6hr6cWObgu0sI6dyRcG5HYP3+XdHvnIKL6E+DYNMm
pM66Cbt3M82CbDNaFE8DwKTZvfn2MIO/UUvyd6fHGCAegujMqob0lJnVll02KeWoUD/5Wskow5Ao
s0Ujxi515aw58qka6K8DMhWsJjQzq3/QFXS5EPKVr5u/yj8yPs6kCdYznZG6piaz4e8azgdhC9Ph
4fXkeqbY8nW+X4kcUoSwnM5JCG90G2ARyL3RfKMJHhD9BgDGDDi0GUVREZc+p4kIAJNnsq2F/aNC
ZZ1KKv4TW/zLKIjUkSxQfjJJGgP93vFxRNWcHofw2T9+Ob786EZ8zglQIFsFlI8QJuNzrOj2Tmay
p1rGYEnT/UGz7g6zL/nQDzEFcP5d5GVJHhicKPEpWMa9l8GpUheTmM+xxLoPDWlLK22GjKS3Qlv9
Dp8hMpIPXBPq/5AgIWFVa8BE8SbCHBPxXPqK/3Bea+1Sn0Z2Id6/u5mjUZji1yUUltbRBZw0OYKK
VcwIGEW62bgcxzx2CEHCgMwNUm5c3s4SNJRJlSsuNRJei0FAhh2U8Ly0ujngQDfvTRXWnldAGAhz
TLIqriIJ4WdWdBJ188dOAIduOn+b1ISTGcONZ1AWuB0tG/TyIz4HrILMVHdyevrkmv6Ii3lT+EZh
HyaBBacDxG1EJkJ7w4CzoKh6QJjjnemQAMT77Ol/LwwAypobVGOlB1YjBZM8P35QcKMqMRgMIeDz
lVNRoXquBV2fZfoLg1MFVEiAO3FYB7D1NLgH+IhtW5k+jjFuysYbLIaLeoFcgmEW83NtDY0rJlwC
0igJonk1DhPiCPC6zFRHouw9ueKxGR5G67cDOSeHH8rrfy79GHA+jB0KTbHNPzh/TWbwNNuQIibC
vpEzke67RBLN7jwQqfEwMN/t8EKhwEMvFqC79Il3p4+buogy8CFzLhWziITd+cOL8YLnZtVO6IAN
EKdN4PbJqG1n0Y8VlYlRKLYd1c88EkHEk06FzIAB6vXXwnrMhNXqn7NKwcxMATK+ZxLvn0ZLfnS1
uy+/4XfOccp4iLZt8kVFeDen7Hp3xP6lxTXIwT8igQ42mRt4m3AZgpVbY5JbiGe/IXRgSwaUYEAQ
ebaPk7In1cLEM/Qw1alqcSkUHXkgdFpYb9WUuOgvHItfNz0lp+aCxOduU6ppiMsAiSB8ILkAZAc5
DwjyI9cAXkPuhvem3skkYx8AQMQ8z0XnDsDG48lpAMH4nFYrUW73WkLxszwV4BaIUzPmSxoGkVRe
+WK3w48ud7rQ1iN17hnAXGL73WiVlfd0jZia6f2oOP1N//ogWZn9/0F4lTEswrI2R6r96enUgNBZ
AXm+Rws/kzmGNb1LdM5jXCXSlITb3yZyVZicOXME0p2xk7ZGGT6IsTvyPo9H1s/WnAgyasHNwJFB
EdOpP/saAxsVL5EufHCp1w8Qjuu0HP4I6vw4H8ACEL4DCANk1ZFbRGbVYs1D+7rhs9HZGW5tKAWF
YJ3SwkD3WSzYnicJBC8a2FPXkWdKx2Xr/lAPvU187+RfocQB7H17be6g8hxYaMKAlbaE5PONzUGl
hYjU7LbJYUzGxUK75V65oZl+qUI7reGUDgWJWIvU5WBWUTfD3o5ZDaEX/UVz/u7IuQYjK73+XyWM
9onL5g0xyGxR0GPC6+IPic/fw39+/I6eaL4vN3cqTwFV8/gHAORFcSugH2VmFgB/8qd47V5aymG7
qEi08d/oZ82R0UxTbF5cz4g7YI/vbnYBVgSsA18FwcNJ1C7av8SnrE5kjpP3SroPmjxuAT5ooCEH
c7LLQaruyVlG6JvqGDF39JjM7hjDqY/Zj2XCOXE+C92tgPwkwmGNwb5wtWtjDva039S4DXhLcXMz
4rXTSCZOllHeY2ohEyqZPx2mPAPwHG/6d/vaCgyP/HNSocBj0MFJJo7Sf8ZTEVhITTtALIoggVBT
AjteUOHOTQuyipB2X1q5HyQOXnhjjOtwSco/I/WivnVW5ZMtPOblS53R6es+CHcmvYVDGl67hczg
tOrolbZIj7PHyGTOSHEBZ9+1A+fJKwh5Gnupsan/1Gt57BSrA3vGM8WUEz5N+Ozk0hMSYbDadvrX
t9Pb232vi1PHpK/Ly3aJOI+uoVV8RXnKWxoAPzHv87EBffG9DGeEg29a4wvbkS1wFdrYnnGEcCVp
IUWbdhfC+tsvE6k6YmeLLVGflhYaDyRp7LDY6BhVCSEBHZnDgFGoxAwGiGRImORhcB9z3lpe1hcJ
uxQ7oEvBjcqDso/XWK71aJbugC2ZGo3kAoJDTMDHL2gvonLkM+9MzuUHIrveNZ8O3wQUdeeRgTQF
9bhGddBokm8AjIBI0fjSEO8iahkg8GgF/c/RJSGh3iAzc9ppTgYB+9bDel2zcwjP1VoQwD6IpgcN
NpJEAAgWOBTVaAo22lXC6Qhn42XoAsAInX9fnQe5jIKAkHf2XVDolMgmu5pBorFp7ohntj5rkkrg
h9AEkXKSWaRaE4ZdPXTlxEJv9hH93xTi0Qmvh7IS7m+MuWzzMOTZh7dB0VsLG5dA06GjyGAnFh0j
LkNrSGCqXp9zVHg8FO8NCr9oQP/4wH+PdS01yq08MNWlwLrFx5+xt1LRDJ9LMDY4XdC7Pf64tTZD
fvFl8tyJtnGcbQWAuGqg9BnOaHFp7S/GKeny8vtCjkffjnL4TUkL0iYDlIDkdTnUgy2/Xgl43bfQ
iJK1SZqFi63d4hQTVXGkvBGsji+CjHWOtcH5X8yMx2JOPGJ7Fuoecj4RFvZojOpjy2+WKlR0MQdo
XgMuM9FTNWMgZ6E7GfiNY0K2+NemhSjqighT6Bs9FNdnRDLrmpvcKq+UUmAMf5FxRHAcOz86vAeU
BcFMO56KGQt0wEtMrDlOaARzYI0ojGhbd7qgFdGMPhnMVGtpJwH+iYwlxFocHjwaNN9f2SNLAufh
0QitIeKWiOpjyWuH/ogt/mtUPnADGc5o6HrTZlFMkb7LHBXYztA6X4X1H1Bz7KKYc0idIIOUIKEF
fQR65og/zfZtQ/7SYSJSNnv+F2h6Xnudkftyy2BG8DDJHNmycYb0XkiOwvv0tOLLi6CTv2rR3wBD
rzt3nJNk3tf/6L8jE3xZ7ESaOJpZBxcOk/gTE1sbaImeeHlCOKs2HbOxpNccA/qZG7egvZkN8e3K
/KQw45EX8eXmvMPP4dnfPPd02iKzdOXtUEchMMeULh0ZSkgG+ZBq+JqcSST7mvFe4Gj3r7jbK4iT
5WfzCXAYA4WgrccPBH5W2Kg17Rrn77zzx1a0fR6AEhgiN9kaZIgJgp9lj2Iu4TwhIs8SPQTo+7J1
PpnBaDPnMLESokUrQJ9njO9YMwj4tLH7rkdkdhlIE+G/h3p5/XrgqIy9RDl4nDwN+h1U2JXAdIO+
nxRGtQVhZjFjl4jt3GBTeeowLoiOgZU+c2WDigOLRowSsjjzHKY6wq0A+AWkoJ6OUBqXM+VazGWf
CKRjNn9vtEVIAG6AktEYZ7qwESQhtBnqRgTdErW5wcv7BgwUDWMjyHzBj4ORhe0HRn7B2m0MA7iC
jcasniOVBF/cLL5k4EizUuStG5296xvV24hI14EB48+Ppl0zATZHss84ER6+wG6fw4csED4AzetO
ytgc7lL0A0L1qfKCTUWF82jH9cNzWvfAQqHd/eqDBKKQbBqDbWDeB7lgT8L9aIk6QLdPEFGEfaFl
FcGVX0IyZG60AYgPKnU9hoZDgh9UJvATnelCrvHZgcAUzo/HSbP4gf07b0Y67TPRjFxFqMjFcIZ1
ZptM/gZTZF5Uv83QbIbkjIdjn0AB8Q7zFXIaDwuizhHr4uRBYRwqB6E8Zjkh+NrDRmA+5ngrOBfr
c4rekHdoITJWiA1oAYDHer3NUPJcoDhYlmhBEPl+j8Vj5H7w8ZoIoEr9r7F4rCYynHaFWuWzI33i
cD9DgUmp37JLjyf5vtq/XJyWDiGcaH0M0VRwNzsH8/J90p+9SR7u5sPNe4+4MzOXRGo5nw4wVVun
ZwAhaDFC/+uc2Qs/mZH32JWmElmzXLnN/gN1RPYLvEm+wKUPV3+QeAEAwiEhvGfA5Dnn92S3AloF
XQaOuUPlA69xfppgUkwlIzO3RUvZrVxyUvIqJ8w9o/Nj3wSYmN2CnpnC0sDDl43X34/mxHc8mX8k
MyXJlYMvhMFGXkVvyzOIvrQivcyhFe2/WzBMFOlfjs1YdL4gmH6c+yuNThe+6JMMjUF11uTQrESz
AKJewRxjOjkMcIZgguwJkXF6fpyfWNE13KTTVvX4BQqnY+sOPhOOATTY3hBXcQVS3SSB/mKEKwlW
0Iz2RtKj9zHZaOnkKAjF+5lvP7s9UX4IkY1I31GIB+zpCpHHpAQvf/ZvRXQJuw+DMdUhAxA8lNZU
cah/nLCjGZOmU5iEvLk/XiWb9cqpOXko1bu+7SYoRVlBD6VNBYw3U9aFqK7r/lgPPJmoc1IBHXS7
mB8WFTlqdC+hWEjPX3G0y7Y676wfER+8F6bgqK7KAoQF7PEOAvn3JTgW1pfJLEhmaHYFOM0N5UUz
rk8RSyIC28Q0Cj/Kd0wXB0dRgio9WMaBtEAKeiLxnFrEYufhltPRZDK8xsF9ZKVTcW60O5DOe6i6
ZML5VeRJX0cryeTTU81QBmb7nVRIMq3PiQcHV2OqkuXL10EAX/o2oew+J+WCVoE6MRJQeH1VC2SC
EL3c//GTAltMRXYR0xKMOBKNxHuGER4PpJLGez7eDQaT7FgHjym21ZhPQwQ1JyaIkzsGElAMTLNk
zNiiOAVNn9mHNz93EyIsAYmernx87BCPPBFrjWzJ6JxylwUoyRZSPAEU4yMR4Yh4b3NO8T9yFBD2
2SCcALtWuQCymgExjDzVlxz0RvcjLLbfrYkpZCvmuiX0z3itn4A4JdSCNO+FxURzGijWbl0Sn85P
jctIMkB7YAVhYxHJeT/yCBgGwmYngh2Za0ktTO3XrmBMsbNND7xuxW8VAYSEhpmI4SiowtRHKVB9
GCPiF5ETvblkRAKxgQMFSMVAp0OMwn+zU2A6BjYV9eKy1zFqezCq/wIf9fRSMbLwvyOYNc99ZP9m
P7uii6W3ZzIU7Soy9YZ6BdMGXmOzdc4S2hgiV2ATMjBBsayPA5OwRWxN4GMIUpgtoNUtssdpr8lE
xqTO60IIEEncRMuN3KeliiC0e4Bxc0KDhkNAwmrocswRgPQlGUkhaVmbV34vjJZ8qYK4V4lofFos
LUvCUn3R8des34eXhZwRHoKQJRAw9noRQgUgT4IY1ttKALyapVkjnoHM4aKAVvdbpn/STR/LNZWt
qX4EiVoojlWhl9yly5yzxWDwGO8r6iEZZ4b87caTIDDM0bkLfhJTnrQebCNCUWSy3zIP+68/lOze
vNn3Gmu0RClHLwvnP45c+o8QeMacDy1BWjX/H2ZkKEQJB3yKZu4+3WQrPqvUeeCQIg0c/YmNx1cs
RoRxyjTkmEISS/NB4YhahZ6I5KKUCrgzNpg2qDUQ/a+zaIVghmginmJtn65qQHFR6ljYRJPgQ36v
1UtxAyY3wC7iA3fZHLg3CToi10uXRzbiCRqHAy+dYVHmRPucmLr4h35bLoxk1eORGDGOYvJwIGBN
gPJdHODmFHQnAkDWQDPZI7dBpS5YRDL/8Q3VIRGO0B+IyJS/SH8zM23QSgO04J3KrAKUQtwM3C0W
VAd3DvNy67zt4QwhiY6TlVWHHdFtfL6Y0scg3SsEKkqKolufynX9saQ1uFjnAoPuuqk6rUKuNgnF
Qmt+3Zz0DpA8jVQMHqH3og2AgvJ5NReZ1NDN28Zltd73SJvnJwa4EiJrQmXwtdJdbwq6C4b5IjGV
84tZGibUyTGt/HRCfQFJQdmdtzThf752EXsn59CsnhEgRqpSn9NnRgbsmNxjkDYYMxF3St8GWp4A
3Gjg9sMfA00nnO5AJbnTzll3I6J4H0AcHC2g1LvBdYBDhzpL4qH2ldEZvJIbXn3Vfy3G+wFjrR/d
gaJJUaV73M39PrgFa3qzT+CCwTkolZ7nlxYGgb4luxzzanz9lsTXdKmeq6myKg4VIMxsABfAeWR8
RJAitjX0+yX3NiByan7c2NFsdfkTcmYaYmMjxzzGrXHraXrEt7+M1u/zIyA2fcrX9i4xMeifodGN
BPCtwm4jImGK8wZwdehT0tWwoT6qJVQmIsEXVI2rVPU1Mha4ACSjDsYIXKJlslI5q26i4wi+2WK/
f8FNhXzMJYjMSAevRTeQgYTQJGmwwHLDDmc0avEistog5uGoWNQnMUSRhrGMAqFA4c1CD0BaoTKn
1f4U2fWKaVz/InHiseHWLBl0vFGBzZ7quIw4geQ8Ip3Cyw0VndLp8zJGH4spomus5AaxRks0m/ZP
Hy7h28FVM3jWMR+8FiawaES9ud+7nW2hJKs7fDokanJ6rcV3r3BfUGSyisFu1D2B3wkLD1i221JT
zU5BGoQafszt/QxwRI6/Rzq6zzerWoWm987kufGeJidtroWckspcDkQ5imDHCnSGw82DUgTMxEiS
dyo9yKBcb0FEM9L0b9lYJyUJm6HO7yZQILWHmj4KSl9gkxDwq5z7OblxVSp8OX2z4Mku55CotraK
z/JfbAStHo+FLuyJxms4vV+KeSyy4uozldTobbHgHGiFSlFvchH1KZp8shT0DOWQGAk2CvTNxna4
oQl58cOkAj7Eyw7jPlUOqJo2yMyQjxyTC1LdyIAPfE4E0a+sb5BjduMhk/lfvDGL6Ylugh/a92TP
bE1KZI6hGy8EMjcwmz3g0s8d+J9KBybBfr/FQ1ukVrFGD/Ib2wP2h1s6xy3Nyz+eP2VDu9OpQsAX
/S4iM22oWg1+fFz93M71KmN06UjDGE6YbFikMezCnEB8kEABJlQTmhj7f6LDJfwGYm7LEPS8zGxe
h2xC4+vAAesmO+1DDAkhBnyBPcgrG4uozGewpFHaBkDDEKMhFwgeaFjxLTt5YpYBXdrkChFQEr5m
hZs0QEAy28poAiYAcNNOkUG5yB2ZZzi7TWU1MH6WyM37etEOId8NDTtiAWBZf+x1HM8UUeELsPBv
x14HxMBGiLaVfyTz+9bAJ40Wem44l1DSfx0eMT07qDcFO8/HJS7YzRAqtiFLNbAz58+GVBHmTW4r
mmgnFc2a9xBTFvjsB8VK7GBVoOCSKOKWIcbSqGatQ/CzB5BfgfwcabCBWPpto6rxKx6qepdvaD4W
mcKOJ1t9lMHjG4DZCasPEHa6JhDQrS+sWLOvN8CudlauFKhTFvsvw2+CyyCIWVmxugjOoH9+/ysT
4V0KGjujqX5gkcIg/i2607iKnth6x9sSArobTjQc7wsSIZZYyET/dXRCJNvaFZpDlow8scjf3+HU
CmC1WdjJEu7zlAJmmvkKjzXPPbuPBxrn4VhSbv09RygVYnj6aa/ruclcCup/Gua/BwQqgY3ssjI1
ZTFb0p1QZ559RCDg4FE4CDX7i1qEmiOqWJNTTbsMba0Ov00HHyM7Uvtj5hMFmG5mYS3iYjdyoF8k
CgGqTptSVL28sBOgUundah6K2kKyvScUY/pbNJL7cTNfhdGNgEU/lpoAU/2c5Pw7F2fudnRPATQ3
Z4AIIR2BthJF7dWsuHR4udxC5I0faw9pmJUtxdFaWSyzKEdgFkXSqSiOpeCeJOTYRBSMAEQcQ4Pl
GEyE5/zJX6hQkI5eL0a/lXsJ3yn4eGkQK4PSXzTCxJzwrfla3KcNVwDHjj0C4HEfzs+WCIr9Qj6H
3flpMKNBvEg7KJgX7VGpQ+eSo56BgfjcJFLNY+tJwjsN0XztyOx9MTY2jjYbLTI7/1f42xjfQzXv
3N5ecyR4f7fdalBdxSo/lOuYwCHw3ePdwd/JyYu3Od+nW+rbHPIj7d8NQbnePbYJyTbItQUQh18E
TL6iQPG9AcChe6H7K63jc04XrJFMqS8R2UQPcpeevvKHVVN00doYq+ZPX3IfZ/lIq3L42w6WA++7
fhnRAp2ADIN2fT2synlPCdSSF18xUQPEKbt68/Dg7r/UhiUmgXgDA4eEPp6lgmV+z2umVdbHr3AR
fC0YVzAFvBR6OY0tdi++7QKueRSgqbvgASd6PZmWrsTYwGzxQb0jRE8Qxg1y5/jIJjjmDnuDn//r
EQH2RRWYIwITP9zMRC5ugTSwEaz4kUsW5MW7NL8gidiBKXRiJrHwMHbhZ0ouvMGaKNJzb9wSLhqO
x89qSEvfDZMlptHIhBhW6TFfEIXh8JDXZ66bsfu1ERpSmUejOK+QrQAwUyIyhZzJRtATD2ClHzxj
H6cNmkOkAVASVmO1N2R8yDUq/4seLUCFgseTFI16olZOjf58VwVDh4xxN+MgJ0IUnBrLyDN2mkwf
OvkMS58DWDRidfZeMC/8EZHikR9VfH/NDacQnydE/hL4ziL1E+CeS4XQ4Ss4DXAJlszJy3mbscdJ
D0sFnJVZLyAdykwhWpcI16hdlL0RyAzP03jBQc/5OOoMBKdUFxTz/AgU8hOfgrwCJQ20OU12wA5C
00xT0FIO4FC52PieCqc+vzl4alRLxJt+E7MVX/fdel+74DOH8SjprO8Jwb3ErwHGDRI9msLcIE2N
ZjJAe49/t0fpiDzr+Biu7OyC9pg9rBbJNE0tQAlj40c0CPwHqB/oXuEtUT7Qxaug66Xygfadj8Mt
i0lX6H9U6mpGZkwHoLyipxb4WrzmGI5JCkCpJ/Fn9cfpue7NyUTylIUyea6RdUX2mZB7C/0P0RJU
gNYt2jpmpTFhkpVfUwd+HHOzwgjM+leyGeHPqz9QGBQShC51erHqv2wFTSsPGxfmCplGk6JGG0ce
mGR0jAGpHyyw/W0jAFtSi7ZDxlEYK/FxDoKEuLTn4uvvC1PGopJfi92IBlRwBT789Ew4D+0G4lSR
waSCF8dNZEM0kmaIUxg5w4KFXeaQlCidGa6GY4R+tfPWo11rvLfAVhjYhFBSmysYVv7NV+SYvY/v
r14NJyOLHzsBDgGSKiLsEYOyCIri6QHfBPKeYfi9YUBMvi6RFTeZmflDXYnL7xrMW0tIhEqY1F6A
t+rBz/bN/c52hAaMXQI9IP3hgmJ7olEATrJUqsGQOLmqQMFyjmUkrQYstdcgvCPPIN2NUaU/sZ1w
fIsKXh3cloomBS5k7OeIn1geRX8fZ8zkr7VHx/TWXKglX8S+RoLk9od69YgCoPc6YGKHq4CSWD9W
PUY2EespccLt4hDTsTGyByrkMx+uIH6wKjs4TEfW4IzxZpo57wsi4ZwEHCDjoKBuN2cbAu3zQe7Z
2HgawfvfV9mBvQhQ1a4wffCXs2XSR6fXO1E1T1TjJmLzZI/IcCVUOZxLAZPqx3+vdRSwPaGnWba3
16KECbfHrYV0l8wLHjoEBzewAYAhGLwbe0ZJiey2xaGNDbzXd0GAVe4mkT5HiFB3uoO6MjZtf0wh
4y2Tj5vXBqx1jUFFoKCQoMxgqF0H7EPjyR3eHQnM5U0gN7PPtltCwz+QLLKV+vnLSO6mil6c5R+R
KsOjjzIPmXAB4U5zEqUqm2rVsxVP0U0seV3whj4h5Q28XgGafZniH+OJkDweGWysP2gIxHSznNuN
WYOoaQSp39P31Pr9AgG9MRTMmCjDYS7Sf+T18qxw2DfAAjwQokS+ptMPfceIM9hrjh8LOG//cxsI
Nq4OtOEy0wuqDgDRFIHG9TP/lTrGb7zO9dfEN/IMathj1Ah/uGzoioFbj6bStdrEx9Hs6eGtVkSZ
Iju7fT+kh2GxZGbLG4LzzPFNrAr85KdPPjkLEcQR+WttcnbKjoLBiwmVTHZz4MjIbrnAYPUQpOMD
lQ2FAaQ2+hcqJXg4yB+xe+ss0r8cePbzCDkX/kK50u8X9Zoe1E6Ph1YPxkHkZnV3qwvkc9sZ3FFw
qB70TGpoHNMPXrtGGMqpT/9e4f0w4UF0NFBdNmY9fl6EBe3SeX9s8Z8xn62JyTHue5VIM6tibwZk
3DKP3gtHk+yW3ndngPI+9r5ezx4j/+B2eXlw5BvWX9hNOexf2AmYpDkUPQgoiUMWwh9AHHG7F+37
MTJg8HZJJ39wlV+7JxPp7MIxAbExu/s/Y2z3vO/qtYqIw5L4E4qHJHKlraK/eEd+zGBOYtapsUkw
Y/BttlkvKOQJ+hC3WX246mj7WPU2GTBLC2ejMvUZDS3Z3GbreMdMRVXS0JAR+91OhwfgGWsL3hpf
aY3BQlb1WtVVzRquu6V2hKNnuVm/uMrxlfypiKO0oL6QIPAvGq3B02ApNiqQvqXaHGY4iD9ntrDk
THS5aOGop9yPgmmAJV3IzoCnwLqvRzi9+2R/YUIwXgEXUr5hcPZG5uN833F10C5+x1J6JblF7/ij
PN94S796n6XlDPvw45VhXTy8uTwRUa8GK8LIUZgkIVw74z0BE2QlbdBdvDb4bYk3+TzIEGrDDu0C
F/w1O1Rw9DTS4NoXkW/K02Vpe2vGEOd4g2QGmYngTRBK5TBqDvA+brsBt0NQnJlt0vmL8siU0Bmg
DqaQWSGZ5JZ62HWy7cv/5CCerBphZsJ79Gcs8h+nwcnHVBV2Q/hnOraeFPR+DaiKc7LrWTQ3CjdK
xL3+5OES4mW+V+3wsLABegylZopIH8oc2ndDWsz9b0z4qP7OhdkXqc3DkH0SLzYEoRHssU7/mu3L
6RvPGZBSB6NJmsST4ynEg/sgz4ltt5j3HSaKUgRmKmxr/mf6ObMDHFIL94ILxATof9Wewl3qcFLb
J2a9AJI/gWjmawkq+8PrioOBSAjOLxlfumb2STJ4TZEN9aiL7k2+52r3DEGibSJzde1Uhww7Yz5S
Ujv1HcwcuMBV+4gEy7u5gFd9WapKtwqlMKd8VZ6ADPire+hUEH5Eq3AX/QHZbxDdeENyGP+KVUrf
GPEea9BSUFPkbHa8psMDvDs2roVRIz0hiA77xmAqmZnPCY6qUD22Fq2z+FOa7WCfEj5XC1xtzLmu
83rRCc6UEPa28a6jPWjyb3PnkY+hUC7J2NYwEcdTgnuYACEpxWj4L5K/ZLXl7G795igqBtknlLCk
hE7GQQxwoYUPnMY5sxzJFhBVZLa9K7OUrFrhGsTAMzFhc1bK7GGXu/L8PucIi3/uBOLTfloDhnHO
NnRGoGL+aN6zSw70LbshGyEXJUkX8Qz0kGw2t6gFugwgz9lyjrYSasvFLxBZ5ITxYybkqQo1yAKC
CRpE/oTbb1MzNmSXYhC7DqRpYvepO+SyeE5BdCZD474ZGQTe23yak+ra2JJ+Gbj3jbz+XYbzcosA
BX7hZ1PldO1sUikd8mEafuKzGjCCL6Q9dmtprZGlir+UOh3qcd1f0J1/m/KPpoZfY9SzJ9x+QllX
xSTPxrEeushtSTfIKogiqtY26lTDDLAjv8aUkWhNiY+O4SwKmMDOYe72JIuwUeOz+QWFLRTONROX
kyIxRbT97gyi5GRC+c7wFhVC3l3jxGEW0JWoa06i6flc6FgJHYvc+/LHQ7ppkeiZKv8BL4eL/jrK
J0+K3CQh2Zi+5kDLfND0cxFKzgcQGY8jXyKd8wyg0ES/TQ23faLD2kTArvC9WN9F4mC6UYgu/6D8
Ljadi5oa3QbIebV+Czj9TfjqibWtPnb+k5SoH8RaKZvSrqVHWvU/q2KlTNFFF6hyvy5/IZMnySyn
YtubqyEloqvMo+pP5Neimb5QHP1zzvdpdqprQw0T+EgFQfhn+tJMyY3puklXHQQAvhuufwgwGKHe
v6C/0hiSJoAVKiTUFKMrV2XNniuJ785PVn2P842ccticKXaTZJU62vQdprY6k2ZKwNSkIfkq0RrN
C9RA1e17y/bPW239/gSc5D9c5MAQdLNyV00bpw4iQ6OcYFKhn5dwsQU8Bvz8iWiTXbtZFvv/SDqz
ZVWxLQ0/kREICHIrfSNi39wQNktFVBSV7unzmzsv6kRV1sm911KYc4y/FXJfhlEep+GiHw929QZE
i9kG2T0p2vxF18NHQVP28NFEqrRoqX5qsUWbuUlJRHwPiUTx25MxmJZCySja5W5n3W5BcGIpaShR
BE2XfbpOKstYlmd9DJaHcJImJhTEw81NELKoi30+FsTwtFH1XjZz8ofgqIQJZ8XkiSYV58XPbiKq
7nijDPNjyRtt8rLrbWVeV8IE9CZZgqx7c23YPGu6rSNHI1BlduUeDMUl+7KNKV5X1wBpLY7cr+6Q
iFPyVkHKD2VIMR2oaWGjSB9jNRa0hkNADe86iVQ8yxewx0KYLEjrSOd4k5n6gAzN37YKuqDjiJzr
jegs0zT7R2nvdhhxu6fsGGHvj0hG1f9CmlYHPVbiQaybDAIm/VJYIL6h5JcAsZPhXB3NeiZC+u/k
Qie2wTOgONhCMdwBAEQE39PkVHlqTWsh/Qeq/+B9ZC2CGb7YCMfh9Anko++s4mrQIO8tdXLxZf5m
UevMH2Mhsg5KL1tOeBRGsyzi7RsyvzSkhbwtA7hsGKHCn6L5do2ZulgLc48QjjrpvKPOePJG0m0I
KFabDyi46cwaoA27iMOD+eW/N9cifVbiUEPlKG24JdtjypE1fYWgNUsaE1VLPV0iMh1W0hEXkGjC
yehYL4Lum/AucJbw7alWZR/Bbez7+luGqmJpixwz5+l6gMG4Mn/ppnqxXucB7emNXRYrY8dj9iRh
w6URS8VLrs0Z0xOES2SWosdN0Lje90QE7ZtzCpIIJMEzAnjIujgjzYd8i4b62OQbU9AV4cBj2r67
2VpcAUaANHYIivjzyVWNybyVJoyC9mU39NttFeJJSSovPT0Zn5Z5oOPCgBNfyTYAlDewFZcx8hoT
NRDxVZx+jnzkXXQRIY5ftppc/hBqGheOXRpq489KCwjsg+cfWpVJ6KfPp8c72M36eAVROXNn8J6o
folVG2dSvrxeR4tHM7rOU/+Fz/axqFYQqGbFcf6htPJOuaHCXDOuWitPvQxh3Eb1e3HPZoEbLTHZ
L1PF6xcOaUKdyo5iYd1DtyHvWuIqCEJ4rD9Xh0Hmgtr86QF1opuYgggFpFp9cFgOD0082L8T44kR
9TEngQ7V4n2JwJbRAvoWpabYErZabPjNWPTIMvV9Dr0tuQcaeRat6ONlXzB8pBpMbyjpgdzNV8Cg
5qniS6rpiUCMi8VzBlxNXJ6y4IR1f4dnbucvZPNgB0XJXsAvE3yQiGtgUJjR+CWgFpnZXjNkNULE
3dtJTkFoFVmENG49Figyhfqqs6spsaLouXoLA39XO8O23p9jDb9bNeaCqbZ8hCiXC4Sftcec9pgM
PVKJu7F2IKaTUZZQqZs74NLiRGbRE+lsfbaSJ5kBMAlt9GY8BtywNMajnCSSF9m1+bxHXKQVa/PX
6oFx8e1DMqLqx7DE4O8h9nofgO/46ElKwRE3qQX4/AGS3eGwx8+b5OgEbJCiJ1Jh4Edh22GY8isD
0hcLEWCEgqUNYUaJZuLHHL++Ib9M8eghrcFayOzq1mu+T+w6VnPnxLRwl3oXkH8g5P9L52v/tuy2
gy0JMp6wJ8ABMetaOVuoj6UTvIFf+zrClvWxWLIc5LhEsznoENEvhuRMRdlCce/hhTCWq4jM0Bas
9KnTYHB0y8MVqURcGEI7H/ZYkEadTvhQBpfydIg7ywTEw2w56LvMkT/Aip0W3QvrV4+yJQGj6bYM
M92uv5aE5ogfZIKXqh1YlylvVAmSwrS16CFF4Wo5XamEY0+bXSJ9V7GfYMF1NT4wetPjdKK/ON1a
IqgjfAfP2cBluPc4W/hro8uW9d7Vdc60GIZuY0zVic4LDDQ9rexKhG1LG7Y23b2vPhtuliv9X5kP
gpFFIKi8YwCTb5onxQeNPSVh8f1FUEfj5u9CSfVBCh9sXPLh67Z+dmL9lTZv1kaND7XgcVEn7Bpm
Q1QkeE5jo6F2yd9wO1sm/flC9kwOsfUM4BniNvrSkmqxCPfGxg6UISPwnjEcRS4AMkqpCSHk/Wl5
twaxhtGBj5yxrXsFV9Su90m3Lg8XV/ILpDBuUdOvjv4VVccYl8KOHlzGDqr+OHiycaZahO9BoaVW
dzM51wd2sfltCc76iin58GEsbhDRvuaXoHz6DH92ETwtohir0jXILjQFAI/cgI7Ft5vfbUP17opN
m82y/sOd8q96GN3SzxXGssm/Ygrdawm4AGfj/5sHbTPFDkMAAiFTPvH/gJ5pQDmbdi5PzaKe6Qcx
LeMwcHOEl3zyawoQ8SaGYJewA7TZuxQNkNTTrL8fEyNWSx2PfWE59zuR3gnmJE947obzTLX7mCkl
VMvMtUQIEJjDxOBnOG7xKux49N7Eksx4LeqtRv3jmCJAeAnhILxMXzQ8XUSdm6Za4r6Nhif4jcfm
viapDIPmAuZ7/FrdZoizsUAj5ScNIejvlBltioBhrFlwW1eTTpqXUFlcJ8xq1D6MctXmO+YpM8v1
y+NvjrD6Io6Kap+8gxljOW3s9VmfvFth30RRvnxChhoniQQlplqsJBYhyEOOmjlp5AGJbExjPOnj
RyRtgGB/8KydeT9/eebuHlhW/2eVuNSgvBlg40vCYiTYVxo1UAHHWumx4xPnAAp9bPafBJCXnbbi
vuWIZoWmiOcDKJ/NharBsKCOXJb33FreY2XascgWsNGQnin+Jo8fVSRpgm0SMDakM8eW/qnDQyiF
mwt5+vCJSkvJoBj+OzJJc5Yski7rA+BzKIYzKcIONOV8vhM6UJOxgtiVo/npGosLCCFkoZUT3Hvh
wnPUMjevCnBGirKbnCewhBf7cbPsVNzsUN1X5D80w+ImIVp+jVpaOClMtmla7ulYw/Zy3d3GUhGA
sXwgOBhbQXd73pA98o1wkrb0c+s9HMXexwwq/2IdmaOy6EpdTk30zPf83D9XGBJapzuzoWdY+eBq
Lph9e7AICiQ6mA2GCD3ItxozBROo910Ry/mKGwLWMgShJhJuQd2iVlpXf8W8PUgHEof4ucu/+1Rc
zq3oU4Sj3NGzEKLDMmWhH9cOz4BrE4/AGD7og2kJkXG30aY3btWbx7cLGHAxyynwqb56gKs8GNGk
I0cLkT3yhmcHBSh/A9CzgP6Z0likHHXyJHGa8tPocSIPIFDGaLhtfVXN9EAFxcQowJOREzf3m3zw
WGIPRPbIFXBzkWHpPxsNMfwFKD0qgTlMVzMR9xigB1JdJIRMuPbb5pJzKgdF9G15mavC9KCK0tqf
WRGdK8cXB3FoNuF2D7FvOSWlm9/S/E5r/4p69Qadg0h+OCfIxKkodyVpmGvawQsjeoCdLAGagVG6
IXWHXmwQiQnyALwj/pyv4JqomLvEWKCtrjRTW+MwyU2lERMIn6zmwGJYkCZEB0VFVCObAOaVvQYD
w+HjfXTcfWh5VSBpvvDVlSAH/o5NOkaM82b5ZkrRrT7xD7oJdYRamXGAyAs+H0KCIe/0bW+hLBAC
52dueTQpfQB82aquwgMjtFKc/LkorLjSiIVEpPO748tvrJRskooaBRcDJEsWhoEFaTyECwmu4PFC
tA/NINbWCm/ESxj7iqkS3U+3kxY0Uca4mrKdUeORvJGnvuOOtXRzS/LRvDP7K06OzuYMchHil+MS
D7Clv02FSM9o6FEXsO4DI0/CkD69Y0cmWrozJvpGDfB/4rRE9Y6kd3ClF3rE74LZ/KjykCDNYavC
zoZ6JKyQKR/eNsG1yJv7fh8TP/4naY0vbHx133ZFBl3KLA8h6Z357WM8NrytKIpP9agB9sNCtIAV
RU/D+cV7h3ilQ7EhI9Qr1jxjQnJ1BUQHn1wKEomxDFehw3hIKAySRB+XxVwDaUcPvEBjf0AGYRJ9
OW4n8rw+XkHHiJDdf3dgmesPTGO3yzZYDh59IkeJlxCYnk8u4Chnad3KfmXGcpgyE31tvE7UJeOI
YAkbE+xAVE0OedFiNCxZJm9sSDG8AEgm1hvQJM7LbT4GeyeQi6cDfcbLZnuLL7t0q/lUATPmLIix
DPpBC1dGFOFjEQf34Mt8LuLgBCqbElbJAOcjz30xIPJfjtTeaHyPWnisUDk1kFvcIIi16F4jb2ep
HIBbPLRwLBh+uZb9/pTh7rGpnUHwIConxpSJHY2yP36nws2Dz7gXZ2NXN1lOsrEwIjPnQSZzcBCS
iHjjtxERZ19RTI//T18jfBgjSucRfNsDaeTk9Db2zQdIlgg4vx2YEAHuqqeX/XXgAETB8teR/uHc
/qBGWlBhExBq/gZpR6xgV+aTt5Gh3XyYQ7qPahMfNWgq7NIbJyk2P7FNfltsevaTwL3OA6W/ohec
MkGyjkUtA8YaVINxiUK5/7t6qBC790dV8l0gQwbpXmDJyWbfpN0N1j1bSA/VYw2liqk/YO9iZf6Q
hLd+riVCpA9D35jdJ/paQvhvmDeEojzmIeWGBK8HCkKXN+5bNRe66NtE6dssyYxZ7VaagxYQeZzj
JW+cKigZZl0wVM6aK0AGwMCdhScm74B0LCJr//XslWynGnunTm4a7cWAGfL2PTYO+vqy+65LBnQL
lo1B5jKM3iDB5aQAATCATuFHJkyHf90Ck5K+2aELJrwkBCkbBvSgIqUr/TyU/uqY9pwquvk/W+ZM
7o41EhBkpwTMYb8wmyMiYPTBn13HPrimka/xcozcbKkxgkv0Uq4QTA4OxZTCXcTiz3WPNRZcFUyA
zww2F//56AP403i/Pz6rxzTbVaFBnIH3s7aUJVsfEkRtKemEujyFaG9Gn2VJII1frx5Iw+J8MDI4
CGnf4GgWHzHto3mQCXdzF/Kx05AYg51D1fKdDNZKWM5/01fyWT3Jxh+guRZ5ZrGO6Hr/7mzROTxc
faYDYPMyeVIwXTTeYI28cggw0/fS1Rs39POkRNhcM+HAF1YAmtJshLA1UyT/CUo5BUAGP15/3GKc
BWzVMTP3bwxoulWTkizKaoQcltACR9gCiEAGLM12/LRfMrzvopzqhfMO4hrD/4Fv/ItXaPWOX74+
efrkyCHRD9JtB9Qr0gHA/T++grdJ2DaYKaDLiErCSDDJsGdxFhL3O9d0FzAH3R1bUP2DEQQNBIh4
8R0Isj7fDNev6e1uE4jJZP41JeRNY3WpcYqeihlKcKsg9paWJu5u3qjaUpDlODsuIYklHeIcBwwE
Nju5gbZ7Anr11+fGgbigMJzEGhqqLoD7XBgI9CCekaef1P3duVpAS/nuNdGZ18NidCJziSxzTyFd
GP0YqhThs/wsIKUv219CL/VcGIkoPp3cfOxHk9Wut04pKtrg/ru4KSqLCEy4xNq0IyanCvWYTLOQ
2qHgvZdsGT6Zw6kBvBXRKtdjERRA+URl5zyDLRpCSmrAZXjsrlimIpV8NMCrxGitIZ43tF+TwYx3
EQgS5AvvPHV6JO8sP2NWEqDsmsD90UvxFhsGdYsWZ7a2OdUMGEXKBXpopzkAKvHJwCBMrysgLwpX
alClN1uIvG+X9HBRhMyQQ/pQ+XOppzCOX7+a1LOOAKAFnzfUyFGy2w62Q7eJouUFxUMgMNTchUO4
h3lE8rHIE39snmB01aFb/8bNXNgFHLIEplUIeULIi3FoxE0jWRylHl1seBNNI/ws+6FKYeJ7RS9G
dxxA7o/7E7K1lOMXzfhnDHdhoX8hUIpH18YpQlf2nQQxJh9CL/f4M2zwHjqzhGprGA9jeSxNGbLu
GyIVLahwYoFtEKZl5fZ8nLPa01MQl+PM/tk8LgQOoCQHkOeyZjRSFvn5cr5d7B7z1lmaMUQOgPx1
swUdAtG70/xnswTjkskD7DNcuVth9OdKIkfwEgCMA2HfhSxP+PJRlzk5gmUPOLo75KQvK7Or81mC
zS8JAnW+ge4yXJvEm8OIHZHA3w7SNq890NV+0vGfpA9agjIqdorFE40XluyVJ8QWbtigXWp/7bhe
8hyA4L017qUgg7+XDtm0WBrQohNe64s4m5qD+D+vo8FBtAPkjEhLSlUeqA/ZokEb5oK2AAXBr/IF
DjawjhAeIyOyuo7p6vzeaZPsNsXq6gv3DKVe5CkqdE6+15r93XSTeiqiXFuM36lNpYW1urstxLpu
yWOZcSonQ0z554Tn61oI2XYOpSxP38hX5pqLlW8s27UtVIyq+Z00hJkeVBUfu3fj0ZeYWrqpINC4
SI2rAzbzgBlZF1P9OzpAqSD25sOhZMRBK/Pef4jbUhzhtJERWkkmQI5GKoFONswltwGN5pTtuvLf
Dwk7TBAWlg/pbCN2baJ6nAq5OnlIXDLaqgAfmJAUSRp+43IzLhv6o9gNzNrJuClQBBdErlupNwPH
x+c4J2fUV/Eh+mSPOX+TmmAAHq99eUrd9pzHKhUuJsi6r1rXVQbBAWjQE15G97dEYB2+PPk0mA1F
VSBAVBWCNzHlRIiT7Pdf6mdjGAFe+RJO5gErIW9T/zOmmNbroMx43ATzNgesj68rDcelS4naILgs
lKlm/Y+NS4nogFLZqW0iF4hEvcZCCc1SSwk18BTaBMY4FyBDYBVLpqX3+HtQEzAy5w5VxO8L+mSm
p49uw8K6irvViQonNgtMGJKY3m3MmnC+yNVkV6MFgPe4iyi4YIhzVOBkI2aiXKhzZTxcXIhabKby
SUdLT58vgBo2dq+PgtkI6G+etIkyrhOwDijrl32NP9ZtPYhh+3T7Y11jMi3ykYtL4WVv35yk44aQ
h3WBF3WrbLOBizphQPE5x79oOn2LzA+OCmJBadtlfxZ4eDuXrE+EOOx/VRg9ala5vkyRzTqcvaDH
ujOIS+5Jdl7ngI3sLE0ptwRt57WCpzSZ2ng8nWJ8t+T9OzAw1ALyEv7EvD+FLgnvfaCfbkqFGGIV
Vog6JCbXEywuABCYsMsY7A9XHOjk8JQgyrIVH8sDwTx80fqsTZi8hULqabPLA/tZ8My3828DKvgn
VIXAO4x3sDFu6vPuOAMsHEyRujMhu+NMq73Destf06xze0CmBzowrJKAuu4DfJxxFCk+CIXhMEHl
00fwG/NStTHG8RKxqBgTZBgseufXYEdSwnM3XKgLem2/LE7dWH/Gt6GZ/kYF9kBu5VVDvV/cByRV
7tYTzSSi9vEwwtKHtxNQjCyhYcI+y+Q2vjoF1gikPz5Z76iTJlnMyMf1fonl8xtPJu2SNloy/AZP
vwZY2nyejICEM9jaogpkEEFINt6P5xkolQx8fmCYdXL7AbaJ61VchXhOmexg2TFcmJzpL3OlSW/H
lP4D+eaWEVkuMnmPNuktY0OgC/sbJocYeCSFkJreyQO5jAxUa/RvDFb1xNCI3hClca3fwp6OlYLT
uyHyjZiTpfwxYx7HD3jbFoqAo3hNJzZDuQ2JTLTydf088D/i2yc76c11GnRuN8PKseT8FqbGbKcc
RDfwgTNOvYXZmKyvq8XERvxUuXhF4Pne5xoU/KAku7g4Qe3rhAkOSWcnBsc3/Sx/H3PoKqJcU81d
DTfRIQ/uk2/4wI2kJkMVqvRqDfjXxwNyDQBjUe6bw59V/xmGKBBlWacguTrwVb//eBvG/ViCWmSs
teEd1yIKqvIYTtTk4xBl7TFAWWrEygM1Hz7dPW0s1h7JLA0AMufX0kCig8MfLUvCNoymhjhKOYTX
yYeUQY5IDFgCTIsMzmdAFRPlgSj970Q6agxA/K498///IvEjsEI69k8EOeGlLwKxHyjk+D1DskQA
A+2SAFm+suKkOeuH+/6jHjQZspgKmpGaVpPp6tVEmFTzZbf+jGVGEvZePJYFFbsNFTmghMhJ4AfF
G5+BehUecnHajOKW3zYvhfDwZ42gnO0LYRAgPRi6XIOWZsPUwOQb9EvLa3x9cL4r429QqDaYFbOr
C6XGtNOgQXNSS8HmyTUwYI96gb7S7DFnETEscbMt7xYVmgkTfYzoNHk5EyQTSJZZR9xHpE4YGuwm
5M3VYNXdzKcE0/cHnMYMf8QPDX2AZ6iE4BclZDatiTQNENDFOkmhBZtbf3Zb/8gfAl/jyb6AZqxg
AVw2FrRVK/JvnYf1W+CqUfbSgvwCkV3vP4buk9T6OV5z/8Ho+h6n22p9V7CyHsgnxvp6hVb+wEdB
8I/gLfEeTFiKZJTpSGh25b9HSq5J1Gh8JcyIqPl7UGCUceD6DIRrUjEO18pBDKJSCliGVBfwr/Ng
03lEsS+u7kinEIc/2iA+6y0Y6pB1k7me35TXaVOX7AgjnVSPh/182JcScVhQM5dv5YT3qmPeV7wh
P+Affy43JdZpKnmF0Zl/qKQW3/hlxz//rnsti6ylzzAAJnICssrBYZYk7fesfW/3wGBF9soc2SHj
DqGnDqF0pI8/rBbrj4h6QaY7MRAJKC5ktl9wyvGjovKbGHaaXJYDu06Y9Cf3/ddOCdu9e5/5XhWw
QkIYFSZWs9S4JBpSEWZvD7JZCN5ya4vSYzIAr2FIgeUmWvM+5VoKUBCONPJp+LDG3woXQSswY6Dx
eWqKKJvG6i9ahEQdDmo16B9vUeuiADyoCG2Gdu+LzvS2k/8Fzj9keyhiyBDpec+lkXxo76qng7k+
KeVRt5HO2eyf9JvdlyQzEDsa6YXffCtxR5A6WG00HAMfzr9ABHMOkjRmwErJ5jYbiDxK9Lb66rvP
K1MjeO/Y4VZcDImBNvCu8WE5vSANaXf7oxoUySGX2pIqNoRwb747Hi6Af+5UiNWLd2kjohzaIvhA
WR+6gQjX17eUj13mEGW0HMwfDLeWsgJDROdqWESHDk7klu/eYU0xRDHpWfpJWbQgxVa2+gUAozj/
9QUhCTlJehTBBM1kaCOw08wb2b3dfHDqhYJN3XJuUTLMlIOBdLQEov0kFVLlnwVPbfUWRK/xgPLj
8PObSCiNREgaAXeVmyW+OGLuh5wsnL5hL8zKET8cp5uR8E9+N5PUE7SGQ5HnAFMMIzDG0iHCPnvR
ffw4PN2TiqKRofZmg/gyTRgWFHsNAdBZGmciXDYrM5LGlE2T4pP7mCwF43RVMT3pCTUSREcowTfm
+mjBs6gkWV7h4jAjNzXq4G4ubDUapoRXhNuPJwjR03QoMNHp78BXwqfbw+Zz4NNP456YrXoOLkbA
TBKl4GfgY3qnDH9bR+wWcf4SqecSZynsPm4glKNo5gCJEeDxOYCc48NK7Z71mX+g3g7FtvB1TqJs
DrVpPyAe+YilXX/Lh7oYYhNTQ+VveTGRhjuQJ7A7P5gnRF5LUocSMHJiUEbXdW/JoisdH0xIZyH6
vXu3KXUbjE3M3vPf5CE0/hRv8tNf6KBRbN09GqB/tsZoZibYu5cKmxAGGOJTuAORQCLWGD+5UfBJ
+wWW59xmiX+ThcVxO5hJ8yqgDioqFoJvuWMt+5IPwBLwHeKsVFaDs4wmGJKeY5/rhvuJg2yDpgrJ
4+0sTaBs1GMeweSs5e234OzJl29spRoBXKmAOX3hUuDlwMlH5yAnjzxDKX4hOvbKIeBmLJRoMDK2
7PRkxDfn5bR/0nK4BxozU28wfnm6DtP6fYyYpb9rFM2cnTqKc3Lb51wB5UyOXvS/9Cw1RmZNssh3
VTvQ6pV99+BvcGjUyC2t1u1FaRzQizVAKjIIBgG6zMWF+aaOSfALRA452RzcZyXFrjgSy3NrCC46
gh03dnDIYC00MhA2TNTB7u6gRI2uqI5aG5qiY+mEIC55jdDrBjWHtPsNu1gmBLUKtHlvnC+oFiLa
7DIgpkh8FrSz0PmQ+5mfJb1xAToNvGezKC2bp9duu1jRAaOBPJ6F1c0eGynJxipn3lo+dTBEwBft
VhP3wwX5EBO+5uv2UbOeoci/5HLSOToEDsMobtgto0T912qmjHDQ4/ImnZaCF58hbPokluOe3DY/
LJhE6nE7kYkCnsBhSNe9yvTMXIhUjAv8WDHM7xm3Nso0GaKt9Yd+B3ppaiv0OKZhZiMMxjOm7Qck
RePC8TZTVFEx2RbQYsRJ3pKCfAR8e1YacXONFgq3jv8NM7huIvuiRqEPzwJQabHoUItwxzcjUfSB
zeLYO2rkg/IXEFCKpFEWMdX4Qox5R7TKtDsSId8QsPemWkJcbZ8z92qCZ4rUWhWByG2huQJrEp5o
nU3R01qs/gwAsPeUezkXEYaMfUwmpFkmcFAxB0cKmhCgZCNK2HvAOdEz0Z3XXGjzviwjF9JMS98I
a8KVBRRxsXOXRN4F/jxUGpKv0hAcDWTfaGgdBr8ylqlXMk7axXjGxrN9rjtmm7IQCy5oB3MRVzmb
xr1nPn5WbwZSDl4aVCFibww7ZUTevMybQrKX8yaCG7Mgt9EJMF8R78hznXJnIqXExzvPlkqcnlAU
AhmbiDYoKlJHfu9YsdBeds/KuVDCQo+QKpCUHNS6ihqH4OkJHzWBEx5hxfyrw3mDHBajILiTZPJU
pP7vrwc3z2EgL9B0IbUhUU5gOkacUeEk9qdyraPy+1go+8RJKPLvXNam60QhGzkNaKH0O5ydV6cM
vwF8TnIJCkATw/4GKIf/6Kwj6I23ZsQ6cwuNYICbuTSj9qj2hbbORGQBwQE+QnQLusJZQ0Qray1i
QIo7HCXs1i/IVG5blNsyTwwChwE20V4sfS1VdPMqPJ9LfvPrfIh4yaz+6e5qDLAYBXvAbqbGK4bW
jZczucfIEeC67xZUiZx8++jWXoBbLPyVBXXSJuWBRiom60hUQGhewzgzchnEwZyD34xsZBK1iaVG
cLwQtUeQ5B4EJQ4KJLL8Lwpa3sZjXvOP3yCLCFTZvg4Gw+rTQ3JoiSPXFJYzVkNeaODI2pIXcDwN
QKsYXScNMWyE9ayyOHVfCd6avyYkwWFdbHJMY5zbhyFccfLjN2M9PIgU3GaWRupC2QltksXn/3dD
zOz9jiRWXEiNYOm/00WDWNSkETNhfIe1wfQQ97ggyDyphFx5TEYEi2lv9X2hYDFRSNYbvk6sfO7F
pH9mtAVr8R7ookqbY+NnuU+QMA5vUkWhfp1m9LQWBDslVcDCDfb8L8EaVQp9nSG0B/tBzaOL2dT8
bHpTzmQaDXpIH4StYj+gOQWKiZYOLrgUFWc3BTVC4RN8VxiOeNqsYsrPOHnYw0CJCOQNmwVRc+Bf
+t1ufyIaQivt9xHm7jJWtzwSqfUNZV84T0S33Y9Byln/hixIec95eW90KCiLrihMbntkWQpwSMLW
0E2P6ml4arcl1wqz1LbeyvNi89kiJ0dorEVyE7+84QkEOpAU00BJQ3YqV6ZwfKGElDh5HuaBDxVm
hp7ZRwD3xKmgzvk9dfOD5f8fVF6GaSSiAiLtpKFq5vot7dRCyj6If1tlTPyDdSXWRwUdBSGfvCGw
9Nn/T3aOGbRD09S5fES3s5hX6whpAgjzVOAMLUFEfPH0WXSLgj9naLWTzk0jfvzUQVv6AgX6egRv
BWWIvHow+0OmzwbXATDw1GwR76LHZsNzWf9/uCR4sVVL36FEXeglW5tQ+Sg0O+BMGD3XlQnbQmkH
qSSMSor4EURhgnjLuGgk9gxur2KsE4BS4PEm1d9UQcFsaVKzGUesWIiZyQtAvFauAP2MMb8Yaxza
YAFNtVaWDILXSp9m0W2FcYQj1ey81wQqQNg1Yb+45K+Wakk8Be4rHACeUJlJWObN5guBkXq4unhE
NB852IQv+kHeNqOxRza0q68FwIzjOpBcoBq24O/66lw3UBpW2QPX4L8S/hgpSPr3ebbsPrA5jnZ/
cGw2COo50R8uzBa72ayZda50zBZgeKh58kjjxxKxiiKKWeBewC9vWN27XQlJfkOV7gaZA00g2V5/
W/kZHkmGXSAWCqUmEwHrHTsmEVpkhAzwQGOvfJwpGWBwS5Q5sSYtwAK2FIBQlnwZ6YhqXgJw3F/f
SRWLBbjecspJkJgv6FSublRe1E2chOOCCYPN+ABQlYMn010941/h5/cpnLmv+QcqdQRr/jABZSEs
5c4iIOFll2H3c1IQWXKjOtINyIW+m8Nln/cLYDJqMERicM6DYsyhzi2Y/cH7O2+rB1LwDVWKqy6L
I1+L2xw4Fwk/WCqzB3IkSJoPd9CHFWzHaMjxLQAyrvKnyQs5fyIdOPZmnPLNmoUY5Syw4XAYIez7
Iqwb2gU5ydNiig8cZd6PkdDLvC+fCe/R1th8UBkkNIm7mNr+JWU9XATlIwatSW6iRPZwPCBhp8vc
0oPWIe4eTPsBJTE863TQiR+9Hzc8ghpy5Uc90jG7QK6hHwP4+pd80xEWAKOWTXvwzLystjradubP
AEXmmZJGPuCWQi4l0ixGp+voYeIGHi3jimv5tT7C5v9poRSJiEcuXY7qjx+9LVwjlS00qQdji5dr
bxuDkQ7zK7mfo7FDeZoyW1bkD7Pa82ITnb75cVHLiz6nAusJdx4I+3AOBmCjYYmVRLAd3aREdkbN
IMrm5ZffHElrT3Eac/s0l+Q2w33jPnxY2QKQHdpKpJXcVliP+e76Z5pURegHrjraTxzCPpPHCdwm
TpGKpPML0dFvgGzZekwAhRFiNEFvipBGVLKgcUH3SSXm6/gbLQF9XgjvvmfYARZIxFwDM/ofxtvn
NE0M/lqcvspW+o7Asjkle6RIAR+xLlLThKO9oPVbRNieRb7zAAYLBTOTJSe3QiqeaHnqTaszByti
QuQkyyWYFK0MrsA4csg0ngBalEUGqZU0dnbKTxRd2Rk9ST3n6gJv8NFcz0osnZi/3SMtCrS/DFzC
XVpRbJeT21E6EslNTx+WxH2ZFRpa5NnIpKApWDQwF01RNCRv7xbBt4vgMHhaDIga+y/+JJzS1C7g
yZlIM7ad+WtJ9qlQ9KOAqeynN4CVxRnN9wipg82HrUIOwRgmSHXt9wZewS9H5xuZbDhg0ftKiLbJ
ESbQF1uMnS2I0uFcpjjPnF+xyyKAmXZxwayAw9X5Us4x8CHs+FOxlC5xbvI9gBOwkgKfY6L4cahS
QyuR3J9x3SvTlmeqmGDj9ttjj35sUYGVWfgoF/V0JQpUJLoQyVi7EpDQIwea0JqtcKxCjoAW8n1A
k7tnvgrRFQQAgBSpDSUEQJmZLroYegm0qrDIPz2R8nvsePQR4YGYLH5BeidPBeO1DTp437eb/Vmz
1ZjHGLXSK/ef++q8R/VNHR0SdUt4cuAxf9sfFk5QDDeZ2QkzrDOkQxeZHAked8RwCGHwTavODX3W
7Dajs8i8rMlYpOnpN5pjB/RZ3H0RFPtI3tub/SPhAtHlkAdfs/Vof0lIwA5esyG42N2EQ6QMDtuw
BpbSQ5FKcj9FF4XtzTu7XBkBfz2qAwIPMHRVYTWaCXlSb2rQdQ+tERgJfSo4tdtREIDtY74GtLY0
t7bD9+q2ID/7Jgws/NHEadkr4CASBvBkUUWGamF99UQscTMiGKIc2b8FaTL/VIUP4h6rqDVP5GVA
mZKAfBqQ+SGbGNKtuYbtUiLfnOwA/2Of+DZcrCJur0/akhoQPNee4aqXJEEAKoMSEYkXC5ldw8vX
498hSJGIHO4mhl+urPde1H2IyE0qn1DoEyDjA1CY1wquCvFRQNKZyS4C5X1fkD2Airkmw4S97JqA
cewJStwMMU0jBkCZKJ310urdRZdNSiOqWBt/8IKEKFM4gYXt6/QTfjkIH0sYgO0aBlXfEAUlufmh
9YyE9j53MO9P6DWIz1/6gAX/0o5WrG1cf3A2KEXMFdzPmTiy/uZLskmNWjR1jclmQ7IFf6m5CZ/H
Zgv0UI/M8CNsuvIn9KYpczpv4Iv4zZ83NdEseT0VHAsme2pQt1d4Sh/2MbRCKfZG9b8qZh4QbJl3
j2SD8YOvjYq2kdYTlZrZc3whB0WyMj54bnvPuyJhZkzh9OW8GwlryoAH/A1Q4g89XhMyxvHDkyB/
c4vw/KE/mEgvgCMyivhx7kHB592N6qurn0E8FfMLnvWgT1hDjkx9qf8RVw0/9gtrh41eQPiEb161
6lY4a6fqGoUuO9THeifAVoFMrsQaB7LkAWjelj1k2WvYz/2Dv578HJHC9AtVT/vwbmUY9Xmkwvaf
950XlFSNbn66Bj32P5SIzyMiKuku3BxPbLbt6ILSisPJO2lkNnXbjrgNJKxC+WoQmwTsT/UtQPGh
cKQUlF1x8ajV1h7flJXhLRuOfwS4cy+gh+BdBgve1ytEXVWCmWts7F+gPNQe7Su/FQxYjhYEcz+o
AmGJcZMgBEjI4CQQnaK8LdWoH1wMhkVXDFnIqPTdzUvUOKM4gt9syFr4iT4vRz6J+E9G8QpJVGFe
uFUQZaJwWQC897blmC+g4SBO7ecR7obotHZOTBr1gTGqciZdOJy0caAIusxHqD4cMcFjQBgVZO+z
8SzJDKP5fPx2hkjxtpctVo6l8XdjjGdqZJNzkDlfw3JodYRVAdUsJB6IZ4C7hZ2V9IEikQnYFAcG
IRIXzBvVqo7K2W8yXDdwhZlTqqP+kKAFuqtDHE+n2q92txBUfPAfSWe2rCq2rOEnIkIQBW7pBUGw
Q+eNYYuKDSII+vT1jVWxzzlxqvZcayrNyMw//wYCruw9qFZCtSImDME3jDN4hLgBQNL7YC8mpTdc
tVzE7ay1NpNyCVHeqgPhdsJUTZ3sjcSy2Uglb1PjLBuqH693ceo/RE543YCsc703qndDT+YrkFQH
MFxB1Zsdaa2wQQdEMfMAA9S+XPVj0iv0ViWZjk2isRxBz7jAsBJEHinKF4N67ii6+bOpMpSklm8h
zRoNsMzuXUAM2J7bLwi4eBl3J8NT3SrGeC0apFRILh13xINjDoR39QmcJuUCukIFKyJ4so3C8eWV
YcftXU0TeTmyEHDQJ1YscE75t0/ihWGVvwh4/7D3erlYRQBYpE8u2nV6mTd4jWImcoJKXE5JoaCc
RxRn8bPwoIm/gkd+p/LJCGNacIboO2/Gm8mXfR1qP6p9xqEC5Cek6uwYF5iH0RZ+D/1UcBRmDURB
HifduoyYI2Gq2HBRVQr/6hy3e7QWpHSQs+IjKVRm94H1oVUJr8vG1RzIpookHC57HyIwGRIeO7wu
6bGg6gS/ECYPJBfQmey5gK/aDq3BZc0+dpPcIxb1yFF0BOFI8NjffiMcensIbZGeOGAhSqAhr2QV
JTxoWWdu7Hxgd6wbqS80VqWtH9Xavf8W/bv1mlbzv0hnVfYWL6+eguRx7D+3bx4Al/h1Oti0o5fH
b5KF3sbEHZF0A3NIgFKHeituoNa5F0icZCHM3+kr+AAdofSnYFJDctb1la0xWKyA/qghL+xasQSD
pvO2ZZLkHmY16QtUhfnOx9uYMDJstfwStfVvfsaJyOPPlXM1wCjaeZnuwFzxBU+YcGOa9VmJZI/V
ihMMSpmFB0VNcfL6Mz41sVcu1jipAnGQ7Auv8Ov59fBrvAJsLUZXr5z4ZBe/BVAFxgsxoD2+AsZL
tBksRGHQApvDnuwDPVWze0q6lN8Dghbrut7sTaoSqzm8Jj7gtvwhrwYQiVTrN2681suZA2PEQQEQ
Md68t5m8G/hnuC0HDXE6XmQw2bmGaNpb78VcRGLWG9k5nNYRZZq/8TrB5zitRjVmwvkRsAka0wFt
UjVpUiio/ZqZy3ymN/yYIZ4MfIBMUGB91IX6FsRCFZjdnSERNqjqIHKKn1ud47QgE5tVKhEGNk9e
gQNTH6cOHIz+zmxRV+22OwxCfoD7eNR5tzwi1LzHgd/1SuE/4UA/LSGwdQxc4JyS4PmCRqqyKxhW
TgERK6ZvHSBOpW+rTbNjzc3VBFQY99b1Dhycf2Ig+xrLksFiYN299x+8ZCmTOd0533F5cDjIllpw
g5Z+Du/zX7CZwLBYwHiaKbgT1NbmY4HZvWr72XnYLvAXQYp1YON29h+GeCNGaZx7C54YngAwgkt4
nxb+cPtAz4eQDXwW6ght0M3l/gpFPebnQnPH2ZkxclsTnJrnLNfN4RGDKEuZ/6YVq73aamalsDM0
pSXaTXbPCS1A8nIfUX9buO8dV3zOl/8TGT9P3HhZsbAZUix8mYlSls3pETuNggRLZDFuxb4GRoV0
ZNilfPd8VlZUq1dGIPYac0R89WUrwxrrOBwT/zq0ZKQH/z4o0V7YQkCxgVXO8kidyEhSkVB75XKg
WeVJLGvwe0JYbiRb5g27hqUObtMIeiIesgiKmaWyreJvKaTg6xvCeTcjFk6T2p4bDl8BabrQZONA
TOHEXT2UxgCLoLjMtStiFQiVt411jPaW38K4DB9pck0DEtz6MewPWygEFBvztiRlF3oOCF5wnvPH
VkuZc/gDoQuQg7UgVIbOB5RCV7oCqswEeeJH3y95VmAFd/cy69FNv8djyix3KZHQ52e1n6EJWJR/
qH6gvfLQaKlIPWpEbcfJiiacGqyL3avFDvLpywia0LOSOhjLxFY8HSm8sdeUxmR+/LO+r9cfSv4R
E8yARJtIOgwgZIH9t4IsNnybISPzGVrfnzQDyw0FzpzHyHfeDsIGrzVtn/EDJWLrYFTZVKK9nNBV
EmmDxdTnZ57hqhL/eg80OXrBBASya7wK5QS4DHXpZ+U0VqySwDIk54tcQbH75RJ7q+f4ifcm4C9n
zQX+Vs8Bwn5kwpBR2Aai6ae2gTNSLLEiuuJjVcbKio2nEUmL9woRLR5QKtvF+BPUOAJXDgDzj+Ee
ukCLqteWNXYN9yMv9m1yT+dgPBEwigc3aTOv+v5QcwwNCgdvyT29O/OeY4CXsaZhj5mcD4WjsYXA
w33MGU32lc8G2H0GBWRf2l80lzAC+C9mwFJR6/VDzKUPgzFM2Bbey9s+5n/ArzwJ3/hnltl5cofh
SoEieX50dnF2xd65AybCyAW2K4JHW0eGC6eMdYpYejytBFIYr3LutCDdPDwwwSDuIMiEeLeg4MFP
gpaE9xKTKGxli2aR8K14w55KP2z84ex84k9HsHqY7YHpSDnk6ACVMGKdP5Cw8bVghMUD9jXJ0/rD
6JHfejQiZbJncPgzpncH+P742d2PD5INQaW8S5oHYhuMCUpSRIwrAFlXdwTdpDgqa+7fLeRcZtmi
z9kDMFRZtNfsHK86CyGBXBFx/0BTqLL2BpRC2bLFoc16TFtQe+g2JBUN0mKE9vx3uk5hm97XiUGl
6lCK4NBBaviXmCno+JAHWIbX6QWm1YUF99uveOaVK3/r+59PHr/p7HTrUw1zBk6CRgsSyBDayiMk
LUZ3F4U1xd3ZFx0+bRYbg3XfG0wNDFsZHCZP90mffVtwVCCs5fBc5G4TzmrT16f9Ne/fw1tfRoSh
0buvdfbM+ARco1nnAKtZ1LiBdSR/xdGhNNItWMcep60hxDbYgoAVEDZFNOcCpS26zGJ8H5k78DD3
/ffivsw5GUWzwy7K1jjOGw93l3/p1T/nPcOQbQoDizFoTGUAZ+KIIhWNWftq0iKzVV6Us6eXZIQC
Y/l685t5t0SCE2Mvh+hHGjV0smP4IzyDNuhuANkD6To5FmcHsd3dnMGNGkHXSCFdJRcqx7bnx/SB
PIsYq4J4D8fZ2XyFwXMuPCIJNopw9zAIL4EwGhBJyvX6mmPuOF++GWG3AgYkJFD2m0bo/8EQLc6e
CvWHeATMEsATFQv3nhFyh0PvpMArSvSAmFTbR3KG+EuENKkZaV+wqKsJ+bpgpdtNVECQPvsqICq4
KRBexNAatKN7ktvyGosGzr7nDj/CH05gV0ff3fc3X6GRYchBrIkJsMKsfJ85cW4mhfUP0ioUOy/G
2m9Ee90F+UgAe5J5Lh3RprDOUgDeaXLunpoUx8fFzY9FhKSFjcRaObxpfiUwaK6d/a7tmikTJlo7
zkD214hXvAuBo0D6lJCD4TSXkBXhI+trLqDu3aV2EkOE0OdPnQvTKt2kNAFgNqE1lrZMgET2WiTB
mYO54GxcoJo9QcEJL/PpPli/DeIScI+dHebNPAmeBPFO2VMusexbb/y10TdnQvmDf5IGK09yjhvi
9DqHMMHgOdl6Z5u7aK6RMYMmXSnb+8fsPGM/Y9fOKAf/voJZszwOP7A4Pjuy1sPBdAiU0P1BgjKW
wAoiY50TeCcoImyonW22FUPL3zBbowiL6L9kxbl3Vi/qDa3R5Gy13t1HqEQjaeOTD4eQshVe/Qd4
5cuFhIFdjvkiXG2DSbUyljz+K95cTqgAEr1JuCYUDzCtjAPOu9BFi7OV3h2w/EW8BCWISLxt5cx4
FFrT0RZcadaIAcYmY+3QWOn6wXvJ6owfFNkLIgJwLGr12ScuW6jKOyhej2iR1fFNmJY6wKsrRJyy
owP/rcDsnMF8xjEA+8ol2oUnd3PorLi0FpDCcIfW0GFnwX30Dw0L48YFU62IZN9dccf5B42TpgPw
ptmGf42o3DFw4C4gxcJBylaGDx8rNs6w965/KIFjkehwaYiGw97Z6WB7M7zJwZoQPzE0n172vmTM
4n1li8uisnFJt4JOKiXXdEsXwgqB13k8exxnshXAEs4EhBXrZ17OILf7hyvW1rfoAaveSImFQtYD
eoEE8eu+7YZRTzA4IDfyvawNf0aLIA3VYSYsY8D4nROvHViqQCewh9HjJ1Jnw1emZ2EsGS9SOjcb
6hfxd8l7LFpisajY8/TTXQ1HnwzXHljiR94gysftyF3DdKSwYXpyvXiqYwgxwPbn0uWBksAs1oW3
/7C2+ZlJY99iKfh44gwCKkBy8nA4MC2awTkiIa/kHOeQQG3ocwz+jmN4n+w03Sk1ihgR5jSkywLy
I+tTcvacfUTSQpUpPKKzxU44bnc8hSbwJ6d933v98y1b9cSUw/I05JyDDmYGcMiC5BFmWMAFENEo
86DfscR29MfkW4cfbBV79mv+TTTYEAPWildzi3ZvzdbcZexmqj67R0jxtZkp7Bi2nKYcEdvK3Mv8
kh4POIxpv+ADiKp/JCGNT/IzqaN7rh/3mLcBbBTDHH/Difyz1palljwoAysZoFSIYAGLJaIHSZF3
nbUH8JZ5mcSFlWG1I7z5ENJwHUGozSk/9rPEe1iMkl03K/FjwiOJfy4tB2YlRGYwZTN5Uaj2sjU+
3hGn5pgpXVDXHvuBglV7jLWzg2W615tXCywqeduS0fQIDRwBf5+yKXPOffmAEBaYK8ISgjUzArRx
iAW7nIPIjE/PCfJXM9HNKc0Or7bi1uy/3+uf5wD3v2F1rVGUwoxaM9CH350afvBlx7LdwmThE9Gb
QS9UwL5ora123M6N5TlofZETXeaoOe5LHLAJ6/oXUIjDCSg8KjOu2WfK6tnUs88Cjl+ooyJi7EaH
YAsyuGGf2LQmuMgzHWS4rTmiBJ2FRjkgpHr/DjTOER5EF5UKr/zhsiy275clMrYgqyIsJrUQBP93
Ao1EfP/MzkH8i2HjgAthewi6BlbOk3l6xFBcHHHivNhRf5dviQwXWHFweWQbvAnlDZ+qBHlxdKDH
25GMAhoJAxIJYDJLpX/hCsbISL47YSQPS3MwKm0iRrDqZZXsgjx8hds3rpJEOCqePNOtIflRMM8d
bcT7HG2cp1OvcxfK9I/YksklablDeNngeo+m4V8OKB6GrCPwWGJ3oSXQKT0V0TVnDlPaCPOL8Xd+
dX6IsvlEqmf/iGL1X0tIWKM37MQzhaNvSeteCFX+T83e4wGCZeiSBIHi1YkZPjMxbi4KD61kU/Pg
Jl+H1hIRhWwPcQR7Mflf/OHy4uPlHORLiGHsxvZwmFmSEuh2I1byvOAEYVFzs2Y/snTnLxwMavox
LjMfKb35HVFdG35vL6MkRJjAWtLsbP0NA2NCCpBX2fh5Rw03BS6uvwnfMxWzD36qdu1o4wER4bYI
wIE+8kuWyWNE4CL3ivnIIqK0I7TjDBMVe/39by9PhtEHzTmbxfbwYeQaOgRunoR1Mj0blxWH+KRZ
5tP6/5jtQDgE4LthMY85pId8GeTNlJHHvEyb7WtJlFABkUioMYlDinupZmIY4wlaOTlwSx1+KhI4
WHGw+chMDsh3gtj1mFcM0Own6jnpZRMCCYgVbuf4qx//eYLcrCUrZ/5XBH+w2wOZOR+6sTQBIAv7
ITwmQGvMtD72kgDDKYCrS7AH/6HB9778/GMuA0lNGfwgl3Ihtjz/wfDENmZWk5R2CeHS4G7azE7h
Zdq5n7ke9BxS2Vn7H04ifZyET77yz31gNY0Q1kYc6+T8KUBUJ98+lwI2g5q4LMfDgfuMm2mNIAWg
AlEHGk//a7GGgrIHO8489DBxuHrySJDH6wSmHjoiok6W2Dn4L5B2r1rp0WOUY1WPdA9/kZ/IoeU6
a9gdlus8VBYksbGsIgAr/bCy6wXL1l8ySGAgjkUZyi6cEIUeeuOx/wDsJsiJST3fUbD7B7EHbQ5P
nLD3ub1UvAP0egvCkC8MvQYs64CWt9sDAlG75SCWKe0PMN0ztOy3wzde697QE/LOBuLLMJXBIn84
mK82p7uI+3E322J35WX54H9EbyyC24m/PfvXkERDGmGMal1cVolM0UgZFWzu5/RnLw+H1uFGISTR
WSNjTog2Q8MqXxVpO2QB8qacFO9H1p6jrc4QZLzLtt4r/8y9N7wTivfYG/NCw+zjnoFQgBv0aOT6
HGwL1i+zXlCYHK+cXSkWuMwYkKoFvw12XNiaS4yJRoiZ9RMhQY5QhWrOkZ4O2uRjLIx4WnKlVB9X
XvYJuWHquNKLHM9mKcF5sA6aSToofzmAoMqjIQzDT4g7zO2Z5p+1KztW0dCtzglpodaBbO1gh5ps
zFXGyKbaixOs5Z/5WdwU5sMF+AZjUW7D9IL1JEMedAWP3t0sBiDN82LXi1My9y60RyigWfWBJPqF
bL01E1M2Y8yupQnbXc7+4XvDn2Y5sA9hSJQwBrhkA7Dq1S0ZKxMuVhNidPaIOhiOoDrZa0c2OFJ1
IkyyO6+v92Ux+eBZwf5sRv6vjjR+VBEn/A2+G/vKiASZznAlSAJqfClh7vDMjy7DqNcz68Z+0DIx
oj9Huuzwe/Ln6Kk4+dWFgoi1Uf0NCDdQ38LkZ/Ozq8IeKC6rlPtEBpkr3T5MC4YNCvWHmDKbHl8v
iHpyenMDNWbP6dMhoeoCC4CD+fygtLc+ZAOzduMshr/LMbC/oBhBCtyZ9z8sS+lQfsiTsMpEmrYV
lI8zHSYOO+75wYPfF+bRFdYQxlR00C9GMGZACNbREIfhN0gZLBJhSXLauM36H80b8ssMKwmLlCy/
hIixh+EHwZDNrfgPRhrco1TAflR+HIK+JpCr5GRByVz/csSTRVNFSAP3HsWRfX6Z8GckuOl0dGZN
A923TmiqqTQ8aT/7j7XqrE+ZPaf5hCXLiLgWk2eNAkAkBgwWjPwaAvga0oGHUy1pKA4w5pwHbY7Q
UBgk1aQysMS8xGNjISfP3UA8Zg4hT1CUMWezxem0QVT8A12mqgMEoKIibhIO6oFxtmTlPvQ3hnNl
ziHFkpU0/dVXeO/80BdE142PG8wPc+x//6PVUQMiNuL00S72Z+Nf6/UTkVq9fGuzC3jl+lHb1XB8
Zc1DgBB0E9WWkYQhy1qTeNz2zCsSCQZrddQX0SZnjjMVhmc3qobOkPw+5wbdXV9vahs8jSwWdk+o
Z485j3mdltN23D+9EhBD3NtfkxJDeoC8nP2vMq7ir2JThAeY2JzU/ZiW+zt/j2SkCmdkFexkhSCI
K89q+D0THJICXyotgNYnHDcH3hk/9zt9Ba/AmJ0KRbOZUbIc2jGXfHqTcepBqYYAz16fi0zpUP13
ISJ08bak0+xv34eCICI+mFfR03GTRewXszufE6jXPNDWPEYl7DszfdqgLcQnAJmurph/I4FAZcxo
We5hDrFQD9i9cfyzcdUN60DeCgm2mcA9Xi4txe4++b6ty9VVwjFAAU0QjTXT1Pzn4JKg0raWwT05
+/c3o0zP7o6f4xbnTGhpXs6D385kmEMOJLq/0j7hCQujaom5Do0hugMTLfuJuEcSKr5UYHhPL7Tq
0HD+WrgrD6E7RGqGgErh1ilO39eAS+wVDWGb5q6E33edVnhkCUqXoAeAzPB/6fQYnXorxZWhOZzB
JnEtVdgIg4GvcchwGr83fe4M8R4LZlhnddMbb3vOWwwlgsCnns3XijjwWnOzwllD+N3mnAj8uIgm
RkGCyx3dDReP2hJ0+2J7JcDhKjg/1UogfvVJgMU0SPT01xRwhx07sZ5J54ovQ9roY5yKmmWI7Gtb
XX5/FkYrGjdcmtVU0QZg9zovlr1AlHMNK4xiN0ja3T3pn0iTcgl6t1MARRjk5UJjo0ByVxVhuVns
sUeL8Jfhxhv2DFupmMnVPiiBP2N7rq5EzZZsXcilmGrDxqHptA647S0vh8+U1Sy9r9V5OvmGCI0C
Azj998fml9OfIiEWK58/OZA2DuCodWdhkCGr4VLHnzAB3OU4Rdxz9nnKGJD4/Yrm41WEM9qGJyvZ
K/gZG+lUC+dk803zdT3tjfvUdyAZQBKeRXgqmG6ZJDeg49oI4twFPTGuvv5rpNgyJzh7LExBWHf0
zKwMx/f90z0HQxo8zbwx7zCXlgCZA9GOCvem7RXNGMHkdoXbRGOKDuqcCMcrGDcuEaNTuM5YH8oZ
7TLPKTQdIpeQc0xz/PiIcepcFX8WRlyh/qtXtu/wTfDtfsoQ8ZAKQ1vqIzgfCwbIxiIsQVojaiJK
ctpkZcTwpNH50QzwZFe0vKcDYgO25ZwR6MD6I2w0QIFdjJ/IBSImDHBVTgVxgIkB3/87LlICO7r8
1ZQEYB40eeyZVsoKXSO6nauHGXpIOCUQgvqPTcAVgs/JTA5QjIvU6+shS/4I/F1gkoKNeOf1VRmn
A1qdQBMPt/BLbWAqVv/OerQP9sspaa8nUFn7E9od5MvxoYEqy26ZNYBLLCFLAeBBrifmhH6zK3Ak
Cnspc5m7JFYRCFQQbEC6GT+Fdxd9j1OOBytGjbMgu2+RIqEEm2AP739nKOfcgyC79KDtaHaFgk0U
2a3gviDti69jfcGAETDW2NsS+z0vJ56PuPoF+RJP68sp9Jk+zH70AbiSmJmNFJgAqiwXDazhzWpL
eDcBVAuyOQ6ciBqw3uIRyidXYu/PAc3WiYV7Wtmnry2fLnMGP5ZvOPmjUmP8NFHt5siGf2B3vRAa
jIPBmx71DSGONyY4RB3ErHGAUvUYIaspgHqXOF8ASwKI4pMCK+yKgh3LueH0TdO1u8y4Ufg0kkF1
+GeLAl8cEqmNWxboLDtPa4hNT6yzcaUjxAQcEBbWkbgcTXBZDgk2bAjlJlLXPUHn2nNuIbqSEZaD
nV9Qyj0xY6meJFU1yxBHPIqZCRBoyzPVK0eC9MZjuMC9l/snpLO0ZfnsFpF5TfvOOTAqM4jTruqq
47WCTlld/Zwb03y/NU9EIaEXz13cjujACacWFQ/5syftW0jQnSsaYoTFIU7nNoh3k/XXakyjN4ZH
V0w/MMgZqTyNRTMnUPJl0EeS2XdemN2jUf9g19+7EklRHesFYtERmbK8JpspPFgItoLXDqiFmpGQ
L9KWF5WX76/pmS7AVLKb80rkxSaThhBfMHMJsDcnzmXCAwB+NyCQQCTtXcAo7Aum8cAr91I4964v
dkuV1TlM0eCm2hyToazZ4Uoc/gAZmYGsCrRus2cDDvnIakr7zJL8iEzzS5uUUubpgb7ekPsd5FnL
WKYRxHAm8YTSzJTz21MjPChWDrpBr1xIrhK9SPTBdKmZwDmTaEQhLKWi+JDSSOo9QHdfvJi4aufj
PBIElUMHhMhTKCAWfohr+/UvE6z6eK/ijSy8mWDDDO3LgqgJVx6fYa4iJgL6MLzsh1VBzkbwQqeJ
ESLyJLgmwWeXwKxRfNYisOSROwaVI4o3pgrErUvzZsccQncqmATYwrERBPc0JbNddiOMnaDI4D0d
N0IbqNGG1hiBYJoOCzDnHHi5hYsqFFMnCjO2SaAO9IfGCE6XArUDHXEC+kh4GSMEEWi8LgTw4Yjg
9M9CDHI9oZ0YjjBaqSCDGHStAXv8IihYvyiuJzJAf/5RNzsgx+xpdbNjLbSjZGFwwoLFkgaxIY1B
GEHqgDyYGJo9SFBwESR454X3AYMup7TszGd7AkV4J3J8NpkOihWch7+HYwTfse4qPlRX6EbWjZCg
Lr7F5+2F9CJShM38yMEL5q7RKbtPjr12TwCGuFhsLoZjddbmrNv411CjbMO5LzRHoQ28xp3TAj/W
aWFTsbGnLBJ8Py+sNkpOXW57i1rAcLLxkJgfHWbBYKkiFapi9lUuIxHewi8XFVnAFCOWiuQ73jx1
SgXEWTyluaRJ3S7YBTgGXxNQFb4+iqy94BKIwBPVx7WgCs9xxVJjBQ1rEDymIuaNJBg8IRIF8BG1
7/h1uDllxDYdaiDvpBV0wZrFMAsk/zvvhTQdCitr8gKx0J4ylALHD+HIcsZbHBV99lxzsYT42Jh0
obl2f6hAFKuxBkLg3VIi1Fh3Ti2823uoRq+TmrbkdrFhR1gJtLMSuQSEOgcVweWSP5i07Bg/Ipm6
ZFiEO3wFCielD5BTmXZJjaGanWcS447oYxDO4gfwIhqx3d5419lU9oADLqfa5Uhsx3R1Yzj1O0BX
OnVxsKNxdCSMWpiA4cuz0zdxCKKA95M32XyXJSpzsmnn+HohUKNFWuQQNhAQOTLfbdPCYhJsIJqU
GVHO8waApMWjtES93M0bGhsPVngi4/t/TgoM6k22Y8wT4yZt8bz6Y4LNFAeKr6DJAO8DC4CP3eMB
Pj7vBQZEjxmVF7NkcM/hIt9WrJJfOK8rO8OuEXIRk1uuOLh2RtLb3aKXL/mXZQ7DFkgURgtgqREW
sPWhU2im/nTw3X1ozgPgTXbwJH8DKQKHcPqyZUdvjbQ624AozzXWLfCiRMDfdbGaCDkV90Bf/0w5
+3vvNBz3eXm/PqxwsHhuLZ+ESw3HG4uEx7SfB/jRQxR+9qagAYz5eUlWrJlXQY+X9+8549z9HKsj
Hr6LO4QC2UHPfqfdV9zqKETWrD1J/Nl+uWApwWIUObgUkBW9F6MU/tvslj5rDRcFjGHl6PIgS4z2
/T0yuJTcROrRNhe2MhfG3lhH9gr7EfLHOc7nz7mqmP2TYneLOzfU5u0dMP0Y6QMgG3G3LYiROInM
Ia0C9n/ililmm0NTCRnqigNsUviihDtuLIMrL7x40+GumeB6IkeIxCc14ep4oyfFxszXElRMPkeF
D90Sq91Rf6GG6PRVXxe+BZbMBtTlF75H1bQa2n0oExi8TQe0EnMsgqHnJDjaslKHyiwFwX0NfO/w
9iEUR2TwOZYeSTufBU4tkGaOA4bb9A45QDrdpu1EJRB9Uk9P5+ATAc1PoX/SpWNiLON4Vjmsfqsb
xKnWztc6RsIN1O0mqPqWzvWlQ/XJVAh0zhyeEogF+UyaPyKkC28O1giKfoPkH5fmtPXR0jjd6RyL
oECxA2DjTWkT20o4xhNp8nQ6UtxlToJCwIy1Hd0YZXq8npNrhBYDEdT4B8rAZ0jeicpK7soXNnvE
R77CHoUFZ1dBRZNGIsHsFvSyL1sw++pjUg/xAf8ikGRQOIbjr48JBZeZg42Hs8CF42JTeYbxv3BN
KHu1/R7an7Vx+AAg0JzHG3xHDvekgwjWwIs+4yBu1wv2xU61E4I/oBwsxSP6a5LYLpNvNtxVHtSi
j6fiIM2h8vGGu2+2YSkh+ZK74QhQQpFJBZs923BJcV7BzpneJ7dAokCRsKv3e76S1V57wGqY2Lvz
m+ecPGAwRcFDASKxRU/Dem/yHAmX48sBiYHNxi63jnfOdzadsK648QBQa/qh2SvTWbr72vgx1ibg
xBDOrwD53MWOmBRKLIWZ1hbTSOvtk6s1r9zNHwbSPnbbj+PNY1LGZjXHvYvr8Rb+uQPk6B8b4LC0
2QINeOO25fJLc1pAIjS5QPoKugtXp4FNobrKWHFv2w62HpqiWMWHR4iRjPVmyrT+xyNP0N198mEf
xdImQhy/0Dl8y9EfDNXH/AumIbZQWpAnZQxhOhS3drAWiOct+SRDbLb9gWg9J7x5EtYmLMyBogWG
wP+Hpa8zOIqNDdgnfh48HAZAxTWkb826Y52qLliEYDTWgXKggHOWgG9DOFkv8MASxKVswMeFSg19
vzY/JxEP8lx0BoaVVG1eTtDop1svYCrDTbmlgtzzBp0RMWT9JIcPwQHBVeTMIDgLwg5k8W2D8kD5
l1Qt/8npwMFUdCFU1hi2sf1corLmzc2pRRi3ONIBwG6szZjEFMBhg7A9oBuwbtRs88fUCBoONqdc
/shCLhIJk2AUAVuDFSnm7dWSWVz0DzjrYSWVUPZvQFSqC0tpkMIUn5A68m9hU3qvWW+32eExzqC/
EV2QI611Gm5erU34SV9zkLus37Gkp6mDo4OKCKFsotoo+bDWVt5YSAywMn+gw2GFzQqaniu7eKil
Grvc7T8OrfaKpx1FzYgJG2PNIVDNfaXgMZXcoFugUWY8/TfbVi/GYRby9tCvF6V/JCmABqtmaXRo
7AQlrgJkjp4Ez3YITVJEwpjXX7xsWKjub1kGXx1YhuxFgE92JSwSNwjt1LAKJBhAWwqJ/5qdnS3H
r9mZc5JqFhrTDkCRUx3/ucK8fQbzl3Nj+3XxoVcLm/ekQCV2HyGmwjoTq0A2pw+HR5gxoFzgqOYK
mydYpqLz7bOtv+Mjr7jiGnramDXDuLSRcEAB46Fjk5fms2IizDAXrZiw+PKFJ4gTQtfGTQjZD1ZH
zkxjTYt/Q5n4tRFywgZlap8aUe1c4/XX3SIsBoxA8yf82XcMqY68HIISYMokTcVnHLq9s1lFAOV1
xytaemcc7VjQHVv0SnnGbJ6zWyJOXM3o70B9tXUZUY6g9BBhyclOLQEZtpT0jgenJqDmq4l+vpgD
iLpcybUIe3FkT5ApCvHLPgtOFfCE78oQ9sWZuJUvdAF3t4KHMGBtXFvXP4LNIwb3jk08bQyf+Bf+
UCFr04cPde2GsRP1i41PgI8js7OrrjX8dOAXfVHabWFEFqwL+RP8Iv40gtr3opzogj7M/UTVKHI+
MI7Go+U9/0Vn5ivEYSgpUM5wWIiAzRB1AaNpR3SthhgPrSCCOA5/AsDZaVHKOJiEgO6KJgRyl6NF
goYplAeKi/ED/8K6znguGbvB6R/I/X9s3MW2nmkhVEOGT+QJXgB9m6X/D2fHAvSYdXB2W4C6cv1x
ERkxwlkkghSeMjpiKs95gh6kWtyiJmM/iyE/1Ief3exYUD19jG3Q/fnskadPt1oonFk5JEWDEAuM
ATkCm121kI/SyBCGSPTkm421gAs1hnbCrgmJCBt9NCTHDXih8OawK/Zdqq2Tu3f8whCBIcHGcjGg
/B0b/M90V8VTQbfrjW3EG/wTIDRykkgxkUg87vCwLfwSef70DfsyeiWSSD2KDttT+Oy2eHQ7QY2I
uJ48pGL8nPNJ8qAjwxv97yU4u3heXDqsGxPc6F3u0jBkivExY+TqaHMAXpyFuEq09kLgCG0DDZWW
MI6AMwo39cI7vjEF5ADSGPhIg4/BabhhvD9A5g8PmMXdipjKIQPSYM3K3qeAYX2EqZawa3qhA3tz
/Qxrajg8TzCzB84HUpk4GwU6JCU9ppvjZvqIlOnQIY7wTs5FswN7ssro+neBlDjkeM85NQXd4Jay
XOuvSRYtmLCEryTP3bzlgAY9iasg3wtmxXWKhtyhDebi7YmAckgq2g3jD433H+v0kKiGHbxGcFkG
CvbEqGw2s9L5YqbD4zSAZQfnEzInxjFDiw9YA1TBpFOST4iR+fs4yO5RlYl1Us/Wdxo6ohWnlcA/
9SkvF2gvJDXwS6wMsVmip4GtHHC1/Bc6ntp7J0L9aiSFRBAvcnCNM4PjpO+wMYqwtrouzg5GGO/V
HeAW72i2GIJSid1NBAIgAg33b/v9pk/DY2gt8mxkhgwPtCpAOYVtGrMVBJY9zgtYxZQ7VRxv1CcC
v48MLbuKTSTIzDUmAp0i3DniBok13NeVUtRLRC6AjsE1E3sK0RMxRnOzKVh/tyOq48eO05Ta2DP7
lPao9QHT3mssQCZkA7hrvPSj/nS/fhNtVShOMXH22Ne3mKvmKXEmPFowAQPEi6yUk3PUrZ+7mk/j
wZe9j+qAKHsykXS/72Fm44k3/OLlsNyBFwsQWlTBjZkqkJgwYeWlJq+2YObPxxuYpZLHtOnD6X2D
P5SodIHzeJA3vrS9jKhJDqxe6OiCb4u6juGdismTzVPL26mZLLY07DSTegHawM6Vs5JLZXfpkwsO
OhhKgAvA9OE7QIA7NrifhG356g5qqYUcfm9EfSu+7Al4tjC0BBCuaFgAzzfxAi8T3Cq44ibXzCcI
2WwzSgJgO3T6BcyhY2FnhLSRrxpdoiRGj+B3H6fNipkDKJWDVKscZdUOsirnmjS6LoZTRkkCRV97
oT4WtETUABCVLPhkt1Bm7wzEKnna9sKoZrc4owufC777E4hDlBgl40SxGD4PUJkcOZC9Crrdffxd
fThSh8S5azbVGjMkPi4wvOCulTysAcTuf5ReoeR+TRCyZe+RAC9ZXI/pVWUIL1SYLwq5Et2ER4cH
sMzHxg+0w0FLxyQQNvpYeGZxHzED0mmdkUl74IpwH0F/veaUqqzy1Cd7i6tYY1B08P2g3Gl8PVHU
EUMSkyBac5gAV3Ov291O1CzxwgP85qyeSh8LhI9/5JFzywWMxwvNyBpbEN46+jZBll0bwc/J+N6R
IKiTYgLqxFtZRJ9dvoDWasVkwHTWQbAS2MYfXjPMO9GKfOAnsmxnD7BxZY8LbiZ3jAes6cBZs+48
qj5HLbWyNA9QXyePiG6T8xKlhTaGwSiuf9JF/WQwukZdgnrjvIDozOKIOeCLWl/G17aIxQYYF19C
yBq4HnCjZLcbDVh23UbIzNBww2Jhk6SBF34Xb2RPxgSx2DDtXOZGJHYNtiKDTGW9h29Twk6B7cI7
IA0ECPmBuYsx/WU3u+LLiY3EJf7ZvYXh3rk5lLxJC72h/aIZ9l7XkeBMaNh6DExi7Dt2OOW84oYm
ukY2ymVbMF44g9VAtnHgtYlGn0IQgVoUleNyvgmuq5+rejnycuGODbZjg2i+0ve0ZX9Rsb0YogGH
HPMCV8foMO5t+6xBmq+pi0aznaoEJ0DGmr5g2Wy8orJW3ykwjSOPEXVzV5PP6LZvt6jR6rm2ytkm
+A1hAyoNkPVKb/svAQ3o7GC08XQ9AdOFQgzB90wL2z+B1mPWh6Y+lGA1YSNHPxeBZXKzrF0Ry6a+
luKr/Qo2aP7aeHMSIo35zzyiPl39Ag28hizC/zg6r2VVtSwMP5FVKCB4q2QQBBTDDWVYAmZEMDz9
/uauPn369D4rKM4wxj/+MNanuKr8wNb2PedbEIhHgs5MX/J0JwVEqbUavJMBn+OF7XumUdYnh+PJ
PDOfyUMd+z1pgie43fztYEolOIUBv8IjDYZeHV7W7wxwj+++hkM8SMiQITQxw8z+MJisaK1AqEDB
bCmhlLMowQXkDmJhXA68simFwY9pomArDGKw8tn7eK8m7+M14TN/GZeOTrbEswc7fCEhAmGije5z
gjVYHFJ0XDChSH6KMTrUvgqjEBaabl8TbGSogKPem7gFYVJ6NX2IT5cNJQk0I6C9yi/hGHBb2ahV
ME5JRHbZcPZbYhZonuni0EGPKZM14xsPp4KB1fGWZefsa6s2vDCrHWzkecGc6fC4Ue5zfUGjaJeC
wn6CkiePb4ScvuAMjdZQEhZitCbW/s36fighhUPZkOcmeSdXX+AD+gD5gJjDIQ4w7kB3ueESSbi7
iVscS88vFz1IusJlUjsc0VhuhxZNl8BesOrAhH8ArtGaIzbj+JFeWcdDcgR+MzV9wm+rU3pUXILh
/iwr6o2WdN+TIYWagSwazvU5ysPRvBYWkcJCQJpUjkyMkOLdZoJLtMx6KSZPbF8bMZHRgenjZ8Lc
s0g1t8I5LcR7gH8S5hv246jaZO2RX91NX3/SUmKK0N/rNnuQryGUZwG4UNKiC9fvKti+eyAUpHDw
ZK4bYlqhStZiLnUyRNLX88QM/WXd8JhpCIzBGLZZKDAE1fGBH4OmDSLVUls3O2iTnEyygfvb1RMD
XtxVYdHpojxg/YcERuGEN0SICiMCtiJdXrtV7AxqhfUlcI9uCcLGEVNSwJ8LJ4Ow5/7Gglwhrht+
czaMNaIJ+Il/vXlhSGMBtkEdFUA4hskcu+pMBuWAI4av5h2G4YvIDq1vnKB/yTOcSw+yy5ULywo5
0s/R13iVgXC/IQ+5ZQsbBckGu5TQwkmdNcdzjXc0OZCg6gCw2mEEPYDj7Rz+GL/xGifNceCx89zc
eyfEGJC+V8WYulut3WEwXvkDoj7wE/UIPPmSpveawfTzcMxz8S5skysiV3gY7DXkBIzc2YHypD07
ima8GZcgYB6lRYiJ/2X+g8mx/qTY8HeN3W7A0weL2iugD5MJ0c0HcITnP/d6IdtofMHi44fwUsxC
xYrBMo5Pi51qDsqJAlNIM4Ynh5MOJtGAY5XXUvh5FkFIZKhMc0Of4z73xe6XsoEQCgXCL5cywxEx
XZKnTEvIPtDm2Vi8jdJq2TQhbLba+UXYJa4aj9rjCg6OCp0jYIOfvphXIj8+4ozpjZDvMCYNB7TF
QelWyJ6APay3p8R6fFLMfAoVFSpBBxWyNg++1gMyfCCswV59MghhLDKd+JigS70AwNEq9rSVw+WX
xsS+LfSQLQEWSqjqQptlQiDYZh3ev0CRLAtW4oUKi0RasQlglLAnevynCM/bj3V42E16Tk/UkKJs
Y0jM2J7fYIlJOsPm2QByxokUNOboIMW9WAEU8W//rYM51KhPNsX+2C2KVbcoNyPj7R0gFLGgUYmR
ega1ElUqRNmNKF/u8JDIdGfTtiChNdkdnA6ij8U4O7vO/9OaoH5RszEFCmv4URydPEt4zQxKOsYr
GBtbpZPLE03IQ1VP2UN3Ew0ydnteb0oMqrzpzOushRiNUyi3CBzavUK50WPM5IJ3IWcrk1NYJo/w
PlMXfKg2gVsW0D10BYtGHHilD9CDzlSlmhK+vldjLeCSDy0hgD+Pw35a75jo4PRG7QjjPE/EVPuX
6tPmyLJ+GcchDx6u4IVK68u5Uc5uggZixf2ohypP2eXMpEiXi4WKFMVo9xkHN79BZtdgJ/TlMoSA
YFOL0yJN5IVkFDPZvu/f8IV4UamAxVlnHGegrkvRHpFGsXyNl2A+KWcRUwosEYQ3iboWjTrAIS2Y
zgaWx3ecFL8bzdK4kE/u0H7OmVNYRaRPyOJY6TZH1df8btrwCSvGEy42J/cawn9+uKSveEj7YbO4
bBJYSZYMkw+fEqh+DWTPbq/HJOIpGN58/oqV5Jde2l8cqV/VMfQiaije6eqFEVygZKPxmaZC/NYB
/M3LRCE5jdCQGK9gA9UgzSil3hurpvP4iEVDQNxiqPPZpxAqJyVW+LwEdi/QrMIYAYZ4HudTIlPS
3wqNdNDtn1BLgt8avjDUNfp15vD1AVqbuZSZ1X2mv+3Ng6oz1qJHcM0GkL5/YzTvFBI469AFNOXk
tuKywjLmZ9IJinHpLRTcFWB3Rwi4cDBsAka27uxkRNhg/Qf+IcnnUyAJ2G6UdLuGhXH1X2sVgm+T
9VefWc8hvyaAk4De9ukXFJ6tKYQOGx3QYyZm9neGx2/rR7ZiYdU+lKwxYzniakyEGYgSzgQEVxGw
C0wA7T2mrBa8l+9ShQ+gTKFbO4QwrrEfLSEpa0FB6/TCv0IsOVGKVv4reAVwdoWvMQ634+sWm1Z9
+o5jUAiQUIBsk0uMx6ntNauxTwJkFbL4viF5pXt3frMhA1r3SSl2DeV2sgPl/X9Qcth6EC5Wb5VS
SyH3ht8AN4NgbD5u3H5DAq+J9NgulsDhrs14D1X1g/TylhwvVJKgacIXvze+EGXR2HyPS1keD4FX
T5BI0FRgsQAdnXX49nQ8JHAC06e4UUj8jgb/inY8yEn/u2Y5E87LHkfemUzc3GspotSubhvcjYDL
+o70bNIX402j2VLpn3hTPQd/Y3PzgHgvTetYJZNFpLb/wUC8o0cdIqFSMcrtRbQKFsgwdQEeBsa+
tB4cUHzUG5Res74zYlT75qwiVtJY8U6svpAxU+8RUI+mqJ1+qeh392zXg8U2Av+/pLipPiBocl8s
Cv8Z/XxQLx5wJFF+c06TeYAnFsNadNQEgiE4rm3VkZdgWXATnBc+lYS/eOhLXf3tiRwQnXKGuFof
70NsL3hJIlgHHeEAuAGnVP5YWTT46yn48bzoaoUJnJjoGi+0Ylzl7eLsP5gb/zjmmnzSh2xjDqYw
2pPHHL0ABUPfeER9DAUYFnyiASxeeu26sjTFqNCiYlFI9eFymTLOJvR1TmZvwG8GDnUUzmRgRoSN
uGCIuAnZob9yE/2vXfBlkDwQkGJ8ohpkVBEwZxJdR9N2iTCtYKwpVGXA9wxJ/D4OfP0dX1qmZxFk
9Jy1OMR2vN1zqFk5BnvoGpiG248NdJnJarT6Zi2ZLHBbGBkbw78KfQg3ChsISuOE2b/oDX67EqKK
DAQFK5zE0pR/vNzdWuGjlMwnEkbsi+utKKmoBqCIKMJaViD/hT7OMMddkK4mFO7uHux6Qo5v36eP
nBCiu0Uca+tAKmjpqJ28Gz4lgvAvHgc5AexO/tfWZ+joec95JjSxv/FulDLDTJRMWZDmx+l9DfnX
RmF+AlaBw1UeYTIR/AaG9jRUwfqC/BkUy/4MVRLxtV9Su4+oydctwevIdWgqO6OPWekPfiilJ8QG
yFjwiyAXcXht3jbxSzc25pClwUgCYH4qo6uwsPycIXv31bt4/jI9OpcnAivIFtPBhgLZZyewLUg+
9C7kWejQGjRq6xFqnEwliHCshDA0GhpafG0Al4wvwwoEDNZ/l+YXhIunUVJ0YxfpY416tUVh+eYs
qnaSzQaH8zOkfmWPUONyUFPFZZj8Tb/2JWiPVFjlPN+UuO8XZgvmklJSfgy8a5wL9IM57Ssm0Pg0
AwHjlg8kK8S6N2rYZkveqUTRSc0M7FZisMTFYmFDEQGe9Tn22YXLx+r+HbdXU0t7GOTx2TvDsFne
FlcSTlmO0JvOk1y1BT8FJHp3eljvZe8AYJSSYD65W4Tb/kFEknhuG1qtL/QPKWZkQx+ixx3t6sVu
wd1E+2auZErHv4KlTGfJLfBAzsCHhB6ctoJzXJqshp4wiSVK4K/sTeSl0Ny02/sWO2RKN4dK7w0a
160v0/fyZNfE/8HvhmHKzwPV7rkUVuxUaHjNcuQKEQdaBr+kIxJVq8rGGYkKIaIdoQdnK6jOPXm4
5VykJTxUprgjmhGoBbr1imGyAMgQtstHlTP6HhArg2Cg4peCZxCGh7sPJJUbq1T1b6lwqPEGOHGf
t/qUjcMFjWqK/ooExNv4/naROjtt9mF33LgNOB2Zv+E3yo8oMa9WMRxnLDtvwi+EEBj22WVWzlDH
AMl8J5dVDoOWtNFRqkZ9YcDIhQrFKE948BfV4ENijib+zmE0MGlFebDoOxhEK8CDFB3JYUR1LKQ+
n+k5vaF0UQ2WgShGbmjWNM4d8ixxw+b9LM9F2gyFF7jRYtqDAg47Id3TbZRI4Fq0nX0Mwn0qMJ46
hwH2tnY3pXjn/3B1j5j9Ac3xsX7GbY5z05gt2IOrKEiTp4MKBnJsM5Qidk4AxgQiE3Sk8j8p6SUO
PpkH9WLmPpxyvMfYJzFxYc5FywSW4JNndt+09gunqP+H11Q/3pMrQ/asHop7f4TvJsZB1o3tizeT
SP8dfnkK428JybTZ3mbI+pCYCeqn9WzMSp9AKi3no73QbPG0y4ncF7m6yDpUcqAfk/7TpHAShPeG
83NXUlAwvTbxCUC2XqdDinkM7mFVLDBiE2kp0NIZkhNewsZQZ4MEoGEmvxnqnJy+yIZAZMXdX2dv
qNrvJU0NdcYbvykjQ7MjJEKID4AgHNbff6MX3SP8EuiCNQr9FxUWmbOX1ScabrRASU7Tx99g2RAd
QOS2WA5sqZQP42SK6N922efhH9rdbQE6QdTEmakMaLlfzGE4IzAWGnWE4nRIDJugqSBGZN6UJ2/n
IfB7JvC1EDvlobSDf9Ih5/qMFQBX8+n1xdQ3UMmXEnJgzgK4c2dIgjdg3ta5AvOSl7QYLnsueF86
mquuYIhuxUziE2IVx2HJbh+rf2eEG5Egfwo5FpgTW0yZ/hAEflxxF4vxM+SGKTo5FJhU+x8g0imJ
bObdQmuIdAYZHjuI8Hq8we+sKJ5Y8krf0ytyAInOHvqsmYPgBTAKNqrVbu42+/W3/DjFlNwwpK7z
jgNqVzBPA14P71kNVkdUYNyzuG+mYrBPJDdbGuFCOafjvSL4OOYe3uH8HM69zxiRNZcqRmctYevc
svGbnlzyVgRCRqPxM62piqo/bp0d//aU6nAHPnSmL/9MjjrqbHjXE6qlK4wbhs3pAAZOoNBEaEEH
nPGM+ujkOfZnjQ3RvjZfnXWOId5jkTqgJu3wHoYfQ31a0SSnfT+fMZAkaYbRlE+ti10NM3C2ESrQ
TYH+D2tIpHCyqQ8nyiL3hH0mB1J/d0PMINBdUS8J8xz02J5mdcDBLuNh/W02Z0PiDeTWLWpi0qY4
xdIzRT5+jjA9qN46Y7TsozRGgs1vnORIvr4u/3oE4zK+bn612dc8pfReuDqk1m+n4zp8jkmb4ALa
8RJ5ae/wxH4BzcG3WoQOAGXI+zdgAzUta44MtuCkuxUe8x+ryn57urALoXHgLRT5PaufvjhjJMAh
im0uSA5KEm01ZvHOF20mheleAyF6RueWsAOjkrZfeq+VxuA9AN3lRuQyBBPpAA+g1OPuxrgtqJb5
4noUbc5z1kWqTxIerOdY+iv8vgXeAou90sQrC7BTOl6cS4gG7sLE4TEptzeI+DeGf0wEATrFRLRi
hs55AB0PLhokr7M7TJ/l5BuVy46bHX0hAgwqQ3baWG0Ndotg+VJlIRekRerEbfigevHy3TmiO8Jh
UEEmXIqQoSq9whjIS6oUho5F0Ld15kkQ5DAmASnYQv7D4/bqXkICUX0pHU0ZDE2gQ8ExoK5ZNsvv
ToKUJZsNwkG+9TW9UTUuhBSqodI9KkgmyEYDhPFGWe2OyGEtsy+N7McGv2kkKABiFnre1bsvAsPp
B4QE0h7Chdvf6w9hF148d7DeXmN8KWqckiGdYBj9MP9SvReJuWSPOOrxPf8I7oXHvIrBdR8+N7e6
118BIqJxem26v+washfJnqeEuIirjmi5boycOWMj/b/C315OXcJxaGkxwb1zDU3h+hS3SOCnIuy3
58jsnOiJ7xVeqHDikKVMlTkrl369it47aLU75t00DA30vFYbS3j64s9HM0eyq/ecyUJgDPGOC++0
eNzJQ3978p5THKDut3qLi6dvIOj0PjjMDu1hTGd8zb7/4UFlsiu2D54x1JdEtwtuYIpFwuXCMhBe
lnqs7n8rUT5+/CH028VnucmnL9Y9pTVeRVwVePnO9JrKF3VH8IsIkJdXdYhnOSw7q3Mf7vtN8i51
xBgMQCLDd3hEPyuMdwf2ZSVHV3JX+O3Ev6rMm0awdcDXvJIkHwt5MH562A0CVtfp12kowIHBSY4m
mz5qgJc8jhvUTwb7tHPpiT4ou08upKtIefOeX2swyOBCxhRgBa7y76AAG4dOhtcNlwXMIyB6hKg2
obMJwE9BMpYPHGUgXWURwQuTdnyoOpWHQLJFKpiEWAdJ6FGhp+dyynG1IfMoRf28a0nVQ9mlAo4/
JHO5//lIDUpI6NAC3VMi0MKjcGd6ebDWMDmpxrZsyn+jP+z5gKYQ6iMZl+dvr6hpwu/QFIA7euvb
4sNijVlASK7Af24LBsUWbacP8xlEWdqT75kQRzxZk9WyZA4JdEWxgrO2HL+AWUbeKzm7fDevg2+l
YScgympMXI03T0sLVLe/7s0bKEj/hx4xZwOzYg6g6TNmzD30XwkB9QO8GIOn10bP8RL3Hzh0zeGb
zgT7jYLkORkISfWbkdIX0WPrkIEWw6jAkQmOE9UTxoUTKcCbmgGkEj+CQSxGQdyreLaACgvk7fLH
mAr45+kpOPZ9/oYOLFHcOniqlDaIZrP6IrDByfmBCqr/h2Ogi0ciyNzJJ0ndRb44BSpbkvnlDXGD
eQqRhaWCTMEdyv1rBINywmENFg/NEdlKby67UjziAVzsK4NWkHQxbSU9jyk0DxDChgE22/1JYM+o
LyGcGHcIqbf4tnkhOwQ4RDbpIyzPPsIV3o81pp+g1qmsGpBgAoZ7mBs1UR+CzyQnDlsIflEwcyMa
m9IWTOOpMNgWtv0IWmAOPAGMb8JwH08a2RZSRvE0lkKIzIiXDh4qjQNRWHAmAdq+k97qLTKMxeKp
orsO1QXuTChSIxT/xqoSk96fwaTWwarRqbFKmp5DOWI8tOtZp/nJlWjVK6tbAoxMCTbByeqywZ6L
Mgdpk3V1ik033gsS/cftYXV0D28u6KWvJOWCYFhwGohAhAfAvcMiS5SVlaEsFX9r7zkvrNwPFKIS
Woz00W/shNYVd1r7qE/WAnc9mV8W3R2nWTilsGuwXGYUxQsL6AbPW9w4cfMjovsmpCAq9jCLNv6G
hNSFRBQLdhsf3PJQmo/NDbcGFReMZgtwZVW4W9CE9UBQBujMxxfiPghMAscunffhhDU+oZb8/ROe
vN4aboIN19cHY+OMpIFY9gmzRjBI5lp/Js8vk0kVfJCL9cfNqh9DaVNWcABChOOCtQg92u0dvslz
rw2dO/Ngxq/05MF5zgwkxoCGVQgPK4JQySYgVsXF6tT4LnF5mJ2mv0MvoLRvdjii+dIc3gpEseXJ
F1scfQsEAhal/aOSPW1OgA2tAwoRFJwFQT/9HdS5JJxax/ylI4qZa2u82sDlvryGDD1RQcMf8wco
TNAyTSFhjzQ2YGdckw8TVmxzZi8EdlssVDGS1YErOXkzOZU2g+SBaxSlIT5PXxzSO4Zx5xB9q3UH
rhcsJMni4o4r9zcpUf20RodyyqpcXOkw14cJJPK7AVd7DgM7u2aUiKzqS4GsOdquZi5z28uuzxj7
wVgmqLJRnwETE2Pkv5xOnzVoPV0jhR66ILIy4LdRaXIfHCtf9b+LZ9q5jP68YvtaDRcMexHDr7jK
sR+gUadptsXqL7banqE835dje8mIFd4zVHVYr4EIqRBDHCGn7SwVbjsfMcMCMF7F1PZPcvsuKPgq
lIVvePYrXt/j6a4AsbmyC81gDk+/1mDsQEDKvK4nBaUAeSk/937sIeqfDz3QL4Lk+kSuUOF7TALB
+Xr7X1Dzb3QuylE6DJlqwVYV7HpstnabltK1h4rkhFybbfOnOr/5KxhFFAx73HqBhJ4ucwRmpIx5
ur92eZAEUEcuqXUfZwJ102Ak0Njr2YUyG93Qjml/PtHWfuW3PxwlH9EDUdUUUD0Udj3P2YDwnPNE
+tMYTz4QleUujMbDHueE9JFC9NtcAnEegOyOe7svqhY87g8vEP58MXKgwR7o/0Chav9pUCoYF7fY
nsPTIWd+iORnJfyf6C2weMQJbnbZzfYUlzr+bn2Cb+FAAKPgr4KfoowFByOlwzAchIwpcFgtDY0l
hRCFV8i4xKJqv0974dAVOC0WDLMKWKxHlk3nXKLe7rH+sv1P7mgv0ZT1HM7FELoDvsMjS7fvNDAA
jBe05weivjCXxoBSoYNjWqWDivDxWmePJphrjCNTiHdAWRrQXpxXMPiFVeCIvLOKgmZDNWFW3pMz
Em0a3ru4UwInI9mrNgQCuFrEzJehED6Wjj6DABNVBCVUC0w5+eClozI5ez+Kali+dn/+fpstV0ND
rBLo8mB7TXi68BdO9rU/6QkQOeiiVyqT6QonCXNPYBsDqpXFuD5hWVNze2W0uzCIIFlqc0ci2Dmb
Ihzw+n/O+Q/AEcFVxof8qJ2rJrg3+RD1N2SWbnZDC3ylYGtwJR3y0nLmHZSJhG/YHVBj7o0IKXs5
anjCsVUs5XsGPDK5xjLT9TarTWE4BfYoutML9R4YFVbHZ0KYUTCm9fTuEUorsEWOGxohQnVegcBf
dO7ZyuzScsLASfNFiliPEDmieo1R1B4FzNgQXgSXeayYDxdQFIPn+VngkDB8oKF2UA3ODusMTAH1
66TCJgHuAGo4inH8Ve9h5zIXV77Uif/HcjiqkseKCQrbCB8Yg47S1tLzFY8e3GaO+rTIii1TbkbU
hYPn9peqskRA/lnlmPO0YZ5BaWGGXW95zRwSkE9g/ZNAIfOcWAnYARd+x29RV5v7NodC7Gl8IM1C
4+gSbqwjv1ydesYIiFRDj2LVwPR8BJWpjBjZjzudTj0HmpzlPbMR03ezhbp996nkv7hZg4ExR7za
xX32YqMhCIZLjgnVxfhccNhNe7VB98gxlYMzEWUJA4yiDzYQoBf5zfBwHa4I5GDJAA9c/FDKpT5/
LEkla7BEst5UjugBxh+PWSHzXMzPhNYaPq1fojZ4mpdtu5fSX3JbYjvWPKBKt7TGUNaRIrjYop8X
PexzGfwy8RWli2Bl9zHTxQGAvBOUMnRY9PxONeOuILsZHiLjYCGRl0MSln/EdE7UTc0IEBAUKHcv
k7gMaRVhseY9M2iiNs69hLrlKnlJqMXpLKGXr8Y3f3hAc10apEZB1CxsIgvh5rAnIaM4sg/SQiAc
Naj2NSRkJibKVHUJc48TiVDDBjQSUhOK69YoiQ9+2uoO8KYZM5o4Y3/XjIdsIJuoaaf6I6F+1eJc
OcLrXPalxQmWDq5oHPLXbTkbIY1ScUtsCKQQh5o2/6w/kcrYBiqI+SO+g7bQpGMRxiBYItnIKeA6
URiCHUxoS/YkLrvX3WUlsCjZyqg3Gdjegt4YUKJwALEZ/Qktn1mF1/A1p/nnarMZkEHlK1hYzaLy
GV6gWL/6gxBEHe8N+By5GK0L0gvyFCUB59tBM9fMPjVdMf6gJee8rT2iadAkc4p/uF5ONn9s9lYA
TWBSwH4k+W2kGA8BUSPtRBd6NcGdIAEADtAMfdH4XKjClExojHqk+WhoG54eYCzp49hoMKCHCcbN
j0s0m+Y9KXaDr8jwBU2oCJdM+/eJxCaYFtaHrsrK4QqBHVgojmu69ApHuS20g/9KMSpCUOS3x3LX
PlAOwbt3vYMSIih/9hjEd3tBLtSnwwU1z51JrQPd+wz6QbFF909VQ1KtASwFf4m2Inhl95nQ032d
J3m+jMDR3jwwCkQ2D231k7BkFIiTFoU4/ZFX/glo0xW1A3Q1hOZ0j4As3L5P87ECNe9q9/wdlxj5
2cXVpNlRNVsHYctNNm7NY6yt5mKoODhVbs1QrR+84/rr3qhRtOxFaVfOHrBqtXGB9qDL6E7LBRo9
utDHAjcnlAgPG8gF3i6SCwF3ACW7hwckVni0eEw0Lv5b0FqFURA0ljPdH3N3S+WslFfySgdcxDSN
/lR89r2ZcOEVjODH5EUJ9d+zEkBUPIz7XIS7QAD0Bp5PQAeBKTksne+kSmBdPeHMEy1tlLh3mCIk
qkSYAVwE/x3TvHwy2GDJZmbCEQeTNTJ20OPQ+5NPwGH9g+ilOQUhobMm7vuVp2MuPJEZUXExvtLT
XmFSxiXx1413F1IqGaGm7NcBvpVnmQC/Gl45FIxEofbSjdtskN1JuPt6HUPydnxD273VKCqRrLRi
WMh4u29UGaU9c+kYMoOaUq63vOnR+EtFTDGHzFYdv1ZfWgkHtNkdHUZU9gBy36TYsVDRz6rGL1Kp
rJwegK4pQ6RgMESLQTt4YKGe+tbwa1zvRkE+IUGTn2AEKeFlwGYiAIqx1w+xmzzmL4g6Az7eZtKR
oa5bBbga/mR9C8C75sKYaymJbxb1whTnFjrkEeEWmvh7AZl50aS/PwWcrIADKi2rtN1pc9C98w4b
MHBDsGbUJ7xcgf0T5wJ9F3ybl8TeYIcwyoAQNTL4mnwkNMPIdeENDu4GXw/cxNS/bwL2oSEUvj5w
KFmAg5CzqjfH053u+FDajBf8YtWkz7j8TKBgX7D+4i881NnDZPpSEyCHUcZinCeNn0SlQBV6CDCR
AZFMnQn0wkSAP2TAzXyA4crhxEiSopyZ6x7B/ZXoODZikqO4+GS/4ykbzgdrypkR7YZmt0HnAxGT
8PjLcNIxsBOZdQbeFreENoSqoybbS87oTQLZv0/vUC3xgA3hJVhfd3ye0eJjSDJEJzSMue+hQSRM
TZSlvsMmIMIVH5XlPSWOLKrRrDRRcch9JWBznbZvN/dRR1J2qbZuSfS4nyP0FTjZt6kUcqZy5PE5
YUTM1bfgrV3X1VpiRR7uKPWPWMcTyYtrMmqNr1+55Eeiv68i2KBR6fem72C4ytOLP1jXq1+MTCIe
RNIaXFZLSEWNZMB5aj2iL4mPsjuuRj2oTD0+k1HWj9FXuaSXYqsI0ZagtM4bpL0FPZxxyS7ZwOnF
vc1oc6ZjTMsp03cC58CEQEsGUxkTMHim0OfyxS/qoRx8gB/hY842b527fxKENyVBFJcw6nn99f8w
ozww21X+h8OQDVqiWlkP3HqlrBnku2p4XpCdO8+DYk6GfPQKMRACw7r78GmTU6zvS9K0qz9SiVNM
w9wrEc6no7QG4d404tNfn71io6IgLRPtYQ7XH6TkN6fwXj6t6fKCZEU1R1NkqAgEgafcfMYVWlOQ
wPrfSn7fHYZIqgjWYK483J2JqFNCKGKeumKIrgWwfTk0wENxL14MAj7+ct6f4QgdsD1fkPTo6g9s
BERfus/73V+z9w63zuS1KJLRSvH0XR3dYmZn7BEp6UH7e8ZQZbznX5fU8/cKfg5RvZgPz1uEsFJA
jg7xF+9lE8lHBFebzpaZ8fQ8DJKWT08+fvfFn7bBc8mX1/1osMT2fA5RqpiJxTfw9ek5KrGWLbct
uThlAr6Gbxcim0sIdO1RkxBrLYJ2qaGus1d4i6FHpT2YYMO9vh+m5CxGEPsyzcPAwr54NZy60YJE
X0tedPixnGJ1DaF49QsqWs46vKYttrUNC+WejrA61q1q2ixe4CaPuJkNgvdSD7uVxsLtMiW6+SJu
RJuPcLzkzS3A1efV4sXQISF480UJyA/JQ9ZRzPTSv0e/BWIbtNHJxz8JExIUo411/xslFGt46nGp
LHO2nxR005P75ZF81gDiaLwezJiECuiBcwe+OyFQoilHVCiM8m92NUcOzBi9nSEs0ly4v9MX1KUN
TA/Lg1Mzay3MUjD0wECi57LtzEs4Mj+721G4fLhEA7JsGDZP1RQvVIxvLh55pdsT7gU4hglC4ulw
TXIPLg4eeo8d5ODpiPSGbkm/E9YC8NgUS7JYmYDEhP75A5sBkgRmViao0t1uOzDWoyMenXvErnQq
pEO7PBWvYdaLoltCt645LByrjRDO5GF/pSAQxexneYr7bs8f4jjyNn7Za6pBwnmHzVaHOA4uDt05
fE4RTcJ1R1dPLXWNfkTSc/vHIGt+L6JF2Z/m94TuBiJ79LJGEV0PDkhog4NXqMRVqBw/FrzvbUUn
k09ebL4i4eTHAQd4BsoQgZpMm79GFsvpk3S5K8TyJ5OZ6Aak3vLi6iMD11m3ZYiUPoxVt8oTnYPy
ETPW9ZUUOmwkr19Q7SV0eRifHb+R4nzRkVWL6wzFGdjvABVmmT3DYVTM8aiDqp5qEU0QdO88vizU
TMdI4JYMnBiJGXffMOT2q46cvCh6Hlt4FA0Mv7WGh+qiWRIhSOLWb4P7SpIzweQ+VxI1fu9b97sr
/+4+ReJt0a0+7pW84T5OrEBhWjrYIK+Ih0coev+vqDJWV1ifntbX7WPxjO8+N/ONkLw8oqxfCdJE
S6kMGbn8a7mbIbdicoF5pI86JyZlNGnD+nhOhaJcd/pp7v1SvIidd6TOAD0pvGTza5FNTUnvA2OV
G4ZrlBZ42WkzBH1BHSpeF/D/mfWmt7+SmvEiUjxjjApmgJ5V+InAg18Emfec3wrjW7jqlaGlt33/
wBwEnfESPgTFAWTKas6RwImFVfZsGL6DE0g+DsCQxqni4o/52J3nSCMdjK6DQXrLOhTzBLDhL8j4
nB9ElM38PP9MxfRdBYFc91Pml19/uHp4TfpBbcTogDEAnyMTgd3Qx/BuSl2IV9y63lHi8Fnp5LXd
EVfmyd2vtu1ysPt5qMfwNOMCsfK/0rymWnA9UrRLO6hBcT/RRFgYFOpVtb6IGUE4IwIjDcySIUez
P88fi8H+YiobDeqsavXWeOLpDmvizujxfhj4J7j5uOxxpjJeeC8hKVVZD/uICs4rE6r4YTjo/zDd
gHWMLy+1Xz99sArqpczPxtjBOaclJcNvfZtjvUvnsoO8MdrXHNUqpcGipcaGU3GET2ta76yBQkQp
eoFPUMQ67vFnvKQwwYFPkW+FFxhKCS3iSMHzxiLQz2PuH2j/Qfa38dgKVvUJp7gnrtAwWGa0e3L6
iUoblgShAV8Hw+cC4JfvCfS4oD/CuA0pNLNP/+0xVYMEJbSgKqPjDyjOdaompSUlSoiSDp5fR+xM
bkO+mRPQIxF4yReCzTXYb2AeIuy+wqmQDRFj7UkJVA6mvtOjTKL3xz2b3HOMkOFkTuhLSDI6ITRU
4tNMypjHBZDbECwUKAzPT7wF5PV1eTcHHITwI7Ozn8fX0qJEvY3GSjzENm52Sr9HHGWjx7RH/Avp
z7HqX72+r0X5BredQLJLsvGsl3UlzfAOZbPyVP8ZyLPPyf9vmIHZA91qs4VXKNy5IT8wp7tmMGzw
Kz+C+dUZEGyVNPivPSkp3s51p81eax1iLv9lcNhg543zD4Btvrit8MQLz0sYOJ/ZeQcgvZL92gMP
+rsua3wrsc+m3OHIKZAV88au2//3AzSBcn5zPw66KPr0Ew9eMclr3HJXgEWvnit+OydDcM+umXKE
F4ZX0NcD1ucg+8wGEJXZIMdq2xfJMA5fWovZl+7VlBY4HkNXqYwqar0fj5iD6gfwVye3uTbmGG+y
QVxAUOwZMHwav1qeggqK4wjLAnwgzGm1fR8VKGhxcXyufnuxNF16tMv4fFTBtel8H5MBnamwMS+2
12w4A7ODYn1GSPKOCQ9fPJYncu17m8J90WqGUqbHTzzdi2VtX1I6vN17kg3N3xvMuIoHwDsXS8F5
7CF4gYxz0Oq5A4AoTJpOwTnrdnCxCBgrLQ1zb32rrjTawyrRvW5+3rbZz5UwsFdXz6icUzEGXVDH
UP9513ugwJ6vrntBvuBYPf5o+nUkYL+gvx8k9GTItdYAKEumqWxu/35sMr5FS1kxPgHbC4bzMHw1
wo67CUUqNQHpTv5grrhaiP1XXAVV8Dci1qD5k5d1/Al+uP2eDkj257xReO4+3Ex4KCC+B0bQiE2a
oxxdZqSJp0UMC3kGnIJBBcS9s2B3QiPjG96Li3XfCFYnTJU647uGx4YJHwMqtm6mwoRgTF5ncjVm
wbag1hXMWTE6GOgiPZY/YaBelgaz9xwVO1+D4fzqsT+nz6k+HUy/iRx9IjDdpJXErELZkM1VZxiZ
r0FucLzZlYvfAQL5ng9583CbaTH9kh+RM9+pnIKIe+iCC8hCiTL7ufrxM9f29NNqCgsnGCVnT05G
IZS3UAbInV+xvsCJDYT/s/vtRsljB9wfwlbxaWSFlQuhZFyIHLfMPhxCu0kZmJwjhkvvJaHXY58T
5J1JR2RKS6oVwJXNEBPrfMHXS+HDo9YIhxA/pWS4+MaQ5Fixv7R/qI8InX77HA52zFtbDnEUWMJs
zOf/SDqvZdWNLYp+EVUCEV8VUM4RXijCFjmIIIG+3qOPq3x9bZ+9CVKre625ZuAyy+60osDh2hxc
mvlj3nCooNwaLFH87PPHQHnlx+oMA/WcX6u6YlXysZLV4hV9RSip2ME7rJb63mUJ1ZGD3sUDMWUO
NHNXy66cLnn0GEZkQ7L00vrvFXVpveYhokQ8uI/y5b/D0bYP9Yq5GgdeCDAr5W+LMMX9modfg1SE
1IIXuWPtjVciuM5wc3Lkqp63QEkF/z5bDIV8NWfRZqM55mgLnmKmZXNmvj5YHewZ9CQYUyEcuaj7
qiPRlGAmLkMJ32Ec91yIhA+jWcMywUDaH+3enlxd0D5xM/hQtwDS0yOdFecIfvg7GGa3XY9vruGu
dwlGpFVjhIYpwOiqCMGAR2JZiUKERvl1UQThg0CrLUOwn63xRVmkd/+0wKE9Q0dziKa6iqn0ie72
lj1gpHEnino7YCLJVJQxaNj2VYAGkLlxp1zRmrD8gT+YWe8F14hvANwCAeJG7UgrBqQBOjLpUR7X
KX/IwkLcLhUUzBcG0atywn2hCjkmMF/4fi+xeY1S7j2cEY8beoEOtevIepoeQbe/nKsr/5NwnD/X
uFAeOcCH9mGglOVxDPNY+V11KFX7gcFrPe0fqUW5FIs9O6Sq5sbBM7hFWB4mXIUBZ/x4Oa7khHFp
W/TzBy3nxwU3iNi1V8wf1jdKCAYR/ZIF0DpgC7wSFwxz45ywxT1L+5lNnQ8lx5pwpAgw5b4ZTnDD
vGWHFAlBu/6nLZ6Vl0WvlKk14PjQFNJAUwK7aGfWtx3H544NY5b8YhRrN417+fEEPN2nWhhRPf5v
rwRJBMS3RwrXDghztHtN533ENXTTrQrAyJ+IBc8/IFE4zA9/+LPC0KAFPv0BHvG7sGwPf5Rvpz/Q
IXApEAE+7xgwJWsLFfc3mmhcamYNTEzM2DeUmtzrbnHglXdTH1/MCMetv9WmDXjaHxBpWX1/vMQ5
gFxvV0/MlJRxgYtNtxz90R+OIH/TF90AetE6KrM/4lUOMC4/yuQPTzfStV40kRD4aMIZDJazsdJi
NDMjDPCh7DFWhC6JOgZP7l1D0BJg8gITONAxePpMA0C8uSnYY3xU+TdHuHNE7o1tL0Ej0DHRWaFM
xN3lqM6f8OIw+eRAI+Pu37wGUckZ2gglTadCGRyvn8xPCDffvFnlpMJge8S6JvKCEg0T5D/prCER
ZTwBP5IgKLmgLsHqcjRVegTKguZiOcC5yVz2b0IqyUVlajTImOYO/lACgHcyvMVvbSM76KFZAGuI
gpcMHdob32BkIXcVWfUQGhM+37CD4GVCzWfI2IO8gCOggu1yPbIaKPtcPKiiScefL48yl4Trc/xH
ghmtT4AhzN5gcHG5aNobMe3B1QzK23JwpaUeumRC/9hmxeXmFsyoHoaqcLe7qgiKKfSX/ZpgSW4K
CB+wH+bGJ/y3AWv7AimkITgRGioWFJPDbgjHZrI+L+h7prQPTXWKZU8qaxc8gsfPhVYx72mwt1Io
PB4e3ugNn/lKR4+OO1Odw8ZdnJ1fTh3o99Lr/I2GgY33J46A0VbeDtUHJSR29RwWn4r8lwMU5z0u
LUwZ3lsCWyiJwL5C5Jz+m831y5HsySUbdGswEc6H8aeoi5k5Smgwq0nRiznXm4LEWWHSNvVHIDWv
fOZOFoj+ANZ51LYQ5kKYRgyayilGqzDfUP5cyNyQypk9jcfRu7wGNPRzOcFOAAYclT+7wiXklHMa
/BhgSQAszax+ieA9YuIsKljJA0oz6NfsfXzeQD27ReeyAcn5uYfss0FtAozIeQ81W057CwQLkNzZ
35diH/gWUvV2+7vGI0/em/oHc0btxHB1zirqwof9KcTQyq3ThmPoHHB32AHaiNlGfwEvnSzg8pIM
FmB64PIkbZ0pYB7JMORUgEi5x2GphyNdwt9Ih8Xcjds5UtinZttPDDjidiWlfhuJl9o+04FHgcD9
va/lBOsLmqspnXfn3H3q7Y6ndd2VbDewPX2RGCvvkAhPs3N+ClfLek19IG7PlLCFczYwqB6i6980
hJomWYh4SmjtXTleUtLOdvIOAm8xxgsK7d/mRxX8yhlLw6yk/Jo35d3rb4fLGQ8YD94/4zRzzJgO
tjfGtwQbYUr9K2G5ZqPwXJ39R3Cy+GCjcO/fwUsm6cE74Z/64nWP8M2PIXY1rYYyOoTVRIrQxfq6
IiLnJqIV8EcEpTwGTDQ9Efw4juVkmvUtsccWPbPOrlBBQupVjvWBf8qlLbTa7EOFwCL7okdk9qSr
tKgkMwQcTnsmxtS2tHiLZiEn9Q9ayCGfJgxZy0t+iC8wAFv3jlUO2teLMVl2OicsfsBLsr9pYrmL
1sj7LRDP4Lw7W3xhDU6WDZklfIQdUTDQCXPWx2NLJ4xw4b39Bi+Rmp69tp8SfDO4gl9esGxr4Thv
fvFs+6r2xTWAZQuoyok42x3+ODOmZGuf4yHWTNUZD1fnC+SmPVI8iiOE1ogm0EygxtgnwwLsG23D
ZXnF0WOYzRzZZWu2UMxzGZ8h8cZN+oDeP8nHzniDEDMhds56ZJBoJIGdHEOcAP7AfWl+W4AKCiqg
BrZ6inAIUyhH1UGwB2NJBpToz6JvSGCJg6AfXeKbjfJ/syp4TpFSQCaMuNMdrAKDcR82cFyEbsd/
Ov1NdnDUrlUXyIrzsYdkTbXzEQ58mFNISFvqTWPwrccxcpfiupHDcyEn7wW/etxM4CNGE+duj5KP
3SPut1ly/PsXt82h2Een5F1MuEdem81QrUGUEM8Exxbi9tanrxlD8ZGRSFSIbYPz+plIXHGCkR3k
sNY1vjqUARNn8De2EUqTLFlh6bI5uK/onCEwm5SvqpRQ4OdnZW5sCDH0CHHz4TyBJmDzVoApqLdA
NltPNNc9l6VJ4SU2RypXqzM78wiyIhkrnyp1n9zNcYQZAljDwYIKPSf+1uycZzLUP97VO5PYTPS5
iTM55L6LxyFFrmWd3fAE4xgQY8wJAOJx/aom5X19Co/BantNv5hj7EOsWVE+H3Nk0Ul/e8wfJWS0
gJmGyLloPODGDJW0BX4a3qKa/z0ylC/EQSGqHdhPq3F5kFAx7Z3an82FAJVZujZdHG1yeKyV/7N5
1EwmWDCznx6FSi/Emz0eBTBHGLpDsv5DBQpC91p3IdYg8xu5wJ03Jdno7RNgAbeNnAWCC9uAw/WN
BkZEsur/hxUwhMPiCDdj4auLM76gRZ5sqKcmViQZLCPwAjiTD+sx58553801uwStNw25z0YX7Ek5
4/oiMMQ/455cjDv0HK6s1lg19nmAIvoIJfDePnsiGR2ZZwCKgiv5jdq0nr89rjhr8Ml8YQCfE867
RddoOe+5SHcAN4Qnjxvdx3kAQ/Q4t8QCII/TYbNaP91HeNp+LaArSN0TzYSvYB4UGLtDDybAN2Av
7oKOaEVglFV8LgiviuWQqvCzwSlYXkDkrk7uw7r/HWvlW5DYTvkJ4R3GI0eUSeNrzBApgmyg5GcH
rt4loDkZm1cbXsYpuf9N/Lcj4DJoPKLQeZQcCR/7h2VAdf1xEPxQSh9zalZ4hZf0kI6gMMtsxfdk
FD3ylzVgawa30CCZwpvUcWX0cNVarpbHqjcfRj3Ou170op6YLkn/APBIV/AV7gXQlvcs2S0GKJx4
3FcY9TM8tl/ecXnVZylMfA5aXNzBIZleomzDcnyaNAehHoiuSM2Zznjo3ClI0+tmSMwj9XD23cIx
hJVB3I7CBNpdgfP9YlTfgyWAIRt5q/JIoRmns5rCCgWECY6phH3CFAvabyA+kC/5dKf7mK9tPzdf
appzQZfMi/l3bcocaMa0b8CIZWSPtw/x7Px9w5kLMfS7wKPcPfyUdtFFXYwWQe0veH6hpbBJ91K2
yP6OHQ3Ds/i2XWWwQIcRgnYw7dYAFpUTMP4tTkeo35kE83PjmzlihSN3xyDqQF6nhM0m9fyJQxJe
KfK9bsHJxFSMRkI0bNtjfM3osu9Zi7fQJZSLQwoMyXFLfbqZpc1WXkD9O26cuzPaNXDv/Re7xn6e
0XuAWMs78bewW5yrC7AEI3ju+Ob2J8WY9UfI09J3eC/uG+xxQzrJfcF5Pklm2w4SDjB40IvR+hTP
gO3CPs3naNURC3QJdQElXEb5407A6/bLI6IsmGUnl7vbLKZfPrmc8oXzgwVDw3waHyY1/BngOwKp
hyWIenApioF/jSZzFsy77JmcPA/jozD3OUYPayS+OxXbNWvQIxYzqIMwJDBoo+3lyUxpqaVsXIFp
fZlNyUG35aYchC3ECne8BcOXJS13h58Kjx1fixOYuoiovWG+x6NmhD3Pq3jlPybPMgFPkONoAjgj
YtIvgCLXNKz3+aS6U8kAVt6wtfRo8w6AZieXeoU5gEwoGCd9iwcp9JaDjf9wcFy8829VM7TdW2cX
fpjLyWxClgZ1x0+BuUS+D5l2L1dsZj2cQ85pL3pXrTUkefIakMnuYWKxiSiR2Vlvf5whvR19Jm1X
f5E8AU/HMesHUs7jDxi1v2AR8hcUzdX6WK3+wEWwZnobq+S3ZSCwuOBN+sylAtIEfWoHQUpwYth6
mD0gIYS9HIuBLSACJu61T1E6QTY1SgbR06Wjb8obZprDlNxSLJGiEZAFz1JOZJacTvkMJUWOON3L
gcECT+7R/e/nQZR7imKM8EQk6uj2uR9ABrCmkPJyqTMmy6RWcVXbTfM3cBmLZo8MoJunpUl7AROl
7QPAeT0JvtsVJ1K3nYBzSZgpQUPGphnyxgbOLWz9w/LqMJSey+6PGSIOaltvSBPAA98FsNPR0gyz
Z9hpQ7B5CEXJFed6+JUZbJ7tZ0okFs5BKfwX9tCPh2vWyDnDk0ZpbMhg6PXfIwBvRjV4CkFDGCF7
Y8a9P4cw2e0t7ZU/BP5DfVa8POBYb0Rz06UtptjJCSc3jJKQ0IGlTg1JbLvOJ76596KHFhqRRyh5
0nrvDLORC5iBd0gfrGUhrVcY+gE+fAVAC27lXn0wTBQ/a8gD2TB+RHVA63+IHsuToDZRDVzTK5UL
DBz/QEvNOdlWI+xdZPA0ebtfywupOHECC2O7DyXVL74TKDBEj10Hz6iPCqM7G6PFSjjF+AO2ecIJ
otpuwkkyNYbOHXyU0b95CrG3o85jGuy8rVdexyjnbImGoLMuBHHuE1SZ9oBxC3kyGDgf/WdwsRi7
hqPF2L5HdYS3P9bO1JtoY6k/UH3BKP9ivct4KRoa46pdj9zvFklBsd/Sry4GJQP7FIPU2QK+GTsD
7gXII0ipUqFVR//qeiyoH3Rml+UUU7GJs+nQtzPkLBCGl7eUAnQjLwZRS0V1cm/IT6seTmV1QtAs
EhGE5CE2JwGqABcXOP8FzQlTaw/qdkxigYekl9qQnTH/5o1xWd4ydlNmmH6HSzSJqWy6jTt0GG0t
hcebnDCvCtgRvgCxX8aEV+2e4gvPDX85NLvVgFB0qZzYAtfLh9sO1OYXY3bF/kWHsCVGCzVe02oT
9rTqyFl7JQNygJk+9tmE4H2wLoJTz8h4EsxQgWEsBPXsaVy1s/tiTN24+Kn5dT7wGVvbjCXPKSSd
4FAhaZwtvwAEL6QSlB5bSAfVMa2t/fbjiiQOjJ/4QcRi1qfExRjkOX5hoSlFGCaoMtrBjzld8uR/
yzEsXgxpYAAIJq3YDYT2oVZpZU/h0FB3WP07/ZDjjlyP4ZzKfc/UmqoNjJe+lseF4HsafCxRIKmM
g5V5C8iUhBjwWpIckYNTU+Qm34h62ZTyYwxaylaA4/GWNwUzGluz+ETZtqc5npBC+gRLh5RAMIkr
a41JfOX6GDfB2bkEe8+a+Zfk7KAzZwTwTd/puzxigoeP+cW854iCL+Ego+nlpYe4MyJDxJLM7P76
+SxfwVF5FVgVQj7kQIXBibIwqvNX1sIWfSQvo/6bUBjeY/R27xRUG433Qnbh2JA7wDdjcrzsbQgH
MvbeOyWKY0dV5sKcqTj1NpQ0oFBwWN6UPfsYpv7AbouTdwpfy5cvpueoNX1orf5l13rfdJA3wY3J
3Apsk/LWhgpgTBNC5WB4NB5VSUhr/6no05n9P/MTnkIst+TIbAmpB84L4PXhxdXY+BgWBX08FMDX
7nGdQXZnv1txzh9UhAlQG5CEx6PyHPe29zV4DlOVYPoDFGrYosJDQqA3fx2zprgVUKK4+EKlAXKH
K+Ub6sqk6G9rQ1rgRLj7WnLcFEgQaqQAjYNhSbT/k/Q6n8EdCITm4E4yEigvGC/HNUdrTxMNP0/7
JNyXY2eKBHbgUeqtluRaptwPLJVKEBAmdxRabE3OzWUos3jaVx47aEnracycHWeQlMmYJScItxAT
3LA8egJa9PLP4oBx03uDx4pAytoNxAjQxPS7hT0aAgmnpwXA9686Y08gNKEtjy0XfkkqbSzIu1+3
r30DsBrmCFAl+QeQK4a5yFjifjrxYYfj5sTwAtoTTmvBpGjzR8rKFkq/U4qjrYjlZXLLbi+8kUBl
6Q9fGCtxSIug4LL/NoR1kVxKKl0lsobhCiwASwy9/eqvYfmxSw++/JSADtjj8x8PWauYUx2Afyh7
zYIRMRzhW0OoCuzDy1uTLe2zqcjf7qmwrqCB310BewmnFbwX0cTh6qmW5SXFfeqK+walFzU8MxG4
v7R6fRTh2hdIDUTyqySqtBkiDceasadW9GcI7Th5NDIgY6yAf+rV8pNemCRPRV3oRbst9Fbzf64P
EjwnQOiL9txGRwQLiafNhESnqmZjkMUZJaTh+eChazYM02dSqvOk2v6J/B+SrcCS1YtiYMGY3FTz
ZKpk1PJrb6XaUfu1DAmq3QWLaYQwWv2PT31bAfrsJlYCT1zHb9ay7eSnROjkNg7y8hzpk0myg+VM
GK2WYAm6txEh8/Txhue9NRap5SHz8mjB6aSUiDcpKkBQ4jb2FXTU6Jo7ZR6tfNxD3Xy4dL6l06pY
J8oh15Ywbe4ZHNnR2KI0dTyvSedeSf1KR09nV+XHzW6Ho8JqMyx6oQa7lhaMxLwDRljgyUfEiswV
dFxOyPomfhso6a6Uk6TGqZJsU2yFzF1rRlTa9NTYMWomH4fRE52rZkZHsjcwHU0AqYnIPqnI0chC
Qxpq0hkjF+Uq7q4O+lws4WihPgqqCOgNKVMWlE5adPqLiL39MZIS349xgR9FSZKJC+/AUIKw7pZH
YEz1dNDQj/AgYKkag1324WqUjpxo5df96QQOCljTmzBXUJcDPZjfMyslOgvEXecilww5zgpCZo9f
nZAqh8wD8yb6JlQt+AlgydIMtBb/V21Wvl2PhzFfLSeKzAnA8JiR+xjHcvWAUc5N/zeI5LzpTakj
GbR90RMg8qDjYMajUgIQVzS2l4gcbT6ngmEsXEsl4K7Qe4qJPGLxHx/tnFNrKKCuxxxj6Wj3e+if
r7unlPy8MIJhJDABycLmRT0CkICUMfbFL1C9vYM7Xtsdrof13f5BsVMvJ+N4DGScUr0vUnMIr0Bs
lMuy9mwViXrcYLz7BgAQrVpv7D6G2vgQTCGcsATgudBi3Mwv4rWVefDkr7FjytjidDPZDU5qhO0F
5owx6Xy0CCTKrjR6BZ7pOpmqL2dFinlj1gAvCAnRStWQ3r9vRgrOC4RgRJFR0yYxQKyFHm42v52M
93436GcdfTzMWS4A3SFmR3fS8p6YxDfWbBgye60psXpy0dxYPr+ZOjyXAyYuqx+K5TcYJag+Pcmd
slin6eGr79V9j/YOf5vqha7vn/RBuHvDxJFEq0PKAhm2inTXounTiegv4WArLHx65gkxrdrAn6S7
7qkjAHhq4yXTILUpeR4YCmoDlE+dFozclJMmrc/OUf+xehT80eROA77jvNoDv+PBJDETxT0Cg91D
sF/FSHQe+nelPjY9vd3b03BMw4U+6TkyMK+xUgtXowsjpmiPy4V6VfnuC8gfrI0ZkhgM6f72yjXr
FIsDUBJqtN/ZeB3Mo2L1N6epwlsDQeKLttfTcZtS9wVYg2GypgQgkpDXHjqGxdbV65wxwlGFC43P
qNpHiA5BuqVj4rxTGgYfYNk6XuvIftXZYT4NJaia5kF7NvOYaHi6V8bOlmUhvVJiy5JO4QGnOLmm
l42kk4b2Jn6j9yZBrONHb0SnoZTNBidtqpFFwl8zv2PZjvnqRrzShlywISPLOZzs4KSlkw3QVYGv
z4d6tpn/WQ9J+TvMY4aiTmxcCcXiUqFFU6cMCI4hshRQ+Yl+wkWdGSm642XLolFGmDAxqWNlt2hF
zq5kNbJ1gneHDd5kcUKDfOYivIGCtR67BWkn5Fye/XSOWkRSh+rS02QlJxkWkYc5woKSLdlxvLPp
aV7PpA2mNZjfo/SlzAGI5rhJpW8L5xlS2NnmOjbC2sHemc2b3bUR2ymbGOeq45VTI8AAFd9RuFKK
vGkos9mLYfHwD6wkbutD0qhbwTmuf1wRbmu0ESJbbuUzSGUu0AszCQR43UNr8WIiq0NcbK46RmTq
qK/f+J7q14GIT/0keAJi6fxx99+beEBWnNKuzIluxBOwJW4D0l3uvCOu8CVYWZYhrqTCqOar/EHL
V1npVtz9tJk60+9Y8Crh1h0rhaJYFswE6jMWAut4c1ZjPqbDfZVCA2Cm+MP34E9Jj7rFzdViOaa5
T19L/i0FhN6kYI8niXe5oBLA3D+evZRQvOtpzo/wh/FZj9GSDhYWrogb7tBZpcbjHb9mrISvk/IX
vwswGDhuzt92pBtGerTj+IgfHQsknoIAaL8T6xSzmuhocyWvf2Nc7IA8oZkssfrJ+g6O+vqN5MHk
7g3XvaJJDyhNCfcRZlt32bhiGYCP+H7+hCs00vp360bwK5+PtXP0vkoPJ875V3zJmDp9yA1MG8io
0bs2sQW+yNoYPhAOvXiRbRC6OgH/3iOZTYGghL8v5hl4Y7zWGHvjRYNFDy06Mn5c8Wlq4ModptYI
5Jfj7vLCY/HH4Ood//o21gJT4zHQbikD7sGM5Sfm4zPubAh9kkOS0TCb/EphdzoEfQmGBtZ1Z0xY
MDJG/KGnsEvQz5P3M+cuNFhaOpvJJr2wwDT6CRjUc1ZbZ8E2OWmW1VMbhdFdOBSKvi06P5J2wu4L
BqdIoMBTjdu1V5T5yp4UZH0YN8conrpLGdZasI5/ykGpAGNMM2MWgzckt8JIa+OssxBmc+g6CF9Y
Tyv37I7P8xCqMW8oQx7lOqshTlIxvEynbfRpSKY7ZydZtUj82JD0+0TFo67WmbwfdSlD6XlD/7n8
rbmSIMZo63iox2vQgKkm6ZtVLr4gAYBsTi9tyTrkoXp5h4THjYyKdki8Ehh3mg7/hu/5Eejvhv88
XlP58krGjPoEIcD/b8KMCLt63oQew59BetJOu42sWfNvgaYcmrOaPs4UeDyC8d/fyt0eNgZbJcd5
VhuM57OjslnC7xENo/Bfm+CAQ5AkNg7TPz5w5wJ/UYZAi1m+ex62Cf/qGuw71tJofqdNFS0VQneE
qnebu8t748OQ9s0UHJe3ObCz6ahR2a1rLKJQSbLELjsKIJ56LNGkWp0IihORW/yA1Oojp08BtMG/
8TvCnVTGUeqORrMJh4I7gZH1uKf/esnkrTc75EhTNNhdo84GGrXUBQ7acd3DnUmtv2jKGJVP6OZw
r4I8hirbrxX4luxAUy3+OhZQVqcta/wgN7VCBTcEraAbGTE64/+6eRkERwouZdlvlOWDN7xiGSlV
lM30Kdc15TTIfH6lC+W7vFVSoBF0sya5eB//AMTQmk4kGWV5CD3M0EqHTbcsdzUj4N1D00pv72zA
l/19UGlOOVE8XPIxWf2pOa5+bPhs+hg2YkmN+c9uR55U5PxiJ4IYd1OqCGHKbtcKbs1NrXY42Kpo
1l9c88ZEmtVXd3RoBiNhJ5fAKgGgcfb76MslRxKOMW/nw9RqiJPJYM5tewabh8wAVL0y9HQ+AI1v
7YAEeULvccHqBP78VYNGtd9igD3QX3v3qD3+aGXGkMlz70J1u/z5H2PmILuid81xNawx1mIhekHj
rtB4lvC7Zuw+8+Xb1VYPVXR+oK8KJkNlqzI0zqnVTQDvilSRL1+KwWh18MitQAgFWwgG+lDbizxl
gn7hjlyp17OIj/RR7Or2J57tfWmbFeUXveGJqVoC9iYaPrwdv8q/PJYN+W3XeXL6q1aQHnEjRd/J
Y4rGXpjk0GPhi6E0nT064/UyPyzx9cETj0Myvnj0UfbUXD/87GGbtCHYduFmc+B2gAyFO0aKmniz
fcGdYpvBqUPR1yO01epobcNTWj20RDKFgTFVfphwD5Mmy7BpwcaZ2xnhRqJcsR0Cs+fWYeIRVe+/
ikucX0ryDNi0GgNsMmFZXDDzUKPIZNj2SpIkMiNn+FIc0/Tx86EjjajCQt1PyOUBcqvUXXQTH/9m
8wGwC1fYCteYMet3JDKKbieDghcdTJTITFSbdBpcSRZ99Rb/rORhVJ9ipUcY2aj8UCRbkWljkPdQ
1IHC9ULTp6AbWRW2yR+3JsMZJvXVO0tmWi/lOk2dK240klI/DUlJBoqt2/7gqKzJGFMPejQmF3Yl
6R+l4sUf/1q1mRZFO+Anh66yumCuPv3GK1SGohXfa6x7rjYXfsnbcTwb1RDNolJdA/lP4i7zyxB2
aFB3EU/nzsHmUthiDiiudJawcFXJ3l4b2N/1+oBTN5JJ7GgYx90f5u2mL3x7DZtMYgKLYQvE1F1U
XbhkppDnoaBiOYAeKE8jayL7Ndr1+EVrsVfHK0Xvq7r71Bd2w9Wpd8xWWq6Qbeu67hbjxHWlua9y
mS5/Ee25qsOkoMv/KMXIcGfL0dLAqmiNkZnK02b0BnPxleuHAqiALzlLOZHPWmIOHzoTfWAD4hbL
hW1HFdGeyUNFyoc8w4cxmvF4SA5kKvyoE99VLkrcbSiHLs6WTzFVVEiEGTJyI+z7rv7VdXzXXN2f
Kjq5TZAOZpjJ4DKm8EkSEiv388QeKD65j4T2dFNt3eR8PdctwiM+dpyvlTsxdLuqovzbp1id8Rgk
6tjM1vVKWSO3O2sDJfPJ5VMTxhnikW13WfLgAcZQ/Y33wnz11ol70rjMzPG1t2FnrOKuWvhy7i/G
srro6yQR2axg76dUqqT459DPPuEtZiUn1X7OUkHZcCGqqugtL3yJU4130BM0xbdp+tlJ2Dqn893s
35phzuRFEbzGamZVXCzbfmBPtXB7XtGLuHc2W8RBhyegrpBhRsXisR7Vqt5hjIHzge//LD4oyAg5
GtiUR/Li4/AIAUppDCGBGvSs45pm14D7N88esS8eJozQO/WLMxmRWlztml0IYalUEE+x5PbdCNOG
Phe32mBvtBrqyzs/P5j7NBGqfYkqhl/VzSAB9pJVDD0w3uK30Wbv2UzAYsRJgGnqWWNrlpwXepS/
w0+1Xy+tTn10l5cxUqxjuHj44hXXmTRVviypVtlNn2oDF+n/LeOmy1nGHrdeJ2D1Ctf4pCQmS77J
GuM8Ma5snyhyT/qMnNMzZwJI2QFVNOZMGC0N0ICP7qr8Ny4qPM1w0hObtjhChCBRJwtrwCeXNkyY
2TpPxh39hHhK8HhVvo1XcXO5VexVt2U24HEbdVzKmYrMSvMByOB78tgg2QTRJ62+03kK0Mwm8N92
IFzMgs9Vnwh0TkSjdsiH4vY4nXGUVdflvtGQKOvFxxWrF6TtphTMCcQXnxFYFO1DVbdtPp5901kP
x3BNpm+PBUEXHOqoR5FWCGW/deNkD0lwsdcYKiKee3vmz6nEFxKQEfJtiBAXle+f7DW4xpU5AIFX
pgj059Ee0QibjZhmYnHFjmJfk6rFtefBMfQpIvbgakR+g1qJi3TQm5bgsgQ3ehJSqSu1+93U+LZE
4BClCxeRWOedU3HBGJH9BOdWEJF4yO7I9v9VDzsOOXyOfM6wPlRbTp4F91x6JlV0pz7h2j/HnHso
dnXxWTmUWFmZTLVOwOY54KX5mQ2PbHT++BUHpER6KSRUEjHFuaC+h9puMAXeeJ3UjEP3aSdik5qK
Owp2+eXlKvZscXLgiMx2/LJzWlGclglN0aLWrFReixBe6KikiAVi86iRTzDybKHSFNObed8A9KCg
/+C2hzlCSTKdccMf3Xw9dNLnRtQ2swXGws0ofF1LqdkrHwpHbdBXE2F1lzDWgdU6tO53698nguna
POYP7I0e+mAKb5FYIp332d2o7ZUfVwc/rd8WP+Q3Ya3HXb+/icOhopPoZ3N8ZGyyQ6KdlQcIwVhh
Mf0Sv2evlOOQPRU+GGcbLuq2f25UyEacORxzPBsAxDdIB4xgssSkrhOhLhxKk54FdP+ZgD1WmOKC
U7ZCWfaAww4LoLHMGgyT/YwRqC5Ab3kBQlZv+J0+/iA8nrVSEblMEmNw8XbcDhYhm1Dz4UK2zo53
qJ2XWYksBkLKFQdCAOiECGiNBgPTjAjCYX3xsxPg8Tx3vF+OkZTyIsgPxEF0gTOSMfiiax3zuR4m
/IoYrrJh5uvvTUMvScnhunjhjZQifGl7Rkri9DzTQSnHAf/Sh3+Hru43fx2IEHShGuTjp864AisI
zqYTmV96vS3c5qm4d0tVbQHx4riiRBFlC0uPuFelqniWVWmi7PAcTmyVFHvYLN1y/aNlD8V+qbvb
NtwaWMS8nb9RDDzQxbrxVRUdSnF4iqdKJqXs7CoPt85ZZ1yql8ZnxDzU1UPE4sbYLV5g+lRQH3VR
YIiqnPxxOXA5GcVJzdCNQwknBOWrtzJwvj6zfftC8XbQKcTw1FAfCmeDP5iz35KKDf279DnQVVOr
TZOdynd/WzaRTmUz21M+3ey3kbD7U1tv8XGGNcKzQssgdrK86VMK5iDF/R2e/sqFB2df5ECMzoQw
N+phUZpWtyWuExZnFx/twDb3UKA20mPb9QePHRAAiI4pwx7bl5/KgvqCjZ3rywRH6Fcw2dUg22JM
KjB6unkg3hJge6KU76eJ77Qc5LKCicMOzCiPrpJCyn3eJ2n6pf/fd3oOKDLjMmY45YUgFwXVlqHd
sXtizpLeC2cnGQBWNPdza95TrfkccApCzI3X6LAqA9UPxG+f1xNaFEBzJkwY9NELNVznN/bkDBSA
2Q2nIxwNQjZUxYua03OIq3Bu5jtotWqXPLV3icrKZksR/urU9C/nsFeTq3bdUtFnGeexjsiWsnfd
92xsPX/WkyKUgbJiU+9lPkw316X0xcd2xi06nSyorUecFu/boQYCetfCX4BSe8YqwHfILYjaAzpW
tk+9u2hHl9zeRTgMChaK6/rs7ia9BVXHngsnZkNEfqucCOZOUP34gBTDbYDR6Cbpe9RrHDygv9lT
XS90LD99g/0GbyT+eaLHU4s6RIembhT0733DfeZ1CuM3YofzjdmyaLXrzBqNYN/wXPwSDlw9uVI1
3ikkoRFXL7qqaqWf6JLOZ5WWBZ94tBoGwaLQVRbRA6EMC4oALJ0LOMXC9qE9t/lQzFWYwtyVeXAE
gJkvPefgPnFGw9oP30QaNWFCTogYnkBHBRM3gMOT/t6sgAWBnyEGtDNYTncddzx1GDmfEf+RVpRQ
m6WsLefMdvKIIib5LmkI8a6kqbnrpbYELRlmnRV07vIUtvqEVVHmE1K4FSDw0gMHoXUcKB72R2X5
0sFBnu6x070lkABLWPc4XnKZsoCE8ZyPRqQCAy+WlmCae8HZDNLTnKbV0xxYeizqS8mPMpHk1acH
tazXTEw2ghUTkLYRM/gfwMb44kUg1O4/ZXlr+EjwnwH9zYg7wUDXQteq5AiRGaGUe/+jj76JNCXi
T2b5j9x5upG8zRjwHuRNCM0woUt55DAqE9dkpGn0hpXJBAuxMVWeyLloVQeLJqUcUDHdnTeeWQAT
cBoZ0e5ofWht1QsDkx3++ogDEce2ah/6EiHW3MKXDTkRTstSZM9sauLCUDxlwJbg4uRbzP/j7Mx2
G0ezLf0qhbpuoTkPB336gqNETaZlybJuBDlkUaRESiJFcXj6/n7XATLS5Q4DhQSqIjIjTPIf9rD2
2msz8sNw4+r1IIn891C/Jx45y2fOvFgUcSQXHmSqbti8H67uovBnZBjtbOkSFBTumI4b9hUtoxV8
eDFyF2oy7YdiAN3Y9FZXlgKFKmarElYsLBECLepXG0IT3PkzA7IO2vshHkOLFlzFNe1i/nFkbdZs
GzW3PFhGKGIi8OLQtiDuTby/COO/9F/PHQa7mM3ulbObbX/NZlwEh3yTwtnRESmEP+SSraYIrSmV
8y4tAfhewLqnoOLuan9I5uSRj6V+QxFpcyAa4iUG4/G+WHqx7qyntINcR3OUw9+RIoIUzu6wR9F6
fRkS49kiiT/mTlS6C7Hr2/coqjQ3esTLftWg07HrN4ozpKHlZhEBiTDuwFguZ3yHxEb5kobOOcVX
I8TE3SfBBrIGLXHv4J+bgUPRde/B8mrm7kJ7x12rbxTYMlLa83K4UJcuuvSkbCHavdsJ8o4h3mT7
C7kyb0tRmhVuXhc8dhEPvH2M5dnzI4bR0vVfzeUvP3yQm84UDyoIWe8Zr7ogCU1Hr/h0n0BWAEkx
4+htby+LUgNdd3vCzI84ZpfW040d3OfzqbCwCwY6fEa8tN7Auc/pz1ynDACgG6FxL534u3xymc0W
Q57QQcsjtXFIPSeV5193HCSsX4nZO5puhCwwJCOCpAKZHSSTyV+JSMT8G1J9Ly5+rQio+Rf2nlos
qAF0I8ZQ3593b28hxXGfCWkW746qOCFPPd4DisXYrPGKZ2u/LOdtRjKKIb15jk8Cz0OoBPtuNpvt
SpwyOufs4vPiQb4MEJct0bal/usOBb4xkSM/fHqyfUoXPMrfbcdDrieVexCaFQrDzvlTg7F2vMWR
gVnb2YFay3hKAX0+n5+ouL5sAvniMKVlM8UqTQVimAAZxkCAZcCsFWS9+dObOeBvOIfX522Ug7gM
uoP7z8fjzx0UYSf1bk7RvotXVHxHm42AXYE1fdtZyQuC+MHbcGG8R7en3axWnN2ZSyGoY93YfqJg
zsBMuBJgacPFYqf6xGz4qfUrjRx+Sf6b+cND9nF2U+JSBwZjyUq6CvclB9qkPwPbAj0CQ4SVEikY
eR8Vr+gNDeGF6wlbu36ISS4QbcbIeGfDsxUeR3UBNQAegXsMY5zRkn2uX1zMfbxXryyWf0D6ie4E
kDJ5GdF1hubHbKL98ll50ifO7VuoLSbhW+d1nn+DDgWeIND78ZhOhuGec3FYcHB3N6HjE/phxRdp
68mkjyaSaIzzmqDGq5uRv7wF0cR90mCUotdIAd3Z3jyRAyZHolcqCs/2M9XcCd15k+wggyFwL95E
auggBiL7OZ2mLq8RTBgHT2+eMwHsAWxxF0AIEORnsL/IR0vJXd4WRNsHibCCXVsi9YNlmr0Vu5nP
q5OqAYa42zU1bo+ktA5eZ+0nGsAc+dKZpQ9CW0JKXAGkWEGbGG8MPQAnFw2HfZDOOlenAM2wVZyi
QbHUuz4c/CGHCFIR/hRND0HdSF/3zFenn2wo0onx9VccdwIvJB1BXhnVMs4YkDMMpyl1QcoHkGAC
OjeXc37WdQSdvV8DO9pDe6IKnzvdVDsp96gTRMUDGHxjnYawftC0cIQKLoEfXQIMOKLPjo43X2IE
weS8FaQlWuzAeOA0pLjRbTJ9eMzfE9qGXUjH9GwMZLcQd4pK53hsiABhUPqrvEPefK+PUNqYpisA
8fPa8htQ+Xq6v/ig00wR1UIjH2lApu96PaphRNNK8s7d/IQW+me6XxIPORsSB1zWla1gYWn0/LCQ
FMMHxf2TCA905pYIg2yjXsb33V+w/fBioYFRdngePFMDz/ytR9k6jZEEpAaaBafNzdXo+3Rq0Gjq
ktd6hlYB0Q/13JbZcozHcijL1rPN8Yl9o4XXFAuUzgyxR4orrTRYfyxjyz/e+s54kAeMLXXREK1Q
PnOPtGFcVmuaXZAy7r0Ura4wkjzSrtybmdHs7c5wxNdsxVaEJaHTWvziuJqAUQFl7RC3epMNp2z5
G5ccpBfHDUTFqGhITCVT2CgRXD8K8GFMfjYVCMrWBVl8XAK6Mw4HlJHJtdDQfL66B5CHxQXLa38w
g68CogRazoakE9cdD7JXIEMqVkQJbqMjBaGwB5l8cCM8Lk9DguHMdvnbctYP/N1xeHm4xsWJZv2U
VlIdABn1M6LYZiFwZAEViMNJ5wIYAQZolazWkPm2HTFh7Q4BWgQmfFgudpFv/OrdMJ38chh39YxH
dCbbBfBF4k/8cvXmKg7IuEAcVproazE9nOKBZJL/8Ih3Oz95eeNCtgIsQrEqmkEC3ULg3K41J0Sh
7CFadJInaF4v+CrgQC45VK3Tlow/uweP3t8ZDJlHF+2pj5T566/m7dcTeSW54+7yNGtEDB5xyk4e
ocBiaa4GNHn/qiavNv/S6eaIITydGufJnJKtoCWJbVEcJt7vrjzgOvD9WRkjU0BHscMiA8rh9iBs
hDPp4WC1J68JHCPnFROiRm9iN+5AygvsPXsVAAAc4uEeCsDayxE7JGZ0iXIIV1gBd6nvhgthRMfr
y+rhTbfRRkwRXE+Z+s3pzF7o3yK+dYmA9fUawgA/x/BvQ1HkYGQ0cQh6j/sdmS7gLUAYJrInHyJ/
x9yi+gRkvat1X3UpfkQeiM84xpfHlLtgQ6nBesOPxD8PXZKdFBspKe5OC2bNHMjxALC/PJCl4BOQ
qSS3rVMfzHyMWsl+b1H90qbILi7oGOWAjBHld89TRDs5QsvlTD1cnd1S+ayofGJPEIGcmDILBhVm
DW/B65MTcpNUfwki0zk3MvdmDgF4jKT2lPaZMVtdw/lyssQBKrXAdauTC5oK/ljVnHM6xmfkPjie
sUjARVWkhtSGpeayEs9NbWwiTIsVxhMunvy2GqsvJdZNcHhQ1CC5j4cm3npImQjDp90wS4fi5IN6
xGO9hHsVszZO9Ik1vIGbLyNiLgzhiq+eExhweSPdnZlIBbg480U6X1zAmuP6lSO/44DsQBYzhwPk
K2MucEx+wB7qzhQZLoY2+jaURxoc3P7FoELtb0zeNxT5Na33CZIKIXbTg/rd0LcjKHr7AX8daTXG
TK5l7gEA0cPbwEMlKoiZbwZBjIrn5kRIQm3QEdq3l83LabjZEDlMN8lwPr/FWFVthVR7AAHiMn2R
nTn/pSB+GQwie8t4R3ryVjRyz6kEcySBhWD+ODcjqE+jztf711vKIDxoclKzkwOT+bThv7KGG/cD
r2HEHPecrn5+JCVl6AsQpSjiwtr7dQ9W2mccv92Mx7DpYiLjcYxXYcuQdBT8O5gO/A/ZIxOPRVcE
YztCNBWCRA35PmyyD7UBcjCEm8c8eIE8QHAHW2Kv8FG2Q3nYOrwzzJ0+cgqdMzwxosrEcTavBvcG
SI1OdIsxVP6tpCX9QoqdhoOTkPE48pwrAYusLE7ZC9AezVBobppAL8Uj3l5fBbB8fohkW52B2kEC
BRJtHHj4jIxZdpBRrQABXapY4QHBNJTkxJwcGKqNd7+JyyXADh+7a40X1BrorQfatxkCAV0aQ1Vi
odSlxLStRCRQp/lwSO65pkCNyFHF4HoIQgxOvT2/q5OXmmRqupkSDF588pIQSiXl6SdPBKrQKnb5
U4VgPigoeZlVeegdevnWeQMvfRaWH0rshCh6SYlFhKUdTYdgSM4aHoGzPVBFbs7OxqZWnDNi19lI
kHT38mhP7wyVPZUZ8dx3UTCoSNjIIjF2QDpLxASOTjt1IzQH+cghCcT+gdfGdbsHymXnuF0OU0w9
Gbo52hcNJVHKZlhDjAXQLgRealVNKt5T8G9FgdItI8ZFxEKulbiZ+JXyC/LEKt95OM1B5w0wXGF6
aKxAlJRmMD7xsXNv0CTZEfhAuy0/PnIPZ5eUBFVhWcAX5/U+kRxK9Qfg8qjf1CStV7oaSLfCG+oB
7lJeLnC6cxDu/bhfIEhEA2GAXAdlcIlQMgKJcCJKDvzFmXwQCGNLRoVO2a6Zkzt9lv0x2DJv5MYE
Q0eGd5hkV1cSrkVFQcc/V4C4ydsu893mNXaJCWc+cfHtl6hRvu2ok/gUqZCQ8Gkt9EW1A4oy6RKP
Bks8AF8qXjRcFOHB0zmVV4/Axc0EBgdNFqokESiJVPxZTciiXmMUo9dVLlZqoTHepd6z2vwsN/os
MglYe0+vG68aH32qrYlolRouWsIK1m8YEwlnLcsYLe/AwQcQIjIoHUsIOEVqAf4iiNBZuMogXoBe
HWqkOIMDBgy7eQasOGFml81id3qi7IxSIuw/qEXEggormXvNnjuwKa6uLY9OhTvTWGHv9Na9pMjx
4lk4PxQ1bgtxzNDN3ZCHC08z47eMq3aJMhsoHQLGyn8td/0qc3aABALkq9/xNjMfYHAhWlJCAoQr
SDE35V/oPy8uIiC+BNuG24qGCRc0FJksGIY9XHtGOAW/2YCt9oGMvfqkTNQQWqzD3NrBLc6f5/f9
wAnoWHRICiBwWzuV9nOwFeg78pit35p8AqAHr8TNOw6X+S+sRUWw8r5YSpNl3/NOEV6XDdCeYzpI
NygHsLBnf+Zmz8QfFrA5HfjU97l5QzJXyvM0LHhsDU3sss+tMpGE1clq6O08DEs3omDMiA8OCRd2
IDCgx5RaMAk3W5wEJKKGhg4453wIFOtOKBmAxYuYpiidcCIiS5EHkQayXL7fBEwFewMNMqAoELc2
7qFcUlqH3CUC3pJ9IbnEl3MPS1cbg3d272hLVwU1zNswus1BaEA8mNvuCvOxQntMXVQ+cv7gFig9
nZB/cVHuZ0QAbGnMDpx1AVSuN5sbGp4DZ9MfPZJusoSDzW88wMF5ysgHOi8FGRaON32ZANm0ieYC
EV/fVvyg+9OcVjDXTgP09F5G8DSFQwICsl8YZQixJ5ZmBFj88bX5S/RyKu77Eet3pf3gDn+smdHK
nQfMsXKZ4TaRGdUEI8+lMEN3yGdsplU8M3Nb7pDt1eMDNtBN34zCiYzrkHiGwrNAhmKviacesKu2
QhdDvNdLHqmvRAHMiRzSrNQHx6fNFSaVU9xxxec3xd0QK2B/u9Dwxx2u3iU9IDNoGRsqKjN7RK+5
dbQ3AgSKhIWMEhntW+mswJMh9V99i5h94fvWHOgkejwPF4chc7XHU40nfIIXc6S1SEOBVr1AD8iW
BK2qxCV7CsEoDY3jobDfiPbkAf0lFndKdPvGx+Wd9kpwFCNzOVOYB6ZnCx8hyo80Gnvuol6Q8mEI
ZEpv3uDtsDhHVNGGJqwz6BvUbeHPcP1ig6mVpLuPjqFUiM57OnkJwt3p+2qVTT4JdtNpO9nQIUwI
tBqMVyemQgNAnN5xysiZiA7Tz8D6HInI+77kNyZsbXSnDuep9YwsI6QRJxsTNvOq5QcmQfGoFc7I
lrAiCpUCBPe9PRerCGlwA3I6rl4n4AMAAuUzVSYgA7JkLybiHZ8sdw3q7O6VZ9TS5zB5bcCmCoZd
4sOI5iTOB877uuV0rEW1dTAhZYqZwDGGtHbrwZwJqpw8cd5F7k5mz64JgL0cBTSvggZMphozK6gi
BaMzqH8zQ/kG5RlHujmwJMUcC5PcG/Ke6qE78aL5mxRBanRImBhCRtutmJsxgbyMFJAAFRDneqL5
gO3exgK7B7ua6wXHd8SjAEGz0RSiqGqDi1kkKxID35661aDmRGQ5FT8soEq7UcDEH04MFEEXQTOG
slNInRSDoPTk0RikGW2UKcEcJrKgL4sQsIXLWbzdnK4KNsgrUU91EWU12zGQ/GnAH0BOR9AcC8J6
h3oDs+DA7F5y13FEguUDBZFaBtdgDjAil/CtuXe9YACLAI8ZjSAnGNsRxmCqwpKELIshYYYv2XsJ
KMd0YR/84sDEWZFju3uqGgIBoeKyIkx252vav458oTumcvVIAEQqtB4OoKe8XKoweNkonWkbrI70
K1VX2llOrzEV88WwbanvbGEhnzz62E8ehUOmv2HYSHbQXkgwB8IFQ1ArvYbugbWOtzSpsnWH3OEl
2GbN7zbm+J3GO2kodpKg973zJdf+RSxGOztiW4CbNLUEYrPetzf3XZ8AjdyR0ej8ugogCYEg77Te
JYQd8I/Su5vsBeOWIrsBao5SwzR4T+n+4JjZTql4UxM+M7+szxwGCjFHvjO/7bsTwB5FEghpgSY6
avQF4LnfPnG8yYB7HM1QyJjSBDIiexoMaxAwhQsbICb4hL6itz9c2WcHkh/UIv7Bsvp7ezhmRij7
EWzAWz6XufRWzNKsIhmtfwFxVpGAtkqH9afJYkWMbqKetNlM5wFHiXu1Fu3eZBU9OP1ztbOdd8Ol
p0GQw+/DjxGtTaIOFGy2CfYfp8FfOk9YbNr+Yw+gQtD1MFZjleZf0wl0rCxtPXRYY21ZZ7Au5OD0
y1KnP9rtsRFh4wzEr+U3+rt6qDCMX+Kgh9LrCQ8sipUAhIMwcbsRHMQaI+sB/KXPm4QyymZdTu7e
lEsvGujJ2TzdoVuJRiBamFGbGokme0KdKzRCitIE7IKlYdEwl7zvx/HhcHig0EJlgy62+8qHtvNY
LhbABEKTYk1/uwGma1xdGN4L1ZH3K4gmU2yg6Y/hgXJahg2q1MeISIlAk1HXzmrFka4gAjL2AHJ4
79ajEy0MT0323NOJ/3pCuv2V5LkmuySNeBX8E2o/C2sYwddeQGskYEb8xA5paFA+S8O/FKFCyrj3
bMh0njU97ZfdZm6OqSt7Gd2egmjdK87xje1g31ERZT0oq7AiqxgOLhKuPcM3ORgncYiRmYHt/plr
JEPxVyyIveizj7bpiIr0wD+jkx0okYgSyGU5R+goTs42qSfAZjLewOj9zO4QhljgyJCEpVaMmOUz
42rvfnoJT89CYwwJSh3tVBQn6kCl2rucmSHxDopVgDL7fQajM2Ay7Fjl/l2PfrndnXP3qHj8SOEI
Keux5AhWcLksaoJbV2CXdxKvG81BFxRvbfSFGCPtefd0FV/0cAj/kjoisABi5lkOcJ6u8T7oRQvH
JCI5HdItcSGAJEFpKOiC56X0Hh/2lH2o8tKgseY6QgPGBzBmRiGeHV0FNYR7MH+8gBlN10ws2U4f
uGvp6XH0KW2qMdYBoZj1pcEBUa0UazbI8Aflg1tP0myT5tIZHaTPNDlP11pobQAmVOpLebWqZiKj
hgcvMRb9nf6Sl3zIEFEyETRH/IHicIWy1JvXzy8Coc1hxSjuqB8BJqjDecopQBoPGPa+pmIZxytr
SvHoZgWQBfo3ZcZRvKF7BPVGGm+L6KbOb9vxPkmD5Dy1GcGbYDxSWHTEysQRS8WD5MJQWWp9THVU
3OhE9WCoYf8DPuGdWbOJQEWpnkB7s/yC+BIS5D0YA6C/y6m32XhUlU9kIa/xEAoD0PcGIASphPVK
eR5TMoGNzWQY95IPK4fpQFBCOGxuOty0lNtfRP956XWGJ8pBAo4HwovroQgi3ITubYecCItRDWF4
jwnWpsrOugfGKmtInImwihc2YLfWTJefgeLrNcztJ9Td9UlZuA9m9yC8aFK9H9cQrlDiqukUpzuP
SE59EUVaMlxhvojqmT+khvak0vBCmA1I29B/h8CN5NSpEdYMCAvL2qMzFXoB/wucf1729BAQ2hEF
mkJoJH+/3j0Zq57A4r5cvUM2jbHbBHQftodQB1N9neT9it6dU1fPlL1XkjClF+pJGOsIlIGXfyIx
qoZXsk2YpKSY4zIATBEGdwXVHQmmctIx/A7xeYaUONuP7ZIaCupOdA+mr7dhTZ4GiYyMVTd85Uyp
U4gnTWXmgD5itG5ESgJTb6BDi9hfXkXH1TsQApTj+xwd0p65XfoTadQBAhdRZUHHKaISU+MVmURl
ANihjR8EoCjmfZ6mGg1MfcSLD/Hvwqu+2/tP2AI+Jxw/lOw0z7pApGcRQr0RHHTK73uzcGllfjx8
eH6kZPZoEe8PqsYgqPEhhvB1bB38PVUmAYVY1KaEx5CRVwfVQPgfg8QqRNhOIgCD78UsxEjsHBCV
XzTYf3fLJGUBXvJIWh7IpSkzk0LXekhCLChFkOd6Nr+AMxYbz4JphFak9c40KobaZ4H1yk20/ds2
ABHtoId9GBmtbO6hthxoJU4CiqEMl0eUEujmDXrITmRkhQjNRTYyPgortGC0+kXgKGK/GSIkETuH
IPFMmhbMY+U99Ujo+KA3Es9kQX4zmOz3C4Yz5JSvD2wcFJYjvtPrxtxcgNT+E6JBp4hHLPSUi3sh
H+ARgLTw65qtm+DKCPncfAG6MJNyWh2941jwS6/OgAlikF1PVCRhEx43JKysleFRGgAxZvzxr+Fu
qwJ4G4ECs6oHIbVEZeWyB+5y7AoWH1WqxgtzxXl9LUHkfShj1CIKUss1TO957RnwVfrRcVarLho4
aBZOzPzoTJrLvAmkQWCUQzkyifobOk3glUOWg8PKbGzqOrnACEcGCbIEZbx1Z8kT5dDmRQugcEPN
owB55k+N4HCfdzOhZy+0+7njzqu0Dp+upvOkTv3XHofJGA0GAYDT82bAEZ2CRZHGIn1ZkmF3Xr+z
IX0zHx1zCPnXoY7uKPOJT2M0STnF03eSlH5zCYYCq+ZQbUnEBNxgPEsy540JoozXdf/5j//9f//P
r/a/ko8L6jhdcin+UdRIX6XFvfrvfyraP/9x/de/Hu3/+5+GbqiqIhuWqpqyZWmGpPPff+2e0yLh
T8v/63aqBoXyULqlJHBfN/PuzDcI5RmDbFzGGTD+p0R/9+4WgPzmU5y+0tmGvPGf30KVfngL4+9v
kegDMzFr3kKZYnYgv1HQR9kOnamBmCIXSwkNu3QyGaGF9QpMt0Ie8iUdn6bboI2uB+WXiaraI4QR
asz+/G6K+d27mZah6bJk2+bnf/9thbZ6Xdt2yruNg035Jjtn78I0uo/Wsd3wLugLtHqI++bBlhFR
8uqH53+7Q7893/r72tzvA2OrX3n+6egmQkz7Mjvu6S1kSmly8h40JsOkxMFUbjKF84n2cRk9WvfM
lGQxa01cO8hYf34p9aeXsv/+UrJZJJ1myR2ozDp4eYxF3YGodUysUNHqN3oOU8ghW8r7duRGmHpa
+oI/v4Py7aH5a2E+D9VvG9Mp2f3R6Z/voBLRobcDD5Jm1tC/whKVKdx5wz8/UhWf9fW26Jqh2Joq
S7qkq3//7KQp2r5tq3YpyHKPkeL3k+q5naiIgQPpo2vPyMabpzNxlxFZu8PBpJGA236gjYQoEfXl
JdTJAExwGP/5zeQvG2LJps4lliRDtjRLN+0vG9IkdlNZpsrAASmUkUdvPaNfts6lniuq5RbXw0Aa
ZVlkV5s7yfxl98PjxQX9bWG+PN6SxF79thenwkwGx1RhRICAGlrug0yy25dupm9quOEdQa9Ki3YH
IqEiHqcuB8ayzQvy6jxuzdsPZu3/sxyGjV2zDUVXv5i1gaL1FzPvs8mxJlKi/nsM1QpywVKqPq5i
jLAeWxYAQd/4R5Vmi3PYJoc/r8mXs/I/S/LXK4gl+21Jskx6WPdtm01U+hmUKCumxnWZA5uflvbJ
HzQ/nIBvH6eZiiabsmkan7flt8c9ykp6bE3jNKmlqFbjljpvdbDPESVQ9BNA7f/8dfKX2/evz9Ml
g2fZsiFJwmz+9ryzfayPxoDnbWX6YQgy9Rddn9ao6OnjoxH0Gj1h5g8PFabu307Zb8/8Ygor86oZ
97t5mlwR+oM3rw6r04aiGFHT9v6Defli9v/n+zRZVg1D1zTpy/ZVd7nNbxeelaW+qixrNITPTGXd
WFr0w0p+e3X1v570ZSW1vj4ris5KVoxWuRyO1TSzl9dk13JXtGop30LjDn6lHd1cYwIM0+633g+v
8P1m/vUKXxb2cUqOVjbgY8+Jf7rvlJt7fUQVo4OZAspzH80SX/LnZ367voamKbJuGbZmfDFY2/JW
Fo+beprcqyilcVV6MGtxpWgfeZL88ChNmOV/Ozd/Pcv8Yp3STBm0J0nnrNp6cKTb2exQ6S/jCum5
BJhP1b0GS3A+d352u7pGMkyaUdOEx1PhZ6dYL0qXg5a20xLcogfXqjdWPVWTaXqN5RvANx3v6UrX
yQHqMBmExf0XXV2XRzm0SGG4gT0h7sX8kM+mezn3vkkR7pKFj/ano6R896GmrNiqrmqGbH85tMVW
QTrF0k6TrtsYtj9AE8tcN+oU23fO3KoS0NUmrUckn3/ezW/NgSbZkmUrmmEp2heDq6Z2Liv99TS5
FKv8HOmpX0qMT8mndU/8AebcXvzzyf/zU7+zeZpsq7b5GcJqX45tqkvy/ZHcThMUe7ZX9BwKtwXL
uV5d+Rj1Dwyu8dN3yt+ssKZLqiLZqmIZxpejZOW1beWKlU0IUiGgnZSwN0bpdZKicJesz2fvfvKh
fP35O7+ze5qpqQSfGhGoIbb9N1tbXG5NJ3XFaWLeo8d9miNyd44kxKDaKfX4Pz9L/elh4jL99jD5
VBT16c5OmnnjZ8ygH7SGY1xNX843Np1PpcLMz2RS1Gh31R+JSsh9AzRqmqA/k2fzGcs6TfxOc/QS
TJrWoUHKOLqiG504EbckVM/h1pTdmzLUqDXdeupaTCDt90cFFQN1qST5sMzVYdYxpLwdYBi60Z8/
Uf7ummimaUmWqai6IQmL/Nsn3sty0A4KmqkeA5oHYxTslJYo5OPWTO8AWA8qhVnpKCBlxuWnK/rd
8uo82TJtlfOjf9nLq6Ke1HKgZRPhNLcMNxwsDVq1cxbsRjdhWCAZdDno8kj+KKrlWYvV7u1ibuQt
2hn/QcigW5qqqLas4Fa/vIrWa9mN9eEs3yPexE5mRR5jy1SUNYyWwkn453X/9mj9/sAvR+t6v5mP
vuDbFao0F6P2rtSDz9tDod/GyXZyLxA3IGG+WtH1pntqFfZc7LLfVPlyIIdJlo60YxvV0Cqth5cy
ZDqfFpwx6TY9V5sOLdyeFrB8J5due+r9PDVpFY2Q4Ly80dq4LVbt3fRM5Bj+/Fnyd+7l98/6epyO
20u2TfgsSiDii9omIeWKsYHXW4R40qUOG/vdQh/k/PB/XNVvvZtumaZuWxbpvPHFClapPkgGJtt4
vPvNpQsTC1Xn7i2jBM2v5Exyje5tcKkC+cxAh2rayUj9cL7LPBvaKvH4taTNsoWzb7g2Ah9kENxW
p9EH3oMz+pA3wrM1+r5QNrVxce3ODJpT1FTm9EYXMABTisRpy7gfYPwbU6klMAJ+ZpcxbKtsqbr9
FAfK3wUPui3LNrGDROrzxc9tT1VhXI5mNtHtpaHVHtHuoKfDpJdHk/t9Yp2WpYWSJUzHu7MdeC1x
/8WvYff2lG5+2P3vjIlOAKPKlqpJsvblFjWJds7riuVXrZGUR9yla+UjU6McIwVqojS1LLC7JkKq
4Ycnf+eLfn/yl+t0Sbe3o62T8+X99Eqlnn1phQpw6hH3N9eIbs/Wfi4GxQ8u4ltnz7rjBk0Lz/vV
hqlScjauNtmebLVeYtycexO2dKeVU2z7FdnBbQ7B7qfP1b9xvdhq4e51XVe+Zjjnenu3q5Zrpul5
1Jt9AMX+zCxzxgyd8xs4/xLjrbame7sj0wq5yLxT2CzQhdZv/8mmG5Klmropgi3ry52rJWlgGX2H
GrBKFZ8q9aB7+LL2cWSunf6YNPnm2kw76+5dGFQu3uc/2HrDVA3dVlSSg6/pfqtdK7O5CZNjoia8
fEiB3n6c6vgM+8FEX5/h2glq/ulPpu67ROGv55L2/d1zJll2POdbdr749dCeVehR1OzNwCojrRxy
0+iF/+FLv/OXJuGWKZmWqRFZ/v2JzdmszFo+ZxNbbp1iYDptgnS7Yo0txhhdatM76gnsmKmR7zRr
VOggX+YpkFDJQqU1icxz4f2Y2svf3TxT1UUqasi83JeXMqs0S49SxpSFrnNF9iLih3NM/MmbgLEQ
m9m96Q4Gz39eja9w7WdWiqHXdTAefmN9Wf9CKvXifjRojC2YZZOhSmkv681ZgwdppFNiw1NDYwRt
pNq0rpDRrO6ByXDJ08NTShSYEopRR2/bplHW+hLa9BId/M2hHtx/uKzKd9tm2RJxBbiUbZpiBX8L
sfo0bWulJr0rKYL0UWEhGC1TDtBUj3xkq/qmPZa6SDNG9ePmFfpLcaUkn06LweFyGllnDymhO7zl
DMmBWRbnKBmo/bo/QjJMV8dy+ed1/c6fgBMpliypmg6A9ve3tY8P5daZ5L86XAc57KvYaqGFcuB+
Slm+RaZsQwekkbAfliFe5beFuV1uSdaW0me2nxkfCfNctq13vNh+pi2N1LdZh4Y8or1hwE4fWNIT
VY8/f+5X+FYcI1tS8Juarpoinfn7S1zsi5Tdqu7EMaLoqVzCgXkM7BQNg9TfDpAxe9zcWm/H3W1Z
5PRh17trwfAWjEt+l8MqfNDFjr01pKPb1eihMtnrHpPBq7I6SqrENc/nYaN86BjqVkWuNByU9+Dc
nqZ2GTfGdvrnz/nmrP3ta77cRk0+PbZHoz1NSOnBLfBEqHESdJ22o+tp9ednfZNy2pwRTTU4JfK/
OaE6P+ZWmymc69qtS6o+kIyhBqHwcg5JXsz6h2/77sbzQGwfObVl6+aXUMe6Gomhb3smiEiHJmWq
CxJ6t+0i3eZRfW39rdxNHzc/ZziermF+Gr+rvQcN6v0ur9aPfmj2hncq4aapzS8l6w93k46AgolJ
TAv889LI4lW+wCy2pJGoCrjMUL+a6usAk5hoDSiSTPbETKt7VMuwH+Ewlm7TRsq1CCt67hGQyzHm
aeoTpFjEbfJPCd4n3PDvr2LJlqRaEuCS8vcDrsl35axea5ABKSwSKHjl8q5/pLgKDmonTdsEEodJ
BVSJzx1Ke0c74jKm3VtTNTPb5JWgwsgUDZXikKRozcJhRVuW8Zpdc3WzM81h9UHv3uS28VrlQzoC
BTD8C82CGgEgM11d6OIp82Wh4Y+3I/NhBMZ9ZRT+Ve7d1GrF7cmKUDJRrucI3fIlgFLVnT3JXOr9
w7vkuSddO+/Uhoo1SuQz5f4CNe7zqNISKubQU8tN2X0M6hA9ByHL0GBAMjOQi7OXX06+rtBsWexO
dCr0cuPftQ1xSXALrYbysW5ErbQ89fFVO5yYZ5Jn9ye7OFPFrYKcISIJOihyNVOrE3JES1tetkmM
LXo0m8oeKfej25wgS7VwaEo5xGYdB6gvJhcaB0s47YYnwH+zNKd3SJ345fTjjFDguQyOqRnKCEhc
5Hr9uGsj9UzJHL8k/t8sU1dVUuFArYvm2PdsKZGvAMM4cscly1uIqirqnUhXJEx1x0qZGYNwumSW
nbczyAWaMWAI576C9Z0/LM+8Lo2cEWzdOZR19emHs/5NBGBLhq4akqJhzvUv/q0YZPmxV0vwLr3w
imKjw9dDRCmFJwhULLcoHz/l+g9e9bNs8W/H+renfjnW977qzHvHsc7lCJC4tryBdh6yxJdqgzXq
khyCczhAq8PcvrBdg/ogX1YYqKqZKmncGpszjM/G6BzAyzNCvKdko5SkJtNrudxq04Gi+LJkcLg4
JcV028OxzXjSTw7oG39rS6ZC7CrbBHfWFydY1CAPXcbqXTm/tRg7dUTjmUmqPxamvsnN//akL4G6
UptFr18urFg/VRmukvrkio/SBTPImdDObEha5JsYa5XcfkiTvnUV+FgDdyvLnJG/2yC1LP8faWe2
3DbSZesnQgTm4ZajSImS6TJVZd0g5CoJ8zzj6c+Xqj5VFIQmuv92OBy2dZFAInMPa6+9thLFQQLq
DA9TghGDjGm+V9QzroKQNO6XTsfsu9qqQRZKMV+b7mrd2mZd6bzrWMA/VLtNaCl/qhAR0tZ4Dk1t
lSb1t2gkZacVUxTmpH5rV/a6jMtt5SPVI5tbp3ssi98UA4Kojxa8RUMVQ14zr3se/JdgTN49SEdm
G+5h7ciqs1dkaZ13DI2tX13T3t2+ZbOO/eqFJh8vzsbYDuoweuDz5O3AxCbCxo2IOPAdi2jyHCzo
EAAqhuFQRv2S1A29oVWOA68urT4AEm6Uhfi698550VFUQpIrpQcv30pQ3m+/6dxZodQEisCH06yP
gO0qKgxz3Yp0o/0IQHGbYbUXfqbibNK3ol/wk7fXU+a29nrByeH0B1c304EFZSYIJUfAZSZZD+te
us9MaGmPifUAxszlHyJDQCgSKqEoIAVnFdsOqrbwOMJwTQ3b9eNMohy8YpKWIaGDJr+r6jkrL3b+
3mgnNh/rxZNoHYyHHCG+JRRlyj35iIW5nrbjkFMB609SqjFwO0vzsaleM64ibktUx990UZFyw43w
WmQ4Oy9kON74ZhOcEw4EkXlXxujCos3fou6tyhS85ZcsNqCQMZeGBCdAe4NHtolzBqXcW8wdaU9l
d3Zih+EkS4jMB+D1df/+fYmJO+p6uTN8g5doWppP4IAZfCbcg80cKa06uTw3IDDcdtBlrL+aOGs3
LwEJXmWz3EWIOlBptGiZcpQWsUOinUHfNzYgYQV3dCz3ngaqg5Q5HprqlY6mctUdQ89fV8abr+S7
jDQBxH1V+eg4VCcObN7fB/m3pEEeFI8sefpdNtwPzq+hRXCUtu3uhQoNWMWo/5HS/uJ9nCxogbqz
WN6cP13/7s7EbTqd1EROx+nyUnvX6xiTJrmTkm5DbdWKDBwcEvKpt+O4l0W/tsOlAs5cZKyoGmkw
0ahtq5PjHYZZa2ldTbGT9Lum1fsjZYhKecGMzJuwq4UmjnVIhkEPnCp6IAzwXVjI+d6rLrV5Iiix
/v5aYENgUz78zdt3eM6nX7/jxFinTp3kTcrS9njGhGFUSAgdi/6/pRx61nap3FWLE2UpU/R3cOOy
HSmfUIPaw33b/G0h4HB05kuwVLCZtcwAu5YovGmOLn5+ZZnNIA/VVqYcFjZM4WhF/gCyy3ZmKRLc
7kEtFtz4HLjt4Ar+/4rGxCDpUdO2Q4sbD1X0JnxkGiN5G5j2oS73NdV4HakJhwBtKGkVCOK7Ricc
JpYr6CUCe9L8V3Hpbn/cOTzn00NNDIxS9HkapJQgfZc8Jdu30olqGYhnljEU5CzKHqOKlmidINsR
HymmZR5C2Pehdt8Wb6IqK4oI/vgUDZVgUiT02LTKHRH0SsC0dX0RMefth174dFOYOvUaO+hrnhlU
R2ycK3UbziQJSw1Vnm9XJQvZ+uyKlMENxbTIgT928eqw6NQqvbrk07EdJdpJ6kkyDpAoCLAl/1xG
C19l9iKARdiWqVsClvh8Nr0y07u25WwG1XsXbsnq03SvGvsEUU5rIZpVhZH84mKuFptEDLEUlFqq
8W6pylyh8Uy8DLOJeh1umhsB9sjraiSHbLEA4pN3xUMBIn+rY9orILUHW6m8dAzWI+O//aHnChKO
cvVsE/uaebne1x0bwYxweNo1VO9orSPmgzxovh/yQnRxLaw5F20rumWrmqkqlmZPMDQT0HQoHE5X
xfsZerQplFPD2MgAN3+KVRG9COMkAQSEbbZusvDu9hPMGtyrB5h8fUXXAm9QeAC4QsAJAG0gCvm4
N5rz7YXm4G4Hmo5CaEy1GH7H53OmaU6uOoND3VY9ExT7hDvQYgTdmW9Kccv9WRMq3F509iqZhsyp
dmTnC8QuV71deyolPnCVLvvATfrmGQ8tq5dMPzlL/Ln5MyRqDHxLUwXY//ySShX3tR/wkoL0g7JR
e5SUS9pdsuIoymnupmueb7/iXOHYUSDMUH6njvbFkXlGW/pGKTOuzmFeZwbSdAa8jK2z2507/1lJ
39XqrMp/6cZLuBRyz8a9GvAJ54Tt/cJkceIxDoySO+O3CtkgEuctvAzALfNNRA7BeAFGavxndmHU
vYcCANioaahB3lQ72hAKCcW9TPD1f8tcNBCjfD0OewrxBmUnrrlAz4YWyxsI0YiFnRM+cGqMNLZM
FLwdKCWTs58XtippXUz6Eh6y9A6ZxsDZ6v1RDrdgLxrk7HDB1s7dtusVJ+avKCXNjPwgeoAgRhiA
XU9QDRBhK7fh9ttNmc0fKcn1WpOj2HtlJNkF/JRRpdPPPJs50wuD8zjQdMHoW1HWFxBblLw6unSv
+q/AOCaYpGH8HOjQ8BDkyI+1zJhLaBO3n20W5AWOljVuiW3L0yosQYeaG4pLFZb0xmn2sY9mKK7b
k1+oAkc0j2H/k/IswnzSRVLY3tQ3gkuzmDXOfhIb84BpEg5wcgi0MDQIS8jXAXmp2sgahYfsmOF7
vcVvMntXtavFJt8/beUwqW3MA4vZvYgzBeksPurqqaC+rMivefKOv6mBQqNhfXvXZ6sA16tPT0TO
Fqcd1tCF7wJqWyEwAAeDJDmlqVsbKnqImD1E6V3R9nCFahftWAP8b6+pFyqAopaVq+XaLc8COW1d
Z91DycaQ3n7QOastIAxYyMQjyrQEMI6tlLqK/5F/1A+Rh+T2JmMsHTwS+xeyEbdXmz0ADnRnSMg6
sM0kKDUjxYqlgdVIBArvaVReOW6D+2MRLhHb+8XcXC2kfvYNjZaM2Epx+ZWTII2S2HSXoVryebOO
ljz8nxeaxBSOHFdxKIwMEes4wsKlE1dUCiwyqmcuVdm8wAxr1CX4adb5XS88uUq5qmZ2HHKVfNQ3
CJckJFq9N5hWeL+W7zYwTE253P56/83bGqoC4GU5MHk+72oS5IoR2bxtBg2uPcr9BdkAnA7dPhQe
P6i04UoyjIVTM2/CWA8uJUApVd/P60YWdcvegbHTMOfXRCiX7ol12dRrQSPST1B2KB/8Dby12Ta0
GSnW/aSEdvv1YYvOnCodC2obcGhMGGSfnyMfwzJVC0yKk3erpH9qLM9bidpZFfVbtX81jXyDhbHS
k9Iqrx0QXTYyuzU+Z8rZdiyC8JOHEdYok4zFSRSG3A7uJeTb9NDVD1Z5l9KgGLi/oXMzpNuARurk
XNnfCiO9E4B0j3PODwR0eBmaxV00h6JtrdGzpoyMOxMTPp7IWTzGzDV3IUP9mk0X/jR+hgdHW3vN
AyoC9Nk5zKAC81G3nnGq4xdduUSp+3vgWmufkX1KLB908GEgB8mjbxV+d/AcAFDVNb3Zyl6tLoBQ
EjZ7SCmfyHupA5ahpXgoyTKUozDqOZl2hxg2pra0L5pP47/1TSobaocWs6tOJtoHcKkjuBhmKhix
hKliYwTKlXV/2Y9yFG87UtDCz3cF5yn2XnKGhwyErtWlhXU49m913+wkv9h4yj0swTj6w5KZ3vA9
LPxjpR1r5V2HN15Bz5f9Q2jQj4sZVfzfh/Cb6j3Zyr2tU3uRUakIHaKph1hjYkfIFGLzoURYz904
ifzDdu+KcJPLyTbmhA1MRQglRvEFlSjy1S0T531/ncKis5P+N9t7UKN1IQYZMwgnP3jGnTpSgtxW
/Y66jniPFLvfd3/E5l79i9FeWRqsA0S2SK/JtLi8ASBPRJsLVJaVKUjs5gdBq2RqCYOUmzMWxTQR
pZQ3BE2eRPF8Iyw1h8zOLwHvq1vJBty/Q3/KXBfmWTVOxMLUL8CkHYvZnFm0Sx1RVwKDIRlw/U1h
wMrZ9CgXhNkfUsH8y3GV5r/b7dqvxHSHlM53v7/jS8fRY4qiifsq0bPej2sqo6js2YiFHuWn5Add
4PIv6ad8z3CKPxXYhdwLmuZRhEULj1NfMRDTMnYpuQDhR4sqZxNeysBDqgRWcYlgW78RkEhLm7YW
jeuSHkcFNY72R98Y9+7wPvgukkcXOT1nkCPp6xAIRBnrm0R/DUrm11fJRgP3FfBlauX7fCCPTWHw
K2eXqpsG703QjW5bBUXEEVNXo8vw26gYgTaZkzgjzkOII4KUm2TfFPt76Tp7PWNmgEhog199dKDq
nPtAr+i+bUIm0sb1OtHG7cJjzDlyHTY/hANN/Jp4vH7Q+hpmaSjaMzw0JmTndz343T6pzHOs6n1u
/uh2TvUQ69bDB+lj5ALh6V85YorU7Mzu7fYDzdpKclAVyqci04j52VZ6SuaXWo+tBGcA6si0t/St
oB/39iqzLolI4r+WYaHPy/Sy5nqJC71fcF1wivT2hxs9SzdQye8/7FhgrnVoxrbUXIzkdWF54d+/
fHxekQIQ+04h7/PyftTIigmLQiS96iW2HEL6bB10d9qwqe21hNYLly/rufaRus7V+9vrz+FJgtkC
BUrFMU1T4NEKa6e1Bmi1/kqqtoKNnpwLFCuTFzCN22upIjj78q4U0FUDBiUxwOSgD8oo2ZnEFx3N
+t5vzpaBdCYQojWkR8UftzrqBaOpr3LmAosEI5UuqRU+FWn7UMntlioEKHOiIb/ERe8ZUCUPS5dA
PMKtR5xE3Y4yZGUicA/QdE89kd8QUHMAcRegO7bN3GCmjYjYFg6JbGdrJRJ9uYvdjLPPIaivkIDo
HJgGCpkf9GnScRlFhxju2j/CoRNZB1BmH79j7w2tX5OPc1nxfVRL1dFZMkyzZ/PqISbfS6mltOsK
HoIQsQpsrO1b7Ob3aVsfLUNfySMcI7nYucURPCjSYXJk/xFgQo2Utk4V6O1L5NYkWdlEgWggiBAW
Bs4lK04wyT7ARJ3sA3JgSR2Ym50CA5wL5az4i9xzYfm+HArBgXUoslP7m0SPhWqR+DdK+DDIZxca
PfmA073RjQAeZlTvAoNDzUcdoWZdbl+ZuXRHt2RbBl6mZ2Na95BNTcrr0fzo1+BuZh2IwEsmbaAb
LSw0ezdJqihYYQP5gz24wrFNQ2rzeGAlxdt6nrlzaAdpu+SOwEngDJZ17gL7R8hE76TqDwbsKeFa
dfu9K1+k5ByMK1lByRAGiXnxcuW7gz5ErT6RHsflWwqFcHAPpvVWKdmdazeCLk5UG4IdpM3GkVAn
OA2dQivHrpPpQ4mZFQGn2UIvQX9royOxhgb8EWQaNQ/rqKFKEqKKMTZ05lm0XyCN2UoWY3IRFecy
1q38LiHuE+ln4cJ1vFlOoD38irHtGVGHFjTH0Df2ZclI6WJf02hPuHp7S2f919WOTvzpQGyf1Q07
yhXW+xNkYaCjZWKySBm+HE5boZQOuRSC0sSByHmXq0UJP9tBUJlktVYYXwIc7pHnSNYLja53mYxc
rgMzvU73VHRF0FMHS6IJs8bCwY3izHgUe+KutSqMFU+mNYFnGPsaQc0gOkLP1LU9V2oNeoIllXyU
fem5NCDIWeeUenTkOVvN1+/EIeu8DmkD/T7bGZV9XmTLzF0mQybpxHOje/FRSb064oWmuyaOlLYN
99RYw5qmJ+4tFM7lxoW5b29oKr1e2Az9C1m/s+OoCo2Mj4JCdowmw1vWKPeY+n1yVhPUvp/CYpuq
e9vbx4jwdJ3HMOTHzlG2t8+gMXc6/n2QL+x9zWnaMJZ5EDOi/t+9miOtE46/VjX93mnlU55wfQSJ
zw7h0JpPUcMMsHCkIVbbVRVSfzTTdwrDzQak96VvpdqvPetZhEWCURXuMYKkFMIXRShnih4yTU92
onuNqozi61zlYOW2ydbWkr2RV3cBvEiIlCS5ahSs1U6Hs7gVvUOOx9RpeV9BpehNyEw+qke+v8tc
687tOj7TuB7iZkGGZC7mNXTH1ui2lk1g8c9Wr+orsw4CWP00sI5qusXTS/k+87uNV50ijcQo3N/+
IrPx5tWS04BPj8rGCehoEBGGYue88BHAjgTMaC5Q1ALzrTMudJ0vLDt7+Dn0OmwEGrCnMF3Z63YP
NYXCg/dKX5xA/kln7eB5YLMLuNpN8BigFwaQ6WFpYTXzfLJxKpABMpceZvZUmhZXUFcxGVObFcuJ
2Ydu/dE+N2rvWfIeyC+t9FNA3DDLq/gVIrcTwiGBOoPD/Y84+cTcostEMxToVxPjHEpup+gB92IU
09yJHbIXEWCIensKxnoCiqJaDHZBTwlR1qItmou76QmFK8jRo5Y4WV8uyaXdhB3oyy12MYCYjHPn
KnnjG47x9sefXQyem0mMDzdRmwS10hjIoTXysuQYRrsmdxfcEJjZ/wP2+uw5c2gwkGHKc8wmL2a1
gRL4SfoRsUAJwEQAdDjl2yJpYvbqXi0k/NGVNVdtqbA9JwkfvGKNeoHoR4Pm+dxIr2rzLV7w5bM5
Osn5P681Ae68frDbgvbJB6ujxoLF8mk6uJTdHu5F5p+RB/hgQA/JFl6DD5WMc0MP4u3vOBUm+qgS
0YOm6ug2CA2FSUBOg7FteAGb6/b63QhND3tl0MdZjYhrr1z1Ra1fWhAp0VgcdUeDEKntkSVlKqea
no3+aLZvwLtdYmw8yvbUkNLhaEcnGxqYMh6bQllKIcTnnkYn1088OXoe/KDGTujlIkMxA+AZCO/0
pnLWU2NX+zS+EO4J/Qd9fCu0hf2a67yB12nA9SNSRm9jYt4l3/O9pGb1YNi2OwEaxgxhj0p9U0R7
HFhePDeOuyrT41i/jHokUojbn8yYO6YkvDrRu4180AcyfX1MU72kG9YORNDh5On3GGCOnC0z9b8K
rdnCWNnInb1ppWE1DuouI8PxW3tdFbogrjQIgLldekiIjtvVIDkbxXu2UCGQoxHmDbhmqO28PwU/
NslPZgvfpvg9tn9ADkeghz4AUkf9jeoNM91ekwDUzwZYbNcUrojXQOkgBsbWfRkcTboHtB4t2Ih5
uhEd/PRwjL61s5hihQH0GY48KHexIkeiogSNJtK9hWDl43N8OSwqKZYD5EMEObEdmtXYRhyyV4LS
CGn2IFnuzyLpV6H5lOd30PkEqa1BdViJiD7MJ0EyMpU3vl/ehYexehN9A8AZC6d4lgqFoSayBbew
gC8+2xol6BK1tOnBCyJ7lyDnEcTNLrT6oxQOa59Whq5lcmSAuh96m23jkwweFOebk29z50dLq0L9
K7PfElrtFWttkRm1PurPMVxsQnFBhvI5kg7ggln4C88+Z485+5amiOaFLyJBTRvTvWQ4wQNtg+Ap
2EjTuXjqN1C72yd99qBTUDItasRASZOb3ja9HXuaFUAGPAnk/e+WaKqzIlET77ioYTPn1kAG/llR
vPrV1Wo7L6paixWL7LFNXigjhdmRIJU6Dmbt9tvNb+O/a00ggDDzLC8YOJqUYIlYvA8+oJC2WnTW
syuRnmAvVBsazCQRp9GqrnuTs1Yz19iR4dhd+GJKdVkOgoS7+HLfrpaaHOu4cLNEKtlAKipdG4Nr
fNPD30TX7RA2O3gpHVM2gxbQu6AedBHM5o5eJ5RW/oPNvXqOiStvNcl19FLjlaujTEmIYSj6SRDo
lhg/s2f0aqGJF1eLNjOrzgiEbAOoGYRVDg3Ysp6fWU7EvbdfbDbYN68WnDjsOFKSMnfFgjRtQ+yB
xgE30Afj9KvfKHpShKmp3klvC+uKpP/Wl51cxs530WwRBqvYVkpBBYRaYcAwhHXR7oEJypO1+T+u
OLmMqqb4aaTyDYWjZ+JEicBxv6Urs5KeuocSI75ocWbv/9XmTu7k4NOzUsri2DDirFhXzG6nhxeQ
BS8O0fz2Cy5dy0koERdjJCutzmLBKy1FUF0J1gnyFrGDhbeaahy2ajCEGFg+3fjCRmrGiRwbCgBx
22IMrS28lTYxNmbi/Nc5cZjO02tvtSZ4s1ubLjw08kyn25i5slf6YsfLEwf0a7X9mZrvpG/rCDF7
ydj7zbNRwqNnnFWV7z7EmPzko6hIC2PqoZn9Ktx5kRCgur/y9pkGu7VqMGZBQfOzE+0dRpwvHUdh
ur5eAEdHI1HG801DCSXOBn6Aafs7v4KAT08EVUAGeR/xEkOP/qq/z50HgTXcPinzYQzhAmJcwPd0
mHz2S3HU0WeqwVTr+i3MQk4LNWfgP75jp0vi6CB7hrgKHA+6iAUEVe4bjeZN46WgdDqk1e72E80e
KWqIuC8dMY0vJa7GVZJC8SKB7TL5BPjaTiGZnDVzh17C7bVm24zIMW20EkRByZpcFElJmi7zwQEx
BJb6jmsBa+TVYA638NNoDxZ8D8JX3UWap37OlTPVDJpOqTrDZb/9NLO8OtJ8Wu8F7qd9hOdXMcKQ
V43mdqCjdBlJCgO8infR9D7E0rpSGXWlnQTFztKPanCRWjTjbbTcIFzBAnX0jTu+Dvw4p/CuLXZP
zDqHq2eboiByVCcwUyn94Y04J6RFiqzT07rVCiBD6Xm0TwBpkF9v78ks8wc6n6wTX1iIbEycgzrY
/ZAb3UeKLiMYi0gOIJSKvnV9rJF3zo8NDn9hUeHDpxfSgiUG3daGU2xOfHyB+nBmtiw69hFgvEVd
nYEWVI5GtER0eesW4xawoCOkGtBC8HvlflzKn+fuwfUzTNx/MzZ2nWkNLCBynW5Yw1TLTUKAi52+
cAf/ozcW+C/iNZo9hZvzsNAzVwbi4RaAiVPLXlEGoFxCDiOaxUjYOGVJ/62NaT6HOruw/lywg+IY
crmWrMmGNXnboXaQw5JLAPn6Fbacl4zbluhNkot1Ck6rpGfQLpJgImZNYgJ7mOxd81nt4i38CMHV
0ZmksSxYOHsQrh5rEhIZEbmK5QoU3pPXrYMqgb9GZxGFO4o8AgCz/tLlv3goWhAXEZRZIpjo61EF
3dvGIH62zVlG70Q0AIXJ1XeTVnaXRrShzR8EiyShnByP9Z3kFivRpVKSzNU9SrZjKx5JlE18+33h
K805Ku4iXDCY7ygLTZxFY5ipF3ct2Fx47CURWjT+CU2hQc5XMGgcm1ElCHj5L1W3sPTc+QBRwlQb
igMDcVI4ijyAAKn3wwc4WXX9Y+h/Il7FUPg23pvGs7JkimebnK7Xm8QazuhGrY+cEB/+e9koK2BP
armC7WXDt3OrF85i2jBjAROgOPmq9g6MYHOGoxN5W9f+sbDxYrmpQbp+nMnGW+XYpbrN62N9oRVk
ZKhZ9S3JaKbY6dKTrDL4wFt78lJk8vX8g8JzIVUo7ECx084KI1ByvxWlIT0UmplJ7LyChK/bXjvk
wDHgLmvAd1mBgNIV27rJ13qk3t1++a+fXjyDYyOA41DfnxZ7G78IM/hOH9gpn4HeY9l+kINfEMhG
OMLhUp/6jMthQVX4GjhOqFdNvn3puEGTGITqefCd0o9TraGbOfoRz881T6yXUTrcfsUZzIYlCUQQ
kUK1xZyq7ihyL0mcbyLAej8gkfLL1RFz9XdG8SJnz6K33CusZ1ownAoRvEqoZ+s7CeaJXTIywDvm
7vgggSpRqSZ6GXzmsTBOeDjo6rful/RNkpbs9dec7fMDC+91FapIQRUC1HQfD0xyKvT6BA2LDhFA
lFJnyhyTARZBAHX2POIkFMohIlybmIFSijunsOuASshJtnFLfnASPAuiRCoyeRpuI4CtGIQ4UvI7
C4Kq6jxpagy/lAkayKuMDs35WYfIy5sKxbQxGcucdERQ59tfdP4QXT3p5BA1ms7UgIgnTboLxNCg
fXFRdmRzACR1OvyQIVlEY2Ygd77K1aITMyGFspxKeRl86ESZP6mehc05HN5kss0g7ZERhRfKwNv+
TfcfOc6Cf0hhGbgE1OZvwVaBK3D4cGfZ9x5Kr8XEI82/ZIgmLuyQeJjPNo2Htam7KBS4kSkT9/7q
CFWV1nt2nwdMjH+hXaVJHTKtDXSurNkTdfT1O8UYY7wsaiTNwNxiZSBbSDLU9Kba2WVm1UFSNwGO
dHiMaZNBfZGL7if0xzfHuEFXlY5rPQpOKp07iLB2RJ2CsUs6LeJccdhRGnhNB+NQ+LRFvbXjI6Pk
ijhb2z/D1lvB/xOd6Y3e/dQL66lzso1QuHRrurfB1L0PxjFBC9o0+G610BhtJd+plKFdmIPl29C/
WUL/3TD39XdBPNFbdddYDNuKGbAqIecnmirJXBNrbUZMe6MosAQifA1AP+/SBCQx4LBkCGsEQraK
ghWxIM9GszRwOn2E/9Fh+PeTTOxJJTrAwo7FoPZhT9Dh4i+Ca069StaEXlzvUmxQuTWL7fdztkxF
lJrIF2YKczQ+H8Q8UDP027D3aEOLXc/e8rsqeByUTSpENQ52tb79tnM7S8JtI0VF6YB45vOCRtLX
UdGyILWFdaLuE4rbolYQ6GRuq05f8C5fcRNUgP5ZTp1m1EGRK+agsZwokkNMoN5GBT+oDnG4xD7T
xV5NLzWVB3p+qdNAgJsEzJHuemkjh8FDq9Fb6iTnoUKRAREXP6r2dnTnNsGdWcOPDtrvDPvu00cz
9h/LLtnAyIe+/9YnKIr0J9ns14E0IBODktNPPYGtBTJvSDl9HuEpSVF6rTdphvxLEm0S6aJDOLZi
/xzFyByBWNJjppgMFhudR6QiVp63CJzMmC+h70qVldoxQyomp8a3pVHr0aalO+KHn1ebnLmFVvsn
cdC6D+90mX8cbDVbexupWfigM6ANtRGU8SBsiXkaU1pGpOpdXidRKQAj+rjt9LFM5Hs/b45m8TyE
1AnftTCiCz9eScrZGV/b9iKE+yDHE5wPd+aiXsvMbmDJdYQDdbq9vwiaoQigVjaVlIfKH3YKxPWA
uX+DhuTTVsueIcXhbaDESqF7KRhNdvs+zTlb+n41A3U3zeBrTMICyFydP/p68cBmQECtKWoB5jYg
OARsQAT2Om7aJf81c9Q1lgSxM5lqAT7x+RbL5ZArmZsWpCQ2GmDRk5y3+xDCL/5LQygEqbTxXe6e
E2sJMNRnbjRCyhaWA4QM5tZk6dR2AvCBsGBggL13bXkXqczdKbUdBf6GPpvEeJR99blSkp1tbHIj
wvscurI/VJa0zT19q1baXZETvKfxY9Z0f8pestJcWm9k7RgwOhEGvfNYDLu2c3e+rHwrXJiz6u+1
bD2o/qPpgbKew+z7GNJu0LebQku+y678QLUCWi1UFC/a53W1znP7qaz7H2Pu/7XwyWdsKC2eAp5h
JwQd/fPuD22R50Zho2zve8cRN62FyiogASHsOgSBcsy8V8OBqcWYMXDDWtFQlEGcAvWWipFDiuvs
zOSxCxYytQ9a+MQA0vKLrijd6AQZuv75uZxaISVsnFw0b3VotmRMIbT0PwvFZgoX2BVKfWZNscqj
Db8m+FB+60LGSPr5qmfz1OYwGEw/7Op9aVRHzc8PSG08KaW7EVxapbwDgeVAK0jgIbF4SF3pAM1f
Lvzfg0Ta0Yjt1y0U8CWP9dHWMX0tW6gJCzUBKEATl2UqhWvV6Zg/+JJyMMriYHTPJmLVUq6uguLF
UIenzInupd5Zy5W978Jqq+kqFZxw7V3KHDHVxrr3Cu0u0fyDr2jovDJ21XZ2ra1vFPVQyOQ240kZ
tX3IGOteUe7TLFtT6D/G6f1Ieb/yjrCtgsw4ub2ylnImdWcpHWMMJIFvO0S7hDYs2MbszhAhl+i+
m12yagwLke1md19G/Tpx6wcplXdaVCIdGr/2w0CLWAfZVpI2pguwr5FmrVqRSvjMqYqaLS3+S3Zj
Jtzg4P6zlVPjHSZ6ZHpQwelQpo6ePfn6vqystfcNKJ3npzOpXsS5hdudfD46dmCEo06tiJ6Gz6ey
D60hkUs/e+AaKCqTODfaA6pJdrgFU/TUVfUXNoJB225Oa9n9MCzhCDPv/Gn9yW3N1KC0cyQYGeDy
HVzRarK7Un9JrfvWurdNlKjplPB2CyZidlGMA96IwXE4y88vXbndWERIYDzE9l4InlvGvmvPEk4R
6ACBBoGSu96SlpK4CV+2+mrViW3uXU2q2s5MHxodufN95SB6KpTSPAnC+d7IFt5S7Nyt5SYXk5kW
WRPmVvoAPEOUzEJww6lmLOzljLMzBCsIlpxGcDct9HuD66JUo6YPjvfd0C+G8VIrr0V2GemNG+o1
RWGLqckhc+pvLzx7cEF9VAX0nxLN5PXsuMytylPShyHbOvqJHWzT19tLzDhTMY1GyGSrONMp4VDv
W/S3yiIVwVSBXFHIOJqVmj217v+av4s0JnqLKpUF0LQPr36V8Mapkrhxy0IgeC7D2LoLaRUiAaJt
AGkECwrp7TebOxsUKAVXGCUKqkqfL0ASSrKcaywoACQ0Q1p9L0Y0QZS9vc7cR+LEC76hg+OTRXB4
9WIR9OewzLJUSJMMCBh5y6OD5l/l3yUEMHS1hOebo+/64lWq7dgcg/xCYraIDMwEFQhOI8nLAUel
cipfHiG6qNVpmIo4UqKzHJoZwyZrhjREf3TK5fauzRgK2mT4LdSRZCjdn19pAL4LG5ddgxPaOy/D
S1pAW0+ZhUYbaXO/WE6Y2cJP600TlsAwk5qpVg9AHTCrwOvpiB2659tvNSNEwQnnQqHhTRuQPqVW
5Q4dSFadpA9d/lgoh+IsvdbPzEGozvEvlJV087kRpcwFOzGjLPd52amx77vILcs4FdKzoAcAgn7/
3jbVSmLEh25WO7Xd92S+g/yqp0vM0Q//ObHCn156ctMGa8yd3ku52gzSql6D4MSgC8n+7kb3yR8y
cya9tUZ00iJHsoLCU+RPjf9YMTe83JSHeB8FWwstY3kVQ7BMFrZm7pxhPymiYrr5IJNzNsplK9V+
xzlTD1Lzm4wgCAqD3rmrzk7wFo5LNXVxFad7oQsiA0syd2Q6OS3N2kDtB52r+id9+Iq7csc1vYfh
U/xLJ6MYt/RLpQCRS4pXc+9JBkgeKAi01Cs+3yfZKCvY3HyDMV436bYONl1E8r8SExbirTLsbx/0
uet0vdzUM429Y5Ydy8kD0O4eED4Cror/91w+hjD9+1ZTtb0EiZ2e24QDlM9DSqRbbBtVVPjpSQ8X
7u7CK02BsET2tDYUa2HHsRBgYGQbnrrgb5dWmXgLp/UdJ1Owexl2qCpXSXMak2MJSef/9IGmw1AH
z2tbVCIwRP0WR2syAU85LFNIREI3Pe4UQ00LMIgazoc9vPJMgasVo5Q26YPknjyQYV05tMYpp/3c
+6kjLfPuKEez/1bGj2PzkvULMcUMa5zzAWyJvIyhoRE7OfUIbstKkmPVFXyWnr73rrLxpWYVheYm
bZ/dpNlI1bBSKKgryTHSaSCJUJhf7Ex35q49MT4xlKAQ0AX6+fr5plrkkh3hO+VngeWHkLT0BOa/
/72XMpryk1U/ZJs2yu+QBTJzlNICdxvkv0xv1+cv/c8IooMRMm28QRRk8DbARZHxQA0pHPNtCECh
asxy+jNvzrr5U3XSVRtmW/AuQo+V3n1v02GN3lNewjP3fxDex3m6ipNo5/Z/KT1DIqJzq5Zb7c8o
OsT2HQTHukJWYdgLVQx9fKq0H7V9obF2G9dHhgPSNO19k2tla6Qnp61WBbKCSGR3xRvzGlc5Grk9
016gS/A23pCtK8XcjIaJr5HXUaut/G/if+WsfS0lBkKH7whaUPj7Ixv3Zl//LJtqY5ffWas30SS0
8mPaGaskGtC+uBTxd8iBRnWwO2tFuwZ8AzX5rhjnqjLQ1YSvjSwMw6QJL45Rn22y4jRU2z7smQZ+
ghiTOOfapkmn2Vd5uqmGM71ahVmstZz+gaRgrhkCMu6hDGz0OZK7BmGyHrZTI68b5T0PqXnI7cYb
wp2KLlMMyio71c4agzuldtehNu5UNHs17QhLUvZ/91IoI0icIFqphuFHSVzIuPfG0W+9LVyn+4I5
KYY1bEoJ+Yv0zRj+AoBu22A3MB1rZYy5tBJg3ZirNGdn67JQmTtHb1/SohcP4bxX7nQp3nXpeK6k
7pfSdu+eUCz33zsWphEvE6k+qGaitvdqHG4rQim11w9/9fWGXobc1HcE3To6RdGb3L7r7h/J/yPt
vJbjRrYu/USIgCuYW5hyLBY9KfIGwZZEeO/x9POlzv9Hk6UK1syZ7r5pUVICicxt117LCLwJro//
wuaoSG/YArumGyfVH2PSg0HuuASLhTS9eq2DogPHl9cXnOyZQJVcgjoMbTMu+KmQZlvNylCbIUZn
KTnZ8gF0DHiYlCELRbOu6ktJ7VmbDe2CCRkCh+q04FjaszaMMoExQ6Hk74wdgly92HE6uwrchvRh
6PCuTqXMw75Xrb5mlTRH8jDac+DB2FycU7+0zInJTLPcGEOk+w6mtYkkGi50jSF3wN58fxjOKN8Z
BKWiQ0C/UIz2fDWJ4Kl1M57N/FDXTPVo3U+9pI/2Xja/1O55ZbybXehO2iEteQyYpPK7VW+Ip+mw
lYIXRweU+qftpdwM7U8FEcLVDi7rdHT6ZNNondO+Jtm2Le8S87YeN9Rr9YeJnsmoeVnwMiJimdpv
dhA5tTS5mkYN8dLY+BmczNdXPHHmvRU3Xa9ZuejbQWELd3feOrA/KP8gcAdCETY4w0lg8uYHP0k6
FDe4WFA79z2Rt6MfAj09NFYn31PndkO+p+eHvNH8gSLrosCeVLwhTiI16pM+vlQKogBwBcFqxDwA
DExIwaC9+KJfGl48647FU9AJwQjQ1v76yVfTlOSSrOYH/ToZHP0jYJh8JhDdRIWT/+hjR7V3ckCt
0gE09P1xO/8tPq198i3SJVFCPWYfOnMzgYwLNaqg0Gy3mG9XzTbDeJzRnUX0HE87oo3ULZ1Xj6Mz
l4sX2PkFtpazmeDnvTjJ2RV7nHXIFfODprkdDFpwbkj/BKPbo7JCPWJCsMlvH3r9vfzn+504U9FB
3+ffj3BihSdzUQOoZ/kIqlC5JJRFpJNO0EV84LmF4HYk0wEmRDf3JOYp54DS1UDSiQsSC2V3kXkn
iK1A333/SucMPvAgDpSiUp2QRQnmU5QZGq08x5adQ84PVOAlB49aUKBoXKON1helQc6uBhAJ7XT2
8a+UUaFlBR6LLydcC5FSVfk2Hl2IcQSgTy91/88shyg0BpLeIQio00qIkSvJZOZthjZmvImsrYDY
4WJ0uBcKplPtS+XwM5ki6zEfJ9OfEbJqXzfTKJS6UGAQOQwmAdJzFuymqoaK7c4m2DDCt4vDH+fM
gkndncVMm8m8UzLmBREnaczKDOVF2MHaa/CsoQFTrWr5ciewhJkIc+zbocghha6cQSBv4ufvz9Cf
Iu1JqvLlKU7uRY34tp4WPAX14XTZVpqLkJ2QKGWTuzSBAe06D922pvpZeIzYC8HC+C7IGc3ctMlT
DYkboNNLdPl/5jb+fiwOlOgcK4yYf/0cbZjWy2rS8sM8aUeVcU66mE1Oc2kFBMOSbq1V6y5t7aU8
poAnJQYccgTBo68UMrDc7tpIjqKsnybHLqg3ecgkadbW22hJ3yWF6lP+EFbhdSo3kA4yEH39bF5q
yZ89UjpEZIDgbXgbT6oBfaUM/VJhcrgtKdIo3YpHiK+npvCymbb35r+7NP+ueFrWMdWgNHJZzkWt
clTe5PY3t5TBsDQgO7nk589UeBEyoLFO6Ee58rRGTk9j7rWWxXQ5XgvDA6lUTlfu+wN6DtcAWTJ5
LFVkAxK1k1005LTICi3PDmSGbYz0I6KxjvwehUh2OSkTz9q2KLexsl7C6wGqU92FY0cPPBTN7X57
4WHOGPd/HwaaoRPjLunUQpKFhwnAg9GA9Krb+q6GywlnRk7tyL0T31b3euSEkmcRsIYXtuP8AyDH
AcTDJps4MVNxZk56OEWYRU0FjZ+7nG9aBVVzrKLkv1mLGrQM/IzutS5irE/+BUHEDl67MDuIuXMU
vBwh0IbXVDKqp+ndha09UysA+vTvauLNP63WQYDVhwurpasrPbfWi/Kbbkg9wVCmPoGEEqPe0hSs
jeyNhG0JLzFYnwOMfHmAk63Vmy5XupCthUymLHw7wr850ntCjTZ350dIrL9/43Pm4fMLnxxsaUq0
CUVozhKkxosDAwLkmkHmQiLZlFAJXfia55cj5sU+CD93Yuj1Ol9lZROg59K7gpe11+6ATQMLILt4
V+VDU4Te9y94Zj4ISQmR9v7PkidGvDPs1O5zG4UkiYlz5RFxwRgo7oDkSSe7prwxanWXzlyT4VLS
feltT84uRH29VecSiMgxXrfSas27EvMxlmtqzbpiaALWrAuveybnMJmT0dFJ1YjITq1vXqRhXkYr
dthE+B1cSTmuBS29TcwiikcM0dmI2zG5RUWFJBYIuxsFB3uobo2LweHZhzGFKAC7j67HyemyLCEw
0Qixv9lHUYeFhR+4uMw5e4QhorwBdFHM53+9tTAdF1nct9VhKFYQ6YtxnAjm9/9MTl7YX3EBT2MC
kTMjeCXKHPbJBQ2VqJzjqaoOrWTB59RtBHAmCp/K8n1KYP+NUOws3pe28vgVUSdAnI/ia2H0HtGb
DkQ2zboLbc5zUZyFWCfYOwMRFZBuXzdg7rPJWNSyOoQZ42B6RFNBcYmfaOYaQI2McR+vIk/TZy8j
GhHTpQyF03C6sDfq33uDRzAYxKHXCrXKyWP0SQj4sasrAaYYJdS9JEixUjhle8fqb3J9WAO2C8vE
j9GXXC41Cf4kNSefxqK/h5Qq0gyQk534xQWfKFWBWh7qyXqYm/Q5xK4Mmo0DNNYaRcO8fGmjx1Up
WQ6oZshesAOCJK+StE2Oae3KDzi71+YskCi2I0EeugLDA6ZApiCi13i56B0WHgbdYyPeJEhG23bo
WdA9r9KPSL0uBZmMZq6h53JNmLi0INgYfO6U3/X9Xp+5WUg4iPI6cycaTBFfv7gkB62GGy4PwJCD
5o0UgZtVwJ/x/TJ/mqKne8q4K3yNIscj8/q6ThYYQxhoZXnoyQ/q4aeOjJEeaJsBqxYt6zLWNwYs
HFn10koI6aw2ilK6NB29MIAmhtxBh1hHUIpMdxk9xQBuD+Yd+qfapgzJj6wp2l145DMhIRTlUOgh
DgJNl/23Dx+qss3KA5GhP/UjMLtBhZgZatYxvKnDysvTdC1RTM7RSx2ltxySFiaNyWtgRFb8CHFQ
hOnTQPcT9N247eA2A1cB+MtoyX2tmVvwyRf88B/msL83+t+nPrk73Tiq5aDx1BTlb7JaRQDiPU0Y
/a82fW17OoMIXXqTDjfUmp1sQC1qUPdCUzBsjxFlJbSBxQiJgBunFOu6UNqEoeK1REtRcf/9Fp+x
t8zZUVtgLhtdm9MpVHPK50k3m1LUKWGnguJi7n1B5apeAnCc8aBfVjqJF+SxqJmHqEvhzRL1g1I5
tBbMGWfTW8ZcxHTBkIpN/usjiCKvQIhT6j1xJE2YJwZ6ipx2eT+zvZTk9A2Qx7nfg977fhPPJb0W
VwpPrUBXbZ56atuajFaaivKgD6o7oIpt+Qt81DM1hkGN1iojGXI2r63kmPLa3JXMHNxBeZvQCAcg
IWi083T0EwNewTiBP/YSeOBc1oNMHGV8GNYoJJ02Deyps5Z44kxqUn4b0BmRoEDK0+UoOlNCxUXc
k9mEaZ1ujFy+2WMOgNdvbISZueat9rTYe8m6thia/37zzn2oz092EtTpVjsVKy1h7yj7q9fqdIfP
h6h8NvfqP98vdc7Sfl7q5ExoskJTqk/Lg0CwY9vMOzGSNHx8v8q5K8V9+gOHsmCxPjno6iqbZDSQ
y0NkPwEjwp4b1NkZTdAv6fKdq36yAp+UUjC8CqcmHRyuUeWjBeyiPUxMI+jLvrWIUIbWgVvBaH+Q
bKCrTbQimmoF0cR/8aoC+agq3DGQU19diiG3yhDrbCjj3LS/kZIkDIU762Kb4xz0BjK3f1c6qXm3
slpVRiDR9IruYalpKoV5JDQJbpZnuVGuZ5iXrbhCqhO4Lnny//trUsXDP4M2QRX35NxMQzPYRQsw
EUNSp89TL3RIhCI0VK7/zUpcUaYumIg9hUDrZaQQ/srgCRRgdJWzQgeLCfDw6WKIde6Uklr870qn
UQeQVWkYS1aC6JMBPlrBZOKUrS4e0j/MjaeW2CbwIO8XnO6nK+WSHrWWyacrOs1rrQfbgj/iRkUn
Qan/iRZy4gHWu+SXFDMCzXRUpzqDfqNIXmpN2ywonGjWXa095j1zAL8qRg+4tYg7hAZdBuUwGozB
9KXTkQKSoxChyHR74wuhyNmr9vktTg5g04zIy89cNSiUKWAa1buIhxewJSNsBSGy8313XcDgOiN1
OHdk4BcLCucGn8iNYK8VTSjoKk6aHbaWxm2lAftdldM66SN/NdeenWgOJcBN33UHu5fcmLJ9mvdr
1Sq8BYKTZ9O+0evYT7sWvF+yLlLFnRvTa01/NS1+Gj7IgOCLVcPk5p0kKZGTSnQImTnPY4hQ8yfI
vr0ZKljer5vTLd0Wh64XxfRNqvdXdBSZxqBKuniz7curGemndB2N607VIdVtvVZXrpKqP6R88DxX
haxNDtqxLGrf7CVHedM7eo2R5WjDcTE2yvKrqyVq8q2jTJavICUStuNuJiCquhd6Lm4XLY5qtRs7
fBuJ8eQW5xWVt0z0iXgqZVgZPWJnXPU/6obIFCQ49IAZqm6VHa6l7G5B1kDbGJqXqy/xLYKRFYke
oZHXA0iAdXHMKzeNg3XGRpZpC7PlERwoU88pf0/QBtulVPzGujULTp1w3UMnbVLcPcJ8Iem50EQi
s2hl2HMBSFSQsS+9vW3gdtQNBY31dJfK/bpC7w7yayt8m0PbAS+rI67KdmfQda8CKGDvKA04aMkF
BlmpNvu1OrwQIWxrW/NNI73USRPh/8k1ReAQ5leb/B6a/RMjV8NkXsctGCMGQ/w8tt/LOHKg+GRz
fyipCWzG75JwK0hoU4YdLqacZ+JD2CdkMdQCMhY3/dWXVF1h2PYMlMoSNmDfoY/MDDGZN7Y2nTiJ
F8kwz2QXrIjXFAUsku6T66T1WVoqKzprlbXjI2V27hn63WTdQQKs5I7NnEmJL4lzaNHjPYp0TJzV
vkWZ+Hujr57d+k8PchIxGFFmTFIEJmEVkeHUDcomOXKhaHd28daW6fL+TgdZtLzjrNsWU7fnQMb9
XZU2fpalFH3QHezemihY99PvVfWeRsPN9894xl3QVCIDQ6kJH3gKv06qRImCAUAdeQIkFTA1MdOt
ykd19V9ASb+sdPJVVLXS6faD7VWidzIlXX4bp6dknp1GUYE6vV2OLYTpPj35n9/tZPtlyZKDeOHk
5WbuTqW6zi3FaebZHUSfCHRUYEhCJYdLPUBC8v3Gngl/QbtAdA4zg0pt7TT8VapVUZt8e0IoEYeb
arsT/GaFoGyUDPP2++XOJQJU11RTkPDo5HwnL6vPSTyrJsCUWb6mnZwwtDoW901HRV42BP01TCNX
mG9T9TV5p3VrK2TC0gzXTSfjqRO6ZPL/BZXB2fOF+ROUL5A8niIcV1bVSEUH2IgpS2+IjkHsykt0
7LQASd/FU8dNZtubYEHBmGE7TIIG7QFxkS61a513iCXtQmx7huGYoR5qJYIZBwmgvypxalfKEpNy
Bxi6RMELsH6yUg4QhYv4emBUvO5sT2Y7GHktZUuoktUGLLSpdelRzh4S5DYEMw3ziOZJ8NGtwq6w
ZhAfMZ2TtPrQOnvNsIo4L2iy9FXnUCEU/1d3EMrbT52tUwLp1/GE9EGxF/QD+fB84SQJh/DXtfn0
UMKqfWqwKHFnEBjTwF9Vqs9lpUEIQizO70PwTuYimGmrSkLvuqMXgeVyBccA2VbJsfv+Uc7l3zbH
hlIlWHA6BCePYmUMik/qkh8q+zrTDceOgQgmu6lMwPfdAVGNYA22cGd8NKYJHPFMQtsrCOKNNHsx
NcLAGTswFoHmd/bH9493Lna0hUy7IF2hOX96kqo0H+EJlks6878t001Set4dtW3wBzHNoWW1Xw2p
5mTQfU3lhvLEZb4Zca1PP5aFGjcK0UyyEkV+/Vgd7GZhN3elQJHQO/bCyiAGq5DJZjox+ADXZ5ea
b5kQUidw/YeFR4QjXxrcOHeO/30K+7Tdqc/QK9qrtiRQFViWuH0K/vh38g6D4Or7bf97MRO5IHoV
2Fe81p9u0qfzmUtjZBV9l/+PYlDJJcBtgVwV1yG4eB004Zi+bvHX9U4OYdbqWa+OLfehsb3USNxJ
LnYRfduAlDyfMlcpSqTfcjfMno3prpMoeVCSruuXRtc8+CJdQ0ILjiqfOcq4/9QzE3Cqye24FOu+
gmqWeffc6KkP/gS46ZR5tJnilLooxqCGwE2hO9UtVx3CptiIIVq5XTwdCXf3lT6QpkhOEtv7tjkm
1vRQp8q6jJJ3a4RHWuf056E3CI4vvXRamXvTq06p7Jiw9sgLVPs+3MQgP7XqVyd0h0bVX6rMlZXR
kbrJEVxu14wku5mW3OsMRPSRyfvDW2UOzop7j/vU5oxLiF4UkV2OLCKlsBDJcPDMXmei4wQ8smNI
hZFcHxOGmCw0MlzfjzhUvSpbOVEG3j0VtXyuilnwpJuwfQii11D1xVA4NC6hhgGi2FKrzCkju9Ne
qzLNfeASTOsPqa8igmjWk9PV2doKOj/WNaed9HsxqFnDw94J+SrLC2HImDXTUSXZy+JnEfLmZumi
4OPrKEIUJDET5OxMWcMN/v2h/dsPikNkQPnAqCA4iJN7GiVJPEwoXR0q7VmOrwmA2Aj8S0T2+/1K
f8fbX1Y6xdIHfPCQiej8YCetm8T+uDyG093Y+1OYcxr3QPj/3xcU43tI85gWwNuTwG6REnvVyLza
Snm2JCjX9edyrBzbHoVUIRzVZnJBgudvD8XM26cVT2KdgYkJMygrNrMni9QSj7onB1EU1b9/tTO9
/q8rnURxbdcaWrPU2JoscApYAhruaW+bnqZtMKTC4pjBR25cYoj/4zpOjc4Kmg4SJqZmCc2/2nUZ
kGmGbQHXJN+ZTskZB33hiwKEMS7Oqq+9fNCd2kpfdDm7aXPVAYi1VcwHGol9fddFBgHeG/JRm6mP
1+lUI4PxW9UgH8IGhaa6jhoQlavdDLKeFiSArarVDpTSSeNXM8z9nTPYr4Ecbc1FfyhrgCs0VPq4
8rV05cfo1IDF2vTsBqDYQHlfLsmg6+fOMZdFpCbIuJC5ft0Bc5pWSzHl+WHKB6fXC6/rk2NoDtT7
+9eo2ch6/yPpYnhgLA8qI/h9tE0bzK5kPOtGiuTCck+kklA2gG6R6eaa6WZUAxYIjzTy++xRGz6E
pHcnl+hG2V4UyI4KRy4biC8p5JUr6gJF2zqzXd2Gwt7E6oYMinrXRNpwly7Xq/bVKiJnBchEW5UO
sEAnhMHpvzmE/+7EaTW2ntIRwZMoP0S/6jC/kpPnMjaFLUUvcZXVPrOLQjX0wqrn9596JeR5kLPb
J7Fpq06y0WlSdggZSmni95pUumvDtYbYapO16zYMnDYvPAnFXfovLcwNw5YwJ4jXUT97STf7Afci
XKoL9uZMAM+lZBD0f5/sxCFTM176IWU/FspiCLGpPRCv+xSqHqNhYRztfwqJM61eKddwu36Gf7Lq
S/H7H4rqv24pJTvxKCLBEYbqUyjSxrlRjfYKzFn9bBdvwHTc1Y8xOApg6PKShFepPLmG2a0LbDEJ
RszpQ8JtU+WlJ/azGp7iXQv2HQqC3lFU5YqvWtXZlZQi17yrl+JGgetCnRHXIqz9/gufaRyzj9af
5HSFnNpp72g14HWBcoOxHgvwmwn2IDzAzbSrcwaCsh8JNTp1YOCzycaVlxmqq1SdL5fvgfZQyOqN
CpZS4+g31WEsGY8NoUYRY89lCamNnSm5mxfL61I9pcFFBrhzpxPpAMY1UUwUJfWvO99Ydt3EgwUK
jIBMcH0J0A4lE22ufbJIQIxT0F3wrOcCz89rnjg6I1BGM9ZM1oTMWvJgFInaY9CLwF5qrAtf51zA
8HmxEx8HzdycR4aRifYZITWXHidHT1G4nO/PwTlvamC3oC/QwSlo4rU/HeJ4FZR9oOq8liKU64QW
NJRPAzXX79c5u32f1jkx6KFkNuncc1mado8YOh8szeGsY84MYvSLcrPiAJxezU9vddqd0MZkVPGC
2Z8+sYxi8rqTfnIFwdl39hWNHxeHgDr1xQbMmVEKkxliOJ2E2C7/nXw5+hVZ39sz+EApWqdQ6nBK
ckJNaEdzN2osP5c2UG2gTwjTrZo0wGz6najCBP1HBwbo+10/e44oP9mqbDJTcgr4SbqwqbsRfHxG
7ZFTS4m/TknoMUsX7PIZBklefKUwuQYdOhtw8oELvZaKSGuwhiiuT9HqYKuD3zCTJ4c6AI94L5WT
pyYrXx5yNzMg/DaQQU+cwExdKgnEK5CuuEUa3Q71eJXmMlqO19Ec3JhZdxf14a1pzvjaflesgktV
8nPbRDXIphcJ8wAlu6+XIGiKmK3SxDbdw+PIjTOzdGclVwHJQRTc1Wki8nlYDHlMISll0JUc0lsN
hPbluPOsY7E0mOwBtZMynM7oFYOm973BndSqO1o9USa7JO1CO0mf0i01b0/F8GIRRDdiNmpPOBHh
+Yj9AhAARfkOFoP5V5M6BLJ2yMcw8uor3Rsipdw3rqCQx7IT5/K8wurcXlJLRtYFkjv6qicXoCmj
eln0hXNg/Gi0+ggttw7sWaOHUli/Q82+L6tmZyC0GCQAd+bIq7s17fRENHCAy4BUmZkZbSnYpleC
wXtlVFdmgBEM7JaKzocgSiNAcEKLbDU3N03EixC3yWKGF+yaFqyVkSaPFGzSTWmiMF4h5mJZ6zEe
9vYSoeadAguXzftxCSEOdXNFYfbsbV6hfv5gM1pKT2BAtiHJ7b2AFEd34Fh0BqU1obIeHev10GaQ
5jvi02uZIZp1O4jqhAhQnl/L+tGc3kRvp9R3WSS/IZ+bQI8kRTU8Pl5eF14coTvPa+hMUMCk0Zkv
NC0eSNj3aphBeXCQhr2o4agMHSTLNYlUIq1cNjNTrBuqYQ2srFFlbDum5lqS4CSI1lXYugK5qcR3
Ais1B6GndtlzrzawKR4G6V7Tva6S15O0OmTcOYOStCjatZZ8tJUM1jDy8Wofx/Gmp9OWpb9XuXzQ
xR7I+7pSfELr6LFYClejjkQvZ2ZLzaJ+kNUnUlmlfNaywbczmxpdtiMmHLVh3eQMzH1s60Td9lq3
TcvwalDkmyIJ7zu7falh2cgUNK4zd5b6x+9t35miOH0N5tpRRGM0ABP49VZrWRuogypzEkmaYkbZ
bfhZe+ooSvHR2eA/58aJE8tLpd9V+WKuymsBNDNgiR4+tMy6mc2EkKZ1Q129EEucuyOodWBrhMkk
kPn6ZIpkNIZd4CTYRiNj1H/8ADc0/BEluLAJ5/z756VOrqNJF0oue3Ed6+f/9OD0GdJBRxzyNsk9
iyQIZ1wtb5PGUDy4odrYtRltkks53dl0WvDbwQWlMQP2R6Xlc6gx1lbRCMsA4AKgdbssPySVYRcg
+7CXxbO+UdsAUrpLvaeLC5/EOEE51sFgcRBg4f0fYTmMJyyLjCJToVgYtVnify5svMiQTkOQz297
4g+bdOqKXLxtpDwL1SnKssgWim2fa8sh0gcNBQ+h00A08P+39Gn004It1JWBpVN5FwbHXH0ThrUd
rwu72hFyLUG8m6vavUgjfdb4i34v9VlmACmKfz3YmT4vvZlwsMPm9yqIfyzj6kXlJdWp3AlJcdST
dtL4vCxIixfPong7Ja2j4VGxeG35sQylJ7Kl7o+vu66AW5TNB5HjrcD5dmAtJZj88nspq3Yds6lC
qyvmwNA5RfkxhbXH0xCfIJAwouYgxSuI59PdWFIYVNP9lNBdAf5QJemdu8Iq2/Ix135PnHuS/SVL
16LxHxU3af5bCAWGS7C98GnOBaafN+ikpKTEjaGUev/nDgBKlwFA5GHgmbI79tfQbNhN4YRy6omu
ymUR7bPG4NPnET//dAOHfDUOQzj+sTvgNEV0w32YA6KE4l2gzikBhWgLUt8KIK2gEydcnCkpDAHX
T99vxbkc7vNOCBv56VlUrZ6DNJ0YbFQExx4mUOQe9J9RChO12f7SrOhZo6vAKwTXiQisToxuK0eS
JIdddkDRtMuvVfMZv2pDoDz1FzpXTD2dvfz/rnVyDwwrG5fAJO4uwveROE2R/d9CiDiHY9Yb8Xpi
DmCI7gfraclblBAk37Z+8TvHJnfa+lA3T121eDJDajGBRBagx5huJBW9eHFSVbeoFYdoe4Ma4Zbs
MFU/pmXlCsA2OEsqvmAu4dN1ciofY6RCY3SnSYgOA3wQTCPKCp32DzGoVXeJUzuJ/sSXH8rZscZ6
02D9lZJG8eygIaUuHIs234jLosIdZMKBD+TVsN57qvb6tcUSImNMfldjtwaiHdWKKKjPFukdtCur
aqtOz8u4E5FpRvDToTUyWneiS9J12j8YYIFOpW+gaDnPc0dCXZYvIsomBgEnp8W/RfCYKih7oxvF
cCsikwgpUXpEcknEOtp8p9gHMeBZkIkDGVrCt0b+JaR3VnEIN7S6tQD3EDTxJ6s23/F4Ybkiboth
+4X40/YK+1LhzvjDEvnJA6ygkqIVj/YEJHpUrP+Iln864R0gzlVQNdPT6EY7/a7x7IcsfqL3fm1d
K0wlGF78XBzmfbQDSOok7vPomrVXfnTe+v73fbmJHaJY50fpvP0TO49vUKz41gZSUrfxBi93mGTw
rDdr0/pgpcT/Prs+XCq+4fiV8xo+9j8nd3FfGTTyX48Hw3l199uHfeX03vEYOXd3z5qz3SbO3fPV
7DJepq+N4HaVUQraQg+vlTcg9pTYUUpHjq6lH/2z7sLRnG11RMvT7aB6ZraWzK36oQIZSbfoqDPh
eGtau/adCmu1rMf+YEl+sEHwwSlu4ZBp9VcixzQEheAp9i4/9sZ6NV9F7aMkXWuQUZPfIEl12z/T
Wps82bd/EG+z6ugvXkpcme70j+JWdZn/3yyqxzNojZforrXhERGIvZ/Sg/GRPJINFTtt/U/r/iM5
zc50vKvCTdfbuyvuj2Nz4BVvnjz7RxJ7KRVey9MLv0FaYZfc8seYFnVoLO1kKgROP3njcfIWT9Hd
Duim+CjVevFuIvfNdowNDEKudtDdmieunXgbPIPcS6+Gm/7t8T53b29fXnpP2xfOK4pkqgOPHVCI
/jB6hdN6hgPZjd8+hr/i1466IfSiW6P1VlyQX2XsyY+qx0iu2/yG70pjWsxpHN8/3N+iKocQsvUc
mutxg+7aXnI3mbO5v4/55dSPXOu9+qW7E8Xpl9ZdrbnhtwmaFXeyv+yQ4eW+mWvlsOI9Rp8X9NX9
9fr68fdGdyZX54TU/DWxo9/0Pxdq6jT8cFMYpS0AN7/1Xub1CyC2K0D+Y3HDLIPf+fO694AnXBtO
M3qj5hYOJ+44e6/YGA/QF0dR1+nIQ6jKvGYJc4QDpRtinIw9AVtkOKLYjLFT7zQ3/GXuJ9/evHdH
isw7xe9cZMO26rZ5G55g7h20dZCs52AXQHfY+dkRNgjiBQGucSD1sZzVvnvGZf2g2am45cpP5SMz
I+l81VY3ssecZvyLWkJ5GzEx89ig4ijwndvJh5uY+7H4U+02hiNzmOxNNeGQ3Gh+4jFiV/Eth2dR
AfRs+tsxPKIoX0IL7E7H0vANukT+08PD9u5Xzo2kc8O/ueMdC2fv+2JHXu5v7387G999Ylr+NqW9
oWwBKdB0rNf1unH3H79SruYdV/L57tevxO1dOvuOvuldyKl2gB/WXFHIFEhd9DvlZ8/9GDzP2DBE
NaxHFz5oDEHvJ7vciY8/xn3nTevnkjM/8JtWjrXpPH3jedsnd/uwdfjncec4heOPa4PPPnqV88Qh
R96bX9E2QAZ3vDC7KL7fuA5uxEtUmBnLeW38aXaMn9NefF3LOSbO62azuymdm939TxCi68aHxh2H
4bZe41Oe59+Nv/k9OD9vJ/f14O/5E8enY+UcxF14tZwXbgnfwFUd2Ymcj18XyjzMiHx1y39Z5JPo
y4ZnL4MUb3oCB+hIzuiXjrIuAuetOvywneJxpoTyjMYBpx/OtU10O3nhNnsM7/nBxGF7xhpi5mj4
D47sxvftc/tcv0e6W+1yE/ooNN2cHJhtjfIeV46u4Sz57Xu7uO37qvGQCeSHz7a161vaJGTVR930
ksf5Q/tRv0vWrhucaHCz2+KxO+gf6X2wt/YhfB2Po7qpqVvAm2X90KWHvFur+T6Y3AyibO6Vs1wV
a7oPV6HzO3VNd3ClayiL16+Vczweoa8+RM9171oPClfkHaTMu/7Q+PQ1x4cwWyf5x8i99g/v/mFy
fnInvVL9vdrAoSDbjiJYnuc1F4Nj3HH+XT7N6Pzyji+Z81I5+tpnmVcp8LNiY91EfHfJt1pfXi9u
fajejxY+acAlVY68tn7GnY8495R7wU+g9u2ASVv84Ediu9Cs/xgPivvaH/pD4Lwrfn7b7pi38cAz
/5L20zvXlm3dLn6/e6+c5L7f2Xtgw+ltUDrZ/cSzBZRLSPH5K4uj+JPzIblXXH1d3PPr+W12n/6K
trJ35K4/Du/Fvb4mDiNcibEGx3L36nMX3ZWLIJYrbYbn8VA/Hqs9LhWn+r5yBw75A51E1/d395HH
9fGlzewprLR3va3ll1uKn/lV74Yv1uJI6zAAW+yU27HC7Dk90ddtfYXcg5fKjva6utVurWN/1W4D
36ZnfrD8S428P22cv4MQm3kSStKU+E9Km2XfZ0MgLdOTokKyfINDnby29AWcyhkbDvtsrFMJLQ38
mKVs1ef/YOHyQ4Iim3PjOCvffmtLAorb5NjuONE71aEcdjWlXvvQ3TV7FWY4BmGu7cXPf+kQF7Xb
6ngc7jsX0T3D3SvX73O+zoz1vHu6C73MNb3vM4k/NE1/vSOkZoLH1YJ79ySyt+Ky7UoIlIitwLc7
rX+N4S1/i+sdbt+Ux3+6nY0lnl3TidBv9YDbvb0h9/zKPd/jS/ebe30H8wfUDJ0j724z57B8FI71
g6m9++M8uLL3DlyeU+ImV09ozV+5ez+5d9397MTrh965UEvX/rQOv3ujk/xh1indVfo8PfX7xvuh
/NR0H0uuE474P4h+FohfHunuM9+ah4//0OkMSBlHwho5dpPVofulQAtGXqznx5XuJpzlwdW1fc1H
xw5dP8bOPSQpTM7tVxvnEVUHF7EVq7ySVaQCN92ybs0rBF8G+YjlkWHy3IyLP2p3i+ogT+XM/g1j
zFds31392yakOhYvi7qdXxcEL5lAg1nF4b49PRbrGKAOpjZpH2unO8iuRjz7Y2i2JiaWEMxZ36y2
RJkvEiQynuQ3L2PiKPdh5912jdPNwjdYP1c4GtvRpWt1HfzYE6u5D/L2I/tN45JCqKNfPcy7fidL
Nx22xDFX66P08fqaqh5zxOvx5uinj4YTPBTI4jqvivtOV8b52Hre/+HsPHdU17Zt/URIxtjG/B3D
OZDzHwQUYJJNTk9/v1FHuqcmq24hXe29lrbmrF22R+ih9dZbL9yh5ZP9FiJ2KsLhhsYdPehYJafc
022xdTorZ9JeOThlrd4fprV5eq17hZi0rmUi8YYlG+uoW3YaKXqxuvMaPgqcCqyU4DURHmHwcNjv
ZLzhJJ4+SZ9e3oVNe8b6TVyMEZpi/GHxog+ejgDxmjKIZnrF4W67yYVo7jXIvIdoViXucmALKlYs
xmE5GGE1y1IYIol2bkcTnb1Tj0bHJMGhyt34kUr3cRJJ/cjIGwZPSRz6ksnxzj25hwbwgjyUA3rO
g5MPU9ErhRNp178K1+lPxgUH7NgvexO/sJ0xR+VFAEOY6EErE/fp0y1V5MtLzcYwDqKHjxXGwGMT
V41WFbPpIecoerSjQKZYOzsGcYb2LDNF70WQWQsu8jFJLvJp9s1qTBhWiZLSObk6eAsmGIySG3N6
nvJFsFyhICSI+ypuECxbV/H1t8X4nk381/16CwTOxXGyul1v6n4N07w7fjlnATnZZNCRLDvlJD87
6QqwCe0WrgZImVv2TpzgR6cszPghNt6Chspmc+LZjFhvlMY0qCG97btTtra3Hfb0IBN7mm7A2Wcd
WAg9REtFrzrdiKdYZq2iwWgRuXeioEU4F3zStIaF+luk88MkviE9T1iJj5LGB1JQwexVyU4O3d3X
vm1HFW/T3NdvxLBDIpaK93RNrzSc+LQARJUGdYrgLj20tMYqtyDRED7hvl+Vi72kz8gzeo/w1n0l
XBvu8Gl+SgqxGRUqXiqErYVlz4gybMTx0NSuFa7D8P50hztyNXt26j7dbFW3o/zQIJX7OooZGneN
bDSb3SbQAOWtsY41tySeU0Zlmh45XXBmEp1LLojRee6dqjitqOJ6p7W40j1SxDdHP4nhOPvCFo7T
Oz9xTEEpXp5JIlFHtp6JIA7SKYTDtsom70sYFXt3T/+R91yaiPXrGMWjMPpXgnBR82ZrEZbcvR+u
RWpHmi1rYlzzzq2zGFscljgueV/BUmN/o8Lp7V6CPdXO/qX9WhM12LFcnhadqGd5U2RIId02CZ/h
QNrSNDkjp8ssaz9rPsib5pxu7Yo0SlFZ3jEItkNZOivcE6H1nvQwqx/69TJpAmYhC3M3mjxjhvOI
Hu38jC+Xz04FaX6nIqNilMVZXFwC24tAM8RXC4bJ13LlBRgf3eHMOTrpokCViyju0p4qMVWeUyGO
qbrNEAyVNnVRHXQvZeFto267XZP4A3Te5SXw2yv3JTxOv6exGAhM9i+O8rOTnR/rfmpENU7RrOo1
GH3urISvhUS5nj5HRBe0SVDlkQN3RHKne/U1We3em0ZaLoJl3ls5LaM+OakgaZUHG1nrMoy3Ra0L
RhZLbcs4HTIeb1IaXK9tWqnP4eURH7YMlkvpi3sOnpM6VWU7OmS+Lp9aA58IqHBfp/epLk/lprE0
VxzLS4hlc4bgP25cHrW2Io7TI0JFDke3eQgrV2BlvzJpaNe2MuB3RglO/MqK3zmxgF8e4ezAx+1y
IiLauMww1xyNgYNZp/xcXh/h3t3NH8krzEc6I8tu4jDC3XIeaTxZB8/pc2rTzDY8nencA9Pjuu2D
U1NHKxfXsaY0FdxzbA5sKsSZ8mYOBnGsm94jJEhDu0mXdrQZXSbIWR3hEbiwTpaHLuAEakDJrZuO
VZxz4GbZEZ4oXLdWbliTJbnTxAK5KQkGw78nDs1Pky4gotRGZh2e2nM08YwQIi9n4BBUqYDJQ7w4
5tII1yVhJ1UpErci7zjR0cN9EV1r3oZs7UmS+NixmefEHlZslRoS3aPWUPP3XWQPRNG9QLvr47FC
CFn1dZMwih+3hrpXdPE/Xc3j1+yCLCjCks90Qt1Zf93I2GFG3ETJf7m4lGnJR4S0OREPtyyrSyL8
kj8RWaw5zD4KNjiwY3h39uEIlXgxzXlRfgRKcfscnsN904zKfbh6rknKbjKm0alGhldxs2D1NRlO
ho9+yVfftG9eu0WXy3GbPh23pLf2F7c6mcjbab4CeaC6ur3yCRdyxMOUsep7GV1klMvYOXl7EvKD
guIMvVve9LZ10w6LaYH2VV234rzmFy82hvZVMnIF8LW+MgLlet7mlY1HjGZyvJ2gl3xlNXUBCmTS
Dcd11lbxFDjBuXe2ME7lw9cu8gVhxaspHrMonO2IjIXKRrPi3ie+eZmXonXFoaxaZlLaarh7ME0Y
PHDfOd98gvPpJtaFLvhAoiehtpPk3nm4hgcflBidf4iSKtgDwzuIfSjytpaQQ5FtHeWBrWAzVrLM
T9kAHTu2TnPOX6uR5R2bFwkmJV+95Qf//Kv7slRfcRneyn8ah2C2P1argkS9cBly4g+HhzDNZPco
u8BW6Xg4XPef0il7qbfzvFA023ozDMuiQeB/cCbjoSYbFe/QHQ+NqNThqtM5z819iccAf1blyEIL
sMX5HMCL37XB3cj7+rTYu7LzFBil+OuTS9ZVyP6fkOPHJ72F9Dv9UXqVJ9dHrx+fkjTdu7NH0K65
VWk4R0ddIMLEzl0wKVxcReb/vaAfn/4W8Bwvu6OxU0+Ps4ocjhnNehSNq+9x+5OkCtAj8he3VEaZ
CJy/n/17LPLjy99iEe210tHMOD960PJd8Gv3kljRtV8dvpxbkjUxak/Cq5qwo1ty6G6+aIqtV9Zi
X0dbNloFp7Bo79sVD2fsTvbYz/JNzFLok1jPsqP3ddfzxS26ekcHX2s0iGmirF2EOrBFoiX7MxaD
8y3xpQ8OedmdMkjizGE/h4AC6xEFSLa/FG1HebsU3dpHT0/I0P9eBEMt8H+3n6OM7hKTBr///kcx
wJqci9dNP6rtZ3yZC8lFbpoYhyMw0qoNzIID3mKAa25JrsSu8xDtBVAMEYOIMrenbBww20hzbCy2
vADC6MFdBB8gsvcC7jdCxmhbDdEieBN0hfIZP17zfLlM9s8ar0kWx39IZuYlFSbiW9ghCFzukVjq
5qAsJI71iV/iZnpeG1iJDOUwLRFURFdnUCfarbuun7jTJwBuhfF1oQqRRyPZAx39e22/qWXva8tU
JKqJaNyS/r9dLcs6m/vTwX4R7PLKAKJ4AnkWQPSZnIXt9vwi5gPQqLAcoScsI3XDNrJw/36Nb2Wx
v17j7Y6xxafTdVd79U7OVT7l2WWb67XYmOZNiD1ulSh7A7BXAXUvREbIfOnOQqJmfx1tnGNv7ZJn
+NWYtnaiqLW7sJ1dTKGuffVW4ZWAMBcFcJiGGT/himGhjzf9fZhYczBwUfZd/Mq9oQOd1XCdunP0
Lv6ecD7cpK2g80o1sVzSix6fB1dhuVVn5eQyWDsTCSxVaRaB+eHI/5pk/dyWt3t/OCOXstuxLX21
Kxc+On2EkyXFGa+qcn7RLTDJq6hb+Nt04mTeK+CbFXp5dW6Spt3Y91d+shMueJ6ugLeSc/DBGX0V
waXxFbSMnkSn1bPmuzrrIvKoF9ScCsbUrznPeCc/nLRv5sT7FiMrp5rLGYrDpPd/r0fFehrVs5G/
epRK10eAFa92pZVeZNXgBio8Kp0lWUxp7U0OXrGw73JVlZAJ6+e72Pq1iXwFG83Z2HRXiYfQuwcX
fbDQLPwXQqEvS8CU2IyNs38aZ6LmPD50Cb83VH5f7hqyUKikwvf9T++ckdVORQUB+97Ds6erlbyJ
s9f0k7qUdwXpRhc/lzfPiicfOnbQ3vvF+v188hsKSQ+knZlmxlE4u1fBeXjKNL3LMZnVgerUOjgK
QNN+TZw5/K+AChem0AoL2dg4jXHjJXwx8D1AJxKRlWgcfdFcdAnJZ7h0EQIBuzuPn16TqOycpksN
ozfogA4JO6B8JjukRWunJVvLryeojioLob0K4nwR04rs3fwo4ocuMnFxf3E/6BzkmiJJ64yJ/TT+
V1fH/j9niJaBMrQsRg69942iWmqbO4RMKQtf3RsQ2FEQ2KyEJ0J/vub0g9vX69HWY0tUAehvK/XG
w1ZnQFWl6amFEMfU7LcT/ND1TF8fzWcPfU/XvIi9AfSNJtn9E9PFfiNA/edJ6u9/uBLj+iy/Hlee
pKxySi5d9pTfu7tZ8+WMZ2ovu+1QwN8U26PkTMTQXOUDjNBEOUPO9rgazW14GIguP00rjtfYNGYN
PE/qdUMQiTabv+E8tP3n4bvKmFhfJXebGgcx3w99/tYPDSEojvrNVaiFWxm2Z2FIgQPr+fTqxLYy
8RfhQBz6F9dqJCQ3Xi6wndHoIV0VGUuOQhBF9Q2ZuvuSLnE5gXR9SiXT48wo+GzXO1/E19Nnvolf
crIWf+JfgyqVkbYZ2hLgcOJ+xUNTxP2qEy85YVcxcU1wFuRVxd+7a/4SZvyzvW8XrfZ8ZhksxicV
Lu9ZP8vubKaljb17xui+wq07y73uzilzzyoBSWfcICGTQJ5AnUxNjyK4rf7N7/SAG45eBEBVOB3+
C2kN4ApBxg8+ovyt2PZ2GyrUJjiLJlyJ/6jfXLIdkf718OwN07Brj27xOt33Su5tRmFWlC/dY1s7
NNeXZLIenLVWakgP4dCCGrNdqedmytSfRyvTRPtxgTsk7G4zm7iM3uFAaOv4vm/PTysxSVaIE/mb
THibkde2wpseGJX2epJunu7+ya8LKlW5f9ZHVIy1m7RO/nJXyFLV3VaCCfocdOLbmZNXUS1Q7I2W
HtV04VjjSy6dQ6/1WMetVYcqAcIdIpE7t/VVGV0HrdXsqongRth77BRWtPEPlswlcm1ZAb1S6Hkw
qVfDbLHprRofPFX5t4Pwc12Nf2+fVexqp8czf/Zwu1w/79bsrhdU4oyE2qprfbDw38L3/9nGcq1i
o/lfoRH07XH5sdCt06N49rQWmJ/UUxqvMPIv5+HMuuHEqUErWIcndFYE92zKMkxccN2/T3/5N+Om
lAExq0jd4OH+/WjjrG/PDNN79krBsNTgwO+87WKxGTSbgOX2IJe1jfPhBL/3PXybuZ/PfLtxh/vq
dilnHOAKiWqlkQJa9VNC4onnh4+4JC3nFk28+UgybsfBQnyI2L8bdN5WnjRZjfRhQKhmvmsAbGjU
Y3ghpIos6Q9vTuodZUgqkbbtLgM72g/R3bbCvX+J9aavTNuT7e8cG0Gw8mJqlMXB/Zzrqm/+f78T
at3/7kNm3I/abcM7vRo3kmuZNiqOF5ovcQgmXtNNwFp6zrLq9P/ef/ONU6j24sdaWNrb/h+rZm1H
Xxtd6UJr7ZfDqtCWuiwJrJ7K/jPi6mPaPXW67XmS1Ctu1ClIuqlnuqf+yF+HN5kH871cGHfh66F/
xRmsmjU/kVJxh5avhgGI/OmtOZ8fluvtCBm7jIlTxv7euzB9TUzGVzdVYOorpoYm7Q3+bUJwU1Td
m7Cdh1BwLNSmigeoyUDE739R4AQCYpKWmGWyaDdUYLSFG4D0/fEoil73IRbGyGo+xNaS7cVudhNd
7zzubrywvfZ9K5nbqsQ2cH3Oq7gF0AjYqYub99dJuFhZspDbdOujbym1OaBF+zDwSwtCc6rlvQ2M
GYWGR2dAcfCEi2hajIeRzUoKqSAKSiPci+3JpLgSYh3g9Ny7eNGRO79E/uIwgPcHMgnYDBOUJLfm
R1Rp5S01LmKrIJFmS19RgMvvAq962ojbXaDO7ZyGQ/vmxEyiAQwyG/DYguUlJWqLmM7VL8WV8CqO
s+p3yQXBhs7ySjhXHpnhFfuE6EHjxpAASgJDIk/IgM5yM74H5AzHqiB1OCJA51j1z5fjl/iPofM6
Ylx0JSAR9EYMP0/y47pmc0j1VHGENJkevC7yOGLt35s2iXQC7SkIcoJyp/IVn+NPnID3SfP/c00s
s8ZtoQkBocl/r+exVKlZt+vm3nPAy1KqmLXBrtFdiWsKfyQPYJKhGSTcKLpeRCuKFBdi2uF1VDy6
mv19Z9/J+f95mbcs0bobz/thx8scXVTCfMhq6SSwGpv4+cFS6ooG8B+r9OOzFej4IyAtX2ztdd/y
pIoYnhIGxQgqH1COA48k2vET3aOk2cki4rO/v/E3H8GW/++CKwPw48l0lt0qx4wnGyQ9VWqsVQgI
FI9fIly0D8EAkp26ShEpSy382vgf7OLvBubH89+O3N6eHA6nGs9/+nGx3IPgeOOGt+ushB22F2se
bncGNb9edqNlC+2P5NMLfFh6+80hrLXJa7MxOPPMIJWGP3QslfmLm6hNm2BH+7DuBmRnplMOPyz9
L3HQz6X/zlJ+LP0a8su5oja9FJiCWMiiU0mMva1byIVZ95PB3VkDrmG8QA6cT5NEP+28/WbaJ6Xq
Pn9u+fB8GFfnL8eQJLH4Z1XZF0/YoXAsFfpLdNA5LIiIWh++/3dr83+Pnv3GjcmQ0N4UK16gv8Xi
qUJo2RtnssHiB4tDDNslgXlXj15p5+scfNj375aeP66c/RYW3s/H62mrs/p7oe3gLFNv23MB8kSP
FAK9xcPd4puouoMmNFnew61XoS7ADx1sII7VL9AUcz/4sCjMMP7bFNhvFrBceRbaocp7DfEey2Ga
Ur3ctkDhgCVWbWhD1HHA6OQY43vIJZBFUGq2vmGnYqrD/PVms3GpgQ2hSsyp2Q5agZR1Y1iP0NF3
MnEN8EJh/PDUQFVxjmK7DqmzHX91JCyN+gDPCGDqAkUeBysHkALXVAr2Yriua3IMOu1Cvho/dGd8
Jmm1RxaVwZIgk6AETV2+e168gp3jkQs7k0Ua3/tDHEUMhqLWmHY6hn9S4ybBlFBXmHAp4PnTxS9Z
zKgHCbmOu87c6BmyyrkQu6WidALaqsC8XaUGwXip9pX/36b3VQvsNF7XGUCyC1OPKgsuuw181M03
chGGMyrAlFgpza/rY093w82s3X7EoDEibDTSi5OaR2c45NgZbrddkrTyQG6haBou9htnK02AZllB
FEi2u7cOnnCx9ttWMvBHWduNeqOI19o3XndJZ6T39HzqlFtZO0lf+0rECKYJZZsVq+qeHqLXy4L6
KEkSO6FsTdEHUXkc26R5Th+i8PeSyqidQKMh1X/AXqks7w5qForYCM4I9AghduwdGBDFFNM6xKZ5
4xh1X0EVvgBkDurb7UqdX7yK2v5iF88H2/C5FvCRgIwW90Dx6aU7KFkwnl0OspxOwQbdVqkbBPW6
O1ARpsVQRZjSL3kNr03Lq1MXd+tksWcBm+wgr8GX1jbaX4GcUiwMgqs6G5/uJT7+wwVQZuOHWbzV
Hueipi5mTBFtGCM/MfpKT0mjkRMjZwSZRnOROXAg4POe++mZU/7whl7FeYn2ahEWPiicmWPJ2EU6
Tc32xqEQANVOMUaaxM6Jolw9pJm6sJ0xbsvcf4oeZAQim0Vr429SIjJj8BQc/EpTsRY28hhcZUvh
3GwQC1iXnU20vMfB5xjsFzzyH6/wFgrsbFpBa8osH6kv3l11/b8j/kR5ImjYLd7kgyFWpu4vU/gW
AzDO0yguN1bcGd7dxsFrUMzkJPlNkWheXq9L/A/RZxF8eO4nU/fm+8uvw7VsKgeoksOGwoHICf3d
IKnIb3BL2TXzQ1L8Lc33x8fW3vy9eTwUt0dJfWyqS5X/C29mJg0cHySVZtcMCqzaq96kQ4L+q1kh
j2nB9FERztXVSUotCknqDDQFR/DZo0LQXRsCWg7khAHM32nv6HU6u/FThcnxhtF/rr4XF+8LvqOw
W0cXWRCujS6grGJa45VTXDBmLaY2RH3Sh0+7+y3h/dcHq134cZ8eNFuh5Ks+GJ4pLHK06Hzl7R9f
e7ccZE47H2x927HDRdVNRAKXAPwwuBiq6EvlN4bKIy7poVdywE/+PgH09/199N6FFCdX7c4wCNJx
Rp4d5CTVoipD0US2ooAyHObheHwLj2Ic86dARWNue/eYYueHdo9g9OvgkCdMMYugrgJqDNS3lQjJ
oGqZGHpQOAmjL0FZ1S8fbd9qWuG9Se5ZdbUvYFeLgiyJoEGDAJa52ktghk9L0f8kmiswWgXZU50n
LhnWOsp9pTg6x6u5zWLDESi3RncHAq5xcqZTAmSwSFWm73S+sjTfuEFr+fBhqtxxcQJikIAHKesd
mI0UuEBYGc1REZDsDj3ni7Frn6ZrfgNbf238W3x1Kl1uq73Bxq+XZuNVDaHr0pSkKDlQjWuNh0PN
i69r4degHlhfN/HSXAidhDhFkmR1vw4dv87wjH5WH2S29ItQsTqxirWDaC0pV0AspGLyMQv8FJq+
9+qa58Phej1gA500NT0L1KiFd4Z+u1o0Vz5lIYY0iSxaOdfBMgautOofb82HtKD2FoZp5j0v1ioR
7aPbw9kjRhgfKYZf4ONDt5PdjdPGmSTrkI2lkQfAHrprLls7n+T4wzVRhvCvnXxziZfTucj2B17m
SvRkDmEieu354OSqMISiMXDZhyd+3IE3L2TUGJxS5OxALRgO6S+BhSgt6WEuLzEmo23iO2sRPQ3i
3ulQu219yog/JEfvs7ImxuVy2yur1X81YuX+U8P1Qh7dfLUHbqnlKvg/qDqfEuLKB6f0DloWpeeq
YhU82ETNTqR4YG+m9wjBu2YceompbgjdQEUIFELT3AuGMRFC/MlP/XZ7Eb9iJBZDoHU0eN/2/Hy9
5tfrpXTrDQmW68c+/Xw2tNESvJI7Sh1ysncPusi65bn2hKblHfuavF4S03BfHtGhaKhClM/oOlNs
+jTLWHTDlZ7ozEkmqmiIelLYa9rVAG2Ta+YcpmVaNKfGVeLtPxymd8U8haMwq8NilgVz+0x0A//1
QAfkJKzjCfZB4abxrgvpaRvQHYpNxfF7JWptp0B8d5Vu5mR/257/bD4sZ4CQGmWt3A1UrWKj6PSr
HHJ83lJEKELuD3GQ9cvWWxWryhQ09OAR+Xm786tTyTzfT09KweulKhJMWjSi9Mdd9FYAMCnjwKi/
wzcTZxoRUxNhJIOgU7mIdFx2ukKZJlgPKwjA4JW5eLLKcAHh1Hk9K//uHKN2o9FTXxJYCoqoK2/l
aFWxk6eL8+kEVdQJebMa/3zO2wmqne5V4/h4vEDz7tJO6c6rrNw9DFlCANsfj18hi01kMxltU22D
i5wkhtPkvCheIYkYjYl1lDnFi04cURth6v82a5ba9/+8YJUBHUqC36xU385FVqqYz9wuv3qk4JIj
fXOQOQopVRAErXOo5wwpVd3DtMTdYVNz3A/hWIeDTZb5XJQ1lUJtqR/qW9HYOd3Ma1/ECjKPMXyU
3NEFub1GYjw9WKGAhvNkkCuG4a5E5gZZkXTy/4vuY1V+fNGby31cV9r9+uCL8LVnuJ1yX4fMS4Vr
tvMetMDRAecSc4yIq+kU24jqogcw3fnElTJ+yaH+eQ/j3xt3KZ9Rnn5or+8kYqhMAyzztuqoAlo8
VZzSRNjHpCzuvS5nGcBl1t2mqk8XQq08RchDN9Zbz4RYeX3BT5veWpk4U2+GqPOMOx+N/S/+Dalx
ROJRxUEyWns7qTqCQZO9wUk1UmcMCDZMM+AYrtVwTFyuj3YDMlpwQH1INmLDHS858YfDaP4Sif7z
Dm8er7bVyjf0Xl69vCaIjJyxPd2TIO98m6b2NG2c7j6gyr0P11zks9PAX2AEhnQHUxeo0zTtTi1D
qoY7+tDWqkUwijqt1kSuZ+dPqjG/wcWwNBj8RWMZnBntLWG7rFf3fdWgmNgHUanIBhFxGE48vczL
0LrsulEAU5SKxF20Phhz/RfH/M+z35I25EuLiXni2Yr/mlZF+eSMyVG9ox+2sdn04q7pcq5G2G31
Fp/igt+Oyo9P/8bsf2QzxVq/lGx9T/FY84/Lp8Q1QvHH2bVvgU915+IOYKokIrqGvVsK5vHh+5mv
9l+rhbCmgcynXq4wweTNaqFMuTdLr+qjN3RoNtsGZMsbjI+kJWQ87BPG97NQgZk0Z+hnsQ/g1Nfh
hhS+B00kZWysGN7pSjx51rjfUpFTpRtfqerEMAi6t2CdhkTlOjCMqMyw1zIf6F36XhOaT6EtIrDW
XDTNdDCCJS2pZy3aj8A3VI2ALlpgO9urq+Y0HyZ73fKke6f1RXHy3JHt9b55vDRfRFmskrotJdeV
12plYZ9+BrrDrzMJTmR5QTCRn275bzxTFg7xNYZ3Vavo8b0Zpcoj1/cVE6Kvhi4C7Y931xneRhue
vDzIjkPnRspF6x4aGw8s5xQv9otCipdPi+tI89aQCG8tGKcf01D9N5qmrTFRzOAfNXz0bU/3rxui
ZDUdCiw9mkqy4o6Sw8nJkzSr0U0HeyMdKiUwueUH7jb/Y8/VIxFgyzaOBxJ1p3FTUTr30muUGld3
xYgGmuMRIFkLpckAEww1BHGJBSg7rSo08UvNisGcMXcvDw6O2dgiRuRaqWPOq8r6kaUp7zfZucMz
jYB0RdI3NEVJuEyjIrktealCELf+Ao2e8kaGBKvbnXAayhpcxB3+HKjv1BWu5VTaxvp7vnejid7G
zUXbYASaQTS4r/nfqawh3Erk9kA01x6xtaJ9a8EAWWfywrOHZrohammtNbjuqMmYCJz7V0Y9+HfH
GtaBA49oIa/8FcjayORla/5IFS5AyG23ozp9OFyYpL6etiQ/XsqIjPZNTAVIWhzzsTVInncyrSyJ
UQBwaeCgh7AXoAvpBF8fgCcIw7/c4TKCO2rWKwOIvmUOf1iR1d7Ui9Njx37rLSD2kNghbHjp07de
op8aTzE0WmYHjNpyIEqifsJUpgiISq23v7jAgl7Ot0DZcr0WyaoJ4WvxEjlEgnDh7+Ly2FfkBkIS
m996xULdp2NAC8AIIttmu1T3536StZtN3yvH7blITGrT+4o8uYO6uwv2zgMSGEEXnbKqJ7kFDtPJ
01q4kwwTPdKMtMo+xL7Gf90fMjBII6KPaWqMTHhzKUX5+dihSvPq7QgTKcZQHmjcEh13VxOvCsy3
cYVDvIrCpukO8h1nQQNbrUo6qDhN9LJPT3VazGDwiDsIge2eA4rVfweMv74kRJKqGmqB83tnCFq7
/Fjbb09PstL+M+Kq2vL6dMmHmNZz7BumN6bTImzvZv7p4J+9eQVI6YjlRBFa96auAuRvvU2wn/dg
7C5hxX1YxXd5TDIdJVj8vy/4hrU9q4+7fsx5wb5NBT0/KWIxCEYj9A/BfPGK2/4a+RGlZTEydNGj
qAF74+9F+sWW/fsOb7bMemyyvHrCQyrgwlFmK029cZfDFzatpGl1RqMRrUJcyB2F8w9Xy1BG/N+Y
nok6GgcJiVB0ZqtvRv54tK6lsr169uJ+nJoKOmg0Zt216mUXTeOrTS/MIFSOevStTxDdG5IEulUG
6u10cqQKdpSF/l6RX0gF6p1glloI19eY0PGv43nmujnRy6VHz2hROwkYow27Ft0RXZyF7s6tRhWl
hLo40LiFZT+KdpPY7kYnklJcoc0aLBIFq1x+zND+a4Z4sTKsm2qNIY9o8v77Ynl5U4DNTh5gDbpc
DsdXcoWtC1UYosMEsvFiR9mlQ6seiUORnh1GygkI9rE8SBDD+I5wxdc0c/UPlDm7pvKUf3exglqB
wT2rVC1U1t+sweG6zovbjV6Lg8M5xiMaua+bAKpjKmVj5EPFKakqKiw6IoCjMeH6zZswoO8li0N9
aDGTE7mSXKeuqqpvdib5s714dUpJqQvi6VjuM8rXYhhb7tcESLxPknJxhkCJhET98wq/R+d1YgrN
3wBI9BBoIECATKNkjV4rX5WqIVyD9BIxbDxvXB7u6/jEigOLtiS92ctZxw0IVnOaibR0ZpXTNVa7
eaw3ajGc5iINgbPyZqPRrclHwIBcL8STKgZTIb3TaOcQ083yETwI1Q5A0L+tpzdPYcA0maOWCmzB
7EXahKA3oeDALFv3BWeAv6/Ox/f6+BDi1zc0IOfhjUruNfoiFo/76YS2X3Oe3pIhf5YOaeOMzOGp
64UeLqi7jSlbvYIQ347hxXhQ77X4nauAMia/DEWChjccDo9unAKgVOiWcGjaQdEK3sZe3MCK4jOd
jbKUfOE7QRhUoyrxxSkhZrjLmC7TFokviZ0GfGaGXyUnUP27FPcwiTuXWtidWljcoejll8PqBNmK
gmky4vwE5fRUHsnSNxaEG3u/+12Bu0OGtuSYOAcUBCzHoK2Fqonveel+WvZmBse3u6JojJOHJ582
7vUZXwOdlf7RbKSyeaosRdpOqHzWqTop30msXHzLVt0pDY0noBVqaTcJUtG62HV5i23gpeNdeHF2
4cQnCZn4Rok3QahPKQqlfeSPRSugIaOYXdHYOvWCIOYoohwvU6dP2aXFctycUmNMTZsz4/IP6zxr
7LwuxKvqVbFElxrmgBbdSiYaqaqmt2rhOe7fKD7zuTyG1j/6g0UXKlzYUGJbBLWqEdl44pkELVQl
usPlZc7GHPsPjyiPwoTlj+0IbtMs3IHAeHyacWmfc1/bhE9bVtH74ftyp9E2aB08ywZCzw7RRFss
KDusrnKuFa3yzjGODlATrniq0bO6Uajkk14cWpvgMjqLK19Qf/DcCheGCgTKiU0ct+tKJ+vRVUF9
c0VFuOw3t2Ey51ccXJgNwui4bmvruO7JdV9LS5yHuZg0BgQ6Z9pQ6ZABYiE4Q3NlijaE4I0Go0s/
F1W/AnpQ8jUnayclxLaqT9cY5uhmo+axmyLsKuFMREFgy5aK8L7/pixrkbuFO0iPH128OV9KM5k1
XzVphwN1UK0GLTNs5T0aW80wCADb/QqYW3yT22SU16e3dtQJ2Jj+cFVP+wentZQ9tL3o+a1PL+3I
3SGPA0wdjJD2OSMif4ncR5/pIPWaLW/E6OGk8ZLAo4lRwbhO0ZCZFl1VFdYGy8gOLCLUB5IcD1Kn
B4IFJfrq96JH7e67r1hf8c3WvIpdQupPXGlYofN+SZwmct74KwgI3YDJTyKI7qrlnV5gEemOSsSe
QYD/p5Q0tygonpNsSrcjKCyF91Oft66MTzhNWgL+D2fn1eM2sqbhXySASQy3zKRyDjdCqwODJFJZ
JH/9PtVnsactNyxgMZjxwG5Lxapi1RfeYE662dS82Sva9vWSByLABoBO19p/LL0yOrd9QWQ2d91k
lR/4LsADiBjZOtRddI0mHl0bQm8pFmRfdzLre8rysVTeG+ci6Cbnt0uUhrVLhTLWeFxDt/EHJUhX
fPxkkhXJwIyCyytq3C/BnCj6EXNScTUlzXgqJBh7fa/orTNgw9FmTWN0rrrJSAlKrw6P3SsnFkdo
0HTuC3r+ZLZM1d1D+dwrethB+XLcBGfvsjRGZffYL7s8SQRb7EXk8Hc088cYzadmcXnMqsdVYYzH
SA/yYdI/9M3AGqR+NisdELsOLFmAL61wi8Ma4eWwiY9eFkl+GR0ge0ud46hePLbFpxr9e2Tftejn
G7qtKxg3aQTtINv/DB3qvCmSw5n2AFacarfdMTqPWdLPe+laH+te5h8heuQ9OUL+etUeXL6sUBkZ
YdkrJpZfTDZRE1wn5+Fl9Bk0EN50J/Xb3vGr6Sef9aAdZ119kL4trk5nlq8hdkbtwJqfhlach1JX
Dx9hHZd++SJy/ZY5/dczPcVp9+pxOxVFBti42wqlkNmeyyKCFDlP2S+iYnqIQR53DqNsdAnUjiAj
5q7l3Hzk3vAqHFKN203N/inSljAxhnLv3K87BnnMCd2n24tQFwsKEUo/Dxi4LAbJGAvAunsK969G
2rqWm4sAuGfjXd9cZ30u8+5p3hrI3bR3fN8t2kNrWi/yeDMoF/el0U2wy7DNMSfwmVwX+a2vdFjP
2x2uz1Pf6LL7Ubv4SLY7PoOK7fo2V0Ul+fC2Wd+JLfy2H4C/lubyQBlXD4xu7MfohBgAOm3EXJSa
XTVDPsUM6rFq31cGX48K38nbozUpwhX3Md8PN7mdffIfY3H0L7P9QILyS6Jb+c0Q6b4Vg/Ba7+X4
OiwGt09rzOWWDoz3c7SbK+M8IgwsFwWhl0ATxPBHg2ZwRvfy8mb55w7xTLiHCLzcxPmHhoQayaQ2
unyZcdNvOdWyNSn7p/55Ur5d5s2yjs31AXDRcp8JuLg60dfmOp0qHATWADPWMBmU3m5edm4LIO5x
OjwQhWkUPWAJRe2oNVUSu+wcoyZsvyOR0N/BVT30mvdmSZND6xndU//abYbS+LQwupee0WlN2sPN
rJxLY5Mgc1oNMHV4twbrxrc+lLE6SafH6DhtdZVR+103nLTru3zhKBlonWKWnpBhOgd5WPrn3iWk
izM4xAUMAlpCvfwjC8v4NtNiKc5nev/r1GkPodO0hy2CRQAiXtlLRs2Wgrp74Ng4Cr54WEQsVAeX
0d49SoAXoH8WWF3dO9HmGPs8JfvdQNsmnbSRn7H8zciM6y8xI5sxjb5Q5z2vAwu+9p6fRrC6c6PG
uIuPE3RsvFMgh1fKlHu/nokzYpCt/bK3G6H1P38EOvunV472k03LrrZ13zdX50G1KEWudgkO60ay
L6N8wi8Wwjy3T7NlHxemap8n1sLoqIus0x6cfd9EYZfQbHe1W5N0AJUp+Uxm6R0xliM7clI7S7NN
DI2UDzO19ze+Md6NeK5l2pUpTMF56pac5VmgDWXEWo/+tXvtmkOUcPqnuOxZ/UdQx8pID+4dE2wc
IWCYT86dgi3nppE6OS6T2lPd3Ux64MKB0thjlITZZ9Jp3o2UaUYIeEdIqARJXMW7gND1KNn7q63A
qSM2GvNEm4/bqpg/OmnYHj18ydeW2bs+Nd1P3MYSSmDp1U63lH2Oi33n5HJXjjMcE8f7sTXSBzSa
iv5leFsiTe0Pk64WAYlEdDQyu+q49tMe97g2bc1xlieKSr8ewwLD7lkucUPjSGCnC5RmF/liM3kg
f1J0zqH5cXpvzfjhpt/Mb+8KQkwEeiNM1vYxKJc2spsTeVRGAp91cikQ+9ZI8qUJcwNJd2yMigUs
M22K+WDvAd1sgnkTEu8Ox/pUmzyGxsXWp4+hPE63SgRx49TVQm2lrB7BZpXFu5nqHPzMUewWgUE+
k2O9y6+eFOUIKD0Ctg9llvO2pHM0qx1zqqzUxLa4C2m+BcqQRZJWrEUTVA4PqYLWkMfVCKDirWVv
yKkRPuKSTzDXsbk0KTDC8kYUdKSg7fJxWd0oTW8cXbUxp75vHO3DmOX9dHT83Hs6ZAv/Hp87eu5e
erfVdcGCFwtrbK2NwOhZ7Fu6VrvPcsbv567ea/Vh4O0lm/4m8BGpo3T26/O4HOwmm7AglN3ZrNVx
zMzeWFoeA3d5NOGjZI2zB8cMDgvoNhSft4U5OW+V1eVT7xpjRtj02QnLepjNdnT4+N6H0Og7Lc/x
hRoY+Q9rNXsMeS4VIsVQmSBam0QG90A+Og0OQ3MidDXMvjqsuxWV18fi5CONdgyLTnucTOl+rrVp
zQs6k8ft8SPKCqEyM2wDZSXdohbRv/C68gNsU2Tp+lX/ONuQafsp7Krr4prazZZhnXsPiSLGIbIg
NlPZn94IDkGd0t7mN1bMCQ3gm8/zWw87o1BL3ThKpoSGPrvDtdHS5UVp2SxnC3u1BXPCd1q9o/D7
AyF1XOhdELAwMtNPjmUJ21sWc9X6qJb77v3zsJXhxPRyr1kVsflujC7LjVDBYK3OX23k8sotX2qG
yuCBFjTc12AfWv1juBuq40qya/rrjhY+JuUAAQznNmP6EdbRV8js4JfBy9nTVtqKyRrtRxXH8QxK
DWNAQQpV1JH5obWIybQVD1/ZC32C/K+LfOJI2ULX/xQSP2+t3pUIst2/hlmw75+90k9nrY+Tnwzf
WEcAlwXQFyoHvcSFOs/JOKT1l83qLvoF4Lic8WbYbC8zlRT2bkfm8DZj3EpUzjQkh/tKJx9dPUwN
MSTlDvhoHe2JozJtmq1sj7P9524wUbZll0PTGjezeguWO6FHraEXYPU5dZgVyc471eyLWjA62ECp
TwsrhNa7h5tOUza189EZyOFpcuEDjz1lW322AlR4omtH9gzCtMdE6j6GR0Yhex6PO7/z/LcFG3Q3
Ofl8UoWoqzU1DzajO10AWUvvTXBH26j1sOvthpd0zXtn4fKSu232AbS57snNnHR8mhSfPNple+nC
ViNJG92DFXo8aMxJ/b2QMFpY8QlZMiysPeVdGVbb6/Y633TaX0pXX5w/kZkP8uiIHp8R8GqGUiR1
60UyTgNrQuTauxTiQLvy0dmCCOG2IJqmQTExx9aq4GkZizWQ+kTgI7BR6jSZnD8fi3sPKaDP2aK1
avNqsK8n6CtHSkcdYm4wu0fI23Z2PuysS5yj9yIRQiA+XW3L2Apl7nCtf1hAWFzp8a6fYqsZc7WR
msfqVBpfwvYQYQp5pYxOoTW0PvKesUpHly12mFPL3X8+OlL3+qV1RBw3LGJjKPVPA2t67mmcf4jO
f/IAbKh0fUNIngjNnG36aYCpNhB68gh1IbuHznHIzfd5EchDdvTZz0JiWGJJ3bvw8q5bE/n9Toy8
WSPEG/CQySKnDnVYXCmsTE8LnrlZKaHx0eYQjXeKnU2r+W7SmmKF6Ge+OpI6zbBYbnrNYI9kJGWo
Ho2jRvMeqUOaEON/4VbzR9SM8O6lkWtN/529fAfGfwXOKhZ/eN+oMjngn9lLsStpxanWfaaPrtF5
eutpyJpNeU2Re2VnSX47qFLn2jem8rDcsvvYrc3q34PQvtvk/xjFczvhujfzutowiuvJzYebUfZW
jprwHuVT3TkOyv6td0PTg9AvkDt34q9TzyRGw5qtUy123qO/H7bfCW09aHth29En+J+zNZJ+zT5S
wlas0gSxwrN79dWB2kFD2cUDtY+E4yod5l3wi8NjLIVozEf5+sA7kvaskCrRtInETyVzrYeQWjrL
BlVg+sSflX2anFm7Q6d6J4vgI6Y6XaHD3Oxb4a5/m7f8eoFSRowMHOJRPTPERylshSfvMrfeyQH4
P+s9/cj6PNvbYUyBsZ6nK5KWAWFllAWpc4hTPx88AtKrkDiEMKtBeb4YHD1pmYfaO4LrZ4qyN3tP
LQK4wZaLVQ2lmdw1OITLDKyZ3r1uWz2uSGXIfzZDo2+Nz5NNnHWaUCTGSWwOYBNSyY7MCLzUBZl4
ebQZ1D7cCV9H2/7KOYrK31D2bszjPTBiEdy0+g2OhkQ+XLpxOWaRUK4pA33Qpz4lB9ao5amhHhm0
0Y3BtcvI4yauOpvRfopcIyCtgFOVypEc3Lo5OaJiIyVfcSFX8T3SPD1CE6678x+RCsH2Hprxzmv3
dpEciEjr3MEOiboataechGPjcY32EETzS5/b3L0MxALtYxq6CBFkE6VD6t8rnBoVG5ZtP8pjpSPK
Fg/f5EG1QTtAss0/RKhKe3mM7lncB7ogAgFUt7uJ0MehqFNGx+AapJDf3m5uNmhFbSejWXFFbaYZ
UuK9GU61MqaEt+Ys2+4W1QCHONGHlom3H5/HyaN3jk597LqD++f58zhrr9IAg9nS3oEasHxMBNJh
a5JPL2+3eTrUa6Evfjw4Etuld3Ow9xo+aJJMD6vNsqZ31i+H2YfWrTjfN315CAy4HFwGWnh6kVqr
vybWGhAB5EMljomnxNpqq5cmq6Q71Lh80h5XfjXIFml0BGNhLelDdFREksBzy1R+MpJNetFCBh45
WXQxtNBY5TE3HIKK/z4yfoPUmfqPcYlx/+gbK48HTaZMvqMlkACQ61JT8xPPGGc0+Xa9rKdHSUAX
oD9+z4DUi3b/pqt368Gtu+dd1BbWkMM5ak+t4WXxEvD9cnRPNaG7VNWbzYnRqZNNT3ZNlyRM5n/P
1EYLxtlsFece6vzBp3BEMCPkFnubCTWrAAVu0CIFu25PMln76Oi9qO78sqZtCVIvAj+KiRLWX82u
m7mzTslGYOO0+GILOFyJbOspSLw7Okrjz8+KtpflNTH6hGhDhR7KhfbScim5L+rg3yv5C4rnz9E8
Qc60xDxVJxVMah18dwV6x6Hu3EaD9naaTsbjRwvm125GSDdOoGdBCS0mqLmMM8frXqI+vHyKwnkT
pF45IbrIwHFakUUdetPQk3nFkzDEaP68qRitrOK3reiAZ77VBX7su9vmnqnHB3pV+gxi9uS7DYWA
I9NFC1N2o2lWOQneIBUqzKkdWX1ykYxu1nnjSrLfyF61cR5thKuk3Et655xYNSFBQOLm6AFl9vqP
CFBGxcsD2DO3Z/HhY9OJRZMc5Kf7odfuRwrczU57p43zwRZ5QDlzvqxh2qNEnE0PLzaL8TeA8Y8H
/uaN/HjgrLSwUD+yWeQJ0BsJFwNcEcDbIIddhh3kWb9gPD7o1q4HhxG4m/u0igaR2ol2JbQdKXcP
juV8bvzFArU9H2OQAD4P6SGi1U2wQGjbiLtBUGwDroSH23VmOtX5GBvuJCKw/8K28UN7SSrQ/i4n
//lUT8daftV3jVHwVHMtED4P3/4OmTs40UEqR5ld9r6pGOTDnGnj4fsdxr1JO86+TWJPUVwkfmKp
g77X0U2h5BlD+OCvtOJeDvLpjKub/bl1uzJImroPxxosBbYZ5d0WA94jtbvVZuZbC00EW+6g3vH5
Xo0f/n9IEEfbiOnj4K/8gSQnd+EXOY7zJSTcrO6LF/jvK0LMpY6RGzb0oLWfhnkyUwQ6y1QSkC16
wALz1PLQA54KNeDrHYrqdBpFQXRyg81EeDc083g2QfobNI7QOZq/mrhfjl9GpEptWue4KmnPrJXm
fGmXpdpuZsudhyJ7D9gvvCSxqlFggTkYosmk+SShw3ZAA7aDBsgenfOHfXD3vVegh18gwIzGkA3d
MgGzW9+0sB9v0K7MzMy83psZkgISoDTFo1sL0Gx7G+1CLaa93JlOD6IaVtmbiNR9ht6GIY637r7x
cGQ6xjMSTEoCFwc1Y6QuLILbV5h75ddX4r/D/O4S/RhmroOLSFSGKbxhagFTRrv/fgRQ6UJf6Hr9
xHmTe8366NBVa7v/3kSsyi8HK3AZWRAThCHWEwJDORQFCggKGPl15+Itl+Xbcj5HIstFPhoW2d7B
wA8FD4qYwB3o6SJbcvEB3d7AB4retWxnd3fXOfXX/JGCn1ELK0B7gKYJzPFht/YX7d7Q8sQVAkDW
fqyGOUUt20DNhYrn2T0CwqMDGAA2aVoElTxtjiGId4I6bOt7B53ft43dn2E8NuCAmlSfk9A07C/0
emIdhToxK1+AN/89L+rf+A/QYD+m5el2vLSN/Hg9qxxUzWAu+tWVC8hW8wZgK7C97QOxJeTqYonT
fxN47MwPBYL136P4pmI+33o/4TFPozg9kl0LPmw1E4R1sBTe1c/6KjxuDVHWOx5RyFP3jEU73Hma
o6GoTkHdTeIDupWye5zqQRpISLttAp237xCkEPcoawVtT6V12o6pmqK8nDgUdbzF9OCBvImF5m0V
1z65ADlo/d4OWtjVnHA+oOjrX53HoCRRK/2Dr3SOQd35GBXBPsgDs59TiD90SPf8f8/CN574X7Pw
BEy/mEfjWFyAzdJ2sXsnce5Cf5kIfELj1jRtagfdTip14INseslrUBUoa1tEw4pLlmZ/itsQcy/x
QCQgFZAmC6xt7eAAQ6ManUr7CzjRv4eNp+Yvr9bP1XvCEF3lvVHoN8BNx+7Fs1ydzHKHrGDhngcH
UBUnFAEo6wcaIWkd41QGUkhILFYwvIFUeDcXYtKMlRthWYN3YHhhnApPX9LlqMI1LqlxMkaCf3IE
cVHPmq0OiOe+Ze2RE0DxyjnMzOnUGic96q4gNM9em2Z97d7t3Lty5IFUd5HUDva0x5Gs7zAbTJrk
W0NYORzVlIWAWhLh6b6YPi3EYQsZtYN/c4/xBYFweZZNNp7iUiEUlRlP+ElhrNCOHk6KJ1finl9K
F7Z/nVRN14Gfo8/zn5LGj+PyfnzIN8NAzOzscsUoX6U9r0cdYEIkfcjnAScZp77ZFuJa4KMicbBP
iYoOjh2g4jI7yTb2JBkBzvALMkffAUEhsAigYUYv1l99NdSnGk+ttcpNdToJHOKywwp5N4AFWFPJ
4UChkmFv9S9u6qkM+CpNoVY19sAC9yTe1igaInjgLMZYHcRTAZu/ghUbrCUKMhxCOVpPsIJpmQpx
h17vGkkINl56aHGODU93x+j+Jp2qC2R1OkW7oRus+nKvFb+ZNO6KEdISMYrLi+uX148nAKTCEfXr
PHzjxoPQC1lIoEcaD41B0Hf6RkAlH9uvUANQ6WYFdGi1DE7XCLWMyStUxLeK8V9v+38XWH5CHGiH
U9mcr2i2dbgKMXYA5zTdt9xkD4DqADCKMvN2PJ3eF2PgxFsBQTit1QKwMbf3cNj3HLl3X5cISh3j
r/LIAxSjibqzCW1zlFsfV1Y9Rl238yJj13/LUIz/hXPIhvyc3dXy7nHaK3ux2jtiK3FUfd8XAspP
w3oA4m09mE7lzlRg2Ej9epHfGt/tcTMOoEj7moVbLjCP/gMU2LGx4zDeO7Dl5z2A76DjEcICCJjr
QFapVTsvduvvm/XH8J+uGl0u5CQtAM2CWu3Br11zpKLDFAn1U2p+SCGsYiDZgGce3bg/Ezoq3MEI
sv77rQFd+dupiao8UtwUQIlv+fMfL/gjTczjuYCJQLCNMhxlxoB3gq+G7xjgZEmQAdKN83OZuZSM
fQ1TmCWdEu4CFBxpFO99OdzFawP0HDkf8VvqdSgHuUJUSufvCenZzC8cZWu5tMOZ2EqgAvj1ipXk
eYIpIy/n3Q1VGoA7UdGkFw2AkfNsdmQclduCC6w4YxJIP+WqOTmfgs/BpYTd3nv3OyaClCdI03sH
3qkzl6AO4wUHRFJI/KhoDygc9NBm/BRpFQvUHV7rfu4iLE23jX+EwR9GKQi4QemX7YIDWNg/UvDj
Y3kye7F3oWZ6F7iuQrq18VFm9fnIAFXFmI/1dffmrmrI+Vj/AMlC72S6xeaTxnhGU3yPcqv46haX
AkhfXiIhcrawgAXfgaE1TgCMr6KrT+/XDo+ApCpneGArrL6OdoDgq/sOndP1FgvZqV1YGUh3J4z1
Hqh8GQKs/A2yaNqO3DWKG9DAsIegN0hUXI4zdPDagFfE6t552oJ2qEn9pXbxcYOHyetJzg2Urbbn
TtyQmwIbK5D93dOPzLAsXJ3tBZqh2Bu8kbGDJuOgYgWFIcXsjQKkDzOSB0mYv6uz4wzYueDnMldQ
O0RTq8X9z+Bch2HGQBq/j1FeLyxHoXtyxvk7elst6hkmFzcSsS3XIyH+EsVMhobe9Ydqo72WuMaL
gPz3oOHH9n8KGsr9rtzJiUTIZ/dqEjWxFwU4Wogpo/MHOJetQBeP2X2L2ckIkxTOx79fwl8R9MaP
QTzdXOpBaXbnE8Z0YmYeNiBdyUGjCr3QCjRjBF5zgGwr0ToBlTsLYXTOXgzhu77xfA2YFHoUWMiy
qmlPlYLSenDIGhVhTeJCQhGSgGQf3nXzBhD5cRvXHt4EyryJtnsfXG3LyREzuQkqZ4urP6d35xw3
TjO+oKthW+tFch5xqUH3zqZqbW/e+zEwRom6QtOLdd7KOT7bSOuujz1azjQ6HURJPkxvv/z31P6a
lZqWYZImGwpcz6epze9JDROcc7ZTg781e4XQgnLB28qCXQUoJuqtDY6DCLoCt8NnYgi9XAE0vfld
6OD9+DqK+4yY5orwCAlfEyjav+WEP8aoPl3B980p1zYHMcYMHJTUbU8yagwVeNxr+Dn115TJud06
8xH3P/Bp4tg54OreFvBxXDpUDz+bvuHkB0+Bz9MOFve2v8JSjJR/Er64dr/H8tc++e98qk/75Nw+
KHh5M9YsD4Viyhp912ga0fnPZkEzxmdZKIX+h8vwJi7+Uf7qddF/SxZ/ztdTJeaw089oaTMGYTxD
tQ7GwJ5yHUXn7/XcbsGuDLbodFJgvgfc85mjxeduAyxdCJllNsQU9umFDnv37lTx4u4JqqOy8eN+
u6CLDFvmcLdXHG1n50oU49B0fUWbMcXJ8jyTFhxAeMi4YuvaUwSwr+rWUSsgiZxdcXWJgBO8Hsue
jeFsXjxhy9hE94ksTiOuDAzXBjQuI5vkHdw6SmUL621BxQJaJhW7t75wCub8dUagzZe7/lKYY199
16GU1yXgobQBxhYfPC52ju5V6+t09d7eOFyJe16EN78gK9vIabYlCiCaQmnq6VjNHmgbGCVLJOrH
d//2Zdj4utpIAFA+DqfURRECAlZNYGZTBAJgBJjL8IdQ04AQw9iLW0IPyBmp5DY7++NKE8z799Gg
i6361wL8GOPT0XC/ytfkpOY12T68KTneGcgBlPPGXx883x6fVKiu0WC7Xrfe1xd2jWgfcNadQ46J
fWdYSUGVx90cKDqOZsL2V1/isRSHaKuO3OrsqdHH6DhLfMpIuJq/KpnI8m/5zn/nuC09HRtGllWa
JO3Ea9CGiUH1KGz5+mxeoyppCNk7BCbz8EJbWzhmypp3wW4GOxARFUm7UF6eodItiXaxD+O1EMQ7
QRbeR/Pd1xxMH2nO+s5RefnC9xpqC0r1WBGK1oS6AKk0O3Dmm1l/bBXu4+apPWkQ6DrfZyKk71WY
fxE/VM4FVqp9O44kFRNtCIZhc8D+uVTYiRUGHjhO22BSZudYxU3ZNjlooYdoi69k8mG4DwBFJ0oH
2rilIst2sdwrqBDgSDQ+KiIXOgT/3hTG32zznxuXDfxnOKwkdfmQdSZ1DlvGsFNBl+1x2m5G2BNb
Zyz9BPl86gOocKOxUHkaavaGpP6rtV5YG54bJ2JU7aixfZ5DuJnBBYoEaUY8Oc7Qa5p8hQ8o0IS/
drbtXFk1kBiQq0L3S8RAQulWG7/cK79egz/3ytORmSZVqlw3PBZTdvb3RljLlELghNfx8i4Cxea9
hbU40GfgEKazx+vs+G5U/pVVWza4yOIjyINv6703PYx4eGJ6sQHQlgreVaJpoUBSEc5edbcriLtI
5tDcVwhnhQvR7Z2INHyHFvJ4kIGhNUpjHItlw6k/ht3Aa8erGf2FZDIhrPWIb5rRgr+1XATHzrs0
GVo9cDkceRrHxPsVYl8jnLZrIlnhp73rgnRE/1D+wu+cOL7VI3SfFBil2guAQsjYAWUKm09Mw2r7
TPkhQXBbBZ5GZ2mG9ze6li/Cyu+s6a+zBdq5qajcVP/hA//Iqnan6+VWCVaiFGSkk+U8QYyt+q7u
xvOUppJwgZTIrOjI3A+OYPXv3QguVmXXbefzW3lYMZk5QWw5Hmg2YzeduDRnsIte8f6UHJR0lfoY
L0zcUfMxb03r1KdTNtr5Lyme8rcQ89PzqBbYGVOlHwiL+SlLxLIgK6pWfUOEgSu3jbzcCZRhkIIM
d4qp4aMNBNcE4G/dhADN1ZOrj3rcvKK9ytWFqTi5jbcF2vVecQlDoIJjkVDcTZH/uwKQanwFEAFl
IxONeM39JHfincvBBFCkg05uIIj93ghXXzLTIewHLYJvZDn3heEJ0r6I1wiW58ci2LxbX6C7BpxC
1gij3+lpuIEYSPQ8NwW6SaDoGkcdUXB1dn7LBTi1Xyc+wMiXdA7llzMa+X2A/IaMHpH1/ec/9sHm
3H5IZPm32cNpf48d7iAQVKZNpLiOASIYPJoiAjwg0kFDIrmCCDhVSTDZLkpw9ZuBMVDpB0jBlTMj
xUGb3/MBt5BH4hSEdUndBshlwOJM3BNumTfnrDmIpG/dakAprCGtvC82LjDKYlGFArNNcf1dca5D
QRyTaAzOIYQ521Mw1ZwNKnOkHZ2jZD/obE4b/zY/kTBfh00n9dUa1LMaprnIjnpTimkbpERPxEne
5uy+q2eAja2xJaFmi0W7rQcPR4q5G2BrYeB7W22GRQglLC84Jy9+y7ku0vcy8e8D5ebexgaCcFrY
Oro7DxGWYT1YEXLX7mVJ5RRJUnAEkQVccHgPhazNibp58VaENQWyIlL3HtJDdnnxKtzMwEsC0/vW
mjJgBDjaUsJn1OrLZ/tOLozk3Hv/hDnUAwOp+B7sR+pn3lOEBfCD+kCkALt2DPwS+WhwmDUEebA0
7wiYCiMlyI6+FJhrUXj6aK8A2zOGfqV5WursUw8XpMOXSY0xkPpX9nrtnUnFH/y1h5D1rGTbrLyb
U3bIdgJQtmfDIU6tXL3N02b+29l7+ESeCbmwORYy7fzsV6sjjTeffIStgfZkA5+A5miLKvC0CWwv
MJSZC54xaH8UaJDgVnr2roarIuJ9dASpH8blQA3aI1TjRtIYuKfhNpMTJHYAp1jD+28i96Wj4OBS
8E6nmH8/IJVN4ey9uoyMX8J3Tda+gQWKounPgme3g1VkaaVf6cC1B4+4/c4BuJ5/TPTFwU18g+v+
zNFICx7TCjm1T8xWgGBysGPL5EKZVidylG0DgiDa/w1QptZMx3pqDeg4sOK2jtfd3WuTwsZCHoeA
3v2CD6CiqdAJKU+xtyhFCVuy0xgvZhaGVJCLi8l9VV0T1+rTsfnjUY3nEO2uPK5qfTavIgj+sDrE
8JS+akSOII4K0FTFpqYEhMlX7Rfjw9QIijeVw4k7ao41HqTRuTz8d4TT/iXCoY1Nrg/RGls74yk0
l+8tSUkr9YrWoU4pzuDoWQOj89GLoCnibwc0tBwzmvbws91uos8Lla07IBnhenml+IMGHNs0GSSu
0xUFrKuo6iMxaXqHDmX3HrHMv0f8W61UUyyFBN5QVFqnT5nSJatT41IernSW95EZwGg23eKjigpX
1LQ2VNKybjoXfbasdwyPdHJ2Q8UVrqHJMvcKR/dIhFwl/tK2orr4Cizzi6R8mzY8unk6WBlLfz7k
sfeQUIrYAMoe6CPc0GtH+RI8Xs1L2Z7nDl5LRSeZPhTA3MKVcdO9UVSmXfaISqguLfvyopGp/FJR
+GNET2usSHc131vWZdbqwAcG1GloxLFkBHidB2W8iXaBBOP1iyz3WFOUA/BX9XfLG1HW7MXi/ZJl
oSmofEufSG1FFkP9cQNWm3RzqVqHC3DpPKIbMy8PHlrekGZmGQsVVJZbAJFscKM0nXQBM0ho8Ldj
LZSAOB4iAU2UvW4CquNFrP/bLLUlwBOGJdGJB+3059CSh9q+F9bljPN5yRVIvGL4p3XT2USmW39o
k2PbNtZqYPH9517i3zowXaZt/UUe+hsy7I9hPM2Qer0qoJMf59n9FC2xE+eKD0DiQ1PqJPu+5rXf
iw/DtxaaY4HgGdbkX+EpKGeH3pW3D1ude/7tT20GwGHVlI7iw4VsLM8lAOzRfXReZxPC3TwHeV8F
iX+mXqfTewRUHv17scW2ejru/ngScfT8WOtdflAOV6s6k5Hq1LwNLyBuDf79Hb9BBf74kqfTwGi3
7tIuYbr2S5MMTeE9i/XgUlOxzDqXHrKOhcwVccfNN8DL+xpeydv3AIO7l11393GOjz3INf2c/sTH
rXFfoby/T6N/TcJTqHy/58Wubl3Ps2Plm3tXD3bhnkhnmEe4YB6dXkX99BDfS8TC3ab/eE/psF/x
c3dumfsYnHsvSjHfoPJ/jefpLCgfp4u+TxmPBUUn8TRER/qqWwz0VdPHjMlY3+hZAOF2KBnCl2/5
/16v38oUAINMDgGI10Jv789NYcpSXintM2/ZFxzDsPBb/ZbknCU4RAugJqV7mSS+Do08f/V+/3L7
UstGAEwInmhcdn9+c2FiOXGU9BNJLyrYKrUNAgab1yY0NsAzSDUSOiXHt7qreju/6GnjV5et/OsQ
BIJSuAyqGFP9OYS6OOTXvH6cZnpABaxbkfD4RQe4a1eBnAfFf/D/mG0kxf7vC59Wuzbvdeti8IX1
CNpvLOSjjatgXcIJ2hqBHta4odPyQrjSfbXTXj3sU0Et11s75byRT7OrjzjJVCsdKuu9vATYX411
QPPHPqd6i7aPFZl9ajsguok6nRdTIDbU84b/MQXfL8SPU8jIW0pxF1PQKtCEOYSDnSdprkz5QMC1
Z1oIYcl9FaTIv30rGCYQcBpoY+m5iH+qy5NUJNmJTK92mtRFTwNh8bUeadR/mof7VvqcNq+C6d8w
gO3/bdq0DaKPpzm/VZskO7bU44xU0T28Jf0bfcRvny+B6Xy/07/7xKFBGyCa5VpBYc/AsY5GTAbV
A1Fx2pDNvFiAXyLMH2OynqPeyqiOdbnXjrx30velT4RjT+9UawxAXLC1ihdL/lsDzVAo3Gm6bAk5
3ac3XZHKjJfvXhBnI158IKglzrB7U2gVLfDHw32nu4v6AKmFjkg/xknBdo0XANHfwlQGYaBjRIXE
MNSn2+9kofO3y24Fj01VTYBYBQ6KgjHt4AeeJfCxknsk1UsZslO7d3Cohe0cKQoWQvzCGclyhyqd
gzO2XdyjFIRxzh1tdV+dEb/VOA3wh7oQwdWpTjzFPWepZbVlvSxmzBOwfaCsKhYlyAHdSmcTKTmM
Q0gzVKI0N3XPd1/PvTZqP3mnxOgDjmX6kQMEo4mexP/D2Hktp46mbfuIVIVQgl3lLDLYOyqwDQKh
gEQQOvr/0pqNb2b1ql5/TQ9N28ZWePW8T7jDRfa07uvpNqNc/+Hnf35qdwa3GoG5j0GZ5HU4meOJ
XVdhk32rXXiWvXF/kDqnuEYq5jfTTXsDm3O4GnJF8XcRfrDWQj1Hbg13QgaPyMa/L07lDx0ZNKbE
MbnoMHvRfmvwZjc1V6RLXq6l5S+hKbpVha6O/KL3ssZkg7ybzVAuiCJD0NGgpigSzT5H+8M7WvUM
Ad44TRt9ZT5ew8RT7Bm0Q57BpYfu9dfbfIizlHX+mngfrydaLlTcKhjGiN6Be5x6R6YCfzmjYXH/
Fu+mpNeaPFUnMFimQ1j+r3gHKlntT7harespMgV6gULDoOD9DCVA3bmRpfRD3HduFaxLWS8Iu3Bu
edMYEtDQ1tDwcvlW6AohsPBdpANd94xYUnhFh8edwjUXiJ/G5K6PxhZdtCYSvtXDC8EL5WI+K+MF
Ynf7hN1RoejiPrYdrLNDg7BA+penXP0Fsf7fMwWHJsuTQb9ZEZVf9/a/zvTVqUpzBYS9Fm2IBxOM
wFePnxwYNk+OV9qd3cLA4XuuZqP45agkM+mFKbZq3L1+9cxAmZQd8wMggYgEHRiGTOCFMxFGfyL7
yeNmlbu1xzMKeORn7DM28ZoELbEO+cvwvFRWL/8Znirn2Zo30RXpbspG/dFGp0j9atw0N9UcOGju
Cl/XLxi2UsC9QCuajJ6NQNJvP5fWuSb0zt+T8M7sIMTsV3Qxuq/0GqJZaY0iFaVWwsDw3z28Yhpt
IzPvrHFtw2yv5k/YlxJnI1MmBU/uClI+sCRS79UbD6wnRKMFxeLmERP5y7L4HFWGSLGFmkCqXzue
pjSSQn6QROR0QlO8Wper7Es27/v+8P4mZWd0ClNdW4hTHX0J/7R+nPX7kWbcD+SP9KODK5N7eGX5
g0xKo49VQ7FSU9pRY54/m2DK2d74UkVnAx2x9XTg4M2blfCF7aZ/RaHak8ybqqO5rJAKwF+XjayB
SXc5NsmUP7XM1xl+oU9ihou0BaOU6PH2R0izXX+a3IQ3G969jlBCXwgy+GM2Pd4d5ItmNCw7rJYQ
nObephuov3umCwPFBkJ54TTeKUjXT7ty3h9pohxVr10jNLI7e+JnaU+cfEB8anN1lc5u8MUDMkT5
+9TozepJi05xXhTM0kGJi4jrptb6PXn6GUgh5hrfUiiZ/HmuRRcQ0+8HGH+SkYNyiPPP0UdtNXsR
BQo8h42GHorFsBw2olzr24ddb0/z4krYPdMx3Lf2eAppjyCMc+zJojYvXVzR5nfuPdfbBkq7Gm0l
AKTjLyW+9sZ4B0HyAajKUT8kdE8oMcYUz4CKUE2Fn4Z2BU21qVMo1tN5aToQ0pmMJtRZn0iG9DYQ
qsTzqf8Uj2mSQzEkNx2HiKkKx6s/htIJrFRBN2ZkCHM5Oe+aGKWmujEq5AERvCuNCbir1hgFLUKq
6wtjF0aLoealmXGiILNewThqMC24Gs+HfiLX3lGEjPwzuQmns5c+tLtZHR90oUd683YQfkMGjYUm
4XE1dDrF2eWT/og2KMg/EJ3xYYi/tneOaF8ySI40JGHRSn3rQ0/NF2aXHw5kxKYJCgvPyhLdUv20
o7CBTJjbVKUanPYTx4iTk8vjL9gVsfmz2+eOcsy/0sMdC3AIOmhnjcLWVec0cSnHGVbG4v4ZSTSX
9UkP+CnQwsJWbThJ9dtpDzASQyJn25qnwq4X91xHUAAQCenI17O2hWMTUeGA2+1zmro0fTXGV7QA
eWJLQ2QgSEWWvt0plCq0LC4G51znumiNXbqVLfnj2UjHeuMIfjN/e48nnl/6fZF7548OEMjXm1iz
zhHoOSX1p7CWrHLezS4rqL0Rjy8iAg10/fQHqZt5/1Xuao/LOY5v+xpO74wtQ9kJGff6uS6CkUuh
AATKGCNNsX0jGqYeuCdtcjKecRuQDPTm3bnEzx/tZLZuHZ1QNohRKxiZN5qtF4jlEoIhspnTl0Bf
eKvNJhej1XyJOv1mvUIuQutdY8HnyLmb4yALxvcB+Mwu9BdZSZo4/9gafwGXaR7SPpz8Y5p7O52e
lYrB3Tr9eVsUHEwzs6defBbzPJagsvmX6DpP4zewi8HoLm909rT8QAtf/XyNIAEoHu/vH9cPWL3O
CBS385y17jkm/jAsHQUT++LL83r1WnRToisdfomFG3THiVtMyGQKGqX1F/vxmPHfRwkpRmHz/SyJ
KaFgTz+UWheSdywmjWzWYfek9SNvugA1jZHz5gnil/nQ0F4uTRvBrfa528AsiN5J6gHOfc5UWM7A
2QXw6PeMhx4RPPtEXkNPQbWfuO5slXg2ntWBIBjFol+16OSuX05GJAq6s/2IEMCRk9yXwqfNaiRF
ZbSE0kXMJiWS63xlS8lsjyBDgWhajFmL6BWfFlKYJeKggLip7WflatY5nFqE76fLiFdRnCruZjB7
BfuyYwDo3ekrygbDPIm5cmGq+65KmJRAI+aHRrEErXdTRcVC0VzW8I76VPxq6OaiaBBkiRSd/MZ7
z7Vksu/ck8cVbFsinjTST71O/taFJct3VofnuC+Zy3fu6AOaUVvi8aBzvVrVoOdQmiOUdL6b3qw6
Wmb2mXkSm8XTkG8GCKtUIPD7meDLovOEGq6iF3Q5OegqSmg2jBxYOcw9L5mF9cmUodW8JFweTg+z
ICSMbfXtCGNrCmLbFZ4o/SzE3ixlT1ooiCid3dkLN3cm5DSDK6j+JVGHKUv0/tbIwvD0m2UL+WuS
gT0z00MWPaO3bDQTUxm5ch5OoIzX8aQLCnQ3U/1BzG42V8kXT/OuWF614Nx6BQeWu9LLzGg3NfbI
U2elPWaMJOjFj8KOcmPQQbuwNZql/DLKYPL9gMNcmRBOPNVml3h9vcPT7jkn8Iy3rAVxXWLTtRSt
Yiu40pfoDfyE1rjlRv+pHV/eZKzfbwZjE3UrzAapANAgl3mPpAcq5OCZXiSUuGrwy7inh+5lvA79
yxXGhCLhYVYj8yzq79YR7/YFSZ2z8fhuw5s9OqCPuHmFTHFAD7BV3UqDPmY9yH7cvh/fuNU/9Wwu
oCF0NgewVqrfAZDS3HbuRn8cm9O3Pk4yLE8ALEKJ0ljrVua2YOiNt+KI+8xHIeSr853JF7H1tSyQ
jPpEs34UjFa1o33cCND3z3x3GTtPZlAcxtnsQM6CVU1IhpX9ZKt9VGahOM1L13BijM7Hc2VCU20q
Q3A5f858BFsjZeyKMt5fkv1/li8IVQAqkMYKlsXiL4mJ/0qBW6EeT2/lg4g2x1cTEQbNa9CvEmGG
n9zRvgsJJ37qrCR34iFeyIS4ip5G66lma0+j3oHyX8JYUD0l6n2SC2/kvRAGyNwzXTjNb5zavHh3
+NATq/Za92mLSAK07l/O4p+N4kFug9HYSFbkqTj+rVTOxUkxejb3ivnEOIM/D98qTD/JOcemQuiL
VTa/r4n/is4+cgiDqCgZkGiLYAHQQzAzW4AaA5Ebha7WPq1uoaEZyEgU+6v9sBvipiGjevDRel2E
0NShRPJgvENBFJWYMpz+paQUkZn+5z6jjBAWEacjUZnKym89ztOrPqm3yahab+yaGE5FuSt3O1ME
1ACwm/8izQEOw3cq/ZA8HCjfkEXTWQeKRvWyxIM2ol++Vu3POxb07OME+AGCni2kaMNbmv4kMx9U
Zit869i2LJU+Mt3MzdOcNHYPjMvsWoscqHnbrUXletPMiQwqTMntrHHJuV4oPawqjWZbMPWWuAUu
4Y47mEwC5Bq0plMji75BHCfX3QP0v+adk+V0hm/gSLMnRi3arat5/A8E6ss9wgvUMsw44Xssh+zk
J9/VRhMdkZN+WkzOPdXqHlagmUjwg3m6uB3iPABVTlC4UwMbvQFFspN2CNTg2WoxFE/UKKIvAnMU
JMjn2R1c6p0BV4+xwFYGI27AsaPEYO5L/aCDiL6sAPGO8XC22F0BS9PKoHBjbMxJehsBYWcsfCXJ
2kjwSPFDd3aDx4oApDLB5hPh1oFJh9aQu1w+AnAzKPQAoBuIQ5EtWwdoQBJ9tGLBULQf5JFFGzc7
PfgG9r6Yf/d4J4Cc0/QgMArTem7gTEJ0wTZZMTkt7Ws3tBdUf6pfvxPgD4gtrocJ6476Lh3QHkM/
mJzZS386NLUH/B6w5NpDCSUZoHfme1ESwR72w5i6ICkG4lLnivrg/GDuON15sZ1rs2GYSfb8zVWO
RkAF5gjjoeoT7OpwADVxZTiriA9T99jMtwARQzadg6YEeRLssHGBkVuQCyzAnuheDgHlgAXqi7m5
x2cfFp85TFMOXwoYORkrO5kyvNb05GAjjIl1MzpNtXVNzdcF+JKEdPJO+wKP2wLvtj7RoV94dW3B
k64cz6blJpWDUjRAFoJkCWV5ZEUmsuLmUiGSOvMNNkZ2NJSBvY4B2mHMnBwiD8Seq/lAKMAc0IdT
nNnRxMJiVU8yLHLGxmEgTlR8roCNjV6Rd1ovgOeJ+gAhgM0CjaOfOkAs3vqzoTHwOAJpA0g0SIBn
maUlJHl57iNQBidldEFBpxOH63oD7UF2qJN8vXUZJSPzlBzZBknY8UhoHOx29tAYxIvO+jptftnT
JJCPvOddB+g6Mj6ZIIJq0t+LXD8joWWcbKNcL910cYIlUSyJue6cbfJqoJ2NABVwC6hSc6CHAUsc
JWuMUYUFeasL5C5Z2IfPSAIIO2a6jPKecUOGGCUlltFuQJ2gD7LZDejVx3oA1w4Q2x91RgOUxcOj
FSlj46H4o5vNdTewiSA0mbu5uSxsYOVX1tQjOAa1uZlQhunBBqnv4zz4Jf1giqvVogw87+Eki580
5JB6fEvh/JEkQp0Db4GGzaLTT3NvkIcTrPPE0lBXWsAfA9hGX/H7F4/hCdZZ4tkZxW/aDwYurF7x
4yXRJ/FA9DbasGoimOHwf9+A35DyDLgiy8p0XTPnDCP0WKgnQ2piuGqAWX1OLPPEhw50epcBtMk+
DsRXlqpHt0LHQ0/UR6wZ9o5PO3j5UXSA3rfwRGh8XGZmcQOsF/dvz0tQWF/gtJhgijPQc0YS/r4V
/A9xcDxGvZR8+GVxX+uPhGfqtABhrSSDRrvdrDoTIX0CVkIKzHQWFv691g904MChex5acvR/aMdZ
TgH0sT9a5SAe0+w/Cq9EQvbD7z9jPbyCF3ia2wcK2LRIBngjlNSdfDNvO8aZKFLBCkiNjo1P/8ns
Hy40ciZRkmHCrQ/UTCTKESaFQPbUAVqFutTY2SY7jjxhj0hMM4hxcOcuyxsp6NDKdJ7gT0BjWnfL
Gur8ib5XMGQxRyEikQh54SPNSHBkxopPHQkQEZSQTVrVIEUT5969QX2S0BChjq3pi9RbYEVDq//g
LbBwQb4BSYz6bV61FRn7zZzuz07jStTEg5T78LAiU7CeVZJhwZwakOsftEREBX3v1lvfjaUwI5cT
DFp2FIc8eza0yMBdziXBdX031XTK9Do61p/GYzZGREC/TI1u8xy5U2wJr8tbtqdB8kX1Lol+q7k3
unjYAVSbvJ8VD0NY33YDDYAMPDfGrBVaO3jr3eYEkogyJidJHngg4HqRplsby1ewpJtgfDA66TNj
0tnNxdWAXFkvzkvx1e/cOa2BsN0cOqj4lC8mZotaPInLhR3UuELq4m/0DONW4ojh0AoM42y6R7Sy
NeUHyhtg8/n98TWG/PvQw5CQZcWGtPbj0+wj9wYQTirYrQmE7dIceqd6EQgDdscflStMJ1CvdR/o
vI/AyBUYRR9DG3hhEzziES0xOBBsKUI/naGDYsCoBwFCAky1jiwO0J4TeK8WyVTB6i3JeO6Vqz8S
onp/Qva10bHyzvkLr18WfQj3+3FY7sMQZlrXANjofBoe1lbmsK19o/sG8eS47tiFl816sLQeNA4g
T00C2JbEQiTB3zsg/kcCCBaXg9+S5htgv9GAGVzuGUu9fNhg3lsfHdD6o1sAPhh8dIHo/KGMrrDB
lvNqq5Thg3g8f8Ae0khOoBsiuHE82eNDadB2QR90yynG2FFhpYn4AYZz+70aNMbxbH+7d0Gfn2Ch
zV0/Henr0trTtqFlj6UyhEvNm193gXl8OlirmRvmibkurP6mnPGH6ZX6P9njb0Pi+zM7dyeFLoXg
Qq00eJ4Hc7HcmaE3OkhvnnlOh6eUa0/+dUq4mBRZ0ebfk/JfE8rfuusAKyR5rE4ljRz2Nz7BZSLm
/Um6Ves+Yet762wlNDjtFXODCxv5Xd/q0AZZxZseAorROWu2r7/RYv6D5vq3w/htQPN+X6rJ5UKF
A0wSdLwSkBlNnOizXx2utXe4z1r9meqJ1geni3Fg59iPDEp1KBw91rFF/DkNEml7SbrgbC2mF0NJ
A7ZjSCcShNUbm/JlBWnJ81h2GSzWylJHlL/6lzJ/CzZ2cmig7eMTmpPAxvTJWV8r0P4wUfazwbYZ
bpP/FhGFoxu+LPWpE1cf6/qTomXlC75yJHiaVxfyCuvn/sN6JLE5ne3jkVQzjWXoFQZxBHsI5Jym
3rySMFei55fu//1mMvz8Q0kiiRPgcpqqUJb8BgTI1DY796lSrDMgcyUZVIG6uWzlTrtuc7j6HmoW
8eNAKgh3ais7LcH0Ho1Ew909rGd4naF18UkrvKYWvLmghohSJUP8nXVdiExNJK/AgwScW+N1tuZN
2TaK2cXCxkkCVdhQVScKKtXGMyjWlz2AVJcWOTsWY4HGg+wkH4HL0nVr0YUpjNTtDncS1nUVCdt8
fv5BvvAIFpnOUR9Q++VRMfhvnlTjAp37tUcBG/P0Qf1sGqW2jOZf70qmxEOjURmSbSLpar/cMfHq
bsHfXCsoYQZfzB9gz7Zmu4ZzZGSfd3C0nVWhbUJygWgdJ+mhrWGdKHvJCxHSfqOPp8Y1MrGSg2NZ
OhhUW7fo6Z49YX52EDLGxWWK6unEzfw74ohcvJliN6YwyzNYB4/kQfCCSOulHJy4RfEasplinUJl
Xi8ER2BFmtU6S6pVCi6eXdHMPoUZLY1ZYedoVxer66KZ1/FAsq8jRqJB5qR7xZTt3kLExphY5G6W
NJMRqKgO6RxEIc3U9SVSARlfQJBfot76/5ij/nPqCKBmzABZghWgTn5HWZwZ1PWFxBy1TRloLNR1
+TIkBjquDIWWe9yY+Z7aPp2/NJMmWnVs6LGwbfKlhv3EbEvzFtkFGmwk9gXjZ9ol9F5mogO3Yfwt
McL3ROw5ALTL9p00ngcchTQvnPYJ0GaBmR2SNSe7I1PqIT+yTRDM//0pmv6h2wK0c/hnog2Owr+h
K3B4Ek/Ck5PUbmbzMJQdPdn323hrRi3oI5DIGPQhge9lB1qwOK5ugTU9FKPfSsE9mcbpyGzcs8zg
b3I3z4qZapZCzTsQmMLmYZNksHnfooviqRtavhKeEqwmDJO/z8PoirmarKtsmf3PmGESxckFqWnh
UDFewCWGNfUIGV0gGlwbDDXwc6t7DwDgdGJKP+J6JLsl6+B0KETjVpviT8M4Hj5duW44HmaX5h0u
u2aj2FfDwGP4DjGICQetnwsDSYh3f7uef4A6qsBjRzjWKoQmPLsIWv/VvRK0k3RJC7EEIYTcxGAw
NLUP8qAjUKHQx7SUdmw/5Ea3zzNC8LmMtBxJpONAGWMVfBYS3DI0RKqZL9OLTiAOU+7jyz6dUSWM
t9d57dAX+8uEXfwDUlRVJQkcmYLEFQpXv+3Qp3t3zpqTUg6G0lTRUCUeVJtkeUOm1+GcKSIihVAI
QIHLSoGTWkB1ROL1aZIQr7w+0KkAoITNPmKI0L4Vf6jm16RYCCP8NrstHkbfQFUopxiMBSdociT7
NLeM9wlRmi2qR9iFMTUeqJrudES/19gUAVVqQo8FOufiivTnY6R/C9/fCrj9q7O8zI+8klGpethw
9Sx2KrI8d3l1aNNQfGV38/nx74/L+A9tsP+5TL/tOc+n+NaEYoxQsjmYKGNcRfFjL7Aq2VJOeRiZ
WyT6a3aTeY4A+t/wAX/Y8v7nz//2tL6fo76AvlSugztFGd2e5ntkMfJBqiZh/089Xmo73RyuuAIM
bYKJ16LEOqOwihmpYXEKRA3CyUCqOhJVDfeEyw1l9SDorI8muntOiqVbpeYxs5bHv5Jm/9AV/a/j
/wdboBdf2gscU/krAYOo/ppHwX8oy4cDhlad/nPXgAXTFxvUv4c6fLqfwVFn5uF+TOeQ4XYFDSdd
JsPuLBRYhnO4OO8sUb7/8khIfwr/2NuBwZiqUxn7vf99klsc2OtW7Mu17Mhz5UtI7ril4LZAZxlj
FLQhn8YAr3wyipkaL7s22HWrgWzltkFnTWeQdGguj9km/30Nqn8Y+QFe+r8D+20R1PfzZJyqrMEe
Ha6XA4iFZNYtkeYicCA2ekOOA4ltKlK3+xBNwTpodj4vIA4MlLO73YWtw/4OrSz3TuGgZ86Mj2b6
eY6+ORo/zKK2MkSTu3NawhByYCZZ1/i0ZAx+iUigDgNQ/N/P6dde+ntK/H/nNB79FjYnqpZlz45z
YiiIFtn7B+2Su4tCr9P5g76W4OVmbkPMcBpzvPj3Py6qf3iqFXg6soL7M0OH31E3U+3ayoV6Z6f3
L56wLM0+mCAdrVr14MESvI7pXEUD5WW9fMlWXDSSPzsX3kNYMiCeWLe4NImW/iOq7Rz9tFuUflzw
7RhGUQF+CDLdNPce9PHZKu2zlUc9ZmKrB1rFGA54Wnx2eryFr8cbZga1j/eFAF2QEVPQYhHxdmT/
sjrb18WEQSSd58ZJF8C/PW6n9/7u/Dq+IQGtMXwOVBaehB/m2ZUhJapGi7J2S8NPdDWgajDDjKd/
iYcUzM5CKdmjhG9frWr7CtFMvPNU0c2gBNfwsgSHgSzyyM2cF9jza3SJ5Dn2pR49a9p/FCxjHyEf
SwCa40kz2DE7ZhzuFSuZKeOH22ECUunfb5P8h+DxP3fptwfy1En5/ZGBPoTjcdrcQ+TlMFphFx28
XOwWnN8lqUCoHIpIwwKltm6rqSMzvhZmU48nUS+jocNfBIPCNzuO5E/nPY0hukbILUPdYGyf+ZL3
74dNfBseyN8XN/hsPL5HI9DavzOu5amWn55qUa0vFCrolrunOdgp1VeCMrkSVqrgGl6BBQkLvnyL
sqVAA9Z5gG+r4garpSJ+Ry1cqj4UduyoX/LEmH4BcHgybNm0V5yK+i8FBmU/G8cyfaTla6tGmLlu
pmiEZo4yYycNT8GgkM70Hh8aSp94gtq04J73sl/TOi+ZsD24pjen887xy8835zh1TotnSDx2bsfp
Up4DrtDQslej5xfTme7rvMk5kGW+uQyeNLwM7xlW55t8M8XNYFNBPpyfmSgukcLXkPzgPT3kZXEc
XrOzPp6Lifw5mmcoD9ESThmWPWjqv/2n2VqN/WvlhQVW3herjjLv7r38UVwEAid1hdQ4QjJb8iQ8
wYplnowQC784L/dqMWR2Bv/GNwPDM3Y+dygaqcHsGhRUipNFjnEOblsuY/3VLWD7OGRzfBD4/BUp
+EtULMduGb3xyyodnkdHDeAjmn2YOldDDSqTOQSwh8K+eC9XdqEXum+3s+vZyBW+b9YZtrXAUwpP
E9SUFlR+iSUxTk/ueD2FrtrYHdromvtwcD8jlkztImYmHjWrws2D3M3dc5APR77AViHO8UfL49KB
T+cjTjmb+IXfJE0IqdW9u2IArMF7OTdHcwpgecM0IHdbSsTWacLKR4jAYxaPZL0a1eY9VJ3Uz4OL
OQEYJ4EiSMMqSn1hx21mWZ5drFEC3ILeUR8w2Q9wWg8UitUqxxrm9tNvq3VHWl2ZZ6LNLA2v23ci
L/Ow3WWbyfIS1/tuQzUXl3v1q9lcYnwpknEywb5HiierU3TdlofxbPo25Vl9qLda3ByKNQGy2/a9
2R1uP+e5eLgm/H9JLEX3L8ChaZ0BmFrf/DvS6+JEv/kNvSFf7iACAQ8BHDLrqfUfi+FVBQwPB2F1
5rp0KzG8SgMlAfX/4ce04BU95lKI5AgfGT56DrpVOatXl+/3pl6RRwFz2UyO1aKcTY75olkBgHxt
1OMbgy8wFLh84Y68f+wvs9t+fBwfzzyMt8Urzpl/xI/4FGDwtWqQfq9ibdcDPVq96BvC4tzn/EoG
PfLA9558VsfTvtiMjpcV3xwN0WwoHSGVf5VYcT6xJmswKt8zSStpMw/TimrPizLMDx8bQInKrn4i
N6J9MeJ5H6s9X6r2fKnaV3t+ptpPvxguKLvX5vJdcorqkdTlrJerejglMKUbCXjiTqGZBPYXNPnE
41fc9gDTXv+5Eo+NsuMglK/RUWaMtNd2fELbKRRhuXdD275C12L2+cwwQuCj0y/+urIDocNv4y2v
vw5Y2YF/mUxg0Jcr+fjaFIvs4zprNxyktLvMZFr6COduOI1qAw170W7O+wHvshvgbsduJ8kW12UM
HA4K5J6XC7/7refDW/5hJsy3+dn/fEcargdvh48U1n9+pNjwbyIljZ58z5SZiwpqDCXAfeu3gRBo
RLaJP00gbERjq0wAffs3wg39IHRNWl9Jio2wjMybpTpDJljEXajsVJ+G3Ir7vwO71HljZ+y3Edu7
h8SdNQ0hvPtpNPZVX3JFhuRSknkZmYVM/jC2rqGYlOFgSnaHZv20AS0SfrG4WOLd5kwizOL4Q7U3
Bp076M+Re3jjuWCfyC7HIEVzGMuCB62eVO+K2QNmu8Gg1wrVy47y/SSSkuI4nBfX4QJIgrUGlGuC
NQkOruAs3Yd/MfCETiM2pDmtnFAEYvF2lEQAGlHFoju1gGhSQlxtOB5hB+NUmbe2ShcSIAZw3tRL
0RQtg8Gp5xa1kbKtkzpp51hsYJpYxdcVfgf25VvblStutbK7DSt6WJ2n3qr2rCi86gRL+xoGcV/T
L5b5+6h9vfiKtIukXYZzIq2CXbHn1heY2uFUU7CtVJwWFNRPMZl8yvPpsj1eOHYWBhuaAizk5cvs
Ey9UTNlRV0Rg/IjbmGkSjEtiQE/AVILazmbNih6bUy9pTq4GY47JfLiFWtAihinPq7jyxTD1p2zM
ZTgEXS3B4W647C5bkHNeJJ13B4gi7ojiiYIl3nX1PnIH3XHM5ffkBfWZOwLUNaVwmMy1HfEzGm3K
GX7Ji9y9zbFEmSlh7qezAXJcRc2ywCblHD0DwlqOhdzL6cN39LCfwQ2rTMz44nvwPNAorO8I9DTb
s3eGc1u7RXjdU9RhChuXMUoQ4TTq5iPvPSsDB06GMhTw9bYB2PeRfoBxuy6vy/aHftxSRawAK4jt
I8IrMbnOLrPRRgq6w3neB4z62nUfPJxizbfdimOefGTLa/Ku8M97RZ9EYEsMbnicXLnvQyh9zkgd
gvvsFPzirffhc9XGr329yhcyTdQO4wS7GYyF7RIUw8saukoyQO/ULxZd2IW3Reo3/I6aa6QeWUHH
24bx9Vnn1u7qVYr/nuQOP/z0CuDvFc/eaZGtgNkWmK80Sc5j3MZtnGNs2TNqvQWj+ZRrf0ouThde
UB8RQx7z5L0pVxQ5wSia2sIOcY7Oe0c3LBa1AFndDcqnFghJ3PSG86yY3YScu//anBbKVxFf6BrT
WcY86LFRN5WvuSe3D9HhCIYFVc157Wj5sCe4DZeiiqe7iX8KnuF7wxnMXmzT9fLEbe+5r+fPW1RF
dTJUXv1W3HbbKfDrB/oTWvBkIz8HGjvwczl4IipuA3QCIDaH3jLaDJrVjT2n826LPhxvbnEfvs5G
s6pimYtH1GX9b7JvrumqQRw4RtkuLLnDIxU/o3KWfbRxORsTkEebgo+Uw0eK/a9N5zpc1Df2l+JO
LiDnsiNlq9cRNEi1kQb3UB5q+PQzon2XmXxX3OHaQxBG2BeBh321AXaLtgevxQbDQsLQDdtRHmVE
ORCr2IFLZsNDC4xUEANM2GRf+abDM5K7w11vj+lnt+OxB/HztniHWeeQOf5KJc8bjHi0JTkoiWOf
lDs5EoJfCaRK3LtjhjmZF/vbZkiuNEREkPXwHnMlKObtz5BWtGi1DzTahRieg3dcJtVa4xEg874u
K/8/WcF7X3LvHus86gIMPZPek7nA1+/rrFioxykoT64BgWW8eXAR3/tqUSx+ZQ+8PPA+BsrNIhvx
mVNw+bjF+YJteDZsxY9h56tXxfAFco13jNo2KQ7HEz/Jb34dx3k+OEuWSf554c6LuXHzn8ubf/Nr
rAkGYO8csZWfOtEOWjB8i45o2C7wt4rPU3KUybGcSYXRDotjdZFgUTCQ6MPhRg/HDOmK56eaC4sz
PqT3rQDMYklpAqWAAHEC5bimFgGdti2XkIv7LRONU1SEcpDNS/82G2EKK3yeQyXSPuWkAoH4Ni77
00xN1FUePv0JRnt3f7xMQdzd7PPsflSiSQii5RyhEc7YXQRLVITsJuHYE+NpTAQJTt40kiLZQ+sk
gRrhY64WpB9XLJ40rOumscQB9P5jl7rS4uRB/w7BhlrYQfk3L19JDFWzAM7DHMNIDIMmNgPmfRZn
sTp4FoHlFmbXueo+PBLTRE5eX1p091MOtwofu945e5hTeimOj5J1XqXuAyXzNXS2WJjn4ZtDQfBg
+IOOuuSPJznvBR+HO0vDMbBh2r87hZMEG8JN5lazFN4Epr+4Fb88xRei12zsjb2Mmv3BpIZ6fXOa
TefN8bpJl/LX4LyIJaWDTdsMl0uAqtQe84ktzOvjKOH4t4T9AA4WEIf1CY/haqb5DFjsKhSxpUIl
3lqqQRk3iNy3XuNzjrhxXxjU9NEDr8lnfHXPsxfnN43oSIVjEky3Xry8Oj59a/NzKC56kIMtBOGz
+f2tmWV0sx8rOgKxdCxW930+E/x0l6+0+eirdGtXmPf+0x/NJrN23bmKNU4e9iAwixTmbmzXdDeA
pEZXpG+QKvFOzDNQj3PeXhZhyaaQfLwOWO5RnVd0yhof3ILNwOlK67dxQPVeDJD8Liao4XjRsJNm
4S2g9QRFIQGvPDGZhORPbMye+/RhXDuyTJM3AqFlYrwzSwbkjlkVWeBi3JjN/yPsPJYb17J0/S49
bkTAm0FPCO8IWlHSBCEqJRiCDgAN+PT97byTuhUnqgeVlXlSKYHAxrK/+aqRnEXs6wQp3LuwzSNs
rZSjd9ycVU9BPuYh1iw34habpJM/1P79VciQpoDSUmrX4mvswZec+cvymto/1p7G11NN9p5ChflV
1b6E2aHldoAY6Y6LkwWlTPqsskNebmRuev97gIey1CtPQuGp82QkjBhoY1NaKJ+vpfI5Fa/57QPr
0Pkdy4gFd/aPswKLQwKKKpYE0vy0x7p12++llbUq/zRbYEesCdWPmhrtlss5RnvxSM9jReL3Ih8w
hiISUZg9ciM7Rng878uFvqiuM/vjuRt+HDyfBoyrWeFgsjTu2zU9JKIZxrz8Yy54WXFnSzXwUHLc
QQmSFx19m7oQSIZ5ueH/QH1z7rfXXPw0Jxj3xuqwvayPOX+nfzRbUaTsxt2ge/3efhBFhKUvW5Di
uj2jRvogNI4xRR02wKsHvmmnYvo5L6tPja0A8dDBWPf4yclPMEMrNxcRpcqPXiyf7vsadd/dPbpH
qB/EZaZ7wgnEXBx/rrmSnrdjSrmT6ovDD7BzZQeprPl5XGcX1uWCDNAW9scZoB9fioMTHIFllYl/
ckkrYdvL/dcBc5ELXcAuSyyV8vYN77SVvlaLsXbvIKJyvF9TJarXqvjx6yrrUtjfBaJsxAumla6K
lewLuJgzp16rMhBE+trwFULZKyyzEinmCiMyk4OPKx5wK3D6xTXj3WY89YgOhYkXu5VDr2o2kB1I
QiXN+Cs1iREqcOapsHJBdK/nZaTMmxwzOF7MimimEhkxsU9wsGMbW2XPFGwssbP7usbXzFwfhH4Q
Yh86q2IxXs1M4E43eC3ir4+xDTI2UtgN6FwOWkPLKlaQKTEQdQIkmE47ZqFpPy+JdQ8irROyyEIN
VVniifttF1rid28a94CQjKi/ndEgYHjX+ScCnO4RdMGNQQMiSlCqsr52cjW+5ofEXsAhS+EVLu2F
naGni4lEvdQYouDlFzP6CaWgYUo9ZVP2yKo/UI9+paWzvL+JSzzEZw/0y0D9M+vfeGmhnryp7yDe
L28X/JzyhjlrE46pQSfAKAJfX+5eUZF3FjMrfyZ8AoyMbcyFkcgEsqQGZ4bNTIBwM71mj1jz6X9y
5AR5YEoCLoxJz3kjUt7T3f2gpEKKUNdNNvKduBj+vYVt2TkkaoTw31AJwdXKbT2V/CZM4I/ZLTtv
2MPPleUxI8WwDSSFyPFlx4uOWXCVC7kfbDISuYBKFHVzNsZ6oS2NHAfilBEKy7aGkpACIXrxPbje
tR7dMvXb5HvR6xVlJBdNdn5HYe9N+rTX9ppUXa7LdUM9VsDH61JrKxdyYXzaWZVJnwbPottV/Nru
rBV2V+6ArsdlccDUTpofGTE1JG14ldwylMaokXFmQdZQS0ilUZWf0gMn+JAjNI7vNIc1MwAgtCnc
xfAZ3kORfC0OyrTgq+PjRgvtgtsY6N/lWltyzeXaLDryc5NxmYX0WY6oeelFbRNVIe4iOKkgeeds
tdzif13a7prcXuCAEcI10jIMFvPqk7qJifCV0MYILbFWthB1W2MBHGHhK+wUeTzTt8n7efrldi7l
4pSqJ/eM0W0KM1D8ic9vxxPGJcTx/PFuUJg42yq7vmtLtbCI7OI5ka7j10rGxFD0S8OPkj7CJrm7
RmhwymEiJ6WncMcgUaeYREM9Rxg9MnhpL+TXp4/t4bynexPfqYqt/BSJsoM6N7tm4g1yiDrnDARE
0nMV3B29GH8tLtj55I2eP3fGqsxkzpyV396PnLwK58ZDMnCOqyURPdW8Oy+bvRA/5MkMFFl73gK+
LhwCTHT9kd6zCh9UBJQw/i1WhLzgi08PkRTv4AOVBjgg3B4T4kc8YTgLQgSzrAtW7Qr+HSZ2jFqI
7XiuhKhTYoAqQbeAQB+IiqfhaqSViMITz9MsHHTKNMKfHGObmsDr3BEGFyaSBVNw9zN3t8MojdqI
TxVx8L/qNyPUwnZFZbA01wPXLhdnPuWFsaTJW6rB9TSwBneWdSLe03Yufx+yJnsuxWOkRsyNuWhv
xUch5HKb1Rg+d1FtSOvTu7Gs37r0kvJsxastyj6cgKwFLpNCrnVFGRc4bARobcykwrpWPLR25STt
Ssdvii9Ibh5BKu6jE7uSOoLLm0MAJLa2yyl9usbqAmVMWXL3iRwoDUT4k9cr6M9pD1jHCdHFyqRc
fqdGLnAMzvBrTk+5tGmKpkBHJrvGx8U5kHfVulofCNv3pHujeAOApPE9MEuJ7eBcjPm5MHhIXcrg
INLY+iCBy48z4yZDhjZnioXcDoJm3rVQozbqVhLroudbjRCb+X7L7G9etOVR9erV5Ys6sbA+7Hm3
Zew4q6hFL5FJQX/MqGoQOGHgi6gWtlus7iNrbvC4tOWF/9xw+80MunFIr5pC+hX3xcolaNS8zbHF
vaAwJKQb/mGrx1zu3J6dM3stql5egZRXIWrBR0C+Z6age3ACYh3X0CFG8Yz+4JlKqxcz8ePfJeZr
deGVFgXKmXMOxK24pz0x8UIxqgGVUhdl0ItBjw/leKmT2mxRU+ePncrGzCyAT/E5fu5RGWMOxx/Z
MTJmqwCRC7yVMa+SF+kUVGhI9+fTzYDDYp0RvrjrVP041p6EJYL34sUCCSbMbLwTSXIU4mzgRhvg
5mzb8p4fdN3CdA7+yivmN9YGwky2jioWUwzRCyO2PrpcFPyoxpAeRKlfCv9WEgQncQVQNL/6Optd
xafdwWPMxMFxihBWJc1LqREfPVIJa8MpO/Mzb+ltBw8oMLmueidDYxU2qSw2lmy2IpzAfap5fv5h
0aIR9eTIDpkMw0CaWysjrJeQXIsbD6jkJaYJ8uXiwmcfdxwECgItaRYq4FxAs0QxxETDKyfRCCv+
po3MtMsf6ZM0SWFPJgCKilv2Pcevm7VK7fOmwWBjTRHDw6Y1Ovl28MwfHIMqrDivenzI8KwlREz0
FmzIoJQsjz8NIKE/1+wWX1nwcCg3467adjsLlgT2uDwnTI0N5qQmCc3kBtoLUpPfFLfoBjZoCvoQ
+mqsfhhzfWFutLkx14hLNjB/toTo6vbUDS0qzQ+SmZCPMdjil4EFIvUgwq/PeIY+c2QZPlC2WewT
HQ4M9ZeLanO8oycsWNu6hD4QxY9UDh+p+PJzcJk7ySl5/QyxUPCNYEJhdjyQHLgaMhnYOF4giHqc
cTpXfjfmT5+UsTmTAERHi6BGZAZ2ild0MhRq+kLQgj1Kk/cpfnLJkX6I6poAhxKs90o47pxeyxfH
n0td6sHJV2iverpU3evmnLrgvhLeHUACg2Nxyaf0sr2l5fwI6u7GCqwpVH7ttkhRx31+p8ypV4Di
RaGl41ps5PBVkTiQ+HDnQoV+2O/7CEzhrilwXee4nHbmotmeIh5UIe/wfvRNEuBjLyayakraC3ta
aqRAvzrWRbRDN6x6G1pwKufkucdFkynNi5bfgi4ZXd6Q+8ytzYn+vWPSbMbt20CZKri+yPoUQ0Dn
lPAaZwuwIGpQ0pCjuLriOIX6YvBw+11L7LnbsPX1VCW6XTB117BKxnWZeMQanOcV3fOBAs+MrAUY
NbzTZTIwlRfN84khgl2YhfxdEaYOxIs+JTIHNTbI57h7o+4h2FBbpAwoMIi5pC0Tj3vOm89bUM+P
m1tWz2niSYd1oaLy1xQH8gthiPR5yo80+eJPDqMMOAjCgd7JLmg+wnL1TnHHAxLuyVbcZYd5GyuL
qujAb9/YdgqYpPAyhvG4NFjpG0tAdckD+R/Kj7RiDzjSHZWMCMiVGJJK7DAxqcLumH1+avp1KAzb
tfi60yMowcxI/+4/c2CZwZS2yz4kAW1ajKJJTzQqV94TCnjgAnQD3m2GhQp2bXQOHYkYQBuJ7+wd
i1t6ZZOO4W3eLmXodA5e8osptbixICJjKTOx7xafS2JnKwM6MdhnVCsQXpxxWgZCjzhdGHF6RyYE
DA8IrRB4Y8C7pOQzFp3mXGVDUoZgMBIT+5tqfodWDuEJpxh8U1laawFDYiAw+4J7GffsM/jbSGJ7
WyZ34DF9Tphkhyw8ZdtYSEndC0w8CPpjprEhvsIfnLgrcgQAg7pnFJ1ApIZsP0h2Pzn8MLAPPjoB
YDRY4Pz91c57sKw3bi1La2FTL8XYfUx8q0ckyIYKhME6PEc1ocbGFLgpBOL45cMZiLn59EISRjcN
q+8TyyQWcqBuDoE8I4kGSN7np9jw7PkrMDw2EJB8VGKME9ebiqEzC6e4nIOLIfcffc27hYfEAuWj
ht22Di94r4t8ZQHIMBEwHVimq5GxUJeneEiVwAjgkacnUL0DXuYDn+uBGu09tn0eBD8X87D56LZk
HxZX8cjt0BH9ffg1n1gLRqQ/WaAABeEEYgdI5gzURCE3sMpCW6JOui2ra/oBfvUn2scjGr5HmMag
MfM6q+YX3LRNFKJrMMVqaMWnrI5hPKYPDIqreR+jpYFqJstaht/RqWCkEUrQ3rLjm+HJ6RVfcOmj
Y18n8Rlslt4WizFcpOF8yzvCx4cWV3PWPzK7IXasbrUSWxrjw4mmpRAoqHNj/eCCz5i6l8spIcku
r+k1ZQxE83ks9ECOtA8pk+cgBeBTPSIb5r+5bDNrIx7qBZ21LqnWPH7vRKq9ogeixdbivGtzGx3e
tPmWedfJy/xnyBzAFWyARUdvzK+ob8jh2UcEPO9yeaXETnbeOwtroSx4wdeIUIhJXVYt6FSSOpri
njAnPNGpIdKa4dmdCWCfPGK6qx0XMBf3m0C3MXHH9qcMFOnGIriokI5VAtewObCc71YWnbsa9LNu
ZTLJIkqRmxOTCZ5KLyLlg4j50rL8rlfVYvySb675Xc+pICjuz9AwnaRbXYMuufL7S95v6eLWTcHS
az4Bv7ADziVlsE69eV3cMIBX3uxgnGMfnr7chm79SAvwEn0aLbdDj3sooglEEtqQoCkovylTKYjp
AJ3cyisc4oE22m89w+AK2HzLnw5ImApbnuNPvWbplNyxkv87j6U0ZNLA7NmMmdgwnXmCaJPmIyb2
Uj4yNR1TPbiKtB64hGF8HEisvRAWUdx62f8Q+fL24NXLy09V2JAHiNjFyN9Pe5i9zgdIFEYRfayz
0gHV4ZVJx5G32cnC2vPgb10jICYevuDIg3L+OYvCVd7amHNzft7bq3aLVoko6uU9x2IJtiS4vGmA
CC1ShsGNRc40vOc84vzmOf7fKYIrvDEJtJCrkpXJsMYk8J5Rxx7BsgAeEAWsz2GhyMKfgLlqhz6w
5fJQQbsgjAMPU/doxylH8cRKOppxqNFxj4dk54qYA3xlSpv16N6Z3HI0vCbmDgFmpIWB9OC4JX0o
xyidSAEsJFEdQlThSMFWesI4kkoGdfUrRQhHhxEKMXHCqeUYd0BwZFLNNPsowepDwKJ9MQOG54FA
2vAJ0rZoC2ab0RBUXKl44/D7Et0lj0kFy/Pg3IJF41ux/UbzGNQcHWtFtuPYwXSgE+QQXvJyZRE2
yGs+6133kmGQTOVvvpdAixCyOZK4TK9cDAxoSJwCAM434G1h9iZq+yd8j7M3cNsMqnxnyQ+ijDkS
qU2ESPhXS/orzhKweCq9hkEQNz/HN1vikVsZk2wC9tUDboc0rdhK3CA2CHWbC6zlCy/lkT4X6YqI
SXadGIuOtSfUdhheKhBRUa873NSDp/kPUuOhGFJUgfMr4u3t8pGqf5NWVRwpXeg26OWOxSkHzoYn
p4U7JqEJ3B9jJ7S+ubWIvI/4TUkYf6ate6YatmCLHN0aKScaYeAV4BKNOZBgPqtJ4XalET8FOl3F
wDrlmaD2taHpBvTDcpOmqeVdppVjuNxExxAYu69EJR1T61X5mfiEiA/vvD7nkcSXN5SXY1YcyZli
YsjYGdHPdG8NP+lcQItHp1EOPtpliUxDT90LXXRXUtOdCBNtqhNATnxk7ih5WvWe5OPT1ln0+WFz
jOnl2GRQ8UQN/f9xc+G4svlZ9Zh0HNDcofUhQNok2e5v8XtlaiEFx9QA00g8R10ImGx+3p3ZzbMj
DryeskB5r+bTrxE8PRATbA42/Ef3FiMKweZBCigLGQUbHGoVhARsmbjbkmJAc/BMc4OEJfCh5XJI
RENEB72yV+UcN0DyAhK+OUiNtOR4ySH7TSjVTmzOOWw+h4BHCArNFw/rjyh8zAA8JjVhlzxzgNiB
mpGtE9B88Jbu23aJlFM5F9K+UmBliOXw2kJpIoW/4ACT/vw+E4dFTTqSi0MSFJ+yZMReb25ASU9z
J0ZBimxl0OdXxRnUHDhlwjacllUJdAQEyJp7E9FrkLkKe1XRc1pr4CfMJ6ZU81tylUk06LC3h5Pj
QtcTz0ynjL77d+aRNND4qfPMckqd4MiyyknqFAIQs3mCL98GKAaFABYEQHmxwiMk3nYGQAVAmk/y
P29ANoY2o9x82hlMmBG4Om2r9ennRAa9QOri0rFKwDjgMAe0EDsxPyupEwmMXUOFcM2l1QgqxYhu
YOeaL7QhtMWVslbisjRRRgdyeqPO0sNmzpqJ+ETN5dvAXI8DBGOAStSQ6O+8Mva61FMNkwHIG1hl
IwDPCNlCfI4MlhwYwA5zdv1hz14ZbEIMeHhfL06LEnCElomiEmdWJ7gxPFX4Q0XPR//nl+IHNyzT
lXfgDQgDvTmKkGSU1izLj29/d+bOWlpff+2Le/1FW+z5Dfxyef7Vl1px/3bW4s/W2v5UlzZozDpj
9b2usyF5FqgapNPqnCrxa3FN6wzjjDX4qOPbREw28yESHRuhrktQARt2lD8L40Pcl/O+Zv50YVqr
xFWE6B0wQi562THnbahheZwRXoaAKxtIgbwdFXRhhCy3U1rzxJETS8k0f1HTjDuKiRNgzi16lsfu
lFe4J/N+UgIMqcYz67N2c4HgNb4hWEL5YFPzn7Y2jJAnpZ+5enCSncUY8g4tz/hCG4tDwAgrlRa3
vbVo8ykE2YidooTKrijxnu+HuZocvpq5VAgY6z02gPIcAbnbYbehsPw7FiNTEeZefKgGNPepaOFn
iZry5VleSfF09iFP855TMocS75W4CpWoAQhMqAq+VxEeUgK/yXBwIGSffApVUFdIHCKfISw4sXGg
DiA98CksymuaSs74AwkPCuywjGuXbuJHWtT0M0hxRhCqPLgkIc/iQsuH6qGL8dO6Dt7asPSbnemf
KcpNMDMgtdybi7YEOZKxOhPbJsBENEM3EJkYCFu4wNlxg1JhuWjCPTR7gGc6vcELW++RHF8VPBxm
hxIgMYyemUjXxUBT44BI7wCngX/2LVSULhS1ctQHOuFOAMR6AG0tNwFoUziFVmGGaqitLQBs4qxQ
YqxEX+N4SyxzuI+3SCuQoQiFoQUD91QHD9us6J78gafPKkck3b9LgW4pLaQF8qli5Emt3RIprxEg
A1DaCqW8NeN9U+c1eGQAQuRGM2KGuXQWzuIqzupCTCuYWtQz4mF2pNgXcj9j8lwylQABbkNKsuYS
k5uRIVQ3YyZI8uF3jE4QBU6r93Hbh3dK3wHCNZzDa2BzujmKHASdUMlIN6ZK+NtuV0W9nCL22JE4
+ODz0ye9GL/nrlYcdows1i1BiMo3keIKUbkHh0O0qRaFIkcsgvnFgRLv1ZFxlfJ+AvBXL3qOBYUk
Fwyj1OOw+bLPRtAXAD85MlEkpTx9cN8uS1H4X5ZqqqdXhrpUiFszMhkfk2DFNMbFaS45hBpiabIH
Ktm3WL2PkKLwfCkYtzFuuJCKRWc7pQazfFEfSvEIef7AjzqgenPxHBgrfHwUUbMnEGyQUOj71ID/
TZ90zZdPu6oo5zbFVkdqO0c6SboklaCLl1ff5Vz6Y8+ve4OkgpCOtTDnEqUvOZD8e2agQoJjh0i7
uaVkAJcP24M5BIhv+JxDKjPEJDN8MKOgbvpVc6DZ0YjK1uKFQuKGcoBNGCMNn4vFTC/CA0jZ47Ea
TKic8gpSG5185FCNmOaTy+USxq0K9RXfcE9aGC2PpMtKtA4oaBjUsvb3icMWzIgJ/ynoOyREto6o
1CgMORj6M0qER4PG6grZUyivHeUVhRkNxBHKMMRUIgGeoC5Os5ETKZT7UtoQ18TfqtTanOqEkT7+
OWa+VZL2a2LuyWPMbd9cjhT1dGwYixiMaFjNxD015UkoChf6Sg47XoMxsHD3pccPjeiamwno0z8a
NUsdEuY5Tc/3OjtTdIgRxXXnsDGdYh7+3KaWeFB49KHOlJi/g74dsS3Hie4U2i5wxwTMuX/YG5gp
4Mvtuuutux3zeimGH6yLoq7AI5hxisGBaJeon0kfTPRohSiblxURjh6GXHLwxM2/8bz+1kWkiFNe
iq6YHI+8xlZipU3h59GWLqjYgEWI9YQVciU0ihPfq6RRsH3DY8bkIkaZ0pARWYe0CTjl/mXLf4lk
cshzAWM5R8SraBk0tzyaE9+9ZQDFmDm8/f1XKgU7zTSjFDNw+FVCP0hh8tS7aPrGlPRieEJUhnY8
5+ey5W2Z+mp0HgwqiNli0y2Y6yX9FK/xAdchQhKTe0GEQSmRACUak47S5koK5M3wSbL88441VMvk
VE8G3+IjO8BWLCIIoT8y1lbm0NgKsBHD5uS2L1cmSyV9TjtJUCr96m1IYGr8iPZH4nlO7PyezG5V
MJ4X8vHAwAJxHXNVcXIZGLGachY2TY1K2LHBybCjYXH+So/hWWzbuIsPNihqeqHX6/DlI3IPFK5T
yjhxAWSbY8lVf1lE+cu7BRxZ+WYS8y6l57T9ue6UBYI/FGQsxP4zGQba9D9wYf6VtP9vPNP2VSn1
zdGP2zK/vtx7AF/lxoskAOCAlcky2vcVpjpCHJm4u12ofB9/VfQL3fEPC5cYgOHrG8QgjmBl5yOg
cIeCzwQLKaq8i9VPJ3si/wFMBDXHFUtNsXIrgUuCx36Bb2xRvgIBq/jyGmhGd/W1nem45941aDUA
dNH3DbPHMKu/LVjmZ7f6OU2e46Bt403sL+jQFSEofYAzUyeoDIx01DUGONaLrZcS3XKAOwYRyJ6d
CggL2CH9EathBM8BiZPrCe3ka2qVCTOv2RnRLe+U2QiyKBuu3j9+Hn7ErnJMNMuVvpAzNDe65p0N
V3JwTAVaY7ArmwitjqeUbpXf7eCqpPI9QghRwcSFizDCkZ2RD5OA0R5qIZfZ0CCRjNrDDCu++hUg
ksBkAvW75LmoF8MOJ4O02p6oAKDpoKSALvOej4t5x/WHVa1n/poJo46PNjAG9xyO0etdxRsc6Tp6
MHZuQPuWG8vFiUsuWH9mWO4Mmisrs/oWYMkGlSS0UhNsLjpI4w5N1rWZHHw0OFu22EeG/tMNfUkX
uMheJR0ji8b6JYFpyThW31rUqohYIH8WHsJ7ooE3kTXfGWZSHUytp509ZyUvnsnhhqHjbICizz+A
JlK59TtaCWRQMM+ouiCfoG+4S48vGoMzREn790m10Pt9Ci79s8kfH2CO6WGo437Pnzp6ymYL6g7d
06hUPBoSIC9zBtRYQQ6uBoYGfvzCACi5MlaQ3MuHe+RIQMXTby5rKShc7+Zj1u7BoYCLfGMxHihv
kPtuMVXvlxVKsJNHZt/9Ow37N0s53NDhUOQtuGjbe7Iv1feHPzKCFjdXRj8jOKqzCmtqnEdN70ju
H13AHjdkPFhk1atGcw3Tu6OQvGZni/cXGsiFEjpfOkQGjMo3eoAuvz+itwQ0jOrzgdZL8dijOAy4
Lr3/OAn5YQ3o6AxIyA5AwSG3fP0+bbo1bMK5/F5tdBSDoVZ47CvFsQdK8gDpczqg/yG+2EimAOvK
8VfhJSX/PntBaf/tP4fo1c5U9EDavNwO1myCzc/6oMaJ7+JeGIzV4PJC/JGWJ9stZ6bf5eMblY8z
Oy4n31nfolFYemjx8bcO+UGsBwru5OVL8rU9P0wKG5wSE/oPJDQ1hqSPCEEd5vD3nPXnTl5ZOAau
7V8UJCmkiTV0RI+HC32Gbxo80e7uF5BW6o/nBoT8GMNrk7mR8LjwK6Wq/dPxBHz1HowrQjPehEOi
kuVlZLfZ/ifaYvxGYJcyUsdpLTPi9onhVf8jM2mGs+4AgLy5aIFAftke0GH1rx+jkDQbsD5qQdcy
eJ3cE2+KBHGM+Q64Wxc4NYy6l4bB+AyF6Lf+VhwcoQVQISj5yRD5UzvQfyPHDGs+ZKgov7zbXqVT
GHbP+PWBtBCdg0EKur6BqHw7Ij+a6tQylFP8pD/sJ4JrG0xrfYcY8rh1fm7i8HE2OuQkEWPQA/SN
zO3FfWyw1EJgss7ppC4zGKlImqCoB/ZHxOfrDo4TBJ+ESgqUdrt45Eh/s47dPIM2RN6XHhQo5Q7o
pepxJagDhv3HaXMQ/pU+q3u0mj70n+swu/696xOjdaNAZHQKx5gFb2AUqOgOinseXAnpVZiE78pG
KGow4gHQ/3SEXsWAF158/zweKP5KcaHogoY4vZ6+SeLKn8NvG15oZI5z9RNTVGpKyMynfMAvaAG5
mfXL4HOHiIBYHyJ/DGMQs+D4ta1sqhubFY/1TncJCjcBch6eP45iIsoItEZa+sdizP2AyuVeCNof
2C9dZ2A3IhZA9PO48jixVc8GEDCg6nfyEp1oKtNmz7nAvZrG2ZPj7/FNQAfYGIwh9EQkWV17J2f9
l5pSgDIM/jN+Kj8G0oTMxcpPK757oLqRuaY1HYEdc56kWNu+APd/Hj5QaqEdf35reEoH1bpmCcTL
cPlEmw6hWnYNqQxGrnEtlEmLBhQnG0JmBKj6pgOgwx8QWh8j5I97NCAmGLyQh6JQ3RwCQCfrgcMJ
sFKogW3OTMestcXY8olwBLee1Vdyf2PVwJNCXgyn4LzechnNuv9hv/mfqwkMEf6hmoATbOE/65iK
8te37vsLefFq+J//Uv770T9vg3aqUK341drshBFe6LDCurGhg2j1dmNJYQQdE6GrNyI2r844LUfm
AzReyE4W0BzGwVeX7eiNt5kGl5lVyXluM+/67SEAvEFUuo+Jef0ejkKt7/b1gkFnSd5h1nVMkM1l
wwIXnfYJ5S/83g6J+sorJbmitoN3NtvWlhIbvRoT+un999FQtJSpdf3sDXdyUigS0pz0/py8Fq+J
Z6bohXPGIBlfBAeQ72tcq6e95SyHen16DbOejveAwvPPiNjfxTuzNWVzdnKdvXXMGzBJ6LCc9r0K
ah/yh+E1qEAboaX4Z/ds7HQ7O8DNNlF7MOIzE3IGU+w0m8B4eYYWPRVXw2XzhKS/TNq6B2elwuzz
Mqsd1X2cccBu35xzoiPnaW+cMr2yiHy4TfPdXD9N8FpI4LEygD1Xwn/BiMJSXHULWeHgIxzz//xT
1zdWC4PXpkRr5FqajWS7lu0h+NxRQzDbCDVY/qzFfwlUtOkghs8RiBL/sHGQYpVm+DZCQ1Pf9ZrB
uEa3/H0eIsecVe8cX+vqYvdevgOoEZL/M/U+602e02yAF7lAo0gGp3Iy6M2YlXiyE3YoO/H6Alt4
sUXR4cZ3c5nktjORi5n1e2Nn9Ej1uy8yzQRrWgnr1eHP+Isgs4nY/seN3NkUvPZI8yCFfmKCH5+W
99XzKQ6+jawkqav0aVVvcN7o7HxMes3LR/Mx7Y4fFwZOzRc9ANrTLRsKErNJtPhpvIvjXrMGrxVm
DX8nDYvH4N6Ks40+/kwe/YOe3Tb8tPG+OrzWNUAYIL+1fzlTyMIOcrY6fidAlTGLiKvl4+mWGbOu
9fGn1GbPvbOHcJxbzPVbJDYe+TG8U8tsgEV7/W9/8jWyI5yrDKXHPxOgGZDIZC6kYEIYY+g/74F4
Im+IiUoiNKlfgIZd8BJHDzyFjBeLQodbfWAlcnVxPAAhEJnvihFQiiP+DQApljd8tmFHua/mku4/
JsIY9NAQZkK/0h/BBJjbnun71w/mAgB5989PAxfkfBqQgTE2zpp8dfnRM21tuzoCQpReKGxheWL7
qDMZ1If9J2SVHxqDE+ysN3NLa4Vwwp3pHppGmLhcFf+Kz/ohMHn8H2XpkjuVxeP39MGVMJSegvPb
/f2mM+g7M8OHxQTFZnQ1WOR3z9E8adMd/Ae4hHZ2o/WgN+0+x6foOgjDTeBsBsRnnoih3dba4vXe
7HR0fYMJCh5y25T8lSujn5CZ7/ewmcB8kNb692fRw6XKcPDgu7KFwGPGmJmgsGhnKJyyZtcdXQp4
R9Cv5ASlU3iy5Rdferwy/bu0ntKKK6MMJe9Iq1PrDV1+o/OuwWMggqbxHZkUIsbGl5wjTQkOevy8
+2frryi+MjP7/0OuRv8nCZV/Dc//plTyMq6DUtev49beUs90N/YRxLzne7OC2nWj1KtdIi5KuhXs
tQbVO/a42qdMD04DvkfPsdE9aUKqFvL+8UsH26Swh4PVaCIVXbkqLq4Ht/nmhTO+hKg7YPt1qYf/
OctoQo7v3+UbDN3ASUnWHDw0hR7LvySZZ31oK/X5OG4NVJjWDqx0bXfdavzkBKCSssdjJnQ+2WVv
jU+mTewmggeEVVe3Z85mWskZz+S8u1pMrNqf/3xtiHT908Vhj2bYDs02ulP//8WdpF6rJnlkhbqB
3L+lQOOgsDx5QS1w6HDrGXZIN+zVv8dvkeNO7l1Q9SCJUb//4BCz16CGTdQ0R+/5rRyCO6YXpmfh
94JDR5VMDMe/GPvspjtZwqfPvhnJSZqpVLqoAsQOYFFkfHoQYwq1GuPwD3kurW9jdtqgbqdFpuFV
q+N8XNAOv2bSrn3vMADBwv7iDUs4oAjYIQUuUTFyJupFjdxzXhmeNVEVoT3zToES2vR5uye9+ys8
fZi/pO0ufhXOtzyv5lDnnFmzGheqz8dnQAca9godCaDApM0cKICITRUmarYckA+afuDeTxmvTESo
FOThz66wizjQuj+zHlyqnfYf5SeyttZa9fvoBbXjuZ+2z421o/57YQmQ4se0dPL7X8n23m96hq+M
m5/JvQkuzQdUlRp9c9b3xic9YgtM6O73O6RM8VuNqu3x4BsrEFN+W1x22rx9e3gTKqZouJ4XGoxc
ZBcDe4OVAsyVw6cVHLcXoYlUY9wKk0a9zOjxHshLgyOALXwWwmuQZBBOMzMtV2oXkVJtVa8ZvgOe
OJC+lpfDWlVw4eae+4fPxwp+9yA67jOJcTNgoXFKB52mkC4HkZG5QTOx1fZMMsyNyQO1cJjIL+zM
Ywg1SJPQRGP4JgOPX71k194g/sqaCACFjPumcPGRi9dKWkIvoNHgCQKPxmG80P8Yc0TdBh3N9pn0
mhno5BXTt8LA/ORR5qxayYXNSmO/brhNTArmhxxrwTdABdYnNZKD6/B793ajj/684UBguspO/Trn
p7fXJ81Ld/R0D/3g/vbLJR9afqR1Acepf0sM+gQtbxKGR6GWm39z+g1vqei+fU0hXjJzK1RRMfyS
N+1S2rQSAsBu9UWYln5rhm4io89uCyXXD0J81coo6A87pC1NYLmbBkWlHa1H8wdh3qjMXx/6yyOt
vOhh5Toge0+sDF4jSG/p10bM4wXdell/1nTRfHMnMy/eJbnBQ69E4azqZM4JZxpDwopjNtzgE+me
zq6fy2JNflxA9ekChWYP2YePfmXupY12mZ0YN3fbowesDloRVC+sj5dNgFysO76/y7/VvAMvNG+Z
g3klYRjpX0b+NsqF/gEUSh0pH3XmrG3Y0jb+OEF/p+Ct/xh8GwXr4pld5UdTVNAUykzlvh5vdyYd
CwMaKu2K/HK70R83rJrncJw3I03WGQLcM8VUZKIKR/iCQUeJhGJYsshpQ10P73B0SXcIyXF70yvK
2TFeOs2e1Ga7DUDzHyludmg+lEumFKe4ged3y3tW350zO6HvAhsDYsWV1weD4NlVJvz62GTBMqGm
A91Eyl6dvg20CcG5MJHlibYhT7TLWQvbx//l7Mx240aWbv1EBJiceVuzSlJJLLskSzeEJnOeZz79
+agN7F+iC6qD3UAb3ba6M0nmELFixVo4YYwn6T67H2+RYbTylfRU7FogFbCB9B61xoEiL7rjaH9A
n/mbXvXeisXBDTsgJLMl47dR/3bEU/6BIYh/I/3C1MCDs4idxmui7QQOQBgjvLb9vu6cZLjpIdVw
Me/cD/Pp56tAnLsJUKm0FN220YDT1e83QahKYVsGeXLqlv2mvsqf7Ff4gNGKuA5NuvaQ7716CRec
3OXCPa+cu+e/Dj39+ZcbshWx5ul5lpADus+ZhWa4N9LTHb+nm4nKS8hB9nmtPNEgSSHnGC2p9D7p
Ly0F11Xb7i68iHMQ89fZTEnjl9lYVlViyZEmJ4qVx+DFgPqY39ELs9L+9EsTHTzrWt17oPzFpZHP
CT0RJGiasJDSRGf4+8hlHMZx7MfEO6Daf236SMOFBb6rrvRm4/8FCZR38rP6pE0ADihxuNWftAuW
UGL6zvNw5eskZutAjVXb7KwIhB29KYQ1gFulRYdbIcXmh2AD+gN/5ZKE2rlE/OugsxVQJcIVaceg
LfH7VlB2ptEDsXG0zLYx9RzK4Nx/tGI+su/6S6qbqnLpoWffvPFEJlDdnBY/giw5rFGkQEYyDDAw
anndKkBYCZZqvDfCK4ITyylQ/0Yo2b0lzI58MCLqBjDkcW71b0BPd5zMEydA4zSs74lXkID4S8i8
EzsEfGG00sQKOwbsS6c7Uxyrp/AVMBMEt1x7W1qLMBdDMKm9BsOPToJI7C6klEq7wdEP1t1B3+Xv
0bF5xqlpRHhsKT8E1zliHEgJNQVIoUXp4t3eyLfRMd+kFiy7aCJdccV10PKobUPP4D+0KQfk6/BB
eiAyJo6+USFFUkBBW/oJYH6474/RDZMqVtpvuv3eKb1BnDyh7vIbtlqz9B/6Y4NC/K31a7iv1zl9
ov5D+oC+3EbqlzTY8wHhwFhLeiu5MMKDRsOM8jQRRUf+z8VKxwQCe8p4Y61iANyBXjfvRKwDu394
r/cECKpN5DA+ooGqrKlBVA8jIVRIbRFFpkeUL/Dv0ho6JNUtkG6/tA/kf3cN8rmoVmDysEZj+BDv
JfKcfBE/U+l7p+Fb3iiL9jncUd6GH7OKH6gh/gHrWELNeQwmAhpYNoCWhdLEvoJtKe6rvxUdMhPU
d5dj9XYLYuD4x+437e8TZ4zQBo0nGGKIWFULWHdXdKCS+G9GbPVCrCon1z3DBJRZUW/S+SMW9BGo
KXideFbWFo2UA4oX0g6zmid+FsSRn6DyGC4oc/kop5V/YHtdA4lOdXNjDYXpkchCAbshnINXjVHp
kzDXsYaNSDF5BuYo1eJP8GScYB7JaKT5N+S8E3vx5yPz7LmlaYap6oowANO+n1uabuVql9TxyTS3
cbP2IzJREKF2JZPNFi9Dtv95vLMXBjan/x1wdlAa5aglqVrFp86Jb3g3/j2gxPIjugH/r/7Q17ce
dyjNiGsP0uTUrTJZzT0Wj+YlR+NzuZ2lyfhZm6jz/SPX68W9VWdFw4m9lf7c+toSzO+hi+gnRVvQ
Wrx90AT+e7gvKMAdu02MCSKExPfiN78+KpxvkMYRWFxWl24Sc3oDX09xpsJNrpq4YOmTs9/sk4S+
ldidbBpO6tMdi8B0n0DprTycR/LbYBw2mtXd2w1LfHyz3Py33LNcpBbgpICPluFnBk1LroJdFjUU
T0bjV5JTNqMY367iepvCF0ZqKtw1jfcY9OGV/sd227VNo2ZpbFQB+9Oj2bN7dOMa5y8CVfUhr3dK
kExOz+ukejAyzHEKAmwJKUxdOHWHyI5BZcwkveqWuhk81kxhIK+UbHftttLLWN6FItzlUbOncKtG
5V7y3jwTa8K42XjeSbcfjOLaVcBwJGTV3besLlcpkiIKrIGs3fXyeiy0X4XcEjQ/Dp290TRqV0N5
FA1qWpZ5E5jjLi3cXdbdauNLpVarHj3/4cGWITPQmZg0ND8A/XvhTQXCHyPvowYYQWIW6b74GPFV
7TpQD0VxW2Y6QH+TEMBFD3K7jbxnDZPZHFXfbPiINXPJ11lJrbnIdZrpQlBu05E4ObJO3cYap3fS
HxowrTbQ71NdX7ZFtxTSeNvb5VUocFWx42vLVl4KipNFEB0la1hVUk31mJ6oCBa12LgeEr45MRVq
ikOEu3hhL4Uqr3Ri3EbgMxnsTFTZrIxLNz7lqU1AGuz7kXYwq1vbt3GqvY0e1USP9mYiX8OmURFp
bSu96tTmFLQ0kye0SqXqPhrffVneqMhiGMltVNZLYV+KEeZx2bSkWc7WZB5v440203i1c3VIOrU2
HAkCVnOU0nxZ0UFqfUglpr6UAEW7afRXF99DllncoMtZOX2OUBj+oqtQvRQozff+53xU/NR1WxUE
bbOYJShtryu8xHBGmbo88Xtvh7i4vCj2MVHKY+TxO9nWK2GF9RcwJTEXcv4cG6lZU+dl6KqYIWOV
a1VG3iqGY9aPZgDnz97otBci06YaGw+cNcdVybgYpp07VdT/G3YuaZ83XdYa9mg4Jfu/3WoYI5RP
cviQUhYM7FOh39j9KtDuRqjiPx/58yvmPw9sWEKYpqYanzjWl6Dc7KVIs+PBcJJxrcTXWgRFCB2V
LDhl2Z8mGJa9nV5IS/6pDs3HnBbk1zFjwbO2veHYsbXzgAbsVtlIkb5SPXvhFU8tKF7hgek4atnt
Bgt6K7lqUHbLMBcXrjzt7GozeHLVVBRZ+4xgv0xGiNpXzZ7Vr5t3QVrfS3A+RbcfFCdJ9wrsnpC8
M+62YbnNTkFJpQg5OD/YhSp1DXjAjRwsh+J9WApZUMi5FlP1meJvSZWnQVbMowLeYjtqIMhFGNQo
a1VHuMz2r/Lq3ZYpWIYepUY9aa9UhSBEXtueffXzR55MAOeXlvrlGWc7KvZEq7RSaThxcedn+9rE
PX3dGhcubXFuGPaN0GUZo3v98+788ir5ooPpT6u4l/o15826tl4NBUdT4Ikm4MzkvDTDfZF6y2RE
b8SNsA08DYV15VMi5oz++anPnWsGMuGYPdqWMD4pT1+mU8p6ZBkYkThSHa9r+aNWX0wqGRQXBHa7
XXfBxebcTjImrwYTe0mBrPD3VZ3EaZUNSaM7WXYIUXSubyVj3xW7mEgksh0je/z58c6eVYZpm7aK
OrasmLPcKkmYTOJliHFEiy76pbsvWQ7HCI1oGMMo9KXRoo0uHc5nXyrXBbbGXBh4vHx/yqGPoyLr
UsNpol+Dsg+MeOvFD7qBsj/u6c3WLj8C98X27ryY9gfaU6gc4F883d91sVejSynmHF2ZzhJTs3TM
ZmxhGp8v6ctHVqXeS4241B3XbrcZSIpebUPV42iBWHb8+Y3/o0f+ORgLV5FNoSqGOU3my2BWayhh
EDKY0mkrtTWWSV6sfWD7XmufYhPSYfeWGc06VMM/4HfyaO9sG7MEGEqrEYU9HcfeogYLz9/UP012
HfDmFLSLqZLmLH/4U5pAg0d2Ev9UdtpSp2vR3Q8RpAnvrYpfe6Iz/MCrUxzvO/0Vwaxh+FUD4o3P
A+om9VVCOtZF+lVbgIm3u0IDXs7ESjHbqXes0F4NLs+KhNRV9V+qBRBXRWCSXr7kXzYVNevKa9GS
vHDInl2qmFdABAB9Ma3PQ/jLi7OzMozaNtKdWjsS29kUiYQOqkgxXtn3Nv6KyrXbXBDk/0yP5sfe
11Fna1XKhWy6dao7Zn/YFMNJgb6MwvKIKy0l1ww9RqLGJKw2Py+TfwpTn8vEtLlOdd1Q8Cj4vkyk
qqv0IZY0hw2ijU7QrFIxrsshvK4MZSM02i2B0/1Goi4MUah9jppo18MTCq5LcSuSXV5Y66j95Vv2
zoeyMLrg2dUvv4Ow0L8aJGBKCcOZJV4XtIyhlNmY/8sXszhTNBlnWVk2Zu8uydIssZJcd6zkPqfl
Jzr08A1YgG611uhG1FY+KOvPL+5sYGAT9smKLXOPKLMTzTbzWrP4Nk4eHNV63cXdLum6rZ6X69F1
WvWla9Z9eyyKdB1k7U1EwSJS7aUCjex/mgknK4ecsLT53ZGFeiT5oYfar4bv8+iEUnNqWhpCQ38V
jScjRNpFPXgY0+kSALmOQa7V3UqZu2mQnvt5Mv+4tLGe+AaGgueyYuuKObu+o1btUzk2VaeVENaz
11IfLq1gV2uCIyZYFUOxlnFN89R8L8YJ2WZ/j+5JHagmtVBMjq3EBseQTFYp5WRTIMsdmOw1qEBF
5vjVQKW53Q6ajd0h1NZLN9WZm/Hb/GefNVYkEVIYQD5DWYbuiwoDwAqvTe22Ug4xsQG3489v7NKA
s6u4rntRADarDmyiKt375m3YcAG/cNgkUIc6M7i0XuY4538+kW2wUjCy+yf06ZpAHbRRqGz2o9Dj
xQjxOCETTyxUCYRYsFcTpEI5ixud1JRaR92tfn5oMS2D2XFny5rGSsEdytSU2e1EDVqJ86Q2ncw+
pMHRhtZWGL+74hR4WDVrtBYpTpf/qWKnR/DRhhtahtuf5zB9yZ+mMIvs5aDru8JkCiF9mt0zAa3t
XzrVp5PnpzGmj//lLpFb1exqN0N0C/4lfbLGL3M4KsGr6FZ4ybcuyt+b+KO3P35+tDOBz9e3q86y
5AwmgtFnOcNSuC6TUxretdFkCPhHaw6ivbDnz92Y34ab3SFKPmp1qRSoe8pbDbst/yqhxchejlyb
Y3vyGifHyP7nR/ynVPW5iv9vBc0ZFTknnpS1jel40iE0XnrpWgsxWGBIkmAhoORcFcpj4211lM/q
aJ0Ja8Oj9waUb/nl58mc3cM6wZ2lWbZqW7OlFESxNRZtbDqcFkW2RQ2Z9rTqnjQcWqdyYTChnlu5
wtAUgxvbkMnVvq8qK8/5bVsznKFEYH8QK5HSxOLCDZLwUC1p20gfCqwPDBdZFYzAQ3Uxom9Xds81
VmkmekmQBVo33YQg7wL1xw6eWTU8KLQc+ahEpbiI1g9D262VwFsPsr407IOeNgDYNwVNpLS4en5B
YBAfs/JB94cl30BB80BQsSjhsaceUrHZnyldJmrykiUZZd88BrF0MHBqF0EJcncj2XQG02rVqybf
zV7KCDVX1p1m7b2QFDX8W8r0YPMDeXejpysl4mLwIQcQkPn1TZ9G6xi8y2h1tADLId+rOW0XFApb
3rz9W4ZoN+KDbikPvfaUS/VrW9dbOUKgqQxWfTIs9NRb9P1r/mRiFC0h9aQUFIGl1ulqWFKvrfy7
je1lokDW70569abV6HIPfw2/XKoIQiWUDCxaN8RTWj7E2WugnLpwJDiFGSkPV60LEbPRnMj0t5IR
Okb/1vFifR9tsg41gso6yMOazVlDKolZp4H7FBE5N/Q8tKehw5hizI5all7IfM+tVQE8PyW9IAnz
aCE32hqstwFDwOfWu1G0QwuFOlnbD4m+HfPTzzvjM8ean4BktbpsK6rMYp1db30neWDmqubAMYID
t26zuz757fkwh9b2swEFpiR3oO6vXLD6OXcGKjLbUcV+EWfP2SZJBLMZXZI/vnqJSiH9mFTSZeR9
g7XuHn9+zOkp5k/5dbBZBGoVfteEXmE4SnVTohiTXAuMkKSrC6NMc/5pmOlm/3Kd+JlkdoXPM8Xl
1ajfqFTWen3nwi6wBpD6+Dod8HYucVwIIRYZ5qroTwBJ5DBPGSTZPIJalj51Sr4yJE6A5Kb18HVR
N0Pw1y2qdRXXL2kINzF2oqRfJzbFsPrUo7/A+anCmAoyGILgXp0tLT3u5Z6mJxVDTo8Gg6HswZ2h
fYTRMkRYBnmRnNCPOoji09Zr0jbUbwNo8H2yBX9Y1AG1mRJGLQpSw18X9VG7WfRWcOGW/3Rw/eed
CVvRBJmwJs/hSoIgr47lwHA6+WnIQYFTfRvRmCLDrlMQR3BfQ9xFRfpe9jcppEs1vC1HxzM4M8Hz
IBOnxoUA7NwO1CiTyaoypeb6bLFEVVeISAfhCqxDJFAw3pYoUsvBs0ob6wTZ5hfewbn7QofZbsPv
m5Db6c+/LJu0F21J7kluCYO/Fk5Oj3b/PxwrX8eY73NFjUQgMYYxfOLgNUAZHRI4LJTuyiwPKtyb
n3fD+aeyhMnxIVjFsxCysSw9TEogMyPZKv0u8I8XEaRLQ8zudUtu0s5I//NQOClX2ltwKfyfZjlf
nrh8/vcppsXy5dtETVGPcssQAVx+rKuQoEV6jo3dXjo9zh2IX0aao0+uC8ezskx9ClIE+tc8kAtX
UnEqVEnbS0fVz481P32bsiuKvOXj9PSmN9dtdaOfOsv5eQUI81wqMwWzcFoVYdmfTqpf357chbkR
8Ux5eqdDmDOg1xYd0LUv3TQmbfgZ8U7Wb43BkS1pZREJEYNzHZFWWisiyEVpP7EBtcZb1zHk234z
jOWy64yF3KG65tOanMHYfnJRjHBRgE5wR8Ay+CCnUHTd/nGo3Q8pHhzFPPWluoiHcVvTYxlk/Z2a
p/wzAJKsLV3YDxX4vJk9JtpHBc6eU6apDH8lwXkLMRap3F2lFaskOPbyUxhAl0/lxRR7GCiph1h5
5yUYJtpzHc40iewYtQwoncEBH4ptqlPhH3uaLmkWkRq4UfnLiHIFWISZb5WGYIoeHPRaXXU/BE+p
TytpgfQajrZ5he4NhEFDejYsyJsQo3MX9yiE6mPKfbLqMullNhAqqcEa59JFRM16+tGwpK8S1vRv
SC/6u9GvuWWDQ1hdNelWbbbQ7AzvpsBSr7nxiJzijRlTGwHKguI/9QtIHxYxKbYe40ERhymUGmwI
P1AwpfbJtFHArPMrqUOx0k62Ptw5UY/rkAZGn3BVS5CKKp9N+SG2X1Pxq8ro4UQbI4PfGdF+n5wU
rrdEvq3zp9HGyCB5SXNvpXliRfPwNirTZRRBLU2LrZG/pVl55VXlQqkplPI6T6JfDbK00qM3f9vX
7nIK4oz68efle3brU5k3DEOjkmnNoBIzbGuzlitA+GQbI4dGHy0NEij3uhcunHPHmAHuTr3DMGEE
zNJBkfRqNyoM5DcOo9jmfafe/fwsZ6/Zr2PMwi2zahk5AW6WpeYqpl2mCMzVgIkUtXRrEetwXbEs
cDUnZcELFrFu0PAMO5nVVHjDLwvdaCKMC7M6FzB9ndXsqrU1L4gym1kJ6yr31zW4dui9mQ1Qzjqo
1gZyiXa+vnj6fTLm56e6qUII4XqnzvLJr/tyLnVSEpW2IWtOS8MNZenDQB9zRAdMQOCtqdsMvtRQ
Up0XqFsOxV4ylKXp5Ve5iroSSjnmXZ6gLZmq1ym9Vpp41HhNGWp6EGmFGmzaNN41IJv+e0EtX02Q
+rBwzbEd25M2ldztq0e9pws7WZju+8/v9Fyo+zWgn127rdEkie8S0LOd+JyddOWOh4tHu34OIDJ1
HfoK0KqtzbvyQi32B6XQ8dGqIb/R7DvaJ1991Uco0uPJ6p4LyMwTY6JCsaYOVjVpp6WA9JJE2jCA
aumtk/4MRuXkg00v+cYrn9u4ue/icRHbjhiuZDj/Uyo4dviQZYjm4JndyvlLMtIu7d7KI3qtoX9r
dzSjZsMqc4ulFlacCVcaS3gkzXOHYwfNSdbSZTAgElFjK5wd295pXZn7Q1xFiK9czDXOwi2TEaht
ygpBnTzbzkMiD6IKe1LLdKCL7MnLMfpDZsp6UD1OEkun8L9JPGP984c/Fz9wzcIXUqjP4mf8PVLp
zMzP4zTmiyRbj26V5CTKI/mU3v8mpfp5rHPoOlyb/w5mzp4xlMMg7YaI9UWy4jXHsIIl1L6NCYqb
XMoeLSNBjKQuu4PAr6dBl4x+p0WDo2nBhTriJ1z2fTeTLtumoVFDtKeE8vuT226o2UPvqY6koHtM
tkX5MlCMFTXTzHgN7IcxRyJCLQ8tiaxUYhdLFQSkwOocCiRSO+wea4hPETLTYpA3lqxdFalyE3bc
Ov2dpstXEFMgqRQUuwb99sKr/PcMFIL9A86rWtDl5uCUpg865zIEhchcUcZyX2RAFL9ajsNnfVlD
wEnfDvmFy+1MgZ1hbVOxsbAn9ZqHm8XoWkoftZi3joAnU2j2lNsdLLJNkXkrijP6QIcl6hiNtai7
Y46AF29tam+1K/3CBXj2C+rCtGXThDbBrvn+BRW/JqF1O8XJINsqo7eN0gevHlYurfShpN0G0V9X
FXQ6jWsLoYwktO6HNP41NnSZYOA27MYIwdfiwQ9/1apTq/5OD9xV13IoJ9e+CVsZWbvs2Dd0y+Z0
eEeX6nTKv8euEJ9tcLZBEG9/Ght/uVEUMfSm6xV8xeRdyrVjhDec+y5ZxRKOUw3lA02HoHzJTUzk
YuQ9olUs7OsmMhdt+ZB15lYk9xEKJFUPWmfgwZw5SYM+TH2UxK1JJeXCqjs/X0sRYJQATZ/w7Zf5
ykbe1GZQkV20cD9hwyRiIZsPpeUELX3AtD6M2riX49P0vir5I+i0mzDLV4LmQtkXl6bzbwjE6yPl
Jr+B8sAy+L4A8tSzylYOFScvdwY6BBQ3JILmxGrXNV03VpHdxynSTwgu9DSxQSRruyubXudhHH9f
eDX/xn3MBTN4nfoYZbJ5cFC6RqJL3PhOWWpr3x0WDS1ehqdSL8ehYLRvqJ4L89AZqNKPkNeozFA8
9EywFqozHQ3KHizCC5OadsD8jNPxqAeYmOhV8zOOzdEHtgmTyFYfZOQM8GYEuulZ4TX6go10i736
Qmno8O8f5OrCCfsZ6v4zOhQQcBou+39KmLrnN6Oi14rTGEifJsomqGk6xErJ8A+tO25HFevC/hfV
mo0n1TvdRi7EbBeRri0CNG9Jg4BUky5YZ7QIAGOtbOWtowM4GF8oXf/pUInVlTutRqCaDrAm2QWg
WD2VRXpzc7+90coRkRv/Cm9YpaRj3V42Sr5N9KNpyehCfLQ+jAObUE7/sKDLNvJ9idp0QCcTQVvb
If8NR5t0puvaZSf9rRS6sAuarTjbFHwCjL9CztYj+oI9tLh9KMDhRnPpj/DtqRJncC7jfUWJtCv3
/FSkorbbwLG393Ihtqqt7JAxCZKPLGepStmdBhEDEOnCKXmGg8DCtPgIE1TG37OERPVcPxdmrjga
7rYd/ZJ2sDT67USmbJ9zcWtU2xwyPpHlhcX3b2ghhCFgInFhCINO1O+7U83yGOawJCYSgtJTAJWW
7fC3aBE4UTuIODYtg3ewc6zwRbTPTQrv3aAP1MOU07wPmoMuXZjR2QvDUKCYQgSxJ5zu+4xGKYca
HKqCGilGDNDk7ATtZMj4RbAx85OHuEmn3haZur0SSEYMlbaPYnPRWMWqhZlC1Xvr41HtFX90vVw1
9lVWiqU0Puv6KiyOdXqENdAXu9rnQ9biAvgyRWKz3aRAeuKQgfdEI9GEmnw5e6tWN8t8aJm8TFJP
zaFYw+0a5VtWms4seWM/f8DPcOyfETVDhU2mT/HhDChTyyaVtTbDigqBv2rVjeux+1OrN4F8WyA7
Tq+khB1Mvs1xeIm2NnoRHCxmhfoI2sZ0LdR3wifluXXpJcFvOvwdDdC1Dla08VMoFetO+qhQpMYz
Ac4nP9GlIzDFujPele6XYvmrDtUTQZN8eVsoa4NGk0FoS7tMF4YeLFVPXRTurxInAAEtH6JRC6hi
B+823EcDrc5xb+qr9la0TwoANZpR+aFp91n/V6Pk1G7JdCrozllzYZWdieQBLr+8tllIbSdaa45V
KABNl6Z9ynRp0cZO0eyyEpTu2VMG4OgL3+pMaC0U1ZYN4kpgM9DT76tD8aXajdNInlhxMRQrOUPB
IFizSFIDOdeUAmr6ZgAQBsFapvGFlv4UTZaqefh50Xwi7/NFo/OXKSxINOq80y30os7OwsR0ih7j
UNQg4uDoScjru8qD3KOUcxqEeyr9iZh3l3kljHsL+TR8Vrr0UGXxqs0xbsOcJboWg3QpAzlzJnEX
qaphIhkjKBx8f03t0CejYYYmKP0viybvXKaJtKekQpVx2lQqRmTjSQzxMm3dTY9SSNDqq0qjUUK2
VqKgT7HwrzyQu59fmzalPvPXZsgy31AzFKKH2cRGaoW1nkiwoBdIX9A+2ys3FGZ9gLFyVVDI24XZ
wnDEW3zf3ifP4V19nbKD1IOQlw0aNqj5GitjYW/Lv+iY/yYQRwqWC6fboOal7QYU1o31affzrM8c
SSqThsRmaZyn9iyfc92+isNcIoWq1mG1VdxiZQc7X7ltEZ7S4PmpLz8PeKbwKL6NODvB9SJvwpbS
gVPJ+5DYySo/XOkotOuk2YqOWpeTGKfQ99bqpUT5XKz+bejZF9KksNHygqGJpSouzA4pbHMcr8Df
l330lHvAXh4efZJy6PVb1+73j2b/HJiEE/xEAibqSgjqeuomRf2tg0YgGyOqN9uQ4rHNrTc2/wOH
jtcl5On8NqcWi9ndP5SUaa0s0NAx2of2uyvJd2325hMqB46Zy6vECpY6dfELX2m6imaLWTVhWeqa
qWhEnrNhg74o9KRWsBpCnwuVsRsPJxwdWOVA5txBwAyOgYGJS2FcSIvPbO9vA08Jw5c7MvXrwC5I
mR0d1D9YN+nRR+AMnRTbiS8RZC6NNeVKX8eqkiIMOWqcWrptjb/cX7CeBxqYJvKbcYENeSa7oLQ/
4UIGTHKqnt8Hk/q+lMIOdhcRMUyyEoSE4FLtb7P+wgF+bk+DQ2mmDMb5bx2zDDo9DFpeoUwPpX6E
zBxlR3Y18SLZZTxceDDlDJChotLFg5E9CaKz70+mVGXRmkqvOr17imKkq4v8SgnwX80cm2b6ge7c
jk4t1k0q8zUD4h7iALX/RVdKODpdKd82WrAKErpfvXCvXmoGOvc+LIgOqgoH6F88v29DBLfCTnOq
6DFonw2ykulaIG7NUcAzypVvX/gC//RA8oXhk5CEQPRm285fSeHKteKP9QQF+gslcMYGs4WCYlfd
3VeWu/et/m8Rx9dykS4SqDGRT6OHIoCeXqrMaRQIlJ134+X9Qk4Fai320a7CF2moN2UnbyLSjJ/3
+7m4WrUJPPiOUzFCn22FzDZiNTZK9T90YxQfQnBxMJla6AeFoDoTGPwVqHX0ZXDyaf6o0aubopRC
wl2JfoEGTLswzc3QJMu2fYlgQbjuXljXZJBLwLtiZem4UXbBJoogL5eIgHYYGUlmf+EePhe8ASRw
VkLC0ijizC+YEN6Sq/EosOc95RaJtY4+7Qqj7WRvRw/caMmlvX1mhTHkdEADYRlwJL/vgG5odVen
6dWpzW1pvZIYRyyyYTgASqXjtrpUYFXPHM8aFQzVpJgOlCNPJ9uXk0s34lDOXEs4HvTLAXhsGWfp
QcERt+m8P61dH0aY1n5AWUIJUIf0jBW0Zz+91in/2Z23NulqxhnT54MNm17DGa/GtbuU/sJol5pn
zn8YIBXCHalYuGZ+nYz2U6URNiFAoae3ZVFcirmndzS7cbjn+GpAQbLgub4/Umd1XePClHYSE39e
CbezKtoXHrbBJHgwwmy9vPaMbm9SUKhZdJ1+6Ryb1vg/M7BA0GWYrwhtzBZOQ1SSKBrQ2NRvG49/
fclbGyhXBUhflo0LFa9Zu0261kF5DGDGBk2AkXwpBdsgiSvMLQ2YG4HsV406UVYFv1PrIRtoiQ+u
69w9aCAP/x9X9Zm400CT4r/Tni0+u1fVIjNAB8r2umuDtaT9nY64WiOaQ2qve6lp3r+4BM+BEoZC
9/gE3aqGIc++F5BBxksxhBM1x9hDY71EFzheI0OUeW/08dAJvOms24p77uez6lwEyda2YY/pikwS
MLtvys4LQxcwymkw3IErndK+D6CTE0zrr/wqw2j7z64r0Rm4MPiZnUd7FuCDRmu5Ys6ZDUqkgCWZ
hXCs7sUI/vjKYTr1FKSTNGTkIveqjg5ddjtCpMs457pLZYPPZsr5KlWB5IjO4JIiDfZ9n0RpXAae
LsmOQPe2OyTujek91+3W9Xd2/w46vmirlW8cs/ZFS++rYd0OR7P+yJKXEsF49brGuwMXLSxDK8cr
7q3+WUG7izqskFZJ/BrxZw9GT0vLbRc9aMbNGFxJ2R5uYCSjUjCgVpF0CzVfg8EY7iYcbnR9n4Q3
ffJLwt0rO4p+12E/b1zXxnWY7D0dmeMblVy2RSq+BoVbjbg5YiyM/gbuS+mtrT7SoelHf0V9V1d3
gXi1ECns9KuGzojGuh2aA1Bh1nyI9JhWp5DSbMll05lOiQtn8NDlvy5843MHgabTtgIMzOqeq+0U
Y1S5kqnSQtU3C0/AiavBp7dEbYGHrGf/GiIDGhylYgTpvPHl55rbrN9q6duFiZw7E61J/RRyGJTq
eSauRFoIFtbzrTEWz69hTzRcZWb75m2tkj7fk2v/TqRlM77+PPC5TAmVHQprJppDMv2B3xeZzBfw
tKCTnTrUbywt2+ZpvvPbpdY+y9Gr2qBcJdh7SJ0WGU5jHdqM5SPvx2wfXGpxmpysDDS3Rq9YuI1P
0fdjDHBVHZKVN13+trTTw3T186TPUB3o+Z2QaiKvKfKdtu6XS1HO075TbUiCJWrsJrFJgF9uTJWa
ZNJOn8PmYPWHEi+ewcUH7yXQ+kVhP4fDXsv2BOXGxajq3IxMmeMC/J6AHGr49xm5pa1lXhfINEBd
t5CL9PCmzm9T+8qTt0p7VYU3LUr+eIE1Th/tUyLUmhLIOsuuivb9wtv5bN2YHRycGKZN1yXACfjj
98mMcmSFITmuY2BkS3NjcIytd9V/bQG48LHw7wLvSUAm7+Rtqn7UpdO3+6I65ahL3SOeQfGKOl2Y
3bXxDbmFWqyz9klHDFakf/SmR7muXgR4Q5W/zfG+U7Y06kVUKroM9U6chpWNjalR8FZ17aJTyJ7r
p0B8yFT9Q3QYKgA/u33vRm/ZoyY6WFhSjC+mf1cGv0P33jZWfvds+W8V/WLxgOD1r9B603JStm6R
m9RBytOQv6Cyq0I77NC1rQ6F8kCeOqI+KzzEa1C4Tu7t8qFGrrZFap/4pjPfSuv/UXaeu41r25Z+
IgJiFv8yB1E52X8EW7aZRVGJFJ/+fnR333O2d6GMRhVcKluWqMW1ZhxzjFWLfi8Ag85POrfsF0Jx
NPCeDy6xy+e9Ni3UTSE55P/3UzhQbFTek4H6snh/3uYQkQIeq7sPkHCmquW2UerWAHnStNdL4Zwv
0Owwl2mcN8p12gkfjP1QyGNSEeJbJXzcZ137wngCMH10GGFOfVIg/ftt/0OKy2SrocnUpej3GT/i
+vtDkPQkufYLSeJwMsi0vEvbHsE99IWyX5Ddf3LMTJkxskgSSOng53avKDI1Z6nqFzRm06yyaMdD
YyHsbsQAdGhJuDKDeVJ6RM0vVcE/BOBj8Ch002m6UET9cfTHBn2psUjfJm8hIF4CJBmJu8tteYNs
/0mjZvn3Vf0eIvxxlhhcHuYadQwNfuKfZ2mUPwvSXqlbYAm7gylc7Jv0/ZfBjrHJOOwImPIZ8hH6
playvmXWDQZhxZI1E4Lddp28PUoLqiHCaRomf7+4P9zy8QC5VIAUExf+ROj0iv44y8214/i99TcL
SspODVv566l52WP79/cy/vBmBk7S0Fl0ekQ/y1P3p1bcexH+O72xT6kNB9J7RfHkaYEZA5covMPl
8joqTeX11poXWEePD8l8bjDO8HGeGF6F7gSWPUhw97loSg14Ryq45m1H61VY3pkoGUCxZpea8NTA
Uwil50B6jOLAy/2ol2aBnumGEeTuDfDEeM/5wb4g0nAhdd1WH9DZy3EKzxXUD5WVU1B/o3mV7Eff
/NG6ClWdQbi+hX7q9pq/nj4V2h8f1xHQLqvfNKvzRpTNNNagsN7RY9XXaAi9PF54AvPUzWpk3t/l
9d+XlH4em+fH5qJMIcOgpAFC/JfzvaaJkCSHql2ckP2iG3mxGRi19dn4tbmYeFPSkXKu7x/rQaQu
M99lX7CaqQGp4X1bLatlu5Sjw3a8ZZHl/W39mNWbfn19k974Rv7y3D7fXutlv27IbEQkgJNls2i3
fWqS9i3GH+eIIYCODAdWuW9esOc+gxRbJmWHfpRBDRsebXgmGRwHlQEj4s2BoDpLbXi0D4YJfXf2
QC3DLg4mrQO+JkwYZBYgLoJxWMBAd1WECweAsbyMLeU2PKR0NWihsg3agJosIY1IQfVmy7BldSGK
Caz2QzFh1WBoQhTgvDXvZwuyRgmMgs4dG+iZf6MY+dPWViT6MTp2ZcDK/POMw6JxaE6y+lhoFLAg
1kCSBT62t8PuQA/87/f8O5D75y2XwJpLI+wXAYyu/DDTT4FOxuGBmabDqzwV8yaVzuFSWrTLxy0i
jOeVcYBOkS72hT6QLC8pGqPV4BXF+WIW1cG9pYZbaw9XZt9CK3bOc/d8lk1BujqJXNmVsbyJGYWu
gXx+xwCnfqEqU2yz52P3hD8pg2ZzdK0nT3tM6GZAk9+ET71ZJnSbfrMZ3/w3Pz8sdRkQP5RBaTr8
yBxTvTmDlm6fi8LgfI+mj/wx08S91k2lpmWDP8NL/wy60XtyRkRVqWxAUvENTZlTjvBKW60fRR/Q
1IC19F7Yf78T/77pUDKMRMI1RpQIuH9kV7cmEXK1NDpGJlHbEWnMQBDfbqSmdk/ivv8NADUeNtGP
tSCTleF4Hvwm1JX/3GSwN13LZyu2C0HtofZSvYZkrHmCPWFwqHswRSkHZyCkl8d1cy/3/eU60eEQ
VJUlYJG4Ewsvk9HzLBEke+wTkKulAYhaWj61E+zpsJve4LV+jOIriVsqJ35SPJxD9nG4KJ+1jFLi
4WzfRsurIcHxVwjl6inUcE/1tnFdjiQL9gtcoNnzYo9035/hGS31hEag6GiPbt9BMqONsPXAsSRR
jkCLxOkDuq9rHV1Gxx4gt6HuTz3SNVfRHxWJnSU+s/nuWBkoifqgBS5oDC37g/xKzuCnoxxwLEWs
SzMXZXhqKyRCKyO69Hp4zm5edZCiZqQv2776pfz0hwKoRB2DZEcE2zr6F9LlcGAUQKyLdnF7NJbx
eFpVgnTCCIPLDhij8dA+R/NTBTfhqPHk7gPIKex+2KGrgVeH+hAtc9iOO3QfR56QCJaSMWsp7PRR
HlyVi2MI13mWtfbtdFi26MEMkJGz/LT+vn3/0ETmY0CQMdRFoI9Rfpytu5AJpTyuu4XeRo/KEk8L
EdN8GILQbAYbm0gI3zNsoXrJFS1dvX6r8Lu/XMS/Wx2SLqkKR5xLIPH5mT2eWiPTcxzY8zqR05FV
j7E349eDRNjtEEOA2EsDceSl+dnVus6WGa46y1EvwL2pHZzyt6GXP9Sq/nlBw6n/r8xQP19l7f7g
ghpGkjDk1XVD8nKug8Np1p7QZkIH4CRAISoHf18K5XvB//uAw5jEjQAhOBpIF7SfZU3xlpfauRlD
v7gCcvkmhaf1OEaI9AkjmTma6h8dGLPlXbcenDNSpT0CjdJry1hH64krHH53BPdM5/i+7V15cp7c
Amk63hgriOCfKIHezRN0+wjnCG4rehgO7YzKDXDE3rrdPYF8I6zemXycXBIHCTD9Oe1lq3Cz0kze
quVA2QXLn9NJdqwfr19o8OH5CxOFpNHX/eoevmV7pNi4OMLIvqPFU9pSXPSDZ+5n9JdwV8v+o0qt
+r0Ubfnq1JGwPu2r7fjp3LeU/rkiCJ+HGY5YXgPRHT1sZl7UozAxJhRz1yBQM4iqnduxP5JdTc9H
4WGpqCQFt30/h9AWts36exRAe28DZno3muwXsG4PzPcmNLAlckYXi1kXxO2+Dq+31K5UFwQLki5X
CDW/pDedMG2T77UGjJ7Zdnb5cYcx/rUJb8xawj+u+1CntIWvAvu9TZh2ZDty8IXOvdC7V6zn23Na
IPBLqZdcdIT64Uv3zouK70riM7XYELViz+Dhe1rkoyiLZRtGl9OvGugEVPpf1RPNemlNlR7mdwQP
SsFSQXO84rZ9eVqmVvmehNAD3qJ0xQDCQA+/05fpEtYUCiYSRPeWIlnC5vnCr90Z4NxcUO6d6lBz
BGo8XkN539GdBSSQzHROemwsDsdsPZrcCl8Pxelh1U6uK2lykEySTGMxnoxdNBWnueD0xhQmgEs9
rxTn+aEF51UdVp0lRzmBRGJiwbNF84qmGpJgVdiE3cEary4qWaz1ADjFmPq06TzKgeISXvipONWn
zGkJy+bzMMlRvcB0msbABPuev+vT0UxFTyi1sOY68mNQuFdBF8E5f4UoPLEhtC8CgBso8b0DCNLD
01u3bVFcvM+GBoWJvLhqwyyI1AoBqFH4ApQ3giP2aKFdIP9HY+CNSD+dtYN+b1XxajUhNIokL9c9
3OoAvmQrXfbURBEFPqK9Np51X2ACD+vnTA6Ry3aTyfUI/5qX+rjezypW6c95PHSa0oXiuYvEdQa+
cWJ8IWSLyDlSZOhygDyZ3Z8u3LUoxojWC5TrMOG3Juo2KL6LL+O4RRdUn4yd5/tlA5cXiq1Ru6uA
9SDlDHv6ea9+lJ+j96Z1M5FpW5sh2Aa0SGqj5+2doie7evYbQar4nRb/NE7EHbQORsQ6o59tyvT5
oBXY9BDLfyVvOfKWqkmsISMIWDIb6gtIJIwHmmmd0v4oKKHc9ZrpM0ZwQOztq0d/0CDDjYwF9/we
o6x2mj3jgVYTmaCF5iuB/H5+v7HVyZ+IUj562dffewLpz5xkikpKbqZPyog2CgUIxq7Lzj5QN1+f
UZkqaaps6znZw33PN+8cA5QhiRUQkiVsSF/z9SO1DbeUbJVFTuPLJwEk4qBHYb55BmTamI9PbT+a
ENuCQjNWyquq2Aw0I2J0OUqv+SR5z39BL1Bz+BHQDfaegi1zCWMqkNQI/ulqxGx0fl5GYrlRYmmB
jTYw3liRtbpKloKN9vGCHJm8lbrBTM9hsz9ssrf8YXYUsd761B7HUtyVLvpw6r5Gn5WiEB2nvUC5
QHUTGrNPDL6vHg8qLOQyaowbY2TBftrkzggQsmLXvGgk96b2jghwhN1I35D9xkW4uWZm62sgbrUj
XQI4IPpI9aXVeMVYTuGWb5ftaP88Dgqz6VZYFMH4xYjG83yVTPKlGqfvSW2WU6bV/XaioDA8ZN2t
DdHkspxSX5plHxKqsCck4P28MEFH3z5vnhxc3xmldoy57Boz1FNDWnlXn4UZL//uaoEc/LL0P2Kf
04VRoEJTWPoFtMPdcUQbaC8fldbO435lzCRHeX3sT6gpTWiahsLkwScQzWIKi3jT2uIMc38uXflY
IF//MShtRYVPqeG8AsY/R80O6odVOVcn+u7wUopm/nFJnbHqjr6o/jVMUlvCrmPA7uqi5pPeHDWh
VOgU6AlraHd5hu43efC8uNx7TfT4Ds6H9qJ8zHrU7i5r6MHJOEZvYkSj4XX8UsPzCvT4Mz2OtyWs
DLVpDNoFxr5+vawVXhP2/3X5QqL/tFKUkhLLlTb97iC68i4b7oCN1Oo4aPfdUl2SYdfdIO8Bfy+c
I3Ql6VAJF6qV7tV9IK4TjyXLwJAhUT56OUeFU1AWNsez8SrxDPA+pvaRAK226qDcitPTG2IlvTNC
0QJ9znKLkR3tNR7isFao0EeiI8fPD2lf2w+n3zzeqJk+7ohqnxbte4ZOtOYnK/FlEMbVdsqkwXaa
yvqwvh+zuXQ89xb7qNlLeyJk6MLPqntfK0B2IUjGsp+37b7Z83QgCL6KVSjc58dpOx4MsDL79i/p
tgnUoNjKm9N2qEGss48cdcfbHr+SzNXX05v6pc3SZRrVd5zQ2afKPcVt6PFpp/tMB6fT8UQ5olwF
yzFtL5fKUgGD9ERo7cu2WoPMSP18+ogNT4+F13qTTBBVHFuXKdBY6jNvCRWmr7HiXBlg2zZIGn2R
cVOV0uOWes4ChQADenl4q+bVGtU9bZf7kB/kjXVdUWtGRkqTTGl3utty2I2dlozsBUVGDc+RTSXn
uVTn2cz4OO/Z5I+Tdb/PDxuIRHvALGthj0pifCmQvEa/hMjFBW9zpU3j1AEMXTbyyGjiUqDca/Ft
//QeAcwUsDFj38X9c0nMcMf320SGWBgJyZbLHvrSE4mjHBhiBKNLS4Ni/iDAWj+8NriE0i55YYln
qfOkQvb3c43a35/ONRUYSWcgF4TAjxyZ753yMr+UUNiat326xnBvk6V4RCPFBpoGLfsKoVNk7JU+
UL74ieLc9m0kID0szm4vyRQ92HmJUip2Z9Lv66mxzF2Rf0tEKsfU8gMFNXRYrh2ETaciKgA4cefm
9RYgRBuFXi+zKKLaRBrwhLO5fRicA2VWxdjdW6QERixYMhoUEP3Mq6AJRi4Uy56xIZPVQ85p0Lp9
1HtorZ31QelGsA1bmtWBhNh0b6kOQmh25t4DIXw4g951NpPn9Cv886bcINb89/X8Y0YCFdL/W85v
HOt/JUMAk8o2b5pyQ0GTukG2ZOK9WB6gjySjYDbOrr/6D2N9D1lJHJcYyTN5dQuyzcE3Xot5uZNW
hCbAu3w+0MUqJq37PGali4kwLq5yrB+mEALjmqPeJrh/v3hJ/oOR/wbZ6oxNM376M8HNelV7FKMM
ep49VVGuFmON28yuQ0rFh9D4a6m7zh6Ft4mKF2V0BMiV1aMccTBvH8+YjATDf3XOjAPINrkD/Ccj
sAp3l5b3DsJTElQKvul1ZtysQ+ecJghBomTXIr90xA+jZJOUZvMly1a7vSEcfdRd6rBhiTZO66uw
A5i12WyRGTR21K2fXzW//rDvn7ItbbEt7zJyBJxXdY4okmZdDqYCQqd0HoX1baE9dF1ISzuzXFGG
zbCijIZRkLgw3v+BABXFFh3hLpKfWTvTwytBUDxaSQG2PfGka5jcrYOGnBqeq1mkhfWMyQ9SAoah
KTHOzWqSUw0/o+iLssJHZ40+iGiHgnhYfRjoWZnJc4g3gVRjSZ9HCT3HYy2YgF4YyYYPTnivN8z+
DhbflRfV3WrWGGaapwwOFpmNMhrtjnwqoyFmVi/FSsbyEQkPejqaOYiJVivSugrlqY3w1UyeZEy2
sr9NJV96TSALj5DwUbcA3PFYFPxHZo6+OVqMGzFFhlp9U3hvYhRjrhIskQ+EzYdy4NfuYR3dDqE0
rXfIKAwyu3SdNgKJttd/jo86viCH39TqXhEkOlupOe0wvzNUgC39l7T/X9UkokCNmh791jEIQKCR
/4wCk3sqlrpyqjdbHbFzFGbN+FU0g9xOQmaZkpjUzQM9G/qZ63fTlXWwPj6u/794pu+LGArK1IEM
lbryPy9i/Oiv4rNWToSi8SwODi+DhqjVRV6QePPJS1jbq9GujVa+MW9Rwv37SZWHQPdHbsGE4X/e
/UdLTk4E4XHW5dMmcl/dzFx37+Tq9nkm79Ze1iB2NT/5BELmixyOzU1ofZVx/X57OOVnQjlA/aWu
+y90/s/F+BGXj5TzdWTcWIytviK5H1lxOx1h3mdBEWvBUcjjzDJfrMdU3g55XbjwEeSIsu1WiD5a
E2WRkxX59S+L9K/5uu+rwp5B8sNILn20f96ielwo9VNmkbZpgOCm+TpyXlOLVCBGSd6cxUoY79PK
eo0V571+xSjNenO5PO3ooc9Ls3UnBCcviul91sMveevEnM/njrTXEd40ndz0bbjGY9W0vxBFgprg
vdwk9t1cHD59w2a8wDmb8pdFFd6k4ux/SL+kQ/IfsiGgWv/7+cY/zkEqHwpRy/h87WKLoOzUQLl5
1gfv7IfUXpNhLOejoPcgQ3R2HHc8Ypj7G18IEhtDu/ttAEv92Vr7sd7jH33bIhUvNw1ED6KVNtLt
U9FGWJWZETszzzMxQpMksdYoAQ6mLnicncqS5p+9h7mfvAkhajVRK1gIDO7O1ip1LBSk0VpTbD9x
oU6drVJzVaLI9ktf/U855T9W8cdBrh/SSE6N4ShtnxZVQ9JukxFJKzE/hTfnYe0GU3w2ww0gipev
6LddqgxH9V9H+b/u4o+j3HXPFAJ7Vq2/ONt97K7dyoNGyv1EF1Ux4QmxaitdfVbWXArmJ3Mynaam
zwCZ+UYscDanlu+35mI0Fc9m8Us0o/0pHvjvHfbjXAupRCM+kzhB+7iz48fs/XUcMlpnBVzV3SaC
u5nvnB7w13afOq+KVTlUI0LWjgwGrPL7uvESM1gevcl0HFFF8kc+Q6MhSTtFg+0V8rNNMVslLmZp
eZh+oSz7vkhcf/FLK/3PPuO/VvlH+ipn2jhLG1ZZivfEtAyWTmNsAKqN3OrgU1trE05JMmdBZWuD
SzcHo9Sauv3LfvtGSP/tfv/oRipFo1WMMnBqrdp0Cwez8oiMKRjHNdXHYKa777Up1uarbLvBcnkz
aBeZc335+dh15ufx4M53T3uKqO7dDg/Rqlh9cSo+Pw666S++kptJW8hOPT2zEVKy8vjj755H/J65
//f1M1U+zLCNZPXHShZ9342EYU8IkbrSzXJNnvjx2gdAEiRnlkUs7ZLjr5t7xPTsg27tTwEMk+Z9
uZY+CRknEiJdr9etMVPNPHjczVo3+9X24dqtE7tsLeQ5Q336qd0DhOfmHZBTAbUuhPDSQ4S+t3az
Lz7TyC93dBt6EAg7c2JJZuivWvMDBQowVv7Cr+zQSeY9FX4LQHZpvqjh9E2MU27s8x1NSSzKKg9X
FLYr03ppbW1Gt306pL/Ynlc2pP8F8JjW++yM3t0C1gaq22iFetfdghYwXotfJ75I7C+yjvX5F48q
/dkq/GeVf+yS8yiRikOBVbq5MVKh4awK1x3eSVySGNqd49Q29vDkMZsb5dbf7/G/wGz/x5D/581/
tJi6s9yVScqbQ1ttZcvGzPxZYEyX8345LyZEFbz/xdp8JTOywI/CNPy/X4DxZ8/2nwv42VJ6lIf7
ZTgj0dXRzZpuuvlquDPZ57R6yHZH6+tmjVemGGoVuYfObI/OG/KI1Myxm7cBtKGdzWUZHfF8ZW9N
djr6aminUkCL5nf3ZIKJMJ/2fR6uTov8lX0RIjlqwmnjnryzZcy5w/XYRY7tZH0crO3ZjvZlMMyN
OpJuieK3Wtmi9FZljGOyhGAR/ZaO/TF+URG5YV5VY8D456zFoa9v2nkELpXDguobMmyhsRZn2TRB
JJMKLDX7BTSwoeqiQxeodmdfN1fz6WQOC1NMxK3oHVxlfvO7CCRhEaau6MPrAe73btOqc8+vnXOL
eh+JUZb2RKnquqYA/B3du8Li9oXunXsKcw+xHVvdwovJHLFzCvU5lchQ2R2m7BAya2TpZ4cpzbKn
f1oI8992g/4TNjBsR4ZREdFgDUTGGP4ZxwmJfB/nHVmpMFOsZEGtxdM/esoSBXsDdTswN0BfMgiP
B1iU2SIg3Vht6Re0WDCuuflEjJnhebMtHcUbOU2M8suFzXIz5ffTWo9OOzJx+xGhiYoYMnrBJNuv
Wc60aP/2XI99kDkilXQYfbFfALBQb36u1c3Ig5ad95tdSYNx1IolbtpIW4zoeWDCMwtNvs8GhdoY
Dby/nxAQJ39yzhhghjkAohHe/pwRMGSgDXUq1Zs2pAJmS9NnaLiP6O7eJzp+WPYlR3Ju2N7OlQN5
zshpjHyed3ITD6jNZOTd3CaWXbRkJwgUTBoHvU+f/TCmoHPZPXzJ0uKUAvTVb/za17zWO8+eG/gT
PdUtFqlNFrsr4JQwu0Cc9JP8pSUDJVDeNm9QuHMv1GOiobJjjtXhK3+ZauJr+8U36tuEh92TgvAJ
Iesv+UghXz4iJT/8ox4p2svH5PxRS1DZhhp1NshC4Q+fPEqXhqJx8UXdvyKTcwluVM5Tm0pVvzcS
J3ujCEUL4O3ZUq3jUfamD9/lCyUNAdXBN6lyijfSlOyNGZTsrdryuKerypMpViNUvuJRtzdWvCaa
rEAU+n2/5814Xsfz+MdYCcOTiu0zjMpJdyy2CBj2x8eedmzydnilCp3QsKlNej1QwmXbug/6M00L
qbTFxJYWKU2fRfukGfs4gkCfKa/S99eLYWo8PO+lhRZDBR8qdAGDJlKmdz91Uid8mWReEzyBF1yC
kwWRuqfbqFE6d/8a1g5yDFHiH7w2ug2317nYsA55it95pVe5t7ieJYP6blRFQpCGxcovse+qWbn5
Aolf/xKnYeuLju60ruLzRB/lgdqJ7r5sGZ4j2RQhbHmOtEVQLhDCCsUQ6kfn8K7xS4CqlnpQUq+U
IpAkKyVS+CphHO7vdQSB4zKdN2/FMvPPc93t7cQ9OYlL1cA929VbPu8CdVKF8q4Kr/F43rNFiy3V
JY95B7eZ6u44zOdlMPLU2S0ANLbUwsfkMUmm4kwNTvFpMzjDK3KhTuN2sRRdYsQqy7BeneLrrsE6
pxNmDkwKlgHEPAg6XbynV03rKfMX0dUr58LsjKB75iuhvtLidmHQiBFRmaXW9qLOtWnzfo0OU/3l
GeWLimvnE/u5M3Zliy5GfGB1xpQmYZEJJfti5SHVO7d2L54xB2TlIQ1K1fMZaK5ky07lFm4xu3nC
SzaTonLx8HI/jQSvC080f6BViuDWip5+zT0b2WBzZvdVFii8K4QN1sPJ+UnuPbyxq7nF3PDU8BIL
c2GerK7c+WoteJfBRPtwGrv07z0pekb4OXzcI04X6Wsyu7lZdI37SHfLOPekHdcbXzbn+B4l00HV
ndt7WmS4t3YnzPX59T2N0/gaqvbFTZZSqM6N+WEprNM4Dy7Bw71N7uyjfEOliL2qU2SQfIQv/JGX
Tw6vhxhh+690zphskDlXL4nqaba8vzXTx7oLWs/AqV3ZfTevcO/c1sSHNSZMfJVOySlI2ejnEIyY
c6b0SSH8NVudNufPbDaK2NCze3R/P22M+XXHhFTIOQn01QedlGnmao4YCB4smXMu207JfQ9TcZ56
uXfxxs7YO1AnYh97N+IoNtx1mvmGq+P2FR9qdXxd66PwsxQDw9fiy4SZygjxR+/sUramqgPfSSAi
0lpt4B2NtDnqm+Y5aJ3LJA/IhcKDdw7uXuEcAn5qKeFQeVBCpiOmBRK4GvnFsBFO3mEQnrZb/xp1
LtKEvkLtRKO1QN2a43HxTpMbW71Zcm2o2UpO4o9YHd3v7Iq9PvLzUPNLDj+480k5O7nKm+IA7DVc
2a/CLNRpteW5iQF3i4hQItRvZhNXn8ISHKrIikteYmuUyxgvHl7f0hYHj86d//BT9J8LR/V1S/dS
N/HP7p1ySebfpwd4T2+TcwDHdHiaVG+ye3PHsc7q6e4gH167YyfbZqwojQM+TxEKzjl4Uhir3bMH
9nDKlGQoToz3bHmbMM060YlODHfwWRQowgv1SNynq/lX5N87r561UR3B3Tu/vvWTJGqnrEYEdtO9
e5eZ7Fa+OqzbpPIBm0xwEe4zbuLCh5swGI71mc+N+pXV2Lmd+QkbP/GNaeWc5wi2Rq13mXCNC/7v
ZssH9SGD2rPi1T530pF3SXiLig16q0G9lUKFvdBN7pgO1S9pCQeX2dU+2KdV5rdTYBOTjLAKveMQ
VDgfqvXuXrU4BFXwmA6QB3znjImQMLdT8DC+QR7P0XhX3UN4WTfmyGm92+62K1eo3c9Pa5TRh8NS
LE9rqhPl+rqVvrJlPte+avaR9DUOM77Kg9urtukaus/BX8Xffqva4mb7vbinHSrS3gHMVG+FFT6z
wPEpiMXqdrLME4+a+uL7qW1rt4R7Yxo+fodecGtfCz9d8/vfLq/eint8e7PNh9dCBnoxoiuULPnP
le8BGBCO//v/Zsuv5et0LnH4adHfrXI9+rpuwRaQVryV/OT69pjQ/2VufZ2u5aM+E2bZknDsCDTy
/tXQdnhlV80ee3WWDw5h0qqmPEu29xAx1p78XTRrQrINuKqLbMrrik2irznP/Ys4P6McOgdDRStU
mOgf6lz/GOy58P21f1GWyvQwsoxJ9S7Pi3djosOJZekTeT2WPSXWNukk2UlTZQrCIVuli/LzMC1j
4SUP08XIZxAlQpU80iINZ1kuKLH7F5Ao/NkYwW2DT4orskTNoRmGlKgpBHSl4xqnMIokSus1+vJ6
iEgve/xuGYBQ2ujstRRCQV3gpnFadK6UKURGjhhVcelKOPs0BnHsph67MGymFyS35UDxenfkP8nG
Dt4Dl694V6vxYB62GTC2NSxUY97cPDDoEYNJdZ+DAcTCnOdgBC3VFWZ5oDn6XA9wkp4SHsgpRJsx
Kg8qaL9dsODTatqi13vz7s4dw6m6DY2YxOdsOVmkOGQPsWZXjs45K/yS15U5j5VTOX0gofKbubVN
WMCJT6I7x0H1h58b0dl9BOKxnzVEG7nfctoQ4HUFikqcWK42W8nBIX4Ew+s9EAXvkKUOdPcBUu/B
C5eesRfcOtJ4yXpTeGUgOR3JH0E9ZMzhY5e7SOBN4Zil4cvx1x2ms/3hAi4zlfNpYAY6P1/d8f8K
hpVuXJDGIgtxivONysV0MyKX6Tg8BacAUxYpoC7qqJ/ngcwlIRrrnjAcV0/2ATdElQPTS3hwznaD
HeB9MH/8y1eiDl5DmN3Ni9XjdUBDxHpw9RnitcAC023NBsNrFWFG1oYmEYtf+4y+uPuHjZALeUvp
jizZvxB45P7NaXhy6gqO5j3cy0TFbmaRxPOg0/ag23Sn1FkdBEQcEAuE98TsToW5guYVY4dJ4wYr
zmAGh5sg+y3RU+aW1DR6e7ipisO2sAu3/8w92VXd08sNR0/tJai4rbLdsdK8dSDbJSv4YDMBdMdw
Nd7VkULNGmP5iNu8hN5u5l/NdyqDZKaS1Zs4qLvX7/KZMb1v6jCfqctTdPL1+E50pDv8LBJDxUVV
hP5w7jbWxa9qc5IEaCvPVM8ggauszuRexqS6rBfc8fOLz9egjK4ucZbV2nrcD9CuOc+Jb+/9DlXq
1JSxqQdmz3ZqRMF/0cRGxBCtSV6MT4waU7IIuxfC7LLW2KnVIouloFsmseyP4sqvF/mMnmZ4wRfX
y2Z6naYv1fI6HQPLGNv63thLtA22CAurezCfEHZtRdId8qELdzt1Hl2kP11MHWkRjUvB0Y/Av8Q9
bXbSI3fR+EOkUUf1O+1hLJ0QSfE95Hwtak+Ydj5ES74+eXrZVouHR20IFGFO1sY2JSaYHsIzPi0h
0ki4AaMQjlP8FTNiU82+e+wPP5u2URNpsRT2/m1XU9NVlnKQr8/4bJXIwHBPKzEaAxskNvEKPm++
GhK+fp8sr8NVYojdh32ZfCdLJEHEVHRIV/rqyaTEthhSqG5PVgRj4pZUidEkbEf9Zaz+rzMqtnxv
eCIYpWL7OILa3VZfmPT6S1ooC+1Vnukr6OyVBc+TZ0MqBJ30UV3BXPA14skIKuid26TW4whg9h5G
Ik/qh2ayEgvRed/PypKHUnzaS7HET/SJRs23m99eqtSVlv0cbGuFLVqKc/lDnFe7Dt7EdcGg4a7e
idR7PvTz92OZ8t+n8TJUARflRsgJCXVPDk+c77FPRhVLlOHOcR4Su0c1HqCzOr/w7qRRp7Byk5n6
IkWnUIyFMJtflmjh+M38ND3MxK8OI4/lmqjzMdK6pBgGVwKAcZNP6rd62k2E/Xl934IWrN6Mlfaq
xerq+iXMxCObc6Xi3Jtt8T88nVlzqlAWhX8RVQIyvQKiIJMj6gulSRRRZif89f1xu6vr3iQmMcpw
zh7XWnvZBZVXrgpM8D+XWnHJUXqcaCthJsy+BPhw8x5W5gszwFaRASDJL0kDz/nU7iYAmue5N6QL
CJ1NpGlOCaunuaF6d+IkccZgZR8IiJsviMqDy6r0hUjbSVjzhyPEKKNlAQHzdDRv/ygCna503WPk
QKLxwoiEmcGpt4F0uqwEvyXUlt17LHloCtBFNlYcl/uJ1MWQxhkkc7pHblf6n8iYsZTjkjckRAzU
cIjSq9WIlEJz+9lzTrPNeeEuOXBHDVQwCK1PEElzG7gOFvbljHGAuLW1bIuzl49NihkPTRpRRkM0
dsIETghOQmOlH95WbQvzzx40yOZ9YobgcEvnvO0cKfewWmOM5qN551Zx40jz/NCTIqngUa5gR64R
LKpskS7zvzYw9oL7q9m3kw56iKKBnwZjAoN8c0vkWFwxiJXDLXyYG+7FfXly8MHzQ3d15UhwpZmw
FrmmFXeEf+BqmpkStc6ApcmCT6QHeN6jhH+VQi1WeL3cvdsVBfJyrv4q2CZxWePrSp+aZI5xkKOx
V82yvyxQXLJWWkcSJ137pZ3GTdDMK6LT2qmdMnr4iHFwiyUicu5KiRUcUsLrolhcQur51Bb7QJmn
3vusxOPw+4MTwWN3gZwwsD7+7J5e65BUUlX6xs1cdm9ggejqccR3n3FQlCaGWyotXq5BAg/c0n2e
+mkLDBq4ZHRZVMFjyKtIsqt5hwJy9PIZo+2U8dcXfWnbhM+t9iNQe+oXzJb0y1hmGNf+6SmgH9Z5
LPwoLCIkwNkBzfHjA5gVVmlAdkX8MSLg5ERjMkz+EFg/KXAZYA0x+MPHYPGHjKD5E+ca+QKhgDPY
eA1LX3mDw8YJHu7RPar+vnPSqMnFQ8jlwkVBQzgYxn2RrndcSGV2q/DajNSa1/MecJ+2TNfp7J4Y
S2GpLVEqH579SNCKovqwkejJpmvdHe3lUIofJwUo3HeRzsSp5E4xH47kPG0/BrVh5+Fj8rR7fiJa
xyIGCOpd3BQUtRCAv/OubhoxcmjS+cJCYoFls+9kr1GOeZgiLyi5ysgaxe+96svhCE5nXIPOXYMK
Hu8ZDfbgWC6b/mErS3552ehj+5UIS3qPe3X4rbpvE77A59Ap/av7YZKYqe9fJ2AznxMIyMvheuBx
8fc5AfNSx0w/5xffBITyJyEh3rxOPExzmzr193Q9gIukPL0Z3O/pcwLjMnwxgK7cJt/kewLnz1yN
G6Yq4eH18L8vYtIo9vUAa/J64M/pJidiAvKy2/B6OKuEH4mJPHy5LW6H51+54lfZv2f/e9q/vyyG
1/gmZTNpNrwFTIXvnEJEuVKIhd4Y3C/JXDG7zN7nbK0v5J2CQyxZQB9f211npMBEGi/rOmXZzHCj
M40lIdsEDaST8qzH6hBszpCO9ATMbumrhN+5Xbulc3dS9+5cvNLuvburekYEUpDMQbHJiIbXwu3K
lF0fdFUvs8YcWywpB/EE4qfr/MXfosnpN/59e2V5GCHxlvvBHZfO6ySYPQRTVj/FkpoirGo37tP/
Qlol7Gso1xKvUA3ppxRRqV00C3GeEWwBj/3NWHDK5OUqksm298YUMgqiN5HWIdcqbJYfjPOBkXfz
ry/7z796XYX99g14487bgVMfct+5fCoWvAuVhvDi34iIy5U8mJANIUcMCyF11JXs1fOvx+LdvskP
RlgUIbxsUsJRbSbPbwtx9p1mxzJk+QZYQ0deVRTnirW4IefnQoEXm+lzzdOj/kdeXHz5QFsiEg/j
dZaIoeq/96NYDLOTuJSXwK7rpHywwoXMgSryOMHKKv4A47I4+d64mBLEgaUUr69E2N128BPNX6da
eVQFYLo+JwZAP07qwAW5bCBmOFcSn+f2gwkbVt43YT0NXwyGTCxHzFMhORhNL6H282Kx1BQxkbvY
1FGxgAkaaKc6aqPm0OZOG9XDg6g79ME76A7Voo3SCvzYaEOdwhMSMM9CAvx/MwpIXg5oRTwPt3kf
ZDtjzr9TGwlJG1ULRhxeAKsYof5776z7P3+jrOTo+5OtqeIvZfvEjQbTv2goza+Ro51/18MLvVa8
7sKYwzNZGfOv+1nJvjFXtzI3WN1+3fv+Gcr+Z1UsHjpz6hq2MH0keCaU0+6+sPo4pPfrMn6tr/MP
H7L/io35jVd/4y6erBiUmMiq2BXOafAQqvWxh7rVc1uF9bqfnMbWw0WrJvU+7mstUm0jPG4Iop/h
1++PZUyKyed2rZ/ruFqOeDwEB/X6Xxw9CKQgFbUulum5XVcXh14DfR5+Vq9BbA+R91W3hz8fZusR
UPPMFsD4ES8CZPDYHOvhu3qd72V/vMXEz1/xm0uPPIjbeDW2oJix2J08ro4lOF8cAD8dtpLBfitC
0W8AZtyCD5sIYzTFHAU8I/qyoMtEcrUwW4kUOCVyETUWQrRQI9UVQrK5IewgHC+mN+9LmfBFtpOu
xCnsrCUFtakaMwKHBG5sUbaDpgSLy715VYBy5+Lt9+4jlKdv3nf0BNIVPp2rO9o1rkCdmYLpSpo1
zm11iYzYoDb9dD/nyxo2zTWmpLx40si77OvwFj+2utlutX5yP95eJgOHmLuQbfNtDk5s1e3IsJ47
4QC8Wl3lZ3XV71JCuByMo6mBhqacQUH5KKMtdPWKoE208I7vQmJUipVlfpLDd4m3KedyiKZdrP9e
NtoSqajL5t9OwiL0trbEodRJP7bbpE1kVLQSdT+ChV4M3uYki5P2BNcr3X+SanAiGHfMOSEuQ6QX
mHtcwmD1m42YgJZQYynu96nPG6Eoktw2bF88WGHeuJZtcj+lfuqP1xzPcnhaORcXY8cAMSx6V3+0
KucQtThKDqScPRmh8mVettXSVif/BVcPhBxGmo7VsIn4kpFbaqYSXv6kt6Xbb0ZopZy5FGfJfS4H
+VkJ7gCHQDk/beknwbYG2kYORlwIeVmmFpxyTFQ5l3Ds0zxB293LlyWdim5teOnuFl/jJ11Drjrj
ctSVuqKb+V2IC+Xw/feRStYo0ukugKGa3Of3OeAHWFWYQtDCd6gl7x8leHjJeKUFWvBApmqLJgDM
knM2710x+Exrr12WoRoJG+KP2TuGi7VDZn4u7V+YVmhsQI5HUQd5Td3pUb197pBEPZbb+5YTUxYK
OPxspjrf6cWtfGk3AHkKZ+RowS14TMazJ3Gr7BbUfC8rgpPJxzOmw1Vo7KtlTV9A/1McmU5Debx6
eDefqZuevmLRZVtxcT8D8w/ux4K7VFC6Gjzq2xNW15AIjwbakZImafKxCMfTjz/sDBJ5LA1THwjM
GkojrwS1q+k9GnZZsyHODcABZxHL5E1lRk6+87UCAC2PcAXFBkkcss8sbiUbMgmp6VDkJE0fSsms
2kAOBI5KDi5UJYf9gaa4ryzpzcxGMePQpiKwLE5pojm1a0QjS6V4/NllRN/9Ug+IIA7jsEtaR5jV
u3EwDnSwMuNAXI0DsC6dN/xQDbS1Fteb9u+6+sfVIGe7+3cfePhOo0ll/FDFxpx+/dvyFdGpFkRL
TJ5/n2RY5qeWjksihLdp8YjuKdoF2xJCte6M5dUz/9GkjdYgxe7caudrrDvJkd40bIvilEmTDk7B
126uvwwc+MIqn/HrWpq8xrPiDWx7V2ix2E5VFVGVBQM1dHmupdMOhTGYeQdAOaPXIoVXSa6lxIoS
GIaZSVZJqgpd6m32yJcllKiDNzPZlh88UO0pxQ4xklGz0ZtNLS6ftS9gSfMJsp1iPfk2iUQrS5mq
wqy87vNy91HcIb78eDd6PhWs+i2norGWxDkwboiFN+hqm/KI2BBuGHbjK0MhExHK4GWWDD+2GUw/
u1OjfSc9QKD7jMElrGVlIWFzgVJzWwF0IxcIsAbUFyEK7E4sr0XhCdMxl1w0/WCV3GGjDFXvezf5
OqKjmGooBaPF5ycdDzQjZfWN+iXcWB24NJol5sOmMhoYq49ok7NPe1oJpGpP+/qH0cztB6Nn3szc
XVaP6Enn6hkQkAuonlxmz9cE6/ctXSNfv5HvqlEAmCjybFxvbk/+0G/S7eU9ycczQV8UnE5qj9Pt
GxjHbVrRkjMW4n0tK1HTr9X3pP8wxB0BM4ur9RCXumqp91h/RYjTfd7OXQt6qq6Qcir6VveTtmh2
TN0jrrkzM/WQ3dxCd8XbauzeGKxyeglD690Y2RLM7tODeakhYmPyeJajkHADZhF2Xw92ltZ4HaVs
eSpk0/uPREp026ri/PtgaiCKCkEztkV9LdOKW36b6beeCJOrsJSpXMuReF03rzVWN4VbJTkflDZq
T7s63cV9NMz92GXi6d5Mih5du9nns+Vzna7fklPR7yYlajavdM2ZchgSNeAyeGuxTqzaejekOa9e
ZUzuTKtgdFiH3CvjWeGNwR94QQdBThz8P0zqFuKg1UM4KFxZZH5GmI2j8TPQytlwmJQDK0cpXR1w
AVf9s07HIaaE/cUMKrVyvi8H/Hf3p6jB7RM8pAnp1CPd183kKu6KV6RRhhCsd+OrzOSaXOgzvGbc
emQDpM+02yuZk65Kuk6V+xzPxHfwkOcocKSNd6VBBC/p46q1jbYDMpgGrSlQTKAoO7Nm3PjV0oFM
HNvSvmhRh2mSTQAoEGE+d7v/YRAAFrxzAOify9tMuprFz/eYX3bpZZIi2CbNLmtC4lZzrqP4cUFY
M0p/q+2nsYeGzp34jRLa7/XIIHX1UCIaE+VOzpYPGid7zUhDKBwtb9T9YzUoTrTkfy9H42VBjmcg
0CrtJqMGjJ8DvUIyltgJ6BMFjU+cfw9xCO0hGHBPSyJ0hyJzvOgumOvqB5YPgjUPCJoWpIkIJcrX
odCm1x+BOut5lPujecFptrMmm8B09tjRdywBFC8YlFPmUWUhW1inR8Rh/4xcfQdyp9urv6w/0qug
cy+lJf7VI4uZh+VRLRz57hnBHXErhjjQ/bq6hTB9i0BxuUXw6x+5/VvRuAZuFjSThRrCgWrnuVsE
Mtpjiy/FVmOpC+6LkhOE/MoXpy8JXb8JXv3fADxL+Gu6qNDot03BVlDICFOfq3ALymWxZv63/9o8
I5HgmCD194GW0rk9p45Ejk9o4I/WD4DTMKcgS0GLMiye8UYACH5FZ2poesAu8rVDviXKS6hYrdHp
866/LbVzYrkOgzewUrP5SDKfiDPjC8YWFNPLCwkY5nRaDca9sMI3pB/ZwpKPhntiVZLZojVIQdUw
ER3qDbMGAAKlj+4hrbzzO4Z+XO3GK147Nqzc5qbnCZvofgJ91+8xK2RkmJXLH4QWbPVjxOAyDDrs
G1zzONa+ZjvQPTOTrtH0uc+SLGEZ2rjUeHkLqJ4IA6mmGuN6uo07An30SChXiENBQ49hEr7m+lr3
ZUbKUNXFrMsHDon3vW26v8vinnxpbAx+X/M6V9oZC2l338IO2xX+OMq2VPfnHy8LL3F9/BeBjaM+
0qPX+XuWdh96jytlAdew4VIY5rQF7sWgYhYt5c/OWld/xhKIdrkaRZVsMa2I2Urpb/swnwBCzt/e
hD0pDhF119o+0gGMQ0XXyehNTbcM3SoMVymgSA3/oX5Kma297R7+ompy7dkPuDXieO4Xf8gVTlRT
F83nT3vmdrwHxjZDpqFcD/cfWZWSsN6SJFNrBimu5mUZKNnQJLoiwwBbx5LZFaRmiBkbVgctSrLF
BrqV1RCsQVzhyQVTn03hoIPgRZPqaVWD+JT9Ley2c1gW6jdExxEgEOWOu1Wh9MhKgFsNj+lpMgOe
68Wy6Xld+iGdy1/kI5eVLtyY8zRpgGjBCJLNlzq8ttTaHDb8IU2zWWYqC2ygapkYtX5kyoL50fz6
oD/M0UlGFZllwEqjd+7Ky/QXtSIYt8aEuSr0cBg19If3SvdimJ/y0mQU92NV7zMc/NUEToYkB3ng
p0CYxPzSBizsp2rm6JyC0GAXgSvrTZBe6FLAOINlWJt5bzLqtfAbGwvVwGTbQinKO4vl+kZkA81w
LAJ8YqDBZ3EKUwRuq3jg2+9RpAHCy4WjX1a8tHoDyv9zqbk1Go2kQh5E69KHpXQm5F7kK4iYeFGx
H3bOMHsoeW+qynr+dTczF02jMvvwRX9wpxCjAjiheQhYC2SqwLNNch1EG1l2AxPuwWzjRPapDhRI
ciNUgoaYWTMfffNe3gmODu8N6qb6r3BkFsZFGnYLhtc4Ips8+gU2iwnlhT+a2fxBxS4OZD+YJ27f
y6PasmTzpmvOIBYCstBql49M9bfbVyV2wvxq6PRZsoaWholwRfMHEoZ9n3DeWs63l49JCZT6oTgy
uyU9vwoBIOuLGAFNe90kutV492UfEmYC3PMUmDdWvTeuuCPzu673KAKd69r8rJSEuJ6qo5J8oVmH
zYYzf51Iz57m/ZydKk84QJR7u6+gVpmswlzCwcY9vhbrFrEDnMtVMh+tWZ5GO4bqSnDUG4vP/30A
secOrpblm5rswndrA/sUdQsqdN1YomYLAEBUBJQYo8ZMFmT2h315QwYv5Hp/FqwW6bePWpybPNgJ
7cD140IL23R9mwrb5kf5cgvaE7cdQiE3iFvSx2R7HMFKDFlTKtk0FxVj8o7zE7ejPL2RaSGqHtS5
Bst2qSwu6mueunVnDUVRHXg8cTaQnjFASBOl0IoRH6gyWK1g57tume24o/zXkvvTFNfptgU2saYo
oklw7o2ThpgcFo1D3rJSHjTCB4G7r389povnRpt34Xh7met7ZSaQOJXrItQSiml5dPv7LHUoiEz0
yi1C9n4jAPeIpD1rKOljznzI7qSYs8xP3Y/qKwcURw8YHZmEDgMHWZTQ4W636eSDXMkda2UTUaSy
Tc7cvGZjjon/+/fydiDLlzaP6LPuDiP49cA+DtSSLwfWODIDKOEPC0z6ywV7uAhL+CcGcOV/KivC
lvLf+28oCyOBmshhyr745en1CZIxvHEsEGbaOHIXqWW3qK/uoJvj7FoSAUwWlYATY0dlBIAA9gaQ
y3vMcLmtFxVFOJja+cE4l3+PxX68ey2yi8nq8iF+1kFzMmrkDeFlSKyKRXrscE/QIaIG6uVfTuvM
2Kfhg2uH1iufH5iEaQd/9O6+KEhTU6GglE4fCI5RuUDpsrQ7ekgVkw09Ij30nwgG3oN2MI7CIh4c
SKIv8/uxRQarXAc1lz41+fz/bwkbUgLGet4RpqVTAxlt1AOZ4PayVLrRCEZhoAkTxtZ19wQlf1C8
j9duResR6hQl2FPAfmgaIoLx71lYbB5fr4Sn5si+7kcoPqERS2T6HdwRD7SCEs9g/T9iUIAWRUDy
iLiMjkIMUcR3Ynyj7ubrVWQ8qbEI8XV8FqirtpD5A/Hu4aBGgqejfjTcTdwllVGoH8Sm2/YMdRc9
+cuBigxcWhGJFSRf2LF9jExKhwCogBAwC20QByL887FDEuiqfnBYIpJBMrKKzghxidtUyWbXt6N3
c1zVo0Jn+yC30wytsajdw0QWklfc3d0WjGxhdUYIHz5TJsjFoQ7Rjc1atLDNiOyIcGyRr0e3Z54e
IUy3cbv7umxI1DCgS1HZeiD2MmnZ1Ww6ZNhiviq/oFBPHY1kxJOQrCX9pfhMSp9begm92iaIwgh8
KnsgwzBcB6IC8DiGI7IAcktDWpCu9R+NjX7DvODOonJFaGJQpHoPAjFUi2XKbexRMaGEdltgeRX/
TVvbGmNbUguvpy1vU5wcwQt2qBcHw4W3K4xhH+VEL3Btvqa0HlzWITtnSfG2lFBGlUhyi12x+y6M
Q3u+h/flFcVfYfLaXmA847WKGCUDJv0pE+KYzzeq9NOAo++Q+Z/A52mYZzeafJY8ZJc+cCKlzSlx
Qykh4GZ6hStskY4zPamp0U13MBVMsvze7c4wUVfpf4k4STOwFCnGohyKeDjILCF4cF1jMngh8H/Q
v784LVjCB0oo2AKDhgH3Y1pC+7oweQhLTnOS9uXfeHd1ET5dtZM/1QaoEAYMPXwS15/1jFc30XJI
O/NJy2bzPBSHZoPNFU5cV7jgWGOCCKox/cBaugWk/BlbOwHdBxrOF3dPsJnFgQ4Ill5YMIT2aWKO
SsVkRh2GBqcLD5UeKV2BRbPESd4OtM9uGPUPBdcqt2FhcN2XiLN+yHFWmgfi+ff2+9iWZ8qylIwl
97UFJ+tLv+N1/0vQ8DrzZKpvK/xfu/3nbHgblQoQhqrcmhSziAiYvyj8YbTQ7EjRIOqtilYhUQpA
+fcgvaWhKhphHlkqNUy+55AMEKK+7jZRTo16BOYSG72WfkYrbCudF2q+xDUcMrfjcyKWfyqWTg5J
bTWnMmHxLAS7bjf7c8ojhEpfqQ0RXuvQTRk6gfcVq7Q4QNbPd/pfH+pndHxe8MeeW8TU1oj0ZP80
ZpCd+f2S8uJEt89jRZiMfE943zfoqRyZ+XJ878crY6lS4dNIZy8LzkA5KFvKtSfWQR6NtuMI+/g6
pBjnjbDhlEmZPt6YEL9cG3M5EQ6oEVem/oPwL1EJhNakjjO0V39vC4JBrhqROlGx/kOSwIXMz99/
/vrhycvrxP0sqh3JNRsJN1NVkEytJ2pA0o5oJDti0N5wTn/yEz9/x8NVyQdBArZbeR6qr171c/lt
VuXss0xjzBn3naibAOQzzTcswyZp/1VpW9Sd8pB8s7gzxsb8nrklHC5WUdjkZ9I0bbihT4HUbPyb
Jx8A25Bvf9g+BCswFhB7+60OX8KSE09SWCIg6iuL0IFeC7ildk3IOQbWVK8fUbmqKTerP82uPZOs
UC9daIFEUsXgDsoq2BA8J8ti9Pve3f+upHgUSKJuPfppM4t4DQVnrhyWmesBtUb/4TBfZ3J4Xgy9
mnb7hTZyJkpQf7KOb9sjhI5lSS0KfCujzmEn9TFruRoErIjYy60aEYohfEX5i6ZQNtgMFv94/TgP
Lp7IhB5RTZ7AzsToNW9Ok8g1T8jypulP0w6SDIxWEIG3QewGg0y7iYAvwQRKv4+THsuLPDQCXqkE
5tmh5UMzaPHcX3yqFMJhiAO/w9Uduugo4+t7gvHrvAUYoCyMKWkFeRqhQWmR0tar8RbM87zYDUjP
t22hy0av5vC0QfeX526foViX4PCAYcxJChbpvgn64L6iFx7x9/RQqR0wmnStkOE+ouuCU1NgWMhz
F3NXw2XKwAu8JiGIZ5/jDYXgGTV+4QpU4p98gMKf5kuVHq0RDJWDy9oIEmpb7nh18y9+hWEo6SSJ
y27XxyJCd5y3cdBXw+I/VuvLWgkuvzR1ua5fi44SqSDC4EPWjC3JdevFqjvim69/jZf6o5+3r/OS
2ZK0dVD5IbJ+kO4aw0ou3/a9Nzt1xgYZ7Arrkh1oDDnJ9cmsbKvMcNCDN6rJujAMtMoRGdlzyhfB
VNfx+JeUh/fCN7H0YIWWld0JyHYNnZr32xq8PgGCMLSBb3//UIB74klN9fAHmDTqEmOqFxTeL1aj
Wrhz0gzkop74UwS0nfvIHo1NAatH8S35lAQDQ8pFG1XYGVG7osc7ZS51WGwYmxgZ9K3H/mOjnFl+
1Y+4VA76WgxbloK8eGybmAomCRil5Q1iA57kGpurr/68tp+ANvjyvRMWDTMKKZyFuoMEGMgO8zkn
iEQuIZ89AaheV1AYT8yEROepS7R1Ne9B4UNRSQS33uindF7su1jySahvaynq6OnIXu/fVnVI9k/E
etn3lDVQfXocL/vrLxE5T9XOxGvpTv1h4iiNKVz3a4sOEZtHCN5OtgXgAgJ37JDVx1eXtg1CSI/w
w6TmaJSM0PR7efCo9/fk5nY2E60AmK6EwwiXSoPzbyIHJF7p6ro2DkMr7ppkk3EkRSTFj+3nrEfC
gRrZrtuNfvKw8oGazGs3W11AxzzOt7U+T5e3ON+y5yewVpYpPKjCbxejeT4vfMmtk3Y2IGLS6A0H
CVGq3/Gu3l58uNWLZq3uVOe5krf3ZRP3/mM7lAq3FP4P9OhgN1R+sb4fjeC6HydP1LWqNZpZmOdB
R2jAbBnENsJCgG8tzbJpGvbuc035Qt+RDnS+EVym5BIzlUe3WLK/lCwlEArIEzoITCF8NIYk1IPk
6cH2WEB6sHj7UYnD+R5LLwto0STpkgh71s70CAQHjLNzffye2STjHUW8JyDLjLaHTW1GKybknVSt
hXTyfFrXzFZQdSXkLSPKLBhRdpNyt5nJ+8B49ROsIMWr7jIhPDWIiS+23DEwwBpRL4H3efokBJYZ
4SV0938RJqiCsmPL2KRX7I3vqZrKiTGnw15QwVXAGYLEdu94TSAs2gq2hHs51jFoWDCCqVccaaeH
HzeLRxPmnodwGCLBqlcUauJuD4ti9t1dl7jUbUbXuNuBa0rnI2daz/5ufCLoICKi/YkVUagJ9xOi
FIpSKxzrZ3n902DC8hIz1aXPtm42qo9lwCptUhe6a8QQrt5ExHqr7tMI/+p3/jjuo3KGQ6cCfuQu
2OJ5vJOw6RSxSGiIWoj84hehq+RfXT2GaT5aEcJggnbofhqL91A7JSQarXAz0hrfpa60DXaI7JD/
1Ec5XIy7OjzFWF7+7id460sG082p4NLaTaMx7K3Pmd0dwhWlCPs4CufrWlppi/qczvodXcUATw3x
lN7t50izOqTQR6K11JPsmM+OQtzFqLYpCNR3EypI/L+ispQhHTqEx6NffCmnQmaX474Z4HuzJd2k
ik5XQQzE4ItiYGlTfuvZmmSSCIdSFKGI2Fgy0rzoQEL1ALiMPgrFYYJA6iWsUkKqu5V8xg5X9bZH
cpUgiOLkLbNpJqg/Y2fSx7wzETk3jeHelJAwymQnZBEYYCBgC6CX/9q077/bQYFhXZrPP7DbrxNr
C2epx1cfwTmrjpXJ12Nn+uNd8ZsdMZ39noIK1mCJJF1QRlzqxxl3QxbOBuIOz7hW7JB0R/WUAri0
frC/sWucB/sb193vh+xnhuzqD+VXgjSOmxJqOvMva32nz24x58s6I4CgXYNUANVndADP+VHlbOaq
T4gltw5brwb5MAQmFAqYZolFaLEWjIfHP8fyGTFUDMHt9y2Z96VxfkrEYaMdERBejaXxjust5fvP
9vpLjpzPqICiEL3WvBsf6UT2/nUgNZoWjVusn77sCUHlt9vh0XWtULlu+c3HYxqYL/0Yi8v6c85D
bVq5FL+c3kstnNWk5fIN/zpK0Qucy7B+7Zrqv7oqz+Kij5rdKLrPpfV9nieUzMFvaCAUqwWUMjhK
t0DfAhaDm8goXG9AvIFMjCtYFcVGhlgAwie4R+jJYmMfc9X+eA2ifE/7PlEmCmgvqvXhze8dApOg
nlPDnIw55LdzC9rZ2IZsbSqRMEd9HvRpGt+mJXj9D/g5lJRNRN4QamPRIKcAos1+BIWj2WTnvKYY
/ivVh8K0nDIUAbQvcptOPb9OkdWjr6t4LPmJCiVlDKKaogqhn6W4YnyHJZGa9CYX+K2ZEQxWGCQv
Ojhw09y3U2+BUAKp04iDGKvmNmASwOgGwzI0FrLHFc4sA6VOBT/zBPigTca2HiHL6Hy9dnK1gBdA
k+18GT6uZFc2DXqu3cYLPxazAyY51p503f4cEa39WJJd2LoF5gxCI1O6Joo3gH8fAeqdXgru4oKV
aLeNf41hlYYkzvY9VBbidEzrgnjAJ/SdjGavSbenczsjyDV1UtMxPAui3OnIe0HkecwvLstget1L
YI5SZ3DbJDkQa5AL8QaebT413Nq+QRWvBg6KrXggBt1rrNEEUR0850yC4as7tAJgq94gFdFnidRh
7xHuQa9g2JCvr5nqs1bdNimC4Uwx9aTjMyhTSAXDx1iqCzCKzsB3uXqoIHPFNKvljqnoAA/ncoWf
yvaZQn4Cx/r0a4t4x735tM3YE42bL/OQUJXdQe1pMincbFnxy9ta9LSFAUTqHj0dkV/2DtEISFkB
04DcsAwgl+05oXvicX+4NzgQok1wu041Y4iQe0EUEDKhV8+EPyp0Lvxl1k/P+VLuYy1TaIF3C+nK
pg7glTSHlOmD35TwepXDnU2ncbfHJnEJFIprAG7ElhxG3ltpeAEYb7jNTIDrLE0bEP4poG4R4qQE
VAa+qaNY9UDeQuNTCL7eLQAxirwhQBh3sFOhwjo0gsJ9cGMYTj29xDJMHsKBSQbUS/YA5fiGl82B
bAAA69xs9nbTyW3bTAxbmCLH7AIAcQogoDokmIaf5eQpUHGfvD8XyoEJO7uAoVEDOdIXrZ+txwtC
x5nulAGE3nUzsCkI6+i8+42LyDP82X56DzK4bjCcwxRE/tMrgWmOeA11wVvPIAPAqLsSp5JiLEQP
rAk8oosDc30hzLYDxh7wICjvPGgd+Cxzxc02MoyVivhPcXMf3NBeX8IeSPJFvuhPD+D/49N9oSc1
iDMxqKFbvGg85EsC0nx5/a3D0S6dpf53Kgz3hksjwcF7u2+3i3s3mytnpL1D8VysL3t999j++7Ns
KZ6rOFte+ICGDVcOHl6ch8/dy8u2BSHhwC6uucEDu6pxjQVouKDdptGFcB1l0qDbXYAnqetxfFm8
Q6AoiepKrrBE1xwtZs0bOUYoopSZL1gK0derJ5IJvaJLRrYxvS8EYP+dS4d4okdXgsqxA0M/ULkn
Dw/L4vCWVItQ7IPS3MIPSUPOy86wfqlj3oCptNORj+4E6CvQU4uMUEKK0tnF/Yba8jMXlqnzTQAl
OtVaniDiDF91gBI+Hd0k27QGArgMIaAHLMh1hctdbyBWuGN+CggB9nDnIeroItRlR0Dnf8SoX1xO
0lK9mOlScRe3zJJgRBZzw5dCBQlLbY2qRZM0STUUIGjP3Te59wleEH+zDTLMvE26hDgykebkHQFM
kU0PvFdYYXsgRwiAnyD3OswimapOEWN+vSZ+um/8f+Wr/gcDTCkRy3Rf7kVLdXsfg4GUQcHa7v1y
0s+FmDGGEOWRYvaG8wMd4w4sSOGf1iT8lk0GBbNPMq+d3kMZsQJMqjV23r4EULp3IZe4NwomnU/F
nqxgOnD3r7Y4gSX+H8LOrElZtTvDfyWV41ABQYZUkgPBAURwHvqE0n5bEERBnPDX51q9c5JdX+Wr
2vVOu7tVeHieNdz3tVAQ2fPL0DLAIfL2+J43ZXB7kdEDzTlrOVFm16mYgTAKgn+79QzeV4aJX57L
1pdXV8dp3G46Iw1pO5+0CUuiUTnEE8omyoSBAmxeja+zLu7R1aMB2g1YELOSvU5hY6IOEX5ICU5T
tvBZ4ckopnR6RTGICguqL6kh1lM2aqgNLCYuv8Gr8xOmADsGtxUSKLJFDmleRgF3QJNl4LCoCh7O
GktNNlP8Dx85G3KzEacrfK943mtf72v7zugBSbi7yycKqyQnTAEMAjqQ+JkNnaN4+HBB2XJQIwGR
v6HazoN8goESFLvlWVxEDUtO5WUhvYSRs5Cvrse3Ydcvx3ABht3eOnGfQPTOnP3PwXugslALXIc4
OvskNBGUiclVw9+aY6g1B+kSFRL3+TG+u1eJkoa8K5/RrGyuJQ7SfHIeqh6fwcWy6N/4gWWE0slT
IwyiE5Ut+R03AWx4PGmMy1uJFbgg39P7qGOHzD6YdOPORPM1diiFjbJciyIPKG74Bv8gtq4Gc/EH
rzkj61anSF9ojI3SYi0u97ijcKCLT/UxKfCS2D+3mBLB+0+BGUWcoJhOcJGCzn7Zbr58E0OjGS/g
MKPoaAblvMA00wSdAI3j7D1V2BhveFzLtbPotC5+/K8sZA5oLNvu49iNsxBGyjIXwAlvDwa+/HO2
dBandcbPqTe6b8XtMV+CZs2X9fpxVBYZv2fTq3jvIAmFolV8Qinuxo8jyIX5IxBEzP3US2bn5RMT
ANaCEIcxDn9npOPAxnkTv7/zUOcbFCgpn29x7GmxOhQYj8PVdYCQqJGCj1ebMul9eInRZwRybegf
YuG5cp3MoFkrsXicOkE9akZtUERXhNUGIaSOVbaM6n06r7AYUkTE/moMbTDurKFfO5/sQcpYje47
dc72BPY/2X+mn2n3jzGvKbvMMfQhC1xqu67Y+Ky/vHz03vTd706l79LE+9Bpz/s05mrOZMpEUshv
Nl1oZfMODIm764gLc/QHSzRfgyeMIzB4HBx00BeesuOfBGRhO27GOk/aDQTJ+MnR9gb3uDtP1MgJ
X5zRgJNGZ2SICotYGZx9DMtweK7cGM3XEWqXg2TOc4LhzfHtyJg7/IldtEvitHlsHOZcLJQdrUJl
d2WsN1aa03NqIYj8aWW0gbqpVie6cys4sNWqs7n/VMOsXy7uq+fPdXGlnDuDxspcotvXe/KePBbX
2B4/FregCh7T95DWoWy8VZBuC2+RDbGdrfOdFl6WqGGve5R/bDX757YVnE151JGu3jgSlJE3FoWj
QbK5ve5vWT9pxtbsfTxNC9Gck/TA6Fk7X/QFqKdmc/ublvnrO6vdu9lDfvztTJB6BYTwIXoj+zud
0mSnTmFwrJ4Cv1kJZ8Gk1AkFd9yFRX7r939qGLw1AbLxTf7j2ygT64IJlkRMJI8TwkpmoZJPnMf8
8MAhLKx9KkVszGnMxje5g8jKBksO2ViwKZfZlXAtRU6P+JnS2AfjsU4P5UqYJFvO3bUiSkv41xyf
JndE4BQKtMXge9XRa2NNswkIAbTOJ6pgJD0/p0k1QiJMAEuzELY52XLwDB7YQzsEXYh+JCj0CC3g
3ZAJFH0cyUTFGfgQBoXwBdZUTP/qDILPWOdRsonPzqEYKS9+E+hi4CF4YqQP5vwMHAp936Ecag0e
RxwVa9zqfXOcT5zwCVSa2S+3QY2f8TrocBJdUGdzIoYZkRYuTkTK9uS2tdnhUNrG5ooRiScgB9q0
g5Z/ct9Z7DL3nYLFPeWfi4PG03U6dKLOvKJ3hrpjY1uQ9V076hIVc/hdNy8e5A7sH3K3SLBJ3023
V21PlHQhVFwjRLTYqtnADAyN4tZX2eO6bJ2ijTZXFtgF/Y8Gm6HhBx9UXonXm3fmxcGY48mVKOO6
KeUhNUomGzSb/IdH5JDDFDzwVL6w0MLRoVSwuazA9P3+ud28Njwfr83r8PsMKbv7w7utUBKWC/OA
PCRINoAbxtrK5sx+TOm9a5N8rIYU5sJsrK3bkLgxi6xZvmeOSfDYUiWfoaecEcYRfhYkYCiK+i/M
BrDpCZCpbXpi96pI385RORXf7AeZ5MOv5q/wTM2wxUnQQNsqEZKLhj4nhstw4QIVEmzFRm61A1zC
jOyo5eeYYTUqJmInYeQ9LlTnR+c2c1hM1BizFX+m0emnkwaHoD2S+PU5x9wwfJKo4qoaqUQkqYuv
yU+DZHrjX+8jp69Mqn5D2NEOCh8o6699v+oPgZ1ZQ2WGfzOgOzxBBUzahLEf2kAVSFQFeYL45A4N
kV3Me4zaXgAbCz+aHfyhSb+4U5UuAT1x8m5fgT1L98X6FTCgE9G0E2q+tZTPxcE0peELs0YZWYuE
5JdXcJ8E8vBrWKukZ77ZS4kaLv33sIuRv+b6ZoCsNK91JZHCdDyQYJHxMAOJS3gOF22PCLMgd6OG
x6MKh4nQqCLgIdDtU1DkB9b9M/6im9+AqBFQAgIJiAw5NKSWD0rKwY9OAEWk0YVKQxrpGNT0UTOU
I0igGi9yHvZDUgfGoUCgU8KMXBoMvgt4D4gPcIsRdgJug+7aID5e43RB2AkNS+UA6eLUOXMZSeRY
KlfeIaOJ+eqbS+jP6G4gRW0IoAvfBIADsP+kZH3wWSQ1kpAqbBA2rHTE7P18grM7gD3Ut6MLLqvr
3p5lS8bDFJGzPS9JtpbJ/InElahyWBMsAYbj3TYb5lQRLLUBlAvs3bfwNOdK4A3PGNYB5CYwIf0h
zAtuPjAmgkInZBSKDzll1AEMdxlgEB7jl8MszCYye7hjJHxevSAKxz8KHaWzKQdw+lUA2I+BxUq5
EzmWA4W9lTLC7MHlobkEY4hLAUTlBLmJICSoMF8WYCmuQUtppImoJhMB3Ii8HhCk2GKwgF2WBs71
8wRtr5fMOgFu/A8TT3RiR1556HgGw1HU8Rk004n81vGL+DxpMQ4qQ6YO9FkHOMnRNbh1fJ/YcFpI
FuZYj2eiNnsQjBLkBNc5w3a2+ZQZnzjPeCNLhBo+O6NPUIuxWPk+T89LewL/K1Cm6vBMIPSCCMZh
QP4MV8pH3zOxJ/VaaB+EWz5hR87MDhJp70hlq4dKkNsm2XGHfDonrb9hS0ZkQrWnKyVEkGTjDxGG
4xNPS6+BveE+e/knIocTmLfujorfxBwmQ36xvCj9o+1P8F6Uo1S7BHd1ZgQFfSFKFHf2mN5043Dq
8NkDcpTvK43GdkwdCMv2IyCMGt4GGYdFGzC5hHd1hVtywykOsIqveI06Y8cHvOPKzSQXDQBrQf4H
9su2dPcbsNrKqFynoLxqYDT2zwfySgJlRYgnQIn2ABzwvgjSwgQzYUcKjSrOtm8brAVNq5FUHBzq
JQoBPB89yFlXSphE2YywfkI0GpnzPCRSA8WFcDaEPddPYyZqDc1+voRCwUIxSSNQaK3YGPDbYjf0
uP+xOGsZMM0xWI7boTrLQ5tpHETJkxSwBkHq3IyUkGCQdUIu6p8WTG2jOka6wnOB53Dw9ivfmMl3
6Is8lKvVUj2Bhjh+jYtYbuqJQROPHt1IF72e9xm8cHwQ2wc1bBXeNbdSpYYJMGeEOYANFLnvLgFy
XB9mjXx0SYbZRMy+M8qHin+X1U05g71wmMECsfDUX0c61ksY9xj182ERS90CkwV7w82l6Kt4ST+D
PNeMAGPxBY1U69wrFIWcv0mfFf1YYLGDiYOT++QxCYyXfbKjAdoBtNQd8P+nD/akDuBPBJG9knIN
9n/Z6QLmz8FlIHjgPj+oZ/Eg4ouuI1nlNzExnfsSjStj+ZXbs7HRCO1MAmBtx4gNFm8DPC1bWTuE
FRYNJXqzUxY6l5CYd5CRT3V39C1nAtZ7Haqr6/B913GxMSmhZF8lOXPBPUzcBUVtn0jRQxM36lCE
Aq3HliwXVhm1sJqwHkPBuflXJsYkPkwtbNXkLhhW9e2dAuVpzzQ56Gfgbyh2f8YYxMakPOuK21bi
i8awEFkYdqqlESCGPI2ksf4ed+dWxEE/vDClqBhdptZAaD3aoIgIgRGg6N9EX78Ix0+MvuuEpTK8
YnfNkEmxUxmwrvLlKfoMmEwFouAaKWRt2rZDJ2GtLF6ER/U8gYz4OuYosY+Sl8pYqwWVtaMBELIm
0aqP4E5sIaEAhIRyovezMFkZTF260xDf8prPR2/dBO9pwxNUd3vaQhnLXx8BcIcJ2VhwWqMVGViE
XLL4k9WZhiCJcLFhb6MKSLJ3sEJGA7aqW5EPHRzfTdncE6BU1z53H9QMz9mvK6+7EBiewpQVOqEO
ryG7dcWSUWftUF5J5QBBv8TRUi3TOekkiAG81qCeef6yUFs4I2ckwAgCvRkf6utN0k06F0kSJ2Gm
9YfgD1rW0p5nP8zRJH6QHDtDM0bCffvWF+qsOAoyU+JlbZoAhbcg2j9ZmxjM+xo0Trl6Ao7RmK5i
fsnlaOcl55Y5r0n/nZHGZDgQqAEQN3z2xd5mRcslrkHVFKiLJFmu/sqEa2hzSVBQTQMtION8lgV5
/gNI4t1/AE0TahlfjPc6n6roZIVkd2cjkvwc3tpRO7sJSAxrQbTBK5rDfKksmAojIfD1SB2Cl00m
ny04Kaa9GXjyL1ObNyYYtTPDzXs5FZs9lpxvZ0EeDwAuEYqqgHXI0G7edS2voiyUGModRQSLg4dD
jUYLhQcK/bK9VpjeuWufhcXtv0AV/SwyEoK07Qmf4wPukNNQFgYuxViWjxWeNoIfsldq9CIv0aZd
QlT57qR/HeED6i6Zp/mGqwY8bWOASCsPRgR924iuBxVRIeqlKRf7TjKroD4/ZKtT4iGX2+h5jwmX
XaArb2ftPIHf+d3L/EOEmriW4ZH3nlfOLl3wh8vqf39rD4hCF1nhKVNBV5IxT6mOc8tfh9RjxBBf
x2wZUCx4UtnEaAL1OeTIh1vyrjTma8YkC+WiPZwGl1V7SIGAI7w+KDvczbBfPt5lqF5Hp4V6yIBB
G+JS4dVP8e2niItYPZTxG0E6Q2O+8pmxOQf3CQcO4M7roowLavXGpog/iNrjyxdc1Mn9J5+dZ8Yh
AY8xIOYQEmfx6HXGkg+YDIOj2EvDpQ5JNcjTKgA2NAQn9DTYzu0VfwssyoOYkJZZhBhi2dCyoOJP
cwhCMzEhcE8svVeQWHZ4HzMriCzYGt6QixgDO3qSKpbkfuacg58MUJmCzomosFOCfQ6BgcqESv+2
tuPzOkUPJMoHa2IsPoDHqCjTliN9Ht3WUrI0URhMzW8bJ7tDg4KMFkAp4FF1qAbei0QemxSpCOVG
d/3gsZagWgVde6UzzZkrgNy70yvpg1JMA2azfuIuYb8AETZ7eym8t9vAnIGnQW3uxEWUTXG2Qhil
ps5nEJ5lvdaAMFz3Qn5krfs56DVmd1P7Ow8vlJV/69lgWPl8HFnwDsH+2CAI3r+/gyQAFHdlxmTa
Z4en0gSpbn0H0PGGMopbi0dSiI6d4AqPMpk0PF8A51J29b9KXgp7BTgeHxbyTz4x+48jANBZBqKy
4908LjUUxxSwJRlC/84YLImGLBB46YifQ+SpcFaoIC1LzpHusDtEjjcQbpF0YTo85jqRw2ebzBgU
v5Z9Ip8KqgOaWT85gvnsCwjV4MBTiWoS4tuEM1j39DEInYEGq40JWpMCixOuaX5u0dcgiX0GhksB
hmk0tl/OnO9PiMCpO68n95jByD5ugSc8NOtQB531JS5WBj1ha978fDbvzR0QxjNALznpTjpYq65b
hFyXoz6zF9WROYRhZ4ESvt524audEaSCIGIyAfLm68qYmktnXq7wBuDvmr+xYwAKoUC5rHlPCzCK
c4rSLPgacOtllf2wh8+IQRAFZL1m1T1AZQt0utKnlfSmk11B0WtlTs/oRLRIWZthuaUej5EB1cd5
nG2u6FXm/NLuzM8ogxfZunoMvZnDIQurrc6veG7nBts6wwo4Vgw5WLpUArMVbacp8ejBnDvTOrZp
Db8h6JKeoq0Lf7+uE9WczzCkOZaN6L2DebbP/6RjeClrZgL6zgLcGPtihyi1YTuhItc5lGCP3ysj
gwre+qddG9K6n/JYUhDV4s4M/nR18164Sr75Y7E/7VWU1d/6N7PCmuN7CzEai6Sm4eX0CnLfss/T
cwbU1I3lASJYiztDOdklKL1tb1vouqsbRVwxmTfs9fpS899Twlt8VHPCMXl78ubl1xOEywK12Ct3
hWtM6ZVMVhmUsGiYUAnLTJ9ef/t9R+r5kxws8G3Q5Z86LL5OVNINkE4dF4jGyuqNEJki290lO/UQ
j/ucMxSBKE55Z2pMFbGOMGyhSU5IGGgGC3dLOvP8NAB+CUv6TLwL4QWVkCJ14x6DchRgtM+w7VuU
iU9R7qsBemPSQqaCE06VEQdryXFaUWH4UJPPJgp5Igd9mAYvzmYrLvZ3XvmyhC5GAY0wbE1aHF/X
VL7928PFW038ItkcR+XS6MM24gk7RRpT/VriAvTBi79ONN0ndqVOxRMZkvGO4YuSPg/ZJQQHrsVk
R7N82elz6HMzugAyk1k1uPnv8IlFDsatMjBoAxMZ8F3qXK48SwCUdLmRA9P5Ux64D0zfZZsGvLkU
0F1aAgmSY5fDeqmOmg2UQAIGCvPzhiuEATUgSSIplTF9BIVXelRIHXxjwrpBv0PAX0HtxKw+vpC8
NMcCJmBJ+k8SP1DnxIKhTmCD6YNxqAk7nvJdR/fYGTTRi5p8ub8B/bHchE2DLgZjMhs06ALKBLQA
MIaPN03H5ykq7JwLC4oTrCx6oCDDfHKkE6HHkM8JVLpY1xbs10sgflD+th8UUjD/khnRDDcImVGc
sKJNVxulkxZD9BU6WB2Vc+kPUIBOmEP5i5vFJEko5yySr893upcuSLqWpxqUAmfMnSccKvPWGUlo
onIBJS2R9sd7eoVz+J4SDcWfLXv8TEIaAhTWYSGuJjooFp9XaHBXjqgiatABghZ3ycrGeUh/ijtm
UjagwUwFS7ZzUqKZ3Bkhtek8gcnE2dqcNC/Iz2BERunqzvZZQI0sgyuMsSclhYc21JR+ScGdoICW
p0mlrxkrO+HxO35zaDcnWsT69E34C8+Rn2+F8sS+IaJRE+RZpdsK6oSH1/lDk/wP2d7cws/wu3XV
BzuCxEcQFOc/jg9sj/TuwFaEqwQeNm3fn3TxWxAl2lF2BREULEMKXgca+T9MNllRo6QsQpBEMY9m
p09/j46G7htzWgLU7Hi/HukcXRp7TnTvMvEgOAvfbmgOj4sOzGh3RhRGqYB4DAQNARZS0MJmgHA2
I3DaEErdVwRO6Fygj0tURPC0wtZ5X715k/ztSeWNEAh6Lqx2IqWrp3eptRsVj1ALkyCQaAt/KVPc
3mDbL32pdJpjvm28wDcKY57jo1/NnsD77gRlt4nREIhRjIovM7C8FD/sfgmT3I7ACE6R99P3lHZ0
xidWQoWuZzJ/kZEqFAOILXdEl6DpFZ9slJpifLu6x1NcoOQmxqRJtBMW+uPAnNUFYSRXl3BVWjam
zMPLVnRw7Oj0HDDNSBrn5xVTRbnSQBJzQBCMlmH8H6Vpy6/7nGMBWh+uB6FjPhMWSLW6m7z589cv
qf81yL/KmJ4ux5OFPuE5T8YVSjDRpNpIn31mn4Z46N5A+O0Qew0RZB2+kG4kcbFE40R9GAfgMpsa
Q3YDdhaKKy5hM3P9UBjAqJ/rAdpYGPxqmGOCpmxNW7WKKhRWaJ5ospfUqRgrQWmpHty4Guqo4A0h
riYIvRD71f4e2CADBXhm2KY/9PUoP0zlwnGPgNBLFfBJgSv7sWL0lhyEtMI5ZF5hunN8RhQBrUOe
sv4tM6xkP9coIHx2ojM4Ewk3o3QP55T2xGWoy72MuuyiZPx48GGVQ0dGbMCT/ltSosNBIZaVypFG
l4bZ4RQ2lSUJiAHQnBonNSWONKoj9JU90JQkCQ82iitdGLqg1LNpbQNXpvxGV/QUPShMs1yontGJ
7isUrmXCQsMD0oCFZzsnMqylskMtuWa0yIuq6Qsta+E7ouCgQkT9i1ML3gVpoUSNYF/YXJSROuuS
sDXrZk8vGKtJCAqqZ/RrOseC5C36LRnMKf5MKZKNyj3jDuhGc+rHUlSzYpjg7H5wV0GCwvrEDUeU
qgIiYybvlgLDNyE1dg1EtHsr5jdOAttl0sVlaBc9oN4l4S20+7UpOybXEIL++DGi00UHDFryDgDv
qOZPsLZmNelwuabzG5Mn6tQ9JSK+hK/hG9oxJGaPBjtFgOTrEXTmNYtB316Iij9bJaYZTvzElk4j
oJFijy9fRfGHTMAOPiHwfKYIy4H9wk8LX7Sh54yGhb7xZZEvntDh2okenkYafPn2SBK9/dCRftKm
1LdM3rj2Sb757hZjVbHXvqlzj+8PEo/3lEiesI2iXwhyhfUhq/SDsIXSIFZMqnjyPqni/OLboDcw
X+JG9ZGrSB+rknJcCAAfVOlvhQFw5Isaokm/nJXEZ2ADR/Zz9/WtSaJ9ocxkzxh/zHf/VhdnNSPT
u2T8df/BLU2GJfWZRBIMvrrlkCEGDIpe3RfGEQ35Je+fwcMcv0DtaYJToOKw5Oc26w48ZGJOIg5m
W3PDLK6m9m0Te3x8tU/eAL2Qauf8vX1vLTSzgUY02aX1j75gqx7PS6YndbfZ9EUghOBgLyIAoOFr
g37IDcG2ElN7Wr4oVCk0Loaqe5OSAlXdeUPB6jR3KENwWG+l/nVlfHExfhNYScHsNFePoKm5ZdmU
GhZwYYodWxM1MC4cJALZkpXnfJ/mLwJne/YRors5u5E1mTwTLeHAm3UKwZOO87rkjak2g66ov+/T
qMsA4TtUzzZ4kdIhceV5pBol0gtXdQkUVfohZ/paNVxj55sIb59P60g9lox/qY+ntRZfuGTmRNsK
V/6zVSGJn+kZwaeiyUMJhg/eHHlHPEaj+qDwVOo8TgRFa6pbI6nkUxdjvIFwqDpBvrS4L3zioYk0
QRagEttBy30CuTwWqlvBsa97DyDtxQgZ/Kw9yqPDU0hsS+yRw2GW+gyyO6SRRLsgtKV6JNfF/I3u
SZe/JDwVJc5pThw4IK2gfGrB+1szuH7mXTh5JXfVYQ3S+qBWdJ2fEI5cKWlTSx4T/Ubdb14yjZ5y
x3nmdCKxEVNzkqGExKy/GbbuEZNrCWOg6SC2aCba6Bw/D9fJ59CsqkUxqoN8AfqPZuAzSIdIwLsR
08qpdp3jAgxdBxob9f2G4uoJcqQF0ltZ5EuG/eyphpaMcgGRSS1khjmJcXD67wPb3YKy+YLL9XYt
IqNfsCvkQlpycErp5tFVNYCoE4hTu3j0jh/2YwJeaTqSZ532GjYg+olKzNIanFbt9AP/9hNVliAm
Y+R7gYnNpJ7Q0BSqO2zzmOq8dIWkTOOwc7OmSKHkzr5/K1yvmUpz2cB0CkAPsH02fsFR1RGYvjgL
S/+NLvlECQby5t6g/pHv8z1qXDBnJGKZR5T6Ov51f5lswihvHkn5nf14oX1X4dmXmhxRbH3kFyp3
x+sx+SLEt0DokFGm/GbOWGYoW8oEPiAdp9+5x4TQp/XNYaLBbfv+1qlfvqfvWALSF7ogCeWzkCeN
xMoEeC26AMZwo94hV2LzVkKa9bTtBST+jt9TRhog1FPBXj/Gzu6FhOXyo+zajVTXX4QxydzZmegh
qHydOAzzL3UjFbDsixbH4vZ2y0UZ5185f6XwRrjzQ4wEeYMUkNCSQJQgh18lMqUJqFAWzIFmo4o/
r5SdCNAYsx1x7SI6syua84hjqFEjvGqH1kIOdg0+9yeW0rGzJFln2pTBGBhGDfMQk0dQ/wYyzl6i
x5wTkm+c2JYcnus7G3EXDdJ1/Zsp/I65uK6Z0iQF8zV5BvoC0TI5JN0V+bH2LVt0zT4k6RxOQwDS
LZeQR4PNnUU2audQkInBH9KRjDNfjpQMacKHi/him2LT2gsCH3RUxaiSCm7+r7Tpu+TsYMgINZ3f
7ETyLqr9c+k6wH6KLPYmmWag8Y7PLOPaZfl8qIWfXzRbnJA5FejhrhtH0swl+TEpHSHJxka1ppEH
OKM7sy+Uhf5NArx/hm/qw2/STI0DtoyYgzJ0Bi/gtYJOZubJOockuHwPa2Qrz2HxnaPuzcZS30Ak
Se8aycS43jjTItZ2NpULKrX2nPYcyBAEF1LPlXrvK3hvIcp6VKvRSxdYA9GS+9WEuglBtL7Tp80G
IJjj1Rs0Gd2ds7MwCNN1gvibitNTyrc/Cg4PCiwMauvREGOsBiox1KPM1RjSBKWEw3ja+QV1wwnN
Knzm2W3C6pL1SabC+lvJkOsF05F+7qvzDFHTldCYFGJ2oQ5bLAjKC77IODyvYNWgnQ35ryRxgNLE
UHgT+14fllaCghBUWOFWCKcVt+UiMbpg85wQWx9+U5KvK38i7J6ZqI9JIA7PalDGZfz8kS/hCZjd
f5BWTS6/cbm5+QD9+QKpMTTIMojPFyag98/EZkpNhh5VBjwxN4PwhAX4GVyIdm5bqZ1LGYZ5JNj+
yRS4VKQclDz4uFwtGWnE36qfGxkAHwAkwZQBVhjee3+0gU2bUPE2ilgMSHRETEtjsZBc4fdilHFL
rZeU6y35g7ytK31SPgxdwOcK2VJvghcInfRGpnLJ/0E0ysDdS/BcGWMpZ5OTiYaD7vLmSj5o8z81
UHKFi3oVM1Gq8ZFhhk5uyC4fKBisyRWJSIXCgDrnsIGPyhKnEYHy90BnlBFiBa6IbHSedVeWzw78
BRCegrlBW/vNpcqDlqK5bDTIcOMu9rgsqFBeQPZChNr6qRtF8PvYwXXw6MSVS+k2i2SEQQp0qjnu
yHjbwwXZifQHSOkOjFXZMONqRBaI5l72fnVsbFJGMdNfpvsvHgzpw+a8CspbxPQYNEQmRS3XCI2Q
5YZooyaDQ9jWNxmWQEeVZJFdcyUSWxMp8GmLUjfu0GR/ot9FzhAjQUF9ksbJnD3Wv0wQt9GPFcUB
+meGU0maLmJrkH/xEynwQsYCkJuOUc2Q8Nbxe3gJsH4GJmnwY/ELWqVbQB2RWW38oysznnhpoSD/
PPhq8CBV0Pr8Rj5YMXma6W4Y17Fr0xz+TFo/Gb8p88uvf/35DFqZrxlptB/k38RPTV59jUUS8enD
tsCcILijbC0f6UJ3FbUFQroTzguyNLSvDCKLSNMn2Rcf4UKPg0z9gZ9bNIRGaPIWmthE8/jgE6GT
XZij24zFNXx+pe4J5ZD4GN7YK9oDiaR0ZkQuwxMvV0E+HdsTQ9BW7rv/RBrH8Uty2YRV/zZCRefR
Le4/OKQT94VAGIgANRgUlFJrHWrw+BFsMVJDDMa0S9otQqfxh5lop6mOOJydENGy6HMQai8axsqg
ew3PywrxiXQQPca8LFH+0VuqKEYUv0opcW3eenvcfVRGCWqY1XZGXo0oZ1AjgD4NEt7Is3dH5E+7
/vdxt/sO/pIXz8aL7zm/EZ+hxmD++40ADNUrOrySzy7DIbCJjMX+0yHrYuYCaRO7JIklJURJJCOF
JPXB4gftyxXuhPkIoxg1ctozd94NxUW/i54C8qMMfoEpzpgxenQNPXpE/mSvL2lkzdhUkaZJGbcc
/yU3EKGByQwjVCCs2QvPcocJc3dS62JKHYASgzqqVihTopfH9ZqdYiSvcujHr4M1lWEhWE0mOs0m
fj4mAo3yMAhHr+iNKgmiJi1DdBI2nILZBgkpM/OGqKoh3uMDE5l10WUYs9ugGV0mqGE4kZhGvniQ
Dzl+22PaES+EV+SCg5rNAs16Z85gB66eiXVKozEjHgaR71BvHkgdAJEN1i9m4/hov/la3uAy4zWv
mwcDI7jBfHy0ZihomJ5AuqlSA0SGTaf/xXZ4JhhpsU4xjFmCxBUHotS5STkuzEM6r9r0n8zt7Goy
dP5v45MtTXNUU1e7pm4bfxuf/E4/qW7p1ZmqGP2axPDU1rU6fyy4AsDgSIOBEzCcFQ3cPsdDPeYI
sRC/le4D6gvyiceymthsk+jOQOGUQxMCSDHIb6OnNSzzWVefJvrwcRm1iWsyAopHwQpT/dy7Z6Pq
IzyvK1wyMFwHAFmXL/vjEVyiIAAK+KHq/mrcT6xk3vOO5xi5kcqosiA3PH3rgLEC2BOKTXibIgY4
Nx7638v3aXG7SQ2bsviL84EbRsyqGH31mPj1Fuc9GSEqSXhkEbxz49N/JnGb9D/aj8FNfvdfIJbq
yARz0fTTlu79597P3oOqHby3L9qQVH8aYtoW2sE7LPVRfVtca7CMQ0IWQps1GuaWS9a7px454uS1
b6vpmQzM9BzTRUSWysSdyScmnO11v6GUwn3tJQCMGCnwBjA2yO+ergw662prA/ithh8GGHEHYMB9
4kvaf6AnYkreQlG+ktZVGW1YDl9Fj77VomKMWQbQ0rtaHpJXpprRaP/cvALu45AR3jRmEpIjlCgy
/hpJNYHTlkkFXdwMDW/Le5r9E1tKO3o/xzemP2JlZNnpHL/eO6UlHbXU3SlykZVv9aZ/17wLuMbj
I3WNwoPMAYHkjqo8MGE/dFY1bRekUIpLPeIJYMw/MwnwSC8AX8VCg4pHSQhPbxXlcSmzgm1Y4HGh
BFBC1PDdfmGeffWq+xyaXcqIpU/U3kF9G7gJhkDzqg3IpXZ5SkYYoKFBdksvWUA9B1uIjNMRYIkG
VL5Y6NW67gxeyDFZdlDAzGH6cpMpYz0wmccXFKbTctGwZjDyY69mlgNz8DKAhwMzGSg3gERyb1A5
nG5eqYxOUFyCF3vIEsBGvjh3+xkViqb3Hn/whv+ccQOdB6bl9/FqX2hS0DVbgX8AxGcbfWVfT4xa
jsqUyVNMPt6W2jhZlEhd2oF2GUNi1Blz2gHeBsgdWf/DfZtje2qv+dMdkiIX5fEZAJUgIgJ8VRIq
cJeP4C+7GEoJ5C03f3sAWduDvr4o/Vd8O7tKtVYb7zwupnjxDay4q3uk0WBr+7TTOzwa1xjsIRzB
zjS9j9A4MQoecwzTpSHKQMmjvwo6JRE2Z/ZxH04PnPniPddsHmnPQlb9HLxo06j0ARrokND1phet
RzJs2sNX6aKshyGjfKUo7McNT0nW/8xPhWdC2lha/J+Ld2IlHcjk4V3oQCunOQt4d9aENNWpPTzU
r63DuffsKzgkNhkrlYUNHLtxua6A/toJ5tjbuk0JVHvJt0UUgq8bYFQ70H8e4ePms1hu+xugtgjk
jOpjMqeScIN4uALSiBkd1CxDvJjljXUcVBtCtPCzNzevs1eA9JrgQsdN/Vri4oZ2o6rkAa+sDxCk
Bed3HQI6uzaQATxwFklUZGhhUXB3GWjYO6dDNrS06ie4sS8eQD9IItnPpUB3envMX0vIfp/Vv/7L
v//3f36//yP9uU7/2r7/5fIop9fT5d78178a/2hX73R11TRV3VQ7nb+NqL4pp7titt1iZX9RGcg7
oU5UwNDHfc3xjndkXrx7VWfF6Edq60wegnJU9WEwQfI3qIqbjLxYdlk9vGVoD9vsABQaqIkmAELz
2cNE8YyquscWpqFrpRcED4rY9cs6hRenp0bd3e3n9c8Oq44Mmf/7WdUxTVt1HF3TLVXj/3/v56dL
yjXQ/u307KTdZ0crVmXtKluzpU9HUYeuBR56TpSEmBPo6zsbQLy6jYBb+GRc5EBpr/kMMvJCbBkg
6OZZ3v//r7f+DwbEWx2Lg9Syux3bVv92inbv+bN9GA3Q/x/LYaQg4K1PMs4AFY2AGxpcPGr+fxpl
mDRYvEt87TxO1ZEdzoffxtScYkzrprtkuTlajxIbHa+gE15+8DTU1j859PXuP3y7tmV0upZl6Mxz
/78XUksK5dptK8poTESzOQTdbNm24K4Hl68n4bc6/jD/D4ZImDCGDtUDngxznFD1cTzrj2N4OJkU
ShoXeAm5WxwQDWRNn19TLnUqg6fRXNPce64ZQwjP4CmDrjtQZukB4gAA4HJx7zBQt2rlUqieqsyF
UgcyTJRjwcFw3/HeDM8pgs5ndGnHNVJmHLSDTmeofBeq+0mHLd5zsG7sNkqgAOxU4e6XnqaxeftI
FE4MNYQG2PQcza2gN+Jk6hc31waeo/ce714nXXwqD85cXk4u5xlQHRUs3Mr+o30Bs9RIEg/d0nXY
XmglfyU2BZYuuxYwho6ndfog7rH8mCeXN34rJ3Y7BHtq4wBQR1SFTAo6htvSEEqhJ45gihvJqD59
szBrxLmdpU5PL+nX6DstoVe8mBtJBnQOUvh93e+kOz8xrw1ggcq5Ajhl8mTyF/rPBij14cX0dEaE
Tj74IWYXY5h2Bjy3MCi6bLs2mGZIIsoekAh0opTZaWG1biqvu0Il/mY/d18f+Bspwv6ZqfR8Zl98
Wre9uIbhJSdP3Z2C166aP1cm4z8LF5DFFTc7lBbbZ9dWnqPsS2MwDq6Nelp+Z0Xf2VVU5WBPQYOH
5MOYjFUWtVPEXGzKIVwM5mlrrmJ4OF3ouyL0wqzwAXLYq6esBjjALSUH283e3usxBNZUIP77ZpM8
H41lGubINHlHnbtX/5SMj1KEV6h24SQKn2r5WhgHqDjgOU7cZMslF3RebjPtrpuOy36uvPsgqzqI
Ri6CJ3vaYCfdG4BKp+ewNr7YDUBcV+f+k8Hxj94zH1rLLB2miStZ94aCjlH9D19nttwotq3rJyIC
0XNLJ1DfWI11o5BlC4le9Ojp90edm3XW3lERq2plZTptBJM5x/jH30wVdDIVDn82Y0fBHVRvtPEl
HOfOmiNtwNCcSb7MIflFWCXbr7uEpI7iKApgJApotAgdkZi5atlMRC+BWxvGvXRMThkC8uIUgDO1
DkKNX4c275H9zzIMht8OekFlFZGmigyQXB1AGkwUHkPotOrsLhzUG/bD4T6ztUNXuLE+/q1/39Sk
cTv9X9utKRraRFcMSZ7813ZbXdtaM41nfACr/u1clfMvdXitIjBuh6rOQswtcUqmAb2g7I6Kp6/u
hGfmv1+H/H9u+/9xHdL/v1spkS5oqhDFB4A6DKYH9/mrofZkTMnsKfrV5yQQ4LGI702EiaMlbrCf
TB7JLfwdvjI8uOND47D7G/fRpwgghhehB0KATCAE/36puvJ/3DJ1omvjoTtRVG388/84oYSybieD
EUUHGF8UY552qJAUY5Ds5jjCQbMnycvE62NdkajV2xXeS6GdTrngyVZ3scfUfnEO8ghRQU+orbF2
wPqGFnthABMZ7pBaJT4VBbs2AKqyy+wqwFqFivIFxRR3CQUgTmWuLP+S9hvTxDKN9V5Uiw+UDtAv
Rysp/CsZOz2nqD4u0urfb4CkjEfHfy8amWZyok9MDkJprEz+4w6o/UsXq/RF5QHVIXSzxO6Ve8rc
hHAnRLWo3fjkyCWvmDY6Xbdu1xU2QvlIQ5O2T2BI1W6N6eTNvuTJ4TQu5m/BpbGjy0mzef3eStgk
lA5vYlL5tHJpsdIE19BG72bN0fYS7o5LcqJwsWZgEvopUH5kJ4WvIJojzhas8CILo6NjF88z4ruw
H0ENBUWE0dTHkUxbYSqHtwu4ONL5p/scvC4K0E4r3TLCGfGDmRznS4AB0+jJi/A/8RTTwpIJp31B
nuIa3Lr5BtNW3HYwinue3tCQdbdsPYw5SX3Z4gqHPTXpGnWyrcZ4bwlaDmVybk9+YgIgfjJq+8LF
OvxZ+M913LnYvGnYndEIFdkU6yOigNfICMHS2Ufv5eZ5Eg5PZJ4X6RdzVfyzSpyg/NGPmatYfZbP
Fd0QbcYaY1/4DP/gu+xCbEBb6aJ21utO3Y7HbcQgiLsYLzBt2KV/eN9hPSn+4mGDrTvoJvnjuOgt
rsJcRALUBs/ca7FO4vPyoxS/3opfA8wYtv6IjAi7AKoXF42BK953h9UHQQMx/DxNBv9rD5nkaXjT
byAI9avkD/R4FA09FSuFNhTUxJcWCwBJ3eaiDZxzNIu9srIwN1K3CspGjjzQHaaLeJrr/vMmwxFc
kZugRkGmnT/AUKVX4qL5Ig1mUZQU6E5nevX70ENQSXe1OP/3tT8xZHPciv7X6jfEiamLmm4ak/8q
rNSnkZjd8EkOKsOpCbFZ4Daz0sEhGJlLASO/IuEd06dfDNTmOREKdHqQdsv7OOWpyWv7BGwIr8JW
brCULSifrjKLdyoOyl7pQBUQkcSjKtlNxlH4WkkcfU0bLSVjiVa0jJFyl5EGdBQ1sYmTG0dUTL0n
JdumZZ5l6s6Wuu1Ft0cSNofLZyPwhdjNdI5Zua8PBGeTSdWwhbDJMdjp3zrc1tZ9j2fMNormHDYi
p/gJ2Zz9OQKXgsnpTG8VModw59w3v/2hQCaBgvvBTdD3Ag743AYcO6mliswzBcJ/mYIckbUQLOiY
WFt5jKbuRNhwqc+NcC5bu/+Kd1B14139W5BjLbrCPQNaE9FWDLB/UBNN8wevpkAAQmGL25KSc0Rv
euCbWMe/3XmhvhftmPYVyiZqnlFyzpEJ9WdroOl4/YxGMPgnM776eGxIjvz3hFejBjVlySV6WRop
PKXFRbyJhKtW2i3d/SPCQKCw7nQPnbL6q/9GhwwFX4ynMxwjvCn8kTSNn5xXOxxXAZ9OWCsP/WWJ
/P2OhANw3EXlwrs9UHBQEMJdHI6veerzNXjaVYSWhtt0yf4FMfyV+JQ0XounuMNmVwQirtUj5KI8
4lsfLZ5gtIMd0w6tecBU3yVDsQwwHt8vqnE2FQAzMcB+TMEJGmsjxeOtr37HDGDljs8qG4OjM4kQ
3SrlYt3wOs8LV/8NMV6ev0iL71eTEM6U4FT+/iaOYSDmkbeYN1fz1WNkPQa7IuwB06IHu3jP+bzt
z3xqyn59MjKL+SM+tgBoQDN5xTPckuDHtTaxf47O6Ya1BrNrZpbjpts7b9y+uUs7zC17UnphUtDg
4x1E3Fpj1fHIDoZM+RrFyWC4L2j2BsQrOiYOG85YACUWERgN6605NixsDNmYOQXRmQzJRe9JU2kJ
KlY4Jmnx3ZLKC13QkDo9RBCu9MiIdpXOIsk2yL68kcnwJFkrITBmqgFBw8jCx5bNyLk+XjuWhzK4
KKWev+Jy4mnTtwvzYV8/HWEfcmZAO8NaNHSVi6jbWT3lQ4ANgidkWIUIVgEW6fKesUYz3aVOnDCw
Rllb2/G3ZIFU2wzK5qNJFxAglOptef6H2UTTDa+t16GAMpM/wxJhmNTismdFCpmd+lz1FN3hHsSE
Lyp25xoInvih8IAni5yUzNKVdu33yCkZMCjvofG+0Xr8cj2UvxHg2qhwnztc65sdfy5u0UswKuap
qnfxwcA5xm362JIgK9s0bUBugIvNMd01K3kuA+jA7gdM7s9GYffnybl3JmdWgnwfsbObegf4qUex
Bsj3y33uBRy7dVoaFB53sD/iDIa71lg67q3y9nT18U9VyHXAggphDBn0HXEUTALdj+nlod2pjviG
hcHqQy1GT7iI0RPsSZy89g6/HCoLrCB13rjC9s6TQ4CD5GqBbfI0E9wxz/S66ZHpskcDWwYpYRxf
MIhJCV9fCTvH437cJBCmhUdWl/iQHtRwJ53hNic0bv/YZ0N7Kb86F8XJe16D5LPi2A8d2RpJgrSz
TlH5KewDUFAKgsRrBhfOkoe+kCDlyCPBEcozQZGQwxob9eQPw4SRYKw54arm1RptpC3t0d2Um/f8
5tAQ7giv8C/BRHqMuS/8kszB0Z+YzjgaDdZTomHZNeiMFQze91/vP9nROQ1IWvweNG+ymPiTeb3v
iIvn8OjwpXn/NYf3oaRomiFFnLXz5i/cjok2zFYpIDuibd5L7vTET5dQenEWDyKP1HpQ7JP0139N
cO1HCZnMuLxJOOVVp3xjayAWm61felCxfeqZSQkTvO0pk7R5D1FpsJM/w42t1knGmy6lblT5+NiD
kQ8IRjA2p/Zg6YRTFDeqKyBZQ5zR99hhOiwlrxftnncLx7NqjVHmlVHkhDbAHmQrpxM8JNXsVZGq
XUNFI7KdHQIOOPQF2W0nDiOFYRsi7hwHUIn7OXJjNxqRIyfNRZ8fdPD4EDtM0znnjZ/vHylsDgZ1
BIwOByYE2q1di7fuCGMyRNmG48x3hz4c5lfvFJvid9IiP1ZGKeUVtyrWBOsLWvzABTKUwo+iPAMX
AFck6Gh41nxUXBVoo3hnRxb/9ZCRn166eFkFMm29Zf6Um7qlLXdb+IIUxbB3ztSoA/rNx/UA33EO
7zdjMvVZl2fYZAJpqWxzbvVA4Yz0TMero3FhIpBrHLGC2wU3XQ9d+S7pIMk2sqfHMJDe4HDDOEHB
8JAxrhnrWSb61vQnxLJ+pdAzOzqVSz4TkTmKW/HSEHqAABicy0Ywwm1GGMBW7HzeTs7QElAdSBY6
u27FPzEGSli+/Bj0Yd/iaIWDSk+35N+CN6fChpnAIlvcNeQYsgzQct7Ebfjont6oaBf22pRXbICW
bc/D0+T7s0lP7fcTX6QBPyeeArnOzOjTH/gsxf3NGyn4TCGcAbcpRiGl9f9MIKIF+A++JT0kUiSh
4QraDVXS9mfJxZ8/Z/LZNswjvghX4HPyACipEFd3NjvqcsBOEkjCwq0bgTeWatYL3d84zMRF2uZQ
bOBS6guOAxi2nLAOWwCUNJ43ctEv9jfUXmfu8Vm88C2R93LaupDxZlg2oReX90zTgsjG2paSA56O
cplgdIHJAIjCAtuTJHLMr/inKVwIY8/DdRct7Wz5ICgMdjCMBKgczOaCkQAPd7gf5YNwSB1YLBn6
cIiee7rOrxt+er7vz2vnKDiFPaOjVyxE2dhNeDAsbNGjQMCvTbPcwjrQ7juDxxA6ce3B2mL2a+1L
+5uKxbPsh6vbo7FbifXWQZ2umHLDx6bUUjcMOVyotymWW6Nbg+ycE5vPLnDzSNsIaGD41bzZsTJY
Vb/EpdhzglrsZWdf0B35fJm1vCwz+4zXsP9zvh6GHeM3trgTY/cFGk4qggeeliWV4eMs2m/rknJ9
NFLB5Dv7i51mXsBTmfGd3Yez9Jaq9UuKOPvscCqnNTZ2qeOfL0vftxVvFnrQ+FcAorjP8B2e1oOd
1fnlVFw+9ltHss+1x2DQ+X1uwb1Z1zMO5fOlQjFyMa0vL0DYaRHyZ5+XRPXaQm555EfA3qoXok3I
2Xh5y4odb/wvbgiNKqTlQPV06wjmNhb9dupPHOMxLrrKfQbquvaojQfmDBZlKcp2nMsK3K+OwqKZ
R7aM4r+xtpL12HJAW3hWsNKJe0Sf854biABbz3nk+Fw01u+RiDhegNr5NbFJM4P5/FwG2EGNjG0q
hPEP+W4yV7H8h9m4gzCEr0yAQ7PtnUlEYCF7l4/lXYrgAqqFYrFhe0LuQ+limZbkxvAvOdmQ7nRc
Rmenj9Y7XjEiwCLfG3mw1WwrWv7xqGIsJME3xUWFo5K2BT8JmR9PTifj++ifkOck2OKUAlsI4IzP
WNg+L+ERe2isfSA0BzjqMKDnarHdZ7ORWUL8NqZXT5hhV9vPmGUAFK+AGOH2U8GgvGXXtR/HysXn
Yls4/gyv+xC3TR4lMye8a1/OzbBm/lzmCCcKA7bLHm9jZ/+d0X9u5zwGB3mKT13vozUZP1XroQia
wpaHKf7FGog8wf2h4t4y57FzmwPSTe0vAuFvRcAe7j1xcGdeyNbdYPvCs6QspUZ6j3cPWVM6e1vL
0X6uw2nueJ3qpHbyX8v6izBFV8Hj5m2tLx0dF+yjwyd0zLcTs/sXofPpZmrQfqeF2wvW76hbyH/y
nwkjfBZ8yFTLNna46P2Q0WBudOaami2QpcE8FjEQ/wSRezCnrCQ04gdek9nNtXrLwrXHCoIg8xe3
fYQdWYnEJkLcNaMbO2rTcS2brHmbvSXwqL6tcMandCpr+fsLMwKRNQ9Gt3gRj5Dz7cqdeAxFbGW2
ZNEn1Lmx83LeOPVc7S0ROTP53rjmnkFIeCzuIkYm8Un4BWJ4HlRUfpgRYumICwIxCyHAKCCGigz4
Akg+VztXp97Z0p6geWSuPvqIQATB7gRijF2uRGcfQv8ZUdfMmu1h4fslpLY9WhB3yxHlzsypaO0f
s9pVZ7e9/xvZ/mOrs7zeFh4UeHVhruvN2KahoU8HAKCFbI3egOwhzpmm4rIcT1iwKGiTz9l2Oy4j
tAbuZcdrBF14PIRG40H0s8TjXfRFZs8y6zSie7xflAfsbXa+Slj/n3WKTcJ3MwezH7kh5Ujzi/oA
TKVsHcas6V1g0IvNaIvyYM5cTlowsTXMQMcIEmUYAzFMi38VQj3A5ukoj9UGltSrAdvu/9A1JUi+
Y5s7FiZ2zHVvyh0j0Bp9cGlPjvrbJqsJu38msim4dL5Pps9DKYwNC6Yd9zx1K/zcH/BZeXuBY2xs
cl9Wgu9o6jbwJWYS8XisRXZSvDVOApL9WPFa2CXtvONFQtmAHHmwJFJtAIzo09lnci/uFyV4WQfK
H2h0/FD3AOSrdQl0xAGJYRMsCLxizGXzWYZY4qWTbdGdYCN03NV8+1Yt2A9j8UykOYM08DmsNuvZ
5/7uHE2BnOJUbscMXWASj3Mx5Y+51NCSYWlv7tthJcKowCySCNbJFN53PNP6i4JB6rCqrzPh7dBM
RaQEcHTAlTFu475G4apQy/J82WG41xvp6raV+4a+/miqHcJZWDFXBDG605o3c1jR0hn5hnpWi2fl
Z6WEy7qeXbEnk0CCXsLplf/l9WKgBHl/dfUu/qyleDbRf4zJFhVfEV8ge2jpVIguQ/ogAFhGlwcg
8KKJ1s4MwTrMX7L5GwMY+YEAIhaDd7IXxWU9kkNoR0J51sOYQe1KPEBPebmVsJQmfZ7tSp/lfzGe
dPAtO1/HhLJbmthARWu53cQ9MzGPnN8PZieNE+EuI+LtPW1AL/FRAD+NmWmY6poxmQ7BQnVag0j7
K/MUPIBokeO5+fpOrl+pzKxfuXWaLSJ3RNwGFqvPGtX5YqpvUnUWswTDqrfbEe9Bo96swueM9OaI
6ExtU6trwmxVjcH8vsQIt/BffTAh1bm3Xy+/BXjChbigCfZNRsDhQkDQpG8IwqVhk3/C3i8wvcZI
o3EKya7FhRx5H1T6hUPQtCF5V9ytOk9r1y3pJripEiAWOu3Ve10Xymfa7vX6RP1cFATwzmrRCWlf
SjcD0AGhkefGc6brM03y+MGJhuxAJ4E6WfWFQ4A1P0CGByzY5f4agQDELvnSk+pU6Zu02A0qz2eT
9kGunbiDMuc4eE2ykZCbj/jwRPiWYqfdf0g4rucEHtfaesAo/uoN5kLl+/LjapLr3Nh0Qatf74WR
3AnEbvjBBhSEedgveQodouJ+yY9JcFd/zRSVXog0gT9TW3LNEwmYGKG+4vOzIpipfQA6zofMBCfD
A6J0Y4q590wnQpgr7X1JwbN+xtUofwIU39gRFSJAZ+SVjVcI4Ee64mfxrO3u9SfzDFT4F67SOALS
SG01FJ74F1VTpXPz14wnGLO78Ww0EJjs5+XGkPvTlcbjk0EkJBKD+Edt5s9ylg7fr1do0c7Uql9R
Hb1Nt1wXQIqRx6quGBl+aEK9rHQjHqAKYL4YeoCxoy65r9aJZFc8SKGt/aVv+DfLj46exHkBgess
JYtklativQa72xVM/DhUejtBWADR8u0bN9mw+GSDZmPNE1wfeUjUlk3XzZ3mvkZngekmfIvej5iA
2C8GkGuAE1L1Lk/ZklB0DD99frrqx2m40KDNgd94TbouyNJAxmbx7b7Mc/903xyy64jk+nY2YdL+
GoWSGOUCGFW02jZcaKbqcMTzfU+tT/X0wcCV0u+6E76Nyo5xZoA0zSoBB4q8rJgOL6fc8hsjD4lY
UmZmCwgxrbTsaOJ/ydwb4/OII/0WNZx3xQV5Dcc8INpXai1Ok960UwhBH8DA6rclPeDYbtPQuZ1w
JFmnKN9Tf+AHOuWX8WANO9F3vX7eIVF1F0by/OFBxosBa9VdKQFMA9mwX83OH0vAvF8BOzwq9zcJ
Pl/ZTiIkE50lM/9LGHuceZxUVePKdBUUz8sigVzj6n/qGGHY7sptuRV4XbflpRpvigXFqt22rOYK
1tEC9+RMc8g0BAONQJwwx1StFPYYIQM8VqPbmPAwqRu0KYdjmczDO/+VY9OGXz3J5xw0lkgtqTrj
MD9o9vzdSHOq2mbynvMDt9D+NdxRgWsb5/rDX2sJbpk/ddjKA6jgw4TigJk8EVPVvS3gDlj94OSa
P8CDbGxsSXNyz1RPfugPsnLD7+vLKoVVKc+eMDD+Sbvo2VwTR0QhLHPM2OlCJfuAWGg868klQhHE
7QPyhGqrT2NmCNAj4VrMSOYwWJiYtr0hepGOhdXoebgbuDCSW8FQB2WDaX22sAEY5qosP6IQpEDT
ggj0hW9uWpNoX6jzMFsX+dEgzUWdZ6UXwgIc/AoL9Qts4D1pit5nFwYa+qQK4MqJnRFyAO2D87HX
gOmzM+MmGPVVQNKiNnjRrZ+ZB2P93EHTKVbE/YCAAcJuuRlhkFjfPZZ5RM6Mnx5Sg2xXvBlA756K
3TMhwdTZb1s8Xp6/oN/ZRiN2AeChAwF4/xyxlZoCUCl2uYjRrIn2D6ZfHh93uOeL67oHGYSw4phb
YjKP5gMeuoiXQMUzGl7UUZQR7iCNbv7lZ6QTxB9P1oGJZ9XTqR8UOaTeiHxV8RVzmu8FzSGZOeV/
AC/duqGbiSxSCUUZdhXBHsVhUq8STjY6Stkn+tuI3Oyz01Rbat248/FBIavyACmN2oTsm2KMribD
KHRKMP5qTFdRxWkBA4vEF80H1OeOmBC8MepmdkJ2MJUf7q1cbjY1t3AipbN2LnGGg5teQ88Z2Vsi
wcnDCgIE31bClYiurbdiolEQ7uPORhFIl+fTuSzUfx4dFiYexDEMp+T55+f6PTpU9PZ3bWs/LBzI
bAEMD/vvY7Vfyq2ZIt3zX4Ro5B56egMAAebkyYSRZXDrLGGVUMpGjkSl+yHz2xowu2CzxCckdyKi
CXagjcoGbpQiBFnNCM0e9EVNEpESpIUnxSthWFBvxJceFavhjlNZgiXyaQvaqLpwghk1SOJyMPca
Vow784yLgytSmt71fUQ/D0WA5DN5EX/cCBM07hQTMSImNOuZ0mT7+jmTxrX6/AXnf5m2JgYKcJow
08lwoErDZxHHEt1PCashMKkWZqq4YRm2dA2oUSpf7+cAzZphf7Sd9ggN5y1N4Yt8FEoaVu+UWbzG
holW48b4T8VKK/EblHKINAePsswgSSj7o8grpKOsB6/EkgqwocuaG+x/CXsjYUyONxr+HCzzYUuu
yMguJ+xjTAsRAx38Q7XJwFyr04Pp0H4cEZbtbLw9oCFAS+7hok1cnVC3xmljN1YDPXZVqrSeatdi
/0u9iBPqhwnhdKIfqHDRvDE7QnYJ+H1UF6+3F2IUIpeWUPmg6Eh37SvvJAUku1oVfI7ay4Jpe13r
W8JZyR7BCW+jfWweEDeV5BY/3AKH2kv1HJOet44fOoZpCvV2MHx8E+dzAh8PoBAE0OjZn8ZvN0SL
EkHVujdI1Y6IKLZ11MTrDEK+PZ2QqugkoE9VzyK7f/JexsNFLr5kbLb6U2KwkigUsLeRFVa3A9xZ
P3cvGMSDV+FnXwZC6NAhlNJCIsWZC+iztQmH/Tqjyi8mUJ/dJzA0KD4fMArIWjW7ecOXCiNwat4r
nAcGz6gpcEC6wF/EZbYAarPB/jc6tOfKa4SZlND5zKQR//XUaUryXfib3YjWyvHhz27Q36NilUMR
wQGDM87lpqsISOtZ+do9McVC11gbP2dFm0+MQIBtpyPY1R4ChJDSSWq3kJzwZQO7h/l0HKKpXgIs
w4QmRTpOsHiP1eBkCnbkhoimB67v5WZkZT8J7e5JKyGghMBSzieQSFSUT7f5QAxckzTKbc5V78lA
D+bGzOT20VFpZ3gZTI1z0pyww6VPTHw5nCvM1z6uwZb8sWHoPIEfKSnQoPE775WJ1+lNqqz1cONd
TSlo+i6YGNRCFjVbk7hN61yP0T0Eam2dd+9OeB50tEmgYhJDCLzs5aLLm6RjCcUwpJECGo6snesk
hpoOkdzXl82AmQTpvLCr3vX4HnyFBvETw1M8rT9fME9i0/m8nEkFM5TEP1eAlEDNxMAICKYn65qt
2hZDW+cw+auIdTfH9kAJbQpE6kuqfggkAzcp0fjh1fQKCx3YVnWoByUTbyuHyruU7AzfTmqHZE4F
XJPkC182WxaQ+raFMSsnd1otStxq2x2e9y7ZUFtGpfvW9ma4oN4Vxx/wXLxb51MEicwuZ/MV0mfW
A2SiI+o8nqECpY6+B3j36qVohESn4QJLd1IEOaMErufPAHK8tL/mKZzzHd+cd63DI2gllPXQqS0j
9DKiZ7CGBTKunCzztNt4OyO6COcJVSWEPG4Jis3Xardn47e077Nec2V+i9de2sjVlJsaNa5a+xnc
6XbKXDfUPaQOsFa+s8Y1eqf/knjnq52K+AkWNhE4eFd2O74mk51Cc+uKbmCrpLMq9NQaQglHsQ1b
ua0A3NXqy0Qm911WjvhaMgMn1BLLcrzGyaHGaXVTQSksaCxT1s3ik3rqx4tMX0ZwWnupaUMNbsNV
mSz4BnX11YBqUzoM8wLiYuWwPze3NsSTbx29mBOIbNniKpz4ElYFkpW1MIGcD5labztNZ3h4Pqcl
c+GXi25CkWc1Vh4vN8Qek7tBEBlUswyKPhNEw1nrROO8WUm7Bu7q02k+bqx5PfTLL3X+mtUnKoTr
c2M0Lrv2syINkbzx/WQIOOsr/WAwxUaZ8GTy/KbDtExzQ0xpTdR0aZ1y3e/xYHjBesZKvrkbNQt0
dY09Y2J1pF1MFh/o3BTN2QpRg4ktRLYSkMiTjYT3d2NNc/5M3b4pAhLCPrD3fp6abmqgRUATi21W
vCyUZY4aBbBi9WYqk9kpgwfdew47vbRbvIMws+gIQLVJtqyGswTeillfxBx/KjJKwr8WTa7+Bdsp
ES25PX6AU3NP568/vUF3lfzA7z+12fWX/yedN594/HkeTZGITNhtcgzkXUq2aRHAELZTvA6YcFuv
JeNIREBUhuRZ2dK+O0vATTBclvAoB7xYkzGETvqVrj6DSlJ+TdwXX+u09RM0SN0vib+CMr0S14HD
oTqt8P3rfik2lNoZLyvdYWcD47277viEAy6vbfBqA8qYVzSvMD0kxJOStnZgHQ7VurnuauxbShvr
f8aOkGXiHx2oWWDODJvMNn4j+pAU/7xowzee9CTpLUlkNnRXwGCucLts9yLc9d0uuTCFWGLUjeql
hDsu+zUM6pEwOuOWSLyh9abqZ/UHsy6HaGlVmbaF+45Wkg5WY6dwtqNm07WQ48ZvlFOPyT78wtUV
dbPgPtfVksWSWLjMZnvyjHGrSIgIJGlbcXZEZnkYDVt/mYe9wjw7IZMYHZrx7ZaIj51DMrKzH1Ja
j6S7+RW2MsK2cuBmbLV1O6u8gUSUFFd5ZidWTSt4URZoX73+UP5BVsMJxy/Ras5Qfo7ltbmlgFXp
iaNABTGLTsUnQGCQXDchPmiTxTVfatgs9yuZVkW2JriKXmEeEzgeoPmqxxs15e3JMXyo1kRzi2iW
5f079HMSA+BVgyaqNlaUtoym0IB2+0VDok4/U+rrriHhasqSVpfy1rhra3WZzK+L0Tar8hJClqoF
maNnXoXq/CF1DQfCV6A4MH2nMcfgaDWIvGzbfL/POvw0qnMyXo5ct/SlOMM9nCoqJHWra3ELGplg
i5H1Mlq7uFdHt7W9EboqhPUzpZAPeSNEAYKWjeKSW+zX62jNMumxfmgadqKlPJlKiHYeaudA00O/
Q3XVpZ4B3avCs4mmuOx9ODlJ7FQ/GXkAsGyg5hYW5HySvhXNBoh7FsHwR+uNIOVbe6+SZMG2h4UK
sWHpEuIjnMOWfw8LPQuyYvY5IbJi1IFzJ8j3a0ZE+RWGy7f2HaF9AZHlvQCEqSx51cP4K4hPdltm
w9H085MwwXIr0YXGBnhlcp5wvMqn9uXh3/8DdrdQz1s2honXnR7QBN8kjzIGlWyabaFBz2YXEODm
IkOKcZYFwI4lBC6JylQVAtJUYBhnE+/6seDW1nhOdtZWo2ES4RIFkF5f8bojCsqk78RI5xZX4w6O
QcgUKiWGHE+YAL0VAP066NVxQpIZz6HkczEwYQL2ftTe51sWrBBZKxGAjDSoU+C88FquKEeMwtNo
CCFlpswr91BAIPF+ToZgefR0jjIbTT34Bt9x7kOE5ENUtECMsQwcQwAAQZ09hcETuM+OmQvn/0kF
0UL/+n5aN5iWmR9rfueNMmPE7/Q6T6sBOlfYcFmv2iKjO/NluFDhOPZvvfjUdvaEaFQG6fzbHWfd
zQ1OE9M0fTOcsJ0Prd/OwgU3Uqz8R4YmxJ2H57lUGb66EjaLSGIu1b7eETLBQAZvUAr164MgRjz3
TN16/bFJQiphh8yuzrV2hGGnbczMf+L3+fmRiGPN/DSam3KQEcjRLt+k0cVbGS5ZONOyW6Iu+QYD
cnnc1Fiz7L2ldKuzIIc0t5QmcwNRMcyn5KdvNvxazG+ydFAVgqU3Jg4DmNLIt7RxJDggDQnR0SpT
ApKSW/HnGlS0K2Zka/hJoq8kTkZ4GPoiV1S677sg3dSJa+rbvjsqaPeMhdxsPp+dSqAkECU8JYwJ
MwRB7EPDvWi9EHQWS3VldWUrrWmKGwC2pv2W2qXYLk1YkB3Ck+DVrGX2xGv4l2qMcDGTi8H3Vr35
lcKaSkEPI7w8XgWA4NOO8DtRp0hbAFXPVyIPq3nIoO/l5doG/PzDsn/KB40rDlkrn8rmN3v+9O+N
RRuW+5yw+EOhY47mjbJPsFvDxHAk3FqmS7qkRTJWOW0NV/lBsnAudhKBkOpS3CDgY0dUVzrIAO/q
ztw915wTHCoDDxwvYA4IwarAY5DxAA69faAAY9EQCTDtvkED2nxW5MTuEpeEsOPjNDgTxq42mWNu
4aNpkZEMXX1JtRsFGSA7M/Cia/wi2uMw5KdL2LPDhKWS8IbSZoiTUUGcKgInCKMbHFDaJmDxJ9G0
5sRqXd5i8T2lPZ1gjq5YOE9E9nnilHt18aSuhDeLVmnArxfLMJRBMru74FUDGKhbjt0SPI9+IzNv
HPUmb6h1dorHHvxRBS6rB++BASem+Th/MLi9VLA42NF/IVV81m9G1Bd04LiJiKf3mpHYGIcDUGSX
0E4Bgc0fMXY7A5oe6T6wr9U1z7RXguLNZEF13vmu0TZpfK8K4uxZEx3tfVmyMeoGfLnnX08AUnEb
2O3zZXL9nsi3N6BleQUqLGYw0GPJQxL57kS7oWfToRTVWH81qwyMveH3lwM/eIC8lOkzEVFlb8Ke
qOdt95ez/3ychDc6ZvmkzbotT9eowfOaoR6jjAgyJAq55xWonB4S8K3ZpEtJ2Gky1rmLSbk3Ikch
OLD7K4eFFLFtIk7MoS4gvPzWum3drPi3XlPE804Mixfm49olpqrLegZ2rN50yVTmNRDUXJYoIr9f
4llS0bGhk8+ozD/nWNsoHXsYqyza8PKEmLdE61DZF+VJV5dlshWV05CiDsgXhYyivF320brkZU/F
sxb+XaON0Gye6pqRUNmsXsO0R1XkquVeab/r3G85t8Sf8PoGU9uE3Mfq8hHmrTDndeM7MMnSFB5p
fwx7mjuvxQcOQJfbVaM3yqE1ubzDvJRq9/cELsor5qzH0E07w+qgE1fGonsfdAYBKrlSSme9/7rx
UaTLOJ7H/baBqBYJ8CFiVEwOZ8Nn3klzlGGCgGmicvtcvzWmqB+VzVk+iNejhlT0xUycjeMd23l8
L3h8LXtF0mMgxA6t08rLh3f6k/ErMyeP+HN/ofIN+22bntkMQtUxZV9TNwYmysMiD/+ezarmWbYc
O64i72X40uXlGX+xb12xwxAQCTsSVTOSdXSrbJMRd1jVLZPBBNug0fH23q/ZbkCcZ3woQGCMILVX
20dWnnhsOkJ3yWuZAzfrV/9FEC+Yap84nxL0AMK/yB1pCl7h+G4wUsnwUen5TKCGTPCUGHIAdonC
uBWmLK7ueM29UnL5GmZEjMZUBhW9ncGbYvCnX7iPCVpAoCqUOxhawhKihWCEcGjwuDQ4gJfIZVi5
kBJhfQDEZ+fWYIflB7L8p5+T/KP+yD/vP3bThHe23TBnIshrqSFfxCjtGXl8fgjzijWBa5zTKs1z
DMXeQPyP0mCSwU4s+xV7B+FKjCS1Wfj3lf8PSWe2pCqWheEnIgIVBW7ZzJOIszeGmiqOIKioT1/f
PhVdUd1dJyvThD2s9a9/YNZTGGFDXBe34Tu67RvyJMnnaPOeT0gAHfa0Gmr7N9PBu9XnNsTqB4rC
fVFSRpWcm2whB1k1Vz6xaQwIZi2cHkJRZCrNdYrMrMH88ORO0ZsHF3xHHu4DbnopGsjYJKu4EHU8
mW6IkybgqjYmbYyRrMDyZ8RXSXMQSWdB9dKBX3X3ihV8LHKE48YdjAHhyCySMR3M/mNNF1d4D9K4
xt2gaRGn5IVM84GKpj/62p8VE2sCDVX+J9fHhKgbwWQBOtgDEF1ddmAw/fUBgwmy4vfBdWBYr94r
CtE+4xVwZeJRem6HrLdHB3975hMoFOwWxbxVj15wMKYXO5Up13f0H4AvEUptHJxnGvbLbDQI9D7z
4wjIVphjuMIHiLvnPwDe4k+72c0G64JD3RM2GCmmzYDkYmD1Ek0WzitEUajOrym6yimo/ntzQUsP
TC7wFIOmsl5hV+ZADXjAi8PmAptSGQW0nkOQsfYd62zTK4Gzkw9MBrBXO+nZ0WftUMWUB5cYeEHV
AmWTMTUHAb7Hg+RSuzqkK0hw04HT/1NvaH5B2OGofXP83YYPR80/LdRJ+TEVr8j7HqYlDkA3N+V7
HR0x/QnMzfnAznwgf9KZfXTHXUyOuIBoJDJ6IAYAsyeZ3SjgwakAbubdrapaZ+kPVDq4k9lEU+AW
iZkT+U4lHJROBkMMClOPsCsIQSYhezSka9E0YkA1uNfuAREHF9N9aP4JZyCMxsk5oY6OYwOOICfY
x/oqoiKsFC0ZixeUbG+DFytHBLm2XnBxBXp/3qr592n1tPmaz3Ym4LdxXGm83tmC2e+LBUJZSDn2
jLlYsT+58F2uEUgOwZh9RnChSXG6pQlAVmRSYZxdzuVB7Zldl2//49CiuvmIX+Wev8sP0WMgblhd
kfuFVKjycdciSu1V2drPfhggg/DmmOGntc0UmdQPncsHvj7z67BHlPAI4+5Q2ZH72LfKnw8rg0AM
dYSAvbtqGmJUGI/YNecHzEPN1riByvaA6e6ArbyeMGe9gLHx8J/AorAq4hcGkPjrfMCUAwo5/cOk
sItylsqCgevH/2mWWtnNGaedD6xewPhooFvXkgKGA44KyFbgc047LZkhmFHqFoZZYSfCON9thVQ9
DLEa2tJG1GSUr2qZrohnEYglJ5JisYAvvMy8dmk64mrynqxn5egX7QtCiT1syCCFBEzsID34WKuU
RHOvwyZvSWleMVBenRwpM4LLSYOIype4pQt2ZZQbqY5ADtrAwKkRvHX8/gmAlQHnEyufZmtKhwQO
Kob4I5weJ5AtixWP5Lk67sp18Fz9YEGCjweYHr7zQUA7jAn/uRlzZVGiv5uI4p/6AXio4lRvIu3s
aRQhVI+oYfn7SWIYxzMQkG4yYuWHf72fpJwf90p+5LyHX1bIWkbetV3neQHshfT/Gt2Ht1VJpNg3
fd1tY6bObmn3cA5wluBxdkwiW/T42mLJCos4eGZ3Qoov+2r7gs5GtKaZf/+AcGhujQn/rWo2UMxx
QBRkX0ULYZ3IShw92RH87GFfET0uf0vJjWwd95nmpLLc43zZn8hV5F8goF7dd6cVQ7XGKvEx1xkE
Uzwr6WPfxQrJsCrG+l1eo6sFvUQdG/HTB88xmfzDXYO/rlmwXB7799rmBzFTB/K9+OeldijxQj7h
j2qOn25v2cw7f1fvJDluaHHSo/Dfi1Pa1rzuZqTPX1PpoHlk+o0lO7Ii3TnipIEXhW5pk+6E8l/7
46Ob9AveG/ViKHXMww/MWXDuLvi48/sIlh6gzmc6MOiL7E9q+F+UXRG3T2osPmkbwO5u7HLSeYhm
0g5/SbXq4OWmbu+EbGNijgMxWxVCMhT5knHmGNcf9qvS+viKfUABlMkbSS617r/FfTy774stHePY
5rAWmOd3Eq4OyqEqvxSeTjZ2bX0O14s/WAx6IAei1q1620e9lNO7XJLHXkkBhe5bZP4YQvBQQVa3
lL3Ew2EhA7e4FirhYjUSa4fmonnF4C/m4miK6kZvJqeCLUMWgDlZ5L6mfUKjIOhOO1oALYkOjGLl
tW+nJparUiHG+OAhwOHJueC6TrSpGT1SwDZzIb9ZDqLrGZAkP9YraVbQnoRMgDeXR9YTQnrwKvAW
3Dbg0ihUk6IsZXlDwcS0LX3QqHXcD/cKknRLT3mNSDV/usWHOk0lNkiNdAYMB0V0jGUxvJ/cY6jI
mCsMFawfXg6KYOPw93aq7XsxE1OiC9BYMIi5T7hVmTfJz3/iRMGTeTsAEx1SclWQqNhvnHVSsWxR
GLV7aqSG+8lw2uSDb3gX/Mdl9DDYUCC/RucdtCY0Uh3o5Uz9C6fShH6ZNsyKUWP2Qc29ASRcwHI0
LUT4rvGA8M6ZdN/nMStpHzEAHaCE7/gkACxEd8wHaIG469wKey1wVdDNdlRQDb4k1QivF4X7jBuE
ufKJQQhzclhe/AMYam1yhRYdN/maAuC+7CKge4vz8ntl0OpQt5d5Y9jVH6MD5kr8aQ9Dl8qCnEXV
Rrs0AdV/5AgJFZSYRDM5JffsZ0RN99rDOtO35cpkcc3hj4CtPcdU4Je0ZiADMCQ9fBR4QBWRBZ+J
KVlOHauHQ+YP3wocropEPZyIFoTumcG9niEQtU8hlldY67bOe0JwBEE0X+cHPVwDF8XMkPTRX6aO
8JEi1a0BohswDO0P3ztkhwMLhvhngRVpst5QADIlvgB0k0pGQAg752FXtd/Z9Rf1BIdWYpG11fEA
JZJVQWThB49RZYyzI4FbCQ5IY3AmSrve4c7Rhb4WhgqUZ4otWcvQSrsvB/MmQkZ7OecySKZjOlpW
elBkZlB1YSt9SCgfxBrAKfOlCeHiAZgobJWw4523wPYu5xO+hz3vm3E0WRhZOHi7YrSnjBj3niaY
WCCyJt3lhC2yKhhJGHe3nx4TYxBLTTVan/n5KdVONdMD9sGoWV2Hhc0/IwKBa4AF5XaXJsB2m16A
x3i47zm9ACcA20XCI1N6iOPUdN5E1b9W6vRNs9+bQ1921IBPyuPmN8FO2Zdj2uvwPDaFPoVNg1A/
UHIQ9lMCnPyMnls9x0GqsC6e2rKGLyGzMxusOYLFwH3ALQEpFlXWKdy+yZ65IgjQ8KpZ292/wVLP
GVE5KHBDPB+s7hJrq7P4YmT0tLvLdfxVQOOPydp/LTrhOX8FHYccP4jZ73k5RRUjwX0OgMz46wYn
6H/Wx1dyOQDI7v7RQ87oNcnR4ezo5c+ILXUBdKOGQytQOuj/SG/EwxgdHqbRGKjr/iP5+C1uBHLQ
0st7yT1Se9a5tJGGicGwgyMiHGhsBgk2tb6LPnxx1k8AsknuL3XrekwGJHGGNh44M4Jn5pwAJDH3
Q15s8rVxdnTTMmakZWHJRVPkpjt2+1v8QmX0iE8B5GKn4zOgYBSBsTJmbVfcJsDU7TLmyNepnPuO
nt79dXwHxoMQdE1BHag2TqwoftSux0CCrqo/Oh8eCwhT0g2FH3dCREApTHGJW5HfzB/Rg8+M8oXh
ucO3c/ujwe4WAJ3HAGG/kG6SIKm39IZFbgOk3PiASjiezy4uqEFUKNAMLcwDXDxsQMp/4/7kMYeH
K5uz2mpibBy44nNOArfd4aLS8+iqkxN1euGQFWGVTPqtn1DCr/tGWFOJ1rqQxSIJ6t+d/GJsP/PC
iSvfiBsbMJFepcuYhf4rphgJrrMLTgil9ZNrq4tTys/D2UDkjX3Mqg0VRK7Yy9viRLbuZ/aZMXkF
Hy6QsnHzBp0Q00TrSkIZGY5brE5p62rn65IU7pSBHtL+EJcIL981rP9ZYZIST9JucJtgN4p8wgEc
8Dqis6cxRQmZMCIYF7Pr5hcW82PSzyufHofhi7m/uDiV8NPQEw3Z2hzsNKky0qRDvMcdPQHPRaz9
89Y4cTz0QljkrS0JcHD7y3GLqoriYQsoD85dhDGabhZzyoiPGQzPQ0OuhA9k3KeRxdUV6oniXcYE
BQvyUB1qY6Jb77hK3rIzjdcz7OSybT1iuAh0ybI2c7g5sNfkDvwRRnwSmt0NqB1oheGk1fnAFfg7
KKtr+uIOwW3zKuoFUm9+DyJActP7iB2bGJPZE/IHpk50Cj5KUxsp75AGTQnw92OJn7cFZGnxdW9d
643y2ypGOr+Rs1SHA/6NnndE8DisUjOEGTaC4Dczp7zfNqucClISYcLn6DbcLF+L9VuY01tcpCcU
18NTdk5Z53By1sMbDJDsFryFFqAqFXf7Y+3MBBcIkR2TTt4hLq3vXQI9Uf8wF7K6pFUXIdZt4W8G
bOxxBqVPaGILFm8n7B0U6eWKJ+tMGfVDmeQ62EEPz9ZRxzEWOMDdIGPglt5m8kTOenJYADLrbykj
0p+tbIm3RPiOy0W4tvH/AGxOYD1SL2NlEt3imoN18kwHaPoZ7aX4cHpMkwM1JqmdA+PpvAVn6Jyh
IzOXoNh8sM7FOpl+1TZyQu4gMcHALazHsoi0+IJVYQx/r0Xm+rExwlM5ezZL2Ht9hudMBDRHG9PY
97hEUJRexXXeHd6jXtpL4UKM4C+G63jtK6t3uPa1oO+cAnncFAe+ZsR8vZhX0SC4+5yrU13AsRoV
/tlnYDE3mfj8sifjInxYpe1yF2ZUXM9YNvXXqpzrfP339K9birnKZ+jORY2u3UNLkBFwJ9Y7bXGc
tNm/41vLjvF6wvlfzAu5ODXyVahqmR1Sg/F/My2YNPTYBQioFnyzb7YMjfxop+/QYI/BlPrH16wd
NYOc5s4BaB3ES84grqJntHaZkgNzgN37RcpxaX19RJFuh4/RBNBtXdpqAd3Uv4Qffs8q4k/CS2wM
l2Z0dPiRCAHBJBo7NDnmx5xuNuwPBzlOaZNuLIeCNXcESBNvbG3B5MIc17uKTS+sZj/RyeXVn719
fmt55HGQMD0MMU9pXaJzPGlHgvgQrjgAV+X5bGnODRigUKVOf03M4iyQRyZPmhdb3ZmUnO7n8Lzv
9T5q2uzydSkaeif6KVy78vUfZYKeP7x6qOAWyqVZCMBTh45UPvkf8q8uoz7IJU4nOxKdCNjFHL+f
Xy1a+n+HMko53CGuYjo3NxySf2fELqA76MQYz4h5LWgtLWzGrhb+iOVbflQNoWkTVNBzuc1wDrAg
XeLEqzbYjHo6ZT/V2M1hCN5TnFQ/QJjDAqvT9SBhtz8Xr5UPeeq42d5s2LCYdbU1BggR3ot36VMF
aIWw5R71wXQgnB6Z4Cin4KU5P/KjerECxonZbwXcaH2YYHQs4+GrR5j73vOeXtXlp0In777RS3Ii
vH383dDsa2FjNYRsff5Ozh7zYk4+U1D+0KWfpuTTTt9bfvBvLlvRI7Q+ltCyTDBT2co0GcBjiiG1
FcckIx9izNXAjYASFq4joWYMOShYIAWNjiNaqEGAGabVBrFBPh8jFMewT9PKV8co/X85nEkPu08Q
GIzMKK1U67i6rJBqz2DDKMNP/AhL5pL8SMzy3A5tytvvsgkkV2Fteajv5nhqknl1HT5IbynI81Is
rB+CgcYQl7Fo8JjPKOh9wyO8hG8CmRdMVucG7ImPZCyKX/BISGeEb4+vo8fSIwLxgixej777V/rd
4Cs6/gXKXGpWDaTi2LD5MpIcgWaA+tkCcWSrMGGLB0Qus+Y5cGFosuuQTojL9DRVxHX4MXD7uLq0
MU8Om5+fqFgi6O6Zc8ZlGTkX7zym9+pOOy5RRvZptH86lwnFtimKDZh5tOa8oJcHk8bHcn/zACAg
QVCzwWBzGmyQgZgY5GiB7hhMRYCma94WwPb2C6od0u+jlFdeLj6AAlYQ2bMwaX1ZjEnrwusQgYFP
miPPQ0pRxa11FCG1jOUImUGs2dBbBpPJ05aCxmfEO1jq6YXsCG6cMlYXkLvZOPUZ4Xj4Ew9bs6Fb
cReWP2ou9gS1GzWmnGA23P/TOsR/PWWMaJ1HbK0Mz1nRxjC/pPF22ptB2d0ccVajb6Wg6oxazJgW
qo3TPa5fgL25YVnkveOcxsXBd/Whj886Ajwcr7gfyLV/CphvBrsXgC8mdqKYqRCp4ytzXJuL0u3M
1xmomnsdrsmdK8TaQ9tN8/OMhg0U1xMLBM/xnuAGIn6pBJuvwo9QOQSIJaHPwd4vqajolzBFWEpQ
tHTn6Z+SO/ZtEeoAOVPjOUtwGaCYg1O6upOfIQtMhAJCGR2Dc3rJfmEGtyxuhOqwmNk4A3ojDSza
DOGOUZso4jK62+2sZ0NvdzIubS5N5uR8lou0BhdLfnBHUJCcqI4Z1kba5ImiUQ6GKaivNDbPyKDU
fjumV2z05AWtFioJLw5SnichgzSjXlBS3LCoJhr7Jm5UNXcezNF7h0CyHNTH8QahLHOBAMzZu4tl
Y7+Wd2hXmREQDYoTjXumosStRNqv8EsfvdYtAxQH9p7MSu8OoQjGjW4xA8Ud3eO12Lq3ORjOb8wQ
ldKaOjmcfgSSMm6hwWQNVnVMykVN+8PkXiCbIHWnCE5jcrbQBN8xNoPyY6kEjhdThQ/Je05NLnB9
+g5reUgse4m+0kd3suhvAeYlYC7wHKEoEZQbolH0r4J77IrxNrkBnPOYtJIEIKsQ05Fkqmf0Otvf
bBDP11TytyFSZW9ucIcex7hP8lKp2a0/xhUQ95dGUhN4jr+nRd1MnLse8M53FVbwA0uOcibzuz+Y
9Ck4ueES8t2KUcy+ZzlSGI53VKqktxeh8gdqP3DGzBsjKLluG/xWNRY/WkSccFCOv1iKww+w8Jon
P/OAnvdrYRuB2paE4gbYeov8X5aZaCmIxzkySZNakKcTDnLK3+ldoBZdXRmMENI8pZBwgW4Nv8Yw
QD4dXy6quzfAW4KgZJ8/mjRL2hpmQZRdUQ92DkZOAfXtgzNfVhNzDv6kmZ/s+D7noPe5VCNQY9JD
rgl1FiQyqs5uVKzWDqUYsyvIZfbLpUhja9FG8B+qdUwqfBWuEZBQBoCDnJn2jqIdarN9mWbQHiDy
/vtgN2YPS+xzSmZFcCEi0x6DJ0QAAe7J80ASXErwPj7zx+GJZgYyEPtAd/7tUaEE2FDeDJwgdJuM
U+wmGFTiJo+Owuq5qqOzsIi9z34wgoiHuGrYPPx4y0jMu5y61GcY+ZBlUDh68FvC7SFqFCkpgUmX
GdnrOkAQIdTrlPjm8TrtSncOHAhZWv2J+ffgN8fZpxcofy1RcQ3riaADwIKMYcYL5GAI6oo1yfQy
fDLzwcX+Bcg170ZNAMI6rafFSgaa9Dj1+WzrvJ+pfGNsLfYD/IZpZHMoFZhLkDgHF4kmjRg8/+11
QV26rqx7SsIe4U9J4pCMbmTBsK/tc9JndxlwWDFcsWi8EBGRDXB8MY7Ts3oPFd3ElRLcZf8aePVU
3coHzBdtdWlaSbPlwWBk+Lih8XSoB2xpbnQmneOy41FXK2IhHDPsedPj0Fyq/m8Ky2/WjpkbIuy6
LB5QAIXW+Oe70/NokotNE9TpK/4dKkPgwg3nrp9UPsMVn3VQMHy404lmZ/umC0yh3aMVf+M1v98f
kgTKLeKoiXQy6W1aGVr9d2YUv0LI9fiDQ9eOP/ty/BpXLH30EaVPMP1S+h8pPuY7cbtBV8RPgMnF
ijcwBrX7f7ShzELB6QjHAw+T00oVdREObQdmbnZfRjVKxzfN67jKQiWet51Fz/yDRdgLkooUwDOY
IhkZjI7Ej2uCu4F/Z6AuqhUP4cQbASr92HcoF3D9QGgJxqYUESxCjmlgdtD2mxvWyX1qKNFxLMfG
J1dtKOwQ84g743dg0ZWcssL2jl9BOUF1FnPy2B3c0RzEqhygvT1DHJiOx5ge5ZRAUef3PLn9ZZV0
7SolggTHtvSI138MfsC20WHccpGmV2IKqdU5Q7h/HWa00jMKT4CR5j+yx+SaDjBNjJGSPya0o8xe
KWNrVAQ4gOEfjlmE1DJ1/47gjM8xPjTgLwgbc2ohV2KOHwdevaWEGDW8XX4e3oThcmDLLSvNK1me
IAKvAPYvkMydzddOnkyl35bRON+XABRRrwJuCf2WGihTKE0wNigM6DFQtn3dsBqIKRUfHRUkvjIx
uZrkNYV3t1/55hQx3NMhIYUmnR6gJ07MrxE/fJgcLh5bNLArad6GunuGB5lPxhTJlqBa9wQ3XO/K
dB8SC04WJrNec9bymjmAIQA60P9CFc0Rt4JCZCOJkh7B0ysDhwqF8Ja7Dzju4dWIiI7igG2jsJUd
I8JdjpzNSfk3WOgjGveAmGtwP/YrtzUmWNyQD2BUk0sKXR4fGO8Sn2tiA3zPJWJSuBxjeKdDKqdy
9+Yup/gTtEgj7hMCc2l77knByUbPo/WEhsfe7gfotpIM3ZG6a2ITCZVHnQPz9Reqbp0CeMBx8lAl
UcfJK72XA4rDJ2xpB+EMxwhlIc46J7qwORgJ8FQfqyY+Mqca7Itf9PZlWPc/4Jc1h7eQq9sDkk/r
6cPFpmDynPUZRpEjQf3sYG/LgOfysMo9wmfqURy/bTym3fVwf7QwUnF/3CHdP/rSI3gJk2VuJ8Zl
Fs2w+HnY+esU4S+SUqRLDEfRfUrryUIjMD6BRxudAAFJNxJmVmODQTCkIE+VWoJOGoAKLQgV/HvG
LEfUgBGkYYh2XPhlgESJz/hyn4cm3pfivGPO6puU/p8D/W188nakD1DYHIN0LYAGodZYHeS+/Kj+
klaXHFZ+HtchlQp9NFVpGVwyyCgLuqGk1u2d6TSMQGcPSuonhojB2ud0cT8TjiVGJtElAXA+0i49
PCOAqIo87+F9pwgSkitdl8y9mTMmwqyK13sn0EgGaK0XWgxtbolloOgb4rrRQyUk7CerRigl2I3P
8GXKKDu6l8JvMjgs8WMBCEPlHkniN4uEd4owIkKPwoKXCwh8EvwIvr6/wcfabiYDDIJpWVPIrKMv
J74Ww87EtRrIaDCk6ZuAah1oUgFDegmEatRxcbHpLmQuDx4V93Azr9l/8DIiI2Kmg00uIjCqOaHw
w3BBFV3yWeXbAZ3yHlRYjX/C1pFiFKC0mVw5qzQXtXM0xaEUQSerAc9+aaMJUOtgNUPrwTSTd7Em
XUlSMyDAYmMEsPHLeD4AFFfKn1gSdu4jFesPuZIlo1x1bxPOZ/zNZ5D6YggcAJAX+5fINKCj3fwr
i3LqBAOwkA6EmTI3q76ETyPdMEn3Jmvl0I/bhPyBYT/qkrWJDQyxkDoZ8BIv+WWLu80EL0e8bRse
VN96kTAB4qzFxhfTclsn24wcm4w0tW2BHpqsGUkVIP2Yy4nMxpRaQxrXPHk+HmAnb1+3JchRkYJ0
J/i3n8GZJbeo4jsex2yXZv4lCfhNNcEAx0lZt5P7vLHjnsA+267o4/AJ4Oj64iWMnQegpnx2OqXM
N+9lL/yU9IDUn7DLRE+wp8c9oB6Wdhl0NqjVm+yCmrdhdr6H/T25JlVSumt2KyrbJTkEdheAejk9
1CRNsjW+fl/2FEBvNPb/Gg53QMkrQ+I4JRID062hDgIiQSOZLASU2A/ReNoy5AQy289uMB+gpcEo
90YZZv/QDdVWh4/G6/zYL/zBqWuxY+lhTSxUTOdmwDeQ64+P4QAd9g83Mh8o8abnUh2P23snq/n3
sHXmXLyGBqgMRWMXFgzmqNREZvqFlNuvZlXfbUv4DIsHmWRqdE6wCVog2YN82ssaYLPczGBLYkf6
Jvi3HZp7pBwTvMqcLxcbqxa1oLV6pMye8dHEyrW2DzUWMyWmF9yzSN1HMDVxVbHv7jODadp4ZQK+
ypvDWQ/9qSu+YzUmSwl7LmyPpsoMnTk9HyR6SjfIIACzo3fEZQsjsRaf0Z0TkFeA0zpZdZZ5tx/M
Pjlh+vG5cNWXA5ykvZyCJaZ4dRneTqxoZjd4UyRFx7qMfnMmsOXeyFo6t6jdf0EIQgPFxNptOdqk
8FLc58T1yFuW6dbFe/qgmeQFBcCNAUOBGwoV8HNGwh04fWgSaJKvM+BXltgZxhtuP/gSeVOsTjh8
/uFtuqjmaxd8Nm+C3gZCsf2WXe7JKvInN+FNdKxncKaUBIGJP3wDZKofDuAnGc92Q3NwxK7qNbqF
hWvYKgZHWYd2nxEfFIKSe9v5sVy8KgKxTWCUvRb3GZ0293LfHqwMcSgnnHwcFupqLca6d52dGaYG
PQrbdneKO9itDtz3iOBkd4kToNVI+2VuTpWGukhRSHsfD/HVVI4/+In0fSCoXWlaNUeJHVOgQjQa
Gy7C+O+aKudf6wVkj7BvDynCoFzThs0OV+zo49/H8pcAaJ4xZKSGou3BVAnKm6cGdXTCpRJDSD/j
rVINgKR6l+lv3rI1hsBzHUdbgnOFuCtRe4BO3g83kG+Yp1CHbfrzcocYjddyHUeseAgRjwTo5kkJ
2GGScmGSKYVDnxBYfY9/pF9n9wxUaKhbCUk6FmBCX4SXAKqrB7pEhz2GKbnOOk9LZnCBIs6ZurYO
gT4z+H2UatcZtUeGF41/oxQ0rPydyQtO3j7akDbWo6iUWB3s4tnV3e+K9LypnXKHgghBH3DTHN+y
cB3ghqk3jBHNWgA88lcddYMns75BFyAe3A2qD4w1uRqQJEHR+c35R91l7ddgI7Ug11AwFOJXfM/r
qEJDdR1z7droQehEGcROyyHaV9aKISdbhd+1H2PVXqJFeFtzMi3ISvtQ1VUOIGfh3ocfACG8QLpA
WEbMtHGdDZjVQGYGfq+4tNVhDdQJJW23lxjgYLjHzHJ1dvfyNq/Js5MQ+ykhrsFG+xjLl4BkhsVw
I+bJGsw5hviCb1SDpAF/jQjc8o+atWeV7ZErbz0+q9+HakJhBX00KkGoPwCzlBf8CQUPcL/O9uwR
3i7HrDwam0GU4xxj+fGbfTHMUnIvCZQj9jgG1QEM/IgJ9ooQoGg5GRYZw4a+r8d07LpSrWUvZYoG
I4+qqJdTA9SRLkcegFc3T9ZwSEPiNZAAMxru2LEZzFrnOdGtGUcYtvZE1uKRxg32AM97RhS0dWJy
9/RExvt8swZvbnerbY/uy58aFljox88QDfNEmPgS7khgJ7NqboL3tPYuLFYL3BtFMAcKnHFFbPA/
sVDfKFmxhwnsgWWn04bXdxMP72nF8nLBlUrGLZRDIzVyBqZjMiNx4+Z7hD1ARjhtKQoHAE+mFMqI
8Zu0xRX1zeav50FZVUyoO7Y6JLvYO2HiRg1H1dj35IhDavc/YV/619c4q7qDAMdmGxgefwS3w00s
o+sMUgMJL7DRZUPDMIDXuoKMO4NRJNHJBGm+hrSziwtifOr/vls9oKyEXVDpvjswrUsXmd6di7K1
acTUZvF4QJ+4jk9Hr+AdfiL8utZtVFFm6luN1V/Nutj5LXSaMC6cCNkVFy25FSWIxx/e13gIObiH
dmmJH1v6fUXKuFpfS9UcI69ehtSC4MVK4AHWdRhC+jpI/5mCnPVfTjv+k7mRNJPllmTifiPYkaHv
vMXgUkD8gTVxdGBNrIP135odz375SQmqEXMv6WjXDzeyWFbGg71T0vN/IuPvve3M6Wqc/aZHEZ1d
3avLIQMXQsCoYuZg2NfxeilrcyPTcbBIEA5V3pLGIASNd6GL0KQEvSFuwDz6IYz+oRzZ8zSj/4tE
nrQ/BlVIHAJF7eXTyjgNhrwlOZkH/8mJU7Kx5HIymRn5YZY+bYEieSyLd986F6JzC6A23RChHSPJ
i/0F7/F58Z1CKedm4rTrRdmOMY61k9SDGMh12N9+CcR+eQCmUuUkT9xzhMFT0AVjBua3oJ5xYHby
I2YLt1i2yGsMDvGsEPgLUYHzhenZJR0FRSttNX5X6YZ0ZxsqF4UCxSqgGnC5A7shIGSPfhaipq9x
rEgHT6aZFJFL2Y73KJiPWyaJsmfi92cei+kGekqudIQ4qE8c/Jq8k1+OjmH6cN+cmfDNQ3abnp/t
LWUSvFPVkU1j/LV30DzS27THr75HhyfYnWeGC9Rc1vI85uGnkq69VEF1pN6IcoJ5CNcL7vnd4Bbj
LcO52mFc3+V4gk4wnkXwzcEJVXF4jopQD7opDrLcMiJsXd1ZnvmwBYg8LCifWU+a8dJpfYkZsPR5
wd+zn8NURQvmRZQxunFo1jjLegliV4amA2ujcgNfrflj2s3Ip7F2PwefRJSlBwxGeZofkVGP+WC7
9OxszZffX+JiwqL65RwKsG0CwsooxqfLPm3NPQ22eKAw8tm+bzSwaLC9HV/HOcpMmmL5SsKrHpre
Tl4Q8ENOQp8B6FDf5tNXTDgUhpa45pEiW+Qv2apxx39gVsMhY8hZZ4/8JmAxYaOE/AKCSc4gQBwn
csCyxJ5DskpsSAXYq162GO05PM+sn8bUAj4OzugIboHEtcshFi8cQTeMNl/YEYLLj+WN9yJ8BMB3
4E4gxXpzMGRLDqY/Nk26qCjaoSTIYRon6I/EW9M+uoXzJNqGDuRG2c/lw4OB/b+JwYksxBgmwF0V
1Q7pP+e8ZEa0ZiYRP+0xzMHlL18qYTNcUsqxBE/DHtLzbTVlfkv9zzNAJnkaSklB46sePQJzgY/b
cQlkBlJmlFpZh46ARMhH63hp5cEkuLKi14SWYnkUMt+zfss/YnocKHMEYD+cI+NoXP6Q2JEpRjMs
2RKEO7pE8mWvOZxp+JuHf4ILnWkTpb+VcoP1PObzoJFIPJwG41ks8mbdIVySvv+aru0slfTQBxsZ
PtCXpHiUFAGqT8muMIaqq4TYnjjoXn0slG2oiCFNyxekcgmCGu3IyEznXAuYVwCsy8sNXzc6UpgS
4kMTgYFyDt4ckYbKXL1mQ26VAP+1sb7/pDhFviysv9pJl1sz7xJlxQ/2OmExM4Y/rxvsIFuBJByn
njEX120d7eQdST3qdP2KaZbYmbk8gUiwNVj1MFhbbiPaFWKh4kEsz0p9RsPnk2rGSIKkcnpiJVwv
4DI5u6sziFomPKcJBWZ3AfCkh2B2l0C6Ydl9MDjDfobM97Tx04fg07BrtQDpNxUpGiBb/fuMfqPr
DOsCZc+fEr+oYSPasTAfKvC9l3NH+WjuMOkktq/JGfjuQrVFcUbrz9RGvqdOCPw1uohlSb4s3bx9
4ajz+4HMiwUOA+Pu8WEapN7/sCx4V9EANAviP0QpxB9cF7U1pW8BhoIwoU+x3bEHSIV1GE1CH/Uh
qg2yzsqcVk4I9xnKtdC8vx7ly52ud+2EILrL87yhLUb1Qm/z3T6RA9hl9gqqzeeAMgJDAwSjh2ah
r3g42D8AnJ1iWdQr+4p7BVibUdriPMcuqcHdYMOtap1yrITT8xxuAIcoeDc4T6xyVgJ+xIDfzG9F
LzETbDrDh3v1wP3HdYgPl2z0oCo6d2aCYLz8BmBuKVRRr5fOsZeTYYuNH861CccMp8HDJXsLkI+a
GQyt3rxigJl7KodtkjGh2JL6R89AMUSRRUHsXtMHtARDgxZC8WrdGbnjeuCCChNEwWPzu0w3gbkM
HvQbazCJHFUzTj1ebM/VDtsd7ZdkZ1EHfMKKogs0Cc9iYXA0niiWJItrQEEDsN1P9RRf7B0CamCp
PqCA92ZOPx0EfUZCjO/Wy25G/ETQjSUxDaoTqOA9xB3ih5OW5ObJGlFZSrFTGzAHO3Rlchk9fI68
lGhNC7CH2csIqgpHWTk8AlyqDIsHgn8FepZERwoMfAvrt1Ls26TPftTtGdY1s5PfcPKGXVx6H4Qx
vz1UxXPmXSRzl/MvuU7iB7CJmlsoMY+dp3cBxSO8dHgVlV3gIK1zBrd+5fWXx/EF+w6G20BiEAex
z+HOM5ekfG+7Nmyuwztdbz8O+KD9Xl194tmzDww4dhxXT3nC+pOWG4oOMO6EUgILInzWxNVDFUUx
g+EdVc4L1Pviv4lJOdOF194IeUr4i7FrEPrynN9zw+3CeYWKdfYqG+/LwwwcpJFxvi3VYvZ+Yl7D
6A0MTH75hvOsb8215VukwGtAPKCS/wqzgzHmmXOFVhw33DCkQ/uXGb8dwM9nU7NJ1qLan5MHYRTo
rLwSGA8qPSIf/I7dAjoUHv3MDbWX22xpOiKDtMfsuEXKSauSXbdwpEiNGzbzcl7hYc3j9PiYEoA6
jwDPqG21OcclefBxuaxSqv8BPMIFJJipntwWFyhTF65DTCzcL7RnXC6Yjayjx9JwcS7jvnoNSWp8
8hvRuDNexETv7rctzI6W8cCC08MtRuu03D4cg/8NU6oVDOo6cPqXyh/kf4adgFpfPvH8uxwEpwRK
r6RGUHBN5W4iQXnZGaH0c7hLl+VWx0b+GhQZLqvu4sX48RzKsO1uctuavokqw71mmM7HsKQwHY9e
XB+obu0nVl5jWJfz0rkuKNR5eJzUB3Y5Mh6EhfE3hy25Xac1dJ5cGw2YYJnuqg21XPnrZKdtDxY2
bTE4Am0yw9Fk4KjVfySdWZOiyBqGfxERgLLdsq8i7npjuJSCiLsi/vp5siemz5ye6q4qCyHzy3d1
rqgl/t4N3wOMa65F2LDH94ORXxa9vI+In31pgz5z8lsaN1GARzFZQB8GNw2wkPOasoOPYKQCiCqS
MkByqUdMrtxCQqntWHvx8ve/sYipxy/O4s+RzX0FtPnJaM44E22J+c7O3hEGOuwzg30hDExkuMrw
8I5kXxT/so0EzUSweNT00JOkjvQHHiZafhxcETfRlDB4m057sNCPjWtaCzJlD3mCHKcAsvOIPQBn
ewbIpXIrL4NFf/r21ALieHgN9ey+hc0RyYFIAHlWGYxgE6BzK/+LJDU+h2cWJN4mZhcoq+J6cxuX
gxL3IId9Hl+sHP43alfUcLOg8JPG3FCAQSyYkBdzPp//fPhvvkYZMKU7IRiWuzlg/fNbxjisjjfS
9+8Jb4M2tIZWWm2N6DzFFR8ZQzHr0MbAo1N4ipOW3Fm6PS30oiVgA0OkQ4+O91nwJCRvZ/9w9j9f
LgwYPpfoktOkmdE1lFHhtQGIvlAB7tKezrXS7GrekBJw8tTS54E+MtjdZsh2PfoLPN1nfZ1fgNQw
Fw2pqaAMmuebnAtkxWEXa3v+uzs5DGfrKQg23w2zoq0GsZVtSPMBcFbGRt6idOQHD6f3ITMPZ5QX
akIVcUU1+LqEm9nhvsMflz3HnwFlsOwCBijdKX4n578Pvrplb3ikM9i+oulb3KIFK8Qf7w2qazjN
lJx4eXQP1ZUVlhHguLOs2TEhneMS3S+tIOyeYCv+fcgtFnCrZuep4TZjjdIr2iYougANs88NKb32
gqWThGX2gsoZfXHTkM/KO2Ysa3uFi4Do72t4D59UiyQPMjlYzbkZOU3tqYsn6kRnmrqlogXmTuA1
UJzlKsQp8ljgQ75zUB9BCGoK7T7kNYQX5jjF62Gs2p4x7sLTZtIxrPg3RRTSqDw669/oqQUSd8Mx
fEPdgLCTF5Jfc1TWiKPfoeVufs4NEejh5q4zbgLuSWMpz8EsnKMQGHAWYQdPCJkG18nk5Mu5EhXp
Ety/uP2dA5K2PXGT4gBnjRIs59qbwpp4TU42CVu8gDT/ab/sAe87x7Eyxic2ebvWF4615cpSq+rd
U6Zs6MUC+DpkV4rElN/xuItHCqWgD3nJnPJO734HE4/u505ie3LNSzLT4M+MITIRjK2wAgkgDG2u
iTlvEQed+NBx/OZM+0HX8EQv86RYL2PWA9MjTPCdPBxtJnZoslWi45b4dVoVxF+Q7XJ6T4iKsOE6
QkqZst6SPS2eC2G3GO4lfK7WmMMC0D2hE3R1UoViBpqr2Qu61XwtZzkNS+4Z8KSgnPTYqNQYeCY+
D0lZxDL+iqT8eTBX/ZWKGNdDN1+niuBpnAZPNgsUsVcyNp511o+bAYETOa5tvi8kDAIC0Wdy2/Ui
UUBGgRcSObQxOcdLB3EqihG7GjOXBOIJJyAl1bM3sBO2aFtbEoAUG7nBwj7rLW/0z4mKC2FHkZyR
DqJ/d7aNd5v80uxLbcVJJcUbJ7OoOlHcOjwvL7zDlJuQgR9eXGVuDlG8el1G7uIU8xLFDxVcPnNe
MyJ8p/l5H6o6z/7xl7/eJIhFX1pAuHDseME5um9EtdIJAuqfHeM4M1DKVfa6uG/oKyLfENOlvdqz
WScsVJ7KU9QPuqKi+1zIMSTOh9fZO3xBfXAya+ztZ2662TNGvW6f/Ulv1WQTJaFxEmOVfUHQI+WV
8Oj7P+LRbHK5ZzQ99jvnDQpUpXdWbx5PACSk9OCa6BJJcUXvm51T8jZv6S1l2SO2so/rm5z+w2P3
z8Bgo6NDGGRSkEHMHVcG/w7E4iuDomIllkKalIMtKVssu8tyTHRl0M2snTW+LcSFkJLXroOjgH5A
N1C5M5LyCsUe4aFCS0rE0Y77IKznveiasLtzIrB/Uc+nTIlKKSrkkLgo4no0fM3nTNuZpHbyX4fL
7prgKMn0s6uRtiIEr703sS7289Cz9y9CUXv5azGDEnVR3HVBRW0HKodM5NjviFT55sUznRbPhw0Z
fsugNSfPuAs+6FH7zis3tiS3oJNA9rogWIkhZY4DKaoYSUR2lJASXb1mhsvcf43R41OxpYLYIyZE
E3G13W30ZcCVadn519pGfgRcdEaZsmfsvjxHlJtwVTh8d0tuKroQcrHmo1PmMl/SvbEkBvTu4FaL
SJ0kc+oLb8ruANR9ZkI0uHTnMWYEt48A2BqzY4XxJ4CQ4xoTWw83C934cTY3h6vgVhwgjdDK0TC7
cP8uIpL4wTNLP4Hkt8k9ec5bFD8GXO0NcBHUyJv0fD1uZv3sR25jY79L2o199K4VQVj8BhcnX3Z+
ZaaDA2Ms6EbmtIu517xmQJkNwmw2sf4AT1+ZNrPj4Ej+Mw7MEdFg5C7cw3523ODuCWkIcxvcFBc6
i8hdzG9pMzA4Ri2B3Edn9zM5PrE+uoTSPmdE3GKofKWik6ye3aEkHtCKoLGOkT8xULKiO9XguKH0
TH+mJofYnBTZcQVqPkSezvVE6eqRuJc+W5d+yWPjKYx8veADPIrIAsPslZWv2vID08Zwc2VudnHT
xJeopK7W/dDHgOaaDZmf38F/Qzoo9jDW3nDzmQE2uqZ4hYRN26iZPNlhZ+6CB+sl9nSdbIj0Bzky
kMbrrC1uQPQDnvXbosSozqVk5ERqRFFeH0gAhG4qbPRBaAw1l1fv+xhaRZzj7JX2i0uqLLinylRH
ICw7PYbpb8zb80IKpVAuwRLFrrEtewIumfaQFv1hTr6hP6UL41HG+senJABMu8mwnFybonqNNdXX
v7M+Mp060E6BghgX0SvbK9vcv5NLi5EMyPzkVEI/V1Ae3XGGIv/vqnjaHj0gMeRjOWZl9/oePAcg
BuYxffVBniT5F5glxEYySd7+HVUJVZQZi0RULpF7KEAroiASNDiRSGi0G1T2EAb5c/rKv/z8z/CW
PaZtQtHGlonZSK0JOtjoA7M/PodCQQctIV+Jw0BH7JGynX5J6iP1yBL53z9IYD1qcCuNNLzS2ws0
IHqEJ6d48BsUFr8N5yKnzV+rRxZCh0gcXk6JhLi8F74RGWIlQINmgQ8xDzOSmEW77RSCPmOrT4X2
WK4nV3mkvgfXz1A1i4cw376S63PcwOPIxGPda4LI18fBF039Gs6nhzrlSdD1ZSHz0yp4aV6A2l/n
8XU6i8BdXMjp90r0V2jhS4IU1inOpoHDk9Tkw2xnEnorfvVUX+6HvzoxzFTdqtsHagjARnAxNr/W
6/dD0iQMaI57TMBDD5wZTJRzMeksA7C9k9eGTwA7hoi+/Ws9c97VTtef/jD/xHdOmjri96ZYs67o
AVqxFrIQDecnr9c+X2Z9j0sobES35srCWP8MTj2feAWNYNYTVYCw7LWjUrCJYpJ4WiA1hv9vyKt/
1e4N/WdNzhJBFUFjZAg+yo/7WJ2rWPnrcRKp3ZJT1Ir/N2/hiT4m0le+2QXop/XvHOEvWNg4gPXr
5VoPLExZhOkbGNf9H72XnNu4iWio+QTSgXygfQ0wi1XlTauJMHZpBWmI8yqQZlV6moHGDc0UYAtM
9/mHLwBs0xScdYpYFH0dbDRcwuizBWeOpWkvwKsFFcFRWrgzSatiV8/Ebjnt0hfEF+Ue6IA0DBnx
HTnjFRsfflZzKPBTlQHf56jLEfE+14bKkP2Pp0YjqqLKie10XjMA4uBDLgvzEEvlm16nI+JKOXzm
9Q7qnF9XcvUmrftO15ZN9k0A2BcvS84unGNEuN9fA359mvXiNqV4A1C6jFmKXxfQhlPR/HtD+ulP
KBOvke6/Ao7ngAxC5vKEC9zRpKOBC2shv7GquORRasLjxe8hmn9mFid48u6C75kenqh5heYCS6qC
JfqY4r7D7YQhFTEXUimchz/nz3TnaG1z6BX6jX9w78SC5NfsgwIBF7bznQL6xhwF6a1nMSEFkQ2W
2cF/pvWwws12jOgJnwh7AGwivDE/eDTt/CriTQj6aBDuWyZzeYvZikm8T+IOnQXMmz3vlzGn+Cfn
7o1LWBdyZcCFhPVUQKKVz25W+yhxZyfL0Q69+CF0Nsqs5iA+Ak2CqUTqgIg0wlmGxA9pn/DkloPz
gIiGWb34/rFWtIS5Q/FkaO4XmB9VXGb82plt8qSJ79BS3rqA2iPZk5i6a0ZXBH3ep7Gowbb8+58Z
AWWO3+Bj8QcXqlD09yNrgEul4kmD1zAKkayNj6LKkf2XQMCUnI57BYAjINUnIGWG7KQb7XGJuCOl
mN5uzgf/d0Gh1AD+nenBjLcfnHepoTg6mE6ZHpDS48AavqFFyHdFenLcWwX2thiRJI6vf/o1Ha8a
ukueY1fY34WK5Jc0hfBmM1egiQwECfnEh8SQhA/iGhgjzOc4PoFyn9GVoR4NPMKLBv+NltCrsj1D
hmDcAcfGkAfYhIObWmDSQnFAOb3R/JRzqIaDJZcWQgxpQIx6CWhEBcEiqig6B2PUCQE0Htx1tQdx
Hn64csR3ge2tvdbRA44q9v7qF8iNdJiOveGKxoYHhNcPMJoMFnQFdAD+g3Nh2IYMVQU7KDBvP6Xj
JSH/gxO6qPD7uMaYwzwDTgmnwotYAJHVQ94LxmC2MEYPwcRTFI1MnDPi8DGwMCNz75BbNuzc1m8h
4xh8qPH11rHoTCN4lUUo+M0uDA83NBjo+wheDUhk4uYWCHYHkSk4jgOi64EIWOoXY1OIvREZt+kD
Nh7NFcO5LI7dE6EJzJrxoyB98rMxqY5Qbb7/B64A1fCC38p8DJEy25xEwJl9XJwSBR0Nl98Mv/i3
EaVQasp0QV8dmUrAeyhYf/S+aDSe3bMhPk8kB88JYh6mHdyE3mnE9fwZbp88py6ntANfYt+IKHK4
ABQ2RM5R03zCiABHQZYAimH0tzBmCP740iZ2IuRJ3DbmZL2cXBiAS8htJAIeHkjUr1eIpitAMWOU
5a4jZV7H96mE4Y0Nm7o4Ga2qrzK158g2+HYwp7ka0CJM1AYdckhihYCrPzxv2fGrFeGnkPLl2Bgg
GOEJayajytZn90Lh1sWjy7eGlGaHKuTQTNgzulRCjHLhNC/0P1X84PyjQqNXBaG3mT6hAwPNKILJ
72CkYJ9amiy2IuuLrhUnRXgdpDFSlSEI9f4K3LX2lOgd1mM53KSMH9cM7gmSFzNHk6zZMkh1GsHy
sY5R7IaWinAFhINxCdcEJMATa/DfaL4iK26Gr00ZcjM4k1d0QSjTG6yDyv4zc2XE5zlTK+JZ+MX6
mDMfG5HkAoQQOI3qe/TwZB5J2AXyFBAKwF6wUHBFDGc9qf5U7E+4vAQICAz4W5CIK+hj57lY+6ct
zsgCJjegueR7wCaQiSWYnhGcQv3kVZChU4/pc/baBgkZaWjcapxGbgFz7M35eU3EHoragc8MsA4j
vEHkQvTbEMwTgaqy5HGKz1MwFHgo4E84P3Rv58FxolySbtflaF+gqbAGoPIXvkp1Iizi6/HomaGN
njx3oCuQeFpwHPZBoPvbJr+6pCqydWrRZQeED29k5g1fU6N6mgDd6LyA6OdFrheMjUrcz6kaDFBV
CA2TxO5CsrKPRUVhvf3G7EvCUWqNNHIXCdftBQrushb+pwwFCPv2Lwm9YfiKH2NOEhMSSgMrs4oL
nrdejAC4PKgRNzavVsjM0YPo4sXACc9/CF2EJQkNdUZfHMuJiCYQ9w39l6B2tQufy6cshPK+EvrK
idDdttE3ezgbM8dAzS7O/fgaXGKZ24y17M52VGJgEIQ6smhHy3n9YIv0pOLI0bCHhAgIRi3rnAPU
nCmsqCiPn/5vwFXNBYGEfk+okS5TbcnuE+vFKTU5rY7EUYRAmau9wCyQkbUGFwStJTP33IJ9RxJ0
NbKAE0D92vgcqYcfR//7H6Oj19v1GYIR2j49s5DFqeuarAdV/pqeiy4RRigsRcNP9OOInh4B2chy
AZA9pTSlb+4cF42co74E1gbEtyPqypq05AqqBL8NHr6y+76Br688bN8hxyJerRJJKTnBCNfE/dYC
EM3kuBqQfjWAVdlcB/3ZoqXIlnML54mWfpGEiwJibNJhzMucq4Pe5JL2ONobu2rz22l8SU57QLkL
MmPAQnRycyyfdEUaE7/MQKLQFg8iXe5k46KgIKjracuARBZpFwYB1ERTD8sPa/JrACN3Br98uTUy
6auvSYf3d28ScX4lIXZc1smTNMwuONWDO5meXdCzZkq5f0GuG4yNzELIPo4hfiqgyychhWM4pPA7
RFH7R7sKQnAuJ2CLB/gbgJu9CVOOyjLEfnUj2MOE+MaGaJs0JtpTUaGLyOn2d0RDxo/OZLd5b56z
GqkVdabyikPv8RLh1rP22pJCQvik/IpfjxWA6ABhqkZQ4YNxpDqxaQwQsBd3H48f2+o/3jRixQN8
NlaYGGhxqqOW2eDByCnw6d9SzYi5ZJfp/cG4F5yweOEIQ4eAjTTJsxfkxLmg2eEz7Bd7gH54pW9y
Kc/QGz5tDQKlpomac3F+TdQR4UDNVkr5zJh3hNM23qvt2lPnp6k+uk2fCdFu4WOB8hsbgQq3kVn8
Fs3ZCDE7M7gKrQX1En6W9ZrhijyMTGEQABuiYFakRTJU2vXEzOFoM1qWoJWZnIB7mf0zco3xw4BM
8P3P0bpoY4LOEiDxnCeRj6+L3173pLHQuXXA/wJYuxfEpQdrykHYt/nYE1znXnxygpvkmXroiAWw
GPwdCd0vtbGU8xJRVCdfV8D+61hbg0iSyOXJfyvMnfYq569un1klmvLqpETEg563cUzoBnA4iA7s
RJRWCKuWsGx9eFwfaTVS3NxIXlGLOHvYbYz8R11L4312baGO+gMDiQ6JWIbTacTkhuspjjFwIGtN
fbURidSZh0+bdEwZhd+nWRPoBrkWS0QqpdAh0tuT6F4gLY3rn4qwz3qrAswpiw73x0jeKJNPhGg2
QScRg27USI6Z4LiNQPXo45qZsDkbU/YaTADfAP4DWobURXFYtlnknd+e2/Q61+k/uM1BKyw5eV19
0khLdlsUS9BGJmJNPIXgkpE5uIdKRHtC0NEo/PH/3bo5lwdf+uA7/OWiVfyU/YYEicfg1Kfo4ZcZ
rtNGcVq2BU7I7OBb0wNeAaW/Es7c59Syvf1By0RQVVJ6EOyViIQ5Z3TFAo71fDOm3wfXHSjsL9en
j0ULS5cZE4jAecXZi1+uMeR55RIWXUxf0IAZiPSQn1jUNBQvmOockM4dCoO9Sto0Osnawx/3+pMI
ckd3pXrK3cYs+3VNcccWIND5LVtvSawj4FPi9eQ/DBZbTqkibHXJJi1NWJmZqm6UwqNKccrgO4Q4
xmsgb8dXthtRXAxDzsPG7cO312jaGbNDsGgQCSkn0pALg8dS53VorkIcAS5RbWOUISl4H9Ig++g8
wDcAB1SqLAUAsD/3/Jbjkx6cLE++xwAAen/aq/4e7GwiHmc96EH2VQAS22cI6EMY4+jEsVQhbdg1
lEWtcnS0SEJlXqpzMjUFp4PZSmqzW4HXCS+auj2y+4CGYD9krlbQNJXFES/gFB9Im/C1sXpCw3KG
08H+0CeQF44lgehg2NM9t5YsKEeynGCeUNSOS9aOJ1CpMDiRBypvzzHQw5f5ilCRMu3fXLAbLsqa
YZf6BHP4MYdXOa2M4Eq2p+Twl00UO7BIRBQZgw9tlkf3jGPqnFwAa3s+fyQjnJJIk/0S3rWSkK8Y
A7XksGbXuzWMUQ4Q8kXjkpla2OY152j6MF9T2KxWQ6zo9C4u/+YQABaL2hyXqu5+qNoBTEEMg63N
GHwhbFVHK6PzmUnjC9SMMQ/1vVTI5shsnFMT3nk+8TlBZHFM52xwoJzhYrrrs7/eScUbPA6eOtXx
tOHzIrslagAzjjw+tENEV0j6VcsYvutvuzlQpC7M05aLysRvBq0aNBf3QvcNyl3GvVmD+ZHDNWdn
MgJnOvsFVL5lKztwf+0IWC3tLrhXdiyBAP3S0TPGbXycEyHaHCiu+rwdot+ORIngcHGOgxOjXkcU
Hl4fWz7AIRxHagxpAE+fME+8UtV7D6SF9ca62myqUbvhM0CYf51/e8JGOmu82yJaFcaAmkCkqpf9
gwo2+y0h3HVZrMCfZUgCWm4IAuMMHn6Igkbz207No2MiIByVixOnwyX9VT0EsCng80ian90JyRZ7
fXiML2NCUv4eS5wynAjfLl6d0xmUy6kI1jucN0TBtOtYJ3GOwT/t/QtAah7u7cD2+caRtTkGKnID
4KTP5GOSZp3UYG7T++o9VXgQkY6QZ0HGMEbBvv1cKZPHkvoNKC/dueSS4vQ1V532ZwDKovjsNb7G
LVeCPYhA2eg9+KY6O0XUza6begPg7P3ST6ozQnITVPYD3w0uVKRuXNSMXYH4Ie+7B7dvZ993oKOb
DXgnyom2gOgi2qQK7wOJhFNMx3dCSx/pZ3Gf9QM1XgdlI8rf6815qGDXjPHpu9quIi+Qy3wc6AFr
Jhu/RPyVlMqj5gDQHFazq9cbcvwmeyftYlgrXPLX5OoJc1fAGKhEvaVCYEPQUh+3tML1h038mRw5
yPF8qDCoNU5ojK9xS9zFBSaKWxRh8h8HJeREaMmXOtRoRbKSy73MusJf6JmEsbpaPVx//JbUtkvG
AqTq4qnuyy5RUhS03dANVt51//tiTa59a4g2JvmsdP8343AoEF6xVvQ5LmacQoZG1I3UDJ7ZMyb0
YKDqlcaUn61Gu1acSUYsOzmUFtQBfWfqqjc5IqeAfqJacKQXvdxIqQo50pfwI2CWGr7wxNVQPLWd
vaUEszRj2hvLNCYIackjePqGDWgNRTqZwg/YG6rUqHPoujBKh2rxjFX4ppKJAwczzd7a5Lo93mLc
8mucXB//VSPYEVIJBXoHqtmgGWkL5y+65BjMQVvMlcIeD3I1q+ZtzEy+5wUbE0Zx1wohiDoH/rOL
138GB75Uy/tQf+vpd7fePNxV6W/lmDDHEllg2hCqgDQfQ/jWBGQhLxaD5WNefm3z458uWyphzecY
rQebK5QUywuwXmcfWP9zPBMcbOStTHIE+xYJaghOmdpZ7wVxNz4iwrmx+h8Ol6DFYY7amO92htLr
0EAKFUaxqPrCIRObIQo/dNjfbIpFzdVADam/WTXMrtrfOnnE/fSUECoHOozdwcFRQOZ1cIkRqPL/
5Jp7wPXT/ry/FS9M3d5wRfMPgQjs4sWJv0dqd3yKa455LxxTTV6Tpkz0mncLwMfJXwe5LWM+LXxk
wswofB7iD+UEH8wf7CYqvxIjJtJXsh0MZG2ITYhIJ8mS/z3cmekgpGbuhsFha/P2ALrEeLs8tLfF
y4cNhdkKOLRt9AAykz2+iw3Gk9PEQhEILzdUOP8QeTxYTewhA/xccZbYxvek7BH2tkTV+EOXgnZ8
FIh4ITvYBZzRR1W6W/vqpDzMhyKzx3T/RtyFdpT7WWYGi4XGUQ2JyXhBs5O9+PnGTnXyiGBKMERn
MlkRCeHUcMQu0L5NixjTkk/jMf/c7ZXirlYkNkd81CTIhj0F7si7HmZs2W87EVJ5nviHKzhIffXL
BXlO0xUqISsswnF8dGJmqIIFQyhz7kmJPgS2IDEmCh1Ww68QTFgc/zhh3bfwac8tsy2ntYDJQRJK
SmvZMkpg8A4uLFRbAgkY3XAN3W5+uYJQezDDAJaJ9/kUq/NKcl8UXzosH/giRVk6ieJiVelv7+PL
St2+sGyXMZMDf3wuvn+gF/mYkY00QDJ6/lh8IG+kNvqg3hDsFHcLdzuMKfB3os4RcEAGTYnH4cx7
dXrEregDqDHssXyT1kTGqCYKRRwumRZQPsyYcOo+wpeT15/ztUgepybDIeU+4IMQTXw8bMgvJWmh
6G8/U5gmXrQ5h3pimMUDYEJhIGhEaQVvFFgrb3nPz8FBtg/7vbjYkM3em38ae79vecGcl1Y358wD
IpkePZzePed+hzL/szBJUtFp64keXjkzxkuOlJ4XukljJwm3NTc4hukvx94rwRBYuTnromfOeI0J
cile6ff47w8MHTE+iJkGNrzCn4tDabVGuxkLXlzfwnI4Ouv2Qj6BedocDMb9EKFk8VR5ajt+lnZY
P7wWmIrg81t0QcVqeSaM15me7XDNUbfGTbWoRK/VGx0eajYFhmmgRcBeVshEv/4DW1GW8gghYtRs
BZpHuarXuASx3DKh+XNOuYjx6DsjEm+Kiqop1B2pNCWTT2iVOw0w7ofnARlyZM1+GwmGhMSRT6CQ
jEWdNOxWm1dkQL7D9RGS6TgkQaFe6ERi4RJfoOla6WZco4jgijLdilfv0QzNlgMJBz8mEXTKeIoX
/uI2VgyHAV4FeTJhMqze3pkw2g/lu169NF/hY/RbUUaNwbm++LBA+tpWeoGkRFeWeYwiiCFgTSvX
BO8GrYe9hoeXPdBlhkjt60I2944+H3xjpH3DJnmnzjH+rsQ/EE/H7lmLAwEFNtyPYIi3FYeUOjeb
4o378o7l72naRzkty8iioQZXRz9kE70QDkPo49vtetNPPWNbOmuD6hqRNn8BUScBg52pJQCJRZ1i
QksKWwtoiEF2TQD5Z1n2cVt90Gvh/+9tJNC9Y3ySFxXBoECwYMZrPT5Ve+O8fZLgVnvrZgFoQgMX
x4XD40bjGWxWteyjdKT2g/rez6DFImExZpVEN+B+q3MeVhjQn3h0z5RW/fO73ihXhqePeKqoHuBB
rWBXSFhCHkx8Qy0eAgBH/lQ8oLxgNMJH8VhySz//9WQ0qDeJD2TdqGEyE5h3WSWGo0c6MY7Ho232
iaHwLepOZceCbZuVOMON5Itr+iFE0SxuB5X5irgSKh/PvvoMP0//IqM1c7s6bSBarsnrTvm21zTE
MYm+Dd1TOXxK6XcpHmZ0Cqh+gYjec87eaKMdpDQfZGKCzgkJXcdTjETuxk5ELg4HK+LzrQtLoYRc
JHiYvv4i4gaM9ZEINu2z1QwbCB8fApQM6ZofQkr0YUlJH+4JgvjKrfQn0/rDOvOCBGDABIx8RD8e
uN4JO2tSrTN9DGVhcthAqEVwSLPolhPsjc4XAukREr9VYNfxul1/fIxa8MOZMjJGn/lx1U5JcyO9
wflTEmNbxXVG7WCf9/bvPL5hinQJIQMD52twMj7iI9ZJk5dsmi2Zl/i5QIFFX7cMdxiSPSy8s5jW
pse4hs94bu4julorBsJBuWinJ/8VQqI5BvkWnBBumKKEv7OffsMOmMYcvjPgGRBe/ogmSkfGKAVn
hTdUi7USTf9xebGJltzdo96MjmX2OHBSCF30DCM8U0gHUaLy10W41TPBRWCgbBAk3OEU7EVk78Vy
BGTc875YxF6chF8kE12Hp/A1uqD410cD2pawHxNMN8S3H3eTd27OT7E0fE3XyA0pgWD5WyfsYETQ
k2nBkRomHxqLM2XxCp64aZGSL+/+G98wHCWr1iXm4V/3nXeuspd9hbYQ7bBgtgWwzX3lTy8zUaVO
x9Ue2AGD3EwLntjz2A5H9RjTOA4LJB0YCvpMYnSYgsgjNGbwaXxa3SIxIK0Z5HuewonfdMAJ9iR+
FlKGTZe9QcXOdA0fuKjlHZ5lt0bMjouKFjMAYeaHvNdhOZQCMEDCPGt7LILjdCZIgPTgH1b+QeXq
hqcNkQM4OMy8nvzgeU5QNiWJebwesingCwNhz8FSNMCmzBtwRLn8nEDDB4RKoD2FOnOpLORvrhkw
pw94iAPDGj8P2oqQcZyfCekQgL8ALdFONh5avDd/ByLAo1OqAIwPzIV1aFNx7paJiUXedRMKJR91
74BNySzKSECauEw4LmheiVrSI6bNH0OCQiaiTRZ12iL6JmY17HlmUiYtLC1eArTYvgmMC8uC7YPO
OFedNXbBhgojc4qFnPsLDt4GFsL2QNA8LHIUs3GY8OCsCNJAZFAICPo4F00xgH+HF1Ql0jDHRBh2
QthMQ2xORQvCKCRiab0VeCEtD+kr+gA7gqrYpCyVKyOiGU3FAArLVYdHpBwMtY9UP1SwxAx8+I1A
ccoYZGH8Bux9IT7tOEyy74Vflk4CDMGotpzDsnLXzRAvE4bJbJXIAQmWYQuZUW/AP4s+p0thrrKI
3EuoZOqFwBEUPfNyz+n57YA+3jl582YThMZyZyW9/aXv3jD2omwgGMTweiQdAIxSD6fH/ffw0oYy
+DpNVuxXJJu3MFxgT08tUrqCsgkKSL6kJGAEJmkR98o30zhSathYWOoZQcxwEHT5222GHbldz+F7
0kxOG6uohr2ZzjQpDBOde5uh32a9FWz2p7gFwun3jFugNptp6uqTOgnFrP0Lhjp+7BdJ3GhKhyY3
8GN2CkGKxD5NVJvwWVYzQFoGIFFSxBN6KfCKUGotorNDhHBTxvydhWhAqJhNEQgQIrSAjyf+mhuz
I32auc4DYNd2FIhP4BQhNeVgnR1E+IO6oJx0gtZEDHjnFU8th4uLQwEHivcEA9W4zo2lCcR3+pN8
qB5R7XR0Y9YVIUFokYcwwgKz8dYBK5Ov5R94QgvCb/AkUXhXkAUY/6ZdaJBxhzYGRXpD3rI1OaVV
686ItViZOfHOPN48K8AdKF4g2RmFxTH46r12/MEM5p+0rcrnaUXNTJdO3rkk8vkNk7pN4zktBo/0
eVBXN3AQkCWTB3vSRxTLjxoCgmHDl7ffgPuR6Csh6AHVhnKn2ldLCB9lkWAOpGTAsoHWv2+nt9Bw
Nh2Q7Z9SSGCEL3u4PxYNVDpg2DIcNlYeI29AOqS0R986jBuV9rTLC8KKk/qA/ZesGIdkRnv44HO7
uba8zoUktvmHaoHiD+qERES7PzpNS0+fgxGvB5hUKoYsHCDVppw0g8twco+JY9n8FieioQwikgKg
Ui4nMUUERNJVA1NbBvQjzJqZRNTLemqlOBs64lb/3nPAdJxLIw1XVW5C5e6ag168uEp3HjHmPLJz
xPsi7MWbq0lQCEUnMggoWj5KCCfvuIsfKbSWu4cySs8jLL1kUQkOXB1ClkPInpj3C7rFvyIQatmi
W2ZxF0Fg9bjrhVo7UegebmfoG3tX3zTAVwUgfiT9AbkjlXVsh+M7BwYqCQnT+aLcF3ISIXkRsWXY
iPBi1GMGLgRdeTu5Tj6zMhTRAEC/bcJiMrwMsCnRf4Xgs/hMgXAZoj9TrJELIa5BcBXq02outq+G
wnLEHez7bm9ZercC4IqfntArzopl8PDv3r7inTVj2XQ7gq4lUA5jSPoQWBBAKvUDnd+lc8v7Ophf
UfILs/AzVIZWNO5Q6hBQxtOqDdfeGaHKmpXwh9he8XHwpIK2A4Dzj/NL9gwpiYKyDSzvvWh9/Org
nrx/uINmKsL7PokhcGWoqnNz1QPPmRqpTOA8aUJYXQ7UqNKhEWg7BOmBOnoml4w9IDFocaG2bij1
3ZKEA5abfSNU23ueGvitCOQflzEdXeA2LLhaxr/XAzAk4sE6y70TwnTKqMkUKw54K2ESPyGrwSN4
586twFdOXHkQGqzNL0x7AC8kh7S4GMHSYN36YIuvl2fGLSTZPbxuFewvqMeF/6W3+9Co64Jv+q/9
Y9IGZCZ6LOo3hPHVwGx4KF/ubL367av5TbKR+n6XPHioUb9CbjZobxTPO+85ZJH8jzEK4aQR1zAv
01Nljh5kS+Ju4tt+ufoiNBJDcIiMMWPGlSZQBDXn6SmJnV3YjKHGqRhoE7zb5z+eEZaW4jY9jq30
N34yTDFK+aeBuIuxdfkiyBNsocbjQEwJ6fhGrKa/TA2Bzt+8m5ANX0x1ZNHipEEF80aiAUvoNjPu
WmQeiI38fnJKPhmgE2YVCvOwYk3VEFXLTDs0E4sQD0QVM4PV54wr7EdUr4jevQ9R9/Mnj1hNCHex
uzkn4eiat6JZlx8GjfMZi3kXcNYEbPSsYbPV9kiXbwuIol17EZRlBUnM7jC4TN44AGk4x7Zhgj0J
BwRU93mpEjW8ksCQvgsz42CcqEHN2UIH2MGCVW+uBzOTxk8Rgq2A2svO8ej30nIH+MSqN2B1YuE+
YwMfb7tNxYkBq0EsvuuGDeFN8JgC4sjraFxQfrljUkVgTmsjCQmQhWjb34crVJT7HOBNQBk0fQ2J
vV5Y+SmCTE0fm+PyMbpwCeTtNT8lvdlxDxL/OaCCe7G0AtgQl1BwxFgzNsPteqdDtz9t6QkkOk/C
ESUaD3QU1eC5gb6Sf1lPqBmke/i5R2s4HcLKtk/QpWqg8dJLv6NR+urf7wKf5oFSGIgv6U/xYfWP
1gReieS38b/YFhFk9kU/9RCD7Xp6DWEG1Qz/GqmIO9F4NjHsfI0pRAbKfWMPI7pgDidKlSVC7jZC
yNxv95qS9L7xtfLJTrV645bYGOo3cRb/IeiFveFcSlJj8WLM4kZhbytM3wo4bgl16G9K3AkWYS2S
B6gMM6yEs3OfsW4PgV8Ip8qT/iC2RZ93iYHqB3io7ARLvR78pH+1Pv8Rdh5LjptZm76Vjl4PY+DN
xPyzIBy9t7lBMA1hCJCEN1c/D9QbqbpCWrVRqZJJgt93zmtRKnxrvHjErvpQrzNTlkg/LBm7zgh1
AmAVIyyVBUvdrjvUAxopUapLS4oNHMxTSJ7gAZJ0/zhpH7A+bJsczWce14X/FR0e00FpiClkvkdk
gF52tOjXwSm4ty6uDDwag7kA6QAbLe1a3eDhCmAD/v2v//3//u9X+3+Cn9fmlXTB6/mvZ5VuXtGz
LP7n36bw73+9//N/T7//59+aqsmaroiKqmoGkm1VMfnnX7dd9Az40+L/KqNn3r2fZXw0EYKtDao5
UFYQETWiQgsm+QSOj0MKQdGXSsUvtwEuV/wBwS7D0Y9+OJmoaOo4b/ZEj4lnYSndjC+mdOTrCGP9
RT0sfM6b6Y+maSA2eMndiFR0qieEzeiHB7VlVsWHSLnArvh+Yi0GoJjqxDPIHC8qUxRflkOyw+B8
4ERibbGeP+8VI88ASLKQzB4wcAxC8QdEMueZ9OnvuBDUabl8nf/+3ZJl9Xdvl6rqhqGYkmwKv7xd
j3rUCG3fxEe+r+SYvQJgu6GLvOAbhWuUI6Z8rZcvwxaBiVSOq6qhdqwhuD+16tB7R/ZFR3+KNpG6
+BMRtRhkbS2ZUYiuk8Va2LriqDxq8bnl8cxoyTOpBF7Fz3UjTWP+ujdRjL5pgSTEMBhoVopZgjYM
QxTcfrVCkZPsqs8XWAROxBrl+lyBAOguOQZakiLoz1NnJrzPyO0vvGKQKhbIeT5yjX6ZyAtJdeti
WhDQhd7OcF5kADjaw0MaVS/EQz83Yyt4IanyMkZKplYM9hEft6OS8evfzXSqGadggBTSZiIXezFz
HshJCdpCbSLawIzKNjkEDBvIi7fR4lUNwdf8pVJDmTb+DcsYjeXKzZ4LqYFBRi85dOLpOxoTz+nI
ey3qkzanmyOfDLlK4riAZ8UCF9ryjZVB+AaqVA6Z4gQ+K3+DsJO4gpRL3EkvdGYS3EMlANDv9nEZ
oYDHyhOh7fa/6L97z8o7cmbahr4BkrrUkgoU1l3o5NCqAJRUrbyP3dS/kO5GIhrfYo7HZXCkfnvT
ZhZhQuTK71tYJBI1wdwhG1mMT9KX0a4efORcmjoLLCBctOb2kZZENmUTIMhk22xB61PWOFtkXgO8
gXPYYPZI7rrPROIkWJyQ+YEJ3qv9E3MrA9RUgN0kzQdinjYFdfwI5uQUkwU1JHVaxsPVgN8MD9C0
sd+kszqQscq3uiUiEanYQPMgilSbYeBpV8qQl1VFg6oKBA2Kv5/4ifXc1Uf+wmAFYUFIJhyWBcsG
Hr9mjEc6PXAX4oP+4W1lDp2vPJPdLo0nnCT4s0CUZ5m0iOFlL6zuAuJ6dtELeJ95HYQJzThl5RE3
IVmWH/hjSSJoHF5uneCYdSvC4d12xVkuTXJzcBj9QfV8ce28S/vvv9Wq9LsvtakLkiDqhiIb4l/P
QLN8x7E0Slg3puVCNr0KumACs66Ck811Vyzn0YBA01n3R3MZyY76Sj/nn/WsJUtvqDRMH468E2fJ
lvWMm5knJkdmoP88vtPIHU3fH6gqko8O/+ExPL6ekxjjArdXjmyLOSWb/P0vJIm/O9VVWZR10xQ5
2IXhGPvTqZ5ruVxrhR7xGyk5oih1LR8EaigRz3O0kxBzV1ErJlZ045rPthwowA38higZumVA4Dbs
0/09pZcPu0r/HppMpwyr6YystFkPqcybcQHRCE5DeXtMOtG6thMO7C2xU0lJ6aVHpBg5Hiy1QMwk
g8H/HvJ12mIhyFljNmbl5cLmVe50NKuODPrgz8PalfBYX9M3QSR4BAucBHTRu8qwwhE3pb2RZObk
PCMUnSkgQwdtL2wS3Y5p5GOnnPHEGnzfHW1P+ScfS7yXCUdzGB87V7HxN6+VgJY4acqhU5Hsg8Bn
dAdkLrcMvCGWYgu07SLeXvtCmbyBTMDkidnsbIxlCTVMVDf88CzTDQHbNYwJyPOMj2SpcVEntkYD
LRGP2C+mvkbpmuJCxL4CTwVpWBlfT4c/INna+okOjKhyK3Mf/I8fpnnjA8v9Mdyyb+BpKhXyfP4o
tqp/zFO0yUj/hk1+L5sD2/aWWaQmsXwyxFRHI/Ar+QbOosJ+jEMAO9DTRfTl7807P3D19w+WIRu/
+apogiCYpmzKqqz98mCZomm+xFf2OOayNepWb8WBkvXJRlHnb5Fra5JBliu7SlgaOioZO0Gvw/7+
mEiPmZ4j+JkZS/qZpXyeUVPHmE6iYTHhv8gHYHfmTxPDAdlf6/7pIjGT8ZwBk1KJRV7cR4REpJ4k
wlx8Dt7f7h5fxWYjPZgnsx2dkjkJkHf/+Y2v+U3UEXmYSagPI8Eb7sGfIzqosK13loYHdrRpKCRA
SIJyscNyn9sZW5h4jbEoUdlh0q66KLgcRlZItwj+Vrx/omP68wcYDN0WkS1m645wFiLZEHG+QcF9
xycgWFiq+CUnzciFI8txjx+MjUQWZ2G3nRtTAnYUNCskMZjMCN3VwQS4+smLC8dxvzcpuEqk8Ugh
bB71gG4cs3LXLH1lE30oxOqRCG668gsE7s4PJtISs00XTmv+NdVNT/WiQMJiU6iYbwoa0G9aT7U8
78K4pBnhj/il8OKfghPGTh/LLSHh524FYd0djTsHRcfOMZDmqH9l0nfG6Q8chjJ9raTGHp1lnbDn
9KuchCV3BPQXlySPa7IzO4d2boQazBXsL4xuYHbrNyk9G/mzX0XHKHPJESyJcUIDz88omWPGxncG
zOPIqMw7Jzv0rEbkjYDKQ4QW03ab90iM50WzLZVljHIcFRXBVtlUKj0F88opMbheEe3zhau55e8p
mhviqHmXRjOTFSglHZDmNYR0m5S3tAW0S8KhwAL0n2zIaGiGkhjxV1nh5CsR3wDSqX7MtW92U51C
IUBCHuPErfsJoUXtMTtIxKPDcIE6Er6RejH5OLlbSZaYbeol+1R8Eig2gmZFcUGkHxU2Jknbb76V
HUoQl0bMYNmNpg0lQf5cuj6BY0ubFJl7RuTrPfsa6STW8LngIiddBkT+NQvB3l87omdColXJBSZX
q3chLDIy/kq3e6zbkw+ZpE8xPDUcywwKZMqRLdvjFb3lpDZFvHFURYZjnWDSymZkfQmX9jV9gbFw
Hidkp/VMIZFnyPss2CeRS9yjmlzE5ywzOdq24cuGIAzPXGt8bLrhRiDx6JgNXKjBe6tG0xTSIJoX
xSxHeERMlQYobIkkaYFuZ4cgPuY0prczv1oG4hymEpW8CH8wYr9W5zyINcJFcCj7KU9K2XkXex95
zMCdWfCdRWgL5bJi4wLvLiy1twWCn4EoyafD0RFtSogL+Vs3ycpEqLjB4MOvnN/DdAbzXcBFqUxQ
4ycxwagXzG0nknPYv+0n35IXOVcaoPG0vKXk1FJISGMvAlJMeGhdj3TKMuS28uQZXXO6kR5b/fK+
tIeHar+FsYnY7RvFU3x/bOKPGq7hRO60MjEYKztHZbO7Nt/yqtzBAr/1RYulPyS1p5gNd+2CBzXJ
XBjNUAUEMUKXrgn1J8b5hc8B0wpyZbfkV6EPbs6wVH9AT+ugNQf5GN1hTfpm0NlwxwWXEC68I2yC
u0o8tqmtrniPc20ekgZmEmGp61a9e4OPgxtLXgszdgvPpNNUbn1iw79j10STWBKdK3Htrd538Si8
HPS1iKHAkVo349uAU7TEtdTuZGZvbfs88l1huYesMSjxBGeBZXTzfIhtfQLrAKzzJYDQH7majqau
lewGKyQ8JB0OU/n83jx0O2nGzx9xowOzGo4GGXh+fULNQPbW5ElBMM9hIWRA5HKBeeO5fuFWYwbA
L+pbKQRI5CTifDAIfzNAs/OFhNlIi9qEaR6L/g/A6oNIt3qqdEsT75ro7t/BHhFBfqzjDScByMEg
pFU8xDECfshkXmLOgy8jV0O3GZ8zk1+Z6jgCiXi2PCzQYmMLvNc/3LbVpaIygRjjbXZ4EjZAflCN
mNeqACk1C5qy854sUp8i1Vv1Boi84N2Zn0TAWnR7zM2bGgYLchj+U1iVj0knYB0ilDZTHWKCr3qM
siREwgLBojjSAnUxRDD/Dj+sz0Dwq08KlF/sPrOqYCxe+JeAI3ZZLc1VUc7IVOf5SYmHmI4ObDuB
iTfGSYnpyryKO23X1rds8zorFHJmdoFdPrOjciFq5C3wAlGyxupgIcclahAJQ0of36MP+doCu8az
MriZnzGo4UnhOSDhmixHkZUYFhBi/b2n+vbnqQ9gNN499CZ95Zj6Z4k8i/8+ctWct5d68sWTPwxH
Yno6whqawzvHDG8BWYN8RTGYWyytSrxEltkqQwpITdkpElSYHP2kUPANugQgIw8qpifBBfpZE9kt
fzJit7n68Z60Ac9jMX6QyoH1YzPa8MwBGdHBTM1Ba4vg1lT3fsey8wCQ4WCSXt+duQ8AzesDnnll
VV7UPQFbxnPa4l4x74I/6K5TyRryxh6LEbsM8eT1lt/nybz4XV6QDnCDVv4c5/LfD2CMWL8bwGTd
MFVRUEFuhn/+p8neL5rRW++k+KgoKFSQYVNybZWhVzarul+MsI9xvOKR6GaluRU4Yyg35ZoVneKj
jpzGwH5Yz2XBkc/9oqy8+IvrGrFuC8F11KI5BmYFqSDpy/CYqJLnDTLBfvyCAydjak4FJhcLxrDu
WrMZIiE/SzSrr+RL95hxKPloltBQkGVh8ReYC4PicnS025zFfpZKW95xyKTkWrOc4pWn1QHKdt+E
1pMvf8Q96mCBZPM1FVcl0G3TfVM2TflWun0YdsofWERHzCAtSZ4EHI8N+qlC1Ktj42V1t/iAzaSe
pj/FMEO7HRd5wGFhldNO5w2xRtJJuEHOtFuaGUEBMr4lO04KbhownKf32DbX4vgkHY7vOmPIfEBq
UHXzHA7gDlqJDLh9xYTYk4E3bX6MjnZHr9pybbdAVUwWHyoxFvPQfd8N5Z5xMIWeaYCC5Z2jUYCI
TJMc6Amdf5daJS6yiVEfEVVJ9CCiQcLdfYsa2QAxBQwiElmJU9kuvjTyWRY60m1uppMP1b4JAens
iITK0Vj70mBDWT0+JYICwDlHMxEZeTzt732CuR1liLxESxN8I69vlzCae7Mjp20cfdEEhMJkn1ae
UHolsTaK3W3Z1/wPifVpxaKBWBlLGJN9KLo891k/ESFjM8v4DAiXJEuXJ5CUpSfip2kc2tL2+YOi
ikutvHPlCsg/SA4BdJ0z1byuHbTKXFfn9T3ASETf1SA/4icc+iMpeFGyzBS330QS/nfmTiTjHW7R
H4Ik2n21fp0j1mqEZrrL79CcCyDZfJbTyfoxuqNrRBimkq1iWo96BtUTkKwjXvWS2mmGbO+NdoUn
uZu3NxRayek5S2Kn4C88pO8BOntDGH4+l9JCZ05FfU4fFTTRdUgZWSMHM7/JlRhwpRFitmWg290O
HaX8rYA1qt/JhSwmggAp1wN+XCT4DSqr1yxeJ/kU/sv5+0NAGkDGXzFbTVF0TRdUWRF/xSvS16M3
1K6Kj8Xs/bwCqpWBU2WW9MPo4sfzN7L9+iDrNF64jx9SYH1H0Sf1Kd2Prk86a5oxe61woHPBpCEX
MK6M/wFREX+3JpqyZkiKIZmqKg34xJ9OqeezDNtH7IdHMAIFJSQBXcseBHsdn8MMUJKkcB2rIT6w
CHWlTh4XXx7xH94nRf/N+/TnV/ELrqP4oZgqtcmrMLyQMBa2Z8PSPsLvnHi7+7Ob12uNeApml8ob
sWqle/+UHhUrQB2BYpfkGae8K6TsvJajxGa2qdv1q3AoeMZI4mOzuDOo6RwWJ4RuIdou9jEBIWX/
WCFqhzOJalcpxn//6Wv//VsZHPuCqpmqJMmGNrz3f3pvpTDpfaGOIRg4tngn3Y9LaV8+XO1GBMHP
jKxzSOva2jzoH0m9drzzNnj8Usv9PKynY+c9Xq2uxpj/2G/ny7k9QSn7Jm3ifi+gvGHn4SK2xj/c
W/95Jv/6zP71Vf8CnEtvrQvkOgmPwkeJmuKxGsyDL88NOg9h/Nhg/arm1TFoh6SGGayZhCz2K6Dj
S3M43bFMEr3xsjzpoBI3BWnekXZ7joFkcGd9+BjHFfI/vBQi2sC8SS4A7ZxbbCF86Ei+wGHlEMNK
hTJAICIQ6ArQirA8SFoiff4gs8FloYdwq01Qfg2nQEjYiXlFKYKfuCQXFk7cQ3y+CKf4pehmFNe4
3XAm50hqH2RsGgizhRkmjzG6RQRRxMKN8QwS3dcA+6SLDIHchgqK2W0fwkDxnifWZOlSijhef5x4
13fzcLHdb9PxMhtf5t/NGNfxdmJtA7v9oQJxEexeK4hEbP3p5IKtD1fAHxVH7Ha4OHlTUMQQRrqI
43/4Khm/gUgNQTZNQREURQNa/OtDFxgPMW6DR3LsFafS7Xa0HkalZML35927zGsaYhF+24Gl1XFw
IIQhC2HCbcvIGuR2t5Z3fXAViFFoht0vJSd7Hq8jZEPpzSBG8Ed3ui+fOMYFUrHQeZDyzJ3FutmB
EbmcvG1CCQlTt0YQLF+yo8Lw/3JYXBA/v67Q32UwDcm/4fL19GnJfTXrr8kxnuCGjG3cGS/8M+kG
iHZcJbYcOHg6CHeEOdr9/RdU/B1IZgiKpuuqCUkk/Yq+Znlqlr0ZkkrJT4XPIppNCicQxEoyUD+S
joMrcVX6mGiDnOVriUvCG+37a3/hdaLT8Y2FBp6OefQszApt3PxkjFglwa6nmBkCk6O6QnYtGlY7
0LijI2dV1rsV2pfWRkWb31phHZlee4uxRBdbpFQvhoNwvBFKu+Z62L4rp0epCVjymJvK0OzcoK2P
HfrEWlYpxR6JDjF/JnAXCWM7vnAamt2QHCHW66zfkzXzJq6Yc300G1J0GCe+hX5FAjgYTPl0VPIi
l4/nJPlJAqvak9SMqxFBYeT2gAutVzIyo1qFlnhamnB8j7yn4piV035JO6JreY7iTQbow2w7FQeB
YxIP5o/sDDHI9B2tWxD3H9irao+zID7qqtUJGGD//qNUNOW/rxB4UV02RYNZXFGGf/6nwzbo2+6p
KtrjKHBzDGs3SMX3CAmyO4K0JZ8VYZQ0w7u9zU5d4Makzhgcyea6A+Tc9hvpbExEAqpE60GGhO5y
mDE378H+SPuy0HOKX/5Roz4bcvqaL9iPwm+OO4bkZ++GbL6nF6nACIT8eYUC83GBIr7luMCoHVso
O5/hi/cT3Thb0D7aY6nDHhIHc1QKmPiakfOYEKoYFpMsnmrLBlgCkMYl+ClGLg8hkNo2bCB7SvrJ
LhVQsEH2CMqfM6ZSg68ZsjgoIG5nPPRg5ERrvkyXZOCX9doDf0cwdWNEisJK2spXRh4m+r3mpXNS
ihfPdYUe+Qev+3Od3VRUQrjJySSA4DoAAGCp7NHX31gIlSXerYoktMh6HkTs4NRVWiF9CUBWBCsw
QzywvQ9GcCQYPNnUEUQ2sKVyQoMJqrqQL9LTIaVAGuQZAj0NB+VolgC74xTjNv5aRAOvCeQg3ESA
DId3cA3qoG35RONL/wniFQM2zcGpkufUZPAlImhek1r+DTR7SduhrQMkmj0IvHSmDeL7sUA1ymOI
fEPIHWxEZ1udbyb9G8hirNdS1Me7VBkrRMmhtcC7fWUHDTwQN8yWcBqHkLXjBrxEMNcss1+mNVLX
Khcz4WICzgsr++G1y+wV8/JQ3GpMdsxIK3HShm5/rrYm2v50LIEyOYZiGwiMbJDkRPOSK+XwsR3v
2YtK7k+qTXiU+AKj4wZrhbOetQU6Sw9FO+gK9CxqB6jcVfb1JBsH8hAVyFJBvUsHOZYC6svejlqt
3uhsgdusev/cND811xCJnS1OlOckertyvgfOfW1NPHfBtOPUmA64CCWhQbIJyzlMcdFMTILgc04H
ErCGIm6qde18UoreE/y4tavao8VMLdyORxdZNlw0bVKhbQi2kLo9efnf+u390X+UP7AH+Za/KYOh
QnG25TB6fJs/vdNc3smwVYJyifdqE5hTTq2CJHbJi9FoyTvj80WZOkmpiYWKJJnUGlGt8e6h7kTw
szw+G2A+D/SN+GyR7A5DtVfwRSTWna6Jn8cyZErAsQ7KTStTbqNta53YoOvJIhcuQn6Nhidvlma9
fLzZ0ayCgHHq1VBNuyAvVNxgOX//YKUAqqh/oqv0nsL4iO3EPI0QQUwa386PLxnu7CtpJ9Cu/Pmq
cav2J9BnxaekLAtOuoVCS0/kgmcBYiEcTGYx4iXDUf7hCBR/e/OboqJA9kjcZb8wPplsxn3V5ckR
BQshRpjlHktpg1kYzXVO2sTfn7i/220M4U8/TvvrgVtVdf16jvhxKHFAx4DOp0RKWK+dBPw50QEm
uCynQwLSsMhhdXTljHY9fKyIMKfmskWmDz74Dy9L/t09IOq6rEimaYi8D399WW0Yt5rB4nVsXZjT
clqdfCpDDj56x1u2BUpuiYB4D53AhqX3bARYYgLzPwql1WZIG3NuAFEeZzjqzPgfxuvf7AS6IJqK
pJqaIshsXX99eX3fy5EohNGRGax5TKo7aI3/k8rrQoVOGZKDD9LDqYn7uMqksYGfcyaqK3leCA7S
E2FZYN40oGQI5QG6f3A/rB5XjG7R9QmENuaYqkCV6buQJ42yUgDcADmVMcPHO7NGH9qiu4ho40Jb
v6frPka+Ohh+etIJ+bgAQdBy2FjxtTNoIte/Ts0CgD8GlsXfPz+K8d8AmS5ommIaBs+qqUm/TKpx
KTV5rJfBEQG8Sr7XkumPHTdH0Y8hjADQnMpsmpaKKz3gOjlmI1ckiSQ7KCOHDOEG1QLuEsNrAoIf
3OzGnEvWOupN31HTtTmpSVTR4K88xpH68sI59AX0PyJbXTq21VqnMdF0UTMOdKZsy4YX4zDwUQQ7
kHspVsKLvAEpfXw2UGuPcwEgxABNgBPFC55EbCMpy+ukd0eK448cA1wIwSRSzXOT2tUtIx2bgMLX
HL2aib3ubRekt8gL1Apv0TayOTZmETDH8NJyh26jf657oFZQVRB+caZ1yziam989KfcBGPcxDB3E
ij5umsH4riG+7xwcp/I3/xaADvmYxrp6TAzQBWQzKGyWqCKrLSkIbe21JoUKfEGLbbSFyAqUff+c
9GDCqyeVDso0SbcKwmysPcqatT/xr0hk0PQeWgolVKidF8kbsOw0+3BfNBRPdG/S9FT4FqRK5Pup
HkarBtWTAuKuYMkF74oN912uSnXWbvV03m3Q7LDQAbjAtlTeAyIN9fFC/2DPg6bCME3qB6YglcCV
qS56Wr8p6Tyj9APHv0Gcj0k1rTQ29gL8MTZVwp6XzdM1GhBt980z6ubK0sfaQhlWUTshLkfS53+i
LZDkEGKN/ePsn2RC9tn6RK4drn4uzoD+hhZZCCgi3zCyf/t5jvhvSFBUUMVO+FgQ4qeYnKf1NNiS
M2YTfeCGTFOk9CF6w/vMZipPYCgRFNXVSrmScjdavgob0HJChPfOP7/fiHTIBxvSN53HNwcOqXw0
uawyrCQvUNGxfgL+QleJvaKh5IFp5znswIzrmBxcEkXLD6RSyIV4dW9mMDKnX5g9dRhyMhN2MH0Q
FCn34hLltKq6o2UWO8K6/wAqGPI+m8VrURG9stYZg0ybuVC8iHC7IHRoWqlZQiCHeAYBJ3iaGs/T
akXWyxOlumrjC6RbM7FFfuhQ2jBo57AbWNxpWbBIsXvyUbODMK7x7AXYiMPENg2nIKfgWNa3/J42
ZyVwsi+I0UInlt8ZeQpyIhVk0Q0JOp8yCCjmWuRzxXvabd7vPdRs9mUQ1w56cih1V4gWve908CsY
QXg8Alv+EAqnLAcY733yFw+M/9TJ4QlsoDfWYmfrZONS0w7LdIEPFZA987be6Xn+6XjiIuY42tWJ
oB1zjKIDiohu9vrSHcFXk99J0+kClpwnUP5JbrQfcUAGntxbLfQqMfYfZBAuU75kLDQ2vzjtjMPo
ASS8HPyYG6zX5OuQOrtTUZlOgCffM/TC8pcEKo+asnJ02amfbhYsaxprWJdiktcihciVCYEIrF8J
HHp8+ftz1zT++4ZEQCUZmmjCTmiG+cu5K4VqLjx7OTxq5FFRqB1POU3Dbs/2JsoOo4vmXwAnghv3
U4/3S3dEMqzSiUawEOj2EwvrJNQn3b2SPMBMvVuVxJu8XZJB0OZ8CalXq7snTa3lJ8tC9Ji1r20t
EeNGolNx8z+QplUgvObqATQTLFvRlv1hlhpEkFgrYq+slmXn6clJEBYULpAoQcthY/d8Cc2cdFnm
V0uD6VNU91G6T3ZRbC/bES51YOYGJnJWFAs2KTV0UkD9jIGSiiwGSKwMEQvYSsCUymEOp2S31Ywt
RDjpLNYoKHP2PXkrQ0Dpdk+wij9WMcpw9NJoQ1hccjRN3AuYbYp0r9MARPr/V7ZSzya6hcgtaPQG
SHfBU6J41fvUv7JLe7AvDc6FRYtRK5wF7TRl9lkLSMq0WU6XJ/lZ6iRhw4JLL8ZNPSh2K8OG0KnY
K2oILYfSR38aEVxGU9XUeK26ldST1WW1iPqnUEJwSYUx5xdUxGmAGEZxuMlKcxr2bqL8kLI2YkIO
lmnY4lomlh++GeGFSGpJSBOEZLM3dbSjQunzr8F0V05tjMsNWbyWQnIp4Do3cuD5pwoYmMTR+rOG
9GWlOLxD2w6NadevDQJV6AooxmywMpWTfDOOQCQlK8KwixTiFGsB1FvyAaV7bN9X/sIB2Nccig1U
3h7qzl4reDKScQBVgiEOjCsPnW3BIhJ4z8gxk0GlxioYnUSZvQ4i8I8Yr5fmYodKCTnADvEZtFa1
aqhnwGxH7eGdJwzJTLYyOus1BPQI94i6r8AZZD6PhZScR7jyITJxwW593ymnMF7tQiEVfvdkH98K
mdUUnxUip8aj2YDQoLZ1U9POQwLzTtHI6YVVdReJBj32xTxOln6FII9lXlmjv62bey3YKTwF5zPe
Z9keEdd2eXHO1045/EsQRiaExmsRPqeZN/ricNAbeuK4cllvnQR/Rrlo36gdZ68WyecuwamjfiQk
KdSzaBtG6P3dERRRNeBEnE7lTfYQolTNoVRuIt4CmntGKgKtxoIeYySo6MKQbPU9YVmG7A+2TWOJ
1KZhvUR3bCwgEpUZ8iygrZsBU9LNGCSRr1ZXWVmO8Matij1H+YDPkneUs1NasmYboh2eWGSz4/PK
1v3GUVgQa8SJuKp1i9uUnM+1cDAxaCH65U5ByjXwezYPyyKn8ZnJD7xftDnQmQ2eVEKQAx1P4YOq
DXwOnasAZ1JFIGBB/jmTG8KQt2Mc6nvYkDxPOj2GV/HpCDigJ3niSazZEZ+GZTY2f1V9FL/TvaQQ
zYJw/khuxpW/J3NlykGMHWEWQ7I9MaDZWuYBIOp5PqyDsC4URhtj7g4fgbtgoxPYB6ABeHFnTMr+
uuwnurhk7934xoTYgop1ggk6tGOgDtoUgDBf9K7gDRMmXPYjRPFslP0JOhBWJQRtIdCFFWml4y/t
QT7c/MZ234pefjZz66URWwxqPh+y4cEDfnK0CumHcBDmRC5oq9wTyAknA5jMyY+IwFxLQeg0q01s
DhCFeW2jTKQlYvk4ETzFnqvCizraV3VoPzps8BzH8QIH2SQMPMR6sZcfsX2Su0JWAFZOyfRkcPPe
ipgzgEUP5inYFN/GOUIITOQhgs16mGEYAwo051aLnNBAATXm4NCJsD9SA+pFV38RkVwP/FKwIFsv
5oeUpinc5RIs/fo1NZCIE9C4Hw25e+kejgl9ily44tLfjWZU0mAC3qiNHXHuL165g6MytJkhHpV3
ZX7k5/m5U+VTyvTYYqakZysWjTZElyIsXBC5kkPQFkNfkrQ1F8kWpQ5oHA+R4jIgDDPULUF8xYCw
Uohb3Gk7Ui99vk0zP1vqAJzoYsEnXgc45Bic+2AQ+H7pZzkfWGrrR1CIERbsAm0LpgsXNPtQ3yiO
LEFqLYaV4WtJ4xfrCo8JiRatyznMsS1tIKYX+fExJaycd3+i7BIS3Dnc6KEOEteIySglA0f7NpdD
rvy9vwmfwoHBEOkHzkgGqk8ESToVtqFNKRBc1uG9y38M4B3cL5FNVgwoHKUh/gzBWwaZcjI7YsDG
NYvvvte9dK2+N6RqPLdEdYB6jw4PQhnOBrxN5QDXaHNzIXAkcVRgsWPufY/ldEilIwCvJ2liVkYW
pr6cdIKbcq9S+quEQbTfyN/JSpj7F8RQQzwDxysY2PyxQnvJFWUnM3HDzcS46X+U1EaqwNFWRwgg
AOa1QlOVzF7k4NjlCZHtTZ+VJz/Ce4abxXfaEfkgtnbNFq99iKvVsBHYKJPH4fHVLDIyHKYoB2Ts
sxMcesomR6iw0gKLCm4eW5Rxdn4XLnCCpGigQGsp7OVu9h7WV+S859GBtoBrjdP7o50VvLyrP0Hb
pvCxTEe17S+MGRBoipTSy7xoER3gsbcPCEZs1M0ZjI6kRjbNmphqmbB7CQEaHxUWmJ9X7CIb0yei
U5Vsn4gXaVGf6/E+DNc+lkg+TKbeFAUDUDER/vktuY9uRGAH4qaAqHpvR9XNJ1QpH8Yh75nabT70
O/LNATV4/VRX9d7tQ2Fa91OdT7OC436c6xQphb/xuVdy1AbvLyx6oryVlFOO+rRxVXme6Z4QLIIL
b2QCCO6PTbQN8TzDouhPh/hE3+65GZjvntAcDmesQYQbhqt4yO15BB72C0V13pRIi/9Ao0r/TVEz
rwLqm4qJoNkUB5r1T8h+I0lKlCuj4PiCyJoxXwA+6+d3uRd5IXMuezqSkbHOSrwVkLg6WWzcMFy2
30/EQAOIL4kOHsyR+cMEqY68prP/Yab+7Uj9p5f4C6rzChXhiYwpOA44hhdMRHrMiKlB6Itrccpk
t0Q8dhPHsDj48zh9A+tsfJ/lGU7hiXIVrtwwV3k3spoL1r91uQ5JMxFX1MlYrYVQYop73BLd79iL
7Bb/nOyYM1iNORVgdLihj7LiTTw1PDwmeKLz5Tf1uiP87WBYABKVNc9om9H3hN8tCDKn7GTPE7jJ
pkPbdTFX/+HtkP7p7fiVQi5rUSkLPzimt6Tav1ok2gefbVS1quv7NaOsAJmN2Dk+s9hc8+dDLiaV
Y7QANAtVcM0p8qwRrSXff/8xyeJ/Q6TDo6QLsmDKMEX6L5illla93KhGcGSoOJjrlEYuygOGnkZk
a2jX1+KaGDAnJG97J9HR7h/5zoQb2S0P5JVTGTBahZ/KmJaT2ZOSyOCGHZVIO/MsOP0ExncFVdl/
txdiCHcR50OFtZOJ9CxMkzsqYWGKa4asdWFvtg7S6G5DaUMF4F/aaKiRXHMfvGa9zWwOO1JO2zmM
Is8ATlSckRofL0c8WlxPQ13jQlW7hk3ljfOg0SGaIXbXqTZLT4JVT829vlC8chrawoaLO1oSYF6w
3dNqUNGQCQh1HvFcyU439veqA2IBXMFlTDbE4NDXhD/qwVB+7bVV4g3WRnw+Qzid5Ppz8wP4oVFR
1xGpj8B9zXI31NNK3/k5moKD0MNhywA0pMNQX/MixPyJZYx8ErxFNgNhfjRRLE5Tt94+nSvh51yt
ZFHyXjvV540tHvLhPhjInpPRklFr85wHMzKjsID1y+Lz4QLLHYn1IdkLiD23hm5lbvq1suFFYKVv
tndQBZg1IkHY2q8j6tvRF6CkFThFEa2yNUzZLwdHhv3YA2jAnTV40ekE7gYKWvxWh6Repv1B0MiX
t7c6JyfJbvBDM19A9/drpMwLMp2ZWr2OJDn1/xN2Xktqa1kYfiKqJAEKt8oZgRDphiKLnCXg6efb
PVM1dtvlrlNzwtimhbS191r/+sPoaK6vLoGexH/CVCeZjdoDG0b7Ym/owAzM5FhO4IykRb2yhk2B
s8Ex7jH6UDA6mEkOiUnkyPrAGEWOzTd7KQR/l94Pr0H7p9fg2466rw/Sp9y1NgXBYtmWWd/dmcME
87k91hV/czKdZTwiOK6nE05+eWTAA8XF4OHuCM3mVpH9M3qgK8lRvXokDjmv0cem4RF9lpGjeYme
whBV7aIXYAoxxREBItPayNtsSBBinbuYTcABnk/dBrO++Skabp22T3P3hI0VGCPVeiZnT7eJT5pB
tHNg1tuVL433q+bUVnkRFhpeYR8XLB+b4bxeNW2y82Y4y1E1+pS0NiJNpmYHUi75VKIrHuaKNy+A
ZdevOTfIifU2hUqKvO5RrGf4JwUM6oF34YDIvW1SdlS0Dby+VdTuTX1EeFfyrFHExmzWoABE0RqC
K8yrUoPIYhaCX087ROFA1Sa8FZSFKD1kKAzph/QNdXSbYarS/3QJF7FpeJB082J2tPDsxu8MI1y7
vX6wUGOU3lmdY/qnZU/IeuTab7I6kCEKhYwckVxgNlI8OywgHGew6rThjCOrli3Zo2knfxmKRXrq
XcibKDb/M1LCRcBSi7XOG3mIKFh5CahvHFY906HKuw0Ut+3tSJHrt5N9oC+oP4veEKohngGkvLfH
LQwsn/5oGzXdRi4sgyB2R2f7Rsc1xXRJn2xnFEVkpDK7W8J3ANq2wHfCho/Rb5ctxD2R41eHn84W
s5XtF0HnFJOlYpXIzfHM6X2FEo+Af2yj0+4QW3zhnYPr6DPGGV39MnlGBdogwavWQugN9BqYbHQA
yEdEiJUrYPwOJ14MhtRFf+3/+63560vTbOk6wkNVMTTj29lxkrX2/XjZlIV2FwRasBbwsZdbKesD
FbHA7hmzN1Ez1aMTThWL8yF8C+YGShckhCqbT3DcuHso04IfOx20aFUfjlr5e+ixaEHgju5LdCCa
yQRm86C1jJ/jVglxAhOofWxMh2gsSwmFg1Wx2YBQHl+RIOalZ8U5NdBMBP/+xqoAAn9ngmlSS4FF
xIhGa+qGOOZ/Kbwep+f2fD3Wm4Kg4eAWtGOpUGcoC8M7Kt979zZ+5e34Npb9I+EYSnABNgdaoq9y
aNt6Hw94QCcWSQv1LV32xdIyPCigECJwICApUXAuVyJCyG6oSsnapBaRIsTjQA8Y2LA1lt179Bk3
sM/89xeT1b+Nnlotva3IX9/wOzNPfX6eQGGnTSFMSC5x6SF1cpiUkDl96bDdM5bLMAyODeTx5B2q
jsFkigCtmvy/E5wy6jBAb5IP8OMkeug6uWQwiIhyw8fnhNU93vwMYOuUedEAIOiGzdQHF31Mpjf8
EebzVV7NpUwwupeX6AZNxisxhUFK2fl03xmlAlF4PtpVC8mZxyIKbtitSbhrzd7uEZdU3LAwUCJw
I1N8OcTBxV6g56SW5EzcWDHjQ/9lVQ7a1giFltVG9Ir4ilThNyV8iH+TjaIMFfCYtBBgD3hvEYh0
uO9jhjjhLFd754gx8pm8CsS2e7sRUEKLj0n35NKQAzJXU4yVMGQRbldbjjvcF22Z8Zr772f1F14P
j0g1UMi2W5qiyd/Q6s1rvzce9/OmwHEWoy6dWAFsNnD/2MwfwjLs7XTq9NFp+tBYbKzxktscqkLw
xiKPnDjnsp4GB6ouAaQIH+yn8GNmuAvKn5OsLQb+JAhwXNQuG3FAM+RM83tshJhLFePahZG4sd7D
J/Xzv7+YLIt5/B+v1y/fTJzSv7xer915f56+LxxC3qaHMyZRTzcXv36CAHR6iIOLxeUIfJCMoFZe
0W8evQ8+2KTMeigEDevhXAY3pzfH4kQzS280OTpMQnm0EGH81dZ6RNdEz26RlDcKir1298GaeNsc
20nN6cjGrkMbqoic3uOWd/WpQz2GZD4RlgT/tHAYnCZkMeZ6qmXQIGycU7yXiLlxJQTw4hXFzNHd
pJdAtk/52xlMHeJ0J/v+AWcd3pYey7J/IDLr3zeu9bdtieE5fGF8HWRZ+rYiHk/1oG+u0qYgPLTz
4ljB6JtD405ciiAg4BVv3SId+9Xk2YLHY0w4MAh9q2GPQmCCwRw8x88Rfk/eYwVWFWA1xTGomRc5
IofS8GF+/XDJXNSfXGBN0lRZNtpNhdZDEYvhl4etbg7PWj6x4+hgxM4Jz0cosMmUhI4bEOL6tbiI
TN1yvBvfZ80FFeiNHTC9NxwYYNglYbWzK1Duq7xnJenUzmYgAZ3fbHQcYHF4FJ4ZXr6E0XkVyD4c
XaQWSC+vBW/5BkOjQzydNIInRTLADJWZIx1oCAHNn2/7gxWpBWe/0dkffEbHCLdLFOGUeRdz36uJ
bOLTsAZ1ywpjMUbPup7q3Oymc9u7vIQtJTCagBPe+RyeL7gChuerZ1TdyzmGbH8dQjs7iCkvVlSG
/+ooW7dKjvQCvjS8pcJn7jm6LmAshJupRx4ivmnkDW1kJmy4B86PCyyD5q0h5oSMBpCnWEYDw8Sd
CBw+t12G89u16tFyleO9Y6S4BQOFl1ltkvKipFK47z3Z4lVygBgaoFU3OqR5SKhnxJt/SI2CK4vr
IWk7o0a06ZYkaKgegbcRTji7CXIn4Mtnn3xD1Dac1MhNQCGwPlvRiEWAZFq8ixnkq4CynrFEJbWH
NAsAcfgayyf8MEMNdMlrHb3Hgv+qUR+/naZPqwjvsIM//SZ9LPSiEevpaYWBYXqcg7WQHdJp5qge
cPYqKKCCB7Nv/NGVHlTTjcnFvUM+bUpIPUD8CBMxDx3eHrOfpwlA9CROEBeHSe1cJ4fONqkC4K1V
g/86380bAhCofyjKwhct7yFojohncalkDbZRvBVcLC+AIJvuqUNYMdjuurkktKLTCrcGtW4lm+BI
7iO+jCRmZx8X3G5Okkhy6bew3ScVhYls8spgZtA+TUNZaLExVuy3o6YN5Ae3/MHx+cASJNxlVQu1
0J5wLY7ULhY/yqRkYis5GHrdkZnZ5/kOJ+zVI3kRo4rXBEIfJjAprJVn3HRO+Hv19m4buyrgNeux
+OAiuQmZkj8I/yVPAPY3QDThZOG5V+aEfUDKIyoWDw3rDov7slJ7anhNpIGSneZb/zlgA25azMUf
8B7hxzgY/fW2LJkElauAdtrD3eiyZDCdtzm/NXw2LiPEf80+yglENIy9eg9qawiIeMiHarKJrl4V
veYlhH0gV4IGXAXHUHfqNY+WNLj3qk6TVMI9wADoeaHj/lEvSAzFQidFsSkhfCMb7o0KiV2sWceH
cziFPdBi0oEevyfrfRTHJaJF6zHcTi7RG7CADET0l8wlJtNYKfj1xyUsW8F+ExBEGrR9fQx+gKap
Mx3sk7kKG975zCU+kuJ5jmwdTgdnTKtzGspzPvoIB/ATKpkR6eOTDWfR6L1f1itGr25E77DpbjBb
9aYetwpUH1ZqUeJ7nqACvQyN6NBR+wzmNqtbIEbzOOkmsrvrXDoadjyjC+xyNWv0bkAYtwg7ic0E
wqRVpgYo3z3Vx1KBXS4AroVpi3/KbzLEjQfdDK1XcG2a+4a75YIKas8X/IWlBPOkc0+Qp4GKjVls
6AxROd2OwW1Qzw9dfVSCJ6y1CdCytChOkVa0Okp2N5LbwT6t271yDblU4pywbxjhSsifxb+f3rae
QxtgAJC0wdqFXuEctDrI6llsxDPYL6E5un9SJMUtJlPn2+hhsFU3FzuJqIj89Optt6lxdj4s7yPk
OIN9uH3NkTa3sBOkzWb3ZssZ3bZOa/DxnojFAiYbDBeQgDZCpdMaM4Vt0mk350wGGbZvu8YcA8P9
hKv9DGmnyTi/xG3CeE0cPLqfmE8an1dGDy5FNSxHRiTyxA/2wb0E2NaNjpDR7Q1+6WySqqXW9CjW
MSn7O5cn8+pB8MiaubSucnQfwtMNxguIGR6IDjxSDpumzfmSvt3G+hU22ZNEhqQ+wpvPu6D2T/TO
dQl8lcjR1muHYDO+PGcclyPTOiWvEQM04J9k513zZq/EifzeCYmrwerbfuD4yzvuESTEwW3XC4LS
iUWtGQXjcynh0E1IZntFOcMbMWGSpHkYCTxzmu9XbZczEK8DmbIIz2CBR1qvgVc+GdWCwyThONYY
v30cS19rzEe25FrPn95N6Ft3DcESwjKNnyxg/yOmJj5AeAMzlN5uvgnI2oFH3EXqyA1ildyJ0zFF
lCzy6bZ56ZU9Wh3mg6rFStm7xCINavuRfMY6fBJybmIlvA6xscgfSSPeOQ+HuRwuNraScedo7x7d
61B1XkmNRdno7W/nHJ0Vm4KnIzBc3mZycpkZuL0D7aan6Jm0HWlUj+EEQ9bxjsU93sYYIHDCg/oy
TIuM5BDtc51WZC6vkD3rWD9AtImaDCle5jbD7mjPlhWQCHReMut7yqT27ZSc7YwEibgNt7un+pux
MlfnVbjPiAGF4vJg54EYe5ngqy88NyVICLAUrjYMGyM5pfgV8m7ia6JHp4lUYdN8WL+Y63TegdCN
PxDb6xoJdULGeLT3/R3kb1C7EN8UDGyo2bJdxJqPcd9GRZ1ok2cmoRb6FECKTGbxVZLMu9h8tYBW
8p6jNdlF1HBNvE1PWPUAPyndRsTYdnuxL5OaMpfsGsncDjniM+aUasr59uLcF/FhD7wsWx4ffSNg
/pTdYvSpeMW99t55eAGyYNRLX3MgmooCoCZl3pN6O8MsEyO4JHfS25Z1F0+9oJG3g12xA3oiMaHZ
l6f+USfR3tRRQZ1twtDh3re6BoccS8hE+n6dc8EVMLeG5bDZzNreCbMZApNiI7tHRpe/b8z2+N/V
81eh+a3rkBVJ0zXZUBRZV75Vzxetej7V+jNFggv6XkEhrAEx8J+vyrneWO23g4coh4l3bVHItDnO
Tpg0nEeV1FXvEGE2cKjxKnzxhOWt3XoU21NqtOf6Y/D+zP99rbLS/kvZDE9JNaQ2gL3yR60vHZpH
o7XTD8XZiajQMYGBrIP2C2ckDdpueoP+fRJUSnRNqLGwqMIpkiBbUKUSMqY92JvEoEabNXfcTXg4
SRVP8IIOOLn6ncTAtHRC3kt8dWopbEI2zffD5ZtPAjasZwZGdz0cSzD6bPu8nZnghWChsrjOJM1O
3iK7ENvKbpcVv1wOSJWBEWQ/DmgW6qMzGmmUVsmhAsYl5dpss8YrT9TXwS5jAe2JFjrEj8V5l2/W
NxRTQ8LvLiNN5gs818RH0uyRlBp3oG+AYCLQblgoTu5WM57fKg93o7uZwHHhxhA8gkoPu1dUBDh4
oc1onM0EchY4JbnmARE/mo1i/xLrtX1TmE4Z5N5Z8KAmVzJv7QZxrFwYsRSMf6UMx2wb9PtG4YMk
mECHWQfb5CJQdzbnKUDvx+xcw3mDxkVQYhFEPL377Ebb+gT8xjWSj7/r9sumQaEEyGDXRbQTQWeu
uZ3GYtuDpXuCabt4Yt3FMUJkNkmGd/uZdiQIU6ZBAAz+45i7OZPOQyAzygAXHT182Yd+gkOeNdIW
o1ryp6FWoc0ADl4ytfQoSe3XgtsR83aZpyXwTYcv+jYnp6bJ5b4HH2wauCl4y1bmHMaBMDhpYGFw
Neda1NmaPcYMJifq1WQYx3/0O6/K4mDleeE4zO/vAN58KCxfUb+/L2C5qFmvioKzxayORmsL/ksh
1hIM7ld8CwxxNbZE2h2NQ8NNKtt17wnn8916drdm/0pL//L5X8SIln9yHoVnnGXxPtZNyuU+Gxcl
o3kEm6eofKfupLIvMbpmNPNmglWOee/NaT1Wc6Xg8r1L1NtMuDwgcAokPcCqBzNwaEWuNuQqweqA
1VH32kd+PNbnBxtCAz92R9bxDigL0jff/EX1TM2zG+BbFzpF6NNN0U7chwfLGK85yywL3/BUN4ce
5+zBdIRM9UlYJ8RtOjvLz+uIP2NkPlBxgYN/Sp6K5Vxw9/JIZ59Daw8+22AYY8Py3poOZvUhdss5
TluFoXgQuQEoHglTczfdZvz8p9/dun54C2Vn9lk7cSZPEDDS6ZiZGvc4qon+MR8qJuIqVtDAG25Y
RjKdDji0FK1pIK7zk5f7qelpVoYSCBpbtDAm4vdiqH+XCQVODW+cHaIsdtIUxiuIJcmlkhvLBOqO
nYJLMYDipk8zRpUL28DV3XQ8LAcYWphxO0xfnpW/TT2dpsRBmZ+kqIPZ2LiZKfgcxvunJNxp7q2X
pjU6dnS/qPHi4ftpZrWLS6Kw6R1b7dkzSHdi6scYykexcjLNemR0xwTt3cyF87RT5+BbIn/K7rIH
BrnIDb91FdtKmUvgdrF3F0+X29CJN5lupkRHHV1+zZOv7rDpjZl81TYWJU2LecNHs6cdgmackGhf
SL1FXoYgIAGfLGdLTNZmqbzGY19u2+ULG3KeZHvWQkkgPoNQJjg+5jZwmuvYfIS7eXYfLyiDnJRR
h+M4oYAa/SLknj/HkGZgz7h3m6IHcpRj9tgfehmzcOs0Gze8zXifpcy0ra7YzXXL9vP8bIeVM+a7
XG3lYMVve2oW0onPj52Nt/po5opnycyCcYrc87h/zgxtT+HIVnxjGnmPUxzWS3AGrsHZsPsOTkQq
h0V+svLn1F6fVsvj8HMBKLCIETRbJPigWnHZmLxNv7Z1c8xX8LEK5vhPfNhEgpLNHIaJFO4c5o1x
GSmKs3M2jay3wNM6+Ton+zn3C2sca0KX3upTH64luIaES88UezZ+XK04DHMEsGKVEDZfEs4F+6vB
ig834/TWnc1i3TTjreUxkArKnJ3B9FZSkPGdnJBk+FwyLafsOXxLD/ephocVxeoReYuTP/xYd1I9
8Ja0/HePVI2VH1pj8cYIWlZC6bMYpzOl9GikxzFq7thz4qNis6KPNokPPo/e2NoDtbd8D3MeR0p9
WOGJYaqjdPZI3/a4cuKY1qlxQyX9CjFgLOGTm8PhA2oPISYiXEnQ6nB1v1qWeYHyE4+3ff4fKH3x
w1wgXiQZx+S0CTyuAEVXvI8vn+SyZl7bTTVxa8dw45nCYT0f3syCJCLTT0MWsQQyNZiSrYc1XAcv
ojS9MESAirQz/fW05w98nlVX4jQ+UdlZ7ET3mLsmFmU10M3Zhn1mfbK6ODH4PtFr+fJgLWUpWp5x
G96b5LXlR3td++dhl3tRpFbc9My0KHISA7xtwNRckBYbHKRsDdbZLXiCfNrStyXT8aoQCpfNa+yE
R5uFQFEvkvMe2MM9+7jMkdduaksMvHN+zsYKsTWr4zTUo1Bsl4N/F0/6n/AyOv6WpGtaC6dMQ/9O
wmhMD8b9bmyKaDSiF/76q9NJ+huHQTxxM1erL+aiHIsT3WuY804fE8deZ2JP+kEAHarnwYsHe36Z
mck+wqtgWbyML3BncR++7gCG8qWZrw2M/cmLYoS989alswZKtMsQqrU4N/79tRRZzNl+L2B/+15f
Psm/IKlX+XmY3ltwOEQQHeDmDB69aZiTpntHM0njZ+OCw5FXujgqcJZhR2OtWHSO+MrihO1gO2mV
DKElZ+5uzN7J9DiFg8DtJ/NJ4LruxDWDXi/oTxKKKP6933E7/Eb3aLq8kf2glx2tXhD0A8/zHD9k
kYYhBIlx7MWrVZx5XkClQ9icF/Pr7GBpyLlgWQ6IbMNa9TxnTJAjCwhGY1AUpRlqYPA3U7EVuwgV
nx2E28bKRJPCX+LLJfN+vzOfn82JiPYdtO0zyjRhWkCmDb712L1HbzO/WHlpFpWXFvcgnVn5ermz
liK88t+P4C8rS0OtxdJq65LSkiQxXfvlCVx22+fupjZEUT4YSdah35E8Gq0G06DT6DEibw+W/BmB
lOnWXh9dOg5Fmjld9givMo8TUeuIUQKzchO+iCC1qPgtYIRB2z6MT4MhXjgmTUdsOSeHzXr9IJEj
6EKrYLqNT4DFISWWWI6Bm01bNRR7fNgI1j47+Q9jGuVvHYjSktsaBDRBG/r2GjWPx5tyv+6OLDc4
0rhN2NiHgDbTRzzTvtibN2bWdmL4mMETwUFfttIi/+EqWn9hbKi/XEXrm6pxuz0eD3XNVYzwTiQ4
hoIVAhPmHLf41YSPylTsLFhCE5ci1mR5Tl2GilBc7ijmMGOWKGZ2BmxoFh5eDU2Hw0YUEO/ev9fG
l7zy97eTtdHSW/iUtxh4tL5NyS/3XdOoWsah2A4+gTw/jK+T/QQ595kGowc+IGAXjwZzqgmrYNir
rXRHENtPWtg/Nz8ug7ZRxfMBlYv27amdjHvVvr64jNqTh9Q48TST0fxOThEF2XNJAHavnkM1+/e3
1/+yWDShO20LCwJdaX6bmO8uu0tD2u+PxaByGYk6NTPLN8S9l31MNyJcKMRbSrRZdGhM+LIWu9Ah
23Gq0GDiuBeQA0Z81eg5OXe14c7ueR4nnOy8+4J61bRmN7MOJCqFmWQLEiGumYIFwYGPBq9HSWKS
nam6kEXIpiKQHabhx5FsfjeOuyo0LMJ52HYozMznD7tCS/rLPdeaWDAobb56W/oi3/2yLUjKvtLv
CmtUJH5i2G+jfioJ1YETBEjeIZTEO6bHlHk4/89D+BLTGl9n18GldDY9nPJcaBW0yufZDU9v+h7S
G2HLExOKfUPwsm/xxsfLzeJX6W7rQT07ZYdxkwnwOZVjjFjxLUJ+A+jHk3YaFrw5oo2nvh7T/4K3
KEyqjY7k1Ek52ke16LyiPs4I5r5Ltc81QiHy3itodGdPkJHOk2OXsTJd2Q5FAq5rJ8GYoTVsiJEa
jqL+drJflXkjbSPvp0b8EKZHP6jbOuRqDRj/NMRTeIJ4xvr4r2F/HmQfGJ/YF8AgbI11sGtPPtsS
qoweoDwXnlZk0FSRfMVyGS919sbP8PGgjTt6/Nyyw4wfp4I9k5x9cUz4lSmJpuMZiOZ6QxeTtSC/
VD2UHrByRssmZD0UVC4+9FRJbJ01eWEQ0Mw3Rm6ggzBKKI+7ktfNEfnDKXhNdsRxkOsmeHouDd/W
PUQ6PyLV/VfyzCrvDb5WtOa3CaZapM2udpMDGn+QSptX3JxolLRUlrTv9iHBNYRTaUoVCg/Ieoew
pJjrwd3FURk+0EqKXiuROFU/RB+D+495JJMUE59i04FtcSlaPnmkSekhOXWeZBzs14KqeVbtfcgE
ABKUWBguebIwI1DzMxR13z50Swck84LbpTvezVLFNEviaWpXh8gO+ZF7oXl0aHwoUesb+0nbpDLv
Bg6NYWBZ1whVHDtoy4xTyWWEZkHOxVpbOGde0pfF2S3Cd18ezsERDL4nMLy74wwP8la0sfJDUU7I
uBJMSb+FpQ0/iZzDi3VLqom4v2iMTYO4e+5dYmQ4tQ3Z/8pkgx880O/d3w6lHzbDtth1vu3Jv72Y
387rfdV8v56X8lgAgtkMeoJPcPQvuMg471Tz9ZnEvSBWfCWBw8IJEeIy5xriWfEy8YoEz2IbaZEa
ZIQ7H/Z0gHeHhQ/vrGLUtXwl20Vzg4oFUuYKh4PL5B0dqIuFhh6WwA+7zN/oIL99l2877KFtlBv9
uT0WT7G5SOEl2PjQkZZ7H7W0Ox08sto7E5AoD5tRm2nRhTXnTbNPtMs/0Tk5Jo3evoALb2v0NBD2
+41uy61SGmoRnEsnhhsOAWc8riP9vQiuqZLThLVI7cEQnmeJhiWfOoJQ/e/D48uf4ffHpCuKsCFq
tgXk+b3SeJWb/dN44diN9wqMhi0uK4iHMKei5EPj6GK5BNPyDXwlApPLTHKwETMgAqu4Slkrql0v
G8IzMxfMwVoQWhCN5E2G8mYTty26H0pNXF8g//iIuYp2/4fr/5OXwYnX1lRJyEtFsfR7Wbj56I9N
49XcUSlhpdKF0MCY6YYf/RTi8tc5GCuwcvaRCKDEk9kVrNyNhxwjFVsinSOcPsFGKiCnYMVFRmOk
++jiiJUjhfErm5ESt/7x6PoL0Y0rFz59usgWULVvRcvxcFCMbUPewTES5R2CRbSVfAmAMWhcjGhE
nyQ6KBxfGYSxyVvzgJgQNgnREGV8hwX/bCTDgxkbBQ0nkBA6MCAE3BFpQwt/Y69xAKOJAl+xyT6z
/n3zgcr/eMnx8FNbOF4oUI0wG/z97u9uldTeHxrbAhUYzJH3WgpfLhbuA0hn066RM7kEeOb7hKf4
OpBHDB/f683sMXp3ifbjvBXhRXJ0yPe0SUb0pG46Fy/crDv7ArCco66LTZBXLo6+5jbJS4EmFGy8
R2g4Z+88wUSJqublGmYPKrbginlqDsIFAwtC1S7F2RWtGscRpBFAvBYkV0ZlYEmouKadp9ucCAAV
iIiVcKeHxsIXxixir30maphnn/yYAisLNNcEhtacjvarAxOiZ8Rapo2n0NWJmbEa9vony46vuuX7
e0lFCwNSaouy9tvquO2qhnpqStuCxCVw0sZw72XAGjOc76aW8tNm/afaRVc0Xn4N20BD/2MtKlt9
d6/q+5a1CB/dmnCqirty94DYsbwjnXzUNKNDUNkjfulKd+plC2bxlDuLvQXThhdJLEp83ejRm5xD
RTp7QXEDPONQpXGiszxD8v5hAUo/XbiojX8p/7T6cT2391w4raAtZhHTpNVlroIGBRWlGSHvcgXN
8umgVzHnW5p0AIh+j4xcMGFvRY8egGS7yWgg6JMXuy0SukcMCtnxyOix+CP9kvz2ko2DGgsINxvG
MXmyvGYCLBoLMFHnrQPRtIaL1d7KKsvr9RB84V7NFxeh5mwgBVWyeEFlK2RSSlzqTx6K6p9tgN6k
60CrpEAxpW/7/VaU7eZjf3qdtoWdJFOmEpO3s/XF/iFeQoNVxDgFkzzqQpTUUWVmnmN1rSXR8ex+
fJEhk3R2l+EJ1ACXwYEP3JsL1FLEuZ4oo/IwDX3/h4Sp1l8uG9NAXaZraksKi+/3yz7z8A4XDS9Q
m5UFvYBSWsL9Gv6k9SJhnVARwKPA0xxvqOcnc4xfEy82vPOUAa1p4Z3AsUTicIFOdmPNuGYCrUGU
iaM2S0wpgsG/15zyJ41Xpw1pGeJWa4bW/Hafa7n9kreSKgw2k0kVa5TqQW/1SU3Isg5oa9FlPxj8
VE99HcTfNoTffqxo1n9Z6fu71rq+2vzYZxihT6dBQa4+BZEw56rV7wfoAnste8FhsHheTI95Qaq4
aagSfNXiSeK0h2bkh4f3F5Uc90LDSKdpwI384/S9KcfrQ358SvaND7FkndOyaVed9vxuBWYWw4EJ
n5U5g7AE0IuGwxXo87r7w1X8BRoSV2GwenCG0pvyt767ukqa3LhxFa0JKl5arjLDIZM5nIJtAHDa
2ST2lncad4JEgFtSuje7Yt5Mib/cxQMxdDRGNGWkb0Yd/M+YwyFSA+UicNy+N0xIJAuiFdjw3lYm
YyvT6GaIgTuwcah9zrUZg8OkJ6cg7VMyw0s3X5eTR7IGQj4RpspImyzYbb8J2qtMf7A0kiXx5P9Y
Gf//+l/oyC8r4/UpN6/r6V0KbBJEW4lxv4ATdDBHwGHi1cfku0UwgjuZQEA7m6NRzYgXGxNzfoe2
4AFQzsEV9TGxAr1KsFbv7qbh3pzb0VsYs721Kqmc8MpmRMhpaffEVKAZ1sLGGOV8aZfN8NwPOZoA
uHll3ZzYAQHFh44QPpntrhgzETSf0TO+AyYFXU54c11HS9WJXu5ISaLD2V2qhvPDq/rXO4PJEy8q
K+S/Tpy/3BmtUqvT4fQsC8PHOtwcXQeTzjxA4zgUTmDj2Sy3fkLA5T/7HpBi3gXSbzhR4RH8/p4q
b5WHIR1xFbZJ9OQAPRdKxvhxBoMM3z6ak5+2hi/2xPcF8MuP/L4ATtWnbXzKM94qCXkha3jdRLY0
ULEcXCY42MygoGepbjEhJNCMxGUbosq/bzXM+L+sQpk0KaWtKmgdv5Qsv9zr11R7VsqZey3Sb3jJ
XrxwICDQPawm6fAJMMupz3F0Z+c6mxBQdQ/bRMHDhDMoDbZSh5ibU4CcB7i5FYJLQMNBLxTASzhF
F3tQURy71QLmdZffRMXczlteZScdZgr3N8CK/uxgBWKkn50lZliaQ/KHXLpqf3XeMoA9As/D58u2
gbmf4mPEWLicAa4cOZWxPx2ri5OZqp3hEWUgWAFT6FfbHV+DYwZAlBb+FcidzjvDwmf2YU+rO09w
CSj7NOOHrjgid13efrTqGEg9wQZCSHxLgHbDNoIllLLuJ//hpit/XWwK3YOMSFnXvn79l5teyw+t
ar+xTSbj0tZOZjR4W5o5Sjqy3fnY03BCSBe6BPAL0z1blGhMwMzxbPOF68VvF7TBNuMzA4x9tDWD
qR3IHCiKVYF6dThDdHPV7yhO0IFHgEd0sKoYvt9tcx/TfQD4slMuPpbjzGbgKPbRVYZ5l0GCHz1F
yDpj0bcd5kvcjpwlv+vt1uwqbcdh4NqImd782FTJfxFM/W4k/a2c2NTye/vc7MsiqjFghp7vThOa
2gek33bnbVX2hKFKAwmabqtBK+jtkwZtaxxfTLPXB51gz/dE48Xv2uWvCJd9hAmwpUHsmCAy5WGO
xfw+ge/YxVaRodbOfvkv/iBDHyaNGUvvFR0ZYCEfZCiTYdUxTp0h58SYeaf8hZsyVIikeYMjceP6
eZEzHWSkHqYzMeGa5UvwpDAPQ8byzPzSgk2WOc3DSqHgw4YoGNRA1UO7Me0JtvIOMeQOjSjyx2p8
RqTyE/7R/It06fe7+q3MvtXyptHass4it2W50bK7TCaMXAS0o3unoOyLQxYAM6z8jdk72Puit7V6
JNhDW/+SOSkwh2Cz8NY+reXb9J8mBO6IdCSWq1hVq/6EJo7l1Hc9+A7sXOQEeEEcO0OZG9/rYfTG
0c5wZ+9sTYb18Nm5G118HT3kBCbs/JqKX1xScoVDgyZ9rAaX6DJfXRec1ZqVcjilMeRKzrPey1qt
MBkyU5H5LubB/J0Tzu0w4QhOgUv9bi0qswcdeu/x9CkJVt4beyrQKT07YYEEweXh804UFQ8forXp
3uZ6ACkJjBYPkk3SCtRsk5BX51YsuEHbYe4UMR6xvDdC73fn7rLsmj2xesSXLVlwC8daQxjE35Mq
FnaXwTnKUFeA6bI17eid8SVke8FkN8+JCTcxaKcVm9r9ib03l7l/BPOjvuIm07vA1KnAEvB+F2BC
zbgyGkWW0waGtMepQAlSOCh+bh++3sMjryxJNkyWa4xEUBoTkvw0W+nVR6niCctyLSfsxxzY3bU/
oK+y7a4hhjkNInGxRFg2USKAMK6XYjGKd/tOgjXbEReQWAy4c2bliI0a/LyDd/eJkTaPbr4+eDIg
tlXPa/znGEH+cC79cSzhSU4HLbcNBdNHlDDfVi6F1Gsrv27nrto20UO+0080hZ3CFAMnNrCiJqE2
7tYgrlLQlC4ohiH5DHQcO4dl7apnl4wsLF2rm3nn5Wy6h1dQXXpqnT2akdLyy7f3wGMgxfUEruW/
t/c/9rL/Xjtdka6C0bW/z5Pe77d2eOhnrt1TQ6R+DVHRfj4keaY7iO97/K/JUgt2zHA5suh/UcGq
Lt7Hn5YFeqLi9eVXoOitztQF3ddRiaBVMkSCClzmtyGshcDkW7g08NBU+w1YQqmIJv/sYFi0ATVp
uu0Wr9v6hMfW8LYgEfEnYXjrqyL6tXz59jX1bxDeS3+V6qF1PHM+4gzF92SQe4E4SAaMdR18sHWX
rM+4XZvYBD5aNvlBV9yGMLhkEyTGLL4tj5p116wpLfihgNG3Y7SDz/PHOev2DklZbePIc2frifCj
ItDjfLHxbcLu4YnXNN4ZzDnuhCgnb+iXJ8yGmSJh54lkpjy4OyZqGp2o+UEqyt8NE58EvbsLPwDp
aJI5BoniQlKgsopwiSZOIwH84gM/B/dakwZlogTZzuu1TLUgY4vuKGLB2cpMQYXkNTfe7RmquE49
vTaMSv4Ti3zEKZUwsVYgO0N8nAq2okSuimZv9f9Qdl7LbWPbFv0iVCGHVyIyk8rSC0rBRgaRiPT1
Z0B9H2zZZdXtbrkVaBEEgb1XmGvMxTxoRGmC9fhP45ix5NBoYTJZtofBhd6Osk68Rb4MSIDZj4NC
iZme535hU5MTXx3pLmIqsXPpXcn300v40M62atpithEZy0ZLxnpmLfbnKUWxiM5Ldb5spXe6YrDW
gO7l7xxbaNoNW1LuCWj50enADgDuSmVOc0d8jxHFdjYeOjStcJYr0YxVTxpVEtrZuBXy1qw0sAq1
S1nvLSXnz4BwrHRoIyxdB/1uQHGDhAdGH1pBTNiZS8aiXl4oXNLP8WfzQHXlypfodYhcco/HtDus
z1grOT34EsVgDhz5WD5gds7cDiMTT4wyh+Y9ZnNRG1CdlrgHgOmwP7GNdlC+HAtaAzf6m8h2u2MA
5BklFWrGuVxnmUtzbaTQBzWANg1qdBp9qEshNNNToVmxhty2GT+GyO4E+/rCSxpSp+3h7KxMdpzM
b1j5RxtcDlMxwIGmHyo7FAMTt9JjsYf9t1iF5KWLQyAv9H3g+H4iugd81S/EfA29KNMekVfJvthh
bGbLiATxD7RxElOBCEGdil0zXqjVueUOjEhw7fS+UJ+SYpcs1HkX3zi6COXkjyM6XQ93diyguROi
ZxHyCKDYD2xNfPmJ2JiQGJgWnGIB7Rxo29iHPJn2Dua8dLjKbgf8R0QPQPuFejTTF1x6Enpzj/nH
EqTIjh7h+Dh96McZf9LpPX3AbOzKZc2umbkzOpTcLbg+aLeaG/idlm6DxLoINngsWXa7cV39aOqF
tRaCbGBuGcU6uk7NjqhcqWAxnLYGOY4j2Ur7/Kuo6zkRMMoO0M2o146vLF8pE3zh6nKqKNs1jjTb
DSpNZjbxtRlY8LDwczj8sAmYool6u8c+6oEVsONdwUePmfHTv5dzaQk9/7XOfSkc6VWTjXNeYWzd
3cjVj1p3YsLz+SaKNnH5MwXg1EN/a48aBS0iJe2YZd/MoP9Rr/lcag341Cb+5BICk9+TU2m4qOVY
xJfz9LO4iQp8VVYJa+nIOfU73ceGQrG8Rrbx4uwzqHQgyotmXUsA6KundCSJ8yWAbtVmUgMh88ch
yGTMOOzw9d/n6g/O99cD/RLGx1eMeS5iWJ4jqG6VuJqVKOirp2SA4VakEqTM9CwBZJNZsKRZeMpy
6zXhvryOuKweNXUj4nSZGjTYxWkvh5JbTiwV3UV8ySc9GCwkmjq+AQBw+ip6kjWu+Ln3/v0i/igF
fL4Iyg866B+TisCXja2PTStOLTY2ZmBYhFYWMgPGJtlKscReIRRWRhY9SiHS/b+fWVsupa+XmqRQ
L9RFSsHi56X4S14oa3MySkLGpYY+Z6YOul4IViXEzT1rUDGuTXk7MUZv2VLsoOGJe78afD0/dd2t
YbxU8lsiPRnZHZTHqnAlybegyEHKbM514QnEPMj8fVP1tQHUqm2wviWb0rAFY9uY2zF364oZyt3l
EsymGyebCE9wdT2m21L4BpCB8uuvL9UguFvOsGJ8qYs2qjLHlSSU5+KhxVonO8yQQ6LACGhgkMip
6PhLrIbdAqTlSnojpPCzF2nb3s9beBL3KIXOyvbushnvLjezw/YJs7NhY/kpHLvd5ZCedH+i/7kI
4tj+yUXeLOBH+GKf6tJpTgksA2L2l9yhL+0rgbG13tQfpYeknwnUZSia1Ypx+tSjiOaqGG4k22xx
3Q03xQ3KHB9VyUyv4KF9ze/yO+0pPl1eAa4/5KfkplrrG6QosLZZ6xEs0CV8gzqEsg1ThR1B6sKn
XOkr1KaRLTvGg+nJdF/uxR3AyLXpXflgmvluQu963Vk0LbQNOwrp0FkiDblgJ2B6TKQfGGelVdHt
Ozb7HLMA0TG3yLUodxx7HyW9XTgYldwjcZjvG9SCBL6b7DY56ubKDHQ0rfzpEYai+BDhhFHw5fOl
mYrd/BMzcCSx4LfoSeZIhHK3O2v38dZ4xZ+UPaUENr80Gyp/CljJB9TPVEyiY36/pCBX5JxALxxm
j9vH6Eh24iwahtz/9y2j/G11Rl5o0QfTTdOUv6w4k9L3STKlUIOlld7umvoubtdU0aR8V+PfhAsf
QfHFxjRNB7GGPw1oIC6m64aQg55ENdk4CiaIQxlUE+2qtluYq8yVQqzt3VqwJUbrwZZfFh/7DDRq
+E0z9rPv8Mc9/8sL+JLpFBpJOkKFy6IzVljrgHZLDtwjUKsj2zzpbnWYMVxHsJDC6yTvYabWZR43
wqBng6gkgRtusvu6irKJ2D/h9ZFP3tUwyagJGd9kN58n9F/Hu7T2flmj5qbT9bDleGNQOwzTEcVi
lA3omZlbHD24cZg7hazHZM6G2A8hN6EGxyreavvyRqJoxcQJJZjM1XD3Mb5ZvJcy7dejk9VFxYwK
05TUL2XcJgwLQc1bRDXJzQjfcn2ZUAvEN+kUqPK7iC7n39ffX58P5aKsUM2jB/vlbJRz2E/CWJbn
i0aG8SPDi0WjKiDfV9HsNvFatMzvpB9/u+JlnezYEikeKvqX7Ukbek0muyzPofxc1IfRWrMWqSbL
fJbsDfniaBUdgb44pTGc9Wpx1WbATL4+9z08T4PEQweFhHcxIjZFIbhvd0rHHU3825AQIdGXqIRI
6p0lTjftnNnpROqAGFpqtxKvLwczLEElqq8jUGyFITK7IJEV27eIhbH4MQ8eM1kloWWB1ifD+FxM
bwWuh4kZSfoqonAzkelq/VGugpiPf78jy/3yxxXwy+n5Eq5FXV2ZuZSWZ0X5EI2nsOI+Go9jZTBv
tP73U33GXV+ey0K9yapjMHHI+//7vVDkc3251lWJKkJ7b4TX0biZikAgsEIUwhTLTLniptKeCZY5
jFr85uL7W2hqabpuaqBuJEn9FHP9ci9aijkXtPKKsxRrvkrCq2sI5mRKNMljiqvJcLDi51puzi2G
fJP8MWveXLD9M0lXfRO7fL7WX86FLqk6rRMNhTfqGIsmyu/nQmoSdZqGST3Ed9QCBsRi/bE+N7cN
u9F+uq/tYpN617P1aImL4RKFDjbg9gK5eYU5EkrFuETTaPZLLhwNa67O6pH0DdyhdSjfaA7Iyip9
G57xeX3GoIkVhan8d1JCwDYP5YNwZjasex125aF7lRki/Nm99q9gPW+UB0Qk9/mZvCQhmZKpxWrP
AhWLD+U5nBwWeFz+PrQPxE7js3TCcHoCjQOZ6iMSkR57GjcDtwmzeQLwY5tvsiGoN8pH8SbfDOdv
LqmvbWqCT0pG9ESJPbE70Zaf//KWtukUzVnLWyrQA5G5ebTyPFDMzH60IFZ8yW7bMahJpCtB81vz
m+Xzk4/6y7uItR1Pbxk0yU1EJbTKf396vZ1mfbzExXmoPibtLp+0VWO1mAOng5N3yKHLmEQDPlvJ
riSiyi0OY5fjtH13pXkit45htd9oxT61YF+PSV9MX2gGoqyxvmzxeR7Go1ZExZk7LB/E+2u8X5YT
s4heLVq1ZuWMsok5yrE33puekStvjKTDVX6qUjpPYuhP3PxKBONXrHYl4+4X/AE7IfPSCeGInDtm
l54EyRez14slbrrhm2VCXtKzP16AjtxZReiB6G1pB/3yns6zOs5IhXISCnFjnkfsdcnTW1fPglZf
Me073tZ7YIF3yc7a447yU5QxRLJJf9nPL5YfE7Z9c5n9ZZUkXsLLFfkdVdav4bcZa5UWdnK+rJKs
FL1a+RUzWFl8iKOPScZFZjD3ynU7IIHv8tlnUSWtNN4j8z6dqFKm38Rx5l9SH2tZxTgiZGnW19RH
GSV1ssYxh43sNhGVi9tcA4buG7IjWViRUQC0I6iNtOIH0scASoNGZ1twKJfCvcNeIAc9gt8KLpq6
HWkrCVpSSV1jp10Cmbrx1VEMW5qdiui0DQawFuI+pvoHs0Zam7VbWm7feVcALOpugqSmObrm8lp1
bV1TieGRXSD3HvyApLAl0tefh/oNLlDyNp2znwiL3/PKS8alcih0dv7EmiEojtjDkfDq0C0wnWEy
EuwwRXnhm43gj4YiCgpRlLHx1Fjh6Sl+KRBgHivJ9Zzwdl7pnKZIKqlWSZHhdSFy5nndRwfJOms4
BUCAsfrD0N1oc+Yn4p2MeroHK3KJH/QwPJlaxnn9QSIaNFNjD6jV/33l/SVgZzIfxdMSsatABb6E
L2kRt2p/7bPzeEwCpuXx3z7P5qqlyASaAo7MR47E48RUsQmv4w0QEpgQoJWH9LV6bU9LGiO+tYsQ
2vi4vCkDpGxDwWfBbr4r5P8h5lvOqkwUKSq48ir6p3Trl/tWHLU87vKGrUPf1so2nxgZU/CJazX7
YqxH5SkZaTcaj8OFwmXTfHOm/tAHLE8PBUyxlliWKZEvkYxlVfEkjWp2ntpdO/bba+Ek1MIqtB4k
otLCVLV6dxJpL+hrS77Lh7cWXJuir6SGzAfPOQAocre+KLEDkuLf76P017OjqxyZjG09M4NfDm/O
lCrJuyk7qy1bqI77XvcSXwE/Uka94hMe5VhifEhGus81wB9xLa1ijK9qlhnhItpXvXU1i3Rg0rx2
oAkpHBAFEoYq9nXi4TgGFHhMGFLvEFoA60BxwK+IEK5I8SF98gYhKIQgEoK+oZJdvRDhXlKuBFV2
f0jFhVr5vsid0YRBw1Oy6eJpcTfKsTdqzBfFDUNOKpwETX6ZrDhQ8Re6pv4Y0WyWuqCQ0X0nL/q7
gMvYlY7Tsun12WCb2et1au4TA3+NOdrGYrdL+ttqQ84Y5wp6DfpuXMvcXHFmntR5OguqvjcVUqFK
ZLQlOpZJveHbE55ZI4W6q0kOJ09MwVjRLp+AP8rNOuXABRErgOggLw6t61kFFdQ6ltM1DAeEsnuJ
kaFXOSEC+GPck5jtMiCEkozHxUk3h2+kpn8JNdFoGbA9ZZ2NWPma6DRdoQhEDpTvWjePReq7xTrS
t21OLUqlaYU7HiGbbNVOhlXfvMQqcZZ+mDARq7dvLr0/a0ccC15E5ECmqlAS/X0/HcarYUmhnJ7r
lMX/6ieUt2fLUxumMwbDEWMXM0i8Vb952j/3TAlN72J8jkqT6uCXRdYoctVMsjE9R+ltEmlYFR11
YD+JYvfxUe7oURl4JqQv4VIwKOa9CspV7h3VfJZNNhQr++YWVL7KSFggNP7BkFgTMWfSvgRrcxtO
bR636ZnIP5YHmwAE/HhkKetIGzyII+I+iiFLDLgp9GulcOtwOo0UCqTuZKS6W2bgyDQmR1WIgdfJ
Vqx7Q8X5Vq6oKld3cXF9qPH5yO5EbhSjG/0yFyl+A9dsuMyMbxLbP+zll5djLCboCL80LrQv5zdJ
5yIusXc/g8SNxQPRx7I5qfp8Ki9rzcLX62fF4VntTcobXtWWn4yHkvxeikW3kR6uavXNW27+5QyD
EoXWu1iyK9rXq14yptYsDUM41bXdW36EIWi1peuWlS6ku/LduuxN1r+VLGyrM22OTnNwKEU/TVWR
aVwKYpJDnze63kzVic6icbVnLFLAVj1Uod88T1BKmqOF8RHdtE39hAvEjls/0FwYWBQeY0e/le+a
QLjR77iGhHvY55PhyyAh3Or8Hh/fxzMpEL5mQ7NuTT9/LWjyhRvAEzmMP2xmZjuDwMB4dbylHJJX
WxxZ85uFmvDN3bFcbL8HuZwl1bQUeMecMvXLdhA2ZW6OyazxZqWODtReuaM+70oakKSeGetWcqNi
XV921XUoCcfRlHmKREdRcGV4zl3s5bpnfWdx/peOBIbdVFkoMRMXsXj9vlZEg5a3g1gqJ5Neu8cw
02ax7ewSrwGBF+RbSBODI2yWsSwQyoZ/v9BKVWbTbkA24THpFW/fuVkaf65fHJO6+IhDqWWG50sI
lM11ZI5mqpxKvN+VLQCwh97Bi8uDK5nQRvcxrcgXsD/3LVR9h7dZHlbvscOsjr4OTxVVZJa6Y4Gb
MFoCi7bt4/U9/ikzBaF68z7dQIwQ7tBsvPQv5eFd+WS4sipVgCVSl4gLTiRSUBkl0/BodoxHk/KW
7+nenL8JYv6yRvFaTVCmNK5E3oFlUf0lhmJwYUouaaGcltOfPmMZpsNoA3QGe7FmGFUP6ItzxzRe
BYjyJxqCbq0/0BOiaj6Lrqm4GjN8TMK2Lk1h5H/EBSrd1QzY19Lt+y5X+/OO//14vxT0WiGyElm7
KItIYDu41/tIc5o3ZjWxwpwRTmFttggPvWlLfRhUGPZQdvSgrB4Ajhof39xTy0b25Z767eR9WeDj
pIl7TeHihWhIm8IAKJl675d1uL0V//+bqsEYNCpsel44rUpfLkpWZUPQCi7KbqfbOcyHU/SBOwMA
ym9e1NdKEZc9Ym+K9Rp3IyNsn6q1Xy4JSRCbKRuL+dREBCzvzeRhl2oYgXWFQSq+yDdXdOeSLbc2
UFay9dAuGAIC1ABInZHC3BHbHVKy6E3Fku8kUDaCJlfZ7HISAqpzfwWvOWysHXhQaS3iU5HaEMjG
Z7yiItQpqV1RZIJ3RMH6CZ1IF25SHPlUl14bQut2meBFO/gjmfbKi0QCiDDnIKOFWFzJmuCaoieU
72OP+t6niBysYBU0NA7ABeaPRrv6UezLWxpJdoWfzApkIoHRtd9fidX7PYqCa+pKaN6GM6UvqQfa
VdPqg01y4bkxPK8ZTWnW+V1DT+UwAy7B2mE9MvzkNgJ4sexATabbpUgcHEhV5HkGTmy4FCDpq2Ct
Igl5jjYAe7lJrqhHSRXMZ+wLXkYkaII9SbjcoqTEuVRcHdhG0dWDH4RhZyPNGAD85XZReu1HdwCu
K9WrZ4JxSme6sEVMVMVBCwGcBj699shJ4AAdrnDPGRQO9/X0aNb78vUibKrq0GHu/lBxhhJXwcyW
zpmJab093M2v3MJ0AqJzjnMc/hoHIH3/vsaYhPzjziEyXCqRhmERV3xdYvPIzLuuSLjGAHeCS0wh
3AjHi2WLs2MZ6+6pMXgn14rkNOYaD8IWkszaEEDuN/hmMZP8OgN4ezdpjoKzZIS3d5N5Z771L52+
GBBP2ab+aTAvCnNRWZwqTJocFORIYblldgOye7wc7igjYk6WpPbiUOCCsoXUtK5Ne8xt80wyx3su
4zhNiZzl0UEfjeNvLztUhS74OObML6/iO3REJgxLLFz85hTdDBpzedWT9EHf6vVSgk+TcLmL3S4G
CU7FZFzjZRmiU8HeD+8ftBe88bcx3hvCKvJpyo9v0rYbfL7dHkS7YawgtlPkVQs9k9E7RXTV2yny
5xjhEnaZDpmtSG3VlaytiqYQbtTmrpQW7/SElUKyMwAc2ao8ktCQsNFsM3DhHGl72vgSIy+2pcdc
cRGoGIzZCH4Cm5jxcxzFEMpYfmeLj+FW2+RUwgipXWFwqpsQw10nD7h8utLX8URazxj67tSF7PjA
BRce45+GP6OvyVbTTks3puGPxBqrCytkbavdhgpp9zBObhkwEHJHni7daLi9lmg3jRdGLWM7jJwQ
025SwzOyOrQxxX5MHOS/KbfHlfYUhWAkYJDM7Quh1GFubkMnfWuIk186COfgKFbybdfuQtU1oWNc
OSqYGVeaL69wzXhlL/09t8okOov8Jl5nT6Vow8qFhk5UdnrEVFyI7Q7/AzrLI7nC6p4XuU2xIKQx
/FqyFXJbaraxgw+AYpgL6AejUchLG9x8z91IkmVf1z2WuPRzIVQvHQYkb5Sa5m92os/75fedyNSY
NCbhMgxaTuaX2LzP20yhsjCd4nAjm4ROjHw15kMBcVwjw86jB6GwdawgkwQTW2s4ybREALwlluqj
A5uUn4aBsiMCQtp+k5r+JcRYGiAqlWuZ0VxR/XJsxhjKsXw1x1PSF4C5jRFhFLCEO2JqggjNNWyy
0KKwUUwBTlzR/m2QGNAiaFZUNYerHSHaMxz57tQSg6d+OTpq6FGqMwmTYNxFwZg+/HuBkv4SlzKv
Sd2VjRY4jmV8iUvnuGiuozyPJ/kczZjltThzYBjnQyxA9YDerw89JcRz1OvwgRsCVHdVZ/cfU+6C
0szoJmHfcOGmheTt4muW6fRQnJxxEXaU9GwZnl7SusCuG3NElX62ryiBnroJkjJ523fbgb+GNQL4
/j4QQp7OmWmGVC5QZUIdq8a91KfrckVfTPcwcsrQmZDFOQr1cuWhx/igDeCkSekaw0IK7CHLEXBY
6qrT6jqslJQS6moGY8DCJw2rCpqBEiSNXw74FbktUOtoLYGYpnwhsDGcMg34npl4GT4Ko19QkeQY
1bVk7tTQ0aStlvpVvBEQXqMoh/aF+9JlI01PDWImpHQ4xo75m9l79MIhuTZQ7dldJButjoHeji0X
h4t02w/nut12PRXRAB77v99V+c8KAWn4ApNh82Gm7VP08ktkk7YCLYW5GU9l616Yy0/OUYWsjVgG
Xsujwt1/aFllTynOR/fDe7FLX038EIpF9gjs5nJrPF/fqmh9RbiXYTH778Mz/yADLUPClkwXAqir
DJHpS442ye2s9nQjTuTzBeBju5GEvTAx4JPDL8CIdVC5KJwcQeFeaV0BjgDdB4RidYmyGkKKZV9I
SyRM4s0fCY2wx4rIaT6kA8uSkHHcb1VBPDQ+DDPXH1WhdwupNQAPvB+pXmEzkgEbdugiJ28ZJSPR
gSNPAqCmdI6LNQB4sZ5WfbWWo8diNGBEIwbeVjI23JGvZusQd9eGlbpDL8gprta1fAiRhLe932KP
lwQj7HgCFN0u+8DSd3q5MXVnUNYXCy2X3TZYZK5b2a9k25BdXJ3n2YE5RQDGw7TIXZrVXF7TxsKS
qXeHasdLzkmgqTM9ISaBRRoxwVmDF+/BNsJrA2WSeYwS1vhIEo1VTox6F436YtCDS10gxB7JTKG6
en+O0Flyg4nbsrhga3lOJ8urDOqLOU+F0iMfPR15xH5qDqO2zot9hbkA3a38nI4fYfKeWA9yH0g4
F3Unpfa0IpAgQwvuBftqwe0vB906XtN7pF+m6Omhpwpn3biXDBAtFQyx8VEMj0N7LrA4fVU0GhoQ
+o+X8llVflhIBcrq/RIed0N6P1cfs3VQhF1isg2dxHZj0rOK3Wu46c3bfjyaiZtm52wR1awqtNcX
R01dstPC2lfMUIR7VglJdyKC0gEe9SLV1dic6eXgBdDfIxQuUqcTbXzezc5OUztmwA1bM+AvjPg3
bgpX+115Yd5/0ABpefyivrJx52DRpqAIVdhpcGVgbcLKVuYOQ/juKIQMvZdrvoy1y7K6BckQGIS/
l12t3l7bEr93hl5KmaLxQzqODp0Iz0KiOn7MKq6+rVclLlbVGvhwjjrDz3Q9Dk/Mya6Uy1M73eXm
2ZpvivHcCVtzXLcatOynNnvA2g4VcoOD3bQpop/KSHkl3pARZKxaXo8i68pi5eWsZri6my6lOoWR
EBEHzbMRP1fGhipERxwDQQjAsLnKx4feOneXgNdgwH7rXbWkvLxcUjOsBO0Q1Tfx/NDMu4xS9LDO
0m3Ej5CEYrsM3z7xSAiSeptagWCeRe2UK8fZuGN7u6KAUnwzeRiSXd946uhpk1P0QadgMnJaTKaz
PZuPIr1KQBAZQNOcsbNrhN5sHZKX8Ejw4eMmF/1mOsrmfgbsnzUumvUeeLcSDLj+SJ5Ydkzyy9NK
zRVvUKxjJUuEioyx0kIm6nvT1+lBOmsH9mj1x/iIgFx4UDB7xXE7v8237Z7mD/M6yr59FtfisCjS
awAmII3uzY+GR98jru7xO1WPydMMj4eaGzQrC9Xdark4ZxTdLiOABJDEdpfjjMNvmGXBpJpuNkz7
vHa5XMzBJtXrAoXwEJ0pdGsSyYIXc25UH4JTQfR2IvY1CPDVNVtaKa7YBKcP6YVKBLGEfqTSpquu
9rOg2DsMxyQC4cHIdMX+o6j0cI2XmKyHcgZGjMwDWK4xuJ0fEt4Lpkmguk0HCa+nZi3OtADU+zGD
d9tscINOkBTVyv0VhNsQ7bKI6cvI62gAUTNrH9pL72XdRjPOUbgfl37QHNTWwyV6rQC/x2e5wt+C
aktbAPHXWoabWqc1QPSIZLSBhKf3Bl33PK8QmI9FMBeBkgQT7Gk4rTvjh+LzyXDURQcMJvJqCyXP
u/Yw+sOd9Gq8Kg+To2JkrO/kHfntWg6oOm0VBixDeUV5BgW3ULoYVg+9jexdoXC7sTkL6wZHkTLg
+jmE79lJf+IccuJDYscOi9JrkO+j27R6Ta64GTBw4OFasdI28eGyE3wViFK7xYdlr2ODrZ1qFoL5
noUrvOkntpGjAOl49tCI85ZJLRpoqVyTgNTQ9E30HAXqJ5Jv/GpgAE8n64DenSSYvRmdCe9sKtJG
WiEzGbje7OgsbeV1smMNDdpTe+rIHe+i94Tqwo9IouuY781Dd69u9TfGa7J4pZ1U/2LOm3SsbI2Z
jUz/IZvr+a3iNJ8ZdZiOyl7fNVs6Q7fCvgPP8UyADNikeJ5u5wfrR3dfAyN7EuhsvnIOs4/wvb6j
ens96jC+iAoj8gJK5HSlr0sURMMzgc4aDvUma2+bygtBcDErItkC5nJcpmCiWuDYq5Ddl2rawPrn
iAzlkE8Bs2APZkyEsVd1pYECIadluoyqAkktLCdw7m/CG2ZDS5yPGoHSm83NyvI43NcIz/EwoUoz
rlq8KfqTRQWvTF579WdrteTYgk+RQgScMWt3BbSkmTCoROEvjcomlNkb69zT+kC5eNCWr2UwqDg8
PkGKdCfu3li5KbLHi3wWhdsQT0xRcio696HSODK1AqV9Uc0z7UaPq5KwMMrPTaY6SEEYvos4Bz0O
vj5jRb0OFggJbS75cedfSKARolmAogcyd019K5k7ZDIe0duRhLxGeXw91MZzxJmuHQyLS83pJE/q
A+7oxLMoAGLSQujJpJWyHcp9eCEsCZTxLu2xIiBr902cLdWjIqxHllp13aFN5j8wfAzZN3bDnAmP
H+4IgxVzd9H8utvqWMa1WzOjO79rQY5DryM3bxlQ+k7c86kd+pLE0ciWaBQtzQwq0L/XYhW5vspD
Uown6Z12YXifMcoScrtE0OkqT8JbXSFSWFm4nOOqBMuXmvzPrF+rCLiuC0QNuRZvvIistCOoWs0/
l1GXmNAOBSAq22CRzFIPWEJzRzIo7rmIA2VzlTCSFzpDtbm2W85MrQS07/krA16+nUO1XQAq9Kjf
/zvelSzlzyqQIYroXDRVVVEbLMXeX+LxrG1DYTal4SToa7nkz+BKIaV6mGqOCvSNDPWrml80vICs
Zm+q8b7TcQfBNUMd9xKUZc0hrVeKZQiIu0ClxcdcMViazmF1KjVmCtfVgHXRbRsFsbQSkdhTH1GR
MRSLSRGfT8Q9YvbekIipr3p6knsm2JXbVn2Mqh3JZq8e2eSv0Toa7lRjF11uiv5ZFQI2PG3aGdZd
NdE/Wefp8TLcme2xw293YG9ahzpTdXRQNirDuBQQ2rUyOLIRjMLJCB/bcN8wCDQ4VzjkS4S41rj8
jSDEsk1h2O2g5RukuTWhLT12kGwM78M5Uym1Y87hRf39rJI3oonaa8VrpxxIn6IqyBKvYK0gjocl
We6Ty7pVgyumopU3Wecaa0CmgUYashsSvDnbNmRsmZ/OGxDaVvk5PYR4lHSU9z71sPvocCKPHIU+
hAqNcSMXpO+buvEz0WERG2o3CvFAxzAm0LBfrwJGkEYpyEd3pixPk209LRUF5jntMgfXv22t4ELD
JF9fWoIYhlQdmaE4RKqVR4Kp9Hs9wcKcZMW/KMF42aGgyzNH0xAZuVyiyftVWYxPJtiRdNMnr8aM
loIODfYERzPXuH6nVv2zF4TFtGyomoTXtKV/pmy/XKKyNOmlKgnDqWI+WqUFy9vrINgg2QizQG49
LWaMAO1dkF3crCYA8PU4KJKLzUjNxOCP5kuaH18CY8JyJ0hDR8YrpnLF3sUk3pBcCnTdY/xGHG0R
kxsOwrJ65l0MmotfKst/MvWE2jFx5GyXUS2FwJfyw2gDul+UouR74yr+kbMtdTQzFz8q3ikr9VUC
3mpjIKvnL13sa+VmJFQQW+PvWgbyX2/kX87S8vNfzlJyuTRNIpfjCRswTCtCrJaZKGDlYhCK8IKG
TEbk5olQ7WuXqqTKWPMF6T9ccT/2LM3PZVegATkEehQQ5WayF6ekbS4xndxRjnUYrm3xNoYIwMWN
Tu+ZLID8DrFZZNg1JwNUBaoUaBHISEf2UNvgXqh3lE7KaiNednq/TlI6d76FUQw6MazmJTui/q46
OAeVD9MHgAr5smJKdKW9UrB7wjPhZkbTo6z6ETXjSl0AxT3FkNQ3gHDJ24FkgA695UbXbcfka7YN
mc4xNprssaegoxdkjyUXOkkJvJPbd/KNHzrFDyyEkblS2sFxBrtUirzA6Cb7qlKF9lNmSX9UDEkS
whleH7K/MgGIp8l35Ybv3rQvq2/UK2p4FZPxVBTuUl8HBFKhhnBl+GNg/dSgQ9ryaVOigNRklPEH
DY4U1kTjM54zsNdy6kKbb+IIl3CpJ95c+0x8k4vQQ5G1pdxcZw6ST/UO7j8RrwVhmusd/8HF+GsG
4EPaRVpYuXRRWi6cp+y52ZRALurQwdEnqV3qRywzM4aqzFz3Ht4F5mUtRGs2d/ZoDXkR2V0YNCQ1
jB2/0A1hoYyXxWijDOfweqqFbZP6NJmK2q/Ub0pKaMn/choh5KIJRh+Jte5XGZiqhCmsoE461W6I
Fz2jpFD55M20EY7/fZau07W4kf10HYF4bqBN97sYb6IEj/lkgejyVfxhHce7YV95y7QT8KB9tGFJ
8TVXRdHh9KdFu7hitsqrvOWj3sOWDcx1tk/O8zbZ5EcG8E8LEzM6j9sR0Ot/AAVzDW+Wx+Iu7KS3
2UaiZ7Q13ip+BWO6yFhXImNCDFAZnvx/HyozXchd8bbHijEF+pjf0Zfp8BycIQnm3XpgkMlEd7lM
Upcfw7256XAU7tb5RwIWefno1klA/YLPUDiu0+flawZQeUS31vgOoy+7BICy/LB89d/3lscvj6XV
yPeQdfPn8lvS54TfufyuKFD5Hcuj//s6CXSeefna8Jbn/e85NXz6cP/+PAbFWfCGBt/Bz4aPhN+w
/IQjeFh++/J8/NbPz5dn/O8Ylsfqm+iGTtN/v1J2P3/y3zEtf9/cLH8uj1uILvrG3BQHnhWPmOU7
y9fLkck5hj2XFV4GVV8dG3CsYQn4QsFjJLxfPLGMIwvIutxNg1MfFE9qHDzQV8m29Xm5N9S/PN6w
AE7jtJWXZyCjXhf3zP3xluODyYs2ucjC2I5uohv+xwFHN90uOywf4ZmB4kPG1WVu6Ei99icFw8zl
9UMDQDHeoW2IT8vjigNQgAaW9Dnh8emdcEwO0Q3GNDfWERvRw/LZf19FN8vjl2dbvr/8ZPkq4aoW
jildnzN/LNf08hsqvjcBAt5gKsulXu34FfzA4l9x8zTywpd7YvmYNjhHco/gSM/ds3zdeaqvvyyf
d2guOm/59+LSe/KYmcaLQQzk/xF2pk2NI80W/kWK0L589SJ5wdgGTDd8UUA3aJcla7P86++T9sx9
p5mJ7iCgaTCWVJWZlZWV5xwQdtbKRg8l2tqoOsbU76YEifoxXsWgF6Ae9nbsRfRFGxR+ukpfy/PC
eDwu8um4Trb5ho1YvjGR5vrJTGycZbeOA9qaIGnNvrV+xQCegCnKVLbLahnvFA+WVrFcj0kxDxCh
wq5cIWMullAua4j+W19DcRdpzhX6bVjqCSv2vhkLsmm8k7IRZPn7Iwp69UZbIKO5agIx6IgpEp8r
5jKnXVByAQkB0R5C6CW7+HkHs0kHyY+9PC2qd3F8qG/vz+t4q9zXuHa9ufDOwuBZzY2g8yt4Oqs5
wn6BuzyvNWwFX4frBuLC6wUXRyxE5rRCGwoVtDlkNxvZ2zdrOlx8b8uZwfw2HHEAZ+2TPaf9A5nR
8k5mjRb8u9J3l+2iXbCx4kG6QIJHtCiYe7Lm+ch8yuuSe2ilIKi6/plMNsvYfnyQiQV6dZ1+eWG6
7O+w+VW6DXfxVp4nwsbjbb2JIfqNtwwd48d/w925mQJC4ans6+VbQqDciHx1l8dNwshRDAPups6t
xyMPIaS7rc8VOSTFFNGY5olimFJyyKgvLzZW1fqnZccwmvPbbfEUND4nPI2yvXynGI35Zvi3eHe0
uBmwij/aq9vrksUtwg1vElEkEknsUg84L0jVfBvtxWVl0vnkJ5e1ATfN+NEwLTLhMvmV3+/ocOC6
2BhH3cRTvLfnU+zrFt3OTwkHjViJOS+J3uLMGNdM+Vb6xiJbydcOYjRjJtORLDjyCYgOOLW5ypBj
2cqqVGLYYgVipdE+2hcMmUqtHSMYV4in7wgFV18WL6XGholIaJNwJo8vV6838v5ydVkzzk8Srtk1
zyqubyzkvugQYurjXcT9JChVw1+8o64+S1bOgrbeW8y3GcFWVj4+JJrIrRI+xChl2WTr4Z98Mq1l
g36gtwOaKj4bbbv17aOBHqdZ6FC43C6tLWQgzHm86/0b1/Kwl+kHS7BO0aI8Bemq3OR4LG+5YEuC
HUisERp7i7+rWTvR09oYrFQSw2E1jDDnX4PQsJe7srFieWuxr5TCBBYUL6Pn8k7OTXju/k4WJVmu
Kt4YAU2/kXmh22QVb+ld3siaHG/5xLzF1cUKmA9WfHFaZ67cJ+CcwyVSm6z/5JdB/k28TX4rw9n5
lwC4APEPoc07KhsvzitKYLtwL7Gfcb2uiRLvqViTHUheIA6SBKeFM3XmpwVp8NzmLmAsXctXedfG
P94d78JtTZONnwT9Ap0FnFvmVD3IrIphiy3QiCPWj7GwSsr8ySojGYC7kvVUvMBdYWfXoC/uLfPB
ftCXYcu+2bikjL4MoVBvt8yXxH/xM/kbPbBQH0GPnnnqFvVCPJSYw7B7VNRQZurW4rbez3yTbNGZ
XFssG2LW8sBiVv2dJEkSZ2WQga7dnlJCoTzOZU2V/K+xlJB8iy2y1DL3B3kThwxD/LF/lGzs5rds
8DdHWLLgFuCYdVdsSMFw8AS5YXEjGpoZTvkXBuUpgnnEzSVNG/NwL+tv5Q8Pp5f6jbWTZ3RZ24A9
EwbTJTYjU+ZtZbGDuFHGRUZHHhEHWNbz+LoqoqRGLJJQRhViTTM8YUByKkCjEiLktsXaxAXES2U1
kbVEvFIiwxnd1iQ4btKt/J+f4q/yO+54gVHMB1+m39un9xT+V40/7EwqyPwFlJNg5R8Qv3o3KcVL
rBXjlScnC0FPa6atOP57kJGVvNObZwyDRGsZ/uPVxptAci53WbGUaQFLGuphna/6znWxCtGvVbBz
zqEDSm5UdJ2Vs8KyUb6w/RLdGDpulm2gz/qgezy9tgE1rXR1Clow9PQfrtJ7zphCOtuXWgCtEZeQ
9VLcBFc6mLPLgwM9nriROJCsikmg0nN1++DEhZ+eSLbFHWsCgMRSuX1ZV//+l8C9TqyZTHHMEEqY
k+yWfRLPyPLLEcfqunon8FPKfFvz/F6eQb7KLRpBel8vlcDglrsdWtdzqkOox17m2ophDBq/nsEe
gPyM/SQxQD7Dn0kAV9p1xIGgGQv1IHPc72TBkO9AAT1JpMSM5ukSagUSFJl7eQZZCeh8uaa94rkO
H6hiPPQ7CXeSa8gigLDzJn2UIBCTpFyuzy7mLwn7LRu5vU5s5UjkJ16JR0hckSSG7zAEjdU5lXi2
lVu9LcgtMUaiVbv2CIH1QeKr+GG7CH+2eKAkMO5SuXfmeCPGSXViWSO9h8qXtop2YgAGAyP0bz05
gIbaODNAIEw6UiLjmurQ+84VTgsbw0SXnbQgZpjY45y5jORO9SxZZktjxeaUQae5Ya6TOuqL0yZ5
zD+iRxWBA32BRLawJ7BAqGvkpDewCC7SlfxPXVT8r9pE1Ei36kIssQ2qTb7I0rfQfHYofsPy5GdY
dj1zmFsxS5W3jPnjFHJzjxgm/tzxJjpMckLd0O+NOcwp3ApHBat4xfrEqjTwimozrrNtuVF2ESpi
lN6h+ZiTQ3OHYus21BJHf9jyJiS+UOkHR59nQb1C/oUmkk/56bDt9/FCR3Tw5kDssfmLo09Tbqm/
WEk/o3BGR8OqRhJNRp3OAJ7hsjICAGj8xAjk5zIj8m+yVF7FpeR7Vp7VgHNdVuMPSTX/9yHeK0nq
7ZXifJKIqltv87dLnq6vUA7ioCcigVD1DfiJRAV5vSSt5kx/ZMU71KxGEhH+99nxynpmXV/LudKD
JLjDDml1rEE+8Rt++/8/K4lexC7ONcS/xaVuH2IssgC6T9Zce7hFBHmD22/p0EHmRV4h1iMRQxaK
W9S4vUJeK6Yt75FdvyYY4fgir6Nf/RucLURIZy6BkBOt8Ke71MWDJSyK+koGd2EW2ESgq3P8lbnK
6iGf5Xu/YLVi578J+YFNSis+EvLZo+CGA8m3Bb8EjUXyjSPxIU7HH121Za4+9veqjgJNDVR655Au
Sgnh71yzeQUSdU0hJe80FvIb8WkJG0VA6X+eXXlWstXt31ssl6/i8RLped18/JC/LAkW8r6yv5Sg
1O8kl5E8R+IA2xiGRQZGBk3CTLY6r8V/xYOteRFU76zBK56PgzcZFhsCURlKHgrqyDO1DOCjBk34
+ZIGWqIQwZY3khhN9rmWSU8fJYWy/CLQVskyYl0yrimuLJDyaPVG9kUN5DESF05zjip96K9Ww07m
QHIESY5uM339jjEN2Wu1C+bwupcq0EkpHuFOIYF04FDhfAgXPi7FgMin5EWizBXt6mWDJrk+E1e1
nk2AV/wnXph+CRvQc/dSEc4k1+L89jVZWozChdXz5nF442r8fgncO1mQs2VzJ+/WsGZwOrAC1cph
7M0rjygvXIMBgQtumgVK6y7HsyUhRqIVJDLatEC1anFLkuXfdIPEwQ86dLYGh7vWSt5S3vh2gY5L
xQuLZbdZdhx8zTVlnu0gTZMFdfS5lm8RmBtedLsf03cIqnxyTEoDKSfAFt4vvi9zK6mD+C7xgPXs
ck+XEALf82+yyg878XbxdZIMX5zlllLIynpbO265mYyRxKb4vruTax0Z05yoyZN/v0xtGGwIGGJE
EpRuwykDKd+TzMC8wl8el/F9fVezoNBLWDM94IJZieHY5miFqHfkNwVx7xb/5I7hw7+l2GKKkiJT
YsMs//cV75QE4vZV7p3ZFP/GGzFrliDY4k9zWXVk3ZGLM55MEbqKwzq87wB5MEuSzBz9HrkacMsA
pAAGwfLx17jRcUdTfEeAucU2SWAk4EDgx9h138n2r3cq94Fw1IIYx+LDvUpa2+JG6PE9SHDOMDAJ
6wz+LeM/sfbK4/2dX0hoEyewyDbs2dXqgog/v4W820zeSgryQIN/XUy5S4nRsl+Q+UnvxWhs30SR
TJvHC/k4Q8s+8V6jpf6kWkBibsMnY+Uu/xot+fY2fH/HLyafE3B0fW6/umZas/OkZocqyYx8lQiV
zJ8kKZfcVv6V7ZPk4elW0k4RIKSAYC+VgwRtGpGOs2oguF/tT4bzNnnhDo3krRXQQCLpDeXO6YfE
c0khyOfPExkjWqzvb4nwzSIlZN8sW1YijuKW8WpcQ2XKKEqRBhrNqzXLd9bq6KOQJ3FZss3b+iK/
lutLAMhosMHr2LzdQiPu8L1jgDsQo9MEsmHsWOZQBpkz+a2kxPVSvnYkSc6KM2AG/8j33V2D0+mo
A4nDnB88jGN8CZflFkSjRPeQN5UP6bSVtMiZcnF62/lLSVhiENvaXL6XUpnkFoDnEJiTIGaTokrK
KnYaoxdlIgYBo6JH2+aspqevg3iTSKAEHHpcc1xJwU+4pFiK+KDYBsJLr/ImGD0JCt1WM2IWby5v
avMY17CDm1irewkgMksyTjKo54fbkl+wFUAaF+c90RQV8Qo2JZI3yAAZXPHvLOLmw5xLzG8ZxkjI
u0VXYgCxtr6js2VLK3d+H+3ye76RrEdyc4PMTNI/Sf0kjIowmMIOWx5c7lRsu2hm8cNJzvwQy5Bk
VWETftuqyGZF3ECrpcNcAqXI9knOVvOAMhQpTTLNdYno7vRZumoDect6eQvlIDxX5JnsZyUJ/Ptr
ucm2I0qb/Fi2uir3dUtO7XdJ/CRFlRfD30VskZqWFDKlwkEtb9GtvZdcOtwl0tS72q935h1T1rJx
Ipflr5qF1EKyb1B3UieRPafiw6twrbNWM4tNheSu8hv5V+pl9cJ5spYpP5O/UnxlR1cXFMqc3CNg
p4JlmNJZVtDCF04BtKV0wbQzhBqcp+LdfSjDB/N8pyQ/ODZL2RLbr2q+B0DgPZX5j76mrWjtkqT3
s6RejmyjspmuTrRoUZy+DVvO5dzLDw5A+5IOfBAYL0c40SShzgW+QkfEddWlZWUefa94QknhlaXZ
TnwomJSJt+zeqdICXlKW8Ufk34aqowmUXzFerfzzMVJiIvEeF/SqMJ58OyyqevLM2h9wqz0IoVGF
U01WWQTugpTuVHjHr0ajv+vvJ37T8keEeerQXB4RmG52hEr7uVKn4bc24FSWNiE4iAD3vAKwP0Lw
3mwfOTC7pvCZfznE123KiA3CS/0p856CgKx/pg/IK6GdzZmvuJH4KgJ5i2Jmv+/VRbb9hFdwUwVZ
OfHzoDx0GMewGN85iiVz4bmCgr4a1PykhBIH+UHYpLt18U694YEOISb83Z0bL6hXLKT4QufY7Ph+
TSMkhXCW7rR+F2p0sRoHK3B2ypN8Zy2dWXxwZmgGbyzYtV+vNugsHbGgD/ip+U4+UnrDbiU95mHh
wB/BNT1+QbmHkxEu21z/slkIBbvU6vhcdFC6Y9k0fS2ZFPr6+KncQf6xF2PPN8oS+nbAaLfvlRe5
DIX5bbdQdvy5LLtrLvsibyYXyIP62zBpGILrQ80BbWy0F+8nJv5hyE3wUc3sAp0jHrbmf5zy9nOO
Z8UJ6uu46NFkO0hx6p365MyOJjKWUq9SfAzq9h4OZXQF6ngZzY5toPITim6a6OScoXnnzhbcDma4
cF64v2Ytd2PPnRe5iryGaeEeZIpkAwklTToh/2To2DAi0PuiYLYpk4klunc02auAh7FclUIjdsDc
r2l7o/mfkMJxyJIOgenNEJSlDeUug5hvBlqTryPKUC5izP/2Y976w9ldX51NZVwZTWg/vinS9sF4
t5PDsE7IiLtF9fF63bFuFfhl2fje9s/KElBavHeo7lHeuhaj9PkWDOl3ZQsU4l7bGrt03+8TaNdp
W/uQzbDxfHlmZ7uV0Ca7WtnXXg9vrpFRbuw2Ks5S5iSlTOhckyosACTkVqFELLFPBk523TKcMhHi
6O49O3ExgqWCPVszYIeRL/yHzg4u+OtOmt30TKLwyFvQc8zWe/KIxgTmzLu6c/s+DlzUL6WSCaCP
qi+15wCQ+JOUWOTkQ9nKKZkUIKWyzfkhn9eTtGWTLaSufTvw9ThUk++FiGZ7uuvYcFNWhXESwv1y
fRwn6l5KyxKN7bm4sMxftE34+HuB0KgZsT9YSvSXnstbKJOnJ6wruxHblx/JKdjVD/gOjd74jIVU
G7ggxR6UXfhg4IElkgcGZmc8/b67S/8PAnJaZxCyA26BAiIg71+bQvpaAYeRq8MuP9c0W9C47Z43
r8U4y503pyjno1fDQcwhv7KjCBrR7Piiwndar5wsD7zssIljSCnxpoGmUKNdDByAV4t+0OCjhQfc
AR5Bs2yd5fQbeRNoOeAMh0iooRWbPypBABt33RGeUqWZHJ1H40zbmLSC0p6sQQkKcLDJf3TpzyFb
d8nPnpTVJpWutHcDiITTf2rA3pItXAwDCYfp90C++6U5BMmwLrWXklgKH4oJ4vRCx/Wj26xslSXt
LuyeLpf32ryntyGm2yULPCvwet+GpdqdQGANm2UUTlSLjn1Wwfuk8OGEdtlL44sDdAHLcfxxSn+A
qfH6J9XcdOmTq7/Rs5XzAuLE0VhnnHuiVFFAD76k3RE+5xP95aQ3+TY5zV07UM2lWuy9YaPQxVJP
UnvqpQFY6JrfLLx4BbLHAYqh0y13P6gP4PqGMID7+XiZOUnQ9b4OdsJYG8l9b8GBGsI6MXi+Eu+H
IwWJ6PtQxWu3i9GJABsAU6cLC+E0iWa2LozUNCTRLAsvLPv1N+nfRM9AmTjDFCagy4f0lPW+C+Ef
AD26WQGeYAjAEiEadmdFMiuIpUAUlbVJOwnbr3bNTec6rYkfRguMMSggkaKOSrGhm9H2qZRTac9J
nnTtoPVLnS7344qv0INCNkNHWU42ls3plzLbeeextPvOBw3NMKKlyuKsrWnPsVqwIvPfu4BmCGDn
S0eng3K1RW+j4aLo+AX6lkGcXBaofe9qj+PpdpW655lOB3tn7L2zsTUdtmw9jMXKABYrfWtKY+md
dd8zvcP5lOzdno6l88Fk7asvx6XWwtLXv9ZXEvfKpw3Xa5SZFxWT1BqWJy8/nK0YqqOG8xlgvV6P
2qibrw19Z9J/fQTbM9T5tC9erT6m7bu9TKvUmxWxNg89POYMfbOhm8umQOmvOG4iUXs/F/7gJUDG
FPj5zzQtN90u09lb0v0+9u4mOZ2eI33X2SFoe8dPc32a+M6xmCcmRo080snMV1dQEkyVoQgLwAyY
09XmVpDYFa9H/RMezVl5Hmn34yyaG4rc8nturoZoN7butC0aJBd6WrWoPyRv4fjR2uGqgobcilWa
xUH4wPLVmvcl4M4yVOYjLa7oOwQaIC8z9mYJDe79ZdUoT5fhOI2BNyi00DUQ5ll8H9JQWMfzE0SZ
af0Mp6cPnG6g4QvugNKgFat/TQWqnQKuAJoKlELR9np0qAfzzkoe6XemzOjNsgZbqtEU7pTJSGT6
vSH9BykXuE7VcaBfESH2rxR7TlGkoXK89DunXdX07LoxmJF6vG/o8AbRRo3P3sVntBAAFr4a5SY+
rS6Afjo6qKO438Qj657GgzsNvtwtTt5MvXAE1Ub3jfmpEz2H4zi1snE9Gva30TZmzZn+hqEOonMz
sfJuWduGHzn7kx3/oYFK+4/2KXgDLd0BbmlbuvqF12A8R010dup2p7lvI7TFtbu7WM3S6Z8z/fME
rr9C/4E9gnkoADCXdDn/fmyFMOJXF0XFTPNcOjxVVqkrsvYfrYvpEGXHE0Q9O1MNWmXTwxcD0ADk
bnsGKhD8/mLavwMCV3OlmdSGRg/aml/XxMSsQjdvouvV6PDWjq9epU297vNs0LYM/S327drJ9NK4
f3hOCTVfnxMtP6GthHfXcL5gC7WhOucwPpxAi330KnCmw59Rs//1dP+8hqD+/zGWZalUpdm7JzHT
ql/pdR2A1TjR96o3+zZautp7k2qz0U7+FGn/zW6DaOQ/nu7LuELZ4joNXDY0oJb0aLKL66jQuq+d
UwGcYsdON2ZMRAKP05qZT+AxLLZydCSkpBGW8gI31HQEkm86+99P+RfMKQRxLtQqIIkhOYCJzfxC
WDK4TmjUsDLvmtN73Gw00j6je6sRvXb/cCXjC6nCvy71JeHK8tgarPoo5FG6P5wpWdPbDwnFszOO
0+GkzU+Vs84L+nII6HUJy0C1ih2wL+3hdBKFkmGiLiOog2Na18ajd/D00FcAw44mwigRnNd5PqsI
P0ZJFiw87ScyHhCbTqv+oe/aNr745fVhIKw1IZyE7tSxvoAhPFUxjdZQ2h0L5N2QD6+Xod60F+0+
Nx+K2kDvonmzOrqM+nrRQ9LQAVweTp8OPAwAuicNCJmTIwQiaTfRT7sKCFGZTg2HQ1H91VRfjzyP
e6kOqf0xDEjS8sg5GIIUsYjyUHrIIIAMO2+iBPUTUksnfcvOYAqnKbzaSlnBNFjPgaSYaeSnOtDN
5gHmx6kX9i9tC0Acd44adVmPx804wBuC5EsIhrumJty92uFnrkGVgmLM2NHmG1GJ9z7PdCa3sIC0
CmU5bVzSRgBSWhlshPU+ab6GtRg6UJXy5CYGAtPRE1c5oIw+O6aB4Lhpj6eZCv4N4KjZ7ZUuXBxJ
hsOYPsIjQlQ1WgV2Cs6GlRzwwXkc7zrgVy7FqUqhHuiwQDPhnoaWyum7BTwqge+HpHmAzCdN/ZCr
HQMFih1Dq1g4IDCbdg2MGSF32sOdR9N1Y30HZthubJudSzbctYq16/sQrm0qHV7/7GgrxX5EmXbi
QWWhoEziVD+K49PAgd+ZZbwG0Zc+p7AmjSnlktO+o3H4oq20IoBfC1Z1pV7FiQmnjE53Uv5me/W2
Gj7P1iHhQF1HBSd8qipWuwuwpTd5fCOkCyN7rqXPwowWmgX94kg79nkfhh8FQKdJrNV34xg4XDTs
AgVx6g69b9DxMf+Whjd1Skob5cZSLwtjpJdL3xQwhlZuPFVHqlhKNU2B+9qOQjmLmg/alDU619H4
celdeFFbOFQuDrWcJv0RFQiI2gMZyXD24+NWLaHOGY07wV+6NVoEADdCut/MWR9Vgdu8KsxndbGg
np9j5XcF8H9PbeZqfCGQcxyugtcw6I9zOwrdr4l30A2atFN1E2vGfU32XMfN3FDqbXOx5xWQs+ZI
Ray3tHnP8aSrAMCG60VFet7W7webuXciumiSEX7SoppHNM/HbTaNNKjAlHBYnLJ8SaLwiHtk8ehn
l31xvq+AimvIhJ+cyak/bcEXt/0QDJ52dzQuQQrCeQrb4lyJqVT5Kv3DfQdLviUcQjBI65DVGP1r
fnxrwOhEbGyStoBOA+nbM6gfd/AH60C6fkl/xqAv4+x5jF91V2LoGTqG1DJn58vmON672SFxNjkk
Qj00j/apCwY9nMdWuMqo2Bbla4kF96cSBnb2CQX6Rg5mNu6rjM6CEgIVCBzM6uHiwOhyOr8PnKRb
Bw9gWDj+qOqPk5sHOtqWlQ3/P9IToLM63QPuPC3UemVHl4cYwanBCir4eI3DcMkeWxUBi/G4MMze
T8ACVh6hIQ50IwcZSttjAoKUdpKL++RAE6K60b0k90pc4XAKNSVRuo30fVJEiAqsIQ48pu/nrJlE
DXvJ49pwMHOOcIpyBqQMzCF8P2pBi2sy+qENyMEGBsT+rUBkqWFfZ1FPZmQqtb67kJqn0IllcIKw
5bY6sHZdoFK0OZcIVxS05kBUevQ25elB/NZcaXkLzFmFnkhbs5dYwCnTH6luWhtTe040VLB5hAzm
lUuOwhSErxDt2ywSsqCkChs42g/sBMRV+mzAMNfWyVzy0Zq8/jQ+xBoIbWKEw6vGnuqoNt4TJo0z
qDX0oOKIMhGaoCS0Svt2oq7FdVnMbTD7LK6Txu1nTYTUdnGv5919GIf+qHzi1TU9k8mQbYu6XHep
s8+shx6CswgGBzIAFHSXx+yyVHSRdSDzhFejVzdwjqj5QS2sbyB+DexJLU70QaXAeyJU0qhXmXQ9
GuNboXbPmsthpJKXP8zzZzw2i1P80YCqV2wT79437FHAJHaKBqhJm8UdnFJps8ojFL3Ku7h/kt1C
lT0flVnKVDiD8y3LTF/V3l1AjqmjA4FxaGOApAbbuZRvphp9xqGFgNkuTc2PgjlXL8YmJGnM4Xkq
E/vOAQbu8GZV95oB3iOl7OGG6mMqXJ35YkfsaOJZwgax0RnRB+DMyfh8GoC65gOAMXDs8B/gSWcN
IhBEblIm1Uqeu3KchkA1ONUm4cHQD54QSyHNxTY895Ql5spu1J4axjA3zpuClasOOYu14zVJg3rp
l49D+ARVrR/Wq5aVI8IlytNpGfewX5FyeE8pKPo+Bm4CsG167OC5pCjQvnZai/QQS4zj0UxPyb1H
lVoZVk1OQbJGdAP0teXFi6HTfiquOgsvzmyq58mzytJtefO6X3tp9GlVlEjGfj+ql6VXj4tT1M6a
Wgd1iLMdM33RK8rLBdFB62JMyREt60Vy8pTKAQ7tfYxIkw10cA95IN5To8ZwfvRwNOvCbpIRl9v1
igxWc7SwyvHJLtuN9+TAr9I5BYXDI5QWqpt9xLbyUjYdoJ4MgmyNAkh4MOoQkcCJy0Gq7a1sMIOX
OH2DdXNx6aMXjQ26A9asHrWdoek7m/7UI1s6skqzQf2INeB4Kj6pemT47jlPPn6fxn5lO77lYw50
rrA0gk29Yjn/kdv36gjjfeg1u7jSk+kZnFCj7Z0mnRtJOBWk5smgpBemM4kolV49ucdh6ZIYVtqb
kTeTMHdA653eO8S+2/bQI1x81N5+f5PWl23AXzfJPhkSO9QVvtKmV4Vdtd0QNrtCH33XBcnu2tNq
EJE38JrmGWp5ZzqUyU+tDB9tNf+8kPIDsV1LpMzceJ0lyeOJU1vKGYZNLpaoeaDa2UN5qg9ITs2a
ZmW4ylzmXUvTtXtxcphEOVMJv+tJ3U0GWO5yuK8qCCMhjaBgVrOEwYEuvnnxlFl83rRnsOwUkbvX
gbYEWrS+h4DWMtp93XDHomb1fRAi3iEWakFxFUKYfh6D1mzej0PyJ+2yLwDH65ABvoXEWr7y31/3
bEqeNqesYF61rl6rRVBA8VCh7NwASe/hWGnpmWgisP/U4vEM43xnqwTk9gSmMN5TA/R5ECDfw/k5
Tv9AHfWVw/p2cxY8cQ4FNOiYvuxoBuhdjwWrxO7kvbWldcjy4XsRjhsLZuXOBCap2Y/GhQbL+vlS
uI9jCVPM703qP+3etEU6wzAtA16eX8cnrbXiBHYZu29R9mwdfN6g9NUkQKk3IYV8PaK6+6yVSLk2
zeM5yR6xeIcczfYOOaJeUcnxFQtefCwXXdbtz3n0hxrKdS/0j739dZgsFYYtFMLRJ3O+7JXMus2a
MuEeE+j1w3xFdX3ZQSgv1h42sTfxsMAj9DgOYHfoJ/DUSPDVEQu9ujqbpOfnZ3LZ6cksHi7WRjtF
a9166du9Aw2LbFlrWYAKWk4NwVziwewmmzKaoS3uGfM6ga8VLGt5bjGWrNlLNlNE+Yqlp+hy6PoS
j3Jlc1fFTkHNtaM9ul2X5xfF2TWXHCo4tukDxpYnbRDDbDEenQfzkjwMIBPG1vxDOe0rZI/xQgkI
YlfZW2JaX2NZ0jSnyGzbZld5sKHpkCzkFNVDXPQEl6AGYrtksWkzi6IoRycAdmt4Uc4IkLwZbJXb
Jwjd2jNJcT9rh+gpttJvRqOh0nD+wzb4qof068x60H0yr8wsUhBfEfLtxdVrwzydduzSulp9rCwW
ECW8rxtJpkq/1ek1qay7REX+GCab8QiWtJvrqTvTLgOsrPTSVnduOtyZpBF2xhwX5FES9s7Vqr9c
7odcfe6scBJGbxFsfYXzqjDXXnbG2I8IhNIyl5zyiaxoRznmfFJjY3eMlUWnQPAKBoqya6qcfxrd
xsqdeWPSg9PZr4ktMpTdw++98T8CgowH1QAo2fi0v1QLvdyK29osbnUeJaSibQCcI4UyOaIwRndm
shp52VyhTkj29ecay5dypZiOp9rohNg64QCSrl/DwdBc2m5UzXqnNCu3fdAuazteudVbwdFRS+2V
E9tTTMdreaiPD026bu3VWPpHKM+dBxuNLRqDIRWq3izOzuGPRrSMAJquOSU7qVACzYfmU6/hblvr
9h8O5LR/V6J+vfUvlHaNrtt94mn17njZGvZbCUHRaWW161x9a4bVSQ2yix/C9nne61ze3V/qQ3dc
tukfSLu/8oj/NYQwK+ukiZp9LWP9I5Mw3cq2+577OJsPRghS/c2gh8ZkAxI+SGbfnredBUNMhjDY
hBnMGcXzqgVZYa+68Q8WdY3fXzzMEw0H2HVtT7gTf53Q3ozqtknHepdQujB/eie4lv3GpKOfBldH
oc/wBL58YsHrhMoQFN3et8HY2UOg90/Q8XXjHlHbpf39XM4cRKuXHmeX6cIDzpjP2JyE1rTL1mgL
WgTRn+k9rwjpLsAFP9N3a48SknWIX8d+dlEWWfpkpTMECWYgniFCbRWSJ98+FMYique2BoHjLE1n
EJfEdACmC7rX4d+BZawEpy0iSIX1h9XvekD1r9ExdVczEMexnCu34z/m6ni+HLM8bOrdBZ6N9M5S
/Us0s4Y1RTAd6s4foPscuEfVGUD9jpiiT20HKeQcq4rvcpBBbGmUGdLg5XgHxNtJUB2rDjnsnhnU
XoeKBikLwP+0tydVeJ8f10VMVXLdE0OOHPg+6F0zGfCpkO3R6+9jiW0ys788G16sQ7SCJAuc6NT+
f515lMgciqUFzkBXP2CUaI3Mt+7Omoz9w7Sli2vPltf5dtSWVjjT3nvA6OxMsEnOJIfFZdKXSzfz
z8UcCTNhMELuQhkfIDaIsuc0/57qC69YsxNJ4PiAtsNetGiUKjNVFx7I80FXpmo4Scy7ROPwajaA
Hdb9nsVGW9spKjBLDRjKyImVykHzyiwW8J3r2nxItq1z57Z/yLW+kiPaGsMB2TMitgDZETb5kmtV
vR07Z3Uct5A2eBDYb51d8WntDETDq5111z/WkwEBPeHBP3RpoByO8N5uOTXvfrIjpuyOelf3/vs5
4rr/MUmGDeE1ORbs9V8pEcOycfOouYxbqq2mT+myWLHtHmfqAVIC2h61yXnBlplWT+0TMOoCkRq2
kOP+fGdBq+sfN6f3+kP3oMN76SwIZTkilK8PClKf7WyAepJ2AcSVi13JIScd4x6WN6F1k37rDEUh
36UJmobcKSRmCAl7wfnT9ClYaXP3x0AfePURpX5JOy9dsb66gLagqu4MZZIG48O5X9KyhCz1gxuo
D+kyAVhATWbSPVjAmREqy9Jp8674NrCuEIDAN47HgX2RatBU4y2tJIhDaU9rj4hb00X0+7F1/rWU
yYTDv4OKmBAXmOIf//Bt2zkaZjb047b6oVPKfDu+2UXQnhY9ZBThPKKsT1efOlVfYaM8Qg9EIeUE
7y2OwQ6v4TSArg5QxQmkeAHVtIqTUGQoYN3oZ+ycKBgn2ayDLsObGa7vXThoXrAl5Fgy6qaht+VM
0m2CEMQriQlRnw4YuMPAi49rmPJGyKAnUvfUVv1nFfkinh102gPFN1ScnW6rZWs12x6t7UD/yzk4
0QMApeny8icGGPsrFex1vWKAODYzVPYAX8/sMjfSLDUv6h18b3y8b56zyePqM5w+O3SjPbMnmmBJ
czZsIggweWWLMB+nUN3NzgjfmtPXYW752p2GYK3I2dYTc3peZrR4z6HKmOpTw0dtZ+48Wti4A3OZ
x/nCRGDK7pRD2OlAMyH0rtNkRnPWHLTfNJwcIFucGZP9dBXsvlUTSNIWqfzw+fuac+ypdMnt5Yvv
L2f+ZkZH8SxBnKacDjQIHaConfcP0KBMYRSf/Cyn65/F5Pv6J9nffetT/pmsqe3zPsjv+D3XUaAl
uCwh/vJz/xXMGNK/cEPO1Q9tDZjyG7tXawFIfnn5AYVgtLafvS2YdhKymfEO4dC8OJS+8xA+UXie
PGmQ1NIhFyTzJjgD/Yj25SPt1gBKgAVwRr0BMUDDbHxf3LXzfvqjBzlAFzA91FoABemqeoYHCNAY
3fmz01pHBx4Ep2DwhBCQd+GkJ3yGcK97LfJ5tym3Q3C5K3cnoHHC8ADWcKLOEevzm4nHVFBgm1m+
Opfpgfl0Ct8beGz5HZywPwULKv9L5sWUAtvkAynEoAiOQR1wgIrw+4ya3jSafOAL62QN/yaEEP9H
2XktN45kafiJEAFvbgHQk6KTIXmDkFQSDOENYZ5+P9TFbhelkGKnp7qnKzQFl3nymN+ozha9VV5/
8NhOsCFZSNN+kjzk/LMY/1T+acI8lrbexdsEo1bIHn8HNMm9JxEsGX8Ef1S9NV5yIirQGIEWmJ3s
+6fg3eIs8B3UXkfBV3tmt7Aom8d4bq7QqsP31z83I38SpDOI6JW48KbYMdgvMtoA5OYA09lVMbrK
qAhumVs01igwr+egnkaxFiYCY4Q0bQs8vbot580p2YFWBeFaoeHLD3wUfwocZWl6IPfwHgYIszh0
9Wl/JX9AiNDnKQvc1xx/XS+hQTgtCO3rwsQHZaldhmySz6szmbL0kPE73QR4+Lp1P6NJvgT1uorn
PdBoj8UGP+MR2ST+XT3dngvWAO2ix3Rpna0d0EuAa/ohfOn3xjp4Eh6bl2AP6rE4phN8lTfJVsW7
CRrTMTwaO2WhPvDDUxlanuCmCEioD2y0bX1SN9k8WOAANc1WN1CQtuGOgFLrEZmITT8H3rnCOtnV
HHkOhojt8gQk/BFJ+WwuzmLQTNiPjL8wwlkJiyNmunsAMvM/R+eDxrKdOrHzvL2sPp9jB/FxtrPm
/kHLyUW7j53HdkW1li2NjdsKRDOrkvGJazrMallxm5O0sNZXez9eGMUrG7GVGbzXyXFyFu0/z5/7
eT93nj4/ndo5tvZ+/ufk4vDMbfMzvX1Mnc/Y8djCT2gJ8mRA6Zz5nlY2biLNL2mi8SWVoiqSLDJE
RdYkif7gv0eJ2aGp6ldRsaPiZmq59EPZ8Q1x4qPj2Rj0SdX0KBH5ZdRqDPNQosrWMYzE5gCkzdhh
8oauRofttvSoTiX0gYvrs4TUn6YtTNAKSsiyHdSF78NMjbOJii9JI+WXW6vPpGSph8CbwqdMQSRw
cqOVNxal8fWjxx9+aDmbe7iHoIRUq3aUkomlcF11iK9m8jCJEdgbu+QSy1LkwjL4/j7zGFDwXSrH
QAOv7xBabaFPGNUWSEhGEisAbje4MaF86oGZxXQA6nAZ+Ah1W7hvtvSEkH0am8eWdtv9fHBL371t
WZLoi4EpUETr7uDOwqIVhszLd6X0qSGOoVC355iWob3bmM/aSB1SuC0A6BuRQl/PsZVAJO/nu/ja
arUsCjgTRJIqAaCR//3kaUWTKFQ0bJOy/aB6tOR9SG5L9riVfDZx4tQ4wv18yS+5IKvMBDpD1Y3n
ExZj/15SqArTKrKB56731+ghDjdVOQOV/fNV7jE6f897UwcMJEvYAH0B7d2SPL1Zsp7tDP+Q5X9S
DJzk6okyMI2XSuHEZEFSBxrpl3rk63UBP2GuyYcVAc2a6l0Xrw/TsMWbMdtdvWMezKRhilyQ1r+j
h6ogoWYoK6ze81+0275mN3dXvXupft+LmSaI2S4o3SicaKUbM8FNDkhqc4ha2tZSVwp6vTdYQdAg
280N7UiyFxF3V/wPGOpv6LdQtgz9rjbTyaCOM4xN9RbTVsPJ+uePM97NPzXbeLe0wWTZwtrwSzlQ
1YWFdWaR7YZqP1Q0Cm8+AvtvJXJ4LYphdb/4+Xpf99rdBe+WeT1ogtc0VbYzgcx3zdKrBTsltdG0
SwBggHlwEz6MA9JhY/qXMSRUwJ1+vonfHnpM5P+TqCelOHgSVtY7RfscbglgZNBVlJKoEUe4qv22
/r/UBXePfBdetEj1OynLxnc8kRMXbE2OgSS5fDZlNohKIaNDMIeFvvn1896jAQHF8X11tNTwotJ0
dPD/fdSh13EKkK/ZDjhHBap4uGXzipF43RlYBY2jR2VQlxpxtuR3VcaQt+4X792/iKy7NYb3qSZj
HE41jMfzv/fQGqXUgqBKdtfSrjQ7btBxxJ/CbQAZMdHssKhlCTjAaXzcWALXgCzcnweyEhxJoAtQ
+zMuBGFn478AgtXi/73W9gmpO/o2nMAM80eRUaAIOLqAQLpYu2Y0TMWdhrZzb9iUhggAKo8/LyP5
mw+L/Qbd5L+RG9Tjvw8WSbcMNEAa74rhEoFnMrGlAPTD6p2WKBsz6cJsmbawpz8zerXKj1JAuQPb
aOTHcaR5M0vg35uwmkm+7P58b196kxxkOnOecQpljkKS/94aiqyqUDRxvOskJrH4aJMsDEVv69QI
wufP1/pukf1zsfGc+c9+0purir20cN1BMpAJGzIKFsyR1Q0LOxIXULUHFRhzCMYK/mlSTn6+/pdj
7O5Z7+J87ntFm+d+vMOHyw6AJzElGVdzL/4yDv27W+5WMhbSmkQ/R9NM+e+L+M+DBnJU1Y1aIORN
qOpiedZYN/vNkAJUuaqNiNeeBp6mRP+8r18laA6Bh/oBCDpg366kGsdCrxa+OveviEEBkPv5PUj6
N29CFckh0FWlBSFbd189LzStChMz3GW0fKn5DXc4lQKalxf5kkhI8T/gn4S+evGagZszR2lR/C7x
ZTqNRo06OkWJC1iOAReeOvAOcQuTtIOmOGxMSdyNk+mqPhTtkxJPK46wdfmnba40eD4DYO3GCl4I
zw8oM157kGjVtde5TTgPygn7IaIHFq+r1wLTCYVLUXqlNMgrZAcSvMXOUj3phUm6UKYqDkSXBIWT
Pj008MQEO/SXhrwgJOAW82CVK6N6oCI4WxiiMZfI0ZnfqUZvpw83u3iX9TdcRuTCFXQ3qyZpfTAg
6uquUu2wfEnfkqf+D93nEz1SkFV4P3nQZyZZ4hjLLHTBJvSLSN0L3J8lPOTyxq/Yo/sknNSvNLEE
2iJVu8pw5EjBuCWYfuwAz3F6QG8ly5WXlFZx9acD32W8pN2k1Ra18Fyb60GeqmhuVsAk3Qhc2w72
2t/JtfzSUGrDU6FQRMkc/U1h3lJXSCsR6IRCKk2y8kuA+DvpulvL/6yVu02bqORddGnC3amxA+xG
7fwR7fEOkKo/Mm0GVB7N2RVRYOw2H3AwA3ZzqhGzLx1sj/fQn9Lol1v6Lo6g1s3YQNLBcovq3WEF
YiaOmkoKd9KxebZe8FhAgRo+QnIS35Mdls5grWJp+vOu+ToSlEHL4/VkgCLXVPF+fJLoKbyF0A93
/R5ZNxkthOee/P9o5cv2KTiVOxWDrdcBqhE6rsvAGeYIukoiHi7kR+iPaKST8WN1MWEGVQ667Fte
EwepgW7XFQTQBO4rpCwG1le3frJUyENu/5Jf4pt7eyqfYu+50X8DIXwpJlAAZxw0HvlMYr68yarx
Wn0Q5GCXKnT45hYCJvQhxV1oAZmZ6pi7eR8tBkEgTbxVrs6EZwT4fWwKugMzWDM4JNZCTRd6fBK8
uRhMtdfrmxjt9fyX0P31k6PLDs5cVjlDmaaJd7G7xjJUCEQTq7pPkKP9s1Ez/MBIFpluQIeky+PM
ykK9o/8l8ZW+6c//e+m7RD2tKHzDUBO20DXEbFUglkUXqZ+I2lQRllW97szZ8KeBFJ0CyLLjNWlK
gseSAT/KVnBKo+0T2uaSoJVrzgCB+IUxwoVuLxrvQFhALw+N6yPZuxKXgsII3BUNV5niu8HPgvDS
R4Vl2ZykyH9fVwaBTJ4WMKeKmR4hBtEzxn8dnsMTMJhMsQsMtdFTlRlZjOMOGvXGpYcBlc603gFT
HoGgGuFLLo6HIaQZdAHBTy1rHJdsETChNtOCqQnZuarchq4orosQUN3bZ0gcfvZ3KGtNvAeoziot
scA+wBG8Tt+XTxRJq9rh7y6eNrSA6LK7JTIsOFKm7aTIbRW+3G8fZzyo/glOTJEYTtDdwHkas7O7
KqFK5Vsu3q7WNrc2UvBaKvTXhifBuOQCmOkMgXoGKcBtpXQCpgxAW5DThUyl/3dEUnQJJ1d2ks4o
U5XuDtRAr8OrVgbYDCFQCbrPHDY6rCYg7soGU5mrWNIeyR0l/2igm+i/VLBf6pS7q9+F6GtVooSs
4llUYkVUYrxE+UCdUFIngKwIfxlYqWO6+u9L1yWMxDXRALQtGcqY7v4nu1F6VUuHOjO31ArxuOYn
tb4RMIUQwEJWHiClmKR7ZdBbRKHeWPrDssaKo1v4CH0HS0tmwit8hujy1kk+K3Vt5ZGRh32xjLQe
Rex8kVqWe4MRwI4COein+z6iuWxcSnnFf6k8DLCplnCIxRP8vp/j/JeMmO9HGSJpNFlUUTLuXmZd
dB2A8auxDZtXXibY/1vpBOIl7n+pd6S/J8bdiyRHhKQIUnyMw3eTvzSPhSguJHUb0bLcIXM+goE/
k2Fi1ZOEiRvKCIpz7d26dtSW8wSjuwBTGH1U8W6V0diH6Y4Hxi3AYm7aHUXIBEgT3qZ5AMKbAmpi
PUr99LZMPuQPHIRD4OAwNDqHkFJg7ATLvnHDfhn8FWQXzUlxUXfpW4921S4jVJVTD5roCd4yjW50
C/qNl+xBUnToHoE4tUaTFvHqCBvzBUm3zMYbgnC3jV9TkOl2va3f4NumwKCRqNgDJLfWDPCylXfp
X6/gNVcxGEDsa19kJpyH/lOx6Ijj+mYTEbGTAdIP1ifc5a/Wh7FnF6uL+piB/95icUX+jEEILeGA
jj+480380V2wCRmLv3PHXBj3G1T78VwpZj+vj6/JvQJdjqEt5yX2hLJxF3NEJff7oh5GfwpX1F2s
UJEcl+yAvI4OPdbLqKtH7piSDNBM3nEsEvy9VTiaOpJxf74ZY9xr90vIoPlLLqTqkOnuUqG80vO8
zbCxihfYXSzKKZnyjJ34qNmafZ13uDk2TngQ1iLEfMjtz8E6fQQ8YG3DQzPTHcjAi2gXrNuZMW2f
UPA5wyDd45mAKP0Ku0IMT+RjdhIOqHUt9Dmpf48R2Ts+XMtm570riFPp83IpLCHBj7Ja6PkBUpjI
K/+o7GImdD8/7zeRDggS3UEMwpmhyndnsRVUN8koNXlbIJXWvPbipka3hCLLRKv2+kvS8TU54kKc
LDLegADX9PuyfbSfSI1S3CbxUncyeWsKH5iUQoJIM8dPfsnFvj6aoZFoqJpK8+Or+XkUhTJPlojb
1Memblmj5Tm4rSrZIlKR0vBLlBuj2L/rBiyXAsmL01OzILfexXAxzWn3aOIWNlZKKucBBek3cv2b
t6L624XuvljbKlFdB1yo7SbAxvrYZk2W+G8R6QGhEOUowF8Fc6rgSdU8qHjSZes8nSvpXDKnveom
GoyPKSBHH7EpSO+v1xvkgTjHwgKknA0lCacWDh1iBaGGUwjIY0sgiFxDWnVjqjqryWBHfZz5z4vx
73Tlp5d4F7+TUAwiQoS4FbB8ppgX571OpDMfjHouPmfhJskd9XPs2XauQtqGm0s88zE9PjJLlB4T
9Vi1i+w2oRCXipnczUWKAGk64OSdjTxoVR7dOiJ16Z+Ms/JRvaD//Wi4OALdnEYE0w8MZlvrL0k5
67SjPDebh/62I6oiIvDzo/5lqX55VBj1Kthujkfz7szPh6y9qU0tbsVnf2VumP4AFJv5a22FLxYo
RuBbOenxPP4cgSnMbN/ROYIYhBRJNlHWqLgDXMi3PLe+uD5azrCosZQ0XXxcr4A5a4yVHUauwZv1
lD3JzVirq7irod+xUXbVDnRa+A7aBUswEk/TBr8T5diJwNaiNY81C2N2Ywe224lH9dV9vikfKLl/
fgnKt2v5Py9B/XfTeIOQlZZQoK1Jd0xay8kqHOZ0StD/xzcd305l3a1Izk38VH1QvDuvWVQIHagb
pV031+lIfc/JaOZRthq9jbfQ8JBICEhprjhCTbUdeDsNox1lI1S/fMG/J8H9FzRHoDn7nvrp70b9
T9Z2EyJLSYERb28G5fr6msyu3qRgNoc1CGZfMBhbpL3QVqVHqnAsFw2mMfRiQkA/RbWF2Oc3j1kA
zAFYmAnk5wZy6qmRM7ePLzKaZ7aEuGuTLlIzdQYP02UVJwbLBk2KdygFEDPufpTz+fmjaN/FTSBK
HAcKj6dpd/ma3FZdlQ7isNUCO19E56Z1A2bZxIcGQ7OJ/+GZDAncEAZtO8WGLruQhqrIeeCEeX0o
enCQOMPX+LC9SQfY9wmz9U9BgzdBh8quQGpMS+zooOrD7RqPduwu1xj6xK0tnYEdgRBCkqvHXHKV
YAKXz42Wvp0jsXFnxiMj01nx9vMjf7cM//vEd7EbJQjPM7Vh2Ho4JCK2J6yxLUx/O/2+ea86DQHA
7eD0ENG4W+zt0AZmX3H6lQ1mcr6j+JtrADWMoXZXb39+Ikka85S71fnP1e4KqJsveV0RNeKW4UbA
5NSJ18j++HAPSWDs7PNm4TVqdwoaeHaHGd8f2BJ84Otrs9SvNra3CjrowYTGDKFGiKcwPTtmoxSv
jxHOwnD80AbDoZ7MMXOFDNreFBtNFjU20De0/2rHgAfX00Lq9uYjXrfYE2GEqZ6DNw6ghvyckT5q
ICfomPrRfwQ4pWGz1Tp96vAj4Qq0lejNo/rBB6HdLfHhgbVnndFYCo+wCSEUxxccew/C8npCu8x/
jy4xRnNgGh1oavpcOI+qKMHc8hkDLMV484fMVS5mBu562RSPrt5z8IdT0ekjs29/CW2a/jWRNMge
ya10nck2FJ5/Y5tf1pGRSKAQrbkyhf+15dgiAvDCAO5FtwcNYSjqShoVm/QzX9HNDWRHwFYa2r8F
enOdo80qrIDJV9dZe52rIgagqby07FTYpNYsVx3Ys7WtoTWp2Kpvl3RrP/HaqxxtBxttoX+KCeej
jb8y8Sh6CpCdA/eUORqhZGU8ts8WjsHsQltP6Nzb6itSi0eRj/AgbkTwPQcgiPXjtVknnYsV14uC
MTErp6FRV9r4Dt9AvCGIe5sp6DT5Wy9eKKB/MA2HTiEzBuiirVBTuBwwwbqxvwV8oUDWTWQfG+5p
AJaj2tCYFmNk+bhD/nArcM3QGYmOV3fAxA+XP0CL5pTusYg/xEftOdj5srxA41GV8ackEC09R0OM
lLlPOxnIanTIHwssJtFcKig0aRRUMyN3w301U1YVaxsMygeoo+sHNG8w/sHV0R/lo3Vozzk4Ns1R
EQajbnzyN+EMDadDu6EGfMlm0RvAXw3JdF4kjTzWP7LMWHm29vAWNFi5jc5GNe4o63pr/rnR5Mmm
vIC4cnCTYrsolUOVpj7Rs1aUV8607k3Tl5hPW4C4jnQ1qXIkddZgbNbNUm3DowZvSD55SIdUtvEx
0OtGCJM73vvvMdw0VLeFSWvM0S0Sj/6FIwJr4PCK5R6utu7I0ONLpw46NfI723NG+x8ShV0dc/Ra
02V+yBbhrnsNHtRy1DvyLVsGFSZT67E5XAnHjFG8yImYrh2BbpYQo7l1IORLfWtsIJmoJ/pgr8Bn
QW7ZALOWOmJmqElts3N4ohNnIkOg2dJTx3RzX0wpbUVq3w9l0b/Vh3QvvpFosZH1B22H2J081UGu
dY6gMZ+GXzb3pYOaL4GLB5foA1k/9a0kLtMHV89M8IR6rQ0XOXqScaet1y1So+CRE7dHfVhdCAcs
0YJyhvNuDx0Hhjao8tZp3oW9d8oZcX5EM9gnUwVYFOKA/qxHSF5cVM0MQmusryrsMN4zYuKT/mf8
wiyIzI4P1jLbojtmnYut9upBNuE4Ww+fHGztY7WTA2bLduKYO3/W7ZtpvBJP5rzepIfrI4hA9a9m
7Frag6YZNuk+A4pmYuDosDW1FmGrUd7KI5Zif/choAiHyTfen+NUIunXgjC/4fLRfUbdPB1mDDg8
5e12gRVdVLO0WFfRtG2nfTvF9X4Ilh5Tfs0BmBs8wQREOeupa+303fKxH3frM73XWz/VGtvv7eQt
ferwFM9s8+J/3hqnxj8Zz2AP3wZUEPsXXExxZdLwfOyOiTYtT8U8RppQfPBxUZL3aWtDqIku0Tx/
7Y/iG35nBiHJgGFspze7eqAeWVAa9w/Dyey3Q3vUwsvQYPB7fa2jWX6d0MtodreDfqpf0RJmpsyL
p8sLEvAdJcCGLGGVvhZTQMgX/9nC9fqpOyUHeSke4j2vrVpmzzmy0oVTyLQOXA2IKCqRa/GAYqfP
mEvfBKBsm10M5ZjM4yavoP6xz07dRNqo4POQdNGXpb8keWv5U31gigjStb8UON+dyqOEnDhybiy4
Gne5lVi3hnJLon4rKEjHZWeAKWaKDEh3dQrhHDBpC+ZRuv45GfjLmrvLBUxaunAD6OlCwLorq8Su
669Weu227eDIbAvV33S3TSodr9d8pqYPWndskpkHrFbFoJzwCSldPxjZls5YynutmJLBx4uYBSTt
WRQOivzU0c8uNiXyW8G0S+ciSgkpSbpkD9mHQXs+055j5aQksLuETYwlO9ILxfJmrWuV5JjYny4s
EAKnAbUDERW3g28s2xA+yNuNLkkizlq+rHqMlZlguvTlUOGNj1rqJtdJ4m2kzsUzM4vWEWlLSUzT
9R1B0xIRlXpJ6OaFeIn3119SfjBKX7MqpiVgzJlb0a+672UqflEMaV504+jCf44Xt6NHfH6Ssx0H
bftaHYL3XJ138R4aNpyajrCD6PVcKo5Ds4OSr57xZvcwY50PeyVwYN1oI7IU7gyA81keOjCe9xmW
icBTZuo7efI1YbIFfc9wrAvIfAEgBxol8xqpyGolRSiJ2NUOt8lJM1cilzQA+EU5G3TgmJ3m0ldB
LAKUtALYH33eF+/GOTBqZhLOVZdda/H3CFiue9Mcf8AWfSeI0+ijWF3RUgz317cwGnuKBAZcmOks
HLDQ+ugPP69Q6WsGbgKX0chYVV0bNbT+TZai5CoFcs0KpeyF7kDCAW1YqyfFTHgY0kUAql9eh2hj
Fig3bG6I7v7mf/gXDPPvJvn3Fsb0/T/l3CAMfqxd026rUtGg/3ZO8UHTolm3Y0QrP2cX9blvF91c
OngLsXETZPivs+zDvKFWji+LYScfKJwE9Hc547HxxBJUWfB5O2Oax9By9jdpKVO1e6gDoDVkI5VY
fyIWaE7qk7Uw+3Xxlk3iRXC2FuXVhXgRf7Rb70T7D5nW0pjgNgZsf9LsNZxzAtxURsPtZs7kWEWl
FbQ7sHB9xtCaso0fF8VJu//5K30d2CrjK6JnIaqKSaPrrqYI9WsC6DXptt6sjzHfGfiF3uaZo0aZ
XD1bRcQXUPIsDybq8+1YfXhnVBauH6rL8Ag9+aP6mCJfj4M35SOO2gaAeHwCLvEHEpQ8sXDbVOhW
djM2eGObs/agjkK/BJX+t0A8LqivX/v/HuUuEAewSWIB8vvWT91QepSrAz64Cpog13fBPKMg00GV
67PcFvRdpNJVCI+VNgubHWTyn9/qV32o8a0y7JJQVtSZ/9zdSpZbXdNZUbdlnXXYV4ABgWHHYqCF
gK70gR27COcVJ9UbZnWfaMdZD2M3R+BNuuLRukhjEHakT1AS5/KhScDRa8947WLgPMqu/rJXvxnf
miLQTv5Dr55D5a5z5Qd+kTeh3G6td+UYnBH6vOhYCPVP1cNAzksuAPnHJRyWbiGDxHebXTK1zuLM
/4yRUW4R3v75Df5tUt9/THh9oINUA1W4e1HBgKazXwpDu/Wfh8dwKc/kg7ZgG6jP+BnCYOnm0N5I
4gxkgD6kdNnGTnQQm6WJRpBgm0D9OZLgvMxU45ePq32tAs3xsAepRjMahvZdy1sBwNYPgg8HTX5W
m0NeT8SQeOrUpKHtucifTOFQikyVkZuMWmxMgfBsSg6K+NDJT0neUY3AbvHhsoyD12OprYT2SccS
HntpFN/llZktGgzFUFPCGxY6hF++KNmraewz5Qm5n779oA5mgBMPSy+beyBgwFyemzn28R7mLPXu
VmNo+0sTCUXMbzaYbunyKETICzDv5iiRabRpIXnNtgTMgvewiV6j05eOUc/MWQodhaNKe9deOrc+
gZl6rN3uXTsmpIpMTC7dNnyFpPoq/IE92u/b1/aTlrDSvwhwtWl5h9AZLnj3YpxMhTV2oxgkuJQx
fj1vCBzDQ/Da7cWT9EyjLH713tX39qQeU7LL/NK+SWfx0O67M7vsZTgnb9p57LplLv2R4i15YRm9
d9vrS/MGMe6QvkbP/U5/xKnnRT53bxb0lsi+vWFg+UG4L9/kc/6SvuiP5mO/U/nV79rxr1PwKlyG
B/7ay0e4aS/dntt6rk7Rs3HBlezY7oY9MZG/4pW/9ryF9TTaCwbP/XsDeY+fwyLDnNWfSJeREBs5
Kh0uTugh0j7na22nl/iCTH0ak5W5TTP1UsRWpnK0ifU5mbcVzqLfxmOMpb/5rqM4wzirVkbc/L/H
JJKlMYB2BdraUVg1nyUn2vJqOgpMghU1EjiSWYH8AvicN3yfsxecxlZYC8oP4gzWqSvvAySJDi3t
BjIee0C+B/RpiNWA68WuuVGRoo4fr8IEvSkGHICQY5vjBPEbNglpJab2cI74n7exsug/LXujTYe1
JLtIoHYuLYBkSUNlnjZTvLTxYgiGCSMfAT4bNjjm9DaPVxxJGb0HinhHVOwM32qXTpQ3Ny7+2jyO
hm4hbxvnJtyimDdsm5Mn8WO2slEuAgftynq6Mos8tM1fJxPpQeCo2Eoz/cj2I2WTj8BAilP/p7bX
uuTWpY13uK3X6JCNKsPyzoNE7Mro9L4h+HXoSvSO1iA/0kt49KdjTtY6wnkuIvCCgMumO1MCWRxN
mMfYwIjeWmr5j+IlbtxPaUdZbPxZMTqWwnWn726zgf5ZYc8bp91rj9Zv5+a9FjbkWqQm6GCqUDZG
dZq7799GptWmqtxgk8vcshNd4zqtxiY8sgW+PNOStR9vJASNhkmlTW/WVqJAx63nuqpubxJLIDgH
Cdy65oLwWkPvBqlXIOh1O4vIb2ITSUfffozUp6xt3REwnaFrKZZjT/1socOUFuZT3lv0gVAMQ8hE
NreyjByO8kHVQmoBr6G6onmaTOKOFlTznN5MWssft3hwUgaykYnkXvDZoKIev5oKwBqDCXf1BFq4
ybZZtxIAlkkZ8xdHiEYCmClM42rKFswazlynxLR+pFXbpkwbtz0H6SFHkBpVNMHJqZPg8VjpwVc5
qiH0NU6XLG/xpDD2Q30WYqcSCeZzoZbcJF9b3dQyt0nj01tIHQHZwLIC3mbxp3Qq8nUgbnJ/fgVs
JAwPcf+BPIodInWW+9b8FmAKNwwTEQPf3wzV1bEVfX+gMkYAwI6Sjqneb/Ji0DQ5KopmW3fTTnqG
Qeu/iIPDp2w/ZcDkTf6AXoTmLa6QiPT14K1S7dJkr7HyZHXrvt6Y+V62tmZEzfPSV8ubsjX6TYR/
0XC6YRVjzdtgbaJ2iHJQemqbXcrvC3t0iEpj6ynTUlrU11lk/HIqKd8dSgDiTTqzKqhD867MSFoR
uZHu1my9fn4Nly0DhXxeUB+1S8tDVvUzCV5K7yyr+C0TNSTtwrjQGN5C9aUPV52MMjmKlTMAhHAG
WjTHwaYZ07KbB2A4skMRbQ3hM7++m+G2p/q7TYJohirXz+nOr09xV6mYgtpLedU123zBCXlKUQW3
Y8/Gk7x2ompGcULrz+RATRAVsfM3Cdt6fykdMLv7bI70ykPRNckqAYvQBzs3b4jAYDmvXO3hCeq7
Qcenp3Xy811/Hzj+8+7vmhBSimSOX7TNtt3jkIrRbv+kqhDbQdxwilLaIqdLE/iPMDjBMvqg3JR/
XddjgXK/rk3k1TRRsfj896mrdy39Vu2zZsuIQ2frvyiKE53Gla046iV7ST7NA0Yp2Yos38htma0L
ehCmBGNwZDI2w22qsu3Y7+Rk0aSo3eBZAk3jvTWg83KbNqA1Q7Arh+eBYY73UILRZh7BfM+c/vI+
v8ssTU0E5zSq8Yr3RIOmC/1BS716y8YBFCdkOEAN8A99E93Cz1wDAlTs63SJ4EQgi5OY3//5Dr7b
TCakMhQnmGBr2t1m8uO4TEb1oW2VTICW+VzESGcVpAMvn/18qe+Sjv9e6m7Fg7ywmmvEpfA5hmku
UV8omFyEv7zTsdL6sjz+80R3S7TPqs4SEi6jMvM2Ds06evr5OZRfHkS/y4rlvm9pS6H9Lx1LuIy6
wyBBfCehRClFo2O11IU/GQoopKK3iR6tFGnSoZ7a0pJ35A9kIbOTjL0XEozgwphywCkarcHsa72q
0kV3haXpMzjXCFFoj9r0cQuGtpXz82N8++UptsBHGfAl/46+/tMqQVK9Q9FPqrd59Rce2e6bdsbx
e4t/Y1Z8W2xykf+91HhS/edSnV6JuaD0cMjRauy2xXUuNm9K+JrS9a0FN+mXpjgNhnkbE0gWYYnK
xKF/FwDiIU8ZLCxpgfqODPMKUop9fbu1pEU/v4yvZCTFlBBTkND1IK6o9xsxbFM/Udqh3jJJBbIh
1bN+D+GDeoWsVdhKeDijMErDnmYdnlXyVscbF5O8iYI2jOeSrF1ffr6lcTvcrWOJdq+iWQgBqeJ9
nyaxal9rcjAGTVchqrVH1kKx9NkV9AjRAPzOz5f7yn6hjEXZRFZ1EkKQXeN6+c9HSmTPiBUrZ990
W9l6KKO1X7+V+iEJNg2SlYzcWqQgN0E49bDnQ0MAXD+KDFdYGVM1OfXozRJV8wcPprLp5bQwwcRX
u6x6LXmhMLKRLWUsqL9I8clM1mkyNlc5vaKbbeY5ydP5RpvIEzv7Zqyi4lntXlT9vepffGp7M3jV
9Xk2TOthGWXrFmOOZmdeNxlQ3k49mhj+wsGlg1wf6f9jCiE0j5Wc2EO4En4DOH03ludVwQxAfoPU
CujIv68qVJVKj/SmHmFiEc42yO7lzgggvaHwYt1sC8mA92a0jMM+b65jOV7NaY9bC6udetiJZtZE
qmZR+mitbvn8ir9XB3BnMazqaFo9SW95604O4g79g/JTPXZLZmDu7TgesOMl7eEgH4UZjoAdpANH
mVmf3ttQTPtFAOMvoEu5gVtVmm55qW52gFsXetHe5J3W/FGc45WUC3OEZFsOamZSBh2VP/2h6jF8
scFl+OhMuyBEq7n1R1zGfwDZ1/ibPADoyAQn3AZoFvMDQO/neLkhDhUAn933TA1GXPLPa/IbUKll
ITanjqmeJut/tbv+sya71kSW2ahZkzmmkf1LWYG1gSYV/Lm1FxxwzBCRByVzigZoRPXphU+q/6By
gPqj3QRTEN2CQKADlUh/yd++njLcmUL1LMr6qKV/dwbcxKHqzKCqty0JDkrfSSCOdFCM1H5+Bd9e
h7Umc0IDgbyP0r7il0WtwfQPEbPQkYsondD89H5le8tfog3P85/r3IVoT2yuNTro1VapNmr66Rdo
IWyQlCQVvTKy12L3pmz09iP9/0feUcJ15NHDBNVH+Z9/N5OkF9VNN/RqO4Cq6oG4AWFc3OLp7UR/
AdQLmPaseexiFz0BevAikl0N2IWJfCqXmPqouDfmk9b6JS+idXv/RrgvUG3QBGmAaeZ9mSFqsVhH
vV5um6UwpUoMbNAzuH7P42m4hGfmpm67KdBeATE1QS1i2uDvbTjmwsMqGAn6zXUSTQGw8fMSRsNQ
/hB0iTEoLmblPENvJgd0ThCwJf7trwMofu8aP50i8VLP2fNTgMTXBXiBWWczu0PxZfSVxIcdB1Hj
r/CL5VAmoPfVu+hcr0DknNJXDPdQYWHOM+1X8QXPtD043QMEAzQ3mB3jQ9a+eAfzfzg7r93GsS3a
fhEB5vDKoBwsWXJ6IRyZxCjmr7+DPri4XXKhDNw+QHedri6LpDZ3WGvOMXfKMnlEVuB+VPb99Psh
iZjtnEa38xU49EBg+3zJ9vOEfwIMsqw3rdvchx6cX9f38v3FKxzxQBTjMlv6xJDF88il270It9JS
OVnuMB9+WaF+LIg3X8jN/tGq1eGaYIfeE41yzQiXqmYyR4CicMzIcIcx+aXs+7PPi9FhGpuqqJk0
Cm/3eWNTSZmVqyVzHgE7r4ZxND+lmlXrPqO7nQhn0zr9+23/y5iTRATcIj46PvsWXBLGTXztmpwQ
gfjsg6s5Ai1pNVtG8RrPgAr8+9Pkb17eH3uM6Q4Z2lMF29C5yz/fPUOFpdH5RrEX1jklry/EmuUR
wx54YolmzvoyNaJc2XAtEkwjr7na4VP0aRzjewhsp7a1xyd92zygdJ243DNziYZH2/RLa1Yt1Qfx
3Ip2/qmjmBQRLLuQg/Rg2SF9QUqV7VOCUhE4wy/qH6G4rfyVjD8QfAePeHE1YRnOwX7mPeBOL6nd
9K50UeGg28GkQXwb4iblESFWtQ4O6TlfmffKA452aztULhTxJ2VXQKmQHH8TfvkbhDzlqnuAHoBU
F42SPT5mp3yHEZEfmKAkQHfF29Y6Ob2wdGUJ90p5JxLrRx5GAnbFE8b5cB+dAtLnR1o0xkNPYAQ1
7M6ujv2XRh8xcidrYje7kAjW7OR81ccETTvSuwZ7z67xozUO8qjuSzxQA6022ScrMNas7qmfp3t9
p27RTyGKfVbfCBD0z2FsW2/tXnmiRlrJ9pVu8J20NM8q9KZXbMFTgiKRp2vpTlj422BNhHDrQFha
X7eXe/1O26UQEdsOsRqW+W4hYI3xHWXZP1/bGWbKcevPks4JOkd8p7/TPyDvmchzNmIlk9LZMUbU
uB0m/ZVLYt5QO2CQBE79cJ3iBDgiXDn86N1nGH2g7Pz30Pyx7N0MzGm5+s/Crxe+3uEzKfaNPE8T
MqxJ3iK4lCDxf3/OtxXu5g2YXAyTxYDlD574nx8UD2OrQNst9oXyIfh7Xz3QGpsSTvxh1Qn7QfMa
iogoSTmO/X98NG856lyOHAbn7z8/uuyT1PetgXu8hPOh5cGjTBPLL7l4vbA5LhAjJNY5o1wY4rW6
SsMv89v323177zLkErgSKk237xPBfx6yOZhFwrmMC/Bg9Li869CjAN6DiRPBkClu6gmPuiN6GupW
n38P+Z+oSRDMoOSADdnaWgMl1gErU1jZYjho0/9Kp7XR8Tm8V4AoKYs6G93GLG4/WqggGhYndVbO
MOS5IqbI/Ds3FrcW+ClYVG61k79zdFVyypG6/7asT7uJf93zzdY997tev2QMLOkJODeRcqjrIOrE
K4o8/ScnjX9/yX+Z0LE//r9HfLNmNZYUZeaFjwuCAwEU2IUbsjJKJH4YIp36t9rot6Pyx+3p6JIn
hCgwpOm9+s9XGspdd01TtdhrwizGb8B3QRTBu/GkLC5v5gmopDFOadsG81X9y73+ZX2G2WvQTrY0
AOXW9Cz+89ld0BdKEfPZrBf+Q0ynBIAYPpoLyW6/fNT0Lf28zf/7UXTe//wo0WhItwvkYq+LqIEd
MX6gVUCSiZ7/4kZUzWkCuP0obkaj6Inx0bq1dVYZEX2CEhT7mLomMDn0g0gDNZikrtQ4JujV6Z99
6oBtLZAukoMc0UETK4cSe/laM5NStgCsAmVSx5ZojwSrfhkI+OgOjtD/PXLAksrBmgqrVvxKWSFo
BGYeFe0hm/tkLPY442kZesAerBFyBEYEvN7dLpYmGjBrtYXJzrSx3WussJMyDFSY3X4oxIn7tkST
7RlaRu3bxNVUH21oYxhkK4NC9yK6wghRfVonm0NzGDf1WkLKyRItO2JiK+qi+xQEoge9pJwVPmHn
S4Ho6WrOmf9iZ1zHQJ3LLh/ambhVHwQ0UEhQU3QgDnzajG5KjbTWGSCQ4pPG6o/mG5PPY7FOCYzV
F9p89IDRi7PsK7nTXgUi3/tztM+8jDh4un76OtvV3AvGi2fAbSU1M/xNeGlYQEHTKY5WMVnb6Qcr
FM7bDVSby2WBcAoK7LKcYe7bByf/OT1LC/xj/Sw2kbOTt+qOutsOC5l8YwsZFV5Rp7Hs2nBT3Jal
K1UzOk1w6TFRwm5DASuoJAO5EqnHgwMVA2ihxrJAKrTklfkMjTN28nfrjDGCvhjrooGYnZBv1g2g
4Mh4CR/fi889fgr0Pp3D0wiWykH+GFiBVUy8GwTN9aMFjZSYCkDLxSpK1pG2g2FKq7riD8GCdC47
7SV7ExAbl/MrSeDwf/F0EUp+lFb5xjwV7Qw8PHJqfCfle0bHGxZA9eafkBC8U5q5x3tJWE901u+U
ueyWG30j7ptnfRNto1O0qRbiU1bNIAe0MINO6JWLY7ur58RzdU/mvfXK9SOP4n7K1sObFecuV2aV
9xE6lbO8ZmdAdsW98mwSb3Enoem19UfhWXw03653pkhxZ9LJFkidHqWPChslqA9KJdjEvrSPCHAl
vE1OdOjkSJF5vN5Vh3hNKPmd+BavUeN9sIVB9o5YL3mT7nTeGRHLA4Ym9J4911TOgX+oviPwfGHE
7vstoQGqLTLsVBuzGKJ5UrufIchwYckGJXda2saOMJqMIt51+nNYURFXVJo7JuhIVl3pmZjp3vD1
09rtz8i2R5S6JrGQkxZS2hu28BHzuGNXeO5phEyCPFJzkD7a2sfUf5Cd7F1D0jIcRZSuA6pUssRj
G3LXoZrpLz0yXbTGj90heKvffTR5I5m0CL5jh7WIWs3U3zHokdpdPQXUsmlbSxiLVW4AjIK8pgbT
6pj4JkY3HWZ+zdaOVHq8fsUZDZYnbGAhk1eEVwUcCiJpIILKhHTiQAupmxKedVJOmEeuZFA/Xj4h
beT3w0I//nshlJQfbRtaHBQYFIWKDj4dcfr9/ywPY9qoXdzq6FFhc1p0uvSPpCCk4+r01+eMzS7F
NrtDasoEFRJkpQWx2wX3ebsftX6TR6lXXTNHSVGhAsK0COudxMUWtR0shUYSe3pxjGSS+KLMzctq
lkjJTtIuTkB+j9YfLVq2r6wYPeCJxjpeo3eJcR6CaxgaiQY0uTr5h1hlczPk3WEiswYO8xSgL8Bk
86dcol+RwmE26Faj3gyJGHIr/VkA5KPq+6T9kuIdocUtjbtcxFQe7gzORyRUsXH3hOgu7WXaShnf
pNUvYuZtINKS6QXgusP7uMpJM5zpEIgtqlcZ1E8M1OoIsxGAi8ILPapwjjF6VsS46EUwJYMttYsX
SR8NMVWd+XGtTgOJMoKRQ+FACRV+XC/x7GJmZyH8jHTsztHgyCUJ4KVP4mpDAIYjTy3ymj47Fnkp
/KwUKq5PbfApoLOi2iSSENaD2BFkO2ZmGsN8VkT4OWK7vwICJ5yNwm6V32dQVwUs+Jp0nyKK/2Xg
fAubb1dgQ6LXx19Up79RPP8ZOLIgyE2WjPm+Eh/F+D6k9QjoGV2JTHIxuoAr1eAxALcUsu4kmwo3
R0DOtm8+SYQtxuVepwgCuzmKaErSHzXwCUUde77kJGnbTiM+BNNscH2p03UiYIR4SUOKLvpXVn4K
5Z1VbPRsJdTLxrzLi7sk213Iyoak3j12xqyRPZEAqcuiLU+GvFON9zzfG4QJ+kzBHbNbVXwmaWv3
5YcsfwLvkiqv1xeShchEJGvcbswFw7qtl3m48Es6RquRxF+EDYx1gvQumzRZF76nNccs3VnFZGkw
woOCfMxfDwRhxQ9kDF7CmUQgt74NlHvLfFSq9xjtpYTevthU9YtSrjX9zqBRbNarHMNwuxctGSXA
lKi8b7GcyOov3rWfcj5ed7rzExZIV6mhyX++7mbewlA1hGxSH4zmXM7WcjBDOiKGqzRwhm7htwuR
VtO1PeX+ohbnQz33ZaIJPfNJ49gg0vZeltrcnEoTm3GYayguAC37i3+PL/lve8n/Xqjy54VaJIjG
WJ7yvaAeS2vjy9QTjyzBlBjYzAUG7zBetnqYyuh04jG9kR8Yg9rrjmPmmbvY2tYkLQ0Oiw9LgGrN
JF6af1/k9y7zxzugkfIBBZQyzvcx9j/vgCX4xlVv1XwPATHS7Ug76aiTEdYolmtdDonhVQgmkZl5
Yj+7CktMVSInOUycPLkLaZI0kuNF1S5xqabjwu+p12XBQpNnV8NNhg32CnyDrF3/vm5pKiD967pv
Hm6kEzcrFHK+592T5Vn/2C66O4OV/rk+cioYwtm/P/DvD8rkGAK1FAbw93b+Pw+qaxsp1/Qh37ci
kq3AVz+UWiWXO8w3VXlxLfkyCyT6aYZ63mahZ+JFhrnIeQilNd+e0IzzThq88MoMa84CKPIkEbht
F7kQUBaZom/Hpt5I7MrlCjdsjGhGH06q8tDr/rGLxUXH0vzve/pf6+32KZr4GHTq5ATOfEep/Oem
qLhImThWLJ3sS0n/NuaSDLMcF6XfHa/4wqMpM4IpUNA/VOGhpVecDIHXFv48SEtEaq8jSGI5fMrG
z/E0aIfM+LxqxEZhdZNDNptPIlHXhrkvNJZE/R4Jt36dq0mJOZ8qV/6s+S2Q45izBPD3XF6l1k4R
MjYf5JFoLxeQKt2guxoNoMSQXVKC7OoiQDca9kPHuSdI53J4qsx53617NlRG7RBD6WTm1GewsNAp
sFlWlu5d5cIhKHjaCTBzauNM4fBkRDneeUpliHm6+jPHGpajT1uE4q7jNBDFH5do7/dATVBH6AkJ
pCEvI5D/0dqpaeqkOCOVizSnZ+/I0Z2Fo+SzLRHX5MlMTljkU+Irngr2p2P1poh4Edl99B1ZkqgV
22o96Ci54UCXl0eiY1kO14KR2k1/rzbrUTq0/V0OD1fARxZeNbsxZob+qaSHvnqUqA72SFAyeCEq
zjMLa1xf7Grj+To86epnSN5tjXQyZnOnNk8iuQ5qdISg6AiDAqk6no18ucPYu13yOm2RQLoRsmdy
mkvMgzVqRIHe0+CrirvYxGIyzviS8P88BSFV3JNVbjoRSepURxrYL0L369cmHt1Uj2mb7a3iXuzv
BZnpWD0XbPIvzVnTOGrER59eVpHcS+I+LyBuxpuLdZ/QnaflmA94U4q3un6oOgQ4dHlVZkiLapXQ
vZoC09G6o5M5/lIa/1ulzoAeSTzEVKeTvtG4/3kJQr+71lRu0n2QP7QNmHgQ7ZMsAHtyBDNRc+vL
Mbo4ZnJWS+/fb+BPdQAnf+QxCo0A/o5c/s81QlHaSxjWabofAX+b53rYSZBVYHjl+a4RUQI+wkZO
hlOfrVVM09d4LpYLoX8xcQLQF0ReK+5QLYzRTv+tEfkTJfJ9bUwKlBAn981NyadNklSU+jjdx819
bb6UXWt3o2Eb/UM8vMsRxQhjY+QY+BA80ik1HruBdAwN8tR9QeMJ+YUxV+CrZC5bzEu7gWNdlouu
WMoNsNO7Ijj0xMmYswpkg7WqVHoSM1Ffhfouq86Btgy0fdEudN0NlKUVvTfCWrR+y2j6uUZP+igU
UgoFGhEw65/PvxWiQlIUP9sn4ktGerjFDruyLthyEOPCu+wD3ZP1pTAVBxKTzcMDKgSCp1FaV+yJ
ayo2sLb+PSj+ck2g1ehaTlWhiWr65zUZWhj51MKSfWWtsuScWBOytZFxtnP6/fdHfX+Hfy4AKrQB
Fn6KetOqdjv+pMg3woGAkZKNIKEnxaZYlrtkPWzJjNU4pOK07XZi4AjYlNEBlna+yg+J120pzLr5
nM0foRUjSISXbF15OnUAu/Iu9qb1MGXb1baa1y/9Jx6ddiuuhzfxMXzpHuMtd4J/9XM6TaPLBc+J
CuRTfeP/iI8DJY1ziA343/f6l3MiOiE663zhQGJ/yFYbw1L1DEosi11tB9pp6E03Y629KvsmO0DY
qqRZK6wMZZNrzGhF6o3DB1Fren9q+/d8pI4yvGuXuSEW7pVCwsV8UvpXyVirwRST/jD2S3NEzqdj
Vtwn0luPyw9miaE8/nIjP0vNqjEh2zVsSJPW+uZLgxxdtK2mxHtZfE7Np6op3QoxUd1j4zVeLZJ8
jIG8czaLpJnavQneJaRfHEnzIUVgroEta1CS56Azr25e5W6bI/mMaTxTLqROkl/fL8l6NPe9ss4M
QsJ+QS/99DShryWUUObNs9Sf7g8hvV6LoFLQfOiLbLIQi2SJzaRhk2prcht7IIrVHV06EnbaAlyR
r6yGYJU1c1/08nIXwJvNZhQhmSvxn5Jlal/Hsx9+mPIj8QhpNuz6HNOMsmmRfCfwEIIT58s6oTwh
XX5p9HxP0TevECoSja8EtpMJzOHP17WujZikgibalxAzWv29EZ/a5Bwg9jfKbSPsFGo7bAaE4llL
D9kkskp7O00fQA/EA8u37OQCILe7WqA6WyMfphYsP5lkfXTPKVORz0Loh8//HkOqzFX9vGqUoSAo
ZF03biaZKPUVIkfJ2JLn+QPmiEK2zcFu2GtR96AAqzpSMFfFZTd6FGOJSWWPUBD5R2thZtKwbdh/
zBr0w4aN5/eD50xhcgAh4GlnGFHBE0S5FH4eFWNkFtGe/Z0I8HufvP37Rv7SmMA9pCF1lWk0G5J8
U/3RzDEKwnwMORtT1snmA0fk7Ip98LrtSanAUiTcxbAILvgs4QhTSovwy/xGE/spKFKn3KRpxjaw
v/00vlhUdrRCCfYFZzUvODbJkp2xMW7MBHrFDDcQzdJTaVGuXkyQvpnZ7hgYpbAe+l8M3T/tsrT9
gItP+WbTnv62szBGWmoUiggkWdokqLgymq1LSznXtZcHS44TjeT6UBF6N40hAgQ0HkD06L8sY385
omm4Qdk5IC5CY6TfaADaPoiyNL4I31pH0/NBGGhbYBatvu721CFBrwjiLwv6X8a1hryBoyyuPhPs
ys24TgyhbrskFHa+Bva7XoUFNU+SdpJyV3bbejiiO4r6iw0Be6ArXukfvqFBJ59JymdF/bQCkdaH
oj27ZnAf/ZOa33f1RwzxqhyfFHGFq52Q7mVlpc5QEDM0mEuTFzSD9Ud3qry8GGIDkHM5CBTiLhxE
6/CXNfsv6hEN/eYkEcQxqCnf7LD/7FfluFHjQoj9Xat7rcwKus2pRVu0g1ZRN7uvu1/miu8Nx59z
xfSBgF8xfEABvN2QNGWVlFLNBxbmssglwqCuh6rDV7dWs01QPAeYk6AmYEp/FknuqTYqlU0glP9+
06et2I+rsESkalCoZdQlf86zZhdA1GK/suMgyJ6IV5wMRbP4rY/7c2LkZnmLkWYRu6p+86/+83Rz
ZewjCAX+LoCrnTpj4eYvifSQSmwPll2xxaEtRxBmpF9u769fK9442E/suFW0On/eH/nBUi6ltbUr
YWvh3KLfBX5YjzZh8SByBBfFd+U39sNfZk/2l//50Jsyip+roZYKjbXzKVYCfO041z9Mg+rKbs1a
VMmjKjkVRBB5bTUvJYvcePz31/qzucsV8LSnx41Y79ad20SS2AtKYu1ic6GRaA9/SZ0JyYK2Q/nb
FvCvI5kd9SS6smQMijezg1IbFzPI+DDdeMqRWqmYe5tFyuqVlzPmRjHfAgjCYxtdvbQ+CPldrTyR
7R6Ov02O04P9czRDhptkgKCfFCQiN9/2IPSd5fsJTaIPeOptOG/JpPFpadpBiPlrX+dz5TONZsav
IuObvjPcNupAxO/o7FigjRk3R56rZSRtIIQc2KdSO9wNeYvXrvMf5PR4iZ8a+cFv5qr+KV0eDIjO
spH9MtJvEXLfVwDnE74JqkwNocqfIx3XeJyUZtetE93wlCtko+u7BupWKJWD0XD2zy7NOjRNLxIn
bhzCDkn8vPaI9qN9p8mlPSi4lBE46QONHbNfNuV1V8TxSbP2Ihu/ksqZjZBvSAi3nkKK0weZHEy5
MW0VpwSeaxeBmCwhPQK7eiXuVbizLlBwMOAJwmxEE6ZZwykzrIXARtv22VRWae0q0bDvgJPyg5yQ
ariq16rdT5gpnaTUXDn4ieiwGmwqKEkVXb5/vynfVoH/jJn/PTfOqhjUGLw/RHX9NSAqJKDUZSnv
VuXVRub0FQDzxLiDdnw2u3QTigA68nAOatROW0ICo2NFG2coLwtfM0hdxZXpHzP5tZ7MH4bpmYS5
Dgw8FT8I374aZnaPylxVkznj09ExTGq98MJsuYh1ylqNEyAKEKVqcxHCrdXUz/kVOy51S9Fk+nhs
usDL0n1O/Mpvw+ZmAeD22eLxthCew0abGfLPYVOjPomV0erXMXEPfv6lXt8kBQInwRgiWRoQwKGG
DWSCUWEqD9JASoNsa7Qlk+Kzbbm1yzpttuoFCSI5xBR8aJj5y1hsT1aovw0paTBW8mL6i8RYZtmj
cnnQkeKNEj7ghPIbrNaGUrZ0vXo1rftsYlGAMdRgZPfXRZIvrQrdj/xuXIZZBP9UrntbGcjUSmd1
Me+QA4nGlzoeabUAYftlaNzMot/PZuIusPUBb43f689nIxd6KKWS3K+tFirfVZl1fA+9lswvweBe
SnGR9+mLWVOxi2rJwyZ/VfyPhldLz+tDr50vOkFcvjtW2mM7ZjNBo4M/PBEYG+gkcmaGV7TvgyQB
YF42oTULaAeribRrspjwmGKeoSbA+8u4ML20XHH8cxsy6KrhDL03NKsZhEwX3fOuowNj6MlZMEEe
w/JXm49fnsS3xfjPt4RyGtPqpDudmDE3BwIpEISmUdR+nadrPQ0eWcudMDdmOUJUJRPZFHYf4mWc
iQZAitibHtglwLDLxF8DTQVA7A2RDHgNfBvWqq4BdkgbzGQHkLeVm0QViLztUOyE6j4azwAxt7xl
unCZ13Xhoeoh9PWZaqJuDOtQlhfateUAcuo03qp+m2ULIWTWUV5VrAOUGmWFHg/gNoG54yIqh7RE
ot1d7jIDMQrolABzZlwqTkGCuYB8swoaN7soTprvlEtAajIpvgD2uRtV07cJBLv0tTWR0TUwYpTx
zH/fOJW+rcQLpbvCk+UDrpiDPDJYmd2ru6p/AKDox28552qf1rdKnMfAfuCqouPJ9I1Mw2ecpoiw
2F76C5R54l/oHEZQ4PqkveupClnxW1tjfp2s96sSSQOpbs3UKawLoOoPGtPKSOJasmkF0AM88kp+
FK7eQJO7hmeONsk0Asht86qiALyLTJxSkk8P+FCj3cgH4msgPgrM2Qa2HnZt9tV8vKbJnB9Cvg+a
ytE8muZaplqPRcPTabCi5I39mS6OdodR34z02TUBhIJy9oLZimAoZfxsLkjW4lcC/dRwnfCYDX+j
US3Hdt6j5RCk1+v8or1CxkrQT4Q97dAWDkMp21FGi0PMl3rFNKhYjtISd1uiCra2RXiIxgJOS+cV
OlI1BJa9towu61pLXJX1bQoyrHkQmv/aYE0y6ZH0MauxcQXZQblbSLyhvW6SmMfZfXViPRMmyZCs
7EtfnItf2ZREe52PLaInniy1CTbgrTMmh0pEWhMdtYu14aATB7hTU4OkHtRLyKqmaw409F4CepFp
yaRVK/lfOuo98AqJgQcOS0sYH3Vm74xSiYH5HEcB3Rg57peMFLbDSrLHV1fyZ3uwyXEnPF2yp8vg
45tnZY5kRxve6J7bMX9W9WX61eRMtR/DMOfrpeZAZ3jbA/epYEsJXHU10cIWtUoiUPSY5/2iKoNZ
3/IGDCPVkdxNWOkZ206ufpXW61XeDUgQ0cJJ8uEavXbgQHh+RVkshfDQ8FQzrXeaqAMQEXpXiUNZ
fpB54NfYXykX4B/3beSM9N0KPbNlKX6RBGJgcugCsjK/wEgeG4PIjtBpQyfqJxKpD2XlOpOiL0O1
ln5dunrEggMYMqh8UvKQXAzhcaCs1gnF/FJ9js24HfwUCVe6GaNt2zIVy4eg52jmTotq30f05ck6
0JC9M5RpLK5lH8YdmWD8JCP0PaMuXKNKsedFrk9LLsiFZSzn3ncqHiA+BL3cezuUi4ynLnZI+UUm
VNKvkF3h86KEowcv021XOSdukDY1P7UYiLblJ6ogKuJXM0WtxhALr9TPEDtOvxtctzpav+l7a5Fq
TVc1fvGgSYEU+JktuvmkTxcN/L8SOVXxqiINkSlAitdD0apukiDnleLV2B+mJ+Bb9ffv1rxmQf9V
GyUbp3b65lJJ2beDR5uOgSginJg6oUmQUhFhnkrfaBO2BPcmTHFxAVIUAVpqINluxXUdEl+vK7BP
yz26Gzm87Nuq2JVTTx9sTXVtjj726yLS9rGozyNpnEs1npp8O8knWMGiKy04E+xPJMyZhFXeBJVQ
86yC6gu8IHfjRpk3QT/TGK3RmC80cjJKHxSzPK3wSKwQSIrksbYaI134rCDM+IXhDJF1JyCtxJI4
4xXRumpWVR0J63QQ/XCpB9rxe47lGyPhUAg0h0ybaWrMUhPIX4PsCmE4+1kFFIQ0VIurVoI/wCLk
Z5uYWqlf9F8XeGJqjSWgpkh+2VXs6gxYpYa8yRWOMdep9on/+druijJzY2Yt03iJMNH1v9lmbj37
VFcQAquiyXEV4hd+xT83HW3QxZbJ6DyX3rrxpKfOE7+SBeBq25/RAhgQZF92xGkcv/69xmOS4if/
Z43//mSOcVMRREdgr9x8smSFudZEZXAe78Nls6pdfc6uDpDLbNwLiynIu0xtZLLo7uwl4QF28ciW
8RkiBaYQOPEOjP/5uAjd8nyZUY6F6IAQ1EG356kOURprYLxbdipHfXksXcSo7jnDw8TemJtLnDn5
PPzCcoL5hnIzzFJm8cQVXCoh1Tbbfuk7+ajcxc4XACnrmX/vhnPBXcm2t2M143p8Nz0LXkwQyNbf
6HCPaZzmn+k89l12KczD3uU+AK8/Qw8wb0kPN46XfY7qXcDB5bswaZfWEdWs+46sEZpWuBtOOBW3
LrdNM3eBn4qijJd5zRK140vsxSs0XW65jNxDDoV1NzpogFaj06+SjXEmjcC5rO+iOeo/5906Vo/6
XbWGNziZQHGecdPesM1mRBjxmJbHuztmLWd+XGJbI/n9tLQ3Xuc+P27mOyg098P6vMANZltLZhcb
Zgk/dt+8kdm8YKp1/Z11Vz4imJ2x3t2LB2aCd9rx4RLNoNnb0pKaCwTi66QqLNeXeezgb3mUlr+N
ops+yo9RdHMGN0wke/14Dc6iQ369FzpvSAf2bM5gT3aef3hr7wix97QFzT/CpeHnqfPwxAKG5nkG
eSg8ae+E5jUeJAiMC0wC2IwqfkBED9TOkQajEZi3WBRoJNr+nf6c0gpgcfrEsTd7Mx+uLwjNdYep
bH3ZX+fXc+qE+9GW1rmTnP07xHYMlTsUEq6KM4+ux52/JJnd8Pii1hxkgQVViyl970O9S7BFsEWq
1xrC3EXG3qWZQYbvF8lW5b9SkGi5lWEf8eF8sv4xCgFWhe58FxKUzVb3kG3vCZoubVC+jCSPvM4t
iS+evgU44ytz1I3aqVyMzwhiYY75kodOFPwvAEkWmTNQ7dQVT0goSEnHHWvj4521D6N3Zuzt2t0G
eDFDWwUrS6asjQrY7VefsxBfVWNnG5wE9tVj72aj7CX+iqk/3KXYO6zDtMFFs7F7rT3EURarw1ye
JXfdnoP4OtnDwGd6lTx1d300TmAqpbv+Lnkz50/Qae3YYZzLsNvEl26lko1gVo4MJWl9cVbm/nUK
LEcbTywLehNSxX8jU9ymAPwYYjf1tTwKarHt8uC8fTJsMmJc3k7Gfb5I7O12djSZR47Lt1Ngfx4n
nKe5Ud3Mblynni+g0M0fGofX6JcS562C7sdF3RwW04s25prJRT3tT6fAO51O02z2aXMpc89zFguK
n263/lr8+4VT9L9O2+SG0bScgHzqzQebHWVTNUqDM5Ye3CP2LHdezC1Gaq+rbKg5djw7WY9skHnh
5iUJnvYaERkvmGFLe76p5UfpCfAtWRFtBLjWYoqaR23krL+Y7fD04PUhWr7fA3vmz3D29l6QG2CP
BcH1HG3fXgIbRtOitZcv5Rd2JCxEoz19gl1zQcoMnaf9tBW3DSARIuwvHlHuTOz5rLMfJmfSBxN8
7LwkK8t+OGTnw7pzMMRvGM+8M4ErkQm55DvT9h1RPNfFQ8fI0gEJMG1G3mgb6/I8CV3mx2Ay8tpX
Zy+utrF71F2WJD5bs19OV4dS8702ewtn+bzEBBzvyzk2Rltdqat6CRoKI5T0CNUHsCM4Ug5pm4Zl
S/Ukgj4HL7KP5vJ06jeq88a5YpHMMewx/6BFdhqvdS2e7qm3yfP1jPM41zdIJV3/Hu7S+/Mz5Lo5
xoe7y459FwsIWRSb60aeZUfsFK60UlgDOzd+YHfNW7XI7yTPmE9rPCYrpshFuLpHuj/fZQ+V/WXg
7l0DFOdNf0/PvjuXn8bVFTPzhcXjGV30rvaUA8unrW5eC/4hzOFdb5RD5ByZid3TsV8cPU4Su8ob
sSKL79L8yETq+rOjjyNamvdO7T2z4jg+T/+szrQVmahMXsP6XvHIOnMOlX24rnG7ePep+/WROV8a
g+RCZNPh60wyn4PSxv1CvL/0va9ijpCVX59+Gfd/XWdUnfIV8Xk6yMM/90lSpdZlnQXBuXGExdZ8
bXCaJl60grDopltUxXKH7Ns+BXNz80hdj/oDWadMq0bnUGgx1N1gTHke+i/qo1vl0/8mAo16sEpe
skLP8M8LS+iglWEuCKd68obPP22NL5k3iRcs/qVCdauf/N9ncfP0adnPyeJN9c4sO9MADSOcSM4a
nfzYXJbWE2CgKdSuclv2FQeqLdUjCJANoQtg68dFurxUjuja+YlEIQex+Bkkxlaku8RGYffrhuCm
wPjjEqfp6z+tnxEGa5IbXKJ1b0IEJHR08PBk1cusdYoN/IDt29X5BKsKo61eoO+zBRMvmhuqz+3V
lteXc/D476Gj3rQJvi+J7iltZYpZsnLbehNC36+knEtS9ulOcXNl1oebyz2WgSn7NwgPunNsH5tz
uuhJPO7ty1o5SNK8XfkQAZ9GZ0dLnovMlyZK8RFHsbmoptKdU505qn4O2bJoOWTav8EXbjstPy78
5lk2/mgY0dUSTi4pmHfjzLi/2kfQ3aDtnZXsrlZwVn8pEEOZ/cuxACYdFl8EVHScb1bbQKnUURha
4bR2mc63M5hXS+ACXj9j57qdbZ9EZsv1rJ8Z0+q7x9ljB0d//uS6i9XKwSTmLT7QAz1sty8vgj0u
i5BjwH7JRp/pMjinW5NtmOWpd/+HtPPacVvL0vATEZCYecsclLPqhpAqkBQlUQwK1NPPRw8wbctG
FWbGjcbpY7trk9xphT8YUKYGjreFw+06zmDtrB3rzF00D3e+b83PTuUdnDv0vIhT2sTTzVz6O0Qq
7WY0mluWb//Q9u7/MxcjFeoYMJ2mh/iylbNMU9tjdWWhEGCcg9Z52LdBOXrrrtmTuYlWjdubgm2c
8i8rQKbmivhiqNgo7lqbp/uw38Yu+hOEu/tyROWQw3fWiUFwVIeqeXFqe0KeSlSHTiL/7Xi3RMHm
+81URp8Pv1zmb09zv+drf8GC71n78SeA9tp9X6sc6Zrznlmep3iaNyD35lp9DA9h5hJ5Lkn7O4UZ
Zw4hxOwNSvfg9Pz5NfqY6j+cQa+I/P9elDotZAWknwh66s8NLhvHXnuXC2ExBnHqJuZMGs1MVDjN
94uz5QZJHdjgRI0rnSzl6yf3VPlf4Q8eengngTSFGv7Sees3yr14JP1k+cA+UPXUsNydA3sDe/Mw
UDt7J1gk1pmFO45wEXwGfXyTzBNocoKWJ6h2r0Peh7F/t0dCCESoP4BEL29iE4drY9V8Hj0LA+y9
OCt+uiiULjL7M+E2et2Hk3oQZmSW2J9f7nZ9XJunoKmLqgvZ06DnnBWY3E8hrBaH3gjzGnogl0nr
QEiNly2eDjPS8csQ6PUZRdZROU5Qeq33FHq0ydUCrXa1gOmf5vFMGyjjG/SHFtuZBAEatESEKD51
aePo6j/GB3Q/nhAsPyRf355CHSH6kP7VAK4qAvqoPxVv+tPS3kXnMr+SEhGRaTaSPd5hnntPL+Gq
uJtoqV1XGUJ7YGU75hVKpKbSs/pv1cHKOzn+875EhcYqCbMEUwyyz+MaaSPqp5hco/6Hjum8eI+B
MYILdVHpv9WYgVIoqN3z6uFdVtB5JkfKj1iMmGBGBcUUPnGaczEU1/3zDtZpII8wTVslWae2f5nG
0pdu4E6HawieIYl9Do+fNy8trF50epdwqQnTKW7v398nfx2QMu6D9If6YCB7BOAvndc21p71EZTH
Qn47u4l3mH3/4/+6QP/88crL/uo3p0shn/jx9VdG7FaIZuF+P8IvMPYfC/FliJfKT9O0Gmh8htgg
0ovaxmL2+ekY3pwY7vuRuk/x90AKno24j8tICP254pOjpOTHrC8vGtJ61RLQsKdaY319P0r3U74b
5eWaPKlVk55iUV5Qs/dvUbGg2vFD2/inF3mZ85MEAlOA/LbIdidfIuFU3rQvbaLY/683+QVv+S14
ypQMQzGhx9IKT6PDGNnxoOd/P8QPb/ILcPbbEIf+McYdhSnJzXx2JwvKLbx7w8MPM99thtdpkQBD
I/XY9dr501+J7G8jXbL7TTtqhrq4gZSrXALWN6kOWkxu3qt2rreORG/kMT8iHsddb3ho2Vy/ZI22
QkRemvWg7jnNRzqHaCfffWNz1s3z5EJ9kvq2V+J2MBAvLjYQh7uX6XYn/9SzEaN5UvT+MCDNt5/t
xT0hDNA+6Ap5eZRTnuSoqf1McOSb3dRjvICu6rSAoo0Djn8YIFIvzfu3IGlN4b2gTIiniHUY4IoN
Wd8V8R6kGHgIuF6ylkaQd6rMs4hcwOxwHuPQE2e+kU74cSmBpJT656UO/D5f9bMQjBXixhJKNV/V
FDFYkAJUe3qjJ27BlO9Jk0VXSCw4a9zcb+e3eKR8JHOBYh9M5myEEDTkBsNNJ3gsX/JBs7jpew2l
j8y7dTRUfBRsyqQUqpstwkt4YY3w07wjOHAdxVE6pI9nPDzc0XniGBNT5AioC8KgQ+H6slAoLfrJ
rocJ1edFHBGxVal3yqblEuFvekQw57u3RUMctN+9HyTQ2rARW8l31Oo6EYFnhGjxlowL+9dH6bVI
fr+jPCvDvT7hvNddDPBUVsLu0d1xnSuFJDrXZNrbIZvX568scALRPV4IGw86RQtYxmJhXdGbp9h8
ogyo6TD8veKxTBeQ1ZByyHbQN6W5hLd05TaB2OEPd2dx0IvXdADTwgSSCR1dxcGF4uDyNtRgcivu
4Wqlyuysvpc7nr4SLblA0Is/i3eVtmy/kHilxa3tATZcXHWHCn1xcOQ7d3CYherqyJZMrOyTG6zk
z/NuHbbVso9ayFjHp36sS3Z7QGbpElZY0GErLo1VDj80vKkliHMRtsnMQLRdbjsBjgcKS4j55TY+
b+rTyrgMQftzrx3tGnJ4sRDmgE102pV078iVeotKoKoCVe7O781g9bKdHsq+ODm1RpfWO2dRvISC
yFpQ9RESbX1xdfzA8hILUuSSD0dXr5HOnd8vE/y6qwYmQrzqGsMIb/eGtAdbt0xQIECZ4iENrkt6
XrLm0SK9vp2haUAziiTNAiepUV/KluJE/tQHkm4dV3TFO2nwGCke3MCGpeimfeg+o2f0DOinwsF9
3jCc6naoqLjXZQUs4mHWS2l0UX6FaLBfoC4rZrW+jQ9oO6Or4yrEDzZ67pf9hSoVdkoOv58vM1Sf
a/ewz6bKQD1gRdtVaCl5gAl4sq9K+4asN8Ju+G1vjnmAZZjWOjkPjSohSvgIhSZs6911K6IngUGU
reqeRAms3DCvMWp2QwWXOjQlyAXJ5KHs0HLLnHxkUNgRbKW2lY38qdKOy20otNRNafiuj9S/k6C/
AB8So1hAdYgqpGHdaTgGl4/4YQmzh47gFdYUkt/RHwf6J3Vm2vl++n5gP+7PKM6C9caaBkfCaTJF
YJo8QqIF34Vfvd1jY0j2nZ4nDUS4CapZLosHTt2mQYjlPWaY+uJoCjJ4AVOwqsk6hOUNp9DM0+cd
WSi1Dlz3o+YLrZst7sn0RmN0GBImJuu01I+7qufrG5mGNzzBEGu/Z0TN+z44D4lCqKTPUPuoQLh/
FsP+DMSuGNx2ENN6FOYSdMTAjnEOg2U/p5ZOowWyLboikaa79xJsiKPclxJmw5fOY4k8yWOXN1/9
HYCM2xRpvCedb7AylJe9exEksdt192nZP33MeWNsu1Wn93TvbST0hgUeRrTVK/hRQXt2z9FDw6d5
dqCFVOzQGEX2UbMTA0CVre9YF7BIwbn1duXRke6ucXO1NSinwzgZ3FO7pvD3Iahe81FPUTxAFy29
RlLmyltEqM9fauULJ1TgzRsNbCfeGNQMv86rO10bChvU0lo0kbTlY5pvKjS33LjY4kRHu1Ppe5ow
kEjMajBCZgzRmlQyGWK4eXJvSH8WjkY3aphiRPNmrDAYETOnNnyFFUJnpxcoq5IIDR+/45xB5dRW
3+mhLrk9Yyxx7boaJrXd6r76QHexGooStnKoZi+NL5YzEurFNkFKqZ7dv1IMbXGrI4se3efK1W4o
iW17C2ELTIJWKkXXg8+hcaaYhlKc7mLuxcUjcKUM1b0B2YUC5/jy9I6+RjWZDkcuO7ng0fU/4iXl
x0iVpm6loGPTGSaeW0etHaUNaM4jg3Kso6KxhWXyyV6vW5cXYSHlEyK1J0bZdgIYmdUoRyWFzggu
S+HGtaWPriJSKdxeta+841Wdhuzo/hminH0ftxH9kRMoHit3b9RyUVvLrGJeFDaymFPmplehO0Bw
4GiBRkPYLA0XizB0pGqznOOIJ1npoPJ6jwiFGhTpqJ0J49K9bB60SjxJdlDmh7SNeo39fFfpyA4U
JBmksJ6Ru4lfEqJ/OdrlnVFGHOblqveVUgdHgbGlaQ790T/RoVgBVCBSeIBjIeypHfkUoRciuLgS
3PqmgrJ/p5tTcY1gC/YWg//OLKwMcxPxuAcEOhpJJQpxXnkdndbgm5TgqFiaaomb/zZS2erETPPT
3GBpD7qGwyVEZ8kQUfCqoapSXaZHdfGv4/ruFjB359WIya7AJ+PobDaEErMaQXtOK0wXkBAeQie9
Te/7el5CWBUA/ZmXFUggjBfwQJT30vbgX/cYiIwSyaymaQ9agK0iSLHH04s9v7yEGMSAe7g2kc6n
G8tUSUL4U+iGIB82SObypr9iElgBRc9Fh+W40K1ctDIk9TZHzWq4HdBbaB3ObNwnYLug95awdsk3
Me5aEnl16nsnt3q7TREkSDaIq+TQg234b+fWU8/2rQnF3rBBJkh2nij5aHxHBNQKV4ajhePZ7oG6
XhrSzK8ublO65x17MN8fg4PXru88L8HZWKPNC/dorsmOZktXW/v4IQr/lez/kbR00TGqGfRwoE32
9Zc0T1UekgJQTF0cN9hRcWVLfWjDljRn9VRk8l9la58Hcd9LjeBA6y2zSuL0aogumvGcFF/QWxs6
emcMXzstsZvuCS7udO2Uf+9wSLX7SJz66ZfQAcWwqqYFLpzjQz5oCXdKOxcGYJJ7oi8c9wKOLQnH
QR9d0VDgVpvTib/CDDDxLehTMC4R1Hp40L47xSuv/NAOznX+hLiselgySGWn0PNElcpwtK0AJJo5
72+6e0vBqtDUw1gxb5dFV2VgMxWgzrrHq57uoQGuHZ7E8BrCsa7QL+nwBsl7Px7GkJdHovdoNhDI
r8hWwh7nONf79FHDshkUo4fmY1W9g2TFgHkv0KkpItryiErVhRd/ui+LJxpddFhtLfbArCGKteJH
XTuAlYV2Jgpb0kDsVBOX6tM5IBYuj2sxKhS7XV7wRsO26gNoUkHxgb7r/oHrbIMI0qQ0HBRZHtjA
XD39aCs0G4whLfes3df392fHQqav3R+XJZY7nfWVihbrytiD8Lt+AgsmpkzXqF9eJnJgDI1lUszg
lIOEMmY9uldrAHm9A8Kiw8Oc/8tzURzDc23z4qfW65+GiEqLnyjgaFBkniNVwfJ1rZTU3PqYmLq5
PkKBCd7b0W6RdMqH2fogWTHY3QDPV/aOONTGVyKumcQZeLf6CFI8OxHBk9WnvxZxUXetw9mh9Hun
VY0y2K8A6IjOKB4xncBaSdvImB7PHrGGgjsfYR3BOfj7aqsMa+6/T2wmFPp0J7O+DM6I68bKHNMg
1M0gx08uOCLf/awATdJ+6hNkCjozx6GGWUY74IqG89Usmg9kgipUNVsbOOauHDWpXRH3AT0ipgU5
fkatu3YOh6X2iK6jLPMvwGRASu4PsveJTLajb1NCNq+6u6SLD2VFsCQyRZ9Uz8WlstYQEzUF8Kkb
eYxaWK4Hp8bht6iK0eUEnATkbkMQJcoOl4uKUa0EiuOIOsDXGWYFJxMxRmGNRYq/Swgmk/OZM9sG
5kxMw7yNWWUn1FyAaYXZULqZGfHvWhwXn+Szs5IkZN6by3RfT460A9qoOPXbwwejd0VW9O0iONkg
QcTL4xEUJ95KMwgNkKHaj3SsPuzEISYGVxzfvdOy21ZA1S1a/JVF9EXge6NbipD4l5ralxMWS7c1
zER0cX0k1FTkH10oq9UuW9zeUGpL171BH4Gp+f1EaeaJxuTu1mAD+a5c0JTDC6K2dVy/q2mJhJGj
YBj1nn6d8D4A6iv7JA6EyAZb6WI3BPyYAhvrhrpejNFOVCkeXnrE+dqson1iP/vWZc5Kv/k6fmoo
2cqW9LCJKNSOfTrJFyLGwsaSFDCvbA2gwjCG1owuqu4iq6YMnseh/MGPe44SZGR9dSIs43GDeWnf
uwYqRDVU76/dXBlfna/yxb5miIiQP0vqgG2AHvExyByIIsa4P0kHCdITH5hBlfwtcANAzcF6jAH1
g3qYkETeTHJ5vQtIHpt4hNhX8ykekCe6kP74D3QUa6scCxhJC37Wd/TSRSPwngfCXBhwi/TWTzpu
9IonKiISQ8PvDLiRJetArRT3Vbr1FEXJ5vA9otIpre80YOfcs2iEYZv3WDUzne9KJKDbKMKczGZ0
XkpP63rfdBBZhNYVMxkZ9uMN9g0nNEmCm9mnNTf5baqo7tUHbGgs6D+zYSXTCFl+7NXdeUjULDjP
+RUl0bUMwZzn2jOueLBu2xTxpi65BRdyMZxmdBKd21DGSxxkzEqo3Id3eFgx5evcPCTIgwALIXg5
7dPGvkrBtQXzcAxZX6rk8xeb4XOY4QvQKcap1wqBuYH6UVAcnpNOPKfxBBos6TKitgZdcSkQ+C6i
xfolVyG+69GjkxBmsFT3MNKc8xekQ/TF9Qkfv4VL4t1jJKTMdKhGagHM6dDBmodcZvTn6p6dN34W
EOswYXEdNEticOxvU5QJTSy1cYaaygcn9uN3zaqnTfjE27ixWGpqdKnNB5OUD/KFPO/1bTJgzng6
6KFs998KngwEQOoktX9DJ0q17t5dd2pKUP6BmUNpAsxAb9LbaX5GXWff5iOJLBYs4p5tGqNQ2PX+
7buxvM0y2Wo39YKtkLFJVTOl+I9eWNBLbGHWaOxb6FynO/wc8zE9zG8IEJpGBM8gfe/vEf7S9k/O
5VHhUVUh1HtinqZEFOxrF4B1OVFmCo2PteHoC/7u8HD2MKIlXpTfMQuvuFas9FdMOlCH5Qq4PGsG
5gsp2tM8PlCqtMhKeiR4q4OX3D3h0mkNkA+g8silr/pkCMqOm0YGMBXWqCiP8KzGks08Ldh7IKBp
H4ye4UNF0MtCuPGBhjUVpZn6nn9Qa2BdvPdIz9eJh+bWdZsHGj/b4EB2NIoOaBmvxCrQaH8+cXi3
AKfe6HvQAdTfkUYmv+qQ29N7UA8kcvu5+nFn+7/HYJtZKEsEXNio3axUwSOqN5x5KWIzJqxU8qoS
WKhnzMq3O/0UMGeYgC9RXgAnRbNBZdWFcK9zye7tSxegxmmbOndYO3uSKDzW3KOAGr5Dj+X2cGMH
D9nIoOCX7PFgzOftVAVECNlFtwya7VQT2C5YzA3o62HXN39+9j+AnlKDXROQ57s2lDb8KOn9V8Vv
rY3lGb7qs8tnOT4uvw89+/8KPUXU2tFMBdSOtvJLvRz3uVNPaSVlAWBI9yiJph+Pu3tEa8Y8raqL
2Qf586XO0KYtHEkPiK3Er0uMmJWpuOWq2qKI14fMYMZIG1nNWrK5nZ8B930/opQQ+wq1s9aK8Z8i
zRkcyO6xBLA4wM/Rc80lUY0zR/NpIcnT24Rm5xJWRbtiz8R+EipT2T6FVB0yH07bQLuZNxRczPbt
bIPHY13fOf73UOeBTdv1G448a+M5JLTAICo6VaDrIK8l9iFSUku0ezPpHbaVfV3E75Bpj5+HkJm/
Xuj6O0tyMq6WkIYUwTXH0arykOsBETe8+tUUyKmLJpqFrMe6vyy34p5rxb4P1C2GoVG6O9HohLc/
Pg9PARVFPybP8Ho1nlRtRLNNAm+JxP9OxAy0cuO35/JAerfhezaDxuW6kZwjEJESpBPq/jNlSSuX
tczxiuAF1Wbdqhd1hKgkveD9camjZcdgrKqK1p5gsop/gtiIctfffslJYMWhTYzGPV1wqWtg/lax
Px1ISfrnXFywckWoFMAIQ0O0Uh2L1+uKe1F/e6C90FBlfm8VWkfn4LiJ+cTHMdLpZB29L1TUMaih
wfnOFSP4TxcCRLzUiC5BJc1QPIakiU7jKO2bJYVUGOE7ndRdsNDUrijwX83bnBJ38nb3tPcDZSX8
fdBVRCMZA66j7CubHtrWMRoznbtYQVZd+vWeh9w3Ce47VpPYRrIrM+uCrN/1icNosoKZi75Il2fI
OjC29ANBCAPyD0qUO/quN1g51Ir6YxHk19mhPp0gAY1cF/5ihOzChICjUM0KTBz+S0qIGZyAzsZI
BHb8dl8iACt+lEvxOCvv4c0pggMFzznxC4VGETgbwf/du13CTvlhsidSUhdF4hTMpt1rbRZF84lN
ub7Wbraijwj44pzcyI9Fi52IuEGMraYtXwhSzHrbyrY0ZN/V+65oV5nP1temgmc0aHNDNc2mgrJR
k9l9gd79I5QAH5P4hDJR3lv/6VcULNBw/YyvaKIGEPrTeN4bkOf1gabeQIMiqg+rKHGFgEc6TLnk
EFyjxI6Kk1oM80d0ctV37a1PlZYAaHpel+08LqbZe3rvHLPOV/sK0vYxlES3wpSY5jXVsU8cl7HD
O2AQUs7AZdUBGpsP3VH9Wodvz/GAlXZt1yIgLVtr7H6jU3T/oWnb/2tt/+p5/k8r8tef/7a2pf5N
iducvtd5cl5cOlgAyAt0OZyu+iP91P36d4/4P6O9tPrzulF66YnRVifz7W0MMHQy2YZha/5QR/hn
6xOgSh8wmIhgwwsa4phlD00+t/Ki+sgjvEdAa/r66PsL46cxXpq4inZJpKfEGFeHTXq0hamy+wlV
8s+u5G/v8XIlwcV6VAjJMsYK5mlm5QvEQcFapWG7//5t/gb5yKhCodUo9jsKO9SHPw+5ChnAZ64V
XU+6AnpfdeURbnsktl1sSZ1+iLDa9ujUQYKsMKba3w//V1P0ZfSXCXugf1JLzwsTNuBwMx/W06q8
60/Lrzuo/zjIX0Z5mbLrTasPSObIC2GsRWKYR3dUnZd9Lx737OfnIeo1ZvzDKvnHilcRf1PQdQTi
ArP4z8/agxoV94yaId9TnMioM//w4X5Jnfz5UmBmQFOi7QD5nkn8c4RzVoqxIlSgs+iLXgZ3h1br
qr85bEhNqO0gel4SBVDe0IcPmAhYI1i+YV993bq5+G/bHM7VDkHhKHONiTIh/Fo+t8Yi2ffHyhgy
+JzQt6U9OkWmjVOYukMyK3YyreC5iiB0MaLiPcT2s3bhfHh3UEUbGi5OOb0FfVcbPwFiqxy6N7/C
DiiAgD84BnF4H6IxfvJpSkf9qTCMg6uDmOXoPjyM420SnsKetZkeh8dl5oKLTj/7E2nSeiIsiXZ6
s/su4otjajAxJxYOk3ZhFZ4eGCN8RKzMfwRFmITqhGKExUVic/I7stezYu/kF1O6334zLjwKFfWy
nGZvSahvD261vuyzZb68DoH5EID03TjUvQN3PB1Dn5De1p3Wu09PkTAQFsKA6nW5vod0aIPMJ2ML
Hv55jnZbmOFyRl3IaZ2atGVSjm68Zg/gdjJqnSchId2DqAT6SR7kdoSOR5QNhZE202Z3aE2osg8b
/7GX/CLMwPLXPnfmSLQQGXJpCytRf21Y2vAxFQOSHdhGtCW9cvD0hNHD7ub/5GtRu4TfN0MOfEJb
Mnh6ckBTEeB7L8T/1EEH2o0HpG22GrYtwW4SnccFbct6g2SlzJxls2zWri6T+9M8j+vcMUbUp/yT
r0Snt9yPQ9TZbFSN3WQojbLg6jZRiifsw+bM8ITNYXvrKj08mpnO8Y6bndd3gqNoL9klPcm4M43z
zyShPVePUFclVrjxjxhvKs0/Lk5+5sSBMgIJFQoWDR4HGvQc3MdS83OfktJhXEUstPwNb44J2ZhL
0wITO9yrwj4Qbo/8dpSP8LGzKIaxshL/NiFy5pnZ625sY88jRbEnO4JjOCevXOKItVQivkzf78DT
FPm7MkqAQ+/70+9tc3YNK9PtgLnpqoky7+6qsFzorwDehAkDNzIo4cwY1tMTA9BexHBTwYkHzfqE
pdbZrb0UEz3oa6EwaiJjpG/p50YCM4Qsc6AHKTj8A0qzeqBOLmu2khWD6Dw6V3BBc2miDYh5l/Eo
w8FKcpohm3UsTWiPYWqAxvVQWV4wzCrG96j2hUHhC+xuEnaPhs7Ra318GYIiwIt3ILtHyFttZNid
9d6ZHwVDPSzcnHj9sjzNL8Mc/ViC8MZDe2B44T9olPuS0wZiRIbX0asunmS1QRvFM9xoo9P4NpOI
F7A1np8BGOEREQjAcyqvnLeBEKruyc1R6QWZiUgxTArR7w10X9pp3pU0IsNK9RCeHTHS/XyLu8Km
HgNwNekBfZxik2aq8Xbdttt8mY67DH+WLIUVrcFdu8kHD0p/4847vaUU4ZxX+nv/Kw9KjiKKhFbh
0tAPtK9DJANMgihF2hzh/NiYu+ZLIQuqwmpKxnGcylEvQofGrd6lST6vgx6IucfwGC53CLkGulPB
N9LHhneiidbzmy3NPIeeIr8/vwMs3RpDFRP2vkX9P/qow9qnC4YrzdmiljUCrLs+WiOR7AsdhEm9
Fib34La6B5jIjLhLB9lE8ED2VQ4a+HSoroN8Us1yCkagqKcqneJh6+vuKYBQ6l4AMqKpIpnq8DiA
40ZUg2/y0UFFNDgN8uC0AEoUUKUi50YCb6kttEG2l+biFMBPESlzHoJ2gfsYnhjg6peOCDjCrFPr
OZdH6RDVzYES9LvZJU05biTaP88hU0fjQ0M5bwPrsYLVSwUFaRIbJlVYAoGWvXNQBbDMzA8q0DY1
EVd3WKB+thdHRkDtIzoPj1Y6LJxreOQCEAADk3CuU1D3rfdwU47Z80CcPt9p4MTDVUweq4JTdQDu
emX0/CE+VP+OBNAx0zrFDxmNdlCzf16at6aG8V6p8aLHjdJUtIBSrOJa7ILKryoQQSV7Zw/zubEW
lJ2hfQhDYoUy5/0eNKwD5AToq1OM4YimnUznkcqwR1rhpSM2LignJ89M5ErtY4JHrHMdnE3aLxM+
XLW77Cgwsbrn6bCip+sjlGIhbREVz72w+DHA/zuy6tQDeyhsyahWqOpLzHNpmuTRXs7xgtoVxxVH
mJO60r7kujya2BZRQu24lDFN1O8jk1+w8JfA5I+RX75xoaXiSWgYWfYg4HEAAlgYppvER+jAw52P
TVUE3dl9GmcsRmNb+D88wT9mWUNyEjyqrsAKeU3c46K+3tsTTwCJFxolT8E1RlDC0Z14sFEvPnvW
ZDJX8D+689YjK3e+f4i/0wQZXHYPgRmVOfhLFup4FaAx96/Gwhg3Y67M/fPT+N/jSf8c4+VLC8VF
62f5zVgo1BjMw4cy0qY9CpniT1SAf37Q316my1d+yxaLe2JctJiXaT9rvCzgQHAtP0ZqIE8U2gBv
lDvxr+VM/f4b/gJ4vi6l/3xEinR/jpuc709DaO4GTT9TXMmftOMgNAFmS83n7rD8P4wmkQWJehdT
I4b052h6khjaTS2NhTw8f2iRsBPeDjMsj4CTfz9Sl9W8vpaESJeMhJKMmedLznXFq7V5ns58zrBc
qnPARZPvB+ie9LsBXtIq6Xy4pYczA2CBHACynB2jniv/sCqUv3Mcmb1Fst0jAelMhv/8XrdjWylV
ejAW1YYALSKjGp8ADmh7cVWGhPkd8w3OefGZvSl7/h3lM++xLz/17WVRhsRzwFecEpQJ0Jex6h8d
gaZas4OGPFTdS6huUvx5SjxBtYEwL74e/N+pDjfDo/f91/oF8v3rc/3nRbSXZdbk1b1/blNjkUdl
CeDRAnaW7vMP9JFBnuQ0vXr/+/oLHnboSXbpG5ppr9waXSuz4qi0+qIZPINqq4ZH9MOwZPVuM/QO
0x/Ucf+mTiGPhGUmLBF0tzEaeFnaZ13ta+X9rsM0Pwc5UXM+ffgokEXS8Owj/mNq0EzvprQt1t9/
224NvH7a3wd+WSMNXija+fjQF1VwsMH5RXjp+K3/06XzwzCvLAH1oWHoljAMaaeX+8WyDFS6f9r2
+7f55eH8+jqIunPswqBDb+5lpRQ3+XgQTgd9ka2yVU7a8IDjmHjnCEgd1rZ94mc66n7h/nif/+sI
/n3kF5JCFtepjLyxDtdRJz88jegpWZ/Ii5gl3mHy4Cdaxz+XzO8Din/uboSCMiM7MeAhOE7okZFF
Gi6wL1dztoCMFqfFIUKP5gdmgfSvQwUjebQEkaPrQ5L4c1hZfCA2d9M0ymtwi4fxxJgZzGlh0S6P
8jeAUl4WYp61ToKdHhVuCh2OpIW8Ix3GswpwHB4injYh/vrpmPjno0lwbWUkQlAMfZkCvWz0axvH
2iINxLDjsxUert72zVwPFNj1N6Lf75fbv2IIZNj+Z8CXKSj64kXOHwlWae4JhQZE4l0p+H6Iv/mN
nAy/j/FSqDolfTk+J4K2EK2GQJiUmapEs+7Bwr550sQI7tFPS+tXTfGvXaTRbIMu1FHmXsbU+2Ur
JscaaQUbR7AI/Kh1hM6Oe5gtwA7cNSS3226aw6NbDtshuFzkSag6mIZHPcMSna5YeDTvLlgV9zTu
9EDo8mP3eTeXrZ/ZdF8ghHcUckr3wXl4j/hf9sES/NqBuAXk8McSdzf5371Tt39/C5GeZ+V2QZVO
W/AQSH+Adp9/rlE8Gib29zMmdbP+MlInc652YgcafsgvZ7n+PLW3vNeoC8mVP5vgDuXvuLh+pRsD
CI2ZTy+L2wL9GRV3OLTwzMcXMIdkc3oXQuwJR0bYeOq6WRrbwzSeff9oYjdxfz0asj2I3eJ70ft1
0f72EY5XralVqVYha6H/nXLP1ytKMH7iH+ekSvK2HeI0lW+Ki/l8A8QQVd4xuCRm6//wIP+YDQ6R
/zzIy845yvfLTXzwIPGwT+WNcqVXDE8UrW5Oj3LOZdVutjfKKrFF6y58/hSY/2tXdXYAGMeRaIp/
6Uri8mbkPUSTFlfrsu0y9cm5Z0trafAcxZuDn0YN4dD8p162/s/X/m3Yl6XRlD3jkaelurA3mzd3
7I7HyEGMMdw0x0hfjDMzcIPPIFiwkzphDu/zHa6q44wcrhHHGlmhb019fsF/spaKtRx1vOLpmb1j
wy/mILA/vp+oX2YQf62Y3574JT6QL6V8r0Q+1CYa8osnHi94zPGba1M4sO1ouBm+uW8nZzhe7Me8
wdOEPG16JNZnc7B1RiOKBSG5LM8edo9uhZYz4aU8x3RCHj+c3k1/Gk2/f+6fJvg1ENCvye0kFRd1
AWDJewZlaKzrpUw1YJFG5cAY1lSgSTF/EuXs/2uHSXgg6xiW9SARvlyPilQessI4qov+PJ3cFoc5
2oahMI2Jots1RcAfbqB/HjZyX1PJvXoIv/9qH/22o0VDrJoTkuGLyDCHrKG9Cg0bpIv19s4B/GsW
tiN+sWKWrfl15AT+qX0j/iNdguAsK4xOfwqUxp9H6+FUn4VUfGIjNsQQzOwkk0R0feKg8hNEi65u
7PYmJ7S39CD1EclEYYhUFFDC0vjptuyW4+ty7YK/PjiRntT7lbD+9jm4yrBfu0LiK8w3FP046iO0
UR40rjTLW4+W86/VDwutm9C/R0RytK+oMsaC3Zb/bUQpPWhZdYUlfR70Vif/6d+sO4R2mDfW9yP9
4/BW+b4itm2dwD55wp8j6UdBzPXq1lvcrmaewEm6zvQvAdkaPBpRrnb7p42wylQ/AT78dLLGoWB8
q80jslY4+g76wLJ+yDDlv88zSO0yy4sqTve5X45xocoJe1P9uWg0r6bCAfrlXbzbCkQvAxMLU6q8
vPWeBYbDFtJ5v3SrtjqNrYujA3nSljLMgAIsKv0+ICNQu0E7z7MP2AD5h+4fpwniAyj5KFa9P7yx
ZzED+eGr/h3DYSGBxzRuOOxYHB3+/KpxZdRplmi3Bbyp6mYln4DAgDy3RySIrl96+NwYkTxPxy3X
I/6hZrp6UiMWENswD6Bd9uKMasTnDw/1947CP17lCEHuH9lupXvo3xbVXb32b8+sui3QTw3Q6whu
Az08L3S0gFREcuCDAiaEghoiXso/8wlw0q6Iz5H8/ZNIf2+o7knIgAlndH69LLq01cX8mP4XZ+e1
pLi2bNEvIkIW8yqPEF7YFwIoEN4II8TXn5H0iThddEUR925tqqtwWn7lypw5JyUheQ899g5yJiCs
VevRzReAYogdnklHIB2VHlyYtU3T+HpgBvaU4T5G7bd9Gqu8QobmAq0tEPwzQGQrQkPgYU5uoXUJ
eh8tPVluvs9IigxBIfnNRdLeDWncvxrvtt8Vs8NkfY+vOqKLFrQuDzjWutpJUJAXhiZ7/tTsF74+
eXXUHxwV3BpJIegSCC4jWPD91qfzc19SzuUbZsXdO0USdYNsw/qCgCOFsAkL+PU4VSd+ygN+Aw/d
RE8jjlWEh3DLpUy6SEeaZWBLbnZsm7SuvfYRm6uealRBWEhIUAUlWHSUFnROLGy4JWwAKXgJ5FKI
3qisQTwcMyxbUJ4708Y07PWm+MBh/7NJmrEHrbvdMtvKMAPuGpAuBf990lgtCmRYA1fErw4lRh9S
DNYOzq7yL9ke1u+j64czrLRXWRYPeB3/4SYoPB+Va34632ONcHixrkaHEW6nJCSnc7FqMBPBr81I
F370PjkkXufUt1FSZj01uKtZJq1bDpN/jZLH42mqj+T+iI/uobpvZD5h4SXqrH4SVLyLiyyYd/M1
w1KdUgAjVwg5dvdQm+MKq05iQqNEQUEi5lbe2kw3A6JF1bu9aSQxyKu6DgZZwnRQg45OvUor9c6g
LdXmsaY1TJBkwbl2/mBRv5jQ/60Pxw10JHB+aG9Lxma7fUzU3Zn6QHGFrvxa8m1I7ABKTyi5VLGg
bz229x1iukiUoNJ6mWN9x7slUZIiGNmeEeej/VBPLdGare461zZkfwRNLjZkezeE/FABPX46K/27
gRDrQaILQcqisGS9TZj09Lid18b1EcNujZLmrkJKFIB3IrP3WZYgLRwbZivbuClcQoQ8De8A7AXB
7vamk3Wf5EKr7gVnT+qmveO+riaBDgnsPdiv4+vtQwubP5a19IKLYOApr83wrxFTSidZIS3RwuWx
0VbCQgCUr3Z1tgFLctW0ypCQsA+7d6vc3NuoLLqmR/If4IekV47hcHHO/sklxZIA5cO9g9/ZuORs
wo55qIO29UFeBghvAvC6QmbyYaL9y57KUbT0V+HfdupdpXg1NwUa2hind+DqbvK0L6Rw2ndEbepl
VvJB+Ssb6YTPxmVY2Z7QgrOiJ2Nop4nvmoQMwYtk1mNikTQzGUlmZPtRsNekHYOAIu9kmZbJwXJu
kPVhZi8wT3wCESkUxXGFfGhIEcj6t++vsQdYmjxMkhxge25xh2cDDKm/dk/N7eI4RAwSxqE+CEJz
afbuDaIJKxd+cb1nTvej7chc7luXWoGMmQYi8VdI4ZaXL0J49/Z1jGFJXkBqWBBcERjFKDnA201W
yVXgeo+CtZf1pDwGIYna3a5LItAWQYnFY2iCUo23gwd1jNMW8N/SQOsh77WqgySGrvDeU+fIa6qt
SvPYUZuTabmhvZTU1dGkswOSRfJTnSyzEkWan3qABWExOIBoaBmKzZZ3nJHzp8JUC6GgnD0en/Rx
iz8PUIhLQB1hyrxUy/4aoOlBL2Wl1e4Rm12HWoPdfgLyba3JGFlcm7cpkOX11jrtrc0A6fL4USs6
6BKE1+5jsGuVmjCFDDLQJQqRAUTlyYufg5ret5R4PeSIfIGarRSeu+VayX/2zUXyNaldqmTkbGOz
t52TY0vD0iK6bhlIKMwrwXn2+ygG2vvv1k7dFAXTqMy6/R5vWpWNY/58PJSY5Q1ht4Y5px8LXQDZ
QLTtY30CHqqqddd1oJ8BiJplGiU18Llo2GZIh/ToCXrPNaFWHWjLM7LQmKbkiFRak8WumnpPLwfE
/vzaALMy2rvhtnEm9GxeHW1coH3S6BI+hiVdEpOfXlK70LuOPjRh83fNqNzWrcca1ottm9B9kaSQ
r8vy2Dk1SbMFPX6N1v18AT4r6+y+Tk01WrfXvUNT97R60rh1noBwCkCuW3DGRisARDnbbdk/nmwM
rsfXPSLqDkDq0itDH9Q9nB0D2iL36RUmVnIGQ6QJN21GxaFDOlot8pgeX4p9a6g1sBltw01jvXaf
kfIMCsae1FctM9gvVrbin8lt3/fuoUouS0b61qaJHDVbR9tE7xlTrrO2EbQb3Gfq+FoMy7e26icx
rk6H1GUYxz09PAXYxffpbnqLyDiEXgzG9YPF1DzUn8MDuyFyzV1lSG4UKODzUImedjetwSTLwIHb
Y9JZzyFJnxpzwYfkLJWP2m4Ga2RUCE8XVsgD6fMqWUfOob4JDhcP/gQVKMqqTbK9n7XIv8Dd6N8k
A/fo7NqT2ibxErLbAFYNSagELwy0Avb/cd41BiikR5sA+EblZGmD5yKP4cOoM7DJsKge2vvqmRSk
iauN0/q+hZJDczO+e6R7XjEaKyFJPs9F2rj2kVWrMgw5BkABB0/u7yO9LMvx9928rDKNVTkAsDOW
3qyT+wGN0vNZuxHqvB2chMPPtRhc8RqR7c3eouExmpFSBWPJPd7WyUDcznJyDs6VcI8MR06xiMDm
TWDdXZFFn88q+9pe61dK9nxnGXgGhHAXdk2uJykAq2ADlugsM4FMhcUNwzlYe6WsluJKyGorSA2w
F8hcu6tgzsmEaky7V/hcnUfCsIwg2L2zyoIkqPaz9vMiCo7n5ONJ+xUlemsVInIc04pIausARL7b
bPtKenmct0/IgBrboNSc9LbL63DbPy7VeVK2ScctwIV6j5IwC9NID5I6ELPG3j04HKBqhwE6LI1i
e9LT6tDckN6XudcIfZwgrSU+qfv4ngkXtDRykJLeaQCzeTtvG3VoxjHPzeY1wkTtpVG5qrSuod6A
uF+t7RvpcL0ERtjaNPdRoUFgKzx0WV3nz69zYLZWMfw01XMnq++aaCuOUJponAaTUXlUaGwXa1dt
nkjyqkFVXjeDVStpqK39zOioo23/HilTvfkcbiId4vCkXmkeWpvWzd/2HhGchA2quw7IY6kdumon
qSc9BOjCcv0OP0da2/b2PT1QwSRloeI+g5J3ctTRvgbLZasI9g7V8UgNkvEEwqJbm1NcqXMPr7Ui
gZNNBA9A/dmcjOHnzv1C7T4sj68QvV9jNdCqu5o2JyTQPC+MUG8eqlkHHJZX8qg1PLWVhgas0Kje
nKSetfatLLoNzXDVOLlmqAQa/GOYQ+GpmYRGlVDu2q10tnUgg3l4DC4knjyjU3MvINT2vXatnQDo
HH1SpKukhM4ErribHWYQGC86nY7fASNoW1Xy5SwVx5ewoAObPRFlQDcAPxSxKCghbJLNcbSzQMGo
R0SuKScb8kNs6E7J5bf64/F4hr9V3rZILO9sAV8AA1WyhvxfYEhBzivciKCfYUx+WvHGaTaHpBQ4
N3JmyvASFeKS8xyt/JVfdIs0xpHHYUjTgffD++9eXKwHzhTF9oXjH/kgLNeYJnztmrX3yU9kX3wY
HewjQRQSx90jdZrN4FLwyD0EKvsgvCefhAXK6eOgp3bDCo7Wow3HIgYlVSuQzLqF5R59FrCPAGlA
k8LOeLSGQn1J/nJVsaVV5NNKx3RKjulwIoA4/zAHSMVG0H+xRo7H4omOL1YcU9fEqrL+L0BIjpsl
qixnwAxqySENULLOfUBW1tmqQqsojZ3UeVjDqyP4ZmTcgdo+oYo37Au8xSp1PtsLaWfiHTQk8DZr
RsI6K5pi46/DTQdvOl8z8a6v3gJG2+XhwHpP3Glv6x3pQ6kYkG1Yz+W5rd3i7AqzuCgQyyVHYPRj
hRaYwy80w97oYA3I9OMrB6PELgMCvDcUJ7WixIovdsyBF64kNWDzAC9Kv9ATwrpP2u9rxMDsADqW
nnEWPizqrJ87a77owKFNksS8NfDxcw9G05PVkEwrC3bbF+AU7lWr86eS4hRfLObzxSm4W62oBfty
0bri0qdkQoGseai9BydrNGgtWlFjusNdLgU8WdPcIfOSS7WnE2s6BSkJNTWZKXYEmJkud9Y0+R5f
wEJ6XQpKE8+FqVPI/hthI4QpOcd8PvmIpNjwklXhF6ma1Ymtjs4wbQsbeo5zvtEYRWxyXHOSLaki
lAGwfsr3ULAw7IbBAeidyBosuyurd3R6vb23okyjsnVnhy9CYS6fMX3DGrSqsWpBOC3tKL1q+YzT
k9vqFKwx41aaGsU7Cn635txxIAdNRKRBL1Jz2FMP9pcUDNjSxK04awe6ZGsTJLbCq3KBb3QPhJET
Uhk3nJZKMRhwJnYVOpbqLYDE0ZMXC8gzrD2hHP3ztzx38NdeHkiDIJcAtHPXJltUAJPWFHpqcyw9
KA84JyJybMHJToJnmFQPQblZZOj2C+1t9RZt2rvFs11qV0D3cubQ4wrGApJyLTibtY6CexsA7HG+
jljcxPBZw0xybBm1Q4ckjVCLd40sSqdZrAACNmrkFkGLshoLMFerqfVzd9ssNzCEwnuH/XbXhgmB
7WR0bOZeUs2jTWfV2dTKzW0L9pgQXt8OjPvwl6QEGlb9NDz0NKz0KzlqHIxzEvmVLql9kVq/Liot
Goq8vMsAJG0Ahh8EzSlcQYQw41lKr46wk9t3fxPsQQCn9c3itJh0APaARYQotbUKod7xGT1dLRBQ
6mWgj7azCgDVyeBWC54trXMd/W4OvSIIv238by697FqaJIdyJiyAe6s/BMPEonEEKiP/4uBn6ZC5
RtBZVuk5o4qHKChAK/BaF1Qf89jqLg92e2IvCTlxBcucgP1yebO+th/sN1UskfcCI8NbQQu3VCK+
+Fbg3WN/3D53JAjppHesp8eGKoDz3h6aa43BWAjPrcKH2If26Z5vHiAzzQrqTe55XN6HanPdeAxJ
AQmrFS91TzW9Rmx3vI+Lwd4BFtLQIYw+R7hkPwErjX/9r2WjYqIvj1eHeIXyVo7DWimsUVg0wDLt
rdreqj89zNZabvM76aNbqz2M4w1bLpuUxGZYUWHyqz5szgWjUfRasrrLdvv3MWT82Dx/FevN0Z+Z
arIxM4o1HBPEJDOALV8WIfZzGTayGpUZL/MWq7nbCLu9bjuAD/irX3S/oGGB7n/jtyvOh2Lp/wYM
v7eWOOD/OrRvkvLp8dAoVl84mo+WNxNzIH79vLB8yoDGMtnaC8iYe4Kk6G092JOxzz/hPn7wIX4r
y7v7+rI7JZvHnbIIobRYA9gCTSRSZOuWTWzlYHa1RoO7e3NGhBUpTre7XGZW++sTnqr4rzPje1nk
9b/a5ZIhgaadKAuyD1y4Y7jglOQiP7HTkT6rxiubjWbn+T5WQC+UVZy13QobU3RpWi02Rd6HGROz
SZ+skP+Cbtscyd7y9fvw+jdL3fheXjnR/VXe7eW+PiN9TT9eMdLEWCMfncKOXzFxtsEA7jy/s7ag
5x7Li6i8yHbbEkNBxuIeDBXdHSZt0oyPvpQbe1SGpWyTRYam7xNOJ4ZJHJdWJznzi4HZl7WMHRJU
DeRvyDEXMs7d+GvYqP/s1Y1e72QjLfL/GrnEI81SSSdKpck68FeNN5vnVqscy3o8hFTAEcuS6Z5R
s3ixWLTmrLidztbuVNAMCpf4CMH7ddsfmv3nxeavQrwfCS87VTlXSnrcxFaVhiSf6PXvokXQxF9w
SNDY1yNUigiCN7o9SvIVYEPXxPz9Evv30ap8cBW/Qkz/LP9/lept+U8vm8NuvaVpWPHg9h43Z0/p
zsrLsJeRiyW7wKpddLCWfF/rjqZMpIIjcyljpdmB+i+7XwidOB+j9f9G9BioRZIf6TRIFfS3btOT
9JTfJzrdVmJwNrHyKcw12NtRxJzG5qST2jXdqtVk1ft9lki939oFfl02RKLYimA0vw8ZXJa32+Sx
NuN8ZRfmaQ3d9KL3f78Fu26xJKzXuAnemn53vm9LxUfBIKT0jJTquZp96Nyf6vD3Dd62N7OQ6w/l
xg2M8F6dcM4otH6vwQ9RRMr+VxXedqokLeqJpkgVOM5wEtPbSE42j9GavKJPAhg/jIZv93rbfsz9
ZJcnp5UJ1C9zSd909hFHD/ujQ+uHjv+rSu/43wSd5Vv+pEp5mC833XU8Ry/Q/dBuEix6H10V1EaI
JeoaighvwaTr7vEwH6ZpxDjzHcS+w+MiJfesHHwytX4y78wKSnh4oRhpldeq9NfSBzpWLZwZfDFn
ZtOadWTh8TnFcNjq9j/U6l+fN6Phr3u9rXC7ND+rAEzEnBqDsGLXW3DinPaWy0+gKf3nBvxftd7m
zjN/mPftZkK1xElyZFUnYM4q3ulw9PUHfuTKmbIXdsFrfdrwtR9cnt/q+TavlPR5K1zP3BznAjuK
bPfjmez0/mA04nQ97X2YyK94yL/j5X/VfZtn521lqx0O3NHwh19sCWJ+gaFiw37t2WzQmFwuygv8
T8W73Q876AuQ/FsB3ibfMz1OWEroWjEUoBXhAeqv40cj4vUhe/ynsfShg9+n4fWeXa6FbcWIdxHk
V/UUv0jJ5jjqfEp//wGI/23UvoKpf82QPNnutQz3NrhBsYOacYcJgmvGPVlfn4yAT9PRfLO9lOL9
rh0ybsa96qg/PqzFHdnFkPiO9cHg+OmU9fcwNd+2sMoxA2OWy71wwTMZIV3D4sDSXETI6nWXtX5t
hF38qY4/7jrG/1Qc3sZqJT8e7g8DDQS9CanhIS7kdnn4+0qj/XCPb5wIb5aBuT/maml9fa1qMgHH
qJW97H4qJ4cQZsMJNZgp2bcvZ5L19Wl8/nBG+1aCt7VOxyxZF+6wMoj/VcaNnO8fqCwWcCBiQ6EK
W/l0zx8OGt/uKa3y10jd37e3mym1Li71Adl5eJ5BMtXPBWEUhYT490b+1MZvqxxJK/njmVNDpf+o
Ad4JodH6/Q4/rSrfKvQ2VNTJ6pApJW4BA5B3w5XN+U1cmp2WePY4Y2seHkELU/NDU37qvbflrFRS
truCyY330yLsQdYnLpQP3/++eqknbfu4FPj+wlwZnaafSG4/Ndz7mjW5Fkr5cc9I4BwznnEIx4O5
xbl+tSJmNFAfZvVnV9GLauRtFyhVdJV4liqGg/Y27U5a5QDVTAV264Dw8V2zi/6kh9zmqn6IYArt
Tjb+ERlADTHXBrlvOrGf3Ifa2AA0gtowBOZ9NQZqhpY8jAAg93HHtqDYv5Xs4ji9uCD3oKdNZqtF
aXRoF8IsLgdmX6lls0q86mmD1fg8y9q8qzhOZleiy0MltTTh77ZTEvSPlgr+YmMVpwqoCnLtCBJv
7CLkCoQdZo9Yd0z4vxhgeJ2BTuLEXdtr3Igr64SEODB63EA8s7YNXMQ42Mtwzdt7XMyKdb5VH4p9
Me11QTibLigqZs4NEsKbvyo5FdacxDpAcTc8wkKIY3+mQdEEy+mFeGQ1Af+YznMYPUu45OERv6Ho
bRXGN8/cu1egY5pFBBj2aRBMF8VCdwLn5t7RgHkWrUsrXRxV4Blh/ikpVn8FZ//p0HJRV8nwxhxV
31aU+25TPm2UtSpmlFyykBHMOVvjIefj2nCMOwz0/8VqzjRb/APxuR4TTxBcPZkAY5zkOC7EEV+N
m03ee3PZPzsLIjHz1oLNdM4BW8654kAT0xP3gdXeS9gmXnlVTnSPP74Fn2ychKfxvt3EEydFaUL+
kVg+n+cV/DsxwZt4b7Nnzh4e7cfXdtg9JVhC3KTzcj7xTvR/5SCPiLnV8eFadHw/8klQ4A3x4vUr
B/0FJ9r5zYla2BWcW+TMiy1FBTu4BM7OmiWI9y9gH6HgV2vBEmsjJNb54+KAnN7CcesTVNmRHxDh
QID8tZq3jO6dQ/Lcnw/+hHewBjGP2GNRdMWbCw1sGJJeJlEBK+zpdo/Xlsvlyl030XfMZKVr4ykx
nf7X8otTNufsgOduuD5vVnviMqvbIB11PBg6F899JV5bfH/Lrlj03faSoIlzq5Wqk07FJBW9ApU+
n4aXrSpF+MLMwBPTl7hjZnUx3TYuc0ZujI+Gu3dP9hLfc8XJgNEIBv9r2f5k3P3k4JQsX6iiRHJR
fR92F7B020zWkecc1uoCXKSw2aPyC93FsDDXI7gnBajLjDyCtYPm1s4L1h7vP0glsCQgAiE2M4XQ
lIm4hkuEJgvzKnQhtU17T1gOFEZmEy4gGJHjWIdZb6HirxCmd5qDmMeHjeyHvbIM1F0xhQGrDPX4
9505T27XrVqkQglg7DAHTFuE+urmXyAjWtfL8aNd6a2jQr2leJfqLlyFwhJQaVWg+vi9JD85ab+V
5G2JVvNiaWLsKclpeFlm/bxxGZeuwgh4A9ee2CdEiS42lKl5Zk+grVbsdALvraV8wX1nDNP2ybAQ
0ckuNoS6xsnNTH+1dWG0BtFOk8K5/aG8P+yUJKBwNCUTUgXm+tZyz7SiHssT9FeeROjXnVVcGGYN
s4bsyCJpE7kfTU7WQbH0ugm3/ReMtizG4BkOwQMwiLrYdndHG3kFYFPCUzvTiGlxHiOdYPR7QfES
/ntmFxaICvkMsHsCefnexw9zZRTOB1WNV3FlqEa3euan8b6TT8G9+3CcE8nT4/scsRrkuNmjKkER
bQHAarNy5zkyGmmcdS5jyI+Q31mobClbx2BU9x7Bc5bU11GxacwnTQ24GJvEBUDhOi42JwHO1pBU
StATDP20pnYu81Uf6dEOfM52pUaeOVRClwggd6s4Q6IW3ZTM12FjKjsG0qR5xDZiLldB6m48eSOQ
OP+xhLiwABnkkGAZQfUw98vjGyCJi1t2dwH6SvVCAGOUX26URpfZpV8MN9Vyo1DNZzStHv/etD8g
98EPaQr6ofQ/tP1vY3Zd0ifb8+WgimqaXLIBzYi4z4h5x3FHIvt+iwSh0Wja611ZOv9cGDny3++F
eaU9vW2JFIatUicxFwfg+5aYPhP9XqIw4BEoz1Dzh8I+MouPtsV677OrdCRmvEUxmZ0H/tAeeFiJ
dxzsj05jtSx1/6c4uG4gISE/gPzd76Nul68ueAlT2ma2DQqWGuFYiWd1xa6V2ATkQn+eDQOoIF7i
nb3sQndG6FsCBzWcE3goxuO6ICVUJIm2Llscuzt/jyFytpHeIQEWfzQ//gtymAmOI+FWoPbWDCMg
slBrJuMjssDw7AJOaIIMfOByQSMREl5uRNifZY+Ei5R4N1ooqb1WHYjToU+GpxP0q2LYATTYu1Bl
7IPP/FL7m6Kl5vZpifnDAVFfKndrz6yFIb95WhDrTZwJeJUSdWIXcNHN9sxXpEf0tOmWunghSkBg
Ki/UiWikHxBTxRxu0wIwwxD4RwPDXZO1wy+vtF4nJ8W3i8gy0QefsUyHndA4WbPVsfOJlPfvQ0kz
5Rjxb+cZaBmaZZgSlLdD4upeSRNte1HjfR8FveEKiSWyITApzjYtljWeM9bjrYmyBsJrx/pptq7v
gSOvG+XxGjz8fD2oVPfNDVQlgy3YOAnIPHF0NTXSgulB3Xs6s0lIj4HBaWJJnZ0WYCOmjrQLXf76
n44F/yaa1YtOq4XBQhTTBwrRiHzSFRjYOYLiMyy6rVvFsiZIjZn3JBmNf271nXNweLEpxh9ihp0n
XwaYR+YkIQFMHd+N/OjqDl5xbdA3Z5vhJDZga1GyfUs8DBgmdMefcwm/hSkejwgffo8IUdgVlITG
RcgrtXk5tUkAaYxG+NIaITgSPtjr9vhVICJ49Lord9mdCtRE8CiaV/HBN3oi/oqQQzVpCU4Fsyu1
eufWqQ3XuDCYc0gB+LzjcEEac2LfHxbkXePLx7xZVfvBCSqASDhASG4A3SzbyF+H9FWpVNgl5kPW
D2DWjuKuwBQJggp1tlra3EJr2MR21kASiWY7nOyR/CYOhD8XjPWEesSdIPirV8YtU5NuIbHdJd2E
x6aL9jqEuxtwU52IU7LUHSARscOXLTwXPJAAida238LZW7YucLeRoEaiDRSwVXn7FB+QrFnMB1ic
rYuYjKwfE2Cx2etpmR20nmUEpMQ7KTRvWwcea2Rs0Lpw6BVsRons/T5pzJ8MAqFsQLCNVEVW4O/t
p6yO52xTnChEmcXXyHmE8ZS4HkeDOsvxkeWX6PvAb1UZ3bEfDSLxeEbE5Kfhkvl/dWrddnfqBm1Z
Bj+UDuT2D1Mas1XyZmGG/WdK70ztmF922CuOydoL7m6MH3aI7Q2WrJ7bdYlUAXGm78DBRaqXuxJY
Zc2OmTAPi55HB8SdMaVkp8NH/rAGgyhS8VnjTpUDixx3BHzFs8B3HLpPGb5C2A243nbgZP4AQ4iq
5lZXOjwaYaILCKDdbWyrjfayzdLPgU620X6bPWBMw03stg51ZpsJFkXziG91u8sPrfOvMKVBo/zV
OG9752513qXPSUnBLSE9V+vTOmOqjlPelwOR0MMQ3CYq3IaW8veBoyo/uMfK3ByBWLMoTKZvW2WS
nW5n5bwjiQNFs+VmmA52V3tHJmbRRmKGPKINGLutc0KbkSQ1Fg/O416RSXq1lH5Cqhl9QTpMIAfJ
F9rrD0iPw+XoFW6cAP0S+Nv0UiU9LeEwl/ITFQX31Hi600MntZAlBAgnUL6pAJbDHj8j9B+YQFyQ
lCkBIZ7SC/wlmLYyu7b8lL1OZ6MFDsivLbVgmRCprhULkbPqh3Z6HUa+7Uqw1eHGQWWaWI2GMft9
hl0PBFV39GNc2nolLWIn0ps3ggolBy0CTQgGyJQgJXnNEvSsQZkyRqULBcVScJ8pdjI49hX3gcxf
CypP6DaaMNgbRe8CLsawN7qlgF9C8ATIdw9Nnsdcn+9isovaxZKdxinU3f2iv6qSZIgscrRbZIPr
6LykENs8OGJyQJ1tXQ27CLg0JHsz7ZqNw9Sw9JrmlqxyVc1QJiMUcMXrQpEBa0J7x0LRy7UIYbjK
hFSATZWUYqTeMDu2KYKklkZVcC1dw6wyTfvrDMVLpxLeEj+/+0bFf54b8Olhc++yQC25+5mJWt7g
92b/wdciJIEKRD80PCxXypvPUS8qymVl6loMHPpxs/a77kWpZoj8kciwAp4ONBByidQ7QUN/d3Ug
hMDX+48mbQwrbzvpk6u85+9sYDwtE1+bfRhiTmwgEJocYAHEoEJNR63i8qJVKtyD9oahVlHr6rNx
gSHrZl8ak/rGdPOSnZHZc6qXvDT3MPSQ/I7usbmJSLNCRTHfB4hWG2mLsC5iS3RauVgzpjArLzeX
oAQ2OCKbDDUkxDmQc7BWpgtfSHKyk2lBcZKCe0MKa4d+J/y8RRSsddJ5DOuK5TcVsYrE2iCZCAe7
v2+jZ6CNnkcXRZ3nsZYyGVbWvgT3YbQFsjexMTuPTx8Z0W2d/GwVuwd9O8irDWtdcTPdMwdav3St
YpICHGfeQp1a2XkpbOhwJpJss9RQmKtdafKaFqOVSpYXmra33Dpig6WisobjHP/jKp5MtZ2jLe/z
yQEVICt5OHsFbUvnrNU4IO/wX55Efu+BWbmyitgRiGcUAQqzG5bcDSyqpkMLZOWooMJw2b0OtrD0
H6x04qTsuSv0j5zM59OPiIQlo2e0kBGCVfDho/hpNsqJvT1zcvROuXWOAcWoE/c0LexrZ41MNteo
WISHcUzF4m41G5vEFjNmZV/3y4Oo8+yerokHJXEU8ApnBGgtExrMja3Wb5qjk3YDFBntb805tnYH
t8S4ATpaT5cXXiXpZW9vchtXiYoNvlSifLZneNVXRYcZouFXXt6Qo6ulrt67jsqQWDKnEufZgUCf
/LBrR0eRC1GpL1TzzgXvmXoVNOpX0LM8984VfFDullv3Yw3mttWANyY7b2u6+rlVGqE9V0e/QyVc
gvBd7mP3wlR/3thGoLPkrJCRAGq70KCXRnsJzTRMuD36mg75NpkMKxu1FCT3Mkzj/uE2K8MCiswn
C2mZcWLvHn4ywqdsjtCIzHSbj5wWxxslsou11cO5glzfu+lYm69LVcVwRQ2FxGOlbirVnd6+3xwz
E+4NGlMtN6/FiFX6CsFsCXdl94FC6pO7WGv0M7pFnFOGPQEEXLY2eNWeVrrMKxZ9o+ZWhWULCPSW
ofZh33sZlG/LOSSkUGpAvMYKU3xbVzab8r3yJDwbKyHCmJ5k3avQRd8WG08PhDd45x08GIRh7t5z
HZyLf0KkExXX2sU/eGqw4z2Iz/G70GHJX0f4jyVr/+BmZdBQW28z3npKgHzC4gxS3QcKPN57Gjx7
G1f+BafpTQbyFzyyLuS74cm/Bb8voGpRLOfvFQUwAQUCJKRY1+o7q4SxPyaVzfaaxVm4qhYgGPYK
wRGO2dxXSGBIhzwZaGwtq+odtZerZ4Q44WAFMqDgvnrItVVN79KWFpF668HJk7ruPH2wgVj07KuB
OiB/2tVhcNYdpE8d3TnRcltX2gdZ1VCdyfuy3ta9N2FsdW/tgyMpN0qdzwbY5LQczOP+A/6QgpsG
hmO6Nw8Isrt3cPu6ee0A3/HOF1DkCXS3EqxoKZrVBxTtkiPsHD3FMaBdvvfhpyJnDClHeJeP1Zxj
ziVSSGGr+HLkkcuA/PRS1bwn3MzymXM1ncrzGkifh2twNCr4RY88M7iVmfeOdGEWCB3t0f3QN5V/
HKDm974R2+yvU88925Xy/eScQeC4qio0uxJqEJtroeFjitElmn/1coh7NV96T67yWIGN/epBmuwd
KdIVWZjHCOw4mP8z9DPknvPT8HXv3tpCFy5D9EzXSVdkpOzKsH4NaDrq4J3bOoP+v0OdbuWcBY3L
HsDazVvTfJuGHireMYbNb6iHdEmYgU/XfVzHhd7JlcvkeiDD6Z3cErQVRCWDYoxwBh3Jb9XETwN0
74LdzKhCD84UIYnEF1/kLBsl/sXTeUy8C5lDa/+MgLd7HvKlfjbUfd2XbtTo3DIdItNlA931yS+M
KtXb7BbcAsnJOQbJTI9TT3m1ivxMGeIwjFXlVWkNaZmVfwnkIpugapQAh/+5CnghDzB173xkLXmz
Gf/exy9owj/TD4LOoo47owJk+nsXGxdtkq7KJxIBiOVJt8lcM/xJXYHkPo0qc8WdwKajwcKvyTpD
t1xgJL8wr57MjS1NJ82gL7GXO6qbkFfMINfmJq2TcXbFDmMKbEGOXQLJTvq9+LgT/zm6QZIJ/hPX
rarB//NegfI6LT9Wt/wRX71bqPm74WmoMBpzH85bqiIjswzJ6Ybxa/ik7RZJaI34jVG8bhS6J7LN
kkYKYQFvycNDhNALcc9i2/CTBpQ64aS+q5KUmOMrXTdKTVl4DtGJbyi3d3ynPOBsaJyisq+F8vek
vW6QnX+zaMHXt8gHFF7CQsyZJRoL2y6a1JMGS1dzU933N9x6w/eSFRhlyxLI+XIbKcjXh6Tc8rh7
f+5W6co95HdEr2QJnBvUEursSGbfY755FRm/kuanw/NSvlK+et0gBx1d33DfP0WEVzdU/wTftnzR
IZKiTOoykZVw2z8vK03pf5nucvOM52kBeWsu1Ygq3UOUh9xDqrGpwjPClJdFQKqh+dI4sjZvKJSE
TVbyO6+QEm4gDDGpI3vsGW35COSz+KdlDZE6lPhe+RrymeWfPORtr8rxFEWXemivkcldSABu5PSo
FPom9ZFXYaKM1KYkvWWhSuIDou++1lZ8TAWjXQhYw/gChIt42uxK8WSLkTLIrbJQyiStKGNGf72L
39uyARXHjKCoXJcvlXfKJnVJqYYMrRt/Kj66va8ZlPu8sSc/T3MM4B6vjY/Ba/rjkke/SGaBWj26
FWY+9/fUarFX8CbTQoCCxJ8VM7iF6bw4hvIcmyvYRDnffvX2QOJg9ofFn8/J58u91Mu5KfTxVcn7
U6Bi+pP/t6+x+uJy8sroZQdHvk9yAm/hJZxMX9uqlyxLUdE1WYMKkihaLfAtrM61Y63gIRRbYPEm
IfVPebEak9mRHZln2ZlhzyJbh61YKiyrvBBq3UfyyX1Nandh9hVd0RsgD3Fe8ArcifRfysTKx314
f02nxPL+AjWQOhR4Tas/sfC4S4ka72uXkGYKVtG+dvXABDR4U8E5BtJmUu+NCBVb0qdyqV1W1FjK
It+7YhUlugULvgRNae8NZ25pOBZcnrixX5rVCnoEl9fCe2Nx2s8ukKLIGii2B9KKr0VaCnZ0ZZEu
RYe5NPSxdnSJ2W+kFqzWl4DjPYtbjef+rODyU4cqX24mtWRlR31BEsOkvXVumXo6SbBltiUGQ96R
Ksl9iq/7SFdIGREcrm4HUr5yRzqI8CZF4k2pZzQugdGQYmV2v0CTS4NIY2/8AuT/56DCwEYwFJfE
biivIQdBg0m9uA91kT6UjUgZp6io2PIFWQ1jIsrYVSE4IVpF8/6HsDNrTmNptugvIgIamuHVAppm
0mzJeiEsyWKeZ379Xav6nPvZ8gk7sCTM0GNV1s6dOzO/nNrZIpoDFqerxjDN+7iPGzP6F7QXdOo4
0ueCtOZxUn4v3G0oIb//dlzR0J585rRUz33174KX8+9DAlT5+1Vjw3I8TWnNnBbfR0n8TtNTOoBw
fx1xDg0BwoZWdZzy5Ztn7IlFTCFS3Hjm4ZcBiWF811qrZzAiE9LpsG0Pn3bh4/lkRNM4p4OzMsf1
5RWmub+1FDS+wfzRhqbUnvaHdz7bdS2KVKR/TIWfqLEDVp7od7RqFrvzRqlxfJw1yY1o02ks9TGk
7nNyaPFnnlTu5rSrocBc59KiawueKf1YhDVLwMqpdWhNE68fepEGfTzSAzjy1KIEyTSpCFCSEZBb
mE35LJb5HIrxRZIBSPo/P5Zp8rBNK8mpvTfUBxgZtFat4pZK51F6Ide5lB6/iUi9Q4Oml5vtomsp
1cmFbngTdq3L3D4EtNMp01Rk09qBfajdRNWCUloGEZV8tcNhAnI2LbrrsrGYd1ctSsY3iv0YtDTm
8MdsuZyO+dyGXG3itiU2Vk53nQOb9DFOirCE/TGXZspueYu//i7dUEQqGfbAYLRPGTQ3/LB19jJo
issWnQEQ63LnUVFqiqNz/5c78Vn5fcWGo5v95AvZjKtOTDrZYR72zdDiwxRYbk2eFp1hd9GiYEP9
wqFy8I1q103R6C5HaNkzqtDXxUOlvcqdN4I6I0JQfKRWCWA77uO4Mk60Ak7d8ZPmxAG4+1amQ0WR
6cskRijlfMsMn96Jy4ZLiHPKVZCl0eXKxdMN8oHbwxsDEUOGyfK7zsFaK6LdtKZ7iay+3Ih6mmCn
9RKDuid5krXBD7te+CImBvvLbM4skmAa+5FUHwXcrH8vwh5hEAvWo18rEf716Jctum20hk/MFFbD
2bPnF1Ym5gXNFr+fOQPPb9c8vI3S5Ue2emvrazyWFKMATTTrGBLOBR6RmqzUFstT5KDcpptO8D/1
RClT0Dx1CTa1qwySMXdlyMjPBlKiPRing1YBZLh9oygjIyBujLhtwUJwoy6UoS+QwL+yHkLqiBCn
x41FB3vA50v19dsQ+1Rko0OqX43TU3tKRmOwV3Nil22arfAeWRdvtQuNMWNGh+N/w4TZtEZPQv5d
x0EI0GcAO+idCA4M55HvOwUc5g7QiLNw4Gefc3y7JawdFfGocdEbVurcY2jIgDxILeBx4kbnqSaW
jQqvZD5hqR9x61xa/Nlgwbzw3HhgNfRE89JZJpar1Dy4mwMzB18lLT1UHp0XzlRnCgUJmhf644y7
JAUzwPfN7FHreV32zTkhB9rftItJ5VYE7vXw9fhW40D7Va86M8HHoOkN8iKt0Rw1D7TqHbLZuHFo
+/YeU8MG2hhrnKrydTFZfXhxXSD2VErZfqs0PITopsxBYxJ6u9cDdmCQHkgbxDnQWvKCDZmweMR+
OYMVflYZo1TAQpTCxbXviHZi2PM2bV7Lbg5b4fu8RwsJb4njgHZ93VUnjdLlhCoxhRfPiMN4PmAX
a70z/tiye27meplfdtZBb2/IqMY7KZBpmusVknHXAljzZy/oosOhvDO0Hob0foLqrA/wZOKkojdD
bmqpvrSHea23acxZF8l1Tuc8Cu0VnCiia/IR2/NunIzTKQ8ooXl33sUV4kfPJ3sWY7XdRvFMuS2a
RtK4yt+1F2/LkP+tuIaHNqfB9T+0Kz1v1sXh3fXkJh9+yhvnTffYi6ur4u226T32Bd9eNXZt76lf
8ERwVbtuzlfGnArzI73Q+rI9TnXHcJjfjjRaWTVO7NeLd2qPuyVOr5DQeLhdvj6QbU7PICrK7d9K
18O0cDtCCMDhn+g268WZpocN+eV+vnrviZ7fGHhtwrQPS64zIQNGTZlut1yYY/P8xvz8Mu0Wb4u3
J3YwTidfORHK+JSut9w1Z6130CN1/M7ZcfX6SNc4r10E5c0xudNcL9e78NK8G64V15Dj8qK4Wu3D
ned8OYy1B8N90NIUHBXsxS9SJC+iJKgVCtvrtHabZ4zgwXfn7C9mBxUy66fd47MoqMatGHPpRxxr
jaFTaDsVpuniqzfdQbXuRm8Vtl68zW4Rxg5wpM0SGTnanVvxy4VjGHe3zwMuenbLs2Mep/DMw392
5N2p3JavTwSfgoXjupxBYV5ADoy/nlh2EMI0CAhej29PI8oaOAY489sxH75wnIuvTlUHmpOVD2Ij
Q/Mrd9KjE9l9nqEnZPDIIgDdCkPpoAgzqinEO1/bOvX4TSuRrflmgS7qVTo6zVLKSrrElcIj35CB
q7KcblyagXcY+DqzodD2SuV6/pariZPLRzY7PTY/dmT8ehReFyi1ly3E2OnrrEFb4Qbdv15G7Vwa
AawBz+DgfrlR4a9Ewoi1ctSjKSqOhSuibpSYfQ0aJmkRHwTMDfIf0qdLUKUbcISQARNbuo1m7wJ4
sTY9rXCpBt//TEwELfivvMqvtMQn/rawP5yHhXVMLTRz2hqSWGtAUYkQhOiptXgVD1H5UmBGAIxM
22T4g+z8ZgEsuMB/QaGFJ1FlwRcg4EriSWQeG6cbUKK0H03cePXPBx+Ump8Pvko0nAYLUaUSB/nS
T7zfGgJ3MFrlzg9Lcj1Gg15p3hgOm4dNY4CIbJlu1k+15VM07keTl9oiWe/SSbEz2pzrfzmM37KF
oHaqlVDbtxJTb0nq56fD2Bwvu9KcVqoP1Pi9mowo2ZoD/i+OnTJBkROB3mpu0CuOP3LHYfKXXf8X
q/Tzrj/FvKP8PirO4/L5oTS/yUUf4+nTkWyMaoFSx+1cRGG0/b5+HD9Whr319rZEld7142TxlzH0
ew9ezr9WhJhDy03Jqeon+vUYTyuziE5VD8PK5GqVx58vonEv3i5Ki2ZuO20vlkSat6+DiB6cpe/n
+C+qU3ot/MbNl2qENkkNqEqtfZZxHvLHeLbZ7ak4+VhKVmmxOeD3risFT2Sw8kwRKP4DJQYtfGr2
SkkZoinjpygaDPEkUKTQYwRS1NmK2pfw25rCfm+RSpy5uaERRTh5l3pwCCaHwpUAA5cdYQ8F85g0
xeEXar1hzUE52I0Ki7X84oUZczQ0wN6Jj2Yuoj7+mRiGPPmlETWnA5pDUC2w2D59FKyjJrjJvy2x
ja4VOA2sECsWXNfVwxWmyWIZ/GbVLLSj5gK2f9qU3x+1Fz+OLd00LQo+d/PPgy/6L+Pxy3X/FMsv
zaen07DAdZ9ApfUoC8aVmlLHC+IdVo4AqPB7BQspQSd7JTF2hv3UPdBWSD8J2WW6MpeX+xDoTEhI
OU2/KsdH2gZ8+vqKwrPnK7eGa1y7LsNYDvvylhmrJq7FpzngZCwCYRiotnB3ZT033MIx1bWnoDZv
GPgkjWaU1NDM+4K4CtUxSKOSlK9HfS+1EOkEsgRUcDNdIiqJIEscIXQzKkIU+40QoKs0K6/9PKZA
G+o2f8WdAyxrQI3LnFpZGEE7a+xGixsBrInhsDblGzQubvqzQqAwbM0bfiMgVf7qu7qlaVJ9z0NF
tMQk3vYCB2mMoUEL74Se4URmonpEsKHG/yIMdb45fPevz4ofUdN4TS0Z8OkYeBE1T9QcW0J18D6q
kWLDmM2cEbRKJi95wwS2ToHVgY6aJaxUklZSMfqCEoR/HlW/a5xiJnM5XzH53iLun0zaqLQ4HEob
ysdmbKwtcx02GZmZlQ6TfTkzsMpISg3JeJVq/dmrcRB9AgFG7Za6iJw/k6m57IK4I8Jek6uvfz7a
30WWn472k2AsvtSGWMTN6QHPNBnQO3Z9Z6Vq7+axn6dz6/b7JqUcZKLfbpKZxDzc/hlTQueqJPfo
sBNpyTqJMZZp3EZD2I+v5vV5c3e16RtWO30dv18ahUa+joCoMaWV+wyA8eeTKeT/YyX75dp/irLs
ovmhWtpQ/TYjaaUr8/Dkpya9LZm43gfpfml1+fP4rQQ9JSFFZ95GkRrdp27UKNRjfO0sEkOD4H/G
eGRUk1CZv+eNJbBz3zSuePkqlDCOeGk4epfp4nsWItt9DK4PHzRoSg+NXUP7FgNjtXJaPC9Z7QX4
iSEwdlM3jHnsCJcCEmlsIS/+fH2yUh2fAMcv1+czWtpOV7VtvHVswtbDZwyJvHobdYerNxR27IxJ
vSjUq20XoUFYaDIT6BXjyumER0nl2mBDMXDCUoLSf/rds6ZTnhbMlPaUlLu0CnS6PHWGbRIojBvv
6LOrdy+1Vaa8djldUnYRZoim565bBD2DgZXWIQ0koTVy69gftwp1rQt36atHpX0utekTysolB+XA
0/6tGg5GPWlXlEuAxcGFIHcumEd8NFxTbwTmjj6gTCrKfL85PHPchKipZaklw/c8f9eUwd12jR6f
PirEktfpqVHB0sz6OmfZ4ujfA83ZzQzgk/UccWctlfHjEVkWfkebREOyqyJWycClBLUsEHxPItUz
g0M1rFu8P7bLIZaSD3wRXNeBeoPStTnqb+Xet9QTL5ILITH117GRd278MjYqNC9H/FeqgYZqtNb4
FQXSS+hC64nz9iGHnopCFBRHJMi2TM7HxmreGx1uxlQhy3U25+6A8PygDo5GKH3n0ypl+3JUw7N8
36iZo+DJHDs/QJLyFCGHRYgHH1jlY2RV3OSJEVCBKe7XKGdXC1X0KlcHHlZjO1FfrpFHaElyVbtd
+vIjoSYdquV7MrkoU480M6R5ocO8bw9JALvnX6inQvpAa/KFrsMNlc6PfgChpFVWUOeSijVJKN7L
Y0iTdVT1dXJ0LKRD++M6vXFprEO/Al+wfh7SGzpWRZSCVaRIYTj01Y+TL1V2sLuiLpPaUaS/j8cn
Ku2F0mJkf1UQ/uL7WI6HX9fja9+boQe2yssEZTDiLHWKIS5lxZX56/D1QqCbGpDx9WyYlnb94/4v
M/53885NrUTkmuZpkFCk9P6vN3Vf2x5Gl/J++/D1+vX1xSqXlppc3CBp+vJqPU2TBJXR5hpW8Zsg
kp5QiTFLN+TGojXvt+nR2n48po+LhlX78lS/oKJedvUWiJy5rC1OtvM3a551Z/plSIbFqVSoxoTN
S/zn09FHpf1yvQ9LqROEasbBPGgcqLMJfUpsE5xEa3lMuuHQqF18E3JlmE04V73NzNeluSVp9XbY
FziLh0VfcIcBHQul/dgMZnpKH3GCuat0RgJpl+rORpojTRM9A/JttHAj6kgIxhTI9XPXvkv3ZbFZ
P/s7ugnmqYtykyPwVWE4uXob4CTrKHXZ+f/wjpaTlAvk6SCh4Uaf1fetmsz7YwIluTe/tOnymw7c
11EQCQxuhafnD5csvr+lbPSKtbnUzn+4S18stXPXy+/ubnRz/sBGclhuad4vhTVct4KLkkz7VTIA
eBJw6pBrMuGacBUgnDg58ac+hQAWj4Se9An1a8WtXqTsShjg8SvDPhyFb4z7Xny/yLF0Pfb8mau3
4Rs2yLDnQhS6AOe49FkcXz8GZcD6itYFIl73LJ+Pf7EkdLRIuf5jDp3/icjznNGUy4lS4NrwvfKC
EFlPc9fILItv3ly3me2PmDWLiEftCVbQADhOBrfHD7+mxsBzYUkjHJ6SBe148eC9fF5OhRnibm9E
1N7zLY9QOM/l4CuekZ/OkXzHYOAgqyxZvM5W/N6K7ZX5xvnDLW66uRkNBFzVvPmLlCRwYdW8X01e
CmDmAaud9yZq6/r58G0Pw697Sl5lf2rXHsgs/ecilbhp/N9TZ9VEC+FN0XWhzzeX2tP03XEff4Pn
WVSO4/cMHNleJWaHn/HUuPnecN/1PN2hWiTfRJsxI4r4/5EXrzCRlxujesvv7IxipmF8eR7sdd7w
Wxwsh+5+9FUBxFwzp9z+g6vIPrLdDm4ZZ+gnOHIvrsceJnByaXqJGardynUYruXEC6CQRCDnXVFY
we6S8q0ulA3OMxFDvu1cZk/UOeV4qjHj0U9SlsoNuGu0KKiqg1LEE5txhCPGhrDdpTmDIyMUJNqe
6ovHe2o6zhSsuC1y+3ou5GhCeOZ+ceE85SpKD91C1T471vnswIzmVMEw1IZnoDjf9ZjyjXELBFrP
9/Z3UXtoViToZtiGnq9nUYKoQKHLEWzWEDUXcVC8wAoRPMMnpXoGf2SgNzgPun2yvNH95R+HQrdi
QdzHGJ+BmBKxgfAX5nTTMeJobFAglUU7MjdEltX4hRyrDqa4aQoJ6OnkcMg3uCc4Yb4KIJI81Z/z
FT06YyIeGVworHCc7J/1DoxLVXp+Dma/gJ9aS6pv+y44i8LifEda/gSnTpHtXvmavRNolG+vEt6S
nI9vxcoRKjAjuXlql9J4snl6pHUIx7N4Wd6XICMmjQPu35EGt1MUYyNyMnMAuCKlgs8AvjE5naDw
M/gdGChnKoO6hkmVpV6TOFJoV6nDJQ9tfOcMdtx9yLCeucKXwE/7jWNz1Kd5BQSyRyv3DSkPG5u5
4pf27mNEI3Cvzqh/bpbfRgDHdXfy3fhGnMz4W2GvsivU1v9eYT+Zk3D6OLA3ACWZS6gWl6nXyL9S
uxyxDDnfYbvZo4h7X8BQEi0hlyu49Si02cmhEc7Bzx+bXm++5ODwlhkekPqf9HX71UfO+ot+LjnX
L1/XQTVJ86R2LalQ34O7zJPg3PhRne0aZb3gg/ruRqbea+iZeG6cR6B0zm+OQtl97/z8OQuu5L4a
PZG1h8ksQ+L71KiQwW9eZJgOmkfK0wPqiWbgJBFpCYC7GH/RY3JwERwacf04q02dJMh/Y0Ye6RxK
YI20s9SMr5ZhJOTQqIih1QFKcOv2GxWspKuEdiFeEI5n9uRhjInu6Jp5xFuY8v0bhWU//gnH8Vqc
bD7KRE08LwM9NBnoD679GXFz5LrwNKAldAVJ6+BvxB3x4Q2U2tALHrXKyEslL3z/XA8ucjZpOaUu
g8prqfPPD2WbUOM/5Otl3IpCo4Srue9Ckzw7LKbcqnnKJXBwLRhECjUdPGFQH+t5SBMaE6fHbuaW
6OZc2Mb4PU8fMfbrvXZYVpJJ/zRj2NSSGS/rxWf3PN8c3zg85qmDkWHy3TOVSmLUMbKy0eXM4Fi6
h49sNukC615loyZHZbtMiDvhMB1DHmgZx0tJ7rYbtykAT7Vly3mfJaJKzzSaC4rdfHNw7cYczcV2
zLNlWvzgstknQjEHpCSJr7NGfBVB/yz6Jzo2OLeWIS6S2ac8M3Xr1rk/W16XeZIQ04n7d3xieeh1
w42VytB0aTw1OnQ1JGh+urvwmgFAB0sWFq497jG+mlYEJvwo7dh1dv/403Jmu86JbHxZM+MSajnV
R6/p01FDAHPAxsu0yDlMWzIMGR+kdASKj2TxBLm+vNeoRX8dPEn8yLsdw9ouGXOUz7OX0iuVUNtj
nqtfVRZ7JPoyo2j2vnOE8ELqCosq9VULrJfKhSw0Xkzjd2M6BnGU0CKyInqjk4k8DXITbdMjlS1j
PJY/8xAFXI/PzmZA9rRuK5QLefq/SOT8FHKoncbjeJ9fSESMuuoBwfSsvMM7EFS7CiBGLcT/XZFp
yf4wbJWgGSUKpMsoeZMMO3zuVu2p31XZWH30d/FaVSqyixfFGq7futeKCM7t2v2ElT1DIiAVmd5d
d8dqDIoGdQlvxK1i5WJz9B4jUJILO3TlJiTal+g8M8Giq3tM94eJwB9Ulf8Af+5AGvEby/cdEMsV
vPA8uC0isz601vRO5uBvK02COO/iY0WZmZJTmKieKod4V42V2ktBjaitmtDBgQZlyhTGECowM+xN
aLnrThlLPmKwo8e8Cq6G38ugmryywk3Bktx/keyGuHl5kLelmA/a4mLIXjC7YQ83M21vubTLdvw6
bxzv6PQA91WBCQSHsA++0xSqCo9QwlwQEJo6gIAGzmqdhflgKCa92vssmb9WUGbnUtjWzY9Sy8XZ
EUqXSHhZ1fzzpiSgfMg+jWnXfq5rcpzzEUaz1HVZP3fOjGQcd8YudUf8YzDAIW42xYKsCp4xyLev
sx6lGGYJLK+hx4lDmQG9JDZZg2gVcNUQ3ID/AXy6DaDdcR9XDoevzK8YLeumSaVYZUHLFtlki2fV
PLZvMwrqy1D9jBKSuPqMkMuVIxX3ECRquECUXMW51NcJTl7wD/QxhJirLuMBL4yPh6dF0u7buXsx
uwejgyFahjMHVjoOHTuMCWRxMsNV9DM7Yr7CMJVmK1ZJ+TNZuw3WhmwT4zWaDOl6Udz8WRJZYyZ2
cr2FboN8p6M4H98hHjHJYvzj0KKO0DRZvWbKsur7sKc4pprOgZiI7xCWMOYYJQXG2bwt/0mywAsu
cjP6YcaLcrwd2p5Vp/b90MZW/iN6cak3XL7FmqoCMrRNa7TmnKMe98YC2I6R7AM04ZpxqIUs8NtM
ECf59hHVO7ULehwCefaIXIw/DKEV571cfxe+W03pr5LmKGbPKVgMJBCNNDlqnN7JQXkyjwf+Vh7z
Y/Ftd1Osa21LaOvpvsh89FmxvnvfMZfwyzEkzkitQHYH9LcicwHQdzL4elHL8Ru19vfGFhh2KigZ
Gc6IMLiYrcbXnF1GRhZNRI3sswYtasRkDttvjpBnOUbg6GNMZ3Vag0CQ0ieN00Pqn2nlep66WTP0
m/lh3oy9CYftwtMgnf4YqKhqGTRxeQXm7GmIVAYXZAR0gH4fYi+Eii1UGMmmAWoNWpZpVx2GjHOp
uU8jeK79/bIeQ04uGtubLL9iTRBuyQQVY+9gpWcm1zSXzc3tKTHBRtQiGJ2nY7okQpOCipTaCCn1
E5SmgAL55IkjMhEHrAoidCll6ezmERcFIRgBSAfIFPy4aZw+1KYE7RSL6o6ASGVOmMgRBahmEweY
VaKDHhi2hGZxHp//2d269ntcEq9lHgaB5iEhyM8AFZqrR9OqtB2jdr5j0hBxZv9zbuWxM6uk/Bq9
sp6G7XvqBxCGq6wnP55dLZu7JDNk2YdIOKrjaTRXtzsGRba34zXXi09G9fVN/D2+Wt8Y7fCIRCZL
aOD4ysX70Of/lN8V+9Euh6MmCelGKjoC04mNxNVncFv2P64vwbroTcQSPUdvui7S2yJVJ9qFq29+
jD6BSg+VPlzTlwPw3kmI6+hl1hz4hckZbO1/Mu9Q/06lhDJbphSTklBAACBaFNVjQb/KvTJjR7Ng
qx7Y/c6lo/QWPS5G6tDRo9S2ZHK/zEDxSgj7me9TeojSiIygFR7dTe7rFr6GEbNtRg96sB6PR61n
uOfazEm32iL5NNqgOjmLiahHNp9nzdTbsxLkUsrjexeztSXPfXRVUawx6+1bNOyopMNrYZDSczOF
9iSQ5dJRozAVdIvFL19F1sNv3m7T8dzAtHl43CQ7FiwfbpboDIWnVr0FMGpGABGA1Qtb7lWoktWh
IEpr8WOR0PcWKU3uZoSsJt+JWjtWOsppMVgOrHuz1u5qd1clTllgKDDxmlFn3tS6UI7vLxirZPD6
d/L0fxDrE/U7WNPh8nRenagBu4ImkX0YpbB4mjjNlewObFiPtnnx/bk9/tgRxhYyDZUcrTaUH0So
XS9wq+e0ktsBxGi7iV0r1AdBby3OdQ1y0IyxbaXGqkm7BwRPZfTR6pMYjA9o+M5kKekv4AMbrR71
c701YHzxVYfBlysMW11fXQh+Yypq9LDACXtTowfqDosYKx9r4DiZPLlGuWdoh/aMG0YmPoMiGxYO
jfhhgV592Zo+mfC1eNswfC60wTEXwbxBp/8E/LEAKGSJHn+5+L8XZfqEb1V8/IRvV7nVYjVYEFaV
AMryZzKyyWXGBKhDU+opJPGwbEjL+arC4jxi+sv9P+oCgCEcHA23SLb8YWppmGvMNsHAHnVvpkTN
PTK9n/NYVVf6PJcM5SaWQZsvAnAGAx+J1qpUdGXAFHD7agTQ1JDOWKq2LEss8HUTO4WsPsbYYxkT
guikYWoMTVB1+WPSEadxxmTMizPHi7rCDVGs4Y+6KpJ71yDbLPHFZ+ZG/PlqF/9TPlP+30j/VAVt
tshVLtMxF1uWja6E3UkX5Xajtw8cnWCeMCcL8RSWCy8cTqSGwHHxofUh/YIRGTI7/3xU1b+5OJ/E
JbXJpnZcz5l/52T6oSFTZr4m+Qg82Zo9G/NzcEAWzj8COQhpC8nbLoZUY0A5UMsE2uOPLNlYoLBP
9uRmCpEADaC4MjYV8fV1nlVX7ucEsyCcttvfpXHujsid4r8s8unpu6yPt15xaCa9WHLmonHnwZ/P
vljQvHw2P4VirUI1WKr6/dbZsHIYTQa16pIZ8IJz05jgheGLAXIlP2NkIo56SdmM8S8nuev8x/ZD
+tkowOrZCU16DomZurXY3oD6g2nHuRV8OZxMuNEHNNdP+KYJ0+0RkTvXBo+mWWaMvV4kVVWBUQNS
KaY9YpJCUFY+pYG7MOIPnQ0cqyufknVXM42c4Dt6d3UTcIf3ewe0p8inmpOnmNU0voBVDkymJdOo
fOWA03+scqoLguJzrJVfdyHMNlAiJVYJqxRnAcqTCRl/Kb44M1kH0ceO4c1ObapzcNfa4aZyGVjG
8Em0aiaw7gEyXhYvzurHUVeI9zMBoxH+M66wYXmfh0S3VuHeC1Z8qJIYlEunYCm6djZK8P0gp7Aa
UhjwXNdGGExH5RqsCDJm/IpFK/++DahB5JFxwrVHVFxgy8zHEEWYtSM+oAihQeB0hgOZp+ZFnuVh
hQuauZ8FXAmZIgPtlXYO+1JpF9h3sXG4E4+KO7U0rrOTxAwl9RADaneQUSaJd/mGD2og3Wg41QIb
Mnqm8f0tMl79L1HJzyO5/Kstn1FwM1oWGcmONEfrub1mnDqh3WfmBJDM8uyl9pVsIdWdMGrpmMzk
XatuoQ57wcPMmBNja9davTr+BumIhVNnT1bfNGjEJQi/Z8f6phG9SelK5PnbrHY5MGlO4CPAV0+a
O/mXGVz4vR4Ra9jP5/1ZGjSKJ6V1dQqAwBE1K8ufi/QVSfyZFEarai5XNSlCQujE6jLpDmGGMXGD
R51mPOWQ87ULIS7dXuJOzFPkDqhc5Axo1jX5secmeqnwx8l+xnt7VM0r4XPhuSop0okghUltgw10
mmjFnDDmIiGjZqjKbUvzyRYKnqvPgmyUHfVApDblFcv86DfpmFSfdWjiq/hq1ihRg0Fk4AImd0a1
AebZX+zibyoLSgMVES7laWpcqVU/E1+Txf5SvSwri4flx+W6Qs7lnotBJDD6mnva/zBbf0zLzNrd
+scUPcSO+hpfcl9L95Xb5QMk75EKISxfNnBd2badCq3L1/3T9ulY+XK5//OhFoyu/2LBPVSEAxEN
xaO48Lksa75WKqzzm9PiYdE9PexfcEhf5o/H5JjU7qhKQsWn280LEolrRAy7fX3Q/8vuf5t2YfcV
iv5UojzS3E8UYUx1s3hSWS8ehl8J6DbGL6vOsTnrlzvD6z/v6feBzp7K1UoNNrKYz0efSzrVqENH
qcH87GHd391bj55qyTQuI10IaQRFj7tPCT2m6OPzfLye3ObInf1bCVyKtn6+2E62EnXBi/liqZKl
3/8EGM9og/OHHD29z3AWs6YEjYaTdQTwAtvHCAmZ6GBGYMMiAPoo2X6QGrV5hih9i5I9vaTbZEkZ
ujQKG1gNQKbJUFCkpOSz4h7b5u0LlESfIo/AlmKzyKRt5VAaKJUbpZtnZ+jlXaWRC866o501AUty
MYurX8iVD9Qna20oZvCY5RhPqVyEN1GDfJs9ayAr7+MnsmL5opyK+eK7pv4Ged23huT9yUKvrlTw
zhrzR1OpzTZFywdPdv4YENmucHbndgzJK4vtaiZPp3OIGcEtRL7PxRm2hq0BYWZDzsPvJvUPembQ
h3IEKhwMj+MQWYKA85HANUYvrcrhYa+MystDG5JVIEekFSORw7jo5ULnIliLoO2DKBATtahP3lag
5gLYTZx2YrVUxKkMl6QlfHWTu6bp9tm65Sp3wZ00bPZdY0Y+VKhlEdBhunwTxx+/VRpfDMyKGsAQ
vROM1hS1LcwVBpkyQLBJSx5D8gBzgBmBzOTpdEcBUYNqIWCBd695rID05xBrixBuiKGhC0juFBt4
73SQRgFnnZFzu34RlCYYUYQALl9toJc33fi6/GjczPz26FbFn+wvCeQx98RSqjkytkfJ+CnDJrl3
G5CSVFJFQwJ5nuY5aKi9H8sfO6rK0cNWaiD6xiLYOX8jBY9DvNwtQEg6KyavwRvCFHruFPZk0aR4
iOzj7bwRw0YKho+sDzDXsG1TggNzao2nVVeXQJ9uoPJLIf5PYS7yO/awBShoCZV4jkqAXalpYVt9
YQRyqgvKYVlzQ3Zt2LjLxMsGbIw85B/F4lZMWd9CT4bLLgMi4Fsm41aRd7NgTtzcI6HNQjmTAP0y
8rLCDZIx2fJpx1i1LQW/5I6IhFlF61ZhmSKa9gBc6kRc8mFljMH0hxl8xu0dEKV3eBSSgMxVPN1e
wIuj71nk0XigoUCXuBUOtulM2+46IrC36MdtVsEQ8TOmhEgfKSrjD8V3lRibkcMLGWhIPJvjBzFG
juC1zwybq833E3NCmnG7DI8AP1XhhS0LkmE5ldwGEtljFog24CnA88D0PRzqxtMM7G5gB6SxZkQs
s4C7747HZBwCix+cZaoZPAu/KAolm5H5IQSyQA9o8cPnRpvJPiRXC3mB28zW9suHZ0g80xPOYo9S
DlkVGaOoVVge/dUJDKcguNDYpsNvoGCKh8DOGF3U3S3RNxX3yU8GzhDygKJNMHclOL0SoYrhN5nU
1R1MX+DxMi9ZthDfmE2sQxTaje0LX6Qld1eQq4SlJRMlC2tl6oFmscuIHfsRMrLEvQD82jt9VwNv
pS8kVgpJWRg60rQY0ZVUOlSGc33jvjzsPc+MfLtx36W8dlb/4M+r5u/Swk8r1idYvN1cJvPNDniY
aw0eDdS5OLhoGB9C1xq01/nEGNmEXGeBsCZX1c2QSWPWq+PiDImRhdwL/H/xcWzuuNHkHjxq98gO
fTNR3jirg4D0Nk77b6is+t+rbxnta54i5aWQIfTT6jurnme5KAqrLyvTGYPGMlI3T9+s2EGT7tMx
E+90t2osnxnDIal9/GMDeD+RhCgpKi0qPQNjT6R321vUd0G1JP0wQ76CNWOEE9lm8BUpE+4wmjVW
SYmqz0BOk1wK3/RqraghJSjHuHy1koUhWmuXaFr/5t0USr8h0nAf/3fun9iTQ6FW3p8GhGJ11DH9
L8YfF+mFJhHqktS7rwLZYCzItabQWoHPo8b27kRs0iiVxfox7rc6CHCBAYcfMQ8Ma4wulbMgXVSc
WNTJCX7hOrJA8clQ2wHFuTp7V+0DYjyGiH6EmTS6sOc7s/Fc3FWO5RsxRQQqzdP7nIVQ11r1Egod
NBeXxqL8ZfI9G1cus/oIBPW1iZgZNCGXEEIvQcBS/ou54mPSuPSO16tpXWoBFfCMu1GDKAzpjCH1
aNSTvsq8UKisv6TflWu/AW3vAP4A/RqrUZEy+b86mIPJsnacLEcngDbBY/JmrGaxhI4PGd5CwSUL
IJKxoGBZtyhREuqpdKjXn7Fssm0itGysbDv/fuIfnsDCV1kFAyHcBuxVuMdVfRNtkQMQxHPLr2go
WaRr3Ft5XGlBPS+XpSWV2oQO0oPWwFu+uBS6GhsbBCaAS1iFeX58pMIyaOTwOodSMW+ICM67wQBX
9SwSaFWOOSu3yocieWoZDeRNd+kustX4ibAf36xArDhqhFCbD8NZcsGmzZbqsMCd0jfyPJ18sjdE
GIgtuHJUCJG6SvIbI2I81HiHLGju64XRYryB+BLwgvYAyZCq6T08TI7IwmhSRLVn1ZjkFwCOkPOR
BwM1ChCKGo78Csc9R/iaCURFrlq2A7QTILgtZscZJhCsYFnMe/5erOeDfCGrhgeGgy03mjd8KbyK
8y1oIqFnFN6rXKzv7jOmfdyKvpqFc6aJQAElQiYnFi/rKYtsdbgRPyBBtJqFC4OhjlkocbJlSJS5
4/6cscxWqTCaHT+M6cIeZCAZYt/yhp6FUQENdFbMyvFWfcy1Fs+yd5s3M+DcGSpozP05KGoF1eA7
GLcZ2mRFzAZ0vSPeA1xXYF1281fUg9tMrkSo/Lx6o7QApTRHpcpG7vugSclKR4pk23nCU9KcKeYM
3A4be0QERmMHzHA2kIxaQaJRz8C/4qAsvOUysWqYV46k7MViCxgBFpRCktFsKrdIdiSLHHxc+HIJ
b3r/HY2qqdeM3BL8giyCoObYNM0by58WWExH0FIkB4R4BfI/TIrxHRd/VzOsjVFM4Y4YTEWf0KnQ
hnFm5Hlk5LaG6howeyfcAsspKCmMCe75DOESRO7guvyGEErAVSTlJIA1NxnjUOgoiJbMcVGCVuGx
5diED4cyTJ5iCh+ZcPDSqD5r7ajm3IjCsqMi8gTiETlYTHERIpjbh8WdZJL20OgmCxQIKd9ShmGs
bVei5zLaoklI9a7SAQeWRLnF9nXyCDjpUGnf9G/Xr0xpN+kNmyZw8jVLNxIgG15LYPJRdHhWb9Jp
27fAJy53+w4NM1KUHiMG7wTWD7TTKRnCMwIf32xbCjpGySoH76cwg/cc69Hkyi1i8/QC1S6NEKC4
gwxAUf6JolOcg1ZdBUmOeIYh340xDAKI+dfFj3MH3UjP45lgRfF3W3CNnsafUVNZ0uwXUuWTrf+U
0lCs5fez8mFsYAg63GwqH3pcKuI1OqZQypRt0iAJpirvgyEB4AiWVXLaQXQiW0Z12qqh+0hvWkKZ
/hSIKz7urkKAnPM0Vo1aNpCGjvo9OjjizfUsnvrnUyv+J5D43zJW+ETYHFaFyWYWs4zJ+QkLNGYu
EnpNesYxVIbGzOeblnNDfSMRWBD0kIriLMZG3g3AMs8AwX+LSlT+Kyb600obghY/4bziorA/7lYc
IpyCVhOsQ95VAS2TFMn8y7aRyUAsNlR6qbW8M/IjgdEkMQhLT8wGpRf2b9FFQAaw27IgWRDK0Lo6
VYGHtqb2oqNTeTGxOgO0NPqy0FceWfbpNuZtCQI9lpi0o7+d639UdP91qH0GtdE8OmyWo9yRsJiw
ArkOwEL1uEs7P3D0SypVUU4GA0uXEldlehtVb0rwDsRHcMIN7p46p9choHYMtFtiGnXQUZ13tc8G
ZoPiqLX/RqQQQabujYHVXIi7Uz+gmANRObn9TYW6fpjtKg6ZnbTFoWYE4Xkyp4Ja0S9qKiw8MGH+
hapKrFiUZqCUnbM/Tv88bEH4/zUly8UqPQmIVkWhJ8VPg2K4OlHvfTlxUFDajcJugx/nZPhxJGAu
yeSK5ypH1WtTSwZY+OvjRyYWNBUDLdnGFBbkgUH1xwJqUsWQIpYWrxQdZD+TlAKKWRTYqFdGejnv
qYqpjyTzbVqBRRrFEu4YXwqdoQUls2SHLGxcuzdMJjbJ1EoRnJcLMvwYEsd1OLgZi7JlHv/FChCD
fiU7LCP/PuB+Dl+G5IX47RCLdHe+68ELDDmnLChXwI8TdSAXMJmZiudvAkhjL8Y9rFvLmTA1wr/s
2ONr285kSRKShtBK/4T/phAdUzwJ8OXTCrMA8U0KSTkQcHKElWuDoSUyYUSEq3RIHnLcpIb7xhpy
6Ryst0YePOmrgA4EA6bQh5WWKEQGXbTqGEWZprBs0gPNXeALVNmgxUaZnhXpUVocRAdBemCAVFHC
OJ1RdRoIsflQ6J8t5c7UCeazCFMi0SF/4ZcpuwNYwKHJ37P3B+V51qUR7Brk+1cJQ+I7sropsi4p
JoVghjak8Yqt46MCLxzHHuKwDq/fwimJa+pDgMjxGWXV94gzPeEeF3CdjThqSGSDLnc+93w4KIJC
s/56VA9FmfA45zAqVInNAAP5CbeuBSHaBj5QvS5O4G9wwTNQYcUYYY+boBgQBstKECgNeN3P6lSJ
sTxnLUH+mzD/0CER1NI0nLmYe9vMvVzaEaGWeQq1Er3JJbEDrpmI3jVMdL9eXFFADgc/AnKRBD/8
oietyyP611c0FKsnYc0rw2PKh8RmUKhEtKV2XEiywkZHEJEnofLEGytwWnLRLOrH5yvgTI/YqO5J
MSFM2+BGrZNHLdE4xSNgZ+icxJXevx3vSEwYbLq01Q4olbcqhlfc3TkM/mVuvSKBgh0GoApzady3
U8KQHloTapMl49sh2dE6SeMkD+2ZhYU9NehQTtG7XmbUuCWRbna65h2o7cuyCNyjmPLfcWstIrVf
2zf5Y0U0os7sMjOiP4iwQuHJpDkPhJyWQaLm071bp5PFoxHHcM++Bk+JESxmjsHvWnhGBytC9JC/
NxPDu29mEPUlj18sauShepYSpgVV7PhHu4eIHHk8fYcLu3ahj5obKheX1O8huLKYs/TU4TaLYK6S
KDjbgjQgKUIr+ljV4KJHxCVkmwlxsFyXe6f9l/Jj+VHHxQiDagprOaj6qbWK0ZVPxYeqA4rvsrxK
OGUQ0KKAIXkZKqFP3c+uIWV8YyLq0gt6xnrE7rKIxfV5qPHXUJQjXguODwvEshXX/V4hZZGiQus3
4YSPM5uQS7d8of64aJK/8AduOqsyWGutLcybT6hbqxe2HYZarPnbUTdEaljzVDLxwwYk/PTX9kiD
Run8w9LLiNt7nl7w9eg74i4kAPzG9AnM2ivdAY09a5dMPgaW9hhAtjeFGy8bZREoSbptzyuw9uvG
prmufNl9y+LoOoiegRGBAvVTl50xYHrZqXXNRXcZ/vMCjOL/vxbgSr4CAxLFSEY+KdXm88OsUrwU
BSqsdy+ua8hB7ldds/4Ek2dUDBZm4so3TBag7iL3ZBkE28Z8PFRvgdn03jeqyOKP6Bvwf67X/xF2
Zctx49jyixgB7uArl9qrtJSWkl4YsiwT3EGCAEh+/U3Ic+POuG+Mw9FtR7dlq0jgLHnyZJrZEiZB
IDEDvpBbcp5gARUbWN40qlDSNIzH8msCuRjz7YME7Y0O4HAYFQRTtLbfKvame0cNDi68GWeMmFKb
P87QcMYj3xnKtbh9F37PBtE0AdLdwmfaoOwGwDC39nezlkdYqYLugwlQ5moYpie9hQDYzQ+DLa8m
ZOKKRAeCXm3NwOExtb2ZVAeQ1DDAsqHurmezA2NateFavRuZqr/1K5j3/+Xl/MFkU9QiHXROoE2P
hysPQwaJRcxMQKvBZiNqAqP6il+hfDa1MdZDzUH9vXdhCpLvodup/fWbJG0qB2eLgru5mQbum1sP
kMF/CjIO+dffEd6EwiiDszTYNrvux78yKYAfE5tMJT1DZXFFfjWhh+/kjFBkwJ3gyYQwxywthmC4
ItKDkwrW2+NvPdXqFdEUFYLJlmaqYiBII61oXtXv7Gnejnn6poqt0E4bxN/QBQ2txlBOWlxIEyx+
xxQjKAwoDcKi//0+wEjo/33kIdzPQlhThM6fiOzE6pErzzxynG1Mb0ECxOIp+g5z9A3MTt+NHrnZ
bjWT4P9lPZmiyzQ0JlriHaCcWpFTfichfNIibl6Xt2Bf/fB4bAZsRogTewNH3SUQZTC5zsZVwDro
N253NL8ybYAhq2DDYK0SpM5j8WWuisG9Dd/e3B+TtkzqN/82RY5CamXADyHOa3oN5Nlv4NgUe6be
MaL2AmPMJn3yX39jiKb0MfTGDvp2K7j9Zo7JIIydmP0EG6Vimy0XG7CkC3mW4dEHpd/FP+xepWam
/XvxGuM0OwVeluFeomI0OxWmbjS0P4Nbm3rCgC84Oo9DCn7p2YPa4fcEYjP/+s1CbfPY0EXMD4Od
/C77TOaEWt4vQ8MxpQaIywZxAaDMYMhlfmGKjBVZ1pQbDZTDboZ8N3188042RqZffDe60fZiJ4bA
A9rJJ/1ULzautEFljFiR4biZlgh4CLAME74o8tYIixuTvp6YBadK590Mxb9V6nAGjRCf/VPx2H8y
od3cpt+Dg2Vn2n44QRo9PhwXcnEVdh3NTOH/fvwLO6mg7Wf+4+//bX6LDzLMnoTovQyWYhKnyTML
DNHwk2nABqOJ/S8xwAE/D8BxDKz432/BPwxLApA+QhiRQR6PQpHkH84skx67Wkmpztp5Cpwu9kYR
jzVJJDx+7BWujhGMlvtbrd1MYImn8WLHPlfFyUESVl/S56kDa5zFwdJFEXtw/FngkFE9sj0Mu/Xy
zLyThgY/Bg/I4XnaPk45TI/zu7CqN1Hdx1PxEvbQA8n5BrZocTECu6jgniRPNZzRw+IjcA8F1psE
DpUVbGGD7lhFEsiTb30O/GhFLOmdTY6AOMOZebbudGDFtTrp5WHCikdbYqbMvyprW6wQ3JsPVoRH
3BWxW8CtaYSMa/BKO9A2adweWP4saZqjXGgoJt5hUs8vBOorkp31gGkylFQcSO+393OZJ6v1g0Vu
ZoUjzNrAGyRrwmn0qmCJRFs3FtVlGG8w4IKR+m4tIM8ix4RN9GDxl3AuEzmjguOP2oPepf3K6kuI
VTxwxfMysRqaTmDdEW6fArIkHZA3PsJwTJ4c8tkoaJ0IEJLgDdY+u5G1HaEl5aZFYsEXXrd2bIev
7TJvQTY6zhPsucrPYDlN+KzN/Ozzz7WGBsqNdDAo6ozp8rxZhIu/5CaCFE5ZjGbCfpX3GoPUEhqu
S1Yt51ajnute29VKxxEkOKTtv5zDb0bWvyF25hxCFwdaXr7vIhb/iRl1LV29Vljq3CsvbUedePZb
VEMHxUYyLoJ4VUPMHC+bsQJbA4VdcfuD7rIWNI5ElM5B9CTdg+iseJGfg49pKcwMYGVUPKgCNXrj
7KfU4faukF9ttSSRitmAGWQdzypPpiKMlUart7Z3XlmnFhniXs0ZrVEVtm9hAK2C/C6y1pepfpyc
KrMQlUo1ph40YuHN1bPlR1VFqeXMp1CpR1telupkc7bVS5MF014SEDf8lLAoCzE9UzMMr7FBa7io
AahHfY2J+IuP2ZOyY4l98QWcOFpseomBgIUT1jz25RzX+hQRgw0jWC5pnp9VgBUODCVm3Klu25Jf
tnfsArhpwZOTZh1Gh7pMKAyxhQfbu6JMharisSSpCmiyrPCLaiDZqdIRBX0BMzrOwfEnMB/v4bNH
g1gEMCZHE5GfbefOayAkJXelvVnhRlg3L7je0h8TLT6d5r6E55dEinO4c7UUjmkYdx283qxzyURq
5yzlRG2GaONG7qnPt+1oZW30o26rNKIiWfAevQUGqPN7U99miEXM/BIBJxMWRqTdvHP4k+bvYYXF
L4FyGk8j7/qUS/BF8GWWP21CyWDHDhutBXJHkf/Cehbr8Ce13vLSjylZ0gXYue0DM+tBx/bD+/9+
hv/0fjJHGI6FhnVoGwuX74Lj3xAud22KsPDW6Sys17J4cmNPnyqhTtIIffTLRsAXsBFzHD4GuZ+K
GqRmPkB787O0rmO0Yd0ucp+Vf4LPfI1T7X9pmO/1tYOIeyfK9mBHkB9mH6P4qubnyTyFFgQPB7T6
+ab4p2K3vlo2RXGxfZVQe0jZDPh61nfT2anvJrz+uSlTKKSeg+rJmTGDpRCS7OD9xUpYEYKc6V89
mI81ApRHDq+35raiGsoLlbCi/8uNj/7QJP39tEI4DoMR6HnhP3iPnSwCp7TxtJALw7VLwqHdtSOO
jdJxZL17dhcrB7AvACl9Y/MrtIfE1kXLqg7eS83B1WrfKEqpoTvW1RMNRVJN57wHGAVTwhk2dw70
SJT1IEuWzDk4nvpSuwfpXJ157yg3dpEf4IKY9lhqpfyDSZJFdh0v3evSvKxiTvPg2pRP3iQzPgSJ
FV6B9aarCw4obg6zvQRBvp7AN+lnvOpDoBsMtjGkJ0PSu+kahkfPwfXAfp0zdFmB0BJOiaryrJgL
OFDKXRE9TwOMPV1yaPvm4HZ00xQOYrKXEhi0+R25RN1Xv8CNNfyxeg88VDFF1RFc8qBMeLtgycyL
pWZ3nX1z+ZL65Zj28M37y8H+A8///aoiPwhCiOjC9faPyXlVjqW1VGQ6ezVo4uty4znsY6c6JrQ/
UxggzghbdQ9DzLnYcA5rYA8yV/COzznErQad1CGce4pHNtdJNLFTFK6pBXvjornXE0L8vMdhH3yy
k9aW5V3shwnhbdLSHz0sDGVuXxaWJ0MjYawI/0E1JHOIq+CzrAjRRVs6K5vuXnJm+H4ttoX1DnJd
iUSAcNobhH/XQe1dIp/cKE+4IVWJ/aghjsbHhCyvY/fZIrEzge1nb0xcZDeH/YX9+me38f0MPTxA
B6a8Hoiwf3TfXaklUcoV5yGC3JndfC4EvkCwgIQzaQErxrUXSUi6ZFpxC+zilUEg2A6wyKvOzSiT
onwhSHGs5PuZY4AKX9Goy2ghr22OWtg/S/Jm363AVH296+3lQYMVOk9x07tQTqn+ciLgev+fzdP3
x/GJY1OXOPAU/1N+s+B5OORrJc81CsHZerc6bH3xKPUYuk7XgSmi+AgVlgtCOLdAPtD6MbMPBx/d
11VS9fBD8D7V0CHKsXTs56QaYCXdv4wLNGVO9pEvwab281MBJaLGSYsS5wuqwT15r3HiR/tldq4j
PBI0c+LRxwOwoRy1wLyX60TPpwZ1j1PX205hykzLTbDGEsYsvILNdL3ANRbGuG64aeV21Slz7yIJ
qLj8VXb2JhBwZu95TJOha9PCX9JwSCeYyK8lPErlki0OJPng9ChFXFbYpYBHqYKRcI/qcHJP9EHm
CtQRmqlSpHWrzrY1JhQUc62ndC7EPR5WBU65r8tD6DrbtaZ7uiRsxUy7sa92D2oZnCHzAm0onCr1
6CVUE/jCwtLTSmmINSd8h9bkJsXYJIo7mwJbjVHxo6HBQcHQdPAe5DpuIg/i8MPZafZaezA8n34u
pZ3Y/gwjVxKvkD+PoCaIe5xTfJgArnL+i4On0RSQ57Bws5/D+bm3pthty11DK9TccF3tsny4Y8WI
x9gmTYuSquggqY18ETwM9HmIvir9gcBH5IUVT1pZic5/zLx4pXlx9MbbXAxPfQHDzq+peCSFm8za
RkkHR6YGbrk45W81+Fz9lAxVdw7rKXUD560SwZ1N9baEK3IEvSgypdq+ovxBRRXdKwXFN+bGuf81
w85zFHUcRGVs4QHqAeJysXaHfdv1mw6Z1FJYG2qwEGqVD4TCuNPDtxAhvs5R3AArGgU+/oQCwsTf
CRbMAoN4S3yFw/3oIy3NqQdV3xanywM7Yca4H84tZSvjzi43kXPrUWyTGdaam7z/NYx1nIPHPkmU
eRwraKgI4PAcYk/NHrOoz3G8rM1kvWqYwrZ41DWA+Y43m8gnSQnCDCEo2n3/0W0v7lCm/XAnOPYT
xngoM6cX6Vi6WQHaFv8UoA207NFbv5wJrWrzwvmvHp6ofvXLioIjjTK4rmor9Z2HuoJjckRi3T0t
OZ6Xiw3qAsIrcs5qMOKbx5pLWIHSjDAICTRHH3ZjI4Ng30dZXxg0upv5RYSvQWklIf1kwftgn/oW
3cRjqJtkdNtD2KkUha6O0gAm0Vb3hvS8oqbQ6L3oel2Hl4XfmhrCnFGZCN3D2ytI+uJ94OOT7BbU
Hl+dvlPwc49meHnMpyGE+7x8Kiq2q8q/FiLuH8Do71hGQQiDijCFRrypVP6tbuNDL+dlcaYzUe0p
n7AkK/Hgw8hLWEPjwKu2/erf5fKRqjKVZbOTPT82CypaFrzOJcaKHd0NLjjG9MCaBzd/tvznttot
uPWVbyUyOHJ89Nx90PYzs14s/m7x58g5Eg0n6/alhX5HhIilvfc+P/aNs5vdz3C9uTZcaOmDQK0y
8T1qE5S54Y6jPy1R2HXw3FqeO9MwhG2Wg9YEEaeSfawuEKOqh0l3hdqjTFcKecD8rhhPM5A5dBwS
Xzw7aYVA3M0XNICpQCNIPBTg6PALB8ArWhpOod4ZnE1DubhZtL4v3ZP3c7A+HeckKUSNFghGu3dt
vM6vJaTHQHVqLrjC0V7ph7w9aidrIh230RQn/vwshj26SXPFgW2VPO76pMBUWgJBiS5qvZaglcuB
xT6tY0Xtn96KeYWECU7gv4YWiDWZtdgJFmniDqhBz/xX0+gXsxXbvb+nA4hpLZAwXvXvFXnp6lNT
0JSID2u9dzTacc+L1w7mptOYcPsyBXgzzE28HjztCi7ePXYYYCJd58DVID3B8Nesp5BkoQ7j0noY
rdfFrNgGwDAkRWFyaJZnD2a91kMDLgiKhqF8rvi9jbaS+zcNJln+K6JvoZegPlz6NRmrDznhPqpb
hzyIKXE/PRL/QVa3Cn7NfRsgisCIDIeg/aKYX7FfLb+4nrMpRZmV5LkST26DTeC1TJxlH9ozqkOA
CutmBmDoyGtjga2oLlFcyketgLZMcdBUm15/td2UKS/2yjcl7BgpasUqPWRANwG8tptBxqr3jqYJ
ZsWxBFT/Y+UTnty+cuDNjZhX0ulQl1Fql6ij2Jj4EoY41Wc4QjusXBPhmwkSJTimH9j5iRchfwZo
eAJ32fJgvZMd3I/RixQT8sIPBjqW61wmebPIqQ5uDJlQl7doRNJ76GBGXYx620u8WfeOVS9O+GBe
M0GJaXf9gfTYqHemTOR4XeOEtAR9nBa70jNsk/dsvGn5vNrVBt3tyR3J0V+u0wDKqpcGIBCs4hR0
7GFAwIu8MWuedIn4zZ8WDf8P8p7D/pjh6dSY5zCdqjo/sHm6Djkkb6SDw3Cb2ktt+pRyx6Z3zwoA
U+DdQtIjtE+MANCeqvt5Xk6rjFKXWfeOApQZXIcF3GMs+s8zxqcFEOPulo8XPVw8H9IHXR+3Xr3r
2id78ZLF3lQB7q19HlB5eDAgF2OZVtALZYAgK9/b2vqL2Tgnlg+2KHeq2HSG6J5T1M6OuGmFAjMe
YQ+IriYMD/N8Mt1KVdwCJEOiWTaNRVxCLHjx8syJbf0D2cKTB+lhRpK3meUVqWDd/drBZxGdta2a
JK++T3ZVj6lG4emOP2d8B53/FrLdoj9nZAQ38rMeWoL5+5RD94V+rYgnfDit7kOrsAEMm8wxtu07
teLrrWuLETeiYk6TAFBPhYsPGCOqPznCYAfykptwK+Ew/Z71S2W9RvMe2eww2I9+98OOrHSACBBE
ntouERBaAZYoeidFFZCKsUXnIfcqSqcFjtuCZU1zm1tcBZj5QFYQt51IN7GRUgQTCVNfYrq1ah8A
BYx0mzr405fw1HMAa+0tqO77/ge3odUwyr10Yc4dqY3HuzgIdDzKS+mjwrlTy0NDbqJ4yXH6hu7d
xaEJQpHqecPKNSXNe05OHQCN8Dp7bmy3e3hgxMHIso68M1AoGiuOkkk+e+oGQDYZALxO6OUstW/p
AxOfbxA/nK558EDcjyL6dEcsQATPev7VoTot9ZzkgZ3l04dGbWhDQHo4h0i4K9FAQ65R+ybmLxn4
CRGX1d8rzL3xCZi8+SPgQqyDLJDwVwABJQqb8RYELXzvi0TwPZPQa5ZXW+5a0BtDAF0kVk2NUD3G
rqTxqt9+6WFKKIMWfZNJCHEDzdUYsBOyG7wsnNFew6HbyeZ61xJY+bA5Ni303N4WrRBw70pgb3Xt
b7DiYMpz9tkrkoQqxZG1QUDBagj9dLtrFUK2egH7w02Jm5USODSQ6byG8hT7mL3rimTriueZnImI
YoJIzdvjwgHt1mG6WHXC+EFAjRgH7SB4vRX5w9A+zqAf2sFD51KkZ2iVFVsr1FvOUhni8Az3hQAV
m/2ik7t1I+/MnJeB3JnASZ1yM9f5NZii3SSK4xQVmTO982tDYW0/Juth/KoR1lz7LqqupEhbAroI
/kfZP7HiNldPDBAb62MARsnYXBc8elvNKZDqxvlFCE9GCQRC+MjRvxxoQoG8XESZzbqUzGDyLsdw
OQ2qTxdJgCtfcfv1Wl2WUm1rZ9gTsQ383UjuaF+lYVAeXWTKaioRMcL45GF1yB5R1FrHtU5xuD3R
H+qwTQfvFdHYiqJMRUPmrjwt7CBT7EnPQ8onN8Yja4ZPpHGpRazCJRlIHgcAN4NexwJOMtPw6BZF
ZnXjhqMcbBp961DiLyG6r2LOxOIebFHs0SWgEotlh02wxk5nugmDMWlwNzqNKMmiWBYLpgG3cH0w
GObsekfsBoGvjAwfrzVPfQXiafGp1x+heyHAZvRLw3/2IEKvmbbK1FlV6ls8CVmzU90v4up4AJy8
iDoh2t53RUJr0LwDFq9ySkPkMEXTZX5tICPkpK0VsxBP7E7nI1a1kNbYJ6VTHDmPhW4TQXRq080y
uEnOKArbNSk9YOfFU1Q/dbQ8ku7NF6hmljzrckSk6me3VnGzoJAqE9OiSIaQUmK47AJG0cW7KGVc
gOC7ZjO6rxq/WeTPiJ/SnrPcm+LcSXOVWNNPXPtOQssgCOMAFRyaCTZenWpMpMNTxKYJBTSnY2JX
GGoALLFPokQLg7YmBw1hVZ+lp5ISBU6LwsHGd0LFGc1bCYAvkFUy5AeDiNDLRN6sAFLyzlXxIZEi
88mKFgmkq2qHZi4OWJ9EAYkr/e7bzzm50Y9iAVrsPZNVoTPgx0qDvIyPvJrSbnrCyxxtGc/jEgu3
PqzVNmqLxBvQdjjPenkxSWDu8pSQMVtQEevghKlQvJApnsjB9A9+h7FxmOTzPoRZQPRlwfO4ObKI
4zZmQ7dTtYc0uVtokASqTRme7NKxdJnu6+JWrHu3fHFpxlbMuM7AfAagwLq2T0uD5d7xtFLo1QYq
sdurPV6Wgceqm1PzjAfix/6KeND2G7qs6fdsx49BcsW0BEIB3mVUG1zACtzFOaQIhtvW2lIus7D+
aU0fUwdqqn03eTqe5/3cfZXVSxe4eO0fEWvveogweS/CjmKHixSfqG+P3LBfw/3In73untc5kLUT
R6DGMMRBZRRmesTjhzosQGNlX/873ue5/wB3HGzOA8ymFILwwPz+syGKljbnDXPEmchgT6DgZQWf
lj6U00lIbL840OHG3EkCe53LRwySliFK6jZKpHVdoUnb6CSqWVaLNZka+OYBVcHkYp0/JebbmLsh
/6ZVNWWyrlJfF/uGQPGvD9GR8kQqJ48rMyCroahav40rB3Y+x4rcyNJ+DyUwzfrL5/2DfIEG0CGe
E1GYQvkU8OYfO3aYj1bcnRbgm6vpwsgtLOXZL/Ojh3kURG8Q7UJUepe1R8uE/e8KWlT48ECMXKSn
3Hk3w1Lho8PGUqN7Gu2Tj+mZQpfkO3McYJA5UnwJ6BnlFzbJhYVH5l9VfVsHF01wk2kenesxTImG
1YuPyqMD26j8EQy5FdOWJCN3XxhfM3e4t8pwB0T7SC2wxOhfNH6iP0i6v58ExYY89v6hJ/NtpfZv
rbDCa0fOAdK7kjXVudyXvoMBaCf2y2RdctssbmEzAbNPlAsuYn/j1wd/1PuILRsapRSomF1kgeVv
xmBOee7C5aG4ORNSAlLAarPUC4t0VNs5DAFXWrshrA6VD3bBUm0mPPJi+IE9Z8eLCxvJwPuUgBCo
1mlQvljOeysHBNNLoVCGoLcVvoFBpwy5lARrWuFJl96JMnYnC1ChPSxszuOJV/xYA0RuZ5a2jdpo
8LBzMK1CKGms/KAb9ysgPuKL62/0gMlL92u1geO158pegbwB3Xfb45CP6VrsIgXfQPVWcBu15piN
loq9ed3DGGKPwo841WPvhUAYRRx09zUGcc2InoX8ZcHB9v4JwDoEVmo09HBRfSxT/ucdJaxZC6kQ
vBfx6KJwckSeDrlO+yBPuuK+96+iRisYIj7uLHdImNvfKi3ubI69DBdS90DNQzU+Kwks1pIne4Ee
oV6SMu8fPAuJI79V/YfwoCuGcq2KtlXu4ObqjeND9LvoH33g/Cva56J5sHz6aIPIIcmXzc8kpGkD
EbIQKRZF2dCDXrGgGxAB3QTWfQHaaB5u1teRDQ8BpldrD/wteA16bNtjYKb4R6PEpSvYPQGFya3s
1MLidtllkfYSn8ynlsMX2t3DASpZhd7kHuIN8W+zgO5sWD/QYFewNiH1e2ulaN7FWF0kf5xtmCi1
zf2qMCLGOIFZ2Lsb2CMVVioVtvKU88yZt/Pn4KxcchsWEH7GfDuxxLPeHdqdFOZKDbcfBIfEHquB
1VWgiQF6mN3+rXRRX0HUuYLTSdGCxAAKavnWj4+0w2Jz3Rwd+q5rlrqoWjm+40GGj1PfxQMmmlF5
j6b7Lu/XXcR4ygv1Lnh30OBghigxFg6adf3eO2ZJhdAIdL0OYJD0BiAGuxmZsVg1uA8kFUOQaRSU
DrrQsmrBbgDdN/xLuHT/36PnRDZ1PM8mgffHBkq1DHMdTKE4526XFuAeMOuZdc/+fK8qP1mnfvPd
1vuwr9J3ofplICYut8DlkbHRnwORzQ9V5F2sHpJ35aM/OCkdVQxQGxAoZBZddhMt3OyxqGej5yBp
Gb2t4alh5dEhoCsVX2XpAnL5S/Sj/xxJOqBHUvwZFFNomEX+552qrXzBnBYfjCzi4sjqRwf94rEf
MujJxMuEnql1601VeTEgaUz1wD3xgZqBU9rdTXJEr477oEVW40xoV49xx5xUYdc9BB+DNxjeXy3A
FWKFtA9Q3EkdAnWmEZpf6WXMebOWZUfaKjGgmbNgv29Ko/zYOc/Kw64oKI49uThYdwM3X17crgNH
AkvyFgjEzWd4oGNqL49oCQb55kNaHxi42NCGo7uyYwoAchaQnFJPPr01KwQySqAtGkJmBc+cukgH
zFk8LBNXMJcIZbqWID525BQVgJoghF5/9si/RUEB+5eJ2zoJIxW2ibDcQ34A0vnvKZl+H6L/5IM4
rhvaOM5+4FDnT7NG18MDrLUSZy9Ia46GmUpYJe8F6d9oAA/BNC+/GrQswCxSf4Z6/DKkno+h1+DF
pAKXXJAfRVdsxo4aLE+BgzHAkgd7XcGt7tfDQMBtA4uArmE8uCDntiiysHQSYhy3gjREoN/VArjJ
QYNaos1oY6McrBDd0S6u6AwoZUQFNG4cu96swk8Hxl9GN0UaQwKM3kkEr5WW6UQtF+nfal8kbgBv
orlO6/4zdL1n2x2zQvt3th7ObrOkDFMEmmcEY14BgLZ9QVTAtnLcjyDmuQAhJj/N2ZpVOdxsZlRQ
jtxa/btm66assSzuodUWmC0TdbWb+rhaXtK42MfFkl8LMtKAgrZq2WYiwSFY1ks3DrGHSXjt2Q8V
QEoyjqkfPSzgnRZBumDu5tZJj6pMAhzu2uauC0tkV52f+9K+WcBXKoaz3byhm9+S2r9xNzpMTfBk
++Mb0w+cYQlaXBn75dBNYY+Y7WDSgwGwst6XyktqGwVzA0dpTWC54ZN4cJ78mbywKQLEC94HxQoQ
F+7DWgH8w/eiP3SOimpxscE6oBqX83CnOvd+bTHMmmzgyxPd0Mk/YqKRdmipyUBOXl9gEOgcF7Rd
Gjh2uSvlmmhdYpL8VaBiG2YnyS0dr8Gn3xPgs2GaR5EZFu968psMxDt8N3o6WV703Pf5WZdYkWaz
QhhrHh284iqA6nzg7pcBDl3rfT/lJwerqDiUPQE+7b5MdMwTseoTs0E1wCkuCbjgfv/gYB6tMK10
kyCYk6KYEtF9YuyPORVN3BpyTxS4CniDEXTvADX1lBoyXk78g9frFTgf3wYWMI7lUoRBykoMUYNb
RyFE7FSbRmFCGuXQyUEJ2/tHy33UdojjPMZqRKVAr2iosRQ6Q0ShXrIJT94A492oMizLZ66Pfrf3
YvNcbHbxlH0Q7Xpl0bjt0elVtvjQ5U6uUG5BWSiqJnFBger88L0ufpaYXYRqyMygfiXf/fMCzLAN
1ncbXL/JKpO8d54wSAKL6HtAFmKmML7OyJaIRBtMW7Nx+KEddIK9M3yOvZWsbXtPAytdLXRpMOx+
sjDKGglEhOdlHyFgxwirKuktlXIA8b6Y3lopQLpiV78Yt8FqJZU8eUWFEKbSmk7JjI5yrovMbqdv
ehbq+9oMPOihHiWmV4AShE5Ebmd1CeoZEw+cN9u1Emmgup1Nu8wFUkAL9exWWCjtICvTtBmjIBHX
mCsCQgNmL8qXBb32kH8F7Z0LtIIFBfJdc3WnTyCgAMTJO3EL048CCcVoOlRtBsSTD19GwczB1Au9
+iZ0zxwTvQI48DwkYo7Seh7O1YcgdtKSasMEPocWB7reeKmSNg/TdfUM7ykbKV5CtwcQneQFKA8O
DMg4NkOCk0cfp+FZ2J+FDxRmfg4HACy/Wgr8vAIzeMG0ATO6hqpEd026Ls3ZwsBThJnAo7LY8pij
9BQR3+Z46JON9WDA9Asid4x2JTEVmtMAaPWR4kIBShfKR93upIfBEZPIK/TQDeLM8+YoC1/GrJyz
IKKZbUZeQ2IV/AFtdI+a4hQUDYL1SAEIwP1umlN34umA2WgZbTs+Xqu+3lZExDJw74aWnqbWxhVr
n+t2kXHO5JkF4oA/B5/lrPyqTrpcJEX3LgB9O8U59O1jgXFoBVWXCYsR/ccqoL/u86NNPAxIS1BJ
nVQEDhBV3tx70t/Za3uQxaNmQJ9bsbVbSId0IrMoEkvXH5HIn3kzJB54GhHe6CSXpzBqUg3WQ1HX
R62DeMydLEKNURX/Q9h5LbeNbVv0i1CFHF4BMIhJpCgqvaAkmULOGV9/B3QebltSWdXtTnYbILix
9wpzjnWVVIB8UbmxEBKEaECEKDg1yv3QGYdS1pkfB0Z5YBgQhYpBtHPc/J7g2QExYKySPRkcX0EK
jbmIXrjqBz4QilXWMRqwXyfMdmqnZ6k+dBReAgfxYNAdsjhxUw5Yk32zGIKFQWuWVkENBk5iFpd5
0PR825bWwhq1ZRLRn2iXVH2OUiruY5RjIklY0pJ1tVu5+EgN0c44/9jo+nMpZU5cU0EZX7TGsCkM
3VipdZr1T7Kyo18dsJJZ3xEHKBG6kWECp62Uo2cThMY1lUtM2CiMN5UaLzi1TpW/DCVzn2l4D7Lu
ZPraJVOytZ5WR81qb7R0WIReuxq92/HcUoLNsuYoqosyfNcU706nltAMypIytFicKalRQh4YAy7O
nbMxewp9Pu8JGUB7w8B6IO2V7dl4/Z0CFSh0AI1pJhT8KE7Y1sbaCHBCfWceXJgtGFgobDx+uTHb
w9FFtDxdtOm8pIvCfpUeZrt16hangIl+6AHUtYm75NOILWx6Rs+yv9vBXe8qjuhG9sXbUqUHK0vz
hAuTi67m37z8oy/Z5fkdD9F6vrkCjbviWBuF26D5hzmF7sSNhS3kpr8ZZnIC0OCLaKvbymHK4opd
6JZwHKfXLGGf5yJWbmpTQlzh1sOx2rgzXky7nQFj0b61SdWXTw/hMnM+NH7hAyPmbWxo29ilZcHs
xo90iQTOFtfiGpWlvM6X5XKeWti9pEiA7JHZEgp3y0q/Ue2Fv2TUgwMDgf+FgdP8Dj3/lFL9nD+N
78y8GP85+Pxk1Z3P57oIG0y8S94Me75S4ajryqHb5vJMp8VlJjfxaUCyMiMyXH4g/LzlhJ+oV9J5
5F09Fvb04PGDRtKhOngtsBksRhSAO5TVUTk5cycvRAFI/E7EncjYvWht5WFqa1a3btEg9sm9Vzzp
PpDxaJsoFOSU0i493ynCo06BVq70reRdo4ijxl9PnrXTIhDAUrjyOiRv5oRcPKMS+REnkv3v8PjT
VP41OtaJEjVN1kVVN78o8tQ4zmJPj8lUEpfQtuZLaBLWFVJKDzL/GNFPpc2HhDcmzqtpFf/7BuQf
CkVE52glRMuQdeNr+cHI+i6PQqvay+NLlr30VF6K9GT4L/5Ep2TpD7yyaAr+VM3Ou03iqxJex8ey
x3iKVR+usHL59w2ZX9hSc+VKox4iS7Su5wTuSz0kMsOGslZU7NtxXDJEMMZloscfI6tc5d3ONbJ1
Zivos5uBwoSir1vRv6kq403gyBrkqxiQtOmeOwYIAMLG9ekmJl7uTrl5h4pjr2ZXiqWXMsaRlMqb
suuX1c5Khm03ziEJ2kuQIPGbZCDe7O7bUtmWOrQTI0L/Nj0PA2wNz5MIaf1XrTzHaBva6AF9TaXJ
m5wc3pOeprE7C+H0aMkaOip/03vr0tRcPctcTzW2qR4s2ozxpiNqFPb7aJp2HEg3jc6E5NGjZQ3Z
Z1CeQ3Q0Hcd+7fUrRGGzmH4uV80NXyuMVkmFu03BdCk7VMT//TXMldIv69KgYmwanNLIevUvNG6w
DwKj3vNiX8PEVlEPWJgvDErxL/++jvJdkiqbogFkQjL4q/FVkjpmnpJPZp3vpb7lOVEiiHtHMCnT
dakzcYrPTaw50qwG42okTObCYt9K4G3pZqgGUzhoMSnlyWNSR3bflcTSDewPjCpWNdmKZr5ZUkLT
eaFk2F37GlUh+R5+Op3oN5F4oIxwDeXfdJXfV7FuiSYSUQ1dNMv5yyoe44ilZpbdwZgDiuWQlijL
3srqIteXUN770l7UtiO9MAZisILZeJPNYK4l+RK1VylY9sUlLF4a69ESjh47QJq+RNpzrBzj5nEc
rlRu7EB57JPTL1/H9wq6bkkiWJUZoKorXyvonWKYomrkHdiJS+cK1alNzrpyGusXlc4aSmDVP3v1
i1lc0lB3VeVR8AbH1I5ptNCaSwH4XrpQutPVgyavZekoBdcIgYka+RTKzgILyUAHxP7bphxi1W0f
bbT8gqTdTvxzOlyj/Jf9RP++wfGJJJWtRNZkyq9fakGyXEzB1GTdoanXHmRUMI3lU0ZZv2VgGoYF
Q4IdWa0RhkpES4pCFt56LlvyDU+CgpXbVpA18D/ivtA16JLhug8/KNs6MXNOypU1nyB00H3qyaOA
QaCcTURoPoKLl98/1hxVinkWDDyEw2Ov/rFOngpzy4gcxfBYwYCskFxlCop09T5sOsersG3mjT1i
yhOV9QTXKCkme2hvjPSW7o1XoML95Rj4FOn//b4j3NdUXnS6RYYqf3nf40EoUurd1YEFGSnUw5KN
xtFZoE8a80VH+0JRc8dAlqNgudPAvGLQ+Pfa+77lAHhWJYUqOAx85bOo95+WBRl7PomhXB1S1DIC
5uLpOAWnQTv++zLfV7g5L+7Z14GMm7P379ogJc+07UqrOJTkE4O8U9InYC3Bu4yIpKguufSbLhFt
/bfNlKWi0noQLV2bscV/XzJSOzPkvKsO1bJ7ihy0JI72lD4Y50pBZ+lMEuoCN47XwxMZPbUr6X3f
1QsERcqN4ZYgerulYg9u4AhgPsrFPFGUqbqOvhko4mPgsYun6l3dq3uAsjjpcURuVCD3OEDkbbSW
oZtxWRSKdOxWcuJa56hymVoyQyet51pyhHsM7hvlPancBPHIE4HlNrjOTBnB7k+WhKjRqZ6Uc/Nk
zfPcTlDyH8qH+gDcdQ/G1SkPBqj6/yGMupsqdXKdoMtGZKOfkCnaJWOzcQYtpmWz8yc7rRFLOkmw
GFqn3SCOuTU/6oOPpvSqrVWnPc1UWfgPy8nVlvM0KPR8e1L/bXUbbtvqIY1vKEQzH7pfMDzsEyLA
fGOocHHulNeawhyVznV9aKZlB3VBt72XERDkJ77lSIz12i8Kt13Q4IIK3J3bS3bbUpd3tEeZMGuy
C05nnAlP83tf0sN0vIPynG/1w2zllA/l2/gYvmlncMgvOB01y6bjC9v5XtpVtySfL+jV+8tw733I
sFRAzhnU+WUmVRhuwXdoHrttQsSN3+NUH5Jnadff9a+gWjLPptnEnxTV5uHAdeioH9GfgMIOgBMk
ANp25p0w+Ko89StuNSKZT1gs1nv0hxdy2++bP7CiWBejozv1qrjVH2J/2ajO1NlGvS4PyKqc6LZ5
lI8+JQ08RaQJIhMG8ov3TF0ZmTSlnf6QnQOXgR8Pwr7ZEP0xBxdrs7WXTlSv4n31Nr0NwNfHS39H
8fgeoE+342tb9Xte3OCc822r9jFwuVNKArfc2pIvhnn30iq/94/wX0iuJh3lPbVEu4HYDtLhIm3F
5+qBzAf19ozHaFDHhtSt3C5jG7Kzo0+wg2Tkvr5LX8RLe5fcG7fDjbZFMp4908ysWVmwVKQDx+UY
rWYd91t7SV8q0UYDJBiU99jLbJnXapGcni84t+BmqNviWpwUhn+kR+Whuqvvm4O4GykKpg4JiLgr
7uTdeC8vn6+CEzrXwbngSraf2fCd+Qe5jP28al10R/acD2Jj+Mx1Rndw6BWQWRqrV1JRIAQoU2xS
rmL/h7+vnPPHx+XsMfEeMYtb3levHvJJuyXMbnflDYdAIK61cSEhGeQFgMYruqM783kYWqwvCyc+
VqHT3dFXQIyLc4AhnxOg6vrtMaKIC0noaL3Wz8oeF+UT43Y30cNMExb2yZYYmJfyvZkd7jx78946
xBf/ZOD8J91dhbdaROhre+/hff3E1wWn6SPBe8WRhfMAoAA+bCZlRQ86ogDFaUvXwDSBxVrEgGmr
fzzU1YLdas5wV9IyR5zp4ZRZUK1g9TxGj5TU7hbMG+VuE9t66RbpUfsQ9iR4G+W1pW5fu5rpFK/K
Kdn69+GxPvIfSeD56rAUF4MbT8tZ/dHZJZMcmmt/iy8XwRwBX1FjSe95UPpafyOsa4/dbKZ1aDBg
a8KlAxA32o/zHORbMt11Ykfb+mxtOjiVD+XtdJFTp8RTgYNZhvKcu8YRC18x2O0jpdLuEsP7pKVN
9epNE5D2uOFZ3UI0vEQvdYP7bOEjS3prVt0e199NeiT9paq1nHrMo3ZziW+ZsYXgpt2mhJ5n8VHc
NpdqpT6aj9J+2HeXKCYJlx/TWwpmj/oascGydcV3TPTD4mNYRvfzzEPAVKeZ8dez9pKXzfNztOmd
cNkDmsBnfYof1FW5wOVxGPmNklN2ql66S7Mi4bWP+tlbzwOJEcmvq1W1mvbt+fQ0E/PERe8U7/4H
2x5pZn8aYQzVtsUEHgzr4P6MGx/EA8PgzjBn3H8fyt87kaZIV554k4hZNz5nK/zn7E+CUQE2VlYH
H2H4lJz6ftUoL6qHRjT4LcyYQ++/Qh1JVfFBYRGY43JLnOOQ/1yrzARlEsugPVhn/6AAQcB5eur3
2pYhg3Ygwm/NKFbcNTtz0zKA1HgKjjA+ney+fYgPELssm+EjwDJQq4HENPb5Lr+nToE3t2P+dP8k
30av2atI34V5z+V9xBsay85HsU8FhHE2/UZgAkphU2a4//dT/DqCQie+5QFaumTos+7nazIfpkUc
t15SHwirc2GBvNHg5FARjcv7Etx7uNSyTRWd2zCzK8YK0sUeL5p37h70aiulv/SXvweV3I7C3Siy
AZNA+xr3pAKiuxYn3kHQmJjldQvyiYxikrYLh/0gXkajdxrvgH5vT8VdDJb/fhzfaxtcX2UYhYm+
ABXi11BvHPOwCuS8OsjeLsIKVkEl7tHAcjS10aKWX8T0bjKeI8yiXngIyvco3/qyi2LBmWhkVXlt
l7ypw/Xf9/Xdc8d9YU9B7WFaFgvwS3KYhHphyXFSHYpRe65L6xS/im24FmqACJq1ULznfjx2mki/
VF4OwXBs8WuJ+nuqKltFu9eoXf9yR9+y8PmOyAAoAGkaMzW+vBNjniKyLtTygNYfPoxHim2eO5z6
GMYwjpN/BveJdG/42dLKYrdtCrusf9kD5B9eTB03G2UfnWfz7bHUxjDUSVaXh4QotMiIjeWPMnos
JxwECbYOeZHqTzXsNzS14d1YWYtWexvC9j6MXlLDe8zp51cGqgIMY/nmlyf0bYfiCbGQZFR0qkQ7
e04r/rNrZFNXUD73y4PPEdQEC+zJPTSj/lEGTKcTLvgfnpk5mXgRxaNaadiOcDve4R/uwt98vF/I
ofNrbkBZIKdg0ySf+PJt1XmvCmqRN5ApwA1OL8rsRY9PApNPkXkbwm/r9VsKzfXwuurgHg2VP+S/
P/sYeb2fSXl5kCtzm8vP7I9K3blqdql9pu7A8ejz/dwS/eWZW/MH+bJVG6auIBpgSzP0r1WUxNPV
1JiEAtkPvSdbGpb16CilK0k2HYhAXVANC1onxOVh2eUIhOQ1mg4yYzMZNA1GZ9iSaBjvgrrwUeuS
n5Mqff4VK5UIUApsCZExASuQjoc5dCaj2fRwdeaxcbPbEu3Am/VWX1PU81Rc6HtezWck6f7VvwQN
DKB4j34QVJD8jNpXPUaP5i4hlLFOyat10s+cDbt09z+4UnjxQf6B/QOg1IHxYywFUTZTTQzmv6ru
ewuFMLwpmWClgchhBAo0uAHwnLZJdzh/NsU2W5fujGgkPFrA5HFWJgFVBLG5QJBwyxgLhCX82Tr8
Q4snKHXxgRITZq/RQVhdAMRS0KdHdMjusBwvx53/zDHFeh5nZQtaNwcJOTDl95qpFNFduysOPaGo
wryIo76sNuVZ3srbRncAxeD3wQ6T7VnloN4zEMTttlj1WzpVe/OufrTu07fyEciwjAKYFiOD5Lzf
imzKTwuTDZQ9g1EEBpvG3wtTqBJLzKy2PMygH5kBhmwVO3g2S2T3wrreiCcmmYDemrmb85BDzE3g
zmbgGTN3pNuZF1VvwNa+IGe6Ld7LFLScdJ4haOJhuIXUucbFJt1Ya/9R2Apbay3vh6N0Hm6bZxLX
Zfdcb2qUsI/w3+i3GMxNYcGc681wK7E8SbdPOElQZr9UT+KpevL21hnI10k4z3PK59ADtRAlJMa/
7c0jEiq6GJ+AqOrRuBNpUB6MO3/v3cegD8OVfNQOKjjZaq0cvN2ckiWP3r13b2ZL+Tl0jv6eqTA3
47N2Nx5nJKK3lm+UA6neSjv0R+jvN9GjyPoq1pYzk526jbkrGXpj7qyBedje+shSdMB9fSJBOycD
MzkPyK7detlssjXadfCHnz/L71KzeoGC71DIwOetl/P/Ge+meaT2InjM1l5DzkICJ97owBGbRbjr
NvMPRt+twT/uxFvtZThBzAIGWrsIFBagtKzFwD8gLXl9fcbM4JLf2O/X1Tu1isWx418IsXfjcfVu
Oe/yTUw+hgTeMZxsy+u91g4hrxWyM2c66Du5tUFw4v/GkktvKHLE2pFF21xbzxVOWSh/5gKhL/5w
YSeutHthae3m9H4uFSTOjAlstzMiKljFbzM+D8/EunClG2R9brU0wLDNA3xSINrzoMp52XXPn5i9
hXJvAD3U+LWspptf9sQfziFkvaaKa5VYT5a/nEPVAP3Fj9kS44hkEZpdv5dnYotRLrv4VGcXxXCt
eOH1wGCSwenXUn9SaCPKFyPY/nIvPxzYaMoJGT6HjvG3v18/oxACJfXi8pAlS8OCMWZ5rIq8Xo9u
MrizRCb97Uj48ZLE77JlgWtG3f7lkkZpdOPIJQUBNemtb2znw6hyZIhcjGqsFxQQ+Ni/fNAf9hmO
fU4gbZ7uRqD091UDWRfEhObDIWtXsriuk1X5nk2LhOGVqTtcu1+nEf/8Mf//gl9PXCuXvCjMyhmf
LKOHmF1vTkE9jOMPST2lsWiVKutfPua3OuW8sDT6MAYqZ0357NX8N8aJgqGMu6lAgxSv6wbAYLPy
+ksqXJWDXqTLrh3XE4VsD99exZsarv59A99Ks1xfEzV0mzCtZIbL/P2YqwLJWZdX2OuaVdCv4gGR
tmvRdJ9sGSNQsfj35T7jli/hxWwT1y1CG9mSPwPS/3xeMVTyMvAKwos4oBQ10ReieBONCyQin2oY
W1A+ouQFXVqonugrOUW5SeqVEFE7yh3IBhqRVyHcyz6GETF2C8HNZR+bbOwm8UkSrCMdHyk7NdZy
RrAN2mDLw8WjqhjSRsU1o+v0JqNNOajb1EwWPurHYadj2ZsEZZ0TAqttdR0C4oNZI5JuagBWhRIv
goIBxCSTYd26YR2v8IlGFAGiaK1nkDM0CVCBF25yQ/xTiE8pmmsTUyocBEAC+aEU7mMpncV+dmiR
d1B0qEx//++n+52ixLc5x24kXvT1/sdb/8/TlYU4p8mD26KqEmpNxAsKQYyn1y7CY6fMHqymXDZx
gLihREmHgqQTnmPtufQ3RX+ZQkB/DfoKQu1yY6p/mugUNtbCgzGS4AltLgIWovmJKv3cMzcP1Kji
c8MIBrpUqc6kKAhtlaC6VUk6NyoPU+8DfejcLNt2E1RpadwGkbati5ewTVaheVN6cB34mzbzhEyK
P9i1KlL3INFdAVuVqsZuPXdBioteIXKbMAt5TN0L618WJnAKVvrXlWkQ0hg8QkMng/77Tejq3JQD
KcgPA+2BBJ+64yUumIvJd73Tbc10v4ChYYk9/VHe5ZP0pxbt9s08Dbv4JYZgy/dcPmZPYuAUCC0/
2IZbxqFEZ/CjJJUP0AGoCfCYGmjQrwEUtHYxZmuQa2BR/MfoKLwB2evhtCXOBFDMWiSYTYGvCtvK
cz1kWJ7bYG5Gqw4DVOawWdCOR0SMPKxC2oSotlvidcI8WyO733nyqqbaRCgeLGTTmR0nFFHgojyo
r91tutd20o2BjQMwipMin0SEi3hunV8tLiLYMocwMcHkzj+Nchdh7kv30WDTG9zhQ5m5+jC1g0OP
kgeH4YPxED6Ft+YCtt5uLjBvpDvK8mv8I0yGKImSaPua7pSCF1xY5QprB+ZBTtO8cQtAQ0yaz5xg
RHaIx9Np53oFvhG3M4AbLkYfysmiRbEbb/DVS6aj0jR51byF9iLfyhZtQKf/M6L32QQPFENhKVKX
lglSECZSCMU9cSKTKK9mg25zoUaQYBYeUqE/uN/ofIu9U8tLpM/0I5IzbTf2fTRugK/PfQvMxCai
Sd/9dxpVj/z7o/o47evzcDHXNRDv0GFmIRTcnPG2HXMxkKTucCnfRJeoRPduY1PQLvmt/jZdO/RB
G7yKiHyQA7f33UnZkF3vzDWP4KCv+2WBIIcA5yP9MB1auxQmGZwqHFHvMfypxIf7kptoMkDWOHAS
jXmo3DwLj/zqRrzHHQ4A7iQ8ZwNdBgfrzRDbzTXjP1+LFzAGKE2LPU6VfcsUzmAn3yHxOIkziDl9
ix+tP+Wj/9Y9W3/a1Fb+UL1COTRhOLajS0JkVVKKZddSMSYadvioSbZ3pWUaXdXH9KFasuDpqYZv
wp/6rM/DEXqAXE+kLATj8h1joIzst8DkhxCBUQlzcoxFZeZC/f3GGqnZI9FP2sMAC6DdCJRf74PI
sgVrkWWLSHvsstd/b7DST+U+S5znsJrYvAiIvkQJKOJiK6ja5jDUC30vEITVsAIkEjnb/6DMtfRE
QC4ky97cAzJfQyQnEtTEWxwcLS4/ZdkW227u59eIW5J9VbNxbg1pOeRO+KrJTgRoPmRNnhTeu8S6
Jx+O2psSjmdhhXYAVQSMiLWR+1MsPykhYqWKjMpiW1DvBuNtFBZJnbt99AeDvQGGcWKDiOTJMce4
sScwT6EvbHSFV6aMj97RwsAg72pwiEhFpQx9nCfB//d8RmahCGlEBm7EoxMXp3HUXGMQb/qmd8NK
2kSAKsZ03EmWderlbldlgQNbZTlW9Ll09H+yvqpDnCmRT6UkXtR+ucwTxV8ZAaX0KXEVhcjqj5Cg
yxC8g9aN1xh4EAoYJLlvo1HcaAKi0lhwKta6OXxw/kQUBaypvfHiy1QUd9VoLCycoQktj4fiYjz/
Nnnj68CYuewze3VQfBKBfldGyZGRIvX06oMqn/z6MqQvmvihhZcKw3terNDLsPYa7VqYVzo7en0j
hyeBBj7F3zTTQCWVyxHvQWgq156xXTi51DCZVX7ZCPSVVp0QuaNMu1F4tiJw5zo5HT+A9yyKunAC
mTEP+WVIsl8Kf59mxC+nnaWbCDRoyhuqon/JaRLTlCuqZM0hLK4djemuu2reM74upnCG1VrQtvJj
Ee707oUysTn0dp6eBuG3zGouFny9C6pcqkSleo68v0SfQtr5JFdUq5t6AymWKXMLHqZqBS6mvYXu
P3RFtFJxkUnTKtdvNNGHPQbK999vtflDgmcRN8EKRIVjEJ/+vZHIlC+lzkQsMOAjreDgicBcohHb
d7ivhPu8T1xZBISq7ls6uA19zWL23ZWd22lXALVuDPjHnM3oyh6ZTjwN9vw2oMsZxdYdZCzrTezK
8DaRezsCAaK594sBH8eVGCigM/ha8P5XFmDjirJXLyzCvjokvL6tiJaValCECn2sbcNjsApVMgLc
JFC20gDrIXD6uF4BBXYMvYYRKDtaJ7utj5qBrTfSt0F4rQvNjRN9K1JJ0kzj7I+wzExpn6Tiqa8W
RckYJBRCCQ4oL0WEkA2ORIBdgX9pOUg0yhV9Iq0Iw1Afjlm5TN+zmnchvpETlQao+tvePu+j31YG
s8eZey2iilPmr+w/kWwdmiPF6ag+tOMJlkhMUt1WyxSkQ2Lb4z1GwMqgfdf/kg79tCAtXnpVshCP
fBsoHiZa0dcKHnadIQv9yiv2PNp/r7afFptFTdswLAnxzVe519R4ue5H0+clsvgSAr5UXvRsT8j9
7wt9T+00EYkfZTpZUsjf5wbEfx5hok9tJfWsIwOxuj7vnJwopXEjDZdSw//mPSftLwnI9yr535ec
H+9/LkmPy2vTpqvm7TIDvTkQuhZ73V/J/iUsfwnZvz9ILqaYMtuGhlxS+XIUWxY2SjGqkPiUJHck
DC3TokFD+OA0BPP674f5wx7B1fALK8yAQDGlftkwhVqSkWfyNDUAjIFSYfJI2LPgSYnKbV9eUyFf
Dhx9Rpyt5sMiGW/iJjs3EHQRUTBCVwnFW5U+tAjsBNBW27lJLu77KL6P8I+x1TBYCs+JhMxQoztG
fIxo0dK9NYITKiRuBFvZYORInCzE5NIrM/ZtXNQFB4ifuBk+rExT6cLsM7arwJhu4O3aWkrJEBxr
RIwvJh8hQv7Me8nVvYX4esWq43VGaRvP2mPkHNXKql9EAknJYxSKeSwDRoySqYA93E3lu6I8g6B2
u2CfVVcRO/l8XogCAP2GZkHaujOQrgXUnxCGSGxT4phAmkVwTmgmdb+cYT9+/1QvCP94lwzly67d
Sf2Uh2bEPknS1deDY+SbUt7xcIzx+d/f/g9tVb592nUaAFI0s/p8L/9Z2F4k6UFSBtWhZWy8MCyq
am/MfAF08NZVDy/AUngqZpnbWAXj3zph+vdtab48kQjHsmiBBvn78kHnl9B2/OqQFXuLmS0BijLp
MGTP03BoglcNXJexTr2t2UHDi7ajBOFn1Ub34vQuSQgLBtWdo5JcGODSx7YfXo08cKqyojZBtGUt
IiC9I1ougtl+dqfsS1W2ibgX8tw8JtEYZJTbz0IKyP6uEdeCrLoKv4XPHBwlttPsTq33muEOq2E0
HDJ/s7qPYlwjFG9IwNRo47EsJo7U2IeTp1E1Vu6CgJgp2gfqxojff/nCflwc/3liXxZHmvhWGofh
5y6rTJRtmaqi446oToFaLwfvUrYvCEvLl6pktZuFE47Vru8xMypwVqvfzjPte3VBI7ywUFnOqAxk
/39/g+kALzr3J3qZ6tIDr4yqK13xqEID6ZyrgItDGABjb4JgDPXDRaOKm1ZBn4YJxXLycumRXTOw
lB4Sk7mlZUV6jqLgeebUkEI4PtKYxJH9BRTGVRWvxWZd4PCbFqO51hXHrG8GERDVWsPiAMMcDaHF
SJ2NjrrNRF20/OX5z8/37/P778/79YVJZINKj1geSD8kEGyl1b5OxrWwEL1d1Tbe4hhhnzzSyv3l
yj998/990l8r5FKWxGUvlQcqOBThDNn2ckfxXDh4FuMZuBUZFTRkZHt6QWTUM9qAsSGa88ttfA9g
eAAoa2Gj6IqK0//vL3z081DTQuQ1JWm/EYwO5PvcZP82sOIJsWtRVKtwkiYh74v4OoAs/eUOvqfH
3AH9atDTMuMBrS+vgIn9bewDNg0/f0iwGLagZ+HLae219aibigPIeiftfzkof9wq/3vZL8eynqDh
yCIuO39wXYoXFn3J+GpoL2Z70oqrDNYl85mnHV9zSwcIdPr35/4p7KFxriniTJOXpXkv/c9WLYZJ
aWSNQbuiOsXKPgRV7KDe6Jt9M1LL+K1TD+3m+1JHbqMb+Ik+dRRfvume/NhqBjQUQX4vx3izcBCE
L3J8FqWTFi85oAMSKn0NAqgpAVLv89n7uITh6pO2U+cWF4OyqJOtgYJYcJTqHEpbTVxMI1Ybe+xv
crjF1m7olsJDXbn0XEooMN7CU47UnFvZDYRFEa3j7ox2HZ3nve9fgR2mlArhihaLUDtO6qpJTpPy
CmILHGtULsqXkHEKtCCDG6VZFIDKxF0pbkC2BcYthQq1h2O5jCXK7RDJnU48AN7JKhyE7kBLjpY3
XRKCEko9wUFonpmzYW7b1CFyATWuq6vJ3LcRP+lWgksR14LnozH7dxFIB7V0RASwNNIsJ6WbVO2b
6YDwh0kDIuVFQImcphRRa2KLhVa64gi94KQqYKEW+bO87b1H/SO/BJGD+7LTVoVGi8SuRsc3FkG5
Ip0S0nWi3MLlzFDHcoBVp1R+xmkcZofSOKnqbVO8GuCJhlVV7Ixgk763j9K5ntamzvgQPoE9AV+X
tqV6VvqPDEaz5CeL5k3JXdPCWfxgYSVlXpS4bzG+afRCsfIO3eskh9sYCU9TvafhaxecPPmYBsec
yo1uvuf0I1Lp0fNqOwDvasgvnjLiieDbffGMfdO+5CPTpHU0huzuFVaHcX4MLaNj8pSex10bn9Tm
GOS/bdY/7BRk4NTXddmYp4t+CS9SDa+WF/DKUKObqw/QL2Q7j10NwjU8YzQN0y+b02fy8eV8+OuS
XzanaFAAGYgW5+F0E2eIvmpp3VPLDIDj9Kch2goM/MZCqy0NCHJ9c+msjT6u/XA/zt81YMfg1odE
IyPfDxgNGqHojd/GfJcAyO2ao6rfWNNeAVnb4raO2neFjDX+hbTxOS/4X5/iy14Xi6M8ZKXJq4+l
JHAjZcFbaqDJKPdDswTvKhq/fFfmT7sNqalBy44kEnPD39ubP8rZECdyeaCosBjRa9nZzSius3vt
CYmUUS+awJUosrWOIOzH1/oVUJ+4RsWd1W5All+urfR+LLewG6gYjL1NcaHunIrmcbtDeg17+uwv
tSNj2XnO++Yk0blA2yKz8djBYdhYewHtdsMU3PRcOcZH8RDdmXZ4r5+1l/EPA8uY/cM883GJ8FvM
bXy9xUFzgm1/zk7luT1THKEKyUwJvBIRdtb2l2qO9EPogXgKuI6OTEsVvybYZsOgHMaNlAdkWiKU
3QQQK3aMYXDAoNb+CgvlfPiGnMn/Pnl+EBkiACUXUSisceHPott/jh45UOS0r0ZCj2kvxC+En/Ct
PCCCyWMBn00OP1KqlaN8LfPsOPu3BWYceeTJDCXazDsCVoB/39Jn6erbCjXJWokD5oLDl1c7U5qs
nGJuqYvhOepXLJROGMIYR8AVYI42OI2bqqc0nFKZUgLIlAEzZEBcp7QZrIvEz48KmvPGcmo6Dzm4
V0W9ql6zVIw/Vn8NobKb+GFmQZxGUtsRTxcgyHDYArZmfnY5rbXsI8uZnFbSvpGnK45zBjXJexqJ
vYFjwfC9tZYPJy8QV4qZH9IebF5/q8rvnSwyfAqFi/9LbUT96TWiwKMriqSxGr6+RkGQK3muesUh
MAe3pLVf8E5YMUrhkZw+KzHg9AeprgEwTXtToRyWv4Sa70QiB6+fH/Kewp6RrgQ6b/V7bNyknnfs
lWgR9NM+K3Q3+z/Ozmu3cW3Lol9EgDm8isqyZMm2HPRC2GWbOWd+fY/tl67ScdtAA1UX51YSxbC5
9lpzjjmS1MyUqfExpEc09LD11+kZ+6BX2gv8hHYOMCwCBA3bodVnGjWKQ3Ixh5LYbPknHfcJO7My
nH55QL4pkBQhY2H1YH6BTvjfFcT0NE9rSh2h2bg3gtdwhJjjzZUApwG+G7Bf+vnnm/CbZrPBmUZn
yhuG1to1G4q4B0dmbIsZxjrDzttqz3iecRScWS0HxjfTi0oRIe9z471k+CcBO5WrrRn/Uhl+fc71
w/D3cVx9c0PKnFFSOQ6mKNUMkxX6xYhYmE/rGTNQ9JLdanc6NGHPleB7ko7zBxsIPwxiHW6ZfbFX
KCWXhQTcZv/2y0n67iVsoiEnz4eZlqZdLew9CiO7UoSyp2GzUFquE41u3rA4SEcGBkzJUVBD2k3/
Hxsm5e8Pvtqaek5jN0rIB6eVsi794MTGft1FyTwO9l0BVCFcDMUW1CBebMKQwDhG/Sqqw3VZTacG
87oeGL8sW9+u4ZbGg0lEGUqnL6HDXytpSFszYRZfHOZZGG707lJBA+kQ/Uj9OSsQIZTnonuZ/3IJ
xPW/vj/+/lSxif/rUzWjlnIbNcdBq7aB/hGXyrInq1jeQhuTCcpFoN6wybYpNQskQc7G7DCXVavI
/9RATPw2HhEn/j+HQ8dJ4a5QhEX/38NpIZ9YYSkXBxMYq39CjYH7qOp/6dmiNPrmcxhnik0iXTSm
m/9+jpbVeTkYaHJisHN5WO80G+DPJiTbwZWNnoo4cLP+lHXabdQqN9bGyc+0CnUE6noCzVa6qQJ5
oUjeMQ/VO/GGSUnCU5lad143t2OgUWgfxCIKk+rrp6nBB1ZI0S1d8sW23nSCX3qE/OfArZIeAnYR
TEiVnj5q+KGlBgX9qUETMGV4unMaoN100KDgG6QCtP4ury9oUsL4Roxn8sQ71CUr2eAsQAO5Ze2f
JgezFuttJ9/l/kaKGdzOp2xHP9OaznXdLwzQFFNdLM0umkfZKm5eIuqYvChmdb3ws2yV5819p8ib
CsnLMivmExbOO7YDE35i6gsaWWQxIR/lP6Y5Az1+0XxHZ8MPAf3hd2rcYcn4pwllDP4LezoiA0oK
5qKj8jYqEsUWb85BwB9U8Egljzodu9Tb+LIxj0QMI/GxvJO9chslDiNndAWYpX0Nlq1V4Gzs4h1p
lIupuYhJjnilRAHaaov93bDowMDW5eg2QNEYnjoE+Zhk+CFg0spLELfUgtJuJOmTHK6uS6Cuf0Y6
K3FsMg86VWMyD7O9yivelAFRT8NCw+Cl5Jh3fG05+J8MhnwuGg0FuYYUVdSIfL08PXY+VWQ9/ebv
/e7JYKqhWDa+JdosV3V3mVZaAXyt4DV8juPPiKFZmZ+k36oE5bsFgVmNKCRRIdL//ffJKGJ10gqD
J5DzIQqoniG5DqBJzN0Cdps5+5OJhmqVK+uW/ndHA78Aec6cysuprqtkaTB4iX9tsnw9+1drA2Mq
EH8glFCBXssje4JDMzlR80Miekn1AtGRdo92+uLjsSIOcUYUz5ws44v0R7thc2TCFEDPJGUYqViu
Y70/9mHwYMlHoGw8Cf5CRsdOdGkyk4gTwogHj+dSs/dFqe4WnWuozIghK4K9ibH3vQ6deHWyuS5x
YYWuicwZtCGhCJordFLkH8L1xlibujr7RwBMKsZ+lzaAzhpGIrazGBn0G0DVQakuJ0RNCnPmFRo8
hche42Df8FBVT8m9tMiQAACoLxfpyd5od/Wzt8nenH0zS/fN213xFimYleko2ZyIWeg+mTN79mK+
I3dG/F9+AMLmTzA9iXkk2KmQqR2virWBofUFgQEv1e5zkMYFAMfMqBea5m9GH9e23j3qPlIemSEq
CVQ8vhZdbFDocrRuSf3GlFOPsZiJ5tZDxNSY2k5cbZnFpotXfvRCJ2AqaDx77tj+5qnTr2Ov0SYA
V2AbaKIc1XBqXPWdUj+ty0bteVvV5FdioPIL9lpeewryW/wvifSqheispnPKZFoCJg6oipZfsKmM
BPAy29NkxQKcYqpEp2W8o1nQqPaNGif8sBYVWjIWqMgYhePW9R+j/jg5p9Am30UiHgy6Xa3sdXYx
tTRsSnVkNfP3vMteWsJ6RnoY5a06aJu0Jtm4hx2yzT8oJTR83lO5z4dLi3rz5AydWzYfhAs6xYv4
Ep218mnWOx/JIJLsYEX9YcEasD+kPFWMq5hVORBYWJZ69IodEB9exBRIuLR0aux+/MziEZqVO3o7
3uMWVEI1QE7RI8ikwNFEuhJFnmce2Y+xwh+78Skp6SWBArNC4UMF2acrLpO5eZ8cR+GnMKKVkY4u
d2xutqQyfDLlj4AGegm5GifaGDOZvr4Ysom1l7KGDLB2HjO/l8xonrFKiPW4yxRiUTjJPTl8Emwp
E95b4Lue5WE51mfoq9PUX2bmuULy2DX7HCM9ghkuIST+hc0/XY/8Z480Z5yx9JnRVqoR8BOyU+0z
RBpsdObA3paB6pAMSkoG796Gl3X6GdT7Ht9LVcB3b3KiVrCj+0urIztnEaIy6cBAj35z14bbiBdD
ZqcrA4CIn+cHJSVQGMFQYF06mWCArntDkrVUKhm+qEN2GJwmNrcq3FO1m4dMzqORHU4OCfMR55s7
EeHFTTVGuBLicumPzAoHejpoDGp0Ytm0L/kSqU8AAHvFJKZrSMPQU2gjZvJmmMinvUjldizPXbXy
RwgEerqzQaH01cVEiNR13dxP82OOgKZNSd5mc++MvEtHb53pPJb9i81jOcSILKSNgxu+v1VJaWqB
B0vSLEVumkJ3bdAywq7AcXRqmaxYiX7rAB5h+MzEBdu0eDsb48qw8PdI9U1NURRM8SKrA5Dj9wNJ
CaNHTFR5AyAnMv2tKnXQ+WepcVf13g24lDl7q666lOgCPb+ANdXN03xYe7l2ArVJ2q51UkN149FZ
DdoPz7e5b7edzV2N9A4pX5xcZKL7xHNRVeGamoB/UC51wiL2/fihki6buRqHlETtW5pgAErwddve
vVogtGLRTyHoizsr5B9Usg9x9EQcPkQaVYWGwhOwCg91RrBL+5EDhKuiuUarIDFeBHkkxd5gtqJ3
vy1YAxS6hG3gUyrlNx5/l5L8Qy/zmwx4UR1fLEr2OnDbccAbQL2uXCxaH3kf7PhzlRDL6t5K6k9Y
Rd1BBOp6D1EXrFqNohGUmLdMEHU3FOCRWG/wJkvBx1gBSeHsDdzIfqiRpnAYUuS1FTkf6c4cyYIq
VmW/j7EipTwsYr+QcDEG5RiO6aFv7YMmbp8QG5CHB8XgQsCvNnMSdMFQcR9QqETTSZmSlUZGPeET
/lEnDr6vluQVFq6p9OzISJUGTcqo1W2nAKznM/r+WWHSa0dCG/tA6UZrKcTL/vThDygz9XSVJeNa
h603FWwvVelep1MSJcGyU4hxaKWbZty3MY/bhAa224g3tOy9tOZeBp7ODN6Y5IsCzN1h9Wn0l643
UR4dg2ZcJH66LVhjCloOJQGqYroZ2tBJJarlOiHIp51rsr6DukPTiYEY8lEjnVt6uInKX8BSyjdy
uX9fSVd7WEVri0rXh5xoVwvk6DJo1yjuBVFNdJwWBWtntB5gAQG3rA1r0RRoxkkiLY6FsWAUIJvL
CLal86STIpggcn7J/Sc5uB9vFfnGPpNhm7Ll9FZ+evCGeTuRdfvWU4Bk+l093erNXdy9ecOL6m/r
XN8q+cLzXiVxsWRY1Fo6c0Zg6DVy8/eoePQVhMcYZvottMnQvPPMtWpFTCrPdDqjAmSGP78pqfbb
m8ZbsGkgO8cEySFj534KFNyXq5oRQbSYakphEnsI7qPDMR+MndW8St6iQTLWLo1iO8W3iT9vo3cj
X+M3KJ7ietF9RtNtlX+EINCTRztakg5R2+uCZGdpaWrAmbOdouwbGVzonKRWiMF5xiiGjNqHmNal
HAKCDaBqXqQo2TnIxnPvYTSIteRZJQjTTrGqvsmkn0kbpT355rYCt+r0mOCDY41ttcpnBo4xJXj8
ZRctiu+r0pR0U7gCTGE1Yd/5t2juSRmbJnVID519No0XCOz3Jm9Gtq90MoLwZCJDEvd9qYwb8br8
f3y8MJjoqibDAbtWjmWNVNphF6cCA8aLD6weXcq0GdzAe2HV0+DDp/sh71Gk/NLn+lIcXX9zojAg
+jF5NOXrj44UqegDcvkOgHamd+melruTLm12aMqiqIC4uxBSNHvZE6pGmDTi6k82vCh9ZNqATHnq
mUicHdxcR+02L+wFqu8U+LUmjPoAQjA+/nyy7G+2/oKWxi4KACCi5qsactDzmIslJYfqOcS0yqz8
1L+ClEnu64+WMuVFAopVA/p2+V/W8hSW8jtJyrBO8SpE93DEaE2dQcHwFJJVw1NJZZOFS9VahPFC
N+CKz4ddvcQj1h5p/eeM1pj2gH1kI3rHYq4zOENSxMv1ot/ED0gVNGoSELbTjGxapO3tUcnm+hPt
N93CeCKQ9iJQb6ZD44F+vQj2YD4IsPDLRXbycggi01l6SZ9+PlPq117v+uLqIBWwaSGbdZyrveCQ
mUXVtEl6UPu7Gp68BovQeg8lbCBxCyaa4gw6HqOskNjZlp+AMxmRkngokbLa4BzqpK0OWVFhH9Ix
liZQ7jlHBkwvoy3ee5+01ZGJFX4bi9TurUIOXJmgD5jL0gHSOsPgcJk0KC5R5PbaqW7OE+YHO0Md
gkh/oDFdM0FMtrEcsoyQtBC6EpFWSTUuNHIF0kgJSHclvIionawpSA+B7ULkWVks6Hmj+aRMAy9c
rwnGeagllQGOOS+0jxJpas0fkGS8/o4EmhoDbZnsmntL7ndqn+wUu13rGHpK7t1AZvuVrVgxGPXS
t8KN4TEJ0qj8sv5jiLeVqS2j+CRKoDw+g8SwI3Ujaf42A4vlM+61cBXERbQITdPFXJJl92inoRFl
MFjIvESi6aYV2FYKemkIb0USDurlSd4jEM8peqWeqfn7GD3iWQLYWxj+KaJo63rYIfZLZeWHfpKO
MBW2U/tpWNyQWc0qPa366Axhs62QQqGuI6xuIxr6kRS/9j3VcTbuKcHaBrYyo5Fa7AACnosg3DTZ
tqUfUud3aX3BS9XSPB2ibkGpw4rTyMTP2uY9rnCZCcdALyxb03kRrVO/W9EJMhLTLdSXRkSS0kCg
RlCUpUe3MfB5ZVA5kDTGXMDJ04XowQhdr5FmS6H1s5VbiZANbMx05MoxBoDQ3QVkC+rZnt9HX00+
1D6EWVXAaR7WU4R4mXI7q85Bd5FrGJ9I/hTYRUhS0an0JAuh48eMmCfyfrRfHD0gJW5FI3ppa8XS
CfdEO0EkwlpSeutqx++VtasXC0rnEmiyJDHQ1fp1oiTz0u8srv6HTdkoWiOKvGf5lcnHzYl7cU5N
zFWnpKGBlIMb62n+IUwdu3NgnVtQ0G1mghDYW8CGDAOFlKBZk25nIfdHOcymb+nnyVJUk3UZPHZt
sxzXY/PLkFc819fPvaHxPmMyzqN/3YU1zNZsiq5MDt6052ViGDk7oXnp5KIJ/fMio3z36jRQriAV
EyhW66p+mtSsyvs6TkTHl4DDgnI8TbbytCXtBDTWYvBPIyykWnqxo9967t/01AxDzMOwOfDusq+6
wEVu0GPgzByM4uRNq9DA+3WUnF8ANd901P7+lOt5ZGSkU6aWfIosn0gEF7vcsLwUMB7qAvXHx88n
9Ntrh/6Jfagh3stXAx+/7Y2a8js50G5ggDckJzW6oEWuzd+a6Ph//nufqIrFxEJn+st27krRoNCE
1dWc2rf541381wRnnIpsEjmQW8IOgyoPG1VFiI17lHac+MECPCYCf6c/gjlu3ttavNX0R3XR3WLw
66Kbdmv90T/ISeLvELDJ+9J4oL2WvNNEnrWn9GDcDsfgkt6ra/OJZWm8j+fai5nPh5cQ91u0gKhL
c5jYNF7Yp+6Pdm8flHvtmT6edYN0QoKZsMk2Jnkbr8ZtdtPchAcCQkQUOyNbOhau9eBdSPuFBqLd
2uDRl2x0+FYX+5NDTv4k5FeyjdpmD9WRVNbFsMF/9UzUzmJcqFvwh4Yzax/tBJhcuPbXqju6+GRn
7SxZ2Qd2B7Pohnr6649Jzqz+LHoUKLOBjYy9gNclsWF/x6CmHLNngYGwz+mneQ4/6611U8zR6C/Z
mO6oFiBMDH+YR5yo9KXb7gbBg/OcHTV4ZYdqgyNx463Ghb2qNv1K24WLZCkvDE7/wrlll6wsddeZ
je4OitqufkKFY+/DV86Kwpt7wwEC87ZdeTs8q6f+VD7JB+Mh5Jx9OuDAP9NX6znbSLfac3xHv0FE
aoA1uRtuADNuGIyoa1RTfbGiNlkNS32bbSamjQ8xmWSA3o7yAk/GWtuRw3egUXQDxnAFsjIHPxnO
7mCXzaMlb136uZeH1AXkhsjbBbNyPzzF2/wcbrPbqtlbhKday2yJaVl58Ox58dIyaWZkucgAkk+7
jiMBCzgXP8eFgDz2e7RcGxP75gMz2Hfjxnz01+Fafi3v8JUCd7xxOIQJlKAyd2YFGMf4oG4lIIyi
szw961igZqqbPNhbqr4bztOjt4UUuLaWfC9zq7sWp7WcvfkLQfBy+NO7eMaXiJbRbXQPYG/tbYlJ
fXFycc8/Eljq+jvjprvtz7fy3t8V9KgEJGaZ8+1Vt57BmmvWo7lMXmCGz/n/c0iKj82NMs/mBFKt
3wDm3cS79E7H5VodccXRtqpeyPh9bF9VMCTyio0XX2j6+gv5apotsdKucv4Nb1tu01O3y5YF7SKI
CrOGhDZo8USnIlwDagn5Ytih16OTPbVuGa8rgPrD3J7WOiquT+cP9xznpHzMF9ZtdCPIJuCCiq2G
tZVyYhbXbvoUPw1Ha5M9B5tHf062l6tsNM5nDUU0uhmWaN84HpCdd/KWMG9x7me83l1l3p/ftGUI
55HNJvc09DgXONM6m/MUzjPwplQtC7iY8/Zkwgl4ooiHfHNI7nGw70GcPMA1OSW3/ar/8E/VU+1O
z9MmuE2hNWpPzc4+Gm/pOrr3uGxDM+ue/FO9D267pYMHeF4RJNuvaVIxgGreyrmJxC2gqefmZ/Qb
WexiWiixuZ2oWfjPDvfsR0tk1yz6Ux2RxN0Z63SvPTlweXfB0jzax/yj/ECcZ0EhearPfb8YP2iw
0aab3vIPksvW5UUC0w9Hcq2tCSh/s0QDw1WaGQZheitJLX6AR9Tfjb162x8j9uxv/FKriykA8ZIj
be3a9VBBvkUBkrDZIBzWzMHKM4NBgHFI24pDeMl2VNGEvXj3xa68sUkBp3R/NtjocC2hvTau88q/
OHGS+r10iNSFwvemZSYBuJylZ/tdOSS78TkP5ubz8JodgkP1GD/0D3jk5TckA8S148EtSjbf5AMU
Bz4OBuP0qT8rd/I9+sHsE6fG9Jk8Aig6Dlv1GdU65EJ0+oDAeDmQWXQQxTyKfaBD7Qw8pPpHdnBZ
zOj4w6eACelggUBBTldrnDm2SFuA1ogxemRL9xw4ruoJN7D2QXAH5RuiFd4KMpo5QlEYidgwWro7
5ZExz8LaTyt6q0f5FqRRx7ynWU3WnLaWKrno9ivH7adlP9cn8LHLIaMlcu6xmyFDhWWULXCPGZBQ
wa5yH9BdQXM+k5/i9yxnvaVkEr+IvKd8Ko8q2wLeQ/KGYybsAcohb6nyfnidPqNXaDKb6TAdwEI6
dBQ9ejczp3SZN7OraB9kmDCQHeTZBHCF6ON3IJKWtdAAd9BQ57EBrdrwbzONmbH1ghhvEmvOI5Ed
JZh4M+8GTWYDBwGF2oZp3VO66Vas+xJqUQi86Sw7gNYkg0CmzJ5Zn2QjcB0iWNtfO9PP4BWpFEMd
zifHU71Kj4xL1SUztHrjn6GYcrXiG/GsgHV6Igg3OEa3xaK+CVfKU7w3XHstYJPjLsUPvuZ6YNqO
YPtYb82T/cJjoe14BmBgXgDJRs/teXCzO6R4XNXqtebEFQA9lTvM47N2rt8CUd1k98VtugCQtm52
IIA2jBnYND6EH/aDeQzdchtvIS3AsKo/yjPN2AHIVn6py5l05994D8BoUZ3q0QyUb0lfmxg1vPoj
bStS7jF7sA2d5bScZ/XZfmne9COYWpyQwy5A4+8q+3SjnRRrTu5rGC7kZiHCeh0XBAanjruHezna
+e/s/Gl5eCxan6My66oZQ9L5AJuiIwaZOA77icyF5CIg+Nj8lE/z3t9A4mQHmb4Ynx2zyll14vRy
McoH0SlghUaKcSQYcWnuxEncVk8M32nJ8hW5C5o3k4Vgh2jUZ8ICtaaYNaimn/0bttDcAo8ElLCs
hjNlOz0aj1BoTdynNjC8xWDOeGywbmUVmxJXglSsCD9//YYQ2eIuqUmqQJsKR100Vv25f5s+Zfvp
07w150dt1+3SjYl98+ujA5oUZE3t02COBps0ON3VKQ61OTcuwdQRlg/2ukR9sZW/0B2jP8JwBtiB
jDeETTLCznrZEaqEMJONIZN4tu0jXUJhrE8/BaF/N52JQTJb1yiRLsz6buVzIhileIhUSEif0Rf3
hpl+SZ61l/GtfWP6YsE2eJLvonNQcpXm9jLbo6kGLdbEi8/qY7yv7/U3FG2X/lZ7LB+4vzPIDG6C
icf74jz9GXlmuSgcEGPY+2LPkrImj4bMaOOlfUtyF1QS0xbz4nATVMvpD6RcBsT39c65N/fWMx2n
Xb3NjsNS3o074lSO4Z1uzLrn/NO48U/d2r6BppWviHlXNkhBpndvYWl0Vma+xJQdfyr05hmkfDqi
CRAYnzVCLAlV5aa30R5bG5VwtNH+0N0K2bsT30JK2h+V0pPlifgSncY9TS43gfGCwE8MLHAqkdOJ
do+QdLeBWs0NmqKLJq9+ll3Q+OdvRG4XDWbhRWIt5Lufty3fNRLZS8CGx40MzeWLsvmXEMls+lKp
TGZvLW8KsRmXTdSb3m3h0/hSp9vaJyvIt3CSZ9O24Nw3mAtGM94gPl0YvbFQ4uzeZhwhNB+hGq01
yT5CXfGZeDK/ECNuGgBWB/iLVKXWUU4MVntvBbmHANRftJbfyWIRT6gmxAThibn+NnYi93FWMqgu
0znleQAixGMWi7BtblqLQnu1waJMcztxC+cgTSuGrxro/vSXPdo3G1wEiJqKh9PRNHIi/u1LS4on
VTlMSTx80FdWhXSWhkud/yIy/EZdKWSOpg3tFqrTl7Ltr0unVYMpscEtDsyGhyJdN7zvRqO/7VTh
wDwPyDpt6+Xn++U7geU/Hyr6Cn99KFbw0CYxDqH1PSGbiXMO5YsEUif181UYr2LqC/wQFU2UcdrJ
EXuA6YEc2pX/m/tKEx2Kq26JuMKcX8MmZES92gX7wzSWil9DIHL2TFvZd8vwMeUWZAqBd3JoL1od
uZV4h1touWqa2lI/twIQxGSRUCcx5sU3zwgLenNIjGtGLkK6tlttG5QwbI6NOWx6pDg0ksQQYexo
ShvljTdOK7+Z1gqRLyi3fj6/3zQtsHLRkhGtXxQXV13ypK+sqpvE44gWoj2hlrWVD/yefUFj5rce
0De3qYbJkztIsAi4rP9eS8+JZS3vJD7MO5bKnsl32uk7vK3EEkK7PntJvhuzF60+m7QFhX2sZ4Jp
MhIymn7x8xf/+mbXlxNvNaMMwr3hSV0djKmh+Q75RApSNl/lJrExs5F2jJJ8ZL0srHSnEsQRFi3X
Mtgo9ku6majTHU+Q7o1lzE5+bO1F168UM+KFzHBqjIeVp5uuCoPgl8P97tzhd9ctlhoby9vV4fq9
QmpyLWWHxCN1uKcDXc5MOikxNEp/qYfF8laN37nFrGwvjLBVlK76mp4yWjw1idc+fVQkd5l59FOC
2vSzkb/xzq8G4gsYQPx8tN9puHQil2xTOAQRcV09KxUWgtGouNLkY6wbX76T2GwUmfFIq6onZlW2
WqSEEZOAi0dRJjcSXVSSv8jWbk8h2nAhgiDMuB8wUA2LMh/Oueos9ATfLY+GhfhjcpjV5GxPtXds
3kLHFyfy0qhRFwaEyNBzs8LxVgiuk7y5qWBYl8XJDOAj+Y+5R8tX+ZDAJE/FYzcYz/g1zQHtM1b2
S1Zp9+Dy1mlkPYspnkmLHdM7EyDnl9HLd2JgnUEJAlgGVTLr6r9PhBQ44SgVJZ01m4UBqTyrBxla
c64j1utu3E+wNCoWCwRFP1+ibxZz9OoG3UMLb59+3futHJIFo6bLDsR0yTB6WvoRIxN7G4jCKY9o
6fzyXb9eQlcPHP1DCyAAU0RmmFd+jb5Oi4YA1fQgS/lOgxXTM7EpcJ13UEQQAmktH183KI+8RZdl
4KzjHQlGLfZRxfRP5WTM27Bd+PUJMRWeQHXJLCILnduphYzKiZvoahU9YuKP32ev30nSdBSJvGRF
sJR1vXZlatGkVVSmBxujOal88VrHMR4CJHGHr0gMvGx8DwBbVTEnigelPUY7H7WQtIbLlTxln2wN
CK3t+T/TvJPdaBR7xJaNrLmw0d73655MCGNjmnufir89Vt2Dn/9y2b+rWPgeuEhtVmHUn1cLfpcM
cWBUdXoIca5MwQZCzmLIEsoqlN+MrTOWN7RWLiHeTFMsSnfL1YhbbHFSaQHdWP8sxCo/34z/x1FZ
lqzDKMSvd3VvdNAuCmnMGKyP0bqT9lOO2EAZ0H9Q1FvRXGFBjUHkCKWIRULFKNmLuFaFzZpRhVOO
a0D2x58PyhKn4j83LFJc/EUaUWLXi1jhERrmt3FGQ38PaBFgkJC9McARmu/SiYA3TpsvD3RGJG/1
wdLFjJI4c8RKMo1MtadrbR5zhe4sfLqWtFchPNMrvGrytI4n4jFytkv8MbOMtnJzsYnVFHqoREpW
QojbN/ui+jDbeNXmDB6DUx3oy9Q8d8jjSuROuvUu9/2mlYnXedTJQenQD6EZjDC+ZAOuJ8Bu2UWo
oATPEX+ON7jMX6Z8JXQ+uMW8IkWKtie0D6vnp3CoOIiTgvIihPHiKTIaJqT5SQzGfj673xQewM+5
/2zeZyKq6d+VT4GvwdTZSA9jgppWT+YGPRQkeimv4anst0yCf/7AL3f0fy4nmBNUzyCWsNH9+4lD
o6ttULP+lPjD5dBfOpGzkMARekjGpZ6Co/8I/DPliBgBMg81kLXIBeBI9TeR93eLL9sG7iqmb8yl
xMDlr6LWiCVNUpw+FfW6159NLheDVmRvKKBMRsnRL9/9a239z3dnv8VNzANmXBc7Sao2wWjx1Fdc
12piF0lYT873zlFjRDIUAYavisJDpZPjaeXLuLyU5vtk6vPe4yVJbVPgTQkJM/Rp9yEM/uXifPes
URRCqXJYYhGZ/HtGssmjqImj9NDElzqgTVd8UIj5zkeMvgbQjmKNK2Fyd6hVoNWgv14hOPz5IL4z
UYGJ/d+DuLpD+rKx1NJBX2NMR1/d6pyXotsaeGKQA8dMfWOViXGKkpcOm6VtJqwEB5kBOqoqsQHq
CALH/9eN6x61FZEESw+hIOuGyECzUX+G1sMvhyzulOsLyw2twlsyVF6tV49Rb09l1QfB13JOGb80
nHPQVl+WRR/drZXpS0RUUG6sFRL3AKZJ+kG5JPYT4kKm050U/nEilNzSC1TARXHOhnzz80F+3c4/
HaTx78WtSt761qQnB8UX29OIPlidbZG8MjVvozvYikSndBdfNJ2WP3/2N2NSIFH/e36uCqzcDxO7
ti3GzloIVoB5XrEXIgMhYsT48/OH6eIu/c8XhadnCDENP6/u4lg1tFgPHQRaNGnoyxIdZM7KU1Eu
VGOOlq7HkQO4kw61q9pzhLyYeSLJVbolsdoBM0GyzD7758jiuZxDU6L7ONEIJBecxEl1qXcQbhfQ
pkwaqB0sm2VgzDHPNP0vizMhFN9+E1y15KzA0XPEef1rherldCQBhSpMoDUcIe8co30a7v36nJgo
zbRnIa53Enq1Ic8GxJeed5JaupX2EaNeweBjYjyqIzQNwStPsxoUhxRkhgwotozsBRsPUXvQy9pn
jSMe+xKnSZDT5q9OI3V9wEyGjXMzYdj4iCEtehiHkO8jsPszGg48LGEJ6BZ9+Qet3I2UFjhSU38f
8TCWxjOGXIY1d8kIasLa+SYx17Yyy+XgTkXuOM6jaN4T5ZolQI2Mbmf7z+n42pC9UJMFVt5mdLj5
q3HfMqKCDyH17wrC8ukUEfwwFGtJT/g1fgu+jew8ZhEQfLN7SqK1NS3pMVuW0EbPgEfBxUTWtCyg
i6b9xqnu0Xbm+LTLrdJ/oprUCayKCSh202wBDsJOF4ygpHwBe3i80IRjYyN31LhHxp8N0HlG5bfG
uEybJVJuxu/ALiaB8r5Xh02R9mAxNoCja4m0a5C1AAd6ENLsa1MhrYGxl6PDySzUwGhzUQ3UNR3G
TsfpZJx8UA90fUkMRksg8efFPkm1h3XXx9uwgupn1G+Oj6vKHWq35jUymOySg61J+xVJUm9xRytH
ag015l8NAeHXr0FcIA7KdzSoVvT85nFDgYl8N9fVpaSmO3rtsKY45LbTYQy/536xtZHzeI4JoPhk
8G6sQDLVSXLvo5HikGVzWgOyI9U0mjt8EwfyjWILZBVUyvHGMNA69yA+AgzXWUduOtHhFfvCOq/e
dTqwoxPMUv1dmFkkpWC/OIargKJsDPuFcGL4FpjrcN4gDlOKbCkMGjQaCckN3AYF4ckK4dyA2haK
ptLYjxqgZ9rzwxDOET11dHos6R3pEW/JsTwpfrTmWnq4eFCENDQjmz2RakeHdHs1ESoxYJlfgnUG
NFColIk5RLUXivfU8v986bWyCSkh7FeKkoTQzMacO1K3VoJpTiLSxoOuDCOcfdMxhaIsPnlYCWB3
jDhJw9mtBD5eFWSqH5pFJohHg9+/bYtmAXqONyqJA+2LFj5aeB2wMjMZ21NUZ7myzUnKTdNTSNVK
1akEWwG1jnA4YvKe0kMGwdEn4M866vVrXu+Gfd3cF90ehGHQzEUeozWXBubjbMaFwz5gMevC4COt
QuExc6eQWk9KFpmVHSL5czS618RWHvSsIXPH5o6VlrIU3WhFsiqG+k1NyyPM13Wn6Du57F+7MAUX
RWWSkNPHP4OrGum4Bdz352X9u1YRicKix4sKBmzq1Us2KFsj7lM9PWj3yBta8NmcqMv0nKAuaPBu
4f5U3Chcypk73ZWomYUVTOAhZEIlGqFn5sz/VtN982YzCPmGDgwESSZ2698V2vHrfuoMBECI4Nh2
ZP5lMk9qecvT9/PX/wYMjK7pr0+6en0rXeQomL2QicVbEF49+y+bh3iUNsL5VKxQI0fdSiaTEflz
wuwSpbimXhJyCCkxQiPdRc7wS4fpOz7JPwd19WJPJ0iGgVUkhwEZQXEb1Suv3WsVoMKb6dW2lqIh
8PN5+O2EX70SJdOp09FE38UNZiUXP9hKxYoVigfk5w/6Znfwz1e7avVJAOxSQ+N8A+idB8HcC9YY
WETv0Qr2Xn3vtb8USd9tv/lE3vJADIQK+KrJ7qX+0I9RgkCO3SEVWpWMrL0rhQiWaZfRh8YiwEVt
29hV4N2pitsx6GadxJfaEUX+8/f/bqeGXI9WO+0AsD3/AVI2XhvojhMfROkdYe+CgCiZPjOwB2jN
vGHo3dn+qpRpv0OLhc5PkDEtxJ8Pw1TE174q5/4+jutyLqgjqdKtENE7k/ab/jTKC4aSxtJG3EfQ
39w5Bh/J2avcnBL2U4hdMFMxRDzHd9b/MHZeO3JjXZZ+lUbfE01vBj1zEUETPjIifd4Q6UTvPZ9+
PgoDtJQSlFM//ipVQcowJM/ZZ++1vsUS8GN6CJ/GRXh2LR6yV/UyImhlS7YZUw6rDMn3R6na6VO6
1Ww2CEd3GsffpWfzxlyUTA/xR7aT19E+2Hen7n7QGbKcwshrCPQkUCLI7eKa56tkxz4/4UoCt7Ra
REEfE7nwnKkZu4bOIHvI8oSn7IpXcQ5xgq4xs4bqOko3obkRlTth3MeYMzpiI+xQPBWMnGcnSDcm
7xs5TXKIZ3dsNhZKksYV5Utd5Z7usbj3xqac3B69EO7YDx+jX+CEq1FawoDFTVgTF7VfQhXYzoJV
8Vg9zkztnwUbIe9atLtt6pB1eVb37VpbF/xXyzavgls5FC5rpqUe2jhCl7TVtCuJw1HOabTU1POT
cc4ehl26nciYlClO39UHRF3pB43mW2OPD+ycus2R60BAlm249UH3NJeZPrmL02DTfXtF4h7cqe8D
gRj2uEkuiYP0YVug4sIISaAy9YJn7vrtmWG8MxPuC11/JSFQImnZtZ6E9+warmP7hY1+FRENHO21
vZKv2sfYVezulLuZY2xQ0njxWdqgEdpD8TrM2+bYHeszyqMNxqZnBEHSpvkkHTdf9eIiuLFO+UY9
M413rDWxRXAUHRxhq5toewMHcU3K15ZxKP9jF10t/44+xJZ2VKLiFkWIRbZui4Zq5C5EdH0udgbS
OHRUrrBubOEY3AXUsUckAcFHwQ8jzMhEGm/r2J+xZywRFLAY7CpfYx1GSNDyjnIbZ41u15vM8wmM
6vfGqTr6ns6LVHwD4/r95o2oS4ez1Ta9bc8R7/tOWpXneZ8d5828IXiA/j7zuojDJicisP7DoX4w
zxwGH/Qn/33e8XGd6pDchCflAlVJvkXoXuyKC7IofGN8OxilwfYHiKDaN3/b70ly2koevRunum/u
a2qQTeKMdrpOj0RSrlSUkEgNV5oH1s01UYqNd/02vtPcfpu7IgEBs5tv6dna+4fzktu2YgtfFafI
0e3IM7fGCQuaI9rGWt8WHj7njTDZxejV/nrkePBMTR8+IqIqUvohK/Dz51pwZqy/yCqI5e1fYaoh
LuIma96tK1062urDZ/ecow+Tb8Tb4T39oVzFG+JAHJH0NumiXLqn+IdOe3hamTdkYt1NiSvxNtKH
fJN8TnTlXs3b4Uk65Y8Y3qXJ1tCoswiBsYaw+RrDlo/sGF2jsa+aDUVkQryOdBmRMS4LerQxUZeq
H3JE3UIsXHxQA2ehP7TkULgxBoD3rGb4Ysu2tZVtChcsO8mhQW5h2Hrr6LoX6ec0fZBwHmCFQKjE
rDdGPRTymBl9s0kyhJStPZOLIePyPRlEA/eHSt/q80EebtTpAVttBI0bMUc2PWSKE3Qr6NvxZZZd
dpXgqUI3C2GCwe1zcwN3tbrpPSxswRPNSwpP7EI91Tl0P8xhKsqS1XChUGa4Kj3/e9n/2+yKVV+j
E60qgLa+boapTt3JqDQ5Gcg/6lV+IBl9a7nTcbpvoEzjcIE58FzuDSKso4N18c/FwTgiTCBdzeQO
MhwUUzb5Yg4552vtobBDZ4kAQ9yhO8Vm2pHnsBG9aTfwz/Bonqzn/ILIQ/hI3v79UaSlBvxzA/uf
j/KlzygMltZrEx8FuG7UuDqSriC6MCFc/CtLf0hfeluUrZhFl/llPHeEmX4jTvgbauK3L/RrpZqb
s6zlvIul6diNnOfq2ZMgRNcK6gicnSl+9Db1RPbzwd8uLhK2dQPj6MyjE/AEiaR1MBP9ZoP/ew35
y5X+UtgmRHBWhFclp6V+tjyr3Y4RUxBSGKcXPPcMq2lgfFPc/bWKxIIgEg0A3+Jrw26ehCAoZr4M
yixG3jgfQKZwg3/7Qj/z0v64+FgFFVMx4VP97Hb+0sKR1EGZoLAlp9KunGGnX+I7PP+vyb64WPvy
WbJRcd/Nd8pBeWTReQtvMe0AbffkrebFp2hbPL3fRJ6+LTedvezQhVudzb2/lzeQmm/Kz2RJyz62
Hmvezr9m5+g2vxff0mPzXTDcX0YFGp9hQUTjTmN49ftJh5wAQyotgMdK6+X+q6K9t8KrJuIk2Rbh
Y1lcCvOAYzXyAXpYPraSMz17xbGG1xY96b8fqb9NMTVwKTo5SiYyGG1pnP3yrdJh9/uwASgZlqCH
cwgKurnSkFIrVWxnie8oy4xvRHAVXw2OikqQHioUvFCOBCJyomud2XmId4tnUUPUVZBs1Msa2hGy
6UtrjVXMqQAuygxIFdLG//32/1rp8zUyzgK7jffny9kinVtpbmQyLgsZhDZMrKPUrgfWIAtY9WeV
PeKqMod1ZWwMabegg4L0RUfZNPvxt2/lb48CUgZ0AsTAktPx5Qg361YZVAvvEatGrKwH6IpLw9Ru
fsgwjMjWTCn+HZNBMdoUfhFtJ21FihmCMZ8p4RNo64Z9ljKDexmPAyEKxUdVRBtDwahZ2xXV3pa/
aYKLuWOUD/yoeHJ1Ys2o1wQ3G2x+TkNIVXCEclkxpitxdJPxiUIAcRoyfrbEi7FN3PgonjInPvOI
1G/5W/ooftC3YlwmIVrlFCiurQI4wVr+aBasynpQVkyyLTSZH4oFPPNs8ftCAPWLSLOD4DI8e8a9
TOMIygwwiw8gLFQ4um3AjcWZAqv2EeYL7QT2aCG3aWHxI3txTcBlyfzOkSq3XpRCdpYu6VJqux4v
xql8VO9Kh2DOYRV9UjTpN8OzRvRy99rjr5Ns4kZEV01cTeJOXCknIrj8s9ysoQ31RLXCMExCJxTx
Ty5FRKV+avPZHPda7kHYLtMNZGkzc5XcTgIbzXQc7XATluRW8cPXEetMsbGiPdYakYywykOX2QFK
QH37bcT0snN9XdwghCpE8BDtxyr3+2M4dNVQNwq8O5VmVXknVUe5O8jRplfP5XTt/F0/nxNOEK12
G6XfLOF/7QdZBlHbRDSIMuz631/cF0Uj7ELyFGeyURXk8WehvYMZtoq6awuvxUT+XzTo+edzDDJL
2CYk5mJLkJ1S2yX1U5nc0osWCNXtlB9QoNAxVt88XfJfzq4E0rNSLTBVwheXJsMv6xTLRxu3Orq5
JDjKpUFOUU/eoAlVlaqEcRQzH1o4LPrZuVU5fpDbK8dvtUrWGGkoVhs5VSI4RTDYOTN3iXTz6XNq
f/x7OfqZL/rlMnLCJyWcoQkYuK/vsmljK7caH7MC2dMht4lZ8eSAH8HApaS4wXCWSBEll+mvCKTJ
SSU2H0wSiUITkK9IwbJgfbd5w0HMJ0qGp69fwMj+7Tx3AKOxoQpeON200u0s3X7z5v9SXcEUlhZ+
HX+B0vr9K55I8cymcKbJ3NGxr0D72tE1EHx6JGxSmedKDI+RNKFjGkHspLMbzbS24RwAYjH1a4/g
R4vmvalT3MbMo/SbZUD/zbv8cyaF+R29LWssIiP5a6yqlDeKOrcVeppOWmkDDTnMKymdOlkd1moA
QR/hdeYMKOJrf7uE+6ABIiCjGEdHC2DO9De0Y9AS40WWpW+2U3VZ43+/AUhnJ+cMTClaYEn58hwH
/qQA72ASrqDmMEg8xztdGkuCz309JWQE4qrGoqdlaypk7LNglqZ4Owji2jDnB2qoua6dJSyz6e7C
imEbaDxVQOrGxMNELU3w0H42a5xj+WeKYjudU+4xmZMS4N78h+DB2nVkdeSOp/hkapujFi+1BddN
VyW6Ix+LMeFsiPsYp/F3l+bPO4glhCUMQgG4K6qJ3++gshM0sWuV5NRYN1OP54JZccnorE064pHW
M+kfvfxpdBpxpYNXJAuFj1SmdlUN7z1t5ygBCR1Tw0NMsuqdjIwiGKGB4aD1Y8QooOgzJjXVQJME
pTvEbalCRDchC+f0b2H5eqSDRwNZLKApiTdWZhKRKAOTUHB/MwRz9Do7RBIFOQhbeachDElefAjq
EpW5GIBMqulrkP4kBfrP8p42467QSS/O7mNQgRQQUpdtsiJclcGbWStO/ZRknxmzOwk/RsuAoCk+
4YHv2hzl/LJVtaTtQaWp4vxWwtE6y7vKek41hGpQhZoK8M0IwixVcOMY9TGpP4bZabuBxB/6DNhL
go0Y0yKJ1Cddw7OQHKcJXNowoo1h+tt4kcKdLviHTip+CKa2H6zsOQquNadqQ7iRW5ScsuSVVkNy
GDzUspG6VdDS0wB2mDVqt5ILnts0LO/lIWasrJxJrnJE5r5gM/NTNjVvap6tZHw5KtnB5eKozxU3
xY4TSxctz6s1p0/PxD0qRbhrZB09qS7diWlzEOGqpOSN+9Y6VMrrY54bD4E1e23dVrawEAOSjTzH
riyLDwL+hlkxV7Gmf6JhWgWItopM2NbyZXmyEzRJ3BhafagSJB7x6EA5ukwqhnKj3xr5AE5MY+AU
XkiiRYC5r4bEG1FdCp116MZ3PZsf2qg49brsJL65a0doO/6nqBCkY8K9L5zlUqiwwTQ8qj1ZK9n4
Umrz1kdJ0yTxtijoTEqHBizX6If2JVZP6vg+qfsIqaGCXSJJk91yE//7ofrLDP73Z+pLVQkrSZRC
VNgntaHoKpPgPW9Gd9T8W8P3H9XuMx4q15pY/xglocHx0iQDBm9VbqRBlRA+VKazaYfBdB6R53FJ
Q70jusRYaVYHUsI/CC+V0R1iuXiYc4t7aoT2ic/HTHDkQt4Kh36l8PSWJgCNKPGfLDW9jRPRziIW
YImGVowz6t+f+i8CHz61xS6EtUKkZ/5lL2qibI7FsEtOVnZu2mijo6xAls/EEUQM6lga0pCcaiDW
0l06Ri48+ulWLJZb5jKAhZj7Yyk//vtNaX9Z3pB5UoCwulGjfV3e1FIoLQP+7klemBb3tbFNcV4H
Vbmd1TfIYbX6rryHyg8a2NzFq1zGxoJmV+8Dpwp7fHg+sWiU//O0WUB/GXbsQpzPnRoci8UYQ/hv
4zMhqPSbli4BkTczguyqPAoYEy2IewXdmGLeLJpGHP/L3LYXMAqkDCrzkJCqR6YeToIcZWl+dKBt
kg4keIslsFopDNKy2HJFLOff4jd/hhB+2feIX0R9Du7XMsWvu3Jv+Lmg53N8Ckz8VXpjXYzJTWl+
EAM/bDBYoAllK17yzTQMJHLWUUO8IBFU6dps+9nfSHHp9I+CD+DG9MH5iTbjcc+UEnmVKATBSrfa
eJ3G9ByrEIF0OVjlTB3qWdwWMyqmHBBeBLdcW5nqfE47YlN0TpwBPblggKfxbHXtecqfAjk/i+wp
mlJcm2Baq2iNZEJdanZkJfRm1Av+vm6aN8X6UbGgDDp6XRUv3RQymKMnncbj1uQPhqR5Gc9dUdNp
IpW3Cr9RGf3lZE6xS4nDsUCGHCl+efDVPK8TM2/DkzlwdiHXweBmi/V8p847a3qfB3/DyDJC1ImN
FIWGWRI8NF8ANEicwwfjOmOBXdQGvuzknb75UczvoV5cl5m5AegykomR7k8NzNl/PyfST7Hjl7uB
Yp2ExqUO0Mw/yuBYH7ocad5JMgDsUAIr/a2J/XMqHyibV1CsV0N3j95oa6pPs0KjmIpN4U7wReum
MKSryRilsfDOVVt/1pywJ9V2NK+0+dYB4glVQvdJPmPH+TXPtyjcENkEJEECBQHnYrhhRWpqZt3o
TfrYjJAEIrzGYXZjTNKn0ujnCk0Al/v22g+W16gRCx7C3FZ7HtnJG+UQ8a8ypqyOxzJKtHWFR9+k
aUw6A+IQLH8RPNa1oT/Har9qWCwnino9fVnut6l2DJyYoZjdlXghU9PVzXRPMpQ6bFPhYKjuQKhP
V9zXqK8l8Q0Z555J81vbZzdJrtti7Nv0fu4TlW6PlsBduhfoURUPAOtQW7/IA+VTq95PicJep/Bb
dlMGP6wLEVHFT1xytCggYaVHaxrXY3FrIjqOrbtKf5YF9HIekqz4Xup04mHgukrSWp+qrapYXBSe
XSGraI3jR5itTYsGhza+isUntiynjrE0L+F2yazvtZhjFUerVTDFp9JMPUGkmz1rGz8gKRuLeTIb
W/A2H1PRuJUuebOfbUK1YLPnuhglqMb5WVGaK6pZXJwWgpt7mobaAMRVJORgxB2IVtvqiuuMKcsS
h+vU3Mg51v3UGMi27dZtXgJMoJMCT6lH3tPrCsmn4ODqcuByn2oB3mNz0ExAyEHnhuVBm56RDfch
vFKtdMMkt1vEM3X8zfb1s6f+xwNgGTpNKSAtHFR+L4TRjlWWXgrBCdDU7N8J4tWc7k3MOOot4KWI
5aQcmErExFCL/XOmj9d6nGDnIkxaWVwE4kqgCnGcEtZGAIwigmZJUDulzzboMVHIlzgJ9nrRuqZQ
3Bpad26TTcoRcYyPAssjKukGM2/G6MlooOkxFtjUasTsu1ib1p2OEjRtXvBpS8lmLEmC24riTVBJ
q657HKi2Vfmb1ezPniejh1++kC8tBjMKhXmifD6N1aWr12Lv5LO9mDNSB1zSv9efP/twv7/Wl1aB
2OmyXOVGsGzTSPyOmMBaOm7f6Ujk5TTzj4tsfFFHCoJQSW1qBSd6jIs2vuy8Rr6I8rMSTsieUseg
ZkVEv1BOse0IbxP6IhrkjPr9+cASltLVNQEWyDl8EyhQWnatILwk3/R3/jI2+e0L+VpMdaEfSV1r
BqfJd8Qyv50KL6FRR8zvQioCh0WLzhJVe1axrmMG74m1N7/LAP3ZwvrX1yV/eSa6YYBRqvMupB1Y
YjuxOkfglKTTYQBoXJHtVL8Yl2TgVpVL3NDYL/1tgf0M4BfaNmm4wzmEtdD6zFDJFRxE/n3f/GV+
8vv39OXwLtS5FSz/X8ZLenuVhUfF97hbS9xD5IUu7Mn8u2HS8jP/9a18GQaM4SCWwsDNigqnZFn2
j7pExEm1U1BOTs9FfUGTmio+AwuwYd984KWK/teLfzmvk+aSlU3Hi9M05xixMO3X0exl4xbxEU8n
nvcIKiBa6m9eeLnW/3rhL7WNMXZ1SI4zLxw4CXw9IOQhgsZhayhnNb9HhRTnaDH+f5T5f3tqZYZk
oF5lnApfi3icmDnLthb81Ab1DfZ18dMQ44WouHiG0ED1/g0KzsTPHhVTW4v6liCHVP9O7/aXMSLp
Iboqgt1URZF//v48BFZVAliuy1NK1tF03/YTQe+frI/GADwDtWR538k0b1KNnNxgXQ4k0mjsiVho
7idIlRA4vrkqf94OvCOT3UrDF0aSx5f7X86sII6pw09GedHoqcJQW2IZiujFH4m84chC7sCgbtPx
mxvxz67Z7y/85SEQesSbWZmUJxM1KOPk5AfqLCy733y+PzcGTN54c3A9G4Q9fm3OqUaXIpaN85MG
HajbxUz7hL0K21J9ifwNib0x1D1Wls5TY7dXH33uhYFhyDcDwL84r3FGLnE+2F9lOphfVsImUHxd
S+Act3SbJMJDETJAdwK5Ob70I6N06XkWZbjtDEUi1h1k5mATw9rch+jFl60GKmMq3+F/lfBTLj7R
LnnBcbO4X2rhDvGgKXxOhN82QHWWLJqFRUicUzXm+8lI7Ald9zff7Z9tWVB0JlM4mseyhBfv97s5
ngOF6kURjsjmix4yhlSvYMkjDq7bFiC8udw73547/6LlNNG5LcwC2WL+9/PI/stYwJTGuUWNLRzx
e0twIEbQOlE9nKIy82bgIgQOcwC0Zc7Do3iP3rjiXDQjv+EuL+q7xhzuDBNPkP3vr+NnSOzvC9yC
UYAqwESHb+Nn7fDL+4LiajWGjw8kYAa3HPrNsXa1dqe1nMQ7VFyobjDhFPqN3uH6NJ4ZANC9YMNL
ozWTXjERiUF5VCp626CV0tzrwayI1bFvY+Av3zx/f84tOF/iuFkC0SQyi7/S9/x5NIUuHVuQICDL
26dQOqSoYFDIgETJ4JtbE9Ew9YsUhXZbhuvGINcEoGPJmGPW6HQOoTPpTGFw/E8HxkhRyIo6n3IA
XjiPVUS02gQih7pTNsvvvuw/isvl3VsEiQITpu/z1XsXWX1uDgyojnOGORXLqmSGdlDgkrB9xC1q
/CNJHhLujFhYePNnFf64Mdk6E8ok+EiLiq4oY84Mo4FARwtuGNNEEc/LNHduQOO0zK5L3ErafvPO
/9iLyDUTmbihUTVNPLhfquK4EDNxiAQE9MYH4QurrHya0+u/b8U/Pdk/X0RXLJK9ZB1r9u9PZpNE
c+D7fktWxCXtt6Vsi7mxGsaLjK5djF87dEt1fSDj4Zv9RP9jTeCVpWUQviwIKk/o768cpoSYm3ra
HrOcuaZst7nvEVnjjE1jD+StRsyAa44fsanDlPAazCl9fecXAXYGYFwDcLG5XqmzJ/ufYUmPx1jl
KPxjDjSt8SKYt40Kmv2pUunGofXgrK5Nl26+LTmhh8rg5CBTDTmwJ4Il6lbf9jiUWME2acgALryU
FuIvrfO6flP7923F4CB2VaIzULWGDElCMhN7nklB3o/WcDDGoxCqN0VWO3X2WunfufX++m2pOAYX
OzMNny83g1C2Qyzg2TtarBHtApsSqMiYS9Rjt7EgyCnvIqgeEul1wgfN8UkaPkUmPAZsYv9oirdj
9VYJO4Wb+993kPHTEPDLasZBQKXUkUQsAzLdHmXZWH9ZzRqp7qwqU6NLaHp5ebdXU4+8kQmEAPmw
M5xfpwZXCPdUBAXMg7RuyZBFERfq19m8N8dzr14zjFdBeCRlhlpCTbY+aQh3DfmqH9AVJ4AO8zpI
Npa08uly0+IhDhTkXmsD5KNNUVq7jJvE3FiqE7dOPbuArsfiuVrCJLbJ9BL7dPe8CsFg7okzk9Pj
BKRMBFn6kRh7xMK6sQf1khSn6sfs74zqkld3U3oL0tlvr6J1mpBraPtCf1LqI0oc3T9Z4+2EaNg6
jQb2kyPaXxpxsn/KSqJQzwGELf8mZJXU+VN7hftXcEZ8lMIuk7Zt79XqQ00UJwpU1DHDqoETKZLV
s66frBTuNtQcBoA2hOe2xiBPsuGW39ho+zZw0Nmo8Zb4FT6zSaQW5E7og+gDo8jNJVuflj/PN6lE
9vTZHMGHsdWxovUw7Dmu7DOMRPmm6SAhkxW6nnlABGe4+jv+BWQnwonnXHVQn/jmKQcHp1/5QuG2
RBLPiMs1MAgNbT2Zplx1BBHtS0e/PYT+vS8jLHvDaVOc4vcm3VnRPX2MYdr6n0Jx7ttNrTuZ4frS
lhdUk9vW2FakzsAUrc6QLpc7o7Greg2LlBChKV93EsBlR4ydisiJgF7Api095hytTPDiGlWm8Ljc
N9AF4JZnmyJ8yhk7KxcrumaZJy/U60M97ZtXFQwy4k7Fq/LNaOAsutTC1RB4Ywwd1RJ+wTESnP5J
wo/to2WohR1hq9K4V8FlRkiTVhq5TBjgaqbvDgNiGe+FtVKZRf4IM5oxbiyvZmklfcgnS9z3ZD8i
cjN2oroJxEOmQyu506KbonTScTcX95m8IZstvUsmJ5Th921JnTbMbQTbUvBG5Tbns7W9ExTbrNwK
8b7It9Yz+kEpcE1ro1mHvHQFOBaxLb4oT1IP6Jm7wZ6aV1nGTLXR6qOYbvzxmKNzyRG53Ii0IvsE
Mlu2L0I3gbjp81NBgG1wpwloXxnQpWs6qrYJ6TRCJHisO7uhvVfbmKp62Mz01cT6MVC3pEKLfOcI
fcl8Eq5isRPH96Y95WBHQ7dB+FszASSwFwLUdsa7fJd/TOVeLbxescvhRlJpK6G5IXzPkSRnNl1F
2VITQFjcGDgLYw8Qjva4GNelfRDskn7TaGtJ9QamasLGKja9v9zFfXQW43eG+5KwF8l/zp/0cNPx
bqf2RWoeI/mptS5WemcgCc/eGYKp1dXSPUg8Y/g2yzdKsJdhWpibVDxZbqy+zs0eSU01bCTy6YR2
D+EorJ1Ud9rZ5e1JA5k09AXvcpxQ/Q26Kyz8ZFmoiksxzo+yZBvLQdjvhqsZcSk5Di2537q014NN
Nu0muNvDj8QCq+DFgu0KkSuBbCRAiGi4wZPvhxlv30rr6hW/SWofuaYNUtGZURvZW3aaec17NhCa
8xJKF7Xa5NYNc7wCjdPozJlXofEf9qHMkIslaufXm0YktNqr5pMqH3QyJVATmFuxeDbKBzE/T/Kh
Y+3F3RFt/dqZtT2GF1UCCber89OUPc8SOMGPRHUC05NUl1+EuRdehwPUO36uWNsWHkdljXh6ahyJ
JSMiJt7GHZbcs9aIjADpTCT7OYER4aSVQwoQ/ZLEWomNI3eej2cjA8bGU1c+V9NtCmo491qEhtSh
q1oKbFUBLhoMIEhAQMK3zPhnX77D3Fm1PJZ6cYmKu1F/zsVXUwMHKXhSdctN1CC0rZxEcfkiSYYl
Cd3XiebZFskpIC7HdCfRnT4YP+upGzVMaXaUAUa4wDkt4dEwnozhFZk72H+VWZPupdPOzEndQb53
zpK7TD920Lfk42itE90ZBrevT2awZ+aYR0c/vievByn6NhFYTNBMRvXRry+R4ijjKng3Kj6LU4eX
QV777V7K3grrMgjPVX7swPAN7aMssXVXh7A+qIIdKseKFhAZaKJdZS5MxqF1+EWeOzydDbRd3dEA
N7YkrDn95FSCqwy2ucGbKRYcH5w8dghcsEqXjGiNLh9LWOqa7326KaLl6TY1T+k3gYqIbDP4z3L+
ZGaXdIeQvRMPnYGRh/jfG1NAXQ8bCvh1K9xGGswCXPaDtdLMkj37ZUIY1JcPhXxom+vYnEYeUqL0
5Hu5OZvGq2kdA5E5Cq54w2YCw0VGPRaJdgiZgw1rXnCioEwNyS3jPYk8ynBkAbSUW6l8Hfw7X91Y
2m3bnzPjmFbXyPBazKmkYJP+4jSWN/hn7qU596QI69hGztxJsiN2Fu4UivQJBuTOUt3QP9XRMUte
65RWwo4Y1qal/bstzTUk0OgjUEh+dNJsJ8i7nglAgTblkAUvqu9K4UWrTt1WC5+MbCfheZhoRxj7
zHpTGldJNnHuGPOmZWcGNwl7uFz5j2K7Vl47eVXKO38/mKvFx57ukfdTxnSlMzKny79pZehLi+BL
RWYiM6NzhKdV0r62dPXaJG1OtaLL2GwTPkDiieMuFG3uzHCXk2Mzk9/jEOXJPqWe22InK043PApY
wLt10HnETxIzl54L+ETtWp1OeI6L+CUtD7lqQxpHddLbyEVLe9qbjw028PfgkYKMOUTvdBLDNmZs
RIScevFE47by0kPzFtWrD3RfwMCrypkuMAObPY9Rlm3/XZB+Ha8s9ehvn/5LA6UDIadNrUlATbqL
DxwdApFo+iVSPW43zUt66JJtnt7VAkZWWJmuiuNP86ZhHTgFxEjEO8K6CG5T8cq8XEw4423h9S43
Vm7LgwuuKJ5oJ6xYHuLmfj7Oa6N7DW7y3cjeNNwp6LQXv5u+r3VcasdI2XAHRjf//pSS+uV4+P8+
JjPgxblhEZX3e9mtpWo1FQoX2ZAOhEUZCHjcROBxZ8t1gjerdrBuZeSabeQbXMmjG0p2QyITK6dq
3Zrrcb5Zai1m16qLVczCM6U+gh9Gd8VFjzxF2WDodYRim5T3af2YUIYQAIXIm2iPdpfqXrsLMsbc
NhsknKcyQOJggxzrFZonroSLrvbacidyqgzdCH8aLnNpXXY3Dd7OytNvupcaCPOhRUqLXXp8aB8Z
CHOwlpdcldWoQOd46Ujf4E8LmCSIabO7Zje/GgjWBNwnCIINJqK9RzMwkpzxXruZ1M+5OAiJM/l2
cSO6iILSqxQeSbyIIHCQnvLGh3wBQuVTPPCHT9qwIrzKV73MdJEMALJC2oRbQWX6sUrMjYY1R3GM
+5GpGmF+l9jct6ThMFckw5J9i5VrvK8RCZsr48EX1un0TfuF3uPfHmckgyCE6L/y1+9Xumh9U6wr
I7pY8hqFtxLCqVoVmPLYdWm8fFYNtiR4XA49IuYi3av2BgF4fsSFRtHDOFElhAVRQ8FkmOP9AVv7
QNatyrll3UN+ExbPV6t5TX7lEF3tDGQryb4tHclC5OyS/yMi9uyd6pMjshQTCIYBkaJEYJb6DPpr
qeGQVUsr+WdaKAeQ1PJilsB0jUxVZyWAxaqsIr0/ht0ap1626nsW5XVTw2QBZesgSC/rbZV5DGOX
sh3YNY2xxp0AwYd2BsmOSLU1rZhaxon2003KayukyNHfXGEi2AfX8TF4qR6IENQRFtqhbGNcTWF5
kz46sG+hQEaMwzSbSLBVjgWSWgJROzfe40KHQsO2eBO1BkA+9TnUBngebP+Eh6353chsGUapTnKv
HKxbfln+vAgzU/Hj8EN/ifbVD+Wd3kT4zCmPBL07ZTP9UH9E1+gV2yrfGMpEfmHGeCDsBLq1T6Hg
UrsWO0gpppPKa7hjpmprlOafpKHxnl7gaUMBDmR7eqbVUQngbEFhE0i0Yo9Bnhrz985h8Y44KNHc
RXvOmsRkaHQNDKdIDYhYXg7JPIc4oAgHXqogYCxl5hY5rgOiQWzkpEgABPBtoAZpxpLNgvjU/Kz6
lfAD5x9jSeF1eAr3zN4X0HLpERa5MKOxbzyQNl980IkQ7uGFSevpjncYcC9iXf1k1yVkW9FW1Ycx
2JFsB2zSmhOLayjgImAR7uDX7Bb1fEn0bLkqsGUxgPbtJnaZZvU9YDzQFisGkYMEndsRMRSwzF21
co2Hs6SwI9QAtGJCBOBSPzASpzlSAPWoPZGSht0LcPWb/z4Sv9K7SUFRAAECJzLVkDZ6EUrw1lY+
YAbXixmLoPR1bq3KE16/ygSHb+f6atmyfVpN1BRrH5tFQzjw8t3LEY0/cLfr5SWj+oE3ColxOtC1
CgDKoW61Vg0+A2Zz8Xr8hB8jAwMHeNjZVuz4+WYqbJ7n5o2+KSwXIhrOiQs6G9Pwvr1X3yyceMMb
5OIKSSJHfM7miMOw1plg812+TNyfCE9X+RtFf7w2wFjfqk/8HoMSlM+hWhtRdCB7pEcTm2wburOy
rkSAgQDeTxn0iNgGiaUwdJ4OQYL4wC6EdWYt0B38h0BBx94pNK81nGba6q7yI7qrcQSS7ovRo4WW
Yic5wUYrwMySBc15xjcMWWnhsC0FJ6mA//kf//V//vt9/F/BJ32YdAqK/D/yLiNcPG+b//2fP9vM
v1Y18FpFQtQBc4kiTpqvuiGRoChpzuPsXIKfK2fBbXq7Ep906jBjROQsdqco+7+EndlysmybtrfI
KhEQWGWenDUaV6gkJoCCyCxs/X/wfr3Q/f5V3fVUkieJUby5h2s4B7hHUAwyZnTWauYD664I1I1E
YafLEFgNi8EWh42oSe6EAhuSete0BTpNfxMqp1Q7uouXmtNshvTWHIbHsi3cV0k3Xl6wgYa1elbp
vs6SVYaUUY0j2hxvjvxuiO90ssz2xAo/gr+sip3J3Qh/1/8D8flvmj7ymdMo0KeagNRYBv8rukme
WVloZZxv+jdrE5cEJcX/4MEpDMqxftCcrSMj73yVok1P8i3Xc/t/vxH/Po6mKxDnNC+mqh8X8a8r
EN5p8xyWXIHyIBkOhcbCFo+hbZvLorRa8f9oHon/rlHLS6gSggJpAqiniBbxvxqA4jt6VslT7o/L
U2NnYYVFiWSpXuPGzuhE9stN+Tx8kufgY9W52vqxKqA2v93pI/Kmf5gzws/mlLY0+OoCNHEsKP1h
vbBiF+gW1cW1ssFCxlMx7YicyV5lAeNeQJqgCVUHN+1niKT5ZXKqeV0WzswVDstr4k3MVtWZ8xGv
Veci8R8UiXiWyR0GrNHgUzu2RQ9S1qWyB2fB46me+J2Npc7rUljTDxC1dRNH8Cq7sBIH+0iX8ql7
tyon8RcuTDlYh5UzMRAXbm5PP89Wmid7CRczONMlZeH0PIO/+M93XsY1xC70fAcbFN4q5pe2EIju
ZJIyYrFTu0tL8JYW0HIPja3fqWbuVm72XTGWlbv0FEuxxn/+t/SYYhaOFlAj0TSyBT7uHy1U7tau
7d5++639slIPfJYd8TOAIg7pt/3e1fxcsaAvH15WzLPU/K3IP8EXHSSdPAxHdOkH4p3z/pOdByz3
iYaJGSePw/zUm15BcIoLqRV/lXu5p/FZsjXnsR0tfK89gc+jJdn4NfC7OXvU9JiB7zXnbfFbE8Cr
ffefTh+8nMX5YedISRlsn4xw8lu6g1MGS+vuKJ7i3Z3ebQPFq4MySJxhj3eEfPzfVw418f8Zyv1/
U3kK6v9brVwoUDG+x/P+ON23wWmhR6P6Zc+daSbc0YT/r5sJJUFdVUg0+EvnhbPSK5wmFAWI8BUu
/Cp8MNsaT7DLfWZPc/1lPTz2wYf38IafyUMB5QE+8HJwRn8a4iIUHZkBbhnMzn9iN2JVrI+OdVE4
wnfpFJC6ldPLwsKy818WAx6O/uj3NrxTDwQg847yMoYCNWN0d0pXu5Xu+Dmz8ZT7Zy79H0P1T5L6
37b7f4aKFukc/VU2AJQz/+dQFf2ieI9PaTjSPWgrW6HufEifziw2X41fEsZVxFFu16KM4klXWPjA
lFwSkibBunJVoNOGPRd1chQXFkTnpjqzyisliuizqQNIE2lriIWLYT2xLugWkGcPEEduJJkDBUhM
zA5kveM3ja/yijIUQaAGf2TyxBlWylqhDXVdAP49adS2wGEDpkTodgnlyUDv4DZQOSVM+8r8AR8R
6cjNmcjE5UX6eXwme6Loxbam8IaShQVtcUc8cHuPHppiw+UhGaLgNIjAwa7/jn8TfA/+6nCZgILV
td/3iZrffAPlosNddofgKrYG0GnglT8tRHZxOsYZGOcE+O2IfuIqgNQztd5kr4Hda9Ef5Xxw+oPw
hRFCZoFFn5GWP1fvK72+54QlQR8XuXn0W02ZrFjyqFsv9r0A59Osz6rbe+OVtFh2etwo0IX4EmZ2
rBrsaLAfJxRKrychnItZ6/USK+kp/x+HoDLBMf5V5PhnftAUhVEkcjKo2r9IAHkq1jNRmL2P0mox
6Om+MRWTHv8MF7G5hYLJCzOxFy0FU93VOxxYECccBKfDvxfbzN7BqLh7bZ65If9AHDkQQCLY4WCb
sE0+WyvXVeNR+NlFEa2BrZXsA8m1PxyLXdIH+hizFzpntJHNgFq5PgdwTPzuZFscYtSPOgeOpWfY
hBw0QjdZV3BEy/XagqOpGmXQmA+m1qEIAtghb5GWwzRyjzPx56L4zZ9mF+GklWN8kRqNtymw/aGd
pfcWPBTqWLkVKKUr/NRf2gXVxR6reSjVoh+70Q47SsOd4OAfsnGXdjCSVDMKpHAUsai/JqibXBH2
MMz5GVErdkaDQ2V/K4Lkt4+M+X75MHymkvQt3CeTukOQIQVqQL75YDyVz2y1tN9GHpJm5J1RHFEw
GS04PtlHTtBvoiOC1AKq8A+DKFzp9VKBO2Ql2NxsxU/3xhJdkD7CTbFV4ulAWjFVnj/d5yyUqkAS
Vz0Z2eTbg57aVEmPuan0m2bsdTaCOM9QVtz4g1g5/3qs07f5Rpp6Yq3wQNDvAqEdnSNgrjayQ2R8
q4Bovmsc+jUi7qCCabrXaNVpulhR6dlUJg9HB2eqW+0ApYDZv7R+7W8G53oXzKBH7rF1Z6kFQftN
fdfcJJEnX/C4m/Jua1Rc7tkaO7GF/2qNe4X/s9EzeoY6eX4lKM9U3ylxmfhPPy6Mv3KqrwfyVZN5
SJa4qfAUZte/JQ08+hOsVShOU1+TkGHpTjXxryVaGtLq1evu5Z1sR25BtcHID3o1rOYANT/88kgQ
R4MOo/5B+Sm8r/CQ+oQoDqTmO+tdZTvz6pE63cuhCf5JucJJjwt7m60f2/RzaMhydG3Lnf11Ewth
p2P2pfhvp0SgpDNPMb1Iw2eGQqjApcXVzMFVcz1ZkW7k34K3g2G1WEdG+z3AMecul7lO+jLY7Mwi
l44pcrNPbuX6jWBsxTAFHFd+nJn1tZ20Y+07DD0cnE069GVsRnbsYPmNLD64dWP5hfngzEpjHc03
Xzy3gr0dd5h5x06je1FYOO8AT4qGkpyVr9rCZqbDiD3PjD27nkJiL1u4LSCp8+NhvYstIbWwDHtX
esOT6Vrk0/9Bo2fPp/4rx1fgbfZfC9bu2u6fZiw6yy5Mc72kZu5A9EaeWnOTT7YMkThQc+HmMCq4
xv7kurRTFK97n1skERqKKgb7e2LP9+JnsipVe5YEDF0Afr8+3E+1os/X0RpbnfO4wQWSlmJwWfgY
SUolMkhHZIQ4aASAPSZ7Ct6Av42bnXFYcd+7SG9DxccjbR/Z4/luxtORNp6pc7ydeWGD14fvdJfc
CMhaZcwM0jMjur29bzHSEWp/OBpKXMHDryujR0EL8yLq4zJp/YJXE7bEqIpRupDdkCPALBajM9a/
Zv6JW7LlIDPkZsVcqAOx82amjN8i5RWqpNdhj3+lN8x3Wow1JjXzVRI7i4fLqKs9ggVO8tj3/Z6O
H5OhptsFWd4rfCifnurjwCaGWUfzysQNwKj3tM7sI7ba5N6kV4VROvWKRpPfn4rdHbupBKLNVH5a
IFFVqGbFFDeSrepLH1OTVrk9U/N5U33KZDgPsj1/oakPdMBgLkk8vdi4xR7XDzovNmEyFpLP7X2L
hSdSjK1VwPIw35dpw7mkfyC0aHbPHcyGzF6jg2YL+gPMPNwKWEGv1Fw8TTH0qKLg7mjk2P4dOdzz
3wQ9HWpxpAe4kh0pt+91fU4oPbd6oPf0jpb624Ib8qZCdoGk6Wvcfpf9t7tWu8eN4iPdfdL9VfLX
ZeawwaaNzH2u/3rpiYocAHnmSLTVZTYhI+UWsCKdt2anKmpQ0JfHwoRA8PitIjPy8hU1CfkFWXjf
0WBl13fm7So+PZz8HmTnvnMbaCUPE/YMhSmvanSc1lhPM+qwlIVo3BYusnTQruBvVpvNe272dNVP
io3FNcMH83GkMuMpKqSU2tGonw25/6g/4syLm5/71GqN/kTbvM6rj0a2XscHtp00GniPxrhBe/Z9
aUxKZQhJ/tRrwZQ+FNll2Zck2F69jsTdSP+69qh90lluhC2isK8QP+7Hx7ht9R2aSUYXw/PHtlGr
zJl6GgxE6Bx1BZjJR7B1otm/QU+Y42ZmP86zz+GbSnNHZzOyqJbpymWADfzHrs1qzD9eKL1AqdL5
pWy8H9+tctQ8ikXKsRzM52Vq+KIwqgMqEDfQiCt2yHWONgzQCvcVojR14RwYPp7H1O2vqaLz9nv6
kG7/1Y5Gd8NHdPgq0TfM8YXXgcvNDiDpMnf5J1Q7NXMlAzNZ1UeLCT+zKbxI9xGxrhnt2C4ibS3C
WDaeXiP/MARPUn5O5F11v9ZAGwglnKe2qSqPYb2HEVTfyo7PRcBGsMYkayIt2fisP53F92tFxk53
AonXfV6Yu/iQP/XiMLgAbM/tebZNIB6aSm8k/uDOAxSpZr0+nFOzO0UdWtt67ya/KN2pxmIlwSu9
ph/kJ7uP+IyCxhUJLNhlU+QJ6TeQ9pFlzo4jzfB9hPydIbmH3JTlf4I2wCvI9ri9q3lBEvsaubwR
odyHLrR+z4yxmARK1BUyKZ/CZjadfC9j8U0Bavldre6+GwmWuH18j589brmCvbufSnd2u4HKO1H9
yq5gOjiqlqdpGpCVg9uwwD0ItISKsCWf3lUr7G8em/77jhy8YKjIUZITsg/exFtVstPpBBZAmZQL
+hDTAvabTh8Wq0LfLB1wTx6xCgV5E1g2wfYhuPvkSwc6Bam90MH3sEZf7t/zmiEGvcp12qzma/VC
8uuQDuGtphJpUopTB0yFDToRiz3Ycyk3ifrm/v04mja6g0Swz9SB65/e0evrpaD6pHf1PtyTAKNe
oyZk/QLHgRk6EDUvoIROzy27qPBgySSZsLVJDZPMU7Xo32I9ihBC4k4VYeqjV6k1lTMate/zeOZA
xbbYpfT7+piWNIkjhWal1h28i/gl2YEej86yDLuFsezpNYjfchMoNjOZwUndBPDgaDBNC/QiIRIH
C9WiEbE0k3OKUF1uZrou7MY8eP2RkdRhzcj+CaPr9OHjNnOiHwV3E+jifkrVvbIwG6S8yzKy4KEB
yFEFFzp+AfErmFNeiYN55mc092jThWKKPe8qq8yEtteAr6WsA9VJtpwYS4dwcSRM1LC1/aYFPunW
IzpgPJtpcOdkl5lt2vn6Tk1YzzbDacCCx3mm1v2zXy8Sz5yX6/kH2RJK7muCEKm1OhV+m0FZcbkZ
fmRqGKI58+c1W6Hx2Gb7udl8zTK/pNpB8Ty/vPedrprxL7KXPWCGbXx9baj9Z6oObK9GAxG45fej
MX+WW7RQU6Nofvq5hXww3PF2pYzmEWHGl4syLbgaVoiJflF63Y/vcP8bY0Wvx7+9YMuRKfJCspV9
VV8PTn4nW1N7bhxAQQcpNnOPBsJsR6HcA80CKA+ExBCgnr8afmLnvQfweicaXccrGc2nwm5/hcnq
+LkCO0nIVTCNuVi92E09g/WRIw43V9jITCP6SD2FKIp1qpUGc+vtJZ9zy+7Cl/Qx2wyvG72c1kLo
FdgVJdnFbjW4/fdIEIgEJDgq4xag3ozK9rnyh0PnDIfojGMoC5EspBPs5hNhUuFAofdusDPkuOCB
PqBWpEy70DrpDSQzF8elYki75UlzlydaZs2lUCfHarBMqitWBAybK/A1RKngE26R+Os6GyKeteQI
Y8MZzZG8Rb8PoVajdeSK50pgu6f7gOwnNiboaKrm8sacrH+bqdMGLGgpnWP/3ejoGrEtKmH8W43m
WwdabnNXUafUcCsmT3Q4Upen8VDiFAWt2VqOhBwbyhjw8iJrn2Jr99HKdrvYdQuTJf1sjRcpS+IR
Ws6CkXYtO/JzRcaL9E6EUoneB3wyMTtcBFMfQzqntk/2ntrxpMs/4SMHPfFbvf4mkIfEMjhQ9Cf/
r+OGzX/hY/eM0pQGUE8XRUtKbIld7bG2ZVfFf+YsRJha6sCdREyZM2yIjsw99C13gKcVC2nHgU6K
bKClftcd4Sta8KLWIiy3D+qWtTka0jGxi18O+34H4CkCQlOeGSgMg4TFqVzdX4hyBlj75lfghIAV
7/RpTZVOpfrxpi33CXoR7CSxq/b7DOS5L+6GjcaPEjpF/RG1zSb5rFJbK51vi7tG7huk+GDZFGPu
32pn6FuUoODPLDkSfs9xcVzU/iPfz+f2crajH8UJjgOLrNfmm8rkI5ydXu99/9nw7mvswkOkMB8z
j1aLiMnkwnp/V8DUcn0rPN0uqM7UjKSl1dVrDDvkvaRY9BBzyh9koMb4pbH0pYuYEQyZ+SeAl8p/
WlYlOkmQuDNn/Ei3wtzFpzjTLdHYH+CUh/NwVtuxP4Vt9N+Etdja77mov9y5UCJCyS46PlZS5NLa
U7HsXH6+9WuYcva0a/QFH3SpaZdpx0dvlXgJ3F4LsiFEeO36/cniFTgx5qnb0OWbPp6gyGY74J9q
0KqBSH0Zka7llA/0QEDC3UZFIBRkYOQ/hJ0shBiCVEDl7UIO/OsT+diZQ8IO3mGxpioS1r7mvrEu
BCKKBNPEm9Ep181Kl4zw7n0sr20T1tmhn22vVWI94+/745QAJlub2fYdEWweF18dBcjPHOQ35yYm
LpGT09h87voUdVXkxfRmW/glycJuRBvGaEYs/PR2VSOqSxVKi8xBXk/NwE3qY7pM6HESwLvQo/xu
bvdtKvrgxjraVXr++5Sv2RBy8snKSmHLLx0mdXVWCOAdVi4c73SXIhuR+I9drIVsGIjeBssH+Fed
o5PDA0dt4az2Lls3ZvQmfLga06MZbB3q7vFBPrNTpzSYVHzIE2eWtAD8iIcVJM3aBYsZJVfOra8m
t2vVfM7YzCO6gZ5M40/6QyhrlDHRBKG4vd+keNcj7K/JvwSH8oB54OGOa3e/jGwE6SfQk0UKObIZ
SOIuLsEsB8/HaWG8lrd6dpBwnn10LDvzPV/HmnEfzxijcz62Wm5oHO0xwjG1G+HTXKluTQmpfwBw
QNYU9ilQ+XbhlPmhIzC/EJTCkXq2FzjmFFZRqcd5mjN5JUCsYGMc8flJ0fXBGjk6NGQyfRFkHRm+
mhsR4I8enwzCkZ5FAdKqsUi9arsJR3JJIM3paEXj5j2c+wwBDPfOHz6EJ853R4kvUXYYtVMWnRCf
wpPTgIL5TZyzSW1cfGfk2ANuJ25LjWX/usCaJC9drLPwObMbGBQ5C8ZY8A698oNqe0N3pzIR4AD8
2+65u1VrAcFkPuAliMH0hloyUtDXV/SF+DP4WNDzmuK9MbqtbBLD4q9TvHiw0o/WFxEYsR7fondA
uylK7ULUi23tzc3Mfe7Y6FkfZWZGg9tI1rz8yT8AD99rVy6PUnzJbpzw4BXBA0Q3GFFzSjkDDXkr
n3zZX9+cOg84l+S8azrkWxKB6iN52pjbs3nv6Frt7qKReMtrro82B8w7jD5m3+XrqwV3EakW2FIC
xdvrpg1BEn2Djh9wdZ7t2n6Ty7tHgPDzEZNH0OHV5g6aeE3cCUjD7gcqX8mxvcqR8SShTGyOx9EF
fE3WKzcWhYMFa/eN5YTe3U/FOjGyA3PrnMOtR3HZZJ+Hk0GsBi6lVCz0p5eEoTBqsFfbzKUtu+rc
W9bW8yt7BqKfHyu97Yxk3fmx1Wyy7Swx5yuO5wBZH/UTHEtFEivqv9o6PyWHp5l5jS2bBSmFcJP8
fL+I7Zd27e8rlCj1pxyKYU5I3Yf3FKFft8XhxZptmHLPPhhGV6X+8C0SRk+BaxM7yQ3QLBmSqbX2
4mFO4mbndHffJOCLVshJW6jbvWjoPydxan+pbdSfsbYl4BBvJig+EzvOLx5Tk5onFIeKZYjeaSEa
1NnPnGiLz5loa+xoZupzUhFcULwpH4748gHsYF1CwUM6TbdBdYlHczyoduxGVzpek+G2gpJFZLV2
WYQISjxWqGhziHrUfKA0mDwVSgzYTYrubAyXjyAXgxdBXy2uFBKNZ2XlLAeqC6Xbr8VJpDoGoYA1
NFgO9TX6w9c42gNVsSFzUVmS6InSJ+3YjLgJ40J/K0TIBVs1k65cv+5fRUUk87TYRRoJAa0HAo1A
t469dORvCxwwItyg4/pWwkw0+BF0kKT13p2tnSnW3kifgxLjE+uBHyzzyEJ2im7ly4wX6GGtZwUb
iwPuBpLbvTknpT8Xg0T2msi2OdsjEztw5oPqjU+vwMnD7h9Wg85NJ0lE07/QhuOjIlscdJFe5H5C
Ijha96X1yk4zosk0uTB5l/VHGl0iZ+IghNAfErAudzv3tZdVBRR0demzOEGhoKv+EQespTHCl/4j
xiwlSYJqdioor3f33lIwdlIrUFbwHb7G/HrHkfdODZy7eBcUE/bAna5yAgnjMbeFZpegHz0U36N0
ApxDyfOULnsdRIE4Cyi15L9U6RYA3Mlqqa+5m0w/ypaNijbNJLbTzGjN3iw8eaS8bzC7dTXg6ACq
AdzEoMZBaO7FK82Q91m7fQt4M6PwSeg+OJOGvnwQMVGhxLuk3tg/fnI/G1HfH35JRLSqMOWp1uMJ
ZxCASNpQBXqsWgUlOp1tqKe99XLyYSsg6dlR4F58CE5FwehtNGTlKD0uD5x+1HNRE8JiJrG7+4bF
D6OR07QJwH35T4S/oxW7B/7tQrg4DtscJMFZnFsPGkwQJNihUf6m3ktfOqUMSY8p5oj8lWHEfCKJ
wKU8Yj9Rd/kvwSjoMsSCxOAJHr8HL7ZBvlyNb+p9vdzK+ynlhJPY+Qml3sR86mntLaFRg10WBj33
okPJ+gTAQtzf6A8HcvdQ2AOEiv5TM5o/6af7SG/Vuos3yI9r2GAKYRFqlT5zYGEptEkg6hhWf4AT
YqJeVgtY6uzU/X1F+D2iJSeHmd8DN6Fg4c68uUL9JD8sXdkvvOVGW4nO/EIPJ1QbL5atEwKjPiDo
GWT3r7tOdd67Aw9AeiNID0R/UkfSQ0M2PQL8u3TtSZBpxBmpipUgEjV69oseAAVhWr9m8NpxL41H
ar6tZrFCxQvF9Ke4y0AafJTkgtToHbiMaeVuywst4RcoXwHlhQ1ofzw5I7C5EwiyPo6RxQiJc+NI
2g7kpH3SDsENe49eWHzs1gug2crZl39j/GynCDYmJEBUX9MC5oJwrX+g9I3bRRp2U95ivXE+LuCp
fEBIqel0b7Cc3a7ve/E0noB6SaKnbItvym20NPM4jKH7EJatFu57hXPqkoxwgZOVpGyApIKjl20B
EMJZgz4Gjt2kvZ1bY2WnR9R7ju/STro97Jcx3QnV9j06RAj9ajhGIEjoYDoKjQh/COfKHhTncy81
fn98YJcIvhD93ZuyIF5Bwcmi+4q207m50ls99P2l73yNtmzi6K/90qXPC2rgbnwAh9rd2m9E8ZYq
pKPfdkNmhgahH1MPaG3NInWgebsA7X5N6dIomH31za68tzAfEbMyEYTPz1FjRdlpLsAm2mTIvrzX
y3ITP/Z829e7p2YssUTgNABFBysLQB978Xt+zW/o82h/z31Jg6Ox8lu2R0dP+ZtrjkQEMHPwRtTf
xF1ElF8cMBc1JJkwaEijiCpkE25vVmzff8ou9cbdw3idWYEaOjUgmXBP0HOkTFjbUxUI9S4Ze4fZ
Hnfrk+DeG6N2XoWX2I2LyesF9ocQvIMuKByF6WyxBJNMfyOwqo9+fZGbG0L9zaQ7N5mqeRly+Ckp
UtnDCgMKSBv6jl/jT9u65N0CiCbj7cbW8QhDA2MKOtSS9QxXFAzoodsMafkMF7dFHhYkkLfxflwc
HRI6VduU6vdc9SSB1nbd2ynLRGzZx6uX3bd0MNi5aiSTikKvuEmvDA3Nc22XprjKgn6r3S/jJL2o
Ge3n/BA72FfN9MgFy/L5srT3dCK/LEpXJ8ERrpS1QSCVP4Ijg3cBAIBccv/ZzY0Ysj5Nq+w8IqoI
8lAzq2CC2ZDTyfw1BZPWAHgt+HNwKxx+C7b2wdScaJN7CnAWyAw29RrOXvFvekjpyQBdFEcGStMz
9xFjmB8EBzdUxUlSnNpMij70QABM60AW0eRz5L/uS73QeRB5EUSP/oHczDUAI9MPZL8OlX8QNmX4
5qkBkdiyQ1zD7pD9iSB+UuId0bl/FGyUjrJKQ3kVAQeK3IVHH8ohmCTiOYMYQskWsE60mbP8WNdU
xTpfAJ4leYgrfeLY9iKAYdvxQAtxVpTmI2xtMmjQRfT+IFhbKcM3vWD113Ep2HLxTjWHrhewoix4
ucn31Nhrp1f1XtbsuvjJ0XCf4EPTZRcLsL4UFP8DFhr/si8SGsVhGAkx7DmjWnsRZVQa7TRT9e4P
e+6f7m+w1U16LAG6zByFl8zZYx8T4miVesSiwGYevOUWvBP/46dMtFDwB4ZyusCBkIyhnL7lBqY6
qw0dqrV6eX9Idrcut4IlG+0WRo3sdY7kwngpN6eZirAkPiQGqA5oW3G1kotbrZxk0eGEFLqvckF8
ZsbH+9cElGpg+Q9WZS3ifW1qKxbTDtr2uE5DuC3Aeyo9WcesXaZBmHzN01Nb8fybN8IVta4Bfjm2
oIDlic9Uo4pMiFA7CO3IuC4R79jwlfIUwKxOyaFx95h9In5BjT5TzQS9L6MarPaSSvs7pjDDhDBe
bChodjsSyDl2bXrrgiB9mFCbtF8ZSYC5G7PR52Z3BTR09UHkmmwhBA/G+2/2cOHmaLVdEWRKBmSg
GsnRt9et4gvlI19lmNlEMPkJW6/H+iU3JwCw25HeF9s7EzvzFo2v7KCjOsiSw0JoLqXXksg6Cv00
zYlvnENsjWnnNNKuPfrznO13eh9EBdwqufmiwgyMoQyJApK9OHGoqNLg0ucgDJ7FhCdv9fAmLvc7
lldsdigsDHSIYw+A7f2D5b8qC+YMc+vuybvlRl493XE9bJX98wyWdN4dEvUTWE8aDiUYDdKAffSE
ybBfHid8XH+ZY4zszgGvOizgQtsgRiYAAPxOIRNbarub0Hgvqk7ouiX79mETp2j4xKMLK22JryLa
BduutenXCr93plDriZKT/tJPTw7zezC7G50r3zE0tn+QYk8o7z3YOSyk2psgGfZRvt8/xS+cedre
HehOLZHfsjTgXenmbstQeCDdUhemMvBe5ficIUAdm3iDtA6HwXN2fB2iHswD+RHukogvmu8jimvP
DXp3VMj9zI71YyybdEGLlXe3MSwz5VAIp1h6oOiJW0iodX53E0PZnpHdqHpS0vlKlhbphFXuyYPE
clPv8aT/EMPvBycVBU0sdvxhJYYCyxIjGwHyu85vpSW6tbaUXOgNquVHgpAHUoLpXgIxDwR4RSsQ
P6NFWHwJdtb672IzE3817dQc4SXDgEbz7URvF/9GvZDNGAg/ZW9i8hQXy/meQeIM7AdnJnmU1WL8
B1HmDWjRl7/J5uG/3XIVU3TVMRCjHgzK4cGT0CPxgdxTFnbHoMAhCBmPf+B2LpxWB4eq4O0mNqwD
rAl+qZwzqgwu/AguqHewxjTehxc/gbNkL94GJx5n3TI14PExii/K4RsCnWNu5VQ7abdOhfnHFVFW
aocyYsh6B5ozdR6r2KkmOke60tavb8KeAFDA8kbf91MBmvYCpHOu3OFTthDwH5DF1LPv1EHP/7FS
PW0deaAGEJcPZrBvScVpFgfg1tA8mtCDzLCHE9PI+u2mqmgXNC4F8IYvPM69ox+IkemE0L2lDqvK
VW8TUperciLkKaeeNU8yPZQyGF1ADGVirpk21yfZBkH50kudF9hUBbwiXcGI0zR1xj1pt6l6EA8z
4u2SHKkJeLYKpDvhOP5M+Yq21D9XBK2aJ51AwhJJFCBXuwIdW6JN8MeUWPj9R/JJ7cNSzjTy3doh
CLRFtz+hGWpKDK1Am6x2CH5AD/sFVz29m/uZCw7yKXVzlDPkIjq7tJ5M2V5Y7W66I9AVKLFjkaWd
y2t97Q7dNrdmF8DGoHAlbpgICFki3W420+uSHJUOmIGR0ZigykwW5kVQ/Ga24C4NEW8vnpuq50fn
pcyPhaXRFOMkY+mB7WWCER/9Z6JxibCryNsp2fJIrsB+fdL+d5Vz+V+jPZlykXB75KR2vF/8IZsI
fALQcsNaLOkMdltKYxum1/ugnXOr2lB6y62XXR2edn+a5pvw/XYFc3TpxPnYK/ulA2+AaCzm7YHM
4ZZ2IEsLB4q4jVp06r4hNIh2sqU2xWtrjPh//mzCWUsfDfUn8j8XtpDwz4QAgUiI9L4bjftwpid7
c2+mF5Cmu+EyVLkF+GPdhDDkf1Rn9oNKkt8cRTPmWN9Uh/YEqNWBSuKUQDz16Voij0XKoEyYD4qY
L4TSgXmD7fwHJM2NB/bdsvAmTzNWm/3wBSAd1/Q6jex/FtMEmSX9LAFWg/+ivKD6L6/zgFgnQHcm
wzSAPM4zTNegxCZrsqc9uvQ+3B5aEgg9uk7MQKDo060G1gL2lmuyRCrUuNTawy/qexY7LC+39AT3
Zd9vtJsnVKEzZcU3XOCIXZiU4uSoLLqQ9K45hSPGOmUuQrXkDQsTptdN/f+a0qea12kOyQ+oRwaZ
Mg30LWYQNsu8XYVEC189dg8xmJ5GDIC4fD/Yv19M5pzi25HtaJ9cpqXQbRW73i0NSifG9P7nJ8Y7
QC6D65lmPW/PxKkXoiTvEyISh4sD+pJlbMC9Z77TBKQvybKQmc/dEfHZaU9jfk+TIrslzGiv/UvX
c5/GFAxkeravkNPef4ZPYPVdKPJ3ol3hcwdAB/ibLaKiYDQ/Aw/PvOljAuEv/OHvsWZa9x/TvOrX
vG2OcHN6pWn0mqOE6gt3KfP6v4HXUyn+pUyMBKugbvs02918hVMet2i69xOVgDXzy17yS+WbDv91
gtbXO9mdr6ZNQgwfLpsIH9LHtMBpNsfuyNuTmBMSh5loTiMug5cRbTJ9GqNjSA7b8aL/XJr3BJEP
tY9ZPW04jHBldEeIttNdmpY+fxv59R7TjyNUlGkGt18AnphVTDPpo+LGsKLBm4ACBaUqLNBOwbuO
2Vnw5oY/2neLfwbmBYycb39e4fhz9yA12M3P3Jm4CBVjWVhmTBF7IiHg3wUofRrPgbUwrWl2WOq/
k21c6jRuZC89ThBLvCLIcpz2dNki3YeQYUW2eIVHSqyPmxvEgIkAIFs90My9wi+hFIH7VHgmGdkC
viw+Uyf7nrZ6igufEzB9Ogb+IQ8cpwSLcKlEK54nXBwAqNNWOnX+5ItHnTbDjJrkh+alQ4Y5YIz3
Jzj1JSbDaO0ZJc+fBrT7pI2Qk/448BXIazxge0jYXV9/0x9PTAMieNJSR7uKMm5wU4QWe+J1cZCt
kueaOAxTyjHleBX5hd1CuuHCXn8IDb/+0gqXPtmZXZcATv9wSHMQOBMd6acIC9VDu+n1txDM2ZUr
GIiwndfff75YWW/OEcLFtudaE9f/P57Oazl1bQuiX6QqUAJeQRmRo3mhwAEhMoj49Xc07HPLxz7e
GISQ1pqxu+eOqIQRy/1n6Xd+a5bLiNE2HnlkXjhs6Wu9H5URDqGlds2ILa43OjVfUjPg9nFSx2d6
fIxfz585xjGHz3yBnVWqplgmGwrWlhoOzSZYyXjpY/JkRvu+hRbGft5bYQ7d8PL8MoqJsYMzQQ/x
StR/2Y2te9dC7q7kzavdsxsjwF3eOYjD96DuWrB5sY+9h9m/9oigdgTGbrxDj3MJooTmWEkqugHB
HsFTjR4edNLvDfiZGkoLRDQJbEigbAZ7rNK9jpxVav5uIIOuvNKjhbgtagFVNBC+K8uKHSHoUCUl
IfWGEWyHedZBbL1RqTVRttnPPXOFttG3bbdXd8jp8ep3vm6ejxPzwayqdpm2NDjDOyOK/Qdonw00
v2B/C67GD50IYlTHCSt0+E/+3u3k1+bLiRleQlnAWbr3KH+l51rPqSQdnCYYe7NxK6UPZhDFYF1q
l9icD4jFdq1z03r0IQ6cDKHpaLURMT8fw2JyY6U80szpvGpB7RDnKAk8usBuVpfRrQrsEtXzyeMI
2TAsVmnpGT4KZNFppw+sCSo9l9GewNDj/IjJkXl0G0MY06/IWVqRXkeLtVfNIkY0gsxu1ZjNnndq
jOHzWAE1ELTTvF2NHg8YL+Yhmh9JyFibD0TLQFwP1wCJbjEaQ3bWKlnJawfydWKUu9iVDZ1ebBWZ
RmW1PM4R9IldivpHiNGALX9uhZ8hlQCtok5QcO7tFrVavWIzPbTaAoTGf1X0mWk6oLbkY6rpIgr6
cE5Ljeu4ijhUWCLK76Dtif37zobl73vDGtwrDRPttf6FcALcQQjCNLMnoLd4oLhFFhVmwFMITAHX
b2S9TWBPXqNbmzknVC12jUoCkT0ZlUf70WlJH27bu3eqdfOb2uDdmE04p4EVTq7TR+PF0Ls9bRW4
nc5oD3qQQWWU//urABFkpKJeIg7/UAsmvEXErvGseXa/QNkLQhZNrnif3gJAeU982aFekPPcQ9RC
1nh2PipQDMS5MsaT2rgfeprHaiy6yrw7ZoA34FfVaNcBApK/TIj4BpiEQsjJOzbsybmx9mzai+Fo
Ax90xQDZQYrkSssdARpfU180YqN7BzC0arj9SmzBBAHTSuN0zuCqlGm4cf67vbPeGtVo9/WERxAQ
0W+pyebbCK7nKjSSxbyO8OHaAyv37E0dqsV42fzHbFwX9EJQ9xV5+3oCYJjtQM0cxsDbXzsG0VYA
uF/xwGDhtzGA7wDamPfAqld/XwN7ZoKhmJXr/eUhZFvZw+1yz8CR5HvbPAkgFJxRuCJpIKIgGkrP
1WAHUqkfhivaVm4XHEAH3Oiqvh8cGqDE6R4h7l+/eW4LVHk5fnTXy9Mcdgrzd2mzWGiBuZ6zFSt8
O4Toscbv7X9KvqM06jQrNwHJkulE5eXwNHMJm0/1MQ4gQHIFeZ12PqTkR0jKy+8+ED5i2vh89oCK
GhruabaNaD7aDp9j2EFEkeDOUGL0zl9kQDEjz06Nm9eyyadomYdQFa59lJo3YGOtCS0TvBjEGdg7
dpKf5UjCOjvnz+7k1UY9ZKItXeYtTJCLny0m8wEjBBIq48yJpasbFgjlNGjxXSI2qsEgbMoeVzzi
k+ENKPt46f3bGDMTyGUkbbOMmke99DvE0jZAGKXG9LRAEpz9RalVA8w8QNDL0phm1zkGzM5kD/J6
xMLrWDB6nacGKdMbfAYcsv5gyZ6q/spHR4YIFN0GxCnnoLSCe3oYPr2suZnS9choTqElhk9qIPcg
ebF+uBqtVsmK6ZV0uilO7FNawM3Tze9DLCz7wuIU9f78ntzq8QrBgXMjc8ItSk5MDUnAkw3cRXVs
M2m7sdr7MOy3gRuie43WDHUFIPKoCRiJFidr9VxnTA5V+J7FXqCga7JrLkCUfldBxMaqxW57NwEb
tllcwboWAZ00pCaY/MQY13PogLOjCEAPXfZo3YbMf47P3dKIsO7eZ3WEx1ujhOkDFT4skSTNDu3a
lJkw8ZNIbPaCUjSHE3BedVtX5tJE9EPzi3eMrSnTOZBegpKCDi/tcwAH2c91YUxnZSYYS8sO2SOO
bHRunlCaAAAqgytaFrMDrfXw79r8W3nZzIzQ2to5cd4zqin1OxFqXszymB1uDAhJzPZhcm0OUAWq
577Z/JtDv3C+shGJMedfj2hN7hvAvk5A0YruGjsKIpZQNcFtV0cXH1ZLyQ5WC0DP1/p0al3Ye5RI
bik0MruBCQ/KKdfJ8uiFPtKHdwEdiIoacgphVotr9PIad6feo1oWzxtV8GoeVMr6DuPBqBcfVT3M
2p/dzJI1Irl1ELoghjeddWfVuTeNr+xRr3lGd3Cd9K70dOswDMCovqZMJj4zpZn1SXzJHOY+AQ9v
zqnV5p3KFKpClR66duGescvAJBDibVTjEE8enX1iNzOw1jDwmBFNC7eXXQKmodhxtWv4BXUr6ksB
0uDLmvGFCWieB9AKSLoiIJ5ULvw8yAdQKXok3cFuA+iCMAMUho3r4zaW6fUCQATNJAGd4bnppgcq
nz4VZbIVuCPp28ImUIIWoBKjE/oS9HiGyAZ1v0rBamixpR8OfTA6aJvQdhrVoqPsHjBOE4CE0b6R
A97A4W8Yv/tDZ5N3peVe778iVb+MzpqeDKnME+Cyf1unr2rrQJ/ZqZ+nlQFCFK9qbFSWJwPACitr
G5TYJOs+QmNjkMvWz35FBYZhWkMUSpvjMyTP2s8LATKrMTMeAQjWaa/CUIReYdADGrxOnkQ6xrdD
x5oC7DCTivuNC3PP3wcs7nT/aB5f3aqL2QB9WSwK1UHRCQR4b0w3Tj3bdFpgf1gMqMKcv0tnsGNg
bEC+rUxG81CHEiCFGgncmUO4t5gfuKS4cu1RnSBZvoNuftS54JSNKDvVvB2TWL3XK6o8I9v6PcqF
o/9yDxAoAj/D2ObocukQA3aOdtgBXVQH/nq3u3atv3ajqtlInh1a5oyBLK0WtC38fNuy1+0XtIA5
oJpG6Scfd2tw/a8+OAkEYUj1MGxkAJfEGZzTMyhvBgOSIFfwFSGiQbefjRk+TEa8kBlXFwgI3Rji
sab+Qv2RWIZKP0zJZ3huuU3YcFAyR6bdOB9hYBnXlum0VtQempd8ambKXDmR3h7uYYGIGxFDFqAG
gTbfGVxgF1opSUcpmG/ocl9QaUg6UBBcJBYTe+czPL43y0+9A21son9vNXEs1gIcu31S/gH/Ite2
ZropuPTmpUEFMavNNgSCnTXN+toQjEHrfu+t6suVS+SYDQCV2I+kApd4dAh3v/1Nz/4Np3vIWEXI
eHsmYg6o6h8B/nCZINPYAepjfzs60FAr/8osOqoHjGrrZFBTt40yaTaAOEQvoB+ku2aZa4RrqKRm
3jpBz7hDqNs1ckaklFCfq48rxbQghKPpQVGLfpK99+9jbMBi3YaXQ2h5AyZyRwlmcRij/35xm7dH
00rpYoDssToOA7qohhBeJTR2ELKycLDBJg8qi9v4kqLbzTQeRL/Yy3TQqudWdWq9GvQFDrcQvmzx
8DY/xdbfeD9u00a5KNwwvy2b2HCKOw9asAc33NEZT/ZEnbvgtRtXS3W/9wVTlDDqEK2DB5/NKxiZ
Fp7I/6ltI4kTGMPLJF8lhoOuyD591X4qaXm3MFKna1qdx7ptAuWz/PzaoNhB4onot2cMqg5iOfX7
Hyn6vEN8WTE9FAggqHAvsFXBbuQOaXWl829yob9y48rlYTJ395AmsII3FRx3o5pBrzcB2KT7aEgf
2a+1kTmFEUzL7VWfltNZ07i0gOVArDnb1OXR8cR89PNu0yYCvC7uOxC4jdP4GD9oRpvhEeSFF5Lp
GNPz9zN8dUs5wGI+dHYE1oIAENzkeNAeYxnmlUHt1HLqS5a1R6SB/OQfgRKfweK+gTHquU//kRqc
a7T/gkPVZIxL0bhSPLj7NZCFhCHlJnA3eiW71B2WBqRVLyYsxSi79szeGdI5BFJv3iYPxsXgMM1l
AdIzD0pDqDG7xpbbkoVFg8C66Jn4hFrSQ4TGSDbAIhJNN4z2V+Q/VzdG0B4Hl3EF+DtcYavzYvaU
V+NjIV10fjVJlq9NOtKlmgeGbxXkRjTYGlHecrBjBHEMmzqTEJFR110IEuGqqP84HvNu0mef34EO
3DHr9T0ggyEDNL1NMUezpYJOF4nRA0IWOngNaCEjFCevaDGhJEKse3bT+cF34n3tHlvdcsVHjNn5
OlZSRGLRKYCalNUf32W8NSJKDPZtbcZMSzh00HaAiRrf2BAUKShwPAIQpZd0jzSXf4EXVF3Ai12/
4uziMz5xC7RLdKFTOTmuRzzp2d6MD38OLSuG5tiBw2TJhkFh6urv940j5+BdmcYRA6nM0W71eQcm
JARczSwF5fdgk9f29eLZxtTuQ+QvtmbdpLF9je6IQVbbV2cqpuwTXGHdqneu5V6B9h7Om+6L69nP
2IheyLHPpLCxX/lT6xR3qjMzgWOyKF6gX3YRuPXLo1O1wsHs5jR2y/XkCl/RcFKouvPfC6Ny9g3S
hSY0gAGDFWEPQyHeBHf/XoKcHGvVIP6DJuzkiudlVlcd5mruYTmwHyREhFLUbBvcJONrFfyVmsiG
lZpoT0bmrU7v8JtYo9KDt7d4Do7QYBruHEI3ggG+EThocrDhyMQjB3EN12fJbqeqUApjHa4XhIVk
GGFeGW+I9q3w6MID8iu0B3uZ1XfDw9+K4u7oMHKN0La84tmYtF89Sk1Ipr+5nZQVocTcPTuct2qk
L8LN2XWjny/7VN7ox57mnVOMfBHEm/TRQAjC244vQW1UWxxsb11Jt4X6hvhWuwsZ8fzqo91VaQMk
pIeSBa7TrbXrCk0AQpfxCcPTKmY69fLYvfrz1hGeU/ryENvd2G4IxnBcvrSaKBOTgTSc2xRxf+M2
wFGVUe8mQ087JYRSamsPGjhX5cEMjyah7no5rwFWrr9qLeg40/I3E0HHxH0chbhuVOAFW4RlAdM7
syfTN+rb+feek+YDIv4VMiqcN8RNYLiq4Ql4rekhC4ZZgat/Rzl0uEJqaxXdDsEf2+Uvb1WrQT66
NhnbcvCujPtBksRu5WHNqrvtAwnPhBc8j/6pWYHGlwVX2LlsZ6tTLSfmzqxfx7Ndf817G5qdXemY
T4B0EBK4ERCx8Xrj3Zh1drOAtSIWcJg33NuYUT2n5WP+R4DL+xT0EvssMKs797et02QOuNfLfrPR
YZLZbUL1K6E7glck8qclPmIP7wegd+PaXAUHyPQYEDAqhNlVhLK85wQq3gCTUvye+MsvbeuiHkEv
JnDqrVfp4Oh4dJajIwK6Jea7QvXL/BMXpXFvulcUULrEKQczqiF1uG+8ulviePhaVFhwKZve5vl9
nVQBIFYDzgwDs7w2LUq2y/2NOZfeaTOlMhzNF88zkgegaRgM48/PjJfzlnnWNhvBA+oVD3tuuCZ7
aTkE7ZxmmUIPYtsMeaJtVINn7wDGzH1s6xyp2fphyfpggU7vPXF7KEufKe67/nrJRQFfT0Zx/C3B
EOQaMLkJYJsdPMYWGAwH5IqV7JFgFHpGqjCc5Fsm5968I1bi+pcop56dhU58iDhaFrp9JAGZwtay
EawIazD9uOz8vAuobcTbkFyq9ghZI3EtBioMLZHHOrVYSjLSkTmHx3Dr30YICHimB49jUfJK/L+G
iwWEIKEacJ6J+w1Uj+QPGAtQmgclayFX5kEOgoXtB5CIXibW3HdRKFIRXK1KPQUSVkJNkgNJy+bl
P9oiFO5/819O+8rHwaTytf/dc4qUKGf3aNvKkjthyDOCUBXdm0S8PH4MS8tilCUwGPj3eXQOz6E9
AcFJmCRVIRQRvV3AbTI9xjcjBwI1z0eaVdI6ZSR0Sh6Z1Vg4QmFYjn2nsWJmrL/lT2V/F2SJnuIG
YATHLi94+fefvf9oFYRel86xt0WsSOHSiWLWllcdgtvIjJgVAwwmLdp2CjAKGq0HxIlmHIe4Dldf
zIkNxZx7jGsJgq17ruylyyks7OjE6aIfrE2x5RpIuScL9/76S2UujGaA5uqe90EUOTDBIM52AUgX
d6KPfwz3M5MZuZ5IUSFC8E3upg4B2R1Vm0sEGj+2gJf96pIyPln/W3WepK1PEV0JNYL9b3Fg2wED
D5kUcOSYFOK4rogLFY/6PuFfBXCXXQDts1mK7MmBD242q8ucYigy2m2GRtAM24xOxYMGCxlDeN9C
8YQLH12jfcteHkMOwO0qWkxsed8kYtKAfWxy14gr4lVn3gawEdUgjf9gs2J2kFSjAB5W0Jl6oexI
QbF9jShgPr7I/tlXaPSwYa0hWUlQi559pkDPrCF6U9E5uH1RRkR76tGBE1shijlFp4jKCn/cTnFb
W8QOzNA+912gtJAA2ZlEGPT3UYjqH6FV0Q37RvMJOBh6C1OhxS5BaSBlLnhLvStIuTW9MtpXksZK
T1uEUQiR/8p0n2odE2mjI5JeNo2mPDYGvBPvBmUbgQVmA79VsU4OMfUTDZBahABDuFo+weoy9Hfi
xLplmEqSQC7fYVmJr01wmL/VthHkbyUt2BpfNkASlokLQenxVfnheqBelOp+nzgck9VixGqsIYD0
UhvuW3RkfnTdwP4IDsibZinWbWE0n+EpWk+MAK0QHe+wPEkw6sf1r0Rt8ZZY/At7NcnTPNVBoF2X
eVoVRQhPgcELuF+MGb40ESv6eXyV4zk0IbJG5j+r2da0hrDw1NIsgiyutnZ/6zHsP6Krx7cZqlnH
tXsmkFnQEnkmeZzF8xnXq1eihgQZhWadOdv8Hf626H+t6GxmQ9qhpujlNjUWWrZJ2bvPnr+riLpK
3nVoHl/Ce7+cqoVoBaQ2w2O8a8MrTyk3bLk7tU6lA83eouAtWTPwFPS/jiiD1WYPYH1WWO0YrXKy
AaJXCpB+fCWPP1JzuKUtVCCFTQSb9ko26fObcZUbNKgYep1g9VKJhQFX/wFX/iPRMVppTSAeTfCx
7QxwCXqVYal7bDIge55WyWHmqZAsoC+a4A2aZXrq6tOTfMdqfO7tBhU4uqvb7oqWPHod9EHXtGOz
7jnOu1DyQeAPKdhDO69S4nt45YB+8pnC926RDyudTTsb7hHZQgKILils4WHWnffOTIVBR0KQC8qo
kCFW0b6rnv8tpv3lPeid0O1dSEWe2qv1/qaYmM57No1oaMeIxqIbx7YxIqdTBJWBU65XW8ykAJTY
odLJE9FqWbiIe13H1Nu7tLVjVHxoZLvHxmasBjU0kx5EpDM6dHbikN5s6+XgsNhzq9y/VXSMkcP7
u6XQcNKsqzrkMa227qjBZSlhDGYBjV9tJ22rbUpRdAxOIi6nqxrYEcsDzUu7ef+ly4mIOhAQVBi2
sQTKJEuHSWQQQwTJH8YqERymiuQ9j232o4PCVfBE0M5MjEEeXwChcfpI2sRub94CkRvO80jCeTkP
lgc0TlZ/CgnzFK0oM6wMnpRyeTbXRwp2aEUlu4qnp+uLNiPL/c5Crw34A+jk8KX9wdzUZ2jPyBuy
1BkgkZPas8oARb643Lm/ZZemPOXzpsgCcRKgv3hk1X5NORGOd6Txf0Tmr9aRVJ/BT2rK2jPVsMqd
KyWrtj7AFT35Vm5STaf1GLk9p7Nqa789k0pHlMhLckKVlVeyIylZp/MWZoohIIJ/yKjTpSQBDtzW
VhFxFhMTvwZPUgW3RRKQUgWPSiG/J4C3BW7QFkSkHsTBKzqS1QLrWQHDALGS7PzqW1rQxgIs8q9i
uKW5D2xuumYTM8YD3IZEDhGCAzToDt0fBPu8il+ws1B/iXIiXroiFvqHEgMEk0FLw0L17YNUEmpD
wCMgDsDYhHAqYxlKPlMEEkovDA1I7BmqgYksoAxeFhKiGugaVv1L0yBKY229DVkplCbi7g+FxIC/
k/hQ68PQVuI58vh40XuTcTVY6SvUlp8740a+TtEBoIE8E3NBIvTkYl1Hiue1Dr4G/QsI0LgH+UgJ
5ZkzxYQqP5+aWFQBFdDCYsBJjFZTvA4MnDbdYiYPvCMWRTdloh5k5gmgUFUk9nO6UKBW9eP37fsO
XRV/xobZpvcGM1e49VowbvIc31IkHoyO+fcQoY6l8UfSQf/Iz3/EdPJ3JCzj6wLIChgJnBbyN0jh
yUtZQ+OnRohwnpnefYhl9BUhbvuXuEaV+JkqfrKDHTkNoRFhY3fTKWBooUEbSeXRVeyu8DJUuMNM
iXcI6CRGCAnsADKZSsbDJzoKq1OC3bjWI+VKBOQGHd6zp9v2vg2MlZjNJTJRAKa4gRgaL8O9S3XD
JIKin7BrcKqfv+juVlts645gNPtUepKsWkquLcXiT9RUPvfgmmz+cERs6uoIp4MlyPFXRpTFiKuz
Y4tg/y0fdk3kwoltuL2yQCVuso7zxK0fqSHNR5IOdIa3r/WSmg47wmLKFiEIF5Dww8DrPvvXROfJ
KmGdKCxRrCKlTHw4z+BRPpX8pxw2K4moQc+5NOmLrpcPpMUIlpt0TT2uKs0J5AZI6gngASZwlXdc
bzKLMNe3T2B66UBpIyymuBA4wAW29/gsJUajg/ZADOqqbdDfhG4cviL6fqv+Zmz3uEYZxYv5SIYb
w0ctlJVLwzz8IJkwhTIwV3Q3jillMK4uhojH9qycLIYThEXVdSxxnRDy7GEYa9/nIdQ2Wtvn4EIK
YnEHUQmFl2LUEQf2ZdCR2tbtGakgxgihMld8SpEzuPwhSNLWLbJDiuUcXLowsKC+IWAntzJhh9E8
B5s/Uq0tHaA/rV8FFM8Em55ji7N488daYUmbnJLV2aYyZHrSPbGIFD83cjMhnXLbypNysqUspAAE
Dk6nLCtYHmxTyVwqgMrTLDzl1EqwHWxVyl1E3l2Tl/t8ptpPiU/P7puYvVK4/iuCXROXOTgHV0LB
y7FR4RDXxEGhFV1VoGBPcFFSHwI76AvCwKiH6EwosI7QxGPcA6glxHJYbwYCnyhEPFl+WveKs45o
2IT4sjKrSY9Qd6dqpEWqFUag6G+WMl81dPEUo3/WVZZKoZXVOLokWurl71V73bfo8q4uXfFQboB1
pSzLGDshxMgL7LcNv4gLuw2EyRQ4z4mOg3Ja8kuVc4A5XxOmCIqnn6eerDOoQ+zvCdAv5Wz/+guM
8TeH84gfmKFfOxEwT5BUqOcWjSNB/vjZE1J448P5DIStFHbPCQDMbfBlfwLP1ZBZot35AoxExMDU
88WNySHgViG/xjI7kNVuIwZQk7M9xFzT5sh9YCMYkWfksiNMr+yf+2R2Xadxw6QeyPzItDBRDx/C
lCwxfuEtpApGQ2nRrU//w3cDJpU48WNUQ6GbzOxAKmpPSKCwg6ROJDMStj0E1sgNNl8Whs/0lNJd
h5f4Gh97pWjPotH6wmzLFlhD2htEDbUT6o6nv00Z93AkznB72ZCyI3Xry0IQuexrRRxYdIBHc4lN
/07UxK6zQ2SjvqstVFa1N8yQFZvH1vcWSByOx0xocmqZCUV4ZKkV8ZGoTxHwEcisQHmowXB5121F
GQqA0GASUk41T2Y0oyEMzuVPQq20mOXatc/PwZ3PgQJt8GhJs1ZcEsXNJnUMqdjaXCWmcpDmPZdK
4bPZM0IBqM11J7OWI2NUS07SrQRYT5PdUiHCpSg80726Dq4/UCVat/YlRkIDSgS9RuZLece+zSFU
MsEnBK/x5mf1M/92QtplpW8p8iqCr0AKguX+B+EfNzWeT1V60OmBZiOaUDpncOLIE/CeTE+IzlTW
Nz+7FWWEXVCMdm9ZXWX7nNavknNMdFz5AULDNj81HzlxAypylVjbinsJWZ2SGP9S+qpU7AQh+PF1
r3nWj/y6HkblGwuvew7apJmX0dR7fFEuWi+BR0gxuamDEQGwb29f8gWHpsOrsZCwrygrVbB16C/Q
/qOFifaJ6/NqLSVZIhSjlDXrzXonakynJu2MEbAjLINO6NDc6eRavPuNMjNyn6Sexb5xoTtFolhJ
rZ/V5H1yazQxKAEi7aK3cIbKG+15Ol9I2pcYkXqnEQGyRBXs7QTdljtzZ1jwI7x9wkbW0I31584U
WctPvmPijOUFkoIsBaI7+QUZXGCDjJX3OKaXPxJCAD+s1AtJX+lcv+CWqz1lCkgFxwogMSdANZVh
gcuPV+RZqEV8gcRcxeTupFWAGhUrHqbCWb94fgGtvuZE5qgSwP0ACYtVeUXkZZSlVNWijP4u/sBT
9E+DTyHsOtAivXMsCUcLCiqeA9ItvCMsNwWiUH+j41LhKAoHlBkIMmnwrMF46wTBloJefraebYFm
C7bQHk96TonG3inZx+yrTCCUN3+l8I3DUCSgAER72Dv5x6kiEV1POagrZrr0LpS960EMrnEa+/c+
osoVgKokQNIjWyLU+zs7Iq0gRTZxKUiwAn6vQAFQbCxjCsqHxSh3ofrIu1REuV8i3FqkWnhaBwy4
W2oVE52ybE9NvnkMabR3lIvetGJd413ZUGBUncntkQwQPildItmRwyTuklnZpp+vKn5XqVuJn/LM
eDJSKEVrFEMIteWv8ffYuzOm5p34JOu2SxZ8JidWXnyOleCDmuHdKVpw+uhhcOUIUj746j1a0iat
N2HHczzNBziP0BJI4yMrTFksZpKMTHEdShPUVK8Eq0eur0rN+WyPjyg1qShTW5NhUoiVU3WTd4Di
qlVz8GS3hFrBXFCBVJlLT6Viudy/K3Cob1PQUbFWl1mRnOuTZ6wmyirM8Dw9vHOnT+bE7Z/q0uli
lYg5ieC5SMQfun7P5Dz9BPcsGnD3AlkTskPLeEU7cqV5DBME1svqTUQ5hcwy5zkS2DYTbHY1nJOO
mWPYDCTEIBsztLT43Nt3Mqvw+MVG5PLJ2p9V1NKmE8Bf/sEKjG/UulmtGR/oGD5aVa7DtaOqNZsG
OqC+Xv7hp+TZVKzFOsODhnrsxV+w5NxaYiauvMu6A0LG1aSUyUXDK0IyFCkSHTPKzKoSiwZ6SIFp
xDA8cRa0/tmozp/4jJXwTqFFwH7gWQQL4hUAp8as6322+HcjxtssiZCpE1JBVlFUXwbFbhW8VQJn
xD3UaGarcXJOgxOXHYAIKX3xHArsDZl9hN8T+YuPK/t8EJObryBBdd5759Y/cN9rvzdyG9Wft4nq
zwWB9ntDsimLxrsCzadkiew8izcr+8QO+MFPdRrWOuesfx048N7Xda1GOi37/caqQev3GiRuN9hG
z6ESKCAkART1X119LTwdWxGHrugz2s7eQMy3Q6Ww2+L7l6JvTPOIliUlvrxllrkj8/alWemSyfpl
1A3CKv/U37PWhkIgOcdXDewvW4v6Ir85dAyeTerIXN8rleat9ADIe/EyuEaE1GiGbZafluFhmbWy
1jWqtmskLkQ6lCTzFqLI/Qv5c9aiVMmjSr1rKSpEPEe7TwfTVibybuFdvyTFLrvz/vpng3gup6bH
8XpysjJYMkzykzxR3yw1g81D3hc8YA4p0BQxRcU1EVyO+Jp5T9kgScknJTRxXATI5DsyZxgvzI8F
LkE50YOaxe731ZzHYqSUIVCI56K1p7rdSdEsbyGCE4UL7KuiXIXFANVmeja6GR29Rs5L7usS6nni
6BQd1dyKTql1fw9osGBzcIqRE116ojndwyfMJZtilj3WM7FnJAjiZin409/1fM18gF/D85hECiGp
IGkoIGSAYoHPRC1x/GFyKFzUFwWZvng8OkIFMUD8Ab7xfXyaJsTZuMneHY4eroKJC2/mi2ePy544
G2Kaqew9x5xQNEwr01uqx9yEKmGs3z/zIuZUHPf8G3ZYO+vakDYQs8H1Ab6iQv6usBEBbFPFA0qT
qP7iDQpcnLKzIpBf4IufGAwsZ4ZZxiCz7J4Rewzbi7YfATtVAcJMiy2l7aN9995/bCeTEFwGHKOt
x+ip3PjeUzNhwxDYadPpVUqOtXlsnl/CAahSkaMGfwyPv+qJ7NjrNJBoCukdT4xjqIXOs57IxN0W
ikKRyfSxM5wbjZdaDArrs4zn7CW1zVmfuFKV+/W53d6VBSZTWulQTyOr1e8f73h7FxcUB+hbxQZV
A4gDEW7jUAog350/2vOf3XKP6OuzEYnFYtWKEDt9+5+mPVH4rGTkNpKhWZOE5JFaei7xTkE6whXi
iuk6qYbwNpnUstAXbWEf2FfKE6GHRkW8S8RfgbS4/PDWdhA/taNEKhO5p4hLfvalFWGBQEb9GHlH
kpQSaaxSWo3rKE8uBF2iIpLQvdlA4uOp8HSjakn6RjrnUr3EC1FiDlGyeif4St8/q0HZeUEz4lNF
+VTX1rRLqr6Mi2Fx3cG4Exe7nAapKLmMop6swRZ7DMiT2CCiMcK2YyUXPzprlEGIfVnKZWriwImP
MVPvGJ4y5wMoeWWDjR5LGQCXcJId/N79vWuP/cae08499GBNsUUUUiI9o03/4TrCXwSnzbZv7mY6
wu6XgJDvD+8Pxuo7SBSp9K2Hc8yZT2d77nAVnu5M+6ZXoCCyIMDcvbmCRJa8FPB3AUtRPMQXNDlZ
FdHadG25skA0+Xy1KSozGANdXu3ZKi5csZJiJoBKSLtq1Ia+7eRKRvdkdIt6L2a4Hr9rKYFLZVS7
Ui0SGQzRZT8xtyir+gQisNLvZdgTKZQGapQTON98V8JLul2U2BrHhTLBHRICEnbQ//WM/UK9bdoo
dFpgOjFSwtO4lTstb30f4kt6Inhgkik6/H+WwF93DqA30M8q9PR9/dG4B8aMzgzd57dKQvo+EOIU
RTKPTp7UGYx3O0c0KMk8iCTlMDfE9hBmoEMtKu8mJGJvsqIhvapAvAtRBhUpjs41jRu0G4jkIRjz
keHtis2lnKP05cLkQiCDbveK99FAGOUgGuoyjzToRUoPet81kQRiFKHbQcCKM6i1jNYmfiVuR+dd
5vNCp+qgOrNLVzEqOwHMsqNfJDQXU+Ub4hFr5ah4ApwcAgA3OahMVCiRKxBJj/FtFFuEdJZ9Pcbr
Nu0VYmwlDBl1rWrL6RjE6DUSNYW5CjkJMmHHGaQHRUDNQbdfNVClHv9FobQEZu7oPCU9ncmIqFmO
maRaghI8qTKdWDZiCQPuMhhYJEjt7Ccq12+3wIE/G9RgP6L6K5eqpPFT0ZTz1vezj3V5x8Mqtqtk
fU/U8TtPZfm1ImUlsY+LPH59fzqA77i0ijyc/qglC/5IhW6nc2PFqsxNSD9W8Gy/24vAinQgeBAc
aIvDVxdSh1eGSbFLstMvsgit9tr/y/16L/pSUHCP/MYwPPIOtVVU8iC/nXEdE73qk7XqJyEt2ev9
r8weswgAuGvsGIEf6F2QMYrd7XBvzSFrBDkVrQf4esmRHY5Ak7QEehTcyIb1PirKKD9W2vxJpfEO
XKEm8CE+pDpIRfCAH7qHR4qYsp5I/K7qNVk2H0XF0y2FFCUlx7AYPeXScHPMRMOHEChxK+RUdfl1
M5T7KCIT7It/p8Rn79+coUYqacqTrp7KpKp0F7xqM5FLBsJCacCi2a4i4ymiKEIFYnKhvn3BcyP9
QAGctF/XXa9CTqglSMoHbMAc1Wr9GW2YkQuaQSAPuWvc7vvL5JxVFsoTVdWOPblsnNkv8S3FbgQ+
UKniBfJbwFt+t8Af9jp4c95W+YMqx3DOQKES9kuzot4VxZayIgVedAbZQUCG2sZ3AWVGFnL+h62D
f0dk9GH9yqorvVLQeAnFjoUV/O/F8mHiHgOt95XnyxKzTTHVm5aLq7T5liLAGiMjE3Nboi/ME3SA
dwKO+6Bdq7UjL6sKCo0zIgUHzI4iWmcI+JKAW9mLqstXAm/+/3b8F7w0raEfBc3AIirE6K8vmggM
HXin7QrZVYLSpf5ENEzu5YvywOKF19eIqZdvEcEoZXos5vRctv6rpbiIVIKc1nzP6spJp86cgW6F
4iF9r4mPAB+S3x5/NYKKW0ZmRUmV4mcxKkUZGZBiKHQpKX/KeAgmc+kU4WUgQ6JY7A3IoYhaeqdD
ikI+hdhPLKdzorcVSUxWEZfSIP394NlpHpHuNIrepaMeGLOn/YzZPSZgGgg5fcByP5cuMd47GlRd
kLk+6NVc4pdfSQDk6AjEO8VIReAzST1r70lVUitNJ+r8mhGpHNVZcT5U7dWHNvmYeSKwSgWzYBFV
337u/U2lcekx9IB1BHGcu6oQXN9FR84YIhJl/IGW2zvC9qq/kKF5ssjT76ic5Sf3bKPTqUeqv2KO
796Vc7lvLU9iGNh2SuMlJmDxG+IeMSMhPFVr36zvruL4nS/euSq6Gu+myETRD9i2vp6jk8RR4DxU
i69M9JvSIf1L6/nUM3AqCo0qfDbl+rCsMT9k/5givb96AYpydJ5CvajworDMZNyXO1Mpntoy+RI8
OjYcpRmx0i4LWUzZ79UJ/U071AwiWQKERmWBEjks2kFYIiBwnpJsh3RbCTc6gCxOCUM9PaHf5HfA
Xw20hLWcqMFg2XQTlUPKBulcZPZV41btUFZRzoT2B6y6ESYPs6cvxqNjsGpgZWSw/hW/2E8yTjKJ
2jNkBvhpApRvxSaiSV/x1SWKEQplSoHElaSNtIuztqKWMpA9FS8U4Ojn/LvGqtWapTj33gvn0F6q
zk2Hrllo5bGzbKZ6dgQZUylb6C40f9jsShkcSOuy0ltVh/C0LwJfd/T5EB/LK1MhG137uaj5PMFM
kOF/Sk9n+g9Y+8aFkgapCmHPg6DiSMBSDo++tLwQrVKkaXvmO5bRJ1S0coEWXg5PngShLEK5UnDi
ECa3RT8RKbrE+76qEQe22yF4tbShdp6KHwf2i0yH7ooSDyVR+pbJIF2jqHoZyJjo7p1DMOy6lYr0
dIsFB9TtV/ny5avAQ1X2+0lepzcDKrhgfkSKK+CwautQnOMgKnWoMHeG2HDuFY2B4hP1HID3/ama
pO9LLGNjB7phUNUZx5c+WVhmUGAJBUWULJZeVvaNxH5XgnXXrsxxUC4py5clJWybWheCUa6hpDUF
rHzneZ9qEoA1/qKfVyrAQEtU2zAo2Wt5gebiTrI+QTuUxgrBL2uoeEL0fDx9kcIZxfMrf35vPUyM
tpikDv777bK4UfNTbq3inUrHe9BZlOrozrzo2jFBmAf481lJDd6KyvNYZcIqjRvtYlWfVXfWzL0t
jb5sSOAPExZQDn8RXuQT4ogduPPF3XqHx4TJCo4J/v9H1JktJ44tUfSLiGAeXpHEaMBgjLFfCJsq
M88zX3/XkqrjhttuFwbp6IyZO3fubIt2I0+DbeyZpnKNX/lQbqfBFIDyd3hUA2FwzdYC1Qg8Fzd/
Fy1MWT6l/IGGkEay8zD7Jq9uRnm/WXOCaX0FK2Gvoqf2VAPUvCKZhN+LGFuaYB7TaRwYTF1sIOw6
AB7XPNYqgGWql+otuv/qCPLMhouR5ORYdZcy/gAcFJfD3NPRGUBkyr3w9ElnAi7zCSlO9pZxcb1C
dSs885dEMJfxye8O7tGtRoummlaXZD+3uau0Dl+gPoMmpXi/bCeuyMsMdhzEMHbmvic5RpdMKQyQ
eJ5CQ8B2OmvSXxoE6bq2uZZunmdMt06/2mHagIfoOOYv/L5lj/D0l6cnOuAX6JvGBJ+C4xGjtzlO
AdRfGFmSun7OgMST2iF8oN3NqnePg+4YaaOegFZndRRJqZvzUxxqxaCL0dxg32DhfBzqGXg02ZhH
o8uxxeUQvCDceMWr0I1wI7bB0Ju0+tybhfkTUxa7u6maU4kbJRUx3Zm8NVoYp3+lNonn1NDEYGZ9
GsxBNtGti3hdQ9WNWfMYXSigQggPwbyXc0sxDv/MrGpseTKzA7yUvql/83LOPZUJn/XbNA2wq2en
I5u462J0h/oCRx0W3rsGmmddfDaykpSwSsxFR2qCYotryFCHdjhHCrtpBPqZ4uHhkXRxvzlHZSYR
OScH5l3YL0PgmypVEVKXDAWqMRzSHtR+UbAj9rMVRFoQ808iHMbGRNb8V5HCOQnmdsbXOxIZuTYd
zk2MERjJFAAvsNlb2ESHHLVLzi49Df8f+6OxBMg+Knz5uuolMWObhWlRWac35F/sGGFDpzY7DWNp
7M9xTdiskNEc4nKF1ypEM4xIxGjN5jfVuHG26+idP7djD1rSYDH6cQEJQoEoeJQ5ubNfEiHcEqXL
VBqiXClclhjbiTJ/tIXtWBeDOGCmZ3gGvwsnheJJnNs6KV5LFgOxpXjW6UsKCnsw6takdHPa+3Hx
3ZBZGUqaCFuCtekdwiFg8eo2GWWXgpWgjAa/CpC8CkNajIPk68RdiYw2qTMt+Gw4LEmGKZ5ghbhO
fTiDXDa3+AVkRh+531gO1ceW8KMD3C5Dj/UxiKYZkhVJ18hGoRE4wJiHhU6FDzyxn3UENzqqvqSh
mKrTcmG3ZNecCjo4nxGhDNPxEZ5AEQY/XczJinI5X+PBF19w0EvoPfo3kiY54J0sySE/b5wDaPGY
2Nf4hJZIBMZPAkECZIrJQ4sResw1iS9rc8UcbGPOh7bOnw/lmNj3s4/Fzy6CkwOeQD9M3l37fuuB
+38ZkKHRQEObjq1dKD7BjPvypzVk9bP9Gx69XAbde38+p6jWU4kP6N7LGGfUe4fZ6E4Jc7Iu50Gy
sA60J4WjIh+ON5FgXMtAsLxiUDlPJGk5xh7R/wYS8wvhR4zUNHSfI6tNCPPWFeTQSNZ/uwll/o2x
GbZHIsP9CwPhoebuuVHzTSU1MTptbM7AGMJbfuwJWwMyeUBSrDm+FuB7DeImz2Dgz4d0/httt9SL
KzDdTwCLw699JJxhr8yb7rceGpN3fkL8i2s1+lYqNvLMuJP0uwCyM5HH4USxQw3Q+nE/6opN158X
egVEiGwv+6TCetmOxWNiNIYPx9N57LROprL+qusfiKiWZ5S8IDwsqHRe1vVGzmjmzd3AoU3G3AXo
wM4QKybam6c5rNypQ+ZTxbsILLv4dIOFF/PynCnklTkj3Em8togwf/6COWuzs/X2PvQBk0d2E+JK
sWEgZXPPIemDxjOLTzvnfGygrRG4hPH12W/569G605BkhgEi7WMGjbiTX+cQNBb1rphD7FmXYC3+
dEY6IN5UEF9sxie2oTbV/q3wm8NoQ5zmYmv8C+cjibO7QrbjBLcR33HXiLc2gH8fzJG0w2F5MDj+
RQLbceo7oV47oMmNvIG3wUCQfHydskL4OLTFR92+8PHsXhcFTaf5mihUCSJOH5tTTaxI6X3Funm6
ic2RdAHcZgO/XuE51WT0kDvi6umS6pjum+lf9FNbFUqHuav6HtnHdhIKAJg+5J0Th8aGjYs9Y6hi
1sHYGsFogvebIfTsl63S8EsTJYIu3fvHGIjHweuSJ9CF84WtZgVpgwQF0iltl8+Xbk2+kkXv4lcP
zH/lGNoMrXBwnIzOEVrIUECldjyw3dDc0yqbmAKIKmU+erDgYcFz1CJzMamvBuvXTGym4bb+njl/
cXE9KP2yA4xiJOEug2Cr7qS+AWDXWkgAvSMRDvXhJlrodJpXPvKoWE/Mn8RrzdG12ug2XrtX60qa
g74720QbO+Td78Rvx1Zuk1OI6x8HUtylFo1ZG1p/7QagIEAVn+YfvjEJSbrjxCFKznmU/WBZY4vE
AcorgHeRXIYLjtIBBF4fzC+82f78+wKy7ZGTfUWUEsMf0UukHWJOzKyaRTFtzc5W6OY5idY/6T9q
c5ahI5SNlyIwN4N7sWgh7EIoRdwBU4MKIORE1nfq/fk42Ebx/7GSWv624pF9aA0x6SrbWHZwOY21
QwmN0nJeibuFv8dPimguBpVicrfuoRXbMqRSxH3zz8YaVsYOsS6RsQ8dCszjGNvV3/KVeBIgysYA
HwZeLzHRktDnrUttxRXZ/bmpAnKq8Al441409mSgiYxxbG7RWpJs8CBZyqw6PPofoDtScTlS/dO2
fqQmam0Nv8Tg5KONW9vWU46hAuGC2LHVucWTBhf1NCbAB9L2wdu5l4612Ofyb5IEKK+ELwBh6SL/
7QO7X90DzsUi9H6XpHuT38mubEiSSDp+7K49iWQOwJkAZJTllsCQBgE9Ci1huMRSiRvfAWbl9+Rh
yFaHXmFzUs0Ee9jWTQY3Hqnt4GfMU8ONpvjPh7DEPIIkoc2De43rfv97pBdw6BFX8SqguuK3Irgm
GBnyxLKWF0CP0nVmudkJVMWhV4VElx1gSFqV/xEYIKn0xsaqfUZUkNvTfT29eLoXnJlUKt9r3qPX
8zoSduzURchB05oT+PU+vnZ8d0CFbBIUQ/hm21/2f480QYLFEeTh36NE1C90VM91KpMfesJTNsdH
5wEdUkLrjPSxn28fADrKQA37wQHWKYHshgFoGhinuNqqFOxV2wQ2SR8JdhiaTtilXtRWOQYIiABN
iKk8gTS9qbwQGWGEfEFlltG9Q08b5gY8ufNXw93Q8Puywf33vbuNHkNS8gFS54MHcKtcnGxtPZj9
UaBc3XAZOZVOFj12YaJ7SxAMmmUKdeh9lEbmfILbhV8RO1qnGjr1pUDArFQX0E2Hhda+O3tN3BLU
TsjpPjXzvO7fLk3D0XwPt4C8tmoHmGuwPRvboxkg3mu/zDP5/oS+eaBdMHV5akEkEZ8UUcc0W1Uq
1jPPoVqYY+taERy81I6/xhsLhOKA5+ppCm/w4j7asNvlcCFzGN776N7fjXEOB2BiRGYh97UF8HUa
ofdhUmt8K5tOFO8Lh7JhkQtl3v32L17Jd+mj6j8v2AJn+GYxcNKY/DF6yg6L25knGpQhZcLIu5NZ
d70MSOT//cmii5F7su4DXGDmsVa1Z7hWTAE7HeugXw7ONalrrnXNiyXEdIM+EmkmQRs8YKidfYpK
seUMu+1dIyu2WThhxBKWzVIvSWTSHdJmcXfQyNJTMcLzGJDqjnvGv5INBlP5WDP9XzNDy4QA4sjf
NUmhc4r6lgiWqM+LSFxMdNTog83XWeEey4Mj6PQq4Wnf35rBiQWZ5oZ3AAyC96zc2YfPe2jsQyMc
wGjkBWjmZd6S25bwBicdt7HYt+Od+CQkEAPhJox9EeGEg+QlSS+gCzEOUfyKNz5MYXwHfnXLtFs1
BHBGp7voHttUZIKaU0W3oomjialHozWuXWtrH60D1FSZHKVemZboy/o6ngUcW+qADPRln58kvZMi
REgNKpOjS1bA2378IPtUT9UEogSDlsyrySdQokebAh53B5uT0F/ukqwmn3fZEe9Nw/4lqZ/v2Hjk
UbmyfWoATg7UpcqJyt7p9aFHGUwin9PkJPb208+6w57ZRr0ehU26y43dDd6vU+Msx8QLY2nO+Cgl
hWP6J/tv7BRzWbJCSfQM+yiFCIAuaSHZT3S9OVDJ8eHBMG+lXtlm/67/QkUDFyUbgkftUMqS2CJU
ZthfCSVSH3hzru6MY/FMmWbmTZMZPwMDT89ccA7Y9BdFM81V5qk2bZyN4YAkQxJjXVzJfI34OWmM
RGgGg8Vj1wr+OxuY5bGFxUyFlwQsOWsh9i2zC1wI/1iMUyLlHWHwCexB5LZhbhCHFzZTJnzFOkdq
H0/PEN/2B/lQ3954krXwbM/6u84GIOmOcpJkkULbqFCBxE7EkusqYxMOel00WBzGWojM8L1+TWxE
rb34sbVq/TKhr0gqX7l+IIfxP/wnsVG0tV0D5ML0ED1z5eL+YS0nFi15MbraiW9l0pIry1nnlNdN
wQtoIbXbQiUtxCqP3RiYSQQytak0gTVRZ43VQPbIqoExzKqOzVccgwQy1aLHZj9WO5do1bWd2yZ+
wZhcAbtXbDUx6A2io49D35eJ3DsCWrgJ8AJbpyMlzH9dfimASz4HwJM1gnXcydCLCYEHPDcXpaRd
9xNWZYNEnySZR3RXL8kVnYrhJGGgMsVXP1wHRE6ZEMlPo8WPdvYHTB+JI07XczmKD1oMn0ej8gm6
7z+JBn4RYMBg4HNFSquxDZDW/AnK0+f2NEGHSpdCGo3mtprPaEKTv9NWjPsIvLHGb1hgY1OwLZqM
0t8ycXY4Bny1Zm1YSc3sN5JhRuoQq4Wzl9ivxuC8g5gpDzou9HKk2bpb4xbhO9NVjP2DZFvdNvbx
LO7QpCOt3KhAuV4hon18YQwg/fLzCbxA3ge0swqp6Fcc5QeG7gFUvxxb6JKHdx350fAbO//YiRjV
Zk1mfmLsky1dd8Fwp6jmpqX5jWQ/k9vouK7GokWCkGRHLxBjneCdWx7l9M78JwnIUEDh5/im4rlr
Yls79ozEy5YoKLvdEWT1s7gKsl6ihCoJeTscrtFqRqEf5pNkCeX3CU+4JiVkyYzJoQqf+At6NlR2
BWF1kelyCcY6i4XbCR+0DKsSKK09vvWV1K9ecP8cHJtVJGTjdecwOLz6ta2V7zsohtkaUlyDRsZi
1HzM2KqP6+h7G5j2NTq8YGgBlFe/xA6TDCd+65Q3KEku27/tL/Vy/0wmbXL4gkxgespJnH0a9Ixl
EthBC6BRHsNoBwCqkA8RrzSJbkrcS557kB1nrNXrmHfs2iH9h8bt6G+DJoi3kHVPGqEbP/QBTgXt
Z1NX2dKbbPIEFqHvpr84/jWrVZQwnC+tQs4vfgIgmeYIK21sc9xMAGGQ7gO2gLHHKcsKicHX2h5E
w/ciZUTp4croSci0AiesOM7Xkryrw+uynYnI35FFf3nN/mMmJqbhvHGaUNvJ8KPWaPItR9z48K55
QyonkmSmOAq/hXko5AXoZ1lCx+p8pBDKutbjeCsPmfqTAaMS+dDV5jxpXQU03GRjECQGoNZQVWCl
f+T+kFyenNgeJzEtmU6CV0IRCXrBrQQWS6qqG+R+olskLxW/o2XOpYZ6nDDEb6vaPErIBNIMYp5K
B9lI2qR3oLID3AnOSV1BUwtgpaKWqTOmS4SjU92iCuKAyQS5od1RacKzqO/7vCuE3vNuSBXnIKZj
67pp+thmUpMrTZu15+PoVNpuHgNzQUsCUyE+KxnX7V8mXUfLAEa3UqPrTqWJJPHpZ8mrPuufWWhk
8z9r4dJWlYJURwyCBPXV/hBtF5n37louyb6NXYF1oK2zrE+6uGqNEjJWzDxNB//gN+aB/HFJ315V
W8R+1xL2Ony1JRqJvGslaC3IcMFNhe/jHWS6+H8D4n4y/gSfQi4Ev1vmjO/WlvQqsZ0dX6PYxRwZ
xm2HI1d+T7VdNYIwM3aEuGgD+4yB0P++BDbOmAvaApPXXadCwldj9kWBeWJJ1K5p3GWJd6gu7ctX
/iGhUKOCXQU2aI66pO5ETjtW6thZmWBqCRcoORpFzzDVTblPwEuNzQRp1HJPvgxhJDFGsTAOBc5A
w9D6i+uo8lfCDxV2oMPb005KneAK00NrF/CWlWp3OC8Swq8rVnRRq1HjMJntaDzFhGb2ithM88xF
UgCjkxMQiwXaKKUI1n9gy/8xYM2Wx6YKcZS/iFjm+E0/QyjO1GEf7TiW7K3hbAhAdY5kezaNUzzN
Te2/7JNEhsJNFPZLMx+fNzfixBLTS5hWaAeyzbrV+x43eU0XoRnZMCsPYL4yoQULfMX30LqWExp/
n14zEc3PZi0N4cfMvU0+5ClCsPf1wiZvQNBCFlsYPhRJ4BZHeId6JeIuwohXjlqOW0wZw64GeTXt
krhdamwDU2M7R7PPw4PkawBB43y+m2/sPU93nTO7DCUdrGGNAWMWzBXWlytAT0nbz8mAoARSJs5a
YGhgW9LJOO4TCzIhdnJefOHUMYUMkxtYJ/fbWDewK7rKdIDrx1DUnungNiB8YHaT4klzyDn6Keep
2z3vpTU+MSXoU6Ta6yJovOtR2cTY2ub/Bs9MGMSTSBKrRHNct4SRnF8u1wuBo3hps+zdAFz4W3JG
XMZJSClNqmM79+nG5XR0BwJOa687bBsfcuB8q3uTU9NdxvRMKTF4TaTJuzM4BZnqbbQ5sBr1JB0r
z0efehfN0nHStHM/j5qO6yLDDNeRS9w9VskLz8ETSdAzfMRHOWL9N14ixihIP9xIto4YevPyAPCE
3onpGKFyT8F4w9GU/GT/pRqgdNQVRx0CXpJRxgoKBtAvWYo+j6PAQfOTx3vHqtWmNRfMhLpzkwT+
9rG9jRnKe8jMeUQx4CeDWTQML8lRLqE8Q1UEsIY8iMOxkSWEyGvgEnt+ilFI18h10r1TjF4YPCcT
diT+a9xYV+gCgHOqPXoU/ktVcwIj3GfdVugr28wSPBbnndT8jUrb2XiHrESWTJIm4rfyNqQDQ59e
YftJ7FCFRDqCvgQVfsIjro8biPPKeW0AXTs/2YOTKeq6kPfiqpGdr1XnYhd4l+wyqafGVGLpryFp
YDtGcaUq/BhTYqTCrEjS2XQW9UrXSJ3P79cKGAteOYBF7M7xqOFLEjHnb8TJjeRJH5AJdRsvmgJK
5WYGL84Va3s67mU6KYkvI26P7ZdCZyJpN34ap0jC6FF0pIx3lfCIb9hqujsl3rsk9EBcSdqykcrj
+IFdhVXP5IldOSaSXoCHRGIies9CLw4Xcky5VRhgcasQ+DXmtIthijXBu8SHsHuRbuUvojRXdJfi
TQWSeILiOEmFHfJ4gsTkmOAgLK7xXVS2xljHvEwMvVcvOOlQljXSmpcQETsBL/vYEJapYFQnzcEg
+1MW1bwhvGlYGXIb0KOHvdFF114SaxRucF9wZwBUgHYpZovZER9PIiLauzBJ3OrcHD1H1E0xvH9h
93bnMWDrBZOjPVXbEHx2i0xAGR/pVsCn9gh1th05krCPzBvBwvBDCXnZlWhHiNG4tP24EUPc1taN
UNCKw8aEKSMt+14B1yiLhA36Roy44RqyeYjUPiBJM6JM4W99JQ+Me+PYzgIRurwSKNGptIeSDExA
VEfznGgWYEe5vzeu5Xk4QMadA8QNnUFAPskDRsa3ojz2gudpEmrTuzM0lm7lpqXegnLwXAz0IF45
nFlfXPjdc0USks5meuT6M7YiVcz0WEVywDrxfEhaI1RDNSfC1uawLHADdRElyCS+HdEaPCX9s21o
OMdaXf70r2t++j6qAuJQ3qm7RFU5an7hW+JQAYtc41w6y11RzYDbqS+xIy0HuSacP0/3mImDXJAZ
dmwb8GhMdJV5+mz+OOc83D2JbTmOYT9pp8Ra16brD1kvgm2e4Ma9jIWhUcG/ddw0WdDFQivC0Fq5
fn/JQq71nBaykGlD2K6DNyPE5zJA4+R7h/N+5MQ0TqgrBUtuhow6MfUknOq5Z4TWvdroigFPdwT+
H9N37iqVyfnTAz03r0MoUKTVetdiHb8M2VrQl3iKQwtjVNwhxV9mDWEUsx+gzQJPuk24gHX83Qmv
vfUns5GxFcWBbramVUm8GYSCjzIVMEI0OHy7S9esWceBr/Yqzm4pAkmfYIO5+e9enuD7koZWzSVJ
ty9FdDxj1P/CoZCLYe7T9FKjJCcZL2Ow8DjrhVOCcrHkH5MOHyfLKNOEix4fB2eq5nIkaDbzqoeQ
0LjSTqqvUVudw4hXOSZ0uc2m3MAalG9mKwXRPdT++15/TBrzOBXHVGf5iWXYacJzPBkZUTuc4lSv
2dv2dnXK+LbRVg1y6NNVGqVwfgmR2yiFGgblAGQHNbwzpJ7i+yFfWzGKfWLzx2q7pLxcvpXqMTYX
NGiwYtFbHoZ/1kF+Pd6sAqEj0bRd5Mnt5mN2InKme2I2CT11/UW2LF/uuuDkmvJu8btfzWH3otKb
S5vxZLW6oCed6zSecCxx9WDuuQD97GNYJFP1Pi3W28VO6RBux50C2nuIOmZ/rp38i/ZagryanGuM
kP8bujIc9mN69QnfekNIcVED9SKUZVgooeIaFIJ4faDVft3QdInzHBF1wpNWqtMiuiZsGUhR3c4p
4JGZHysmpDInrhy7epJKgk4FdiRtMNCFKpHOchKbVIVGy0YrDioRQLBbd2IR3vpYZmFbyTHZgS5U
oaNlvBOISFkYYcWR7g4haCTEk4BFG/6fhIgNAbv5qCRzfNtEu36mcUTvwI1K4yPJ0Di/sTXJZGfz
0xNwy0iz2FwhZ+7svV2g+ghnlAOJ0YMvhIcqpvrXbvCIxrfv5euktQZ22QwytQ6lg5D8/lognkHS
yCkY1g4d9L2odXAnFzOg8sspoGR7d1AY/P1bIYC+qVO2thTtvjjZn73JXw5Vag5Ul0F6MOtt83CL
t0FlWX9+krP/QqGKSf/JtfhS9Q/Fv2KrhAw8KuNdNcdT64CtI91ajShaMwXfW4co0AWoJxIeAf1b
1ybIG4TXMLSsTToATMwjLjOmyEL5i/INRBL7WArp/i7TylXzQo6XiLqp8DFUIjoEGSTWyiNE2W4j
Nsc/1+YX6PVxUu3kVw3kmpev6aATx9L7yCuS1pr7O+uiPPh9i/Yv42dt0seV7pKgCipG8ejerIsl
G1JNhP21UG3PX1aUl0pHl0c4OpXe1sfwckWN+YvKeQd2WgoVoFKATvOdFyk/pGt2GiGD3qcCdOcW
GNruXDZ1tLzT9dXqVAWMKlIbvZmiqOo0369gZqPnLeiJfP9mU+cDlBCL8nsiZMTWKAsE0x/d7gzz
D1rZFCXvmGxW7owrvXTwkwajvdJtRF2eTdTLH4hoQntDCQ2BM1Uh0u03FIxrFAAmI7mAvn3z+Kw+
mrdhjjT+IomKCLW2KV8fBeA990u4eLv93JBc3/1QS+CVEFf1WIQJRWNm1+/MtHJWkRxxGYCLG1+7
fTT/AkRiWylHFwgGjWOnlW0EoD7F4BcCevcNDd8alcY+CABVEcC6tdoQetT6DlF3vyF1XOzuqemV
3n0c8O6KIeL8W3L5bkEK1XsE7zK1yuekS9Q9du9PwTroF7t5MjMHCKcNZj8rZmY937E70Wyh1kOV
TipVz7mg1GNgsHjH6WD/OjkEEw+kl1SVnHVq60ZkdkabBkUcKE+SJz/m+Lp+7TCGtTvl2sMCO/eV
yax9/MVnolKWRNxDtXccZqNKtXceZsLeoVt7oFENnyCEjoy1cvx8Npu3OngxhYtQdYECu6ew76UO
1VyxbbaCGTOdoMYlWP2SM42z+Xv6yFXZt5ESy1UDcqXa2U2jNK+OR5lUrRNmxqcROooD6tl8fW0a
bIW1Z/WyC6jz/lG+t3bBYJOv7vLVJcU++ss3sJ15bfk2+TO9PsLHayWYRWiLb94XFFrJfSCeHy72
Qe9nGW57syolrDqVfXRFH4gl0JMGg5hcFfzrDi2lt2qUplT5ebt9TE5dptU+LITCNYRzSrXUIrwK
ixWwyz6pgfObInU1D5ZFYh8XWAbt62d7du9lIYkg/BSeQyS/UukXBM3Vr081qLHTK6P1Ckd10z6H
o0fr9KgeZ9FxOqqka/POSNF4qucFN8rXjNYBIFnlpYze6/JlP0a6Pt3dI6T3ETaWwZz9atI+56rt
03aEyNgkCClFFqaGOVQHK6hjI7l/DvdhqtFm4l0aYblLsYHM6whw4BEiXEWBzeMg9/ZgyYQIB6X7
7E9fpZfldUhkZbIN22cqjGfXqSC7jhTk1Y15tDpsah1Madj0h2Vj8XuIRmVgCfSWOxSS/Mu6eKOs
sylcyzuS9y+LFGLg3V+6x9Ldl0Z/Wd980InpexQ+ZIy6BxYA0Fe/65dDdLmFoXsTJY5CHAzyPKmy
0M5VJ1/Ll1kp3HWptIxVJYqjsS1+omcK9f5X4drZd+KSaG+Kx1NuDEdM1E5ACX0J4jB6BnqvBMBe
rcJkTql4UI4NlaBJi9X5e/qez0MA5y5BijqqmUb1tCtkGntKZtnvoAeIU6ETOp6NpFKLOzwG0pSl
sfrWWJWSMJe4Sly6PInLVvjg4gOxGa7km0xLAfiqThD/wBdD9/IxQGtvrImSITwkVqJHJJJ9rJtF
BJ64CRfhm+ChmPUymo3Z8ZDBvr0phPaAypGJZp9ZaBiHZnQLSy15GkLwpu6k6jl+zhsKPoreF6gt
v6YiQJyBmIHyAQ0FObBCgKAOuv2YHCZQkZSD4wshWgrHDHNUgj/F4oi8bprwRxbNw4vCTatXk/pk
tCCECZieEH6O7/kf2y1PRskIYPM3IaQYdyZpMWHOxKFAtmVCfnvoPn7BxyDd2ahBOg4h4wHiM2n2
4wyowKfBLu0xsRy0F7SrTS2F4FG9BiSzDyjIDKXeBHOT97Wx5z1/B4KQVvIJ3f4VZhypqLpNJ/JK
0ygv6t8YJ3UIBLpKrw6DuWBGVHS9CXrrn8hd03Mxt9X0ERNVkjiWCnhn8gh8xRQWfQtlHkH9xqsP
kTPJWolsuHYbmJ9kLuw06U3z1mJL7JPc2h6C3Oq66B878QpD+Q8CZCBVeO/CBc6XCfKYN9gPTsw8
AIaNdO7KcHAWUaVgUHqVYCY6V4EtgJtO8KHYdX57xQrOErl44HUCgLnmNoX3gs2McyOhmGI/MDoR
lk3UpRILctk5EX2wc/LdXRuChnibydvJJbW4bUrCkhU+EOUQVBL/0IcWN1eB2CV9jAkGuu+ST3X9
dqxDqt5Gt06JOrgSKHWEdW61L0+xc8YRUaZcsoZlLOny8XhXJNHhJAyK8apxKlJw/pMlCZMiN2Xd
RneJ2KVnXBII333CBCF3BHcJG+K7fD1J7aZU4T/kAgtHAV6fw+cVAdHTS1IYJbCz0wGJ0C8rkn8E
Yx0xGdox3sJ4yQ8SKDm084N8V0wHhTFvJiRNMes140/fkUtMhRHgRuEGOw+6fZKAL0YhhGfPJfiD
GZ3JawkiMflKODT5r1swsrNjIeBYIZ2YNUmZ7qFPICivnKDWRlv0gUyVci81/E/hTU3FX3TkRUDE
PIx1JznvbrNyJZC3fj1glSow48aMx11Q3DhO8Lep9nWagq9YyJdfHDkbje4xdrGpXlmSyuQv2Pdi
df9FidFQYAIYsT3jwlOTBEazVFyTz8ROxPTmn46neeMqZTlWYu5eJREzEe/jRDhW0UVN8XkbKRnY
u5VhdOBcSpW2XXaJP/+D7M1fcL5iv6uDknmLzxyuViKq7xMlESKngavIkE+cMCrDxuXpoCZjkd5F
iMEYSpQZWEZ9iuyOrnqXpICzWZtlq2O3gsuDQy7DzQyGGZix6G9SGtgiwZNGAl2pdY4oF6LnTVUV
E25gpQ7vrn6QfVc3Tsvv7PIHDoVsyDevyMMTN/DDT0Q40IaMLqg4GuY+99cNOXyK+dieDH/33VJs
zAGu1JfFqtmnd2LXnCUGJVLoilGConkZW6VZWBsxDUIVurioBGAfmE5+QBJItS3DyrYjOX+W3XUX
FmDr8FKI23WrlXtmwSjFwR15QEFgH9ecWfG6fcTvvOpri6YkR3PKOIj2gR9Rl+SJggfcwkIrX7t2
fRpZjVkORRt+gE1pH6GExr9mr6X67JXaVstuflqhOBbnWKm/aMbK8jwSF169KEO/elm9pN69g6+J
QlOujrerT2ZjTROyY/XOzT6WpHmrFcmZVYTFU7JUL1eqGZ70Em6BceJjkwJbzfzUvx9RaaXpx9/k
WW/kG82AxGfcChVFwG9yj1pb6h8Ah+OHwI000JDwIS+f2aZU71m9/OfCjh3TosrQJmetirktREx3
AdLdSNt4EiYj9N8cSMY29Qjuvyci9g6MsoWnniix5oYaBIqGik3ExFgm8Pk92/A4v96iNLYtrhFD
lgompwBN1zQ4+/o7W8XpqWUrzSh3e8/k+ut9d0umc4EipVeKC+2qXVT3+td1i9KfVJnoHy5BMfMC
i7VU6cJ6fTZxzvAq7zWO+WhHTaI/lWdVDqhqL5YER+kFjqtdY5fto487FdnisXBSP1tnPCPelH0r
b6szgiIn8BLz8nj8htGXBL4S9JIaf25TTVUxpVWnzE2oMCrAZcqi64+oCUvKieOCMqPP9ejyWbG4
mEZ/MK/6yZgruWoqpH/fvRDTaF6jDbnpzAHtJOewDU6mUrpWdSpyVSZj7leR1ko995uCqKt5dmfK
arp5fRfk9TsbZl8OJFafkZkr8C9ejb/nLFuEc3G52UuSRsabA/Msnvkx7J/h4tp79xHuIKvdteEw
e7FEkMJaMwYbBaQkNGhiHrHcUAaJRSIOMccXvnK3XJs3nlyFCjmRzgI3FZsyYe4aYRE+4uWQCT41
IXfNM/VWStza3lLZL14TRHg29JAdYk9SyJy/u1lph9qwHArkLNmmRuUVC/f/jaPEE+VA367PeuH9
RkWgWbvVKs9fzmUXO9oWy2LQpwpK6WX2e62dqYt+rs/SDWrJqvXOMYai+px8y+luBKr3PEWEn39z
pcbjN08adFDI/ZLhXN8cpwfCTrf36zE8jA77PxkKQxXZOceUzoPMBdpzXNfwEQrP11spvF2/izhl
q+71UqcMKwVdfqmLcaA2Qutr1FuXqfmWoyT0uEeJ59GW6OihPyGdubrbkrb4ki6FHEOZXHDGV94L
2jCzp9kbQFO5UJ1N3rC+Zs/eDmziUqidykFhalnZOXTBDqDSHOMUgmhvWanPcy8UFX5UU9RQr55n
9UKpAb2GAsYUyLzuPomKgVtty/TGOjdaFSmNin/m4dq5hs/xzxKL5XubauWJn4c81ioVIU6Z6pHe
joh4ujOZB/lSOG5ng81hVACNpXJz7cLxDYB2qXPCpm/vs3QzM86eJb2lyNhJRadtfTG4UBptnaZH
tvAxSlNqcqWix7ZeJH3l2e1Dp7sFPQLMSFhSSONGELTVoSoFVeTyQaezpeYp3ZU69HtfeQq+1Sj5
WZp0aBVvGefGxezn7lTjyZaFKDO+4QnUOplav1gKt7kX2nw6jErT3b67eQbFBwADVg5H53Z4OFCK
cDHprgvRqNeZDzfdWzmoUI7k1Bg+nj2qCBKUP6xbayr+iZBM+rtnkCJ0UktRYZcUAQZCEezK++EZ
1PrP0P6dw3akaNUxF8w2+eBBefrJrENXc5Hxg2LQYz6YLY7nVD1cvzFT6LvxGfAtpBzAI84ofvkz
pPZaLgDvvEVYrJSxzJZCJt0GmtIz2AFA8pdNOBzTkdSYBCPM/h4ZfLr2bDHE9ZAxYf7R2tKzW8wU
otyYJHjKDUy5CiNdY6iouXuc9FI59t46T8coLc8RqPi23knn85ZBXqCDjdlzb88Gd8JQ1Gdl7+Yx
stl+edm8z+q3iPIiuXF/071Ez9oGWcptNnweMWSZ0ZPrN/LWi4EDlXt5HKd2/d2ijzmCDRRfaQJT
HkbUAqfy2cTlwB3Sv3THZt26IbQzJ9TDUslc6le88vsbd74uBtRiWw8rR6yvzfc1RBeqP4TPjv54
dVctTDvM/Qtr+858xx4tLd+Lq0a2HCyeUYeG/jC+q+9ep/xssBHcQwxSYjzMRvr3WKBEOQwOqKJz
BJWx+DAqSWvncHL/4KHpj1E6mA2eNZdtgVsUz4NJtk/X9b6oGE1NcyZD2D9UixTIZDt4rFs51P2z
1dmFveEZLAH/KYd+DZ73t0m/8qhRV5xJmvEVTr8qOEeRqkCn4Pyym/Vp8LO2zoazfZfhuhXbMyrE
7WYMHHjt7puNgl2rVGpYGTo6jLgCHgzH9SagDOYVcP3UeK4JsqzfnmcMI+bjHrXTYWH5zngwqleq
QTJIp9E1N7qtGg/X4GbyVrmgbs58zuVGyDZk7sF+w8R5Kxz699zLYfRgs6MrLj/Z8+Cc/3ud9BiM
1XdpioFOCegj29m8OC3bInrtRst58Pv9DZv5SrXHcp29tzLNECdKRWhO3+fhBYX+l8wYLJ3uZk5Q
dpXpm1X3czF5c6M9EqNMv7KQC8Rl4DM/G+x9B5LxWuVnL0cRa8vXFKaH7CFiQbENMnlTsNMz49R8
kLt/bErA/5nOjIrfpcJ0cn1fVygHhrP//Hre7rXt/nOW+kgH7dKud7tvouWxv1isGzkGAl/jtqjl
s4/a8gjBjBqN8+8rzjkVjakNPFiWf1KTHg9d3hNaTb+Wnx0wCnIicTPLAeuJ9bBFU3DCZNhR9gzP
lnWY7q4m3eLxGLLdlpkpz0bhDEZ3I+DD+b8ODrhSoOPb3yU50kuaWnquAjp1XqmX93/Oud8ru3ya
RBkG8FS5tkqEFm5u14VS81E4RZPDdP74iFnes86N8+py/rmc1gFbOROzlCfXlvmbgvncnaOE3y0X
ahwwkIgIt12RIO/ncKXHT4oFpxbX10omE1B/+b5E0OHZLc2+D+nOE+mU7DCL4H/m0bind+HxMiFR
NbuDYfDADIVUPD6MbuVLVCbX6lgY5LKjWzYdHvL7FpN2zxHGHpuiBursOB2zsD0WmcCHUQbuyJB9
azbw63QImC6bA9t2NB9SvHY53DPQTJ35kEkO5M07qO444EBYDjPjcp8HmQ+5En/K7tqrATGb8TNP
YQyO1t1oOcyBMbNDUU0a1D/HMRZbBK+3iNKYh9Gkv2FHeDa3F+LS8yFnP2ubHcDPzQaHEbOTLZ45
vfteDtllgSqHh9F6yJFDz3LRt7tvpmgAL7JrLfnriatS6mlW5467EXv5djgbpGGaW/jldqqlf1ff
lbfSLMz3cYdPnKHlgGOH99zCFEWyL6McxDrqCKfYxWcDzjAel6f7TWO3scHnAvqMV+fctoS4VH97
pGpBbjzPB9lfb70bZcYHS+1y7RNFnXej3cjKUzQj1ZsNlsPCmFZtTjXLJfOiT556o2cm/Rn9dxqx
knkXh+VswBNznzk3S6Od80uS8ny4G9mu1JRIWGp6iaglxY3YDvlJs+nX5XAx4HyzAzFGyCeg/gEP
R0/O6Z/ZIP+b5cufy6HNLfcpc4QpsBvxFp6hFGZ/FwM2ZibwYUTDWDrcmUv4zGwLzJjR/PW07076
6+E81cldOCkIPMgCon2HgHFbOlq8uh4y/LSL8h1DLgKmjRFHEejBjS78k/+9RJgqhxFXRiyhT3vL
/cyYBuecRHaM3UOPY53ZK5t9dznkcsvXa1iaVnoc7j7CfMhHONyGmCtz70yvHEaVHg2ZDa7zKJ47
dNB8WIzHY9KPh2HIqcQBaLcDkjh3fcLUmx06YtDpg80dbDK+CnUUZlHRN9Klk/45ZPwmfe7FSC1Y
PPPhcniK52HkErE1TEEoKRg6NI7CLlzZp8nfaBvjdOEdSePpt2PKzI9nLmBGM7fnw8XT1bIcVnr8
xovpTJ3HQ97Tie+542PyfPwbs5CR5QHWYebEQaDFoTnCSqBtabEk1rYLnisy6TPTtaF1RAL7u+9U
D9uWteP0GfKDgSpwDX6wHJdDmsb/J/2HjY5XO+NHixgppgU3rUxajCtt5/dkQdGi2WDLVKRTnOBc
wq3iMGKfYhLxee9Mo5hpj01IJ036DB/riHcykfmUK4PHO40ymk7Mt2zLz/C4dxYfBeno2G820x8O
uB+Mo/licD+3bulOIZ/l6j/lG9UNse8e+fAY/jzm9+qC9XgeOAqnnwzhuSeCgZDLoBtm+z8chKtt
xH8YTJXqo9guPptZjpjV/rVocWtj89k0FAHuuM+9zMsNDvL1s8s9V0Vs9ZymBjZYjtLNq48dScUE
XXLOYV7EIDimX9f7Zfjc9SqlBm34KT++WFw/2P0nLO7N6JT9xA0gZs3z8ISMlKcajzOtMCU1ozaF
a3VFAQuU1it1rACtv2J5T2g3XO3+Fp+NHzDEX3yEHRI/WIt4CqUGGzc3XN03VYpLs4IKR0yz7/Ik
yqc71x2iUSnySTD/dIJyf5ELYPrNvyvUBqbeRiNfZxUx5FwZG+iSen3W0us3lkWaWo3Tn/thSIOK
2SGvsEWO6cvd7X1Pfu8tXB6HOTbzb9pzQOOr9HMhRWZ7q1AFF785c6c4dgXXLygXxwt++2Fyp25z
jwLORM6JygkHu3FjYbFNzuoc3Dz1cx4VyozLa3bWOUXMtf+RdKbNqSpBGP5FVLHI9pXFfTca9QuV
mCMgKoogy6+/T3vrpE4So8NMT09Pr29fnBGGGJI0sibXbKqrPDsjbMTNDwfZbX8BIbMnUbv7v5c6
K1Ek1Cr1Gxel9fGnWxMxS1wj8esOr7nMymaPDqjpXOLsnKp/ZfqqyY6LN5AHt+6IGI+huxPPnHJt
MBzDYM9gnPV0MQONCpWLBkwf4xQ7T5jDcjc3jfbA6TpFzW94CrUy+YGbRQnNcoxWSj6B1myweRMy
9lGhjZ7laeW4hJWbfIGyeUnXEKhDsVfGqToqkp8Cqwe1wBnZzqDrKyR7ysuhDqOjJbT2w3+qI4xR
28mw5CA5Wo2L0+OyfaCb0guPU5Wb/XeA5mYma6TGlWdjsqXaDPGUZkPEMcKGS99evJSlmR90BXVr
yKJEoe5xlOptZO1jiIJlG815GMILe5irNsd17g5E4VFC5JpSjhnnWqw4PvdogWbt5H8xMxD+5WkF
xNWcauA0hLHrLY/lBOaPv4sxrSgtATDvge3TLdgRLTu6AFScn8r3o9y3bDRy6QEj0nuxDcvmGwbV
r5v2jCLK1cBJhP0MnIGAIyc+6SQq9XwUI95CvOF8FK0Xhr1hURcB9MtoZIQeyTSTMAY3EwYFbL4N
C2eEPOR1yMwiMH4RU0oxvCThPV9olPdgICXhA2hDua1hPkzHp+VhdKZYPfStFO1rbLxCOb/0reRw
EWEh+xIEL1PcGmho76Bi2T9mEXAwelRKWZOmm6vWBAXdwOTEOnbIySGLXPTBMqD28bXjUajg8Fyk
zpS27yB6rAlxVWqUSLapAzRJjQF7fzwegXB1wSgI7+oyfyzxc1yaCTcJ4kKjrSZhHmcE5Us+wkim
WNz4+HEpYfm8Qs1cczxMIgCRh8Mgx8OIPpeKD+VBbg7ZWhxP0ZnrB2kXWEYD22MXYIrFC8e9MoZb
Fzgf3uY6q7cQAVNVgQeQVfSK92plqWdjpE515pQxB7Tk0t1a7BEFnfEAHQPK4qj5ZQFtPn+7i142
zq5jiK44I0ws5Co3A3tWi7J5JXXo2ufqwqDHunru2HnxjNxJmUF7QOOrQ5if0DjyndOluhvugxsH
tsOflg0L/CuUX6BG9sJLOeaMMtw9HnBH8/WcLagwBtsY+sPBr+sYtkfnfGAZkfAXy5/vxYoHLLjZ
bqAuEC/OjvALQ3MtcLEwUbwUuC9QZuG1J/4ZTvoNJg1RM1kbr3An4DYoM07A22OHqx5G5xnGwpB+
YNIngfGcGeY6fnmpE7x2Rv/m/fbhaDYg7vzX/WzWE/sVJrQ3aUOcKNidMC8mgTiMEjn9GNHsGSPB
aHSXrc6weGx83boF5+iie0+MXHUUaWLjQco8/8dRYW/QmqFMgPkoRzvAo8GLHPaPcstxx0LidkQd
45yz65+bZNfISRnivEvaTauvUMzgEChXAyk45Y6/0PyDiDLuIz56C1EHLtA4XyDcWRSEVnHtKGFD
DBmsBYr27gNMVG5d/Fr8zGWRlyBRO/cJN2bXTF5oTm9P7Xytw9T3EHwRS+IMwQPwYcXd1WxSVEp2
nd0xpDWMxTvYwLu7Rap1eMLSeqs/du8buoe5dqnnR+qUr2Gkf3V7ThhEw0bnzuMs31362Q9hN3YQ
Aapqq3sSZMVJ1K7nF0JA7gwIjIledPPslX1un4SdpOO94+sJ8CvZUc3nCBzkOFtsdpLL3PpY3xGy
CoJh/YtEzI4O7M/NjprD2DgAsETZwzqelXhymMCbwtjnrijH6BQwHiauok/xhHEKuEHyHxQfiMoL
LDrNJzAmEiHbtUVfrrB6K+yE+KhL4iXUShg7vASm8c9uNg3TQKbuDaV/w3VILvNzVmPzq+68QKuI
xpY7j/NJJWqXEt5+rCjk+LZn4wSlMB1vP+iZOIPrMzeXvKxsOK6ohvjXfqCY+IqvSWjwLQNWFT2c
99j8u37dsQxvOLqUTbeXgGYS4GzBdqm5tH54p3H6/+177I69u9H2/z9mw2fqoBKDMv0JyNHDTSJv
51Koz1gp5snYa3t6AD79bEdS0T77ue1uP+qZcOwJzr/JmyHZWWbh8PuOj+MUPZFB9XODmDLv8LaT
pWgnTGD+8QnG2GEKfiaFZD9hSu8QiPX5/7/ySoGA4jeZ/tOXx+Y4iOQfTGSK61KG7/acPKZ44vZA
7zZOrJmVaHtupEcRNGBCnOtz+pNyeXyQKITO+Ky50HhEviObh/ynbs7EeYN5gtJQduc80DytlXEy
9+b+snzt7mJDd/tclMRuHxOdQESsGJXEKnZGVi8Dyh/rs7H/rCaapT9Yr7sXviQk2s+Ds46fPOM9
2Q8z3rXnG2dRqMEOdHuLirU9FBWJIxsuxJP/exQNYpfHfEb2Ov0sm6meufQ+TMFaIWV9znfy3I+t
ynUDdAMbA92Fpt0eHRf3IvyR/3AiOS4ZRGFylMIlgWxas2dN12qAg+2ESxfPpbARr+VsuimENfbo
GbLcbg+tbagIZ3Ev8Ry+INapPaOW052SH+Fj+e3DHpgj0G6n8XLNdtzgiZTVwCayw9peJqLtP+H4
D7/TupmPZrxNCAVxUAPaMwxxk08RaoYE5kkuZ6jNn9szQ3UM0PAUoW6LJwMhwKw/1JU/wyBQFS76
7B3LlmXIXJgcz/sY8TI5mTK/weFoi2dIi0g15MygiezEZczwt119Rs1hci+UIZ+JcBlzdeT/Tw89
yG6IBJJGaMjzoRojwpvAy7EZ0exJItkPa+IIK+wr+jqa8K75nA0SVBE1tG38vNnAV43uQKtrQiwf
zxoanjz5w6q3H6SErAKWZP9QQnga/jK2y8amtk/4C2AhBIa8KEThs5+3fLZF2KKRkTkx0AaaCI8R
iNnwQsZ8eKvsk5x6tokDzM8//I2nCseQuoHhxEvoTrIh3D/ZThfB/jnZ1ooL8IWL0Hc35sLdMC0s
LuZTn2EO3Em4ks8tJ4fHCE0/YifDqekxYd4h5viHCB/mwJlA26Z9dLRWUE4mBT/IAWMPhVuBSYOt
C0jDBGXjGR5XLj/IcecN2kmzh8Ki7CmcuecJ/x9FNF1G6Pb4BYwTY+O+/JBYZsQcOOLV2V3gjvTF
YyXLJvS2Fn+G8KcsnD0yTlwICDDjVCFuOG4UKuyZIWuTOSCrOImwmrA1u0OVJ7onlJABeRubgB7E
axx4BA8Hj463Nf4L1sVkcJMRw9rIsYGt0Bh4JyMztdeZyUHaz3Dd/nM8PvREb81+WPH/5/P+hcX4
kbLyNGkPfkPpy4ZRu3C4/tuGagt7mCZAbUi04JkDAh0/lg32Vtf7K5PIT2+RVxLONjAKwfBb1zTj
LJuNltDpFPv0SeDLoAa21wVVuX7o5+TieMgME50PeAMu1nJ8da59hwJyZ6RsWlMlFsH9iQ1a61+m
1ZBuuTE6vKASe2D3suCCvzpnKkm0yEjRbXqKj8s5cSKvly8faMjmZZrFBAKfJ56BeUoEtESRQSfo
UCbu5wd8yHJv+CcaZ4tJbtKKAj1If28t7Nui+UYDxMiv6NpAXpM2uKFwqrOcCXc+yiderXszweCo
iP1z1p3bGe0Jp3zUHrkPNTLO6FvazSuQz9H4CTc+V+XjC1XMypfWe2sDDyBWkpeApYtSVaQBCi9y
AW0JyH0XrwkuGRuPTblOjMS7tn3m0Xy8yVh0xVCU9AuJ6wct4rDgE6dE16YbM57saPbLSSE9VJSX
nbjSE+OMtdrL55wCKFhbnzAfvNlQVp3Pc7yiT1rMKwAcHh6oJUhLLCekCi4dCbtxE+SHJx3Zo9mr
6CMLMbwYVr9GXht9Y2c5rzVnwZ3fm404zFGO+Wvh/WLB8IgMbejtbIWEjk8Xeswk83TBqSGeJUqo
Y+fiw/couupjF8UshnOAh80V5asAk+q+aBPfKvFCMNgO5Y3iXNJ2N3j5MUwx2ogkQVqQ+3tF6V3Q
4TDf31iz+fLCvsav0rMpj7QsUs/RXXdMAGs9w5osnwEzi7Mh6lZyeUkQgTtf6ZZWtjHzL/UyjF5T
qumwzTDLcSw8ommplb7zLHwj3b7ceUbwIL+TUFT5Zm/t3KSO4vcaLfjd1kC1KwdsnEsjd3uYEFHL
/57XTe3OEVO4USvXu7XkDnS4IF7r+N75d8gPudRskz125DEWoyfr1tp5Y1geFwkavt7NHKBmTOsX
sle45V+1p0dhF/fwY/jvdu7Ak+19UuV/djS+483QYYs0G0fpCB7hlsFoeug7zW49J3P9/P5Pydtp
R1Orx+r5mhp25GXWpGPn24zqi8vQtbaR7eMOe3aLN7Lrw1obMA1J5Y1DLBk0pAfczax0mwKWV4pb
wQga96d8PDz9dm7a+ZuWYfYPKXeWNamIvL3Wd4J45ZRs5rybscso7tjYeNXTdhG/yMm30fQ1VL8y
FHWdAxDmj92lt87bBc7eK026bv9UaYrQe3vN6daNumSbtPM8nmnwFpp8no3fybYsRmr+176mhfaP
qadx491RwGBGzNN0y1AzJRYsLzL3XlloV9ynGgAtbs9/RrFvvzSvIkPaiOLhRWkwvnBUkMfxgsgP
UmLbuWkN827Y5n93mpzCA3dn23azCzgIhdL5qbuxXtTKaIe7i4sBDe6V9s38QbENePykG6Sv3wgl
4dE7vanphoSZ9hg7LUDm94Uak47NCYm0L0Uno4uyzidhlJqIwCMDMj+vAUC8YBdZvmZSWt5TvxK6
bvfo+G5QRUdz50whBmLc/MYBNkvrgWBrx47XmtegU25ebLy9BFsU+k5/L6Pf+oxHoyHaUVdeXui+
YiF10++GNvTmhFsWw1F0kSobKzicdQ8h+Qrlg4xQ4Cnhy1+0ZdpPdzHp1zp9NxLL08m61cj+vh/M
wvQU4+Vdrm+/si4+W4kMwE1JJACvX7XVqZ18b/GW9KIlunTDwbjo/zTF9aOm8Y3Ke5LNVcC4ek/1
3Nbyu6iedBUAvyrtHtiyJJHindh3n26/BUaZud5GvdL2U2iWi3axKCk4vLKLdyDl7mww88kY1Xmk
QYz7HJOd25XaqnUGY3FKlTgd6yvX7fzWJM810fvZjQyn2jcu8/oRcitax7pdXC5HHCMPqqodEw/R
xKBeorRBCn9dsW3PHZPm8gGHwYCF49uAWr17WgW3dqG734ZBTG/2vuEldL/vUsr9nBENIKsnJLQB
qCfNl2mPjLy43i6BrfTVMRLbfo3tZOvkuzdFJekuhc4uLBdzxzXd8uKKEKqbown5Ym4ett/VdS+q
tlqxv/as5YvjreRfGtxYwfLd1X9x8No7CR/VPVRKuYZgviuJSjRMPHFIO52O6xl3TUnvOhIJOSAX
ZlugbhTQodd3KKsiygSU98aFzki1UiN8DFa1Ps20FTL9BVXTnwfNbkifC3W2xlxUac+3LHqHNsc3
EeewxxRJ7XNBmzApb0HjcOcaK1M0730lZyUwFhRqvYPS3oLJ+yZwdG4vw3fAvaukOBuWpTvjTFJ6
9MI7fg1c8jpqQEurn+5U9NbvovaQXa417E7SP50G1AgbVpToTD6pvxPCACb5R92SeQpzdCeexzyk
FA2oX6/3ADfvNX729kXvJPvnLBhIT0fW8Upg43LkSkbiFi7sk2xVN/bbamtqU6ggm1sMrftcBR+C
XHVKITUalLd+dM/9FKlCNd6t+O09/O4xy9swo8Pd7V8Ov9tFmNCzM9lyJW7iW5gU1ZDVlEgoBNn7
sULU18o0vf81i6dFYkA6atsFu2rjdgvU+/Kq9LXX01NSMOzioLkdFGVlNn3uhYYx2LR3OYjwb7tL
BbzQxOucH7fyeuVPLZ89GsnW4KNW1eEbR5wQ/0fzfdo0GUceGf6dG+h9O7xqa6RUYDoC8BUHZrsE
XQ4ZyTxyDtbmFi3dhuDIn672SPP6qZ8lw80u+LjMidYu7/aI3CRqf6g2dJoQKjUvMyhwekAvarTa
GBYub4TOTyyio89h+4xD4/2dUd3Z2zvP/oXdhkpMN2ruJHhRSfhyvVZ/8506AXfs2PNLPSnigHo+
HqE1/crvtTP1NnGdmf2eWO3oQgOjOKwpRFQvL+I4Jo6sX9Md6yoq+ExJMXVoHl6QC1j6jQZG6Sgr
8HwGfPTlzHstoGMUUt3JuNC8FH5Mjw9reLsvM15yrOBJWYT7XV02l3jN1LkBNWOtql/6k4Zi9k+P
Es1mcUm2KXymPwlkXv9RdQhFm9uivYxNcFGa0M5XFmeNt9OWMplW6chOp3nrZ/rQUcdKPns/0LSK
J8FWckG0qX67kOzXt9pZ3KrB+z1RnNnjvdlbrLK7Larnr/2i/TsTv7y/Izv2G5boJgCeXA9pfnrl
3wXb0y5fvN96/Uxia0WpFneOPFk/ZfbBTY6WnFEgKOGOi6KNLs6ibkcxE1Szc/v85RfbfAfQWZ3r
+igtgXW+TdRi3enoqSUibhg/vtMKP/Y4ATPBWWRU9dwGieJZ+kgFRdceVPWxuv7TtL+yF3kOVcjv
6JS3w/dzpEyMGz5R1UuuSd9tlm9oU6zLZGtrfw43TXxFCL8rL0kuqG+/ihK0lIMV728LhnrivR+/
3xvdVBFj/wrX8iM+k4MzoRVhYdOe+l0QMim9gvVBkEb9Z1mHpGTTS88yjs+kHyf952Xcu+/iDi1r
FqWrp7J/1wMeAU0tPI5uvFOoejOS+Vvp9RU6TlOIV2lkdqRAdz16ZJvovq1SpHbBW1V5ylT7u6Gv
RlJ86twDGJNGCVHjUWkJomFD0o7tJXGY856kb9BalvpdOL70uTJM7qln8KSO7koNpyf6CWmpZGYV
HgAfiNfbnLOmbYDin74evjt0afUaB/e7zzvKk7bgRSUaXSlj77w3qXMn84vn9GsyajQvIyUcsYFB
RXIRGubZ3qgrntGARYuSRVL9NWDt6Tf9Qek7XYVQnmlea+8FetwvY9PxoweDr7XDzcXJGUI+ntL9
vQ+POGD+tAXgWmFRVDu3MIqX/opmCFpE4fECz30CPGZ7VKlKEQpXRUclrzJ514zPaRGu6bygYebR
UC18Hm29PJdC1CVzI1idQ0RznP5yiVNJG0dCpbdBRG1aHuLfG9isUi/hTvX5mzpr4MCewPWRJRAi
tQMliH/rVXFyAQWT5Cj4hK+RemyWUCz61ztSN/reU+EXhyZlHcaJbBRINbuQ0CBJEwbR5HiY6pQa
LknrmiSreHHZAjrgzCmDr1HWKNcD/FTbQDB72pu1K3WtLUEnJa1RUYNmqUyA8aQ5RYaHIYzPPSvg
PknPrIJHG19StEMElGqX96E34+ivukU93r3G8a8+u7jeexrv2Mh2/RpTTUWtyGPUm0EFtgbSxZQu
wBTUiWLHkE9GovoZ90ABG0Bt2UzMDVQyU/5a2X7L1zvogT+Yz1qI7XqPpk8ZsZ58I2ute+DaC6MI
L1dftdFhd3Ba29AFt6+DgQGCVE62fnCNw/cz0IwAYcqbuTIo+KxXlcwj26HcjS84xe4edaG27teF
72zBUjppS6reTFn1+6CvrbVBzSylpvgAGvI+N9oy+86+42/WDGdxiWWEMlfpDpZCEq9gEhgEKsJt
0E493mw5YqzYTgM4VD7AhQ6MxR7+hvmYEwuO8yD6YZ/Mr3ZdHpqlPdWP3R8sqR/jM9zF57s/Z8vo
oEhYWxK+r3YIYS+mD2Yg7KqofXaWI/oAx/rix79yxvaT+4l18QiQfyn7FEHqcf6K033PEIWAe231
wqey1qHf9qhyCZdMHie3HkT/1OP7YPwZX++D2gbKhASKyyVQj8YXiMpS3Ar7d5t2TUeaP/ePWXFS
mjIoafVOXczvG3NvjX50nypUfdped+hx5lSP+nKLFdrT5C2wO+YyU70MmVf1KTfVOFRz869H8Z5p
eCm3+aG4hNrhUnNstQNIkTVKA0AXRP+oHfrLvzXqgJOtAtXMgEL0JSmBkxYFljo0qfwDtdAY3SbA
/N2+zWW07pbGksbNa9DDpkAks7uCNCgF6EAQ67N2XYOn1u0jVLhQWkiYG8EPwK+I8t7s8aQ3e3Ck
Ztgk3Cpe4XpomPwpOpqb3jGl0tmZdQdU/2b/PhEgjo7qylqp82SE03iIFI6O7AEKHaAaGaoZjavq
lVzFlWdvmlO0NThT6bezZQLlnrwenm5P0YduZIk5M4icn8l4mz7QaPc5QlJbZDtrplL7zUmUHsrN
qcW3W+zv+wTl8KQxrXqlH+97cXscYXMY4Y1N8niFLVGAoFsI+AWIvQPBKYtmRT+gsnvVW5kbY4G0
v52ra0BglkDNSl+1q2b52JsgJfcGzSKzcTlgseizaEu8cqUtBOPB2DxOcHi8M0DSlp8Q7OlZ23CB
PPbu8B2TkRNYR36ypBi+OEGW+7535BQiHHj4EZgzLLDca1fa5kpt6kk9xtCk21BZueIeQ94aGxho
JBXJF8odboMUNY0LFQQGbroNw6pHnvw4RT93mUJxgmdxRTWLcg+583N5AEvlI/JT0Ffkynk3fQQq
51G0LP5ict7YFk5WQ6/AWS6H8H6CDmwcf+fD5YEk7+0D1W6lrgQdWLrPkh4NBz0o4111G+Th/XTd
/z9iKiPwIM5deUInlSW1K+Pr1fpwvjECBMva0r0KiyrkAZDhOaSzzhJUVAGScCRxxwO28fiiEtOC
vanb7x7COkXTF9gJVtf9dX/pGcmjTKJ/9Sr7FkmPdK9JSKFqDCscDadilEfA6UUX4A53GrmOXQCU
IrmJ3TTkf7QDarO5uyMYhvaPmYcIRuLdTwjsTfzbbSKjH/1DJjIOIyCJ0D0MRO2Gq2LdLGFVRBor
jn8RUTH+JZF8bIwMtVfnLthTq/LAJ3p5aAYAXKzlI7/FHlkE4k3rBulv+s1Vqa5RTHrr9NcdNkvW
zMF3v7hkuYmzb+A7RIpyzbgBmmlzQPRxc3bL+8z8miA+0Wiswo9VdH28R17UedqhRhCVnvl3+26B
aEdsIaSAN+fejUvP/SPDCPlizTXwKoHyq8D+5K82YvX79Rwo7T77RSLNnt+I6wRYiYOgg9oH+w/f
4OuXh7w0UrxF0GWAWhgbkVQXD1gClGKGvgAVQGVygDG+Rvlzl2ZA0TvQrO23OeJz+S+GsgFcACkm
Bwaxl9ftdascLuP70aE+rQ3cn5gix4KyQ8qavCKkOo/vXUgpHdVE6Njbu49iOqP40CMLgSK8cez/
tN4GL0loncFiIZYerKRWUQ2u9N+6HZy9BTYucCF+Tc2GCdCVwAaQ/U9NFMVWwMOi74cQMniFd18f
SqXhO+S88JmCiityYEBhMEgUJ4LvvwDjJ04KukMxmEt1U0NDiKwf+2kQhW6gUl//CEkG67ej+RtA
vHhETVQ6OL0C6s3eoeZPydyfW/2tgERc/cRzPHXkspLniDRUv/SZTlgM3CUa/iIJU+BApDr2zeSQ
uT6tKIIHFGATQaSI/Hxj+gVgJdmmGNRUj1EiOkGAgo2SBSC++fpvPUeXDdswyBgE50MIKwQtqKUo
5/zpSLYK451BXMFg9No9brq+Hmyj0OTO131tKt12dYqDwKTRKJFp8UiUAWd9WPg7c6QAPweyrnwj
5ZKKXHKV/U464ASCv0Nq3vjiDbOg8DaZhyI07RM0GZdfBjEotsLoP76INyVL4klzkrUAbJhE0gVG
cK6pykEW9y3fCWz/wgSQYvXY9YCiprjWDhW/G3JT9W1AHy1KgX8FOQ0MWcojaQh2LL0bBUbIjD1g
VP37EkC4cTN9j8jW6pPVBIKzoO2VwZ4U/5B2TwOgQkjdEXBx0MgCQKuDPlkotW9S2NAFZM4GDv8u
/CQXskKO2xGk6yFRFVBSdP/dfw332kZOJpgxUMgn/cQnBckncxaklQnZPfyCFRm0oYC99/xLoIQP
nF3pz3060zzyecaktYSUL/vUV305MKWU+O3S4ILPLF2TwUymLcX00QhXj/fycQRRWDAjDA7cqfQ1
cgZCdmCvKMZWx/jrxtoUNAV4GHHzTbkaayGSP5IWV9SmzAU8EcS7UDnHnA4QzabxRCAQWp9cJo8k
Dk4BR45wVrq+QQtBcqeAb1HAenRsXTjj5BAPb/PergnsxQRwopm6zn5j4HM+fXWoZHn+kCbUo9tB
QfS+m5YLeiv7AiL3BlgSwNY+0b4B2ZyTZAbjjtsh55ASc4JkQDBHcwXMnQJWiQZkhM8AtwJfgBIF
0t878hOAvsHZBBxFj4MrH0degoalHEAhgyWoY/ENII7AJ+doc03TosUZ6hNjeqdjQAd6pss/bK7g
GTr+qh4iCgMsN2Z1WRbThqAlCZYCYcGhLH3r+zGooe+F8iDlW9ALLN/yj9KpqKHCdnX1CXNQQNVQ
OJUt7gPRtWroLTD1l00+w8fmmUG80YG1Moa38e+DU0oR2S/mHd0qaXgV2IGfIpkUoJ/LAGcGzZZA
VxpS2zJy+3EIdCAwAjsEUN+ctKhNfjUD1SsA+837oM/Dt8+BurTAQkzHyUaKYgsqjl99jB5Qu3IU
R/a7T2WxR1AD5AWiwoEFIAJB0bETpIMkIMAzegT4RQHFkFYFaujSmZV2XfOG4vznD5BCcC5ZtuEd
dZC62DdBmjGPdKWh7NjuJ8iWyXPe7kiCIUZZTJ/z2xw0/ikRJDp5CpQ/3eCBibdPEoNblzFFGuk8
+0mWZBfbC4KBZIpIu1qQMWcykeQr/ikpzd5VFKKhgtqU9PlP+Vki/8QfCVt+Gq6hQw2jlTomnrBy
rkGzB98hOr7O1sxcXKaY8dm5RgrBGQsMxBU+wgpNlQ62UzRwbVOBM4ni1yn9ilAXTd8qZ34Rk3LA
3a2hweJoxXUZJAAjpB83OLqdKI0PnJnjaGZmfWPBe1CcpWnURd6UiA4KmgFBwd6s+4vPIHGIIOM1
1MMp8FnXKfn1jP3pPQAASEwmp4cuNK1QuBzbv09xMN5lLFyF1fhCEid0EZwQd/jkpDIC5XxTlsqS
QQLf5OiuK4lg0bwClRpf6xQd1ZqhnvNOWQcJ6kRrRgwpXo0K0FxAOQd3MhJlQjzGJZMNT5B3EVcs
2isfoONFPUY7lHmxbIgzJg5QjbFBKddSv9DAUM4Q80CLoOPqK+Q1I2iLatyCfs8KZdJMBcflGF2V
MWhcKP4mQNsgFzHP2eeJypBR9BVopLOU1jhAAbe48D0Xfx7J9/xaQVtgf5H79VgZGoverMF0nsVn
zIXrlNlLfAKQ1UfKrK2ZLDGZMnMIpkMGns3DgJml1wVJfDR2ZBhw09jZO4Cjz5a14Quux2ig8hgW
g9sXiiziszibeD5qp3TTlHVVY932pacPGjA6OlYOMe7ce4B2veC7Qbs9Xm7H6ZmtlPVjqrQDlEX+
m/EEXDQWdKnYzGT6OGFI23QZZ0oAidTSsZP5MxuBwxa0Ytk7kFfAK63HT9zbnBX8yzIa6nY7kDnJ
49gDmaCwiOwsaukwPtPeg7Wxn0O2BhrzRtlFFGne9OKTTA4DY8UgK+EKmS3tZLEiZpghcB6VKsJH
vAn1ukgBwMX1IMejN6twgqEvLAQrpjdn3yhzZgPhu+hfO2Bf8ZvxezvAUeUOoV9v9v/2KdKhZgQV
xE3GLjNvtiqOQptnayM8EbhM4K16bAtsrkQO5A/I5SmxbKxanziNwXbIcJxwdhfLqRpDEyCh9zqP
4ZAwpKwHVR6b2QAfcM3zHz5NC49iIEIRLm0hwv+EeI1Z9eQ1FtcObJYPQXnj85Mb8Jb5RObIPSQ8
J1Y1vBWFHOiBIFYLf2oLuGEGvT68Cp5M6/NgwbvGec5y8Z4gUZo+T5v8v2W92bWZf04P5iaMHP3D
e5Pzgc8q8MPgJZF3PghEcQ6FMEJoCPnZvfQs7+VBwvfdn4DuwmDucNf9vcaYUvhP1KOcckHdTqZM
hhf5uBowaaJNxK/+yS5E/+CECZ5NjQ6bMl8OhhLQ52ZKV6nP3you0plLnSMsmg+xgirh7moc/bty
dwIfhKsFDw5AlpMct0vuYmJjoKnz+FzJIabS0WUOPBk8MoUpYj7JdN1h9COPZGic3WTfD6w8rLA4
bmwYn4MN/z1OPA9oo6E9ZeQhtJTXeTObk+BHmbNVeFrEK0L7PXvqTgusEFbBW0hDHeBr4TH/hFQ9
lW18TshH/DVGvEuZ4saEqI0sInrhfvXxhLLtn1MJaf5g9Un316oMoUlfqAlwf8wvn2h/ySV4oBbA
jdcycCAQqiot4VBNmM3ftRlgoWGWucrAKXwcRvKFa/1gftH66f4OqRjqrWmbQMviL/tw2SrTdo2V
6GwdaRih/hJGrG6z8p9yqL6Tf9rB/bLm+lyYgn3cqEfM8QVeK2PZLXtrkSi/xsaZ6bQFoqXORFtW
kw/JgcZx8F2CzzP4tBaPd/lZwHpUrkgSum50G8pQCNO1KIXx+voVz0mYsVYV0GxlQEoKSVRmHKrg
f+4IYgKbvudFaSXtzAoy6MTyx6+zZw+IVsC4yAyxyp9B7/g4wRVcI692xKZZeDbRrHb2piQjLd3Z
Cy4ihZyTLGbaAlRkbyRFcnM7ZxRc4DAyyRAZayd7UwDUSXBzjkeXsw5+Iq7PH8Rj/ENnxlHvaH5p
Cz7BF9kOZ9xEODpcEXTN6R2HxIP4yzNscbBXPj9yFyHaJQ5p4hyE9fji5JcnSMtXfsYZfMoSCcp1
i0lK4soeCQhiLKKwOBUn3AR06l01J/L28JoSAujhmMTJAafqRxGxBGxyCSUQ1H3smQ1SjghOcQLP
Qj9WFnVF4v1A3PGIeEfMCh8HkuV+Fb/+GyQ1IQCnH2Ly0RZ/GIofeSYfl3KT9cV1Qpq1XC4oAJQJ
MUTd4OZWjw9ylL1P55X7HmfROT1DMoJRKt6naGtuGO8Z4h9/nO71GO+VvqJzHBf3EX8tftlEnqnj
qz7qpITj/8bdJD63ZsHDuaO4qXBICNBsfg1MfKd4V7ihiElu6Ddd0vrDnoqnNfqJMKr20T9G1Bbi
MCvwtKh47ro/w/CemM20rNgL5Unr3vHd2tar++njK9RG3V/0g6QA1/UHVoq28S49q0gUPNIGPQjw
t38jQ1jhPv5uFvXKcf0UW5yASys+LgQOTiCcXpUEUiyOtuIRRLHeEjrJbxMiG6zrdiGWLXESfNpI
Z+OPcXFpOKzeJsN+hNfIffs3kMOwhJIF/0P06B8BmTIFmQ1CiTOWndLbEX9hX1nGk6QKEA1qYQbG
Q9DyK5SM/hGoxde0683SX0RG9l0euo0sGZcKPrrWg7ugCZ9kH6AxXqPeWl83h27pDo1Nj1bKU5LU
dvAXYNmKBGiQOeVdvN2sgfWgAEVb6Ywna8cBZIgfCw853MLEmEZ2hkJ8F6y0N37PG13OXx5iDEHC
/3j0X2OB+mBa8TfyqzmIg+oPuRh/P04M4xx7xD0xufY4nWLxmr8P/OcOOcpwKRcEz01xR5pf6a+t
9tlPIge4dhFQ0AP55qKcvfcKoWGUavrtYDltDKjSrnBLD5HZ3d3PxNmPakFMStx0xIDIjZIcNr53
VQhs44GOhW7ILsdn/HnHdkVIrdECPk5EARb6QRubNosEc/xLXSOAH+BOf2IiBABhB7nsmGsbEIZR
0rC2AliA0SE+oRfih9COWBinkliGawSl808k2svjfiAAARPBwDgYazfgxuJ+wHFHNAWGyduAoAXv
cVOCCxaO9AmnxiFyvE8p5aJmBvPU9YnuaBsOP6tEKCKQUMDzM1vLKtGKuNhYHLRk8WhNBH84qXIP
EsQEYQAxCrqWBCmK/u02agAMu4L7SlC2zxNgXoZlBfhyo2vIKVBeHFWUI1uyNBArooihKVCBytY/
PBx/rB33d+8GGs6GmDI7w53P3lWt6BS8h2dxEForyMk14JVqxRIgFFKHCw9egdBH4syiogFeTiCQ
Ei5I+Z24ayautnLULHxuzyA2JxAZ5b1r+sTmSBCIXGrlDrU6QMGUg8Tpu/sI+SwHeCfA52n8QTyu
GhbPvrE6FsWk3odn4mNQQTzA9RZsP/cMp4e4TAEULtvCpQxApzpgSFE81IBR8RgTg2P12FTEjBGI
EO0T48T7+R9L97WcSLJFAfSLiMCbV6rwXgiE9ELI4r3n6+/Knhsx09GjkQRUZWWes882/3a4pK02
Uylmm7YSNz1tbGnvXoeC1Ba9/7aI7CahhjJMSAT83Cbm/ag3z+9mjBPXzxddaVNX9cIemdHiKoWt
yW3yd7ti+Mr3ehI6AVh4Pw2gffaWlESXevJFjgkIvGR+gF64+PNxPd/5kT/8CgMHILS1Gjq50eKv
9Kr0ck+tFw+Wi+xPT95JHeJYdkFNHWxet20Tdu4xuBsaAewMKg9IVmF3CyeMnvYcuRiOC/9oGOZt
H8k3+pwumc/m1V1Qb3h5CPGp9hT3w5r17hbWYwqdrWL9hjHLI1xuF8WDcD/EvmUdWztunPv4/8L2
GFZiYdP26PrexS48NIbD7pf62x3x2Nhp7K6PRwPW7nJZzF785uYcYnuVzsMbPJz6Xj88M4++N7hd
VcMpamQAhlxHDgvHsL9YPG69k9u7c5386Wa68B5xF9JjbUmc38NuaNtOVp0Xoarch//0IcOnqngc
zDJcfJ/rMZB96n26uD6Fx9K+s2HvfPo3FnXTTUUMWBLcTsqKabtL2q4VVkkqYPj3bdXYcj9ZcSNL
cl8LL7Monjruo2PwGHly/E7bjK+H3eii/JxLMPRJLXKbZm4Rh/vvnoCot2FkYV15az6+++6nEGMM
XC2W0L4pjSR6Ld58p6vq/XgXNgAfn33yj2thd7lsftAfnOa5fMO24Ir77ZaD32tk5q3MSx0/n+ql
LNV8F1jQtvo3fGG3YSUkpTh9hEuB0cEM+xrGuC7cZl71CJhteMUwzTF6tVvet5EphkGtKcix4umd
ftibaH4y1t7waTE/4hRzti8banJwCBOcxZdL6oesH6/mn/AovO+/w7/PH8vFJcZ3Xy8rz0vd63kJ
25q7coDbqX64KRfKTiTX2gPp/ZmhsLH2i54ZtbO/bopV8xKVvNHGA9x5iqaubcNAdbSsncVmZARo
AFGra1Yli8+UQhB1YRCEJPQlf7Yh5+8M8rz4syynv7kfZ6SOy2Db4jZ925eTLxpO5ZG6aKQHq+0N
aV92TETnv4tnvHtbfD0Gfkl2sPijRnwrNHJG58F0PgDKB0jsMmLKbD8vM4ARR8lVtr9sQNu2r9sG
64vyeXQ2lFjFKCIQkmPs1Os/6nr1JrT2TxY7RZ0pwi3klchnTMUhAGZL3N/bjEtUFmwVPOP4f+GG
1jxUnnpRNt/W3RYJuq2wVRfbDXzCo7lEmIt6jnyO8MSfwyPs6jqP/H/r0EFxRu4Nz+Lsb/ZmW/UE
+H71TsAi7rbbjlsY4A+MCg+2n/dQeQlPe9jo5mELcJL41eHB8Rqq3k3DZh3qjH/bUXrb9NR5eh2Y
z/7sK/BWCmE7sQecHMaZf/UgjxsDeGBQMnzf4xHbaRzh1sH9Elxa18lWInEqTzM1duGJNMlxeHKt
dzWCT2G3sbY9uA46J8s1EbYGTzcino9j1peD9RwJ7FRLM+sk3GoLVNn74805O9XduAVhTlg2DkMG
0A7+t/w8HmFyjEotReDHuzQjxNsx2fOK3qqK6P3O5o04SdMwfL4b8KU1W/nwvrbfUeHHrhoSWtEO
3/IvrmvqZ3eoldijkORgNBKCteYw7wwLi4oH6/GS/ii9ho/wb/ioOMp+BAqImEMn+cWENKuzjXKL
MKNNvVMgTLnKho7cLrF5cqVQC33Mrr/FRW93LmueF2muQuXTuTu7avaEb6Xg76uYPmZ7bx7vzRIn
/lTlWmg/Ve/KzPa9wD2uIQsvfy4LSgwfxxm/I7JA86xnWK6norTQQXQRoYcfvnD8ncrgK5aXjxpX
5T5nwyj9nZzs2qVOKhqlOqs4WQ7OhKLNy+KZATq7luqj6oSvCGxsYS3zfD2bUgZH9FLvWU1H53jW
S7fEyNeTcUi+NNE7M2t+fGVT0SreN0/ty67czpkqsz7U2bXzX4vevnbozVuFZnqSqU01Vu31Z6p5
+Z4On9G5u+1mmqlurqsra5wax4jcJxc9K2CT3h2dGix8fUniho83bNgmiU5yyKH0r6irzJfvf0m4
ofm7EXSUWMa7FC5QOd9dN68fDr361Rzu1DWSaq5NFMUPxsf2s31vl3oPTuLJ2Gi6KkNb+Mh8UIgz
doeEpLT9KMQ05CZ5X0vHmSjdQhbRmv7BQHPxw+d9M5k2uk8N3f/sID+NHkYl+bdMc7luzruXdqJZ
+j3lK6ueArS2fGk/K0UUL+PdskGTPjg/uFcNDvifNJZeSmxXdK4WXxa9tVPybTYshtS7SvDsVYF8
BbNaF6+VePezhjdmqIcKcwLzENpjU+LemdOLWvjz0by/r3/9kmn3PIHMic9bvqTLif7tTdRkn2aq
lGrl+skBxxhq72386Gab46RhrLN8QKH8bBQ9qcPD57F/6Fy/ZrV179I1zRT+93p2oLxIDRoQAlaW
/Fj5gorOqRQbuMGRmjK+/O5G216mPmOfh4gKRvEh43llWl53k+XiSw7v5lg116lTSBjNzasCdA3n
JmpaM8ZFU6pTHBIEF13arCZpBaGb8QeAno/O+dus48HGp7k8R2mleI9g1ZcoWcEeJn9A6WwMCSqM
z52iUNe3VLGywv1/O17iZZbpPK6P2XH1jBHnwW8cXVPP0+KLL9XreVrOGcmO85IZD700JOHGnC06
R2zFRqkJVa4UTB3pwFDGDagvnwZOl4+jblX53H50T2F0mcPpibfvpk35YHb9oYstUHLeOse3tDyD
Uekl29+47b+57mqQzEfJZ3n5nvguzSultO2qtd0YLGbmgSQWzs9734lLLbOphGqhWQgOhrPWcfhY
RKbNW+EB5eQvSrpM5NvLSr7D4uVavaaD2v+ZsE2YE49pvQh0zE2CC0KqNmO8SdZ/xNAapx74NprM
ALob72Sz1edilMCztzUjvj97TrlbtkrS8ezdJ6WHhXOEH63Y1SKWn00rSz0FooNPX6Nep29/TE2I
CylKvxr299YwHok/H0+dQmx3UvwmT/rRM6vDUADqvdLFt+JF+chQ9g/tvVDorbcjbNjCvb/F4R4c
yAJSzQJGKgs8irZ1VMSxYJwyO7/kDvEjlMamOTUvD1AhvvoMZJrBcZJZtPHEaudz7cC2Y3h4Nk5f
ZHDhrP7DdMl+5HOt9MCBqZQqntpa69AM33sY7ECJ07I+4xAyVUAM8gp9b+FfHejjsOb5dmGoDURa
aCXGinUwmfLT+wnVHPn0vbrKVo0QzteWhuQJ7VIBryv3WcXHV+IFkPMaJVqaVAx54u3yYVpZ0vIn
a1NtL6Avz0hc65XbDRDV09dtfW+3Ob7sSn2FZun1memv83WdJijLtdQMaw+PixryHvqEi3QerUr9
mVivZGW+q8bAE93XYtu92uXe/Qo/wMh8XVFyFjuuwmk5OLUcfT+LXRPS40hbccY0ohRbW4A9LaqM
FU2nldL+H8rxfgQV/nf2PVads9q8M63sLfplI4fhkYjNms30bVASM2+CLUIyqezC9nVS/FDFHP7y
H8oAIzbkq3R9z/V/2kquJvtZXTZMsrv8XXZS/WO11Dt9MpabqJ9Ozdyr16yoWVjkh6n0uo2xZWS6
b6eGW4VeCCsIru/cqj5X3cJ3MIe/qpG4ytEKxJv6wnzYx8XMuyVfV7QyBM9O/Jq1kFw2FfV0GaV8
YxtpsHDvF8v6NlFT/5zwlhZyMEKDYWB+haahsxtZIZedAoQWbv20qu1QoDzq0xZ1wFUJJKb5+9Hk
4FY//GZiDiL5iPg0Ntx9RuYe9WC4ZjbPHvSQfqf/JCIzGvmj2cB099zcpKh8wCnzxA3He3fLubzh
pgGSK5vjS+4Ssoay4RoXfoJwYv56nBSOTewl9V+QMyCEvuk1VPhLnJpbrfiC4YRtVfpxH5XaG8TH
bSNRqCzZrmqJpD/QmCEu+bX4Uq+roVusqcNBsgOdXlgr9Nx9o4mt2qWsxpr+Lj5dmnSgNCkYP7fG
D3gHmxBAr0ozd37Hx6zpNrF0mAfg8oQ7NY1uZa9R/kV/rzgcfsbunnHQprXATkBhL2eclCFDIBHL
8pJDfTIU1Tdv3o4T1/h+lsBEJrapy5oYwsiAEKUfbwYmKkfVgtbe2Zie5QW3WC53TS5atLs90wOU
rVowwWvvKY17GJZAL4jXsbYcbd5M84rR1/Et1cpH+wYYHTDcK3xnrrRvlfQhIurVbHRTvSsbw2Pj
+YZ9HVB2EJujcfsqMiiB9YXN8OhsXzcSo26VK2dtVc0ibBOPv2N/M8gwYU00eB5oWj6LzV3zGfZg
bxlVu6cX6wfLl2jTLeGoOQGiUs9znnYCgOCD6okaA95+rx5LTQ+70yK9bO7sycA7Jaxv9EoL0NAw
TXKw+ttueslbWw97vNbvoaNWAeA8iccKLVIuFZ0GN44BV/wPOcpZnNBSz+z114K9DhnPQclJYT7s
kQbmugB9zvIwUYLvv4vXUl2bk/pRB9thAHOuPZ5w4JOja2t1Ieo6kFWfumV5HUC4z3DI1mnzo6PY
1Rdfu7d9J1DXnpXPGWZQquEox7FaRxfV1njd8PSigIn9rid6O1k6SC8n3AS9YKPwI1NO1Vx8ORlA
IevFu9ZypG/N9Q8V/MbaPZZHEGVkr1wwZBBbRrc3uVdNbU5924nnA07v8ecGuSTUSqv4UH+I9JV0
Extynb4wUZ2Q2jZd4+Ot1BfolGhnC7KJKuvRDs/s5dTMDxLV29ept1hFnrtl+/putABMcxKku6V+
wfP2tfbrZSYP2Op+ihhpndrqCm8IIK8liw/925dLth6J9Gqni+XZUiJJ9ms1jR9f52WreBjCOO7f
Nhylo47nXwRbqcrlNqQ8hHmTxiyFm6j5dLJAH3QBl7+UWQiHRy4FHt26dpQ5dG2M8qETTo+vLBWJ
e8T7SJBbVb4O5QcijcqvoYORF5XwcOBJOdXR44QdMyTJ1TejV0xzND9LIT2QuBZvW2fRnU+eR9kP
Tizdsx8HnkXb0TRqnSp35d5qEhJeDm+3KWhG4YrF8vzZNq6H2qbGRBKrcCKGo7IbHWV0lib3L+5g
g1I5f62LvdrU+S/WD1MYT3Hg2dqUs9vo2do39I0qPm7ITWyaeKNWFrHyelOdo62csuUcl7Ty8pv5
l9EdJZtzssUtetVK8cGm3fq2XPrFN00BCuTHg69OdGGzkGhdzkYU3rfNpWmT2X5na3iy0XKKRZe2
JzhJAo+N65tsnnCtQjHLbArBm5Yj7BvXegkHTrSmgAzFCCabYUqVdrnYhEVVsFYiYdUV2X+XyqGi
YcM3mlUUa+Wwle/jwP+6/oMZGAoWVHxZwAWy1Z1MN9IuPs/l7D1KvT43mHN+KCL3ibZVjL6yKEoM
SKZ9UsseiCFrEC/JWyPXurbp8mfQqtdLl3V8LJqyfWzfOrOBh6RSaK2H168HgWhAStCfOnviJ0wp
NgHvEP3KAo9wVvlSHvMwvuMYPiWXzgQV6mSwUE8yF2lOR3tR6qXJDE7pF87t5NFKPPu16D6eRrk2
C8LsKFMvfqa+SlV6lK7BYPf2curcxo8OX7vG/U1F/dQTPBzwp9qtEzhkNpFaEef0KKkb6hH/6d5q
Arx4heeqSFhwJjg5aWtSxeXaucOlKjJz9fhW6ma6+/pmsm7do+2YpGsQkiuezVSUG9B5l1cakMWh
vBo96wrmXP0uxuAaFz+XwFCkowZfixrF9ImlK6P1RflyGxUW0It9nyfWigNloU4qigjzeJT5idKI
6x1Zuc4606ejtbWdE3CbyCowEoWaCtXGbPoxzcepEmKTqYR/Amge9sqIZPt4ifiBqdV5B2hugmPE
nk1j6PfhpryhGtNWZjQ9l+dGU/60MsAfYHrQ4e9uUVUNFH7CGHk/ybwzxeomu8XBrLukECcOSnyn
x8lDxH5Yk8EfbDqPjtko+0s3pxm7qwnL+7Qpjo4qOKDahzUNY/hfbmt6HIbDvHddXQrTZ1n/sspy
EShvnwxRWkWaggdBWXQ/lx8hk5L4cN04xueqPcn0g8j4hiqmmKiEHPmwqHgQ1/mOTakq41U3PK8/
CV4yiGcklLN42l3WID+IWr1/2UQi/vJW1AEdb9ZM1ZPIoWtxalDEhOi72cemJpIjvlVky+8hpXa/
8rORaXsrrIP/3SJOEEyh/wUZaEkof1cu0abG2XfByXyw4pJHRn9uItZdLSd17FClYI7u4IXjlUjl
Eu0VAzvbkyEAy8xV1fdi53vFE2sPxwXlmAGcMMmNWVjkeIZO3v6hxHAmUwZ4rUbGy1+2LUPc4YXg
aUoiGCYTOoqZOoX7+LmmHQOCFQxYw3a+5dJQzmuhE6+JAJIuJTdCo0fKvtTWrCy6ov8qP3lI3Tjv
v++S0fUU5//yf6eXXa3ULbWCeytPmMmqVXCn3PA+5lbrOErXr7XFZNq69FMdNWuypWJDhGkG3BLA
uewnJofm0fnmrbFmK6+Hh5ciP5kT2BbGrzCffWlTjZCKksSurdv7HR/5Z/W7p0djo/OBc2POmlNs
lpPjy8d8eKb1gd0PcoiL4Ysocu6/QoVPoFg83DyP0JOqeR3rPUlww5/5MM6DHRbydeXH4sHHsUIk
q6Uy7XGVDQbh7xewW0D/hOi52N8ZGDczJozrf+y/a1V3hCz8CPUxnJ6dbnfbf1SsdbJulI2Aamqv
/uGn1IOAxNlbGP70d+Pb52Hw/MqOcpNwhy6yMCJzgS3JDVveY1XtJN7QIGbz7KC5mbt7yZQRULFb
KtSSwnkDLOvEUqLpUMG6OBDoHWqn0MZqz5lCqqwgucwVjS9LfR2d7tpvhfej483zX0vGm4/6JWme
PzptWfhzy6ltslU0BxtI+hm2CBWchpDedbNspg9VcCY8GiIL1DRQMoeH9J6Rd6yVH/Nr3iTmEmxY
KuI75eTN9Pp2lnKpvRyBltQMpcaxZoV199q65LWZrMPHcGWCNCMwjQpD+ZxOeZTeISa9rjDRSLZS
/4WqyLE7vF1afE/Kdtwo/aZJBrDrFIkdQvrwUtjKrJrvQjG3HSF/Q6INwaJbTeMDz9nirjpinIUY
1bVba18rUG9d9hV3BhdawYLH3Q2gFJ1WFfXEsbdpbqvzScHBeMQqQ4EbIJ5gjt/FG5fqavwgm5DT
hLBGdRFOW/xVKP/ZpmZ3eV11pv1DmS1wZe+ACYdhqp6qbzqLWqabUOls6jfM3ELLeV2TEuyH1CQ4
5fMf7irdyycIq7J3LBmaR0fc9V0kfa8sYCXkOa7El91RiU/RVQzftJ4YrdoCnaS5vd5ZRpvpOc7v
b3jKgu4/1g1PTfnDrvM+a15bp0j3CoyVuIg5RihMRrAn/Lxh3RuZyf8DokZTvORThJmOUYqx7bJU
f0PStt4lLn7ginoj0xqt5kthgrWBtXxw4oYiZl7FVvgLV9Ts8+XeloH7yrO0wautLHcNHaokFXXT
fKpxsBoVGsc4z1vy9Y4vFXQDBaT7Zzk/vr3sBsXxisKAhri6p7z9yX4ujLyVS+39z8mU43dlO8uX
tz/713X/MUam7zmEVh+7AZ51+zZeP6tws7/tMfinnv7sm4qU+h00GPy6bRn5DpslVv62OGFmFn11
B3IMEWRcDoKys5ants2pVUFK1QRdRCiwPtiy/LsjZPm2oI6yVwJxZY4peqkEQcalMghJQPEcVHsb
7GV0PvC43VNhgAVN37yfZj8UYxqXv2TzRSeB9aKX1byi3LWam85mhOsubYPttyJ7Uw/p8pgnJl1V
b5sIkJSBZ4U4hHAO2OMI+KDcLI4Gpz/bIUQOTsWYUdMz7uwWBs0hAMM5xK0rQKAbNuDsYW1ajm/f
HfLk73QB4Yf/vcIsH6C457ej6Gn2k6gsNjG7JCXv91R5p2FUw9op8Bq8ba6u3LZ83/j8DWxAF4Op
82ALMr7NmIcFjjXYDYjlmLMzAb6OJcquH32oL6J46bPtaqwoyRHBNKYpQ98BaXNG+t3Z0LKEuZBT
MP0BmalPO0aiPWK+IPxTbYDgEOJMvChd0WQ/XA8Y8YvWnOeGP71wXpX5KDtl99wW0X/M2nFxMGhy
gWfuv8LIbccmDjPX3XqE95sfxWYkZr4mihoWBzIW+V8JpWv7vXdL6maV1U19KwtBxwyXONa0t420
mtWJ0drHwXT83s61s39TJ9iDwNkIAAjBpojpEHMhsKrDPo3j7Cm5BYBn8ylovZP2KP348kmOw7/L
EMDXYkABC6ugTwxy8RkIp7pH+nT+wKb3EargylniIjuLDvFJS3psBG4InaZfFW7+MPC20VtIo2GU
/k6Zbo8cAozUJs9vJQS2Csk4w+1fh5Tj3GOwHR3eFp/AYoad/24HGt/0ZZ0N0yx1JZkmIEIjuogu
X0ZLRPlDNZV2Yf4Den/BbFj9TUfusnsYMDv6wlCr4AhMgIRrhLX0R/IvMbFEH4OgXOu5pzk/dYvd
eLfAGFqhahw38wuam5jRUfvfBFZmRms3xd5OtNjXb/vZPzL2WYXNMC/WVM/H2H0pdgDZ1rRzF6DR
JY7rhshDLdp3kko4fAKqjY/N173v3vg9t0+3iy8yAvvP1ueRf1scP1/Jh86WSXYAxLi+B4Wjbixf
tr5mVLOGvPsfME+BlaG7nNCyLuEEu3Gi9/hjXbfun17Y2LqRVhZ37QauggOqcfsyVivPol1jWkbl
kWyWr2orezr47nRkm63zLKjMmjmaH/zx9lHW5k4W86x5b037qZaZotDE5IsgzPqzjjFXC8qrqcnK
7lretU8xR9dhcoTn0Fs1l71qrq0KvscHKvCPzccBd3XbNohnUtG5qLeX/ZIKb6cpTr0e/qVmDGJr
oHbqLIcKo7eb5Ph9Q4HWXL3MWqduenwaGLUop4+9J+WUM7OFvw11Dfv/rHv4XP6kXm9SZDP17Gg/
vPbXFK0/17aGGlKWhZ69Jjupr209JDIuIqOO/vlV7zT9y450rFr4vfDZPV1gK9E9dA7NeW+2izKt
UrUwWf6I7vozXVmUs3+UbvfX7ftswzIhTv4Vhvwfgr3BlWwaKIqYPeCM1GK7TEWxJ+UKWZmrrnzZ
9kZruqymDJ4Ozbuu3Hwf2fY2hhK8PbCXIST9gBTy1OdW4Vxsfyd7GUqgbJzpvp77XHkqmdaisqvN
q/f6RvPOM9ddk21UNaA3otu4S1v/b1/PydJTrDSss3XjWs05epZxXkRetneTzejG0tXQe43kFVQe
Y5OAMYnJQFuV/AtWijbGYmQbXpzK8/djf1cLVw4ZbZKI5tVNJ/N2boQxW1EG/bUhaaFzhbOmeHnE
m3t0+Thr5Jg30XTK6kVW6BX4mhZ6XoyiaN2/mm1mvrnLV6BNHXYN8NNbHbNPullmEjr9nXmeCagB
xoAv7F8gF/SnlUU18XOofGFidy8CfZmjoYgSq4iNvlTIgwDpZO093JDUz+zNZL79dLDN431f/Glf
oIZKsdVYxtPGSbGwDNDExmk9c9H1cpUHBVdj1z2NxccOdAyB8c/8O0qP3dva6m2pjOp2/ntQXJH4
9rsa5OqPj+Qooeh5W1YT3SDROv2qh33Ged+eUrGs5feakPeT0lRndcERAC71ZzsXG4OhO0F7fKP5
9IFib1V/Ng6dQutpQJCoFpuLCkesTq66edm2p4NFVzdIQyLZa9cFsDrbNKwMMwRzOy6DhjSo15Jv
3LPq646i2Fw8FEArANlT2m7eCcLBPjZDKYM3o10zQ7h2UkYRhFGB5l90bv0swClkY+fQU2gi9zGV
H5zIUAPCkdO73sAYyxphHsWoTBHwDcc1s4tlDAmo7fvWHNWlaq1Fh/yi2mhSzVXW1VsnpVoLutX1
KCdp7NC0W7Y2g80smvdEQbdCripxMsORBf56pheywtl9YntOHjrmPG0HCP4twChXoxp99NjUtekU
riTQQkEREZqPqjFEle9MLg6tDARL29M/dMMwRkEHZZjWFIEcS182pJrJGlxI6zA3itbfOm/Bw/jw
tI4K1fSrfUH4b/bzVDvVni3hNf30yIRwLEbqKmsDxQ9P8RkKEsfBRLVD1Xm36cNhjzf6hWmHCKme
bWVdUXnTvOHGp0r+5dIK4czFzpyhLn1h6zZaDApfSfhTEYr+eVCFbiJdstfgXdKbt73SzMvOwHTy
rgggzTIqTOT6vCg7U6EvV0G35AyT2zjxBg5C9ddEVQOsgxaQhr0dulu1prlAAzek9Fr6Sb+c9S0p
dRt5ZG5iv+wease3bD9nK2ntzMfRlgG+pUbJwfR0Gc6908d1FT1G51dxvBEzofqJFFlCX2X5c+wv
38ExmxfWh31aVbBbpgEU1ZvcUax0QLVcNdO+Gtevf9IISrIajCvwlsIOlhQ0s3o5v25/Tl3HNNIB
HaipnDlIWMlq9FXr0eWq9GwnP/fvy8lllBwVSYpLuNp6mMphYA75UawFMNFG1DrTbTLFTLyVWtu+
i7lzgswBiOZc3V0xPr4CiaZ/KmWLITl2SJRsjPl+6SXc5Vw7/Vn8E8sGGtI5el5eT1Gpla0w33x5
dJ4NU9d99dCEQXU0fk1peHUJSI1tX9THS+BP3IM2jy64BkSMiu1pe99K1Z0s/TNddacwBNiE8634
V2I2/qLr2DnfgjL22AZY1Asvq4/t0GrwEyIQWoKUKpdW+sul6CxRL3C2XgHokEZxYX0uW7ZqeCAD
y2jXXb9KPPdmD13+dbQgSxFENR1AbdlbjWbO0oLeEYheSzk45r+P+kEUOcso/eQthKM3Vy0XOjt+
fJpId+bvyqwsOZ498/iaHaf1iNPabmC1fFqh4glC2WadfiY/mc03k78XseDsxxz193jVkjHV3fzZ
PpciARUuVLaLZgDJFlTfpZAFXwnTpmPvbm/B+rhWsWTf89M48T4XBR18+SYrZ+fy69S5xNlhoVKq
bKFsTsRZOfW6+9iCWRfdjL0labWhene2g9mkEJ6MP4WzDb1A4hO00tdqZqgWjYPm9eJKPyofKrmG
9b6MT52Z91OopF5WtSW6ZIv9qbzZlVaMsDYRPfr7FoYFLFtxXc8Vyo7RCrD4AJd1KhqKa8P3uBFz
odtQnDeNE2g6KC2LXI0UyBGX9G6oI8jvxsXm/bXQSr0FIFn82xU6OK/mNdyqGCOFwYrAOGjada0N
zESbiv4BMItOEZmAvOabtxEPROeTO5Yf7/u8zAfZaFpNis91Vevz+NZZWK+n+gDfw0wTLa6N6rZ0
/BzZ8UwuTbIVunesvGhRC633/D0LM+eQWD9ARRKS/BzyYwZ8LWV8b9oodGVX1I+te2vb2zQPzdzU
vHX3cnydP1p3iXBd706IgbUYRMeDjDKHwUD1B/VXdaKavvZTdNg0dcfK9XtjRyw18IjwfEwpG886
WKCaJXK+1p+tWfPQ2dSf7UxbxEbHwSKoccoH+/MhrSFN6oA2JQBnURbXYtelMJIMR3sshAZRoRus
zz5Dr5PXklZ2O40BLANTP1fhEjx7ET8Tpd+pM8gWMKqW/RlBfrJG6di/VlPV7FhPpOlRQ6eq5+Gp
e7WImU8bdaBznJprBd/ly5TY0Cm4Ayzi4eeygupQPrqk+F3N0JBfus6GCq5uZVvDyO1ZpuhkTIr0
Bg27T2x63l/URLDUDs1MfG1AAMso5vGJyY39M2lRHICgDrras7yDD5wUr/9gHQexogEcQJIUF+ND
vFAmWOBmj7vya8lzhf6E3FAMT1p8bC179zb7icmxMWvtaqrpYMmACVXqXqNTFYbbEnyLWN/dvVxf
D/wcQrq7oMvG4S/dhCxWLuMgLn9EA89klSmoAPebl7/Pa8nfUEQ+NeFMwAuyDvbt0x9H1aZD0rkR
BmwBUsLfGfKD4YRJCM4C05jYWJR1lo1iL7bDDTUFB0lN4+89k5BjhVOxJTGvTuN7PXC29tXNtpkM
AWVBwQ6xcEDDQ33O+aKS34pbBUOEe6w8hKAKA0z6lKGcmNmcd7ViY1bLKgDv8YLfVTdo0UvfIatU
O+rN7l9l4DBifaDUaRnipPFOhl2GUqaea9+C2udt3WEfQl5th4IQMDsaKJZLYkMMMTcsWMXVKrrh
+tqChX14EeA02ULOTvW03nbAQ/b5bQ4txuBiDF9RaQNApNdsCnKDlMMcFEykzkKNftGXCsNwvUKH
h8RxMopOf+g0IR7SyaSepO3jVTZP6CXLdmAGa9OaZ3Kf7EcWOStfSzfzPBbytdS3gAdRAizgezOe
oAEEAWMMTAOezz6Vemm4bqdr0IrFGCpy/S4NgQWQm8Rw2cj0gBn8l3wukqB/9lHXgrIPSSocfqge
H+kBtgx+P6fXW+wvGEjme5LNuulmcGKHUyAfbLsBJgdIODZJgBXB6Ngltf0NrAWwMWc8lM/D3n54
rxf7s07iJZOKnl+XXbS5l9dmxRDO/Zugo68T6kT1CtMDfjkbmIhEIUV8/rYZzYdYeYfRHrH3o3Dm
w13OfCVnjYd9/O022rArOHzkvi6/Gxns/fAqycB3u37d3w7OrUyg/rWYG6wZwpcxNybTAd/n9Kky
sf1eVaYOaLjfKuVeP0gK086R4KdgY083Q5zDHT7qWPy0H2nq5rF5VH4Ad4CYJXp87jlRW/JXl+A8
Qf6vhqiKYxqeBRADmOV6Nksj8JDooGB3x1xJV35LJYaHqeXMox9CbWYl7AsIAyoE/WOR6d2/sIrT
OPA8OMrWwlvdt01IK/CeGsFn+M/g6nGeeID9Ld9M/j34stxMje03C7Pjrf0ORySNRejrKmFLb3gZ
L8Rfl4ZBW2ZqhNbBND8Fqw464Lld3iVhiAIjKA4SHqtF+UYt2iv0IG5q0FTKbMNncvp3fZBZlzjs
+xb5KD3Kz7SeRDJQiCVDUklAu+m4m8ZSwXH+H/R2+DtPfGqeEHvO5NI/ulDy3n+rGiGuNNxb+lsL
W5EKFHS5wDA7gtRMj9kfCrxHEohHhvqdtUxZYWvQvce/qxcZeqADidAXPG5BAZ6vBBiJkkK/OJQn
IPyD4VhopcKlpr/D/wwe3gVgOGTPuuYgUWjoREOa0rRjTNOZfYbbyMq4ifoXpu78xxsuEF+IWTc4
VBC2toyuLiiTQOsAsOaGNq0rD8bZGAyX//Bqrs7p5u1deKZsahnksqGvGiphEtJ89rzDPODSoO9j
v+2x0mq6eMHwg2f87kkwzA8UZ7C6+QMMpmYvx9SYW+4Ra5i2oemXGNns/gjjw9+hRcENurj0PGc7
GxYKJ6LwR9OtsivzDB4ZJ3khzEBWPZorTowgNK5H9woTTEbdD6d9iXwZ+56gvvr8vk4o498fgyvG
W7am8IL/HRp+jY0mCBDmKmF9SuktyG24nAwRqBQ1vdSh8RzmlDJWyhxvLtXjAmwK5dvozPAbn8ND
JXCHXeJl/TGgGTSX2gFwrs8EymICnsI6rxpaQFthV9giJTwtHzH164nxY7rLIaTQJnJbFasZRAJH
0RvbrncugehrqX6p/SDy+Lls8fmQyeCFNOrmsMg1sXirSt458CMw1LGOV1jUBQZyUXD5O9Gh/yf3
nO0rlP9zSWndIEds3TA+s4pVRYWMRCxV1tz7DlgYSpndBLqXdYqCmgUadKClnDNGQCV6M6q678U4
DDc8EHbWSyQ9qEctYaHasYHkzqFepjAiNRwZZOL1gPQUnNcFk4mQzcN9E2MXOJUNlsmsNEztnMDP
b0ChVQah9m4CcyvYNRAKmvLP1M0Q/0Q9jUz67LncIxTT48SUc5NqlnJfXgj5EEcAjEpEl6ydIejw
zZFfSAo6tDg7vE02AgMM95xyTXRQDGkw9SqYzHl9o05AMmO4dIlGL+f4A2U9OiT6lzrcGKWIW+8T
wtri98pslhxk+ktnxn+UwQHqp7E/udH0E//vdgwyQlCz0SLJUhs/80a9vHijGdnsK6VLw5/395RG
mBUkAPmVDLa/+roFSyI/j7GXTUZHrJP+7q3w4+dWHQ4I/eWoFJiIxLKrTMPik24QHb7AtDwDuD2y
WSi8Tj9NYkvY9OaplDkvnp5snE03EscmTVejEFOOTD8fA4aBjGMMuFJD+wKtB02yyOKGuR6sEhcg
W0kZQ+pwZ9s4TKq6CbFLh8/ZCzH/o6y0hXc+P+RerkDHzdsY2dr1xb0P6ctI6Sri6vY1+Xf5LMxj
sIQKhzSiFzy55nh0n1oPP1KUhDVG8PzUtYVt1Y7RkKWyPDW8C/2culmRLIS+ZGvJao9X9dya0iRC
SjKOkRzmxAphSBfTCuaRXbqWATxnbCgB7ziG5le1b2t0MpS+t2hcyKSiZJV5ltenqI2no8FendRA
CZy5G2SaonHih/ltKsCskG6T6d2rqLhmaYfxQ+5Z0wEsAcQxdHHx/s6s6aCYNm4nrNQpcLjeqgZo
TAvUCvCdOQmTDcwKYRQcYefsEsJkjju3r16zlbTqweRoPe08ZZnpyvzaG/0B2/q6x9H2ejdzgkw+
qh4zlZvCxrf5htknjrkYb+QQz76KEkfXqiXm4085WI3VhqysOIgYQoTzIVEvDBPB7yDQvs8TpJA2
K84pK/3w7BUxtpOBb85L3S2O5Q3B9pxsWodFuEMT7ozD5MAu7rUFFhgETD88SP/mX5IYHEPtDZOA
4N6AhH4AAdhNJpswblPp4Sl4iSxnTEMyW9fklK1mVtjSEbMFW0q+EzZvMnT1Wq5ssuXP/fadS1HX
gYnKm2cyZ29iDT4wvjBOm41NXIQthKrwPysbzjbMH7zzb+6ebE/AksRKJ13SI1eT5NwVgychN9HG
w6CpqgaDDv3o18nsvVgpNdajDBAbW4iJ3xrRcbCupRe9mWZoNCLXLH+qqVFs9UZv6SnrlgJiyAP8
kacf0gYgBUDbTe5FtDqqE3Zh+wdzNxsTRUAy0uPcy0HRwamss7g2pqhulL3Q9Gm8RggqrwYXc1IC
Ha1wpp6m63nDvKofh2E4egsTDzrt+KmtO5uYpl4zALVkZf96FAQReGs3wWjZvycqjr/rUd09QSOV
0kRU52nV2BRauYkaq2vO4UlVwYuocoPlfT2iUwt3CV20VG4hRtZ0EzwkMmWHVDEyDYNvO+dD8YDC
sTEdTJrWUkgY/OHggXhnXYGJomf2mb/0ldzO3MOzGZ4ejBoPeLDT4CMXHOf4DYe5gGqwJDbNU6yd
yk0CCz0EsRe0CRKiHNzWweesm7ZfnOrp/5F0ZkuqIlsYfiIiUFHwlnkQVBxQbwinUkQUZRB9+v5y
d5w+3bF3VVkKZOZa/7SAnddPzf5JPl0MyfizF1F0KjFmpG/RYLxiMv5gNeolU+RpdWCUkCNG7RLp
JECqCs5HRoJJHshsSHTiZT7C6RgVVrESqG/PZXnawKluA8rA/4PRFr0cWDACAz+dIDwH5FCIm8Ov
GhWrm2Qwynh71fScOh/6EMHD0FENtJrh8x8JdfHUUHZJpJ9l4YNmIrdSAurqG088qN1zDuY44gql
3CN5IsOF0dj2sWFYz5GNjI6J4ZyK8KcWvB4UWm9xm4O9uVc280uMHxd5Ye5nzjNW0VyIofRsWL8p
qmBQa0Y/zCTECQpgDIqZdUW0GmIiuILkeb6a48N79nbHwGPl9DbtBW1yCXiKqL1v9mORz6VIoQl/
LHpcSOQ44FIoO/TM+SXUI8gkNDB2MG5S3rqACa8IzFCeAkX1kneCM8qrGo4oXYpT+nMAqvMwuU+7
ZByPqVxASaM0qtCPk8pKPHRn18vx5uO80IqI99DHWx/mTuoT9R1A61hlUMIo0eDYEGte3xuB5tFK
iH6LNprxtg4bGTYR0GavtoagQg2Kqoz7hqR5wjUJnsZ7kSHrAIB3q4PsPgnjA4Sj1PyBlFUBr+O1
3gGbhKm6g4CgyWiAQkTSwSksPrf1nj7nl1UFcty6PaOMuHm+xog5gYaQEPmeZv47KRMZ1C/hifhG
RZxqBv0XDPv/WxaBxis2N4/D4RX9gusiP8vWewIe5yDAiUvi8x5E4rXgTDIgvFgJvEcCFYEBDwha
dswvGIPFR2/2SHDIKeim6KOQy/atBp16yEy2E3I0lN7I9lFsFPr7dMV5MWnODLncf9bN/DaTSdsE
Rlr+YxJWt6nGAdxNuL3YV4S+5OXUiNauM0AOwJK+9cMF2Ju8Vp+VxteI4POzXTPndk/xxS3UpAoF
4N2cc7dwm5gBZ1HnfXfVTo0aEiJgyhkGpDcOOtzs49WH6vwO3nBnH+t+GATlQjpcp724JYU0eUMN
oSoq3SsP+SXJsChdvTSni334v5aKiNEd1iFDN1kv71eQYbt5zfh8EtODnw4cNoC2LxQQgvMYT6k0
OCh90k/wYVEF5HuqVGlJi+Az8s59z6TjZ0158fHpmH8e8HaUI2xh/CJrs4QDKKdjW4qHyW0BAFbn
hCLSyC5+SSeGuB0vc+1UiVndQCi6hJgKZxHP32kAt3azofQMKX6GyIginEDwJCBOVC35Xl5rTJbT
pcNjkYXj+OLykafEu9oQ3O59qnnPFXzUioJ3cZuqEYoqKhMGdsVQG5MSZm4cgCG7AwvEgtMDUqtB
hNUnRmAmM7aNJNYYPB3YhCvz2YvncMjTX2p6h0u09q+1Lh9viLOkA8dGmM6raEQvymQu+DwqG6ta
81okRk8rZ3DIJkxFsxGSF2cJFgemjjkjk1eMsPox5W+AqkhI2P8O+bw70G7L4X2JPGGTBcOEXhZo
XxCCzDkLZIzsF/A8TCXq7BKohwp3oGCCGLY4J131nHraFimzX8CGkUMa3ZAYIylEam/Ky1uQzzID
WWXP/TyNy7lv/14MXdDR9SFXwboM5rm/A7E//Zp1kaLBmtwXT7gRBOrEq+c0nxS6qOgY//Vg8K+B
gIMK8pIEAwaQIGlcA5vfZ6po2kGQgZu3IzHtWy9Qfgz9bv5kT0Ll1PLC412+7SMlokhDdkQ7DrrG
tAWzuFh5i9rOZbaQIp3z6xlwXyhN9aJkuIL5KE1GqkPSYhgY2+jAEF5YbD7ry7rpOcwcUsUsuRuH
VSPOO0jPA5xi1LqXXRdARodC55b5JfG9hSWx//eC8by07tOXnzLpUlcWvSibw0aErVBQEE92Trct
vX4H5n1UTDarkgIZ3nMrANrboj9LJ6PlYzryUvOWlEG9eBPPpFdOeuJowEdp/0gcszmXMWd/VVw5
6Hz6QBAACKS6sw9B5dQ4s2FsaK0Xg6Cr9XTJsR0MKS/IEKcTHdhNyINtN+zGAPfZSmXzTXfMZJvC
MVEmSeS9Vpg+40EM7w4zyEGyzi1Wm/taqYWOW08fMu4Jkbn1JRFNaN/UZJhIsg46v+OXoxpRtjyk
2bxbFuF324vSf3kEeZAFj9OXzVYTR+LxPssjyFPSaAFF5vejOOmQ9AfPnTZ5oR3626t4SQ99snnY
QDjncKxvK64XMSWBlKjcsw9rRrE0qoKrLfbdO36KMbDymI9fIJ+JldMDDcL8kbynn3PHUdGjeA8Y
V+vwBquwRGMtin8o9OA67aOfPTyWWfxYaOL2ZPPL/AkZ96XwU4wBIM/IVHAyoFGdctotML0u8Z76
zBY8Iny+TZmptKk9SBHzkVSQhpwvLQUgqg4qo2HCrs0SQJ4nIleRKmIQmY4mX3S5FVG+PRMGwbk4
vXlu3EmuLW1SSdlCWw+H3+rH0U63OWUNExCbbqXoSbDhlLxXZ5BcVspWmykoNklepdgY+WTI/sPu
EHtAoIy83LkuXtSxA2qFOqgPI4eJJEy40dU48wdRR7TS7kscEbfohnCyv6XM8Jh3th3tHrYaITgs
UEjD01KY5hx55CdPrnDtIHyuqF3lPyiJsJ52C4ovNZGsXlCdG4xMUqwgrdj2ySjFnwb/1IueXEKL
RfBL5LAKh2QXP6mWyML0sWa4fJUi+7FV9vWU/N2tzKaZB8MJqw8LJxrWH1R5s4eYfSxLEpazBIf3
pALSeVLZgoebpYfFEqSDQVKQHjeKSN6bkCWh5hA0An+Gg5aoo2jOTNFY0byzhn/Q+xeXORFw0jJr
mBF5ep/ykagOxAdMGOaWQAGRvTuEDJYw52eOomfn20LQMd1BKPnZHfwHt+oTPhbMZAuec0o+R4KE
Is/YV3xB3nW8RkME38/cCdHDDyHuE/mvbOyWgups0WWkbD7CqYIJk9aCNzTDJu/ktCCiZAbLYF9I
bTzesIQfq/Po/qCTSVOCCaqgkkbWjuci6KBDnzjc4TZ45+gkuCp9GCBsfi+X70CfM/JuXAxUmAEz
4+f3LReKLoxN0eYiCOjS0mY9ngCqcVSHSlSFbSJ7SKMQtHAmAYmfH+aBpO3pfZEzUWtKsgRFByY3
Fz0W7Ew/HNhZyGFy0VvvdZa3bfA686oh5FxAFt3kdebneBKZAEj9PwRlV+DNn0ZzHhxG53JJ6TQW
3e4YArw7DNhHOdUGQQ8YT9TZvwNp7W4eN6tiryZCU8zxAqWlGKN9zghacaQ97IvzmL7mKZql0fxC
y1CF/fB3vNsYaJTtpvPUJEOEVFPesd1uhWaI/hZsDxOnTgUQFpjNBjMt4m8M4dWQImSQQH591N3S
RCibYTRdblGIogXtGZcQeojLSn600DhX4YE62M5XaFltQU0pKArQ9uIVrXwwLh5LjmseNqybE842
68mjCxDGn8cW411txRyvODnnDLiPqa85B+h/+A6RK99Dg5IuaThwPlKHk/ZGI8nVHdo7qilSuDmj
IwIlrDQSxCpClmUeyOHgQLm5JejGFEpgImKC126A94mA8ukrlFe0RLp6EOcIZ+ZD7KfkW69Ubs+d
jOgqwnK0GAafP1KVoGahofQRclRU47zaJxb0ywClTxtAkxH1Dj3O0ATMWNPHDB3TqmAtpIT7M7uc
Z1Q0X7RdUPiig6VQQ5XTrHIH74qB400EXyPlgnuT9AOsOmZao4Z9RhJhCvYFaIYEeY15SvQEGZ/5
8DJoOunJ2D4HPNoNmoZ3MA5p93Bd7jjHkM9yYbkZLtWw6EIh9Rq2YVgR1svNk3lAmWGAYI/IHBAP
dAnz6wIRTHTnCYdytSWqRJhZ4CJEkpxU5s9t3WNqc9gceBp3lzn7EMkJdUB1gOQL/gXhZMcThMEt
HBmisaC0JYxhtIZYXnfLH9EGRoaepZ41cT2rZ3K20eSpytCen0rmTmb2OT5uIzS9a5maZ6Csm/es
HK65pMd8LkI+gtH+QXFeGLDg79YAbGA2rZAGnQAT/30D9X8qjDbqxRkM6VTMXqs33epCukTrPNT4
ggxMmfS0Y14kN2q+YoSrtgCGYG7R5/4gjPJhtbls9PFSs/f0ciOrjvITnSxMEmLrLcMeYL+BJZeQ
/rA1OGQAQ4CY3jPtD46FLlr76iMGe1dWy+gyg84Mgkv83XpAYdwKwBuqFW4POU1fYbqH8SO+iWiO
FkkUEBYu2UkDp47k6EWAjvhOtjRNMeOM97oYIHfhPVLybz6aKWluWYhf8DhCTIB08gVaEbrAJ5zw
pEacg1ItRlBcHNDqkyQefsNnpJyHk3GSnfnNKq89uT8MZf1e0Dhvkcc8nZKUb3CTPqoVAKTKyIlp
560m+ceqNCji3uI3Vda40sbJ8NgeCHYH15+UlcGrUdK/cOYRJN/p0I0fnAA8QK85nXb//Inlv3b2
XvT/0OtQ456pVB7LAROWPgi4uWFG+7Je+Bz/GdhYGphlKTfHqAuYM42JYod2lfJZQclArg1ScCat
4IyDswKkRPPD5bxJZh9EAL+nrJfMWICtoRolEOQo/jtrxVae/clMAeMA2ff3H5AwajQJ9yddF2g5
Zx1YCD72E8wdFKpw323enCyJth1o9qcxsz5aX2OYG/QhoxWXvb8COX4AoL+YTDz5LegB36du8V4w
rOVmagRbks9ARBepiwNLOX3o1ShYEQYww3TT4y48GfQMrmfnZ7qAcvo5apTHq5xvihvebm6201oD
dJM2ChjZTNrjPSXapIk5okmQyk2m6CkuV3FIBo1kFOcuaEe+cmPgrt5f0olJT2YI6vJ2fEAvvb6j
7RG1SjYyqGv6QDWp+Hz8PJfhSlwYSgr273mdUAHzfRJ9D/rRpN+GWs++dMaYXCRZeH55KDWc2NTN
3Prj7y9d0J0282c4iNV44PQXnMPcLSk1Cs6K0uKnuCL8lh4gpoJdBgm58eYW9JhearzuxlHlsG+N
T2E04gEpGKSheA+8uF3IzWVZ8DyiilHWOX6QCDVBeyVFwQC5Y/fGXLSkt+ft9gKgbFLm/lhU+IJl
dG/vbbUbH7/kk+k/DVTZ4sXuxxc1HYrTsXHh+/vWCFlMbvWftjizhwweoxlIDVtGA9XpvP6AkARS
/jSxcOSpBu7A5yP/uBR+1Ydmdz0rfe5biO7SL6iqUFXRyJDcVHj3p8vn0PBVEQVUqrFKHzZq4z6t
fa8V+rmrtGp7sN6XQ0d4iXQp7BoX221cWx9okOvPrsHwCjQ4DxLt6jeT1goz0wpDYTb78Lq/a+4H
lQhaW5QJZfQmVzjd98tTXs6KdHGXZ5gHar8gWTr1yegR9ASYN90/6xhnIU8uhoTBEqfG5jYDqeTh
s1F/K+AvYD9gn6rbrD7ID1mAN1JNbJnEHp7aLQwGuOF9MewWGXqRbvGsJ7XmSZrz6jlvXhVFRu7X
eHLH0ShNOpWMMBOC4TWONEAkrQdUJYZs5y6zvJkWDE3BLOwfrrrCuhG39HWZM9xHTf5iZJqNYQe3
BtOKge4ZrUq0O8JtMjnxdfZM1E3QxQxRxIgBAYcjA3ZsCOgt66+EbG4PBD0uDqP4C7U5pirRjIdD
jKJFsAqpWT9r6FfeL+zCd1hM777CpLLaPKAaQV8pvnENe40xk3wCnHSY1fy7/zNK40QysMGgK3x5
pO5MnraM/FUDtRRqQwB74ZIG5le9xwot464PQmX3LBmNWm4O8LdkNvugU3kj25VdLXo7JEWF7aoP
/k8mpNd4N7cjLezDNCJSegMuiHFDNyNHo/hDwveQaS5XT7DDGvxsFVzRTSrkbQhJPsm5TFTrM+js
69fC3I1An2keqIHRvhC6YLXISV/Tj9dHp01oCkUJAUhA8GxXfBySAULx95S/Ls4XvbZgs1B/wQfz
dwSSm9ddZqtmCk2RTRGhuUKy8eYXt6ZIC8FZOGP6JkgaTKCuJe356pJ/Bro/5wVsxa0WFZ+HYBqY
s27yImTj6vN2sMhTCbPCa5vEJqp7+rCIGXYIvImq9O/unakmjdv8U4+ibqb8Epzb5WXeER3ZiAsR
b1YomeAWO71GOrNBRccENia5eBzA112904KHn5FxVSDngxa8nr779xax9BNMErbf6aI0wcbSO77W
mBQ2JNMVAcbeO/ZnTg9QeJPAOBPFjNE3f+S2ZdOrf7o7SOLs1SNuvIH1xygkTK994wB7Zf2tflw9
AFMGNgli58MVFQwO4wlpZMRoHUlfN6Iy09fD5ROq/8SGbM5Rvf37qe3NIlxoIWY9CTl7Dhjx43Yx
dwJZcmmYc8JZeJDXdBq20OJRburzvg6TQdMFg0wVKnIPxIgj1gi/fshAphv5GrjXrCK4hdKW6WjB
GO8pyfHI7TBpoIaQFh3SGfHTFFwGxBRxMTTqJuCRIW58MX0utEBLFMIGSAa33uTg6oUno/Onjzix
9/nfSbsfWN8Ej6pLnJmluQQLTQlz2vywl6bWGncGHXJvWzrlarglVwByWycaL4Q589AEOqMV68RS
Jl1Ykg6CinL2Du/WZ3ILxKytnyWWh+qRMR3x9tze7L4Sk8dpu2KJHH3SJT1p1kODkP8h9IgA2xE4
4ihYXFCJ4Lupl0P6YxntDmYC/ReysUKs9abvDbYwMUOPsSZTdbmW8QyjV6PRaSzVrEmQScBcv8ko
7hgkNnscGyaOYR8g045Ly8tJk6tPDkNCUWI++DRv/m4gfCHcNlQJ/KmHV6ImDQO9GJ83n6bxWKxM
3g7SaD/HJ9Un/08MkxD5EFBwLOu/TkSS2FiJRZqZ/WKAlRwzss6rkufiOr+eWUVevQE84253IF9I
4Ldp9A3YajBhfHjsKsZeZcKOSe9XIH7EAGOlFoFzbsOcAKYmWTf/Zo1nKFpFx+t37DBXpx8PvQeX
Wg6e0y5kQpA9CkpfMtHXsuTBmLARsy8Z4GzMVJI2YlbZmHYbT7BNnWJ3eJZRdNn7UVBsSR6KGBYU
fr2nzULxMJOyBxMExJnrvdzhQj2O5u1mvOBUA2aSfSxlhuScUG6gkhVKY7YL7hhIqIxBngXpA7Qy
Aitu1jUbwLqpOL0y/05Xmlq4ysC6QAfDi9tE8j4L3pPb8kU/op0HE/T8qKRu0ES38IkNWUVA/QgZ
NSciUbiAWJNR2GQLkODxDFGsK1JEhh5qTjG2bMoVcLlKiIBaAAd2IouYze2GKQ30qxA7IPU0DavM
htNkaBS5+lY1FTfuim9lDO5FSkooH1BPMWpJWnz+KCrLJTJ2j+G0E3K/IyVmujcjzmrnGnL4CNvL
6rEiBWfIrvDvSCMxU9YHMwZnrr64vQm2QzKfxYD+Otgqb44cITbKp755r2BYjTXVDaZaIrNmBLU5
bBwANMtPhMh93hMjxohmHAXpoYGkD2T3NmdjZrt94tPAUDPm82HlJRTo6/2RSecoSZ8Qw+rA/Amn
9DBhcrqMIrZoI1sLEW4VN5EQbaPhgKlG2o9GmE9P78vmHg2Xo5BsRTZ7MGDsvGjFbU7poAdAYJU8
tcTXYkuvXI2nh7PfRkq1pL/BbdGGJdR7vr4vh0eE50YZ3oJv0jkD67XgDIQxvtDpAWKw3pBAYack
A4h9C+mOV0Yvr7CVeGyWvhAXv5gRRbaJ3kYlS4+kIrTbH73vXo7l7hvwcawswE6BM1VPkxsOrhHi
C8VH4qE4ICbmm1fR2CUJ6yI/lq+KTVPWeUOopPkpkYbCp6+NFoc9w3yNhrxD3LpmO6eM3T2nL5ut
FK5OcWRW/XiSxmKICXCbPWIgy9i8bBBUcK9e9sj9cPcqT3EVly3YZhYK5M8QqaA6Yf4TT9iYJcm8
DwhgfNRD/e8dgUTx4RgGxnvD737M9ncMX/DfDF7Do2kLdG7gYTYtEuhMiErcJkcxbTAHf0RlO8lx
nQmhIWYq1AUXh3YTUQ6oFFV/OsPEBBAySAauapXWLPcGfs8ZhvfgAhj6it/TdgocBQtaT7BOQg93
bmUyHBggM9OhG7DYVfvUGQCbDgATgfYM8tGih6tMO59gP3ycxzFAEmpYA32K/9m3ICEgZZi6yi1O
pwKIYVcmdBL0HAWECByVov/4UMQhE0xKTs9JwQ7SWgOHvgpfDwpbHIfrgf+1kc/juM+s5RX4QwPA
4dEDl17Gy5AsJuKXnUw/9BBEVOwkiKzFRalpUWAAkPmjgMBL5VTb6xocr3S/gt6kXnJlu92n9mhL
5zCMQZvoOqgx7lveUluJvlrbk3LZAuX+5uO5hnhxAaFpP8CSNO9HzjDhPJvR5jWRvWb1BNlfCdC3
8C/zGxBNxXqB3dp9QV5g7wCDcr7SBfWsnP6IQ7jAagM9GSrkDIIECILCUgGvnpv3gZz6LbwBwEFE
GAjpRCDB4OwXADuCbkxBHMtCJq6j+rGv6+GkisaHu6ZDdl0mFwqB6H3Iaf7WHZvigc222bUHhqnl
W5qjZndx+LnwSmDy5AmkexqdlHN/NSYJK1ZXdaIsNeTKx0FqDCE2CRk4j7gjmi4ECx9b0gT48Yww
hsDW+9JKISzouyJdcwi018X3vaDD0JApxl7BCc+WPsqM/kgfFMZPMTBj3jMUryaUJm8Gbu8eKLi+
MEpSb7HsduhVih9pTX3JQkLfP8PDKN4vQmnB67w1/UrjTL4Guj5kxxw7YOtobsCZwOVS/UdxwcAB
EGVuMSY70ILU6N1N7VQmV8puBit8baYX0H2AolxJD29NzHKARnfZVHDtMcjwh3uUMCH6dRw+FdgF
8zAbM8Wsy7zJl6EMiNQhyYD/qXgkM4b+Zbgkc0QHOd5DZPqgmz0zt0al3c2r3FQuhrynNebjZMLK
9F4MwtS9/qnhA3HkahB/thluAzALpMpUx0+hF++4oNhfeQYAIxeY6Og0SQlo6ZPTP6wmL1R2wMhM
AORxPQm/FWAYTDxeSkDBWq9nOYGAICQtHgSdK0sbDN+5usl6Ab+JZLARECdrUaKVXNOZQ+iquTE6
v+Z01KxIqA8gPXCdPmbKpyEPDb7cQGgCC4GPNAAAml4mMoBHZ4BCgJuNUVS3ohu/rlViOft2m9mX
xgRJaHsW96gix/1vTL6/Ql6+fiMHCXKMpoOnALwooV/PfzoPMr+Iy0pQLE8aIX97ZSVoMhT5UB9s
SqeLHnvxcjo9/PQl4gwSe4qw0734fJXNVLUUXAcIiMk5euuDn6H0zYGIuja/PaanOZer9SwYA0Dq
vVk3NhBPExMb8GPDgYOH21AnF/ZeUBHSvaDKW0vl+CPNk8qib70Za84HYObAYSTxRomL1hVEsfRl
OA34/IVJm0wCA8LpcvOkJEJ7wlTDF6pi/UkjwPaELpjwa/LGwXzBuiSGc5j9sYimRs9Ja4y2GF0g
inA8D++HcR0YuKPQPqtmpejAIaQGkt3zehlqX79w4wqRg6NEvKgSX+nDMl1Fo5dfbZoiDRk2Yx7A
wgFy9kjU8UGOTQWh6Udv9p8zYBcCP+nYLnkYv0iRsCke+ucXMDXPw79bgY4HhKc5tynTV/QxeBy4
2eETP4J81V9dt2zmD7o5ns/TeFtNmTDB4xnzQgPMBVjaN8rqth0jYv8rp5B6LFeBLq5Jl+ufO5A8
6OYzuOTv8PRg6ADlUAb8A2DrxS+W9+zgQB6IEdEHk7sBmIgAM/N7nCqr59MYgzwR4XsCEy7F5dJr
9gWwOv741/6Ncf4lnDAZoxfITub54SIT30BWALF76JW3LFAEBOwkEN0KbRR36VxttBkkKcJHsCdy
WKg7KuOl6OzyAN0NL0dmJXJfZmNwJFvw+Y/cQG5HrDmYL/+g3q3ImMr4OYu8LvSyEs+eIlb3rcLK
YqB8zRNCLHhKOqQnLb4QWF5WwRsfJWcLhyPICM7hi/HBspdbvyXWHO63OAtaWO8fohkg3YoJtg88
Swbr5AlbiyV3xmK/0Un+w+5gtyuDqAf0ghLhFiDkqJ1bmxUuMFQgA7QyEe8A7I0N5re5b4Ft+VzK
mW1B+1POBHGAr+UmDnW2MNSAeEQ/aw5QPi4Iu7Zno+JqtCdQV0h06Hc0SgrGF5YrypkdO5d2fpyu
R07/5RWbFCHYJK9LAp8br3oJ+oou5gliU3qeBoiuaQ+exA1IG2lT8RAC6xGDT0AyM6yTkh30zJ0F
YUXocjmDIcudUW5VUlv121E5SqEkMs75R1uM1ygQIZuR5pyrswbpBlZCv70Hv78ml0mJTvByHnA0
1knGkmESFQUvxD8E5cX4Es0PYE8q0f63YR2OEaqKukSZp/hqsvX7VMQA2cWZM5mnbcPZy8ogLQCv
7wSNh0bIx4PPUM/anjGOpD8euZ/Pu66T6ng9vlZCWLICXYUWys6AnV9FPEzw4fXpnRJ3DGP0Wolk
YZ1jlI8nHeArQWb5+Agq98C31009FiuPPYuf6CHWY9wVPv/T52rJMB/4wFj5GCBQYjNjqjPUznoB
FyBWZPAu0pabBZAquPKGeMrcrhF7NPYTsyYXIQ3epT/4kja3fNEpLRUwKlIcLwYprDIDpXsInuzn
3SqTbCefP2d4lhmFAVK7Ge99GNwTbg7peeffQb3Gl0NP6HDj24Th3d5zL21Kgq22eSzRGZDCAdgI
04fMKl2l/mM7OHKYcAcQb7LKR4hsdJikgtndXxO/qBi8QXt5VMIhSnh+TYwNIVNNGSxPMVhpcqo/
CabDDSzMl5A8yK7YLnvH756jtT78rO+sO6C/mo5Oj2mbDF287XBgH51UgNlvAuHVLpod+8nzrKy4
OZyXv7iZs+afZ3R2Ul8UQUjTYSHA8IH+Sfb8FzSZ/kFTp2T5Cj4AmsArZ/y72fdxIJxVtgS0Gftm
hwNjP2III8pB+EIKUPHIsO5HQHxPo0Vyh9mQgu4AYLLEDurfF9+ztrwO8GHkPYvqZbxgq+NbPsjA
UafnRLVEJ7bK736oMSTHYDfpw2eHqmTwhgXO3grkuM+uRVNQ/9vNGBWzvC8y73l+IbCCa0VHoW1p
LDfadhjfg2ySuvKsTtQDjtjNZ48N3/o5XMFmX0Rf/GYP0r8gmMk++UTtYhzwDGNBpof4nCmolS1v
kY39dSY0ztfm7zmZ+iH7xiv+4fKX1/BRHA2oEyFsaGb44c4owuFfGTeLR8R7iG4x2ZP7t3vbEOk1
eU2k6J28DwX7zuZ+0VGtzIfh41AxmhUSH/Jl21/J5++0jgqPAdd2MUN466nOxesvkYzOnjzxk3fz
By7frXrR5zzyqok843prKpOmTAq8AcCqLW3UhCAjlNuTr53NCTgU8pFK9ARDpoWbl3MV9ZpZ5hVh
zy+OrQ/hQlF6x1lyKHZwX4qpHfvTMtKWt6RwLhNl+cCmqoJxsNxTkCrk/WLLte9JNeFAHEePw8+F
ZURBwNw7dPIpAWIk8Qgz28iA3SqtMuLQjdSEwr2yK8ze3n1X75nIzu5tpWRtU9/1gTzenf45Zn6x
G1rfCAXlL9GgqRJt8eoBgX89LemgMZ3aGnmS8yRC+Av4W58fu/e89BUE7238mN+C1yk7vqNsCNvq
X/8ezOxY8BSxaw1DKmUv99/ua6YSdfBetAfe0EyCW3OHToN9nAoadeLXA0jxOl8isg5/Eh19mSDT
94Gq3aczJL7n4lcm6REonz7mgwhDvbCvnL+oFoOri2VpW60q8+L92yrb2di+Dg0WyRjJ2W2JrR+B
cy3wJiAyGoFFE3EssVJHk6sLnGtzSlD0tsYTIUNzVhOFCXTudWyUfhuRse9DSt8hIVH8W8wHcwHR
F7J7dePaJd9ex46CHgeVIMJY5K9S8A4alAbUlbSvTrofFTqOsM11MUSHy+n7c5TgJSpv9JPzBxAp
8b+McFJJqxYyD0rXQSB7XxhB+8c3FrscaQ+F0BthccIWQ/HZ5DS3neq3Bpt+ACcHt/8uPQpi/PU2
v0Ni0z8MzvJCgpq0XmdexChmAEB0n0yYWqr+68S+lBoy4NFcnT/s0v14+YSxDmqI/pOX3NdXSnfe
LcDvPltxE+k0W+SuNc19FjGu04dWHz49nJ28FMkDVwJ4iZegzkqfRuchlCKnLh5a4wNr8mnkeJXs
RxtpQB7FuZ2Otopd79Ntyuq7H2pCutA9dMg0VUJ8js3mvuekvatmR69zsT49PVOtPgmSlCeo3xyt
c/i8V3pxRqiFiBH5L/9Gizl7EzJUhKNtvuLc+aD1Pd8A3PeAQwRUohu/iyhsB03MjMO4h0SrH3Gt
TU59FE0UT6D53xVWHuEx6ovuimA8Fx/phmPIS3FduEPkI/RL6Elpe3dD5OZMpCYvEfOFrDcrJCR/
GSFQvaOCwYJjBY3Q13rt6xNWIYcWWAWlruekobiUcdn6RlbmICB57KyApqAWhIGdDnzyjgMQA3Qv
aDGszxTG4irKodrtBWgjyaBIZ+1hZNOjocvP3GyHoZINYGCNCMC6EuaP4p98K3JRQroGs/UhOZ1X
+Lb6Jny/9fcL9wysD4b7bscoZQsNIEqqmPUbvC3uqc78CAPRMkpr6S/dDFZ1qNmaXXjvv++GXmY0
HYbplmRmBf65v3/MuFQqBNzHRko4MLuAZTcVgoV79EDuDKKQWRTzmSsdKE1RI9lCRvJBsVo5lHr2
L5Scihwm6Od6qs3SpWwTXe0ipDCHjhRlRi+EmLiwSKTNEHniz69jlBhWM0fRNmUcoEc4eljNBvvR
5hF/IZNOcBjYW6eN9/OJdPetK1Tgw0SZBnBIZjGYvmRs72vuadAhc+tNch7kXyQ52UwyhFdF9sSv
f5o96+Npx54DXY+qP58XLu7YKVjCd0Xyd4CmH8fohwEm1fxti+BzCeRWZB+8J4cjHkWmyGcWAIB/
3bQLVis3LPUKP0PZ3BkDEmywv0wasMCRW0dcfXaLn3V171HPoUCQIp59++MpqLIZAWt/4ibk0N6V
Ww5pTh2D3VrPdgLgugCTctYiCkW5iNyD26kiDEHtFGlevbjb/1KJBweSvSDx0PoLXWeMItU5Rszw
sHPvY79AzoAoQtVgfAjhaK0nGT2DTcsovMx6TD9ounAVmGNWeO5086WI7UdPRtA0T53R4TO5OB+M
tvO7SOGYpCsYE84nn63OQQ44reyxcwUUJBHUka1L8AsyxGRaCGjijU7DkHSHZe7Is3KtnF5nwkaW
h8I6YvLb0wMHv6R0cVrY7fEKSop06nIWPT890WGI+cXNoWEf855VMVgsd1SLfmnKZXaPCllyiDyB
Hi8W6dWTsQNdPbuuU/tIv0lKCNELLSrk1/x1VlAEEZbsfuL2NELlOj7cZkKCR/ApmZwYyknjVN3a
a0BS0OlyhMGVutUuJda9OlyXH5FFYr23BJsvOXv27yn6WGSg/CSco5gLpWHCZ3aH35mDydje4B1D
zQDVAZxK6jKKL9SE9K+a93ZTlxg8sjY4sdGhXUGNhBaUzK1lmxyY80YsDsExDjJWEfOKGnrIwTnm
uH8wCug6lec/nkR4FX6ArA+v85CHQeyMEJ5SQqJNBnV0xtahEYFtyJVpJIh+vxpnTX+Zpc7SNGST
ep6HroTCSJiKB2E6sj8C4MXJQ6aK+WXrao2Hm/Ttvr5vodeZ/GBtexbpfU5HdDu+WQ/c1kICgR7u
MaVNYkqWKMgQ1FkTkW/DiCxXmby4Bpw7PHC8InvVz0KA6GuQOkmJqHjAGCvgzEAEu5HrYnxsED3e
EPi52JuibMboUJvfc/z5rdMR2VMKnN7u8/Whf3NHCx4QLiepDiKBgbcuzXvr5wR3twdS4FdGyWLb
EoOMvasy0XNQtTf/aA6EYBh4BsGZHDtCzpidaqroDXCv2WK91sDmY4OHjpqHxEPj4iMEJgu9oHIQ
xNdnAqWN2LnhWh9nzCexNF1iIbQ8qijOwpEuhan3dETpMru69fpD2dmbAzLag7lmK5PUpqjL5zQ+
8QjuSWjL4d54zBUYOHV+MQZ+saRSNVunmLymT28Grh6MnZoxYN9IZbFmc5KgXLK/AMjVpEa6XxEu
h+nWIto9JCMP4xMfgX8jaLd6y4tFKUVCD7kGmKIqdIbHnsD0nZdZBwXGRJEAOyBajsLSZTukiSl2
RPQsxgltNBm4aByZOs8D2cwpYCzFPhJqRa4gtzfEE0QYCho0cUAZOCSNbnHkkqEFaCe1++XOo7nk
89+tswiDJeGEewlAxB7OCA2DLivsI2PEUMxVABHgnBAy14yNhBB1l6rrWE4VcmoLkovuwk/H4Hhd
xa4EMhYMqLBFzkrurkUK4W2DqX7auknjDNxzswTcsL8LmpQbJyla9jnBcw7D0i2Zh+tY/UfSfS0n
lixRAP0iIvDmFe+9EXohhAzee75+VvVE37nT0y0kOKdOVebObZqZ0lXlFbGeJ9+m1h1FCruW4MEE
i6k9sqpvoL7EUYls8Y5S059rr+vpvHFv7+Iuv5rXL+1XB1eaEOcXEtx0p0orxmc5O/yGASOwdfdx
qe1Lh2nq62TxHeqZhlalMKu+yvi1hUz/kxVSc1t1KVvGFB+HabyZbHZz+omo5Ld3JdvFWG6luwnF
hAepskFXqhi4t24fKc94SpEZbz46T8zWwP6MVa8lfJXGwwOabj7KufYZTyEXHjtaVCka3/Hyorar
cZbqm2ALKmzMPpbmLqGes9nok+dP+M3I/vq5blPQl17laLM9c0Jnv3fW8KEmNKWewTfNdh8IwMPF
VaidmkH9vnmdygklKvOjxBYfOdc817PVJU54N+ssb71Hm+9gP7z4+2dyDWoTr8OOEaGocq08GrO+
GIEN5u489RP0j4mSduMSTJgKix+gvCSd8dE2Wt2aNs9hAsuWmPDuUYPzGMa+fJy76uFSvLfjzbMS
4SjI5Dy6BbqDNvo3iPiV1F2QeRhp+hXMj0ZurHlaJQZ+wF3dQfIrOzhEPN/GC1vviqmg0y6vea/y
3AKgMOrml2OUePrYJPrRYxhHhFPbXIy30bl6RP2rXSezKcRb+T88/kA2aHQX5Irnya24a25+3n/H
8Wm4HCc7l9qrS5fZF+I3hf3sPrLNTPsEeD6P0813L1kDbRlanXqRvj7VM2LdKtLS5Q2nwE09270Q
XvCY6iy6r85uFK1l6rnK62c7J1lFpM809OarSsrCXeKqKwI88htyv+x0sird67nSo5jNg1GVePb5
iulkOwfZGO+/4tAlZh80RagsQLyloWBwmz61X0SbaHE1MHCpaxesL21KkdaDtU1CoXKqHOfzWS1X
uCGQLxQfYJrDMFhELauBq3PqvLApW8rKKD+x6gnpItKcERoz1lJtEbetSwlUDT4Lzcd9eEtMYpve
htIFv54B66H41PswRk7eq/vzYAuOdhq9eWVUYS83BqHs/Vbl9LW4i5evSAc8T5O1VKrlP2eL+oFF
yLqzWNQWj9YLVZWYR8JI5yDa7zx4DqDK/ntfto8Ut8Po+PJFx1TItTbqN48srkbgnx/qwfb0ZJ/j
bPW7JUG9No6d16/5zMXEycm76b7jpYhpKWj+0yjn2F2MNLDbbpQT9qN2PFc2v8aNEWjCu3p9V/0+
vi3vY60zTgNWTaq0f5cS+1LcUuyetNscbhfF698DKqVuhiX/QbE9FAfWOXLePsyw7thw78IdWwLB
ASXkXDz/pVn6Sh8V5Evx/ai80s17srVP1BaZZu7cmF06sUTtwHATAYbfqcH3ur19NTeP6iZejsWR
t5f57WVwT4w02g+yq2V1f5mcIuPEtbE8fKzoenjRsxkUgSgMSUIl/f6VTVOUVBeEPAyxKc9ypkmE
+xH/uvWOE6DRqbdptwAh6+57osIxKDIb15DhYAVx+GV8VpRBN0Qx0VMJwjxVsj8ZIKYb9ZyE0duK
me+mrvVo3D63idIePYPJOnEs3qRF9fV4B2N1leO+y9FvvOwqlUfPCZY0NI/41a1cFXhvBbBvfJ+C
8fK5E2r14g/liH3g+E6svgh5DkHBnlXoXoLZF4NG+n4J19/X4a4fq2aggy19pDlbfOx75T52/QWH
2WwhwxqLWEmFuyxe3vIOMWYjQnxwFbAkZbUsW0l0niOhG/EM5A5PThOcCDa4shkwyGPOys/L3/t7
liyfg+0BGTbDmcAmf+NUTraj3DQ7WGS+buVzPXYv1bPlfQkmOEif69MkqyuRSVd1v2GQBL1KdpRQ
uyxZvTtbMdsDArBcBTU+9MlELvWRZc2FW+igzoUppBnCasx9R8B0eoSj6qa2V5OH4fJghWcRzd8/
g8vd8FHn3J3q7j/uUMIX3+j18Nlcykv7AVDAGw+fhz6DNPaNrtammrVktb2pEq8CcZ1RGYdehScR
SwQrU7YxJJvJB4prPvEtQeb2Z+51+Hs7i415UPJIm4yv7oV0P92PTfGUaqYfTFMCfVqqcD7Z339Y
SeefMJJvnTzXKpj+vWOA8XLPL8UDl1PaRRB4KSvKhzEB3qVmMhbmOhl2I9vyesnHIdHJdTACReoU
CNiQMxwZhORRSpRnoDORUouELVy+jGu2P5ACaghCiDTolfaLPxCCr4nnQASvmMXPnTnG/JbNryHN
eJDQEoUtE2ODCjIaGAgq52kQzCTY6C8LH39n6RB4Ok1FH2ve7XCL+rVsJZgbXChi6kgk4OQILs17
SNxN2LsqM9goUwh0dn9Wz6vv6MNtu9WZ5Mh/zSYQXp2w6Kna0O1gfhqHhiOCSJPAZIIvDJi2T1Zj
UYrTp4FMAb1tcIJXKldnu499ibfQeNk2XjXYjbpQqDQv4XTpjHIYU+iRH2PfFQ5Nkbb5aDnS0h0X
ll8gv1fx9ZFK5f3vEuJqy8vqun4cZaYXoyr3mbuU0WouONq6F4t0uJIhm84w+Y9pbfs4AsTlfl6V
YCx8JKXPgHs2VDjn8rK1/nW6PybQlXxSi3VD1Kr3znqKQAiyxjr7EnoPDtmSLyZLlkI8j/g6Sf1c
6tEq4xy0vUePbJl6qR2pBSJOMODjidRm8DNKtvEzJmeAnjoS9cjjs5FXZcBrCYCzEAIIOqW6Nn2C
Lv+qXrofRwqa0XFfWIHYaZEUWovBfhSfb1u9WxX+R4SXLEACeKR+/NhgS/seJyGryx7dP36YJKKB
1WfdZy/W33t+Y+y0NxXlDbJoYAkFKtZVI5nuBu/HBEokw22srX3tJ1vSug8lWxaDdO/cSPQJEiyi
C/rTFqoAoi6/3DX+qxx2N32ljEJ41/OwrEpz+4tvFMxmJPtWUjCk2rr+qLqxq4GkMq63Bqo9ikr/
fnwG+MEYlKAsGH6iXAb59aVBwsF6+dYiD6wFNvOzRvOpc041X78CiQBh/PInqblZYjFFBlGYMdw4
KHDomlBoaKWrxDWltOZ1IUZrj6qlDGSJsoWMxFhbQFvN//FXAeSC73+zXbwOQBbn6uYJU2hoxyrO
5FsEf88LY0fZKOVEgW1YccIBGgEHpN9IdldNCOhAoK+dAK3LQ4EB0ZVJGe5MXStSovE1ey0CXxp0
chqgZDGAUWlrdnzqvvV4z3a0iR3Tzuq1XctcfrcugvkWXGvKVEAqJmkhWFLPGj/5xtlN6c5YJUY6
C6YIK6o1e2fjSiS9U+fjFfEWkbGKEizAthQW+bXJ7qASuEYvjHBsBRtEsqLzz0egOCFe41HAasaJ
S8qMDEctQi0zDvjrv23LGeP8SpSLPOSLyJB5mzuV7TWEUSZLtiiA8KrPGlfbyAsdM1ayqX0jGMFA
OWx4HPs4i3C4xwnzLl1V7XwBkKbXvtfJva/uzwzgmMx/O+l0mBpt22OSt6atlN9Nzs2U5QdTuUE6
1HiYMOEnAuBBjlsneZqYDnzS0P0RVMrx64AK2WcmMMAFqh20SrvCdFXwLp35ITwk6BQ56Si7kaVI
al2H0pNIGgFgTFpX4Q2ItnpuBiL7jrSWfWth6TBklxIScdIu8TYgA+q5bIVFIBSS7Nt0JdGLR6vX
3ec71n26TelylPPiUipfGJoveplL9WEXLmdiiSKBRprxZ+MWa2WdkCkHU+I0NDJcR0h1KrFbBYvh
zWwwXuR1tbmU9wIVvxxqtrgMYvsdp/vZ2B46M4/Rq5S5lJL3EXMo1G7qXplHci9eIpWC+gCb2gdo
vbvrz+3n0iDVcwWRauUouuWFMaCON06TS+dGu78YsNBW0lxwsXMi/RaDXefB9+gxyUwjQ8Tptdf/
Hke7ge1prujrZ/j7Joa57vH3NueCFHYV7uwz4/19ITLd/8rp1dsODiQZ6l8L6tDINZejXJePI8cd
RP1zKz1/0YyVHvPY6Iq22WPM3k0MD6Kp8g652/wxZ2d3+Uv27irDWSshGUjCaE30WZNKcxz/vDWA
St7I1a7Ok1HKSz9ZTXEQ+bW0JRTUzsO7ilE79XxYm8uR7NtJrrjF4j3gYwaXFzRog6htb/t7Gtzb
pzIeWcMZKK88MEH5waDYk6tgzEaL8UayeuyFE+LkRLxSYhxZzGNstA/hn/kGfzwzFBFVfkwWmNJb
4bSklv1Lg8EA+qpGBFH13rq2rqMV67DAM2arUzDV6e17cp/sfzFwSG+h0ZSHRFuwLwziUta3MjKq
P/FSEQucPgWPDJ4R3uaztRqkGzm7N5MjJ/whzNTq6UaEtqr3Glw6QfsSVDB+2fsGdsfPeHVmVkWN
3+TjM42X5GQ54K4tWXyY4stetHGteAmZzbEWwTFESShvhHfGSH1ftojwKGFzWlBRD/9SHi5PM8FB
0lvIYrwSusSwZoDiQ1lrdmkz0a+Y1AW/V8GHzWRBwgurmmuZ7UT9+YG4KQUqUpqBzN79mR6An4WU
YesEAL2qx2vzZTP6iWXfi9v6MSrkgD7Y9R768fFj/CAR/uYg5JJx2Zmv2lIdBusuOm/tPom0Cdhw
zdmPYksHF4LtJEMxHC2wQzCclLsE750YeTlvnKJ0BmTVgf/LUevEYEApCo4EkZUWFbhiJ5vfN/SZ
NvyVGCgsiEEEILCqhfkFvJLoRe9uKx4Fe/Nj99E/GQ10WdXap2/lUIgFH2nds0bXZaodesxcAKBY
w/nskP9HN96D7spzMv/L1o7zx3Sp3P851G1zD730gwr8YuK1+PWWJR9wTudMtKjk+s6nYqyQamXa
Zb7d89NnbPLE/K0nZNRv+qSbnSxuvzHAqCiQsE0zxWqb/ocL+on3/6G0AYc5d3EnbpIYTkQ6V+fz
Fjc9ZK4caxxvMIwuKMoMvRQmyX4MNEAP+0seWwkKCvYwbAxSdheCDLT0NLTwxC4VuhMWKf1M3F6O
kWD7dEDrNNF2aeDpmPd64ziQa9HbCfTinGUbPkODrQWkISSq2ohBZhMiAPcT3aR7ybrQxwFEGXR7
dWovO75wStQyp6h03vDMHyVaSoBsd/fpaDB1H8mVm6bghjGm6AYMVe1mwDw2yqeLN+W20lEfa5cq
JktQXitJgs3ssvusBUX6cZ4YLGsJNcGieucrwNdObRNjz3Turjith1kV1bkoBvuQcJUX+18y+35m
+lR0BUo51dc3gjUTJ/cFMMVyYt85hDnAwzHBGq6MudE3qGw9P4IV/x3Klp0KYWRgZFrqfa0a6Zb5
S4jncGgvaD24j3bD123n+MDd4+AOEOosixBLEESwmUC8rJsIYENTNDiRGWVWs5x1toNQvCDtOu3M
kjnQtGdVpMvSuntoL/oPVj3XJvZY37rpA6rg4cZOCgA4L/cmXpVfqP/SLZbNN7/ubYcDWP5Zd9Q7
vCUAlY5zpxtbtMDmGvEuKXbm8DJQ7NraX7Tx5PvMvweB/sDzSqWcLL2dRUsbmx0YC/oA8jQCJfYn
16u9eK6vemfqoZf5V3a6+eRXWUk1cA9si/yuC8FgnzCq8k8fZ9qRK78mW2qKt/rXMHGwHD4bD7Vm
Wu5F5qZ+vXY+aef+1TaRBl4wYRp5SFi/VF3PVqQR6/i4ooIYjyHvvcYH0oJdf4Wtw66vwnBh6HOw
qlmU4tNtsb9kyf+cHxuIXOzJThQaVgFHByZ0ZQiLx4AruUdEiFHxLR/m0toObgwGKUa5GeRYOzOS
xRQOJ51qpmhI0Yq0N2J0sTib/5ROsgi4N3airXUxxCKx4hlt6kvo7ZXV8BJsjKU+QByLzcH+g8cz
cL6egoHvsHcJSchotn3Oq9vm6S8Y1V4a0lR+UIdFvIT+70ByRPqrUF+2nH+L/Gp+sGzok+hnJJ8r
EZ/efSTP8kqKindGwhCsZbelTDd0vzqh0rpl0F1O1IJGiYV24TUBU1R5VKme1O+G4OaHlh1bLDoj
SFxpy72CGzuwxrlPdPKoI2nRPhaDKcRBqU+XWka9D3Orf2eET/3OXxsYRUcDnA39BHN/9SKkskCx
Wc4wdAjQHO4Z44eVp52BVTttTEzcBNx/mm3grfD1O2FFbXpEyWY0N2KtMESWDwQpjZuCr5pJU9HQ
v919aL0VgeiimZKpseRPsi5nbFPh32GpE3CZeYEaEQWgCgD2MIMKYcaJindZuxQfplOTe6NyLdAz
hhmbHjSMP4JdBVMGYzaGssUtSc8VZeYKFn2UM6OVnW/KfikU0sgj5+o+v2cbaFroQ0YKcw2P2l4m
rgPYxKu7ad7KiuwqZKSRK/gonsuCsprbBIeoqoGWZItZc2VtpYv76peZKCeXtxglV7PK5QWhAIPE
gGjVuhd+TZPqNIJ+Vpjrzrq5tm6nht3K35Ezied9y/gl6NeC9iKib7pV3El/Y05kKCZ4yEa38W63
GgRcE2eb3cPNCrx5hiq2qeAeiOptxz8auWX5F62LH/avovkRwHQRptQNbhu2ICRYs8yzNWxPwUCL
eXRoqPjEnJlfSgL4sDGPz3hAZN2a2aePrTCROaL44d4ZlKBS5DiII+X6Jy7scVE8t5Z16qpWA7hs
7P12mHNsqTuwWunhsnNz8hrk81yJlFJ+OSlsLwhcBuQZxzfSiWmStiWE61bEcxiawT5ssDo4gXLa
ByeQl12Ys9j5cHx4PwRoeNC9c/94hvgsSQcLwzJLqEHzXc5QRq3rphJFdjWj5eRailTuuFfxzmyw
aUYHi+a7juyVqM8GUat2VYuMLzWs+hOJcKoQqa+/IMU6n+mFtvk3A1h5FNLTm10LgYAt1KGWwvOI
VFePUs5AjavDcHXs7569yGy4h9Mq7XPl+KOUWZVf28btWX2N9tn6ITVIP1vreP9EQcv2r2OzSf+u
nljxdTx9RAWdK+1OJr8I7umlEz2QHFUTvTLo1R/PYFlbBBGhfyiO5Y3Wal9cYLGbLb2Ke2Y0NDuU
c9lWonnooxc/v4W08fO5D5GAB2Iyv9n7NxNzJmJtPG0gcWbyCNDqCi7zqGwy5bdh56qwc9fVryB7
wq1s4KqumCgbzeF+ryBzLDoORppHrMfDOz9L54lRgJFw4dws/6CmUWTHaUeZigPtZqDnVRGLfcdb
vp/4eLA1wERt+78UfwBQfiLw5Y8q5FftvJyvd6PXvYnBfT11kvRsyWAWchmeLz5icXmvn1e78pZ/
3P0ZYlueaK3YhMQCudrt7S0f+D0tPqLbSY51HsegY3uHhZo6dK701+9vVYAD3bQBBhUS1J4Ei2Bk
W57S9JXfjcEyqv+QAqLfy8NG1WYhf+PB3x+yoHx4MWx+1Of9vZfe/Dl8kyvxrcqnVphk9Ub+dyHF
f/HACklroTfITKv7T1M3qnnzXgOjQnBVl6jVWhD3Zur7SkLm66G+1GSGWFJuT0VmxYkuvkubqzKj
LpBKjSQRmPshQZp0dtvcVkakvN0lw1j6+oFjzrfcy/oLKkbmTbgUD1b+q6/nx7OT6uQIYvWqxgAj
hYA+RkLV56V3SBXVNPNU+1BDISTO585rDvAT691q6Q/dpsnpjRUoAkSD9qxKDdw9ORLVK+1t+zq+
g+oVA6OnoCA85dpxfBzHazHBDcgt8HsOFL/4rIa3g1lnxdCM+4S5WqKYmwgXLv/KShnnesmPw/DQ
3dXog8pcVG3f6AKBFF26D1ZoUnvBK4vfK57j0mjG1pkep3vL+cO41F8byBrZVzHUIF/VrNL2UoaM
y8keiRuprBr8hUzHzbCq0PJ1mdOZlHfgB3Q6/5xQARTeAuicKrVrVYWk1gVns1+9ClYNs3KYUyGK
FXIlC87m79qrTOXo5645K7aP5sXQ6spdpokCsbvq5QoGXAwf6ymKtytWpKT51mmEs1ybuBDIuXLt
pQFjgGCELeq8HAJdIR+frjvcf2qnIt+j35eyf+HrjnIVeeJmqIyc3W/ROZcKAYZhX2pCQBS4Rpi5
l/KNi5VUrkl8gyO3HFwwXDiwlHPDNTBUwVMwfSTePGlmN3l0K9cBUsVZLT8OThGuejgwAl6DSzN5
TrJYcPjavsY3Uu4CBUegAaQC/YbBq1OPUQpoMZSwucK+8z9etixPMK6L02+xhgM2vXzV3EWz0Rd3
zq5Hr60G9K23epFDkW4cdvvVdXDpLbKBYTXaYFZtCqnKN28aGsxjNe3gke/gM1/rYZSK51E99k9o
LKKonWzoH5dajr9ErpeoYzg0Y3XvnkhfH5Qt5rSNpMD5VMk4BhbLw7AY7UZriyYIPd9+V5A/K5GC
cWX34DK+bbXF3/YFb/DysR/HsWzW/UCGucj2QUKaDyvD4cKVmUxGEG/ralU49pf9WwcFpZz7fdQw
etzcTTk5uVZ23efnjoaQ08Zg3cMJr23u+QzW8ix/o0t7FUCal4/jeP2FULqB3n2bQSZj+cMHXZoN
LQKSLly+I6tJOsGC51BdXVPqWJ0/ssasefdeTb8U6/hhLuq7BCOsLQwSH71ZbpzjoHb/2yxqqeA2
d+MLECgMiJG68JaoEKdxrLn/iYXMOGUQK7vKepwMVJHOMz+XK1IhkCzN+5mCaxWkrMd2vPz0D0uV
f1mA7ImPuKGalWLT7StO3L/CdFec3gsTJCArVWkJ4A2k6gQFzbNw2BQzqcobkPB09DxIy7IPSEs1
sSqj08fOle2a/9ruWT2R1Vri9y7Ln222nn2UVttS/NifWXjZ1sZYfVVN8tbBwW8lIg7Q0kIB6Ghv
vLZBXhaR6c3A/lS+CSTaFGJIOk995HlVym076+zv+1pbP4KcMlGNbitv7dSs9tjVHT5HkAQ7Rucq
mwCEo2wjdq9EjyCOZSVji0lGBtk1+u/xb3maroWbbmETyfHsNH4fOztMjEj3jVO+/dwfp2mAcrDT
3WG7CMjjU2hXjnQTy6/jaXg7tleJXuxa2aiOyFOSqvXiTso35IStLkcIrBLjQdCwBkegSY7DDUEb
1EzggfQgD4W2QW1W3hOPZyQB8oSt5SSzglAl7WV5clT5enV6HIBLEAtGGoluBLEW/5LTQgwAxdKg
+KBiZ6RSCvLzF/W186/V27bcmEawYd/2qOCBnRTb4WyMGhocK9se6kc+0rWWmZ8cK8t8GwlOK8nr
5J/pTPjS6qrY2xXhhdH8qIRCtjYQMj3htXFxoH4s+YEoNEOPx2Mt//PC4K3XfxZKzbGcmGIVR6Ew
6qV8R4iCA3lfaK8LjT+GK+ELDNP+ztqBdrv9w1fMcZzKj/+as9LHuHct/DUMfga9saw0nhn+spHJ
/9U5Evq420oPBg8wxHn/Vw6EF/9chH39mQfaH4WCTVy0+p9vxKXDRXSl9LzXYu9vUpk0/zFjCrtJ
28qupD0x02aKp8SikHbe30d7s8fKwxyppzX2BFC1G3eKUPYrFA1pTjazkmuqafFRlpXqKAj2s4wP
Xu4UBjfjgfBOflhQaVuM5cJM+ycEfz7yvUhZnxcm6n+NV2FcRVzWM+WVA7f8Z8aYgB9PqphQ8itX
wmxKr5jKw5nsAfkfui4Fzbj3YsFuluP3voeykq5t5ygoLrzTcbagsU8V/7iUqDp+wlECYih0cn5o
1tf+jVxbF328Lfxsgnr8XPz7GXda41t+9HMsDgFtXoIp7lp+DRJ5Vrdjb5zdh4bwaRqkSfVtwhdl
8sMQZg/HkZgbAJqU132Y0fsbLiT5hjXhQfVX++Y4nq8PBul8JWUVujZh8UFpXTjuBl5IJQMBcDNd
67FIrvznrTCW0ofq+2YLIgvPD/z4XKlH3Pd8p7PIz2GELZxOs8R+ONFuZdMLUYclzlrFBSCTCcq/
Lit834/wqqiG+6MTjhGCm3zfiei93Uq+F5qTbvqZ7zC84Rg6nye1sYvwnwGlNnGOI7iFDu+bs01f
j/jOf6jntDS0+ff8r1diBYIRWx0aEHt8pkIqbiRjlgaFDZaSJHkVbjbGOUiTXmVQ/+/OBEsjri1t
FYKj7IVkqjAZDK6F9vR72lefWIXsdAu/XqR8aN5LpWvezw8XJJfvdq+lmOFbvJzqCZ5rMuUdJxym
q1qWV6x8eRMJAsIrTQWmFAAy5XL9vjn/J3kee3/wFzybMmdEX/muCP1zLBNzuoaCAGF9GkwSAoz4
8lGVQQ7J/DLS2rQuSPXq4fylxcUV+idXwjSqM1REnIrnEgmMD8RyR0frp+eHczbBoefVAzvbVVuu
znzIjZJfA5J4+QT1pEzzc8OJlmbsGMqhpxvFcBMWaGBiYiixlT9sCEnhcFq/jJYa2kQRaYlGQJYZ
mYOvwupctCTWKS13LZYJteDw/CBV/o5/rb+dXlqy+JNJ3flIRIgME9z6akjHXe0Of/m4t96UW33/
4VB2DnQYTmz3exA+575Pf4c/0ZGcMvFIecpgw5jzuno16Sv0Ev+m5L2bYYSUdtPkeC8DTg7eScGZ
J1cDMUH7Cq9xZAB2hUOF9C/Ow8O4Z06H7qFOAmWXUza47Ut739216alF61q9lisQvM65dCghvOw5
YV4IYORLVlw0Fo1ZfQYkWHYZCOyHmby2+81Vh7cye2HWFqZ5UYOXXZvTbp1N1yY/BxXx0U7zA00B
ki7l7rUx430brYFVsX8xi30B8plqnQqneCt/m0p7WNDvOones7doIuEFjQkDSRsq5Q6YZopJam8N
mP5yvKpd68E2VIWN0ZjEtDvb7hDxFwVdIBKzuhxUfmxur4XFtrIWwr1tZHn4LIrZdHklf2LXTOWE
fLzazvfnYPYX/VoaKDaJEK/dc47jfqL5IHX8E2YbyV9roYO+GCoW3+/y09Pxr6VdaEh9TeWwKmz2
xfNP+TNtXMLC41pNshMkIr1XIjwrIMzHvACK5ba5hlOac15qnOve0fbi2Ihv6+abyWXrJcldORBr
5dSX9f25Fz8YKmQ+tBubmhDMa6Jpunk12edpitfjmkcCo+eyqSoG3XaYY89iKK6Z3gZ6w9M2Bjpv
ZaVtP0pcGEui6zVozu1LU/WwVMv/LOu50Abuja8Eh/Kr4hHHPG3XmLWjjZU+8SlO6VXdW09YU+aO
2BsTR/Bo/TuDa3bY8FcQFsQEm5SOHoVnOStD4w1T56rMMj3bNZyZKOgrs75vr5GONGPcdBOUZqeS
XNp6ohNnjLNurQSX6LqPwwVXNa5Behr4/dZue2xkqkJYPL8cJQy3qcU/jgBCuzRA6FI8NcGC5l/3
P8WzbEPMcuWpduldnGdtG8u2+QgXtHKQhly0DuImBWcGTQGAVeN/0p2NzEtq13GqkkTPhspiI76b
e9SqTDUG1EvUj+PbIf+1of1JtGVeV2bldZsIsRbvnq1S8iLw04hN2YifuNFbTsIp2ozvf2UNwUMr
dHlvEPIinC8G9WnhkoK5+dj8POWGyPwqJuYsqn9X+M4wUgzeyvUvM8qUEq1Xl6+jTVLb4gcD9oQI
2IhtaTRSNrR6wttmEF3iUeDzP8l4Et407j++fvhIu0r3DtB9lyZoVMYKoJLK98NHD/sgk2hdw4pN
TJuIV+Pg9U7LYIOtPQ0obuVrY+S2EBCCzVxwJeWu2/nT06wN9viPTq2xwqiYaRtX0mZ3LZ9eYiNn
x9KrlCKo0vwj9QSfNlfEbMsdwN5faAmf0mBjjRm400VC68zWYn18E0ftrqbZ+zc4Zcft2HFqGhyZ
3VvuEgtcCynBJmQwxpiUFcFK8P4IooNHVkwrQ/+bKJc5Eon9PWDeISnROa4y+Fn2PhLVOY2aYMS4
77foY844RBzwWEshtHRpB+IZKITRrgj6Nd5hERRC3I8K1mSheymCuwsbElqUl694mZL+Vr4XEmQY
nifDZoMDWhIHtelaphV4WplWcjgbrtBhGLuHDov/9PwMDtl/RYsbyApC74+z9Tv+KCSAtjPy2dIa
jpiuhI0tV7q8UVxrjptrlKy2vDxpjSpam3SinM0Wl5H5K9Ne3mr3d+O46K7WrSyGheD6bP8Y7x6C
Vd3lJyuoyg51aufek/tpmuHgKiEGeEcQE+lczuObq57F5q0gUGYXLXmpEes4VkydirOv9yCNCRDR
gl/JJFfm64n6pclWo5ZioRVlohdS/cb89BBE1h0jzWlwZBLSXRPbV8oKw7A3oKDc2T2CupAIU+Z7
XKJL6ba6pSw4YlcyzGxaRVA9solkob8Cg5gf4FvS7ALBX3+rEubyoguVSeezHZtC/mRw0FwMd035
WZ1XN4eT9ihkOazIKO869FDwHgREC/nYB9wjlv9AHr4HFSNvA/hCsvMq31Cw+rvRRT7uthaTAYsg
s6seKT3Yu1KHOGoT9e22mclW47EaFPMGUljMT7sJe+fnpddaLcovkhn2StfyKofRXUJLvWar6Ut5
ly36zZoEeVl85iqxXOW2re6TTcjkKV4RIbW/1TNGjWZ39rzZKJppHM/CAOvRYxvjZbapyqTPpsqZ
rNOsftgN4sZf23okbaDM4gv3G/qKNb5prm91pJjlBQpaWJ97F8JQ3tjCb0n56GmMLvcNJhpbPhoW
O/4PNRXpyiSrDhKj5RG4ktHMBqneYbjrXnV3xiXlVSVWChOdZyv1u4jlb5Nr01SrzaWSXfl1dGXW
UIvW03/HoW5zMJtsKwZu2DAyIGXfpCCliHoTvkDtYNrTvnTTkwfSS1qAQHk5emEkPIsJ9nf4RO0L
XXzmI/J9HKYE3tO1G4w8kSRc2FXjp7eeHn8MMlu338MoisZ1+GSkRPymrLuLyA1lsOLcQNFEIUxB
JILD1nJIirP8d+D2BUWMsU0np7yJfZwa9+91JVqN8I6R3pUuYQha0HdRVw9ef7qn7o5tGN+lioEI
+REri39MACnFto+tt5foJjinpctHxDHc1TrbKRUaepccp2UZ0KYT2Ri0h4wFcvfyFzO52npol2me
Ky90rlVwA6wNbvV062z8AMWc5ZsSq5p81Y1jb40rGPrgBMWJxPVm91p/6ZZhxLVZO1u4G+POTFxW
mBms5bBDGMv9pJrbDreTmcIYN48vli2wdfFGPKeNiCu9G0uENKky6U7o2vZNlhKVXDlHvhuicZfT
Z4g+u/QXDTC0OIowgkrCyBL2L6OnysHz8nUnWLWcQ+4xw8l3OcmTX1DewLQ34xgNLvhL2bznDrYw
R1ijIiSrMl/er2MtWHbdKtdYMN9elJYD5/tPVpRNI8ygZTUV7qZPJholrjzFLTTiTlI9lzpWxTYu
voJzqsCUlF6HKUTaNIhQuXr8TenCmunakvl2orUaLgfm/c2NbKnl94JS+PV7+XzAowy+JE8vy92j
zmenwMj1A+I4M+N5FNj1HEC63ShpHp84tS3rX42G1mCIf9Xel9gwDvYmLPfarQfcVz2bAFc3nWXp
NH0NHpr/V+/eZNhVVHGDdnEtBgC6ihQuyrlZPx4Fei7rtBn1VyM4lx4hy/X4n3BoxK7neNl/1WJ/
xx5JWy3qIS4GloSZeEGOhuv3wGNdFIOGd1uKfMs7yRXYKLZi/EkobBI1JdSjEumLlOwoNdsU6at2
rLnr2e3b2frVJOg5PHee81P1Oo1NZj/0xh59Q9LLSItHmpTpRyrRSQpkvC5cnKJB7lHKTNbTaP0W
OGgC/1QylcSUE/FVErCmmwByR4Oev4BnPpI8xkP+0K6eCZOGWAeVzKIF77DXpNTrU2xj3wTdFqsg
JgOFVDfX2XZvY0Y5PGUwTWH/modAVkzJuIm02Y5FB+nhjhYBzwYd6vG37Aad6bIWbV8EZfBVzmf7
MTZSPwmDmIwu/iP2cehHPuwdb+W2iGvJlIYI6elljP5+RGGKj618rLB37SgIG+MKZYaZENpCMBeJ
I0h3HjKnkp+nRpB/xS75xyA9v1A5oaEsf07jTIfxgcDJz2w9/vv6wn23nOSJ0FYkyo8RblWmH5us
2XKgMP7daIivc2ILm0HyM+t27IeR7+fkOU9CLpRup092Bl4Z/318WlJIdRK76sm/FOrzaDVZD98d
rH2fBU2BeYTZlChUHlLwNhW6WdHuKoSR00kkn/rZzL0sCSLiEsre+lFPfe/6h57VVN52z1OzwEam
f3Y3R+eP2zj+sna2g7jhiTtUD4/lZ8Z1zXQSDtYEr8anwn1ZX8g/RhArvzscsurnTqxJz93ChBnL
qa66f5kPD2H06xKmj6ZYY84/VnYN8fll+zSkl02RrT1EvD0+7130wt62ZyzGKZL92356ahvR/Tvz
jScT+szgJp2aYol3YtX5e7Lp4VTsR/uWrOH2vRb9Qv+rn8oeOWJim/pQPDvv0BzocyFNZttNa32E
NJzQjaStyex5UDAaJqn+DobVgVot7rTGlB4lmlVA96QZj/ee36xNxpnvkIIoUsrW+tCEX0frXtJN
bmDED/lBjVKNzJy1xORIiQUCLx9/ZtijfEVbHr8qaimv2k2HWQ/DklcrZHGMl5/x9qbzEhC4q2LL
BhM+nhA9qVQyEibcDRqHUbprGWIjCKfqpZqq6l9NUPPbQ13f2AMv6BgMZcpMGN8TmSPT0++Nd687
0DnBAliq6gMjRGTHn8c4IzhmoXbaUdecaEHvZc/pvXawhHlU6cqyThQHcg7Jb21UTEw1WXf2g5y8
3FQn1sVZWynZMn02Bb/HYH2/YS1juzwOUu3rZEOGFzcoX/SwuLkK8mQxkYkPu8tQcNfphXTESpTV
X/DbvTCCXdoG4vUkKWgYSib7ekBEUfnUtcck8s+Bd1HcFGPd8Fg/LItXPzeMV7Dw4CDC1pe0mluN
lQTk8JmNdji+dN4meDvi+dhk56A8l7PtdT2DiQRmAYGieJay/awfxTvIkE7wd3M5vH1xJQCvoa3v
Cv0AqoHmdBez6r5xbES/ceB1WSEV5FjK+HMHes0EwXzwWj39PifiAJZESZ45aPzvvZ5uigD7QXVr
28Y4mD4g+cvmpv0aB6PJZHExyuqcWHatB+naszoPhdRSbyHfj6U5tLcVbyMLVWiKBrnmZZJRV6G2
ObkvJUomyqIUPGtweeWDH2v4DEg9aBapYbaN8PMeEDxRpySmBD7H4aGe4yzyH1HntaWqukThJ3IM
s3ILZlRQaaS5cYg5Kyb06c83odc+G3X36laEP1ScNQv3s/XymL7OcVmyDYBVWHSDGpg/OJpgQwDM
AtjU4yZo4QSNBtW/A6Vzx5RF9vKLa6fYBTNBfOw9RIYZ+orBsW30N+Pc5LGc+SUS2QU+VexuvFIP
jsM2VWcwPNCAAv8Yl6ZIapRWTnHrS6HTNNdP3uYtyrlPYE+bB1rEYN/GWAYVUs40b6GNekDKDq0J
iHxx7p5Q2ACbAGcSGsTDz3cBinSf+KaV3sYF3gjs6TFJqBx+wgFKQz+IZi5AqGhJb+2Je53G+Z8n
u+ywUYwURDXWCTBBWBId+Bqv9rnzIoWBK2x/h3i0NEC6zEFidk/TQ/RdGvD42dAh32y1jMdnoSLY
uy2pwDjlrHgUD6FiROOiDnOd23Q2jn+ofbj+bCafHruK+FjsUs8yzA3BpkSrpEv9zXdheLnlrUM4
2gf02sLrSjAc5rEHnTN1ebzS55VGO3Cb4AhdaHoEywcVK8Cl6KBmDPdEdTbTxy+K52teAelCoHxf
Awpic97o93f0MDGro3fnMdpMaNv7btC55FsyQSZcl5fRoV8ald0n1NBlSC0uQ/hGozJg4PfwCzEa
uphCzB94iKaviDZQ682Q9rKQooJ725gAz2d5QBnm6819XIbgeBalxW78pn8nitKtBHE/dii0mMqF
W7PrxRaiahNa1w+BYHThJLNA2Ytiesf2YiGgpL5Pk/q4b5cdNaktalNspymIJPe4LK8L/fc4dssA
yn/RSVB0Tj9uuWIZP/lgNgFOQFixAM5o3/DE9l9xnrFJTLWD1nnAoiRCzsQDTMCG/JgvmM0Igc+N
oOhTg0YMBhLAHOqRgpoudGYuQ1RYUDv4JncallfU6gOCRSxvoyrX69baSe+9mPWfwbObJFaeAIyS
zRD4jAqQQwDxbcC03K8THWLhlwEx1bvFNa4+wRDyZeJjyo3gKw22WGj9Iz1AzlRxlZdfW0QvGDrh
aVUOEj+vELQ9I/Uzfncro6RmAsTZT17+rVtbkyI8+iVS04VR3XlDhNes2q8BBAlWcZKbs7Gh6811
8gW7uKcriJ2rDKqvARRod3Ki5cn3TAvgRnLpknAt00UZUOsNztFBXWXq7R1th5NuGTTdBvgOzEeN
I0XN0NHUUBgEQqtJwwAnGVvVU+9GAde5uau1tlsbRzm/aQHloYloDpYHHDvcw419AfCe7xzq9hHZ
lHdKmKO7wQM65mc/fjRpDEmj0QvnAW90tZLKirwoDiwTAEsy5mJhUIAwGv45UHHQ0dGtIqFq2aqH
OQCokFJMk/D881wfcbZhj8qRIFhTBFhYPiibGRexakN1H6EqnDAM0fG5MNQKeNEb2j1TpUkrt359
VJskQYkWYjE9SstW/t3AOHwQfSXgyXqPV5TaX0GN/FKPiuwAOd/bAtuG7pF+mzN8EaKxQJdY3AUL
0U4t8uvVuk7Rg9XJW31sChFMPXMQTmcCR5ih5i2HVqodrcdib8U/nCx+NIrguWDpJ6BLDQM0vFQu
NuEy2hRJBCbkZbeg+16TItGKObRXyAjR02GIRFe6cnNzj/RG48Wp9SFHQlCHtp8bWMAJHVIW4l64
3DV64zTf/57m72kyPC3eXj6kkbNnkMOAP2pe9V8BxKZY8zCuluen3iO1LJGSVf8K08+SUi+xRD5H
9+BJpfR6R3AcmbBvPo4mpdOfgBUL9WRMgpStXTYLOLBgs19DeLdAtxVYX3TmJXbwbR4K3fu5SZgi
yfXiEy01KE+8+Unwofh148yAkrMIRNt2aVJK40LA2iLi4b0Wt+g5OXY20V1VCLmAEp43JKFhpcuM
1cMXzLnjfVuVP0/amUNCgGNCf8ibCEVBAWyot3k0N2UT9q3HixbtjR0kqQBWqSXNiZZzk2CiArHZ
DKqTk0HY9UkTW5ALIjc9T0GFXAa16dGLWQdrSKJgviyNTv3PzoTcoR48+/UJbHVeDD38Vf2Oak/3
DiUaBsLGiumEAhyHRB5uNPQAJDio4cxbLKEy6E+kENwBuHVV0ygBv6NAuMtWArv2PHTzJGaEC30V
IXSziz4GWQLt7l1AMXGi4qywBi7zAxxcBqrobZeWj2A2uiFwJpXg8nP5wao3bM5fJBpikE+7GNYe
q6WoD8bO+dfYwrfQTl5W/ts8kr3BAyo27oWBR00WQpQr4Moe4GlwMhU7JXw83y+3v/vlc/4h1qtD
Cd1WSHqBJOSbfyvt/eiGymzSXgDP/EIn0duQ//Obq1oOUCNHtGQNxQ+mF1fORw0zVGT2MtyXLTwJ
5ABl/awGfj57dCU+e3KabsQQZLBR5pZ+1W5cwiT8+Hzp8ERnx2qvDuVPFRtX7yHMuyOSRGmBh8Xt
w+XkfUGskIzESiA3xhdXVGRAf296JoKMqdHSfUPDyB3PGCWtC7xiqVEd7OF+00yDbPUQPUy+D7pQ
MDIiLCCnsNyQuNS/jOBK9+fDeNaGqpfeCKogBLINoxAZCGDtFAjQZf0yZCvjz4kRPu5eGJqE3yV9
OEjfPrPK7Hq0ou8yBFUgutUeITSCvhjsVMFrEt60mz6gxaEuvZKfYiFu7DLAIEJL6YPMSiU4enef
6Jo/G81GhlPnuZsXFkmwmc9CkKJOFUt6C2IQcAlx7xoBiSUZ/bMFxGL9MUc2fiYggh2NAb4t3T8x
uQYzEjMM4AkoYADK+OEpW/tmhjczostfiWB5Lj0UNMfN4YmpaHaVsO6CDUhpv4W8IMVfM2EAZOrx
YQnZQRAV6qP6ULEZVS3Op1De3RToyvMifQ3f4qX/XI1X4zE4Hf6cS18VDqTawhy71YZrAEiizJU4
GOx7QKUVbNrzqopQLsJzojDSNQg6IIhEfigIAUl+cXGBPWb1BoBPSTEEJ9Pmt4Ob6UQwZZsvuHjG
Y0/I6w2gUN3WeNx22+2xfiRJRoIbbaTByNM/gDRtkxAog0eZEphceA+Zcsg0SNgWMdLfNGAnkQMK
muSd8OAMMguM+mbi/g2DTAaFBukY3k2uWAcqgD2ntqgH03+b67e5ZNygNADMWrQg9B/Yvu+zJrg4
b8eYOFEU5psha5Ev0BoONPTCHgD1SswVN6NB1H7QRtTOEHDFeZljClIdT7dOuJcvZlRsBon4Bv8k
K5OufmXVaEFEAIM1IcqyRqHP3WuJkFvmkrRwkMRvrlrHi8IMXYVurdbSjO86eiXtDEIN9lk+lCcv
KSBGtq50E+mIfrlFVrtyR3QdOXLKF6P1IImj1kwCkOgGdKT4Nlot5EkLKg2umr/ymvDinB2yd7cu
1VqgrpAUGl1mgYJPzQEqmkWpQ2ARJ9xp5XbHddq6ARc4CsQTwFLABdL5sq9qJVLXSB6CF0M1OqKy
NJ2IDDVDjsK0/b3l+7gO6fEiU6VpAHcN1kDdhvR/bTH+ojtT/p7/M3tkgIQJYSmGFB03qIrhs3Qj
4xNPuoFmZyAynB57Gr6AXSPJRoMkcBvys2miTpBGlXVlAma0u2eI+aYOUoWh1pV+MEnAIfZrjGTS
yC3+xo67e3FVlNbSKbFdMoEELX1mnSHRdtVC0UVivJC016KP2P1hYD+FPSPB4/sID60xDEjuNAhG
H1Nx701rvRzR/gjUg9qpfhsoccYsXPKfHwyKVqCB1dLEMYQbtMKQcWYkQaFfoBBS2UQ24dhtu/3p
2fxdRZHjPelGejanbXbgWFoBX4/vJCjClYaRVq4uTvPBxBkm6VQEACY+twBU4++oUYRTBD0FqmxE
Pf6I+9SdcvuMVI3CFYcVHWkqwpAFw6HkdAqhYbczTwiUQUcxa1xbpAaSVAilt9mpmAPkSaTLKDKq
WqNA6oiNwBtHhZ7V+7c2pDa5UsDqLEMojdGjDDnzzlAAAQMmRathvUnYKv4W9AixNUjDAUtbjnwN
eNxnsBt8imELJWq/ZqRJUE9g9an2+tOF+zJbbpvRqztVxo0NTusPgzcBBGB1HDnFozEIcqaDxA01
gTqDNrEkRCpgE3Mx5gSfVp+UxXTqEp0gha/V/+oiskkUzLoQnLY8Vj2F7hS7I0GhfPt24HhltVzM
ZYa0A/bV8AOUyc0ka3Qyy23GPSI4z6XfLNY+UlpLRKN9sVbuYtXuepRK8E1czaDeZlrxOJXv1SEp
K4kAtqd/7oObADpXBR2W7T2/ZgaSFnrXyVwujyDtdaiQXwtNT805QTNepfq0FLVXJaj+rfkIVdR1
sYmasBsBLYfUyZxyTeoeLm0Ajmu1ogqIA3xYyIRpymTjRNwYugK9tVA969F0T9wUhfuTHSOGgPPo
B/CL0b28jbe/eTpMwY+0s4CQvk7WLN8t3buY+zw+zCsSAqH4hckJ2SpRmtCJTVC6gEV+oCKlsV3u
3V219fYNUmrGs32blygFIZOBoPTZ0gyHNlsm78BOoktGyyV9dWzpwxKDkW3hcBB5zARqBXHIzY/H
tKcAqfMwF6mC6UrPaz+/GsGtGYS0xwa3F7AIz31ZEFyclGBqK2godA7AVWASxuP+L8eYBZHuIaIp
UhmBbEpd1nI0khGC9c2Tdm9kAm371bJZPKg8PxVFXJU94vcglcI3E3ll7w0+1gB45HqyBQzJEv8d
TnALwJGS0EDZaz1k2EPNTWYCzJBv7G1WSGoCsNGQHZIP0jtai5gMEhr/BEeLUhcOaU8gfuyTYCmx
EaBYmXGGSxrL05o40tBmR95p1/sCEdn0JNZPwCwuVpfOGxJA9AbEyNGBhpcJoy+JyKZDXY3P3Dv4
NXhKdz7hnFfrRVZque4JgbmG1QRYJQ8sgKuV73xMkDv8igv5UzdcBSlRdad2wjAYgK2Fre3TWWuh
M08zygS4Zdse2SNJK/C0fHxZMpeMQsHELJCMz57cllQN8EpzCU6WL7ADbUrJGO3f7ClHm6Qjv4eQ
G0o/sDuN5u982Nc8LI7mYgFfCvV3OYso698a2rJv9iDZE/pRs3sSCg72E5pTUKZxbkWaAo0Ns8Pq
4PCcQEYbCNW/JSphyF8RFhp0iBI5RcRG0HKAN17L9tAkZ80b2LosYPQEdfGRdqUkvM6T6nw/Twfq
2UD6Wd+opoU0DuKcujdcBl9G1o6A6Q6u58zKxdRh5WPUWDb7R2tgmesiVFxharGUMtEpqWig2sMw
isAf0Hid62PSNvSC5BNakJmIEqUdS4KTE19J7aCWJAgOPGs5trZM9WjpI+ollSSXQKNxB0EQN4Jg
UMM0llGaWg2Ag8nkmk6LdchEcufarY6j97O8ZSzDIkKRDWy32McqLiXwqBRpesOMe6lV7sEp0Lv2
E7LNL1IpcWNJO0Z4/tJthIwAwMarpoOb+FtzZ4wJO/DR6GxKfVfOxIiC5J8pZpLtxCZMAJNbwrcl
HZWnqjgVxBCH/B5VXUvTE8IAP6SJ5wbRCkRwuHzS6maNNmY32b4w20rngOrMNBCt8NqpwA0CP5MS
tYYUo6ScpKTmQ0Z+DGhOjT51sky2aP59XzcRoIOW2kPsImldWVqPhi+Yeio1pY0l1EIgvxpWjxHl
O0OHNl/Sdzq/uGC45B3CnnFXq3NpEwk/wgWErnOsUZYfRhej9+Yy9Md0gQRgqPHB7BCdSKaGU5yp
iNCT1AdVqHtgX7gynAHWTfbYA2AD0AY2V6/3M5HByFXoTRe2pbZuhIUEjyRzSylmG+AZBddyfzBo
MIE6clSk2bTeiSbhmTPxknnsfql6wLW8yJKX86827gDBxl8Cw0foRxCSmzGmLApVRvBHtSU49pTh
Q00Ayooliqodbt0NbKV79ZGegQoBuAhHJDRRoP8wuYh+U2gXECH+eY/qPye7jkDBXJWqBvMFSOif
UYpKSTd1pqwojPxT37Pm0vbxz3QjXL7wwQRLrfNg4+xa66sly3PNMtA4Y2BKF2t5qS+bbhHLcTXG
wg54DhAjyAnNpf6GOl/J1EQsbRlUDYxUlG5LtEHU6ZUBZ2QHUz7a/8xGg+USwwRTp5U47NoHuxZT
ENNYqy29hIHWo5wbrVrCbDg9RFzBq6EpENgsc4kL6i7JtgRXkBUnv+I8gnqoEfq6W+iptEpUY/FG
NnwonAD+/2qrtSfUwlCFHajKOELLBedgg8UMA5lJHhjdV0qd3aNFKwKOs2XAVzKZTOZzOp5xfFoU
VGyp4gB3DPK4BPJeC5RE2p/jJvEvrbNp6JsPrTVSTK1w9dxbdTSsqg20ZbWgCy0q9Pm/7KcKjp6M
yG+DmYoyw1myGuR7uYFmo6Lu0xLSe/Ey3VSras++qb5OZ0RmFxbgyXIxnoiYDanJ6lPxi92/0DxG
UFGw1CstVrZ4uMXvrOM1ERmRDvnliMDmyVr1+89Gn4/229SkyTBNDRntBZne2fzKjpQPpLvXKMBU
x1GCV4KmVMBsr41PO9f6tHkFAXSk7AYhuCRusubS6sKtU2CWa2zo+rhp0dOQKhJ4pPAwNCcaXsVb
MEaAFlHm3yECyoLSV0qsy0rycLtZkSxIOTEbFBvkd5QUGCCZdjyJug9y/A5WFgii3DHY2INVG+a4
oeifuYokIHspAKq2d2bqieEMijSMciAcSDW5n3u6r/LaLWODZ2ah6vI9cESukrtS1InpEUuHVkHV
QrID2EvUSjTZGheqHlYyCssyCg9EXoQ4jWRR4/ywl2QPyPIPfXY35FG0rG2QmJJYD8Ox6KvqjbEs
xlsT+SedrZ0i31nriOVy5Q5QWQ5lhrIUoLzlHZl2t/ft9DNvC4MW/RrdTET4savPMnAO+zi1KciD
HwYbc5Be1aQIJX0RnVZuV8HZf1hpUZSJgxUlhp1Hb9NHtKYSINjDrgkoSR44UtzguyXH6WlnFbsa
mRnVGgtWLbJeEhfjgNLHLKgpifRtOA7pas8wAz8IVSgHhjAzf1YMqUQ/JTSyhjXUu36bOhvtfpkO
KJKWUocz8tc6VNRDe2IZHGyMNDCEFyoTLHWrGGTMKmkEzdl4vJHba5iMGuWZ/JbAsQlrCC6s7B6F
W3U3G7MtHrZZZwHY7Jkue6rb0WhsOQJnKRWGFHVBek4z5mBPiRtC07pa3FuLwtDQ90Xhty/vPEd5
qrD8i0UZP+cJNrvMnbljaeseSq8JVqyB+lxhDK5SDwjpd0cia+GXmC92gAIQwvN+uERPV+LpjFCg
uU70adLRQTE/TS0pEapCz1PZlbDgYH9qWAyW9hXujSo1RFyvE8n+MIZkWFg++3TE7pgOCoDIr61T
zKDIOLn4XaOG0nX5FwAQDsrpg9s8v75uG+RH7uSogloXzkC3QA9dyrEpwmNXC3beqtgFoB9Aa69l
a+YTIN4w7AvKdxPItAnhH7tlOCiw0+d3Oj74NEHw7vAzeWQztgSY7/7TrwmJB/fp1b26zyGte0lt
n+DvoHwjPeIuIeCxPqmDWE6QYH9ehhQyQQ07ejmfkJahHB+IVChtcO/jsl/0oYciwpwAmoWK5cJB
YtfN0/YAUjr6D8OhB16OcD/X3WNxExgifEYEQqYMUqKVCXjcLgt/DCabVBsoYvTBIsiEDZjQrizq
mjxLAkDaK1rbcBQpNMnzTk2urGbK8AdhhK8s05OpKMjryaEOy70NuLUi3XHJcqXxsEbOkTdf7AkD
WeydsNDjlthCAczBDbqnW7i8ljq0H4wvSM19quiTFqlT3qUquQD5IzvKYfHKgIBHUkfXrzeXvvZS
bQFela395G5VYPcBm5m6QYSkLp0ldoPMPYi4kM3cFBf0bm7dNKylDyxlfeDESejKqpDho21C9U66
kKX9sC2rTU6U7XYEp499Kif2jAoG44Uql8hDgMky0C7gihmbDRZBZo5rd8ggrrQYK9xEfRd6Cq6h
j6+gK+YiuxrvMxOY2EEFmDFkC+HvuK47dX8JU6TBH20YrDrW644uq7BJT/AQB3uKAxQdJz4+0cSQ
eBxsgUpmU6TbulAZox2jKK3iX5grFDmQyGXb8e7UrZPspzUhJuqev+2az1XsgW2o99Bisum3+iyh
ErEpsPIxqfjW3sWibyE/7YmnZUErmUP6DiI//+4WNlICwlprcl3kk0qdyxI+WTiWEEIhHw4W4RW0
Ax8r8IqzyLkVkkE8pyV20kIaEwXvGEi8V32xbDsKlLqApaBuSdUdbQlNYO5Dd4Fu4wZb6e+zqE6R
GogdH/gnSxgzvBj47Bl9oi8nZgYQS+M+8iiN4oK1KQgtZGbsTW41ES7G7Qs6S8EACbBXqqVIKCBw
pbMJrNq6Oa7a7buubB4MliP26EoNFlT5LT+af7orKd5TX8qXDCel61SZdct6pXwe7q+0KnwQ03xp
BwIPkgMKt2d0I1E6ZNPEE0dnUJKfHvSYbVepZ+3TGwKFIUUCBWjwbKk+o0bTKQMyiBXscQBnZ5xl
1k3Aax6A9NOFudYrlTsloxW/W69962Q0n5RMW1vI/bFYALLRJpbQPzTM9GeEESg2H/Ss23YPn07N
6ADAP0BXV1I19uEEEakexWorezwvbR4zijHvrRei4Uv/APM0jhGVCEuv3que2A0HurztgfIeKF1C
LMg0hhKJHUZfMQ5V2ZbQn/TnRsv9mxCtahngl9FORr/nZVNCUphpYhGy9A1knuTJPrWZT62bM5G1
EgRplJcATIqGYqal77UDaXJLWBY6YFDe1GdbS4o/dbB7RAfbo98A+MMtKQdlPKALBZ96t77dF/u4
3JTPFmmFUypjeiFWUhCyaFKjeJB+ryxCD02LdwlrZbolv6arOb9TjqwtoT0o8iCVMtKECf8aGxm1
Dy4fS09yoqSUrbKkkM6R5kQHwE7yBaEtq1seTkI2IenC2NMxWlQ3UnvUuxD2Akz2hIPrCwX/AYoN
g9Ye6iWTEN2CYJSwDQy+it1oP/B9mP2pxGBg+S/b1traNIZxL0zg27/NyXu81w8iK+v6qATxjJNz
4PMbP0cvENSn0XFyh3xiP8HOjC5tFetmcqgK6kypxYQS1qM5XZzaR+c6iUFD6Z43HbQ6YFH4V4c5
59HPHJEsu6USqMx6QXTwUWKEZ9OlhkIycKT6pBLg/0IjtZM0oZkxlmk00P94wpLFmw5tb0B4npDT
EpQqcHpR83WgtvU0wC4ANBkDgAV+DsiqSHQSjC3iB+uRbPVmvKOK8g1PWeZfKBKlwyelhxsxUsIl
mypNF3kkytkJqWS2oaKe61Fn3Rl1UBtazRUSTTZV75T+DgnzZjEHKStp6fv81VcCuoiYkr+poMu5
lclCiR+JEFLM5vzbvOK7PNSOxOx7sqZBj/5tgQAazVT/s/SpzkhVnBSWkpyy17Lr0M+KZWikv3gR
KDMS1vyGADWa65+4wxQn5UCyQZ9UyC0NYmP5/bNrxVUhEZ7FWHWp2LEKP6/aRBOvCCn555mXPqUu
0/kCqlJYHVkPPRYiHQk7/fce9KHyfDlz/Ps77WOqSzEoPKKbI5PHaif2N9KlyBRQDbdS9Q9qDaRr
ZW9ubGkfHQbupoK/q5PlRSRKyK8iOOQT0DMeJYa2y9wEmajKZvCnttCj2ipJR6u4zj7FqepJas9a
WoRnc/4LKzg/0dUV54JJoW/k6afOvsqr+yQVYSXgmrSUpjkP9a/kNny2NoMtR0G2CCbEBsSe4cT9
3TADSbCxgVjoSABVa+ECrU71r/RtNhlY6tjXXLSMPk2d3i7xJDUsJSdKYmkcTYJuKSoyRAlOkUrw
WLBPc9T7BYlA0Wavt025AVSqrI2jw961rtYINoYPhXcy6l8NyHlZLnmwkkScCpxWESeuQAOHuONP
hOMfDfI1WvAXxX4j6fQCgymtdbEIu+mmT5ibfilA/KuxAYB+9gwsQQBSW/cQoBF1RcN6UOeu7O2i
ZJ8wH2DUc8/Q2h1+9vOqtxsDEa1fzTxUk53Hut7duxR8Dyqdqleanvq5rRWv6QBxndKvHUDPAn4k
g7bw2AQATq1Db09BY6oHaSulCBFRfQxaIjjRQBOjg9DS0dvTVAnhhbVRpl793TJwRgU1YWQ7ThBC
26jsAHREnUP4/hER4eenmBAnsw4wdxBNp59h0gUgBBTrtaWm+3buUWw+LjcfxD/VtAHudPvWg0Gk
Bayn9fX4P32/oHr6dm89vWVXgKgjC22+uSwpK5lXMihlumhA2dmjWdNmAuSp7egFRDB33fmZ9Hpk
Kt/pkGfxTXqpAYRR7thoxOByDAJQ1InAk7+lwqdK06U7aofKpGGxkyAFhq/peHU0oc9o481pU7vT
mTnsp9ESekoQwZC+kumW5f+1DJEXirTfwWlyjYh6bSVcZZphsdbUfgp+WezaTHIfJwX7PqBjEgzm
cjpka9bYAF+rPi/WGzcD9F2/6L8L3Ze7id2PCuncYtmLiU+Ckd2C02ueTtNbgWwRrSIZ0NcDiGEd
BIlVzZHfrBdIQCt5nk9+rktaZletYuyTJ4Cn9qNHTFdV/AdODJCHHOHMxO8D1MP5eeD13WBTxFMB
+CjI/N8rxcD5s+iseS3Bl45XSlOxr17rdatKzwHCp2Du2s9z+7Fpw2ZdQ3PTcIsUgUH/mObl27yl
j1quB5Nzldp/soPvNR10KcoTVTmw5QO9MfovMGY/VJfXwO7ujXaxe55s4UnyiQTD1LB1Z1Qp5ybV
0YVSsYNfHhUcqISHkMq4Pz/KOf1zVt4Et7gznltzqRAgke80wloUPO8F0ZaSD5KckihvTK7yGyH6
gEkCjhOIRVB6hNShW3iZJ9isZ81CwQRJLZ5u6thiq1y3LuCCWvt1iaI5WuItNpc2mF2WHSSQlNRt
TOi749/y8j0krrx3ktFtPJs8fyFNinH5KAukJ0wPo+I+xAJm3FTuRdcyuTTSBUI/ACwiFk5yBrJy
T1AOZRykHllyuAY7lhv+RHt1Jl2fh3Ly2xzOf4ewlurjtRZmmuce/XujnWZVtIMEzFGME03BTpc9
kMKd+CaZLFJWmUKrQocg3q4Dv9MyjYiGAAcjPqNIm/KGRL2EXyecWWiM2TFj3Lhpvw+kv8pvKB5P
oTcKtp8JQJ/7JWaqOoBp/WgGWhXrpGRd87Rfof9kTHUU3QYMd1CvNqgs2/WMYQmfE+I+FkDdoffT
GnnILm1XCUpu1QGWDI1aWMrFSr205h78lJKZ2lnZxCpGlSVVACiWu/WjVQegewA3WmEHET/wOc8V
lk/g1URD3QvuHHi8l1lw6AYCu8F2+fml8P3s11sXcM1QAXeSSfxb6VepHKLEP7z/gAZ8OZVt80XT
gxp0URQY3r7Wu2DVYzNZzNpn79ae0vvxZaorMssAV63eri02xEYrHfAQ61ekYo01mxLCN5zdENhQ
vb+j8Q/qxspFrDsEi+zILE4s7tsM1ag4GxVbistCU1Rp1LrQGoCWY6Er0Ztl3RPpMbSYXgX0078J
kwSjw+Q+vduVYAedASKAasXXBGlAjUYNN4R11ttOwXoSTyfOaNe28ATTDrILywQeKGEmahEd6i/n
9JIj8Moo0YIDS7zKwiM8Uq0rhXKhUIMb2wyo9n10NlSab/3i4ms/oT9oFE5I3V1EkuKwOqzKHpPB
Xr9FCU3jnATliRtMIEZudezRIpVWCjJ43uA7EX7QFBAySp13KrrqPUEUcwiqmxAIW/K6WJQVRMc6
fUHq1FOkpF6p4KW1E6BMoAcfGMepu/ME0RJIK4brmthZYDilRYFWpVlsVtsiMy2UfapBiPHqn6iT
A3fYfTaRYrRk4ID0mNFVKiBSOCcLMREt4nhby2Fv+NvcE7PcmEWEMJL25+5fV7nlfoTEqxCjIY8K
ZBvi/kn8gxguBQi7RT4s2Z/RhZYBzmH0HeGTTO+/1V5x+PTL4Yn0+ZdUhjML752EYuB90WSdASED
CHl0PQo7R0/Ya0Ax9cphdQjRZ+cdfcbgpvLMoYtoepOIeq+Lo9JiczPPv8zdaX1eVvtcjQEJH+6w
+6aKylgcZ7Bumo+Ikp442oW73pOQ4wDw67gOd2l9UrM/g8qCPf2gJwEMRDARskkNB/JW99Wq4k3M
XIrxh1xZkd1DvnQMCULvOUgguSlFxCZtbBhqdvCK6IN5G8B3jkC1Xz6OOx0zoXMIDGrVaosv/Bdw
t7aJNHTwXyi3C69kIxaU5YwM2LYJYAcfQkds0bZBqmvXA5ZKPMQF6Iz/VJK6/3YL3qJKs4/9cNet
tONJBfPr1ZxBmV1pQw3e3M6Pw+t8P7r0X1H9F1dzfIGzd8O09tWx5WrVoLOo0HkxAa/XefBlNYqT
KkOa2zjHDl0AsJEpr+m9mvSbc+utqrcHfN1KrBKUrq9pNUjmL7+CVTIDq3NefbynU0yR65fexyFm
37n6NetIx+qrNZn8DIe93zrRakIsoh66NWimOKQ9zHQLmMm7TnXQGO1NjIr2aPtGCWLcX6Dej6lY
MYiJ3AiZqkpXPiHlBdDd11oeWVQW667n3VEqAhkrC50ZhRBd+eX5t1N1totT1xjUgpkLl6RfnedG
VRq65A3zdwq2apE5FbPuCmHM78WXTQvDr0PTOePndTKbm35uhXq7QxpGqAc6InpZUIAAJr5klvG+
6SeBEU9AAMIxenGPCPs18NH1CAu4Feou//02bqtClLkYp8SEMzA+mxS5flaflRE9Qxj8ET4nbmpP
ZhYCMRS/DEGlcEBLN2GloXXdrX/rHmx8GzJwuJvd3Y9yKEpE4B0hwpz3SozopEgozcxA16T4ibSQ
3iJ/NVaIg/wNHoBds2Ofru63Ad54RxgWSrelfziEEVV24I4PohrOK6jq5/ztgxrCSBO/F3kV3/Zh
0ubmRB5vBMffq28ol0GrcWp6fI0Qrp9zo68NLIDfgzp6b4nJDuqVxm2UHxxgNT670tr0LaGM7kK/
NOqZwOvq2j/DOA2uw2JvH05UmBb629/NuVH0H26tU7HvDKFtRPcwN81NsddsnP/TSf7/+67H+Tde
xsvrcrcxIdO9P1r0Z6Noo/Zq89iVYALRa+UEmejfowjrEMyTu+Zj+VhSsvAmMpc+qtCtAQMsNmrb
Jmj+e9KIPX4Xe7Fn0HYrfeQhU643wMkRNUMHZa9lysPgRyZbTCwVuftoFSgrSh8ngrRQD1RlxPIA
gobJepsX18bCWCBMlao4AsgXuCz2ihCEDznP2f1SmUDVyVAa49TAKTNiPb5btSMj34RRd27ezk20
Olbufw+MYfgwqF/fHTtY1VgT4NWwJHmgJZe3eW6RW9yp36LmAFicoVLj2/zCUVsY9+YZLD0yIgUS
IDzpXbhZU92CCbqHnV287XkI2R4UvLI54eul2pVKO7IJQt1Ss7Q8/sa/+0UuqjBzlJpD13ICMCFb
cZ+aO6n7nEYIaF6MhSfYs/CrwhjT6WbIlGKqESlsyqP7Vwog11tsWQpwKKGlIMimc8NGzMIDBFB8
/pZCoWU/pCFFcV98SDVm2hJbQ6kBKPfA5FMvbF7DCZg4gjCPfggsL2/ZvMEGxSI4jEwQXZwB3lNR
oiuaXZkLxSIy0EOkCMqKPDJCBI6IDp4/7XgVMak1CXSTyiVookBhDfIb4WYUefp/KAPrwRwER5jI
FJIMo5D3KWIlbGoYtkLE3abJThcwlj3dTKM1i5rFowpjNR2sCWrwVGpwsSPDmgWd7w1oXQQQg3KM
X5GuwI0ihwx5kpKqitnjaSO3cKFWyuZEcl1h63HDIhklLDgJkBUu+VhgPP7OL7Gf5dampnV7TPrR
VVLShaUItAkhlzskY7dgf4Nn5AhBlZweuT51XB+6Un/gq6I9AoUTOUdlHjN494Qkl1lD+8GPz5rn
ATsMryf8+q+a/BGWvnoQ5lF2yn6i/Su1h0UT2+hIxmp+GCtzd4V0lCqYSpNXLIk7K7q2bXz8O5E3
KkdKO4zvJluTtZ9bFNdwiObXZQgv2HG5BdB3yGLKa0hmAIFSNwIdN5HE+xz/mzcD8bzIMKE2ZGfx
Rbvxc75d5rBdt423r+1aC6hPp+cIpHw4qjn6RaV+q7HIr6nAZHPzac7B/sKiftFXqWzVgho8AYqu
PLHk8CsPZ8o/i2v6flKjouPO/hR7i7GgUxLRRAy3UnCZnwCclgKsbW6zvOaFz+o0ZD2J2Nx81edc
5ndOrctJr4p35NdvNueany7zCplX5US1cfWM4Ue70PCucZlL+uA34w1w73rfhR45cf/OwPWw1ioU
9O6IsOogWVeUG8KtqXQIs3nrHoaEeYZ44xDdDXHcsQu3LhwLO94NvwDGJ12W+7olg2HJr+ngTh1S
N1Y5q8uYHYYFRjUwFphzCJ4yY44/wo4GycIcnZu80gLxQgBK9Xg3dByhH2I8O0sXiyCsBHgC3CqP
e66JtbrJd/DsaZpJ0c7X0ojjMqiHJrHN1NG/wonC29IHP/MNWKb5NS/8SAfML20w6TkYVAKZuwHT
yIMvwVNiWDbDmnNOm1jUB8VRdWBA97qj/9GpJX6bTcR+p+/Es8cN5TwllTd25WmhtmRyqHEGTxS3
Um9sLUJ1KH6cIIWMhEtggfOE+IYoA+LQNjpbypja214Iqj9UGDrL5+u95AecEliPFEOC3NMZ1Jhx
T4bGPyuqcvToLz+h9xdxkJ/LHMwZQNPGG9THakhyioQYea+2pAcwnmbfBfmyI6QK8gAZcGkD8BGV
4ZfUNqg0/zlnddLIjBz71iUSl05DfIc6J11vR69Gm0lWNxY5g53kXX5glfAg4AJ0bYZXjyaifyd+
17+ZzpGkoN8YE6EEw24oT1z8QKSRu7cU0BOniElhRxLq3LPIsoJaSq+nr6xXhWu/wekvMnrziR5g
0uQmgFDpneEIjwGOjCOFoPSoQe3mOjoYXwjjVbd1bXxdfFOOdZY4gKgLsi7IP/fmT8Wa96hjJg2m
WoQ3EWKa4sIi9ODa4J1sqXOhEkJZ1EKZn7yV4i4ejRJBhDSaAS1Ges0KiaQBOhjzKfMqNlXNhoFO
MlKhFYPQN540N6fQhOK/KldByCHLlTXEasCYUvxZylNhiyrDpWA7pBlI4UOqjjOwmHIAGTROmFCN
gsZBqle++ZfLzEp+WDWEIP8p2KwqCsZGoD05EFU6CpPEERDkPbrAgCG0kyYDKC4B2ggrsS4kVLPE
CpSyY7OzukMFfpR7U8BD6aZIcIIsOaMgjw5CTEqhp/XngojFKThIwWoFvNgewKtVxaFKTciICAjR
+0QBIcjIyLozlIo4EPlOYw2VIAEnqRSE0AiC22o/1TmMPoWk/TvYOloT3m3a4G35m74ny2SBmrBk
d30B/StoT9SK8Lgy+QrrGoB2NG06CL39BfIpChEST5aJjI3MH1GUXSdlY+OrnDitcAu6aeUVagDZ
3gDZ6mmthH6b3aoCQYp3ZFUeFBEyjCIOL9MsU1C2rauNT1KcojSBJBRY21oGobMs/b+BSZyxxgtV
ZrpKZlqDo0sXMp6YMkMi2LlAa3cKEzQsdGEF1SFLRdHgv0w+140ldLMF+dB8KLEA2sokeizMGLeM
4cXtan7TXM1fXsNVqlQJU7I2Wkcy0zT9AgSQaRcNCKuAFK2WrgrdBHJVmaimlTEktMW6FHYkhZXw
GkNrkYPUlT3LXbMSgLpkNxVhtaajrMvIxv6UlbyQzxVUQA0d5Y1kASkFsF8UAxFNbkUaaAETPwwn
mo/TEEdA5Wmoa9SGShIHPqtFhVpUXwSDkEUKhqur7BRXASCS0CaNLbkojIRRIRCm5q72lhxP6xxc
CXEJwSl4oEFVDOBFjh0NX/ccc+V3ruTU17Q2Ma8DhM3yYDZGWh9aJymyVSBoh4yB7YNIl2o4qW5E
oFrm24ugkyeHp/y6HL2C6URUxhE71hUBK0vTe1ini8VqS8xTyGqtSe7Dy/LyacYNX/LPr8a1BiZh
rkiXKZmGhzvIMNF0Ym8vZF2S3SUhDo2gngKXAjMlSf7E/C2XyXTi8pP4Fc9wCq5Ic4d8P8Yna8Kg
2bqulGtlO1Gnw6FagALwVWLGWbIq2zwn0zsRLRH4RdYtHZbT733Qx0LfKvibDv01O3e6Fd1ZI86n
jq8irKR+1HFBWxWWBRol3dv4zM0j2EEd6tCqzXwZkQWB/CXL+7P5l0qwZyVjkt8GFDHfFpMfKa2m
83EWekekBQ+6ZuaDMp2AdwAuzalYBijSiPoPQSRqZAsEeNLu1rjTHdRWohCYTgpNUejHqnErOS5T
l6PgNZg3ksnUmDgeK44Ts/VShwaSes6W5iWBxo7wYSax1ZtYwKIpMV4LmQHYfd9+8olWRHmabthz
Wl6KTgeh0wkyjFSOZSi/521RlFvhGtONlc4/6wQhR8UNsXLQE2AFNWMYr6wNGSxwbVO9Ca0ku3kM
iFVxiP/i8ABwCD0SCvsfUee1pLqyBNEvIgJvXmUBCRDC80IAAxJeePP1d6W0T9yjmdlzGIzU6q6u
ysrKEllJV8lE00LUy+4pMwrUjO5L8Bq0OhWHiOxEcbHfwOMQPQdngpNWlMJnMr8Q9tYkEddDGW/W
K5Xdmsb0mGWxpdVXLFW+mO/Z0LIXuLpNzAFOKO6FGRiq/Lw4TrJUAuE1FwUGZUlb6L9wlTob0Umr
HMwvPCCpoZKphdtzxYordyDMadGeH5kmKhcRP19lyDL8daivDfhsdN0Uvc7d079Q6aJxuitWu554
q2nNI8O9El8iNaOaGZr2Y6QuuMEPB/rbUCKcKPZwwroSGXdl4En63NeAlFU/HtPbdXqfl9/6M5nS
y4YsrvsZ5lBi8CGPQIYnl9A8jdasL24Hgw275WNQXtct4bBAN+HzvdKEbnSUS9MI06cbrQ9w8fNP
dE3sIrcdJEQFgNTImhF1VEOKaP6eXaCLXCEAbIh3NqRI0pTHiRAQwEBIvLHilO+guEeP08SV/wET
6K2BoGloeW+YyAIHdLZcAPfehryiyu3K92g9f3iFjfpqF1YPTT4TLxu92mHpOK/+eh9stNxNRW24
lyXOiLgnAOdQCAi1gDgCyRz/bYvG+cEB/E1/08u4sv5uT4AaCjkuyxyo07G9H+JqEr430JeWL3/o
JvdWtdApPd3nODbfTBEUABRnkRiJKWzWoeinQYN1ESprvSvKGY/Z3kTomh0Ux3sgt5EaALScI6uf
md8sHSzDInae+ICCArg7FHDKv2RLoGAyYvtY6TaLLqinYKegAkoDXFum1sdQ+B15edUnnHlJw6Jo
yfOwERixK5sD3BW8UCs/OdPJjm5HmIH+VKZJYTtvIpVgpfijvniIkCxg5WlRZ0wKilxgDO7abIlz
AgulAVIPll0MuBc2QGQl7s09OA0I9jrwFqYr/tPUvNDSB/QT+6p/C5OLCbWIy+W88UMyNqoGAAMU
m3OsgaoDVOQm8y+LlxFZVa5Pdzs252uYOTUsN9JotNfCJuIwModXGKNhmqf4z3NkeUCBEnGvwSW1
FD5NO2SsWNCAMNUWFynrxPBitCgT5cphLVhsSBlOsl5r0ev5KS8T51QDxrihWO98yBiy+w5xMQWA
sg9LxYDYazW8mEMSFaQ6WXXpwQDD/5PNQkKhaoWyKFeLHfNhBOy/tBJiM82MjsyPbrQO2UQKkSwV
u1bobKYCpTvpuYa3Ko/A+w0Rj8swglFDBbkv4QBlbBpVUWhGpMTgqTwCvG9MC/Q0VN3/SyeKIA+h
Tu0NofWiQk6hYh9XxsN/4A7cMdKFFRCmuf2jLQnxIdXWHSYx7krdHHsop+NDsCewAezV8YhRjJ3M
YDKBZD119Zo8WEeccHEfXchEbndEpGT7bmrPs2d9jMcqpiIxHmgAdONl1MF14ADVGHZdpY6KI/5Q
3jzgvItHJIZzZh/z0Ji1j2YuJ9CYDLhWVI9STK04bY2qn8vKS+Sx6tALNKm5GCaR5p1cAe0QzMKO
LKsckMz7YETlffX/cMoU4KkdBlvr16QFisrsmfPZdvaIjVM/cytlnbWWAjC4QPR8MaaYMkzMrDZQ
H83LAOvZfugkyifyPldjLjf8brOmtjFtS770gzmbU6j1/8oV0lPGA+B9Drh5zH4cT5w+3rY3Z0Nn
aspdCzbAgbSsklOkj5/9zJkbhDlCFsoQGXHE3bkTLwNQEsyOJXE+pIOggdBQyNZc+ye4pUj28VPW
5wF42CNRpV18x981r8jKtUUFOcFsAKH/tRbj8mj1GdQQg7/BcRvqKAyr4w/6k9Ab0U8Bzd15RXsB
htO6/b2Q4BSGcEe85qfcBiVvSKlC9UgVZrJAT168cFsQWY9JiOXrEfYxuxVl4DKo7Jd5KNv3GcTm
lxa5pApTQj+q8bRDLNPy4tDceU96PaFiv3DvZ7bsx7A4Fi2/TlpVP7TboQ6DAowOcK8y/xSRphSf
SoiBetkxHZgMOP4skhWqqCb1p2zcIpGnIggikoqd/OSMNbmYXmlVNzRWT5YDJ71Fhf0m1BqCV/aS
CIrMC9Ihd2NO/KYgI/2cP+bXgL4/pM5iO0/R8fcfzZagYAwRnamEymbmavHOMmgKSz9N2Zyu3fV9
F2BXa/SAlXNDPrBkMXU0Q2SMw5AZEYb/7KEMhAJqESsUTsp3yY5pkcwwwY4CDAwnH6T3wKydV/IA
ZS4lASO+ND+hVcPR4tD6Ryla0T3poWFlopWmvr4onEKAVRMMYnb/nZIm72Z9s2JmcDvT9xYdTuGB
HHnx9LKj0q0g9lfp1roPem4+CGdfHjyyrupddzT21qZCd1Bc1VWZycAchPJbsl4BYQh8qSdaHYf2
gSfi8bPVXPrnlFKe004qW0AQJ7+JXqZ9PUMkjGzjgfTAgGnvza5Wp5ZtD5jLSWGF8Ujfu9RMIP+x
H1ABZTFdZYJWNPeFwsidV9VGGjJAR3Hw4udgILprukWp28fnD1tcf9jl5gXpnVHSfojLzN0LqKBs
4HrWcT25sTqoeEoL6hi4u/kY3HroOJ5lH1m7lPs6jcl3RFqxg7avXGuNTn70QKEV6IH1ocIX0mlk
zGHLCY/QaOkP1bFWKT0id3Q5PpCThMSGHBHDK/uQBSV3A2m/MqZ4SFCC6ZoiHeCNuXbFwqshG6Jy
Eyum/5zhpYCDqlBMF7OQeWeGLWbiMAiUjlRFLSlJwhwdGWtIeQAVSIEe9QfbweBi/U3vtgy6alag
LgNpibcoIRdJz/WYnYIVFFMR0rJjkKxg5pvqfdShIAWxgj4xmMe5yIpmi46zS7eJ7L1Yulqyuhnh
aq5GTc4AkR/MTcFKw2SeoI0+LW9UKOKCju4IRUnthFeTyxayI2xGu5UOnY86LInFklVHK+cjeKRD
GKc7Tay3qdmkTeRxhCyvu5aAOyFDk67YoZyMVW8o7rMcNanrazEoPIzcMkUS6KiRj3+jk3E2NpCJ
YUUqIyVgh8uDy5JuLdy01Lvw/vPv5Hng94W+DTmwO+pG6vDrjJZnwychHlLCPwyHJ5ubpJuj9a4g
DBEGjZ1oybgCjNeQybmTZc4GFBsCApfKwwOwULnGJrjmLvu2X+ADhHJ0AQBcoOUGV4OTZYV4DUGw
nvgJvNbuKKHvFE+aMQIUYlT5TUuh3GLyZxFbr47YgR5d885yOHRwUzhHFoP+4UM3GxkjLVk5Iyxm
B4Y7MCPnhs+9d1JPhefJ4ZCY1p0FOnTdsuGqmlxHOoxYPF057CBuOsErPgJmgzbAF7oyUpbRjAda
uBrZO2XjDAVUVW2iAhf+MxnySSD3BjIZOrKqnaweX4RSTXroZixmLfYsBN2sy5Q9VmwZWF2f/AmV
oQRBKEwny23qxmxwJTe6Sg0OvqPZYgbLb9aEU133f1kBRaBy4eFCnZWqdWv4MACyanyWSVUxz1m2
Idn88jNdqMEmLO5Gj5P9UI/m7MA3IEf/ig1ovv0vKGbv0kenuQn5NWayKUV7HmQMAvpmooEvo9vw
GshVopGnUgMMEN+8xsNU1eg8wgvpE4/lke35p9OFrlKlGUNdekOKUD9jeboSwFKOUBlfJV+nHeYd
0chCmVGZBg/uvtwDsLjVye4V1JGNrzmLd07rM7Fs31gAWi9pANMHvO3B8Jg3LHnmD0ZkCkgTp7ps
lFAzvWXEUMPo35t9KkjJrxkttDzGCCmRmiUXe6FZJaGA+BXhEJOQfimjipYuemW2353NkKsPXX/t
r10Ki8yARnbt2Yx6XuwgWVhuoNaB4rq4tyMci/rqAKoqj6t77uGUztWCVOCPirUy+5ht1FQlciFn
LIrupg6pIihBLb0TGQEkttEG1OUeug22d+VF9D7aeYR9UTgpV+5urGqq9vQKxmR5Qyh/zyIU+zRN
b8DAYfF+XNZnd4YfK+de9/j/c1jUaOiSVjLjp6+oEejWUkMrqN8hdSb4N1A90kN1IUOFqRSvqIcJ
SwA1Quo8yOxAqi04pBGlPEZ5VypfdUyRdyp8y1h57i6BpmpmsUsZ+fVFSwhdmNrRqHyvt1KQQ6yL
AZx3FJyi4QKuhXDMdN6pm1NKTgoOnZo1Zf7AumpGRxtWj9mkg9cCtoDKYHeZMgQ92lRS28JE0lAz
03BE+wtTJAFZQx2JNcfBS/0XXENmHOspXaEholkU/7r+5EUC/utMkL43fL+LmEQbLn+3a+OfC7XM
ESHm6F2L4m4PelAJA5AyhPC8+UoGCF2+R8ngxZE4NW9fgEjT8ODG9b+0Hivaz/DZvYbX8DF8Upb6
CA5f7kUyS5ApkxBeBWn6fSB9xv2w6tKqmczQjxykYHbpK9KqNJVKkGCefANUj7F6ykqmoRnTQ+Cc
7KG+pR8ja3YyayFIMrEu1hx7tGfY8L5+8Hm0hinDwucqoFNc8i59lc9GSCREVoHsU9l847HfrWeX
8pdQH56gcgWOJnIXeB4PZ6kARDGwY0rvKcpXDoAecYDoxzRdUQ1VcQbCPeVugMlrG+cLlLS3YreH
owTUxp+oIZGTqyiTcsViK1XkQ3iPk34Zia2axtSH5vJodcrWjOCgz2LousIlDmmuh+2Z2aX9Vfp6
0jFiknHPRcbAr1FpCTebfrfsS5RyrNKontSGvDSMWUdOVslq5AhUfqSHBvUxN40C6M/wxaGIJA/b
RwZOqU5V6WYJBKRY/1WyEoa2t80BF5akyk8xeOIbBXCNjGyaMmOapYwy5BIlDPR/mqDSDJ0yb9Py
JlFVmPQiRuNgyDk82CrL3W5ZKF4HJYdMWYkZzVamv2uxrSoiomNERZTR9xb0oD9lqC+g21k0PJVc
xfYKgVLFacSxafdUkz5Fnp4MoDnNQHOcHQU+OcIJtp1/G3eIX4BhlILQhmmlcZOWcAazijusaSLA
VfkY+Rw9FiZeCdW5ysulEYA0Lrn36VLUDhls2NhVt5kgIaAEQbFVxo0KfB9HwtfkVsCvc5H/xpE6
S7LIJ9MNgUZHD5wSOSbUoRvMCKl4+NhvnZ/QBqUGLmBUOhvNpxZTZ+MHM3YBYQNDvIvNhIZWZ65G
U0yOn948nCSGfC29RzreevHkbUlyg4nku9owpL+JesDbmhAAaOXx7rIVQWBzAYkxagt0DzZ4bVks
qKGDyPlo01mRV/KWQwFqSm1lVVjSC2H5US75oWWbqrLkp6bYAg5PedObDoATaY3qcbNUpCJhxBqd
v9K8LXtkB0vqTYlPuZeaWVPwT56o0dPi8DzlwbcedyC9LvmSAFcECZLnIHoVhwFmB7OTN1spdyoU
RNOMbXuF18kvuiESe5TsIz6CdiiFpyn4gS+UkZnTkfEDyob9bncU0YqTgSe0uJp8JqMil8iFvADx
lM2XoSO+4t5AUQpCRFA+JBJEhVpr7YNo4VFOJvS2/pgoplGnVzC7PjcNJCWxER/FaVW4PFT5cHZp
WhcaWbAqpt4Zfu/dVN6ogkj/TmIaV9RYeW+3paIcrkrLiOIlsiWuvOxh2AokyxIcMJ3yRsGCUz9d
PqSqnYuY9aycMJv1WUo5DqTcqQAjna5k8SP8KM1/vQvLh6k948SDTR7erHheMXF0na4RdYm2Kno4
I8n/635oCrcz6Xtqlq13UIMNjDMij4R/1msUYjLfU14t/i8Lo4JXD96kjwn1Nz2T+McNJrNuwZx9
rbyF8BSUVlZUh46jlFn0IKTSq7RsXD4m9PpjT38oeRzNEgRhCIEASLuaiU+ZfRU35U1xFE/LIx0V
PwL0BxBi7e9wIb+d7NivS3nr2iYGpRK1eagx7vlOxa/4ccU8KGrlu0gqAqX7VKNGDpQsSaWJl8KO
eGiqgGvnXRK4p9otH8g4PILyaL9+zwvD858cGFUafFQ+oxUufGel0xAaJifmaD07EsGh2/U/ROFs
0QEJIqrmwsEGX8BwZfsaGaKWxCGhhf3JUaLzGxuuhJGJVJu6jXpfeUVAU0iz48nDZaDCg5n0xSOn
DT3CEw3KzFJXWmRZfZ+o5XiH5VGu0aR2jZYv4/o4T+ZsvKjyf2e2ShBrCOrAX6WFcS25hbtVexlP
2JSPAHc9lGug80hLeZEmycKED03GSjymc9Tf5V9QLk6j1taJTSX9enfBaV+8udz2Zyh2Lj1m4N6i
qJEdkbdrvgB7Fu3XUDofL4rAoNeWl9Vleckvx9mzAVfVut9VsEuGCRSRC6IeujyOZ+/ldxnPSD3B
OIe4y0+eB7sWai1f/EJ/gTgxABLriae3QEGDLrf0ZaXT29+7zhDD4AVqunqLHcUsrR06/7FbhijW
MB/B6zhalNrPj0URFBSu55gcz3GYiM+3x02SmjbdrTj/yHu1ftLsuHdpfHCn1aseZUQjfFrVMomg
KiL6b3hHI5NfK5RWACOCYN6GmVyvRkGw14KWI2CKiFbfyH2lz6A4xUzANPwzpW9pOaw85WsoDk/U
/I4rDkR3gZMvXwzJpCW+HNL7D59MFU2tKP2AlD0+hcqnCc58UStdTNWORR/KtkzVyyjak7QNpOdm
MuM5Uu//jpEbm0KnJVnCyOFvZU64TpAQC0+ETOYw5QSliYYshizPD5McsgIdUnF/Oy9fZVIzCtv3
5Ny/sXyohSoM0VFv/DWa+3VheBpfaVG35eE8W8j4h6wUM/5iVtCRwYuDOkf76QR8IwuyMxaA1peU
AeCIp4bxCFSeAHv/t6bytgMbVIPGMC3pzDZD65nhenafXaZ4wS/aefK1kSGUmdp8uqXY2d3UfdBd
Yg5puMRg05tkw0v4gecl5lQdmpnYLKLe6pCHtadSRhldupgoNXswaGKSd8e/QTz69C72LnzRHYTu
gsgu4Fq13t6nW/R2zOODh32BZDK6zIqTPZ1TkDXuxOtLeNw0AtKby8+wsabVRxsd8UDppVwXaeFJ
whtcNq+giky9uSMNgkZ784z5Na991CL8x+rOOXi31X5Qp4tZAxgNWPYQosNNf8djL995eMQYX9j0
p37RWaBP8XbjdaGdo2f74EI1WERZxLtFtxfv5z43pJasU/D2F7PGKDeC4XHr7umL9AzycACzBJn2
K6FPSq/tJwUIzBfntu89I8peAWiPVPTSfm5UmWinqHgVkk+Z16uYIgNUlcKS3O/+bWC+3PKIwgc7
P0oIOwhsnGeIRfJpK4VVzBx/3QINv1ftPL1ar+arjXOZ9Gq1nQvQlaGXs12nMQXxlvVd3QK2hB5t
+HpPlEzJQ/ZLvY/7bdVaGIvfCGbk8G08aAL9GuSb1+bLqTQvfYItbzcrmPH62TrQZefZjwdf/zk4
mPG0NHnYi9VndR48tsARA4xw+HMbUNgLk7OXh061cE6bVPxloh1R4fy/3ZyoQQiUsptyFhSznuxL
u+at2E10yGGS65WF8MSbU68YlgZlVu7FRl7D3YV0I7SZSaSzr15MAYpHmxykPLCfVfveRkkp6dRt
7jTtI5x6L0JA5DT4Ont02pIBdRjPVtVruO/hIuAZ7/Dnxc0FrT6cE0CRxcaSp/3us3VU86lf50xD
khn7Du1P5qX2b0L3cT+e1IdFelqd3Ip9Jle6ZzY1HJoW0sFdhzZbWoRQwFIefYbK6iPC75NEcZ/b
H3ZG7r7AMFD1+YWMQKJpSWXHji6k+eViW9+qV/SOvQ2QiH+G5fGHnFF5rJioQpvvcZYw+LIjZLvC
cUaN9nF2RH03S8VjWJk6Kh7JeAsLahuLqFvwatWQVKsUgF3ZgOhHgVDTLag87P3sBf1uvJ+Vx3lW
3wdh4IYKYnq3XtIrNZVVkpzsvhcPFkGuWw+O8M8zxEHuszbKal/xWREaXtW9wm8UpWthq9Vi+q8t
OmGV7wrcyGib8+5tRKh8sXCp0VvTAxFOvAQfuUrArQWdxKj0aMV/t5YKnChJTnskfHxtSHvauf1Q
XByK3X0fK6WZhcI5h9B324Y6tiUoVJ6MDBUxIaSxPCzGND1FbLQiIJ6TFZZHP/b6SmWqTn3798f+
Z1iSGZX2CsU5HOIs8G08uqVgd6RfI0z2brmfc06rU7fB9r/Jb3DMRj9yTRHOYUpc/pcVvFFQqUM1
PCt5BwdP7k52iOCnko4McSg46HdVBvdliZIAEjg7Wc2TfWudqJVm26MZmaBP+fpCPeU8Kx+znz77
DUd+wqclXlbknQPtfNoBPyLds7NqG1u48t7Eus0SWhmE8CWYSRPCPUw40lJ/e/LbC7v/NPZu3X5u
X+szPKJtjWzmj05tce/T/tA0/BOW9+Sx8Ak6CTz5xqARfjHLFAn2D95tkF/Wg2iO8cUzOG2i/qmz
CNAOm51pYF3Dmr3IlZbYvd4zSAHXzrmlNsVl6n2llyZYHyUokGMWiXheKSQmlAEojzNRMYg0ZXQv
8UHToEqTEW7QeE/yIbM5QuiFhH8QSdgPtJnCMFAwLbAOfVNuxSqHs5mj0F+uqDgGxBng1rLQJM1S
35bx/PlgjGrbHkOC1StxoJUJFg4rT0ZFrGqzoW+NuzZRZXZrwL+QNnCt9ay0yz3UcE6UXj5tilyl
gnZt72dPmjFWncfLJM9L2jbkk+D7cDrcyCQVGr+SvmUZBNW7c0U4YnvwLoXWr2ixm5+HMYxpirKQ
+yDBVyIKf6PMTMMZUPwTLfGEEdzxgY4PegiV7Ut9Sp1GgZ7PLRzVAvOb9jFVs1Rbxy/3/DL3LNCi
dUX5yaRpcJL0KIEv5pEMKk2Pf7wyPh6tYlse52dUo0KUWYbKwMvn3N9jyk+oxoAZ5ORoZpi0WKAP
n+6VC0ogqqkNhLvKl2bjrXUIq9sfEfeLBa2KEhoE0SxdfVVKzn9pZ6RbtywK9SFRvYfsgSRS9OfM
M5GteVDhqylMVM4cUeCNPsz83W60CrNFilJrqRCv4aEK5iFcMVY9Mhrzz4ImS4u2cDYaf81/6x+F
J0Cfq//oEiIsVlFoxpKQ2fb2foV190ehl0i4RLA7/g4QB4XtCS0tg5YEiB4wNhk/9QspGNJjw2Cy
rVY6DW16aWi/A+xRJCX9uwc2Dk1ABkSwBDw+lurLEltLvynwkjxdtjdqj9ROmaP/6Y4q3/PwMKJb
LvTXrKZhDLY0hqYPaxFbKKU3Wg57CUrsB7prlzv1Nh01+5dtI6j9/Qa/wWP23O59euZ93fuyAANN
7l5t+sXsywcps41EBFdR9955tGOaiydOpVfzdq18azIDrLUvLcrjrZnrbxBlengVYuEspw72Mqm4
SsWRtbrZb2fisz4RTwsEJCCqYCAC211G5pK0wOxhC+mhGoKfmbpa2VgjMJUmfpJmzhQerJcLatLy
VtIe+Ej3u2cxtq0W4AVoBo3EumK93rxolEyiTtTJEubiw4oEgsSYX+zp/xq0ThfjWocSYSkn06FG
dVJo4s6w7bH1re4Va3+qGKiK3WFCU/pFv3Sr8mpfv50roKyF5gk2PQb7EPB/C5SBVeyWGXvlcHg8
zU3oJsaB5glIkYo04jRZAT4L9APAns0OTU0wW7QH6CB0JKPh3zp1mDvUaj0hTDGBrgYCAzsEX3Hx
SFWuK4SPaC4LYBf+l2NEBGMhMsRB+0BvHQHzkOHLPC9sA0eax2YGahaqVqBqPvvv+Q/DoAOkxaQh
AGjKf1URmZZPgvKZSqO0BuM/zc5szWmif2a3Ebs4qw7/CeNw5/YoP6L5AJLJ5+umgQiSUBRPJ/MB
tSCw43mWpWL/NEm1IlFFAgbTKZpxPItnKg6QJJI0It+wHtWsRqjnGw2PcruUNvgot4vGx4aTRD0D
yh++YAee5xdd0j7ek53lA1EG/liTtdQb0gVkNQf3y0oXNeDUDdAduHVYajGLuDK1yG3Y92YNoceK
+faIgqgcQW0dXYavt7CrhLBfe2/SQACNaXyFfDuyRhFppSikXBOaTBEYiRAcjFS49xt1aYgz1KJA
JLIbiPrOUbCxsVI6M6h3wILCAyEKOgmctJguuHX7Bu2flirkJxAmoYgGjwmfX6NHwQynLeCy4ABa
mjQWdj4oPkHJMIa5ztd5W1er4FJySDPSHwjNq41SnrmhwAYqjz6TbQrFiQeml+mLYi02HoQe+RTu
GroaxowggY0xZxfMgvni594caVFqHKP25Gl9zG5iLrwLGDKvbj8hv+9Zg2addiMxCeYXekOTh/lj
0V1Jy79oYvFFkKgOXp64kXMH3z1Y1YxADPE/zzcW35WicR1rgFQaoGRigwlyVeuoU25VunWrwaCK
/KHEdiYtqdVLD2eINTKsc/XRLpCG6l0pgHlZeCZgz7suZToDlW9XSNf94GKiw/aCMg/Hj21LHsXe
mlWZpnoXmipCaAAyNCv8pnJ750XN0SRhWBpcECIyPPNO5CclYsrmLNzONbpOxlpzXpC5RHBn8i0P
iDOPDlw1qkOgotQDvNIMA8NidT+Yojp2n+ww1JM6HiHQDU/AJ8BEnY03I6Ywk/yXtNZUOnBh3D/U
FzzRb4GLiQNTb5dNv25MNqSKrUmdy3rzIrlTgKpk26X+RUkCamBGMAquVhWpm9m2xLn8OEYqhkU6
jgse0WZsi97ZRDw9TDAMBXiaqtcV7Tsb9oN7W6lgWSX0n+ZrhQGlDTZZEOhOexpqH+YypfDYD/1C
U4hgYSIyp4JgkQJxtCAXUrWb3jMgycF5IJadXC9QkElxhDgiDczfHfm5UG2UK7qbKoMv25UzjQGf
4Rfk6U2e7BbIWFV8dJIs9lXxc2Q72FnHKKR+UIhVGlTAUTJ8IDr9I0x+pRurGrPp/2SdBdt9hgKb
oN/3c+haNOCD7ezX6gTBASH7DmzdzrVIe1pR82meYksgn8NKSI6eLbIK0E3oIbYSPUpWryDYFwf9
1JR+02rFhVRSAkABiYP36Ol+ubodpEfOetWTFzpnwnKJ0JA47n3MYvvtXtvCQpXK0avB0vlN0QTz
zs5iCzQvHS3knEHHdXh43RWKipDJiAFauD1t7eKZyZcBFXis156yFN4KOg+GgQarGihylStZYw1M
wVqB3TuNtXRw961G76dPsMpuwlRVBRZNI+EkEfghVnPEEeMl3pVGpB/6DVsrVaRoHQHdYyg2d1EK
gPjZupTZwPbvLW14+lRF/oJ+/50DIyU1LXn+nIzyH8O0TKKHccRl95QlYeBoOzzsgWVR8YD3R2DN
OZeARmA8CKqicTviL7hRVEPmib7L9K0APyF5KjyXgFjpAkIKGg3xFjvEpSUxV2R7olsq6+ZF4ABC
zY0m+mr+kIIQHfjKq+lxznN+bLBsRJRb0A8QZ03jgGoO7zfl+jgDTGwZ51QV/0fV8wluhKmlEaNt
H2YbBoLOiFQuWx3mlPFjUPAd+F1rhPahDFVs9RSKaPHEnG5OKYmcuSLa4dGqOf0J0/ZPJtlIWbwD
OepAox5bjOM9U3Oar5Q8EhePbZF9TweVXvi9ilDUFe5BT/FDKD4EA8vXSh6maBMNhCNFOEb+iw4L
SpsxVH/qZqiqyKwZmXjpBC88V8/XAGuf1mR8EJJqLUIZ48W4P1RNyI9Q98IMWyVIkCaBuMwIzfFC
xVvfpTZ/Si7YfLir+nSWKT8ZtLUEDuTbcLVcumJn0WAKBA3PJTgtOjn0jVBHLmXxtDlqo1P+4kls
ofQ+3fAAQkB0pfFA2QIF2LvwRDmtuinqcZV9C3NAFpbaCf19P6QD9ou6W5ph8+cIvHSxvVBuTwCk
aChUA0a9AenBrRSks89U1iBzm/JAy5mCp7IIRXsuV088ppiMlBAytAeIT3OoFpB44ieuKYfySSwb
9Opb0tlvdOnBgclV5VfcWwTIJffEjrl27mWUqH6Ib8GWIEhPG52cNjkAbp4U9RFiSg1zCuQ8N6xT
wXUpD6HSJNF0apfLTJ3rB9NUan43514uD8H52bkNJG96galwgyiZHT1QPy9i0bn76Xt+XNMKWqmX
NDcg+nJ2nSU4LDjFop1qnlYYWR0aOjEqnuGhKV2RT4vUgfIBoks1UiRNmhZImzBTEQhRagP1I8aZ
RtXsGH/Vc1rdqiksd1ucMXE1NBPli+n2isUBkgR3AKUDQjrddLXvxFNDK+T3oq5GEr6H8D0+hBRq
lxAaOdOjXe2vVLutOx7R3Ro9KLR+3/gDoaaGpmzSUinNzU/4rq1PqR7IZUmf3V9a+F6aPorGdUvj
PCSWwleTjROwachKzBhwyhzGzmMSO68JfDl2S0kZPTfZrvLzjoRFHu498kbgbXcUaMQb0wYKFFla
HeaXCFkKUolw66XqS/6umd6mOnerWrdP/VNfj+mAqM4OxfbrfK/kCk79hHKpW+/bOeMzkjm83V0K
myKzTMDFOgIm650dKLOxUYzMR4/9hxxbjexEn3wiiObkG7f2SLEYxzU9lNU67B2SLyT6KY9gbtx4
6H4z9ehvGFG+zIx4dyv+PRTYKCslJXlZGCBNMlHkXCCiw40ZKqsmNXgIOfDRpRrPkS0ybdxpeomU
naCWCNujGbSfAbuw6jMwS2J/yC45JOJJv8vMd+aq90AxdSgTsCJFqww3khw7g01MdkqWipS0CviA
yOmbGsoJiMC/P06t9wXug71bZx+BvijeI80GMlgaaWUxANKNgoChJhW9C92NyIJUXZo2GMu8Mdbj
lGaY65Vo8k/bayfGYAye3f5TEiUdBYIDpawVyGNxRSSgRYHrYxAsbyXKCs9/sx3daUGD2koZgBRN
Ml4BBMZWAlinCnLYXEh9K4ZS6fLbjoyxJf4LG0ewkoLIiiBMoqklnjBXBCbQAvN+NSbYDBwD8YiE
OWhT3yLkxBz/CYZlh8TWYZbgeKAtie+6kfkvWbp/2lqItcHk2KmpeqE5DUlL3Nqng49oTGKGV/ua
AhuaJ8jJfPOXHVum6uHZ7buk61ir4AJf52EfORXcJYKB5fJGm8JCCsjdTRdXt3WnHU7JkfgnGyKX
czAnpO6p8cMjni1JwbAhFsyF8SXMoebfaLk59+3k3EtrR/SVeBX83ryTw/ctNd8E+l/na92Wcfix
u+AQzI2NOBA7012DVHRHowG+ehfZRRYVBwW7dcK3Mo1qxH/qTljUm+DWLM4QQ3dhNC67S9rhjLq0
G5PMS5YOUr+UhR91jqtGytyXoG0jJGmlWkkKztotNZfVLCyKksxUDWHwThArndG9bDlqtweD5s2Q
QK/4vQhzBVWLEU/rivgXpx5vHy+dX3596AkiNmw4AZgwy1Fi2GIK87ydm5H0EV1DXoiOJPT7dl6Y
JevSScvcqPVS3bI7eZmTCblLm3hr5/Pb1+Hdxbx2N5nyrOADAnq8YhmzyirLTIoY904RbnzM1FNV
WivH3qtoHpoiyMKnlRRDFQDeLJSDxsdzwyk2UtUtqne47GrtYL1ekZX/+4VJs9B97ok2vsT8GE98
MI4LKFTGniOD5R7mcr2V+wROp/s6jjBKXaIdQEAQtyEj8NPIHG4/cBWWkszgqa2SgG+HEhgYtTpE
68uPXjlycdg1UScueNwScwW7TU3Oz5f50d6k4oB6xKVqk0oDBRzBLKUs7ERZvQdMRAHDSge9ycYu
y/yPtiihzWdHlUHZPinYv4Rwj9wauTIigyr+Aa6Yc7KQGVQiFEEiYD/lN33r0CONl3vAGqBOj0un
fI1S86T+88vXo5lfXsL8uADMEt67pRddRX7+DTm/L/qIF5po0XearqaqL7p2o7OFnNeu2CmekV4Q
JxLnkMA4aj6XFJ3KVoPJ0LVDTER5L9q+EUMNYdFSmnTn+9qtttHrkVDjh3olHKJrl1PR7wqyHoja
CC2iZC3ssXtyotrIU606tDF5xjG4w7jB/UJWkxSzvhuAOqTZKXwSD1a+qcy+WlhnEo0vH20dieVo
r1fvthJ3I0GKkkMNtOXAybXMrXEtX37xZMWQfPms8lYUA/W81vnxNhw3FlQ3S+0vAEGIGU40/5Ch
14lol0CIi6h1iVgjWDtZp8YaMsgUlR1Korh0lI7inWTHdvnmPd9sPNrHIRW0lV/30XBpiXnNN+Pc
Mmm4VeKBYjv6WKi7XO7O++LVC+4t104+3u3j5e728d5C++VSrRsXAHc0Dq+dz6P9ODpXoq9F70ja
5dF+71v0r7/Qv/PsxvXW9Pq28hXjczRLkdV4SHD3ws7xd03sM/6cdeuAHDp15zTIzah9nUcwpj5G
EYQFxxCgOo9K6y1nHPbm92Ye2WW+5qJmIi2EGucTzgxm/2eUDqLeFJCro/ItDyrkkcAnujtZ9a/O
dfE1byUzpswc0Veypr1KrhVhVimgvw+KPuCFUyDBBp5iJ533ZDc4j7a54LpqDEvDZFrsF4KrV+8W
gjec+OF1cnTr3Yj8c1D5q/zxWPVmPunfi0QAX5GBHElh1giO7m2zI5uLX7tz6pFxop8QwR/u/tks
JRJky8/ruDTr0uC0bQyOQ9BvlI+2BZSf3strl+akuGjfZXl7CBsYiOGhGeEO5kkGUFGLGiyps6C4
JMF8Gy7gUpEQRWohMSt46FQIDT7e99krXZqvcmv3dffVdnRxnqBDVOAc0fgxqwfzXrSPBJMII9GI
4m3U/6Kik+ycw8uuES0idEXA9iA7Q+WQWfbff3ng24Vxrpsv1A0KVuPqFIlH8151h9QjiorWa08C
IBeWnsHp285fR+9vex/59XfreO5UDr343C+cO8eiWam0yle/ijQoOFfsl8+TEhv5qRkvWveqs7gG
t4eNRF7pZlHhfVhCQZkmEBe3T/SkpuV2lPPzeBgXr9Kq7I3YPrap/LZz7YtzdWqthPjvEr4QAL7Q
ru3erHbI8LCAD12cDKvRfriN4dG/wEh4+PV+zJJCF56gqdx/oDFzwkA8MSkNL+ndR9fOFQlltSq/
8By9w8UutcjttQi7KaVUBvtEEgIEBW9PhJ29fXCuk71b7P8QEgJ2wLXceTQbsPd0Qd4NFrQ3oAgY
M0J51DiPf/FwLs18W01r8irR3w8ra4ACFKeae7c2oBiA5Y/2zeATxK0rOO++c+OeW9DCX0ZjUOoV
Ozmv3D2s4s5l8ptdJ5VZaZZrQjQY/oK9T4hvPzt3+B0x3s3bwccJTsQnVQlzm73PoNB8TSonFDGN
QniBUvx3miZfowI0dzQ+X6MMGsAmUEBb28iD/rCW+18QvotVplvrM0LsG52tV5AnHIQ0RzJ+Z13o
qQJL+u4gzE1Aemj/yPff26UdUmQWTc/9b80sPLRoLuybzjU4BbkZ2dFo+bL2e6sGueX6F/3FkGvq
5jF8hcUO5nD4XSbBdfnq3SZR//DqHAsm3MWkx26WSv8iPlZbkOhltX/W0bjc+c1+m/egMXgM693P
3qg3P8scugX0vTBz7UrvvWy0qk6pRdtLemEc+4mFkhwcjnbSiZaIwB48KFb/5cRStKO9mN0gkyBE
97izGCt82s6v5/v7Bvazczh3f4XBc9+PX3ZSQoauv6/5Z/x1iuVz3oHsS/vb3PWA5mmFijFEa2Bh
ggcpja9EvloPZl2PpJfD40O145RHAlKMSkaplyqKgafTVE+UbvVRTOuvRA5I3O1g2093A7xkOeeS
GMkatFybYtzrPdX6OabRnFLnR/O6oje5h4ArwgN75GVjYgNa4UKbpj+k+XFv5m90ck6OhAMOTuLS
tYU+3iw5Oh16EiHRE2NYL3lgWQHHyAsDBkPykx+6N05O/mG8J4enUZ3UNlXA4cj8Ej8ejBwpiwlW
Eth5jHRdjdlOOuOvusF0lXwi1EViSn04sR61dr3oFCtWsW4BYpCMxFyTL/jaDxqpkDkEzoF2Q2ER
kTwFBtsaikdQJKDEjH6Y2b/9xUzK6IiaD0jlMGAPxg3N149ZzJlH8sp/uOutBqj+08IBw5rSfye/
qa2iyPg03EfJLFSbeyLnv9vbLBfsN7x0KmGof508e3Vg34LZqJj1Oev1jShE0YDDCMuyurwvyYud
ANNAuD9GgWgESgSYWs44YXgnBfSlaWf2bUPDuvfOyKncjWdvB0RdMnKDPZrS0BUvVuXss1Exa4k2
v+3S7LKK27fOsVkoG0cc9TmuDNn4HzoTyy898VCOqCBgcentpnkCjtElNmrLHN4y+b+yUV/lJ5+3
Ucaiff7qm/8RdV7dqTPNEv5FWoscbpUDSUTDDQuMyTnDrz9PjfZ7vi3b24EgaWZ6uqurq7f9y8ds
sC/7TVREiz+442f8Nndad7mnTyCB0e5oX9NvSffspEu3scNPC3vg3agy2nq1nPOYOux0v3VemTyM
aV56gb/TA28n63cixTefplup8ZWG9dFt8rqgz7j52Jecfbl4jMQ6vSXFvXPnlZFcWCFG7bwJHEil
UqfM6OXtKVV3oHPAupQy4dEyAyVUAmTxejsn1GqLTpEx79YYPu7n1bnf3BswKBqsZLRaOTaJUe4W
YsvqzXK6Gbw6t8a5dY0tkkHwPUb79re/H6NiCeNxWAyv7S/GqHGINlGpswsuAytPrLRDkeXVPLfh
9v3QZrN1GBwGBRSHreAQWYMad8stpk9ivoXV3QwAwbz709+kz3l9cm7tojMEarxM8LyfaxtCF5hS
+OlMfw5TMoK3xqaBjnPOyVN62ycGW9eYEbQiPqwcizVEjhSJa4hZfeblsWG1a4y2xBLxdYclYkoA
6cnt7VwXK4JdWsoOnhQD551b3nnl7C9NG4JzvI/fzQ2C7cXo6id3n2qVxhvjeAA66CEFDOES4vJw
F5y9G1VCcek31572H1u39ELh3AYEYxcmNJ9sRrvRCVqf6yMM2n3NSsM7yQGuNGf3YVh3AOcbEEMg
gVAIB7lmkIvyaW583TdLt/Zz9GA1QtywX+hQIcneyEd5AI8+83faFJyKav9jtJ3s/zZLybTjeJ+Q
47j8oUUMobc2POJFgjmAPeAGPmlqWBSzprSyWZv7Jq7VAb3LCY4Y3tW2X0j5+7nsvAGer1BA3o1N
ivA7i/zoVA8sGdiF585h8pUi/mlQpUkgr16bUQPJgk3vH5s+KZupfUAFZ+1cIXCgApiHvehvmHrB
Yecez+FjkIM+XkyqF29b9KqVIFdOcWeO/es6WFV8xG+40kKAO9P4vpx983jBLLLC6+ERF3/bP+Lx
sSknxdbDP1OdDm2fLAXKXRTL04EtKLnnZDtig7b+mMid/ei7ssutb/ezgOsQwvGbF5lOCUHz9OWw
7s7tZ3sagyBGBai/ZzaLyOqRo40uzUMIDRG4BM0cy6tcfTgpq+6UkPfN+H9c/OsVq6p5759ar7jU
RISZRil7Gslao3zyHE0XpTGEskqnAKTOlJyvLrASA+vvOYJO9Wb+vBdY6jscCJQiZ/cN/OEc+xNS
xGDrPVm11uXmbOOit/VW7X1zG5wSRDbdch8fiNqofURSJKL7V+c0oI0LUNO3fUi2zXq0jo/xPl31
rOiRsKPFkNCc7WCLWOcrWTff/rpPc/h+0T6FW6i1r1Y1OfZY/ogKUfFDa9pCq44j8EpK4b11Tr/w
eC/YVMvHcS+0vm1oKg3Lh3zeukLxb+8HReiaBSj24hEo4CsE7J0xe6JX8gfXv2uwTvZhPYLBmhzY
jAO409GhZf2WuNzlsYNb2Cs3QIbLDVYCOTnqamEf3v2y+x1zBd45ODbzeB+0TAZaPsXFhjBi0kKk
g8RfYHMilfbknfE7GTuC7hYjGJ8GqH+PzhBcAFvRYd80ijG9IiIr3oZXyKRWa0Px3oXcJ20k4JV4
Bx7watzTc/psXTpf1tyM7hP7pNapt77JKrg0nrPp2i0BYv9u2OrSbwzHuFNG3IgJNb4MNn+7HWj+
M6l0Vs08/OJDHfM49aeNKi+APjpLJ39nY6PLyL3zbtzQ4CsFyCK6n3DdRHUyLUzQm06vPv7qzw64
ldY1ZJLlU9cxvhQatymBbK/iaVRB8rCc3Nu75LyAATDMN+B6Np5usV+YlFK1u9xGNe8V1rpFqNuV
QIxSkuZM59kOMZJP8xtCoabKvpjuh/mgPjiihjOvdsvYZLYHq/seQRRNNwzGeqF+YwTY5d83JRBV
yqJfVLpQMN0sja1Z2WOz6FbGUHKpsUYkBcIsgMW3/4Y7EbLzAk9AQXtS9V1AchaV1PzPa3lhtx2y
m62wZA97Oit2aq1pi13+kVj9Y3P7dohpESllyOtc5gWwpugfG6VmvV/uo0YbUXORUAZKDgbaup/r
EtA09+nFL/lFp9AohNKjoz1y8qYi5dVFkNYnXoxLrVxY88tMhHrMwiKnWGxfElRI4nW6bx6SY2Pa
rLU27erWfo5hkHRyzcOEK/sMDml+VKSFFt/QTa5Jlic+hlAmI1HUa5A62VoGlK2SZ0BJDAGLcNW8
jiiqokYfyOUIMam2QM8DeXjA+w5kYcgXVIrDSYD+SvMC/DW8w8FrzntDuh9W0g1JidywRtUQpSmn
VEPOZJ0of8kpqbeddvHmZYD/cJ2zWf9U02paa1tQOUu9DdVdZebn1C8HX+gebzS79wnOZbjBaFLY
2mb+U8dwoNGShdwX3iQN70J1ay8hg1z9BTnw8pTHldIatRVQg/0j5W5kNf2Kd2FjZAhr6WFI2z1I
6eX2NlpHH8NFUc3tjowOeXtwNUoHABmxzluErwgIAVFpQD2oRBa1q6TDKm7Z+0JsKUH/qPGV8j6n
fPJq8DkImahHxccgjzI5UVcAzAWgtaq5ajLylATvbQmhCx/rML+/nIq3p4HZHvv0CW8gdvkQcwTT
rZZePHrEN1+xFZZ7Vu8ypH6F7jXf5NM5zg8wXc/9SvNGkwuyfDv39oevRKKt2KLAwKu38KMuf9ce
C5BexfWtc3u4mPDteD8uzLY/5x6ZxZX9mPClGHJRRxJuo+0816k07nGud1x+2rV+rnOnXUJQbMlf
qqZ12k7QsqInv4no7Dvf1+jRhiCbXaCeEzZBWIcTfZtREYOr+En3yKQSpCA/juEh2dt+kVI4OwdY
J9voanHWcYGMIoJY2Fv3/nEhzN/CCyVRAANb9/6AN0qwgDdVriKn06+hYsT2BFSK4Q22rZe7AkDD
jeCOjm9H50Ceiqr7B12mUOEzoAfbGSepwrA8gFOU57aPIc/g7lydcvOIdnP/ipAmozU5945w4Z+d
12yaVnvFa1j8IWZU5nFH8oh287TgwTkmj04IxmkU7cvPHVPb3c/qzoutid0Zj2zrPvPeBoccdzVH
SUqU/7plliBx0d2+EHn1aFumDF/C+ri3t0UctEvzPjqTah6VRyTCqiPSnm2eUE0AKCaPya5LK9re
yzQLhowarEbV8SddtUgZwW/mvb4jUq2sc96nMP78cAfzlAecogelFjXfimkz6p4oSfOOrXWr0v7G
efjSuNj4zhtQKhgtEzlgrVeHp37jOx0Bru1aVAwq7WnjGZ8T5luj4H/8TZPyidaruaKf0tR/Jqeg
nJzhMm2iC43aN4MjEwKpBPrZ0BqN8oJE3f+gCUXEMU6pd3NzjSfFH2sy7l45uPzecRms4FZyP6uw
Mn6zWGv2AzYGsh5wr5Ttw2Y8Ce8wAeXg01i3Sgvsxu1vtxqt6xNcshuQF6mNX5ihk80STwzAPLlM
TpPP5LwoF503ouCE2NRoPuwPK7Lcsijrgz5Avwr463VKHQNQ0ufVraCUArUNPITuliRpo6ssf/H3
+gvWYMkBvZSDNUE2oF/7Pthj1Hdz3HEfT734u+08Uu7M8vSRauE3egze83dSYwUwZ/AniZRGB9o7
bYIcmr8oMVTZ5/Ot9ezx8+nsBmKcMxrsOMzCw1+NrfI2vierlKxoh946hARMXW8dtSUy0lXNa3+O
9kWSUDKQCguAPk8tAMk6KsuzToSTuTh6+ZAOWv1h3SVVt0h5lMoQJL6GkoIoCtQfoIi4EPBAt/b5
XLUxffIsZFpEhZcSRp9connsRLq0Kg4HHYJHCdmzD21UKYST7TaHFO9Q7CCtUpQ+JS4IEwXdDua/
r0Qjdcr8y8qO01TvLskMLkcETV0RzGcSqBJ0SBcUpw+5mhMqQJQhq9ZAklgHxEDStDcgQYWeqirk
lzzS6IzwTFGTlaE0+kBU1iOhghQbr4KohHKtonzqpNi6+Kr3BAfgUDNVCQihMsBJ8GH4sNJVrTtd
cX34Q9Ru8kKTJq9CskzPenM+yd2V+PCBt+Ku4aajLQK7tD2n1ecPRByaQ5AE5m3JNlGoTelH39Cv
yYVCI9JNqeuqyRzPeWA0RMr4wsByYwXyICQe/XEWPH/ShKQpSgYaqPCQuMNRo9Iee42x6tD/KD0X
MEPSzbSWoI0OKTn+ADHX5XWVQMtu8Rw0jdSCmuGaYnHeOctYUyYe8+7mluvvytCKTJYd2b3qdv9+
u39mUOd/nU5WP9ZHmaGjinJ0HZFBIjFrNJEfTdV7v2lVqCQmdfstWNbo3JXoTMetbtAHUbL2jVmP
UeyNYT0iSEy+TwnFP9Kr41Yv7uEPpTm7VQ90eeJq05Ev/tio4QcdEayR4CkGjY0z6sAvpvxVdeYF
bBqpxf+YmVNTyKHJKMZJMVGCLjvKcK7UM1yyNxLhkhiEmIwZP0kEI2Yj81pM+n6mCjDXYE7mzYma
o6sHGtxZsYEICLoTpW2OyCBIzBAHgFAHWm5zEfZi8qFTuyf534VZZzs7jIWokSYNFxXP8v9NdSY7
02Lt0BuTVSpA74dZoWNiup5QIQSZkwZOAwk+SFA4RUh0QSqeR2rIRLOD7KFcdt5mqCGEBVUGnD/q
4MWZRZlqaZ/zFQ2Oj3k2G7k4fmSta3rxSBkP2QFKlHj9hFlHD/dEK5IhRl+Dsn3EjrQW/v4Nq1LP
Hbp3X1xgBuafZgDFsZAXRNntSpIk+H2Ti3+4wHX8CggI5QW9iB6qqSZ2BNeglD6kJKcDk/TjTjW1
lYgm0c0deJkDjDKGv89fvk5jZLQsA1FTxdlFHEDnFXiQ+9U1U5NnNpsh8tLrccu4nGGmA4kTQ13l
OaQ3YSBN4WKr7pWiN4hDdE1wXfkkrQKoDstWNClTTEgwJGqTiKdqXH5CWe8ygOfrESlB48c9gVaT
l4o6pZfKFJ9rWOEzkQaUml0sNccrBHTDRk3ygGmizUn9TklcKfFIxXjtVCnLVAsqPJKWKEzwSAkZ
M3KpaG0ZwW1+Y6zERKMhkQYY2uQc4iJGDMwKggSqKMYyalhZoQiidLuYMB4AWxQ3CbhGZApeRq/M
GGtao7Y0hzaF2ULlB0s26TOdMKWaRPz49tFb6kcIZIrsAljHjKfpbVOKpKaIYK53E2FPZSV61fl8
TgFa/y9AzYH1SgNDG0vFapdpGL/c1qgxYhlLFUSFrfz66lkTCW+MinE+hn7AsxojbxY3Wshw/CEG
w7BDRm4xqHFvQCO8KdOBLpluDK1i9nHBqPNexVcT15bjjd/e26PIY5ZzmTPAb3A93k69SUjt2QW6
s0fP+BlPKbgtud9uCef+5utryUUPruLuR/nuJriG1+SL4xdVFpVFnuiF2YEyWCJSHNw5r97F52ae
BLisEl88BMcNXAuxeddtAMULKq1rasG+o80EljIi3HumAQwqn+iTiVEAFEA0WHXVzBEij/xI+of5
EAkHGFXKRyHxCVp+Sk/MoDftyqAMWCNa5jFxkCr4k+SBDBqOI1WtOfqAZSWhSt1vEkhu8K7EvZJ0
gRL6RXLxIj5dyEqj9InftglpjdqfDk8kcfqEeeBn4+M4owKIXAchl+FUe6hMmx/uP3xI8HHIRE32
97RG8V5YONi3cMm3aaI5Ii2mCFWULj5zBSpL50XU08Fan0e7oDRWpzmW3bg01k/6qnV3T6Q6ibN3
HW0GmwEkkK66nJSwX3xb6eAjbQbX0TPkVztiQ3JcNTyrtb8bqKYG2Wp+qhgeNS/kgXNWxnjxgl/9
aXSniUe0G/BTlQJwQyU/s66Fq/yBDRJqHnkADq5Z9DWJBAfBlJoKnt0tUYw52v0ROPA+WAAkL/lO
E+C/XafWqbx4NeLtsNJBtm1U767lA1ooSlktAghOqaX34aQ7nBw+4pbf7QZ1ohRioRoWB2VDlDvf
GMaojzwNwr2jRgnHnk1yPaw3WSUydeofpV2Tf3/cI3Ig4X2+G3CTwoOpApCkv15MKtMSS8EGdHEi
/kwLe6brlPppYEhD1T/8Hf5Ar8W0eSOJbDYEXDmVjohQn3mFJzwc/uKZncn7+4PlIxfu4ESI4CDl
YvOGa5B39YTn5nKVugk6tSlfu5aY2PIeKcEx2w/s6hM65yf2AXxPBI74iXIJvVnmqDF7qJYwnSI4
C/6nOBzLdJrIVRVz5YB2qHaro4+ZEmFb4txENfwHJ4jgneWV+TGSIzu02nhwOC1nTwJ+eE921J7M
+VauVtTvY6kJFxFn5DmCBObosp0gjvGCqBdCtO8j/i7fASMrFq22ya0Poao/gc6nD+OhGYs7b0dT
6p5vy2dpYx/oBtfbuOfmxqenBFJMrgSZwBfPzq6dZeByo0372Pzc7aNw5JUv/fHtXx3l4exQYu4W
vsgnWu5SecKPDVAbnB196tjBe9j4G56mJ+iBL0qht061v7qbXOSW1HrmXKhoWUHFW507WMLLp1uj
iFqc8T2okxXqsxCsqOgD7SKT7Z28xRQlItHc99QyvBw15jn+ADTTAISaP4TTD8l9y/uotUYBXPZC
91h98kcCDMvPdzYjCyimir56mU/VOyt/KWen2Lf8cr/iVbzd6EPMv6iZdOaadOaZB05n7w6FVqbW
WvHL3W0iRYyWmF65TtaTnV0+lnwkjt7d6d16W3uARAlOQN6DVVdAoKnnyONcpj9PPyRjaRNo4NVU
cdmaP80h0Ru/W5J/MIWTslxtVWrjGGuPE19fB26c6QGNu0xNlT1UipfOHuyNEvaSH1ghOQ6Vk9ur
l0JeVux1SY+S0nRUm0UvVvDnTVeSxqrU0kEnHyqvqCXgf1Hz4Ub4NA87In5RB9N6eMVfsTbx4ePs
XABRqzCGdjMpk6mPzmb29s9ISp4bBugChkGhoY3EJMViEA3eXLUaCRXbsGWe/sVT7jlH1yBlkCWV
r2p49aUaKmWt2XN00uWgNeilpBNd3Ve8T5zw3tp2lpLyW9uzVq93drijuu/LhRTNU7g0XDUB3yJd
9vD2Gy0vftkqYkUTTt5lGi6HhK38QgrgcionRD5ErKFETdFTnsgNn8/5bz7pH2mfg6oYkaRCS2hR
ummqedBsLbY/MVQUekFfmW654OrvmZHfnuXv8QdoTAXQ1KVvw4jJOaqhA0A9apgf6+thzn61DbYB
RXzMIzLpWY5ePjlDyv3Q8XKSq5syayR0p+nKV/JsNR5Q08R2jsXWlKzo9zCjZM47uFdnhfpV3oGK
5n3cs32Jjt3nbDUu+VCbFjVKDqKVU2RS0t+MtlX6OrWtWL/R71g/HCteJDsk/VgIc7ISVOUNZurh
Qj7HvjrOnpQFf6Tnq5528vVE5jrvPOU7bE1PPnLO58tsVnAH9yDmeXbNl8IsWRqWht79HdydI3HF
PcCD5Rjoy2yW93LuuB7n3ME/t6keiOc6jmeDwT7W6ejhmT+Fi8ufrryYzgSRbGYIUm0Dcjh6EKVp
hjdg2AyssLUuoYInNh4AaXNSUpvlpZ7DjzvGo9u5PJ/lyjpmPS+1pjGVZ6cQnnn2fzHAQrXOP0NE
XwjE9w3QB1JK8jiyY9uXxAK6kmqgMiyi+JwuwzStu4shM5SniAv8MxSbQu0kNffhh8oUXbxh2EPD
TJ6iKLinSBzcJeAD9gYwEy+IDGVcpeme3ooZjNYnBKOftNfDF807XN3LlW4Z3z7ccYsLYXEgX9kE
Q3i7fDDnUfcD6GDl9HpoebZodDnU66uZEQ1tkJUwwflkUvRVLwQPzPs2CpSVGVIrMmxZzJrxI9ET
UOUZqBL7EUXCQOza/DKlB4UP956UDET9Fo8kY65LP+dMS7YnZVWltJSWwcQPQ6unr1iSnzLpxg29
1ag8v4alW9eiB2PlsNwNc8dkBXSOb3HqnAHLtoVGeeVV6Hts+fVV93RMDsttgYa54OKl7vTdhhJw
2rvDIhIW4g/gjLafEI0gp5AgVPqu0KrR+qvqsjl1rIaaHJQjUzzelBUSo0Y72stesQ6tDlNg/pH0
/9XhtiJ2fWKPqTnDdwcyDiO4jrROUyT70wWStGx/brKgt+giZU3QZSFMF1sMGxuGhUgI/y/Sqpum
ywU/9xgOkWXODiqKWydJl05Ob6XAewsmERNj9Nhp0y9bCsXjMWPrhFoLg0E8GDDTv95MS322tUGp
dljN3sElRsGMtsYFvye92h8UsNMQZZjeQkrYRXtBZhOzssDwlqNbuFCQu8eqsoSXx0ATfvEg5E3l
EKz8RZ0KYLZ/GgndAElIG3Gz6CtE0yGekVrUJS8NB8mrtF7k3xdT2HKyfWxcqH8v6i4vxVSNBbKg
aR/C9t471PBzTpqKg5AL5vx3LjHzG+PSOnoxl9MS7LZE388hFO/1AN/MyaPqiWQHq1F7oxYIu6J2
5mS4gIH0YEEtWGUCHj/aJJnYrEYadwm9WAwTzXSANG1M/xaj5VuJlVyA5Udrts2W5T/HNdIrlBk0
SOySyk5EMEuK0TpAoQcrzetRKA17hY/THGJgt9zByYgqABgR4OctKXF6yA7dkkdSJ8vMV8TOEBvZ
DvYUAq+gP1l4V3/c7PA8UP8lWZw1meyrc2lfcaxkalHDRoiQ+zDoxSxcsbQOEA9LyTF+NiWWPaAD
IXYPTsKkYJ8xbLK30O+YK/AbfFlb2UOMRMX+HXUARihUDMYxvH7kDHjUGZss09ggsl1yD5dxT0Za
1d3psoGuUSue4bX0MEVFO+Um5pDqXoLrLhbG98H5YypakfwYWU1JZYrERSJH9v/gauPQheh0OCkK
y3Pm89K5t3JA9Sq3wFaTewNVpL6g1QBgQd7ygYRyB+UpLHYcSz/hiDc1YDNq4Q+0cKzQhV+SvtTu
ES57mNnlotFgwvQ4OZon0NmkmSxCntoYjRst3LEli1OI41AAws9Pylxr8a/XK6PtJTcUn0y9FQAr
Nh5uNQ7CZEKPl0mmUNrt9ykwJe4UQvfzkKoprCGP25IA/tJaZSGjSyFFzNTN2YOrY/Y13kS/Zxny
rB+IdcuUOYkHQhMR0exQJ5Y/AlxC4DCZq2oQ6BdbEEKSZHyXw5+Hh4HetORw3V2MtHFZgFDAcHAY
+wbxkHQ/jCp/zitRvQjoirsqdDqDa+6R/q8Dw4CqCHHTgQDADyvTuJYMPR2HqcrVuQlTFM5iwJkS
zp+eo9gj6xShd8gcUz1YbzHnbAhTVBdsBINBdybIQONEkW1nAcqvyaVWeHZzE6klXd16eDUeu/SR
1AFpd2KRlbDK+U7NK3RruOwyTI+wRNja2qOuRDcaOtewNRPSsDwg3nmDHpUrwDJvgOmxau1HOH9y
RtAMZB3ovv9z0ON49vbqAY/GK2d8ZqbkZUwVS6e7dc30MJ5mNonXNtBPD/AOC57GTLuY6hgtA6Nh
Kz09BnyH8KmMj7Z8Nn2sy1JDrBtDmgPwckj0orFugmEQOrYt/VExkDFZxuGXZq9AWEafj/7NIZwD
6+qLIjrBPWC6MvgTNnGJO+H5D4eLPJuNrJumsiYDc5lXqPrMCjn7en9Yq4Z+bJ5Cuy47Hw0rCDew
C47PhEF7B2MsUHcw04LpodS74YZiy+GrGi5pqSttKc6ffUrcUoSBVXX2s2CN6ylLeefYFVOij1Jq
4zcCs+CDqh6Q9SMV/RcX4hwl+1q75EQZEx1jfEP5n1cOHC6I4TYljph8JIfM5sWQeSf/5N+De7CN
C8kd/CeBMdjGs4MPrWMDf7RUsw+l8AWARyEE9EVSobY22OXO33p7jq1XCvN/pbAUHlxS38wWTpmX
UCQsos/J5X34LWJ4zrW5cw9tmVy8aaZPHed4ymkWcYk5UYjY+Nnta1Pmjc/mER2DDf4B3NXRyn1g
iAO8eQg8r5CWWwF9W+BnSwdsyjSuOer8dm4Q80p0u/BBFkURWC0QrqVUE4goSISYfqXxStATusUj
+bdGQOE/hacNK1yClGrrcEEuAJkiyvjV7ATBCqpodcB2NHCKsAy21ycdaBXHqXhE1XHUlYgrwqFa
oKxsCLNBbRC4L/Uu1G5TdafKOzXC3TasEOqJ4vYXEypr5v6lMg1RFxS6Vfqap5Ye0khfkp254Wsm
f0/lPm9XV6hidET4mK3wygnZLTp3FhQ5xvSEVnsdPODa4O5/uic47RKvl9FRiaB0f9cUQqkzQh+2
CZ3Cq22Y1MxqqgLTHAdKXTDRAARy/3rR7qqQwhR+WZDg6RCcWA0dtVa2Aavh1ZaRfze33r25Ta98
3puFMJtp1+De3LUL7FrtQnKT55VLjoP9oII/MbLGrxH6lsGqt/FzSS7ZwpuFQYYe4SPZN61oA6tZ
XH0wFR5RZ4E9IIKo598XvRGVFul6EC9DbUvmUVkHecWKuaepWp3MUVUQ3L4zgLxq+1WCRN1gV4C2
7oSgeL2Gsi6yF1lFuToNKjB9ElvobsorBbpwlis3/RE4REccTArWeQJcnxmIY/TzoUtNtufQ+Eal
8RTGzyhe1TzEypMFEhpnkUuRbtDOUepE2QiV5Yvdokk7N1kAya1j57UFZeeVFbdLukDiC/+kcmll
ILhMAYRiAu0emaHawoSzwisITQ7vAYd4sTi7VgjBCw2DDxMePVySDYKBhe0b7Wq9LIdgMBKlqKSo
bJwvqDWSxJE8SQdkP/g9ODsSc6VO1dsEm0C0IKl3rGJ6QJpK4+pccgd0rEC25UZJn4TOSjBxNLf3
nWyhqCZDSTzB4xJcUamaindVtr9JFBppFP99SvhISoSAeNTn8ZoIfqSnwYnKj2IirViq1XhEnhJg
lVbn4mNDUAJSoQBfa37WOGZQg2CnbQOdh+CyLMDz27JDKqqYYnJWkP61BX6In1Fhr7OBXllYFQR2
BNOJT38MCFuMhPePqmaVM4SuxF6j0cmhp6P/oY0hHiAtigw8wbXIKvmlS1DdO4Bw+aJT3zvPMYOM
X8TIo29z4FbgdaA4jdi11A7mtVgTUsbAtGmAPUBJGlsSrol6VGWwq7qUMREzjHPOsxlMFS1nA5nl
5AR+tX8miRJ/+PcwBIZmlrI1KrcLG57BNanXX0YcpZZag28o5SQFJytZFfYrAJrB5vHCsgF5STht
4KblUb7Q6WoxKqWg25EtCAXWQGG+1du0JPYqM6TFlvXi7pOr1VzTa9H2hUW8btNKdq4crzp2MC3M
olYYzMWYhfsZqjqvsixQLG3E3mBSK4crc8A2cJh9/TzaSzpWrWOjkt6wf/KSMjig4kFKJcR4A9ez
heD6+PvByn9QLfYIp4RVOiQtaYBOcCE1PUX9A+9QHQFR92Wwc45EAN4ovsjY4GIa3EBxENMIVt9a
QaZCSAA1vgf1IOaTnyYPRTeBgnDstPQoMCRz45qYGpYbmT/NmP98mR8g6i6FeybDSAYPJiMyJiQV
zRKVLrmwdoH8Wp2kJDgYIyB5ETo05jjaJAHxvos+Zsm4PIw7Qv64wsAWxKiLFD9fIJIJjaFhKFpV
oPeQU4RfIpdKs1BmqM72ISmObHrjnGoo83b7BzQSt4k5hcukh+saWcdIkVYQx9ITmJHKiM/nnHzY
H4aJTBjt9szvAQrrZJ6AVqUsks0e+tLwblkOX/NKC0qz63+/oRLSQaU5y+7XyI/TFoqDm809J7Yp
OiBes5yLG4trNL419E3RIZX8aoPrFQn/iPgBkBTuCknR2yPC4ut8BdRwMUOCEJXj6G6YK2Od9TMv
vRALoDItc+Q0qkBo74SgQHh9RMMPtP60uNU4R7AnRfR1BCOoKME6SIVEF3PuWOYVtFwUHMCclVsq
IZpsskDtwu+UlC1RBkGI9ggJqW2SSzdPWCJoSNrm1ZD1LkGQOX3D9GrNH80uopIbzy76unc4wiR7
yZiQIYHioZyHfk31S5s9zptSC6duBGqiXIL1tY8ey1w8bSpBAP9cj+GkwF4SvkEemC1W/x9PNh9a
JQiahS86tepu7JhFaZqDjLIhkNz44D0KM4yRFfojeF6FVMkSxAK3V/4hg4Gn3NMOp/PSxHs53Efh
1wT0zod0ibAjmPk88wEmtMdbVH2o/EX9TnOXNpwckM75rrckaB5teBwyDEVeMUkBqpRvedA9NntN
hddZxkVfc2GWOMDa+xma8DCwDG1uiOmIQkQ5yGaZZppejY4NwwUvbeY9SQPNZKQazf3WWmXGKD2f
pcCU55rPwRq1KLWkMuOmWEVxiALfJrEMkbAMVlnaDYo5tbC+Pll5LSzNhQkxjxpL4cTt1bQHrZ/g
YrwI5feoNHJguqhrFmMN28ck6kzWT5QzPmQcxDObY/+1A2SHOqsGwejrjALTvYFH9dvmFdoT0dE0
E4nPmF24PTp3GXDxIOVDGWfov6WhbVAOq0DKzKRJyELiSjezgiUWJ5+9zpl8kZwhrUlX0+zT6maa
5dIqV4sYPCPkrtHPwCEXs4edoKmved5BS1YOEfoU5v11UrKXung5LYYEJ/0nTlE5w393D7vLwtRM
v1C9QB+YNLvh4t9pdBeAcJpUFpO3d7QbA80sAWCCOUwoqouqc3vkzmUJ1jbILbQPM9jaGPXWstG6
wGybM5dKyy91CYZioj1P6VoSqcJBGMXsCUplmm6PmHauHXpBHwEtDKYusa29VncSBAX9XLf8c2HP
U2sqNagSlq3rEiynkPnrA9LpCqlOk6ej64OsymqX9ywq3g3eSOYBC3XWzdPZ8r/sNXZZteuZH1wh
XqMIVzDzGwHBabOEliU5uTZRRPNGAkpREQg+20a6WApeVND7AQXPuuRgTRPBC2tPaCGQOc0DIWwA
CLOYQ9Y2VRr+Mt34PXiM3H/gzRf403IpB1b7E9GiyYzIQTMbFaOkwdo7a9NMV8lVWRvZF4VG5DYj
Y6U8demigLir+avx+6hzEQH/kHdYaJSzKF2NaDKMTWAFL9ZbtTcEotTAy/LI4hibwR/PAYkRLJei
a7IksfAmDEHNsXyQPIzWFrgbQBrEjBkzZ+R0N6l/dC1/HawDjAoPouTSW6yDhW4RJoGc2Fx5Si1G
YlWmRN5Gn03bvqwHP9OvcnQVI0sUgS74CgRPUSGzOUh3EXEIfnHe4TIw7UTHwsVmItJxTZ2ZYeqB
TQojaF3h09ARk3eSx/AfbUtz753oK1uHtjqmA5YFh1tvJJ9Cr8W0Nacne4QVE+o1gXGKiskoONrj
8YjuMXqAnqUHq8ud/LnsXBCZ5f30NzWdlm0kHwgWmDE5u+jgwIzg+UgGJKx6JAC3tJeHBvFHje4J
hgFaR1AFJPrXlUCsnofDI6Vn8TyICzhpTp4JDHvz6b8cbq9uodYfJ8Tq06KzDAmzEFW9b5f4Hn2T
N2Q13sK0WdUpSz5ZYRktExDMK0IFo6wCbS1VCliEbwri4JqY6Mhcmi6QLtMQG+ZaQxJ/pl8CdUIU
j3Q+rDlJAIM0/dtD+F/gKBUN5IU1Yykw7W3Rw/tvz8v2vbOhDLA+3Bp5dJUaawkzrXbASDoq3Qwl
0ab2GJEVI6HQtBa3UDMNUiKXL/9cbo12Ffm5Vj/bVbUTs7qUKQG5MzASHK1RC3KmdEOPLDBIAgFc
g7AYkdFQpt9gL2AwLSUmBGUpmVrEe/mYlif0kmc3yD7BKxpy2da4esgyAqtSdCKWHFUPePfIqWCX
dZtkzSV+opsml5Km5KAoWbhXTLSRGUvpqVWrRQ9wKqIo1uKrt5qcBtsaoyqSjWg8+vP/s4jK3KoE
OlHH6kJhEa2rKT/5TkwrOqNiG+a/5qpmqpnz2ri+ZnOpmC1HkbUqSdTQZQpH6jDTJpzpK+vKqomI
ftIlkxy1atDYr2dIA9IKjwZ2/IQMCTn9l2EGPAko5Em9TFbaBAzG0RC+pb7hSMQDFAoqXJMAV/Sq
uhY1l6R+CtuuPCVi0ni7+BhA6D/J0vhF8rB8RTT6BCZhpM1GBqq78z94YFhGfBvZL33KT1KyaUrM
In+JLdChDQTbYbF/obxNg1bh0pDLJHy/IAHGKmTBaVkozIdVxAFFiYbBz0TdkbMVrdZs2sUz/lSN
hQKn3xMjEyk6aidFldvEz6TuqeSmxDJSCKNlaWYFkW7BO3fKKGpqucgZzQ6gVqfQPbvvNpU/3EjF
YvsO8dhSRIsXkJ88Cuk1ynf+xA+OfHRIchNF8CdqtIS9CfvIwMEvgJ9iLk1TuTEs2REt4qmp1LxE
lhMzsF1jCjPJzhVspsdA0xDmn3FU3uE02vw9zW3QrfjPIogiWyFl/EJ66oE4quQrlRkSW1afUqu+
RGpppwMM0H86Z25G1bkaxuTD38IJUxXVtP2VGtXvnrAle+xo9IsoVgT4gooo95Aq5Iiarj8q/zje
kFilKHpDdU9abuiJcqvzeQDQb9Kfa+fL8HVc0wuhFdKfTUrs6FZiHWzqGxDXhyf3xrqqt9MN+0rR
EcO9ZggpbYVgeXPrwZoCtje1KO+gElbCo/cChX5zfWhZ4WVmB6svKlBKXYn+17j6hFDg18gFqlPV
rXkiAomLc2ljZydLUQ3Ccm/2hBfkSJha6mNFp5PwkqqzR1UCTReU7l/Nx5sWjScqL+usPNy6i4Pm
cCa1/mGanEwAL0RHuVIxmO6AtQVSPBkK9MSjKfugX4KUBCzdUX5VDl72h8MnXNO2tOPeCGM6DTb4
acz4tYtuoulQrb3M4BOsCJk1NcCqg/1KCwp2merPX1yGOJpGJK+alJMS1cRqQUVJP1nBJaW956cK
fClNop66MruOn4sN29kih1rucr1Yj+VSqxX0rXXqXvvn/lVl5cjH8JWC1QfCuyTgiflRPiJVjYeA
/jBFtMs9bE8QRZJ/KP6zh03tQ8VegTduHETwj+bjTCZnavOn0rKw5FnPtfdeu6gWTXPN1S56URcJ
YsyGyX3onqgqVF0hP+i35gOwBWLSneAPTGJvI4pTbJeoxatQxghXsD9lG9O+cEVfBTWCNc0gC/aR
VASyC9ATsgMsHN+QSFM4mg4BkvfbuFoZfijlZ/VU7ClaJj/Pn/vPZriafX/Kv9e1u5u9H84ORdiL
8zTfXCDk1Zzs67Po5Ii76vbXfEy3oZW3C4jkfOx63n7+Pn8Py+fvzi6kj7K9QjtFxct5RvxjF/HT
H/qGIvTp3w3KKrVfdHWhAn2c5zjNL/Naq9yp47ROKRh9JVaEFEeyjrP0ibIfV3KyOlZOxS+4JX9q
+DR5Qwmi9ixQvrY8LNjKpFxT5UmquPl+0aM6mENEQCpyiSstV9DUcTDdymJDEjg69eg215ZLECrX
4GOrgb1cWKBxMjSWCxGB3ylbTDIUNyDVAGgngBgg3tbeIQSA00vCCWBjCB1KYbvigYnCmYOtPMAK
AR0C/n/WQjaD2mu0ecXVU35O25+iLqEKgpyR+24JPNF8/cc9/8HnEmSmV9aozvHF5ADnHHXYeyGf
moFKbGaTJDmFIEeT+dppn33iWqFqihpB9Vy2OOqUmR13UJNl3Cp60P9hLRm0Sn62IhoFHm+cqKy1
udRWBTT+JOlQ7y3sCa9VB8g6dq+PAigqkJJjU0MgLfqMlg84Swy0RptN24LgTHkvCmIFROGkECsh
LsgFU//Z10nWAkIs3Cu9T+biCwmuEIuxgc1QC42F+uha9QjlHlQ/noVw2bnVUPQyKQvhWpyQiY6V
pqFuBYTlCPhCDSw7m4I8bqRAn0yhVNueBofKdMqGEaQGoVCQPTcEYbxiwXAaxSo3SIlgoJuLboLg
B7Gcst1AjxGQrdTSf3QiBXyHlj+ZYFiBGIieZWh3CQikyk30REoJkJPN4g65TqAKuFJdLH7Q/d0o
VVBzO791Cj+CcQOP/hvAeW4EURdc4gDxmLjD1AyIffD06I5ODW4+mIbGq0ahXQVraqaQgZ8CgDPg
IM9p4p2B0qGhzzzSKAhW789FEsZlwaSXnJ8XuNM14HpR7I80LecKzNX+URBqEb1iuXMgFENCYAr2
dd8zp1WDLy9060LBJjvzCyAufrbhuDH3tBkre1gO7l6p/WaTJ+IxjvPdO3M8/KtHxnw0lo8p9V1w
dJhjI6VsVaVAUf8VpfgXxTBiHYkn8qWdRK79VFOJNnrtjgB4aS4KaqcEQfoSRmNCOr20ztmkqkrZ
xFeU8idlci2vP+r0jST4gzhF/Rhpl0gnMG1pRVfZJ4qhtJFwWXeWQjHU5JB3qiIpzXNFJvJK0R1l
OjxwvTS7wNb/j6XzWnYUy4LoFxGBN6/CyXv/QshcgUAgrBD6+l7UTMRExXT3rSoJztkmd+7M/qL2
A/T/r8XRbtJanSk9IWacgbA4+1xd+jeWUP73R9KXgBrTePVXuIdmmlXcS7tqB+jYkjmIN+lYJ/By
BKbdvGQgeMshFvzsmNi41RpbuL3nWN0wdnn1Yn0PklRHN0KKm5r7+JiOxV2DdBr6sayf/2mU8Zt4
k6zClRIO5GW31M51OIiuwRZq/VyeoiHj6ujt3DSawCcsdh+dXnkvh7Z2ZUm1giZBDMHUwRwoBN+9
/DD9cqpxa1MHgb5H88CzZplUg+/NPKPXdUfVgA6ouP6qsZjbfRKEiLPF72qHkoorzttVSb4iS5Js
reMbgcJHsU/mZE4cbPrE/Wdcpf6LJj8Mc4YIfCi/ZYitmOmbuKeRoqgQD+0V7rjJOvefADu7ZWLh
kAgMLHYTO2OmDmQaDWXWhMksbPyimcA+xszcvVEgto6YOG2iO8ommOLoKJaFc2nRctRIo11ki63z
2sbL8oR0Z2gb11S3TQWFz/pardo/qh3KsAqUHDbll6f0OqEExACIchXehzloiWZXacqUL8FjXsRs
+bOR8Z6BjsDbPNZbg++f34wt0lHtoBMHVYX8kCOhbMcmDzkGjSZKBFiDtoLKnjLIWvuHspUwyG9i
hx5JVQ1KJJ11hJeNW7tXjuEl3CusxBR73KwUKOzFKI52LWxo2juP/XsNhmK6DhE7+qyehNnGo81d
cbXZx7ZQFC58lVUP1AcgQ9WsaDhftuT739OvkXyuKAuxFKwOQsxUYT/gEn4V0JUBRt5+Ub4oMcKC
dD37Lswd4zut88ySV9td5Eu94CH0flYhe1K8gbvQeN+rCVGdV9OyEz1I/kTanHl94Ib+FWPpUCe2
uCsu1kadYbmHsp8bYkuBYG4yeFZ2SSF+UFevqYH4nbVAESEYtOsXPN6juItuPe6fn14eggbCsWfy
R1Pwew7VGpnxFU3ig2LHXMVb3HzmLFLPs6UJh/yF3h5jTGgHCll+n/TPc2RNIz/tXIooqkRj0iCx
hCsf8gdotfxVq2aOslpDhcX2sDbgylIXSfcGAxn4zdCAyGKmFye2EttVDMvIlv+CPf9BQmocJIWj
ACN6J+8QYqs6gA0NMdalisYLPDVlVvO2j+gLoDqBfGPlJvKYWpafzfLet1RC76NDtNtOKUnxRlBs
/vb8Fs6xwxH7BfyQz8OggShwKtEZoAItEYRO0kHEi6bExTKgsbsHD5UaLnkkF0Wx1QezeH74ws3k
dzQXNvYOqttHF8b7hv16efwUkjh55DamYzJ02nPxYz7lz46Iz2B9mssSN4phAjzeP2ODotesmJVb
E05RfizB/ulbIZP/+zPYH1cDN0ld4+m2UOEUYtwAFbWQjAuNBr/2j10V+Kz9kDuYyJX32Yolrwct
y42yQT5xRVldj6Jlh+wocurIAhE2aY+JZCTrfXP+LFEpP9awabAgiOCv2zoMs6Hu5lAXzat66DVv
CA+QaA9S7CjsJrGPwQ48HT+9xMvhWyPPphIauLXl9ofo6XtfjbMjom/5Me3YOvhag+ohbYSnq+/K
2/eEOpCRoTvmGbErI8jEtYYrhHpja3+QqrhmN22RXBmdKzaElhMx4UkFssizQXqWuAPvGS2en22F
45tj1/RluhzZIZU+zRABl1Icbky3iqe8GAS8qcLxcGc7bkeyKEgygI+5a1CB31PYGkm/e4Ve5gfs
G9cxHFiEQXn9Sbb8thM2/kJHRjALSrP9+dg4FebozH6wqg1WdC6oWuTUlszj79r9B4t+mx2T0gsj
DxVU88xzCR4I0585c7U56M4omaLX+oXDRFGdDqz77/Q1/L7A1nPf+I6fjHaHJhk0IKL1SqLRX7Zr
rulV2Ea7Zliu0kWwZn9HpWB6GBv5kcwbLkAzyErnSQMT2fQkBsYcUX9UdNLzo1grnwESo3uEHbpZ
zeIbmgrxALGI4ERyZyBj9d0XDY7MUsKlo1KhezjGS4R8N1gvq71aAiJQJdsHce8JazFvub4O753C
wmCNrBZCvSueq9bf44EZeC3sfQpJfpIHx8zyaSu0TsCBrZ2/nTxexAtyRK3uInGqBJ6VekY1E42J
oEzpEPkUrE9QJF/kHQJBZ+MQn2hHPa12M5RjTo3uWZr7QT3i66T5xEDSVvYla2S+xoE0w683XMNn
3ArLeEeWCC58N/Hx26JI/4dECTVPcf7yQHS6SXOomKP6O+kjWE4iYd2oJg/5qESuQgT5lAEvQUwH
OasxlASc415KzIbXhr4Uq3vz6K+FaCSdPqdoJB2Lebmo5tn9x67NjfxtYOGkgkM+VwQznrpsuF/2
OOkDEBAhKdvK/BZs9Kk1533op+IvBy/R93T8iTZA9uLzdDt27CRcRYdv3eMJdd9dw5NXVpZ+E5AR
VMfPJ2RKcr5h7ho0MIk+4HLH3ym50kKXdnNN6oGEe5ZmK3QnWf89Mqwqo7v6MBSbC2I0vYJwWTn1
E51RCPrIX2ul+7zGDGfhZNG0iYPv2aS8pblFTJqY9PwnGbpJj8ivKMVAKpBWcX/Uak3/qJHXKPlL
DHAMwBNyNeU9m4r3/E4YJ31gMso9BLYjyKPOCCanDpFmaWfaFW2p+IiKh3SsHk8yx5GsIdONYjZF
1ENz6QHx+7nXjsB2W7J8TSsmTfNN8YczitifQBU2KwXBgSTSvm2DBRhzYNSD7i94WMf8DnRSVAOM
q9td8h3EFK6qQ/IxaDv/gm3AXDefWupINaf1e2S8h8lKCJxf7nQsd+WeCLMc/Crr9wAFiNQ5OD1S
OgbijyGJhvrMZxTuvQ+YV66tk7ZU7uosWGE1slMOGVLESW+ZpmEgtImzAf9j0/RzbdQ+sPX/r76q
9+jw2qNRHF8y7uQWJRAKgzdmVnQlzH4SW/gHy5i0Neg04rXsEmNkdjbkuXFqVxYKLkCpiMx/kP4F
KZGm1Fzgc9Kh/5uv0a1Yq5Yd7DEvMvfWtf9Qf8bbRdCwXUZXSXKjjXjysytLtFLnhHgBtqhC2tRm
2DPIyFqNUzTrn9RJdsqf0/U2cN9jDKGFqPuIn4PyCFvm/rxKdzAQKtGw9IoHAM5ri5DnsYVNgIdH
s1b/KBVQdFnwKJ8rYZ0fjPSf+s5OnyorzlUJQYf+5VJfkqW0ykEpVWo9mHuHGkQ3dviAiR9Dcvwi
Jv4bAejt+BMomRR+pYg4/3wRKEbwDIpMbZCj9nQrkMPhaJIT+Wjk08dvrayJa3xHNZ5wEhv232i8
mboAukLp337QevtF/d0QjpS8VEXBgxCEdlXzpxyaVfXX/hkoAOZb+GqHlvDnEP1M50OVM3meDa6O
QB3siF9bADqGQhZ7bGa3AAeRQKOYtFN09PLAN1kewEV6pNyTB9dHhIJZeQHS1nv+Cx3NvmCgyJcr
nApJIsCKVRa5Jctih/QPld6SrOyr2w9UbXUpIBCPVjuubi2HbBShmAM/vHPJdglkNcExif17s+tN
PdFETUK7RkQp6W+LyZE2+3wrgnHKzo8B+Wf6Rp8cbKGic0XQPI5sPhK5lrxRcfbOiJGWtf/cd4Zj
Aa1VHm+bSjFDMduzorVqOGj24qeupHa25RcZAKJ/FsNURV2BPPQt/err6sKcgFeefiZ6PEMmMurH
5ewDUZqexIaGvmPTXv76Yee/Sr/VkP7k4Tr6c9z+diHAEMnJsk3TwRSxYfEuc9AojjNUqN0o9eSf
WwCsMN5Ex2/YXoraUxAXVKbYuNA+8rHYaGoz/0nH/QMGgEhrOo0xSVFJF9zyxSTFzCm5hsr2fY2n
ZuqLyVA2bfXSizmxjc1zlvrAnp7l3q/7Z3f5XxXNLNUNWesGgzwFB42+gdHyI2eQxZYdqqs/IFzD
+cCmLJG2GoWpK4jOtxl+aif6Eyeyg2YsPxnahRfQqL7thh4YXvS/ji09lF7LohSVz9i8CLipm4MY
85/XqKJ02bUaSmWGXbDFyU9suDblGw1eh/ddIvYYTmXNKZixYtJa2JjZ46TCzh6bY54EIact5u2+
LLY0p+RUHEoFUKjLs5kakCIu32RqaWv5twhjlgibdRVs2noaC+N+SSw7/dpNGw87KG+nzNewjkv8
dvJGUPS3UDsbw0id/610pJ9IjNfqEPGHsNfCME8Zfk4NgGHLCoLS2uQt8NMfMz2ZMl+HJgphcK9f
EMdKmZq8trk+sxA5gxZNOwhb4q5Ok41CEie3ecnofRSXtFWdMa2BKRRqdtkTZSQj43z4C6eF5Zbv
FQHRUqf9KUj6769D8bdGwhGdQETniL50k7DjylGFb29qF4ZnHdN8CQ7OIWouH7r3zqtePUiukQ85
dJqri6M0mhndAV16yilFRgeOVHQFILeqIe2D+RsqJRbpo8y6vnjcwXvywz3rNRaZT9L6p55uzTua
enABSpnn5VePkes3M7+PReqac2U0PpQKgycHzIGgf/f4VG6AscR7wu/l1L4zlx6oSIbV+4/WJJKd
NnNNxB2Ab2HtxiMJKK5yzfcEL4AqdVrGfPzGep28J7zNsH3aFQqw0Ezbyc/0+zKDK00SlwOyvYcY
dgWDgxmY6kSoWrXDAN8EtOJieKlh4GTPZU4AYjJLeXzTNnrGcmF90lfyDAyBB4bMMzVcN7fQ7/sM
5GLaNVSHCMOj9m9rt2TfTPI3yaRubCTGZ+Wb8hphSAorbI+khYBnBhpyDAkgcCwDaZj8/E9iY3eP
YCvaiUy3Y19O5m/kxv46ihDDrrqZeOEdYkmPfng35vgB6QPgm3wo8+VQMPOVGEcUGtNyysJ/H13y
FId2/vlxfwYCZEUveWjc9LN2Q3fPrpgjoRzxntbVhM5fhIkNxEXf29sYA6U0c+socJEB6FEH9IN/
4n3t7Hnmd+k1ivx2qtndjQz7ciwsaJjDQBgFcWWISetkcnlpKpvWUYGDk+G/A8HjH/9gspcjzfQL
agG4+9AI9NurXNEIPaFJ03R/Loayl6A5XJRFDb10/YIIr9iEjHz7ucOiuBoHWn+dPPkRLoG8KmVH
fo3r34GAkFk7wmaRuVKsUuxQAiDlAAJiWUwI9Ell9P0G8d+4C7GvKsOv5EHzp/lI0AumJexASfF5
RsGylxQge9ELRv739uZrQd1gQzvjsDI34waZV6UaCvG0ZAtEQ/GbC4NfJ+KeDrNFOLaUTVCHvtLg
HbHOLedUuCiD0yMbkSvqHpOscomeIjkLFcFGXDBgIDLji8vvklj1Y3fVtJ/J7M0QJ7BzhBSC8WuK
scUzc3nlERtarED7SWQHvwHtZ9PzkjgjgAjRkrEhLvBan+u4ADnuqLR5J+S9Py/E1BMT0UG2Gtrc
FS1HgQvy2X5OYFLPdETnUTGbauORmLqaNNBQv/5OZFww2a1ZxIGnMD38B0Y0WJwjw6E7FFnSu6Ba
Wai5h9TUF703+03eP3P3FbQJBWESkanX6Et+5WFEUMtGdWAXsQ9mUh8M0c7pHnuMyU7lgUBfzkOh
Y+V2H6NHd1KQB5zwdLJ7fopo1QD0adI+LoIrTkv3X/ufzhWAhM6KPJKgtW6/UGBICSv+ZU3BiWe6
SRZE3XwW7OULjoOMB5E4AjzVpxUi7zPj58S3bARaQUBp8DHZmsakUnwci7+Jjd51fq1OAbUZjDh0
b7bh9o3nMz34RTxSDiG4R9whzN+6Zdfa/LfsId776hCbhxb+TNs4ErMaZZZXjvIcvJMRRxOYR/44
Lbo8J90gpwB0akD8LqD0nhKzNPH/pBjApZhBy9xS9hw02pWociW61e/43zvjfPCiu/GXJiK2S0+K
BxF9yuaNaJo+riamMqIfSq7d1+U0U459OY4Ezh6nGVMRRfhGAR1RiqfbT+nq/xQxv4dcHChrqs73
rZjGqKmeaAETV60XIrLIH5f3+DK9jFfZ7mNYcO8RPTc1UZw7a772b651zgsOmzCS0TlQRtK8OGZY
Dh8USNOH7o/IwVhY3kvcB7gh0DtKzp22IDKr69cRlIJMAzWckBGvKXToLIXI/Y3En8sToRejOy1R
IHxxZEbvm+BqWHcywBVXyl2hMj6TjIMVpRM+jbRpX7sHM3Bg4cDEWE0YQJljiUdsufWezAeEQ9eg
u9I/nRvAlrc2L8RjL3llwD0i3BaTVJ1gI/GSDma1VxG9PmVbcDlUZGm29Rxb+WEyMWVfm37UqUTd
qUezmoYdKxujaQe64UQ0T8/6+um86L2oWkeASkCsBGTH/eM7rb8+n5zGVb0+XwvlO3it4j9gEwUP
oLuyABrJ6LR3nc2OE7AeXIvIlcnFkavRJGaZVwOq0h8KTgNtCO8KqrBley5jj3K+x7d9wF8azuzj
CepMmiMfSksRcnRRNFXtdKldeCwlmXKboZ0A1LVW4yUosvwZVvHkg/43DAiwAHVQKTQnB/qFGgCI
42s5Jbwm3DyQAz2sOQOiOZW/K0IFFnlfywuxLW75HQAxiCeV2hiZHit3IsqYF3K4tWCD80gMWFlx
UtFLrjlZntrR77gGUqzzSHFbZtc02uy55ZPvJhDm8g88aghSmdejPvRTlCIBbyFQfcFIhwLN9BDk
ngZnKnsRAte4XdOp/0bURJANGr9EgArtJbL38L0T0pn4XquntsG/z32ChBYjgWN9AojjDIZ8oI43
TptBJ0nnk21fn7Gog2geyKsihjq9M6JhXjXL579QJCDeibJmACqaD+g76ZOIKpU048CUT/fL2Kdy
wDOFRWwtdBYs4fUyNd1EqO3Me2zgU7gfEpdHwGdk8swnVEhRNwGnJc2U300e+lLji6/xO5g36Ybj
BXjTdAP9DK5YUOmZwxBhUExUUHD7edR5lvL36zY99gIEKQAGdbbeuUUy4pmVKJzK0ya/l+C+nE6L
5b1gIZTDIphz0p76JMGbnLjTeYQufiZ+n/LOC7qFHs6qDo4cIwMo979liS61NG66hZyxsx4OeosV
tFiVKR+bMpFfqe3k0iNTmYByn12M9P6AHkIZyNVFYFEFAg0zCFbWsxGTjsBtmHR6r22dD6KGp+DG
d0CgvtJS52RXqBXmuQdannY77+FWFVhxIM1/qOV/ptb0zeRjRnEUb8E5DtyMsvXgY23ogGosaxB/
aAfUD9/KkaMZSV5hI5EmFqy7t5Aig2peFDLdu8X8M4MrdsdICcLgDUvJBUMldJ+DC4iydON366lD
/ZtNq85OoFlfhUlMmsId9igCvwUMnHP+ROYCyqmrluBazwfwdHLQANZ3vMA3bBUq/3k1MxR0vB25
hZgF8ELiLlwM1KjSgpBxRe9FkS3rUfY6pwUE4UEqHCL1T+7OVAdl49ffzcvA3sWl6kWn2FD+SgFo
BoD1jZwOdTVlhqg7qBh3vxkFqcJmBrcSxwyIeEdlnID7z797radiwMukdHzZMkWQZ93FvljjIDHL
Y9hQPvtFiOTCLEHThy2JCJLwrDv8zvmfPEv+0VP60UAzpuxPvrAj4lFPSqPzxJEak16nm/Uuldmi
YAsJhiNIyJspCRbCzLWA0If1OKI9GxizbKihl+99K7sgEf39MMeEtDZT0byD0lHhjyastTnF8kPd
CzXkOH1scm7XOHdYCP77KleQCz9OITcxLE2Yu8Pwkn3FhVCybviOs+rWvC60oO0pAWYdYzNEkLiX
mLhMdToKhstHnebbzgLezKCqHYlUNwiEgTwyP3a4JX4m24oFsrm6+c1JkPJJMlYiR4AxG8tkP9T2
Pv1yLgVFa05zY0ySjoYFAAd7AddSoLdg0uTE8o3av7DrO1uOaOQRwH/5EPMQdE8tu/q5vAuZQUMf
iGCeQuV6YhjagVEAUiIIf+C8HATWS1gj9fHTggFKd0mvCJqlYP2E73FItwIq+f6nFqw2DnMr/noU
6jW/fMM6vsbQ1LmHrwFYRLEPJ2DshNkn03HepThiOASUB/QNc+Rnv8Mjplgy3lTfCQej1NdiPVXQ
FopcwnhUu4XOVCMCGKRHuTK+BsKRoLbpHk42BBXuG2u4Y3UlpuxHvI5f/Iv+tVrJyICsE1Hr2ghB
tQ7nlsEBlW73IH7hSya4Lfbb4JjhMBWHCVJixAwcS2pMeuBTcOFhzkWG/859yhw6B/y7Ap5kwJyP
W5LSm0YOQQzF08f3O1GpfWNzyDftwywcm3ai8EnILkD80fYJcRQnvkWEa5SMYEu/LtFvBysgDbPo
zmxOdpj+mMPnmkpfuanjz3MHbRNtirnoB7Of85kGqwi07XkwBu1jLxXI9IhDIsxz2MFWAGzBGAcB
uf5vhMqvl7c3bg8AgMgyU+quVB+jAjShtAHfH+gyOBP025VgLoBXq4/DMmYy5GISqJqHABlBwHCQ
OhBBS9LQM/SYuL3MIV1LnzjkFRZ6gCIUlj/Ktd8xnDePKpw9BTdtdyZwo+yAefxGP/lBxUIDpXOB
BCgwybzAWu976Mbix7C/OFVBPmRJIZvouW1WUwLD52jpweADMRichiFhNhEhWjynT6pKXuPgq1/5
cbOzc2wH7XQf4haCgkE2b9iriAimqxijNfjY1oJqLiIUJF7vcvahLxd9shFzRnkmbVjH6onF0r2Y
5Jqjxwss7Wjlk6tpUydrGHjpvSEQQjKMRLgutCp2EjiF6ud/r7+cNex+XuhK6HgDSkLxWpBXslvY
DUwkDohpSesYktPr3z30wE3rawgrmdI5ZFR8oZJtd8UZ1uLHVYkEy5r+vkexPvVc2L9oXdZUnQjU
y0sG49YawwoWKVPR1Rm9nDT2esGFQFvBERZdA6L+YuikT5qHtWkMRzVtjBCDFXc+r10Rj8Pw2Igj
FdBvTf0XMMmuvJBAr2IosSCpHvuyiZRfj2PMlD8XQWVOLs5q40pNXcSjt7VpGdMn4owiIh4xgf4c
5RTOaD+BVasp1MJvOYpxR0Md/s3SAWzd1A1/Q7Y80lNJeRUcuKTP9NElm6akJtxJHY1Vfzv497GM
pcH+xW3FGimb4404DoHF4k03zh0g4ERaWRVTAB+qwltf/zDvJHdf0t+oMucCcMOsftl57dfVOIKF
yVhvWFX4IBSjtISB5av82krg+f0IU36OIv4+bVNzzpqxULpWMUzeexkuH2DIK8DaI/96aepbhh+U
hp0C01TsSDNxyIxLy+pyxrllK7Z++uEjinaKciOni/6qGlOXU4R8T4lkM8Rv4ajjRnluivGHUHqO
qkELwtg45ZFpLiNg2i7SZzUOr6j9wJnD1rS+9OjM+HmhDNITp3iILGFrtxA3EBV9Pd5SZbJLiM3Y
7ZjuC4bmqkd/ZpVUmTr0v6cfo0H4ChJonidTBVoEWLEjVsL5AZQoJgJo0VZuFu0fBjd4mdCtX4y9
5Bbei3GDpyJoMUkpxIZPOJj5TjlV6DMqH5dLMNRaMM5x1BGAe6+yrFdnx2bwlmNpb2HqIj+CPciw
sE5Fu95i0NnvRiaPF7BV7EpsRIGm26W8+XyGYmC/f071pAEZ1K0r50MLfjCWOAWqGzey+RshWnAf
5HE7yREYE95apE7fkxfzA8wDBhFnLBhnkv+eWmfrDwTeyW6/JR3tU3Kte473kDws2ikvgxk4aoLb
MkQ4D2Ev6QbGWoPRQzE+feAOyKRW1wpd6pXng2E6uycsFYTDp2RTCUqAcCbYuP0UAcdGCtz0s7Hv
RtajrYaar8COxHy2GiXNGCyWiiCafSxbD/n4AFo+4zmQx0G+f10qMFWPBspWdkLjKPDhXJBxVE9y
Jyx9a8mYNYSEDbxPNOyG4aV5SLdyShSPbwjjIi3MVWKSqUFGZW0f56Vj4gXXEPUk/uBXtIr+aK2W
tMM8cf3lyzNSBANHqEJMB3rHov4KESQxVOXCEGwV+kJAo/D6EdjDisYYiN4FX7KpSbLL6nURcbFj
GLm0dtWNfyf4FTEfAgVCFi+ek51xVkH8XHGK9x46aQTotzJ8qyNlWc4MKknJN4xpMWqPBoDjMuWv
ijAbGBhbbcEXRbtY5SarjwDCx+D3+Dxee4Xmz++PI0qWPUpvR8MfaEzAp/iStLx6X0IDRLF1X9wT
51vBbBkCnhaE41XYL6OynMoq/0LSMTZwMxdnNU6PuIUhhpAGIzAsNRuUNbptbU+/e/Vonc2SwQni
yMLaWid9PVZN5Tu+QsGBjyqx0LiSZhZcxzGzNfAaYaWTcaDNKNtwqY075ydjl+oVOD7oQBArECSs
O9sJ3B2oZh8i8RqzVx2rv1s57wcTfMGP/7wl+emTjoOJBGl+oeIHMmbQDdxf+kh6oDYqr9trM83P
5QoSw0LnXp34hWAStW5sopYDoy1rnFZy0yuGUzxYVzGwbZLYNPrLqyMFAAm1L7zBsii5/+m+9IXW
FFvdMYad+qDBVfeINRNeP0z84mq4gHheHmn3YFdIqiuVI/IVwpNT4SgFYIQfhj97fOhoMSpUJPAI
vTLlhRNB3q3cNBm/Wye90PrJgO4eJzdVcM94Al0KrnkmtJGsDWnK4C9QEXphyLExbnLfiOusOmHe
kvb2VgIiEhtsFQ6kI+NWzZk8IFN/F7G7ApMQe6L+WR6DY0C2g9uE6jMbcmf1dcsX7zHbC4/GoGXD
lih5yLNfMLNe+GTSs2me4jFzyGVosdUediM349G3wC7dIR2QJVAh1+qdf9WPbjpb2/yOxa93pwE1
yHwlmOnUMehXGHR+ds0Ll3ydY8VK+1aQHKND41TiTdThpMYG+lfOrCxkIMpVy3EYARGlv2/KPcM2
+Cgokbp8WxIfHH4jnVbj+DlX4BO9YoeT98UXisEZ6zqSLfKGsdx8/TE3aotNy7a7E6+zfTraSTSv
O2IWwm/UDZdmqzeQA2xCKNBoJ80/1Kx+swiuhAhX29H8AbWsO1ilzTZmr7yYQICoGu9do0iIhmjA
c8fO+DV7xwtxHuyq8Rvw3M9uJvzuXjBEsma0xdYAUJtHiC/1qrdNki2baJMvX/QL3vcOXJ/MwcWZ
l8ENoSpiZnrrF3C/0+wkY9h6TfQJSVYBArbBXkT/p1MRyy9HEO7SXdBHyiKR/PwHurEFPuhyW4WC
BBFyYQYuBaTo50juoa6duvSScybEEKuea1k6M3ChiygMZ1sDrlu++R2kD8ZQAPL1rfOfNLR2yQxo
2oDKDWoiH9vszmv1JsHfwkMnuh+4HKJPq0Lnkm8pfkGM+CrzZM03oazhm1k+bL/FF2CGIcsWOvqf
sY4eIfUw9wLC8VhaJbbmBhR1bPuvqz/KPizCIMviAYJkX9ZbR4ePApT0lw3qI2seDgQ39Izawsbg
WrzQ1YlWv5yi9Z1BqbngagnzWCfuJtgqpRewn+QSsMVGPGe2ngnsfhogFFssFH9ulI8KkCOnXCJs
3vgCzLlhPazacRM7JVB6bP/Wn9gW2GnThhmOMJeEOfBz9rPosJUrg6CDhiFXMI6WrN+8lkzRuRsL
eIPthYfNXwkDdNiwaj6qy6F+Th5U3aYb4jDVSyNRuzO+UH39XBOnkJD5AmH10FQzqSSAyj0+Oiw0
GjNx9j5HAd5dE24p5tdfnOcYS5u+WPxFiFtCBCEHMwQQPSvAlBb1BWJYPiImAA3QpuwTy4EVBWPZ
7FzGthqGgs531OhzSAlv1qfsYMmzKVbaECozZRVltCDO4xBmEyC9q6YOFEacfyssxJJdLxkOR4PE
1gNULqtthBzVmrb9NkM6rGFUIT/qmLP4nt3xeIN4vGDJkVk+hB08gbCeZpK6wg4HY8B+90h9ANCA
nrWap/EeGtYksMcq73LoJc9hkhyseqIdREjkYa8cHrK6atMzo6Mse6Z+BG1iioLJvbYAYW7twBOZ
Fcj3jolGycfMkKIea2dlrZwlefijp/X5KRhYH2SZ+gcAbSLC8gwX0myj2+FZHGloTpCOvcB7Tgu2
tWAct+emR+KoZ177gIX7TRc6wUZlFAu5Hl19x4R2x7jMwSqJaRhoxfCnD4qtWJyU/ZdhNTco/G3C
u54vSt1L7+pRJo6b85MCEjh60V7SvZlweAicbhZ6n3k0TI5QfA6Uxk+ngbvjyBVWy5QDrPfB/X9u
+UciNUO/Zc15xkibjcRb9F5iLXV7AXC+Hl8ooaQkhGI1ZmoDA/zjxpukLXpajK+GEiXk2FpJl4il
y4NJpGG/1ZwXoZuBKVx00YMWEw4srLq/mIu7TwgOGqiOKYyMuQr9NnYtzoF4F0fVDRsxJqAXw2VM
FZzSWS++wKu2hdAzoBvaWmB/FgRAbk4/rfgJtnwrf/ZAGT+Xae3Kt7Tz8j27D/SE5DWWKrbfdXXD
B0D6++HEhJ2n9wHJavG3dSpk+UWY95Cc5M9IZee00mwtGxWINW2Yh7xxEQaK5tX+0FcLN63s5dUG
KFKAO4elH04vv88y/drhB55WOGqS25vzxVUa0iqYPCC2L5F+6LmMeh8Fcm4jHIlDy9wC/bIe7frx
p5eZzz8q/JiG/544EaRdPZE/7lP2vglzSt3mGuf62/7U2EaOBTwew1GWbtvXxGJQEVO3HAmdu1J0
COR0NJkJ5wZkKxpp4iBoHHEX7KunAq9g2eP+zKR5orIbgkrI8wSgF5I3W8ffETBN9RoqV6MfQvyu
3SwZ00aDaUYqE6x037noM5BgPfgxHJTzp/8L0qE8fg55qzCAniudBBON1df+adiRZn/BNoqJ9nTV
7zCjmZtgJcq6iNXTl5lOq5AwQFdxru8hQCjF6TjZ6TZCOtjX3hofkmhvU+HU03oRLJVJM0NYjBrb
LY4ClfAhYffCo8FnMqS5cFH4SoYRAqEOsi2wr7nORh3Oe5H9nJOuBjTMY/UCB9I2bqiu+QlTIclj
wDht+akQe443EnnN3wvkruTra0dqncn3X4WfYOlS91RAVP8LqH0Dpp+YPPK4zQu1UZ6y0YnNPd9m
QuKG+gGmxeLuWuxF3F4byrj++uhjedeywTMtR8+xvomcvl/dxiz21rdvNYNOkERHHfDLZDOcxvWL
A2ImLqsLZRizAnXV5izeAcmS6ODbKXDE+3qH47Xui8h0wm7H6EsJu244ROotGX8236FxTf6eNpsC
x3KujGWoF07GeA0fY/vzyA70q+HMrGeGZRMUamoOv9gY+4AdIbi2jD/2v531Fw1rVxK3LYUYDVcH
G8+YCnuajhfcvVu0V1Y8FKnxBnk2koVBak6V3BWyYRc8imBtFJvaJBrf4m5dNNBGBrKZ2XrmhSEz
LdBW92n6v3ke4Pf27RwD9wjYkP2B5AYuIst74V03USQmOIcmub8a2GjbFkYTeGgQjZuzDnxUOSmD
Zm0PomY0Y0oa0kI/j+rHjdqkdx4BN6WqBiflJUg1a0md4msmcF3lsaH2GncssuIru+cV/KYkHlFh
taF/wJ3L/4AcKaNp6ZhuMAOxev4D0K1w1Y7VjGgyjDxzlIEF8KKbQXmt6TQcc/vEd43jCtp0qd9A
nxTIPQBa/sfReS03im1h+IlUhYjiVmSUs+wbSk6AABFFevr+6JqpM3Omu20ZdljrTytcayjTrvFg
drGL8w/nUWaqQLDjsEr3ym5OzgCGfhR8Hakh6hYx4iPe1jcsxGvkfgfhGtDeIDcEmzAS0Ya5ZYlB
+ffC8v0RM78C4NSMtnyMX+Gab/RtyIpJOdm23E2blPF7maNse5/eEN0PYQ9s4ukgwDWwZgatCojM
YFNTWpXXgUfl1FdkDpxDe55rs6tKK1mpXIQMjwATQSeCoEdaMa7TAeCvEEWKTH4WUEITlhI78nVs
rPz9JXMKw/TVywDXTfeIfpiVBw/Vz3xBOr/HXYpwA5pAu79QhA7lNReYQjGhIc/LV4veJEouTRyg
BM6tEQSdGXvYHMJwYn0c3pQQbiZsrS6Ihl0nzbFXMsR7Fx1VoUoWKtVjta7Ea012mYY8eYazFaes
8l9rSlsfCIdnewOVrFmnpSM9V091T+te+xBJ47ZRvsW5T+fVbJSLfCsYHFMb1aX6VB6JOO0VrjoR
ivEQyc6CtAfNEFFHeSAE+OHRfTHxu3U5XKE6CGPcCacuBqyYec22IzUXrd72tVFOg8vNTnL0SkFn
fVXvpc39R/5L+BeeriR3nrsD9q38mtNikot1IHn653nEzMuRZLefAzWjR3/2WpcrOHEOi/DBHPkP
0A5Ogb90jaiMidlutUZzgWl6j5iE8heFeXeQfXiFeAoaic7ofDhSXJK4jO4GlA4J66S/3AXSGSiH
ZWSlDgIWejTuzpEnKGx1qC8oN7R0JsfUJn7MvvXdYlt9j0DmGBAI5aEqvjPC40velBD/W/kz+Qpt
mit6L16D7CCRI9TOGtxgxbPwqnu2gifMHwiSKQlZOcqaLwXVzlHHKqWSPi7Q9mZnShM+1R6nJJH9
KOrZFkZyLpl/g3zWV9xgnxjxmbEx4PeihWR7mLTyiIhRz2ceFxh1/CG7gFk1P8VujqxW+2Kps508
nlJ/hh7yXmfq0RlqA/SLuv06MdmGTILnx9Oc8/VVI2feLNw1AyqZn5pdYhCN2qPkbM7yftFaQKyC
YgbXJxCCWYCj6ZaOiSA6dC9zQd7ay9EZLLxYGPDGGtI8ixo/rV3EYwqmrAIBbDvibSNj53mDaijM
OoHTZeYU92XOeIrUqOZ/OGnKOSujCvwnhiLEz82bLdp/xTy87OXq0VojYzb22uLz2fkt/g9OtcXz
VoUYq9O78Nl/xFi1BJAmYipaFMdvm6WVF1YMQDoc6b6lmZdG16mJk1x+qdBhtOpVomO81rlUeFvi
oxtNJUEnDS5qL0DwO1haL4Q9uaAB0CCdYsURcH7hhxTtavBFKp0y90SwVQUoBSOQqRBnyyhfZt0I
vO+foFmmF6DYKKQy8LLXb1le3+kJ8gkWCHKFnw/SnDYKgST4Ado3xMKu/HRFiq9YWrpz3dBAHRjS
94kSZAi3CUFs6aWgsY5WQuvXjFfHYVkjcrZqJA7zR5Mwax4BxVqa0OLvTryip8hoentS+O6d0Bgq
3J7CQE6vD5fDD9Lo6EEhXgdA35X5dPV9QV4MBzIHD/jLrof2Oii9MYhkDKeoBSsnRW1lvDZj5Idz
BDeOCAlHWVQCIZAMFBojc3gJEwVdOwqfTxDzNXS1mGxSZU/DPt+LC7t2X9hrJ0MVmqFN6aYOUMTg
vEDcKKxO4Z1RAk839anzudmQZRw0ogJmOMkYPNCgnWYVfsg3XaPdByIbJkxf4jDd/gVHTBhgqPMf
CZY4XUMJPg3hkOcmWQmbAnMmUhig5/ehea0l8lQJ6A5WGgZOOLMYd9Hckt974RmZYIYac6vUXYwX
T7cHt9KeZgGZFTEE+XtOJS5jWsQgVFA8EZyjX8AJI1dA7Y0wBDaw8jr+fkPMXGRxGbKn4JfjpRJY
FPvFNlqNmJ/OOiPVuG2V2Na284PI+YZmGEtCY2Xs9rXgAW8eUO66s7/e6YBFgBkvATJJJzkXW7IQ
ajD6et2hkDJYcPU6vEMTQuWj76RibK32Eh3KnfRYCPTbxpxOKvMlv4ex9oN7vRPPmQfwLGHrGK15
ivza1qAAq4MKlo/cALaQTJ14i6GJIuF5grPD/Q1mR527d2ZbiMbsV4dov71N2S5t9dbi8d3lZkRA
w1SwyXbkQ4Vi4V0BdzKtO7MBQXunFJf8Jka9OZUvfwVHgJx7eYzOHK3Ljjodz/qX8ohQOk/feL49
jyvOv3gD3sywd9ENTrqDSmEzfjZMlTZ5LsJZelnZd3B/n2ENkKBaNSOwrkJjabyt0Vq4GfS6Mu2p
N439c5nOvcX3QN4H5DbeM4TwpLEhh6CQTQnX7nbKtUBs8Rm3J62wU4T2qalxPjHXXoeJbk311p2a
xCTOZXF8CybPf0HTuuJRjxiDqmNUOA1zRQpz/JQxYVuFr4pLGTXAief93L6ONbIIxF6/jFuArl8u
NsEvQHzzAzILC/qHQPNMLYHoGX4LAwR2QzY7NqxfHrIKwNw7s4+X9dwC0f/2JJZ3WGcZFtk7NP5c
TPcJJ34ijKEkvJdwabs5UTqX9m/mvPzqIkxB6CyQ9LEMXAF8HRb9mtxzOzTlz5lLTF1myiB0M2aL
v5nnKJlIbbETJKt0p9y6Y3dFzbdVLyFxEIUXXxE9MkoIMy3EWlYalUe9/AhInE73lPsuwDIIwaSe
kqnNOKDg+lC4POQ/SmG+Ffdk+MBWyOZjnhGZWMXUoMy+y22mr9IfVHEjXi0Vd6SVUqaxIHF3ufkx
3KC23UjH6DFFIXH5pcytg7/kI9N61cduYBBEIpjC17uebNMtAkxM3eExOTZ8bt3luzRvdKxGzvv9
qH4zgLPE4jej0EECLHXegnHWgSkVS90dN/kpmIRfpnpvH6Pk1DtqgXoXMKEZQ9jMzW7g7erTK4Eu
uPW4fpLayJMzmn5ogX4fEfWyOArb8Y5NSYDDQYiGBQJG//2IzuJG+0Fhu/jirNYSjy3DI7qM22AX
IBNK3Dcci19t/0uBMEG8V7HiaR81CgFsO06pkqBc2fGpZvv3BmaJwdWYe6MZxWcbetoEgcMX8Rqh
fQ7677uzq0upOOMHbKPAccOvnce3HxxEUn0rf0aJeXwb4zfKCflTOndcXB7crr78PxgcgfdOvHWV
xdE8fV4gK2Y7u/MNZ2aKckc+zBdebnVfyV3nUIHivEDwdTuZHoYbpSAxdpLgUiNYPc1FWCwznDZL
6ar1S/UrQbz2OazZKqGwHjygb5ZzYwjqZhCtQeFgXinz1Yy7dy5vdYbtjnduLnmbzq8v6RioJgIC
yI4cLrhauNywlCek4iRUDOz52WY+Iaivtz+57oYbCWzr7pIXyNDJcCI2RODtEFn2x5EPWDfH3/M+
giaGqY/iDmTxqRzf+Z4H07OnOTjJSt1X68Kc/YS3dLCrbwE4g0r6RFmsnCeQGZSS8z0yYdmxUGAy
Gv50zUPJOdELuE/ePjK/8gAyIORG+iHDMS9ShysuXeKblensayxGaC5GAyS3GE4aGrqYBiWkJK2R
o54RgYNTzDlLEZLIFtaFsLaHYvvkRGHkxWo4FanHaQi6lpxS4mIpKyqgRRMHEyDq8LImTrZb0S/o
1uJL3+c3MDDuDJR9bwOeI6rd2bBX5weAlZfulKn/pOWnBso2LUkv/3HG5o70Bu4jNfDUCi7kCm4Q
9OovqcLIPdWTE26aHQdhg0gESCgzkDqKvQnEOeG6ZwAXlD6BukJ5i1wTTXDoi4W9IBluSo2lBMC3
ldB0LbH80xVBHol/+HRGYq/xJ49bair+6OIRDM5sZlDDlgiYIh+wS7MpAF7kUHBjMHqCG/xQXkF3
FjidmD8KNVd/t7UZ3WsHu2F1zvpHu0fu2kGhQhIABML/X1P8YV7OWUfWCQs2XYcow1EX39A64efg
RcKekbB8bNfMqtvSfL++0YmA7iweGlwHQHG+7cct12hVLCsa/QcFfvAz7JtbcaIxBoZBapwRnvk0
ERRPUgt4QHid2mgJ5sL4cYCG1f9KuyXybkYi6SnEBcABXh0o57pdcy2skLKeL8RyWhQXEhlww3Xi
NkRbn5jdBXd3F9rMYb2UGkRbWBg0+TLxu7QwV0wKco8oGA/jpWMvgoA1RuKnp4y5jCYjMtHBPhc+
j6jYocPKL7QQx+4e7Kgd8rvmqzyEA4oU2IfqA91cjWdvmSVWQ2uj3+TLSLJc4clW98udXiIV1B/B
Rz/nFEC7hN6X7GT2L3xxsXCQUMZX3hRKGlrcosNcHDw9mLQYHomKJrDTj0BwJeWKaYHXgJWubTYh
Bx8XOl03J2HusQDem8hWI78/obWNaWCT5hQcm2+98eclBMCuZvjD/JSjr13W15aj4tjukiMUogek
OEAUuKAw9UPYoIPyUTgdmR8AsWaVv/+zWKLvkNQrftZoH/2iw/PibY7YgbvfTFbVjoQ9o53aNsgx
FkYGBjv5lsrJs89CgrGrvsuGUWAxkNgCM7vT3uYsPxCWbVygobTC7qL6/EwNylFSL0guJ+RIPEb6
svyr1kgBiOpCyC3PDY73vvYAh3SGAwBNhRu6S3LgpvOs+m5q63kOVZsPXyb+dECifigZ4EtkQEdx
vCSt0hquJJCc6iu3HjudaRHQP5xd7yWHJejUF13pqfnRpyow6AxlG20F8vRIeEAz+BW0Z/ygWO6A
2ADCUe540Q4zibDA8sRyCq4Chk+8JCvWDo4AFjk2R5iZLcIoaea8aQfjFXJ7jkMsicKml9ym8AOW
7owmPLmykXPJfp6kykASBb3CF+lzhrsGVCnCHm9xdNWYrxCcLDQEv/12nhH9xnNcTjBI/8lNRPFI
mhAj4r6TbjkSJaKtF0RLtnhZ+a9Cby/Wi1PKMLdjPjgiThRa5VfJZPV9dphOaXJD2ZKRMdqlS86K
iUUL9m3FTq3c4c7NAju/pTbfSF9gjhCWS0apUE5Apdi9U0ytLcn9PKBgPdzppyYPiF17U4NgsLUv
EZIqwION5FdWv8AlNfudg5X+zSdyZMSn4uH3Hm8CGlhKKp5Me2L7csaPy/pTd1k3BmA9747e2Ucb
i+LtxZgV5j7cyZAiq1Bl3kIN+4MZxBHuAdCN0VrN54hzaCu46S+1rsA8mmjD5AYr9nImqqqrHHxi
xxIHpGuu+t98Uz1SV/P7v2KrdWa+f3OS4u6jvVm4/CgdY9DrdW4+R2PmB7v6LP01BoW/uG6LFU2U
IZL59VX58U4/DyutN8qfPDOUwwJwG2dSby2IukyNxKMTqTCDks6EjLR2xW9tRrOChqazZwzim7pa
Wi5WWoyPKzKp8Lu1do0/+JAYW0IzWezQNb17u/dVxtfmt7YydIElf69bLxzvWmU0oMwLuy0dtbh0
wZ9CFChXMlrKwlKOo+QJL8hskfUa+lWJsxnXtH7ux2MXVWjalnO6yMFUu8kLoCgOhrdK+Cr1K/8y
r9HewEOQbwsSA/Kpxj/l4OjyjtGC784VhdrQqC7VT7X9mLPhEnPiJQlytLDgVyiIQGgxuC6yL7Dy
5JC5fctrhcecgecuRkwQ3Hv2BOQUdlB9pqcw816JEXxoklcoTpHd4885fnqNyqa6SV/iL1fiU9OW
EWoZkem+9MvqZCBMX/dmhiMEJ4qdojRIdgMaY/FCBgAG+NFTVoDS/c/sC09+nh/ryG0Bs3AiR+6s
22v64c06MwJ2lk5RpFaXkd55YcagY4oZoTCYiBKmfo3O/FyjCi+xl1vQLUDe1D/B4frapPeISjjf
ApGQC3uiXpMny2ZL3hgppiLDvNHsWuUnXMSxWmcc4NWavuSE52IEKxvt4g6PO0Bzvj967qLY11Bj
cLjIvBxD+kSLSEyn/CPvsl9FxTGNSWOpNNxxos2no3VYwKoa6SRVLzg9AXPkl5mjALNebNPKz3uP
a5//Jl6j2HmPDsBYr7sogwmPQ2Aj7RWSXsGKR8zkE8WjixYTZxiwgzuGoB0KlM7RkAIsGFefZFQK
1DdYIxlvR24OJDjKFxS75Z6PAnX6keHmPnWf7UgfSEIuwCa2ZExom7Y+l2xzYlk6CMKXGfgh5Ry1
aSXYUEpISyQuEdHsGxKCnPZ5mek7ClYUNthzcYKF25q85d/Ig6nJbzRfRTcl+eh7gDTFpqIBXpMQ
Ac2IrrTfPrYo9ZeoYHI2yYBOV50NR+bma1B4qKYry/a3P1dfpFtoVs1n3cKDrdIVTZC6juw2NaUD
BSwU6ze+ts7OcmBn3QFNPtRm4CHP+dMMiLFBnzx83Hk0T/vwlyH0+F+8bh9XJvPnPaVaojDZtdfS
lnxhz4lFbrm2nx3WmlMsmYyV24nZOvDRWCTWgDEvZg+xvLt13jvPhU00y1xeFV+QPc1XAEcrLWzE
6jrK9rxzdfFC2TXZ6TdszYG+cNE7eum8NNyHnK6c8CTn/hLZNB6GbjAx4HcbLEBQmixwWMn+pIvl
lH6EBzU6DZf0eyCCq7nOlbUGi5YfZjGKSkuFQJ+8NLscNrKkE4zQmCrnJ1UfhWFkgL6vWbFWd9XJ
v1484s/mB1I2mezT+pd8QMDCqewnp7qCoxsZFz3fsIdyJmBg18JSiJYed863bs+O3Mujx32J8kP5
nlKONOYCKHcFxzl5qJ9Yk5j38kez/NpU/tQf0iXRQp8m7KH25aO6wWe7ojXZD3/09e1PR0SW+Jsc
odUzUGRllf3CTa6SjcAtj5YgN3tf33IjQw1NO5Xmtj4yEhqyDyfcMeePDptxEjFSOzjBAR0CU4iu
uyJ363s7Hev0f3/UxB/cSNfO49WZeZBtwv511BgZdk/WisQCzY+dfJqrhEeB3GJ1FG1skngqksW6
64kyc9JTgrhQAhRLnEgwReVW9ucWdyCjGuqWTYfdUd0ojOnmXnSkrwHA08WoJxFhIOrrIfLE0ONd
Pl8b3n5oSYtpB3IQojALwC9fywC5VrTsMMkOH7PAqU7BleyM5PWda4Q+kZmzJxAsenuYB/sfDkIc
0gOzmpCuMazFqmHEycakBGSqTCvuJao0NHWvxuV/ldohNY5aL319psiEIocjZ0ZMDDU5EZ0q7lfA
SndszgpHcrdNZ0As8lf6QQUMEzidWeiO1++DvuLj9WbKxfpEW2WnyQMx7os86vYes0HUazwJHih3
iX2YwiCIlFXtTrVlX9RIQLIWsy0khxpvaGty1JQkNhj1UUVX01iA9JMbgLAMArzpvjKKBiOseKFQ
BC/djRAb1/YTh87sS0CKQs0/SjA8yIsy+ZDNPQF/jPlSoF6RfVLqQeJJVCy4GdnCI1kE323KKYWP
URbRiqo2AVQvb1R/nqTsTccfYnpcQsK2viqIFgXiL7QYOVLhvFkNb4ITkNUV6AHAW8DQSlAHBcV0
FdrRaKP4GGxZWdywjwjzxtGkv2RgD6Gwp90vWc9ESWgcCLWbhpPDQwhO1XATpcFpwUOprmfKEWni
ZLl+/RHNQ6WKdlMVzw2hwBhSmoqERLd/I7t7eu9wkxOcy/bjCPp55R+C+PFGb//a4QmgBW8EOB6l
98id1Xc16uk7jAAF3FP7ilFs11wo6msf1Os3Qe3hcdrKlyet70ufzNbxaxW/fgCbZoIdyBtEnchs
qTFfmz4x1zoQBBEE4nEO9+UAOkZ+sL0EO+GL2bAvP0UtjayDyBbnteVIRi/B9LsnQWiva+sAp6NG
JwUd+vJv5i++2FXFoaQkLBeUcpJfmvyfE9rl82QRYoBhdIRdnBQqTMh8rxobUJQaF5lhh55b94HK
ZnC3u+4rvAs46/D3tXz/5I8f82mFfBV9z1UGQwTVvRVX6SW58Uv5iW+snN+r6NBfnp91QHGa/sbX
8RRYMfeCB6LvMWFjRxrkb3wMGlM6Kg5YWresl2gvilU65Q9RJBOmfsAi1oNbjrfA1bcK6njVZEig
zZQ3wERiP/dYkv6HMmAdKg9YW3gVmGTab/Az6i9W6Go08bRVZIRSQmAT2oQr3Lvce9h9cazgInTS
FU1Cg05L21A2erCT+lJ+cGWWTneMduqjROciIId4b1Ii14PDF9EIzQ+SDRqF5idCR0RXtU1PUNj6
jldLx3fVvsc74rb40XyQ8qftcDAmn4rX0N3+z9kDTsF1FJnkV/0lx9mOUib5q2p3HjoAblOsCVp3
/ENM9QBwp3Iuuco75/mTrDJH3Gd8NFhQpB80Fu0XahEaCfh0XDLp/u3khs60RcYo+XR/s6et7p/m
AFwumAj9lXV2gDVUP1oyG+MLsxuQxEBXIW0kq+VFUYFEA1kCUeNXEBUbUS0MAPJrfQ0IgxrlqoAX
oZLJ8fNNKhgMEYBj4XyDPXdbeBE2FEP5SJFgcF9MWC/pZUhsUNVNGUKoHShYwke6n5/5Mu2e7D9T
RGn3SVwYVi9m3USnZqffOSFFAtinkNapP0L0KZKcM2l8yr/hLyQ6ObtWNnDtDHv58T+A7Zdfr00X
2e+v1ze+nRf0N4Z43ja0BfepeMEobqCvU6+Bp67jg8AwxPWTla6hB+QpwxbRRjaMBM3toLWo2dob
Wh87K+FfbIIeECvJS/3Gw8aLhmD9c5rIB+NmvcmWZXZd99eBVYHf3vQ3kEG3ApTjrFgjRSVv0sEV
/WRs4uzYbYODtpv/0NljHaXAkLzkiguWSwspwydWVHxTPKpJ8YNoYPqn5BZ2teer+AIDerm5hNEZ
z9QHVJNEofASxeGDhoAkKjKW3jZWJApnzKRjB83YeW2y497MJgjJKqKVFjlB6s5HW7iSfzDI54iQ
1bfgvkdrUFGZKfZMIPbm5SzSmyB4z+EkpyeKVUG7x9mJHBe2Gp4SvUVmvM7CDbBbdCZ1khxJYD1R
8BLBzTFjC2QIPBqRgBtbn234shKGU+KaMlt64tdxw5Uwd1IEArCzuFEBGKMNd3tV7Ir5sqKfB9Ma
fRKDFvJ2KNaiuldKiw4HU192BCN5H4E7cZaRgz7INuZCxxQdXKLi039JINhY2cTDC+M/iQFAGwyR
4L6kJmSU7MISu4+QoPIW9d2yWdCUEbIVJxa5mWvk8prmxaAq8reAevF5HEu/Li+1fn0/tzllSbYp
MKuLTpOstYBwPweLW698zcq71p1Ubl8sVrMN5UT6tJvumnXnKr0PCnrgw4CXwCX+Cn0dVx8HxKqj
cCkAe2BI7ZomjpVSqiu5o10x8uOzxeAKK2nOCHFSNuAWCJp0Bng1ZsG/E+vkQu/pihc3F6TcBTAj
74BgzmIDR1UtHHmOU/2IxOJ1n5/mp8VFUtEKmoPovRbeIDqxYA2NXeEMLflkr269eFtNQQYU+YCI
0erlK7mQYfz+HwTX2nptDFsSbP0BRqgzxynnZJl+0DclOASpwltL/89o5Ry4slUQGs0YF1h52SMs
TortGt3KFC8C7odS9rsuDb1yI92hdhYfBH8QhTg7ghY9v6afFfJ6wZePaHrmHo4IGk6gHPw2o9At
MxQqNZMQwdzVxIWi4tAmXwDZJHFTVFDAYb/j6nmiNs/ciRomOFCzUsIekSEpxqhZnWYEnxG3IT05
Om2EA6gycbPygVDlIVOk1QoYesF8Kca8GOSZkWOicu8wThMTL3ByuCwQF6NbIZGE+N7MS4ejxnyf
Q0RiUm0Be9D03Z/vc0iw5gslTewj8fhLzg1UYeIOyL+uFHjFAMkBcjuK1khMQWI2jUEwNIdE0Fvx
A0aHnxD9I8zaXDC9oLDZHTxGStz3lIxmNyS96FdBJEvAIkw33SaMKR68qiP/bhuKhLp4aUAWFTYC
olmp9QT6uMUkCiQsEwqApg57OMwfxkQckWi45o5ySmRHQyytH1vgUvjzM7+VwrVLXdpckpEJvhZ0
CAO+JW+To46Lj1Ak4ssXj/6bRwnnqH8DlKAVAzsm3BZnNkNqqSo7DX/6tFhZsmSBEr+9mAJ2dSxG
4HBfPbyHoxwrZgVbOrMz0CaR6NI8hrv0F9xlmdzlJdwzgBE9hOKjhhW6AxA8CGeh7MiiSAMU4Rvu
8jxyteCDVUGdOYN8eKBCfWWMRkmvmWRrxB+PBxVB+ZwoyQN1rkpQQPnRkmdNaTFB2cpRYoZEOlli
yFmgPkXDL9WWRvfEnObaptDksSQB1kajJFKUI46l0m1VjNzUUISeLWlG6EQYNHqO6VqH4pJUSIUg
jAa/osjRz8+WK5LjKTdWGUda0+7V/twFOnreTZN8jAHLSwIqWistOTirJ+HmCFrIqRk3HMhEMkgI
LfR8pzKOo2XWY79C8x+9/od4M3y4Pcwbox324328Z/k1rTwa0PqTG03ObXrN/iQiw9LpqIzkU/yd
5S51BOIzxSDOZJ4Y723Mw4Ybe9WkUAG6UOTq7UoKJhjGiVFvxXZ7qRCbv80yoLSi80UX/M7dBimG
9qMBngoH9phwpZvKN5y002g2KHRKyN/53HZ78TZHzaKyIS9cLtiEF7o1K6GBSCvydTcjtfK8ED50
T5lSCaKPHkIyIbRi8vvj0H+WJ9IFJZKHAGZkdjm/jF4NE2iH4rbdJH8YlJ/CPs9OIe33X9SY4dxv
Zo6smpgiMK2iWAQCvM+ILEVz1zqQFzUEDsNWOZlUtMazm9ruUkxA+eNJ1jJbJ/tIA1cjWyAwQvxC
ug3TKVe3evjun9tF4TwbLErIGq4lZ8mUuISTeMd58UZcRjd0kKjDcDyP2xIKCi1I4BIoMaBsJWJA
Ic8cwxclH+XAT7cBKniSSreLWrsjLfXtkt/CedTIHhoP8Tr8YfDU1xrY99yQIw50E/EVg+JqF1kP
kavES4l27aoMamgMsjSKt4P4Dg2fckNQvC5ir7n18eRZFn/f7NhtjRWGCDXyZnKDcijCanAaHqyB
KrGptAkewfTL4ot0u5uvOQtVMu7eh7j5oGAaC2e2iWHn4/leAe0KHgp1w/e8MoADagbIXKik0Tip
BQVHYzwzE+n/kxylxNaB/XieDJW4NacerkD/qLV1reEb2ZTACcWebTHUpIyYKH6zxcS8B5pDts8L
LOFtiuP9zUmIYTzAr2IUg9UjfVrqZWbGiGDCX2L2ODlVKCZKC2o+gNbY5uOE5KiCMvIuCHhFqZdQ
Q1PgjmATsb9D20ujPzeDmVWiseBv0r1DbHVuPXxmT28Rbp4oTUsDLmpe+CKcKM0SKemUa8818sMr
Opmxx5+A1nqfflEDIJNzMibIBzbqa3aZrO5VZQ8x094gJBCDt+cAXnrc11S60lIHlmxAAh4UimAU
YNVvUw9WCT6oMfdhP7gDzi1x0En1Cdwi9+enZM2+RuB2HCqs68XcFQZopof8st7X556WudCmHIFa
+hB1JglW0poAAPxt5dNdkOMd+AJ9K3EW5stDwBsLjDEyF7FRfJSfUHZI7Bq2ZbDKCLSqHXFuRmyt
yBxna+wa9czOUpaiPyI/Er/K33e7U9+vZfRN1GjfGCGBJ4upzPghaEnQXpjjJ3TsIdCpVtecw6KW
zihTW4pRLr/JlINLeUdJvGAk24BHGuesVUbHHpdiYAyK8UvFID6dkcxQ1oTe2kXhVuWkNvFp8RYH
SjeR/YcUXJ80iOsFcVDKvh2PGW6DpEUmsRR2qWZKc0fADpewSawA8mDUu+XA1DbJG/GBK5lHiMBP
zeEbr+E01MF+40tTXo6qL6PHoPtI4JsMT/LSesyJ5ymNjzhZZ5nRmcWV2tK5VEa0/T1SLoO0Sp+s
4l62E/2nldFuHNiILmthGb5RPnvCiTPaJHYruBVcOxvhNOeSyOhTz5x7mKlr83mFxmECB1rEHZzU
J3ngyPNlW7qoq3LXXPgoJsmaS1r2ZWjIjKLHirqULNmeAwakFmcmcioAbogrTj6LUQbqsaLcAsut
vbe3sMm62sz5HfDG9U+CRxbqZUIedv2mPoMIDuvclt3FLfVVuquaLIjdLDElBF7MApn+EmwCHzws
KAi+aK54Dpk3+om3OEnO2w5c6RNOCdnsehoMRp5bhfsG/b8hGaPVrXHMbynCrWKL5XFdbbO97k/z
xaItQWEue42pcqpwgy3RQwC7Tf/04nVgh95I/MscoJ+JhtNf6QoXXast49BHn66A/aPckU/CnWoh
36dzJzwHp9djcapmey2wKDg0yQkZ+CVtuQxVzCikxsjsIwqS7P0BG/kuLjIjQMiJ4coBiS7JCngt
lZYR2Dvb/mVk9XK/dD5ACi1WiQl86lvPa+GSSacPRGksST0HViT1awlBF3y3VwX1XIfU3H2f3+f4
I/zot/223k3JQunn02qceo87CoNXhI5HxFwBFvsAdFprfwJDzPK1hlI+8OfBHpRfZowcM+7a8zjg
O5ucWhVZ0DXCWLuNd1m7QcpLCvGw0z+rP2xU1UOnB0WqtEU12TyqY/Yhr5vjcM45H+GxlskOraCH
gvynOiK8+86pGblh4/Xsoj+qFHcvrlamYUrblJ3CU3odu2b37rlbyRIhlwHrPPV4cq3rz/QJwIe1
nK2LwkGZ8t7mELV7rrNhmBDhBUm6C1MkvipzhsELJKd7U2jsMBtzMIpuNhKHtU6TrcBwYaAuwgYD
bMT+rN8/Z3Yv/qDUzxF6DTsuW9BL7X3vZpaU78KUIJ3q4xU9CpyQXP7r5w7ngmDIIRLTYt2XU4Qk
/mAduBCDdfgAv2p6R1tDe73OHEMippmZm/+2ikfNKou3BukDiS+S+JAYOZQeyQEJ3cJVdyFKLhdu
lQKe+RQ2JwmVWBmfK4ImvuJ9K9+EwMxU50ljKhGx5zx5ldUynvlKLU1qVGm2bvS9nJEXaWsZ4nEf
ciReWFnL1aVuRHEViOgEMUyiqBId0kNGiUvjLCBT7QNyuxgaIK7Jy8A9wCicN2EHx/liM4tN9RP/
NDUrQyUWOYU8Bj1uOzSreyzNgFWpjMT2pyS6L5udUjQhXOTlI6MhH08kz2jlHT4qQDMGfUyJiFN3
8LUSsU9naMWNy5j7qS7Wan9YQBcNQPpCsgp79ykyn015pMKaEJKA8KpCQ/sIahKP3zV1aaY4w4HA
BAQhHOgqgJDkzqVH06AwXZUMBKawBOIlEpdOvrUIAWfmRJ1YdPLU3iMVaxd0mN3hRkncB40Hd9Nc
VV3RrOrzvRBv1AU+LHh8O+0ALelcJ6uG8WSuV+kGpY3JV+tuG8p8no7OpOEGXNzBxCBZUvyRwlsn
Own3ZxOYdMokoywzeiF+bGhjsXMb0OJYMVPNr6BrSiuglu62JUI71Sa+e15bwswai90MnBPUnEJd
+u7voCjBH5n3FLf6d0Rsf3SegnwfwGc0SYqNqTfHrrGwFFPczL34j7g6jw89zYb9P1sKDxIzGLlU
TNmMHUzJdnCW/jcBsxUAvI9Pas8cVYb0IvbFsTo5I1h3P9iPCH8BQVEFhwScOCH00Znp/khWBRIh
AEifuHwSRWYa1Lz9JMFZJ98NsRyJX2aGk4BgKUBFxuG6+W1G/kiFV27m5Uw/ww1AoEl+G56G6Ipr
rsyHrK/et9EOvCn5qN+rW/6g8iF5qjVbd+7MK1fqlig4Z1iR/gBTglVtJW+lH+Eo7afBIQPIKCEY
a0JhU4JnRF89DP9oOq8tVbEgDD+Ra5nDLTmoBBFtblxiQMwY0aefr/DMMN2n2zbApnbFv/5yGNgk
9GI9N3dvEaiu+L68UgnEiaPAT3aPPMngodQ3rDUpTuoXR9qC4ZzC9fnoMM9y9cQBEI6UN9KO/rvU
jx2ZhEFzzHT/BnVk1ityEhh3yswsBiqiICto2JGheIxwMKL0rnoej9DMoUZMk2Iw+VfxMiXin7Nh
578H3uRTD2qDVH6aBS83H4HMsmSC7IPYWKfcrx+sCGRsynwW/TnaTzrjtt8zm+4p7fl372NfvKal
1sy+uxg/zNpQrHZu9iqGehLpCwB4DOhI23+4tETAZ6wp92VEzAo4k5oaoXXVrQJmjheRt/hs6CUh
C9xyyWzScVo/6CB7KKE3ZuQi2GT3pAErdX0kXd00TVunAFmHpL+EeyQUkrqwHl+j4/oRHSN66yGp
6DU1MHoUwCDluiRs3xUi9vUOMZDHmlWuHkxArc1IR/fc9t6kdZICr70LkDElB8HR2BzpQWG22cvo
UBQeNfy7Q61PbVnge0IymuD1BvCgMqzlSnyEdDUmTGWqcJVtJpxAEzpQriDkYLY4m4Cn6Da7xB+T
uY1LQV9OFiMKpbT8vIH6Q+X3tXltSTyf6Y9i9O2b5EKgukIRkcSk06t5AvHE7oSO5QWzDVxgMBjA
Q2v17OMQSPh0PzzOG5kuFD81C5oD7cj1DDQXEqtpNwXqu0ugqELhXgbap66i/6/sT+ipdhQNelEP
l5amFUEin1eNhb0YqLWjTStZjSHHD63TMkA/d/FXFEZGcdHamwmhO4ONAeVrm+CFoAaicRu86GvT
pqWU6Q3A7KaX9YeTng3C5rw5LEcHo9y2qI0Q1ZKnCsDwf5netP6YnfUDqNIfGojCOpmo1XlVgizA
fkPVPGgIIBlKINisiCChrQbT8tf7+/rvWTY5ufxKZAKEQ3Ywu5XTcWrDHuHiZuA/zLpLf+LoHFyd
a7AIu3rTgWbDvg77sus/gDwR1oaRkdrc632MO709O+O4J0+lw2jfaynth5/ZOY5cf8KaDvM0Q7vE
kI2sctDsEGrcV+8hVrsVXRjOCfqw/CPr53JFbZLzuyFROoGdV9O2LR9NP6BqedNBmD/ggQ6ul6iR
aTej5XMZb/yQj3YgPFJJuus3i4FkU+KyAt4vzJZb1ztMFuyrW3GQ+zN2pAaK2mRMpv90a8PCaoa9
CKG8LFTC8EwjUtsJ0bAgYCmoDEg4wTCG7yFzRXEv3pIhYfRaawIAelAaFIVOsN8QEsSfcDe92JnX
Dkt4I3E5AFVCa0C2cfhlHrU/IGbs+1nPrNeg27I+qAA1pw2OX3dQdVNKdJ/WYIjUWK/kQTsxc3GY
s2C1ekTMCkEG2bTj9mnktk/CTBnrQ8Bg/F+QVynU7uQKe8GVJJ8KuB1krfiM8B2o3TUQ1RsbdNye
d9cfj3YKmvi8Q00oZjtgekEoS2eLRp8qCLqSiIOSDgyD9jegG5gO4CO3G9onIv+P9sKjhpCQVF/x
MKEwqP914LNS8w0gTHLdfYot1SE3pKcQ7jE4b96ktMpIzO9q5x8ozvTtgV60QKhmNGdBopYrw753
1zpQW9KqDlRIgdugBfVBw262oUBokqX+290UoGxHeKuAoxCj3PQFSwcugP6Zt/essUch9sbeapS2
6ZBjT7SHBbCLe59Cx0VvnUBbfyi7gA8C/zGYtz7Tbx1L0t2e2EhQgoNCoh1CuzznHwAh9/jKrJwO
zVS8HD+SPP1AbdWtARl+mrbQUnSTwghzME77ZH+w+qSebd6p9nXImhn9P3IBL9xJ+m+7k0ZAg/8d
i93wGyRwj+RTcqtxJV/GDBzGBzwR9QdJtf7uD5ZPhjW1zzVmJIQtAIR/AKsbb7tDg/OHy4VgqV44
5eFCIxQmmLFF/bNWZ7gBrE+DRZpnUU59qVuntSxHy/aIhvdhF2/wABi6A7DzcavZO9Kkr1sEjrwJ
R87iTYYBwPu1A5rxnIcUYvd/IJ32/kV6J3aMWzLeMqgMVlv4IMjI1VxoWW4+/O58FpDYvTRbS1up
tDChraHOXdfmJJYpi2bL2qQn8GBsDG4q44XpzCOdSi8LxcEucY9DkgJIVbEslvVYyv4fmYaGen/G
7S2dKlRGbkI5XEdYaVqOweU0IXvs2++jQwr38THgxOvBtyWht8ubnRgdAbUz7IYgHO/2maoXWV8m
e0YQ/f6sS342T6ADjgawf+mzi/HvAC8wkuH91koaJx8OjIr8UXh4mZlCLpxajoLTTG8C8zYo0Xxg
5FyM6L09u0+G0kCaujqtn/bRvMwy7+I2Q7qJrLs1sLpOCyrVIqDlzmBfhC0issLsAL4WWJT27Ald
V5sGI8YOwpgKLfs2j1nit5oDLg8WcPIFmCkPNbWfXhhLvbrN6cz1IY814M0Nmdb4oIdDqa1LuDTC
TkTulCaby6wHH1NnVnoXSBvrzsCmJRN4ndKfHsNvfPdfdKLybsjp3u0N81kLn/StdEhZQYE0ZMzt
lrs2mN98wPokKzEhazImUjc0d/Zl/B7XR4RR3zSbkg+i8drgbp+SnUFCbnQPTskgbI37cHr0hyQ+
nmT/yILh+QBjo10pJJjeTy4bcGIZEeOIIgAE34CINco2e6NejSjqAbEi7ZMCuCeyPC8MMPOUy+oA
SH1mK0HjFaN9lDmCrswpdCvJQBmBuUH5yJfMDq1Gx0Ksjh1mmgBtYZNm0A2yZRPVSh8BnfvE8n/Q
Zze9xZqEKcyzV2rLPXg5QhneBuYQ8Da+S0+xM1L9MEhY9E5ZGR4Y7XlTplGPn0KddXBf3ml0Gd0A
bQFQ1i7LZnCihLzzpPkY5EHmfDYHB+hC2+7TxCej26EmN58bFlf4NVbCFXgqmT9ina4muMaL3mwy
rsumUgGvEx0fQDj1I5OZBggVAmEwNzg5BEev4V6YUdFgqDfjH82zB1igZd28/WThNyzIV62r1/X7
TPU7RvfpkeaEXkgG4wMpJkAASs0qZ0eFvRh3KNU1KBLBF2fu3hQhLWrPnR0wgpcOdmqX0wuwgStj
AvNveMTulsYHkvuMFOfiObn3RyWwpYZ16sK9o72ImyB0nZMV0+pay76NHuE7utgn+6VSXxy3QJJf
l/QhhHSzTZjdGzAMCroi5WQzz8CFHHV9G1+VOs6qfYthrlgBLx+f7IcC5JH+aw1iC98oA/pPpiX8
dUPSbSotAtA40A2lQ0j0ZDgXuBjtzqRq9Q4dFIaMjg0aT3r6zT3tuSCj7y+ArkBhGLRpqe6q7b/H
DGv5mHUIXwd//dfovnOa96R8uKB4YfZh6geYNIlLPgCSIa5q0UwCZ0pMda/ETkP8OkiPq4wRlTCT
NOBAV0uDcYPQQgHIpVGlRXjcG3X3579746XuylJvgPgfEYhSC4Oy40mWj0w6GXaxke+GRgIEaMYT
pKVKchPrzfdB0vXuCdQ1tNgy8fMLCv34B2fdmlIryX6alYjMKXShNq9+kbw3nymAq+/5CpBYZyNB
Q6MkN/vlt4ybHT+M9pjeVb+3Bi5oZd6TwOsv8yhOUaE+KcklZPxSDpEE5r8WNob0uJBV3xXatdD2
TyaY6TQsUQmXJMlHihW74HCG8QpEhfRu7swvBeA67bwWoAyYBOzG3911irPxfqikhAoCK9xhxgez
HrMmQR7ByoHRSzVc2eHXx6I8SHvLjDRaFUihX19uG74ZIHPU6gGPkxmm7Ge1CRn6ZA+6JUlvlXE1
YAjgaHyM8lU/PZs9Wg+Eca+3Pk+LSYE2QAEXWOBFXNxALEOSjCt30vtsyPPlohNJZr2vTsF1/MzO
4G+17yTfZul5YfVBocgQlWGZm+e6W7/odbDvdEJE2d664xJfnBtwDrP1smjBrl8sRuQy+qE9YpJv
WsBADdswt+Cqfy8aFOy4ai2rDWaKzpr38PoGaU8Cdzcm0Ud3EAmSm9n6Dh9d88g4JkgBmXbesQ+l
/jyaT75fdLBCzynQ0OKlkVXJuwIe2t/0Tulf+IE8Z+HSmsScMDBUzwTqkOF5zqABMpn43aTKPUBI
I2B3y8G0PaGxtRXyz2hvHKiAEa6hsw4MU1ABVRNNUgUgc0QnH5CODtxXsGnR4olqIPtNIvKg1ait
t5i/qTy+7uesgaWUSVpxj6bXG6MWhEq9Rs/rEqgQDWpkf2jAAWn7xe9Yw8QGCQpOGe8NryFenM5z
kbDXuhuT83pMdnBm9SFSYvAU7h7BgVKP38vWEJnhGot8VECkAHIEKDC+xou+IF52AFqOn0J2mvN0
8ExeV5pLjXIfFlTFJaJGhmHShgadFBMfg6dCUzjtbycVUDEwB8ju9uuHAL8MXAmIoUEuQFIC2QCV
K1D0rfWa9YR5lfAeH228m37/iMYgOcfuMrAZ+P7kbn3CF9ODc1pFsoBxEdifc7SjAQya35jJJzdg
+lBNpBnGE81ENw/h2+wpDV272cXOo15wHB+Nvdcb98Y0sDMhgYKOedSe5pv3yJyH29UaJln2j9EY
9/QOnRcA9CE9oXpI0mqCRjduh20dx5IdUkUJ3O4+OopBnuyOt33FtTJIdYBMwqFn3CE/3NlQyYGk
wJfhCrhRNMPGpyWYVuYvvf5qHlDlaTO6Wh+v7mW50oxakPzDSqdDiD3/jAFjOqegmDbSs7fXcJ6i
1pDJ9UcdFBsCAFSjNgffAMQeLD+3KYcsY4WLCMMykOaoG3/GA7c5fU1yp7bpro9pd5g5RdCIbn8t
q6n3p/ftw9//teMBeu3so6xdlDpMRk31uUF+exjTr3KB3gRVcX8YSFURDlaNIUs9zHqSFOEPD8af
ZuTCzxpyw5PXz2W+PNdnWScC6DTA1z0xT3W024fXnVnSMY8PCzyYwcAkIhiXSxaPLgOKNqAYCWRI
VrTVq9AP1eO2Q7bFBjIMohzEym3ULmLggrAMPpe1u8WgByZpQT1Uv44x9vBbZmFODp35YJi8O9Md
LMaSkhlhGCdJGRKM+dEi/UAlkKJ3yYJ3DIg6aQSlnXRJT2mjD0OECj6VUQgURmFtIRg9R83pZfvA
T0oiLzro0Rcu88Ik9lVLxff9VYjPo+RKSrZFEfsAkI9fcSiMlhWRt1DIHlLjYleqG5rhaAWlDk3a
6F5qYHnwziEMxRFi+97Hj4gL5/q4nM7dYjEoCb4Z89d0CCIusOS/NTC+N2KynQboCroTytqvqgma
Fm5AoVQ/wVZHgH07d3iXmMRLZp/rEgLtYU7a4DAEvlUA2TrQbX3Cj61Jpx0tjU3uMa49DVUY9sk5
bdpdP0teE3otLlPKvJlLcaAzBMgORBHkWkJIAqp/tTB7c9SrWfN2vnxlISiduGGQunbONkECwZEN
r9FO7a0A/dtN5ljX+Tqz33UG5TCwXobWQ+OqIRry9AE+Z2kwwkMDUsRBH4+SHMYNgzfljQfgYcl5
2Rcm2JOHjOhp8/D1AYXKwfwe7Rm21dyCuRxHFtQUVKZ1k+1MXM1dLDi8VO4LKoqDsjiVq9OIjhl4
zArVS1OeQBYd5j65laSrNHaBuqGNVN9sdlpo6sOGOvybnZWhrww3D8WH41ylcokjRf+FQncU3wnO
eIy6gIpBJnzf0f+w8DN9p5EzMJGKEUQdWl87UBgtVYoayngymQTBGgoeIyYfpSJ7fO2ULUk1ZcII
XHrOaeqhwthXqMRCNFxWh3zOc/512h5ODIXPq7JcKH9yBnJOD2W14vw4gJjo3b+D2dc6oZxTTcV1
qFZA5BcULXIMt2Ml2GFYU/0XL/U3Uc5ItBbz1i7qV9nIwtX0DaK/mc2+Dnl456ywG7wG/JmsXMo+
kP3BDoFTfz/Za1GhhhEbxffpSeHNjx7gfIO0EAfNSzo3bzSfu+7bYdaGmtBTKDGIM/dSYFK8gpb8
6jA9ik0cA25f6kXSGcVkF02uDAouvu/o95LrgfmFK4PBSKVaxdoS5VW7T+6z7MKHdVLNDaaVTJIB
CAvWSqAb6t4Qdk25UaX1sk4QloAFoXemkgu6YIKdzEsml/x1v27mfN1i1HDlaLknp9vRntPz5Fod
pwAvW+cqtUMg3086JYcx0k4jXR0cmfdkdjZswMHNu3ld0Oe65I9NOirgWmpZ5MZ4meTJD/pZ263o
NFT5V6WnnS6KL7CMtkrpwqXtQztrxC7kluU5bb1ZHS3tbcKFbpG+dnbgG3P9+7B7J7jT+nSXugKi
9dExNwjh6GTLGa4IGIOBNQQI6hube7uD2dH53oBAFuIx7Lgv+5q2JJJUqG8OQf1KICmbC44UUMGQ
29gdfprH7kFxg+3UmW7dtTt3CTTnVZQpe++ibD9KELixO5/X1VHsbl35xQ34b4vAm2d1De0vj8xL
gzebJwkCZScj3mWUjKg5eAxuVlKaPMhcMhBN85CFTGF3+rPZsPlXppcNAypIGKDS/uQ2ZU7uwHjr
tlhacFgcO44Grd0NUPZAu62+gy3Cwzn7hIZWY0jsMEZr0sVWDrFJxZhulKNfjCHJdkS/vHVZhi/D
YwCic1sOcJJAV0ijchPGauxMy6ANyKBqyBeVUbvrXFGCkD32NdTpbn1fygFKnKYC+uiobGWhxNxy
0DRgyAE6ESZhWZqBtj6ab2W9UGU9Sd7qtHjyb4fVX8cdOA3jNTOoNDql2RxsV1FXpbJZrdjAPzUn
v0ulRm7AiAFj1Z2LC8Vmkp9C/YZVMcV2ibqrNjqQOPmpYMuXSujP/NmEHL4Byku/mfhFynjo+5tN
KKUf+aLBGdUABpj344dNuPFNf2aibmjwghuhgNVWoa+f4IcEVvIOsw9Mi7LIA2NgwCqJND8DNogl
d/Yn4UAnUeeXkFLzhc8gJGcmDNvXhvqOMRP4EuIXI5j0R+CqjjF3ZErHWbgIwPVfULoRnQVM41Vo
fR/CehXf9ZfBOqlxvA62mRaQatbWPW3BAyLK1GD4LpM3oIaEWuRiEXSRi5W/vZXMeCvBgVWH0xtV
RTGf46JEUva6j2TN8eg5Tmp0ojPhwkNSjZIFlIM2tGkoql/uBQwVbg1lJJptJWlp0eVEXYq5QUui
ukyU72ZVaGD70GxoYQwPMi4KTZ4+e+j+LIQ9AazPAhVVUk9De9HckaGm5BBDQ1MKXzWU2EElcEch
YnamG5R3yDlHSIpH5kcugl3myTbi8b4WDvRwI2rv9/588Gblr4azv+FsZfpmyFX8rvRCyU6MQsNq
WBgOHScVvXfUxA8CnmKkXVXMAb+a8h3hct7mlZ5DOFdxk+hs0gr+TQHYuNCJ0nlKr4sqyk32H4NE
UBjyxINbw74DaGXCLtkYycj4Yumh/K5E5YupFpGRVzGJnFe2SPIwTijsy/PXA4SH9JnC2C3lZaM0
hpDj8MxL+KWFhSq6KE/Va+qYL8ohysKU755n2B7mqFqiHqcyoGUDshkDZUbqTO7/TwZASKhJXU2S
hIdvGkrNTWUtQxNDyNFQRqjE7UDjhYmsnDT9eXxSmkjiVyxawp/QcEnElBo1DHl1mvK5tEdw4UmN
+8Tb8ItUCUrOntkz9AfxwWCLeTUOS5JGKf8xNlvvzT/6iDnTQE516k/2fQmAXT+E1wgKarofS1QY
YDCWBsSM03fgS59nlrhX8IhCPf/S8vGbZ8l1UbBUSp7HJApo9RuoPDmg+I/Ew4Prg8d+bhfMrWrH
EBVYDl9DeQ1BIe/x02qSR/zAuH0af7aj5IlrqtYd6n2sl2xIUV8Q2vMUOhscdFSSeLly1vC3U49J
mmoNykSqlly4fLF0OCX/fAjEmLXkVPlA2ZIAjVGQvIiny8yHhUpopsasPf+nYkFwIfl4Pg5Dtd4G
7lzEgfcAK6R4ciOesLaz6jX5GO4FH7DDz7TRoEkczw+KvF8PcUrm1R2Hyl+J567cXt4gR/t95ScS
RfKRchZVklVuG6KDF/rm/cVlFenom4mRAJrGkLElo4gteBJdWvkdbOsosj0v5e246AW8LVe7bzYd
ydKeyOKKAIksotHWa2ugBWvM5xpj4c5HTXF3kaqbNu8obqwd1YBXzLlarinT+aBQdLvpb8zwpdgX
XF/Zcfhj/876/1OkBUnWnCtqGAiLLOTvc2OWj896KvB5cMtu2kn5VKpR1oGzFhxAyOfYozlJDNYX
biEiz7qOzgzNjSmKK8T8iHbA5SZnUe33hpbg2neBGCDP3nf4RTTveP4UaBwRS6mRldQEYKkiOJAv
uqJgN6Et2wMYCtXeQ5T8GpQFAJDC2mE9g3UQ44qk0VHjA9mDWqbMXfJfGt6IiEt1i+QGXRCLJyLn
8h9WFtcULwQrCVEQv6y3rGFPccU3EZMt+zcyQ180JoEn75zMH5xJ5fOI7xJGrPKmDKrY74QGFjtR
+dT8EQVJ9gDtiFSKVyLrX6u+EvD0yIvsMlpAeFBODAqo6m4/ud/VzX+wLf+vHMbxszpDTg8hri7n
33t6XnXH4KCujtJoAEsQXw2uP/y3mDkTQSBvWC3EL+A621koW7sSBhFz5nw4J21KJOK01OWSH7bB
QuXei0yNRNC0gLhDlieOl9PxBBC/01NQjKPqr7y7+1GcyeStbNl3bIRR4qVnDEbCn4JgEiBEMCaz
rRh7zkV/jflTR4KFzAR5EjkXFfGrUkgY+BpSaqvaA4k/VeemTprKZDLdfvCKuBK5bcg6Uis+H3s4
ZQehWtgq2+0k1+SaT8qo1OaiDuQ+8lRudBhuzL/xGG/yIrYNQ0mQaWeY8JoePmYSQ4QPq0/oJmZd
TLz87YSvs4BCW6nXSPyZ79Fvt/8Eij4LcEiMZTKRp0JHcDh7hFbusJwhHyo7MTRlr0QRJ4qKQP+X
w47BPorYr/JJ4UENbZ4SkXJHL3gRQVelGLgwr6WlnmhLLqKGofJQXsgWT2alkRYuEisVB9zJeVqo
aClZDrm7T72SDjkP6kVrGCvQ+8wWhusYIoy93ySypvUONibhUq55iyDne817M6ZPVPw+ogmaadMi
XKUmqkJUv7TLmnsCdRFQuWeyw7qmaKzfY7I+4sP+DvwvSibc4pfBTbmRMiY5aLo87D4MbibP8jpK
DKcMIiDBBiAXfpJAxMKRW69Jq8pr3Raq76bFsnHlk+Dsqzw0uVmkr6asdBQS2bHkuN5YEHFZUfIi
Hl6pmP7QPxNek00lshctkeMR//I5Eq+KJHksMQh7LqmODkBo+azq56bKTffwAuacURygooNCLwHS
oLI4GapLbGkZcijrI7sWPCmPip2BloNN3qD+BNVK5YfDDqjJX+STKv0rMsNwGVIpIqxfj2WSH462
2Exmbh0FBELUAGksiyRmVX4Su3skLvt5/KLYwKfhzEp+obDoJVCh8OIA+/avFIj8SFB10lN+kvNL
0ztXLmtwZjXkQKgqgUTd4UsutI34jCQhFhbe7FUn7ECaIWvFzeHPMLVQLKjeoCG+XiqzHX+XTXcD
fEC5BZ8DikYk5YiaJWHuUEe/vtQOdU/9yBisvX/lTQ1RuWKbkeftZOI4y/ES8xMTTPZ4DKXNEUsY
dB1yOb+FQVSq17CMstlQyBs/HIzDCwoCtyzemU9aysXFl1USmRFJRdkzi1KSTGwOyU/JvhH9ikSK
/pd31cr5B3Iw+fUXvIm4LcxSS4Qeo3IdE1SfWCxxD8X/FKGv7iZakTM82z+7w4NyaexR/B7xBeXt
K48yEqdDrD8P8j+qLPHkY9DZgZytOD7cp7SpJyiKhEsUhSmPiLiJ+KBADrqRohGQcSyfjrTzfskc
7gnxN+RVlQKQF3KVLOP6o0ywCW/kRFTkb10SPCe5HJaCM+UdospVctd4HhI0ua64HWIsYb7GWqhB
S2E3youZqoyd5GUszVyT9IAsYpMA9y0bg8vie0zKkltCDcCZM8IH+4n5FcOS4BNJUoRkfhaQh3Hh
93DIxegMWiPs8FLcY1S0OEmVoRDW6dwiLSALwjLUxXqwZ3Gk8bacpBz2LJjwzZMzmH8H5BtvZBwz
JLJjiLgTwhOTL6jLy1rKxm46stHE4RDpkDUVM82zQ3FlTiGBP8e8b2JLZGvTlVnlaiRk+SLrMPfl
Kkn5RfDGVRGvWVwZ+ZLXyasJWozutoK/0m783h6jYlmbswdIih8gGroOGbRG/oDZBXPo3AxxfOSg
nc88xZJClfQmDpDhxnLXMLFPiVXXFCHZiDgvCA24Dk5bApimJExlK2SVMyJhmzi5XRU1yNPDKpL/
eWUpN5y9JMbriVctX8TUcIWhiZ66nFeNtBw3CYnCjovqEYUunmATZS//um5HwxuVZ7GHDkrAqYkM
bHPtrE6CLdjBSrrZju6In1GWrKa4I5XM8EdY/hR8BZu411ytzPAk/qqPFhLlZKOLfg7dQssJguVn
0Tty0biRc/rUOCQsbEgqMkI/44F3scScNSKSK6uZSaSGeIvnJRbsBBmiHNC+koj8AByWmy/RiThN
TNVQ6P8aY2kkUSCXK6nLX2YAh6PG82AX0TBQgD+RnAHy2eKzxfuQy6scm/89cyS/stmidkRhdZQ1
GQlcObmfTEisHFG8IzaDxIKyOKKFxN2XJRJ/iBwELi2hCT6vO39BjwEJAOdTWHtVkmxcGWvERhdr
/zsFas6It8d+kaucR/5qE/HMRJRJrUqrpSkQcHET8EhISpjoeHT9Cf9VPFjJJklmE21eKY25+1Ym
gSVnJBcm+0SUbeXOYzKZDkh6TvIbPg1bkhAneYuf46Xiekk0I6v0M4d8bmVv0ZYt/E+5eTcSaE3E
52vITs4V9Jbc5fCXhajsMltSbKh8pMi4R5zth1/cfZvgJuI1Xs/Apkk+4ecWyF7wkoYoBskk4oOh
nH8LJJJRxVSt/31b8X8RWVKUQPeU6bv6M8o6veCxi89o4ruJLsWovAz0GKIcSGIzfjtxE4/Tjdfg
PJVYFJ2o+CgheBc1Kr/y5mKe0bfbNa7OXM62ulcuSM649rPCmAVx48TS8Zq0cgNR3EnKncVAyKNi
63kvRJDNSJo0J7Hc4Ge5Kvk0/uSSWSWPuEWzfmi+xfmHN8HjyibOeOpcVWsC+b6IImZOgkb8d9nZ
eM18rngPAe8uyymp+W9a3YHKhqBqUdVi0+46oTBSvN3puPrrGB0uDu5eY4vFBFxMD1yT5F3HATFj
MZYEQ4rHgVWyw9ys/cvct8nok++SOyyKiH2M5nDJBrNj+VR8dJxhUzSVHJVLIqd1jW42Qi3nUq1X
S67igfqJsTRcAhsGXVJdy3ZL5C8Xhs7igMwCG4YxFz3FLhuJOiJQEA90va3hYhIhsWysSMQwhH/L
Ku8o4k74hvH4ammCl4Q/yYqJMWfpZog9OTPUjjhBm1Id/oolbVL7ZDaIMRM2J1c0nLEfWIOFVuXX
UMX8j00TtcCnjkRWRGeXblQj2P7dElnbSNwyyijYt2Qea+LTAWOBEmRvdscSm+N1ipqzyetl7OAw
SksNm+nZ+LttlpLPYyE5LdnVBTFPhkpkZfGUeQn5SrrVVOotO40zrSRYtpxhRJUrLfE9IsCJsOhz
kq4TqSKJ3P0UqJT3ElIlbA2UVoxIyZLN1zHC9NMUEkSLUhMnilsnmR98kl92VeQ7eZAPwB+l7KhL
xp/UXVzXryTrK0n/3UOElSwMwayUz+oQnNIDQlqJ8gcWV5T6SPaUfDSFbD5ODPvPH+QDKqcOiee+
s8vY9n21o8FCrNG9XLnSLY+A2XuLn80gy58LKL6ebDuxjEQ+lXsgJy1ug7gJzMtFOxixG6wl5yJ+
w895loWW+tmKisVLnw1RrqAr0Im1sWRrpTwl2QlUOsHnEaMmh+wfgj4elHIcwlFtKNF1JFEpUR4c
nkO1jefyMWmaytpIxCAKf2/PJQ3HDRoonliPGHEWqd4Ga1E9P0MtVZpRQiIUgjReJA4yawKGjx9Z
GYoPeyQLuBMJcxboFy9wzyUHJJVK8aGvoJY7k/1wP6QnYcSOwnwgSXb6i5ekUKAyTETKnjtCsn9n
+vNa//e3/r8xBB0WECavGQ8QJe+Vni5h3pll3fEe00jOLoP1qAt/A1Svby4XqcOVy2SI9nfVPcHl
A/ikoKBDM9HZLHvWgoV7hhBf9alhP4a0c/foeXu+l81iD+XekqlED3BcvOsHkpszKU5JlZ7G4qxJ
6lOSMc/4/5QncAzsU6ndl+QdcVkWMBqVYDZJU7dVHHKuLTo4ETQ4NOdLrvvzVYwr4yWpdIw7VC7o
2l905zuCHBo4roc+bIrxk1Em182nY3S72ujKSJoGSDGzMX87PY/xkx0PJpJaAxkGWSaJrftV77bM
D3nOdY8WuRrdC3QQE5QQfu0EBUqD4SKGNbux7ibXUQkHWgKPEB1B59Xrynj0r12MQc9FAHVJGD8D
YCvwqKMTYcqL22NgbELEQSNk3Tr0QGtAaPUChvL1QPMMak6to/cZvctE34TWgglD1Qr9ql22nf70
RQYgAILLmI39qLX+0KDeUuireDUUWNOpyH+U6xCwx5feNodkrV+4zOgTtgFgyrwj1PsdpjVKcwP4
5fqWbuzPQJWpO4gxHc83DULLg1uM85YwWTRODNypzZp41w/93BwLGsbO3O4WgAjwEkAW70Jd1GaP
VkyjU1/dN4BRv5b9y7gGQQQXsx/2b7RqO6Pmhwlb6rlJpyJ93TrjqkGYq8XVfWZBl5ncwakYn09w
RncZuuOwcG8okhkpw5yVncEImfa7pkBs3KDfZT+E6Te82sfO+txP8xCey0K9jOF5ZlA2NGZbmd3N
jJ6ys/42tf7Xu4KXATnwmYB2eTEEpb1tFfCfg7uKiFWyZZtJye/ZAAKbwYiZNXXGEtChDDL6xowB
ZmYpfay0A7XZkEk9zm3YpvJ4jPLwwHH0AfmMG0P4LYihgAZRW785/S9ADUDkPRkHj3akS7KUAeOt
vrm7jaj/Nqnxz2uzmwvRTJP+WfDLL4zNwrnSxFMsuc2dObjxAZ9MJ+JNMDwEBuC920eNLpseTjDI
fJQeaDFyIvR8ChYeaD0b8UMLUwxu+vEHrrDlvfCKCKmZYWMDPe/vLTgxGoUGVpZ7cLuO+IhmuL7M
EOPdiGa83eju9seLcU8kzK4ZUKxbMBaRpM4YKYaJNWgINvdGsaEpwSktWqFTOgUZeZodIOYWBpIT
kDAAR3B0kjXemY8HxDMK4sEmKfYisR16+7AldGUdSXOdyb5LEnxhfmLo0pZSQ5GqO5Nt+LT3Mreg
T3lSt4HQuTmElKgG3jI4kbChX/attJhBQxMRLdyD6quv39nEcGZCrCUbR/AwUnSRwv6BUEaqihe8
7fm3S4lgXrtZMMQzw1MFUMes+3wmDpwc8ISgxSUR1aQUlrlA3AGUD6hAS8FaSte5BdqJ8jbZF/rG
3woI4qTjFs73ZXYBXJGrhRa+3YiyVyZUL/uOflrSFtZY1TxK0XQbLA8XF+pAEXomhDV3KiQQHZp+
qPAghm3zcYOlWEfoV9eLTDKPaf15O/thO4BV56Dksy6TPTvYD1lTSGEYY/PKVaBWzz7I92YIB4Ko
8JlAnmiqV3oR3CXgD2lZnR1q+nX16ypiHggDxcMjMKCAbqNyyLKyAY9r7b7QC0hE6AtR9+Qax/Xg
ZT+wj8AtHn91N2+YyARWPeywU0ZNuJgmz7Sd0OxNF0O5KoL2R724JWU3weigaHt2ERcphEQnGuBu
BvjSS9hgOh32GUIqyDSlxaNhvbefKVsUUDtiA3CSBoiPwj6HwmtFCQJ1p7MUNRe91dbRXHQAAOaA
B3Kn0xhQOMUHh6n3VFhEwjnrBULWPNyM213vsJmW9GpQGKCGJe1A2DLM1gFqNwBxA/O6yoAWu33a
6Z0XDMbULhiUZmYoF/zAoEUm3S1b6kkm3ub0zZg4F0RuDg0dA2ZrqLfZs6/CTtWZPMdvB+hm/e8Y
dYWM7oBi6naNwQSOP4rC2wfwfp88xtvZdfT6tjW/09TDlK15zytX22/c7in3ncHMxUu6++PmXEdX
pilMvze74TbNXqHBkycDWZwWMz7om3u0cVfeS96bhvSoqHB4GH7h43jZ0OnRo81NfHh7ODuEqfCU
Ps/6464epBVFP9qYEkREYVZUA84L7JR2q9Giyz2F/Y1c6IT+lxcx0UPr04WXcocHEyR0EXzqvLZY
dhPG2Z+J1WkvyeG0oBx53FwTyWRxp9WGl8e9Scn4gTas5l2zs3rqBYaj5qGe+TbuMjmF2SmjweQ8
vKLlQdeN2zT8kefhf1B5vXmxpLWY5i1Bxb2GTSaAFqM9zQ4HkhgrchnP1ecJSOz+11537XLWmpWz
rtaEQDpt/t3Z8zfimbaeQyS+7eKF0QB80oGP3CA2mN3s+rQx5/zZNTV7MDlZ9VK/buAU2EfQ5sO7
2ZOOottLv76VLP1sB6UPxVYzaFE6NsE8XlfYvBO9aAzFHNzs+4idsdC+D70zpsV7YPWXt1lzeyAv
bNHMDVR6cnoaHzJSAcoRhVxwvxkc+AeDZ8iyFwlE/ztwaR/9SBKFhaYgArJy84VkzOteGdNi0Kvy
eZgAXZnY0QPKqEBD8wZ+99f3i46amXeDnpFjenZpJckv6jelK4bkAdMtvvjOOCCwQMXcf6Sr1dUL
t/Tubo/5WN5u1EywNww8hMumpeLt0HlLuPUAR6miLW4emxr6U/3u1mgDvUr6Rv92pE9owOjRaVPa
9MavDW3x3dmFvdkTlGq7x3jC04d0jVwICjQHaqt9ljKzGaBdDkEv0FuwBhqceBcl6G6bUwjjBvMi
gDpmitJgKHt9oH7eyic+zo5eGfUTfEC81T+sy/kO/FPrwSmodCNGjRxX7b/P+Og/YNCi7jOvt43m
GLqaG03uOLdJPowOIdlBOGsKiHC7Gor4sn2BaDgZcCyjB+Anu+ZMS4IiEfekpzPuEH4DaqE7KONw
0igvTLqYCHoxwbrauBeAo4iuZyVIsNGho4AYb1l7OKzB7p91seBk8lpVBCHRBHEZd4Uun71G6EjY
J2XLlPxEkllkjh7AmCTLeLY5SzwzMASSmZTcJHuqCqToUqTWQCef9Elox5HUIQgwiCECepOVTxVG
SMr5F394MA5rewEMkZ+T8ojkbzkLOSRKxTJaEidJcUHqJ+SrJCYk3yWVFLI/UrUHxELwdKJqZ0KF
pvy9DUFGEpVvNi+LKFcqQ4ABwRv/x9R5baeSNEv4iVgLb27bd+O90A0L773n6c8XVVv/nOmBLSFo
2lRlZUZGRsbjAKakQR0Is0Tiy9AWAvE5iCgijf0RxxSBinwixKqC5vWvcjRaegnTFWBWSS+SzeQH
4BAw4V8K9gkr21DFPSpNwdThyPEnBY8EY9WyC/b9QrNV6J+SNlrI9UcQBM5W11kpwSmYhlDIa6Cl
3rjMzpyxxUXDyWaHeJbgbPbyTEUfEZ4o/NIil8IuqYYFWBSZBTjfnZIv5CcbxFYHbTKiHPQPkMk6
RrCVAhwWRHMvmhYdI4NIzqIuXAM8ducDSgkUwhbzLqormKaErIIziFJBGTQGcgAjJL5AyQnWTCrN
Anyi8wgt16ARM4R08VXi7tA8QJmx4AUgd8ZsPsyS06JFCUaIetTeiaS+HCbqqzu7YQScROp46yej
Gve3VhuRuu0uxdXq7rwukeneLcR7d8lLiPxz9YVJcZZUdnIttYFDQAJpzwn6H/gpioYtFUx3k2QG
mJDBB8CgwWrT/jQDPIH1M/QSUU0QQAp2Tp2lnHCXzB8ZkoH4jO2juyS8fgcme0T2ChiK1Z8vpIQq
nA90g8GChRUuybgMqp9Q06M26nb5fQlfQQ45w0QACTf/lySPjkcpJQ4FYE23Ssi/IGkBKkI8dPzb
mjpcCh1m+cKNcNKhdQ+FVthg20KdP22buwF67MLpayDeU0TIiQPQLAR44ns4PK4x0A3nwjHbyQmG
2exNza3uLKCtDbn44bDTanU6ILsVwW4/g0N1UBAqBExJ3kofhTZxSxgzP/Oxz4XishW8eXXetken
cQ/tU3wBkTD4MCDlzxzMkouUdv++shMvoBZifzAIDChwRRKuY58bC2ZnwDJBQsw4YqWYC8gU5B5y
onZmlUNwDv4KvMcdmkNioKPjrWp2sA41AKoCPZl5nB79SUgCc0qyMlMlyuqcmtJUmoq6nLwVHFu0
HRGelXewhlEEdMFA95qeBYCKUCcdDWFBojDrC0jjCwkHnNeF/vlp/sKpYC5zCUD2DK65wDoBht6j
Tb0D45KD4nXxfQXQF8kxwZgcvOM8FuoQFXnOCirTl3y9eywuAF0mMFf0gCKHr/SUbKUmoSymwgOh
GEoTy+rwUVkQIAYMRMaZ6l1TrIRlmfwM5hrB5EzJHT/MuCMwC9JtpX2E4f03zAyiv2RuYycFlOAS
2myqzixg55DwIwGasuXKKXBWG0iDSrHrzIi4OQUZFWshhGB/AOCK9TsEEbMKkOCxNhS9atZCJE4w
o6oW0OFC6uPz9lQpBPEuAPiMaVqBkpdiJMvSGRNrZ4IOXEMbWElXhmukA9Dw1wnvYYgyEfkAQ4fh
3GyKkA0mOdVsUkpaGZUn7iW2nrfIdMi2YDgqNWtoZIaFxgl01MWE3MIbdQGgijvNe4tT53uF7tEU
s0obXX5TJgRTPtVQUpoSCBGCrBbjrGsyzdgAToRM35zBX8eayGJzmCxG+LJkjzSP9H7oIICqmoM2
O8fHONTfei4w+TBNUlZynY0OzjJw9BNJPaWj/yGEutzatH4ocWzPXaNKXymcuWluI6x/JosuhY5b
zztyaj+/H5kBPizMPzBDDZ6o+SQX9+4BPLBzTU9zjSG4aFb1MqCIGhziTNpEhnai+UNY73RYrL/Q
Zsy9GfyYqyUzb0298lIwlz1SHjnNqhdJUxGPtEeSouxmqm958y8+TB38vteJNzpCcFX+rGPXwMN0
k+IGGmbl+NFCypotvjBWDut6YDngboNwj11WJFA2v03ek4XB2H5xoOiyoNGolJr4PLGSRZpwXoG8
EjwkXSw6u5CtkG2pYxOU1wHS/4PRNYy4mdaMpR7cyX8jeYCFNKYTW2fSTrqImjT8zuDAfG6V67Gp
SGvZhCBTh8E10PyG/DjVMckM3XRdS1WUkD0B5s0cXFrl1LBGmrI6IAwgQXBQZdhhynFiWbjvn+Ay
LRA34Xu2ip3dElHvDbWBQEbzMoAoQlmM2QEoRrF+fWhAIbiKes7PF0X1xZfCWezJhJKi++yKK/Gb
6WVmbwoq8bGQchtIjNvJ4+wsCYDQBMedLdcfeCgz2jQPUgxYItYJfud59Pj91gj8SrPxbyXIDb+1
FF12Cj+glIRogw18scegSJXZiOrc6jhGmgCkMLuE+7/Y1/If1WJSjZFCSOXmEDGh5l7g72TlPx6R
NIJVHPkDEaifyjSDZh8K6StqJQkgQb5SH2/VHqN6Fu/4hml+Sa9QILfVINclBjlI9ffdOw2OPdoo
tJ9oBM+fo0MHHarDb2pQbuW8SpNEv2CbxvQEQpfrPILn8EvXjEvn1EfKbHjoH+qXxb57aVeG5SQP
otIsdDaUCdIfrv9MrmjnY+lOQ0h0aGKlnFINiaPw0iDfHRSQh4eonbzjSztVR/6bLwRfc0h3u/Tj
DGawoOub9gZl7DNlCOgkNErVL0wJ8hLhq76qoyYaPJNNf9yDfZ92ZlRQ0vk87xcbm0kpSKGJ/6rT
Wy8TCg17zjIUYNwjWEDomxWGmzBXK8PbKFNU8ZpQ0d//th8BNaewDyquatTp4pNs6vRriMYZJ139
Jqn6NslHz3opPARUn9eKNJXCh0ZTkSFazzaheeRb70mqQaeg8BluWq+ffeeZbP1KvRIWg5L7rVaW
h9Z3sqad8XOZ7tJO3n/UMvNL9dn4zFKdUngf7lrnzr79bOx/rzTBfdezw6O78taLVVDBqRA/qtjY
84rCExBrF1yCHDBd8nJ+lgL9jP9l+3h2e/tp79DSz1SZmu0TlMJS+F5uJx+KSwmvw0I7x3aFsq5Y
eBVzubyzf9o6qcVnfoxSg9QEjdTquVphAFYpAODSbUKqlHofdBZ652HJR1mZ8iQSRqTudu6QpGJr
RmkBtU+zcFSribm2SZRkOoAdHkiphkWPHOSU/3DPnpFehPW7d2qialmQcbFIUXZga6R2VFAhFjgv
NERzLHJ/itRKPakIQ6zy6rdIaT5dIIxVrGIEBNtCxVMzQifYc6NTPHZKod9ApsNNwHbdrdOHLip7
rLWUHDo80Yw7pjnwxxtl3DTKrBStXWI0sd0zXujKHeGIbifoU1JelqHIDJU7CuRq+mHIV4H8uAAo
tdHbHyF1wMf5h3Z5MPeQHsGFNW/kHUMdHwUWlFA8nSI55Z2bgzuiurctWBJX1Z4il66ewstqtXiv
C1jFRx/ecBgON244ewT6ytod0c5h0Wl8ObxRmVhjwcojx6/TaZU5bKixuwA9R6pjNgHqlXXicVae
tdOv1d6uPOtaozaZUJPM9mIscOOIc0xBB524UM44+wV/VqbRNkdY9BDZ9Ln2PnegpVrBHejdM1K5
R6qx9p5VVIOf1Sc10e+IuuiEfA/NMBGT7OKIJmhT8P+3usFEcC2DTZtOYLQWGse8O/pGkH4CmtlQ
tAzCvDhR/Qafg1cw++ME38P6ZSv8MltOt3O561d/dqNiTsV2CvLknsKzaDEYEHpycqG53Deu1s07
cMoSrGCUzBBsohyv0LC3gDtBxzH/ruaDbQJuFBvM/VLZJFqJg+ws/bOfHCenuBLmlhTw/mgmPbn4
mQSlpVJ7F999yYvmkgfqoa/aI84hd5RjQGEZggfb1b/7tHFGHUmKq2f/gbTQkQ5hxygdn6tZHucq
5qw+7mVH+dFj631Qceys+pv+fVgcAUjRM4RruXhPv2xcx9vitsCy5aa5afkV5aaKBna/qnIUY5Mc
m/55oL5ApZkK7wrY4fWMYj5E5NAXOTdz1WNzH+TugLPkHuu3eo6yQVWk8bHwYYr1XvwLSBahCUHr
J3TyEB3BPtLbGUS/QN57FcHOjTLcNFNs0/xGJ/T0xjHFioZSw/BtNPr9yd09eQd1pqUFGYAVRurW
e9K9PIN+LFLHQTl4hsgbUMh1CPa/NMUNP9EHFm2pBQ7GgD15BbOHtb8JAI2DtY8ElwvA6mbpBVnt
00YqOdfRCAovwTqq0ESnQstntxho53RUChASD1Urtvbv/Svtv/VF9/AUHPkbigShy4sI824Tuntz
hDk3x5HSk8d713mEn3iP7mpmkjXGNY+OrgbAhwdmgMdo9PHQxv/3uXWV2mQ382+TpO6llklkSrRd
YsQFMC7MTdFe58strht6GhSUpAKx/0V/VX1ImU3ZfpJTSmBSKKZcjC1gEX1APGjR90QoUL5fuWBl
go+gcsoO5xP5xvNuv9/ANhQIhynDRcWX43j7iF+1ED9wcua4ZPh0bHssyYu258joMlo3RBDhFxC0
4NMekMmPycU+afJbIyxxRJW1aj6KJcJX+KPlnPQjwXsXE1irycbcPAzkcKavQ1gMu3mJSwmyxZv5
voMLgzQvslQ8MJeoFK+rutrramWxRjrm65PHC9/qwsm1f/R4xCThkhu7KCQ32iuxkqJk/ESyPZaZ
L7ifOOts0F5yC4O7Ww4osOf20w6O0cJaycixfBSFUGdX6ydqG5QSaiwhcsWd17ydZIPGhGZPyYiJ
LZMtm4AEOUYF8x6cnRrLyyYs9mBMYOlVeo1Rn0kiR7boAOxl6xUVSdqCuwPWPOxIv83U2GG03Jun
B8WtqF1QFryLbcld6xy1sFI5uDB559u2Fhk1Bda2d/JnnFi2kRs+IZaz4WNaaFSHrUc+eMTFnxWl
2VymrDOmw2Hr3rg6E/SPP3zroXZ39st3+1tiLS6f2l+Kb51KnyZxA5IyYNn3i/d8Ds9I2o3PbrFN
rhu5HLo3yS7Q9TE8kFyks493b9HzmzJJpTV3FKpfwGJFylksit6CkmwaNuDLA1MSGypuUQSQp15m
16DUgNIvjVdS6Dwr5qdyjlJixW2KCxSrQh0F8xNPhBiSBovtN0xCYDICnXxbtfgq2XoTtr4B6R6U
n1HUDxeVBlfwEzaNDf3X6d5nqleLgE620tJSaNJhmsxsNiR7yLuLVJzlAuEWKtrjmX0ow3IZaJ8C
HS1uLOKl/QZ70BeI8yAJEDD2LVpCkel80wE92hTpJOPT43PXQLf3NMkEaLEpbLsMDgPVWajWRTDl
xkth39qUhYDiKHg0aOmUuFfvFiOOwA7JQWA01RkIwNX1OE3GcPlhH4Kc6HAtpHAOdLXPwSURcVYE
rKlAl/9CRoW1WbecKAAWp93iF6muQCmZCgVVghp6LepJcCQUTP8Y/i2B2AoUQHdYbwCE0Z71tQrX
XvVzcEgEtOp3OwhOfZjRoL+A+Yk4M7kqsSZVRRc3mBKmqxDLxnp6Zm/TqUqsRFjTv1NeAc+Y0nM+
RCSIE2Pf7ekxUGGSaiSEFgmkELPt69Dc3jlC8tLBaH8rZiDLuFwkLM+RRZg8KWYXPksoL+88kSWq
hNYefd30Dy2ABueBBAxwibT4Y53iIdjhIujgTcnD6YB4natIGkUqeg1xy65UwjIqnVRdPw2Nj6av
I5KJd6hjFUIpL8j+6yEd9izzc4XzmfGZjVhjnEWcL1QUIDqiZon7fvIqA1o2ufxVogoY1L3j4+dh
X/hZe2n05eZvHT9hwWnI9tRGD48kgvFF9REdw9Ufmo+kA9zCl4c2hI51FT9RbsdO6bCHo1Ht7CT4
wfiDfJ/8WZlrvFo+LYMCG8flIuD1udj9jZxtEcFooAP1S7hhJSBmYKDp+a8UQ7kNyRYIWxxTwiec
kbvHOwRfGf6SJaSvgCNFTDp6yF3RG0339JCIwavNQm2WcWunpvhr/AUwjveQQrkoNcSuxTWD0Aub
UdX0GoTahElNyQ4I2rIE+alG5w6TRLnHVCDtH5VBhpk45a+W+TW7eXLW7owaZPJxJIezbIxkSlWe
4XColfSN2c7izL0xpvIqZdGPUblGqwC2y/9WDOtHyk9kWeXbEeKlj7SWOpxFBgIqjvW0BoBz9Pu0
iTOO+Hx5JKbrNhplBRGTfvcTdSHGJYlikKIzoiKI2r6RwN1OyH8jUYCRgWPjk/qHNb/fx/miwk+T
8OS+p2Sloksfr7qJx+1Rjx3oRtK/ZdwCTa5bXQkpcGhp3xGgXaNztaw4mFdM+acQUZpL0B8YxYlT
HRIdZoFMFTGWFr1WLayFI2fkNxoNDe9Jxu+XI7LvXs7fVq8OlXpEXWbkcxrD4bDFFZeWBh/HYx8S
x2j8lZ0JuU1Oh3yki/RYHflWs0p/nHSE2DUXbau5I9+cxhtczRGTm8YF1lnXCkgXigCPhy+ZpRGZ
Gwcnk9zW3kvhw1sDLmht1khpNqk8sAOGSn/GhqQdc9GOInYVsqOxAieyxaGxP0WE2j3AEQ9F2xI/
4VA+RHt6uRhojiOaY0yNfCzUWSSsQvArVQPNhFvIF1elGm5vzMrHX+YOrKFZ0kfMBH8ICkzlUunK
W9WQMSGOXApr4HThRTbWpZOiAix4vkHVZBrf2FiMpH5PKWJjcN48jp5cvHOKdcU0hrRZr0bjVq5I
mbCYVsU4MUM5M3xCsY82cz+QA3NSyWRyb9grLF+RZn3EPPIYETTy337Dp2OW8ZzNJeJOyaciss4H
UPd61vRdApg65m1ys60rqh1YA6krqr+mdY153uKuKWK9un0M5aTGxYQg5ZLf0VnIWr8Irewmp1Vh
2MO4snJnFdNf8AnR3TB7030bjUohJ/clNFd+aAGI4Nwx6zPd5FLY+HijEcbfBcDBO4IAPW0uFIHT
RpZNJ6tvneHpzUL2oCGhDyywkpo1wimezrlbVC++c+84zwSPmzPL0CbXuQXjoFSX0dCmW0CSvIfy
2AeaKIvU3d9O5NW9AiJFvOYnJlf3d4bqwo2T2w8UP9pIMxuom4fiD+1FobtMkkyRhGPy3NRztAqz
8zPa9NlYwe56KBNeov80TXn8y7+jsPNmRXuSLENaMdXOKw4/zqmJHi7gwal7RWCDYEnLphnZYxbR
yUSe85Hm0sKeaEzGPFe0xKeDXUBT4h59Qng9z4zQtNHNuLEMPbi3LQ2Wl7ft6AS+oFNEVX0EjN1z
J0uYpzuVZWdYRvfTe4dZc2DCLGQGUjGYTUSRziTR8gj21sOYjF6eBquZ8owQzQTNham8ICW/DvWx
qU7o4WfIP3jhawlv1l/ZWEV4uynTgaMaoA9ZVd30xtfqpKUNK9fRTrGeJvl/cRGRf1ezL2glbqqP
7vE3fP1cx/76EeQqXvkBonEAs3yi6baqlzGOeU0ozRxdQw3JtHdqoXvPcWuR0bNiL93JG8vH2c92
byAECr00h7UCK/jahBVfOButGGJtgC3CX4i3gY0XGPjwQrfpU/gFUEG3gXemIUH/+5iFzASb3YI8
2nIGhGBg2QBEa5IeGlQaXKnwi7shv6mQnGLFbWVahsuRqYS61LIMnECNymvdYa1TFGMXMdETvCs5
GYpl3smQEPCM9eH8T5ynPniJvz5OC6hgTThWep5ipqnky1ArkDXiKquYjtUeuFhJGa3W567gIPkW
CzKPC07enLhUS1i2gKRYrPxx70U+jh/pthGvp5JScj706/2HFwIJMLOY8kRRM6BXnojjZsOXgdMq
v3Tz0fHKTzw7+4bG6b6jZ60zsix/AlfCk2RYZRkUHdMNyKz8r1YJ2tBrVPJX4WwDbHcLFEBv4lwo
w1syz9KnAkY0HqEupe4+LEH0s9CCYMDZOEQhEd5wIL0KKpKYTCHINtQDyZDRdNcf91NQAD/hJ6RH
N3UBmblqBIQXvOBJQFEOn+RF8mSyLYNBIZJ2JsdfrSeUXX0j6/MkeJJyh1Kboo8o3nqZugJlVZSu
I4VUop6dSlaldcgFK/mnt/7/EjRFNLx1686p9OBjUOv4hJgAVXtM+vHkwwlQp4ECWdtKLVWjBhGw
AxSZZPkjKoxu1W2IXkRFbNRAnNRSS7/py/UBhe4qElYaES0cNJglzF9XTdmHH2yK0xYFHiikjcng
qaJGxSY9xS/N2AZEFcorJSEiFRbCMrYp9RxyAKwzoFdMwMYpalNEeq8Vn30Yzmj3rWjZHtL6/Y0E
6XqVwJkdPmnNgWZ6DjNVmaNEH15hIRPy+mSQjk/FrmT6tjHCpbeVM6b5B32X/C3Cjuid07YMOnzO
X9ey9RypqOQL473yg8j5Bt179BKb1zsSRaTH6K2JctMa8W0PPcvNuQohvISAIj4uPVt/PmS9kak+
Q4jnQtE15zpDHLtEORWksl/Ilo+lzZbiFqsuyJvKPdYDu4iXyDQjB0mSjZwa6U+pHejp5W+AEbN5
hEEDqGzrGmoNsA9hxOd+ENcb4KUT3mnGEibaDXsZtmZWgUlkKB7VfbAjjazbkMHkXlwksPC3FNuZ
PKTDwYgspelOpFmncoRyMdlomXSLqiAXB/ZEWoAFLY9vt6j4ixZrOM2lwKrwY3CM8IVEwdKe2aPu
nqgASv7rRL81lMU0frUpAi6RJs+QUlTNq2YeUUpytkbnSHSh778YXEOOB64ZbpKcMVUmKe74izZK
UJmzrBiaFqhVDsqokmieST5LAX8ZkkDandqzpXhaR2UzoKr8UX5bx0dOHH4d0/vBBCx0n0Z3i110
BPPBdA8fwCJ0BQA2EVNJchg5Kkkt51uDVqCK+tKgLdvTXwWr0H4V3TYWPGpRSU8jwxQDIFPQw2+H
f1uKnzfJtvukvyIZ1DJ9BKJ1Pv6MHqP98DnMYJfoolXNF2ng5K9ufqq+hgQX3MmEjGvPqpWDE9VD
sZbdrIl4e/Y6WPRHr9lrlBYTTFiGzhnil82664rpCopVoJt0oaIJ3iOwjOgXQjokwfXsaR9CQOzs
TJvqevtJXcMLkaLGkPBsEfYY1Zw67YzM6q1bAPGV6FHutM0kk0vuEBTDgsU9IggicWrudr4LNA8B
NV9w34d4U9/nCYRfADcFNw/ohGeDmhrNQ8a/hZVPp47M7Fppfq70Bwjv8WWynz9b1+Zt8UyjcrWf
PkZjxM9v7jcCmEeAHbFu9PdKyLfVYWBTD5wDWZdMHzE0on8UuZm7k/LpUgOmEb1LalK6+z0e25Sf
rNCq9hFT3iQlFmnTGoJEb6VBLpQOwBvnA6txcsL0EF1cWvuNu5oXqBVxCkpSoO7ZeNUqCf0ZgMA/
Xdp9dwWH737e4ZvM5TPM9J/h0b+Anwqjf9CITqhrhf5o+86h9xzQQnewn2Qh7wLqfVtkSBq0jWOC
0Rn+J033MTrIxiV3qFAN70AxqsiG9M6MdtDegPJRPEl55/AcHnG7/F1XbfCu4CBy/67uNklXj/Uz
CVe9plf1Ybl/EuUj8S7Yog+gbfyPt/+X3nz6QkUPbDzHJGrj7zLVfhNwK8jIcBXe/qmXDT7eDdFM
63+B1xA6xXLG5QXZkEZRSSn8BHLJyZMmDzgUrWd07T462SI8aLL0AXOFjrclWpxiX6grYjwDQOO1
wMbDI6DJKQxjEJImF4lrsrs4d2LnEMIuIju7VuZLh1vIemTSPuFP+tw/X3CmGSAH6n2OUOx9ZM63
w3cnVy+UaIfq3a+1C31Ba+zuunz6FVqztBE/bo/JJGKaNit0y7upe5AFHiOfUKdXSJPgce/dt1HJ
vUMJpbshircslkjKJ8VmIczB3gzv/nqynryA4RVLZdpXAoRHYP89EzBc5IS6CBHjQEGjING7qW/q
5+m9Wjgw5NIvlGjKgGQIWOKiFr1cp9xTxqDklmsKOhSWFPEIv0mlfgKebBbabxRGhXzXSGvqUuvu
rDtbMgI2j5LBO1aEqZBVWwWHVE6pjXtolHenXCIsJJUwu8GlrJAmKIUnbngpzCW55EA2oJBkg0pI
j1n0lTWAFKBciSbtdq1TgeFpDNJLJziGpJV+N+bffR9Z9BCa5mi9MJ4Ifsj4gNze2FcGft1Hvbcu
zrD0Ata+cgcfp08ZNggHPdFwccuAAgqOH16qvZXzCJmbX5QLEWCUCzVvcPVt2KbgrtgtQgZ4Js8k
B75kc7bLPsENLZbxDRnBLHHACSw8rZZiR23K1by8cbPSphkNznvaxIT3QSXUtXvUaPMyefGscf/0
gfzowFohuAAb+6KSotpOVlpqmyh2oD0unBh4KqidwacfNy4EQbPTcrMdroW5q3prj2aktCHt2mn9
PwH1MsPWrZSBlwm22z9TzpcZ2T+/3CJ+6aP2Su8rvj0/orcpgUqZeGmzGCOGyk/Is9h88CXMKOWI
arE8M7oso4/56pSCHaKLFA2xuKFGfJAi0KHxrBWXj8kWpeftnPastM4rEOKRsyAVBCae9co3lsn1
M4Qtw9lBbk52y22NosXoRSUVNVoh3dOiS3Sp5uIC2y3Ss+oZ9SzRLupmgiJ837OXwqFN08Eh170H
NPnYDamZ+XavdFerP5JKpV6mxuodbON0olZD5A/JITxI1KWacr6RkMbreAbZEK358Ir7neveaM2C
U4uEOz3vbuG3WUovs5epJOZeRQQ6vS8NHnbL1Lq/pSA0OJEBu4VjyoarB5hUp6jUk08t1ZyHs+S/
Od41jUc+bdhhp2iOzjBRggZrGiMMlijXWiVfK9KMaCsHm4kUGtCs70qY+PyDd0fxlzYYcGwf4xnJ
j8AhA9fdKbIxcMudMZemtabGJqjUAucIA2rgUxEctJKuobNboineNas4F4vXKoIisCbjmoUcweuB
VAR7sVxB0KEDB9G24nPBtlM8G/lF1FGf/OIvcuUB1W81hSnKzWDOZlIiUbZGGSLxs3Um4mh/u+fZ
J6xEZFDLULS3tPCjxWyrwFZie0T5XHQv+xStYBuKlSAL9GmSgbIYE+XTeBJorzS1wEcF8aIlj1h4
AC4ANfsFt88qlTbkCqEi4uuAXfa1Xil8KXnLireEw+Pvmuv2MfxMlfo99ldEmlrN6FiGiQE56JTi
SlxiK/rQ6ra13VLuIKfMzSn6a9jYFPM0Cl4quJItLvbpGFV7kCXe8rqCqcK/CnHV7aG2Haa67x/a
/P1LjCk1ZvVhhWzIQwJDNkLQ4OiAbcG+a+SGQSNXOEHAw2E+XoUF/zHKe3TncOkTxUrgbyH8APkC
YikGZum0qFbqd2vj4gshuGgiqHbCasHTv/DMzRf2ye2E9fMnqEqA69EoQKo12YGqATkwHrCRpXty
m3wg6YqQT1kVlC1NH3u7VUMAPZ8Mt4I+8oF3RgZdNfjlSihM0f3DZdi3DzACYSgOeKFNFCvKOI0x
EqkrbamqIt1eyyDTd6jasnoJ9l01moyIFeOKryH1CCdeYZOKUjMBjFT5p9bPtNnNipJbjFLBrsQL
cEPpsGx/I/llYiKlx2PwZquCMe3pmuiqKOjKeE8yUdwNEA9zgXSRtCm1Nt3gzE6hsCo0E5ilcIgJ
wk87xWtb8l5MvLepGumIcsX6XBcbZrEh3oHsj3pOB6QeKiV7sQhxh3z9WwRVEG6BX/yduCmPSa40
BHRtvU5tMgxDwilWHLS0iqNKR5oSyjfUJj7rP34wVFxuZi+G66rDAYXmGNuosiwWcYfMD043B9jb
Io7SIaMYxjOYYXBzOtPffJwkWQdaVT/tNSYj5dw3owseJTARMwss9hMANvmjEYMDkJOf3y6wtIop
yMzrLYsOawUnh2pjZyiiAZBT3iEHwXdxlI1+99zI+KCKJBOC0RiaYL71eNIN8nbhRD5gS50nCrR0
f+UinFR5Ir/bTAheovUPAQB/CJXx0kJpQSYulNG25Zvf0EpSNEvBSGkHoNI7lmgdhFwWAcNCvsE3
4RL8eSeFUOen9KI28ZL2RJMEHjbgMFrg4FMbfDlJEsCXVJs1b3GOZrqxOibWTh3KmLoG6eUyPvgf
+o2ZXjdK6S6JzDQ0neAW0kmEBZTC3aNHv5tSBC9I/nOJAqjIXY6NQ62lYOOlp/SuAs813ow87rTz
rO9wmLZJFlBPvBvZqTFGlA6mmKOLUcO/srppzqikhE6tzBJJFUkY1qbxNV0VsSrHLN2TI8Vfhqus
wpYHtH09n3yhTCI2rut6bPlpTJFMaV6IBRdJOGR3IxdUom6m2LFgkBTiBEcdqO+/IoIxoJwCSRsK
QyRN/eJjY62HWt9aVKefBmuuMeEJHGpVzPDPVPGlMAFF3+JhP1nqaLhAxAkNonWkaES2B8YyOIhc
HEqroBcIGBm0KZrqUtNWgMONHzTaEnP21wuOnxVm7COPPbfByr7O4Qyp+uHqGipeV+3H+Q3S4Sbo
UpATKS9GfLTkTW1WijYvtzdee94GTFvdG/xfSsUHejgCXV7DFUMRPu8qOd1YXd5HldsDyjy5zABz
zMknMgGdG4HdtUeLoMs9oMtFOR0fKZJ1+fu6lR83ijQNf3YQsK6+JtuRYmtsjrE+pSF495RNoIcy
VrI7AkJ4YeuNR8z1REg4Fuft5EcVn8wpHVUbMD7IlF08OHmkmgswZRRP3xP098gNWnsje6XdWcCH
sm9j9dBqJkY3mpa2IMBCVLo1PeBUcfOwTx19FFPaWQcduPwoJ7r7oKckJMiFEpIhddQx4CGez0A1
UOg/idyjhVYsTwaHVodngFAVFT6nqNBjzGj4UHfTph+f19XbtBW8bAMPmLa38vkuXNXghAv4Cfc/
an95DzK4SeLa33wtDxJjgz0+EG66a5QYLCpzOEWAnPDwhT2phkqbEFCJ0lPVHvIJ/i7QVCiQ3GYh
I/ZO/EPCud4m1Q6pzl63r8HDMNhtzXchlKZ0wWT7qoKpRITQhySDLd0xu2nd0FfrAYDqg7VG+/DI
MBXIWvGOuIZbYu8dzwfyN28ocrejo1TOBhdRjxSlkSs6f6+ajB1GJZ+6DceN9iqQGykSSwUQd8Vj
jwsq0S3+zyri/9tI3PpZp1w1mZ3wHiqrd2ieRclystE20dfrm9ro9HHxOUCYcaHmM7elugqWqa26
62Go8Li0XsAbI64Rv4G+W+Sv8NLknWlqGWhgawywci7yyzawpeWhpXk2yVuTHBTTi0/Kp5OPp9jt
QXt1Gmv5/WKEKAkpXpy7bUR6zCN3SMW54ft9YKvBufUnpNlZscTzVXZgxCrEyza/p+SAQl6TCkl2
8LQyZAKUdFUGTywN3CQHeARwJF3TIRBAgpkYjIR0v05cD7L/WOw5/8+FhstNzGDB4wdVHaCz9Xk3
6XPufZ00BABLaIPrzzXeOsWqSAXIXACwHJkLfAXfxF7hVzpd6LmSz72GelzdU/NFApNMGxvDYe3r
7hLV/Bu9Ba/oa/Q/gxdCqOkEhQJmwBsVGvlnmw4FwkCSspkayxrN8pHGALO0L6AoON5FonWQblcM
8GoIK7RooKys9rFFORT5QBNOyterzNKuwEwhe3IKkQrBbGuzuD1mSgUhwNWy2EIDyXeEKlfBZitF
kKOwfiuBD6aexCxsTLOma0yeUid63RQrjQ3JF6x6qnkb6Js+INB2m6aA53rTO5LF03c8ndKQjr88
Gug24qLineG76p3HFq9QtWYTN2QayBnrdWB9RM5xFwUFE1Zz0lDMNMOnNLFkB1TiUQxnTky74yGk
XOrLRiqtR9rxf6nM6VSFcSoIUl0Uq5FKzs416Yq+fNoJmqsuGPjQoagV9X5+1EHoQKcYzjGWEm+h
OaVMD16Mqmxxsjd8AY4aJAihyQCxchCbTXI0Wna5jNqFiL7TXm+BFvBvPtHirpDw796pDphFZ4Dd
nVdJK6zO1XcHuRAwdfHwbPWXxQTk0j5jEurK891CJQVObmcBQhlXMPPIfmHnOUxdGY5EHqW2Z1Tm
GJX4V/igNUN0CYwcjhmroFmmejnPOLcYwbAD94gP07AxUDd2MVjk5JkQtE77DXZk2kswDMVJkiKL
XKUbzbe2pj2KCOiynMpUnCAk7U0Ay6IXbqlAglPEdROjQ98i71kHimAZ6j4RDrh+xiPGLTYqyaia
a5XaoFEHo4/Kp/ZHa40RM6WNBks8C/3yEykoX+KRtSnV3nhdAkisId1kPxE4KXaYn4wTRt1Yd7nc
1491rWyPqE36iwmgVgnaBqyAMskbHD3nM9zgYBBgGlPCe4mA9J0lZrV5DfuqwrAta6cya7LhmHSe
5pIuA3xAYY5iZBUro003UJnyAEai1i4rnazMhhw6VYvTL8dpbPlaso4MHetW6cc642NK7MNhqipN
nhSdlQLlBbTuIR2Q/I5D1Eu5G5gGHnlGuf28jIGWScqXsYgK5vSbDgGc3RiLv6zflZguBY160E4m
lXCkDK4idZoJu9tqAaP/iGXltUJc27TGJk89saSeyQRu8aC4QRCSCIOuR8QjjcamtWmNGl+fzpXi
XRF4JFeHX6iwSsRmGNm6CVgpUGJ8f6gEFZEHb5skWoj0FXcXZEDUCJaRPt+CnVby36420Phqk0ZN
38lDaWBWgq1ZMrUoNkYjqFQwkC3XSX9lz1knOSb9g5dAFEzSnnLwDfLu3f7XRzywzZE1INyI7DPp
894JiXZ/1Jigpbjz/LDVgiSYcWmlwwEuCYghil3hbDfgB5L6Zn0rO6Z6COaZmCGG3XKJR0kf+nS3
P4GpAXvHezXL1UvA2jfJB3ye7xFh6xSwupDE5AIfwUZLjMIX9MIkYWnSym4SyKAa8tPNgrY0PDe5
afK89DDOPpb7PsIL415rqNjtL4IQ41eO04tFiVZ9fEIP02BAfp4WQa13HJXuVAF2u/hZ4x8NB2gI
A/HfRUco/8h/4Crxn85aQZnW6l3MACiFT/9SY2EvmxIgrfryM0RdF0ot2ijEpcFEO2BosIrj6yqn
r28DHAI38mu1sOWPdHGyHA/pFrwf3fexU4G6IprUIyaby8/adLDio9o0BXDaRKSQA+1SdQinWHzB
r8v3fwgnTxpH0OvOpJCc0S1u2JPTOBXBQGQC3bwjkbO5j5YopVATkG22h8ZIKBCL8CTOk4qE8DI4
4mGI3iXKeApe/6huGsni4v1t8r50Olcu9ZkiCtGz8tEdD2KLr5QwKsSxP9c3sIdw6fi7pTfe8S/y
kZy+ex3jt8GzWDIKWDS20BVymIUc8rx2dsugCNN7AGDB2QYEy/XsLCerQv9ja3zSQNbqzabCZqrs
7UBgf2Ys4OI6N9ymW4SaNtqAPsDPNWhrhGmkqT4BuX3GHz1PG1Qqk3Tny/fuLZL/SmBga1oppqVM
keG2pzncO5CnXiA0jGV7SqBCEodAus2X9LzVdFTGVY+SfHPTLEC5WOsUaaGUm2MtmmyZrJt6qsgM
StjPOCBcj3WsQg9oGEbeXolOLbl/bhKOEuYbxzo449LZO8OAz7hbKHk5yldoMo69KwYMk6urvJkq
H5Q9WydyL89uurr1uyId6+biV7tPDHducGnJCbW3lxFmuVu2c5wh87ipunIRGlxkHfhC+eFpSFt0
q+b53Cn8L3v3X5oFN5KpXwGifEh9u/QcnajlJMNX71KdW4rLWApujDUBDETFxR5uLGkZJ9XSlJZL
+6zfWfCUYOkzX0dYKhnlIQhVfiQY5+Cqlk4oikgA6bkwFG1i3+QZ7zMNfahTYM5lr0VhxdstN/9z
1OWWE7VCtv408yAyYve8wTZVRpb3mN1/5FSRmbAa+06aIqYCpy8qNkf1d7441PpP00E3ZtKHFjVn
6DGkWOlZITkz/YF/FO+Td3Jxw4k0MOJruLJaKgpUrWiSTyY6TZYHbFajO/a7UKakfUqd37gpVrsq
OTFXw+Gd3ktDktfmQENZoqcvGnsXNrusEosXu/h4+UCMvEv82WAb8pQ6yT5piOgSk4ll6h66+3Ye
9IlyQcaJId3pj+RarxhzXI/ukrMTGZP7YDcqbQxepFMwcUMKb0UpBhJmRA8y6qIu5DDaqegePBKB
rzLb6YamoyY9/gKwil30NU3kyyuqVvRsZiN4uN7LRLVmngUEZ6QqZX0Bs6A0JQeihUAnpibTU2wL
xQ4oywzGbTUI2k0Og82Avzyc4tHLXeKn9NIyKy/DAlKMkPnKXiWsBKSDj4yXjMMiLx4pYMroiF3w
ShXGIJQhFJWyxN4C8smiB6aI93VCbpkCetVMaOYjZiA/EcCX1+r0QlJcYAkLUumQd6PdT4XMioSs
MKAp0QA+IxBcvWogv+gg2KPaEb6cUmu5D6P2EhuHlkt358GEbBtrpknyYcx1l9hyG4RfMGVzOXNz
4R3tLpEv46yLqsx8gJvZ7kbdLc1JGIoRstBIvpwZB40G45V3yUK3UUPiC+z8M3Ez40FDJBvd+/BC
6+PG84XRLnnZ9j6+epVyeDVSmJSiddO/b+pWUuH+2S54q7EuehkZS4VaP697bbVxEXzjYpdqd6LT
lVMi211Vq9MoB5HUydYvH7QleXoQt8d3hCYuDQWUU3FFevtgakpCcBh1W4TpqUOWshrioBRxIiVH
ok2qGGKPZGrIkAxI2le1GwmASG9cwP6Um2cjDRUtyIkm5oBYSW7SWfU73OPOsPV2w5KLtQlTFa81
nB1Jwtp3qtZEtN+Ku6DqlJeBpMUmvaCXQKEBLCttFrY3HA6nB34ltulWlHAom6pz1b6IEg5IIdvo
RRCb2B9KiB7crxhHGyBpdq44QtlW9X5FDjkcthh4PYWcTRTtSwJeBvxipDMUe2qdErSJEy52lTZK
bBR7rmgSSK/WWL23FFIrpBMpDmrN4P+IOrMtVbVmCT+RY4gdeisigoCIfd041Cqxw75/+vMF7PWf
xbI6O4TJnJmREZFK4kXZyW/Iev9r8aVxi9Vm3r5HfiHCQ/P0lvIND+ftWzL+YW3VvCGWMPUuBiej
KkMb7sGV2fzcP3j1ycF7MpkAQ4CMfv8UH5S6QiN2dvYMVqtiE1oK1HT+qBdDGMoLChwRKnHCjuiF
X5almi1TSpbtC+Uyevpay2Bl2WGAOHvkDM7O//BdMkrh1WrHBbTA5EHnrembhHob6njp44A96p9Y
RvW+iFa47sa5Wu2d2Tcrb9FByg+e4VdQyIk+hlevf/zNO8Xhf52TmPSaDdoyWy9cG5Bo3jnG2Xqf
9QCo4Y+j05Il5MqHGUMImhi0cvSSm1OGVDaaS2Wsw5Q1rBr8ZdKFzI6MfHqbcZqV/SpxVR0pL7Ut
l5q8sLig7d2yZyj3Z4JikBDgUPJSnMP/EpiLbAYFDwq1JM7xOGqKT9RIDAwU7ETTtIKgnSskX3U2
xWHaGFk6XGC4wjByeAfMGEmg6HtK2SltgUxueeyPmT1FH1dXDiYAYsyjFdRVp7Ut339dM2Jjppkb
0d+1Q3GpwL35ZtB7o1zMMnTa0uUgkIawxp/WEa6AMeRQpkmWWeoW4JWstcp0YckOMJ34D5HV2iQa
x7+NxCTHSHOFaAZlfhwA40vnV4OpRg2WA6YlSTmI0tiiJfCYKXPTZCbuUx6xmGD1Zpp6lVbTFGF6
YXHQR+bYBxQMNFQVDskIrMYayBsxWSvUGSGxeLgfn8pYuCi2CcFUeSa+kGkBWmcSv9EinHkplWiu
nJwef7UubRGvYaDIlYJ79IUAjuyVFf6uFFQrtUmCgUFn9jNVbakylNooaak3YYPR9d4j4oDgT85J
5twmZgBYVMDPjsCcihTxKYE5E06w/MMGh8pM6UL1boHARAkHmydkiKpiy0r3yv4r6ynAGpe0OrE2
ZONoZzrEqHHZNlAASAUgx4qvvQFpzTOifEcVBoUzW1wXRTVK6QXE5glTnrdt2BciHDtk/SaWUUyT
36HPwL7R9XXED1/EKUrbFLo+bVJ0AuDsKOnY8FmQr3yRZF15mTQqERoteKlExxzxOzGefnmRsVWz
/dc7aat009a5f+TVDjAIOEUtrFE7FdjzNzjzhoWg2a+S4wFUt2rtE/eW7XSWhclI/Yzg1LogrZDs
T9oHYkof20nr7UgHkaBk1g6UQHEVoynSDC+R7qq3Sxxc/XT2NC5qHe0M9CYge8nclRso/FIQVg8F
GesMfbqN6LWE2JSxDS6TjJkQKUSDyEswJqGpQjUNSM4ntbYElJ+Lw7lR/I9MN2E434CdVcvQpKS5
QtOCMNsqT/236e+yWNQjChisoW7H+l5b3TIgR1eH7+gdiatQh/+sorvSPS1S+1BYr7joSyGiBjNH
vngSFmlyqdDGKG+LAxZLgVmczi2827v7pMVj3ZN/V0lkUs2U1c6hdcLnTRs+pQ6+rWCrek1tTDZg
gVtmLxQDfV3JWg0UlSkU03trEiI2cB16acSKM/IE7r/AbUl091/lmx8I4f4tlkxA2X9Foip95imf
FgCjnYb6qtgjJ+5qbr7wNjdu18GRYlsRM3bBkeCGfwCimsq1rFTYMzU61N5BeMKNYbnM5hPwZRB1
ySJkI/2nNIeSvbBRCdi0Flz4yrFzHsERA2a91zKHUQXA6m4dQqixBD+agok30NBQ5+a/I18VGqQ0
rJgqXqY009JkdLf0BPvvdZug2cssXtZHyeD4kyqLHUHeSll1aLchQcj6AVKt4EXpsI6H4i+5F7wJ
ULSMCHvnfkyCtAQriqb21tPjX9zDIqPDpRNvcBS0+GrISKygTQ/W23H6xS8S5AvUyxRdoTURFktZ
dVfHHn9U7LKVlouSpUnc5OC3H2F9mHRLcQ2JPL0axjerum9+WVh5bRDNKv0WdEa1er5sIFd1Ms3Q
+HyhZC0t9k0KxFkWIzUBB4XqKW2LN+DJQoox6PAkU96BEXNw+SdIWyJWOB2Yg+o3Wa3p0KLkYffl
90k+cLOePRNtK+2zWVC1nHLLjpcaJPC/HcCo4fjokAtfyBEG2tQJWjlznUkawlJz6+hq1/ZfAkZS
prTsRVSU1+n1EenMEOC9qfWocy5bjQT/JlYuBUgCW7Ts855mW0Zg+QFRvMTloF2lfKDG99o9xY41
DrSOik4vwQgDkUdqGOv8Kr8T2KMXOTVpdndfCup/duet2iylMRJvQGa4p7CowtdlonUZ9HrMyi4E
Wwv0i7V+imlc8zfJ7Fu3LLvCElhfCfiUeCuH1C0/fxjS6c1oKkFjD+pneEn212rOyDXLPmSxFDmX
wGqOa94mUR+P34Te6PgI8lZDTcHemtLUmKMSb4L/ogZnR2akuVUrIlD+uthV0Hq2Bp0wzNJ1Gmwc
7Hqnvqrd+OQlD6DUAvYYJbA7PnYyQFjxgQgQxuEgj6HpIUmQgbCWkiN4nWfA0d6VuxeeVATKuiId
z0E61jQtuAOKrTTPQcopb1kx9dAMw4yJs0IEVXaBVFnYhlkOXbGBOi1Q7DmogGERGLAe8v8Q7mLp
tY7NC7st8VfZM51GX24mD5RrtdV2KJgyZ1GzBj9aZU9QuVZ6rZSs9azniiik9JxpSRdaOps8LUmo
BarjjRp6Ol/CA/pFEtBMmOkThwB18pqFPqSgnAGsKEDvBiiSU4SLvt6pxmKtKOKKqJPwgKjmkiH9
REEKk1KWXclJExx5tGJqvbx6V290BrUeqeSLYzwvdMzAMyB+T+XeMi+lLQdvtdwLx1R4daWwCrLv
HDxl1Pn9uk/JydniHe3boJMLIbUYX7A6AhQ59XbcKHm3cbixhfPowFARMDLRv9b/Ezt64k7qtjbl
WLxqPOVCAtbJgaHJn/82lMkP/W+N0ytNbG6BU+s8qfTmu6so6xjrqKAux4ZGx71OnCZMWKRM8bpN
Eam0EWHiPADGQwQLcCMUf7QgYloTLGfxci3UtaTIVNUiybE1oEnlvKySDD61wFJLg1vDlEBrAUB1
J5IjXCVswneGs54Phvz4J+BEfWFD/Uen8FuN+utX57ej0BqYghlUk4sSBInQgi2xgCqcrB80ULit
VXUqedkEq3kuu4yzRmxaA/BRPLs/aiin2Y8FmH63XTIUzPGYZvJIXf2VNTPqhcQYPBHMaxOwZLr4
v8JxIGTSZ55noOUvXISdtT468podj+vkB6dOhkPlaOUczuXOokkIQRQvoWA/T6NE/LhTJpdtsepV
/2bJfALNUW5RQbJ9o5mBwK5TlqvnpJA79E5lInoun4xGxg3WPYIi8mudkF9EbWLEgiRh8qjXzzec
4PEIfATGFLrk8L3CDP0nSWVP+FkfH8122QfWGICZXqz7rvUYX4JGeIs3gwMpOMHa7BUYk9L43D3F
85/jkD4A8WNxW5fb59YRJ88qXbjrXg18mCpfUAIrXQCakfY6u1mDMA0KRVjzKA+vakExuL2al/hI
dhdecWzA2uxlGZjfgBgkzVtc+EMF3yuOq6EZG9375DWqzK69RswA3bcSNVT54rJvTJBWV5qraEhF
nPVU64fit2eb0mgn/ZkHu19ztIfY3SwQWTV63+4O96PiQYKcHm1g/ar/nhhFdqzcRirT6H+ZHUYX
lIGbYXX1xBDfXB4nx9Z7RQPQLvq78EC/Ltzf+3Ov0D2Nz9Nquz5Lwxesmujus25oYZO3RH1d7/M+
Zne7+LaTsCqHO22qh18ygxWaG8P1IFBfwz3rX8YvnjpoTDjW+34ZiHm8GZx4UgHZfTdFozuPLiPO
wikww70Dl5DeYzR//YuQtdEx7tmJsbMTGdFB+fpu0px3tbUiOFcFK2pYK4NwUTzPmIp+aoElLSnl
8Hjtk6iYCi0uYGPKr7ew6hHj2a+RknRtKTG0SdtTFWHl0fttPfHjUCAsSOjNBab4CR2piGZ0bxrS
mARw8l+dtrCqYeuTh1SicSghyLcgCwsUBWGrz9pOWGpjQcFuKQbKXIwV2SPVw8sTVBaOv+IzAoiF
2v0eogu3U3j3te35Tni2iUT4T+MT2zE6D2s0OagznZJ6RbpPvVCubhlllpDD+vq1uNMYiVFMp5SK
p34peqFX2roh5EbPoO4pCgwb01204yxvon2IZHMfPjDn3Me6PfD7xCNz+hjjO2lX+V6dnhZX+izI
ZuhKv4hCL4kPQ92OqXUYHvjDvD/v74bzPm156HlzdSvebVye0hNgbEw3mG6mY32V9AKLTfeafcSy
0Oy8QUPpo7ZDe15/GyZs9WrzsX6sD+5+QZOkKc2IPrTFYogBunIMV7f17dXiy7q0m9AhZJpwe073
4+d0O96DfFcHJtt7esLniS4pl/FjfQVlaZ7GepLuq5wtc/AwvB34Nu4FTKnEz3BVTtEX79Ln1ByU
+uZgOy73ANh6pT59TLwamoeN3+iwC7WfNKX/QrVE66USLdJKDh1GGvj1N893p3Jo0XKjDNpOuxTT
OrHEXm1mVHWNApmlwpM1Riht3RfhWvb/jeKXOAGcgZ45WJX+AtsXf4zf+yxZJstCGVFT8wW4l/0v
EzAkzSLzJ62Htj2g5PsLnS7NXU5Lk7ITNE0qjCa70tuzJsbGq1mpt8/YEp4WZnlwxgMIKHFbWn7r
9oF1Ymul0K/PdgPbxEqLrhdlGlyg5bi26FR1g4cfFM1m5af0h8j3tqgtGJc3ngP8ABcs5jq+ms3N
2b4RYNStDeIsehsAx56tL6sloMvPrdisYyE6uP5UR9e4OCkuj2T7vjncjo1V1cdsdZzivVrwK34C
T6X/uCMiZg5LJpyeDSvjfnyBgncboGoIjtF2kFHdCXtZH7QcnV/Ex78ZI4xWiuGIpYkoN9dGMy9K
y00wPSZ3jYcOJGp8i0l2h1m9IW8AKRgNqIzKLGbTlFCpOXQIFQahF1Jj8olFN83fZ5uX+j1acmZY
my48kfW2vU56r+a296F8IMRWqyUwIwEegSxYGdgw/EOCBhR+BBYCIYu2ufp2N8NKWOieR+l6uyiG
Bg6cKJJo2gWF4tXkCF5/GRPfKf0yhK9liJOtiqaYiyxhrU2/4aMECd69gmu2Ns6Zxj+UEczoGCaD
hsvztm2msHt4WXx8CsOj/eJKd4iD95nUwsKsioEh3EwbHc+4+nsBX5tWu/Wf+3T+950VZjAQN968
e+syr9MPY1CmpxEVJ+TYc5aTcu8W1mlWt94MLyPoZd5miAKPat6sLhpj8Bob9L36OPUYDXhyaNI7
qNjnVM6D6xC3kH6jV4nT8c94HkPzI5SQi3kGqFC/hgyNATWrD3iy0AyDGIlIiQY8TBBKTVh0sgRF
oRPBj2ICQTP9ncPBVYKlGEgZGebayr0FeZPoSTqSF+PKOl4BSLoiIxJykfp4Tb2usnE9R8V3BU0X
am5KxMEURKHOcZPd8NmCCEsVXDaESq3z4pvSxheCs3wZUcauVn568xx3v9NXZO7ggUzXippX98wp
5LUUr0pMePAr2vm1fop3JRN8/0zr+fKUWeWJMzALuIOP/al5/S0T3WwsrizGxi18UEVZm9DEuR7j
bdI0OIvLyl9t/SbswdgF3fjF+oQ7xLNq4fWlxVbz61bW5cljwSJilK0CpmqVdhWLKTLWmzzJxXNU
I7DMAvz293Z54P5rkaY9o0LavPzVj9ScgPcf69sCczv6ciHrpeLVP/qfoDZmCD9eLTrCRC/vPGXI
FNfFceXvMtrMknVt9HbT0WdcWtPS7Tw02zREwluMNOfcQlywwXgKlQxUWrhT++bRsC4s4+VWwoLO
2NZMU14ZgENjPuBuVfZLdKNfg1vwSF6htobtyPuXGNL138pvmRkRW7VP8AmPs+u9eRoVppcwVq2D
j7tlhB0jYhydd8ha4yus56wSQLsCoUm6DUnwl0LShPcI3BGQw3METCk4Q1UkxzTWeBvQm+6r8EI1
LtPwR4hJGgs10a9Pn2qApiRxGbOwHa1SShFG7EbdGER+o3erdT+L6y9rVRZ0PsGlDWiG1rPYnIM0
to94aXQeRJy7VgPzFgSCTIcVQpwzLny0Z6lgh/KMEN1a5x42z/2vm0vfaUplq/4Wq+Q67PXKGFHX
g1toElBUrtQvzsPH4u1WJ9fVZnDtQsKeEIv3At6cGMpNyG7htmIfcG++ByktRWCacq2AQp2aBoSf
TfNRaZZG6d+F0OfTPMxYOD48YyXyPc61v3REZCwkP8nfDvOGOiF461NpluP0D3l+FSVdb74+BWX/
ummayw3Sq5iJ8DYyu8niXm9usWOgHD14z7g4cLXeDRAqx0mfI9CtJs0yh9ZCAZQG6agcz9tFelJR
NqE/eWDaDhN+zDmCMhHfIfQPtz/n7teptE5OuQuRgoC8GiZB4mztBosiXjeUOPt32BVbrlHCT/vu
8d5Yxe67XAAJNpypiw0NEKE2aTuhR9rPiXxwUD6RzS+gKinpRMci8iYoo5WMxNtIgw2SYowzIWBI
PKMsv+qIjfX2coLGA62hsP8BckVkt3IFATEhx0QHpEfXeJYExrrlhmxv67Oq9u84Jn2QNFcyOofc
kXJqFJkv6a3IPr8bpz/IQQmESauIcJzym6gg0t2+/1MoP1rb4YNni2CRfTwC7NUbvtbLN9HSP+15
T/ys2kra42L74T+eVFLK3qstJx+ZUsk259MSwqDtTN1BSTMIPQiRsAltSqQhRcGtMKxCH8sZ1M4q
S+Q+s+/1vHfxsS7z5S24dx9TvxE0giMF8qm8Cg2njEz9zntpV6AC8R4iwokWpL9KbPzFJ3X735Y5
fV8BDewqjlR7X8cucdPp1zGQbugsbN2sriIe2f97huWuNxhT+SiVrXuTXp8tI5T6w4Rsc8lYMzVM
qmRihDNOUOw9qVbqZ50efT13rmwVVxS0O68hvXllcMUQ+Qw2cbbPKAtRKtmfqOLSfOvcQb7O/hQg
AwbZK+Cz844rw28sp4ZyLKUhjiCYUSOWog7vQLTnv7zM+ES+3tyEyFPKdkT8oKeuDkmpnpgDHSbQ
g/kMckUSyUdwmfbkf/uBn2umZdy0X0QxYGLrc7VZM5qStssQF+fzViWqt6TX0kvq1v7DBRnz8QjX
pxRnaA17jLU1TBO3xNHR55D2NddI4p+buRcVbJr6Zf125WKClx5e4pxJnQBxsA5jXQ06tHp6zm7S
C9SwioZ5fJ7gHW6fJ1JdpsjXCuyOkkhqfsBo8lrS4NdnXJHDsf9yurB0cBucR1nN6caRVDmW/dBt
y6s0bIMKOxc0DwhxorCu3QK5HHOmNjeOJhEWSnzGULyRrHCYo0sTnJ3c0oAQuG1SQNA2x3i2astn
UZpfieq21t9kNcGi/d8GrcI5dj5Rzd+zWx/shcXn2sK84OPQHUuudtpJSe0mqlFyhFNXckGpKq52
bsWoZ2Fsze+3lka+rgyZOIgeuYm/lg/yrtqHUk+RRlR+IXHm2qfgcYDiJspkLqeXHYFqczKwRsHS
+XSJdLsmSiOpiesUQ9xT5/sriVCJ9dEuhkAyLfKDDBYW8e0YyBBJQNMH5tO/TQg1vQUJ7fQXAUA1
5+xjt8p636E/CcR5gfeKAOltAyBFUTmj8yg6pMMofQA2f/WwCvRkttCtI1Cq0ZSu/eSqVcGNHdCb
59ZJ6iGut1CpApg8A8615KqilDV9EexEfpAH6RDSB3PoOCr1jaXGo30kNorQxI3Zhj5RdduISLrm
N5RSGyedqCyONROx5ANhSMl5r0p0XH6gID9nB8Jkj03tCXoj7T3ZSbbdPBAlSEnollWRJ5zlpo+j
r9mDEUO/ON4fiCEV+EkQnlqgcUeHyN85jyRb3Nj6SmGSTEKbkNJrsLMxXGkLAWd4yGorFwvJYo9L
cRVz+mNOtiQ5sgO7ewf8KacaM1qFxHFkvufaw9xMU6gm0qya3RGlG2ATLhwmeLpjLaKKt8iHL7xx
WUyAvfOAjz/KLfFOA6mdJEES8ikJpVgC/7YH/WMlNeMzc0pF3S9wkDQuOMGBtOoqL+hAPig3YL00
qMPlgQ6A4FnmAdPlMidNaA1lEutWWp9eaZD41cC0ir0LE5vJ1cKUkKkg8tVXo59EDzjxR6DoKyv+
yGZM4Zy8Id5ZBU1YEZHeUrF/zvKvq+4iKJqToOqLbmwMVZVDVEwyfZB8fidyD/S3zLmYx6mc/Oqo
jJP08s+nElQBmFNnX8+9tgALNGak06G/2n+QE3GfqoQvPMryjtfSn9Q9aY2KFP3UoAYUWDsABQ3R
nYzBsAaztpO0i5AvZ3voQhKOrfOgpVc17PziEktY2PZgzfzlLUCsRTIAJaSq4PGfGEN2kF+ZS3Fl
fkNNmTrW+jqZwVoIZ9iN5nxpDZZ0Jrf7DSC41neuNapBVITsCnndAAvXkDqIuKsfZM3hQDt1sEip
acSgZVY8W6B63ose1C4i+7T5TFDea3l9YM7yIp7Rlv+Ur/YyVDQg9av5ByUEaAIqDahigZ6P4hAb
+5XzPlaa5ZORFMSKzGjZgdC/gcPRuXvsIhLtHOnvUWVlNZm35RCorcz0+ULy9pnKCyff9Ffdr2W2
TvigGVNVmWJLJZGBxyWbD2Z8EChWiByBq/G/HZGNi8xcsHXPupHoNa/Z2p848hbQGqx3frVP/oXt
5j/8Submb9h1KUpF5W1wVLS+X1pY4FATU3xDJwbyR/fVTqMK2uucXVJqvyDuf1jbV7pWLox+arEc
4Yobk+UUGUxnX8NJ0G1e9/82TWhkPy9Iqi7Lvg6/VmxFC9pk1qr1a07oarKiRdrlPS5/+iCfdurq
Y73arNJuwTp29n2jc6S9zz4sDE6L6vQzvoXiKGwAZSlWtxt2cbZ3ZK6riDhm1YsmhkNsEgnS5SIk
MdNyS9oR/6HAn/mhDTUnsZAajE4tCi3oDeQK/Bf5E2j9t5bvQ5pBXEL9noWS4Sb/a4kfKKmphYkq
emDrNQJAhdoq6N1t7pnJUvRIAP5BO6CN+dKH5OqIU8D6FsBXzMrXYkyqEC8+AUVfwcZMKEv21CWA
5FmTN/epUaaK2GAFcDpIKvPCr9K+vG6hWizZoxwVYCxesEz92NQ5esw6yIBsae/UDksolSBjHXNy
lolDSdBndyWkFBl8gdx/NPChQ0bhZbjIBDvboYjq+nSkBRg+prg7Vpq79clo0TLIwoFYz6b8ib7+
X+YiBrUZbAkolIoA8/SrAX9S8WwyiXgYff44wHpHUb4I1n0CoMmMgY1MNFskRFRcH4O1CrJFFKSy
HUoY+2Umln+bdktumKWHVVsRnXHoR2BloGM6qYnFpPD7y4tDwMI1dXYINZyUp8gGIb/tXU0h+aaQ
MHdnKg40EDU56J4N5oDOlhaqHhdFGRvPA3QkEZIuZBEGkf6W60Vhjiw/33bDI51x6+0TZUutsNu2
asmLG4ol4p9Ifr3yWfquT26pXZs2uHYVJT0JvB4tyBLvuESDJbryWjQTiMrx/t7anfEu2z47xVfz
unxhVnp0078KOvJX81SLklL7QS8lw55jDwKnRFbx9CJx1AScLUEkStdiDH8abdpUU6o44pSm/iON
rr5SVmrdoKz8pP0L9QyxAm8j9ZTBfQMDVCxQiVxnm3ZuxfrMPFNr7rV77pSY6DTHFkYnukGDMVbb
j1Lzklo3+k1/umYJwY8Zl0ggw/kg9b/O08MpCcvFbkoWMEuJGTdhOd4sXwCc++CARdytWQ6+ZEJG
TE7iJhh94b+rOeHkVwkGslmuiA8ENLuw6N84e5TG4OxguyeaZIdu2fCXKF70Cz340Z0NzOW8G86G
7Cabc+x757i84QiK+VxEp/Mw3bXoG9PBfJaJUn7znG08NO7jffTxn06lew8qnWLrzGjTBvbQrLFj
g1eQ9u/EBP1XULPKrVdYbl1nL+flpDSCwX51sNtbp5E2SlSjeVQ420n/3cUlnMs3SPqbXtJP+rve
JTC6N26X4DaiqjY6DNL+uXftfYJGd4/R44FW9ydkmGQntLihwgVlp+RhbQmu/QKG9eVdeGh/u4Ww
Hs3d+5KmN/Vo672cW3gJ6W/i3dtldxMU/EuX5XNYiY3o4ZVwLpUZFV19x6/xZ3wdXofbDlAssODV
fYxPi/2ivMJhql8YmL10XO1V+htXRk9nwhWv0Slk23ml77SDp5xFNZV6RG/n1wN6ww8q/f24MSh6
QDntIkiQD4S0+q7MgUx1bvaOcofJxe9jHYXVn3dt3zqPDk2rXaraw1L8jYyoMaRjcSieTc1WLXjj
Fp1KYPoFioz1QIJjA2lRdbVfHNxLBSC2jmZ29gLaPflnq/PqlohFSWLRRHofQH/erE7sSaux0Ybm
oI3Zl0bzNOCpTkEBOaa0zgATMQepIrUEKtgblhKg36f5xgwBtPndnh/AehuDy9i8dmiEd3a3XxtL
Gyw1iS8Rvo8f8esHa2T79urcb9b76F5M/3vsJBWyTIY87WCu6wNGgUO1OLf3v1jY/5wKuJo2rxD8
kZWVEF083HTnJHtszW+j+p74Ra2gD4ROLkaoL7OVfq0qgYp1fzaNh5WEJfw2F40Vq8fiFFJlUW5Y
ax0pGEbzVpkQpv0F2feKo13vFSQ/bwJDUv2LzbV9hpAxqrnm2S7ExWdQwIAfo2TDxiUViGpyqgu8
OiWdfeIV4lpUixpxIy7Ec3f/pyZFmJGF/C0krY0Z42RDUYG7a6hUYl4drA1Ei1mimwbP7h67u0Z4
57saXOkv/A12vjpg6fvcFVAGThE/J3dD1P0/TTt32jopsiq5NbfCliBHKjtafnN3OqlwDDiwm26t
g8GH93YOnRcNbtTi5hx+/H20R4aqxyI65VlVh4nbq2JqaPAXfgff8fbP5gkEjt88k2HMHTcCJj2h
3pPTXrXfCCo987/b+dNsgBzVerwe+S92cyKFCHp5Ys+nN9FztXQ+iEhPuCeq7dXFLTgitkJfpXES
TvxsUvhtSVYUSucJgMJxhelSrsmzVKTQpP3pyG8CeQfJglgP8hMr4ii2hc72oqWMitGaKi7OcYDH
M9OeSg4iBtb6O7fkgPVzwR+o2x7db/vg6hqUAQf4OK+fh/Fl99Ktcrt0civktNugmP/BaIPEoSVv
za+v91QF4pGZd8jbTG52cyfpQAekg8uH2oQslvV+H+/Znv+UeD4TzRMC27OtjF5Z6dEacbXAGPoQ
b4vQLNnTi+tfkICSNJki6EhQC1E1V/XhulOA9ieiu8AThZmqwIjy8c0sXq/kd9ByXbIkZx6/aMcs
zxuYbuJ5XKDvZwr10VBeIsqQRS670tFKCzVuGUwx6lEtBJ66E3CGWlmrdn8Flj5aL5K83nNlrF8t
0xM1ueBU1/qJNoDWKiJ8VdgpxFa2X4JilQhzvSsA/7TheJDRKH5Pjhlze5eN0YdrEq8R8J+T5uFk
N0ibn9b8xtxBaF82W8dNUN1P3ua0vqKrE9U8nJsKXsFr0C/TEwG8bNMnh1Ci2D6B4RCuhIWgELyx
iBSeeWsnLqZ9LkkJiQkRG7EKw5wJl13SUvcke9h0xKpO2+eMmSSSHcS6ttp/qUHUiyviwWAu9M/j
ZKhL4ekl7ryjTbnONcUnX++Q0OCu6H6iT1Tk9g311zm92WTHuPUrDFt/y1YN8LPx1BLvTWM804q+
Do5oX6cE7uQl2QMIHn1lAXIeNR1d3o8hVw3Zmdzey5DVLlxDl7Y5VuuxWvtrmzz6RZzwgW6vzhUZ
Uhx/SFi4Jlk4r91Nm5ofoh2ZTDCS2xQvkcxvO5Ce6Tf5HF7ikr2nXDZH2w1/QltK+WPv0auDhOLd
VPSgrEqdSZRlZe1qngBMdydx95TovK9Txiu0GBkhCedukidhOh4Hjv2NRNYXoFB06/61c+/UWMsT
EmKARLzkBTIoEcvvUdgTrVZkHWqIp9ASU0qA9EYgr0tFitp0wjWpKFsska5WuqXOAaMpmb5m0wok
9guI+M1KWPzISD7O/eUWlxsaRsNNObdPCp5DXA6qsOPIHalyLnG2YmMV7r66j26ZqyjYBeBXQS38
3qlu6sf8TwopEgDCbrbB/IE0sKUNWLcWVsKGb5SblfC4a7VO/MGICsM7Ry82jlYlrsWXyW2yGxWI
iA0L36fRYfSaHEcb6Ix1e9srREcsOdkBhQMKCGoJJg2XpQDD98ZLMfzbsRg7p3nr+8SiquLw6QDa
Ps55Pq7SWRrU5zt9c5Jr3nfnNNDAglqMaiyuJKzolbf2POmanOlFbVp7Qq1Mvu3r0dnfseMGlKqO
i8PHsIj55WKHSe1+8oSD9gEK/TaiEhw1ua/OjRa2wO91Axpp0T187XvB3lbt+uppl17NKgso9KZX
87l8vIbJq1OPDOfRQkve4XSY6b6NPuEQlkteffqgP+C3dwgrmxbB834OlaNlQL1X9aKG8axByPdF
nlLzbwQJ3e3OLgc3Wk+w5q8+010878m/NB8SWcUHZFumglqPLgQBKi8o8f5E6oAAjYm5sEdBuojl
+Bc9tKrNUmGrMI1KCSbhlRAzN1mp8f1LQzG48/QnUpIqHzQFpbnLW0LJgG6l+CwXLFI8kklSYyk1
EuASiA3CkXI2hTAaVWo+CJNFfBQcSKI2ElAEwjhxcKBTcjoUsKAfNJvSoiTL0O+glgNBTCCFggWV
AiLNVeMDKanz/imCJ992Yo3QKIEMIomnhc8OTm6oRFR2ioLqzx1coM8dA5vKVjEC9wd1+Ma6qAuj
Cp1i2AnN4W/ayxQosiGFhkhNJYCawn2ifVLF4dNT2UIOvWooURvuJjVexIgrrppQKkYB76/RW+JN
CCacRNuTS55+QFzaDYCQLWcoL+iQUPc0dwm8eVoqelBU3ICMyIcw/76nCYUqEw2yF+JO5o0thpK0
JhmaNqsMfZXAJ3I0rMJ0ovPdYAkSXqldFsyici1GWHw0pXZECINtH2pAb0iGEqgKHJGZBFtsyQzi
xR79RbEoY0sBt6hRkoDQnbSHJxa3C10ymBrltQ3ji8I6KB6+yXyeLcAY7Xydeit1eFxgkrzzhDfB
3pvcVMNGTDlx1DT14kDLcNrbD1piPvColbbimKWpJj/dyHve+NbIy9bIOmq+nNLfiU6cuqUepANa
qnfgM5HPHlrVLuKM3i3IG2DfAE1OXqZbQQgsJUtWbOmT4nJqdVZkjX8jRtISDxUDz/CjGmYQvRNN
aa0AW8rxJWk8hhIY6CVEZ8heiq/6i6r1IpNsKA48W1dfOdWHcn5er5cpgZyNFEno8rl4YgQ+6aCg
V9m1hlT3JZlR5d6kai96iUr71C5SUY3oagfgAy1FfI9vGwJX2+TnH1Hvc32HlAQm6VX+/WFj6DBW
B3ERWF6WKAfNH1XbQZeEEqEbyF5Nu8gPP9OfHn47MB0VLiL7EPikjyVoKivmoLCIqC35ICyTqPCj
WpqWrHmHvsGgZKsJQGLDRuVLl5ZyrAastIENVcKjzGTHzsxbjGyhPnoX5LbLoeu6SRNZDqBPxPov
YZATk0xkkJjIln8a+aI5bnAARa1bbyHgZZYhn8A7XB5EjOwAcQp0qxMJAgadtT60Aqw15fcUx0gi
/xXi8s+RyyKFArIP38SpFCSGpHRhCfdVezJl9qrpsZ+Zxf0W4aSwRZ06xbvvFjsMzMd/+NlwQl2H
xzepdztcsjGoHluR4pDOIueujaKLvHESa0qUEYrPgR3Gvg/Itu5/2jsCqkhGmohNJTK66AMDZOim
xjl1joZbkPQdQpkOHRN31kyLmZE31O+aVGBd5BIQlZ766z5lpy5GHgCdMFV5afIpyeP10CFOpUNe
TEdY4rn/YcmLmfNXsDi+O/IHusNkcrCLriMb/oX8/m+BdGIy9yT9tbHgEqRYaKZgMmFEDINeiikU
w1IMCLmM0Ys5px+RZYUwXTyhTNWurkUhJbopDjNaxcVzWIUwW24XppITSTcMa5DsJudZiVEqF8zM
MgSil3jouNCKiiVuiy4DLo6nDzNQo1dFSFTZivAC2YHo1ClZEagKgxL5e8mSWdjVxSlJ10Khp4sU
Npcp85NuxvnSpahTOXf4a90J5LvEYokXdnsJNmswaXAeRQjetPjCVJ0dUU8DNma8T7kslz005Woq
FHNpnZCGuVrUYBO1Hpl+DpGvrvzlzx1qLed42euJ8TMUNUibzj4m8MzjHNhIq/jTy4jKE3pjz+wQ
SHPmAE/TzBDkdlIfVPvM/iwBiOojnY89V18hm/6f/DmaqKuiHgBnBvxeNyK/qUp05LDNGboYiCWC
qX3SYEZ4ow8hY6YWZreTXndS6aW+z7WeQ/gKTIFwJ6S2Kp5A4groF+YJ7VadEKukEbIO8ghtcwgO
1qEvUwtqGCg7qKdQ3at3z+hHdl06AtuLLKMh02h4siN8+VJ8qlqh5rS7UO1pt/SMpBZO7UQW7TO6
SM9O7lsfX3gu16QCY2ey+oMezTn50q6GanT8lxkMKJzgysLoDN9LnTqxq4bv5XO5GXyxyhoIz9BW
JyZXSWNL9qYtj7XVGCuXzMw5TrlcBSdxBDH6fGrftRbnhDReFEppSiSQIdFDvZN3kZd3rZIZihsU
PcnPdMBy2/pGUKb4o1MDMeaPuZSoJ2m224zsGiUVDUWtDPDWECkIh6v1oSunY015ueLh30LDwJPT
hgz3AP/3qBHlMq5VP4WMIGpCI1uhV/nbSdLE+e+DOpM8sRMH67w+8NJUz7fNZ2p/veuaX8rstdk3
vGLWrxvMXnYsSjd0ADrTboeYbEN7TUxY+4i3VaYn7KMI/gunld3Mt6L3hZemTwKtffwmX4eITYov
KwEeNB5XeV63wyvgwKHAEEEyp/ZfH1DKBQzG7DTTsKEvIbMaxqsSrZpZzq6RvZS8nlQYUBFwRkkB
8F/BInQ3vor/lHvPwOcoOGkE0EOcuijLqlIOY/8N2zffVSiXY4tK09jHtfZHcXH5cWMXl9vBxitO
ZNB0Hl1phvij+rkeqYoluuHMklOXwJUPU+LwIGxu/0UNiDVaLjWd5+VhbK5JMI0uf8k7fmYzg+Zh
IG3WBUUpl5Gm+gtG/okn/BhAjZ6SwNkqo9EoS97i36yMWOY0Ko5ULgBni9Tx4t5cIU6ml0SFfqNf
YFNLLsOWh01oelknQqnBSQxBJwD94nqbmPvaPEX7WWIBMlB0kaotP4SSjaNjr2THMxe95wdcB12G
tcwM0b0ZaZZcEl9ZTG5Mnw2ERTVPQZG4qhJDiMsq0xHMn4kgc4NEmJDAz3tg+1x7nEUidr7UaVbU
us/Kq9mNi0XvJVaaSEHYunlamen2ySkfGbYOvArJKgVJihbKIltj4G1DCGIFl5CPaVzzrqI3xWaK
zMy2AUO2ZN/ipPumftxBLDSVTS1IV/tDv+R9pkaSa/4r0zAKMkI8UAPkUjewmnP1iQIWhZ7kEcii
MamoeY9FbmiVx4F5IsU6ygIpu2ylUso5VMK8d0RGIqcgMWkQ4SvaV8wvgDQHSRWQE1xja5J1H1VA
jyZF6mTKfQSjqh8up4SO434Xr0J8B+WCeAzox0H6BWsA4Xp6gxoii+VcPF5tFUNshOCe5A7uwgX1
+T4eetYeeSEsAtgBfNLvgyA0w9v4VeYbFHwBBA0W9byUlDeuFV6ixKOgM6Uqfz6dKsrSZK0Rk/u/
1TOzNsFQKo7npDGQcmaqf4Q0Mpe2uiCrtZ1OliJ5HUCF0yqGKjoTd1ZjS3so3JB95dzoE8D/hk8j
fBNoUDQLLCJQlSLC13e5W4tClKl3s/MpFZgmKdghvJ7GqN4hD92zZslZT97df9WwvXOdKC3Tjdya
Eyc6GN3xyDQFbRlclSrBCx3eU04X6KYKk9qqqLrNnMP8JLNbKvm6IPE7sKsWs+titOvAmjkyjke6
OlEJUi6dzKCUEBLTfyoL/cjVuMxQstsol0t22ZfyRzucLQVPCmAS8lfWV6hQoBGguDSK6lU8Zfw1
j5GSZzJcBiIk63RpiEFGjDPCGqMOHisJPqUBRlvrTYnp2dWCwnTVV46sUDwngCldIi5SFKuZDQYy
ixP11181WhhDuxI9BIznT/QdDLsccnnZJ8tIvdH67pqZZ9yNViGG+6sWdcAsuNqVm/3fS5cfUF+D
TaDOYGkRAI4hN8D4GI4UZ2znfom4v22x5UWzz5FxCcxu/8fUeS2pqm1h+ImsModbBCSYMd9Y0m0j
Kgpmffrz/bh21dnu7tXBNsBkzBH+YKDVqiXzvX2vN8rfkQrdibShcFNu8RDNEfB+NKgbg8bgZbfu
bFta9ZLGAjbDatK1sF7pmsjYiKXoOct8su1R0A7+AQKWMjVWPBIWVOiSK41CMHOjV44eVdql3Uee
hQqjuRmrTJqm6EeJ+/nmILGDamytt4hLWK4c82UwvttHvFBwQ8m13498ro7EjZw1ReLk0k+M0ehC
z0N318IvOLqcOfjIrcxLoqAAgushBi+QFAe1ae06okd+76+/0bLXRaTwrIxZ+UTeNieJV5RSm0f6
CKwHq8ESIVfqNCefxKD/UB5W+rpo1doookSbN8SJ1brtzNN8XGzbOnj/sdWFVUIzB5KJ8E68X0Ui
aDuhQFyFLiOusPFbZ/anQ6KJAQ1JxS8aSMz4tWYa3IQRlJpMricjPR1lRLj0sdI1hyANyliVtq0a
XSWQNpFv4S/UhQoFbT47GiQXJ2+uCVAJSnNY6CeMbHcBQ9pVtDpCIS601Qj+MKaNvWtmHIMrk9pT
cBjdp7X5ffqcYmnVa/jPXuY1/DvNEezc+ajQ6ajSS76Pv13lGqw8CfsC0ZhJvUIX4q2rroEEgXQs
NIr5rY9zMjfAr3zt5ZCyFzFJ+oXfmKR+hYLttgMCY47h8HAoFJ6y12/2z4CNpK9GTYIBMkWydg0m
eg4juZf8Tul1RUBT07lOp3o8ZMcYsjLT+zoHKdzKm+9oXnbGtY6taalKx/xIJ1e4RjXYSPK0enTY
tRd8kKgmCpnHnxbFHu4k3dKaHR4qZLf6l23qMFv2w/pfpduwmzM6L/lOrwpbJ0JxXAvvMNaim9Ah
oCgSmEVsSiUQ6nbsISZSkKXEsxWq0DRJ6LtTIEqhQnmyTxhY5KK5ObVZC/oWGy2AcyiFzpiBNgBF
NEAbPaS/RerBOoecsvb0GkL3DeXmgJaE9CSkIUFIsyiaiRTER60hBClObNIlUm4GbtKRQEhN9ex3
hyDwsuA+nCehcQbos8Xgudrg5zhGb4TGc3kEVZ7KfWIfCWnBZj8oSvFySryY1dOCWsRYf++uMeCB
dpJwZnANLG+rm/ImY+9kHMigGz4NK6SCX0K91I6L5rtAsYEHC/BUQA+UmkyGH3D+sLJozddgphkt
0GolkZM2H/Pqe2IWGYHBpqOFlm3vlCjICxY70V9z2kRrJDzM7wlmoR/8JeBGLpTjeOJlnYYt+11n
H4HAVSccHVApaezwx2TID7/IvW7O5PfPuc+5pP/WfOPuYdT/oJ6SCA+bI/KklSaBa4aaO8aR8Uy6
4aVFsWZA72W911fZHy+Uefvhb71q9hqitKsCetH6+lYTX2HRxfkvmx3dJ0EBoFwQCNwrwT66v0Bp
m5hs8JOvDs9Xqjn+IgU7kQnBbmcFEvtT6FW2zwyOz5c2WruI1W/AMeo3I6gEIBrRPAhQZQXH4zFP
vvSVTaIEmSvmIz9QQQoJ7QTBFzUQ1NiJOp1jb27kziwr8+W9SyGisRRZqLQh+E7b+kazTwQUUExC
MwGVApXitXZ/6klznlJLgCHgkW+GjmWl7No9PClR5sjaZb/VKbUPw9Q4T75Pn5c7S5SVS+CM9Iwn
I6J9p9S3nCft8i8v/Sl151UpH04myaT2zkV6uxT1P0OpHfNMSFWiZchz8dL0gUE0UhPCiDPN9DK3
gjLw1U0m8VDJS+YypXORX+jCu3CZyc1O40u/vlgPIHZQqSAnTeOQlw+kz9yN83ewZMeseNb/YTmX
ufYF3TIsqWlM8EIeVl/jDY4n70j2g7Im5A70OgC0kxeTI89KnxXTmgIyYDUnLXNEltQ4/RP4sGXT
P5snS/wQ2F+Lx5Zz+NW44NiQXUVwE1oIAxacPdaFzJlusdM8e/un94jG96JxIrF9d2qki08Wgm7T
DSUR+tQ0TaYsIwrWNSMi85pau2V89W+S3dsdKBa1WT1BVAvs/saFEXon6lG0C1ZUijnS+j6XFESR
z8yk2N5USGtwItbJabMmPlFNHkeXskHv6hqufyKTy5en1F31R1q2gqgezM+WJEICf1TjeGTBU7Jw
X2ODxCyYy4dy4NsfJmAqs9XWrigUO4q6RYLUA+Cy9Fgy6zNQi+2CRHnBKY7qNKFgAnkQOSmC4Mkh
htWbGE+yUB5BEVaU9v8ybqLFzVZuVu7ooSoDFU4VnD746YKb3ew9PRiDYIbA1+tqV2ikufF36jao
NOAgXv9gWyOQ98B9GV4s9q1XImE8q/IhSLPsB+R7gydbyS32PwNJX+kX+RPCJNAGeuxeOYxgi0o5
w7raKw1OC+A87856U3B2PPgjhwzgdeYhNuh+3Jfbshu2MHIH50vjj53qjO16E2Pwggled8fGif1C
ZW0cscOZhICN1OzMVie7ENacO9AvKKh5i1OuBrLjqjEe0WagWyMHY3BgzccCj7WaTfcvcp6bFAg9
rE1x28W4T112S08WAUJpCKcBV5NXqzf9HxdgT4gT/j81b/y8nMMWhBlht+Pm60CITlC34lCIbSHi
GW6CchhhO/3N7PSK1G4FvIE6iLIyyTvehWP3lAsqDykh5FeAPvsrOT6dJdVG2maL7d2wQmpi0SyF
lyhUuUovVYS7oVIUATe0LLQwVD5qYelW732FI7/iPyqdRZLV/b7odBUmAF/gYKIhsB+++fbNQ+WS
nErt6tTYDfqx6LoySdAARym8etw1pGXv7MjajE8mk/u24K6YEdgA8XLLZMyXPdkn56Mv6+Bxb6ZI
+ptnBxZxL7UFEDnZjTleiR65QnXLieWb1G74LW4fVwKVsCLJFQaokkokteHL6ThxYv8MW7B7YgLO
PXc4HsjzQMKSUuJXFaY2gPA8SpQksKrO+Il76HYXUZdkEb5lu+Vflpn3cet8pbciwwxBUZQV0enn
IOOeJmmlEU0LkgfsqNyEFVrfnJYHAHzV2WciEQpZKX8XIf1tNdHzUpmUuALzvv9smtnVqNCnBPdX
4x+WohrkLSxIJFF1gr6JeEnTY6pCSsITZgZyXej40q6WdwfFY4XELK+wIHI5NmBjFcqMlz5d8qCG
HcpgkrwI9Gmpq4aKRClovk/QhePy0GRZ/+6Iw2bNPkSGXm9GmpwOSyYmJd3qDDjnhAa+1bCv48sv
6WT3ygSNmUk/HZ64Vdtr7Byt4+9lUgTDWM/a6aOT9clGxFPmO97cc9b0Ui7zxOTHrKwDh+xs7K7m
IIvbfBXRFAUz2vQu1TbQ0fEelB1/VP+rUzaTo8/KHxA75vpv/VdquaffRtk8/RZnlwf6rsXZaXiZ
3EhyabM/+PPTrvO+d7HJPA2jcwd0Hj8llakk7WcPZEJZ6gaVbvQxQO/tmft+2nHdfoP+4NXdO6+y
2biY8b3barq5xEsHu6ny0bsculG5U4k6z9e0/mlfflsY50D7izrpp98od/fZ5FPwGILUa/aa6i7p
VEtedO4/a/672ClRW7mV4Zv8iV7k+Ip8+PV984rl6W13+inSt0vN3dG6vJzn016XrUfUTi+wipq4
AwHcOOC1PE3IuGkPvox70dwxqWEnRl5/daGmPFj1itMAyAGmfd8p7uxq2qmCpcrs+staM5Ov2qer
dbm3zw3zA4SHGQ5Vf5MzZVxq1hl7VWvd8M8f43m2mizxo4XGTvUMe9xo0Y/YYZduJKNkddju58Wf
e9n4zOLhlY58ocMjuEezeDOzyvxUOrcLRXiJKNWE6O/Qey/gvwqsq9yyruAo6dv9RH46bNy90n58
jnvNg7suOk26iL+sk1yEpDSoZebhOuZlFy7WeW3dvfcoDotMeNCNQPUhfOYGbzma5g10J2o3ub5h
fjyt9NOpo58L7I0hcKceMduv3ZDSAGwmKGUvqjZ6rZiMs2Wd7Venad9/W3V754Ngcj7TFrag69EB
xcL30X4CMAn2o2pYxZzsZtxL7Tptc5pViHvKfRTsZztVU5Jo8sMw4FQ2zh/wIQaLFRGNB4lA0Uxe
dys6WtWaeT23QYpfe2cgSLu1Xam12p+obLUaraW6nYUfEvPrDLJ7hhcwaNK4ff20E3KnPvoMdstP
7Q+0J9BCO7deM98v6z6vEUae7SLwYOu5178PIvrefEKWw36LFhZSJf0WGSf0PDSpb8ZpWwSPAXER
+E/DOHZKN7O1xLR53S82J5e9maAuRB7LUUbXaF4ZvmrtEyB8yn+wj1DIyGf6ae8aFtbOi+If9A+M
mO1teus9euciL8Zo8DNeVcX47K0SIyYSTXjtCPLDgK+at7NdBuK2Nq8oQRZx0DptZN299p/zgh+N
C05teaKoh+lNDXVoX8FtwouAe8B8gQSy7O+R8cZvwc3C6jge/AEqGjRsINNjVAwaP8jUeJfhx0Sw
hvIjNwD+LJqrA9o0L/aouH2+InYR94ldGhGrszgqWe+uQIHe+bcyqyM/CrF9UpquUWuE1TzPjugt
Pf8QcWFVIssSXra4T3vkup1rF4aRg/F08LSLS+Cpk/eZwUcDTnp50AyKAcCU0Wd02uEbfZg2+uUg
W7zNKqElH+0gN/v3tHmMVxi7tdVrhJbUKyz5KWj6VQz1PQKDf4ETzTbAiOVIaXGpG8lvE3DZZ4uv
2Sr17sPK9DZNp6/tY5Usr7D0w/X4SuW7PI0inJffkw8Gt4wDe7vRu0m6y12aNFDL7dPoXTPK/iPt
Hc/PSflUclqXzL6s+OljOrqe6fEDkL8tUoLNAsI/QDKUMvb41e+qTrKPp3G52r5hLs6WOIwXl8i+
t+iAmkkNKAmqNRHtt5T2dst9sz0wLOg8wgbAS0iHYYs5idydzwA/95W1hx31qXemTkNC5mY0E9QH
6Dqme6Pae0n0RJIPb2P9R8CuMMiFGIiCKJLNzHKZrOMP3zTLiUmFW8WGEpDR35vBItPTn1Q8CCbU
SBR97PVbv7x1KckvZDbwQHCrgOT5Rz8lqdlJ1kazAkR3g+2/2b4/zeIH0oX1qrSbVbtR4vHbGe1B
vqUVc7VKJbNRkvDJGZweqRN1P0qbgFc1fDz2eBcXGw0v8qoaRecdUW+4fjFjtzvzqJZ7nr+GZd5P
UPp9A4QC8gS3Hcufpn2udQoNK+MyzKz12XwitwvR/szrApFmHEctd8fc6N6lrHoyphSi87w9BiWn
QMOTOVonQZSLKfO0CHDwtwYUiNSsYrQuxg3hYGxerIpX84rdW+eMD2YkRQFQ0FAgvbOd9ggpNTey
m30J/YGdQGZTjUAItM6bQqTiwvEEVQj8cAqe77gtz4+jbJBuWWS33pnipDd9zKiRoQtSfzBsKpjp
9LQ9ereDuQ4rmVHaxuCUVmewMKS+4FX2xufTvpIRoLWAEwSoTp8WLYO41BYYHQE3hg5CecWTN6Mx
tjha9oLWbVrMmqHfm0MyijaNMUpxNfqBuVvICuMS+seh4eIWpBNyH8KKWMzz50eAz7U2ZStixawb
Kn08dOgJay6+RuQHaqcbA+asMHuMqBuZmbuCSxc7z1Gzl/Edqjwk5BnYlAuIcQT2EC+iT+1c/V3n
yOj57qTo5ICl9lIUitX0rbkxPYWWi4SQ83YicOSEQv6N7H0vHb8BPzI1Xd7AzbU6hRECFKDqYgQF
UmtaNFGtTf2SkwI+rXhFG/snxxECt4NQJANupOjZYcKE6iICQYy1FGI6DJPGyvLP9GSYlQP/K8Ah
rNsN8+i+Oy+8QT94EJMMS6aXLJrUi6sKdG6o1u3exRJCJKQ72SLtevwpNXcBE8N0oqUDEvVPE0Yb
/ZtbGuK8RQ/1zOwNPoxT9FpBBSHAB+df3B+uGyvpp26yIVD7jIkGXAmLWlDwIVZHxh2pETYlHJD5
grEYhvb0mg82nFO4KNhvDGXdWOOq0pxo37kyBQYyjpjLmqJbnvUsSdFge3tmvvLVAoqOIGiBKxNX
jE5EYb5n8nvsZEBZufSeIHMjTi9PxBHbefGgjPI1kiT23hfWms4G5LJXm8SE1lG30VF/CVxA1Aab
AYsa8QkO+Qf8L/iLBm0mtS+KzHmr3F2KnH1IcrC+TwhoNu3lUh2kw4CfcEVdcQAoDPe9N5WdKAV3
1DVfLAn6D+nq0tl71blMVg8DBoXe3ssCvWt4Cl0xHoqA2CcfPLNO/ILUgkWMrjrNEdZxhYvfoP9o
V5ie2zWUOTQoPuY5QB1IOesEEU7g5B2ifOePoXgPDzU5to5G2Hnj2sZBD/RYkPUpFJ/sjxKdRTsX
qatf2aaZyEbS10WtzkrGre6DHoaKS7ljyQJUhehij40ZHGgYSi0egvfHjcvDrtGMpUiBEJ1xau48
V2UY3Cklm3Q86AMG7AV+bXjrVIbZPAle0yM97ZNBjgD4AWfz6g+x7+qf5zUUYu5kIWjPbQi+CEBS
dLrpJLWZnEKSgmKzOFhRHzEsgv/sbO0maLoNLzYxX5AT8EJUgFVW+8tlIGU3V/uueBb0Re0Xanm1
wWtIrd8DabzNYF5feuihQhEoQq88mEcynTNNHzj6YSlAKI+ewaO7d+/eA2LaGE0XYu0cRPZQ5ktJ
UJuxe8fLa/joP1bZsLU80FFaxL/rH4Iy0btE5JsQmR+9z6axRLST/HN+waEFktMv4GpSumpktBa1
BfJwWf8wewWln9ukaDUQBZ2U/xDSWXehvmXICYHdSs3neAdU5Ad20bQ6uW4qfgoIOmwuM+IKBMLh
42sN3AqeHgwUwJ/HYbo498n7K/axuydPY3xQW0BvKlPIlqel7kMdoF4huP9VgZlZT2QEW06zVxh8
XCQzgztFtUXS+rwa5bidAQCdnKkU4IcxQ/KObm1RY9MD0RdUeZGbwgIGVfVtNBaxn8YG9WE8XrEz
s5c/+xc4YfSzojZPT0mYjXc/tZAk4lQ0eJqUITXqRMDQGHWSKv1ehk1S6nMbEUpIfQeyWC5DRpIU
YKMDQ5MJMwd85nkJt0nLP4uDt3n31l7tbrx+nrPzuPxV52qdjdpPYXEeJX026ItL0Uj228+2DX+/
uHbWvfL0MX9jMuLHvfUygytYk+Hu3/tt0LLMQuLWekQdbGfTIi6lg0vwHL8m6Zxo59XmyWoXQL+G
ejmKR6i1rLGfJ9eGW89BY7KIJG7VaNyM5zb27jwVJXa34cQGtScdnPMf6kq8DyqWlO1yFIX3hvEJ
nv6xi/pa52M+UcEc0q5jDtm7IJvYGFCJsAYuLAO7ulpPn5w12jU1m85aUNSm6rUYJ39+a78FJ+rT
3s87cg/0Cbuf5d27/TAJGGR9ZmbMoGpE87cDDWh2mK178Szu73/PTD/+UJMKnv3Yz6afbnVzCXjE
edY/dy4BaSOe7Q6z6hWwYHs30BjvCUqCyjTYDw5AfxFr7Z+62YbdYBuNaswuinB75rQ10wB7GJDP
x2BP0FwljHHWDM8oG1GmS6afeQQgevoYHG24bHt6QpFXJdB3PuE6NR5zVkoFXZBpNHo4+8G7z5qn
5npWkZF9T4tbOEF+jKQU1wurDGJots1g/EOOo+WfAbd+TiOAqmHEeY5X3Ov1wXk8zJrmG6GIe6dJ
GCFpnOy6UUAhmEEsBGmwLBKzIWXKnPsTRPNCF3pk58iwrPtBNxpENiOMsEBbZogyHSGjg9nfsrQ3
osGJLJnKlUbscOcRG8BDeLuyXSqQyJ+m54Eeu0RRZV59RsfMYcfQOybr7ZrmC50aBFW6pZ8m8Bm/
8ZuEpWXyd7GPU/6CnBI5F6UhiP3Z5U6zXxpUe+VRobvexPPbsjm+2M8RAyroksRJb2ciKOrVCO71
djaqU4Olxv4n86Jx1q9v39umm7E2DxShlLVHsLRoe4XPVZV7T/n2Ebw3XFg+nYPrqEKHn/M1LMwR
sw1A7wd7ciuWQX1ZAsK/7u6ZQARIkbmAbpHFZf2fECvkjHE8/fPoMlz/vWHGAiToRj7hdXg4WTWG
6z/I4LoNFK690pIEwi4D4gsqwXrVCBigMaH9pTdM+9aEyPnm8FqiyT0GaKrFvcY4fsGFJEocXkYF
8iNLg9VCzZVMo1VrfHMgitSXZfzqkAVCLw/GP5kEimdPYjIiuIU2S+MYVp9teJRp084KDoptzYrx
RtiiQeFiNlhsN7NU61yj9p2h+rLObCCzqofOiyyGv9+3L7FVQLUMf4eWc3x4Jcheous91C57HLtx
3PtAImuY9GnSRTzfK4dJ/LMTBZKUiftqoEd/e7BgNtO8IpJ8mExQNkdOnaOig8XbXzVHDxIvAO0B
/L9JEVxG6ec0gct8nWXOeoSg4GF8cZ9/sfNxMYb/aY723XuHVNA7zJAoREv1DtEvds4bDf/gdsw4
+hfq5nRycJIpV2YB2CNAvXC9hMU6b/4i86f9hcuoyc4eorY05SIWLufKhb8fMOEmpPaYWC6vgHOa
IDWW0RQW6vjklJ/CJkU9fuKCoeuXl/dlvH3ND5mxgxzRGh+mV67Xg2HAY4A1ABZ6vaRVa0fjcs0w
WcMxBXo8P3Is1r3Fzv0Maj/VUbVXgctQMQf6ObAcbx8cgRlgc3+eNRCPvnTvo9ugIn3/pE8zekDb
ePhevUJI4M5zKv6wxixzxaHtelnHhxxKOPEorMzRl5vDRRkrflGrY4UADwI0t5+NCgg9Te+kQzzl
jObZfXwKuKg2bK1QvJzLhI5iY8HW0Wv8rKeoZxKoGz9Mda8bwC39GqxvtCJH0EKgr5+nrX7CbOPh
xD2+6+3s0pzVd+N/YlQM9qcJYqI4PEJyW7vHAdyIHW3cJ2qSyejQQZOP3lchrPgxDXmuPvWnZ695
GiQoVqfBnQDNRTp6oSGwJlDTnuucAVwyMPnYiEvSoy1n7SooEzYArDXKJlNv/q+gBWoDixmSm6Bc
9AuZvU9+cnEVW1t+KXwiZay+NjLDp0kVBePCohXcPc4ERST1D1/VkUTfI0+Nb5ct0qceEsxYl6KE
ouLKRVHi9DV0CulJWUQJ3j+q0uCcMgzSzPM08riYs048Ok+PA/QPPZbZ6gOHn4Y/woDgH4bJuLK4
/t2tiksnlHnKrzjrNWoHPpF/UxzsunyVql9VRr2a3yc+X6/7rd8RnbLzPLMaw4NJj2wL2W6a+TD4
dhTM9C7Vi2RjJY62YPRLNbjaISm1kAnu1lF257xGzqN77qMD6wHO87I+Lhu0ok1RJwDnt7G1XyXb
OuMTQGFLYk5rHG3v8NNfPkQbFgIccu9Kj+vu76dXsuMrslFH5wg/ly5bDVr+2U/mAHbnmXPmLgCi
XIloNcf1Pm0IRkzOe/zuFBgKPewnwsYFjvzrB0VopL3ecOajMXkw9WwV5UM492AUuL7A/2sGQlsF
gNr4xSXOFZBsC306Qt6hz4/KLOAi7BLUDbASLGGmNinNC+RocJ5CYQahn197u0Hi3ftX8i0l2hVN
gEz0JJtDNtpSl6OjKZZGVytAGoNQHA9GRSXDnuRSGHw1YLzCJGMAKmPAxKJkDjCJ25v2xAbMKsca
4VJdUCGuXewlzF80RV1hBwGjIedJpxPBit4zYVr0s9gH5IEj52v5xWPzh4PQzh8ojA0XhBKPNoYG
A//f56tJ1qnMk2kpFPdChC0+Arj49CPELhYWK+M6JwPjKZkmieIAaah//H2x8TCXoE46Duteg3mO
BmYanUkrRh+MVCmHHjYpvZ3MALrp13dwe5T6v0LCaqx0hEzFHsozQPnObzpt11myoStVh0F+ciXn
KvhPs+3f+ZTMGUoCJxVxnIkvTwHwkrkek0WmggItcVQ52JwDyWcQ/zkur3xIKCa67i64GmMCpwhG
lRLObHUb3Svx3jpbUlAVOEXOlzeyiu9IVFBP3YS81YtqYpMiOuPZ6Jm+iXWB3ctF/0lToGT0sFpB
5spmumX37IE7MFzbBELUw1iSf+weEy59x8kPQ/gY7sQYP4w0FIZKDKfq8CWYtoeaB1gy9niDkiFH
tz38bavPzIkfiu4BkUPribS83Zjj61MSXQQiCLQn2wXYz0JZmatG/mw8r6ZqYW/QkwMQq8ZenZiN
rQarHi+IX4psM3EHritmA8BKuAEf1svAHiQOLBw3rDgVZ8CQsLdr2+CUPg7LBcEHDUWvCJFyfaCq
y3APGXc2aTX1zxJ+R725skg2ZdjsHwrq8n526UbU1VF/DaTyaZZ+Kj83M6UjzlyAVRThYbC/mNGm
9EOLEr3+n9dCcubx7LZ4/CR/t5/HAYiY2ahYlbr1gCs7bJTsa0iSeKI32Jynnd0o3baqBgOS1EsG
VefTwzv3BdZBfRJQNghddAIP0Inntf9oTKiXIagZisSOAIK/DP1nV8vnBwB7ENIGDiqIJO2ML0BI
0+n/2BCZEfmcS0JfV8sfBHdOoGDFCggBfkx9gXxiyVnXTT/O+UTCNWjKrR+RTvLoeoDdRCJpz3z+
qhmuEFyCkF1hCskxQz7KkiMQtiKcQC4Tzeq7EMySAZmRJVHs0bglokjzF9hZ5DBN1YvQd6GwuO9e
DfCZELXxiCYz17kGyFfeBTip8au79ih6GJwCVqNZzF8JN/cCYg6dG7sBNnAejUdiwfHkB+sy/6Ak
t8CBEPUV0HJ6yRo7a0pe2VFzS1jqhF1P/jQ5hJtWtLpyugPBRVPag7P/PTAUBIHQ02uXwYEmuXno
5NXxeoWtBKYPRjgBUkg2wHtJeVhewSAdXFdYiFF9QbCEo8qeczcLgDdwjMCTyfk46+Fnfp7ug8+8
BIXzNgQz4QtLcUSo6DA6Bfufz+Q+Ji/2PiGsz8GOxyfji0ayYDh7pcm7J85mefPongj3Fb86JXV3
SGRW9+kpOK/KW3H92dlNMo8+Rf4L+H4yu+E4cJ2lE0TDvfcs26Ru+S+ZAVFsXyGepfaagvXZZy8x
GAAgoG3vh9f+Cl0AxKlbPvYEQ9LfTkIyCxWWdwzqgM86mSUTVCCHZlXSN/lNByn2QLFz+eoEZ+A3
JyXoHV8qyBfQzSXLI2h7oRrkpmOqI8uWzsfJnISxr4d89/Sd7ivAYQ6TZDOr4B1Kt8DV+gB9ycn7
wgwSS4ZtcoIEFTHQtgeG4t0GSElwkXYavSueUpBY0QhCLc/8YbmnPL5kJHOdnXJ4gC6O/BkhGWCu
q1fFH1/ZoknuPJacXiqPmAfJEu0EvVN6u8gicfgPPocFECYpmhkmTqjNtWZHPmN8QyBMYXHDxCIA
AxjQq6DJa4ZVFiO2m/nT8pII0JMBZ4jrg9DqQr7comgKc1zUdp2F75OSkU2JhyA4w4kE0Co2NDv+
kmsyvzwUu790O61WHfPvUf+PXTnGbjIny/OoYShoBOxYbQ4TNgdcNkKdat5BfgH3KRS4Rw5lsoAq
qS9JXWg+QY1rr71U+EacxbQLghKYuhCz2qsEeeXE8ab0SFXwGSqgohyWhfIIUt86/rop2ES+XKe0
1d/4jYgPIkFo1Wi/5nXqoOmmkyRhFMUxGTkrmukEiu34thQWxbkpQVBh+2lHYyFqdVsIsSPfZbaE
L72Y/oj5ckGbhDFKV+mQiqwByCUZvcIrKcjiOS4syixmZgbU85tknI3oVNF8ndVOBoY2TNOp9949
wsToFZyZSqqkIhuKsJkk9f1BdV2hSSxW8rL2AmkoeGJAZZW9fF9Dk9gqjRmyxhwA9DC5u256k1oP
xEOdQj5xBDC5EVxGsVxvW6hRLMpWvQFXI2ee9QLDmGT3H9lSG3ae9bD08ytXK+3mZnzD44EXYkHj
Q6zUKHFYyRVH1/rRvE/1d7qyWNtMG0Cu5dAXBUztKweHpQINTyBt1pYv3Dk681xhuNRxyRghsBau
HMVjgbkp/cnqCMRIsCMgBj+B2oLtHAb8w9oR9J50oOgmVreEUGpU+k41siM0kS4BaSgw9QwM+jEo
MOe2wotO1HFIk1qO3Vmr/aSZUsSA5dU9BS8mtLTCtwTRBjmheoMRJ/dGSpFC8292QfezHXqv4D4u
bmmiINPeJGJOb9c237HIeOdfoirq69ykKciGg/57HovsT5cvhA8Kv1cbZG/E0mGHoaCwhbKM0WML
MPBqFYacEX6J0ENnKBfmMd9nuCz+ty19j/GASKkrnoNGIAiVZXN2j8Omp4inKJKfLl2YBCFir1Yt
hfENiNDBRxALH56SEXK6enpoxeK8Iw/W/0W3gJcQWZOxYsBESgJirdXbA53nU3DiUZFWMnknIjVx
72nTHOpd//yAIGpDQ5SFq0iIEr4W3VuQWylIMa5xl33osBEcOjm5TQEXB0Un4N+vMX0fMCoUn28C
JPogXzG1kTiGgMD/TGCZjgBV1bTnS1gUIviNEnoBSK24JzInExEyJ0n+4GQPGR+WZweGrlQrhfwV
gleEk/wRhSk+jkXs2ztNZjYFNFpFWdUHnEVuGlGh0cFLSXu84AOjm73HN4wW3rQPb1uq0zkUMu/U
YQS2KsdmCcU89EoWSdLG2q7uxxGnG+KLIS/NrRjtYknpsIkP9sP/GbzmFxypr6qeKJwNlD02t817
UpteRvtRi/lLEooIkduL5QjFC4DWmvkapqbqAt3Qj6ZYaJillPHOV0wXpldOJ6q54ncJ+83wjXEQ
vBeRwOh6opgrkSnhEcVAFV+GifhAZmapCa2BWdRiMdPjQU0h14xsiErgePFBRtGRuSD8/b135NYM
b3jZaaZNansdvDpP/GYB9jg6YU30bznr6ItZ4oGWxQjlB/R9c/DxZiM7WhDniXm0UK9dru1L0286
Zf/Wf5rRsGgXRhJeupuJezcPLjxwwkxIo/HiiCQoNvbPWj+GZjTfnDpgpkX01mzwgSbSLWed1ZEn
vdrvAboc0DtEzcMZkjwpVP6gq/gruy5ZcoSOc/lVKfCLJKpVK6M+xJiVpW/wHObl467H53d309+8
zbUW14vRfpOn1eLfQBGWEzGWhF7gBQGTVIdFE7B8+iDrRcl9m2C5MS3kW1DmgmGDNZ/yFNxd/z2d
4C8IksGNAgEvc+8hn0AQ1PFg57H42rxNRFu8j/dAj+njgEEgb0zoxxymaRjDIp1HKwrmMJH4Yq58
ohCsjyu0DVRrLVRDbM2VtWnmuQ8/hRqEWgtzOkhOeQ7DZzmMRmh86hDroKTA2JnkIyHX6kkntwGn
9trNXAnr7nywa9ZtdOSykFw1w3Dw/CLxlY3HWK6JdacMtp9L/t1Nke8Spv9jEQimCNBOwW8rAOBR
mHMRoBwRAqYbq7/szp/sxp39psuVPR9uUZLVNqYaj3IUdndCGi32Xh1PBdGtlNiInIfeyyCvSXGH
EE1Ut3+bjGxQaR5+OZXf30gVJe99fuY7O16dO6SFIRoSfOyRltMHGhBexecDhVGcdsnohbRVPcH2
SMEg1azY+eKeC4tE9Qn9CEgu3xu7Zxjm6Rdb8HhoIMIrEAQLRlEMPyKmT6yiJrKu8UQaraDaugjT
4wkh0qSozQeIk7KS0IoXZVQqrTdAFAqAa60+kX61QL9x7NH52jrKoVJrlboWxQ/QQ0SeCwirl19+
+rID0O3BKFuiPA0+FLd0O7R//tvieM07E50SXvp2jCsAEFMxPS0UUJZzeJx7vCCraMBK0Y4rnfN/
RKOM0bgJDwLZZcb8rIxDsLYabtrbewgjnHoHpKbvv9obRFD4UJ0yXt9b+Rqg67YD03Ew6yH9N08e
lrvRqVcUgsMEIbgqz9/zxhI0XBSsEbM/bYnNQP9VNws/g+CC0RhBP7UenUOwGyUBMgyjM+CQPd0U
4CTQ7N4+qKolRqhsUQDxwMyf/ftcsoRFp0RgNH4Jmg1TIZBPIrl/WQdc0eja8gSQVnDPVkyDCAOx
pWqLjbL+tw8qHsEIH7fa27qJ7C9MlDkUknxT0r10tvTG8TxoB6NAYt9/Ql7oiXYGTyJoDAqVZtWp
+wzEjQcp3yAKroO68+g/3WT4mO3HOwBgE+Cq/etw5z+DbHCZxiSfyzUXyMlIgtiszhO76h8GouwD
59QbQg2f8TqYBqvqV/03ogKsZHCn726DEjyxM1grBatcNqpllmbKjHnS8MDLtMoe6/QGE5ntroKB
jnv54C7U7gKYbdFf+0u4/+wBr+3YLjOLR+oZVRWizK7e28+ip7XfSSpw7TLZZYiHcxQKw8gqtyd0
ANkXO1hvSFmj1EYng82jbrAaLVH67+YSyg4snE0/6jSpdNiip9CSJKZV9x89xWnpvxFIp/yH0W2/
i4tHhVgFGpWHqRo3DwDoCsrLJm7XkOC7L9dXs959pkZHdhFyIam6971xpXRB4qJqVlomEy3+LwFb
JJaF5eX6Nw3TcI/G17TpkoLyf9Mtswi3N0iGN5wtNJHRwI3Qq1o9Ibgq4cpo8FJ/DSbKvyj3KW5p
ZtKyJUUmtHybBkqYlXjB280LLORZffylXGRdSOsHpGXULaR7IgZSDIqpShpJNsiobPKtiVRRSIb8
jJrS7lcVFkM6S1SVRbNDPWZSXIixf3RVkyXGboLpFkUQVIb9RL6M0lxCdJKoJemm6zgkkSX15Lkp
etUZpl/4BE7yr2ZSRbQoegvkz+3FakHfbuBOQmqOX7g4o9Fs0TtRXqnU+io/rZT9cj+eTzUatQyP
xw/zqkUB8tsAYIo/QX5QNcsYBSRtRqpGVBWQaxPRObCkzp15F01uSWXs+g8iIQukhmfDy2Kx9CtW
ztxaWmhhdIByku4fJk/ujZNHc8Au9FXOOCOfAg19OfVIRvrKxecSI3wPTz70KqcFCgypZGaVtb6S
fb0A3QjlA7JkHRu9N47MakH9tprodVLH8+lDpcRb+LYztrTFhltylp+fWu9ulwfkzhJAHBYR6W+0
yVyXdxMO2lfZQbFD+TTxAnMU6YvpvpJmH66dykrJkHxvFP8l3CxS/YOZIQsKXdjM1YaCVgWbS58t
1puiKkIeYV1G3qZ/dd+EZW0IHKNvxq6sXR99HTfu7+XpLvIug6Lj/HnB6LcB2dthlybQK20Ddgk4
R6x9pES8PhuPNvfpNDEJW6BtyDr/eRdAwfmqDGT/1FsLthLagj36pTUKpEs3/LkKaHBeRvpG5gdK
xnHH8pVxafui8R4bO+fU31M10pgmVSbqEDtqrWCX0b9HDSWin9cwXyxmIz/W4+FcmgpDcK9r+4f/
v0dUurTJpMnh4a1Sfkis5muDrJ0nNi/kXdWw7KNPa8C+a60KK8CeDxT9wLkuSqMy3hhVc+1clwoa
BI/6RLHjuUSMMZoew/8xdV5bqmrdFn4iWzOjt6IEwYTZG1tplWDCBKI+/f91XLudsylrr8pVAnOO
0UcP6uuR/FFPQi+1q0ucEaeSH6OtzkFswHP8OL93/ddSCpH+4mGWp9ijAVoJJEJbY+kOvDIrW9b2
Lbh/vE4Q0AVVU5addKEBFMFfsJKvNSGlcWQOVjxKNKhAjlRCLldv4mCG9J9lxjh3sFP/h5mW3PkA
LQfcTvTq5Q6ok5E3rVqkBqGnG5IpjVav/UhFkuB9vizH/dUMyq2HCoGqzPZxaJjbh0t/a7+wQNGV
3cFEyfebb2dYq7Y4P1eG2lczTVt2hUSq8b5VHBy8a2TWVrdq54oM9WTuScYs2Y337nDuJ83OnQpi
+fngddlOaExD67k347p1+1jYREKC5jqoNUzu62PTbrDIAe8QLo4VrF/ofbqvrtHjRJG7UG0zp/VR
6rPnnIqtdc2kv/+j0B2f8TvaaqHO/lh5u6cB4ZvX8Z1qnzUvX1VZ284lO2Fu34ESrRBlaa2/61no
NJm+0ox/ARfC6bRgai1mRdOSsGJZu7pS4jNCm/wfwPYn6zZKU6uQRyEFLiwFDBKpa/8CNz9/WGbl
Sx6lFi298DYa8LDlqkr91uhEovFBlhNe8B7kzxzOuXdlUKd1TbkG33pOdRyTfnWeABFsvcN1yYoR
HlHnM05jD1pdSDJErZLvKz3AdL+52D+EhqXwnwD2u1fch3V8Lcmk3JfBQM2SxKqMn+EbTf2hYZZL
q1e8MgBWClytQDvUC79w35oWbog3ou3mIsVo++EZySvhC1IVueonmG18rR05VVa1/V0ZtRLupyf0
NU+ijl9k1DvlatO8VcAzbiwwNAHBq7VVqBXr9zoq98vc/cdbwS0e2skPxD72+W4z7iavt98ousfa
sBqlHtjRcZh6zyLFLFcz+7MaA+B0QbUs5zqDv1/JKENWLd6tq1erQ4IOgJLWyzK2Uu9dWoCDeeAu
GAujvAIvKpiwCbKpf2sUsh4VoTo2t9Wu3quPh2BjjP/yJ1pXj96LbAffCUlQIfPHKCWckG9RxsYj
+2floCaiKCoBvBa+mm+DWBwMipWQQ7+tIE9dlW+2VG3AmsCpuZMlpGBtig1uet27UZ7P1cCpQqaV
cLZ5UBix1cikRnai/1pvjIfPQNIw19H7hvwjQfZ9QpFJSxGPaw+rBqrRec6KxDjI3VtexbLTUrFW
3GbbdHtbFMeP5SuUuzvFE4XS/u+5gTv52ZQ2co6Qz7+BsLCCtO3KcCFx33sw1r33cqE5agqiJk0T
IUIFMIDS48Ng44NZQ9hdu5Rb87NdX0KIccGtvZf3cdyQAAj1dV+DIdB3Tm9eUQkavRemQlWLJugz
gn+ANMnwkL6BvGvuK4cUbjFbi7WcIzRWF8ygzVcFpDzRdFEKtAE4rBk8dXOZr9etUscAfAjOuK2f
J+tBc2RwhBMlzxz6D598n//8z/W5MSqMhGak6+x2bHVcIeAUspb63sGEbtytasN7U8ncvDMN0qGX
hK0jhTI7a81/Quv5eD8pDghmHHmUrK+nz1uNfa/8e6z5W0rsIFCRwrrD6v68Lxt1q/6gcMevS/hn
5wr2dTi79u3q35ldnNrRFuFT885UVa4WNQxgFA4vdeyba1mYvZ46Li7RAMCSJ5Mzt9d+eocsTAho
9PtOnbRI9Vl3ssPd3KPSI8ajMk2RajXM17z6gTgOT+5RbAMA9vXf0S3creDjFNGkez14hRGYHM+v
tapwPZsFXF9a50fnhPrFhA3RusOsaZXeZ5PyYHazoIWfkNpRY6EBu6EuCikMBmsCFyDqVXa4p7Hz
VtAK2efrpnnlipB6+ac6eVXYJEof+x18eo+1ReXyXhZevQsIAlb1nzOc8dRs305+cdmEgLOqYdFN
N3XDSMq7DR8YRxvkp9oVaP2NcfxWTxOWMHir1QZYyBnHn1LDOlJZV1rJ7yDG539w2BiPdgL5Xca7
586JTAczE4H+eDIvN6tQbldTkCADePnxNEuVVlin3k0juLsvD5Iaz+AlHt+qL7O8LJfbRtV+obmI
aSH7t33AC89QzEbGbCSKw96rOD3eytyZD5bap1WfJW69MslOcxWs33aEYvQPEHd+3x2TqLPOvEsU
qN4ktqed1tzPq3WFw9dyQGLco5VtxxDhW9WBvAG/+EDZDXv4MffCXpZxNfbjh1XPWrdCr3Lfoou8
RlxI3DZU6HOeVDP+OSAdaGURnFuySyqgnUZ7NNplVIs6mrfWGJh11HHDydtNgiLXM3T8cBwOsMd2
srlsq5p42yv9LHXWnYQz8tiQ5kk41rqv1yfbWJ7QYgiklOJ7T11cOnZQDWYXN+Ofw8aHefa+YFbu
xBWej51G2a8TIH7A5ovq8jhLk+6jbEF2FX0VN3UmYAx0a7K7Pr3QyTRhd8bhCgaUQeDhht2z+6Cr
qdrxpsg1csTml3ATfOoUZfLgiMffhUuRNPQJG4068hE3Aw41hToXmOCamwmq7rxCYJ9nZ+TedYPb
gu/ZWPfqhlM4d167xzStSL938U+zxEDFC8ylkpIQ1smgwmQMHmA7YEW/jRutGsUBc4VSqwJs/cSA
EPDcJmiScYEJfRImO3TBnvyKgfGpsXLcR83HHMg8a6+XMoh8bpLN8c8IW/cNr8r8qQ6vNLWV+lx7
0EYbmpaHNwsEqg+EU5PK+tjefwr28ckYBez3YCcR+Co2cO/+s9LZV8jQzbCQdrPEf6KJPsD7e07u
/bWfJE/v0ni3SpvPo+LX5s+oOIjSEmtRWK/YZ6P9bA6e7Qqxw+sqcprryyrDbsT35/p3U3h2Mxqc
Pm2u6wBf2r05DN9DebpK2H5qU0VFcAAYjVA95/43eLl90xOeOM38FLuCxeXsgzkLEIl6GOlcFK9Y
4fgllfzdchxQoeMkPvYbpnzjXsDmCrSu9qq9ouiP7LwAN74yHLIu8HoXjrLzH1gf2QW/BrBvQBer
IVCggujd5uVAxKFLzgTC2oaD8moWoiBXSS4+An6UKGVG90Fhjb+BWTn3kBZMXjf7UYcgSOkaWxnF
+ctMw3HUPuJ4w+2tG3w4vCGQ0SxCDSU3/AV6NVPIaJy+xvjMPzvEi+6q0Ku5Mdwv6ijk8U6gR2rd
2hk5CUIfFeGho0YE1NlVnV0inPZbY6rO5KdwoBcznyGsKoxKqxF83TaxxxSU82d7h3sNJUIDbRpx
vZN3gyIqrHWAdF7zFVO+rH1vbF5Ocf1zTNu3A1buzoklhJsQ1iHCwvaTewuvuLlB7YziMwMudOjV
85GmgN87AcMFEytfauGOQfsVsyvZkp8EuqUE9mM4vJlMiFAvN2chOQQ4KMZmaX51UWS/H5sZTmty
jHg4Yt6w2oDHaXzy9jJidbkkvHWf0YqtwPQcRFFDACICNvMQbY6qn/csZiCGvwWQxIJfciFoXrwS
12ralauguF5gMGnrWg4RNbuITVA92VfIpAPu0I/HTsYtpbm2gB5cnpiOl6zicI9QmdNX1exIto9k
IUTmM4+iUMJD1TX6dTehkn6yJLy82nF0nkADNosZHQg53qQrmzaZw8N6e1sJ4ALTmspHkSaQ17SD
XBa4cZ4ZIlBIweXfT88K5PHCP+PNCXALwF0MVx+i4alrFa9B5nKiWlRNmXp9PYzFalNuCUWtEwMQ
4nsmAw+s2u6svTKoopzoMl5KSJ9M+ZgoSWQ05Y+Co6h5xN0JuC/Nx8N+Mwa0ijueWoAivhrl9ECE
pDIUg39Upnx4Plt4UKJEyXtaEJXMbFRpzZ4W2imMurz8B/fApPTtMxMfEFo1zhjkJyAhBvmIP/nL
uVSNm819MxduqHL4e0NoxljrlgAlhaODsNfRDV7ch48v7xtXhk6BNbb5g3Fs+WXFbzPuxIwJqMpY
B/1ocHWKSJT6pCQQqgXNibocTVhCrsjoBk6dm72qZ/P9lwk23MjNiDJuTVIhyUxYCFSvyrWBD7xm
kpPyfXAF0kPupIAYvDyi9v6PLDazwbTugfiL64k8NPeKJJuqKTLnFaJaMgSZwlK/qWtHJglZ+wHe
qmEtfZRDHfFeyKXy6KI3GVRsbvLcwbFo+QYLzYOu4mVSrrbjUdwVyqHWkvtuvQT3zF3LGdarTYV/
coAaLWagpjP53FOdmn6iLAAhut1tDjqwCjcB41QvCZBbWbzJH7T8Acp7s8LI/4gRch9zU8XWHf0t
Aq7DreUPwRnYr9bXnuYnywODi1UZIvbfqY457Rl5IdC2Q/NnTpWJpLAYjdruNMIhAygsBse1XmlU
GmFXSEkqu8riuDhAlssd9sd3w2TXB7j4dIEuLqCMmdUYyzE6x+O+WBKO1H5uD+XzznmJvO+bT1oM
JzFeAkd1eNr3KTuRjuH8ST2LV526h2vrEDwJWbtM9r8PwnQ0QHu7OiLv3r8MT8EpiILTz3NX3DZX
j8XeJ2HWO3k1KobgEzQm64nuzkQZUsy3NLVTa4ewK29TTjwjAgD156p1q5CxoxA+oV4KgqqQ0kSS
t8W0oU1GXxWx3R14EIcKmjoF+ZWoY3G5qqFZZsLHnxT15d2pERSFLwdCfK6M718m4z1ljCMVZhtq
UV2lMOvzlwq8ddjrEEJRs79b/sN6dmWeT57VhEQUkJkq0mjVlARM8eQcgex1lWgipXMvuy1pjJ+d
B37Y+W+1PlkNslkTJ/N1NAkcLEMO+A6Y37dS67as/Tx+b79rTLF2zV2N4EIKoROjWt0tog8IAvwC
rPrXflhAJmV0CjAdmPo5kUU7eaZYogHs0PArzYEjHwQyUGHByl/EDKEPlV+ggudAFQqgr9OrFwWl
WTitBOXhjZyRYfNqF1jQwSyCkLQMnb5XkBERxFg6bcU8WVsCdJK7XurI1BHUEzNUHzA+qdgfJilD
+VeXl0a/GUjUJXnGaXyCWpj1oEz6FRJKSu1zcEEafJpg5zBYj9CisIauezKcSrsH/+THGB3hidG/
8q8yZOLromxrNVR1ErkHtzpqjuuj8GYWxnu9KozfmDIirOQLu+tehmdn7+SHRvv2bjX4vsYg7Gud
j4bQuPKAKn3n6qjIUe6VexfSpDN6f7noNdkMz949ly8k0htA4vpSqzWy0FsCMmgqRcNzAzbqsIu8
UOIkkFQ6pn0e31LL82Q1o/zajKo20Ww0I7pVMUtra40sXUPJau4h3GSXQw/oqdDVo/7NJUm8CjKt
PJ5Eux8MeTRy+66sLUuYUcvNkoNLELiBPDFAri9mELva2VSAQri+t4rIKQEDeY7yfDGSwDD4Qgo6
eg3IvPt9LsNNOA/n9Wm8aEyrq/qqTCzgC9nu+L7QEc7Cn8rW2DZbYdDclneVBTaNj1ltgdSqsqgs
lGNxcvc/6e7klrb6MQf3tX13jUENl1YjT0A0sMmSSdTeQURAxGUN0YFcpXTQlPg5nUy/lUgiMgbE
+LSv6lPNEl7lkFgMF42DS/q3p3NU8B4oFuqcX6Tko9rgsjvgwiXK3huynopmOULhyjiWX1OZwjiP
H5HXpx5iOMrSssylRsqedVGoDhGJCkx82yqvVUgr0A1/Ajo05UCrX2sOX7NnZq5teCp5/a0q/CBt
M18AtZ5iTEmIVSZreZq1ctNrcGDY49Eay8A4hcdy8mlVqSOEXgi5WDRVS8nlEmj760L1zq+9F7p7
KdUFmz3dFXAZ2EofoLIKy6gvgemgeum/vQ+849an2YpZ8D6OHzOsQtG0u0IVv0MG3xxacDmL/e7F
GXDftjxoby2EotXgCGQJ7JQxgUOxcmTNdtD5YADD1LjcXUJMmm+1b4qyUKB2PYOr0whqBkguwmC1
SvBDmmMxadzHxwj9/2Uqwx9EfTm74ctW1RxRkJ57gYgArHPrvJLuaxO6oNthuY2UDutP1IiMFo0R
kTU0bFzip8Gx0AlHa6gRpTcSqi+dAbdPrnWtcRf6JTV2LKO8Znqbyy5AnVkeiT4ErdWOrlHAl1Ui
Phv/YfjxYQLL3L/W5yc3WE0ZOuzrJkhsM9jDB68PGZF6hc76V4nR8mLVjyvhQcZctOLAzOBNVOX0
r7gioXwLWTqgWkwz1vHPypi+foHACj/R/FZpzWH8wOtpz33ydHlhCMLM7tjjE2AL0inAIu2ovaaD
JxMWfgyOZ0i+HMM5c68cka3AJv+n7YDQjl9I3X4B4bD6keOGa2fT2XzbBvW6pM3yxP/hwpjXZ9V8
82iMGQzUuBIwz7h2lOmNk6IZ6KfScwhYFVCiBLrtELTltmIUdS77zMthKOVu2DX20aN7393Z5LWn
qj6w9/7T1BeFbmWVsNaOG2P+V6E+at9J23oTkUkRqlQGVXJ1fviNvotd1EnQyvuvPphkPjDXNhpS
k+EXMk+5kbDomL8XnAnR0V78ltFAz4+uPJgdahe3wjZFWLjYrb+crSBCiQnAx4hMHiAJxWVo/jSs
kyMyFLp1NtQQXp7mZwi23tLVIpJBjejKvYQOysKvxGDW/6QixQESls+b3o0OGYWUhC0Fq+AJ9uoa
/rVdGqoRfnThCrAIRf4Le0OpaohmZIF6eIZ7S1qpF8Gi77Mg9HF0kKUkYzsRXuBvcBeq6CHELI+w
vLhpme1dmcXkElMqPEgESPoH73sU8GMpdO8Kyfw1duV9CxtNqvMouM8Ko/0knNAhEnCJD1AJ1tI2
WxxmBaaB2eK9WI/j2XsRz04/isFOsIF9OI0GEzBP8ZcqmPSaPE32J53mzGIaNQj9k5d0ZZK+55H/
H8PxJl7SSsRTMddwIbty3IiPYv59puUXRA7x3X/0T7gCSm+hFEuWpn6YH286y69z/b1N+0G+5QUy
v467K1K8uAIiioouWiaBQB643F50zHyTMrOddxfBqVRRUom8cm1UPfeQ/nrU/Uekl6ABS8F8VMK9
T7eoaCv0gCPWlNERgT4XkoWs+MVSgoYLNm21w2gPAOMrqcAgIldzRYrYobebYKBOnXVmOSDvBX5k
Y9KYACF8L+d8s7/jNaOLXJe6SrYlI35qfebaAAfci/OH3EB8W29rTKxOQOW17iU86lwmY10QZTvG
JmSAb9rR8usDY1ToNQbKPzVANpgd5qVywf5h0kGyGt+VXqxk/qQUzGr6lngn5EVpo9Xv6zaAxQZU
v8TOVa0M5sq4weIcQ8mqAz5MfhF+wXz1LN+hwRAm6OPpFcgNIsCWG59wd4rplHGXKhXZUCfYUTMV
7DznemJ4nhjRaXAIviA1HT06o6KEnHmAM2z7EvIihA0hLYGehuSKp50AaxY6EbP3sinVGMRAH3ox
88VQewaUlK6efggpK30+Z5Wvzq3NqTPlAa4UJsZh00O74t1YINgw7MIs5AypGAPU4fgiAFlOS8bN
Oh8/XfAjFnOdAWFbUWYcXC/fLBYN2oAbJPCDqgdipLlKdaJeS0+uTjEsIngbCu8T/cIwPzROWlTl
0tMKtixybhn8Qh9S0/ClPzxoEtUg0C9ySdCEYRmD9XOjM53m+QFQfn/y/p3TrBOtHh6G5h3Sr9yB
k8tvvb5pEpbLjT1fj6Ofw8/bKi60RJe63PYKyd3jEazjyDhHt3el27T5HtMrvRU/VZ17zLwwgwZ7
XcWrw2o/aA7DwTpghZoephFHYfLNhWwidVVho9IG9i2gaf6E4dWDhtWSaykrnVNz8X9yKc2IogT7
dgouiSve4dsw24rPlTlPEYocwIN1YpiE0Q6rIKTL7mWgVFe9F9Jlm8ECAaGvfe9G6uPihFSCd2ox
hyU4ffOHiyOGvBYgqgDRHgAF9jXtTcREp/X8e/5dBlXIVXo8MBzgCoRg+ge0B1V4VHfgSg2uI/xy
+PWuvahb9uLVa/qZVhhUYCQ3qHvTT+/efbs/8ED9CGbvbXgZxsFlcgiS2X22Hiyvs+hHPW62LUzP
ChJVMS8HJigy4y2bpxAR7i4Xnyna6xxnvLWZP65ui+u9dQWolCHc2kLTjvV+pW/QMmzFr1mHAW4f
9x09/CFnC4TMHU5jA9uOmhUxFWJxAhlavJeGCYxPLXVpM8JQlPP5T5niqn40QdRCVsHI/q16N7Zq
CCFEsZD6OewisdfoEe9FHtXoV28o1kZ1h1oIJfudWQc1Kceh0n76LMyY3BoU2JWByuyUkjmPDGfQ
TlyHmyyMMZDV/oTNVTg7+BFDHEcbYh0fAkWMY/hHHY3NCm+rSq+OEiR4dI/5Cw58zW2BY5XNCige
FLIlhRzmvYyeKNJZLVgjuhhI0PGwEKgKAC/e26rPKDEj/mzd3iIsQFkUuZSigDIrAOtIKAdE1CdZ
lew43SY3X3OjD8zjIJgMLqMPahw2zXdHtUQOWHJDGp31RFgRoGJuvy99IGWGljll2BGobRsoFhzB
l2HdhKKwdvE60JvH6ZljvdSqxJGSvkHN4qGmY2D/J0ouhwOjl3OkQ5lqodPAVViOQ/K2JJSG7Iiq
rU5NR+Qm1B7qi7DrAse/0PsUMFerc7ve5rf5Zd6cQJJ3L87659Et0BUdMSsbZKO0i1cckD6ePbTU
zfF5VuBxgBVG+ShvWnUVcGjka087qxGJcOeojWtKTp7R9aTKGjCA315Vtk6A3ouYnrfBJEW+02Nt
X6rjKpmZGJ3yULpwCAiUgPl+yNwt8SB0l+PVLYFVhq44E9/2F/Q7Ry+kN6D0tnm6HHGgc4Y3r8NO
PZdXCse9MhGs4dmbcpV/N+zQw0aAWuMY4CKESPb8c/x5m1cyNwz2Hw3O1bHHbrlbxmno+PM1MRYj
UMRDEoNqUhFobKyO+YWPs5rRKj7NTIKBg2kN2cW0h73aDwxAsX0OScOMlmI5SDCeDIrAGskw7d+C
Oya2cqQt74q7BAYUm9ou7At8CPv7/plDml5MUCwjP3D2hJJBcY+lA1/6Yp808O8i7liHtk/98Fym
mpOxv6Qc1cMJS4hSnRkLk0asZeXJFKQ8YE3SXnNrFynfviTREmGn8XyN2ZDwdhVtvKahUVLoNya5
xup15yGW/NsybKlNJCcQwHYKPtjiq25OXWDbIRW7fw/iQCvicdIpUlVe/L179gXvi6YqEuIdcqlq
BG3O6kjUKvK7Z8P6adacPw9W82F+jG7IIPJtf/AaQQzVLqJDxh9eydU64MndUtO4mnUuO2BhVv2/
9++Nu4xZ9eawqbM7hnLyCf/2f6C5R+wHoMQzBvTO08bwjK/Iuk2J96AkuAH+iysRDFkWIkAzeAPp
xxaFRger6b8jDxtUqy2GhUoNDUC/SI9y6PJeCf2RdP16HbLQsDLIEyP7I2WVCgUSvoOiknKI1C8m
Ow84ffeO1iXtC5AAeFa/8F8Wa1nCdPZI8MWu6lWwr1rFPAWr9Xw9r71MrDsHa+/kCA8+OY/fA6jw
wYHJiIAB+sYa0RjcO2xrHvAUWu9i/3K2ytzFALRf4L6xzSiugMB3zx34+tGtDgqr+pjw3PFrVBxn
Q3C94DBvTEQVri7p722QweVhzDi4V5tfKeYxtvb3XoqyViV9jFvGObhi2JEC/UiTXszaR8Tpj3O7
sjiV22jYeMlI/9ulSOpxqDnrhfIdNSC+6Wtei4S2tiWclO+1Su4YBw9tPtqE2KL6x159aPRxe2kP
YTNp6tsEggUyi1qtvc98gP20Ezs02NpL+Z8Yqe+BjtKoAhjZ4Ij6zRFQeJkfkPdFxcURY8frrLi4
zt5RGz5mYxsOdRHfZ/tJfVvdlrfRT32spSv21v73MMzGr9HXr0TEzIB9kqtIzBsu18ce7o3wOBWk
EqJd+XNk5y2H6jquVq/2PtgHjxkWJlSwO9qW2w4nmjvtDDQ12lAoUJRs28+/g+00xi1/Frkaxb7Z
BO7Y0iT/SudKW3szrsM59pcDIXDZvhTMpoWE2nnhGUDDNMIWYHRknXn0AVtpxnA6XwlDkHX+x711
b91MCEOv4p0GuKwP4EsOwFiIa31i+hXhF5ZBDQ2n9aUEKgxEYEn+oaWzuWOskv2hpjz0RRN67XQ0
tvuhMi2as2fwDLJJ5EQOxET4r3Urc4/YKjqF7nmoBeOJFcYimSEcm1UX9e1n99lVt4efG0RuDMmg
RlY7OUAx36r3PHmVfqWvhUvTv8aygJtWr8SsipjiF0jJBwsURFJ8jOUsHyTC5cPyASWRQFKW85JX
vLzhoG2i4ghAy5jvcdZ2eYXLRz/0KkCQlfxQf3LuK95Hj2P/NJFNvrDEE0AmZ64+inxBjToqLFRh
m29MJ+tj8ro9YzGV7o4/xpZd6F8bqcJLv6vM63Wdh2jSse0JDhPuFvzx5EvwEnSE5dyZxz4IA+yc
o+Gljy0zSxIrEE75NQ9DIVx+Ynmi8fiepzPgVn1YHSYePFG14mKFKn5aPSp2WRDPsDSf11j3G5NK
cNqc5vHaPM3htn0ZblhasXLCYqRfgcooDJraJ7W2GbJIhQMmJHfsM7gX7TI52Uk3zlncBnuMphxQ
YnPpTFhNcO8luA0yd0addVpVdvVToxUWub3vtPJ3ZEUYAITDT3lVc9+HUVIc1Oyy+NJAhKPHMEaQ
ZCVs8JBdoUyV3bRoFf0jgsF2qbQCxzyCR5ZQ3+JT1GxWrVMJxJIxe2cYbAO1W61WYFkDa9WTQlvQ
7yLrtHue93ttez1PxhwusKWLDQd+HvzXw16fQaqimXs9vpD3uyJgDIdP026ZU0WpoMaA3L5UCuh9
RudNSXlxr61Wp2PbHYI/r55h/iWtT38o0dGQ4citDbnfhYiMS8TTTTmFVg/bEmviBi6/IfyOlu1T
x7SewGXwLDG17Z33v9jhMTa6mS/cDU+FnwpDmqyAyXWt0m+EuEsBLK6QHzD+RTYhjxu4zjBt+a7Q
aVHiosMdbtNXvZM950U5CNZRop5bbJIJEhDEe0vYThFIJ2Z5+csan238dZiNAncyNQ+n60ktqPWL
bIxX52heWU9BNPxKL/SLg+KgPKiPK6Pq4DSrjWI25n3z2amck2XUv/gX/wx1uTY6zBpjfVaJKZuO
h/U5tZtT0c4/tqYghZkmSNprPgFOw34z76TVSz/NOVPLjt/n+qv7zbh9ybpPo3U4NFu31M0QBhg2
2/9hxyUKz4+Gpm/0qwNGdofZ2gFcowbKlme6IFRFjCaApypBI25VgjrYkd7LdRXN13ST8NTuZqkP
F7Ho3oqd8qVj4FlT7Kterk8/43iRvp0yZvKIc/E+qunlSdghdTGT6fwFIkT4bq2n13wiQvQSxCqo
dn+YUEOcKPdLwzt8pWGcmXUgSNzTwRkP5hVuTtaCzfjBE4XK/Lg77iJ6PJA79up1544lS3313DZW
J3T/VH/ke+YvVebg0HDxRcJQIMIRV37loyahsviPQoEZvKps7YinMsbtYRNJLf+v4S7G7/VbBZOs
tVJfSDFYcT5pUeiIgLNbpzSW809trKCSgqf+/sshUexNYQjwiR5NVsTHNhqKAtSSRtBsq7Gn95a4
Vso18U2Q6WI5J8qR4v+oZFgSGYysUCSZ655IRTfK6BwtYKKiI2HQ9FxeHKhpo4L1ubbOXpMmJSFe
Sr2OAmcBtUkpHl8a5mvxwrNGv7Aet86bSQkUMU7JWy/X7R0XmxYmVmeD24fZRtOvoxvFI8loJbSR
ywt2h5fNY17CsgLSXTgQqoudLya7SEbuZpcW1EIqwQG1L5uf7AO9iZXNQwsjXhv+EyBHwcppMSmr
PDPBC7GHD1hVsemgex2PkdR1+w/SHct9ui3+fvE53jjcyukIYsj87qspMbYfXKDpI4N9vzC4+nj5
NE5/o/INCBgSz4mZUchTfxhdBvHoiVN+3at7SAwTRJEYb0PZXQMNy2T4yNkhYc95YEgbuZdd5JZc
jSwxxfXqQQSCg+t2bNaWDWZCBTcDhuagd8R9nAf+411BOpHdIHVItrvSLUrGorG08EFUwvkzchWZ
CPRbfyuouNvMLX7Yg5mVFlcXZ4ba2722i4xn8Tjj6eJTOLAdO/UyD0dsFNd1sOuG83afo7jzHB2y
nzVACIzVPnrxAuL0wx+8yHTz3hxGL5CXqg9BhQadkdNteYYv7JV9xU7XIUcA1rwwJD5hbKxH3P30
1t6n9+nFI4yrQXTeTspTIv8yzY9DZ40AQLiyEnqqAMcnN3JzW6rl275gUn4BuioNK8N6UBkacAwZ
LeqpgnHPKAcwSz23yrCIaXONMWZ1VO+hQi/3Cl65V+zXJu8Ah9d5aVnFT02HMczmxTlm54g9D6uI
16dVMl1vktV+UZwYs26F06gjcgoQ1gv2zS0Dd+FnTY91s3RUHUSUzCYEmH3u07kI7uh+RjuS3Thh
X8cuAecljoadyrMrv/OwmIwZ8GmUSLcLnnnNa5uYkFsNZoUmCE/QkJPLxq7R22Kw7R69IkGIAojO
3Syk41EeTwWPwXOnyYfPmkAxbFNZLg57DRRgbvBq8/grbSqbbKoJlWzVQmKX1tjXycmNjgtpECTo
IdUuA/jzuxUijdjF25STDR8ujzf5ZHLHY0JSy1r3n/XiMUknz36pNx5XPWGChw4ne/XmUsTV+Tx4
7cLTJPUaNH9YXFH1sM3NK/ghTGpL8ROZEgcFYMw94tkiTBqNV1JXc5TUXwOiw09Yjy/+p3sBFAUk
HV77Yq6Ix/LpNTwYxOk4HX+mr2l1fke9vh8Uhqfew6v3RY4ruaXfcEcYFms0qzPoFVO3KhVgnhNA
DiIIxJliX1fbh8ls9wr7DUvpxK9iyrnIZmfcDlPq8fu11fRITbl1S75Kz7WtjEl1mzpIt+xeKD4L
A5xvWfDwS+B0Ye7HHa/81aKX5DeAAE7CNAZaJqqOhNOJPeYpG5GaN9WhBUJgbIwhwNeza8olxpZd
6F18hPCozibyK2D9nVwmN+is4vlfAXpIuigyu+1mcJDVet4seYwXPUexaOEgJS9Ad8rNEforYOrS
OZxMcQYLGBw+uqznfoVPiHjuUrzUtQ4UWYfkbws23MTmoYkDhHYOziX7yRfUZRmIejoM942SDaBX
c7oW3QMLLbzW1hhR4Fj4sSbx77mWcNleSJC8nuuWIcrbEtOayRZrUb5UE7e1hr2ZzmKgFaFctMvU
XuRGXuMexiubjdiA3wNysCaomH9xHkpgYpA+2DUzUBg1q8IEYDrqquYLBCwpB+uJQ/75J+t42kFi
Mg6wRWOR0tXbjTjYR7sRJyVCy42me3AcnAefauvQBZAuczbfOiQt/+9ZghgOZeAXlz525gP3tkgv
NQA7wVY6nu2c3oBDkcKS7+3iSKwF+ez9t4XCu8jnw2pgxLY402q8yPoSiPVpU/m21wwL2d8MTgM/
hk0bRlvnAZ9YTEY5qMmHsIgbklYT+Wrwi3AaumNIcPg+fGXebL85nH8300GZ81VmOy2zOaEz7xxG
lA9jnaLvCYIl106HhDGxB6RDfBfM/UKySZiH+XHnO8nHhKFot8ide+Hu04j0zHuO7Sna+I6SzwD0
GPppZ73sNI+Q14g2T2zUoYcoJiG/sqhI+MPY7HRt6rnBtH1btgnXI51YxOWE7yJXQi2LSiAQy6M2
4dlE9oMVnqaTD5ivaf6o2sJiT8wpSzj+ncg5Q8d8gUYADt0DD0L0K6AXWB106GsXRK/8Vd5OQIm4
5vD3Dh4aXVdAdGz4DqABrQ0c0cXMU7XwzXBTzB4JHA5qKX6wcvVYytlbxajREi4Escm68F0ZFC8H
SSYPBk8dlsQPAfLcN72UwXPN1eVftLWDNfD9+2xL2/DnrIIK/0D8uff9Y//uJ2D7DbZIRdnJ/EHE
LCpjjsqDy1tPkrg4v8Q/qwLQU60ysdk+9FT8McrmqkfTwg2oM7gf4zwNGl0NjElt8hk3pgYj3BVm
g1iOq+o50uY+gVHXXcBVAP7HrMTv0xzrQtP5TNoq9gS/CvdowPfAwV/g5zG4DrM+prH+bRR7KdO/
AiieRpB19+rQ39DO0hAvpcw72sxmmbmRmjXWlCV20A4JQeKzm52v40bBdDGV2vOZ8Pone7vU5x/k
IrsSLq8tsRloYgR34PKyBmt6MPWsAeYpcJhGGyWkfrCg7qpbHOrbi9MgdqCOslvlo1Xcngx4XAXQ
o0JfMxZNWTRvOfeOPbpujquXD4OcJ+rPZk9rc1jbHumrXt2jf/TrhEDNyuNPX7/qHjY6LtHgHWLx
CWS8IdgAFLeOoxvzt3CA4Tu6kuZw3SEyh6X0S1korwoIfphuABfmDUYTc0MuLXJbYDvKdFR+nKws
FhcjgWP3gptibI8+nCg/FfAJtTenB8pSQuFB4wy7fZExxpf8QGuQrlwtG2Ipb7g7NF7QXSU3Hnjo
rPmj8S5vJvYQOKFw8uBtHDO4frjPWTu0jO9Q4OdJ41ThlN7a+RSJKSoYLqMUyLr8dG/rPVyY+cd1
F6icI/0Lx1G1CU2nPsVnN3gNKxMFgUS981xlXmlY7etQMs2aGTB7lYhekfuF2midWE6U4FRkKb1b
swZZKDA5uJke3iHX6vBb9Qr+txzIySBOkbIqZaHQ4vBq32HQ3In6htYwebGu0jCQDuE+Upm7Q4Wp
oXrbpOSx4QfjFp4uvjN47ewiu0o8LRto0a73xAk/tnDmbYkKPsvMhcdp+fVms9/fh0PCxujAnuB5
RF+1fmfEXTUYbD3dGHOkHdvjGEfOU2fKGj3VJlro3bkf2Bi/y6OkSCmXSur8jjNiuUekebyxlUcj
kuELy5vvzZG7GquK6ViK9ml33G04126edvu0L7DJVVcRr2N1G+ShaIEuvczxbq90EIxHfkd3qzG9
W/+NhYkJYjktmbeaHYXme/7gDrOg03Q08T1jzhRxrX5Xbp3ziD5CLlE6BQm5ojPY8rzIObP5YMeL
qWpqzishPa+NUnCy0ixfx3cwbXD+CIbiCZQwAmHH3qYhZ+Q9bEI4Uw65WqH8eDi6NmpuZN/yVuDi
XCj47yyacrDViO2WD9n0eflwWwWYqH/rnJHY6NeDelANSsOmP0vkW3WHr3g6sJLdWbcz7goNkLSN
/L+t5AZnsE6rBX8WGiqUgUeTHAOLpuw6TrKrvNi7x9LgWach3FzHCvg4mpld/K3/XJe6J+EG8sJ/
kn+K6KXX4rl8rekYcsD1G75E+cQZX7erXDO+fTjf16qvkPlwU+9/eI1lPIIeWxu8Ikp1L+vauqIX
mTXw31Ix1cgNu5Remo3U6CUWN1qUx9trPzrmq3rEppjJ5o0FYMNMcIOfMm+u7Rhv5Qb2nCpbdIjT
C8kTRMA7Gu2UHFlWla72qTePiP6MDg3YOyYGq2JpwKa/k4wmRqw540SmBAyuUN6IxSxNbQPk/xM7
H1ZT8n5+xHKTcED0jDrsCRmqEWooFVlLk9/UegUv/Mcis4ywFnrriGg5ZAly/oE6Q4JxDL1DXD2R
dhVjDG2H+TCU8IsbOQmDNQVFXTsa+8ODLh+hlefEHXggmoA1e2d6DKW4faD9LE+EQUt6cUGEdDGc
G63b7lp0EJjdoZE//kfUeS0pri1B9IuIwJtXeYMA4eGFaLz3IODr70ppTtzR0BZokLapysrMYnPR
NoIXNsj1dVRBvIChOJt5WqZ7UkfTAYmEvSfbW3IfHiUn9jMqmqJ/nJ/ns+VtlXs53et3AQMMwJyt
67EAL4OvvZGpjBDdX4BGCWLQ3X6n9P6MuKRNEY09bEGpIA52rhL95nva75mPTYARNxg7Uc0RnZSY
sujniYp1qKwqOurdT/2Yo5MxzJuyN2UE/JzHMMNXX+CxoLEJbFZJ8ZUWccZ4uLpIZXJmhdUQWudY
9mHT3YWHiP4JRkS37ANIhvJyRiTIZk09HwVFzUSV0FlgpSI+6n5URULALxYVu9MpAAcfYOFAC1SF
n6xZNKs6NlLiHorWlLF4GC8ttn3Gk0KyrMTd35pwASj3S5RFJ8vwPlelP0PSRbeWZlZ1TO+y2nLH
Hzpv2owQ80kuQgmXeuzTE+GIVyvqj6VIotM58FbKFmbh/NsY1eYtMQgNITUCZregi0MsVb2bmjsM
FmJIaok46vMk0koc0jAh1xXDIweXXsx+xTwpz58BUYNegkwXay0xiiS++aUfhc0emo1o5hXJdc6t
zgLpCZwfrj0zoNnEzK0VtDbUxezyvX1k6Ui2qYaTv87JxCSrSuhSZ3pdxJei35f06RIbqKqJJSfc
Syy2KToD8Mait6evA4ubM28Zw7OUlQEXDJIW0PtzXqdBJNp1mj7CZGdTQpuMT7/ovQ9qUJV/B21y
qBrcODMUagDXCZfE2dsE0oxQ04V3ABZO4Yyi/Ye9QRkP9gx0ERPmqDSmor2CyFqVuGe7An2D2qKs
zsp/GaWvysCF78XirF1CeFiaiNqvcIfb1KGdD0nRyGCUTG5tuJ8hMcnBWdOkex0jzlKQc8JzqDSe
xfR81DpORIXBKFKqmMABMUGBxtjCPOXMqn5nYtHQXfoPZU1YH1Y5YAz0xRz49F/xu9cY5eHv10bJ
oMLtSTo8b8xz89wI9g7/P8v3co+svknhiMoQvru8JdUBURuENapj0CzSaJN1gjoONZ0N3koMPmxR
wb+heVHKpnpxMygt7KY6MIedihYpkzmuTkoVlHSM/TVd9m5WsV2JRB8oRZ9uuY8AvZvvlaavxXl9
XrMWfgJEHwpPMapJqUwsRB1ap0B7weY5OAXFVQWf89roMpULwo3C7tGpwWMWTkQjRwptp1ZKB6S6
dYiVM6mq1ejWuuVOBbHQfvTrVvv5yXmucH7rFJRZkTTJ35x2Y90qvV4B3hueIjh6TqbwZ5nduAz8
WSUHeXDQr32AeVpAI8xiWPTeg1vvPbj08qNtvOnJrXIr0YeXNh8XrYm9F4JTRuRtEBJo/9s4CkWV
TLJbMVoUUOugVU5UjWsoV9RCWwAOwNdapI6yDUGcYX3DDEKaQ80fDJfjBwrr2eQwUHaig4RFMsj3
ySj6VGukTq+0apwBdTJRCVOWW+hkkc3UwhutF3bhs1McvvvF4aP77Dw7bxoXPehNouPew88ZSuuR
jIBWS/8mDhXRDsvKCUCboqBCBV5WSqiEoqAUFLKPGA0seixBqmLLIbDK+f10Kv1a/zRS9KsDEQYx
MMiP9wo5JQPl2VXi6BoV0QQxzRbyDap//0w3KGGFJcYfxcodLynTHiWrZHWn72h0m+ZGr1iBcRED
QfPN+k7ND9fjHGe/Gr0CxRt7JPPg0lajo4CfnukBJe0uqW8RMxxjgxqtaFS/NJy59r/De//S3U50
Zj79Z0c+HOKPJtElvvZKI9pFcUZEx7rUjDt8GVjYm/YXK749yKwAG2HObygtO9yduiUbrz7IluQj
NNzbwDvMW9BgkOTh+klATbZCxP59m7lBsU1wBgnzu4BVAK1JAjXKUujJKlgFwL864vk0W9z/6gCb
AhkVRpfDSxtsJD7gl1n05EQ6m5+cb904YTkIOOKWPVAhT6RzIFPUGnImFitZ9WCsktlfh6AqYCTH
GHQ+5mH4zrF6q1iQn9FZyL5AtIS5WBnWnRLYSt0LPu4VGB68kNEvXJrbx8jnjTOdCOnHgUD/KUi1
BtAPEsUcS4mTAFSz+bdXB63GK/ABkEpd1qkudn36aqKJxGiF1/vEGpFOian4RdngBfDvAmT6CGnI
CNb1jMAr7V9E50RCSco8R7McZfP2BKZagna/jegknOuLyHZj0tLuCvBVS3FxfoSd+hnUR8/4HT+7
3355ZtAiD2OXonXrUBspwqqhBMemkW9+cH6EFUX3JcxoT3RkPsaoNd0iQkFKKMCkn+hKyvLtne2S
jbiSK5upDFt/E7SaR0reZyR32Kjij8KB7C7hmLV1iE4iStKsV4krMc1H7Xy7FtHpG/0qyksCKlqN
Il7VQDhgeZkdEqleaEN6ILqiq7CfEGN1Rf3pvalA7afgXbzC8/SOi6jwE7l5kaeQAgm3ke1tJgwS
BKkeKG/2LpnfCRTSgRIBrZrSWSWlSleEVVOIwFmltR1cCuZ2QHWDE6+k6mqVXcTMygyqLl318ikf
7uzXFqoR/J9tqGc/0yDpbhXjYiwwim0PGkTnCn79aqkmUGBVQev/wYXrCvFFsUFyg6InPxqF6/9t
tieqCRyibEPNPk3pugPf5EWLC6RrJcRrYkPivdHG9YJFq5DedKcHzs+V8D9yC02S0k1045VIs1XT
kQ1ChlJK05anbYm6NIvNWEZcpski7Vdmxy4rmHxwQDHwawvJEACYb6loucFyQxglRoywDTT3k35h
uFt+/j5/jWMKgX+Az6UnKXq4vUWnXpV+VSStgqDztE1Tn9YG10zIGF9InKrAYZtmt0mP6clUzQOA
qxCHG0hEuct+UFzE96OnMmReUmiFqVcIERciD7mhirH/s2XLK3nre4j5HWWxbbgNP66Q1kzi8l7d
6ZWYTmAKKFqgtxE9zSNZjLBy8lkQkH6q1FbQYoIDxK+zG2nevembDBbypP+2itb837uXuepCYD3x
c1Hp31eFBWHDnX5/4IHUg34lemLWgzy+DM1zX7AcZDu8o9D8g4lGOv+ptgoyLWwk1YUqfExp9f/o
XRJnoRTBxk3i1D10e+UUwh01tJW8K33H0VngTk31UA4ALV/1UaWpAmoTLTZ8rZ8JggKnYbyn+avA
SV0KStXA1apRax2FIc4NbGm9XANzHCmmyJRlZt9GCV1BpSbMwa292SWK4heqvYfRhSSMk3ZBCfh1
G14S5GhmmekYd5CExOCs09JTdF36nUlICg4kJHkPpFW0toA+G8gXzd/wdTL5f/zHlhS1UTfxp6Rp
lpXjdqgYXhaiifVqfq1T50vCAr3JrA3Ia2SjSELDbnOFW7kfoRUlZiM8dhEWRHhAc8dDmtHpp7qv
5BsyGBcRWpmPVCGXfs7delqOGm6ZRe4CciMMpjqi5zKL0NWkHR8jF6IUwS/gvU48W7F0i7vRhbMA
JuJdz/wAXSywFx9TjIdxl6Ijr5BqE9WenJ/zVcu4uhIAyOAU59xbW8dAWD5rnCOSQUYbEJR3tc6L
80KiSyGM2XFs1npERi5xOgrPhlfws48lrpaKtNSV6O8rx90ifZdVcdBHlVtUcOmVvXIou+8idcRr
OgbWtK9dYrY4qTE0GARLzdo4XIZhGE2pSM5WSInGBfiMF8iMtYUcR89+ieQVhiP5xhVeUQNtovSq
IgkDnILRJWZWlxG/QgpO3UosmELwSn2Unr36dDYV+H5u0vO4LcRdKj4ZUED+Ioc+tIrmnhBSAFdW
AxSXXaruFOFABUUEQHMn+iJCfyP3Q40icwLllaSqKaDd0c9FtAWY7ol1LtmSMrUTHUlPGI5JmqOn
AzImyCvwh7KK16l76L6Gl78bOhihLns+3tYvYsAYoGa97ejYc9CajtEuihw9PyZf2rOoJxEdihj9
BMHMjMv6DX6c5j3UXDSN6lQmVIAETGZl1HSb2QIhWSHTZZcyj+pjDBjVNeWURGXQzvVFSDjyEy4w
98tZB2IBPUprK2MzDXjohhzJBFPCEBDI1XVQx6EK7aAHEvrISx0Cb4GxAJODhWAtoFmwJbAmlqkD
lgJPiwNFjXhnMZBirQuqhzEkhkPxYqT8FfGBiiULzTKmeRHeuW315NIyBSxb8rUYyaD2beXa2mRk
FKgtiG4TNNCYz7G4Qjc2z0PK4sWRi6ZZND1lBNkr5xfHXox67VfQ1GTuwerHbputg1pRVKHSfq1R
l9g5xNzFdUKXpGzd2bRUnIINW8LAPoM5Eqvh6hAWIJ6xLEl1iNex4TNVOvHsJKo5MYE0ITFrN7fB
DrFjOpG0XsbU7NnmYIzZsmItEnDtJgU2SPxH73ikU6HDKz3bh/K0dFdhU2XOhBKxihCU6dMyrErE
wPPxlTx7j3Sa4TBJF+YIb2x2T11i7aM3xjRfsrVSx32a50DFv/S1pX9E106m1QX7rwRtULwJmE9Y
q14hDtzeknOsdyysZ45Z7zjcD6vIUPdDlJCy8uQTDGD+H4jrx3jpgiLQ+h1SFe42SAlTijQERjpn
Q5f+8RP/Z+OOjXesdv80AqADuJYWcHzB2IwZxmJbqyToNW87G6HbWN+nNBkGk1ADvQfpPXfUJtV3
XaVUMaVKRni3QiD95TKrqtRjRTSCzX5OBefjOlGOirfCzmTaQ4M7ECrMjPOsMlp9UgRDcG2GdC8Z
pRsnjnvg+Tpd2Eon2jD9V1q2QzzPa8xZR0KGkPGPVT93KmqacPDYlzGmzPA1w3G2t6rYgtfbfE8E
ccLTm9wHvYkyYe3M8Iho9SZf3LqNjU0CsU2BImwlS4ZBYqWoJqL1klELfC8HK6rvrG2KEWUfDYZG
7fR9hM41s+h+ekjsyjV4S/m+z1m/oj0DTidCUCxJTZIQL2EOwKPiRX7NYc4ZajImxT4a7MXP2nBu
S7EYP5vU0r6oRLalBytxun2jD6uXqLYI5W/ma3js34aaPLOpppm2byk/ZBn6+Ku7ADe4GZnlYH9w
cX3fBqWJVJCjGc7+BbPm7ltfh6SNzRR0OA+8rG8FOSLJzKHcE/Ysvr8YDOJCZ/Pvj9HL1wR9mLz8
McYpy/isPApSKIf1CDSNP5XEIKP1AJ4opxAj6rusOq6KGYIBw9YkLvJaAHvP1ix8Hj0e1tv161Br
3/Z1mFg5F59fEOuae+kTRgJzfwglZQekhWFL+jPDQ2UGxJWzinQMYSJqJFOr20cbLm66ZhNmcbnJ
6WRqoO7C6lavlFx2yEQ6kYaI1vWaD0eFcZ0xDOSwOueyotsBUY0VvT9TtdAvbXZVTikUdBA3CqiM
/nVbS52ZlO4WWEZR7fnHyceXcXAewc2OUrU0xD8HvxCPnkqRRZlMhkqaMzUAN5XKqeNRrf66e16y
5sQ+Us0aBJyVHlP5qzmoBMrgCc/4yGlX6RHyntyf2QXe041FdW1JMNicmRUIczT5JNik9i42v/mN
hIErEwdD4Y2IOEL1KXHplqUl/ONXHEof0H/peUPp1ML5brrv/xIae+4vJlWuWYttDsrHaA1/gLid
q7lz4mXoraF/sKKs9epaW+Pv2Dq2au6PyI37YBxP5hofCVtntOTbOV9e8Nb/RC/jOaytn3+f4QbF
+Gay9USnfcEWYw8IJgg95YgjiTmrpMbV3bwti088qQt2Lth7NVCOR4dllWz3aQaMB4YWrP3ga8Rr
Cmws8F9jmUc5z1ZgXZy6g0CVWm2+eYTfXwcVePUPExH7H74wArrY9xHbszIOCNC4ONTZ2Pc3DqUk
QJwXaSu42Wl4HYuiGVCEvjADqziNQFeVJR1MNmrKh2EScP6N4XWRBGca4p1GOEVQiP2ig6sA/z2C
q3XkD1AAXefZWfidozZOUHw7P68+EVb+QITNF/wg3Ew32Nw/U4QNWFtG2JACLmzTI4ywl0jZwzqP
w13xDBZ775XCa7s9vglvpKuZhGP7JQUKJSo5Q6ux9GR11GEvk4JaVCs0oVL6NxtWMKEsbA67itfX
boR9GP6PVJr8hne1NJK0MlJtp/Ch3VzRolUMph8nBxZHxS7Ayoo1Up71D2jf2DEPY1RKSA5pS/CR
vYPyWd+lO695gl8+/rE2quwnr10xyMqsrkK+QYkKzKGvnWrv42Oz1M55P6wJKExaw+VkTUsdCx8v
Fh3NEC3/a4YfYpa6kSMk0gagH7MXnmrBHdO9xaN9JsLAnA4pNA4h4WCXuhfszOBlPmM1QULLVHbA
nj72plMJDh1Coyt638vBhA6alNuJkacoCBsI8kvBJvtsQJINGxfnCzbRtk5tDOcGhen9Yo43N9u7
D3540DUP39CevHFHxU+bbMV7JzZOith1vuYVvLc8jO2AEhcAr6F65u3HubpRtJNW1K3Tf+yNxkNC
HEYLIyhhiWhSxXxTE7K3rDzY55U5FV5mnQzlk4PyFTBb4iJHGhyCKaLNOwr9IV4yP/u85M327+2S
9+oaSEieEIWey8VvZzXCqLC1XsP7xnX3Mhiyv9GyluNagIBwFo1v0Bg5UWRZWwZ0sQVn+bcU/iWo
DMhGJjfAAiDWXDYSGlXFhQ0oPhMpqko7X/DSnlTT0k4fFp/pq01fTuseAzZ+zMKN/bwa3noXScqO
08SrRcdGs9J+urAoB9TfqwV7veEyhQQlBLygi5bnWaHFik7INv9Ks33onKPlkBb0x4H3+ZnH3LL8
oXBnzEtW4xeq7d1UlBB0EyrAfGGD4CJEw06tvSERMRcjHFqMH9wuulzoy6hybj4IG8Gn4VZ/R89V
4WUdaU5SvLnReXxfKF2fVm0l9HjGIeOifIFvoWKTrRErdof9dTeXOBpavV7OEgcp3ke9MFD0UVHM
H3oEAharYRh6QUw+B1/C8uLlmFKQ0px5W9I+5sTDoIXsFoj10jq403YUWtNxaoHo0KIPeUXf74sd
d8D8shG+TVr+ztVKOPxU3Q6thWlb10cqm7Z5RW2idUBaj0yf4Zl/plfjBz52UPwGMazR5iyxV00T
m262VgSR32TfYmXhm5MRjdnFPM9jUMyFoUTLgmVQIe06r4pVqNF/i/6jLjxRNLoRnXF5vBNZbaqt
Dk1lEbEgW/kGw/bI2fjYT7OEYMiz7yEM6TPQeBk+uT6f+l2+8t2i2UVOykl2nVOriycmmqmrX+m+
CBfmsKboYMAuWFb3WPQ61me+r4DR0O4ehtNq1q/6DZZ+6ku/OZor6gkIcEqDGebrNZYfKpr3cJT7
MAbygSLcl9Hobw9uqWytSfqgiJ/PalhzHvAZdeD3YyQHo1+h5TjayhG4oLWi9Gg0+318ZKkD30za
VLb52jeQ5vj9tDkAOa3ZpUDTe4AvfW+se52PKl30DThhpMNDUdo8PR7k6xt92+U0rlb9KsK2c7s0
ZzY7u8CYvQfbXCCNAzdRVEkVY1p/LD0FAFAi6jbRASMu8aDPzlrxmjkYDcxNyctfLFjrx1Wj45me
/ntkTXzscRM3hzA6pFXImCs2plUk0iO1YmZqeLNY/Otv8HbunSHR/zAeWgTvy0+rxFq4ZOwrYcaZ
eGYlc76wE8OD6VOzQlE04NZYMUPfCr0wJvwOvNPMeh7scoxOQzIEdu7AphNvr9ewelQyAHEKq6I7
WAcCRvBBCNY9kfyBL1XH6IFB98zA43bjeYw3tphFJ8k3C9hTX8wZInOW6DwQCUtsXe+TteJlsF6M
GdX05NH3UbnrWVpDGNbhmIUYtVUYaWg6/UtLs27Mlz4hm84Hi0fRdJhr5Lrt6ZyMhhbIEb2R2z6b
6wOnggrBOn0ap5X5BzYCgfvI9/swPW5m90EhjHs9Ax+XacbE02GnK/rJ9HUwUiMR9VU+QxjhM91H
m1dmxMNkrvVhaOKjhPBu5jquQVdRrDk0QXZ4Sfl+xavyp+HgGNHKp2O4Oj5/DF8rHY9iPpr9OVuy
I+kVkR7t3Ajx1DNhThOFYZs52J4yGefR9O3TH1LzUouk5TBhHU4GCZtOCFMSlyzuykznB3MeI+EZ
96FfNCIxeopztzaP5Rd0kOYEcsPvs+2MLceZa7bzgHa7wg8vrHbYubLovSEbgV0MeoMS6TLO16ml
xt2Mg56auBG9KYBfMh6g20GsW4J2MIqGfLlzUK4QAwTB3x2521+AQYzpmibbSJ6hRI5v9u5moH8b
fdtqmZCyKUx5a9q9kZvEsHs91EEeMXWPcRfQd6WnZiqJ0dvqXrRfIXHhD675zPhJH3NweibPEfCS
EOCYHk3nzAExZc/+YzRKa8TfCsKlpafVu+IFSp1DmD5oDXqQ0VTISju3AczTYEEIfHgdAFiQ1ZIf
oaDGJgSyOXCDQMKNNeuWpDM5m88UmRiuW7wPJtXXI0A/0ZkKiAk08mEXfIzemPO5zjc8goNrNoq+
uAQ11j7FZDhRHDzT5A5hCxCHECtqonKNsrarwhPKJQQ1comvJy4BxG1afYGLQBncgsVXJo0mDxo8
KUxsjN4Bp8Kz36U80quxO+17G6LgCJ9W+jLnWp85cWkOhscI4kNQGMEZxT17/hmdoplfNrpzf0XT
Jiod+HQTme7CEt/JiFf0dDUGnScRuQqlGSTp1OQZ5i4N5JwTSt/H6jea+YUQ0TUq4C2BU4BTLfwa
XM2QbdBOfnQLnr1bLGVIQqfyg5c3UWVBuci1N5DJFQcLq4DBwzJ7w81BqdEH80O/YLTVLNgmWvXF
tuedHS0+4BEXqV+647sREAbt3TXuneKU6XwZ77RgS15P/1+s+pkOh6Dd77Ko83P9R/RIo3Z4N33E
lJSqRcURdQdZSto4QrYIMgXZiEvE3FdVSl/xevp9mlOlX7SdLX/YZ8nhKY8Od9NOw7QyUFTyev2d
TSso/R1M7bgvM9/Rk2TPw2sEf5lyIbPYPWNtq1TxMom0rNnfbykge7OuY6FYnuoG5gMfxT21yio3
XZe4Jd1ZQBQh0KiFHAei3fI1M5NT8wLLXaCNDjEwla5pNpDw6yiCXIK6/eEs+7X+cDzFV7dgXrF0
+lqyPW24OCbLERcWh/yWd9QIdlQFypirqceMPFLlNCYTNHW6/LjVFCO/DhioFEtVMqUNYrTBaSdF
7aX5UH1LKN3VVSFXkhO2BwmvqDajOSnRzgxlGncX0p7dnb7xU4Y/ZTF2TqQFqs0I0hfXXiZgDd75
orEgDQJCrgZfRN+dTffQ2nQzrFl4szre58bSElEB5zYLduEW1we/+LfDMeDpF4f5oYpPYpSpAbNA
V4oyVok9N0mNM4ScFdfCDASdSoyomwQ117TikFEdVSpKKHuk/ftYYwQygo56+abkyQq/VZEFJ05L
BmstFETTLJHYbtGniqRaj3marYBGelvvT1W8mUH3EfAZ89FTzzqWGC5mAIj6h4mTkNTBxUrahejo
fftiGagNVZ6cnYvJY6kZWapL47yRuuCewck6BcqAJcpDDfoRyMJJpcEng0PghlhPkm9kUgU4mBRI
v6g+Li3ZqaE+5HcHg093WCtbdzfK3r8847G0TEHWKp7D5ZQkQ7Hk37GdqiWBFjjVd0SSlQpSwgme
hwFfZaUjK29LlykhxeZPZp8ZdbbRLLeqHLWOmh80JonEGRQBxDue2ZfR3s31a4Ckgkn18/2Ke5jQ
10EchQjLDAqrTbLKEx310qoYHmX4m7UGgCO6KspVU6GqdRwIfhW4SrqU2ksJQ+kNigYBrbUP880q
zLzWaXKaXLjVhlVgjBIlfiQocC2yoS7LKIpUEBXgDCDOuTDYseIowwXL+pieqaiKMlQlHusI6d1w
SB6anRTqQDjO1tp1fBcK49vwwQG8+Pf4a4xz4+/wjf1F/4F9hjR52MthN4cLHdy+XQQwQYidkZxS
gg7pvApBahsu8xfBqqwRKN1YoOZy59G6d4pE16GUyloNv4jRT1st1n0WeR6PUBgeEgVYjChEtsJw
hsTdK+wga+4Ij86pjQQ1eG+Hjc1xKeXapVUAC4ZPcy6bjXFmTqNG9FSL2BMuLjQ+nGLwPJL1X7qw
qORY9EVhqkLIFYmyhs3Uw1Ug9jmYdxgCgYynaNSSvqYar+n7Jx8EHfI9EgXunHIHZJ/BA24MVo8w
Es8XMKS9+6GqzRipdP4T9WRFXvm+Knd+gD2ISaLCZCZ0KBnVaTnK2gxrfCv0VTFTi5GKTKrwaOZL
PiAZgQ6BlwQKbOPZSJehWdUeohWiDiR39gpUfV0E3V5GYfIN98zBGxZ6WL6Hlzlx8hfa32xa6ZVR
2uz+Kotb6+d//KdfaGMQ2aHdZ7fEVKwGm7DhUEJrFsLTx/yyfhHkFqzZ8OSVmhd49FbNmffpVkE5
bwdR7OCe8b3I2WV0knzKE06sPinbFGYlbF3x98S3EErOqTeIqR8MFPmqNPhKYjaNGAXA7J4Mu7TY
lFo5cScNGynavqnPECaLH6FQ/z++ch6CbPJzZrEUDuqvM4uE7YtTnvHKtbKrUiZRsXKVGlOYHimE
enAm01kaqSeJxQztKcHSesWex4jW7qnjcLKoqg0bCxxjUCUNK3T9Xl/Wm7/d3w5adoFsxIAnnwt/
NHxmM8Uh5dkwjs1vvG8Wp+fFbn6l2ca81isGeTrX5v8e3UqzUjeS7nf6wKnm0npNi5yTqVquXxmU
0337MH2jWgKtZ8hNqc7tz2b+3bx88CWsANjcO8fJFh0WgQv2wfWoCFnqr0ErmNY1nVdPrqyco9SX
SUUJnRwAPYqfT0eyep0Mqaa00qpaorxOAk5EWoMHwvmZWe2KV68qikRqup/GrLj1cpvORAM6xTrJ
2r9+KYdePHoJtWZuiXQmD+cwb8+wt4FPWiG0+sI1RSbV1+qvslF26LqpJiPWv6S/qsyib+CPahkX
Y6tO99li9zeRfhsFDUT8N/BffLMhWIoUoZcjo81M+qMXUXdzbOCie4jKrc1XS5aIjrox5KjvsCBE
LFCrwoOVCqpprMEqc0cJjGWppIELBgfj58eathns8E6qwFOIIRLBFozweCEQggVB+yyu1W3AMgRp
Woxr9QpRawn1CSmnTIeKS4cDgo0eDYfxz8GpcvuX9Rt+wmi9241paj6GnuuaMiggLqesV4kEUpp4
np1mQzH546qkXEXYQvMgYKg0DvinDviyS0/gT+MOh7UkVXho2Nw2rjyvpBB7OFc+ypf/gVgJx7Nf
QFzX/OFf6iLo2P8lznmYODt/x+90RxZSvHCbn65465ld8gVzfHXzkp27iN4p1RvQtehjcxRgtPKU
cbi3g3y7IYVtHkrmAzehYWG9W94mr96th4zfqpiKGRQ1QB1C1pBYefpuynn8iewgQbGQ0CvlgD3b
G18XDD+a+Ox0sQHpygXqPt+tnvNGCyCd27Yt9DmjD2y3sLIRssEjgNQ7urmPg/WhPdGIxtJREskD
C1NvnHucT+9mXnA3fht5+0CGTcX1S+tDkHKBIDLpVpcu3SBnpVudxtIP/aE2BdIXou6+LjVk+dVi
UXDlFidBHj1DHSwz6YMoGoRkC5m38y7+z4YpU7HDORObVRsi6CWQuY4Sz64lt9DUR5xtMv82/92E
1CRfKvnwzYQcE0dq6uh254AblIZaIEOCYwB6VMKVzEeEpSew4XjXLeFwaJYZWXf3fjBfbA8HY+ft
CROCMk9v/pqveIYG1Do+OWUltPOX6bWn9po5jG9A7ufQ46+javPsVaJPMOuVea/pcHIqCAvQLIcN
dt08rpFPo25VWhqAdAyMpJfQuRDtHvCm8LW3PeIDPMgKI9GsaDSHnEQfN/G+t+8dYtHuXySEiVtm
8dAEfrVUoGWvxmCqAIn35er01PAQqDkbyMcfv9D8Nb/D7/BBYFMbl9c/ChL6wH8MjCgIELqf+zsY
JbvukWVIrOhU2M7+g/cJ11JX8+6tmDOGXmpOsgcun+gqWiREJJTKJK1qpIGH5BeHgHW6EMrs6YR/
r24yHKYpD6bD4hEWiDherkwLxP0r0YH4wCrhnye6wvQgtMRAR69RNZlcPLLuI8lkuokqRb9aupBT
G4Pd+5/7xd67E9/vMVyTbzRt21JfBrRvjpIexcrnACapV8fXgoJ1Nzu+/Ufn3tXt1ac0W8YinS5D
ZfNSNuEpvN7G4228CEvJsr8IkZAitWn0zFQu4G+F89rkNGChc05TCNOIH2BqR7vpZ66uVvVJA/cx
XN7+9QXY0RlAAqAGilEa26c2PdXU6g+ENjvoK5DJQ14Oxr2jZ1DszGjBke/kO+KPdUaZYERrBDkM
ZqeIj2KyTEsmAD87535g+N6HH7vhijEmWiylbNKFPCkSiY8yHTZZ+LFiuiZpURn3gO7Wg0HJw1UB
LwUJ1aBMk5LHU7DCUXLvEp0gj5FhmzwgP5DUYIS0G5Pj6jVq+HVZb0AjIWBTEiIDg9ecXLIrLt+W
cE4hHXAWRQTSsrR27sXIHslcVlTHsQVQ8eTg3HoiuF3alzZt1Cmm6CBXcHiQWEgCdBROKgURaS2B
vgYRENWfOO8JGHZaFpOEMmPPZO9YH6sO+e/3YH4iJdEfN/FvfpKqcKQZq9g+rU7BENklaNpqGfKe
OnfoPSc0G+2M39VEANkE5vjxrd91d5Hhdlc+UDUIisve1j0gcHobvprZr1bYTJUpX/IXMaDCmtTc
URLU6rfYEZTj845/fafvO0iinoa8U47S+GCBSrNVw8CBShIp/nW+vPangT4nNSoWRKB1o2x0cP6S
kTPP38GqStJ1lAH0mqW/CUq3htk80dhq1LG7KOL4Awktqd8YgF3okrcbFy0wB3NpNicAfZKGqqwt
noCS697dsGlRnbXexQOQSZ/bTD70EZzvkf7DkuCXdiUo4m7TcDfXdp5MwGRXqy8PF2e7/oLNrktH
41s2K8MjSpGThachLYCqY7VYmS0+dkm17htki59pIIWyJ1Wekf6gDVy1X9AyCCr8XJyLaZTXkUrq
5r+at3RQy5/ujl/ds1uIKKTRIEgLQdHzgM0ppt/Y2zG9i8qTCgaapegXYz/YeeVJ0u1Q0R8FH3mf
5s07uXbK6uNHakc+nZ6XYNEkcYBkpmdakW/4qgepNstHPWrqUHxSg17Rvj4W5R3hytoF00hesaUU
lMI4EhIRkV8iReO0gFCrKaprlIlh3qIopRZJaAVK9mOYyFQVA3jXpcMPrvirmmm4hm24C8PomnaX
sp5hjDrZpX+zjewYAjTZgjFtVf2oYf5BMcYKjaHRCdAdmouR2lLf0AchvBPxkHY4wdNg0Pn0YcrT
nwn/rtbT5qQ3m7bZrLmTTtN2zYnLHzSaZotvnKbDS2jBQynLBc3w5ySRUBNKd8NgqTkbRtPwV/1D
dAbZO5ktBqtLGYc7GkabYcmMAJnnHHZU1eFXDt5nJKI3ylncxehime67CPhHHbR3GLKVmXc2b8vl
OTYghq5N+ACVVucES/amnNM0gzpMx74P7E9NjUlJYSByFjfUff0HjwNu7KML1LYo5hUVwKI5VZPk
1ABCYctY3ZX5IC4Kvb6e1pjMZpz1ARnKUws7E6yzRHZVqP9KeRCZHvg0hPPczvKqI+68BBOpwF7J
hEhgyrOE6ighUMpU4aOSCjEpHsCv2QGGqKSK2Jcsg3KSEgaRx3T8nGsRhkxmHFLFpkSq2i9brPj6
D5dSC7ejAzE/eEBvxBNSSjy4i0TuIicqx0Rh23pjFntLIzW90TxcA0VSW3MqhLsGN5tl0/stLyGC
IN5mg+VZKM4N1VkvswIRnxgeCK/+6cwGW3+HESbkYpUohOfIZ4o7pAcmUsZw2yynteDZ3fxdjajE
SNfZvm6tAt4QV+yRz5C2vuZ4/GECyMpXgUaFuaFp8rJPPGC4Fs+uxh8aFpwaFLSqi6Ubv4jkhYZW
n+IJKRtz9GbEX+MCQVEVF52tgoPA/sU5vxglKJ8h5pQmzYRShi8SsDrTMWZ+8vQ3pC/lVgH6h1CF
vdk7mrnmMA5jHi5wN4QQopfJ1E/s8TRqAy9LciVDXLIeviqkTZ0Z1spp1ArvACjUsN/h1TuZe7Zb
0PUu+HSfOdBd9es4cZ5I6huEex8sDTVIm5RL/e4RvdiD9wvgQ+7aJ5ojuMIwMGfMKXppYFNdKrDO
CDnVqiMMmuUKM0QWIip0HyxiWGymDG7q0W0KdsD2PIhiN5UrHqzCnep41LZY4/QFgD4TowDO3p47
gueZTA7VLIL3OZ1mWP0o4v6Q9/ESqACAqyPjNyiU6RVoBWXG6OXoWxUUGjpZWheVXfM007c1ZZFV
3Z2/iJuqSoeqJZo+MPq8z3WlMr+iyCrGTskBrBEdV6TcpxWS2bqCfeXRk8HCWqP/HXbiXp0cpYF7
W/qUSywQilAZU+Q60tdn2smJzmsRN+rb2sAoMJCDbp3DQHq6CxbYmiPSpUujXGlpQdEWrEPIO2td
zeTyqRNzhsx/oGfR2ybdq6TJvlmjHa6qC3fBwuR2XSLSDnuz63ZWBkspyxxrU5cCuK+Igv+U9d0u
gcGqS4DQBXjrdrp4oCDjJCRAhF/swDDkbiuHzi7cT8lqhXVx5bpsAA2TEEPi4q78UVj9uCMJlbTU
GEmuOiPJmM6OyQLLQ5uu2bR5Fc2R26EB0Nmw+Zbt9W23gkBg9V39C+huUYcBCY2AYLrVYhOgLQL3
atIYYcKLKi82FvIqfs7j9VSsvAZ3pgoXEE06pWBtmybNioyRNoKW3aLd0IQQ5se6TmKQb/fg447X
XzatUXex26k5EN4oN2uVzgvVbvqOP/ep+8LW4M2n/wmbiiWjdaZ/w9vsSodNJkri/bLwOK0anSPN
8qSWWIzUDZSTv0IkrRcxGpW5eJwL90W3HvecXpBu52U1R7Zhayc1mKhsqZ/gynvqu/054JoSzZ3R
BbybK2nlyzZOf/QeXLGHrDoXNhpCv3bdOskxiNGicfMM+5yg1W6gKa0hdAcLZr6z+S6adT8ZftMO
r+woGDTeLVgDwtogJaZfDYdw0pfDISymIRKYFxsERhZ89OJGEwSTwi9MnAqI3BLGgLWcQVCx0s3C
UlkGnq+JPMFcPpk0pyEz7AneHB6xSX/RKF4+jhCRDTjBYrwjEHjYOP2zZg611zFFtX6uZ4PSi1UU
UgNEIPpPBxuomqrziIgrAwfw3jJp+DXt9SE/9xy+o1LWb5E4aMrJL1s6e9naqIIoJYPy2gzHZDmS
EqOIs8vdgZEpeUWad6f2yJgoBr+03CH4C0cHJrdAhDuUTbUs+EKVH2s90w8lCBMaIECaRV1grg68
tuB+9HqguXu7ByWOqgqcf0mPtCVRRyYYBu4XOTY71K5Z1RF+Sg1DVYsUn2b/FZ534WSI6QGjGNOI
6D0uQ3nUTq49PcPKtPQJVhBMWONiABbxJBI44aQmCgn5UA/0mhQHAjmvNAOfhUPoOPMseD8W2vUU
c71Ry5YDlgjZKbpHYz6kGFheObU2yg6suo8dBBvYLV0nsvJucNwQaV+4SYOn8y/NCK3qbWA2YgNV
FYQei7RNDBpcuuqXqm0WAyq4TXIyFi5w64plfUit0Pc4MmVLJ+7y6bXUNZWPvxJ8mWarj4MChzzI
QMHZ94Vmah+i5RkDpQhWUMI2h0IgzOzbUMYim66sr1UnUBoPbki2v29fsA44H0wVUTAHkIZ9ID+k
N0fDfuJkrOO6PryNpLlnmwXEE7j3MydXekKqGPqzScmLzrGVo69Yg5scATdvY9vCGJD2WPh35Kav
MRrfnjxsN5Q9yv07Phw7sL4ykbD6ECvxbQBhA6rNeokjmPHOLyt2wmLzxZTUdOvLCvOIfUB7AOlW
8CTWASJUOP1yMLzWvvAvBU5Z5MqFdn4lbkzLxnZ+4K25j4tzcEmXS0AmjdbVu47U/uO5N98QbM0r
vb6x6blbykxQ1VXDB4MPyLxVgen4hN5JOo2WDqNEowLvIKrgzLT1XzRZTIILhkTtY1M69k1LvrKz
WAZjBI10cuPjDb0KZcQyDEolOGp6sPPeyD8PtO7Dw5Argl9vOooEV+wdWt+mkxhTi4Z9nquwVcFm
mhAAy+YOb0GNB7bc5zDAAgIjiM9oNsHcYpL1VmMZgEyA2QbLvgoeK4yWWafvdoFNVNtla6LWV/iI
H/qz9hfWfdrogzu8OfIOnF9EuZVIzuHgI81ruAEzOUgENfiMPv/j6cy6UueWKPqLGAMEBF4hoSf0
nS8OEBVRlL779XfO5Hz3RD02kGYnu3bVqlWrpl8IV6fp9nShY+bgtcHzjrAleSf/A85cqlOQuMaY
JTp26AN/Yq4orIrRKRHER+MeUYcPq/l1oFGAQbZECVehRcpJE9MAq5/fJ7R+Uk8wTeC9fg1BIPra
DDdJ9FRdmxj4T17AlNQEc8vHJcjCac5XP+ugaHiv8njVIbcmBN4RztCdQEKZIoVIYcL3nfEGBYgH
Qx2GHXSrWj5nzgpfFYYKjnpP5CPTK2C0MHKQeKziJxExsBiSWgu+atBikVzsnvZPiT/0FnHPk0S4
VHrLd7Q4Wp813GcEch9KHgW5ThziEBNo0GRqHpfJd5Z3JW+jDKWsqRIacFfCBKxMrdUTjA6+z/T0
p1cUD6Fk+3qurmJKnZRCiQQuf1p/4g6AZEU/DLk0rQodZljD0uGLqdAkeZpET3Kpl+ZN4YjUlWtB
6p4HVaV0gUeTFVucP0EZ/fGRuAxh/SrbYImAt2AERivRBo8wpE6FET2oh76yELowu8VZrWRNYbWl
sXOfBuzFiChgVaxMoF3zghaMD9ZsZLZ+Kq0JiU5eRraCUP65Y26s1dJjZp/l2ZWD4L+yTNskmvyv
71cFTK6yIcVLh3VY64maEj4z62QW331GKAoHQthhVsL3Dl9ezP514ZuKUn9QuYHPBcvELDkbVP9E
ddFueOlWGhWUFPpW3sEN8mtrpLB26MRagMbzdynv6WSwGa1HT5SOH74UY9hPHlXFdRMTkUg2abC/
MRLWAF+RwTgSUVruTW9I68GrArUKZVgZbPOvBAX2Bh1ZwB/odN4aMgLBgcDwXV7UKlFNBgkc2Odk
o19x0Ysga2akNc9kj+JtSyOAE5RBtGIwJl67K9kyQ4ThggaqBcXITxNQps/PML2NBDJ1Y17zquug
9EI3JjyDzvnttX7Debc3ShY7j53N8PQ17nQ/pJdw41wtkFgyk/OolcaP/r370xKIfcYA7XlQ4yaL
MHDieABPXEhNOcEvVvD3W79QSTq3uArQCBHf+wD7BHWnuOAX6Ta8YJoS4YO6UhhbqBf4DqjIuUIB
uNFskkUXaH9LNHhpgQvPUUsJkEakWzpaCFjhA3871RONpPd90GOX0ykQIWVLU5WsXIpoWtdUe3CL
nAGXRE4Krf+OyodZnFU8Ukf3UreOFKHDXgq5KD1WRhna7QAg6KnBF1FDY1L93z9VRijuSfLTlPSA
HzwMcN5KXCUiec3y8c1vuDAKm02d5cMisQdSjW65BoscUZWijTrGqlThOxPQ+rkHvk90GOm8uxnS
HqG/Rewjv1Rshq4L9B/MktptEttBYrOTpnc61nkiHIBiNrLhC3Y00uW4kz/9pAFT4tIkxUmS6HbU
rEP4/Q4KS/ILPMLZ1rGTtGD4saMxek3kOpWM4jGM477LJyOxXpYWx3mKT5qI1FGax/8Yrafr6dPo
D0YtHf50B9yAKIEst2hGpDoJbesQvvUILggRPFl4xr8d2hDxCLuZQBGihR5NPE1qn9ked4hPrM7q
EFiNql0SKtEGoodOStxVK1mqnUvoC0kYcInV+v0hzMUyDKnbW4YnSPQIzDBoqLeTC5k38TVarOqf
vLvvxUDxLLqWhan44pkwEdXJPXpfMXnw9hiYDfztTfBL1dcmcDae6sUsapPoatF2OovBg46JXpb4
9S8hcOx+kvjPUe6CJKjbfnJjMSMM/Iv7yVAMoa4HpcCXnq64n8oaWrkGuvTPIYfvSe2wCgs441el
pWEyR2m6ncaafaVCuBmfp5txYW79FXwkRXbB7bCf+1pq+ExHL2x7UtOrdpPPR6YaA33IPDa3IFwU
vVHGaXriK1aBUA0CplScSrDv75UiUUUfEsEH+E0kFjZj6UJWwBIhUBG7rxcr6cGjh+ou9GrXSAQj
CD9MbfyhP2XRKMgYbFsLc0XJLHt2S/IYm+/y+mVLI3Au+z6FU1sn88GrDVhIneBw7GoURXuGY7+a
D0myItbH36HFWrB6RAGmpgfjbqz2V+qIgIZKQGtOzPX8wTPLwDaDcYb2iykcegk9zF/lmzfqCZ8o
+6KkGFbsDyf3xUV6eRBycE4SYthTDZtJgZ4bwBp4nb1t0LRFUWEPz6n76D51FKKAMTbI9zbIl6rT
r4ipSovePvlniZ4t9QU7RElcbxOZAGWLpU9IorCfsr91eFVDxc1AubEw18Na1zJz1EIb9wJU+6Lh
GlrtBGtWbCkJkh9avS6FQ4Kgn8XKmveZYIqJG518D8FHNmFWVSqL4R1dCIoN2yhIzQ4xLiofwlSq
G/WB8ZzVGt50K1x8ukt+DX2iyHr6H0p1jR0ILyDmisANKYKnUmmpj+Wj4YasOV9LMUXutwLnmMdG
R8hNRBZ0y5pYfAg+LA7WDIju6Q/6Qj+plKMGDDUleCb3WNFYrOwG6qeHabWYrLNPWMSevpEf2Wy4
ZP8Iq1jKOEQzqbsnXbwHUnWt1sL4Cf2rrJ2x9SAFn/jIxwF6gYT/CePIAfipjpIlXZF5F/jbKN/2
eMts9QVAWcbwE/Vx6m6jjI6A2YZc6u0HffiWfAswE1BRVxmdNVdz8NRkk3piCZwxqyf4WVdgIRHJ
l7RyQbAAkk9U/HBSS5nJwZP2KsUh3XCj+CATz+MlPcaHw/tSwN39sDx37ERB+cW8IrWQG7JHFtI6
BfwqtXBfjfPENCtQ+AjObN3tiU0m7frlt6aS+gZVjKe6mcnDeDf+Ra29iG6ZymUqX1EuSc28Rz4B
ma+GwwUJC6Ep3QL6ASRbvml/0L9GkYxkiUq5SE4qmdnPSrMSSSo99w6kqf+Ym8rJ/GuhyaxONk0M
zF9oLhHM+gjATq0Q1C5/AfYy/+qVky4Q2h8ChhXVyLEO9MdQ5v0nu5ToSvHKBF5rNrwO9zAr161D
dAYajLKT/OQ+OvdOfRn7cPYVPx9+xdua69Ymbag7pc8mRgZGf8w1LTRyhbIDcQNdnx/wc6bHZaHH
8z+kLE1Gqpb3u6pGTjrI0DJUGqeSWevmmaGAH8NSWizz8ZqpZHbtYqbCb56XbNPdy2NM8ez27fFy
XZ1Xf/Ps4m+ehza82K8yfP6tvufZyff8Ri+CM10oNtEjPDZQm2JogTDt3XZkvBmm6Q88HiVWVAu1
ADzp1UqnVu6A5TUEV1QcYGcJuZKNVDMrgBIYBlMHzl+S8IHq28SqG1pRos8kVzIjZt7KTdQqxFGP
ps0kkFaiwLNBaT8CJBQTYqQ+QEeHkJVgee8bGXL5CWccbSG85VWqiVQXekLPs0f4Gd/+RN4liUJN
gXtWmjqjshVq+4xyHJv5m0IcMHom1Cl5KInp4GRXVh8/3SRF08YMju4dpu4mSnVsWlzsXigTExp2
8ZBKUKqhbjMqzm7hc7byQzIQsPq7jaAY7MFHBTAl+UCbIX8vZ/ANKZ1cnUch3AOqU5h0zTpPHeGL
1YE3JL1+aZbiJDqMv4e78frlOk3NSz3gZFbU8nAC445q8P0yR2A3vyEfsXpdpF8+P3Ivu1mwZucw
DQvD78lttp0I0v1NpMrtgudwO9UzoPbjI4k9qbOhRyRgCq19ngbpgV2Dni5xbW+mgfo1DUdOAbke
E7tfnzSw/h480ws9UztcYqb7BfGUS3uDz7nI49yUaCaSRzfltQPc0s7RrLtimq/VJycGyjbzZhMA
dlL4I5tGXOwzm2zR9/JuuRTAWARY4lmTBW6eS4KSq2IRYnaxk2bVdRVjtexgyiBt3wnlimNXy3i9
oyCVvFnFv2RX0mfVOvpT1ifmChpUP9EGTZXG56b6L9Rzxf3kbOwtEQjuaK6GTlKgapZbqXlu0IMw
1cyoLhA+YwuYpO+nimbyTIH4hkLyWyQzLVctNPPNdf0J62Moar2gob0SXYruox8bAl1+FLqnwHF1
LByRJxKceR76XTAjjG61ZKSSwDIwn01mkz1pPzyE1qTlrBE5EIM414sDq/qoQkLsoI7tolaJFl+k
IMxY7NtAfxhXy+VjWdSFDYcpxkD4xHp4nvZabomLJRQyRI4BWqs8lPhH1wR2JsJ4YDpTrLGt/lW1
iUPKFToS2Ica116h0oMMRGEGeYcaKQaO18bWRhiYiM7d4fxQrFx7xF+kAN/Wz9XfaF3PMIav08f7
kWYSCIxsj8PjOfr6pdq3dm29ftJSjbJFXBRmq3SL2GPkyOMxxmohOwf1t0GG1QKrZAmVI42d+Kmt
x980YKJl1X3whIbjtoXo1yjbyzdyYIU4Cr3nwXGZG6SqBRr+KHf4xxQ/4+ukweFpZEUvpHha1Z8G
dxij+21594YXF91hOaNANnogrHmmnlxdlyutOJBN6X92kdtk0J7q5+69YRkV5cpx3UHC0oktSOWC
1EZScyHcJFsndn509Pn9ofNdPdQueLTpeu6Iw2vTHxfSJ3j8yULLUoyJW7cufTq6sPDexmd6yUDi
6j21ryNkY0Y5SFx3VCAtynrEykXH5rp9qub6APbtMzORx/7Q+G3fqnsaXJ4ax0q+nW2jLtAqtCgN
htN+rVkT9Z+KEtTXXTmFa3MM1vB/6BqQrfxdYU5nTrUjKon3cH/4Lj+oaQYaZWhAASIa8KoGdQ7V
DUqk65LUReJ4cSg6xzYK9NTtX5H4oDnkZZ7pZeaHa/myKx8L1cKoNN/0P4cFDr0r5zflb2bpuHAt
5yjsQKSj8zVdj0CAXkQC43hQNrdJD7M9OXBBXUNSqhRi8io+rCcUWANUJgNMwvdvkDiyazwqeeW6
fVKM9ahMYBT+pdqlKzATZzP2slyOiuxztKQJQMfWdRye0AoN6JdZd0ku+tKjOIHmvapdpRGTM/du
7h6/+IjMuWH3OdIv9Hs9OaVjHBq/3zLyeHmxW23g7Xaj+pecUcyG6gEW0/55ykyO+LwHuDRI/sSw
yZZXJDLXn+SXTBoISGTMUnt5RsseJv7RUFt5mhjEKMP+6C5/CGpNYYA69ExnKGwiVuROPQCpVCY4
CVcDZDf3fx7D44ObP0wUbwy5NyDJpr7I/jW+3xXnojtu+AU5+jUg8O/xMe2BBNHnHcdClg6oEWSp
8fb9cSqf3wcGEyY8k3P7Mqw4Vsi2exnfoX2c/mjuWaiXkA41a8Kf8q0NFI8slRjVE+vB7/L7h9/Q
VLmZbK9g8pdWjnlN/n04qQdVlY1f+39kNd/PNjg9VnOpcv5ce7pWUqf2ZbLpTC6TBtUgJQiJX50f
BKDq+S3g/nMjDWwTb+Q5BJaAlkiWKC68jh4V9ddxxuKkR47LA+0AOOKDK+pSDuzdpSkICg5xPghg
5pec9n2i7uMhRr/FweESqxYIiIAIh6D31ufM//TdJzhEhFSs1srYExDFpU5tUiD1yYbFwegnCfZe
qdZwoUvo8YZSwKxyAv9LCWLwabWGM9cv2SgB7iCLCmJepEfZrw6TUKk4P04RK/G+q5XFxuod4THH
PrOmUgj3D9IIssUJXeeHMI+eNcR3ulg4igT6X0MCd/7XSJ7GVtRZPWa99g813EnJk/v0HasVC5ze
JCYbxwxROwsMNu9KG75WaGaG08nSF0eRYMixFkJM68AaMfFVEpXKk5iG1Ju9R7fReSJsfqM9i62N
knFx2dXTzI/U5c1BZNLVQNgE0ECBiicE9qy0kScvluw6NGQMqCBgaU4jAsXCVp7YeDvzdvx4zG5v
pEXzXUUUKVFrr0c/JJV/kSKjGg3XQ5rGpvfcPAIKEsssz9TbN/IsKFxzkgf1LhmnzUh+m0dQlMja
3NiDxd8WWidJroVTHMgLOcMJugXyTKQ6g+khhMOk38154kaHRkBNpfK0cZfDmFwlQegOdGb1EnlN
CJAFQcuw8R0pdqEA65rsgA75oRpIGVV99Q78Rx3FdrldPjZl24Zwd2xnZUOrbXW7rl03OMin3GiX
C9Y/40xwQe4zxw08vtJvfneEw0W1S/fEWk+S5Jn8ueA1ojc4Ku+FMgr0xX7mTcKVuIBAE42yhJvg
yW5eDp1k2zRPY4CkqpC+3Tls7HfAMdBdXKzJCs2+b60vquJgP0+KbzsMVfDJrMTdLRf/yrXL5Bbu
mKP7Sh54qKY5DZv13zKtUamVyDdPk2tQQn4KKlW70NwMtr39KB38DtI4gQrnZomZzmXUeDdoM/J8
IBB8gZnbDpuVj6BeqSB60ae/aiWC/zHUsbeoUe8Lc81HnFYFDyWZhw9jrGuEa/cG/BjcG50yP6nK
dKIlHuR4wwWqrVXC/dyV04GR2HjMnNSD++iv+ityKD6QBvsp0jv+5JS/VEVShjP6xc44u2EdiYVO
UDUt45MmYwyFXNa6BCMoIcQOI5VUS8Kf8mHYlmnRovGhrJl1VA7aX7lIrugWHBe3wOyIm4nU19r3
V+W42C9ea9eJqEuWwh1tXIJCQMUCf2jppRP00cJpXdtOC9A66FFCPszHnaepRyCOyeHym2MLehf0
qrU+El7OPEqCd+r5m4e+TlazaXsma/RRiOAdaybqD0IR9HOJmvSEL9aPMPDIQsP/QHOhdr8Gj1n2
7blmYse+HaqbW1V7g0Ql49VIhXrPyQUiHtI2N2gGGlBBE60uzL0X6Y+o+eCzWwyVQFsogrRXO2rp
ExPmbRky76jvJLgbw75XQyjxYccRVyRnmKoGCUm0xKj9UevSMOi+U8FSQOMsXc3NcjP8LJL5BJ3c
dGTVQDrEO0Qj/ygiVV6brXLsqXaqYylEauEoOU5cSgxVU1dUIOExSfGwlxAWlPHutm18N07wie34
caAQvwCd1M18ihiUULfVOiRbIHoPoE+xXEspktWe7duDwjIjci0CBcIEEKUMOtxk0HvlTzisRTAj
nuhsUICUmK58oXg1R2PrUU4hcU5VUL58G7zSardxJRPH2PayL9+l8nZmJkEOt5Qz3ZD4pEgQxMsp
uTQya+TOXFv5TZiKTFUA3kOG6tWgN7XnIaNWpOHkc4smimjAEi5jrX5t8kNIEeAg92RDU7/I4vnX
Om8qxykIKNnTDv0Fe2eo+evw3Msj3bgZC8YDAjX+et6IXZSrwrG4TF7JwL2f0Gl5R5NzT6MwiPVA
+e/knkfk4jsUVLxTFYRIDFEgguhEWy2rx4HPgxSWP9vbThEwBng/vWW7qFYfP7CR+OnEHKvn8bkp
8xKErqYKdi5SqJdcNOe2uoFXWi5H3z9gEox7o8iamxpd63kwYZaNQWlVGvH/ZzmH2cbDXh025UKb
ZrKF9tPAPpK7Maa0T0/W8dO2nEPelzKZQvkrXS7tlHD4LU1KJq6RQ/lb/k3JHnw9gq9jBZT5iHUh
9n70MqtUGy+9BHx8652qv7FgKnWMX5PTWwbNiRksF8pDJgU08KtfUbF2QvUObi6Z/n3z3ilO0uNL
d9/fzArLzTAVnVqfzez0lxqePT3Fv1oH5HA2VXW0H8hUve96p0YRC9PfzEtVipyawBClyE7AnPxb
AazhZ/S3+GPxzTU59DDzdp5c6CzxWvvp5Ynrs20lYXd81cX/giZ07dzJf0a/PRZwjrOtoUDyU56B
FbdtRP9HIu6MSsR3/6u/H+epEsq2z1S/fqJH8YoPjwAqZT2/AbWwsBnQ8J9lMBdYil/U8hKLSM9u
DCCwOECXFYoEjK5WPFSs/GinwVnp3ukxYFEWnObggJJumv5xf60rvtFnkG/QhRK35br4bB2YllQh
6flmg2vntUlhJFLNB3hPufBnhQ4k+cFtuF4VEURSpvBaM1l9gi8mLzr1thvRJ5jkdppusY/g1N5H
har+UQk3/UDDoXPtFSYV+65RZ00NUgoPODugnczLZ/s4t8wm13itU9nSzlPn8oC4o7k6ki27zg70
qivBEEIWDX4oNCvLIdGVWUKgNVUqmRQZJEzJm/yiE8Zj+vaHGNnAuMjCKHvkQBeGooBfT/RGBTGx
2K7hWrSED7scDd7epDbyQZEf/MX5fLxozqM2TMYa+3ajg3i3u8wEL0sDHbPeUHdgsppll/olQC89
nMiFoTpy4OLEAc23S+TsRfH32L4kPOKgkq73AyM0yz+V90wKQNld//hu9San/CLjz2CnNPCrwVNy
xQ+knIy2PLEUiXlptgfMq31xbvyGVDe5yiNEAIm3zDNMHsVr9LhYIv3R3HaYCtViQIKvytus1ghl
ED1I1UI9q5InZsgL7BJeWETeMR+tp1ckIb/KuZk9T08v2yFq6cGHQqw49ZYv4+kHH/xjxWS5fAJR
GbMkLRYWUoqrgKhAPjoGGYLE7WBX/7pMDzQ4+KnQi+Vafp5f6gUsKIwfXIhlljKX8m3J95/0beKG
LeOgbcQFE/OZ1YaUa9AXgjBTc4WfdavUTA1LeHou398Ml0wXU7hjtU4RdmSRN8KShAVhTCsx4hXy
l5u6z5/hz/Cnm4K58l3LbDv37xql5ulrWLhE2eduGp3K3zLlzD9BFVHi732VrsF88H2+VUgHG/Tt
WHlzlU/QTGQE6JOzLhdgEbd/kIG//tR/il9E7Mdb8EMzhhhbUHrfoIGCmxgcsIrlGn7l0XmAgdqf
PIew4YnM9JF0qqxFxs2RvtqihAUtrElLDBBC6R3yqb3CLF5+BNTR4x2heogvngm6+Xa6A/msaVXq
potCH9t3f129UNhoASACy955GlhYjfpcoW7wm0xm/RWwsl9q/T2Y2sUYzVS7+hmgJ4MTS+VQTK9S
U9nNoGQ9KvbXo2f6+NmL0ijzp23e8kor6OcXM+3Wu8vY4isZQUUtCgHhUfg8SEB+AiQ8ja/gabrt
6qWisYoHYnQneKv/Ycgi9J4P0gMh/T88PUsIrMp2/3qnyXYH/3Sk3cwx+pmw2EFSUCJV8oEWM/Bp
sCjM2yyEe5NiiQi4D4Vbwqv7CvNLdACg3l7HjB4Fqrf+Fg4LjKgvcm6IOGIXc5NsmwLz4uSb0qYe
jkkrRXB2I713/wRGeATXlz+WPSynhkF6QQxCOPkfjDmCLfk6DZ4g3p2WMjsgP7al90gnkJGjrbBk
XKnUdLgdPFPfBbTkes2a8LFrZKsuFBY/cYdMwJ8ndxxCiIkT5DVVjQEXy5xrh2x73ePb9EfmPsy/
dtG4+EvXLwXCOdZsCMFQ2iLQdAAqaqzg5Z6C185nRJvRxWekRLHAslW8gs9Qb1cE+kcaJkB/6oCn
xXdIii/utsEGUT4A9hixVCKLJLbgL0loTld5CIDm+c2mGJOSeaB1zmSleK4ZWUMO6hW0oBgybCg8
C2xynBnehmRZwZ9uIyzzz5y5h6ZHK4XmjfAUjX5iTGQ/yLPmJ5QOY1MMNWtr6lS+cy8lv7gduvfO
vZN08fbm+KQkiNul7cxM4LxdVdbTmmWSalturDTebYhgB7fGW6RR/v/G8+QmZKaGhMCgJ8bN87wO
pHpdnXgrGmnx/3yPjJJMq4QzknAo/Ymly/tPBAbUsvqpEdXb3tIVrIPeIrLpIyliIG6xnZQcpqst
zueKgYYf2R++icE/6OSYwfkBH7iT+L2epgOsHEZyRhZZZltKDf4OPXnxQ1PSuZA7IeEv7uYWcz19
8xHamMNKWzQWsg0dkxwL43AFNQA3zS2/HBp8cRgyTD2Hl+d/BIA1SloP7brbPmF1BwMkxd25x+LO
8gVqj+m2p10qRg1lOokestJr7JWR/uxRz8gqAJb59m7157usGq9fzDOZ2BLnoPJ0L0NvY45SluJk
N/+dk3k64cBIHP2sm6+xp286ro5KGhdfH5U1oGq2cmVn5TMrGXGoRvuxDnLXYEMqloucZGhSCC3g
xOTSroOegKQYAjsZAeTYrLPSKokrIw4GLRyL/kvT3usEbacaLbcB5vx8rmVmO2Lml9nMoHJbzgDW
UT3Q/mMyiOMR9FJRJ628U4zl7i/VnVqDtFszRFekBJ8T7/hluebR5LH4LA9ADal8IZDhttcHflvr
EWlRXTKACef4QgnMR1TWMoQ1SwWn0OioP+ntsEbtCzWLj6b98EBZbZPx1/hFzXvLV5fehH9H3GaZ
qx0geaOLMAWQILK92jTewT4AznSdFqTglsVCEnFdTLRADAp/YUEeZj3g9xGy4Co3GakSBD4jXf92
JTFa6j9t2puBcvMUvwyuucnl47v9O8V7yG3C0ra8p1xnHaQ/gxvwAiz0Hrgxipk+CvtK48gah1TE
O8v3+eX1Wk5jVIcZpgwo/K46OnXx3bd9nsOhbtzSCYo0WxeLM9jYblFrHFfLMKIUVFJS+dajYWqF
K5xTaUnFCr/iavEj2ZSRkGWADNN4DL4AjkBh+iA75ZaA+VOZ1X0B7Zfawn+gdDTvgKP2Qu0bwGpc
tTJ5WQ7gxb/LcnsnEVZrc5hkG/SsSKpZ1jQYWJ2Kgi/p0Gy5j55MvKPJDDHM1cdHH3vBc0TPBrSz
OxMsrBCsuSK9txjp+Wn/O/xkEiPC/JS4HJMWhFoqYWJfZDIDQ+1jgRIxmniZrX5NbOOCpswCL6Ty
2743hRIvpE18XBO5Ctt9+OnrkNgl4XqIaWMmJJ0YTo2ZqUhqbCD6+oxfQx5y8Z3WJG+WkuWGrBNz
hqECmUUmlnPMc50A13zHEKIQ6vVAjgY0lr1jwQ0tCDM9aQD4Tv5LtXE7QbltIq57pez2BFYgEqQt
kO/Vc7gSeKYGcoJ3S06b1/6jKguneh5g0+wInhNQOZQnC1JWvCRxyY4cnK561HXSEAcnzUY7W6qR
pH27riU0pCzCyvHZURtZgXsVgH8mzAVEvyOLUmTS9Fe6Pwk1Qf5IHim64UoXx9PwFFYfujgg/MBn
RYjWl+AzcjSR/SHGmYHWHz8u1QS4E4lKI9CvUUo6J7zQhMhHzTFkCHnDBZdUpE5TU6xhfxigEITt
Fij8y2v4qVCW2q2t0kcgi0GRNb9MMgxPnIQQ4H+bVEFz02TQujKuKJ2Is2l6tfFIcockWpuB4MGz
k/QxfEY0SfmcU/CgDYz/X1EO94nxwZBKfUEHfNdODKqjoeCUPan1UDwR9joD8+aKrgDfPlgt7tAV
JM4DrxsS39K1fThrHaqTXOfErem/hqvW5Fzpm9zv8/Y0p6u5Nk9iMZfkeNozVO4UHSdmWGjUcnWJ
AYqTOytsccP5tHXTYY31U3Wq0fgTbzKXuHvTV2Uh55mJP3SKUbuE5wj0QZcpiIq0F3ZoeKI8Lx8e
UwNcziuDB+VjeKdM0/Py6MIOxrW6IeoDwR6lISr00newqxKA4NsJWjVd6lpJAxxleFIspqmK5T+k
sviKwga5od5XB4FMgk6Lkcy6oSWyJCYc3oigP/tEvvbYoecqYjYeiJ+IglmjKQ0gw0aOjxg95u3h
1JZpsI6tFFLDr1nqYwzee89B730wGJkcZEHiw6U9j7i0dGss3KVuTS8yDYpxEJgbxX0j3imZPF5c
4B0kC45/QeDG1cjY/e0YKHPzbEIQxI41gF0KKPrZw2d0Y9eio8o9mlP7btzAGNTXOBObmq/4ArLU
kL620WCvZDswdoEwXRpLYX5QiCiNgc+twNg3gkOluL9sKkKK5rI02N6SXGV8/qVB8fq5dERKm+ow
6SllykgqI/AGLbrGH79tKcq4xI6br/UVWxjEn/Gv/JPOVy7EwZUWeERxW3xI1h7MyNGAnOboq8mC
JNc/rgPCW1RpKL5V1ElDHVTLO565LTLKAEGqdlPLytB73xCJ4RhL7xREQxY21pHae7tNkf9Imvqo
8YLP59LHCkhBMhrAVmMnLqoX+hl6wThpDVpC/0ZR28SDzQEj7kybwlBaKbNLYV7aMA2kwZcix8l8
8KYLKlIr0lZCZjXQsF+375YQoU0EvMIDFXe8IASD84IHexxLxMYttTcnCMxniEC1505PvCad8ep7
q/K3TdTKaKmaK6dA6ruFaX7591JYFqbb5g2nJfQVZ9rlZevb5i/CyzIUOucawfz0/k45Pyo/fNIX
GS+Hmr+/5pn1g76rBcgMuKt0aaNKIzoPStXNDMXY2YVe4z9v95fndyVg7+PTkFa6p941evoiGMy3
D+QD29dYmvPR/u0tcc4G1+jAC04Ab5ts+WdO2LjLBkSOvO6E8nt0jdKLzfx6C35Xx+gATSLa9Q50
E9wP/gbnRe4j9/H8cV6kF8+T4uQxOo0s5PmsH4gDD43UW+5jvVqvros8nXxWO7YCg7QqfhQ/stzB
W5CalWbnxX3C318/HrTYmBzggE6QXoSMlqtcJ4UZju8P5QW9PDo8yB2iczj6GZ0nGxqiMKeQIjUF
89t7BJveD39x+x789Ny+AS3Pi+/BccFO0vvK76jA2vI1KL29XoPU2y+7+h64uz+oXdtFZpbr47fB
RZqIiIDSLX32hbkMRZgZnS8es3dK/MtqKdbaU5yrsN2bWg/RgxxE3YcaK9Xnbg6JIPNhJ7LoJypB
lPXgIWxG2Ild2DtXp2E0btcGGAMqtOchxoGcek2qEWQjOlDHZc92tL6Ud/XpNDLREjVDnuw5h5u+
fba/lMxAAhxTg5Gwr/nb23OgARtYC4VAjcaV+nDAJ7xjGkfTzzzppt7mhdM3DRcngsgQwOMXFS2n
5gVX+RX9FCdLkp7AgAlLMonmc1z1drsN2PWK8Qt7FIVfwpAq7FsFc9iuPfo9XOR/yUCczTtnvGjC
aJXVSPaPFKDJk0VGXpPMVvOaSX5T12KMhPU44pMgfYFT7q58567iXxcRuaXFGL4aabCx74Xpxcuh
zDYrYRM1XdOM+vDyr7zY+b1KbpKDkjADCjxUxuYa6wtaiMZnlOz7hGwqWOEYf38xBhIg/d9EZ31d
RhelTTLLlI/KOIsFrVQXXBO/wYFuLkIlUd5iTJGXqJtEItRQIj4oCdtFkVG6Vv06P7ajzx4YYRTO
w4jHgeL8cVhhDw7YOTCdQ31+r80dCdFkYYhdXxjk+TwKy+0eo0tgCb3kuYxGznzuamKSlV0z0A4M
KOeYXCFj14wqEZLg0UeflG20oPEWHWMs+ed3nLyxAEczLGiX0SqA5MaGQ1fhJNhVOmhCm2gtxjvu
R4W87a48/qw0o+GmUme0K5UwZADKjCXjzo6SWzhuArCGVNWXEeBdhNwthilWrOcNsvQwyPMF4zbm
eRiPAWghqzLu3BuODJ0u5KGaI0BQG6OAXhl/9HkQaPgWclvDYYWzRCGfUGzhMZNN7d45DD50yCF7
SGxGdcj7vaAhTjzRXJXPwXw+98ogS9v4jAOOmUuVaPwK4dp392H6MXr8YSE8hGj6pn5vZEPEgPng
sPfysP4xpM8Q56GOAs+eN4wp9ckSwzNSqsWMwCdu765ciSprrqg5D/lbOiCzyxVEIc9XtjJftLnn
ZVK9Edl6pAi4CbdwzqGBrj+G0dxbMycH520VUT4ybO2mNMM2Y2OQq9fBfOOV81qth3gEEV/81Pmn
Kbao1wOc6g3gLVJcx3c9okNkrUAlaksZJJg1rRqZCILvKf4PWhNvmK8S2hHvmAz1qzBL/yAgQBaI
T66udilksRzHweW2NngvRLgzCaJdqrw/BzSWr4iKDQYuxN9jdkJ2IC7+45eJ50OIb6zaJqdRY+lH
aKHsNkAJQ6wERBxPbBTvAE+Ohbqr06v/DGajBwF48whoJLUEceIi5GeNRvgPeIKcs/vi9GsYKozk
udqb/mLMsF89TVuvl5i1UgXnrzcg+/tX8VI93cZSKRU/XkixDAZabD0HBj5sc6fYJ3a19kYGlhIr
3gRsLw6YhNo4MpfY43KlECnSq2jsa3oyHEMvY1MdoZjJH31H/C4TJoNnMgK9FH4IA5dilAcJsvio
8/M7vyXe9s681nvgIK43/T5hc39ixwpl+2HEWgSg0eXZ5KkJeSMDOsLZdVwx/6BQngFbgmOtSTTr
Yemc3ZB44QZ38cEYDD+/mj9oUTEkLw8UbKi49ZwTbE5cEOdeMQC9RH+tlgrXjLdNxhrPXC9uT/2d
X5Ef5ifRty3fiVXy/O0pPnH7rnd7vfkcYWgYriwLmNZ5NGdtOYXfDSwiwAUe27S2Bb8ph9xDVEPe
WPFYf3jyZZaAGT2gmrTx92C94OclYm8auiZzHeYEUy5hd0mqxSTYDuEvgMCCxl9VkgksArHhcdPl
ZMEkp9FYsYpRMInJi7H5FGc4fbEpa2gK46b0RCwbR5gzr0/Y53mplm/mSf0INIn7NXrtWrvGFObx
4aNHsWZteqyy/PfavSPcGLz9KrECGm+qs/xOmA3cYqzFPw7acNGOQGkWmFAntWvZwunfbiPINa9g
8gClxkP4yQzUwlvPOsyXG0sHEl0cmZqS8YL232KTWIc5Y2aZA8UozzwmWKV4kb5BxXCRnbrKscJF
2PShi8kfkqobuMMsi5rDTChoxGtYl4rlfSOac3BePW7OYwQuuoW4NQB0XG40z1doUiaXZd+w7IIB
ugbteHX0QuI1n5GLdGhYDqIm18LOIWNji8dzBR1dirHSWD68qwVL2ZzrZMCo6q1CFCWOTJyTbyZd
Ir2q7+8z6gMoVPYUgu/yqJ5hnT5Xri+21rqT694hcPQbEI2IFE85zlOw2HHFUI9K43QXkzPAgHBj
eujzvbd5jJpRu3ehNhRdF+cr6c0Y0jYl4j60pIZNyfxhHhE4ED21yOHQPaFqmBBXaw6JJELxc+Yl
c4s4zCJnwx23Qj09hvwJFH2ugfpThQXEvXzBGpnp2tKPBflvHFUzLdKNwH+BaonEAUEEA4A9Wn0e
dRZukBhzcgn9qbOUDUxcHoN6iapAujmx2AxMCRzC2rJ4Q1VFJF8KlHUQxvK81XPzOgfv+UL5U+Kd
hitF6S+34anbo1UN4kd7Il5j30fzGXdSw/n2FvvIENUIoQ91hCsbrg9vsbvaZDwhj6ZQP6ThW4CR
SzaiuBrDOHygF6qsAxupYKqCCVW9r+fOiNRAjTHqmK0yZa11oRQkXB77BEPhnc5qYvoxqh//gVwG
T0PapyHAmzeHYgbuAEyVBkDfNdw2I3Nz8L6a6lRBEwMq/I6+ga9IXgHilIAJhQwFVtLQC9LNBMAS
9jCFb+VgktsTFHG1Ml0kSp7AU96L1hWtc1Aru79IgRRKimGsSWsflsQ0aQgFpHgGn0kDn4NAARgJ
SnpvgWNNXIIJ2Vxe8x9Di2a+WjkYlMgDrI5QuwSWuPWdFgfhQMQxG1JZYo4zUjbsvDWBIIukgeCl
fwfDqiyRkh/lqxkiO3gdPUF7ud1PjI/6iD5p5vckLFzau4ajI3TntSNcQHlJufPfGi1zLgU3/rWv
9HV8BJ8rLswTulcglh/gqHbUHfiN1Yr4pY8vIwNsSjIamO8UII/AlQPecqZgwocqIyD8x5HYWX+1
r/eTXYrtxQeY+TjzN5IcDKskwbTCCryP5kZ2E0uGg/vWBAZkOFuTUgAmSstgG08KcbZWnAS7QJYJ
RJNxkvm7+ojxVIlvm3eKjoMPF198NaZZn4ov8oakGFURMvFIxS8xBAbsTumYacTXsAWWJyFhHQ7x
UT9kFys3wutxtesCbxMfI86yVEfxrs2h+eDXVhOC7XJG6FGAr/Zp1tqKAV5683T6PB4+FWJzOAR9
pr0oMJkXcV6eE4aLs+dpilsjC5WzD8intQ/6M3PzedumoxArP/SpaQYjFKG37Qfy6ah8AD9SlcOw
2m8n7l9FcrxCwvQD7nPf+wHKzb3gzD6UdHW0bB/nVqx8LaUEFcPWarKqM1yQHwMO0z/WVdcTaZwQ
aTPQFkt6MCp/UNiQmgjeqR06ht61P67PCdWZ0UMttni06NKgkUNo9WdyNuml1IfkzYl8XOsf/Sbr
9AfxCw0D+sM+jGaK3BjsTWgf6eGOmj0WfV5CsxObHaHQQ1PE4YnmW9yiJvE1/ZKeAuIbFoWILpvN
Jj+xLi5C1j/f6ar8IBwhCovzRi5PhCEJUXBOIBqhodnGxZjP20bGz6xiUcjixorGbSLvsa6tXiur
CWJgaA32GTpum4lUr6UQMPYTsFanARIdJAA0KUgi8jOznfe0Otj8BNWezWwshmoId+MYa/u7F//m
Vz/TzZkKK49/rNcMKk0UhtW+BjfmCe1aSN7rjVlLqw4X+u2kBxMzmOymw+twinG7cbmrZH9Zl9Dx
o86En3MsqyCBuUp3ic40Fne5pLFq/BtTrusKTI+vcolFV0tNmjwFBxfnnawJIKDAscA9E5crYyhW
rl79OFsPkUwKxsdXNW5XRfzPjaRUnhu6q3HfPhRaAY32qi+a9sRLJSLg6BCzaLNJe7B4bVjiDsSk
cV61JLvORXjmKBoSPYyWNEhcsrB0S6Z2MEFx984lbzqaGjOmCHWcUVWQ8GSVNKnu2JN1XHxYGRz0
qZusLi80+bq1VfQ3c1sqM1YYSdoncekJo5MTxK8ngiiQJCXBlgw/zQw7vDJLrtT6ZiXP6EDnuXQ4
oxl9G3mFJuzltfayzCIvlMKBfgqXjjl5d4qvKYnucF5INY4YgGXXA3dhinl3XdJmnMKSi+SuCdn6
A05/rcsLVHaMJWg4Dq2quXB2WluSyc94naTNl12JIrzDtzIkZsRpz+QVk9LANsFqJx5ZYX1S1TxF
iz8YmEQyNMvkZlz5MJOC0bpj7F64GNI1imtS6eR8Tp5nEwjJY8ef/YY235XZhAcEI86ZAhkaomEB
WjMmCY4M02hCwQCLJGJtmobly7JDxSeZxT5P0nDIzJrMghYv4I0TzWRAn0mnBmtJ64NHiWdO0+9K
YlLwxUz2pmFOxvbbZ3RCmZEaWg6or+Qin+eqvDKX1w9E6CZOVnObMqYtXUmEPRiaeFjI5lAggDm3
xmJXeUJsWefaP2N1Y9JJtOl4cnEuj+ORqsPW2H9cEz2jb5VrWYvf5/X6kgz9/4g6s6ZUlm6L/iIi
pIdXuqIHCwT1hdgo0iiN9PLr7xhZ54t70H1UoKjKyly5mjnnYiy5jDk3s8jJvf7iCXIW+zobg7si
wwxccDc+gxKVTv+eay9jq6BW5ey/7Ns1JZw4Vrncep6hJ/WM0hCtyANNEigxhhKr+T/VoRGrj46K
I66YVyF0R6c465w0inMoz3RNElnFlbKNarbyjMR96IB5RugcJP01BFrRwDbZD8Oe4b6RFDUZW/YU
MnHcJyYnV7ehT+l/y0xgiBJ3+tyIgDEjQiNQCrS6fkJHnKmJ8pCz1EjcWPyX8EAIiXBM9QT9/6oq
6QrG27gVQT4jIFMnVOQIkXBjNRJVaRDhSLIMWC4xEBgXP6aDOC+yfHFtogMZcreLGNvIwqN6K+UI
/6BUn6A/qz3Fk54bgJN0wais23QptqpLq1NvOXOkk3fQcNCc9wm8kzWn28oic1G4I04QSp2zBC3L
jMeV4SliE8V1oDL92Ukq+AOLJ3HMXE9W1RO3V7MbQKYZNPY5HF+6q388pSPGzGca/KO5DXb0wHCD
P4lRcIjcNpQgvje8e97Db8qzdt3V8rKipEt8s5vYb8Gioh6Q/Koi9kaX8Y+/6+gKNrHC677C1aEK
E6hbzNXRiO2aXGCTPRDzhpdIlXyiSQnb4o2uNXmm9h8o8GQFvweH6B3UNLcmcec9fcZbwr6+Db6T
88hSp+4PE0mni+VptRQHmgXqwRwUjLwLQdea5UNOY1nHeMpbxCCeKvG6SkKMMiYZEkOUIThckkDk
aEjpLMj2TxcEjGjAExua/DfFFo/Jbv1wn8lARYj8vo8XwE4qMZtA9LGIx+/UHo9NkmdTSwPETfEd
Iqf3DACM6R4/iHnCTWHKLfnFDFA0NKszJpU0jrG8Y/JiW7RY4RMqEO9T7GZJbmlAkRnXm2FG6nqQ
qVs2A2IzJY9BZpCa54dpG3CWzKfEErzyCmfUXB+d3BnZMooRAJ/jFE1Fvhd58lkbvy7P+ebhXNm/
zCblc4WKbP86L7zdeqU3Wl5Q9nstPlvRjIeqgHoVoZpGmUy0247uWaVJDoCyWyhgxwpDLfQMwafa
Jc7WwKt2MgGW6NRUBQlM3Rp4HDqXLkJUJjMof+TRrrT7VR4tFhYmQmvsAD1RK6FNpxbBhoJjwSzJ
Ergxz+m8Oyd3RfiNPQmC4M6aV+yjKu5l1kEY7ztZxPA7eBjf7GIfMJBp/g1bRGIGzq1EdOreKlKA
u7dmINDTjeyrzDPJqHsw97vhqW+N7QyttnoeH6ivAa6nfFoCx3rtIo7J6bH8AhzlAeqr2Di8Fbm8
LI/U65YKlnj+3ZhecCBbdy2pzccWdbJjKylvWe4C7Q4RpS22XpsWbGD48B21rzxpg2slB24DVD7J
i/62vxnarm8Zb8apgVDZQpQLu52sykPNPuOEka+ooMrBl4QFs+cFZ7jfN055BSvzigH4JCwzxVDE
ILDlE5qo/0dzW3CA7+z8E91DYBv11xMzTeU8DQi7F2sz7LWqfN+I8TjGrerunuz23I4xDtlcuwLo
Zo//5P1kcZAxBh7G4mJZkUYjgVsIbRKpPQ2nUmt5YmhVDJQB2TcKbeaGUoFXg7QmwNpTVJybPCAR
SU1VAKWQ+Fz9jrbqd/PRvbZKsBpVerhnqBCuGaQyQ3SnJOhuem0AKKp+gS7nCoLUI5sUm98o2bQ/
2atEB+nJTkCsTjqfMjjBpOLqE/BETFI3QEOYDnEn8X0I3bhwvf4O2+8MV79mEEQkTAivuXUL9fHf
m6+NcPhgQfUNGVp2eLw9DCtzCdKG8dClDmf71eOEQGkuABt/EIIBvudmtH43ZWsCSnuxJelEYwaS
v2ReNIBskhb//dffTAybNGbTmc/9RNQr+Xw4COHpxYIsGYh2M9x7cti+KckB0w2lrTCjeyiZLj5i
zwfxwHCD1OQ2YLTG8rFpdyMygd9pGz3mTMkm4OwN5kEQmr1yjEemF+0W/87soMsY9/HU341pwTPY
0NTjt3pbVwEiP03S7FiFz/LTcFeIV6nB7jDIr/797qJCTJxLw/lPnBR4gtzBjvELHduJIFTbIAnR
3nUV/32KEh6xPUbcLlTVYIcYJdRj4w33xAcgsjwL/g4uRldX7xBNEeCYVKMbOlT47NwXvhJsjjbG
jpaC0q9cbZxEaNB1qTX7s1PDKe+mZvrSbd8w4NzF/lAdR7k3gxZzliGkEbat+tQ/xCI3wAI0H0i7
3ltrem7arBAVgqDemO/YFpY6hHfb7k+shBV+E2KaHfX4XCQfpwYwF39aRwW005HSBVPzXf8jy+bd
NB5wfjGnuCpCemekCbC9ocwvUAkdG4gLCMbdK1NLVNSFu1GLZ5kL9T2SePH2Ba7TKDv9e/l9vo7O
o9TUR+4l8wL+8UhGHc4/ZQK8jGt1f6heKOU9VQ/r2v5UyWYq6fB1KlQyZB1/Kti1IokrdG5nlQsp
x/B1oxr69R0jdAD1PNtIqI/QiRIkOhrOLKcsyYxNhGeajL3SmK4+zNIEaNPB3gwX2nLbLc38nc/1
ECcBModrY5qH/ssE4IpOUyD9/MOTVOb1KuTVAJ70YFiWLBqvPVHMx80wzhzvMDfrpoLa6Fi7KZIY
dqdy1ehWsnSToEErobNpbvvM95ZhdXk9KoXnvyq2wWDHSMdssiRn15noJ32ROO5Whq5cIdDic2yt
oKZ2jkTymQOy8yimdQ+iNvu+lm4dw2y9TIAUF18hkn/t/x2QdwHKz7RDHZQxyhAM0VGBb+f5pspS
UviUbA2jR9jObmCERdKJbsSTO38Vrk8oiITovfvH386ovvaed9hQPN4ZlAkCxi/jinb3DfGWdns0
cl6Jc2MrJ9jtPNPcWfAoqZ8Qkq+bg967y2IwByHpXfENmlUioAH2Ugv8ro+EsTIHzB4U1h9+NNsK
Y+WsFsyTcKCgNVHBElHvY81AF4BeIR8/D2t2Tn0ryJ2j02mXnmVPdG1wtszLcwLktkSA9ohlVy38
/P/2sOCig5ByuXBuOBAhPity5romVHo4moGGd1TPJuFfeWL7Hi1IGGLCU1MynhU3FASUhYN0hSZt
vLxI42ijHxISgNOreZb9ncWfBRqnCXamrIOXpfgqZveFZgdMNzZSuEXJ5dtO8tcyBBwthwsDS64g
nN4jTDsuMzaDYFzOMA7e2SlC6cP3SDTDh3qdKGTAju4OyNhawJ35xJx3fBM5w6aoTrwHc1xT6ybh
UaeK6vXH1EfdKuY0eCb7wp0604+d1hXaQdJ+/dX4iAy8WXSzzYcWwgddTkl40QzFO+2qsyExlJCY
rlhLc9ICUM1QZ9q6gCKa/6p0HSHsJeP/THsQ+EMkVY6wOZPoV0zprqVCul6HkRaZF+acs8wUVSHS
8AHL7DwZkJOX4qpdqsKR+4YczAOyyuz8BVYIIEvxvCdcHJKUrA5jWaJbVoaOxASfgOCwQ6KT58w1
u9MnwVVyWBcZ0oS1PM6SEQwYasKbzjNnoBUyxBI47INNHofLA/sm3SsCHqTouVSNV6cDEIJyXHtX
Jb6SRh9crfc5nsB4H/HNH2Y9YzkNOtH5lygKtIY+8zhm/iWZ1DrLARFFqKBxMQ9DwnHZ53rIv3Q6
zB6j6wGf79lNCA3ZskI3xNgPUbpGOoL+cZGrfxYIbiPpZFOjqaT7DIhPYaBqeZ/Y27LEAF4G58Xn
4G9h89j9x/i0dMkGclUBBUgAbzUItgefD7upvu0PqNWzuJ1TMFMYntdQyGI/4ro5cYM/rSW9tKZU
LCk6gQxj5j4I46ddQzCv0UXOzkUo4S7o6pi7DfodMkC1Em4DtRH+mk6C+xVBj8vMd+OnxrF48jtB
9Zo1KeWcQzhDUTGQSqQ/5mkY5MVShvB4SEZ486w0CeXtvMK35CLdVliJvnYuowO/wxbpc70m3s7S
9xytJhKmmF/fcACyeVSgmDFk+cmuumm7sYzHBK1DQs/uPI0E5ADXOmLvCR+A09UaE04aUWJFdZDe
mVFfzSSdY4cWlxEnQlz6EUNIJVBy6jhdPLzrEwutorAexQK1W0U4YM5ga13ZHmBsbMiwWZZ7xzrP
GWpFwZ1x/BiWHhRyp1HnfdVgvrDAXGEYR6YxprbMccLK4d4Ke56AU69y0twykwc3Qv5lI7jmZkwY
1clnMpE5kpfKwJVZPN5HMl1Md+wUjjmxZNI1+P036hVoP5EyMtmavcGcwxwiwcM1u/nxweH2IY40
jnFYvclWgsemh8jGMNxsSyRYqYgHnkQy+6zGalK5DYytK+N9MEQrP5kH2HlAsSGnMNxGtEBslobr
l/3HvcPE+o72aFE1f+/wYtfP51P1eG3QV7BYSUNtHdlwFfe68AtyGWQwiQJnO97yiXq36W4ygZzw
mFIwp86g8QSz1Ik6jHkh54XLw80ZMDcJvElgcPtC+xm61HDzYmaWU9P51fz0KkKXM/h93v+y+RLm
TpjQXA2IbzfLbYB2MxtAa+vrPCiJa/T1KCkfdUZMTu8pZTi+wlgnNpnjmac2ygiHFH3ElIpYm0KE
wrVla56rw75nb7K+TBziFTm0JEwpNrITzbVYAorcGik6D8v1RWtMuZslQUqV7WZuJOKM1iIslgY0
YWTGwF1o3sM4iOAAEwD85ONQJ50DQhvck9jMLS70tvphYz+7rs0+v/mDRe+AUeDVYDL5QssYKuXm
WElNTo0ihOeH/OZDs/xUXUYltaaR4oxztcfOXRyDpEn6qWWFEQA1pnMG5omfXG96H2W808DtwkJS
wOVeOqrmisDao1XG+zUJIZHPvwdKHgcKBGmSBGnqPM68R22eQCTAgaOxfQLHrEsAmn5krJasYN1P
eihx5EQ2nHDPmyoEQg/G5Koh3KZ2eSkTYeeITy6Q7PBMVljvLCEFiWlyQuvq7FFfoWtQblCeIdOD
eKt6aTYxl+RPnAPfDTffnOEdI+5sZJ4yRSY/VbZA55tCLXlSdSmyE0k62Q3eWelyZK81jZqkkSW4
SNtMQROrbbo0AoN7onjildBNm+xun8Fcsulg5t5Z6FqvPH6BnBWNVMJr8Dxy9KkhYvOPyQdpAr0H
bgZlzqxdbhQW72x52r453uZ8PB+nmxro+UD/JliK1oogwC6z2n1vl8OaBABLJjqeYPg3DD7LZd3+
pVUWLzQKY791d+Mhtk7kRAH6OATyllPwg/+8T9wzFOOdln7LuJh1d7SdzfZBp4HrtVuJREVJBqki
7OHqfZrn/+/fL+FnAB5xiFvYJFnOnjafH2x9sT5cPA35FIzCAvZ7y9DdVc4X62NIQoZnWEiDcoNF
ee0s3y/f9RmOEKTjkK43rW7gSfMQO4bA3Tjjv64COkZ/MhmBJFrWomTwl+BgSes3pWzcYUq3iBsh
ifbEcoixBh/3Sj4mcEXcBQl+2iPD9GOYRP1gZMIwyKWwEHurrWLFGXaT5fgXyhMtnlFm6X63fsFY
lsFrqdz2ix5BjoPNGo7oRxmBrFLjPl2dO2nwy5vGYXCm6nuulp8q6UJUTlXXfy3akF8HuVw7j6j0
+xGM+28/C7+e9kMEtp9LYDeQa2mM/LmlQ/G2SRv5ZSfz75fQdoZkyLJz7z6te2XWb3fZOS3HmX/b
cvVnSJITZ7ybTg9Tr2sowSzm+NjaxvkT/8we1fxrtra5Rqvh7K/yM9zxsgHg+GMP1Ht/+6jnaWp8
opvvEn1FPPF/xTH1lhStPHA++Qo1NbfCYlKFhxH0lpDDVt1Te0V43fut3wdwxTqpTgFhcDohIwwO
W6zl0rL5uCwx47giklF6l6FWzfoUcPLbLNSphX0CKNB1oCAlqt61OtcUjbHccHuwLJhqJ7bRkDzZ
e6VAqzT7mQJaPHZKOE0GC8wYjI1NdNiKIOFMtT+pvtYH32uALXNtcAixjEQhK167hcKOla2ngJYK
YSXaxhdZtmEIoT5BBqTUWMIWXlXKnHAbrGOpdbq+5U70GC7G6U0vk63vjnQvmyHb2ZvRLYKeP8O/
n2rOxgtPKIXkaSr6d6nwhVTsprmnbvhTQUpi3Vr9O3VTJKwH+Wj5+fuZJT9VAq1ebufmyIit7tU1
TDhk35QOCAAIRjP0nld4CYCKwqkUG5FcospmapV/gZdk32jLQj8YVkRE19umJXLl4g8q70zhK9cP
NEI9DTKVa5SplJrp3rm6FbqupLSay+f+7+eqMwNK1Sq3U+1yG6WfcvvWVWP4Jz70ARv318PLtbIp
IyCGAPBbnfaraCud+HeL9ny+XsCljDON70//rKpGjg372FudKpdudlvjt92jfgaXCd8/U0Fr7Eq+
pq3ItY1bi+0dvKdJpgFgsp3Z8wxasqfwP6SbMrXDvzQNX3OvKkQ9oVlfwmWMtgg6cRQRjHICEgR0
uQeuwjZCwAvBO4LJADNoJ/jtG7DOHXAOIPGj7wZkXJT4DkC4kQB4/+vseqv3BLZjHGW0cju0iS1g
FaTa5/4O4dtV5xdVpx90kQH/AdpojzKV+2SGfvSpVf56Yqx2seO1HeYAE8YlYN1ZsO8HBWGvQWlE
hP1Pfwv5PYYaDDPBP9xqSww22w7KV8fJ9/ipIW51FT/h5lTvdV79VvhAvRtqM915W4XXVXxmpJ4a
J0Cxb0qt8YEoZnGdb8qlKUGliLf8iX3t0eMnBLWVZF2BdVHp1tlhxuWLFsz9G/RbL9gG6GlTMIna
BX0D2Bj4Wwk5xCS8XNZsosZvkZAnGwuIRdqgCHKrlMcFmkJBp0DhlgwQbgbL8rO0pPrGQRZFPO8O
cCDej1tNnVjdhebzCq3pQzWcywV556/vhhm0EZEF3h+JILE49DhA4OsIPmfv23ThDbXXAyBHXIIy
uVwPf/W5EBd/sd+bZbiQzw2SiRxK/FJQbfzhtSD2OYsRUJ5UG72yDNyPoP2wqZz5wGP1ir7YT51/
o/+iXortA/S70f72elFoRHRqVufwZIIr2Zal620nP871lhOEA986tfRHarSeIInIKZZsh5xhfr5X
f63cbxtpLuWnXvxlejhvVtBSoJ7Uj4story1LwZw1ztGGz7Uxg+35qFXHqqftXnfgkrKNfeNfLXA
d7r3U6eTE6scVeLGEeEuDoH88ccBqMXHESW+6BqdRsiUIBxYapy5MHV6d/USQmqQZOwFcRnMKsjF
1DPgl344jZ9mqn3tzzrX/k9z1aHtd2A90LoZWfxMIxWhxIvms0yIU+upBpGHASUxTu1HINMTx9rU
Vfw69vagq1bfdW4m/bTAVTHwiPvWjxHkb24yWsK8XO6P31J5HJw/vh20P+45s/Hv+XGpZPKVTZam
TbNvUEtpt3wSjWRPii0wazTjmAq1kyouiCIgs/5xaylSAaxjxTOCts9gla9pfN1bPT8h44OSix9m
gw3zGkfeKSfl2PPv/NzxRBLuSCac5h6LscFm+DqfScSMgfk1nou17SCNb/00i8+b6sfj+UgqlzYI
8bGZmuTGNyDUuPv5TKtY/+HN58rPtbHvFTYf6+frvrnOVdLb1qH59FahPw6w/590tUxPoE11vaGt
3Kzx+3ppEBnsCKb5PduLuhBAX66wxwmuh7lPPT1ikRRpCtK9o+/2prbDVQ9pl2yN/Kb7qODj7301
T0qosztXjpCioGXgJ5F+aCAWm/icvkqxjDS1sO96vnPrSfY04pC5u20fBgSU+GR+k1Sob+GH8tyL
r1kHmMV8jqfLpptm0/VzQ4Rp/Ds3bai3jhPsnjwm/uK1Iby0vg86iayQhWGe25KVpEDBj+h8nLks
M9npzs8A75DfLFKl8HeJSsgoLCvfixnZXbO24RFSmol/agB4nh7nBiapWI8h0fkz/jSSiWneRAUR
8DwsMMhb6mpiNWEDndi9UQJFmp6dAs+OeeXK2dXTGNTHe6lZas46tlLJdS9MfbzZJmL9PA7hMJv6
tbdDwDqZ4RyTdcHRkqfP1VKHz2HJu2mwM7BL3Wl8rhDVb4sdA5suKSshULmu9g3bCqj+6f9pCDja
SWRwKjo9gSGynJEE5XFmcf5LjiGCPdc4jd0jfHg83nWAfpVMarfBhOkQTGhTqAR93ZDIKcWXaZmO
BZd54Vyh2cMCNX68OTotAtGHpZd0k0h21wAux7D/K8GpUrRS/lSpiWGtgYEM5+L1JTwD/5XzXBo9
fUBBgO9g26pD5Q22EzsYXy9C/JHkKTVtCLFhpLQ3t3E+6ECme9fnfPX6HAYbocUMCqXH+BgXsKqr
5qW1avrv9nPVfPy7tJa8M4uDszygH/rUvYU/wGLIcCv3tU3Hm3rEDmAlaI+Q2ADHG1gnZy5rUPKe
5+yVXdirbVOfb2/0Ta6TcnSnSWGeLmI+/nBMytF6yPqNTt2f/qb/2/0ljFivIfv9NRx9d2bvFZOo
xgnVMg2pFra7t1tluv0LVWM7viMc8sc7fib56K+x+VeM6F6JYAkUI3kikNcmSliWe2d0T054nUiX
0HYqWrYeNC2b4YTumpnWE5Ogc8mTTZh1y9VdR2oECQfMTfTdOn59t2yJlo0OdGJM8zb7dUn23L6a
kjg07RG2mZerBwJFNTutq1/5f5LZMAiiwfzH9C1xNjJc2Krz13JFFBf2/0Cys8H2xJRdMdHZmqLf
Err7u/ewHSGpf3x290raVqyx3grfX5r7eb516tDXgf81t/MTMqnFGqhhPGIdE2ML+2X8IPWLBIUC
BvlKemDPQoMPa7N40uVxaowgJB2abITkN9wVCToJO/LtH9s9pJI3GDDT7qVGV9E7N/dCLChZtExy
HEIML6aSSD70o0huJ9tn9AyVE8L+NwGi7Z8vtdLgUf1D9qUYrcc2EPUbiXhubpaJm62uccqOwdd2
yh6pEyRbyFNly+qD4ARx1w4tHkX20g3fOV298Dc9S75ZvodKsX1g8rBag2g0poQzvMEYsrPLLPiF
v2BaEbvJR0UeD27AtqGWPn5D56d36Wz4Lr/5sNUVPll06WTx+nrIljFCbJ+A9mb95YAL1JN+IRU/
emlz0UCYGDn8JWtysq84NeYi0AtymHKuZBwyPx946A/8XWRqQW/9y+IlA9HVtQw+tiePXycshND9
grM2gmhZ4uz/fZHqAzzuEsRX+PraveCSIaqD+mImNAR1zC1eYq3t/+mEPCAWwYSEc90o3KIy6ghg
0J7qUUhFHJsfPitf+dzOVTKjCPL0x/1ZdVXvWnLnzvXVP5blV6p3hYCLeF58Gabr32+aFLuqZOtT
pHbwm22zhaozDz0urfhsehptnd74Y7TAqd0a9zsFm5/Wcv+6HszA15Co+W1lDqSEHiy5w6X5+Dw8
QJE6nWd1vrwNz+DSR+0RarUJcUwqM34LJGZIVy8/TRT8GoryQOiSpwoXFUXkep9QpIK1Z5SYPrSi
bRDRcH8EhfK/Z5JVf1alCVmccPo3iWMVAIV4X6Le8c1AkNopbFk7g6TMNm7n6HKrZA/VXG5TeXzX
LqmitwTIXw44OCiSMqIYpXoaicV8lJ4J2kVHkJwxO36qUiByHcyi4py6PQkxK6zz9weQZwgrlzbp
OsBAUkw+vz4Bh9JnFcAM5whj4JOKLe7jbwd43qRMfsAcOVl9EvI0x8R9HOnTaalHuv46X26Do9HX
aNSkOlwbMUJhIF/eRp/PkCnA3zC7WDFvUa4SlSAL/lSiB6R4KHdMWVny5G3BBcFOYi+kIIMb9E0v
wG33RstT6qK166q6zdS+MXZ0paxmbxFLAD7h97j7qLNVoSDFrIca/K9tyBXCLYZ5ROgCwOYicvGL
6h6dRW5oA37OYgIrFkKxpnLchFvAzTJyeV6OLvRRhcBR6VGppvL37GbIIvrXfqEPCSuGr6/nRI6u
XYfruK6q/8GmzENHQdvB7K9/oAu3quQ2E6T9t7dFqXpv/yIWeORTNtAdMh092zVWNomWLFi6LgkB
Ebejid3bfm7TET6S5UuZBASv5aL7P4xJq754ulbSiOqielL5u/aeaEhz+0wPsdPv2wPh7Znc8WeK
3P/b36ZCTXxF27pefB2nGp+rSC3E0Het80WBgJmhJ6hSJIaAe8X90iAAFjfpT3V/2fhi3KAjMQEE
P/BXflcCPtVaDuDJ0+aEh7FoB3pJJpp8TkBSXZDQASs6gU/iRuFDPZvJ50iaBnRITH0+ykb5Z3W/
sOuUBvL1dN/EfGaMfCvp0QPb5P/wFVTCkPkkM/pND83E9J9q7sv3err6D1cKJiUGzNvQb3NDR6oJ
OBmUMnddSfuR9tHWo3G4R2bYuBifkF3KG8Ne5PLkBlXbX+WXdXXZ/SMnhf4y8ZIh6H7guibcHUFH
Cdgy0Ous5Sa3aRTGT5gYrWk5MvKmfBi8ogmjNTHQeubM+PcTIAsmnWdYZq60gIvgDlCmLrZmZA/E
5kSwsCHsQdMbpuoxxj9P90olcYgU7PBMJYG/LihEtEizWjlZk9ZaYvu3WLFZ3D4wNLhZ+CLRrbut
ZhsLVhpvjsdj6xPU6+YgWBYUNEMppRVqDYYnlB77XXPHPsPTigbq91PYkixNGEPd8RtKd9z6r4yx
gNEOcBb25LLdojoK8qG16MMep8/K4DAAdUQkQZxCEYO3Pmp8LqdP1GGRiWpxSGGjCCgV1KMvmRBE
BAv7Qp9eTEHHnCO5bgtOj/8ykQnGN0QwFDfgsKzrT9/t35fSDN1a6tovZhRFPm18N4nvIZukEcwS
tBuQOYpVeBEy/v/YcXQrv1sos/bu7W82DRjOBGC1fZfkTutaP63RDlw3FLtZMNihD4rZrv6I8iDF
db1lEDIgpYl75R0TSbBr97P1l9GX7t6wG6ad9hCmraD9EeLobMu3yoGcAfHlYNe251aJyD644Sa7
u0ObJrFc3CaPdS7g0Z7qOB6aUK0ZIjQE6jhFxbql3ASLpJD6EJ05YJa4hVTKhuCW8e8VV2CaM7fM
TyUti5iSfc5Zv+BLI818pbeaW9KIJRRGjbGzBgJAkH+theBsVIgXkvYBrrrSK/3CyS0q34uWCENx
wIXa/VP0T/E/PLvChbx9bgBsmabDTbVCCyDSMT8Uqs1w7yEZ/VYArTQIRE/UbQxenRxMVEXvJMMB
9ejxYw+UegZmI89Qb7JaXXou0kQg/AJuAIJiO4jiQZcJimW8h03sVkW/y+KphdVg+dgXB0p0gs48
NEIhhSlCh/uk+ir1CP1Drnr+3gFMyzLlKPb06EG2CaQdGDLvPQ4SlkhSMLVqJ2SYXRc4PTa4TkmW
D/RolGtSFM/ES7D2BvPFEMViI3X+LBkpDSCuiKklLl/EFgZDJ/JMtZduUAGF+TVJsDRUr0ioQzp4
B97zmtTzB0o2IE7Ah4vb9BsIJsUpkw+hMg4z4VqTZiYkh1XsYzy3NEm5+dPUDFofdmItU8MQ//Az
hmnUWgCDj612LpTMRE8nV9k18/VlF1GbKaxi/i3CkEcI54z8STT9I4gkkvwLfen4ha8hJzYN84SZ
EBNu4kH3+dsCtxULVqjlWufOuUkxYVUrg2Nv3Uk3UFYTcVGPGQ1+GHjjxxSysDRmOKR/IOyAAlga
EOUDjHdWJStrV/USsVBYHPa0/LCzI0osyUMhHlwMPtvLIldzH1+32Jvdo/NN3o6e9ZWPP/zv6HBt
72Bp1k/n8aP3NNqeGykpysto9UAajipJqnI+gSXaVh9/L/G5n8MPKLMGqQlzr0FrLBZzS7ctkiGu
H5JCfCpVkAqfTZIDlP9HPM425nMSMlDv1kA1GGTIYHPMIeiCZI4yuTSIJlQ4BoO/wNpQD0XeQbS9
tWMzO67NwWvA9+yr8UcXPBWvY0qr/9CKulZQBapZYo8t9QHNxbHyjZwUWA5G95XXtleD7xzmUTa8
5ZkhIkgxw8ydRziLLdn65VKfwTWrRtsiqiMN4F4FfQENhuHwSHnzHBI6mFf+K8EzSNVz1JJAswqq
IH20BBv6dp3/PMhZcdGcwCAWMsBCYssB0XevVFqz2hhAx+ucAbPzMZ+Va7FiKG1W2MQEPLuFUOsu
1zND2P/sjRT4q7byJgJCiwCrOUxyVJVYT07I+RAJhmADCa9b06naM8iFCCkgH3UAV+vJpqoZuBS1
4zwFCfY82KRgGt0K1XMJ6WXuavCxLSTLApghpOh3+UNU8b1b2NUyE2v4O4Z3Wf8u9w+FeJdfV//g
Fp5qpwzhxv7Y+yh84jgiplcKknrWxBRxF4DkxVq9VafgPueeBKkzb4opQdDZ3HC04ZCo5Qanua/0
kK00VAhPY1R3LSHMYpxnnNdfXSZDCoFX2rGiWACLAzQy8GRUvj1eS2E+qFc9tfa3vSsOF9yR3rL9
6EDcaosWuCOALSIG5pooL37gF23zYKwLMI65C+wJrFZn6YYCAZL0aTwFlXkTYYX73K3ffRgwZG+8
ZxIxzRIIBdBxTgNRleqjiYBjM9U7ROfa6IKDzJyzGk7YAK7D4HdqtPA2/a0OS6Njj33xGoEYxjVE
32CYr0dT+DrfrWyUoQyHb+mPl9oKErCOY26Qf95yD+g6oqrsmaboHBPr8/FxbuNmnRrmF4q9wug8
ez6j9LYiJV25LanTTErz2bF+b+buo9v0AizpRklllK6U7vUUGOx9JVoNBrRqr987OBHNSgoF0eUo
80pWqVF4zTTQHvna0/ckFMm++JfiXz3zmnk9Tm4cLXRFOZEtu7T2n9QSUBJSleMAPflQ2cQz+o4+
6OloM9YQDpPNf7m1KJCQhPRBUExeJ/SgJhrzNxNptuqm4EPSv0MdsvPX2aaqVAc7M+odvb/5evA5
KdWBUmXBVyWQYZI2ZPNnVfwB3Ol/RlmGPvymh7wd0GmoTgqDBJ0kbjCw3CPj4Q1rUm9R2wbCy9Kw
2d1UfJ2G/9cxtaiw8e+qBpDNPHcMTHddlZQVs9MJDsLuY3BQLOKZmAUPCoh1jhNYCBieBJZKd/Pa
otznlaxRJJAqi+nbWlQD7ifEKf7/Q3u66S8SPFPqcSaWjLttgrurt0cWC19QzmL8kJ9BTsTyHBVB
0pwyPSWWD6lY2uQn1zDD13/5mjxbm0JMhVGxPPICibxLPIiiGYoq+FJ9mTdZWlc+P790YbTQ+QXZ
FJK3zc/2PywLIkfd9ijkanCMpgUG9cXNiM/BJLE3oSKDWpgaNV2Coh3yv00Isc8QSanJjYhZOMO3
+nQRffBxnEl3OiU7jZAO7hp+3Atx7hfaLOiE8VE4bp/NEUfqG58rB1OOcFJpZMS18/mItbRHpi5Q
rsEte7Qv6IKwh9MegeiHIIbJd0Cci4wGwjrQ0dwsAd/Ew8CzjvAko0hBIIYBH7hAf8/D5BfVOU4T
z4+zoqFv+wvzSTBsyXqGe21a7A0q5oJXqRSTpRvOrML+F3df2s/we5e4zP3+sNvuLuLuv5fNdAmK
moYEA0h1c7CLpSp4wsH7DoIiROt32ra6uelYRgB1dFaCQ6dl4kvYj+aZH9G07r3PG2NcJbkeYn8w
YO52ejq+cP4/7ofPiDFSvAX8lqxvABAc5R10ZfOZ92L61Vo2AAkFHYKYuIX5Q9W5CLCxbhYOVQFm
UNB2Ro8KSVKyAbgcxZdcrdRVOhC11fp3j3lNCFCNl6h/EVC4/bA182SRqBeHPo9D/zH8ePCaInJK
3O7+GxOcw33k881Ny/5oGfqFEnDjX7p8XcgW40rVAl3UfzuhcwLp2WLXngcJEEQAAysevZGEFM3S
p3+UzJpf2DOI9A/s007bvoaAZ7/lDuDy8q8+tJu+Q/wHJhQAESNCMDfWY09uASwKvVmcFkbu0pe1
N3h3u5LwC8IefCPjyX24KTtyxtmFgxYORN6K3kyItKhDzmsO47uIM7A2AufZgiCBbQGu7RqX6Bvp
TlSr2kLaLIbZ6sBNUFcW7/XjDsfK25/iY2U2+TixHa/4Lnfy3S3A+99ne7AgGQrqdYktuU7XtJpJ
9dGqx457hwXji+AfxwsIpaL7ycoBPX/AUrnBOEq+hZEncr6hq+7k0ZCw94D2qHbKoZV/VeFdRSB1
4m23SG9fwH1Kwu9w/8qvehBqcS4hS+YbmXrCef6fh5aU9nR3A4dHx4xelmzaAywmVjZWl1+UH+E/
HSkRKHidpBoyoiZAfRJhCmmD3kn5fPeGEi4m8yar1qol2sc/vIITX7VeJceA4eUX9YroAMTTAOxz
bMjAklBPje4AxnEuROYnoYItDxLYvoC7pyqN5Sv7f3h4NPJTYuapCFDvQeMlhaYlGf8B3mMKsAJh
gqgQ40kRlFEMrXlmm1bu+QbHR/lmeV3OEh8+T4tmxDaU2WCCBlZjh4njwvUwvuavuuaDPTWIpsxP
vsq6SUxU6OihfYcxrK4j7lV7NQKyRMX1XjlPiT7ongOmCQArpd8hrW7g5CINzLIjW/lBFvvD1Isw
yy0gJo9xx6XxaGxodAYglEmRmQm9GLANM21D6mkIYu/xJNEqOKwf2HiWMt4tGKpwuPiOxxzz2zYC
ftjCX0fkEVm8R5MwYNxo7Rpp4IsoYhClglNsEH3mG2hJNAZ8fT710a1R+hBGSoesk3k60r+s40yU
UBaIiBG6FvydUPcT6PlPNd+S+fgsZM+HMtNWG2egBM7Vj3Tv6T2LWECNPiGvan6QyfvEeGA4X5+f
BX6DzX3GKcSedN6pKYsxRx0EXMnnpTK58iaJ6Bfw4RSGuJE28f6LjuHOWXHgkBzUptpON8xBw/xh
ws4EPM+ykhSivJNKGxAHbVSbhKuGrME0z+eYj0wVfgIvkUPptyvIsPp/a8i+sqyUMNq6EeXqsqe4
teHCDB8wur0Vq5kWfsQ0HQEEztUswhlG6BDmkAWtJRnKD5yLbNS9NY78na4EKGmZ3bBQBKKE7XRL
zQW3gxJMOTL2INKMfY2FLJpRH7HiyD1Whx8c/cyOzu03n7JYsAMT8gijw+fxzBYxqHwVjfcv/A0z
NdaTlnlZqL4H8KoTOuTkgJvrPSGvyKucZDGAdjyh6NAkNUSYG8ihxhOoJ4O7G6b6lG5CaSZBiq57
WwqJ1JDojd3lLVThDZJNLOJkVdmC2auInD7IYQ2vLIcrzZ4KrWWUC0tbJG5qYGJBygQtfwiD7Lu4
bD7VTVQYrRO0NIko4DZCaUTuIZAN6EC1XKgnbu8qY6UkxIFhJdSPd3HCWDYAWjVhiMAEdO8QlxNf
gZ42p0fQqCS4BVCf1oP0b0UW366KQnlENqdJS7ADtMl8PzcsQcvQsF1BGaux78Ou2j5+m9sp/WSa
f4Tw/O/UzNNX9NRMAz/onOg1mg/tIlON9dROeDSaBmu5ilZ0Zy31bWnr5uo2+lvvrOhxBq/KxjY/
0Y7a0i76mybfrq/ALQKMiQYDWSVJSmSiWWK09Pbhugh2MVQgqNDJRZZtxLLKtj79WR2oAts2CvD8
TL9YvjOROTJWKNlkjCikqkIkAfZGrkojaY8PF0tAk2ovtZiPsLPzaW5oyXhwWrSiresxJPpWVg3/
/xHqhZqQU7tQ1wHh47jk14ma9z9dNhDqJ4FzKzMpEX1JMmDvnkfph5PAa8AmYyLNe8hfkQ7Grj9n
PfuLfkbYEjT3ujUBzUpJWSvlx2klxLDSM6GZBvK1qWZ6iQOUpwJB7cZ8prUVeQtwwDSEQsOTPUp6
DxvDgN55uAhmU/6XdBbw4nw1Dc0mS+CtcDhuAA4Ep3mK2VBW1TkIb/Io7s2+MY0zOuf5NFfF83ow
Ok+4TMyxfEKBsRPFrJcezf7dh+Vu4WU9LX4+CS07TffT7KGyBdCUqxTQeyEbTF3/XKFAiXl8/up8
hjve+6QQp/3+q/Z2EXTLTu2112PvNv/5VH10JNvN2g3Ske/IJJjSwb2tvdcg60lWFvCtj2xn1d4r
KVdIV+89ZeKw57ko9ywT0gZO7qHU+/LMiDz8uIRcTRkN1KvWWXvtM4lNpysCXBNu1bm2aWmuE8uc
hcbwqHmfNSGuQIXwi30MU6ZFppBAbdGNhoQdH9MPwvR7dYppPdEFVMHCNSmcMwEStQ0AWCxuxANE
tYsb8ngYD3D1/FxPTKPWj+oCbBq+TJEkDvovqU/3ZsH5217CryQFwdvcs5WQsTTAIdrAjhNLA70C
m8NrTcKQawyEMMhdySd4uAHGWvld7O0iF+hXJBH3fBLaIyKlcQj+M1oimpjgGjMPhBXW2GObB5Vp
ywS39p4yh0wBUyeyL0FC41iQHlyDG6NXoZvDB6F1rA/N1XFK90oOQ/4tc2hTW4RBAjyGpDipghhH
NWwFkNEGeOID2LhBEAdBEXNrDQg7xFFI2HOmxelu1vgud//6KHlMZHIW3m1lkfrM3qrLESBRGt+v
ejTGBfWRb/FNq9A/gNG9PMZS41eoZ8dp+kcmj0PtPhR8/hgdG0doHDLxMwhXXIN6xhVDtPy3/vfT
ugeCfYGMWYnsVOIXk6efmEv7n5e8jzP18xWCvVIjmUAUl/Ph9651qWc/Ho3MsfI7gfX8scPUOWdd
4gDfx7NeplfAxe7t6oX5bd34zrdI7A5y85/2BswiGZ0pEE06+PS5yGEhXQes3SrDbJ9Vn/oluqmA
n5xSsLXld6gSW/ykUFxAAFI3Se8qP7i/gielkU1xlB/knje40vuvDI3Pk+9M6GgnQ/3yX1tjl1lC
XblBN0zarigQteynP3Ry3JR0hPDPtVLupjdYNoYbSQd1++WUR/pqCu0kbX9F36SH7DwUjU/NYguE
b9FL2XCLsCAl4sBUN9vaY6bpJAL/2Zjxz1VdHPH9O0adf/MJEShbQ9GklpruuImdLSmkp9p9tDxW
zqPyPAXu+VArN+6gQ1rf77l9l1aLydzV2bDotg6JPX5u3zAwOMbaRY2qhtSfnd16KT//R9SZbSmq
LkH4iVxLERFvRRHBAWerblxlDYKKKOL49OcL6L3OZmtXdVcpwj9kRkZEUgSJXDJ2aIII7PF0o4rB
6kRiJNOVwveI5Jv8kcFL4M5qWiaWDNy5wnzFiayayIzLgo/cY7T+aAgowMU9iAaCSsiUSFAdZ7mM
v+4sTmavQqFOxaESH0CRgbGoutao/i3fCjWTvpPV6N9v3CT+tsTgSXfZLXSin8pdt0RaWgr4UB45
w9h69nKPcKMJLMVi8DsnhheMTUgcFd45fA4Fq1dKWnOm8fza66spyhzUX6omXrZsd/3Gr+Ltngfx
Fw1gdaY6JKneTU1fVgcvhlApnjYo5iJG9Ui4lTNe23kYkTrTfrW9vfaAd3Hf2Nb4Wv/rrfUhiZnH
5G/3zmFkFD1xaPY71BU1eHXNLe0GyajqWL50V+WQrfKSSq+3aukWObei+KA9T0o0gGOWUaVVOlK/
TmWBM5A9jkS+x7kcd+Kp9GJZ2WpivfPkkVHnpLX3CsYuYOJOARd30omScq5r/xmo28xhaFMaiodS
+w03A6O/GUjif97SbZRaTHgM4gEbBpSAuP/0n37cN8cWPR0aE5hgBYUvHUTLY9Z73JwILKR9WiSA
wge0FgSpmXeHWfxqW7PWYgdnDeJd9upW77X2s9Ldj/jHJ2sZIQyU9Yv3ZO/ZO2ckZ/RV2Hdf7dWd
TZLRyCFOlFIFQmQ1zymLsTJYUlKJnJ9pMgcwt8MaYYDLB6CJTDeOaQ5o0s4axRAY/VoovQa5BrIG
dZPVrDKujJMvaex1W879Te9Ga3PcbDF+sPwmudl/+EEDhGHnFTf8ispUg1U3TBI+qZvLkIpALJFK
XrGeVhLVRNVl67muYqwi09zzQEvz293wq9hRqKu6TCYy3lnL8W2i57wfey0DEEN3Vk0k9RsKG9RR
Sd2P9KwV7DjXcrcHEGEhZAyoITHQCC+or879G3UlPoc+hdIFLQPXkfgGBFuX9mkuHE82wBQy4nGt
1bvsR5IeHuxOa82skf+U4eR9hbVPWoXog2pwsQqxnDDr6FI82GoRSbnKh9HrrxTCgn4o4lVkeWBh
L+N4cwQs1jZG+o4wO1nZpLa34kf0p1p7SQZEgM2vy/dWO0Fp0MWaLaWtfHq57jp1srRHD4mubgDl
E+ZiWbnho5GewoebpK/ec1WZ7md2xauTuDRk+tJg7Gxjv5EhrmcBwY7khguS0DN6KP/UBs++9kMB
ReWR948/DTcHX0WdyRdzjYESXdLUo1kg+49gONxHtabduHiKAt88a03alp6bmu5aWhRhKnQVgQX2
Ezk6tEhPHPwXLP0H0g2i/zLOlsxPq6ugFgV+MK2KkcW/kpPQAHiFCAMXN+VEFa/iqb3rEZMcvY1u
wvrly7OuMlNcoJ3wyQAq8wVdTPmZnFnwysPoGT17qHhCC7kWdh0taulyPNALagxpmBTjgH8pliy8
ali0akjZaph3A52ILM/OxMVVj1aFieKa6NiqA6hyksKpqbhiBUhGcpO5kJkQ1M0kUlUjumu3Pm7O
Lt03LcZKsar8weKvp3vEOkgmFY/uDlsBvKk4E13bEp+8khiQbHBuTwJA4RM6YIr6j4UI/TJM4oQn
cp65sGNeFool5cqkMxUWKdRQZAjGm9Zt7XPSockQCUskv3wc+8c+/SBb7dzoNGCegis+fxAWd1vb
REZU0lzq7bkCYAVPL1kowNVblG9E0DtT9n1x5DulU6B9deeNuvm6OM3UPkAnx94/ES1HX3FiuLOq
WlPGmRT/qE/ro10BrtQNVB9Ur6hXwzf8kx2UcECo5X2lFg0KnptsnorG9Rzim3d1w3iggm7TuX4X
1GootiXWIlarD8VGCy/FHuoY56xd75knF5lgbcXHUlkZMhKgKWcRAxjrrHE36si0Qi1Jm/nIyDsG
KwcA46h/6F3pwVQDMzCb3SzQniPxruAiScZjyo8xpwICdO5S8+iIrJ11jdkZLaoJp0A/IEW5UAi7
b/Ormz58BuNDuEWJ7OjPAyiPDtkt6U8hPmCEgFFCWvReQgEJIgpVPuUDAA+xJ9Bz8IHImviHQrb+
zZlcOhvkhFyC+kS7D6VRWhsIjhIt6QwdR0xlrhGXR+bvIbUDmnJCF4ZQ1hzlVJ6tfoXTKw+qD0Ru
ZCmednXSlX/vxMlwluAvbGfgJ9QQEZh1a00QFeEpLdgWMQSzuLdf1UYWRQ6aWHHCBaAWc+HUdCmj
uhtTdRVjSGQMxHbmevMt6p7UiXXHglw1yNqvjkiUOnm7XZVsENxVWJVB06XyEwuI00cWGyoaUSRW
gVjse2F03B8RBkkVRUUG+Umcw9AAzQwAhA7D85a7491Xas8m/K+8a6oEPx0kQ2SdelWdZaGc8KGp
9PTdoLeiDAOTASwYon0xLERyoGJQDBDRVspbqeEt8EpJqL7SlNqqrcZcFLfy1nM9uYl0rBMvKxyg
4IC2rbLfgARYDSqq6/My4WLV/aR/g352418FMEphmDC6+KLEE9W2SaRFKLAF4YpnMZDpJLRpZ5Qw
HTNxXoBiOKH1jLj7/Mw/U6TN4+aufwQ3WF5+WknnBrt7Wo26m/F5lDXX0CRGB9s7JM6xgdzpevrI
XnhX9Aw8fsfJ4LLx+Wp/6j0qfuXVvoQmJkCbdpPFDArOMLFgiWfBZnCstu2Hsz/jU/AABoDedApb
hOL1gY0Ok0qPH69rv0fvBkn2gNNuiyzY7sY71LeP/q0vzeUL2r4GB5+F8aAP9iWtnEjUoh9LHHSe
iDZ36ORDHj3DMz2jOESxhpnsmqtDIcQ7uBxoRyl/Stx2Gop7q4L5mX5R9NWgc4zwhE1INUi8j4SO
fcj3i9aGSJA57p5udekmcSD8NOnLalbadij+u0a5JvC/FF8+AaWnl0hYBx+WhJrDqucxnO0C5CwN
GXBiwkCk7J8oIJRQF2C1nFSQiTg0mXQwRv10DZ2zdwN7zpCbiGCVI24oJQ5VJA86qm5lEl2Lb1q9
2l/VTfqiyD4Qrzxceyadytu5d8846XzdUbU0wF4O/con8gn/wCMZWITPT7gzWmn12M0loIBh6+eo
HCl0U6nWvGlxTvL30YxpTKrfD3Rx++WNt4LUS+Bd98vXFgnj5tZ6lzUivJiLpDVV00h0sY3bchTG
77f1UX0kDuOu1+jW8TwBJG92rU4NBZ50/vpaNCIdLQc9Hl2dCceN/jlQSmD2TZYyuM5ZkAURBM+h
/qZBaEJWOKKeSsDRrX7oDZrOmzeKVhsoXixaIO166LTEvBHeI2hZN7uc02/6Vutf9L3+Jv1VjfAA
1CYKAsuISFEsOjwU/2tx2rH0qBMk6LgjaxFdlIyGlI3i0E16dtWNWMR13R1RmDXgtRaSj0O9WBRa
jBpEXtQkjPMj8iipV3Q8BoYrbbZU1CXT3Q4khpD8QXrOfLG5wi+vBkYQdS3GYTeJIGoYfG8EN5w2
kINqlhy7+0L+lEGTlmD1jEBdB2JkEGtxR8Qeua2OC4V9ErhvQBveYWOuePnGxR+eO6/puZO7KchF
6b9oTIzJtWt/CoI9AQWTjjsWFgWtqJ3ie+pVexXQovKRdSxiKdtZ/qDZFJJx7lRHvBQv956dvvXC
emwWih/zXaeJnYNnfm4WuWur365CSzl5/VDzKrjW0FW1UoiCD/YLugDy0D2OrvN8kriPn/ei6p0Q
h0CjvCIwb4aPIL2izKjabs3sPIJ9o1MJX2mnTiZPw+HIPaNKrLRPPj0J3Yrpvq7dYsU7dhvLOrib
MbFa1CzeI0w6ark8Ov2EykxMs8j9mB5SRTFwuud0PLPhNM9dO6TimIKGVkZZ0MBYa2SzST+wSzA7
Br698OhZO3dmZxN3LcM5UH49uvdKuEdgdVtUZwZpKaZYLLgM1ms7m24S54Gq2PSyXtVuH6ods4Z3
RDx+wFKP2rXFpW+751GOVBFJMcpjRE6H+bEyPQ032BX8QgeyQUl69Z83O/qjHU0aBOrvdZX5TdUg
uD+8JhQ3eHIkku+KQ8JSmUKTZFuzXda9y6wyuqMw/8lvrvVzY8/bQUreIXkzf1jGmJFnL2eq5h7K
NwCZbp52zI/zimhhYYa7RX1aH2l+AP4+iRDEpIG28mZBGdxcBSoDApXplJBQIRwADIg9+NHFUSl1
Ok2w5GG+sxSfV9WwOt4vH+vXOvpKB5UGpbmrG7NeM5Ep8CeLyyL5fCyy2WVSHTaAPBsDWnHikByt
o3U2SyfnmZ733/vv7MP6yn6ij8r68XXjSKb4Vx7DK+04n33RTC++sbh+trav3wejadFPJvXV4fO9
TX+T38Nvvs23u1/z47Q9rYo16uxlwUHMumq7MlKpGQkL67zZkX44Zm1swApL4Ia1kHaYroHcKe3Y
3nN4GdfN9mV8mT0O9MMat26dHRTqoRnocR9ano5nz/bEXn+xfvy3nmgJzghLs+4VmWQdiaN0fwbG
E29a6yEMQE5+CU/Ty3zzDfssP7avAHi0AyOuoiGmMda5aSmOexllvvqunXmN0Sk4IfaStDcuInmK
j34twPMK4q58XUwsWbQxVeH9WusWvhP3rwqGEg18T0aPwa2/9/ao2a/9/SgaEUPAG4rn2TJfykDh
ODqOboPTCBeGbvJhug+COe0yRj9jQFk8M2tYk+Phk5Vw2pyaobbKA6eoJV12MBll2x0nrMPsxP23
HxWKz/PyvNQbHebRNA73PDbjmv/2nxmD5OHmf/mfZGiK3kFMtcZ77xWNjYoGsaQNFC2ZylAahYu+
UT1fhyifgaXCaqgt+ri1GOmyZM0Y53lSbEqqd6gNsAqbl54AOeAt0idFALJ3x+rzz/LVNUrPF7yg
b6M4uPiv4Xl8W6B3mEXjTWiHVtgaWcTqZljcAO/OLi2xo+Ct3bw1aU024z0tK/fIWyOOyjAaJYM6
1EflJ4oRdCg62FvtHZG40cuMYfPY3tvr5t+75r3qbC+LtAOdC+2U+oXSmxCvMU06VU64ECsBfWyD
w70bT2qr6+JGFnieySO2Qduo2WvnaP7otGvb9yr9va9axR0yQzIFFYpV4K15shY/YwsumrvKwybg
lzisF3TmCfcYZSxSV8F4KUJdYoisfbo4rVqPaOW167EOvQk9pnkPixaz/ag4Fn4dwcG1weSosBLp
mbNN6kkCiHrBN7xqcCNaB6TrnD8flEoP4f2XXZJ/rYC0sd4d2jG0886j5mR217wG2cOJt1jn2451
8Cu1dpXcv+lV6t0NIALlkIZzwvnGywz3gtLT9MxNh++WNmHDjULvxgHcq528vNVJqft9Yqeyrq4v
/RMsJGR9vfzQ5sTfFBD9HT4T/h0XuF4yTvdu7YLXBcpF+Jzjzda6dE/+0T/5jdQxDEyTO7WvDBIE
0T8CEcM7+WzjdqN3IpFfnRZ8fjMfNajEXZ33wzMCM2/zATeUNea3wHx10mr7ZvZnOSmQU623N/M9
Cc/eeRtM/FrQGKVmeGk4itjDXeq2vuqTeuRkzc4Jl6hWxTmNL73GquZlEZ2AURTUg/qqvnpmveYV
VrSYSLKwBWQ7hSIxCciDjrE0l8/5dXqbJklbI5umbrPTrLaKP9+rywKrJvaTxd5uk5Izo2gf5rZW
gF16ddqJZdi18CY1flSNxWEMfESuKNLstZu+9AH3wGJ2NKaNEYhwD55G1m4u0vXVrQztsabCZpz2
L8WyWoemQUBLWNuc5EWYXMZgWi9JMr+avSoE3aprsG5h81Jh6apouJmYbETI3qWiRhQq+bwZI51/
cyj2ksCsDDkI3ezvMidTfouECG4qg7/SzVbmx81kG1JCCpDRYq06BheIJ1qhd4AufsrmFm6iTtV0
8k0a3FLbe4BXRcw6EUEUS/ICy7tPSOxkXuxUYV7s/04eXHL36poslavvqP0Ng/kAb+Pu31y8l9Ci
5117rMRbFHey/lbvTEckmJe+PgC1HxoibZC06sOgD0Yf6+p6XfrKzqMptkIpwAoRSqfhm+Mb2Tjw
Nu8C6bPlhIr9e300qYHceHf9HfNWi269VyMxRD09XWFNgEnOmu285iulUKoibOLxz5aAC7beE1l0
D6F2vsir9Cye89FtxgC//7K78vudZC5Vnxjb7E9ie5COqZaaUqxlSeqmhRtpHgjNYKcIsmIdkcmY
Am6tfgbHswuHGhZOiR+pEbBSZr2ytNJCHKjBh5HHLvogkWn0jG+Jt5O+DI64dF9VVzZBmAOw25Zq
8scGOlsLmLWtQasVUqjRmX0SuX8/Huxf7XhQHeuoD21U/8phyk+g8saTM94tjA97/p7Wh3dyr/yF
uFFVjBrmASRjbN3LaLlfvvm3uJ8O3uRU0pQnGD/U4BTJ8qD2p61WqcNjUEeoTh2zyJnFuJXzgzwu
8OXGS8Z0iS7cDZ+3DrJxHGVf2ZeujLjl1U6NBzp197+rIufWC49oqQzv7iS0+byhtywjFQ2TSi/y
dNckuX30X308NAK5RNQX1fl9Ioum9zAhbRFnnfd3RtwyXEpEuRTKB2AyPjC7RZbbfLAgIH94rp5E
5KgHdNS3Bww+0QvwkA83LC6JUgryUOmbZ/07R6W1SqWYzutmccfrPmKLtC8EJenXfCW5gqH0kUok
z+hb87vCVYoxRXZdm1xd5anlrqmd88EhjO+GLADDmCK8aHVx62M2izOqc8oQQbIuQkelG6LEDRIc
Sn9EyupcYabrErI0XXnlMg0s9+Qy2SsSOhK3zUphmdwz5IOR+ZugRQGhwuZie0dCvMfP4+dMD1++
tbyzXz5u49pQx3uY+QY4aGAFBIvj0+Q0OU40ossMnvnYu31jMjGQrDEZVIY1fC2UoTd7A0LlYWUI
doY76/eBkVUrLthlkPZlmXEdXEHSlvvpfXmcHqfX+W0uc4/7yHbrIDEyKkrd9y/IC65J2IdlQI77
aTo/Tk/TNMRPg7uvaBaLtu4Fj4nU1b5mBNmwGpyH8fiE3cF+KIO1Bkr8DRZRWJ5w3LBzaqIXrmHW
33DgYgXUsIMmXmqSmuccAn8yxJOAP+7LQ5Bd6Z971SLplSL96JdQgayuE8clmrkzrjTinoF2kgR8
JwcqMMEP8PoJrfl7ZA0e4cbDtyAe5P6T0VCd7brWHngmLSCaDRGebI/hr42fkshEM5hmYTSLZkR4
vyoFa4EX1nmnkqh5un87lKsotxDPCBGp+deBNhttN3Jv0gzSzEwBs4jtd9/vX9M7+s7BcI7+fVhn
EAQnH1UobnF2kPk3kDHwsUHT5zoT8V153oWHOZjP9MDaVfFt9+jZrjl4a1hMLuN0HLOAjqvB3tcl
rwaRfzih2+ZSkTSSJIIFrIgXcIhxmcXzbFTxs9FrcOJmX+bv5WXOhpjk3cZf/KHXtgSx8btyaCtV
JQ8EJZhxyZ+sSUFaDgbc13iso7raf1ZXxipfYB2GcKT0bZDfS40dSJl6OU4PhJWXxXv1XG0+lEFl
2/NWwLJkXQYp8RNbFUXU51WrSzQ8re+B6bMtmG78e97Wp6LIl5O7RKRawxeZ4IUGCV/5X/ZX/a5+
3/+ikYLl60DLpIalOZCxjNAPsmXMOQzvDWJ7QuUNNuLfe/dPOaYATl7DKpsMw1jj/d5LcZ2TlUfV
i/zIZ7AGNx7Nfh3COyOX8TwkViz/t2kX1gztUStshjy4PuNKGI8Zqlz9rAdg08582AOM6H2w47Sa
ywYWaJot5YxJOmdGudQrO2xLgC+1UWk314b4JK4RBFj6nGiXsr+bvcpE/hn3bn5YWfHA/Elvk7jV
O767pHpn/Cj9WpWS1P6nuU7ZU+uT5Og1v2s4b9yc5tG5nnpUpWNWxlr7Xu2cHu6bu4SN5863+zE8
B5tKSUHGLAoZ6kGh8hBpgvdCiHnZOSqu1Veq5l968rY/FeSAOg0wbr0zzrIJRH6zaxSP+9wovjrz
t6L2y+SWlMuT5C1i5irlE+CnuKnKCq7HI3yNGwcK7WS35dZEiYTKRngnOoBaxh80W4p7FAG+JZgn
YLFmdwdTHoop6Ct+K4guyG2oEJHedOGi8H/cZiUPftFesPsbmceC+AZxfrXrL6eGtxejiJLAXxJR
7afUj7jQZG34bFHzpPfS3J4x2CAGnzEOgNe1Ga9jYFaEFQ03WW4mzdkp/bBf3SuM1mvn8G6TW7S4
3FQTz7AuHo6JmKM2rvbMIeXQ4QEmpbXp3kG5bn+1/cCaqAnrkfoeNG6OR3Hw059V2NR6HNcZWJlN
TV+sVpGU1K01Rw747uTzUqJ47tvQBo5z1eIvX9eGWyXNyaf3qHOc76bHOe0lprYv0cWGDjtlVV91
/fNgM5Q373GANy9EQboO/as2HjmrkiCw6Vm+KAwNqtItt0E0dAIBU/Icw/dl6IQVx1Roxoqr6oAO
ow+iwPabfhPJKii2BuY8Wt0+yr/KO+fBaWBOauMHjM4JvNKxPdxwqMqZksDCI7u7D7bWbgMuk4hW
EmCINwWd4t6+LhO6o4kT3iAhqXUatKM6/GvC8KSX1X28WapHA2XQhruVM7N8D1SIRATAyiNIA9gD
q7dkXSUaZ9f8xg+XOgFu3qiSFYmgG+FZEBMYSTysPsCf46E+ZAlAi2Z8d1UjjvqZ+0KtAw+L2513
4I+5dy7mgS4czVtB4Hw5p8HNP2TQfI9UmTfD02A3UiMafShVxNVd5o+Z2YrbTcYrYtXEuUGworkE
2eY6/ZIqo9VGtA2NQsQ6pJ/ccZuCtGgjdfcKcQSO01JyFBWkC3mMyspFSUKBFaYSwBYqjgnVPpFr
yP/iOVWQVIL+4JyUrUmHkbC8IVuIR6sS96kYEy/uzeXv8qcRcooh4ho9kUzUM7dOvfwO9bq8TQxM
btRxLkpCIi4GpAoBzC3kB81OZbBHr2RDMDaHBrOnNVNB+9S/grqCV1Eq/IPG1Pp+LOkiszzdnfcg
OcEbOc91vJan8N5vMhCb7h2eSk7jr6x/h0Fj0KdCk+gJ70BH2eoH02iLUW7AfNGxp3peVtM12nLa
SoueB4e6kOmIophxhSnEo/BVLb2keMgqWwKkjS++Tb2TIFY6ER5KnKTjAZ/4Pn73ESY4J2rmwtBU
INQBmisDXIaRKqlCtMSspzriqa7Q5A4oxWJrI4hU8Wd1+wZcgKgx1HEM3tRM0OODu/J7KouYfW4e
jkwsnF0VlJ8kbCSSWkq7u4X1YX/ct5uP5Pe5fXNcfmViLcRLJH1hVQXpBAJ7irfNuW0m+r/Zt6aN
0BrVeYgd34AuL7ZoCdhnrrRG5YH/QHGn7+6JFoKQP1++BvNm+Pw+UB6B03F3tTjp3uvCvhxdcFIp
SMUsbU518kC9lFNRUCtS3rxXcju1rOkouR9ifzwgs7xgDB3DinwW9OUBrtk+FMukIIu2xur2JMIZ
vCkWCejwE2sCjXJsTKR1y5md8DqOTvXYaVw61mfWMXqbz5JmYrDWZZyG7MxUdchZazHzX2pS1yEK
8c1/81NM1lTEH5GYRMgzUE233ON303uANZfHayiADyCEpEGzrpx54v+tP+XXX5BudqvHrk11pd7n
zxbkzai360iMq3AJb2xsj3Yh+ahTBd8qFL9Ubk4YiMn/9Yq9K4bDhdkwqgMMSxVg3wJu3NQaSbWg
ZSj+q3gNDJW9hLgaG9ZeaXJsTJuD6ug9fo93S/vz/R1/1dcWm8Eu2AUbnyVng5D8Oaiso5/op/Jt
/J3u/1rWvV5t/m+NW3TYHtuTdFmHfzNrjmEx5jcnhnTDDd582p/ZOlvrpd/fabPz/j4NEuhfzLwj
lJlsQL9xqGcTjKuGNltOg+pOsrLIDbCXe4aHvVOdNuZpoKPeFxtLOkcIysNGuBnR4mW44bvmvD63
F+e19VmBG4HPMTs5VvSw2hvtlJbcjVBHsnp+HIrHxbt4vFHELkpri4IDdx6kF+fOOgdTfued5zty
PjDajX/HBbzWeY20+NmszGIiqYO6KG6PLusStJzjoBJc/Rv9mCBXiXip9VHrsmj6mhhnRtilq70z
Y0k74yGtjUwLo3axyqxcmlr8KTKRwQuZvlYfsYFRQRWFZJEtaQcAh1SPHet3uR1JS6NCMno2ygwJ
Kv5n7GZXZ5O6+fZOGeJQQBTao3SIUdmg8GqEeBKC+KOWYTkqmHeiIT66Rs9iLjy/N5/7fmwX5Noa
4+M5rjKYKi6U8E6yPWwlgtn3WsT+ekgKI1NAceVq/WzfLm9Yo19FzBEkq8OqOX+Gj0nKepHyFjlS
L3W3UaUw4uphZD6sTho49sbLA5ON3n5ca7sYE9oZ2fM3w93oBE9RV0hsxawv8WSTefeALZf4Da9B
y9jiKrEqn/utcQPCFi3DmMNa202uKxYJjI5+PIpHxeC1enujWI+0KqkPGebe7Fma5QqtKjj41RaF
h98Q/oAyWNy8lX3uZvtFtKjMzamuA0OJUvPIGJpDi1OGKMZxpjVkzgYkuF9bkTp9yTJCx6l/4BTU
50j/Wsd2XlRLETvtYsm6FmolqecqHiHEJzFicO5k7uYrpZxq8Q71scWkEetL5LNzn67hdLSsDRIv
AaJorojCiwIa8hTQZAaa1YPc/CWNqnSyJYdS3TNFlZOq7B3cg8pIo0VY650ATuE8BrNQtuExeBuW
gcMV1/t9eKdNme2fwnR6DuuDCyLF/8YmYA3wDbQ21kOIidyhg7cL7vRxpIw2p8foorJKP2ukfPft
4df6iBe7RWOqmiD7GHAiGBhGACJSlTmA8dN0xC+i0hS26Hna0gEcUySKFOe1kxYFfLL7w4I6q4jD
edBiVCMiWbUKPpKoB7gQoIXgf6anSJviLWrnQTQk6qMKy0TVoycNZKgmQIQUR1SaI31d5+/2KMae
oYGo2f9Ju4gcpcrRbZG+UiqEkhq5hwSrQ7GbaPzpV/WvMlawpPbgIlwf4TGKYa51DxGOhBH60sBK
kgF6ZJgSRKnzZ2t8GFXGOU7t37pncvVQZKvloIb+2YLVeETbd+BQWUwHEan9g0ccnx4qhA5xJk5e
tsO9x+grwIWwQob9URavclYH3XWZgAhLxWgBQapw1kJbI+6eCP0A/SIP8kTzwiCleSSOXqxB4rNj
BAwU+/TgbFO2ao7i4WZen9amtdErJNr3iPY5BLPJRFkHtBDuJ9A4AI3HzevtyW3VcILlDDsS6bE1
DvVyRN2jasgAGLzAU2FrgTbreBfgnnArwf1NX5D9wRxUrq4NqDW4DpJaiE082MgDp1hhYo913t1j
2fqgVNDC4E+o1/fvfIo8Bo2pFCiPL6nJpRYvVeO1AZ0b5ofpeU7ot9QjnSbTsnms6sIH7/7z7Btf
Ne5HfXAIqsPH8IS4GCoj11R3QwS5gtoyjJaVTx0UWV7Au9YM0sz6tjZn78kpsFmOpVJUmq3HE1BJ
4k1s1RivZf58ViNBv1zIs8D6MX4qX8aP9bNbNKc5lbd8Bba1ojjO/Y3hzt2JE+uTS0dlw9ZQj/sf
9d6nnvK/Fddw0Bg2hymYIMb5/qXf4Mru+jAL74D5D1f0HcD/QBV7zVClaMn6Sgj6+s7+ctCV7K/8
DNHyPUnXxryHy/bHfkshlj2GklhzdLmD2zC1OQwmr/pEaFTR2KlzYTe/bJwdJalHm2ekcMaUY/QO
zeGDyLHFPk/7T7KK97f9WZ28JndWqLH5aX7m3/l3+nd5tc0G9bB2o9U+G7SkY6YMojBndTpM09Ex
vIzuEKur7eZGrXoWdQpdFjrhfbjGuRyrwltQgf+A1lOHjG7NaS3UKSQBm5GOJ3xP9nQEmL41TF9t
m7VduXYGBeXmtAaVQRWrqLA116k35+/wNX1M3rNnWMWaHqfNPnb+uOm2cGFReHZDThoNr+Cazflh
VZ+/Z4SXCo7P5JfFc5TB6rUw/2R3hGcc1j6i3+j3ve8Y9JZYVeanCs0f2hFIVg1a9R52KA1RX70W
IXmO48m+fYdMgtql+H/zbhsvANao9/64eIJSdTzr7SrLmB7ajXUcoSoP3+MawbF0AIpQlOFLaPAm
/CtkG+TUHNKOBss/iSwfkIv2XTsQ9whY6zfyMWedyKS1GgB1sVnGY6g1MQ4yW57kRFPp60pgaY04
Vn6XksRaU0bB+yfadW9npwbVBzh89NOsU7WWRuvZHOAkbL06+aO9fzh8HpOyby3YbfNbu3JDEZWS
ZJ/I32wo4GVue0UDgxvg8DIE8trjpbT5yFf5yv5IF3Ioos0wVUcs1VEKSIAkXYEEV8pIJBJWO/Ty
paQxUJCmLN6SdyYYtTp7NIH1mkU8aY4YMTzMEbJcHkArxDYiL1XJgcluCDwyVxHTBV9lhMBelTYA
IIDAigb4ntQkFSwWpFhdYE3zhVsLwX1hl6zQHhXyB161RL2KMCSkV3KqjtPJ6Kkuof0qKQdCOSRV
CoAUAqW+0tMarhfF/sD+TdBIODr+/FEbY2sKRnkNeHoDF3kajckWzD1sEMUJx8WoeYw3Jv7/BR+s
NCm+BpJFK/m7ePFKo4mv+VWlhNJN89cbx9qhTlb4LoKWtGlK63Uw9qB/3fyU3yt+vt6vDGLA9EB6
ag3D16TOZFCesPt6rzGNmO7DdETTbfpWicWNIxVL63V4GyY+uVUPWVr//z2h70V+LbqlZBe6ebp1
LTSvwikUISbdGzddhUPFzBIDoOvCmQxZhdwFXqglFP3JqUI5aplxNhifl5UE12XMmrtlaGcPG+MS
48nZsZtEUtrdd2T309NPHLDy+HUD8ct+bpFtEsmSMciJobQ1kFvXHm8QCdAkHWlimaFmbfJXsf3Y
S7yWe/CspaDSpmuhDCgfQD6f+byx3ir5VJAALtcBY9JyBDgHZqZYWaGnNWzAuqedmRdphTAQY5YP
0fSqQGvv8atHrvli6eBnSH8EL+osn4QhCibzgZQ/UhXha8HoeXKBtTPGNDkWriYlks1PskzwyRDe
AU02kMnMmjNrYk9ocTRKR0qdCuoUHQyMX2wsmHhXqiplXX/Ttz7YEODkY/hHeIGRA29e+xYmytLG
SzbHyio3k8pYq5GkUOCYoVqpa9A3ETY0iTAVT7NScTKEt3wEyU/1wVgZWBWTwCZu8VteXig0hR5q
HVPeLuGhWt0rdL1Mau10oq7N6shcSIXZx/VnUXmEH4yv6ANknFKmdrGkKNGbFPtseEOKkmtUpyMX
ojBAmoyrVito48KbywhVYAyd/BxCW2AfQG7JfCWLgFWE6iOPIFg0aEYmzU8Zb9VBEOirmLRRccMi
J5QnFsD6qANsTVBQvIKL8SpgawFrTyGrT2UnJLWxfhIKcnc7R/39CfOxiz+MoJO6yzAjQ732ttsY
u8FpSAT0TzOB6wkei6DleFdN8c1AyohSH2sjmRuFcKUxNyJ+5q9whvj4WPUwswjfhHIyT/uWhHuF
rdQAoIqvREv4x8lP+Mj06eQmz/n1uIsAp8sLc/CJhL/SQE9GiFhdqFEGiMxK2UgJolFkL0wMU38L
nsa1AUmTqfUn4sytzpDPQ2QtZRMWiuMtvbkBScN7hybFBgqo9RpFu+RNNjCCJvLV33zJpl6HprkC
9zJcV1AueJJ5iHsoPjucNEUDnHYiNw+m2MLIvak1kiAdpBQRwK8dPuGOVZCA2pQt7A/d3Xih1EUl
SFEQDws6FIMW64BjrluvQ/AcUTjw+EceoCpfHBhJ/Ik/iVhvjVHi8BMKwpkvnIgNmY/YCZYaf0n9
ESm4mARiQ6i8Lil6xO8nELb2KNIJzYu/1aXX31K9WewsenLpvRkgXvlLEkZoOIpWkzgmWzq5H3Fa
8dZ7iV1pZ37RCIWdps7wwJc9PbhvqJP0vR7l89s7fKp/JKwhhtcbU860F2sw8iOocPRZeLeifCS3
heJ7PIw0EPSjKUZQ23+fkM/FLxWjgx+YKGpUlxH1PtTnui30J7h9YSgpVghDuRibGvlcWEay/EUZ
ghqKSIXs8QFHWqlQLOgBElXQhWBaViKp0dLgSTyRVye+Ow1Uhifn+W5T/at/wVPJj/jFIZqAUnsa
EbkTd+x9nvfsK1jaUi19PAMYwpbIRJAsb+hM1ZCs9QnD5/hlf99yZ1OBsRsdfygwIhKsdCi9Jkjc
F/uuRU5Tof/D3jMIeG/tK7Hl8oHQIYcek1e6Z1V6f2pdY7CodjDQVl1dBcwjtcIFsRKVTBzqAwPi
FLAoXNGLf5R7HKbUtNmK2guAXHwUaIHZDXtm1rVnvE+N7JTSIK0CUKHwA7A/kAvBx8U5k/9WKwpm
uENLEscqC3Ex2I4lA2bXjGmhI8EvYUbip346uVG/3HTeK41U7nDvMGygl4XqwVw5UP1RJiL9E69o
M/RI+TTtdZvUtPIeUFMpdDF3iigsMYWKh4W1q3YZ5KtYc4qMGlO7rneg9RvoSSmHQmcLz/RpgcK5
mt7u3YhmKsng9fP6QQkswhDNPkQPETlERB/RZoouB2r01DhCkVFrF9ksrnDVg/jImEEFSGNIqQQZ
T6oQ7YLIuaOvFsRPu1f3FEYforkpIhZYE/280cLeqJN6Ozw08CyT5k+BR5lHRs4bvV+RNZO6FIeG
8mGSdOurPHZNQO0RdLFz0j9B16OZxury2fSyREh4/9wpEQUtUjLfkNmJnqMBdaUBOzt4RYe6UZ0v
EF6COBRLO0uhdJE6FHEootFDuJYWO7puuqm3Pl8I4B+Ea7QWgwu/65SuKfJPn/3h/kJnLeA8lWMY
kr7EsBRmujKIjxaNEGcEOZYTT5L+tH8Yb18oRPTfArv8GXY2jD/DwxG0QySpXKH4YToOSlOgX90P
NzR4k+522SBkrLdpxD3BSZEliNcsZLe8/1JZ1LEXwRWpf7Q6NhH23vmhr/kPL7QZmaghi+5o+iBy
r3phqE23C3WdX+N1N1nO5FGJskKfDkOeoqdckxZikxb9CdT4gH4XeD3M1DTg78fu8omIYjp6tlA7
GCOBPIJ5tEs8/KJkpRxIMmchOFTnAIuR//pClGqoNJFL+ZLQK/DceYoLLb6X5LY04olB0RAXhCoj
0cH5SAiSzaSRvC2EtEgKKsxFqNabpRetpVbsQNK8yiqaUVgaEwAkAG5HyuY0iPJvQ62/AmO0qG76
LYYi8y1iQxI7GatZ5uEdyhMNbantyVtfKhx2Nk1FTJOiTosZy46FEoqHlP3loXlwLUS0KuBXvlMw
j919Kmz8MqqSsKKmZ8iXhRmBacLR5Az06pUK8xJikwOPlOFUbMcq/wCfs77xw9qWUxBXfYW3Bs+q
QEjve+WHiLDlK0PdDgMQ2i6qKiQFLvPBJxNiVlR5GylOdJQnIS/wd3EXdOU3PdLX0xwVtO4FVgaq
fF6p0inCanilVgvlRqC1Dc9mHO24hAEbXPHLAINAe3cXX38nsJho4/wby485/InL/3g6s+5U1WYL
/yLHEBDRWzo77PvcOKJZ0kgrosKvP0/p/s4murMSYwNvUzVrzlmzRLrUygUXJTwGH67kHC3+7oGX
oVzu/+WiZ4UI2uDFxHcZQjXVZjS9qWxoYDwg9QSOwK0fQVjvaGRj4oEZF+Q9fDT2hx4H05G/IB4R
J0AWECeRxq6yg2/oZJuZf/g1LavJUmap1JK+uKWo1XVGsXixyXURJPNuy5VJD18MQxyTZGSr/9mo
oOkWtkFA/iNZZrKDczvtLaEmLMEjJTESlBSB+EFeB740z3kjv5CffiXRAqbKhZGL9SY7eaFVFj8N
mQ6yDAkoKk4ukvR8jSkUGVacOYjQpBu6m60aup7LkgsHmeRHhl/uokbBMUSCQsG0U7yzSxMrUOK7
fPTTGxAMzn/oWvr/kQgP/OpGzmKkzoO55FKVkdeR15VUDycEUn1RpH8Xy+pjesgMZ5GjDQ7Lx669
kt5GrUk23NExZc0SscQ6lxXvuzB/48YYS18+GIYdWIiIKF797BeyfzDYrMfcmCRsmCEDTtJOQWwh
x8CpJgoWE0v5pzhOfSjVPCAnFJb5/yE8WgKByrT8CkyFkf+Gb0GKqFNFVw591UoxaCThCcIZ15lm
TJRm6AgrV0hgablGslzJmZergDniD8ESWzWZzUZiPwFgCVVnBKjofMHcF7IIyP0XVu476C4Ib8Hb
aVgsLX9gurOCxBPfCyL4V9JWr799L7WpEB6Pyo9wdoRBAM2cXlbYK18uK6yfBuLHTjeDr1zuOf7Y
9kqoiZW7YM6sYVwgmVJS8kLRj6JuSLmhmPnQNO4sOU9YicCaOBjArZgF+hXctuO0aIHoJKsnuSFF
f88fvnb5RrWe3tML/qJFvBCAhzl5eXiPJxf/beNC2rZus+84BKBnNIazbCeXT96CrAWyhctfvQEJ
5tI0Xia0rCJsr+cfsozXgKWaVFbi/0/E+VmCuXLIRlhWJWaHMfiJtf+r9eMsJWsyzSm4l3i7N+os
xDG9xeqM4/oFQ+oebpOXS+hdlCWeewbGhHtcgtfPwXq89cgoV59Qd8OaMsewHheove4skA9zZp1f
aYqELpjzKv0rqHNIkLUgAsZuS2zceczMmbHVXa8zrPoXeBRCh+LNX2jVSqzammrU5BOnp+y6vqOg
3QBCItplFNVu9aFvv2xjIDQzYQuLXXBr8IBLjt6MUEqi6sbqLwvkykJUe0BB15elLfxXoORD53Lz
0l038hq6+hx4qTQ2FX3SJA7eKx1okPTh/H3kA+i5NXrda3ee1ia8zAy94rSgL9zw/vKCzgE7/kyb
3WM7uHa9Z9cWxnJJNwJhAgpdQjSqyHMvwgPr8FNpXBByL9vglyLmE4zKAIXdfNCnQtYVir1Qd7t2
s+T1X6HXLEOoY8+xPKd0sOpvhZQh2ldY0eMOIPlzfBrKM9BA/iIbrDz/4jlGHHSzGrYyBMJfvSu9
AQadv9Aq0SAPhdKBx/iwPbosaFVAtw788wMwJmKp35enTG8vF/4vvDzaY8NpWBmx2d8pPgqRF363
i1ZqqYb5zlwDiBRGn5deIt8pu3YEhnw3b4b9VGx6dJb5oDRcYFX/2uL8JERV2R2bETbNDlIGGr2N
jXUCpE3LQ5QakHBuZmcZn8aJMvav6cW/srbwe36cNos4Z0OIvZh4gE1EqBICtUjxursEhf2SOL6w
mW4GtPRQ7Bgz/MJO6YnN/n/sUCkfG9k0Vdb90FHbVqTYfQzD3gfedH/4frvZi/Lb+1APlMdAuxTw
KnZJMxTyBjVxSsFs9PPTj1jRgxPaO7EsFCXozdzJz3ayFX03QFnyIjYlWuv84QC42+1e1g5ju8n1
Kmo49nEolSrp2p3vwVzvs8JVKQuNemxyu8ym0XLH0v1DN7BxJ7jzYQP7VY1rr4B6NWu7t4WIdl/I
GmS0BzOROHzlDQYW2uILKr3bZMIdn85RDOpJvUIiL3R0otNAbsbPmLqiGca7gnusLUl8ViOJyCQm
I3ViSDH96/lnlXyaGoKXf+Jr8EmRoL1C7ckBDk74jkueFCM6lOH91Vd/LO0ROQ/kWRPrtDltxK5B
gj7kU5RWuyO0QGICgcUczlSSj33WJtAAfsmqRLbGQF70P7lZi8XsZBOXgGeAfo07o9YU3vHqPdaX
lftevscyWwxLuOYX+TxfSwVh39+v2qC0e2tM/j8kdJGnhfQ81AaSIA9q1hlKeuSj1PUIa2nUJwXg
T4XvLTp0EevBeEWKIBTfz/SLxq/n+gZZ++b1UANByJkruklqS7ew9+pFnDFJBjrctd5dlpW2YhtT
nSin4qmajkt7LlaQ/m93UcK7tbpeRoi+xqRinYLyzxcLLFDlysRoaZA+gGPhr7G4/LuwFntex0Wq
iiswSwbCAK4qpu24rQO9jVbzFSs2jxdADOwLCeuZBhesPN/t8Nsrb/Dkqgw4t6sFqxCvxDCQdmi4
x/7OyNev19ockryjC6M+8CBtlYZZJOVi/44rwAJ3FKzcEcmK9RR7AmPpq1QQGxCGlRhRiQKhPcIj
ywLMk/1BxLYQYUlyaUA7DUAbO2ZwoROte4K8DzvmkFAss3XwG6mkxQsF8AwG8GvbjG6rYEElrkei
kfjW6ZixFo07Pad4Ob1okr1NFSvlXYKq6i89Nl6FIeHNM0j6ue5jSHYnHVwc0TR1Bzj93W3X6hvm
a3pbgcfPeR8ZIuC+3f5TR8/EJI9/5k4bbgY54gOVtJlwmqf3Iam/npiXFlkWUgBYbb9ROjRmnMfO
UcduPrIeZPiKKyQB/rAdOa9o8igt3CjUJwq6LfLlRz7un6wU+hZ2taGbt+n5a/7DfdOk3QmuvUj3
zT1G+TT/kbWb+SZ4Lq0j9GkHgt+6W5jhkNhDh4m4y0+DV2rnf2pp9m5o5lK3Ww9OnKkBWF2g2j0k
Ws4d+sjy9bbK6bv5C5f+j7a/P6wAVwCm0T1y63pgnKwOmf8ESCPJvM5Co5MI/lW69ZBl2eFzB/G0
j1Rgm4MY5VRC3nt9WGluMlTE5spsQexHs/i0+xtl3eAUpVZ2geIGSxhI7G/w7L6bzo3hifOMtuU2
AK7hPqcjFnJC2JjQzOf4T2V4jmBCwymyTz0vp75zMw1aSdfjkhihMKzWGQoIna+dx8ll8BhWRY4x
bPMKgFHoJ5ilkG/Ia/Chmr3H8V6lnswunkCR7lxUt2cGPVtDhkTq1HaV3zbyOvcUmu2N4tTrUDMB
3TRlVK8rdRGXZpoMs7/bMfvLQelxpGRLjUy+4Yt2GU+rGqne/45yk6508udNvlJZpVfN7rZIZ+Ei
DlG0BasEDfBtI+Ipg91GCPPELBkVb9wquOHg/Nu9qIfuBeVGDZICl5r9pbIIgPiq4cooS0jhvQ9C
x4pTX6qDHtuvC0vPUm5d6p47bRl9ivzti3rpXLSxKBH1cQtQ8KM8wFtb+mbIjVbXTO9vo+MeUqpq
xE6DBLoT0va0HD1mweSJU9PkNeqz+xMmOdIERI4CFcIT5f9XTnOjznqbx4Salf3IoAbG5N/YdkVL
OW7zZP7cZuts/blHWgfxBaEDjafRonLBAtNP5esEArs9rXqrhCx1T6lZP6IsLc/lmd9UJ7s6a8d6
JbXq7o8Gh0v4XwhvqWB+VSwqvdHrCQVg4r472cDHG4kGtxLpiytIxrkWXYxsCLJWSbQlBB5gQzYe
wYwFZRa4o5jelg9yi7XMlR6E1e6RWfrYi4ssJKFZzxPDEOY3Dgrtl6l+vrrH+1lDP3U2ZpphinQa
oiuiEjnoZfMjLBUhNMkhTXdYR4Tnop2A6qUwLLb6xEnLYC45F9C6+7WuxYwE8Ym4fYhWTQhFwrUV
7aWCuKqBLtFbt6asuHQCrl3CUAJCYUunk/bo7pt8Srh19w8rJxAs/ZOVYkElNjMg/qRapFRysJqR
TnWh/oqliIQH0kQuZ4yCypYwZfIhjB4e5YgaRnZhUrS10LaxZ0KVIeCqOFDJX4vtSMh5Zh/F79PW
l/rytCYMh8q6Pq39zWkdIZEVFZHoCnFpwcNr0J+Kd6IxvXkixW794sUybZZtLAG6ayTNeQ/LJWgj
98RuYANiVMi0KUbiPvBVRbY9VDUIlXAYGKQImDuI1zRGK7stxgbiUYIKeiD/F8EbjZcRzr6d2+Zl
iw63DfCuI+3CmYQj35bn4B/m28ox2QvzU9sI9co/++fnMTxjWgGDszkm5+LcW9HBdE3L3IWMPjla
o2+fXcQ5k+yMKgf2hTH6SnX6IzHkfu3TQdBzGPU9hgGWhQOehUJ1S3pyDqRJ8R2bhXhcw4NB8+Mf
8B5Cf1ePokkwyY7Kb4RQ1aeZNb4sSLjkyNwuvgyPacycS9btfb6t963j6xz/iziKMxSHfbmXXt7f
t5vih7r11+k23bYW+TamZ/MyWNbnPn9TnY1jj2uNoJw+95itABfDnNQ39Srcw6nkq5M5hmb7e84G
TNYOzBNtISzEYh9s1XCuL6Jpg5fIhxkrXTzlM4V2PzJRIkn6YCz8dTi/zaPluj3sTDLi4O2nVbQb
i/qc/XxS0wcLtV780z5HP/d/7XNWOJG8xyFOusJhuE/ViYohRTx+DO6DeIyyDzqI9Lj9SqNVl8UW
pSFdv8V3ycr/SSfOD7cAgsh9C0nkHMKhTAdY8HJ9cK8d9VZGanG3iP+l/9qNnf/rL15ibBKQ0jYD
2GOkkrJ4MKUgqgnFSuSiQumQCdWz2UNt8E5+h8AWThp6pDMSPcw0gFGfkxBffLEp6VONozLlKPsY
OwOxNEiW+j5QLV2U5yhXwjHw3MlOiRAU6/Ya5jfC5FO2qm62XlpPDRHKHFx2rkdE01mKoQvpNsmt
FlgnHHNiK9fd+pCMRh3ecC8wAzhOPr4x8/vkBdUjdE+jlzK569PC8NTnsMorwL5Ty6yjgUphh92T
DJSmwx4RceskXclZP+X4umV8XDWQs8Fzo7nnAveuWbLIFq0xG2Nr3HV/ay8s7SC1sdMaFZ/2yMLQ
yQf9RbDNIBEFW7pNczGkhxN6OASJHZfHekID64/Zifqw6apR8N1+iUI/JkPICWWzCZaMjM9kFl3n
c/CVg3aGJfMF8ISmqxgtYzzAiKdScJRXlKO1ibcyQeNxwQPpdZkjdMTWgI0IawQ+OxBM22wY0jrU
KIY1goPvAVVFjPj1EXyRF9MiF7aYjmibiKVN0UscHfjqI7Tz130Y4T3+tOUFUxxxsD+50dVZpH5S
BkBjY2Z00LUSTAcHGQLhDCksWcHHXUMy+tY0GRXwBSuvGOXoIeXAyoQY4Ssnrg7qus3R2ibQ6jJu
bxZ9oTg+WPCd7kY8SQQqkYIi4naPT8s5uXfEfzp4f84M7wXN5Mss8L97WRmVKQBTf/zADZSyEWQn
hBysAOzJ/9p7XC1c8TzTsTQikmBADEquTIkKWx+/nR7VTJECyq4rSmV0HtPOH6MoY0eN7O6mOzq5
p7Z7AgK4FAhIEZMSFK4JJ10NpzXRY4pa982y/WROEzSk8t5ahJWaWcKY+yyS3J8Syp7mbR0tS7aa
NdoDFsHhY9vZpz+d/XP7mN5p8wtBmsCiepgBkC2bMyHswwRfKLBL5TlK+skXMIm0RTHpzFpe3+vM
qsgyNgkDpMByqnXMt+29PL3oJMWeCo6UiQWZyMlDWMNyYKcCZUMU5ZH7/NDZxQ+sPToNfZCHsboJ
zsE+2Ld2xcWnAnuNruoGxyH0Z/4Ud8dFS7yFxM1dDOnF013yW+qS/EjOH99JxVI8iKlOZrgOQV0w
wQDngiKTpDqv7Wub/VAR/5GaNO5xy9ZK1Ks+qlT/HzkF0Qn3gEB8Sas/4XQ+h9TX+/BsWzPCEvww
FO5vvogol2Iu02+b5ZTuPh/RsUCv0HXZgI0p2SPsXlFfnkY+D02WybKCDKVNsOeWElAyFvIJfBo0
djnSNQwaxH1NbAykobqUPvG3/GBycv912MPo25GoTA6NkSTKZDlE1f+9idJfuLUqBa5PqNzOsCYU
cb02jnBgFDsHlOIeIXU0Q3gvvy1xb5KflR6RC6f3f+yDZCrCBAE9Qy5Bh+pQOGj93oLdDe0csycc
JC2zvdZyi4y/O8eaiGfN20PVzR7EvAz2XTTjp8EZXyJcv/G1mT8nKoorqBBUbMYjFnokAI0nnjog
xSNRf5GzOWf+C02u4ciXVLuHG0i8oz03R3etLTucYDnJKuRida5PczCynwYLUm2qTbueUJjFAEmf
+fCQOf9jnwZ/49YKgjKdgmjxeMbw6aysasr4QkoWiwaVWL3rVgsU+5MQ765pGzuNcQ+ThPs4mkST
Z2onAJzMDaoQo9/7KhqyyqDxbo11zr4Yv/mWrI8SUARLUbdosA3xrZ/7H301htasJXzdqN7LlBvf
0LzcZAEO3y6JlP5L+MJ23Tb99Q2mYUziKJMx+gFZYEt+DKiJjonX2/YMfxNBc5EWma0lqRVIhJTK
eyYGN9wjcv3gWEfIiUDHUl+lYXBlDgHWvnXpyd1u1lKzpQxFORdevBRQUYI4oty57SkR40dK4VZ6
r38akCMq82cP66m4ZQmAs4h7HqGbP0TJwyrKzvdZ/vp0NlcWzcKAIqht/L2/721728j7ymClAqiM
pMQhysLT8vnRjaZoR1PvXTqnKXIvEjX4khjDe+W4NUkmLQ9OLjpDiffErkMC9faouMB5DmIzY5yj
DNnFu/bB3xDrZniAEOESu0aYF3AbympO6iU2XLKH4bzADiji8PfPe9Ad6v9SiRtTnBqE3ik3weQ7
E8Edf/kFeI0wvj7rx/I+r6ciDetPhPEnt/pHxGOvgS5TeiJHMha7fGPS7ZCYa3TSobwLJd6fQuq3
xVpCwerkxhT+TmVRvL8u5eGG+gq/qNDDgg6gyiBvqCKHeEXlbQM2aMOiY9dkQrNObgKDFZFADRll
i9r1NyS4GNDlLYfsOSKR98hdht3X6HYzG5IOsOXKrv6djtW/GgH3gN4BZYHDnEOm5k8rumr/GMsq
NKs2YCmqaXjlQJB4lJCgFPN7aPWokdvd9TyNp9oq3/sQf2CQHmKQM0qBPRCyZpkgZI6p9bDIEG4N
lSluGQl+oSk+Ts2PAuaKpxGkGuqoFDxRVor9UxDjY0jY9O+GSzfbSi02v5AsAESAOiCNtvF3t2oa
YxZmztAmDsceAjGUMoh+iQnSLu7ndtu4hBiBN1ZckJI3GAjUj4GghnQ/AIPYxsiPX4gpQBGx7iNp
ooqGCdGuHBXQAsl5n5YCJlQ4j5+g7+QdMPlxH5HTrDpDMt+/WxLE13huTyA0PwAOaDBwviNAheGP
udBt4jMG9omBE5VbnTHng7ROqN2A6qRmAc1x/6YoUpkJPrwTXgkyEt4P2K6Ju58MxNZVw5tD+RWs
QYIfMUcUe6KeOUtsdEs9s8Y+S7bXDMARcwbzCOiZo/r92qtQviC/bWtmEZHcRlIUF9qYZKYgs9T7
OiPSURGWiHenyEsk1RWFTmALcYayJ6luy1FHFDqQQVR0aa5YkhVzYFhUx+njWFuHg28i5yEWlxKg
ANDUuIloIZNKeT8YCdk5vKpPO7zCdUE+ylSux/4sSKyiPU//kmHnN7jEa8NN16CIUMJ/lElGMCk1
OKGnTZozZc7lW+4/LwAegKaC7R0AXJhoT1pc9sDAgS8heMoh+X/wcQn56qHlU/EJndcxuOrLLsaM
3m0gdtUSM8i95N8CL4jgSejHIvCUhleiAREgQUqrci+FW2F7CtDAC2yBGKCRAHn4ZBvSktc4S0yj
Yqbl1luhyn4ccP6xq+GuEPNvjdMopfAcVFGIr9LTV2qQ+cco/jUwWD9ggCO2Ev0zyhTo0c1H1F9Q
PfUEF5SH01Luox2U6EZci/Cu40iHrwrg4jG+Uy2mCuIYzZAVkRH/AG+FOZCZ0WMV19IzoQeVqRn1
7yTuL9UuWmMNWeaVSVVic+benxbApz+RGvVzlI35YYZ28WX1V88zC0QN9wX9oQI56WWGS4ylPUyC
g8DCNElUzVLGa6MZ8gf/ZH1uZq9FM3sv67m6ruetbWvbWT/QwK1B4/QfRqIA7f6AYsmTIrfBDWbO
rr6bomMo8FOApVLS4wbvzF/90hyUy233OAjVPI7pHCWCxve8M6Wi9eUHq4OY/eMFp85raCWMIEKZ
i/yOqtSIG4Q8Km46Iata7USxLnR3qUNJb0JhrYgdQclWsqOrAkrPB/UyGht9vhc/BTlE4kpNCV2x
SAyljCbHR833oW73A/Bk89W1/evjolFBOzTrDMG1UOzRctDhBW12MVGOxuYJarI3/t7EyefwnEwM
VJSB15m2B69xGxp1zRJi1yoa1m5jBaHtI7Ta6EgKATS9GiTnWt6G1PSU2AJBNhBL6nMqZ4RZ/OlX
zV+PMcrbSVMKoeLUMDtEICHqaFHFCfuLNIGfyAdHQmFJ5zHFVS0JuuSQYY9DFqw3oWlufp52d4nJ
6tKnE4lyEG8LXB2unWUXwf8NzhhVfzgMqTHsBlZFDQ1XD5iVtfmAnoqrmvcYBSeT99+fVy+7F47u
F9pLFtBaUg8RDDKGA3w8fANDegjdQNlDPCjEHY0FgkqbFHhrijT/yeHwMPuAemD88CG+wmxisw+5
3KAvjnB2hLEhSgohnYtipBjrk2z5Yt8WjcVXQSJeA98DM4xrJzZfv7r7+k3gnUAPElGnWHG8vQRy
S+MJ3UhmbcWcxmB/Duw4l8n4QDclmrz0/CZwioAA7AQ+5+Q2OynjZwU9F+lfH/fqrvPAbwspl0d1
hZYr1QCCxCNxb76pQ8eYKBsVLkM+uuYkvb7TQYNw23Vol13PqnF/LTd1SVMhutAFkpY9X6LBwlIQ
jlRrEKeeotnUcDvLzhRO/xMu1hI9/aHsTh7ZXIUSeWheE/wZ5tpjUI2TXUm/oL55v/Qxop2VkwSP
d7Qgn6+oa6VbNj/Bul5nUkOfQHVbTKRhgQhf8xFMqmF/Ykzoz4q/HL0GPk1eGTdIAhB/sJVIvwQ0
LQdpJSB0mRzfQR2SliCqsnPI/iEM0g72L9zbXN+eRwPdeNL57FmsEILY4o4NPAogzZp+kb/bfDee
zUoaQpDhQfGQzg9ye9HzTGyKUSHLrJbythxCBsMUBloIJFRWBNmmRAOB9Ja986J8xBMiDhc3lgDo
8WOV1DbDdRuwa1/vcZAURK19rvf9Y3nOzs2xOaLEYrd8WIZvU2Y7BZYoJ0oO7Eq8NlxuVLdvOqlK
nEuki/4tPcQH1gbUPKwmzNwuTCTmDsszLvHMFdgNpXnD1yWG/VKgovkGldWg/pcRvbGhQz8uzNs/
aGZ3SWD2J7fBSxGUjaqp116oC8zIFxlwvDapKRr81Nt6+1iXy2b0ZOPNcHUUpaMc4tVWwIMhrMRJ
sksVLJBdIjpZVbju4mZE613Xp40clQl/NN90nDbAP+YCYt3QsxXYUk5T2qHPpsESlVNDhDare6U2
iHOGeKkgiHmO0mPVs6Hz0GMXiQnVyAHuvF2epo9Wf5IeowtOQ1CY9xngk/+GUut2wJ5/aza/wHyj
oJ2j4kQTLvU63ktwCZfEA6Wl9Vy4TnzaurP3f54l0/B5JniMSYIgGXs3ROpDZdBdS11byB/iwETU
CZ0clAdcvKH8b+C9JDxjSbQNkPEvpiYIOVVRkKCvM1Pthpt811zFmlCOL0okVALxC/tSCEi2xcSp
0qzkZDon4dXWI7GkqtsezqNEgJpuvykAGV2zVVh3DAscoyZr4+Hdg5jmp5juyk2+36r29ki/7rdF
wVgy9h7P/mXuiCckrQJaA7ENxETQfu+eO/8PKS2wgTa4U5eXhqi+F6NOPXmS/GKQO4zg9I61M0XI
YZ/YHZHvSgOhEH/aPlpS+WOprxmkJcmIaiPl/pKSgqhg/UG9qNnN64U2xdpkyo4f0r9Jyv1EDJ+y
htRZKPQ48nT+SKfYIexIkaFLev8Ni4I59EjxmX0BlsE3b0z4nbL7Mm3hR39vylpZ97b1ql5Rb96m
yMqya4aQtLxWV3ZkFs/+pXWpHekeK3w9KJw0qMpRV/Wo5ZG8CrVENnbZTgPMB7R5TUSB/1CKcQMs
KU/WggILoicOBeJYUqEeFPaf3O64z4RDWeVRzxMJUm+nuxqiekDojtk79lc3RLtiZiyi3+6iJ2r7
YZcOBAtyEmKihSjYQZAocckjeOzMIDMGWIrki+eL1hE1spiuLFSKDSvqufk+3zORN72NaIk1fJu1
WTyJJxVFS8o6pyEzHCp9D1WKnGbCXWR1r38stxSlbz8KzjA3wLEu1CkSIqzJC7hQ3bWyrEkqg1/1
8rjGuzCw60O8qw8vDLej3zYoNyNW0FGNlEEWWbHfFvOakNvJVUcCzWHJv9JXIvRXFxjvfTJv7PsZ
F7ojWAvcEcwIiTPJN+CSjE++jT2qh2Tjt3u4/753vcN7l23e2NIVGxF6yxENQ8G7a0BulZQbL1Og
J960lBa/xUXJZsRqO/N8OjJiBX3HENrf9Oh0kJAdy2LXGaG44cIgCfzoJL8aF8RRuvv0/NUJ9Vkf
HwfxWbjN7mzy7d/HKF3km5jbbYWjA3uO16NfubRoCieN1969fkuO9vW0pIvXmv2SUSMDh1jwijOK
Dt2EQkFg0aiHWEY/lL/GwTiwg4gPBE2E4L2n5LE1QlGyNMq0rnHU/yr4D9Rrr3mf9N0KEzsNcBSz
7ojBsByDYEYP577ZyxaYuRU7f9W9dq+iLxQu+mlwFq6zQgosG6qwnYXjKFxYEQvc6TQnPeBkVY0x
TKEjsy3trdAX0gEJVhVk++vyegVQAvuhlCScA4wxXsMXu306SooBkShAdoMTJGB2ie3RpFFclKBk
4DNEeMUACKj5u1/ifEM/AGKBp5uRgKtOdeap/Dnm9DmWklL0y2BoXLrTOrCI5LArS3WH+HWcl1Ph
eBYz2NdQTHy8bA9KBTuBuLWH5PC0vMNlDWnr9+Z6PEeCpBiYgYiWX/KlsjGrWTVrqWa+wNGdzEj0
+8nQAGvRwVlQiH+8kMSwTnKsEDIyFq8frSBPK1YvnCOknKXTX7fJQ8U3Shqz9cbSFC0RDu/HrRhK
KAkhkTYDinYbc4WULoXlnzj0CcB4DBxZ2YibfDFuZMSMqh2uMuOfaT560SUTdgkiyj6ca+Lx/kfb
7qUUMGr6mPkwcaJFQniQLn4Ur5pp3osEUOAiHU1sgR6HwGiM9QBTDmwCi2C7Q6ei5ADG5Xa9ZtbM
UkjdeLDFmc3Olg+rY7OSh1XujdJV12kIPcFMjh+dGFg7YrIhK87piG76X/mvIhh4m20i6XODlyzR
4fz1k4xb+3fbhkpCavpP3ao8AtwLDBC3/Uv1c08l0ztGlMsIAvqmD/W1du84xe7644qQJcOV9p1D
iXaTDeqmVerE6FV7ozgdPFfIqcZvKITjd+IEM30atafabdyt3WiV7/hTnoDPsoC+B1+PH/Kj8GS2
3xOmmmMs83peos60cLhFVmVr11NFb5M+CSdkFpbGA1SZZ2oqGy64amazsDHzUYl8CKb108S2D3ox
l42q0926rQw3Lu0o+Yk3THys/PzQigObKZewEb9pJeE8dKfWNvF96Q+5TMfev/gYb1rEOLQ2q7FP
kwNr7BgaPmDrqk2gRsBew6RxbkxxEB6oeMhAcky49SEGBn28EahUNnsoTGQJT+hlCV760Qx7WxC+
x1hWz+rQjNOdscSB+c6MmIbU6IGrgNW4di7EuGAG0p390TJxE24gK3DKAcNvbiudddBCTNvrHFK7
7M8rduh5s1SW+d2lAJlescy3jKX4MGMy5CjE6rr3WNwmwAm0umNmMRpfuxQzQc5DL3GeNB+i0zoG
imAkb9PAmmzfPMlOrFpfix0DBU76nUE1QgXFY0oYYek8ccJmDEp32skQjgixSeCXGoFqMH4rlr5S
cUioXseNtN0ibiB6ZG+Jz08z2quczP39HLhcMzKaH8FKbuOS5g/+TwLFg64M+5hYhZoQZIsTS4pJ
3aG9iE42lYT7+cGKR5EOagzOq6Dqk3L2wh17cl+/EDYPygIkIAlchfYvYruXEZnncxVIdpjN+HcL
GzFWefLGaYG9+qI9K8cNQgzRYb8m4S8R+vs+LECd4ZarcxwODLiIivdIrao+34DFKXv49r0/hxw7
fwOWb57w/R+m8XePnDZBJAU6vhadH9+wi8RpcDOOhvBq+boZZoTUxG1SV8dpohqGQAExqO8xpDgA
q55ohpJMb10enqTwZBp4uTPyoE3ytqKhlEDetBClGc3Ljn+78J6oLb8wUsRFetMMwj7e1NAnGVYJ
32K+RkdEgkAQIUooCaGP0+mbTwjMlyB13rAlIbVmE+ypCZoDu4NOAfJE9Vf+FX/RsKjM+0/606PW
FZjZmhpiCqEAM1rMX94mRCZ1f9dnVCFtdVisu3jhUeWdP+F+tqymA26J3X1rBH9AdWMIZZEVtiY9
uucwc6hSv6kdVufizF4JKa6dW9lVgxt9VS4BVtiVlf2Kl0vjfdZOynhAGHbjZbMco9vA1gK7dYiB
n3B5eWzui/uih9BnFQ4NIFTMlRKMCbKedfp5EE62VKtbuAYrW+CW+FhkTh3M1ZmxeXyu1SkfaBAP
SprA1GN1T+uYt3nPnOcyOxK4678oEEHGU7hCbGWwdH4V0GI+JpCvsdAWFEobygDV8j3H3FE+NJ7/
nKznzamrWROM+4SFKPG1SRQ7z597M2hh8fYeJfOaBISyzLH5I4xlfwTMSbGYYgcRJypwAoyoxOpQ
9IPAQ+sGVeGGMSxbHVZm/5klImXBEU1MAUBcf8W37X3xdzgKABgQhYBfU4lvbVob/Wgwuva8wQgv
LGkUreGF0afeIo4p4mbZn5+W/ipcRQRMySpfPDYZDjqcUhYN0VEVs2gRLMTEKqKN/EEwMRWfNDHO
ECuxniPt6EsIIkIRyQc3KVtvUkfscaW4H42Feib2utG23BdnmTj78sP76c0YFqmFm0WALcmNJkmU
0t0H9LnusHDFl5rNZZ242RyGDEB55FxRPHXuNMGhXy62A6jlK+uhmhLOPehp8JplSBNmwUGwG0qu
wKcPYFICyGBOWZakmMR4eAPK0LwSDq14b7aIHbOdIHwP+39nNMU64dsAuwOwVFp3xNX4WwD06sNi
Kdg50BBISIiwagsxU8wZ9TPtlYWjBmA/Z6ACZTycE429gp26Fm954YJRHP9EL7ehTjzKsVHfdsY1
bznUNFYx1nY3j7wboKjSILeYfZzb3JhSX4r9AMatU32PngYotZi0QUOG3a6lY8QOAY1/Kkg5EKZN
SmKZIdiWinCC/vMq8eM3AFY8KWNJ+YqWTwy01jxYoMEBFC8GbFz45JM6TnJXfttmTUVJ+94UK927
/4me1h9+u2QSoO5OsK8x9DQOpwGQG++k2eRgGQ/G8J2dOpyEEzo2E4UJLCMAzRM7DZ4CoH8oQZlY
1+Q0HmY3xx8CWcRMTNjyDRied3P0fTK9dOcw2lCEE7eYVLaMc2fbd3uou4bhsh3Zrco1KN3Z9bHr
pfSQ3mnRUro9u0+aHqnA0tTZXTzLNrfITt9475wQUHZHxXsQamv1aFBK8Pqwhd/0Fwc4OPRvYwz3
AWr+lBVP0TmW9x+lWb3JkxH2vYbPbKjQ5+25Ux4zFZWTqrgBjc3y/lFRnCics5fntdV6Ozr3Ncm8
cqdmhkKGMGpQbBak8jcznrz3tzdr0lo2UbzwfMLN21gj06Cq2ogvcZff9NcRDaYqS/MHGch36JQQ
M04IJ415iYSbmqy6zaDcXX2AHK/GOaxg2e5SOuu7Od0ZSiuv7OgxTx6zfoqQfajCRCkmLZyTtKF+
VFcYEQXZnD7j4Xt7ivcvBotDuBP/PetJ/1DkUHpWCCiVTdeKUvcVMg2aPlYsfQ1zP1aokuKuTxsM
sznce6P+oYtKgxYxcJNVahlEvvIXfK+xWscDBuYD9uWm6E3au+DYJw7EObFFVk+PpweJR2uuuQqZ
K1jii1HCiGSSsTfVTgDT4xJ4p39YTRp/NZP07uLNfMeRP7HuSPBndenmI9oOK7qT9ocRNkDK7AkV
kXGNK+amGSW7d2tcKdPWfRniAYoIj4a8PTdtBL3VzsD+S1Dszq51LvCTeVIva/+9kB33rLdBZR7T
d/M014BxUnbFAOemE+UeItdrRXjXH0XYCK200i3wA9XMB2DKuDjNw3BVvdfaY2UUFz1b9JUNbRjZ
wP3AeacT6pX9rq1T3vZtLbYZGMLynPJ/vX1U1/v3MmOu9vG6JDgMtBHjrEbJM6pYy9HfnSYNFPzW
EEjvNGp6btDYNPmi6QUsjuEr+/VfQ/5xG9wZ8LpFLfSBtmhruC3qHtlMO8f0yX6+dmpreCJU87HJ
f1E7YYElwocI9Rr2MfuEX8fTwa/bZv64HQLadtbF00xXCUH5voBE1vl5d7A6yGDWNix3ld2eG8hE
mImgDSugkb7zBGpeJNNuahXAjxDpjxjJAQxBkt3pCPw1K3sifN+1L/XltGr/EDXl3eGjsHv5oIee
3ECqYCZHopZ0xd78lKC4PpZbKmK7d46bfz1pQcvvwYhrx7yH4Aoo01Ut/2ajss4nbyQw7XWIrSN2
JdfOfUjDTLjAF0RjYFIuMoW6GGF6R0OPZtifduagYVByCZmoPlVWLE0COFmqyyAoDgZMSVxKDie6
aPHi47wx9esJEcG0GrbFmpAdbdIaEKrlUMLgFFETgKxeOs3y0lm3/vkdauaf8bS+q2PtZae/IVnK
/9F0ZkuKaksYfiIiEFDgllFxHku9McqyFXBCUKanP19WnR327l1dg6UMa2X++Q+hdaPDGRrYx8Ht
MxjkbtL6+3IPtGapPGTQDRipeXURaJrTaJ5CjYNHDOGe4Iukgl4YN7HjvpEZ5R69G6YXOW9Th2vF
EDB2q/v0YvolMzFOCaA8sfWG90QzR5Qdc/I4SLimuhHXicosFQRfW+tksqKAYMVMy+BjeNCkTPou
v4MXnvpwuXhK+XLWeTuNrASM+Ew2IVpXtvd5u6pTyj+XXesNTmdGDwbst7lRjjO4lbwIinAM9Ng+
FeJ70glpI1f3CbWpcNGuZMpKY1xkEtrXIYYI7uVS93ob4+LmvfC5rmG6UqZTzjsJZVV3QCPD4nmb
2YpLN2YZjo7JMmGB82ryGRv/ELMlLML0K+M3terV0XosH66OneRUeUWZDi3nMe5e3dfa7D9fIxq+
rP2XWLOYNoBJO6IAJsER75SG+TMp0GNUE91Y80zcLyms3TRQPsPHxUt/qEc7QIkYkgYF/IHSOzIw
OfFhmXgHSukXW0gftUmDcZPSr40QXQ1bjtKFjeY9yPQs+lcK+7cvoSLCPrJ7gVJ79c1PqBQDlegP
AnjM7iRBo3LzLTLZQRKySAPTtgPVDuB3A48CN7m9bt/Uh4c06G6yTr93XefqNGdFd2N9p2C1+vCr
+uv+MT0FznAxyhPsBu1xelYU9/NcpgS3UbKzFoofgUSAYZ4O6ImnjgCdkPpwrRWOPhUWX5bIDniN
5KEJ+UWZiGclSZx1/1ZB8rQQMDlQGknPAnDVhodXWL+n9uxFs3JLZ0nrwRNN/xmcGrSPKMUQuCMh
/oQmcry3n//OEJgxHFtT5EfJmg78PqfcWjcnoO9Z93jgUqyCspp1kCbsultmyNMDNNhXFHfZ+/Dl
ut2mjTXrsDugYmFCBUtM3Mqy3bXxOGvYRn6Lq94RwsQCw4fVa9hI2DQoMu1ed6lM7xO0zDQfT/xt
iPKYaSdrlg/YONiHNG5I0DsQD1RFeXCnvOt4KdMEcP9zl/OGEgVPSY2qtXPx3xe/1BkDeWbqwQlL
axdVhw0F6NL/KExdRh1jqdfztuc2L9/sufWVzof5oqfXq/I6fDfR8+rSjD0hi6LK/2WuXqrgUbsV
PkdNmO3bmr03OHTQUwV17abYGGUBKb45HoEUUv+yW9gzxyVyIK6Tw7yoZ10CEy545mKEk3llG7ow
4jrEYd1X+c3XYakAtPvQ4mM89OI+GcVFFdbc9YqX4w1CrgtBx69AxZK+nMYU1TfWBWX3fhzz2+zD
60SJRnOaX4cxfVExvNzG8XuqHxafZ9TCtHssSEN77w7uPR8+9WmNh69ncmPcWJLwnWP8bWMxVs5K
CIv+40Tl5RooX8fPY/fhwkRefmDcuzhKf1xlqM7xDdg2uPphZtFS6DPiBlPkksIfImBKcA/Uz6h3
9wpuB2Sl7wCrPkxCbzuIGBzQ09N23yXy8+5PNTfYRQbdgAvJtfeAuDvwiw9raOGxTqQU56AoUzwd
YcKJO43gtU/IOARuYoJzpUs4RI2PRbeC0ryERAAFY2SeMP7h0ug5JbN4jfUC4KqDtxtKK8rqw9QK
9a167T8f4WdzuA5iLH2oYLLJ/RYBq0qt9QnvWtRlVGd6b+Ip4Vk8h1U2a94L7lptdGjHZRGVWJhg
cTRQ70PuLUuNoD/AStpUz41CxFlvW/6QLdKAKu9xqVEUT11Ya53cv+GdTBVEIMkMBmDJZL+NaYRd
tR7B9FZOuhhBcmie3kPpP7FEeTvt8xsKcpvOYE5/Or7dbhUEYf/uMBmZypqOmfqffHn/zKAWO/rO
xAIMa4fJ6+bp09fwtlVZIoMnBBGWOTGBvzGhBTnHCOJJf8C5vU7sbdG6V1Cf31JPrdnppPG3txVt
6Pb6/WCobgMwFQ5D1PWbrm2IjA6OlFeboOl/zoPwUcVfIJspRwd8qGReqQcA4mjemi+tnXKansYc
M3E4FyOK/Aw2FK9D+REEjDWjO9Q2AFtRG0isLgefcTN21A6ElHZLx86RefZNMgVmha8PDpNHOOcd
PM9YnsMm+0dh3tAXji04MdsPMuUe01jPDh9j+9Q5JbGLSLBjy6yYa0Efsf30uPdqxgDdjtOs9SGT
c6Z8xqAVu/NzA+C2IOwRFGbW8RIA4Cd3IxJgMypSizM8QT6BVdvPZR+jK//X8aoxzAFIB4n3AuWg
vXIfs67iFSwI37eTBTGC+mrzjNChZj6bvn68s5u/T70NnbXx8ACWq7V6dXqoU9kiMBvaJoyoV9kA
qJV4IRDkKWd7miyKPa3e2l4wWWBEH6960F26njH+8Dz7LoDBDRfN5xeem278jzXWgHUjkQCkwB5Z
FAIM408gbBfgEtNXdr2JzXXs6DBT6V0owhskbhBV8MRM/N4+vXEd9x+6+7oi15jkdmic38UAkLC0
mBr2HiEwgQYiMWH8jgMUGe7eLeHXlSsuCH37MNyDuaUN1+1wbJ1pylv64/sCuDGyFDxIy2LAAMcS
tiMbNPgKi0QzrnHaYjxs+zU//wjb2LsUQWuFatO3UIxhvc7moS9NT93HK6xuzK6vZcPiM4pXpeFf
ucVRo/cW19eMV3ovNh/aPFYkY36HYlOFvU0O7GrhBAUn2muPlrJImdXvX6zvKGh7X+r6rZPJrTNR
j+HrZnN7dmMb4N4RoO4y1QcwElz20+uCq1jtcuvB/IAlBYH0y5zlBpJHiItjWJpckr0+9WUxgsWd
Lqpl8XVlEe+zB2kvBj8wrHoLdVHShu2aPmt/bDoKI/ESmQNs6A5yUP8A9wVw4McCxn/4xiFMivBG
aI5BaNHwwyb3HGHN2nuFKt2C5jfc8ksUCQsiw0g2bGCTQjtZviOTmp+O+GyOrWWMD2RIOybC8Dpg
JJ2f75qDTvUeh6oxUj9RAZkNyPMnjscJXXMykAagIKHMsR6B0XVLFfIGtQjwfGcYZz6FXOPar80b
XjAdd/Jtwv9CnJRPyseyp0wb+Dfn8jtb3Gckq8OgK91m9Zp9YkRnlypq74wy0e/0LiG6VWx+OmGj
uzEzPmSg8Ovp/e30C3qskjAYSdw7fW3uwbBlDouzGeoQpLVuPT/wsRnmE0JID2jYbhjJ5WfaG3NP
G8jW4N8QS22YipxT8rYRiZqJlxp2v+qd6nQIqy1i5A0bTsG2tQLLU/o3XJB1MiLYibjIfz311TmL
EjE85LUo/XaqL5++ElQRf2Nafz1Dr+t53JHtsgtD686zSt5bZwbIsuoOxGDr/qVN5COxlrUWFqwl
70PM66mL1MReWS/EeraXZF56OavNiEbsYAUNzvkOQCNGGAuCtqo+FWAe95VqsPxYTh33H+PPVzwf
3lEDmTt1/wQn/9J36Izif6JSSEbKBsL/CseTbIJBuCSDFxjs2ZQIRTpX2Sl3dTLT6XePMVz/zKmO
MOnLJ82xXJaf5QVXgeHl6n6OTCxLms8GGythxClQ8GjBPtvG8T4YPl/JUo8XYhVB3DzQhekx4Brd
zngH7JILBGP/FfcrXHuwCbiOX8zUixGzK/YlkCfjhF4dabtBni72NKQEpYxzvMs/SeNtUIa3/lsL
ubSq32GO3o4zWPbfdsWvkj+A+dvDT73pnFuWgYn2oaRicBzkRYCOiK5OOVcH58owVzjLqNSClwF5
c5A+JQS1B2mDcbpBe+emgEj2QOkGxergxBenw5IFT4WfsWCRO3CmbySCs+ht+GIzyjf8wBMudOOU
3w0t5zZjFdld2Xy3FgcdC4LES/ADpukMawgoNpu9U6x4Tkin+Qbdh6740MXjhX3mF5cw6byiDFtt
/DlZh7BYpvvbuklZaZqM5myf6ovb9nJmE6Ouw/eI+dk9PODiHD5xV3qSK0QdTKIfsTaD3uR58FAX
FkQdMoEO3nvknQy+ykm2tvBchfGFSq0Dxc2nfNUoheH4L7I52vRu7XXpiC3wUWSGtguSn3Cy0b7q
6zLM/vVaMHjHpO6V/EtMZ7baCEocmgKOHyv1d7v/LPM5cngIN2/LzTcq88q1JtF0596WQWY20YKK
6wTij5g64qwYTSYcI9/YxhNzfMBtIosO8C2Qp+8kRVJCwKHsLT5ENJLpFeZrNBqilXosmlHnm7Ul
6fl22COeOx7KlIG19jW8/LypNV6OpbjqiuZJgx0OhZtF3eMEmhua/dvgGRiqQzFd5V+33qwl75Ke
YMp3P0rv8MVoBgilG9IXItDEWRQfPGHXOx9maTttf2GloZ9l4ln4WexrZ+haKs9L9F3iGcB3IOo5
Q5aMqt41/n0W6ZYGO/7pfWPXwV4C1/IzyWYUseqmseRTFtJBLSS7ozl/Nmyo+w9VVZCdqB/z1QVi
fp965T7psH+2TrMnZYHSF5O9fCpNcsd7n665myUSngCZoP/6prCDfyElGI5SL1AQmKqU+EJj9d9t
cCOjufYIXpjX2AQ+dpl87cKVj6fjOeMagCJ9ZQo2psNIMDOEYPMZvOHk06swbohdc9nMzRN1K+XE
TUjEQKpdluUVKpg1GR6mi5px2nSFvqcBWBoERAFie6++5lQDlSxM6BdX52TjzZhGYAwhzP1HWK+r
L1gYwX1qfEmcI3to/4GRONnXfsO6V/UvRLFAv3PibHS7/sT1HLTW6IbKIF0jrg0Tei10nHwzWumr
Qx8X+zhAihaTBVZjp+Tcrhujj4q5QuOXh5xz6B630PhKmUGxN/uF5sNGQxH6OBrlpMRtcE+spIY4
Q9Nwgb9FqDTo31rWASxMyukLuYH5dDed3gTVhr4GXeis3/sLVinkIGoiF/8nH6WRTdEA/ZnpIFOZ
H1pByb2WUOz7dVfuP7dpefN72eCRuTZOZ6KO5KmzMEHmDIWQh/iVSybSn2V68oUTOROkA06WFsdk
8/RpRz0lELcgCJS/2WN/h+vgCsFahEzc1CRaXn592TNX7Bo4A78aUqbEsA3oZiIshDzJN/19RO89
KwWvG0GWvbtmfvxyUkaU6M3FRD0JxAQzDxu83hOEt3IGgCR4iFpaZlGS9vrdlik+BZI7ivV0gGsY
QcfgQkBeCBjELk48cQdi9CtaBdkzDt5iYaPWeP96zggjcYLC8+H/53EUsRzE4gWLY/9BhJTrOoxy
ZL/f0SSKnb7E29g7hTmavCRk2rzEOZaa8Hdin15j+h6jP2MSMH2EZ2z9vXm/4ewD+KMBvk+TAAMK
t8Eq9HTaCFtOOENid94Lxf9RfAUrcVOeHnE+nD9wvhONRJDAgEGEgHxzmlrY+yKOCCEaII5YFetf
KzwPS3BxR2ydgVrngU6Zcp1wbFHUzCkCfRH2PpewRTmsf491JHb6bxdHSspFSbT/kz1K6jSVk7F9
cVN5shdLaqZNUG71614gOn5Z1G998YMVHiQ8Tt7jpFmxAs+VWYy2HcPeOzZLs0c1uEUFQzr0fE9X
R1+rD/RUVn7U77wT7G4nuXdYG/gLTWGAdwa9jfL2QXYuwyz9ZhhFQW7gAHh3u53ZgTbMDqm9deZO
mNPwpmxXj+GLM56wYWEJ536zmVeO/Pl8iVEp53Ez3G+Fi/R0xseVRNocsPCDTOHSVF0EIhAbu7uz
3er4X8HcqpzP8OIxonZP8pTilv0e4W8tFtcvvO2mdFTDu7Pf/zKgJaJmuhf7WpGPmIEGpwciPFwN
0Y58OE/IP3gkPlehc1viXwmzEd2Pny7F1BKdp2hjuCrZUH55eIhfliBRHhNEawMRGNOc18QO2CtB
MIb0hOnB+XSD9odUjB0D7vfF9czla9P+wG5ADGHMq3MPCUO8fUyxqAH05Rks2FuHiNUcfE0FPNi9
yhGkk6qF8M5F1sm8Dh255vdMH51JTPMBkWaMsM34oSopEq/CIDCsEo+dsVl2W0T26jaDOk0It4X8
kvb39G68gkvjCx7jqu74N3DPlw8GCnzHGMhwn2hY9oYP0NQL1Q9+Z34yN4F9KQ4T1jzauEk36KzK
QdaB1ZJUU+WIyN9iiPNknoLAdYiTERTQbmQvCOpKse6CHw9pVMcH5Ambz0O6dsHFZ5pOIWEDeJso
5JlVenBnOpdRDDk0oP2vYGZsvPvXwbcmrDsKIASo8Q4dpX3SK4IWOlgZIrsZxVsQcF3YNdhUf+Re
5FVTO5NZx58T87QPXScvGjOfG2v+Mla85l8z4Qtsv9ghv1xh/dvMjaeUvEKxIH9lrpgDBW4MDdy8
OXNRN3t8h96I24HhTedaTAFVGSUlcwyj8p3xXUOadO/9z57JNLPkJ85wYbwF1FjhowTEXqB/Atd/
BDDCei50M5PjkeF7eVthRBXZzmMlTpZ/fqsGkQTi6iocd+zu3PfJgmeEbmlZP5x8+aodOEWAt691
rHpmOXkvuQ6bKytO5wtC+8Xl25gwuxxMjptnW/0WhtXk8dkyS37JmBFSMCjsjCFuJ/FolnG9vjBN
GN7swLn/w8jTHIJRgPYUgAW4VhA28xGBIOSiiy9WTVp08NN/9q8aHnLjG93Ta9nOPlkIiaS4+72r
ZK6QQB5oEegTi4CSTTvFIDfOFWWwTygdrXwNz4FVA+4vsEJNF7MAtjJUUDzvvoDAAatZfQwBgWFu
8Ne13+b0cwBb5Scy4vmDGQ+n2c2KEMPuanxjrH8Nb7CI66/m6XZWkDHaAru9eGZOn30wtU8fYxFG
JS5iIG7EUb1rK6eXuy+mMFB18i2vJKaaJYdTYJ1i0y36VkQeKUaHjG6nmAkO8kCb4yPNZnDsUfws
QZMzZMGMjN2nQmUNbuk8cu9Bl632wR67ySIBHPmGp9JUa7QuvDuUAdxp1kMoOjYs3Vtfw3fv496/
rxsFA6grPEdqlKefUTZyHFgNYHMwcUb9dZmiDj1Q1BAvtekxsEKDN7zHsEwRv1wBMzPuBTdT/Td6
f+5oqODACERegE7O9MEDfJjkj8atuk6bzT9Nn+l51YluFyYM0YVydktyDWxHjPWgetbrohnmbPl3
B3LOc7qM51gmdHd61yX7jgNYEG1wxc6wl9FnLTKzX1uD3vrQLAyMTbounDGONNRes+NdtcgsfPWc
lvT+wWWCTdubEX8zBJPk6KhRb93BE0Kf3DugdH1wyF8QFjfMts8J4cqtgO64KptxFV4W1vgGVpOd
koWBG3XDRhSJfBCKHOA6I/x5GyM5Q3cRXudX9H4Pr16+l3yRFQOlCHcz87ryyALFjn11a4ZjuosI
lIAnaHUc4B5jHZcUC3vILocA5Q07+rBvt2W95GqwqnU+wAF7UquTuxZmbVDeg+5I9c0qUHAH3QMx
ldw70wvF1lrd3CcVOTm2mwApMXSH1A1UGfffoIwyw3b0YphbQZcVEseYEBvKoYmqAd37EkeIYwY+
COGadgAssj6xjuFjQf4cLQq3kdOdsRpq13GNrmOQdl3UTf0OUZEsfy6icYzd5xqMbS5B//BiAXiv
OiuOZ5OPMk+dC6dqw/XOwmvM6+sxI65wVtihEuq0ETrij3ZDd0fMMkgw3MCKMj/20Gl0sslztda4
WZaXH+YuryV7EH+6/1653/mX7rtM8BaHab0paChUr7X91wH7i2xeTW3ES9eBfkZTPigGWvBgq3e/
XftsbRNl/Fypnjb6TG0M3K5u/nR7uOTAwuwgof06cFLdCxUs9+FbbAPaEyLGHrmFqOw7s9vk6maw
AJ4IG/G9aNwCtTtc49jvcflRlU3UFTNyqGmCsoTot/899uqx13rVEX+x4DWlGPqcXrNfIOuQTT/3
wH65FTb789sVvsM5XVsoe6mVFgw7AGFYCNfUBtQtASTEO7TYJfY0SNfwmUEaTSYPE9wBBEHwzD1/
lZtDn3kPLFaS2y6r6+CNBD9106/8C5pCh4UKDoIOgaGPewQC/pxzd2HMrmK6lvbTdqD808PHUGNg
QHIUG317toJyDPDYM0EEoYe1FZlOCW9jyHiBhK6ea1kBgwf1C4f6IQ3AOgne83TRoS8ZANAEuHEw
8DhhTMvImxtC4YkyGoPSvwLLLOBGanDHzgzKFfatOX7IcJswOx/XtM/pZVcKOegGZRQUPjr8ZIs8
ut1CuJHqD5SeYbProOBoZq8tyRWY9qLX/jn8KOSbMoQaXv5hgcEKkKOO+aB2YT9/hsX8PWP2y8uK
Ufvcxhwwpua67f0YKAoX7cGFOPbATKwmMG3SYFiqDPmGe9lv74NL6VtiwBGWab+9MUbZZvkpuY2u
3Y329nWXyzIlJgur6Wqqf/ZcrmBCQDqT6H7SFPZE/8VG1psmhyCfc3W7nfl7yGsKoeBc/XLWJXwt
k5nvZ8zixFTHbSfJx/0ph+ZjgK/5+LXGZJCVJsa9hHxDTAGp8mrGuM+oSuUUPxgAc7Rpt7kgoGm8
E/dzcOrv7BLYZ4ZHLI5MTxMXr4BidC1dIKbDkBfnmDiboM/XI1b+pOtX7WRWIYMLilHmPGPfNL3L
6XL6UHQb/jJ+bZ5MFkbpdQD6mi2qKfMToGs4Qmf1pzuv4ZEJgm0/hy2WY+0ESsXz3bd1nPVybiY9
VNl5LBguwUu2V/eS9Z+Zdycthg2CN/IGx6Tvd9Qvi6I97IwfES2Wi8sfIYXsynx8h/GCZr/f68c4
dAgtKFn96cTKTe2D4iGpZQkov4vBYVsMBAOSR856oK6IB8Hzkn/Q9klvKX5cOW2fdLDiw5UR6iX/
NUPQBCZuKC9+oQLTw3BI8h6kSzY9yxXRRhO2EKJ6PhIq3xzJZxlDk9gg3yXdhDTI4iN1Y8CCm7AY
BDGp+xyxKPHEekl+hfRnuBFGqnPjP15MKP36XTypPE2GA7Si8nnxhhO706dH4LFo1Fr3r0ETgzmx
T4THBvTInG4mn5F/p328SHnXf+8eDDHKJvXGjEy8m9gSpfuTJ7I4X/JkgJPRx/vaAa8iqdNG8ZBu
WHexQFnDqOQhwRSCAIim2/I7M6TNA3Bq4spYa3jrv1mww4ZAL5Reoc5iNWqvAbtBffEtPunkP6Ay
U/xe7j832P60F2pf/rMCbBkBRjIcnN9hDALHQg/rlHk74Ip8xx33zv6zmsj30f1g73hUsXo+dbHS
ABfXTxZ3benF1ppSH7k2RZM6Wd8xKobgxEQEJ2M6PoYXv8ZOB9KZA2DqugY1AgoILz/i9vQQm7rA
gnGy7qzFwCtHRMiCHhRLnYms/IS4cGI7iXUE2DLjGtqU1Qsvm3ry9GosKSm0RilzmKfHCxAXcUI9
TifxmGdTpt8X8f1lIqEjDNMRxFG64iFQT0ivDfVTb41sPuZ4Ao+AFVRuXIeM3CR/jok9Rq2LV+bj
9DemD0RZjqZ5qBGHfaLkLPpv3UmOfFoiQ+SMkIcCgpO6Zxrc82lzIpRgjmH/cGM62zbAu/bpbFiZ
KII0Xzyb/tIybujxfmEFsoleKAQkzwwp/K9mryQjy4hgKgUQYrwxPHcfsXpBYHMZjDuEThhjCWG5
ntUw84aUC+5GCYhdgXofh+Qq9rseGWMETA0lK/DyJcGEMgkZSno4RgL7DUB78NjqTDvIgMSVsGJE
Rkh337NnMVndp0+/4Hlf/M24ySXWkGjqy9c7YAjOVAUC9OxGqKIyu0zTsb2TeO/DRD7L9/9+9Bli
MTisvqovBS80gEEyNZAcM6rgtoKQyTl7zOVuE9AJb0NvrWNOU00tTFVYLVh4SowNZSXp+MDWgRG0
frSOvgGcKZr4+y8zJ+5/83PgYBf3ulMYVqG8CaxAvNXUkfxkM8IS/ltUph3A8Y6bzLRgoru7b7Ey
3n1hYGy6sxn/92Y7tjd5ZM5OPIgatKnyW+VjJaQsgZYnvxzirL9r/W/u3LXgbt+Y3K3fLunomBfx
1pbRElOU8eFI48OCd4uyMI4e48f6MHFNcj0V9BSOMWkWObH1BmfzA+i6f57zrTAmcBTC1qDcllsU
7yH6+F8XhzZIJowAPGgliM5axt+td9Q2cDhQdqKqM1COwnfhqpG8H8a4otIeMfZOE//ebw9U2GQ0
vI2RAU2YHWvwfpPMAmeUsMbguWgQfUmAvcTQqX4x0Taa+x40eDqf3gMDlsFjVzj5DGaaOz2KdO8v
FM4OyoF+CN+nDBk2Y+bHDuyIIJbT44NKDvsNUht3CW/S8j6LNg5vJ+M76Ysts7UpBwXvo8VCIV8d
zhKjJypVqNjfxUQhPu09ENjHoNE2XKKWBiIUbCZAP9C5Nf8NTUVyJo8ivMePBevW1X3/lxEGgdld
XYlvQ/ImqXNQTo/F/s89QfzSOs4q+f2ZGyXAr7J/FbvT6UoU/ejwQf8itHJYqMhDTFQQzQ1efAcx
b9PVdCXOKSA7Hp9aHSWPQXwlJKzpeATC0nwwLMlHn5Ji45cOCCnKFhzYtd/+YYjWrnaMNTjWV4wY
b1bOsC+Be2YP4k/0krogOGCJvbAO/pPZDCs5kl7ADYLnO+mxu8Rwpjq3gAQsvqwg3YXVBUwRfSJE
GrqyCK4llvXILgsJEoZmnTxQpEDV2uiXYe/907x/7u+guEctxirAYVzW/HrUitgMQ+dCb2v7WOU3
HDYadLwt2Fy29Ij8ChbQHHZSx3l+IylDrEGTSyvY3d5OHVCZYbqjGVb4EerNm0tUOyIp8zW4UTjQ
RBzhB1D/4z2BrOQ3pKWeljvJIb1gsiHtZshdwepF3vscEaW+1dSIhiVH39GJarNvcGgSwNEyhAYE
OUYlCzJ3ijMHqTdnJ2pcnEu2lvIF0rCPGRKNtPNb86DUUHvCLhL+GosvPY97WbQEv2QzkVBQsGW7
WxcatBPb8Fml7X0gqW3wfoPJoHFxQoOcqWcmI8hFIe404fULgesAqN/Rbm4ReyrgAJbzaeN3sciE
zetYRzoaeqK37SGP27/X15PGcTjrkcY0ARGVpx5vWD5pwYfB1gg4QDX7uzTPRYSDtCU0KBQp8Zc0
UdRst38Goup1+Y9dfnxZYQBATYOENkjPaKGq4GAODkSIAjAzZPsxVMg2EHLjb3tvr3tv+OzLFBeo
/jXxMbvuBY13XaUbBHVtTpvl2MI2frQOy+/XGzI93JUvtQzoQjCHOIor6+WEjd6gHD/yvc2ig8x/
YRK3csTMiucd4RFqUXRhnwf/gJTfJChKH76rnvnwXzEVF48HGSJXyPv2tFkmMAauFsArQApAM1yp
yxaBDOAcDVfjKbzydqOOMPjzZZ6CG6/TXfAdiKN8rB0eTCIK11xTBUt3g4AFftFPfdYpO7a58Eg8
prfm2lh9fuzxO2pmaB8gHCAZz88XEk4quKCwb30kYdmk2zJv9KxAN6LLlsFJCWtVXErrPcPq7BYd
AHNg3hjUea8AR61ngJYNgL366pi+ZoSEAhdfCUgEWt0h8ydcqg8T5i2Uo5jLeeezIslj/Ekllyxz
fLaekK4dF2VJQbA8iVxBu41pJ38zJR44LY2vb0yLLW4hyCjPKsHBfRTpjzPMbaCuoMM9gzPrLicI
fmeqcMsHFwaerP7LIqiskHeKHo4Q7VULmtxBXWyADoZQDj6Q6L6L97gXVNMrXVKY7ykU/6o/qQ3v
kEsZatw96JT3rK+xR39mDYhLCo2g66X/3hyUSXf9YSO59hngtyh6kLAuzFCJ4kW3COKcObCO8/kl
ox7MJh3EOfSTV5fxXhql8wTjTiWlOnis9SeTCd9Q3bcSkiwN3BXXLs52LcM6Nu/XFA9eEDtP/5dG
+r+aRgiWgNWHDWDVXzS0CGp33Ymagdw5eY5hHo0UTJKtKkwUFKgoTwc2NTdsx+D69pPZ61QN4Otg
lgeDlAmiPWsRn/PmKLNJBubiHeDGFKf+44f/91T/hQDBSTvB4Zsvwsd6EcyYLfnay/YQngEm4BY6
1ElepnIdWmZwAKwh5A6fWGRpo/tQSFv/f5orBZfoUYD0WNNv2Dn0bhJvBcdwC0R63ZAtO07nJTd6
LVOt9/5GkHX7744x34AXe9D7zJxq/GVVagvG1S3IxmX64jb5CPbxDtvrsJGREO42nStiyODwRfGl
/DZ4MEXS6I7iFALOhzMO2Dxu2Hhvayg+KSgbCn5rC6Gp45eJGwM2npRQXOh864IZ/ovmpwAs42Su
HqxjdtghUqMX4PpLG4iVXtyn1S1rDxZIsUoSv8EI8K1OXwNmXiDwZ9z9wKMOP8WoCnauD+XACKAY
QMIQxQNfoLlhnx/ssIYFxQvCydKdUGrJKIxESXe3QwHAAymp47uTCEcWXw3Io8A2EvXil2RmIrq+
kLA38JWIYlH1mDGy4KqrZIfeOv0+QGTkUn25JgLZLUvtdUb3zf9WLOE2ltth2qew40+Xik4mllKr
SucoD+5hNASuxX33dRvz4VqaVqaWPGhef+0cTT6GaH6yieCOx/TXGNgPcHAhx0ugpL95qwyIAWtC
GYgpDDufMgHHPRPjSfyx/3yypa3l4fcmacgTrgrmwWgJ3VMcKoE8ch76AI7Pwl6lvx7KMtjlNdJB
RgSExY6YauLBTH8qdWozEBdIKY4JvGP5C7HPrr66BvxEqv9B2kSP8DYGWcviSMPqj0sPAjUswt44
QyZ7QTm+uwQHDIQMXOHpMr13eJ0ygReH8qqc8VkDYi4uOsNEwPXqtrJnyDEw/pcm/fbbpFMS0ohL
3y9HUv6DH3xfXoOzdswQmkBeWsrf1yVTbj/G/vtNe0g/6f+hBvIGMxfA4/j4TUDnhPyOJGFyBw+0
pGq43WMj4cMLIG93Py698UsCeY/T1QpXLYcKbkqZRpHyO3yEr4oW1SAwUaL6CC1iKMkm46lhsNls
t4qzHyRixTuQ0pCf5kdNxxuO9yv+zYCTf++Dvdhx7Y9MlqeFfBdVofR8MuCUeEbJvJOHdKYwlokD
koBBdhlMYupgu+nPh9scPujT2R6lmt3Li8DnDLDG+asvE2d8dzC/IF5oO5aXun9KPuiidhYreR98
Qt6QHthOOeJrf7+XsStvCsHitk+c5XDMv8ZHcaiS0ezvr9nwLbziK4G4MvT+77GSmarMu/lG7Fgw
o5jro9vOOCfZsIUskP/k9dD8weoDP5Hc7FPgVUaAWA97PR8XYPpQbaKgmIXTAvfhZCxkii9nO444
WfW6QdfBy/j5dXH9owScoQWczqf56cR8mcsiPN/G53Pmns/z+Wm+mQ+vzjBaclnT4g83ldsSGw4/
0EUTy2GqtyK7vNMSm86eSLW/ID2T0yCnmqzFFfFii4SPLXLOFR5cEqBfvvwDn1pnIMdkwQnl8/Ij
hLJxiKd85uJwBRyPHW+v0R0dNa4sno9mndbiyJSar1CN80NChpffKyeE6+3Yc0nQ5pJBiAavR37q
9X+jE040f+5MxD/OnA9tZ0r/Qpbf5j/gQjIkEXHPi0isv6hXJxVBhqfTJYDbcIKHQ//e5XB3nfkc
nGErrioya9cimbfjaErPxk76/9S/go4FSG2wEDoDxMF/dDbT61wce8QsS/67cDrwgqTI8MRJsgvx
CjtMC6agBIjX0J5NihVJ3JNgiL9gM8NZ0QxxhHyiqSX9+Pe64SKCGiKZynKR/T2OdIwcTe6TKS1U
uAg5rvL149+RRZDgSzYt6DhdnvisSZcmjxdUYHBanoYhEX2djPnpqB7PnWiol/2lXCvD06aKXnig
fSKkEWJsIcqE/dFE/9sNLJrhcmRvn5N8JTl8couQvwcqo7FqbT4bUefSCNNFY3njwoN/Wl7aBg87
7NZLSEtUq7fY/zz+fe7+/cwIEhpAitsay2UHr2FcEAfqgkh3MLtkgpLAQLgzPhCDgJ86ZnPpns3a
Duq9XwxM2W/YMAGy4B8DkIsUJoXcbcE+ZWALT7WC30q06+a+sZd1cN/wjvBB/PN7q3/wRPxdQmQp
UUN07QKRMglqYRHF4ZDJisA/nQG4D6xtfBoP33nQ1bklITiigpc7hufnWnpyvNolZFumSLI4fXge
ebbOCdbiL+p48OGR8Wwq69isLIWSmhxVfLTE2koeSHYdsTCGJ+TLNvWH2QpAKREZcvezbWFybPnP
L+E/QcYDReKIQJVNXVjZviwLWPmcz7K0/ZeYhlMLmbjGxPJ13oI83YkoXJC1mB0YHJo2svNwbaQb
jA1R+MtTx2ELB7rLr3wO5SeMhUDEJu+7muuDevf3r85MGUlNLrjdH0z4iawxTFP/xWUzhiLYGz9+
jEmmYPUbpUit8d517SUQpz5tT5rqduHk7ziv5gzPBy117f51c/8mNO7+BYcOPXXEb4w4psRfylIP
3Q72C8W5A6yXDUSOIau1rM/poMvg9A+nZGLDZ8TBEjNCYF7UFKyc3ZnyP5rOtd1ULgrDv6jrkhK+
dibKMfHFxUJOoUL49e892O+2195rWaJmc445Ds94no2kgQFAYVGxFb9REpZpsQ+w0LhkjoY0fAD3
RSg0tZOE5TWBUu5LQAYuBzoJHgIrBKlwhVfQg6/d2cMK9vojDegt++SZAEYJuEf+/W5CYpniYUxF
/wV0CUvbGtYWX7eVXhVM84PDn7SExGShQMQ4R3reaKb/wB9Z9rWauT5HxV6CwXZqPrbZAlSCtCjC
x6rMzjVbDXT006Y0f8ftd0CCggq5Eb8AGe8KaJKM7gsNRzJGWTf/mJfN8+4fqRQXaMTBCpHD0UvW
OtZc2V1/5lZWe5utWAgYM8IovmC53/4iqhOVHZg2//56s8tuH8MaYEPZBLLqY7V0p03OIILZrTP4
o4PmYmVb6s6gTU7dtmqVULirvjJDbnhGx7hbjTLnRuGOltCOlLQ/UHgo4Gl1Cy6AyXHzWF1pGLNB
Y6pnl4aMbEVb9/KNEpxT4aws6bHaDwB58reMr5CTxZAASNvNC0CLR9cYbKWiAvtyhUXg1lPGTcWF
AYJ+G+CeKbYjTO/u/ol9Fx4tdIhJcf+0tOV7yQ6CO3IghCGZh1ovOTX5f9mVTJoQOYgxZqeHkPgn
AgoRNtwNIInQpvwjt4N05N+fbqO86bWndboTllScyI441EdpNT55anj3m1aDZgjy84p10djdZih5
3R6wlJ58EJdMevcNMwVsCqBEoEl19s3RGd1bGHu442/nsWtH5dtp0R1r5vGl1wBbBpudsZypeT+t
dwHptjlj1daSkpajT1gj40PX+nFvk+kqd1kMiQjJngxY0OkDWyudXuhA9O5JCeRooRABjVv9DyCn
WvdBrJmS996rdgyoA9jEOCUgxDdD4qdugcnO5bn64gidbs2Tr9q7jzdD51irr3fJtbXeJqQEkLF8
rhFYiPvVhEsY7vMMCV327O+el3nMCpXcKJlRxlyHUEJkl5+DVvfaCrJRzTEg/6f15jih5e0aHif6
btkVYhdJ1pK8ZW3+nBL8CakP/Ns01z+vIvVlbyo6b2RlKXw6soWJFKywcJLHwufLQvE6LhCn/Y5g
3zS/B7NekAQXCPFxcpxUzgcCMamEvEBFgotkamG9J4A4Xnsvg2cEJ00IBeH0oXOT3IXmLNvWERZU
ut+azocqCQ3HG0r4z6vbODrArCkksoV9nk7t5vBkvcl+nK8F+NUjbq4Fby/3P+Pl9leyApPJlsUD
t4bUnQg1L6GU2xl9o19ZrT7gHouWWK/cCUcJ3NvsMhobg9hE8p8dCuve93iex3cVpsP7t7SDwSNJ
Jxly6sxctBg7AS2KqZW3bI4Psah4y9KCd6gL851Cal3S6+2xrLZzr3REubNhxnHDjhOxLqQ/J9+F
BE1uCpkeDKB6LHLQNJKRGEYHjtwyCeRvqvjkNAP5+YcYFY5t4dr+feU5sICwTbN5dDtZbwoIzKLT
sEKDfXYaNkO0NcZ5MjPGWWL0IAuAJqs5VVb1zXuuD1AK2dQqeBr1ebHOpq2jCU/3ooKdB/J2m5Q4
8Exm7Ju4HFUfE0g6/XwZKX3JxA80d7G4DSRHLS6m+FxC+V+cFYe9ERedzuDkSCGbVQcccQGjjo4y
2M2ssWt9uXi1DY7Ni2oM5S62ITYJYslZvWl+HvZzpDrZ/OKoFOHkq9292iXJFXQc6qgNtFwD4CsF
u5qvSpO3PCMRaNG25Jj76ENwfhoXp7g1UjqI6mzuc9par7t9p3nHKTo2Rm94eTmxB+qwJ06xTiq6
ZLOkDok/E2ibK2/MHIDAqnB0CI43n4so1viHMRDdw7WjB+24CY02GPw7MHEI18717lXUJe6r0+Y5
aoI6cHVqJO4dzhZayYjQUARiKmX96jA/GWSnl1n/vnhEhUfKhNdDEaVO4SUAPHnzGp0m+wKXdiUB
iQHZe01IPKkdUedCqyQ5oVpCOm1UUBwZHWAjd/d1SNVISpMfh6ieXi6apc7wp91plIGilHQ312nY
gER8ACM1nGCYPFFosmFCp1Z1lv+LndK/kcJ4k3ZpDJs0gQiX9GA5f61znZCt7KeLht6pIMU4ukYL
jxpoBzy5GYRAtFUi0qJvixY/sNe5dDnm06z/gHN5/oG7J9ajQw9sKox0l5jPgbrCLR/g5bf01xQx
HTU5DYsU8inU0YL0RK1r/7byzYGIniQy5fq3Cwii1p7SFiJ8EbsKQVvvHYHoubLLvHP7zoAJvQfq
mBSNociwoIjBhC0tWKryKS4EHX+AkA8kDSoPcCAEC3BbnQLYFZCdWKN0vXXpWGrSH992lHWz7Tfx
Qbwa7d9MEXiAS9DoL6/s7+HT76dThToygW+XywJsDYsj4iKvbh3EfV1uQXZ220byOfkGrFyQgJ78
/OyiB13bpAfOuYZwpLa3snnRv5wcY0SCUp0fc8EYGOQKYDcb0Ij+sOuf0aERKTpZ8P4F0tYhDRGK
hRgZrSRdFaDnmK4hkiakJ9h1ydUEy9FLR4fI4pdGowNuhTaYullHL6tmaZAkxGdc8b7WCBSa6qGK
8cti+AbYSNlFsfMNueiAd9O21w0cGUCJNfSTKFE+Rwp2/eNcJ0/YR+c0JpOChJAcyRHk2nBj83UV
oO6gB+8x2W6a5dv0ywPy/eZoJO/EYuzkQe4L4iAnjJAH8eiIlCABfu6oUUF7qwHXrPi7YqQJBazT
ut3bbMRJp+ucfCEibOTPukD8qe//MmjEa/4OAD/5HymOYjAol4r4JLXdFCDFrwIroi8foW+7hUaB
dmkHCZke+Og0+fQL3A1oaVPQuvThFu7bA1hOFoi0gfLtZtj5uw3iLzuL/F93TD/KTjLwY79LhoE8
/HgqWUF6i0B81MiDgbg42aScxm+flJM8O51mrk+mnnQDohUuvxpPUXm1pg2rO75Y/pDE2tIMp6vp
2eGk+WksWa3DeEdIyplQTDd3lIYFxsFP9qZhk9U4EyUFQzIkbEgYXPw8In9yNeK20X7/TQMsNLdG
KVZ2+YMftcH8MWsc+V+KZr/kRZONXrZ7iXD5g7PviddALVTKsg9PSp9rYl+qlt8KZWlNJP6fZCR4
JF21npztSXQiCOBnyZKtSWas+ySdAlIVJYkLuCzYRiVpEqFUFK2vZoB6dZLcyFGJf4rf3ZUo5utk
LLuSPklxuidHe2vYE3In4p8s+lxb0ZPQZ9EHxi+XuUCw/mVnoVyOcB1/fynjIRGHRgREWoar4CRt
nmEwJI9Guo6TkORKgpNPZS8ieuf6P7xhO6FxQMUL+g7I6hG/cGeuJjwFdBHwjkpAtqhFmImzIAFO
EAdni0xShushEVdBkJaZ/UR1C5wqUj+LE0VoSRVOJrynEHnR3SDXKrlBeQBXdbiG3227c1DNqr5k
rOKByOvFv5AhAvfBSUX4F1GFIJD82sCnERfk5SIjEj5tJfoQA4hfJp5Z9fXLID7yHg6Y6U9SOeLj
y4O4Eh8GkiM5YdqzQvgP8IoE8LJjtpf0YJDIC2Io9HF0yTZuiAZJR3gSN7JAWZ4kmoZk0k4mnajf
DBlnR+6xSeABOIWgMwiaJjiTNZ7ChEK3XCAgFC5FTgBvH/pZAKX/RkFGjU88k+sUf5V5A5OsxU2S
h9xVPHUGuIBtQIZZnCle/ktqxRK3SuQqAfAvhyWxuMS0cKIgrM5Wz7W+u/LcjjVLepSE1+8Vchvx
5sxzpx3tJy+cWaqxCEHITWp9Q1y5SVwW+UA+UX6Qu0rfAJxhLPQhZSCZ47IUWAan7oRmIAEzTC62
THQJwwDmclgeSzSMi/y0TyuJM2UckLMiB0Wpu8E+LuB30XfijFUuptZlVRCafL8RIYkjGOc6TCMr
ueswCSZy2a2bJboc8naSqRPvVMaoAsCF3oz4oeLSAs3jZW/eJF3RwZRgK8SDrb2tQ3wvfC3iu3sC
A4By6J0ftDbhTLeQlpIvCtjLvjQ78etDnPKQhNJhp/gkR8cY7HHuSJZWOqTSteLWFph2X9qffy3Q
5G1IRYGL//at5WvJ7TTmZ6/Z0bmTqGNKH5k0ttFJJlYvAtxiiXHHDvI3nIbz1Tyk9dkhyeuJ/Dy4
0a03Gowu5qyFqwK4JlytoPaglHAzZzNqmiYAyNUKwKCg6oQqHuZmB0kwkptgqSTBweRh4hBNOMwF
mgk9FvY3AuCfmD+/SSYOP/4vk2HByzZ0EJBgKtFelR46wWmxYZBNBRvoyJxkcBlqKKd7+FgMuMzS
mAUkeZYAe7Dow3FOruhhBitKT+GUC5TrlN//5iFzDBMhBuXq/LIyv3ks7yGf/Zu1pLw63NJvcCOf
L+ch3X6B/zbZQAAjiiqplJIkN+VvpF1Swh4ydvKvKfisElwadaDBK8JHj5M4Dn5dgWyKQn1NVUS+
5I5IhWQ/pKcZDBW15vlFhvUnN9kNf/z6854os5MaOZuot4fhmHUmh7MB1oF6St1lvKG5C8P5uypJ
UMnQSlwlhp9WLZaVLAmJv8TeieH62Cw2qaHENU+OE42KnzWU0ZZf8Azegow5BV+sp0HWWmz3ggMF
u1TR8SGGXWJeeQ09rqHcK/n+l+2QXJdMXVou6CoTkJ9YA5UlLx9NEUYsGGH5mmLM1459k+1y/rIB
PF1ZjHI2v4e8W+7IWbqcgfbd9gjL6felYkDLDO8k9nC9li1NLptOM/eJzNLRFdtnscmuJdPOYIjF
zEL2JEpMIsLE72WMFotLZ1nAhAP4o9dIavFjiKO6BXgCtSPqMqEqF1GQHTFVvOTdAaGMZVyn1Isu
OQlMStFE0uUMTPpvUpEJ3KUuK0NG821BbzMWW4IlcRiEeNPskC4Nhrgg/Nk8zAbbxrBpUyaQA1hH
d5vsHgZfZph8iYUWAyOXIAURMfTkFBhNQmaeFswZl7+TjAMdVFwiex6SLv8/ZHuQ+6A8vicky4v6
jAT6BstkWA0pDD0gT8WokJ/9MbLq4Wcu1UziJSqbJG4wNySFaZMVc3P09tPWiFKjQyl1TlESW0NN
NDqML31AraIgTL0U9DAErPJF1wiemtQHm3EuwcfbRu1RBFZmvYHI3GUiXT1fSe1YUHshVdFwBbjF
/doingwNF/xtuJr3qCY7WCJZSCwscwxUo9cbbGloHPScY1jEy4g1JSZsugLQik/4XWW93tPqUbf2
jmHTm4fieY7Hw2CI+YJyiTGWzP5v34PV1QN6IqRAsofvgIUMZU+T1QR6xWFtD1mIvvC/yrgSZQy5
bftOLBUppiPTSsaeBqKvawJPHEdL9QsvgCXAXzwwnDPJiEqq72NSNehzf3GgZAFTU5R3Qe9INuC6
h2EVaxlTqcOSYlcrC7PLDJEJJ5VrXAm+dt+/Zy8YysfIvPjnBogJ5ij+woCPEKOkvjHPmzwwEL81
RspEbqvsKcKhK/WClpPPvhKStipV8OtaoNybnA5gJqwMiewnRATEBozjcENlLKOEwK8lIe40gKhq
yAd/rTv9viALOV4qIGItGXApc+x7+H8+c98fj7tnWlfl0iiYM+NlvosziKHl8wiAwM9+6wwcGgQC
z0qtqb+zN4FAeCWv9rviJB6ycIYx41w54nJx4Vwqf/gvwZ0Srx7eFuq7LEyG6BTKwTLqAnD8AGWk
e4lSoBQR8ULwu7kTEc45ZTGKs5iq0gnk/i0WZGsmUc3qi+vNAsM6rb+qoSnezPfmixlmJvAG3Ewx
eZLcwXV72fKshPxSfeQwqQEvfsVHbBUvBRgpVutruMScfx0mmUEoyvEvtz+hW1cGd4h3OZSdAKPz
vTcyQR6WVCqTrzmhbII1ZS+yhgnHyaaYfL0uuQixnLw3T9HnTuqPQfSFs0y2SoR/SMeJPhfV2gjy
aLG/TF36mLrkEL/bs7hJYvr7xBIU1hdrean4m9/gJEU9LwqSIFlg8jlSloG4botv1XZEalbgoKTj
RPbERK/FJjaiO1IGXiXEchc1LpdbyK0jJJC5vqGSBby7npJhejCvJHxLXZn9pf9dATItUc4kwAy4
fEylZSu+FPZvtuHEe48FwCL690/p893w6A3jePOb24wjOzV5VRYBPoXUzmT6Lx3Z9tsUvX4VNOlp
IJ7FLFQm6EFqQsSQcjv4R0Z/M2zbO6rAEsXI6f8cF9x3+ZacqNtgeNFEPXs+M5NlKctc7IgMJcMz
uVovSiUTtl2xOmJzJNH6RuxQ1sWZ8JKJLWvODH6u9TfiYQ5JXEDON3pJ7ErYJrOSUO9bcMcVYGox
3ZmsPCe7/dfq/HyyCDhsSk1YysQyYzkR5gc1mhGTNuIu8DcYskyZZ9LZIZd75JT/TaaWJyhOkBcJ
21ZhJxg+mQS6YHOjSBZO0o/WrKVowXYq06j1RZmKuRMUvbju37cigBSlNJaIXPqxI5f/K6X8y8Ar
HBEkYjziteSRa9ZiTe0cV4CVM2HMAJgwyf7Hd+geFYQkDVn9nMQ3hpT4XUJzFUwFgUVJnL1Ikly2
0iZu0i+EkVsk2y82ndOmqP3yR5O9PRptBwfL+xuosjyBMUgs8LbEGozAcfARpaA+OJlfpJUkMm4s
TZAqE95IihIpJl80yDIMv+of7Qbk3ULTgMK019PNHkw29hEnD3Hng8PdcBAF4rAM5cnUJOnQT7h5
LBH5hJYnt4novj/qCH5CnuOmYz/kkzp/nrdloWGDFnLPuWhJjGu+lPtl8KS+8fOcUl8cCxy+rTJD
h7GAoFSdobPwu8H979sJRGM9WfMJxOREqTwpn+1BKDFCMseUE5CHeFUy77HO2DMZO3N790cj0tsX
G5SPwBIYasyNBaKBA7kHhG0Wzc1Aton7BK5NhL/dDrZy+hPBiQvGgEH/wsNT56vGJsOI4JkF+HuN
q0eTpFioRDo04EeBI0V1ZV/4Fg1YZSwzlubZk+0AAorvXoMB2AzhbKIXgpXPckYR/l+fys1+RSzO
394qroZs+ViWpTXEytZCHCZJHMlmI3/REWaGffhEfnhYmJ/fZwM64ronQMlhPVgT+F7NwV8Tb2X7
lOW1HU1ksJI4oGG7/z3qYSUADwkQgRfIm2HrZRYtkoUioz0adKRGyNseAIMg881wgWUhxs/NvsLC
rTksonXmR6DmZTzwHcUZkUQCNDcdyU7deuLkiNNtsD6kRClu+m+vWXosqe9akJUgiQB5EHBtSNbM
ruw7OB+EeXRE9uX53/GyCjhXRICIhMUrkoX3Jr66uz8PtsHlyB5GPf+7ZDgxbk38STKWGFVxbnPE
QEjWQ4rmhqxieZDzEIwVUgZ9wyJq4CIXUbLos6DFMW4RSuOQiYX/JYtkyORS2mYkIDN5CzqL+FHs
UUozBkAhJnEkplJ+wcfwnWDQ1mu+IRqQwZL8kJgD+Y6Xs56YstGi1aVew0sFZsZEdSNSE98qrsRG
ml1HooBKLA3SrX332r8hKTXSrz1jcHv3WoMXXIgwPtr7qAaB3bw1KN0USgVapvtGRwmNnuyYqfO9
u5ovyBqpVf3f5kC/o9Wkt0IepN2o58KFjwoeHRhQ3FM97lGSpUdazucyOPjPdieHlxUWwRaYo2XL
Slst6rKrF93oNNk+V1AHpuERyOkDIDHT49i59IoHHS3VO3qok/2Blmj7BApzoZmGAy9byU76gF0e
KDUYV4N7y5OiLe69YIvo06OVN4cHUPCEt70z2gxqR3+CccZFbRLrdigek/vQIhq922xEBbxlhX+i
XTECvJGg1DGmHQE8RwoBy9sp4TFo05o5biRl+Nihg0obCqgEPx1W03LaGuR9WlDoO3zBh9rwCQ0t
JSzWeV+FlF3pLUfXoHRO3ef6yG6I8CqJcoXOhYutjHiNT71iP34F5ImImrQB9Sob8GR0nqpzbf5Y
tzu6x0yglvug34U3955R6iPrtaK6ncYoFUxOedCiFxOkJdDGp/thH5muKzoqqR6Y9fkDJg89qg/g
q4bk5IRmjw0zxUd2nZbz3tV2gAryFYVmeF3oeIhPVASz0ZVHzqMKq/CY1LdoD973IrhAPfECCTPZ
bDrqdfOK6b+6GfOb5tw177o+j1UEI61rYdFNBInwgZTF3Xq84KU3U/h30T+3739pyKsgnt7CB7TK
EMD5e1R2RmMBmo2nl3khUUbTAquJHn9kdOAtfQoRtkp7JJwgxG+g+5duc1q6S1dD+b4FSBqaESb9
AlC7i0yatSTvgUTfJ6wjcwBz2msIS602y1CXhHFDBFJVKmzCKqCQCbpP2NDhe8PlR18NzB8k86Cc
O8We9ljEVerxgQx6bt3Q257ArejpsEWgSSHMXUz+3ZHYwtgcJ6+6eTuOjinaX8dTj6YZtSHcuOAD
yFikV2wa/OJgHDxi9iVquTM9VK+AmF7RLblMjJXLx1AFXygqTSXnjh4zhXtUNsHRIONTwsf08Pb6
Tn1YUCyTN7QOozeAYDAg1MFrg1sbpQB4WOGXxtsk65l5Jypt3XaEChcohZYNhUGd+lznczCN3cdV
OP7Y0eYXa/mG9C1+vHpM/ZpwqMFFcVKcK+uG1PC+e7z5TBwoww++MMUk9O9wUreW2V4/FpdBe31/
dtuab6hBMWvXLDRhAbzjQlyTO0BApz4w4CzKrSt94f4eKvP+MqnvnaLWofug+lNpZuhdE4T/yEC1
bY0+EVLKR6tALgTxwah02x8pAEKXfuju3dOCoiVs/Pgnxc2GbeVBmQ3ZA/jeLvTkw4htt0C1Q76A
0qkWnILMuXaL+T2CrsF9bc5/yuxNW5m+ykcXtq+Dde1ey22Dm9j2X0rUTt4r8DPGLg9rEJAHx6WX
BiA9SxZIdvYhg7gAEGoGLXCUiBwIgubdcA/+fsC00CDqcxSU4+lVeeP00YSkRFjrCiwBUlNvAbjo
d+Rq8aRJGiPX10h08CzO8+3eYSdp+eBgriMD5CryIEuavamL/5VsYwAXac8k4wM9xwdHIAO1c6PB
od9I7oN8i7oJMnMHbNQtukAp0XCo2dancItcmeQUkhUHlNHr4R1RTz8/RACsAM735cMx7Cv54BVk
v/gvRXSbN9kVVzo0yF1KTRmebVxkQpFieGABolNAnnl3HT5ipQNJ57A9yYCrMD1heAUQokLvDfsK
DW3wV62Wi3wIL01FOzSy8oL+ZcQaiD+x7JLP+uI/AKl+TKq0n4lBSxGyrDX/AvVwZeve8tMhuQ55
JuXjQb4i3Z7DCoKs4W1uqF4DRAPtKndoxdGKzsjva3/6iqZkWJEVp3ojTWRfCsgqg3PR4UdNd6rK
PjPQ+fBI31PTL2E0PLv6zapwMi6ijaRBoXZyDcr3pLLfZrsY3gY62j0sHwgSC/t1gj57Db0QkDQD
F3Gk9Q6ri2ZzZcVExWzNuO3lcD+HNmhHi1nJUSYfdkspjB5RykO3migRkkHsx6rJOszpdmtdtvDj
f/kH2XjKGKnZP7ZDjUw0rdFwGAlRJCMBby2ii9rfZyx9vxydWfdZbXeLytHxL0M9bcxN534pvsqk
WM5vM9hJivmeejdk1Q5WnFXcTh4Y2jaWH4Qu2sD0qOCEAaJvWg8yPQsERtgPdFSeaDN7eqguH0yY
/z+Ve6FbZVS94Jk2QeopN1tvOWWfvsXWIAMUS06EiP3rXigs4YedL2oiCsDHYr71ysS0slU9YFYl
OQU9B9s5SAQaQqDsIrQEGTRorm83aTpNDVct/RcFGqqcsH43CPUqv+hSGQ+hAOlp7gcJH3r7PDVg
iT6sHHa9zad/+HvNn4p5n7Zmb64KhBddvys6+jCaOklCeDDqHiophwJuEbag9Ok30e+b4zKxO9Xn
ormpT2oVQAIopDFerxmMM1MdFq/Saz896Gw+dWBJ1hUmRICqndQ/D2Abp3/y+rIhSW9mrkIPyaCd
wIPTJtDusZiaAIsXKTsMgEAojUx+dfg4+cfhBUVdcJKgiFmeKMYUkNqhRke1e++oeJMti0l6MIJ2
6UCnX2X2ldkI/OBMx41YmTvZGJyYYw+dL7wZEHBG2XvQDMZ4kTAErwPugp3j8CXdWrHsG0njr5Fw
6GN3CNk6hhrs38ud1kNFcqwGz/Edaup4GR5cYL3Ish/C26Sk121av9hgFTH9zBC8Jwa3PnywoAHE
LSrokw+qVUNCe7ok/RJlg4o9Il7Ozl6DXuz5VUVmbrlgkjfawrxEpjuz6D1dLpar0+o+OHKm4DrY
9aHTAu9wk1bAkjYaaiDcPRSCiBehAjCEfyUDPdG29+sSsscjDm16IkbN+kzCAzTAyK6AwLDaa+MF
50aCIAVk1EC2cXHYiEmvgYoh4fTYoS2kQRmDN9vys8yUfDoqbnj526x7ibSgEbS513XvBV4TctrB
gwLay6yNsptzvEKUQoWJHGKK7Xxb5OAZ4/qK1ZcyWY+mxqzf0++6/2OtgI3M6FhLzfPcWOEhFS2W
NRKV57/mLDs5J+sJCAzHqQEzLrTIIlFVtS1cB3CFLUAOmcs5ABE9gSd726lhN2m4AOW13BzXh94l
vq0uK6h7ihUdV+McQpovSqaaashqFXBhVw4EZ1CtPAtPm7Ek4b5roCB71H3I0al5KnQ+m3CZPKCe
Hn86t/GBa0htxWzmTokkws3tlKRlkAvtZP0OWQEkLfYRJ9Ca32fs1/qmhIuMzAUCnblngH2GNQzN
JZX1gKmz6fI0jmBc3YzMf2VmD+BKlwadye6L9Irq1XXY8DuHh9egSRNHGW+Z3UJBoNJKWYtAzRCI
vk5QjF4mxagRv8cIJ0E3K5TURdiMm9vqYr4nxfDVvw3P22yc0jWcmdPKTjtpL+8tAzW+h8+QnrTR
aZANdPc6WSY0tNWxwFSiEZZM0KJGTbpY6clldJ3UEZaBfht8D1jhpdne0SVokFi48e0y2QfvTt65
hOXkubpOKlZ02HLv8AacRy0YJskMBlCEINQBdXPdhTWiV4QF1Lcfp5y8DqCE6K2kYQ3jPoFCZXVf
nUfp/N25jGp18zw6j1CUgDh7CRlyuuEtScd3NVpB4xtfl5HSP3KGB1CGACbwMrAC8ks9QUo0OYZ5
3dSBc4dIY9P3Rqfu6Bxq3m11C+E22N0RQT6HteQwOccaXV6wn4F3etto+vzpf1ndhHymQBqURVLZ
R4JJWMNJzyT02oEtoc5Dmx5knfQ9/935yErrtZArUnfZhLHMBrQMj26MYetvCdp0Zfw9IEV6c3zF
RSANwTbMh/6VpFiRQeZmLWhxoO2M86xctMmu8IkehplX+NC+Q85Q1iF+eEyWQRugz4g7UIRQH1pz
ci0lCSRI/oO2i8AxngtaB1OiEPaDS9QOb/4+rv3dOFtkE916oiwM1T7Hn+4jQVoq/4NSHbDZg55z
6o1zgHD4noHWf98kkqjoEmjgxh76deqQlUztF1hPIuQ2feJ8pyHtgDIIboKZQoQIEq2nhadtBQYT
h5kyqWoZ8LhtiKz1Bkz48tpm+Icwqn+MeIN0m04xCimcnPAAk4lKTYDwLJbnTGdVbYxKnrpLnHSY
HrzLmvfkZZAk1b82T6OUcST1hDh3qpvfaI8X4PFROP7+CmluvgdDV5m3kpZQ9jqWK5+hOK9gP+al
fARH69BJ4TOwM6cmxzzX7VGKfdguB/y3nEMV/4RJAg4sThN6FvtFJPeynpC9EFE3+k/c7ZYwOPEO
fN8g4e3Q/kPpuIIhFlc4/lt21IAkpwQQ1fQxhdmg3Gqzlw9nJJvsse48AySw6AS4w7mjWASWdIN/
ZqIoflgsMd5rgORLxeRFBMyIbwHHRNV+dkRVnY8UpN9haCD8RTPLNofFdm9OOEt1zTfqDETTArmT
frnNtu2QN5BmtXyKcmB3OfjMeIJtnhcubXV2HNOF8NiWaAq+AbGnfS3g93Sl5/3LmMj3F2qIkyMk
iteh9AAAG7l2H/2KV6xpmxiq/j2CcGrBe5bDG17SuhHcx9W0OSvJGRQ4z+9QJXwmDR/i8cbGqobm
jkhx5yMN2D/CKeyuvQ9kc3Wz9bGyCyGABZ+0MFCSu3TzEFcfR0NjIwNgqQl3NJvXdfGMHjBHte0G
3hO50Sfh595pgacnUsCqEDHCl8jMDzVgOq8exB1tyFEJXxBdgOCu4UgUg6MNtTJeBsmP46xxBDni
FdAy7u1Cs4yvZA/JBzWicks/yw6MfQtsDOh7VrdwQBCt4oXoixyFBVD0D1NNhSUig4y1FT5hxSPb
C+pdlRCzANUJQzOl8YOXs1/QWbF+IqsGySqKBLr9ZKazFGFWWOIuoQpplbgXiNoC360hJuDxjabb
0OELsVNjIARPgkukJIW3cbZe87wIClyF5EFlSdXhK3kJQNmqU6tjCdaI8k09NV9bZa7P1G2B1kR8
p+/8jcwD2yL9D9y/uTbRSFCf8fhsPAe8hYKCAX2nZPXi2uo5eM3ua5bWbQxjyRC15ag9gkOTxcvO
B30ci4+lj8cMcm2EoHwXAwHVLC1gR7sgpYFJ37tYlTdJ3kDfcIi2ZICcC5cLyxnlaNY+rp1NB809
yFW3vvRrrGSkikwdagkGcXODJuTbcYF+1oz8DLkWjJY+aVrqiMTEuj55X1ANMcmGXNYAx2Elw+pj
z/GlzrvP6DLjHM9jXPTTMF9cu/cxaX+r2W/QF/zp1/1DrzF6rZfzXLcfTwfDobPcGFj4GqhRTvPh
cnAjgBsuN6xMrAj/Yk6wV7IE7VaH84QeFivxwhfhd+TdMS4KPhH9kYfu8zhv3rpKw9uDfmv1WILQ
veEH3jDqB8in1rW3V6HQuiB6eG+r0WfyDh9iB/KtdnA5C9zGX2xzWlwXRrzctf+WQzrl0vVNoU6o
2c/ZEi5xG5Om3k0FXZ71fX2P4LthoafY3aT9R4TeoE+H9vPRg0EocdTXxjzbXrcYQGOg21mPnRdF
9FNwWrwQ+zI6jbCc58DHjdl5gYAHpEhTuurgU1J6e3yQ+loZ1P1b990pRi/6k59ARvd+NjH+oFro
GuNrQpd9oIw+pKQD9P9Gp+l51uql/dbg4J22xVoZtUetwX5ssM/4OI+tFW7ZZ3LZQBS6IUajpQNh
diVRaBlqFUgOmfuJNkEA0D/WsSGoBLNdup95LUzjGrNxwEI9hKeQ9F5YxS9ecAp42+dE7z6TC3vo
06dRACpMLMx5adKOY+zo6cdlxjrUW9aZ5qoCN1QC4UvpE7DUmjZRCeSiML4ugbEhyEdXVETnhAAe
JXf/+ZqQpe6+ik4JA9ax80KwBva0G/03PQOWdXVX/OlNC/U3mAT/WJ39Juq6Kskwqz1pjK/+rUd3
GeaCOdc0j8jPrnXa5RF+JNsJw2P/gMYdV4flHCM+3WavbeK8wix2OLmtNbzwmA/ShyQfob5gBo3v
2/bGQNPoGRVjdb1saR7hLzkWUHMQv0A96mV+vjhGTGASp92Ln28hQD41rObU6GUJzU3hYduEYLQl
VIo1FGfX5Ejfi2KjwchpmAgHQCmLRih2WZ/uK0gWejr5DJrq9nYOVw9xKrCZvLJr3T2QoKN53NKQ
oDWdF97HnHM8g3Qir41tAJ9gox4xvOi2OueVJYHq9EnBMiGO5PZAyNDJtvU5O+/Rrm0h/3Uh54Wr
WpHEZq/oSYoXxmo4mlKHpYca3T5i98qcfIu7DTO4uezqTuojkQCfeAzHMY5Aly4kQDnXXbMtmYp7
j/ItwZryR68FnEJoUd0GaP6GS7IEMC+7JN4OPo2uBL6PmGVU7zJR9O4b0CqVfSYmKS8SzCN20JLu
iDFSP0E1PSzYv+9rhpEFfGhaQuRczL9pB9Ibzw6aqY8YaeOyFPrgpeodnx5FhSe5zebf8Rq1SPkY
FGqm0i7aAmYwYiX1aBH2yc13oyaPNlyHNnkdyBcqs4Zy+ZxRHCA4t0RSpq+Zl7e8NZdoDCFVxUBB
sgg9BxwFyqQaNsfa32OHxiqSCmWcxTTxesd+0T/DM3DsNCPIFTw0XgZvX+kR9y54UwCVzb9959j7
JPW+gdpL26ekgbH1UtAsKts19SLwxotXUmGmHiu25PPktNJcyeCx7ga0fx1hXFPmEPCR0ap2tOqU
KyVJRyRyg+tQWulyG8ljMpeFZl8GyDN2yCzSaX8gCzWvVti7nkpasW0uh/cE8pD6GWMorEktkidZ
UEff+TSqVtmomVwGp4+ZnHAxVkxYuUmLbJj3X2O1xxzWBBdy21wXZ4CAKeEgcaxPJ7YlLowP7K4L
9/RzfOrqHWiZx1Dd4o0QcOdgzQ8mlF3yDwaza5AZfa/ojQlKbnX3VrPPrpRQmtSOTv4ddfeDhabY
rj7NRkAEyJlUMfktUqLKH9fGEBi7trgvJR1of+2ErkHEnNHnhri1SyI+IDO+YZ5VklNjylM5a0s3
pHSr4UfBYkzxEwVTj114jKgvQQ1gxdYXjFI6FGmo2FVSMLX77O0AukkQyPNwOZ0K90Gdic5nXkNB
mQpj7gTgOdWIyixYUaktFva+J6xs/F4d62CIzhZJkeHt4L1Hh1ktNKbkSUYvyGPoluB9BQRz+XZO
K7AsNydN9MeNPvje3tX/DNTOa/AZlN2y+xnXhjl9FssQBO02RwEcn47+iibrTSIeFKVWZbcWXmf1
Ubu3R6noGuyn4gmdu2e6rd60sFKvAS2XU0cShASaiqSRr2h1CCb4EErTQOpDIgpvYOW82Txvg0PQ
mGl+uVWDw7Dqi38LI1kXAevJvXOG0PzVu9B2pyMPeaFpmFUWvQD+axBoq5EaHXs1r9XnrIZnitAM
OCyD+14KKxbyIEpQdutgDiLGxMn9B4/KR4cdbMzSuXhfa1752EO4IdROCWxbo1OevnBp2vZoMSEn
JYiMjzRkz0q/ja5CDRqi1NUGTW6FQLcQDHEppbEkr76os79cgYNCvSjd6i2H6MwbAiDsw9MMvPDh
w77DIqW614EW/9uoQseVC+4G0EtK6RgyETo+UHZkYPeoO8HVBxpHuDk+FMalMi2VnRJsJ16NZXBh
O7DEYKCv3GnButy5Tw8vtzLvHFEjs4lYusfog3j6hXKU0MdpgUq7qBp8ApqKACMJqf5tDiX34uN3
0i528tTXRnUQIKnTXF+i2jQbQs8Q3KNXQBQTvbesq0/LZB/aQ8AMD7YU7KD+nho0V/PTqXt231t1
JviNIydRTjVasMv+xb7TCpXSaSjdHjA1zevTJxNA6vR0HNCwenMvdvs/ks5sSVVsi6JfZAStwKv0
2GKPL4aaiogoCij49TX2qbh161TmsQNh77Xmms1GH908Zikxmc0jpE8xUjGWBtkTUkdQaZdoGbgi
IlP+BSxL5isuVxwD0d2ATb8hzd9j2pyFOTUCSK9AZqYH1Q5ZFpIz9gLkkbiCMh5EbeZwsQ0ypIv1
rJ5dkYBMj+2SzJw2GC/FamFeKHkWnLeBHug0IJdbUv8BlI8RWSOb5u7vX6T1ThkzwJ5/QjmQh+Wx
ihGKv+b8JYXe/7ip6mjre/JwvvybNat3pGx9kWqFatL9nqlNX3Eeg2TT203p/uQj0wsa1kW9YbNN
d1oIUBzeh/uRScmRUHDTLOMNTP+YR4ykihVx4/iJoXJ3spVowqGB4mdMgDiLZyuGqDSmaGVpsSk/
UsJYbDH+nKoBJwVnHCJc0W6CviElYfRC57CUknxcbwq+fHB32mMwuCSNyF5xCrcOQA6y2Jp8hndH
w5SjP3t4jPVtrPOn6qYZm4mMkrT0jA2fj2jfemGuu4k0blZcugudGOo14ysIK1qEHaSQ7bMdUA2w
q5gs4qrznmmXcml5XKZhEd3hnw/p2VU+Rz17kHWfu/vZc5wPW4QXJY/I45rJRBoAjM/UkR58d9cE
nTwex9ADMnpBxg7uA4J/WExAg1nnNbwZBmCtbAF14zstS8lbUCXl6PoO9X4AFQDnCVZdQbsgPpFb
T2gjtikwOZRkLq8an56yCgHGvtim90Y1UpdtfcrX+hLAVv7DuDDDD5m0z8PPEpURcozqcofcXwNs
V2TOCj9F1PTMs+j78jUJcXCncFbcH9ovqA/Kmlt03z2wb6Q0BnqnuKD68JVJTf4jcAXJy3jY02Ng
WMXXIDzEMxSo9LMftyC0bZxtbiM+EzVHZGwZ9uA6T1KaLUJ3CChylIW5eDA2wlSC8fMg+3suzW09
0T7YOw6IIQMDqyff8C2ox9yi9VJYcPbdH3gAKMF+gEa7BDRTAWDdcjvUU+JdzEm66GErRe6SW8za
w41v3C2gHG1bv1i8V/1hPe8ftaOhDe4xQ/s434K3Abbj96ehtMDN6w9M0WQjGeDWa5xJl7vS0bGu
AHClA/ptJDiO+gl1Gi5yMYMGn9HKJuFYBshFenqumAKc37EF2MTqikUGnAPktbzB86/HKGMvcMzs
D3/gN8mBBXjkfpB0Th8clgET5CyqfEAaXPuJ8NL9J06xpavDRdw7fBgFsJkKeqUd93vRtrdnbcgH
LU7trliU8WOFg9Wd1gF5NWNi7vAbVaGtkim4soDLzyoZTrEG1QC4VBs0SNlpb2GAwhPUPS5Iidwh
rEwKgcGAqViNLStOc1AABHpu1XPLj8hR/R5uiXrK1uYqv5QVzsiOZNiIsWhvJP/tQJqEUoeH3M3d
Nx4GwlSbMFYQU6NINhIFu9eMETODwX+DPDg2m+eOMBCW7yrOqa+LOfletGVk8lDegMhoQCtfx6Em
/zViILNny31uGOnVPBiIdteTPC5Fa3TX8Jpzn6WbqUEnuypqDIMN9/f08r1joc+QbaV0K4bOTwfH
SVSrGsYlYYF8kkZ+QzaY/Hb/B01wN95bDif/mrs9uFR4LiMp5Fv4ifxmxP8tFqk6zuzcvm6LCSRX
BHJpLoPSySAF7Lhw8CwZSRNCC0GWwdVZ5K+O9rPrGWO1is2UUSYMaJYkZiceWCNZ0DfstkuyAOiM
Nm/o2Ml+fk1t5fgDIyCkeaBtuG5Jheo5xH2b9aY2bMUcqIf89PozDtb5GzZ/+23JyfvYH9oWdNYQ
B//ccv0UmLt+Ebh/Hd+DL1ZzTEafg2Q/zZbA6p4ev2gLE2WbhcAmANpWbJLPJLK/sJeeP8N3kGGD
tA+UqXa6HriM7a/nvu2+V4Xk1gCFltGE1B5Pj9BhY/ztt5ersJNT/b4jx9e1wWedEnN9yWbaVtn+
LhWLwwkd+lwMOrjy63M7zhfPaesLSyC8+zBYJuAs5GaNEsP/uYZfu9YY63Wsl07+h4CjVuCfvTkI
cz/pJ7itLB4LQzjLRtaQuPZRA7+nnH0W1lCiCgcSONRhDnJOmCeJmgNpzHjPIuHYub7C3lEd3raP
BNcQQV0gee574JsiB49OMiOQGyj3rLHCYSTCbU7BQ5+AUo3N9tTJg25WHyX612Pm/+Kay3olhgH4
coTprCN0EZwBM20sKml8dzfkpqxXJexn5vtvL6M/OjRYr1+e6HHx4uy8F+UXfBhqeJYka/B1EhIB
ZoYvMU0laMUEpGNc6zVkSn5s/ApfolkQ0ueU7wJOMq8IUevNdJ/QVRIFBq9RueZnPi8mhOWh5XYi
lWWQMs5BkZ9Us3ZdMjtyjYinc7noHX2ORwRtZv+gAkVvf8WAohvgeqiSFdV364nkrT7lpH91efN2
LWm1TXF2mj1nMpF/daSodq6u67XuAzBfeFeuKp0BP579SEPqtbR9rBvaZlCdaL9g4CJfbWHsyf4I
j3AnTdX46xjEpXaeimweHwC/8uTIsuXhPtyHpBKM+6M60qZ1dL/IczxZot/EWBFHbqtjboBoz1V9
W//8KknBAIflMB2pO2XakCc6kBJGICkvUOLOQpJB7/AZPlfvYf9PSR5DTGXh6dyO2Wqf3EjTEvPF
8Xd23zz4nzpRlu28SrqZPrkf1XE6klDZaCGREquKsNDeTjp103RUDrPRiyGKzycJ8FAayhOy6ifq
/D0M30MlKd2Xo4SYysS/yJwyopM8Lm6O6M1tZMSf6GOjs+Fy3wcz7qRQ99PRe0iUelg5LQ9pbeHA
TfoBbqQW7qrQpGzSRselX0+A1mf5xqLrKIkmhG3CTVWOoWRNhE3BYIUnIhX+gGmrs3jb/BTE6MOD
4TeAHkGA4xumODrSDPSaKG54jwfp0q2/eHGRq8yV8Y/HMdSn6WV/wCx0CPRWHItjf/7C9DxdmBM1
vI4aLNDJ+aPnwH/l8O3I5Rzga5Gv+VNfCBjiKDzSpViJiEYedTirrw3CYdHrRveRPlVifSF86IOh
Y9q431kOsUXoloVIho0YnnyMPMBy/mKhINBDKMYIwiAh8ruYRw33buw0uBRaSG7+j0eAc3wdxySv
QU42vIbmyHKGf/EfHvjnPhXvPwyNHRc8DaTlYRMOUbDz4rkCMDDr0CDwE+MxRld/FvTcfz8Vxxf4
LEAx1uFCkP+Th9zhRCuxLVig5uP+pgmE5gYTQOApXL0RQEiknBDo2PuCPQ76Mh0bhiIQI20rYa9R
qcFwCROB24Pvvxcn7w/EzPgOvjBU2V2YbJkUXwMcPs49JkewFxicUbKwYCFcxwyMpo5pFlcJY1oQ
MIn8IPJx7Cf5XUBSOTwfh03mxgRXzKCLqZxFRu11EhYUQyK085D5MLNarQobKFumg2s1IkHFedWu
CaxmilwP3VZGN5oOUi0w+cYXiEELSGkdvcAnxBJ/vUfvciYRFK6dpXaoYK22Neuov626BctWTwos
H+ft65gxq4J/MZig20bkm4A3rOP7ocIUfGCRbO+yPxmI3El5bIEsiF/Jsf0xTv072duQBR3+/TYB
4OGsMyx2MVElf8wnjFUdWbKPTUhrbNWIxfMKyxF+GBC9jTdw77b5Cmul/uDEQsno+YAZqubdAgrC
B+0XbKqX3aT+rRlxlMR+gDeTzEEJd7gx5bLNU9kcU8DxKiAdCBEcE+/SZIXc4+UvX2P9oHlquqzT
5TVofTJt8ILqjYu/jxymmVPAhOsW74tMGjFGigyw4HhJgUKpRTY4qsAbsxiImaI8DCsMv59+U4fG
z71KNmbC5L23r9ndxPBuk1dxXz+TgvImR/pn6z6pXoz2p1iq4DBksFp2AAy6S/Z8g+M5+6mMSVlQ
/1y2GCz5qJrJt8Z1QyH0l4k9uR0/KvXTo+dmjOvEEoU/+ZMMgQvOKHYNe6JwOyt6nXL7cdvW6Ee+
fnWf95H6Q5LDW60T+wgb/h9Outlf9mf0XFx2KUnuD4d0rxtrBsubMKimpPFBsnVkM9S14/QBIuX2
e/Zvx15DqOieMMKMgEYufspjhuTYfJDntT+2fVsYo1aLdhx9F8rwNdVgJRhp+DXH71XF5JNZLt4m
sK9GFMrwtOE5cNmK7EkIBenfd/qm4Fqxd/7W984pEo4VgsD7II8/496SSRqDvCdlJuogUwwF6Bcx
FIJn09wDQtAYXJpQIh8D6jkofPWfrNnF039a9pe8GmTwe79/Dyxt/XUZQ0Aso8mnrCbCiuFlRzN3
tRUmoGjAmVvUTNldQ2GW6fShdZgOjWMBn2IN6gdRroKwi3quECZiZkwniOfeuiTSi0/DAIO4RghV
Glk1tcsjjLswturvF+CHlPY5tsR7WpnBm3IAw9JuwC9/3aYg7yYf8S4KRT5A2j3I5wrwbONr/xDu
mqJLtQviEhqSbh2dwSA7SE2Wgc1HokkgsJdn4/R2Uxwd4iEgUDn5pCwQ4QOP1Ajctxd9elFGjs+/
55Sjsen3L0xz6teSSSo8rx7eqZZvaYLzJRsB1MYGIj1iVnwufzhNGOjEXT441C76vo6dzgyJMH5T
gKWPS/HwYXi/B1sIcDWYvJi/BNov6N9CIvoK3XvK/v3q0GbzYjAkud1l5BBAp31o99dWkL30fSQT
NgDMhZiCE2mSgoKHjAuV9PfG/oDsQOdXudAbOQjGpKQu9hjJGs7j6pgwK+8eRL6qPyR9ALNARsSM
QVrZ2Rs2FmKQ00hb/gCxUnNhrln4tXHc00hXxCe9Huf2tvtWDDnh8Jk0Qi/arH15qoTTEUm5xkSr
ZtneIaHFpAZ6Ttmoak7VqQG/LW3G0r9FIYZYnFHM4g6aW5x/fquFb/pTrIWwDTjfEM8bfFWO+XAz
y64gOHJdqcuaxee1lLqdBKmr3xzIuJMZXFgTPBRWuCnb8uEzZktjfEVx9hEEzYdfx9WFEfoH+h1m
eRIUFSZlzIFaGTr0PnfJqSM2FUopROCCSdP1D9Cft2z5ehjacQ9xQf2wF3QISGDyDgmVgoKkA+KH
FyozAYuKgvzv4XVnAY4MWkqjNXy6aTvDxgEqnT7K49tJwrP0tYMv/yPhdP2Yvf/oUPlEfEx12vtT
NhbDJKfYZFOha1WnDBCB0T9bK1BJa1EYGFrTJxSvFFM6rOgYx3iFi1byWB4/G9m7jW+r26o6pgtr
BEi5yicA7rPbKgfWRUszv00/0+qiXTgl0qqfMAwuGekfS1ARToUYlxPulcXPM3Pg79nwJCCq8pju
GCbpc6pLo3T3o/20mu6HLInlRI3SERyW3kEKrbhdWxF/jjE9iq3xl7EsNkzQ/ZPbRkxKMR5k9fuK
QVN1JrkTPafq9EgDyO3mrDAWYxx4Vgi1f7iYjpNiTk+X+rnLgPsrUj/3uLIBpO2g8LxO5lTjBC4k
LxubOLvNMDvE+vB6+CA73/WdxxDaUK/0UdQwjk5jMQyDC0MSyRmayMOr5kz/sHMZsXpwI4mby+OS
FEqKfvIJuIZRU9FuO/8L68Da3DOeuvhRQex4xgwgeUWGZlBvAJlAD68nmMb3EzihDJRB5OgVLyz0
HEKSdvXgxvu53w/rgP8PPzBYRDRzG3yGJHS6kOWLlBV5YOX2sTfg2oDgV7gGcCO0kvFNaCLMAyTf
W5KB2m9fE6OwpXMe/RPDKm4LqkavEN6WaXCbdeN8B6EBlgBjw5G5LDcfcEV5qG6k8xt8+onXZxoL
Z17SO+89x8BIHxJzBl8yQOLRsN2wQQdtwBVaS6MMoL8igp4RlE/UCVMcMjekCqc5F44K/Ot6pLK+
pPGeJYbBF/U/ATluu7COKtG89OO6c5eJkiUaI9Rw7O/Z9eI97XZC6MFZRiWZOcCWPBVzcnhWf7CM
5X9UGfji98phkgrajCtbf9AuG27bpF306LXYpVMfqjRaJra0W+UUalyxpz0Y9kEP7VpHad4AMVEL
MGcSqdVA8W4ZEuREQyiDlIv3O9Qz953NezxCh7Pfdhvpi+/nIX8OSxjm1G1fOIY9HXQEi0ooM09q
n9I85pDjuxdjq96GTcJ63pxtyq9IXu2pF8bJrJeVhJIYp7YGVuUPQLIj2FhXWhiA4JcwM2Vl9O68
Hzh5n/IBMMuwprV+atLxDeY7Vpv0rIivpHzzg22O8wszL+BvZCAF3lpex1YrhUp/yAiTdfxRR1bu
oUFQVWozBu4fwZ8TqGhvWJ6wZ0Cb91x/hxWEuHkz/RIlJdOyVJsX/VEV6dhvMa6A+QU2IZ0xrDhW
VCSQZRPduy2AvRnnXcTkcI1hz7nc0gy9LnDmGQJTDMBqyA/UY+vmAN2DG47juy+kg3ZgdQcQg7b/
SXhrXrOH/guUb8pwh/WffZE9vTo8lvAoWAe3DUomiBPQnV5zaQw9OFvflzDRNv2lMf8QAQumyUFJ
c3mqCLJjwBt0nVuf9L9fAtkA1/thD+GWemIYeUJMxiGEzVH0NLQvG6hF+p8Cs4K/0hfFvLe1tihn
mG4KGu4uHcPdUx+RDLtDJ+kszliqID58XAhjUGuMty3WxdQuExBHgBZDtcklPcG82u/QVnDGq41w
eWkihBDQfveeDA5P3uN3BmjQW5WQ0N5T7YygoihtdXT9s05gh2vr71kzyPyNihVzjW6FKEoCQ55J
U2nx+g7ayobxzsqsY5NxRhxVM1f6/EkkRNF+zanIIK6TaWs+fFQu0OkpqdjuoUShDamx8tjJSbMR
Td7NqZP3Nl/DCVGn2QFkn782V9qkTgqvC3F+C3oz4mpGtBJjojNjY6omELw4Z7TH8Pv7Y4JcySzi
NhiVIU6puG9bC15pTGVSev3RPoCwhsCWzMc5E4c/Vu+E9Vt/+aASU+ZJKO4kRqoKL39f0XWz1d3G
xE2H99GXTOyrIDQvKNvGutublCMhjBFxk1xVHzE9Q4o2gGPSofrXZ99Ns6FZ5VImTf01xbc7FHMx
LcIKReitwDCuSMPei9+GldS/e9i2rIx5eu7NYQOOX+PfRh7dyNW+eS3SyiZGzbI2uCTQe83ysSJG
r34+LoMsvMFMyqPXGdqUzzCY0WvK0jnQp7fwFxiM22BxuI3fn/VHmc8tGkL/IFPt7jfM5bO5PnrM
CvbVPJY3mEqMnkNYuJh59iZcYymxm2wYDJzUoz4qDlRJOOPK05REEV1YfRjoSsSBvUffC7XAMD8z
vbK2b3o7Sro7cb8+6UdPJYJ1IRaEE3wCvrwU+GrNKs3aQT1tzqXNBdZ/YiT5Qp+lXHFJeoT5QGcP
y2VPUzDfz5WxFuOmPWsAMb4Ra+l1JAa+303qaZO+/wafTGH2kiQSPiOR7Ys5rC/S477H64rLpBe8
XAWAIrVx1YZrRJgo+2sEWRDBlRnVM3RpHOrwSRDOPsj8Mtgv5U1/RnGRnfvJc6vu+E9992aaBFZV
glVdN5g8+++jAR9Omu0hXmkJDNXe/DmWmHGS0T5sGeRq61ckB7juoRt+LPWTdGFK7SMKvNDj3MQY
LKj4QC//PftM96E6l2NtCQ23S7pEmt0PQMQX6fQ9SYkU+u28DLpPyJULq7Zc8K2MyVxdcNrTONtZ
G3lzRRz7tq+63bKH4LWbemCy7xm16vfhP8Gu2Dg5i99gPwEYkeZOsd7H1Bffy23Un1RDK9H/8jWT
ePBOyJlbdu91caGafq31RX5oQPanjJ+gvL3gfUirkhk/TOrIGKbibA8fY6zAJg1a0GpFEYSmqFox
3ZTO9z8F912IQ3xxyCZ8ydWDYmxANU9Xgps4pVuUwHwWlOrf7RNnI1ZxBm7WQnjrf301uOKcmzHY
MEPhJW2sPtghXl7bPbUojALQHgZFByRKMDiY3y3IN/gXkdxBuvz+4xZymCg/dSbH3LtXe8/GSUlF
23USQmYtel1YMhm0sfcIVokWNxcoE8wjfB3OeLc2TpDUJiW88fLI/RQa/v6UzR6H9yFfYuc57u1g
u98PFH4AzVv1YuzauVQ76dlMPkeKs3bzZJ4qw6e+ep9hi48CX5z4kWW0nKqjL+okM2GXsmwieDcm
RSm1UG1ruVOqbtp37qcnYaPXmYqCSMIq2/mhDIJCjN/skzGqIu1+xBipkWz5mkRMzoS8spdKFLj9
xRq8WFyr8Poem4ZTAn3j1F24d4REu/L0YDPGEkQXszBwMW1ec4WxudCtMKcGrWIoFfUjNMCc0ktP
JrivCEz/NS92ltesqDSzIIX39pjW0+sCU+9BxTkDhWHYTCgEZILrVA4oUx3Ev6hZKFMRlgxB4a6R
NEAVzKgxXTyEJ1NCTrpjkExaOy8XEIpUz5LZpRQJf+qXu1+JGEEaILJZBFuCiSba/Pus9R7onwVf
BZ1IyPX6HDLxcJD8i4+OKaKLKTa0i3d4h7YhOC2tp26pSvHGgvHvKy5u8Esxdm747we1H/bMTimq
10kXyeF+jHfWRVCYypAce/+LDk/mnXBYgifDUCko5kKor0CLuJ4wwXAtIixusFmRaeLqTLlMRXGD
M/NCjm7aImOExNPZbWnhmT8UBmtC3F+He1Rie58oQ/wPc5a0h/OeWp51zFhP8vHZDAvbcGsB26PK
5/8OqIcNsulbng7bW9AiMK0fvsZPDMV+mx/OvERzD1FJk134GmfxY3rzGq60u3Ncx6lzHeT4EFtO
sQDA8kuf6NygmHbDzOuF2rEc30iJElZ3yCUxLJCxzpI2HWqaBmoks1vhuSoNVowTsXdx/9BJoZ2v
CX+g+qZjEEeBswMOIhi1CA8AiB/QPzgYepcCD1EGM8I1wOMK8c6fYT18DDlxwVbQYyS+E4idAYa/
uAQIN42rx8iQRwtT/iWNME8FI/KvzpdWy8JHbQ9tMWeX7rHx6UO+jfcIr6vx07VoowBsHBixvKeJ
3NjCtgENFZ8GRa6Lcp6RK75tHAC9FO8FVmUvd7KHM4XofF4cvbDoE7YJgvPAl08XlELhfuMk8Bib
c0wBIKyxS68RZrMTOc95OYUCQjfGff5b3hefY44Fx5z+1pjXx8ZHlSAJEVR77GDsfddlE0G8p6pl
KVOXv6kyp1LMj48RufIbGaL1hlNAVOV7RpPPBtuHrWSMjNHzKO2AQEgIyy8wGPq7glEV0kkkFHAG
7sRxC01CUq2e52YFPyP3f8DWIHosdHuEy884HyprlL/SgUAmaj/05wH3vLH4JfmmRTxpbFDZnLMd
NGv9SEEOkVuMmXf6qOamAadAJY+3+azy65kBcwOUAhKegcLwTwJPwPYAEKCCaixUmDXNFpfdEPZY
zDqrRMQ6/ujx0sELIOsEiY6D+Zz4FcfBP/yWBQrcbslwumMzH7Lnz6sNf457pKR11N3XUE60ub7o
TZ9xMaYjN2fWro7KDeBBumNfZsnht59hdv4N4erC55w9Ajk2p3eiqOvVc1avW5w5L9oJeMCEhVPb
ChQ+rps+Q3PBxunf/LxEDQz6aLOVoEy5OxxHd24XGV/7BwsHJWpZFYTGSGYEdluYyY8vOJbGwICK
Wy6gTVEw4p0L5N4XYrf30Jjcp98JrYZXPVjHFGz8lTUZ7eFj2RysI2eZjvdHCtVtdKTVMbzukE2y
Q7l4rq7T25b7OpEUX3j/HaUzw9J89MlH2XtNdYFUo0594MRH7dKvksmJ1Fymakk9GrzGFFKRlBhe
m2cbCi1s//IZsS9ACXmIMv69hDEsBcxvKZYY8l7/aUqgNNBRK4YD+oTJIGAo7TZ7NTYCH4yuoKkJ
SMotbysuHHox9Fui2u1HBYOF1tOy8JWD4rqgbMBnwLiYP5Rk+ok35SNy9VMrIjPFkH2fMsgrQqgu
m3tIEfwvpUFdSJN8WvpW2D8hkhsXh+eBZ2AZsga02kcE0S4fM239WPyYXBes12RcQKWGoSZPadZc
ZM7RL4SPOjdYMu/I0XH3jKSxyoDGbTekmHol7EyyzGDk/hLNxwJVkCIofYI0aiG+a6Agv/C+NLbw
Yte3GSBjdYAVrEJnbGHM9sd8y2G5JNOUr43lB+G8/7rwSSh/PuzzOiQznErcV5wxHEFy3IN5CCU0
RO5PTixc5jFjdST/JmYC8oieIEbNtQRORH6ruQwuZ9LsE+ib91QfNRNsOKYf3yCq1/SbIwTkkT76
nvUhwGzQjLlQkHsM9zFUjHIG4t7bIiLCLAFFx/uSMypCDA0SJVI/27ifoAi5T80QzwyorPqpM1fS
dZ4RgYiAvXYfP1cHt0RlPmW6TYY84cYt3vM4r6aFZ1aBzv1cu+Ri0iJa7dwyEq1BXmR3ra9mU9C9
8XtdLcv1N+H63zt4N0B2M7Fqtn/waBDwdt/4XUZ6N2rxcTDoPkb9CN/nUJ7IcSpIvnbZDbDsoGBU
KBRU96YE9SPSldBSArmeacriDoR2Q6e3P+YJ6sQr7C+NJjg9dEKeLnpC57Fqsduf03626EUnEjjg
CvIBkxbDIAtTsEQe6NU/Xsm8bE8Mqq3CoAV0Tv3kzXQYS3SG8+OKPEwEO5crE4aBeUIHyfxhL4Z9
P9JkYXEsn7WtawP+kY7q8hYb0XtdLJ/O7wxR4wN/keAamEn/ZpcV1D+YNfgDbp8X9NZYYDB2EsgM
+ArSbxAKInOBfLnjYFJLh/76/cd6rhxylhLuVkjh2TAPvnybSQoQwLGC+TJgmRDBfGBgTEIkCLq+
tORBfrlag2zzOGWbfIMyBPuzCwC4ycr4cVLO8KpgnT9iEcu8Km/sD4aTO6ZpEyIZ+Pq6rRmo5/6R
2Wiz+SKggql1RICVE8BZLdTV+wy20SZdrC5S8XuOCs2F9fcB1Okhu6o9DGs2CE6RyB7efMoYfeX1
WO8xg7EfhkA1XtCloVmMwGCeVKsiG9guPjaRAOhD6Sfnn2rQhc3MDBjEplNtzKs6r0CLe8OOwCQt
LmA3apjIkv4CPJ5CuO25+juQzRXpmJAABdF9xBz5Bo8yKjrvBp7EetNtjer4xZaNezH1Ld+cMuJM
cWth2kXPUY8KZrb0D9r8dtCmvRjPT8N9DzNoDcBtDd1j54go1XnXuHs0/pBDfBgdec/7WpFO4TyS
J9YbPNa90e1OCLflYlXxpVHv289R1sc68rXdVaZrUs7EgjYDhauHzygDsVib29aEluEUQbOr5r/R
iyXomtz+gC2bybj8a0e9bTfBYIC+mFuRhKB8cg9V9AOYTl/UbRmOC0R9/wK9WS8pN0V9DNc7lk/W
dO9j4Qkd83/i7Rdpy3v6II1O93IXlj6Z4URJh7XHxlPYoPQVRDlovsC33LxHZF1IRnIXMTdH1Weq
r2N0YD/xHU/Djibs1My11dfvH/qvAYxRZfXixWr7SQwWKTcZxeB390hJlp4ALJcJO0Ki8nWvoQ1y
yKQszLA2wijEf9P8fqYATYwq/hgOEuoE6QqmOKPtQBgvcyvcoFQmr5h8FNEV+4xVQJaYkvHwHk0m
mBk8fm7l2uYu6b3c7hrwGbNdGjOiwBNg1pyvU3b4YsdwgBYS/AuWtPgPaZBzCQ3K4HFkhlB5vZUV
740AhlCPETuFO0HLF66VL643h3KubXux6cHqLEXARi8POtTM0GrAUnW3UBw1KvueNnpSWboP94nc
nhA1KuAiqoCfKCXzEB6QBiWQ1Fm7AnzCBoSp4/aLCS5uVFDI5NmV8ulvP2woiBOEL1vNHOjg/rlT
9Zi30mTVENBKyomVvCKbAQZDCgOwdKC96SvVVUZ9hj2HDlEpJpB/n0PnpaG2oIQ6FH/aaH8UiZug
j8gjtvq6H3CHo6ZHo74qpr+VOewIWP3sfqvq7zWrFqX/nqjgPGE7+Y2BgwlswE/L/Tpg9VE96UXv
6Dpk5Q7asTW7+QVqbpXfvKMyLn0m6NFr2ffyUzOVV90yT3o+waoThPgjCGCqXY2krdJDrS70Vr11
z+7+WC7Y5d4HcwIuyBqD34Ml5FDfRbF8HMKsWyDhp2JGmIlZup2TUsaXtZLQzuHONabtmzDQ5QKC
koMiSYISzuW3AGlpTY/LOoU8uPqFj7+WygmOw/a+VSlaID5Bm5tBr5t9V9R6lJjVShpjBuVdkRNk
AX5d83Iox/dhN2vnv7i3/s31MSy17kR9eiHClqBWMqXAHXuOEpjex+8Pv4t68o7Uq00astseUpoA
hAOApsxPOkF8VZg0MORm1jrWpmxZEB4e688l1V2ciu+Vl3GaudTn0EKglLBgdtwc5eDLNB53JFoI
ng8b4lBDojwIghuMXTFyFo+DvUC2DRfDHs7KiHmaSfgYcxiQMEppqvPBddXflDFEinLHxP8ukp6z
bZeBpgguwgRSAADI42dLKndBPecxHxiaK5KhGRbx0qjeGJ/TjdPxQhEA6kPkA9gEe2Bn9Jl22TA2
bnJYosaovFIeM+14hURMf3ouH5v6/AaZpV3vF6WrsMX9feYtxBvgIl6WMT8uzf8YmfKB4+qUAQTA
EoSB4Dk2wA6e3tehzHiLKPCpMfv1Bg4Riwj+YJ9axA6zJjPWw4UCB30W3biZpUkV6rNq+D1qm/T0
/VMPxaxYmsFjVaCagG7EGjC0bo6GqhNd7o4JIDU+iwtchqEKkrrdb/pc6je4qqRilSz0gwpgHBnQ
cAVVJls+y2mbB9pW/ok/X6Pe3s1gt5zqy8dwlC1k2pEJ6sIkBE8A2HksM5QY7f/GC52LVxuXpbOh
BIGoU7sEE+GQ0Np0DiwYP7u1G0eOvp7uN5QpAPSH+gnn0Nq7vjDL3/QH/ogA5f5UGOcXo82m8TZ+
47V2zYOTURGONj6Pg6zBS369LBzxtx/7tBHPvg9O4jX459QfzGBGD9pIkFq16dvlOB3xmuJNEzyQ
BhxJaPIjNhAQMYWF9ijpD6gD+C+ZFy/JaE4miW5P3oNoRZjrhFCUnxvV9mFleguu0MGCwBTaRy8j
eCW4XAfxgl8HmDvngBmLHPLebbCCmDdZaMFKGawOn8m/SJZJdJhEBAK87Wh1G0SH1YRQgYS34Qf+
iXioeMjBdQlU3/Pu/DHh/cllUW2yjifQJ7xJktqHScLOwqnefNx/P6/sFebfPO6f14QIIkgOPFE4
gPMCIlxanGxfWOQnyepwoBf5dxwXPjUJGvFlga26cNuPe+HiEgd/xNYGzQAXb0h2l4twr74A1aRE
wYhoy7sdXR4+v4g6noGYXQAx/58aYfgpgpAZlzslZESXGJkFz4KbGPwfNMAJ42k4iV951RXIoj0h
LIcxC2ctsv+dqMJbLUoOaRVBgCGbQMLaPJpcOEkLogXIUODQ8EmyD6qbXAOCslevEOKZG3HQSeJz
edtAhhw1Z6QjZTtKVPtAdWNzujv4lqP9wPInikdMQOsm5oC/+zqThOvBHPiTz7+Tx/e0WkRsuDZf
JUcSlbYW8M58e7yxOJQ+JvZswIQ1kbf9DHGs0oKX4t5ycRsqQe/Canf9DWDSlZ37y8ICzgjmN5J/
ffmq7CJ6f2ReBSubzRxkCjqyFvZRn+CguYXNy9LJYqgicqS7QYn9hinsZJgOcMcnexwUZHTzbkq7
UouKVMOf7h5doTrzVKQZ/ckP1qg6e+rTK/zABmaWmyk2oetv4T8ZfG+e8XWzr9iB37kDnblPMDec
+qM5/wEuQABGFwvWB/ML+xsEKHjCsE7eW6ehoVcEaTCHosScF9nudfyBhIYEw75PPpfafaYudTXc
3JfTn4J280O2Y9i/pNKlDDlCCADBePpgcRGuFVOa7962OQiDOXmJ9ikqVcca6nyHtHEM2Z72Q2JU
gtSMmTk5HKZQPuG+gUb/5uWkPgk4RMiRivZ/B8bZT7a7fP3T/by3zjhQrNqpQNihGbbiOCKJ12BP
bWW36QWkdPU1NOLC56D9eFd8bIc6DkuHZnJLaHSEfkKoDhGjZ/M+5CohwhFu96CfuF+hMgJxo6pj
UA9HPQSDLgMyylJ0nIpjVCE+VA8zePUmFWlDwpivw/PxohxgccF1ui/JtPvY+zVQHkwE46hT1q4o
+doNMBljoWf88HLsOjsyza6eAZk16NF5WIPRL6ZBeeDt/h9NZ7acqraF4SeiSlBEbukEEUTsvaFi
ExFUEFTAp9/fzKp9kpOVndgFYc4x/vE3OLWiFQScXGCTtEA5B8UdqB9jzVXFkkaQJb6AzBDYwFMk
DpMWrBHmGFolnvsIDwq61D9bqO736yW/vdWAsTU2EgxC/zV7kIqgILxoAXi8tYT7CLyVPtYImfV+
Wl9qztdkqt39WnaGfDIWLiwFq12QMBgq2jSTBO+et62ViSR9kbiFtEub4MnWSthKOHcyWDCAQDbz
RWIixPvSwO5vIa99NOhfrnaxcQBkwA9J5w2Tk4bwaYl5CRDPHRGUWZ4elsrMscSuFxwFVJxxKzQn
DPqRPXkUz9mROrzFlIVKFXzQoeXEJiCBDQbeGnOIHGA5XcyvXUkDsLOuLXyXYeFwopSLFxOSAkMr
2BOtsFTT2Okh1BN1d2JoiZwJEcEcKcO4B7Onw6WHETkNJA62FISUYvyJnBKpC4ZXINvLLU5X0NnH
Ezc5L80cKUHyM36Ln7t9iScxQaU6bE+QAKy5WpiDguTyYJza+FXmJJxREKNfqfFbsXnl38TipEHV
90DaItsM7TmjG4RBG6wwzDoYnHHrP9OF1MQrUgD+/EEx9Clfhdw3qgEixz9baYYWJ+h5H4wEoIhC
t2+xGsAV8K8FffwKdFI3BggUziwH6hmahtDLEAKw/wQpEXGt2Syot6qhYDFrlDQSdisYY4iKvzzf
mD1msxemZ0w3LkAuZkPlgt8dmiUj2bzxTBsI/7RXeN0NJFOUZRNEV4+hQ1nGc5VzZfOYs5INdIwJ
LAnrkNzsd2NqwJepMfQsp5/bEajkdfNZHKV83IdO3bPSkomkOaAaIBsnJGOQuoEERcw+QSeAjvrW
e6pLopxTRi4Cr3o6ANW3WOIaQuqkDQzjNlY+foOjPaxqlnKDiEvOyac5uJvNy00Jl734FQC8frhX
iLO8UbG7UTneAO+Kxwy69IPzjslDz3vDoV6+lek4n6aNpfDSjU1E4cy/x8QhwyY6HiMMr49D62NI
Iu33OlbtKIJQDGIlmeLjbsY5/0TnlyvZMSgS4wLh7X0xzhdsxb2l4Y0Y1sPVGscwxYWO1pLd+Hwm
oJvJB75K3DRfiTsiheWuhXnGLu3vllA1bX7h013YRKxf5ozZYj3seb0ZhVl/rgYw0MwkugdK1Ked
KvcUsuAqyz4kiDNabfQHFhv8hJ2bbEwDiI8gkh60c/ZtipmJKG/M3l8lJWqB34VJJVKZHZv934YL
950Ptl+x+Zcm++9K/I78AFFjiaKBAiF3KLd+xdTOZFhkNS4lyC83oV6ZP8ZCQsE0sdoPOWlYc3mb
6RDvdzMdCkEMWIq0t9PQ/IyzOEf4lJJP2YxLP1unCENUUH4UAmgGR8Aw6OKY6qBoDEYe/uNYiBvx
8fwyOPa8PxxN7FDsM2/COY7Gxwj1MxMeOh6Du5hxrJvnAUeWm/0d9mFKYkSD6Ub5sBQUbW8rJtOR
tULTrQ8LKtR1TCSo2noYPC0TmRqmrj1Fn13ZSa4mdf6dCMZwwFVOgvlBGhjV08mouvq4Td7140Ms
bgxKJBCCvvYxyo50uUtwEa281Va2ch9fSOYcELvsXUhD9jp19gW0zYXg7v5g8Rmrr+A2iLj5BeMf
yILsiazpEBeI/nwu9CR+tRMZq2RmRWPlFrwyq+OpE3/QxQmEYYz5JlyCKjp0DWqqe6PWwTczdVVM
hN4CEEDaQKfy4m+m7cn9aqUCt5zr6MOaOBy/wKgIQ436pT/CbYq80mSWfEO6SkAOFe1nNr2nVq8X
6cpEoBmXsTqB6g80THnCV30syhQICBBVUO6RhKqMJdVRHCW1Xg+7XztPLzOaqfT71c3njhZaX0IK
hhktWEK126GZQSb1QCxgZAy4sjGv60WB4dxwfFSty1aFlf973zWLi4XuhT+6HWMzxkQBAR0mpLp7
uzifofOCv1+ML7ga4o9cW98LKp+S6QcIgDyPFKRAAQwmrnjdVmOUtJStrPk4EgUlfsIMNwD2IT2u
LkH5Z2vGBsASj/D7s9HtoccWAyGKu7Sby6rXN65YqLHr9O0b5y7vyd/YSFkl9EQyXEnNl59jFFao
tKBTNfgRwdvCguw+l9DGux9I+rWpYl/Pa6LOwnC0ND+n4c9zn8/hiXJKYUy8aE9I7BcMkaDbsg6M
MFxnq6dMqQP2TugKBQqddiyIpWhb2KIwjcN6wGdqh0YcdiiDPymu38hDVT/HO5P0X7KlJMmHdvnp
wY0WzEsVs2agls8YxqJ2LJkOLRVYLd35TdibvtavMzC/wXsnf9b6YKwksZQHWjO9giKDIS/amKpz
CIFTtkq2+Ifz6Hvvc9mLmWDViwZlfbFXysPtvvoOz6rEk67S7ggvNvuiEtrqfKVnbc1hwWARL/N5
e6oigL8+MtqbizF1HgsAc4CpN6PHP6Pa/kjkhwM4Ipl/qeORZmvIhgbjntPC5uy8xL3dvR7vDdw8
HhN8VnPuqvnFtjYAmdbwWqFvUANph7R1vpgzArdcWs2SZfEqmkpbNJ8seWT/LFxmRe6C5ZXOSPxP
RHvSSfK/njWZiq6Rn4suieQ60QDx/TSc0DaGI5H0tBOhdXxL/8jXkGaYLpEO2N6RgGzv+I+QiCiY
rnb41ypzo6k9Ff3x9GNPXza/EnciHWo3OGqvaZNPWczUEcsAOcj3ozItdo+Jvn7tZQRoKHAbJ+Oa
Zv1SJjdlrsFsrYL+w77ozAjMdq+ti8R4UYk87Pd78oi1tQnYkxg/EgbLYJUsnQxJ2JxABxkxALOo
2C12KE3H0POWxbbCXorB/NfId73lC6bH9LliZNpTzRvl5h6Xg/OwoZqwSkYchFO2pvKjQfWDj45/
LaNiiJGz/sWC9TaFQGJKwWgxOqJ8GizfK2Ba6erohcUQ77rKZmBtxF8ONeEthbcRUyq489M7xLza
+f6ChRXIG4C3ECfBH9rL43rbmrWVENyBjYygG3NJ+IOYoMIxqCQXOHg4dfhsuB9Ao+BkncG9wd4s
WV7GidtOLisRgExpSxDOxc9DqlaIvuWpB28KP/uheZ8U2A3npmiMhIQEgmN3pyZ0b0A8Hua9iHpS
wfXGerYbbIaZLyurtpy8Cjenz6gpKA394fWf47QaAzcHdYrIg/lyCnHltuwfu5C6WVnJWKOiegv4
fFx/QLzrUGVCjdI1EXqC4S/cJ4zkH9uOCed73MR1XJ5eAxYVg6Tx59CQYQcHA7ZfwMARG4GtA+3X
LjvWkOKFJeNiVvAqmYzhmtcY7I0A/C/dej7MQZ/kOFuHqla5XE9m8mTRodtDeYGViMDZgPcYfdVX
u0Xc0vO+2J8t+wwKtzKDRWgxkFywX+rTkhs5+Ufo8gByhhM87N67G03UGR4YKlL4I4XVUGFjfC8m
JC0MDmpRIY/4MDdLzJbOBuosFRIsToaIFSZtzMxSETfAVL6gWKIKh5r5nOuwjZHqCZpV42jjp3ef
6vDxr5EKgHaFF6mOmXPGuKxwE4ZqkHoUS8dxBPe+klm5iYDwA58SYjXNUetg+yXDhcFA+uvKrOmD
CSUXhgLPt8DjgONxqKcqBWvQMMVfKLvrmcxuX9314n6E2+DPbTtcPQQ1lzkEsym9RVnkXB7j/Dbp
acIxkK7rxhvyA2UdyVLy66R9vCw52saD58C8Eb4s/jadRV+JhpdDOb+72Q5YulxyFN5Bsk7WLJPl
QLDe2xPk9mzLPb4XThUE6aQYmOkJE5Pl25ZJF/HhDITZDD8Yiu4w3Wlbrkb27Q70YawoY/5u/WVi
BXeJ4VfSxMmgxdYTjBmqPdYLF0u+jm8fuzk0h6rvC54hdn0MtxxAj4bqLTflQLhPaPi1BMCfPe5A
EjNNwMgFZLm5jCGu3fq2UpHsAq6oEUiIEvdCti5aImik9KacP9YzlJfsrjFZttOD7JKdc2ZUxHCq
HhcxyD3yq/YbvvI9jIeGyPUOfFn7bL4f/5/7AJThzTCAWgOl5LG9Z2atEctuaGBXb2OnWfsb0FLC
oAmyyMJcWaZrWYGLBjYb90obweoQmYMw/FIXWJCg/CYpkFHVCgL+/RL8OYb7vVH4xm75KvLjO0Fm
QdN0eaCuEiYFbGZJYT4hzQxWXGvIe770mWdlVY6gIVq9jw0conDOy6Z09xiHQk/8rFt6uSdkYk60
FlOywqIW4qrCHcQboeu+T+kS660yuyGK7u0qV4vh4bKIpZZ8YGLIQKzyFCKOGeOh/BjgP3qfZNi8
vszsSC5MAglWZ7DHTRBuYA7mCF4VZ5tVG0tyoM2/YDfdOYgYJhICDMGMulms9JNqhN+LKVxiMC2F
+ff1oCadZAtGK0aNxRxHPue2gCUNcIKBkbzpHx4LKGiTD9THjytkPbPr/Dn+QvkaARPL7rY3GY3h
T8XXGC+hiXYcwZQVScrFjz4De8h/kJ3BvrYzT8eKnPdSeLXfSFQQjhb4rq0eWyAEt51dN22EQRsT
IFw7CfqrBO11k8QjjO8CCbJOYd83sqcui02GXxTDmg08YxQ1qBCqoOejMtB3+UyKsvNl0WzyxQDs
f7DpldaXVpvGmy4ZSgFQ9v42cR+BIH18Z4WrT0eE3s7phBg58rEWUa/Wyf013QXFASArRQPtlkt+
JucbfZNk0TfRToEb2AMHu3byLhpfcnDZMKXp080CzdO9JNa8LEAGzoTVS1dP9OB9j2HzpHJ6oV+4
sifPklU96Z9qUl2FFjwNVLarjMAZ3MJIxRyxIFXmh7pbWDEY2lJfErk+TZe9CUuydcXFZ0Bi0cN5
LT4Ledku6j2LKcNT8a4hvqIzzQRykgIR0JnST3EgCFxHFYqYOpTETs+qzX/0SFE5gE6BifCJL9jh
xoKwqFFNlTPNqQmMKZdQn5d4Q8XX8IXXunX/aX7bLfxI2A4zdfGYJoFV2KMYM69VfcDxC7veA+O2
YXzftBgd7mq4QaG2HOJA+UZaT15ChUuJ8NX7kU/qqaKiW6rL/PDcZHssQFBwnG/n3gG1Bb07GNRC
Oeg76r43SrPgOUv9zH06N8iObzcNvguNnmSRTvVl/9Sh+ttw7ePMI+MGONorsUxtcDFegGwPk6/Y
/UCbYFmRmHOsRnt1+9HF5Z8tCQjCjm0YQ+Lb8nNYFxBo/yaM7zXsuAA3vQ6OEp5XRgajixqd4r85
U+rLkCZJ4XoPaGOFbuVdUGXQMOJXnUzeP7cIDcRxiA0hOCjx1r9K8Nl9Yc4jO7clsuETlP3Q+aff
qHAxHrSwWjvepltc10pTmY8wW1RnInMdYHXdzSXntiItx8pm7KeQcUYWNOROQu9h8LYiW17FrRHz
LwRUBTzR0mOJD0G9FNhF3JJfCzJiix/Ak8OkvsWZzuV9R2qyrEhhOjfCc0xmFARaSZYX2fNOQsJK
uuvDIVTd6lQgJhCBaPARQ317j5HFkZezx+2VMhDTInoN46lTOI7WmisvOU2jDCURNuLxaAI5BlS4
AQJ3Br+jyS1q8Eu++jDk5/Qp0HNz/xNVO+T4mJZgMYgjFlFIrFt00XG7VLDiGa671dWnKXA5U4PS
TxzpR/hioKjqcCYGTP5YNTrUyr4ghWcnfDulZpxxcrHOgDiOZD9eEAxZ1hKMglgbV1+/MKuH8Uav
g4KcRT4XoRbAn6CWzfpCXUPR5XahzkUNnZa3+joZ4n3o345XHp60DwPM9Hj136FCrFAWPbwPacN4
PKJqvVvw7sfgIwOcMEaceAuJMSrTB8bGgNrYSpTmQ0yLLeAyZVHoRkIJuax3711uvqgb6Pyh5ey0
ODn1iPZC3wCDKrgzB0zc947fdafeiW6pYgBA5Tr+IIODf4kMAq5UZjZYhQ1NogB6rAPgRECff18B
eofnYt4uYBX2Sd4Qnn4ieRlbaBOUw9oybGGVBz1xCnYFfMlW5Qyq3nhgk4IcgIGtnghSLvPrqlhB
HSdHDW+wyYMd6mskHhUSluHU8w7Gqn+zJhRmPLwgi7+J/RBkgsQ4YpLkUp2Mq9ZQh0K0ngzHV8CC
pfzDfBijrNaGkzG7LJXjFzXYvOdx9Jn3TPT5E5MemojPOo2v0dN7OjUm9cUyjzrrBnKJ3f+Jh7js
8t1lp/4q29e6oRfrOcIWRp8PZtkPM5fFYJY4TfTcDmeK96UJzfwGWkPmXnfZxahPHeyZWJkys2Fc
TlRB1EyrNWPbaR+Zac95hJn75idZ+Oa/biLMAFuvS5T9YAacmrRcyyqulwOYUVTyzNN+Pz/AqDxc
fkLSvx1tqx9pgs+BV0J2CxlKPfEm0ucX8MJL9FkPMf/PlxgKLKV5GaZ8X66f0xxzgWX2A90LeJkz
4TrVgsTFlGXx8Nv5ZXqne1h2p/tWao2eN5z2Ztdp+XulpBa2RO0k/emPS7udNw7a+6Dmq9Bd5d7F
Gy60ALsjOjuBXvaDRyWmbA5AEBw0yaEhL7Yq28V0QHxTN9PgJ7YTuB0BHRxuCYC+lDroK361QAoa
BwJga26YPA9JYiYDfmBscO2nFOL+xXQ0G82+ExQZWNbcpzKq34G1+YaX6ctInMqlpwMBkrH8p2qL
sY1fMWvClOljVkC5gkXiS2YeCOQ3BkIkBfIPRkT8aYPE4nTN+khzRuMGdNIexC63p9mAFHSdt4dM
LN3seTDwSRc4vGH4MZPHb4xuPic7amCDynAmC2sl4Wt7xSqpip50ajgMQxBlRHR1YXWFIvw7gI8V
6AYOeb6OGRMF2uFKAQb2PbuPR54evvxRRIsO1CzY75dVrIVgnRr6kYer2QwnTDXIvcZBK2tX9tt5
Wp2Te6xNnjSGVYKwrgfTn8Dr2d3B1W1cTdqxbAMRp27DyYMlhdefdHDiyImABnD1ck8KauuxHoBE
q/Pc+5hpqI6f08bSJvCQRvhVtfYtVhza/khkZ+D/tKw9uBeGhDvJ0OmbDTjwZadNGD45NUEdGIFA
49GD7/w7xh8R10JmugC4esi4DdnIc4zJ/vkdfF3dvHOZ0jgOiVkgqhW4jq1KNa8AcoC+KDip7v7W
W74Kr30dV9aeebhtcNGgGySPcfwMn5M6eB0uqLNkD/HI9BaNxiT1YVNKL+pQeTqjP9KwMNLJUQBi
bxy9ptewGys22vMJ0bYIRGiqXZLW4RNr3P7PcTKPCagLFURy9a8CyHdMAgnf0QMjChINwavmH6uJ
P9HXu/pEAfnEXQkDUdyUSywQk/l9DeFlWgkfxnHrQ/dn6fvAHXqscVQP0jXWTHsyjyAtKZEeJtPy
AENSTfHEFnFJ8gbyGqDhlz2Xc5Cqm46DsVVqMC8bQBhjQl1j9U3XTioMjHpKpBK5AxY8p2wl259w
5FZjAqDGI6atsoPhrc0Ax2IChPrmg2yRiHo2bG2j+uXsgvt8Y+Mf+pkJ2csjUmj0JwqBS1j1atQ5
TmOCnQXErvyZn1YcbH2qRqO42ZRQxpSNWyzap/EGsuOyYG8sLR1CF5IRnK9QIUWvXYp8gK0fo3Ac
yNnV58n8GTJMRF5NzYjEIEMEauiwoOD1CFPzOT7Js8tGVGRUpZaO5LsWLm8PWij4+5Q3jY833aCF
y2yVtP+38SiZKi0uiwMgfA1UzMEgr6TwxmkOugrmFPDmUfPQ+TGLg5KKioQeKcL8GPSYH1x0wgYw
prRQRd+gUDX+jdww5P7UFeSHfvx06FYfv1dN81GYQYz48z+vHzZGgCQ6AX6pZL5BToVNlu62/E1T
1Sn9HioKiryXS2acAmUQA7eGkYifx7ign9Mj7+oI9i/Mz6VESiq0g4edi4wos2M7GVnKlz7cTjHS
Rw0Pj4tf8Yp/X4oF/58JugRtubXIjdIqC1EAWUE94T1iqjcHPfcT0xDgekSLmffqHOzYPzBo5ek1
sYvObCqzF143CWrUiqmzaEklcD5qlZH96iZt4+a4P1vPTYfJDG5QUCqxTRJZfejzrr/9k3wsman+
1j+IP7KTvgW5Etz7My6nejv94JSeWMRrAYYXKw2KNZE4SDaAtVlqWUkbukmyHhHyz7+qCWMrpapQ
0BJVm3IDXnROTtqh4cwEFvart4GB3R42aSPyANIjFwlVKehyu+kamyZZrBjJVAogP63JYqLEh82x
7tbFX/4Fs1mi06hdUCZAe0ezAxCBJxsJOmgHNavI3bc8Tu7jroiqbIrdxzXzinzSJXY6sF8y1A/j
IU4m5uqif+ezoHPjcCCxg3Te0y1sPzlMwx7+rRwmu/8wvy1Dd+G6iFvik3xFJjxDswfKhacFUBAY
BSImIjwRv+FYRqotg94Bdoo2b0iLkIxwhR20NN6SAWwW2RTwRWn3+l7bjiteA1ga+GYtXtKTWm7a
Q+bA29T4FwcH8l02vzBUZiWhaeJoMTwWFJwCIot4BUNKx022Kufp/Lu7ba+bHuz63LAamttWOGum
EH5HiALwSMFFw9DWI5euGjuNEbjF36SaqcfuSxrQc3m7GIOpMCM6KanRzAogtQNnD3+Bdrr8Qo/4
Rc5PWNb3KLxZUNPLM4FMIU6lJEhNhBe93+Fv8wup/aULLgLemU1pvkvzjqwFO07o8sylryIpniPD
wIsu7t4jeh6OMJaVcIplo73gL2OAZKVcCQxePuaNhe54a1hOTYgOdHL0bDxXeoJwzybGEtIZUE5A
ykDBOH17gp1r4GjDs9ZMRkX9LR7q8za49E00Sw+irhpziJujh03YOBP5eh4KwGaigEMXNvla1tW5
ztRItXihaeEkPy+caGUc3XF3Ad6jvfluUeEa6kLyr4mZb+RTDoK1u276O1j6q34kpJBPH9kKxtNQ
HABEV0qoHEYbfZLth4fXnx8m+EWdMzEnksTEtXMYZlh84O8BvxNxV2Pc2UkZPSEf2+igh4TF4eiZ
0mX5GsBDc7iNhbHcMLxvuFkDIBuxOgGeZCvOwRcgwZ7E3US2i8R6DyfJK+x/XLlw+rLzLvEyta6s
9dDfvvEgsZTN6z176079p5FgZMnsCbyScfZtf58x01s99o/5wC/nr3MJsOAqTjctorcHwX6dR7kn
jA+r9Wj7jN7RyH/NP0G3SXHq7sHTjy6oD0/ZqQ4fEcGZR/UoLeiU/4zzOLTY82y7X+YHAl2EI1+E
UG+OLElfRM/SDAsijNL73iCUd3LU4J/Xzp7rFCHUL5j5m+4Z14v3pMbYAfqKNLvHFZYQX1JgDe1Q
Cdo4Iq8++MjhErCah8PotclXH+EaUwT0nZhmf5eigCCxF836dY60eX6Z9JHz46M+SRcJ2PFwh0ev
j2h5sFPjZteIFq2iOGoPbxxTPl5nl1MdsGQwQWQ/7gOf3SJploc4YA3Z4kH9l6+pdKx/PuRQvqZf
+POtp/L9Nc7QPV0hNTEDDNAuUHCo9oVK8TIeN1E3k+PeLomop+QDHTxQ5Xs+Wo/w6qmg4/9dfjmc
sSM7T/eLwTNWjFgYhKNp7Yy8K83zfdrzRsvhUjBOS7eJBsv+F6FHfYTAUf6mXC8LvqeY6WYdX+vd
ZQWrdZX+9vcFFiRw29V5d7yBE8SkmlBn+zTX13N1yHDR0e3XYbi7nPMz+bF0p7v2IIX5quUX1/HL
vwAwDjwoG6xUY3xruQ7cm6/MINP+lj81EQRrZXtbDxZ0HBXNaaTGzHCrQ/Ox2XySAe5U+P6aEJAY
19xAPU/SOd1olKM18K3iMGOkpQeoue+ZJPHiMmRMjFcANaGabFMcNN/IkyA1TZuo3FBrFiLOlM6A
QITBqdk9t/Scypb9i/eJlIMVx+PGcPV0ncrjMcSyO1Uz+hOALRITWWSWRZRsYErYeEyFWQg1BorM
M7VKuFOJzddbNxuwfsFyBmhH24I5C5I1Nh0qADrPC5lNfnt1CDtkkyXED/eUcjLIxSAOMxz4ff/8
cHgqLH76QL9g1KYQ72KpQ3m3P4hUcZZpEzyTBHkRTY9Ex3CWmKkviSAn2hsFXuXR25sIwQ16FiTa
LbH2H/4/JPE6CTqmRTPcsqvaRlvaaBbXEdLAvIMnYAYKwQdg8uB5/z4pTdlYGlI5T8RGpUttoc5w
kNhffuqf0eS5zk4CX/C7c7Nv4irqQeEXwljAFQ3G9wSboisCKcSKH0VE3VAfolzYpxHRPZAC4Lkw
vDx8qaKv85ePiKMfw+njSkO1xkHjLafSy4Qw58VafcpFHNpf6hs3FbeG3wXqgOYWQDdSdjSDkP1k
97rnXYYl8DxXi+dZOjTh6wTNi/nMBwsgES9KrVesgzezZJwKtjJDHNyueE5wzF1vz07xPT22g7kY
uPzoiz8pAhfwmAbv4UHgUzALJw+t2zd0oJMbR/8Zoy5+TiSEPcBfdcglibqzWhL9qvzWoUPsyuRK
7YhuKNu+w88s3XarbFvuqGgHawmSbN+gUOSTIybUu0+MG6oFs7k+XoVQLsA6f/JN7T9WsFIgYr9n
I3gahsw+IvhgbOtXBv0HivnPuc0xHxQ7D3QYGrFDYlNUzypWZbjMvgxiLe+Gce0Xm/RcHwCzgVHx
asaRUwVMBYHExf6c7pvEelE2Wh3MFJrSVTZRXEp5GPliXzpgZrOThGlodmbbKs8P8Q93GB7gwQ02
X4aY5xowaqlMM3/yXQn0HuduSLCzeqNPtYj6YpiZF0oc5j4jU1oOY1VwYYzq/JwRAXRQoxuOzJiH
nAchFUPtw8sXExiwYJJ+OZq8bwdKMyXON5RQ9QTvIPwDcb0IKC3B83if1MPNUUCyOi59POIvZq4J
O61XdNsRx8L4jj2Cd5E1ls/7uVsNWFSE2dmLLhrje4T1iLZHv/Q6EFhFri+mXHw/hfwoTgMKthUL
EicF59xjUQScd/mZTYPNPBH55yxS7EHQFcuPoFAWk/SIwHvHNQrS+VjgVEIA4mA3IMceg1TGdpy3
2HpkR2XFZVQukRtj4kyZs4S3Kbz5b0fdrwMRDcAou943gX4YnWl+0aD13e84C3N0ppe4Yg+FBELe
09BXAcYTef76RloZVM4wlqaiJ1jJkbzjICpxF0M48AhoIURijkIaA7PVc8xwyb/M4cZcsbTBMse+
BjIhjxfOuTM7KPsiEh82h8zMwE7tpi9Qyv5eXylLBq8duW3MjUkwiyAYmvsWz+BQOOpdJmlpP3zo
AXNlcS2cXoYma8KSTjdBWwsZ9us+r66kujTP6lT4F7wYdECBofvjfaJfYeby11q8539EYZoHuhIM
PPI9ptn+cHZnI4i0tbr+/sjrJ70pvlegsJ0Yk2cgjTboEQGP7GYkuiVRdag25+xATNT+ikwH0KcT
0h4N7RiWkEFlg5Rpq7azqCEwuav8btcIWB6Vj3kG+oBiWsg+cC7rFrvPiwlJSqmIGSbwLds4W7JK
uAkFJoYrPbvI7BRGYGeppKsAlhwoKbCvwXuW4niTY/+Gs1CodGZJVDgzELy7Gp2YvA/Oi0OAbBOi
L6ReJXflGR3rsJ3eaPEJCH/7JSgBqTV41rGHuPqBVWlQODer71Zfh7nzm6X+V9UNFqcm6LaXhFGv
oTAmPcHs0KFA8N4OhfEWa2MOqefIdUeJCo+1YEqKjB7/j/4BSjCkqULAEJi5FbDVmFMzbDBe28sv
w3VcJuhd2DgIYgRw5pXP38tbXGEvVs0/8z5CpJAo1yVO0SYhLdPr+rsY7sujzkgwo8IXuLupY0YA
QLlmuHj5oUKUFvmapo8K/LMlB5jv1g9Gktlyr0zqNTpysT8xq+TITW7eNUyXeYjCHTIGCm7kyjBj
6ClpEKge2asBYmA+013/JvvXttzypP1ZF6sR7d30vqEdQPyBss/LNxgdhFlwnWGAtSwOWXDDk4q1
KhqFGHW6xNnbapSOH6jRlJh5F9PKBoNqjPXp4OrNgNENFh2Lx1n0AoHiS57uEoOoRQqGYCJyLgmZ
+2BYpUd/PYTZTLRFNa22+CVxAFxt1pVI7F8WB/XDmP5w3/QO2f5i8a5T+f+1kk/M26DpMbehTOVI
ANChUdoVruqxBUDYS/fvDWKov2W1EfYy0g6A53LEMRk5YnuuFxn5tcVC2WDAvCKOF1GWhh1UOq/m
r/gTdp62fi8GPgq5aODjZw/TmKtMF0l5Qb2pN4rGrBaKRn6QT4Uv7/IDHR77SXNQ0C9tvqvkgG5t
9wlTF2HaZdf+PJcw/50y5mPyWjH9m6PoaDbPxYvnfC/YRdjdXmc6k8Hh0Roy8XT7nvgZzVOONwfh
1mglr1s6qgvqVWr91nzs+6RB7DFAUuzX6rZS4j47JwMThkKMSkB4fpJQ2n0b7261XFYzaI90y2jX
97CuNWaoZ2misHluUaMVi4Lkkh/G1/edLlJJGrz6xvxZL1ru90YJCBsy2S5nLHbsA6jfMImh8JFw
d32MUYjTEKuLnpmRJruqaNp1u/fbWlj84tfVhRJ8e/CNNwYcQIEN3aKRnHlaUYSVYjFuPbaEK9oS
o9WdbkVHAmyNMwNoMvnTLU+sMvCtbPwTLHV6c3oBs7Rm9fEx2GAE8DFzjw3QvoxfbuVTXI+8EZFf
9Yo55pk9Zl8teivhbNB6TJx3lffxUqdFGN1E37BHPQ4f6g9Zp8jm72NjHJxHa7IHoKgt67gOMyhg
YLPLC6h5FzzHZNpgawMvG+MdWDG8BMVLplpISxKhfGHR2F/n1eK9qhZ9l1EV8Cih2zxzNFxfeR19
a/gjL7vVZzY0P95M9+ELEQgkPDXe8966+emtpW0aadsnroDP+Bnr/ptDIdig7LpswekCYqVY07FI
FEv8V0ZWIJhdcJRY5yX3yx7c4InKEKBEO41v0OL9ckZrOOvRO8AI07/PcaIl/IxxsA+KwnAPtnMo
GhoBfzG1nOCnZiFN3jNKhEjSt7KtOn0tSnzpiqB/wLpiNcpswrOfWP8UYOe8Ll4jA3vmFoEQUYAL
b96rEsumGUE05Qycdl8g95G21H7QyVi6QeVwNcYVWTUADpP552am9Kqov1fDSZ+Urzy4utcJ7ho4
e6GPSRdKdKEvY17cZwyOoyoBNlw8VCWYa/5VOL0zgPQ77vvYsPB62BjuZ/hlD4ow7OFJeijtkgOF
5YqF2ANm6/DjoqFov8QyCAHHqAHls4cQOnGtwM7Z6G9e3J5h4SX37924LK16BQ0lnVDrUPHwBNpG
I3eTYPIJT4h5IeUCJTqVESY2TElbUopMmnP5AHMP8z8Gs70g20nbGjrtKY/1LbRJnDp65kynl9kH
e+yfeiajmOADWyYQ+Pien+uGMxM90uxpzCTjsD8Eh4Cu6bEXXQ/j/Y+lGdvC2OII19lb0RQFjmYE
wH5mEGz5tWirdGOLq5zN7/YB34k7ctcgwIjMftvi3m9sjJL510mXQWNzk/3fYwTWw+PheRSegsbT
sIK7sbe2PDzAUjUdIuVn3Mpj8auvE1ji0cVHz7QsiyQAnsOZzZyAj5njON7/X71lEWDUfqZ38iE1
5oqTLq7PFWTFJsgWILHjL95gqyZQcAmYZy9TXhb7aiayQXmf4d9w7eA48VMjnmOQKJAzCFCD3yyq
ltAQqxOOsTBtGIEVE1ICDH0k1GjXVXrE7eazIYVkTynaD9NN5WJvx5gcPvJ79XzMqOq6E3ynO2em
GMkbI1HxS9ZdxeWekdcVaAiBLnsCDjHzkZv5t7i1GXJO1EkRPUJYHv57mcbSHJUcAmoauVXmFlay
aRap+yEDXf19K9j5ezoUz8cYhb6EAo7CjEoAmxoKAJuqJVsrMxiR8rxkFXj+SYPIEvd7LQnEGIRQ
MCIgY08ciRN8cOp2rIgMiW8hw2A4Jv1JzhztEQ449Z09p1yzbliSccKZUjj5dUz1zY9AmZ8mphUt
ZQkwDjRO5YxHEwPCEVsgbjMk/tlDZL1frxzEvcS+IyPD4J14KBBTjZl6grq9D6ulwzIMPEDV/aMc
o0QnUnjVncSsVhjyAj87o45VDHMraJnwBEDj9tSqjQj2GEAO4kqDabG84w+KBdY5x7tGQ5RoDuYo
+0JM1XbYCTP3GXmX4BvWxz4mgyHoCz2FtumtpAPkN8YmMOtq0Y7fOuEM++hFlxj+JMA6MgNwJNmr
rkQE2VnPqWoLhVTxcp6yh8iodpunCQp6Y/TWmS9stsisbIxs8gi138S/buXCZCtevdidJbMsMEUw
QcMpRYboyH4BFDRGT+9NseumOrDVXyY9sJCyLX+6afk1+izee+oRqiWqzguFDD87/kfUmXWnygRr
+Be5FjJzK5OAirPGG1c0O+AMigr8+vOU+c452+zERGVomu7qqnforlkdt3NmD9Ydz3/OrnvfEJT8
UxIEDHfQJVYsW+FYAmVA+hO4TeHfCdyxlLXGL+pgeBAlADVx0ByxzmQSJkdK2GSPkAjtF5BEUb5N
znKwRgShM4UD9338mac7Mp0+bmMA9yCMu+J3hn5f7cmUJ0kV5pw+xtjcxxYBJlcNTzMSKvyXx3Xw
91PEiLqIonQSa2C7sszFswR8o/h+HIfIsS/wN+RheeZUnA5RBeU1lGYBVJP6DJ0+tgRrMmRIudF3
emYoGSBG8B5LNpfi4dE9rKB1YjC59eEpn1Hvy4KmL0Yo2GG4VzQfFov4DvyAyLcnMnGFW4VCH6Ll
oQ+jDgDgku30Foum9/PsTZKf5TJh4cV+dDT6nnSup8+IlVpotXXx5UaxLUQ6EneTm9+ETaihK6b9
aFFJsJmH4N76gpV74lKSBQcgTQ3mR8ciIDpTVqQgQjLcDS1fhEr/FJyCCv4zNlfpOyWeO1PwJEPw
hVMFIgFYOf3mrQvX9pZ7mqSoeuq+Bv8/KsmSfBZ0BZnnPCHtUf+DdOx8kcooV/dhvumMsWoh8OtT
AF1QGlF29yHB3nZ6n3QX15hsSQsdn2EDlUuCtxnGCRObHPf5n8HSlrzdmA8Vi3J3X/Abm0VXaZQP
0AgW7VRnrm+a6SOuu8R9aL2dvklp87XdnJb3tb24e9tpGeQxgjgT1jSLFlg7wsjM59VAnTyXVKEP
olm97KYMIuSZwK0RBGrpJTmtOlyaX0kWP1DwRDFuWs3fm9c4p+TOsLM0EqwddyQtLoz3j5BKXAbN
12f0vs5YCSOM9gcDsvoXRODeU3tZ/zRYbNc/rO66KDeS7PyUp013fvWe4XNTpUQjKNM+Qw1HS63f
/GMLz6FGPHQMHguEAT3WHT2BnT64I1KQRKzopffXTMTmElVr5hErubBHFDB9lZAUoeUAZVfK9BC/
vd2DlCZJDE8Mh5ER9ERfkcIEwjfa563ykXbQJeHJq3zXURuFLArm6CTAPGipR2Ixoi9SjBcSi8Rm
4NTAs7tWwJqVR+5iUsJUhg+iCOz2M1BkSH9E9Vy2liWSQpX3m7wPn3amvLOHKhW/EXfymhwV8Q4P
tIaZyNctSraIQXqdGatPucGvA6ntPHwuZB2g3o9J6RPVWJnLJdRg6kCHsvGRGBZrCvmj1TsSHcgb
5GUZLESSUG6qh98G0jhYUrFHgAj9bfj4zvqCARaJTLFmluMWr84Lau/6P2wkBKVCOpoA+ZVe/FsM
yusWM33T+Jc+NXLvubESg4f8Lp8U1cTa27D0lwCK0MgIKG/O8YPgv4aeKkH/AJ2U6DQls3AbIX3n
DhX/81hi6JH1wbogKpr1sXJEyLiem0u5hl3OhWOjGMY536jaHMeX0YVxUU6Jni0/au8wle9AK6aN
jxn1Jutv5IDksEz+v9HDkk2hS4hy6aaKNrKLD/55pyOIB3W7hwNw8B6+FwTrmJ1iPM//aD6djseD
L7g9uNb0CGS9xeKIiBDuPef+GduaamS4hsvQF8dFz4fsA2EHNXIebWxMTMQzrImFzHUoKBzRkBB1
CJHpALASIYSB+IYRil5GNgfyyGMM7xHd/H+nsO79G/PSl4JN7wgrnG/G1QVpys9Q2nhXSJ3I+wG0
IeH3fxv+2zdOab1/e3RYgJJO5/Mo3THHcDdlPU5oipKUj1Bqp79crknrQ8DuHUb0QQGHSiwqITD8
akjcwCj7xLmC09xdAMFwB/NgVRCWkqrr9p/CLBd4kpYAHn6doD0jb70SfU9pUepiMz6HOQQRBFHE
320EA4Htb0jUbeRewvoGFTMwm0Bd/x76Uv+8JXfTh3wRGrhy4GH4b78aj8+9wfjhfa0IPDa3tWg1
yxKwDanLgzAzRAqhnurzzlKN4AxHaoRsu28h0AoPEjbvBbVQzDZ4RtoEoVZkeb0TsPQHytysbFlo
cX4PxA+63Oryn/Pz3kMRH32HLL+Czgr3XV59iioVSzc8eGQzDBvoDoLlucBOPYV47LEMfiXEEhU1
Nws0raxXSQxF/8wIBKkQgsFw8T2S6wJcgPIVqF/+15wwGqpomMrSTn7KmzPIyDUoNUJ0HtvBP8z8
DH8PiXm13z8Doh8uO0AHdyU9Fj5w/xd/Lsi+9E5+m8ULJFAgmjlDsHbyNlFhWcmHgOrxwYenw6iV
/QBEPgcC/EfZoCfjl8ZFLlnwwH7qbSjCM8j8DTUkEkIRS013j8V2WeRhh2rhDcnK+yOWvHlADgMn
oHpMPf/0ff951tCa7vPLN5Ug4NawLwHuP36f087qskE7oCEExkgdPo5FkZW0Mjrae+ayIxEEpHos
4xvfKYfIplKaRUPxH1gTcCcQDX8NBNQQ3HqSRewVe8q0KZVclPdJDQLRVcj6H8Mn4LKuT1C2BWt+
XIDzZj0GBFxs4NC9RU2946EzcwiA6B9RWnC1aGkNiFVgj/QxeXX10V8B4S+WwmO1x8JWkE+IsEjA
c6CqL9xoiCrEXRisiZau/JdAi5TmuAmXSOEvgEZH8qfDjgWy+/Mm4UNMJQwC4kbfwJ66gvLEOIPA
1IpvIJfAVeHE1gm7X5ih4Uz96EMpCCWwQ9496ZP4Q1WZ/2DdoWr7p+CCHzjiTigqtzByCndWuPSC
gzfrEAVhOBZSV0C8RJZN5Rh9MhPrLvmPg6FbTbN9+++Jju0/4uQjWzv68l3Ag4fgSslEEo9EWCy/
icKrRPyvTzOSfugBHmZZkOGxDSTF/ZFE5tY3CYLzBfB5QeyWq61/Dh3vNwuAPsQH2gobWs4OTQ0i
UpZifdvF457E6JVWIJwlR9vv9J/xcXD5zaMj4fMxokxIehk0BiQuhi56Iis8WcC51BoN6vnd8EQQ
nGJAgH8RbJJ77jWAdX6VkUE5B5P1TrJtPC3FU+Dr1u7qilV74WtHIA7a7LI0J9TApi0ElAX8Ce2H
rDcYhxL5TRRklGme99Fy3N6iarNwajdbn2v07ftd9BHhTwGKptgFK43K48ZA+fMdNOjzIQRKWPNT
Oe7oVvURTn2FXVz/XiFlg7L4KhEKaEDQHONshgxjb0WtHGwnA1tq7nPg8boIxJjkiU6xgfklNykc
jtKjeNxlXgBjXIpAHN9Np4fqAWJSN97jhMdHIGQ17HHss3sGugZ2fiyW3DAowXxyKiM8vcBuLLrf
Lcqv5HQeHrzPboOFUKI4EWFvhSMctH343l3Uum33C01EhVNgwUBZ+h44hPv3HhJt8D6BIIH/LddK
emH1Dtqq69rcYtiNvYPzBt+03WvJmajQQaevE2LUZGTdy06flnRrBpGghMTQwUvxDqDyhoY2FgDa
7PALvXLQprIoYdlAl+EOKZN8CHQKU2Fuby7fGEKZZMyn9LXw992TVRA3ltxWws050gNxdMLj0B4h
ZQJSOtMj5HhqBGkWpG9znIukXMW4xZihoFQDt5siJPhWI4XltjXCLmUj091S/6UqB3px9kwNnRuF
ZO5rVC9m2j+VvMgPWCeaEhk3lRUE612qUCRpG2GrnpBdm4CMuEN4AxIwewBPgEeNwBkX4VM6ooB0
GDzW2kRlNibynAAA2O6v3/aevIRCkHjrmfstwSNVbmLjX64FSZInKtzIi4F4oBcZvdXxmyfqnqt9
YBluu3rXy8CzUWswIEV71ub8C3sREoEa2TNACVf8fkjRx90Qw7pubO4PP93l7SdjOTdvh++f3EID
7jFjWFBRCvCyPadMh0emLzpiO6X2HzNn+Z4BZ5vmCd5tZOFmlBt2rI6e1BFQrf1XLwCFFXEzf6bV
BKwkrpv6CiBZRUbI7uXMgaQvsZ1LUHcKqlFreCT1GcNmsAott4PTDjj46/Q0tsJ3gJ3h2AnJeU9v
K+7RhyVQJlbm3N+ACeBPEQIyvm62K7jLty9refp5Ro9xtn7PGordWAhRNkkhQc9qptwu5TQMiKVw
Uf07DxnXCr33pt5IqZrkccjKrJmTQ2pd317nfbQbh9eQ5WUVlqjhMmYipp7H9EJXxurLjnkJMBXe
Y5T8zc12kf1SgT7tKP0XlZcDPkEKF67pD+DALeqP4AB/kGdklmfqh/tKSnyM0kMGIpJ80tEz4OR+
+iJYrnrBkMH0gR3nxWPtR/zIAkH1tQCmG3UigEIglV/km+4Da0Y5AYVMDstlNcic1rPhOr578B37
PJDv6EN+nLx7npu4/UT8QlmaJ30vWZM4HK5JHHqBfNt8fsqzIb9fevz01kzUQ3KLnrdOEi+ZSKrR
+/EmHrMTjLfJ53kivy95Qb4mPDxU0Dx2y9dPv09+0uUxYc/9H3Yr/whOeRsbSrh/AcL0k2Fy66Ws
kQKbWRbWUrgkM0otI5K0KIfAccrxkAD9PPHWl97nbwnH5q2XnidfHCKy7j985/kyISvK7nj/5yc/
+OXvHx/mjfJcPs7mAzbN5kmushu+8SlJv5J8lfb4tIPsl8/JL7QaPwNaUF7k8/LUk41IhpY88Hp9
jdgEKVppzCUntE484nF8DjhlOaiJlyw51MR79myflls+e4Qg3k+SfNM1nflj9Uys8XZkT6mdxdcF
4L9A9cB3+DAch8Q0CVFCrOIT064L7z05kJpBEZ0aAHA/n42C7AGNiui15Vnj49D4ciKrDpFAdsbO
GKyGbPLqgkaGNaeIeSo3ADeowv0IYq8Y5phM69xypH+OLnWH3qLo4SGJWYHPGkkQHcwaeoKNKRmY
gmQRGZjwGpdBERcxsiB+l+VLEXegaVvhY9C6woTpwJ15wyl4exULKeEzoIPwfQpU8OPIQAT9E4HL
LaiHr/ACSiF8iMqkygDURM8II6dA8RgPuEff3sMD8IHvgO1VaI8Qe3dGW+pSLxR7QhKklOQaZr57
uEB/LE1+AEQST2GGDlmWO/IbDa0IyAwrEUqLhCXc4NhTdDwIm6HW+2F+4ORe8JuB2PuKZxNKnRmz
OnF3+I7KcTMA8krW1m28W4Q4o1/7L4QacYDt1f4Td2YFlsYFBJ4W6rM2HAP3pUxev4nJKwpqyM25
Z9qoE+Z96qX9JrrRBqe0Whw+wV0ev1f2qNkpK0xYJtcJQogD13HN3p3Do+sfaSTsk5DXQ0qTFcz3
gxZSk8f4MuCA5jbxPFI+nOrwnSoDbaktH+M8QfqpAicOMYrU91KgfFDmSSvgmfzkAhluuSp3gvHv
hNdvQo77r7o+UjwiDsObugCktr8CLMQAN9K/kH9DfEyKUpT1V0JakVT/bWFGOnJXOkrKdu495vdv
lrJ7MG+RHuCr6ioMaTpzybvfibL0SurSGHckRTlSIOThOL13chCc1ozkiLnozkDngbAGKMTbmW2u
oUp5GUUsRFIIfqEj0BtF2XJsk4a8eJ3wOVBExPs6hY9Cp+kur6P3IBsXHMd92YHk8vTUvZk2GFJf
Bi14DDSDR1QccJ5DbdNOt+l9aabHZfFdDqyJmRoNzW5Ggq+5xDjVo4V5YDGqz7RNOxGsI/JVC0Rl
4sOGRZLYHW6/7Lk6Pu6uK/VL+dKAep6TZ1BDiGGRiu6kjWEhrvELbZoRBJwTy6US1tdGWw+ZPe8E
avDC3+9kmGbnJbQchOnqmDn93vapk1wG25k9ywbC3XqhtAyzy5gckMVVB0qCdm9f85XksXPGJf69
8GTfCaCDundm1DiC2VHABLwEss+XCtF6X/5CvNZSbLigJ4u7dBXkg1v/BhQWRnGgTLqzS1KSHmZe
gpfCiiU5cd2PqKIF2xHBE4JRObAZ90pCDFv0DaX/S3oNv1/uM2jozYj0+tBBonJ2WhsQUqBhBOdh
sSBimDETT3Kq7Gc8N3AnmbyY+cB4pAQg/Tx5jd4p0rBgt6C/Abzuv0ERM/Dc4KIDPGCuJuEj8Hhl
qjNQksEfHmZYgbrEOPEBflM3NEKwIWQPrtg/HeBxAeBE2rtGSL+zUoZUqISh2J0eQR9NILXNtjOk
2Uxoa9aGaDO2QnKtHj4YpBPQz0qVlHs3xrX4N2NcWBZAT/Fr96ppE53G5eD+i3QfwdqdkAzRiKEp
9hPm7Ijfn6vF5JpJF026lKvK6PRVjM5TkkzozsJECdp/Xb/rIzXgqiwxSTJvMNo99exdvbhPiG+0
RTu8jiBwFufkhotGEHdI9kY375FY82bXzKshSzlKHwRRHUhpputa8FgpYADBkKGm/W6XMCCDenkn
Ew4RApvcuRXW3FAvKY+u9Y02B4ROFCdWwfqKxQ1r3AhwyhAfPdaaB2ZnfeQMyhWZ7b8vR8ehGD8i
FxA4+DoqsWken9kvcRnVv6EZlLDGrlOKNISeOiqVN9BuXvaEzoMiX0yFGHCARZKKRPmoMxX7SsN3
YhaqPn0AqVf0gb7rZTHlTE6wO8SrNVYYIdD7/qFZCFY1yPuAtqgxkpVmv+Tj/j1TYj9tac5WUK9I
5+NRAjcfFaRtD+0NPDB1vD8ghfvVNyInFqnjLGDZdkFxjZxrFtSMeuDeAFWw6sJpBnNF2hwCFYCC
Tad2G+SdbYyCe1soTWfkvQOkitU1zYoMNnz+kyIYUEfxSu5i08M38f2YAoXSc7eGjpf7FxxglSFf
p2oqIha2q+3b/QEfCxROnd4VIRfCIAdUTohsVnfMgb3d7XcJhPuK4zDCEsHtnpR54CDkWROUvqlJ
Vx6DBHWYvPeCNGUHGWQRbFE+WH3rkBSoosKcyXo4WLzv7oPxTkViCTx4j13aJmqMAXxyKFpApfQf
CHkKKp+FqOGg8lPdQ9UeaAxRT89Q/ct5rHBDXZG1h6N2ML088wy02bfoe/gdVg+oSpDarwKlCow8
fOH6ffO74A2zAPuyJ7P2w1NoX2qGTaIehpuLnSh+1k0bXoLFvHxivZAP7+cB383WFePoq3+dH3Oa
4BK0Fxa+jQcFyv6lRoCsP/VdFgsshp3oZOP1BHgGdU4IVOhNgBFmOrMwSjqRR7Mv7v2Nw42D/Md5
hdzQo1xuq52mLdlci6ff/TQ4UgChoHIou75dTbHawrLZ4erdFGg3SWc7PHxMmBVqR1V8dLDgiVWS
WXZ0wjGTDIY6KVWgiPGTnsFhl3O9jW7qRCvnbKsxk+121aIlroOtLeftLdXPs7Ia2NimyvGY65M6
yZUxG7uVS7NFM3Fo3saKOlfK/b2cXwHmFXBgOe5sWJVD8W5GN/r7RDW1cJqegzxTux0qhBtY6kLw
KSnU21vEJ6dPpBuKpXlcqcXSBkrGoNEyCyokCDQcNZxZay+aS/jEvHV51N0nvvVAkNYcVUNtsYFl
jjWoi+IpzLJW9/F6RktUD69ZeL2DUwuhUHVmHQaKi7g7nzsw91h3wzzqfB3/IeuAlEIht8TR6UHe
U2F2c8gIdz17SB+Q4NHW0OgLSvkI8Hw/pkAOGKQrEWpHn4YcD3tx7BD0Ob/qtnuCc1GSOvyFxtMO
gOoA0umKAZszA/025kqMMJQ7uhdse6wdJWysd4Yg2QC5NVOwf8Ya2ye8iwBe4n9npcU4/6K7VHOK
GwNjpWJAIzjwLexcThalE2RUGRLfcEsv8XlmJY8JBcyhllp7Pc5GWn8bg9SaUBWGzlEuUC56/wO0
IkV3tFBW96DABlRi7mxJ98KDbgBmZYom3IIS0wwmJsPY7gQki8rqJotx+X3+40KMGQYWF4oyV6qR
+pR6amj1XwATh2ATE+h/sPSAGxs7ZDzQkfQ7+3tw3ID1C44oguhUyG6Azktse60dhVcPOas+FBMP
/5sx1NVhtrEgQIweDNN7zoReDXYVpiHmWr/gF8opokV67b1MvyRl9e6jQdc5IszrPQ2PofQJuGR8
fYV5Fh7RzULm0PZNWLqapxI7Oa7CRPZ966Y5ZX5CM/jaAb2qA3sAaAOIA7zDGAMZ4GDngTpe4eNg
1m6JznLpZ8DtAIgSHG0xmwu6iD4L2PZx8lXDa3coItRAP7EwgJW81LD1eiFXBRgk4PtZ8e5qgKkR
irIcKck/KZ1JBaRDCZF4ReTBglcqNUsMwMjKo1+DBlMBQAuIFmUDHOtDTD0pWyK44gdCpfh8kH7w
V+hEyUDv6a/hkaiORhZhFVHROALbOgdSZ1Cl5HAB7SXWG1eKVi06KU8Um/AMZSCCMtrMdDR3cw9i
orNXfzVEp34FZUNQSjKevA05XKTaqKId3HLJeWprCE4ij8GLfHGP4AmV//BU/eVGyecIXTa8FfoT
X3p8+bbQRfBghHbSDFXo7QRlNiJAxDBQb1AhLR+mXaqIh5ESb0VTSUeJRJ9YM8rIuFwzcuItQRhM
Rhpq6YUw3YNm5WhuPTP/QabTqR2WGGTld18ZPkmBflw9NlDlYdIzs5vjrEA0EwNIHwUMEurMB+fN
S0qW7/gpBUxX3P5MbjbgtyDzsimm4mtOU0ilLLKlAGoyuFPLootSgwC3leItJQeN9NWSmxHTLbmy
greywzcQK0Zj/E3Ehq8m6H36SgyII3r6AA/ug2vEhm9LAWyRpATI+6kzZrTCBoD+p1YGzZqGAe+0
vn0/lm+f+qOUcc3wCr1bjfGvJFtI/RaVLlIxcLWiYpBTkhutG5cVmuCGQfycvs+Cu2t4QkPxDkRk
7Mn7V4q5qIVN7pTkoE+F18HhG40gpnAGKBLg5wFkaYwJ49IXmAapgm4E8uXmC6BDI98p6nWo1PRQ
AqYGvE6krkziYv2iTitFPio5VEop6YBmy90ACScUaKbIz1Jm+kchKOoFURQEuZsG6XCzAYqGhgsl
Qrk5cJ6j4WRr4B5iWSLoF8m26+EDrJJHh9gCSwOCQF5jKYeHahvqe4ItIdWSiEaIPBPQ23ADE88P
SI5IHSULKApQQOnNfvv9vselIOxjd9IlSfWvSZsMBPHizMgGSTKGYYjFZ9gGQOwCL9htAOiZbpBu
OM6Gy66627AmD2bGtaRt5Gqu6dQA7bC1pS0YxQIyMtQQ+MXigNf0e5JmPLO4LCI+9fSHIKrYjQBy
qsEGGOCmmiMQ2hfITjoMdjuqzbo7bL0NauTgRdvBNpZKs+KnnR7YhFJQXArKAD3Ad1RcR3RAEBz0
Qtno2x9eo8dScTkOJ20DDW3EQ0dIUwWUL3B9dwDje3rJi99IGGHFa4YmUgLkgEN0kzgtGuOv7xKx
9apAmp330c2knitYQRgnTGzyV/o5t2vaQN/PRoIQAJrK40quAyWEicB+5KSd9Brx6Tpo3IwROkSP
ixvnGrX8AZsjg+20wdqeqBxFTTbQDmk/Khxsm0MB7Ni4HNTpW7hg0pUPo+NcRhyBMBWDYlAHQy7m
H3Tp7XIHfxCQw450qo0cNddJzi+fCxBIgEFylG2ArAsWR+BUAULJdgU6dB2whfIT3JKUXA/XG7nJ
P4jMtXRQUaQJYaEND0t8YJBYxM+Iv5OUpndx4wnIgtCEPBL8Yb1LOlF2D/rz7/GH0wSIxj18lQsg
h0gnkMQQagjAQeVZwN0k91OQCjkOmOUHQoqdcSidrBg06L0gbc8sent+HySpSdGLyhZ1KG4Y/lfe
dghXhCKYlMDkDr7zd0nWwnrhpyRuJYp/MkxJWzAQgBKBGYJ5neSnttzl2HV/xqk/dIlGurQGgXKL
zx46saM/jAfcTsqECPqAExGUClUcjoQiHAto+LgI94gUmdyqiNazRRUECw+fOA7vib9XQO5ODDiz
Ein8YVlIzbB/eS+yKT56dRwZubJPUc/hPGVrW5CtJiooyOf6UolHLJv/5Icw5RRr1z9oizSjQH4I
JmglCqo8pC3kjOUVFkif14WtsyXbwhLBE8uTE5+hh+ylf9JK0lJ0CY3cnbSunBXoY/aCOjNgEqYC
evTz07LSjnLOf+375ljlE/yVTvLw/1pC2qJiTqHFgRkpbFvg9UxP/MaMTSvUkRiLChbmNZOWfshf
AenIa7xnLC311+Itx4/yFcABQlGwN5wJ7ydg7W8aNivDlVxGit08EODEAURsPzqka/8eFLI4wC7u
14I+EAgDQAYUAA/sXppN7k25WehSoADxnWUXJIKofLG5+j9c0AcRxHO5t+RvDKFGD5cRTIPY3af3
gaOS/iExyccVlaIib81GcuGpJLCXLd9lf5gsfQYGIMtyX8o0Kq3P9Z5I25o6lTy4CniOyxlYnj4C
lMozurtPAZSS9P0fRHpSyaI2jhUAKaBPMT6QqjtAVxdhNS6RbFKOQfYnAKm/ndx5BVC4b6Vcev5G
56P1aHDE0TgxmZi5BJ+/0NR/LSZt9gcDEREzqmBgVMrPqcoE8nfCf3gV6f4m/wX5bQT2b/7DhHwP
rv/uGTyPMqGt17wG4iNj1H9TvUdjcpSHFh6lNl2ykiOg04F74eH0NQZInfgP2gU/ESDgudzwNTcp
zc2NIZ1XpmkIHXyaaI93oSqDvspWOqnPTcYnQIbSLke6PVujYwOdoD1lKJCftCAPGUpEK0OGFenU
7METlfrb58arkd1Bqp52kGOTVrhwnoTOnAWgD7RC0V/fEfbKn18crIwVOaEub+GE5OBL3k6v5qBF
Hh8FUvdArlVyoC9eIcgdymtyivyEUi2ngbIXk6dk1ltPJkrRpJQ7nvsDPJ48k+9/75PfgHsNpKn+
ew/NIpf1Dxz7N4N1UrkzpcleXiclFTGQG6eTSkf4+88c+tdXZLhlbucl7L7lO/1Fhgx5ZCN7In1I
bgbR25Ne3rgI0TBw/e1IntG3/nu/BJmyVVMinf9//O3o/3+3h+aEy8IoLRcT0QGOUp7TifcyZv/v
O1+0goxq0vkEMygdDhNOLoV0TVQ6/xsz5Cepdv4CvrIPFpuuINtEuIdtybgnne7vJ4dN3CejlYyF
f3uSV2W2+ftNutrn9Pjs32n+zQCfW42/bYdiWC9bJ8QgMiA+wJBbtoboO68A2vlwxmBtpDLYSOet
BvnZ9Y82yhpRZztuL/7WGV5ZcTvftj69cjczwzrI0zlDihM6pmOwJVuXyrUCoQeAjOZSy1axXbVI
AwUYjCI3ra+1WPsVALHZL0Yt3H5K3tSzQXbzZZx9y8EmD20PX32jA62Dds19wPxk6AD5spPy5/1j
k5Tb+xpAhb36oxAFz1hx1yjPk8Mtp/nsofsUNIw3OIb7wTtF98K9HUA6k0qlwuxCE9/lAAZjBD+C
O9Ai8sNBbsQmBjog2JybHzvuxvTicPTPxqWc1EB0jNfUWaToh1RObxkvO97I1wmitPHh6D+Qbt2Z
nuZ45jWA+Hn01EOoSrmfqA14keM142sfIVUTrsBWRat4S6ngPkWojWR6wex5Cp84Oz/TcgGGAGLt
nzZZ5oLIe+LVk8cgd8/LbkX5ykxLZwCDI9+r33LXsTCElTHBPzy0dujVXqm8Gx7mPwpqjCwmoIzd
Rjie/6K8bjnhs/YgdCjf2jbSBhA+Hj0SdHDubUaBQhhWZ9Qduyj3ZnRi3ISoHa6xN4tZKdc9+EHo
K+gWKjn+AdnC8MidvygGWOKOT9N2fV+3aQ7g6xehjXZWdcIWHN/X8UVSRZ/YSGuRIvW+iu/t/jG/
jB8/dh+z11bMJkDGYBhqM7+o0MLd+/Ly6plo4llkrMRkjmzwO+p+25J9rXBegfKwRxLwOn2CQjB3
5KGVHUV146tr0KCeETnzZpqtmkn1pY1tRlMtpGWVfUXWA+B98Fy/97f9nTTp3gEev6cbwk0pKQk6
wCL3YpOqr0hww2LNkJtZ2Kt2eNlDIug3O0gK5a7z1exu6W1W/CMQJHxBOZgat6EcsZaZPUFUzjIV
QD1/pKiFtaFUsWqApsqVmm07LgHGBc+a9UFBAN3PkXPKVuYJtERDxkLD5OArH6hhd6Zh6G2y0gTG
VdTRK3NNEl9isjFwMKTEpwpK/UAuELmhu+rf6sm9Xr5uCBolLwjKAHMAdZKHoJYEILaYHs30ipRo
Ma2M6Pgeg/5dZYe+hYY69U9EJTA+6Hit4r2K6NmGpHyfYQFg5x0YSV56AIqvXwXcQXsJlbBpgY1m
k5MLX16zIZMF921QQn2QnDn84ftX/tWMWkqQEh46iaSj3nExUL/1f+a4O7nBS5OV2jWiRjWAtQff
LTiqU1L3XXI8GkY1XpWaxP3vhfIPmU1dDQwrvlnjzBqb78g+11ElXqHBtoPiSKijA6L1kc446tHp
uD8zEAP80qHConWqvCI42Cd9hBfCHZjgcWxh2WgMn8ZYffWfWf9C8sK4xWo3eXb6Yr+E3Eb2UyDU
q/UrG1Tp1SvOQ02LHJALxNTd5Ah5qthhh2wD5NCRKypnXZjbVlAfJ6fjbhs05+nrSIng7Ks/znZQ
x3Z2xAaY9XWOLRJFhVAFEJPclFB9b4BXmpbIH2kzZMtLaNgIJ0UkUjHWyEM9rNAmOcZImQ+W9YCc
PMr3l29SNPkATsUXojfRWUkqlG9gkFZfleF2AmMM3MTK4gvtgeonGBb0OKflqoM+GtgnVBwIKcqQ
4oGCw9pXlnbwZlDJhlNxQrFoBmaGF7pjc3gdPJbWTN9AiPl3uPUxLDGoIIN3efntG9CmD9ylS+Kv
dpWqh57EI1HD++ARO3Pji7JRV/e0j9wV6AQVz1/d4+MnSNN6ilgw5OOr+9K9CyuJTt/WouwQQNHp
DIw9/kpUAL8oUcAVARb0iEjWgyB379XWvSIbcXu5j5tIpx8qnbKA26XoR5btrYQdclicB/GE5QuO
B6QmWAXwTCRBib6qiQryrG1c48ehLN4KQdladkfveWMA1d09f+4sMJZi47lwljJJFFFJHrGdNNvg
XLi8ySLrAnYRcCUlmbhDKgEC2zvtDnUIagJ/ui8yW+jTJMfPgNLOwzeAjzJ5T94TfVinCgvrKsCV
al5/dQvwCmchlisTJ/PPeJUjVKVlobUmZfiEgmb8WJ34lYV3u69vR8f7vHnsL1gwYR9/nObZDk8B
cvloiagfBzgIIFBGAKORVwCxDPOh1jzkEBCWu1cR7K0nEiz6pIFxaKAAUEQ2Gomwx8jfdUANbtXQ
RjzUuuFJ5VaTanOYlX4xZgCw0ahYH5IzCUiFPDj6WRfwwg3ZXbdz9y8N3m9UYrwSSAoiiogWNwHU
szeaHQDwDwjjPfpUgv3bV9WKXd6WAKDoobCaYUNrLTEfnfK7CcIOIRyKNz9HCORc4dFxevh5Acov
XWVwBmxFvQfTH9xIIQhQIWKEdeBku9nBe0b2I+pCJ30RNQREIWD3SifCEQsDDexWcUHHWlakVxvo
bgD5s+CterfK7749jdJG2++EzsXDPaPbQoBDdxDrGj9zO/EbiVHuXghp4AB/r7VHAZFD4Ktdmgli
16+v4wLXQ+KP3BHUoDNUfyhInFfAP0nUmlgY9MwsZBbb7htcFa1fBbgPkXbpoiHxWlKwNS6eYQSm
tGZvm74DM7iP7DVnTwYTZCAr1GZGQFWTfdpjlqUSVWUheMIC9cM9UkdBg0eSABUbaJFLPUDmNkCG
y8PaoVpqv3ykpXKuBCjHeuBAKGbyPHUW3cnbeyHxhhQoM+UAsKMCUrSnIElF0fTgcZdwi+iIqrqH
tbV8pAYTmUQJvfycGJgL1n2+31KVbCWJS/ToTziRuAa0hTTDjfMxKAdGrLnYBLlFeAZuBB3RrQdw
lVmNAj6N3mDvXiGQD3wcFioGT1t0IEdmNaruG/XaB+mrVuOuObg+0rIIEbrpdAdnzT3iZG+Qk8JQ
oPzWyXFRlKF0hm6A7SHbTO1w/Sa6hyjJwoH92hSiXOpJqPtAjtSSouhjQ/P6Uak94U0Hp3qtEmJA
Oka5f5en1uoBsdbYNU1YgZLGuTWbtUZqmcNTPiueyYWsGfd+Z35p51sD4YhER2D4NjtUyy2JAHqF
0wbHg399eB0avRvVLOuzpEMB4jExwG/b/eY5eD3jK44KuX/T4ruzK07Ur6z1a7vAba94RK3+a8LQ
No1g2w1LAFmRfeq3COMqQ/O9ME4b+72olXG2HVXO4rmd5c3KqOIGEDgCQM+QnL4eUyfl6/1bPFDy
jzCv2G79jh1aVl+tpqQWtLX69gBf80Wlje9k3xHD4I3QkVKH8nHuUiCUTCN57qft6hBq5jleJhcw
thEtV/YdY9+xF6dqcDSmD3XioIENDiv7Vs31W52fbsm9wkMFTgBru3fydEAELW4VvW1SN3h1BCXq
jP7FTEpnlEH5a1OKqJ3j5nHqq93Yyb7vsJvwwjGCJ2W740CzF2WzyfCJ274WaJA8qanp2xWF0nYb
n9EwQLn1lhza9JGh3N4/soK7jfJ6pjizVz6tCW8ddSCuL3VS59PTC60U7Oe3/t2OSqquRM+YSTgQ
qdPtY1CQ3dvGyEZ2YMts44s6rx5rTo9XW5VoTbOil7qkvo+TjA09gcqB1c/zqYkvJJLhx416+W2c
UYEjVzHMrv8q3b9wNCLDN9WpzSrlPmsbSLsUtarY0adWNn03KRVmju1cz5hFyklu7crH7gb/+TSr
s+/taXZQJ7du+Kri02uh4KJR2HBWRxx+htbJNTnbi+y1yD7qoEaGCFac29G5HDpMqZxKMWn1/fM2
zjUgwXzasBbXx/p5il8P/CT3j8eueKwPxfLijDicG9QFPFpa6NLOrHwt6sPC7M4zZdh0J7kxvZCg
hoLXRu/uF7Ksd5Lk3Zg70XnE7JGW6+rT7ntllsg7PshPaa5KszrpEbx+MTQ7g0c7PN/SVzv+H6LO
a1tRLVjDT+QYShC5JQcxx3XjMCJGwAQ+/fnK3uecbbt290oGYM6q+hPv7FOZpWbvXfeOfEM+yW/L
UzbNHpvqO+D5pNcDVRQshmm7A7bGE2fJ0T94mEPi4J8KjgXUVaxlGvfXG0ZBLdgnWgKVyqjyck74
wjmhrWt4me69a4+zX2xs6KrwjG87JfPhs8c+lpdO5+IoORYdzG40VieAidq6IQYB0YY/f3VJFBH+
BwfdsFW0fhh4gZJ9gyaoosna4x2h8rcIwfRyJmCq/WxvVH43yqqHKxIHBmVnb3ExgpyB2JXTz29q
3ioL+UtV9wpGVRjYX5y6+rtJ2gze6MTTsq9a2SxjjET2BC7V3+ADRHP1WynPR34NH1UmuayHvz+s
jbcuD/Asg1vHL0u+fZOXAX/Sb3BUd437hN/Oi+BPk3r/1OUjl4yix4VGidswaZ6fEEZ5IrQ4p5LW
Rb06d/g+0AW0LMR54sXEAzUyo8LS+7CBZfP6tdbzodKadE7jjIs9l2fMU3hcDidlr2rYzB5fMIze
VBptIF8TM58GIomWrYMoPiQijtLqjh/srbU32ivOb1/H7nOVQX5Bin9lSzKKwnnzUyfCjh4tSE0p
FQLH57ZCaPsNys+8BYO6cuHrfFX3Yw5OGY0ax2bbyLoncn1a3XFVD5RsfmdJbIdXg83Dg9iAEWxK
oyKOfXOh7FCDX3cPtpsjzew36ZwiuDXADeqggKhylrQhki3EIO7kQpsDOw+YgnoilRG9EUeayakJ
q5qIxuRmN9jzRLYEDf1HjkNyEWt5BJGcQT2WZKV4sjH2ePdII9qCFmKCShJoOTJyG0kApSdv0xHL
Q78cHqEQJUhWaIPR1WizR+ZJaV5anSll/4vfxhR0zFTiCha1hr+FTayKFxuM2xnfqC4zxMhslIKU
jkzFwlLp2230wNKu67LLZZNB6kRxQ+APznBPKWZKu/zL+gpmC338QBu7+wFMLMWBoG0ZC4zwLju8
XiH1N6SQwOVtUBsWVDMhkvF88A3VZzntLpD1n4biYfjhy4QXYd6ObO9usTd+FQmeva8rzPhaVrms
dsaSBNRyfxpgjxkSxQqSttGn0P9NC2saV4H+W4P5gVTuG8hFu9fMa04KnO0Cfb+C85+NteQ+qulm
CIWm3B2X03z2HjKA6CzYiJkI9J4UtlBmzJ2xMLfZAe05ZnGN8SvQ5p3NeVv9ZUt12mAO+3eZrkZ8
2+Ter3H4ET3vsfuZPQ7AHB7niG9O6N3vLi+H6fUaHzibQUlgbp4TxizjR69hWEUiAP+swGvc6H8O
ZE4xg6lYycTQFfZSE3yLhjMV+cX+plmnve4MSUIj16TtX2PGL5weVHHsqYhokPk1xpfuDe7eoJrm
iTrGpPwrb2a25kifltr0OJARTYzs5RTRmBT8Ci5ani8Ejd1texoiwmdx442fMRFiIFAn5lbzv7h+
TDruK+YSpm6NVhyw0aN/3zFCP4GOMsVCMYWD7Kb8KfpmF3wleX/vkr6rbuppGuCwzUuhqVyRlWXh
REd7uXxTyJBP5/A7jJ97sSpX3zU+DRgXUF+EynBV28clKVrG234Tb0idXDj6WEOPxotoJdnLwm+s
jWEFR+6uo6y7H4p+s7S/C9ZsfKZogr4SnPdtk0Zi3ckJmnEKP4EvxtBGQDz9V0CtXneP7AUWlwCO
wSl8poky//6l/Q5vxYapxromw70R4qarwiuzGtFt2DjBBq9GXEnsONW0ftvq/imOQ5zaqPnG3xm6
vdFzPqDJODuXKNt2rOeMpuEWvZmZTJpDmrUWTrviYfYMxc4x5E279s6jN30BThUR36DOlQaVn5jE
592yu1CGDfbO39sOM5ZEnUR92cpMxzuRcGCsm+tDo3+adOY06J8bpPa6my3ZHQm9uR8eYCPTK5r6
oR41J1fZhoztCl37FgcNxl0djLh0G0t22ChjNljIStQjWfScGw+mHazp+jiDSZNZGJXLYk0Bu+lU
YpjPSh60AGXpiUKtT9gcQ5y2feq/QAlGORyCQgyHNGCTKX5Bzd2j5eAeVTsFcR94kN2c1QHDRLbm
4x4KciPuMEZAi2NpPZAysLKvp8I0o2bwph9rxugCmYIeCswl4oVHLF0F0ZXIZC5A4SufQdBPbYsf
LzSKVYLBs4dCyPu7sxCTosOcFzIr0Akp3YEy+FoLARDZ9cCQWvwMow+E8tektcErcfHdpmsgxUgb
5X4dfQItxjaGEdMmHV8SM6w3JRrOp6DbI2Asp0o0D/tlVBqkswKdEUPV/0TwDkCEbN0CrWuzIbTn
0KzdE4TxHmaLVnc6Hp4tXnjp/OEZ6Db9+O6iukDVkMGoaDjT2qv724fXRUqAr2URtOmcGFGMm9G3
iwMK75FAAsVBxvoA7NEnaieX8Axw/OhVhFUABYa1PUYP0kdd4FLGw7xXfBGs4lgxZF7oXBG2e1oM
qTv5p/sssAFtjzrukQmu8DTK8DE89Vdh7n1DNYbOGx+dd6xiXMjceoHnVPwN0ObaRaBFhtfYiI76
DEJ39jVeA0KCDhIZ1KA45+FSasH6E4Vy3CJofnRO9vs73G1MYQK6agTMLXA/dtURDEHcIr6hgEP/
DMBUHk/1oE1VkDUoNRG5Mp+Nn3gJfBMmCk8f3Rh6xBqp6TFkJl3KWQHsMmJYzYay00STgQRliuJg
k/avGyXKgZxgtnTbCXaL3i15wQ86j2iCoKWeR6jHQ0In7DsWOnhxOcc+9Yed4r/MBMzfzknXQGTQ
wLCSwg7AYE//yymnxinqdbJVtiPN1Vw9UOeG17Zff+JbgIdGjDEILLJjH1gIHgJvRUyOJXgc+SKI
xwEjGCZ4QJU49uheOmyHXJijRg/r+gRqdbZ/MxkDQ3rHSkgzix8b2IObrUmxd6kCyUgxe63gd+ZB
MircvxciGIhW1CGvKJthIm9078Qr+kXMnJFnVjrtHrN4cqkJFUYL1yCVLMV8Gu86UNsrOxtJFT6V
AUeH/MJBKE8f9ATPDdaLhp0laZL5xiiPvyPg8d5lATq6a0OsMoLUbQ+UEP4cLDxsOrgE3/FAGVfx
M1h1mzsclihNrXqXx2J2hDddQPIDfysxAmiOzQTdT4zyLoLSj4bija6iWCDywKHJrfBeIexoA66G
qzZU0bPzJixyFbZWvjarGlMVGhqbgJhbPWTLfFinOm7XbeddM0aBNXvoTI8Q1f7o/D4u0+u8x5pM
zQtplf60kbr1e31Su/ggU8SenhGbr3rvY23f0eMs35kNLwVtKLZ5MdTRfLdpOBoYf1A2Pcgd5BSk
nGKOxhVXJue+xHDneEXW8e0TsPAyz++QlhCw+gERzOsJ/+qwbnLcucJADmDa0rFmOMx4dL3kBJ0k
EaBNsithqQGiqx6yjRbNk8V48k4FTTO/NRY1NLnrDLuiWtqfupdpwDxcDM1hAyQaLXSNNFfX3OIe
E29BfjDbcxujEHwVbqACFmMvFa7D3V3FJosLFBM8QOBJX4LvbtVrDikymV5f9pUuAZAFY9bKbpxd
9QxB1IFzzlQZmjIiSR7LIGH8ZplzA05QLGZpjGa7WNtOKxTaGDdj2gz0hyYtYu+DrAmKFzSnr4RU
CAcLHe/ce2HuoXtPMFt8f5YpWVKAvu5xj8YBIeedjttBWJxgvua+EdpjLYcvAsa17B3D4dMXHJ1o
e3eLcAYWPXIvCnIk8aDPglgT2Eaq3qPHeCrGeIDgTmojQvcGJPkFQgn+wDI8Dhj9hnmvjU7pi5Ch
9Ks9NgjL+5rVj8S2dvJAE9+cIDB19b26PK/ziZZoSTZqTjFNJGXehP3INi84Z9bVQh0jWJyx36RU
0TNijknB95nD0m9hDOK/JW1rhF2Zqy6OofZHGwPcQNHEePmKsjpF96ar1uzoryBnvYPL3sA3D2fs
YGFiK/gmg0wPS4q00W1X/GHbOzsuTxNImkTfjukzXg/bADTgrU+u3rULDpjKRSxZ9ta1bxI2Yw7w
gAoMyp9hlZiDmqUWEYR76ibtNcr9ZUxX6l124vSEOYDzCIFXoxf7hjZkFoe7DeBG7wFHZkT5pq1X
h3yA5989OeEh+UmU8B5eAlyEiYWjbSBfxMfLSLZ3QDRKLCzcXerDa1yjK2+ScwSacZlcwseBUoV6
EpuK3KGIeszeXaiECBe3JWbNOA7OT2FxwGE0VENIQQsCgYa1u4rIfR+g8E3am3YAhkCIWoc55is6
r6sFhOmOdR71H2T9ZDETQnqPxhyPuGz48BvzF5R07Nr7L7hnmBkwFItwV2R8XQLog3ilsJHtQpNc
3kqxPy/8nCCynxB5/5zE8VEFE4G/uwMX+LAZpvYKCgXkjzG13IqQYEELPsAwbQsHtwt1auECw1VU
eH/aiN6npdNoujestGhm+odAobWYfwjKxI02fEWvqJNAh+NIcLEIsQlQ/OeFwptPasv8NcSuvOPy
6OqO961imidcHbDO09kZ2k3IIxgcwVStQANBhwu7Af7+V0OGnGbT1/oEwG+IogT+fp2KcTZYlLrF
lYqDAtxEVwd1nCB4WmgaGGpCJsEfl8qSorXxERfvF6XBFTlaMXoNX/uQJfu8B1RbndzWhu2DwQmp
7BBbNOYd4u9LaLTKoJ5O9+MVd++OKLbyTZM8XRYXJANio1fCE2j6KgdPtR4rm6shna8OJc7KMeU6
aBK9NDodZU2ql7Ei651cGllmDJJK2KEgGK6/G9axJ3ROohpZzh79bIyO+7NpI96xc3yhF5Tm933z
oBpsCQyZxMMra1vtDZq5I2/SGvkc5eAICOxxUKYQEAjdw6WmZ0Ce3F8U99ik0An7fbDaq23tJ8gp
WYsI4ZwReP6iL+ZkW4C6Z5SleyrpJ007V60hJn4EBammMOt56xnF0tt+GdMa7ENO0YF186DC6bgg
pmfsnDiJ2EIMq9GUPRFeRXUAo0jt51rxmqHaw4W7QfIjygUiBi5MW6A3vQj/sM2Vc8TtBMh7d1N6
FxXIs3v9hR4VDDZDVBPJ+02PEPARi/MnDOxPYyDzLcaWnkRbHCfa8M5ec5+ZWFDaTENJIqr96wwF
0rEMaPbalXvpNoLr7O7yrRi0dS9dPnfVrRMUm6evNdfpKViZ8U23HxjHvocnoMVm1l9hEAElBuov
/pYqBC5G2YqrkVuOrX3nhcvVYwpKTPnUwMXo5d/6WFtBW79GJurpkUQ3UrZBxVlqh2KGm3+jy0ra
Wq7sR9Ta3t5wKl5nB7typ7NUN2ggAnSCz4ho3usEfPu4wDti9vnLapqdFTE+pX3BXx7EZkvgGEjW
EC74cYA8qUVYJIOIF5GJYsuOOSO6StzK0ag0mSnJSfFIlD1KCQKf0/gJ0nUJm+vPjDOdfu+D0mJ3
5xwJOACsPgwDh4rPxArSWps6vzWp5gjbvnOwia9z5TN0q59i/2YD2xiKU06QH3Sc5hfCMA6O6+Y5
us5qBiPMC9k+kKZ0z4XfnrKEmeN7gEI0X8g31BFuXKvoTgsXAatLZDDet6tBewA5hzzBgFYObxTC
6WkbZp3o2VWpE5Dd3MlZq8Q/npfPwSZmb8bqrt+cNHzR/9jmlqaDuWv/O35vs5GyVjOX46AH6R9S
WsMDc1tg8nrsI8gChT+i16AZ4KrRe2SZ0i9M6LE3CNN62XQVcp8YBMe3+6mPkiaoAs0xUcfegTlN
sckgfBCPlMfkgjfFxT+P8Z5woOLoGdbzwQVqEKrwbkqU+HdUhC3WWQK40DqFeqTzj4LeB+cKzPUL
93iMznTsfx9MeZhyKY5+qOAyTbRFV1Go78+a3UndzxF/djHnKLYrIEe2ASoxSiqw5at75vvIQwOF
vc/aT1Sjjrk20f6gvNatDpY91CfTB3M4JBSTxrqg+LlFNecVtIJJiyaG9RIbNq7l0taIksKomMwN
iMzEqlAdVv6NTFbi5N7ujWLy7Z33yN/uZzeNqvkbpjLsWpiL2B7RC68cteN1UnE2XqFlRsjbsXLs
tCrZsAiGRomE9s/QwhcM4+TUb8pvop5+YR1DEimZKNhWcykV1oM3HrMkDASn3/lz85znG2NaDTvj
LDTXrVFnoiZvsCNhdaUXD8qNTkfCLHWnKeQNlshXKXLaYI/Xpdq2NMhhjH8Vh2kyVK9jM+iUwelw
Qj5KT3DZ1Dhlci6zGu7evAuKfWaVxuUYTBkREZB0X/Xf1N3wC1vOlAOhu7dZGmoIKje3TZtASTIv
CeB89qreZ9wE47LeeQyGK8huw73rbt0cEJ4bgcQ+qW25UKDqnyeNb3LGmOOOowFdT/EKbqh75q8l
x+rF7EqcYjtICKVCtziO87y0XrRUzIk/Tlp79w6p794FHsLRaap2W6xy3BeBl8+D8dcCsiT2KnUu
cTXSv1CvbDYBjnMGSyhpzLRXSBovrmwXZ3vsaX39j3MoY1TN+IuBIXkheEZSX1rGX90H3cBj6DQs
n7305J+eg/JOQhnqabon3jZK65bhpSen/XL9M4xO5pMvD67K9R1kJz9fgU2sa2XcUXotPXrhDICa
LLe2bB86TDVoMRDKsFBb7czhC0+tj1UN+QQF1jtuL/lxNplTy+Vt6SjMHjFXtc7dNheGd5wV4APW
4LXICPnk34ZTujlr/kzP7SeOEb4uGZIcicNxJimhdgFPo/KPaM9wFiQFZ1Svz25d2YYakhLXK+Pj
8+Dn1jQ6GB9kZtg77d8JPUq2lJH/KCeG9O6MGDhg5Pbwnq6eSrp1Z8dTVJZpguGteOM49O1+k4gm
3Fu8R+8oaS8nNoBdYRs2FAqPX0bXw0V+ujnNbg+GwoH3H7ddjls6OU9OsTqTFp9eqUIyJ0P6cs18
Ob6SRkIB8NzjY5qYXUg6mHQ+sOtnNpfvBaOikpqbO3WA5lddFuKsk/U7Ylr/HlJ3p4ts8emQcA26
EL+HKT4cO54MNIlsaUbXgVkTywkx7nDCQYf9nPIIM0Z85OntMutDOudl5GJ+/GI+y+gQ+6jJ99De
1otWiQsyKlB5GYPbXHM07zNuuZzpaNZP6yfFIfZUBKo+p82wHsD4ZbYOUQZ/YGBmpxM+OXdJzA1a
uBWcw23ukoLE3Ae3eA/HCPY5Ipuai85YGevJidhXZhHxLagXbCFOmmjhKkz/qnkekwE8ayTVkDQn
t7GuB1zjDqkd3Tq5J22Ikm83I3+Wxt/lBfbSSaraOoMHCtbRagJDhb81l6RxGDAtiUvAFs6lImvT
TCec6xqk5vDBsJmmyO8s089w5cj6wWaSyhDVONnP2BxddL+EEw5V8+RDHSuK6QvLN86CMwX5gPLu
gZ/evLUJRe2ZL4/kbVSklHhqgAD6MmYXilrz+8+avPbLORdVGVNZQdEns/Lw2cI2vGMfreK9BI8D
668egtPo87FyUTYSOR1/PuHbiNqfoNgfFfhjAd6L+vzhv0kHpDc5eTp8eDwwolyc3/HvxgqfvWJD
xX12T4grFLdZsXaH/L34q4h7OFq4elMY8G2Q6aZNnnAP4ylitN9hYYNGMQ6CHmWjwAfe7Tfxh2T1
GrOWX14WrAb7zjqBcPE5UMTTldG9ukEEHjQ2Rc/wNDcbmsyy86AZfhwcKoIyeAZ3n7AEXEU4Rlie
6G4e4N9IuuzLMwAVojsGDfeFsuwsb+TEMquizj+yJ5AfhJTy+se+wxv9QXEPZ0zCbHT8/FyOJQN9
TBuKP7YbjQICRBxhCkpWx9x8Q2MDS6Cy2uvjAt//IwgFmHRcUrWiruUf8HAYDWquOMASjZXcePOG
JcWLw2Of99XmvQF2hGXL3Ey2WMNq7liMO7iKvSAQWYpqi2U5Y3qm80i1x/qAoBAmB/oAOxMqCrLo
4zwy1lCITqP3mm2EES5q6q/fKRafnMcu+UlGybRVFRl5Q3we/jAULhRb5o2FsJ6AowBDWEr39ITV
urWvQ0HJMusyevbevTsdzMcSqg+ntlXjVBMUg/Oys2h3j6OihE6jcCGjf8cFp8uVj18Fiq7C+SzZ
iEvrxunmti3Tl9TeW0/8amoP4jUGD6lX2nfnig0gYViO4kGqxF/S9I8wGP1mTH8df5j8XexmnCfi
RJhjB3hKasbSMRaAieHcEth7ffEslEFgCYWtCDA+ZNiM0VvQ8AynEZDoB70NmNk5AX5+B+IotOLx
VBfCEIsiw8Dkw9yCK2J4SxpddvGYGsN5vOAdfZwOYxmmd/6dscOqf+wx4fPV5N5lyzg88AV6dLF7
GWlxHfwQtkaweG+hoGD4UxNOdO1p4Gmaf+zmiH7MoFo2e0b49MRAS1yQRq/5ZXocXsc41KCaYj/F
k4NCcXjdtWZNRnUdMT5qYIsZ1zHVQrYrdhgCgqhhlFTZCu3T21YQMdBcYf09UWfFJE2du2brEGjJ
WGcKuV/xS6bEosBfpsxYnxfYltnA2biU1bE2f4SNIWSs16QybRChO3srRdIrZFcBfHyxTKihkYsZ
C/D4ZWoM8uljc5ty/pTkm+wYB17oj468+WRnPjm/CbBW1+q7b+jOWRjtTtoO63cEstnAIwCaoRIz
7diuMIb16PvsNn1CMWji6ksmSGOcw43TJq1mWM4og9j5Ht3PAicC0Go9ooLQBjqWoT0KHyKLqjtG
IfvTobE/tw7K02/sKUFSlny+rPdUTPEBXAhZ+aU9seQS3vDcQdAy+zrDMTP4MDlmskXYD4OkCU2g
WgxRPj+Yyr5tbV9Q9jxFHt6anC8ua0B9dr6mlx5D6eoaVN0Q3fGhvvWP22ugBwoA69PGrlpjF6VW
X19JGQEYIOMLEAlxICJsPs3YbH/6WMr6tnzuBNJikszTbkkKYJvgluSt+yBWr1NPdzPVziZEFDQX
VUQwYigPpKwBvO5ob9f5lel9FqkAunX3OtUzrzW5DB4zHu4yIFELGH0CfsmrBqQGAcfyQo0aixVe
Al/3afrlZFXhlIpJ7Mn7wJNjusTT6TC5tTthc8l44kL01stSSKSFtx/xQSWWCu5ATRNLgwlxBQDd
u6qwHYE6Vp2gWPnGLEuZOjaBLz+QWXVUPQHX07PC0OQYt74uVIlTUPl8gZXrE/Khwaw8VP77AbxW
ILc+/5rYIPo6b4SW9s/wW7Kmy0Ld/NjMDZofWTWpfWUA08GmxFOPXpEGNclW0HKZWMI4uNhpl6X0
1HChLEJMxHaJNTVHBK3aLKgsW3iqwJSdVm8Glfi5jOmvGfYAAzbmrNHXKa1+7+W0nTak6UEHCeWA
wpYozVgStZTQ6Om9MyCDOaIawJhX8z/3X6r23Ss+4ZGheHa3cTYpM48hS8drPWwsrPglwxwWxNul
Zn3hILq9cAYanNrtAcefcQvJK3hq2mgdrsmKtZlqo08uyqEactLf5kcYeEySOcdRLTCzAyilNXqQ
z4iDDJIX5l3SodGYaRPkBUAqmFaqsuc3mOYwWlPcsmWTiZH5d83h07ybZD6uIPUhEcdxw350wtUz
quC3leH3FOh10lTG7Rs0hkFOQLzh3ergno2u5TBTutUtat3dB+98UEXiOVU77CW36WmP4yLUXSYq
khY7PeILJbl+F5/V1r4Mxd5WrP8lpI9F3oZJiUJBjOIIuUScs64d4uFVdm/OspZNFHVoso1QyLRw
vW7Z2eBOyHzTq1zDV3ngc0izE3KCaosrXfQTsMdvRfzVrz1KT4/gLr4TXVmY2ZB13MucKi96eWl4
xQjrzed5+pE2VvownlyI4kkLbOjo3bcVshoCxF2snbof1brrWDQRtuxeP1b6ss+YIqL3oJWBOAS+
b9jviFWHDh0JG6Xcz2WZc9ku3Qd9x8PZDgx70P6pTb82Tt170x5sGSS583fEjwb8sPpnTK8L3V15
UszITcPsjANfBnuq2IEB5pYlJtgbIg3Ck0pOCXQFe+YW1/11/yX6h+rxG/Ps/fsUkCsuki+AXit+
7K9/reCBQ37mCrSsBufI2NwwkKinzFWY6WIdIVmeYOaLKjQ9FkPxwheVHlkjP10dBBeUc6JZ/XcT
yZsI3cRe/oFFSzYTYwEFEA+UyTG6Gj+O6pLNVgBeMiMaE4afAVnE4C4L0OhvV8S0TImtCUAXaLio
AX+qP5RpYoghH+UrhY/6Cr2aHuCww2damExDe/jd5K2WO1Uz9oQWVy39FYn3tj6CIMBNjscq4G3x
Nb5uclyyhO9YyhF6Wv6c8ZjNoIIDA8EbKzb2ALFg42vys6aNbRE6x45j9Bp4ASo0JwyJgBDBKDYb
wY//mWrLL2akHsvHhsu4z9q/re1Wc1CuuMzOuH3p7qCNO9SdDnQSfvubR5HH+vdI7MWArQ0+EgCc
g4KI57cxMnudUF4rK204uvJ1eShsTpP91d6vwsrCYn55s7oXa0vfxQ3ecbgf9aLeNGq54jRKxcWY
XUTAEML4SJEFICUSz3ojFspQNcCjLv5OPk0/zMXYtKKO5ba4wP69Kx/qIk7b3nHEfAnrRYyksROD
uY7gN7dZTLh0YQJRi/8KLfs+odyiNgfasYH1uYkD9D9f6SuKiouLv7QDEcARk70rlR7ICd+r28e4
De/8GMjtOviZmNFtFqEYPWLAhN9wwXV+D6/hgygaQlS4vbbGn/H32dZbwWLP4TfCbi/Juu/oybV1
Ny0qYp8LTMqCQ+7iclZsGZpAB45WXnNHF+itPArYJ1r2rp6k3ayr9Fv+Z9vCie9tN8PCoUDAm/jh
1NvKBnbjdMFn0TWHtdcUa+Sie+y9DecI3D1c4U146l16jPtM/98NA0S+v6RNYTRF+y+3Brh82/n2
AJWJPWNQ0GbK8ASKlvgzyUZjuf5d26tlFXCPU+oaOlni7n+aWNoUTnYgaEfjFCscdVi6Ys3OAWNF
u3dlBdR9g9uVFVNWzfa2nL3dElu5N8R7WL9otbgBAiAH+DgmppLatslymq+bnuFL7uFtthqzq15m
kD+8Th8HaNMyh9fwfbhiu3nqpYNL74MNFo0LS7Lca69CxitX0cNpDV/exyvhJegsyudQ9asIzchv
vTOYdhh2qwfWHqQJEyPsxsDJgsy/zNuOvDV13/i9RNPNN6arjtRRc1APWj0gIEfuLNc8hhwWiFD2
mzYDtd9QjDKPo6YnZ4rxu5v+cy3njtiCnifyOtWD6YO88XoNnChVbPgegOnRm80DfQJnPW/fN7p2
OYv+JHzhw/fJm/n5vRrON69wvrhfy2kjH9ltHwRKrQK5rzw58WRcFn3940HcAXX3/2/NMUUV/5ZQ
AeyMNkwVtFAhj9DGvZHEMhOr/46z15zt9splzgQ6PCfvmDUgOSfQWSC8iNRajIAgDMdsVqyZ8rGw
NxJ2MMGCZb/3513CH3Jruea/lbUuLT6yShA3R1xE06MA5oh/eJK4ENLysLNS73M3IsWj/OnKRf4I
yadg/sTv4X3iW8Xg8t8aIBXh4Tljhm1jzs0vlGtBvFflACDmYKjK98MCiDi7MCVtRTdWwNrjEQvm
m+341AyPvXwGskTCVYczEavRrqzByP18rE1RrKHyrbBZZH4avjy5criYbQlqkJuYL/6zYJS/yX5e
LIoFxwRPRtwuORAcEMZAbKFsnyWjIolVeM6vfpbIPiq76DtglgKjk+UMJkDMB6j47J64pLlizMTM
KGAvnUrOg0j8RTkNNwB04n93KjkWKNNZlDl8v2VclnQMm7gZya9ZdMh5NJb86XaXc8hW3dqbz605
azV/WMLlJpuZHNLW5r4n8979t/0JrUZE7gCIbLwtUuQ6mAPJXUyC2ujyMMxx3wt9DFDJXzz5BNNT
4Ndb98vQ10dKcQlbW6xp+pdQ89O1Rl+co217EQWf9pr06l3oJu1hhVWQOZadXL5DvDiKn++PuFZg
1iFi8w7++ziIvAhe6NDKinWAUIobXbFYwEsdJgPOvzC5xIFEjCPkq5CQobU9AN0eLm6fNMSU33xe
foIaCpcSiaLCH5Dv1LnRUNKhY37AT7fwXS8CLgzKBcBSS+gas90OTAIiLyRT5+jrRJqawc/OnS/+
LXBO+aOWYJJpXfocs4gjORRHEYY+0L8AMhgToxseMBXkcxxhFzz0G2fRd05UIr+IoRekK1ihfzAI
W5vznwpuSuCiYHkf3/SkNqLR+/dnpUnXUBMT+eFOSjIQH3+gqdOnswqCtyuuwFbYk0F7gWmFUShU
4n6bTr1fMi6SOVlSJxnJE0CnRfQNEY3E51jtnkl6VLsvgvEuxF7QVsJb2EG/AQe+7eS2OsgtxQBx
ZvLCb5Mva7DYcwGkqYtC2sHW4jRxTpPTpJiJL9QVWNQcN8bFKWwPv1v0m2fmKZnIlWBG/PvD2YCm
mmRauWsRv+4WyqnT/N2eGISfZ3KqvVEPFq7B5k5sguCoRxSXxF4PlKTZUxLiryffcWeaL1C9RBx9
kIPFv1s2U/vIG5SfBRjIXHuo9o/dV/SI5KM6TmdEeECj7K4MTA/KBXm7i1XZPQMZp047aSdPftFJ
TFbADIl4b/8hgCgJxkVitZo2AWxhO8qP/btnh2bbaTIqUscyGDIDeEtmAGNXSSQQ90k2WL49HxpH
KGileAPzgjAOJINgKK4gdMJutWxT0N626gSGJie3lFAS9CFGU1I6ye2Xk/bfiT+EOwLxnnpr/Jmn
hF7Q4UQQN4PnvpyWPkMt/70vAFFp9iDm1taBfKFuGr8nLUKk7yOoNl4DzNC7DRBVQmJrOeUAeRKW
UKBfVOSSoySFs1Tn5wB7Sg8Grgeey/kBZf2IhpG6Dfw4hO3BHxOC1EDmy/wgntIMfHpXJgm9FOxT
cq1yMq7MbR7CBmaRkdvHXR3xHnpikoh4C5H0VuHjjcw9uHc64cViIaVEZ9bCUExcxA0GchK+Scxu
qYk3/b9413G5WOGFyFXOOvCytYT5ciKOOHICyWlUQJrnfYejeluUHgsMVEDSNnySiicI+YTITk9B
w881jyCDn8g4/WSVkvVAzLvASvzG713JgtfDevVAvZl63NC0tq0zMzLq7BjJKFhGYHqoCxgmk7UV
IketQiwYuzlDv4Qs1UnOV27ec/zPtO8zleAhoUwiUfcEJzYl6JYmeJlTIpHOEP5+ZxZLjFhO3lPw
DlcRAy5U55yC3HOsD5l+8+RuEhL0y4S6OGKnJGsJswBLgr5aWB4gKQ0/I0mbEveYm3RhWzHmyOnD
IOUBT2+lQSM9N5A+SBx1JFUJ6lTAcIHtQkKEbn3ZOIiYpIsiA8DlKdI1iUvQ44/cXH6eXyQ/DKFF
Z8tO3n3VkSQ0eXHyEk3c2koCk26OQt7VYyQPIc+mToCSufHG0CNiTDi8uiLEP21ZzHBP9OVdMr2N
FB2UCl93TRXoZAPmwBSH1AJv0Lgnd/mblGe4bLgMhLwWElEMqQf/WoV/7QBGwvSegprHdzErdooB
0LctZtxya7kMAlQxrM3ZKMyJxONIVMyBfKJovWZgQDH4olmpgcqlypXyQ2yvQQYp4a40B7q/Gkvr
ILTFnEJBCSnlfk0ZlT03GhhM4xGmUvQR4EmVUdGe3ygkpDmTnowKHCiPvYUMK4lYevjIYDzeZ27Y
VfBOq7+jlVKVyV50pH2Uoq7xc7fC15KKrcLuAQsUsWzpSw/J1McGoJD8JralIdIFq4+o+NcSmi5d
oPsE9Ghj7F0G/yoNaRql+pf7y/sOG1OyIhydFHjJcfrSCWjQBKQ6k9u9C2E1MpJzNz+ALvz3gdQV
lReYhoyh+yDbjLlN/qYn7yjFZT0NKWcD0je50yrhb+DI/+rdKii2Xx+KBf7zTc/0FQ+xL4dJ4ZD9
a/aahClKjrjfWGZ4b1zpE++/jlAs7UlZHUgfeeUQ1c6Xk4Ja1MGJkkZNKiOpiKTF/hewJeY//+qk
7WDOCcalLQWtNJwn605Q0fTkTi8R6Wrj3B4fDgdpY01HH/yKETk/pPE9HI4WGVa5RYbVnP2XgpsR
rDVSe+qIKKwB3FB+L9QIPjYifJy5ITVZSPkcTe0DoUzDo3Vgr+NGWGXUW84lcm27pdHfr7qDbbfb
WyMJttbTKUX30uA7ektJIZBHQ/lv+yl5ajK+2ODMY21aXGf9/iS1/O1+H44m4YQvTqSG32zks4Pu
fCmHDm/d3x2pO6b0J2sK/s8rL6GSXiI6598T4ntUCnZmnPTgUtD/ezdBkDzmHjbpZzw+D4LSQKz4
sJeTWERc+yBjy5q9IamNSDuhw8uwRVyupCplWkLhTWf8G7PIIGJvUkfDU1o5o6OHJxPnf3yWNM7d
7GphEwlBDYFB5SwqPgAPcppvNn3MIeVKAB2zZDqS0qZMJuxx2KU8ILeiGGeMAC4EGvRvlDBF7GGv
Cc6LjtaQ/8RqD4Kp00Q9sYLcBD2AHVF1hLQurwCZMP83cBe6heJIJM5NmDj+yQvaEEBXiPrhbs3A
tea1nJYhm/aI7TuQ2ePtZxomQaQSQ7rmRLaiNY9MwqjYAT7WZfhxZRzGyJUV/TRo4N1IwDvr/BPj
tiPk3c2322QnkDtxlpDNWW1zTw/krgYsD9PMbcPlB5bCwFBMc6WmkjgqMVLEC4p3/e5X9P2MYX/L
hUyDUqBo6WlkDKH9pkZfm3P/7QOmMxzFIpVLR2YLz9+YEYLD/9101EG6W7IXBrdY+x+qzmxJVa3Z
wk9kBAoI3iKNgj32N4RaJfZ0CuLT/19aa5+Is61yu0qlnXNmN3KM/kzSWMbMtAHHf4PPjhMTCREX
dcg30QxNnw9+MZLW0GuRXrx+w01xkyX4iR3JLMK8J+J8GLupPItRY8xgo+TKLGj9DNKGxKQ0YXwC
UED8kqDqcVK9sqfTWgXLWTJkS+iNu9EG6jAaXRD761WLAsrhF2BRtcd23VsI8o16KeRDV0BwsrxW
C8Kvt2WAfoSZaAhhGpy3IqX3DluECDQb0D/qiQRl5SU+zQccotiru1NOwBJC6IJ23GuauqqNCZu9
ZmAi4WzE0qk8qhEFEdgfoezz1+P53JtNkAzszxi3oPowyGKchTGL8UQ2UkIBoM3926ZJfy6cRic2
QitPP/1Rdunk8UP7IsNRUCQqTpXKkM372lEULNtH078CNgaYDC1ZRUKV2fJNoYpbJBJVQpUF65tr
sIW0L78yVYUlEuR3dzzO/L1kHpsypeZ91hQyg+SUyDhSgbIwFiP+wkQfj/nUnpd8hHP53ey+Mb89
CP3uaLTZrAYrR1Z5mvoxIofcIR19OH8jWcliypIrizA3TSPlKTPeZICQdGbeO39pCrFqppRKGKpA
CGQL5FO/pkedamPJfr8OYlzTIyLNW8kKHTJ7ciD5TULhqyvIaj0l8Vj1mJk8/B3+w6WnLuPuruqz
mHKPrMXJCsPwOA2nHXsahn6480ecAQt52Z1sJL9A9hMZw4nYUfIitHfIUsrpN7jD4iqTZf7+vrh5
chNlfVO/Ai/E8wQ5dMpQWWSRk6RwcySJHcnDR72PB3IOCwg895stJILjb5ELLoVfHXadtEepJu0J
DZfMWH0k5lmzJ8pnDpvQbd2gGl1Rn/5bwWo48IRdVNYsGQ5ya5uApcX/lhsukS50nzCnCdv+30MC
3Ck+jpgwrsTJYnEUMyiPjVhSCuiz00zSMJLd2fhcS+p3M3rgvtEzEHxA2egdsticCQI1ytNCKKx5
oDqpXPcVSJplyZSHkKTyS88trhSdieQSyBNoED+AybkIlN0mWHMI4uy6u+YyC2jyjY8jo+X6NRkp
6XaQN1AviYQoYBh+94xbyx2ymHIFfNGWYnHmBv1l8uE/nzVm/+7ed56Bl+YhdIzChweV0Ld5maYg
Wpalcfklvwg4QwTugBP8PhKGOksKHVwgPfCyIBVeCD2j5MrEnEmOTHxlGQD7fZM7AOk2159uUaZp
7Tx+GxePbmhE3iRFHo1YGXEkCOeI9vKFxH2xfaKXL9vfPFGwZsBiutCQ5Be1PkAOdEZimo+kLuSg
lmC7v3YLjOyXF1QCSMmdSL4khrK4tr7fF7MHwRcmvWWJhc/cCzb1Zel02YmHK9qN4tLE9nEqeodn
WC4VpD0IJoXzkiY9KaERkW5OFNgkOv0RpcSfvySM7PBPDU9CLW3YHGcOPJBWQnVG/i9pmAraPVHD
ktSP8GJq5HyEy/BBmkisk5hUIVltjJvun2EX6V/Tz0ZnZv5MJfqTUUzg+o1JZcrde5Api234sw/N
eeYD2HVKaMolHKE5DJiMvAcGnuWV9hDWYDrARc5YslOPQQ1bOAzVpJ+xl4++hKmInGNFCTqG7a4s
5BJ8UQDGqrY9k4estTTooBosDwkMRbCZdrktbsB8zhCb/GqT398/J2QPF2/d3UKJfN3JxLvRn/iX
apKpuN2OGbXfpZQV9D4l0epK/UU8IqifCDEUHpJFRqWF8KYgK93GvKLeyqD7coKO1b04OzLgCMO/
D6ygtZz+/PxIVkv8GRFDFf5kCQfYpTtHclfUew/Y6QZRHG6wVMeEaFscNo74W6ERJ/cv7/Cn+0l3
nQwZuAZ4yMgiryDLBavFbjfakftd4eI6+Kz8TCbeYaI7g81oF7K4yrCUXyEMJh0Hewa3Wxi/W6wS
il9TzZW3JbP3z52W0Ytg+hkJdxH3pJxDMYf6bSDlILoh+SQsQrS+Snus5PTQG4WLbmriDueOQY0a
ECB24cBB8TPYiOstk4d+X7YtQ13UxY60PYvHHS44hTDsibEgL/PDavidA8w1vCFZB0UdWYpsUmpb
cZp4ziALIAwSl475NcS9xL1LYQDKu08vZabl7K5BB1U5atlSyXoimXXnZBAcYy7JYZzhYs1oUlXl
GZDGqkAz5jIsaEyUe4eBZ/UQj+9vIP5XIX1D7a75+aDlK6yULe9PhPJJH65AggKZZ99l9f9WXeHq
FY5ZvsiMkQAeIHVjJK4XvhbFWYZ6N2cCaHwFHYgZjzNUQh50OhUKQjCBwTNC5w1QcHpkGCAINpbS
INJABuO/5zbpXlpPAfXjW9NZt6yW+Zz80iADq5aO78gS5GFnVS+uPss6qOs0NPYpYPp99avvH2Oc
LrhXgBQB1Q7SsIVV50v3KRR89+lrKCkCyUaAk2Nkt3yD3BFUR5IaIK81p1OJHs7X6DWS+S70kfQO
BH/ZbRJUqV1O5B9wr7GCZKOWU/h4d0HT7vSY5HNRDz/BVAq7N9Vj1PdknkoSSObpN4B5Ttr2OCGf
0XHG9FacA3M+LvvN/mcO4IdYDh0G1VIHt6DZ01FCIY0c+UAuUHijy5a7+y56gLgF0Op+CHgIRgqb
VJparW61W9TCLYbf0ZU4a/e1wzgjx2naPUr9M1wsMMoL309s5tPiao/8DfXXEEnCqQzgHlYbmjCc
l7vrh2ItfPmP1R/h3gvYCFni5VmsQjyGDq8Pof0Qsdyh5AfZwsNvByDApIoKQlfWALE7jGGqqpJi
FBXcV3DrEtrYKOtK+pH+L0lDghokCYn0G+NZZo18E0YT7Ey7J2Ek/wI6p//UgIL76HJB6ncamiP0
4Yjhv1H8ycfawJCFbFwgD+QthxWtfhXSx9HMQC4VGUG6RsEUr640pDDbmxN5tEbK6D2uppJmfbot
r3SBw9JoJHTq0RBxy7jZvT1mejH+UAaNfTNb5V8h4HSBkMkiDh8LGgQ7k4tmyUU5j6/fRzqEPYxj
OpE8rVkHxWJLmlGsmSxRxOrhNPXCq32EG3p6JIpby1jZMnqEbX+MSZDXJEH5q3jhTB6xYPATTy48
7qMUTNVjks4vkwjpCDEtppcda9r4jVBqJDfiTOWIUaLng7eekCNE+IgwB4t/d2IL5EJ3WxU3R3z3
vRiAs2h1/3qAE4zuL0YIf920xe2MSNjJEi8+vkwAiacEeAH0AgNhHBR0aBQGP3UAQBgySaDR89Gz
YK8STT7Aeot7l3OZ1z8d3L5APA7NQ6RyOg1HJCaQpK6sYLk8XglqMwgML6xtr0DvG33xMuiup9Na
vISEzn+FMhIloe9J33dC2y/VJolPpKDDl1kfUepg7Aj69uMk8xZ2MDqox2LwgmkNfKGnUcWPN8og
FRD7Y5aPFHvBWt2yd/kIB/9C86PeVWwyJn+5Fvl/TqaFyNtPLTBA+PW1fZvVdHTKO7Kag3kCIwA7
HLKRNDF/w3V5/o/1+z5mfLPSQ73LOk73JuWccd5tr2TQC95TXCmZY0yT70xDelucOOzlUTL5YlFl
IuLhMZOERUB+wd72KVjhDco7CX/DPxQj68lGpOAlHtefijci2c6fN3fz5fqIN7jbpRY/pgVsFEu1
O/Xkh2shjwVrB/cGxOk49U7/1KzlKCqr6Ol9eCplVoIO7v2Iga/ofxY3XhxesdZ/Y54EMVwV5F+W
oLWsE0KF6ISI56nD2cwHfXHuJA7JHNwEunXlFF6crlwH1hcpSVxdXshFEM8RvNb3EzKdMH8W7srP
Umezwi0jR0CaHt/xz6mVY2l5cjwk+X3kgS0JOOjD+M5H8S9NB/1zT6p24kLc91LDgwOWXbRn4t/K
svMml7f6qyX+JJlXNl2SeayaTPHpD0JMLPbkl7ihuPss3RQKpXgoETPzXdQHa1+0BNW5AWSZgEvP
bahnrjAH0gFO0piu6BPd2pRK1UM20gfIPgHZ/gGvucvX0TTZvXY0qZabZj9ZSlXsSV/Ngihp/rFv
c6hBP9Yb0asN5SNSz2llpQdeflIE4JWVsUnX1Q6bisoh2bqGpTZAKtpXA5oxaqYUnQamX1JuIEER
gwy9zPP+/kYP2SeAzAKtl9RmoQXYzKgFbs4KLwM2RusODqbWyjwkGwWdzvv4HqbT1oAxO9Bkwo2z
AUAYmIHPY8ieuBBA/rzb3Ag/4WkoLcsyhRsHoryqHdwa/gteuYarjrXMLUXmrc9zrHllAagYO/jw
I7V/1XqdFwR5Vpm4HSqYJSHs+fg6vuilvjuNp/dZR0cESXKMpWnrgFFjV1+B5k+RWIKqgPi6Y5WH
JumkWfRbQr8JrozKCs4hfS5F734Faw6FnkdrUpfrp2GAtg94pTnhlA+Q5LzMkh9E1ECM4pitIE2t
Ozb9/S3ajBuba5iMb73LjM7ssbJ6w7tLLu7imHn3/u3tVd4OhALjcpr1azpSwA8TDxxpA9PC6kVu
Il0Cb0DG+eHfx9WqAaqe1tl70MrcHH342oEyutXsgrSmW7imlZx0AiVbKy/gGe6eEAyURpbbsR0m
rNc57iwoeMQx3fvks20uHk7DBwyjA2lIAcfHP/loBNB5oDrFuBzWQB+hPIHLRDhY3wf0j1Ac6nUG
n7DqsqAzCSv4m02L2/7G+Dd36a4gY1oLwzlgatoMO0dA2kK+RV9GBp+nRW8PVzEH/MbNpyuICUyf
Jykriti19Rk/X0LV0F7wpIziY36g1AnpQn6gSjum755R5uR+AX4Jis5luq1XWVDy2Rno78+mwu6T
xqd3qEaJk/ZN09FW7PX0G82UPdxdbIGiKbPKXBS7J9AzGn8YNbRshY8NtUfo31rUocirAQZhseEu
d+i+sk9g4O7wYwjvdxneDuJ4bVPUIc7LRtN6EOUc8WalIRnc5gimnyhBNl5Ashrt9dR5eh8AWCeM
Ju2ikN39dvbZ9vFiWzpuXD6pd7nIVG0Zj6cfgzpmIT3tl3W2ff2+FrQW0iKB4gfoWMOKUAaDs3iG
Gtib7S9MtLt/Yu4thI5OC3KoYE/0tmrFCHptyc1nFGfIIKC9YO2vJG31QA+auJLAGRVpueVQr1qQ
0MUrnSCP3PlQKi6salsnDh3tnPFjAxN6Y32iZXOe7BTDro4w/VGRrzB0Q0nHwClDUAvN0Ux7OHQ8
U4+FNJTavrHO2tCE6uszoc6QJQtmTP2Bx1EsKeSbW7qLl+1lGc7bvyAOtMVzks1qGk8RUMGg8p3d
a/ZB7J0myKCxYgejzjg7fkdEFQulR2ukgny3+FFNb8gdiO7CpYsuF+VgqLXPSvdzdtzWGV/pOiJ2
HWhTGv7tvM1KFKTbxwLkZ9z0YNTswDZ4heYDQifSeD1yN6xRhWLRgEbOEPQXfTLgQml3BxjSpKvh
237Q6CbMcYMh1yu3N4D4QCkK6/ojfLyn4O1dkfyEIBuczT5e3/Ku8XBimJjIXP7AIjiDd7dSu2fN
qSFIwIBlQrp7+UAGbIEoRIFgCWU7rFz1XHXeXnOn72JAMb8sMxfTudBYOY1+m+L3W/CJkTSicWJ4
tp/T6zrbqMRmvde8iCDWhtzRitblUq0Fd07vr4ZNPQvAvGZ/kOrW3Ru0rnTGHE47Y1qtAdzxjhQh
XxDhLqsxC5mfhO0VSwI4/QDZbRi5c0IaYApvaLWNDfK6+5hO1xVHk6202X1lzLPgCCfg8ExNNe42
h6Cuy23FHIBXnCZXBQaSY/6xjLettl3oc3UCAj/i7h+0k3172xH5djpRTjbPb8POYLD9TBqv3bV1
LM6DJhx4Z/hOYQZRoPSBGArFwudAJwt/C1+nWbrkLARST/g8MnZQjm2T8LK9bKGXRh6XPiM6i1gw
II3nuOs9qwY/5r4gaNnS2Jz/XsGacWlXOU11PyAtmmP4vNrDurai1duhB2Vm7DRq/xmf6WyKlQGF
wuoOkfB1/VnqkJpBtgo1GK2OMNKlQ1ge0l/lacUhzYz1vg25A7j2H20GDGUbB9fPFwDhikzAbcs0
XJE2XN2G+k/ZBPERbZNlc6yH+UE1vNYWnoCMQI/17gAMxDhDS2C/J+8x6zX96pM4VKmFEKmCF8Yc
kGLdfUiKV13l7TVObt3o0chMR/3LtDWqoEwY6jOwU04LPx5zAjRhBQ9RCKNhvdhBl/OIIR2mxUr/
fYWp16G5cHbex8cKP4YOJVkK8mHTeS87x5qmLV9rOYg2cGU+nDmtsWCPwuIH5QDmJfcDdumTd4bv
tx0Yl96H9qRX73MdqumqjQBmTq8hFZ4WxFuYCJAghXVfM0Xqpo1s+AuIiHUlZQC3wvG5SybmPmt0
tQg6c0Q1aPdAkNXSCN3gwknl1tJaFsEfdgVUIPOWY9fxjCbPDSw8FxyhbWGwaaeOghjQBhTvD5Rp
kWMVBVjcisutm19shbIC1DpQpeNDo3gEFbveJXZv0BFFpjC279QqT13I+zBaeCIsUPkaBdtom3PK
qGvGJCjx1cqOBSPFiasqAKhPImkPFWzjoNhpNBPQOVv45vax1lj2sZWqxcGdwIGhPVGI3cQKY/Ia
Py36w1Epvw55keBN4K16dFs9gf9yiaBSwektnAQ0dXYwmjYcxdXdbkMsDGHb3b42+4ivmp9xGXsn
vCO0kUMDqDMVvyeN0d7z4eavXof6VjklOO7D3cjsmH73DC18R+9iuTmaj95lMWLcf1TrTIPHJjPd
8knu6I1jycWHW6ayIAyL4WKy7k84USxO7HzkssLyhNM/NwbKNjmSNicb95ID4QWSqnfSiecurVAF
HNN3rwXZK83LtSP0/5Cot+y4cDkng+wWcD3dAUOY4rMRb23TCnUP68naBgAFNPVYPyEt9gkBcF25
HPCG4/Rx2wFPUScgejm5gbLVmxik6/G6rxO7BuUxTwJjc0ecHpzEyeW4P4yZebmpZ8amlaP3LuKt
PL87FpvklraIM6ADXYN/4mw3YJpgTWxBDX2DSJ+/Y0Wx01fdgg0DvA/guDfY0SlNlxR3jD3mGIYY
ElVY8tfCNJ08sqvfxv45btHUBWfkr8ao3tEFBMcMhAQUN8fajpI4KCly0r/GGI8GQBEJPrqk+NSR
4kltPenOXirDFAfj1j9DVMOSuM6pdfRIJEFjcepip004dw7wWVUzkkj0g8V0REGZjrYZuShQo2SQ
8ZbdF1iW0yRFEQWAFgFLy+eESdkh3teERBZKLFYSIN2QOJwRS5F/aqb8XSWuSKzoeCX8xhSzUer/
WB0G/8lOCTeX+U8HiB5MEhlEHdEEHIKLRgA1e+XXXFYfH1oScXT0waeftd2HNoDRprj9cv3z3QvC
Q4TRoNUDHpXakGum1EBh/DDRlUb91Hk/Ge/dCk5Fsmss5bHPuvRetCBqKkf5NNufFg88NoTVnl20
EtrP4POrjc018tllAnmMdQ9zAloAOOmgiZ443FP7C7JmrAIXVDMYpfZpgaNZ0kFBhxNj+QJc2YaJ
BMORUmsgL0BQrjgMNrohn/Ti6N3ol2HJ5NDgK0mgAmB6imuKN1lN4z3jDZ++9QSxTZsn4dKuTZi3
e4IaAgBDv3gbCEptd/qJk0DoqMABVUPj0bLvk6bfmEYgzjH1nVEB2eVrdys58ZlK+QIBI46B9D0u
GvwPuGMIxcFodrLxQ05XXxOWiJL0NqHqjuBD+JgQFTjhxi1b9L/PivDeqgIziA9nMKK0UlGqJ1FO
shUu6X26wPqBjKO0l1A2wn4mK3Ryp4IXTQkV3kLxgi+r/dKc+CnsT7+YEaL7OXUWBn+v3WvhNKEo
znpNpz8Eryn+D7anixkxz65W/eS3PZY4RiGCDPnoPG+vcWR0TxlHA+lRDvI7LJpPsLMPK2Lp9/EB
VGyxuYrA4hHWRUNt2p4SeJcbrj4JxA3wvTVMtmo3xrfthDkU1MITXRdcOiFDYt2AI5nosCZTwDoP
oxt/NIg1uWUsi4wqog2GYP1BY9rG5nQuNp7j6bdjs/CJmd/wyUYAQxVjEECD0j9DGTJM4Opa5CsD
ygXN7hv7/EfptskRgmuIrC2TVIErZRdTG71VYgyQVaHjm8Y6qjSweY34vzGh3jWmhsi6cJ7G0NvD
P6Wk1p3lF6JJ+NBGjw2TGrRl3ulT/zpDqQdIDdAqfc9mF0GdnPnZGJvLV9Ztwz5HrqyyMRUssUzk
mBt/Y5lCp2F2e8B4jbdsXWnPVlHIsIllVRqrxo2sn8ZOlXra8+dxDopWL4cSzJxXBsTwlv4Dz665
1aY6YE/CMU26dk0Dv9M6KxgHxvqJl/TY/yYhvcMQrCxeexgpo+ACLQFI6AkOdJnhN7UXJcTB6bxx
0NfQ9cTpCLJ5DAOs4JrmPiAShfgMviS6vpsbrdw9OjsTAPJ5kWqz+O7o97He8V8dAKYBH3tkfaW0
zYedpA4Mf8xdMgE815eprgSvqNsC8xEQOLaaT6sx55a2bkOT94uuZHqRxpmUBMqvkXEJ8qtDQbaE
n1D3ktyDygt2ltJtIwJDaaGD9ILXBOdTOcnFbcJmSS1XwzO1DZp1IutNRzvjH/JTlBYJxBT4LeLw
RCsmywhOCzUKIvxCCAMNNLmhVW1Es2cyiFjiKAFBdEA9ipobtFerV+9GQaaByIyVbWDK6PwWkzp8
eyQYVedmuGdcKgOjZ0V7PaZ5nad8GMGG7bRWN6cOmNRm5itw5aTOa39DLsAxJio2FTpBdRQz3kdE
/Q/6JGvg0I8B4XyGU7XJuWNBvMIjvS7TNetY4WdBY3Pzbx/rNEIGJ5BPG7Q5HtrTeHkdpZPW8LpE
Yh3k7OLxKwSk9THy9UA7msjGxXBRX/HXads2MLOspHP0u8JmyKrw+YlnbRKGpSyZTygAMi86qtAR
9Oi733XmtzkxbEwv6aGzxCtEqSWaMk0LEyZE1uQOyWocUgaVEtxXty2dteuOjYCPQykfJjdK/QEK
MS/W/0NGUAQrBBYzUH6NZjdbKECjNuAo8oA2lyWM881b977kycCvsMWW0tvHvIFdnIOg7RMHYJNS
KxNOu3JjHuHYJE6K0YiNRxAHmEJS/CCv19ZRI4P1mTbeUXGEQWtHC/bqPWvOoA2bvWBP+WBdZIUj
C5As3nsVbUI0X4DB4sD+PDmkEMcZn/mjwNbTfTUs2o1bGZ0qZJWmJXir1EkOZ1TncFpAtOGC4HUg
Jw5JDYpLuvwRtuHbskKW75hwY2k7XsDxoAGeJYkFeyHw2gVJiqC5jUJDtyKjhymBwwbAV+o0m06B
PlFDHPYMfllG5EeWoocO401XtneAwOYoel44nLiziU1vC4cNrzVDKvdOzJwWwiZ2QnM+aVSMOHYE
g06DA3QZwuPB/HAyiiDvLn+EqoIKX6y6Z/FNXV6Q27gUHkmMJ+BvJB1tGh/aJMh2AMBYpfPHNDr7
/CSt8QMsPuTtyVZ9he/74Nye64/t5zq7qHbz2XsT6Lqns9fevSm2qnYOXhXgODkHioYunhy8kA3s
LTg45FnOjgC5z46i+o+NAdLLEA1vFPaUFYXwGfpupBXOdts/QV99pzWDfCT/PsOa0kL23brP8Bfj
IPKhOevHAa0SnfbsznLd41NpY8FLqMrkM3mXgQBcgAB5Yh7zufw+oUeDa4m/wzQDVS0MGLPTCW6i
4+U2MCCRKUXBvoK5YBLhTkPUMCP9CT3ZPfuFuQ4/rHldqPmU1nzAy7pz3TXG2hRZb5r7KMFC14vd
rKBE52D4VnVEopsWpZtfNIeNQt5tFI6+7jzXNeAcmB9RO4A/FoRyHcaESIQceOtLXaaKqxe9a/ZD
qgwPMI6npwm1Xlz9DPU6vPSWXZvduzqHxDgd8YlrQoQbe/cE4nmpa6Il0X02/E9nIenyD3PoCrBr
SgIn1Z2EBfCSjknlYODIpSeFe8pxL6+rrIDnnBTf3zf4JnTp0/QdPG5uiVyJCu3WFdhGSd0IzhD8
1somSkIOpkLYRJlcTo5OHRALwnnSX0SW6e6gedK+O7zFiyh3yxs6C668sGEdLDgXnNx2wDO8txf1
eMad/roRPNOMkEOlxmWi0E+TQW5r8L5Ri2YRwT/jaAB3RP5b/feVE5JW3+/CHccPERA/OCpXFJDY
IXkaEse124I/u3azdMkzAiaIrxAFoWu5rUXOB3JcEncPkE93O+baf39QUInb2OpuSf5LRWEDJijy
iFRvLqtHa/lM57g/pB7OWu+8JGSTqA2wP0VwovCbyzMCGzneEoIQ5JlOrQEiHfxAFYnTRETHcwuI
GJwOPL0P5CyKGlpGCdDldf7/fhSidhbRvMdzZI6Ml3yS/SGYwjN/NLfR1qRdhv8PdUgyoqE51OnD
UbAoyhRjkNOnwMK7xQwZ5HWOn58K/wtMhDT3X4Zw08LbUvdg/OpKZVvr3eCeFawytDKOFLk4IJDJ
FLtgwwqk8CwFbQEyQWlDBa78TT0YkABbCWBJOsao9NxBY4I58teCltuu18uqS+1Kt3iikCvInG/t
1l0DADCsAIaYpWiHguAUXABn5Qmghrzlt24qYLK/uqp0Y5DOBR74bdFmFlN6/YAAJFf9RQ4CzwZs
swdAKdgbPjQDOuvRrjc5zNDvFGiTYDRIanflWeA5wif9oTVDNkT+gX76OwhUMAikf9nYmy0Jvh9M
z2QiCPB9ZqH1XgGwg90Y6FSH4vPHNg4saw2HCbK+zRWQYw0JIikpH9NBSWb8SbVa6n9InRjU9+IR
Lje36+/W0y81pAhHvpPq4Ac+GmqEkL6bwwySHr/Ra0AgTFEsZMA1AaXQQsU1gM6SNh9ufXlAPxOH
gHgdDCm0HR2a9oh+ASFSlNgJPlU6vqTnK0FngnRDp3eh6Kx5tz68yMxt6sXC+M4ma3b6PjDM5GAY
yji8R6GKF1HMBr09uXuCFLjFN6VX8dbvQJvL/xRfjhlooKtNS9kfECQ8FsB/5bcmnXy7zqQq/QGB
JjV1aYd6TG6TVldK9AILj7zaqZfSxCTlerokJSsGoIygGqXHfABWRgLpgUbtvCYV7pMkavvFBymw
G+iT++zBczrP53jDMFebPlJX/JaD++g8I8MNXjPuYUvkF1gj+DcVRvrGIfJS3pL9t/1sh54d/Znp
F68miDXp3pSq/seGkB3Mf7sLOXpP20nH0JPv/dXyS3ieLyTUL5PHXB5kHkj0J6PbJBmp7n02FMz7
u/Qi8D7or/kK4J38e5hIMpINGxU0pYN/mlzK7otiZmOtLAVzU9KzdO7dv4mJoxz54+f202nZD0qf
0dE8UoX4aaNK/dopUDMrS2Upp17RVJhyGWQfJgOdquhMXitktPnfs5+0hm0fd6wccKCCShAIpf5F
3+ns77aRc31MFHSz5eqY/MrVkQsol/QBj45v+sKeL4/3ANY0etHinjzqnVDdV7tkRuFA0iUt+0a/
o3m8wp7/4KhuUH1GFFTzn2xWjfJJPkn5CzLPzGZa6Giee0wwTCQHfvAGjtWug9GRa/OYfJUuWMP7
bcrCXMIaRcs48cgDyW0Anu03XkCtauc+S/EByLZxiiyfg3TOfH3MO2v1ZHfWxY40Gj9NVNXgY0EZ
iMOSR7FrHOTROSjoScRe8nFIDzHYJKv2IhjyMeHkgtBVUynILk0DJlspVLcBAd4pRic8OgcZqaCU
nw7PBK0aVzaRFzgCHAbJI344UI6FgPPvJ7v2cQpeBfcAl+Rb62l1c3DoHxcT33QBjrjKF2hm0j8h
oHJyaW+aRruaj2fBAbxPKBA0qEEdWkd2x5hGD3j2oMGB2JX0EuV/ML9/vyQ/3FQd6LDyQyII1Tjv
xbO/jTz6HdDuLFIAvciF1g/vTg8DpQ/dpS8ut1m9BL9G4Q3Dh2IklA2wcrLnO5EG5hkCJ9NrAYxs
0/YQ0+oHJPq00w8AYY4k+Z1W+oM7fAAj43cskmPfDSnPQfxxguHYxP0J1mOly+vStteAegK8IBu4
nFnZLgsAF4dELXhrtRtsXWpb+ARQnk71Q8T68QBV18c9p5ePNHJiBYnl8oJNYmZ4TW4UL+2q9HFa
+KfsQnb2fXvrfugc9Z859MsDop1g6BJP49egaFcd252RyNXBAYmoT6t7I0kAPPA5w6tK4TjEWtCu
sAOg164dcrq4kgQ6H5HCW4/RfWLHXMfghLLEVPIJxNT95hr/SFV/cYcQMIL0B4NBqhV2UevVmOAS
IWOXLbn2wdol74AjhINBeqqLTN3rObgBQXj65x3nwcvngB3TN4zvdUKJCbVHqdnzh2IZAG7Cr0Ii
j+xv1fSu1cKwXM4Tb+2lDO87kszJkr1jC/C82D375rwhkGYrGaq9yUjXWMyvu8eAgwVfnt3CdHAB
Q3+ojowe+jZoCXNRcsYf5X7oszdyYbYCdiUj4Xly2DEYdL7bPLAHPsLBPAbfjfJN8s/4YnwF2GFX
7KRBOOo0D1RHOVB291mzITrjVElk3689LgHIUS4TunEPj0snvq9YlRF8yuxLfDrLGAM2cQIuPoEw
l+W+U9fMEk4JeDS9qQZU4qe+uaXEgPP+3QFB/UDeRK78exxyLFs637lsNMvKO/jGXImnrx/UQzwS
eLuWu/IGviIQEzxWEGaEyTZJGG4Yd4qUz5EjpKKEDASHUVG/pxEfMCcFCXxbyFyBlaIL2uG4yJyf
5lyR15FzxQn2jJDyh1j+3I53guCPR7gRLw/Np+8RQp18wtg+bSTd5SKRICPiiIfsDg86GkozAmoO
VCDwMdgwZMIygkhCWRzskl2/HKLup31fFuwW9Hj77lXktpHxom/AiXd8eMznli8Sceyby7FldHU5
dM7hafQoebPBNXs443dwGIYlB37lGkRD2Y+chDAMmUOSiIJNv/MnSDdqwDxcmIw7s7y2fEEo3Wie
IEuPThuK8vgpIclOwnI+j+OIE8nEIvvggOY04J7qaR5HaYwp5pGd7ef25yDXidoSox0gVXHM19nd
YXSzPaYOOT4S/BwhPjSd61KEMsY4P/T9Daiiy7/PO8EqPbH0tNOS3mW06S7pSNDx6MmAqiYlAKM1
GDMuJSP/1ucE+CpX4+WwS2Qy0Gf2rkvCi/MSEleOdnnr82XGxJrIMrbLQ0tO3jkRkuABEidoUy44
DVBdynRMsiV3bGxQRKTaxhlR5PASCqzgxNA1WzeN3qn1naPfqygXWW8jk84Sg8tnUI2Hkl5dlx2c
qEffGNfQGtBRPWbpVtfR8L1Olo++ACNPEw0F95glmSbwdkCrgIRI1x3nzMzkokNY+/BI/wKVQVg4
mzdrl9vESGVcGDbDgU9GQ+463fuQYna5K9J9wElcCKwILZHrI0ZzXwyinIgMh1XeJMDi7O9Lhidz
hm0A4BgSzKBoGFMVfIEwVS0EK5sHAi8ZTXxHxga5lbpbHFU4q+hUZHoxDsLb4IX14hKEtMD4eNQy
auWiwwnilusrQ5YltcsBsnAGHM51Z07jXSM89SMa2o1xckyOMrp4Kxpy3LecO8WoEhQcIPEQPmE+
y1QhJSZvvdcV+ggMoZAJdPh+D4wUq1fC2WJP4h0qH31Tw0dmVqLQZcvaRVR4Xp76CITKMJAtRzLt
GSSnvgBqOT7yg2+XRqMlV45xJReOwwC4RXb+Bq6BWJENwazLSgH7HqstkD2nAOk/rLiFQ9YoiqmK
dAUJdFBnMERDtsDVq31GM/uSiySu+1NuE/cgZa1jvsudZmglR0nny777t7xHXp9M5s1VLowhNsxF
iTl9zrJcy3wHOoKLQwvqgSofsZufHSvoIIwxIXdWzFree836lh3ZOnPj6Z53vGLJYhGnh1WWMdmV
KJAx3zKRBVPhwawF3ZTkEAXI6ZFDBFiKjRKhhsqvp+dLr7WlmqyHRggmsjVglXuvm7IAMFo4T2lr
AiE3JQdJGvzmsusLddAO8A4bhwv5xIEeEoIJNQqxDTFxdvy7UnRSUTdkmWDG7zDdAsLM13yGtOuH
eq9odijcHYQdpQgeYjaaLGRYdbnCcq1rVjA2ICaMUN/onXdcIS7U1x7wBnmPC8MIyzOoyPfxrxdL
BCObgSPWohMyF3ANmBcC0WxNkZLiTsvZmlvwkR5CoYR2Fc2ncudlAHdC8gOsSkRqhpwWF/YLGg11
MPBr7vil/1yz65esXmwd6/M1U+81AwMJbsRv7Tco2C0OlAwayT8A+BtDzoGS6ZBVac2NKdfJ8dLn
rFsGCyXzLYYyAZaKHut/edBASi06BaBNCvlPl6wvx6R4zBiZhszHCkV6chZcHa6HSmx6fFAaudmc
GTKY+YEkRuZ8BzQCnUBUaThBcJWu3BTwxZt+Ay/LXQxy5BRmiOwmF5ytMXcZPSRSQFoYYXZEO1Zm
7YG/QWJyXskd44DEC2DdolzT14boQnAbpcbKB7lgWBAK+XYWAIAAMAF4U5hdqRyqMvXJQk+e4GRh
USUW9vhUrz1tMtpsexrXEmiXgNk2570IsWcA74CVADy5H4F1l1Y2g/IugOJh1jk011yNStbHSF+n
g/suGjLtCcfVEPSVJyQqJcBOqnFc3cvAQOCdVR8uFIUxYIRkBsbkizFYBn17mqdiHCoo51Hd4WMn
cI9WM+S0ogXXOT9AtsJ75oIcwWd8XUKfIhbkMvjbAKSSQL5KzqtDR0Vp30Cgax4LPI4VEx248K1P
fojdsStRj1iSeQ3lF3tEC0A0JOHHYdBf1pXPyL9lpGB8IPbQQ+hptuDZIYh5suJymfmckBLJN2XI
VvQqPjEJ5hYhzfAyeI9bQ/Wn3JxXiJ+SoGLGCbZRQMfEXJPPhvprtyAvRDV1iHw9BRo0XQFn59s2
2YQhILCO0w4efgxsnDJMp0+lJ3b1CQ1RIHK4xjTMMfCSJS55qQ4SsPi0wT0m5yDzVRgg4AOiVLRO
NxQpoMSAEHp/4TI+mZ4kbD3lV9H4ozKsRhHJZqhbngPCW2f8tvl5D7bkxoN4+1FAE/rFYg8pkcNW
aHqmOWD/mPwFZ9grWQsAWTQPZ8Dd4suQHuUCUq2hLMAMlabhAqGzwsG1LWmjk1+ApUx2acfBo6Er
4Cgrt7BAybimyoNxAxVNLgbr8YTOEU2nISs1b51HAHYwD/KXeCnZHQZF5T/XcltkmWz0DAzbc93y
SGxzY+TrYKokDzU2udXCwsxI+/5NxiZaxlPuCO/JzcRl8b83kGl2XTZIhbaHDBuSVn9bFHTW898t
lz2weoXM7Be2U9ZnFnPWUzleToPBD0f2MMc9YiPH04DlXINpBm+gnvLUHvKkygj/MEU6AgG6B8ac
MptuFwgZ3jzTMUcdIOkUG2eAcV49pe2b8PgAVQ+Amk86gw6EU9ej2mfK4g4yP98DigzarvMJ0jI4
UWpDkmivrt4UI0FDYzaBU9KZNC3ejva7TrOeEdzCZHhvAyVBOOt/NJ3XsqJqEIWfyCoxwi0ZwQAi
hhtKtwFMiBF8+vO1U6fmzJwdFAl/6F69ei3aYxsH/RAiv4qOndGHVgFOyDMfIOTyGp7N27RDVWyH
VssC3Re9Ce83oJZE0q9fmV3UblcVhPlAQ5BEsx5tXWGM0/6PpwgGFOihKeGxp69P8fq77w8OBoxT
thk4T5CWkYdHd60IKJlT1qW3uQEzYN8d9lffEG27sN7W26rldlFgX/dMkR45OXdXFPephuhpzKdq
RhvKDk4NVmPEhcCYBQKoph1UGaD3GBDbDy6DuIEiP5wB2q/H1MYuDv9kZhtxTtHNpLL2Rddvx83E
drEY6psjXBU2PoRzQNguEWsgNIZZ6cTpR0/dyigXjSSPb2I4QKf4Iy622Hd8DX3Z3sNaMKUq1x4g
vzZ+Mfde3h3wIKLdEKzgOGoYdK7zVzi79CbTKKZOOgUmh+0Np/jM7TfwxAa0qwdJhxox7lWnwXH6
muWUiFHaAzENBTlGt57nasADZoUunLMZyeXywFd3aI7j19ni4TD30Y2/NsyjAne4mqoJWcCoi4j0
pOsKeIz30WXQmZ2sDzxuWlop5mEr3LX7HQzGunZUxawZ1AyQayVL3eUhC0ScLk/DqNKP4/O4nGW4
TtsU+SiSQKVxqf2u1aSappVBKa0F0L18etgkgWwhSQC0C5oN6IEow3fDUzhueGpt/+NggQPIhGoZ
1nOf/fmEFlyOaScAkP1AbxVSFLQPnFtceThhGaLY30vA1ibYukYfZhjN5K0B+7+jTLt/YLfSoqcs
cMtDGwTiNG4NJNZGugRgRggjH8Dx4did2W3ZAXk4+YUYHOBFSfdgiI2R6cSIH6HMMD/SmoqvsPsc
A4wQMhbWFwmB3Gj2dMjjBa6QtQV8DpkCvacXkXMf3hj7JtzklLLuRJxbawtgpd1j0Svc3shkbVPD
ct1KXiiC+z3GP7ocsCHtK7wByfJbWNqzwIt8Aw2AZQSO+JLWQ1Ti9OgNq4w9BhWgQ98SrdVsLGzu
FxPSxCX8Q86+vOWmgoQNPdFfQJQehBOMlIwujc1BKykxyLZKyg0TWhJ/ml31um2r+xd09ceIMAa7
DYdAS/pSoqZFF+KzY2h6thQIWOQkvkHqbEDFH8NmwjG5ExSwqTHecOij2GE16DLcyosFn5RVgyvp
DHgH1wEhJELmYgTEdwWxLei3rswSDJNTAw6lHqrYDZ3tBuTqV3Rv7QGjnjRhMBjwhDXAOSFe6EDs
XT5KLrFOaovxSs82gi9Bf9Had/aiU/FQpbWOQnXUkKL9Kynw5EseSUkm+7abhGUEMRyR4QP7hAeA
6ph5wtWKtmoLhfIaKzRAYIwx9U1Tpga0v33/r/sHVgZGQvYkWx2daQugGhI1oleB+uXHFAxA70AW
aez6bYp0s5NISeWAbOEXk9wAkbZiiv7jKJ9btgqHiEx3guWoW7qF229bHAT/MXZccizSKjZc/apR
X9C4I+iH9V06Yy/MgBnlfqTBvRx20PBmQcWa5wHAqosioFWsRT+NeyqmrTG32qZ2wcKGmUQevueN
5DjtIfLiExf0qROBl1KOfowOqMa5BBPxcOy9rjRKBJjy7eh2KFl3ROb4NNMsUUF5T4fg03CDp1DX
Aw2tPWT8tDEzEMFIsxxRO5OmXSSg9ccOwg0CHvFhhlblQWcF0JBbZSRjDsMluDlu6GZmI/GhRDVh
KQqajRGdFjmmsfmImo69Z/5J7ZPsQeByGiNYDX3pgL5TiectHnIA/nWr/YY6N4oxztw5AMHTy0Eo
h3KEPAZRpGS7DrGzhUp6Ma6TyuPtB5x8blRVbhRh+nY5gh/J4L9N6PlPVumekUsXAMZedFARuCbQ
r3ivprfln+NSeqhxj2XlbCZs82D27M6QyCG8ur2kiqFxqqr/YRN9Gwy0A7p53EymHMcB56d562se
Jx8IW4N3gDoFxNe/LwQKdBJE7EaX7n9W+5WC2Tmwanik0UTkI9r2GKOUq9ndXAZj7guJ3xc4DUix
b7YZ6WwpdmefGUyBERQ05YVcXQWycRv5C7tbxrzya4Iptskd0fCTpwkETXm+rXpU3Km7c05SHKLm
/9czngGNJMx0ejFKmKpQcBxyQFIHXuodpoCBqxL22IMG3NUeOIuV1Kv+CHwAtfwncowVrQ3gXJT6
CGq56HF/ku4quwm8cfbK8DYlUZ9za1kYix0L8PM1uuC1xEa5RjGTVu/ZwUFxLN/p6BnPe1PiCdJs
pw+QNkqXObXP9ziDOrbDUZNlxOthEhghiwPCL4sIg6Zl0oJ78+Q6YGhTnmDxjdFtgoE2/FL5X6sO
5aiECoEg6Cwj69a+ZtlR+fdrvqloQMk4jTBMWoNKw1Cm1b29yGJuIt/D4HDgQZrveMM2wFKbDjCW
IXsjZiAwimA1QJ1toGGIFWkMHn9+uFn8UlAZFFVU0UstEpn8MQhL+Nm/BimUVL0bH3fMsZO1TWao
dpgv4sS9QdZH+Agxkj7KDjzh4cp3X30sMsjuFm/WVor74o8jkn9EcijvshyfY6lMoytbuQ6CJZ8o
dcT4WZk0oxOMyp+uKqpYtOKxC3/jioF2tWHuYE7wQuH0YNWzz4xYg5qAeZ9+nwY5yI6Ahd2IvydC
m+ak51XzL2NWJZSBI0oqgZ0SQYdYUDZ8+NF5eDn5rAhPkTnlsdYtX/GL2eVkssYcVhfYcJBvUrPn
NcQA7TnPbBXjOhVlKsTpk8Kj93dXQiMN98byYs/6A40xbmphtkaRGTnRxRfxWT0T0y0R40b/NMm9
LPkOVKLcpneYcXx1gsiO+WHqo4aNaA4eCzg5bdKgNTmSau3ppWmxhNl0Qizoq0v1xxb6Ppp2L+/0
wQgsI6h3+sOmh0uGmcYtGhxgpsRv0ogIHQ6j9YF5LWrqky6ynTvxkfcbEeM1fVtOZBc7btGY4O7a
wFeJ8APOVh72faKxAQQaNqIt6l5JcTMwXnrxYir8SOkTDl1OFqzQ55xPfLtRlI1fhKjU+1ciEXXW
BvXwebee4/OUNjUc2jziM/RlZ28UAtGchXMl6iB8Cfj3pHHCeKawYyBlGf2b1SOgeEIrOEEcYaE/
53bKqkip24ahzjkg9oLlKN8e/2pkVFweGx9aDrt+C4FwpwNKkrTRPVDBICjvDxVK1FIi78KQElNz
9AehE0KlYIn8sq9h3QuLwyhwPcSYtj954I+TOTSL9/UF/QhoT7w6sBuqwsVJpU1tD4/yzXsOj5Kc
7YDPLdnME7JiBJ+TmAjm0JtkIfX6Uc6NXMqIxK2JHbIzeSOnTKTNGfDnvlFhqh3n4s6lRB3vvekt
/9BAD54bON/Ibx7H3J87GGZrlpMldec02LFW39yTRZDrvKDneKzq3/gVFoMOK9NAoRHvsdL8lBCm
b9xKWky9opR0rK707C9jGr/1+zajW6xpPyiG8shcgjW2X7aqj0ZtFSWxbm5pl1kVZ0sJuYoszn0M
ZD7BhSSnzVI9IrquK7K5HKDz4+S1yYH55fXlPjXq7SD/v/izw36esFuxyV23cNM6yWv0nLzH5ao5
65HAqiZ9kARwzxyfKSLCk6ugSzkqr/T3Q1arTImKCMmtPjHu5uYBwEbEh8dlfhgfl7+9D5rcwVcT
Qmkko83e+k4tw8bbloUPahwsAz7+7V0g2H0t9rnb2yAa5SPZZ7l2+HOIH9FmiMe8IQVlyq78lAis
w7ZWmYR8CZs3vX0Hl9o5NomqifPqjYUJ1QGahQjuPkm95phwBGgyzJYaBiTIFPzimJS+vKb0CbPP
8tpiBDmCRonjE4G+OjmI9M+/i7pOaosYKbp5G8Ue1wj2yBGIAgkOYyGOsnKxVT8kWP0keYRpd0xX
kM4ZQRM00wFkO37D9v8O+LjHCF4EDZEnVy6HNkoKBkIT/CQ8bvlM9noGNgE5gyFWB+xL5y2RMqsV
B3jz0be307QIIGgdmHBZEuhC89AvI5HhhhPi9PZkV7jsZJAz8oholTL2V8INcKEuKNjTuqFOyqdU
6MBKjCDRs2IDy07ewZGqeFBb9CYZnIk85myiLRRCaNnY5dbjDhbAS5GfEzoTYKEspy02vJoiEGgq
OV1t8VEbiVW4qGhznsiWyu3bsK+NrrEclX7Mn3zcHaaGfFGSadA9yiMoGVSb1CHvHBBY41j1E5d5
B+cYbzdGHygDv2LwrUnikGi3iYygPlBy/NonXA0oo0BSdx5rIlwuEooVMXxnz+5LuyrReu4ycHzC
lb0ENAGH4Dkkck6y7V8Ihimsjxp//77vDQ4ufBfMY9nKU35RmTwmOaw8aAQeWYYyPh+ejpAZ6FmB
HfIl/buMSELojUFcgJJtw6Jhpjpw21t7xgYEhB6hlvAchExwPQXQ8J8ED/TaMJ8kLGvbcvdQ6iDf
k3FfjLC7/TEkoAzJ49qSYJiseBxRnvyPKcGcFF0yuTX8XOVKmnu0e3j+EDleN5KrgzLkMr4SUHbP
vFhO4csIUMke1JpsjFlD1vw74Ndmi4eW0YOy+kE+64OYUJsyG1881rBGHwl3s+ly7INDpgOF8tB0
SYewoK119qhXDsKeMcSuv3iKVJIrkA9EquvvLSmfChTArDeGndayhF0qSGBXxCspEUJjkRPrDITl
gazI7yQhygF6j+hVUNJhkaRnxL/4EBugGEK1yDqUe6md9APNe0D3Xj4/Bl3gNG3QcNMAMCspcfNb
ytRhQdXbyqPx0e5NwHdQXO3AFDdaGB65fz8ACOK8fcB45mOxkgevy48rKl7GPMk+LL6QagqgsUD9
mkiC94DmhRNAr0h5wTxYXZE1kAfv5YEhseCeacRWWcWZIkYrZGB0wR+B/E5k99sfpM+edwykm8ol
LKQTAm4kTKXxd96IzrZG4lF5j/Cx0wrkLRFxsL4BKsmVVQ4VnR6wYnji3o3vTGSbMJEEGUIKiXmP
eUHkcEHgCN4BkE0eZpQS6K2lRsAdQlxFmVzmyEo8bVJNt+uzd/Xn7Q096ARYp13ZApjK7NzRIjpZ
sHmJSMXahF4S1glkUjgP4CBgW7sDNa3eUz1EyyTKJt9AcCNZIhXmoUTTJ1L7/l9lQ/vd+ENKKTYG
1fQToTbdpKJzR3lJhvExvgFG0RTgyAZLoufTVEct1ioTNWH8X7kcCR1OI//J00QgCEyVkQZvGEad
mP7Ue1ScVniNkw1/mHo8qCkKION6j9ofKxUuOqP3Jr6Ph09vCAWAyueyGfW3iIMrW+od0cFMBFi9
Mt0F1NYrHHGsGuvEY4zwYNiNW1EnKvxF2Aqls72TfM4Wjw4I7GRU7JNw17GgIG5bHW3SMvoznDwT
KiZ/xe1IflrOeG4xaS750hIYzypmm9JBPzNdyhYLGcMl/8IO4jq9DIYiGwd/3CYuJDhrpwRiZJij
N9Y+z/lhhh8pO98Q7HAr4U5qdjEGwiwa3UskxPheQiD5+aSDx5A2Os9xLsNcAgew02rTWkMfmJDy
610kW/sO7G10bxohKuUe6bl5crqj1Nz9+x8fJV9F+RFZ5/7w8XPGCHoB4qwz7uyDJ05ASm4wuNEs
ijkSHl/KXLNhREghH3YVaZAJnEBfMhgA8q0EbcuOt9MsDTBnI173M4UyZWFfCxPDJEs+7eYWmAJl
xh91RP2E36woXqXjC/20xDLec/6BrUFh4gtn8hGdWPBkW7pjaodimVMDvHMDKl+Zs6Ru0NsrNewg
yYsDjaKsRzx/B2paNEEiBP3V80E3uJK9q84Y9XUFQFyaGCFTI4DGmsE9OBkKBJiPrgZFMA8Gy8Nb
nyBeyxzPbAXd2WLXoR0CzB4ZKFpdkWO1T9sHkGat5xqWgJdZxqSD0tdGZumA5tfPfO8AnNwaI/A5
qO3Jy/y7cYpkr57+ZqJ1fRH3FaVI0BBHCxkHo/boTlPanAd7gg0scqgNMOx8eAUiGaYegSohPDMW
x8Fh1ABeBmbmy6zr3FOkdy+ztM2sxvzz7qpbOgAml+Gha6I+SvRKzpWHnRl3YsKaREiGFkgbJgk0
ALjTof6YpYQB6YB9Q3HTydvPhzQXUMMKfIWIfthCQ+Ydk0uj+16B5GBQah5mT24//XsNa6nidPvU
b4kyqPA4yc5GAywXCtYsFgyLkJzml+eXO82J0/jGM5jFj5C4cw0uwN7GMoodBXamJ4S4MLS5YIkD
X3Awb07bzufvQg+50RH5bphnVj2Z3OfsSdM26tCVZDhHdO8oaDDnQJGJVH0WIp+FlfXvASnPuk2r
nkOaTHYTtgHOHg5tO5/ZDdHfmn9pFOfdbSLu5g7NHprDa4+iMOuZ0z/arR1Qe2dGlY3JHwI9tGYt
ouQPtdcmynmgkwgF0fqQ0ANmoJcxhhuCdQG9g2wQED3YRmrnVwSGKKmzXDwMMPXG1WOdP+3SCdOf
QYh2ckGZjhOxs3Eevpwvq2YxBNnuHM2nX9VmjTslrXcqy1MBKXy1kbRMo0DDiiA1B8wAWQ4yWSO2
Ha8+mlJTuc77TUONX8hjLDWwXzOf/cnkV6KSSGWuWa3JWzOZUi9z3thV2N9UmNVRrHGUqDtqLWnj
8bHD7o5ubm/LAdqrllcv8Re8wYTCceyC9TVwpAdpeJqNcjJ0ZfVBKMYTsKDucFnUVZYFyqhwXJY0
p+G61PQwYgRnxPmOlaawMxam+IIuYhX1YgV5Mwy7jJsfqdt8KBMBOzpGuqTCvsbIE2cdMtfrhpwV
FdgrQS6jnPyL+YIXr8yWn9Au+tKdLTaK9FAYLdK+pUOijsT1v5NFi+BhLukZTyrCd66ESMJWwir6
TLBlnxNGYOObHp3L7u1edmS0+cm8nqg7lbVDas0NA9o32uTGtJYCkubhFV+fi/V1/409FAsdSRev
48eQB0715jF8Tm9YIVBkY/fEE5oATUq1Isz4IEqJJhh/Piq9tcXvdv/BWbA1vvkX448xQNMaWA8N
aDtlzrjmM3D+xSIUQ+BVH1rA8IX1AmdwgzW2689BDh2pw8g2hbp1mAmy6DyGcrIkx/z0in2NnLTI
YY/P5hXR1NLBkwJ7Bjl6bn0oW9gVI2p+GKBMPey6l7BLUCGdDP15B4QI2wa5Ztod5Gdg8FwftTWf
2fKefmaY6aGG0DABDVTKvxaBhfJw6BW/YuR7trroUMNZgA8xPt7FxCZbMEF5Mb6ADURyDgawSINL
Ix7xTzDqnOINNqpWxouuoJ6l4ZAC74rV5z1Q7oP3YfY6DindIGGxpFhzXTae+LjbBw0m3aiS1kK6
lzkk/iaMjivhcCfprEmkn9t3DAR5AWXmfQgGkWwrmnuhI5Uu+WWDbEuoEncSIJRpyPU4FJUfxNgp
BTVYt94DNeFVPUnF6YsHj+RgJKZfkp23Rx9GtqQNMcHgefv2yI0ldbmT88O3clcvsHj9uSVfvi5J
RyuvXr+wbEe4Mrhtc+oVKMN4B5/c+uDjFu8KGL5SKNNqXzuj5MQ+D5034f1IGFAOGnGCFTA5GJt8
CCC0Qr5eAbIgP0jC/TtULml7jwDs4EtbAql4ALfN65HIEGeSF+YRSPhIcjThplfEdOqAhAFdevkd
whQjqZye7sZ1yR18N+3eOmdco1cOH/5N/to8c6Zk6i1B0d/4B8NTEBSE7dKmahTxdmqR4AO/bL5r
S34uSaxk4EK+l6Q73f/7TjCCZ7yy5Z1UtOIyIirmVuYkuWuukzoD9xSf30lTUlmWYVooBc9gz/ty
1KfHvQTckPSQm8C9k9cV3BTCTIccHBN0L+d8fw0Q3G7qApKPQy9yQG9sMv81sJfRX/y7MYJfyJFI
jiXjl4yzMskeBRsD5xD8+JOwKwguIa/NXUE6UFmqzA1BMfkfURRXIwn1r6mB8iGxstjlkNpTZlhj
1/OkynZyEQ/9/4pzlxKbzSF+l0YRg4/9IQ2C+KKdRNsd8q1X53jwBQZpHDgZfmBUUEYelE4l8Jaf
yMkSkhqCOZDqyy3HAVfnbCsTyELgB8mMSVmJVw7hI7mpmLLyS0mbpXCRbf9lkpXZ28uVIoMlMIlA
C/9uhtxMMmxXBpG8RSqCcmP4iBpAHnSCvpPWxWyWMA0svqUFoUKzoG/ShVCmowy6RpsSKs9seyOK
pdsdqRBTedAAAl/0p5j5YvAeATXI/Kl5qNypVO9B12am0rvctTpUsfjmgUiideBKEYXrl8N3htbD
6HIeyKvhZOF8/BrQNPHBjoocuJ2UDatAKfA7gtKOtWxj+Lg6b3wDVON2cNrp+hxLv3ICR00NG1OS
T5qSYPHBa6QY+F0Qy8DDh6X0ogEgg/54IiNJh0Iu7ZMO94XOTFZMCCWsP5TZLJqtYCx2x3DIIE2m
V1qumkQNtSEEOmEgQy2mJIZRlkkLAyUGykbIa/UqhGYv4Pob0lqX/k9uofaHHBmtYv5WSL3QsAea
po/lwUtxsNcjffrOy5D6WSwQziORBwhYwxA4TjoDGk78Bh0IovFH2skWTsdggKZj31zRYBOT7zM2
mUu0sFJ8ZUHcfpvmc/qTBgMldCkPj96Tq81WtsWAxi5CUiQHLLu5O44vs/rn/YAN4xnyBrETPE3O
OZxgSOk3NuycgGQwR66A13YnJuRQvfsDpTM7pzpWOPC2hz949mwit/Kkbg/Mz67wDfPaKMk523rZ
CZW3c1yet2c0BSdETPcSHLCxOG8/63pNGyzLhWbUfC0/OdKRlG21RX/BYMrMtG9yE1FU4aFSnYJU
+fuCWdBiIrAUsnix7sSLLwsCjZ6misSD60Mfh5tGfwrv+7D0aFIzvE2o0T8nzeG4A/OGRJBY+Am0
zCJO8CZBOV66JeWC1k3feXFmS1RsHBXJAmH4cfOojh2wAmQrZQdtalaHNNTcQNlZNqGvT0W0mVZB
4P85yfyQXIa75QPs3+bEQ6QP87x2oHC8VOtFUZhABSKs/Rr+Cm+bzSnkp3JeBMpo13QdyrWZ+Zgh
loX9FIQDGEAfB8lFSYMJ4Az4HLgW/Mo8uUX7NejDncb4ObQKKhfvaWdXhDfOtWfx3ykPH1QNSBwv
wADsiGoiO6gg4OmAnjqkG+BgBg/ABHGwonMbFxfcJNgpb5M2HVGCxjYFE6bRC3FXgFKWQ1L/lK2B
xyBIBB3VPy4D8CVLDN4pVGZRbgfblcWsmbCVCB4K9BKgBQ1Mh4E4TxUIVJZa+aGsS6zt6PAKfCrr
lzqA1/ejHXAiLIKpw0qcpM7TO25BYbXf2+Aa/Ku2Q3+QCXhwZeGk3wakV4gF9H2hVQTTzWtzj2L5
tE8iFi4qewlLtyyTpNUcRJCP17pc0yDG4gcfIQHmFdsXWZK7tjqgvCx7mMxeFmB2HAJC1vkvHi8c
Jbmr7AG9fX/xSRoIRbJxysL+YNmsrZUAoNqCpriL8WlYFD0Z26eI9i0WSWDWkyz6FDnZnr70Jsvy
+1ij+SOXncHL4uT47t8kkD5X0QC6Wk12l6/NIfldDnj8tVN0BGmohm6IVDgwZrHOQakAtvn0Ma2m
/EdmR0PaK6FbjVOnT7z/R7v1mY67lpndh9SeD9D5Fsy3ns/6mTaH7WIMyFTiIPTZ0+SDiRsZNxW6
1IKOCBRHMzmdUTUNShCy9nSv3ImGFBN2/PdPqKKU/sGNYLjTlXk2UL9CLN5R0dDtYwbUGzUCFUkP
vR9nw9OmYVOWIvYMqFIuZem7BqI/fLfhILIp0JDHE1B3zzHjP19JsQ2k5w1RdAIrzejhmYrnVgWq
psbOKZhQuvo6EZbr3gVxIwRBgFzBuRkeBsY0lCgzybSRHYfL1bTePCnZ0mVr3zC92WMjwfOz5Tu+
TwDHPghU2FcVQifoN/sFESglBzHOE1yZwpt0PCJcIBGmK8+/bb/WrFhqawB6K5vcx6S+f2uZnRJc
i+aRwUqa36j/v6Ax0FGOg9IXAd3LVBkfDcQHkKRw6J4Hz8gaZvlC0kf4X6/ZvW1ekJnrLLPvFIu/
tPDLr0V0xe5NU9wH4kS3FzFKGreGyy/VFL4Lzeuqq7X3X/YekO8UzLbSKDTW4DxO/Zk9Cs043sOq
vbuxxWOYS6cOWlet8NLB0BOxdBL7GhlJNF1PSbezbWdRDmyUFz570uNhM6zUT24gj1ZVfh8M/uTW
pzdBDCwcdFMy9CTezCE4cQyzr5XiynajJFz4iuqd0XFC1aRRAUhmb5Y6bATUxeedm2/NUzSg8Pmp
v6gfNmQCeDIt9eq+elQpoaDBVW3Hr/NAvdy8t7R41VOtjRn5X/9MmNGCZTJ91n7G86pKu7qHh/xq
q8/oiF4IGghyq9lGQJuUdPzgvnWaTLnuttNbcP7A6PVHYPnsmBq9q2hvEd400Ngtxi1uBdT7x3ec
KrWr4trNBporw548QL3VrN2SG/ZWKvT0MkRQMU7rgQI9g3s65gOyh/vuu+WNu69u6Bl8Nic0YqXk
DE0CszvUWW2E1gPRTludiSaDotW6mfMZ1zcwQ4u6Fb/uA+V04aqf5vSt9RBhPa1uD9Wl06IYqzWK
A8A8MrJTxCi05wCNB6bggZ/2HzAZCr9uLQ9n9D9qNXg8gyf6Td2/rGwbjXpU9yuyo5r6A7ATRNIu
7MI2aT5MK6XyG92oDyXqHhZPiAEX+DTqpnwF5++0mTZXl+YzeiQkY/DGjgw37iMdIjQAoJsJUYy6
Trrun4J+O0m1D8TL+QU6Ro8tl+dHa9XpNqmOAa2Ot0m/9TT630n62NBok369FkVgVnj6jdLxV1u/
szXc3Kc6u6peAdSEANKtDPkAWmTpBPweqRuVyY1WJqSq+6ZSU2loJ53rvnxGGe3dUIgPL73bCjiE
9i3M95fts5pWKvymmFZD7mddFZYscbT6nga0u2TI72tn0J/5Z/BtJfcy7iGP9ZBCFg+n179JVx5G
X8W4Q64h+MS4ohLETuj061GzY4ut6UX/oAEEN8VpQkGedxFHRepHUex+kCKgj+RaHaojehjM9vgB
a9MrpYft+qeRmt/tJsTo74jSTLU8zxpmT7OgthhVatarD1RBwKBpk7XgFFEX114DAojs76C41fRL
waL98FkJteiwKz5DACzYHRvUb9Jldo4JXMSe+miiGgnfga8LGBno/dzA3l4o8NCBAlVt++3DUUMI
xyFyRMDA1yJ8I2NEooHe3pvO4nvzP8CqhAQwkthzPus+QqKHYY92hrulBq0SYVajZL4YSKkyB1o9
60ETv+K/UGPuYMZwt3IC7OZ9BeSj3QbK5qbAysPinGikme2vuLNchyAtB4J+BIF7oL5t/3IE9QhP
dXgiM6mGj0typjLaMF9gtAfgEQQ5idevqXdpD99P91Kb5QMqPVsvurzqtrwMVg+N0BzIOnOek05n
SboPmJCBJL/IBxqof8FLN9qHDbxFdnH10ydlvVynXwzaUvIz+4FqQOZ0YHDcQKC/1g3M+3wYoWrT
aI5KuoTYrXSttptZJR6h9+01A/8lHn5hoeT2GwPkcErV5GAFFRbyn9Z3pSG/0kY/pfYPitdABaQd
vhvD6z0kG8vOgaqCInVgxLTCD6twNfuAQnwbdKaxEKHQ94L7/oJP9mZVO8+bfHmxWS+JkRvfEXUb
gsEeK9OVRgdwNtJWGFCMXApuLNEXNKokqyNPY671cIVtF+b3biqnoIBmkUF4eIB74pVl5oxcZCfT
MTvk+QbGSCEd7Y/nIi+3z8pns6tvo6u6Mc/cE9Lj8hBq5TBjecgonx/hcA/K1sHU2BDT8xR3ji7L
TU75uejaqMmwTFctYgwV6TTnIDYlxfhrsrWS6BP90/Q2yI+0zbEitlmj3izpbEood5y8I4JGZ0j+
JcwLYpzuKQBSKNmTWMgOZKYKW2wbrgT7YLezoyOWhOTaYeU0jlvEI04osRG+XuTyqLEwqrxrQE4m
6SuFdfHOYQcExnAKP8V2QHw6aDAgUiqsaWkTREFFPjqtKBsmn4Go4NPJQdV9U4u311H+2SZJskXR
BPOGgbEPw21CvQapCJJJnZLKydjteKa4v+lB4OieqKF4jufouFiy6/J3PunbJ7/yztT3uvQU+q+5
GFsVOHEr44wTkj8hQsI/UzHMOvXpbBDMJ2fdmu7FIUE2LXrQAlRX+mYCF4hiN0ErwizhNgQbkyC5
RKJl628XK+ATa4hfjjmk0k260ESLhfe/dKz0JK1aScIqui4LVhCw4kqPF7SKWaa3izyIpQtN98i6
dTkslTmOI1/ZLgZGe9PnmxXQIhQkv3JVM1he9WVwEFu72HFGN92yPC8ee7t5MBsdcBdd6yj/FQ60
/4lYDWkGNjIiwRKvoPrUiVArTjwnViPAzIq0/20nV5a1GjG8jx4e4QBCcUL65EeAWmE+1tV9A3/Z
6ZT7QADr4twiX0pDqZnppP+8cisGEFcjXKxIhYhKuRJiTq+n/+3Ek066B8AKaHCSVtGfM9N+Ko95
OK4IW6EE0kYZFrqzm0T6mAqb7f39CcMczlasO8tlYMWSqAbAgPDyybLEN6rNXaZDZf6YZ7tQDJs6
yQaLkSg6UOtFYkASlO1J335wuJA/N2O2XmIat56GuOnNEPA0MaTY01XDHym/ruTEpV2aBhOsGvZ4
6g4GobRdfuhK3r7cLaV73OB/TlG/g+63UkRv8sz7v5M587pEDoUsH2+jT8hZ8HDJXMhNcBJZRc7E
iVaSjozjv91fJMZw4ziayJf5v9s2mSOTM8ZaUs6G3ROkjl/RX6LvSIp0zxv/zpN3MQ04AMOfRhQx
WSX9+N3swtjhnnrldso8KYwoWHILofDJn4M+n1+pVjl8LwMjstZoE72dP6s90L3M9DTDibFUHlxY
TOQEoBGTZVGk133VSg2/s7pBiXgzx1GcgRpRoBd0EIPRFXQrenCi4Wq4GHPKiAhFE1XHANlkIFBO
NcifGQmS54rVU4QoEGc43qw2dvT39xfFv4EzdhBY4wSXg8qaiVbSfn+zIDJbBcUpCp2rypQ7jDYP
VAsHrECP3wrlbopiUeWJJXjbxFkTAEHvGWMb9Ugy1z4dGTA8ppTAjvpodrL3TDvYtfrCZzCEpHi0
iOkLdz/dh//sci44b4TbvSwVN4PlwjcXvu9O91M3oa2GPz5L1SyDDTtcDIfJduuzMKzklskYkuOt
Vl6lQx/mpmPGaTM0c3kiuQUF3gmcIPI85qVuMYvXSy/iUXjWYGAZjnjjeCtu45gX8HXM7bJjxHg5
lsfQt8e0TnFUbjEpB9Xa1WYl6wQdZP7N9P0FxT0Zl3JJw9iLojEPiUtMzDB0/QSAiF8N4bYylmSo
Dlk8Pd22V0M7ljM+GZN5D7wrCDhp2wtkXcVYzJa5iC+vHo8v3gj3YOo1wNTSSC794nz6GK9ZHnwq
rXuw8A0GqnDHCzGNNtMAdSVKs+J61ncmdIkYADtwTMJ4Q1cr3osLUFQGGmJL5tGDo2mGpmuGuLsw
txllcYz93Gy4su3IibzVQi5vxdVx4+R+oNanYytiZSanVhkTKlZ4qfLnoAdfI7BwGI49x+npTvRv
JuyCYBn89g/PkWXVifgIb/cHvV//YyawvgZBwItFJGviLLkhVvR7ZPpIMSxHPrLSKSx45RDRPoyG
J0+rMoAK+6hvYlb99KOjuWmi7bCobFkmWBbHO5ml9oWuvLe9oPtRxko7ThYs8jEsUnnesitwP234
0TJYZI5+7MCLMjPa4VI6mfAzfq47I04wkjnPtmhZS8virqJwa9Xoi9EuVhf63KMIW7AAKyz3MpsF
62X7EWUP8Sgbbvv0/eHzq5iwsBcMIH/PfJCTkj3PnRoDd9jQVwsz3PrjGyS+ho7gy1CWndjzdly7
LFSMRBydeAyyULE3TaCPQPF4ytXIIuOMaMGrrEbbOa26TQRtWFPoS3eop2mcBVUHJ2kEob83G1u2
HNZcHm1cGrs76ZucygqvaM9zHqY8az6NeUHOoLNJ7A4Dpo1hGYHj8eiiKB4iW5Aw3Ev21cHmNw4f
Rngw3dD3ucC7mSQhDpf4KstM90OXr+QXi224/+hTc2VzANkT9m5TN9hBfqv/wBgYromX1oKYgHcK
TMY5OY7j2Ss7IpA1/qIN8+fEUPj3gCKHqePIdM91Lw4AG1nWZPOG6MH2Pf8yzyaTyY5HyDPWMaoa
WU7MtXE0qoxcnzWazvauYjAie+bybhgBr3zPcWCHAMJfIzeciO2OO4RTL1I9VqTP+VDGvreJeK1s
hTHTTp//OArufG6t8ZqwwU3ME4VxBgzhg+zmH2N49pjAPEGYMMJdmHgds+nlQdCy28Z08GHQuB8a
D2Ut4AUNY5Ib1rJjE3MFUJhB0sUot2+wEVGwfg4gIfd1UmsloupoHCCo+rBRxjA/VrQgHozX7E1B
dApYC9DbJvRBm72jMzyu05pV1Gm7XXg+WOt1hRVBdftEzZieP1OhCHzFlliGYxdC9AsL+gLaecYU
6rqf4Vmhb8vosMvsbktsaL9eTid572mjxEOSxUw4+AiOmopeY7X3nKjUHw72NwbvXSrBga3O7dvf
AEr0KzqhInbbQivb3qFORbBm6yQdyPb167HJ3etEUH3Kk4NsWQVQRSfNH8W4RPaTQKXN+sBLtnBL
AykDXrdV0Nkf3NY6HVwiene26WCFtBj0x5UIsLWMTcsAW2ZVh0wdAK9SITpc4aAWCiCyTXNb7gLf
tu3jUlTB6PFLytEbbDelw1nqKeCxzUTKbGzQqN+WkYiOnaJmcp38YGCUvjI0Y7Pla/0YXSeNhbbg
feLHTGmCeoJot8GiY8t4oL3WTNS9OoBB/eTTkbzwqA4SqID70uv+H0/ntZw61m3hJ6JKAQlxizI5
mXSjAmwkIQmEAgpP/39rd53T2027vW0MCmvNOeYIzOMKQRLFTLYC5/5CuRWcYgBaaHkqTyII1LjN
MSETpN3vHJow3RyoKOlGKK4goQp27j9qNGVBvOXrI4TLXnllR+AwrsVAL9/zYwth0oZZlQKeDWzy
b5R5Z3QELi7ow6H3j2n75YCBMSKcGz4YJU1TyNWA1cSS7f+b9TnggoDvFi9BuJ3xG7pDecW7VOTK
0b74ATZokl0fCkiFTErxuOM8A2Nrp7CED5Etv0AA9xwHGGQS3UR6QFhF0Uca3XNdzS8GIayiZIKL
DTKHYElmxDt8CBM9fQo0/cFSFVvANUAzxEKIr8yRRXqNqMnxmcHDmCpxAagtwABLekRr2LogKUy4
E455zvpOvqb4xR9GB8C3TKfjLbUXH8l2IeohfuM/irQQKyK5i7difi32nnQfby/1Adr2RDtBcwUy
F+UlB4Iih3ML3mouAOBB+E8ZbGDRysRbfjsHib+k7GLKyufp5ASoTh2HSwL+isL8lbC/haBDO3Sf
LVTgdM8joiZxVHjXEDbtdC8Y5F+fwpyigyfBP4dWBBsAaN+krJZcPmiaXGRoMJXFTLaxWYcHHt0f
JV81N9z6AOTenwDOAO7F4dBOInFwLDoLHFNdXhMHCFyZI8kA/QAlm4urw0mdikcWPliMLwkQxXZx
Em4zoUhjzMGB7LigdeBnQh7mgP4Qm2mwGSe0XNDwrB+8Rx0Fp3BezEDBVwxaxDzjcx1OOQL8di5y
Zvnzp2aP7uKb4a3h1sNVOIXJCbF7rzzKw/gOXcEaDG1Ub+WhYLCChxBPxX2KYe1WYVwCcKYw64MW
Q+6R8HIVTN3ePOHdxpuQHvxQAeK8DLfSlBwxDuI+XlbYOzLT4HVwiXIMxP+3dOCGGS/5AWYZnGzx
EgWCyySQ2SGXLCZG+3+HDK72iF8/wLwiw9yHf11OM6dOXGmwqBHrySfOkP3cC9+6E6Tz8tBx3Yq2
B/XZBzX3fnzPlkBWLtgE85WAZ1HvivjpEGNGYXdCBYTnyn6w4/PGnqX+u2PTqc3Ny4QDSgve0Hdh
F7I6bHa7ykTiYz5O7LYIg1bZVdzgJfUmvrOUtxh5WKKl7rDTlNC0zsIjlreWBQfNzZxu8q9AZ0N/
5MTd0j/QkQlH0dmGin23gYwrmnmI4PwRsYIHsIbDidqHrZ1t3/tFLz050N2enIXoMP/F9v0LWr0s
ZpTQ1mJBba7xN4YpGkeR5H3DpJX+YLfbAUyz2NEHXwSMQSPEPzz3fyXJjVrpcjr8Uu5RG68W3m73
8OgbRPy5qAdF3SV6SfHiYOVxU1CYnPjypScemRmMeGJh5yraHgEuiCZgxapzcW50Uiu6gNPpQsUr
ylRnsVqIwp9/LpeFsAsVlRRPAVpjLS70jasTTc1iRUdNV9Ehbu1MQArRAtB0UM+LJuJ0gyFGEu8T
JhVzPnfR7sZwcyCIAUogTBJa0wkCzNnLxex9EgPTbh75IppiH+HqtgoNQbBPcNXw/v3TUFhZycSa
7agpOF7eQ8TEisrs8K9J4bhcRFj1XzVDbAzkwVuhJHb8myP6Jd93RMssoBXMrHlFguVrbGSHd7UA
cXocSAG98d45QZ0LuxEc6S2O4uZAfqIwFzpQYFYuXR0Z5qlJSKjFFbfbrEaOM5t61HyMWdl2J7Nf
i+aBU8vL4jBcqMtEMbu/iNNzEr0dw9n5ynk6t9XpxKtY3ERBwmngr6nv3VIcaWEHkE2QpnKW4SZx
zxNMKkTgJNNZvFfBRXQmrIjCvO+ywvCNY4OjIs6z3BLeg2uZy0lQOSBtsdC0FuU4HInJSXJ/A/zp
c0uzhpwrkVTdmb+QOoQTMDae5kbnKcXwmCcF87VwjrNEZ7Crp/zwBQbe5ESeExazkiujihVFrzgN
4v3FGJdyCbMM87SUwKzBrPZ8iWWOHxFzBhzxsivv4Lbn0iNbfsbkfRpuKO/s7SDjSAk+bmS9F4TS
QxymxoXql0En5+qixdzGgFPDiZuKXO7aWtvXOUzpZbhnwbAkCIb55GcDnPIDi2by+E0n8xfXmHm+
11ZJ+dpNll97i4UHZTUjMT+flPOvLXiS5AGYfytQOQaSwv6ckTXl83o+T4gtP9M6q/SAsjlYzKlj
z9dz5xAoZc/nNbCnOa+djzX/QP5GWmOSKQR08YIYnfkU0MejePbSEn9aM09FeLfmMhFCvnls1tTs
I7I41nxsBzaGIRN5WU2/08J+eQqeJMF+jHeC4RtYiojYW8GU9yOImSHbnDm21e1oKf4GoIcHL0Rl
He0geoLLMjGkiwYdC9a07bDxaeWEzz3Uz+yvvcmefMRyxBdNdox4EnYpfQiXTTXZvhfgyqv3HxKA
eHpTPRxFLmAi2EcoFAgXKHDiUBENDGFHcKFEX3MTJQyVH1cb189ByOFYlXDGHXGBA8Q538m6H+/f
jYcL6DKZwn5HTa8t5E36GC1UNxzaejRpuQi4LtcIPODZDmvrrc5eGF3F0xoiXuD0zVKCmef3/v5D
L4OecsKcgcoeya+1GHlDQayyQhjpqE88zVOJvB/DUcvXxpSdTlAwVhA5F7hpUJ0KnSfWwnAOKYlW
gcveQ1N7Y/TjfAj1zlCpy7AxRMoODL1ItzXBP4OayKUu+e0+GGJvO7Rj3Xl2suDVQOl418D5lqI7
WOhCEh2e6RRewY0XquUrpSQyxS4+ZxoRqD0GO+2InBjMTNq5kvhtmvNpWaemNjyMQvciy+vv0KwZ
85KAVOEhkXj60Bl8mkmleyoJtAwuIrNq4CayqeZLvATp0HZaim6jCfHjRwWnq9Nah7O4yjlPYhcT
/3K+MM1hVWTdKScCeONRgF4wf8XV5LNygWxwS/zDEUFMuMIEp2XVT/wtVJ0LBOB/fyX6RaKZhUs3
z7Lffk13u98LRGTtAjWBM87XR9Hmr2n58opUiAlZCukTAT1MdhY41gDoRBZEoX99nh1uQqgI4paH
740ASqiRG3jFuM8gUeYP5uHHpzPejtnxpG2Re8xpYM/2Bo0fmDevnl4UAANOud0fZaTBPy0/QAAI
CGU8RfeR2PEUKpdgMvOnXmR2476QDe81wyl/es5+xlBj3vrfsRcgQeJ3o25BSrBvqZYLc6g7eTQr
3xDpTgzuIvf7OTMtpOX6Ki+S4xbPc/UuqfCV0UzDwgGO27VaK/WNDLhsp5tdiFRgXAsT5cjU1T3D
J+6RsdtiqMQy2X1Vvs4XG11sCWJUQywI7JNwM2QYIsZVhuRntGiMmnAlTj7zNPjJhh1xadwnsIn1
ScDE+0nuX4AEajyYaqcPa2ftdpJHL5ESoTRRNAnKotAHn5lb8aKC5aiR8aMDKf2SGyYMJ26KMr2V
BzW63t4MxXBPhld4a7jQuOoYCsGdifiZXMV3CYqDn33Wg865Md8SjACDHgE3XWLHu90t5DlvmoLg
qxdtyo2696bidYipKA2ATliiGDZFv4ORJ320WTX8Y1okvqmjBS59bl44A9TpN/7z5MkVSAPjimrs
G5PxlVh8N94EwftvXKIuG8P2Ca5M7G+l5N/gU+JAHQO3hS6Emw6JXtlfblS5eY29DVYA0vtvANEp
C0rzFjexHcXX52Chjn8E/0eYUpvocLXfFkJrDReE5rJVZbMqNtgG3osRaL/kMxsvQrduqIAYvCmQ
a96rnGmjsifgCM5Ky9TvOaeWL/NfXshLXpODlA/R1cCqG6Y7OAvwi/q+YHpqNeEieY2J3lnj3UiN
zMvAsLedPccuHM/W8AJ8XV5WUDqFDkdDxWjc66TWPHT5Yczc3ccTsuD6F3bK70yoVoeDAPK59x4c
1ff5FbqM1p8jfI2sQWmpGn6GIuJ8XC+a0YRrJaKovPQN/AsczKQHo2k4mj18o2ZTa1akmarhoYo7
FPDpWgjx0Mbpc4RyZMYOksomGgNhxAz/+u8pWSoll2yqySamz2Viv66eZKi4seLIHoYu5NBIpJV/
113rj/p7oxFkaMFTGJ0gvNDI4th1kNGJFRatFrTFCCLIo16MSBqv2AXgrnVXhadBagl7WloCScUL
LqioOxJIa+CqPM939Za+tltFtMYvGugXoI73iTzAzhQ5HO1OvpAvZNVodhx64/BcfVEalJdq/2ZL
s5NpdStQ3q3yHb8DowOYEmS0kRLT2hnRcFHgsKiVl7CfKiD6m9F3WREh2pss290jRML1zyp6+EBg
Mywd+AXDv1idoWDaq6fxbqAKx1YUYsGh2I3wZKut4Tp2n49gpwlmr6mPSbuwOtnJvvghncZYqk7e
VMxAJhaaAm7NEaMOJB7W+KoOFwlbneoNI+9NPh3+T1hnyYgPALpKNw0tWqwRTqcoRX5ZPQe5rZy7
X+XM7Pf7W2ITtpT3srytfnUKGrT6XzKBzOLcsDklaCMCAnMVMnG4nwWJFNZPxZkTMJzeeKN0Yxjz
p0E6rNAxvRmLhn6gOFwFAXjAlkMy/JD6Rqs60eBnnVVubdSDyGMV9GIvbyT/sBhrw9WH9GV9McYJ
jUH5LljHIBqYNlp5nx7a34Tdn/C5ZqkadHkBbyQ/YSYFuDcbHT/Mj1tP0jat8augiXzvpOtLXafR
jN8KGw0hRYhv+zJE9QBjk91dw1GfT6AgQA0LnUHwM/wsSclhPX3l/7ia/x7hNyiSgfyAUB30Cuk6
8wrUkJAU1kZ2xP1KXieVk7DnQvcbm9HYq1jRoUSRnPZ1s+w41CdhtGnqOZk1qCzgY33yGY89ZPb0
553PjBd1A2r4EXbneHGfGsVVyLnJplUJu5Frk+xSF5//DxwJUKoPXGJDDPcpI9Qa/hHkMGb+fT2N
+MVJvAA+EpVPAeQHaMEgdPjIByuWS6sjXCZzDHXvVF93jHOroFXShWBEXm/BF9pKyK8RGR8K2gho
aYbX5ueyOJSHzED8nOnw18NZk7B7GWwrRrTQ1HmX+HnywzfwDIrdk7oeQtzEmIu7lz2tGCzYypDF
p14Al2v/jK+kBcEWCCASdOmUZfEZuWB20Rljr2QOU6Pojr06l0tfzsCsYOAYnkIfps4hf8psP88n
FwA7GyWVzu4FKQECnTrinIx9CBYRnSc6bhYNkzfxypxwNMvCUx/QQY2QwqdE24Phwa0XxIos/4sl
DDB7yoxiU9fCcKeeDu4tJPwvbU7tfpkyD76I5zMvyleQV+Ft6HeqtgkgzRDKb7HhBIzUx0ppfuLi
XrMVs/AOWAOxqg50BEOTiEqgZ54Dh/Uor6QtOYONX1xZhLWGQnFCWF0CDPnA5ef3q1IcwWYmJTtl
JYXf+VdxESzaPfdehiJPxBZ74CyovdGWbBtioSiJEQysxg6nBXIpp1Fjpji+o/+gskL2BnCJuhOY
6UzZqp5S4UYXs0LDLMFghdE3E/D7aycHeJVZSB6TqwKyB9uJswKDJQ2sgtjPJ1I/iuZizk7xpOHQ
0TlNajZAJFPghD9Qrb/HAohNmgSDSfIzcvCSgSwF9hlN4I8+vw66Pi7k8qzimMH9L6Nvp8GJEpPt
GgqVRO+PDlGdwNGCNtpMjsXfpzSLB6eKPqe6Gb5sFqCWgpn/3I2YssW0EVNorcHvaykidSgy2+tn
/47sDAjZ8MPIGv+QaBmP7PblibuIoTCU45fXDlfD5520r0ZxmM+Rfy6XvEOFeMCa3F7eMmUTvKgF
jn79aIW2LcCotHKwsWvG9mjsSSGNRNrPDL62aH/xG+qbU/qdtWT3SHDDpGMf+C3+i0I+9Kq8Qlmm
mLl0s260VCDOpl7BW+TeTPUYPiw1Q7lBWIalB51F5rXg4L2t9jvAQiMVrvZGbpKQZT13/FiPrYTE
QLuRPHyr2KEB1ZSpQmxHNs08tbJfoWDgwNMcB4seIXUwHegeVsjUOESl827h5y2bRU2qfILVyqxs
8Ckw2+3nCUBnGjspvHYDp1lrNhromJKvoU+X3341/BG7326AF8DoyDU6RlHHJlP2P9rXbbaFdOxo
TbplEq4g17F8VujdyJqeDQEGwcRhBkB8FbZ1beZgiyEchZLXjlWVV10zeR37rEhYpnBE9N4mn4uF
gRWmXn7niLaCA5sPlWXkdMlMjR11CNE2n8etbxByaHyEtjX+zMrXtMMWfux/rnDnQd0p4p72E0/U
0K6gF/WeStGB4K2bhF9fkWY9lVBttfq0vbXlrArMcEgVJo7Fe2gH+SZC7ZKbmTwfJLh8ZfUqoqBQ
d1/98obA3wgjORwtn1b312p+J7SKaLe/y6x3eU3gtbMPQcfofZxilxdCko72gNqhWWQ9ADnUa/2Q
r2vVRQyXQWcq63++OR3eCyHgL6YMtS9duzfNLTf7N0ZpcutCR97z/Rjj0K5W3ylbNYh0hW+BceXr
XIiff43zF8cit+TWBPLnoFTsOUMuLZD48dgXx5vQlQJYXVbBpbGatCp5ZEkvdAlDODrkyHrf7BL9
skEh+zNmoiZTrbTyMErsFFeSqYaZSxSxANtzLFogMSsKUztAZbbCnM1jsJQr1Wzhq9d0IYxwpBbB
RpRdeofTPKpP1OMg3U3qUfzSbrOGp7/wswGt59rg2srrKr4yNigWA8YvOPI8vThyGm7YYzJ05LMm
kU8nkrwIRwNipnBkueNKKKOpdpP3LIlJf0lYtRU+C3bjXZ1aWeE8KWnuFCivsypZI6J6YN9iB5Q7
45ismMt3zQgDE4Qjyq1TTPLDkhzAnsoK5Mp7C6AAnngW7HDhAK0eRo50YT0e3/t5t6z/Cuac2Cij
j0Z0OjbzRxEuvpByV0EJIRRx1LGiNaEKwTHhd4iqCJY+AZzFSh0zjs8tOucOJSkjzKP8mT6Vezae
iQRblnMUPV9iEGQYbE1EiN4wXqRryptReNN1p+Hr0YzLfqhOoRUHitsOVhQklV6Zb93hXsZjV7ga
DaVLQZK3jpMYzeRLeyjq2+bbpdELRcI0/5yLoRmhyS3IYwaDHtDBd2Orn5f1/LMsSvhklI/Xr/4r
UvQg0N/LZXnlk6rYvwc76giQOFGGULB+pEtHAc34LPmhOMhGs66nLH7PntnlVU/RX1LL8FTbIMc/
icuhZ1VEiDKYMmdR0wu4S/gsJhc6YrZqpd5Ww4eURe6gad1K+62+OC5/9iW/gpNPwYlAIN8jxRuc
VEiVDHApdF5uO08M4EWavGCp66eq9EhpUTizL/eVXvruOEbhlTafiQaNtEioqKkxItbAYEUj/KYg
hgaKmmRIIzrWOQ21MdVAZWr+Ji32TU3CYraT8t+UdVTCtbjJ/3gRQZdbhQqZPfFD8X/2kEUne76c
7nNglrckTme6qN7xVGGXZew2aI9l8/MpGoKnoRgr2ioMW9tAQJBShb+TqfFDVBmjQowEAH4xNsXf
Gj877jtGWuzmMNB+K2RwnZWOYMXSPJhNZ6Z/LJbBrcUx7TWrO1OGEw9L86Awv05/s6W8qu7yql5q
M33/ehSPbzHR58mVhSN8EdEY7eDov+np4Ij4yoZ44aO+Hfyqd23OtauxmOGDb+GGTteF+Up7xzJ+
2a2/6BZ+33/ZofdrYcwAJa8Rnv7pjqZBhTsJYQOV1rH/5SZ7DAYM3wNfWcvbwRXFHQ4ri8EM3cA1
vxsY8sPBLSecnDc8FmOiM6GF5/GbMRIEDpkK+xvFrn/S3Wgro4Yfr4JLe2dIRseaq5McAFBxcn2B
nUOmWWWLG6VYJtl2uPt7royYFWIV3kL0JgwjnRIIJhKBNwQqnV5Y1qH8PQ1+FUT/W74Hri+rcc2G
9KFLlG+I2AY33GqZUsOb2n5BqbihK7ZqqAaic0L2NHY1w4cbnLBzY8XaWUbNTWIVoUjteUu+Lnm0
JOjMP9GuXmLYE+LyY3YXBMgiaK25Ml6XDiJqZFSZ+kVdgQAwrsTzyAClleRFJ4IfWediGjDK7PHH
eo5Ztp1+p91ZXV/roHdpntUIwTqHYFLgxo6n9ttWQhOH5NAlxkzHhwlrnQE4BvINC4S2l3F9Ca+q
YkaUFYzTzkJfj6LZQDaFRl2fjmVGOIPfEBj9SWiwShM0x3lSI0JVAM3JTCqdNKHrjU79caKz8OHw
ADyAySMTfIAsMmEH6zYhntpSCOc6DC6vzrqXzWyIrOig7PHP+DB9lt33yI/bXYLibUj+6eOdryIW
7tJrOqfGEGmeL8pj8uZJLNpNtfPTMfnWZvRxpZpdoV4Xxa4ynLxeGzGUXJx5ZW5w9qvs9u1JaDWf
zcFgJ4+fmDYtsoU2mI25MNqgnrS87HfufOrVO4PNrsPlMPueogKSW3tu0ln4/EOnP1Bs3jRliWGg
PdN9vSKFAxxj0AFhs1VjKx35z7YyV70RCU1/iDNS6o4qO6Ikjjm4/fvE9vUcbdV0juXe1wDKfL02
+Osp+Ic124T05lBdZLKXDGcl08vME8VBeAi1TZdNUVCzdKfKEmz6E51S5mxfk0IElwIVHyXdT1jW
zJKFgUvtd6BTyONShcI/m+qYeQg5ghk8cDQWtiAKPkEA3x7yRXYAWPlI0JlK/9PEo5CsS+4DUaJU
+/QMcFNf6Tnw4fOqNf1r/jWpvdiNoYnQfIBcj02+icWQeL76ZdPc9gDpWPAwsgeM/we4q8GErz9F
jngjno0f55uojOnIKRP4pLsOTt89d9m4WHC9xqHzzcwx83nywtlWPuIriuSJvpt8ccRlsC3Q5Stu
QkFHXxxZ4OTJlicQ/5W9vLRohd+DJfgt8BIzJqBVltpttTcew8MXHVs7g4+DMphr/QF+T03D62WX
5Tn4Ib4Zi2gqW94ttyoSQ0pLQuh4/092T4wM/22H9G8Y87GEcWj6+QehKFst5CdMtk86aBx/WVS4
UVnPrxulPzIS8sqOG3VSpdSjg0Wcz4aSl0ATOBkPVgLsqVOydynpo1+hsRzYCBbYjUH1OCBwExgi
FYvuZSN1RBGPUo3vYvvmlcF0wVYOxICXjjLghRMe2XYvV2Z3jDHd5DRzKNk3OciqSfEOqwgMWIX5
gIqSsSS6UIwAMqE+hhlBvm6TeELwjgKEDZ4aH0+00CXHBESVN8g7TsAmIEaRvBXZI6IjhRl1rt/x
aKvG7oAuRRwvwXZgxY6DnU4+Gm9IWtIByCiJdIcnQOOmaQ+oSFyddPmJvBBawQe8FF4Zb4VlDzgb
7RrbfcUtd29elPsr1t2RtB5HVwRj6DOGiN1Q+AHNIkVlGccmD3u6D7JKiBXgEXATI9soRNCZJLvy
YAq8yfGjkEFuTVAvLIx2XiXzAnINScClNyZbgk02E0CLxEKFNW6FgVVuqvAnP57m87Jx1oHsw/C4
8152JszgbO2uOkyrPHA5/23h72viogGjoCR7C9oTXiZPC8yPr2BH5WTWz8tUQZieFsNm63NEJ8BQ
pfXwROVULeQjpSuT1wFMenUSLHHuxnlOXkfz8iEhJ4N1x8qtznNFFMLSA37Modzm53qpQsnJrpTx
YLTPHc7GGvhWtCbwepGv6N9xjwG1dw2f8wEN6AMlBz0rv4y0EiblFKFoq57m+NzNvn8AO3/hKtkZ
2+Eymkf77gBJjcjK8IIXwozxihlh9QMKJN4gk5/KK+H/IsrysZijh6LCxQxpvIwXMZMOJph45pjG
qrdbG36LO7ZebrwqTHKunMDD9M+t0Llsop2weUWMf4KKQIvq4FKENIu+ix6HCc9gOWRlRW0yi/9K
RkqDm2pMRqR3Ayoxv+CWvwyvsM+4I4xDvqt2CEwB0UCAgs2YTI16WnpoTz36V1INMAtzuXU9Mc8T
ZldCcj12GDNBlYqneIgxktKgO1azt3srbeo/oSry8dDZvBfG+sNUEnzmRFs/WMGwIUYErPInJWM4
B81dASATk3l6wgZMpuNZSORDe6T2ev+UWDwyd3aLeTfVVsn2u3rtnqv3D4bpy2ImnYPfMZbL5xq0
XZoI2778KLvGarjql8lCJBq8ViA1eWBxzUCfwL5sHm+Cc7AuvNpJZ42T7NXN0BIafwZnOO982YC4
VrrDC2QczfSCQguzud5vfnrm7AtIj/y9QUIC94rwU3LDuTalQhKtcnmSVt9puNadES37hN3BAUif
xRvhwfz5K3ao2JwRJ1LetEz7h1gqY0EGMQAO50/zRyUekBec2u+UVXzSXOiS2RhwY1XI1Kh+KQQF
ixIkewfkMjjW2+EPXxP9Mo7rK2oc9g22G7YeAIZWTHRJbhnt5V/0X9Pgr79z7NE3oeabZS7+uozh
if+E1AQLPlzqmBunuI2wAey7a4uBIrYG+A31M+XMlGgqMyZburIbT6t1/5rUIOkFdNIPSXW4KyGn
84mEeJtMifF9MK7NNV4qi+gPkWJ1p7eZ4S2xDA64FXijZYm1W/nzupXnF23q3S15Yef4z5ePH+qn
3FJxCrPieXpQF/jM2dm6fUgrY05lBXiGqg/QXvlrEySLwvQPT0TiRQouu8L9cNExH27RxU16Am+/
x+G5PBfF5HM3QAnels4NwxQWVCtnIwRcM3XBjcO/Dk1Fgvs0gjxIKvhKmhdGrXBmbqBErDPwAuDY
AHhbWO5AGuIGcBgtQWnUsJp4259jy/BDSO7Zc7Eixtu3+6mXOa58MGhFvlfg0hFjKRIu8zV3IYOh
94aoGBzY7kAW3Gca/SrqGMhm1Cti2I5x6cun1IRyIpzMoQA4DHl4VSQZsEhiGgFdXGQE4bhsZtBU
gJdgLIFqJm71sbMLziqNzf9/sPimUKWU4qIMHGp3fd9jjo0x0pNRtLpI/oYrdaNRwyCGp05mUSRO
ppt/uFUYZlAiUhSzPimgmr/qpsC+m4LQ/y5yjxm2vJXE17+2fgwxBGNKSPcEUilSBrhucATjMfNb
dzRV9oMrAECY2PnQ178+6s74a1Pf1v7wiL36C58LBJ2Io7/r99APiQuRiHMzP5o/CP2WxYaxaONk
cJo1N+/cD8tOaDarz2j7HvsJkU36DOlwgfpU8hPjFvNiGu6N7nnJvz/vEUbb2skeM1cYjYgj9KmF
k4H7Ce9vsMeqx9+v+nsD1mqxTKkD39NwonJWyHZfLb/GflAyt3tdVbKCuUWXAV6U9aK8tDcVts7A
ze1kL90w0p/1TDvt5+HN7xmbY7A8H6xs1FsViLHTbnQs5Ah49/Ll9yqddKudMoZPsFmKuQsnT6ad
k4KLVaMjKt037hOA2p7hq7hPOhiPQv7/+Dr+I6Gv77SNbL9XzGSxIB8s1S22bRNcnheVHdoqih+O
2UJF7Ivvvi3aUINOG9t0H5dCIoiabgojBQuX+PMThoTNTTEj+TSexM3K6wzga4TM+DAFgFFDi7XF
b/PTTfk+ih2XmxHj9L9kk7Gxj1eDFd7UNjjopIT2VuqAdcT1wVwQ9KaYDTDaCQAbKLgS2+ybjuLt
qfmUTdh/OsVoWuAnTxuGtdaLfayalZol4UWuuU0HKcHG15JMHhrNz8/HsHsikEphOMp6gVkLHjR1
NG20Iyhl0PjPcG4ky45QGtxbJQvo21ELlxFsBBmgNbXRFMp9z1ca+1nP+AGp8Vg7GLmruMDD6ENh
A+cbExjWJBZqWAF8BSO+3KEhN1gvuk3DrfJ0XqMFIuN0YHUaWU3qjHyO0W1EXBjPI2FgOY+My5N2
yAAc74c/afcYFj96ujQGh0A+fY1Lnu0TBnvdRkrXabAxvqtGOXXKic0gDOkY+k2GVlsaNRO9Ncux
LaFIC+ZaujLYOHDEwk2yXeBEHqTLWmWKiaYCmptqPz+WziqD687IZavIdZ8v4oOO4wLfwNwFA7cn
HkeImUOTDjm6q6UVK174JNpuQ5OV4YyAMcolT0HTsXSrVs1n+33tazEdZSuqaI5yGuqlrKwD+WJo
wqX7u08MLEGCy3AhnzT89B71ATNj3GxUp2DtMUNpwnq5TDZfuv6Y9I/hQ39k02IVT6kXpiIVJFvU
Lg7o0whwg14WS7TMLVDlFV6/JH7A/nqh/56zrkt+OuvdGNIdAu2J4kSzIZ6FxEIshv5ctpkR2gwS
XbhgC8wnvNDWz2P4aKxTJN/A3UJtOot/wp/GqexkPriALVjBmuHuGEjTwKXqjiOlwTR9LAa9OpoM
A54PN5Fwjh+GR7rZ6n1qgnlzwYaTY5di93fWyEOqHLpbBekWSOBBRuZY7/IPvKte6PJOlFr0mGNH
xt00nL5W6vHzgeYy4Xwp1a8Rn4avo0IOR7GUWIxjfCGragP6zTBm8D2pIt3u5Siy9+Us6/agIu/H
bVT3jU89DETUXzQtewju+cRplsmMHq1cfrbENWGbni2TrfCHh7m/Z2I6T7bZYXCn68lReqAzWEOL
jpcvH2uGNdVEsdZOnG+oEvS++a4Djf0pF/HU8LNEAFPPHZFU3gilDAqvntGp2J2eUPpajyeENl5i
ApbZo+14WzIK6R0KwfhqQEJDo40kAVHEoWHi0Z+ieTonrbQ9kTckHIa+v/mZ65YGXrR/GB9StxAb
iUcQiyfV81J2I/bMSGibb9mPts1wucRE7fz+gw0Y7UAqOWOYwnivswSq+ytEGyUy7X+iL3ZRrNCW
4ey9VWgnHwlvGWQVDBepBixaDhFM+Z6dH/b/osNZMYQj0BJd8GdMlq8JVLA/tjWkPyB37L7Wn9DS
QbC0mYFxJIDNhferIH+i9Pu731kOHToqjk3o8sNwdnGohHWAq/XTb9ncQdxJcqTm5IVpjrAVjW3y
OSgShQ4PX20+k4lsO19/rrbQU61d9H2ofKGhQQfel+a+nRzRfh/nc/s8h0/qumMbBxyb7UeUooIm
NkumyVTlUfWYn00RniUoh1SqDSEiFuJsXIP/kekwAJ/cWAh513i2muJfUSSLIxA5e1hqRMpomHIL
kqxgSXLowM5HGBHjLkZXQ9oI4tM3f1gv4WoKn+9sIdibyKo2QsAL9QwpXGsLtioQowMSK6Ry/P+X
r7Y2fsMTNlJ0qkxFT+qjARZhgXnUp9Fl/INPz6wF+3wdX8eSWB6mY/8GqxIsqgaUcyK6A2BKYf8o
JqFsZGxeRFWQnyEzE/63fWRsBUJQBYj1cdlLKGpZ6iHuQARh2R++TWw6Z3zGIjCAywcfEkLs23yC
SMKI5Ot8TsQb0V80YvhYUMPhYwioh3c0iSsw+WUxaXmpYtrLN1S7aoWt+EZaQAtasg5/18Of4U+Q
WMOf5x0wtDh3eIXCFPKx0wTJDUIH/gd/6mWDqTj+u8xctPl39V1p80EA+NrvybBodbLIJk3m8SO4
Y0Ib+u/jq83rgooMpVdnRSfmqPyR9+BWwLl00sCGgfhE/gJWMZ6c8og0LFb8KvAlchDwYxubOCTw
yOfhc1EEvvF2BxA9UR5wcdNO/nscGvjQ2NJwwyNtSfK2YZL0iHsyj+/p8dKIZjzizklLMwQmwvCL
rATSIjOHxzp0kJ6RD8Rf0cr898EqoGaO1hP+AWY30GzwKkkXixHjYhkmCQ20YfHIxxNWLLOazyrV
H990PvqcIZnyIeKHcG2AdsVzMGoWv1k8Amixf7FE8ghtpmJ+DaSGpzWpUIWZYGgSOi0LWunA8sB8
A+arBorE5oYfV8ycWVil8SMqYHo3gyUCQ1KA0vVcM4ApxIeSeobiDiJ0XIBl/JcPxGnYHPXgA//3
kQLWWHKxMDLgebrj3Zc1RLMhsfz/x6tEMomjYAG1grYQIA58iFWZR9iWAD3/fYB48QmzcfrGIJ2C
i4nPeaMDjJSKwUqwWbD2AjzHuAcKBbjyP+M8dmw+EXjjfXz/71+2DD7Yp3h+ftE/P89tsWfStCTx
gFIP49FrTaMn1HPx2319XTC0HjkZMVasJkI0w+b4TzoD+V+soxFtjFhNm4PwcuvQ+QmBgUYPNeKz
xBPf8d+fzJZjw6+HrR/heNRRdoop+pdOjMgQhPYl7hrqSiW7liB2ExcF1OfX9k/fKjMKLTghmMty
vJUJQBlwxoG0zS0Gr/Pi9FzRfpRL4lJVEc2AV0kwtGQDtIGmmzpU6DsEEjWAYo68uKWqgHW/lBzJ
AZJxpuhmptPKvKI3vv/pOGWzRviCy/sPGcGJHMU3j8JyHuxCPapHCEhUSWtkTxdGEOqCpf/+nbjs
FOxeyJo3n0Uy1WaQGVmSVW9AfhgN9QoXQGjpovcTKhjdVaYELNMDsrHEU9Zzfl6ougXjW/ypcAau
VqS8sX9BA4Q6jpsyY22F4ysgFaaR4LfMlIR+L/2t/Bp/eaJ3TtId6bd7/BNyaUEvFppisCoeE3rL
xMZweFoy/ugJu2NKbl5wRUVwyt3073wJUeiAYoKrxbsJU7+b+Ac3qn8KXxU8ZLTBL/plFpJgzmH/
DISTrvx09Vrlq2I1nhUrmAFTwVfGQ1Ht/0fSeW0pqnVR+IkYQ4lyq2QBc7xxGEpQUTKGpz/f7vOH
Pn2qu8oEa6811wxj9gwEIFFfuSFph4oeTpLkanD0K8BlWthMSjE3lzNMLSnWoFfyH77EnxTjlSG/
uUOXu2/v5/uWD/dpyys6Fh0OP7YugEmZ3U/F7997xu69+pee5T/p1PtT8Ezu/eUrvDdX/Q0pUHxy
UPRaWh3zh+H5c5/vtQ3Dxb6AKpnP3lEOiVLDizqb5BjmK46Sb1Vt0WgesRMUf2htrJZ+CC/z6NWM
GDZoR+T+BL4pDOU3jB60A5UNiwa+68MQI4eWTH8NAYTW7RXAM6H14V1NZ1QZVm/CswnfwptVQ0JI
Z12LFY+V/jYgx0RJfmr3pQHamP8wBBIWnzaf97c7/UDA7qafw+1DDya7wPv91jWUUbrjSX7hR/8C
phq6T/ScOAu5BHLNoTWCsQyILF4DeOFGGfUCEUqqjKEPcY7Ta6tiPCsPYZlsHrfFr38egNniVnyE
9FvuNW8wmH6TyYFff7OaazxfJL8VpPOHuU20namtD+qO/6msJPV0W3XbuzzdV1OmGS49xCrtEb7h
/X6spJWSrXrPzee3oISnuDzerKYR6lzcjZFTpXjNUBEl6WgCofXhzDGQGAxhkC6fo/YjFguDQ8zy
oVIxmIL6M2cx8tAdTIjy8o9yjs0etrBwu9gFALPzdf2a/yapNJHTCFIdi4IDCUpzmOQsD/ISkzsb
77GHeBB62KjAc00IjhpAHmGVgXA+CFaiaxlXoQHvC9GagfoJ34bJSejbl5Mtjj7e7D0cXwTWhPc8
1h9C7c5AMsSKUmifI/F3l7uY/xyxxYhdTBb+iVHQqvE355/hXDiY3BAniH+6Z3wbkNRvwqkrZAk+
aybmM4EM94uAvDOS3FTZkVPvXm/kx7gzIgpeTrbdJ5Kr+AHrvGYqHL0qt6tdRsV3tx/8AnzAoWM0
pcc5/mN3Rk8BAadq/JsSValLRoox56x9M+BL8QG2ADaMV2nbe/iY6zGNwMfBEDjntoQvnDYsTVxO
cj5axqcflMWnD5rMUfyFXs1k40IU4BSE0qTVPlmqXFQJ2kKMQFmI8NNq9wOvrHa/sGfQYGO3CVmR
p8Hxg6dp52rfMc8Nng9EHoai7y365u63GPP1h8eZKDZTH6uHP1/Kxv9pxMZn3KO1JaoVIJ1WxsHL
m25m0JuYmnB4RlRI73hlfShzaopO4mYxL993XENiZYd8itTN+1zHxl1uh8n3aHCqkydVQzhy01ch
rrRb3y8OJ57VW1qUDFdcggosEryO4ZWghXmUsYRjbG//omUhiBDt+c+mB6ghEH0h8g2KuG5PP2nC
xc5J3VN26m9y5wRWgndvz+McuIJ7/g8VAAQkALjv4taGuIcdyjWfhEpnwh+xcWWNhBmzeWbzxFV8
prnDs1yToh5Do7FVoEmzjeLZ5/+EENrldkQtwnIIqzz6hwLGNxTSZxo1bJT+LcYAzXg97PdZ091Z
A/HRUrKUoPhuoL7m3D4Zq2rET5BzfZ5Qr+e/qiVtRw6FJj3CV9GgtOKwSGuDxxmLm+67gNXEix88
AhW4N5mrV7aG9TVdsuJiZqYg4Sj5YK8lTdUrOyx2W6gQsLf8KOsD6qYi7sk4lfGC1O/wU1kEQr15
dG2rbNE7L6EPwkg4CuO/K0//eTSweD5/kZf3z4/4eYRWWslC1YdiA1a7qEbk+NDKfATvSvIaS8YY
/PnHbIQiJyLygcmKMMzZvzXCjIEBGAjYSLthyencpXGKWW1LCDbdqwukhg1dqq2wnSuqyeu5EjdV
r++pPbIooXqqmfdQXMX0jA5zS4/gihL9fHJqXgOWhcJJk34N1lEbIJWB5avXTtdRFRFJeBjuV0mc
IdnKyykkKOCCphdDbRb0o04NqYI92X1D2jHGbPe0BLanFEBPqg4r5bd5zBvThyYkiiVWr8i83sfB
YfG6HXk/HwNsMuQADnBZn/kbShPgmCaT7ObdHyv6aVbFrO0J10KiRw9LZgynbafZfFB3YZ9mvzQb
aiOCns9387nNNUb6Tlk/WMLiSRsizqYboyvlLoPChObkG/CpdeLySn3QDAy7pS2DArICJGgWjww9
nNWuYHAgUPHl/xdm3P9/0tRkYIxqr9zUi4OtxxL9opDdwuKR0DHtpIt0+c4JqZ7A/QDq9o2LPNdj
Y9qOtYdjTNJLtivnJqkQ+byd3y80oN0WSbg7WPYW7bl3UeJi8V6BekaibcBXmcSWj3/AVoIdqWRD
E/ja6S7dET4GknEj4uRhJ7Q+tJnUR0SGu8+J0XECTSH5IkCg/3z/MXyCO0GDg6vJANbOtW4EiqQB
nNDKbvM5WMxrx0z4YIoSmX2QFfCmw9m1gkRpMW5RpRBvQVxoQm4xqiPHHYYUdPFPyLLYiHNzQo6F
woORxOHKOERbUCwHe17gY15Vkdh5A74gvWenTX1qB9jJ65iU5+Ns+7QgWXpfF5VFf3RbsJUa8eHh
jTsIUEwH3USEPTL3KdaZzanzDLCYw+Me3oqQ7bhpSJuKivuHsKOboPKK+dDIiDUIyiCYipI51q+N
k6x5o23KLqFU6fa2alg+/3v7/g6zfP+EgDB+k14lMGa4BpYyf7vwelGefh3OecvYmHvsrP3eSuZZ
MLd6Q/3yIio0Vi+93W3F1kMthvIUDK++Subwjd0ERAV2ZWpJ6OZEXEu0WyydIEOiXkhODJy4W98v
mH1IgaB8sjKXp5wRgkfxs2VMF6n45gm2PzwRxAhQBAZYSLfkswmKk1/8FnAWuPZhC3JXUsBRorCE
Z1bTtt9/hILelUekzeCrPBkYG5AMvmnU1ZCqxUdBFYJ6D7Gr7zzaEIfU5BbRphALjGWD4OHrL5fq
DEOaR+IJyDgjliNYBryjnCffsSa8GpFClLXzxtEBIiCyOxh6ZFf+7N5hIVRsPDjsBGFFfCCsyIZB
+oDFxOUFk0R2IbJCD8Ne/3lEBse9yjNmfQw/QEJLShgYfhSQAViOCqYY/RhkP4IDDA8PRX4PiYAM
vK/OM+EZ8e3l+nFE+sWk2Mx5bfBK9S/EO2X7vjKBkj9heLfaeRCplU9ayX5K0GeO4ifyaKnNcPc7
50yyJgkKVr6WWY3jKcnbJ9nIyrKBLw97w95c8vU5wYm+MXlaytQ8vz3d7ZzKrVHrll4Sk5bCaAP1
xcr1cRFiT/0CEQB3ShzNF6R3PYBqZn9B8pRzEb691MtWX4YfLIZwwMgiNApRb6bH96AN8w3I1BgY
3c0ZVFEYuBp0hEPU5+p/A/TpLnRN6zdV4/KkBINY8c3gjr8TjHKvHrP49XIH4kRE3DjxvzfnZdfj
BxIu+wRY4+h2Of5Mk2PhDubkoS2Ic3afa91GxznqIs3PNwJK7C9IahxjTm6lAfaSMXQMIhAV7+5L
k4Iovle4zQgL4uSaUWmjIUpf4raAy8Cslok+XIO/Qg/H8gS+6Pa1NM4JZnGy29/mx8dRx8v6teQS
UbjLOSLRBQKh2mzTyNrGpYO50qH+UU74Hqwvbdqgvtec2m1FZXeb36iCyfklI9A+gHzjmUlT6BlB
c03CNG452Ze9iWxpgUY3vWYXZpOINnxz03vPEAsR9Or0o0C/xXdEXlfYYal5hquWXchlcJnjEUg/
8Xr/eOqUMCX2TGO1sfoiruu5/c3YHbAlR2Nyt6njApDDUBWwy61OSMYZsfyBlSzVU4L99+J5KeIU
R+K/blP/6bPfRNvKH0Trt3qih0moxDAFOxQjm3TThyexk+YVaVEncOZehEgCPivHKzAglh9A2GMi
bzjSaRk/ON+UU8RRD4ysSRnXnJds9a7oXLCM9pqHpe1EkLfJUD28sdglJ+ycQhfY657ht3bl5ON8
81vBYUvJzhuV8F+ox5/XqKe6quJ3OFeIlevoFR1MaxDBj32ODStxBmOoGXtscZvZ8/qJBuACeJVY
PLan45vzgvRRBFsyEvAkWymTNGKn6Jl+wXqXa02N9P0d+IQvhAcAmMRJl9R0XyjMO4dWxzYIERAB
jeLf+eFT2paztuAxp4CiLuDkOjm+fPrLu4vDbKDOmhBCJ8AzZEDseQF3SLbBWqVa3v5MIpOYJB4u
wNzsn90V2Iyjv0dYQeOiYM7ZSffnySo7wXMKvtuSI3XSrPtspCHuRYdlNmenapPY5b82lV07JW4A
SSQ3FnktDj5cla1O1YluGfZrrFrFWopgqi2JB3FSr4nzJaufx4zxvwk0HQ4CcPAARwG+wJqD1MDO
KzYFs7ASvyARDXagdyN2xyn4MGB6fLgA8LydYtObEpq96Z212JgL1Xfr1I54yMfqvuF5QewaV9B4
eLzhbQWBVZ8qMS8ATCkbs4eyVP8zJ7wNAJ8SjzMDXQRrFjpJhktHGrHrhTV8Zz1kgW0jU8z3Mst+
ATPVf8v2j1UkyYMnvKsH9KMsrsYdpKxjI1hOb0ibf0zxzMys9kmncOGZT2VIXH3yXdi5oLtkDq7n
ePTM8MNP3jZSXjZiD+uBApG9VjciWznT/Zy3+sAubELbQytSA19gKwUuTdOJqBGKSiUAXziJWT/+
hQ+Gud4EY2RWhS0g9drcYn/0BUMWuCRhv/DhkSfAo3tZHLccgFi1dgKqhJhKw/7bwlRuqL1Bs08D
yZFQhSwSusTg5pAdsKACod6wftsKM6EI/6oYVyNmakZVllQvD/ryEjDRpcKelBBnAU/xDusP2zCZ
VWGyInXShtUoGpKnczsWW+UFgAah21XCX0iXAE55lNfpMplzMRsTWu2w36c3urt1cFgRMzJj5HZI
wWPRcZg+/xrcZx/5SJ2ywzXYmowRH702WqwYXNzS/ttYJgTJODtBAb+NpGu9GIy/vu7kGHCgfLuo
PjwKGkZILp8N0mA+jGJinAgeYXEB3wPUBkLOZwGnBEqtEHWAgZHcCDe+h/k+GtD/UW40UjVPW9/L
usXqGtXJ201joBxhvDEWcXd9lnVJfIg+W7JzrlACOfFv6ETD1/aNqfSoiKDov73BqA4qRyKY4SKF
6apwQfAtc5rJHKyVSyGC4q+deNCPo2EzQd9LMAzWIz5LWhtA9klE2cDvxqZ9CA27G4OZTvO/w660
blGzga7yXMnTZvLz6IjvE33HJudzYoWTWf2wuxD96j9A7ldaXHm6TwBkVBJ+J3xRMUG3oKbMlKg9
G9xi/VgP8fuABoHNHzkU3H2sKKbvs2FXY2oGd08S3dxB+Ob8/6v/APv+sNvjKucOMjYCnOxBXmM+
capJM3142ZJG4nifNU5NogzUAFsnTh3Hc+ekY3tGswvuKvJXgHVx8xB7M5agPjSlsTHHl837UAYk
ktvoOvDvQLoD6UcgtvDirQGvhWVZwOryAzERv/TG6klDX58+SGt7TZnI/vGN0x3qZd5d5L6Cdfy6
sFlw2InQdNGtcQNd2aGwzzCcZsrKk8/vIm0dBExMzlhyXdPlHZtNH87DndvgG1RRbpG3xvbMfuwl
D4ogUL3Ytn6W4GEXnCff046tJlb8gbmX/pLoh2XgmxW5bBtet+gu/ZAdAGKma3tkmS/E8SxM4Nzi
LcK6R8Ri04dSEY/czHR/nIAgbTCKYcmDnhBbhvk1Kkvgy3/vCzc86TU09tnuPi2PN5jDHKpsmY5c
PKWnxlCZtqT2EZ6X8C4LxwuQR36qvsbHlfPKkaEcANrOGYKud2ZG3pmLQYtPWC4jZkVgFYZ7KQCF
7DII036qVzHwkBzNv5FDYfEdItMByRbkzYHIZoEpC+RBx426ly/CCyZtigaWzvPf2oR2HBSCb6Uj
h5fMjyUtg/YU9wNUBCVhOJBlgWppjHjVbOcLMXEgZDC3zGJQCmnkmXtx4FAh6kAIF+5qMqB357DK
mqgurmFfBi3hRNcpsL863rbK2n7Ccs5yfVjOy0jlQxtYJaYxKtdePmI94WpzyKIrcmo5VF5ccRwI
dmZNU5S32JWJzRqLCkoA/JIC0/MxZEIEc6i2YYp30uTeeFw2CKs7EDqLp8slxvVW4WJCcoTpsk9j
CKUyM4rzCbS6IMFxrbHHYtDBDZ8ZwSnuc0Z2ACHCSPhqATOJix6KNotH0Li1fsWunpFHLORS0r9d
Ji8uDLojahDi4/bKMELpbyn3AwDTU+790O9o0+dVnilnYwtjuRC3wc/X17cx+9v7RIpve2rsGP55
unxN4DtiyvMIAZ09c6/si40RdzlbCChDNZITY5xu2zmQRS9CSX+AUoaGntgCi40KRPkRtxRTeHEZ
BFRUkAfQQfB0xXQZGAGloKMRvYOZhIGeUpja8PkLlAJPEPGmYBuIBpbZqEDVR3o6K0dBLReiMV65
mDP5W7DIqU4DPEOGcOsRP4n4LpjPVOafeIf5FXPEf2R3ZOTw5nl/NJJAUpwgSTMcsdi7s5L8Nzwm
DO43cZcBpIitYzvi3RdYGcwMnh8imnkyR3Qo3nE2aKQPsXoELIBrwFsvbg0ARPNH0i25MYLIzp8I
VOwp7gZyzFoAAQZLnHsYWitxN+Tlhb8AS545lDsWAAhhY5Na74AMin83Dr8ylCIVYPrDXogr/8yK
olzDr+cOIt6tJ/AeiOa0wtyS/ASeKlZ/fV6jgsmLCBQqcENh54rVC3MLMyOwkXkmzYjwevbCVwYR
kuD4qUIjzODDj2fGOA2cIsqiwTw/9X38DyJ9pfhwDQui2+AG8GEU4ldtWZ4GcT5OI3N6zx01UqPv
3Fwe9uTcndQ5eq0xilozobUwJ3wefKwiAlKaPK/6ShybcgSYVGN7xiLFSo4GRCD4EkA6u0NIsshZ
Xpa4cSzkc3r8zGjbBstPQNhJ1KfR97/T6k6ABAmiMBVg0f5OLLS4KlHGKBRKUkP1v2bSD99rrPy5
Iy9cJulOvd7iOxuaxZcxctJsa140WV3KJl8lx89UufCHEjt/AfcMZq+wmZIOOqfzGIS/09MzoiaQ
m1F6HYTNBqpECaUC/w/yCP9oIn7VDtPQ9XvNxUrZzC7cq8CNms3FAJbAnZzuuMS4gNp+BOjHB4XY
QYJSRXIVXBEYHSgYwe0wl50b03zMXazODzN1TcpRhCMmkGO+/536G2G5s+itmguoCxcG2xgClbhe
uCq5sPkK18j/1QDo93dfQczEmoXHAxjkc26+zo00LxznCbpdA3CQCMifyzg0myIfD7QAztEX2wg2
yUuZLVWs7Z6b3646s9e6qsWoP9GmTDoVSQAMa0djanptwNM47IulRgRadqEFpd3j0upvX5EUqns5
SuL733t2SEiRfwc4DJiQp8o5fDhzq3lw1yba/HXKTiKnewCZ+RF0Y3VSbvXFM4SqtCq3L++GhHpI
GDOj5Pg7kScvbXgDmw91LiSG9JfVkgNvUGoEnUXCVWQA3E3ClURLAZVljxqgHthwVrhYCEuHEk3t
49Aa3goIm0NdfIwHDNI46tDK83UVRJ2VFE4MXFX0DLStMGQ6V+YMBPD5Ic0VTIWbKWQsgxlruRkp
YKFOAuLLT7lNwTN0PLkrJ3WTDUwtOEK9WJ43YOswu+LXaRCS8M1gk4foXKKMIUt2+Ocp3aCOLCDp
s9CAegqluEeEy5yI5Idmof1rJMEchyBTSBaUNziWzC1MKeBw6RCAFPohbDASnpEbBOq6uNzFf3fQ
YC68hGoHa4Snj4r7zRk65Qhl5U5BXuOR5OhrmduGF6jAykebeAFiTRUOWa5swfyorWJazmimyA6F
IQ8LBB7TmZGDasV5z+VWLPkDwatH4cGBJ5gRWDFBnv+X94YWR9lSfLjAwaspr4xPyVEEQpKZTk2i
nLNWVkja6aOReCOXOEEkYokNBxNNBpe//qeuhL6SpuhI6X/OmT8gY7bzbspWHHXpmDRB758XFwbK
vJhD0MdZZcdJAcYCGKxxT4LnZkLe1YU0EZBwigsKNg5Zqjy5p0cQO0p+Gz+9evaccVISf8vkQZrJ
zeLz54dAklDXHBmAxZhqsSagJ+AA44zjmmAp5ErnF8ZQlLnK6fDZCVLgm4x8iIzJbZjZV3PxRkgU
Sk7FF2nrfGE7CkhTjHpx52YRXEg2pR7JbVuWhiMZZGKAYIQxYauPMyEGAj0AYZi1V4ozYwW41Zn3
JXME86NP9jesNbfxYE6H2NeNiA4K+b2txU/S06G/B4D0gG3tF5lJaWc+ciPcOWCiHP+3oWSfEjH+
0Phyys9kREcvqCdAziAQbI/hPFDr+FNqGuGvCUSQb/BxeutuLGT73sE6EyftnvLRGbyJe/TgdVBb
BC1ODCHAtHbyByN1iClVtuHyCIrTwdNHSSD7PE9PmSWB6rcMId+wio2VsRep4qWFOjc4G+5OjCj5
mc8dAkmfHCCYINDHR2qGjCifdaN2BnJhUdP/zic5eNrYvhuopglsVZg0OKxdGIp4NfJ7v44+IL3D
JDylDgVydfD67hf7clxmmC1FBsVneINJ/uVPARDC2tLmv5DBDCDm5qGDhNwC4jtGuSUYgBMTywwy
m9aF99toQWIzpDuS+4G3a9iaW4Zvq7NREIDEThvbDD7HT4Q6aoiAWN1mHmQ+8uKzsXQ0qtF3hyAA
zQCWKRQ1hOAJBnjEjWFysFc28GaQLbyJ3xvgWzQyuX7I9DYiXJ/wCpBKu+pZmNnh6Kd50OY6ZvsO
Eb/dfuwv13srjstCGd5waMRyla4TZ+UaFhYyKRbxSO0PQ1X614KKG7YVeY7Fko2avoZdgXHdmtaG
cYW7m6u+mJoQGsXavEKVHujIL/bdQjpRWNvZ21UKS/0rZ2RwFgvogVAqKK+c2AhL4FRTglluo0eF
BkhOII6Mgqgm+Emc69ie14IaRKcLCeFwZZODTJRtAy8srIFVSa0MwJ3H+RqeXfA5g07YNzC0O6Sf
1pY83MZx/3uwe3n5xgbiFNd1P4RHz7CIRZrHlNKzyjnvBvVeXf8PajA4Jo1QkLLHoIXAoQn+HLWC
r7eQ1a50keaZuGWTgBtwoB1MC9jajSN5yUbxDV8E3hZWUETfwGDAT+3MfQdF+NtpE544zepXxKeD
lphxPRr8Pex6Tq4WuBncTAWsCxOjUWFneCzerzBgZw1AFyF+I9aLLl0PShcUITZA1h+bsA6NGR8y
s+b9jEMFxxeB7ABK4yfGdwPhpkSBevRGGntG2me6S4icTNNH/LWxLQeCvvv9Y26RkTiWZw9Hcl4j
ibQUzMZBxw8oVGZ0KRlIhj77UCVK+3Jw2W60I+iIrP+bsAZp25VregdY07E57PxmifTf64/77HgK
5zPG9PGURMm4XWHZgySiG9PCj1ro5jpZjMP7Ylc7PD2Xab7BscyREeCUZFU7MIBcRN5wztjFsOg3
h9JKncJsnzZjfNlWA+vho4+qNkAf6NsQ5O+NTXPpLwUPGmvZWcWCdcJRR7Sdx7vC56wx//cEDUec
iBfO94QASoYAWApIjqnER2zSt+zoyjWC/FucxLcjASPDLxbTaiyN6agJr9v1HaJsThWMoJff4uMX
lTZC7/HdB9jHAWl7mz+OJMMRVKY5UMB9A0BHp7Jhe44lKpXBFmgtjYgSyjS20vyJJKUaopIfYhHi
FwTklpExKt2D03gEzcetxQ4b3hwCBRjDyd6wn+i+aISgpONG6XyCZ5iHh0W1qa3sqKE5RLU3qpc/
DxDUPSaj4x2JVyi570X8mDbHPvjdSN9W69faxOpidL++Eysbt7sPpxIGDH3Y6LhfYNqXP2wfyzgh
kvrcHBEdWv7lf7QjeCYoB6sAmnrRiw2InRvWD0uC3wi/CeZtadOeIAOg4aIGYT7o/QoP9wJUEQco
xR4mNrnCevieiZWt4NZw4Kw11By47OEiQblisBLsR3oS+EvclOLkhoQLZ7W2qpv1wAWO25SdKfdJ
NQI/pUL0brj/y+glsJuroe4yniPjFAEB4KeSFCg/AQWBuPLl7EJ7Y0H1wsec8xC/tX9eMbBRcrDY
75ia+KpnADLcuPyPgM4Cu8UR207mVgDY1PQRaMPpaKSoZBnFlm4HPECXlWUhG0JaYnbEVMr2abE5
7IBNqCmghtFFDXhoed0eGVqZ2R7HV4gjY2/2xY6MOY3HfJNsaSEgoNWroTuL3gpXUUoxKXHmPz/E
A+G6zA9UtaeIhvy9ME3ohLMZM3KiO4Or4uATB8RQcerkjH9IlQdi6Ql/gPUmyMWA9WwbUvSl1uX7
KBfgOtSHOm6yEKMdPHigkfWS7b8Z2Dkw/puQ7CxYvj+k0gzQTODzaqoeBZOUs4C1JmMq9ySaCYAN
XkYrRNZPJYBk9k1mOMBBEoaARv+oS1PW7dR3MCM6Scbohm4EBIzXyCqUb+erRGNyc9JxsXmnN6OC
8b5Rlnm8D/YRPfC/wyHWuHZqZZmbGjjAPG8ohypWus0ITkUCvweSLbUHvBWqgLqm4ZSe+HpLR0Jg
k3Kq5411aOf4r1APSalMtfldGTWZWNfysLzxT7zBMXUB5N+b2F9wNPtqdj6kHlSNGygh3CKcjdJy
8mZH0Gpiw8zryuWIxwRI63Re5B3AmwkSRf2huDxihb0CzTOxfsz8xXfMvPgEHIDtI/hEMIJelG2D
XQPXbJGcKgVWpIyEi1a/igA+pNrjkycB9q5AqCfVJNuQCEtby3stcgzlNzHCrauV0QDld0tpeuIX
CBOflbNrlL5JDwTLcJShf5q8xIvz5c1tgnxbxyvCec9YllH5dx/Tw7QC8zt0riuxkXB/IQYTB9Tr
xYUenAGTDTlNKw2kCUQukrpnv4Ol9e3Ce7BI0oZ1RcQhyzjrbUkz2C1DeSFfMlJqgPMRFXxGLGEQ
nJaZXem+0S76SwmQmds5z10xT+NTAH0LB2SS66Pv3VNQbeFpDOuaTro71+RA0ob5cOOV/jkiwwWB
sFa7EScoED+hkjCfYCBA3Kp8oBOc/ORj4aBJ6LFLvDn4vtqPvwL9yOmBFYpnoqQ0HXUQ1hEChgof
VFgjzERMDAwfiA9NH0IAdhWDnod3L5sZHIPAeACZyKBkNhFGSex+fnYlHeGVfeGrtr+JirFNZa4G
JAngpQYR4C2yF+FLgjqJdOA1Y3uh/gGjAqAViv0F0sUYtLQlsp0/lgnstOQiRISHf97PeuCpAW/q
r0dyDbaC/eGg3vfQ8iByJOwB/hfKhbjdo+j7kb2ifwViRG4DdkvcfaBWFDGK4Jtl0Jrm5xtV0qhB
PDPvPHoNtnyC7sDHiUsdLl/IqyubSQqTBlg1kKyxnpKsG0PLCs5WscCIjeBjaGMtxmV0c8SjD0ml
AVGXradHODjKCQhTLqUAmI8UT94rSqR8ZIzm0ZsLIrqchQCGMufBUWuwZcZoVRE2XJQoXhCuHRQn
6i03i8AzthN51l9gZ7PAF7T0yuM7/u4fbzvFWXElvxGwODI0HpoFFalcjQVh9Dpx6742yK/9Af0z
EjngfLB2V97I3gv4K8XMzYGYMMuptDc3rUfJqmJ/3E7u5hKnVAhmzyxWP8ufse/LcOBGOMAyY7H+
RGHNDN6+meURpvZeo+dKOamf0TcNmHRM54FMsEYNYt9Sv87iZ9C9nU8Pb4rJjZEh2ePj1aGrRrrG
xQtXNesv8A9ELvT0Mi2EVKnDAIXHbp6gSNd7c9zGLZ8fkRvY9sNkeI1Q1X1rAb/Y9Usf5hj4EE3/
mENFvXMvZYMzJ4VYdbXeuwtpaItpnpLrgrmal4FowaiBIXPi/3qGXzoEld+G5vt1cHs4CfDKseZ8
qMvemvaT/HTBpzt8VgIQRzsJk5NBXg5A3fTiSonu4K3fWs5BTnQ8zdX2REk3qFNl5rEySAdcuhYO
bk/OKEoZRZIzFMAwvSTq7CFSXlLQr9d3DOOT591X15RznLYo8a/vpnqEMIsxTuJeLgZ+pZ2xmZJn
6t7E9f/pNDNbYcvF4nbDMg5CyOQnDV9bAE/OWRkf5JjRo91j4ysD9XiESe5VgistbWFMfzzvfyfl
GsSD276/6f0ReYuZoYCJb7SYWni/gLXR7jLjv5g6V6+/BqrRMP37MIVLjtG4GdKLYbL+h4+ABOIg
wI2O2QY8Pk5mnMQBa3CQvI8ZHyHgP6bdZw2IA9bPjkt36OI5Zk5EODAMtUduCm1DqfzuktnpECBa
JC+1F/Mj0bRAM9kcdtTS8iAMLaFoYJr5jr4AwNQ3pFvsROmfYRfTF5mF1SygsOJz2ctDqsgbg+Q0
wNlJS0L8hA/vqPz4DR1zvW6c2XPoDVYFGZ/kwEibdwRls6+56QQMtlwhVFuljOCI1hYd62LN6W9P
QOu9dbtmxnjP2aaj9DKxUk78Z5CK2xFr4wfXIlcb8me260zXzLbNDI42+o3EwZloIMVtg9bpUiBk
0HMrZ8woxrz5vDW1OqMIcuUVPkawEfNoKWLQlRnnLH0IFwoXIOrMLKS89dZPfEigIXHkGWCmMHy1
K1/XGtbV91GHGS0r2XL2P4D66sWUR6YaGXNNOvxrze5bnachQ4Ac4FFDPYd2wQ1Nw+LQocGl3qXA
IRP4w6wfYsoqSFG7L13+Rh5s6BYZEIHXjf46WX/6xNoqw9LpHvgp2YavLEFfjS0jZQq4PKl3YBTJ
Phl/LDAycHVXX71CuL7VVs1sNuhH9mFMJ90FuQeIH3J92NxQIFG2GjTSUCn/b5KgBkCxY8dGkwTw
vhm8WQMPgNR1luTpejDMNu35O6U1qNuRidwwSlZmLE9R/PQRnLeo0p3n6uYCRELeea6m5d8bTME7
VfVG+oY/uFbfIJMkLvTRB1oYNAtUgG02zqB8ou5Vot4/10bWgRjbwXtrtmQnUAisxwZiMBgYnsI3
TxPhH3gCqDCMmGSiXHZuKpvmjuiLg1+xst2kjnFzuEfB9m7ebU7EGrLIl0U2grAXOiJswv8OiGD/
O7PvkOF/iciA293qB5UtEz0yy7dP3GktPDICdZKQoAnbhTohXiscU0JLPd6kgYvDAkksWzrYTemi
nZfm4LszbBA6W5mp7IFoATT3Xgmb2ZI74DkD/U9hEGGfBfcfqn20jNhpN0usOjlRHz2KXjfvN94e
3DHtxzhw0ZLG6OTYtL1oldkfY1nX97I7bzE9HlgKJHMS3miqsLb2BmtS4Ha/sDK9sseK9Z8xNOgz
+5KGsLwpltlsHpG5vHBf/ECrZdIRghD5eO/hMu006JAGSoCeCTLUBcmBDjlxAGsZWidB8zcbhOdX
TrDDIsKDbyXEggQ25hoxW0xZqCU0Uuj5sLyF2Ai+AOuImQCDLNpY+A5zPPeWmAROK9BWDwgZ0eEN
h0fWdMMKk9UYfQIqQ37DG4zGjskjI+4MeQNZY3wd+48afkBMQ6UHdJBiNwVIexAR4zxpsRAXjwCZ
F0XLv2/mcuKEAcDAsZIXmE4xeyD5gIZY+MTigYwjGSntxlmm1tKk6UGNV2nA7f6689bzTy4aHLvj
DPoxsA62z9mS7VvvN+Gn9IqY5ybYmjF/8O8H//DngYgDxcQYQ6RB8c13oQvXHd6jX8gZSVRdhlEl
sr5fwRLoo7MulHs+EyPP+H6h+ycNLeT3B3rxh5dOsym7j5gv9H8f9g82fkf6MG1lWycpQbLZ7ok1
EeLzTwZHac1azzTRhDDc2fePYcE01cFASPvqSRs2mjwqeps0IgnOf8xlksrgYQub+6F+sKUScazH
qVjMgZmHgy1nIEP5Jrdv8XPMlmZuhGhPp89jS+M8JV2UA2sgJk/4cyaoxtN7Tb5xEX52HUk/dUz8
2TIPxKfOcjts3RYCWrK/BYYH0cYrptrpxxb+Nbo9vf0zTjwUDOf2mtPkBklc2+bkWlgg4CmzQ39L
iYaODlir+vcNRSgTQ73KyeV0CP8eK7g6B2ITPz6fJLtS8U5ko1/IKMc8DUIobW5Bu/8tTTH9kl62
/boHiP2C1cQwUtsUA5NFN65wkwSgYczQlbsCq7RYz33ZQyiLPulldxdMj2nI0uK+l+w7r8+uDaxT
REGVnjxPFp8JyjDk+FCgYrBIeHUVdUkLZf7cnMi8a984X1WYgQx/4+86GaeTn49/iRndN18nw/Ib
qguTkDa0D+2uVhbpk7G4vwUpYYYKIpUryL/NEdaMc/Jb+CF4W8G7e4EfE3AZ32Nt3sCsZ1EHa6eI
V+qpiNXxa/5xb5zi7fCdWpi4ZBmqA2TK9p1zGlPSI+fb425DuFxLx+7lZe20P3C68f1gtZJX4Bmz
l+a/++TEefx++52xz94OJH3TAb/RxnCKeuAl0HqEOVQE/RD/5xH2+upfZpDzh+hyjbURr4wGwpVX
/SV9FN4ar0lSOv3hUx3/PlM+o8JVj93C6ERrsOyZOEb2bzb/5G9neDIk1mBNHRShS4cALb8605Bs
c551IwOvX4dfaMCaC4usnQkHw8uwRgJ77Pgz/m2w5qClZXpiSQK3Fi6ITzAGjKEYhLvthOxbYjjV
beRNzzlhnf++tfEhLFTdlusbWTQkoDHnFTTPG3Mg7VS1BFn4+MhH9ABynWhswfs+1p72Wxh2URKR
KbOllyPsyQ4nHlHUQYEYJyRyXhhUICygFqdtwdsbOhRyPTApiig1t/OV5x7siq1jQLn69xCiJOVt
CN+B4128NnTAIU4PIVWZ50K5QLyVTnkmeSzE26NqyjOm0FIvnnG95hahTU9YVEsTPQDAZrDim+lS
OCXn5nfxH0/3tZxIkEQB9IuIwJtXaLxHgMwLgRzee339nmJ2dzCDJGiqq8tk3rx5U242hj21fr75
dD08n+qLzavDWqjSQjymClQ59W4Btj7qkAHyjfRk5jmr6S/ewXkQXb6qFWGNEXDO5asgbKsj7HE6
6+TOJczCZetc2kQbWPcCs3VXy7bz0O+tgGi6AaOvIUyCPGWaKpuQepNB9JV4swpZb/Ibbn+o6pGL
Vdg75u+aKMdeEvVmsAMsCRQcBo8pKIsR/bv+hvMslKlhMT5VveJjFUmxN94mhFF7sKuzDFx625ih
q9K1+CodKFVaDmaIJLHGcVtOKEDghLpErnbrz798ZTeaAHaXZcvPbde6v7J6/O3BRrPn7YJifX5Z
Llx/5dju80WMAK63PMBmIl3HJjVPkqObIJLBf95H+0x9/jXPN5KPamzCHjXro8clIgm7I9ks07IU
L7QI2mzW1cl4vh3C7auPzbhQ6ZoTdDtprhr9gdBweeVfvhvAgSJBQXrZvqJGlMy443u+sWjOajMP
BsL8FlzA5DSWr83jFdGZ47vP217/zSubs102RTiclim5+N0AYIrhKlDyPIKt/dCbSB4QuqLmTtVQ
0MX6KdYSYp3Sog3FHB1mRBpGrN6154XHPWxttrO/YEwwHY7DcG3vp+jqM+hOLeFSX9gCXEDbCsU5
YRbrt6OFNbxjpB0686CdooVm+j4R4u5z8/JMVUpWFoMoPHYDHmdZrPf5pWFHRZCicdkBNNIXHSYZ
cvNiQe4oFQoyWGzAi3Q0x2WJZSbVsIvcW9tLUFuY1SRHcSOO5N3Odf1wZCcd67IlQO8btWX/2SyQ
XZaRVvpOCSb1e7zzp4CAyE1HhocZLtNtwISx3iSqbH578PJa/YuF1CAZhFu2QtjqTVE2AeLS/8wP
0pKmMnMDJ4wVy9IwVbffYJp7XTnarJVMV9Jq3ZCWDuwn1FtMmUHujbsJohY+J6MmD0xiSSsEgFHq
yyIyLFSM3VNxGEqnt4qt3EMFIBpo91iJc3ZCTKfDdW0xQInVcGQtNeH8WZ1QAHCrCr/6KGImPolt
EyVztz22jR5YXJE2/9f1wdYCoNbPfy+xN9FPZ7kKlpVMmhwG9ObFG8BtWBSNxNCXPE07f2fdnXBS
8sEaWwxwDHJvIT8YxaSx7N3GtG6RroaXU2Wua80DDKdEoEgJMc7uI5YRykpMTAU4PsjBOdoLhL5F
5bEjZNW47Ku7TRkAQDWb6LxzIcFdydnNti8AjPfNaNLL9wq0EEn5VU84x7jAk/Fi7cxt189WhtUy
MBG7N+V2LtayHVROyjJjanwcJlqKR1Mfy/RXLXG4SkG1ZWRn67MKSVH6I4ViM6ti1KjuWhVJJWxI
QAmCw+Vpz1+MS+Vr2r1k/eeM3SpQdVWlEkFU8vEgHeEjRji5b/wIyRkhDKYoINUb1PZhXh0gJjsU
zspDDOBWma0FWqE56UIr+ZO/t80acJ/rez63C2sVRxCbcGiDAR32MrC+fSPsMAzTWaJ9WCsbVl23
Yl2eciSaXz5Gyf5VKIscWPVMdelOklKRvOqqEYqz3TU4X19h17gm19YEUeRoUj6AJwJry67SGLL7
tWD+lc0yC07tfDp0bm2mLCYK+TpscTU0PMmg2DLNPUyUkx1o48Rdq7ztAHZvaAEYGYm2KWA6uSZ2
OdUoMF0OjdjrqZMFN1o8Ffp6XY1o09CIM+11Q+zTapndV2LZj5vMHaKh3WO6tvuAd9ApcCmwh4xG
djw7ddZXk+9e/PrcvpLNkKNvK//g9ZDfhD6LBid7h1HIKbCeSF1iR9J+vRY/89XCxUBFEzF0S6od
g6wYGbOm84pToWuGSNJ53RANQtNdSfewVFgQJo0QCvwr32bENWJv0oLMNWuCD1G6QrtVsZGWfWHE
vL2mAn0T7A+SOP2mBS+q88b9XhyrMSGc1thj4o0QCzvJvgoyRPe9ZSu5ZEVI2+fYbOehkbuvo7jK
s4SxgJDgWj+xkC8RQO01CnlebbkCqjaH9iDUl3g9NvchleKvA5qZR73EL13V3qSSUFmk9oBBlVq5
EjhyxOU2mMmDV00eMTnAF7pIbVVlHFaWdRdtXbnGSZcSEsdEOTZnH4lhhkFMp/r1IINMcYgf5Kf6
TrLhnrQFpvvn9r3wyrP9PnysRokaVu77uknUuPMXkpzsCWXByDXKZzHdu0TZl2v59J00fdPD/HBe
YUFeOojwN6UeCRQQu7QPvKTLQKXJWCMXD2zXFeYf7P5jM7oOZ+NPSUA1ehhv2fE9wg14y9CiTVXO
3wy6+t8Xv8uQb82mnxcBR4T0DuPX4ElPt8SxOEkO2jbeP+6vdG1YnG+TSlwUePDXzAwEf4AnXQnO
nVlbMBS085n8gdTe/ih+KcUjWn1ph//v8VbhpZvti5nV1bto7QjnzivyYQeTxq3Kluwaw+87Y5Uh
lpa6RW8XZik76oxQyYqigD+GhQiW1qQ9myy2ej58WNHt5ba9sK5iOj3KyXFYue1SDbELoTKbMl8j
1QLO7TrBGriHYJutz4tgLPiw87cqbkEk1L7Klg9Ho3FPhKAWB1DS6rDF9XChFvmgd7aLfyTHJCOY
lsdWzMoaJdup/AhjHGXEbizM2lNnsnOtMZVmVdf5Yw5Aqgr8pEMWRn4sNmOJaCbOxEap5bDk4r/H
HlctLF3pFrNZ9NEMKF+H4AHmsZqH2D4Y0Ag9Ap7RSiGNodYyB2gtUAEQ/5R9PxZYgwHIXA15nlOO
boAjpipA2cLEPykDKLiXUagaC5l9olaJjPpMWS78biv/u2xajYFw5UK0LqeKI3suNLvz9+71LMp2
jqNHLdaMWat764/t150PIAWycR7O+lKcu6G+fKEidDPAxnrVEISpvKwJmmwTnLqIgQWKmsuslzYZ
kXgUVfvgO77+ITc2jq8T7PVKHANRB2QGfPnhM6WD9ylPdz+WonOuLafJIanD3qGyas0VXBjkhVGa
WSLHlpaaejXLGOw3GNQGzW+gGiR7tCFet0Ro76V9zbhEqh1OKjIayrDBhyaRnbTVWFmzKSM2m+uB
BXDXeoiQyA2QyUy38HaYLlWdtx7uCCGfprdd6SNTUUaksedeg51zr7dBKFVVUpS2nClnld40Zbvr
yky6GrUg0OKkYok+NuF8x1f1j/LYp/Mggy4CnPuC029ECDspaQoIH1Lg1JZoqvZQmwz2X4GR0tlH
eZRjqhecAWQ6nn0vT+U/3Z5l+7sZyDN61HblXTMWUgHWrRMy72xbSj7It5HT7p+/TuN0P93rLV8o
oJZs1gkR20pWhz8CFbmSf8n3Tm/6w1+3wMAsqlRde18JCnQM4UyfrnJpaf2KYTl+Ktj77oTwlnvz
l9muogjpiD+h6FXp3jiMiCtTY86SZClKlhtw/i0pSmEALAmGVvLD3c+1yUWrQ+65F4ok3l/PAm+v
p9FZqdbsu0QFNUhYHl2I3/adES6HYF0/17nDm1py6iEQ8u7JunCuPwByQXdE7tKlHP6uPof3HIJi
s6B4K3euZae2KX85zLr5xryU3jdDBdi0GBNPtmny+d1fsJmXZxXetqGu0LqXlb9xCnSiez12aXBy
g/0cVg5igIod+iFgkVyRIKNRteOi3U0f0/SlxcB+ckstP6afYM61mp/1ZRI/mnD5zeBRzlUoLByx
LywvUtMK35JJZeD0eZFUH6yobcx2BFqwONRmWc/0MiEHLxBwn5ycYM/BZeRvhMAHWIZ3Gcy6+qx8
7MJ0xrupZURaLQruDMWHhXyDmZ5b3PPWuMsFDdTX6O8zVZsNiA8b54oB/mwaBJxtWyvWwTISS/xZ
4bPp1Oz7p8o/amVRmFrUwZ+tWPvaQEKeDwzuzq2eql7LaH00tHdCjOSAbBbDy05BU+7pisbzI3ib
s48lXGxbrOSTlcKhfKUcHgJ8AGaeZRC7Ctb0/GvVJI09fAIuIYUNjLsQYUV6wYq7LhW/kXG359fL
T3Lt+Fn3+s2l3gys6cv3Y53iP0IC0r0ANR0PxZcKhHguL2TwlG6Rml2ONa/L4oiErQzL5qW2/xgB
uLG3olMn93IZ3waPhnrol+LnWUfTTmpTnFS999eCZghnuzPJamdURikkHVRMCuI1nrRsLsxetkU+
WsqL7NOlKvHwvlc1NhLzaNFZfCZGuLGNh0riqFULWCdN/PUQtZVPuSi+8eYJUJTBuof+AV8u1r1t
GvfWdXgX1egpxlU/Vdlt0f3T+8qSWFY/zJ2jTXrZSbMUEsCgaF6LV5BAIpmkuWJPU3DBzzfh1GBX
HksIA0JRf7XbyKZ0/U5PlzCidzoj+OBXHB0ESSphmJ5wHs1SevAMH+K47QThxvd6SslGwncV7h0s
KwCMDFpoJQEVi1l2tHud4KUD7KKzjr+9zqtbW2Q2g2SfKt6ClkS6+hizSbqSCoSVQy50SQjgW4gP
+oZFPE72Dd8SpjOqNMsO3NoSvG7eW8EjNGlTkQEfL4/nb9jsMDqAvkljZ08MxU6+UFUeReDNhq5q
phLrAgSG2f6nBb2VZg6FkdOGklYp9iCg1f/Gm97fz8OupBrM4OdWmVxKCpWnpSmK3Amgjzj5ZNt1
07z4ZTdupkKhbRRYVmOjiyHc8Co/NTBne0Iaj5/wB7Pn7/Mw8DJbn9VzmJ7V5V9J6kq7d6jvq4ny
6uVQ2XdQUa7tQ31TmbxKPhwex+nv/e9qRETu5bymgs67mrrEApauTYXs60O0FaeC21Qopo+NtGWc
hRzd2S7Lcj7VyUniY+C+rNqTHgWmOzXn0uwjsOpVh5ZhwVUWJyuFP6/QRtMEVoLS8SHJGiOZuqjI
+YgNUsgQ7UtASh/tRU3WU0gwnvdE2/Z1sTyT8jBev8PvV7UgfCQxf1bu4YljsEf7Gon7YXKYaCrY
odi1fYILaPDaqoiiyY0qfCL7h5TE0/SgCnb9+Epn6jU5LLQpV/cuGGCtW/fI7P24vCx/0Lwoj2dr
k88TWk1j318w7oonzDg5Sr2DGTeYvS1PxZe75LZ9X4S/c22AWihzdldkH441FQ8bs1xdb8Yrp/fk
Dc9wleqwPHAuFwrxDGft86fE5dEeIVPWx6n0ty8X8sPNSP1HuQmcF7J56a768cuX2OBZmCjxusyR
I961WR7L7pIlu+gXHi0C+a86+3GrJ1QROOEuJpqzBhFponH31yCPvaysz8HHTRB06Bpg81nLr73I
zwgcijUvDw1a2POussEfVz0mXYH2jegrb+JAFe98xMYdngiuva4at3nD4sldjO8rjNBl91LdviiU
vWtkyMF085kOtzlICZKd5sZa0hsJxI6+D+3PpURTxc1d48Cg4wOnD2D6p+hgJIKuqiaa54VIcqrp
rSt/oQ77oSx9thT8ZkUf+SHPv12z0lQl+AiRZJrzrwDEfOy/DZI5DQVbZp6XvPyKi6II3LHVAF+K
CcwEpG0uHPoNbde4qGShAs0DCyrog+9LQhz1JVt2AnT9bh+XanrEK4Cpzw+8b2KqKbxfjHrp1Dll
5moZvvX7Xrmh/L+DZGpA8wAOjv2FTpiX+TFEHIXkCdCTYDhnmK4QOdVbbm+7zhMbj08PKW5jeSvR
OCTE2X6YsIvmtXet58cEz0QeFyFBYo1aWwPKK1IEfFtg2X5vIRABeMPPRBdrcZjz0/nbLOgtM1Q+
jt/Q/czYB87feN/h5CMKeXd2DCvnn1HB1AiWxROzyqFbkkBOhdpxtFhnleypAo3X4NAUEyip5BSX
3ArMhXuf/B6fYmPQ/viuumJjKj4SLZX5Nlmg3C7GH7XCkHqsKiUW6eBDGuB9Kd7sjLbrEcQS+nZs
T45jXhUuEuCe/4ENk7ZZxPMI7YeubViQgEc021WPJ/rs/SVsbMMc3r/nxXik4MXaoI878f15OfFX
8VZNYd1D7YGNitMQhOOvzWcd5WLzNWwcimLq2p3GYAggohiCM8rRAThkACNsL4ey4DtQMv3+RLJc
lDjtREAtVRLqIQF9kACGZIPz13gU1BZrbAZwnqGOCzGXfwir+EA+UB8kbx2HaIy7VOM06VwCnC6Q
J7ogwayh4RTYxFS3bELYbQF+2ckUqqlTDY7BG1yRl0uFHniGEAicQP3sVdIf2WPu3JDlMKhcM0ES
FRHVIdh00VG6bDWRUBmq/GQqYpODwILsCPeGLoHii4tKEUGJaQFe8U6lHG8O40RqHN73LGuMX4Nx
6hPARKSD6j2BiI55R0Ln8aKGkYlMFtIuc28m3izPuKSJNrsZnkskDIchZGmqFQmAVGw+wWhfV0LM
g3gVAwDrL1/zpUHnh9TQqebd+f4lh+Btt0cSHGscTm3Ast7oGbnOsxp4VGQ+QiuPj2/p95146GZw
6oDCFXEyyOJjkZdb52RZeppwl+fYgUWrDrWInDDTCIlzeYo+9lq0DXTXf5Y25B6nFg+h8wwerVbI
ZA3faUAot+wDu5MT9pPCzZmykK1w/x9nov5IhciPxqcKNz6RSk0yg3hbxyhExJfq9PCbBd3piFVR
GgXwVx2QPWW05WS07qGgQmlTFQmNj9S7ftbDsys8SVxuYITGdDpGzcavrraoYMaDfHX8aczbXq8/
cLcO49NUCClpTZaoyCE/1Wd3EakT2G/gwCbj/kTAnQw81Nqa3r5tVyGDV6tPOfgGio3BiG1zJpXN
Q04NE9mvpJqR4cI//roGL4ydFhZH0oTcd3Ks2WS8Dmm/JdrQhVSLIK/+M0Mfr2sYcGHDAqIrAZNX
OUIEcDHNqRIhZ3f3o+yA8PvkWEl1nU8qX6e1tMygCDAJ9ZzfZff4Dd3ZIOR65tRYvL/83ZuBKjRX
fpU1IPGXLNM2+zUH4J9n1Xx/pRzGajrpzwSqYtAqKXXjLOmw8Wl8z/sPRva2n3T5NJAvq+WpHFuM
EkFtAh1azP+QGvrGy7id/CPFOSY/opf3+l06MM26WC93JndYxyeFbuzz9Uw3Q5xI8PyEsH8ttoey
NZDWswMkylT+c0kJ4TK4XxrpzQt2Si7eQa8KTFNCIhLXepK0aYkKwjyXqg0wPhA6culfM9/0XQ8F
Ag0EEgGYGb4XrS+eqGb7Oi3bz/eT1QWyiBAGAvmDgFlBGkdNNnoFA20VUnoJrQ8oAoASLuN1S5pu
zxC0atDCD9RXIunde5Mmfq5zer/uSyLh2e6tQBJObnnxTMmGt961BhUZgftdFGwmebuEBtu7dmYA
5gQWK/IieerY/PQazwrCGEc4rttz18vK4l4E52UD71WVnM2qeapSeknsjefyg65v5TI6pESIm4nk
wIY7f7PrYdxlp9ZafsyfYsWqedTgHbZsJZFkxITKZLNKemqrN6Vsekfk//Gyd5kGYpyhuafNKkZp
2yY1K2aIondR6GgVrbtV/vmPSHVPkGeYnK7rWdI7DcNo+x1OavNzfxHY2tdlElheceNDDHsUwxxr
y+VndMen/NrMy18qpCcuv1X6+ZjvVU1jt9/zldmjmn3Pn0voe5Oe3Nh1NwkWklb6eX8NfA5rrHSR
JzCVfU/1T1+cJQeoZD7vtVRHkax2vpsvFB/CA9bkVrxeaP919tx1oH23MJhXcJCBzVVVtXKPj8xH
4gPtpjapbHKtpHSvs8wWOJUdmnPXu4G4aQUNlp7oaCwqsb/PmZPMnlnOgTL+njqWOG+5kSKljFJy
RkqEwpnEXiKw82lK02CaeeNj2TsKNJUliRLiH1yJbiDGg4h/vuj8k74pFRrqojcFdxqZxrKzIxy3
Q+66l15fq70euEXtK4NAaaZttzLrszvPpL5ulWOMFsX3+iRiproVyyyxlc6G8ssIy8DySwdRmlXk
J6EYhtpbLCYykvxJycFUEKQynwFcDpAzFafmdbLKhVz79vckOY15mFjZEXTk9onetq/u3+eLqlGU
zKNF+BlYTBsdbPMg+B4QHuhZUCb6k4iL+Tc+D6m2T2XqbpzP7sSyguYYMWIuhgb/lOeP0jO2R+KU
Safb9+JTxlP8ZK58Azs2tVkecnPymamPCNbMmqhhECYkguSUnRrAYyh1bftnwgmP3kU5uVzTfMho
KS1TYnF4WDTRFF/LzUustHzDdxbyjjQBrFZNj1PHRLiVnakwboB5zOwlsg+6uECKwH/pA9CkxEQN
0dgiMk6ElDvgtbJNyZCakkK19fHtoRs+se/N31MVVh7GGfCde1lLVaD7s4qZZZkCdGRCwcOg+xio
RsHQimcrDFyBWZR1ihEdBo+ZqVkMvUUNrCw9AyxmYcPrrHHxU5UkO0LMCiYWcqTFvq8BYz5PRn4F
oZj7Y3hDeKQq9tK/Eo4CPZtwgqRV/FJbuL3TALpnvzcDWpz/MmkWtRBBkngDzmO6sSt87b+P0gkb
S3VyPELZEfqGt7yJ3T9/wZYAIweAHH/o8kbZpBxbjTQ6EX3cn2cnGHwYuD6+Eh4f3oAaYktTsO3S
YGyHwwptp8XZbjbu09AflESFxx2HWNk+6eDJRJsRQeTUZmyxxy6i8pKtMDYltDmlWZOYnUIkrKvA
VFsPbfqBHDfZil3oHKSVYBaZXlccjYqvPZ/LtHbzVV3vu8AkLjo752EY/mVotwv/TjFQVvvmea9Y
T0UgHthIBnccDE+qrAvsG0xD4Xhx4WPbcxYghIsn+eJA2vcCBWYXvGixkDtOMMN2V4VVzkJp8mB6
s69jQYjxGci2GuPspIJMzTEe1LHncyBy50yzn+E0ZDXrIZV3OiqKrlRkojKqOmMwhLU00T63tJQd
KtVZ/E+OFQEO3EGauXPo98YkGtgByGDvMYbCIj0vM6QAPrEumzxzgjhuLYEKqchJCyyIxBbftyEc
aD/tMVsCdWB+eTvzbm85GwhQrLCMl+7IOKcEPelLcQ4lPaaREJK20cu5WHCR9/na6UEUOxC6lidw
vZHxt2SO3mL9vMq391sCtp0e7JTpEuqWNCQJ7Qa2h57TjVDXQAzEvFPy4A15WI4LE96zw4iKeHYP
cXmT5FH59yLgW+izSOiPoDGSfD57kc6J4aDyJ39ZsS6Ku7nIHlyU5tRUmOCqwYnz5AkyhGevZ+aE
SDQ9NbxlRh4hinL6l6fgLpATUMuHOVN2VHdFwMMlJMLI7H++8En32JfB6r1kTv7/7FBMMYPx34sZ
WhRexfOeeVsl2s7A7uHO6Hcein46OaHow9RPceuNddOSF85HjMZz+tdmTsJqeBsf1BzTeBrKv9qd
/j1IqWXNYEbNo4woyWEKN7Xnh1MufC1S78dYm+rkl0bwNXynM0r+UoQpfGkRf+ZfS+K/tBRyX56I
tVTSjcPUXi6/7zDlZhyEsnQrPhiGfoGIrd95gXNUkzI4l9FXpl+a3Pecz7MZu+ly6DoH30vHP8VQ
tZOjPszYPhmrLsKxoH4ahfeTK7MerofsWe4ZtRDvCCcRTsGlY8Inf40QvWCoxH89/bujXxvpNKY9
awOZp7jN5jf5m3u7F6qhIw5Thyt8uWCyoXQkC/vfgWYDlVKpJH0dpkZA4ctXBwFqDXVioROf3+gT
6V9PDHxfsT/V+T1e/LszPd316CzejX0lf6UgXMbM4vUw/lv4iv8ajwmZF8977g8ZO3LdU9InN6Gu
K7Af9Jdj6ftC10DnJvWEBT0khEoU8/xvNPGRKx7uoQyUDUQgAZ0b1j7XL6ogPVWdEZOecyGZqHqR
V+nDRHyqXvigdBXPussRtFC5ez1ioNFMm0yXFgK/z8JdAMDPLyIVs1s3NkEkKAjZPseF/NGcswrd
a+i4FryjJQfp6SZ5bWqYFMFrujRMYF5gmMyMgedF8gW+3usQ7hR0g1JgzrCrn9+6HqY54cGfcQ+e
hbMUuXFN8AKfd4Sk/99jhTD7/60B/BwTlQyuZ4cL00WKJSVj5VecCvFzffbMlPv3Bs+GB5/qL4xX
b2/7rm1dBJmqDd/FM1/rNDbAUMZJ1qBRm6e3SNYsJhQquEk+6eopH1lhacmtfd4fxHVhoM5uHsnI
c3edPU+2Fl2MNIsRISaOIvnnLo/+kewfjl9Agf1CsOQFC8MRaA7TinqubJ7dfTfvPriyp3Ho+8fz
BofAZEq8Scj5vdA4IxyXxnk8t7SajlpoelouOYFEDSHaGz6Vy0ETSofxgbbvarrwSH1hQd5de9XA
LMLeM09GCboRXb4iVhPevAIxMv4HNyYPARny0DnCp9+ZHo2e3ny0LiXeD7VUb95O9Q6vqfdE749M
Ea26ZSnRQ7OKtfLMjBKuiB9S4MfSpRYURU5MrFSFJV+dtYG+gsvCnIdrvZ7Y1oLs389qV0m+26wO
S5qPIH7iS+JbiVJegpt0EUmX38cLNQtZHfPbVyZVzdzL+UTrvmok8yOVLqUsre7N+eRlsqM8mn85
RUrgIdBFYqPXiRyx8gQC9M4RTD2ESDeStCZ4AKXUvnSTmI798NeJPcr3qURjlb3qB0hR5VHNt40X
BgXAonbqGNrZXW9mLerHvqWyrqLDsZo/UVRRN6C9osc93P3J/JKs2V2/zigB/OYrjJrKMa/ocm68
rh37LIBNiktVjrN6mBGNUwvmnv9avWtX+bquJ1t3U31wHaffFqU7rcxr44yBUsm2pAkupBxn++BY
BehycHPlW3OiYkuMEEVatUOy1Xb6t26ndhHiyCRaXOvKVia/M6s2gQ8lz4DQS9hkMbMv76TfC5wh
yhQzADvarBj8xU68dWrlfguDWZk8phyvv1dMbfpXqdEcsbVIHuj+KczxWHbWuxpMHli/4VZLat0p
pXSIksP1L1kU8cgUS7SVHy4TAHl+c7SYNU7JSi5fyW9Lh5Qc+2iZGMU2NYyDXAFpuowNJINyMVpa
wfur+kPMP1eL0X3Hyiff8JZHXxMdzhVvvRy08FK+XsCwSthmv/HcqoLrs/LkrK7bTG3UNAbX6VqT
jsm1y8TLM0PnN/6yUMXsXlGSuPVXvaFzRat1KfOR6iOzE6C7RZl4lWEjmYg10vzLBGJQDLKGplsr
hDhkytgWV/lSKbGWP0enVflG9m1+iZUCObJQ/HjwPUDKrUIR8BriZHvFSC7l4bC7K74hj/olsvPz
hh1TUj1oA0NDjlITdHuu0vv92HX7zdStecKQXRemm11vfazdUOjG37lILR7CPCLU0ZFAxpxsT/ZD
FkEjI8hMBEWyGFZ+U2pxkVB/S0YcuGNZX5p71PnOBbmL/qtkP7LA50HuZfnoCHnPrEEfWyw97K/T
L1E1sn4hak0kQyiQMrX06OKpUJlsmulHI7GTw1u8Fb/dx+O/LvXZ4qo4/v7+7n/voisV/e6GuMA0
fm0dih+hH1Ivx6/Ho7YuSAPvf/d/WV0EwRvTVKnxiDrz4m/NOAw81FMsWlXivDEq98lqnKRxOshd
RMqBl/KlxeuRq1jORN+HWpP2/eMfznPvIrqUNGZWWZe+wVnFDB2jDMHr8EE6xp1UL1GSUyoami2n
6usY3cpDLQFdKSd6yY46odhEO5/IlrNlFPhqvhxuy2qKi+m7MBxqQRMzVRxzx19Cnb2Mb5TpXiTR
qORVph4uC5JIKVYZX0rhOjVrMnyLCsssqYjmQ+gg1Xucy7EhqzNTP4iYEw6h8XWnYvV4Syx64fsm
Hvja5Uvtd9leU/POKrZIQ6WUq6OoZN5Pr7n30+ekkyWZ0SOKLgk0FCWnbR6LClSlvT38d3ldj261
2+etRs25XoiW7WVb4Yd2vvN9oazEtitfSv2+ujgv3+M3ZXA+P1QfwOZQ8ibbSkkOYfZbC/ycLvVF
6835d3roTVoVtYKO35Wb26/4R/zjWNlHqjNXhcErqWIzVNu5FMe7R3Tvhj+pulo8V8Jwu9HInIwy
xbe3MJ4u5QfV6qvNJaOT5vXZONue1583AcX6ozFnbCgznpfi3EhW8x+Tj8X4+ibthxFTVYTAUfqj
6bL48vLS35Z+Pb77E49vA7KZKbZNtDDVEpWQdZeoyCHuGfo0peRJ9u6tj0DDOpXVkXawUA9FCQ+s
IqqG8U0529/k/TDroBm1ZAvsW4mvdT31tRvvxmgCCESLjgSIaormzbZum2dUKsCGAzkL8+HNGvCB
WA74mmOJelhbZTB/n2sLtdIFNPMhA9OOZW/690LI00LqLmCcjwWKOU6OWtDuilTg7BF4RqS8yYyO
6s9iQt1hdxiEbldlBvzrqQqnxx8RBSR3Kwsc4K4Q0UKFo+7HR6juthp8kKL287zUTVh/TiXEyM84
4ganvpssdSkA4Rj4WPigT4bCm0OfxiRD2N4VvfhQSazrj8ghn1shSILQqpw9RjgD1c8FVCyUOKP8
jiAgVQGJ4YokEwrMUSjw2Eab8qdKnNmSRsBiElFFE+qhehJF4tBgXVD2U4DWnIbHptyFOEhjCW2v
qMkUGukp/E0jTs7n4/PDChNaBxFw48S7SRqrLsI7g1r552f49V0I3dnpnH9HDyfosJ0wJCzMb81N
sR3W5nDz0buO+HGAYTgsQpmnz0/fojkfn92urlQ6pBED4Ohhw+lDVak3zfgMjXQS4fOW/PBG5EW4
j7f4vJ+RK9Rl49PxPJ+/UDAKE+rZcp4/kmY4Awf5RMJyjuEkAvaLpKNp4fGZdN0+/7SkHS85+7DM
SpUnRxtuyUbOT+EGXUeeDYz9GXLP5ePUP4S0z+T0LxURucu90jHiEZfvnoWBS+dmuAyJYr2bLjmV
ABUp04mOGS9/TGAdGCAYxeFooZPCVemG61d3ujucAChor7cudsqx6rTQiEeKLZfiLYofvXNnXpsU
G4nypS6HN+pM3+VrO3ToEcMhnN28dH0xLJ8XFh8t0gP01claeg4j59zdlAtqKqTQdw+hLp4LuaRb
FAoEnto0oi9tB/vXc+Fi/wQmVCgHyI8rff2ko5+vffmrh/TkNomQwNUhXn8ukBZSg5Xffa2LrVbr
XW0vTSxiFhdhjMVDHUcxWg8eUaJUomNS5b/WySmUcOdKsMXiITpFy/GTWF8hE/erPlo/3qWoTuw6
V57hs4cvQsqjOUXljKT0unIabV82ff8bpRRAnBXaAN3quPEQWIThlnoLul/HVuotCMBdETby1TDK
qW88Z4Pd0lhgyltBx/vI6A238HO4+tu6GjAlryhrIT5ZrrjmdPXWfp9VEXjR4eCFOyAJZd4cDTfT
McyKk0EcEqishLJ50GLLgEO05FzlOQPeFFX7/VV3cV0mcR+NcG/dlo3wvG4EfcF9aUnGelWZ2+Vl
+ZbsT6VC/fspTWj/sQNtihpsxgj+WFsKhhqV92p4FVZt+mkmzLw3GxBGGh6mx5BeS8R93gut3HXc
iqZceLMQTPGtjVub8x8Rg8gPb8omBH1CWLkCCLTosNEC95VSswftmGJznRqf1i+5bijyy7zn6hCA
crtXgr1jb9cCtRemaeVJyDxXb6Xxm0I35pOx3h3+6+ZlPbz5bP8LtlmwUu5MIUniOHOC2sR3yryx
wsuWS9jPApDvM6y1zaH92nt9fb1EmNS9WzTpXsvE0N2SFdtm+Uo1/c7wz7X/O8ga+/K9n1Os4PW1
tS32qK4Y1+IGxVfKhK/hx79qeA4FOcL/X0Aoty9T8Vj+kp9BsRAYUPoSISl+Kc2zL06njbml5n21
LT1eCvz02k2OUiPRvtNsZGo18ZASYrZRXuziVRS7on4GrtYWv+0WhefJIG/S28f/KozPUrY/B4YV
71SxD81sWv2TbEfdqu6+vSyTqCjTZinzAkgbnsu0XcyUE0FDFYJC4Y6BWMzo3Ay3UMCLJT9aVfNW
pH/rXRgR6WXUupb/Su8xoZ9JJPYe/fcsv9JaQ+M6umjsxmyVxFI+l1QC4XJtKKmjphmQImCe9wZn
krMWHvGIElcvVYr9xnH2wqwfGcLBMq0VIrULKulOLsqxI8NzoZWhivnNyN1LUX6ri/wsSr0eUm0L
B7H+85OPBgMLfthaw8KZgrOHNTJZClzXMKVCudRgTQcj/YGdt6vsKiGHcY+ft37afOG7giWafkTn
a3shBOQIt8of/znfOnI5GrfiwgmFeaac4VQFeQtUvkg21iMISFroXt8bxVFnJBG7nHxdPrsgdEX4
VFjSuHfvf6VOKGPY+JW615xFM+bjv95ZReAkbK99J1VCauiEFTweZUoS06NU+do/VLK1f49zaV0O
7/S+EqmzKFtkw7P8mlronMJtQeVPXXtW6ZrpeWn+WwVm0a24thqEVYBf5R3zDzpversQBaQgWN+b
12CHT9DhFxWus9ETuIwZX8aRLR7VNJg3HrVbbVk+0lWyz2bbivVEacGbeVEiy5pu/wsp08RbjPjt
vLiGWlBmKoEyn4v6wxAOA0YOTSkMnV0rPE6Evoq7FuSe9qHV3hHD7VpN19K4b5PPsLARXIiwzYOL
UjtjUjUcft5I1gDvLkwYbcfStpFtCogWR6G/8cxKRCcNt3+bSvi4jAa3WfSrKIShYCEdjUadaaLU
6YRv6CdfH8zaxrI4DZvmvJYm69npvLfO5da7f9PpyKI7dfnd30V+y++Fahj2YVpPE+XpuePTLw2H
VJd8W4b9akCsGppBfrTE7GyFpmnfvLgsj2x4zlrIyjAKG9vrtkg71I8Wl/fOaNSYF19+F5Vb7dlU
rRz1v3+/5SJUl1VJ4SCf/pt9qdu1oPwzHxk8T2OMWWYtbuer7KokY8SvQ8ngsE9draRh9X/O7aqN
4NgKG1dYSJS3YPgj0gf/k4iVGYPaytuS6FE0G+u5iJPB2fttWDyLzlQN4H/7TCz6vTW37ZsfuYLB
F4gPxvaHN/UknhvNW/Ot2Rw38yVW+qPUfOvXfhdRP2xRh5frKFnLwlHuxTQP31ZmJPHg5J7JiBH9
IMDx8fi8fcbePXqzl9lLwfOaZ3Uyt9rL0XwUHvPR7AZ0VqJ4slJ2J7utbTIfUgll8S4DIpZTQTxd
JXF+aZ6a6+qVLrNMb9sjf40wlGHa1Kbfl/4sqvX5shy2PsfqCRyEzav9oasZ68FQvzaDlTkr/zBV
0WmrAzo5rB7mZOOZltxT3v3pf8zZO7kBlhIALlhqPz/rz59r8SeYSVXCOKPz61oRuREJ8dJpcJIK
/SmgJzhK1cqeKo+sZL99O6qsGjbRcDFD6ehwC6G+GN1pRrrkGExxeWpTC1cn5K8xF6Ei8adBE9yw
CY9W7NXymJL3HapNXzohVPsfos5rSVVui8JPZJU53JLFiNraemNp2405IAr49Ocb8O86m9bdQXGx
WGGGMcdI2aXXQUJ0XjmB17zi6LVsznwH+SmGEAlYVebIAOXd0H45kKp6csOhPaWBaqRCLjq08GrR
3cqQeaJ8rdho3I/6iewecpeyNnQCirgpVeY0jqxZggIcJGloZDE6ueSMjT944dyy9BfmfW7dYzVj
n19wvrD20bqHH7hwPIpPBZNkHTGsPz2wq5Z8FQqaSAB/4Ez+CHQVUQ2mC88Is2JmT5ro+aob0M7t
rt17V8+QX28qYA8oIPhbu50fgrzEhoVr+9ApH/TL9L/eQxGWrCHdprdFYet305WTrSOxV00/AQ3V
xDtI4ERRYLfikKhSf6rnEtQq4IVh7uEAaW5i63Cx+dfTRjfeYNtLiAAQP2EGdjz+pLmq+6qPVrVv
bjzi95Iu5xrVjf9McZwXYys/RL73drulCh05rqeJC7XFFyrb/IdLd8QBBDGOXa9u1H6pu1Giuhqb
lE6WGK88FG362AX566SKTcfmvgP6hfMP1SPQvLPjysvEN8D1O2O+PhmlYB94/jB8JMAtmk8BAwsb
WfdaAwjEGBekPbv4bA0kKuDo4fofoOkc6q5OTmxE3/c79Jlxb2uUZ8qhU99T2MUJPhYQmHxqFP0r
I1aDrkdMLrDOJmEhLUiDzPy25r3gaP6FVhAUxrusVpw6PO/ZDI+0ZehbPM/cmdX1dvFLJ2PXBsU0
OFPMBRUQz9A2wvdQwrPU5FD5Dhl7+lajHKkBF70veM0YSppZGaF4zSY4SajK5tuyqHioliH9Kryk
5l0NNECJQ/cTaEE+TDv87Y4hrumkA5OZQDjWs8aqJrQuW/eN+AX9pg6hVxmllLYxUqHRYp2oOa8N
3BjY8nf4GtBZzHPDeSPoJXIPGQX3Zfs2oXAAuAFsQ/Rni++1EGkdIW2hwarhKmuqMXoSSdIjppOL
hUYvrPvyHBoMyRQkqn7PXFakp1ghOsZ3YeoQP7OPbN4ndmQ6wbp+lawpG/M/KwV2hDyo2ur3WIcJ
XO7OBIzK5r1feAmyfeVaZHnjVoWDxkAnxsIarYMUEwJDGtUMeQ2szB7NoHjmO7nR+PGzrfzVFN+b
uI0LCy2WnLxLSMihDte+vlwbG23jbPiLBWY9+7WgRjL/XljjCzcZs2XJ9D+xCUC0VTjjqdEk4o+4
Ji5oJ3c/EQKFrGKdu/xq1MWcTH5LzCpYLeCx0NagNtxMTkKqJp9oqm3G1WZ9K1Y4AmAWY7JoK8zB
om20qFfgCjVvNSPPloDs+g6YGMSYIMg9OEl50B9c+parpjqnO+tuCa8Q5AHxD7WwVkkdVNT3i++e
Jhb1iDAITJ+ullGt0lSY4YrCw8ugUNRAsYMiwpQHRf6t/lBtMRHwWfPwFFGi71VupxC00CAoQj2s
Ptv2HFAS50hZPygtJIIFEQQBluIoUwX7YXUoJjbLOM7wv5+1mrTAz1D0yBGNYci0NQdZAoe3Cfyx
/Ayopq8g27urhUFzUgEnqJkZAPmKWCw2+kGNwo2VTUQtYr72UdTM2imbqaFlmDHY6mIRzOUnUCRq
YN2Q++TQ+/PlbCrnVeuzdkDUq7Ts8cHgdjjJnPeymGNWafIwfXidHgNuqAyKCdV8eIpFgERRId38
0WybDVooaMCewjn14OUaKwr4YDC6rLgNJw8YCTdGeOxqjUaKh7GjYAliOsyJyuYbMxZiHhlbYQM6
xXTUhrHdamw8OKciUPhV7mTmzLZbXsZ207vhWTFcz1OGoH2f5rvuxH1arjthNPHjjwt7LBYrOW3D
5f4Wq0+TtVvqu3Uf5iqMUJTaCVblkS5vdDG0HtBKdeGK/UUzb8sO+HYUky7sVP6yGq14G3sU8Tju
SzUPJ57ZtBSmBAM4cV23v8AwH6P0rp1E4cEiJrglYjobFfuWDDP44ompdgwCFaOKhZmsO64G0FEy
Ub9Xg1WFVuyd2Uz9rhGvfgmNH0y82QPxXs2LIig4OzuEF0Ojgy/KjdDd0i0kiFrM1JHWSFijMN20
rXChui9bDTPtZgw0BeMJZtLHLG69pt3jNfndBazK3P2oHaseqFFortQhTJ8Rnb2dna3RIFjbgfy4
HoEcmWFzhAm+AVMTB+EHqkAYn/PeN9F8bM/UGI8f1rhutezf398JF6PBU7QTo0AhU/2Qj6gfXnYw
XYIdy9Re4t1cDRcblcHJsunS3ditcLETTNMB9bqLuoIo2F1EC/itKCSKo2O/+QsiyP6N17CsuZUt
qx4HGmWsNsnk1KPGlcWLRYxlSuubTLon2yoLGktCNqAgLholAyg+nHiUnYhWwtDxq7iYHg3wgAp5
o0AIBIxyBUgVKU2lLIYDGnb7GRRRTdkURK40FbjN33OKTzR3dWgz+3cw1pnTc17FsIPGkYX6SFNk
SoPrUfCvIelEziHzRTNfkTkIXBzNcxkAMmGKnbJwrniTRqPueGKDwNJQ6DD2W8pMKc2HEbb65ntm
h7YoZsn3t9ZyzQdGaEsBLwbXhDaplZrEbGOMs2JPRrIjv3G6x9pbFJ0JCXPK/gX3vdAGoXVdphRU
FDxDnrDUgljB18BgYLO4wlyPuEZwQAlNQ77Csv7PBCsWPwYWVYPss5rXVSE0QFSxc0zSLgRy9DR8
IJTjFvHiCtVNFcg4Kl4CmyI5KDc3zz1gurCMUEjqcPM9QB9O6Ie+hsfHY8/1wSPT+iXSIVR+wXxP
2i6/KK1JnWFnuCYXOLzHFL6r9F1ba3FokFF8CkVF2+rYxaGBqCFZYohq621MmjVKSDvD5rgzKXHA
Z0rx2qdHxdjJrizuLLtEI24UuD0oFLy50mikub01FJUwufDxxVEBaHE0m+P6OOV2TDrDNy8BDcR1
pFucO45PT0elJ7WSmlelkCsZ7OlTdk+IWE7FmkLvSLDv5Kv7IxaGl/ugxAvGl0Grh+pPq5cNmhBA
jTKo2WpXUjpUK4IzhrETkfALKNkPwxwiFlTZnyuxv+4BGiB1p6P89QiyQad3sbNhRh1tSliHCDC0
Eh0UHE+9DuXl9yUsXVBSJaCPT552V3lA8se0A1eQk9Fu3HIAMdftdLYHoE9kT5yAZL2U3oHtwMMk
piVQk0bLk/eMeDmCHgklrdE43lE+BizT+XQpqvbZvbxo2XHS7sl7d9mM+9R7vbvR+DWs9fVIMbi6
tX4DBGwLVG3VPvTglGYW8HaURvMHF/ybz2x4siD0BCDe6GshYAHIH7ILPhblsBYGdL4pF/muDovN
hQA6WzE0U024+1Ia8Ia+pQwKtwF9lpoEMxOjWT1CWs/TGWVHyLIuDqY+zWpuThSfa4FCOyc3zT7c
yWI3qrA8cTbRbXHslyH8ntJbQp6DC1fXwebpxVji7Sz31UBgecclZaXP4RPSQfU7n0t/gOHmiabV
56CIu1CgaV2LEaKBFS3vQLVY6hvUgMWz2+TN6UUf1iSINolnWD5NDJjQg4kJXHfUhf2DC6YAvlve
6Jw6N6CRorv1VoGr4ZTBO1DvyU6Cs5L1FIAzVpa8NvUHWD+NDisaw4/MFnolEFDDl5MHEtO+9R+Y
6k8fVO+nD7QcZDSA6iodflxm0ANcd8Q02risQHPwlzp8PuhnDiXU/tluZUIU2Vznrc51f+geRKF3
OQ0Pgrmwgg0BW4tLC/izWJvKAOTvb7oBUipwtpPHEHVQ6LbGyaYNJ1Hh1wMzZ4yDqmf9ghhwF3UJ
A6T9Nmk1sdtnQAzprmyjaISuGfFfrlrXrQdsMnShlDLVrlg6zxtoeHl1fqe5J4DaGUWQIHbv43hW
wZWeoJUjDDo0BDQ5b1tCrJiYB/QKAA86JoV0j8fffT8sqbUfiDbOXul2NOtPJ5q159DRLC8YHCBm
sdtzusAEeFxqSXiBnAZsKW8sWuTYcFLE0ceSvN8RowA+Cc87NQAJPGDxrP3XFD43gZ9oU8PKo1x+
V6JMj5sE8AV2gT9+xS+OSwYOUVn4lFFJXXJ+dLgrXaonKQ6qNw10LGsoDwv7DfoaHH05R7qj9UCb
kBPiA8BWgMgPWYhDF9bvzg/0LqCfadNr3iYrsfc73sfJzA8o4xHMm3YdE1FBEQ23xCWjzSB8W/vu
CYJBjLL+y38R3QWV4x0HoEBwd8uEI8Fzg5IjvsfAzTbv/hWNHJjjSGyQEeCWS9sTvL15xSil6Wxc
clGbaEsBKTUqdgo8igRHFxOyd1TMjVcduNmUoBLuxKVkALDsImbD0tEvb1gK/XP3OOuotF5Ec7fh
vjtHlQDAN6pTpEhRrpXvjtMVk9KiYh4V4XZwBFJRd+XkVq0AO43prpN/WLMa3p016mXeyG9QCt/A
qca15nPXLoqY4hydBSUq5eFGN+8uLjEsU71SN2VputLGuxtia5AjhFnj3AWXwaLS9NtBaj0wbrgS
0JMVNhVwAtgmLbvSi9BAvbLwQxuEFQvv8ZUmQ2FpIidEWAfaC1SJcT727DEP/45W71NCv9PGFoS9
hccMPUbVWo/f07MV9x4D6qHd1hDdKXM/ZQseYPl9NceofXfbXTK/djy9BYjVDF7ucyDr5DKIPWCP
aGflWc3g0ANkL76o6QdKvPsYY21YnScEykqj/VhOA9KIAY4+Pf/wEOYj6XAnqZkQPtaSfwUUcJ1W
vNYPQ2pU6lZ7J5IYxN/YwAiLHrhPDB8omRpea9HybgFm5gDiUjrh00OuDIqPXsp11DD8t7JHDuzF
z8Ea4TCGpHUVZ667XpGFHBJjQYcn9aD+IBcO9Qhb4Bua2SNdBbwEIwqmSZZDyrvdzvcBogd0Fwwf
HRzaI0e5gdUHxIXAgBYhmUqZPV9jj5Zt7bJnmvAyQuto7thNXaJxLWPXhrKwyf4qSaDULzs17o6M
BqhIkEySyfFCTwfDC6kQxhV13M6bNarFAEGXGxJb9Iy8g00HOfsdGVvVMlL9gi63oFLyKcpU7LwG
svXgtmANbENqp4oVLcdRdw3jT2N0BQVWIlnGPEQgjvAR1HGlH8ncUy3oUB+L+VbzCPCAelOop4Vy
dotxSesJbAEoIWyAxc6cAh+HHpK2a4w1s/pDRrMXfrWG2FjL0I+RHfRC7k/FeznwgTkMONjnU+/p
kJ7tRyaS86M6JtSsA/DwbpSXEQDBRXuJUhE4n33O8j16khjtXkc3/zp9Ds7T5KuyQNt9+0AM7+XC
rjV9BKUF1F+LRq+zADj4MKCDK21fq/UcjaqhKtAf/gGsBjR8yEWfKHpnz/aIIMyxwaJl7W3CSzu6
O9lwjb9PFDB4iMqrB/sADrpsKe3KxFeYmWwkbDb8L3MIqGw3Hqezugh6bG4WdVPa8PBgkFtZw2fI
SmPV+gdME9QaoO6qsV+n/BzRBHZ3Xv8asq8qSoKgvLZsBWcp0JnV5wrEKFYXwiXCzSdZQPQDqCjb
vRxWyszzmElhH8my2ef2UhGXfQ4rbKqQq7JplLMvxDfqGgX3HVvZjvr+aFdh32e/10YYj7Uh5hEN
grkKkkAHhONFVRfgTKIst0kbu+E4FjFJDCu4YsyKJIOZKaLvagRrFsswn1rRLlZhvMmTSmCiFrwi
fx1np/RLpKC6INmlTwK9OpTSKA4FXeBHsyAVY5phT/znhlGJ9N8Oza6mNmK89GEOxlWEA0i+IBQD
BI91NtkF8I4pVBvN9gdiT5RaYJvoVRIT49xYKwUQh2gX/Ql3knmEpxVLEys0vwlcwrYIvFJsdyMw
zXlJwmD+qOHHndYkBbXkH2qW6LUNZ6t5S3diM4Ye+3uN8XLA8CxetdLVpXDD65db/UBjsOcUodUr
oBDgWWY7jKkWezLozbwOLMWIVq+3fbmi8GcOoYcir8rn6h0y6jQcCmMfExiypFXwzSaJ1Qg4iVOq
cQjlsaWiBcmHKb4NwZR6+D/XV7H7Io4hh1QGl5qnO15l2dL1UBY3rFOcQO04fVTE9QtEWgd+KEWr
FSmXm4mp79UZADo7k5lxow5S2/Upypso9F3EftD4ozMxamcd7oLuhB5kCbg0pb7K8z2UueoQdYx+
pyuqzv/fOuwdDDgu9T5TfwAEA96ij4JAmQYonVbnMoqewmeeYcGoRRrVYK9q/qvmx2iAmg0ykufd
dYd9xT0neEKJXS51TdEa9FIUuEPM9zBRBK5VLTgeEDantdwj5KKpyQEECek0th2ED2egXKlFieId
Ni24ZYhwElPqUw0Ikm7T+QmpiGiosEPWB+4HObJMZhyWVQu0zpjzfYBMMXIOqBPZfCpFSinF1m2L
P12G/BpjDOaE5h+vp8xDSthz2sJpqI6hoZRLUFx3USVUxCtmIEPHWa/cSxYwdoajA3nWZAGFvhdO
a5Qi1LoROwIyoX72W8P2qJLiCHGwlFukAAFgxZXvMbdxfW7A1tfdM7s+t8MGcBAc87wX0qD+FUnR
BruCAl5HKFQJthCIA6BJUuA6kOQjfPPYdqk3geCTSGzDKDlrMK1bxYEwQLn1e+fgRgj/QAlEfESA
V7SsuD8g0SEGAsJvbL/1alh6FPy259DJeqBirZ2gAHDtGytGtq3MFvxuZBLaZLqr9ozNt4azDcDT
PsLy1jIjb7SV7Yb1ilGlcYXeoXdmbmjfvcF8f4BYHyUP3kMxJVEOWJIZYLujuVXwZVsy2maITZCw
D7Pij3fCDIN5sh6IhmI8GV9XUiGxucR5gGyGUBgHXocVOSCb2VtCG2OKS9ZpNicnJDNDEboDjoRm
KZamQDjV9zRMrjvxTRqEbU3m6wpwjwfvYKlEcEn7BzsxJiCUa8SmBUOEKIU7cfGJFvH/HhQUvH7m
j9CcjV6S88RCxOFSvAObE7q9ruYwehfEfnQyGAbJ4nTAHGs1Rs0AkAoUh148q/U7vQ8sZTsUjjF1
NN0pB/BqWEJYFXRAtnoOioBJSMDmxGN5W95AF1BHjjzmpf/sNh1BLUKzBJzar7n3v3RP5cj1L/l5
/Ty+yyOIzHl1w6V40AJI228F0QbBklIQjteUc5T8w65BhPqN5wQdOmQYxnFzR+70m5LqTlCP3RsW
4974AB4EGmW0+2snIqjUhiwWo7F39ZpW4hDRNCOim2EXdFb/Mzlu2/3j4t5bOwlMgmiyoRrw7lWh
D3xDqUtGCOHXJeaQeeqWnQ9aJVT2zlICG4Touq0g6T77FZfqev5W8eH04Fa9vKN7cPaDklfpJrMq
/LkHtP5s6Myf6Nm0zSohbmqUL9ahCt24eSVmDzBkU/8Jwd/U0K+iyNKM2uYbhw+Omth+vQ3zAQJm
SbliaGT9PYwZWIJU3eN+sOKG9pmKed4D6QIcPtxF8siULS756ZSgl2FUYH6GSNNt7h5IJCA/C0sR
OhPwKSPHh2OyfSPC+jRjgPhg4VpwHbcPbgbHOlm8xYVJDaehucgciuIGaa1b6516L2JzkJ4Mm6NK
UMWooc5iQce64bgU1FysvPM2g8+WIF7qtzrWPeEe8gkVOy4b6d2uISfMngqVQt1KUCU5WhGlSkfq
V+xywlppwunOL48H8OpjCmVaazMEnxaPmql7541QUrkJMTtKSu52XIfvxqD+Nz44MENEWPOsIy/r
BmFClZlcergIXjZu1oFdhOcGcIMQ8SRYBF4ob7jvO3KH7qeBFghCOxS4Sobp2TRTKoJGe0pEQIXc
aJ1x++U81wfU2xZ/vgLoA3B+RKbQfEm5zigxfgn78Z/CSwRTicoKXouvRc0fkxLCBvQ54DIjiOg1
UCHzoBO84Kq18WO7hwD+KYDs/mcLRRdf0Ggdp0m1d2+hkNLrnIO0OXgSi7wEr8YwJJLYGJbq3bTl
H1sIfTbezgvmWdC1jcX6Nfo0B62bl1Wd9O3Q5gytHNZz8m3cBqo68BDu1kdjoXtHmecQr/aNbgYF
a9JNL4NqYwGlRgJFVmLPIMVvsNGS5A3NM31BrtdvQNRA6Bnk39FptiVujNoOvfPZQgYGnVeVizo6
ycuC6Jnf8FVv23wu5ytV0HOSiOC1pN8Ts+WbMrwe/AZMIYzf4AAonCMPsrZoJIz9kI5B3whtHUT9
NQ+xeM7UEtWuW0/qVGJRi+weYC4Nu+WGlf2eSLufbTgHbyu4IMEj8V4kyZE+Ql0Zad7EqGxfeF3w
bFG3Bq6dFTk/zRU8BksH8q2f/jM0n9CXnuwsNZvwG/yW+R+lcxzsCpPOuJJeiM1P5EIaxwlK2KaI
SEliq0q118msNLofYmQ5xz1/p9tPLQjLKAVr4luXLUSfkYGOS/oirsyPtAGVIt592yMTaX+a7gWv
EyDSiyJQQksuJ4ARzaJ6in334VxjisCQAYOE0Axb8GA5e3QIocFBCSE2W8iHEWB4WyGpgVyuuU22
vAGBiygyHpTgwFoLV0jbv3Eq5m7i3NrjKmLf926Dm5p6EWQaSKuce/HayfImlbGtUo+Td4BVUr9A
I9dOnTgfyBwcr2j5BNtUc/YnJ7t4n4P1gKAbpsSLQ1fHV/itLCnZNGRxslcTZShR2GZzV66kz6vd
yoSyPCh0b6pvY7moUajFhgywykUSvX+fJgP4CJlx1KmxjkDId6sbDKEbuwoaZSEMbtBJv8Hcjmpi
5nwG3Cpu8Q1m3ZeKzgizq4fBrkLA17FxAWlYsmpiUoNzPZttUIgg5b7fSKnD7kFZFviBmgQs3rsY
Iaif9i+diKxqiet5UkworjaEdHjNHckNEipNqwWlmrOGDzsSi3D7l2oOOOpYm9F8/OUzoherQ1hG
c8JolfvHhEq4G3mvltEEL0fggcUUfgJalUxQqxiej0Zl1t68ViFMszU7BBL5u/+5tEw+EEVunpMV
FyRmeRwgkm1kPDOTF9O4OvVMHaiX8bHSHRLKp4tElfkD7+Ii1GRGC44572c0/5xhGgdq/kMrUfqO
Wi6XicoYTbrTj/QnEJ3JrWl1qOYE5jRJd50eXp+bTCpP60q9nJnOUEU8tOBEVbc08LZTA9p3eFUY
DR3Mgd17V0HksDqkIUwiSPRqT4s3oIlYfNIT/4yoxGYN588Lhi4IVtSvfNzHyFbtDeeEoqUBgR3x
v2vd+DCKVYXxCup1tH/77XBUoVuxOG72Glgm6W5CMtdpC/Wryxhql9ppEje7ndJXlXqfdu94+boS
hA9ncThvP/rNA2Ybd32/H9Zwx+M5+nbV6mBdnx3C0bo0rITjI55UwwzrvZpUuYLqZQEy/f1YJtnX
tTxt74PDc9yJg3YGGua0aT7n1du0cv5C/uO1D2rHyb68eFVG51e38+k9omH4yqBdGN8rwzP5ldYk
oVsO1P6GwxIGztuvloanaHzgt69wdG5Paq/vSmN+a8yu7++YkP2l3wiHl8ffmstHBbr01Wj/vG5s
38MrNVM+LtyLaO5hA+N2s+xdHmIEJ4Venkdx93Xxq2Gw50KJZaOWRcHgwY/v3oteIDDb7tXefmvt
no4DmnONg0GpubsgY8kCAHfBo/eseMeOh9Tz+g8qMhRds5sd3t1O1ntUvHV5dCLmVe9XTxLappaf
BBSiQqjgNdpUMnqIqtGoU+yk0IjE0kdJz3K8z17CpFmw4kPDDtQP2CXM1MSmIdHBBEFnMbYhBYzG
Z7IB0NsQJ4yR8qKNW00j0Xy4FTyYcx/yG8gMacv+7UdPC73XD4QnHwfSJyJHfOrabRMew/CaUzBu
1KEbgAOKBeY5PNUDPvKFZOFbKk1EDrnK1wRqELjtjrtOc/KhFW9RauEAEl/HQ1Qt/M+L+LZfB+G2
Dl6bQ5BBlIXmCKHzzy5RFL35B3bwPU1/9iDSu+z8WDKTC+4OA35JEIGythoypsGn39h+Dk4DArbh
fVb9ZZNE2JNNd8+WwvpnZDsZgLTVaodWFDkd0sBH4xGZ0FNFZEBOo8Z7WOoEZ1TJkzG7aMYyGVKc
uLxBCbV/T2tlwnHpDenq9vzy2cQYTldC+MtKe1KOxk/QTR7s0PTO6bM5JBNiIbtkeIiG77po6bkJ
sJFE35BF9dcDAr5TsD9BowuFVdAYp6PnMNpep8d+qw8uHwJCVIe6JGt/we9QOEjsXMcW++fAMttC
Q3A9eswy6/4H2cx6JuLT/nPEyJlhNNYhc37bD/KWg/XoY5cmYdCCgRaByiBZNRZhr9FvuIn17B8I
ExLBpHSkB/PT+DZ7T+B2cA59hj3G/p1XJUiszPbNUYZillOCnBxrIzURIEas8U1BdDeennqs3OcO
UnisCmOSr/fd8WqSmTuUgQAMs3efFSsjYANklzWmHP2WKEMMr/4xnqXR0eS756MXoyeYuEj7PUmw
o6HRz94MpBTy8ia7aARLTMU8PXd3ypQO2ENr98rAC1ll1pShE3PLi/d7DNs2PVIpfVWaf+jFdjrb
sI0LlkxKjMPWLyOz0bBPF+/9qRinx9+rNHzARFSGmpVCfIccGVSgx9PkOcxSKGKes1qne0N65DZ9
p4nRzFXXWV2vuwr3B/Ylpsy7MY9j9Oi6MI1fmVkoVFcH5BpJH3WOGxYZPiPZB7Q4zDCEYSccHmCn
Yl4eJPjG8L58TNTTm5nYoyozJuWHwku83I5J9IbPJGxBtLH6e1ixYP58gpuJgPgXNieDkXK3VbS8
BDR8dYPUCtk6u1x2KBPrJ/14cpnZ1S70R0OshNP96153S8dB8xWcUv/Vshvv+frwU6mg5UQUpDG6
vax7vVvJfh6XbfKgODWdtd5OTEa31qtWe7WygV2OCQLJHXiHHib9yT8xopqZ+2K0fd2ntd4LvC3m
BXHoC6NLD+XxJbxSlJ+RR+89B8/BdcQzuht8m3zdVpCQESVetBaPVfYVTeMRdiIWXjRq9RDno/Bz
dAoi9tfRk/M83daWgAGgvwaMsIxgH1svGdxHWC/3EcYsn17+rf7qL4xN/guiERzbQTS9+E3yYn5n
Cxn56rUqLYDZDMqAB8qDAkYzajHTCFSelyRpiWbf+BQ+p5fAxfsaIJUBARq0uvr4Gh+uP2JEPnxE
pmmrgAjlATCckQ6MFjTwsC/wOE8IAJn1r/XBh9f2Cbktxt8VC+IHM4GvaPmJufk8pdNXUJm9ghTh
6fUcWwApiaNxOPrM02SSTD4Ukc9iSL8zK+QW3w0mG1iEzwwD4I3BEHNkxH9grK6h2T3GjLm/GPIG
Jg0F/qrxp3SY0B4SdtelcAhE1NPZLSIjH+3uu+pGD0Az0J5+eqxrVRJlDNUbhI2icKumECtIPSOe
keyGYGsiLKJwwfcnAIJPv/YMmEeMW74IsxN28wkZhh6xQ1LmSihjenWF8k1hFBIOV8hmlVVQXS00
7Nn8C3o7IXCEd32y/un7lCxR1VeBnZC+QlAr+M+WnUORhAS9O9tsuK0YW+UBVakMEohKYyBH4OMg
FRDmbQDsSBETnE3Kc8lygbYB4fw2x3lRFb4xUSCVNsGbx/PBfMPWwLPfMtcwS1PYlsL1dEa+AlVq
RJdt1mO+YWOCbfB860LFyOzAkea5W9leKKSmVp2SMOYDxN6rz3bNx295Pe5h5+bxLCeXBZSTUBND
sRtKCSe4lJ07KRjY26nDAhaJL8kEi/jVlRiF0wGAe3LJhT3INAKQB2VJlAFK6d/a9oYRKfGcYZLY
yW/x8XHuvJVFU8F4GSCewZfOtie8YhevuTA9bgErSvaFmdhZoGFz9zpbZZGyr5jsEpEMar558fOL
pef5dQlwrZkUjV4L3mgwJnk+SdyS2deZdLLm9nNQ60kKbv8DvSAzEJ8wGml+F9MxYRmrNs3kq7V9
rGqAp1bM/189dxaaS5pNAsRR3EIIIqCiOH9gJ+PYgwLymek1AFg0y3x9nUhkga3jrpPhJlS+Us1y
fTWnlJL4nFUA4BgJBNiFM9PxO/5pca+xjIPqNKNODPvY2MP0Y93tu/1iIb3b9enDykYP64GQVc19
kZpMzX7qq5wrRcwky4+3XQrKTmKppjK1M0vwTLDOMUn1iUro7QnBTYBuQDIBvqmMUUBGKLEptgEI
OZpNJhOVM49r7sMiOHTqtwZIdqQmDDrgsxEPpWL4B0ISJ7Kb0+M8+d5vqj/HTfn7vGn+RPP7Zv0T
beLNe/OZ771X9+jtIzPp7nswpHttD7b036Z3xbEKnqMLJXqUR9LWpJ8RV6NCTT+o4g3fRlVvVK8R
7Mir2MDw6gCJrsq5qwvdQ/4LYQcF7mW7YvRSEmKyE8eDFB6MUbts3FPjjdXIF+ByXHW87NRsQ4vh
lynOq26P/tFvvM4Eu/aH3v3a7K/fzr6FOFOLGpASMyFFmNGLySrxPbMIYmCynns9p788/QU5UFdo
Wh1C3gowKLS+IMa61wBD+dpBFJIYf/zLDMqISVT7/tDvD5cqZKT6jKiqIdxn3x0LEAptJl/j5dC/
TZ/MxvwrYvgQ3Vi0F8/p5+vzdbYJmAyeo6nJihUcrFI3pGJtuFyejQX4eaijvj6Dett4jqp7SLeM
zm8dJb/Q+UuMXkbyBcAlOEj9rzYLHpmTdwgvrVozXvZfWymZo0ZShZSvLrgSUPhtY7lY8DE/Y4Xw
QdT/7q28IMu1l8PXpR9hkudf1be55iWgTAmKd7w6SgxEFSPzzM3FEK9Zlba+TgAC8A6QOeqY9Yu5
uVDz2TE/LMttK25b1+hAEDUDRla12ljuxF9r/oX3g0XCEYCTkakm2awBZtYa9gtq74igw2SOeiLk
hZF1Jbuaf/PGkoHR9GXG+TeVNXwmBGlbqPi8zPTvA5lZZrwoEqciWSWmLLI8d9ySe9mV3I9ddcoO
8Tn7Rll8i7L4lnsc7oePvg7epl/cuq/+o9vyW/76u8YAh0+LSsijp078QuXKYhzPqYjRmAg87h0j
Ydgf9vuL2OiPTya9aix9nCE7mb5dVcyenObi4txNCnk9GGSOBvCcFywsRGSpot2t4cY5mo9ey4ob
fIPtDliH/EOPSDKfqYOKDyolqXJc6JIIvDg/qqcmMg/wfY9CVmjvnfdWHAFkzSZ7i6/QcCdjezik
yJmK1MyLXEY8c+lBOKbHzKr24t/4l9lwRDzAqC9u05NFfap591UymhmeB0lJfSIEf4siReOPS50O
F2N34k5U9zQpmePN1zV/dd1LKFT97wJJq9FkDGu6jZiG8WTUdXyNvZJfafK0OXq1OfKtzn1SsStz
hoZ1Hz7pcnV7w4eTe0i6gfDKNxIbt27Dv29u3c/faVYKTrMyUCbWmnBvX/csD2C2rRKVY+k0+ns9
bTISF8xYNF79en2SXlCsMg5klkKorvidkiD8/YpZHpzne7BQAbLALRiurDd6Id3SXbrv6xfJGoIc
P6Qgfso/+01pxQs6d7M9Pc+P88vLPM7P80bQHDWCVnCsX3oniKooByHdtJ+FmQ3dFkott79kbTem
6dl8n02eW1xeNr78vX9OifX+aUNn1F5F383V+iuEkegGRey0Bl8PVNlG4gO/RF8JjlsQkv3oVLHh
d/rgZLutgAaUyv5+3sq8t4LhmDNEw3hh5JQ8EcB0WqKLZQ99uJ0GhFsHNpzMwUMgF0Pk/LhFgIJw
+X1MHhjvuC5KReZoNTKqe1ENYI5Abtd217Bf9GrdDKEksx6sA7jMhx/EAQ/B3qrcCSqjVHacCwcG
JMpOmS2MX1CzV1Aei/1Xc1KdYGjuPtPPyKpNQ9hw1oMQ1ezTpgGjIWSNu/ssnqFdNgZyGyhRh0ls
j8CDwHadgXtD83ZSXFTVhy/hOwKOCWTTAYUisxmFth7IQnixYYso+4NmcAb99vRvPQKLJjTevfWw
NL4PosHhuwMRGtbcA7KAZTlCMizbW5+/DjMbe6w8vMLT/XbD5Qe0W8T+FaNpguvgXv0PHpJRmc7n
N7s2ag6O/SyIzuaFyFto3bl75aO/pwiBE1G38f3+hpcq/kYfrUW5OCYvjAYglcgsZQZcpeeX246c
mAWO15M9zantUrYeXgMJ4Syc6AHp+5zkJUu7YKJFqVoZ9FAJk5O0CEBucEDu04K0wQDV5kBARdX7
hvA2lB+Z1XGXsHRTioX/ZoXjDkUBbBLukYzXcXPcZN/nuebEPPu+RZZ+irAR/FP/1Bc/CMqzpIDH
vyrKUKixRrUp8WabNAkgeYh9SDVG3tp7+4f+29//rb2PG3ab0+ZU02M91XJKgvDRv86vTBP9skl9
Uv/SfzMXu6n/YW/EuUPziRGe16GKMuXlCucsgCb2uBAYN8I41xnFf0ymiW4x0ldQ6SKuNFeZ3Pd+
nIAIJRZE77FMbJK2eaNaUL21dt+woSqwpWepAOqk0ey1QRQPB1niuOPTpAZmV6WCwkooPk5l1Wj2
qz5QD1CzAeMKOLyTG3u/LvwXqmyjZ5klrG24ZfQwi8/gacX203qyEL3t/URF+vqpRbZT9n/hA3zc
n0XiIOPnlp0OabxiiyGvWIeOs0+QzlxCwXceXodkLa/DzPpg/lUgKmA49mDHzw82skEpiOfNbyVk
yafWMLUw6r22E9Oqok1NTD0dugzy+7qU/tlgG9RWmDlq5ML9pdwtoBoHGAFFbUqabQ/GilSMmzpA
AWBbwQrijENRsUT9O1EnBHUBVEhil95u/h13x137jwjEeSywjCDaAm4fvGTYQDS00SeENn7mj+v4
uETTDOhvssmgfEUurW52vve7J8hpVQlH1Dnf+/oogJjfx1nt+4keWdwvwzJab/MEG6eWi0MVttTG
dzh5zjVLNEeqf9R3uvd+2S/7qsKHCquFfGS4KcESsUm/wyFkWARS+63p2xGDWNtc29p1X4sGqVb3
5VGc3316D69BeZoOXgQS9A3IIIatTm/QA6lqaM4ei5dXIiP/RBLz1utAK4YMAHjVzEfMuw/aFbIa
Eda03eIoZq9KSLP5bYJc9yyaCVb4FlQFCURIQoBRzcGy3PnLhb9fx/cc3n8i4UtEgijbnkwhAEWQ
bAD+We+Eigt7hPqeIN8FfxPGXKDsy1AlrizDABRU25mC/VDtE84C/h1zrbAYNJTkCmBOM3o1hgvD
Xcb7jZQ7VtB108qNozIsDiW37qSwOlTsvdd0KjZ8Fv0GNn5s1vuxmXVFzlDLyzqLQYc6lKkaExU1
rbs3IAqPARUbTPBbcKLE5hCouEYYpg7uvOq6VR0uX5y6cgFQhSoTnkiAu+acOAsYGZTFHIHyiiSW
aom05xHzsNc4kiiSQ0LSmtW6D4QQdWjbEflJjXUbTcOc9k5seOwHoCf0G0Q+XJG8kZjhdcVDP6+/
Yidybrb+WoVIp+meu1BEXlF01C0F4unudwexnBdF+IK7v2cC+us7YWhU1vkMinKk1JhAsg9831Ck
VB5d7i/B+qKef1H6V8cle4LALucrYnFv6vm9icFbp3nsQGQ4pECpVCI9j6WnKn09hMw52SOFusjB
gWpdqcKkKCQiHgDnlFtZqIQsBY6s8jEGA1BeghbSk1VNmep1SOl3Se5BUDPUB6g2ttVTKh2BF+Dh
RU2L4MEq0RKHM4XI33NMhNiZQ+ywJaXOrlQBE66aqGRAHv5/PJ1bc6pqs4V/EVUgoHLLWfBsjIk3
1jQxKoicBNRfv5/W9e1imZmVqEF4D92jxxgtdlEvhK1Ga1OST6fIakQMSzke4ISojfEoCkDRXSWQ
T6hQ8FqR9UgEINorkF7uNjLvQAa0ADbQrjGGErcAETK3bsVgp8ZxG1/YI8QNafjSbLPHPrlrfe4d
qKOPDdLiNH7PYdoC/GeROBhR5xqJf4WkoxDG4V8VUEmqQLJa2f5lgJuO4Rt++08JJAW4/zP89TQh
JJcDuwvBmMQ5UOSp4ib5NnaQPExO8m3+kMxpK87Ipl8hV09+LkvLA5dC1KzyAhmJxBW2NqLmSbgj
hiFy1CFk5reDiLiJ4CfiEUaIPZa8vdD70qVoz5FuIr417fhT8j5oU4tYclbBusTATUKI174mYtCn
PcpfCs2XqlsIisIhhQw6otcOMpz/yYcF8ZJ7ymjjkHskD1G6UUU/MYTKhUllxFf2Asg85I7DFatm
MsFrJvsZYnfusOiIVYdzOJBkSr/iw3IJZ21xmQnSIodOd7LuhcwUs8cBVhxj9w0P6aFotPBQfUGj
IpZDmBiKzEu904lPyNF03WTAsJYw8IQufYJOzUrInn+B7ZguhUJ+5DRk4ZOlrwcoJ4pMWQ+Fz14D
73UgTO+DDzqTDyuqcMRh4GRnz7zBGJHZhFQpFEdEmYFQA/gVDH7MIrx6nbOGrusDVTUFLAtAqxra
vK5ed5AdsQICW6MdOx790suFFX2SrPhDq/zwnnfQUuCpSKAF4CjaXJnWb7n7G0JEHn8GuLlHsqyW
xBSGK2wqiTjujoLbVp+1BfnSSCT3WEtibLYiVfv8BbN4S3VBru1YDGQYHeJFQ18cHuHJXtPc4GUo
9XBVkuKHL6HJcd7ger1MpsVnQXi4I6QzZoMJVa/BRJO8wyyc5ut90M51RZFr/lzeF5e4usAcpEI2
w7i2xC+GVsQfJxr0PZePef/jwbNaZMpUVBP5r4d3VeJgGpDsLxy7D3NpLo9rc3mLz5PzpNjrtKRF
FDEcpWvss1YiPXzun/vyoO1pobJIF9dZxoN2bgykDAi/EBXaUpjmgxSB/WPazoeffr3sfxqfdP3m
uH00NA8b0NBNWP+iXBPtGq0zOOgjawu7nSbLLwoRnnck1tYUOR73I5/ka5ap1yEazbcOURbf9ySR
7fVMWkz6zQPDAgSlOT1u+8SD4vy1lMX17WojIfR7oPFxpDX3Ae4Rb0iTzteKKYvulXkm9oFyWtlL
7CAz7C00Z0phiHZ2go3Bfe/b4ykZPojCOvHaCejEOorWkfc9N+yNeDHI5i7WULKASbDIExkiYi52
hcJofR9dYK0XWnQNxCuJN1j/W39/b8RbiUQTOETi1bvXjCFEkZ1bkdaMd3Wo4gMWNx87QuHcldcB
vD/sheKKM1gTiuurBEwD9Blvz1mEqNgBC4dUopNiDNOGtYmxKfiC2GuVmwsUzQ5JB2/irPkY/yoG
dUKnIxAbwW1In4Mb9Gjy+3kNXrObCXYjbMWUHmeLhLzDrGwPCt9pupudpmcaMkTlOB1pkRloEZ74
Iy2A8xjQdE3YLVuN7wqoib2PASzDI9lVvFNp1/oM9ImQGo2VOtMCLTiPrn/GzJhZE/L9STo+j3uN
fR4bK2UtiK8M/0tchHN9qk/VOcbQTNkn0C7piQMRYDp0q3AOA7nYy1RnPOEXIBLz4+RHTBjPI/oK
U0sFl/N7P1cImbUrJ9vgX9f5ZEzORl/w5e4EbdRGm8DaWhM55FwoLUzeGctgcvok1thMvX8PuJJ2
EdZXXx2Zi84dg1NKVKGwAo7Lo6vRewjuIr7U15BKZ4FKJ8HC3ePZnvHRzenbc5vIVZJrc1/qqAk9
RCWsQO0rt2n87nU8OEOMyEbphwwzwRZliAnuk32DGL4Qs9xf35x/kfPvH8Zf8iHFOlAeMqyUQG5t
PTqF2S8PCr92Nlfxb7tNNfRfdKbxdP4lJfKeRHqN3QYt5mrNikokK5mvrasFrnQv27Ocl9G5AFT1
bSAG88BTedzx8bt7mOt/3T7vngr493ANIln5AzrxrOlUkTbpZu0CSzZ5Lx5HR3+ZkInf2Hu+FKDZ
srRClfQ6G+/ekFqT4FtcQ2A5OiW9dhfcbMmpuMOEOeFS4r+p2PZVS3zO/vGKPwHSrlhngR3wjmLw
J+8vbnGCmrfTngvz/R9AQVj/yvcaZy+f4oHVYjW9cVRThUoYXV2c/Lf8TcKe233IZzmF//J5Nq+m
IKj1h+oqf4JbysV8X58jIg2nApgXaF4+tuE/eXNxcJTb0vE1G6UjEDQzMIMSVaI1ffgZKcGDySd3
i8lXc3bcOmbmlC6WfLIeZqn1/Oj8406xxEjSKgZ/NbOzIyOmGzDvqVPygFfwco1ELOkJBi3PFj/D
SG5vjvkcBm9OPct9lQ7LlBf8i3cEeYQ9514j+Sn28a+Tf4xwWUP+t2sDycSn1zK+b9+fSy4iLWYc
JVIibiE5ujxDioJ/K3ZFAkAnjvGQXpvOmsXyGq1ZEPntO4zDKftrInWAiShrxAxGREBy4KD7rg1I
a4G3ay2sl6D27l+1R2iKTY+ki/2FVBkxxgBC+/z9s0aLC+DMQvbjzP7kN0D2lr2XxAfoni1HNhCx
SPqQyqLr/oXAOGzNqiC2fFYpZ5KksmoS/0UZjuQvhyuB+eWQYuZglozan+wPriBNQBYNchu/t5BU
t/R4kWNB2xe/dQkiW18sQh+OGIq9T/jlJvJ+s08JY9kMfqlx8PU33acbcmXnkRE0KFhJ9paSOisY
HCaLk/cI6boWdNhO4u7u9ZfD6RDryTrM9pIdKx9iCy5p9oVnXYWcDUsfjub6Frw+HhMW4g+Hgjd8
f2rx1YIGv2NTOkKIzwu+FE7qixvkdSFjAXtCZnY/lOErVpkyM+SxI/uU2fGe2S3zG5CTg4La1+NL
lin15wE7mxGoB7Jk0uFXd06fRWVfHrY5MSfHsTz6HKrudvNh9/WcqqNreIuqo00nDBh8r/9TR7cX
4vV+K/naA+osHHNRnpatNVUmp9u4GMAI2tRfqvb3BGOhi5wC6dHnTfpCCk9JeFn7uYYr8TQ6SUjx
GgFvxwmqzHJs8eOX7F2cwEWTL7Es6jOiXKk4E0QTnUhs+/Z6QEjKd0T3qafHYr4iXhQa4QyBJKMM
7evsRFVjQa+1r+aHPWc+mC6X+w88XQAsUfkOxG+DeNbeownmH1o98JViIxWEqo6xL7GAMABU7rhG
KN4P1SkYk7J0uC3LtAr0KAe1GsD7epxM9ahF3jOS1URugJRACzaTK73uroCFfPenARm+L7o27Uh/
2Df1JZS8TbEx6GCNRvFAi8m9tq8PsLwpfHeHjhShIMnI4WFUs9uspl26lIClekzTQvmnBzRAyiC+
xAP0JmQE4AuSuwuqJel96SE1jugkcxopIV0YPcUXp3zQA5f+H+Kban28/exfjvaveAWCEtNFDcCh
OfgXWKi3ABqKmsg82bSRCW4/pxGZZlT9KD1Hm8mhzwar7PP+lX1aKzVCWrzAkze6cl2naH/QAQ0D
QTHA2ANalb6k8pCBUAtq6AhF3iV4mohmJS8WO5CzJ/rVbHJHJ3FciMs6Sk8iT+JjOfodrLbzAUMP
gub+CMMNyxu6tph6SOYiAa3kcO+DPE1QCh4iBkPsRWO54qXoEtEZ4hTEeRDzsb/AUQM4QGCAwpcs
72VtvSL1IX0SdQwsHZygSYB5hhyC24gtgVArxHau4+KZSHsl9DuNjYn0f6g5Wr8GZxOr5xZV/ej8
70QV4V///3EzmQBPDknmBAmir+Qr3ZP6NxgI45Ph+raQkhxXvNIswKMZWefScn4kFfm5/YdyEQgT
AHZsYyZZ4hc72hffBuLqSwMz5xpaL8RK54WWk2wsoImf1saMWCzLBtGQsS7lxNajVRuFlJrBXKO3
RdLysu25RbIuSFSoLUoEfrPerPEH28YnSCy8krRI3lfuhuLkC6C/7J8a0WqSakIxPk6HE3pZpEtU
U2gn4F1P4EZkYTG/+48+bY1pnYbFHZ4SdKByd5/0cUanefIGVDshcGGDzB0FGGP9ABL4s9A2AWWi
/R+45yl2D8U3fe7vmz6+rXiSDb70r1MTXeYPojkQlbeB9EBzj0/wCAa6v5vUf+KyJdjnZWzOLmP5
3lolo92WagZNOQA7aTbwmX32F8oK4JV+D2BkDyzcabiKuTLbnwAbgllIA4xHAKThPFe6XUfq9D4f
Ihj7Vvwb/LqRNc7j06RGvXM6NGEt3wPeJZPBSB6XCZ3Ev2mPwTZzRH8mG0nx2krEq1c2jyty8dT9
o62Xs9arr7On3OldiQXBaWWg+b04JzpvSE9q47Oj6Xc528Hx8y9GdLl95vCXYML+GLjE3e3rOYJz
UF0+NcSNBAbe+duMbqZ/JyY62+oXt7I/+5aI54ZlLnsQtCm79CHauvLoueX8HaqJVQKllwEtQvIP
MmuiNgI/kpnVWvZVYoFXHi6bbR4b0yHVXtlApeZLbu6YXDF5YGfApt055qqLhhPRxssrFBasK7Wo
EWK2fwKavw8xHZfGVXMqIZREjDSkoZQJhl5/3sZvVFgsL/uROJILgikFEql9vEFWQVJYM2d0Wyaj
Vk9hCxy6QR3SwKu5iUl9MWsmSDveaI3waYTpBo9cQOoGspYUAPSeXZ+dbJktU47rR0GTrI+jAKXi
gY7I5WHXuJHSuIMu9YLziHYNcBinA+QE11WJrSNkn5IjmR0X+QSS9OyJJRJGRxEbDz4Ughqe+Qpf
wIa9QIJKVkcLb645cS7RY+VEg8V5pM4hPYo8bHEeD4JLqK13ztTwH2PKT999/zYta/IVqkpM9Ae6
5rCZaONMC1VlOmThxcsDF0f4wBPkWgnUdsFlNBpp0VWiQpFn0Q1s0zDE9ddAF+JNjtM6PncUzCOo
HER6FSDy49UKRtrBnEbZHwUC7g4Jw7b8MwL+j2FFl5DWpzXeRF8VX3SP/1LCC49+SSta3kINih8p
fjKFKF7oKynL0ICEedoPAP3EGLhzYqJaybD//v2brqkGOidiNIEm34k3qKIn9Qmpj4iJvqywjz+q
jbTQHd8BSmVnvLMYyyHFzTo6jWmoo24fbHj6SCxUZYK+Uvm1DFXaf7n0jwFFIibl+dQxx7cfxBWh
iqyLi1KwV8ohn5v99qsX9NgaEwqz8rX0zp+lR9mRt6f5DtkQ5BYOMTh/Q6tEvzOxQF+EMlkusK5S
28La+Tl5zpLgNnmaTCuF2gkVtsDsfxtwqoRpBbfqq4HY1FBmk1LbjRhwsLixdovnshycKpkWgpNX
SCqhJuHntAsbWs5gDB3S4obCjv6bExoo3EHFH5ym/fUzQc4hpOqxEtMCWqo+r+oB8mKCCvAL6kO0
kiVY/p8zefj3CKn4wpvICTh6PAs3i68XjMszhe7kTnpBtvOqL0A5+Xn5Z62gv+PekX3KIqvi4CEl
MblNcpyofJ6X2ZQFLpmLfW2Oy5IUliRkkNKwGA3gpgENm3Kt+FLIYM3oXrelBYx97Ns6GvJf9oln
Ti2Pnm1GVFFkt2bnKfUN6tDN35Ce1NKXur+wUE841oo62nRAnxhaWlE8f8HrwwCPkYDJ3afxIrTj
ZP46o4STk3an52UK0oCRRsW5y/5C9Q1EPulJBZz/aFZz3tNB6NHjGl6sYLdIHhurDIYoP6+/vdzr
4j5oy9fuMeJlMkyh6VAmd3RoIJyIMcowFy8mJuq6fK4un0qI2DpPsaYmigHpGt/Lw44SbWlfD8mh
3Cu/+rwz/CNwD0sozXZwcJ/ndEC7be5RgScYteh7VP0lT8daEMyDxNy9Kq5i2klPjtvmQPizqcFl
B4DKaJYM/LAd+pb1XYOVuqBRc7ZuJvnCBHguoOkiIHV7Wxpfopmhl7fp3nDlSeznQevoxgp9FiqK
d689ZE9ICY/by34AOM17wr60vIKmhwipi1h5EuwnG1ILuhEo8N8G7jEd93YTDU0uEji6YUN73phV
4xWc0jHqTwvE5MffxPBOhrfDgAwvbIrJxCOF03ZxBTTDveQWE41Rv90WKPdp26Y7IoBiF5M+3LD2
l8afuDuIHxgElqnU0Lf1UqwfMDUYS/XxOZLKpBh3FL6yeVedXs5msR5DGTVzBCJeDSjAjM7lv+bo
kAZVq2L2hOBKYeH136CgZTPOIMYBPRiSLiRSFgovCLhECqKZKr7luH5Xvwxq/kOWAiMYErCK4U33
r+GQ6vEuUH5mL+gFubnBQiCqdnU+pATZm5uEdArNzUGE7Z/N+M2ApKsEDadx54E7RWWDLAyHHvlX
oNvBkq4qBwvYbvj6ifxWEFuxLZNDDGPB6utX0EyISrblNxQwsbOu3Eny9NnnpPjyttqlH9himM1P
Kiin4JwJ1UfBOgXpZGG7LGh89Up7SaMpQ5sUok2+suzyKEO6V3E8aBmm0/Ae8IDN80U5/eGzHqXN
D3VSbMyfBNpb6XuIZaa41cufZwNg4d45p8POkQW8DmsSHQRJOPT0PZVkfjCGRsSinf7J4n3VkHc6
xZd8fydw/TEm4hhFC9nof+Ut2enIFbcTmhqNIIEL55kTCQw72Ixhs7bO5gm+SklTC6TG/GPQmZwv
AyoWpWtO0CDzOJJ02nMteC5kyeZWXOPdmCZ/rxshaLt4G+rg3Rj5ECDIQ4pFheoiGyU2FkLyGm+i
SDvhI1n4Rz3AiGeMC0MfbwpMs/Hlsv3bCtksQuJByUqHejETSnQtbOVhOoW2iMBEcQ9zwoi+vYEq
Qy4LsgVwNPRR4wZ3YMZq0aTO8UPfec9FV7opyGd/DLtQAeIDyZzdaTMFysRPuh4824yCpXu/e715
WwQVnpUX16LsE9i72eUTTfl5Dpnt9nl5Oj3YKoiOYh0Xoy1/I/+9A9WBVqOJCYYljfxgDtc/La6F
GIR2NmqJSAeGAbE7/jasIMQ6hXdGRq4NaNiCzRmeCmc42bMnfWHpdEdeOfsIxF02HSHKMEjS6JC2
LBl4sCnc66dVL4/HIKHwvBNl/JMKNc0fqcs8G3bJy+iCwQwS/KuTkMl4JtkVZfoEvTXyLSp59x4M
pHTgPWikXNgWfejpA6mPlIT0GytHieugjxODPUCvT6u2mT6OEZTcO/j2PbhgRuJWcfPd/+33OrvY
W54FNz28w8Vj7MWwi1SKP4jLT+2cJ6C7pGkopN+S2km7oR/Zzuklnql5V7aTPHURpbZxdhwNv7lE
j3aSlB5NNDO6baxQi/dyv6qdjqpAQ4HcqPmFl/I7QNeJxqRvJ+w/Rwp1p8PdGPHa5AYJHpBmSAP0
Gby+3TEiO4h5GTGqaQbnLizKoFVtXC87zBY1SuENdeOhfSqjW3/SWn4yoz6ot74WP4Zjo4fdpb4p
+ckmpzzaA/BOY/aTAjdNauK0Aw+1eJGngZDw12gDLA1aTrY4+ZS2aOAXws9n9D5xxoSg36Wu4eHt
CJ2R10E/R++EnVOJtzrPOw0mDw07FBw8oP5f6cE+BxIyyebTyKBqyiwaUqSlDXj9z3AaKvVC6eqP
KvwaBpMcUDY4jsmcj5gKKax3u85B/1uwcM8QpCvZhBk0YFLSBeFE+bbFrqPedGgGgrviPGNwmOxI
aRicZnvBtwR2/aKfdCKURq3dXv4YcAbje4dH0lXeODvUdUeFTMGzS9Lw/xJlL8VUTGxIzWVKK6qB
h5vax4tU8kqk25dx6dtRV2xMxfw5Zaa5/RH2B9Tg2nA4auMTzhuCjVGNo2wrawvIfEAJltVmWZ6i
87ZGnDYpD5ce/jLzMmDAlbmjbY4LuX9hPrlVwXOj5WENmxgr3Xmy4qS5ghUsIfwPaKY6Ucs1gl/D
1qgaz9DoU5g02S66LlR7/v6E+5eKg4Ff0uqLxWrRFOTYOi5h0ipQuJpY+7Hh4iPCCkNUwSJy87KR
QPCPr7tz80RBBvjCOkgU0h0YA0wMB5k/gilSN8ouzazPeCINWvHnjqxyD/gW0QPODg7A1hM0j6Ip
H4ZFdIhZsKyhZFk8rfCpXw/22ZZkT6roNZp7qiw5ckZPH9rlw04/aSOIr6kkatDC/66fw9mAWtR1
dsPIBiAGQ7U0zrfox9ji6fF6aNZii7tHecKpNLwhM5A+P3BwxMIWfDKN9shGVJYrgB0Wc7bSxkWV
MuSsjpG1Z2xxCzjzei26fIwPsFeK9znqtAv3rRBJi0FuxUnZ5I7Yj8TgHxMEIBaDIIJUMsTCrl7j
uoYcn0joDsNZcTFjyBkwZKavZvU4QEH7XF7mHdVzTMxEUySehPgxjxC9jK/THuQnWMtjC1bydTqI
YCBTMmrGD/+0PM/TueFfp+m8Hg17cXpmJO/sG9jMRxY2ygpbJWkrCCkdAIzTpEbh4i2w4rqafECk
tv1JwXxBY3LAh+2+l25Suw8wUDqwqVQpsZssoiPObPMe8ElhY/Wh/v4c5nRlCy9xN79grjLweEAL
Yg3IcJWBc0GT3CHOF5ho3Fhp9t0prHsxDQ7zMcPP2jkpWggDw2A9rE9huvhgcdkX2aKY1XeyXRyU
4mp2omyIiTDeCRhe2dZ+tOBZ6Hm2xHAD6OgM8ofJTblgcyhXXot1KplX7A22DCzRRaGX5YYEe524
mQR7Ut4nCX8SfoUZojdizF7tlnvo6ZvCXw56+BvyfJyOsPQX8gXtB3hbKi8WFoOGh0TxblcKU5e7
jcNOA3qQ4eFoEAOrWAXJq/QYEa0KNs5Lt1hEsMHzei3mz9wIqOL7qof8gXzO/K7Id/edt99FFhvV
xRylh0YJb9DbCMM3dbBPXOPQrXfM4YBgtUYC7piqjRCJzwRgghmkvz0yoYsVfwFOCmIk1mMC2Ejz
MzEK3rAIguLj9aOH7eo6w/ZCZ2BiGIFTZcXyAeUjA2/BhsmF3Ib/GjdgQXxDq8keyw5cFWZjGbGR
Yha851PM08jCxyMFUT35e96inR/6hs3fOTlDAmzsNjzj7syAbAIM9nBd4M5tSs4LVvqIa8ffvbEq
11t8K/k8PIHW1XciSlgrrHOUuwJrY8DQMzyNdGrBx6kh9rBqglg+R9hMtSyhwK00K0GfiQsA1QfD
s6gx4aggNs3KBjFXwM8Nr1rhwIHsEmbFDL+MTEw6ZCGCcsPvK7ajqNAoL5g+xiAMEbYpPGkwQC74
APz57cVlI9lcV0xczhQuWCAYJkHeKne2egln6Yk5Gvy3birXmGtNHkFu5nHvaFNAyoZ5CGamKMLS
+LG2qLXLGvCVcB2udbC9rq6sRIw/xTkwcfhORcG/5Zc+5lApjCg9lMvLfs31QHSKqowVqgm4qjEE
KNojhBrOH2L5MU1+Tl94TiCY2LKXRwr3a8DAMrxzhG8Jqs58wWhEBcs9GfCnElYwi1nC2stPene+
xZUQL0p2L+5AhBzP7AeYE1ZRGjKUGfyofNlQDC98SssZdJzAUj/tXMcARO4YLG1OCPWcv0TBOvCN
w/vpfOZHH7o+U2t0cjHHRhBXHhl+Zw/FNusxVtLYubGActMQl7vqfXJbCeRvMsahxtT4xsLshxSD
nQNkPCiFMPm6Z5DSLo8hnkYIuWFxYDkvuw5CaT44z2LYz84UYAbgv1t44wH2DmEPS0XmACga3gEy
TGSI68zvcts/wPqKz9Q6es6onjAgqjrALANgkTUdzTL4BVMHS1T4iB8i4TuaNl4fQLrfiT88yLUp
t1xxbxBruFdgJwPryccgnPrdJPWMNcETRocwEe09pEna+dBK3eeTP6YNFmF4ZxVY8DJSkaJ+P6/2
K68VCw8tvFMQcXrr/DGRMxZzMmS3r6tFvS2W+fCBbcZHGlOW+Dn9cCuZnGBNwsVGfo38kdkjL0DD
y2dg/lHbQYLLe63bOYw2v0870RJTTPn8MhFB/CEAIshh6KWE2ViXU8zbM2/EOhOWlcdFPXJj7is+
ONsdN4JNlDnXLC+coQn8B8eKCSF/8D19Lf/ax+ya1fmHDRYTMTqQfLF6NZj6Hrgz7S8VwvvqSl89
6XtSfXMBb0zUwtFUt1bZaRvAbu45DMY5pJIJf42cHT003qgVcheXGY2P3sDJsWIQDxPe4EGtmxv4
jGkioAfV9+1GZB4iIH6dHlRZSgiEGqADrNIao4ZOERblHYLGG24XoUbzCObHE0bOES3ZPAEBu62H
n/lzgWkQ6x6TMmjn3EHFxXnk9W//U4ehAgkAlq+r4j0F02AMwgF4MNTgnw2XHU0bPm5thUnR0U8v
rjn4VQ2Ws95sl6+Gw8HUyOCn8vvHoB8MyESM/vC7bQmdr/xNlMvnhdLUI9VyjiGoBHJsorfradqZ
H88SEL+Dkwd4AcXzvpulQ+QPSS9dGLSd6DH02ThKZNaVvzMy17ycAk2P7jd+eYba8oTz1kbQNMx/
KkgqaGjfK4/rgkJ4jrDGQ/iYEZlvPsFcL3Aan7irluL4MojF2SYetKzx4j4zQQEOq19GAWMQIfNR
pv8TCwzuNQPJwAss8yqd1bKrbfBuzMVnQIQ33WEZhF4YKnGf0WbQRKBaHyERY/+ym9bquBKpOUng
uMJHI/sxcWYYmbBslbtbPb0THCK2SR2vgR7wk6cg9mu5GbR1xJkwlryEfpZKYP67BGB9fNLjCdvH
0S7z9TPFtYrd9saui2hFx2qqLMPd4zfhot5wcU6roFdFlRXftWWeE1fT/+1hD421dapZZx11MFIG
TjLNqsUZppFyFxPJu6MD+FrhEDkhmpujB4XRmpQjbO2yb3oKkls6V2+46YWGBjCoxtb8FGngFjHG
EX3IyH6yPc4aynIskziX+chJ+bZPRlvHA9ymsNNxsPIXqBl8AG+lWYPlaHTb38Pb3qLrwXeXzG/7
dn/bE84N8Ag6KKxK5KT42NLwBlzL233vboBVvTkggYNkTX/Y+l9388AJ1J57voU4uRncAcyKqAiC
ErZupntnnSw3eOpx+4yUbmIcgT7t9k6rhV/jzh852n2y02IyoMKBiyIMAjYcS8A//Uv96+cxhGrG
IA3yejiXVvSr60WYSBjHCbjwv+soHzqXcW9RfHWL3b/Bh/Z7/1a3BoLvrxqiduSVI06AsN60b0G9
s3PFf+6874bYXbJWZzebdmfQlplFy1n9o3o6l15w/7T+nv+QWDloq7qzh1nfCRcAV7s7xcXb7e+H
ToGV5hpnP/utliUBfN9pe36GVdXN3k0Nc5bEvfLr8Ws0riQzd1Kbs9drZuRk6Zb/rTHqWunUjcWP
BUdjwpDNAELdGgs1fp1uKV3fF7UzhCMSVrBQ8Om+RWpjB2AtQ9yZikXOQCkmD195hH2I2JibgYMP
XPOHlDux/pXNP3qSPMCy7VuP8uIxxMuD+E1cVWiRMvQM4sLEMb0TiDd1DqqTHaUp5tmAdp30Z0Zn
ZxFfMqD6/lULc0qLYRsMWVHTz2c/bsxD9ljk5whPsY4EGMB1RzrQ9/qs9U+nGiOHoaYmfqm0AxSt
hGgm8iVN0fD+lEYEwKTyDWEQ7qfBmaI9HVdIAnHZxFSahxiLCtO1hmyKT6dHQQ4jc0inK4LDd4d0
PK5JWUanH/1kY0/8WfyyagMAsDT8TK6jGov1UUsKbI23GI7iaeO+LD3ZrJspe0GNAJ+Eiwvd5zRw
AyDoQDB3ImM7ZtNuOoC1Db6HmSKnAwdcZZ87X4JqNWAjffkhWX6+wIx9qyN9wdUQWoLYHGPWizvQ
GEPX+76iwOOhRSoRFVEiNyJRjez+rkhgkXelaAcWV3Wa/0u5FA2nCOFkuRsQQzehLl6jKmsAVdPf
HnRBegJ8Yq88PDRBlfjsWnT7I4iTIJasJoWkyEf1iXfZU/iBxDJ7OmKr5BkSn5pGqG1ItxBTXfd3
c3R+BetD9nACYDFVYlev8ACnGTRlR3rsDE+cbYYSEj0QQP6ahUPcV9NIMJ8jO7/ikdkSI2/wdjCw
JqXhSlyhBxuBZVGRVEFFFr0EB8UJg/iekErGfZQcc6NzjkcH8szkMvs4Mz3C3ShbjMweOwm6aMo2
Q6IgVHD4Z0nNs6U6AmjHtGUwAD+xG4d3ACwXlGoQ946j8jji2yKdnVbD0cBrMNtGLIJ+P0hZy3vE
p/gs+lxtxocentDnBYRmqk4IK6GzxMFwmN2z5fpV5c3YgDTDOWb27tPos1VgjV74jUQg2TL5geIE
Z5Rxgef/llTzG28o9q1SIlS0//MneTrUHioVtDYaMTTxPh7GH4zeCY4Y5YTPwsest2UAbmiefAP0
LvexZUxmOheP5Pi50LBnUt1W+yF6J4YhCdCvk3ZI0zdiHwu/eElKaEY6nBOIlgvWDAHOMIsgh5Pc
SdKGZgESOWdKUZZcsNP9Y4/FXiXMCz5PsyhfBnCo4TLcQYgH2Ry/6UAyP4d4camfueUMrJGigxZg
OIehHEWP1R3tWeI8cKw7guz42Qf56G7CaOfDD4+28mPx7T/uYB4DWQzr+bNbnQwqmrCq8IOGZ1Pk
NsZeeMI9JoCbRcGWbVPMk+4ihCH/WAeqNsIwLDsths0YaZX1dT1+Yjp2bcKijXW4GZcYX7odxnfp
oUi/EXko+x3OVtjOr7DL2X1UFFOkOdG1CjD48su7c9zqeWlfVq9RGwNGoHEgI8R1qiNv6PBxWFxg
ha7Plyk0lbqbqY+P1oxThTPCrk5Cd6aW23GZVLd/wlvU1UCxhAxPkIdjDvMep5w7KJaXKIJAgNJs
we4HcQU5p2bSNOsT50fzIQxPmEpInbCZCooSo0Q3O0m7JBLXLrxT/69XIKJAIDh2Di34Mgsye6v1
nxvsTlKgqLt9myUNeXBzD/Nsbg4m+PNlwxj/mYa1AudyneTT9JohkhaNxhdajx+WU1Z284ufX43x
LlvV5RwMiJ4extUb4IEFJcTtfybwoakSf5Igsa6Af11Kb2e4bEQyg6H3EpddnB7a8rNj0YCCNWZ+
KiJrgEebEjb46QPO9mPGxvmjgLmoRQPsSeo9QvRkg4NZhTjo4VRYnePsFZ8ZQuof5PY+Vn9e14zO
GFUjF+aSd84Vy9JIvS6NI/wYc35inNOfihJkDPp5UeKO3gV8zg6AuHQViEJcziumfhQPPy+0X7Bc
g8G517jFQDOT83N8QclfzyyQIyU+gTXjQRznnmG5ym+FdesDMAzErAjTr/o3m3dESn/tEAN2bAau
0+cF08HpbZGSZrBF3C7z5uYoZ6f+pRSR4WpMKIcq8TKkvD290pVqvPu6HBdAyeotaok1L87OmsD7
gJmBxEXZDrv4kkaJFlxu0JDL8kP0/g/PABojtKQNC+1ekhB6s84SlgWE4w2BHO2TY52qBXQOdf4M
wF4dmNSXzHvSro2QR4t+FLjlDwwbw5Slt6AYka2L9MMEWTtG3TdrTv6lfpsPzA+dx81NdBxbHsX2
SRGlpqJRsOqR4cHjIZyhIclBhdrpHkktKFhf3DsUlcazUhsz4v5XNn8+1q06g2pdYSFkjW5Pb0fe
0QZndZWoTlItCyO61nOFokTj9iCPjO70lTdJJjBwZRG7ApE5fRUuu9riQ3JeFdV8gBnyyeuZHrWo
Xs8d9AJtQox5Z0sYd/jistknMwMB06oabk4qBkTu+ezWT9/KYzWfGWggLftqMvrHu/ABqezvaHpa
BRenvzLFXcrNcTjT8bZ1jfkgdyvsga+js+ZX8KGGwQ18AF4Z/Bhcb9pR0p+nAOmKY64bsGSkpTfK
2R/94Z5n7ShIIlFoIHQh3A9xSTRxLBrd6qCaZ1suIRFXvWUC58WY6Wt0fJCYtagzp5lhZ41LFJia
bNAtVL9wAMkywpa3yUyvj3BGw50fhkGTjCgcVh/JFxAA7b1wu0a9PdWG4TXDjPEa6lA9nOZ0t9Uh
izpxDMXE9BHkJlWnMAHNbl2FU0DXsblRTMr/UQLH0IlZ3WHmkyyMzla/mZ3UUShhaPFxrRd4601O
VVDBx8Nx0R4G3R+dtX4JQoxFAj8BOk1vqmHfApzrJ6aTFZ41GD8oid7sO2hC45tUAtCRme4lOrKF
NW6CQbAYQhPkrnqvbCXHdvj8i9dH+4jadZIGx8Klifdj4JdoYOHZ7Y+UFb76dOR9eBAKuz8s8EGs
yeFZ7+sBE9DGdr+8RFUTtcRRnW4/n6u+Ms30gN28Qmbd91tQjhb3bLdMIEuWH0fENlQ316jI6h+z
B5UpVIfBiVGH71GU/+DGYd09XXYC24SjFTzhMX8VVApNRyf97ZwEHBjBaAfKQScoZUUF4pvP2Ice
zg579mvcQLBBu/vX60xDj6IxYp1856nJJAN4wj8DzQYhLTsgRY2+04Pe/gg1OAe6Zj/w6c6NQD/i
wVoTFON/mt6cbnPT4saYsLPSM4xFKLpCoNIdN8EcoHC6wrE+VED2TX96Ifzb6Og3wqZnhVVDg6We
eBCkbMztBVDVwPBMTFx/h0NJt/xzhuHYkdlbboqqCHLW9+Op9QhPQy5ijof4TUV3qk6rctaea7e7
hG0Kq4GoQAVKMkKKId3Qa7HBsHx2QUzBWgyZh36NtqyZapfJGQwu9awhhr9+rwUHDjR8ZfYYjlOY
bbHzrWdJHVOeLfb0dQ8UtMRUONhtereHp8BV7W1aouismWmDRf8m1eVHDS0SsAql1R2OLGFh7l4C
KzTV2LyuM+Sl/AU1fiqsi8uuvyjaRUUvLwAGdFRD/zrApRPxUXhtw74eHjWnZME7+z0gxdv/0XRm
26lq3RZ+IlpDAYFbarAuojE3NGMSAUGRWp7+fHPt/7S1d1aRxCDFnGP00Yt5Xi7SblX1y1m3GW9h
jI4ajKn3pnCxYpAXDsC9gaH4E+yQh6B/RQ/iXRIss91scDGfku6OAducIspw1CaoKbbRBNkj4xmE
PlPfLBwjoVB16JZV5gY575L6HfNUd1bPNUZW04ucwbmxtB8VBGennWGj1oQmM1dnfZ4/rre1dujE
Ur0c1o0Ge/X53XiSIrIZTvndQ/qPE1NiVcjZXg599duG6FXd3Kl8fv0pLFkR3N6nBeOvhkuXJ5cO
/TBDqdTGv+8F0RQcICe3UVsM38JfFV6IgQG2N6KTf84fUtTQk058Q/NabJoLTjYVP5c/NLMgjZdx
P++HuUbbbgRSwZbBDRvqJVZuHhuY/9lli+kY5q/lAzK4YTcIu5D3NbtU2jyqoOrnz8e8q8C4vTQL
GsBgokT6uYQqOnb5dy11ScRI76e4POpTyxjtrHbywYtvYQf0dNdW6RfjzRiIQeOScg0NsHivAmd9
fXRvW4LNqrmvGYzmUC7DAXLC4I0vjyBKr2IGRyCUPqegGeQwL1cPqCCrCUEQg5Npbv/wB+ooorVM
O6VCuGF1Dv0bu2b+G9F2Ux8wa+G5hpgFpRtq5eAC+j65WYjnrmjl7GTm8mzhhc7IHn/64unpqIWQ
etHqc28QAEA9zfIKu+Nhj8gRX2Kx42WZ5/Ick8cGuzqrnIwW5uWYUHUaCNKOijye0oaMtJV8n8c0
RRO8X8eLzkhI95WYxZA4Nw4/0GNfA798fmW4KSIMwrO7DJi2SprP5NJktkvEY++9iEYAP4RoBKUY
H1sy5LjxYe+lnvby+UhvfrO70oVVYhLHDiKMKVhCUIlXGGGrBx3qdHRCsmfmrgFfnBAR6F+FG1du
p2Pc6z5ofaGf40InOdMZYXUdSQK4fDOhVvAkw/eTs4jcHSzh4waOCN5L79bbaGQyiHD2hH3PAiSb
mHYOzgO0iK8JogUYeaMn00SP7gNJ7RsCCNeU7RZEz9xrM7d4u3HMuhRWmotdaoOaGmAe4gUxjjPb
o6GizcZRO6X/x7mezTplC4DV6REqWEI/asBLQ7NhGVQXHf5I7D4lj1P39ga8Z4o5d2qFLuCN67l7
e8B5s/HJ0CdUbIwdXO4DmdYAgKiMOpRlP5MDAzAacUANsAYaG3EEXP9Q8BE60BGut40P3ki9/TWy
kzb1PjO8hHHF7Lm4wcRMAuyn8WDXZku5WSfDWkvWr2zqZKT/3YtxoWe6r911J1Eg6GJqXXtgsvWD
4yCjwJ2BazzxmqHxVQhfeuGsvMauGPefn3qL7j1gJCLnc7qC5PM2kFJKQ1cEDKqSBXNjAj6ejHAY
HqREYspM7eh1KHVw5Q/pcximfTGkjfstqysLk7jpQRQNKdBv0KX4LGo2ekRs8MlM4JuRtGHl67aI
tFQaNFBJ6cgNVrIfbCmVH6i/AXsK5wMOAvNumccuem4mOrzbvgKQjNJyW07Y8YpwkAVJKabbbA1/
RgtjRhLockxtVsKEIRUhuG1BJlqY1RhH/mJtOfzIF7yOil6Aj9eG1B0mbZBTDb+975nCPFd6eehM
qwBNhq/LmnbIWYdjsFoGQbsUM7pV8jrDY4VIyj1RqJ78PFUv7iEsWHDRqqCNfpaKPfviC3rMP9+Q
oDFLhFnl8irSfgILdQxmS7b8twXVOmsPmmK4k7rzt/HKqFChqfelvFMB9mq7+X3v34vHBT7Wg2tN
xdHnXnPBT8oEPoqkUN2N+9rVbg4/+DmD6sf7wXUaMJB8m8cUhdXkDZuYcQKLf2Y3twik6w1xaoOZ
Jz6fbj3SYy8bO10XZBPQH8AjE06H7wbCson2JADotrVzWmGubqnYi9+8oftkANCzo1DMj25BDA5L
58014UajcdXdO4vNM3gQZQO5pUTeNC+fnsYeNngJw/vW18i9lkO9CkvkC2gkmCOB1SOhxDqitBl8
UQTiPK+gNiOhiP6PdyIqBpu2zgQXe7LNehBw38RGaT57IbTWiWLrGJ0xGsZlHvgqt9PKg0tsMJhc
P4Eje4dLDeNnBBQgHXPgJJhno1yNj62ihg/CHCAiStkY29by9cwWxksBboJBq+QTYAgDomTzmlPK
yeZNdd43DNZUY1dRaekQuGr5RiXDWtEn+Os0s2hQYzdNXvZMINUMhcZ23JgtrXL7ei/qrHXMnAmR
pF7UJI0qSY1mOo7LD8zB7rXbG8esmVkdU5tG14meKhdF+fZejxsjRQ2Ksozd5MTMPx6K/F3Mnuym
E3CMlvxKwnopnt5XBffNhaSStsjcqe/Rz9JHTLqYHrrB7hsBs/zxSGipnqBN81FB/IiEvRkuyG9T
5U+T4dbdka1OiCxV0q0S5yjgI5hwuCwTzJFgrwz4lbv/uF7CpZ/tb3KgIxmfIZNj9vUY/CR+4zAv
8rE4CD5XzSA98MdhAYWyev8+ebJYHVnkiNuGZPDDEL7InffHjLUKU2rnyXyWBv9b0gXijqOMmMrD
uruOYoWhpyV2kBnevybnYaOaxJQOdiJdkeEM3zNGFhO0XOBXxXrwqx4vxaG0N3dlMaNsY7J1KdC4
bpPR1jRuokXzcBn6lJyslqaAm925Ix/bVsfRnV0LakSYjUehzWSPgrQSSdgDfejbDgZxCu+LXl6D
1QoTABFT4vWZ28KULOjuZ+dOCcco5a600y1JhQ9rMi8+hh2JitOAivrZEZ7+AUeR0nmYc8QJKjZl
mahLAmeG/G98rzNp03qAMEZuP8YvBmYNa1tQjPvqohzxQa0RaxZ2fah/qPBz+71g27WyFcJUJ1mp
aKt5Yunvn4yYHjs8NGelgxci7p4v3vE86XfVzHluyt3o5h0JTGioEyoG2HPRvQmM68yjefVqMIxL
fg85AbP57SePV0ygUMAl9hV7xCuLdGO1i2uMTR2nMHrpAbdzDX/ePGnCEbHFyeA1r5WdoraEO805
WcXbywtnBg3IyVfX4tBgA1IJxbcWAwQsByKnVE96eY17W8DQL3wzOSl4srxw/vRHTGRmFPGsIEHY
T6CFTbC3gEDjXO/ktxRQuz2SPJkbiNvmfx8GnMAtWpr6t/CJm+B/kQJg0TlYI0YiwyEb/gjXWk9A
aIEr6mQPvEu6PSk356He37MfoojwWqZB4qnDnah1CBdSYmhNDvlDDSwC+3HiJmS+vzLUPSSmyWwp
fcMcy8bj+5eROMPplmcen4zOzn7YxHJMPUh9BZrOsRLBOg+kyvQa+OPYy1od0fBACrpbkFEgT7YJ
0IoapNJBxi30DinQGvypFsr0M7QTBa2p7gNs3PdPyhmWrHm/nulRbKsEqbh8yP2hD2Ns1UOCZgin
cukV8E+Iyejxn+b2DbP0poXmeQQJML0pPSCHbrXBUw3i3d3Ll5mbYfwRwz1wU2Rr0iJpAXnD1zOa
wgMh5xKuCFEp6WaiCOFdVayn77BFE88uaKwb/Kz08PVeSy/NuiNIkhi70wWGPaShBmMzRsLa+rbT
1t1wuq9YQRk6IzMjSgADEFejMnAfymJ6ZGpwm9M6NZ80kkDOkWmu28JnS6YnpF1kg5fmGZHRbIsv
X/7qYVFQTLgJSCpqysQ1trjIHakNud1TMbie4v/ETAT4mB4CZBIOlhhLEBM0/R1+SEp5MA2bKj6j
B1HWtGLWP3l8PvSlwbSfcgOK2t0ifeFFlaStlW+OPP1V6v3LXFDoK5WfI6QrpRbIWDDUyFeFf5RA
6WiZst08RV1QiD7O0qlcF7+x8wj6M/ZuUDbLhcjpTCGsEFFDhvjhfQEdBrtRKkfGqmBK9WdzGm6X
yb77fPDyfxM6DimqlGPnNYvhk+lUzeSqdjkBWKowbaQIodsRaaWMyin8bhiEhxo8ElpQYlrEQ0Fo
IUtb7gnOL7wYzRk7D4MhnppfniPlm+N3RyXH39XVzTOgTraBiLRjEAA62f4O37xHHn4ZmoDSoAZx
Ko56qoJlWvBInwZUW16HJ2Xi8nnOBPFHBDHd58SNTHf1r65bpqdG/Y4Cbqq7PKkGWD8xXhysoW9e
L6y6oZ69RFQ5ew0H2GEf7uYANghpkA/CMr1F3YyBNWnNJqO74wNWHLBoz41Ab5zx3wY1EqMIC6Cv
ZfGniaVYxMQcNYAILIIjEgP2HrEyZ25efnN6OIT9c8cgwTwBvCHQaT/46Rp2MLHQLZ6xtU9MuEce
eCSqo8KRAbtIVZPDJ+yJxo3fbtEgroKWgzALCRHdlR5wc74u0h7Zj+lPj2LsZlNW1d/Vb74EWDKC
bKccp6fqqkY8TK3ugHl1IfcsJ0tfcwDtihkVb46cFOUOOG7JkovEyYhgTgG5C9/9FcT+GumazQ5K
va4AKbjGBfdydJU9JJn66/4mzILHZ6+fGNJIesT6NJmy7RN0Qr9Kl8TkhP34vWLOwC5d4pxPY6sG
kHMe+WGa2jSet5tXPyLEm8xLJ+4M7Tt3C8AfHJsDIyugSp242OGHJdS4iPSaIwQ3Tt7zKz7TCEKE
/ugOVJk8lpxABSNONjeXImZWiI/SXgdIosommZId8pvLNGIRoTOqBRml25K7C8Z4OBWrP3J/7l5X
kFO85/o/fGzJEg5jJLpwmIefu7yEM6N+lySLMpkGyFQYuLjt8kHbjULohg4AinwjW9epFFyH72TN
s0GYOCbRTOZoomG6QK8NuPVoprhBpZv3OCH8oP+/313KG7ADs7Cnl1iYdgHIAuWKsAr2Xnp60gIB
uyJyClSUV8yARkvYEAIIEw7KRLC41FOfcFoKI84NGCMPH0ER0B8M57X8V/uYLpsNM6QJOUE2hrZQ
nMWO6Kn48dhUqOib7pMQijnPM/i6JW5bcFL2mnD2p4OAsOgZ8PKoigGWS1/p/HtyusOOnJHgh+kA
P2ub4Ht8YEUBNkuWE8KPSRqnv1EPQorE/MsigRp7g/uCFovaFmFCdvNBRRWuObI4YpU8HQlodD8O
a6RhNSxCqHDGUZor1/KTjudBah3Bd4RZQYNMmVvLltavuOHqVVF7vcE7oXLkZsYpxoeG/iLGDR+5
bzJv/tEMuO+4pmXqtHj24LUG0WC0dX48zwjxnsh0tuklldwpekKWx2TYoxGMv/hglstGhRBskzGl
Nw5Iy9v+5s5KDh6KD2yvkbEwayQufi/EBpjS0UzCUyboM/Ph06RQzdkNBQRsxyh6NsKT/ESjhbhP
8p9nvMMfkILe1lWWN1luSe/1LcTYefKXQ7HcviigHk7rSTICQNX8k7pjB6keNP3uTMBMltxZd5Mc
RW96YSFFn6KcOC3ZNf3v5oFa2HWepCLjcLivUIYgMIF6QsFM4t/7F+hWVOW/sAZ6wutxXmA2aIZJ
4j8vQx2yBmL8S6AsvqcaqlIFd9aLpAdZ8wnFq//gGQYvMCebV+Phs8jUHkBphsvzLYBJMQcRg0pB
IDzsDmHACIbnp8w8xiB2WrIe5+ZK26lob5GCsW5Kn1gCPHXXPPWq83g6LzNSoZq1HsMFCGqPaIre
0nlgMD2jc4ATOa4UzFa87FKDJl6TowYbVLPp+BHX3j2cUx6PoG2DUT+Xpqj1mWRLXyMKAjgZU6eE
hZQ+TiQDM1NcGRLzJ0QGIZw6vHnJNrnRVTmQ7uCzTj+bnghc4LKO3YrShuk44WBAGoRLY13OzAyf
JLJAMXMoIAFP/OR7ooTJn8w9Nmcmwa6hEyLfeWxpbD8+fGkjc8DeeF5hHFdndopYhDNNb0Rcy5f8
Pe+kKDs/v8bMLlHOAWe1noHtkcYcwuolAZ4IdkPi0i9pKK/84RtYHm43CxerpY3gcfhWme9i/rfI
NwS5Bv/mu+SnULDiTnktwzJ1hdGO4nU4zUkeuVnge3TINxflQP+Rn2NcjWBEoNnaMabCLrdUGFBD
f+IGhL+gBR00+38ci3UVvD508LMPdu8be8DMvrLYiGrhqx3Rityi8nvyDlMmEFtzx12KWMVhWgcv
zcJlQqMa4v65bbt0DUXE/IaQT0inyuVUrMk328wNzJW309k5liTGsmcVZLyjE7htpXhP7cw6YOWq
FmMDJElkKOxZUcVQ6mW/NUsLbAVy0m2+SX97sAHzEMkPvElryTxlxoQp93qo6wMzlUlvx7+31V1e
KwgDS8F7rjbm56T247ufC8monGJogXtlsWDxzz3O6QhrBSL7ndg+qgVp3xGBk1lqeUIOi1dy66ba
Cmor5et76o/pbvisMA36uUfUPTguYz+26KDEdzb8CUHK8jlEgJX3MV0Bl9MO9ASkkS5EkcOqU67x
8sQgLYWfsJSVSKapFRGzQCFWPIRTmKCP022noPZ+UIDY6h+xgO9LfWFggyYM/hL4Lv3JlHHZhs3F
6HYoqIl426ndDni8tXUIL7R1EKQUmkNomBcMJLnBhNYAeoK+A5B8X9UrcNyB0SH58ZxsGfbLxljL
sf/qsGB7kCtHBXog/IKL9NMzO/PzS70wapp5CfOnvzzbSjIZYrhlI2XWnTc+P+UBaQwDhvdaeS/v
upCx0Ld4NzGXm+mMnqGyctO2PyUrJIxQwnvxGCiw1L/mDSaYTntTrNj0E26fouDItzU2TckZ6H5E
ConiCzG76r3uXhwDOyExPI5TXHtUbAQtPEoA/1B0XFT0ECq13kjhgdkDasv2zFZ1ZEKybBGZF86w
M3f1Of/u5tp3R7KgnU4DwFS2PpxLWWPZl4jgEqUzhGtkGpCgDz3QE6IeBAsw5d9HLjaq+HOyAXl8
hNw4/Mjyh6Tv8LXEULmYA0XiOr4ddIhXsLHoe+S/Fz6SbNXdHABAWuYzq3KNjTa/VTZhzl/AZj3y
T6I+NwDvCAb/1QH9PyrSkp/QbW6RtqMyAamNz3fM4cjgqbfqH9kk7OE0Uzha0O5iXAp5B8NSKMqZ
x3Gll+cbnwd6ktQD5kD/YXXYZCuNO5qwb9z04c4ePndBli/0efPNo46Cs8b0Qqe4mAp4CH3zE+IZ
JQlhW0zLBTDMAvXubaomc5f/SX7lAlJpqCqLwLwKkPyez2/gKZ8855xW7rELT2TxxfIP4Nx+tb88
cyJLNrEmJ9N9fdQ47kFeybe7qrFeyyuThqFZgTKzxRgd2Z7IyHysC6DX4aWSuHj9AH4fedKlCQkh
GNRSTrIMxJAIh8/X6t8lqjGA5p3dL8Qj0kiJ07KDydgeaR14Holud6mc+tw1tYt+StNfnjKgSmhA
uE3AqjwBW6mMTOlxKHTX0oq3jh+pO2CB/C0rLjgPyvovTMGkbW2Kx0VAKpqPNLJlOMfkyQLnTY7P
hbG4bcu9eqS5ZLzPVcam70isxzwL3j+wR94ORM8cr0SHYiSDNfHbYjgV3PqwgcUICozAQ3FUnH4A
4GHeXBXZj6GuQ4O86rkDsLSKr9jmc3/8P5r1yqz3GSEuyt62c2P0rA+b0nkPtbmhPN5niBTEl9A6
TAwvR25Iq7ZPl9e7LxyGYEH5Ys+Hw4gypt3V5HH1K1KV4Fc+aDYgJHr98v1vZYX0g6wiYN37zc4t
cYQ2a6Co2IBQT1j1LAiWm/22X80GYVu9Akukqkf7gsb6PQlmR23B3sPWWJ3kMyHW+YnKq6RT61ya
Rd4QEkqglhhGERWSJf/WfDOMoTBd1cc4kk4M3wkw2zUH/mGLxmlF4/xkqEDvzOnCWP7c/BBfOTtS
Sq+Ss/RZBBS08sWcMz6Tvmlh3hcKCqhZl+agLeCPtY3I0mMx1W2YZ9BP0i5MSFZBJmA42apF1ZfM
b3Ybztaz9f3QrPoQIx9b2IIIE7nioH7eDi0B6cYBtelihOaLlvrY/tSbPFLnFd+dIVBFM67aNoxT
6J+A9JiLIFGwkAkagQIfyu9+Ze6Fk3LGXwi4B8T/94Ez8GDPTi2ru48hg09ZHrwOw6U43A/dBTq6
8QmsSTI5sGd66I7clRRajDapB8jg4U0ubpupiEyJKh/KcLcqCd2cV8vZCk3A61s/p5iZKPaCESHu
m5vBL/ZZoK5nMHr4TpCBgihPLu6K+eeoeToMMtQuxAMU9mCAnVnkAJujdUsxOipC1gXwJ7zbHkf4
UErl3Q5kspD4aILmGPageZRpTK8A8jWrrChWnRro5/yKAGnQL0Jhkra8yPuzPpsu5qjMb6+TSPJh
B7gawQ9hzRqAFQXTGmZqXG8wn1BZPQKhfhwi0xYpN50tbAToY5HRp/ZV/EH8A/kNgJAKXn61d+Mu
w+9O2NnfZwgVka+M1q/EIsiTaQAh0ooEBJsTmuirU9KlHBVFZkCFVNvA2O3vv/zi8gfXRB8FO2qs
+Cf7nh6eejjDb9nYxylpSOL9TW/OSwIj9c2X10Wz/VvZJDwYrWa/ckEwhJ0DY4Lg4ohaVUWxfIve
A2NhkoqcLHZIVxfZ6xSisT1ObA2PqG++XcUBKAk7705SDeid6Cpws5u/vianO0I4ne4MBRm7BuZI
qDtYNXEs7kKRyCGcX5DZQKBMRQWBhVFpZ9c3YmaEjMk+3pT72a/6K/9O5mxNPJzYGQ2xzTzlfR62
DEnqa5NAsKI0qC7pDyYAXBNtC+LOXNYv0ZfCh8ud5i9bGewFxZ1pyQdNUqn/i8KB00hzCARQLW4m
aPFkpRJB0C0eB0IqcaDpDjeYkR0udvkmR5nCPjM4yQ+VIkGyyItw5QNoxUWmZyaPn+ihh5m9K8je
mqPbQ02xovnmfZGiKWSLLOIKXTD68o/0lyageEEyrZeHIqrWIjhxPZKKUIDi6Sc6RFZseXaqn99p
7r62WTwy2DGtSZrvb8Qc9topK8OOCbxh1+L5DKu1pIXt6GeyWEfEbB5yPUbAPex4w4H3UPq5FiEk
aLC7QUv2BefwljgiLkjBE3WRVuKcKMjSPO4aCDMmkN6SUTA5QtJuwm7wS7Rfs1aYLAETxYKpqwnu
6OyvBE6KmddYFQIszLk0r3Apj++bUd5Ban62rUNNJZFN/5R76/VcVODpbLeK9qVhVAtEfJ+PxfCJ
vl7TLsijx1+1/RK30sCwX/kGCgXCTmADKnsDemt8DpV/XRi6rp5BZebvSUEzIqQOGINTVdkI+38Z
7EfHboHozFEv5ToOEww5LMzRAcne7rc2j/1v0fYw3IROD8Yu+Luvjx0n2wN/4PkLuARsjvqOM+ij
5IHRCz6HZTdW67S67CbTfxQ+OMCddXigbBTSviW9im8V9oiNn4vUyqbxRoUaY1CA1UGAtiJZF8QO
sxCQi3TIERo+P4RB/Q6JY0A7yBY4Y6ODOoLLkuo/Doh81yrVpLDyzj09aLGuKlZU767J57H74oWL
FfGUSCGSfWLjnwLAjVrPwN0C0QIuCLvEq9bY69jsBgsRg1N9Qk4EzKWAXMyWt51+lfA6kiyNQ2QR
InoDmb4tVxbyUqSqo7VO8N5CnLVFdx5pXPfeJQQeEzY8QgMZVj6yFBz4OFH4nBVuukNU7RcBWzhI
MS4RmJujdIySTY5bwAFXkACdDSsj55fDYdroPTASICmRBYxVYYtdB+dt4mQHmBcrshTBns3D2wXd
5p+pMucdr/ANs8+pBS7LQIyB8HV04szHRwIZ84DFgvLNYAXngactX24BVEUh2X8jW94U+BBMwunN
qhji42aE3CSXomcweMBOGjZD1H9+72K6+alcDXgLR3Mx/UqPVOTn2Qd+Iq50eBPuMK6BWaOShVcg
GahlpWv1o39CKG6RrtSr2m8WqFkpPpqf6QdHgyWkcXluscrk+Rciv2RDsMq2N23Ne5wRIrPSbjCu
tIawdXHoxOMOtCigMrJHTjZp4kzna3fcYN6FMEdAqPjCE2h3LqBrCr3zhYypOcPRwJyX2BqSCoaM
spsCSh8GVE29N4iG0SfsFN0yBRS2Jg49GtGBHE+D3lMjgmv0pJ0csQ5B24A6vAC2oiCfQATH0BPf
Tq4KguhxDhoNkJYiuH9wMz1IjSApKZowE+NcYG1P7OXsaJ7eHzXfR0QqBJfw+YHVCFgYpDAKRUPQ
jpMGFS4OxTbIIXc9WEvpAZMtSue5j1eY+NpdSGOJ3JLUUMwyBFHRKShbadjvn6VuxbAgS4va9M7I
kLHpqSusScd2ZSH7R8fMGKWKvTKEhW6jyWRA/FY8WAjmKa+D25RwIW72im34/YqtpFwqiQ4EeH2z
VEkUELr+Le2l+Zv2c6O2x56pLLPV5fvpYPro45/mQm1VxBxLdZKFtpnubj18YfsJmiHSgBiYFj7t
PAQLMMQC+Miwk7OKd4il/mFnHNJGMGR6fELkk35kw3t+T1fqUoMz5yHWYhbDRaJycWBG/3Et7/PH
Pv3SFk8fEeEekwbOPzP1jykmXfqGwXrL4pXsy32CGd5a+8ZYzZomlMPpjy42nvfP2JiADsheXvlL
cdtn709MRIlqOdnejIJFU3v8DpKZ+LF8+7mNTBa1Di3rI/ENaGuDnJ1HGQZc268eLV6veZbZgyyR
xAMdeYAfMaQBTDu8QMjF60OGi6SQJdSj8G2xSIebrNrP1/rOrMNwyqjcKiynu2E9fN5h2EJ2BZdk
zNzhVD+sR3NJ4zXDUa77zB4fJVOx21fPzS1c+/+0MMOpbwf69IJ5Bp7fBQ99/cjYEZ6JW8/oTMp9
qoYJcLYc1rjfYsSJcJDGHruyREzBAORi1EBFAnosr0u65HKgWFrLeGKyb4/pbWFCtp7Q2L4gX7+5
g5A3vMIzHDrrX/iV667+ObMLm38DC/9/+afn8ypfrbJV7whH8YktPiXc1pOd+Pjfn/v/+Y2TNvbv
c0pUHenDcaUXX1GE4jvPC/EvZ91fnBciEAHKzQqN+ZHAzkX/iSrTF0EJdFtrkZGHlPdfKpKwfKUC
duL19FOYwxHZyxRfOJq/eBVhMU0tXIRT4gEpkv9Zpzd8+nHMLrcDvZQ72via8Eu43ePksX/TY74/
ZxwaFnngCPewLg+q5E3Ui9bA4FXB/qMKyRD+dTVYY6N4sxsJx1f6kKGo520SvTLEKgaei2BuHRKt
iaPo4AR5ekx/EAq8EyfZ3Q9m7+gT/1UHCecPvykFYGkaTGTgi+Vk9jkZv14TfBlkFiPsLyumJilc
eSOF+BbCnSPaDdksoQfNX/U3IRsyUNPdbB3vte3En62NdRpKSxGHEAPx/i+FoFjM1tKS5ShhnAe3
IUDXEKYLYQcGpKxYaniAvcgidfex5tUsFU+I9Gyi9hUsw3yFemDLu7kvamLCbXV/Grf1tb321xHf
3uenwRVEOLdohaeu9kVBjuWjBQhEDwtr/t+v6wzsHkK4sB2zrrQMrJ1oyd3sdp4Y+9qI8NDDkOGq
MpXGnA+DKu1oaqQLEEromK68aYLq+58NkWuVJ536QPgPpUI74MIUIPIOb2UW8RlhDuVpeoawi4M4
ag3jjI6jZ+WpWoRjir5RIXa+Y590VP8ubixK9IG9unSJoFS25fwpPJxP3be501YNA9aaaogQaYyv
cBkjrmk8Kd8pWxL9U8Xtovo4mTn4i/NK2NmRSRJD78BrFeNAMI65xJ8k/iw+rz74gFraRWpDtwSU
pa+0FeVSofKVMRZtK/VHGGbE4Ut3jYOye9C9i3ZXp05g/W4IhGg8hTCkJxj9vDXtPualGE1DlcVE
jU4ZaA+afME1LYP/fsml4PNPf7ySdOvpz42xAgWFyAETIdhQ0fjYsXrizWe6KtF6N//mvzdXerrH
HAMrDPvYA1U4J+QOiqwrrqB4BfUg/3AGV5iBhQNBjNiyQxzqovd1im4Y+RMPPYfMk3QPMbj0RRhv
j32SEvG8rWvCD1uGO52r/ankF6xWIixn4mYBiyhNckVyiXAeJdVVWMeCDgYXyBl7LGWj7XQO5TrI
3b/9x38ZDdNgOu+W+78/7EPtKCEASmS5Fuue1xEpx/u/KR8Rm9Oh4xEXVjiYEi0gW397Xgkd9nQ+
8wqnXYNDWbPvVAuaJdI6klYTtyHSQrYe0YuM2CTKIxFClVlb2D2A+w6AE28W97H1Sws0oURXcmzX
C7yFrWReEYkx/o7yR5672uOjWSbW/u5w0ITCKOQqFGsAIquy4/nT4Yj++5Ei/gXSgQNFZYSk5+pI
Rk2YeW7qKDjtG94sANbzK/sDpwF39V/o1ZRXkcV7Utw9fiwr8Q6jj8YOPvakKPxl1j4qrg/XxX7H
TubxnPcddbuPDyMgw6MPJ66EpNn64AUe0epfbizOMVZ0ab7evAdenffPD8BfZR5h7Pzy2nUAKsAZ
GId/lv9QkQnowCDAYjrsVVuOsSLuJtiXduoMH7fPyn7x54o4rygS14QsBVekbHAZ5iJ4IPXwkRb5
t1kkQ6nc/9EwRwKPSR0+jaV04qI3te4kHMjBv6vMF3G49n8hHcFf6lQYUE9PJDuJF+F9C7/d9F9Y
Qcnl/OugAC3h6HARUqwdc3vPfxkXV9wBYNKcsjev97B/RHQC3tb2zeNrKUb598AJ7GCbuSJk5AdX
a3GnPTid/9LGAJrmMniPzdVNvb3t9NyzJW5++8T9+5xyuIUTQQbnIvE/r6cGym+Dho0u84wfOOeM
eF+OFzYan2XS/e/W55xaERHBhndZVdaF3jjUCDrbg/KDiZUWj4VIWGAuQdKC+IWW24Hfgbd1ZREB
chlJ+dH+JC7hcbDYdGcWX8hN6bLFlrz4WTyUeGmxT/+3V4t8ymTlit9AvETauRbdD6WVFkLkxyDC
319/Q8tltkYGkQ1zlt9QzPDsLkz/dP63zd/Dy4N6QCemUPwytwvxl45XfYazK1ZdEOfEFn0G91qw
BXsD7gziI6N/8tZrB+jbU7BIFL9D0hKqQLFX45fIz2s90lDDKdNh8UWoDDzgdItZeIsr+VHFxMN6
/FXuEMUMTIJ7yI/Fkbr3TqdN71wusHBc9Wr65YVIIgovXhnswF8ohBOdkpVweZyxiZ6hzi02/BVs
21kYdHKtI3As3d4gu3biQPu6Yqkpk5OAKMHF8dNXgcjiBcsvPmCnKmAKFeirisisAf4aVStWrqk3
wyIhc4btFIMzUdzAvcOrlhT5E2NwMq2eYqD99NHO3rfUvZboezHHA/ujIzZfy/IVGVhbCJn48lDb
Dv5TLwy+CKnijcGdmvcFmKPXP7/V93Z8spNjzX8cSwxncIPRAqDAO805Ap4AX9g5rT14DuY5IrsC
SxtseiZzUixIguQr8QUYySgcCCQsPphVY8R6J8QgfXq/6kFYuSKrYOdkyHsxoSbij2lytiQ/25Wr
i2Kb/ozKnBtytcIawb6IdX1YcWLPTzRTrogK6dcfrCDw0IQP75+IrcyjyK3XN5MFy12NH6ziDruC
VW31X5Q3PEftz8fNDlVHQekf8PNsSD+Ty7AcP6bOnQGC4r7F67I6XwUv9EuDfJj4GUsNORWgGrCJ
GElsKIef54zwCPEvgw8FDMt4ES4Iz+xTPrRr1i/+JqJbFdeMZl5sLc72pYXWuf+LXOELyl80e6AH
gCWzy3aP3euHCRf1MWGSJJ6QvUOGDSxE3gAz/MPiMoPv+e+vZHPN2UXwol3cmVOuLz1nSeEZREZK
Zs4q3VC38o/CG5sZLU9jvYAnSN0qouXEL4G+NtbmKirWRf4nsighcLNFc+fzSSzjHOHgesdWl8vE
FsXG3XBPAt2dhZFjY/3+1tcrlYLYy9FqOfelsmqCK+I4Pi0KltqbhlQBMwvQYcIi+4HbJFLCuUl9
Qhvy05nnSYfkbwXTQ6eJZb5arTshIaEJwj1KRMDl+5xEvYwmH8Yu/rRwfXS/IToEwikDCxGc9sJP
jSGXMInkx9Yf9y+8G/b3r0a04LCRgIPF/7gGoC1EHneDG8A6OOJASbNeLOGxwuSjfVQwJgVnI1dm
Cc8CmImDwASKdoamOkQz/rKoFIslGYG078KbDNwWQF8QoePN7aukwvGVXXKSP80drrcEBE98Zcvi
M7xhNEyoWyhzwxrYECcDEuV5GUxu4rUoxFEt425vhMMYvLWrdFeDAs3XJKpZF8jno0cGdKyD8pjj
oIqcCMdCGJrAEuSiYSgZvUnGec2uw3PeyYGIuWcocHtlDn3oiA7gdazuM0tmFJ61yLcPEznsZzul
cN7SsgE/oZCjYmIs0X72RsB3MKJow4lCnZG97ZRNWXYisemJbRTBuJ2yBYo9Dgedat8r+Cu5syIk
7AKsLHKgM9pEtmKLLGz0nbsFQpT4kmfYqLHt/PONqGJYi/giZvHr1p65wiZdsbZ62HiT8NgDOfL3
vfo1V4S84/9YOrMlVbUsin4REQgo8EqPiH3/QmRj0igCogJ+fY19bsWtOk0eU00E9tprzTkmwoom
eNBGdGkiBd0KDIL/cK7o0NDTkosZkepK7+/hCDqzakGR42WSLzOgR+LKvrHCw6daf6C34Nur2xfh
FXvJYzxIe6LglQeapC97r88U/4iMlcbXy4om7lGfPRDrQOcF7fyyj6NFGQG/n//uFR/XK6JZbHC8
YskPerNXfI9gKu/3vxTZ+Dx4KUumoGk4Gh3NROAKPJwHwim/ek7EW+CnCwZ6gzycn5SfgB8RcTHP
g1TB/SXk/mT8OxZPerEauTQiDGr8Q61uNwHOeDuZE6PlNIH+C8lYsgjVcHC6UgzhkSN1qeP44H20
VtluvBR5HIin7JU2b4FGp3yAgRSmHqUMACcw+QlZTeREFfFgDQEe3iVqRX4OkVLFY3zyOZziIp26
oD388cyuMX9FK1F1Jes/3VnpPObXDIkFJBhLJwTtHzN/8cuZskxskfOR7UBj/CudyHD/aw+S8/eb
LkRaYUqtjUsxXEnOJl3UPk+Mt4kVOE7cFIUY74QqCITZrhaIbV6g9sU7u3q5KJJy/iiyEf79KSo4
RbWDyHxFrug8YlE0Uh+5xf+jRf6rBEW9J1vpkVOcy3rBWe2Te2gVcbKWnOvi7+7uho1KziOVOjkU
igcChpvsv6rV23H+J24bfU7PS1bbSosu0n9WLmKzysQ96b9IwSaKIWrkpUL7X0Hn7YrLGII/T0hl
ed1k96i3Rbx66+W2L0z3SfDfr3jCucOKkRgbaH9EnmES/JvccKtZ9vaP7x9atonEPYmbtRyKlHb1
zO7OS/i/yTbxcsP8CbdlwJ6L1gqv8LSaBNkfmZ1zpH1Y3JTOz5+ANdHp2c/Bvtar5mjQ1LyxZXfI
J0Q/jlmFjcQSIOoHItfRSL7YtaoJqaHcMF505TBtdKX9/FK8fi/JofyaFs1Fa2Ea0edY0lPrtlgi
spsjT84mDNEDTmtzi+H4mkRCso5yRVvenhjTAw1KeD4bkF4gPLZ6lvieq+2BijMSV6ripwjGxnaq
hpP3b77R1iofRAV0y7kCV0pDjFANg7DWfrMNurISkzvHOBIfkwcvzVNdw/SrN8y5SG8RV9twqqql
gUJT2LexbJwUc1FiQQubo8gBGvkvEwFoKOaUaCDjfFa7PzQgpnxWs3sw8ssjLkwksPn3BFD4bBht
UJQpvz17boCtGLFTYhoB5NCuDSVKprmyqVKXOSx3/wUUD3LKtBqBksuMsY4Qyo+neJ5SIc+5NvDQ
+MmYi6FNsBEzkgJG/NMnok3o0G3w30TW/st2B+6Bjop2q2gP0/SHf4ea4R1dY2n+Dt7wga7xNX7S
3XgyFPiXMWWj3X684fe+tcX78BkQHGTsaRYJXHDtfRqNbOiyGR3UKoaMHRi/92/TXi8k65sZDQS/
m7O+IF0SRV9Gl+S/9CmGfjsgUBvB6gfEESVLAWZmDsQAgyRqFlEizIjaRZtHJA+tItEUqS60F/3e
AmkrkqLJgYkFr1qIGxu4GYpb9ivkb5+cf9p+ohHN2RRtfFTGbeyFLT8smHwmP/wm/ihemwY6fxdH
IQz/+wqZqhwx/pHJsXiUOEa9eAN8ATkFf0YpwdfpooCk7wVn/b+v0db5d1StnsMuvv2/v2fMnv49
J8MWH0lFIpSplNjN7j7MRDqsn64MGPNWTuBY5TwjHwVpEiJHTpiy2EiWjSVDYxfVvcGRwIT+nQKx
RxDrSVTPfGwy421CcphFAywuL/kOdXRqSfOJs7Z8054tLX/9Y/Hn9ZX8Zbgp8Yjuky9+uG8qYTvc
rsUbFoyAD1sZbUG7jXQa07qKDmKGHoY+Cj23OUVmglPv2Jr+bX4Nkc921CpfoqU/va1fJMFTen/R
JKDAO3Ll6yhUp2gWTMm9TOHX/b6Yuqy5ysmlRCVxuzsqtq4l91MO8y9fr7xizjc9fYmXXFx1f2fQ
2K1cg/ns/Hp8MHNiM22UFPfKvBoH93O7yYEJArMwvQdVxv0sgwxCid1bAEzULLiv3h0SeOTHtKpA
bcCuQnzDgNWuAzmQaHjGL4NyKbgjSqlEa52ljP96CHLc2t1bfN1wp7j19nXRQvKgGUuZCFZuqjUu
EAJM0Bv1kv+YzL+sZ3w7I+Ww5hws93SYFrfwsVaMH5qxV6KGNMV55oL3X5TT6k1p38ZEBVxavNfL
ybfMjgyxOlvSjUoJAS3S0guxor1Um/5CRhOEpTPY7ESJRVPp72+1CoLNfLoh1yHYbKi2JlyovhHR
JfDRoVFKYZJnQoj+0O1cfbHK6fnAkOXEsh47jq83BODPJMbKWJout7FT09XHdE6KG+26Q256O3pb
bFTo6NAY2DWe2B55SkC7i5PuawifLKxY3xh2M65nmLbvFqXzhVX66b1FpI3FB/x6TZ+086ub9/oZ
gbKzup+kCUc4/f6wrI8wv7KT0O3LkpYl2Ry6e4+uuPROz+8JZEZ6rp8yVHXv9l1nnvlV0HqYmXTH
OkAJzr2wf5hnj6G3gQRHaEAZ3LmoxLm62FIwGv8gw3RBmWOPkW8UU9fF01wBoNWX8hgcTBsj1Iaz
a2EZZ0JKVgQRic005/fPVsPwjmOI87JamyZsNp52S5grVvxP9F+GHpczHn2u9IwAASIH7usMldr7
/YfMb6JuuKbRc+WKxz2J7Tc0rMRmWo8a49DiFnOSGUbT6BlxVWrUT5RnHrreA9iTlL4s7vVHBMc7
AdVEGgViCBpSJ3PesyjOR2ukgAZp9LXPeI51goCGks6ILqibV2Dqy49uq8zYsJzvOKA3sug+D7rp
2ALoB8inVBKaYOBEPN7YyGE5chKwWn8fwCT4yrzsD7VU9qchc+LQZNvqZ5K7+oD+d32TV8nsLrH6
It9ZfvoFmIX9aAweyaGtoevQK2yaQClSYETYkAyYcDIDOhle97TH5MOJUE/rQybZ710J+RqeWCNq
srnROlzd/d2RszkyK3hDpxIsKmnWw6b8LbU97srxn6iPJBfWELepWo6RoEB8kumbEpvH8PkmWjf2
G0FRUQQTMpt0UiFoiWQMKz1px2nG3dG07/1igEQBy/rOcr7K9fAxBNXxCqT2RKFlHFh+H2jrmeOy
TiD/wAY92MZm7KtFYCTT+q9BQQD3mS0dXeYSfZmNK1N1R3YO/fjSo4lX7CfrBaormva9pVZrFugx
uGE6uSh5NhCWlO/OYIrXEdGDVGRfeqOBxl1pWBW17NUZwylEi0Gt8AURk6bCld0KmAPvFXIjaTAK
UO5LAv41GH7PfWtwjSascQaPWjzbaIvU55cKjGgYrzmy6vVHGcE0Sqkklm1CHW9CZcE6yBviJkB5
SrYuKw4Rz2K3BhlzrS4bzl2IqgedBeprnG7fT9AyFk/D2I5e4ZHfkuyrwHakOOXbOuRtWLIuIF0B
p1AtmBN2dBdQtZtIQG6HcT0fuFcq/zih293puoR0M/7QwGMFkOk/mFAwA2Oylz5TjmG/M5LtyJxx
V6do5/Kl9z3xsVZzr67/3bLgjbKAGDBi4bcTNRBzdzeYhWTBiwNHLxW/frp5apu2PEqFD3tGYlxH
ofjhdutjjxxXsysHKnyW33wsL/A076V8SCd+jnMAKHEVwh7lflxjJQJmOuh8Qh/D5V7Np0uX592H
d7uPJ98PJCP05mjp04fy5BmD4Ae8jAsLRr16nyGNvOfovvcfglde/vAIsy+uGkr8+7CoYfAymcL7
HHPJMmchm9u5wrdTLD3mwufy75bjGEUvc6+FsYFZvK0Pquk8avsJmoCR7wnVKU0F9FBo4x80eS/o
EXQSGNf8QiPtguSGHFW66jXDfF+9rTqIHwccYMSjgHYs8XfVqAlQ2Ws8hdP2wiD+kbhTWWRaaKjR
bj+IaXGA65wTlF3jCM+PiloDwhU0UZxxUsQTUROiKnizFKtf+LMqWNTtWS3QOPNGkuu2HPVuSfrY
0NC3BYQ3uFlGgSfZqQGLzWlozZCbCBSUrSjmX/w+7NOR8AkVDdoxyo7w0Xs1u5ERJj71Fn2SwlOe
516FBpRV/pjaXYOlqKkGFqxHVPYsCj28Hqr/j4Qo/8pjCu9pnhPO9kb4rzFzfdqgu8ub59t0GqBo
jychbv3XeJiV7VluzrcqC3OZhYjDUhSnppmhL4Y/8ZKWvfY70rgKJHxzKsYJOFqqJMfa6PQwd0a6
uksr43nGs6zDQLj12LZLNu4TTpacFWZuqvuq2Qs4UMXi0GPV1zmpJm+G670/gWatZihpJ9qqSmhL
VyDKmm2d7MZ4rwqIyrqBHXuUw/TBd40nWJBRVNrn5D89TCwqq5fmPdI1WKyGZgf6SISfrVvRWdG8
8g9dvOYLpxHoFBoDRHUDAiKHcsEvN/rVRXD9A5P8m10IPhnsbgXuCWtH1c10y3R65cCs85kThbf6
Tf9IGx2B/2T/3yJGpucOYuQGyEZAhzvEKAmmsAlzmwP7NGVuzhLXfMUTze8IUaVXTRRFpLEJJTxb
8+XKkXCgAAETtrx1Qv+UkutyNxBTcqmz5tGnBcR6t5M1Io/2e+AEmqA0Scjt3BEanUF+xMMaUth0
iVMrkUJhg8iXflYddnXA7vxxZvEp3A8tPpQPcDMwUd/PYwb4kwUNMGfIYUdDAtDCMYvtulGDmoQv
QHQd0oEhKAGsjHqmzl5OQ/lmNSgXVftJFuK+Wk+YdQAgvBi9jXBaxUkG71b/Vsbz2+L+j57JrF0F
qcJmGAFM6bNFY1cG75XCc6MKeMtrZ5BEQmMSGKv6fSX0ZDJFywM3Tqj0iUTB9MiS7YhkYARMRwlK
/WeGVZRMFWGOQ+Rjw5X18kgk5r6+NJ890mo0a/ZosqHhv77g4ZPMOfGzI1mvqK+ZWUckuC4zjzBX
BNUtNbqH4+cZIr6u39PXxypq6/FLOgWiMmq5Mph8/JoeeDwyANzj78spjXcpTiJur3RHBx9wDQ1w
aqTbtuaWEOEeyM+v7sQByQjk7sDbhHLx23x8dIpMy00q+U2mulnqENNwQtp9HU4GkvYI/GhKI1hY
qlAg4oO+/aaRwS3gS68DROIlWuJu3Zo2FtwBqXvJRa3tm1ugm/41j3P4yhX2ZufoxWehByx7dse9
Qq0s29lvy0K+rpHSoAA8jzz16BBxhvPBsMs9VEG6yZMpvizYMUecRcWO7NbVb7D/i/7+gtWGKV2w
Wk3caGztxxZpnPtjFEXHc8yf4saN+bWyIp1/ien7rTar1AmCaCMeU1r0IfnfkT8BqXKi0ooihb7h
PWRdpgijLOc2q1pktg3CFOJcvzv7F/GN15Nzeeho3PVMcQ4JMZrm2L4elPmrcnh34j+aeBJmdJSh
9i3u0KJzMkP9pOEDagrdVRsY69ywpGW6AWGgEbTLPVqIr6xs1z4tnk9CSy96KdIomqwfMGEF98rR
Gr+WgvE7UIj0DmANVHTXkfU3h5bLuEQdHo6XZvg6tN/msrhMarc7CMJ1KPkZA9iK4XJPx43LcYjy
xT3G53mPoa4f5KBwxd6kCzq6k903tLJITFazKQ3FDW3BTcZ5QBKwmMUPEQ9jQwK+n9Zdd8g3PE99
YS7On3Z1nPO4e5wv0gVcnbsPYEaybpcMa+636bTB9ZsDmu2MuQIn1Rehw6IpOT4ZQNgCViOsJdbf
HotXRMGAhZiBr8QPNYamBJ7hcqNLyf4Ss3GUerwzuoo5jHNYDjdfL1zgCdYEbUSJrpaHsdnSQ1az
NmA9K+JXABicoD89FFHH2lzaqsvRqZ0q6yrQtxNWOq7RuTT7LNuputUJY22pyQ4NmFL2CqLHPIVl
jIlmAfVpkZFHqqD/pK27oUk01XRbi7OZukl23PDpRNOc+xnhml+8f9L9eEMWYUxOOaJI5TzeVH8f
tDSEjqbzMXFUYyKe7zNMug2VCt0unyy50ZFMYVTaWKn2sIf3DQq88PyZiSDIMhiL8JuL7gnK94hM
jXoz/iZPqpzCDmcSdKAjoZ2SX9Smd3xflryUl40KPNR6MO5esIKvod2nuNGxICHHeQIf88VoVl6i
9Y0NaqHRGt7KwZgh6R+hlUmxWbcn5PwW6pzL9cm/K2EdCXL+mPz4dR0l24FguPVkeYP/EbBbktQw
p25kGVrSL2KuQ0tM8XJEylDig8eCUPMVmGt35Gg7EXnOhsEtlhVgbujuW5IyZnBAjN7JIwP8qLEn
WEElxkikoXNfnSekrGp/1fyeWOX6iSCHDkv0DGMMSH/FspwAqZYJh8xOxlTBLYE0p7THmYNnBRQ7
KalsYh/EtGLH8DQayPIDc/RtJsiBxOV+gpFpiYR0fNICb15slalGetJMno4X13/oqzsMuzeqYoUk
sZw33bIVWzTVkk8WMN4fLAjuFdI2QW/buHfoFcOUkkwKlLig/Ur/w5/ErALuC+XKYKkbKeAckoI9
ACW+hVwHn3ENUszPQkxKQE+Qcs+IIpCC32LG6SXPxQkpIqq7acL/RdJwRuYlvGJeSjxDEfLsbMvC
z+LpPT0ojGT/NgiDxe/sKphXAPl3CO9GruEbZ05c4IV+9ddNBxKWF/rGiHGHnY244Llf/HwAazbj
BQHkpaPxDqba1PDv4WMGj56wUobWZLpAS7f07+5SrZAfMoQOxpH5DZg8hsHISPougvWm8gUA3hj1
1XXa+mg8SbMfkDWrAYQZB5U2fy/IZEKFS9iVMFSLBPrHHTMeXAsal3evBDQOAisABwDuAWkWMS8g
KT4RE0mJU02MJcuY9Yc75U6q3WLTxBVxc0mYTotFFWcLxF7R55A4fTSRMLAQ0m4sk+U15ox9Bnmc
cROeT9BZ5fGL3G82+qCKGNmN5woXySNSQhrEQtJtLCWXywJtGMjfGc1ypq0kGMF1U8J/c9np6yTk
eNTzPyTZM7w1d6Jr7Vuh71pza+1Zc9uyDxZfOfsXzVkvnxbTaEF1oo+AbZgHExfJNwoFxT8XzpSm
979JsM6AgX/lBYU3R/nXEH95J3dH43B5s2jh4khFa9HbhxP8IS7gKRkj3s2yNPRGZ7THecjLPei3
MsZ4TmlixM+CxE/fPLe3tQYZwW87oQdzPnMM/DEr/484JnWwE5I43k14tZcareY6En8Rb/eBKAPb
4S/tUAbBSOTowXg+t4iZOEbEidv6+vb9g23gHfhC2Sfkc1cmvaIqk9ApIsuOLyifGXSAbGIEQ9ra
nIfN6dtyetGCXo2/RSMalwYuX+jCB7wIKLnRV1Cgpb44JZ6BFvJkthY+InWN0ZFRH1148QBR+SXh
J6CnvLoi+V5w0rnCoeedQzrh39VK3olQnXqbrl9z4EZ4faqp9iUdTfgOtvFHgUZKL8OD4B1q9nmh
uMj14/MAV0azv7HsWfz9WzyCrrIrkcTOhtEd5qiZJ7xMzrHyBhuVPPL9o7R47a9UHxm+nG/zaB7b
CUZ0Qp5zVPoTwgpEYvzHyX6xqjokly15KVQPWGdIuuOlRAbFZDr5Q8DORhg6BWp0BuYwx/qZwd2F
wAczVGy88I5IpE/Xd+2PqnObrNjkwg+hXVl9afwDeqIxyFkMEr2DHIWc8tERMCpmC26X9RLxtkLQ
WsFUhgYgLwuHJKOBxpSBT5vxxCAc3RA926f1Subc/DvUstlWHYBmJV6DE9spv5o9fuseB9pCIm6p
xaoy4c7y8xRvOYllmxTdimv5CLp63g3wBnFG9kdMFe7oWM8ghjLPHTNzX7TcG73kjAp0IRJ/YYoQ
pi4O6ctVj9exF2sMoel7uGOWb4hyIP1flHvGSocR+2BgK/LDmWWLuTfcvFm/ZMfM5JbYXf578IJJ
XLCzu89NfDf++wTRSf81f6tvdkRmaDJspcTa1cwXgFNM4iGgbnsdinhEGQKsBmMC41n4M3QF+Aox
6h02MiAvd9pxzue1eDywhQJb62vbkAVHJHgPfgHStaGnxb2Ta+dXmedgDoB/iK6bM4Lwho6Mc55R
2D4ruJfjlYJumM45Zkdt/gHB5nf7/Ev+025T2BSQHIDGELI4Io8xLPTdS0UZpo/Cj28YY24Z6hjw
DcU9ZzTdmDSur+t6Sfp2IcXjR9z1uwQdB7bXHBIkiMf7I4S/Ncp2GvocEnFYoVsIerN0kZJPoEQv
gfD0JzQeBqaiSPxWyBaRJWz+ygXjaSbB4K7hbQZ0qlabDblCUabPTcY+O6jctCcqj457QL6gW3pa
VDIdNJkr4fyGBORdl83p+kPrTAlIQWDz7eZes9jI1uR7QHSnBO+dxhxaCSaRFjSb6eRAZ4ZHAT45
vP+JjeCkb25TUd/eGfI//Xcs1HlCqKjwotVGQebH7x7/6gCnZmR9zimO7366Ac4iSlKKQirLm99E
9I9Z5MvDB3rRGoEF/w1rIWGo0RY8KfAcY5fNJoI25VcwV9BtTR8/ik+oZyxj5QkBaaODYHWtQOMj
PA3FGSxqjIR2PQoPV6Bgvm7hM+NMnwgXE1WMQ2OaXRFXgHUPwbtQMEK4IPIdbPfNwmmRz2X7XGLD
Uaa/mKNutoYlRqzRqEzEFXyd5/OP12FiD97A6UiF3E4QBQyR8RAohAd5VOy78nm6hpZVzgE30cVQ
UHLmoNUYaILFWD5GQJcGsIqIh+oNijLvQxtiQV8eRtUnKliexYTyE7EXVY0VC+7151aFIurhumT3
1/H6BFpki5v3LUIagYsIwU69Kc/14r7ASr2rkdNw0kLiLpunn7Ss+tj3sMDsAb8oCKG3ZgQ9kXgQ
X9nJO9zxWDRrRwSQCdsPVcOWmiNWI9I9HryvlXrYNnG+ogg5wJdYEFkEDyAmCwCYzLfK1uvQw+KQ
8WJYKJiS6TWHyjaOmGyA+uAdX7MN+SX3DU2l4vx25Iha/rue3UZcurT7O5L3ZEivpHiG+f5ZeBLL
4XbcOneCPTmdTFvh/sqOGvUdPN8Qh/1r/2BPz31L80e/fM0hgTISx/ACIXLMBIdO3TZn0frBQOuj
KnHpNTn6z6c63UNsJvom22K7ZmOhspXnDkcfYk5LM+TMw9fTCVfbijoW+9XHG6mUnecixGvzh2GW
u9+bGlOcqpyD3PD4jtjY9exupGjsKGyihVqmdaVgtOCuCxKEl3h6QiUjs/GF5ocMhiL2Xy3Zst+g
IXAQd086Rni8Mn+l0M2mAKYtxRvD0+uy+dO3OpdHg3qnCd5kXLPn4ou8UImdQ42lAFObdQS4ylNj
VPPwSM56yZO8+gGPEu4cI5b6fMOtjLK3WOmkhpmX9rn85FHxpvQemX/jyay+aseIbl+j5s7oARnG
YP9bzmrGWC90ZLrxdgwVi2YHShXfj62XbcEIk/ULjx1lAWzMRyoHD1a8z3MKJYQl6o1rS9T26qyq
5yCTiTJni5ZCEUnX1/kjnMAxmSW+MOJyObFIt9hGUHVV5Igk5vbDhLcFuFZOoqSr/JH0jJ+ta6bu
5EPozIfElBrdB1VUZeVyXI386pm6csf4+pLTlH5NRgtoKrVEr/szYmdbpiAooJ5TZGcF1+elW99P
Y75fdboKmSS4uMcy+aOGaK6UKAZEqreVwiDlemI3D2cmJZSbUBKHLVY7CsePrZSvB3V7p3nzOT8y
5zh0wJJstj03KR5ZDwDHyeqB7gVx12t+w49K90+9nwfpoI2PAGivL91KqfwUhyYOVCmu2ri/n576
N+cd6V/EGVCSvKbXayjhFS9m4yQ2sP4Ro1lvK6oESWEKAzHrsXoTId0G4xdHxM+xw2lsFm4bmmwA
jZefVRmb5EQ/kOM8S5ZDgubYGbwjldnh5XGl+jdxs084y30YVYTvImHEVUbETaas5V0fal9PZdn/
Pt42x4c21v0k4F9ZRPMQgFubEXnOUJ+51yRscTdhF/349HrLidPDPxpj7LIJZoLoca+YbQIZDzAE
3kc2EKNWClp1092/pH/R7NKAgxitHxJc07FGuHhwBKXXdkaHDvUGHgrdwctkFBHfjthDxw0DGIn7
vvCrEEgnM49ivkBkPEQZIuaptKBEJYvX5SXkuNqhYVvUK1hSszHewJMRJrx2TeMMBMPjbCJKlVWq
V9D5GuqnrkSydA2udHiHY9H9asklT6iNh2Nyn7272ecT30ssU9m12vzbxRsZppsrH9c/qKvh17SC
3y1h5mt2TcxJXyci4SVKqTzC54L5P2MSSXQL/o6lQhd3m6Lf02cNWE+dgGFj+QIEzYBD4EzQkjI2
aGheHrjpwkbnUqX1Vn0DbRJgARZBwagygA3fuUYFSgq4NU4epreiyVmhnqKBb+VHkxsrtzK61whS
7gEfSKbRfbQRpFQdnzpzYZ6cTCp3XDG4d8j/mYwipZ/yZ2LmR+whdFfn3vICJOyPZVv+B2TC8wnc
u9UtVXdLw3voroauTQqZS2iPqJDgkod9NUvIkcfk+Q7HvZ9wNHgzeABuQn0yTiKJyB6oChgjCdMb
fAJ+tKczjEDYu3cwItzY4YngE9UcmeiLzBbcW9wShgt9DxEs9uqeuxc7lAFdWMP8hzWjmN8em4e8
zPc0I+TbX7qnEVBM9Z6mQDqm75kZPsVD/d9aPvIm08HFYDyljc2exbSYPvwDioik6VGAYBwEJkgv
4lHZcrvlWeyxxE6bLTXGYxg+bJ1ItXSQ/thNXDjbbbjYslPKUbVwQ+LaBJPALh3a53V127QxaeOI
1oUKKWd+Q3hwxjj+852eheg3d/uAFp9Ld2kO7OMkrTN8ueziMJEz7nequLoIUTA7df4m9ut90CJx
5x+pJWhZDBYbE7rtePXVTf+FXMSHsVAiNRaJ9c/g0kfQClLrsoYDZC2XBwICQ/LOrJ8fsRXWrCVX
OZtLEwudCvJCNL+Iv+E/IbwGKsaWMUXgI7aQk9/JdjjdDkrN7pZR2Y6nEVtoOWx+0NQt9XW+w6tr
rt+Bvn4e3uyN9TlfOhVU8btrrJzynT6nm5DGImVcfKZib4pWi8A5hA3TdCUKJYwAaMbQX23oUoAB
XKfndJUhNIIfIcRaop/BoxhWLCixbgt44TxQpI2NvkmrpqvG1nbaIH/mFZB393g2qcSaC/ULf2B/
segBMrQ7kJ6E4HHPhQX6nHX7bn9dk4S3ZtBwDYa5Huj0E2nLxKMgREAdFxtc/zsTBpSg2IkPjMZf
YMyEzJzUHfbSQs/1iqmNGkDVwx7Em0KL7rZnsqANW7n6Jh1iglBdRFWFNz1+LJKUxmPEhLPKNyC7
mTs0waQPdKzNmNRIGzKDBp6EGqeTbQlCc2uycLBW5ysZQCS0LyC03VFmcFsGEil22JcocJuAIOFi
tFH6MFW9ukaSfMxUY2bqgNNypXgCrMMTz05VyrcAStJ6N8l/Xp9joX5l6lffXVTW6eTU7CQjjx86
7lMT+OdbmvXal66AOwchcU85wgJNTB0i2cYjsRuUmx1Sin7Mq9y/n0Iof2InThGfKaizaDzAOSd9
suuJm8SMBLDnSbJEK5+qJ67vOsFJinM4nacFG6ipiVpm8sIA3kgxhAyrXrdb2UAGBEPPnGLxDpLj
x63X5fI+V+3xtAkRcaWnFH+B7HC3tLqZ+XdbIw9jkcaxQ80hvuk2r5jkLAeHGZjTITV7CLloupQ9
1g/4Wr7wDw3O/TUDd/Nr4PTFu3OkUPeuXCfKgqyp1ROjHhpb4QvDoIdaqXSEs42lBb/DLcBNgS0K
yIj1zwbFK+lT3qkwBn1ckGhrYWEqAiSMTkaMl3VDgRpqs/L0nCszwmwxQHUkm6pujVD1S46UV2i2
2Jze348PRPqwQonQxdn0jYuJ0w8zODuHab5FEs/EjnyQ1jc7kmoCVbMmIDmywMCJBY4YI4uAxZFE
M8VwrTOhLDzo0Q+qWvjClAVdQDYNY01kIT33/zx66jPmDIyCGJC/8Y9IfoMbkiFNxYpg94SlMwnG
90j3gTS53jIYz5KVhT6Awc2bN7CkAYwKHAfwwwHsBF9J+iE686Gwf0MZPk+d35jGxqFwvmV7K2Sa
NDgFGQ3gFq1orF8PyGbswP7h0kyEzcg7JhHb/EF3yDQgEvWoYVzA/gRu7oXP/m1a3XeJdALhdtgG
E4r1fuTI54xNCahZjDmUpShJqNEll+ehrB3uEaeojnv/bdEpomNEnUgRKW1k4ECqzfC7VmbN3/OI
GRpAvi42gnaHX33KOC5AppZZQbQ/l+4TJ39rL87RdmucWWvp5nWkj9hjSJcZXuXyZVUjihmvrV3j
Gt+KaBi5dRqwYk5egPbcDIpt7Ug07Adf4nlTG7kgz4E7+0lzk6zAwcc9+Dxnn+0E6hwMhhjVIGWt
YlXDgtF7604YriOeejGKdSid62O5vyMzQYvkol+mgU4nKHPYO95OmeqoMxOYNKbivcop+6sW67cZ
kujQQaPi0+LDYz9AwxKWLuo3qjkG5DadLz6THA33W5SU6EY7TLVjxBv2wN21cvn6oMRAd0wM+Bi7
qU1F4JzxcXOwM6SouYni465JEI7FV7TMZaB/PIrxN1BSBcPHnCfnLYyfPJufqv6YsQURYEqscV2i
P/1sGvag3FiKr+to8U58fhjZK9VpU0cmm+fy3CJm6vVQAR9JdhSgu227Uogupp2aWgTCEjiQZFMN
cHfnpjlZfAAhp1WyNylI8Ate9/p1IbaoTdCSNWr9fpaV65y9kDb4ReWaB5heBnWCPMPWW2fyBWbX
HKLnB3I31AOnKw9QaI5eD81l5BHLYZ2jM1/QraMYbmB9/RMuzI4B7GLbB6xvSVgvbsuB2F3C4z6M
ScgfAaDsMNMHBfl8T42/tqdDMgUDzAReYPjo/DFQpzhWuTLn5Tt+Jjbsp5sWvrQNJceLjCTYyp9Z
QQNJ2pJJ1DLOoa2JJ+ctMLqcm/m8pGMMQFZxOYL92++vu5tnEFrZT1UtbMcQxamJCCXVuIQuOjA3
VkWMA6b/2CpI3o1jUXqTLqAulSVgsTb7f44y+6+3GSh04+6IDMWTjAqvzacZyTgYZxCaIB79uCn+
egpabDjxHbU1AyIT9T7EQCERRHQ36EEGZ+wWNHjtGGG+2Cuava91/rj+Kc0vkJPj97n9LLWgbbfI
3lrSU8b1t4TENYMTcZsqqW/QaMVBeAuKyje4RHveSb3NrxR+XNxPV0ofFg6mq4z7TMKeOdjshA3S
Tc3la9Q7yq2jIodYshxebJCImbbz5lyDUhM7CCVKpL/nYd2l04f69YLBw7SVav7rhZeMTG/NZw6D
h1dn+8Hzuo9XClHNHcku5XXLjbWExYlX0BY7BxAhpPSpLuaLDpoXHw+9gROi8qJzEGDLnDiSBUaL
PTxzzBIyrOa00B2KSBt5KFNbfCqmQ/BBQlJaRSiVwPcx7vwgQGH+PLaNEXFUtnRBhvnGpcLdiFKR
+uzuqbJrVu4Y882sjuQl8s0Otw/CC9ORL2KXC8Yd4h3d3Azdk8Pmik1QxVAosdm05EVE4IYikcC2
4jskJXzB/CWlDakbty0OrsSE34FPCfY3rTwTKx5eX9qwADLY17BmVoSZBpOxfVcC5mK8Y1rCZM6S
UPcQLXbHJJj84dWMF8iNeZEtY1WseYVI9huo8gE646h6sd9zKCQMYuOegqTIy70yJ2kcY0RqXJAX
Dorzf5AZX8GNmFi0NiqnBpH2IP5nXmg0Ay1wYgKSKyIXbosWQQ/L2JwtJuse2624oY4DOigfx8lp
yKbF53cQ5Qw9MKFPEeO9cmoeHpshNj1R45U78Ln6+UrbDekbOw2ij3bP6thQo92IUA5ft4jCjeuC
rWGONpkOy5057/3upcV0VILcCAo6gU9mrM+NGCnsmWMiwMvsbv5Bp6U5RuWxH/8ozo1Nu4hw5als
gK6sY0w3yipK0PEyWL87OlKsZYVbLnh9vVYqcNPcGdiXdh6Dcjlu/ijZDMbQYw9qLG0J8iizn4QE
YZgVN/ttwAh1dGJHrkH98XR1xq/FT0d5w7AFKY4CctBBWUN1gg0bMASKm4fQ18jGTJOCpnDNySUv
2KSCcZE0hH50hm50PND/oi1Uf6r7YTQBG5DmCyXrprKi79PWg87/ApQmI1Fp9uCbM+nrmj0R1KIa
Uhm2NJf3x3R0fjhZO0m4BDMxehD3yI2I40GVk6irewcYtP0xaMGZz2OiH2V5Mb7ujNf6PYZQzPdK
bg9LNo24u05gYN8OGa1UJk8KN9ORLyXT/5F0X82JJEEQgH8REXjzindCCAESeiFAsHg/2F9/X+ti
9/ZkYJjp6emuysrKBHX1n28Mnv8mSeELsiombT63cNMf3ljqJgBopr+TlEZYjRjA4lVJ1D3eVW7L
ioFb0pkF/8N528ufw0gi+9DgOok+Cn3ORYDOJ57RsnSz/kPsqQU0Dx+m3qv/mEXqqpQzniyZ7NVJ
0Yve+p5QKL1pZg/dU7J5yrYgTIcX2nV5oz6NJU+9WnXYI7Yk312+3svgtlC6ksO+FPG4Xq96S3jM
+FwNc+ws/Cjv4nxUcyF8EBnlP26XyjI5PNyyPFGbu5RiUmz3tkodm48oFow0Xo/P0/PnoFcCfSMV
Yw9z0OqerR9zjTxSRXY6vr3ocX/kYwDB6vjQema/t3q4bFy6tAT9ZShgblHOgC618bmdort8TRhz
flahkZdNnX7QpZepxzrx9/MzqEUhVN+m69/Lphk77Ah/T66QyyN491yNQzdTgpInGvKjyo9rER8U
8v8ChwlZdVO+p+jMZaen1mPVonRd2kOVP/RIqzJ/LjRpLmtyRYV8qmkP9YvRUw9m/9LKzPKlb6y5
WB+DtHb/wopupT8iZowyiGq+EivOOFr0gs6Tc/u9Nh9V7Jaf+M+ztxjuhpt/DwCSABQy/70DzJaZ
VaZxO3OAysaCOoFeEkJ+mzqGxHM/W6ZKi8lmVUL3RM3whBIqXnkWNfx4snns7WqZRPlklm7qqXPj
lUfbbKdyjUxUM5pniPG9dS685/OdbKYFz4VIxkkUYjfxhNPBntMyUM0cHRNhuJbGnmfKRVr9UhWe
cxEJdojc5V7VU7wu8KCAyCieWHPhUCfETo1lDf7F5bP/Xd9i+OoPVN/8YbBfvWevyhl9hraX+a11
Ov+c4SLpfS9nKT9wnsYru1XpvOW2jCSl51dc+XtJw0TyaiZrgqmDfgBS926WZOJFQ4etuHGhQXeo
3mP17I3XoFWmzdsDWqXdYpt5i+tn4/sYHBTz624mUSGMO14xcwlqoSlJoWBnkp5BSi92aCVjzbI2
c6W26P2Sqyy/wHUp1p7zsDvYxc7tiAGVzk1aO+cqr6UxGB5GztUQA+fG+MvfyulSSWLsg4wc/lHc
42Jui+uWBacwyRP9uLIUKC2UWVNqmeXI40R7SaIxOd2CyfJNr6WaBQFMAbtNmn6/ItytJdigjC8k
iKXEBvov1rbvW2Mcq8Ho0rHGySb5LCev9U2u4oVL4dWrdyoMY8S6os7jxsKkckpUlurFz/KGprya
+al82ZYL2BFqdPsyVm1CXYmVd6b6HU8HWm7ywbqVRSX71+pro1BNlIxW9szaslW/SU92Wo/Hw9N1
lBRkQNdpjgpRRJ7CGv1CF75OpZX2wHk6E7Qg4kK4K5m1enRpqcBGiLCKDsyryTeDyB+1lSX/Iofi
LJzt5kFVV5toXOPS9jY83/Kl5Nd1up6vPnkGTQsjvFziJZIdWhysEzFNScZ8RvP4VJeDX+ZSxXG8
tCBnKoPOKR+ARYovPQeEPYR1eLffx++tw1kDLsH91LoW+HSC7ThhsFKGfRzLcY4YKWXe+n1csgZF
rrt81POD3u5xxxxz83RmWzMs9EsGoXodhMByxAo+8z0TWNQ4QtlnKa1qkZUoVpStFxw69Ke9GJJV
nvR7idbDTnR95LlsULxroV8f2TTxC0hW9qcm0/gVRru0Tfz4LJPQvWGsncg7s0cH+K7mhcmydx/Z
6n/Hg9O/Ves9R7EV5nSY7993P8kgwfrgaq0cdif3E9xMREbpcHMoc7BbZETNiN5Tx38TKJvoFKOp
mht88aqQqMSQ8m61+k0wWL17PtGTfS282UiJKtS6bq+yb5N6S/DnETEYV3yMl40zloDCGaFCBWTw
DVQSmK8Xalymhw0+vHyQi/wq9PZTwDgpfa0BUDxndxpsP+1zcQyhOdlpx3eqkgrrR5LGUao+hhZb
cqCoSPtuPiW0oCWY62hPXpQeU52RiiBfeZT2Qap1np6/Fj/Z0cIZHmgfKL0ojsqdsWE2MpUQRR+F
I4HUtNanKQbE/EdybO0+iDS2NLpaHSKryCxqibtDWH2tphD5+uuv5+ze3Z6LFhFljQ2a7utNtUxa
WUluS6dEOUOWVdlQh/y2tCSZ5zIW63+PvHzzNz55xQZbesCEDSgd0fe03wqpwn4YQjQQh509pl1F
b48E1BSGCCqFquAx5/mz77VixrNqBqX4vOAk3RALmVF8hlKPXPL8V5fi2kAuQq0ghSQLJaiOGUXe
9Galorqyr7u/OJRMhkgzhlE9lneHHos042QlJ9QrLg/NPDTMQztbw9Kt5uHWLObiqLht61B6Pkq5
+kLWEivhYo8Z5qjwkmktcEcpSp8LhWAGJN3OSzpIognqIWz/ErfgG7T7uc9DeBgr74BR6hsjQqCf
5+6tT8k/uSmm9cLRE1X9HIEQ1lYLFqE03BQ85T3hInMaaAKdBFkWeuDpD/pgF8oLs3R/sQKsFldj
9nLF+zetsK/4jEjICxs0USp4BNAzaw0Ko+AtMLkuZuq+/TEvMbZUwqPiYnANxumaWh70Qr/d77Fs
R2bwIFutau62nHEb7q0d7avlbzYd93Tk6ll7c+6qE+OYrSdvUpnmSjtf+oD2VeidKEUqp9zestH7
Crg1t59dFs1cOjTc2Xoo6+hsv8vY1tiw+1bsYRto7hMVCXHB3CPpvGldnv314icuowxV9lT1lKHC
S3Knc3607QuZBweur3iQ9JepFgpN2t/INFqPELQRcAhtHewJiGaJSlqZ6F7KJiqIK3aMV6KaJ5iJ
doywdqveYnWc6u2iCfnjtqm4fSQGA9g6aIQpPwtl5WBHOFFhSdULCfhi0zK6O9Vi7XiqkYvK60fN
IXF27ppYV1XUn2QC76uSJ7WqJmnPtoPQnXX7+en8FMCJC+mqHh6mVp4tcZagKcuy48lop5KiJ8uW
Mo69X77hbRZqiQVpgMqKpIw1OFtNaoVF3iLjnitlpsyMVSoJ2eWYo4lpbgFG0keeQp3JlE8grSM/
kD+UKy/mROdmukgygSbRvcaEA/qEbnsk7AT1jDPtZZutzTRMei3fT4qJr7IOy1dOplpRy1qqdRxK
USLouOZsvx6cdcldsi+q/706QSFBiJBjy9WkcVqIl44yLi2sOrrc/WXVvkg/z1I01hIizDqEstxe
9p/IVwvQkdLp3lDSILGUXtRDsAO5GRzmVuNnwGakfmlz0wapLMhGM1YK28C9qrlqx6NOkhirbwnQ
eVx02sdYmgWnIJnjEUHITLkU4+6quCtf8VsipJpa4TOCt0tWL5DukxpJmtCSisHsW76x9J7otB2a
1klwh1V1pYsrBGQYWFdkZyhkVDJ8bkV01DCARQKhAriV0HmiZeXJafMPB3rmy4Cz56FGm9u/VW0g
WUhDJR2rJJLl8G+hFiPFpQK85C1dv/AFVanhWyxBCSFDaQPRzFQkQzItCZaC/+3SuAEQH+UsBbts
QB3fcteaTw35pFRny7y6kYuZNTUUtwyZrwdL7PL6BqOpXxHl56USe+bcPHNkqqo7svR4XxHMuWoZ
rCR+wUcKGfevsbVZSk9571XawllvpRsLSyZQ2jqgz+MiU+5KSmQta03LCSu8zQ/bOlbEppOTboVs
vXwolC5Um+zxinAYOGhVIUTfEoc5cKJuveyyChsj7J8sRiR1WOj+vZTzSCpxA4FEPdLPDFMimpOl
NN1gTcZPZO2qJiHgdkzjFmQS+5XlpxqHSkkvlddJU7n0bg0/SbHL8PFvuBQBdZkmRxSHxAQpqNJC
/T5oDzEdsvrZl69Iv5FN8VNJLdHVunH92mH6ADA0cmgXtO/4dpq44/PghIPm90zkR4xegLweu10P
gyl4cbC4gccuLGWncvR5/QF95Ccb/Qsmj0G1zXsaE6XFIGMN/cPLkoApMa/cBfQjLjtVHuo0Uiv9
JJgff1+M8arBjvkiP7o4G0Wd1q5OjzDhih1XDl355SVOEI2gXfkt2iITlLmuR+RhEehRKyHeulfE
e54kvED5JJEOO9/Kfk5yf5ekqnNdIj+ofmn66B9ny9/lLxKV/id4F6l1igopiy4ZwYWWaLlktCld
B/oTgwOUv8cyukJS/JFJ/u4LTaf7VM2iV2OybTdD/EKiLnu5n1YhX/AgIfh1NtUmt5/EYPeb0KlA
4E7SwWXXLq0jQDMLqZV73bdxKcHV8lvM6wAj2yxstFvRlHDj9IbZ0pQTElgxpYcQwPrTKMxTXq0N
E6TfvbzfTat1Ml6PfoiWHUxma6m2YsZ+Vpi/ClBC9emF37jfCve5WOw9dTL42mpbh/xcNfkVJe1K
Pub4jWqTgaXcNbb7Z4BTWSY+nABqKy0YiH3LskzXkpDbVoMtJPn0XDkvBUC7EyosJPYQ9wZAyk+W
l3LiGrpDGIYkSdVDOjJVSIhnT/jkh/GwF9iGShsbwa4sWjcFD4mm00pFpRfhWxODaAooEDF1XHqZ
RZ5pyvJPlIewnIjK1k7PG6ne59dmAFnT391aE01rrT82V0a+zWLbpGcIBus0o7adVp4nttXu8C/d
fN6pXiqCvFK7WmyzG+wTncTDmu7Z18QnDyBNQ9IDmRs595/RQRnWwgHZ8Yxa7xCPPKmIV35/nyBR
GBG/zP57kQEPMEDA7/3LlSb8vYTLt+vp7/B4bX+j7masxHq9VHeWk3yisY3186hwb4kYH7fcdI9h
mJoWEsxp9u+Hj+vb9v2oYurp152QkzQQg/jQdT8Q010+nqJpDbmnn5TonBzG9+MzObh+COq4pnze
fx6fiT6J/tGtG9hWqFXa36gc9KJuos/ONmu9VBuCoD33OiI7B+BIV2ffeHijd5BoPxrBxJTLZff2
jhfcffWX0mcEMKHfDDIY9U/Mi478r56tHIEufkOJRTUmilHgehTedIFcWomuPhJLEpU6ivcE2wlU
+QvWt6nhzAARRhaoiHE7zPxcBaRs+8p8dptjN3xIVH/oJMeDypfXlw8fH4ePZcNN8aqrUgSsjC4f
mHNVUncCx2AnnnbmVM2LVfIhT/l/OjD/uZVgT1G8+k/sXU0RcfL0ceTC9Zzc+mYIRQHDXKiMZ5dv
z34n/z6ux4aPXoI4lKpjNfUe35Yzv5uJsqZNQuuNOXbNh4zSSW3TYqTavhsfZCcnGBUgQXPDq/ij
fheoXM4K1vnPAFP17oMfj10PTzwbvPseM0rjtQMF2/fHZ+HrOt/+yirz6WJsqgFU9EOx8dqLT9jO
UsCP+vG33JddyU0XX1iO7d85Gen08nE8V1LtaJbPBihydUBX0B+5akkAxE2r5oJlrqdt/8n+FF0W
0U710KJqzMBKoag7ir5S01xVpTG/fCPmuP09RbMXTnm0//G0GFN/bztAV9kj4RKhVqKAMNvjdQtI
Aab/79zdMRrCMmA+v7w0g8Ba+ufybzO8/LPpxc/EKIuZ39v3uTzYFFt6OotvcpuiLslZqyV0KX/r
LmoNhyShMiVYweoLSzPXV6PNjdLaY6epxgkIsfp8rWsRCYV0+dHN9qAGh2d7caxvP3bQcMhfVE1/
3OvZr/H09Ubp5TgnoaLZcb4k/jFPWV0wY5bF7fdqGLqLgk02alhx9+/6LILUccshBeKYdL5kl0xS
V6DYOTSPTkAKVOZ9Jee+PUO/wBuZqEU59jmucUpRXIxox4H51BG15rDHRUhtLyva7A7ximLAQ9PB
XpODUVz0HtaajFjkvfD7XL5ZYgyQRTo/cHoZfKd7OTVLAoy1PHBFSwUvuDzJQ6WbfyTcR4dprlsY
aTS8yJb4R89fn67jQrnGOLsahbRtKTvYfW2mC0IjvRmO/Xjy4hRUIIeAJFJM/ttNGO11ln2M3cbV
4nHuXzu398TXboCzR+r/K/FV+Fq1ksM4bvLhLdbD+/wJrVPKh1Kaudg2NX1MbcknQbFksg42ktRf
B/7xN6P34M3uqkt++Xv9iX1Zm8iw8+Ig+dQjoo8iiYQutZzcutvfm/NXGf5ND+69aBYWb/utUgg7
0OGqlWuBPFDbguu8iAgJRfCMFoMElOm8eomPNd2i5XQbgIw8MOEr19l/ZflFzTQVxruvzqvz6MUb
66/sLD2LWUJkkxUySKGENH99rbO19aeD7uh1V+JW5fsAU/xd+JX7kirHplE3q6V7PVrP9qP1iPdh
Va6ukki4w9sMgAuWq0vjA4AS4ADNJzVuKytiprZ6bJCv5TvQu+UBRjR8LGEEYMfwRXp+jJdzSlSX
D4u9n2XnwpceDtJvcnD5OP0oghllKbHP2X0QHtBNnt6Uk6nq4lFZbWurQmVBkjwML+K5eS4e4rcn
Y/87XEFboNRJvRBsTO4gXlrfiwhDN9aIObFhNdFHX4oRfuAxt7NEVi0Q+blzCcEvWtHlzTMfrcon
fYocMwtjXdHHO+WMSrygqFUa0zYibCTUpMaGTPJr6XHkJ/QWCFfPz7MWNw7eeU0UbL7mCwlhPtT9
x8NrBwaRnhvgz+VvfABrMDg4SIhhx6SSKIpSEYCF/erM8nPrnvHhPddzaa4oXSBzDSgMsWUq0zg1
wRWy9izyRvXVj325qLDFGWZGa8qRPeurhVOEiurlHG6fi3XpteUqX34uG4dmdhLux8Axq8lBrm4I
5Uvb7uEHysEALTMVAbkE7a3cO/rnkZN3yvG3qW9tyBM47RukZHF2jvFJbOoAj0Z2Mr13tr8ylmXx
/nNqLhG1kLqLWUBjiLDZlSQH56O9oyRTeTCZCmAkXsP2V8qLdyXrvQoBjrP1d3qSHqQ5V4wuH2HP
vnXXI8/R8nv5LV8wRO7StZedIIckh4/ZeLj+PjVPTS72I5BNOt9y5x+N/DA/3I/uPXc40Xd+vk20
X31cEct+Pz+U0Zy7BvjW5X3SP3erx1F+EsKBVNsecu1de49PqbvT63t8l7/h0O76re++m0nH2WOG
dYHcNDdVjGXgTsySFW9rPD7FJG5Wfmgf4kTX2P5uWunB1SMfdW/d5xt/ufdzN9M+z+6uY/kbzR6f
jL7zk7xrWf6GN/w/CkeiSJ4L+TujyOBnsv42EvtRenCcnUdulhe42sWTQIoBsgcnOGNKXPCTaN9K
zPvrX++wFLXvPV/YD4U+E8YyvfjbeXQcpSeyj+Tw/pOfRN1L7zjKyTY64cKVsyyV4ZSNzNBB15LS
z2jmKwtX5NTzw/MnpeQPkdh7cnK4FM+f8cmjnWiTAJrdO4feifmk4ZvkJ8/5vm8EgYyGfDx0Rc9O
qo1dblQnfzcp08pO4h6hnVLJUCzQvX2mh7dZcpJoCyTGL/BHMTnJDi8f5BmOXdVBGc4spysufHue
xYdedubBda/FJ0YqPbyLA7rnhqAq9ytQ3ffj/9Kdvaa6+/DVV9nc9lWfnm9alYeSyty7qFgwe/nY
vhPfGqz/QVpV+DKwRqJImII/ic7mLaEeeB1tW/eRhHV2H8VJZqc/89QfUx/pTxDg/l80HfdTHc5w
rk3T97F1vZN9TnZ3y2luxWuimK4eW0+qxKC2SpIa+J0gMSWd6rNMv7aME+M3Sv+NRfeJ0j1xL4tg
5ErQqAuq/1dS3kE1NzBqw3fXaughXw9P5eVQLS1oeZdAxIwpS19BVTeqaLWpsczTBStHLobWVawI
ctsBfa7oqP379ldXTzlqXkYaTCu0uf2X/fuTCaYQJMsAkd4ffsZ1ga2BlNUflN23PAngqB6U+ZJd
nhK8hzId5bBC6fyV7qZHvtSYjlDVseWqyQR8SakE6tSPvqIWsb7BGMeXMGIFJ76shI+3TPuKx9Vq
Hn15x+ID2OrNwB5gs32YrnYL8bn6vtZxtC0HmZ5tNfQiB4niF1YEBbNyMCL6//tG4FMHNnVCpRT4
Ur1NA/cvyIDn+RUF1nP4iYZY4pDjBjZ/mVew5RD8IIBrxmwGL31C034frbn7KIZ3LypB6tF4FruC
e2M473aEAbRhtX70t19HBj9E6EQu1iOIgi5aHIV9MQDgfxpGoPOHOtvHfWDxFkFYrvF4rjQjL3Nj
BAo+/r3CDv2abrCrNVxkOscvIYjj5V5lYIEmBVk/BpCAAJQnMhiniot57FX04oCN6VoTqeWUDip5
hi8NktH1pevmLqR3g/ylgPaCGw6dRTpefYR+3kT99EZEYXp5232EUQrDysaslQpxwvH90HwONg/G
zpmWM5DQiGoGl3lCv3m4J2g4PMpWxKpxFsK9cRe0SzKPdm82zb2vcxgrqPUf0WeQSr8OgEO5L4Nw
8ltvrfTBfzjvC4t6QfB/24OJqGsi0rMILxknzebykVNIE9JzcOPy9/F5DkApvhYlGuQxFDtQfzId
nJvS83dbrC9S+eJ0R7Jdl6Ba8UdycP+592Jft/frT3ZiN3tLziFitgz/Pmbw9v+jlf5znmnHvrQS
20xQv+1wdq7l9/pbBNHLzte/Wf+3sj0762+/efTzk8fMDmC/sAbPSOTEbfETK5SoQyfPXY2FOoZ2
hb76QeJH/VYDhxueXhezCDn97WHTviMRSqO2IxyT5ejQuUyYgWKO/xOtF36Ftw+rjafqV5dg4fsw
yXwXfmFF93/BUy/2LXWTSYb4BFj2c8f/jj7vFub1+T1zHh2et+Yraas5RkDfcycq/F4IjD2O38vE
bJkJPMrtqyVYyt10TU0jW6hC4o5YnZ7fQslif8h85PBWpL6bOcxVfSeeLjbKl5rb80pT+22Qykof
e4tKbtwvAOIzhJRKYrjdtvJatGOnpshrx3RtWztQPtu/HU5tj6mY5F5oR7EPUjmHdCtx7xaYcN2R
iFuJU/O1GAqPcD4PK2+kRldO6i1cfZ4lBEneO5c5IP4sRhAuoa6jDZ4z0MAjt4P6IleVxpkZ2lhh
QcLFBE2PdDS87svPaJiMZvEE+Yvnrr7PqnJXbZ/CoJdWu0v53rvideYBP4GcCqePjbXPYE7lZJCp
3Hs+8TM+yC4es3uCV3UtGVVTgZkJkho3tlivegH7h2PNPpaC1QpgEvXCRrU+N8s8uu6QF+xSNQEl
BDcFFRF8apvur6O3zK66v7yJVlblPSJn79G3sZ0vb+dxI5WlVZGr3tj67KpYrair59dnPlEHHgQs
Kauo4zGWTmS+rB4BD2SLHDoZnnPkwSDeroPq0VpOj1O0OEK0ydDB8YsqNH20PFZGETY/JtSQb0fT
C2XicTmRfeNybGRw1p7b7n7Rhg+9Ld5W8yB0dncl1k5wmadNsZUGgXbhH+aSy1hN+xjY/i3TTl1r
bth18mo8xuXcssrjMT7K5KsvMcYFbjRXLsOUBeKFcu352iJ4qQQpzNKe5KM3hdA0ttTH6JvsRHgu
CBP9eHv+LD5Z1oQxiWyIv2LnUW6BkMaKHjUBeSZVS60qxsKp0KhiVxwwZxoTbwh2CsS5pnWnuP3E
Xn7mimeZFrs7PJQeOxnrycf2e0sKRk19p71ex0PNv8tlHNGGmFjxOVg81TC/4sm3S7o5vvdel1p+
j60B37nMVsfa0x66a1/0+wj1bzicVc2SOQ3X6jFsCF6tXKZiyiFAZGn4r7Gw9t1LR1USxC//EMKB
ly0Iap6yRsiJKybaTE8sW/FLSFbGIkEcUziq5L8KcSB9KziPshSsxuvFjNd8S4gI1cDWcyJ+4gVZ
EFNBX0WFtUZipYdKfCU4lE0Z39VTO5XSWdFkVg+ggYOXdKs5f8TuUCxFYhB3rsgxhnhVeA96N18d
RUQXgmdeCqbvq6jxcQyjJZdK3iKqXtUhetuR92MgOgUPo8+y1nh2hdpjqTSlbEDupRxCUx3A7N84
amYrx33VKFiSXGhu295VfO7FqakDq/aJXiC9/XsgtNQilvH7Mu+6LLRNQ7V0UB5C4AqtWYptZ2bj
CiWCqQkXz7Pk33UoFXiLqnhgl/sYbzFzRPu8I4Bi+jH2GKRq2hXFFHU8j64scar4I+d/jGuWCUOp
NG3Qw1k9y8tf2d4BVzenATloIKR7i0763z3sDPvZqRPNwvww2rnqAs3bDcZx1D9SkG4HBFaSYRzc
FFUZxw0rssoFoy2zYG6c3R8Lt6tQDA93kcsqVYy/O7KUisCxCae8XHbZQmSKQO7eQWqhfBSVeqrG
ifa2j9TSK/xeJ94R+/a5/u/vevQ32ZzW6Wzyl1D517wo/+6EUDykMu5pQc/sqlT1HCq6GaEDAr8Z
IHkQlShXe2sycO5dmoFUlXfHUT33F+t4eKVZabCd+v7vFIX6MmhTW9sUPvWyduwKxcgQ7fv7WXwC
F4VW3K2xvNVC8B71w3TvcMmeQVbcmKcu246jhOdGRUPni70z6bQDbCiDPfWg/2YnGaN7Z/wvWUlO
VqgK4WE5zv7ybFCs65AQOYrsph8+iORuN1ddj0w4kx40u52dem6ydTw9NGtQUqC8fjR6/o2i8kPP
YxaeAogsKLIBiCTwPDvPzCXPYJjTM7fEA3qcOeR+tp+tRyGhGcmqR4bfzT3Pwm1wU/5OJ1wCFXlZ
3rjo8T8VSHjyXi6e+J87osv39BlOr3DKUd9cuXdcieTZk3VU9NR9hexW3s7MGu/waWbS4lV0J4w+
jTh54vAE562O8S4r439OsXYdXodRexYra1BvZBqxKmmk9paQQ7BU2NaGej3U6kCf/+7F1iy4HmTK
sT4Q33S3MiI5Fqrp0k/BZhOkXkSWVVW/S7o4g+VxWhiXWqfi+wUyF8LRQseS/KDnMk1VdRZN9wZ1
3X1OeDrQtMg2VaT9elPPVe+1/FAcuhlsBhe6duCLksXHHn0R7W9AOukmsacGpQhaqaXEO9UWsko8
FJCx1u0crwkFUO4SPKNLzpm/xpUci/AiuBPLGcjFQ8KkIGgTj+mxwYChjDEt4gO968ZTBKhG5Twz
BvulIxF31ZK/pl1Bjptz1dUUxo7TzLkzNXYcy4rvz9JZQ750JawGZAhkVzaq0rskqGhVKs1TarLt
0eRUHgSJ6JWeIdtUMjic61k+1yWqVXt7fpbo2NY5lWbqhzc6kgyTTh+icxqvs2Od3c7bpFCR2YSc
ih4QPgzJn8Xg5V1BMyhRGvHP6wkGuBS963Kpv5PlaUbvG1at15/nYD96NSzcCi+qJ/fOvaNfsYoC
+yGN7urnl/FfeudRdnhqJtqQk46EenLspge3/ovA4oO7rDA07GPJ4bHL/xPksh7tVWtUFYaPdvwt
O0wONfeC9MOTpCFHLSb7z6YZfT9rsRlMvJT90FdU8F+yqRA3XJcO9ezP6SsWNOtUVv2rB7nxLB0+
1p9yEXlK98JWjvZXH76Ef1NEl2O9qq7XCbMBoax9ay+78q7TAH40xwXv5Bc45uXFwHPQRJuBep6/
cs/fbWtZilprNsxIkpyL/fYyWDTT3fP0ql2KWRF8ltV7soz9UUr52FQzoeekvhrhYr4elcO9uP2X
/Y3eCvQtiqv2hQ9WNDn1teI9JhhDbCxT6oDtp66/u9WimulkmvfvYwVkgMDYQsaROGJmKtMf3pSl
hWR2LTQKbCR33Y7S2bLdyfRI0hq27WeM1Nb6Pf4ZPq6ivaK87dyaGa6Th/dnede+1/dUtvb1QbKd
4YV+gQz8JHWpiX1G20nuaRXXj4Irqi+kjXWW/oyUrtUqFOrUJaaIk6t56uesnjC50Yiovz7in5gn
5uUROeIr1VvT52jHarnm+Dfz7/mdU+zkG5rUbKNG9hspdqmeIqIiczOCsWBZxpDLlRs9Wn2DcOhy
8tkONzMUZaucBqria7gaJdUhmtuOdyf+5WrJ7zSeBIXChMSvnG3H3s6TxOQ1Odr7h7fhKuJprXzW
jC1LcWkb1Dd0iJB6LK9qlE9J2B2ad3cZD9S/U1p6BhfPS+Ke76IBPPJV/DNV/+Qj2FS27Tiv9qmj
K9rzmR/dq6EJ1DubBi/+aWjwqdBwdM5EmVoCv0lfAS9pIhYYLH8pfQYZKaO0BqIpjUf+edDRQQ7U
ju1jdKPohiLWvq1S2da7eZzcSBMedVpQ8MZjgbVeSqr9EHiL5h7j5v31heV2PZRS0wM6GvT8B4OO
nur2854tZaaQk/SzaZEV4V8Hj3NNq/iyePyEs6e+7nN5m3WzRthgoD6r2nYZ4Oioe8jw0S7eUtPp
jaFZpuWTAx8U4RFgIBzHSfo4zVNfPvE0X5gX6HD8y7cwBPwwwMD6Xr3McRMUU7UFZYMKsxrA+chJ
SR9x9Z4p525VKmV/9CHAwjNdvM9RDFGBYNd3kAC0yRoaDyTwB/oCSpEnV1FoGmASPa3JQPFD9NvH
y4Wv7LXsUOGdG0zpUmGama7/esNy092Ht/zkpgUmB3ReQp1C4eYPTr11ZSljtYxXX6q++4kHSIAh
vIYYhG2UwSZY4voTEIif00cADsAJ0iZpB2G4UIsA337+X+y4K2Q4BZjD/j2d8cj3z4175dI5dxet
4zsZaTiy2Qom2BSnhS+p6PXn/O5oq1wpPYehzsMfGHeoEyQH0eft8/je37TuP885pP5L/j7Y/bwU
r7Qo1m5tSq01jYTtlFIvLPuNQTUeyk304V5RZfcX+0CRKpNrQCWgEAgm68UfqQzB9WpSO38B8PXH
KmhktOGNbi2FwdhvgUZufggISONhfBZoaUv6FbPo3/9ml40NrNKydisXRALqD9w2zSMO5sZe+LAo
y71pw6G0WBN+5ETpQgjMBSpHbam0zEnzxJvi0POyE+G+LRuiytUphOViehWXTY5SQwDRhV2KDWCT
MXSsEIL2Uy9TjYM1cOfEKHscc6B/uYByY8dXmjuX8soCQqnzLDuxd4dLhzvaeCRCUaocwkF5NunR
EKXWfORjHPY3MfXjL4sMoLT8hcXBTCHmNhOjSkCqgm9BlKhK2Of8RbSuSEgpdRLceXlyIsYkVKMY
M0uAvakUWxpBa99Gwav2K+GliEuW5c3yI5/+UnvajnyC94cahZgzXhF9ypXE7ZKj9ETD5222DNGg
WDStLxulK6R1x1GoICiwXHqp9qolCgpJnSNfFR6XShjpSdLsO3adplMO+HzXcOSHCkCzZ2f5LX7M
RHU5cYgl56emw2/qYnIB6KLFcE5yltWgGbIyWzI6TEjDuumJBEd+6+YJvU0qFQqYyCVVkywZVZQx
pCE9R5e/1OVQEfdL6gSduA+7v+wSUS32qiqt31JlOdQ6GGc0XKsBCqUqSvlRRR7sZXIhqYwvQp6A
LPEiaO8ySPm8orpU1R3FcneOx0vZAYw3mMRLxjrfDWiIzDOQF/mKc/dbtMtDz/A61eSjfGJWJP1k
wSUPZMZpDpyqEhS9KVpTpT7icgkUlpaLXS5bK54NmPWS8T65Bqlkpv3s6CrWMN54tNOVKyXYPP+T
irPJDlcLUtBWv4/dqXWv3GYF3bMS33QpPtwu/yCEqrTju5bVFCU/kWTftFDVJQab1vakkCd4n2mg
B3EKjPxm15MJ3bZoEP/TFj1eHjbO7sa187SOvRgFIyXOVr2bLMXcOdSAHkk2i/9SZZCCGezBOcSk
CB46TtG6b/OXqruz3vRMs9Si5Yy026YuHy7UQ/DEYrwVM89W4sZF+zO5r7xutR1hrzTPiyZk49WI
fUt7xpQyzep7WF4MYLYJhzovOphAeW3KpHlJIarinEpxovRJz67qV8pNdmy+q30Z/KHjLscVWXfN
Uyc7vMttrpXFrS0Bt+o+t/XXTiNpBe9ytW2YXvFtXVxaBkHu6stbc9crUKQwV2MVl+jGE8RetKwF
a9MQs4r8JZmiIP9odlgOMjhPs3NUSQ4OP9mhNBbcMm6aJ9F2cMm3dsk3T0H+1M2jB/fPhYY7WljU
LD1tVyjNyvNMjFcOHalzhLVLWzMe2Dw49sYQ2vrq50SDrIv+eFbxoTlH/6+0ZVqu6bbi1G81D4sb
4LKdYzZbzetQv1CyrBimQtW9OMIWpbbS+W3fUpdHLiGkj5x1fZU8phYE43efnNUL0h8P89camyxj
bnmT2e1EeoYxs6x4MzRYnhru8au6P6HNhWuFdcDNHi/kJo9oJVfd99FlLcDHqO7Jy7SzqiB/S+JN
po7ABDG69rRSB0wi+Xbsp8rAAt3FPeuLuWnyBU4Dwr/wqGNaOHRy+Bz6zI0CSnVZCv+dA22uvGPJ
UXf+2WYAccwKISAZIwuTy8+03fkjjhbEpuSWXwIlbdMize0mOVRCmKgXFJiBTK1s34+/KlZEYxDm
4j//RNIyj0Xdw5r+l/j7fOOFz7fRi7TXW4o22ECss7tU3PplWORxBe/L73T8/bboeHLH2rdn2mgg
XrFv77EepNo+XN3Z9R+1XjYD3nKAyUZ9B3rF3pdQKWzKRQeUEY91Ft7Uc0uOID5hK3hkWcm0w2kl
vg8dA6ft72Yjf9FM9kFn/N1eKqw7Ud8qYDlOThzeoJtpVscZuXdE2lXp1jetXM6tkZRn8XizWb9o
2Odrecql50ZyaIesADMqt0bUeE4WdUlNPfDKfEjjWVnQT91bGDPVFZ3U7UiF1tg0CaG2qZtWVvUz
IehTZ+UJOnUe7YefRo1x89Y40H/2UzHHgyR2iD3GTSM8bupTDQMffhuOsaqHP2ZB+I0+Mof2inrU
CGt+gxnE/79Z1cfNVzv83uYUPh0C1ghHOXX8wHWfG/9/FtlX892RLmHUxk2/enCsCHtaOPKj7SQy
1agRLvfmCoLw5v/Xk9et6SNR0/wHC7mBXpKuMJzp/6cUTjHnveHweYdCOKln/T8cK+NrQzRZtMa1
uGELkthhLMIBw1f/HwG+EkbyOIsaLsx34ZB/15ptLmfhCDly12Hcwi1JKSa8ytRlw59jY2nZb585
IIS3hOMWvDLn1oRbliy5qX6eb+bd1qyv9j4kfB+vhMv2WZEhMkgegoYBCS82jf4/s3CF/w9weM/i
73pJmYeX0vn2Aa8y0hbdWu4Hlf//+/8n7pQJEC4+zKPw79bH0g8Yhs9yZU5mbKaFr8EyTvZhMvh6
GIYsU93P9FJVaJe4qLxTyNOv/Y+m81pWldmi8BNZhaICt+SgiDncWLrMqCAqiE9/vuk+f60dXEho
mqZ7hjHH6IZlTzpQhodMinicwTGClJfjuA0I1vkgY03uVEYPt4KF+2GEETdgIHMvnpxM9vodIv+x
6v4buSV9p9pyVEETPvRoyZdyQSEL/vY0mvI7B42RrfKk/12PpA3jTnjNGYaxztjTw2siPQjDBcXU
/IrIQwBc59edvCnSykcs4+PTY0D/GiPvixzPa80KCqMLV8BPjH+jT76S+2aACxGYRPceDBLmcGZX
niaiGnGJxdRjGlW4VUKQLNOjfxdk7PckNow1Sa/cdzJy5dr/RsS/t1PuV0bsv/tlVGINyuPTwy4/
8jhlXfmNwYirEYVkV3lW65B34vcmMGXK7eDVhtzTfcd7JlchqgVduwwrEm50gDwfGVXMJDnuzSWR
QSlPlc0H6UL9wCNiUWEDbynT19pbySE8J+kRGYnSfiGNJ8DPQXIChUEk/z5GJS39N98ojpyOpw+X
Is+ARkCSI+8cHrffMG8jzurR3dzkp8fExOCQbmB9INEv0wTEcAiFPOk4mWPkgcn/WFLyIkTyI9OX
tLzsQalO4wAI8cMjky/+tVEQJPJ1Lc9ZzvDhMcjg4GF97JroFRtoyjW58pxktvz3SaJd2G70ecor
I0NfevK+k/GcxQqL4m0E5iqW9SX5sNbdE/kpJvLFbZSOanYBjiobCaV1sci/PWLKMaRhBNCIs9Fa
2FsA7D1GGVRiWFPFRFayJYOXs70gF5PvkDsh7PaInxwF8ji8J5ck5fy3ERllzvFhTpXjcX2A7SRy
0G3UWBSTG01geGLarDBYgHxjpTwBrVDjYp/VEDws5h9DRSVKkxBYFhDV6eTxlHjooJFJVrOSMeCx
lpRZ46+Y4NDckxJyPNQAckKDeE0Y96xnau9kaYt7YrhAEDmjCxfv8AGLkH4gUas9A2XDCGnZvMaw
6DEA3lcfp4mCKeYy0gu4w4STgSNDcYd0H2gMJtUT7ID/hypjCksuAuNyxunJ81yT5q9OR5lVMZg2
Cqso8OM1r53bDCur2zHTDdjWg8zszOiFsCqAiiLZscsfS26o2qQfqtutjosR3sR4vbF/G9pOrIgJ
eXlsNkx6Jh/Wc4597W6NmNC9vI/V7P4cdg/swSDawec7U1JukMmABV8hV9gM6MATbuJM7Bkwh1Qd
zNJI7T1GLS16wt1Qwmp+jqgwe+F6NgPG+grD4DPh6u9Nm/JfYv0bYqzw3UlKR1jRmARuDE59c01E
V0EPZSx9kUk/9dvQNmCYA8PBMaYjHlQsAjo/IqEJ/cPLxWjBoCKr4jw3UBeNhGEIwuRJ60Brudd/
Ex5v3WX5Kj1eFJpYvmXd5UlhU5FJwOgCKcisj/EJon4AQXJB2ZS9VoTLgkbSfEivaQYLENzoWIZk
10aQUTROsCeE/AbunTkHZ4+7FwsJ4PqCw+ncDOaoswUXlBAt/XuuhI/TET387Lr4kY2iz2dhdwLi
8wyqGdfhBiEUYrxioqKXUzNAz7iCtBzHlMIG5rT3rOy9N83GIKNxX7Sm4FyXPBy5EComaI+m+4w+
3pen2R/wC10App/HUs3wV9AdgkfoacMgQqPwmdeE3/EwN8xIWGrUD8LXSsNPO1g7GnAGHegoCocw
ZfEo6i/FGx5PRDtBvGDzDPj3oYsRysU7sIdsaorWyY8SAnGwSpkmqw0Vhyk6DkrMIOBYasC+oLck
uCwnpJ0Mf94WGsYF5ZwNhwkI1Q5GzOsYSbEMCLM0wOPFLxceZHw4j/GD+cpp+MCQ4XuGDK+bNK0h
5W6thjSZDy7NMRicbWf1M6ZY4JiS0xFHyaxD9/7mu5r5yOBFyZlkrsltxPP4bTdkLMnk92aY1rNr
ksubhqU3op9ZLxFhAV1pkzKtieJXv5lS2DU/wVYuB2L9OLrFbw5sLGQSw/hb5JPVbSQXwp1gbeNG
6pnMrvmEIhtycGTMTCZyR2Zh2tFYPGKuet3RU1j/YMkD4Om09L3BxeSTnFeOZfX7zdWG1MEonE6h
OStptMzcRGG5IBPElTdidio99KcO+YQOhOidGbx7KGgOF2osGJo5Z6o4kpoHhKtJA3I0I3Ih57lz
PrkWoOzkOnmRn33/lo7TktYbC5LHM21xHj0375mBn3idQNhi/F0n2eYGl7gxyGb3Huh8x/B1h9nZ
6STD51yP1/FnhUCpA9976qII5rW8t3XyyJh6T1+zX38NBE0kxwcCouE+IzVoIpV+mz+iRq/h2kie
MEVfg4oa5f45Po/IdoPrGiElAZqstq6B7hFsdSlFcVV6V3UXC2qdSAEyPKwtWD1ESZ4e5KRwFTFN
Id78QgTlyhL79DIAhS6E+qg0EEdHpvncB3U4uAUd7+UksCmQrj/HxgAin7E+zGZyk/DRVQ6c+Sj7
lAv5ussyixkpYTG/7ajg3HRwfRdXdc/YChhSKJCUftCa3kKQAWEJBBA4IQFFyyVY5Tejk5sSZeXi
zqTDPXAOLFviVYijUKwfBqWPG4+wuOhef+E/HaXe09X6FI5G6wCxbHLYLkA6W/US5EtciEafNjzu
8I5K+LZf+B7sCAE62E6QQxQPh7XjZv1bP/U0xzyCnnv3RTHl7JESBFZHR9wPLkF0bBoxTVHAAJnX
IaPHSSx8mhwTR6y8c2jE5z45pKPXTVQkgoRWFSgX/agjwOGWNhQ1PIQGsiRv9xsq7npwDtBNDbVh
1qsXaa8z1Af6wNGGkIkOtaHQUH49RE6QX2kHd/6qMWQRnhquuT50JFSa9+TojucQfohaUTdCkrj/
6VfBxW94Va8TnuI0mGcBpB98nYfEbkan6BNDezxMB6fheZD3z3bbv5M6Q4/Bm2Zu1y9Cjo9OUat3
B4LjteGq/MTQXcan6JG8YirsEqVXjB7Je/KKp0JmeYmKsEC9x/z2m0TDbUjKekpv0+rBJZCconxU
xPdRHjdnt2TTCOtePrqOjsuqlwLvX2SJnLHuFfEt4bfJ5jq6JUeCw7M1BbMjOEj5Ik1+fyenEamy
bJIm5SxNzrvbJJt8ATcm2eQ6OiN7nCYQtS3ShL1yM5ucE33xCAzd4rsCwqqE3F/KVe5xsblNCrg1
zlQe/RnDryU9ftnks2pxnDRW6/H8Oqup2rrOeteZ/NSLxuo6I847Qx7zQI7wcJ0Vlb18Lyp26o6f
i8ts3h2jWeOeZsqgMUV4ymwOW3zqKN5ppoqi/Tg5zVoDrf8HhzFJVojmByUJOkSxj6iDoOwOGlHr
N73kDulup7/2u+MzmOjvEHblodYnGxhCwtIeJ29h8uj068ErVPuFQ28NO31lDDuN2k/qgdqvkmbc
DvaCVeaHZ4ySDpHw6DMCGeYbpEtz/m0FXVuzEiWAXp2PUP36KANYGhBiZQfqiZ9mLPhkXjb0cKBJ
YHf+OrJVcwjWb2TfM0fw1/mOwGfxveyl9+R3+XyZaw778NoRI513aYqQ6co3BmEc6zqXQ+VLmIcT
dgX4wd5yDs0pfPabdNG4gbDauc4lw6k56shw9s0REkVsMuRXDqBUmKQU+xqWbCgB6NjqKMnBOXNS
UNUEyWiHoKv/IazlX7L7XEm2G44c+W8P2V9Oyb+CwfaktWAQaY/sxWUEdH3mtf5vF8TSmbHk8NSj
ItijG305dZvMyCifF+z+4k5kJuBQpgDifKC17yDWj1NuPuGbHftFMDtPUq8LgmQpE0cDKLbAsjm3
A9sZl5fbgFL5d+0Gv7WWNIz98vnZA1YwB3vAFmnNVTHlw3EqjZKmIWUmYkOk2WWLnIydKwSFaAiD
w5cfQWLLv5yINsreNwim5dKCYuCC5E+ANKTea64zg64D2YUTOXAbzgEAxsUc/mdY10ZwEyHj7cs3
xZwpbIvK0VROR7cvGYlbuASlFYKPgP6ea37Y2YBTmgVgemNhQpFbQOMfXxY3fck1aVoB5TRNQ8iq
lO32h22yByX38ojoA/ksjb15wLD/Hf7/ncFeN0b/TienPPH7h6vItQTx/t8pOUi+WAe3KdeYyplQ
6PD0JV0x5wEBUv81mO2oiXC4HCjfrpc8LY7975TltiE3IHj6j2A+T65cTlpIfoCL0maOfm3hd5dW
ycHSqtLPaCe/JzCAAahHjtPiMG4wncr3NAwMOd9XnFzOwErw+58iOX7WgbSWZXdJhls2yC6yWTjH
5RP9DIqDD3BbcA42rxAWWwogXbbKBTiaEkjp2q2cmqwPbZIv/51nba95YnKuf1uFu1zUyYTlW1D+
t73cKgh//hVcP6lwOfjofCDR+9c6umROEl72+H3xa6dcBQ50roe9QLr76z/4lHlkjtcJsH8XlvDw
i4Ugl8nowV8DrHXymYOthQ+cdp5Dae0ZLnW5pHyW85/DL7f39UVa/cge/36OK2mO7IF0wu9k7PFr
oJxJfi7uOTyHcgys72BXQ4AA0kq6HPyQVCNwHXDXdMaPwp0ncQ6bW1As7gV9IfrlE/3aT5aXjUDU
gfjLyVIE3VL+b0KFTkkFnyDZOYZIWKLTdg6hopTzYbbwDd9iSHBRmnLBgqMpLqe60A3NLa3iihwG
bcjvL9/CHjTgatSs/uoz0pVc7QtHvZxaWnjG5uLa3HbK53+3euSKUNFzFYoW2U868BgCdoDBnl3+
/Suf5AkJ3f3TQziG/5tseezZtm3OmzSWW5WNsqP8lQNxfWjBw/tvq5Qp0Gei1SofZfN/zed48M+/
DdQccMzZSVdyFixXamks6mqpdJC6CZ6Nk4IaJg3T/5r8ghvN/f67IiWTEMb/LgkEgzt2wELIaRHf
A4XBJsod5GxUmgAqAXlMhV/HrgE1oKiB6EsaHZEMp4k054KmjhTUq1sQH+lHdoE0BawGvcOpOOF7
f54CLr0jQQvA4WlRwwJYBBwIn0+GC5vKA36u0kWPt65DBU1avSenpJKiCt5pdCH81Q5Oud9so+QB
eV/SOoX1MQDQ33lFqYFSRe/a9VoQiX/Db+HpxwChbOo/9TSC1++b+/fcv+jhhwrAd3R+9Aqt3029
suvdhhAHZd/woUZV/1W5j28I4F8r4/TRq6ElBTrgVdySC96CUgGqB0l8vg3nXpBdm6yvyaWKj9Qi
d0y3s4XgkwKOD28nashtEzkLfoUlRzNcDUu4AR+Wr3zD9Ircs5WWdqnYlJAaD6A3ZJt7hQKY2dIa
gFEJDnhHoE3oi4ORUmwqR+4vqxM9uuMOD0AF0SpYd1CoX2QQQKCA+qDAp7SBIzSBnTSEd4ztazK8
lQtrGbQiFKKknLJLIegYfeUSvUUQd78/wDIATShwLn8slfKjAkSPc1Whvna5UY69wYh3cal2PxY9
ShmaYGiuHiUr7En9ZnaVfb4NYAzU1UN01cKdAS7UBVMAL4VDfz0fbgdV82pQfpLr0YYp7aJ5HbAP
SMSu3c8YdAJYc+4HAD2Z+6JJVlZgHYAschVaAgFocEsUVwhWH/wCBUsUkz4Q77ApmVhLLATIrpRP
XODBpTb14haqwx8OURU5kOYA/gA7QqaQXCNgC0ATAwJlrR9wAgg/1wOmIkiNRy/VLGi26BjwPSBv
2plVjO/UeHxMMMnAaaAZA+pGGQBTHlVRsmZkEFud9wXLimG3Jl340T6jy8EYHhNjqPbh3DIoAv67
QiEM7HRZIbah/aQkqcZCXhKYJwAPNAIpdKJuCtQmJhtUcWhyArjreHpu1pDIAHYDeHGxuqqdA3yB
gGzcebjFxcdifvzlEHYQ3UKcFLYaSnioRSXxtz1qASi4L4j3tnsBBQpmi4C0amV/8FVm4IwrMyPK
8bbOlGf81aDWwOCCTV6+K7OGw74QUmYYlG+Zu95Brv2+OA3FSi+yjSLvh2rmtc/1QOMpu+tBW6FZ
0xxWf+IJIAeXGOEz+vzBRXBnNonTWbk4Be04m+sjdH2SZ6R4LxjYawf+8p5ukVc3VRyYR/CdGWE1
QUlANH3/sphABfFMXPzuUA0geHG/eEhVUEdo0aFoBtFWgG2IblrpzjK/CnNSNUefZLBfEh1s2MTd
QpE0MLzKJmQXZkAe1WHldob0mjJ+/2VwWASN6Wlzid89ArPoSJgfavRAK1M/T+FTDK+QEsOXkmkQ
tjHiqO8x0WQvoEWkfvtqfQingn2h82A8/Y75oCZwKKC4PmnHoJInRvIFc1xbz8MbXR5YvSgUT7L5
tX/3RGUZqhmKJ2mc9QK5IgwDHWoQYKcA0bNrZ8jamO9tJ1nHRnIcVNvbuECKC4QxFIosLNg8WzUp
QZ1OaSikHyXoqnn9cWqy3pTOYoPuRBJ+edu2CG/SyngnoVYTPqcMpS+tstgNrdepMaGuRG86BuTs
TcQuzC/yPqhPg1NGIAyOahCmUAoCmKLOr8PYRRkZ1nCzrZmwFn9akdGGQcxuoOzOHN9P512KPOeF
x38lASW6cnuGq4AVggl/i7cdvvptnPnzX3d7g1Q0eA+QarJvuOPp4rt6QVq46lKZhtXcpl1W4+RX
cAzt15E2K+KnQK4IOptniH0A0sGKBwsKdtG2G912551BJB8kKyCzgro26LCNKQhNKmhPvCcQ682/
MSW0fygL4hxeto04m7JOp9PjtJUoyXXe3j0apsJLQd8BbQatK/Osma7eNOYirHmUGIE+PYkAj5Tl
Ss1pCXAa9Mv8RrUo73ax/epugXIhILemxZuO3zEihgS1+IUV0YIysXMJUiAhN2QSnDMxW2rZ3xAW
WydKbH9MqR0IUjUIJam+h5PJUlxoQotNTcXd5pg8W+Yx+RyuD4LCDBnrsaCIdplOMbyTtasNbwB5
87jrYhuBzF1qiSaMVdngevJ/hBawdfBI0twGyA2J4VzbV4N6oh30P2XRmH5G7UVz8wJ8Q3KQKgYG
PH4z+dJRE6MPWPGgs7+vXns+Zkf7zSIEO3hmdYgaApYX/I55YrxNVIIMkDmhj9IClLF87vj0BqZK
cpLfwTcQE5/AVH+iIAdsNBwzCMoTDXC0fhYodss2Du9e1nv0dPc5+cy+hw/eP+CSGeo9aPm1gjvh
IaZob40i89u6DrPdefkO3sRjdCQctaTcoy8yyUd1j+0D5BGUiAmE+GJnpw67PS1+iTHpKQMe44Oc
UUwYhc4/fA7nyXnSHUAS/Pfa3GOJX1xmWe/KhAtxN0iW2j2fHEV0IVxazEM7kVo6U5Zi14TEM14M
E0jzCfofneIk80uSjWIXlr2GVUMs9AjzDy+ipTDy/vgHrThSQFRT824vNHZGHG92272hu0BrgM/t
k/Sttlcm7Xk+0hdAfmHKAvtrfB2NiPysnnziKsinjUljd5mex5+p4qEqOtE9EJdDngThp1YvSz6z
csaYYEAHn5CYT9V7B/o8/QNxlKjeeozBZCH/vj2O13FOyOsyQm0mBPCM5OaQqR7M7r78mOU0dXMR
k69Qob9M4U+87N/z6543ttAdPW4u07kmE/z8FecH0kvuaVXPv9P77MmAjRHDI2vFFBI3k0b0AWIg
VbtQsVBcN13H7274bgcVL9X0Rg8hhYYAiW42UexcvabHlwXlDGqg5dvuPtFQhUodRLL5ZmkF/9XX
YyM4AiPGjYQ8FZBBCf7Ibq2BftlKBtIDBTvnloenC5oB7Aa/LBg+swm8e/ymSm98d4q+EuXe3ZP4
+aQ7zJAOGq+hK/5LD6ee0DGZ62kjqublHjpeJmNQLeDgqG4iNzZToASYpHYjuffhoTyOz6iLdn0y
Hh6g8HyjE8vU4T5LsGgovce0G1N3SUjlr+OREIp49jztz15mOVjoWhav5+Y1ShfXYTF9RhqRlGUN
mecFrnPHYBbvWpkOntnpwnBrXaAdpPRc8M/MK5BEuse7TN9qsgZ7R7UJvbKtWaqoadCxi4TfH9E0
84FQFYMPkdTHkmHFn65bT1ruswdEy2sMa5cxMCrM2v93jX07qilHmSMJ8Z0+YBcBojAlfup0qZ3Y
0QW86DdKv8BRgeOHIFaHhANHEIadcbVg8mxsPhBJzNW+MsgwRUAZeSkcmnYzhue8lRijY1j1tVHD
uRBlervKrnt22ph5sMThTrdho+yL9lV7mUe5wyI6UxtOJ8xH3YUGyU8Pl4V3BEFD9GV1/ynTzHvy
cN/jD5xvUctuHBqHM2soWGVdxs+TyQFCMFEBRP4vLjv22sn7jK0M+7Ub87q2mcnnyhzy70iZZOCs
iBr2lhczBKAXG+GH3CAwV2FKZFbbPHvrAXNJ4xLkX0sLXwwMIoIGcHNQxBRzwm3HM/kMUnhv2gl1
q+amIpFMJ0XPQeldeWuj25J3kioMuKVMFC/alEbcncfgBfMlT4vHGpYo6c2vDhyZzqfmlQaySv9g
4mVuB7ZkhKmCNDhPjkSWMdxZJ/svq+F1NFlvPt+gOz4SjESY3HsOdHggVO9GvtlBx6z/JClJMcQM
+N7oD+aXoDPDRAp58V779fb2R/9eRo/SvLBeTag/eY3uI2qw7fOg3hb77rYVsTJfV3Ro0W9BzQd9
L/1XctZAP7v56jbAKnApa/VgZqW/YThve+/trRFd+615Nc8gfeqOOoiGHrpROmBWGBmq2YK5AJbi
o/9BqrcPMTbDT1d6EByCJcglTEaZhOaUId3VewZfyEaA3/mXIdPIfVVOa3xZM/fC5cnW0OBzNSiU
b9MzEuiXGanmPvRfwPZyiLtcSF8G5XYNkVgFhNZc8/eGqFHD1Jzeyznh/G2byI3AYCTxOFRxwmz1
nBLcQlqccGA++JLheVMUxmYJHZzcpELjMIBznxjJ+UOZiVVVVisBrI9YcTVnGuFdhChVSboB8TJ2
ue0JOBL4evZBU1O6D8TjE8Dfsm9PqXNw8ZVwmrIwb1jv3L0P9M1jVHkoaKxeRHrQkfWqqbG9LPCU
AMyCOQwuExSlzqTWR4AmTrvSfjh3KnuoHRuUKsyZGgVejKCSuM0V6D/o99aMhC+gshNQdbDXE+Du
XSCAUP6DqT2D0791cfsd/iWD+46rkWjMGS6ogvjuvvv3sQoODmMNdKSwe7aXxIRzCMAw3yxkxtDZ
xhV5+rphNghJoDoC6dfTbYLSwyH4zurec8J7e0aUuddmbIaXDQt1mYb60eFIRiPGBR3Wdnqqd/Gv
QMxZ7S+jk/8aveKHy4IHx8lz2fROsY7O90QOanqUCDX6a8Ps1i5XXv/FOcTl5JO909Ot1n1YlDvD
J3xrtIpsSDO3tD5vxg0GiIwsQk050kSB7kJcqbM4YzeSimSsSmZNbquHVoMHy+QNWgjoUygv+sye
FAI777EKfwMvUnOvI4dgpQvAIkxv0GON9agKWm6HvJ3eI777YlTUDAS4/qkDg+HXFjcUecRbnyFj
V64aYlTRwNdBGeDaQV7ZooJHuEMpmd/re9VHKpPgGCOJf09dLx9T/gE7mJ0H70MODOkb3IYwXoFv
sVTvAX7m8AUOwNxhNlbpRIMD3zwn35orvP9a49tCHV7iC9kr1cr75JOpQYXzup+vWPMfUMe8yY20
A1F1fFAqUoy7qvsYduD4onHMrP0v4E1tcdt0ng4smafSrA/QPRpmn8w9ABfoI3gSudX5447xX2ad
xRFABVXC1N22TJXqTIjja3Gi9NWRzDIwlSbvbOaRjs8OF5SwTwmKQOZxAhnOWNmR4dwyFbYTFBAu
mkla6hJ0bt4bskLE18Gg/T0Lu321blACPR1uzc8m5aE7eEwwM1EH0WpRMCgQ3zmOHmisaYHm9fb0
lse0d9y9QB30mBoCFlcqWvtoUBTWO7hNWotveOy9wq9MRAQ1VZ9qicopbBzHBt4pYC5YZqplsS06
noQU9kKXCHlJC7Ks+Xm1Tgqfcm+Xvt+0e0WofqwHOB64RcDZElnI3U8btmo8VfdFwAK9HeqH5tWu
C1B7ympl6KwRrM13ByG8x7gOLkCHAh4YJUsXmO0tjn2SZMgIukHMi4NmF3slYt2rcQ4Ukp+3P1T+
Vu9tbuW4qdX8iemFE4QP2LVU1CoYYPiqSywR8f+YPKCrCjtj1Yyefg1H4GPMMohFyI/uZzt1ho26
KfqFN20Mz8FjcY8KUhrxOmF0eNS6QHSPO8ggfrN6UtI9aw5RChjd9uS/+zhOaHRWIJpC0E5WNuhk
jD+D+X/62GJoJtktEKtt29LAelExadVUcsF5o8E4CNuHe4Xkc5vN14xm0vMY0zvcWki+KciEixtq
P0xRDd9V9UtUMKjavVvYRzAiFhTNsWZl9nOLqfqGMRxQ6e+GW6O38A66xqSEKu1ht2B04U10231I
DplPJ3WY20TNICvbGkG2RX3hrjnHh/cm5h+x5HeS29ZuwK1FAUXuZPMCNkNiX5nbWPuQMd+JBLk2
GLVeHXLqyfOG+BlVwzrB/gMUn2jBEcuKcfeHlPZGb79w74tbLYSuj9rsHO3mwOhdtV75knhGLj6a
ZfS4MWVEXEAce+qCwVlpQNGsz3KYCSXikhhBc1yHl0Af1gc4mqmaQdbn0uehIPMILUWAMQn3I896
AEatRJ07m1+m9G86xlnPV12fKGeCwXGS90r/6y7uJl6rLnXZp1VOCmeMjUXS3cEsnOBmOelkSVw2
22fk5UgQDw2mv1sfHxsnmoiYknw9GLCuER77EjrkFDohZJbNr3c9kHAl70B0GUJqPCNULmGNauyV
QKUIiKgIcRxKx8AQ1O6mSWaYEJpObJRknwZ5VXdBoSf+OzP9NXpS9jg598p/TiAAotzC14sfkyOB
uKAIu9j51fYCp20EzyPxEwLLbtvHSm/OcGnXfxR3Hne41jPiFMc8aEAivnZzuPOmxzERl0av+sVk
1N90sfr0FRM4lvmKVUb0TJnclutFDawJlNOshDjEfBOabJp3sVpurrEv++cBJjoixhizvJo+3Mhl
rEdHlFRwEjCxxLAZd6Ayx9jBhhTtzvVAFkqTmk99192Ri8RJZqxjE8+f02J8WXT3Oi813j8VoBQC
7m9qdFtRRqknV/h7ekpAwCxsu1c/w+7qHZfPjnPeZQmUIWMjsw5XuoV+IvTUDuo5ZtV12tlhILl3
5w6p2HnS+mNmLWaXEYG9AD/cpNA2eRKZTbJtkwneSzcF2DpEoSgY257CxyBd3L01GCHCNS6hl1DQ
ewmwFE+J17hkcO6gH9peHJOH+PTBELGJYRob4HpqT+Msfkw8ePBBl4HnR7CYckIjuu/ApmE8gelN
HhZ4Vh/JVkd3y+F3g2BJcPReEXZj0y8HT5I+Nw8sdK+7aIad4XcIcoXC3ISQzZvYDUYVeSTSJIAR
PfCQlBH5qNOCDmoHBsVOJtyjAb5T0yFmJCEh5Jz3EOlbLBjXURVA4MK03LFvbj5s+cRswRq0CQAe
LeIqun8+2y33mMAPa+vJcYVCRG64GJTl/OF1/CYgJupkHGqku8ScWWmTT8QSn65Yw1nh10sjJtkv
yxmyZWR40FsbU+dJfL0YE9PWN2eyOKO1ZlOfo2C0UehI/4LfpP5qVkwo+PFJ4TwYZ0z35mTwXBlw
g60YMRKqxs7EtYd/ZlktdWBuLQ/GaHhQ4aLWV8yG8dM/2mPMVzenvgM6nn2xzef1rjW4zspDvkG7
jqng2bLpi0ePgAnCfxVmAIxoISsqRMAQN8CsDgATbU8s1B0uB5x3hamc8NrNzkFj/BwAxJxt/nw3
EutJoaVA6QssA5DZk1NAOn+oMSVOdutPDZ+B9hC5u/LrnNSwgWbtjrBUOVSe1n369A0fjFmkTd6a
WS53Ubk8HiCK9SH6dLNBOWx47UX3r5gRqysO+uDjkLp1u1ukkA7tNww73oPXFROBhWlIjbuY7UYM
acTJ70iVMSyrmFs1JbvaVrU1s+XJ6gIjHLRloAKAS1K7/XEI0dXWm5NOCQsR0jiz8GVus/bKzCqn
zJYtIlbdEQITLEEq6b7BJcygkSD8i4KPSriNWhFmGJaSGC761582oK94uMIN/oJYrgjejvr3JNAQ
rvfoMLIIsQ7oznNO3SRuDzEnOENirUc91hhU4xu+5aDhdyYEgN1rWPuPee694J3B+WyhR9SOu6N1
fBsYUE08nB3hW6/yT7zy1xi6JCuf4yHlTuVuVAsldvtM+Nw+hU/i2LnFwgU8p6IkcaauKtAA4xyO
ChY2eAaIEiwNZ970mJEV2Px5ipP7qN1LkScC+b5ReOsmuM4Pu038gEL9U5z1mmH374ly8PjtIy9G
pebSIMS2tjpZ7w3Vd2Z1yapEuPtU62xSkK32GGjW4MXitNItrJXcQ+ODGMfXypE2fltFQ8r1CcAa
/VdIRgSyO4eg33qMZc+4bOgWkbYgcy9DiI6Jbb0GzU/YRuCDovZfmKWTlHjfKCnBW7Y8IMheh58B
C6h5XiIOB7EH6zF/PojTSXzrPMZ61OCIAJ3WGghnX4qqIeEd87J9kcYhG1tbl8MnxC5/LjSJZHcH
vA1PCgqRfRionmaBgoCUcAwiZNu1H7byZwCkAj5GCAcR+mAdNyafZTNRl0e3sMphNeHJsHozIx6e
rOiU0vrnMTmH87i91TDwyC/+JqR1VPvvqBN8kgb0JEJKcna7888qG7Pc+83+dX+dpoNWxDJYBQ4h
NyDh44xwvoDgCBGy/j0GOiZBh+g1T08MA0gsTuNmlA27e7Ks4BTBQHWG5YHXvJwRNlUdHo2znhI3
t0DsjiTO3TI/MIXl25zuml7ciEFPloVVGNOH2SHsLIre1+YJmwTl8eKpKkS9FRXHDeUI2ESH9yGd
dZ0nL9Jrup4f/1hJpliJRPbeMySac6Y++M4g/r6Q4pSUuyFpD3BnFVySt342Be/EgpIdwX/DY8mM
zWOZI7g6ArlBFhU8KLG2CkTOuV8nHybP7ka1gwEymjjdwC6JIABdcaS04+xLzh4yQdRmGaqVuTQ2
mCWuKkSGsmQMcNOuDuXRaEMhffVh5HTscs4ypDmfocLSOAKGBJ5TKC0Ri2I5J+uu+fnybkNar4Xa
1oiooeySUI+lvEnbVlj6e7LI8Ny1p9QAw8E3yEh0n8wX6wRpbhLyJ4x4GjtYqa4QcuNmhRQI+cDo
DAqcVbllYEqn6xBCSHzMC8GBcpAvb2BIzfvsNaNKF1TcJAW17LZcFNm87iPEpfj+EkANAtOdyTs6
2hfn4arO14FEA9VZImKk1ECQgMci0bFou5/S5nWNkIl0M/cUVqVLvsgkKDl44TPtVAeiWUenWp5M
TC+veZeEEcQAbXIfV7/crA6xBcOE5ZjoyASMUd9rmS3u9WM+4LRJrbxrkeqrmkThHZ1IFovEGnA3
UC+werp5v6Lv4JBZOuKcd8i3S34E8CeFp73SufWI8e1UCjGtI1K1MC4t8XVAlO6vOnW/dtFHyYYJ
3XxsmYpO+/s0LCWKKBNR6YqVjBdf4G07ZLjIjhEL+/7zqKIG7mFwc9Vpy1cU07+ERYj7Z51d7GfM
qxamLrQQw87ybr2GRHzxyk4rUjhEvgnCz3FnsOW9lov3KnFmcKXPSdNpMesRL6cvjcos9/XZlVAY
7PWm7nYjCSUiFUcKi4CitYScZ75egtdQOx4+u5ICDTmB0oKfTr94ZYRoHXE6PNd0z8i7jP9eW6BT
SBc+dOdLBhPTJoVp0L7tO6N71JK0Co42GbkXJScyaXUXxBnWsKUsiMCo+MKEHh6QeYjib580nOrD
5QCX6lRPTgONF5DllaesM60BXQJvjB3IAohozbl3LPwbQpnY8Ia5h2/Cx5QBvNpSLZWkMiIYG/JK
l43SdlhlCMWev24RK71HUMw+TmjYGtYqFAzOJax8LaATDy8b6ii/2q6dVsxSyVH20VZGXSa3ex+X
LbpTMQYAe2hEFFtC9UPGFZyAmfnKCDVSm2npNieaSSWu4uoWT5Mw18lkZSBu+Y4O7R5luDAkw6yw
ZZW6ewWSW3RtLLxP5OfWsbbkv7ZmqhXP/e68hhiGWAdk2UA0h8Xw1KGqF8VI6z1upPZx8Vrh6GPw
43G8Bz9PX7F9cn2IIpJDzvvVHN+Q5Bxs/AGOOppYCFkV6NpPLvtTWKyIwP403U9hZ9kJvjucZKay
wWUlRyBkMGeNwx1hpdR6QwiMoOxd915RDk9LnCHwJPjG3K+h+YEcKK5dBR5e4qn7vyVz0oVlj+hb
ZTetFvn4b2hY2ghTu3gQFwE+FPxdxiAYzWZINbt73tUB4eCwHqtW3IPqjMqDrgd/6bgDKRSgiy+W
yxHdOVK4hkGaQAnWE2iJWBYEuVb6yhKrqh4wsFKK5d3rBuuWnY8u1V9FUG7UwyO4jihQAqhvv5Tg
m0VX0Ni6i97CsJGsR++oYrXHlcp5K7YV8zGcMn9k4UqT4RNrHunISWGS4CBx2ThaoWp9DzJEHpEx
OdopExuvFRbsw0Wm1ynC7+a8e9ugkAWWvx5ohOvN4n8knWezotgWhn8RVaCA8JUogmJOXyz1KMGA
Agr46+fZPVV9e+ZOnz4BdljrXW/AjQDyJ9yFg6Xh7zUzNpwEbO5y1QP0juZU8x011UU6HdbC5gpJ
VoI9pUuCHbr0f5Ik1a89eaLEz0jxtIjDvpgDvgLokUhOz/MLKjgyMCjQ76JlqibI0AgfoM+Yp2hg
emt9/YAvxoYtxpgZR9wt3xPEFp9omKW2fk1eRyR27jn1mGhWwdv7+prNkdfzwM7oGQEYH37cG6EN
xgEtXR5m2hY0uHd8YGY92BT2mWnOd93a0DYhmS3Y16/bsg1JKUj2ogdl7HIRtL0FRE57p3u6p9Eh
KGRoMNLd4BoIW4MR8Jl941Qxs1H/dx0cXGQAi8ZjCVNLTFeSwCepyWrJvVugzijubkNs0Gw9gujT
x2dBGuIXOaHr4XEkw88aDw+MhQ90gbzf0e9cE6xGH8TabByhXRV7Wod8Y+dtmKAAor97Hw8zYq/Q
ciDE09Faio/4BU+McbAngZ0yWHxcdYS3KP5qyfEZvY+vqD3X5/e1v2CesUaRhY4HFWM23GJWQBpm
73gbYlM2/Co8DcWKphfz5fYgVCCQ+FHysflzO405RavLiVwvGLkNZHkY51PTVvzBGA424MgCFx+I
SkJVMX6GHdSFjs4RP9BVffoNa56uh0x1+nnQfma2HiTixH6PzRPXNlROYavAy3nb2GMvm92hD2eB
V2P81ZDQS3cgfFQ7i7Ma/Dqbco04QDkrbeZCEUJHu6UZg6jl59aKTx8AQojOxFWHpX3EiRrz6jFT
Cx+kLoQXcLJ2cpQyPwnkcw31B5w3pq2St5ClHChZXwS+up8yTScH+vpe018iQo4fIxITheoFadZt
rvulh69e44bI+EgmsEunPyU+0sZg0X4TntFNMOOIm9Ef6LxP6JT3OJI28l7jYht9vxgYk4OwJ9vc
kqw5dE+8KbDbgXbfMY0rgAFaO2ePs9d9xUEQWGL5dSM7QRfqdBpVyTKdzMsw9qvcam3M7uNFH3FA
hKdr8AhwZ7HAmF2UhVR3+ENgAkN3h6iNgg6jq+xfHmihOSZ2s6eD5mDrIbx6KFeHZshZB4szZkhT
99xiZSJLDbsL5k6Je66iKfa0YMCFjSEWLTlOULotgEZtkaypgYGIcncG2rlMht3R/KDivg0L4ndI
CIho50iosy6PyKSjfU9/CBftelyCpEL7E1257HHHvrfv7Y1B02ec7c3J4+vW4e/Em5sxtVUXkL6Y
1cKgZ58xufqnHBATM0DyhLfg07/xzk2LysPtPAZ89PkW3JRuy9gFOGU7fDsKuAoKCVea3GMY/3+D
iR6Z4nR7+FhOP8YwpWPOhGrc+H3KeY3wsjV/fMSX4ijyU7SzFut7XEZKNxOx0uSe0lNzQKcMBQSs
+yCNZHlAtT68s5z6ThsgYccShty5BD684chr9Z87SC4YXcJyhocvLnE8b7DUQCh/rkEn5OHTZE4/
T5kD8qvnDLYNdiQVYochYk0dNRofjjwZYfJSRiWIYA7PjIhzEWIjfhssnTYgn4IBNTMYXv1zwZ9l
0J8lCHetPRIxu7B9Ihrf/mjRjDKSslMmwNUC0ekINgn1EpMJHmZFTcwYVCFywblHhUuQIK3W9/iO
noa9M2LcXAB8Y5hiRwEj0idr156jXCTOtxCHGZsH63RDkPAFNFKfnuYRIcL5OspMjduRHHQ7ORjs
UYA6z8VtxrlsTAnisNI5szAmykLmYbNDGDcBuqGg0lxe7DvgS8Gt4+03H1sbK9YJv4svAJvQwn9j
uLPv8QDz/YOwDHyQoIGNwaSMQMqHfRoST73WQX6+0/VggBd/R9TUcTYdjBoPn7+UiTMak1278X4L
yZt1xwEblvFi/qePKiSRQW/fm8F4kyLmwZ9/RfGTdZBGKt4jIjle2kDdxWAnCbFjaG1un5Ynr5G9
aA1Ot/35wEuQg2wMtxw5Zq7aGAOQT4g8eVjuuMfQnUr8Do0JB+fKKaeMOXU0ni9s4sDH7Dk4B0NH
oEtnClL9FY0iuN/TpVxQox/gMgcku/k2YkHoNgb60Ky8KctfTOi5PhkHiOFuGtchDNfNIZaIp0IW
u0yWTB3PgEnUsBJuwmDQLAiKKhz35/SmwGP/mBmfKegYBo7+Xh3J+AaQnkHzdWzcbPIMuNe8NKrA
scyhQkQssQHjN2M2KgHDV0srpxsCwCe2vruasWiQ7W3lynZM9ykUt0S4OzBc3WZUuFsi9jDyUudK
MIhwfnKegRQ/UDW2gTwWOSv+j9WJY6mbxNSy94vOAHmaxfB0ZhnHc8aYaJqd2JVvRhTyiIiL83Mr
z5k9qPMHJSr1i0OY3QQBMoc+4cCIut0G3wJdeLlzGiHlBSfk2xkElMUfNj2TBwMhp+hQD366vB3v
OIVA4+ksBpK8qYbQ1mE65aWqa5bejPwF60NBTYi95OXRh/Lw4db/gp5IoiquJYMbAp9IpLoyHFg8
1qRam7iz4iODl2aI4UOkQk4ecYUIF4n277N/eZ1Y8BwONbgGvI5q9DCABJ32bKy+MD/7bkGuHfwJ
pK+6j/8q83OMb0m268AAP4bd/YJ3R8CV3UNFhht9rMRpxPTmxUWzbL3DrL+tQFy+3CnceNpWHhXX
DC99vss1aB5WROtsXWJkkC45qnas0HxHoQPt3ZNQ9TqSA+vFhcgqzwYxhsU2sWxoaECaOHtKOn5H
RzerWXrp9c9EZZKapYBTaJ6h4GTgFoSdoKSiankyyaGyq+llGTZw/2SwJkgttR9XCf510F0/4Kpk
XuFqxUhpqI7wIgCdGR4ENZc7noD5oe4qCy5NTAnRr6CkuLmsNT1HdQb9ZIHK88jSpjcHdhPUHUYq
+fwL1AYo1Aje0CN6P+PvVT33WMb56ZHm1pzPpAxTkSZVXFpES5C1+WkJj+q5vxNjHu01olc1Jz2G
lNPB/K14pGgWuUML0WARmvLKX+MH7cPDwmXNkZ3k75/6ElDC78U7otnRFW9vx/cE2lfcHv7gS9Iq
F0Bf9SrDzv/t0vOPWormPnu0d06mkt/6jFfVjQA99nJY+z3BBoQp0xx8BUc3xhMfX4sqRDMGWtw+
E7W77t0nEQDNShveZm1o7JIxFO2eoBf4vV3KxHEqHX+zqhwqox+2boJZCA20iBmf0TwdYTbBlObd
Rf1VFUPP+RoujLD7LB9RoE20dTV9U/iSLj5UG6s+1f/yrF/Dg2fOSTWlHaOB0ib16It+tkpdc5SG
BwzByIfhBw4kZv5364KnJd75bEllA5/AnDxP6BGXjNkGK+SQUXNOr9mYskVEbxUzLUy3DxyfGjcP
qlEZvWi+MW8ARdoQstVcsOzDkPeY//XcRAR0lAswtDa8raDYpnS7Pro5XplziwYrY5HSj2CJOuL1
BvDBPrxIBI0godK+cSC2Ox1sCAUGHVXniCEhTelzKI3FOPC1MUu73jDAgeFAWPT1jYccPeJggsYL
cCo0wESGlwAiLubj3xEyMJ/6fav6GbGGeE6o1/6WnXJfsqWgZo2VIPehUbF4KEBmDwq+e9QTvQdn
6vgw/nSIMQTA7FSjzj7x41CHOO91viRKDIeZH2dgsknWCsVM5+sTONiA9+ZSg4NJmBBLlXMO1MuA
9tkbArG7DG67WRoxo2BkRg71A79hLRYceANXIrxZll+DTlakNprbSvA3SLAjgoAJ2sfu+aXT0fWV
HEKkTtuQvh0T0+g74IIgWuZUeNNZbmuKCOdLjm8uIdElNi6psD5wGqIUpoOMf3CLRW8YIvcZ1Fhl
kKLqU4zeTe/gaEhTkbUvvm/3vkDewz+NnqfAdJvhkCrMRaUNvpwPM/xZG0KHTLuc/1yUe9nsuaj2
WJeOH6O68T57xCA9++8gkJCCu2FZMEcIwWhGOYNp+7CYQIhft84HNxO8Rk0kVgeE5TIO04yKWcjv
/zNrXA3Tz8t3w+Qs93Qiuk8KxKp0CJp122Nf3CKODV5DdZEFxpJtsNJZRZIv4wRog88EkvMcAcIx
JKRc1Uhchy8/IlqlXWD+YGnhsxwlJd9Cvu3GZI2Qi8GPkW6/iy/W1XnMY3vM0jOFuoLAeCcWS0cn
9q8PpK5AAoW1TRIOhu9ZN5HgSU6weLJq4d+OaR64deO3gbaBsyWqDat/pkJJ8Af52dJZ8z5uueV/
cIzpzqgQsVzATeXvNb2RqgNYTLX5hV88w4qbywMLE/pv2Fy47ZonXE+ffzw91jXBWlC/KtiCPvnQ
g5Jk7imkuoivJa/7eGkeBdfsQ/XN1ULl8Pozt4Mt9eOcCDIPrHz4Wn4hUVbuDYLmx//2orR0uFv1
VcU15JJUOnqOnnaI59C0c2/Hx7q53iOxffIVhJKhvuJKAKlq/zEUCg6b7e1EsBpu3aaXzXhH2GBT
kH71cWl6dEWDkwxjmpHCijlkciHU2U0imgtcq5MlgM9aPdO1gI9KO9j/Y/5xd+t5KtPobMqX/9Bh
5CTwe57rBy6YolVpPGl2OD+PzHqhGEz6XIjvcfWhm+EPwToCDLDhhDOSNi33YMFbRUk0m74NH8eB
V+PwxaV9ZgQMAxagdOz1YRn7rQu3Temw9RQ+1GrMp1DPtyWsZ5WQU8L5cBrFJ5E0JEuv7ZYKYJHz
2KLBTFope73ZFUPN0WSvd2cMIj/8vomlCKEXjmgirX3BxEPFO8W5BwnFHgUSGEvnZAWm2y5KoPdn
mJ60eersc5xT+uhrRo2Lwx6KWm2OImcOOk67xBm+fAOcMd87uIL7/JespfBWOEhciizoEPcwWOKK
pbJ5hhQmKWzCfJPVEY/bvjMyypm4J0xqA5wNGVOE0jxZGctudz8ZjN7TySMqyay3njLf4AB5fceE
koIhhXstlBjIlSR6fIjXtVPXpEsBe8GumKVOsLw7jT8ICVC8DSWr4OKg3KOhH9ZXhuP0NL1NOZKX
1QLeGQw7GNCcC4Ppb3dDRULmGIP6rfR23qXFJV96lStwqubCecX+uLE7xypoScaEkO6DaxbVEzcK
mEqy/1wKNuWP64qmh5MwxMlTOqEJaxCvvHgtFveVPpV3yO2ngyVSGTOA3Q1Wn8QJLhJA8pLhduQK
UxwA+yax4cKujt4hgzTaGIVZNE47ZAtwNnxufrGXL4hu/m9jAkhL0teVCJU/Ybf9GmvUvRTQmv04
VSOAplHHw8eqnKkHmxFeGoYwCYcHDg/M/PHYgYkoqJ03hutb/FjBuY7vNUXeaHB+LtueVRy5GJSt
ci7WBz8L2yj9G5zlztZTuzgWjEEo9WkNWDXl3f6ygBkTEhePqwvjVqHjAD1GoyeypVMmYbWPtukw
w/zkajYLPl7dI1kjWJP1xLUKhwFzl+1hWHkmMFYBV82gBsDOb9IDMcOP64+yshgpGzqrO5p1VERE
t4n52Q1LNexdxrX3i8HjeiXROWTXwsXdA6vNPleZeAu4g2QRGLZ6zebZRDQhUlCibKBq59yY81uK
5MJ7ojZ6jVMyvMcw4ux3IIgGI82u4psnSXDe0A7xuIG5bzGMlpkyxtUDs+GlJnwaorcYJ0kAig44
nk7c3Jna2euCn5stHwGzE/vFd7ySl/rDblFMHCbUXzEdaqzDT5FHQDk8mJf9xv99AvJfhIiyXo31
ftmNbCukjam+AutdoasJJI4OHO9vIsC+hRqLxOhKi/HqR3dab7QIeOVgNRHf1sq2dzW33AczAjyR
jBJzGNXR7SjhR5PiKPTPJAp7NGMQmsCCsCjhhqA4QutnG1TfQFSyCJ0ihNSvTGCuHu3bmYRLmlmu
uj9KbP1IIa+ua5AYIWzxhIuu+USmejghiwAUyXcdDhW0Rfj9sPrISmo5i3DD5eKC1WcIw9QS+Cur
98KafYYOnGJHYPUheCOIEkR/5oqUu4PxDx1j41SMF+BiBc00GatP++B9ANeIVnKxpbETXxu/hgbk
7AkJZeymukfDU0Yn1vnqtoq/WCI/F92qt2LUSnHAzfylkHLTRf9041YlrOfCNxFTo6AwBxlgsKoA
gjKTY5JG0gdVJ8fDbYwPPSkXbP0fsxUUZqe+33h6hA/HRAnJaiMAnIIGBWkJy7Gx7ooIa9NAjiEA
kRfLNJOhLQuRMv5PDOzhjpIecRcah5qJAHyC55EZfkuDp1tqHwktwKeTwgUDzQGqv/bHcHBThuXs
bPYyreQE+Vdq0xNxnSBv+F65rWpkNYNJvs6Why0flnG5dTCCz/2rDFFjkjBUYXrLd4lBFz0u7TXt
c2qz/PlSEHC0EWhCAk8ipbtmXM8kFiirdmuo/1BJITw8HIPm/K/1v6siZl+14w/nbeerYd/Nw6+f
c8+bf4IXcBeSvsxrgUb8YqoJIxrGyUNOTa4TB+2FxMulSO45fF6GKcnOvNZz1SuwpiUNaP2Gz3B9
R5CFQhrQZQmhH5WS04Now9PCBiebfuiYkJkyYqOJw2zVh6F1rd2MKTB2w24jAh7g9KWKrzETniWm
T2Kvk59/xIA5VC0BtGNWGiDQouPhwaFY40+V4A8G1Pe5mouXUzdWOy24kl92x52Fu1QCuLwujjcK
Y1FU4zomxbS4kAaXxbqi812L5G0a8S1ObcAvMifjtBXjFuH6KAgGJm9yh0U6Bv0sJwrHavIYiiJ6
zOFHVVnnSJR8FiqLpuQwWeDdDFGSqyh3ztR8Ps/9t9Lfbu9E41GuMLxbM2Uqppxvxd8netI7u20e
vEWB8ZsQ+cmJ1f94NELwxj8weaiGxxqe5bhF0GYl7vQRMGynIEEKvzX36ZGku0DtUW7a7EKcf8ib
gU2hLClw6lHE4PVZejfJIyRweg/hevMiWrtylP64SRz+4puaZlud885qZ5B4kR9Dbfgiq+pDk2hn
N82Wp9DnmK7DeYRXPe62MlrhdMISp9QazOxD9mekjFCAEYxHaHQZaYnMVFzJudtSlEBE1nYpHhkr
JWhzghkoM/OADybSyZGHDW0T3Fufi/E2ea8V8IkB2ZyEb7Jx+tcCi6sLtLJgEGJrvvtM3iOADFz7
ifCR928X2J6+VSRuoh7GtwtKCM6RB80bwEbF9xNsCf9ixcF+cVe5jEfnCKoxNMX/TAj7hNW36b3/
uaHUZ3Um+4d9crytwaJSqG5HHEQ5H7dcrFugt8OqCFXm6Q513W/7LB3+m+DeplF55m/Ruq3K7R2R
JxoyDNX4Rsx/sxGYlKgXOOkGTkc9jRPfgE5r3CDupy+EEfsSj4WLuUElmjogRzQne1IXaVQ/NCsQ
JTe/RRsbe9IvAe6m+YZums100cIXQ8QWV+I8ahWHRhB4ia8Nrkahfnq7RYjwq5ryHVxe9OcXafGL
Gu654iSPVLzGPmNRZmnxk5F9MmMP4O4onaVtu+xgZnBgIqGn3GH6Bxe1z1e7jRkd95ZUuwtzDBOg
cbpzN4VVImwwCDtlgkWxy7lMpf+SLWAFPE3ujhZ+OFQ5acFmwP0nwhoTjI43yd+rw/aE3ZZfhCzU
RXH9RRgxeBgUYt13YCjdnqB8gG3WGB+mwubIpcjzoQr5DTZxDVlKyM6dZ1TgjyGcM4hp5ZULMTmb
G3BZ5r3et7xT1soC95xJ6jHQXDynIqipCHOwb2H6m8wFEzUN9grGHBDwhr2pAS2wWPGXLlxObu6b
TjOEdVeFMrToZbO67YWvCcZurGV9xtoDPe+HdJHMSYI7QU73sUno/Y/1h++B6oci2klbCA9NsrT5
2o9NH8nEB7kNUerx1zNBQ5n5/DMdoajCc05dKBD0GueDn9BtRrBjrK8PV6Q7x2T9DvvTdFyFxZBU
usUtfvn31QDBMIAt7FrD/23vUw4EOpDgML5HP68bluN0lHkN+MTbpXrn9/fws0k8KYBsQPs8iGOg
Htqh9+wzE4aAB6dw8/GdfA5aNwBlPOQg/efOAFSK1NcKkwk74SbO3VoTwnJ+PQCSOWhEMzg0gU6x
3LzWZzNi3JOD+VwBsjmPOVxfUYZLORIRY0jRA5wtqgLuOvq7CStwJONu/predwmlD29v8mL8eX9E
PQy32OQi792R6C6RcxHoyjemQA5y+ZcOtisiCdKBe7sXmnE96i27GLHPPQQrA5vXIMe2YA7FKlvp
O4OoVMq1H/cAnySkApKFSAs5UsCXxXN42e3ZHqNXnDC6BPYOaf6t71SsZNTSGJTSaWRi6Ejl1O2p
MmD8cCnvUnGBxUn4pMMvWMdcwLJVYe90YmtjFNK7gMMjtzGsEhXJ/hYaABJgztBKdJvOhUqFWybd
8qMiQ2HeoCPL64k/wV1E15y7wQBBdpkLk1f6FCwwvgeuKXg48urWumYxzClwLjKXUmJ/dBv2xkcT
YiRNoRqxCQCCQ5BioEVH+HJ1NBP+43LALKKyVaKyJBYDaTu8daRmsCQ7/zeHTtS17CN6Lriwnyjd
V/E3vMFTAQEA6YHEAMOFfoGvuYLQP2dCiIlXMx3spdVzI4KSwAuRZqDFpyTUIzQ+J2ZNNJJ8Er0h
GUp8JoYMkkW9SCXJx2uTHmaEQnN6wuTrhy8H9E7yKumwoI00Fl8jG9EkPjnMASV3vAxuy1l14dEy
a7870oY6m0pPwa2G4bZu54ZlMBWmpp3ztfinAf0Api8LWNWjtjv/Hi+/pCrKPBM1Seah+GtpsXOH
2fsPzJqHCXFxT3HLdEpiCVO3C3YdXAxq09z08iLoq0HV8zryTqmexXK1IA6QD0Woqf51ee6Irbjh
OTbpcBCdQHhDAcy/8MkgfTci6Inv8gOUyKHD0BnSgIFjqDhf+8NkjM1BfkrZMLLXTAlDYGy4keLk
SNfHsJ1M6/qkki6OBozB5KzZPteHM4zefQ/KPER+5PR7NAjNBjgTsldUrNUZ4hee5cZcIkv4N5Sk
hAPdnLUrCIEKJnwED7l6qG+KxSM+hBjF+NVC4Xneh7dlseVbaHsuoUrc0i/GkSxrcOd/OLV4zAwW
B9Zro+5yWmgGnPyESCq5xM/AMpB3TY5xyuqPXf/s3LQ/0Q2H5zPl0es6mDU9obL4ItcP1RAxVY75
o7yBlf+I+2tq62qX5wA9j7/f6rViS1PQ6ieq6sGMH59PNCDWdgU9ll86KVgtFbwtMZa9GBOONGiF
FftHc+grKdagczMxaESBze6wheaBbC4e490GEdcQCl7Ru1GJUjX+tvxTCtX5b/yZvkZC8vq8vFb5
3pjLp3oPrp/xWJjeUTlOtT39wZ0ejCbi2pO8G4wmIC1BQZamzMEY1gwPYX9XbGCkKUGqOCURLyEz
eU5l2DNc5deUGwc1N6xGHklhHbYUhDwkho80CPxCRtB2oqB+Xuke6CSKP/OSnFugyptVTR/TDpoo
09E5I5s3CSpIjaHvztJJPZam/dwF5jsg1LWZCCo7no2++cSfJbrnqcKMMz0hJ5xgYsNQkprfeNqg
R1NOsB6c0BPIweh+JlJx3g/xswgOu98pmWHJA3iJJoT8lN+/PB562RdA4AGbtd6yt3if5fh5olfn
HAAOZrdAm8Dwip5OxINVF1Y9lfhz12BDsQZAFRfGKJ/SyppnWK/pH57MgKrymogUrhEFVAVI9ojb
tnqkdcaFydy8L+9VGeoAx81UX/b+7idlYNWbwUSGjF1OikC7whKWt/RyNc0A0GnJkESOjajBRgUr
o+FzalyBbcQAEWR3zh2B3JE7DpNnlgXNO3cbwzSUj3iYY4pOlwlAwvhNveiX546WBZAfDgx4BLcY
8WC4ovaVWc0uWw9WXZweNW7BNTU+xlUTGiZp3/HRZ20mw9OjdVIwGBAPHHNF+nCFoOPd/PDX22Fq
oqMWC+smeqle/05EtENTfisdWoMv3Q+AGVjGub4i271jHQ28HClCHauSuQMwxlB+rQHRbnkP1/Kf
UQbQKs3EYN/ff87msWIKi9QJVF6JDK542vRTsVI1evt/GtqDECpj/IxaThD90Nka3HBLHuQhe8X9
wpVOTxr127iEPXrlJ9RjumlOLy4GSBnHgvMep5j9+1yygrcFA68HzF7m53QkkOr7E+4W/OAW4jBt
hRiKs0QSp3d2kSWr5E2WmInyKB/15rnPzi3a7ah6BWzrHIe8mQSoxOR+3zu9VuA+ybZawkLLIX5s
60vOlmflQe3jFZ3em5YL5i87/abMvzPGAXgIDYArOaxtfDrgvFaiINKRT1nPxO6ddMaLMjvO3EAO
uhPuhUItE4HLzMvErU3OmMcdgSVdgn7RoaB+8y+jL824MUppz8PfvLcotonwiKnXAx790ry+JvWR
e3HMNtB3bAtu3Pyfag58ApgdNBI/PDb+UYRsEvqqCn04vLgvowngdfydiX5HO0n8C+IihHogf5wK
oEL8KRntYnOAmGKTD/4oYTvDeQJCcd+TQNPTZbwO4CdyKa/0fAjptTE86eZ1JEG8hjxr037ATGWc
joaLuxQC/FpxB+vy5lRqgLai9/JbfVhlwV0lKHmsD0h79p7coJSd4Jr5FN62wS3eWl8S/l7DhMg5
+CfsM1SUkAgGTHvtElsnEiuBvISTFapeco+N2cGHwwNkJU4DWldQeVi479BYgbGDf6r4tnWio2pB
edC0CN00nX1LmgE/YlmPVIbxnXBt+mr2nXxG1L/IRsVYHFwciUkJbsrEpMPMzALek772fdtjkC8f
37mNYEdwVyh5dkIgSOZRIRyZtNxtYOEVjiDfUvrfoeJTpVn0cw+EfzigYsHysZnivx9Ow+9FKB48
MwCSK3lJ0GZ/doVnAwl6H1v8YsMado3Piy4oLZwZhE3wtnCNB0nwDmPGmplQXv/4de6feeXU1eAd
v1ie5FyVZ358cIw5WoY01ubUXr0pB8iTfZsNuzWqMeZ6Bo2aJ4+LWTPXhKsgngirdoPR9KWccqZJ
w9vkFxBsdMl3b6pdW+NvK2E1u80+a/JuCG9tMPOQST4kMU4YDjwIQRY0P18icUPbmtv3mlOxu+Z/
1TzfmR5BDzveAnyIb/+qveJmlVEh82OyknkOTNL4naMUNcEMRFVb1MjDm+tDAOC0BhW5dGKsYNKo
UE43l4rx+zegEudKoKU/kIhABBz8WGnC2dsPPZIP531+ksJSoHUc2zO9v7lVon9BSFzlzPeMjmuk
pevfEahVLj4r41juCC9MzwxAdxT31ZxIwExDuCWgIJEpRlkJlZMpevieIUpTxB/11iD1fLpuzUmP
2d2t7zGwG6DW46M5YQvoqgJefPVciLhUcVCjATOrS20QF8mAKaRyJvGSkhHTNnoAUE4IebSOR522
hr4Sf+tK+N3S/sOV3X4I40ImyKInDgrMssELlc9oUbaLVoML86+HkSH8+D6NUgdn3xI3By5xK65H
k3k/P9vPM2k09siM0DdN5b2+6i+YEaj7dgsKAoGGjdTNDay5xJ40oBZjsrXP5ox+azSF8LhlZgeM
0pBb/h1EE4L0xcWe7guPlxkqR+snaLC+AdL/d6rnhUPRJy+Qi3EppWt4U6v+qVpxssM9O+Cp90QG
5iQUzjQiDa2iGDVhwYs3GZ1KRivHvUd3YEBbrZ2nqEH63EhIwwuvLcOv6r8LjzOpx3e8w4iP65uf
vEWkztakA6FOhPPe2Wnj4ESd4kKLkSZjhbfDPI/L0wTvavFRhPr92TJqfjuvh/tgmocBBQiZ7hKn
mkgWiuW/G9MWUNlr1rcB0VJWZu0rTCn2avwBG+a+5PKHYYNj3nuMs9nh7aA8HMwAdEGFwXR5Avm1
YrjAKAk+Cg84yC73Da6EUBT+fa9c7Bz8/P6bq4vflYoPL/KZMM0jMOExT4OOlGNjnq84jQYRJn3k
TNNXz+9j5CsbUoL7R0J06dKSvbHTJi2vJ8wxsC9DeILYTRnzdMxg436hgv0T599Z+fuxsKdFTPhf
3GPgnpGNKyi/yp5Saa+NfxBrkDOYvGKrOf9K1F19AtZowvZkjMoWOgJRuZUnjQXHTZ3bjwt8DegC
DKoHJ44ZrAFEi0PfRjoSs8hlzx8EL6hpyJ04Xe4TmaHV9UZZ59zng1FV29ULw0zhdaROeieq03zc
36WItGVaNGrUAX3A74J1/B5q81gNX5howSMOHyf1n74VajgUTf0MK2aujdTtYzkA0K1dZdyd0stg
2cy0l8XpXrJEUfjFhxkt8ErayJfXghC0oyL2xHdbXPuJewP0tuQRGa9MYxYdFd7+MwTdBF/xVa8e
3/dIR0oy5GzKOSp9vLoouHjliM3fWJXsWR4LfUEF/TnzXoFYzxl7gReLQzsf/71WiEDvQ0YLrCXz
7vdv0WH9GLFBANn0nXBLzyJtYq7kP7aBvH4cH0fwk3JKEi/pElg6gfbRFzPGYTDyoDj1H6U4QBhc
InEFRKQ951ZAq85oFbgCSAXAkytorK4E9dEUrEu+HAQt2SJgwlwc9r2rEnGcUVCQG8FsA5Efq4To
pGM1F5UFpAUOVpC9r3D5/EzUo4zh2z9ENt/xF6mGoNQsO053uj6QnR8cYbLC/n2HxlpdM49SjyJb
hfIFL1z5SH4LmSaEjWUAgE9yEG5guk4yz/8o8X8AsdwSEbEFQGUrEtyJGTM9wKIkrOYU26F+acbc
ba4A9GCqkwYJrOpz8kLplHwCpj9h3a4hpndMmfHWnZkYFs6hjSBWcsy5WLCQZHCIj2Dihxl2QSJu
Qp7WI/zggYHwH8J3/TukdYRfOfC2f0IBiS0Ev6tjOjDHhDo5CJhTohPHnfQEPQbJ7hN+XxVmG1gX
9iPkBwy5/rEkh7IeLen6hlgC20YALxtBpDBnxurOJnICGWEepwLfhERVu+/z/HRbx5I15bMycoBp
jyRvgJwmgxMlfIeFbfylcCZn1hH3aYColr+3pEyESEXdbn9DE73Ag3/L3IsGJQaK2VSxDYsZNuKE
xD1RKEEoZ7AzRcU4ZzLxdBgBeqSHYDWFtT/nCEMCljWEnYNzegak5MLPYYbJd4yzkn8PB3Px/QPC
oHDvnTXiOETnOFjVOGuEDS5ZkRqbYz1iZLirR9qYFBMP7201+MIKdRNk/52jP2l5RYPxYyjLpmMI
eHkzbuwLGdpTs7h2SOY2j73SpfOQgbP7YzhkHKGS1QDMcYPF4jSFwI0njCO4DGNprQfIMkblFfkJ
31u+Tic7SuphJgot1tUz4uDCVMjBA8wW2gJMBJYI5OG9I9uAEoCT2xABg88AYgkXfso3Al2ZOY0B
PxImxYJ7iucCw9O5IQJCXM0EilLAXoPQCGN7KMk3Hv8XwyCsv1E4e3O0dn7nKghEamsCe4HX+hie
daTYRyan4kUWYIrW156QRO7QRtmn7xB9qS0UmVR3hIa7rhWkjmdNAZB5bYZz3vH7khaJB9L9HVjC
0hqVB6dmUL5cWkcu18Mffpm/G+R5TPLIZhk1IwlkucYMUN9j3KNBB0yuj+t3q7sQARmLKOyjE8YD
TrsIQY4DE4dXNDK27vfjFroaQzlHnUP3ft5tetXtgeymx+QwY2pnK6dfSI6LpftkXPOIihHV/kif
PY5vuNDMGcISvhSCVla9L0wcf8gLONRUm4ksOYhM0RgKo9/B87llXiDcHUymZFgYe9jEOicKeMdX
rSloHywrY6RYl8OQbQwGA4VTGJ2feFnhwFkv6w0+Ei5GRm5rxWC6JPoIV38e7B21DZpBPIPncjOW
tUmpDR+sKQD1xBvwIshTQTAzsC9xgxahwjwfyviQzUurOuZgsBWIlGJB8D7oVJN9ecqdZEZOyyqN
54GV8UE3lEEP+zSwxoDN1sEjYJdGUBtnNnkpMoPz/Noo8Cc1XlTzcTf1yKeNpXCMegGXR9e3+vhX
ms6tIQDKf/986TXsjdY0L41drYkRZ3VNgces92i5/PG9cKJL9pzmMT0lvnS82fHvnC+f+BswOnSI
ff03GZDOqs+zvhZDblaONPRuuNnUSAGIHI0wR/OflDUlg7hXxNdS4sMYDj/LVsQJUGwy7qjRPyyy
9e3IJcD45esxwb1H5iJjoMy0a4Q1I041PM/hYaI9PfPmldFTIhEoZ9j2cJGNqPj2ELVlDQRvGqqk
Outh1gcjVdvCeTHPIhAQ9gydA2JS+HYQmm/c1fDVsCq9/rihptUtgH8HuebOsfcTGVs0ESRCPbGJ
I5nuSkf1aB2dLLYJH0cpQmELq/hKaBdID3+DOXI27xHNy+349Gmw+c8/olhTV0alSMha69CP6SLP
jNaMzwPcGQOCg2GBS/OYy81zM3Ahr9ZDyiGxNJB/+fDiaN5DRsfpmWA6uMdHGopy943TLRHo0Ddv
MwbNCp/RxO/fiIAGRDEA1wzVkwDt+H+tO5MntYdfM3jOkpaqcLUgcV4jkrQRWbMTjub4cbd/uvMK
RWvA4ULJ6eKEwxn12KZXjlRqYfy2wiQwj6LQpS8hzkT+a6iCoPB+eIkTXPbw38QdCQmTKKJ7HKkb
w+FEOXjpy81WMgXxmPM6kxDp/YZ0ZIze1gYthOH3PfojuITVHhsMcXvNbqOHfZ4cLD+N75gfQOE6
BJ91c9wX1sq8cvtDGPoy+FeGcWf/R9KZLamKbGH4iYhgEvRWZud5ujG0VAYFGUTAp+8vd8fZsU93
dZWWkGSu9a9/GH8WJt00VG1SdHCL/JNmDRaTDAVZiuyDJWkm0gxOM04QsBKw8/pHCN/1CCl44rRH
/EBLQVp55tP6rJW9RqKTsk/vkNjPgWEv0hFzLB77JUbXlrESMBF2p/Vwlyx2gjh+pciTjoAT3X5w
xCiexKeYMAxxIsPjxazFXIl/xv5rFIsQBUVs0Sj9ItGF4tyTj4lu4xtjp90XU5fdZnmmjrWQ8o1h
4+Ijzrjvc8V5wKIIH17y4R9fG6bEiBTTlAxIkH9CyDGSEWkV1bSYMhr5S2ExAax/3oSXnElroi8B
GKRZ4jPdBhYAHv51uXDtSifvvwHmHucJP2/BZvCoDKGWMERn1EeMlQ7qFWB8I5NWsv6O+7eC+cQm
TLz+RA9alEB97BpkwdaB9YYmht4evAXPUjZVTJqsOHhPkAeHuE/+PGO4YrOacrcROOai/g9HA7SN
8Rb7nWGBIQ72i9Rr7Fp0xlaKLh9I3qPsulZ3YOQ15Rl/4CWGT0EMhnReutCN9i2WjI0jLhxTKzd3
OVK3zzvCLmIc+CbmUs/tF+qA4jdEJqRYa8QjcyyMRtn0hG9DOERBNLiSGEhVxXACWuH0TUoWZHJl
X3FOY8XWQGSMyOqRKAHh1AX4+aOhEv8/gJMgk9BQoun8jjlnNZZcHwNTxmU4AdGcYaDXW5HqNYbC
6dKE8o0fMKstcwy2Nor+11hd9wk5Mod0mSK0DAcHr7CN47VxTuA7k+RyZ1Fz+HxYnvS0WEf4n3F2
JQhmlk6h4LhQyzgCX+5qUrjOnRuDYbSzoceiTPyM5YDPwlwxsqY9PizHWeVCtsF2BRETkPBMHE4U
xKJEGTG5ukszBa1/ZeOObQeNBVAvrSiwjEmHtYW24mjBbHdC9dhy2TgepkAXxOak0/MRZeT2CYQJ
+EmIiJ8ufySywYfx5i+uz0joGnGz/g7nP055LiVaiC81EWz3kglOH+QqdHPNVspRzSCconeARG/W
sHIzV48FLS6b1Oy/bKauZheqqOwdslURHbU96uv+ikeROtpAS92fNuBeO+Bi68m1mkSTcBdtkOrA
vOP00ygWKP8JQlsxfjAQYs9O0CM/LqXJK4HxVx4gMUcuPpwDPRDwC/AP/QrU7J9LO5Izvvm0My2I
gp5tOOG18wYg1Zj6jeqHSL7rLbCF/zrPfXaAvuoCKxorevHIa5YD8u46vqU/xSfXrymWShvhQRBf
qIWGzxVGbP8qHU5T0QYbnt7h56nB9tj2CsvcqfasYa6PCGqIwbKzhEKB7L8/w5jdwjfdEft9h9kx
rzv5uLgszUPeg+qntBW3dFs3m3xt1Wt5frOJvixdLhGH/P+F5A63MXpWVEl8DsvYvfA7YR+lOQcp
wU+VSR7A22tCtt/w0j+Mlr85Uysef4TSYWprBaKpcJZ4kr3OR+fxklwGeymMC17Tg2AbZ1i1UCja
Gb8/UFA+TLaQYY/VPqF5NxxEXagAx7nlMCPkLZAQeLSqds1GAdOdD1yOJPuQBc8hAmH4szCKDjJs
QHolv503HH3KWiFOcljA/zlbv4UW5H+FY5xgkkz0VUL0BZSHz1Yeq774XwSrXVpIuO4ld8nGXIen
FldoJp44SdIheOmMF3Z/h3+rw1gVOBuwKUBmN0WnL91MPoIHfP1bg0bn7KI2kyaciToXi3J1z2uS
gSCcgnAFGNLrCQdBsCbhDEWnh5qPZe9WeynIRk+33ufTYv/aYj5hMnUbvrx6TJYdwy6H4g47aNMW
nHt4hUPwNgybKnR9lbPk9SFXHSBKoZZtmfNCqmFQHE/F0GwK+6YiO0q0u0KO3D/yXFrtWgQC8Rhz
Rp1oLmwEnMyYLdFbox/hCVVJghwMxxk3gBLQh5eK8Ow6/00OIYtIH0EosXoBpT5LRxHbOP8uoZvm
h2LizSFQ4Ln92oJ504ISeIMaBPua4TJybMVGO89Co32zcDeylky44E0DALIUmd4ieKvHGChCEW78
zNNXu2TJteAtukfls9ABe9sF9BQL+wHHnNwID2e74/GpfGwsWB+9iWpBzLBFgDKW26Ofi4JWd2Vu
67RzsEJ6edPeRGyB3xtt/lbs+x/8BsBNz248fZ60K7AKwFUlFKfUBZjw/mMwYTLM2QwgGW+BOmHh
2doKOCvcZr4x3JuAApRtdLr3cCRhdEn9Mfx7XdRbt9CAF36jim2UYEcERqSx7/RHfcHRPPgFX0bj
eKWcGJqCsfAHwkWNdQoUm9Fzi5S8w3z3fHyOTOYMtRitmFfYJuDPfZx9MGvtDxXg5CvfiTxwr40R
isChVQtcEogLYpcG3uSBErkHID1gPNVS3m4gzwFiQ2EHYocAhMVQw4H+lPzBZcCABeKfOTSbP4ai
cGlzzjlsJlHEMhNg04+38eifCBAaiDT7DvfJkmkHAwEOTZpe92PxJFyfxx5eTg4nG8SoygNC4aSh
JUDf5WB7jCC1o2fTOaBs9t/Mum64HSNikywRRXUtpsJLvvJ6VLwvMJZM5JthJ0rRuTXnSBahe4lM
UmK/7cJ/ck8Ed/y84pmAi1IHoO92NVb/VFcmeKC8M8tmEeCtyHioHqOZwhOFtacEMP09KVi3/Gqm
tf/bAuVZ2gIHuQn9Gu4H0KwLSsbv4uWecfVicnLk1owolhEB5hxFVLn7NwuRwHiOnalhRevCuqoe
ulZKJNhfyLLPXsVChdrHqmduw+iAyoO4Pge6qf8b/lEXsMplr/D7dI9UKDwPdLCKx5OyTScC5esP
HxUTzvk6DQYeZhTjBd5oiAlT+hu79T4tGrrWIYdzHU7b8d93lDt85whhnQuYPdORhm0qm9nasEHk
wvWiQBBeiSNBGuxOJbUavx01Fitpyod+MROCFE3e0HeRL7TUhUr9nsEjDzurWRGyTWFOkwMxdpET
ucruO2WwScg5ou120jsg9hdGCtFNPNx9tj7E/ZClKi/1p8TlQMxdbpkib35TNkD2+vDymcSzio4T
H9r5e/3xuNrua9ews+bWDQURjUB0Y4DUQ6qADRxNKfqVlwd2weorhw8Gtp2H988Y1wYXRNcWX8WT
pcH48wwxrbZLHiuIbofK8lYZsV+JHTyXwuCaYUs6QjOyYZnZ8DNh8h1g7YHgUcP7EkcQ/qjSGkTm
/hwBbH7Q7GBqki3zO86wvrk5KG66orFdPFk0uNKBYYBdmFeCpkV2rAAv7q1HHZYC6Ny/6J7o3MmH
eq2Vq/Ag6SNNJ85LsLzey9c8RY+PEHxIrokF7YdyRxtr+944HQGZLuAF8uOqI2Y1Iuz+cxPpxT/O
f/zJNN4sRbjLaIHdObU2IqT1RB4211xsjeYedtKFlzj19qavOmWQOtTAb6QaMr87dSPlb8V6bu18
YoJtRuCaT04KIFVYovSpzKGXmKLzMIkDIrOJMKBgHBEF47xHUEWZnvcCmVke2U/LYvbmEz/RXNfO
4TURFSBo/4RRBBFpg3E63F0FYtPMcKGgwG59zU/+chBLkcMI1DMUCJg0A0GEBJm5JoMqlJoUgvTa
ADtvSvJq+pqjr6ZEHNW4tse0BmcP7zg+uocszk19UYi+5i1GdcncgExCJIHPOk9PyobPdBKHH8Xw
HV0g+xVm8JTG3wVuEMSlY7MG9MOs34EFQjTUGdb7ynT668peaD4jv22xTFz9iOeok3JaitbkFaDI
YOtQrkApR9zruRLYLBCtS9uLnwEJ6pT2L9igijuY+8269JrhGKkSAgxghIL1zBxlVgbhmIZ/1CfL
mJ1xi+s6x8p3rM0GF5PCfTjHwRfzoMEcdMaD8/hc4gMnKdZvz9lf32m91+W6m2kuAwEZiu00Cphr
z/EqFI/Bv0dRteYSlxlFtnUFwaQbBMyjBfcAS4HqEnakeIwf/TY+YaTvv+aFxxMsOqLjG37bCaIf
5s74+e/f4Fj5leZui0jNed6xzF7hTzMuPJpUiYr8GDucFfBoZtfYxxcTiOvrrFJEH7QKrXuFYLLa
t849+acj5gCI5uKtSDdjMPymV4MtiCkgS5R8459k9fZ0wlMRjpwR8cjZFM2lZoH6FRynR/TfeQFF
i+lAD3L37rthqCB8FOQd2kTAD8qiDTuVjtCkP+KM29Sz9vbi4Jsbd2iNENf4w1Lu7uhK/lUBlMLw
Dc9HokzH3O/te8sIl2OtxEeNayExVgS0WzxxN+YJmMFqKwAQrgDOEPJx3sTatPd4LxKQp50MsIyF
RbkjPagGa8OMJVkLhvPHkd1sJnmDURzETs/nrEeOukZTj2/gd6TO4y0BY5838XNiDsgIly6Nw1o+
AgEwdmUwmvxsjQoTLh2oeGbx9Roj6rfNBPU5Jf8TKJ2fvTHY3AxW0Ty+D2bYvTsyB3RBQcOHCu8Q
BAD4IUPyevEJC6AlA7vl/8mPqJaV4V+RF/hkYe9Sbzk85mi+nFWFTgQvrOdf79I6kB4nBduSyQxv
sM/cci1dUUyAr1R3MgnyCQZ15cKcp+A09PKwaDJkIpZQRsF2gB2fOTWY+IkbC+yzP9/1R7Xq7gnU
mYBb2nmwaelP9soCgfTNYOIPxnf7xPaHkdINZI7ZUcH9BoiEL8cFhChrIBsxYrLWqKLgUUClbdd9
smD4bk4+uEQALNWlv2gu3eU7T/40SKPY3bhtkBz69+70vVXLahkaPL3SXrpqjfudy9t6CuW2Y8rB
cYpbzL7bVksmaQ27S7XsXc09tIBlPgcXo20Rp0ruqTD7Pl7kUJBaHb5sr0ABFuOysLg1HwmUwuZA
AQ3QQHw35sT94IlTORKfdTxj+jdnCOXd+6iZJEcC9Sr9xsUABgztNX+PWL8NZWOOKFvh+XsuBSV/
2fM5zpNl6eFz6HX7btxdw3k2rSk5JKjv9Uzze9f6Hxe42HIGsJqpRxlugK9Kx2yb3SWYsRwcACbo
qQE0N/Lqt6iRbMOq0yxYkDHsNTDy1QCq0IOnLCZWnD19Xc9etzeDuKgHL9vu/SMod/fizg0UjxiC
AEoEuMjwucAcsPvgCR6lNw1C+Kq4aZcQlcyxuIUYBd9aNqmLwf18oLJ6btg18wW33GTfpCrByecg
gl7jcb7IFt8N9YoYVIK43vjr/z8FLmuZre6+ukX9y4xS7tsSVRkYB0AhqCxja9A6SGX0AsmcSnTN
IgQzlUSqhmbQD5fzEDeRFjrQ0CRG5NhdXjdKoXpZe8oe0CrdFtuU3UrcO75GLvyafPh5tU3mPI/V
H9Sfyu+uuT4cLHR5KItMlvlnKl9f03ILMY2Lsg/n8DDmxSVelUFzSZiFXb43LlFyYN12J6a0DF2l
A9cai6zdmzHsX7aQDr09Oupxx7lujDCe9gq27g/QD+ykVJd9NmlfwSWLiAo7wX7eroMIqo0rDmDs
LIH08gBiFkdrz01oWbE9YXhTYVqdu9XwvdX22HHjDJ4GIfqLxcujnHbqJVhaLupj+hGIyay33p6W
pruXc56N6ik8dyCl85CBbPObwzVhQmxgUOKYB3g80EFngz/Iasmi2PewapPW4SrdnaehIfhrkLui
EjkK3wc7iL+B3J/s4H5vBl/n7TBwYESKAJu9Fi5sbOGk8wbphOqGOxf7AAz+Ww96fgifnruk7DFt
g0F31W8puAejk5s5xYrO5xBlemTB9kTSqLOqVuUV99hDecFEjzT3AGUWIwz1cX5wllBILcPahqnS
x1xBFyAlDEWM38K7IiibIVJBjK0gdREmNPB6ncWr1BvjmOy10+D0milTACXBqoYeAFtGKDG701vn
yWoP0to4dexfy9/f7wDPbSkgz9C5P4PfqM/eIDzsDOZovwkeuEE+Gcyfl8Fc/kf7gqsGC5lqcqVy
aB0/NrZQLOs9DdW9WL6XyR8cAPnSf2Sb4pICobFMWQ6FEzNvw9H1nzssWb80tq9HcpCuCiR6qiO6
wJaoF7xvnPSebuHDh294NWL2BDCBjppKAkImWrfc6qvWE5IMdCpY7VCT3dptsFpkUDqwEdejF/2k
w4aKzkn20gVZ/ZGzJnq0kMEon3Hvhv+07k970KnmnwMhaJMzxmFAUE45YT1UgHfwA4ZwGVVpgWcN
WOD7dW9Nr8u9r5hLeOxMYTeE3ddnMAyuA1+EdbkZbPgnbYFCnzASMi0bkWL22uocmGAwn3v3xO/G
z8HUEJozEEFvAfsBRn40fJT3gtVNrzv6wGpxdSwp5hWVB6Ll3leQPdbNuLdIwOYCufPzeFslAc/6
QHey0Ktg+iGJxM4bGC1y9JLsXCER6/oEENr8YdIFRfCFxU+BxIBVxgNRQaOD5cBDAGkwBQik1uuT
UzaEqdXQQ9N1A6jBRYcrSK8ChSiy+WdwK4N1Af3bJOHAArhZytgZCJGjMtHQvUK0YWgJ5EMVjRcN
9QgNA4dRBz+PIdKXOWB6kaUJzEXegEslw64EyurVTkqlgzHzg68PFPvLTS4xBKF6sJgD8ttrTFU0
y+icIgneivdDbpc631L4FeWRk0B/pNz08ynk+Gm35M2eF35jZnq8hQnND5trUNXi0cH0Q7W5U6fF
g3kjs3Ns/YBz5Yf64DGHHljCUn2UwC2Q/fDPiglaxT6vgATDdjg4xJREN7b1M+7qyE1NMAI/ANMo
KG4/ds68Gybrv7kpj7WsuFJnQxEbRK75nKIo6dgxEzviJCgTt2BO8sJFxGoVEcVRIC41bPnfwvrC
Ag1pNFncBLhZfcbMpSB9flHcMItZqSd5xRcbc6iYDmxUyC0f2hDGqAd9LANTEQoKF6Rb6S+HW5ND
Dr2VuAbwju8hk9Hs3y2Cc8SRM+XGZROudn/JkqBu4Y8ZOZRaq98kHP+Cdp0saOmYkcbDa0jZvYOl
+Jk3rCHjwuTrH2P9mN++EzZQCiHjwRbJptygbCWf96+8qQyQOGE43Xp91KeCOwhyBFtZYVqM8YFi
aftsnflqwMRyMIbT3CMOsbWisyuH2OW9R0zn+Tm+iniJiiqSbROqItIQUos19H8iqQKe41cSQi3Z
YBWhPrXR4sQwtGMuH3OgtZK4FL+8IgeITjtz0u/6HWYlddyLNsSwyR6uVyF1EPQVWxmxL2LxiHre
GFaM6iOmatEf2rWpDHWrnH/m0R8sR2Q+oKDwMLttOoqhtjLBILUmpN38+AJLwlTh1J9KmESeZ0iS
g8+6Sh4AbZhUQWg5P8pNdvtumll3gs8dHbARE4aPpa/N0OdR7GCkisBOWit/PIKQ/vUtss2dfmk3
H9yB6ezu5a0l3nqWzdS5NuEuQbiuVwwIwWQQsPUv/Z1EfpCykna/FZP9w5f7vH2NSRJtETuAPcDL
hmXDvFyz0ICXICuI5da6awBsfzx4oV7hRojoOZycr0/Uiguxkgd83iCm5aR56IDRH89Ydwck4tJD
H6fsbm68VYjdU3hwHjWV1a8SHj26IbQa1MwDWJn0VJvQ+8FwZfIe3bCmQO+GuJADjqIMNts/0tdH
h5pj8XS2h+eOicuZw5LXKEb0ly5Ezhvfz8OuzdXp2fnen+GSefwAMx8MawoL0Ijd8n1hNN+HbvOn
sDNCjrlgc8abqA+Ugy5jvz1mWkeeeczWggyP0Rf4Ri7QeYBpl2eMHKMb2NquftkqDWo2fyM4AFKG
1KmBsMEYM/oMvyTN+jD1X2GBw6aEhO6BEx0wIxv0hi9ACWa+gX1uaqc7GNvnaYG5GsvCxXIthsDy
vrR8C1svg/U/dtuacFOLkKuwL1I1Ombq6Ci7B5Z7kVOICRQbozlnD2dTxBAmtRF/krZH8CGGv/Ii
JfoCBIznGRY7PXvPpahpJJHLZnYuvwgHgGrFM3a3/Ib97P4zOd97+BdaDItgPJjvY515xEa8cU5m
yoUHHKa5K8h3dLZZiCMUXmeBxNwXhQilL7/wrsQsyMIhjlsJ9vAN2LEelLI0zqBxJNNWOD3KdBm1
lUCM+WNbhxQElS94Qkii6jpxAMBgpbVgohfAlmCFTV5yB39DpC33Cp/zpYInBazKc/qH/BnrPr72
dUkdYRMDNwVLwplGOJhw7eJHb50dIBlBKZ5y2xUXNET5+xGlIxjK1+qip8J07zc3HCRKn8RWtbnB
XKbvKnN5JP0Rv7sw1+2RZVDtqiW1i7n/ubtwTs8S1bY0xjyFORxpCCOSRS6Q7snMQCEQD93W1nx2
hA3Tc9bUguqzEwgjDlaIJXfaoX8ySFAlBnFgG+ytFhHMa25O9Yh3lcM5+5lwgPIxOE+ffQv7Pz4s
ab+IklLK/llKpGB/EkMDZSZCsfbve9nYf8dmecbk9MHyoFDodq9AJeNM3fQoCnjoOxg/k0yjnxoI
piZZ8yWB8YKggXNsE2hod7cNhdcRVwy2VHCw1+zny1M6WlpARgSyjUkNksRWSFDa/hDJKPJI6jnx
HaE12EMITQdOvW229RZ/t7sGbAZ64eZBNBCUb5A4SHW3kh7d7blMlp8zUPSTAh71pPj5YMECXnCT
V+SZ9G7lAQtEah24N9KauoMixjpw9UFo1ak6io49WIk3HnNgxsbZNT878pQDc18408M+yR+b6mrM
WFfw+/sXVhzNHUtReDVguzx7+jkw+prjoT7FS7oLAHX0uuRTunweWlcDZTrwSzgKMer82a8rBkbh
VF4rI4bWywbYH8bBQDgwc/hwUGP4pTvlHMv7GTTCPdjyFAex4xflnnGl+mMm9x6j/Ct073dDUhLu
f8xivkIqgu6aJE5HGocz5cW8rwFboTAe/m69jbkgWldZpxeeztcGqR7DrwdnGt0Mz1/As83lhbcm
thrWzaf2jFF5e64yAgn85sKBOc9uDGrOOtHLI9S3H5HwBNB0fQUDUQgDxRhOuocGrRGEw+3Br2VW
wcsQdSS6M3pDdjqCk07GfeByfvMC3PQIIzeo+CP5jt0ozRSWVoJmGwvLF/6Dua+3HPqcwtVJ3b7m
ODCKgIyrjsr9dWQhJ0d2MuBgfDro5oSQCScxyqI5igQxAewJYpPFdXs97T7i0h/qXeFng7TfRSZG
bx2SNBC74dJ8TU+5/Uscrdk8mXwRp2jHRCna4b7wB4qrLCic5FO4YrfGQIy2gV/E5pMhS1rhBvxa
PIFREX8z4Zs/QVj31HbG8d8DHKoubneJpd5wF/F7uofR/A0OPj6tcYCiTbfBwXpOzVEE9w5nINNm
djMH3Q447mZ9myTbP1Kr/YFH1BNjhuzSI8fu7P9oCpvYo0KMrgBltI/6jRaopGXm5mIvBgOLHQ1T
Y7v7i0tqSs80RcCFzihziBZA8XD70DzCaqJVR8GPi8UyDoNyzb2uyE4bINdL3d9FZiO/fZfIESZP
T+DVHvky9ROr6SJi828pu6ZAKj94uRTCHEbsptXpveVzwZKYqpIH+Mhu05v2luWu+SN7F+VDb1aX
hwHdybPvDjqS8RBHYDaJWyfC0vCQLM1iSEjfa0/gMr/ZCHhg8WbqC6N53sdsjnqj7zPgRC4DheWC
diEGBYFi0dpw3H80EHxkbhcSTHXIq39Qh/1J1Lt954sT7ejM/JzGf0g+oV1xRU79YfexSNXKQSxH
iokjr7kDcwW6vHRwrTYRjh7H0nCVXV+1SZ0Lzqot7MuHwplfL21pBISig29j199bRg868pJP02wM
hH29Rxqoa5Vso1G+hbrVO/5uT5eEZnqnW+eiKIcr2pvh7L/mnODN1SGqPvt8+GHNQdWCpe0AINQB
bNLo4B0+Ln80vF6wZC9HEQPwaTbTbU6MfDzYptRZDMI3Z+YlENUQgbDZB1w7A+0tNjxfAQZnO5YI
gkzyj0zrYxJvUdkEpS6hclYHEHVjUj4UT/+r//JHodjGuqXMubCWQkeCk48etCGtcKOscnwrDjqe
wkt2MzSTHTyMZYj+ZPattwQsPxKs51dFNUIeALQNEAaEEERE3jq8R+1Kv+HiO7C7Wwr5hb0MXBCC
C6APqAFzQjY8dshNxBVs3eLAi5Xo4KDKgLHzzpVDxqPu6uukc77cec8I7ZTVtGb1C+ujzuFvmURN
7jVMBu5YQVqipSzLB+Jl/p0fUjDUQpDqcoX4ZkQwZD65JXwH5if26+nzrcwiqP0mRAewzrhHZwiX
iJadBU/uqyeC2xcq/vIcvklgIlEirB1mFSa9LpZMdSe+gZT3f8bLeulzBzRCCPj1def4E+60fa5w
MZWw2NxgE6gB/fz88sL9+o6wGyWVnZ3ZSXEJ3lWQZE+8RXbhy63icadzDGYo0XCVJOSAD8DL0b6B
RL2swXOU8Rgp06by0bKrlf9x+lRK1B2ojRBMhrfmI7xgS0puKhzcYH7uZ/b50SL78gTP/+7jfGdo
wrsNy70zVowOIqBK5niQTRz+v/1ZZ6Qko25fOtne+Evwwq/cHzNHfcd/y37Ok/h6g6yQ7YdnA6CX
W7FpmHJR4aXyjEf7k655jMn4bsNlD9IHYgLdUrk9PPre78LPqxwlFC8bstFlihGZZ5SHfRYp05xa
c6iwcOhKUkxnme2wtT337G7cnxKDatAJlHANnBw83jxZncQUxOw5urMII+KXd33JrbVbwndIrpxP
EzaXYvpViNhcsTdp2ZiINtoe/SPeNImmPXH2L7k5ea7Rueu9rVrRyGuJtJC7FSVnmgYvCAbXMHKT
ynkj3i6Dc+p9MOh6jkLqWLh6IPDveZJsz2eHwr0MvRcGVpX/pmMz23XZrqXsqOtuzLCGvNcOWq2s
uz+aKbxMoIpLdn4I8S925ZWmDV9fh6QwhU36+qVQPIto6wphFYIK//mgzu1aJxqwtcyT9iBjmP+b
dsR2oBwxxmWPi2b/JumMUTplIv16DSMycwb1iGn8V598KrsjvCfnCbRLRs40rSG0vc/ZS4ig+Q77
jEFXFYKEj89L6MWMn4/HjI5LfJgQvnsdr6cEdbfNidvTJ6CioTqVDknkfVO32b1bOwrHT5DPygcK
5J15bCjcKvoAUxqlaKIwvK29aZPPcJX9/WZV5g2KpeY203LPYAnpgAxJlxWfrbnaZmjXPFvC5ppG
HNvKRwxAe8FLZVPztDPKxYBaFRbwIfgytxG5x1TNFmoSxM+gr44+QB4X4XfazRqkDjtq//qEdXbf
7maQA/mAhUXV8Q1ICqF1IwCgobeWL6cU50xXvUicRWfckPn9GfcULfjyD74kNeI8vWvX0NeYfcLD
w0pq0vfQZ+OTSg52m7qvY3TDBI9WNTqo+FanrgLBEjneKo6tVhdqXC4ppa+A39HHA33vAJb5DVAm
8R/RVqs0S7Rz9YRa4jwKlWnY2n3vrHiUdh+c7wZzgLQWjA5NOKsbnhLYIHbSowEmplzSnFLyF7zU
MWD9h3wh+KlIuQ46qavCUjDXHfDdLhV/Y/CoWT3IKqmjjug4cIVEhsfmVTnogKXQQbAJEMffKjoV
jPuz2hNAHi+R7D+VE9Nqhw73hD5F5ghn9+lb9KLiDRobVBJdMp0dFo0qZqW8xM/qI8Tg+dwhK+eV
6KbpUmU2WgzUJEelAaVdxRjsXysdYsVPu4qVMRxPXA8LfhodgORr6440hAvrg6etoeuCe/wHlvma
8G7cfOR2UGt+AT6lRnarqtVvMAWyzIhBy8ZRvoFtWHUO/fXHfV8UW+5bwGPh48uhSytJVwkv0U13
NMo0DYpqM+QRjrkaU2GL/hZYFePFVbuma6jJa4fvcoOqEFpZPmqhrzMbXwF+QOuiSzC3OawEgDKn
OOhrtvfsshgscZlh/9Ht9nqeVH8ZzDHyoQARDhxgnOvUWxxtZ7jo6yLkZE5Dx6CKcX9LxgNvhkhU
MVatzsJ4rGfub/VO/o1eofdRWDOCY1xrOr3V23RiEL+OAR+nvHTXY7s+pi9khGL35BAySMTifeZn
yTW42xf+anHEOzv6+omBgREFVIPcO1CU2lGnzUOfcuOYkwAssFwgy3NHOY6WOOjSjXaVi2Kbx0K+
oDz/3qT5h5jgN8MdTCozT7ZQXiM0KMG1mTf7dE3aAM4k/ya2UwE5a6XPausvGeL+W4G2MQUDeZdu
SjSU0Bqo7vsk8lDTZR8svYFIE/Q20iIfwS+n+6ArEBkD3YpOMoJ5R5kok3dpbM+FS98NffMvk1y6
ZbN00ofM6JN2gPf+65HYhA4JezmbhgzLXaxLK2zybiAuzbA9apumdukq5FUvH8ZM2xjiNUNNGt7k
wsu32JuZDnFvRu4w3exgmTDMD/2wT/viwRh6oTKic1Jd/UrI2PiNR2zb4PzVDGwUK9Hbpav98Qo4
B719+lf97WctEi7+AwPWYkyJ2CzJ4rU6nwQeIfzDFqDb5wyMR3njJEydydikWYJMREhcLZwDfIas
aD0FXeNJP6/7g6/T7WUAWKE1A1od8tbkQYLbKhYNn7yqr+TPozUFg65gWvGdINz/bF4aatybPmMm
xDQF9on8oCgEfZ1jy3KUsIXAmL0BIyYF8rlQEfUF591n8eQIo8J+ArcxBYUfxVBIOtvE/KEnTVxI
ESqzIvAEhpxYXInh3p2/mLj3G6cPkQA9IGOTt/OK7eyI3zd8OCE0P2jCQC87mDmS92Hl46RBtTjE
jhP/YdXB+UgmhwK2FPZUDKPxVSJqj9cvRKgjI0eYLXgwoZXAoZxf5d5gLsrV7jGSZzb1xfOtDwjv
gqf2IEgBWmME1bJuPSDoFvMqNFYFIJuAoLUrbWNxouPFTC0a5pINhz1PXD63ys1ZHwAYXlBbLT5O
27gHAN+MOiuB5wqg0qxedODQgCE9zl+wnBlC4y1D4zzN1+WcOXg3i5fCq1D9wYN7U8SMnvBeacfE
mPOn0yonCxRU7o9UJRsXHNkpJXsw5JfQWEXkG67DUzUDQcUMIMKGjWXJYI7cF5sL/vojj+XC/OVs
svczCjNa4I8OvyUPZRuszTOzdjimQmRBEhnoe4QfrcNcQ9A465Zrjq1AccIKRDjx2bwlyBIIfco5
9LTraZ+V/8EAGxkfJFW6T5Cj+GvjOvY8RaQPZcIvgvWRFi69fy92gIr/+XRi5wVegcMk2na6ZNfc
DyCB2jFTBdVJ4HkLPAJ2D2TpqXoxBTsUXujWRBpT7JqVLLBM+TEAhAH1dPMF3vVAs9BXBSuxPtag
q3BDKYY6NosTlwnWyQwswhzzT+EYiqADBOkN+sJ2FSTbIKC3m1D5EpSEgmn/HmW3H1JBqAGxNhKn
+sctvvYbdrEB3lWsMIoRoDx4e2Srpq39ZWSTvHGawjsn6P1cExhH2ySHJ2gtjjkW9cXZg5ISnbf4
JQbRzei2TLWFUx34ci5Nzd4qzGcD05cdJtBfzpeMBscuwPQc+sjsUoOkkOu6+u44d4efgzouFvh/
QUCatC6nLPYsPxTAKM05VpFwW7jhUc3Z7GT1vtYtYmzPFtMkxeP3Tg7QbCqATcOCxswj+t1LTinY
l9kAjxRb8oE1yfrJhhhGTgBSWHoQpOYpwtTr8+m8CSvbRS1YqOk/7/E/7wSSirBSaEnkEsKL9FSt
PhM8sNRVBYl1Jh0+60J1MY5733k+2eKfHsxRT1nBKM4i76MIAMnY6VRIj89GvwBJr0hQuTSX6MYv
gECZIaIfLpUJNZt8ydGI7YnFpvQ1YQEfywWVX2Y40Pb2FXNXrJsieDcw4+w6cVQsEzGDclgiCiMP
0xIcFuiT+YoNQYGCRFrJKW4dFmBmF95Hso3a/rT3psVbiRVZreO+w6Dfx2hCPbZXVGF4R4zfJ6We
hWJ7I2U1KUbQwUDp2Ao1zyQBApkXaQce+wmMyZIFmlsHEPDu7HDoPX9MsHmQ0YXGJq7O9Zs4rPbW
tUFpTrHoa+5yPukah0GabLP/KH57NRLnvJHwI8DP9IhgaMwmWOFfwqhsgb0zDwO+1aPPHr7XcwtD
RdBLRjU7NZsB5bVsf69ga5AXoW5Eh4T6HAdkF+SVuUDE8Hl3HlUDpi8do8Ggqu2ez+fXkhXF9DP1
+4xggYGLZb4AB/9xmv9cSBoRwnWhFlRFUk5H07v53k7FpWDwYqv3V2G/5vRlHcPmP52rgwZs4JHS
6Mojw2PTZGL2chEjAD1Tb8U+t4j9MfY/LaSt91KB2YWEDjI0lgBTpvVDdx77m8DzjKEXQAIXGt+5
GzjOZHJfIfqxvNi6Y/bJldkKOZ9QzP3+cfGro2DoP30eP0tI2OPlhvC0OalW2iT14VVBGfVN/qc7
14A3uOPRheTIeyFVamGVKuMM6jpU9DlUiePAxO4gWxdLwdDUhgVBmZtXzxrcfqjqZlILfQq8Sd/L
+2SrUtpIGTlUbJFMwRToC0NOCiaNn01vwjObMHd8duTHmJK+/WmIhUxj1RJD32xzaZVMe8F7DAUd
wnk4yydPUrZEjGGKE1LvGc27DxJZbJqbGzaCZ6a/dcpcBT065oNBdnaLVbJQ8XmixuO0ZLdSHWXA
OTyFiRMxv+W8A1JXx5wBmQpXLHr2oDCxhpqAaC8F88BTCD3nGgmDO8k9s5ni4C/9x9KZLSmLZVH4
iYiQGW5lFucxzRsiTf0VUZEZfPr+TlZHdVflYCoinLP32ms49+m2H1x0X48yPlgjPykspE/rO8HG
CA4yBvQlMqQXN0XHhUg1iOvPOGuBUXv/3V9dHQfUhkvCf1IWPi9Xon+GCL+U4tfeYUXIFiTcvfAb
pt84tw9BCaGPVCCfEh3DEEgmr9jL04CveVxq49ipbHkdSmAAKlSnfKE+vOJKriKLGyCs6UEoGalC
vQBsxQ+Q9oPJXu+eiYDkfGfwzhkdW+h4yNdBTMNqCBFCYDgIZPmyH4ln5/fU6yZcp26cwfyGBouV
AnsW4xe0NXevgTGESAWGN/IkXGQK9zNwKTkFzTDmcG+PL+wBSy3noyHGNIXMr2rDqnZBjN8HtfHh
aUIkI/ElcTCx7GDTMTFHQickH/Urel6gykBijKGi4Te7IHaIgA2tCR8wpr3HqSdFFd0UUNjIMZ9R
jw3PScDevGM2cXgLKCAkVLnP1gP+xsKZ+JysjTDC0XHEIMqOlzfFFwq6JZwudYeUDmBHyqmGGxSn
gc5rIRIfFDFUqnoRX/0J0THnwlKEKQJsVy4qpJbZN0zaW0jFwlI7UC1DYiLgB1YbNcWFhc1QfL7c
imaLjrl1jZ9uPpoVyD+Ih9jxDJ/DH7mOcu2+0Q/kOu70Q4+EZUT1x4iCEX/mYuJa7VjFqdHUQzWj
HMW+DyY/jE3qlsNHi+Apoub9s3Kl5KNc6XajS4XEs+x8Xhv6Q0CBKVisgRhuvBbFpFs36+4bzkK9
MGPcUub61Ni/jky6VRwanhNSy6CJl4sBV6lqN9q1G7F61ItiJQitgmfRbrCEmd2/4CHUqNKSPZtU
e7bj9wbuOFfzDANYqhI25GU1H35wQfEKiAnNXCEosKF3fa6L+QOW4nNtY89LvCW5o0zMGAxNXsty
K5L4PtMKeeB1TuYYwquOpRNR3zab37cWHs3VHkkCyYov/7HpdirBJdWMrsp/bTVPWyZb88McIJm+
DnBeuGjYKJPpsGy+2slnrSL4NLZiHEDGAkl6NcLL78fpelGO6HetM6geHfAVZSxmsGxHJwLqd6h9
DjXGjqWIKj0CEVtn/pWc4Q7Dx04ciXUcI90EK1dtaWD58TppS30N1U4sJJYv6HQaI9sDVzYhVpiu
Hex1BzUH1icDFKoZVdy4D/5Kmttz/nKtzqRvUFV2lz88nY4Y2RMq9rG97zbWyYib5fWoffFLYMIr
4M/qJbx0MtYP9lmYCpjdMI1DQUiu7e/wayMytDZ6oK+MRTaFX7HA5HX1iKW9/M0dz0yVVSSp3Pyr
hp9FwBzgFogQYNyPvH8eR2iSJ9mmvrSCugl5c50u4Mr8McXo4fjfjdqc6hvEFMUW5BecLVj6O5KC
HZ3kcZH07TEWzFiYNXivf/0e1c0l25QiBlq/PI8tsOyEjwbAoDwpy2yqeteNfkzWw8E6MJ3Rf/LE
l3dWrE1BZg3aKUSSZ/1f//PZ5+dh286ZnGwhGsIsnz3gWBFiAVbOLs0tc5CP7fq11hhUgFeLsIHP
v3rCJOB9eB9GEkRaTFNMQtBGB+P0WFnxe37Dx7Q63C7D4bGq/6jpo6U8H77S5WhabJtpuk0jc0Ya
Y1RstWkSF8fXupz3PzfbgaUbaV9Q3AGH4Z70YDRwnCFDRfXM3ipzafqM+8UAzGVTl9J9JIIsWUA0
A9ChrgYt/MNTbntGWRlEVDrfZSLGbTAO9T8XWbzUBL2ISS+kMU0ot3PI4SwSdCG5P9p8VrhTlf+e
+E8DYJiu9sUHSoQtCiFbOCeoMNx4mRTe6Dg9p/QQRwWWzf56zrc1FE2wipuOV+6L5py5QQpMBVpP
OoFJBnwoxhig3MCe2IdRWsHx/MfmojQCCIL3CDLKw/niMZDvDWzEj00O7hdyKJOaWvMrEYfAdfeC
2vLvNkB2dUhER3urfrNR8TC2Ro16lgErSLsw6GdwBRiIxhZyhOlILcOEMaYSbGHS/vaP36nfFpoT
piTyOLj/y+Hm0YqgBWR0wZ6o+X2PizMDf9hlYndlN34P8DrHDMXuJu5U0Wf0U462WnMPNcbNd2zS
19wW2lZVFnnmv6HQ4TDQeNWRnbaFU/WjMVmDvHp+33xu4EKnJHIhd971CemkZ0w9YRMU3Nxn7jGm
S7wTHi7WHCZQ5ss1YWuyg0Nnwz0FeSiP4LAoY/DBYIfCh2BcsbOfqX0e+GNyd1/hpaOmeXimGog9
PH68wr7ZGzggsNFyd31I9lKXisVTIViTz/dqnpTklOb9XJ4/RgHVBHi8KGJuftKstJGvE7JHop0x
tbbZ3ZOZumsqRh6e+d25sDDvgTjlN8G2MiCKT22RNeKJGYglJqDtP5mEI4rF1kONoX7TH9PLJ5hV
vB5hogqeVudDrcMfo7pOmJRXtLTwy/3HLw1rNU5WAmjlatkmGFbIBwi7pEff82m2uMpQqxxJCXY3
cPZYrCdwErATBY15BQjOBa1oRBr44DXV+ja1+HxKgbQPjK62DRa0XxX2V08IWEAkpzvao2H9FCBd
GX9shrAESfgq/vSZIUZ/nPGyuVzxpXZrc/uWvVsSj6SoZU7Fo813795TuCHYOjSgAtZet11RPVaw
0KSoMKdv5srp1mhm+fUsZV8DOF3eT3BAGR1fJ7WfVn0gAqWAZT6Ei3AhXSnXiP2yfGqSPomFgAU6
JDXw43THXuN6qe5LXE/76evGKSYPMnGau7Bb6HK/jlVoONhpLotulVdkDt0DdqybFvFAvLU/vKFP
yXjOx0YBWMR+hZg1Zdo4vy/NfCLJuzdnqbnTSbqGwJ/fB6tjZOmO0hMXeYIcJ6YwZOB6YwYE63DB
jYR1H6PE2ygy8gVmaRbIETnQbMDTBGvpVOTtLATZkV51YiNDbwhBQ2Vcm98jIn0RCCcsZHBhHqey
kqC27D7ULrh6Z3FCxk0GWwxGPgKbEdxw3k8mbpc8zK4MpqLu/XJzTRUUigFr6ZbhNSQ/hLrtBunV
RNtnRPmVxLlNc0zUFPf6W2S4zYXNWczM4fsDeyyBa1LPgEne/LKA3X7eydyeXTRWjkm5GsyJTcY6
g8mffiLt0wtlWEvDGSjqn2EiTXQ+ASkWWMl/oFc2oX89S3NkC77Mg1cjH1PA4Utz0ZxGI2ZYfo4F
4vTpvnf75vDyzIB9lXWJU68uUqQH4H5ow+ckx03kMzr/kad/wd4TCVWAym0kyEuhSvTiMPlsaF8a
SCIwmXYKFeeEOekjlFxtjqtQcQIORepJQuovmeERpHohowaWyJFWXuSYXm962z7vDsx6wAw2z6dT
TrnxwJBLaMsrTOXw0LVPUFJhn1K+YkvXQsBClVvQoBWdYFkTr0otxt2qeBiermukagCD9+2HGEwd
LVMdPysyxYF3R2ss4IHcVHvLdXsDMCe9MHsDw8mnNzUr3+nPL+IKqImuIA34Hyo+EEYRmNYKHiXD
BWIaEV/0xNuGlVSOwRxequ0ILq4etNkCC+EPDuW7+2fKhc4k9l/HA/mLxh0u6QDJJVuIi8oam1oI
cAs82nUze5jmN7a2bKHHWhcNM57mvdlWKIfo3XekL4WghPIBuBQTUoWsgvRIoblgZhHeueAp6XkT
thSrOpru0yibZ5PRDTJVM6dCH7qo6mj8VtB8nlnMtXy94vYEt3HMkUnlgaoaLxayBNB1bgUL9s9L
P1vqw7TYGfYehANsER7zQO53w//loSHXNh4tERm01XIoPTaezp68YAeUFrEAH4fyapqUE/ZLaBjd
1dPYcf8VYhPO8c1+eZkvwPeQgVHfzw0CI9kAieqs/b+hURUXvvFFSBEmz2dGoNBmKG5fMcwxIZnp
vmpW0wGzajZo29rI2NixHMD52iuL8l/n987HS8zIDLAAde7UGPZzbkX1BM6EYKUgwga9Zf8qfYqO
bPCpOxR4+4MgC/GYPKJdplRgcvRH8uC+VBpP+rFSDNlQ82G0fLAwOqWQPlGmEUFAn0dlrRPuK+MM
6VFY4FxKycB+Kv3w4xJLYqLrr6KxVZEu/+IR24fGyNfOw8tnS+XTEDuS+RAjppqKxsMYT7qi02Da
6NNjviyfHe1B2Ek37o60lqwAxL3TMFxZzfCmuLvMqyRvYLtkBZJwJaKUV86IYvCzBYEm5cCifcBg
Af07XDvPAkB54YUM2IBVHcG4xJHKtNQOp/otSHosw8CMCmK5NuoQm+EJRSuMGafJIi0MV2nvsRBn
7Hxv/iiKJz5uZUPdQcEsYwGE86nIqcPNmQkw7ZbPZWIl0bscR5wh6g0TdjRuJEVEDXdDaoJ5A8Rz
Bt9Yn7r628miwuWzoXBTACTMCB6C8suU7VU4y36E0sgpkhnMBjmfw/IpMUcRspYIT0/la/Q7Aq2F
qsgdPC7xw8ZL2+mNGLIUwbWPCVSLkTptn277noNOK0zAjLFu+OELfLbxPqy5rHwAgj82hDOqB4mh
OYx/PmMUaHFljZuNcUKYUknwi4I+3xTUBrrbLex97zVR/aNO5A7mBjECkPxAAW3/6dvG0kA8e7E+
DKWwnMQOBPDD3A+t85HmHEH2VU7kXUFYK/ON174e1o98X5jcLqxkIDz+wwzuv6BafMd68CaI9vUl
FqRvPUY7Dp13UQ574mRHF1Y0zKVgYWqhhnWmignYsrZWdOi4WuoHtjGWx8oiAgbrbQacjG0Q02Sc
JBHCygSpFoqx5uHJW01kLmkYI9FXJwESTjGS98sWEfu7Wo1w5fr8xcbA4pFmkNFvy/wRMuNVVVLt
XU33mUlDwM7q6V1x5YcP5G79tL/wt/t8AeWjJEcTYwJlm3SuqqKTcI039njQnJlq4x1y82BCJPUa
AN7Il/uaGN73fkTOkbJFymPAxnsi+fKAfEX59Q/ynkLl9gmrRzFNuIfIlxbdn00A8BVYkHqIUjoJ
U1HiQ9Mdt+w2uB8wp7hjQArbw0s+sGMz3e+g0XDF6N5IWiIKqpRVT4RHMlMRpzEqjypk/phoveIX
tBZpivgyfcV35mjVtLaBrMhhlRl1AM9ObWLKnKT3cLVhmKgMIamgLRPymF7wwWNN4PpxjSSuCa+M
RhsfiI72iHHt4Ih28aRGGsqWcwJbFimG07KC1QuGlJ0SVvyEaRhTQQYOobVW1vmIj9DJQ22NE4fl
1RQuZgLCxwWLOWKEKCuFzwHuxyQUsY5wseG/yGJ4bYoPeoQwuVDDvpAnYCf2A51E5yhe5MZrfo2k
cQWAZ/qv31Ea9Q1dGB2MK6NukidS79/vwF0kL3aThk31NpYz/4pisIjSDZ71Nqxa2dPVcTbeCKuk
z+9t+pjhoCMw3YGwaJZnnJ3SJcNnhq4WrYtYYx2NbSZm2NKId+vCb37gfod/CG8VuZ83OqTE5rDv
IxqnpINFn287QEhHNiDtrM00uKdz7T7DiFltvB6xq5mw9i/hFREgxlEPzY/wO4RojLbgFZuLWxW2
+VFKZm25UmAsUaXY2BgwoYcLK1PuU3mVbaA8Jk+8uJaqjsN2Ab8yT39KxfJuChKdK5wVKvRncLO2
BZ21dqi1BRVcH9xarNY900PcDRxoUoFpUggAWOqsf8JTXJc9W43uIGL1vLqGydZa/j/hFRdDzt/i
Buup5qywCyXLtxqq6aKSzpm9l/AaNCbVndKGGV3Wzq6zpEVknqkbWY0KfakCiPIy8Ilfa7E70OHp
6YJ1v2ELu1W9O5BSKMN8v88bhWSp4pBr8/azrqv4051rxAES2YzdNUS0DhVbDW/2VtUWQ0nAw/xz
O96es/fpqaHxCFVG+3lYikm6F1FDI4HV+Dvyrt4eEAFbUjoEdetbx/7A5mRb/mOYXq9RrvgCGm//
JW1Epf5kmH0N62GaKTGPuZdBK8WUTXeU4Rm552Jvu+I90fHUnHnvoXjFwFrlV10ky7gFUAsJLGII
itHXMwvQWBIEVFeOCqZKTU2dRxmLp0HhkSWkUizpbk93AHe5B4JmMNq4nw8Gd7dFLsK6wfDVRNSV
KV77ileak2uPMJRNnE+wIHQbbpLiS9yByb7rQgKzKSAJvWXQ1dt+q3g3yQXOpRZEw6mnXHwuPy8C
AFgQFERZI+ZGbybAlLMYNuh5dO98hscaeaiM4Mtg1HmIDgi+uoD0MkO8k+eCnzH91ESlwBTFovCt
r0euzltio2DM2+MM5GFH+tZDlFRvnhD3NEylGS/3YurMpB7I+XEXHarFZOrjUuIW2LUoXqsvzJxJ
gouhIoJ0Dj1HdUsxi08HkjFoCWwsJwRkAoNm2g9p4xflGltVCkUGNs+Jp+IDSkn4QZxKC8BoC2Ju
776RRt+osSF6ubTvMHfQA7Ltdy7bs1FFFgFzbL57JKCQ+mgqsJAps6Dtojug+LKfv35AHKuE9YW4
XEcH5Dkrt7EFtWCBirHrsAl1sgNrGrsr1m33iT3Vf9lLFJ0mc2ywt8NRmMOlfUDLgWiuRFwo7eZD
NIUZ92HxBdCgIKOY8hBjy+0q8Hn2k316Ba1yaF5gSpXsikgh0WpaGLfVGCtTNwOcA/YgVIWGoUHJ
G3MPRwkSZQYDkJgKsFAXMjIlKvcZyEQ2weNeDv4DtEA4XoOXoDIZBKzBo3mDo5t3JbiTlYeQu97F
BWUYfIqaigcgtSaHglEdOu3aQRtDhGgLK4OORnaEIzoJb3ugyNuaqnwoXEyiqd4EbxA9Jd6uw/hu
jMuPY8AWJ1P0PZ7r4HTguZwZatddd5KPe3P63JtkJ7KqJWNjps209eMPPpV/1L3BCskx/kLAao74
V3Cu1NkYZrjBqP2Y00XGYJ36SidHXPbutZv8KP/6LXg9Im5OJbYrMBWdK1ER9GO4qK/gJ5IQQU4F
i/afJkJeP6cDwtxEoIS3vbK1MZiAR3TqNzYzEBhxkGuBVOG5TVIutBIyr0PWLy4WA4y1ybCuGBhh
tUVRuhNAz36A6yCfaAwhaNyQHO8+3J8FR+dcdRBkd7S3/lHG6EDaOBQYgozBjUEAwiNx8YrHeg35
n+kqiwOrKJSy9k1R7iWtCFqoBXfB+cyHIz2CvQaH4NrpuHFYqTAo4g7lzup8uwykzlcxGwewvk2Y
zt6+yjPzaao1FV6RIRy9ODaU3jRCMHzwFYZRQDnzJ7lpvgda5uXjLH2JvHemJfEr1L/Lfyb9n4Dq
qLzfJ4ZMwsKz89CN53jOf9y+9WsqUUJ2hVV4voNSWTECBnlH/bnCM4GWN8qjbgpGDb7dMXkGu315
+RYEqkNrjc8W1ZEyQ69gT/p/sLbvT4ZwSEnDtAdZWHVU/6jwmRNwMWM49Acng0BzxdI/c93ZOzH9
I79dFjgyvQpHQtVPkgwVOLxBzngPKRqhAkM2722DuHim4V4ZMkONQCgOkwymlQlwdcJFYcT6cawI
HciYay5Bj2/zyje2oDJYkTPtS2foRIBbC97KtouYHTxWssS9hbnx+DEjpmyuT1BoQE4kZSYwmVnc
vZSlGY9A4Bx0+QARQGJLUFuAYUaJr5O0N+lQAJEp4v+1tKY/EIPnkI3zA4fVku4oo034FgMCrmRM
T35M6BScOnpOSAEbXrxg/z8ncbZFUjKvJ1zSaY9nQ728L//jDqLV4wtqaBYbBJ3SV7Me7RBbscIA
fjLt/h6O2U40+Wi4r0Jq2O1xslRQPsqL7KSeNTTGv1CfkDNLWwRBVz9bQGt5c6X1JGcznqZ7cQj3
kc+oK7+FwA9iOpQgAqKu8BzeZPzBvdv0G24CLjSyB7B7fI7PqPtOKP9g+n3I0e5xSHos9JO2fwhx
7vr2C08C3PjlUFtU33ycN0SdMh2494KJuYQnXjd0lSge2GNFTM/727rOb9B7+cAv1kFZ22Gy4zFV
6RvcjlxABNKBpzGnsAKeCZH2iAKKKbju3MmqZd5LIcDpQnLJm7QIveSPoNfyvxb0S8TBDHsVncMY
xxJjT+r2T8pHszexsgbRBwcTLFiK7jun+gsA4mStM9by04f7CFti+D7YdXIjU2xSbXPPMpyhlJ9/
dpxH+oye5BV0aGmgMRsmqg5/+ztdOLMBv2GfjwuupY8LqxHGHc9gHBhlUXPCIFwADJYQQpmgsE1T
87xdGk2d6wNCGHRTiYRxqFLjp4qmw6lqBzEP2xyvU7OUXm4lpDDBOKZHgS7VKBO5DAFiKZtBNeRA
Kf0rtqT2AoMYllmT8OXiB8mnUew/fSyoTZixR9xvj5HLvyGTjfZgchI0UkR2W4kNHgCZ7RXKMK/D
Tb2Fc5dj9KeOcSASrPgUzywfz25tQtmbDN6rj2EfA6pbcHDkcw4rGTNPM+o0v0BzLPl9HZTylF7k
9YVkMaI1EOcYGTpTcLJXW/QLNKnQ22KVYmJVc1vwHSWGNebHFADEoCYI4S/6vp/beGJAHmGyB8np
JDJUcWgStwxkLI2DPkon7cIYGv9Gqn9MeMAjO5bI72F3/9JPg/CbasgW+TN5zBh8Z6w4YBseW3bO
RjqAcQmAtGsW3J+kTj5HX4kUUl4+Ff9jb+FsARyKiohykfpfg9njF1h0/DXoFFNv99m4mHTd4OEh
ksQzPwseeMMYwEKO/CGkS+RwApYDUDJTM2qCucZEUWCg+fh9sx/++bfA7zyZpFZCouRYcISjdf87
WEpPDjbLApLNbMSHVGeC4vS8UIWwrUFQE+bUo2Ey6iL+usliuv4UekuKs9pjYX9ctqaa46HuVHwI
nVXndYxXZWfbamH5FlsFFXVdxzc9srB6bPM/AhOkBWPW5xGjf+G502BeI4YcDOkC/g6SKl8DRwgs
lSDzBVsttSC145sTwG9S/81pJc/4ii+MQyFMmVz8dwjwwT4u5SQPYL8Shif81vpji1G/30LINPwE
IJOyVRaJoC64Bh+bfLL/Xo/X6Q+cfp4U4hvPC7nVpHRFoCg5nA6+sFO/6EQFzpvj0+6GgBR7in+2
SBhnQM9dKP11AyDMfJacb/StPB9nC44RiDxNCEV7Z8FBdQFob+/wTrVt+1nmyifEv1043KBpzRlr
bVocobsop+TeANfwLFLHvnqb3N8h5xomJi8IoMuny0nnYQLVZhDx9pVrBA8X3i/UKMoGGKPg4ZBM
sW4gPwagmk9uBMxsOMrfGQIzl9ol5BEO6r9HchaZzgLfc0ZF71EGKkbWbJMohyk/qGjo/hhpC0Kb
YKTysfFycICVjtAb8Ta0awTlC0uJBR/ya0GRgFi5Y7TCnQnv48ST8XeQdvFeg+AhahfxZh7GQhmC
1DiAn1yghIBh3ybkPQj7wAUcLd4smVfqDmYxT1OS884q8w2puVyop07fpCtaEfnE+6I0Ev6jenXI
iA2mmHq9wxGHfOJfHDqEmXLDp0tbBC5OrizPwR5JLgIdFk9eb6LMmL+HfdbPaKaoSDaqW6gxPBic
fCBQ+fQwZI2xrl6nLBOYJ8JLVp9bKk/4Nyl23RglKtBy1jyGUi3lQiQclkoUx0WMgBYY5RGnNOw4
KVzvdK3CvYr86w39gBlic/mVTaDtUMkJDHYuUleIH9LwOyc6gprota++pP3jX3PMgs5mfcJ2Zs7q
iRCpgEUKk+fNwoEsnQqSDVcEQ5AmQY1c4gOwtNFoMYGjYHwt+jPUxzs8Kvfqa/PXbHQYZO4xFz4Z
ZbnOuHt+wybUXry3ww9uGEB7aFIjVE0h/lgIxAsolm6RhnycLH4Pkng4rXbMbcWZuoFpSVvbJ/0Z
4xq0REwVxmbIa+NBqexy51vT3TTdgCXCvrncf2GFUt1irfQQ7qUl5oXFRILHRuP5jb8bPplq3C5Q
wtuxLq8xSrlRAva10wT0kNW3AsIKp8MABZpVmEZAhY9HOw4TY3IcPW8MrF06TdMvHgEunQEqowYm
xgP1Lj6fI+85RFckld9Ut5Kgd1sWvlztokyiexrIU2j4qWdimuR/tqiO4BSRh0pPBreN0ZIzWLF+
nQ9UUOdM+c7X7eJth007bc+1PIcR+kpJhyHaYC3f5sYQiOsyE6sMyUQVpWtvIEHxsKEFffhngf59
MbqeA1gfIdsdCU0c7Q08PyGGkHSPjPIf5tZuhcs5Vk3J0hIUFv8ai3N24xxM7GTW7O9nFiMsDRAp
+hxhf4b1XK0xkDF/U8w1Js0HZpUN9bkKPqfnDuY8Bpz9iaHPBwszbAQDk+gbH4CDYTWadPUgu6Aq
WKZt3j4rG9pamMv4PWIBHD3fvoyBdBPcFzbMMFwd3OKbdUC7QDDTp8qlmkFX4G9kSJ3kqxge0whf
lkRbkUHvg4Dtl8cRT+xXF/Yq5DWEQ+XfDY4BLq7yWMyEXNArAM2t9e+BOR/l3gxyI2a9XNawJ4RR
IDzLjrgfEsLxp+OFWK4q4YJFb3SNNOZibnMxD3RtOBng+4fpDYrsGwX4Msu9bK3sB3F949rK2DUE
8qOSmvAEOxY8UG+xs4WMfSHEsBCckFJco7aJPzHTY64vkBPq0ROPxzWRVHBB02ahp5nTciYYfCwZ
/orAJ8gMfFYE3a/V5cdFOocxjoQzCtgKx0vRsCxKgQ7A4ReBjKJMJrEd641i/TiigyoJk+Jogodb
RqKYhw0UjX5qG9EG4+xacZ+WW24hIINxW2x242xuBB8sneiT3W7ODj4KuXSzEAD/ATUbwaXARXAj
hgSmCxqatiDiwcG6FN3KwYiuK3pdrAM8AhlD7jBB9pvAJP2ENVr9v2OmgeUT4xS0B5Z4JOrhFZZ+
DyWSlV/wE1nqSMoWHzeDStbwZ8paN8w+wsaAqIAYxwNa65FLfwnjGRxOJHBS1WALyywYKPfEE8GI
YG7B0+X2lOcAY4J6voYvxiyg2+twPRgEEivEtmPizTiVDvfMf/S+RODM5snaXDq+EBpioW38e2KL
i8CSFhMihTnhnQVsn5TFwGm1o/WOxCgeOYe4anW/jNgo7r6FBY5o8EmigaqRjKLRnlkHa0Za+8n+
btC0eZgz8p5Y648pbJsD9RPF5A2FqiOfEhiT1ljzOIXWz405AthZhnbagaY/Y/O0T1xxA6GeOU4m
UOG4Wla8UyuCfxFuIVCzOvLjUBDq00nhiPvk4YuUErj3Pnc7k+AUj1smy9zAFGGLiOCH4Ml5dPox
pO2e/2NSEV3Ha/EN5qzjCHCNQ/uMsTIPmh3Dv0m9eC8oVD1aZU8A08xrsPS+kbaAfcF4KRF/hdPw
GMoYZqipQ4cyfkasbOPDjzXe7e7j+fGCpY1Dacmo1RhjsP57WT6d5ZK2jPdCSwpxjzXM5ulM5wAR
wwGXiqjSHbC98WF5mB9L74BxYYazE54C828Jk2VYMON2ylll1QVxZXtTuPNt5B8jbyZxi5xO6Xh9
msU4k0V4UPtKMGA1BPkV4dIzVsdnHG4c9Gdjyb26N68Ld6pXBk8XI3KmbZh94g3nFmEjQiKcOz79
pNkwXkomuGT7daQJ3mj+XX0nktf8PD4+9xi2lBoO7v/62uteXrktcSgmzLpG2Qaxw6P9efJZijWH
e5tbgos7ZRngQi36cTHrT8p9Liex1k+w6LsZM+AWsP7sctNnMukuZGXyDI5qAXWH4M/yaK3/VdCz
jzmxQI09SjYWOsoUjFA7kmY+B3qWGx4/jCCobbaiOWH6HLMSATiqbyYGYRq0p+KSHEGJbO9KkXsB
bu5P6a5BIX2h6Kau46Z4Ld7EB2zyIMq/c0jDLru4ep3iaYPVe+8xXvyrniE6w7PtN8/wTrLJAf1G
M0t6YnuwAYM/45fskhN5S+ukT/NvbVchpuN4WS7zsaX7bExsLRVedI4JXYd5iNN/GTvS9iYaXooN
Y5VrgFNVwig2EqZHIIFME2MUTqzfLJNUQRSS5AwwdD4LB3z0g4x1llgxJOwTNlfsntVs3seANI+P
ayzhv9Y5a5kDWfmbjjNMQwHNoqPBsWZdRzhBT7kjCB92EJj5EvmQVUSF61bR1eHdvk+mKcBA+oC6
8BjkfLjKVB87TQ4DJQEGyIgTuHO5FSf3hTSn42rp7qiiNfqqCaQx122nKBdjNS6RoAluP4AbY/yw
DB8xiay+GmDPP6lw7/xMdJKktPN1Zq55F6yltEcb4U4+7okiT6EEw7ENvIyQ+AI79iv8+PBFaVys
niET1SWcyoh/z4k4O6ar24ZW3pdYpBktZPj948qMczpd1wLvjID1ZPacZKsC4/A0RBNCMs1jQQwA
tRwm3jCzq1m5Qd8TS6cm6KBKt5Hqc5sEgo3NvuNBqsIxT4+LixHhFRZrLu8ArxQ5gN/R+CJRD1a/
d98DvFHfknNkLHF7cJg6Y55rEWn2DFjfZmLxSYkG4hNlncHKJ0A5H1vk00trQPLo5pd8T0xB9JuS
dEAuIFRqIzKWJoHlbGu4hVzHkKux3C15WLaD5ByLp2pDi6g/EQrEsYSSxwG4GvQGiDqsWpZrkTD4
JiHKhiYJezaZwrAuQ7HYVf51p/AKaaDOX+EH25ksyiJ1Mn4dxDHV5orORnD0MTGEFI1M9THLGS+x
Sz4RbAWIbOjwmZLaPr2YYk0Zl0h4IlDQPU+vhWhfdZfIOtaGp4fMk41T+ADFtGb0QVeUX6zwVBis
w8zjXjMdHNyacmdSPhSqr9kebQizBO7jESUUeJ2JbYVIPurHvxeIWU6ypDh3YYKsAcG8z3i7Ticf
BIDiny2W3cGIQv3vC4yg81lO2cYesU3HWx9SMuNmMF2Mnti3q13KigDVlI+yjkG7mXY9v8EzmNMB
F2RuhqJg/otnHxQjx1qOkDzIrYAOAEuwf7ow9HuzRmvY+UnNPwOOCeDXNewIl5qNJGoWR12/H18W
Go31XQ9usjDIzrihIKDRoYOjwUrPQ7vxuXFgMKQr1gFgideGORmrLfflk6qRCqQQp0s+UUAIiIKN
5ADvIGSdoIWv6YC5HCW3KMRyj2th3BLhwEnJ1xSi/A4DL7gC2w/xHJtEg/bhUgoISIfOFbqaAUYJ
EDfF5Sp4L5oVOjVGWtSfTxLVBJlT3tZLagEz5npCsnb7pfpBjUm/IkNulz00bJUSl3kENsDQzbQh
ubqwwDo4guIfkYfKhUP5mWKx/mRDBnAVlz83RgiFnLs9xRTRZKftvft6yJHediSieEa3tfBwGtw+
q3fp1M7+VZ93IJvE32Grk7tA4GUge7UzebrK6br9tKRC6gwWZ9X3n3N1aC21iGveOEnw5287CFHG
VlcDaQ9ea03hkJJeiRMO2TnH+74TDjSsuPm5/35950cLKvlEGfdBfuxcaYe/NFEZB5g9n8HDXzQo
f5nps+ZD8/O1gPG/TJ8YP6GS4/CFZcGkYTRzDZjY1bp/hQZ4jd77DJai/NgUUxzuZqNF46tEk6JA
wD90IZaihKbmObfH0bL2rkvj6/XDLKgdRcDvLVI/pKUP0Bc/bTkPsYI7Eihw6+Dc8mZ0jbQTm2X8
q33z58UEaifhlSkoEJQHgqST+IYQJY/L1fWrWqiXz8U6JYd8g2Pg4j15CWKO38/fuBMTpbUyuL42
+eY+4UJ2pOA9/3iT1IXC4WKXNsY9y1fi94yMo1iJs036O4pfsy5GFzbucIHdy0y4F6O4O0nn9mjR
ob9WYPDdoTjcdQEOPwJlDkIbGTRMG6Ls++CzV8aPCXhvF8evLYyoEARozATc44vHDvvwMD2afHZj
KcD3aAyJyyf5avNccOgzvqMOEv8YLfZM4osdsP+4drBoYi73Q2H390N+Ln7yQ4A53jY7aii+Ybzi
TpLxz9+vNJ+5YEs8JNdWz6/EBlryO8Oft+QshBVzm9lzxAIIU+q10p1mA8WfZn5Rrn+Y1EY2lzMk
wTkfia4Exbmhu8aOdzU8HRjLRDlEPY+TKp9xDmAMqLyw5mIMrz0dc1LCV6TEy9BU81+/iR+73PZT
Bm+HiiQJRvJ9fMP87e5dBm6EQTyHCeM25OO3uPy4ZCEC8vkYPmGkLYZSE455mZ+5aSJG4l/CvrMN
LNwWkCwTYLLjW1KTYMBDxx2X8w94FwYslA4Qe82JNJGqf8Ntn8/zH5gTCvpQGz+wLKS1fYYM8Vha
rA/GmA3+M7/CPJBpwVliM8KL18PcDUSEBaSvw/L4EYNd2kYBQPxQQ5ESNe3WitMhwZ1jmWKdqaMM
2iuiXc4Va8IHF9Dx8PCQncrbB8avaKN3TR+CfsEcylyDSv+bygUUHSM5+nHMLCYIFJlafgJ6YLim
HKEc9+zjBZR/GAmbQfaYJGzJ/eZegGKAfJ94CTHETyxvNAOvk3nC1R01m2xgBqVQRLTxeyGtXyck
0UwlFyNo1L7F+0dbqLpWl7rJm/xqaYN7eoWkmh9oDW8U3dXxun7gVpnjx0NjjmTW/W2m7UpaMa1j
fzrZ6LUpIZVJ//UWZsYOQ1sIWdZ7+SS6CWs+WtIr+YyB8UMcaMe4HJx8PYQ5n3D8iDTcI9UpRnUa
lzN+yJhfWhHK748w3TF/cyWAnMbUh9S3Rc3Ue61gKoaicVyrDNIxIMXBFOvlFjMpSC/4nPzLsgia
avsF6QwSQYn3hMf3tc9Dje9RC93Cxdy3DlZP5POoUHjFMU/6QO1CaFb2z8a8iNdzMQNNQ+UH9PEb
/d2V5q0LFdMzrufG3qez+oBhEC3VjUjM+j25ji+ibLnwufroS8fb2RdQxP9IOq/lRrEtDD8RVeRw
KyEQoGhJlu0byrJlMiIJEE8/Hz015/RMd1sB2GHt9ae1/UE/xrEWHx/vx8hG1sgR69Te2isYisTp
9s6C86mR9nMVzoYC2WEpv1XRGpiqx3ljWOT3BKh7XMoImngmQUP8ku4ibrp3u9epPI6u8q5cEgYK
60RPDhLdZVy23/FrXrDsHS3f+K5P0d7Cygd4xJOcB/2N84t8zTVYEv37q2LCx0K4XLwpH+ER3Tpe
JyfEz4832lGADdZq3s0vyeSqNLYBoyFmEVZ7yylIQUXYr+S7FnDkQeM8wceIHbRvBHx4kU/rnV/2
GbhGOLN1kE2YKBEoUgia4xJnk7JlgfkP5ggLMbrHJ3phjn6YS6RpzS1/8EfhAd4VP0rpLUj4izn/
gzbI0ecklfkf/BBQcwNVIMDmlEaBA/0InX2M3ecdZB5mLeyi6Vq8cGon84VcTf6UTG52cZ7UHJnC
o3BwuUQ2QE3VogKS00MHox1ngbeeiHOY7Ti78yaIvs00gM/Ee3gN7gl8JeK0EB5zVr800OGYPWth
l1xQZBBG4dLA3MGwfXR2DlGQoygGEGf5V9nJsPxm9ziqhX8VrupJbz3nKxd+rngQP7FIRnf8NisR
Oz/9633kbV+SS4j9NnRI2aE/vsbta6fx1Lk7lIK2tuX0QiEue3O26bm2o43oCd8IjXRbegP0hBeH
swshx7Rm1xlme5vJhcFS23NiSuZpR9ZBDJuW4xGLH6pxAFQHynPk0VyaLerH+UvQFl1bFxnT7tNr
X//wDo7w/jLc9kf6kk8IhRSCmKnpz3Cpx6O0Ez18I5c/KJCLD9FDCkWx9DoMB4AYYxYuaStY5yuN
zYZk1IG/QHwsUeADqXzQnHA5nLpQhLEkrQLZq1YEhq7FvXnCFpo7oRGdgXSF/81fme/SOuZGPMF0
Xo1+73c+wjDhovKZyNB4J+VYf6AshrTecTHJBlcpG76Nvt+4uMgtIUmnV95Mt60lpxIyz5OljBoq
2einhO1nfht1r22zzYjrnb6HfT756l7+SXciQKaP9eMJC71jhkZuo7iam3gvJ92xIHv5W7UT/Mfh
YZtrNdCWoo1qkl2q9TBy9Anw8NjMq+XpL1sc37HkwaC5Xqlu7LWYCxXvvW0hcJV+OvsDOTMLIrXM
J/gFCAL7LzVNTx0nsgwPCLj3iEGEEwtk/d5ho4fDLoZO8KYtUiUBDd8zRsKy9IjenN+hDVIcemEW
ABS7COT9uasDJuuWG/MYn9HSAJ/IPvwN0gVEdzr8lkt/Z7nm4vBDu3b5o+BvVy0uMUUPJgor4ZA4
xqflmUtrIxEA/Fgl77KrktCgnUjZ9IaltNe/5iuoV3gmuKq7Rrf9L6Uh22EA+4EQnI48R489QXR+
xd8hieP3KjkO7zZEKMqE2vtmLb18tjb2KlDTOf4v4yBcXPy/X2BHH+vGFUDyW7gkRW1VBPUKpc2S
hoHb/uVes8HLzMm9D8oUWAfsCFhMw8Racmknaiy4xxBtOTfQ4I3P4+xOdpw+DMnW9v2HtgcsIIwP
JQ1mTGxk4gLDmuWJnEyy9TRMj5/BEPArMYrJfggG4vMM/tSg82wrWNIG+irDYXsRbkcnPHabL8XR
/fobJsZCtLmAYfGeb35//zKH/0KMuJl7aPOaThDAelj8BkjoFzoG0wyQI7SR2Wd6k3xDDZ8d46CH
rsSl7sMvwRmWvspXhq+Z8qG7hNRzu/GbIoYOg5mF+WYc6mt7bYNwVS45kCz/giSx3sXZo0vYQkSi
x72BWenjR/hyiFF8j3fyz3y7XeOYQpBjImnoojoWocGpN3Ruv+DYMKG6FQQSNAJMGYacMzgPsrUF
RMqJ93RCSrvnB+RtZlDLub5mjNKcaFaRBx2K9YTTPvsoDdKHGx3B9ljhxL3kMtua1fDBxGYtIteC
3/E13gcHO81uhfflV+aJH/hM80VfPwrLGVybQ43c9ltwNT/fDTbf3R8hSZDATCUIiQjBA6ei/A9L
OvoQrwOLJBJOKFktncppllQg5itDzKVmtZ3uCSvaT3O3RNvF1yowN7RVP6EJr7A1hc3LV13Lv3MK
sfzZBOEGLV8gvbXk2Fq0PVhQVhVXOQ/XueE6JxJOu9uc9s16zn56vkdueMo8TD2/e2pUf+A8OrtD
eOMfOknjCNa63H2bTvJZ/4weP8EGtrxXa3jXP4he8di4z+HW6Q1BSnlFYAnyZwEeL7ugW8NKo/nA
HpWR+lW44zU8CG/ZVjMWSBIooMmJYTsiutBreTrgNoty8f05+saxZhRI/svROBlSkPL/1uYQeHwA
37Ko8OgZKvgorHQYmi0KgFnYUb5X7/KHzDHQ/NHJv7ZV58XXbzfPTbXTSZ5ccvrN7MQ+wXCk9Sue
uyuiP1y/dT7YnKc4TZR9fUD5Qiol9RH3aTZB4QzNsiNggeQN+kxO6meLrGzBwqE4AiXJ6FHnl7+v
78dOXubnYVVabo0vOaqyuXGMlC7bQScqZTsGoSMHZ9V+U5pTztDFXwAJg/Mgjlmet/ttcPxjxcHe
vHQF+ySu/+Z4qoAlY6SLCCrICjmvzKmM3GpV4EfrGns2/MV+Fm7hRIozXULgAadghkV1pkbfhRdl
oS2+vgCpm3vszwEfESelcKUcYCruzJXicXgqqHjOSDgpYovFObX3trMNKDZW+T13eaa2hWPngqUG
7pxrYbhxZcmli4ui6M3czbQ7FBX/1naa6na0ZOVQvHUREN3czWf+3ZOYE7KOMQzHvYXY+fYbYx7i
CueePbdSciDCLXIPGycQuv2Z1hTTnS0W+m+0+TFPHDOX4inZHKyvr3rxZVE1s2t417u3sJ0nr003
+CF/ERLgaQgW6NhsqOePM4e0sWkvb8Xl1w18Yx+hskz8iOi8ZLHfbo3Fu5PigQ26SarpuV4427Xl
WXMwabH4+AJ1dGDsrnFQWhz/OKYE84GgXmWLv78LtGWgj8+n4/9//E7sYp+d/iybZsdG38I4xp+J
qx8d1A/L1xtELNAJCvxvWLqkN81Pbr4Dv+DwNsGRbw1NAxZm/6O3v2xncShJsDWWh4Egc/Iw6M6F
HmYwIxvFzVg1gUFTf+6nRltrKXsa/sGUaMCEbGm42X0mrvxLb23aNewtDPU80De9TwFGcGK4plRM
OUVQf2g7VBFedK8C0tF3ZUCTizWRQK757QNjpXrFkiAOG+LCCjzL++ETXSaFOyNDxZJWLN8Qa0QG
HqbNOxdnrUt1C8/Izvi2+mdzQyOH00l5tXgvdGVQn//9g3dKy/GucpEiT9m2RTtOWgZ6Ee4f5L2b
CaYBW3mpzo4WzZq+IKcgY1ZrywfzrDRLls0Mxy0G+A5dWsUSZJ5Vj0si7H1nNEG0jdz41tA1KzGC
hUaGVnN2Y2nR/UhOzMqWugnHegq9N/4ml1bcW22nevM/zZrsGZxhymo10GIruWDxYM4Ls6gtVUL+
uM1zsDPWLcaON01c3euuxDgv7ody4f7cdew++KG3LuAajGa+pqFfp7C6+MKsjavwN9mGvwV1e3Qx
3v5vaJs0neflUz1EdyzCAtNrAiR6h+RiAcnghIn9Bx8k/4NAbigPkQR2QfibbVlWMSO5GFh0GDve
ABIktoVYbiy5/Yi7sbmdDWwMvg99TmCSuRHP+yhv6oGnR9U9p7PiUEydSA+GDRpm8w7e7AnzIXrF
LDCsUvCz+W/zoHMjnXnpIj2Bs80c2RJyYOeIOh+pwBRD8L+5wS+weNGG52qp+A7mL5/I/5KtAEwD
AXT5Uy5WzeKS2Z2Lyd48n6DW25HLmYVHwC1dl1f5M6cbMV8Cl2hhI0mSNxdi2jxU5I+0Qmjn8Tdo
erhD4W+rzq39N+6OiYvtogm6ILn0AVw7mhs0unjL+Z5caZdnZE2rcGzA4jhCcVC8CjthxafqNiiK
p5IufTd2QAtQ3MgqVVGt8Iw5bSI1A5AAqFhXN55UDMYQ8CbNFdBgO6FSgrx+N2LwF+SUM48juQhv
AKKr6M5Uu8Gjvf1LJePRbmlqWm/JHTQEwTAA04nXw/hrrhFrD8dVilh80HqvYZRdzANfq1zyQbNZ
kU5uwywa4sc4VGIUQhxzwL2o8cR4zS0SKcjSn1q4vx4bWOqiFAzCm84aLH8X/aeR7As42NkWuFAY
Nw0XQQPxZrJo0mzst5MZH/P8mNLBjH9fCoCSKNynNhgfsONHX9NRNr6jes/FW//aoE8q2xiU/jKg
j0gwZdZUJDK6dhiEP8YJoBKONUA+4DWrZIuMRhXuCSG1M6PybjIBT30wo2jTmn4+zMnoizg/XLXf
EF5LqwdkCE78dLtcpD6m9V7DttgC7s3hzjwR8k2h/5QeB/DwExo/zErzGH31iRMdw8emdJIjcbMq
4KYLdeTlx5yU7rPvFlSGmo48az5L3EyZQtT9gupWL2BRJUfoJuA24Cic10yU34spgCMIIorKOsKl
tph9vTCma7Ud3E2QfvLqpmACszD8aeYz8JkQPFU+0SGk2oYUyWiIoFsu0BTNtplr4BJ6Dk0X0FPg
Y1Fn17Ndip6SZQsTnmDT8D356gOoooimOnW+Ri6c1wAgyys6A+meJxYeNGU9BrBGUVgBvUckwUU+
KBW3/Q7+gn6Kbhzs4bXpyf2KWqyxPlmjS+rDGVlZ0VRg7Bi7qQZnCz1J++qvzTXmI8GBEMPLwiIi
lE71sKZKK3Bp4kvnzwXSycEbGWCj7tPB4LPFx4ZodpouD4618wJBV4NOB4IvvggvxIQyWkBjMkyn
oGmW4P/X/4F9m6mNDUMFm2KWZOmfgLlcJVxFbQt2TsMFHvEs8QKWQjam06ikvaWseQ1XKyMTpM6h
1iQsQnLoi+iHKD0M5ErMFhbkiT1J3+xXigQASjORuc7Uo4EBA+TS6z7l9mMLDvUk4OYXKPaTszkn
9ZQGHCZQsUNtPUBP/xF/5V9E3NialK91NBvUX+PSfdLmNDip5PSnW6U5Zg1uSWX2M3LiGs/QQFqQ
OWmtXNs7E3VsTnyS+amNG1Z1Hvq9D/g+44ZrEhBt0DDCzps/eQNXNc/5Y80iANCqsfZxz2ljWWGA
vyOTmacxpHiM7riZkumw9EPMufMQ4z3rFstHdyVpFvkdKCrkTXbgXxaLF12cipFq7Xiv1DyqYEno
AUPo3mjF5i2KGp6HGd2xhNqN1/SxloV16OmcPFOGlPY8hCmyZUYFg46hwdBUHiz5rDlqv52fMUXW
nac4UxLW8+SUvxlEiMeyCyZ4iM75HZMDxR3PVUYuGJTPHR8NVY5hFlLjr+dX06veknSMu8gbc3Z8
rMfK50cYxtCsGUK8S32hnF4mxHZHfq5cWJIK3D1kguBp7YEjjvC3CL6+IzasgQqR/tFuW7VwZvCD
RpYmBXwD7ZbBTp0zMzcS7rtZ5JGe+TI3uBnlaEnuCGaYqArEB2JHsyMrU3uZf+FFcH9xtTRXmN5G
GAYekQ8+aS7qW+02VUTTA/jyb5i52MfeS8OvaHSCDWfHGV4Ee8LyaW5NDltWhCdSFHqkF2jOSRZ0
ySfIJh9A6541Bda2luPVBlU6iX3+RllzKVzk7LuGJNKHawweSwILBZ+TVRu+CO3Jk0Vo6pGFdDa4
ma8Ctzfgx0++lyzPtpYhT59nPQPY2/iEvSaTjB6qMa9fNxi17J2QagUMGV7ucEeCpXoQWNvZzhRN
I7MItkoNtQQjlCcQZrQaMKS74fpkYQVHwRjNl1lw5uaYsISISCU5MdyhueOMIK0U2n8QzVjzPWmN
3hP6NuLNbJUaPssr9oDUhokzaq4sfqR0ebjCE+sCfIXY5/pAaFkzQcjrEXQr9rU2YCmTOEm7zT9U
PL/CCHjY9ybQf+Or9YDfY34DtTR7Gu4ExN6wQ7zTFmX43slamrceBKvNjQbrdGN8MXjNT3aSnPY7
PLWY1We8JneMNYiFZ2EjmJO1j/sPyZwxuYewdqtlLCwZbdmRjaIHNoTjzgHsyILFg46NL3L8aAhm
B3jgxJsb/qjtgZen3oG2Hh1hkPBAizuPTFkDZc0Uc/i0bDFPOYjLD/AYiNnP8TzdXhlCf5Q0Vz7Y
8GMIzScKH5wanqS9M26MNYg4X5MudXa0DJ8ZxQZBxxlDyEWzaRzcvrHMhPVxhz0/DbhRQzjgAyGr
8CAvIqnGPGQuwTriDQitL/LgqcMDeKFR2c8sce0qSIhhGMeAQTbE4yheN4iLvvhkPdsN2q6bjaZW
I4KOu3Yb0bNkNhQB+EiMd1QKmAoy1CQsNzBYLbZ5cdQ5jGCpYDng+znXhB5/yHQbSRE8/3ucfsaQ
hnkxtq9su69jGJ1A2/PThHMktwvFUuU87xAYE+MAyo7XHMvD/NJO436HshNSOph+/AMDnYx7RKI3
OFRwSjFbmWGtLUOD1aVmGeCAzH//Y3QgLp4xmC30FHa/yumAYfb5u+pwm+c6PdtF2m68UZ5Ej+Ik
6/1n+j3p/dZSpD05Gkrf7h7D9dk0Hkyk+l36IFL3MgJHNd5j2pdo2dUHRapXElMxqSuhc3H6n6rW
htqJYQKxUJJsl4eqtmu2XjyqGYpwYuWdupU4ZvEMUdD8yMce60li9ci2S1aC5PAfiHBqonrIRsBt
BQAsbwmLW/P7gSLv8HwvpcMLVHmwJUSu7zj01wabMADmnnMWhBIHLgDtC3oeVAEu9HtqiQswRsqJ
QTmpj80wnDu8Z4TZJLNL9+xNrGn8OWWrYDpMSBgp9DRJ63VYaiJIRMOZ9YPpza9Mf2lZyWCUQG+4
VB4s7StXvsPIL9meHizopDHJuKLkiG4YqPUAmAPS8ohOz5cv4Tdv4HFbjJ9yKyPZePYSxkj4Z8Ek
1aqQJvbDKtZC262eIgqvAiszaaAzPfpF+VhFabyLzdNUyutH065Cv59OLUlBTzk7v2CidNZxKmDs
ZTgNt/xsKnMoVgq6tiqWyya+MyF2Or2JIZEMyleJ06XDN1/NXoGg1bA+OF9KH/GLUE9pkgC0n4SB
KIz1/JAXdUZbJfXzadyFLX4hRmIP9d9AMHTD6jGJdKSjYh0ODJAcivELSozUu8MwYZAqbx9tgoS4
H9/GaeDGj0zq18PXsVbrasNtMAhWDdxRx+/HtsU5YdBfq0ouHSVPPyrEphIde1ltsdnobaU6JZyn
IwUm4W9CUw3jLzGJcSG6vtByv0QEP3y5pq2XrzA+GQipSuGi4aA7jKsofq2tUSIXaV0ngq/QZO6V
dYHWbn4N7gO1AOVy5jnRk1C79l00aD1OuwSjbDPdldn5SZZSLX2IsuFraNwUnBcf9SaNI7BtWhXj
sCxgD6Zx5yWR4EcTnirDdBEsClgz6X4F0NuGClfHmzQMq/VTY+ybNMZKaSMYSKsBxM2o8AWQ2B6e
WI7oQIg8Ge3fUxL9higFufOfwjf8hBbHXnQ9MiYeY3+onhs5RGWI16GGADxrYQrIl9cADQibarkS
1qlW+E0DuGsQsNLsdeIiHxUtxzH8kJtPI6s3BTVQJt7klN53gpsIreA6OxpZsayeW+1JsiLSRJJz
wm9cL8MUB+S3thKdqkvsdLpMavadGNIu1Sgx02f8FYnlWXo+IUqd1H60xcBCPa+4MfuaJOPRMvqD
ek1aE2oNF5PgTw42XmBIzp6nqdiEvI5qCzdnfOcJRhLBQrW4zA9m98RKCb9vQ/oTWsGLjIoZyDUi
DBXe27H4CHX4xuG3ojALI0/gBKhoqDRQcrBexWwZyeuN7J3o+SZApmDm9hNhiX1NFScGkL6eHU8J
f86MSNbJ8hqlX4+qeGqI89JjCEc63WcyMvuS2DamsIHku5no7Gi0VyRKFFPcZXOA6NMT2mihCCZz
0pbqIchoPY8i53BXe/qJSeBNp+EA0C2hbtEbsogbrtk8Wd0aNTA4KJiFgxZ96I7P356qoUl+DJiF
SHFTYKBqWbBJ/mXVj4XbjapyKsbYvTEofNhgkVxyYsATKUpRo4CIRxicoi7T0W7FlT+NROGE1mNh
qSFMiSl706SErEV5XUsgqtBatSi/iaL5Y9YpLsaxcs0GNpzHxpxQgCbCukkr12odIdY3RrqL+y8p
98vnxuwaP23eWXDnI4YwxquxO0uco4ZsF2K6TRBBxelZBuaMDIhMhNyZ4mbiuI20E5smET+W+kdZ
o6owR7wwdhbqrzNsDovsx8im+GNLfFICL4fIwWn/gYjzL7tOwhwAiYJZMDYpmoraxTjVsjN1TgKP
kdi33a6M10zQFrlJiNnyrus8gi4EZQU8CGUU34fXksRp0QROxLRneM6BivyOJCN+tegnYtZMD6p3
a1h9vZt3q64+s9nxOkVaRJKywFvmyQFToYySK84m+J0ZVJXUMWVymlfGRKpPQ4obGPhjFvcnNaHr
3k4vrxBJ3JFYJq2eLAJ1EjD9FQ02srw1gqKq/L6hb95/9cz/eYH1JxVEnNbPVGs4UmEtyS6/H8Kd
qPgkNKIMNZGS4nnEkG/EA1OMNTAj6DRlos3spsSXcqYTDjER8cYE7fmVhAnHSuzsQd29Qmr/ypZx
7aoc6APIRRMcxZXyUBOJV6EsiVftZmpuRvoRAoKyQjeoYV/YU9C1NLut/sBFj5NGK6xfKUgq3uK0
KrkT3fMw/YuctR8GRQXJXSKcNcyhpIsWbRJizCzji2+TUg5cOIYNIp6F0FZiInmOisFYJT9uVoOi
u9kJtMigy/U1FtUA04hxw575WxmOyaxqtNnMBaInVKq0mjYV/osV/ag6hf7CCGcdbZrIn0JyZ2H2
dubyiYBCVnxof0UlBvrcIiOpTmfVVmLF09MPsdqNInEtSE1q9ouCPm6OMFqT6NSQuSqdWmIbRhGB
J05aSGDkB6d9/cb1dCbq+VQ8VuZOrWnrCdlR7RHnhYkd58VKTYurFf8pOpzWkW8Bs1nY8rNK//gp
dOS/j13OqUhvOVje4zmFCerExDgilRGhgsLpCLwd3eD8w0JfLJ/dVu38ydzRZJOr2aV8ZYgaIuar
krsFfhqsUoWEbkrY4upY141jlMTLcecMMoYZvGrPOJOQcpf9ochGpE8ccdgSowT7mInzGT4oQA94
FdeGuBY10FisCgS4OuzFfHNp5iUlqMtQ55s4ZMb5x1PmGJNQv0jbWNkZCb36164a0rVEMpB5ybEO
m7ChkUY0HJQSxWhuJPqGDPt6aIiEay/UCPEQvBCiaxjQpiagT3mus62VG0cli+nmK40Djz/MQctj
0U2Yszwzq9ibOrM6L35kXd5a1jELsf/lbQxStpQ62crUopFVHp76eDVZXTPJAINgbGFZjz/78Pak
FlR4QWIKB9USalt+oFTvc68Ox0BqTmh7Kx3lto6HVDgNi8mUDpNh0WLAobqnGzUQmCzBFpAus3UE
QeStiqOPzgHsqW5qOESyhB/lS4c1IMMMtLD1GFOyu1Bi5KxfJVidZH3VwlteK/xcQvwYTnCveGO0
CHyQZ4UIzQtjTl3fh93ZGAAgSz/HhjipzkWYuZEJzNoeWxhpnWQGXU8Nl+U47VQ4XdCrat0Rj7Me
q7uIHfiVrMJr4VAaojbO13K7TWGNUyEMMqLY0FM4T08dm/IDA64H2jdLtsXH71QxGkf8d6JA+61n
w1XMdOLh2GGpYWooOZOgqxmNxBSKJU/By7LYHorfJF2/RvKZGwvnoMStSfnSTK9kMGt0jlDRwsam
AwgtLhxoAWB6J0xPu246/Incji5rYjJ91VPeXFVGvyWdBCADAgJ69RSZGEyxhoTiD1zOvO3oSqEz
eaTvbJSduDSVd3m69zH1WuyP9W8n9kFO2lzUVdzg3/RoPTF7AImX6g8DaH1ICCeGVWJskvy7k4XV
8PRj69qaDd3m4zTMCaezLyhe++qR7bRnU0BCSQWbZjR1Z+9/OEg9tgupinsx22ojMe1V7ZokuDUU
mkiPOnebXmY7J0pyBLp+dee8aD8NOhSDxkIr+9OD6HIlXfNvx3o4A5Lo+qDRwYyF99o6juL0MRBx
KJekZ1JVoupurSqYJtMdZf8Vlm4E3Bs9SBQ2ObQqBcVnBJkcywqaHpRMo0mhgIp0zHyZhfOZ9L6m
Fp6p31KLBCOccXKRK4/2YVLbr7xcjuOHBV9Ikbf6hJqF6M7poqjKcsI2o7Y+S23u2NBtS7/7P1Um
glhBYsrRtOCaY0JZJJCqqcRbH0I5e2s4vQkxSrdZ5iRsW+m3KYEP8f+ooo/E8ir4IRwVjeFbwYDm
5dU5ncvmiVSIHsfq/hBpFsN51OZc7DpQmpE8cTSiY+aqw/iuVQ0pT3fxKTovA7fAeZkuOFJ1Lzdj
GZwHP3GN0qrU/blWxyMiVNR/ZXnTHRtG3SujMBxUL4aVnVgWZTTtWcr1lqEY5xBKsEHSTRe4IYNC
8AL84bZSAqk0qfpG3Zix/0qr8wT74C6XiEVrp4igw/FhBn4b83nEmB036CJlsL/TXMH9vYDfWxs3
za3bfaQfikpfKwX4ib7qkDXTB3hMz1UZ3QZmVze4EwiFqDc7jawloUkOJfEF/VuNSV0zYL9lMQdy
bTUBQ8B8fNGPSGLw7f5dGn7kXrMN5Ek1c6kaCYnJyMOLH/ZDp9tINptIcSCF4kbUNFeXlXXEcw6f
K338aHTY4GwXotqSQj95dYlt82NyX/gT6gUkmOyjnziN07qYG8z1n5zAwMcEKivJRH1c1QRYJuZp
vZDDjXsMSvXX3BTA/FYw19kTokeGbzDpbyYMUMqnXoDOgPJxrmg5x77mGlgHQGi3+egNchokNVra
WY39EmwD8buVc1HFo1zlKvk6dIwsP6mQF/JjcWGRWcw6g3WIpFAtwKCtaKG08ldGe68cjlOKh1zU
+uWgkhIOAGMuilK9GHoOGfS50qb8/rI2KbdOK6J9Rz1d0X2You+QmSv0PyqO0KWB0TSrbjsmh6e6
blXykTQFp4YmO0Zwbp/6j8WoTyoosmJ3Ls2JdVE9yKHfSZr/QKRTnyft5YTFPumeZNpzPsg1WBJT
ixkSKORrI9YfVEwiSzBGh9qkfSXSRMKesR6Un3kwpgZpn9hXjDFaOjxvsZt6SZ5oQGXEAfYJg1+J
wLxwCpvSMUhVZmuBWRVFk6AIPMAQqJVOWZdmWCfZSarRR6ZP/4Lc0sZemWD++D4pEIk6Sf7sq8zX
crDNOS6u1JDdYspK/IU+AaHSwCrrLMbtItuY2KIlHCpZ6V86XvCxfCLzU7FunBSqOFBE3aEVr5Jy
WSN8eVmo4fLjWDXrUcJRhsOVSvSvqO5q9EmS/m1AmaH615TI6bP8PRehImH0MpVeO1ZHMXa6VEOD
n3p90jg0BGtPS785bqYNqKt2TnCVVbDI3kDRZjRN41FBGE/krdwmy2jSvbws1lDPzWjfcHgsxeEz
VFFoKEru5HPDqQazw2i/B9zQB6+M60DUCGyYnl/GhJK4T0Uiziyc3LVwq0rCir50dUsz8dpweqnB
DDpbBpfsP61up/V387ERNL4+WSPMnJgZXwoBCFfRb6v+b8S70MAYaY6LxDoK9AUsv6JMRXsFDvxw
HqBaxVux5bTo1iqe2yBSFfnv0QKThE+wtR6j2GgNbMvgLcMA9AXuALAbDjA8DNa1dhtiDGabvyAt
OGlj77OnZzb3cOm4ATEDPCtvIId8rYpjfMBLwK3wZ3/SX1urCVi6tuIoTNXFCR9PX0j/BA4F2M4i
9NUCmr2j/9gqW7q3uBcjpYeUiH55DZpTQmUM3yDWgVNHX3hS0vaDcTFd8QD1MQpZYiawmvwDui5Q
sgWwYXSmgWfQa0XGtyi/IBcvc/AVBKnjzaLNBzRp3ziQdljlHR6o4R58u9g2yIX6ySAK4Cu+rQ71
EmyTD4KW/dXdhs9RW2iDDed2IZ5bEtTYAtlCKHJtdCQv81bAjxE28PFCwyXd4YXNAwPe2j7wjP4h
2noiz6IMHtSHMJRZUQLt6zE68Hfh6dAKmx+HgeOvHV8ZznGI1rKnZwAlKCWJcLY6lnZZ7vgv+wf8
Eq3x8YbbIswg+ZAnjupNt3ANcKi89TdSXMjAcCFpsEqjnMN8nIdio1Wmtb8ESlF2yZ2rZ12LkMRB
V53NT2Cl/SDKRWiCI5LNGsq74hvpAQfS2p8J2zg/3WcOAwKlE9LbLyBZDGXb5eujCuhHLefm86K/
oVQ+CFhKAG9EfrEeLRvknvt+n3/mH0yOktMKCAWASEHeK+3YBdn0Qbi+w3VH6xnvSX9wQ5qKi3DN
gAFhhGiUAlPTKykAbC0Qc4cAAL4fbgFG7YaCK0CvZgj0N6FAutra8ifLGTyGlfxBYhQRNn/wYxAK
4WOCR32zIAoVugaZ0mqIBn5TQ+ummXzulK2koLvSgDwp38cVK1dz6bdAz2A8vgyTPuS8QeT3t4Um
7rSjDzhFTr3vouXcm2vGJdvX5+iGVyysbJinSrvSjyHhGdIaUh6KHM5vDGbJk47wLmlmO4bsVp0z
ujIVERRHoIy39EtjeUZHmKxgAGHaXLJDLuv5ZICsqrgKHudhziSigF3donHI+aDt+S7CkcMAdykS
DfYjeMW79aNg6Q1nNg6GDYI2zkkmXkwB38xunN/4K76T2w1WDodEdqKeTkmC/+M6vQuqna6Ynyws
6HXhg9rxcQDJSFX4iHiNXHM0o2g2TND9I5QZSpD3Cns1+4kHmf0EdqcYWAAYZIgFYblsYehx6KVI
3RLjCaHfI/TmcdOd8q7Tgf+Ug3xbEG4T4K5rfL68ePUyj49AvNa9I+HsgkarWUY0aD9hCjdz/wcb
GmiTHeZo8C7XUIV8qN5L5WtQltLy0mxz9sXPbM/hxTind8lDy7dM9tXDifb9FoqKAz/bzxwOdbX7
YoSerA1lt3Ag483tnF9kicLocxB7lh4Gvom50D6ng7U3DhwN95hROv6w7pWFeEMptbM2sewkZEj8
a0VJo1vztONDAsV3R8g3zUW+I1vBMnbNbLGny3GOBYh1DOlD7Yg3zeu4n5sjwpdYXQEj0DqJ4IuT
XqycIlu2hx94pZZu40WY7oS/Zvmdr7T0YC4FL/eHm3kRmM1QqgpkXPzZc1kjLV+3cP+4/OhPxdqd
Dl521rwW1gPwIyvrJV3VHhzKcoW39f3BCwAtsVP1cMrUbxa1ykU8m+oagEKAsIj9Hc/vCcCGJxx6
2S19N31rYWTjh1/WJtzJO6LcvHJDMyrmmPNbyXb+OaDcDCgh5rbLkVWblbiHZrulQl3KWDqjclIg
HjJsxK/orf7rNqzPtwH/4orATqQ+03f5LZ5IVqqMxWsff7eb5DP6wCbHTY/tod2w1rEm2+nlotG9
5doBcSnksJj5f4T078YRplt4gIon+fLH44A5KSj/fjoQobkw3NfH6zCuqjdMI+FKJJ/9FgyEnX9n
fSILeFMiDk1BRc18xaka6Z2xSPbqVWbIcErPFr4YICNTEVESdH6oIaJeNVs40NN1iz8mPiLc9+wo
/6HI36KIO9B1VYKKW4hk9U6ZFXQn1L+gttYbLYDmhqRlx5K7vI0Y39FCgS+8Jo3afr2/Spd8RYjt
+NxFkLv95xpNJjqTfDnth7XWEfOpuwBr4THdVCz+cGeg+ZJzjizT+Ou+mG3uL4XRDL/RHZSZs925
/QLExdJijkdWg+SEfzt3lqQWcy3y6XaFE+AiamFHpo0DCiK91k/JjncqDFJUT78JhyioOst8xRAs
0dQCAr4/nO/op5d5hkm3EQjfXhYn1ItMOZe+9gMWg/2wMVyt3lh2B7qVrK+sNi7z8j+SzqxJVS3d
or+ICAUEfKUHpbFPfTHUNBFQERUEf/0Za5+IuqfqVu3M3Kmy1tfMOSaWHOEAJdkiYuQby5HB2iCA
DLps4VqlHGjJzW/W6qG7Qbh6LBi9TMjZQXUcsAe5+dXqWCyLYHxqDCs/ot654a7htlux98gSDUk2
2tzf+99z/ZhLtmHxQbA+26+FT9aqqEL01fWLHr2fqK5YgKABsvQD+D5OGDwuZNby+F/mzc+FLFYL
czAhTkVc2lTOZYX8ZM3cY4x5lonUGYD6/mob8dVv9ADVOPaaMS+RArsjRnyQEfMLzcNhoppqjUU7
2rDFVX2YzHtEEFHjrB8eu0MENALc5pZUIAzkzZz6FXW0CtD5333CfKjMYaRF+8l7dT1/gs+R31E+
yrzS0GFdeOzkYnCqesC2HojMz1cOiMouYv5+cTUduCvE7iyIcDgddUI2bdVq/oy/W/x29cBYVS47
pVMVcBWtS26sRPfK7T0yEnn7nZOYszqwndp2c6DLllBWckigT6QT5Y3zPsBEff7GHg/WbOCP1mMP
FcS/0xtk6c2SbZ4kgtWnOGgZtGz/vf8dCvO/2n+PzdGyt47MU1to8JjEd9QfuC1eZpgnykckVzfE
zl+tNT+BeV6PcaT3dQ8t6Y6HcrwkK92VA6HQ+trogvS4/yUvko1X8MDSYL2jgv5cspvNzzfB/YJY
++lywdrSTPPHHsmtRCg5oy3qu8Oq9zWylIP9XN7pCbNELgIsmUucgsz0YbWsOTjR3+Jxvi15Do5c
W/o0W5Ci+DHfDMPAu3CJdumEdPTpl6f4GiGGo+nUfnnwcTdkafaDjNi8xit5e0Ml/fZe8Jx5k+Mx
Pg8EhnLA7vG9y5KhM2JQA2/Svkn06Obbk4/CtX0/1xQH6oQPdqSS8DX0vm49xwSjW4OwNq+nzv6E
H1MFOWGPxub+UB4a1hW0axzwHG/kx4iPKU5rp7Cu02L3QYBZW0gABrvrsnb4vj+rfrLilUZAif5f
wu7SPbDhk+WLg5kJMYYIBYfZ9UjvcN3wWeD04I0dUcNGuGVjtF3CdStmHH7m3o4tv7Bm/ek03gF0
Q5eLN7OV35x4LFd2gKdi3/vjLeZE57wFmTP2RwlbzRU2CO++VOycPyThdK/5dl8UF0RQ2DKE2GBw
TyeGseTqruz9lL1/LYRpxJABwH/azZR7Z7Fn4+8p2ywhczvKp/zuyjpPDY7GoLb3ScbEzRxAkPb7
zTfKsSP/Vi7FTgEjA59FR/eDNIvO6Xyj/eaMuPsU1NxBVo2/I9QXDBGUAq+TOsu/0RAazscRReDd
GVrhKFzlkMPN25pYiadLjmkrwLsrdd77vHYWUlEOtlPHGfOLjTuEZDuR58NTzi/HwU7Z8/dNitUY
9ZqNcxjjDJwDJDpW5VBFclhR5shXLB8iPY+IOcXJl5mX/bJYGYWXyXc1IFmptzX/gyPiMq2hr65L
jCOV01HBFn8DvhCdR3yiEyJniitKS5tGNDiE0EgjmGKgygcumayTIv5QLq+bU+vcHV7wi8N2jUtl
xdtcEh8yye0VttyYgReqrvfmxXW6647F5u0U/B1OeEIfw5BxGhuUhbHh4nmeST2PK8yHsovChetI
UFPMkgOAen75YkNHCCI3fVfEalwoYVZM2DkR/DqUl4AVcO7XGQqndYc3i3Xv980APKoUr7l6I80D
ngFLbcwkG/gWQMo+rNAYWniJHOEpvs4xeql0hi+TqbmEjRDlLC84xHjVqmIuoqEFqVPw5LD7y/DY
tHL9EhDKrZBdhf93wLTUxX4y1JeYRI3pPlVQnvIxrpwPqYh0aSd+FXxP1t5/O6uhWvOI/Kja7o+x
m8U8GwHhCOls7soiNq8CKVOF/ZBy2lF2RWXT9aed1Ww/bl0Kl9H5kQfyiW/9omRAtJrOeBmHIejr
O7tr2Rvy2edQJvxlViaVQ5VrIXK2O6waRXxQzhefyrwOMKLiEqU9uK9q5KQkkkbNkgDK9w6KjPNa
815S6GdTmfsDSNJ6nxELnXvDkUW12TnfuFox+Gx7KNMjCm41LglosfuXP1qpbEMsBrwfi8gbggj5
ergaUnx17w2Y1PCxFftWdzTeXjdCOwfE+jUxWj+DBcZyhY8S3V/rGK4CXyJkysqH8JZWgPzABNiK
w9Nb2zmbSrKyRYAxmqr+d4QuHXgBvuN0vHeLJfC0y5MkI0dXWSDfA0hq+xnqUW/ofifHdprTUUQQ
675GcJvz94EMpa5J1WZ+cXXhwh0gTLlASsAIIRdgVsZAgUgSumxudrffIRd6AAvgkRY0dv92hgc+
/S4vvyzguCpABjEbuBwyB4HXb7WuKmaADigpzb4xDMKIzQg1HlhP2dbOl5SBmeD368DOKL9p1Fmv
o7HxjvDIUH1g0GEYt3yDJReaxWLByPZ1ljZEQPBp1kcMFkjM3SAqvnsfCCFE7jG0IYyE+ZuJap7Y
Kp7bBNlgJzv3UVL65YiLEllMyB4VtbeOfRHzttkuqx3z1SNiIg/q1Tnb6TFfdWMnLUYu03J52bwk
EYB6nQsspkeIyvJ50NfPCOA/x+iDUoqZbUzG0KFJ0M103nv9ZsZsSsFw26XUv3RDdFkz8DFMEh/e
6+Jd/fcMPdvTgSnNUG2Lsp+tGJMMfos9iRcWXdNAtrLBnEIRJYF4DHBlntCcf+NNuSrnKP6LCbJT
7cK7pm4ZEmUeMUlDFtm/GLwfnBIUuaiqTqsLTUBnsozQp7UhWp1VzR1pl9PHXIdWNFzqFP9Xp0cU
AWutSkFSG2ST/lyTnqeIqwsZ7OQyz8u5lqctHTATQH6jr3Vk9ASFmbzBfssqdQuZcnsBaMFnixmW
6nxlkYChoYSFkrsDlQv0a+wC8CMLnj2BBJKMKomCH6EVm7wzva97+VrAZNLuj2kvCROHbvKBNSOy
UwenYr5f3JZI0h6EjJr1XNmA5g4fwdinDfwu2qfN0lBKwB0e2eVhMiRuS8eNg+NpXa65TryMBldK
MdauNIfphkstBXXYBNhD4abKYbskZai82wQXQzOYqaWnsxtfUX+/5h2WyDNCK12MAUunOhhks9nF
giMy3I/o6dhdW9ltgpoDuAhwxGfj5BzLc+iHVum9OhBdlMljihltxwyAT4NgY49gZ+KnjtEC/PBz
sHQ39K03kKz5DPj9RQ973c7eEy2W/PHYrB8TJIwSRsAw84G94/7Vf8qJQYWIzHQPufJUEwT6St0G
siWLRXhKyCkFPhXuETJfj+sOKBuBELxEjhHAu/oy1kVaqSNpNWEto93ZZz6/OBLhzLv+DU4ghZqv
B/Y9e5lJ7xTbZgfuhZY7E9kuyhRt9af+R28YsVZkDjf4ISeb0wDGcoRGVw6uyX7Lh80dTWgPT2em
rMMJ5/zdf01Z+sIOGjTe4Dj4QTOj8hRRmy5EJ8ghoK76c5v0Fx+Jd52dh3F3D/ZLXA7kV/oYUGSm
ZRbpj7ojEGTluQaVmWqkpaVy60tro3VI1hN9Zynms8aSdQJScyTzWKYaKkYmHgsabORaIw0ji8M4
vEau8HuP0/avkrEi4Cg+AH9C6k7wPG3WspHtfMsd9I5nVAS+VMdQ1FGn7MaevDc5FppkFEqV16Hk
gc7HaWRR5/Z10pKUNa350IBAgtD9tR+n2mVND/fdQdLHMxpUixUZww//IzIC6oRZGOvJUIPIzRED
TIstKitEAaoQoHUySwDukLHjNsfbDQskIjBcbya7tQNyhrSLutJeEcbcPaaYRQfWhZlWj/+BSnWJ
dsIR+clMvtzcZeCXuY9Zx1xZRgNJ17rqjwYCW0GaRF6F3p4H4FhNWDo+qSAcNkzrzC23n01OF8fQ
6HGf1sfWXsuU8GCOnNsBLoBL257Z3GNTmmrtJA6c6+S+vvrKWQl5bX0cy/6wn4KrOA+9i2Y+hPWE
auwCBh6/2/1Olt53jnGG5TIkMQ6PDnRz7n0Rk4r6jyjhn7tD8gUtCdI8RLZDGkkkMO/DeP3sIpwV
ZznCgAHXjd+aAJVmcju+0ib3mDylDFYZ/XM5gWtmSkYvwvf9eSIkYswWwHVGvcl4tV3TeUo6E21e
vQzfgkVy8IFGVGeakdJXhWQ50XA+OrsJMuTEm8e8lZzhoUNWByZjPYxE/+znjLy4zWnbBe0uVQ4c
djUole3o0B1ubrmAFcXB9Q6U9dtryLdEVQFHwgGBu3zv4JjDJzRbB8xOhz7bAdCA9YIXIvu4sKqc
wRFUDGMtIeNR8P2iKtHoxMhR5aKE5ujeAw5p9hCXgGZc+X3iqgPt2TpXlr5Lqp4aC2Berhglx/eB
x50y5qPmCHaTRfDeRWTVsTSMrlMav2K1P3fkWFzndaJAUWRT34Wwg+KWPg1/XblgDnSLOO+bMzG0
mhQUPPET+r5SXV9e6ejqlyx6v/8GxHpUs+DJrLLcMiMYV3C7ORbMoWGx+tVJfdldIDDiNvm4cLrG
wkuKP1zEiWBaIeQQykn/MwY8gmCFW30t4QjKkr5LCWt4JW+04bCoPwa6ASShpaegm5cvvlKObYFo
0pln8F8oCNPQtPhV51xJjmV23jjsvojUK52b12/BkcLqhmudXR0ZuTSDldXbLxbGE+KwDMUHvCAI
nIzlDxseUNeo/Lr3RIUKXwKex2MxubJlT1EvDnjaUSCj+RM2jZKFLTtasLgJFNM6qtuErytGibDO
oDqOKNCxR3j3vxGtAyq7w30B65DSjUM070NAhwIRyBSaSRvP3I3+fzp+hCCwWEfyz3wHqllVzaZE
LA88kSMaWRxnGkaBj0nyPLpxxeXOoXufNTEnJQc77REC/QeWCADsEdcCNi+CNMeX5EEGzy+5rsTQ
HTLAjfPvYErrw/9+US0qr+FoNRz70vGSgOaBV2Mx3GOtqkyfLYWDczlJyZE/zJcwC/pj3krvGICP
krj04//Rr9VhOCV7cZ4z+tK8ak5bEeeMpgKwgQliFRbZtClY+xEbp0B/12MkRRgkWeeh56I8ssrP
foqypIM8eqqL4AJtsz3QfE8anOSfydvl9gWigZCr9b4/DKaZIvFfMswCR83d076Qu6KmJ4fTGkSl
HF3UacNm8MFr/Eh0Pmafq3/XHFjG6kdAXYe8gQgfLqHUT58goDBjYML5hkqb4iGkFeOcg+F8m+3h
bn+hU+6a10q7bVpZ7Ji4L/jdH7bOX24IoI32DVjgm9rkbdesKVjRQXxKaHZWath7Rky4Bjm3MP7Z
t6yb3eshhzV1LhXj35uMkVQaE/9goYsANdoH39sSbKy+95DJS9g4ZHQTJojtq0hqHB/riMXkWFk9
tAiPCHkWwKGwaEqjIENCBfC5wZyseyhVr+noNsM78omqHKMyo4NI49pXVuPjsDsP//k1aghoRCcg
bUFN8HARcuz7l2Ug/mxTeXsBXZBzdG9Go6jDIsfEuZyVTTJ8sk6q5ng7AOnxn7GFXkcJDNg8EsT0
luuby35226/vyVcNcJ3qm164bTCGw/DEREdkwz0HkJVvq9tRGDkHP1gYKy8PGUehOX0h11SvVn4x
bEkhdxVsrLAQEEFhva8gBZPnEaMQzTyGeGxpahFfaaRSdot7FFs384SEGexaplmbZst5h7EYMkjj
UvT0qbotjngHNEaWZDv9I0pxrrA7vNhgUvnXqTw3/EwwAuCDZ+TM8izNsQ6eIOZiY+Vp6+3v0KFs
vRXpqfossVCenuyGBKeK2FtMVUd8iuJGxL5RnvmK+1GETQvKuPhB45iz3MXzjaWLPns8P8EghjLg
DI/DF6ABWK54qSjrLsqBCgh7Lx1kjRcZl4VBqI0AtHabscvqEUXqt0kNmjOj4obop0O+8OHQpu3f
PLX899eH82K2KlaAXBuvGVJbgpqpt5hF/YOtvvJfMp2PBABC08bVxm7izHn9UXCzi/K6jHk7UPTo
bPwJ+wAJuGtw4kbJE8HNQi3BugUSECEO0A+CCCxM1JPGtsJYWTUJfjtQqCTx0tfHMqb+PNKC/ZYu
hEKGHpCadjU8gpzA0HA2goFwqpdgq3CeC/DCtPoZRyOH+pzkKJzwHDxsphhJMgFaNfC3bp7BEl0L
WCiztE15h7sJHle7jJB+75d6DFOAT4Q+xxy+hfI8xtEP3mHyFJWn+Co9Hs67GR3kdOjh2o765HPS
pq/hWltI487qGIRWrV3Ad3kvuAXYeOM7d44KiaIr4kkSkdZi6oSCeDUhdg//tnskI5bg9t015Mmz
dmipm4gWTCbMe3xkj2x/zl/Ojwl/niO/h9r2iXiM9cny09HFcM99wREzfWAwdOTJpIknt4x1VJkC
H+FTgsXMqldJg7LuMe1em2PmPBZ9tzy21CzwwMqUH1fNRC3NX4z/HAwexDsReWOya+EtGnOewlFT
TY9FWOBp28cG+gziDybFkxdTY5WQNoKRW9Je8X6n3Ft6P4Ut8GJy4igbvYlF+M0nIJ1lSFXJ/fiJ
+KcwJot8Ey3//W7QdpHZzf4WGm3y1EOR+41QbbRpCM3gjSAthqST46sSJqfjjReDDchxOGnIgHTJ
b0R1rGzEi9exsA946ZVjT97TKskdxb4veOngNDN91pIBEwI+ux7uv9V4s2ckQMeJiRG3KvO6y8ur
xZWvXvw3VYmNwJUfjxtOOWpEuYa8yvjlyEjJQ44dInZ4qwznCN2WEyEpXPEvXnCtTAl8IkSB648n
3dE3eOGJcJBwha7uRHIHNG49rwF30pnfjPeR4BTh81NA1o+PYrvzfC+UIzEr9a6wow+GxZ7/w1Pg
JF+0UCC4+Sj1UbVTUGVM0M0T+DACXfOJjk/6VxSx3AK65uEigq2NRNUMsH4a5q4/jxkpjvxMs5mS
UD09dO+9qPbTsR5l5u5DTa2RyrK71Hw3UJqMkagsuTsxeLtNlCz5UwlzeNnSaOyrBqnmAHdsh659
hDa60u5rtX+vije8jSHxiHK92fPveaPOB9iFrv2EAOSMnPFm9/i+58Tc9wPWyWNlpgUUaIhHABeB
f/pF9fnC8MQUgeCbzr4P/AJ86YnysRyD6PSQ3aP6es+ffZLVswfLLNaXDOOViSqVaNcAyufB5b74
jBxEFHRQTOBIkkD0FqPWxY48dngHtBTFp8GbKbj4tOxCqQNFh4E96ljnuuDwf5pJe6TX9qDtmheS
IppVUiyRqxdjn0kFqz2NeF6zIceEFBXremA0zIosYmDT0hvJSf7CWPSIdU9ebIWUgGmkHpOh7q30
7WAqpRDEXMhz4XMGdY+5Vz9h2MR28kBFY8ljLgtuWwRQfOUdyt9528WDzQc43XtNiuWYqO8/uUEE
jiBJ5MX0Dh+g/S8jHYd0H6/3O0+ci1mk2mcpAgldec8UuSa3i+groxexKKlCj8YEnozo9hFAVOiA
7XFKnva2lC+HHRvKNcUwl3xhY5XnnMsnOoAqYs/Y6DKwoFfOfTqI8ZlkwyqABZYI0RIneTiKsxnb
SvyPWcgkLBzAAH8h3CIEzRNiLEZXCOcHk5tknhssRkDywJS/3MsBPFd8w7ab47BW05LWkdjbp1eF
ov03FunFFQk5/W/PCKhynhwaWCZE0c3UAxIrS/wpn+GDdi5ZGYs2gedXwVL7cMfEMDO5sjucuycc
KowQ+EGfbPHmGukCRXbqKK9Z6lCdPc3KB7ZcLPfr56LC6hgRwvNRIGZjvJwrXaq3oYIazBmkVNUP
I8pQB2d9MFAwrVDbgx8AX3tjeGPos0uGdVFIc7X15+bmBvMe5YGnlzpV9VAf2+dcZ0XChxtJrPlQ
glueqprThuPeL9sFsEb8Fz+sXoaPjVoMgvL2XhbZPVAePZOhI1KojuHS/ZNTv9NUUReggRkPpkMt
vMirZ77UB7NCXmrX0fr1yk5dgc5wolXJmKP4khfsNP1x5eP+pwuRpfkesSXGbo5gnqf89M1digqD
apn5ucaY0GqP2BDfN8DeFrpExFtgqtcAlebCDzNFR75/kfptaT+jzqlH8+Ko6r6kuh2jC7dSzrkB
WJnRidd9A1DXOwB2QZk00xuSbOzg6fvv62Q/6qJaocVzJcUsJtWUQuBDB+89D5908AMYZjmKmVDe
HSl4hc9QQ5Z8BaAhlvZI3RjphqRIsixFZE7ZBNsS3C1Ptx4wm+BwGDFKiZGoPHgIubtpYpRdHZ3q
t1dNBRrTa1hXQoR7UuRjAGTvJQJUd6qz5PMX1US+kuTuX34ebLNWbY/YNMw9RAe/fNw9ZQHfD3/9
y7AHUOcDbf727pFyQoHIEb0BFbRVQyS7QXssBY7icoIWoIaKzZeYZC3yajGjalTwUyJl+JfcElKi
RBQdzliLOo89tspyoqTVhw/AAXsY4ark9yKy4AT6DnVZiCVyb/NCejTWLBTt++o5V0LxwlQB4Gpa
cdXjmKLbm4gYJXTuyXXBZ9lIAZcc1btb4olj4Kelpe7QzLwJGgk/O2mVr8rl3uWPQBSH0m4qR4B/
KGnYkxz27tjNwnKJ9AvV4wypILt4Vy2sHs6ojCAKt7j35Dh23v7wLnCxuQWojo0nw9iMEwyYOq4E
crsHnMTC1HzU+A7nZq79QndQZlKc0I3WJ4q6EdoUDqURlakI7dBh4K6YAEH0lGI1xJFPOTHJCVjA
snYCiBJQJ4Ony3e8XpL1BKMAER0UDK+8wODQRb68XhH0FDj4NN0V5EBii2dvNmpnRH+SJZBHE2rV
cs67K1mqA1Ng9/xliJ2t4bq9FgxjLDxl/EWGS9j91dxI6SoNJI2M7jaqRb4E6/4qknCw/Ym/r3hD
rq6C+Nwy0uf8G3OOfTz0VdeknOQg8/z2yB0xZypDMQKy3VWOuRjzMPTVLSi4KG8UojYxxTo9gcc+
jW0OWtYl3vNLegoTfJgKy07n5pVi+SCHjwiUDjst/ag6RUqSJGc7Tib8CVTGrYt8GVwfqMDrhDeH
qhMb4eVEXcdJySvUWIMjzzbScPOeXqGAO+yLbUq8EmmrMwRXdbG1VelrDZz5b5yFVBzFsV1eEwP+
2tB+renoeYyfaFDJ1CSWTXwc+XhSeaIYPPBxhE9/7GOYu7wlQIP41pP3UTg0wjwAzQZ6JKGTnCO8
5NcoQIPTJXwieCiUMO6YTQskgRETnvu+n8Fza7vo6fVMyrqK/mhKoHf3vcKyZxaeUS/fLytFnm1l
dMg54WpgaD8RLrv2xviwRVnAlml/51PRDSgjcmZPo5uyxYp0krpudnnLK/lua9TMQX3+BvSTbAMZ
qwQ9cgvc/D9MJizQwREUoGxHshdLDaATHDiAluFXvGJyFpl0dxuBfs1oVkebwhafx+cRfAmkpKBn
TNq6fekNl9IEpMGDhQzlNVnFIlGCupqjHjqrh2Z5lYmZ65XukjAAnktbHwWfuEgvJ9yhKh8e3pOK
ySyfmbejnGRAO5JjaBS0Nlk9Q74RTYk4usLiLP5s3puZwVsunUi6HSfty2alwS6C+GRqe7H0v7rN
F3vrgunJ6KQjQwgvOPrRmWFeIYAKXrw1uu6YXlzRIPPzec0Nq7rbyYuPNjGtLDjfC9nAmGUqP6+Q
z9p7ka2/nDrvYES0G6kQIAQP36tl/AneeFocwZ8gXWLFbhXnfpEtmHdLZBABBxidCIHj/DyTYcYn
SfyEHr05s1LeAxGJlw2CUaB+k/dCOhXvUD8NX8Fl4A6cV7iP0fLIIdyGfhCwgMLRgGBiX6VDvO8n
7taAUfgTYA/fdfGc8r6dhi5GPJVqcj24L+ijnxdSy1pmwunr43AN097Q85PBxBOeYKBzkQDzLC3E
ZBE3LcckcMEvYSC6f930+FwcYjWA/ziUDytUI5wxF5fUIL6OoTD//nWHJ3C/Kx3hAfBtPhUavBdO
bDmB4aE7eFj5mOljgbDSI76CfcrB2I5/aNJhyoNpxVFZiwRAshTrLmKHyhpMKB2BJLh8JjvAefWU
6cZzMX4EzPAK1FIMhlHPN9bo5UmMEuNB7wlPy+TxKwJtA8PLJm9sD2vUbsaB2D4Whr9M1lC0h2qH
fn+/zjBEsUJXTkyAyJ/lYL/GJFVmuxFmjZ/9heBXprMszy9sn1ZkatJTKkx/IPWHxZFREKS9/VpG
vzrpyuXNeRzHHzZKCNDZYbpGGzFLYVHfuJxXfwaU+iwmPxFclfrLuAIiYRsxJBl9GFq6zEAed1A5
sOXogggT4/YFb8LYjvqGE2ZSf/y9W/FAT3NHXnCw1XE7Ubn5yO2Zd5WN0OGdamwWGU7/XhP5wP6L
EGyvWHJWivONtnwEi4mNKJ+v410LXusam0djvROW9eLK7+Nyk+GZzlDbcFfO32nL2guJxpPhosrO
jt57crm4N4n1x8LYE6sgBUrjy8eFFJWCLPZEL8eq6RkbhAcLPRkTMgBdSxSz1gCtmk8tDmRvS0nA
wGD9mnHzPX55Bip5TZCWg44iZ+HQpy0fyA3+bfImvk7OlTy27itppsxHpS9+MC47p0ye62rFUh7A
uRQrGphCkdCJW9/twuuht/tAQaghw6mVA0btyMSUNQMw6wmBsWFui5xt/zMUlYdD0CUKXGmhn/be
O/gwyLCAZoeao82pJltTm3Fi2Ox6I1KSK0ABPGrIG1tGzFD7xUO0D8mhH5D5QNNVSSEDwMv79H5P
waSxn+gs8t+bM0X/k8413gf1vyQmplWVdWJR7ndhdrGp03pEzLRBFq9Rgpfabp3BCc2debNBOdtG
sv9p7Kezp8Dngf6Tfw4Dd8iCZpBIESttxBcOcoHXsnXSMwqbCF7AnOBnrrRDFouCMSCj7msmvCkI
GtEGmq9D8lm3TNB0ziPCOmhOk+e0dwCHcCsdoafxS+cspcky+GM5OXvgd/QG7J0m7S/DHlBb6I4Z
gTDqYcvlL3fPRZHcVkMRZJaH6OxhOjJ2IsbVLjyqdwdkGt05tzjr+tPpYz95q1hAORi/vHCxkiK8
5BabObKurAk0hjnpyZOCaD+BxI1UEBtcxY+A/iH9OJOfxrquGA9nzuinDp+J4WmFhduba8T6srqW
FndW2TpoLN6H54a5MU4JMFN+vhqk40M+3RPrMH37XPUJe+yp8dPGoEc2rGv2E1aLqkUQTo546q/w
P28rDk9stj1CANgLoLKc1tGYWpGqeomEnw3pv7tmqzrGGvoPVy5zvQ9SNpQQGdP19dNHxH1xzbPZ
mXLwhSaPh+Vwnz/nY0yV0yotCSph9kP8XHxgT9yteVN5Sz8BxdWk/kEl+nB3CXvyF69Lzp6/mAI5
X963FS7kCRbGCXvnYdz+3TEPZQ4mHzN5pzgToGIQ/MaCZbEjdcHXgXpFPPjXX91X4L9lZybKrIUb
XD/KjJXXUve8srDbkBYnfq9JWGmmJ/Etl4CTJMbFKFoN7v0dth1k5AhikDpZDpQHrwk/IZU1/6/q
Qv3yNPgxppF8WXRzTVHPj1dG8gqaBLG7M541ASO7faIm4A5+WXNGVIekQJRRSyce0FUXKUaehYRs
EcDURN9W/jXgXeV56M2GQTMFF1NY0L8doPU3SZJiFCYhvO6TOetLjDFgcEFkzKqL/bL5u3SGBclb
n73QO4zNAq40qfLWvOMv8KGQ05B5b/Y+rHDkiCzoyWJIlE1GoVoIshh5TkwpY0UxQbTjAWo2tY9/
YP03smVPxaFFxYsExzOsYlU52BbaExLB0aJzed4+QO5cZZGvJ7f1+yTltrEqEJ9POlzgXnZsQL2F
t8MgrFi/dD+tmx8+2C4tOFFc0vC8lpQf+5nbLl+zOgIpQ7m5X979+98nfU48tHfpe2OCne2YD2ON
MkYW84h2coRboqGt5USLWPFb6NmlKXLHWb7W4LlXiq/tJFfCAkFOilAqEVuyujNw6i3sDRvFvPH0
objcsYBHnmnS94TH+/IbNB5SmLfPPPoBzRs3c2vOoajY/27tAIMAkCafl89nasRnPmXA8UsrtcEV
lXbMiLLg/Vcu6yAUArqHKc1ugbpokbsLPTz03HNufkE8f10yBZkUPYjyHDioXNyvCAkpFvC8EQKn
eQ8nAIY6kmiGMPvlGGIx2DfVJKbsxvwaKKBfg9KEG+XgJyVSToxIlz2Lricr3sVtIW05zfsJonn9
ty6Q09vD1nn5WLGJAHBqX559WAom1wCZGSo4zjCEAlgbQ5lwpxdSgQ1Qby1qrL884ZsoWxRACEMR
BeVceW6OOgHwYlpEF6/cvHA5XTxBhqZO8aXWvP4W6CJWOmKu1yK3yX2a0tYPnPbX8F5IDkv3PZPs
avMxLRm5xPkafUhaCOs/NcLtuJXZzXzM1wbx7GWHs+nCr7IZc4T3lo1n2mXe4CMYCnlRnXFq0/ct
pS12rNZrZ+gznmfcQ+HdsjgirYLqiGiv1Wty8d6o/7Az+X0oJQOHHB8SAIr0PlWSx7T/A2L7dw2g
SqDAICTGJU5nOoaiNxn/Dua1o3luspfMI5J8tLxYYa44d5LXGn3R52//R8/C5g7PFQXLLcYYCrLu
bsCmsgkmQ2vMBJCqJL2yJUXD6LZH47Km0adm9ob3AI08zZ/MriccrC4VIYaMdPkbP0iQQ3W/3j9c
6oqSeFmeaBqZ3h67d35vaNkkLJwRZg0jfGHlRgPByTTPesKYYOmVaCsJVOfkMkN2MbkDiMAgrpqX
ykXaAbaJC3nolFXY5IE2u1WTr+r0I1PKnIZ/vr03PEHzsUU/3r+nnyvXyJwunCp8hIaCDwLRtiM+
u3iD7nPI1cBOsVCy86KdbImpKE5AtIs16eXMKRGqM+jlwMFdO5g/27jmBoCWEGfXuI4+3BQowRR8
/V7xUIlO8sRJ+Ivs8saE3Hr+jiZ3m/l/gnSK1QRLiWNCTcCmQ4zPBaZ+wCTtSI7vcnAYwk1aPwlD
Kly+/8j8fEP9qJAGLYCNK3hMkdcx+EWECVvbYqnG8u1GUnIZs1+EJJxHCJ1Qq6AR5TfBjMVzKL6O
TgM8sDkf07CaHE9e6zMWZvEJBhfspQ/2MUcNSbN+ZJVQh4xQY+63IsWEwox7OTijV7gumAHzy/KG
3ppkbkhnnTxkQcCFoC3G58QOVq6R4oMOvQH2q6/NX4GfZs6v4MN7KQCAxvTgPbmpNhe+gxX3oiQy
p09kIKD9WIOUIamwXDxjfU3w2pIbv6SQEqMDm4G9erociChB84zyd1GzlqRYGDKSI+aiRtGbp7pH
4RIOtu0EtjA2MRofJNZsp1J1ia7pinrkgj0cTwd2/qhDGFexKxuyguEs6XeoFEGV7SOb0qX/44OY
kalB7kc1qXVTIcfQ0mIsUmMWA0wZ6P+RFUy+br6WUDIBQurNREb6agJ30t1s9uBN8FGH4Ricwtn6
hPqTqpQISl+BnlfBLFYVVDK2ZE3nEiNT4POg2uuAjm2Gyv35J4qVcw4VEIl+YdVN8OExIFHjh9sT
YzjdLOzAhPQqYkJQDRJxzhyE74daKjGSHGElbc/f7ekTmRPv08bTmFm3JEcZ6xdDsJH7Xlz46Uze
aQgGLDim9U/vWih2UpkuzrrgerO/niaIp61PDUlgDjOxnhnnE+hUsk+kEPW80BUVjjz9THUPXfSc
XTCfTTm8wupAKmJOBqwgBtGjcZa8PNMiAO5E/RXwqmkg8jwmCXsLYIyOr2e8uFLDjd1b+IrqiCUz
yxFY/5Kv13aXyFyWGbNZpOxmcwRMBbX1fGVLghMS1TfKbJIKNKinpoHLReGE05zenMzkuA8N1KAG
gX9s036fHNP+nxKgGsmPr8kDn7jTbqlsKd9WHpBe4LYF3ZzNGIWP9qNcot02wMPAXE3Ep+prs7kl
q92+ypQq2AuaHcs3lKgLVMc82bt8dfnbL3SWN0wcyb/sreKPtFO2ZBvmKS4iS9bhAPQgU7NpNMkW
UJFXZemFdr53mXajGETxMUW0uF9gHUhoNYYzRs6anQdVIJsf5HY8EyvJxgLgcnvE47Vh6kLofZux
TV7J585P2QQe3jMWySsiFIVm6m2xCGPmYj6i1tPczzRL+2VBlXpPspm2BBZA/sAy4TWfKWxU/y4E
rLMvdVmyIl056v5rjhucggOlEZA+zcHE7vwYlOi+AeDf7lgXvaePbWsTC4cBJPtDH7uWFn3ILgoZ
4NcvaWIZ2tusbB/JcJmhUcL3VC7a1Wfzat1fuDyLt/3A/9tzfnso8XMu0LX8H03ntaUos4bhK3It
QOIpGSNiaj1xmVoQUUQF5Or3Uz37XzPTYxsAoaj6whsqG5LTkPvxJcKD3gIwLwk3KwizmOQQw7Gl
mRlMG/or3yX3PfLcxKPgmqfPxiNXZ4fMYIZwO+PUa0Nms9kz8BdSQx8WOOEAmFRZx7SCWlAldoCg
O8LWlADiDzMaIZ5CIC6knSGmPUbgFR/43aKmZSWUFtbpwVgiBXGUmIbeJu4orAxREfWDrgsDNOw2
RgCitF0tN4qbnwCQe6XlgH27TyqwmmA0Tiz7xF4ITHu3zn6c3nu0hazQSiPS2H338hEPvHY0yF4i
rce6o0tSnziTyIuWeqivLGyQr1Mz6k++U4yu4LnpP7rP8U2m9UL5zfcPE3lmG0elpBH+l4/pewZR
O93uvDRoY/w8YKDefJqbD0gEg66275tmi1/0tMDHk29OuiN5CKMC41Z/gcLtUUlxZb/3UwJtHRk4
SqcsFyIwnCL2mqiYfiu/xpF7PH1FpD6t243gU/5Apr0wn4Y67JiNWIHA6ChcBmihwMJHAHNUypI+
XZe3QJkYA8qhb/TY7OsVJ6+you35RDPjL0M63u047XnF4tmLmoZJgyWdNEQOLenQSfYXmDEEnrHQ
j24imezmGgSoe2XLmLi8PgCCQJ++WL4PjMn0hfOYC+2Fn+XajOP3QUdUvxULaZCwOAWIQiAZsIu/
5Oow1xFkx8ggQPAC6Yr0QFWBwjTIoSuyAiBwkfo/9BmNZGnM4fG3Ed2DYomQMbx4k6krKD5IbZAT
2EDGQJYiHeSlDo7nZJM00aM7KgP5lnY/aRgbZLVaQrMRCe37QNVCLW00UTAN4oQwX2MeSpOcFv1z
YK0Zy+guL3kXaw3vuoz1kwT/KcSWrbcUpKJZtf+A0/OzDGw8+hysf3RLH1vMkRFsbocBijGTT2Nf
wcXCfscCCjVPWJQ7CR7E7gAElanpDRuMqsgUObVSc5fS8DkvB99FHjNvWdS2FRx5OrIkrAURuPKI
FjDQEBlDf0itnQSR/gqYHcuFhiGS8Q22E5iaNHaqbxXiMEBUQNUfIZmF3sw+6hrgFgaAOy1GUeVy
iajvPZbkPmQBRv0rh117snYO/syfuhpf4blAJUEVCgpFA+iIboY2JHCiy/8hoMEyTwAl6A2fYTA0
UD9hMBTFQJd/njKU2doaGB2K7hlNN1WCAsKYM7V1fr1E2VWYdWmajndlZV9K56rs6AgPW3XnyT1l
+JAa0qP2WHwKX3qptpYzWVZ0GbUH2pMZHZRvI6/ew8/nbThPM52ncn54obVzBdTV60vu8xVWu/sp
q5ARQYX7ZXETPcrxRQfxmt38qtOBW1Y17tqgmV7HsgcJU3+z3jZZf9bejN8cSr+QJyUsu+n45bS5
Nsy1Z5T3Vxaae2YDfLmR19S57juI7NUfON7oyplGDvTKz+pdeIDcqQPfFwpVhjJLpxKYkGdtUesV
DZ2H4tXla1pj6dDPG3fadm2ohVIBFdlCAL7uDXdfxISRXVJux10HhLUnudXD4JjyIrF0w4YWdFf9
7v0dmQLeSNh0PT7qrZz1XOR6veJTjfVniSMMMl6QdPFJqiKpZ/70klKGL72oCoq1WheqtUa4qSea
1Ua9+wURiMZY7Jp58cRsFEmrQzrJOxU01g5GF5Wk/t3088tnZ2uAQS5fnJDomup5B3SZytgd4u9H
mX7GvQu3i2ZMMR8ow2/GkJaWJjLXivLFx+3Zp/CPtlQhwYHQH3fZRW548XzpC/lrwISQO+gPZZX7
YuNm9vXrSt9nop0hgej8NOvnPYOEnwXXWgrl0zeXbfXZ/lp1Nckvu9Hjs8y78Q1l9QZhk5t2n3zu
GJk11lBrHzDTrRc2fpnM8KX73sJI02oqyw2oI4O2oe5TbSxpESE3rSsBFOR2JAMMUcinbYliK/ET
1OqVPGIyl0f8+q6d+gSp5Lbp0/+aGGhNofoASKGw75LPCvCOVcT76GexDJUsDeotBNtBRLHQV0+K
Eh1SfHYVU+9OyQeHT1hgzf6eImOGNK5NPTd5JCwU5uCTVOQ5CLcVzrN1ez/piaerEU0gOoiY5Lw9
6ZcKQ2/Awk9UayijG0IToFlWn8HFLfzvXB3ePCQf4FZCsp1rQS/o75sTRAggExPUN5ASCqFjtAEA
5VUfiBBOY/BkacSeqsln0adsSP3w9IyMGUjy+96gAnDcEMdSeKmPkKS93uaDRpI0eAEKF2o+rsjq
0qBmo2hUUk7evHfibGqF0wOrg4jn2/++fUDRD3RsfUCPXus2HkrRURu9kkvYRrcT882EtJva2PfX
DPo/2aSGz9y3KSOs6QCA0pHd9/S1hfG0JV2kKULQAjAFtDEQ+xnLGr4F4O8IZMgogdTRFAW+UgGg
BOFKPZW29G0uY8pCinYWoqWogVPjBuncsGa0nwk9kWKJ4DezIpBcHAAI7Bc6xZEt0w5rZFrHiOYQ
6eYsABg84/KAfg38gtuYaZU8kyzZvIRI9/fQYsFtBqMj1IyQraGXQ9+qHVIlACTYSx4CE2+DuQXb
3rJikCZeUboB7SvgJ7gBHoSAOR6smot+Pzti+9hPEMyw7EOHApeLhhyiluiYr4H1XhDB5Yttn2eE
0VmOBi0UAx9UosBU05AB/UAcDtUWDTvZwRACV7wN3/xFSoSl7IXmnfBd5viJAVsgBloAtpBgvUCO
kSQHgHLtkwfzmPMDx5N3FsukR+HdvYh4oTyQqGI2SMWcqeGG2zWQqgp6wBBNkXbbTi6bNKl/sQGj
xRQWaMfXLinBR5gUsM4RLoPafMz662IgDgL5MBpwaGETVlMTx7WAw7GsRQNIoJIPGGQY1uLdrh75
Cr0zYQlBSNUu3hrVJEDVuw3Pvi5zvh7HbfX3piRm7SMYNoUtCHJvDh+Cwc9VA258MIRo/IAUnwgX
NXdozCB4OIS2GLO80LH+4JsAq7fJKWI9QtT37z0nrwyv0YG1E/z/keTkA2cMzhivyVitsF4xRCXk
Ac0Re9KZRjp9zN/vJaKTJ8EABtCbhlgM1GqYKge1ib4Y8PCFhpAhvH6YAT3F9mAO17UjVqB2i/jC
7IU0poe/wLkifyFOAive+MAuwKzTxCkpDyn+VWdmQWWTdSjKiJBa2HhXn4gfvNuQRpmOKzL93TuK
q7BFAZbAwB134Cca8TyHzUReA3EXQNMrRT2Bb4uoGbRA2/H0APgKLh942JlNSKXPJ/EuwNmAPXCk
7Ap8Qn+toDdo+SnuhHpw4b7vCxoIR6rSvV9+x+XUTEO2ouOCy7EvP+QdIObP+VaHnYLCFRzDNuyQ
EZ5LIJ6RMOG2RzhaDA1CYYdh9vjOdAAoFC5zL+/7LaGeQKj2h9VUggwNswNHlzQq8VQ3Yg7bxAgC
ejMBDyhfGiwcVBqxQX691FBaAr30gYKWElKHqO65Le0G5NR7rrXOUoSZBuX0FdSNT+ef9yN5+AUH
iJfQMLc8QqRvi8ByZOE7R3M/KHsQa6iW+Dx9ewUwHvSzhTaDafea+IomROtVKC2ULlsoP+jGDDiA
WsccecSRM3eZTSS+ONg6FOwxCmRewiN8gkGOGleGbcBRohOCYyVSHMed/4ZFf+tWVnHzpFm+okFY
iM4DK0nGCmS6dxUtTtBYeDegvux8tz1OF8328YMCvYq0HZMW6r7YTDCxOtBh332vTUf8pOpWUi2X
fPOsnr9b+ub3C4jRVbOl7w5KB6SKSQGS9af1JEwOgZKdQX/wTfsZ9vLYwQT9FDVZ5yZPxG0AoqHz
FIXsz9chh+3QjvMxJoAd8yMNMmyAzRlklp/HRB5lQ7rHsw6YL6MHy9fKfW8o+D9RDPVC6HiXOeDB
x0E7qRQMM/9beuS/GcN99pwWfgXI2jaQioCR2QNxgyX5blIuPywd025cjSl3ftcNmdAB9Z/Qiq24
GivDNsA+ASYhexs1zidcddjEU7K5Rs2AWjc0X0CKAXKW+NWIO4FxyRp0RFjtbt9hEF2GnYvwPK5H
ZGjUFY9XAMJ4hmijZgJtSH/a+v7rqQM0+7zWN2fCQ94MRB1IHhITBjK5KiT6STYGkjLBgWNm0F1K
/euanrBGDU9OFDz+wB5RPtmh5SbiU+TSJNghzM3I0dvoL3CP4Q/Gvcg92kGvweTy4ls4HaFaOpAg
NH+EhhCkq9xwQOEDszKZGJXk+nSvyFJl4AKd+0YHpVp5ZCkcQc0VgsI7J6iXZlvKNLWEjTZdbT/1
QVPQzH3iBpjy3VlJkzZC3jY2B6jFeayDTFt0mR8OnVeUePACcs0BRGMgUMw4DVCIFFkZ/GTxWaTG
dwlAaQh3Qz1GqRWaYOGSFYaP+BaSlJ3UnzSB6p3Fu/kR3tf4NiliZFPATYZ9NI60YH0cXeBshAt/
vAuYgun/vjG4ht3hEZhTvvNRr64IAP90HrKAE5tjLUJRjYLee5BOYDay33Ygow+HCSx1PSgNJeKx
w49f/X5P1Gmm1hgWRdAFuGNjTT1An8LaX+hBYS29J5vRj8oRBSsdtQ/a5zWZ4w1Kcx8uNgRxhzc8
2QWKuyg++6AJHtE6KPdFbE7ZG4jQ8S7EC3BJLWhAkHh4r/E6dNVNte69hKd6vhT3ez9Qp+2M5hY2
M4AhfUEFSdTozvpCVi1UHHX7sdDtM3YmrMSHfAsTCH0GPQaYlS1BR/qXJTWa9XW6wzxJ8Chbj5r7
WDj47uaAITgucLswghfrqCNek0dQuWzU2MbFqDc+wg5dYKaNuB11Vko0EZIwHD3QTgcGFyKG+gZX
xUiFcHedU1WA50P61LO7UEYbjrt1k51L1hMaT87b7iAb2DsUD0DMH8yAKtcAkJdHdsT31WO88Khp
A8m5Ou/D/QCbxfRImLnt6GEz6ol16OQdukTbfo5UK6ulvjr0R3DzFpbfSqNKKJdQ/4K7ET62NQQR
2BXEdltKXsQgxppG+RtRuzYsqFmiZno9IunV4O5wc96ngl7FC77YIEdZcof6MhGcfYXM+vtZPZL3
SfOrkTUHKqfOgJAZaHPE2sgYsibC+8+vJ3YG6oweCjZ9SAnd0RqwQVfDTecO/RKIsDYcaB4hH95h
1vY5I8ZKWItUCOcLxR3q4RpyPyODupIEfWjU4l1A83Qjb1GifPadze/A7uwAS3j6yJX7Ak+oei3g
XaEzz0KjD029BprrN6AWaevA58pceos1WjJ0uiA8UiNCJHSCBhWhFKp89abrg+dESsWVKfHTp2IK
fkezDLWADJmvN2JOzLpqgq4NdoEHjfkJGGxnw5kTIk4XxuT495fKvv/F7ztSxtqioCyyzGqfuViD
sXPGagllRZuSyIYu1oO1ZQuygU6nIpFLjST6hTPw1udqdnkFcF8VLjhdJY4IyibdZYhpV0HzRUW6
mOdzFQyq5lZcO9Aec0qgepIBV4k6OnvRDVUeGBPc0R9X1IgLAXO7nT/r61J9DZGX7kdtjEbW+P0O
GpR6aH4Mbj8NPm1zhR7EpqD899ufYztzdfAtTnrRN+xvLlxN+sH8gghvYLhoM3jvUf9Y+QNywZWM
8s0bbSzSsgB8ESUy5xb0NtpGZzqB/RNZwHGv2F85uHpsrnDzCq9feUgVIzKGLpUFDAXUoxGo1Bjx
oZrnFKg+toKk5m2gIYn4cVDAJXc2QYZ5CgBGSAmVy18evL7e94p1m1+AP7x7eDEJdEwquvV8jnGa
dx7C3L0+nGlXB6zQ8y6g51AJewEAF+BD+YILo633PCv1yEURGLdstsEuJedZuLrpyNhHLKrRE/Ur
ZOt8Pah5J6d4347S033Bby1lDVZQGkdsEnl3XNtRgXSyyXPP48/+fmpWovZzfCPWisTNHbsoegN0
5NDk8O8FBh3gKd0SWwisyHHdPL06Dw4Ar+8AOYFbzxwt9ZrOI3Wm8YY49Ahdny8bSWinkDqDXKdZ
DQyJuRQxyb6jgtAs5rgMPVZUX0HmaP7nFwhViXsdkk0/ME0Bc8Ka723AYN/PFXmO/zHt9wyrlGLe
rDVX3ZZHc1b5FqUKVwMoBVNtrVHIc74INGq2RPW/ilq0sxYXCxsSkif3yYFge0EEZmGgEXRoAVAf
/qmPLw/UHawymKoh54RM+qEE4rBfYaH7aNqk+KV3PltTbgMiwRFfJqMKRca9alZcoWbFMxW6DdSn
cRrvnN7X//4Sw6QeYNOX5o8fOF4fxZgwHVXjfWEJQLXyzJbWREG7P58ih7Zs4DufrdiIjROzwu2c
zyvAxuK25J5EPWRJpu+DE0QXjZ4DK+ju11wV22zwHQPLxprFeS2JJeGQEV6AhAXWpC9h/6B1slt9
QIwmfVxfTtS0XivYFIPeUJvuZmSt9OA1txxVXC3kSH7pGlJ3fSLiq68o1ZSLXZDSHR8ChEOj9jku
UX2hZQIB8LsFWp4BJKJfD3oZ/GA7+jrtFHq3d4+7RR7SIRadMs/4AU/r5kOVfGNGecZkCEXqYNz+
mJ7Cz47KkAU+lv5doHs03KbugUK7CznVZj119BlFCQ9RLw/aoqMLaSi7N/w6w9SeC6DEgXPnZ16B
8yL4Lmz4bvNe0gMacKazCYiJEDFn6cKlGK4zN4RngMwsEaTcU0/KNbtb4NpED/Lj4QT/wliddv5G
X8nuI4H1TShVTT8PgSMmqMYQiQY6YO1NKZAZdBuum++esc7QYWA89899Gl/j9kcBnjFtQ5bOjIjr
QvDGAuJiHw+GSXbZvw9Nh34VTWCUR2H50cuoo3aEhDHldgZwNCZadfLtK+APmHIjJIZyd2OUSZgD
OoYt0kpAapjs5+BOU2rVQNBYzWnrtZQF21M9hXa47OzzDeSftaKyTzclKIVgrt3N8tElAEjpmGDK
DPBmUKk8k+ir8s7IMYXFmO5HuW6IZpZAxN3LGcCE6Pe3cD3oOjGhwgtAI+kA7Bb8QOpnsysBKaA4
WFQ3ISdAn4BsHHw4SXJ/+Blbh5uPzBp9riYg/dPCZoyJRkBnYvmeIzQABvk1Ay4LtrTaFHBV5EV9
yriXNkzBk44rVNrY79Rxu2j+qoAyfYInYbzMRWAINiDvFOpQC1FEvJMDiaJYeaKmeZG8nCRsw1DV
V1iAffemTkiDJFVYLuiv31H2YSkccYv5q4Zhl4EnY10pXROcOqpt22abz7IZQkkC9kxRCR127gQU
4W3YlJn98+GwxRimLTUq4Q08B9SPQCQ1XuMYiEptgd8So7VEK63PMI6h3E8LT3HAomARfwlTVkDM
7sJb8Agbh15j2LnDVyiKcGXUjVSvWRIIDhHkok98D8CquU3CqR5AoodZc4VQcxOS1bNK8xGgLfdQ
EJF7o6gY91BdvO+fizKBlxRdE+rbrMQkHOvLqPUui3xR/758edKnx0f0cKaSktA9+tJfp1q3cwgY
KZNRz8qYsYB2kGM7WES0gvv+Ajh1EKoF4z8WClkFCTipdc66OwV1nNqkYPW8PX0ntO4gvJH8bKku
UfICLIetE/wRigZk5SS1EOAapFmoAzDgNbiCLllQmgUagk35fvp4ItIOpKAe7WYvFrJ3pO4VJGc3
zwloK69n/zT2j8J+SQ2zwbkbUO0TTe0Z5YndShP+S26GgNclQKXE2vfHfcy/8wHvYFr7+A3i4QJK
+cZRzX2Oqr0kTp4MPiHJTvek89pfc0rVxJf8lHwI5qfkok4VSyOG3rEkeKWGFdUIsvT3bfAgckuw
fkXrEckoFnSPKWBUIc/jXIcli+w+Rd8EOEwC9BgvlikkSezIitTlAf4tBOUj0af/ff1QcEBwAjmQ
I03bx9eHwvQl22FB3t9/cwwIeZVZc/lQPTIfGryowzahdYLYfgNXSGzMsopGnn0fcL5ttLlQz5VE
xGxN7yPq9i7FJj8dUqh2lWMJ9hPfjnL8+YHfVmukJVnUxN9NprovGmNlACAUvEw/H4Of+oKOUkKU
CECTxFdiLNB+tPbO+sZK8GSPz7vN+0DZldgbeg5EDEiClxHwDtyWY6RDzPhIF88j2bH1HySjvudd
OjCsmQU2nfXTzpBArsh/UQQ1SSlvsV/FkBLHDLkmkAn5TFRdFWZ9Ei32AS2DhITLv2XqpZcDo/o6
v4DI3xHNOdc5dqti8G27w5XhZMNXodBDDkNaRCGy2FY9eANMb0JUg5LcAZBVMcu3nzPwilfpf7/B
i9mR5EI75DNtzXuoPlIuwquyAfCAOs8TCnhDi1jwwmn0o0ZB4Q0XBX7mFgxkXHc8tCooBailz4rd
AyUscADslocNswjLK1QtDL+Q984pw5WEPyAwlvBdyp1Pv/s546Z5jR8zaHia/awcZj1EtXLJObBW
w4bmlpMXQDSX1Lv4Bt2I5GvJCeKOI+mBVg0dhyJ/vi+IBdSBtMqGUDHAGJCLuskVpYJ26RP+QWYK
kVutx4XrkI+ok0f4CVOAim//7YvH0qENPrG8KgDq+CVov55PddWlIGqjReumZ8R/0jOK4Ic+AhkU
mAd9r/eLxP8j85B2VcGv3t0UY6kaqStFsS8bfCtaPJIEmMTaQg4JPlEblFvsDaevA+rnAjYD1vWH
5ZZeDLFykdDeIGIjtDUQFWKncffz+pUCa2TEJ9KR+0CDb3/zDODhZH+nMlEF3EFPXdrydirB+bHl
28B4OpcTst2U9e0CeDlptUwqB7q5dQkiCfUumDzA0wGE0ED3JvD/vW2IFpiSaoTdjjsowCN016Ag
k0CcQRia55J0n+iIpTpuBdj2i4gqyj6MYdN0UfPkNHa+KXiUKGNS0QO900Oc+OJQ7UTUTSUzQx9v
IiIweql/NVEiPOp9LThm9Bq2wAZbZL1yX+kWcIF2q+sn7AiMoQV1S6KzTzUBEHPtu/yEA84ayqpH
0W+Hy0bm0blNN9SYXlCjU1gsLr2unNiA4P0o5OHAuqRnVHefa7I+wtL6aj/hRW6V2U6YAVoXFzn1
95/vLJ5a2f4eFXskiQjyvyv1F5wqOIunyAYohUJEop0U6AH1Gubh3EnucA2QlWb4X30q1NGHMk0q
2P81gLoUdQn+fwyaMQvDgTJaUkUo7tDoyAfcJRhyAx8thTW8Ti4aX84WJ7C3z6LWYZZ8AjPcLTQP
wNnqxTQBOVeXXQ1R1F/svklCFhirCOhfjfDvw6VwR3qB0BEgGFJTuiJiebMoEVLnIr9g6ECRKn0K
2/x9bVlQqCmjOk2YOv+eCVyoxNK8p/wqnQ3T5nIOqD+jBH4LZKqdxOgydS7qS8Q2lP1oxPCZdk4/
LKaASwVYq6kOE4l+J4WH0FAZZ0PoRJIj3Mm4IjQgnQXVZC4TWV2WcJWYEaFdgi9yDBQchiZ0OtQI
QVYs9Amp01JlbkrtpTJsZMdMYPT679E9fk3wdWEETlXSGfGQDhySvyQ45INut6ZWF9Cf2xJKE4oh
nTNolun86vcOT77PmVbfLgYvAQMM4oLHrMMdyNJ/GRypXY0v0cu9xCKOvEHDKaZQlOIrNxYFO87Y
uphxarvD69xftwdS3gAB9y3tqPYAzZhAsQroDcIsZrZmaUinXBGJAmSkJRnFA/ybpBzZDPeIppsv
e4/F7livrsawQJLdOKb4WAxgX9OuAHJ2zH4+89JwFKC1XfCZY+IJfoJu21ZxX5GXxQU2AdfSqbf5
033F7eQRZ/FtYgW7aR8kqw1fqcD1ywYpKZ36yJHSdVtQ/II8YIJxgTdaivoqLcJsC1/5AgnzDKrc
MH0akHpcHarDzv8IrjbzSHBb4fJoEbF4G/kaGpDMEaMTpT4lOlPH/YF7o2+74QNIIBA68j8pwZke
Na0nZgsmAPOANivSKKiNsCQQXNPHZZEjdiQDBPwHtY55vvm49C+eSzEzkDLcketzFsz5LHHN+Snq
5JTduIy3abOk9gbTY/pavoLL7GgDRfZZAn56FhovvkJD6vDOHYUuJuGBwqqAUAEtGip1dE5oBPXL
UEIIMGDJepHT0IHriXfT3Sk4RdyCLppUhPUslHTKqgEWxOHTyewxecBWGoOJAJKIitq4XpCbU5Qn
rRadhn2zJKjssMQGjgfhIfdgoMwu4tT2vIo0hOeEoXkRNEE+gNQ3xRcbBZme4GNAF8RuxgKd2HKX
V6vNIzKCLOqSLqCcAeE6ef8t/zRUMd3CHhEmUrNkMYd5ZBAADIhPjXAH7nyUAxvh4G8oQoKIJp+g
9X09PkEpS1H6FYYv4/eBK03ahYBVeGx+GupBiInbhDZdghXJPF3rp17ql4fdiaKOr/5ohtsP3gPO
XGnDYOipCP1c2KMBbdOnvUR/+WmCA5LXOuJr8DTHL8MhlJaHJHAlcsH6sBsjLuttIIDNqW8myBmA
v3iTUXBFMGZ16JHepgmHzYwlWn54fOrOc0Yw/tmqy3ZurLlCQLjZKjZoNYE2vSfq4pQTyK7J5LBH
GTAJVxs8LgG80siepT9igUKhJKkB0139T1BPUYqoT/BEldWFWBDS8sn6qWKmAQ+6puQy5UGl7O+w
ivUzy7V6aAlCJ6QfSp9xeJBhhXXRQYD8eQw4AclnMRpUUUxgFIjfzP3fz1WffSIIDQZNjJhmQpWM
R+J/wz/QYAvzEK4RFEe4EmQJvvgFs9y/d6XQMP4+zRZqEir173fx2gXyIpzwhC07U0iQPKXyJvES
rX4eic2LF//tLmXDYrPiA72/Z/Fw4/885FmRgouk7O8Ppx2RQ7gNhwO1BW4Ln8M8GP6/13v29NAu
+NZTSsvctLwsihF5KN5G4x17XvETBtfqI46gjtgvasl7/Nj8NgKsOgHEPaxO1em++fcyWEgMsvky
GQ0wjRfr6DLMw/9+8hKopAEboakXVidIsLRfKGBFnDcd+Ku6atlJTm3h2mf5wYUSbBu4B0CU1DA9
yaOAQhrb0Tfqo0ig+XSm/n6C1GbXl3A3yNjbm52IfzQZxRva0RtwCa3V8LvnwELxiDANldzbSTz3
5oNZyOHy3v82yv/whDOYzLtf1RlTasOZvYw5eAw5B4+EUOy7b4giOA9Upt6w99BmZ0diZ++IzYun
djwJnOvfw+fkEvKx3YAfhG1/m7rF7eg5qWroNf2//T8nvJrdXXEsxJHtqEiek39/8Oid3GN0A+IL
fkKjPGH3t7ha8BBsohLceO05oWbTQfNsRzcwqxzLPaZ6g2o8b73HLKy7wS3GIHnCQW95Vuyej4xM
nn7wSPxvDp4TakjXk0UhaWRR3kMEn5u6x6OnvRWQc/r5sfjZuVvFmVqoGZis4MgegIZWKHmilM2/
vpgJfCDCC/Hz6xUJjE6unviq4nWJa3qPkeFe/Xv3Z48JGK+Ikql4jVb1v7dqbKqKxItio1wCsX2x
F7Hlf0+Kz2k+zRnxDvEUAyAQnxNvBVIbcraqRQVRkqu/43zvgitXv4q+K0YDgC8eiqHRiXLqv1fE
dvTfXcB1hOFdRc1e/72e+IQntlFF4gPXk9iTeCd0q+gWo1b9N76IVPa3k6DpineJ53ZBszcHVWT+
/vu0eK6vMDb+fUAM0Sriqoh3s7l/HxWv8hFGc8XrYMQYrOK366kFRCNe/fd58Vyf2B0s4wng1e0k
8a1MCAziOMSAFG/scwtzHrgHxO/ime9ejHpx05i/X45X3Afi1sE+j/q5uAzC8J6UrRsxoqHtA3OM
H8mdf2DV4obucGwA78JnhqyP6JBI/pHIIyTLF0/e8F6gZJa8Jq9JQzUyuQzLuCTow5maJ5+0EPn+
C3nEvc9kBj6Oj8ijKhbvU/ZgxQDZvZLPRFlV8ZP/mYrEZpiqsiFAOt7JPCuPmAXycAo6hkmQ8A29
gg8UdhT1mH+pwokHYjITkxoRL3/oN/MPStSEfJju8yfBpdfLQxB8HpVYPp98J5+EnIOXFaLiJmnp
HqZONmSH/MIugJOz1UKw4ih5l84d8i3qLUxY4EY9xDqR1ijCho1YHIa8ADQvdin+iHexI58CIr25
ucJ6EBu+6E8aPvOeuTJXBhOs2Bx1t7+n2Swr+eLf5xG6aBJ28287qrdbFeGBed7kSFAt42+DhASa
FvxBRi6ArM2yxHNAAX5AbQi7UI7cCMUGxD7MfRP0RwbHi+pIZCKB/+/5f99DrCXSWBx8yWEXHLHY
5L93iHeKx8DMVjmP87DaMH3TnV60ERvjpJsr8bRFvatFfJRzI84zScW/heodi5P5RUFH9VBS8D4z
odUJyb8bHcRzqlNCY+Klvmvup+JiPlhquE7izf9+KlzHHQodHpdAMJr7lCL/zg6IYECZO/LXmHND
TvN3yotQXnDmxeAQRy6sqMSBinHw71wzWmiq/w0RsRaKq6L8vaGOxPoovoABDU0MJPGKuv/7nQ4+
D7KhGIYcueGXnIh/7yEHZ4ETv4OyoZgo042gD8GJF4NOZpW9b0SHAjuUldi6+HffoKhFSvRvPW5Z
3FruyvfpMkSbg+46tzI9InEbDyUW5H/rXsbtKxYk8Sof2BEJcYfVkbRneI00LoN4jX4Dm79tqhMl
fEZZyeL97zMIz3AVxQHceE68xuJGvy1S2MXfx05iecXP9d8th6LyhqLn3wkQ21VXyh4vGDoLImAT
b1OYk3Gwj0rRxBBPik8TPfCdxU2rcGBvzuoO6vuO2Up8X3GWpf9vUhy4OAPibFm+uKvFWaoZWeLf
f2dH3C7ienEZXYKjobGu5xqDmkMnvmjnVN5BHF2pOG7KDad7zwA4caMRE7WL25EeEGf0BTb3pFFk
glJ3sZu7y42NHaq6bybyAqD9incTniwQYZ8QniYU79sF5ZTbEYEBAOD2g17Aif9BuZp7g04Gqr3y
iFlk1Yn36fxnqQ7zUbd4gzBEUKVB+ADm7OpeUipR91PMTGghcIRAbdCogKTYgBJSl+QAbd8rN9VG
HC51dnHcvExHBf1RBv2+ScyVNL5u3nEVV1SATgTC75Oyvx7Vs04UiEIXVIN9C9GgSe687TOjXTZX
EO9/JflwJzwo5IVFqMaOoVkSzp/YcMuRQGbefMfNGHGcKBtylroF83r8mVScRBijnxnvfsd8CHa/
vr8xsDjZ7YLhDmb6VMffvSrOncTye2LI7Ss+zfS+NIZNwnyQ/qjLZttbf2a99XturUn1pg/oEM0y
nz2X3VrfoHtRTq9vs5orhftaW/Ftmc4K4BJrHjztjiTWRkq35Hg3Kq5ziU4mfNolXy5Y0p/3oDs/
ofPlw1Imweol2sRKOrA0SEhui9l7Trlxku21OdTtGVqcrG4ok82tiRLJk27SzR4/vZUyvw+R9WCY
jDnEdbN9T79LzgSSB0m3UJYsXrcjZ4OqSeGZe044KHCGCNeZ2Jm//b/RxPgCdYfoD3UvE4gU8Q2B
GRdsUS60qbbAs+4gn66xMb1CKJ9mB3wUwMTF6rjYd7E60RPI08MG8TNjTvyNPRr9VW6RqTEVsfAD
es93fI2LQTkns35OzABk2c9rWG/kk4n+OrWCxf0HJzhUtmAAZitp1sbmUk2MxWMtb64jGM7JjYtL
VXko7uOL1w77qM/kSTe6b5A6mz1mryVdTVS8theyw4k+V+LrlOL6iNhygQTGVN9IG86Ucvps2j80
EnJqSXXAvGSdzT7k3NZaC/9qVYwn5AEoMlShFBszrPwGKhIhn58LKGEV/YXeGMecuTlC7psFKBsi
xTTbreDYBcb6I3JzZNeiXQyJlNbTY5zNDIIeNcALKykGn9kLulsxSWMRihHQIuUykcboNk5k7tt1
tnwuy2k9f87u8xoKbHY2Twgr876jdET9YWb+fBa3BAsba5YtrihHwgraISKDHoZgG/WDewhxSE7M
hdJQjSI5B5e8JImmJEDKS1GD+jbVd7C5CimXqHEUs++5QYdEWExBHLJJfSm9kenrZ3PfzrV1b339
eTBwkX2P1aWYN/bcwK9twaJZz6Gj/nRcvYQP0U6XWV7hQVdiA+/4u2Vrzbiey4vv1sxdQJombxXh
RHviJmVi4J6mLiumlXM9ZzeMUGYsUmxWpS/4J3gBlDp+eELZM7fwGrMgt80dlRXiIuI7Ij7IC4Cx
qEDRTq0diZR/ro2IyUzIwYmYWtmqvjf3bJ8uNTszUV4UcwTP/90yTLFMebym3UWwUp+Ymllyv52d
P7y6L8Cn5pkQpeH2yHB6t4kn6CvQX+V8SHuTfgYHs+L9FIOViMPineqyd3jNaDOfeofegXPC4ZCW
0t8HP8FCwF8U9P9IenyAjXL+OKDH209hy1IRZooi0T+/T0SZe1YHZmo2u+M2ZqY9sVNzz+5FiR0d
Tlz9/orpTGx06allswu+Kbv4mzjZGOdSZXqF0VKIM8+meJL98/iK8jroq0JsifPGKsNHeZVzwO7o
KXOAHABvZlqmnsGswVnmMNgbETGm2ezwvkFNdHfI6XNngclof0HsgkhdJ+nd/zAgnp+jdhuVtVNh
SSRvNXXUTwMV1XnJ/94iyvJNPVLgqn0Rrq/O8svlXL36EO51IDCjHW2Kl3EBmOm1JyTHuK7vqHj+
6txHHLyk+4U6yN+C95Jbw+eWLsMONmrr8oVaiKa3UL6NjHdoAidMZ6wqBCJ8CWJ+bRdVtZMpY9Gd
0DY3HDKl9Z/unvM/ks5suVFsiaJfRASjgFdLQgwCzZLlF8IjiEnMCL6+F9XR0Te6blXZMsM5JzP3
XruhHmnXUb9Vq33Jx+R0Kc8/TrZYE+pi1dzUK705BDP1ZKUk2qGyHQZqVMWwDUVehemCuL81ZWtF
udLjMzgmaIIVqAPjMpXvpnEpYQr/Ik6rGNkJzvSN+rfT3zrkYHwdTsEE8721nC1hH79Ir/opLlj4
HjRRA+UHzVUaM/+DJrBt8hW1DJQO1vKzQSMztsN/MYRPhc9k0WQycyuvrP6B7reDhPil6cy6dthF
ihujQfMrJebymFnqfvJ49WY5o7J8/dDfl2RUiLP0G0om93wt39k0t1K+pD1WQsB7rWJnzuoqtxyq
47czjT/MvLg7WPL58ulz2114o9LnSZT9IrvM3iaEL35MBmeGTIMDOaNJ77Fp16yry+o4Fw6IFRlZ
kYrJz/hZK8tcdBB6cT8Xf2azRrSAACsnSTN1S37TE10VbeXqicNxrWFmTQ8MAq90Z9G4rAQ7uzMe
RSC+AeLVQtiQg/ZSg2yZfuJL9Zcy+/zg4jO+tcc/w9fnwRj8iTlt1ziKX8y8jOXMTLMlMNEjTFB5
rXw/7G5wQmKhHQbRqFdhGW6mLW0cZIjL6BxBccnDXRita96tXwSumxIP15b1QVnGV7leyWgMKAno
SrPKLUMCXVULhg65kTgsa9tQA4xCz+IrHN3Hy1687nK21/Pzgldf07bG8KXwdiax109el/iz2Mhk
UPIWaYfQAMQrwmG4Cy8ufAc8fZLQ9pPgomxeCfHNpDDD/zMqDlbx9NZD9mkpOxmqTRV9t8kq94vx
8tJ/uva7aA+68Q0SUJQxv6IuwBs+XkbJLno3BZVPNkXoDKU3tKg28Y4vVs8SgRT032aW0SNBULaY
qJIcITdQrJTgSKgupT/whFmvdidAHZ/TKXEGoOYTajsTgxJFTbzkcxv6iuWQlZbxbl2vGe/yyzyz
zczSFfyd+L/faCJpW+mms3heZBq6H6LqVrOK4umzMWDe6rdj8MKLAKjqQ29wlNLrf45OTmj7riKw
EJWcieN5Rb+AA695469kP7BBZrOYNlmV5KRzLt8PuEQ6YeizCsR9YdB3q8XTSYs3u/Gy9wST+ZF1
G5/YaYI6TvQ5JgAycTFArnt+HjQ5bBR7RI6Q9oozlQBrN8tCdX3cQgTcwI0viV/TIoOa4+mO4T+J
D/ilrWxhYRemI84fWvHodtkpqKVyV6pm7KrNK5LbM1sJ1yreG+wuQDIMV7rx/dhC2N45mHTaCosS
po2I0vUo/C4crM0M/eVupfLzGd4IzBrvhWaNAS61mWpaQ7RGdMa8OYUsswQIwCbF4zSCY1mpgc7l
rN+Yty3+ZmudAgyv477PllgBA9MRLQuBLc9D20NGWeGtLqE+HzgtsJ02H2O6EfXZUTiv8iZa00/2
KpagkNAgbTtvwIatuk+0WfR0j/kHNymU/UXDmC6DofjOdscVj65pIE5L8/vF57tGA+yYOWqYkAnq
gm9wmBrqpGlXsuKAuSNSwCMLni8ButOughgXI+y30zjQ8VVdedOjuMfYj3R3pOLa8Kgl7yggD+QB
H6ODMdB1jJ3KCz9qUqMRcjD5Knmn4L8EmODqkwZUhTFPwDiIQXU4Pwwo+wiIhkRB65o2yb78I3WL
dDlMBgDtsd9cjc10Yvm0Z6+FotrsqSQafj+xHDFB+IasK77hJsM9xfOLIYLJzhOEQCAOX72crPXp
VC2siRf0seYti7m49XQbWYcrlnAKFZ4OVbPEBY/nlak0MCFd9Hph0zCBp0dj89yRgPLNxRSxPvwZ
y9GrP7JfDaNjihmSo9dDhxfTu/GRaSGJUNcQyg4ohe6Oi0DiINx9IBGRGYIQ5DFT/wDcL1NHGd8I
mfmNDtQhrADyYtbDVy1aJsDAnE5LD10wYVSvbzIS7ZfXfasw5EZrsZVQ5NjwVH+hTSH9P0YNsvDV
I4bk1rMifLNgwRmkuuLPNVa0ecDGuPK9Poh/8CGpwzjim5TtEpUJdkBM/hq+mhnbShmkccxGsDU7
tnK/dRmGR5v6Sz7FOXgrmP38MbYg3t9PkUomW5kJ5ERrmNkFcKgjtqDvJ9zj2BqwsT92z9+85NyE
OIo53+eCuS8QBjQEIm2hJZM+TkBTAD4b7ZKh29qw2IgcKDhgobL7HiSKEvHOixgK5EjIOCuRYDD4
YTgI4Y0pfslY7otmyxbNJj57ZId0FBhDhKx33eHxAYuBIk+6QTzokXQnbw7wE2qdl4TcjQ+WXwCN
vev264tjXvPBO3DLed8Y1SlMEtRLcko38pnbh5p/pKnOJBcQIHG26NcpEDZ9tYarT/mg3sNtcqo1
54VUPwSj/LIRpXWCOLuxRC23pOIwhNBvzLmvjX+WAQ2xr9IKVfYEnJzLzOYnrFlC6dniT5bgJQLT
/Cgsc9pStjLa4C8+q6VxCdm7H+vkRFtwYiiaM5lLTiNpOzO3NOb/COo79f8htTN6AbOml00ZPeUc
+cs6s5bHTS+CLxb8bH4Qkb7ii17A++E4g6ROCKC5rE1jGaLrvo6Q7uktQ4tjysBkltn8uNUD0cEa
/2V+TTf1/nzXN9G7Shq1+E32cHcnmZMSJ1o/ELSjGY2XkNB5UnvvqYK6R9VnkS+b5cTnvOEtQyb8
OZ6jO0TC8V2/6BynqTcEj5pP6YIbYd0zbuomrp6nxCY++gcwN7qQNw2gGI8bA6mRpJ5Np2CrM2Ec
rUP9RyvWC2aqoFsvkEV6cRMybGbthXdGo0X1RSL3ENmhtVMIZvqVX64o6CsOY6+Fi8c2hWPBEhQw
XGWG6jG3Zu/IpfenqrtVXK/U8Qyg0csRBUmFryMlyqmyRjJCS/Zg1QsZzYqbonyP3xPh8NLwLr54
aaC70eYiioFJCnG+l/xfO5NGrtUdKijTlctEe0fL6tQcelo+8694Np35VzR/OHMdmqA/gTChwT05
9a7fVR8N/4yMZ82v/iTS4si+Oe7PD4DIJ3x4PZqQ6Vy5yXtzMOeTBn424ze7V25u9ySw0vnh2O3R
/6aTOCDv6Gn30LKnX49r6EyxpG3VK6D+7eusbeVPcL/HWUPXHAs6YbwVn4tr+7OgkfhEak1TCUGT
ce2OKY3OFz1QqmI6cgRsHKnPUo/RK4dxpiP79qc7Ju/1veQHnbt00G4ZssqfIv1JGk53Ctv2Z/5u
8LDPTUAn7S7SmcIP6alXWjDd8XV6ncIrPbrmWNG1ozj793f4vX+9O6vlJ+EC7LrjXIzPvd4umD/4
/KUoZmvaJgNTAypB+s+06sKrgtI89tg6Z1mLcR35qamX2PuQuHGmv/OlaTzTGOyO83Ut7sZ1nqVy
WqTATe5DQG/8ysGFAewMH1/T7424GvV+l91lpDg+u0+/pzTuzykfRgErxE+HmHfuRCGQOg/B/D25
tXteev7lwzoK05n6Z+I2sQ2gWaWiVOfBeXxnFTWuc3Nu/jivE73xoP+Zb/G/aS10TtSsewh4/P4Y
1Psx4Aocu0M9N4XPXC5lW3Evk7vhMmkEna3OxB2uymwXK+7Ffb4K9ZmaFqr2HbvHUeOJED/n78bf
pgfGQFieUQkZv1v+zDMu8Zrc5152xZNU7JkzcfKxnoyCqmAeFc3zpZhOeYoci4fgzOF4/GRpa8/x
XZ0dA8WP+DkfK/Y4R8z3kpje6hPxHKdYVszmU/6jOJq2As4C4X2+WNDldvWp3Slf3eXlGfdqo9kP
5Eewjw5QfGlTLzZs37vXfuFHV/kgH6JP/aSdzJNx0OjCcS6SvrOtMP8xBgr88WXojtyZzuBDjZ/N
kY9Y3Jlgxvfx2n1icT01rrJ7flI23iq/J8UDMbelutm2Jspo1ni0Ngw8ZhUpHa54N9FiMnAAIh/5
ajaqO4sfG9u0I6JTFwfRjY7VFUz9NtlnZ74KjfbUex44vGKXyFZ09cAWGKsE5RN0SXWPHXBWYG1R
elosAPbCQcPnQaxjSwAhuVys5QC6G/rdaZ9sDT92ku3gTnssXoIlk4BonvAjQ15MnIULE4l3Ud6Q
I+2RGsknK7YGngg/2YobQBc33LYnYR+7JDjas7/WWEvE1s7qSDCOWL134VFznp7qF9tHUDiv1Wwh
fW1RP0ZHhur0nBljAP0kL9OXQGTTeFxjYttI7uJEGqoD5dvWPK52oBDnpnjCGq/UWt80W9nK0Uob
qxwAm7bB32g1286avQPEOzO5Nd9TJO449UhxkICoUs7UN3Xfe9WGgGdHZHwLZNguTzmJTo+tfkRv
7Iuuab/20l7ZJUxgeh75ZlOcWKxdhUFGt5ms0ZZtdGTwLno0DMxEtk+X+dkF4AHqqeryuvUQHKhX
2y/4wyg0gIl8za5Gw2m/Wjd1Umf6k3eqUyMJV9znPjnm+8dduhZHnf0Gql/evzVbYIJMSUCJY81k
jdwpHv9Qb4/oN+ZRoonfId5JNzhPF76dwOk6x+aqB+TIbBRXQQ+HBdIF+ciY5+nqSMOUjXDQfSRO
81wMC3bH1HZuvD54FwwHR+deOwKcsUw/4sixibnyDc1nhrInWrFwzCEasUQOG4RYxam6cFX8atVZ
Lb1ahdEH292634nzMGse96ZHptW7ZBtvn3a8JTTRfgQp/4iHade4B2n2Iu1jpM1YFugE8yK+YxFH
c82Bn9Rw4DFLAAQWMMZVRdpcuqGfBQZxq20MUrpRbKBtqB2TNjlwI5/uzqwcsktPP7zwSta8FpOn
2bBjPMIa4Uwzc9rUqCHmH51tka717GxGxN3eBJA2/szzRBLlZzumAZf4PXTzgHgEzFXx3jjoO+GU
nDFiTZYJp7rcCqfhT6NmeIOKhPtqcSg2xUa1s0MMeeFU/i6+AKp4nUvbv0JVb49wUBfUuQB6t8V2
4UpslnPMiHxReKsMMqyB+fzIxwmKFlOG83Q3z2pQ2ZyDVqwSDNUKR1uZjmhznoAQGjvz+1SiIRiv
mFazfU6wgWI9XB5xsMoppQGFtJVZvS0cH5fae9mpO6xJENhXHi860qPIheTLTBI//FrDHJL5GrWZ
EZhbgXT1xCFa0jHW0Sqj26PthZ/qhgtfcSS0ncMaTaTducDKGWUxiAQMuGv8+VECiBIIx/xCZN1+
usXgEIlpp8nEHykwLEV+YbdeuK1vBOJ6oNt4cqHTY8If3AL+94ueu0fWUcqkSLrRz7d0m24KI8Te
UzYlTuuJ9461c1OuX25+Nhkua9YTqxFFia2wcOiHaJ+e62t6Vi3B7c7StTzKFHZBvjW2LxsXO3Fp
sP9cyZaX/CCYrKEbHJ6zzNReoJwwPelL4uCa7B4usSMHlggmM2yju+6ifM144ggxpc44iTSpfXoh
m/rEaCBjoXkiZp07Z+gn1xT4+wGkTrjhztEX5rZH+Ae11WLNI+TUq8xp1o9AIx2DAzkCZI0ntpmP
5XxVKP1O64onHDTuhNovuRo74TBsocrZhtegg6Wl4INfXz/ommGMQmHPkHfP1spjBUiZGVVAwoPd
b2eJyJPdYgKaPs/dK16gcg091GLJdLJjs9UOpk/ssOInV80tr8Kh5d+KhQKF7obRE9483HnSXLDn
F0S2O+I4wNohZLvwfUEiBQsnIgYHQA1kDje6CAD/hYBzcWDcS242bJTNgJx+i+dxqawXlrARLbwk
MwVQWYsEopfuwu5Owl/OGj6HCm5IfvEFxkUkjgavagm4iF+WXup0Tvg+oajaL1b1Wl2J+8VW/ik8
7SgdxXv8FW6zr9r+l5pIP3/ONJQoX4+832AJhs2sJnl4Jlz3gkAPVgFbRknI4soYi+WWYTbCBg1i
Te4y00Xv9trOfju6TvRmJJYSdguK+ccl91+33Df2ojO50c/L/Ua+jDZtnmqbaAwZXLFeExyNtxhX
CffhPPjpQWEgO4OiUrvzy1PvxSc9qImvDB0hePj8BHv9iEYyWLiyC4xpXVjkJFslOvNmG9vBwkq8
jv8cyYrKt8O35j/kt+dWdzsn9p57wxockQg1UI2OsEnsBfcXgioPTbofrdBSguKW3ZQg/sKA5Wk+
JqQAtywbeHKR9tNeDASv80wndp+Ic718Z1iVE+6ifXml8CJdToeSjWVim57lb9OPA+PUvcNH5blR
T827eMIZeJypbGfpiLB5/i+k3xxwfyiqkpsWUF/T+2anqb/Kr8XecECA2I8NOVm/2pFbRWst9Wvu
JfVz8aXuo0t2m3+zvtVfhGLeUnwmPGa3+GTcaUHy2uHJ7Hz8fKyO5k7d0EEHd84KQYIMvJLV/OHY
UbfhKb6WTDI5Me2iQ++1nopud0GGpbpLz1lQBM9zdSbdyQMWOOz1jxQ64bht9qon3/pLdTJsjv3e
yIKxa/YDVzv2xK1hD2eV84DsjTfjyG520fcz2coImq/4ItxZLrNLeRns3q92hCkep88yYBByJB0u
Qvu9j+7SZ3WGUHatgySI9kwm9YO6mw7jT2HrS4S+x/CHFZN7ZZzKKyauPUcf3tnsKK0BmthGIAbm
j3mW9uZZIA+n0cGEDm9gaE+44tEWn8JjIc9Juya0boAp1Vfym/1yMit+TdYkCIuIEvjVhUi+7DLc
hltxiXaln+5wCENNATa4anbidrbJLCz4Z1a3l7fzS1nwARK7OSd2HUAYXrVBvync0RkcCLm2qq2n
a3PO969rdiRY7GiSoP34EdzsSIT8IXWIXL21jCwwnK96H/Sx3V5Gu7iY9/gQ7R6nGdtCfMcBYcCp
vnDEPPz7SJcSaxZIgN5XvXQ3nzzL3/oC+BB6weiNdg5RfWHTn/NFT/Se/CSxW2xEb+BSNTf9nl2M
wAj+wmN4jC+PXXfjQv0OHmeRe/c1/6+2b7zqpuyVPYnw3pBzPTtX9c0d+VS7/KrtlJ1yEgP9/NpJ
e8bs/JXEz/yYzjPtavNs/iS/8W8IE7y8xJfwGJ0eO0Fb8oX5R/hR7tJdPWp8+cTXHXm2gHLOXpv4
7HUn8StO2fMZVA4aV9tr/KHHic9jwzfnRCAG81s6H9o1PorOv7LbXM3v0onP+P4xKdJolRzBSrba
jsIhSIgWMQ7FNtlKJP3Evia8dXZ4xMThdNQZHMw2GAxAJtBrxZ0YzkdSQPWG09/iHYGwwQxCyRnd
547kVsTAz7zeyYVvglHCKuwHJ3BMAavYFVe622ynv5Lp6l53eeRYkypLYXknzmK9YNNS1rlVuDxU
t/gwet0NtQe0dyOovGkn7cQAD/oFWcR1QONlzZoQdaNuwNZz/8BQvPzCxaMfSW+Jy0TP+OIltJUr
zW6iH55sK/IbQwd2bMbz8xJMJuGWLAGX6GNCAHK3YG/GKe23XrSpgMHQymd1wEqy610dD5vbrZrt
4zys2rW+zDkUo7tnP45PVE4UcYaTiWwnbChBIoIWrblAYFu80cKIilGT2eo/ywABQTchoNagwqS9
yA7hAG6x6zXIbo6uzYrLxubl5MQ/mv5zO6xUazg3+xZQ+VG5ytv6KG+ntbTsiMyEAYQCXISBz8GB
lbInYkbaPDYDUpvqQB8brcW8B0V+eI42xnbYQwjdvA4hN0be5axt+kEi9iI6t2vTFVy8SK6+WSDI
ACJo5ftBfouPRI/sEEME5fWx76/qe7ctApJbj6/P4lhhPq2DgU2Etta5RFLgLMK3NmBz4dggzz5V
m/bb3rC5+wgquN3LuTxK2NMfbEF1UB+x343nbl/tm/N0fWIQ4zjGw7FXPlV74b382m0Ddbvw2gMB
7TvJL9btsbLI7FxnNs5id7pW+/ye2UT6/DRneQsd77OhYurOj3sb8FUsPo/b/EifL0CHeO48GTB6
c25YsfqNvI294jjwKKo2mYMulMSt6T7PAt+12odesycJaSm4DwJQOn5W061+sjURSjZnkiA5DlvW
sm23Cz3Jz/hZ+WprTFie4OhOh09a9KiVlhMvx2hpbvhNA3Kr/74C/uGnr/bFUXBhqrrpvjqLTAi4
uMVR+6vO4btMb5K1clz1c5eP8gnyGPaTDe3VAZIOz5M/4JVCDkOLPvMwvq7Jfac25l44JhXvRJCQ
Sid2uHSXnBJsdopkO3yYMaUxe9lxxH7NjXFkC1ILB8c2CLngCRda9kr/sVO94gDM3AaSrbkMJoL5
dLnwBkfdlsG4zbhuMb/qqWtEKhvRlm/pTvRarg6poF4DAGeXHdSv3p8uhTv5LcqT3wp+V36QbmQn
coqWUAmB8gdI9GFGqCnmeniujWl5cHIWjrWtBMlX5mVezjGGWphsGuQE3uSmZ2hQ546jTBw09E/3
nQOKuIzPguSHobRWQYpIvGMTqSyasB4ezG0MBMyeWOnrWO2dJl+sSqh3uVFgRpQ5iwQE163jaVgV
QrzWRpqtMFUMdn5h1jREKHDEY4x0+K0HyByn+UqD066w+KhK4fYR0ik4S8amrW5t9LLi6TfpMovv
qLel82oFvLAwKlGEChpnGS1nbkT5k9Lx1VNwbya1BvPhHnVCi16hbxVrwIqpKtt/neU3ZfavyPot
jIlyQwoThzCWws9efNwN5as0IbJzXQlDNjOEBz2KHYC2aei0KXSteJc1MGqUEfpRfmsEX3+Fdhyp
VtXS72bCH/elNw64rZN3PTlnIiSrYo3fOHrVnOs/Xib0I2md8yzyrR/RuFr0g7P4l0LUdWtR3A7i
apqJjkj8rrpBlOq+GGmZkypJnvmyox2vnlJugp6QrcjlAykZQBF6QuAZj09cEzpiyOBJwWwn/mIW
zIGUUAAyWpyRY7KRQl83uTK2IX5AksK6y6I1WaSCpaHxxvSS7vgcDP/NNguL5wpdTmPplhHcEfVO
OskaUV55UsBuXhvjrWHod47pp5Bqqazh7+B++jcjrgxLf1GNAF1ZwwYyak/hQ6fWE5gSNXCyyTSr
xh38JPaTAZAMZJt687URDKtLArJkaerI5dv3SIADctlrD6ZXW+ch9pKPOPFlerGz/3ilgy+PrMoi
Q4TU5cZGBxNCgKU0L1ZMuemjryLoUIByTiVqkf0iWIAOfCzLENgdN/7t8RNh2rw/7+2FiwnBFei2
0TNvJvXDN8LP9rMFPlMj2bByKDiEQ4ICWNV/7TVnQ4eYgxR/IuYXnRGyLmRry/LH+FRuvIQhs19I
kXSGWjdfPfhP+i0ikZTFiCMrckvSuKY7BVpokRVK3HeDHGaPBXCRXmFqpkzXGWwzlI7A+WCL3bRH
iVENrC/GYC/mNh5jeYajyooJOipz8jd74xBtwtmaldDmhbzIUB1CGn741w/oS/nxMzDQRvVW2pLu
J+YHCvyI8/M38edgRX3I8qbD4yUiNarrH0GzJhHRxG5Q1gZZHsKqJTEQ07207KMfgZD7R8CNEuBK
Mf6Nm1PxKWQn5mvhaFVMrV1izeZNlj4bWrar+ducuD97ul9WtodvCFnNjhxDOw4waQTSpkTjAqfe
WDIz0mTXAPkPha1nnrySoKF4JlZqkF+pl8gobvwYy0mv7ePe11mfoVygEVgOMM9iVygtidRViTav
vkSKVDIkFDfw+hUKNJ766Np9lIsNL0jrdcMs2tjEuFcNq761mL8Wbhau4NdG6arE+lj40PdCR3/Y
iyFYwFON7R5XyCWjEmy9AVeP9o7jGMysV39JQXpRCUkdN/8aOT3Ja90nQhjmtXRlmvdk9VohGMCN
UIGxEK4J+csC2cGkR6GPxhZKT5/1lITjN7VA7PKW1TuNpm1eLBvCOzAK1kA1Lob8K1xEjNfn8iBC
t0lXtUtrVKE1m7NBUZ0T2aniEKfHSfk+Qyf9aD/s8NaPm/zUnUYqsuyz2pAQWFrCUT0P7/hbExQy
JMfFWMieGxVLYWVPKQ7LbyZ8NU4RNEZPGO8M+UcsKsQsuAN3zEaKRT/RGeLV0DiLnZJ7j/42KX54
qoAHcG0MnqRlBuvpAHFchIm3oh0JJIfxACjqBiQZ14YwIm7zu44lkMlVuRP4hiqmei6Jqb8xMGZm
qZkrvVhRQKoSqlIeFM5XDzr5poOEAJmHySUxTxMYPieElALFYOGnLN7TC7EinDPoJagXuFoxQdPo
sCIbbcQg+2wkTYHXCFkzal5ebl6TLuML/D/yXlQwU3702mChw+LdCtHbo0xZ5F6rLhuB2l7SmXt7
lipOuwx448e6xgTZBlqDNaDD/0d0b5XaScguOx3DmUS+HsLvJsTeSN48g19KsZRJzTEzaGjzJfgz
zYJ9znRN5FvoJsSPV4nbJ2MeL39GLG9K0n8ow5LzxeDzJ4dy+ULfIr39dV/hJ/Ju/USMWuxI+3hG
jM7LrumUS/I4P9Rv3R3p1dNQ21RMpJktH2SiJ2g11hbgswhZyRk717w2MC3V0VLTk0WgBfxy80Ak
4o9M8C/KJzwIfo4/TpZX3B8B20d7YgibfshEqHvmptxo99anZwLPsKOtQDTDd8OaWax52CTWbF5P
caWF68c5fN6HXc5dDV71Ovt9/Ra/YMG49+kGE3/eOfi0e3vatH+h/gUYZzyJ03aAFIvVCG5H8bqX
MHqHNxEm4mJZGtsG/ke/fmg+P/6kr7PuTvTXC6YFW7AItnuZFvsB0oGLHpKAek86S6w12qpF5A9v
/B8CfYauFL/RAsD0W0/3RXITzqLoAkm7geYswp1jLH2Aq0NMW+ouzkVjR5Da3kNyRIBOY7s+RKfX
APOi7d7EcJ3ghP8uEKsr7L/mDrgYIstyCkwCTJmEKDem3dMXw+VV5Y2KrSAg2bFlTsghn39PtMKf
Em80K+qn8bxz4FI+EFOz2yDmYTEfOMmsQNAiV4LuxkM4XVQ8EwTn5fuGql3bl9/VH71yufxp1V/h
my0kLWZu3Ry+wTmMU+rij/bZoVLeppFLj+0oXsFdE6jIY8PmlSzzS8a7Vk3g6SPQ5iJa8def3Iuw
74EjZK6oSQ6HI7UJA53dM0SmpCYYJBSq2EZya2XyjNfTM7VsrSalrxubUTsIjRlkSFdDneUJNrrw
oNgiQSCXS+5AgwpqBEl8iJNjzeG7me7xA37f65rzSrRkwWoR2980xIiMkd/q4jbjOCXAYZHoRPdc
/5o5hpovFZ6+uM6WyYNjDz7+RS8iDzZu81lP1zCVtx9te+Hj58g9ZCLC4E3ktJLU2FOqaw8iTkiv
ItUwmpZqPXFSHtem+LBCzeFwLznPFJWowbko2zxM9u1x2SmfIXEutaGtOlDZIabc5qDmM9d6nAVz
hvyRl3BIo0uefGfJu1Ben8NiLaESfRF7oVxUdBwGS1girpQ+kMimXSAIGIGP3blgreDXWNayWyns
huKULI5RUlhC77ZCZpUZVXCD8mvwNIbtuciuXJTrkUbGa2CABkru2R7zerDCggrr9a68Z+mWOIap
2STDvqCZRW6NAQvt9Z2xirWAErn3kxZvngUDCe1L5oyjxfc+Nkkzq+DkQGRMKyt6RBg6ouYvV8W1
hsS2YWFO2TYiDdEckBCKZnyZJkJ4dFI8wml2S0IrV0R74ghWmlbzpGxEchsT/CYGMm9Y3R4UNriC
HfQetrTigRaOUWZrs8QOrcPzeZ1QPSUAQB6YNepXbVUd0nHyjkUsM8+FCXFZXw054TmwFjSToUZ5
mlLTLTs+ET2J9D4BEumVz2QoXDP59/v54ECInx+/flGjCpf/ffF+TnOgUS39zqGa0WZMOQ2pEJOF
jaFQFmmDW7LLx7wgL0yRpRvmXq2uVGWnEQpIyIuM165gfY2KS61rb6FGOiO1v6FxPkP/lvNohFhI
lXX2PA4d2T141bkgUDValLqt9KGwlb0qYiAWhEW3LOOwHFlH2lwnp9SaXsVyTAHlxpn9oMhqUFy/
YqRxExwE8/hc6IRW8ktZ9qXadCeOcGU/eBGtxenQoBoi6kPig/QC8gQu4vzGD7I7dEwOZGYyDbNL
FWcEFKQQfcPS4OHoI0AD5V8MUTIss/uULpx2BMTEqsAH4+I+x3XHC1e5AjrPx8TQNtrGA2SPlvig
xpPZhp5s00byXqW3ktJlLuPEHDtGhTkbnWQnA/gGVjz0b221lVqYEWxUBYe3HB9tUawzznJKR2HC
WtxODAHJtOjxaSlXgx+AOk6eFZl81ka+ltPXovWbCXHJV1XEbqptNBN8hRRZrTIGKovbv822a/0R
E2obausxZMYjburxED3opsqjm/FQNV23NGYbRqGDpO85Z1TtV1d+GankDKSsvC3abjc8W3DQBJS+
om9Fjai0qCckZDMG5twshey6AC5VkD5b71pOQM/0t1f+DBD3OkcGCf8pg8jGblG9FuFBW7SrTj5k
jS0hk33iydCilRJievEgIFZRQtGIC4inz6yNSyu4Rsm07/nNLawBCT3V27QQ3vIZTfoAFvLRUMq8
eAZmEVXNVp+pf2nPQghFDsUcfwloWAZLcMgg4AjVmya9gfePc2XFKx4K0yEbX8uaDbo0JFRb8OFA
AS6g/aZQYuaGPlPExHSEOewUxeRUUtHOFH23qB92wuuQ1DKQXPpzAut5JvPQip5h7sSu4iH/qqgV
w4h6nrOali/Wr6S9CDJ7T4WooWz9REpXSUeT/fXahnEJmlKEJfrK94unsIlATBs42F8TDMqO+l9T
E+J/wk0jp3aoJm4K9SlRnyvF+JD0GekQL8P5Veawt8jg+da60xfx0nh+apwnBk100mdh51kg9fCT
8t0r3jwWjLFYc2JOvklBQln8Vy90tJ9eKRsnbfjOOdAZD79J4WMBaDIQJz7QSnYjTNRoNXaPdcyB
rgburvc4hcSMc0vrTQ9yg0O03bW0rAbS0LR63fEEmPz18CnblW4LTK55UxRhPyBwW4Dq5mNEL38i
/UlFTsyDac2LVckPqcsoD0v2VOL9kB73ebhSQIk8wj237tI+TKIUW81qcp3yy2pZwvX2dZ0qEYwZ
RwZaUVXIERpMTC/vMohYXfg9is+VBFBcI8ozUUVrAsSNOwlxBScUGXQCa0PxUT/TlTia3Ms/84Uc
oeIP8WoDl0SRO4CgpEdSZqtH8mmmaPO7QNW2Lc311x/PSFTqVG9+SXPOmAm3+uo14UQgr1FKRxSu
/lR36ydqZfFaZqy5SqCZ1xC4w8iPN0tts4YqwFXVEOTe/PJqdJtaLPEGoqdT3yk2p+v5IVQmmC1h
iWw0c+LmKxR4Kfi+r2uR01VHlyAWotMWkL5YpSbl09Q/xM9o+BJpYbAZyMpR5rK+iLLjDFP/VJRw
jVhtSgy+NDCiEUQu6QrVzzDUp2jQ355d6U2ZyVb+ssV6N5rjQaLLSaMsT7yxcw2UbubjplJsGKSP
xIGeud3CN7h0guK3KDCTo4Fo30AXGbEzqnQMfhFhCrm0ctCOctqt/iPpvJaaV5Yo/ESqUhqFW5xl
bLABm58bFVFZo5ye/nyzz8XOGzDShO7VK/ylvrHzWc7OiLopAeGQOmYx/XdXAufL9uB/667/5czF
xi10TLkhJOt4vFvPMyZHI0z9gUkShHVf4KJssJPEKlL3iDgt0TkTgDiRhWAYGaOJRt55jw1jrTUn
5CA8c2c6E7rsLxTm9c2C4WpDL5EjtvkWkeo7rl8dDukMm0d+tu2TMAIrJDIlv2GuGDG3cDBB1Khp
V5m8LlwE2YhXkS13fJiIW59vCljDw9L9t0l+5xzCw/JVQo92+cSjdZOQhrtOlZipR+WK9TCWynr4
nk2cCek7V3OOyVYWB764WiZXtfkoEHNESHtSSMHUzVowtZcU5rJXTpQ/FIsk0LbpEmh1EIXZ1qIw
qHuSo9l/Pctl3JvJ3xRjgGBd7braF8CvFdp4Pnyb/5ip98ytYXcgGpZ9DgXWBRmmC/kXwCQAFmgm
H9DTQUexR0ZFhkhloLXrcbGaWqz/hfeQ0DQ3p7z6HirjUjjhPsPgPMuPJu9XsIlGKrIejsDQFpuS
aU5NuQWPeNTJFDHwLKPgmmbap+ysGdZDPCOX6K7q7s3zwIhxHdVPPdhY9o3jtQW26sz/hIO0xfkw
IIjxvwuGSdT1eg27YnnXCAeLEidQ9TckzupQ99dk+XRcbyW1a46BXM6t5nGJgfryW7Vl4Phn3UeW
woldJtfa4NTwTvkcCG/Y9N7Fiz4ylmGTBKpA8kCmMtnsdRlE40+Cd9977Asw7vB7Ml5M+dNvFvkh
MIR1Y6543rtjM4bwx0Nmwt8jxI+1RjnMCioqgozz3eRlcEU+NUN712kc2/yr5X7yk30hrzley7GY
D+G4dwyxMZcA6FkiF1AXWlF89UW8EgW5H9W6ctOnhQS0LoELp2+JG5pL7Ay0+FhA1K7r9tmjj+FS
rqifCrvZ5fZLOcA7gx2JI/m06ZZh53kQKDAEG92TQYmbETVlY0ippc5fyy8+UcqFCPG9mZtR7SmN
5gvvAtKJRsMD6KSxWYpNJwQqPpfO83mx7C3eDwMGqnZAX6aTJSsk/PrWeSo6OEgcQUWMzkBGFJAR
tVqr2gtCnrQ3EvDYihFcddFcw/hTHqIyXM3x54hApbPQznXXvs4PXkfeRF5Ru+EMH1PPp3dVI05m
oIq0mRAAM7pFAM1hDRs+qjYdJmZ+9MQjqsKdqm3V/exiud7W3EYg7SEil8WfVkkOgY6mreS+bVrY
lC7kDS78mBuUqiJ8TDCSjM390MWryoAEp/eU0ct11q2fpvMP9XIWVB3agOVnmQQixWaZdGdhv3vk
090i9qRKcwaRCEGsrJtuoO7j1OiiZrskX15LZGGE3pY9ouvIVlzArY4sCevGNaOFqgf4F5n0EGbz
0GV3YZMlzcUxFpj8oF0okZt1yEgZWIm/CYvVlAYr7Pb+CGfKg4SHfMkoiS9yjIcmf+a6691fjuQ8
uectkaP5pi7SLSNWwFquRAfMsT5GCKmk8aKHpzQNRo/YGJxTidtKrixNDx1R/un654hzyITKwZLr
nWajDgnrbcbYJ2Fswwi1RnjhkIr8FQpYS6+x8dRqry1j4CZG6jEC6zX7OMfRvt0uItzO2PWqZ8SL
NNr04OKA13MOyb7YDZwvqxa7pCk7Oyl+lZwxbnjwNKap7MuQtr7GnVFMZ91F7Th+Rw0BAEjfQz+w
yJzQo33pYU/ofntpvqY7Ni2xsrjjetmqCqBO5BM99uQzuhDZQSFmNMzqY6fyGHW7Fq7RyPzLqFej
Wz+21ic18KAh77pGTNiae5FpW49rMxSopTnJ58Dyr1bPvGt6p3HqWFuMfFKvWSM+2kQcceqGXUJG
HBZO8SQDTCeZYJ5hXNSy7rR/6hW40DqrF8e/4Whs9MyKjYDabm2DXYEWqG0wcn8WNDeTjomqbKYH
rXpXhZOqzxP31AsMTpnrixOftx8ctV96T3LJqnWCSii7NeZNWyDOyj8qH9Hma4+tzBGZ1dSBWr0f
RyieFc4z6bsfX8zJ3vL4itLbFN1fhLjBbAIQF5pUWGNUyx4QON/V0tP1wuDNonqsQSRZk7w6o5pX
VoG7S6k/OCggE0i4uqkgipmNOOB2SxX64OEYmuFGJH5b88pkhcLfSjBInv/NDSKz8taUsNPorYr5
N+GbOUHa7qaa0sK/Njr8FL5gIGcvNgLVQvYuSGP7Wza4q1LGm4FDsT26vzz0tsCQvKTO5ziYi2CJ
wAfHn8r/x3Vjgaq2aEpGl3Nw2Boy3Eudi994qQeozMN3muFHCJOLEmSmgciogRf/ecl/bR4iL3vU
AfzktM4ggzgMD5eeoVP7xoFvo6aLCxBAup/JVELzYj2Q5qFd1cbOXVJcHMKOpsCUzrFIpxew4W3Y
+UeKxXXhLIGnFVgGgvopfy3qbvOiHkee/fpG/mQWePt6JE6kL05UrzUibES+n9yNWWhb8NiiPIbl
OWGCl59I1mQcma01oqpCPz1MNsEAmFyH4JWqLR6d1w4P8EKyXeED/jf6BL7ICa+POlK+0YehANT6
gwkATxVlWIEOxmPMzbtw0KqE9yqn7MCpIYyNtfUTgm9UxmkcXvKx3McpxMUqB8InKdc4SR922LgM
GMwx5IqZV0+cKWf6S9/HvtSMVmb2qjp7C8DPjy4KzmAtsojmYycX0hQ+Uf8AXKMmThGkkgDD6Q/a
UPoXwYNl001fcX+ZtXrlA8kl4pkQ8o4jJtbREOB5w5LMhuzkaDtfniOszFVdw38YXQT48bcdYl6B
b3ZcUSQ1zK1I0DGbndvZu64ztoLB9Sx6aM3hx6Bha14zLBw/bQJlSwPXYsHlJ2iPc3i4xF13Pcco
f7UclMMjMxdj3nC2j+iJZfTPNN4Sk0k2J1EDukgmq79qQZ4pPA1et/vXuTppvUxYTft9NnG+5F2r
PbXQGKiDK0P3FKaXEPJ6brP/K43Bw4OdMadbLoLHpcAOtnzk/Ys8+vH0MVqO3Ko+NecAY2GRjPvk
uav8n0i/Rly7oRN4fGMDRnxjXZpaqbTAScTEhQyjhU9pWNjK+9q9ZYSk1UhN5bVkVMlV1jgnRNGG
gZUvQ5pi3sezzdhaneQ/M5/Uxlxce/Og8Wg3Zt6JPWMZACk537VFjnHnsk+9+DTMfrlpvPZf0XD5
0dPS81qklaoG00BuzPay/G7fa/EamLBS3bC+GQx07svVB5/WYLWQDm2fgWJ6YKIORkyJS1x1qkda
fxxdJJBScUvYslMR74yZfmf5XTA+rseSUSEvm508tPlORD8ORQKLuejz3TVtR+6b3cwKrpN6Xfbj
1ohedeNc+Bcpqs3IrDZ0PXoMWGOTcXWzg2HtLcTDFu4IXY6iuk5eE+qIRkJ8Yiyto4KTRb+N6+7o
zcwacAvXPDPQaY17+2pn7nO17Fwart7DkFHSzjGYTWaMLOl/i5+2SkhnxGeggyCnwSsX+SECq/ay
/x+jySe/GQ0G+wuCdbW2IHlUhneZNIZ6DLXKDsGVoW1sDMj1OeT2ZeJKNPk296Eag/bYrvkYJYC6
OmGCCAQz82PgihzlRoF4lHYmX2WUR46lnoa9g87kv/nl/FBFzGD0r0zb9dq04fimrfHkuaz7vTTM
NVnbYPCyw5yTpZUPmDuyLJw/VTfX2j0q6RC8fWucWi0/dlMfhN7w4tdJUFUMkWS8I3KTRZY7hE8b
nMtsABeTJ+7OnAszKTHXBQXJQd6I54FzYhS4SoRvEnn2AM7BSn0cDdyb4R3G5wZfmMRCuGJfCNRd
5fJs0UQXI5rG7KoNWJbP7ZNfgbFxls+9ee9T+AVkRy015QnLyLP/GLnlvMA6+YxLIM8Uw+Mc/43P
lCtT4ya0/XvILahV3dbufiBstK08dM1Ony4VOQi2spjNvbUR8tW1FXT0ZSZPuGASM9lnVTWp7cyV
rU7uCKDJnv5cRoA2NuGWvktqEM0ETGOSb7pjbewYyCvjoURnioUxY6xEEHjbfxTaN7ORtVkeSxDG
zr62NcNKEI9BO2kG/CV9uDcsuIfIetFiVix7rLUrzKwRTEuDZ8H8MhFymy3aSFbao985W26NmZ3W
WGQbej1seE1e08T5JsGyIiLB80mldTlBmmQ9+I9ej/nIOCBG4+eqg7FZ5D2OqsD1UE1hc5AhA22J
Cc/TTT3DMMNtK9TnVVo663xwz1nPQTAjauVC5oXeUjpEV+V2oDnuhmHbtK88+8blot2o3rWdL0v7
Yiu3fva1AW1IRtB9tC3UgL57lznemigEtEdmGh4hc8arFMGASaCPvxB07erWV2cp0VLyFsLUPLmc
AzVxCct1LDBPozaMP4FpeJs2+0vhc2aG6n/EZ5xXG+WEosbcr9gLLV8C/7AMi3nTWLM3irTnwMd+
xHdBCyDZRwhOZ/drxotdz4fnHE8GLWwxgViIKfSZjSCG+GNsIZkohgmx74xInQ3QRUIJJGix++ey
YEXZryLXvkVl7l1fV7yquEh/SqThzTA+DKoedrS3kolz2GLpMP8ranlM0rMu643Oy43ZBnV288FL
5YjFDaf0AoXMiYlawLXZ/GS5V0Ogbs4RZ3Oe/MZQcwcAdogrrdWtMu1nil87EGx9XBUITCT9LQVp
6F9CrHY6CZWx5JQ9Tgw/OIVk++WiiIcQYuLGRBetKjpKztSySWTisMX3jZDPuF4RlWPLF1xyaFXj
K0VcyoFHOWViTD20q0nsSifgmB6hU6WwonQG+hag9GBAKuQRpzY2/m6N3T1LaE4efVBFd2b+nkFB
tF6MSK7D0d7aaCqqwj1xS60sBvpueWroNrXiwhin8zTII80mmlaT5q2XhhAg7IKWqXkysnczhVJC
k91EyYUOrKO1mgumtDGVnE5ZVSav8Bac4urm8UG1sAAp46hvYXctLUyh/Ll1yITADKgdHgFKC89e
RTopNagmmb/s1PozmJR5eYSPj/EsoBzWxnrMvEtl4pEgJ0xCxF8CZgmSqJlv4KBgh6Qh95eQJqKM
PhwgYx1Qq0mRT9dktcnVHF04VFuS51S1tGDN3JbzfvARMoNlG1x6fD6vZvuYQsP35N50z7kwdnEE
Xz+CcQJ7xyI2Xi+h4Z2zlkbKPoqmwbmPwruDPpFstPA59+2AG3hTuu7KZdKT9M5evQq1GLHIaCLS
A+rySdVZZuyfFwclwKuCqujzmfxACMJ0onlI7ItCR1l5ge8xj5pzeei98j88KDd3qvyn9k/98/yd
HErS6RrOrXl5N2aFaGz6CEczC28zJieJzfHnDvhS4Hw2vk8+8iB/WDmMzOnpnVS+NWajLMTQtvtI
epA48PMdomJsEltCfAH2Xfi5cMs7O1mTJQJ2Y4aQ9ud+29pwFSvVbr9Ev/8Nw+BdNSR7lxpevIh3
+Vscpnz7rx2/0uaOpUZcbVTZ4s5fKYjBMN3gCGXdDGxOzigHm7YoVRoBe4AEa4GhVNcjDAdvyEyf
OAT7I+IuoRPkNF5lecA773GG64T1YI03ox5+3DqBhYD3jQJIGPTm/YEs+lTsah0GkIbxDEqeiBk0
ldsy4tXdiq/RwTB4fNFUjG60tgnpk6hE4r+O7IwiQy0CR09Ni+u/bvgbXfFLRT6ZyOCiD0/QWsMX
1f3HtGu3dvYD+JUx32v6LBgAMZoKrlQ5vE8aJjs2uCKOQAtjyQlXDOvU0PL3g7WfbEiOFfrJrt8W
6XBSyCVQRcSLlhwoj76GqzKDZD999O14VxAmwA9XKyvymd0K4r3618xnPJKZqxRap5YLhqT4T3F1
1B15hxmJ9VeWPCMPwQwxNy7ulD3s7BxKJaE/fTg9MG9cXz2NDnz8U/8upYaKtTerJ3zTRQg3Ocrq
ilZCwKR8V1tbNafVcu09VEU9dpL+eIra+NSNLc4P1AVxbO6azDg3okvhjUQfsFZXwk2upeceOpx+
YwZFsBfDqVlDMdha/1FX/tqOWkNxVMKfsXDegKNXdVvuPcCe2vCOi7/v6SyLz8TLVpn4x4V+GvrN
ULzTt+7y0TnUlDV55++XggGn6qUfRv9vNOEF1t1WxIg7InyePG3DhNJJsHpuvzIqKxHiv1PfvZbp
ZOVudEfAZYBCZHckruSbJfk3GJS1FbnDNfIQigYbMg4oz5PX69uSoi3BoEhD1MyT67tbBoEVNNy2
4LbW0Dz9XQoiVOVw1ITz5UJfimzvFJI/PTmrciD3mGqvde1tiIIo6u4+OaakNNqAcPKXZCsbsgJQ
Smg1geFqZ4cmXHFJOthHwhPHLH22vYYLsHkwCZOboFDubM6fdF8tPO2D4x5o0Lq0f9L0mZkr+q14
MwgoOJBUR0pwmtIKStyIDwReQNL+YyM+GAauYBoWb12yC2ERLNx6btkeKUbQlhrN3o3DHzcVlzH6
FFSW2bgc1CxhqiHI9VxPTYZ3vjkctaQLelB3vROHnGPBQ4TVvzq5u9XbywzMY8oUEzBO5u4yFf3X
FL8XydprLs0QbatmlTdIbkXxDKuXFwVI3+41K2d+NZ1M3d4mi7+2NdKBvGvEtk5Gjazvmzu+zWP7
lOsoc025cfgvNNZLziLP+q1PTIY7B6CUIcmwBeTar5SYFO3N5z3NgukTj1jirpnivNTBSKn8dUPa
FXfFMDJUo1nwRLoHwM6yMGgMvpvbPg6noZ1WfqjvKh9FOTHjsw2vgNyhvoND0GNFFv/5eLP9tqGu
2qsUlnKEfaUzY75SRTjQdM9F7+0TkbzKzOHAdlbFTYtCLNGMTR06zMnSY4HMLgeuEC512Kz84ir0
YvRL2qCCsUK6bmBDPIM1ag+jToMaL5UMds1oMq/uq2bvsH1jIBeGyjZIGyMfGzwzh3ocZ5QRNO9A
M7qJP4wTMFcYoZ25Fe7cAr/fEin9GAcTHVKEUWPn47Uuzt5CKM4xh/yfhs89FIkx3VqcoHa7AKbh
gpBCuppiayNT/VUshKxw2/kUYDOQD5QDbZjXEVmuKrknZ/buXzqCJdw4wgLRCERkbQAuI34HhQ2P
qbey+XsXCAK5lVhPsfYKQWDTzo9hJ/cN9adsXmzG3RTg0Cu0tQt0VZOVQcvG/U/iJcRGRv8e8Erc
fZvTXy/e2rJ5bGBepSlZ4JRASXsWAwcSE8yyIg9QIIWXDotjEncxEgGvE6CGfsF8M7S9PwUur8YN
QlD7mvls+Vaa/qaHTe8s09aHhTkC9ao/kkZgzgeDH9JoykjAyU6tXx6NPGEHdJvuzWmzA3W1tP3j
RDdgDvZBsLEMa1fa/yC42DyzFt8dOf9WvQ2MoZ5DiT8pFNpmMp6bgQmnV5MXlV6aN0tnlj3C+8zE
YSka4hxJbXK2dm78W8hpEwI/FMYqsTIwekgYeQmukg6ysCPvcvjk/lPFLGz0IXnLYJPg1EoqIrmQ
BvTIyAs0mwwzxzvqUnvs0SA0moS+c2FXeT6ZnzpqLShKpmfgLPSu2C4G2nS9V/m5WvSni5a8bgY8
AFQ1PWrFkK2KGe6B7nEEduV+wcSt90hGqLp7aVLQDO6hhW5Yfyf+H92JGrpRxjp595T0r3l+L9yP
jgEy5WcUI3+DjwvImuh8ob8eIvM9y3jQY7E9SJ3kPdy2YSG48D8zWhYqp4dS2GcbaHvY1+Se2N45
BlLgUiuo6xRJI7fglcPsSHJ77Y1713Whq6K+F81KbJTMatZ3C1OupsaNWDWbDPT6pj/wJYrWNfO2
yv5omc/ZjHVBc7O1gixSiOutKgf7bj1JoFQL9qIQ3bnS4TaW4G/WyHiCykqs48n4NPXsVbTsoYTM
YP+fRjZT1BP7PdKVujqjHj/GGGq6zQOQfgWu6AeajnuZ5NcTq9S/Wyol2rukDNRN5AW5Qpy84qAD
4Q8G4fLGuO5lsyuXaQ0RPMmG0wSE3dnGDnLLVCbPaRTjPNMLOMvXsUo4kxAp+NZmKVtnNSLSnBCv
NZ8Oe7fUnU9GKrCV2TW+hTKimK42RKNxb1DAysJcD2b1r6+mA2hDNduUo/VtnHEUAUnw5qB2gJSW
juCwdD6G3YxbJmZb2cYn8ckaz9gTmpL+1Hnx/YsWmsdUPEl7JOuy2S0VYpP4L3WzYK6uM3iYT/2r
wTNKaIcxUgLY9InzlKLF8BPC1PBaTQY3QvIe05F4LsGITXb26GtNFq8eaUcd9zsb3GJisxQZuaZ4
z3ryqhegMoMFB18/1i0BNVAKD17k7CuW7cob3gGLKbZ7Oou4nS5N5rB92wFCc3dr6xJOTjpfp6F8
7DpQQJdBV+IDSGvtwf1S/WxrPHv5fXZgHYfz2ugudewQr0xrxa1YLDU5ROmOIePeKOXVK8It50+8
YHFQVpQx8VNbIZSb4BuMJpri0vu16K89huLceSEsamEwFC7hho5dYI2sUgnqOjUTtrcNTAPRBTVA
aUIr1QjGEswrpzAwE6gHlG1dPr1LDvGF2YMzgd352nYyZpqKgs/G+VQDVGjE+LUI2yZOiSU/OXX2
MWXTJoaNZS/2R42cE106fXtDwNtUfhTom2o3fQsNHclIqZ4y/Q8Jg4qNbPRAiIQFYpJqQ6V0Z3+f
zPc6z18gvPpk/00XOeuB58DsSkjvqRbt0Lnx3ckAeyuCv2MAlhGWvG2f9Ww+lhFjxhQ4cwGWTRPE
xyCelz7Un8Yas7qc8TsuW7HT38Q98uBsafpOY9DgcGxkHFhOtfYcUKdKRxVpZnrAof9bev2+clFb
FdWLh1eVfhhABpPxacEfgWZwsKqDxninn3cjdsHR0MNLLz5C6hPPePfsFukp9uVRd8zDCJYOsSZ4
DNDqOY31NRkUdjFMet97XYhZxArd3sdGcsVxrkj+KiB3btii+WTMcdTbNt3a7nOLY6Tpkk9XzeND
qjlPhoGR4YLLq/dr+7dk1gBBifVo6Z9CMCOxatCJDCSmuxHM2FJ/g8T3ZibGli24MeWRmWZXibXk
R/VEji4YUcHS90ws/eyVjwlKPG372fw3Gvhqcq6yotdCzvA1oPQA7CXZnxZrKEcsJjP9wYExQ5Xv
MqgY4S3ZIVE2SbJXfb1jchDgEzuhiZguXZJR3C6bFkGBw7HA8QB5mvsagMzG3TXT5k+OzdrLHwHq
8uzS5tMbE/rtQv/CtSXwE8CnVmdmjTJUVTjr1IFYyNto4HgtsOLL7kXvHTLm5i3EvbFaNlER/aVy
XrU126vFXG+ZLx41ph1GhzhujpGfv47ChloqYbT2J0lJFlMcTbW9NdNkm9QzNAMX/DUOXGqjJD1l
otjYizI51qHxDbtZOogZ4o01lk+DiwFGPDOzh7QKi+nQRgHXK3+Oq6DHmqgKciaQDRR1uqAJQxUY
ZAxA2KsDBDB1eDNBynlgQ4QCU16z4QUcaQQ3Lrj3cwMhFNoSvKxqvB/5wTY3ZsLP0cliK+I4gIFS
Q/htqjXudwryUeCuYsQ34opYb6IaMrg5+mzTzNYVgupAMQmbGboSuDtaO6+QOz0KyVQR1CbjsUOP
YZiftXEMh5Ti92QPH6z4h3S6Q0oefbQH3kdO5Ly7LFedyjHG3tS36MfJyMtP3gS3GcsreY8YQhe0
6trr7JzrAZtwaNFlfp6ImfGxvy9Of7H9kBU/2BK/13JhyVibGUL6Mvf/GU9zvejgdw/Cn6lqyUjp
huswO0e9BEqvYLvlenZsC+gdfoSQJ5zDH4orcGsOMkBmZ7GCZalfLcQlztmwMDZMb9JCT7Sz+X2q
un52zW5DYuMCAy7tj/CuHxsg6MH7wTp0hqMik2pdw6erBRijti17+hyfcDsftEvd1Anhsh4SlfpL
/UDm9Dvd2kzefNTTaNeHX6HPqOVZV4Ny3GDSvzKqd0nEQQ5y0Gsvg/akMVOB1uONl4oE+2a6ZbLY
xB7TlgEu70yeI2yWeEbLLMvD0BAe1VWENeLQaBHBU/vPeuXurdTat1H2GUE/m/WVFuOvysBD53nL
uD61ot62+Gp6Rb4ujfERZU4kSQqErlMPYFBts2Z0uF+mN6v5lIyD4+zPD0NkovWWTmJdKxJvkIFN
MHPtTIOUqcBq4e+RTpvQV6bSPECYiBgLuPgsZgWdbuNCNuZEkKQIGhhO5M+1FFtQ8owGb6Sqdbie
DUbkKRL5sQBoGJ+6gRI1W4Uc+f0I79Cn4urOLJB8EPASIJwtXJ9J+5try66mgYvQUC529mT5D2K6
20W35qEZhrHNi+S59IddY2MemoGxUFQYiXIDvtowGoX4FwranvgJmh7Up8dOoKHY8l2X+s33fBzZ
g5b/b4ZmVODClGO20TLXhDqQVLAGvwwGQfabO9x6jrGqg7mAriDm116X3ybqTWBDM6RB5hlBzUzH
4xC+Lc4hns4pR7RtvWeQfXWRPrk84kHXDizZND03qGO0zntYNG1dQrJAUkexMkGo1akxC3yMbOQC
6FCn9lBWc7DAajXn6LHi1jcho2uMTQc5BzomwRpEmpIAUZvLhYM/phuDqab83MvExn/8Ypdkipvr
BSpYfEn7S+5fQBqLMCd6GKpIkGr3mkQmMYF1D0+96wYux2on9DfHFxCM3vocRi5zjtpxQdM/uE9C
Ck+uhK1ekUW6My6DQ+pG/JbTrXKCuZheGRX9DLTJJA0gbm1QvyRoV0w05fy6uktVj9LE4WEMPgnG
yOW0c0bE0zpMXrzhyY5fLFjFEya3E0K1PCyuHTShKhN7zWMYiX8tsoDOBUTb2rBmkf1CSIdD3Jtw
kvD+kt+TQt+JH/U2zDgUzceGwdOyC2AXKYECsobeuhjiT73SPH3scMWv1hkfUk/KrVrtPYt3RgjT
/mYwf0ea4JBiKPe6fURrLksPQPzMTKPz7i22VuZryrsWdXxQEHjEIWvgDt2EW1Um5QnRlvT4SueA
c3e591MCHHkpzVNDP2P+p0TSff2ph7CmwZ2p7qH5YkBcFj57CxZkX9xshb7MQdH8hi2epdk2RmBu
iBuni76EcJiie98gDJvoRVrG8wZO6HXDIAtmKw9Tc45D32HRcHfkT2TM+2aoT5aZHRwljmO5RvDJ
qklbx4seyPZmwglRJe0kz2FeEA/KwgJHWrBarmr/HMMhb/nKwn/h1T5I2WxM+BCifs9AljKgg3as
X6Xnpg+UsXx+BCVo1MzSflYLyuP4a116YK8/2p4ioVf7yH/2EkheTH1UW1QZ+xlLed6Py0S3ab6s
GSzHqY6Ge7Zw0xqoqsDhGibBlfzRLRTGXIcWqvxuPvGuqHZd+nhUdkvxWLeMGkZkPuTSNzdz2KXR
IWNOOeKfMH/l+PkQWsb31sotFdUaslM40bshXC6oc2y8cQzzvmCT65UumP1Dw6zL7Zmw4Vsvjma0
8T/q5MoIQg7DKoVvma6Wf7b7ylpnHxBK+Q1BCeQJBTceZualNbGHpXFIp9XDHF+b+a3pCiiITHKN
mwL7pqZ48Ux759onGxigrj/b3N+j3mLLMoCgRl71WrtF96aFCNln7VsbUSeJEzcfnKhTooRaDFKA
XGzOdsasboW4OJQXy09XrY/S7dKXcs1FTX+jIVYDz684yQbxlrTQ4ATKwSZSqXzcjR0Hd/OrFlwy
KPn7ms+vzSCl3wpCUgCbyIAIQ2M/TTBmACijxd6kwMWDgV+wNiAoCzqW+pzYewPQzsZRXZ/e0C/r
wN36SK8rl23kbUyv/4AsWfx368KUlggwmPqWLdDPpnf0g8/v2bQkYoCVRhDGk4rcb/HcjK9WCRGT
N2y52qMHg5IBWgkSXY8XVU0ITpKaCrUmAzZnbAhr1bMogQALKHSGOaWw2xk9/MudxC8OagPUqx4z
PIZs23JC6VV81cnZgUOe7MrkSZ0w9tIfK7174B6HDI4IT2LStng/OTa9bqmCGtDc4mjvTbxYbdTp
dncG5MJ6Se9hyYB7/La8s/RdzNC56vJrpOSMJRKSFNYwukgr2zn0FvZ8nxsZZGOxZrXOs3Mo52Vd
JdDeUsXPxmypBK4LHwsOlQid1RR/qFs5Nb9TSexZtTH4tLr1LTEnaDEToFNKEo7/9pU/J/01hFdu
YXAeweGtmL6Y/PTN1J6mkgqDlQcdtf3VuLC95DdDER1FyaZL4GERGgsBeZK3qvx18MCggibqmjuc
AV6RfkluL0aog7Gjx06zX5exCf+cyc+Qy6ojsM6BQM2kiorRucDhIOOjZAHX3HCSScdUD6yileYE
s3sb4EJxBT5ACWxx64ExXWNpVRj/tJonWZ4rO91r5fLsVXKDOBY1YeyXB96fN3u7drD3rdUz61Fj
QiJhLAwV3G6VElOxPC/Jm6euLYhuaiqGLJovi7gBSvuPDbEIwCOWaPgGr4e0RBwTwrz/isdgGP48
E3BNQ56Fgxtz28hM9+HifBnLyRpS6D8Ihf2bQ2OaMoOuCV3qNrPwA3Vp9iZlBtG8fmY/ekoD70ar
VqcrAr/oNS4s/yABCdVSc7kIGkma7j12uuMMH0lCFs4yauuJSQcxJZRF6In4xWC/5m2gQ/VGjsMz
bmfU2JgdoXoetrV9DztsT+V0jjb0A+ucUo5gFoFnxLgruLtcE3YLHbgv7+1417MvASuMl6bRXzIL
qBmkDj6F+cLyHD6muWY7KvNkOOPqZDFvhu5tZ4ZHNUddZVaBjtcki9sjEamFrB5PcJs/sxRyuecH
LX2o2uw5AmF6i+mmCqOJvRRCF63s3RQSdFwx4W6Ydi5fijqlQPNOK09h/ww9laPLcR+rJnm2CfLG
x0UY4VdT390FKaLEh5deKefdVhU1t4mc//PZx2GkJqPIIkserrDD3CKmwImBXiDUrXLAnriuN9LH
IYPDpz7Vvz5PqcHm3BP4RgA3O/QXiXEUeNeV2FiEEwuxRHfkfhjywwbg68RehXXx1pDWH3m0ocKt
FP4L2I0i638cnVdP68oahn+RJfdym9ix0zsBbixggXvv/vX78ZaOjjhaHAjJeGa+t6rGajFepUzX
guTowc7v1b1gAsKlVO62xw7gtB3HnbAY0mRGeSHekjbOdGIl06G09D3XA9snyQAAIAsWjupd5O8B
LawiMhyIXyeoall1jIRF8sYqDqe3JVsmBfAflKNEdEfXYQLnutFB99ZdCOPcHoJ+OpfpTbLiPa65
u9FzO5CqTS5Gf8X8VWBKE9EhDvOtMugso2YkwFY1OIFg469PXjwifyUcFQoYwCxtJUpuS5J6fKgk
953w82T2cvxErS20j1HDouzWXPaTfdp/hN2xGc9G8VDhyLhiTsCa/uggNGVDnnQT2Aquj1sWb49c
lhctq3dKDvmxHjkGgCLKl659Wv1HSShNQOQxKdnJuolsnojhPP6SpzErG2RqYWIrCKGJev1ATxsR
ZBhtUoyUwQHmYIDCIXWVG7fqJuoWviHNsJm8clK25+JrDEEvtxklUlyoCSuHEDXBfZF3OCUuBQmE
BcELRrOlvYoFBXEekFdc0T1DNo2K4LaF2WvI3g7wFTahx8J2ljtiqKrbgguPoBrUW1zVuyGuiYvo
GhIHbNoNiCLpsjVK17Q/IFzF/vDUs41OgGjPMcrnn4l/ho4GBXlAwG81Gbj64kfQqMFso5Vizidd
O6D3KeBSAfGLj7jSdo0QblWRdiPws8qMIW64QSSKm8Ddi2mCPoLc1tbWKQPS4Ga4uVWY0ZftR/cb
T41JqCFKQSnJPo5PPncjfjSqCCSNBXc79A5n7iKoQ0Rs9rK2pgVhjJniqn3KGGUV/6z6Zk0/Fv1q
AQBwpbznlBlb4GDqbRHSv8NlIrdD+ihz/f6tWb5szMWvJX5LOhWjmrEyIAbDxFoh02XMEEgu0CnU
6nPGKrrRVNs/FZPXVRJ0a06hmZcgHxYxly6cFfvXso2VC0Htt+ump+DQoioKpzEvQKfwtuKeZVEC
gPc6hB9UuYlqwB7myMmAaYiJ0bpIBL8ZhP9yZkX9Bb/Aq4NXNVcT29BKek6MNKvhHx0wHv4W0mpH
/daSTjw4Ojm6xGnf0+20w5jhHynqKh5piTc4hSIAUxmoDWcl8n6Q/zPkNkaMnRKznSMnDOg3qQIJ
KDZzBnbftJOdQZ8gAfGV7qqIbCHT51glbEY86yIlmuYdeHFVdvu8zila1e5R1eyWMV6W0tMZ2bs9
4+Eo0YlS+Iv2pDtGp3akFuQ0IeZVCD8eF/1NYCdDt4/ZhQP2VyKweDnBYVFELFCQrx3SDP9t80pU
Aqzimb5qrHH+pgqw6IXtxkemyXpHpD9kd1/bxObg1iISv9i3gaEgqOH7e/RXsDglMTwIwfqqeWcv
ycOf8WOs3q9cUXrUhxqIlMqkWcnSrgOUVkySvafFo95tKrC7+rQQAsyECiGo6Fn5ZBfAvtQKb2hl
Col45lX/ILJTNdmIrZfGc5SePoCRCVOaw7f+aeM3k6PpFiYBfQZBfUP9TJRvox02KvtX0IEHqYnd
mC5KkaB1QkxrVHZFODHspNlW+nQke6LlBC9NbY05luK1l6no+7I9xRr90TFoxZtCn0rol6eS7jPc
JUTRL2LJsUZdsWsRkvQGSReA+jI7rVwnF0E7NxFzrY4US1PRh4PFzjbKhImHRolfKAciFh8u81JX
qazRnLohy1Yflb3WoXJILFdVb+KPZOFhG+naGGIn50LFA8ERH7B4B3YpEdym4ZxEbUT6Kghgl4Lw
PHPeR52NCrmliMDAYErCpRwufvFd0BxZvobA4i49wOiK0LT03sx7iwzPeNjJqMEExoKSdlxhlwg7
jaR/djrskFxnUTCSYeffZfA2pRmYCr8sItcm6ADie5r6gz3HCN8ncrI6WDQOduCrDi1lrPvrAj2l
yUMdLS7ZeSbU7D6BKhr6b+AzLmAeLthFzPyvAQDj/azLeP2ZoKisYgwtnIBi1kHvYP88LgAf4HRA
ezoyGwo3Ivk1MaopIgEcSF+DPAIx+jWDSyjp3B04RZk1rbiDrUJx6T9DlSqe+J8wjCuZLIic5oaA
U0XW01uEDzts3UpbsregtcSA2hAVbQ7pw2jjZh1iZTO/cx/jFl4zuuFOW27nfJVnn4blKgZqCJ51
K/5SwfhH4OWwOTY6dpjipUs7S3ljs98AGuKcasjjoBgJwHyGZZDFz/QhbQJjXyeHcVJp1Zs2BEhY
BRdFUz1x7ER/2oD4+BenxEwJqH6OzV2ruyRvtzi80h8YjVL7CqpNee91N5z+QnrNg4Op4+Q6ZSlp
hfwdd8rxiqv41KjQIoTpiawLWY5mCy/KmYYjsRrI5LjUkeAkyd+5+sQuryauAX/DwM06TZb/H+hv
vgHBKXEf5BC/iDi4HHnc0BpygWBWUAoH+Ny4rq+5vOTTP6B35n1+PFJyRWMo4iaJxARyZJM962/L
ePC4TRarkFEsn1+Lm1wJ4gO5JN+SMC8cMHF3BjKwhJv4wBPWUfBJcoaMXPgDGwTjwr5VGnS8uidb
qAtpYloipFc6t6EoeoXo3CnHEZAwu1HDpcarCfaWnJgvAN3oG8I2LEykEQJyyCHD2AKAzsT9+nZc
PWE62sTVCqycdnSeXnX1CzSsDTeWftHh8f7OxHvYXOLs1LefZb8N7iEk1l18MYTKr/QTPpZ8+Sf/
i3GM3BTo2T/OKo1LW7nOwOeWAJnVwHhPCAHurnktWV+8RdLbzItbMB6lJ4NoqC6Jxe1VVg+dRk6m
yaUryBDiIp9TewAzwxsyJ26dTDrGfDCRTvOSUYGuMZM0uDXKhiR+vd6kPWZAcUEkc/Na84k0rrWy
uoGrE4F0CqE3f0R3NNlpJv4u8wkck/V1E8zOgsKVJAmU7MdTfMThif2gNCe7VfGjfpUMIfPwhrHN
JEJ0RhfnLyUoHWe5nq/6xWhiPLPFJRbojhB5KQndPmGelcG2sNEDOKOR4DvuRb3JCDQm8C1cJZRz
BTZIgEs+DwQYkeug8eOC8IcWoplIizbzvcpmLYQI0EoTVW3mnfJa9bR6OA1hflRBoXBIWYzuaHan
ZPqYByzC7D3VWHk5y7w2fgQd52JEoQOx1MHPYPYul40EWhal+BgVmyFzCzYuRCTrFISCLfNV8NOi
2XeGbsAHvzKVbU3vUyowHv2MOKPQHpnLvKN/V7gACpC8GqEYQv+40Pg73vLiFQFcVOabvOztHROo
vsoAX2fVh2bdyTGAJydolVBkO/50UEbGvWUCDdlscv2pG/1GTsgeJCjMRlWRW8j7OPBbRA1m8VJz
Mv0Kx+fNWq5XAXxqiTNJSi4WN32JpKvZD5FB6QRRwVnjz0a5lsIwLTsz+lrk2WStaTReZvqHDKFS
Vf1vU/Q24ZS4VHW0rKj9J2IbOxmHTh4+Oli4pNp3/baQfyNLfhkaWDzePZ+Shhp92VBfJH/b8SiO
DcdX3DNPzWFyMyyqVq3P5VYhycYvNq12Dux+kAk64r7aHVqZluHALZsNcCbEajySsGiLSD9zx/gL
CflkVY021Ay4M8wgoSfrk1D8AuEZmA0Z2thStj5Y0lKxSFqcyd189X8XhsMfT5piQiJuQD8qQ0SA
xTFp2T2JwMrIjdGeSaReooZnrImI2J/rva7N73nHA0+JdN/N2IL2uj5g6WewH68qmPSckfun+ecs
kGCL5/uCMAXVu6UQYKpuSIBs/0pjHyh/AtSIUKmHGvcvBqzSc3+azcirI55rQzIAAZESIsK9QhhX
kn9amPEMnNnC29yLzPuf5BkscBlrxWo3HPaYRkv1pTMCqk8rOo7zWZ82EINadffFY0CGdLpPIIEl
/xph+sZcBW6TIqdvJeo+wuCziItr9QzSbKfX7EaEFy7GbrOcXpGeuhnce7McEVHqhlx6A651kJQI
F9ZFdo77p2k8u01A3QFhlMUhYh4GBmuQq8bzilw1ZkwoGbH7CFhY/kegxdfhrRs+yn7fRx9TgbVH
W5cC3Bt+P6Om1E3ABA2LgN0mOqSW6epafwYRIfDV0vZFcph6V5wMN7VeMUBZXpOx2BOehpwEH2nB
M/fINQyG71woJWiHPMO0JePpqw46itwVvZEh+vLZsC56VHHhUo5dmpBkPVIKV+Bp8h3VD2sA68Eb
Wc8VT3Zcllu1MI/9cCsVF+5tn6pom+WP5CGQB+RThpmRLUjq5tD7u2HA9h6teSOJuOeIjOJDNGkn
geq5ge6jLiU3k93XFFSgwgIwTN11VKlVJtVmuXAXcyezco6qg1gdeovbEvFscoDXh6tc+F4sSSAV
BCM8e+5TsVx8zJarJbeQx2Mm5Ts9h7qjGbfpMwUr1JRnjjCyba+1TBowjA/x6erJutPHRLxCjjKY
NG/G+Q+C5yvE0qvhmxnZR8kxrxB5+L/KNnrNsTNS9442GEX5n/80HijE+I/JMfSL3gobLDwSgPmz
/KyP2rDqiOBmWvnoP5pX85Jv+ie1KYhIxO/4qVCuukLGLfxwTT/By73wfRAdxyx6Nnk2cfNn66V1
Ch8HtqZV9Yn/e6hYm+1kG0QZyMlPgwukQeQUIl+EUQ5zjZguxExhca+QOmHTXBnGIxqK1YBYJj7L
UOwtRHgL1NS3kPwEF8rGieAxIT9zt1SVYaVi1M4ZAeNuh4UqxgZindoKIEI9DjFXVYH8i+HHzIyb
JONGZCB/1nzLSBO51wmPWUemj+AtCysCcQkmEzz2fVRoUe2OvSfpWzRxRE/Z+A5kbYfBiRU7t65A
oQ4nu2/DrvHdMSvepOCZfz378Q5xkCL9Rjmte++qeO3jA9+TxNvOWHOlYXYpCdJAZJTu5vadobgx
B6xPEYRefWwpv1HfreQ3CsB55v41kGyesJKG9F+KMjRv62uEvkYQrqWKxQrO4BQI8iYPU2dCnB9p
pWstYSrEL0YyNFj1GoC0FEW7SMwKg5Sc85Ki9RYNElekYcovtd6cCs7frmps4pYQoDWx7uU+vWc3
SLpCKInn2C+/YOzyw/Arphu/Oy/0IDK5KtnPDWMgtzcIHDq6GegDtjpqsWp7WTPpOnrhiQiQ2BM2
bGO7g1GFxOATJ0MWrN9iRgKbpsqWtl+TP9CR8GaEENfr+qMDL4DcI/o3XDUE8YoI7QLDX1WltlVi
koIrAZ/dZcJ7JO+Xx77RZNgFLIGgLbWpMtQMLBdHeiZ3Ure7XW9p6z77GdPckySUej044+Lf02+X
AOijLHonb6CtLLaSONKwIhAw3jG60sa6qMNEDnsxRiuqbBpBguall1h5cjFgZxHqwzg63MQDslAa
WnYI2IRMyC3UL2SgAtPEnyaPrlC8RSW5uaRcVpuBmuCnT6DXA9elbdFZXR2Qu1nNzZwRRJO0JPWJ
bfiPNCCDT/8pNKosFp0Q7mnpi1+ZUIRqZoguCBxtxQ+L7Kego3eGSIm0/smStzwsXexajwYz/czW
CXjGnWUdgyjKBv0kfwHTRxLsZca8tZ/5Tk284uB2OWkqhEoloDBxUmwrBL9xarAVbw35N6SeRSu9
WToE2VYzlaPGb+Enw1fBn6UjmJLKRPqJsNkpMms9kmXbkQndIhMdWTAV9duLjKmnZC2OD1OzFcqT
bhVLRNEmQRxRcj0w2siWo2yjxPSkK+9tO7njpxp3l1ZLL1INtRSWXu+nrjmhZywPGCK9AMRFzU4T
qPBUP5f8GfoARIhUUs5GfKgqg2JkCceQ8mScqqblv1RruiT0D3e46uV+wQo2Wv5JRuWiQs4TXnj5
m0fml6EAC1H0ng+rgD5Q+rG9rEY08anRNEcrGsFY2Ia0UCErjIiV/D4GoFEGVTXU1VoM8Kn6nfIY
Wa26JSCyqJ/GgORDWkfcS9CvtYXuqOK7it5UabIj9a0t9NkgBW4IAjjVdjsukj5yMfP+hJXiOlVg
FHl6M/A5KPJJibuDWlnQrKSVNfVRzZLbVFuHjOchtZjLOkfFAonH41yQFJYv1Fb2HRbpLlqyI5RN
2E9ryUSixR5lKdO1mihMGWS3lOKj0u3BhdTnXDcboisl+YmoCGa7dYlYWpUCrwR1ctHpm1LtL3V0
mgXZCeQnOQKyBZG1IhV0Gj/9t5TeWk309PkqqQgYqpMpzadQ5ESD3pyMD3Fsd8NU7UbawyO5PilS
cy9CL0JJHxecVwU+COQg46sbrxZOnmBo1moPB5Y4qTa40WRsUib7bKk63nQIRlPyo/iBmCdTmJbC
MUoi4k66SAcO5oSmc4bC8tRBJciNMndXbhxCmlUoQg5+vjHTHjkuq5ysbL4XQTPM5CrrBkeMLUJZ
SESgiUp5hkjDRoIwUWvbYl8eln2Dp5dsK9yO3z29W8Y/EMBCP3XouQz2DYtaPRIT84c8fSDgHSng
GME7ZOI6Zqxv6KCJCNgSOqrdQMKkeIcoz7JNVI1I9sEA8EmzJaPMIacCjV5+adINdiaIXJECAMTP
yJc+0L5ZmEQRoaPEItPvG80Tol8wt/jLfG/THRtqiwTOQKlhkwSvbkfWI4MfejFgXzIh8BdyqRY8
hYJB9oXYxWuFmm9GtcfeQvNGf+IQSEuvuXY8WiEyGC9s9wp+FoJ8pwMWToSJEqcelVTKJmaT5bmf
7UZFp3/Uo4uAcU/bMUwhDBXPUXmdxpMaXmQ6mTgjSj51Tx13g7xHfp6kLhtI1NmDaiuSIyGu+iOK
DCaeHkCiKXtPNZxGYm8mzm+tTDcIZklbFcDNwsVSNyEufcNRUE0NnoV5jfKixO7v3LLzD5ATssS+
NWTi6EhmNDTIMwiQpdw5XQ8/eByrmYGLZlFEM9Kevo8I9eSW/QEALj8RuQb/lW2axzJjuxL8neDN
NPlRmMCEqe3q/lef31sMViYFkoLrE3eEw40boRPB9OFpIg+b5YW71c4P0r/oizwwpsOMGsb0X1c4
GA1y67Nmk1bRA+xUyykMkKhtyKMP1kupa78PZG9Qd5lxApnqlyrvFVzxNl9QYNS5lrFDPJxwqTVt
fof1MGzyvjczrtq1LHlJ8EjkY6PsEpD1+g2XWRycoLlAxPx0S476AG42d6A1d5XkPACPmVVGKC5X
9TuzBLgfrIAMMznOXvFTcPSCE53Il9Dv5kMfHsFAIuKFnZpriPqrc/Maoa6JvqYGfnYt48jfNJu7
mGBGHvoC8/deBQEyN9z+5dYFRyqnVXCQJJfgGLAFxr1gEVDjeFkPwgaLJsu77DdICGHvuIIaxCv0
W6PZy3R8TQAyoMR7mgkT4g5LpO/s2F70W5HAmK3D8S1AqiVGlqd80yROFzd7Lcn4neTVrdeY9kRT
j2mjxCQzN+YCHzo4h/P/vxbbQ59uWnObk+UBlegMEMICWwWuRxvOMkWkyxAA7cOJmuP3IVPILcQz
UbJtg5xs1VeejLPmjUJp2FGJO/ARZUgmeQ3tUGTJY25DOhVAZjZsq6Rs4VzfKBDSxi2iqL7xSOSY
581i9SGs+ITyIAPF6HZddxBRJurme8gul2yFwE3673zaZwqKFhfLDsyw9ZpBvK7RXqdLFcvfuKG1
1W0VmAYyTbhAoYyBlFvn1J4AQkwnY6RaG6CJo9GJii1/6dJ06u+EdwpvlUdGjayMj9UOgTpJTitt
hLW8/0ClWoVO/KJrl2agVH4t0oNALgadBsaapaliOrkrYLSW12KvJyggJQILx/Fa4ePFGCYxWhBh
SuW3wY/+QQ6XXFt/SUADIwWoYfTqgJwwBGLzXkk1cdVrUpHQALLUB6APULELftK5JGBoFfze1A+Y
t/BrepeImexuQeslPTvXwVTekhYAlJAgt9Kd9mhtxRvTl6WsRxniBlubfGX6UqgM0O2qOcr1UZrP
lnwlgdcMMYTbGitGtGUIcbYG1Y4Tm8Camg9Rc9ApLtoO+RDB98YOkQTUUyTtbiRuC4AvtZv+hWct
UPApOcOF9ZxrnJV2z1vKJk0Ps+HAqa+t24CDHtgHlGV15u5bMoaR4oB7eV53X2wU0jcKouQ3pUgy
fhB6j+Tul9DkSVnVEx/08tuhEQhtbCEukUkaLmXiPLndhhij5p1cvgoTnEIeCJ7Ydfi98C6AeZ2n
USEg3GYDJe3xokx2Vmyo9SaLWZb3HAQoolBNgH9gm4tIX2jWbIc8dlPsRuC0rKgr8yBQNFs69SvB
6JEBggwknG0sh/GH/AtiruoXzhYFab8A/LWF1omOAFiELMxbwv0D6t+KrS5vykVb5/CFjtSa+ZpB
FGcPUVqAkeDGEUDtWpKd6cgyLzUChmzzX8Zq+JIXLcyqbNzik3vY0DN4bBYrGXU/0N0cFwTW8+xu
IxxnLDV8/RIBWnAH8GebEMPyj8hbjD9mFXxaDgeZx5RJzzJPiNfAmoGVyg7qBTR3grhKsR94mNyP
MeHtXDTHY2AQF9GSn3YsU67lwoQSEEujTFwM/wRQBcxnUAbeE8wevGeias/RbZT/tfqXNsLy8wCS
JmA28rYYkDs035rlE/YTeDEiykrq9q3+yLC/jvR6dE+E9TXEziv96Z5wURAsS4Gl0i5fdaSJ4eW8
cuXljyXthPeZc9YgGuLCU4NQklkN5JKHbHxxI6B1UP+nboeLeEbv+c9wuKr2r+jZ7gFgMK2jE+dW
y26LCDqXybXc4KpFEpffpycfC0qi+J/4pn5Z++RTuOnb6SO9Tyc+DxBOKcAZuEbLw3hN/iL5+kyS
i6X7wozIt5h/or5CVDL6y6yZLlTeoUKxoq5jyl1g/HYc6OyQY+BajUMnQs7b2K0/Y/RKyHEXuEIl
5Qp7prXiaeneOmrVffpes7XwLgOSrzROC+kaav+MO0f2A94HO8Zn9tld5bf0oV/HHwReuAD9a0iN
JceEQacuPYmeecOYo3J5ekcDigmyXzGukSV8RmDghrvKU48BMwLp5Oa6MtcaSdL/5/Zz1BOZNZk2
MUX0mbFzQFZFto+F6kbDN0Q4//sfJecNLBqTC5Zniq+xmdkRQnLJrYUdkQ5EkeRYzLoDUeQkVuRc
flsnJss22/COocRSv3jPupE7x4oxfBI96AMkghAq6hcNJUR8JAFIfrkmf+msXrNqjduqkFyTaFFu
rD8G2QXNJuCGWqO8X4GDqFfS3uZ32JHoLdunlAtaO+kPEEf6a2/y0oX3NH54t60GSAGo0pPeIcs5
Q2tejWEL1rJZceXNHwoXV053fVU+wMGJGhreFkkyZ5BNZCG+B40Tkw8dfLBfgdw+1D/2Y6DVjp2O
behNSWFV1xQLm6gonUr02ACHZR3wpfVTQWdz9im7ztgn5E2btvEehUdd3hFPkVAhzWVsdoDYuje9
WscPTnqiN0z6qmoC1lfjVpJhYFDfA96jE0Qlc+hCwhTs+MKSAn6FLwcB68BeWIq8wr/4YXWcHcg1
2I0dfjjRSfyxZEKa//93ceJ8Lh943zO09lzyGAIhsYAHl2/IWc2NzYcHHLLcOpE1kfiibxD3oNHk
lSCpKEiy4u55GQ/E959rh7KFP9+engWQA2pWGqrrt3S5ZDo9NPJ5qXVgXp2X40un2Gpbh/CF5N6u
EuST3HrRPn35BAOTiq7veaNZNKhxOgshtiO+kandfdUPA5CfysTQSf+1B5rjWQbveevpvMkATVSA
4J1KSAzcT7BkEfMMRyBzFijPhsh6lA9LYBLpXf2atajz4S8swTpU6BOwYSo1UELTWTxhwap5UsZd
cXlxmtFTg+P4zide0GP9Nn0Z79lXKKPwsYWf1NrO//8drA8ECt1b+C/7v+WCFxfNDs87LyS7iW/C
TwLFk63NP34rsRv20hqLdpQ/4wvDLuL56aR5eKsR4DenRQTxxV/NroHK2S1c7dZDWZ/GxinmLT9Y
nDtYCZbHc263WOD99jMEnCCz0VOpXJt3pDoQjxMnmyTyrGKrBjgZXHPpfnI5rRiWMHD6Mki9rXAp
SDwe4yrd5aFL8JdAcBw1hwZcwVZJj0WAhHePPb85ChSdt6TOulZ36bVjljjBlbMQOV9ScifcVSH5
7xtl2OjYU8kPQX1RHGJ1GxbbqT+W8VnNbyKbYX1vhkedPOThQUwLJy2/qULJtYTjop3oyDbai+aB
BI4iueDGwBig8RIQuZiHnq5e/ahih/VHFJ/HgPCQ8aPrz0V/tvqLph+7kU6N9fRJdnmhHI1229LD
nJP9glzuKmY7g3ZK49amh6k6DdGxlU5MLj2Qq7GrC08gMZSIjWrftK4pvYnChj0FYeRM8HzQPWrm
0kS4FVxeiU8ZhtS1sGfnt6znXeIp5ImZppv+zAa7FBnz57XFjg1E2xCwgpdS51UW2zD7TpHocUE0
MOoG+6pc9VhuSh57OF/6rTUKEZXtFG7KCNIVfmhEqdOE5H9KwXoqd9HwV5aHnMtXnf5Y9bjuNA+Y
CCnDJqQWZx62fno0YhY7l3bcgqTQFJt0fPTaSeQ+M26bZA1+4TP/DrTeQGrRiUhmMNEoin4QokvR
XTKJ1jZyh6bvvD/CjBvFpgy9hjl1coFwcdiEVIOQ62O0IA8bdCXGV0TLO6HbtHfoZGmgTUek7wYp
aUiQmMJajj/i8cMU1sIW6b+F+LW5D9ahJqRgpxQbsXISQrLStwjdb4PBbZX8dOS2xG4n4UmxQ7p+
qPqi4gV6tHLj0JOyXX9qGshsAknPQvFMxkMb7aNuM8P7ThdRXPONBEqiD6yE9eQ/TBAefc1+X7uo
CBXIChpVORLZIz775E0TfntuNrVx4ALAxV/kZkIV/IQsDj0cJWWDHf3VBgEgx0QX+ecco94yTiJj
AM9IktfkJvN5NDxLvTUjDr2foIMZ6n7fBKQ+AuqcVCaosSQMk7W2CsVdH/0LEIWjTwLkJ/B7HB+1
+J4lyNyIUdg24UeFZqodThY2eAajQHGN8CtUDkH7XZX/fGjDXHmTlLepPUw0uKcEOBMZzKnMy38b
r0A1BEhzdkjEye2i9sZ26/eoqtZj4BEDiSRJN9ZJeRHlHfktKZGDDzxM2D0bsqk/SOXtWck4CreB
uNUalg44i8PJUna7qNqHGFyBLWs6jyqkaVl9CkTcnqglTAf0xZr2qYUR1ZORMoUK0nECKjYmqdn4
VbJrXDsWnoLBYSAM8UPKyWkYjhoZ3x0lIRQWHCrhVJkvddqpLDUzOWnCo4rQ937ywCvmVRa8XOWH
PQxsns09kt7rBj0SWuxxF8MiLUyNSminyqda+ehRabCFP5H3Y3askhNjfBPzxPN8L45BMJXQadR/
rf+ypnMbe0vQq3KKmF0QDSuO7m/wouKoBGyC9rG4tYOIURCUgQw59ex9aulj0QFgf2hoViEa4WwZ
BDalezF1DQuZ24U7LliXtvdDgmYw1K7ae8hC4B7dvYkAZoxEGkjXzmSY/84J5MiZDoiAXXGWFKPN
p4IMAgaMdFcf8s5ew6wFZ/1HuF50vPlvxV5SVtNdSC8tg/20KFLExjalU1ccK2PHxzUywKHFmi9p
O8B9YS7G22Z+1SQzC1v9SJB2LDBzHnwdsm8ktwt22UsxME0YqDwSDBIYvprRhE4NJoPOC/Ozb572
Zs2wbaNHqHpolTrwdPmJjKZSt3r8qMhaI3XSEDZwM/0P5DJke6wH667bDwONXtsYbJMqq2I7c+Ro
dtaTkbkiyabo93UPEY5kGqZhHTyJwZmYtskJX+zbe/NRUoeY7EVKwMNzYj0C7NfjP0vweKjy8J5G
v/rwKyl3K7roI7zz3RRvHbkeckMrz2WGAiMbYh5x9cFnf5bKTjbY0NfYvmOkqMNJnw7hNSpswTwz
5nQaN93vJLpqQDS0ZsYbQSMKB4EJgWq7Bi8OTZcyy+WBz4rXueSciz+82iJxyPPsVdWFhllNAct3
N87/Mj4OZFJq6KnsnQ0avHLjx6cwhowErmUcJYMO4I1k1Jwm0BDZD/cKtjHf1SgC7O71zKZCLC4+
KW5xMO558AZGZAmk8ZV7cThXzJpNzdtvvoL6ErUb1JLF4kBzl6pFAHrV5ZCg2Jr0yFpfq+1pEHex
5iiEJwWUMjwTyTVYfTCVlIwnHLHN3UgcVDjF4s4tyGGF4uVKPeGWj5xyesRsGNO2Rj8rH3hfFkcu
84fdkiiARW0+zypaDeUvkj+0cG80btZ/RYmHCe/KBifXOL8dH6y5nhDJNXeNlZ7jc99k2XIx5aZV
8raGa+ypOWU2M2gGNzjPZ15PUQTrDgU8VdBRdbIVxqMWkYlUvGMyKapzJL2IesPvu4rbiWxYjCHC
M8gOafgwyo0o7Kt6L8NlW9gYZoVbwrowHqripXCF5kRc7gElOnQ3/HaAb1Y59MHFDzZp8hRxW4b7
smd02E7GISoOYr6W6j1XoE6/jPNBKj1haZm9nqvmzU9fVnyzuKgo8VcQXlPxoKEc4xr2VRu/IVrQ
Mj0k0HkGIj5Hix1RXhfnnhJuZEegHBZPpQO4yps/dvi99sLoIhZYjjYcxGQ6Lp84oD3tdcvpbm74
iVNUIhh1JosT1WF3qXHEak7UemQBDIyhGvBCLLtZ9NWXf0a6jSNyiMV3C/7OmN/hsdF4oMCQ6ZpT
NpOxK9IDxjwpd3uf9GKHMieEmZbGrZL3nKTWZ0RC8UwyPFBEdwp5B+v60+rAVSHWaVhWL33LSniN
NFRHXkAg3XpA1kSexKr9JtkRLoF+1N8JfqYFgZ2PVuZ20yZbkmBWqBMtSuSR8Pd/WLMI3XoKwntv
3bXqN4yuM71R4zbnupNi2tvU3ANM7tk64nk7wyvDDkvciOkm2xkFKrs1kwOVhZOdKl5M6sDoKMp7
Pd+IjIXNpQAMGUhAwuKOZy245t+GdW+D95QMGtPT0bZmP9X8D8NUyEkahk4HG5MTWcO1QIn+6Qwc
+TMO/iI2ndQnhzIF+yDOWMAHN7lzssqr9Tgh+wS7YCJBDYUV6EA6Xlxy80JRtm72GgBgg7nKYxLk
R1gFKSG2AhlIfnnLXWFNEa5MuomwKC2QezIb/iS4tiVn/s0HjpUVSwCEkh2pB5QH8vLzwwRrwU4K
UiHT5IMpAiUbiiUCmwErjwYAUuoBDC7QDBsPkBqMMivQFO1q2qi1QwKrv9bwVmbxBVBIUrYwLKA1
au6iPRBR79W2DB2D/AA6QrhM5IwkN/YZVzBtXb6h15nUp5L8tLxZOm6BOMT6cKnxUtMRk7hZi674
h0sS2w2dqIgMCYBlUzZSL0gPWnvDhEVxq1zusL/oFBXDf6oEcjv6zLWQihLSdfEFkc1vl9mRMitg
S0Gka+NQZ66h7ym2aZMtORECMj5EeqptCH9S9cljxT+S24h6DUT7h9RnQXYZLADMOfcWmTWCaTTZ
7Iu0Mi9vLRH/8+guGerU7oZr4Gw+YAoZ+UDoXEPdF7NILwKCSvJM70hWZSRitgo3BHeGAdJY+19A
NHy0hHADc0TEb/Fj8Amqa4V3kewj9GHvzUs9VV5rtweeAcfYg6591OhR61f3jZLGwmIEz3QmIrrY
N6//SDqv5VaRLQw/EVWAiLcCoZysZPmGsmyZJKLITz9f76mamtpzjreFgO5e619/MDMwbM9ApJu7
cTtTTc/8Nb70JTo8JXNycRIxhnQt9uQp5CdCK/PJom0Xg+W9IPLyVWlZmN/w5uDJJiw8xfcvVSdp
phCK0vugEpLkwKWKle2oe5xXusZuuIBYZihudY0XKB6QabyZz5CC/eRT4dzaNWFSKPTI/8QlbIrX
EaotiBOrEU87fdY0KyRLA2+1eeCHMMPQoVHqc0J+Q+EI4Jg08/uQxfpFk2LBjoHjoc2wWMACBX9W
kI4WdvuV4FfMTpnHkQPLQg9nCERwiIAqDRDqWxvhQJCIsapowQFvTBcHOibxhcCxxkNw8tfJaTzQ
CVgG7pFuhBvPudoSH75VmFoe6m2LyttFIPjGj/mF5wd0G3GnKvIpYekVpEs6CoC84aU/RDzC9g0S
R1sEuEfjaTsdT+/BSf70c425xcSxf6BYAbLV53T3gvgDYAjIEs6MP6ChBa92cmehfHXr90zedSv7
BYvaCR4wtybg1/1Uu6FjGcHTAINcPfDar8FiJyDKGFJme+F1rnYwSOAEsAuEs4p7vTHW+SE90xzB
Wwdxs/A7FE8gOODAqP2E3AZ40pcIixy4npemw9F6Gi94NONrzlYaLvRr3E/hIlc8Y6TrEwdt3wVW
MaxBvjFbCaSW5tFL0+7BZ2/q60gB4KX7dy2u2ozd+iv5HLfcN96nqGNqil8Ti4/+B9aB8nz1mG3N
6prkI6iu9d9YoyU7DZBNSJEjrMic8ckTkFOEZeS5QM1iCghB5jOTvHFfvlxV8zplTjVDSpYJKxQl
mO3UVHcGRkazkV3WBbNKmBZkAprVWY2hMzCUCV0gL+AvkCjwKCV0YV9rHcQnJ/iOhL8rlR65JvoJ
V4c4Bq0Uey0Te60C1nNe2PM4UJghKAWf+YnC1uR1jzwaLpsBbOVNeGF1zyQmCrcC2ED0/VC8ZhPs
40gCh9gH+lwgIZsaR0wc3rSaU1YQSza8gBHtoZeHkJaR88az8qYeLYJTvkG4wJDAjBF4j7UDWlte
SfPtpsZkIZ05Jc0YFrHHDtQMs8qet8mm/cw+gQeMC5V89If/+VGlyGC7w2EBVxB24RwsXIyY+QPX
QNMcE83ChEk83/arMeb1UYYv83YVHhD1O2m4AAL0JKfsiIVcAiKNGfMMS1V2T5KAA0Q0n3Bp7Wu5
f5+bfbjiTiHrqI4Y7kJGaHftdhR61Wn7kfyWdHtIuHiskAeWI9mm7EJPLCjDYCl1aDzn8Ws3IFr4
feMsRdwHmnVmPpDjGfV8UtymqC61RcIwegYxLZdJTJmxh7HzKMksgZJG5B1yI5Q7safHWEzieR1Q
4jDrhgkUz9g/7RoUgbBx7FOQ7bpRh9yAAQ9v28JATf9kmcES/reVIZZlr4reYkvCo5yXBSiwOndP
pLbIdvop4Vqh7AatazF1ZL6KXI1HTFTdvYyAi2bRBMv6udy7PZFkrVtzyZgLkQZLNiZ0GupVPMl+
o1sVzyeUTVMDHeVfvRSJmIKkCZhNe5//sZ9jiocYFniV7XAi5gZcDEeLroBdQqMlK4QTZ6Bj/85F
MDj5bm/TDRsH70G9duQvXLvpCtTtpHajm185MEgg1EWIJJZ6c7Q6Zk9+4OR4B7ATETndmotcvQPj
ytguJ4shf4oPbhhd0QvTqmHByfZZbHnKuMmM6tonKmjEw4NRrfcGjoHEFMGkGQpouuGl9tmlRmal
dur09qOST35yQLtgHJjjgdR2VASENgI/8QjodBgs8l1giiBSPU429Mss3Pq3+BW8P33W9a71XfOU
gfHwWoHafFTODC6D7tL4O5b5wKyAMo3DbgfN9ydjCvfAI59M1n7Nc4PAQcZ3sn8zpwp5+TaGvoOF
gnoNXSMTLCZtOg493DjKRWsWAngxdglP/Pyok5K5xLSXmHfx8fjV4YyGHGYtJpGGuKSK1kVblKon
KMrBBo5AxzG79Q+YHsQH3fKKHFNp14BoCV0dJi3YnYZc2k0geeMmgYXmuS1vSnsNk2OFQwkEZTbk
OwzwoMHf0NW1eanQDHt4Duk47RzhhgTtrISNTOmChgIBt47E5FCA+5Yz654WH+b7Vg5HMaCzyTzD
vgB0zrPJBUkO4euoZh+M1dtsWZozYttyvPkwFtQx1MC7DGTESeAYH/1N+SmzFGAj3eKTRdtliXsc
XXIOE6x2HJ/n9sgpHRnjySwW7DmmBvKXHxW+0bTkBQMUP2b7j+IWJw63+3Vove6b+9ey0bCoaKol
wSvEWk/CB+cvvoZXfwOOz2uEb26urWUKMQM6q12dTP2rNo9NMQWtgWgvw+7VSRKCr3ov9EVjHdLJ
WtV2H0nnwOZhIFyRygA/L4fu7gvs1JVJuEMBE2x9HPKVxWij7DjlpM98KYlA40efjF6IwbCi++Ti
mzo63LUBIshGNi4sTEKbhYoNP3GUkPTQ1Sobwz5E6mpoLqWOL81JR2zcFl9Kdq7srQrSYkU0fguY
tIK5L8ZQzCzC6FBnF7YhdfLZYqEAFYP8NSAwf21Iy39K9Qno6NTsN/bb4VyAH6z8kqhblUfrikaV
0Tokcqvcgj8R2ZG7A7YEWGegBg2nlYVSC93rV08Tnr6/Yr9xkCG9dpX1lWOD/YziX8M4EItdF6DE
OTwEYuth38HOoPkVvKJXScF36OgS0ju3+R9hfS7VO1U7jMaqaYn7dnpSeCSMGJ0ihuS2qINtBxJu
JV82J04m3Vp/B+uvJOcgxI9x5jdzJowURvRXzdyHJtdZl5YYKdCPuTTs39ajZU5r4vD1NHEZsOY0
OVFLF4BP1jqVnjqavW6YK/kC1o+VXF8I4PEpJ0HdcPxrIlP5oi+alh0T/32Lk67xhTBtBBaysQfE
sc22vRRScPHxyrbJsMDPX7ewibjl2LbBKmYC3VHO5q9H3W9kH7LVwsBlP/tEDtWiYQWCNK17o2LG
CarPGF9F6DAAawbFRw+4onXLnOCuYKkyNik4Xwo4qyfMAEZsCQx8ROO93AEIL7hwg+ECfwihsnR3
H5G7eMEFeYxddEgIv9sqkafSvfP2yqondHDlCXL3tG6ugTVvvFQdCTyZ8+3hgqTxHKIbXEOh69CV
j4RSVcm+agOiRuuO9a3Ptpm1lYJdFWNvd8qHpVIJolCMnZm6ZbJkxFdoesJfHaILVeQme+2V+hbZ
6wLTEhKxms1o00Moxz66vI3PTDQtwWcSCn4Qg5EU2Tvru0EXp65e722mb6xwZecLiAyKRVz7GjsW
+72WB6iWC5nNJQyuzSvk8NlY/dJ47WLpHKofcA8mRCBKZxkIqbuP4vrZtkVEcY/Qutkpg2ugQOgU
UPOl1RyLyouR3eJyC+xATvG11/41W4S4KnO99zRgXkTA/RQnfMpPmKnjgqmQ35CwSOamIDliYOik
cxK7pWGBWAqJLNQz+HcYu+jI67NlVYALfiXwz/KFDjuF/VzjBYYK5PnWXCVxr4ensTcJKoBq8uK3
ej5D4nmBeolD/8PQeP+dumJK7aK4DatzS04BfhtruJrvX4TRrF1aRh2T7xyr93mDQxYUOHwB0abq
WzgkRCS19rKNPgp7TmD7i+RUQvEobZHhr6J0VsQz8kPkfBE/a+OQ1mv/mcHRwzSMgTWTfHgEDP4/
9YOM6Ec6vwgegPyq/jSMHwJUDylI+6wjyDnVt1m0CZoroRlEEWLcWeHKJpzvICf30QtvJdc31hGD
zHxlo9SgRQJ+Hl3F9LIBLu18Yn8F8dZIVznE7Te8vlWm/EIpQozUNC7HcAKRh1ofYgwRxexxpLiw
890ybElH2myoKwKwgHZaMKNqBOHVlF0FjRQ0VsxMkDwm7nhTtRPWnzCBehI+gGB9UYnxuxCLtw41
GXMrRsNTeYfDo8IoDadGGhEEo8jLpwPicmZ2dK00j6IuphcJsBJgxPyCGQDlBtMUB9oC7oHUbax3
iFEJ5R+KQtDr3UufMfnxKNP6vbyjxCoJjweqESwn9+2TEeS8iemEXERIG1Lnj/QKLRGpHlAFXDNe
F8KD5F3/D3mudD5jqdcroAJm9xSS1HMVZKRP2sgKSRtVQO2N8Haw/uZH8P8HuCdZghALIR+JUMPg
OtA6IvqAFVM4FHbmm3oQzdyUBglSXS9DhkT6TiYLaZn4LDg51Wsuzm/z/ynG6DIjYRcsUFoJHg5X
4JqmEGtwd9F5sNVT7fL4oN9xwOAkCrEWPQVnuv6Qhg2UvBgq7Z3NUs9do6Vhc0M2OsXrAtY/60hU
PkiD1Xb2KmcDynoN7T8AzVR+mgqh1YJe2SMPtb0I8ALqFRIxJHzsc69jbXtYC8JqHjSXxE2EONgX
kEVD6SGszl7uq8MszqFWwZEFYntfwmuavrHQgTVNuAOQoWCu5ZDcqK+5H+zlR0KABAWYxEgY5VB2
rzH+mdy3ln7BBbEtJzMzcasJzqkznuKEuPTYFV2LweGI/oYJqtOR0AVZgbJvSqDGfHhgxKg+rEe3
BxRBBQSk8o6oTh1VsMvo7/AnmrZPf82staJv+Ic20IbQ+HSn+ojBmP79Qu/4p38gxhHaJKB9wGvm
LT8NVBKoePPXEeiUSvcOMFD0OHNOpTvVOP/TPD8h+1CZR6LTAkK0caNz/jmTuPmS62C/ez2QmoQn
OGpw1cg1aTHZJzI18cofkDacAKByTcoZrArMaTmmotnk1mGKY3AI7S2IhHAbNeBV5AceUz+Te9ky
5II/KiiE1DdQQ3jThy187Rx8DbKeS1HNHsY7xfosHjJeM3cyr7A7EBVgOV0iSECG7l/hvrHgC3Zi
wf6cstRrxBW0euwVPaXkTgP/Y2h3V3Cu5tXImTLNSgjuEG75GiRD+g7BG2Qo4dLccJWU/WSRIaG4
Ij9iD37B2WAh81rYWL7BVAOf5MSbas2suHGb5/yUS/cNj4H3GjEFtmn3fNvuWZfwWd6Bx791UPfK
AaJ6Q5YDQRb8VlRZk/eCnrxR5zYUfhA/w7PDWRp4/GwMPeiPiQfGAqAQ8lexreb0mWiiif8EgNFY
do2LixqkYYfWXDonD4MpBsAG80mUfPRcxQyLOVp9oGLE5cBkkBMw+aKj+tVO6Rx9LhmSmNbg74Qi
DapjO4VSw8OACGsU+LcJaEVje3jR2QpekMnKEPQW0AtGYTrQH+XTRv2AD9BS1XNoYhCZ4W/mdQPW
ZTNynlucadxWnyFnYW9Moe7ghMEwOYMcPiNiSJt4TE9JDOcFYgzGlqA86O9s6JPUqeXsDZ2vdxhs
ldtI1GbsqPAbJ29n6BbAzn4nmin2DfYdlqNPBiP/D2ifoFOCYPFv/aPwMHD30d1AxKY2kFw+BUeC
BIeDZqfC0oePRpLQLwcCEq3JV/nDWzBAQBsAklzTcKHEMihoYFljepY5EP4Lha+z7HKPjqxGhM2I
eJjTOtCCcGLRnTIKsiLc6LnzVGmCnt7/9Vh4wxLDB3M2gYtnoGOfmS0xQQKPR0oRd24fL+DnSpi0
4wFCmVqTUO1paEZB+3kQgG06jDjaLH2ngHwvg0sTz40Y11wqqanKSLnFP+cfe9fEOIw7D0LLgGEl
75UP+2E9U1jKRD8SY/fDeJby0dz6G0QJa5I+PkYIeUjIMUN24BMyQ2cSIH+XR5Z/TPVE+BXvzJoj
5P1Bl9s+8NTilisPYjBB1P7hHvKluKeXCC6r6migrQE2NihMHLDYMcBFC3chl4E3PgEJYAtVDEeJ
GExQ5k1jniAkyYiVOZW/w5+GThrGPaEEFgIVRwAqqHIuLH1uMFs9uhHIoSErgZ3id0DDEUylK8kk
mFqx5QziTuFiwA9QHISUHHgv9GL+PlIdxeJUontX4bsD4byhQCPiEWzi8IFnGO5K8YOCAiYwPoSQ
itk8mHRMAOR+UP1YuMkxT53QjYn9Eg4quARFcXvCg5wGWgcExPeB164QL01BwSLoYFPwBdZf7tgz
sMEzNOxVsuGSWbj88yEI0PcOWxcYAWIaAv1fKGPEyYrt5JlRRtouGKpRdkjQSx0cZRRqBhqUf1xa
S6JggMPi9muGUfv2xiGwrG/qHTum2LHu7Orxg0GU8tHf0mP3LI/wpctLs8V648YCqqhz2D8u/HLu
OJ8CcWHC3EBU+EALr3UM7Vb6YE0hlRTWHtP2nB2S3XCNPYxO3ebjfcww/XLsT3iCH+nHcK3OxtV+
yFsA3Es31y7ll3GXPviy+TN/1ifkmX5MXAVIgMA5eEZ8No+Ju87D5wHhx8A90B/qE60vOwIKMCq/
7qJho09VJUK5RBMM35jKz7wBsPxSz2jf+qY/9WdGd/yF/je8D9/qlVkATO3+jM02JJq/4lAem53+
CagrhaSuOOqOfpkH9b942QcKnNZP+aHtxpN+6j8h2uQ7+S+8V2f5O2Jojw+dByqxBrJ6HSdLAFNe
bypEqAZgy9/KTybGm+CmCzjUnx0TeMiHd2sgFZjS6x8b9RuQbjzkt9cqOXWIZs/mvN2l9+Zsrlje
pGimtLyfRFMsu1O7lRlOhNv4It2zGbNNbRMvxm1xbC+G5+/aC44UNcwcCB4U0exJ5dS8C6kYY4L3
yTenBrg81HtMtTbKpvuGTboDtp27uKBsXxf73l5grCWncj9eAOLbY3mqP6pjfkof/d3/Tv9ARBl0
gim+NiYunGyRwHsNZP0ZNhV4onFkdDhVkQPCBHh004f60axHHd80kH68WjwQ1uQB84kBQcerRiuC
6HjKHAPHop+SrYgNIl6q6Yw63P4FI7bgjQPr9NNy3z4D0N4GBrojP2zefojkTD3/4C8FBiakBN1O
ET/yRhjfnHE/YInAt8m1O5Y3fSkd0vVkjxcqvQHgAYTQX9SbdCGCNw/ywBbFxAxCMMRTKMf/hjIF
dgGU+zflPjzyffal3aKTfQedMXbvh0pbfcGt+QnqD3qCoSOgHNihyeDbk6iQMyflEDApIsU8EFRd
YXtCHiLOUZcjluqAGUMYT/chm8ydk9gXZHgHhBPdYc8K5y/y12HF3yvKRtCo63jGLhahFRuDBLwP
Is0pyU/GU/Xg35MvCrQUTRvLI73Ut3GhLwi3+OJm1p/KXv/pwxlnuPpUFsqiu5TP9hFd9K3+JV2k
HQsuWSGTlR7mo/kw19DSP4yr4LJ+N1d1BhZND+FBR2fEom3Z6Zk+tOfqhB4ErQL7aX6kEmMlcjep
7+ArDR/pjQfN/dLZAtkut9SrFMD6c/Icyln7BPExHu3Xioq03GtszWw5W3B6YHz+q6zm7ZNXo6Ed
xKigmL4+ef9gu7DrQE5vf1nvGUXrFwyrb4l578QJ/s1PRxzCgL9mYeuI4dofkqgOCU5OZgzcCh7M
tA8IAETgz+6KQzO5LDA+XAhxUD8iKrOUV9VJaQwfCSc/EKjhYWIU/vnqBov4kFm8inGtWJnlp8VF
sLBc69zcI+bZv8OdjXt8gPIYBD8BlWouKhe0gyBfFjJH5v1IwNh1+dL4pqCQEnpPu8BZaa740GA9
dNjqj2GjhiJRGV80h4A0iaYRCS0aSSAiCHtM4AfeICezACvE2RCeigevQb8Yl5DrIdOhU4n0XTKu
IKxhNpn3RxnjALhoNblPvmdJCJs8v9zSN1CK1H8SX5xzF3Z86TAZfGPmZ5MpxT2BNebYf4TbcrAO
n1BjpUv4aLmpTM5NfEJQW07pucAQKRHgMnU0daiQgum5nLMQ0RsntCxIrnAjclhufU1dIEREkiKG
svy/WPFQDo5YJUZY68IJxyZuGgE8iy6eyQF5GQ6gHvA90CQeNleT10y8qmJ7x0eSqD24rYBWJKGw
B6NgYnrzgqBC7QosDbOOebgHkS5rZj2AiEtfDFePeCJEHBgqkV3Gf4KY8jf4203t8ctMzNGKxZmD
VefJFVM6XeofjKtUsi4s9mM0N9BHBVjN2tSenENplz+NtthnWrJ6P224N5nCAatgZMxbEoFmnvWI
GdCA6TlWy1D2JIgVZYb6FMeO4rOKkXfVZzmn9IpWhn0xmw8otfCSFA65chopIGDY/NK9o9N2i8Bh
M6wohpht/YQUhQaQ4RRw6Gz+2zRZYO+HRO4c/khTNvJ7sxGWP2zRn/X3cIKkSJAdWxebvXLBAZzL
1NEMstSYi6KcOOts5Y3z3SOFAM6LZhB2+BgbLSP2cgKOm0YHwEd0vdt2mx1LHIJApxKm7544vUFu
DIHyS9dne0xHr4WTibNjAxuR4CIuyq0KKOrLd4NzhaPBp8ZqFao1WcsAuBDiSo081h2hxv9PNyg8
p5MahZMjIo76lvEXpP4WPXyIGnGJJdy7w05ppcB9bjwKaPSuQbTzDRwevGxEtLbqRu/bttzXERGE
T6zQPGbcBMFFpXNxag4HcItmVmZrknsU2BPJuSSQJsHRk9gSZBGrN1ZscB0YBRfSDDPxvt1ofGF4
U9yWUF1G1V1pSSW6BG93BlHWeZ+19xZb0EjeGc2cnZGq317oDKTSn5A6EJ6Xj5rGZjZ+xdhrqG4j
lTUvY2dsc2ws4FBDF9ZgA3XbsHUn0k5CefARa2u4kfZ7h+bYxByvX6vnonak/mrq854EXNf2BhnN
htuwd2gL9aT5UMlXsr2im2CXEE6VJ3zS4mLGgH+0nP5hf1Ntv+IFa36yggBPX0METLYkGcGccJkH
fVlMHLwhT+0DBMUKBEo5DZZyvs32Ec+GEf12/MgWsCM2wV365herQPnK9PVtf0uzV4pEYcN2UWOg
nM5tRLPDRnpvW4NsiK1mXVRoYuOc+GhAXvj69hHDCx8bAVsFwMueTUy9oTGTpcPVCQyo5XMirNS7
iq2FM8Kibl5IeKqF1O7Xtmfui7AGo90pbFPpD6c9UNskeSSTE7obQAHeotxkIryUfLe5W2gtEODc
GJfgDtWj4YPfRl2KJoNxZ4W0SbQ9/gZ/gqhfAE74CREijrnD1nn4TDFlrFyZKCtjSQLUa9uqEYn1
U8tg1+5w8bj66mGE4B6UkEiDayavbCdxDoeZNt0ozuwCajGHY8u/OcXdVeWs4unACPubchQRyMES
ZdTgSX8ICDpASGafhvXF5vRmsbrjt3Kpn7Q88JKxOE+NZapCnnBN4c/MgGjOwK7UZiDZPpkDwF8f
DeQQ1OnRIZAWtJmxStE3V0bXooGJjS1yeHAO6YsN38ZopvLkTyZ9OYz7nZHvoVAlPo7hRKwA89aL
tL4V/kaQWYGBHjJqMJAGbYYbffLaVEQ282GLF2cw8G2/p38KOOcjnNmZ9WM0y5TvaA9T2Z778g33
RoRdxhriBWwod8g2I2bN6Zx2FafgcIeRCtM84AR/lnanbPxiDpJFSzNacliibGccXBurkDpagfK9
lKWpKWPJuaC5ovchFBx2NJr8gk58p7iE9wXK10vZYalbo4wuPoAOefk4X4x9bMxtDxF1rq1s1X33
rMZZfIYq9IsgW0SFmOj181VIThiceV6c5CTG63TiOeXJ630u+cImFuGiBQzndvLB6YcpDv9gyTKR
7hVUHiBtofuUZ71NoqGNwRKs111TMLud2urIzOyTM5CY4oRat2VIkq8LHzyfKkf+aqpfrVhXL3nu
U0APBU1cuxtAeLOKhiQ+qExLpTpcWN+4ka7fRuNO4L4lMkNnoKMC18kMqWeCM4c9WuuAA6lXFirx
X2/0emoTei+uolN/Cf7B9JUMXRvKVXNFSrqKlVtZBuwzhgn7pgx2Wbj2iXkYEOHTK02w94DMqWJ8
FMPW0PVxlkvhwk7KB3YpPl4jTS3NJ+9zn3BQYMXSg0S9RFSWz2bCcEW3F8XbcqImPGO4+jcAt7b0
8f7IbgzQD89doSgKJ9G3uAytWUZmMtdsNHy8VVgaDeatNdGVxlCm/GRT1fpn5O/BelmqY0A1gFd2
PLhlT62lKHsJ3Uoarsv8KI0kcTdvhJkls0w4hV7pd7f0vfQHAGcdb7hXMkft3QOc9eapAgoWdix9
fRwxDMo1/oh/tL+ux9SdyJOjbxe3hvzTVI4v5svcR1qfuhKa9bYsd/jGdCRFq0jWIvUoHyzzij2V
Yhiw12oSz6NFF1rzMe6P4ovUOf2sAfMpVhDbeWkJIDlhyyzfnoWXDv5726i3V7l/Ht4ssvfEVX3Y
9wtp8DcdwmoD9mRo3icqACMek1a79GGVNOv+rW2gF2h9cMqp0cb2MaEyLSXYYOEt6IWp2rGu5C0S
kTGdo5+IUCmpUHpwp/bEfdDtwEvgMCZajguyMiet3JtIoytsiVshS4U4PaD5H2RGswozRpz50dKV
SgHqnIfPuJJnjdwAy4ezQLSTnS2Yp1rAaxLgv0xqTcoGmBWMuUaQj1T2kJLhdmZF9sy2skVc/bak
A+chpBwJ4YApLYlv2L2ryYKvmKUEOMB71SU8l73WRINobkhV1CNIyQoYooEYeMREhzzoy+szVYEc
TeNU0rAMaNVI78K1aty9GgSq3BQJd+1MLyhPqVvx+lLZ6EM0bv61SeRl8bpINQaiUMVMuoRmoi9i
klOS5FLaZDMdITvCa8bG6aX0+8q+J5A0CV7nMpus25JlxjCzmLc9DXr92tk8V8LyyOJCBAYdWDTI
4NwMMdJdkS+BlaiRsPfG+4HajB8uOSaz3yA4l1QtuSQfiN9aSvCoIvCdPF+q7+/E5trzaucXgNs6
l8kUMIqfYVstoIIQYPejDOxCw9qqPy1EW6HfuO/O9FppbUWpi0hYs1QvgJHM+E+8ydn4E/X+Znh1
cwulg9Ul27y4RAOLJx02eNx18rOO7kZoHar8aMCRaHmw/aUUgjiMisrioRc8NWZzsrGTWnsV4Hsc
quDDJElbL5PcCmLbzdOk3xk1HgFEf8CTjCecdvB+YqueVbizpOxE8uTTwJqF9L3pV5iqkGkpfvNj
XY+LglKkbT7FLzCNPzE/F+53diFEWcXWhOEasoXk1qf56mB+kT8PMCRhHxNigO6vhU2W2DhSy3Di
5i7pNgtoZ/L55DrNFepKnor4zqHWzV94sOlJfTB1LBZQU+HmrrIepGhcRXhrN8pUD5ZxVnkmRLjA
enE3PwpZ+BzRuLHOrzb7kcWgnuBZx8AbBEdAZ0iFtE2ev+J9Q++SACuGjD59/zex5sVksmth7BqC
V8tk4l5npA1INqMU5qwEagckPuRIU8buEr5Vp2UgYZ1jyKumX1wKnoLKyRZaNWMCa2rSy4twLXkH
n0zHCQTyJLTr7/q3+1AvwJtUh8juAStBHfqbjzoCA7/fcccbD0YdX4cDIZgU/dydu0mTQLv8q1+g
+WWkyTCvWJfmT4QrNXL64dDQh/dZurWQHMpRTHhWTBsyiT7CkmgCo9zksJD6fGWy1eStNR/w3Yd5
wIzhBQu+mgekSY44a+lSvZDDlWbpSytcZ4aMMyNe9/lTAhYLkfFIHtHhQO0kJWcmfoFYiDK2Ay9H
m0vIgGsh2PfJnmKyx4EVkH6LE2w471BGwyjj62AnDKOO6qYF5HDA1ksd9YWLAamJ9vjHhklfsLGz
MTp1jyirsklwdfRLhfFVOGOiR7wWN4F5W4J9ofgZDTYIVWzktkc6sb6HP+zAXcDWg+acWDx5E5TL
zp/7D1zTbPhUM20dgWIwSsARpBB6rZSjq1xZ1ZwOkgyliY6ljFu+vlsYkKmnjh4/ZuAqy5UFaEEd
Pd1l5Y5HAsEG93kmmgom34GHjeL4bJ+F8w530em9mVyDz5CZC+01Vkz0LPzVZ9WQRcDNFM0ijIUq
WRLDTbsjyYv0B4QOHCdHeAkuTXfMhyYO+QPIImwm3fjf6/MAY00oakg/sck0RBNbf8WUeAzLNIdQ
Qrh6rv3sLN4UPlEw7UE21VuKuN+ZjDOgCuU7eh+pTzwcX5Ftmd8h6AmoGT8cMPjmA8Uvhi8a2F6Q
bu1goWEi1XqIVhm8A8O92fc57SQnOlXBqSAbVP+r6hYyE+MIxr0mIsAMB1MdjaA+2cZMOdDS2r1/
0gGkaliWQxovyworJSNd4h051fLPN31t1oWftLHT9wD9VxiHJzilUILaePNNwk+zWHc+akcxZlKY
zZoZNPl6HLzIJ50tas+y+kdpNdEBD3S8eAv4Cm9F2ocURQXx4VZEyFquMapX5n6BWjO8hm/DU2X/
MqGU7OtwOYGPqSlQDUxjYyfxww7Tv7CjGUCQ39c7W0pnld+TO6bvJlkKjsEUj7ScMM2hmzAAqt6Y
GPfmIbbKc9O8Lwm6htcEHegLRhq6NwMdtQXKIX6faUk7yomksGcDpM8Ir8OJfe6SFOnGIiOBdrTM
vZoGM3AZm0sPYhhQk9MoiSk5shodL9Iy8Gp6GV/TUH5xaudvaDkKg1mJyIpWkqlLoCMU5eGVdU+x
Z/u1santhRJ8Afg0cbqScNAZMIwuEixI7XsGN1xEPklcWLt46SjoXpe6xqzDLBn1YOcEKYzEM9eA
Wxv4Tw4qS5IWMtxrkeFgMaayEXilabyq7q+M7Hb2/AHOgZZCz5EWFu1T2GlbYrJTAUaKi3/Pq1AF
PDdOCbxzH3BUCpEEYqLT3mwg0Ff3OzIaHKNxMQntVWbDYmiJL84nOrKp0NUnezUD0ovPBT9m4SzX
MURtEon5y/tg2IySuLyXVd4GiYK8NAw2bguqyTZEUCbhjqvjxyPV73kTaWCvMLffloEpWOmarUnQ
SQ4fA3pxLT1lUuftVCIa2gLJzLda1pM0fxOlK5RekY2eFtImxu4kf9+08F7kGy4U987MgqzNyABg
NcjTtQI+nvsW2opjzL416hrRJ+o8tFXYMBJ8bKCoAllnX8xzAARYc58ojGP5yr3NCPAzvWYHq0UJ
iJZDrdhDjdZBMrvxaJu/AQP9NziOcNPhnNlU3+af+jn8sJqg1DEXAYAloAs0FVMiZpLJHCw4Rp3w
87rnO/UJZNQ/AlIAy52+0S7SAwSh/lXZPBkqMK55JBdGWtSY5CJBhuQM1Ztb/g2c9N4VJ/Nm3vpN
8TP8DVsmxyxfA65Pd+bD6Fv53coGXA9WD+XK20sPwScyjOFcfJTt1PoBGev2/ieebdlHeei/ovoM
xKpcJ9fe8EZG6PXAaJpR+9X6HNBKTv11C8EfIgcW+lN//+JNvbEY8vjbSC5v6UvBFCTMKldBoFPj
OxVjHarzPo8v9Pb9xwAc/gKwnZjALPZ4xth3kZYYBABstxhqJRwt5DRPY+iM73kr/tQHmC6nJIDj
jUMPZWbdd9bQSJYgE/ORM9aqe0qAGANcoTiU07nVHinhILkFZ94nSpfUQP1gU1rpMG18hLnNQSlv
BeOaHOqTj5jwJQGYFOKQiXAfkK+xepRAMTXrPsDFVZMLtWione1L0X2V75632lZOqv6T033ha0Lv
mIrp2cgmDVnVAt206xwuxs9Q7RtmxkqOG2xI7igrLQqxn4/kWwHJtYOS0+mnBNCzQCBW2TurvWPa
OhLf3oOQJBHxmNKf6BKouVB/k6bcvXmZtf7XaCmVyLXVQVOZYag08KbTAsKmIPpp184rpcKagKmd
ElXnIYlOlv1+hEN0tltpU8W8i0o1HH2T59HFiT7PcXPV3sPK4KZgbo5dOmbzgMA5vk0MpdSY+AT4
JiXak4AddBKEF5+FTXb7SqnND8O4+Pn4V3ByKxESKsk/GmHOUaYvOtztKNmYcymWyCfyZ2bocw5h
7ykh4bVrtnYmbArsZEYk9CIpkz/x0anF+KaHR1YzqVUwXbd5jERWLIxqacHmNNsvA7FuL6YgMoOq
dNmXlIo0clH5Wesgk/Iac8tYpubY2vXHODlHvPhhfeuQ8tXSOs0+Mn1V9Pu434/wlHTTQwgbetDH
gNOqF2J/l3Scl3JRJvvCWHG4UjsKag+azecIwntjrgIFp+Zs1CDcu8T5sckaszZeqXuQrKx8YFA5
2oeRWjh0uoyCdhfh4h7NbRZI0s9r41gyf+6E3zbci6IAkyDwETRsEWwFoo8gPl1iDaxmSHyYTy1h
WMCJVaV/Ue4atuOQhVDuoL7x8eNdZDrfdZeOn+QdQnYzxUxqNnlVM/zd4JhaHCe6w4SHkT+MJflO
uglyAmY0/EYwE/bdPRENUD0yedFNHH3Vfr92/JbmP5LObElRJArDT2SEigjesgsq4K43hqiFKLKI
CPj082VP9HRPd5WlkORyln+BAJUDSAqQOxvPJLuh+B9WEPV/UznzAKGQdr7ulDeQE9PutN5ODjVL
hBDjGLd0UU2POdvvZrfvbah2Qc7XNz2CQDRhtMrrvM9RMlMTf0vUsauAe+Go6b+W44rIjOKzrIRD
9P9ROJQkp0HAcGR/sLeW8WrRCH5k4W1fusL/TFr1II1DGXpihkDvAj2U1lO/yBxqI4NMAPz9d4eX
5hx8tkUre7RTLjRVgUUMn8E0P22hPnRfbH189cduWsxkXLjVENUZtfZ7ajh+IvvjnAK2bRtQJ5AS
6eNBjvjK/rtaDaTzezzHyxCEdN3MX+CX5IWS4ANrNp2L8mcltCKaPnX+y+d0KNpbVZyxS540dOhw
mydTAhqdIdVAeROt0Ew5jhqnsCZwozC98LkBKsWreDaimfqdA42mvQ81FyxRP0MmmZiSVPGUeJ/d
ZGJQYnzsPu54LSI7sgRNhd5pvtvigosSwquD13zIVX3N1w3oOzOg+sKRmcW3fm4BFXoA5gC3sko6
VwX6Ab7kGVOSzozTw+tGiBZYQHRQkas6Wzmx7Thpu+VqcPwbo6vXQIMaHx/tVgaKBFzybr2lzbjc
9HIH4P/juwDg8p1YMsDnaoVkc+81T38zkHmIO8qK220KOKpK9Bs5Re/waW8DAnHaXoBgimrHcccT
q28nhPISB/04Eil0hOBc9dacdr/vYlie+1wBTT+/23xhrgDpLKZUYV6JQ2PuUUwn2bzX02mQQXJ6
/VzMHiBdAkf7InTrYUM9LGf9YsmJ/MvmNT+HWG6B7scxK6bo7Rqo+bzlzec+K1J/fBvRRkfNrlea
xKJElH1CLlRe1fKcd4d7G+SSpUQCWN8KsVKIFBnFEVp51QaR7W+BmZbI+T1UWDD+fVWsfJDrI62+
T4f36dufAEsVYlSJw6cNiqkKqlzxkVSKT7O0Qthl/Sid/uOmtmhE7055VJZL+n1cdnMULUAMMNCy
Q4luXad2qeBBN/sSsgKckQeXpnWS6pzQSkjNR2lQfH1YWRMQhnSlN7x1N0SlO1xFBXkPZULGHgxM
ojdGB88enOGZkMwYr/F2vOvkV2F6arABTw2S3WItz9gwdPiucxlpKG2wB3M65QAYh/IeOUsMpdHe
grOIM1+9BVAFNavJvdcC7SfpQmgwdIveHBEtBA2n3bkiqX+Fww0r9nEVBu9adniA2ZFm+WKOsFa5
rEIsfvBV60yUO2vjxUHvduSRtEYhm30sqGjvPVcWgwsXuBUdZJDzuHDuPUCW8XJ+bAP2rsF4CFgU
EKO3DVChNWM62yhR0Z+AUjfWRosc1C4cUOacS6QeF26R69TG9Hb/yo1GR5kP6KUxcp/ewLv7TQAG
cDzN57KDcJiR2k+t52PmfOhYHYSnic2gstFyS+26xXJMQD0KsncAliadIFom+yfYMzTI3la+hVQD
PBH4M9pmZ4Se/ZfDmKVTmtlAyL0H+zA8GkpOF1IzKD3I/+Xa/VDHluxUBFhMasDenzX4R0gberYi
wjZiWgRIW9LvAPDMuAH3ZLhki4k4WJdL9YwyF8qOvSVm1EMXiGm3l91uXU0HhAJYGJMy4YlDm9Yb
T9sIfZBizb5x2jJ0JU64eE/BY1u9fQFpylagZ39knyfQOjpp/c86DmbFFPHCPskc2HctccYjt5xz
BiNrhjwgwJ3RovPQjc9NDCP/JpfndhDIH0NChFVHsY2Q/xMkJn19PKHPKG+FtN6rJaJuFOMDap3E
Sums3rar+wXIyJxOOatPjNzzPCD41ECr8JSpa3hxpTU6kJyVbIjyohZbKngi1Uasfl+GrTEyB16l
KRdo2S4iboP1HcVAVzJYnVY/nAihzIFDmNU8jYmnYBLB7J23Dvo82sR5BIqThHX4oxHJhnlmyJhq
9sv5OSxapAEMTitmLOpfUzKB2AFR8LC6IzEH4r7rl1tuMPfYA06476H3JeZkByRpOjIRpZ1Yvx3Z
74EYefFenbYCl3AjP6lskGbGY1/d+JoN5sIFuEh9xP8tT9Nm/psiLqjH09zuzMd05JIJyyjw68Og
ZzJZ9qO/1xEtmyn8U+sUqOtmPgD/zJwRJD5d5qNK2qreA+v11MeKIqzOzF95nwLyy12wkYmT0Krk
DtSgjVKLY5mZRCJlTwT5dLLjmjx2d4D6vrwf6wh0TO8WCGbiRoSNte8KRRmP5u9ytOE8/Qc2epmk
N7LHm+SNKXvxBrmWM8eR+BEorQSNFmD9n0evFV0MEH3IxW5bG1tmqzWhPiygews4GwUOgL+LyieL
c/HTQ/pZ4/TTqlnuQzwC5EPHGj4UmeJz9rNlu57go2dBMEiaOeEC4JmX3YEPFEVt/gpU+w7PgNAf
+rK0Atf/hKJRB5debdG5PCEMZdVb6hAmOHjFbIBYgi2jyPbGHkGgB1/AYDo3s0COd7c3SjilicYJ
KFMH8RRkVmFbtCbCOi2arnSbZtWi2rLfDvYvNwYxxAKMUgNNJYPZLCIhrTmAdUeZIXd7Cygw+Idr
lHqDALuK82mr2uwJi9ENoCCbD5aqWn7ENZoHlv1xZT1TmcuL1FfhJFAGNDF+E+LEdx9akvZxBsv4
SFn4yJ7Ahgh2XyBhGRumsZlNv2wsg+XHgeth8jOLS2f9CG4rYPNGKTDeAJwnVusEvx1Od1yqiAyH
00mICgYnDA4iVmKLTWTVL2jzwjLyAG47+N7OEhdQ0WWyPAWiA7mTOZZ94iAksGUgZyG8UQtG0JE+
kXoGOF5tYb8AYLgHeJZOUw8KOtNknUxrADACVoo0a4xDkwbllfnHUn0unuZXKLiSIePaSTef6Gza
OkwI7E9lAQ+V5taLTg1asA65ARM5vg06LbHVA32DiYAmf6LXsY3o5DQaxefJIs614ZXlDQkLVBy9
4SkYynN8Hc5IOgdmsbwjCoxSiZtsCG/f5uCPKrxxWv/sYlvPevCtOTv90dMaoXXRgBU3ZeQ69MGC
1g9ZfzIyPjtA1zacN80mnTBiG2JiQANFu6zLTYKugfv2Klya2h3dGGoTMCVem+exkjTUCJblrPM5
zTWB8QXSC+aa7TTz3ljNrGM2ONTHKXu7YIw2CIMc8hkVrCUo8testJjIta1qPRfrpemHTA9fASM5
BjAZrIqFkZ7jDTMclJUPi0GxxQt7i8m5trJtSYHbj4Pze4sqvgVMg/B6flrfFSN/iDY8G+ql2Crz
woHdsn/N+gGywJfqkG0pCtmdlVHa4amPL0M/WcshLBiikfgquSB7pEVF+Az0BaqX9Xaoj5k9gIxs
0XZdA/my5JbtYmLen2sC7NOMA24mk1AD/2HuI8MIW32iPWefv+HH5oCwoDB/8ALxKM5wqg+vtEI/
umI/Z1iQZ4lFeTIn05iNcLV864AkQaQaKBpE9PXt+0JZ8tEiiD8Z+BAuvn8D7E3MLyb0DGjTavkc
ljTsZ3Y1gtxSSL62hj8WUOP8Ji0hTRKhDFglJ+rkGlJtJwecUn8az+mLI67UqmzI2fbd6eM199k7
QwmREb89w5QC3l/89WGnqiiQGh90HkL8G0h3nV9YkdPBsKJkSSlLOdKEDin2/Za9DQcKZKDpyxXQ
d1YHUzfz7tZnOvFR1fG5ysR7hiDOBNMKnj2BHs1gp4gI3ZaUowA8gIowKJEcJ5SNDHmWz+/6wFI3
Ixfm6+Z+QTzTpZgvdLARS3s7mQMA8YHgAiIIsSHZmQNBhnFl5OHXkNhlknPneIVDsEtXxJ3n5RAo
Pol7T4c1sy0JH9YDm+NrMTZadxiIE9VnToWDBRlxYgP8eqBpQR8OpHx9GUvG88YZ5KQrNloYYR+H
OQOnCOqA3epft4IvPR+iub4Ap0MmZNBpjY3+NclF1a0fDIh3g7fTupmXnZPZ1/vtwKoiXkKXTlO2
/T27RHC5LzgApyiQWkieskCWg+X3b8TiZqkIiKdFT+oXwgOCfiS2128EkCdUSMwXve0Hber+Cnga
oAYVzyQNKZTPlmYhicpUWbBOm01/myM7Sslak6JyAx9gxLa5kN66yV44q/eDJXXgdBtDbQBPAAgE
y9PF5HZfUF8D9ArymR08gI+DLGcMGvjrqJD/VLNtISFZAKIeEEE4tbYYOCPWjucTBobsRE9dgc6y
6bioNfwfeKxCbAXOoPXb/I5A8FIXw4EIwSiKIPhRp97sFJVc+urt0k8vQkDXhWrC51TNx/FjZyZm
8s54D7hoB2BhImbrWNv8AQYwaefx68EkqzXFAGesEzSRVtk9I14lRt/DvJEHBIsgRLfZTCzxJwer
3ml/1/DvfOgbG3zVUC/bsucKehkNx8Y6DY2T5o6tWD8jR6afz522/eMtLdIY/a/REuMPqBTQJ5IH
43r1nEOm7XhppgUBwTQXs72igaZ7nbYRn8Wn8lUiH6OwEcHjh5DI0kHiaOH12mgrhG5sgEK8Bi10
I+M1IJr4LV5BKsoHDTWuczN2Rg4mf4wgy1QHf6Vvhv++icoKLyl0VBU04Px87cVNi//LgC4AFeu0
RPnav0vQKUfxxgBhDHIDfk78EmguXgzykpdSQbGKr5EgFXAeAXLlYDBPXn9dnzQaXuWJ9rWhAlVD
2PplqYrTS1fAp6TPrMIBlsnz00nozWYGMNgAvMkQSjorw2KYxLc4o3RUwPgtrpUBcrhFW1xtBopM
fEVcP61CF6wh//r/XnKDg5GrxZ3LRMV2+gqefQtj9b/nS6cllLyoDBufLU6KWyTEisWpdunR9det
YBgaQi0rd07e+wgnEZ1ZhCywGA+gNIE/S4pD+0fNCvhwHPRyDwK/7IL9RZAHOt3bAiyHwMc5pVsG
PfxkNJ607uNbpqmLO91vgl+okAhMST89fB1eV0pimBkjOtX2TBiSdyBvlYFdz32OGuAPX0C05chY
cSAyoGmrPrX1O9IeoMqEfIBaObLbnrMF/UV58xD9NL3YKGfaJKPfAuzOA2il+dtQfe/WJwJUTMPP
yA8wDopLA/i7wEg2sbBZO9AYrK7PAJnvTbtG+JvkFBkOhz0jn8ESu9eEVESn0M4SG2TlsV59NxM2
BDQz9Bz9twMRZ/gj+0RV8U/ArZl5yRIB98ULhZqFfBtRivHpHyP/gF2BX/kqcs5m956/lx1uZVvB
v7YAU70o+MYWqgi9ZiP/Abdjf5G3YmycyY0Hg5womisQUuRDTNApu2NYqrt3ONk8N8oicyZhD49W
V85MIHcgk5rcf5xhSv2ojgc8TH8YoSgIm0W6Pqhqa68IsjKgDcRbeqqJxNUYJuPqEWYosmCG4cDi
+MJ96tz4dABurHKUP9btZHtCm/cDtn8Rq3BQO0N1+h4oHmjuMdoPaJLNO9o2LltjjDzLN4il8xiB
4idkdUNdjECEo5CIxQDGWup6UE+/k20GXR8nofh0Dxu41Amg+OS3FVgZdf6SzzkNj77i0k8gx6eh
2MyE71qfShEEP07xQt29EygKWIxl2NsRSf7oUtCWvxMrpL9N/FtJMQbZyKS7aN58IA1iH4m/VIEl
sTtIZvcCCxisi6ZZPqt6odTM8/7s0YLts7hJXvwCiDaZ/3rBe3S4Q6g5cXctn16hxgXRv1bmpTy9
K8EJqcGh92JV3kpSRSDJ7TxHh1eZfxMXVyrhgJvtey2FpXXy8XJpM+iyDBfxEoeqK3ZQNL6CMbaT
L0qJn6Cv2MIke2iUYGDRikkW/SFT3ntKuypZFC/CFHTm2L/gzL2xquEudACZHLW4khBMoeEhwxFD
AwoxD+jWOAVPEB7W1QHuKhwecCvN5Adk1gBAijRHcQaPCcYW3HiWUl81OMIaELhC3Y0+PCwGEDSC
LQuEpYBLhdzyQB9hnY1PCTkKG1FPMPFIg0ZEtyz7pwmnocZd5SbnJjEzV8CfDWE0iaRELXH+A/qj
x5BpZHYok0AQ1BWN9NcAtSgMmnRq5HcVdQjjlNiwJ7oBRtJiJ6A6zqJGtm1INwMYyx+tBXRuAY+B
4wYZAaKezgxEpZ5CId6Hkf8mJCK04w3+BtwtTGwaumjCKNq4z4atf6DsxM4zd36i/o1IEMI8FtR9
+lMFZXCKLHN1TxDRPqjBaJ+fUeQ4HyBmQe9PP4G0p+BCzgTvAc6xBJ9AH8emmac67OsMzi/flowf
sKoOlpt4UgwQZXqltuqH2QM/ExuAAVPI6RzXMOcz61HaCP6A6eUJjpCzkLSAV0NsJlFg9AALXnjy
jJbodnIZd4vsDAJ0ulOgtg+pd1WiEYImTYiC6bgO3/X1BfDp7dUtymmJ3fAsoIEkRpxbFWJgGYRr
O1eIN0EUVbdy6D1eIaWLh+JSP0+eNMI4mNB8gfavSREmXcrJeG6Gh3dEBctvqaVgefP9mZX/CFFJ
q3fFDasm8FZjek1avXr5Cqp9iPM7Q6h6dC0Vi+6jVbSOgmI6GBg2NGCa+nCr+J0H+/5U6fUqm0tT
SvqX/0XHVmSmsoHsrgDaw59Ao20Iq5HBBEL80U6xOz4IkSXaQAd67dBn0YNnRyEMB2lK5/m5ubBB
ac1uZF0+iL784SUEGZZcgj8lr795oIACTdPHwgkQOZObr+ebwlNsOBvSWAcGBBJlGOGPKhAqfRhn
lCEoSZvqrLcg7ZcnIepI3YbiOgPZAIch1wTHMtAhg8xAM2MWQ7wLaeJWUDJDH4arJ3Hk3N6wcGwW
ELroAHBp+5mt+dkgdzZ9Q01P8BVc4E1FTwDSa1uapEvjqWC0RqIcistFw6mBHOHQ/lnNX7rv3a9M
dln2T/k2fdgQIopiiIiVDOINP7msj4ZGiq9KgaAdOtkxrotYwdMv48RD8ZKiFFUlqn6pjoTQv64c
S1CbEPhgQQQ1MIZxoKMmgEwK2rH8XaiDkMCken+AT4QFHryv/tHLI0ZXaWUDFiXKkYJTEtHoeCnb
U4Njs0XIPYbyPQJ//Tl0oHlG9g1mNt2/qqETCHHZZNqrEhMGwaseCjNILYJPE6oQWQS+J2/QwnY6
RH0heHwPWJ1SMKU8QbdHfSzA3ykkfyVA9ZQDZQeu4NUJmRl4VZTVwcDVf8rluaTw8eT4rNDrRyGO
cqQ2ohblq7f3tD8vNxDUIT3FSCZie7/CB4HS45QawXg8hA5B0PZ2nxRfSO1SC24uzaZfOoe7rsaO
qlCSEvWDx2QtlZg3G0l8G1Jek9nVzBdOSCnmrdhrIUC6zptQGvkAcsV3E9pYOldOlw65MEANFIyo
0dF8+r5X8C5GiO8ihyXPaxTGyEW/zpAAToZXCZJq5OO7flJoFHnKgjpx/7cfFKxRi7w7RuDF6sje
B1aNP588/w3MiqH7LRnJGKnZOhg2QDh8hhHsPaW7/LGtvweM7wC9DEC1H0oAtgXqSt95L92z0L5p
yBzv9VFm5Dbz2qbW8rrhQa/Qp+mPdg+0IO6DaPTYJs2hJZVOoa+gT+1xu6cvAygkxhX9wfuDvWaL
bajqTO6HHw2/ZxvSTo+xgVh91PDXzYY5fog0CFnr7ZtmPqJeSCg/7bKze7x+Qr7fQhhh/qqo6Ozk
AeUfFy+xIp6VQEpVdQa2JPUfKL5JG+UbKMOoUoJxe2BZZX2jgpWF9TqDeOco1vvYUPxcFO458cZP
u0puLPLnBMEda4AUKLHRrQo/q9JVPCodc9qru95uuOnmdYgy7uy3Juf35NnTG3JBiw4RVY66BWrn
c4q7Qp6lEE0teTbxhuwoc95llx+rTbXJQ4ll/43y2+vYbPJjc2NXeYbpKvM5eSn2foDmhYVfrF6h
+FXyKmXX3Yhhwga2i2Dr8x9zZUXZOSxDOmrNvM9u5Df4KhsxHbz521ciGfp4tZEwesk3Aw/G2ypb
NZtuUx3Fr/6GX4i+uI8VwMtlb/myEY7ZjIPRdLCUl+DOFhis4MZU+DXqGWydmS/tpF29efKu1Sb1
fzved8ffVoPdIJKiAd9LzB+EIK8MxR28wnpT357HwS6mCAiom6LAcRBR+KSiHcW3Ivrs1MMnYnvf
KcsuGM+ops7U2XcAJuj7fO5bS7V7F1pJjzUcDnpmq8kakV1rGA7DdDq5VOf+tl5UC2UPQXw7pCWS
rYU/Un2uz/drQzS1rrfJEv8t5HqvvX1ztobb77pZdIuvL8+aRb0sAmlWL7/regl79hM0i3dQL77r
x+EdlMtyKV7e+5hFUPHKavmhD3Q/QPfob4db/vLvz8cBtjmw33M/dbLrAxY7TsyHx0H9e1wbrpCG
17pY49lcnZV9toaue79+wd/SVRirurJX9lzt4fSn/sFdKelSXMW18gnoOyz/f5PevuAtTu7LyWAt
lEusWLi8gsuVoPAjj0E5gk+5XxWLz6Kvf+6fwUgFA4rjw212qJbSLD3Ui+zQrj9+s8lW0k4GPzU0
af+Ez7CcUz9tI0FIvkgurB2dw5E58d2V83oj72izMdGq8Ot/V0/PKt0Ps48ezu9JgT7bVUN6DMRU
o7ns7xV6U3Sa5ItymVw+U8X6+Awx8gO0WHAA2n8MUvLWfpjXsd1s04BvcPuPaxpIgLGuQNqyIF9+
SfCC9HAagyjRfmvF+ay+wYdH8A7o6+Eg63/oH7Klw+r/bIqw8sfeyiGGC95Bt6hCUq6IlSXWEfMw
43exypmVb6wFKLk1mzd905STz5Mo+XilK9ZEeQSsVR67W3mc7D4rcdRvmrlYZR3rZhJNIhiuhT+J
xFJ7++JPNrlJVPCX7t+HlSwXJWIFwyziI8Uf1N1YxRTpWQ43vsKKlw2F96JP3syVSCDUeBHL7PYU
P6FE4mrFU+Ef0u51lFlb4jcb4PMoXMd4clHJxQIhpC6FWoPYRl5HabeWo5yvl0c6GEfob+Id/20u
gh50a258FJ9d35R/LxMDxDeGsG8iPurfP1jbT0QplAigAeKoBEtcHUFPVN3eZHn8nMIqp6bf09mf
WMxPPhYlmIT/1XOxx6C9SMwF1VBDc4sdBwKxuIXXUYnEbSq7YiWxq9Qbsb9JO3pz4mIV7q++PYDQ
asmxZvz7G/DrHiFpNOAbDByj3ttVx4YPEUOdMqpcPOEqXRNBawaoerwFh5/ZLhY03cWViZ8j0kM9
cfVYpcxXXsd/5Y020YMvAengbzALB7snU4OtfZ6jnKGuh9Pg4Kbu7IITXZBs1MM3Eh6BbFPil8DR
iy5PG30iJDroDmFoM828of9xZ5P5CA1gvdmTeM7KtewO96OL6mdbOYTmHfbCetbNxtZ7PDqPs/62
Kb1mIfajZgGUiA7V06tC9L2Kw2/NK86YuB6Gm/t+dLtfBBbh35NizNls15y99OhzBI15PoNdycb8
Cn+7qex9OBnQ65nwXn3mKefGhm1b/BTjSarJ2PMcfFrUmBtwpszF5M/5afGLqQgRLEqO1Y13Ltkr
shWggoQJqURwwcU5KHRJ8uMzHOwm+o462aret2Hh0WdcfnZvfqmHE4P22rS7b/SLeAjVDYBPu1OD
U5CEHDniqpMjYkFMppj/C32gni5xF/lGVNGfZon2CF2lOGRO5KDZQYPS6wKIRkSC++2wzyaSWKrJ
UYDRnrK+zyQs6u7r5/klBNvH8+Qsr977eFvM7mvM8E5hsqSfKk6IansKCwCgf+hFX+7T0Tyb0e36
wVzTur/X4r3O2fqxtVqCris4QrL1c/GdtVOK/3a770z8xnRHb6bFInVStzd9zCezO3ZJiE7/Ls9z
Mf1Mv+tvwDznqERn5v8lCwkdVKocpT9qNe26Kc54XsrTJr30Rg7ol3sv7JezEfY5EgVF4p7UA9Ek
iD01FiQUAXbUtTngM8mclLg8BAOUjCYWPXaZ5M25P/186MEMeh2f8mLI1G3dQnKG3ymN1/H6NEBs
XkOo7ALra6Ug6DyB0j9P9w1EJLxKi4MCPOAgoTZ3n8bJij5qnQjDsj7SeLmIO2pwJFhoV6TdhTOs
j6fx4t5QbD/N4of7GnnsZ4WCS43+prCNTzHNFHj0k1mZBmRMOdAZkqLxqv9Emn6WaKRDL4rQwOB2
oCFkg75uT55yf8zcH7sOqhKAj4wX9gdYdNI3czP1yI5U+CCSCPJ++fQEbbIJ2tQnaMttgjrE64aI
9a6wx6W21NUGlw0oCVkD6RTyRfAFDQAjPNcL9/WziQcT5JPvK4ikk12JQeQMFc9BYTyF5k5H5TBF
dfzfDsgH8uoyFZTP9fjpJYkLAfndO4DQGo+hdLNXw4TFUTj9LvjspFj+sOoe6BPZrxrzPYSwpeX2
UDYG5KpD/VuayLQq2L2pMyUVqC1Ackgo8F4dzlvp+vT07qk/BNzSg4Fv4OEmP/2fV78Frafr7M9g
ZD9wwH5ekzBxaRECLmiJHHmLwyM6BUirpZzTLNwJ+sBnrm/gUdDhG2Tg8+JtM8DcATsr5LDEKgEb
JZD9LLQ81aATgsaYcBQnfHwz9AzurzDO2mnaXQe44CUN2CyIyENcopDnVt83AnogcIf8jmrP25Yo
Od0pBmQjorYH18VjhNozUBjfdz2V8SlEhvRzyvxySGPmcT39Un9EV/zxJZkEwNryBsUHz8HqMz/1
7mx0FcXzLqqLw6n8ATt7A8JKgtNQOSp3at3UfO4p1FbiSkitg27ifN4zGKSCRzF5ooJ3AKNLkamX
9Yz5o3+L56SVLc31GyLQmT+kuwjsFVweO/TitbmQWZGUkygoCGcCE0EydN4UM2xNJpQzeRYvnSQE
ccx3zwPTwKIj5ZCEvJiL1sZAe6rmBWpb0fOwsEo2tPXAS/LC/jioyXhg1IDMwXGVsINS9w0/e4FR
aacPq56zPrq7w3IRS3lDZ34YUEPqDnTrsMayyTopfNCkbPFVP3EOkmJyqPVv5XyMdBEVR0GaBlkA
ghxDJGM+nsz67YEFxHFZslzfG8pKPD+71AFLFhTtBP7mUiywQfzZ+dyG/XR4rS+oGkgor2itdmkM
l7qYRbSRo3RCTQb/AzqNkgccMCFteJEa828qIkx4ZjZbBhANVWBg4BhZdFYvqSAXkG8AiQ1OHFFI
gzA36Xt6PYhhxwRJwdoWOL9V5vGGbke3t68/LGVZ6uvUkki1UP4kfiQTBztCXc3GXXXRvfZ0CuCG
Ujl60cRaIL1IeapaddFLtosbtD3U5ilmQyoAjz9AEtwZdPZ4pxI4JAe4WEJgRqsU91f77yFsbnxc
KAf/jI9dtPr4dPglLhauX9bX0EpDKATPS3KlGid6Yh2CDPQiYs2HKcJNs1pBVoKdkxCMNlHHkyJu
MjaJgSp5EQ/2NRtzzOYuOhbUX6o73T8DUBOmcmMbRBBQw+/IaYFgcOCpwJ3SFVguEuEO/UEL0125
cGXQyoiC0DMbQylG6g/FJofZuuagIU/Va7u5QQH/Oa1HMX/40bgd9BHmaO5/GRx6m3NkfHS0ilMB
sanxihhNY0hc4DUbBzTl8d1dm9GqZpZz9Wn/MmCHePpjMXEeaDQI5Rb0jcp2/rASgJ9HqkWNVd1e
LvvLkGT07hQ+dRV0VyYIDeBrCa8tt9mBoBgV01o2PsVUqT0s6cfJ35BdBUJbj2IIAjiOCiXiaf8E
Jo/zpPoaA0x/AoLvHQcLMMX6mHjUZigig/zyBJgUFp+OJsz3A2Ll5XBPT/vz245ZqtjI6AAdgcDO
00MSopK4lRwKHKv3NXFLl+vj+OLp0cAfcVHAWJh6ALmYm489wbk9GGNSY6o3WMd79G52EHTqcHwm
Mo0+Dkgijh+4MLyH9yVH4PwhUUHkrtV50++KDR+49fBWvF0mdvfajt3+raaUfkbyQHtf4+XHQoaY
3gmorxeA2X+2pCM2cAzXkHrk3ClnnBaJ2YtnxcmSqFumZq2akHBYwKQvRp8t08IuIYTzXt2oK9yn
YlQ5uCAVs3LZwaBEJKAgoNjuQc0xcVS3AnGN8YOoURgfBEyIS/rU//YSuQxPxitWz7CnHo8sfgW0
D46d+gSc0tN/dzfQkmjG5u2c6dKwpz0gFxuE9BElZvpviD4OKBQwWcERSREHPvWWfNoOzQ6x6xLo
HpXOyW5CVyJAq3ZMzaZwUKW6UUcEeOs/26k1BaWy+ofBRXmpdeQdRF44hCFj/bAgCd0BrKp0tHDJ
MkaNScLCoLJ/cvsw/48Z+F2o51CJ6LzSmO9rPsuEkaL0ywHJl9hb2O6fZj5HjLoWUDMOQPGRuVuB
20AHiB2Eyeqnk1Bo+x1gxdIwSKzsbZctvF1WbkqvVciPgz5kiETgIbK6ieVjj0Hz8I0T9FBA2oic
RTACL4WNnoNE8iLmGF3UoYfBCLdU23cFHQ8jcQmnEwvUC2B7+Bnv6HJ4mA8ylfuNzmaXO6hKHRGn
QlI2oj3E2a5/tLVI3Oa8E2uAkhATo9WfxzgUYbRd0M/fvaz3XI1KawZuOWTRYFrN7f8bIAwXeVCk
/eSET5viVBki/ctIEhIwRjRdDfReayM/AuZk5NB1cZgsbFkxy4VewS7XrdL2UQR9rBrVjB4+u5GE
kDa+3gChBjqjEcVahEttaUcPizzR5I2SMIJl2jpEheDffOhCVpVzoApsdRVPldLkUeVguXeov3gM
FnFe5kc5n8R9PiBhmz8HpUJEcn0ikWZT3e46eHzqjjw5KXfedNabOSmFT9H43V/KAHaAd+zYbzFG
FkEhXxFcqylKRWKTlaIMEQgQhnz9xZIsyHmSo8WlI2ga6+wx2cfj6XyxXhFZpE+xXo6IwiJunJ2C
3Zdr/7DnF3glzR9+dftF1IC/Fgdi3HLOvZ7bkuk6DuIjxpk6oqig/6ERSO9d8lxID/8U3ygKUx/7
WgXiFHdx6ad8ydPoilmxErdgcLU1HVz6HsfbVz8BakahQrjTI0UJWucjhFM4SgCuSM4vAs0NKGZU
Ag+BDtXhHo+c4UiLUp/BYKsnquT23uTsEy9xI6r9cOZ2vhSl1e40RJySuLpaFSMHO88TepAkY5To
0c4DmATsDfCQ6PkPLNEFgdWDRsCyMGkmAE/qmW+HmmJpswx/UTwHmWwSm86kUDpWX493IoU+UTMH
wUovh/m3yXXV+OrfzIa1hoWsdkt0SDKteXf+1MW23q0aD4XAA81gJegwt6ZnMpVoMwIWycEGaPGi
crrdA47joSDbgHY8kxYgGXf2Ur32Fs9wtP46wH8NWjpwqBW48jrDFs/BprXILWngETLW0g+AXO+2
RBqFQA/NUwBu6/L82UO/+h5OmxBLLf19eW3fFhugA7JmTQaz/ljEnX4f33fOVyY4Tx6x4KUyn4QS
nQ8r0Z+bRwTr/l7NkPC17RmaCtDycfqwJUgpSOPK8xJ72RvqTvgToJWLPMKXyroWZD8UbTQ1oFMy
XkOAAl0atFwukDBCqTdZdgEYEJjIyAhiNwXQwyUEz3lQ5xZIOMlhh2WruMPi5EjIorsxPjm0gfpB
rZiDZQ+BFeBRvGXw9YIMnSvCQbo0PdC2lqqB+Csohyd2GtUD6+sV3vDrBHdjAvqm0WwAkTsglB/n
7ZysZDomT09uJFQ7+vrqVNFNEFi4So+uXxfO/ALUnIA9F18r84hqEaMqvHj2AwdsVmAGN0HMlW+K
bqYG9EQVxmzHV9K/3YQuFnjPZW+hmL35OQBnOiLSmZXXstCGPeNvBF4B+ezeFIePYZglmoezZv1z
SNXhiT//ctPbSto1w3ntiJVOshsdK0fdbH/kxdq+e2l/2yryelccdWJDNpCsUtYouLQ2gHv6lIi1
0/7Cn+vQaWEKJBUw3gnmJjE+xGKtpU9LT7czYOH2XzDVtN91UodSEO+e0YgCTTAxmC+J5Z0W3ZK3
rB152l8oGvicBXCt/Z/bs/D5qf/9LNTTx2ZbszdpQMkQXV29TgadrVl87uu5Nk92eTT4j6gza1JU
6dbwLzICAQFvmcF51rohqqwqBkUQBIRff56s/nac6N29u0sFxSRz5bveASoQvBzB8ylbn3Y33WYT
YjfK1VDbPU6MEpjY/xrL5anExpf9A1zshQ4F0W2nNiZMqNNGDsZ/7Pi8/MD0M5kJF34LSiuduJOy
KM00GFuHzpeX8LrgpK0yv1zUK95V9oEcW0Vdl5nn2F1ki2LGXw2Ae9gjb4+gbsnMT53TWNTeKE/n
nQXk8pg/nQ0BSOQZ+rod/8YnqXGrwp3aMw3L/uDY+Fw++oOnR7fhuvJa7Pfp8a0e3vM0e1gTxZys
74fbrv1AgV6jHjoUkYtMncC/yRpaS2/qAVPCKt7xdkggDzFmgfk13cuL31lkIUXckyPab+5ectQP
zDgO/ftkWTo3b82CjCqV/t+lmkEtHn8lKwYyi/KCZZbdT8NKbjU/YwoJapGW7Z6nZmRUUCSbrxNI
IYHXaOU9XI8T2yOo7ISpdAyozlLE3Mj8Y22pHdbDAnORTBhh4EgQHlW8vzLr2D+CdzFnzJECA68Z
J1PgecLPGQQOzJ5O+wjvIF7ErvUn9iPG8lcJ+JLp7dJ6akfBGeNMJfLzU+Mr7HXsLhzNksLFx5mB
C4WlGDG8s4J563fkplQts1frjFXsGIMYyIMF2/ZLyiRasw2Og7bh9vN439AQKMPXsjef/hkXHR0O
PHoDEWg5wncDmpCIeBvNuD9QrCWUt8vOuu8BXTzJIqPRuzLnXIqtFL62+Xr38Cp7NEfE71HaTLMj
hEf4ZY8FpB7chC3BFCTNdI0/EViX5HSm3XYbhlKV2U8/X5FvAmua1MgQ2nj01ZsRk+n24iEhgmmY
HRIPjpJiaTtjpS+KYLfM7f50/6zpLod5UG2ZEa0iCC+3gKmQssWlMW9fWDDhE48322Qru7Q/MCXV
YVP/AK8a6/H25sVhSsjzPN1DKHfwIwguYeLk9qWwy0UTdDYeG1a82RpQXY0zfDp5Nfe064VAon22
LdavT3CgBeR/kenBSs8g/YSSAEAy//WbFO5h+/sD0YJJTd/E69LcYbBtX0cbB7MYx0nM5cjWg1/o
hSsSYrdopwJ2jrzpO1UqxI85kIHfem+I5sWOe5Mo+Y7xQd50/pWYIRtXX2XS/anMCwE7+0E3WVsc
zX0s1Z1mekPYOlcigN231/lMVjRQwzq4XZ6Biijk7kizuxOd5wjVFqdSON5JX2y3Ib8pLOqQNDzI
rxSn1ElQ4Z4rzX+6jCa/sAmj2LdL+B4WRQjmLCtGr7foZnxxNNFhRFAfdHDHn+74TU6ECGcks3cD
s+yHQU+cIvyvw9OPtvKS+I78a4qVAOySJPPunI6ZnxrgqC6Z0hvX2OpwYVYN/8GZ8iTJOivkEK7S
FXI0mywKKKGvxQMNpsfoc6DbQM4NwechtY6d27qsrF/r7dwaR/MdzYANSjYJE6D4jM0+vlD/LjA5
tKsPTmpY8ar0Xmw0zZDFxSxlcyYhB1kcRl5JP3iv02wGIoGfwMYMMzB0sgz0j3wX9qfvx80jqhQN
OdP84v4D/tD5kTNed5ws2dR+CuVCtSeqPcPt6cCVDZFYW1OvY/FEje8wTIhGiaG8bDKO8FpMqYN2
s8cPGI8lVg1EthnhD9Z9cYyc3k8WQIhQap/+HeLN1G4PSXjoTTixLEqbfMXkMlV2DbEepgwPZYfO
T+wIrHpHRG/+WPCdDx9ZGMKUcdTTTXZKD3YeQ+AJRbt1jpujmGOzxex5ag86VGG3+qjC6gcmNHPZ
JrY3ycf7B15w74fc9WXnd1/H6UWDd5A5U/vY8SGIqR/t+btc2MeGlSN1WY2ZnKBgN1+qzpjcYC5G
yXtR9izW9Zc9+mYN/WG8WEeMdjLVnOEFitnV1H4cJJKerKwUkpCnjRYihEz9xSJB2AccsgW+otth
/YZLtMxnC32+mfVIQfE5wHTBxLS1O03t0fqb5fplcJtzPaEROwmHTcLoSzCTuJv+Kk9MAh2O+1pI
3HMegTRERXFpbjYTXGJat110Es1O8i3s1+C1rb0kJOTIhEu2qzzjg3IgE3HwOveYw5bwpZAAkoFq
KsdQnsFFqqr5y7ooB4AnLEyhjCdThzn9I5k1uF0zNRgzcg42t11h30MIbUQ9HBV2TKvb2vBhIy3I
otvjHuCN0bPaEhjM7ulChaZjZlbHNEYT5o+QhD0+DsqxCp/s/MxGtggLHYkFdbSWZ0w2JItbZR9S
zuzkBN4ysO6idupwZL8XyWayJl/p50HTlsJxNw1kX5h0OZNV4QPSXO8/I1j4wXv53OElFM3gDkWw
12PW7PVz6mahxN1hMm7Z2mLNqAbSV8OKgHUF4bhAij/p7nYGx4pm/UkFIQzLAxz8/lQu4IJkmDb8
zS6UaNA9YfTSFbJp1omvUp2zGgyAkRa6yfn7QN4AJUpOWUVuq7h/ekF0TZGpmNL+vuQeC+pQ9dA5
m+k+ptpTxEzAcN4MDsRvEtxhAoUsOTQHAnyOquXwy8AJgUMtjfkO5i2z5fy+1Y/aDCZVOA0H+HKF
DRkODvuJq65dJRfvTfu2fi1ZbFF21rYgGy8JZpuEzNMuzrGKtYk7r9lhH3gDmDHHB8NtoBYTE/Rb
ftYrqHe5fV8UrljpXkeqDbTUsOg1H05sB7b4oYdE6IWk7uJ6jMhGMex6rl4PkiCck61sMUgNv9xy
UTAPdNJVMvYNChMYw836uc6240XG/ova046Rj7KuKGIOxYPmMv2Z5PbDIWJnfIiuEQTJ3AHyweIX
th8+7b8vp7MxoGUpgJ5uIJH4Vo6EZ/4+g5bBCMt5ZwhT4sQfDGuEnLDdvo/8+7GM3PGx3xtnKODV
hulNobH1iQ5D98tj5Ivd0JgpsPrEfh3TD7eF0C08Vdzu3B7xPMlG6wy6XO2XmjnxakQCnyVdBHxI
a3ipJtp2ePwlocQzUgGlM1O9e8cbniQk++00cPM+lWMNH95DCOe+kAugtYG4eCb4ULDNnxZc83cI
l5Nt9kPo51wycF9vdrq89VV+7kG2C7YBZGYs+nURSDuCahDQVJVZFrSIMSDQmGDPdJSt9le525Sv
hXnF4ozR1prvMIdp6ch7ZCmQ5YcloqaShSAEL7ezu9lc6jl2Je70MEascBQSnseSC0DAo4a4DOJ6
7pDN6Ks2hr5RUNtw80kLY9yEtE4WFHUYj9cX8A2MTM4G0B7LDtY6Vxj7SKXgROFsIWt+Y7OCluRm
OPfjg8TrsLgOOJpCCXmxw5Ouoxx4hSE13uIfudeCljuAnvkc+ppV+ok9bLrGQuuI/hBrM3bJpNdE
4fvt5PPHUf9AfHfhfNJujNuz0ARgmGOLIoA0kOBx4uuAiDjgt666z/iKq0jxZmBo9WWCCqiy2OYS
6QNFb3pQL3Js30/yPlvGEOoOSJyyZl2SEsOOwn+FsC4X9Na2yW56es/yt6dsk8zCS9x9khPr5BYe
kKa6mhK8403Z+INYg6EAhLdIl7hfFiQcsDkqGzwhRf4MkrQEcwwSPCln/hjYcTaDxCizB5ldNRZv
RNOoztc4f7B5iFqHNNTR9v6Fv3YDPkNjZhsvYgLZdadpAyjA0Z7hARmSzTYAiqRioOUZqBHHW+7q
022Mm6MIQTPwz3JSehj0XS7pTzt2OI22ThANT5dYKDvpDz9466TZHCAVX+WAS6FbBuLeGYlJHGfY
yjsNZfjvrTC7sw4W0X+rK3nXCIa0yT78hWAWST33gktpdMOIUFjZGyghK6c+P47xehqvtPnEGx2n
uiV9c/FYib74WGPaRv03bxRlp/qdz3nZbY6RDI0Ft1tXkleq50xFBbGE0J5NZtOXi24zrnzyw61h
+ZyaZMOCL7NkYTIUrSI3QQAO8Tb6uDUWYxWnjU/5Urvx/r1BMsrudrokO35/GTB1NN9fagAb6zta
gzPEG4PpHsImtTXEyQvvRd/U7muG/988cmnhrY11rdEgRVJyxKIfcGYhcQNUZAGLod6MbZGIOlhN
0I+/S/C+iGFcHtk+IKoF14JIm/WErOg6oIji1a729gbE5ESeeuQJEiWAdU8s/J4TNoinygFhqU75
jwxGMSYvwgE2hEZ+jbiTWysPorlESMYBampKFsJ35wGIMUzdKyTT8ZJbHZSBRiVpQIV5/31vVK6V
b8wjH+lRecRqhKveqi5TRrIt7OrAHIe45bXg4194bZUHCKShoCKMBzuRA8DSC4N7TjZBEQMa7fGC
w5cIAChju0u/rXQYE/0FrjovxyuayFc0tYkNXjZGq7sk0FVbw5PXmoD2KXYqHSnfqNqiWcQ1w6Ln
NN3CW55sb8ryNf6sSkHznQAVKULRd9VWj88BrWkB3xKcTbW7+dAREJKyj0EMu0CBgex1x7KHEIwJ
a8YhmW5BW28e3eUDWTMZpJzJoicgxkl2IFbRPrqAsJZoDztaYkiUuYufHqwx0KpgItxOBkYAvFoW
qEC7qHvekbLgwHDX+PTzypks1D25O6DN6WK6fAfjlUYPYN45r+Bu5z+6NRI3/9j/6th108/FmdHM
BfysuMf2InuPdbIG3j1KDnwyPk3HtKJPhID+nGO/ZDbwN1Od/jtXfIeUdoxPLCgynVT5gnaYYVpf
RocMVTqsdFWjtU5xTXPWNex4E/lMl6xrsZ2ASeqWUlGfmajxy1uQth7DCVdHSbVU1ao+DShI9MGf
TAeMNpvmA5gmYR9g6O8ZnWkQvAo7ngP4Wy1YUA9ClCcOXsEilaTwXrQj8J0nMolm/fJ5rcCbLwyB
6edoAyIfpujSX72N+KWHlyHMn/SPtscqgWVKnuI2xJ4KtXDkvliuMXsFxt7eP+kNy2sClBYoXFMT
sRz50lfEqVMTzcgVMTChp3MJjYVwq3ewZ1T3ysfgvVDkMTvMoxUG1Hh3spiYvcs6DKmAFYjw2jqb
3/Z4jBOSgdRU2mk0sZ/r6rhm3t6wvuJycNvrFNrn9ECrm9BO606ymVmRLUASnyeqD01g0DptZS6p
hwaOSqGt2Somzht0ua3mt8iPsy9ZcdI5s9HtTwrYeiAk1DfVAu+DwgUwhuVfLSGD4NnDVOii+Qrj
l4M4j5Vbi8KM2hIqvPviXwhhFipOE41wuSJsjQA2JImfxA+q8wqyemM1vat7z71KNWHsyAwItOvI
o4SM98oSpAnD+HRBJwLi8o3W8IKsnQPftLxmeWN2orKQr1Qs1U18C+p5yB0Dd/1o5E7wnFS2iJqf
owBFe1zZ3R0VPUQgZ4CvrzgR5TLiPJxXuda8sTbz39JGA/zECgLKPGJEVLs4Vej+s7iwDW0/8R5D
cz09aN/olWpRJcdY4f9APmNiTH8QwO9F+fFawCjoXYRey/HPa0Nn1Io/xvCqidCwoSe5yn0qRvmc
U1Cwvv0nbbodnNQljvPVNmxVaoIndB2R3EdnuvobqWw3DEwsmdzITBltsXB6nEA8S64AA0lZoXM7
FPMRXy9pvzR6WlZ/Zzq4r31LyY6HFPtz9LEwGfJz2ti0ArECoLNNYOHkxP2NwxWUj1JbND8Qd+jP
0/riVsKMpHM0WvI3rCss3soT0g6ydFzbDsSJ03QFHpzUMwx4yr+GoyLcYPApZwn4Mi6A+I3ff0/p
5WJyiCKHhD3Y46AU2dYYbYzSRPYwZglpXD4JZSOhut2bw1ryDpkETy4JxBRrrrx+fSlbJVtE1GRC
PI0cA9URxVxHMaqy2HOvTm4hBI4rrxkd8MlMVtfcSzCHx0DqTltGPCZRcvGkgqHlDL/6hmoOPT91
NO9e1H5X+apsmJ9usjB2HC+RHvA9Iz79rM+Ew089qfEY2vxQPcurW4DCxep8cJjGr354xy9n5B3e
6E5LXdhONPZo0Vyi/Q9r9+Z0Ypooxm4Epz06Pq1Ocfsf+uV0BO9FkHbkeNt0QbB9TbKgd6cfDNU2
D6YfWDSgD8O1rV+TDvAx2eKiuVHC6y1glcTPB67JDvbNg2mdSTZxFeYsr8ZGDUjWKXf0ryZbdHOY
O3VCoRXtqSpRwr14i+SLz6af0OegZ7Pg5u8FBOvcoUNIn0gURgF9FntAkkWmGl/icNJo/tHSHn+9
ZrQpcPYLp1ZzRnYRMvEk8CccwgAj4UjC1Mo45eyxyrzDUg/vADrSCHmnixMqArQK+7LbjzDlcPGv
x5JPDd4Q4Lm9VhTBZTRjJU4eRAiBjywUgo8pi4lmkdGSxqw/QSts9BbJYMfKiYU++Zr0vsrelloH
A3TslEmb9A1y3vJP4Q2Jw3T2O87RIxKdYk7wymrgBtCBmo2yhSzBYBKrP3bXJUFmHhsB5KDeiKiJ
CZEbvTmt3UmooCMxp5opTeZgnvc4RYQqPJYEbI5v3rCBSjTBCKWjxT5AMcGOzSGA8VhglojsfBDk
mecPGcuX6sgCqe2yZVEHtJ4KwDQSy49j9xVxfYnnsSt8mNixvZd49PGt0LSgzcbUxhKgvpf303Q5
cZ6Y3lWOiv0B9QlgiiXRqggji7B14F+kx9PPnDqQnSQC2okVo6ARehNUsNgpOoI857xuv4j+9MMD
cPBAs+t5ZppmlxJpfnXsMQWm5bzRiaQicwkd4+iD++E1XQ5LFH6UX9WJwq0Dr/ymETN9uig3h96m
wmbdGnBQHM8HVs54wa0uESIgZl/WSbqneLhgYIJuicgO3KdY3jH05ltA+MiV5NqYbF7ejUvvV4wD
UHfGiGhmPI55ANOqxc8AeOT9hiUUgIIBnNy0FVlL7qicV+jsZGvyRIoTKlb0xbOKCRXgrq3B58bV
sl6XWx9z591FoYA6FnttcBFokbuaW6OwMPxR2Ms2O2r29kjF27H3jFaTCROV+WDZBMomYcQg+IGU
CqwjHqO5SRm/RSvJ140rcuY/fhWgM/XRfjyFbAGjP9RFsP0RMI4M5FYRQabOXfNgJj8AEekxYIiH
to6tGduTOGA3NZCGA2ZIAaVjfAlGHzH/QjF4uq9v6BfSvCFACqcUknFp2KjsSyfBwGahx8uHtilb
E/p3I5/2PzQQaHiNaLrqyaU90buRs9mTFrEalI8z7+RV+pBj3tjnaZ7c+Ui96JBFRzi4aT6Tj/0S
wzFhVjg6GDG1lYgiS7FZc2EOG5h+AVT4tHdJx7PTC/Hi3rFEZkKaLI40GNOAscDbT8nJ+JyOTYVi
96BT617BuJbJTHXF6rrXtkXlypiz36EOScJanaVoE3+OfEL9xj3kFeFwRx+fCEahsirDuHThdlS3
1ZhlFK6GLjTYoQ4dTxm2xAOg82V0VsJHxNiAthBGxEK4UqhrsY9s1ZX09rQ2aFh7SrYPej2TMqAQ
dTnOVsoYO4OCSFsb+pPO6HryEL1uHIUTTiOpy6l8GHXHZqCJNN2TqYAlTzvB343ayp1M4R3f2BVg
ugoBANdgcIMeBz0cQqg5fTzu36mL0aKBKZ0eBjmjp27g+vpER2MMlch9IOVfRXdR41+YcN2NhIvn
gSV6wvoIZcIAVsSiPsFCKfEF6RQ6GEQvvmCm3Fv5GbU48a3xCX3Az2ChmCwZStitzLWVgMKSSwcs
ElsyGwB6g+UqodFRe9QKtRrCSsM1EcKaGgeIzqLbEV6TPDk1d+a7bvGkoIqSn4S0xQbuUZqxUMGZ
hgCXIRL/anEAeAzV6gWVOJ3OG20Zg0kpeYfXgRrmNQ1yFj4YNpMYs/FvaHI6acN6u4TlOYWYjz5G
dsZTt6EimbqEqt8wptTpkXhwMPjCJljATrELEjvNFEcgmIBYDggGZK/R08n2XFWIOJ0OLx0aYdRv
kiq8N46RLIbGQyY5vMIWTnaNfR4mJ15eLwo832Rk44HMCRE/rrPWrOpgaMIU3J3skNSW70vujHHh
G6Qq0OKAyAAjc1FLVhRq6JuWA4Tydo50WXsi7nQVbRvPIg2fPBEnR15PRkfHVB4SoN5Cit24vY5x
5inNoV6MmPkOBPxMRhYZ4dBno6A4E1gj1JMtXKI3lC4Rkm702LGZ8Ng1/OlQ7WIQs0dzPGBytm4N
Xz5KL/dNnhtObijMuUPm6JOKY6L7dT1/sTvpnWbiks7ShzUbNmzoaBBsMiI/Z83sDlTzFkHNyaaZ
eAoKUW5jVis0hVzZE72obJH03mQ9GZm/ykXfY4rgSdg1Rosks6U8eGT07vTVyMVLn+dAvKejK3/J
UHQ/wKLHAfy5CQ0YU90QP4eVPaXF29bn+NyjbkeKEYzxqAnot3JsPShBRZZKFIyZ15HPcw1XEB4w
r0O8i/T4bmYBqB4FEBzJ6DJ9m2jqNkiwfAyvautKtfqmaXebIRsw4HglgZaGXRpCcRu8Bzx4xiDd
n7wkHLsMCFthnv0gQIUcaKrnrXyscywXwmHiNL/Z1JTgX5sgCZGTsOr5Bm05Bw/0ePk+kxhezRmu
h/cOEh1yRYQM0IChCLIXZieNmrYWzGWit7DvYhPiw5hjgy/Mjxe6M91ep8IklZIJTI+qXHKS9WMN
qaNcRxsmJy9d1h9QZV5fQMM+GyCAAgF+sJoz7TN26F+cBbd5Ocb62E0pJkLkK8B8jdNvsj0qr5vt
5gfso76g2yhL6Yy/LylHHXm/2DC09NgAKIptmn1D5WdFuCmzCmwUD0lc9bgwLgwZ2NzIXOfdIfWz
oJoP84f7kJ0ilD+rAFmzHIK+zd54RyF4CiBJasU2gxrLdPwKRAY77DJ9SSLhN4RvipEGl0RAkyds
nv3oQ0ppTcarfK/6kq+E2OnGHnW7MUfbj29eg0xX8dl5jNJLNnyXaCQhaT77Deas+X02QSQCgXP3
ZHGGBI7BOg5bB51UH6LuzPhYfApvUvlpFcfnr5HbHdaHrY2bd9F+VBhCvQTj1CWRd4ozrFkvII/r
BYpyQZ5EyD4BjqQNQ6lxanf1IsW57UP+UT+r/bs17/u2spUVTJqd4SluvK1Qep/b1R0Y3ALQpyhm
i6F5w5c+gzebuYnVOXhiUazrQlt1Z0L5Ri/8A2sCZoaxJjZkODE8JXm2auc6zuh2eYEOenpc+lRQ
bdvdY52H7Rf2dpoIJk+3xFhwNUmMPRLnLnwfP0jfUNwb7QALAo6L3NbUZ2OfktR9Xclpxn1vcorm
41OFzhzjMjQkQaJ50G1l1Emp09RutX7C6xhj6Peaw6Kr1o/gixGaU08L6YWKbS1vjHjx3qMYn3wN
2So2nHpkJi6V6FhgwFHmXLkTcRhGk53ZBnf6acAzdXI/l7OWlVZAmNpjnmnhtLs+Wz9tfVKscZCQ
xrNb78WJ4DdOYJzssnNGyBr7VPoTSGVJuJqVayJkwUnpK36BViLcxNLM2LFmX/BHQTrYzm7cle9N
brGfJZx0DnlppnjpZrQdb+WrcXmc2i9IvP/UMriWTr+4C6G2vRp20GBG8sMFanXD5owVhtiQYMEd
2UzJguH6QYlxncyodkIwUiEkTWwmqjWcCn9quFQAPUjaC8K91a7k6vCmSW7elu8Zw2DfL8h1YXOG
jLsFmYSwyc36JYVGWHjS24TRPf8SlpFT9+WS4jvj3bMYsBIYiQ+lwa5sSsIBis6LCZSUemdghzwE
2Q7Z7CrZTUw2uFA//aTyvs7GlgYm2KuAD9jQAk6oomViAJYFAsBKhAsBdH1sH6E54oQNQDB8QWh/
2HyLvorbG6NVDBtb+mDhKddMOcMXNH+HvY6Bf2rKEylLCbOvP6Azu1RAiD8QbBzVgGr02s62V1xM
AqDNNeh7BZptYn7vT5YJjU+y393Dw6OJPwMMBI3teIOTcExPQwnJUPDpdfq3Pcv9CRchzfl9sxxV
3g2q52m0Jjql18KHl9FWmfr5hQ1L+3vVPcxhZJzIbfXPfiilEQgJxUnpz05c2aZ6zGEa22zbUaJ/
0OqdwnNpTmP2rEt1OblkZY7MyWl8CjvKcvQ0Vk5AZOaNYZJltkIA1Wg/ougGbSNnlvMppk92zQOj
vkOFpGPXnx6b+6bFfxOmgWR3dJAZOYaZr4anS8U0qHRtq9u17fa0iF1Cgf+8ghnmdGxZ7vAceW3H
b7tuPX3kvLCqGjAPDdj+6Hx3sxGuuauJl2x1r55im0lnV/ZHQXxzJT+NLtBUIrqlYYcj9g+RnmM8
f5FQfqlP7347sjpr225Gd5hS0XANNvpwoL5iCcd/kn6sSA8fm8lhom4GFsSCXo5ZYIHD9iVdIOrA
9yt2SRudZhWYuJ9/N7WtvkAN/Em0U54kOn2+PhsYo9QnySKikdHZxnunyHsM5KUBOc50WYOcG8Eg
72/F5XHzq18quVdHUkuyzbA4VI7XF/2DO+1MvGDo811rtmYQfPHVgdwbYLeIEQEdtwtpneBBzLUe
Rt1bQGPVpcmIK4Nipd+Se+fYx4j7AaPjy4hLsK8xSNk2D0zRjnD+QKIJF7iFbCFf2zR4HOm7S076
DYaTfL4xAz6qinXXbYDZYl8eesIr6P1aN+JXIWZe4TK9lzLU+dkkVPGRfaL9PICZUiJkH6Xs5i5s
k9HEGnbERut0V+oPGCXE05Yuw4EBhO35zxPXpY3hRqvsFysyLmACf/Xh8AlGz+P94eAdJl8JfHrO
hdfMZoqhJp10EFqxE02IP7LTc/X2kxnpVkQ2V1ud+wv69MftMjUs61nbMCFK2DUoY+AntcfanlSm
ERFM5dEAG5Zszfm4Z+kSxc5TWis5Nc4U5cxzOa1Ate6HalhVrzm7Y4xJ35gS0Dt5S6sIX1cJ8LL6
nrDO3e9BWS4fhcjlZfgiXEu8Hg2jRHkWCWuWzwEbtDtWgP1c+eOO4Mf7YEdEqR0tcXXTzsqAMI28
620vrVPuUoLujq+CCQefUwqqnP0dfvAE3drvv2TgfhfNbrBXGP94hRXf6RmzI5U2CpqrJcF4nE05
DO38oaJkeQILe6Ni/R573ELFNT/DqyVgpBo5aor9v5fImx5Fxn1HrinYEY2/1CD390OLt7FxSNrP
nBKh3BtGEE3YXK4LbVvfP0AEY/4JWv+eZSj5tRkRH830Ix3vGg11TPPV9adOPY7fn5IOd+9+uMer
UbtNunkc4R6AJ9p9Ww2bNgmaYQ73pOCn0+44tOtidNRlNCsIZO7DsdI+o+YqJ7A8UM7230P9NrcJ
n/v5AL8fvvp8q453cofAy8WBK88xv4n8Ll2rJC+RaqM7tKdZveFjM8rq2HlBsSXEA4CBGNY32y2v
HJA9uENKxi6xVIFSz6VnANKeaTN9QE1q1WBTshcbgQbhI1vo8NIsBVRMZ3KwSWQZgQ+NyEOC2CV8
sHRhbEX/BDcsyAUcFAYATjv0SJXCSQApLx2x8kRn9HbyFN8Kzpg0l/srzdqYGEQ4EdBzCagn3QtR
AF7MdPvvLMTCXwuznntnj4gYmzoSQOc41HvoPkdsiim6YFAAahFR6XDmGPYJMkBaFcqcL90A/Mxt
2i5Z7wy8EVYd3ULLDjrMIYB/9V7AQIA8gG400QRwWP+SqkTKB+0b+e0K8JA+VWcPmq3gjDS2y1w0
Eep0DkqlqETiWdFA7WZW1EMpvWGXTAud9gPQWG9X7XGAU93bfCpiOLhCdGPAb0cWOoZBRmfr0JCi
hJBcTZsTNFcB0xbhq3EjaK/jGZtgrkGfefRhqbImEfEQbjbxYPRKLSoGl+o+G836OHwmPj46GFRT
+PejH0U+RMrpjTdEcrlPL8AWRrdvZFi56+G+Kd9HyZj3+vqBGQtUgGw23b4NV8VImmJe/QR8SMAY
0ZqZk8KmmU82BxkjBVmajeChDKCcqHpW7BXYtN7gPHoFMRqy8z4hTErQ9qKBp6YW9QGgN7q8hOXY
K1kad9IPXUAqGJ7IJuopavD7DkcL/Ks+FpBmRCB66guB60Bj6EAs1CFeEMSj0cB2o1EAcPmYARXG
/X6SEz0w8YuPDG3gjRMxHM7lCuDi9kZusi0WWDbMwDrhcDaEtzgY9KTAotDUuiApAtSuT69QzZ+I
Lip9iNyLefSgZ9YaQJvNFz1rAqKBNCD38AZeFRnybFqXP8wMmFHiOMeOYWQCb/s1KDgXCjT+8dUQ
zAwH4gInACZCRE87ANprwxRdtIcNOjAn4AtL3IbSWMgYEB8oWyFyrQAVbNxhBwpKHUkumGsw9tTV
4/dBr5zsx0c4CM9qGSczbTVlzb89mATYUyda9qE+RFOdiYDskimkZtqDi1qBRavS/H7MAHdJnAdt
fEJZNFCdC1VQ8wMDpAsUrK5oy0B4RdkDmd6BROq/cCHssVCP9I9O2sr/mrSXFOCTDSJgqqU3c9Bn
QAm9MD9f48AggElmgwez0F/znCO5o4/eKZcqDrR7A8bcfDYqTPMVrIJtT0vE+E6Fu0Z8oI/5om8z
Vi+wCGitV9kUaAFyGxJMXcJpjoCUbhFHvxO9drBMoEc5GoU12b71tbsF+bJYPlkpSJAql9pv+XL6
+KxAquoezg3aXExJFVBimRnsGHzi4SFCM47PZF4lCkp/fAKtgRWQBpOOFy+GaqtYnffIMsaEfsR6
FVKkjOOzNqJ6IFIFnyaEw1vthogWIF6wt16tl8MR0VlZuyNgG2ovKm0mOZpPFDPYQ2AGNSCXoTrH
xRdMHGjxmjGkJoUJBvrvh2Bn1W8zoXvFdqeid4UpWRlIob7rc5vcJLb74JTy+knrn0mT3InTlLn5
j5IBevQ6sTFj9mCfxJkx3KIbGjA1k1ldjb13CD0L53Bc68P6yrabVeEG2nMqIMRQB71JNUWBJOoR
8L9LOpxYrG/r557fL+chOqPZ9oGOEEIc6ugNztfe60izS9vFIxd4X/1ml2GrgTHXAnyaA0y2Zhn9
Ghv8H/8//oLoBjvG1tcC6An9/EfIYz21vfxE64Hg4j9zlkPsoRxCg+YYC7oRy8bv2FzCk7AkhifY
aSrP2Ipxq1qIERL7WljcQOu/2Bv6lvQrubHzD3JtoQAwpJkMIAMx7C1sOMg+IfZF6HrBWguQ1CIg
dIdnoYREiMpe7v50UFii+cciykSvdiOygr0pSjVyVJEtlyuh3buFYzba/Ba//H//UvwniqDZc3EL
0T7yMvHnv4f+e7oigILaU0gM+HuVeOX/Xs1WmGP+7yX87N8jii/OcgsVdMy0mXgGzVX+hYD8f69V
fMVHYCpe8Pj7Uxz+///OxNp4nFT8DISJZyn+n+dK44kji3fy30vBTMOWPqWXIyoUf45JKqKlra9T
XGPl+zVDKsuPxAkaj8yDv9/iT5XECvH/kl9oT0+KLZ7HO7PFc6UDXltEBPJLvOjfUxtPwsmr8VCD
e6V7d8HzxIP/f8z/nnwLxRn5DH/nJYOAs/07k8KWuHTbdbsu3dzR/85X8qj4ee50W/F/1ckdsG7e
DBEfii3emgF/5e9o8BWYuWljhaAXqiMeVx1Ql/99jMYjSd5TbPFk8UHEwaRD4xHVxr8VXxxaPEe8
7X9/iue2u3/PV3zaqzyn5jFxUUqeJY4tHhWvE8/79wHEq5qtOIY4v/h4PD3nRf9O/t8TxQH/3iRX
lXztg3hxt21X4vDihf8+ufjpvwOLj/LvyghewOEZsyL8uyKcfC1OwxXOuBSKTauRiy8eHAncRRyf
pLy/M4gPKR6QKWD+/pLymaA+8XIMQNa6KzvDXrzk7w3zKbptzktUlK88DeM4giL+XvHfm/z3IcSf
4rAp562gkv0dkoRffiwO+e8UqS/+9t7zzXJCcTLxKJEFfN/iwopPOmYIMbr/u1nEcBO//o6P8QHD
Pg1Z3velUzrI7/g9bFE0gcClXsxvTazrvhEYASJOXMOQ0SN2TVYtwFW+ED9rZzSqv9uZQciZhhww
O6k2M9irO77vmxonv9TFI4WJ5wHCR2AbYilM9nW3ylHb2/2bfIw7L4m9fj32KHu98lfpKbwDaBKg
sQ8XrhpVXUnQG0s5t2nyfRsB0R7v3bFH+hIfGjg5zKQvH2miL/7UgvIr9hDsewgS8b7//19Qd3E4
TQlhER8u9XRH/MJtlVOJf9159N9j/35Cz8vDaR74ir75tF5LSKyGT7itFLVPjI9lKpcVtI0JZQMP
Z/VSMn6LZF3mAVN+/bQrWLVISACXpT2fWFpRwsNBmB4IksvPUrJV9QCCkOG+l/X+CZnW+j+SzmO5
cSRbw0+ECHizJQGC3ooUxQ1CUlHw3uPp50PPpu+d6i6JhMnM81vInAjpNSLfG3yxsmVCzNY9tBZS
NEaecsHOgEt7smzJ/MQhiqJU39PDMqFQTEG20kt+TA/1L/G0puIwfZRoT8iyxhh+qw7r7IKq/sM7
qb9+N0vLZuUtBeUvsIWq5Hi/6D/KkyDgR2EwXuo/TJEYZVq4SnoZTTBpDv6SBKFPdscyZLWAriNa
lA9t2IhK8TY1D0FbIG32kq+O5nb2e4bpDPUiJ8acYjZmcuIJQEIC+slphncrtlwCVxg3/oZX84jY
xlCfRZTbz8maA08L0aTEiVy8/2ZfgGB4D4UoFo/kYsIylmPjxgiUyMQuzp14QBqOFUcpuUCu1dh9
bTOtB6TEG0sDZZC05VwALQx5RfAPskEFVdpb44nMqIZyOEIQNtoCXXHWYEy7ELAd/zJtASoY6Yz4
NAZf3CmB7BvVXNV7/MvLeAvouUFETwlI6FY/0rUFKPrR6RPx/pHHs2uv8BHpOqCNEFwahU6L+Ure
x08uLf401OWQ+DPPTLftklQLEipw1Znoh9I7AkH6Kdp9cRWhM1Chnseb+aw31na4Fwfvkx8xnyHL
e4/ZwkPCjzJ9S0zcAVncJt1b95F4Vk4hIWFl4wp2ct2j7CU6BpgdXBINJoXcGyYpKh+9fXkgnGKt
btWLf/0xz/oHbSOaW8CYyqv5h9ODtrKc8jD+Y1Ctvwjo7tGWv/qzf5Gu/RONYAbXDQIzPzLKH2ck
QIGRk3BgyHPqax6Jf+QiB81xip++sW8wQtDewgxVMFKsK4UEWEJ5qDCeuzC28gf/F9UDYap9dOxp
KUV+zPmGR0MEgMxtFFGAFGhyoAa7A8mnYoRj3ZnN07C9155gMnJ8D2KPigexJnyYhIGEegtkFADo
yBPLpiRvasm0Qv0NiSlfAPz+O36DFBO+zeTiz/IzVkvkkSgmPRIsr+Fh+KlIXbKOwjV+g9kz2N2I
aJ6Bf/0L0ShnX4ahivEhX/G3GTaI1ZpT5fQNcxN/Ge+WtOTnI1ifO8a6H/hq7ga/AP7oBzw/5UwM
TmVb1+jGeXee0WA4YBuIcurhxvlY8WHugkG0h4EefXaxqUE7+v6Arkf5Azkaf2dSK1+JBfHcSG/W
urjTfgIiRDQbtJuTLLiJz7vs0SQJi4hETYkuXXkL0Ro1Z0W6////GU2qFaafvluPyDeBUNAicaMs
kjhRHDenTFqPFKeaALzICq7j9Cyj3aBvNWU9q2EMdKyoGDay5h8ZFg18JphsGc4pfoH4geqh2siE
1/4KeefXYb+m1HWmhFD1QEgQQk7qP85nij/lbxRiAbcAkZi/ZlHUu03aniZ1Qw4tyrEy/GfSfIDS
wewOHpMcKyYqB248d1M/DxdzeHbDnv0sfSrJBaaUk6s6H1u5/QnkG+dmHfTqgItg1hLR7o2hQd+P
0a/Y0ehFZEJ8RxFGe7Yl8sPOVgeaGX60wKFy/CMop5bZ1X/zheju2ojiSmXA7eYIZijGVHA91szm
K1JfACTsHL+gSVb4WdMKfWE+8jei6eL3AGbVT520ZTfoSbqFMt9PKWlcP7wJ0nE8deOShRTrCa0u
qbRS2lWinBTL5rnGjSCicyx4v/I5D26mW1W31vd9tg8Nx/zwpV3fHkZCG5CZs+8JV+WaVDefwAh8
+zRpf/EkqoNLrLBe3H31xsKtRzsy/HrGOvUWFTYduoshiBzC0wAWenPfIjXoEeCsoc/4/qRdeOKz
7zdxwB5GilWPvZf3KIUiKreFeif/RARTwoU8wdvSKHojyEOHjmcfxSFv7kUixpmgk0v55h8UmvrA
FtjqrY+RzuBuhTyQeulGspZEqvEYECrLxh/Zqfo5ByaLdqrvcynclCpuy7QUbZWOTh3wRIWslGOk
5t4XL8Y4q9w+WmOvwqedUSuzU/E6EosmtcckPdACVPr/CS5i4Y8cjLhREWqBK5L1i2/A1iwSaWan
PfiPiKdNAFa05xgGY8G/YoD06A1hLQJQc3LQxnkxUOoN7Wmpd0XViGiN7bGb1oJ1zDFRWYsm3c3p
/9puHI69jzaxHx3BKC5+qq8jBN2dA4RVTk8qUnMkVtVNaoJtW+jrjrYKJdUdK8w2epHe8JsI6inC
Ka7yDomaeOJPouHKL/N9jNY5a7CSvEZwhwiotEsIqmzCPeHnBLoIQQ2REtM5TLr2EJWXPoq2Wii7
7VtQjCsUdNDOFjAgO6X3UfiwtfKW8Vjo7M8BsovKLK86OYGbKERLQmsGGoMQyRkVkfGjAUTLN2pk
IJqcS3VM8GzM5LoPUp3xW5Ic9qQ4ArJttXuQn2tpZXm7Cftf6ZYp17mixAqaNi98WAV/PzDugn+l
HX52dxjXAucQs1tKdb/vBzpOSEsYjW+5WXre71yj0L718MHNEGyVg0FXuVVGxD8E92jCadBRldV0
hlPyMZS4LKxuU7UBI7C87ggTQA/QRLs0v3IvqrnBwSs22eidqFQ3modYYDTwt/Uc4yj151b+NDyT
Hk3sFvXOLFseBm8dZVD+CURLYkHUjBfkXQ3qapkNzBA7NE23wAMr4EylILHCkVRpj4BCC8RIOToB
s32oKJIr1qGAD6BvwhZIQOMTSXx+sypvGrKspkPAqKjfPfaYJtUvHl9VH0sKR2MQN+Wn6ipKQBjk
k28F00SIsbXH0I4ZIfrVyXPMyq2VxdsJg3jUDscmY/o3Cb2oyz/N34kcicasPqaj/yEJ9ljTP5aP
CEOk4SuIok+t8x5aIfIAunpb7Ao1Oica2jK9TNYpijaTrKv62LTG2RL45rnnaHX96SOkFMelkovr
gSpV6JkKmadUf0wCpxafYbz4yzqczkEJW0GOgym7XbLS4n059Csp2Xti+kwVDnBDveM2Ue+D5dVv
WhZO46L2ykcKRg4Kl5I+oJmsWMGPKEbiblJydgC0GIq4HRrjx1TNnQgEN/TxruzmPPbmMcYU7jQt
lArwW5u7JcFFmhTvYhXxFIKiUT23uOo5tWUa4jfRsC0pdZoeDNtoWZyI+vDETatbJDpaJ5HyBYtC
jl5G1gS+jz9E7jkOdI8QcZOC03zuxRUkc91Z3jkoROeQkiFWwuQzJKFkK2McV2mzjtJXUgmbMfQh
O8klN6z7JGQfqgk+SInBZIc1GJmIeIx5U3ggMRdVLJw6bhRZvCkCDL/vbYoSW8GjrJq1lcs/bUQf
UUsu5OimOb44DRA3iU9xj8ihbzhvcdeD3NrGreLGcmIHoFnjnx/cOmEpZ4KrDjG9fqSJVL49auZP
4NsVWlaC6lF31ngNEQtZ/EF3qqlk1NpXrn+0eFcnYMNCqB3Z/02GwA2TcavTBG2iFCrbQ+LdNELO
OfrpibYpjRCwtztMCRBm14VnQTP2sZJfq+IzAT40febYlIJzCeWe4URqR0OkiOPHL2jDwtiQpbSb
J9HTCoV/fcR7ZjZ7oYq/Un/YjBkzrJCQNy2hT86JBuza+WlkeR4SYB9LIoOI12gilqUB/Y5rx1C3
TUweW6YsBw4j5pBTq0o5A8fgBpNLgnC04hxaQx36xk/bklRZDFsODrQKnHP/qRnUpRKEFQ4HT2//
EsgR8TAQxzQ/sR2EtJfaRU+4hqU4gimueH9vtMmErbgWdFBiBc2gNq0yDb1guY3Z73IUH7l/I3cT
55JQ16d2QHtuIuhBCjei+u1zPEjfQKSKTt9UYK1bVV7hVRwtjrPR9aRmLMqIFf0B8r4MnAS2WSMv
S9pWzUViyOu1lWEEm0Y4xNPFMojT7ndiTWAKyejGKcW9RGUO6Jg0YlRVeicUYcZ8Sm9N4dGzkMug
yd2AARdG1iffySMzZ5JsfoEhExcT8hTWbzGTbSEMmSH56otOi39jVKIRcbA8Fl1tLAb4tpajrd4q
23mVG8xon8RQoKlOdzUOg0NivDKxfQj6eMVGIeT6d6Jg4688WjJk0VWT7MvfqhrK9xxxx3TXsLBR
Rs4sxkKjFFyNUHWqlhswxGh4u7/YaM8+8vaI10khT6FsX6RnAXPMXwEwKWcly3jFmp5y4wYvYT5y
RV5mqL0g9bQMaf533HUuTJQaFvuhS+2uFFaD4TtZ/0/D5RzHHiJgIkH7ZoXSWSxkqFV0jwRszacL
9S7rGkZjAWXopc2pQRGfesxoum1EdPeDncfvINcWMeO1V70xwwXJRfFQqPcBURgpYEf3nqpga4aC
G1nisQbmiBCGKK2/Lnl42Axci/295eqLQAs+B9apGJ6qjyGSgVYdDz1Fr0Wo7HxV24U1IJ7xq5Ty
SmR4byBs8/6uI/BM/ymmv1caRB+s+2JdOmZ1t+bsXDUhF2PVxorDd7BkLMPZ+DEv63oZbQcSZiGl
VAoi8mIvoK1s22sJ/J9hBBz+RpOGPEpLu/wYJ/mPxRsWsCimenIurX3e/URSQF/kT20S7QTK3SWv
uApPU9Ui1ZEQHyR+/VPLr7pV15JorsNip6lVTbprzEE2JMqm4GReXXJDP6JbU3GGiqAefXYU0YUt
0uotyb6yaiVtZ7QQXiPtZwrDADKD9CVqq9Csamh+Y6VLl5543QZBkxC7quiaJhaOUjhPGYSFiQVo
SwuARhN5neIdaVr4za2CUiCuGUeUbUHFG4EUnrzlyesJQg11wfUxmvlHco36Zq+Pr65a505UEru4
4FuvUuzxqyZaedGDgFo29hKhLmcd2hMLx0jQpDJzW8MqpLC4YCo2k9+6ACasDBzzplg6IQB5BVLF
+Zm3RGlPqQctzMsX8l4kGLSTbTzOfVHk1NYPMbgU1MblIodpqGYdURyPutJ+V1Lu6IKyUMZ1UpT3
zICEjKKjaO0V9EkFDkYeSHi0wem0Ry00D4OCpbA6NxBSWZtspxHEydp46ocqlWtdPgQiVZEHyQyW
KvNvUlFGaeoPTosrzRd3luLvkqZwzHgkT+SpY46qrybfRYaA0wn4C6WNgZkBQ0CiOAaAW+aG+U2O
BsrcHiK7fAQFKPEZDItWmpb712n7julCyou1SM6CqAOlQOSY1FGSHZlOTpTk+9ycMapZTtDY5jRy
hS0Gzj+roUsRNKtS2aZkeR9ZaNEOLM0eeqEuRGJlZK6iTU7bJLtaRkQH38kZS5CpiDIkR0UXLs8Q
GuXoHNPm/xk0SKCksxipn3JOt4lG1m4NfTuEa5NhvssJxZSybawlq76HWYrVg2kyKnLhLeXZeoRg
Wiw01LhotichyGx3Y0VKA9qfMdRPhpITTdBe4VmTnsCwtHcNZTmK1kZgMGmbP6vAeope32/JkaCS
d0v3YELQRf5XTQLz62BXyrCPyK4sE+nUiQbeus7AU1/nBF6ijvPNbT+SwtULNyvpvyqJTDKa0vLx
0MGETXEtc/zuDwE7NFL7RIVJH2jgSVelhMioHR+DVHIcsaAyQ9Na+0JAtHfNHp95TA6luJOYXTvv
bqqXROrwsUBQBVsV9jEa2YJrjt7GQU1SYlbFx4CDJyDQgz3Lgpwmv1nsRaZxE1knfniNela8d5SR
e1q9FnIRZpUFPSkxYnJqZ2men3rRzF01w1QyyIQ5BZgu6+/5+ovTdBmbmxqXpIQggTSbXy+mdZET
TZMI+0RD9dMzprdYH5HPW+IzHvny452VnmAD9RzM7k60FJn+J0mmM7FDeNh7xAGFQTz1uDGy36hN
Vm2x9xDCGSaB0eZdj5D0Nxnn8+HiF9/WaKwbjkWJqCJjzWLFtmp226FZBXKwiaR/JhDgEGzmp8af
alaFOCfVtiPBEnhiDLeReq8zyOKMQTVUNm1G2YNskBzwGtSa/iPAf1x3xidHdaJ3KTIbfjTjUrWN
q0AiCohIJumlr6LMMXm0O0x6TB/LGElcqN7bDJlEWR9G6Eh4P2NYRzQ0BKIDTk6EcOiI1cmT/xXF
bzLq6GKAUXAAeWSpgfEJUXoOCc/sEYWkIzHi+anJzyVqZOkg8Z+m3n3KwXS6YZmRGovwK80t26P7
G6JW6EkYskaihm2dqNs6cMvAZd4LA3Enw4PKrdOG7jALgFk3Q39dURnrMVjzpskjkvd271tU9tGL
64FLMsBIBdq666pBsT1aS7P4U0dlXwFyUMOX+S/TdCwOgLDwZf1rkTKuc7cjMnqGHIugKrspjgnR
+JuQwtFwlCCjGeaGZsAE0MLwbEKMJ8iUUQL6Uu3kfwZi5g7P1lCXO70Z12X3Gyr5zvKvao1DQn5V
SUUDJEaQ9KLBCqfkOLLQzccqKUfufTfI0WlFxD+VgmTxld4z0njnfY/hoAh2nI9oiv/w408d6YJQ
8zDy8iD81BmSyH8E9fpIgBin5JtY6tlUxXFX7HZCHOzS8L/hFeUw8VSebaLX7JE7FcuQvT3sJWfo
ZIwfDfBJdcc46I3DOcNSHbVOlScbI7CAETnJqi4QAReMhF8M4KoINcuxIeNf9+yFQdPuc29cNixm
hjotGxPU3GB/Ub/T3N9LkbW3gmbl+/qqKUVXTzt8OmQR9Eyuk8jAr/TySsMtmWSPsIKCSh6WaX1G
fnyKWoyGHhkVfkuki87yXqH79xRHA7rMKGmIBLx6U7PoCyiTIrb+NCX9qxjjFlLpNqyiOU/ygCo2
9D07pWjmjpslHpHozTHgIWV+lJUCq+DakviDscmRJCTdNc4qbLuqtJFy8mdNxIMWEGBWtZcQ00vB
ZqFqqABGAI/8u7E2HSCo3l9bBGl++CckhTMBn4xtsquo4hpCilYw79Mo6XPQXoGYRAPatuAPZtMg
iJFWCEccocsVTmtcSpWtW8HOlHoDoVv9OVWPKRitYqIcn4jMI3fC0x8BxrS+zzdtOyOg+a7RSGNT
QqcfNdS1WEEU8qbA4sqChYKTNFk60n4k57oxyIg1XkEK9VmsSn4hIjS12qkVruogOlRArNLIK+nH
95K4OVYZSebUtNc0YrY8AP56XAyo3YoZI2Bz8P4kJOey3fSuMr2JblWbZpVY+FMUjFXzQyGH7/kL
Zk29mssjZOTePdMCj5k9n5/rmIa76h4yac9HEgPRHJdCViyHHbcVE7tPS8eSkJrqCHtY/PJZbIGK
kgeky4VlXGb2jNzkuU6uX7dFMdYLqtOoFVb9m1VPqxyzEU/WgNS60wmKr/zdfIan+aJWk42ZIsMg
1k5Hh8Ck03O2LdEvyEjIx96u29dAy0coDJypa1fUyaVIWozA5FOyLIEdYZ8kT2c8a/RkCNPVf81L
ez2hUqBVgtSd5qUBkXYVLec5tQXje54bhous5Z95gXDQCs8saytevthC1sGhddUqtAAgE2fC6p/w
dRxTiKL5kkULUg4awJarwGW/ddhjp9RYBWA1YRbduFMeOr6YtyVqL7V5FnBeZfrB7BP3g29SURZf
ktAn4DLiui+oxQqThfjXX6UfiA7LIeeHd4XPZvfXKFokzToj2WpvKI+eGDfsI/HVA1XgfSNsFUE8
hyV9keCxAyDCODtXLqCwnNMSpB3/HnckiSbo7W+MItimpmYtPFUnRlf04DDYMiEQYise43Q9qUt+
7DU68y/5tdZ4s34HIsdt/xoAs9igIC3K29lQBoIs+G4G71Sp5BNRvbii0Ur5Ss7euOgROqbtPhFO
vv8U2mWe4TP+o2lFt7DdlcQn8B8pgrBSVe2UsbzE0qEy16m4zqoPEx61FTclTJSMVikHyemhtUZs
75zpfekgDAQITKfJO9XFOeY/+SnGW4Zzo/FdmQvq539D8npIvwkmjG0FRHsH+o7XHCcmsPdPKOwy
tXnoK32dYYKrVmwk40XcCvIj1HcB1CD1stgHPbI6ModDLqegjm/ZwZxMsyFXzz6TlnbVZTmf+5AV
LyvqvrgdZNDL33l1Vt+MxIPuljQ3cPCNgNhdyg2ISS/dfp6mBWwJp+S/MJJyTxAH9RLNP+oF6Cyp
g5uoHcX2hEpIhbBCejTh9OBYDeCPD4jIFwoSKPoMtoSIC56boUNbgVlYQLUy9lWChulTrzErX2T1
YxzurXSgUq2oC6KvvGXWbnNlW1nINYsvbk6h/g2Txglgh/haApvnjbbcUd5W6FlrcV0rH13zzItj
xY2qiyMvhD8X/e4CTn/CsPMMm4gCthWyW5zsF+KqdoIGL95Urv0jB9/2TKYZIZkdMtvVeMWm9y8l
60Sfe2yzQwqFYeuIIbm2i2BTU0OEn/XILQgRltr8SnGxQ5+2iN6zU9DDcMJDzs5DaijqRQbp3JFQ
T6BfHnG+9I5SMaLY0caksR6FcQsWOHfkZprjmzbzoFqQ0Et72H8UNyH8zfAmb4GkHcLk+adqLaXO
ZZXDX00+v+UIp8JGz2cTgMJyBdV7D8s9Jm2EmNMelHHFKekd/Kv2lCglaL7DhXzlOeNjIz7P3HVf
LWti0LWFAW3PcQyBzbuxLmOEOuIp0Gnx5o8gOC/wEclcgwq7agAvlSvoV4CrggxZH2AVtKQiMQ99
+hLGkJBsHTLz0s9FCtMGrJWknwIDSMMPe0bfnYGkD0c63elIGljS+xPeznyNZwI1IwJ6VkW5XAvK
gbJdKBqCvcjhYmhgf4ZS8VTs3kdwXaipRtuMRFBRWkbeOU0hFHBw3oer5ChX0qJo9ovyApFBSgBu
NNS9//mSzO+oWw632QPovyS7+/FnSXPzGZywm2GppbXiIsLI4q1GFT/akGv+pT2w0BK4AykPUxmi
Y99xIw6hjOKU38aYz8ZIBtGsyXnzYbXKre9JefPlFd0o+Oi4n0O3IteZkMc1jOO0q9S55RcaLScJ
9DsEkJqvVLLCiONC2+KubM7RifeM8BBEgtOnOt8PTlBgNAgEsUObiIRRvH2ilJrD89Uv2gGIZr5B
keJH+/FgCbDQ8WxpCFrYerAS37FN/UY3xIQHItl5qBzqA3htAyy72647kuJPxh+0N6pv+FzOyeWa
9LBF5STa8/uTzCk3/CCBhDcsxtzFiopj/ZNEpHXkf/WzWEHeQKH90sHGWowpEhH2JxEIhOFdkUKT
1ietop9ZOdQuBAAmLHLCajrWqg05F3wiP4dNrfeSfKDwhch4zY0ueDS+NfnZNzelpbZ2UYyuKC/D
ae99kl47v8AAIq114Z8Vflu0kyrDNrGwI5ccVyZq5APjDMRLD119Qv8weMeSCfqz/TV/64/uQvxB
dW2SbTct4bcY0V2fLoxzntxNUv+6q944uHrQrJTnMiCy0xa2rWLrnXsn6m3pv9N9+sGyzFS4Vi7m
mcLtZ/eNw6r6RtBsbL2dIR4IBizKZUGijmwbJQY5e8bDFzFuaJwx1wHQWVsJ7MAdSBJL1NID2cO0
I2+HB1NE8ai2oJxJhoKEdnfSbEGuMmOZZVvyk0BFOnBaBysJiHhAPCM99yEeBLBVf1d9c7tSZrM9
MiAayoiXJN9sXLVfSBMWwTavl8RZkvMQPMzgzKAX8xTeSHYaiawjSoqwNTTlyBvQAVzlYcthAAUO
Sorqp/wdve2cb9S75FT1Pv6MbRSdyEQqhQXKHzg+IgtwODAHq09yKkkW8NtNdtwO5Qrd0rcifA79
t/nLXcnhiEhCHG7SFUVJzBpMvMJHeKBsiuq7RXYi3oDwPRYQ8vD88gNhiPIyebn/LKgdduB/0sNv
HX22c9v6DlMVe8hx+mZNyVEhM+hOSLpJxSEIo3gEph3XdkLhS7c0T+NT31TZhq19VjyL3P9gnbAR
TAvr3Rz7yubXvbQt8R7SxUCDIexNRDMiV0gzjhp0D6wDKeJXCL8xPwwkLMD8EztDnNDnXBSP7xHR
NZkl0mpsN3LzVdYneTYD7HTlWEXLHidhjogexkXHBW6nONkUZdMp6wYPCf6/fokCGb1KRIx3Oy/G
wY0Zte5OKVgdgDZT7z05g6WX5dnftXcKftkzmlMM/01lXm2D2HFgIFfAzI/mAevgGcPhJvrofv2j
SGAfqUFAlg0HmGW81vJNTHwH5XUcVJEka265RTiApZR77xNFgdlqESXLnluAyY92OLtJwT4pkrbx
WLMDIRN4hhh5lU+KA0lHYMuAtS7oNWK9gb9P+llhnhRz5QhHfGqDaH9xk535BeZSvhGHtyS7CoQe
I4UmkEcRryyY5bjFzlC1R9ZVDilW6YrdgVWT9ZDGD5zb8y8gZoguTJi/HaC3D5uxICIyfMGgeiaZ
7QA/5K/Y/VHaM+zXi5aEOTqQhWVAxQhYUg+AUhKutVTp49W6Y/9fMt6WxhEkDZhYzHMKvVQhBYFY
5GOQfnVgfUOKIkTsHtDaa3nT/3L2L0GvaNFp1gl1hJNjEr5Keiuaw2ZetvRVD7cY2hK6vTPPMsau
VN6r8QodgfYiCDQk9CsBbSWSqSdhUwayxFFGuAZ1ZQSt3s0BaskFb0moXzWXlbSZQ1W9U568ZI4V
ysEkhgSanUMgFTpEi9UQJUuN4zmCmg8mfpYx5Cxny80u0ZqMNRGdEZ5Hmnl3wO8otN7FtZcXCjPl
Ld73zVZq9v7Hpz6s8n0fMN6AwtD2tEEOGT2gu/JzcMXyllrrkmhLXMwG8geC6Dg0YOECg4GPSrSV
WtrjKdWW1VpzCS3gHGQBQuKKdX1ygr/Utbynqgw3B1PEAYEQLsUU8OmkPYiObff9hjkzXqn7+Itl
D7OpHtgjJtn6YLzzfzmeGiogy2NbHfihFVEarOjtXqXuBMsiYi+wdUAgm+/b/PW/A7mvi+xa/hOI
k/2YEAvTN4ICizTeff0EdtXQPHI1cns4TogvOdOUrvxh6bYMC2aCKfHTkj/PJ/Rrm1qnjjkF2Syc
bfKQ/hrcj+2mbKjtdkc6HOfoYEjgHu2UviBevTxzAgYn8sPRid8osUgd5fTAI5tQ9PqJ50u417Ni
bzbGEIjBh4fK3LMwyk90nt3fhFPw9cu2wVV+BY8Bm05FhhEnMO/s/SPiKPr0G7t8cs1d8bfm7As8
Q94GEO3sVo1LCpfc8cl7t0EP0V/rC8b98lUfGdgkW51D+rAJ1V/Vt/JNhLTxLs/1PlvPIIyt/TAf
qF+Si0RNR1r+FDd1tvwvjqzCguyg+IDpWUQPH6PI4DnWC0qXbbA31t0fcVXsSEWNJIDkojmnKPBX
5nPUHKzTT0Nwum9Vc4ZvSUd5Gz6Vt//bIQKxm2/rD0MpRpdAX5Uf0GEBW9lHLy/pLWQOUj4scaV9
pD8kXGd3Nvb/JohFveZMXu+satW40UsmJ+DlP0sYnXPIQsurfSU7vThw4at1+saddo+v8x45uqyD
yN2887BDyIbAlsRqQohr38WbSDcOmiHdcoEnwel44ulN4aMTxWX8qOG3HDjxuGO/fzAWYJhaE363
CVhf0F9u63OCwHFr/KXAqDz+zBtX6608tMdAvIPtfxkD5wJPc6ZvS3YrutKw0zywto43zM7CX2MS
YNQDin7VIJwfGmfT+a8gYuiYFL6LZNNhRfwmbKnDp7Ui6bq9QfOpuwFBGBQfKZx0RrxRShCAYtCk
yY3vVyDhY+l0d0JJ3gPDYaZsYgOHtEOfGYMH8PQz+Sdw5yhsgeTk28Neuua3BTZJMToNRmGya5Bl
rH3K6KYPOLb24jsmmRuEa8Sb8oFcKqcKG600J0SVfO1hoT8G1kaIld8yWLJR+Vwd4mr4KPfynjrD
CevTXNok34EdGLRUuhP7iiAW8VMg7rZ5ZJ6LLqJoNuabGupm016T3xTtjfUnShtZDNdKMNqt9C/O
7oZ/wB/u/WrxJplmzyWyOMR8Y38TawycBgUn8VJoz6Z6RCHqz4d5Ssz68p5rcM/LUr0Rb8BUE+Os
5xuyJZJJSJdU+mbDUpL5tJKzS82uOs7hEEYIRUWo6/4CHwSRT6DVnEjYv81oJ3BTAsrNSVl3ZLxf
kQvCdOAyM9AVslNeshsWH43hvHfmai/tOO2ISXHao4nwuUYNvdCeTMbFV3Vip8YzQlQSUrub/BaI
UNyp43bkb8mO8EN7LVIHH3/qXmBE/AlKm+I+1NYfIC/6g+Fj2vTSOvkXfCncvZts2ig5m8fAmrhK
/lFU3i2TfyRq6X+ADgwU4ss7AGU7DbXfqriBWynMtbRI/hX/gmdzqv7p39zR6pScEHx/kwlkICgB
wMPETnuk9w9pL+q9o9JSF/xPB/DbI2GNr9auWKNE+GNWT8iwMt2AV4PrsebN/UKCBEQC4vP3D6yG
svI5yHtxiUk17VDVICdwYGoRNT9pegsX4kV96WyZS+v04PPp8bq9gvBRY/yfJFhykK0vNSAAYoXx
YpOmTjw+kw7Gzx+NvHzyeJa6q1O0YOFAYcD+zJbGx/Qv2Pj1apbgLYZzOtkd0yAIC0p/fe1h++cM
z5omOL5wLsRzoEHu4h3mTgX/IgoFf+HOIvrUS6wgos2FTwH9tTXtoJPA40XudfriqSJs7q7tEuEr
eHbnIcQh2pNeKF1Jv8PxSwYWPuSf4QIJTDjJdEEhcg1dzJXBJ75p/ECooUFn5uH1bi0RMs+toMUO
n4KPVoL9DF7dxk0bvnGQD2smexqlDrMWmK4OEKv5sU12pD8/qa4mDZWmBgEtz8aiwagFPYMFgih0
VVQU3Y2Wrb1BfwZ0KP2dnMJGNzvU5gXsRPrShyu5k9qXgg1sNQOrm5S6MVKvbIUIicRhRdNfyBmC
D4FCewwPEFmJrSruoC0DCl/WCMFU2lo2oHLb8kja0vQWADBe9Ym+obJz0Z1Mh/HTOwasLgZ5PA9R
Zo1FBxxeGjSGq6a2mdPBi2uCeUjZVkHavgK2DtG0kJrMDmTkptpB9/6yn3S+iMhwyaBkrPdw95F8
dQV+xbwyNpToTsSNM5vwE4i/ihwWCdJxZgX1NbsRUC1yYuE58l/smwrZashv5wuGMjfSD0kzW3ej
nHbQ3/TNsZSDqxofoZwtXIfxETMvt2cgGQr1IosMLmYeSzBaqz1L4x69a+hgrNB68vFgAHFZcEHB
QER6yu66egQCADKQVywG+D5bDiE38lPJgRCWdMyhAcUBCE8CUEMMz7sePgSuQiM7Ibkv3Xl8A3Jz
Sh/yjfFD2Je6aWPuwglspRIo9OjPcnxW8o1p7tPxAz0w5Fmku+M9Ayun3JlmhGFjeB+Tek911Pyz
WmouVKSUVFmBIWqcwIPtJBGChrZ+XmWFVcpMT6E0ZdBEV6FT+scSBRk7N7VQEu2C8qjtCYiHny8B
33QH5Gl8wbFfD1h3MVavSx/373oWwEjdGdGBV3xjrHp7+rl8hVviZdBBoFAD5czwG3OQBC4m6wrB
80DN8tc8QnV2mtjlFYj4Ug0rDrkHf6OKBA2Q/owE8y5j/VwhceZKTp8Dp/wfwVzkl/hlnjdwGhg0
+a6UZ+KmImEBeB1R35UAGSoBsKeefomUReuFrFmhoXipsXY7NcgT4+18uqKCmTPFU3v4v9I8xOxb
dra7SLeRcE3vyY7YX2JlPYCDoy6uioJwcITlcwCNOn3I5b4v0KyyqExQcDHhKbUHmUGw7MdQ32jF
jF9z0+D/SDqv7dSxLIp+kcZQDq+ACCIng/2iAb5YOWd9fU9VP3R11b0Gg3R0zt5rrwAnFme8YZKL
w4GOCRXJlxxI0A+nXg9I+Vt5TKUOVwZHVeGA9c4SvnPlM9/EyqOd6ORz+TZyN/E6fLbSezqgogXk
/DDhStBvAfpCLtTe4GTT/b3ijAezXGPF28Ri84MCDsm4BH9Ynfyd+EnJsvmR1DX31sdoErlmhcwy
XcaIFYkiWoAE4cc1zm43bI5oOLlHk8jbjpeBTY7l9EfvwC7m8QIeCXLPAvHqdJRKdGREGFCAMh5f
RM708xRzZDEXF2PtdfgQIFJnF9xhATAJajFRLL/Hx23T0Dvy4SQ7f9PJS2f7N549xCVkfmx0dzhm
zMrZy5/d83lOChMNzaLe1/NkIS/QNhzCC9FlM1y0+7niBBu7p7HD7XlebJT5AatpXlJfvPmdOTKW
OiiFnOaErzVpL99kSi4IMJ1SHObiQlzgNjaTsSYpjtFCXqd7yFMTmvGq/uEhYx4ZY4widKOtUNHd
QmqRyUpFY0ZzzDMGJ46csLul4Hd2Vmnm7n1zCEV8rhhG/xfy6H+66oeuvLrjjIWWwmhPJFKGIjQn
kOgfGMZxfFMYpJG+Tb4abF1vwy3jAuv7QTtAf56sLRHfNtie1zypRCFPeGQODkPTvzHYrzlC4huV
YFPeKUiibSwu4E7yx9WdHoN/JVnWjTBuWZE/KyM/uErCN/SDPHsy0q+TW4z1KpIdwqhmU9YuSwti
WHcsGGV4jxQ/bmZ0dzm46j5zVMw/ccqd668Qb3ISF5g9xJdoLcEQv6XfvfGRraeJ/8yMwqbHKsh+
68xI9/FVujGhypzu4+a4XM4FhJbUP6TAc1Wh4jGruqAvQSlGy04MTbPA2iC0ltkdMGw6CxiYKoiz
hIOGIopX1OjDN8UT2fpvT3ejLfuv8tKutC9yWEDnxL0VbFBMctzqCDwu2oENX0wvoGmqcp0OD5zg
4RyW5HsynDXPOh6knfpAGoBw/mLpTtd+F+GJgW/GHMtWyPwARv8XXggyQCIFdOAf4A3ZNPl4UVLX
4K3V+P9cRqPIdACZYkpKq/8HzKgeWmjVL75InzzZvrIpsSP2v8HwSp5JFd4RJSv1Dxm468R32DO9
CdfSHl1/g72J5Jx6H7p9jpok/ILDOwujI6KStHpwcjDOjbbii/f0PIe8TzafKWV01j7wKWEbq98p
+XcAi8R+ik8L7UBU/4D3sJ6AUagv2Le89B0rd/JzeeLAJQcHPZrO1JPRm4vjBLxnIopNdEaYi2H4
H2H/8svqjDpYWPMSxeVj2hVL6jplg78o1gAzdJjwnhvlhIkh/+6SME7BwpeZmXDb7iM7/WnKAMgW
Q7j1ORvv4neuoGRagG7/Bp8As+zxglogscUT8DwlGUx9oo/naFW80G6w8K/vDebywkYIjnL2goRp
nkzYKttyqzV/BuyxR+StGW6IlBgQxnCklTcYQsvJUeqPUrjO8jPKC2wl1NmvgINxBPgDrgCGZi7z
N901JVqYO3L7DcmWDQ117798jdDFC1D6opIamW1RpFRXJDQJTcxcoO0///cZLJsyjtSWODq78qEB
j0TRO2A+fTPMB9TXRmBWMyMvxZtgPpgJLn539oggPndwPJnkOW63ISSWQ5VA4eAnO/Pkl9dAf7TU
koxQVNigSOB++sImuJZHnz/DHsKfK+wexQvQz3goxXR66P6fZDjBD1W5XP8QZixGq5xS3cdoomMi
JEEQwPI3U7bS2xK+E/yEulOEZyr+w4F+xSszsGt/V6KBlsmVXljdUqfUQNB1tp4NyU/s5x6mgbNp
X+GvtQ1EI57v4cO4A64A66lYUnZXe2aaOmcftuKPrPnxxpXoO9bwUbGlUWxp3LUhFCkIW3MGbHA9
8ERiwEdalDyZyPEEwUKmoJaZTjAr1fmV8x7r8e4vrK7llUkxNRcIYvtGJampU4vnIeWAhF7UvKQ5
8CbAtaaP3b2WTsYuomnn447rkmG5MuVSomBNuJKdTdo2PWY/mWD/0mb+sucLwDRtumnZMMJJqUf7
gAWsTzhQwPriHhFcnCKwsUGa0ZmpAYLnDdMx1LQpJ8kbegPR6Vh5PWEWIY6gcd+aA5LLWdodaD+p
EhjqovsC7Iwoqlp3QmndL5aY2Xwn+BHQBUfEFrM3Yh/M6xhTcZB26oGPwp/IN7jPO9i/FMz9m3B0
ShD/WxTW8ZXzJVwih+MGmPBep8Eb85EHn9QlDIgsTIFglA37LtnF6Ap4HMqMiRauV1smlSKlOFXT
uR5+8UROiMjCDIjCWcZVDNFPf+pJUCZcaO7GBz5WX64E8D5K6Szatm82SN6V1ctw0J/HV2Q3LVbA
DIwZ20zaxVG+t+OFEq9sOOAArCf7Nr7Ot4BCMcQVEC3rpKXDBAZn0IqpDF0dGkSqTLqsf93B9Zah
i0PAYjymNzg9iflgPSf9GkasJMZL7m5JmUOuS+mk2bkZoXnOVUe7RbCY0dbe6zctG9MBzgdUsYa8
1vbhK9Fs81h9E2f6VmCCcNrNyzfXyvVAAQHeINZ7tHS9raOyb96kMqWcxpmDBq5kNUzOzucaoxgC
b/01NOSaLw2nBJb3cfhBE0UUDLRo49EE2BGj0NumgOCJY3j4lgQT6CPdhHfD46LPOWAGQl0YF6ob
div55Bk2TeeEwKOpBTCC8aTfC4q/tXlmEA38eBt0xJBwxlcN81dmzwBP3lRkGHgjUq9DS4R0MMeT
8K5rRzfqJps0iTsPBYhzi/MU16ITpyEMCy086ugJ6O2i4GPV2/S/Hga/CoYVGZOeGPbgfKpR84V5
65aawzzK4XiS4QUyRbOWLf6wmDulTz+5lYCITAJxZErf1EVFwHjRnNgm1nxiF4lMxkxiIjNdtHXg
fUk7w9LDT4m1WjLyzv9K0iZwpMJ8JuvOUXSXc5yz1ubU3IK5IP3TAusvF4w5D1sF3conEXVqJ7by
EN0ENs9oOGsPNTEXhnDrUyY50daL2IwjiI3w1gpNP2RlfektfPLF+hShhY+hzXqWf6kRp1iFYKsf
P4VFAcToR7daZFlQzoMzeaAk9RgtwzZYCJYt8WVzHo4sJ1KKLwOFclFUwsIMvmI136d97VRNsJuY
ZJXLRNQ1V2q3apH8jAWnt3js6N0mfMzbtV86CYkwXSdJdYb3+CiyEWFa1bnQOZHAViA7eUQqTP3q
0ldPjz+xohhslRHCCGIJKJjgUxqc1EESzHvIrW3XLzTNwrTlZHk/qofSlFFt/KUnUGfCFG4RaoPC
36cm/r08lLnOBFhc/8fQ4nZKi0ReYfGFPVZp0AmERLoMa0mdVp/rXoe4xahS3lQyo3mh2OYNSReA
R4r/TtxhEdByDCmnoC1jy544kLQC0VZaYV0Z5dIX3b/SAi5vd6PMeEMtlpY2AbR7mfPNA4IbQ3Nu
agJRU/TH9MKoulLcEyz2jNPg/bUV2hEuQGag7R3yk/jKVGUn0Vv5YGg6BgfVrRvvzXi30uIQjoz9
/Y0p75sDlGA7gtipe/oxx5jKy/F/amRIr82jCJW9Et5bTXGsGrVmIW8SS/pLSca2dJBnUVu3MKRN
LXTaSDg1eX0ScbA2zcQZuLx+q5wlWb3ErXnJImFpUcj3DKKKpyUwq0eVCP+D98pFBM6amNsCrWFq
3DU6W6MyOYJyhNXT/gntqOrJZdSPgwfDRL5OWk8Z1ltp9q+4LPE3wyZhKYrdnxWheYXS3GibIIW5
zaIts7MLLb8pAQ6gX2HfqH+ncgn15a+AbtDnju7++HhSWV+D96msP1WigaLYYy2XdbhO8BPL0SyE
CATqzF/L1d1Cf6ooEcZsTqWiCyxG7Cod341fiYUxD26C2UiAyYinvT5PTDuUUSEMhdMD6DduPyt7
k6hQItjUaqO7TGmhKmIM7xbtPhQC2m39MFH/2zAhhEBgngfPAjyz15i042jHo44KwOpSCnXyjZEj
dm1wbXKMR/TsOJI+kKjZquuLYxmQDoNKE/FRKYC+xvzy3G1WIZyIHqCgT2M7cD2AImWCzxOmx2HP
+bKSrE039W+mhKGayHdg/OTjQZuD2mitNUs4mOqG+ivL51I3GZzQMus9NvfGPKm7A89WKj4gIrnZ
J2EIkCo9AmeJqXS6UMWfSWCqVtqSUwOLDsgr/WAdrRTQ2JnIi9P1qgbyMWFAwN1H1pAo2l6QeruG
qpli1F64iE+64WihEYXb7OUMf5xO9+a9AoQFA2m6+xmSTEx3ZIKXMtxui6UrHfmNZKLApD72EV+j
u3X0qK3+4yntaggVW4RlXJfRZsiJ2XNTFAxkaoRLr4ZdEoC6VmdJ6YmmwHKk3Au4kDYdqzdgLgVN
QtKIpNkbbMfG2DkYPVTiV9etMWFogtMgfMXJjQGIxjSBRyPAYciAHQSHg6mcB8+21tl9cBDVGlJj
41U8JHgtoCLFxDbvGUSlwpKHXUsbnjPIX4QhICdwKuZDFh8Apmff//M7Bk6kbuYgaV3wp0Q58Dac
4gQbjKZfpL68Upg7iOFXLtVrjUgA12dPITSMo1TvHKtwFzLQUFIwYWeLibRDw0BLT0lSdL2viidG
l7Ad4tbUlnKXoB6H7OhDx5lvKBBcYc6F9cFT87UVkHXPvcuDcGeMPVoq4JNkoPvneKUFSwitimDT
9BeWp+UGcPNcVIHYvrTYPoKiDwYkTNh4Mh7GKhRy9HCMtCimzHCyhE26p2lCf9oEWLIMC6GxWZjB
K/7WHuORnsJgjKFgZw6T7y8TDgNmLd0WvqAprg0SzVsHQSQp1tMox05RZOqHgowV0xn61aBdqWPw
nyD9AF/KJt6M0tvo/0Uo0xrUwZ7T4nAQnHTmcGzFhM2F1zr70rMbKVogaWX9yQEGCw9wFFsXfTLo
o23AURLKliRss2FVxvu6/gjqHrvJBsoD3m4xGHx6plQSDXiE66gnEOMkwpdUcErxQcumHkU4GO7G
oBLovo3uYBKkGvA6JMv819Ts1+CABaCMH1qznKYnA53smTb0cD4CWPwqHWof3YcYFG3NjybrQRGc
0vwnyiup3vRMe8v2SRbIUqVuTluSDZgqWmzUacaGLRPDMgKItes2Wrr4VseQ2gGUc8xCZFtrrwL4
3nirQSO0kKDo6yDDczMvk+Z41O2EGU3RwDolkQRysNHqyLjMuUKpEcMid+98Cd179I3jj5/sU6uu
nVhYMsX6MoKbNG3i6t+0L2T1jxjZPg0tG6Wg45WOFa7IUwF83Sh7mqfeg+bK4yT3Z42BBnpJ+GHy
yoiA+gX1peonc/Au0wMnt+a5LOO3gUuKOci70lTXDWVByXDKRA3lxdRMdAR6vM45OKZDKG31/4rL
Uh+oNNBYIblEMQbjyPZc4wofJSyIIOfomj5sAFnBa/KjmhsokNtjnkxaBr84gyWNfyHMRM8AtF4X
/p+By5R8tPQUV3oWsIL/EKA2EULQ3gmgSjGr7W1ZUfmpwdYNdgV60WgkB7Y7jIxaR//SCcatYMbQ
YLsC6tDDJ5yxbmHBSqf4Jp+V7+CaQQSZt7vs3C+EtXBTyKXKFzGDPp6kieTL6Kv8tU6c2r/sCzxG
jDAIPnr4/MKpvG1IgJkRLAJBJ7uIn+4O67r7gOkxD2CGr12kg7nxj8pj+KO+xbJpypV+BH8Wtgpz
AdLLPGcMJl9qejthhgyMBxWaPgwX/CJgAZ2letVA3YOGcBoAgRwQmAe6RP3JKo7m4UdYCtd0Y/wD
y0JROou+gO0f3du8J1vtFF1LLKn1tfwuHilbzDq/u/OzsFAfyoz/qvfdWn2QxgpiMcsJGuALeTSr
D6AkTmuEOfMUyhN2oLdwt9BBkY3ZLZu92wXpa0vvB57jTNkCtJFGhm3aZBOfHNKbBrx6Sy7GjCHm
ebgwVrel3+wruqBq+83/9SRsvggYwvOx3DIuZJ8UF3SV07huRlIVo+DmozzGN/6vMvjCfTDhNS9y
dzZtzUwldRL2gmPlDE7zqo+AjYPDfMGJ7OoVvNyz9pv9EXjyz8MPsfhIa0YyG0Ycs/TUfaHlE3gy
pwucqnwA8HBS8qYPQ6ziGthxsn118KqaQ4Sw2020nsaFHRRVuFTrN6A5Pbq1zc689cpYswPOL9DP
q0+6aPZcp6vx0N4NQC070XD1Uer9MyeqCwluOF2GxbWC2MuH0VZuNwciZHrHuQADhp2FZJNuDu2H
jRT8kg4AIunNPxrbcZPdQ6K3cab5pg8AlSg6Rnf4Us8CEE6BUQqOleDMV9AguGrfFGxAC/Tq3Z2N
or9CH9gzBoVXfMWpmm2PGG780V/BZdyVp+qHxztCneS5+FnBzjLwPE9NCioDAlEDZMThOImqVBS2
BunD8VaxZv4eYetc/Ot3KGO3aTBTjta6+oo3aEYAPsBbmWMykUTUzjsQe7YUD2BCb/RB7bLhouen
zvFX0iI9soW+aerZq4koPVrkeY9nAmt7A4363H+UNnDi9OVno4O5Tf5uH9xqGG7w8FiBnKU/yiI9
SWWNktR1vJASZcwiknseYv6OqK4SdKBZQ6o794+GrCcQEKJ5jXWCkBKNjUd7BM85DFXgH3PpD+Ii
BPyXy3bVMeIOgnpVtieNljzdimh3wvw2jBpmweBN0WI69adNchDgZw7qKqe/RfU0bUlsY5Mg2IWE
XqGHYvdAbGKJMA9qtu99jYmNeYjvQgtKC3NxV4mbKFsp+ldL3IW4KFNwwnjjJvKx0Md/ZAwJxEYn
NIEHo9z3IinD6EAYc4e6DjcuIEzlKO104dSSN60C3EPTj+lrfPU1EZpDxWmtctP4zJSJWsTgU8Xe
+78LaO0YOSXCV6IfaJLxMJJmzLSKFd4MH6A44Zku3mj+8lN9ZFVVK0AdwCxYg3CVyCnpsMLW53l9
zU3Hx6UAikCzBRwjQKIwDigAk2TdZKgK5wAS4FcA3DFccLhcOVPfPcbmKbkL3l3rsRN1Rn9bV6ss
PmHCQpotlq4S7jFwpj3KsSY/KyL422k0CQRqz9qwwIqCbYK6AZY6WOmAl9qmIbVub6m79JRDY8Ik
ZqutJ6eWF9wF/18VryYzU4iRtCT+9EBxNpv/LHK0+o3ALLXELmcM7EyQbTiHScv5E6JZ9n/LUVqO
jYu7T76Gt/MvoXj1cK4d0ROBdFfU10NZbArgIHcMSYHDYQ06higsETLNEIl76CAjkYwFkP8V1Je2
2Rtklog2xUAIHx8lKR1jhswWNR0jHeLcbAudR7mipiaKDCHpUCNFGvwfE6chBQvEHhO+8CZCyjHg
s6syQzgpOLmYshgGQcs9Tk8hSRGdt1QFkDoLwxJoB8Ngcpz8CzWJYKpdk6mAtE6SoAFXuo1iIglG
BFlGKLqxKSg7kjFUuFcsqrFDYUHcQQ5OKZjvUibPhh+R/7QAWntJugOakg6fFI9AOFEnoM1kJqeT
2OCDhWQfY5rLMiPMJURK06xQhB7IzYyMJ45GleT0RFUpjuzu/IwswmcucNIf49rxEcRDQRi4WXYo
7HEcqZ5Vd8c9pGreorf3K1uobV1fVvrSHI+8XxDum/aomRiNnEdu4BDsRX/P3w1YkfZrNbsA/qbB
illcr607/6MpL3wNWMWB+zRCyBWoXVyM/xC5p5DhsJOePj3vX9bPSjyO0V1sLpG4NmXHlBzReIbC
a/o89duEFVo2zxBQLyyORvvkd/M7mLb1+bqSjuQSmeqSL9zWNn/eNiAkK829qcyrmjUmomNE+Brq
ockSGbS/GxxDc4IAIwxzx0xpjPclzYHueAMHn1TQNznUXDmRROaNME2/tH1tTXk1U7SXzP9pxvTT
vKUrnDNcmE27RqKVjN9icjAhwYOvmazDo6Z/mjKYlWCjyL4xC4B0ZbazEJ57I/7kZHX8jcJLcl+p
v/LU24g9Q9WWwyqU8Kvk7lcp0xXQD8/fR9MCIKYu4n85B0c19byOBMLhKcyGBuJO3FfUMWdofQ4N
/ucNdqtDtPuPVC8jpITHGT2qsly0wbQrgFmAhw/AZMZAC6CKIOCclh7KYuuRVBcNO1D55WGgT2KG
tsRWWw3xi3MCvPiI1umPueDgt1VoDjVVUl5YWxRVLJwel8h1JTsaN6R3hvjZ5uRGrzVhCZ+Pdw1y
G1McfjxKbH6mL1EtflrCD3v33MCPsABiQvPMjfGHj7LWhS+MVFoXxc9eEY6F6vAvCSPy5skK4FYJ
dObC8PG6Y1Mm5FAfGQOyE3KXYbR09VFTX36xZuUySR7NM/iWYKPY7Zqjauymf3IHtR1UbW4yL+LV
HPgNE5MzL+D2GtbNLdlcOLcdTpE8voj/rdL//3Zezb+4o5P6W1Zn0F5MfYmBBAg7dxWbIMC+0prW
EO8aBHseEZnHhaKjOWIDnMF2Gx3evFfXOZo3bU0aRdc7QU8O9JFVyL4me1fQx/jZ4ZyD/iL79Ji8
6bscthnhOzBBVDrA1+SQDvJbMUO8VcEllNatBli3jhpHryGeHBPz31AcTWVXaDuxYQUvLX6VuOuk
ixV+LC6Eu9TVncV1LHCn7NmSWHStcvMsIp/tAAYELOtp9IKDIl0bxVY5q57pRLu4tVMUO7tYi1WH
wE7U0Da7LL9Y42ix/vmRY4hHPTsb2I+0Ti6dE/MVSZzj6Yc3iLmgBQYetyYTCV4gzk0qaEDQ5biZ
HSs058RGBOG091lLi0TXqGYPrMgzGfNNwJLqnQ7FDqrlzA6yO79QN5mfaGfXLb9KEibDiRw5CYl0
c64SnKG5PPwyAZ8AJb5Jag+yWXmrIaFudIBqmP5BPO8nBfPIpUhkInw0yFREnxJSJ/Q4qbLUUhmK
EKzUEaVRg8zAz5659pLeuNpkPZuy+uqZxWocLX3/0SD8udAQZNBWt+CP4ckhXWX3nN7K5eW9eWYp
TC9RmZWH3Yel5fNC61YqLy06euWdircanJx3nN48fWr04qn+mr5BE3xIxdM3ffYk97EP3sL4Uelq
jF4B5FMIibjgZVJY807e591TLj8oXeXx5hOPkpcODozSY+x3bIxTpqqxZpFOKRUwNJojt5r+sanu
ibtzQzgKO024JcEfazyTnpx1fvBmT26icsbuXIz3hF1uOvOMwZqwkjaKkcaps6PLcCs3PxUDwUBe
j2zonCk80fyC1lrL+SX17vDLop++OzA264CkMz+AQPTkIQ5xZItODXlsjbJCXJXBAtwC6jIr3EeA
8j7+WWRV+KDjIhZp8b1RKOchGQ9AgRK0WPQxMWR7q1FgjLAtV8FLz0psF9iOpzKAKiWJsRbTwP3E
YDnqoPUc1BEnlu8ChuO04PKMdAp/n1irrNmVULldaAJuCg/GPyfseqbhLjlD9Qh/2QF9Qc/ggkg7
fOuWoQopamCPxTSCREs/aLZaaBDNhp+tNWD9VEJaGNalDK82KKRzW2L+OTwKYzvwEdQILwE+3ijj
vdP7tkEdIcINnl7e8LEkPBhKXmEahm1AsplOC1EJtnL5W5coE1pYwxVGbyp+kzwMnBoRFUgWiTvf
osjQuTOcK6PO5e45nnmGOVGmWqMKiDLjl0//j0y5yMh79i98Rw5rJZ6HXNV4abH3hOY6MxDRSs50
yVpqkRzyfFXz7futCukkBDUeQtKedWbbWNb5fJW+I3AFk5iAKqfyelt0yafA3dqd9MrqJ0N17A+P
jDmHsnPrixhusGmJw5NGt2s41i44Gl4A1DZX6Sn85sfFGCn+JdBhLtVbZeht+qUkXTXoOZNVnyzF
+CBM/mSOHp3U+HcodmFIcDppQYa4HuJTbcIh2cQWuVanGvaFvhcxrhcv/KAermZAVRBx6p2KwQXi
PRaYCXaDvIbMll2Cr19+GPynG6PKO8BAQW3Mzs97AszTQQDoR9AplOmfuAaKqPIQhwMKsfK8Za6t
VYGZHddhg7MxtOdUWXiwSWtmx/deOrQqCX4PPk+YWOTGLHkX/qgXbrFwY/Ja7Ed9X6It5Yd0FyCY
LLyTHu5kHbKwY/WX2LVVaz/FAia0VqvJ3Qz9nbyI3P3AiVGe4hKtjtNBq/Qv+GbW6NH5Su7eqi9m
4yQaipUdPw8+WDAlhDusfiLjnaKILZmdTsZEVfwiVKiM4OZKILLALhqxYkLAyDQ8KdWJ5HE+muhe
QuXoyQ/Z4ozb+eh83OMgLSqEnsFdixfGj6YuGmbqpc05NVTrCnd575SqDrsZ24zOvELWKIkY5pbp
H3akGGRmZ2hbcYDHD5ALgIJmZz0msdCFbSs9WcUvMLAbLcE8pXMl/YkQGdN1CqIlhHC4UO0zWVAg
xuxSGGPpbswe8oh+fLyA4y1xnCN15FtXH5n3h5MmrFauPTUlMJwICsI9E7OdpxL5HEJ+hQY4BJQl
u6bD9WAEoTQeLLeJtAHnlP/Ire+M8DLedfpBmPDQ08Z7qrw9jgM9/OUvS4wPKuaqFtQ6GAHFQ4sk
hPTrKt8RmsstbcLf6e8F3kDE4kG4sSC89keGGJU7WnXA4ZnlTkEz0qgUK8q7DE3hcGmiaW1i+Irr
HZJaRJEwDAIO/0XGEDgH/MuwQ8yBBOFhh78+D4ioPYSOL1Q8pOHCW/BddeGTw8sNu7/SvUHNE6tp
KC8xl/b+eMOG2+yfBIRi+YG1XjfA4GsWut+fDOnS+zsRE4cqnMweg+gQF49MeWTFTxEeqFQb4dO2
Jwune2URjtMH5jZ43oZpPAudvoEHFlpEUwLY/nrJoRkciWxL7F6raazN9JJ8gHLFG3c+h5XNahcg
FnSORPPenpo2WidBuBLCSVGG1VjKpeHshRDGeAQGh7WoEBUzculwUVvp+U7El0fnVio8XiqEADih
eccEiVCFUlrKpOr4Tyv9KTxKav/ZlKcCuq3g1Us3j9cBj41nbhW92ERxiA+HvqmKQy8Yq3oU0PqZ
mGAj0ww3ab3KKK+NBbyfBtsePq/hSNK7JZLRtUfjBncLELZOHfKHUG8/2Cas7C+Klm0XY3CyauJd
GD/y4lQiskuiizD8hBUeVBIz8ABfjgDGLM4rMnJZPacrqXZsCK1403EGqhyJKEYueDA8PHKxiFXi
qalPQ7QsLPxXf1lIIiyVyqmVH9G7mD4kIIdN0SJYT2A6fRq7XaKdJv+rZMebTg93etH8ZU4eYP8o
zI+SnQKFaAJMBXfsKYWwR1LNYzfqhAzM+fz1sPINSPfvNnaK6EcBMLHU7egSowevV8Ldf8Gt5EXc
XIT3jb6uMX/FpDMXazaDXzanFoUROklqRqx4VCciprjxfwWPeaL1MZkHiIS44cJwwv07JOOY1B/3
u0wgY/EoZWCDCRq7Eb1XyOg52bG/WVxBLgWbidYcEuqRjOeiCXjwRDtRT7m2zRPuBpwZ65O5n44c
YLZ6IubbE6h5Fvz22a8mOp7rbjTAPVO4tckqhj6N+Enrm7uGa+rVZ6imBqg3ArBsz19k8kS4sRZD
RD/qfkIRGtxfCMzWdFc1uHbul+ofAtATc2+G+o6PSGeH9wOQoY8tpoygyfWXfMLCcvR+1UFNipID
btMF2sLeChYmYr/aKzZavO+xeKLSVHDysWRrpYUSk+QWThOiueAmFihzekphRIzVcpUXh1gVzxhy
VgMgRYorKa7s9ZTkCJ5vBpgjMTlIG54X8oNLOJCSCuAKZNAo+NGi4I2aSRf1NLEEgFEVl6T4GV9i
8K0OW0u6takD4msNax+EurD+ZQy7UrYuXzyWZvkUjS17hRHTjCefWlFw/b4PDTfX/ak7juOP4u+D
3lx58iYKf/m+MUocsf5W2pAPBymwzOcq9B0/ZqhgpfMQdW3HdEFs1kp2CNDIZ0ej3IqKgmvjuNCV
/CgDUKqQ4xqMUQwGRe9a+O7g6WU4IIZGOpt2gWR8Cnxeq8cG6lZ1WObGzE2aL4VmthzeZvETuTDB
3b+E6NOBSYiuw/8GcaphMYsJIXP/ivJVUNQwPtD6Tyc9JfHkmpjVFNIxU767+MQYJ5QvaX0lW3og
Uk9dNekhr5+Wv9WN78H81rMvynC1PFl0AOa7xRPS3wzRiayTQu5mOS2FBHFJ57HELEunXlRaBtr/
Wh8957TIX1oFYJefDPb1iGmnhmlYrTFWyhEsNDcl//K4vyVPIEhJm80G5UE/C5tUTI4WUH5/GPiW
E5dVol+QvyTz6kn4EE9O62JLK3pmMFvmtm/ehvyH1hZjNkFZ9uW2j8CfnKG7Cd2nT86e+9V2/zxQ
b3kI50m+0waavHxuQudKtMlG9dtMMekg3vAQ1+hrsRKS9nq3bpQHO0KXvOCN6sqjdLcIlzt9FdIY
1o5mgk1MeKUUHyc72Z5xIYRvOQH5o7kLPUiJI6kLMFhzGHIMsd30kfg3vDl82O6FPRApDWdPxmIQ
n7BJUzf033i+T7KzZsbkmUGrgOAuXQ6kdfQbAvOQJ4GJkxjq74LkFMnH3jim3m+lFzxzFQYrcOQR
tdN4zpEmMHVofkiIQgHXPYGx8Ghu600a2NhZKUCnMN+6ftb/w08nKKARLz2ClLEh3EXpAs8acKe0
XQkqyWJ2Souh7uRmJ/Zc5y/NvUseSnOYaBN9MCKfxrKhiULBxJd06NdDdxT1q9nvU3GneDvRwplp
ynwHP2crWkLmZz6AexcpB7WKe88J1cbQE1K6ycVdDchbb5klc6mwFiNSI8a4TLIRYjGdUXGb/7N+
xI3IKsThBJI83/nDIIJlyYAMIj5j1kB0eAPOPZx/6n+MkLpZwC7UIAYU79JDOMDY886T7cAdNBw8
GUJgC2LO0Avb+UnYKj8RZPPwGcSinooNUSWUVv96p34xNxI+RWj77dKTt8hL+q12ljA6mtVfDXls
cJFohC0GN9AGUXBgEjmnVYpIFUDCkfE3c5G0pQ4VMcKSTUoVHy0x2EdzQQ8mvRSHLlOkuqq246XH
zAiR5rAQpeug/AbJN3jAPIx46jsE6APuRW5nQ/w1mnIWh7wKYu1QsmhQ1kgDc2o+S1ZXtjcwd+L7
dNiDlQYM+Um5gP0YTvFRTpf9pbOl5uG3hyJKJ74d1Bmj7CIm0xN2WECdIggAyzhk5auRajJhCObv
Mv0K4XmipcPI97ENasV3wLFTanvoqgHOZJXwz4BqMOouHtPnFLMfaO7+V1vSWOFJuMdgb2SD9xRi
qfqPNe5FrcPP+gz8Uvk2+T2G1NiVeY+ET5gSnsP2Su6rumvVcxo7fewIQmarHTSYwD8ZOebWFiOB
CsDcd2IG715wzujI1eAzWfv7T3CwWqhXvXBKNkxhsffzka90O+HHkivHJcvQ+rTIjV0MpaikhBId
U3euVKTJyIgTEnJ8BxJNV/7gZr7oTGGHGYhBA8dsIWdqqPCrU1E7KSBacLd86U1uZdV/txJiPdEA
mVxEJlZM5T6iDgngKLbgpOJG034sjIk6KvbkFUSirQ3flmkiLEpuflgc1P9xdB7LjSPtEn0iRKDg
sRU9QSeKpCRuEHINU/AeePo5mMWNP6Zvd6tFAVWfyTyJqgXZwaz3w3BuNvCxEPfUe/TrjoKlEbUm
ScFWOi5Z4xTjwTWQL4PWjv7lPSIrXFhVzVSH89Tga6oVTmzjmIEKYAz8MitpGgUIZvSQMRMFa/JC
/AoxV7YrxbdVgPVLu8+hIpIgQmIlGa/Dexx/I0ybNRN2DGl8q+wAkLCXaP7A3fo2z8UZ/U1RrWBe
2XA4SKLhuKMVg60Hv4IKlVx6dSFoG+Ndav2vi6UjQDOAL/AP6ZQzrEE+D5DAGFaOZP3tKpO6ealC
1U/XZCHD657SPTlIRCaCp0f9h2KuWoSkJ5IixMnHVVuf83anUpTB930QpiFCPgoUjC+ENwf4/CHU
8B9lvWUYw5IXGxQkl9B8GqbC1igB94QVNEYAkB2RzuXZU1KTte6On91yzPJ9nLGYKF4Hq9igBlOT
ah8a9atk8CDTrx5mRTEd20z9dHR0/T0TTgwfYfnP7mkLqA81+55mTx3aY8lxLGv8XO0rJJWeajeR
eDXRoIQhNmr2i4kOf9lmNMavF+m/mH+xA6xirgfs+pgyUZXzlArBWd96PszBRuKdxDc/5+RSgmUK
io9i+Bdk2ifalAy+tWunnjWhGuYxmCUsRkY9JCT+L9jwRKBohGVySYqe6Eas4a8BQ00Tx6srEBQ7
eIs5Wqc5NDV7VqAOGL9BhSqhbU9XHnwJSEJUe7T9jJD4cH4xM87DwrmhAfzPDk5jUYzX219wxoXZ
LjbP+Akw7xXuq+Ueuv7CrHtguoXeUZ5JNj2HAEb3sHEHHLzMN41VnC8VDannFmcI/iQqx8FYc5+z
EEPx1fMDFysS5PTjYbb90fCxcbff2dI7l+S7+EbXwLqVP4gKG9Ey6nvCkkBzzaJ50Hk4y16iG0aT
kADfnc4/EmEU5rV4QydFsE0a7Idy30yHUv2gt0T6L5CsI9hnXwEaWl03+lkl2lujoEC1BfSeuFYN
J+ILPYWJgoLnFojzQs+2SrjGJoDaoM0PyNmRrCS4Cxi38YnT+WgrtvHEA9AUcZIB7mGriQQeUFGz
bknytlYiOfrdcaCUzpco+yvmEb59EHNmUKAsbzlkhJLX1QCuu0RwR+ODGn9Sr8PIwrpYh8xs0Z9K
h5d1z9VOdk6VGcDNru44sVu76a1XZVhXrb8aFKYPaKBlFQ1bgFSKyiRFTSUv2OqhsjArLK+Y2lBU
mC2bOpSPKuo+CiaE99WP4p977NONvM7qz6A/dDh8oC/DcD3wsWJimf8D9ClnMBi80usiEKU8O8qA
4V4bNrUggoAJ2NguhgrSm8PQdOxPXWp7pn1N9WAX9iyZbfXhdyNS++rqRiuz2rktYJJFSpTRK0es
AYeSLNzAs9RtN6NTXjBviHrZgJyHW0MWr8aXpdywfhCzToPXLFuwJR3een5wK40UvPFQMTsGdgFI
MJ1HcP3VfUesUxrQbNgVrADvo7ai3Blg1znXrD5KsW2g+o2cUi8kwTgYupQNToOp3jrFpTU2Ab/I
lqbbIZeesG0v+6951vBWeDmfmfrS/KIGAaiZTxs2xhZdIt6vl3J+d3EtLRN/U+pera9Lfe0062gk
kmyXdJcC2otOkdISNUJv2mjTxuUsR8nHwGjW2t9b6gM/+yLJOrE2VbwroFgHvAoT/nttac5sml0A
1FRZcn0VKXQRJhMBhgyNtGtD1hvLj14NzP9Tr2zGklSpceFb90E/cqfZevAIauC3jD5YB5SofLOV
zZC3lt99DJkIcVV1M1lyjqO9bCx9Q7HAuaXOicDlceTYdng3QucUGcrSteODWWNaRNAWkswAkwO/
WiGuDdEDHGVODY8iR3xlcDThKNaIDdoFQ7CeoIMod607xOob7U0WnvrmQQBM7J+ZoWKYlvYpnz5t
akU7s5Hecv+npzFBFvsaAb9S36HB5zkJFse2eNTpNqi2hcgXgra2BiTPsqdqXlFQRIx/KJeAXy8i
eGKiO1GV0U0qpvUeGyuSM9rwZke3of0qSUM0jrZ2JyI6B1WAAiRNH/n4agFLtmz3DPF2V/n63rIQ
pefMcE2cvIrzNybhK/KYwrlaMJ5cc6uxFRnUBGZxdwmhnFmgnvnisj1n2vcIVVBcGhsDFcgcdd/M
q0UmLEyWsm9oYHRmivWcAIlFy6b7oRiIVRRCORmQJtZRDjGDKZzx5aBmhUuV5wdRQMK/yGGP4JdX
hkaaKViS/1jiADa2cE6d2NgsfCVfRTchzIerCGOOoxF+1P7E6qkVjLGgB2/IgzCtkNceaRHvOMsX
piyAuIoGLH73FCEIulpZ2DrR7dxrAf+YOeZMSbB2spvTqPeGbxcZZhN+kkbld4d2YMT2v/jwdcqY
DUzH/I/CbSzvRg1Janzpxcavn0HNUnTkn/Sv7o9aRnXIqdifC+2a+touHLFBta7ntEckWxO6EZSO
SfCsaa1ngajJbGMuoKSa7CTf4Twyt0X8ovpAypjkptHSpSt3Y14ERHYtDHTCOSgRe5tqvx6WwfA6
36DonQ0gRP1xRE5b0pXqjLr5igrmyZhKhbRbhEtJiHr//46SlWaUI17nHApzPMwY0nwGljIGNCWG
u8y7TzXS38ySqA9tWHZuQdIQSxRoQ8HwPlBFR8PITb3vsQ627Cod0MVZIS7aMO1CTQdKSMxYZkDm
w/ZMRvrA0FBOzQ6R/cLyUfmDseigBVgGSy4cPoC0nTm68D6xlTIkZvHhK0LW66rFsp4yzlngSOgH
nCYjiaeEmD4Hty3E1C6ynrgtk7xe/tqw+KcEt4w7PMBpokCLciJCgNqPTiM5hx2PkX/61DAjLaHu
w0LO8nXNX6ma8AD5LV35iNCMRUGKFJ0QyTnaz6CEzwR+avw6Oppd/ViNR+lyHdUHK/jKYhZfmYs4
mXaCvQ4i0flp7wlA/qM2APxhaAcyjej/6BCnK+uKqP7wOwww08CBAQZJyHXfG0cx+KC4VlWJGLpe
KDrnUUAtMN+UmPgV/s8MvRJlhquxV2vlV2a6pDRml1rlJJyAwRkqShtO8FlAZvxG1nejvar1NmBp
oRzbySOSzdD+6JpSydz+qteHuXlw/UMe3m3uCJOpawmONS5Rj9L4KREyaPIWHl100+Sa4r+wvM4B
zsDShoKKq/zFmS6l+dNOJ8vddulW0udXBAV30SpBSUci0PCsjV9XfZXZ58hwQh3BeTk+I7lbxnZR
Z1vTEHhTcf7l/pH1+xdIf5tcs5SNPY6rpSafTfGoJPE+b4m6U9JlVO/UtRXsffOtK9EnvCQchu5G
bXFbl6iQ+FuLHwbFo/PVMVZCmI/ABDbVMLzU40UFYdjYnyFMoeHBmAs2YtJciC9LpwuQLb63utpY
8yzkGxE7JQQAmc70GrFR+SnCIcTftnPtT4cqSfSkizjuMvaVk8/V0GiIe90QYUDMOw9SgYuyGH+U
+KaX79jDqTUndRPXwBBJpvVqQhXie8Me0gmvZbouSHwdki3VUq1jYTYRhcHMcgKWiuNi1PGMUtw2
Bj21i9ttp/QPGSJ97+qXndLCWqObhzBPAddRhw06BgB8+9WIXXjg3LcxM6XfLXc+IRDoGT4r9pSS
Xy1D0A1xuCqp1CefloeTrDtbaLKJaNHcxzRozxheFSiXh9N/2LqGANHZB7xEsi8YlmAFzf3XKP1m
gBIJ5zy3iBFDuVDjhu2PdP9D53ot0IKilntloIx2T6bAUXtRaBsrdWPHx2iMmAJLGpptewv05SSJ
c2d1PZC1Wn8SO1mCvQM8MRD3LBjjVh53eWfMYxG47Qup7C17oyWfTGH5gbvMwV333YGQA7saiH+/
StiO64/CPwU8E+FKiVe+QFW0HpRr6D6K9MoUIAu3tbXrfVpdShHtwiB4EuwCVjx5LuVRenEH8MxH
O+JZ2VPCRNU7G+YQkWjD+pRTnmcNwX++sfvViOed1Qnmx2bXc6KEnobcCYPrtqFM6Zj4OHW3UFj2
W6Q/1PEXA23SVAkB6VmondvmEiU3G2BQXr2bgFWIrc+I+kAdA7IsPg42ihSWk7JdjSA5g2+NcQ0s
p8IDGMqnV6c7SbCi/Eryt7Y5Otg3ibtLsGUve3tfJBsNFBgvrbqS8KTOAFp9BUuBJ/SNVsb8aD/M
8c6cJA29Sl3x28z6x+f251g2SUs56S5KXZISGZrELioL7Tgy+2Swp7Fy+sranzH4LgieIoUyOTfW
m1B3CS9rg7igDvrVhE4nSu6+/9UK9JwnLf5yoqvS31nxjV49vkmOOhvqYvXaz/poC8grP7sbQNnW
YMe9n4q/ttnn1U2d3grWEWFCbiWCQcdLqp9aI2ta84+TMJaVcLy6SPZRo+1gw29NWiM7eBP62/8+
TE7e8Oi3/ud72jpXk3ngSHkKyFVE3lgzD9kFIM1Hjuba+u1l/5h4Sl1u3Zy4HyXiM+r0g0WfZ87w
P8rjpMSv28R7w5k4S8xbkc/dQ4puFFmqqaINpAdhNMOFUtQuXnW3OLR6hfAqCTZOCdymMNjJZI80
zfdmVD37vGZPRRtAEetC9y11HPGa3BWReHY2ZpgEXaLfIABKLC+X6Psp2v7XVvmbKFoZ07ubPkpc
IjE+cFF9myoZZmwVYCHDLkuT4Jraw5oovFuqRcChb2XkID0Gi2JNJz86iMyrqmAlTFBzjvDfhjkM
xa96pvLmmzDkX+Unx67VWDW528bXjmnjYjXBfZTywPrTP0UVCN24iaEiYMbb6SW8WlJIfT8/1Iq+
LEEb2yO+3Zm+xvRUn5hEhmfWVNpt4rjQ7IeTPycsZw06+0xh1W7ZYL7DVTpfl1F/Gpry4CbDITdd
uXa5YQ0ftLFmtNtanhjp2BXeZ/4IPtYCx9rfCGsi+dBVHENEFMLVmPdtIzt2tGTq8C+FqGVGZzZS
cFQ77asByFPm4sp+fV21FAuouCZxj9ChCogng0+7Ni59Xy788KcJjuzGHXwZFsQ/h4lBhcANIRcq
5f83BGzF9GJrWtrZrJ3TGAR41cPPyGUmoY+2uXRSfiVJ4Lk16dHOMxzoGpWIZl8nt4DVLyfUckRi
aqHGfGrcx/azGX9R/jGt/R+32Z5zlgHRFlmtqtnvDoKyurwPY3W2Mnc7jaEBbkb5cUBzUl3ByWTu
5rbdzzCyb1BRTQmycnJ6l8m1vhRzOAS+edR76gpmkMzvgrPRPMmjIJJHN+b8LH2RRtsx/gtKc6Uo
4WaYEqLe6lMJhDcbCbEydgbzeK26p7CCMSCP3Dk1rdyk5tzqhwbneI7Qf8kPpOzOUaYtqL190oXd
kbhSgij3VfuWjkhWteTRkcsXlWuEZnqrHKbKWlSKc9NEt0nU7ju1QU5GgBxSE2BsPvIs10H71bMD
NAdMeo1rXLUQ8zddvzqwtpP8OTKMfYu/VDunlM3JQVanIafHJmvdwpWQ62uO6fbRtldTXkdE+e5T
B94JaR7vAKhrmL880o69z01AEj1DmK5Y+5r6VvQOkLdm6YbffuVzo5sgI/edCdumxFZmm8cuY37k
/JpgIYaamTC7TKlAXuHLWnxK64Q+Mk/AhSUpgMLgQ7intDsGOhZs95A07MFnwtTR5yqcyk9mcy9O
nnoquqKC6UgZUBjwOrm59a0HugcFhTDrGgw8/tjpkPM/QakC2VSPWcXtNWXVO9rXvXChsxd42fBd
8CkfSXp5K7kb5Zh782OSA1OKx4dKLGaM37BEPlK3PdZ1NWVxAqHegZg2rwEkI+YY22ZbMpUAQhCS
X/bS2rzVtiigNFHrdjoxLo75o8+r3u4UCffg2LiWZBCeKiB5Ih7etF7sxyJ4hjkaulos0qrbisFB
UKmv8kZDRV+tx+RR4GJNK1kuysY/FVr2QdwvRur+aEV/7TEdVISjPVO+clyF41zw2Z7VN1sLYovE
zOk71MkbW7FW5cQ3M6AA818LdDSGWu0SRVtUaPYH/MxWlsNC0oS4+8w2E6i/U45nQ7bkNkazTagB
SxwsIpgKcwRKg7tNH+bUKHEqRpq+4rsnDAcoIQqv4TeR9sYxu4MZEhE5nhRSZUkYXDDubu9iAJOq
42dfOxV9V4/k0b7Wira282mLt4/dbrKu8/rVYJVqF+4eNHRPlzwZSCcjzBtHP/q1rXNinqN43zNV
bITrxVjuYxKDwmFaigD2K+iKIuzmwNuzj49v4lEx5ql1qCzTUlumFeGa9WsxtJtsmF5VH9WrgrGN
YQGpKIDMmSEriXkX5kojErbrrPcOd3zvWsehKrZdiUULrGDP9LYiI8sJk/WA8xoUX199GSG+bRKq
yxAav6vuNa32ciXDHMablRZHW3eQKMQjQCEVjXe/Mqr/JTKBw76n4NAo4AyysGt6LBbyM0xuAD9G
TNhJNcMkqTMwONBpGkTJ214v5DbXonV+7cjM0QUKCSZrAkVFYf/5iaQyUTdJn+xFuMlq7Vtll8Ok
3mARhvHN9r/UtH+zFbYw5G5dZNTvu+b/jS3Dscb3UnS+UtxaBoW9BeAD34QLAkwbgpXek3yee5NB
QFw8ZZ5oHR5JxkagwgpzQMrugE5r0H4i+4U27EYp7lx44CQcIpsiFaaAkJ18akGzaljCg0dxlV0W
f+rWlzOx0VTM6ldBdDXhJ1LS/pE3PNqwefIAQEtSUEmJiHhKBRCLcmnMP0z2X34PBybAMjMhXSj6
fT5iS0xrvjGAg0RUJE4DAIGzO/R3rIFvtgscxkHWPzXLa8JZZqaQ3RImdkLFN1j6yaEeOiTUz7Su
1sF844lhIk0zfKnEe9cgNeox/9cTA/eG1QnRY4hgCDgwVrrAsoZhOEtJGcqYEuXy5opkGxjt25zn
KlG6FE7wz8+uoRDs8Q3PNDXPVfu9JF9uNranUv4reGPiUts22nc1WL/AZC3/1yjQXBM1PTJxb9uO
P1DxbotdkHReJnQmbJpxEOFBdIy2U8yciHrbir3MoJH/0sOA9M9WF31OFYvhgbVt2U5vTVAfytY6
jNFr7XdezVMtVf/EHfUm7OkehC4p4pCNY4NMa9pK2jhdIy5JYWkC53GehhvtSD6MeNUclqy8h9Hs
2aE07pkHK7iwZpV2YdF4seDIdYgdkUS6AJ8L4UwDxYNp2l7CswZqVyPuVPcxpPiGFQ62SykvkXtv
87tC2oaTku+somYkaFRZRf30lkXDZoJ9Yg7GA37Jqs9439GlZhsiKTvN53N5r/1mI9MBoSWLFuNT
4zBPm2xrcB9Z6Mz4yAaGR9KhE72N+nqMPtpi2pcmU7S1mcCMDKfNAPPZxafV+h+SeDCk2NBzNn73
HQ3tecQrHflvLcG4ExptSAqop9jv4WgBvYcmXqDopMzjIrtl8tpvINTPHqPhGlRfo3Wxum0gloCF
SHDH3ViEJ5PRT8PciTydCrcNQ0VqiUXD3CVHj7Byf0rwlQybINuoK+RzQbKrfhE/MPfru62d7SRR
kkiBW2aIRGrRfb5g9CXSAXYI66j+xLGMqE8ffgiIHjBkTzziLj/SXs9Bb4SHVE7IajEX2YjdEkmh
nanwMuaiNaatP0/l6taaFyv70nWsEZt22A3iyvmHxbSM/1U9q8md5CcZzipHtFvGsE3wmLsoXQvb
w503AoGR4TVOyRe+SNQq9PeqfXB1AM2asWghfwrsrwGrI1Kuycjhv1pMIH6PQqzV/yrUny3A14Y1
Vmz/ifY96/bEl4fxeRrwxeobC3ESry0CIdJdeYojVpxpta7qchGJYNNk7dZ3Ysox9yc1FfZ/JedV
tQOyw/SFjlF1x3UStB9EzO3LTn0zi/ovh2GQpGqxGUrtV+TOhwLCLRjEVoz9rgp5/Q92hLp8jqCS
uMH8XWUgZWXotxTyxg5rGIBH2YQHOeVL5f4oUGSKqgKyymJ21nkn3atqmh89a0lIUbDGp3Nre215
QdIfW+ceqhY4Gvsag+0mV5g01OaaEofXXHqDdetwm1207po2o0pxnfEwLRyL7QRGXmAHWz1aw/Kw
xlODihDtFObkYAvlFG9eYWzTcg13jI0Vm3YsgWNx7sOn5p8Dd+tguZKI4hv/3bo0FxfyFQmh7YKL
M6B4gEvzF0Qn1sKFT1rOZh4gDCuTxiM55mKpBktVQzSSPxDCWhLP/irXfiuY7F3yJ8SmDq42HGef
qyH12u6jt8DFQGAsT6m+HISXKVsQ6n20URiJZl651n4YN9D/lfrBLR81nadJwKLO4rxBiMSomQby
a6oW1ZhvNMTUgLZNGl50I2RPgSf7KJslzTp0Be3Bh1D+qBcTLDsrT9SCeIEse0d4SFTA76f9WGf+
whS3wKjXkT1t7YpINOw2sAoUTmSIiP+IX63ec2wnuLaZTIslOZmDcqDAREpnBMvwaoDRi1D2LcAN
3hjWF+/ma/5LvOt1vHMYIPd5jj8dS68HuSQXtIvJOf2wMw+ASUl6EGQBmNwhApdF9Nsn68yrNzFL
uo3YtDvro/1spiO/bN7p0Cr7xQmWQUau8kvDcJCQg+BOKGf2jfbT3Q/mMvrIiEaxEIUDYl03cosH
1BLL/hMCZghK+WUYd4pY2eDq3vv63NeAOrR+U2NVDli/xdCxOoP/v3lEHoNwazE8gnDbG2xn5WYy
sROjj4nGV3R++ZHzFqYL5AZkEOAMbbGvuZdg4JXyh9pqZBmGOi5sX4ZbdXav4ikv/g/+poIiGYmG
Tsvzx4q27j9rHikINUTj5V70mTA9fkFyySOBwm8dBau2Xsl41tTz1OOKgcYbtwflH8jMygFJhDNI
/+U24JjsX2y4azQM/bJjr9muAe5abFgJWGBWCd4BBOKOYTFCHsMHv7kpxK1ntiv40H+tG3EKXPwY
Q15sSFB0R+07ek3+cTiGgGNHJPcOxWqMaXZPoXEu4g8YU+z88b9Z1rbAQGIWjmdLm90PHg+0961u
rHWmklmMTLn/zlKgy4uihScNvDRtVmGISHR+5AjtBMKkASqkpmrzhV3/SvNejPmOs4nq6c2VvAho
IQsq/5ZfmvR9UoPLcBAoxVBCtWjpS3PtgIND4R3h2wKEsbKpXdISl0KvEzOIrV0j30u6TBu4QFKU
dabzEhGsFmgHqWS7xEHbaMwfbFpsRpQMs87X2ekKpFUaUZ3Lmn0rog2GqbzHbbVOrNe26pdRceNx
67K3zmGJ30w4Xq4ZtIFq2Kkj8UVnxeTHZMK/A6DAYAQEitvudeDY41deHhRIR8mCRKTsi4FaGu1F
ekSQaUXawqruNgdAWLIoBt9LtKxRuZdEwIfmTm0IlxHOMo71rULrJ8cbJR/Nq0UqBont5UoSCAB9
ERucwY9dZces/qB50MpLqBRvwzgHH2OoyOpdP1kI60FOWg81edTRr4Ibieoy6VQPHOpEZoryHRY9
IiiuaFTdIlNvM+fEMuKHoFvLUwu3MK8uwo7RDKF8A9HAOj+dEu2SVqe5xo5mJSAgnY7X0mLMyrrf
ZrltE8SoWYAtx78sex5tBeyeRTlMDCnfcBYM9stR1w8jcSRxCKCIqt5m59QgvaunZ4zxygzC85xx
XCG2Y8a2PBYYmBzMLGmXLzqCdKRD+hzsGetNoW60ENG59rBv0/4It22vy2a9XA+ls1OnVYAU2NIo
GjnPq8pdssD2tVsoYJqkTwW+dlDEb4NevJHAU2hQN0u3XmWJ8tZqRFpmyaltriGOdje+O22EnZ1l
E3lcHWc+jpAab6RoinUFDYgVtux/tbbd8t0DlSHcz7ki+CltRkMl424zRsQnLuvczxmjmr+ja/51
bcRzZKpL1UeAYBshJ5cKUQ2nqB6NpOdQqOUIiMb0zzGOATdEmf0ioay9AKaL9aRChpc7dt8VIi/4
B7FSbZEvM2BOXxLsO/0fsnKr85A2vahobZB/nZXM8cKYBzpvrG2OmCqWLEj+DZSY4LDTbZ9Miwgr
nZ8yhMJoK3jNTTJSqFBebhlZaLM+zRGgzCHCui8aqyzmZJ8Y5Tei6XErUs+UCEMi6Dbw/7S91c2h
zMyl6YSrGjZg2R5s5jC8489Kj46FJPQCj0Moq1U3/EyjQDFgElZCbaG4S6cyFx0gjALyGh8d/Fzo
KObbVARngMh2vjeCRxdNKx2BUxs/jQanwIDB7a8sd27ueBJmgE88R9Agv8dQ0oBcmGVwahisKnqF
tC+g82DkGWd74pbhbddPLBd8Bu4GKrZu4Q8fkctshQu16f2VivpEaDbSHDb0jFnq5KeNPZ1tddK8
I7+2DTZsLzpLSTss1zXi78lk8N8tItbDLZ20PUutmmrNZEil7BasMjOS3HIuGo7r1JtYJesnQydX
Ao7VUy8YvbH3FyZ2J0Ekq2asNONTdZlXIwoD1bOUUfbTVd5I5B02rAxSXs8ow5x+UpXcXdXclT0L
uICE3GDLnH+DqHZMP7Pq2iA+kRTcKhthcs3XCkphJuaK9Wvr5ZrHc29j0wiyDrM9Q5txNQHVJy+1
AHfNL6Ji05gvCo1Y6NuQaxvfJVrQeUZQAh3rLdUIK4OaAAhtAd0QmfC4a9j9KYjoonxY8Q5xH2QH
0mW7ZkBYSbTk3kYe6FioOjGmzvBmVy4cUXGpfDnwO4+NRRYGI+vodSaIzDy50kZEwJE4kkdRk0de
3yeVFhDBaoK9lAA5jSqwYQIBqoQWRb/MWb1pzLi4SMFcdWtWFmxwHnZMS4ULGgQdBOQ93xsS15SF
YB1EwIVagnyhl1eIXVe26HYh4lFUgHZ7b316nXZnZwVh44w+1WlDX7WM4MvNir1Zh+BD1QK5we8f
Zmv0uPVnI6uwFm3NAvKs4ulWZjFoth+IzZ4oqRDaZlxOIZhASI91+M62MEFmAB9jEzK2pflCEnuZ
JuR5jbkweeNZ35uIp2buW4aYwVBp4gzC4dlvOk4GCfg1VtIVhwK+RBYaAsXFRBZh3DYnVcd1quyC
Yt2lH63LJkh98hOfdQ0yukj1cSp0dNaooTNCplpkwX3mbCUNHX9djdrZVz8SgsqP5I8kSyBWtgpJ
cMTboAOEgpkb1/9kShN9dGdVHaoE7H1V6eGSb7FiMqv0/1IIxfwP5WhEF8iwL2QUFyAmdeW/ge64
Ri/o8D3Y+PsWluowPA9Z1D5TZMlNjEEs0bca/syhu8eswAqZb4HJpC1rJybA9Pfgx6fxpaP0Cuw7
Pw3+6b2hbvkdVnQfsV+gX6ETMsJqbZoAo4EaahazvbVoKPGscZP6z9KQOyXE9RV9i+xPTPVJMexF
iFpEs3lFZb0eKU7zviLy9ZkoF7O4lLwstfnPVeVSKTY66DALOdaE1izrfgfrqcQE9EaMhJKN203b
tIG2Rf6EygWuWeNxphBOQIoDrbg31JONBQ2fxdjQh95x7YbmAu9zbyYXpXNAMZUJFwLZQrLAAWwR
Oxqm14lc3iqw3/TkDsvHa5EDAuepXfZUTUDCLRhRyVspg838O+f36Flw+ZaasTzqBPogbuxYVDna
jdeusYhx5y8uAPriWjRtrLbGJci/SjJccxQUnAZ5Z7CS71Y7iPc9a83LgJANjqkV3DrOlYDNbI8Y
6lg00kMBuXDDYTFN7xaH90yDDJV+cZyt0zbIOBvx0VwKNM6dkwzI8ues4K3/igxlJlIepGVWwaB9
z9ftmUHM4fWQuvcNR8ORSSWOhvKDkZ4bzh9CuiuoplD0zH90RngAXhOhdkgMwoR6+3XqM8/1afZr
+8C0lJ2D8fLMoNMBNDX8B5yIWL6uC3HHxzJWu6Z8hPm/KI9R3m4V7ZkZ1VLjXZ/fVP/Ci2tE//T5
jOIHhmF9JvDioOvvSfAJjw+X2AhNcw56D/8Rfd3wUZSRtZjY/oZ4eYoUe9EPA1dSje+Kv6tNc5EB
iSZxyOWKG+mn0EX71jqI/VWR139RT2Nj/tNilqT50D8blEKGmf+mjKt9dIAWG1yTTs1tIXkE/XbM
1VMt6lPr1/tIGb0Sy0XdfI0oLNTuC0uIRUPOfyDIGhg787C0kX3QmV0GOvNf6pGxrr0+Zno4RWvz
o8F3L6jWNOQcdf4XYN115qKNWB11br149yVIolemoqWtbDAUMHlXWVeFF+B+GzufEf3TvjIewZBc
ZMJoIPjA2sC1jYPCnH4bQqGg5I0tYX76se9L6JThWaAtDm0wusmht4O9EZdX7A/oICogwMl7qoyb
IU6YN3VLJZ4l+sO20HFlx6kXSqQiGsmBQfAIGwqPHdLPJ8ldESnr5V/EgBBokSegotgN1hMZKKcc
L3slLUIXfFrwNHqPJ6BKyXduVcvBOFlljJel39YJtlJmxJ1UX9nJP+z2tSpGGCg6msFVw6HXIRaO
ODrM8llUs3it5v6ZrRwhKU1MSBXqVGLOFKR5MvmY4mdiILOtXmM6+KDhHX2I8VfRAbaQ4E5H4oQR
Eu2/yv0MY5fbL1zqHWrpyN5Qg3GxeY0JF8oFC0AtVGVyp/rYNQQElJHtmxYc6+zZFvqyYOmAFI2o
EQeLdtl8FojQrana2fh0bLl0odGk9pfkwBmExrmg3krLf9MKk7lgvQK4AOiABQs4kwFHaj9uRjTX
hdRBP5tr/ZlxU8VjDcxr5aIj5tL3Jbl5Ze5ZLFL9uNzatXJoo+EQgqfO4nMeI2JnAuDnhAA1lOoV
k6HqSZSxqs+FIVyDv5C7VflsiQNDtexHj4wwM6qeeVUGFPcjGLcZor8AUVAk05segJ0bPsdWHmXz
WSGzKmfmiNSOVm2velYaYvjL2bXNNVlNhLrCOsE03I3D4DdCOEP7TWngI3vnC03My3iW59tJuejq
0wgx4JaYn9p/MXe1baQ82/s8eowZMRn9Uus2nc1sRH+iEt0wfZDOJbNdT+8fDgEMptkfQ3JZxwyP
i/NPs3dpzzQEaEjNHkzv4Nz48UdS9M/A9d/Qf9lzA+YWLjmurnUZ+QlbdGwOEEY/1D0+34ovwyn2
SCEnlMH0qs9Nxah7GRtlJzQfupGwKInWLcDQxgLnX8fEFhNWyDnGzgM4JxMl07S2gvewU6xlNhmX
XGrs6mp2uKxlA5mfQozaTb9UmU2UBalEGi6k2xAfc+z7iUKn4/9pHANFtAssivWouc3K/P9IOo/l
xpElin5RRcCbreidRBnKbRDqbgreFXx9/Ts1L2IWEzMtNQmUybx5DTHeBcNuS88CZqZWyxccSxSU
BYLP8mI4jP2bZ2bAI7JPSf1ZZ/Fbxq6pE6QUeMkHC0Www5Rv07TIuWZ6hTLGps/m4odE3vzq/tLU
vrP3WSUpygPjPGfEvJXVmmfeib8Z7FGJDikQFa3Qd9LcfchYBLcYxLyEXxHWYhFtjSCvy03vymRo
4F3zcjjDsh7Nnzlxtl49H1Jd2d4hk7fI6ien20npdejDPSj2R3e8plyQ+vuPzCbN7G2IGe0fpxIN
tPpn8p7CkNfOHL/3o6e5JXOseB64N3KIXjEQuRleJyafXvwu/OY8Y4fGcbuS3rNEpWJKCqRIHhGl
RsPFyvwV3hx6ZzlkDFFIbnzRbEuuZcn4t69gs9ZiV8Nu5xyh3dC+segGc+s7hI4aeLRF865HKk9R
CDLc5z22ws1pKGqoKu96q+A3iL+h8p7kE9wDCCfpZrLLrakEU7aD9KNnhsNba7xExOXY7W6qEQd6
D4lJlUldF8rnmjFlYcwUae8+LPAYw1p2FIkbiOYBZVJAlIvSs1oHNgbTe70PSw4XMC4o2x5W6tFn
WPivEcll/M+02pjgD3UTn+O2IYbB2RWQD0rm4dr7j3QqUNeZ+sY0GEZWPpNKHLSn/mSl5dNMb7p4
9PYTRJeNDSMqr49e2a6ykKQygCMnoCSAQVLnTwm0CyaV0PN4esWmZfRh11BKxZsAi/HT9tJm6clN
efxQeWiFouZWTjfcV5zpKUzfrXKCdLxLGLUSYqGCwyIgSsxxerbgZozX3uy5KhFTCm+B6Q7bz00P
Gb8uhance8QzP2PvjonBTgE5e1mGwUWCRIIhCSc/D83sUtwztq150V9Z9vpclFl002EmlOQUbRP7
jEd31Cfi5CX7kPbTFG++155ZNbHxHeTzeoiJv2IT1LgQ1GhJJFOUSP5KBthed0urV6/7W/ERHajZ
8UJQpz6lk6B9iWA0UB0CmjzLQmxtAFIjP2nb70F/A/p4r4BBTVdmhs0pIlui9BNsWFJCFqK9xXC4
bG4cpyyZzoJBDXGR3PJuPeuYc6k2c2dsGv7ioOXfZ/ksxA0Czqru6ote2YkTrgfz28HrStUOlKjw
UktUsQieqRNEOp5tB0mErOc1HSdWCH0KCYqlaRGzg2osBZ/rxfDCkvnvOTn8N7jTmeUz0Xq3cXpW
0/RuUNuMihpy8eDvsr5H9nhgH8V4XDAGnf7YU3QK6uYSW5cUSKYA/fLncp8OLsYU0TlAgXEIcZus
RPapDipFMVc7e9v9JxNMgk4WkreywgtrsYOTVU+Ezj2pHsxO+kTR8NkChbwkQznXMhD1OA5NYzdM
MHjeBeBKm/QsEaxqsmG8Dnn6mDEQYa/HDtWoPgtcwiZmuOo5t6VeXE2HPJMfnLJ7P8+brGBlo9zz
GYRyUymCAOf0z+SlhwD3MvKZFJnptQSQLmiVys45ikXuDLAIm1yX1g2QJGO2UeGQbKXnFkunAPec
nnGQQKBPmJK5RIcUjKOzsO/8TlF9LYx1MEHcirHdE0sXlvdGMOYD9o7+leVPHFoHG+VNQUeMhDpI
lv3Ug+oBW/omdtb10cTBY2au2M7DpkqZPph3t/gW01YUwz6lfGlmdV0mGJvllcnxyUBYgti0G/cG
OvPFPFvBQdSMGZeDvrUH+nYmmz4MrdIw8euEREwnh6tktxB1bHz3APtdQTk/G+eIn0tJcHLQDpiK
FZ48IklPo7N06s9BK4V9Eh0wEAy77iOL0Dw1AGf697r1cEpRBY46vChqj9Y0X2s8Kp2ejJDC+uux
5fjcI1kBegNUWfmRdrdunq/u4j2VZXpCQyR64tw509oU+XurZRJJfNF+BC2mtVwbGAsmRzu+8A05
0dvuO4FXRceRQm+NiqP+u0Yk8ExwIuD9qvhJWB6xCrb67QoXNMbGENK+gNutJMWXT3kc5l8eOsdg
egqQgsy0haM20fXkK38w5Odqcin04aGfR2b8k3i5S/ScgmqgjT9MHiEswe7bYDhtcyay/xZB+hiL
UO/b/25AtqWg9+NGaWPnAQOYFMXelTqrityjHYLAFSq9+ktElUhqxPykOq5DaiRmch9zqGO6WWmw
RqFxVHQI+oAf/VdhXPgd+gMtBivN/e7JxU1+RCop5/H6tfeqOhgxQRO7HkNXhaITXjghC+kWxhBy
gklpayj4hQmrQ8oNInmthaE1wTiDkQE+MdNhoQVxzr6EBs6EGgzvoOMfwmcjhRiKh982dl5xJjSm
S57vctCBCHsBKowt+YzGrLWL2RMsDyxRsPrTnkCBeyX0nj9GVCBp9sLdC9L9Bq3+H4xDzxSiA50C
gOIhwgN5HMfPjpxZfJGpNbsDyZvjBw7cb1RIXfUKSwovNpO69DOyuYnXNTR8OGXv1Fpx8ch3mJeT
TsfoDu74AKRPPtT4x7s7jAPNa9YfuhhgmtHPGaphx1wVxMZe03Dwj4kRh7tPOT5erIZcTnJviITY
0E1EHJd/kD/bH1SLGZ/U3hsTRIsvYlDhe3r1Fm0q+UfRpM3rje5mQwhVuxQ5QLlafvGv7NJXieMB
1g0ORB8LexxM4HNxdpbuPFAgpZCskwTbYr/hV3AIUt5QWAROtStpMQQZWrHXvwVjd57VDLpLVYeS
x06ij4TJq2tlsCtvnpwJ9mQ+392B+Ez7y8QviWQWNfEU6n7ty79N+dqO6IWjEXOsGX0+VCFI2yWH
EW1ViW0VCFxD66rODhHMLZZMhNWwjt3mmdvD/alQkismfYQoTjCvHQi6PSNIe0Ci9g6iwYR53bsB
chEaKS4FxA6jJI4U1NpjaDWvMMGv/i6lfUjq1n24jDiPSqCZ/0umhDfcQmc5IJN5LKbf0Uqe+6Lb
FgDVWT+D51N3L+1HDG4VeON62rrms2PgIOY84CbpolJLce6vh1064786M2jZJwI4M8W1LdsFjYOB
0oxnATwXezgv2KLaptx68q00NapOZtYBWEMgpZYIe3RUAbYWwS61FCT+PehEhQxDPyYLYmdEJ2qG
XzHWtRy9JG74SbFRmUPNMJDTRjfDAQZy0LTzPoKjOQ3Vq9EyFcAprUe/9sG78JsY8xWmWEQjayZU
yAbMkBcUe0BmqKM3jRRnGG+F44sLcz1YjH0x3EBD+XRFIB6zXu31ElC1u+1x0Inn9GJW8gTSkkzF
JsetDztDCctZQVSvzXTfN3jrgbdCVwa5IV2hOSQ+XB7EjSw55VXnucpfG795nE38k+1u/E8IpvVm
SapQ3p8EoEEENsWnPnlDAr2UEYNEtFPJe8VVWVifqBwazFBEVGzmBlMee+9bVEDJnYiImq64o6cg
NOhQ5RkKKHhIzbmgFFvwsNXGekfHNrf46hkEyWTgRsuptOExwdIeDWykaoZIMZl6PlM1xUk9qnnD
s0r5T2Y2/gTZBM30AO0bHAJknFC7CcfumlENIDvm+fWyqYujBt493j7kqpB2C4ReT+zMARAhuPRO
QMIE7GXc+I0br8d27n6Fibc465Kfdb9WwbCypucAywZyNHwTgoZhX/rwrZeKouhS6J+9e9NFxTNB
H+YWCLfIze/MPLBCBSieAZRdeujnnUcXBkndHjOdlgtM3nItBVS62phCDPbWQKkK9t1nWF3cNdZW
o+sq83un4/Z4dUwQAmb+gF5W9i0Vi3QqIeMcy56pR01fi7s+q3EyT9oJzoZ/hDhaEYKCInNi4wPO
dDcx7BgfKKouQ2IMwbMNDnX7Pnn7NPip2WMGjpU1XyW+BjhwJBtk+c0ZUkZefBtsiCRnMDneosTY
edWwnjl2hLxp4wyRXySRfhG/w0ckYZTbkSPCmXcwPIm+BmqDul832cECjQ6MWQt44YAiQc5xN2tW
6neMoPGVa2PqCAxcjhbFl0bF9Rb2q43RtFuD2TVNLoqHwIaDaeEqvuJWNBKO1yLZqwT6Qois8442
BsBcq8oBMW4lOC6qwwEtsl0iB/kuPHUcih8p0z14eLpIhGsMfDEmRpwirC+fiUzRhKtlbcKrqeWz
BcZIT9/C0vJGawuC7oH/2u7bhJ82dzENk7dWFNnjphPHPkMtZ+06PGeimblofksIhevbeFsjYsfd
L8b3eBx+ll4dgn03gljDb3HB8cQ0nZvpFsChgJ84YIbg49HfpvJzSOlzm+nRZpCRYkhjUwOWNba4
k7rYLhMbH3y+A28gBN2/UTypBpOrNDxH87OysHNnR44Q5ZlESHogvK1Bhy3MzAJoAQSv2t3GpLPx
2JH1jJ7wIJgvt83VQebrh39cXmDiaX/a4pQIInn06BbVZOg4Wz1yswPkNbeIWKKAZxfXjFn6o04g
IY/bMUgAweLEvOG31S2PisvEktlXyJeugnvE5DNgkJiQLhOPjObEcKZN45TbmwGwN6hiJZ854Roa
gKEoubiwZ8a11V7SI0EGgP8ZlvMMNZP4lpBMDuyOmZu8KGh1/XxN8lcLjwPg7wVPROvGYd7LHbOy
DZshzdtjm37i8SkwDEqEcWTC5SYzrs1gj8SwcAXr+1LZ9N5Ts3UCpnriEgB2M/HKClAZkFqjOlFc
RgAxeqoWcnRVMLt4CaZqIRcsmzYCX0pYRtUJ94KHuLp13nMN9uSTgiIN2LfqOQoe4/qK7DqmVwrP
fejjjzqt2/4lpvvzicWBeCOiTSoUmX5sXXOyj3UUwm1sTnom2nXNVeqgABTngDMdE0r1HIhrlA+3
KSPNE4fhqkDkVu/G/kAaMoYG1bs+EHP4qgNatwjvvpw9pCdcNirPttoVDJdojZuuWfVY6pToQrnv
4vSuM4+s+aYfW7fcDEaDWu+Lt3pjWTufiBhr9FEDNICD2TEbEFrHHLUk/oxbsjlleUug7+GHQm0B
V55GOYgTDK1wi0I+Ehf4oJF+Y1xnTNHRXlccvZyMaPaZ9DFD/Macx8/EBgRDDaRBYqUEbZDfKhhy
Y9Jqp9UuT5jyk4ChLPuCwRqrOd+H+WWm8qxJjXGT9moMxr6dw83kF0RlMj9j6u7Mw9rB+TmCcyXC
D+xaLC0bLXG4q9ErcocyO7BWZgqjHDqploCP432OWecsYs3uq77NhGokwdyK0VCt8NTaY95D/bOE
JswvhrHzjFwWD0X7lrHCcnwd9Wk33ofmO0H+LJ5cMnL1WWq3YF74PABwOj5UuLcRLhqQnjaVrdpy
NWWAnI146NxsLZhW99EOr9cUNttAL59D6y0X2M5QSeR1zH5ceYne/Rfn7/IWDZ9SvM7uiYsnhaHq
8y4qy13ZlMH6HDZj9RT5GcE45WMNr8dx37oaJ7VDApjbgrwY8d39b9YJ4WqClPjTpUcjZxqXsYlh
B9DrteZ1hMSsQJIsHkUb5LslJlyt7K2feqGzv0+gI+yZxiLppvrp8S9TFnoBtBXNxWYFTURQof9A
mIqI/b9rBi4cyA71UIoWMldbXeD6Q/FmCuO5ZdGYGKNZXBSz0A6eWyjQLSE+xTFO6x8XIqPkR+28
pHUTm9xoLZwDNrF5d2I87l0m0Y05/oAl7xqIJh61reDYUQsmBbGzlRGQeQhDn9NEl1P4U3SWfQq8
GQ1OXK8t2mFKPMg1MURCQRSwZE78OhPlIOtmG3ONmM617fc1cacz/iw5jfRrL95zHEgwjNdAzCEL
rr734Uxbn6Iy2UmENN6h7l8RVc/EqY2Y9uz85lpC29UWFPsseY6aJ9cg7fvMabwQ6XQr2mtmXcz0
ggVtap+N9EXKv5l/MjFTTyg4ghDVN3tg6B9mGOd4QMI+QDUiyldk3Ev8KEu8tnZWRwbUzaaCDfy/
Rnzq8JSJ4kclHif/xRg/MwTh5pPpPQDwP1gxdNwXgBSOus+mecmas1rQeBwHiFX+vS1Z5GATlfsc
9PNpKrWEZC8L4t4UZ8vfwHis6D+GJN4tRISaNQ0BE1mzgo7N0+7eID9Bbfgs2zfE9imfJG2/vOyl
bL/QJQY0yLNxgecGXRlgIQ026PlUffXrx5BryfDqddj+Rs57GAUPbvevqjcldj4Zw4KKQ93FkLPP
AEkGLABQ58Zkd0/q4OKo0sO4A0zejAwWiQVYKQZt44Jqrr7mYjdmeB9vMAdekN9bmFqxWCEj0grR
tbN4J/Kx85GEDfXNGSGzfWJgEfga438M1sbNa+xVfQ+wsI/59BfRFjhvYooYXcFsaoyCjY31l4Fq
Hp8SeNZJeAohhuJEigoB3+dwNQTJw0Jvh0cVkEXs3vWwZ9nD3qYM4U6tUPukq9Y55zwyw/gYTOyr
MDdix5fHAKF9C5faNyjxwAHans5fMKpon3pepIKCGwWUMZQ5I6RUh6dMXl79WUIxKV5L+ZzUO5Uf
J17tvebPmbgVXKb6CREj7nutt9cc7mLbq6e4veDnSmJAAH3kD9+y7/+0PKOaQqaDIA1LFCUIg0UK
IZjEB4aX4mOAYW1sORprzJEgMrfrWUEmwlz7Oxn++OJj1IZfGEcnPzgaICBEDyV+wRhTcfSneFOL
HxwlkFviEQSWRa3G7PYcP5tvtHP2H3lyL1iPdNe4WoEqduGLn9/N+bmrn2XcvFfImxcIO8r9yjkg
gT4TEkHhYtKEwI+uaOQIJts6Pt+xfaxE+W5+EKNJpNvayznP6IqKYTk4Q4O51lMaUrGsHBcSSbfu
NHWV3LplJPZVPTZ8WRoyQlOi8tyOOEBfiaK3/W1Itees+ktf8iWt4Bx13CvpISEsj0VFoBNxYwCh
2B14xQuB57h/+TlRnOFLUBMJE/9awbvFRpAZ8iNMEHw0FaRf9+N95PfHJyYFwYhREFfuZoyfC2T1
TbNNy/GhcT8bgz7X+pf6e3ciGrpl2Ke7dMLJCHwqkNDvUSFyJVv0ue2tsG6d2BkKCoD91x9+bGdX
6UCb4TrgcYzzxfeSniRhmuaXHX1M+Gv0AFuBejQgG1XpIWre7OI1HXd8MViDEIBdE9fT9jSb3Sa8
dP3OafdddlbuZ+2JrWV3D6PbrUo08FrCjPZfqoO0wx3dymiEGr2HeptBRLYu3LPVYh2jmRukNUiD
y/DnsPr5Xtqr2SMd24kxyVSPPZa7qzIcKYvLmOMfm4MRWdvcXC1C5lpr4NESYEGHQmuUx99VzmbA
psPwpjeZQlMoLex66XOm6zziDSDIIK6sRyfFEj5ND/mQ7zIMZvr5jQ+x7eDNDOPdw1POKuRL4xPI
BwBcNPmvXQVwCUusItsZYBQkgpslWRYALJm+Vlb11wvNtQklyodo6vqMxSeicns7gRIcWWeawaeq
oaia7pF5bHFdq2IYisA+NYsQsBXqAIXnIbMJSuvUxpiCjW5Ia3zJ9UdDR3XuTecU0TrR+Hi1q10R
Q0hAM/OmGYN32i8ql6h8pqjDdLcvYG5ROYPmBJRgZvKfp2Gznf3pO2dkxFyKcEGTGd4DOo19Jqp9
YZXfHSkiQ/CX4FV8dixU4bR1hk8/QRLjRG5OQJOpgMNsjD/qbi9BMYvS3AeEflng2iN+Ij8CeX+i
WZhflVAHc6HoW/tIrHLYBREqLW0YY8U3OLUQ3xLUEFw5hb0zzGBTOS7yDphQ9gBC08ZcDcVoQdKh
iCTnKw6AE5mQWBFOa7MxHKLUfA+QmVaMLA1WRBUmlNfFEzL/11jOH2bln2XL/dGEn5WA8lMUEVFP
025euG1zD0g5Q0uIHoupz7VbUOS4P2U5BTyUxGe14qhrztN28r2ePB1gbeR5u0n5KBxKrJ6H5jaL
4MFB3/TtJnsgnwxrKGEQCIhmFzhPZ0RFNyDYeGFg+asiiG6WpC03ktXg7T17M+bqP3irx/RwaPMT
1gmXAW5EypQob4pOC/62plkaWAz6u9gLoMvHz7ZY3sCi7vXITMZq4cFm5ZfuXHPbxiNwlt+91e6l
sZjMPxWwJqOvdZnT2tELoiOpuSGSMKSnMrBFde2UAT/KDm/S1ZIm69rVnyj8jsgnKfHmkyG7Ob14
XF+L0VGPgu7V0/gsyhHb2AhxOld21UJjKRag6Ih6IokJmFd4Kk8L7NUsRdsKZIu0v0FrJ4qVQnuQ
Yc6BycI9T42XjKT3KQXCQL1mUzL2ZvLY9vz9Fu1GgIZ0iYsTHp6/bqmOfkb6nTmlDsNt3H0j7KdG
F2mUK7+HAhOjNrzOs0IDIcKEeTBjzwXRSqaDwh3HXhsJk3emLFNkEt7m59dgn7UKXqTvfWdj9MfK
f1B5s1qU+y8HhOvL5a111cpRZ5dKvoUXnD+N01sES6j+sgOGZangIHVIRAMgwQJlVvnTQBxEgFdD
vlAeQbUSOLK7Nspice8hajXuFkikq1Hz5VGP7cuIe7sD5mbWLzOEYXUf/Av5qmhtcCc8tv6xRIzS
zxBV/O+peBbFyLZPqchbRnfuuoRL2YOTZQlbWqSPNnxLPx8vYaBJpny5Cs7TiHufuxw6Qo9ktc4R
qcX8jSmanSBdM1LcWxm2eJxNhASROg1I4ZgY5Zs3DFBzcgyC9DR54VosB3zgvDB50n8MEkCLM+mS
Ikrr6Z9hg1AS6QlNScAM5pqUt9XOYgqEFWwA7Bswup7GZp+Ob8F8ioNDVWGnbB4yE5t26wq56LnL
jKcIdRwLzXGnj0lnvWbgq1CX3Pq/q9rAFzr+By2FsVBDN01HDw5v44k9MYH59EAjnADNrEl6Q49t
VX43uvpXDFhAow5og/Ft8DHmw3nPH4lt8VZIWmC/YLQKP2fkC4A47c30uTadndbBTeu6IrPFza5O
DODc5j5+nDgEQf/LwUecnonvJg37TSWtF5eJG5qHmWJmcbZ+3JyUxMTZI3MACfRUvi/ufFokeiTl
hrxe71aXO7unBcF46G3UrP46aM4glttcWz2A6+KV1RGF0ibP3vI18JIXxpEpQximqP9NJiKfzmwC
knmxjX8Lub9Rs1W/mt1C2M0h8q66WYbDtTHxHFIV8WicsNz6nKV2kqNPvNkk4RoTQkyWx/Dh28kx
xUSCGPimrTZN9dbbzhkW4w72CKxG7Ex59IQXskNMaPVU2Ww4jYfTy5BiDvE6ok+1Y/ChKkofkQqN
DzSq2xAryqFv/hTWYwGfLwqWrWIXtK676UfvBL64tDT8je0fkpy6Js5wpQs3GtwNCxY6kkONJ6fy
jKIe7GgxB5wn8C7Mds3wKJgs1i+ieM56QeQkhsTcjaZnbvugO4SByffJ1/oxeKDlRXskBBEjYGaH
6XwQzp68LxSaY7APvXe7Nx+xiJMCKBvOl84MZy5An2klNZ0+Yo7iWONiqiOHa4xvA8iRYrQOkNLd
deyJG2YwON+Tq0LwVcxM0EYaln3b8WMOP5XZZ4sVblyZ73ZxD4FxjIaMAvyWrFAdsobAOnDq+TuC
2BfJ+WiNw6OJ9BC//00IZs4oAYcD2vd1gJ1aZgB0xizoLAVkbdMjR+5blgLklZm74mqPur3d/MYw
GcN8aNej17+HpXHuIAU4oIfhjAmflTVQVC+Q5ox4o3v6esHBr512sRxXGlxYkmUzDOGjLCywrgnB
Ep2gDR0UFj6MTqOFWTSV4tVM8SwbAtG/8H9Styfzb/wTNDhcuLVxduQbu3ljC8R8Y4QrS5akF3xL
xoRma8IsHYu6pG+IhRj2RpB+eKCUuUl5bvHam1DsPHQkD56LdA3sJwfb8/AyyR1Rk443daupYEZJ
1OJWVOXO9CEmW1uHlUpiwGeWE65rj0BDOLSCLXcEneBLCQ+kWll4bqLPWZtEE+f8VPwvkwAMJRgn
sJoLkprj/Nv0AO9FkB2DKvmaFKZvHC++aq6ZZWMGyeAgf5JIhu3mHpYhWryBW7CaJXHCwCmUKeDK
kWEyRIDMYcp/RK68pRzMqrGOSaXVH/0+Horj5KQkKrqiYVcAC8wUHL1fom6Fl+K4eX72HOMoFSnq
AQ5caaH5QBVD6MKUwcaU74kOVA2CgLAU138nsHU8TgMRFs0Cn8IFAWl+lwG9YIRrV7yEj3FRbuuW
3nruCV4mTdHjQwbl9DLn46Ea/VvZyms5UCGkLnZ71VpBjUqZNIsGbfxpYmI6kiTQZCwKwwWcdpJt
WQws3jp9c/30QLbJWth3ssGvGdypIS8wN0NEg5M0SQlNywR/PAY5Vubixpm+Tzp6vbb6CCr/Zjvh
W+h4CLsFob7LeYGA65k9jlg4MEYe6R791sVqPxTWKwcOvgiR3KYQiOg+9PuRKMkGoF5tw4jV+IIy
ylLyNXSJcRw+tWqNfJBaWk/QTHQOeMTH0Bi2EOOIEbF7A+PMJI6Y2xBtn3f7D9HNnmHV7PviJxfl
AWR2AdgUd4FhUThcfMbCsG9gMGmLzj/husWa2/Tbtefj4FCwhTGHRbvsdb+FjWIDGp0J11BRkacR
rcr7BFkvha5VQ2GfNQEcHkMjbzGtsiR1o4apPuPM0Bm7d2y8jJ2hAV4sn63gY0xq9slFQW0YUA8b
DOyWbLgutIz/vQym1pOLKQHmJnn0h9LX+RzEETtyasRblh0jLKGpl3d8jUUsjJVZ1wyq3e/IRekJ
Jhskq1lemxBZAOt6VWSfNC/+8jVZ3DQwD6g1RN5/FBiRR9aTMc7nKqyPVVO/BEWzMxlhl3ymHoER
Yb6Mkq4xwsMMeif0WAd0VzMYu18fvgAyKDZ1eejgY8p4ui6nopwPYbj8tNuGstXUaAQHoUWagsbo
qfRgWJiHkewDPcoqt7mKNy4ewTF4hhYsVIXx4iAfSmaQ6xz7HBrniXfDwPhQTbysxschiVa4xQ5g
xC/zp0Oj0yw8fX5aNpgq25vePOvfEfkcmLHxQp1e4co1uOsBCAUv9oIzJch/g97Z2fJYDbtmMW4D
HakIYYejzDQZmHtrN5BHLdriYFSwMRnj//P6YTvK7/GeOUwE8NdPUDPgbbhQeUYDs5P4UlMz87dv
rHLVMtTK3ehLudiUhTy62aVvsbaNc4FRfWspo1raAm1VRoJW4jZMK1mXmnAOFF9ggdfDmOiwWhAI
8j173MDKAVWAHspm8Ct0Ct+dey9DhndHl6dS+uoFOkViRdtC2dvYcrZpED+V2hMACsps9WtsYiwG
4VJxi1wtIjqqjzqtXkKelbby99zDMOLbNb8tTGkNPq81AJbhgDqV+cFO73GjTd1xjh5XKt75lQv1
lf7SLE4pStRxBDTCgeYca9MV44+DNULqNoiagFOohaI6f4U/WWAh6Nr9Sa//gcrEMjdIVn0KM6Yi
DEdhze0o/9GTjqdF0ZQwEMAmt4O5iPohO3Y4n4aMv+aF4TyzmOoo2HAORSwCDolwfMExCSqwgMyM
8gsqDXZeY3UJOZ+WcxWtu+y0DFh7Y9TcThdiqnAh8+bjUm+94VJiUo3Ma1yy4GFuUDInOPy6LSl0
TFmY+AyrBq0HdWpPZT9DZ0MK0CzbKNzNDso/zqy/0rzkwn2MWzRnHJSh6z96FZNH3JfwniwZxeGc
i25b5ejoIkS0ql1empKZXbSLMcOq6PJSV0KtlrRFJkOrPJj+mYz5Yo+xWGAQ6tq8Roz7prLhFMOI
B0WT04ys3Ud9CPjg1vlEYrJ6nXscr1w/d1ezD/ocQ1PM1HfzE6riLcc+uqrMawNvUfQYY+Dqk6aX
OONMbcTenm4mWsEsnNaDC3bLs84w08g5KBfzPZPmbmrkNYwvMYTW/Nhx8vXRlcCIhijlriE1leVV
9WihG6qVeTswJBunbzxgSK1S+8nM9h2rR7+tKuquA/iXpxpm1EwbMDd2YiqWJRhvinetiO2eKdOK
+Vs3JfAVFnVoxpfBl7i6GneisLy1JYBDmgK3IHyXZ3zVPLU3wUiFZZxHgo8UdAq7F/iDwBIq8oPM
uEWaHYCvhZGqPWfMkatdZ8W4JJJ2mLJqy+a9LzkMM2m/yRzT5F42V1C0v46LkeAQakw0ytcgvmi+
tAbw4pn3zDOwn8NyATMrhhwbbl5sgnoAdHAE4ynvBe4p1IUuSesijt+zqXptl+zaRYQQYB90HOQu
b6fTkEevdCUnG3ikXcQ5a4gbYYTc9/2WTh01PWd1vWnJF5eWfAzr7CawgLVmXYYYNtxpsqnHnkj3
Mv9l5saH0nETUIPw7agvquft4o1kgQ7WLGL7PZfl36VODybARhfgdVNfKkC4RCoA0hHt0HQwpQ07
T45Hc1FI/ShWSoFmzOXe6lVxaEJtHTVvaIDt9E+Q8ZNdaJ9yCY9kIhxs8bdl2G9VcDH49OQ5GXG4
lmhd85EQ8GDEawP7ypgwJs5HaoHxJkKmflK+tO06JaVBN/2F75/6vDx6dXR1u2Xned/LHkBi56Fv
XLi9uD7MJD3hLQ4t+zfmbHSc9CKCVnPKVnMUglO5YJxAJfQVLXG/I2EMPox6MyPYYjKeR0wnWnx1
8wSsZ54fhffBOYpJi9p6Lj/m7yIfoa6HbZYGJOuwXzet+dnQudV2x/i5ppAPOlrK1mYxWthuD2P2
1vbAamPNUIiAWBgzWeKfgwXbHCuZ3r0Wl1cnwyC3BNa3wGCQsLOosGTNIKxK53XJmoWJafI8YRuJ
329PXE8eiW1R6FAs+ThgoVKYGMNy9MdjdbXc+xIxZC75DGUxfYkeXxWS5oygPeWRPA9jSSwIZ9yS
c3eXO4uaN6fv8/AAGJT7VnjhU0dofbtMfz3TwacxHQ/KLZ96nzIdGczcf2YZp1WoAPIpHN3RtFf9
O14zqzjAb5jWH5vkxyTBf2o5qMBYkYmI5hH6D1mhuvrnyhOG86pqSRAtoyKGc9IXuBqohGuMOMuU
C6CWAnVRdw/r5h0C0FvtwWqsdzbpMA9DZ74ltOj5v9AngGFRTJRi9zdHgi/CDCW9HzxgOKDPdSQ2
kVbymBqjNzgXvaSFt4lqEvevCFG3iIKTEDjDZBMNq9tdlMUfzezhyRL8hgwDng5uwTCqZ9iAWOz1
1q9j5ifENCPGbuGrUE2Czfm8Kzx+cMncX2x+zE2Sc6t3ql3X3CgPo9MyNPC9Sy+cP4/GWAAINGgE
A6O6LngYlHXbU/pwAav81Bpbu5a/uU0don0Zp2G6ZQXGK9qe1YMI0CTNNhvHy4TMYyjGL31IACcg
30OtjIrWZfwbPLtNczRzjIFSPDq8pxaei8An0vOXAw9wLZEJlKWzDQj66/oSx+APf/LeF/W3xuN0
8MP31n0yq/+xdF7LjStZFv2ijIA3r6L3IiXKvSAklQjvkXBf3yvvzEP3RE/UvSWRQOYxe6+t6uLQ
f0RSY3/SdIuU/1idR66ou8X4skmG5pSjTU8JIxRmsCcIm7TAjnrX9cQ2qyDuinhfTHuRiEPLECSv
wZGPzcGXCHXThm0xTAIqbztP3hy8BbNsf/uhWvRWsrSUEDweP2WMMTOuyR5P+Y7eMxhCZlGRDD4c
rPl39JP3QK+ZGsBL1iWbfvSqxbRGFbmadXObTcygJmqSsYS/gUyVi5vYppVUd0HK5IEbmsQ95dWa
wZwErAo0WGHD5O7m+S7lyvJb7KfPTLTseT/XJEOnyUa3nHOMFibq272smrMG2wmPYJwzAusmFHWw
NUYTh36wbbyCLD8bKTE4Zh99D3kehZ9spE3A0LPPn548HDb7OXsLAVRPHovFOg1xR3CNGOQfdP0t
CfPLbJHEMnbyKeZkBkK46H24sRhCNIp455YOIUduM3Qrm/4q7QgLqyUsIoRYvv4e+M4LHN0zQUTN
uSiMw1REl6l8dcBLgvGmoFspZdcUdC+wRy18jY+MibxWbynYKN79lUqBArMKnAJsRCPOIuW69JEj
TtQztTYwtmiB8CjcPYzkskkA+6v1S9M+xR16C6eKtn1ZgJhKo207gIJjdaTZgcMZuxhL+3mU/E6e
HaAUavkNJpMJN28JUwgmEdRGRfkzE5ZqEfpO83IHoQIUZtKwCc0E3VXuB7NYm6JTZ8fo53Q+RpvO
9B7Va0ZMhPSahW/GCcMW65CM/inDJz1H1XdGmpgoyYTxfM7NsW9ATqMhSYvL6PCSG+N0jVuMUxma
FFx/aHbSfcG4ZFdEu1FzHpFtIXLomOZ3/Im0S/plLOFVo8CQMe9iUrMzSN7s+luId1XCeem9gijf
WNbewIHE2xwyBav1gRPuZ05icqYVmQnaStXd8t8k9d5Lcp0OPmDMxgXQCcJT0iKjPWuXmkr4TMlb
KQw2hj0PcOmmv3VNj4GyGm9d6jETywQ/Nzg20yQIsfoYASoOpAYO2m/jywOrEzgfmB8Mr9+1TuUt
s8TV19j7kpUUHVQ74zlwpl2uWZuE9lgmL8J6x/RQtN+1J9cYZPK1GSbIRrxjWk3PrGk4YISCIiHH
mpJDBJIUsb/2j5LrXlNDt5F5yRX4U/x5Xr4J0arVIyVDXIF0Yp5UEJaRNOm6DYwv9vB88NnKKXc1
XsIiWfuwBfmyM5wI2gmnsd6hYBpOSqObAwQx7nX8KMAsIFk8qtHgHLyqUKbKhjkCwEL5moqXdYYE
z2nttQ8BwtSmJ6c0Ti5TeFJ+HUxX00Qccw/DkO7tavfpc5ixtrFBPWAl6fN35IDboNxFTCopkqJ9
af//f/NDeiUJHlSiy9xX9gjcrvXeH1xWiaDtn0bSKMyhXblKnoPUBteSqQR21Jrt99jIG5GoTBq4
UZ0BojtYAMkICSPWjGbIcQDAn0HwIYJOmFTRkmoFawPGZIW2Hr0bQ1hC00h5ydEB5uFhwI//7iL6
lBXZ1dzz9nzP4lMEpGBksZ8M6MLwnuPX01HEMwcbcG2OxdKBzmeZ9W88rV0DLQPCCsNcyrJfs8Tc
Rp04O073MEqB0RaVYgSaioM225QTEfQXmyW/UnfzPbYWWUY3h20pY52hPo0Rf7wNkNMxrTdVssmw
zU23QPVACBjkCc2CQOS6e9gAH33fEi3r/sa4hsvgVzjZ61ifpSCdVyGku/57ysAVgC/3gSKO7luJ
YeWpN6jmzCJkwpeq6QymUpi/MDuwe6Td81i3Bw3juKGLi5Qfbv28UlsZzloZkm14MP2eu7fYeUV8
jLR2NbCMNe8lYsgqfQuRJSpQls4AoZAxspgYySY+yph/ABNA8Fz28atvT6d2QgpFb0ebPZznrzxm
sFFO0l/6rb9pEqz1uMXYM/XRZ+tvSxDDT01jPCo07/ZsfnJwmrqi4X3Vz0CmCTix9zODAqeD79Pn
KftYj+TfnmdkmgkJFBIyoiyUHt1bejADWA9cx+rQVAyssqL/G/IG1VGy0DAqM2zDZEV37bEr2+YV
vXQ82YCfpohnM1w7TnkhCXU3SAgHcdG3jCL5WaNimfFtBz2zSyfgp8av+GkwmlloBto1CUHPdYn7
0zH0F5P71OQUhmIfoqjRVAZKqT9HLmSesRbk/LrEtdUXvbUPeT2dbaTRAxjR1LyzQ3mOm9chLq4M
DM+ArV9nXw+XHchEpofcr469KnQyqCqfqtEeCU3yo4+YWgqWI1//HBHz7RF4xCh4sNl+BZXX0c5o
uCbD8ejbxbBv83UycZyddYdSJzdPlr0BjoUW0+PNwc8VobzknXCYMwf6WZsPckCBwwsU67smx1KA
9kpt8QTFaGeaa913SBbLMQ3qGwHFpg2SW5U0D5EbF/Z5O3KSsIutqmb4aDOyffmeHVr7Ms82FqLH
oN8w9duo2Lq4WpcRxMCYGAidxXvvLwC/rhIPS0+IUtJkwj9cSjrbKWh+spRsT+GcsoCxerTHddEt
YlypAXvZ9ldgvTFAPGDqarCOaXxzJs1FXZKNqlvDOQM3MsFGWEEegt/RomyLWQzX/tDsDHFxB0vH
Ds913ujMNIEUWyHiSY/92sTgqI/XHVlEhSLtu9AT6mkJjAamGHm3un709O6LDA2UEaie5gJjjwG3
m3kTbnAmiMesGe8DkoTk2JYpMQXvdeAyIIF1nF9r685qFRIu/YULJkP9eqr2VU1gFJM05HxZ9L2M
SBv9g7maMNqj6frHksTuCoE1s8jhTH7l4nvQ4OSiYKWFIWHm2jGSzkHfhNq/fshZwm6SeFu3myz9
y9x1ZPofxO4xnFqNJbZ5prxD+hJ41lmAHe+hVqsrO+c+6SBL68EphxtFqcCCrcBh4PFXgO8urpLV
azExcWzWqj+Gru0nhyzm+0/fclDZJp2jKQlFNnMq3eDJaknQubqhB+mORpctZj4tWl/7Geu7iB57
O55eVWoBjDmp/eX4r+dAW3YxQw8kvNUBkQSvP2YyYpmTtTOXPfPR6EnP+bLbzPix8L9SMnJomjkb
woz+Cxe98dQA/+MxD1caAwZ0fgZajL8QegYKtpyFquHHyWqlC3BnvYtTtIjl2grAsvVzvUWMsXK1
woTJqTODrC89CzsmJveh8r+8NtpGAKUkDFABG6fjUOZHT+AyAMN1YY06JC8Rd0lpxgu5cNS3CelG
5Z9Nk7wifIyNEch9gZkfm6o5rP57F0eU1AFs6oTCsLJJMbdOhp9s1Qfa9KyTzXuKYtNhjEegmuP8
qX00vn8zZebf3lWPhFgIwKtGJ8yaRbdWugsbpRluAw++wCTUcpBwymKBPw0BTDLkZnDnfH+r7tBo
6o4dYc52GjmQA5Nrn7Ao6tr5ty0lOYJk6zW9vlFfn/BJFO03eqXS3ToDXVzF/gqjOjvJlJO4pKQr
K7TOfcz4O1vSwvnDNdY2PCMdD/5AgWByuhTG1Rs3WKQx7aTJ2bD+Grc960hCI/85xJrLAZCQ6hec
GkJYWMo1MUxLSig57xFhf/FsDf3VZhrnKF5N844gtyO+MGMsktXsOENiGAzsYwJ5E+vsochYdC2r
0qORWKUqddHAjpRRKpSLQGKx5KpCVU+hjFuKice9AY5r2+ax8mni84ySecPzw9//WyVAtKlhhH4t
UF0WDJMjvgk1sXTTVV8wA6WC41fJ6XdwufWsg+i14BtdebW1wkJgMb2EcAszuhEmgF67iJ2/gusz
dot104aQybkROj5y0a5hoi3x8yXAasp66Q93g4Uw1RCj5KVZcFrV66FO1pkFugMafK2yMgnsoTwQ
mONT86RxbajpnjbYamGCJoX+n0FSHR8QQjFcfjCB8yfzLPLpU8C2yUT/wtdbRYw/SEpsTZSLey1P
rmpB6cJIQPw/T19Th6aVm5nRv2YyP5tO/FQiuk4shkxDfI1Ddpoo1j1iwFpiPRHpUxA3UHSLAN9W
/d+8HteLIFNS+vWBuoCEyBvAatqTZZ4dXQYGxbSb2A8A4zW8R2vly36m/rHHj1Tzz4meHPF8cxsU
z1XGNEN33LNWuc9d++Z1LEZbSQ3b2Ma67+zvtvC/BjwjrjNtG475ycueIu2L33TW5HuI3zsHPwfL
Uy21MWVmHYuR0v0N6tdYwAhtjYFtQg3yTrNaBtTD2dFrJrjyPffzJTG14LlxKWfJL/QOv/PqFUMS
ZNiGji9EensizudtPNbreo5LRHcV9uMJthjf0SdEGdzHEdvrFuBexb4TEGs3tLuoPcYVcKxyXg2g
Ne1FGz5HVUBZdI3SBokz5j/u2CiYtmps0sNMiVYEAOcQI0pw+WP2GyYpfFv+ddYMFTD/MKf8Q8z2
odXcK3V5YyDhawPr1En74Iximf8Wln+BLgzw/eGJvekx70fQ79IYgnh38QLQmGsteucZV5A9yndp
EH4714qfH/isoWwTBFHHCpFyciQLfR5JYcqpqOd6Z9gzM0mbREoPjlmDQeeNHvN5qpJnL8J9FUYH
Xa/eUR401ZuvYn4bTL4ufbovjqKC21pURAA/GtTaJkXoFGFmivntuRo8D7HYoSxOBeFYzI0XwbRO
6KpdolwEY4Jsn2kIyngFKhQonGse+y806Miv5E6WYJyokoiw4TSNSuvdAyu3HTMkfkIOHziwKLGc
fahTvOjfc0F6LVk3avePTlQnWNP2+DabP4fDGk0W3DPqh6ba5A6WBK7QqDmxAAkKmLKwrfkDnHWK
qtNqf6JiwqHfWq5NVB30zsxQMoJG8g9uv/rFBQpfl9fAcqBXs46GtksqGcYVVidX0IT0pUckwKGG
tLrbgkXwUc2hskCHee809g4oLqcUmqGZyHvrMnyvfG0plIAggQKpdKcp4OiUzSsvYs88QEZfDTLx
0n4TnENpxz62169al+0bA4gy5W/BjzzY7O33vUqw2wKVWplmfBB2eW4aUhB9zBzJPaV7bBrgE9yD
/eBfQ9AnJUMD1SXSDfKQ4rNPCdbmX+eTsRd0p37axe121C6V/MJIBUsTXAydrs91q8wrufzwud6b
Zro5/E83fsnIZBXTd4dPl4iiVy8QizkOt8rJt5cY1OULx6OBPDSkKwqmP7N7Q5phcMwwSlpEdbC0
glNqHzWbFIvVHN2KUVUhHiOPqOdJ5WQizNQ5mSM5QSBByqv6huaGx42hEnFYMchp4g3GnKn+1hD3
1LnzrVMNjAZRkd3djx5w5IYYtRbQat7TiRjAe6QAG8/t7JNAsE/4jvpNHf4kEWY8os2465UxFrUD
j/zDRMQa3ULGWtwlvs0aqP8ieMsVLz0UZ/6ylEfMwviQUR77GHfEn2n1qzF5K9xvMAWoYz0ijVlx
Igc0O0PFrBMdQUgQtzba1GrBFa06ZYfJMregxa3mP7fUfNOPrPZ4zhauVDeFwYlgrz1sSQnXVzNz
HriwYyp/Uzr6Ynblsu25FfmFy2+TCDyf7PRga8l10AGZWAnzo8MJUVYaG/aIetCwaAE6TuhwbdW5
zp5j+E1meC1YF9Xb02FAij8HRqqV+26YxmpCvmXxFju1896o4qQzfehDPFvJ4O0jhwckcCjOasV3
BuU2RNGL4/Q64iPiUV3whc1vrg3G0qPjjIW3quoG+qZr7lGhCnIzNeA+8TjfzKq64WWMXOfRJfrS
4oKJ2zDBed39c7/qkutm/naaDy2hN420+FJPjFZqRq5O821wDusDw1UxlXh1HfMSyuYnLM3rELZ/
0I5fLMtlUV5U91Sngf/HlBTJPVeStSey6OxCQdHicUvhxfDrZLBGdYKHP3/bTgh6BqoPYrhhK91N
JvkV2pfqvTC3VbaU5rMX3tTB2ddwcEkbpgqNQ/KYkY6Wg78sE8w/+dIx52VSDBytM4hX4x5IbqZE
YjaNzh7iHALDI2SFM/5Ab4D3YiXH3LvYzdFxvzVvROWGY2oBx4UI1Ymeg48u3htGpuzeVBEwdY29
mLea6A5lRI/GPvzYakTlCXS+CfQQuU35a+itMZ6slPAybTuV+ZPxL01xOZFpaOSQUKUPi7PAzmdm
NelhMzQij6WcPoo9SkHONYjFBF2pVxBP0cZK/BUAzvyY6D6paMVmQBfOwcfGVDdZJFesY8gFZUKv
V7e4SXAsiG2fNBtiURdC0r4TlVtUBIAHL+r3HKx5HXJnBb44dVUC3Sg49rrPZxqhcewwcuP79GBm
r+zEv1ZhszFkciK2/VdUP1FMMIuj4h/nXZ6Et9Y5jtHFmEiCRoasYYcByfiR5by2tg8HnAkDLCLy
5GJJezm8RfI7hSc/JW8mm9bc2zTQ7wl/A3QKqhJQtTvtmWCRekFtN9OHjELuYjO9wE1YzWnxYsNW
AlFfXlu/vrotygE+c7ce1p6drWWMqE23iIAIwGDYVfot+4iengnRiIDeDd7tuFuVSQtMz79GUXYC
9TWXb+pNYAx+9jMWCdbNYn4hA//A2OErjcZtPcvrmbVcwL9dk6zeWlrp7wSVbpmsfANJ+4CARyn0
YyILGnPl4AqdWsY/NW4HyEdls8zEe+sFW02flxVepDxRPk7opBpqpM7ch7z/KSqwUnTQmcmJdd4i
X1ur/3efc8bh3uqgcRVztEmkSaKzfsQ9u2BVTpp0NXUU+/61aKt3Piu8BmJJ20DrS7IoS3gxXNrP
qsJl2Ic7e/KhqnFGajX2kC8OZbRHq8DLLlGLYNWB8W0vEmEBp0o1jUojP7IeA07IcRu5V803Xv7v
lx9z6Nv8qG0idgyeOEmbGVckJZb3rX5rk4Dn5r/3fHQBGoYTjKjhOZVAt03BkfLfL+jyV/jFmxVT
ug0Y71tt7wO6NLBEVcRLJqBmGvDQNp46DoEu1J9EmzDBTOHDMqQakr0LlcTg3I3P6glQP6Xg42DO
57cE0tgBHpPuqj7m0MY4tta8jRWk+xwwvqUCc+ZyPaAvVX/5nPXYNnCtWOylw3ea1twKyMbBGBPe
pjw9sSzA1UyPFjYrur2wzS5p8LDM/lkvuoUzA9HveeWaMwvMZcTJwR3Hn2OnV5BHDtFEH4gKf0jk
5gHxwP5Dt0+DHZ60YLggZzf6beFYmCjDDVtFsoJ85F4ut7CLuzDW5myBcY+wHbTJKp7SHPptNUB0
TXo18E7jiyGXtgutyyxR/igj91SZJ1RDo3ft5VuO7MocDya+3Ig2bDD93cD+VRRfAFvRr2aHCl2I
TqS4xkR5oi8ayTOpdFf890kl3bkqsnXIzUsceaN/83tWPckT7A5+QPdWuryz/WSGj9PtQxpii6qa
Pf9JsQGjMt2bEfuYrN5oAssKSLxkLRYRrziKeEhlHrbY/M6kShE+tuZDlVPc9ZkAFD8obcV+qK+J
Vt7bwX0mExkcoCJlEzY/utUqZ+s8mRQyb6lFUSVMAla8P0ybewAvKDqaRTju/YT+h6FRqRtHl1KW
Of0QGW8dcofac59Txo3qTYq8gMOM/TcKwSx7aQr2BNXMBKJam5wPdfRdUlq/ghZoRo4wXEU9qiXK
2EK/ykjD63ibzIfBfMYi5hHbJzVKl/IPa1QW6CXru5fQ2sv1AIW96RitE4rj8lV3vn2wiozdJ5C+
gRWj4W6cTtuHTbdzUnke/FPTWptJayES9N+6lW9l929sEeGJ8VBzLuo1Ev7qAXZ0y6NHNChBfLCD
JhxUFt/bSCZaS4pljCg7SReFSwlkfEt0tnjt+AfoT8KA2UKyYleDIhiXMB4KchJrEjF0XNXiXGtM
r/vHPFd05zGBC+OzigN1HSaZDK0rOd9C6W3MrH+PXd5dqNzNVWNpWkTvjBv4bIZxPxZnrQCO3h20
+XvsHZBrGHApCAz3LZkxv9nGzu/fOCIajdyk7lMqnpB7damCpnAfq4MigSxKXy6wcfE+NfyQ3IEr
2Nu7DJegegEzYlrirv3xJbJ9Do4y/NYRMPJLqv8zpmTSzHc1O8DKBXkK4UMMGuAh4FlnqLsriyxa
hA7Dw2LsPDTNKSSDJZzQAuSQtisCxm0E5yoofqUp0lOeIpu+gbpYun61KyNGZqWzcqwXwhB3xQVh
0jZ2bUQ41Mh8rnH+vcN2Q6cabKV4w7Dlz/FNYw9rMuxJNOQ+c7lLZxZ1KHJzvHjZc4KatWfEbaLR
Am1buF+STPoy/mtP6in2WQJA1auTme6hDHmwvpHJLXlRW+8eeILY5zdpjEolvmFp2Dpn9dcU/ZtT
JKfB5+TXgLnFwdnmU0nx3XI+NeY9gL0wU1+TDAAzqHH/eXEOCIXHY762E2OGZCxLtLDGScTU8ak2
vqYuwZwpf4EXx39dWMPYUlYCNahF+Xclprsq93J6nrWIaKsFlgItxZvM8JlPJmnFuty0o/crSjA8
A+wt7lnLIYhrOjlzevORfCD99d+nlhCbXnyUmf8xGXrPJb6YPPFScf3UclyXIdxfsoAY0sW1/aa7
E+puulu4caKoznYHc8ooD0TYUe5+SYo5hjqqjqSbXGhrgOscPNMqx/AbcrdlrMJHOkWv0dnqYGzg
VvRKtmsZ4U/yXxWmHxVghTDsV3F4YRiZx1cdTbLWtffMwjOUVHw9WS7WLN752pC3JPMPZSztf0BD
69KDRVq1m5OPqJZ/loOKLHOLz1yrf/OyiBbQF3Yuso8W5lhFDzKihmG8NUo4drH711RkCFYqrjQG
iEJLpArmEPlp/euRt9wNI4G1tPCQ2QbogplBcTm5L13SQJ8KP6JCLJ4Mqtkxkld7oN31U0Jdkagf
iPMyXIBKWZTozD1chDRByzRva9T6PnaeQ4Cr9Yra7xCSC8EIMeN+jl8VUN9M7PegaX9zR2MMKH6Y
f3sMWal2EuiMEsQcQlz1tiE77d1u7zTluaqa7RCHu9Q8UHOq3sjUnHVBALj/b/oO3AMczloe0/Ld
C95Y3qbGQ00sIow4Kr4X0dkdxQGAk9hc2/258xGUmOU7gbAqxRERa3mo65RpZxZQyUanluiO3t1r
BPMtPLItohfWt8V8LJy7Oiv1vFqV3CV2hkgCppFq5gxQF48QEipQoHp8wQGlHNPz1rEniFwgbgH9
Onf1kac+TfhEsvL8z9KYeM+0u+6X+nNczSgnPW/rzO8cvwUNbxJ9YdNBIIXt/k3nXx9xD8qy2tcM
fZU6awgYjpj9svV4N7sQv4AtSVlNnvqXnGVIPBQNqj8DnjWB2VJfNJdSmY1n0HWeI5cZ/k8PPUVt
MkQpoFzLMym1HGFoc3z/4IS7RkMAnV8Dp+c2/MuLh6e/Ws7Jki8N2GeDYA1hQmHGAT3bdxNe6xR4
rBUpcsznYrqZ7CrK5m6VZO3J8SblfBw9JCKO/m2xEkpJGYy9/gxqOTwHSX4j3I2Ix44Z0ai2zRZO
PbIFMU4G7AeLv1Yk+xml3mCjFzKgp8w5ny+jkBhHfW4KBbl40gKiZ/YMqph1+CGqDjAwBvNqiFmZ
px/94suS/VM2YnzvT1UJVkNnU5ihhoDCRIYQN3UCzns12kACPPPKJDpB3IZHYm67nTHNAPFsvrHx
fQgIBinRgLM2W0VjurSau8YL14pHz/NbEQOnG/doCRaM0c0UKb8U/y0qVuWXhjKB3DqLM02O4Dwm
n22TGjl3qzbe9giKUsRMZmFeMX0T7GBaxEZPJMn1DOXYjhUOOwgeGe2LnSJhNrqCDkcwty6zzs/Q
cbgPV3XgN0V4mIzy5uo0spbuXbxpr4/6NzLl1eTKQ0ixYyDqVqVLd6Im6eb6bTZ+eklaTBLgo85O
cRewzzZWLFtxFVKi12gQ6zcFsCkQPqg7imS5aQxMClmpk58zrEbf3pPG/Cqb4sezaKl04+Diw2gD
fTH1EKjYBJN5TbUBqja70RLs9SDZhMJHK4BXUWM/RrNOndCUb5Ke39pTSXVTDf4uuVYdcV+aIKmE
06s5NytR0yEIl+MNEX8ZbGbtNEEeY8DQNwvKDMn2b/ZwHzQbgJNO+WNTkjdAHkMz3nshnO1i2xCp
gEqfnCdokqU/XNwuPxjjNa7fenGNI86wdm/xjKmPvCoj6kk0dUVNKoa5IHhKi9p3P1W9tZBXL2Z1
X2rrvCJQcL5P3O5C6Evbv7NRwgmmLcIGoiX9vUtwxuwc1P56jCnM+O0dWCHsG1RtEvJlyypYQYYK
C3GY8J5PFvbXmYFnkQ2H2Mr2RtLiHzYC9it8HiWy/jIWbxkFeIM/wENt2IzkmmWgh1jqb50Wnq4R
ss3qnRr3+oicZrYYh1Rpr6+qnAldR7olMQ8D+G6WokwXVJxDSF3E3IHoKZVQZp0zWhi/mNWGnflR
ehZDuvRGsJb8BvGwpxll4Oz02KHELXfgG4UOyljQarvSR0nv8FtwwNzGLoFaqwDkGdGBVguhPiqf
Q1q0J79QzOiCmUbPfA/Q4MCvbzriXxq/pVX32kaMFMBwEBjcyJJlSsrkD3O+lp7YrvE8QyTmDB3W
0kazGZIRZuMrGuhHHCqDEh1rEMh9gn4+2lo8eV7D1wGGbAC2PVCwmxKPZbDlKFCkLuJsNJ2bxYeB
bhC7aJDysfIRWLhYqXjwtwLLXuNmHwHE/iddsCOJUF0d4yzFemYfpf9gJ7LSjWotvMxYlNZvbgHT
YcDzM+U33LKyYyN5bfx2m782uMtzHgyQmA6hfL6cCZPkRjC5TeqORKwyf8UuXzbZr9qoxdYd22Tt
EOLBtwlNwxn2hO6B+9rHpBgJfVZtNuORvfkYjhy+63id6TbMs+41mmmSx3fjIw12ToCsUHAosc3i
msHitggl9k1ODgIHmAN0K8QGF+xyQHEJRFfvq9dAQ7t24qT6K2anJZaNcj12DBr1peyZe2lXw4WD
Keyr7fHB1gYAF6vFsmuu+bxDZElm6eGBxs3wOc7wNuIUq3/4/d+3iYCVeivTmbKcLLouFZCVpPmZ
boT4RWvhetWabHvmg/l73QwZ2FV7g9jYXbtnWdSwEVFyA2oFBHc1E0HR3m7UbZ0RvOx1BwqGyRIq
ZLYeHtl4C3nW6KdBpQKhmY6NuPGbqVa4IwC86zbezQgBEWvFGiBj7LewLkMsHAukJfsRug5ajUug
Vkb9WqDRqLGmjQxCnGJntGSg+MvRFct4fPTOZ43lQwqqXIy5AdjegSIMq3qln9TyMhDDIUJCpPUP
y0Ok/lV2GMG1E8eleqZV45DRuvYBAHzr7jGnzq4WPZ5qN8JTUH21ODrVaKRPkPGyxVDhfILmMgGF
oBn6p01WuFm+Jo7/HJTfnsQDFTdA8+EWYTicXYKMdXdfqaum0xZO4hL4fIRcjE0CHgy5GsNvO8lD
ROFOUgcyc5gjI0zN2o43mC5XmXzUhV9vLXjWEltCO2xd3SrJXqIyngJ0O5U3R4vEjNitaZgrTS/A
FQHoIQS/Gl16QYTjtKmwgrEhi+bvRo7Uid41RnMVpSjITeb9mcC4JpP5XMhHOVNJlYj1ov4y6LBj
ACNZfNWoF+LyVdMPmb2xeh/PL8G2p3n8i93o1wj8ZZgwORbsSEEhnABmvkTxZx14chngdZZl9zoe
cvbx+spnwEAvmTvboco+jNwmnY6yNVobMZuBecQ/KOZbbQR7P6Ayht4FhCTrzVtctHtnfEUiG+TR
ibj5CPwhwhrUifPTH06FjcnHJwiXQ86YJK+CBgCCKqzLP/SSlMjuupfpb4TiL311gvHg6NmRcMzT
7NrP4uyJ4K3E7FMgNWWmvsxPWYWFYo+wXKNJBcsaljcKCQWMS9y9ThUiiZfhPynmApc4aSZ97j4C
liC1RwoQGYlySziLu3NDHtRoa1fBTmu9zexa2xAnIYIzjPm8B4DZEE+z91/nmEQ1J3l4ObV8z8Mv
uTixhEX+qwbEaFCjE61c6mADoodNXJJVlM+xFe/GjI1fYB+zMD16s3FsmvgZkxyPVDrgcOvJo4wA
AAUJRwTlJLAr4Amc9CHvHh7+hNA3NpuGtrXI6nKwyXNImOSJRmj6tIKbJM2yL8y20/CJjNLZpNV4
q90QN0jP01Z9q/JAoDSbBKffR1aG6Nw4gRpQesATwX+BBZ6iyNqhDI9Gnz0Tg0vEvWWzLXrKEkQ3
oYFqNpSttvPy4jOlqxHMRGa32LoTI9YQMmleoFCJMQ/AhI9DHhy+VloKrEivGqOYoAm+0nDn8Eia
5TYqIWA3GcjcltmNTO6hT8MOV7Xv5+U8jefOZtqjJLFDRYkZM1jQqxwXRLyw6/lTj1+zFBny/A0M
Yhr/9Kh6kIKIJY5LHH8EZUzOsxpmP5micOpF9ZuM7a5vJpbYi5Dbv4GP1FubTuRfjRqGaxRaMqNM
JMuYU6YxnY9wxHyHFGVhWTMG7SjJDsMzUW0ZHuwgW9ghX97UogZ15JVDDT1P27unuuzfC4W9YGZT
+icfQVwJhr6k8pIa500WX6NmEzkn+CxQp2eSRHmd6enZxJDWuGDX8NEn4ToCQKoLvJAPgzrAGeNd
w6vTxwQ7Zek+0quzCnghX6ZibipdjwFKtKWCvLmN/cuZMsfWa8DbSzALx9Y9p0KdbW3V+Q9RjWu7
mk5pb1xapHrD3WdXwATbFX+am++WBT1EOCJCRLLLhpQ7rBcgTsfh1OafTdEwRMyRELVsqpMJGOyL
y66NCIpXowIn2xJdj6VXLHJPntKmhWaTRcvcTYl02CNZSzDaICHN/eaWUFu58dq0Lr3BBRksis7d
1UyW49BYPpmze6wNjjxYphFQaMadqYmxsiMMDcUFBs4ZV1BpnX3itJpM+9W1b9QFCRO6BuSONaLT
QT17EdLC6dVv6xxznWbad6JnvoXkiYID57Jt42ZM2Z0axkV2B0Rasr4yx0v9f3EuV4rbpafvZWJu
XNgqizRp940HzpGTjI1d8s5Ib20Le2XN3iUy8bOo2lPrsEP0oLez+mdEjpQ829QSASGVImyvwqcC
rXDDoNP1//Ux9nbXW0sP3HrPG46szmWIWQ/+rhpOfDHSdJ5U9dwjbjfEiXYQxR1CvsDGrYjPTInO
sxwOMjsDgqyUV6p7a9IdiYmReTCcjCLhGrpctAY2iXvypnUbLcb4hRcFdLGubNv+FZeyukMbk2uK
odGmLp3tyEgxDNv94NBNq86MShnVV+8foiJb/I+l89pOHNui6BdpDOXwCgIEIhhjMPaLhqtsK+es
r7/zVN+u7uoKGAuFc/ZeewXntUawKlDdhae14nvrTBWkGgeyzD5HVNFNhO9yGGxHqV7DcCMysY2P
YdReUejBKsCmW6q79YiF2jyVZJPjFYWmteiR4XPXU1mFpnQagNJlj0AvroCzXmRCFpjFazym2Vjv
MIc6Tenf9JabEAEYvLvMD3J8fe0XCEszW2zCg5pgqyXMdXOG5pVqUbcy5rIc5x2Bx8GYjyUqOjLZ
WH0xnQKqYWM0woXODpHWMr9CmEa1laxSFWmwQ5OFhWQMHWCdToAwWIxhl/KhpDJKtejGjVxHFetl
qdwpwwRwmIq6NaHgb6bsiIRj31BFNEBSVl24FGd0FHXfnDoLXIHZQ8Q8QqI/07t4T+pC5gDyUhda
hbKupBw7GTg50nANYl/JQh8lDxQb2zMCJtqSvrFxkiqKfVUgqN4b2r7S7N9AQ9WGe5BkNXvJ7OCl
zkSQ1XBFC9bXrEPBNlteVmYP+M+nXEYVosTDd9UtwB+5qqwTwyAquLglAzthc4XWamqmWGHzFoWB
0Z+07lcOyTLnbeKCUpke82PSMJBfDxIQVY3tRqI/jKBCvoa3ds1ogKHGtol5tCVqoaZCyqnZ3VW4
VZfJsBX3HLfMxqYUFOWaM/3t+uk4DgwlfgduC6w/6UxR1c9yKbn4zVRUSjvHan6Jw3pfMM0LYFfo
mLLE3cJQufqIBzKzTtBPVnirTXn+zulwGWiggwmr9Ia4Ii43CWVhQpGdwvOx0tK1IcpOfXCViOf+
zCxgAiD2nhlS5pqcmIyWpSc8PAM7xlKryqpNDdIlyhQJ866cZ7RXfokIRUu9zifNE4BNIvLC6oew
5TV5gIMKA8f+YsO4rcCPU4nzTXRkCY7FgKKgW5oA5Zx7QZy5VBgiwBRfADiVdOI18IzOLeLqTseY
tL5UI5QxtS924ZAdDE0D7bmGAWl1CVx8nmvTwawtHPa6+iKaoBJpEgUv/LwGSPAuSmqonWIhEYfB
FpsegwgaTIAzUI4ShtlOC7Rq/DRR4ve1RZwggRLLV9HRc0XyjY+2FxlTqoYvjL3PISxkKVgZI2ub
IYNzqeR8wyoLwUmyZK8nnyGiTqhr+vjRTbrMFwRpuKcQ23CtWfNSbjaHiOexKhjQoEZrsq29SF8a
jjmG1e4MmUWJVrJgWe37R5fhoFbFL7Jpu/n8Z0FPkPCEFDQO5fwjhOZwaaOJLoSoFgtOcIW9hpDt
QHQ17a2kQku0f4ees8X+iUF8SKIkZGGkF1mqghsTkkGbIM6Q3beeZL8pjHKYj464+hENe8+t4TKU
zTpuhe+h7IpeZpAH18EvwjFxnoAPLvg6I3RfDMHpAjASAMAqdeJYrCcrss3nFk/1XIcYweMOqb7o
KntA/yhoWdVYudTJnwI5sSFzgoZnX/Vulx+4KEvwrrLNVRjyOfONWm5EhVZ+pkwclHcLnZDolcXt
CggSSg3CzyLftiVJofSRZYxABK97Vv819xY1OHnwh5m1W1ik1YAAiq69A+P/hMxYKv1HjGcitUF6
QVxyLMM9R9rS/mTwmkPOEPu0ODWOzgaR4MmoWLtBwx+0+DIwHA1h6J49dSL2g+DSIcFTGndLujkV
nkhNivpUH8oeOfUSrJXwA5fZjYrFjhl8stHHVnl0JNkNCxUr+O6PpoqMYrxLDE5AKAuxBJRdKG5V
WjGzGKmg9LWhCdn8b8CocuGYcp5lcV0maCgLEcvcxJBjoQu3Q7GjeaDbN/Y6CmP5MtbyIWD47jja
TqvhC4uuXqECmlNMo7PfdDTOE8qMEc6BgvxKstR/5uuFgmmro34plr6Fsv7Ct91kXAVLUzaF6FD7
+ZghQNGX6Og0Es84rqr67AGdrceouFZD9Gyh4UaxHr4IK45cfgmV8XvCMmdQPI3hpm0xxpsicn3P
KZtlPGFXWtvic+qcyMpoXJOlyZp+Gqg8MptnkysENFZsXRi2NOeRS2zgbblMpKzO4PoszuImoYQQ
Nyp2j+iAGQRCMsBUTY1/aSxN7k2b0VSc+MAwmJpjLrSaLK+tsZKk8NXlT3HTB3jCaSlTY+DDYldJ
p0B6Jwdjh+MPieK2q/TlwSZ/ICxHHgqgJZl+GPgbWAAWz79lsAsb6ENI6jUc2cbSLTuUPBngQ49h
C3J6XN1SxBiOMrgMMPP76OBhVVD0EK7Zkn8VY3pssFsdC9ZLhDJMxBB1oNDAwVYEmyqo+UQB02HR
IJ78kRMjWhe2icHklwyfhjbeBtnspdiYihteBpAqIAqigKmQ8KUx1vS2u0Bakdj7gPhQ7uDVW3df
GMvxGFUAG0EUX8L2DhCBcoWI4IJvZdNmT036d5SirUZYW4mRFmwONlhYqeUGNte205Wzwjo61NAu
wf0Grb2ZTQ/pgzRHNbgb6TUzYwjafcf0sGWM1YFzwqLJN6iZYVa0Oxy3XmaNkduyJxXlgqVJD+UK
vuv7olmwH3cFIKcIS9XZ2JV02JKtIabU3TiexIKWado+Ew/LTtHq46x3O1W98m/BwlK1J2GPHl0K
cjZKrfK46cISNt86JOUR7yWPwQ3UOzbRviWhIcrOehodbIABu7X2hfFipP1+nkY4DHgtqr8RvFi1
P9YKs3wgH4egqIEImGqSX0WavYrNVWuR4m6aq9ogRJDctjTccjRTqXCCZD6b8R1BxDZI5bWxxVM7
UzCsV6QexEIq1ds4nANimNphOBZh9Ad5qT+QnDG5A+4YVat+i1SEYnC2tVa5ncTJHgZ8QNlxudOH
4U6wB0OkEssfGdihCYpbal+GGTILafM9o/NfUamxwkaQn2HoO2m2XbrJFbW2TVKXUlUb1ITrwLgZ
7NtIERLrKkDMpKzXXZQjb73D8YgbqEy0xjZR33CFWKb1pygeIvS5UzU+AgZ+1ARte+g6FlvrIfqA
sXlY4aeWVN4CBcOKapfI4QYTkhhOKpmn8GFzhor2eoBDi+zRJF2h0FQK5vesToBo8k2LU6WoN8TH
6e2cjhJziRhhNLxkDet5g9FpWOIRyaojLBzZ9VG5sF87Gh0QVkJMgQmsEyvHv7dC21dNJKjk8qat
MHYAvIgM29cG5zo9RpoAt60ZFZlD7wnDEqE86CiAjZT2ccYYfJMx7Irx0IC0KFQzPeY3fcDEgMH3
5Fnc70z8MfXBlolkQQwdYjDIXCFNpWOTGTyHqsTBebagRwDnbaHDst5whuo+x/K19SVwO+41FwGd
WLLwmPOQ70MIwAhaGZz9MNFpPxH2I1SVFmzfo1tfiCkQl0Z+1wImc9ownCCoCxuSKHjqpERmBsXf
8mUZvlP9jbTCTVRzr8pw8xmL63J35NKVgjSjyxtKf9jG2HWSmQgvm+s9oH40DLxqpq24FDxUka7S
UixnK5ix9KmNYzFgXUQd2WsnKb/GLMdt9qqz7+ktGwqIfRPRiPaYS7BeNae1E14Z3AaoLwd/0i6G
domhAtNtrsxmdk0FfJMU8AvMgrUx99t8KoiNRlUk/O5eMZbpyt+0KrxxfpMd6nXKE7GhC1BVLJqN
Q/SpXT3B10DZ6vkA5MbPhSV+MYPJtf/+iJ9bftNR8Rs4P0fU9P04nMv6PuasfY0tH02lxVQaiigL
62gYp3BmvXZGcztGpOWIRab3ez6FUSJvRDC5DC8YsrC8wnO28DQZcvZYQTbNE6RVqQJO1ZSwyeNj
PNp/suZW9jkGMNWpxUscGwuAl97XrYaNlom5in5JniFLxa9R/V0p15oNrIP8sKBQhhuJx5E407J+
EAVaCWQF4TC2IZ5EGFXOi7ypLeMYtim23kgmYqJ5Zoo46LlOLewLHxmu/UFbATcp/QvWOavO3rYW
IherIxrV3PeovI1pZs5CBzfeEQ8xAFwFznijEdmM/9hNEcynFiRvPHVI1YF88Z8cZIAlZz2G6BpO
ERY7GpgEIo4ZVgBM9ak3d84k6iCqQmghA0KpCQS1Z2fKM+VYfAqM3i5nJqC4yKkXM0wP8n1eDmH5
J2wZ2IOWMSNvSMJKxebMMzZC1pwQeiFRsgL0TBD2S/ZVVdYwshIKdrhSAaLujEcN+VIsU6xCLHPO
lTXuCgcvXD27ZpNxy3F7HPXyTR/XmGqJmjEQmy/z3pKIv8iuiPzY12a+kR3JYzJSbNX5oEP2tNr4
E+jUMQL2n2s37oK8xNvm3Jk4alt8NCdr3s0he8Zj9650/TFJi9cYWyr8lKx/hUATFvtpqQ994uxr
K+IIa9gs6vJIYHkzJYIJXYzIlxLUcOa+EBW/1NZnhYjknhgJkVVloRgpe83DirpLyL+rwocglpgN
vt9R9V4qWH/hCjYorbaB0ZXADOym12nIvByv5X4sfdJCj3h0ILoH3kNCYX52mOHoPya82eIjZDah
tbkbKPKmx9avay3Pqpw/snkfmMHxUMKLUMll/BT3qUSEBtFFfPbS+hKtwlIQ4EUsROtijbcpUH0n
gb0jKNCRPkzpJ5KNl/xHxqlCBksutC88tnKYF/n3KIKDYZGQOdt8KTPpltatHM2zOtq48phc0/SE
WSdksC/szLbWdESJEX6r+ewaPdli5xywBV7DJhYZTUg5fgZmJQkDSp0Wm3V9YWbVdTk1Iu2ZXu2l
uv+QUVIZJ3aicQkagkU7YFzQhTGhKXfmS0pCYdJhhmGMp2HiTsVBxNqI+btJJnZPHVvFhS+Kl5aI
TBZCjRIsW+Pq6ap5uUPoCBu7aZmL/ovGrtd4i+/1ZhQRFHJ3CWoJFV6v7LNc+zVrVMiJiacJVo0Y
udnCJEZZMOQAaJj3clfuybaCaZ1iJx2qp5L80ZbQnIxPCOva7JRHg7ecZpbrzMrWDdL1EspY2PHw
mwXnNswIZef7RdyXrYQbZc4fQq8ulQmsmVn/ELD5EirA4scWkbMvFMo9T4DeTUXg0WaPoS3iIozC
INkwrFUthzSHv1P3W7KmM8Y/w07yaj27iM+bzKE3Fn/qsLxW0niqams31/Gfspxe9bzwesAWi4Kt
HN/y6gtf95iyo9uW48ec/1liYIdk+DsmL5ZjvOC9vhqZG8xqSwh4cmlmYTMzZ9gSVJesgWZrjB95
TYvXcm067PawT0Pv11onk2kUKzGzvcI+L3J1SrDeygoudBdZLigLWTZUwwnUblh6UuLYEMgfak1a
tyGNz4BBvCah6pIJlyHtAk4Sd9hoHcrQ+VYzxQ8TDa8qGHiZ/I7lwZm7hmH4usvbbZWDHeoMGyJ7
Hyeyb6Ht6ZpLlgQMYmaUDah4wmg8ptQdLcODAIyxRbdZxseMUGn8tu6DuZvqkhpHICTxa5nuW9oG
hvG5Wt/MeScQq4nv3lq2EI0VXhkvt45BMj4K7/M8cGcgaUYLgE+bFjM9MIdjMvLXoe6XqKjihVl6
pe0SkCeJVYMC5l18eQM8ZlamJ5rpKjNRYxW4JVe7PigPamG9y3ZztQPyHws2P1TpunMIbQjzNeFe
491glwbrqdgIZZAhuxnfVCU9Crb5onpknMH88uaIVq+v4XKNcAiWLll12FhYe4qcdWdhX2HRUDlo
+ByICp38UwLMi8AyUbUm2YL9nYMnpMb6n/walkiCKSVa2G55zlK7mwtj28u9DznjNcEdbVVPClOJ
Hz0VlH91QEzzq0TWjyLIwa3OSDkCANb2BIMjy7zWyPPF0yOz84MnyjbZ1D9VvWknmN8pUTAKdxQ0
kZeQtJ2mm2EfMODn4ra6SpZI8xZqjrIapeZqcbuFlDQ1idNF5fhBap7lGn5Ztw2JbLXz7tQsvT9W
G5vrkuLfyqlagWZ2oYlMg5wvoUXJ/TziajP6YYbmWagJENrjdgOXzeify9yd1Voj1Dn+CMLfORGR
JlT6XfymqyT45CYLlqTrzKFCWLPKvYT2nWnDt5QFL22jsTw7TzorqHp9U76IXadlBEvpDmUoqBnz
BpDaK2BHR+ofOAHDb4gSZh3ygiuGBC07oBvdCoAwt/F/BfFmcYKXXZEaITBwAar2fGIq53JS0ZNg
JREirkq2WPSsJIpCItqcST6l8a9YextMgEYecR2KXDZuae4jwdKSlXGTV+XZEBIPJTEPi/1q9/A3
cY7L8SAw8J2Iyk7ME9NbKacYSGJ9+BrmxGDt8vi3ghPQlaSS4uWi5zcBOgnSFad1k3btJpUNX2lP
fZe6Mqy/wtxHFS5hs5pxZvVrB+W0VGht7LZjiU2QVYWt4dqltu80mvYB4VNPfEgoxX9zNfOY184s
s2OEvkLzRioorZoeEJ1OfQjQWAgNI6FwwKmhah55wn6Z3NMng78t11Ctf/us2quBuDrWOTBNrOhw
cJc7FvHsMI34NOvJ59JeRVMHudMhP6GeN02LcRSfc+ZuDayWDNhqm1mMIxrDRZsO2/PXotMa0OFo
wEZ9k7FflYx3miB4wTNzrVEdSKkzHAKevSiE1oaqsSyB3bq+ILMHgzyNEXtbYglCyq4N7kBHYs3k
NfCfgCr6BCk+fgoZ11Y3STIS4wmmAMNwLbhja+Waz4qnzOp20cjxa1wLLXXI1BAc/Bl12FVhgUqR
n6JrVsqt0V1sIPdBl3iyHorceIgCoc7Ot4zYlEDXtoLq13BdBe6hqTHbFpu+/Svs0hXjygjnJJah
2oB+uwo/HVs7WeROSaS3C3aP3GDSLbv2Th6/LBqhGr5mrOLnHt/LPmRc7qgrzUkNJtolAD/pwYX6
15EWTBwbd+j1lsZ7eCnJRtST0yRp/j80CZjNkgbZ1crmpbI74iAqv9BicPXRIDbnEOGiO1rf3kQ+
W6WPH6aRwxr+FbhIEpKyiJhNdLfiZsRGbz1KwEpDShbNtVY/quUMW1EUPBn7CNtBDe7f2aoHHy8o
cQqRmtdW7u4loHvWOdtQMN/IE6P+j5lKz078Fwo/wddXgTzNRNtrxIQMvXKKhTMSqUOKvHhq9DBj
aGgwBycVKjS+AV9gIMGe+NGD40sX/aqe4gylK+Om6Qw9GQxnPzi/JG6bufxVyOpt4XYpz7Br/bpT
/RLHtIy6IimaQ0hv3YKPBdyU4lMmBYDlJHnbGC5rgXpZi0WikrwOxnu1RPtosNesBw1EVJ0OA4iZ
nAd8XxMsAFrfw8gaC9V99raY1W4pBuIKhOSmOZjUmpKxT1DGC/deo6JuNrKDbIZfA6s7oFmdUKQi
fFQYphiY4ff4RHRzdOxlusdphd9mAiBdZM1+ZCDObfM+LOVnMGB0XDaVq+pMiujOip+aGJ3GZvD6
kwWw9tkvuwLkbbySVbke2/E8YWxt0/jUOCpr7Jc6jhgaLGRo/fESvjZ426qpvUk5AyrPAfAj021A
lEKqqUKgV6mPJI8u0tj8VYA59Zy5qVk+sza+m8SWlGp31wf02eZ4HKrmOwiXQ9yLsI4lORfzTT+Y
tvXWTdVNjblmY70wIac1bhl7WNtEs89Z+ZmNgjmzcZLBWXUmKwgBePuy7IjXovmQhYtUcWUkenEa
+bQoZHBjVCu1aP9qlFkOE+HOPrc0VOjdsImMkXSSYpjM7YqRXSU524Z4XdF6WFO0l8vlNZDxK0im
c+7Ixyp2vpyYruWaym+Bfqims53vo7sJlLAmkHQ9r27R6ux+Sx423evHNxgKP4yVf10fPPfhpit3
u92+7lb7y/btrV1tP0/+0//2v7M1oZr7cfV9+/W87+9HuXlcr968OtxCF875eluvLqfT078+/O98
5QM5rNKV7/rXK5PQne8/fO/KiH5lrU7Pp/iuT8r11fPJa8vV5+dl//b69rbd49a2jla32+FwWLuP
fHX1fURjK3JGN9/Xky+vca7jx9MXh53sH9pKvAqTWxfw58kYfYUP38onH8P1PWamq9+bd2hWa89b
Px/9OtWm1zbx+hT6nDY83FPHV/rP07zmXayV226eTz6wsXrO6841d+6zc58nN19t+XOXfzyfF558
PkW5eronPjE/P098AV9xcv8dm8vbufy9+xRfK37Na9ziyBfy3pyjbC+Onq/kgJF5rB6cBV7PH/ni
pRzBiV+fxNHxrvwrfge1dM2B8BKiv8Xfu09x9k7it/yP17kub4/F6YZP9P/35gXiNPM+XEVxgHzN
ibd9cNziiDmuU89nFldl4Gj/vePnf5+Yb1byQxwkf0OHvDsNrniN+DzPT/8kvucnP5Wcdc4GR8jP
n//ejK17zSeatv8+GB+6XHHt+I04N1w+DtNZ8cZPzqQ40xyXxmlwfYfLVrpr/rm63/zwHt8P33e/
r9xA4iT7/rNfux4f6CQOWpyafydOnLmTuATiIMSx8s3dyQVF5cA+mXNxHQDIxMkVh8p/Dtcbe5Q9
Ldj6RMLO6lOcBH4NxWTFH4iXcYz8Af+Jn0//XlVyxos9L+IXuCFjHTa1m7j7o+jffSkdIKG+Alub
ysnMTNwpprUrzPtFkGo1Rsc60M6Gang9HjgWVRxZSNc6o7Bst7XIzAHplguosVn3gZEPIMkk+xWO
aMt7Zb2q0ntTkK5RfY/LpipOAMir6YjtNQZYfngzLQ1j5XtXvyhttwowXrZMPw2l1bivdfOYQSEw
ifmyNVYCKhgJRrjE5ivbrSd35nZh7ml9x3XtdYbZgeYXKSyuDuXJRc4yL8kg883vTh410ErBigID
1XVH5ak9lkaK3d6U8KMYOP5vA5P+vAWy6oe7Mdb71Cl/Igb+EXzNGXisScmfDBCzCRtnUa5Dx4gJ
n294bd/hYcXOVU/5LUjM/ZjPuyyhAJ8Ihkmm6jQqvt3qvj4NnDIZeYS/KJ0rRHILNkMzfLJBejOM
/fCk0osfQoSBJH4jdvfZ1na0FDpKL5VEiYLYsIpWJ/N73bnaEbJDDSZM2ARCO0nQU67roG94ePXz
vZbkvYCbjRgHbfsjxFi7j94wkhL4vpAlNsKBy4aYYzhPGhQxo0ZaAznnbjmfRWKclXFi3JIfJrom
nO/zEl9p0eE26l4v7K1ZLH+JoVGd2S06HFli9rYM12WxiSnUef1X1Fh/xe9EjyB2/DpKSfpm6IHd
BCPgTn6T6+pPUpNqO0oQiNqPtphothUPlAq1AQaN0SmHUpZXwbaMvXnZDRguFdvYfKvQklk1w31K
moT0CABBMeC2xSQjBv4vx+SjyrYzVm/Ri94viO8YGCRc/3DmJRYbdJyE91KMOCk0GFzBkMViH8b1
ZH9hm4kSSPCV48M0XMuUbY8pPZ454BN8qQw0PZZgkFXrl5ANcvVzYGAvignJ1pAxWhiYttt2zt6k
rtgVpurF9W8IQSwlYug3i3vcDqkwMZXLswmIFH7lmnwGW6DfKWi7jfeZsmvne5wwuihfQeGr5d2y
i1e+ldMDEVezr/4ruHN06GH9N2nNFxjhS3YTNNGekJ22J6t5KWRCJLW9busvGfJAOV82lE4zNyfC
LxhMtYFra3+tl09d3rXwVhwhOYXVp9nHDO9Lc7ljR+XKHRo/Pl5BnTouh1TNtwWysdqG1GcvHzkK
NH3e1TA0Q7ncC3ihggCBF+2mU0gMp4ghZYkOpP2B3/GnjA8NHDT4226uW+sWJxfxMKgp06vwMZlY
hg+qdUmm6dCM0Uz3Na9y1TjkqofdDdYfPIoBrGXtSh8pGk7J4DMtiif4MctcEQMkABTS+d6Cejil
vbSb43zTVDhWlQv5tyDwPX4jzNjExKyL1T8LIUdmttCdKtVmpvU1MFIcbDjcGNCQxIe/LjQqjAnG
zHMSarKyPKQ69lyZlV+5ECeRLTIBzxQh4JCJicN8W8inHz0izB2SsGiEGLUMxne8UJj+TP2BJQbj
mgRPhM8WJS3WaY5GPyt75I3TxzRFcdMBN/N+L1WlR4QzRszhlzpVzO0iuLFoOYbqVLTgRP0lTP+2
NckrHklpkenPikkWbUGU90s4UvIZH0UH75qqd+AhLzUG7P3LIHW7sAhfSMKI4uW1SzSWD9bfUoa1
QO4VglgpNbYtfVVH4FelOhubjcFOxk1kbusZjJ4UIqQTNlYwzLu3Kf/veRAa/I+EDxBlo0sUJMxK
G0snh8DINVAehm/ONQPtwcnqKccxMZSfTnZrW9Bb3GxDFGjCp2DeD7PiC0fYdm9m2stXE1lerRWv
jKjEkJPRTnfr1MHrWf9S4z0iamvgxuuBMuLqOvF9oVvnzZ6lbsp2cfSJisQdwUsNhnpLHW6XgjDV
Ydm32ec4zs8mqd9U1dzEKt2mMZKW22GovXFMBtBy6NpEJ2oj4o+aDpAEhSJG7dPiFk/f3BUw97LE
tbXXpW+27QiLhA6u1SfcsM1DJ2OaZ23UtCX19l6xnEADSZpHOTurFplyCRJjzvNp0di47OpalTrX
C7cUr0pg9FPh0xqGg3YrSZ1KHU9j/7Ol8hCxhiyO9I1q5j5jHRTjBj219E5qD4yBZ4izGUZct03f
MaEi10RpMPB2aO/HHZS/W5HiZJ1o+J6b8WVkbimVgQ+C5ZVs6k2PCh7xa6LuMa7eCgCkTPsXOIXk
UC/YWg53sVkl5FZFJZa+ZrsV4yK2RmDdnrSEQIzPJgfhPI8Ytuuq2boKHBCYAdzeIQCrhd+g6DKC
vQhdt8pDtuC0zyKtNjPKJUQUTGwdLDcNwgIC0JJOcK2V2WcyQ4qX7veKIkQcBws/thIzdgTRmG9g
eZxqxskoEbSQdogd3AZLRr8YzI3UmusWTSMkLUGxMGNMBA8mGUMkbq7Z6Vgjmf2FzjbHeFo2Gz+a
YcIOZ5VinXyGgiiWSsOxHW5qDbGKiYLT4jzSnVPnO6/pBbSKeD2RvVXu1TzYaqZ9TlliDNx3lPCz
xpKgrY60kvgD07Nm1dEOIK7YcJNU3HFJ9pnHeG2IFVCsBpX8d86Q9OaAwGWOuzCkenR5MtcaIZUb
q9EpyH9j+VPBgdKUvWRmeKTZa6c6QeaDcr+bTWw9J3nHpHkDm3lncyLlAvC+gpKGR5hyWtLWNWQV
g0Fgh/5BYrGL2wmbFs2ygyUw9GVoAqgZVia28WxfccCAjmwoaQ5PNWyTocY2AfJBWLBr2YzfIeSx
dQluvtQsWxlIcrQtrLzfe3KyFR5sje/RpQrEGWZoTCOTy6R2B43jUUVWEsyZRUcvi0kSGj+2dlyH
Qf2hj//RFsfFAHS9kAcg0u/E9lHqMArZN5JlcLn9HPzuxSXX7PpY6IMr7O5C0k8Ki/rahAAolEpo
N6D+S522VpHNGinsD0rI7DFgy8+0lqnQ51wNJ0HkETt7VNzR0yaMRwV4WTf3QkUE5biy1JMJb+G7
8vlPisCNlOn1vuO0wtx5EFYGZ0z7IYlJmuSPGipDhrHKEmzz4R4o14lM7kBH5o4UvBU+SLTW4wjL
SYYqoLiBaNY5i7EMA2j+gSWBAI/gZE3elVq2NgloI1tNayPX4OYRYV4F/E6c0lZqXXplftUw3kU8
W7SfRJLEFX5Fe6vF4jmrGW85w0qXyELmG0Vtv0kDX5ScFAZ6j0HrVGw5agNOYAHr1ewi4r2jS6vi
CEe9FI44aXGOBYWiwfwHGSGtDUydtELg+2JiSdgpTMos7SLrGvsXnIGRTnfW9lrpbGJWaInCHbkR
4S2MBbgtBsXXKU3L7DVkUdTuKXMuU9V2HXwRdkg1trcDHnbyhAgC98vqq1FTXzxagnJTMb5FOazh
cAEsEl9NFTqDhLiI3eTf003AZRLSi1hgFot6G2R1Z+hfLbQzKfxssOLXQBWUczePa735W+ImPDDD
NKoXbATl8hMZM3NEVgZC/Ng8hadlkrzXAwOdnoSkQHklohMrPJnBzgYcaFZ/0O0oCjm3abwLM+Oo
XpwU+RPNlw4qlSaAx5J0DHACCyAyzkxZiWs+aOriq/F/C3lLSAh4H+MAU4exSN4sT78ZbFg4gFkS
Jv/3BOJ9nskv+OcbBnTE8CaHuCl3DnEcH3QBu1g/E46wLxN5U6oLGgYwduV3saJrUWDLGb+N6QMe
/LpFoh5GxmXS7lxEm84n32G1sJYgVnVmD2T/M4UjY5Bjk50M0iLs0uAeFmJHfSNLES5DM2SPZWc4
hJ+k2laW59e5Z0fs09wfa+XFGF+6/KiEX62a4FxZnOdqfEKiwlHAPGiJ8pbYpA1FyJuIkMXwS1I3
upAJJ656iBsoNsHJnL+URd+wx28ClYa2uo1qvC0KyeuYD/QkNoXNsU6Y3eHmg4h2hPned46XqmjR
SxMPG3VlqRXCOvTBBtgiLGrMrkKUoWp+zyjSF8yFZrKYUnJZbHZQUQvRoxUafpPzrkwwYs+711Sy
6Wlg8hlYrwaUowneJjACMmdcZUnsK5xI2LxUKCD3BLgiPUcngBMeCHm4yefvhIp11i8IgTcL/rJS
vFbpZlbRbmA2TuhI0H86xnc9ZUCTIzpOZIFsV4PBJiA7W0f6U2qw2znh+fROZbAbnBwscJfOpBWv
U7l7BNM+wgki/5eosvwpiIeMX/gidcE5TKm3zPBQIWDsYcTbsA237Ve3FDwDN3WhHiD6SQsQbMMz
YwLeMEzp870yMIaLfB4Qn0f15BQlHBOJaTWGvcMz7P8k8QOTZGY9NjPi7ijFx1QS2dWab8WMTgzw
KlFAlSlRigeS6nBx9Xlyoy6DCQs/h9sRh7mEMIOQ4n0Yb4N2NhOaE304atm0hxBz7dLw0A71C7Ra
Qq/aqiR5QaYd7BDoXiyYPwNkHlOvGLc1p0iDoWciRZ+5RdnFZYbYmqeQEt4sB12Od9wfaDlDt21V
TzJfsBJnBY1GnGKkjwlOAloSZmhRg1znktf5WmcPH2OHSqjZhohfhDUhhBdyVu0IIb4wq8PtsoGc
aqBPGWtPwts5GOEdxlfF+DtMZ7jjev4sEsVLG+MdwQOsyepk9fvFJKgPrgvr6W7BYyIqZK+hFG3x
tlRhHQYQ18OKnZyph1m/jG11b0g1L7CeLSnhrPG3J/0qi8q9XiW3FHKgBHcz/8Q9DbhfPVB1P3Ob
9AZjQ1g27SH4xJCfx8J55jxuxaHOCXOTyje2Dgh8jgaHDPTR2UykSw2MpfDnH/PkMs7w7LF6Z2w1
rqdJeQ9OTtkfbBuNFZ0qM8/EIgoiIfv6j52dyiI/kaK87dnv1VREfA3wM5WVkl/kquDxVV/D2dMW
lZ3ooUx/a+VSoJPKcPDqNObr3PlpWG6ifFzpsOqTGjIbI818VDa9re1LLGvMzjdmfJWb/tJbSEam
e4lt81KOl9maIFagxp+SjwE7hBLCltLvzGr+iPEHXvST3em3mPcZWvV/HJ3HcuNYFkS/CBHwZksS
BL130gahoih47/H1fdCb6emomZJEAe9dk3lyqYzd3KRGAvEx7/T0IPuaLfebghcirmjJ2qPXr4Lu
h1xTtgBINprumwh2ewwZwegxA6i0fpnaWYUbZZAhWua3of9HHGRRctZykjaMroRkHvBJZjqWnF5R
F60Q/6OuXo8Kg320k4xYDL4XN3+Enr5MiLTJEnxExFoLPfhPgebtnA1vt30rADdUlBlk5KBN+/9x
TQXaYNxGuCmCfp/S4/gcO0aF1ocSPYL7UxvgX9KInqRmCpf68bLMul2eorwk5Qt5V1lwTdYJvhlW
koGOB0/i80Il3DLU6rSNrm9AshryBF5EJKotaw05Hxo4E0ip4ONRNrpFNZ5iQnXKXF6o6LI1pCLY
mMH6Q8Vo1wT6shomjCoMrq1EblRZsSKBBab1mJ5XqUjksfc98uEUVcjhzPk/WnOxJJJjyNRl0ZFl
NaSOukJAwvvJRiNDNiBwHWLVb0zsS3pEcCxu2XJ0qkbcN+i9xO7dc/h4AI5DtA9nKzsHUbeUJOQ+
eDDLIDp7/MWcC1Z+cLt3QzXRguP1fyoQQsSPh6q/9gZhxlraHnJrrvopWRWw2zS4CPAes5aNr/er
817V0r885Tzu0N7zgCoCh2/ESqzS5jm7z9DQrqyUoGl0jDInGfhxmPxNJpPGqW5DO1TEZ3zdp7Gw
DpUY3SWzAe86/nMDAMCZMO/Dk64g+PKyuRXDr7uL4Z6N4syj7YHqX021dUXYNZhjCc2FBJ3DZFjS
sViJxdcowYUA79XE+AMK1dbLbknw2Ip705ipCK/r6KEO3lrVaRRpj8LXgA8tiBnUtUSqAGBL+mDB
HXwMw8LxNO2o6Bc5fqKP5yk0FqVMeDPMSt/37IxV4gTm5TFH/HLKDYZ9gZMJLwDQdAuzVOZVGBaR
+GsRW12PcGrjf8CGgbSeyEDylfLO2TO4BRvTmgRGhYQz/ZXjaNXNAl+fsohK9uJV+Jfp8iKppn18
f8LqdPfpKj0tJquIViy5DmCSQz6GZFV63qIHUaJMfmQuYdHusUOVCVpj2gOf/toK2IPxGRIIOfOl
1PEnCC1uTIRM0yKWSMz2w2M7MMq1yo0s+kTFGJAkoyfiilBZ6SxDh3Nb3moGjlrVrNqYnLORxFmC
smE9zHOO1EpIAXcyZ9BBgsKTKoptYVb20NMpxzJBJLSzXkFPzZqOB4nskpzujuhqvejpcRg4QE0L
6aeb5NeAqmh5ijPGQBNHGEXmxvN5L4xvldbRRGjD43wsTBGGl+WYdb0SDIMA5OGhqA+x+tHNkc/V
3ciVdMXHsqiR+6CSKcxvcjfB99VcL/Cz+RMWdlVC+sk6z5hpt/PuBhWafXmL0oVZvuwoG8U9mBQW
5GrTt3sOja7jcxi0JBtHfKBt9Gk82iXQDIHUrKtKnUY7iymmgFXDUgQ6Leumo3Xb3FgJPkbfaMu3
GKEyyIVPgrumjo2rNfaOa1XzRlNPOeNTUHLnjgqfpSX2BcPID4D0LeZskVnz96pzpKRz0bcuI0FE
EiLqdDChBqJusORV43tMp89DcrMC86SgXWCN74HHCh40Zq78UMeAsocmSdXW0zdYjwl+whCqlM8z
hgee0NJm1yE96bgYcxTio5uc++KYoj13BwEgWH80hXY5KW86RtnYPKAQCDQkuJ+ofkU24yqCJjdB
eeAWyVpHaNlSDCH1iVoLckD3kARxh8MqHDg9/WsUVRstlBj3TjoUdY06P8EDGyU/XgTHvJUXbWQu
VUVbg7ONlmlVbJSWfLZ8ThbZDKcR4Y8nN3gqwrhQLISNaIhRrLKU4Pc90f8b4KPL2scFA8OoN3YI
5ovBmA4LpxA7/qltpCRZqvVOgcE3JdO7VbhTme1w6ii7iKzuzpTvGcxvFvEzKJ/vnkn0gCWnYQtN
jzzv2GkO2rCte0A3jUlKBAUNsd3Loa1XhmZtLakDGEXdQ+Yws1n8pilYhKISbS0LNxBz1jGp320g
bRTlYMLziVESqWNvS1TcqbVv25taXxP12OF8Zmrg7qtoU1LuUQRKS8M/sW+RcJFWOyJfW3DV1l8e
C+x4lmO/LqBP6PEr7zHn/ouSXzNnBRAckOdPh6eJxicmTcX4nwgLSZo5NnJHOYGvHZkXvfKPvnwk
N01aRJ7IqFbfj1MGTADw19FR5xQR/CLEOepCbGqbsI+Zru1RDfFf6rwlcCrflbqHqLXh/IGjz4Fc
6Djxq8NoJ/Wq1fFr4FeswPv2WmO76S0igypTAfQDukbjimLPXBRu+WetR6w8A5uGIQ3WEGJ9ho98
aZGP1L+paHHNW42AF7gCU61y7Sd43Pz2W6PaAcanRE529YSBWE8iuZjdxoO7DGp/AQQFnyl+S1Ch
Q8CDZV60UHlPQYRGTuk4jVk1hnNB/Kp0fuM0XPEOKS4DKK5O6Fi+f0bKjTOPVVVyGRm0pCOuCHpH
sMSz/qcLXJBakg2cleRPA1SMtrKikzCYx1QYpucBpQgBZp06L3SD9QAmtWzm49pigoeOYS5a7JGC
hTa8gN7nlzH6s5iutd1WifNbxnBN6ogE4dgAiMoiQm02eHGgk6hzuiSu72Pp4fpP0CUhfYvC5irW
Gi7YYRtVhJEjw6j1V4oMLpN8JCZYgcS+vrIpfJYNOqbQ3GTtzYKs2IqJk0ivhrEsQ9jAY1gdp04S
Rvs4jvcd+n3BE3ehDKJGWyqNRi2rrJB8DfgkhwwHGlWCwAqm744hO8/S7FcyZ2hXCG+igPeeYFz6
g99aaOj1pTCi6yuDH5nEkpQLp6LwLxgsFsAhsIOIHFZ1jtQoJn8Jh0eCoM+s+kVZJtfCdG1paMCJ
sR6X8CQi3Sbxyg55yD0h3wcvN9HwTN5r0WQk+k+MiIepPqZWgrHagSCZ5d4plNHKdcKJjW407DqJ
Kzl+ZdWhwCYyGrXdiorIhqa7ie2PxYAXUOekGO/maQYpsI1PzLqWBT2UUtBYR/G5HRkDShSDSCGJ
jUJtSf3PoNNzNxUzHBKUEDpeNNrXqqZ4VR5RUa2h/PILJfUhplQNMuWW6s3KJauZcRrBjLr5aSBS
eVaFZci/aUzCQ6YktR7txpeewstjQHgE+/eVqhHicOBg7A31zpaHxClMNNsd02rR56jahWm08zo4
GZ2L4FWgIsZY3+Ykbu8k/08J/rLoQsAf8O2MLWOB8Ys7YoA5UZR25KcO775dFwjBpJpvAEGm4/or
8lQFcw3pgAmEFCOXwWphaKGDk36BY38jmQVEp38yZavYbWqS6E3aB5dlbju+rBQuzG811o7R4VnD
EBmBt+u2DWS8Ct8bQQCkV2JTC5+gUtT05ErCJk6FU63+ZUW4I5fZ9gLsap64bRt0nZDVrKG3Sfq6
0vYuW8VdS4pwFsTiFGVX38QaEkYEV8eXROh2Pta5OCMMiTIgyDNcf8zKmJfFlj7zyZ3SVpK5LNFN
qhY7tnXvL0UjX8U6iiseSIVzN4fSHvT/VNNO0l06RtexIHNtEL8jVcIsp4KqQqTPvje2/ZJf9MCy
wmDsYyXJShDEfZCdUii3koYuodvqDYMKV8Amj/YKxLMvifOR952FRIytYupgOrwFLHmG9g1sZaHh
bTVJjmqwkMC3ssRjra+iFuFHdWlxYAgZ0uEOBaOhwhZRv+FibINwD+fDllX/IpPq0MTEwEX1pq39
1UhqhlVXnKSIBDBT9+Kwq1vjrIyf1D1qRbtseBXMR0B4DZgCp2eBHKUQYb2RbB2Qub0CxSPfQvJd
aK7yXdc0/Hr+QENEgE5C5Fsb46veS660iwP3kQoRlBAJy90R6XAS7Fw4FEL2rF137mkAoBChGum6
qF6M/9y8ga9KPc8unpu+qHkwJXKdxn81qCDZ/YjuRsR23dU9v0RooppEZpswk6Wl6iOO83iylcbb
1o38CniSU9HjGMh4/ytuKbmY63HEBMxfFKTxEXdHTThrqRwhRCLYNrpxr6EDlcGYmAUTZRA2fjrx
PHAyUh1m3TkWbwZneUNNyFkOD3cmdG9iUdmRmqc0NegM+G0o7FkiEprGbcvdUaVvYZ6yvv3fKPAs
lfBKsbQQrWzno6zvStdhBoynVZ5VwVdlHvL4ZCIz1PYJkhQRqIvQdnNOUvAlCHK6NXw721IZlxk/
qEZ4sJZ+J5O2424aEsINhCM6ew65O9T9XYP2VxOgnZFPmLbmuuMKVmEtNDsJD0ITbCFhbGqOqgA8
BfYS9KEIPssNdhMy1KN3KtYLDUiK1fR2VBJBYxiLmAFkxzaCSMMIjn+E/laFB1VNdyZxNEDcbAPg
f5qXjyFO1koD7gnCcuER9pXe2nCwkTZOktHSgOGu4t4ne8Apgmjneyux7Hd9UR/VsFp6yo/UJwQa
HtTgFqqXBOxiAehR7hlSwV1hdOhOCe/dga0t/8af7KZeOVRPg3gOUqJcBlzcijXLUZvMBUXf6jI9
b/ZTx49eA2TCdev3/6bKIIwfNY+2f2enmGSv0lg3jPaZSkvqxTI/vUQI0xdczVnrt8zNUbXjIbFO
gf6qmxcVLYz5BKLPve13piIxPGSVQviRKXubzB1BoHCzicRJkYvl/4t7zNfux4ghn5G9J8ZruecU
tIKl3xwkLjB975HE2vJ4FlwbCaKWKD+51WmU26Vb1LY+AAGwNVolGQlzeOoaaBAKNLWdhlwqUejd
2MdDVUUSwfKm12wdgywP9nbirQlnqcmXLohZJS6XBpIL1V0OWQX0u5m79BQJL73lm8w6PmbJIBFx
p8YRmVaXPL/mCAw8LMtE1JviXisDJOkd6Lmp0eRhi/gBWLSW3xzlHOhJxvDM52vjJZKZj6Qaas0v
M3bZuKq2ZZlcq/gl85vk0alTVGbeglTKWVac+vgrYDpnsnYq752+DhAomCG5V4o/c4dnzyIbyn2D
taT9KVBYG4A8IcGo9Uu2VmLfsZUT2QRRiBL/pfFTKoq46HqOiHHT9xDSkUOXnCYF/ayAAboXlSOp
EqBlyCuxIDc/jegxNB+TWjMV8eIc3RHJyjBSNjBJ7d+J5PQkcTCBYELFncYNUUGqJ2taEWuIDJss
vXVoB9pP3jwb/7cuvwj7m8WMgFJOn6QhdDd8BMaauVTb4Fnv6QWG3ZgYC2wl4LouAhSDvDuKpNmB
/dfWmk6PUamvKafXKFZRs6sGfr6GgA4OGPQDWXkYolUFhxJ7N2whnDvs+gvoQMRKpV9+uwniQyC8
WbRYrb/1GAkrWJU75pVZHs9DVG64xLc9Y4MROligWmtDYi4tv9shhbpH3IUBBFcmZVM3TlaK4RgX
CXdZb1AWRpgMiMAQjQ/R5iO1c8/z1Zm/mXgC2w5VPUxZb/MSBUjYZR0J0w0RmaSok0+Mx5T5jBp9
B5G/KHHNK1heTZhAaLixS2JLjqjVa7Yn4YiqG/xPtk1RK8Buhvlsrt2A90vem+nBj70FKYorDVB4
KVCrEEWQccXhLAAQVxZrsQMDL4/egv5Ljc8QM/zJKczISVZfncf8ZFr4MwvqaPE641UOgQMyYhFb
8TJfN0Ow7OVfcuap2UAx3lreOb0bHAi5jCuChT98PIl7hESQBn58h1fGgjnR7SgvuVS9mRwGdhIZ
7EcR7Jpbz/q0Hg5/OVwaAfHVaN8QMwN3r7GhxmZw0HumJdpi1NWDnBFqUhq7nKywSJictEgjZHet
qbv06LJbG7nTgQNUGK9d9EEy/rum34jyDufZLNOek2xPaCuHSFczeVGAM0aBEZkyVBH8Bln0I/Hf
YvwtoQWobRWsq5XxrODt8tqN4fmOqv1Srfb0C93DFDB+mcjTSb6hM6b1AxKE8YwqGPilznAGBo/C
MnN6Z+VA4bb98wQEKIg3xHER19u6Y/jDiJdHmSfTtThpJyIl+0fEJCk9h8ScvETjiRRiEpeQDfyJ
0DWN405Uz15xl+OT7v3W+Tqh1++17ZSraapvbHWLxGx3Sc66kICBQkfnh5wXo5uc3rT2nqEJ4u8R
kchbOikbwUZFpiVRmlXSQ6/OnrIbvLeEtIUR4K4b2B2asp0Tbd6oTFU3BQFopdoSfPwvwd9QiUQ2
VvsicZ22lT6DoaG7NJg+53+5kl3rqV2MfTtjvZ4q8Ppj+aApfwY+GMHDaMACO2VQXEsIlpp54lvU
CBxlMLrS4TSNeYb8YJCPblJtle3B7M8uVmAjx1OK0DSBuxmrX3VSLuV/A0VAWYHhSgOnrShsGbDo
OFcy5sLM+DygIt4kcyk9GFKpsNSxbTc13S1BZZk0LlUUXmOyN4r+NcFCReNhFg1V1MYolyrqNRmi
EwF0eKZkJpW5jV+NGIp1EbDbRVvHeFyOLwK0R3EihDmQQ7t+8gh8yyBnhuDEg1ngICQgRaqpTYZN
kK9rMz4L4LqmZrDO3gKnJl9KbKuVOrziHImjfqh4biId1chd7WJH8vvpIiAX/iHlxbb1zCMl6tYT
lEMRY9dkdiRpNRlesCAIUMLVx2pO1Tit9a+kDRZii6qZjTbxcYjAfsccEYlSLCUT0Bqc8hzCaQJa
jETDDW/9qXRNchD6u6XgsVuUQTrHq4kuAHQsVYOSws6B71sRLIa4lDFQqEJ0ZYdK9GwqSIvSwTPT
ifpeY/OTLmFm4RdEt8wLal2bKVwnBTsbhgCfc88W/WjXsokyMhd9L0Fx6A4DMOiMvhTcP+Fc6c0J
6rKU/VumGHaLQEMDh8x2yWQ35fLpdX1rs/HnUU3IHyhIrQ41Tmipa9ZiYi012gw/8l6SDHoNONP/
dtGL6XI6U/IM1IWFfrbYEVgAiNT07Zr9qeIpjyYUsXy39CuhgLNkmDcymeppSDw6Xzf9k8lWDUQY
8sYMYvKs8N8a1MIy+fOsv2hyXDMWUSCslcRzWqyJxag/jz1bVZnQPFCCYfrSq+9pDpiM4L2ldycW
Vwvkm87FMf1ucsSAYhEtIHOffdSVsfAvngyL0pU3e27pJd65YduQaDsVPi4DbPjyji4Q7io+u7xf
J8pGlpQDNaqgsezmDE+U73JYSmrABXkTp1yzXma9CHiSnkxtnMzYh9j7UoZhyk+v3Xz+1x7SPYls
nhKHdhC9et5KLYiWQ/oY1ZOvFwsTuUgPU1TWgQpRIbVXUcPnfjDGV220fHOerTLVj5pHkXFaDo7R
Vwu9Sf///AsyKuK4Zeqz8PlW3ZXV8PfDjgHZq4gIZrnS6JpLr18YDOCg35IFkSCZnwcMIDzZXZmx
tXTdZGHi49WkGyd4hkJhfBIPxcZ/XAldvjSQ4gz+T9juugjtFvfIFP+Zg1w1cRhtmJdKrFoMLkWN
Rzxot+Zki0TjMVNhrxaUQaX5rBpoE33iCAljSH1fCHtqYxcF51CdpChb1qm/zI0fT2Xy1VLiAsnH
UapwKZd8fJbyzDUBJoy4EpVVwhjSFx0Luyw/lguMM88ueQy+pP80OpBz9DQWBDx6usluivFpbgw4
fvPVkA5LEdutkCQ/XfXj/b8y7GcVk+2AKN8KwhNgoxvxoikqT+WLgQXp8AM6Az6jaXccscCp3Pw5
1uYejcuaLAYO3m4l8032jJEYTMZ6u0YjoHY2sUTXFiWmrGElluh+E+8lBGujdde+8IyRDiAgypnQ
Npys0oRcUCib5GGdjJ5jJSy5fiRoCS2fIkq6hTgqNzVItqLGpLrdRfG4KTwTKa5ThNqviXCn6wDk
KG5jzWOmpzOtFo4p41ahYBPrg3KWlJnhj+u0/OGy7sUZ4fJIOAQkUtxrRXpsKyAPuNvurPalYnCi
7hFzOGlkCfqxZrfyo0KTUYaHvEaMKcJLYxmSa+lF8sEcVuuOVB9NJHpHpXyXfrsWZiIyWbFmnJ8t
XHRuKqSsutrBNpub6v+jCVg6jOoYMkHoZmcTefuwf/W1yRv8NbqfRP4K+608kK4jfVMwkOBNlrAY
21n+4BLiTaYAFf6h0SdspkKp8kp4x8IO1xjPX/qTUPil8V/DmZabB8U6WSZcGstc8u44hVvP2omr
QTRl2Pzh7+/cbOmiDzJqTHGN++ytdxWyi8//kuE7TSFmIA5EfSdUB4/dpaWtIUXPPComoqK86puI
7K9xKMER6Pimq23PdGIaNgxAUOGzRo4ksGdvsCJ46QbRo84ydqoPm7BfyEQ7NCRUvqumZL1BRdNQ
vwZTkl4UFDu3p3kFC4XjXTgVYWnSuh2RheTIdT2ynzlIuqB0NAk9kmlKm5HlgYoAM8hBGebXCF0Y
FCncmju5/bhptsgRaLQ9pzdmQNT66UoYsLW+PPPQte1CoaCLEsWmeCJ1YuazzVf4ml3ycDusO8o+
Lt8FAj322+yZkn2prvBi8NGipoWr0S+ARc8T5l2iQOvmAusY04PBoOL/rRxss8LahFpLSOtOJi3b
/0tNddXX8UGwqpPQ18fEMuYRasWKmEGt/Ac+eEkSeGSMxwYlmlTArSjLrepHNtSV7RANq4mzWmEN
NpLE6WqUYfOKxtkTvGNbs55HtAmUUVCou9vqmgPDITl2bOpNQABml1DidVuRYMMw/wRF92Vk8o0k
gw6nLLKyLfFxrOfvIYo67+ZPCeOzqpNoF3wbPY8gi3MrQatEQxOsh5axUzisvAjFY3dOOceFQ9eI
C8gMjtVB+GFS7GGo9BE+B9gTCqhgnaIj6jyzTncaOqHGEaQ70gHEE2H1p7E/lYyAtVHOCp6HgklL
pqI3khw5PxEshX7/IsIsZzvl58RSTxkwDdwWZM48+P7RkHhUsSVhz6gDNL3VuU2NazUB8SSmnhKa
VDkeLpk6gASRHE3gntXcGyMtgLjJvhDPLmNLJPkG65jGQ4vDgmFSN0caDuwB8Nqe7zczGiC2G9mE
qxWX3bPNLMoa9CstOR/pcCRcl56oZRweYtpXks3kQYaL6MrWOryVTXiLg3Ibh+JykJjWUX5FxQis
UDjI3niLCCQZRcRq44EXjxcu9VvgAqxny3fYQkaj3ZhwGmm6yXpzNUCRU5E6pRZxBwhIdG6lzIHv
ItQHWLXjl64cxjhy5FhehOFSH+9JGS0iZteCsM9MUkbNg4p2kfmp4v61OAlMKohxcFi6RZwaNEZE
n9aabQmb1P3wwhKLMUMlVkJ2Q+qV19lObX+a6FXWL02+ciy7pcbyEf2p+JJ14xAkb0h0dldwuPt3
NXxY8LmsKppPTYk5jAv0UgoVopGhfRGmRhxjjA8a8xA05XpSUOlMK0IfKYphrQUEhqzINmMGDii5
04dPK9x5GPUokJiXhMSRMWZUZMpMkMhkf+baI6f1hd8+r5LSzoRd3EozvudW/qji3dCIUeuiH+QF
DOw+WfaHeR6TKzdavq2YAlTxvlIBgyfip5akfwgZUg5rqwMDG50i3VsUqDW0YsL5mJtqqvR5WsSx
7ZZKzpIzsP2C340nATDLtq1FDKLFnQ8sY4RKYabtReFZL9HvFfNYU/9pSKpjXT/kfXTKavcqTHt+
E9+wlgSERQTc9DVEE6JOiTsVs71Eddn52ZKU5YPiMcxtV27+f0/WsbRgltmhReQaVN2OMBj2O8He
Vd2/QDAcNRgZwA3RPapQE/vxKlXxO2qfpInmBtfU2LKFZxBmWOQaEJ7akBCeDGRMoEVPXqqQ2cVY
H1LU90xZBwAOiXaHhOUyt5Li0+D+i2AmG2zIPA4PJAJj/ii5QCi4AS0zqzX9nyBcatXRh2KvMQlI
mGp0O81gWIfKNFb7pc76BAcQ8z2XuXqKzUxyBkGHD0M+XoXrT0yHO2ED/rnHbI12QL96WMO0kJym
/h6xnsAIL+fmhh3/XuQ5F9l6mPw6RdaTiTbuaXoDzV2GTE/RfnmAJCWNBBRdJ2FAZkeANz41GA3m
8joyysAZfSpEaNbKJDWnuuNxtbsx/CpF+Ye2RJoVOvEjqLSXailfMI9P81zWP/QdZu5TtaIDahiw
aunaD4ZD8sj+AdKN1Uu/hIC/CISTWHbXKlP2Sc+Dl1dcw3m2S8LhqAIABQVAnuNNEZ7k9wrJV+v9
oqttoKDXqzxhtR46pvClmEce3gHsOFk0srktRWhgDKGpLHRvR93jF1jJ0ZMZdYiOfyNZ9zy5WE3B
b4BW2N0I4aHprVXImyRbvOTxLqYjwGJF1gGu/hEHDWNB0EbEP2NGBPsUQRptLGp+IGDmGxNAqv4p
yU/orwL3WzbPEaR3DAOsu9gy4RADO93Bmgn75wAcpzz1qExEksUmJqCEUc50UdcarKYMi00hVCRF
ZGCGost3ia1jvhkrcN74pmSV0E8+UDCC5vjtjpzbWGHRO4K4njXVQfNPJOgW2N91phIS0D5zGaqv
wdo0SbUTW4k3YJwHA/pxuENIoHQLK0KJmpLlMx5Nk7GzgXI/ZnFO5qyfXgEGXE3eOA/LHgQRR6UO
cKNdHq9EfgNKc9d6r56GuNObOhXADLamZ7t6F8j8gXXCteIHCsAyJaS7SKRrIcfzxmrHXkWSQYVY
ta2VJ1wF1eiyqv1lXpX2D4rsHq29glS8a6bluF21m4TpllkIT4sru3Q58Vv8I8OyZ9CsViT/uPdp
OaLFoxOzxPBgZg+N9PAUeQ1q6oopTfUeSv/2RuJzqHNTgcg4vGMN5ie3Qwkm9Eg7lWhZYqszlebm
1ggT2PRlgCN9YiQsAyBmuPBJV0hvXqJ/s3WQcScx79h39XsAHD0WMDaYwaH5gTMF/MdcREPJK6fa
cUu2J+oaNdt2SH/dH0t/IxJOnlVxKeRXVj9aCogkapZFFQM/pyd2QVn60cJg6FzrPm8rL1Z9yjtU
MiOmhT9Dy+FyWvMAQLZx9BK0TliJBEwyoCEqBUYRku8cew+4C/BXjPFz29KoFZ2BHrkY7nr4bAmu
zmRiANAKxEcYwk7PJRzwGwIX6hOPkP703I1edc9JvRg3eXJTBzStTPq74dSpz4ZYEj7YegwcAYIw
sSako5L1kwnbsiMg1+frJsUynVT/rxAetbiMmYMhnRlYxFjNNagvinrPzF0XgNL0kbBQYATtjVmR
EP1VZg92rJnrQHi78NfnTVaJOfYaW82+esFOpKeGBFp8Fkyrc0wjDNKU9hI0rZNABY6V5GL42kph
RWc1G1dcwabwhi8l3mmIscwqXqlyx445+ubPUM07FvCh1WQMmoAZMQPeJnzowafknq5YjarNI0Wo
1ezU8k46ochSLS+usSfPdOjiZmnTN85PzfL0dtrZpbQJOpm9nywCT/zV9slccL0uLh/Wj7NoHs8u
0DQWF9jXM59/zJZrNuX80W39JPly3s+XxxP+0oWTzpxxfvmao3h49PaOcCFbXTjBWj2ZJzil/F96
gIUzOHhzNLbrfq7PnvDoZtN3s7Ov12E2W/f8Hfylp2LxfH7Vs08/Oznq7OfwsznMh9nhMlsHs/Xp
8j6d0MnPZvPN3Dk5s0M6s2/r9Wc338z4NvIZiImfzd9mmK3O1/nfZvqiJl/F2mOqtLmNZ/yl0xf+
cLPaCJBXgRM5gj39hPzYa4f/eO/suTY/uLPDTzjb3CWAfc/wySKkh5Ia2oCdezxF3SP3v3h8DW1f
m+cw2XuGaAucVQGCQ6Of+qWMk85ajbJ5n1wK0Yg5jql4ggyO4ZYeB7YWyvzPCNvD+xfrAi/Oq0x/
O90i0IldWSExdGMZGY5FxuqKuY4JIJVYcNWkBoAygREOGC2AVWseCtcwPQTomyQS6BSIWZbET+q/
cBhzbAMXBRTCOi5OD5UhsCdUb0bRbUuJSYFMgqXoD7TD9K2w2Wya1lGK7/jmtxnqSJa7A4K9WJQ3
XQ9fwPPmJbEXFjD7uDSxgBGYoZZ4wIi97NT+HdSbUBcXIpdCo72pIYGMYaDgamgPPbA9MWeZ0qw9
ArpaH0lu7cgZNybJVWYsXmLmjlI/mYYs5BSl9RSsbiEuG64gd6RIYWSKGrlrEVCAShilY1lf6sFl
rJ4s6NV2Ll6jQnpY4i3+a/vvIvyuwm/C8/xAnTfly2xmuyH8LqyfKP0S0TDm1anGCw18n97nWmSk
J52lZKUF50G6mtLVN27wW2ThLfoPM70b4j0wH7r89L0vGiE+2dD8KorvnvlCsyftLfa+DOkna74I
sC5ZqmtnF+1z5X0i1j3qLwtk4iilgF0xpe4nLU6e6+T+p/c/TXfS67XAxl2RWeJUHgQm+m/3Lvjn
tl6OCOqTUZsKSAo8oE6mA4K2CtddRhX5PwHUckzwP6l0SikYjPEag8xPMRomhB8wKhkUm+w2JNbG
vbr2457xEo/g2ips43u4j5tmWdqou883aHLymahhBShpzFLjJhlOnN7yBi3rlwyVTXMaYl77OXVq
c+XUa9C/ZkvkTwvJtgd/MWcBg9kBdKq93erlHFWjcIWq6kKORHCyacsrCPaq+LVQ1ckpLfDbzN7Z
Dd2Sgmd+raUYtZwwsr3oS+1/ff/ThmiKgRxs/PCXaCNQ2HF4yTDylxfL59T7yO1fHr35XoT+TGyd
xSo5/HL/t+kwqJ9rx3yX/LRr1G8B9QTfkQVj5NLusp/kJ2DxfWTP4jripqHdX7N/XtcfZlxPbW3e
mb7BsbhLa+OXgT8lPPP67dn4ZaxZUxytUWkjwkbtRDIsdT77tafOzeuW+/Sg/cFz0LfuDy+AmxD6
NsPLwvB83+5pP5Avd/Ucl/344d9wI7VTQiLF9Kw6tY6MyiC5xkR8rMnVTG2dXMml/xmkfzKar+A3
/h7MTdKdGGFDysJO8ivq3wZ8bIQn4yw1j0pyjMY9RSDiQcO9sDqc2GvmV5v9ZOPCu7bFDyJKNvU+
7DBtIRcb/C6tw/0ylg8qtQ7JXXeMi4MrL/qEiPmvRNgMFFLAUJAvIo3wX6F6zpOnqL/r8i3r7664
NfywVHreT+SDGUS19B9J57XUOpNG0SdSlXJLtzhnE2wMNyrggHJs5aef1f9czswpBmyp+wt7r03F
vUrftf7QdV/cwuwBnI1mveh7g7MCRdFvbH61yXL0KTQZKy2IOxzNb5a+DYsMCSjjXvg3133MWNud
ByPoUb4NzhuLm1gyF2FgBV9uheyAxY7W7pkPJdh+SqUm7PuFFn119Y/+19XniljA5D0szyyqjeZB
RRteWkJZtll3Au7psh64TGoA/FI0j0zsmhuO33UpF8VmvBGmteTF4FgPCb/80z8RVDDBfkJP0SyN
nWTLiN39qXqUiPIIJm0XJo0Zjk+dvJ5FfA6/jB+Bvp4LPSCt54Bqd/a39OCzs8rZerVqyPFv5eXr
Gi3MGUist83px3Y8ECkIMwmE5GhQqwIrabeUXOW/+U4H5fyVJHOWG+NL6udWPsWSwFFYFMC1lvBE
/tGxpf9EeQB1XO0csn3qFuG62Euxn6d9J/a9/e6Y+polQF1gx2uwoXDKps6j5czVYAHWNCMmyoWD
heov0o66dgKrTjH73djmeRDoY/PbHHFcc+y70Eg7pBIVRVuJfsEFa9EM9IFVp521fWSD7+/zJ0QD
b/7oMks4hd059Sj9AWrQnVAUyIaR51dmD+sKmV0WM1V80xm9VsQ6aBg8qpRNTDcscW5c2jYEV5Gv
asiP7KfQwuqZtoOHkCFkjOZNi4yir9qtPoE9DxOWfHuBecL0b71iQ6KrhETbF2xyR/53QJAspyGO
URT/cwnLijBkmf4Ipr0A1hssYzI1hxmk7rT0rZvW/dbj2yx8knImxLfhExfgj2D+IdJtNbGS62Hm
YsfPBxbR1Vur12/tUP9WTbL5SbUvrMVbKS7AQCS9eqZdsQA7WHKm4GQhF3eHq2Z/UvEVMPxsSlxR
MxzDm2cxW3cK6GfvIuFY8fdj8tYTSd/gsXeGmTklCa4p4DKah0q/spy0YlrD+lA6IO1K7MejUb7i
4vpGZDnWwCQwF9kdUn6QxZi5cgaBVr2Hn7IUDeAy5t2sshE/LVu2IYmO2Aovv8kqyhieIhdHAfFE
DN4Nn0Vi5RmYWmjVg6PjAFH7YFC8boEnm729b0hDrlN5tcLgFWZtFMNEyFOWjawSqog3A0nlVG41
/8dhr48ZosI7ohVE16bAb42rKB+9NyMeoIdMyt2Yv3W4KEDxPupbb7dns0rXdkVQTRKqEHlE82DD
IZyAPMa4Gn1Vxlnwt3qMEkSwaQBYhHjV2mBTBP0ui7ztiIp6blgdYrW3/5X+K3sIBIVxexwJjSSW
ZxFweAREyzm2vbGSgRXcig+ZFZIbvjCowdfwhDug/cyWYlqLt1oU8ErW00RldmM1D+rBBU5RM6PG
M0NRyPXIMO1mMn1Se1jaE1vPSR5A/H8XlO6x/ZenEPUpl3IXgcobEmuapycDKyxCjzGAm/BTcpDa
KARjYis9xk6SmVgvOKOJ0EWygMbqXhP06MvuOBGimEz/soEtXGrII8DR0nbvUQd1biBHqMvPk8o1
7bV1WSIoJg8tqrZ+mWAU764BFx4zJ2M3l2S55srAF3y2HjontGVh8qf1FkhT5vhegH1yYDT9KKiK
E06lpuRpH/fIziEhtBww4rUAG2CyJ9DZwuX+Sz4na41C18xfqnFcMXdCI5IxtuDHuKyFOZwRBufb
inlp1IZrCwVGIXGxdxZKdvdQuU/YCJZ4W5h3BF2w0nhtS5I0xu+x/YkBIE7JsWT/4sLoF8Qx9Ssl
5BDTp3BzIm38hRfCZHk4aF0SVRJiFij7fwSYMv74tt1lQpdrhhLh1aerhh1NvpwgpgMlCE4hDEiD
8NVLUn3FSjGAuET31plTIa7jfSzevAkgl4lAf96Y/2qf3JC7Co93wrVIUVkPv41hLsZOCevZW/t7
hHPotTcJZgKB5BTEezFs+/LqGp0aeCynkOy6EeGCtJ9qsq4EPilpHDXe4DI7VvZn3mLVmB6p+K68
CaXkNgrBOE0mocHE1pkPcJ5Lgw0BsIjNxB6tLXXIvuFq5P+rHpKbL9tzUl1l9uUBVMkIYWtzXn/5
ZBj9ThIXF6L9bNOXmBPFoaVnH9PlGP4YKqUaAbSMjmTWLASHRmqjkcUpnd7nkia8GDbjrLpCBuK/
Ij208R2BU4EpyZzgbjBkjLp9gbzTlA+t/+mtvYWx12ARwvQS4btHFsw1QFKho3nvnH3UgKqN3/D6
7Pr2bbC5SlyUl0IpcPF1Z2iMXkdQ2OhzV5JlE8Mk13pPdEgBkEDiGfo4IyE+dvPW4LTtopNvv0o1
3trmM5lARNT490r4zHZA2xkPtPMnn5RxRv0WZI/W/xisA1Fnoyj2yGd2juB9nKhBmRBh5DlYwr36
0N+EPy10M4axjVNMoo924BTh/837dYNwtSfaa2ovMXp51+u4BeHytksdwYvUb9RLyXGKnlv3b5if
EbGuVO4MJW3mK9juTo8qXlGN9x/kODBW8m9tgp6ZWPubNNM2mTjBKkHhfmmYJD3lAwoAx0YmcvHo
JKXGiTGYW+ExFxbsagvzn1byDA/5UjjI0xn0OCXaC7SFDblpRQXJBy/u1N8GlT5SuS9Bce3L6JgL
lKV1txA+cTi5j/VQPhUoNiZKGyOM70IgTPY3EWtdCSOvIRzWKbh5Og0HaMWkcQw2XeVv5PCFxvMJ
UUTTLdpGvxUx+4aWjt2tV6YfUEqpC7tbeeinJY9ygE1TWQuM0EEnzwRxrzTmAcSrIFkXjrOsnVfD
5x1kZzIH1dpDwDBhZ3YTwpDyYtcOj3KUhwZB31xtHStAPsPOx2XSJECbReVeHfEVqaCEgDUsOTAM
+fZZ65H973xzb8cvljwGxXFm8eK9EJCJMuuo4Vp9EnzfZr5DQNh3SNEuU3js8709orsAV1J+gWle
CUYBLRqzGHW0Eitw7QB0Ib8c0S5S+8FnMWDGK7dzjg6WGhW1Ynk9d2W2qXLzAInpebI0kkMWHpWt
2Tw0vb11aXMbCR2giHlKSoxKii9YUIOat66tVjGpGKlHvnXyikFf5fJCKLH3BnL5fKQA5+0djZPl
WOfBYgFhfnSxc5K4EdFmLotTo55qUJHDMz4DLO/IpPyN2ze3xCufdbZTQXSWTDsItQwGn85QbYR+
3Bh1k7+OsWL62QcripRfhrhLqZMNMA6UNu0WBhLztmqLg5f5NjdVrm4IAHaI07uu3nkMRiyd2JWW
IbG/bAr30qMAkNTHDuElDhJ2fOzk6CJS1Z50mEI2z7KgoSZqyOcWS/J/RZyf9bAggIa5cJvUa0Wq
ni3kcTqB6N0PkpaljG5JsJJ6sUvVo43u2MzNtRM9QmgfKHIsaiQ1Zu7j/qmO13nxKN0bRUKEa8LF
prTrdA0738VktdJ7xqFlXz25iD0nAFJAyRKYL8eJtT7RVPiIKIdbrmp8e03/TQatFttbyc4j5sUL
252HcrVMUaCWPX0V/nGm9XGGiiW/ulhw1NFq+RXG11MGpNchVD6bb76zl5QjDMB7WBWNPDK9dnX9
QPovn2kX3zifSal5pA5fQbjRYvNFt1WJOK1b+6EOcbR34wzfbN6zSlDv7Qh/N9H9Z2V70FHnxRx3
TicPQZdcZ2H8qYo7SD2gGEyz9zHBKIT7slBgAJp32mJAzZGYGq6Ku4GljjCLsHgpKXrtmuHTAgks
vG4W/xHTmOrsgcawUIW06QGHK90Xa8viCmRk6UNsEwdyk4fhzqiNsAaO6l8DXYohXk1M1SEPnIpf
RqT9FOYvlvdp2J8Oj28PnGtSQDGJdjN5U2m1wWDjcx4X9EGZvCgdlIGup2AXYvDOCIcd+LmAa+d8
cCeFwfNIhd6ZlP4uaDf03/jIcEZ6c7WpyUOtWgj52pPj4SSWZz97S4gJZyO/9HpyvJ3LSJDOf6qY
GM2ix3TN3qNkASxAnSiQ+KZwJcWqyNRTraqebIzJBbozPKd3gSH3ptXHtMCNrUXLInBOaUaeLxxJ
j+o2RaTpRfqqaS3oTV+ZgajxNQwPYX9GbhNPrLPJXi+9vT/RYnUvWvo6dOAOGemVB2OQe6qZ2fjk
9kw4irQ6/EZjn1O2WROLyPAnDO6h+z4LBOQZwkwFJY+XeXZnzt+QPM06AXyeKqxS+cxoGqLhqwFj
Yw7Xuq2xbIdpRfCVx72srfoM5buRrmWCWQl2uBwUb8TjiSJf7FmidEisb37PfRf9UQC6/Uh5DkqJ
teUw4dKMW44H5u2av4eUAPKOF6L5TN3m1+mT3yGYN4LZUt8ybiQyRLyZDj62+GERqq6WOmWLfpxz
yzeIO/JTc19H+iXqDQZPVMMsPTOhfUL/VyFmqa4oHCjrkPxit3BhcsoW/MiltyukddQ7mVgbbXC0
+BSmurjHabNHy0ai8FPeT2cBnqHARTxg8nIEytz6mCsVe0QtDSKuAHhl7dApII6/ZOlb4hySlHZe
y1auRTRjUXyTXbhq7Y4bH9FayfUkLiVZg9pNj75D1Ca4AClSDXc8KI1lCYctglAAqYQ2ilkad8lB
pZIWNAseY4FpOCvLRSoZ+1rxwmI0jUYMmTJi2yXRrLVGo4OJVvtk2yZmyDJnLi1JKI/wkgV5izMe
ZOtJ5WUSRQ+BqrjVeOZy9zfrsb5g2Q8HiiuVE9h+Na65d+gCY9fcJQCDKjZPnE9RjuAU/0iSAy6t
7aPonRXiT9RD1VIP3INlQNWYbiV9q8YLTSf0gaZllSvEDJg22imborVB+ZtGVMK07217zMZP8we9
vl095/EX+K/6MuY/Ap0XN3OdvwTdgO9oqdFbEnTfA/WoezRi5WNkqzWwPA7rd1p3hAXHqPgR+qng
bRb6s5A/8fRXjaueNAnXKdB1YI92F0m/GpttbX6xfgzbLxctjUxxyc4s2cNV0mcbfC5FF24QJlcO
ZIUhXZgIjAVHaYK3tZ5aLMwIAdzHf8JdtsJDPvxJBoKdtYu6R5f8+REvCLDfB99wJrdMd3kjmZax
OiJCMmYVlzCcN8myPqLoNKPg3YoS8nBPtBgC1IfhlC81CTLWTOgTSiBJikXkUxdsCwXBwHNtlgwk
3U87egPFUc1XUgUwwTLINDDH8cKRWOVrLC/mRUVDFhrTT8wcgjX9ohkaPhKqF3IWUtbaOrInFBtp
+6W8KRLxtaoDkZKrlXta4DxkPNA/6yxVKo88cYbnppZRg2WbWiK7GbJjfvAKOunAYHwW+B+VwY2/
L9D+uhQDTc7F3OOL0uaNnqZLB+VV8U+xJHL5owf6U8SprF+xQANu4TIGtxSYjKgR74TxooL4r1hw
xDluhkAs3PmlFq/hPH9EYjyEvAV5si0hyDiUNMNJ6ALRZEu9p3nkbE9QkniBx47BqSve52HLFEeF
iCwA+7LbeE9BHyYCwwnRUu8geA+5Ft0HHSes54Cpy/KtPtCoWrZJIVWuawAzskFpCEoZBZyG1S0F
mudk5UHURCvUEQrY+CUq7npwo1VOg09RXvPQP3r6P5spSDofWoeohlS+MY5YWIg2c2BzEVR9f4D4
wpoeR6UyMht6uK+Zso2qZZ5xUCEnD1papUSiyUdrCJiUMiUHLM+UrREPwmjD+EYHXsE1M+rfwuoJ
zQmgu4BaRcAeDYfBzSEvbklJJQP9msPLwOFYctyKdiGoTBASbhJJUZ+PrGWa78p2N3rI3jpuPhJo
OTrlfVVTSk2HYX4Hk7MKqQLZmcUhSWJsmlKV+ovEQIUjOvsarh5nwRLwRsL3RIxDW4C5qdEwWg9J
Z6rVWHcG1pLRuRBrHrRFp8EW8q8zSbXT1VOskx6SUMl9ydmMOGY2SOEAmjEG7KdT5mFldc4s7zBX
5ssQzxWWHJQ/ZGVpWvrcGP5FU3ufaH4vVIhoyT+SSL473XsJ20cRTpdgstdaly3QXi/n0jkMwPm8
btgZUvBR7bqMJY4LADxjD47BaLAYInSnmVmvEeChji2aDhTKn5FAw4RWo3W8/dDNzxHxxjLeJ1m+
CUu2vTD7rhmbx16zPlkRkhaC7kx9NiY3SdkzXY7POT1FiaasdIl99QWernCXTUgJsFBE9pJgrHMG
TPWplX95OyxxvW1Iqdil1muKv5QgKJteSlefV7IJJwTg+YPRrKMObcrphtmB7AsYUOw+43Tj5GLj
UVGVJnvR4smQId85M+v7mJFhTWx6CLA1HtN1FRA9kOUHx4PVamETtSVqKRMtdMQcxfhoyJgmLXYc
j2HzMIxTob3avN2FN6y0Zjhq2JYnBnyKWFYjJzXN+pAavy4tai2oXIvzyNIw5JSwMX+0xKZ0Zn12
JqC79X1uv6f+rSK8Mv/lz45meNSLOX22oz+GydjKbdIpyLGtuquOVHkYz6C2SNVjQWEJwKEJKF6M
uhof2mCtbAZugcbHEHNfQoDtZ0EVqeOmJgGeeEEzD6+28QobEf2EGVITUhBleGaIdHxuWMz1/YNo
XBPYSuNe1H7VTAuqunefG7nQ7x7+NI2zi1DKzEJ9A3YhKq4680fR3ynPU2Jt9OJT8N2Yzs3hlJIx
z7DKQMLQUC0iDiIreG+014LNGpN11QbhjDmP98i3/9XQb4cSqmaYZBuLjA+EIVI42wTPZW18IS4S
0qNky16jgG0UtPZ8j9awWeywcdNQtqB4259BOzXVsDHYoLDbPmv66wx9pqmYYxYYuU1768e7xpqQ
4d60QN+B2LvkAYVQiq6CfaTDcInt5kCR5CR/Q6kRk9lw5HlEwtZ7iPwbnkCPWWbkG7sUtJTXZ88B
+4RCfSscRD3Lyp5Me5eAbOus2eR2g5ScBPYyTGEJ8WHMi3VqGTVSlvKTCvLYYtyIZ/sQwVDVMVX3
ychuazhNd13kxG1l6hPlXwRrddX4OeB1epjAW4kJsg6GNhlp+w43mYvVWEezEvLdANRiCrprks+o
A8tK+coaYOWkYBHUqIXvZWaRloZbGp6evNr2j+KfHYS9dAxq60A8hgGYHBvGofFwyYglAoFlomus
Rd6beKL7RMkw4Q5k+zQAM2o4mdO5OFT1dEn76dWsoy3LhLVfjM8Fh0MmkcRvc8bqkXeJvOc+1Jes
+FvKbbz5+NnEvkG4/eTW9xzsOZgBTLPVstb8sz83uB9irgfvgNSHgDECWgJAUNV40AyNfV278qyP
eNB+yYInlky+5ahFOxfoCRp1wbGTDjdrOMx+sygC3PqgfwJNANgA2sjLOPqCQ4W4UM5t+IgaBzYx
ZfCe9HtnBMve1oEmURoyrJOaBBscPdXoSzFfq+xv3yzp0LDMlX9iGNcDdmJs6rI5+q+Tc1P9uGXe
XW946hB4DZ6FRPmRMWz38rtn8TZQLEySbo9FGj2YS5RYpBcXdju0BSiRl0pyjxBgYI6ObKM7U0xW
WN48UiqVyy1m1dyMTJNCvnkMq2H2XjAaq3YBm7okBhhOOU4c385k3qW8D/7gPaXtjqivziB29q1x
xm2iKs9zjwyzqk+ifYa/3vaQaRaxt3LDbYfu20VCRQvuJncbGXbK10mYgkJQZlRmTLDJ0wI9y3Nj
Tusg2mVQrKq/dvpFd0wkckbJ4fjVxkGNFdd/if6rVLngBVeVGaFATFb94HKj8kGMZ+bRsy6XvWeu
9cxej+EbMuql33b7WuiLmCGhmzTMDIezjcSerrv7soebvR9Cj4Dl4A1L8lPIleDSmk/jDnuEhnJN
DX3yjAsaG1bOrVBJf0dLRGYAc2T2WcrHk3PuKXVbbL04nNYTYCL+k0mnQUrhOvTndV0Bq9DqjUXR
a2pAQ8tVPyb7QmiMhFrFYr0WIOH8e1/NTKCyDZPmigKSqwgfcBs9TyyhdUh5RH8aZXsdm3VW/gN3
vEjpH7ieX2BFQjhwjg1DiKrEBJhfNcbkMQUoU7m1Be+pC06GjjwF+hSig6DCKO+SftG/jVhxuDu3
IEF2OZOxxJ42Nga53PopfWC38aZwT1P+0VqQVun5dDmt+B6fauZ77fesPSwZX3UHUj9DD3x2sgkf
MxKGOGyWw2aAxpH0ezs8iUxHittsdCwiKXlIaYqqWT9ZNRhaGTA9q9iINPq3TcAja6Dn2im/eCqx
SJQd2hnvAYU2B18Sj3Spen2ayBxD3c00sHhxcu2aNaTo8hVTvZCfqxAl6w4YMwqyUzQpdzmNLVgl
07jIAUKsjcCTgRTlZcHkGmjiQdmyGZsvLUqhEhRNHK5HA+GLRrS8CbMj2fvjtUKCQY+ElBCZJPKs
SP5Hq2x667myknUdD2sMN8jYENNm2K/JndOR+xjnaDYYj31Mv2oHYXUI6lkbxsPKysOTkcqXARv2
bINaGSJGslgun7REf4llzMM3b2M6H69olwMgyhp/brHxJXRqmwGg8zuypGILh81qiaRwEbI2FiiK
2E9o3AUMH9F2lvQRbvqHi3Ptoe008J6HKGBsPkzbUczkdmcV/D2Z8VbjHk9R8Qx1fDLZAElg2tWE
Rsr7VhJ0clAtmjwx+GdbvKOQVpN0bDzgndY8LDpOK5f7oJc9s/ZHWvzLUGUj41oNyJr+BUQiKKHZ
w86I1rDZVbGRspjJSqYTQ3VVZAWH62NC+6Xl+olY0mWWBvuh+jdF4TFEIzS4CbD/P996ThCbsP5H
u/7iUM9oBH1zT7b1C0vnhYIwFc2wUMvlUrMWdYolEJQVwWqBD1m1WTNLnF1cqu1L0ZG/NHLjc88b
LmcUizE1vTUSYz3zIffdXQ1yBdhqVdsExtLZzO60TTC7NHAhbPBEJdyxBP5VoGQKrEu7F6a1Osge
eAH4KUh5hgLXhAtsrdiFZ1iE1bGki2+IJCFGox7ukKwYpcngOeKawCougIEyFLDIIgjiWzciuDHd
PROgzERmVi71mKEJrECJ01y6FydxyWnF7a6/xsO889k1NUycwZXPIr5006tr/UaocBwwHk3Qro29
r2WfhFQs+hJVCBPT8t+IArkkDyhINKpiSlKNXpxoFn2yFj2laHTPFCIjJ/6S4n4KVgzaRixMKCwK
96Ppp5Wh/UJxWdr6xPSES1d7beZkU2JE80F5p+80TKXWsrnZ8bAgAU26e0feyAY7eBwxyt3gBWKd
CRsjwc5FPm7UwvzsynVHiLLeM/Khx8/unY2onYdSVi8VPYFCIwUTqYjkm3W0uBEaQwpNtFw0Hi0y
1nPFzEkN9HIzhzpAli7tVVU8t9zvHQUmRnQRMEBXsx++0+7MJTCV7RJlvCKIKHlTL6hgeKHwmnnK
EaD/cIXzCwCvwnc4KKZCyu+Usdsk1JxrFe9mOCB/cF3YnumJ5UpQHWUZszbqNxHeRDhm2nPVMcCv
VsrLTcTRk0FR2fb7lLIDr34ZsMRiekkCAV++s2k4+8O42mrGBuPNks4cSUxFNVI/EYTtB9UTk0QK
7hHwFuAkbHsGntYw4cqd4kWHBtQrL3gEGR/YiPeCOVrbIwKt9cz8ctCpRiGdZKaSTL1rrr30xmID
NIX3n58wf4bmkUoR0ZR+yjqubqZsVLpsJr/nGuqvTdgVEvdiPpYwnj3acxn+6TlvePPSd386EoPS
1PYxxeZIo25UHIGeudcwNqTJAXbxjHyzRGmqjH2J/2mEB7LO1xpNaU3aInIfKi/lTo6RFhs5bUd+
VKiOwBQM4lVBVKyYDWD1gO9Dd7+0fWZs+l+QDC8fQHMXDgMeTaAdRwgoBYYTtIiBG7FEHYmBPUas
jCy4FYjJUr5Lj99Glp/l9K6+TSs70+IvFA1BGt12tKwdsw82nzULFtch54Fjjs2Fnt2xYg1QEjz5
05JgAm3DA13N1UCeAyGRV5+Lv9bfgwSaPNf87K/UVcIqwMw/GdsV/DX8cUvVIbZBtTBMLN9+jZqi
lCtR/LPCD52jg09YQvK0nx1/DfE0dLFchejRo36DhCj1mREgror9T7/4lTy3pqH2a/5W0lpyEvDi
hgApeCpYGfHjGcdjwW71HwF7OXwx6Z3ZvXt8TepwcygsOutX41HABQcb0dj0swUec8Fsd5cRxcir
RYfESnDkuC942WzdWEjXW+ksLCciyZACdDnTbh8gyvgn/JUqVoB1PY0ggUPaxJqMDL/dWNF4NZxn
uJ+8vUwf5ug4suxhibAe7J8WWSj7txwtnu+fNUvb8KiEfLQ2c0mJgVDVPV4braDNv4MFW4ysirWg
ukiZvla1ycP5YVGZGCDdSkWCQiQsE+vae9NJzcH1mNnSNN0ZcOCSQ5NhmMu6iA5oYQ2LMTso8pDh
GpidY4/5YOQAYO4TuK8WEVoOxsMaTqfmyEMMK9f0qM9Eme/SaV3kvM4sxZ90s7zkpn6rzR4BjuAS
KTfjMH2EGQGoapRfG8TGA4WMqKMmdFl1qwP1oOnRefGtMF8OQXHWcuSf9rTu5VL6D8NLNy7u8xR5
zmDjkq0YyMC7Re9cIhhSWkwgs7zetf3sx+SueUxFY1rO9FmnHEf6tEFEnUEzMJ+bge7bhV/r41lo
cuyVFHMGNdnck+1GFEVs8N5RwOE5xvmUZYppggSAwoXtpppNcqA1HlIfgxVqtZ/cYD/qxq6TxE8X
FcK1Zkc6OO27ycyRIOE0y/eiRB5JcGqrsm161lXdcx/h6xYs8Nr8/7CPGNgHr0bB7kILkksyPBow
aJPxOfbm1uu9tVb5bxIznfaOYx/SDueOx08et4526zz2VnrxTqa5S8FeObcR3WVO4hfN8kUCmOs2
BjDBLuiYYPwqQBWHJwPxuc3X7kCe18D0xK7bo1PFN8iIjWV+mQZq2ZxSCSIjW+UU6wSbavEdge2X
glwYaowGIISkXBLJCYbZxelZNicFfrjgo2y7p7r+m8alFHwEzJftIdwzEH0Lhmat0DwEuIMzcihO
NDVgN3n1yH87xuI9Yb7N4zrq9bKO7c1/gAOtPUUhlioLu+rvwNeh19NuZsXp6c3D7l/QxY9psHBw
PSXweeWxIxXYNNm5Ft1ZA7BXM1Ge8oPZ0EsdK61a18Bm6uHSU3rgz3t0XAwuSmyPIIICdw9ryq3b
AIJzvKNvFv9FyKnpAo1A0TN7TD7mnpZRe49dPkBaQ2VlZP8na4OM4B+RvESQFwZA3OFp0t4VoaJG
daioOb1AoIlgyV1GPNudQChElAzsEWAnkuVkm8PmoQFh3S2rP4sNuv9tUUsatLVN80jofsMugoE2
wzqEd+gFi8S+a6HGGC1cnJwxwV/KS6JZ4ORwVmnvEynubnSqPHzRhFAV1OJRxfgOPxb5FGgymZaM
VM6c2v8pQgB7zzoK2BS97jqOyFPEGhvhGBmOhvMpUNeP5g1NB6hdfmTPzgrcr2DL0sTObWBBPY+W
+uOYWxt7aXfsAycm6uq0AWzWoQPQDk7w44busz5qG50Bcvowlbyaf5vlDZokY9NoXxb769Qj6C1i
69thACsegf5u29SoEPUqz1nhlsxQVSQ5AyY2NjYvcCGjdaQHH5ouNo1uk6NHLi+dNL8qjGgWdvbW
zuXBklI16PElaUkc77Kzz0sBwhTa5WeM0mFATZJGj05SV1XnJvVXNvjLGbydzS0wIbnpzD8t3dbu
SzzwWeHrUNgz3eAKmeHhd0iHa8hR0dATS2Vs63b8rekvw8HasqxtmehQiI4Wyy8mBax2KQUWhv8e
pfOqoI2OUTn0Q7Au3isNNVdxReSFORJBTu6CSXCatzDjanWsNFvAPJ0ZWsPKYw8rjXY1ZfK7zf3L
yKw7ze0XxFn1KnYJbHb4lQeFuGo8kGztqYuLc25bl5KFhNSNZcXvnmAmS5OeyI2r0QVHUymAXZBL
Xk8/okNVHwW4iW8XcHfbAk1JtG2Mva1HRuNiOKktcz3En14jcUKscqHB5ueD0UipYSmE6XVVxYiz
it4kxxDJuN68AF1m/MXnGsmzrN7Up5J1BENo7IZC3d3D4QAxhvnJzbkfnV3JCoIgsJ3Q9SuGla/R
6ujm7a3r+/uCKHKvLNdxT1JfFHxrVr1CbjGgP/ENB2YEY7WgflYlik+alFsHmxR1klp1/Pcl5sN5
7AmjDKuDHjqbjZFOH0mASri4itbYanO+sgrrTdJmagErAXAFLaIOl9QAhKTPubhBfWfn9jcHyNpL
NvFMojz3Ghv1h94+hK+T9+Kchyg8mQGWyqLc5zrttR4yHI5WLXYJox1Rlw03TbJlSc8Fe1mTmoj9
L/1gTp17K+CiFqELl1415nuZ7sSj0rhgIbLo2UuB69nPH5AGIX/NDdZpa6a+epQWXlt+0syFXYNg
zFtr0wzAASE7jBojKgEN4tNpkCFaVE0+axHpbGW4d5A5CK6Q9N7R39KbkBdGnkACcCjrI4p8Y2n1
k3qMEYo0ivoQQsS6ViybB7pliO3YcYv1rA3IuRGxOWBxYFgH1sLVqXunW4VXqDYIC+rYVDPDdvh0
uALTMFjk6S2w8GSq3hqdsG4Dt2Rn1EzBS5vD5aQgMxkO1kUCoxNykhxYksHCGtOviVrK9b0VlrwI
irjmevQ2hFWixAh57LSB9o1+OMXqhXQTBWkEoqSCpBOh3NF4WC3jFEpM08FvEwISKjApnoQNBhCz
gSNwOo8ZmJGw/+sbtRW6FSrYqphp35OVWvyoYQrhZoyOf1QAWgrRIKDgJlwhdw5Z9WyYFiWjgK0F
0ee5hQaVeORBjEwIMm2xo89Y99l8amFD0EztRohvJd/MnBlgVMYto3o+y7VDh2M7FztAm0ih6xAw
4HGXHPte2ztp+WH55RWZ50IpLu2wfQvTq6NojaA64ngjwbGVEQJ652yNd1NKWIivg38TDTP6Z+NF
Ln3jTan/Kw9bA241FnXLFhm9TqJRgX225RYS3kGKDiEAOi1M3YWC0OTGOuux3bcI1b3gRBFm5s23
XhiUEDYRj0i6rRIvSW6u4Ip9lRi+RWW9ZQ19EUVq5veLdNBo6CCZ+1S5oB3tZ0kK3kTaGgoi2WzL
hlXt3G3n5tzCF7QL0jG3RpaiyW8O6O3IyvgwaTuT4C6bS6wSgx1jiYk+AKJRZOZBZYw56FA199Cn
Ld1cvstxplmg1xIdDy8pgtiO29HgvybZKebbjq6hCxE6z/5CphVtjPNp+HKndwV3E/Wu5mCZpbcU
PrdrqG0jvlDjP7NIcsorH3oFmn0/2peIi92kWyVjdCqKM1j7vUjV0c0R3/Sx+nWuBcEKBNae9anY
dwPvLWMe3iNiiMSqdQRQPkx8PsFtiQWVkiY/Yzk5DUCObXog03tz+hQeTccMZbyEVcPaCCAuMjs7
eM5mc8tOwAq2JmWpAIww6N1HWSTr8NUQ5lpi/hDpPVWwcpd9u5VdEp3IHXPLupMymNWLYPfdNNY/
n0kN0EsveatluLVZCs/2/Gz7IfSgcvM/js5rt3Ul26JfRIA5vFo5S5aD7BfC9rbJYmYx8+vPqAM0
0Le7L/bRlsiqFeYcswcJU+QftmscwgHlM5w6oIzUBMyHtKXFDiWOOyYk6I/yv6IvL0mefzcZGmce
1zRrnovc25qKcEeeZG/u8EKuQUux4HbLW5UCD/XaE9F8S/wwliB5c2I7+LAbZAUWQKfOsF+r1gKR
8UAwB3sHh5y+7ES+eNeFuQ4E2q5G8x8dq+dq9l+8GvnKNYYr5Ca/CvxruGSUNUX563WI/YNOXoyK
rBRkGUJ3nhWpjIwZemgmVdpaxh/tMCImjgnweJ3M95ruho/jJS+eht6zfXTud4UIixE1SIwYPbgD
2fsfdCNcw0/Th5rBJBpijfoRqYs3wfQQwd3hbYbPlxsua1WLFXBJ48NuLvonzDcksEXaHIJPCJJI
Q+qDIJhAxw9kusj1ybqT/W9l0fX64iVO7v78CJn+G+Dih3EHRO6JJSsSo4bsMAMB9IwshT+7KBhI
oluL0LEXxi2ICDvIjnTCZNMuOyt8s+mk/t/kCJZGBMTFOMU0IicxkyYav32N5KCUO/TAgH8gqjjv
jYFUmwIM4j95H++Z2Nqwbm1OxQD5Pwxhzn316x05WRr5pivKKMjmgSJZjxFRyOZNZjhe2NmV955d
W6ha+n1IEz6zK6zGLTAyrfqU0V8IDbRt05eMv6mjMy3Q823gQrZInWOkvUbe50AyBM6mpQGbie0A
m3/r7rpI5n7Un8xnkuR7ifihT1t/fAPJApbibOn/vxEObgxMEnJsjkPn3mzYMajDiZTDdR77JFfC
6EjQLqUGhs8Hv9hTDxWddIdX0cr3iLnjU64zUUTAlITMM0RxTOtbiZrL87nnqG7kL6oWx+cLIMVy
5mmfjPKFtIabM46oIvSKlMaOmT2hnp54OIT5Mr20CCJxfJ4ETJmD9y1ytjVyYk2bUk+AD53E98yG
rc11tLIQ5Um2DmhyHXpf3EJltmZ677jUweNvhmQv94+h+elD22K3kifHvia1CaSi9WFme3pVnzzp
wl8MEDPuOkdQlT0HNIZRvlY1o11vG1CwmFCFHHY1jrWyA06LT3nK93XwxqFi9a/6+DAGgqJcOHTN
KjDZ/hq/EddhA4CHNaOFRLX0Z9ZfyEJp7+KW4WK5Tka58dDV+sy2csatoV9tjNHaGaEABY23lqLQ
8d914h6kSVpHtPyJDIehBFVfwLqDGXwepcRGyttEOJDT2f8GPrP5M9nWAQ4w86yn+Ksndi/haRzf
mvbRFJ9m4W9E/RUhlJqbDEGC+6+IGNa56XCD+rmwsv6Sx+VpbmPAVpcujV6kQCavmdHf3CaHSgVS
miJ6MXtcDwEQODO2v0jnOaWzv4Gxz8E28eJcNVKStIFiGrQzYgbsbS0JhbFLbZgAckOQxwihN0jy
hdlhL4T2q+bhmVg3tk/e92Ga/P/tYhUCPVMLsCv0q8ZhAT9nLhFtsXgpvfHdlYiA36fpo4z32N8U
8cv9tEKmfaVTHisGV2gozwYPk4mjbNDNp4jSn9jLRWbc0m5PjyjRL1OSkpgJUD3/pi5CRXMn+WBL
1kBMi+rbxTnk+6q8G6uIgzQ4YSPzMVbpJmw/2nZeGm3OZgKQHUMjnTwpx/uotKvSvKcNXHdG6dO9
RhlTBGzwR35zWWzdSpHwP/L6EwpkJRnO5gT3avbO8macHl/Mcdp5k4qSQ+0bjirTXsY3ZnspO3lg
Ps4mRa4imzC7edr35rPQM8zL2KUa7xHlLM1MhQoqmELP95Q4OZeE+DLQ2eOy7Jn8tRk6z0laPhTS
rw8+mYUWAuNVZhyo658j4y1HsaUT0WLgM0u95sJXVmApjjQoLR3SuNzlP1Btxz6GNmMTzBcol7qP
XcTkyRixUKZKnAECNcqr5YvHfcfeZHov8c+EgHmzTqWRLGfzNez1pefmL2oAoPJCx5nx3SLcIXCY
GZTM/Ne5dW/ZtpkoEn22LglqV4cCJ5MSKIazqOuHmeCjuKl9L3iDp9ZjdxOs1WfP+eeNA+A8JO0D
XkzECVx+1AL4LLHe80G3Di0vsFiFL1+ahs2aEk6tQZ+auhtMjcTdKPf1F5zwhZ991wX66eLERpQ4
o0SRn3bCkGy2nT2V+5oNVciLZBQJPjOGeyGRgKbPoFhVCUyRop4d9JfPo9Iz44iOzhBhvZVr4Qdn
YybkXseopC0jxpX+nK0Gthvtb8CpqKDzwFJM3tZAr5GTAWBBjB1R1TXahon6yaHBxAS5YaJNZ0SY
hPZq9ehEPXEPkRA1YXcbSMJIBlh6FA5MB7G6dPc5KVSyqLpNO4e/ovhV2Y4pNgKMWR17+0iZR9zk
NDBZkmh5qrwCc1JfjM7znxBE7k2MQIiIHEzB3UOzAwCMbcaFN8mlphQhw5D/Vjn5d21vrfoahBeM
Pytpl1Xc3myLNiNp4itUGeqBmo6KQQanN/vHHqIbk09GOwBKsQZ7frbBK1N64H9aRqA4a2PvFpd4
wZphT6JQhF5CYn2x+607c2nl6ISE+efYfPVtN72QfMtoQwOpZSEsRnf4FPVIDYxmHU8FRLHeoRli
3u8zBFw0j4F6qLmqiT4L7BGNmnsjWIrEL3sx0jVilJ3QgdIIRuP+EsbXCtgD2lV4OfZmOkrz0jtb
u3odOtZlwQYTQBSxgFQtlb2bNB4EQV1GEBWFh94wUvLJULS2Dnc4UForkfdcVFxmZA8TPoldmZq3
e57scSlYnqS6du1C1nxCXEV1GvBCW0N9jPPxKEqQH1UBaot9acXB7N54oPk1nZNgHhzZPTc8yb2Y
/YKZr7g1aUm48HLjuTXHax8r+FCSQo+jU0IiVlAlGGDV4QXBHMDu2uVXI5k/vFF75NHWGAZGxOaw
MNuamPTgFLvBu2O/TckmZeqWi3A5xCPdtR3/y7lm/Y8xRRYC1XgpbZIkmfzbcHFLe370E5QEShr5
6BghvOWkFFc+Tx8r7lFcDfxK9Yi6OPtR33/EesYzXptIoHqwNh2uTGwNBSdNFTenznF/RnYMJq7X
KVnrMvsZEgIl/BRn9zrSweJY5bNHNEMPoTsfCUFgfZaNhFevIofv77Wr6puD85cLKhPiHBArMTk/
DYLqrH8e9ejRW8QgsECGuuTvU26TCii8udwm+wqmuZeHSyuTfzmclWQGE/gSUAtqvIn274gGiTko
ar4EFRB6N+YtitkZF1vdphbD+dzU5QUx+CZiUcOydZmX1l0335sJOoxBwGn5Z1Zb1Hcd4h0F1exZ
G/hYrc1dR5lhibtqd8fU3iLh95o/4uWfgL4Icy/Q6hv9EWBvKPmnQTv0v32Juf07yilOGSgHPXka
YPXHKLuNunV2K/MeujPjBPFSVNgQW1ibbf7PJegceh/Gm5gcawgOPXE2OTsKb2MoY1CGe2UkJSZE
Xst07ZZ3yTYN+l2SMR9EgdEO7hkv2nKc2YF1QAfpZEUE5BPDFVX1dCq1N1a8cbFjc2eWmyHis2i/
dbzLWTL6+UsRmmD9y1Mb3DwpMfZAfaau0gA5Tuw/rGJVeO49rKD6hfP0IRPkJZ61jx1lECYvA6n3
6yCZBNSS5bZc+k60cUyPoM8JFaT3z+iBtQb3Wr844LZhjSrhWkHAhLd05T+NoZmiSrFx8Xp7pQQr
Dp9g1M9xfOCfRTKuve4YjjD6CfjrTrp30BLtp0dV03tcH/p7Xr9aJYExuCFNegPm8KaxI0q2pHhu
QEz6aYjmCb0zWrKm7S49iyJvkhhTP6b+Yo4QPsFIzAgaD8C2yCSXmxg9cPMvIyqBppwwCBS0SPnu
ekoNQ6iGA0YASve1jfE8ZeeOJZtyd5p6DxSQX3D89KhnYiWp8Ctk+CQJkKbwlHveOsMVkAXaVxwV
m6R2XqMQvXzHA4UeMWYs1Xr90kX40NXpR5PHu4CNrj2SOQQlvaAFRfzSxtbCa7eBkayTQNLjQa9r
HmSE4oSXrD3I0KNHjvGeoxIh49jQjfU0ZhuMK47HW8o7KT4GDcCuVx/nMr/mTgW/utCvMjYfdvIv
NSPiH/jtdYDGlQZNsPrMuj8vP7gahlocyJkNhicMNoHkvamPNqruSCCvnAekhxmAN5SFLYUYVXc8
/gy4TWUdHKSbsc2DJtssfH5Ku7sHMfqhoaFewbRifAYaXFFygoh0XVR8x7O+0UfyxSZziRAEAUK7
y+iw+pnuHGMZosILze9sEJTb0Do8sO0UAxQjwYrQR6OnVuSeWnJqb2GS7WbaNx5xxtDQZ5OdINHP
BFnS4Rqq8Z0yF/kX1d2qYxlg1QqBhwcVN7obftsMD4Gl4E9JFwsERU+9dA4WjL4CF3D4HnfFA7dd
SPuOH61DbM3ieFiF2s7Bok8mLALXS67bB0M71elPoyMfq48Z10biG0t+tqDGycmMuBlg1jOV0EaO
4eSo68bWdpFXMgztre8M87YYWPkRxxWAEzx3Pg8MGSkCVmmPHzfp4yWiRIa/HroWcg+4h52xfg5r
6knLss/VlCMkh/O+dQuScy2b3SaSP9goJNHorjxBg1oloaD2Gs9jx/9z+Duy9LfV6cx4ngwZbXxO
gPACR0zO8VR/ZQGZiJF9TTBGUi8clYZBn7niOiztiGgAXFNJlIZcOXr83DKBiazgr/TyZe+sJ30d
No/CBanDgNRg9JyjMjNGB/ESLjOnWfGJAQF4R1dh+aqTHZ4KbLHMWlyGBYwR6A3ig4HEi9V8z09U
um8WIS+BTxHsHec4uyXF37G7s1Dq3zzl4Ov3yqIrEm1Hftlp9MU/t2H80aXatgNJW2/8Hs1t220j
pDQToQ0pn3WeylNfi2XpAN5iixHQQ2bFPwcvw5i1x4preiycL/xeEksStwsCAPXkA/Fgbmyis9NR
mpvbCfIWg2VeKbCExbvKVyglFowBWl2MvYZOoH/0CF/5txnBT4ATV1ASpaDDYSFgEeHYuyeavZyZ
k7s/1bzQJHRpuaJWrzBgQZsy72W4z1W2M74FifkD23W+1HL4RfMXWQ6OxLxob3ubOx70kQ/fjreo
dS7/Q2cx4PgX9diiaR2yhwVQyqMZtJWy3V+WI8cqnZNzaREkALwFURHHH3nw13ZoXMm6lj+FII77
haUBEsSzJInPhcRDItHUxusAtiiTANBZP4KSuCOEwDex9ksCCHzFxQoTvIc8f/mkEmSfNNwGU0ry
WfWV+jdXHquw2YmGHk5MmyipPx1Xe2byiQzG23dRuamieN3rSIsRgCAaJi5tUYYpJiGShhzqv6Yj
0vidKYBy2+hhvDD6P7DZqjZAImx735sCj2tfYAgEP/At3YK8C9qlNcZkgpngvxHFKKcVWID/jbyz
RWPtkccpMD2Y4wAxlZjC9Ld8NYJbPyA1XqALpk5AgVKX98pdIZk0GmKhR2LpzLeO3F37jwz7wbwo
+67DcG+uJhTdHCblIW1ZaJEFnKfLHM9y70lS2T+16d7YhPKyayKLsz1oEf5QkBDbsvrLkmwpZMRc
094E4bjqEoNwaBDaTLZT1L+Vty28bctflpDh58ga2O/tmPB50b/Ev2iiedWNfOOIZtG7x6ojoTd/
b8UhYFHgWqeE87Ity3cym4eQxAxOWlO7GzSVSk8Q6slmNuf/R7v4fuPoYCq8Bmrojpcv2ugWqahf
WPYb4syaH8f7CVtcusZWlzHqRajGRCX6U0TWDcEGYbCDW4zAxPthIEr4KtgxLCQlJZmEoK4b1VfO
01XxsINVMM4WH4arpS0u2bGolbJVfaqZ8N75ZpG7UAAhT3mfbJzitSDt+aw4u7Lbz/6PmPuDqdbf
rMsa8BqWDnwYTbPPSkfTsNfBcvHRPFljui/GGRPvsCtG3k87/zOC5tNlH6aWA7MyXUL3AueOJjK2
cOCDdAeRg/TaRuVcmrvJfU7km2jghZMxgyNNPZN52iwR+a1RMi1BGlMNUlKW7TocH75/mmJmZozN
48DaWj7rNBd7LIwQe8BIVjDdxcefebcOwbqfY2m142SP2HrdcL5aaMW0GWZam979Cd7DmLCxMVm2
oWgqj6qRy3gdo4PM5Se9yrYNzRffhxjll8BHEyggX2HffYa2s4tqe69F9huOULgof02w6dEm6moo
+604SgmIiEoH4+GGd8s9AByL9f4wYfGd6/bD5x6sZHboSBAMQ+vVwY6W/kOZxwQ7WNWlTvEZJz8y
iG4AEFkO6GRwjz3OOrHtA/HD9PYNBf9f3RnHstW3A6rRIoCpEBb5upTjmuzO3mds6iAe6KPffsR/
JCLsCF23TsWPa2EbGMoc1dmyIPwsRWNZN1A9i1XDwENtt9r4NIETtnk7cqwNgS02IJKot9F9JeCL
3IDEmy+IIBrijDJ5NrqcYhNYEEQQHu1sWSJQTrDlWMi5LAWODAGlVWi+OFWrI6f/Tc+IeNCPtvk9
zg89qlaOzw4HjbaGtjctwbKQyJKb/WqC7OeCPJj8HYh9T53WAiaSh+QMJ29AxtjAx/SAkMTFb4Kz
Qpy9ut7LCYRd+Q632R9o2J11YUGPqjzrLHN7Y0jAlR1CKSZrI7pOsFCL2vrX9HxtDImS4dXotU0N
C6+bowXNFGapRZh/9vhP4pBzvVoEe57PhK10Fnc3HV6qnkCuZ2k6sQRPX31pwXdg+zEO66zSGJsD
JCYKa5y0RdbsEAaBDcFarcJUW5b41OZ6+qJgmV325WqQSJmR6flxRCeC1gFMTxJYq0zHC1+nLARy
8sHUQCI+ZNja9Kyn0cEOjGyBmfGcodYRfw6yPxf+n0MWxmh2T7ay5tf4GPAnmYibqre8dPcOgTo1
uiiX8pSJ6MLtWOoT15ApowkTRsbgBN73xXmGhAIKt4e+kZGQ7KC+ttn8g/Jc5HCKMv2zn16Nwl9W
5HLuU58lETK6nAgK8TWW7UfGPzbqE3S06aUMMdRk3bPujqfMIqmj23ta+RaV3d6pq3VJ6ijqw11G
nsIM+seMsXLW1PCwCDOYfDifLSCPOjpd67etO4ag+S6mhWy9FF7hzG+loN3WrlQnJ48yiwv1KxCj
U1Bf1vl72X/bNHz7mPuSDjElE6Xa11zrWKfnw9xvQnPTu6tAbgQsJIOAS4grJmKTj74/J6x2NXoI
z3pVl24Ea8Lh5YapiqeNwulbpvm6io8+8mqAftUh1N6l+xNC/i0OAeJfVPew0+g1N/beZ15ogiZz
0SFPDBzy6k/k14BJQMFqCMgQOY6Nt8SkgCYHq3DxhkZ6YYJum9gVgWNrzPXIIhYvQZbe2v51dE5O
8x7W2ttouuuSQabmM5TN1gODjpyzSdPD4UlnpasYCeKL/bcWnnRmZ3HeHSy/Pmj4zOlMBJk+Qfue
MD/RNO+oteFODtjvw553rocg8hRQWqVsLkeYgWrPLuoG8TLtIgruWVqrvKvuIT43uFLesGJfYY/j
ZkQ3QLYrsyv8AjChcibnzBHbaeGEZ7fF6YhtZYgdYhVT9u/dYvAKdNBUf8axlRjOlYA5AOvWR+9O
4e7Ill0VDqrjrmnoatH3E0rg0j4Q84W0w37SPh0Alkiq7ol7N2hjuS/EZ2OBJkUd1xt7gjvTHPDA
oTdnbBtGsfY9wX70tSW+XXfvg+5hjCKUhR875ImyCxR0zJNcHBo2WqMSGzI4nJzxE1rpTkCUMQkb
+aq79tOd7hY3ql7dBHGCZjgcnCHbihIANwG/zPBspu37NPgj85zVprEtyKxwSvzhdrhPwvmp9BgU
yMDeZpDpxoTWpvavASUaFg0qEqNwtzwTpY//KcDpVGswq1DXgRv0kHxYjH9I4hkTxAhg1dAieURh
Flh6uIYalH68dts67unfdjw4hQcSlwwGFUXOGA2BjmDgjUs2Z1ve5/NryMtSxO4+cE7aAHjg5lXn
NnpksUG/Yq372HwybhYVJ/Pgve1IJnrlyjKqa8xjAeV6bTdeT4fmLtWzk0/o14hDN0lJQuPXgxCX
JJDBVU+7P6tVhAiN5suAuUJiLfl4tRHvbcRfPTIylA8DZKPSk8+0U7q/H2tjFxBcKrgcXPToNnEP
Gs3XulIrFcM+2IHzv/Let1A8zMeMlaTjbNSyAxBfl5yRKVn5r8HyXBoQi7bmAF83WY/pw2Ik5LFv
j4g8mfpdP14yhZJCa13/NDU1EDOV7FlJJMz4uadyYJhbBv1KNPUpb9hekifRZN8oSGk31aZRaUPS
azsQWm6z+1NeHnUMQDSVkL0c+6PlrJplsSPRZ6WjDx++TPLnXYhdMfk++tYxf3MPz0rMLcQLkYQ7
3uYIGTSxgbCUT+mo0rdxdhXUhv5rRL0k6WId3OmmRMyx5uxmBEOKAWMbm7vFGrx1jupeh3lQzsOf
4VJUQxaixi11LMSswEte6ZRhnNFvZwXzIQiyrBamWhjV7XOQ6DzHq9zXNzKtz4lmIUWQy6rRTykM
olYeoz4iXCfDvD7uwL886dFzqptbrUMWYfY0tEhgHCYT3mT86X5/ER7vkBa/gp0O3ddyuGg04WhQ
sPR4QE11UjP8Zx2xo+WTRvMzcu8Ejb/3a7xg1lmHRxFbKm4bBj67gyLPrqPWrgMjuvW0AEY8qIPJ
YR9TXSq7OnpudjA5wUSoHRvPXbuNPOcsFq3p0+F0NdCeRR1A5hJDotla3cLwBh6kibZn5jBvOtxw
9T2QEsujO+88xPwDbJTRaLc+oh0CWv3bIJKvPNWmp5iVYmn56P5iGEc2fbuZJm+e6yOPx96fVita
CMafnvZFtOyb1nWbSbJz55CwAACbR4P5INH2hl6dpLRfYq5JIzrnwmNNiy5DihcT3EPQuCuLNG4X
j002gnb+jQukrbjb9fA3s9o9Irxjz0xEQ+GqzN2CYtmu0+sQT9/qBSkGWkDoS0XwRXBHzsJ12rEq
PiXcRTUSXT8g3rDQDju9/B6sW91Oy2Ggyx03Im83o/sm0VunPTzrkixOhC2N3Ll6cPSYm8W0opZS
DGb5rSEH0GD9QacalA8/fcsRxVv2RUCh1dEH4GNeS9vCgCaR7vK+dfn4POEc3JCqg/5e8PhY1l2U
3qLqQxzt+Di938ZlqDVxNSC17crr4PibNplWpHcJ9vitfRwYrPQ4XodSbtwS5gDQumoAfkE2doGk
T3lDG0oh12FK1t9ruv48gLZynTr+mKlmvv8dwA5okqtVPKT5zY10m33rdez+Wi6p0XjV58eYVDgC
9BUbMSc2N25q7cbhOiJuCEzGicRhsnXdYRdjLL2SegcgDnSaZTIhxHyUMwCsCULk0tJVqVHQiLF4
bviRqmcACYsqUG4t3I/w7OOWD8j2nrc6qoNTBexIiL8QRRgc0YXHHorcroabnU1obCPoXlV2tigw
buewjZuZbnbEiYgQBCeURkBVbvtYVemojt78W7MvnrR6HeGqdEx0r79a/oJ/7skXb79uEi2R+a/Q
BPMkOxwGbM15+a81m0YZvNfiRwPoEd9VqeriEAEI72nWOodBPPlHcNlVyXgTUG1G8a/Mq/hiSUrr
EwZ+zUsEZMMBOYTKPPFnXv3ubnQsVMyc675mLIqhpp435NFt4wZoUs/1URyZA07vGMRw+OKnNiHR
xcGyTEegTC9K+pN4N9fVt2VTnnublHM2u01gI6tkFFJTIkkqnOBPd94dbVy2xU1zs63uYQcytzoa
8wnr9hh5S4+7YLSgFAwfsSvOdcEmwPTKTU3Uk8Qpp37jJJ5gM50Zn7JpDgRZ4tO4Qj246NEhxveO
rEdmqjbcuJYVrYmUGq3jUCGIwKaBgiyJY3RL8zrw+41Xuc9d428agRgx/rAZFiV8FzZE8pzXHmGp
mi/NrVwiSSRo5c1lW5b/H3xzVCshiYIqZAGe9W86d4INfE+PEEIhfMlCPjZjVDX063Dnp2yRTBQo
abar3mpk5Cau5zGh8dK++wqPFIJzH5+C3R3qTK6EQ6oy62eZPdfkY9IyXHyX/7lTRu1gZVEaVbgQ
BLuKOkdlLeen8NsjPmICntk9WJlN7qpqqxc5uNs5lmtfkLCNvmoyIrI4INfCnsxR+BCsS3lYrnWU
RmFL0+sdQ/+eGzBV7yVtPY7FCYcmJyvgNoPydqTySPXfIT2GPNdYa5nvqjBR55XMn1fCzab+T0Sv
WvVWWgR3Q3rjOjT5fYqyXCGYWucgcCJj3lFcqBdzxYSKnaR79IdDy2FwohbyI/NfLo5DzwCF4ZER
y4vHvrKIGQuQcICO+KlZ6ADy2ooze5i3LhHVhYemCUM/6U3LNn2ICOJA/KJ8jEPybEGTzV6QNqDX
Sr4kKq/aR5COk3ZiRdYT4Osgnod509CuIinAOcCQlG68oNz3oWQI01eBXmb5mug/TXUbsXijolpY
g7tLJXNN/m+zNt6VmDeknunDAdRasoIB6GM386d3J95mxVfZvAejv04VEJwDM76EycNieJCJv9qK
2SGw1kBWoDGFnhv4ZM0tM7IXtuLcdf2hr6tfI5p2Q9ZwWOnyqLcjuxjnEFpEEngsPT3SYWz9NxpU
RiAG/ol74cy/SFCYECCH5ceEYGuwaDsjVp5Z9ebM7TpuqX2TbVGfh8Knr34UgY6G6YexBCLmTkFG
Kw/8meHeFfNWTOz8zqbRsgfsr2Ul95XVnzzP3TqfdlTu1W6rrPxdkQMViRSa+aJpW8bhEIhxVmKT
x/liID6wGfwnIEKkhlq0Nlcl5dIktwlFkcOUAInQD+3X0lLA8Z7JViZVjND/X7oWAf9Okg9SOLcY
5LdjiAXTcLkibAYdbPlJiaGoGE3ClHFRHHlBIWZISj4IcQX8FAQ1VdBv6tm71i5BvqiEQJEXM3Me
U56dkXYqV72FU9X0i6i1G2BrTt2udC061ybvc9V0IHaQtzWkfOjTCHCivXg05XNgkguVPeN1S2Cw
GRnj85cY5GWT72F8biFgXbrQ+ify+pFo+aYK+Z7GXX3rkGzqOtTVHuRt+Gz7E4EPAXkKJptq28Qu
7Wd+RPSvvIWW3KsQDNhV5MoSXj3fCqTvae8s5uRFkU4sjagwpmsicz71lmwEH6+lg++HrJ2M1FV/
CB7qvy8YH2XBn59lBz33WAmSTIPoPtBIoIIwHyAL73ZK5e+B8dZpkwRV91Nnraf8RxveQm2rgV4J
Ur4/7GgUFdpwnpSi1wgvunT/REqXYGTvfWVv8iA9dBYW/1qtOWGzCaYoXbbygnSrOWv5iTipDjYd
SEarhLVWHPvkhoLVYGVL2YHGBCEIegw3h/1ST8vGeccxlJTFbnbGtSpzUhMEtVb89HW0bcdPrmad
HU5Rs5btzavMwPHX5V5iJvIgePqcVMYxwrmoT7sAVIMGob1HJ1yb24zAVHNFg/zUBG8sOTx0ldrM
n9V6pwbrxOwHyNVxoeDozoVBlkgODzlBiNpuBokFUz/Z8ckW9zLrTyZ94TCcqvhs++Ezz5/WqwiP
VVH9ZrCN45ZEIpu/+itOl5BNTtDcRwpHI3yvwXuNIr5ZE1HzTPXtjPGA71zb7JcpFoWM8TKn0xns
T+eA6/Fw6pEdRuVmhb8lhFrvPWvSzQjdjAxE4oVwnOFuqvXN26DfXLKAJfmkDaA7lqTgmw3cHU4p
V27sLlCt41tKLpgzn7B9y/fMMfdtwX58Pg48kRg1t54O+hKQatY8esq9EgZdz001Aci0HLEdhLXJ
43AdsgN2yGJqyX+KRxd9DToPXOcWRqoawIJzLl1EduhQqpEMh/IQo2OwmFRZaHyobCuCtyh95izm
9qeimKB5iLeEPyGLOZbB4jWbRul+Z+amAtE8Bww7r2jAuu6dOjhQzozogMLJNK5qk9A7f5h69cm7
phXrac08qKM+7s/cc6kTLMnxm+GDu4HcjoJzBMW9x+g1YYiB11gkdwstZns1NNRcDnIW3QSMdI3T
PwvXHw8UExp+N+MTst66wXec40JUXWLDe+W2GA0Hb1fHwZoM+K1HoQHJEN6UjYq2rGwGPYxocrwX
dvycNfmusrVNEQxX1bfxB0Euh5fX7ZBikknwWdDyKhJgd2QOiUFm5ffEqlu/Aco3HD1LvGWkz8BI
Urcb5DmZ+lc0qUogvYKmtQmgboe44LogvCUDUTPs3Yd5zb9863fC8iuSnKqWtsEihrjYdvCHA9JU
IDopnOfVrL7LKuWQMg8auY8uttpCvCDQ4pvt5orRBaFVdXNpMSo76IjaRxK4x8zpgA+EO40jg719
w3XDBNevTSI6+q0gIDwi4uCPKV88/+TyNeWSj1DlWwYcxJd6+CkU8WayGJyVi2YaVkG7LaBGhHiF
s6/WSg7cLkoHz62RWnt2nXbt4x9Gct7sJUbT2g/Xcc8DkBPgs555dDo3PKYlEaFlX9zZG2XN8CE7
RMlGcOCuZIWqrOqwVdnaZiFiJlLUUrpXVpxR+zlm5OeMwSGOmOuLfh+k/WVGF5E2ryAZUdUwSISo
U9kC1hhSzhEDhn9ry/bQGeXObDDqDS0Jcf5+ag3WdSMj9R9XP43zWfYPnsRzU5anlD4dVek0Xub0
aySUxQvnF8tGz+bGt/7dM5SS23mXFUFrPrp2JpERYpQnSQFs1pJQd0RPbOtZmyOdoOjrWON/Ah1h
BJOb1jWDZdvzsXyMh90/2LNTQjDQu/WVzjU+xWTBAqdur239ys2c/R8YeZ71hxLbJxPYypsB96Up
dTTSXPgunqo3kVxYy4ezcllrX2z/8f/9/8gmv8iWtkKbt/5gnwwjPuNOWs6IH/QJy9AGSxTVNB+E
esHSdva5W8UUSeBZE0TI2SmTESGm32UrXiOH0Y8oTlEq/rqShkxNACOXUQv5RYSLdPSGbukzCz5H
PlVR7dKFn1ws6Gn7KeTRDbhco9/BybcgEbaQeVqCk2iw2bbqSGo8xo4x5wRjGvVx71XeAMwmKHki
Ejg5C1oIRD8FWswAbZCqi+eOwd/0O01kYSRfnn4JagTA7heTD+WER/SytoffgVWlx2aw5C2weSNM
+HkuwTou6eCl6R8L3JyGG59Y4tQ+spNfDdZ8Y7LDFIyeVDsG8qAGUW4ThY1MIY1RExsAfAJmvvOx
Qz/tM+/UkMOICmSmdw7zFxY9Ai97XVOake5O4yH5isaRjafKFS8w/bE0x21LNkTFKfYIkXhWkQEp
BqwD91wVrytCetFHGeF4EAU7nuFBT9gie8usk6WJDQzptoXREtVr2+GFMZ2j6RQvnqVzg6IJNvZG
vKtoPWTGMpasgrOudmzMJUs+21D+x9F59TaOpFH0FxEgWYyvVqCyLDn7hbDdNnNmFcOvn8MBFphF
z253WyKrvnDvuUwFatJwmbf6WFuSfMlYIxytR/1k948tkRnGlK29VK7Y4m6XZalQ4c6Nmn2eMBHq
pmCWUMXkLp2YKZW0dohnURmXnJ8+QBIbb8e4yfqXRPN3LR9gS2xnCySWr9EtflPq3FrslX0FS/yQ
FxHO9xoNFPRtnLaEXzn8DZPpa44WsVfHeWy4Ikhae9WW3XtN0Tj38hTmOWZhMnXZ8zj+u1DuOkM+
1ljFpoj/xpTKx4SC64BJj56B98AJW4eUIWH/vHg0dPXsFNeKzr/qmrUHuj2LoB1YOy9leJ6rnWRo
ZEJ1dhjKUlnCJXFh3r+ADkpq4kjxd8PI9Fc44amnwNzRN/IkC9gURAo82ANzLo/NcMv2wT5E4HYS
Gol6ZoNeEXuAZh8prMWXuSDFDYkQ00hZdYyo9v6Aj9llQcAZ4pkk146+3dP0n9wGSYvH46+Q8+V2
/IaIaKlIFB3PJKFs9xGmgfbZGRWrFv2AeJdx9mfftrvwo5HtOUfKnpC7qhsjs2a5NZW1DSvjTU5i
5c8vis549rtjHzvHOZMBQY5fVs77jq9swfLzoDKy2WhM1tm9jfmunetzbrA8C2I6xrGdwDJEQPUQ
aSVgGfCypUC/7YQcRWTdAID0jdD1m9XfMIXVD5KlFCph1SHcNBukWK9ueE0ZAFF2Lu9zd0FzhXOT
ccOTcLtAd+qLHBagDNGNSuzo9fHpwDJy3P+HaJ0d1OV31VKSCQLVpyVqONSBe/sny+UYwi5XPnvj
KZy/Mpv1i/XYksaRs8zs8TIog1NqMSV6aj/YCViraU+mXCrsB/D2qGgZGYAnQkQi818z/hi9/Mpv
NsYvdU8FgBkLxjTL4icWgejAWe9zdWkSjZSWvmk94nrVbZ0ye0pTjRfmq6FLMgyUcY8OHB8LiWBL
KhXIUXY4rYcq7mUcSdr455avhcmKGC+0xxx6MbRQhkh75xkchGW9ZqWylSOjWLlX1vjAMiftMFER
dahjKpD8fm11Esa7jXNv0RlRlWA9jalXOr9f2+DPB6rKceKhVeRpjD89UDS96I86sEWLEPcc+Osw
s+JbAqQTzoOtFw1rQlB4CxSKCk1hWOw31eBtKp8PuafPHcLTstlKUJt4oIAGklLwKHLE6xp2BtKf
XnTfAPfQg5UVHyGBFYP1WudAqfTuykleUrJiwVzpZXhKKztIov4QWVNgroqiYdrv+HtXEAJQyWco
5NvQrfb6XNxHLs2apXmKIWH5DhxGnG0tNzlvTtXeCzZ2ebHUpsBF8pQwlAHz1S0NhpkDJneOminZ
/0Kvyv4sivE0MjmFSf79Hz2/1BdHf9zP8pp0OI+ijeRRj8SLRTBUG8asf/P/742h3kculiKbhCWu
R+gTBrTZeWKLxMzKcZHzM0ibCDGe5/oRqQim1meehm54FAqsQilN+gXjkpq8yFh17UjdYb5QzBrY
WVri6V5sSAO1LV68+F+McMcAg0nBWKX/VPgM/QjF9cSUAkifA+0RHD8CMppOJmnLXsMd06CXn4MJ
j+5oKFrbKd/UUxUgL8Wv59xM/QKFfZJvE/S/0Yw4ArhCw8Ar3jMQEoKPLSFOKsFLbsO2hA6U1/Dr
UTsuJj9rT9qFRwpP3XFx/aI2nNi/6jbDe9LzXEW4LWFpQmySHlNun9/yunmu08dEuYxiXl2QiQ17
3JJp/8iRMck/x/8eNAjZyI6bJH2z+idCJ5b7lBMIstamXgiAdvFbzc0+FazLqVJS5n6t9k6bgqwJ
P3eTsqDQ0WeprUMjG+EPgxx60ZqnjAdkLAGL64h6OVdKq7wWFYmf9mnCyZzEAfyiykwuIDcP0Y8h
0RGxEGvYtwBHa0xuGK71hkT5SeuPaR0/ypadLeko+3RigeXqW298Z0mkQgF/SzzoccttDBm3KXB3
nFrhHDrwMs7dkz9ti/aPbPKSur1C2KJDWiJ+Ks+2wtorDIaqrYOZI7JO+r0DocK3zCvriGpJcqpH
TmKm79CrF+FQ/K/zPM5AZEcVLyORVxozGJobdr/uBAgfd5ZTwIvzHgvampSvs24/crs8djS5TqeO
yUwsHnYL3q0gKcGVg9MLUcHNxcqXdkDcFPPsaqvFUVB7517MEF9pvhEGt30NreSOFn3DHpRuqCnI
PY4uOZeyOeWU5wgH7FWMkqsk3Hvqx1sOng3xuQ0hIIfrMjp3l4dthgZZIyhjawDFYUSxREca8QNi
3g4XiQGJ9wilJRS/3lnYqkhKmWPJaleEr4J3MGaY2prOzbWy1chsqcqIS2TbvqwKzE+a/PUi42h5
fdAWwiRhpMjgmUzX7bLz97W3rMfiCIDW4wHvFsMBS/7lhR6i7g1rbNbyhHH+9uHF9L6jGh/HxPgE
8yRlHRAqTmgsap0NQE6vadKm/885EwNAndPVdgcWxzRMqNRQq9ocke3c0/edjFwSqzjv4vmE/3Ej
4YKAc4bbgHNCs6kjaq7KHifruO8MxTOxWJRYYDX6XleMW1yUj38G9GLWxCpMdvCeN5F6T8p7bd+a
kE/OuFnx58IXLtEKdC/LXsaVT5TcjbtNWnQ3PkdVvNbrF3ZlpNgzEiNBwJZPA2NV3/3RsSQzxnO7
7wVjhlgJYjtl6Yut33tcYT4EHVY4ed2trCVoyOeOTM2tB8y8Y3gwVWBbykPR4j9y0TP7AaAjl6SO
Ge7rgHo6136sut5KxWbnMphiU1Otke7Esp8VcP0HAGcbE7ZILBI+VVAtmF9j9Jb8Dv6uSd4r64md
uCBbyUL1ppkuVNL4wT2Icma9xqx1Tnculk9eTo8FMLYb5jfnGJLNbN6d+LOgoBG+ezbbcmu793gZ
a5KmCfuLFLE6giH0PmY1Xj/8g+oLRkLUvQp+Xwej9ByeB/U5GEwveQB0QBJaHFQDcAtPoBBAQyff
w1F7cO3fHtU6C5XzsiZsmNyGyBmwSf8sxtCxfp95ODV2olCLmBjiEKJ0rmW6lrh1ZcNlz9amMG7O
HCSuvV9OGVoGCseBRx0jEFkSy2xkmYob9alAJE+PaLfx3Vo6NhSneXsZ2AD4cYxxxN+Wcb4bUkRY
BGOGw78sveLuwfxAfRITUqKgxHEsmL/DpKF9o1MYkAvUiEtGPbB98ziXxQWyP2bYJ1FOK42nctBZ
LdMstS70hvo1YXs7ZsVtRLOQMbvykOuO7m9LcmE4sp0lmBupZ1U9pt5LjSDJMg7YzJP4nJV90HFb
DdS83JH/17v4jB9QCrvNsUQ205DUWo+nqWcSJz4Z02TcZyE+AmFB7qOMrYf5hUGhIU4tT+zo/Ib1
69A+yvHT4drIUbVr2PtMxI6CJL18JO/ryYmQUOfPMyudtr/khDOalU6CFZED7YWSP2FMLeFOtfV3
RFhDXX334uIPNbnwMIvVF6+fUbIUYG427oo9dIKp0Yi2f5uKd/ChnSCXPZiYEeV9c03EDGmQCnCX
AU3rjHvoPlUc2kvnS2kWFu99icPBiwPf+Bx07zQPZE/FW2fGWKu/55mzihXBqcQLhmcoAZH1jxwZ
wjDee2YvDRMJ6XWBz0bQQLBl2FBhp46snTFonK3NLglQpzLORndxWIxMMak/1HE+iU8TZp18uwxf
WqNHw+gAt2EaW7Rb48jhy+G5sBELIk58GkZmswtCqgT7S1lVMhN3y+iqe+ZJLLlhaXzhRnC3drOz
1f96pTHE1l+TIemYCatbBnH2TuODKULQARqvLVC2ET3AIhTQvIST5NrbJ1ZCBlw6+9RhUWMbIcHj
c3jzn4lps7+ECXPXszyFBVY8jvgkW9RNE7ooe+xZTv2Mi74bFG3vHj1qhDUVHkaNRZSYGjxh5M5G
ZBLZ2kAI4w7hht3Iu2hoWEZtTymYuoxVGBTgx1bFdCpwlta2+Zb0TE7sz8ykXiHWrEmi7zYPd5H2
HfYANlEmdQanSAXHvzk5kRfU1KTFL8ImQaM+jUYARHKl6CHt7Bi7e8URQUTKzPgHHg/3E44Z0iJ9
0HtteUy0ERQ532b+l7DTG4RxUqDbBnyOGZThrPsC4gBiGz9K+NEm3/irV4XM1w4FFt7tB0X36ZtX
OeCjY/7QDPjG3yrGER3LphzXnk5HH5I9WTGeT5o1P7SN0bouME7gHPIC/sAkf49UtdOJR0QJiNuW
Aw9hMFroTcLwd8AgENqfpsEYE455HOrXNH/tkDXSf65TbOkZMsukiFlUdw96+8ya1cqBIYEryY13
Ss8GJWXbGDcNLDsSllXeZ69wQe/GREQxoGp8KLSFEtmPcU8dXJ58ToaCvzNjeeaqL3ht4o6HkqPN
4ztAIuvkz7HDplC8hIQYGVmPQGVmI+afprDbWqRzU9P7+o4Fw9qyqnUMh6/tN7PH785T2NJE+DPw
DdQNypPrATcQOQo0O4tI0l7ljIlq9du9S09BgCLNIys2kHdWiSABHV1OUC42SzoCuGrowuMYrGEk
twj3OX2MjSV6ohjn84L7UAoHMAhJ/Mo9MHXf77ACLazXJ3+kMXsWVcj3AVBmFBtp+vvlq61hFKDI
3zrctWp8jDncw3EfKw+uzc1HHAc3gXgxWX3NlrtrrSucwlSb18XM1PtkDsYK3wzjEqIA2WDn+fNy
YeeMZxJzz2jlQWd8BngdNRxDt/LLWXRdUXhI7AR7OE1qCggpya4kCKJGIsixOBr0nL27dxGq+iya
p+kFR1zH9dlri8hg7xBF3YBvj7SG43Kh+sK2HxHcLTp/lAnddNBJ0mmAvNhY58vPFqZ3y9ZaahsX
/MuMZqnlSejAv42Jug8TJwwxWVrEuQ6oq8PW1jugYUuCWGjOSXFZlpKOc8KWw+qxtX4NfIzYdizm
eYyxo+o440Bmm6v98hoOqFtY3KzMuT0tmJScPINuRCfYK/NQovDUlwJ4yvGp8OD4DZ7YiiobrBQZ
IqNaRzBE1FQ/aIDOE42hhf7WehixmxAIEvr/RV276AlZ1KlLEVV74rhFMT8s/MyJ4ziXCICwD4vk
IGeci7Y8esWzaOwjXkBk8HLTJPTCE8Nh9I9CIvkAs5la2UGN8VupRqrjcF1RDMUNIWfTU4W9yk9g
LdP2w5z5xSD1MBSvBhrzSGf3Rd7V4sJIC3yyMHqlR6VBfDin8fBpAusa/e5/Mltb4rMbGRc2sBig
yNVIt1G1LqAw/6UjBtLAWFRrOgNsOlgwXhULNNUEuvsKX4mnB2MckOyO1aOA6IurlVXLlwVUFRRM
7vCNslzVzBw0cn+YsUqMLLY63rM6JtS4fFXghnVcu5xd27FxAkAMBNEeGyNDuj2SCExujE41hRkR
1UVJeJ4waFzkvc2AFIACYG3MpjwG9fxeIxdMIRO7iporpSQ3uvkU208F1jCFuhTaHfizl36Qf16d
PNbOm8YOz4Y6YRMmNOdiy4FVW5jGIEbymqRsmavMP/Dfeb2f2C/RZb+nUXkQVKOi/1L6ufBxC+MI
ApfJOAfqPZjHVKtBy5yziGHry+Lue3fH10k2geQwT6b3WP62MQZt79WSS7mennsklQkM+xijkVVr
KF5eUvz4hJPsPaz56WKQYr3cMIdMTvz8nFUE5IKxnhjTgJxLPLSINFxEoE/MrqP4tRmao9WaQZxk
r7kUjHiQcHDswWaHx7tNeR/mge8rd2k3+ARRcUFx3YoKYQK/nunVk1DZ1pD+Y+e610vq8VoZxWs1
QG3JthpHAoKrjJDWtiXRo4pWVrnlOPUNNIvYHbvmM05ycsBuZbqzuj2KCQewrXOLrzl0qKX2QVG0
BGV3ol8Z+GMhsD+UerIdZc3N/GpwevVTso/7T+KDp3a6VIVEj8hydwbM0LF9LLI9EFen9IPefK0Y
75f4+pYMamUtBAk6QmmtzccShf2kfeaiXUvDvJQptGiu4QW+DW7h32A0h8b5LJNHT2dwS83C9su1
sImC50VZ5B5zpODS/gqXPwEkFOimVQj6ovDzV5cl21KRafara/yrQSlUdkj4tVo0crSjQFM63iXg
wXwyJ6eMSbY21p2B+Qnxeqz5f3Wu7cjR2LjPgxwOZeydJVw9ZbC8n/6n7YCNW4HWX+m9E0AeMnxr
X3jZmzHj+iZuo+aLTbzqHOkDW2IX9DjvxNCsTSEuI143s052BiKXOj1pJeOcaDOZtJuUu4aotuRW
jTgtYlI4NOQFSc1A0DaCdLwVFsWRcy4YPkG/5MHP2Dy3NHKwUxF8pejiRh4+TSYfjl2f3TnZ51aP
nch7cHVWPmUQq5tRQku09hEcGF4hl/jgkFm/acBkE9ewMVY9oANXMZmOXqMYeqLTrLMWBQR+t4F9
iIa/Vpsd6jxcmjCKGr5+9Oh0y+NKaT1v2wu6Db8L4LN9+Gn2LPP3uKDJbiZyIsgC3YjpMGBOYcZZ
m5gG5MVV+U4DoJW0txRmimllQe9AO0zYwTJ7pBR/M6PL0PuXuW0Dvfnos/bBjIsPPbo4SzE830wK
1NoVm5lhCbQsOu+SkeCijQD1Mvw2lbpaeDgcCK6jPGoFtWHEBqL4INYhcy+1G51MkDYAeorm5OpP
E/2gpeFAQB1FxIe0tcAHKi4HgSSKCgVkX5kGRfWeOXiTFSmFn87c3G33aqZv5Yy+ijrUoF5Lmx23
LI2qcfYoa+IkORAyy2AC8+cEwwJYQlmw+uCMNhBGSu0kExpllJkKhAzA1GmRG3j12rHyLelxD2WN
+ZvbkjvAQyGFMBKWDZ5XAEt1+RONzGHvE+R2PoBw/NND8yChXPmDdYwab9MpY5vg6GK7ERjGax4j
IffzO0j4iQhL0cznTifzQYGVJHxuSj1s/NvJKy8Rsb/myIbDe5Fu/pGyKNOx801x99xZ/ZEYvweA
c9sBh2wCxGohTbb6NdF/HYA3FmQAcNdUJcBSUFJRoMzqJqHb5lX6pYMP6Dy0Qzk2K8b91OZLF+/N
VlCyUmCttR7sswxtRIvdcXaJ8JP9zyyaDw+3ejkToNNuNQzMM4+lCN09aIPEx0IwcjRyvCavGcPF
gtF906fLyhe0P9U2KE2qF52/aMewEVEDbwBkMpyWBOOxKkWuy640Hc6eiYOUYsvic0TBsPXiOvDq
+u4Vl75Aq2Bf8+ifk2GCi53n46C6yyiWwSCxoPjCsG3uG4rQAf82VxyEqa1A1FNa2Z69OzRAO3AM
Mu3j14hRhTniHzI/JhIVAD5xExNJ2QxQJAP5zxoptJBdzktOL0ggCViBpoSRtr64Kww4+cRYfctl
n4X3vXJxkOTMgQTrYAZAMOxoJxnQu8rlweKEzPcZp7M21VTYH3o6PxYcXKHz1TJU2VZm+dwx/kRR
aczO3Sm+VPeXMofszF/CgnMJ6TtFX9ttK226JN5rzObA7u6LHUSMmHPRUPQqvKQRsCnTWnFGd49O
NTCdRwTN6RPX9NrDpsRZRODCKitYLpeFOqTFlwPR2oOcI1A1ROVH3vTkK0C/UYzPzymkEOZmtXF0
InEM2+yEgYGeCIEOmzS7Abqy87Ru78ArT/adv/XbCbUQLy3juMGE8DigK51tg3xC6zA3KshnJu8G
THtoPehhVxXBevmP5FKKEbb3KbXIP3P8ttOLj/2A9vVqVxEcUvpgqpssuumi5oPlDGRZ3tW7udgy
N4dgax4UoVS1fe9V0FHgozlnKJU9MG/HLTaY1iEG2gjYJ0jQhy2DM43iGImsC92zXCewGNWIRk3w
ku5n3kQxEBGCV2dArD6jOrVMuFrga2bcDxh7Z8oyQXvmzAo9WBMY1a0Zf0yMuAJ3jJt8dVyqBpQh
EiRdLNNRuLHmPasaqnbcdRm40/YsySbxqj/keiYabDRspdz5utwlk9y3DJmHMgAjbYKjX8yH4RHO
T2iIYAphJw2YLeL8kDMfQ6I5c0aAWihz+h+GVSy8Fi1wY97SBCcmpwRKQegkKK2d73x+r7KnGGWy
q86e+itBoGUClrmNQMr4BfGR8oYnOnAQ/ZBSpmh4M3TjK4vebSyhpTo00d8IV9zr5m/dgs3Bhtzr
h+2CjfKxmR/GqX6yze8G+FTrB6lAXsEoHhFZdF8m4H54rsVjTD+DL8Wn9UrnbIU/59EAMNEbv0XB
N8osMs0urMrK5KtUxEnwpXfOe+x8c46sGGnaKAM7poH/YqsFA7fwEPzxzZ/Uh16cM2aIgAzapQ/u
7hGDb+ZkaxM8wLKlaUPm/GpjRageefBd44RUlNJzp8iIKBzrzcPWVfAHugs0OscaVNKaEMGLBJST
24AbgPqVdZ1FdWIwZ+JLiPiW4mWazEuZ5Ni1KQcd55lpFpocaR5slhrGKuVqF8L5sDoAlj6Wgipg
RJca9kdIQBaPBpshfrmCv9jpZ4GQ37REoEsWljqKzRcvnTehfOb/VnKyZxM5uO9wLAC2YbcoQDPk
D8K14ZZGCT1v8tugj5BY1iNv2Nrid3T/yLmk8uGF69svNokFEmmLTldU/mk0APOnrIyN4cmC2/Aw
HDz9No33k1lRiYOSW1sGq91dmvGD2eGrTOdt7H2Rof1g9djpJwxbzRJxsZkde51j8XImKFiTcxql
dZ0qVMfsrQmdHwnrBfeHwIOJPMqY8FDq+qYxjKDX5Sdr/kedHeNY/ibQUiOwumWM1rsqnlTdbIxQ
nUgXa71Hl47CUvzlTcUNMu10nMKoBhaaQrPyrGQztE7QmMsqW6Lw84Oa4BybOs2o8fh6ItCcAezH
K1uQzSgdcpis3aJ6V+KnH5kXQNgJ2foa1F85X20puKMAjcD7TyeEPI7a4498UBoWzPEHrhtQ/fyn
tmpmrqzpGb/2VEEMesKMAB5HZ7qu+3sDmD6zfcYuwz5C/LxwjAd32NkV+4SnAYqHG+NIZt3nw3t1
o/iyxHtE1ONpIwLByKkrGM1M16YfscoO7lNDWevb6aarZl6G1wEOnxLhS1cpErqY6/BPW362zZ/H
K8pbiDLHkTsoED7g+Ei/FOTpWXDcOnTHWT4iWmT8h/44Y1FjsQjsdPIXDb4oHahL1QRtjChInBTH
AqVk6s5oK+GydsCxpw6tQr7Bu7oikXJfsMJLJCGTdpgfvZRJpYPQa8CBek8a/1DpaHiLBFmPPjxo
JEAwUNBNTAh10KO96kc2INBiXMw7qeEFVtlueuYoTKrTONrM4zlziF7ilDMJ2eCecHGhOQP9ExZz
UNBjK4IBWlmh1WtTZh9a5L9zc9Ft1UvLxcbgmNkuVZBW3m6yNB3Q1nbQlUgDUk4JczHUtqTAL8iC
nF2A35svC3su8q1NrONJscszYwBw3lTA1kbvz6H2yo50C7HrOGZugDbSSzZd/OTSA6o53Nlx/BeV
5tmk8YztoBkkCQhoHSKAeKGJeJ0II3tJUYy0PUz9UDSPPRJpBDHMDadw1ftrHz59JtNV5qdYCH+q
jkVp6m0jd+EHAY5j+iMIq+98cOnY874ilEysbwR8Wn8QAUK6QBmor5n+tvrCBZ6PXQjqD2IdPXfu
qWMb3bCZMhT067+4X9bBJMumz7ahb5LQfRG44RpR3yo2ccInJSwpNtV8Gqf0a/5fKz6jPSNTAw9G
p0Vfkz1/dB5RP8uwV3ylRCAup6sbq/NocKN5Ww/pTvs/Ai8MOC/erNz9FM9Dlb9qWnd1oKispzI7
eJl71pzqT4uHbyJJzx1T5r7du+QcmmWy7nsQ462zLmpx6jUTnWC009yMrWC27gEb1gBiM6fABzRX
7k5yANiwIDW3v5sUcCzKHduENN9E5H2Mv0PagV32kDn/U/G7Bm5hzCWyr/pQOlxqHCtWxj/BGgoj
PeB17cv74t922GT3oKB4ahaO0xBGuzyDnMRaumAn0XYnRgNaB+41XJUTaApOTXkoqIqWtaVQLwst
wEQogrjrwT5HvC6LhiOCMSmIX2EFJiAXeZQ8yznVECE9yfIwC/NNtED0sIuQV4N1/DXjvZ2zink8
Bm89qQPMy4yGiHpdTHctirmyC4bcPft+ebAZCPjttc941xg9mtBCbVSQvrZz09cqTNYdy6OkWzZ1
a1sw4pB7CAdktiXPiQW1FDVmYSG3jhBztquW6bDb/6iYXw9F8piOQD7phtmjK062qvw0bH/jRag2
2ew3fnIWY3ssrF3T8Cwvm2uWPXPIo0oI6FTjrmnXGcvEadbfpn7eqezV1fUg9djGiYexCS9WdlXM
u23lnKehOVvD25LUkLPwi8f5O4zSt4SzKiWE1AKqkh9SKyRBGiGoJS8cdLS/vbkrvaNfKNy+5JFY
7o3MpmUDd9RKBnFW9kUT/qAasqhnqppaXwZ98XGqXQRp7bclymNcDYzc+l3Sj0ezeOkd77hgBbWQ
U28290NEp+0jI2GSOBb9wcNHEDVABacA4ja5bBSsEh/Jg4Inl/zkpsHJnZZHiSdHdGCBhw9aqnMZ
q42yyyemTFuJN7Odi6exnH/TWwo8LZR8RzqW6MFzrlZPFVLa9t2Iaupn39gQGfyZutp7OL3rmgOs
rMOh7WWHBH63j1OkTOgZqq3h2sey/sm5vDwUQ+c8+02RVhUDA45xlzErtbjxOWnwW1zZWk/hb3Iy
6Z1mjHSj8WFo/b80m8ju482tqT1x32SRexRVfzKV+aXmhBlbw6ykJfhCc4Ey+QUbMZdXlQz1ghkN
22rkWoYXPSeufKRpgeFpqNfMLG5OxSvCPJEGuDym9rTrL0WqAh/PbEUGl0HUcgiiVDKWdCNn1bVn
fWB/mQGEWRJDp70hSI2yaXUoPtg6Cg3JX7orynjXj+eypdzPGPsNgSiztbSZLCc5SdZqLbpsPZbG
VnlsA2gf2Hmvmti5WMr5hrTwDLPFSoFl674SFzg2m4Fc7ZgBKD4ENERjG6+04mY7zW+O677S9tqQ
ffROjRoXc4PhHqKGD3Ik+cE13+IZtnA67dzEYtfmfyy4HC2b/+VA7lKAtGZN01sRBxaIzNv6dL1K
q44OTcsMmNTpw48a+ADXGBrUbDcNMLwlg0A2dk6PZY3PX1MMBIfvwvTXhQAjk2FjVYSmpOXZdX6r
bKN1fyxXn0lIXcc1L0N6QY0JLcrQ1L7iU55DIlQX2Cwmoq48+EXzT4NiNarklo+AgdqdhUKsH5l7
5YAUivGlwpWEsgtzzqHGJxk73oFRJhGST03m0v9sNIuix8NJ+5Qg6wdZdgwdBJa1BVQNKfOC2bCQ
jLIbT5GNFuVT2kBhd7gIP8l6QyFOx1nTuupXI/M27TiffSQCdv1rMfGB6e9bgNTc+LwohUqQf2Eu
bq03f+XovJJimgIvrZ/4F58jz8WnQsRCbM86SV5qbdzDdNuMzvxmJvm6NlFmpe2FqXxaBm52W0BC
aU8iHW4AFnAOKhzRS3yJlyrOA9XVvyaPFuufqzP4a9WnjCQowk1PnpbnLO9oOPHS1yavRiSHnwJH
lKvIIp4jpt+siaL4ORfyt06LoIiwbXf5JqepXBRwFZNuOTDmokf2qvpJ9N5RThpDTTZldaux8piv
cl3N5TPjksOo1XC8PRcDS3IM8+wuPWtDKIWeMJfNxT2w6yerpdGxWb7RbKgazFTkUyTcJdWfGzq/
QwvSwqr3vohvbAiPzJI1wq0K66Yr9I17qfbw7hKNzTFqpt8lokLsUP/hXtet8a2Mkmdv6RBGuM76
YntmcT35AsSER9mx6skaO/DT/4RgfqCM6oEV6eYBYz5o1UAfIlx3BQAAjLnPAsGgwpYLM3llJxsP
A7XP9ShKtNpdvOobnlwiMfIs3RmotpeYDIWMOgnjIxkILzhNVgug09Bgrbfp4ht8SGiNl8T24UOx
cU5ZPxUecrq+epxCDfdyuycIDJ2CRLFIeEp7xMbwFFXTSZ8vmWXxd1Gss2O3XumE5K16pJojfJSW
44IHVWgMIsx21+UNIh8HHLYIH82UpPE8l294XbaZx7Q5fdY2BJmxob0MyYhIiHju7MXpAsH7pCP5
Saz8wx2yzWjhutKvbsQrzO44TO19hzJcSROpU3XswXQag3esSv/FxLeS2p9DpR/wIOYLJ4uRvDaj
mOHNsyOTWoj9r66fYPtFKxHj+TW1o7LzYyudc8oW14nRsfjONjQlawJ4+UX/nhDFBQtIMeafxl8F
ZyO+oobNDbXetxKDUhAzRjXKXzsTkPXLfSv6Ryc19x6JpyjBHkwH64kF0Kdk9n3OJFfh8qO7zbhx
6lsWaKt+MdV1nFiURRFbe+JWHGPnZ39uhw25aFDxCY6OJY4KsTKhOX53MTN3Mw5sBC0MJ/UHCqer
Lx0CinhQMnChLKG6RLtyYYCDZA/K5D2t/5QLYuduGKyBaiTypKEoyU5l7jbTZHz7MGVcbAAYaQ3+
9w1MFwYRKZ2eoaNyXHUIVQTG4QcFD1GT/beiq5FkRyYMvzLYMxr42xxgjst5p5yV0+KDF/wirod9
3jD2hqWYTeM/hoHU4En3oHqHDYVdXyZ202rZJ4OrmNp61XglCN85MAafBF1XrWK9ufdx7G0Uqg7W
rvCi6AusR3hchRo2LiPsGB0Fz4ne2PfBhzwD6kWLV57ERj6PCBZwGsQON/vLKHBNYTvRk54lMcMW
Td5N1l1K/3aZi03YTiVv0Ow/k00wU1rVF99t3gSLt3WVohIQHoQI3mgE2nn7lbnagpTycR1Y4a7k
SiLssPnMibi1REFDUBzxsWP6Zw6P0mpO9S1HzSnKGXj5d9iPDluShtpweY2TvngaZosljH7o8Kn0
Y8eMg8+T7jHEFmzBeu+GKrBGovFMdBw928mSny0T7ipN2mODn0foB60kNjtHEac3rN3sZwP+Y1y+
ZKpeycJb9fUqBlwQQqFmfbg2KOQB9wOVW1DXGrusBwk1A+/57Fw1W3svM2ur0nTXSXhN6hMRzDq0
vZ8MAZSl6cGSyZTX7s3oysBLzmlLiRMreJ54ArgsUuulJVe3pgorSIcSDmcudNhNPbyks/hfp9VV
GjlZuGsV0Uws7kdP4vgxngE3/Bq1cfMs+0IUxlpLsz85I9Npv0yX4UNusxod96JAYl47a+SGK9V+
emlJdgizqhaBW/XbWSMfZgWxLoAW9LC8y9080iqmpJiC7xXpJiV3gEjaYaNHw71R4w49ZJPmTyYK
UaM3NvnCtzaGvWCVjMOfEwgUAsXzfySd2Xai2haGn4gxAGnklkYUNWqMScUbRhpDj/Td059v7TNq
n1NVSSpRWKw15z//Rhk1O2c7VQdlV+mEtwELDdIGPfrohFKBKUE6ETNId0RPWnMzjAR5LiCS1UP1
ei5ToP8Zvf9s3uKmvMYQUgzuZ0bg5agQ29TUbBS3JseglTe/pkUJU5By2Z+Y7UEH+Mqm1+gZ7tY6
Jx8w4LYonrCwXp7zQ7yyLP00mvQMVw3DNLpyZgfyCaEx3mvEwJM9FzN1s0iXS1Rtgxu2S6yDa4ww
FwxMI9BZP5ze4j37EkREwHBbf7LfL76nKxf4tNsZeglmpWCDLuYLG7bJar+GLLVEXAmLZKj5kzmQ
n3D/n5D2nwVlMlBi3cg3pX1vF+QE3LB1jf+pVfvDPF0L/NyZjs52QlsnsR9rlJNd+oA3Y4+wLMJZ
DnIg8HiiztE3bVrZhH/GjCHYXNP+Jqp0JOJOQZ3SaaOnkoczqRh8QGtJZb9Q71MVTOM9klfBM4+O
lE/UK2CcBoEBEdzLY8fd7IoeHhd6POg8ZgJjk2OJs7ZTXpYB40GIXqGBXTI0B2xxm+aY8Jz3akPv
c+9GP2fLmQXOYoiXjokuHHdUZaFrMPwqyHGUx4v01Zts5Axn+jYAXdo1FF2cB7l0SK0eejoUoFtH
OcTVLDGFJ30grklJit5rHReVlt2RKZkq+8/5ra9eKQ5WHHSLVyNEIuE7gczedTKXw9zr2Oc1afqP
YgvPjW7XFccJyjsDq2rxy2jyiCvrO81DbWf0r9GlyFgpDLxU9lD1U9eOQ/eQAdOz7w6P/SaBZMQ3
1oiHUvas0am+YRcFsJI4OUd0FX1Jq0dUBGV5n1ef5j9VaxkioL+c8PM2O92GEhUoPeUORpeYM5vm
D8TIqT6tqUPUYbeK6N7EYzo291SePHEWtorxQprwNsqmW1cFGPn/MMN/l3AWlcXMou3b975TbrWq
wr00dymUfGNsD5KOY+s1L4YflbFyliTblUJBxj430nRZ/W88v2K312m7vBXG//1BU3Si2OH2UwcX
658CU2A1iUABAIRgT3zQK8Er6cttxhfib8TuLC8UojxEdOv+8sRGArwW8VoWpPI5AeWL18vniLh1
ZGxdxuW7sdD1c/hTfHfp4pZxWHu61Z178nR65OqltTaAvYhPxM9cSyGcJDxOUwfEMUa7Nn7N+osi
AUjqDZFskgRBV9s3NSrLdNn3dOSlcMWjYhy644oO7dloOCNnwSxhUOEpz+YK2kRHrdMmQR5ooIiw
OT9zUnygkNTr5ZSzeoYAHZo1n4TIRGwHMZ9TAcgwYasJeJ8M3ozMh5TKF0up625CgEIJmZ11kf2a
rzylvaT9dRbjhApiT3QCLHEaenza/10kDtNm/Knz/AST7C0LxUS5gOzCSY5TgtU8TH0+KjJMNAAX
BN1yKx3AtjcKabtsDDMytnmYbNMiesRMEcZNTjNpInLggqaYrAvwnIZgb448I6rw4CB5jb6yiPqD
lL2wQWwqq9qGoTs9sSgt8KNP8+yjkEURjQATf6c4/6hl3Dt6lFX9AumzQ0uP3AKGvH5byy/j6uny
bRkWp8GYl7cenBOr+el36Iodtj0kH6gkQ8ormQelgF6E/sz8zZE/ia3MaD5pyzB+pzSjR+bYGlIP
oTJzavj7a2UXtrgVP7TomCcIJfPFGzLpqj9POhejTyG3Ske2ZVU2CO0mPBf++sC3rfWS3jdysCPG
Uvc+x4ovg2el+pvYGzvtUwBsUv7kB0OsS7wlusTWeWG/Uum28FJSc7rKFtlQT8uU/KXVIx4LT67a
DU2dU1crLN6E5RIzEzX7wInPLSbuL6yqeW9lrSEypUjNxbTOnPwlviEAhSGBeRl+LWOm7ur1g+TA
1uGGo58iWHFAGlzdBrPwBHtDpZWIzp2FDMeMcRHH8HSVwTMnQlBaP+aVvrGiwMjvYXGpF9osHOlk
KMDKbuhDhCy8cQsldFp4zSPC4nhkw8HBN9F3PT3xkpJdgD+NXPlpCgnW2MUaLS67GLK0PNp3BAPi
slhHON2i7cPaPHyUaMJjqliBa7W8PjwagiVW91YEIDTcnrvV80H3MkLUMX/FOSVU2cNZE2FCJkFg
4yPngphPDbwSwh3nd23umopDh+tMNWSddU7hrgwywJrqOOH9Py1O1o9QE5GmVOCW2cVMOWVR0eDK
Wn1JnI/igNMSvIbyGSp+fmHtSMgczGS5oytHURp6UvxHLBtOUE0wGn+r5YdkE7lHBod3chQl2ym/
hMldXMSUGpX+iX4a4B/DhDY/A/qCjCw3WD4TFS/LWJVXm5X8O2ro8ikDa1lngFMhJ93jvRlgYXYi
dgfNOVlCXqIetZJjcjoaPH7PFjFa87yGcvMylCUJc+AhNzpqnJjXaD3J7+0hRUGdKjHqaZOZxfy1
hG/zcAnLPFBWKyBbduoCcyAIyerR6C/zii6TCUsJZrS0wtpawumEeS5gOhZbAgGir8C8Lk4uUnMz
M1ZD4kt5oLLs8YnQyx/ujN5idkbX0l5MuPT8APbMKvxuy6sC212U7JF6nGE4RNZDtTQ/HWFljPc2
uj6jnbnciuWlHHonRXfLUhis2VsSTt7wDKfSKy0DPXdgpIoX5kEUw9FXT3M9QkjouW/QrqY1y3R9
h65F4FQYTrQihceOcupB13r42E/s1ftLWB1VzoElX4Jurk+ZpW6nNc+BUgQMLnbSs7kjwL8oivn2
JLbXhnNzjHT9JaZJiF/r1fqVpF3oKepWbnd93dPDXobsPKwxetzm8ie+UeZrcaTCYbh81H4PH0ye
DskOcnpySA4Cp/cTv/qO0QjYmW966YdvOdNFE592QO9fC1/yovvTJ6/+m0Rdn/ibI2bK5SnxUnfa
M3eRbb4zBo52F1RAKg+fUfmNk9IxdnTA9oq/D/arbX8GXnKGr+AMtn1obM/jowdioG2vs8++FSDV
h3Fi1zs9MNcOYbr/yJJYBf0h5ig+rIL537iBN8Trgrb6AknVlTfYc9iV9/OjnXIbDrmNLWOwOGu7
e1/b69PkEIzkW56PGQev9fEjPnUYAsmRPBR6qLLtz8+DxxUgZcaNN49H42FDa6u7n8/bjQ14G9sv
mfM4k8trH+oDDYODoZLDOz5JLlblzjUI/5m+5UOQ6N5NX3Y/xwPMd/Rou/GArWP50h/YdfSgJBXR
zl+mgFf7uXgvX/WBp9xefBpVG6cFLlRyYE4ITnn5YezDR7h4H8sW8z0c9MDXbf81ClIX14bfnIXI
9Ap/PsTLuvP2ttjH++Ae77V9ep1s/7C2TX/xgiuzfTvwvl6c1A5uXHLfPx9s7GCcl5d0e5Pdl+LM
cNhu7NuX7EIbdkjaYdz8BbveDU+I9+3FU7zbDTc1H2vSB1Y1+9sVKrRNyodbOWz9AQREt/K3la99
k1nkhx/FBt/sYjOBIHuphyvBpvKrW7SJNvENBcSH6UabFNjRNT/Hj2QTe89rtsE2ge+be+EeIpiz
3rIVf5Gl6/Qn+nY73QP9pvY1QG/EDw1upAHT1P2ivLEJn3Egr/vqx99sX/5yZ/2qY2Zjl85oWzvE
k9v+u93HR/ho7bbfMoR1og88Ax28GvzQS29/f6Vz2e/3qD9sbHzselszybTj4/oFRGTcE4mxgXRY
+fP2El2JTdr0H9A4HRKGnPdjd6KRszsXJNDW9qyYYP6OAx5r0H4eSkf+Vr8ZLjllMO/ybQYbPZiJ
0rIDCDybdFv/xvvBcsbdfJACKQgTpid2vFcPoAPMvTdfwyvEy03/Fm+1TX2uz9mnsSkqe+UQqLap
7lTTEreaBQdF4XXmJlYvod2+5a9iodK9HlS7cyoersFXt4s37mQXsHwbOcENdM0dT19fJI6eZReL
/TNg6KZ5Dal6F3s2XylxkShx6GJaQhfMX5NP7FEx3lqwAk/Z/zvSfNer7QzsIoqPaE0dZGzTchcC
tRRS6YvzZGGEIJCjVUzF9MTY8UR1zNDdIugPzIMIWEbbMo9DWrq6lZPGh+Hz8zhl6rGAqyv6YzP/
xh/lOK9BBpWUcGPBu6sdte240HsND4G1dZGl0ddjRjzX/AYeu8t9y43c7SVm6UTOyxf5uR6O8gFq
U/t6zU7is6HX2wiybXd7dT79w6fjXa9u6l//ri1+CufmsobtQrK6jTvBkeQgF1ePeT/u82Po4FZq
/+7/rtvUZlHut2vvd7RjSLMQ080vTv70zsr3oenKe3mPD9K4j+GCOsqRVQ04ch5eK3L2yL182h8H
tknfu24va2eLXwrmsEQzAarY9QZIj2e6s237unVN9+8WBE82BUhIEAjf9HcJfSVfg4DZfE0SDzIY
D0e67XegfHjPwdQU66bbzUK36Szvy3tqOUwi+G95n94nr3yJt4rn9b+KB2DHSkD7orxHnxbP4lf3
hZnG+h//bO2uvmpc91w1phbnDBX/aRaTZxsGELZJ2sd0K70gInK+JaabdSyWoESozVfyK1CbvNrH
1X4JX+DbROaPzolamvtkxpLIfr6RHAhB+y1+rezg6+vazxsMsRgjM2AIUaFFnDNIBpzFHwIZSuOu
3JcfiZ/5mgubxQ7dV77iVjjDdrA3j8R/QGYRPaAnziE20y0ZSTbyLbZaNvj1+Gbmx3qXWBuqogPH
iC1vPr8QPv+sPJX92wx4j+oBac5m8ZovEgTd/vBFz+6JXRUij00Z95a+6AHnE6FPvvFv4XzoD/iy
OUogfth69/HRM4z8YK8/fJhH4G3bfB3sH3FUjf/glbooaly8fV+m1/gDEor/eIWTZXPQO+NR4ffU
9ckB33AYZZvYZou8BbLrfU5O7+r+5+B9fk48/OJ/ivcCurmTAhBw58YLFTslFpnsas3Bsr9l77s8
g/DuFhcS66ba/aOE9kw2L6LZ/HT3/t6znrVjs3l6zQZ3pWPlVu6ldFDNceINvnhs8u1Xuv3iKt2u
qccWJn5G6nmfvfsSFGKjtllCnMnF7kBOA39Y+a3becapFVA7+QWOdO883DHf4YI7SKZtGs2r7v0Y
B90jIe0lOsZYJp3XB4QFIOgepDCJQgJJqMNN4/J5P/jAcPkmZ+Gkh7Rx+P//G3zE9L9uJEzaX7CQ
7ecZN0Y2RxFO1+74IOykLSJzt3CvFyYrPL6xL1A8e+C6Ob9MwLx/77iOuJCr/Nqr3OVE++5CW+bg
gCPgxojsdmxybvg62qWfcyCM3+KYGbcJW4n8Hd+TEzv/vgxSb7iLjZcKmlk/5qTWljSWF1GuhFdI
3i+dF50Rqez6HXeKaAe7ccRRKr4XWgjSp/aoim2J2wdBePOefIRO8KWRm3JYPG2Doyu7v7jc2rbz
O7/YyFu6duj3/71CcfDlDqb/DsSbc+73ELHQ7TgEQt4sdrf4FjrSW7t/fljuVpzkXHKKHXG4Vkeo
MX7+CF/Mc2/Dst3Fvu6uHdrUPdphxzqIV4SXDk2c2DdBDR1e51Z8VNqEX5n9izWFjdP85puzzHv8
kB5tn0na4X7L147SUH2j73HyfblnlHJYY8lLEMRRf9Vfur31UjhUYqfIQ+99QZDomtvCI+7jBRTl
tTkLF8vNb+SO+yNxJzY8gFPjKqfKHTY0lTZObx7ds6vbc7Bi4SOa9cYtVCWFT5QHmF7/3TtOf19U
APt/8duygUfDg/Dv3XT32z9qiNhD+ecmp8iFLcFt4Gq6fzzz3rt4kv6hvbalA8+JRbXQ2/Ag9vEB
Bzp3DBqX16Hwihq3DQTqbVsH8XPMXbuF5epkp7+ROxHwerzg5bbdco9dFDNfX5RfDTtQvA2+Gud6
6fkZBFPuzI2+6d6w8dnM781O2eisRSS8XHdiQB0Mqna917nahVfWbXgFAF929NW5IKm7aWNeOYIc
iTu25slmUHfoXLTOl/ASv+Fw5Okn8fQvG2wQ/hm+4Wfv3ab2xst8Ua4ZDNFdvQdAlX0cqu+9/Xth
gfC0H4fPNkB7Bp5utx/y+AdCUHvEHLJ+qad0d49XFQ+JxC9WpZ8GNLawthyaxi3aAy+5Ypu7Mc8h
yyk+KFdiCY/9x/idP+pvvXPDF+ucnGIeUVbf2XLjoNgYWD4a8LMOVFdb1jG12/oVCr0OIA0+5Iz7
mfJL3jI91bCvUjfDY/1tVC55Sfuotxu/8avH5c9y1ywIBj/oDH/x8fK7jeyPl6dnePPrctKv7X6l
ZHwX9sSoRuE67to52WuV9r2uCQMZobH542sCPZ1aaEp5iTdQVooYFblAtiG9hD/3CDLVXYXJniCw
oRyFK0Ih1m1gvj7x2TzPKedRde2bc4t7ljnYqjcG0Qs3G93rG+rHltyOty7Hzwv2m0qS1mvxLHii
rmuT4RS3gKfZpdjlbh7vsTj3sBfmF4YKDs5tLnIn5+dcblcabRvWm50n2bCF+EXQoUMUGM9Zdgw/
k2Pio4Xi54v+LnvE1+ctupH6U31o54idu/BX7nfLIbTTbN/G3NiZaBhx23NFC/ZKXwUI6RBS4ULb
O3zDOOZV8Buxp50COuMz+wwRUFImeBBLXg1H+5p2xRZfk/p15lGdeM/LJ5QwzziGnrXTz4R/28l2
x1HunH3NPg+24TbbyDdvHJZO6PaIt+36VTkIVA+MglEj3hyJrZOiQqa25EEch4ckjEf1jzJTcUbB
EgGzU8RocxsiqypgHQOBf031pQLpILt2n9Qf1Xg0hyfTuPJDVLS6sXbboSahUfuIjfSCfZLfVsbG
wnMobKaDlO5DYl/M1BuhuTAh/l5VzV6CHRkj8kdTapskaDwBWmtPMjq4KrLf07c9YYxorIsc1Cdt
/xoTV3O6dv627purQPnyLpDVm5EGOGwjFjjW4zGr39XkkpU4cTB6otQ/PkPFHWncx1tOImmHQQrR
23oCNk4UV0jNCYeAbIwqBc2D9GTkcH9iPA6E774j4xzlzM2yfVaeIaNmwAj3PRzZ7gv0tBi5rXjf
sCpVvduYRU3V3W2eAFN6fl8BurVJAI2HjBzhZ3Rfnp9Y4tihUoM3Au3DAptetPiw8I1n9RESbze6
8JZkMqfletkxz0avitb9rj31rcCnef89o3lgskrKgPHB04t78z5Z1ZvO+7dq45Ctg/p50UaFgwxg
rIY2roGe9bBl1VX1IcXafkDjttSW26/U0yp5rFUY5N8V7n6qGK7IlJGKALSn7laouMlF6cVgfhcy
s++gwi7pLhsfmnoZTKZR+SXR70CSuvwHa2sjZr3z+NNnPfPYu7pGVlAfreSoJ5OdVbdlWu0M0lrU
WDo/Vexk7sxOY8HCgss15IVfKykyqLu5BojdtvKa2Aa8sqTUlTrj/YlzXoWEP4Ewl0M2bVExzWm+
5fWvalRVnXyY8SWdULxpn09ufsJQNu8JuBBQKVeSIZSYcxVmh38vrjCcItY5jaDTWOfOGXPM4YHh
+McCnQYvAxye08/uOFZMp/yx/jHwWx23aQuLYUH1AGhS3540Z8+GxKWQqnVZXls9I+CK40E5h+oE
cTYLGjzacQXXbqVCGBLwZlf2p6YFpCL4Dq2nz+3isnGrY/0OGjkPGRSdYdfHfl8ypCZAx9Jk4DfN
l2j+TPEYKsm2bOFzYQOl95X3JI1hWiQX8pczWSMRfcUeV/0tvPP3FkdGMh92u0q5SSRto8ZKURbL
WIStJJNSL4pkd1UBpPePUkXGYj3QUNg9DjLP5F4WF+x3ILFCH6ilj470CvF09uuzNjxfxhjJJqh4
l+devZp+FEz+F5MMFspX9T5M5lufyFssJuxWfW/ajggz+s18xr29wYanBjyeTkU6oxG7uOmAkEpA
jsZnVbwPpnzO052KwUCc7ASmjFsFoH3QInxpi1syYk0a35kXgipKQkwtFxjLK29rzpCMWbhUWe9r
PBIx4f5KGIKAIEcgiGXzmEq4vclyFQMuDVKvvoYDlqORPbIgrDzymMb+B/fWE/vcSobAXfqrZpH+
IyKNmkTyBR3PmnN9rWa7Fq4xlNS0XmhcZ3UruvO55gGdsZTqC9OJcXcXwyjIBy0xDwy/ugULPcog
HVYDZCQRrytgYLGPGjGGoMZrVNznKHd5tWLGC+3GSp7kzlWORoOWNCIpDnMnTjD4HKEJFE3yfIe5
w2TKp0L6TJJVkK6YV40mcE7BYQzLF7Ou3dhiwdPJ72VzYR4s1+9NdJWIhQbVNFqI6IHZX4rismAK
Q+mxopATCd/83kHzSoEfoi8eWjHzJfKA8d6+nTH5LYMhYTbTRgdZIdQ7kBqMsI0ZiWqXOu0kear2
ePYfyq0aFIZqU+NF/dWcMJCCIdKg/WBPqYybgTY4XCGfoHcAN4E8Y8tmd54MNIxK5PH+4HmNvA/D
lSAMWHqwZqVmhG3WpWJbg3YKsbFQjfVfPDJ1q3PbZBiSqBxjORVFE0+3EG9SqDDqvPjmWWnwwddM
R8Z5XhrfxFnwbBfWK+U6AGMSQ1ZGH5UNsaNjlzAxrjbZv9Kn5BV5CHJ8T+S7Wcf4yISoGNiqrNQZ
+/YNxF4Hb4SohEHOUVl9LtnisQUpBqMRBnM1+YFYKWRMyVMZznjH8q3bTcoICMggNE5MpJSkoqdP
g9lcuUP2m0cfMlYNFowuTcFkSJ0OnbAksZgptn9aM7MNXZgr4ebpFkAAPBilvPJapNurlm1n4qnI
9mvTRLJ74XiYYzxb5J8weR4TjsMVDNAJ92kVCeOYzVsx7SgajMwxcixNSDDQALIMjixBdh+kEp6a
niUzZJOnZLknWLBdT6JJBCNp7XdKduGU5+yunSGJ/+UpcsrkXSz1hTikeKHiIvg7XrZqeteYRRlM
zTvtHpk3hlj/n1zeELg5OYk+y4pFh7IvCRamKsuK+By2bjHlmtQMOjySILzcjGS9aeaLmMnWYCDz
M0O7GjuiGgm7WxmRM/BVxY+xf5e0l8jlXnCPIvgd/XHg63bJuBtTLy/ZciGi/3Zx6UwYUw7xH1YC
NfizQjoD8KWCb8Zn3t6Nl6pqD/UqOcpyvrVg6Tur6YgHYvvEEYAjN5zoCDAdTG9diz1Ff6yT6j8K
ndhYR+zDIfAJ0sgQUidlN3H0rLoOx2gGyZBue+kTQxQqE8F/gcoiV7k34x4hlaSSJK8Kq4r4Nh7Z
ULB34owZr+DL+NLqoFDWrJix4jnFPSKsDp5Bf2etORXhx3OJKnvp/trufSI+BZ2h/R91ZElPjXLL
qLqyiOoIpiU8BVXLfUawCBIxDyY+vODuY0a4htOX6MAnMNxyaGdtBlekHff/PfJlILYx8X5UhdLI
+GkYSWUMrcIGlDNnvM4pL6BKGCMvycwtHaqXwmTO2F1KSFQwuScgdPNH1HhJekwoQ2XZaUZwcDgD
Mm6isIhCMJ8QQ/SFkrhTfFF5KL0/deQgGEIvzT9lVU8YVD7l7pHohGfr7Qntet5dp0uEXDjKsUM2
nu+Fpn+SbuCXyo1pIMusJ8ZGUW9PRvyUL2vlIdat1HyHeM1BAjFZ1GsKP4Xon5CtK8acSX3toKPU
KMyslxSwvEHkAD+1ofWnWhkzeBJUY7EM57T7K+cFbayxGVgIU/wdmRTn4bXEd6tc0bwQHZEo7ctz
YZOrg+cEdZ85Z02BKrP2J7XwFTP5ByWhTyt3pf6os+UN1HIFPKgCMttCvdpp7E4tSDhSQEk/Ye5+
MGZUFwm2L+lw02uCSdR417Hv5GzektYxheDoTQz1kmBmYjzamUkc50czUObo1iGfon/zyOSDydei
uQb/0piRpK0ZGerDoevzHfJryZTORrPcqJ9brOBUNpUB9xc1PRuTKkSd2HDBeDyKRfQcLyL5MyOj
6j8miuViQUja0P95kpQPuXSu1dgxYF7UyGxn4yU1IWGgKh6X0avYoHssHrFuYPvgjNqbcOKiEQoR
W3WlwQy/V5FO6NiFxdz38BNRmVa9D/mdHkEzqfHYv8mtbOdL1W2tXgRGoQ+IjoMKLJBMwROpQixT
Ps5YV8KA13QTBS8i7lfTKCEW4LeSyr5gkizp8sO4sjYmd4Yosc4BACJBiR23ajtklP/QTCuwsC6H
kHnpG4aAVjxcjVGCfJj5okClpCcW4SroaFHOLim+CRZ9g4TP2jVma7DojLqw9EUrJMgLCT5Kk0GT
CtNhjn3Gs3VPoFIGEj+TiQslH+lUmILk7dKYjJ1ANs79SJFLtZtLpautd2HykqXiI6XKpqSBh+xJ
wrXnTKgIMcBct48VBJAInSTpMpTw0LEk7VjM6hn/FxnIP+JJqGpfdGktVo3PVeZVsb8s5UdpVjBj
T+LisX1XA5aibLAQBgRvsGe/XRS4aYw5uvkzabyR57skSmOQ3uSR1gsV43hfLZjIqPt4eWAahKDr
yEa2rm6C1oxKw40QvK8aCTIy+y1FEG6gHl/UmD/FNEKEkFy6m6PVZgzMWI6rAgCn5oxrKU85euG9
psajSw3yLQufSgnbYjLxltWOtOJPKVSPKxWacqZDOS6J20DvVM8gh23W4hymrE6pBT4S9yZGSNtB
qs4N0xpBIYzXrMIw+xEuI5RtZ/J7IFWriCFuSwuvISGshwJyuvSqRIyGhoz2UzDmwFTsmIM3w6GK
YJWaHgQGS9zLJFo/VDTgMxnyk3QZs8CC897hS1PG+EWRdlshs42HzTgbrlb0r/0CEtaXV7R3cJCh
ncNvTwlorlDKcXDsdXl5VTEVl5kySGW1TZpf2exdsZkbsrbvMJ/Jo3u6yDdtuHeYlaIx36xLg26K
ifBq3jR1S0/Pn+m95ZyeztL+KTqaMUvf8HhZOWvt+Jx9jCtNhO/DSDRL0/tLwcRlXJZjrRZB23DQ
LJfWAk0VIixCE0OsTfJSt5HBbtbdIW3ALvpLze4Ma4G0BqNRMCS5zTqDXVBmOb8hHiNKwX2225T7
E2kPtREPfQOTNcECjeOsx9X7JnhXi9JcIZ2ZJkEd3WWaVxs1RlWWYL1S5PlB7xkC6Ku9AX/E6MUU
qi79VMkoHWLGtu35v5Zj8EeWEc4v2vPUCikWc7u2A3GIZZ/2yop3WkJCRq4SgAtor17S/J5kOIpC
KIO2sVDKWhWRBRBx+CPrijpoQDa12mhEX6/YhNtC/uqr+M1Sz2uUnnX9iPJ5J7rzpafia4loyFT1
lnTdQdeg34Z+aiUQEk1saC8K1ICBxEBDRDyo2J18s3RmYIqFgfW4MZDpGhgV/YmeRBAB+ydhPYU/
rxG9vT2tfzk5x1Q2LmY+OFexkeqUDHBqnor9DEXRxJEwnglcmMHmNFiiyJe4d/m48NADXhJFoK8z
Lzou26pDfICWqs1iNGRmfGpztGIEEIjmSPBwV2HkGGV6NkOvxnOl0RdbHKxDUuyUsnsxYqh6g3Gy
4uKvyztP3HQh21BKdjg2SeJkrHXumISlPREYPn1Rcq7zYovqINWFeyMTYiMEbs/rrbWE3+Ic7+HN
R/WtnhSYSanp6+OviJ+LnzvSIvySHBZy3zFJ0k7Sqti1qrzVRM2ObCKJPork/6yhDmc+GIW4TXir
pXTNZsKV3TWNYrfkWLfyu6AsST1O5yJXCE40TfUChWdY4UgBoQIPd7ZvpLcMfhX8t6aRYkp7JLkv
LoC4NoKgXRYkVo/PzbrCuY1Rbx2Vl9gkwAmqsaEQ7kV0M4az4AmUxlTbDOFF6bXqx8PazHacE2ec
PsL+0MMqxqsNm6yPtSK/sd+zP8LQX7YlEuH1enXMOGwUhsoNhidcYpVSGig65gxoG18U1Bq9kIib
qIvbMhxFgQvmM6kPU8GwDaJVCLiwiEQKcPoxUNcMs6V7Q6teRoFo8BMqVU6WgsZ5HHAeoi5f4aoX
ofdMUSfGzZcy9DuTKsNC4bMkyOzxlqf5Qm7p/i7gNkRySCuLt8nlfXZEGhvYN1F7Fqx085v7ICh5
KOSCZ0QRVLOfRO/ioRSHIuV3g9/Csuak7MoPQa9SlJ645ddyPaMSYcE0UPEgW/Jg4bHO97Vk7dQb
cMKeuivRJyoIh1ACOho8BUN6XQx1N3Oze5G2HRbQMPSUnpiKr2bFsS8lPGA1N28BJ2tKQucoB29h
9pUwERivVbK868SVqCMHAP4h1Jyg5pc4OmYq/w5PRrU4NMC00X3SxNGabtLhnZJmXJGhKj/hwB+g
pQvyZwbVq1Gg5LcGidqEAiRH0fmgC9eWF4FiKtMteTPILpzywe2QuYoSRTTefAMYhFP0F0U3gYzJ
7N8CfRSaM43Ul2d9StPAQrYP2MANXCOqkC3MtTcCGMoDEFbR4cbhQcKXYrH0fwAy0syGqXI3zGQ8
6hA5k/E89s8rPAVxu6CezewT/C1nDi6KHZntqmD5iV63K/P9FJGs9CEACbm8MM9gSKHCh8jpXNMq
88AcBUNTz7TXsVW2lGzGxHE5ILhF90BCEeT2YTzrtdc03PDjQOWX9KglWIvSf+gsbMdJOqa43w/T
7Ehm/WLO05ZQJBwH4FRg66bojzy8q0XM6F/7KCbA0ig+AWW9inZxKQLRZgpBKonOtniluv6p9iDI
8gsI70B5wbaJG+xDQIAq26BV4nCjDSI0cTkW2Z8u06T3UGW6Zo9w3RWXhBL1mD0pvEoCrjhpo7R+
Uck7xeoCaERYm9REb2vS81Z0h0qd3EYwRuIiIBGSMk9yV7PNw7oa7pY8egby8VI9RTTmBg66i9iH
VhEiRGhepqtKn+VE1yRAqTWZmsrFwjSW9UBDSYNojy3FuuH+99K7exWm3OhsL8A7WqSE4VHJkSI2
4UxHR7oc1Ba4S+KEhdECV/4ItNStyFyJ45My+Bp3mbwGVJHHOfrr4Pc1KV7xKbZNqDmETGCZHiNN
b0PEM19kkqQyyL/VNZ7Bh3kHIb7x4lhPS3xoZaddf1OHih1S9AcCP8jRb8wNU6aQDIlV4cvdXf/W
EExzQT2l730CNtlsHyP8QgFKiF48WfXB2AyHyVTd/4TNmnqkfGjocS2+JENFpK+fjG1ghTfEQWpw
kcSfcyX6WCE1rsClLRCSpNQ2iyZjPTVgXZLsRQfPIi0pQSYywjuw7fVyYdPsOEh6uvkFCXID5Ciq
Bms5PndGSuhECpyXexK18dR8oKAQqiW5JdAjEHirUBetmbrI6r8R0G84rLVLSs+swyMzdv9j6Ty2
G0euMPxEOKeQC1sxJ1ESRQVucJSInDOe3l/1eGOPuz3dFAlW3ftHmI82WrXiYifnxMWVIJFwWQAl
7qPRXP3qbiTYxgm2yPcRo6v6F1VXIHx6DVHOr/Sc4q7vEni557IfW5QPwR3D77/72G7uQy7esq74
iPAUOsnw3ZAcNrMkqGNWqgVOND9kuylYNGSGVb5gD6c0G8YwQu8Wz1qAPKkAP+I9sNH150P6ZOhy
lYlqicblqvTSnuzWWXf3ggBygQc0EbtyEmRmyis8D3jwprZBNtESMxi0wXtFCL9OQVFt9wcF2Rdg
eoPP8dnG7QuNsNuZlido/6E+hXXHRUEGvYO2lqtelT8Ve0vc5pHtYRHxcKY6WpIRkmpGcIM+VZcs
52KhZqC46ZYGpjOFvXnc+1lJHUiiNtLXkMS/yhK/BZLmfsp3RqeTccHYNBN0Pf4B9Y4tFYbwTJgn
OFNaeVWLCuXxa7VoRUa6VbdjwBlBvAnhll2AiDnYGgJTTQXBo/OSyr0JchD3XA+AkCCqxKYRKmli
8GdI5fsCnYLpALR0Zq7ALbStHHwY/HMMN6A1RNDzVeU+Vhe4QwhIVxJPWD1xQA1lepriaKtewMjX
XMFr6sJRJy6IL+RaScSLS4CwLA9ES4MwYW7zY4ZHAoszZOEJE6x3RKtOwOlfHMHEuQeHorShT0n4
5BYuzQ8ZflX2UaBjgdkRFg6HuHnqI0h3LMkkhexzab/pXf460PXRwajHPub9IVoHzOknLGMrCJiG
8VjXHDVXKBm7D88m0BA3EZ866DGP+8Rn7zKvO9yIvRkRHL2xYZf6KoJU9pZKCKOuPv+/A1uNTC5f
K4OyRTXp9yZovGs/KAwqKRIiB0saiHk/LOhSgev6VXBR214hHtqSJyGPMzROaP48UjcluE9DzEFj
LoNGUajsJ5JoJIpOe1o8ZqfYxl6+QhwyfyfzT4mQDcTQT/Kl2aH/LckGRGlGM2YHkOvQ8RlVkhdT
/rvR1e8FxrIg071xp6cooxUTcG7wN34vd7YjYOe2NjHEgmE7h9iFPawb54TxCudf1+1jZ61GlxEN
Ij+cJswjymcCeEYMFUxcKWu3id/ELk20FQUOQ/JBrI7kQf6SsMQkeA8L4xIRbkCROXJFDv8ZG5dD
BX1BLVOPNtCl39JPpnWWcwvwFhmdz74DjjUS5SJpWCgbkHhC7nErall1tSReKxzJOG3b90BDv5Vv
fXzvWFfwWETnCevSaMjXMS0/dW6LiRoD9MEdcaquTdsvm1Z8Vphnb8AN+CymhqDy8A/cSM1/qYCJ
tLOT5xerrk22nONjMi1EgBKwOY1Ad3UwUTytvjsxKF12xEPyoF5AZCNGGq9Weiwz7t9rF62zKf8I
Rv/ZQHyUodL29ZOoiu2swcqOh9Aaf/KR73TyJ32TnAec+ClV2bp1VG+gXT5P2B0bde4CBhsp+48n
IfbVZooonvBIkFUcK9DQ3mXAJjn1ALYEcVR9/Zvan5OG1LSiQ3TLzza1H3J+VItTRSmJMgoJEwMY
4nnduNSInvP0Jyw6nlBMcNycg8GEY3JaMKhEyCR/lAeZCYmvhkHPI1RZVqBhY0o07TsmiZk45b4+
2WBuY4ev1Pn1DEgPh15JXhSXPWiwEz2FDUqAW81Y6Bs3i3XFoEB6RGrIaRl08UXj8pqNH8hj2qe9
FfvHJzUhL2xuFdiGLyCEzqIY94kffWUFi3pdjku+BYqCh9/DojEt1FwV+YQIfVZ8m0DK1fptGU8G
fEPXDgd8aUufXc3j6sD1qJy1aqlV1kQ1aEC46DOxfrTk5NQDUF9CQ9qQUQxR3PghYPGXmc/FSAYu
EnFvjM/qz89Ll6S6HioEq3bM8FqXl34CqONIIdhGXdNOsOnkbzVxOKKb4rAdKWZjSBYq4LvetMaJ
jC9k6DxjQ/hmI3F1yANtzHirSow6nULd/uRRFgNSF7uEoJSc15ZHMCdi43Bf2CTIzX8VXlwZvsMI
DdOpLiV7xw3CTfdn2lu+MmA0BRsoBCVGRF5mUIV8QpUXkEG4UeciqM5CWcJvY4uUmkjyliw8LlmM
uxVnZa99js5N+QuLfTNQZtT/89fMQNWyXFMWuVG2Ua7+kJvAaM65f1AMpbIsKzx/ykdosn+flXLh
QJUHiANDYHbZ7WceS/Vm1sjxw73oz9SkqGoh5DojUW+gUZAsFiTbzIGdeYcA2QsJJw+1A4Ce/HmI
JEJcx2wWBNJ3Z6e6TfqlqT9qsjlDl3YcwrhynjS7wlzK8C9M+MQe7wtXgt9WS81CyBLcvPCeUIXG
26JHZ8A2zae4/sKtnJf7ojmLJ83c1MmlJ4QRjKB6LDih1PCWFAIq87HlsxzIStMAiK88NLjm4Ztg
zqL4xzLfU+vMH9tEP5rObPLcdn8NbRBGe47gAZtOPniZB+Lyl88/vAle+txZ77AKefqspR9+d3LH
I/1ozah6JF9yQp+0ND2FQDFpbRxKLaLBpvod+2xhp9+6w6M+HIUq2Z6pt2ofSgZdD45W65m0wHqU
e8kLW2p7sg0LILTK4zwV7xpxLkonkPpUtc7xo8CzQ7RItq4GxLd5/5MSs5HVuNuw3jvNuozDc0nI
jhX92Q0zEfUgdVQe3Db90sRJrHnSk5IUakK+hMwOfjyQOjzvLHvc5+M18+DuKLW3UB0jsMhPceWu
PC1c83iY7kfuRks14dskzUXFi855rNk7bb43zms3WoCbV388WWa57Gr92aIMJ+G+KKD5CUEX8CAj
eUgRrLIL3qCI9IySlkyg8FD1V9lEVYCiE0LKGUKM9vJg0+jA5q3nxV59/ztma5MYvH6a4fqAgix5
GGsgVMeiLbB+8H5SszoUEUOeb3+aZAdNARJq2kUecqoKX3O/JXPWb34zrL1m7R18e+IanVDY5Azv
a7AjNCyxg0jW5dmGfS60fcGBMyPSjOwVQKQxkxXja4tKxzjBhIcZymk6mNeR7ihP4RriDlpGHEC/
rmyoOZFhRmaxFRIQA4InnUGYMRIqe2pMNAapbDvLAYNj6o4vKQmtSH7RcaUOSxlYYh68iqPicdSU
bqb1C4KhqdgOZn1IVmpUT8rnAQdyNL27w3CsI38l9YHwsehZ3+tRthkzGlyb7KyHSKfZ/yAONnFr
PSunuOIXxuA5qiqcLbb2ODGWmqW+QXFDUY0DOhz7wTM3LAiEFzuc1KpFmtsHQkaRgT5/Vp+acNGr
WUW05M8JIjvWwSad+LQsymwvZFXKVQlY7NkWCZGc8Ug5LJ5NtQ+oEToFVGA9SJks1WAg5XjSKjBm
jT5zyj/m0PpieMzoCzOdnUNmWxAclBiIVizFI8OzDlDbhaEvBfEILjdi6SKy82lxyZe5hywu/HRH
vDEuGz3ymGyeEu4m8MdIPxd4mkeqBAcmk8E+udxB9fCn80kqVs6EqzMwNBJvTr6Bjzrf5fSidH0Z
hH/piM3N/VN4OUOvHDfKUixoPauNz2zAJUBj+QgAVBHLT2RXoJ1EjDfB+4grUl4JyMVgrdBFddB2
5rKwbfgN76kkLabj5/KDRx+ML6RULOGCcBys6Yx5kT1u4rz6SqdPB+YcWICpk5r35K8zzY9Kd95J
MzII9e2U7X+QGxsljWKvnAGvnHI7ZvsQ5lex0gkTpjXA/hRv6sNxk/m1YuaNql2Yv9cjNm4F9nCh
eGZKMQvSFV7qDP1MBcqOMbGdnW2dj6sWxzo3o3qiSLbQsp6svGRljfPOYBoSs9ya/QuqNkQwIbQJ
ghUB3t2ZqLvLeO964bbPzU3g65tEXXAgmgjX6OzCKNzW7s7vDCbHjBWsnMleqvunNhouoP+rCjs6
5Z2I/rN/p2bVHmr73fONnUDpQmomASFEyhk/PW8qKQmIWAwURK1jrwd29YkhRUW7oNBTX3g5W2sd
LUcN1f5ckSjamNQ8IlVricNQMi5MMS4RxpF7rVvC0+KkfSqL6droHDThjT9cLSpKKpdN9dEtHque
Qo91RpyNupXM4GQyaCmEzx8MrN71OgcuXcgmf7eSYi9Ner4PxTSeWPqUts7KT/Usqd2R7aFf2TRD
/jM/U+8AHKOgcN7JeRVgA9GeJFtHpRY9xWuTXtjQS8E5WGnGg+OsjEEuHe0vB89u5vyURPI0G9lu
k3veLxDJiiVjZPx3hq3lExlKOspJ6Qe4oZi+AafdmNJTZkTvbwJ/yTjNFS9DpFk2wPwkH61Hjgfw
tBl+muW8TMCDCcN8MOnWBv74b0zh2uYf9LsiGmftlbKkGjnYKJ/7HmXRhiu2g3RvFD7F2AEgYpPt
EuYf/VjC+FprYbhslOPO0vnaVfuEuDpl6Xajlug6RgmS2NyKluWBXmGv+0sSlqrAW+XjbYKmcV18
AtVj8Dtr3d9MfWDGo+xi54mAVediQk0oPgfrxzfz55IIcpPEZK+KtgqjyiiGa810OYU4hFEARp7N
5uW0b3Hmgy/G3iXtvqmCXkWYgUNyGSQBCWOBcnimcqtE1x4BbvH+5VzmQ+YcUqg/cBJ/WBfkC/pH
j4TEovKfxJifnG3TbMh44T/5fWES0l57Urn6ASwRwMrid2r59mIjauqCLiH+a9PEr/iJVB8UWwj/
u45IbL4S0lwxXmvcb6MGpF1yL0ExrvJSRRd5PIvjWK55qttBf3KCg10a98mND21rvXe/Bfc2PyjV
TJKBoz2NGKfA+0V/rxgBJvxK5MovIoFLDxM8tTY0CMPbulRYTV4KsOzmr61IViZo6ExLUCPtV7Vw
67yTFWXPGrq6RvxZbIB5QFZ94fxB3dZshjnZIBR/I4IhHRo0N8UHb6qQtfLqOnzgb2jNYu0PMUKM
rM2LGejGiHwY6LUCESyW/ii/V+38oFkYdbqKtMJg7VRrFR7vzTltY+M6QanQOgxIgUTHNa8cjVWA
PWRo3FPBhptxN5neQr2f6HyRu7mkO+bpg4NYNfJeHWBezln11kO0zqEkmIobEk8Xww0vSkOFM5Qe
+tAffgxFyCAEUoqSZq90JFm1D/xPy751yCgU7COtL7pgRARKzv83JU7X79deOaJmY0zg5ueHJeZ6
A9NKCsNA6ASboXPjQOX8H6eN+qM5R8F58LGmKwWNQffUYbHyKHjUtLs/rwHTgGi/KEpfAQfF9HQn
F8S/tMwOMwY8T7HqtKTapxldHa+WnwZB3oP6o2tqivnrLPQKpU0jdX6Cc3CS7kkU8WqO38jR+7dL
0ffW3XhT/Go/TTg+OM2h7R+YHuUPMaBrE8maCzKOrnIpvGwTFghXta1ZrhF1P9iCvQ7Fl7NTf3dC
tBD//wUEhnpPSI4FL/HgZGUGQYmXSSvzYltGCswS9sUwHGfdVBlO2iZwLlSodpvW/cj8lhYyGH8X
nF+jAcpOdj3PHOkYzI60ce1N4PMqVeCewf0+ajGW6gxfVJ1tfc+8leTN+jxHFuFCDpCOY2E8kM3a
a49DLckLIx8amliJv/sVWnWfNK72OlEDwczUy38S+IU7EFco5JptbWZojm335s2MdQgJZwNrAK7R
mthAt9Ae53A6c0btpNqV7PIXsTNmeviRYALIComqDbvqX7iJEOZSk/1l9tkEbOTFIRklSbMTYfLx
WOBMTNWwBZBLNYVNqJAtlhGfJ8CBEtOW8o8bwTBDCi76QxcBktrlewx7Rsnvct7Xc72mL3LhyHHp
8ZqMSR5j2X7PTa2i5B+ygdEFEJ/mGpL5CFonXnkoHhgb/39JkVdFSfF+pMfL6mECE2ZeCAmLWIT8
3cR3gGqPl/brx0918DjbiENpnUWEyIG3zaeXyvgL4OEj50UfBqqn1lUL/ON9ZSE2sYN6zwlUcBDc
8+bnLt3YW3YPwu74CPtH+pK3lmZt+tJ9AyNiJbXhMrHPmZgudIQIX0xdGEP1pzz/aP4c64I0JoJ5
BO+ciT6szwImqaQnDhHJotQMFO4PQ8mPOZKxXN0CG1sdR4gQ9kYO6Znb0uFZJR5JlzeNYA3Is3Xv
FcCe4icM0XeDL8U1JXe+uayNxwaFt31Gxynt+jEfadMmzH6bjOBchrcq0EoncPWgIP+0e+G2qp/s
lgA5uZXzqecRRHtuVYuCeCl7A7HTwBkQALjIuxa3MQg9T1aLCiMjdclnu+zZkVvxh/gmuo7gZtyw
WXNTC1wOwQXIDcG3sAiWiQ0oYAN90wLd+Bzl2PSJaTspikeY+oOYSnAxfCdNu7ISGAXqmjJ0cj0B
JcGXMAn8XwcvCaMiKzf0HUISpUfNHViYYG+lN/VwIKC3ZuDVbONjhvpMrRPCVx1PTmG+6pTLZCi4
akQ4hO8StEVLGoly6a1Ns107FCtFFLjMTiomp4CJj9v42AblaaC+IJYhNYL2MqpSVLcBpvLQGJa9
57ITcWDD+SjxfJYZ24ur43UODZoXqycZ2MsM5T+dg+ZEiZ1BPg+eG6+9e/5zQ/saGw9ctKzbDOmw
w3ve7KU3XqhJ+0pyRIy1o/HFSowVks2XKi92BsNQ7YE99gayxZNawx1GXJMOoVgv10PRYRbaK3Yu
Sp4dfleVPVSxsfWt5tKY005J7L08YaeznqShttHE5OqLtpq0PiK2ENibA5Wen2rc5MFV8uRC95ZV
TlFZnpJPY/m7aRAvsjMB3Mt3AUg+un6/0K3XOFinnXs1UI9wNnTzpU/5RpfZvB9teEy4b6ans5IG
NwnJnuHKEcMOhRtxKgokx7gDkZUj7Z16oAM+HiJ1k3adVNa6s+KnJhlbfPOERg3+qXCUm9k0frUw
ewlqcOqB8TFkKVEXdoYkPsVnNLFtkNAU7vL6Ppc0UEyaKdnzyyujKyA8354J/HvGYlTFYu8NybbM
MBKzOcXEEcwvCa17RUh6KIqqIBrQQfCmypHm2OrSGIR38BWbEUnW1lRtTTekka9aWc2JIqGRliqE
mxSVuSbNMLGWHDjIStusWGMggG00zv6bV4G7Rtj3o1R+9PTFm3N27Fn84nI6F4DbCxjxMJZL7g2T
nNk8xSxJ4ajA1DGDaKpJgujRtUV4WWEMyJYBdhD35oX20oGNZoxELotL2GLIZDuGcTR1/WiccqWU
8Iinbu+82Uz6/VoWcFUFkaojDfJm+lbq0x5tQp3PR8eiSIk3NobCKgYlJGcqkLFLik2wDQvMhAcc
3zIJAS//vObWp646IGAdCHJjFmo4NJgVqonlPjZI19zHaA7iOr4IGb9i783ddVpHqFkVIo6uAZK4
jCXh1PNJT0OsL/OubT1EFOT7KakDHVSaka2ww/t0l3sGAWBN+aTCbNjAmeW69pTg6XVeBnRpWdy8
z2a5lyFG88BuNmk/kxBJSNgxMBW/ZW48FehEg0cig4vvXOMeZiR4s7iZRRK6DzAt5wEh1n2cbrWL
XoeL5T3D/h/pBeLvmQaspns0NPqCABSclMJJkuzJJiC4KRDFR+Cd4+lst3mybvW9T+mI6b5W3fjr
BJQg0D6XMYyNGL7ayt9a3pst192EttnH0MGg5CMRDQadgNBNTa+BSTptwjgYjFiSzRR8YI7GhWPL
g4a5n6iaHOpQybynLGb/QzWX3weHgMZJ6eses16HKYbQ4jlXmnoP7ocoym1CkU7fHhNbPzLmz+BQ
mgTjh46DPmJAZdivoUl4Yjy+ayrtOMqonw6Ch0amyMTyysLeSXdLEYJlKjVuefE9huCxRueJKSRl
1mgNdLkE3WIs4Fd7dtP6r7FdRuBj1QWPAYepRNDYeUfdurqCAw5Gy2UPtw0QYnosTrWQqO6bPTlv
iuAm+gxMhBoyFkDLGPi3ixcmC0oMVgX9YxafywBjUauU9/e4n7+HmPydjtQeAMqYE0f69XfZ+lTH
eH/NkP0Ofkt281HhBwT3bTuO9s5rvnS9+ex058csSZPU8wwgF32UQVx+m8zL4Og4iKBmuakxbRrU
vPPojGyI9WvehUpYrHB3BuVF2D2DGCsHIzMPSUcLlTycTTrVBNlByf/IK2zz4a2P7Cu33eRfkKQi
jObd0k9J6R47MinAxz2/e7PASXPvtQijc1bP/8kkSrHtXXNf1fYeoeFS44UCDL3qrvmCqylpN3lo
bNjhjBmbqAOSSHyhtFf1E0mkHV91P6GdoXBXSdMsQAsIuGxx+vjWqZzKldHduy0r+AzfqzfTm1fM
1LmnK/Wdra1sb7Eep3DKJi3LTskBrOQL2Dl7FQDpnB0rOrSYgJ3xmSuDaGssUBixQm/vFdbjWlE1
CJdpSOYbJwgdrBmQrXDra3JHavF3DgKpJHbOFWw9RlZBAxCZddghmDjIUt/VIKCT9JZ6to1ctqLO
Pbds2jO0RwbajYvLGXI6ZZg6IGXidh9MfP76XgWxFJxkPdsSdZlP89Xp3KdBDAtnzH5b9Alte22y
U+mdXKqF+2Y3UbMTCkgQd0Hy9KrUqKDkmxkkJ1hXpYkvUX3VVX+aa0MsR49aD4Jg5vxzgpr3zT+M
gvV01SBOynOCbyHOUMjionLR7WHMMu1fTNAThLtI6Hqh/CeIsZ71wP696aoGtoON2MG1DWp57B+y
EZ+V8Qn73hyt+ScqljF4om6yaGKz52oTNDsi1Ohokz+x+8zHz4Cd1c8cuYi1BqrvmveWyWdI+iPh
x6xfXlKgZTCWUT48Sf+tJqGN5LWBTdivXvOofBZOdRDSPHgDx3KQWzca/3ZugtTeb1e14acLJws/
nTzaGSKieLBnulP3NiYxECQUIMaAUiCx+bj1ERzDhf5DdpoTMyA+gLax3X6Pe0F0Sg59E9tUwdis
OfbD2RV8UrwZPtHhyQ7uGyZStvmTWblEIU3iaiLbyGeSBQBhAv5Q16cJiIK1xkdXPIzAGeZeDEmH
OjX5MhJuFRroIELdFsvwyskoippP2nBLeR4193kUVxYa0v3wZ3H8MJga8aQOFwqT2ETrP61BeG+z
BbBK4USY9D6A5Ufuj9Slg4YOR+fIlpwZG1PtTU6Kr5xu1xnhev/Vx+kLXPXKxNYF6/JAHOAqbqbj
jPC4h9UB8YXxwsLAeZ5N54EL3jaRLMBfA3UAKfoc5Qqbt/ICBGwF7U8BK7FLYAAs13pItkx07s1L
xlRLha5goDWLvY85RqMRFjWSVUTHriX+AMeRFRrfjd3eRyfbuwkVkraMeyaMBS3OiPqbWalQnZOA
bkyI5kjtdcwdXJkGubdVe6R+6mTfU1zQumTRGKkN9q4l5GOKEdX/dwLeZr6g9MUuGzs4xmmM2fqj
8eNXJ4aORDrn5zd+xqeMJbEtud4REfvyuSTVaJoJeUrZvKNEkTaLlKID8CHierAy2Dii+vRijSYp
6cR/K0nytJ2RriQjQ5zN5YhwZJ9Aelald5ubvwIfsbBPA5I9m7PO0ZyNorb1tN45sCg9Tpa+KI5i
kTjjZ9N+ka+5jDtvKYz4Mrek55NCXaPj6jCmlDFBr4TLPwpBlmpBnJBHvBWZV0lwSZQ2FdShqSal
nio1dOmAASMf7j3ACFNQQRcjTwv2QCkCVasxXwrnTecBbnS4jsEFpiE+KjXoUovGCwd6Rqi1Gsds
5FngJMqXOKAUVgKdOn0Z0o8oWsuJ1MS8XJnCeQQzmHCnkp2LettGT1vnfPHtvwRPkbqp0SQsyshf
IpZVIE9gBtsuzVc0M0F0y6st+yPuxQd8o+eEP3YYCfC1ud987CpIQeIa7eBEK8Vphs6KG2s5VM/2
fA3CfzAPl+XDjB4qy28BBef8BUpZb9tvIoLVuSngSUfezwcPYKuaKEYUOAH3Zz9RjwTVN5z8/C1A
+aQeijKjuYcsnSLboTlGA1VhFxfEQSvtJ+AoUQF1ZxJwBTcI5lPYwFiIQwadFQqjIs/PTo9JFKmL
/cRM2BE0kFJ3WWChLNkIy2HrEXfYD48TgoatW+VghSMqlFPmw2W47ZLV1SPPD8WpNI5RdYxDQpwI
tIRr+1bWzP7NF39hfovZB03YklxbdIMkOzQo94NJ+ZNKkV+IktQoulV0PAs4q2LnXmE5qJdMChPd
FunerckNiZlO5wl30kKLf01mBjHWP1XL8Y2Pd7SL15yG6AnFmbuMaV2LJwTV/iUI6XmYABniHhF+
9yhglxrjMyIpSn0P56lp0f3fdJLk+nRhhDGbrfUmCYvmoT83U/Xbee0ydi8xUaSJGA5tHuyUfJmu
g5XOq9ZgiTX0crzvqU5I2PCsOVf6dFAjfVapqW/diakLZwajQDtyGU811wPZFzk3AnAA8sJ1/sT7
GTpfSWOvq5DwjJ7As2T8wJAMLK2vhNTWXoVgKNynwKLD+EreL9H2KHt4yOiERmYMzOdNj6IERvCG
z9AHd6AOU4viBR1yq6KstnnPJd7b38Ts06BMgz3mSRtlGps/h9duBDdAouGAufQuNh++lFXQPAUu
01a4UhCPTREp6E2WAneTaksuQxZ8l3wxEMVSBtFPZG1vigiDekmGPnIm6ewy2a6Sdq/utdIq9zqi
Z3pL8L5sBYM/bbutnr40xj8QU21HestRh8gevWV9UyClbqLrYAy0PjG0y+HPC14wqMrmIgePQ/jE
IFOhedWYbxu+L3wJ2IHYE/LheZj7d061mQcOSSfFS3cn44y7TS5ZHTTkcGoA7zqgGZlxFT2vkvHT
tT/1GuGoCL2HPtYOFWEPFvkwozwrEFqpyXkVCd2fPoqt3rxPPhKH6cXFl0x1fRu+tbb5rLDU0f6m
qul1rsXC0a85dZ68LBNE3+1O/vwVccBXRPgVkjgdilcNNhl17atzsE/BwF10gmoYK4lvGeWvndeH
MLU+xCCWQ3/NtSvfEi3BLBfs1YfGaZdZJ4ZTBN0+f70VBgdII9dltG4tY0WtJskRbvqYCRV530LX
Zg7gM28c/0Y31xv1Sv+9kpJknPgVCibtdxaN4jzmkAS55q15yqVnQfGPR4rWkmKrfgHfSUQS1jyw
7flbAkAY0ihefFOOVG3n9P1J6O13HR/7ZqUbR6J4F2Kvh+66jn2+cnyvu3AV9w/Bo5b062hepJnc
1cVnawWfSX+lGKxC5K1p6zKFu3d/XZvk/HgXj+/qxiseA9J1x+kw6c2qnJ9m/V42qyhqP00UnyiG
FvzOK2g1V8hnRp0hqUAciFZDLWLBImturE2JCkv5LlcyRZW0Nut9Fb9nyMltj5bszt6G5MS4Qwn/
1Jym/YCXLimeHHlpZ+wNolmNISK31nqZydcNkm1LDFSRnhyj2VNkcfOhLw3uKjFhRbKntYNqShhI
K9WDou1GAw/YY1VQwuntSv8S1cYFXX/CsUx32AAL2jMlYFqZ9553rH2S33z7YKDpHhU2nOyiotw6
NjGVGhGBPNVy7teN2+21ib+f/RJAWhPkH+OHoCe00++O+y0qUpdzhLzccxFdpeOotBj+A8kJTKLY
JKA6PU4IgYRq6iADN30SXCHDKvbFyl65LPf89uQnxxzdig3dXJuvLtNCh6RMmw14oa36y6ue5K3x
1iIMyTuMuSSbeyH48G/oLxoXayMt34Sh8BpJ+oAQNR2KKEHALHmvvBNelUq/uHFOshcQcFL0GycS
S9kZP1qEdVy/+0g9aX98SLy/gkaSe+fd24gIVPpCSTOZWmqBNmNN1g/1k/Bx5knW25RGkkDe1Z+k
ti4f2AC8FpBPL97cBhNQt7HbtwkTEQohLqZsadblcmwWBoMP6mNlQ6H5iR68vctNZAz+3q7bTd8l
qxkqJMm7pZOQIxTXPI67WuUrPKW4dQFWlcDNxGtfibcYdXyl4IzAXZlZsBPGTFxKu9Z2bHrU0SyJ
DXkK4GitzDwMoMhp8W2XCKGiz7KU/UKb9nJk6mjyT8WWRVHFI/mZdP62xUGT2e2zE1aKMzyOeJzD
wcTqSNqU8sOhvPAT7Vt923OneLWM5lJPTJLErZESoeT6Dq7zvCWdHDl4SEFwOQOwzD7qQSa8rzZ2
odkjZnusxiiVsaXi0vKb7yALyXy46wh8eatTyqfwC6f4xXd4yFWkgFpAofIz9Be59Q8bqUN6Kbo1
8JqC1BqyRMDezR0nN7dAoEmg9ecspDFnvk2vlfOm9PH16F8XWhE8TXA+hlgRl/CWt+x2bbv3G7Nb
TlNwzANr2ccgNRaRZXzajEUgiKVBbjS0GZXpy0krnyubusOCcA5Ar/BnpLwPnxZDKIfAaFy0OkPx
RbAiwVBDUvw0nngqW94iF/EQrvRON3dpuk764jOwzPcsh1KVhLJwcQXNyjWIHHSInu7IhmWwRj9f
+1e9cxgSGKTmedcn+XPdZVujS1+EZe6oAoawulNn9RKN3Tug9dKM3DUFrghKrUVNWHgOEW+V7apB
qW7p3868ZHIKCn1Tmd62DfETzAy0yJkkuz2yzX9lzWRpEfSU0ztxLSDV2nRGIrbpmp1m7FuWJ5lc
a1QYORNAL1gr0Efx+bVgi4GicQjdEW/Fz+h5W81/nHKsHDxxPKp8/B4SJwvwPxnjtbnJkNI3TYWu
4tYkyYeHlzfHOOm5H5pjoOLiui+s6nOkkVazGc6s3AzR3/UHwMWzM9qvEx3ivxHOIyXHJpHhAanN
FYP4fvQIS8lw/PefzyYSN6469o7Yu9bwn160rrnnxd3X7ENZrBOTkmD9apNrLEmLH4dol+fUNhRv
TUZgWlMu0n6FHbTKso+q6d7RDfTGW2jODP6wseUrCLfhzpdhbHYy08Gv4FeK7NQGDRIKEg8RK3Gd
S0sgbZsRJrbrIf7oh+Q80+2rCf1osf7UmF8TPnaJ/p8IM2NeusMl/8uDr17jBDnxCeSP/GNDpj1k
6rBRS70Fd4hURNwHHD2AvhjeI5/stpT8X7AjMUkcfC7QfffIF4R9bSNAj1rFmtKPPPB90SibFe55
yqjK3rQBEZA2BcFayJV5KNl5E0u7mt4Zy3frsVCDLj8YI2pOQ95yH7Iqe1QL9kzK8bDukntSd+tx
oh9X4JDZhC3uIi892Qr2LjeD4SKvfXadkZqXXeO6p65BVfMCZGza8Dbsy4n0Kb99p4aDm1XfxvJg
qtxWBFg9ElOzjJchGl/yqxCrZdvOw7kn7Z2OrswojmiCo7Ij/OIbAzoEX7Qg0MsAbAj7W9XZ1yFa
KqiA0UegFjNQYELPFN30quvp2qTGPdTo2YZMEAzQlY4pAfkLCFs6L8f27vA3MJ667VuOtLRCS1S3
6UvXtyw8qxKFCg9MUpz7oHwaA3FxiIuH0tBg6Gf5hHe+nYZl0oxYvvOtJWBAYkteIhmvIr7tTXTz
GWuswlj5GUnlRr7tZge1A9c4SfIVPwMGYq6CICdYSqJOFh98bbq2OpmgdwXGLVtsdJuQGjwQuMDm
eVkEVPtxvQW+srRWGsOSCVlI2UkFdVrKjSb9k8YvUPAsDbAgAi32kKY1QQPDZgDMKldWf/ofSeex
3LaWhOEnQhVy2JIgQIJJpESlDUqyJOSc8fTznTuLGfvakkWCJ3T3n4AKUfdisfw3xaA09p8tnFrW
d6ZhgGkNI7yCLjbNfzvoWUtKSU+JRfqaRSfan1ESRsyVmM7yLEvWt3Frx4Slsuw6+1H9M6szwxqq
lCdtaXanFK8vFaPlzrTekWtYjrOTxgZVxc0mgtpJSJh86gwV5ixuF9p/f6fjzAP+PJJBJN78iOum
nBzFqJbTqN3LxRc/sx4qrCKxmVCGny7/IvOgnB4SgXIh/qlc1HIIuCpPfhzZl16bb8kKzCunrk4N
Lvrq2Qhy7TAVABHfkm48UW+ljPr+kxcr0l2S160sW17XAobLEVyC1NOx84gk37Q4Y8ss9+rib+J6
z7qPZZ7ujHJeqxLUnnQ5CH4pbNuRPUf8yhQ9VROOqbTODYVYFCRRdWP8ZqbHolUCio+hi+6xaXwb
KuqOBmFQzbJqC4N5ntFYCEjTk2XUQOIVIIm0Y09+alVOLp2IFr2jgRWzA4mBAPOUkUzjDNlTRuFB
xhbNyLfW1Lw55zAXiyf84hzrKPx/lqym2Krg3YJ7sI3ErxZoIXyi8wCvIDcu2vxik0kEEWmySKZ+
mOu3NTg7/H0qHpCa1LumKt8TDAyc9HUstH+CW2MmH7CeAHT64p+9qLf5PACm6ew2octarIrrK47c
AetmAb80nHkcaIvPQuboa8rvMW4OqsHB3b0lK+Zs/GNJctUkGB5yRaSC9csfdQx7+IVvSuvxLjAE
KM2Xrn0wboVNpVyShqNUWM7U892E8EQdOtFSLfmxMEY0/NlBtgptZ+uXdsb1sZJOVWZ4a/MsQobk
lQ+G4dxUfjEDUIFr6gmYZ76OFkkNyK41oKkZa/YUcXyng038lcMfRWTbTVuVcHRu3oM4yUa59GRu
V5jGiHjy9S5JDex56Atseg3jwKEG8WqriwpBNdHiIFzMr0FKTxJbripxGMKNlZmWVJauOZBNB4vQ
VKBOjU2gYaWTGa2vwAGIkwpCDuxEqEW15qslgeTpglj4b7KK/y5spmqiCRXxZ1PCyqE/tMHHCgEm
SES5AG3q8KtktQnmODoYExVOWY9fJsMti0M0oU6UatnNuKa65IMqNcJIUrTpnL8THD8dh2jyg/U/
EG66crhKAlUTI8ipbxhG0622DKpIRqhm5LXwXamml4S04YfzG4LGKBPGQvONNh7WMWFkRKlzcDSo
lH7FoV8P8DfsekCLMIM2KKfCGg+OGTMOjPAUZqRWrVCvyvZhlwqCnzTuEApbmwzhg44IAogGrKjq
x11Rr54gsjGwcRiq8wNBNATFfbZ+Z7V5TNaTOmU4ADBBOjBJQzsJiWqI9DN3o3i8lQkOTEKd0bIj
F2b4cek6ue5G9V7Dj4XxuFx9CqEckzcaKMAjoR22N2F4wzDsP6Jv19841o3S2ot8uzm6WkkTOJq2
65OAt1AVua/XyKpofDGSweNJcpkfd3CNaV+3OtL6sALVt8IVdZk87iYMLCzyxw0rOejL4CXczTz+
SPkAeN0hIcGea3zYBmJJM31Xhd8+uA8DyFqdthMKMofsdzOEn6GgV1Vxn5g/liE8ZoW8yyLshBi0
a7A2KKTpsthM/x8HGQ9zxP6g6UVxOj06ZnL9tARmNBBZC7/uhStTrF9i3oroUygQVy1+yRL9GqmX
uaVNYvyF70tYa65ckVdWnbsIDrYVYWSi5wfGX8hnovjLGceLycvG7jLBXwrrugSdNAOzGZVDnEAu
jBgyJuKdWzenMPcDg+tFATv4b7REtPdgxD47s2QT1AVjJt4MKbLAl5TKln6Qir8Zf5xy2dmjIe8M
dei8O3hMgDUevN4UDb02eiOtLOo1Y2cY8hO+d3E0vKRdBO8ux5rvt8PW0qk+Y1VwrYQkgCmHNJt4
EsVn8WUVUi1x+K1S8WkW92w4q4dskc70Cw6Hnz2MJ0ZlJCUUkKVGj9qkG2PuyUcyWy7FTwdZlqa/
iI5KNHgaU6h5hYmJIwqXqE9c+gMXJ1gUKfI+1SKlFCFc/JczrrV6QvbQXDirhVnNZ7ci+sx9cClq
/jcHwytpDI8tfzmZhENN2E3Aq7YckvQYq+YVTm8EXcj1bpTaleUqoVdWK8i/4/sIsTufkjfZZHI1
DJiTTNZ3EbZeFEK6YFlqCFpM0UCb+EWRU9XSCk6cVTKhOWs+3tPccsFIgql0zqFyrAdUj87JgTPZ
8fkWMt4A+J8wLbJdiWO1UaW/iM8z6bRvPAM2jr7u+iZ7XnVBnG4I3bPOZlgism+PRFEx9o5OIjdJ
8mHObgaSC8b1t8txoecfXBeqLRaoP0jZZ9UxjZT68Lau+cMJtV3WmBdOkRKKmWPXrl2rEA64nqmj
k/ovXcTQ/7e0f1UOmLRodQhs+IWU831hUXZo6ksCnHREoVIdyAuhRoGuYMdhagjckzPMLxKM4Ghb
eew63Rs1FeQodjCO9Ur/y0mN5R1E+BaOIkNptogPxTGbGlHLQfiGeLvN8/LAHWhJ6tUmAlJHYwLJ
j2kubOaifRRYHcwqNwqvoYjxFc2hAqheKHrUHos1eMYOOcbUgcMyekr4voZHRw8yANXJMjjXLpP6
SyZxjol9qFPFbZFsdfTUNqKRJX4SU+oybkF/dL9ksmbpCTTKi8rgWNy5ZsG6hktdlzjWKGKIM0PU
Vqpd58TUWjg5PsSYCLsI11bio043X0noTMEi5zLa24C+mvWhdvaPqEAp+1amlnF7WpP0sMwqvPGH
DCHWpGvSQl9HhsB0ptLVbwpZB6xprpk/acpORUfdJ7ErHqfDy0yZr/bAYZ2mohaHczINUL5g2DNF
kMpdB4C6KPTOwhXIMF+FXaqwCZw57Sjb6/5ZE64nwgbUcls78vitEAtpKbofQYxyu7+8e+fzzFas
vitaQEUZ3+blX57fDFM9/lfRhe2ZElIAhCmBXpTjeAsdwjiY6olC6IMhlHi5Mf+rol/FDCQIQ2HO
ELBmkvpgCXA6yMZTP1vnKHRwoAj443G+a4kC1hnuk0I0YhSaSyqDA4MDWY9iJi2mcjzTfEy9L8Al
8bqHmMjZjk8M1fYauRy4CKYRu6ASgv+DUGUsMA0m4VJCmLVoryXsr6iEntI1SOpapI9zfh5AciJM
0tXAKeU3tQ+Zh7e7CkMqRSE0pjWY5DnbFZSHVSVEAzm89JUcwJwboJv5MhMTb7hCid16U65u6voq
rAYzfAp5I6ZrVW+FIux7CsiZB7QMjkGrIt0pmo88yGXYVb+8xcWaCRJRCFqmawIQMrs8kFfw2tyf
pGOumOSZz0EIHiLGa2LMllD2aEt16Mr3nrwarm5x1QvaA0HxW1Gp2AiRsL0eW1guGHSNMmpZjJ8Y
mFAKDzCNKLvwrWPmvAgyS/YLBT0ZbuYK7Q4/cVxDZhPXrdxwMeFzG5xAiqy5ae24RyGosY3naj3p
tXJGt7YXH4Uo87VcexiRdcfgATJCc4J7hP9X+ZBlBa0I+679XeA7CfFY+8vPNDLcuMi4n3+xFxR3
bh3fFppAUdcvC+Q/5p7RAzo7T4LqDeb3jJFpA69VvOhpnL4gjgtTmWmUTpQbIq5v1PCn1rxYUpA0
fAqBG2wJMUW0hAfdyhkwzXthyiH9IVjXqyqooP2nQk3MDHmu/Kh8mCVEVU6q9LfR9Q/hpFANf6gF
ACTQwqevAKHwzSnCWMQFxurMGfgjU1yq4AjVbi00P7TFZn2MA41SDKs8vhTcZzknYltFuD3Z22HG
KTN9dSGyYsL4gNSiln9Lq50i3DO/GsPwZAlYKGM63AVzDukBQpiOhf+6kN7edk8lLVDHWUX5IDQG
85RdMuMq6PacepVxQJpRja98BoLIq0lwBOvrLIqoUlVOCieWBlNsBeuikJgqemVKYio8THW5O2N8
+v/j8xSIU02sesx6PSVtuRkldIbMfge6/RV/WcNguqMfevMmjtOSOQEGeOVza6fo/4xA4XnEglpn
yB+t2vxNqupXVfgy1MDoq7bTFeSHohSLb11OhIUD/oTdFK+Mi6oqGPoYuCwwXGonv7Ti7dJ0+Eab
3qCd2xJApvoFWyp165pmd6tjrBu9ttJLyKNRIPwmjIEXTHKTVzQ+kC0QNOgVHNBwZ7KVEPtt6KFx
3uDqgb0QUvODxfHRDL5u7RNFutXF0wwIm1N0z4t5VgznO3JY5Occit0Gxuw2x264J2zTMty+6AHJ
yAXOZG7l6Vb21Hdut0xbA5QZLM+0bnkPtSs2hNGr5S+D30U1yYR3Fin5RaxwZOgRXsKR6Ru18SUh
Nmmc5kJgq1TBUou3UQzEJ5ZkKlLGUZTwpNoOZW2SH3qhKmt5XZXTun8wgV3xevGJ+ZWw5eGWbBjQ
9kn43Q7C7sXudvngMNxlTUJp4oYdk+GwiEFC/BH3NN5tQpYO8fbrP0WMM+VUQBKgF2oa/dRKf5kz
glyqrxykPFm5xrGhadoH5aFYV/XHAPjTQxYxOEZxO5OwZ2SsQ3r92dLfbaffhskrlHU7aV7moXFn
PDtCAyeYhjGlKP+7WzTfJKs6zJDSsECAEWYQUqezYmO4eOdYZfTjVAvxDnkYoPPwBtu6xlHzVmvt
YVFnxDXYqGSepanbkbmxNOlo4/0JnZ9TPKmMYGEDQLajKeWhJfToYecyJaLyypn0gRcMOylp36VF
veuW8pxlkLtVHSNQHax8lGbIyo1rqoy42a4dAB06qH9Tq+z6PHxpDQcrJ2dbY63B/f3aY+xCOGDU
+E6G0CM3sCAcmfLuSdugPQbJgn7TBYUKq5waQy3qgyNIM1/QHVDIkvs1Sjv7b0zvkzluKsAVQ0Hc
E0LlAwfZVUnINeMlzWukni0MltZIDtr+qEbcNNeaC78AOJp43Dqssr8Y5LaPyKuF5dLbd/WctzcY
Q3zB0kGFgYEY1v1bQ563c2hV35nXQIbkKCtirsn5QspiN51TOntcPzxjnoK0m/akgZ4KzoEc/+ye
3kDuzdPI6VysybcjsROGuYVHTcpLVn1nEs4AqUYgVjS99/J8XsZkx4VQIhWjPtzTtNINaOgcJ5Q1
RXRa+ohBe3dsmou5YhtQ/FObdaei/JRa+10cBNbnwGjAMBT8G7mBZ4LXWah7mxQBDneL/PIQ8Ncp
sOapX2NhGbt8jfkhGyB5yxf7v1ofaRr2OxOT2mXXGxyNYtw91amPBYlQLgxR7q3DO9ZKYvWEJYpH
Z8NQTCMmNrdsr06WJ8k4q7F01AbrHOKxMXZ7Jc7J6mqq50g9hrrhV9Ox7fj+mruUgQo+goNFsCcy
D0HD7Vv0iAva9tRZ/CkejkOn3Ri3ijFkFV8lfOzpdKh1QHjxzEcrB+oaPR5qQZgrCrdJRbo2+G2H
ybqkBKY2Xigtkfaa37ZzGu7ORK65ATQUd4ifMaWMkOVdRzauoLumUFga6L59Lnt5dJGXHIDIvhao
LfjhSuMge1D9OaeZYzwd/7u/y7KKuQAK4DhIakTt80no+ftUDpah/nNGwp+77r2SkBcLWhWFoN7F
WP3iDChqzdGfJ9Nb+u6k2SNZFYeEnlfYKogUWTD8z66Yt/2iHiMVdFNfXDwcPzosPCyIKpX9a+8H
UMARDXJbBqgdDZav4PjVmeYN6qs1w7Bu71GuPTtWcRCSoYrV0koUt0xhZuel6OCIMX3EkusoKHWi
gF6H8JYov4bGwDdGESr9KhAZ+78Q5kEJZ8FW38yejrp05Gfdyo69GdTYrFkXaXg1B8T4u75y51tz
ikA/MdPcGrvyGjGzOcpdMPgmZmWb9ORAd4RE/artEz7x4ZbiWm29lNm7tZvIgR/3GZnppBWNLkZ/
AyMeDFRBN1wgVZr+HqpSt9FdGtYq8zTUPZ1Lxkf5RKQ1qlLcjPXxuVOelw9rlxzs5G7kATDZQmQA
UzkXEyLwIFQKDp4ZAXRjvca9ghW4CQ9C/QznpINefnDUm4LK8AAr7Wj/yX8NJoeDPyiHNPTXl8y3
r5LPPtYC3e0wv5Q30dlojwIDkvZ2FMRQD1yHpFZG4hgoYj4cv5Z/8QVPG3j2UCHXe9vdkwPtFhBY
vV96F7VpxRIg2opMngoJxC6+jPENu9yIgE+CeWjJcOdwl6fSClobzfamaY4NvunKS80MC07HsMEW
pYN0C5oR+rX2BI1GJlvScPkYmCteO8R5kK/lvd0Hq/oBp4DIUkYuOnODbe3s2kdyzSZP+QWANb04
uhLFKc2IkJCamZIfjShnPvBBw02X14q1J3y8z1a56K+kACFNweu2ZHh4JT5Yy16wmCDQFKVIcZsI
KN5kl+jCxIqYqtLTP0ttCyc628Oc4LVV9Yn3zaeNODyTgpXnah9wKtEyAEIqzw34u7YZ9xpz25UB
/k1CX6R7wpCUMx7NKdIBi9A+2Fgx/s5kWlPkuZCTygsUJygxNFfNQcvfyM4sMMchm451ZdVv+ove
uJmx1d34G18jEuBYdM4dPko6n8L+o2x8LEBE+JHQqlB/et1EPeYzNTITyDIMgvCvpDbfm+PNgaUw
0pa57Dml3sWgtPuaaQqQOcVY5Dbv2jH/GHxs6SYJ4vhmgt/uZrf+TUfruYdSgaiSBtWL6eIZZ7HM
P9tD+kE1TxGUg4scEZypHz2O3tfhHywBjBs/9Z/MjwL5A/wFVRliBQrVRPV4eoA//PiJeSwGL25h
77v27EjQcCBTeGa4rb7nYaN8aHhLAtpP1FI7xqeyui85tb65PEYRYzM9q17NTmaFkhfFTwknv7Jf
zQObvy/3kAMkWsLxBYLIaCMcAx95kWCQonZAu88HCSJDvxyT5jj8SwtXwTjQU+5FEO3n1hX9u7e+
8GrhAnWMnL4cRfwh/LNjeEgxyKcsIbKRGzSgjdP2gjJQbPHGexH7BZaKLr6Eh8lqhzNbfqBIZQE2
WDt88aAlqg/twGvQyBQQbBFvxTmE9+onlWcoO/w0Wu0all6Y7IxdbT+Xf4AwZbY3lAC7LtgyJllb
XJYuc6HV3GgBOzb8Ka8O8ClPr/DCQOXpLB/4208fmgFhe7tMNwUE85iGGDN67Jtk+GB9CyRXPWrH
8mdkuKIENnoxRvWUP9hTmi7J6n50SzvERceCxOUEcie6pefmpIeBvow+Fk2ZOG9M4ynKLnMFhw/7
Yy+J9ul4KRPP+mZkBVhw1BLqCXxo35f4dayfC+2OC5QFJhESr5V3lwYS5PwEu7BcXONTsS4tgoOK
oexTtDxRUnaePF9WYGLyZJnC8s5YbTmMbZeeWoeFAt69w6IUuDDf2ZbP5FGv6JbvDNidM8yHSN+1
8q1YnvL5Gko3RTTM+IJp92h6m7S7ZD3L4zP/X5PWg6fO8JjsK/0ghIPkVFmPcHyrq9dUeWFeiVqS
+EfALxxKIJkND14EEuHJHVb8WrjtURw8MonmEQ/tYSTj45VQNxxzOKhWi3tvi+6Gq4R9vrDld5P+
lKnPWXFfQZ00V0Nfb95sVtiywzGD/OYQh/2UEjCYqWYJlV7TYPzTAi617sQ9Yu2Kc3EfqW0iP/Sb
zHWG16Ri/PvezO+x9QH7ouZx8Pk+w50C/Cx13zZ3kfqmciLLHk8sl07cRePOfmZvGt2RjhEgWuzm
VEUQudGOVRzYlceI2lIe2A8lwCjLd+Jb6oHYCbS3aiq+mlIsPLAxMWH40bxOxqvSFaqrY3Je/YbD
UHctz3g/+AUHoOJv6HAoTLCzCcNr+wXurwWd136zsfmXMiw2YiwQfRkHBC5c+hNsXa+/jeq11aFn
jYeuWm4tPehrP0n9+diBdpwVxwMZVGFsS8SuuMmtIP6DHOMDbDf8TKPsW81kl8N0Ib+1oSLCxTu6
GtpnPvxWkjhlI/u1V778bg66lFN/nX5wI8pWH08t5IXcKepv6Xjjnp/Jfu5w9fPx6AbrZe7LievU
QfxGb1i9U+K1ezwOetp65MlvK5A4yRQDQtpNvas5AauN+WJLB45+rdybpRedcZdc3H8GxqgPfvr0
VLwP7WH8I/ae2IsYWx80JuHehlFMBtfG2MOifKXlxynvpSBMuT5TdzBiLAk1wHlvrwSTtafIUPwR
FwYs6Fa3zrao278x2SmvysuESw7CWiyVvGhP2ZHsjSNnl8n0cz/2x3oEi/cWlE4KluBBUn6FL3F2
K98QAfKCsOGTcIa6KPf8TYL5FTLihCO0bzD3hlzwykqPho/EN/TPsdxXzl9sQm/f9FWwEr2F/K3Z
vGi3Bnuk+JfOf+y2OO5HyUb9getr/yww+2Fg7uM33htbM1Nc58zgFh0snl2KF0kHcAYe7LLnUeKt
I78jN+HOxQAJ2s7Z2CFJRYiIJeajK/F/2srDbsi3+gss702kbpik57YHQDuITxG941ljTWo4kiiI
p6F4ba+cIKBdDhgTCUWEQODlDMi96wNDDjKisKUTmg9wICiVDAmo6CrJYhRNX3Oa0WCIW5LLDx8p
aCm54c/Vfj426b+Z2Hhla497aGi4ETnKjvM4S19JJTCeoGuHBlY2e0x4U28CbGcbUojcOD/yPy6y
1PGizwLPOXuTflDMnMODrbs4KSdu+g5puvywrhPS3peexm+zEmEGLZm7jLHptKc6LEHDZuMK1s1P
tZ9saS+zZ5YgZaQJ6PBd/rQH69rObFSPyJ3euBA7vVUv/aEcdjIaLwiLGPEJHCHJjrmOlg6EwDXC
LekToO442Zf2DU7/AlF/cLkVbeU44Oa0GYGoqn2xBNSmmLNSmg5P/Z57qcApO3NZEzPzdQQcXvkd
2q8jvpPfs4YchREOLGGykLDUcqHR0cqmPOI3m8xy6r7D6ON+jQgD4t8d4ED/r8ytv/sBv/ANR4g1
eFzexnxKMAbZ1RwruludjZo2lU/ELO8E4clEsdQu935uEjnnxt4w4QK65eL/oQSm06MyTzY1o/4v
+aPzKPIWEhMV1/7h/OuGK5hHGBC1Je3ZUUa113l32/GQ+LwE5icNrmU+ix2Ig2+1AvK9mBBVvtrd
VEa+8oVisP36iC/l97pp0OXurfYF5xC3Z5sjKIXAAg7bbBj6FcxSPwhubRkZMd/YhirO32xHHzY8
4XLLyz4NzB3gnYVFN1gQoWtbrm3nWkQ+d8Zk7Ar0JvE57iAjotd+ogI6yvJZYh/R4bX2HmsDpQ8a
21W3GPM0H3BraL3rZ55atSEiQnxGECb3dAgQjSZG3Wx8dzxFl6V5Nn7EfJiWDbqgelJ+quSqY0X8
l3+A7WL+zzK6mNVjPQ5+EkSMlzblG4/RL746y7X/yg9Sgn7mO2+sOHECrAHNDyfm9/AF2mXTkpKx
icWub+kep3jqq7NPfRvtrSv3y1H/kG3aG0O7xuhLCVTq8IDZV6QdYf/ATOkYa3vtU/2Ighoz8AAP
FJlp+x4+Eh0AQB2GXOqusHd9+MLqqpGIUtOMBKx9VMv7YL/yG2LmM9J4qocClx+tXH9VsndD+bLo
jAfkDahDNaiXQU3C+DvEUgcXMgvxa1C+mdfkRwnw8011n6qKWyQ0d9IvpbK+X2UQrT1UCnlXFn7N
IgGZrcQVTQ/AmddAuLoM5WNQUKMR6IdLCTU2pEuOW2x5LW9ioeDJSIDd1zidtM8weoCBoayIKyyC
XpfyUe6lmK840tuU3wuzOOj1IXUSh5s6nAkeXDCuOWoLH/C5zm7hT5e8TskrnA53rQIetJ595+rX
Gn3ENeLOi6N8tdZtVL+4AJf0CK8g7Y784aS99dFHSCN/z3AIIrgOye6BmzE+sl+RyhYMMQjJRmtF
TRPGT+18H/nECMuAt/1iK29CLW7CZKNjAl7a4zYS91+4YmsIFnbxV/5Kb1bHW6091f2XXp+lfNcy
Vw49gknyDrXvzg6vSG3Q19cvk3UoWiIxN9or1hTzaZQIStmE0L6MYKSCrx6j1/MA0JFgLtRC5Mpw
56214T2ULAWmU+9NyrFf/2GoIqicJrzGqv6c+wuI2YDGmLwgCyaz9MREqARAF9Np+wAnXQC7fBMk
ccSSuF4yoI1RZEk4xCfnjnmqJL8IiARrxWIm+PatzYJqQaNSsyg/YaNtmbXQkyIfabcCBctQ1DhY
ORdM4rEmBYRc2ED8DmQBvctAJy6kcsmlQi1bvmbomRDtCM+D0U6DiQpfIKighwiEBBghMQQQvzx0
bOgiCOpC+J44zhaMF98/xEHYlcKuI2/WFkmwwrQWs9OFCYAOY1I4X4HKWnjg6/RrY7Zvh+QOYidE
aHCIeW+M6fhZuJposgXjBexiJA04D7h+ywEehRAhLP5gcNXy02cfoFHIV5lGGOhJSK2CDlNkWz10
RxRxQtUJeIW1CnTglxqtDub0tvq5ph/UcoRBy68AybylFsVz8ioNFyX5KJiul9wLDtQxXq0sP/2z
7LcxfOExO8Vvk9+5y6CJQ35EJCnmYymTY0jNDNhWDFiBzWz+1YEGQOgbHaz+mI1b9fOQ04fLHumP
qM/6yXIVONmqeuMjaM1bmhHfB2ZaqbXfZWQxMQgr0W00pBrI45xvG4e4GkqftP4r88uiH8YKXrWt
nGGr+UNvUNlaGw3BDA9UAx2bEZPIxNtBxcJZKP3UCyjjCWlGD2f4mwGWjdGB2URmH6JJJTzeJ45K
YXgTrTWRvs4hpiGHdaayeeTOeeSpjiSFJrJNfEzSTGEfh15xLK55FWE7wYEIUFUrD0wSOLH+k98r
xZncZaZlUYfF7Iw/pv0n5MjcLQ50GCwo7Qk/vIcUEYdEbcLiQLk4IU/5ZVAKXAjgiPxLlxiKM8WL
GH1Iu3H6NA31KeMCWHJ1J5BfOQccpNmlL9SJMywd7b+3X7XOYyV2R3Eu//2VfSj5cC2CBrXC5VPU
SS1KjaDoXRsv8UmBFhhuc1hIWoNmC3IN5Zggiic31k1Doatehe+yOdxsWjv5C6mpRf1rWbeY1cca
FcRBxP7hgEwPzVeUvy6AVis0x2Snhme4KTDX+AQkREJLary2xBOuVgH8xu6ZzQPv+z9oDgyLZyFY
BCgdRh41y2touj2KB3RkfBquEBKTeNhIE9x9SHXxVkWON/7h9SKIraScbetmugjaXkfgKd+FLN8X
yZoCkRKUdujhZFnN8KCL6hgJkjQ8aoyPUB0yIZJbrhwnaCb9EMOc6J2/sbzHaOyr9tmZ539TvN4j
CFG1OlKNKUAyZlCYkafAzpCoVPtKv5Uktpiz0BdRwdjlOTJ6N04TD0g5ZWg7QwYDeLiM1vBcYwsj
eKAK5KJmlf9lDHjLSMVVHx5NbA7PQherqyAl0BmhNvMgAOHEuxMJphZ1X/0r8n5t7Ohh6G1qOTkJ
hqCAwyvcuoU7h4WYXsr8LH9Yc/FukdJVEw8XQXqzB4KLZRPCeZK4ZaFuB17wDMSJoHfN8MWuU/ys
SFt/X9v0a0pBbCJ7IKMAaHmhFUJ8QHdbEAybP8y+eeqS9g3F7lsXa8cIAtIkFUe9sN6j+MQH2IRY
F2KwydBbOkoSFroiYWtutzm5BmYP7wfjn5L1BEYoaARtq/nCEimhDg5/K6wpM7XCQRj6LztNEwAv
gJlty75mKJ5joTuXqAVIB+3tgyDQYYM0LXhkcKyruBgZnxasJRE3LOgPNh7kBv4b+MN/1gS1EUTj
osTZx+XwtKKUrhaoNmqIlfRtitaLutbo9toCxloWtNn0ZWI7twDk0FUA6ZilfND/u4BmROAZ3Nyc
MSOZFFdr4DIoWpR6HaOZMbw5MeTP6teGe5emya0UeWO2gGOn0ELmnbEQ4DXAc3Gq6KpCpci5Zsvo
UwZGXVDTxNCmR9P2xHEj7F3kgQpHvqVVeVVLT7CEoBcJunxKvQtFktvWZDMLBwGFSRzON0VvkR/U
uOVDDT8yU9DnyFIW97FINKjIhsud9sIplBAHIz6NGsdUnBC8DF+WEIQ6xNqbHR/RqmUGlppCxEq2
cvdIuG0msl137Vw8C/XRfwarcr1F9Q5/YyBKBlAcP6u+OOeGvBckichaDsLPSGpONl+x8mD4cCiE
VoVBLa+8ksv/fKf6pNzHE2p4yCOJPgXJc1l9oQ9F6ARULVa80BGoEoh2MgM04AWCpkZo2fs2/Gmk
6LvlvwuaO1NH6Zu9aCyuHtyJjYyVTmb+WXL9oTI0rKbdTAiG4JONinIweAytSSKKzTC4q9yyiX4n
6CotBDGxsgpEKzlnQON0PmE9dTL4Wvdcl+96+q+VjjqS8Xr8s6GjSLBd4aGSCywj/uDSj6lwxLqB
3HhNRopu7KSVpmEKovnCeaRJ/oRDgPRqCMSdLxR+6igGVAgWmtWiglQRxmsBm5c+45bWFqAQWJEx
ejJ4uHD54PqzCTr4j7Vm3wxh1ATPDA8BQ7+OsNrE12iz40M/nQtoXbjNQn9BdyU+P9ZPjYhfUzUP
pmRJ+HM098d4PjtO+iV4xczXl0cCEYRL0jlA1umJ0hAmCmPzOzFZ0NlidsVCcFqGDnvHDE86hhNq
k4B+Y60532QHal54mCCqIsjn28TJBNdCHHK8isp8CBMhFWiQc596j9KHYk3SlE9NvSF6dyOjBEEm
He0WzqXwIzB6z24tT1CQhDPnBPFIOA4ZGtg0ZztKWWjWESpcSbgyQ+R4GgzfwKpdRfDcDNYhc0Z1
gzQfO6MKXRTGsQ082IXtZcwZfwj9aE2rBzGRKxqR4mnQvxVt2RnGUzNxfmlvE/OqOhHKodccHMVh
HC7li9fl0n4ev2LTfknW0V9HVJgF+WBdD82kKFAfkfKVmdvRiqiTQ+CE6ayPBe5ozkYfljOOalC4
oKwtkTtlHuYR2KEj4AEPg7VA7SMnRAAKUyHQ0YicHSkMvzRQ0laWCPJKcC+UiydnkW/IRwCbiaxR
YLCiJ6hSck+KRwwomYiDPCY+5C1ZpmPBA5idysvzV4MFXAx/eqFYyCy1LZidjoc8IHMxGJ8N9vHU
rx1aQaFqIfgobPEInOSTCGq3c9NGdtl6BadMgix/HrEZXvHMJ+vZWE/GzBsbg7Tvty11acOaw7rN
NUvmoYzfoiKCAafv4vc+RbdOy44TvBE2p3Y45hD6KaltuTuBJwMwsHMzAiDMvnju8bqHpNbeBcyr
Y+Zo5QyU19+Zi2mEzWVNESKl+klUK1qS7U2uZ7W+zxIDlBKjxpI0TsRoxiGzCXOHahblABIgxDMk
p7rPfiTG3GuLuwfKX9xW9rUxnSzsXnJLfpoxuFsZitWYMgtXl9KYqWdCN4r+jXP6zHaJwG5gNxPt
Qsvwq3SPUUOOtw4H8h7AzJUJLwWp20Ge41TFkjSVnZ3SYGy6iHxkKIdLwm2Tqk+11V5oOsBEwzVQ
wxdd4RpCsuIXgL95Vf2uRS1kiRuzmrg6u25ndA95/a1hXpr6/Fng6MyAdXgS3lHGUj33jNvS9QT5
EZU8BpAqMgKMI4QE0rR6vEes7kGtW4IrtOCB4rkZavmpjuVPFdvHhazGUv0fTee128i6XOEnaqBz
uBVzFiVRgTcNzQzVOed++vOVvA0Y9oGPRiI71F+1agXGo2SHo95VC1liJuNbheua2+Afi5m7WDJj
tRQ48J64bjHXDCmOFmvAhxi7OcTQwNeL6W7bpLsw2MnMlbI1CJi7YPUsZP6Jq/QUvPXcslK7qtV0
xBVHUjfRKSw4E7ioQOfwVseZkU6WXcoh179KZve5jNYiftNIIOwShciAahMndOOgDNF8xp91Fbz5
WnwKbGNfa6CLGYERuJpG9vBXzIo79Xsc2qMaz0DUc4ivKT6E7Yg/hcYCw6o8VtSo8oLPekA5b9av
EpXo1P/i6TuL84CfR703V2jMYxgsaFyHQfkQ2qaUMip59C8K7OdfJiHHlOmox4qqUIvbx6C+RANb
sKZOH+7knNysf8ka+2C2XfaEZUSkHstGOVhGdxlMrCfSQNsaHkisq27VPiCyg+bIG7daZJ8kUUzR
6NJbGE3B+Ccrm5dOTw5l6z6HuSA006ojcEUfKXpG458z7B4TPWG/0+LTVmGh8F5H0d8Cf+vRi0iV
qt71jLOKY7hJMDdPMMVvcu27bPBdmvX0AjuLFCe3PKvNwUG8Nagzsjr3VrqroAnhudBM0KM15FEQ
ixFcwlRFvKn6lzAcjnRmO4vy0QbiS5me7emf16JJ0tNdDuYaNuW56xJoSsPNGKeLPyvQ/jiBRuUj
a3eD2Z3FEkIEKtqQfSbRstcwV2RBF0X2GSHdEQ7/3uhH+Pbm02LgQlgI0eFZjAu5nMLbzKi/ClJC
N19WUHYMHBD0Ul8l/xpASk6pNJ7wKMFwMYFyP5no7yFNoOOpSBoRe1ql17YMeZhpmirGUnqJ6Ke9
RroF/HSfB+vbbunh0uCSdD1hWsqGBm6w0NDSLqTGWq30bWbkn2rc8nQxiJctmUSAOJN36Dv/HKLu
ErOeEvOMjMaaNK4Zix87itczBrG9iUGMqeBKUCN08346Qf/1W935AMIYD9sjcZvxv/6Y1PO7Uj6a
yj9ombdwI9qiwj+oOFErTbKXoTllxdHG1tL2lW2AVmqOzF8nm1h9TckYsigM0pI3JHj0VXBwRPPB
MNfThZHbumfM65bZOK6LCvshY3zwP/04LLRGPU0juxwmCF1EF+RRGFzYQEPZ6JkHm2yLuEQoZKvv
baZuxwRUr5xJJiIn1mNFVLCoptYXkWivXyojvTi6hj9pdXYJixlbJKMG9lZD9qrG0Yrga8QXpfpW
TV9BDOUrZUGCb02L9lVXy3UdvFc6qdE8EE5GxNBApqfN85lBs5pu5cjcYtj3zIx3Ro/ZctlzdMwX
y7f+qi1LHv0wbl3IVH7YfFm1/S+Ny1XLi6EUHiJb60XgKxu+EdzHVhwtzfT3FMI5wrPf6a16gkZL
6JE4fBc85fJPH11g/AXUcpycO4ais+KCMWuW83zQWPXXDbwD+97p52ruVjFtSwuUqCv4GIZ4d2sv
Sj7jDjy+5BExggr9eBE0VzuYPmqDSbV0SzBCfT05/Xqo2g9nIhVPb2o2SWwxzG0Et1o1HDivmFUQ
2+NtEo+gXUvSPGtja3uIEnN8Pzr8c1gddKxVFNGZSxfqQMlMeI9bpCnCyUbeFBbZXWJMCLFVntUG
eF28OYpiuAkJXNGnFVCWg5mirmMBmS9D6nsRW+iq7pBmR/WaEOQZkg/Jz+ykmZRz1qJ3FYaVZEbI
r0t76xpikJbAuSZDGBvzJMH351EgkRPzdIh3C6YaL/Bem07BixVvVkd/9gGlSI7+hRVU9XUkGHtV
Z6LbiDcpyyq2gQT9jafko0uJhIP3EzoGVuTNr5dvXwDTMyNIwdLneeO22XMd4hvUrZzUgJqxa6vx
faRXmQt8pofHhJXppKGiSTA2MFv/uWi7e+IOW2UEzYuutVETxVSG54QDpzSCJYvvlDesxq3Idl8M
0z/2Vfdi40ZcZMwKs3bwmvKYIVy3yvktU5yH5nTLoYh2cYQhJzkr4osb09yU2A7FYE2ZTjOdNy9t
ap69/EPpy2uPuRHSckDMgnwd23WPWRqDZycQujKgmnJihUMkt0dob4NqCXPIAKFy+Sy+wVkZ7SK3
OsSpvwprCbtGME5oG/TUFvQDVbFvaMchmF6bmIGtH/dq+F0QtuTMpwZB7pOei29Es++L91bQsr5Y
Di0sme6PxZo3tfO/meU9FY65svHp8bp107B67soX1dd+7f1Gu94VDokMSnRpGeJyKBi6b97CoF1M
XEct/+kaCOcZ6mghKjcQ9J0nnTUpQuGDqeofCqRusZYq9HxZwzRp41Vsst4gvImATPxz26vAZfSt
oWCN0GAnk6MKhpYJCO0gYGzYQRGmJZRXzXwAn3fIfDt1n2nlcc6BmXxtkeo/IX7DxHbXqsw6+NYm
l8Zd4Apy8nJ3Wwzgm+n4PXbeuq4KaNgjnhTph5ZGOwwb4aWgaktd2pQ4ws+xNVpocbxpCgaVQfqN
27Fn5KvBowc38e4r7kaf7vEWewpx3pJPNgCm4Si/UnS5gPXzMLdHNCQby63/oQjYUBaJWrBt+1yW
3fQE//CqF+nnIDANcv28oaMH921oPYM5efM0JVyO+Kn2ZA+F5Hu55N0bybMP8BIWxC9P2inS/GXR
/LNIixG1sdsB/8eHKTde/UjwRcIxjI6AkfpQ6t4XzgOMQAC1LfmlTbAZouc0tH6cAecjjdUr+EDm
4BXfvGZ1iLVbcoocKMvwXUN2ERG5KlrZ7tSp+4bKvMbI9dVzTWxWh60/0CERhyH3Yu6LC/FGz8qs
4OS2r4Gf6Xw9bnDaQfypk0vHbhICbg13yd8PAZ3PfGOsj3TMSLGyq+vmM5S9JTLowITlSd2xfP/J
mT7alIylPn2ZQfhYIan/xGq87vDlK4NnGeWYoEQKgZZinwzIMxzeTOAAmfByDnOd0dVHhufp/TGd
ww/iBtep9aPVbzO+QallnkYrPtlT/Gf2MXAG5rMt3nfV3kiArvif2varHZQf2Pu+yy/PQemFMJwP
HhWkXqdRQANVitIVhh57g4YIFPij/EgKo9LBdxV5XcIhJxdAXykcGIqnHqfR2UOACJXur+Wl32Fl
H5K4/TNQniOW3HPwXmC8ig54KWlYE541XknSKhqBwT9kQHhyYCcJZmPIp+EZM6FoGZ4hBhJ/cz2W
/oeFcSAU7gsP9ytbZl+3T2nhQm5bak6+S0mhnT0sZ8fc2vRtcdE7fibdVwQ8V9E1wXqF8uIG1VtU
Kvs0UhcVmHlIS9oTuDp2e3nnSmg1Teivg72ExIDqBZjpNoRoW+mKUbDu/YsY6vqoqEPaxZajH6gW
2Mf4iNDEZu8R1GiKAYNR6L2NJnswfjRiNooZ9JJ0V6TBO0Zhr1GoPaTNCPoWgsezTyRm7PnYRdlb
RAowSUU/DYkP62kLJZjwj6kZ2K8AGlUakQHAFMOpoStR0KShcQUGOcxZfWaHBJ5pwKJHQNmI0HoA
lmpQguM5k5/U+J1dp5oeTKzZW7hsPLVg+SQvXoQ+HEE2twBeeVtEIg4kQmgE3H4EaWggwPfN5ib1
ST6XV4RfiDFhfzYlEzDEkArnBRNlDN6fs+x43nv4Y8Xs7rFhsQN7XQEMtdF3G7Af4iE1Rkj2lK3R
17emrtzVcXqnNkoPFY/TEeUQzwPbiuoLlvpChOTs31o20FxgWP0sSzS1FI97QiRE6Of22tFtrG0X
PQoN66WsDJCsRYe8+LLH7GIq3knNwxeX8KRwWlMZed57dA3dZsbxR6/+6Zm5ReFUp+vWDfij5tbA
/TBsqmXn4N0+xNeh/UHTLrnZY/zH5ERhTYtpDt5zRJJu8qG9jwgtKw5K8XqZ7qNvEtKWn1kiICgh
ggQtFUIszgkyEgDxfq9lzvpLx2kads+JTcRi/lPl+6aWVEEO9gky1wQ0hO0K1H1/kGP36Ve+CL1+
SN5n/wtMUdatggI6rHAKqggH7tKb8bCltYhozLFa2WNkKyW2G/FZY0MJfFsX6ps8SjwYOvMN1gZL
KyOYu+qPrfUA9Ojxe5a3H01trOPHzk0Mc7KE3UM4YYqMFemkY9ALACT1TLSKNXHITcyqKFOO4XRu
5kveQD+wiQ6jd3nCumdKhnPufJPzi9xCH8djTHMkCxSJqumTzQgnVyAtG/UA3xbfjm1vmhD6qQQS
D8s37PALxhBv6G8sEZPyp2e3LIIOriuPmtDiuZqctvy3GIzKIlWenoGN28humE87kIXt3HvbXEXm
WVZIoY3bTHhGinUdO4LFPq08YyO8+b3uAQo56ia/FjvflamfxMk17K4ti/wCbYcBYoAMEJF9RCIW
+piUtOSIIt4Z17qTqD/8wWzMpEgu4K7ikiUVAc1C1EsoqCyIAzdcA7WIJGzEWaJo7tzUFl8lURoa
ELso/fh+sbCu2Oz2RAuaz2X5oQ9vJkgC0J8zSgAY7TDbs8xPvwqEgi1hCBLwRVNja4/ZK+gJ/tlJ
vecncRsILWhdHgVLm8EcDeAocivKZsuSlOi7N+FmynMmm/UaOWMAeGQh2WiHnwSmfrvnQUZyKN9T
a65cKzm9amT2Kj6EQLQ4mVpRtJFBuWq/5RbF8XcN+1pg6Xhuz0HmndjYWlO9XlnGBqcP3mWdFGJB
Ypz6PYK5KLsGfheOWf8vXjFDY8ctYBO3b9kWdcWPj2BJCmaLVfjyPXLe1B8+0wDoqbd3CRWZCmOD
sFt6F5EXxVlw4VrL1iRuCkQZv6j8oPwdiXHJwuIKezWqYG16P2pQbBr3lpLXYzyYt7gpsVKe5wPO
JE7yM1RXu1qWIx0hKKAbnynEaJMU3A64PnX60oIus6sfS5udnrGUQzwIImUhwL5sW39faS4bMBj3
kL9ROibt0kmAd8O0z2JObSfuSVajZiQ0FdmSiR/godVKIk9FWw3/VJ3RWg1XfseIfzzUTxa3sBCc
GBRAMruutssawPhEI0TVkeU8l7BSLAJJrN/XtqkeFX58YnnFOYO/CccVX8FGEzctq+SdjpYNP3Zk
PsPFfJNzQqxVFeUWFwNm2pyD7CGE7gCbQIz1Q1zmxOi0sTmNB0zH01cXDnuI0SDcMhZydA+y9pAH
QmHilchrFJTMd8Ha8/SLCHA8Pn4DMT6Jyj2puSR1eriway8xGyfZpQAh0CdpTCz9gpvFTgDED0IJ
7xTucQd3qA9DE8sgLJEFgAJrE6ZfPzxr/c9vNzePRyyf6oC+E1lQjd0e/l6BeAfxu9jHc62gm7Ci
NDmTXIbPZLUY0msw7L32GHDKPakZCQtcjBl3lWHT979Plc7i0PMZOZHt8/u94Ybuty9+eHuD8tsF
U7PIetSgIGxbnD1YBm0kqY4PwB8ssh/ujRR51vQxfpXRu8KIOoDiGRgrzqrAwKF+jQKKeiZ+P7xX
+6mHX8xa1Qahjvs721jvgV9rlh6/xZBe7I351IX9D1fjEekcz6VAYH0M1BYOy9a+1vTiRH1IKcHj
UbmDr2G4RIcE9GOSZIPnFduF6iQEggIXi4YQDRE7ohGfCSlyiIO48ACzQ5LrBaHYR/MTKAl53pRj
jACgiyDb2uiYcuBQiwC9WMm3pFJzjXhJWF41mbaz8420wOHZh/WHqJincDBOVPIeK0rzXRPtuLJU
xGOH2d+9YsQxKLT0aMH20PPoC0p2G0Al017uwUMLviD4tLAADVUU/vARNMhx/JSVXC3z26r7C0Gr
dKObGcZn36knjW17wKtqCbEG+rKcCDRoIN38mTzc0D+6kBBml1uBcrJZwWrRcLfTBv4smgkAe5PB
t6cEK4rIny89far0oxW8Ebv5yaH0la96dpazYHIQ++9VADuazYyxCsgHoI9SQ2PGl+I9tgb534l5
5T+4Iya+yGo4U3r/xrdvW2Z2fCiwhMxWY/5Nh8UrbNIsyMI3AWrj/8NZPuPaMKLc578UM1zJqCNY
mD8r5KXGvgpkiNs1l1xV+dD5HjM3Or6KjapGSKYGaMbHEtDprCN009BQYn+RYxmK++02BRdgHQ3n
KcZ2wVHH1QgtAPOoVURfL9+zD1BeldqLZA7MoDAelFPM2nlw6gukkhBGivwL/CwFLmKYwkOFx1Mk
97xBQsfCjowPJH0lPyhr2cDd8fMS9skr4EF9SbLvoQaPGfJ9EIBOE1+U97iBx3uTnOFaY8XRwnvm
+jH9eiPvHDfQZuDNPnNPimYJJtsHPgFNbPH8JYwpboLw2MTQATc1fDoUVtTSzWfuxIshbxLwD76o
Us9znjg68Aq1axudpYBShIN7S/ggduRzcKbdRkDPH4+5oWUO4gvRAl/QiG0u15tXhz2AbDsnRCyB
/gwjjjeySu4mJyB0OI3mlYOnKKYlvQgMO2Kx9IbktG9H2+jVm4vCWrywJvXZsmA5H3IeXEw3sBrB
fI4vxRfQ3VNZJfQz32kgnDCeXic/cUg01rMOdyyFIxHAOnDjdmPidoXdnXzfCObb4EY7BOkLRKZ8
TZdTqhWksVwKOusmaL8+OMp4t0qcRUNodzyoTAL7cTuT9zE98H9iAwC3pXXJHF1FtBY4bijzdwdr
R+62fESHeJwxo1LwBWloPC6PhZoKsljAz1MPmXzEhkSaWXWsDxO8jdh+dGNHvtSR4imdmjR6pHtp
PQSS/lX+vYPcNsArRygfU4qkiZCOIPppyJWRgYJopQbbS2kk+mD86yjxlq8ot52zvoVaQDX5iKkM
BeJcehV4SZR7m0BhTmXCt0hdlsPbjNET84TzaFLGKFvYpJIIyacK50drEGSGg5nAp+19sq4NY4qb
HHqle/J58xkD5BPGWbelAwyb3/Of2vxfRaVRXKasFqVy88YY2BgilCTcwf3BfMLj2SESNf2RfpYq
BzORM5Y/iZ+8xNdQX6XISBcDwRAJHp0i8a54XVPbTTQcSPr05kZkOecfVZ0RS2Hs7bQ7vVPcXWXw
5eZSGDgZ8S9H3g7lCpDO8ZZyiSi/zRWzcQ8fA5d9GwI/3lmqjVOKbwSuclrQ3wxwdbkTv3cErSV9
MPfXE9Otuv1InA8ZemTOoxOhp5STgqaFLr6ldWCCob8XpE1FZWVowRHTG64BrAGO/SKqRKZpZ8rV
8dp1QerJIOQlbDNEgTs0KEdoeSy8n0P4lSKw17JshxHQr0uZMUwL9PfEju9lD13uDZ1Vsv1eY70B
PJCwmMMN1Dav/nBjfz7Vf7Gy4rmrMZPVU59Jbd1WHCrTZ6lfHP5oc2nDnVq85/MZfDJguCwg8/I2
8YXw0kgiGk32+DyJCpACt1+vxov1KyKhukCkrJG6heRbeml78Lw3vXYIoK836o80RjVWe2Og491c
bEoY/8qIGSn+rtLRVZqYbwhiQWC7L2nsKODJBFjYjBqCc079VaZEeVAtKmCOjAKWmVa/iqS+iKXX
dIaHUHAz+rAkUN4Kqz5z93kmg/bu/OU+47mOySp66py8CCzeasSbb2WI39+qY0XJ+wERg8pFa0UH
xsjAoyhtPjvk4M5els4KmGQMoRLAOTIsVsDdjx4s7VdiyHYUEBtUn+pAyVR6UiHIdbjTJnAiAmJQ
FDGgrp0Tx56jwynd8GN0TzmgtxQrjlItnS9yJMmN45g0jGyD4F0muZncPGk95Izr9sy2/Ft+IY0+
RuyLTAiR+ImYbr7h8/JmWAA1k0ZOtE02Q7UWXkBrS9gwzU7k22s6G+HD/kZxJPo2ZuTg9ZTQdC5C
G6DeQthGKJFNZgV+2JTS6c1y9hRArdlZ9kszvDjrCQ8mygUeLcIQxOEOWtiT7D8sY8RX4MpUID4q
nTotaeyYLahulnfryCmTL105EBLP0kWrMBlyXm/LflDWxQWFPwTbiust06zlf0kFtwBcObMVOzrR
UVAoBpJGaJxBjerpZ670Zz70ePXcj6pG8JM8cd9myPRwgOQMMvYIIzj68F/hO0rp0KpNMoCFDkvJ
y8VvqZt4FPDT4aNUGvYjvNBwgMP6YncxyT3kuZ6giFCOOIx+gXdjhPrAARowTtP/df4DqAYgXaFt
Q/Wi0sITo6wHHY6yVxnyKapVlm55IlIhTXJU4sGMKeiTjocs5YIf0zFVlR+VkIcZe1aoPoC4MMq4
EglLUTnEY/27RUuI1zSNngywtLEcSX53KhL7xtdLwOAN/YZxLdfQ5184ZMrK41toW3AnGZKz+Jfr
zBSS/qSYtGoG69gUleOSmYn33S5ZdTsy/OtPEzSZ9l16MD/AVyEnt4Dhd0N7B0dOaH+yKxA2OSvs
0vzJSNFoszX4mwMyR3bRwvHSc8QkU8rchPBbvTqQl6VblSmBT0/p5teMEbN2i/2aYAk8fLVOAcAM
jWMTMqEMW/RFlvLMo4/xBidlTUvfcayZmzHZQ+3lceDBYF7jCIJCIedxLhSHRsf6RNyExnYjpp8V
mC1pitZXiLEZhMzUzja0FswvrfonYgXqNL89VGuCOVrA4ZC9A8GxJVtOPTFVCcFqDK497KsBOh/c
4HYQusqJW0zmAH5QuGDfOfC8EmVa/SlmNL/Pzoj5YsF6KEYMGMKGB8ziAef74uzwlMJJYh7gRAes
mSEZGAG9L5vr8N0Eb+EScTLT79qW6BmkOPe8bwPOCjIhy1SJWVKx51nQnZuSYAXTnWgHC06oYtgW
5ivdme3v5H3A9SKhCYefS5GUzhefZAiFfyu20nIMAkRzqPExuhDIUj9xX//raWTK0xgueNqoyIhO
wDcM62Q0J+BAua5899D/kpK6Kwxhul4Bgjh8Dcxa0meihliaTqCOGvPZQC4WJkmhwQKqurUeZyju
kmUrZCweZOow7zx/Psc/43fUgJPd3HXE+Fz9mSQaz4ITO//axkPYCQlAIGEFoxg8X5K7gwW6H7GN
ZQcpo1/B/eP5UbhwFn7ZYEzaPgxHJk0ePLjzwtTm4xo2COGQLYz8WnmgTUxJfDXRJNATgN5ZFo7s
tOel0x5yYqZaNIfOg6HYNq6+AkQAbm/aBnZ6+s7GH7CDAwhiR0dCNYWnKz0Cj0rE1Fxdm8hb0GHL
joGfAAPkgaal4QTh7JAhApq+TCOlecL/Ea4hLRAvAOCJlAaZRONVbWEefZOkOQomCU8Oke7sAOj5
UhkQeG7U8cbvFRCIodbliZ71jZAZB4DBpkIpRQumUNam5lJbW97/aXCXtEe8S0Lea7txiaaCHhHh
B1deGv6CPQzMHQJm+S4diz2ugdjfSO2TW4XugvOqtl/M8jnEj2UCY/LvJh9MY1GZmShG3ZuCMquL
H/L4cplYFOCLTnqITWlgtPuvrZqy7WwgSL5JSQGJNk8Oue2cvfqV8U06Xrzw6BYpn0ASXBKso3ny
eXEMBmdsAagoOV5NXDPmLbmYVGs51pNbiYS5AJBIQqEAh+UDy2LuPHF8Vf4SomKBRsTLz5FClqtM
IJj4LZ549gcoCOTzAs4sO/tjQh2dmzuS+gQm4uikDWDC4m7x11kYoqpCD4Y8ts937rjvlUPjHkus
5LOT7tJ+B3cae0+W+hU5feiE6uBTb8E9yW2PfWzzJmutecE+acoNaTdWW7Dq+pqxrYGYhOxllSEy
D1PUsC0at1vmPDt2RHDsKVCZtR134df08px5RIrwBeBlBlW9UCO8Ys1tW3fLMtL+tFhlYRZGgEVT
LEqb9SzPNazxZhOw5EBh4sC2kRRtK/rS1JeYyAod5g4H4qg7b2X0MfMo1y228Na6D7AKRUEYMXFb
oXnKG3flOHuFg2nQeKWaK/nHdN2Vdq1BHYz5oeCinCQhfOBCHliRDyUj9lqo29klDQSEZ9EEYf1U
dmD6NaRhiqana4dJ/ECNful4N3gPLpZ0I25MNb5m3bWU/JQBLiy9rI9oMOo0OKf/18ApcPaCkFOw
POLVq7GfdWBqxOvuJmGijv3IBm812iBidGBDYa1LQg4A20yhJwWqtI1t61wtZB2ebuJ1cw8piwZ+
wr/Bjei9eLBKsKyu4dfB8hvgSyVBdGEcrmA06fE9zHZOyOye3oMpf2rFd1FObhKDLZwKM766fps8
JL4GGyY8CYyznx9niIRBbz5KgVhh9BPDmpaodpGeQHt58oHzExhwIQXFIKpjCPoH76EqzrfMUQaC
lBkbPtaZDAfg+ZyTcoFdhLZDRmyjiWNEc49y60UhvUA8FTrroZIzLyHsQY9bLlx2P8EDXN905l87
WDZy/sz9oZteu3wieLXbNrmCWUdMJu8VLFZvekQOSBGwc4EhfR9hiSUwmWF6bkpASEFRUth0CaGH
ARIORX3J0ui1rcdl0GbbEOQh1cytM7Tn1MVawirfeA5YfwKUbxjmtMJl7j1pGgRItYPjtRtqdz+H
vAoq/GHmPEidlceXrxZNCieKGgR6kDkEFIIJz3TyfZSdHOwscxf8qzSh8ao47dCtEkatUFNddlAu
EiHzFfUPuSIuWSdgnTUBco4I7O3mLSiwna+eh6pfTygVZEnijXe1dD9dqriX/JD1gRMymlFuYKKg
l8auv9BNuDY/SQtmla40g9Cz7qqqIEWkavgUhEZr3iRSGxP+TQaj24NQBVMcEg/gmAWECmHXbN5+
c6WyCfsQB28oJm4n3KruHf74E/VCmN6zhfMAlS20WBOTX7aLQS8cyLE5M0F6F35lkiLo55SsOQGh
iEQjKYzxUcipIblT5lcXk4CckX8WsW/sAIw4cEaCIYbGvcTOgD+KvyjJ37RF7UDKOqKDS4qFb1CJ
Z9gVhrYTuqsU9mDP+NlW0FmTqywAOyjvOjObbXkrHchErNfx/IVcCR8cIh8W9IHdHmKR1HHvFIGG
SPa0Arj76qNL642i+V8e13vcl1b9J9OSrcGpXeFtYUPhgu+xTek94+aHN4reiLvv4bHf4GAb0onX
F8Uzz6bTvcZrDVlel+GWUKbm60gZq0i2REYmn7OyoOfTcRVAjDxWVJyWBCOPkydvTi2Vk5gCSmER
OQeT9wxAKUnekvqjmB5GTuDxfK0b402r6B11hLz9fZKButa+XB/MDyonXp6Jh3jAXSv6lz7NW834
igCkGhUDaP7uwGyrbNp0OHPlBjb+UpMihDzYFu96mh4N6+qCHqw1IRS2wcIei+P8Q1QcxNBo05gF
RjRYiEnwjcE0EQfA3DEmPBCX/K85/ZGFTXo3xpPOLjad9IUzXuoM3SpCNY7PuTFfQtmcMXLSqaZB
frBATjMSd4u639GybmbeOArCOOhr23TWRpyu+I1zb8EqgFTCHc5MyFM1e0E4x6Oxrud+31EWClL0
AuozE4BTeU+VgYcTGjiX+cHXPSjW/GbdGFZCaxohTAXZvMIq+lmoA+sOxxKHl8jAh9QjLpTCkODn
mybppghpM+t4L/0bRoLSZ5a4L7AGXhgosaHAb1raD0aLsI+/POCqiArv10Qp6P6aUIyl3x+8MIW7
Ue3pGvKGKbMK35iaqaT9eibsoQd8j2JILxjejMMXQs4AhYKNi22mXGj5K69/7oiNiTGz6S3roRMY
CvBFNNBSqk4Sk1KsO2fYWfhq3TmtID4VmwhHF43XIYQa3kiD7+/IZd/UCplDDaIs+4kHWsWEBkVO
opM8QsoqdgrKW+nj4uGq3I9rGZQrKZysCHPY3Dl0cKW0qdmwY+avvOQZmDQgZHuN1nFsFgogYxhO
C5m0yodwEZV0z+joMn2V1CMWjCtGit6IV6rdLCljpIJuc/XPDPMJy/enGeo3ZuQrrM45eq+0h8IR
jlgdklmqNvNVRjUfW5f9RK6IR8kQKkBRsZJMLwxwctbxaCW4zs1QkHOYkFbFR3B91tLmCX0TLBee
frDxXUQjH9UArswznAYkpvwe1pOyyyHmu70vVshmDRMqW6po6Zv+QwJdLEXbBIDDlZPtbSBhiZmu
qoy4YqY5CmADRSwEbhlk76RSYKNcjGZUNT7prb5WIdPhCYKmnsnHctYFW0GN9mkiWYBNQO1nm1BD
nt2xbUNjgdzLp+Da+OulAEQNfYNs1SkexEtJpHgB+UA0gNBH+w489SR88oSPbKefivaqE1FktNGb
2WMV/0f7CFx9l810/BC1hf4TclLoRPr+sr56f82xnliYevEqWYOyFTpykmDjg/lppxOIadj7CdBD
vxAS/JbN6qo5WrO5LFEGu2SA5zxWBQgcFobfkW99zCIJKejEfLYV9Co4J0oU/cAazw6cQ6bjDzef
OdkgVGJaRp8W2Fw2QJSc1EwVtDAFuZGRsox/odGWPYiCHytZ05UFUsTANMJa4Z1f6m16nuOc7duI
Szy+vMA4CvyMsvHfI4xiI3IKHDBleWJYvZtUMFpTtfTWBsCX5cXbArIBrUYaJkurkHncStFpl5uK
rUINm32srl21aYhyscPk3Y/JJ9P5aFMEpMvSEtZyofnHTBxleDVm8rqbOd0FdbXL+JsNZj/0ed5c
7uaZlHr/u2yPLcO/ydnfx+66Ys9IuzROBmwJkjAgHNCZ9oyeBqINW6luta1CoYWBOvbLlFelKYO3
gHBLlR01YFFp67irx5v1H1qLlfU3jxF4E2tL7+/O0bZHij7zgvgGMY3mw2SRWygsFSAz94a/Cw02
e9PFUIqdsC4iim1iYXwBKz0IsCEcac3vkfpjd/gO8IA7tJABMuFrwJvjPTvzp5CQMxslWWFtICFj
RIIohNYfuEAST6US8aJDKR2W0b/WV3eNyZHEf4G8rrTWKV2kb7OICG6V8RiyrwLUBw7TScoHME2R
ErsL9Ek5VKvmYOSQnpjRuezVd+VOBG/xJoZXFda/RzRrRG/NaT2OgMEjYAfXcUBFntBkXesVCeP0
U+j1KNewRnIaX/m4JppEOaj9CvUnMZEFvtU8GW24FOrzsG4gKmWg3ZZDP4s1RnGZR1Idqasu8mK8
lTg7uFIiM+olo4OWmmlXbo4Q7qRuMIMmdNqDzgJ+9PCnwIAbu1f6n2gjS0kfMN/Nzq584fw9NjGW
oM3k0vOxeXwAkWP8ooyAc10J8VpaGyEpUy7WXas6fsUCyfdepH2MhU7Q3Y0E83geJeHTp07d0yma
a+kYneRhaOOCVWJBxCBy9dFErlUMOPLeBN8deFognfmqstLpOSgMQNsK7N+u4XYnP0rKDR7yj4l0
64AN9O81BnvxMYo0MXlC4wVIOqxBuSQxawC57VlzkRm6DLUP4k8nizTCac04OQx4EHZPKsZRslaU
6m14IY+bR6wvi1+qauS/BR4gEBg1VmmYvrUtN6MA8vBXg4X4H9S7uPbEJlnaTr6eYVl/sslZu5D4
faqST+ASOIbcXwv3t4GPqGKeGpr5oRFmUhNrFz+KDxFS6Ywtoe9Bl98XYY91h4n4gYh7bjlzZ40L
odp0C92EfTufVGYhJf5K/WtK45WUN8N5NVtj6VSQSR2C5YSKVd+bch3G/J7krrondabu07BMCD2k
qZDAKKnqGb6DLk0uuDlzWS+AZmRtmPN0eyVMmNB6s7mrnfqoGJF0669TvxR1uzaxgCzC96G/Kr6+
F7G4T0pXp7ModtgMqdxsOOozukva4lG9RYr91wDGSzxvAUv8SN8WkIeXIHlA2dJLnuF4AL4VBc5r
gUd6OdDSPUbOp5IIIW9c+9O2Vd9B5qMeXMsCs0EpDVeE0NYc50okxT4Nk8/53Az/dJ/n8xTSLfJv
0N5Y8NowQu/trVYtK7/fdhBt/fsMj0RIHWURsmpJEMgmO7VCFpOFS3nwkyuQm7zYNtlebObS747R
Uzfw9ebcox7R3OcGnTFKqYBBzcSUibUopd6OwQDNk1QA+axUCXosr7HXdXbTBwAAOqcRiYsQiAwF
91NsWi1SRHV/6839a12wMss+NXgC8lKALUNZXmpedORjycQh0hhpLOX/9iPTB8Fqw2m28qdq6Yx4
HvVk0+ANVN5sCWO92lx3sCEZuBNYOymntQwx9H9PGUS/psSKumOfWWZbXAaWs0e46o2ZEZ6LqUCf
YvdW1Kss5VPjGfc56CCerKIilmh92R3brltXJvxm/oyfT8cqDi/W9CWZQ5M27JBddqyhRPrq2dVl
Vq2Tw855wMaTaaeaaQUt/hhhcStE2JuUlyh0CS1P3/AlZmvLLZJ44LGi4WhxGCaB408e4zXE5QXj
ezB1L0RVQNNouJ+Jj5vjPcx/GrCCUE+3OEk/8e8CED15B6xZey7t6KJ7Lzj+YN8wGvtEN1dDr96a
EsbAmByMGjMiJDPiauFAMVXi14TqOmn6iquZFziecqSkSG16DMMi+At21En3BvMA44ylkF+Fvcl4
voRuUl6mAc8yUuu1LSZF793/SDqvLVWxIAw/EWuRhVuCOcfWG5eRjCCiwNPPt8+Mc7rtbgVkp9pV
f7hYz/ry3kp/2brYvi7BvLf42s5vDOJ6Go6qcTUmST3Cu8g/D6KhNT4P3qNgaLrYTTilOxrwzLP7
vWEyRMR/WgC4crSpaP1xNUsX+SZb1bt8k5zSzQvY6ZXH4buQEjdHh2MjHeSdfZAObC13pHB38R/I
6O+yOFp7nnTbZgs5ZfmbS4hyzX88ziQ956gt9r9LZEShMrlEwINuGAAI6nikm3KmTOJFM/xOwgW3
akUFd4YE3GsVL87LYAxpagLFbkZ2C73xRW+CFMsYHFkfcVFfGSCpMj4Pz33ExBFrSif5UB4pg2hU
9YNBMnhQWpuROlwG8IsAJbgvfBvmPR/LpBFmj/1kRFgwdRgMHscKBu/hZ4JgMm+ykKTySZO6aD1N
Yi/wb8aAbdKMd3kIHl/yPZIKruQGs7D/ciPnj+nLtYe1i0iTp49bX+urvoEmYXq/eqN+6mH72E8G
Pb/jgik0BaNukE/QhpIcluKlNbLnQPavJEChz3yu52NzbQ7hpjmgKfjalbvuEJ3ijXJg0VxhN0pz
LJIxdE2sBfoQ34f2JBvquJHY/YSWDYY/H3nBYTREKWr6mUKFes2t8ctpfZmrIroafUfNqJ43I/Fy
3c+GGYdoZ9okGRNF0VdQ5+CeUz5a/Gb1LFtlY2OoP8TrulE3sh4yvy0WUEIm+aKxHErh2QpJD7rr
LEN3wsmG8kw0Fjl5VNIQekeZc0i4MqBcNAYjSyvGC2sENGDQTcpZREPTC2AzO7hhT8wRDTEBpzFK
aJSIphGCHSMeHjQ1VxmgceUzkmhDbYDG2lgZx/N0Tt4ln9vj35Rt8bQa5fMIqpOTzrWxNkZCeCzf
OlRIsymemVNi/BHsp8hRBpgG/iW20w0YjGRMhhUH/fWJBiABjIKRRi/7sWdzkP1EhAuTUw6Vjfg6
4MS0Z/qMeBk6cPwkjlZwcc0Yk+tpjdZc/zV6jezBa6SNsTSZGlyL+E05kqGRYfQ0sscYM+Ph4XcX
zWdZPsZDaYAhYB9jQ1f1VE9zSXe5bR8dhH8PbVDBvh19ntQpw8vvDxEih0/sZVuDQ2ccXBsXqdP2
uzGyvP8uTFz07xaNYBIhj/P8cSwShdA0gXie+FzJiElSCNWNEz7vv7uSTJNpw+1CR7SPJFs3gBJ9
Ujc4anrNOqDYjx654StrBDGVdbuUl++JPrqRng0cJ75anu3eJDcZrCHqzPXlwxyxdrnrZtgMraXk
ZoNsNrpWzqL1/7z+H7suBwdUHhLzFMPeydzEJdUwYifFOEOvyNEZZwgueqFnz9FBcgmAR/kEaTaH
zdGMn5xkCsmHASUKvg71Pheb0cnvaF++/LH2sInnpZgL8N1kzJP/dXKeid8w43ALTL7/PLD5HmJW
Xj5HmtiBR8QDUrqrjNn8jdj79gvnaDn+2J2jh8qNT5YYZbuxYw5/IwrZHAT/bS9YInjhajQiVd05
Dr0chgSKuM+shWjA7hvfHoDGE489u22PV/KA4+FL/BNHogPwT/7XBahEch5q53NKTB5bCFfh2MD/
Zu0IOS5HvJd0Ft8DWMteb4SzgLuD9+ng6uxG3u+QLDi2Y/VJ+bnhGIlnHtQgHVJc08atvBtVj/XB
dPhYxwvaDA4IEreeBB6ZyFHgpfyEH4pDwY2vu8su40jP2kmcOyfC2YJTo7nLQdGLcAMPeRJXnrST
1rG9H1ck3suJ/72C6hWXK44DtcUrBolHio+jP8WfxW1/jRRXeb4vZwedUUYJ6XjulXg+n+ZcsTGG
reaIAXMRrch+/d/5QfNxDpIAvOR9ieeNmzu3A0aEPMRVqUOV6/n/KtR/quycDZaHq/niAOKeEutG
jjgVY46bjCYJzdX4KBp5Px7nxXlRe7VnLSz6FIvCCoo8ZxPNKvoS4M6BzhWRbRndsj9zStlrdDjg
88EnUdxqdOa0uKVyrjdnJMjwEYHGar6/wyxt0tF7yRfQ35Xhon+dAD9zVyu0vIeT2UmIWV5J59l9
3LHviPyhb9+vnPPe2nfb0F1sR+vR4DDNpl+f3EL/vJBW2lhMD+it8RCdWe9f1Onlovjc2cKZTtfd
EP1yB64qa9TrlHpY0iDFSoXME88rt2amR0Ob78iP+HE/XoivKV9B2fCb0i0WaT/u5xtxhLTPbxeQ
4T1c5DyxQlCm9Umg8hV3MP51Q84gXuWVA3EWUPK8T7wL5ng/ZK1lrWSqACfFYLEZxfCxXSgfJOj8
hFEPEc9DqdcHLTMQD6IJn0RUvzmwmqJRiry8xLsQGmCSQKjr30/2v2niwyFYsAfc3mGHmn7p5n2s
i93fGqaak3MV4nDlLkKBXHH+/wR8Kt7BvMU44mxhP+x/ZSfcIDnu2WsiQS4m2on5Tl+azDfy8nc0
kb73q2N7R/1uyQx49hympQeh1vqLt8HHOVBwWjF7z0UPOtPbADZ58fzHLCMeKANMkV+hl/08sWRY
DhQNHqGzy7z5cJDPLx93t8vHu4+b+hcxiYkZXLQ044PGDZ2fc09d9hA8Ao9RdXmN6ACL/zvCWAzt
+8/ZjC/oW9Evyym8cOc1rT0mfKZIc8PaOFquO2dLGYuK1uiES47zMPwl8rw8jvx/WC6XfJ4lvzrK
/cvbYc4whyEjWswTv/8v4fdvuhi/xaSSO4fUuQFOH0I+pZ9nLrulXUZMyK05DAbOaPRY6t6NeejG
nojBhPEwM4EY8+InIGp8RhQfBh9+YokDZ+eeh6YT7tWFP608Ma+LMXgT8+zX4ThirmdlZmRmTHHi
oNJMmrFMuGJNaFx7hogJ6ZR/s7OYXUj3bD9+45YezlguILFx6VVeb8Zi6L64S6AWeXCBX8ccHeaN
z+cGUbvpPXL/O/gO8LSc/N9UYiLUp/HEcDvu8kVn1TDG+Df/W2KtDYFIxPL9Ys2icsEFdmMRW7L7
3yDQDmtqKq7z4//+YN2zteHuff3DNHUGfDrxHhDTdAy5bw/EEhXdO/8iQgnFpyHsAV/EnIdREm8U
k0DCyvX/3QGOvCB1qDu3qm9ODd8MHZZqIjjUmhuUe6kMPxgZjPD+YuatJivJe24kb+WefbDUNO3Z
J5ob3dXZftJb/O33K/7bU4x3zFnlN3/5FA490r3oIj21vjWgxMHzcNn69KXOk/l25pcnyZkhaMEf
T1p/oTO1QRV3CMEcYFwODhaLYP71yE8+a19sc7QbpW/+Dpi48n8ukFDvwwPOAl+1RXMD7T8WP8nj
80wcQnZtR+LwzSgaXu1+5FTOFeDA+Ko40VhxEClm6hK7ImiGTt7PxvWOyHfCb3lt5IiwX/RR7DNR
qX/o3vJwmB7FeikWm8uREIDGYlkSE2mxZjL3zpPjv+4nj26lRw8BtbMWHV2cipmFO/yl64e4KYjf
0vkH1D6Xj4ieiE4StjsETBnAHkdBLVals9jZBOV2fYKxQC+efSHcu5L/GWauY8/fk8y9GT69QQyD
ivWFnBjdmq/02YyeUnn2THRzMXbyobr58IxCz1bi1M1VRFlipYn7/etoBit9iagvy3Y9ObPo4xfH
T6+h4ZgnEn07vNV9lNc87j8bHOTTh9xG8Sn+zc0zEd6B/mA4I1blJyeqAtx5cxDgUkJe2KNe4WGl
wD88nHjYw8Izd9VYmmCZ6skgwtx4QPbUt3xpCgLdew27JVgA1/IRP5kbnuVmk2psD19DfueiRz87
z9N/4YPokSj709wifrxSQeYhmtsYKs57wU//L6cElsZksTi1XII0/Hhvug4OV144DacFP4VTc/Zz
C4/qjgfOrm+t6Hv+1zuv8CafimOz+F6ZLWhG0SeITHe9WfW3JHHCorQWy83aMb3Aec3ifjQu2dk0
E1jPE1aAr7P+OM4RuqBzmY/nuWMMTKLEZqwzFUVus9a3sPTRhKbt56LjBCz0TuPBIoai4oRbMQaA
rPj5tJjiisRngNHiiwnemqc7rB6delhemXgHIqiKvHDcDvGVONpL/uLsX341LjzISowbxBQ8cyBG
x3vE4JOca69PceTffVMwUYG2NS5Fx/DEWh0xhiTeIbvBOplbA/aQbsPtEP+UPg4JfsrI7vjODZr/
/x3OLt1Edut/Y5MEyoWx+W/UVtzQ1i2mzBM3a/b5I3a8r57D8Xh3nO92gfu8IyjNukUdwTE2miMN
0RL17KE01Bx7qGzQ4HCTeXhPl+REOSuSYSDp2P1S78X6fIi1mqtMmxFfPWufTNBF2GrTbvRbNyPc
N0fWpbmbLtkWR0QkgPZZ9+1JxafUhvVMzHnidyJeEXGQiGhA+/37nYh3xD2pZqWrcF/qwVXz2vli
sWX5Wj+WLDYALlgnopF06q0O84/v9ADKETz2jL6IJJEnJpxvR+GEmt3rKCLO/2P77IjEgi9ema41
F8DNUrzUcF9L2SOxxTM2h36xVuD0Olgy9iGP9uM19BEvWoqNg9irqP2vL7M9kL3ftNmLqELsIDnc
y0mWQlH+X/iZLeN5ssXnaUFhhKg22n59ov3Cmft5cVeAZF8ywB03e/X1VRncxEAD9VG+jqF6jKtr
ZQ2sjZhQomn4RHR90C6Cka6vVTKwcupam3AvnSom+z2LW/1nLlAwqil+9uAuglN2bHoe0wbcR+qC
QtXFQVYTy3JejaFPDKWyhqbp8acQdX3TLXe9K/UJNL/26i3ea6vmmWzlv+b53UdLg80DOQ3cWqlH
q06IUhA8rshvK6/sl5hfpW5guMmfpDsvTrqrJA9BpPpQmKiqINkLQkkmr5DmBdIclFHIuhdBPiwM
Y9SAdsvsCscrTO/TQUoO2er6cAWtblXHKVFS0C1bIIVxnE3SbP6xzH37em9Ns0EggWR4YfcmBsWn
EB3vxpwntjGXkxLZnmjWI3Nuy2jU/TAX0QHk1gyXL3Y2bzLjZKI1UA4fGB2/szaDIzStvqKQ+0jA
8ouKTYu0evW5QC4RuKNE+noS+i7nJBkF327fK0hHpkKb+/1BIJzCZJfOi4aayZdUss2iQypVAF7E
x9LOzSRpWOt0yB/Z+tU9exlizL1TGCNbGu8V+GEmNc0PQG8rq0+WrdJC6LBWuPE0SFh1MzP468XB
PCn30Vd4SIUQ5lcR+B8TkABoz6pkZ5PpaGYOOK6Fs+ib4gFgIw9CNvaRHjby2VAtr68vlVnEqFPK
M40oCZGCp2yMI6pJmUVKTJRxZr1PsTTfx/bLcklqVwASKFsU0BjBCovyk0BGIEgjMA8jk7w72WWJ
okMSUmJt129T9TUZFx+YF0OE4WvlWaWth20skGbzXRzPvWKVUsADeBlEK5CLhq46lUqUFaaCz0Z2
mIYFnB3vAb0gJazGvUHvq+xSKLtInKKMCEH3B2M0soDnGmvaLaR2m3MNFINgzbWHGGI5VN4vjHD0
i9K/76uvGJWXmmc0pmgkG8Ur8Z5KY7+clN73Y3mUr9p3NkQhCxAcgn/yC0l+tgmveBQGmIFr5AEY
WilQ3xaTtCisnaqavfRppmw0fQ9EEtUiUEoLiVOLwsq/ujIFvjSi/xeZ25roop0Z+AlqitBZizel
DZgiseLGnB/0BZTMnnI1cYJsQldU41Pt/3J5LDyYakwENCoKn0jfhFmB+nwz7BWE2UAm4OYVMYJp
sAtWptF41vn0QZlDoDoUmIUdthppDBZbe/dFDaTSOq9r4kHSvIffRPH57N0bcGsFX1DHscLtiU+J
TzPgH7p5RqGVCgtcEEYninx9wdEQ6D2M1hFZmtU2hvMUvnPy90mFUXXQoZIIVz4TgvZSeWyMfYnV
ooBDFAA0g9deMw0AF8yx6L8AfbNg8lEUFDgfDejaGcxXVkNMmeGeOadcHIqrK7H/IlOnYkBMJMJK
+3e2BpR9cmpAAq5UltWyhgKg9iBev2d5mw6s3lo2i6FgnnPrK0QW0W52GSJ9tadiobVXLXpccNK7
dAGUJzUfgqkfys/mZwzBBSvBBuwSHs2nEFS3kZHzxaRbqwjhs+/wnBLJFsFafrVT8xP3qeahxdsB
akFB0FF7d9Uq54n0EGVeVH8gQdnA7KBVvan+pxeBvRSVVUVjuxWtOwt2XWEABIOUCUHkhzrly8Nn
8YNEdrFCcRJbLmJuCFznbzPUwBOZGMOpQM2VUr/36niu4LPExXcSaggUp+ST8fqu0qVa/fpK38Rs
wmYNoehm0Pc/3CmJ6h1xYaIKs8U9Akw///y5guuVQJEo2nlW5/EOnLLdrYTqGEiEfvSTvKil/M3E
DFp1iTk7Gu1PxC/wXHqokEFiCZzy1DD+RMERFqkQRjD0XYWUnCioNcZOKDkDtuqLWlj4XcLCcSnH
obToQUy0lZVkvEcV9RAr1L0UqLVAAmmtNUnxnv79nDO0WuAhSzOi2J3f5B9y9jHBfDPrAWbKmakp
NVUwBooCMBY8E4UY2iBNCFZQ9CUNqtE79lHABFo+i8Jhi/laFeA8JIxwQEc4yMrlh/yAn0y3Dvf2
Kd6Hl4TU28W6xRf1Fu7jJ0ts+Vc81Ru2fH/vZwkxY/N5ooPwuei3hpPeYLbco2O3x1T58Pujm7Kd
frITjgxfvSU03MvpnukFNyGEF8zb50m3zS+AFNWb+veGxvOXcur21t7wIHvIx+KQHoLH51ocfkuO
le6ZyMyNtW3IVjnxobiSvQl5DZhX/S7tka2XjwLCxfCXQaEBbnSUa/xXraXDb/c6IU5bn3qHkiFZ
eOVD6K845amh6hXfy1MEVQKW9SChVAcGxrUP1anZqE/9Uj+iR0YLO5+rcf3e1V23rVfVidOUu4pS
QkL8pqEtx66FTFwDqtb9tQhk+eZvCLYyRwmk6MvY1auAN4fv94B3vnG+NQdZM1KLfopsag1ef4wK
E05d72KoJljeMyz6DVDecAy9h3cpXxhfyNP3pc47t2MxofE/fUr1X+mtmXwLeJGeiQejFyEbTwL5
S1HZq3pTzO6gu6ig1N10n3yH1Y1RhXtM+QXQRi/yrJuGxXZHvRU1NKcH/eImunCLbQlKFy5cZWbd
4KYSh5Opn7cvTyY//vqrIR2xYO74gpzZl1svDWDSAathpSq/k67xig/Ac7+H7Jzs/tiUmNQ1XczG
Ejb8KhCMkfKaG5TM8Fe4sBwG2FswIhjgrwlXqIdC8C5Z6n8EnAKjLKAE3k4Dtuc0j3JpsKJNNRK6
yf11D45F43V7lqXgiJuksk/ojfjMt9uATsmvjaf9zO5gBPAPvhanequsi6u5zU7tIrzIf/rNutGd
6YhUWH61e74R3mLXciMnBHJJPv6W9d/vL7jnp/oaPtDh8s+3MgLw64UX80bIyEVqz07klxEaxXFc
OFoGdxK/3OPo/vr4hFL78v4lcyOteNv5pu2rTX5K/7RN4bErucJfbRbc73bzfTQPe6vtrVu1LR7N
QtnEp+zQ3bRbsO9wu0I1fPdeW+JzkFXY19t6cT58d78NStnk9Ojkp88pJSmSMTLb2/mm7IuHdmxX
n0fAFbA+carbl50nH/bJvglhrFVx+Ty1/e/6uZVPYwvA8QEAP358Vu2mgIh+5CfpzuGlnm8fJczA
SG9nTviQ0X58fhf24QVIBy84tfbg/J0+f7xLOr4fAEeAtJiH7pE/ZC45Rx78mp+sa8LtDe7ygru0
JSSvVt3WOJzvQIdXKGaDXdjXa/yvcnCni/zQUWYHXum0R3MbXpiYEF64abQqtzg/4NoD/7C9MVFh
v3k932mvW3hpb+pRubbL3zY/EddBwCGPd0moZhzAWp9+W+tPe0bHz4Vec0gOKIrlDxVXC2DW3K3z
SZlhI/xZdTvz0Dt2R4083ANTThqkuZHB+Av23LrPn3Jst82l3qo3JmB6RcW8d+cs9bV3T67JgfcF
1IF4BujnaMROiv/N3bp9n79Feoof8aPe6DfsEtmHSDvBQF3ETKy0yKretFvCzqV5TVlvYNs46hXO
FrYwB/XAkaphB5DtgN5bu4Fml55o/fhUPLiu5NCR4pICn4ZuFvZdnPfBR0yuKbLqbrXs+Njvy0d0
/y3OqwyC95rzXSX8mehGD95y5PUNGVfEfDfBAfZTt2GQd5rTHLWtBTOZAbc/s8YxqsorsrLNMjlE
10qfvQ50mPoaJ35MN+Ipqwzd4wr4pLr+VtqmWb6u2pH7UjyKRyt+n3IjRKWJV8iALnl3+Cif5l7e
qRftpmzCn5v+wShJnudL70hX5IAYYiTu+VotM+pQmaMdPz+n+GtJZbAAqU7McFrTk0nlsNujQNo8
mKHCRy2Do3Cyq7ZJIwcpxnvFaH32tvRo+jWQcugTTm+bcm9bMVSOvS3vSywH3QPxgZNDb5sd7IKb
nByahX7S7rSDcsxEC5O0DhyDcX6nzxEFYrtzqJdiTtKeJhPN+U9hLohuxSOH2nNElg7o8x8s1azn
mSdtgzJ8isw0Cx4pkHj0Ida+8EFA3xg3fgDxgV4kQ5fnNC3PpZtFzMBPfz/EQa7tunzSMO0zQNiC
j8yaC+6bORBKwF97AXQpvSAO+OzD7dvvUj0tc/L+OgJ0RWjmEI7ZPEFlqHPUPa6K1jOOPKFRCuCI
TNlN+gtv8oVjyhfl8ELA4UNg6oTHHmu84f8uHEY5xo/kwBNJh9HryPsiHIBn9M5PiDIRBaZnJYJ1
cf18paFAovdu0Hm5Js4U33E2+3fNKJFFrD/gtWFULfXU+4Ree0HsntvF1/qp2U5wCS45nxc0J1lu
7kKAdyZmV35waW4wYKNnyDR8RlfIrwTIFJEXpIPRIBggyaCfDGB7O1gNrMzea9+79W72jdsXvz3l
dj5FF56HmFQA9eKUXO+GZu/iafnMK79jsjyfvrew8ntUTv6UTW/7PdJR3548V8KbceZAM1U/nc+T
FvkiC52tcIyo6e+pymuDhFEyKfH8PGMDLE0CEl5KnwTG28CygWRtugo5g3FAvhwaUaONWnv9+6FV
tPzS+MSotvce5tfgkV/fVwK44ppf1ePvGB+YLJsDU6K5efc8tLie1OaZmfQb65tFaVzMVOzOCf9p
B1InLYoYCOGCKkSZAj8al6ALSVXiQCYz3lM1B1ZmAjkd15bOVekgs1/h0U8ZQHy1MRipXa12evxP
XhRiP3eVccif4SWiVIdy8urVAyYmRhjJin9D5a4wcV9LCoQhkGHRoq+ntskO5bW6qldlZx0k0/2s
smO9bDds0N9jCZfH1XfVnErF0R615KFlX1PjbY4qaXwR1ThEoeSKM/cDxpisB3uzWkZeUQhhLYU1
BP4TX+5zFgOcMOGU62dfI+hV1KmZzhQh48zc8EJZlcmLHMFHb4dB6UvsJoQS3SevlrnE55qE8GQ+
NSI2ooUflfwoSrBooboNoBADZCUHW8BMUlvPLu2VIG38eoTthBSf1M9eJvLznfciXs9JTCUGTuA4
K2P8o07lt066/BV5rfrQ2YsVgkPyXgEfBKiPbg5IXnElN0sppqENi4G9aNRU/dIc2TITQpZ2K7Wb
vxEpkTFcyZZRhfdab/AmSoFK88k356B2voByZDxU9fT4QTbpC1aiGOAqtbNJr71LTLWZ/LTW0Skm
4+awNN7UNAzlRt5CwlsPHjXyGI000lE7Iq2CTj68BxCe0EFl+zMEFZfUly8ZaWRmo01bdv1QJpcc
99jWonqFLeDIhmDZ9ZafdvaCidB2qa82SyC97RvAOU0NKFOnoQ20JwZK3Hnv7Bl/3wNBrGoibVZq
n1FJ5S1pBFerCWbQnxxSD4hRKV5UbyUCOkEhE9Q1sL4GmyC7Hf7ywP9gzwpXGE6I0AwJqKRJG9IJ
yJl6sdwNJUD4OsVqBDzwQ/vt3vAbEdcUNwQSd0dWwUB6Nzem7XeKkD75jIFCikMg86F4viW3jYIh
CmT+B5FngbAEp40bBRvinV6AuUJXM3p/nLM0hXlrN2ZfoadkH0N3BUFK04VCIkYEs1JvEOpX7rry
9UsO06hQsmCRk8tC0SmqZv9YfiV6Vvp7xJW9WHSbgnxyvkoNFDjfgzdrEy4wiMb7YncpQcroyeyL
gVQBhg2F/s4bl3l2LGg/C42R/KC/NmX5RvsiHqKe9pXHaQhGW7H6Z/yrJC3oa9il61K4UDe/6CSV
mBIjCmaA+G4pqgGDbxp0u1keVHNBLCEQ9xDq2kKhFqT2fwTyZAtyQnzVwOSU9IKBJH8dFySO1qlE
zg3UvtkgVCXyCm14BYArayeR+QKejO1e1Z106GghFBBS2eNwIXio1fj8RieJShP8VkOdJdzURhHK
9mSdijeSEfaAXonC0c/vQV+U4Y/VMDBytRhDbJHe+rCxlwZJGlBisEhSZGNatLDalDXiS5dNB8KZ
S2j+ox02gufVxe1Irh/ZhxfDQJ/rBbbF1Oe74MEICd838zyrurmQCzTI6JBNqru6/81krzokZoJk
XjpskAKXekJ+Foo3uY5AJvJ6s7tlLyRvfwphcauiQ/GAZ/ixWwTPzhMw3jnJ4NBi5Qw/xUXXYMhX
9x7Wvy80Sjs2RthDkalm00hORcDhySFoCDYHeJyZRbOuVODPWHmmnzU+14INGxjVoK30seBXWKQ8
AyQx5Xj97Y5FuLEkymvVd34+2NoX3cwOebJgcuYApJsGQWtMacqSzvmutyVqA72ePrELhKlI6mGS
GDTuB5/nr0TFjUH+C2H5ZpsIHH/6yvyzZruwoy4/3fuUlLWU5MhN8L8anMMmuX6zcvh6D9sWrKdp
j0V2w9LmoYbQfk0dDcJ8CFTVkHzBOGiTbhpFJHYTi+Su/zJx602GanWReFunvSCE6+uXij11OH7X
QK2K9CBYCuGHbNfKJq0iFd3u3Ubb81d2QyQ4rPZiNl6OzkRNRgcnOQbfN7qUzPoqtOBcGUvN/WXM
NWtuqn+vBKOBeIwUaEr7RuiRtKy58bud123hFUDvZJpbN2F7as5PLJzwRLKWdCwx9rtHJU5afaoS
Cxr5HiZujesUGlIDkUHLIf2nFTWRM30wJ68sGMyxt0bpQWY2SiBIlzXDG7RrQ3Q7BrEe2WSzP8Ef
GUf1tY7bu9KeBPPpHVdocTIrM/v1BmeWjpfxmfxMgCjWeWqkX6TbSUB2uf8Swqj4/4gp1Do3cxVK
cZGMlWygBzc7yt0SMd1eITtaYLkgjl/RAHUycpZZtyzQResFs3NluXxq9tR4DUSUiD4zZDbgAlZn
0OBo0SJEcaZ6ZaDqoevlUCeprTcGarnOJ+wWZYIKOvbddsYgPCkpWh8XAZxWGryYJPiz+UXwY0zk
JiO9h1veWHoPmu6u1j2Sl6RzfmtBUxOdw4CtGhnVtNZ/MBrKNar+yMO8byIp2lOpnZZADOB0MRSh
c8DQQLjl/ckHAYrxL81veqWwzshUwGhs/kkix/Q0ePgqGPq2En2BVDv9OxDHy2cxKjRvvRmYFNda
lnamnITyjdnrTaQ3eWz6t/YaFkWCzhCxT3EWjO8X7Mr0Q+U6JR13SysS3TUyVBQnIug+dBIFqscH
q/LaWofVLQwI6tKRomRDVBNe0kwplu83Pe+O/un4KxeAc0q2PvAokq+NZLlXIgAp6/IYSRaEBiBM
UV95kRfNX6Qu9QyCIx+eKUhCpglG7ZlceKeib5PPeoC2KnOgqpCmYRYT3SDZSMdDKhAMffoZvwwg
SL3hz5xA4JGkYWtBFH6ULKFwKcO+la/lGgwTRjLVz8nNHuSjkaD750rr1a+d2il7NTXWgnuqslVQ
X+jgbQti5sgaRdSMzp3Q7vNte54SvONYAOmavSBuBjYcFWSP5EdPo2VYPxGRzDGte+OGjLJ5eMNU
4GutwvyesLcUZQKkcT7ZKjhvIttywpKen/ZZT5mi1XKghZdf0viIalQ6dWh9ZAek2aFTNSt6b9Ts
XgcIuyVKANTFKLtkkEBZLCCDumqJBobOAohxKqlvRDmY4YJkHEN3hhpmF7+RjSCaivgze51YUabn
4h4rzcOUDvSz7j2LO5YaGifHxzJvWQg16pZ1e4rU8Tf49l9JMdAwZfn+EKbT79wvIP3km8lQ6uB/
9EMpFwv7C4cKVY7AxgW98r6wPnAKEHR/kwW0yU7nnn4XxS1BEBYFFUEaF7NdhVwJHjp1DYoD5oDS
we6o0tlHySjnAVGTn8nZGmstaDiKVnz6Fz05VvYG6KIvmk+CKcfhhaYnEmD26UP+Gm17GX1Wc5Im
U/Uz1RFT7U1sYAwp5Oc2olmHqeqZSIQouuJ9i4UcEQEmWKgQdWkIJSB5aBqfvaGTvM1a1ljbMMd1
GC9Csp3NV4INBhGWTmQSGAbMXIEgtZfx1sqJANr3ULNG8ueEUnqOJ/YLqeVmhXOu2gshaTiS96vx
Jrq8KjzBrEso9+Amzqvz5l1F27fQ9ICbQjGSikGSA2vrzkIx1zCOKUVXFgPaP2V2jJtBlc3YAnTU
WY33KcDPLYdzxGKTJYXXM5BroMxlpaWghjDz9dgAtR3l41OGdgXq8X2xEXgnFHYCFB3jWZ1Z0BY+
S8GK65XLH1tb4rvs/WCeJTbMC/xdjkyICcWkT8n+qrautQ6U12bBAHGmpFBfERzBxKYqMf5ZvTqc
VArEX2YyFOoI3nTeCQr5yQro5bDwYkRCSiYwTSEYhCpaRtKysjvoJYc69OO5rJibSsKmRHl5QRiv
jFjbfrq239N/iGdWA0E/Fkzx5mf2v/nPFxICgtEmCh/fcKtHWE/tQNQzygS3JVdMtjc5JZ7HzzyZ
MMbKahMtmtdaUN7QHiNxGkaUW8OVKM1SrmN3wYs78rGqMaLG2vt+phE5R7RiRKFU1Ofk3xcdp7SY
a0k2EEy4V4v8jcEKBcu1UsgkNKvmpaAmZw/ievdhMxgBGkSK7kWNosdQgiEkonRYaKIan6XTrxL1
o2BS1+OaSp9cKR7jqdIoTWbGuEC+OiJzoFqaN8CuW0b3Myhr/90Vt7C+KIouZCjcroVWhHGuPse4
JxOzSkEsAowZYRARgAgrgSCxfHQjs+95Lkg95xBQnoL0DGlu+G7C3pPuJRZO9BGrTS9eoAXFXTr3
ynnOLJav0bVwEvNhUNqoyRUhIsedpn2Z5Ugt8xyTv5aChexbJGPAreX9WN42GGQFrAH9EmIBkggW
wsAZcmYocTPVdhlihwi0F0ReO4JwVNrPxV+NqKqdNx5XIBh8enmKZSxrWBTqang+p33lSZVMfa1S
1tSvVowgzorKq3hF+S02trLIX+Qd6hbJNNDZ6UDcaws5epzCbVaVAgkbnWiBErfYtP8oUwv6OGIQ
KUVd4TIZWPfyLsYfy7KJUCuLz7nwqzO7Gh0sE2m07+kN/76NLcHpNKDHydFFId4jYaKDWO945X8k
nddW49oSRb9IY0jaiq842xgwjQl+0YBuUM5ZX39mcV5u39PB2PIOVatWSI9cw2D4V/Ek6cj2pNmj
wMjx+dMAqWRkOWNWlNn8Lq0IZUyEjTSXO56gQ8h1v3zauvWvKh9k3Yc06pELlbgjGBhzKQYc7vyx
qJdxTs+ZOpjYyuhq4ubZpSXe2Mt7SqErmjdc+7EH/DSZpQZbXnQErzQiOr82upcrmC0gHb5YyciV
Q0Uao/yib20CqQ6vpIrzKAbjJ6QO47AaUlxqAHhwXcDO3LUeXIPYU++YjLAFH/LgkXQ4HHs8D8tW
JB8xsZBSNrQxeEZ39chjo92WAoYnxKYryHOJ+XDNco6mGzgEkmrD+M7Lej+SdEIjFoFKiL2KTV+L
7eZoOUfVJncCeUi2L+4oIntsTE3km4ZvrVN3w7dCPUUGuIdcTpSdRsYOxQB44gj3f1K+ktYHqUuZ
Nft6+NpqLtJs2IM98Wn3RvNlxkh/RoZSybwxKCPF34S3H5DBpOXYZAEm6ZyA8wg1e+j2nYthS8na
GuDdAq6KGZtn4p2BWal51Uan44zxr6EUqdW8l3ikybmrgBYCalMvJV6ckxd5euDgrD6zSjV0/5u8
Krc9b7kSEzo6fJvWHPRhpwwYCYuoxjnyqMYHRVhopTIcHdGJk1pp1v2a7WS26iEEQCl9eytqafMK
DhNAXLJ54mZ8YVi/5hfBmryblbsP1Akpx0VPBHq2bO2DCPuZ9QJUIRN2JtxQ7A/4NzNuFPxYkXY3
3VfWUtxvQk5jkG+9uPzaZYSrBiyqd24m8C22k0rRgzn8Lt4uKc0Q0uJ6mTaevTwEbEgwLlaZFALy
tMUmIpi//f7s19q6VOXZBx0ogRfoqLEmIOJKbI+ry0JdxBLJnyIFYhL9cC4N+HmMSyErtj/Viplp
G6xh81BYtw2UJVpJHO/jAhpqCdCDSxUq8X0H6sapL68lrSeUO8aFC7LpgKI1ITNqZIY648qEIzGK
DAolExDsO9OeOGBGDbHxTpgek+PtojTd1Vb0Rzw0luOsq8clMbZFAD8Vy5ounyEZyGv+iKyT8nVB
59wrBCYcxB4+bdSA3NYJjCQizTyTPT1fTdKZpc9t1TXmfA3Do1AzNKBPCgGk6gPuVJhf0g372L9x
18h5HTSALtSj/1r+bm5XO/mB1djt3QbVYep+SZagrp26nOWuYchW7EZY2GH5OEdwGUEORjLGbA7U
JP0R3pkWBeuh8R+Lytril78OLfLirxBTeijtxO+SDoPZAN7usi9dXE9JPhF/HpyrNehq9li8k+l0
F2ONEKfGo/RaKekX0GsMzDCw4volmy3o/DEYyLvkxSV2SDMOETJ9X99bNra19ioqT0PR7DyYE4x/
l9pfRWj1zASBTttvMUHxUUwzK6hcZ6NbqBbL/NCCzEnv5PnJWta+MfW77rFPg40UsGHB5d7d0mpY
82Gi3D1A0JGL4DdUmiLHgFvjOuExHMh9fzIx8KndA0s2pXWIMdyS3xGGSu/9k7rHNE3IQMEmps2d
QkAz4lwV3nCh+2WbaLumw2J/Bi+DauQpiXmngwdNcuT0KWCwZDZnTLYWX4Gmxw4P62q8oBAMN1Q2
crNTaYmivwrUq1+6cDWK9dTGW05CuWAjbAOqCPaZcalSaCY8yyD6h0Pytnb1PSSabhDfBs62Xr9m
XMB8kIQKSXXmAcsAKexodTi25o77M28QC9WXWl3xia1N7wT7Z0kv/QzPNPZWGell4mCHkZ3rwQKJ
9r82I/M3XoVZ6IlJPBwa5VFuEbZAi6Pr5U6Mp4Ymo3PhczzBopGUToewhwSHt3YAubXB38XRYdhY
dQSQC9I610Qw4juElcVM7L0UhOW1q3pyjVzyTNih7ronGKjIL1Kb8Sy7BHfVX9RS2mgh7GDt2D06
Omq9JvhsHGsr/Tlv6n8rjQELQzIJPLpvY8QdKyJl+XMBURZ2E9sLDqDbR/d4BBs58YqsMivQToM/
E4OT7dP0O0wfOqKWORwARfvJ3WpWctSi5L6hZuzuaUlh1djdj9lzRHXrIg6oSxjzYTkD6AnnieMF
2JVdtzKHXTszVLAbkEvPg08vi+FeG3gSkEyXHucySjGbkCB2+iDemlywWuNefJntjeHGz7b0Sr/g
BID2b2R9fYJE1IF8GyQauUP+iGskWCPebV5zgVi3FvIYvmPoyVurOob7EpQpY18iuycfRaxfpOa2
8TxgjrfwQCu2cz0f2eBgBMCIkqRR68QHEL/FzVtGl8aXqbUnG72BNIY8nKKuaTBY4jAKGJvmEpi1
ki4Rb9PU6nGUwnfiJC0uN8iRH91iXsPpjfVfTCtMD2ixNLzqpyoZCiwPUM0UKKWw3YqwfRF/H/m+
pQcV35Kuu2BZyW0gBDlpZmhqoeAFUGE4cEAwPJYpC74EvcgSPPygdHKA1oZOtJ67lQ8MeAKrSgrS
8AebFHFbEUPomFdnmSWavg2jtYwNPOg2Rbsu6qPrHVKbjD81cIvQZQnqztMw4uaaZm/1J/uFvt3W
MftgLsY4muGwVt7sgWivCmUkZVj+SVCZvNsWtEsAEDPED7CG6IEn0kLvKXn0Yt4jvgGNesavnJbB
h+eK+57zTeUp7z2GoNaPzR4LJxHpN36UQxHDcpFniFH+A+APhJnTHOBFPYo57qzle9ZhjlupoW6Y
YxBuQ+6u90SC+SrEsU5SiLxguMfLI4Apavgthy73VonRtrnygreSa8kHmutrEzCEGVwBj6E+80mS
YdljVzZ6Hf4NWn0cONFNBa/N2rMLcwHbMKKyDhWlffm3lsSfcLhf4urgWu2lnNwdLdivIZ4RMcPZ
4WCm6TY9zFautAkwyWL0IgijnhOHAO1SKlxrxt2DEaFYmUibQ3HhzPUWz4cU0XRq3w884AZkhbNd
w4jLg8vqqYjVu156Sn/WOaEVW/xhxGpX7AnrOFr5ZMRChXNiomHrUPx8+QhiscYybnJzIwedZX2Y
6jgt6PHy2yCNRn5sgXfFsYv9twe60whfZ/Y706R7mYHrr74JlrPHdyiFWIPn6KBdcDycGBWUqtgP
5DV2DfpBEgrgo4ZhIzEnfG+sxCFBdZx3Px68R/E34fiqTY58s79gVnMSh6F440iAxYiL2XgUp4ia
BUSQ0VZ8ycRqJK7AVZ2rVEEVqXDY8IJHUqKJ7deyoVgso/iMvX/IYeADRFsBmBJmDLP+GuOkPqji
MESbkQ/vpvojQdxr+iWMMUKOxDzs9oGDiz7pUtMtWLyt/LkF2FcY5s5Kicthg2fRsO3pzxMuVjel
M2kywArcodU+AUr9PR05diZ8ZFK6/77gw87pt6blZ8OlBdXufHqsItdxx9MAGi8aB71/ZxUokcxb
nuc7Ae6GaV79xmuA9VlmueOTia1dNeDJic1RZE87g1EWZxMZBhepLBZw2LKEwm9zFB1jcyvHkEwz
UwYjZvVSdWC8FT0Ky9/m00p5Y8XfsvNxJt6kMKu60MdrDaf/Z4e/yLWqweHFIod0lwsw1OTZ29q/
UWvijHrlWnZbP6N+jbAuxq8NKL7HyFMYmr9DJof+w3S3bfAdt1woisg9+PllVnz9LnG7OZrgZp0V
HsUir8XuNMj0PYfaV0PDb/kw5SoGCNsAEkXqE3e+bYhhdABuxR/4LMYnTn3L2hX4ZjHgDvc5AgEP
lHfMHsU3zWCIOBCWZWLQVhCEmAoOvcD/M86N3W0SQGuMZM2po3TnsKfrHaE/A+vj+ATNMwJvyy3z
WjAhmDFInMlUL8knK8vxATJ90ndbrtyU2Z/yUTXbz1kPnOE/VostUL8lzsXd0Yc20jm4p9qcOgp/
4iDf1ByF9ADrXj8KA94bifuZ6J/R7hITXow9MgBsxDQqC3ohfMGZ2m6d+NtOZfLt2GubLIm+vpoO
zUrhrHVCems6eTB2OujWbrdpc0hJaMCIbyd3d0EEC3db8qZNGLfQMswl8kiKizFzL7XJnqAIpZmO
8BrRg5eye1nIdTUsb23gn2b317bGn7pAB4zNaH322W4hxSO2RIK4GLCdE6PYwy9g7CHxMexjoc8H
NAom5awCo0Es7R2w2MMI3cWXPyG+nF1TQ1AI+vFOwVGnJSRTR1q4MMBOIouvv+NpgKna+yjN+qM2
Xhm67L3Sf+BhUpBOFl1E5O7C0N2UgbeuWdqDwTNhBJha5Wrm8S14tKOgaJbnfnkfRfo3F+swJ5lV
JppQqvmwxlxuIF5T7Pqc8bXxJJODnvqGO8CpvsW5qqY4YN0tw0/Z/GAlyBUNzJ4pjvKOC/KxoLJt
y2HNfo5HX7b1NFImVQ8VCpzcJg6QG0xO0GCyT9K0ZUytGu+gPI0AReeg2GkpoknjoPxDq5Id3nmD
zgkD33VSXCYquMt57DZqnRhwIupOUlXo5AV3VIEL3RiFoWaY+46TQwwEQ0djvAKVArL37FBfIrEb
xxfNgt5M0cOxh8xD3pXcGpHJvIARGx/RoZJPmRuJC1WEixRdHitjiIhTsw6jytejW1wgImkoBPLp
2YXJIPzvTsdF6CjfdkPDVGTZ2WNQymxdrtowwjLsoDMB7HquJxzsK6i4fC6YxzDEg+ngOi0qleyQ
00yjINjiGrYzb21n48f4yuFHjaTJJJdZEHsrorSxOvvTTvXNyKlkVt2TZ39YjBNzhq7GXh5dwF1Z
I3Uhjuy34xlv87AcpMmUMTkBQcqioWLYI/EvEpyoBdh54A8pygX5s8SKz5ZmSQYjyfIJwm3N2xX2
+xwgnWutQ6BIt1vOPBrFerIge2K/mgOH14zOvIqFjndMeR40rCgWphg2rHeAzeI8ah7Y17QbQgSZ
7BExcssIhBvluMROriVoOKTH7UPUnYu3wrJrn4bYvGC9bDJYZdkr4jXcrn0kYptpJlh+6hE9Yz64
gHSTOruu2ll69Sd4H8LHeLQxX+yeekpXOQ0ohP3me0yuGZjkAFc2osIrXHvl5frOp6+u4M7wfMIS
lymz2Um6rjHM91yKMuHoXnUIbFoFqBX6N5eeaADzKqk5HlUebVpAMBXkFxdqT/anL9uT3M4VQ8Nu
AAUcGbCV3D7qW8JqOFrkhnZqNIeEDiAU82FMiFaiA2OUlCQKFxtnA7zzqBYdfUdlGtu33kvWFt56
4i02gZ/qqf0VwVQ30bfISDgO/rU+5jscUr31YTTDmz/ozK8GTP3w8BOaaeY+Wao+2Z2HjAXE3jXE
Vo6Wp2hXWZ2dS9fbpDq2FVp8ybiVw/A6cN467vjlUwLPsw0RvTwLGEKFgJipnP2VGCp7AN6qvhPf
Wm7LkFogGzCB8qF+WKj87AuwaONOKw9KCuhMaH3PGUrAuNxC0NUg5pH0OwJuSq6fV8FeRSE8+8SE
E+wAA4MvRqYKPXTfIaoYFUPhaqzuD7QX3SBNynzTu4++4JSmL1tyVIkMnURY0fhEni5SPUX0hzU6
P4PBQJMsBLlFGNydDfsR0ly8EZ8/yTTQWgIWTaggX9OcrzwmuSE9iQ/NhnxqJJVM6EhVop7kLU0F
ORD6rWKIK4G2i/qRPdro3kEWiDC2LMz3mFbk4v/PlAUgrgvTS+h/TMPGbibQJGBdZDN8m9Ij5dK9
M6OTmiqE/cQfY2gNUeQbEI3Rs2SIoIMTTlvT38Li2vuHnhoCM33qCKrrCc58zDvA/BZj4+i1p7dS
+g+v04gmsf5FjrOLYvkB73DKjcFa11FVajfYCSNsp3ni7bDXorTd+bTejAFyRItEYfGxLQ4Amy6L
pLCRsA4oQDupIrQcXiPNYk3eI2IiOXVFhjjic1Hcu8a31uq/TBCXC7fmipLhjc/AsuKgEhdNV1YO
YK5Tv+ogjZH1PfjlWsF8mDyaS1oGFTxWI9J6wXTqV0yWgZjwjKbil+oClAapIqGzgImYa98xe2xv
7ugeudYJVJwGRdv6qlsJAC/sPRrRkBIrnnfc7NNwnVskz1CddeLB8xZogajOilzPX6tlzhUu/9jA
rMP5SUMc2H96WL5a9BNCGmwwp28LzPGXb3ggshHwJAewZBAx4G/XNPY2GQ9dF99P1off/F0i5Ov1
patAivIfQaZxTdyT7L22smrXwGgtqAxp6lwaYLBt0ZwBaQqsZXwLVFnX5baaoFxw0dfM0UfZSnpL
U0uRyYXkuKcxZwAEll/jE5+T/SKEC74Nhjk03GRM3QHqMljh1UHKMmjTYoIdh39jDOZClLaAOfIF
BZxbQLYt9qzgHKJZ88iJmPdIxXaA3A3Gy9WALEb9ETJI5qlz5OCdO3ndVsgLioY8rm0EW6u5Oyzt
P8UBMHyy02QjYxO8SbvX7t+kM0iHz2hle2ZhSqw7aWUdBVrIkeZzQdHDCg2twy+7n8ggobGeagYz
/JoOQPha8EwkgpkxTx6nfcx28WmT4edZDgb7DFzA6sQ4GmpcAq2BlyujQ4p9A8ZicJcMl1XtbiRI
SsF/cwRpZ3CQoU9j1i3xLwS0SJ0uTqIOtNCdxkzBoYNPaG+rYHzSe+PYQaOaYHjMnXkvQ3YL4pXA
iGyOmKyOoZaplutY7zx1yR4hdaPHZFNPdiRvkOE2D+BfqMvnW2XEVDTXnkm6XOB6o6Nxzvds1YpM
aNmHMjpp9P5uIjpnASaacCrq2n0oamgvfEtQzcVRQeLKp6G5lHMxVwJeiTrDfTkjPLrIAARb1oTB
AKrror9s2kknTY/UnmOEhVylJTBuuJecfm16ew8zEEjZ0quP7zP0dTOhip4ov3qJ9ZV+S9Dm5CZm
yW2P0yxEziraO1q6E4KJlErCihM0TU4596CgRc1/iYiJF4ol60ceu8MYYwJwYF5R3lv6uRzcH/Sq
cNkBjOz4rEkbGJ8M92WO8qMFfA8BOpPGC/YeG8FbSN9Lr5lQHhi5mEH1MNrXIWCbI3zO+VMZcpdo
M1SlvsD8n+eBeWFwp5nzPku/2eZiYyqpUczm5CsXWXRSjUcRsIYaYkfnnw98EYKeUckJIWSJXw0+
nLwopMUCFdaIgV5dk9ITbmJOANP4AbuVFtTxOdnYKSN0Gj74b1AV/GsHLjgixXb+dXYkF2thjgPw
nQF/CTiUYOVOOURJIMsOb+eNvJg+nOssvxHkncw4H9JSoh1fRfW5rF5BBSUhB3pMYUdHmUGAA46o
vRxnLY2v7Bw+IJkrknjSdgPkWczzD9C0oJQU6JgrHH8ChIPVdM0G/wNeBekk+SY39F1EYIJZzWsL
IEC541rmoDQMGSb1kr2IUzdoPbAHnRn0OTRopMNghH3wu6OnvXUBoXXrmzPt2+ncD4+OOsHQHKAS
TJfcP9nFOfMgcu4zpGwFarS9oZ85oLX5Vtdn+KpE11rOPmzOrcMUcGtzpgqx8KgTi9UTWpPee4oh
xXujPlR1Gu/xOaOgqtJNNO8CsFiPe1guGw/20xxk+Fvz/+f05Ln5qcn1g+4rpr4Plm1w76l3WceZ
j3zETJ9aNPsGH7hX1lYndSRBE5Nxy8cWqughv/P1caNn53HSnut5WCswrwCCsNn/ABtIw0gJLNQO
A7kUDw6yd/cU/ks4+UedxQMhFJ+3Ctb0Et73an5WYu93oAYemDM2fXnyiwTLgAEygvHYdxB8Q/PF
DYg21hz0MyH5q9wgxgyN0Oz6bSY0MO9Bm5/C0thAhngMOud5okNI4uhPeZdYDoYVnb2X3oNwoUDZ
j3L9TFb62FI32Yl90MCaFAJ+oejqCTIOrb5pjCsmO9pPY0mCsNr5KdaGyxpr6x03X1emp8onp6uW
NJEC3o43HxwGhf0pKrCNJOswaVO4fgV+rjR0itLbsR47KDcN3uE9sfB6hl1a374W5ryZgvhgw+Rr
bAgD03eZPFZNv1EEG/w/3OFeiePHPMnPDu3nCMNZDjlGjiAVPmzosouZhWKJFc373OKiG+tPmUZC
NxGCOFr+GflLHoz7fCx24pow+dSaiMSrUB2gt8vVnpVojSwsNTjLQ/PSu946Tuh5/d0Cmx86H21O
cey8p7YhGPPQOSSVoI/A4VkCYRB5pxj1Ba8DWGbe1QeVnoHqA+dVAiqa3j4J1xLYU6vA1+d/QhVM
eM4ggZK4IdCpE+7k+2bmz5Yn5ms1Fs2n3NlSYSzafJYxAIdFVN2NU/wMQUlYaYtZvkyQfMRel/JB
JvMCVoH65fxAVM/sJYZT0AUEu5LBoh+fjRaD+fBHJ7K41/YynuSfGllyd3RcG5PuecW7gFLKzJMl
kY6bFCxgIhzlN5UJkIlNaMOtaVtcQ1rRjHBT6zCk9LlkpCmqiWKuhNbh2h8pWGQcKWolqkGEdvR6
8LIcY4P+XeT3Ed7A80l4GVI3csEIS7srl6MoOxLk3vCiY9Y8NQ5PWfpDiguJ0m3L3wZehmwD29NQ
rCDnxGQCV4TiWHVbKPKBhd8+W5RwDiYrwmNDkb7gCoEVtVCMCojUNkCATKGYBw/l/DpTcvrN1m2/
ON8W+70z020mLSfor0/+j2v8HclTnWlwAlrc0dzTxslRKF0/p3O/zJvGuaAVttV1hsYCNuT4cAkm
6KwXG2I+zvt3autbr4z1hFA8AzpSLTaUicRthc7XoAawn88OAJgVC/KbUQQnSHeOcsVBtehN/Sij
9IT90Mzt0Rmr/ZRdoNJCBoz0Gyb+fmnexW6+prEQPvRRmrhlORZ49YCxMi3VGdEV8Y8kFyB2d0GD
WVK2TFKy+JJQmVFFlV23KzVExtyXsHh6nWAnONkoa3ZyRuX9T4sXRIM3ALN+wv68K6Gi1MWUMbGL
xzis2Zpx4c0nhTB/acY3g+iF//tCaSGFuuFQJipAzWD+HnAPgaRJA2SB4U60ila1Sjl0+cRx2j85
7nlwHZwU/E1n/Xp7SI0l40HhYUDt7FOAA/93ss07kFtAg4hRV1RCLK8UFEJDcsB6poEocDwoLqKk
kTcb7wrwTeGI9NBLAqgNDGvr2t8Sx7rFh0JudKiIuvkWYAMe6nvPeYflXKDxh4cQDw+ck8AhBeTH
YXZ5WEQO5gPHxmvY1MffCaY9HbUx3he9vZ0pi3MyBnvMEMeLURC6uA4oQgQSBfdcC2DP5sz5TwmV
EJuYIiTgSJeMw8om/Sr6Woy9VgXbCWad4jpiKWdHNsbM3cOhgosBZAZZKZx8mfMAS0xnO8leKdRL
gcFMx5lnedRPcbnDedXDTZHyR4FCuHz3NDo5XWGmeye+O8ZvvGbRGXt+YbUL1VZCLEGf6nTHbpB1
KG3LAMN0hEaKi80dcxG7pu45FG62Y/PpMC8kRiwk4HlsaC7pm7V0fk4zg1Qvv/sbWJtGtzcwf9ct
uRR8HuZV/Ghxyxdao1vNwD20kLwHTgELcYnogKTOEU8OfPmpIZyAQkspBpvFnhFVVJHFF3F7Mi8Y
bfjAf/L4X2gDOzLnSc4+Ai1neV4Uan/suCUHqPL5q32hVlb+ITRmSTwJQF8Ei9kGFiwrkblwg6oz
fQ9UvpPEKNJIclJLk+vNf2rF98pQXnvi/I1Q/Ns7g/RwV/ugngu9H7iK9EJwsBw8eeS1pFzjNyHv
AwfNDOcpPWUuUQLahX5yEi5ESm/T0ubLKuMUz8CZfRA3uLuaTW1chUcWWzrzhrEjQ2XlUs3FIdZi
2p+8haVR1uCA8jGPHt8e/8yDHFQg/xewgYOIXcf/Qs6ViYJ8V/yXS5ReSfPn9nujg4rYfEvryxqs
nQEL/Q6uDbF4/nmMBhSFl9IPVrGl3uht3bF+xHSWHoNrU+zpf7uh2fslHIn5OiDaL9UmHdFQVdX9
EAHTgbaY+QvP0vGvAoGHaqOlf/t6U6tNpt4tcpWk3wzQn0iH30AYoUH7laEZ6pgs156pagXqiYwo
ms5yESroaszi4A8B9MpF6QC1JfYHfyx7iaGJhalj7nGHjeWTscSrYkbjaV4Fm+GDdJiMJ6/Q4EUC
VrLFij1063ancMgvYK3xV8jJgLvF1Sy4SEYDLds3oA9KHYai+k2EBwPdgLx1ypsRoTznlWr7jYXB
lt1uGiqpeVK/R5fPvy8tWLQTYEZ+hHn2IN8rh6TJ5SVtvQBHzZxKgtdzQHg9SWBp8RIxDsfWLL3K
sIKJ9l+BHsk2XRK1FfkdfSnXcWnQhjMMMzENnq4yYZXUIyTZXjEhcprOMaBzCcYFaUsjRt72wzMP
S+ODSjUVBl/BPBFp0p6S9NKhL2VBEyZEc8uVT4qGADPO8rTQRfItVr3/yBzbd6pTZ6IV/Z+O2XF2
DPtJPQJ15Ba6Ww4/oSDUyBUcP72xNQw3vA+Tf1WHsgOPAdnl1QT5m1+Fmyf6xrJCPcC/Bs1cJdC+
pbzyzfbeyqkS25NuuDf0Wh5U+oKTXxhZKTgIxs5s5BKEqxa7sUPCqwt3kONSWNssQG/xP4bxTKFT
D8UTjWPQ8SUcO/NYmce+O7bdEb/FBffz7qiK01uT4BFoPdIeB1XxDNVj5DJvUp49jpC4sSDPE8rM
4A0HeG6EGbK50PCbwBdQLNvSeCSpNIUqbvmv+fxnBsktmp+GHphyZIQHs0DoVLhkzQ+W9pfhpwey
hIYXq5qNUPshdTG/6f9KVm9wJaZwGHMZ6IthT3xRC9MrOBrgtMZsbjmSkZRAz7JejBqPh+ngfMFB
hVEaq3tGL0yHkaB/GzWeilTY4nCTQQ2Sr7OxoQgRUw2LJoNd4uqYT3qITiHjzAhK2VgeU3LiqIih
A9wfVgvxLqA8ZE4AOVM+QryWWMyAjIS9D/RvHiquNavFkDSJiTXa453iQuKw65NLCQcc8cGlVckW
o1YqNkX3NQINOs634BNddqwY/AiQDv5C0nYTo87HEz0+5PNeD1ZNCDmUcO875qGvvF7vHt4MmJj+
AYcuSDtqoyfOPb2wGE0JJ6DDEapsoQ367UZrmPQxUFQ+IUEN5Axr1+b4bY8YlHIbKhJWMCvxwqeW
gkOIZ+O1t5at0yaIOl/FvclOUHny/tLqJAgDhb/gqcR+wfNNunC38oOH3P02q/eadqYJ7jU+obON
CqS/68w+9V69npw1ycOTDPsNkorvxxmuC2MFKhIuerEyEgYZpfEKlHKoNFI5dpyaAvwnDG4pA9HO
yphxWvy/lM4lp3kQnLXXONjXqCTTaMdQQKDHvjvDR7mrq83InTV8Bu7yQDmXRu7fwD74rdrDiYDS
cTcyYFPMescrCFKGEzBpMQblJ2eqn43bBOY63CXBfiB6jA3V4ljz2L6lFJMfRN40p6XTPPfGh1A2
B6Ro27o91PU6uTnwS53pvsqYrpTe01QCN8X4NQxAuNZO7wmzj781v8WEzDVvHchFybqycnVCZPac
RM47OeWXKamPtcwA3mgBZ1RMIRYEVUbz7aNbKL2WqpMLvVsVKdIbDLdk2Buolng5yNnUMcVdQ06d
Px3dYdeFr4l1r4WfSB73fG2jn0AP+GmyZwv9UX8Yx3PLXMdZ3hdmCRg3beNe31IaMAnONOORRlka
ug5JM+UYEVCcOZxCK9vnlGfRKQxZ5tv42JfZo1mXjwCuU/fDodrq/cFOyAp5sN/HB7N58DLYfy+Y
gZGpthfWujQxy6ifZ6LiCcqG2gWIEU9bF6JnpB9BPOz0RXiMFlXFSFN1RorWA+BrcKQ2Nrg7fj+A
3wJQxdiMyGaX16GNAEltuWh6RPgx52THsSnNTYc1EKMuutkJ0TqEnIMZ7pPkhbkzt2Z39u/M6Uqu
OZSQl5ZqrFBPZNgxMlnZDECX/L5NsBhZ0nWRPDaAamKpxewejRDuh8m4zawYnP//CdlCDk2tQUhJ
u32DcC6N8m2rPzQ4xwS4tHagy3eWQ+19ghZIMtyFCVMTb13nVgNph3v2DuM6mCyc4L0G5XWdwLEH
yxp2DseJTj13F2I36h2oxzik+E/VrjwEn/WxKs/KQzbIIYMZpLlpTNySbjayQlaHCMg77volnlZp
9sBU9m5ieNYeJlIRB8rwDEREn+BSE5rpZeNX3o+b8ebMH3V/PzjLtkPXHkwfPah+1D1oxoBu6Ewo
hEYyc7zHLkmbPh32NEdQ1cFrWJs0JmDxc7Ir2hP6HKD3C7zYriUD7iMpGe9GT33wTksR0HMLJGjP
1R+Z+VoMEdkSd7a1sSZrjdlgyCR8wYv1QwNtatM/TmeuCoxfqpY2CMo+wTpQDPP1kPqbwEkfACjd
sXj3mLGYXnMUak3g+WvihP3gw9QwQK7iZypXQR8rMpDAQBtnx/Vc6fezB2USTzzeT0zDBTycmUee
XOF//k7XqFqN8NsesM58zNGgN6cK7rvRcQQz3irgF0+eetSGGoMDEUfmD1KOGwqfH4aHMp5Px30B
rqtzHXaQj2o4hiTlZMDFNPlCsrMA4Ap9WBtWv5c1PjbToWxvgcc2CblKswLVLvzgHmthYCAjfBUc
wGNq0DbWKcJaJS3+WEl1skGZpM3hR6T2R5JaN4ESOhl6WDMlj7ZaPJhqOMSMFGjBTfsXo9aeO6i3
Mu71rqY5b32XaK2VHiCxnB+W/qNDtlTlzRGiTaPuVejsS8kVh0Mv8jswEsho9ogkDlKDjWtpe84t
GYZj69WkMO58dhA4Be6KA4Cay7UmGWM2Kc1I2HA1YIZ+AaXlKqpoqyzDYM6YfnoFc8f2pwYEBJhY
yODrU5RRyUGQBkhKd1pBfaiirXgh6oI8gHSUBnzdZXyLECVIsVJBYpvSN25WHl0rUqPpZkfBpiIt
jBc3FXDlU2isIYb+anRh7ug+sgfz7ADbC9qPbM/wmJZik4SuKKkPskJS8+agJ3HQAkGsE1qEdvUo
+IpeO3yJFteL9HuXsY9M7bmcHBwhTaoQDeprjDpLfgZsKc7PusRN3B7/aFq9mXJs7n1H7B4KBSoD
0iizUPj8DFxFuQ7R8k5zuAaxENDwDMhszMCzF0u/q7tLW9sHsxjEh8KzSfVDkfxrTpqTDcV37/rx
prHRjxnkoFEaG4GIjfAaqO0ONPW2JOl9Tu8usetQimKaTgkcjVHJa1BFdIg0vtEzQeSbd1AFew9w
SEF/TBydHYioXYL8PjvL9LdlC9QRzxg5MC6K0OSp/ywT3h8OOCl2GxiQaaQvZ0W972mwQTSZWECv
qSmNqkulyJi8p/qy/f3SnVKfkh6nTKQL7V82+V0bDOK46QTPpVZwpcD6ABTW458ivC3TN1PBqX/V
Kmw69Sv2EHkdkKBGbl600RTMo6ln4LP3NX1tWZvOfbcs3F951yk269ZDLaWkPdOO7BFAMcN90hJ6
WXyD+UQO7BF4G/T1rEi9vHmwtFp3O0oXfYXLs7TfWQ3IwlC4xStlQryDfU240y7SrjDPcdC1mZBG
+LvKwQloTKSUb3SUv8Uttz51CHJ++WcuitWA5Wi6Dec3/gRifcSp8AuKMqIJ9BonhQTrnm+IDJy/
RN7H/lWYJQJWhQwtLc7GKQRUo6ukEhXMQMEfojY0IJL+ZpfpMSVRuqbeUvGFv0NdcichoiVDSFhw
eFLIUAADYcpWsh6NYn7keLrzAaiEolJyp2potqgjDbMEN2ASiy8YG1uWzBSGrw5SPLaklcJas14I
yyTJ/uKU8MzslxB8Z2k/DUxzKdO8ydy6IFKBsBX5C32+1YAU3cTk+iNcfXz26naVm8WpYfYWMAWR
zyivQSvNnMvC0GeCPhM791CBDO7yJP1O4JfIX/VEv6bBsIL9FDDVrLUn+e2g81aFrraivaDczekl
24ley+PxABRzoQyRu5aiQ+idwsEUKoCWXwrvW3i2WdCdciRTHrya0P4Y7NeIzx2AdvBPZQoFlwPm
YV0C5vNQ2tndoJ2NEQFg6LEX4nmKQcRI1JaOEToL2KAw8/lxqGXUiHEGR2PASuYW97BsCd9y9z1R
MJLbb+GKzTaybyY9j2BtDhzC3DhPjOLrCZtyuugw7f/qajflDC0yOG9cbtDrZoyWJ/d76Y8O7xoq
4YZbUStuFP/u8uahT5ivUcUxNb8tub7vcBExkH2h5qiKGX7Ixake0JXIRI35KMdeFj4IxdlvLjlH
kQAyjt7djw5WSKC3TOLSa6/clct6ySlEbfeYsbMR14dg8AoCkxW8TrjMl4eCqWV/skN/PxTbkFGM
/YNkUGQezUUEqgTDt8WyMYadqOC1j4zDNbcueXRhgF4QNBRvvPsODnnwZKJbbk72QBdD5d4IaMzI
FT4eY4Xsd4xvNfTmk0E59pWrHax3WO0IpbsGTQIOFmT3QDDw1Y6bbMTjh3LcU6d8+QgCSGznsfgr
LHuZys/AMrApkV/i/GYd4pJetbgOuO+UAKb/8XReS41syRp+oooob27lLUiA6IabChpQee/r6edL
nR3nYmJmevcGqWqZzN/liaG6jNeK9aeeM5dKn5EJ1byWCbltyWzDY+NPGyXb8DyriFpbZUZQD3Zr
j5C+8sPvXD4xujemFVYKEpv6ladfI8T2UWPMZI53+V1E4QVYTCaTAFtt60XDvhntU6VB2wKgZxzQ
YTWu9AALbTGtYsV412IIqmRpm5cXE2hOLcZnq4SK5isH8a5ziV4g7wLAv1G5ZhlTp0mIa/hSmmdp
42nhZVmAbEHebbWBBCX6YO5Kp1+m8VuY/kXbgPkD/WUoWqn6SgeD8yZEQJNmDZ5NAabYt77J2XNz
YnXBTpnrae2h4wKtZjMiwvpwEe8PB83MtsjqneSus2gCVOJXvzhlOXSiBCTDRwBmmMMeY3NAu5Gj
vi7fBATjjlqKHV+LVawJzL39BW6QDp/OAQtsifE8/RfSE92K5KIPL3xOF02HyZeAVAaL4++hzc7r
P3bNpFiDfJC2INF443W4YKxkA9BnHsJqZQJRTKjSdFj+grWrg58p+kUhPZmByAZCfMY8cyog3ACr
rBJcCIa1JuRgF6oM0GHCISRprPBtX1RKaZumuSR3smCBje5vHhyHssMEqYo6q6TpN37DAHsKSq72
7MN4OCxTonwTfGtF+2Oh/uWQwOIkMcbURv//MtDv1d45SwW8VSMhgIIVmxgkneh1FKSAYjp7stZP
Tu3KrteRXHTGGTQRAoVXpHV/zBYJLFeWl29UJuaB8yblPQEy0KhU8MsYXDyOJI9waBLxLOLBKAyf
8dqK0rDkwqghK5lly6KPeyo/ADsqQPRr7OOxO4jEHndre0a0OlXuoq9ZT8WiZvkPKNHBS0lT4DPJ
oaifgwbHt1cfBkzEAvdnpNsaCnM4YFIabU0Rzxnq0uIXDckt+K6y+iVH96DU1tI3Q7RKG999hdTO
6i0GSBxVzAWrYaZQU7GOXIbXOm82YYUuBiedsruEy20ZpjEPS+FKJvXa6RQm8Ro5u6Lml46JgaP1
K48mZgw243bm6TARE8khVKvvAgQjuxPPsxDyvM+G0cSocXmt8oe8DcAw6Qg6iniGM4IGBBbqlIZA
XarVq8WwZ6CpXGMaBNrQcWl0oGxQjsPRVLK9z6jsEglyo+P2g3flI6Zw3Vr0T++ijagMQmKc7HNA
cnXpSCQFjXWTvrDnRjBoHjvvbEwYNKX8ogkRa1QA9YJOBa7i15LI5wsuJ5k/TdgBeLSFTnZGe9/h
cr758xdbHlSWiLqD5AX4MNdz4V1jF7N5ShQZCTZIIhG5gAkIJCVlLkwiPsKGFtjO2KxdRy5cMsA9
Es7I2Ey3S3ap+MMRMag81CZkbOfww6fTnBve550ZE1RU3KVt4phgCdF4LJOMzpc4g1pdjThJgXOE
e4fgCynERPnNautZUyjI+w53L+E15TbiYqLOL+pyVWT3JJ/2CJ/oMJauQugDRUAtGQHvHYy6O3/p
8dUcw4VvxksHdNvTV5Z/KBV8Fu8lk6uhsoC5CViO/plouRoX4RwhTtkpyOkFgls0ndQif2VRtLxG
YAPyIllenya0oPShoWhFvyd6igkRT0lyuMVIGLYL/zAr4ltcaDua9ZgO3DUYmsvuKlrGdpOHNWKZ
5MC1PwQDsBkei/emUnBhoVYshi+bSmnQpq1L8jAQ3GxixwPy4hTNlYvLAWXn+wbMl3VSmyfgJtr6
4CqtsIvbgO8QqOsSZgP0pZrh10nfMPwP36Lyid9LyERboN8E6+XGxiWF3h3imBMxEDHFzQzBePjj
uZ3/lUVGpgaKSi7qbIjPFZJ4BAQ4cqkXIuLcVHTqXBMpGzxACJjJL0qybM1R7UVPecnFQcXUGjcA
PbRrIgqcEfANTfzQOpM8thJ0OmKY6tycarzhlTrg7zpmavJsS3g/iSHlNoRQDEFibHLpzaTZugZo
lPrJ/G5oJjt7MjnmJunIEn2XfjsziDUfRSDrWmWob3NiNcnrUbVhLc5P81d0t/mgnNhOtLU+aK8o
fgGakYVk+j6mcdQZdcchTdTQOgi6DUYGERYLHMI2HJ1sO5j1k/wl2Tay/AK8iVny+59lKKAoUpjg
oTbU5tBojDduA+ZgeRhFoXyYyuEN3E6ArxPTQUzStVMiFkfSSXGHFiR3N4j+jWqrufVpIFsAnzGy
RUTEklRBGbLknxWp90dvytM00ngzuqdj6reTbbyEYUBUPpaztdh1UbjXuxSMpEKIcs8GayW9Khob
9ENPVohKVvuK/JZos22QrImEmqcfA6sdWj+nJgn2o+lBb89NgTUxlKn33aokynSCaRnOPfMuNCtl
BDyDf3WiECemgeXTC2oXMrsI7ayLP4pORUCpBaAFkypN8qO/phgCZaZfq0gcAXnLKJp0QHcStHY1
83GQRAYet3WQbDzwDvTjqn1uQ1FGM7i8Kr8zap0R1LJTGWhoS9HerbROP8bBtSVLIYAOFkmdwvY1
2pXCuetgnEZG2UO5Ou8h9SbCQQZ1oPaq6q35Z7ReYTEs6mZHW4u+PksuZe4JAv8cI2XGggWbW3Oz
wvbQw2sSDoLkUamiN4npEG6ybYk5n3kbMBkiD+PqWyV2vFNdiEU3IkomQtuMcu4tL7nEDeDacONq
+YUpIEjh8TwQdppd3IJhJ5d8O0NHDFZHU9Ufx9LbuDh/R5Kt7Q/kGLNhcN7q20IbSMkxYDDwtk8x
WanZ1TTFsYXq3ti2yGAL299Z1rQzMh3x865Q/uHLmIwfAWbckPiv4LNnLEQeGRufnW2RSZUjMqgz
jBcMpugL62ASOQjkQamQZF8xx6CakEySflIj+RTr9Nu57jHarULFzUWBH5+rQ94caz1Fyir65wTz
KLfqlACOJL/GAIfmbexk10EDwRpMpKX5+kKsFYhGRqZhGdfZRC9pDaQ0wTTD6IN4c67W9bksz+85
IhI3HtZiIBAaFk9JjXYE2pMGSnTa0JH4+wDnpRoYKR/z4BmWB/mn45dHMHIol5EVnaIN8BnJTX0l
px3kOL5qrf/Kwq98xrjE2JktEtD9lMa7nigAkQcUhXOVVpVvLlu6AqMKeW6YzY5VQopbvK7JbQF4
xOl0Y3a3Ev4WvXccs26hGKhvktVgkTNF7Z6okJIAlODbRNB94u4yxC7BchLGUUsoM0o6kLGZMBYZ
KyHPfRnl0hzLMAcKg/2HUED4jvvGwxN3H5N5bbV0fvS71OGDsvcx4WYffrtGR54T5j29wmOzhh39
VUodHndEKkGQOWvbwKB/9qlfp2QkneqmGa82sZkEDbWc1G38q1DU6sp8lEAbSWvlIycOkwPJLO2u
acFcnBtASaDvEZKmKrwtJJa/1l/l3IZKtuD+JBkAe8vskzXRnyUWj/OscW8RIRlSFI+wnwni5ZBT
gPYf7UhGwKGDFlPSXGz/E6bVRBAmp8mY3oXIUMwzsI/S3QEd+Atuqr44UNzIucSK4Nig8ZTL7s/I
4lPQvgijJQiJ/IhJB4cRQh9gVDRDMTpwuHXZxI5YpsGjQUXAggRHkxgemGrhwFt0KnheqJpG+1N8
I1nFiXBG9RIR8YI2gH8l6Y2d9Fkxt1RrfRrBWeco7vpNjyLEtr5DZU29IS9bDrCEYUPpVdmMzrvM
75kxqUmShnw4KLRe2/aiG+HH8dBBhQJmkuafHoyqZnzAmvUoOc8hdD3GqR7+Ea6oOyRcwlN38JJr
1X0K4YC0Tm5kN9+kCr03FQRVBjZuxO/UBg3VTI7khnKhxezc34G/jw71Yg7U5sJr4GdJ2qdh/nBA
7lFh1ZSz+HUUMECqhagoNoLtOlibRygXQywzDb/w1+HyHK1LxEynHA9hU0UbTdeW80ah9+cKfQD2
YiLM2m9TRcqq3QVg6ThmB5oQ7CghES8i4LfeUpYDkmSF6CGyM7YTxmZVcQ9ibBeut6buJh3TpKv1
yLB2oHNr/rWVXuh7m4EcAc6g1FtpYPKsuhhGvYqA57At51Sfor+ZPAOrN3ZBAF0BoQyii/CZi8B1
RIRherfSIKjJvwPO2rG3BlwUMWFEZTvMorhnaAudnvHKWYM34YoBVy2MRTIz/nxQL9RAN8/2V46v
nyFuukTdGZQZKTYXiTYbMMAikFfrD4A3cqTwJhKuHOYgJgHkTPTdFhsV9DZqwFFj72xbBgAQyiX6
3L6/StkZdV9Yhv/rG6Ej4kjFtsmNlb/T2AOklH/pQXIOmNkFd/P3dJn8A/R9stuSW2YbBGsx/K6E
1mq0He1+72aEQMEM62uhliSXQDarFul4+GA1w/bZ4Zyq4uSc9KCuif/jCEbvnFUAiTSBVOFcHqhs
KF6niuAnoLeMXsGraGET+MgvQeSlXZx9sRowIjDLfmXkmJOiGraHo/xe8V2V7bRxo5NNHU5Jh+JJ
jL34r6Gv1elTquEa3q671gMsFEihODDS8o9DciKKGpPzOgNQbQbkKTQN8zKT04BymeJuIGRKgA39
VrCvcIYgrZGFMABbMiS0O88Z3hyP4U0cf+R85Eq80Wpvo9btoW/RhjXKLs3pjRHoWDPqRgRwutKf
cprUCPxthDPPlOg57ryVTjngGd+O8R212Qvyn1HFQn82qXbpn4WAJWKC7r6OGMnJ9aeSdRSYZAqS
rhCaG/HGoIndt7G7qTs4GopD32OkFikACs2m3N3KSJq38Ss4kQzhGlRkV+WbUFBIxJdesFVJElFy
jupYO83F3mlR1if5aU6tg+QaCaBHHynUHJV+qeK1ZVOGNGNN+T5a5kYiXdLgxQ/zvVZ+fDKAQPEf
Tw+6Ys5/TS67pNiIvUaENxKL+zjV2CxPc30hSIC1V43lK4GrEngljn4ivxECGQqiDYwsCH5FG4c/
VkSTSnafoSCp29U0IvAe1Q3yTqbRmNZLhMPY5AqRaozW2fJuekqqNFPhWCe4T2L0pXOKBmoudzEe
Z2Go4RbQTB4m+xPZ3kMjKQOhxho6nH5nBJNVOGtKTvvHGcj/7qvpmQoBPCcjrBiIAFAROcJsPfmq
iekRB4D6OWnBDknbGBdrlDOP0809BypFPSpGmoqHAo5KdSYRFMcaMmo6uTWom1gkRcDtcRChH4sc
e+mCu8kDz2C1vWQdQKZ7485Mn6mwJKzRU2EdCDRFKBOxZ0YZwoNvifYSsTMgCD9VCjFZrCAEHEjS
UYmpVqoKdC91uY7R1A0uNCfq7oxvFvJJO3mx4UffHM3y90x1YhBQJunDvyOklMFQ19cg+dbdcKMX
75R1NvUq7R1PIxu3cvNx9AKZuPqnBBKREkPDIOQ8UJWsJpolwCn5eKD3SkxeUX8PbGoebgpOjTFD
U+gWK4QN1F/CKtXkbpXWcHoUdexerkD06BNDDUXq7U/qTbba0B6LkjBchlHSPtb5gbAzfiNDM0Jo
XJ4zsLmwaAZNIhekyUXd0b75cUfesLQklT7sEu8vpoNQ7zdi0MPAYsPz4oxEGiNhbPyX9ys3BZgc
PkK/dc4+nGsebw1EULkVYbNnvu04njofSwDPPvDGjfDOfJuaYiUEEDRE98QF1PnImODZkBGT+wYe
yiHf3l2+yvgnJbeF1hSM0OJuSr58+HcdzUKQnwzk5vL3pUChDHegTKUit6V66t6FbbL7HHEQannp
NFP3ElZfE+8Hf6YYmGW7sTDyqCIkR/IHcCGBICV36uMQMW9Gwsw8OocwOqpYGnB6UWMGxgmUubIY
tONb9ZOtlTsiCx+tgBXAxyQKLcpv7cWnhrDJTMGKjECCeHSpHbxWWSDjjL1oT3bVRwCRnTA5psS6
QST9iCaF+wSTBY8mIGh3GfUI59Q1N1Lk5xu6pd544KBxsWosrO8k/CCm0KZ038+II6ybCoIiqvH0
ADZsOKugiNcuUIJczMIJIAkUVbVIZZGzPOEvI4chZWCeQbfOGYlwMReNIKsvq8++mq7leMGrvKny
M6qtjYc2SP1Sw4hkhG8Y8j79DCb6RAP6B5XzzJMBh6IG8cCK+caBy4hmon5kzp5oYQXGt2ApOTml
poSxFyiwmm1J1ukIdoilO84OGoy/UqhbEdwZ9l3/8qj/RGs4IG1/qHQ02HrD2EofwgNXS3MVwZrI
z6+Nm0a2YJWiqarDU2I8OQFMAIqgHh5Qv6VOu4oIDWR920n9HBACAqd4NOYnrZdbMTr7/UupX7IQ
iRlhJBNmizZbd3H0nND/ScADxlcXIwgjQuu/hjUdoDlZofiZK0o6iywDW7+Cg+Xqi1lOKD7CTVkd
fEi+pmoQnBxyp/kcgoZ4czL+sk8kfS7FCRypvM+ALA8XbakoIazmbLIuuYOV2NrmGUNmucJKthrR
p2jBa2x8brXzgpcwWovPjEKACzM0Gbzq3RwSvYVie8QnIgbGfyQXf0Q8AB404Qx9lESFvuGmzB18
bQxIiopftX3BWWaM7a7SWJZrgPbgQN+iou5xV8IdYu/gEmBBz5zoP2K6l1BSooekjSS7c62ZFa+m
PmV+v6+xQOFIoBSghOcgI/WUkSSB9VxpV1RuQ+4f3eCTKlR6SZTqaBWq+ubBNNTqh29fNAjposEe
tMAtN9N/aupXVEYksKlA+Ae3gowOzx1FVU80Qp77j6tF7ioxfA+Yb4FMmO8ofjsF8pgf7lDvzjMl
ZpxuxanRSXizfyykvLSBuF9y+5O7ZFTXzKBgHACafkhi7uWWqUKqaaxiPKV2u/TaGx9YmqBRNf+h
bMigXkR00sT6LksJIXPwmn/RmYnKH9hADie1IX8NdxPFXsy4CDd8k5Bftlxa//Y1MRjYsOODlHMQ
+WxlXf3h4bOhXYrFPPjSvF9BU2f2M8yHrImptr7CQt1ZdH2QCRlOx8Ezlv8irdxAUK8lqUNIWakB
XRJpEmnJkTfT4vPR4BdhrQCmVadZq7OPkI/3GXFkDTekFJllPvMP0+i9mLV9QpmYFLhMBgJKg6+e
1MYqe2dH0tplCJb46+BDU7f2UTGzJ/iStFGlTZhHdeD4YX2CachFQIZwSFUu6zlGdjZoW1BwCSyU
GzzAOIY3yD3Xpb43mxuwd8W4V84LYfZyF8FbiRmB+9lPlKOvEVNFqlecfRVoQWyCAgRabpyRRBUY
mLCjVzCxO67lUmGzCgCIiRwylF/u0amkL/jtDg4aXUtNNmVtLFoOWbO8BhqjqqQ7njrqAu4SbhoB
Pd3HJjeZ2SRzlKsnhPZSe0o/VWFRaEvyFoxuZTIjNGGtZG1EN7Cup5v4/rlHDYq0gZBTypTG+nXh
fYFBxBXtUr2GcBrUV3OMbMTeC/EScP6zd+CWjJ5DkLUwnykcRTsQc/1ZI4MLufC4vOXnIyVJx89Q
1fajRggFUIIrdiZGzRZJ/mGQoS3kRoUyD2EbF56YlExmO6N5kxBQfhHhlBs1WD+C49SzkphkvKOI
lFU4VeeSh/yYUkNYj3gDszW0IoNDuE8rrgsU1MHVmxmIhq6m1wDIiIU5q7l7ETy7xZORxfnOJxkN
pIIKDsqJukoH3lR3rEcUZBL+sBA2WNS2k4Q6x/wh/0xQ7NqG6URZIwyjHpDXWKJD4f4CZi+D+AlL
sM9935sc+R+c2y5FGCSsjxcAycWV5+qDHmvjdWjvaE7ZdWSXE7OTUUnw7DQ8vuKfinp7WcLUAImv
Ra7XNLD50bvU4SJrwnQiOXKCiKb0IDxE2dJqczXoXJVEI56E+UpIrSmTx36RPBeUSBwQ7OQag4sb
fA8fuU0KGWe20AG4VFaSxSJgjE8vIiuUr83CZGWl5ARorbG1kPr2yPCk52TXjqxDbyOwMRom6rwB
iWXan+E/VnG+H8p/gQnL499Hyl5+b+utPSC3GgMPUbhDuFecgUk1l4jIUA6dgcmEWbDKtqp1oaNe
fvSuh5YcP3+JaZo4JC4HPfySQ1qBN2MfANOx0maWWIBYUmYFM5WFokTWda/AvICRms1ZTA+DvaWu
rjyywBcW1DFSQgLs1Q1jPrJhr/rvMK6AaMaCco9JP7x7ok9PquT5X730JcLJquzUYm2UwUXswsrQ
Lwa0ZcLfraVkd0Ddd+43j5bhPetRPBbUPDate6V194RrqRv20WHwI6yKlym+tDUx8kyyIlIbqN9c
GglZUyuUFCNHE62aBuJakRXseouwCNYIimVtGzazvcENuUnHevqSrVmkL1ifpZvh+IHAQCx7FiWB
jnCXyieqMN0eZS539gO+tZhQSheMj8Nd5I9wgFvACw1VH3BYEaysztj1/dkgsUbsaQE4F9tc4GKJ
D9PS+pGU4lFTxgwUU9BNwpEG47CS845TXIlvpnNs7Dddw5JCkiiqAso0Ybwz/BuQ/B5oWfCCtPzm
UHKM6JZaTAZp9lbUGXWzCEsrdMnj1O3lMh9B28S4n/ATdNc/1yhsC4fJC7TN2lqkUzJWsWXu0irX
V9S3zHtvqp0fPDW1To4OtBdDV+gyAlQYvViFKjK4hHOzMb6E71I7KNFWTQzSJUg0gSkQ/JmSX/Rw
4ZU9wFEmdT0zvbD450AJ38OFFAq/W1X6xmSORsktS/kwUzD0Ogf1A61nLsxeam6pdYcS8AXgRfwX
/tOICZxmkeONAg59eQniIsYD0Arp0bl0u2BcimZFMsEMhM+cXuHKwb81qrz6bci0ztJ7XCBCnoGR
CGyuZffYRjoHDlRRRwoYKFbKYuL+BWC0VX/Nl5Fqjv+Sm6SeUGklv8DTLrAux2rGnZuCr6rW2SF0
ST6XjkKGES7chbxIk3tZ64Fz2nOpQXju+/hX1p30TfWVTox2O0y3cExyc2QIn6SpjgKihTAgTutH
AjAQdMCMc1NdBf4mChf1dCjH6Twp5TEqDyYvR1h50723jHhRI+KJQmU/VBaxQi15AM3WpgaedKLI
ETaCLUCcUWUyBA1UwY3XOeNAYp0WIrsjeBhAeH14HYsy2kbvxmjiPAQGUW4gsPLKYphkC2kr1z6j
lAQDbtryJNfOW4s0BaXS4xIH2HeBWoFEAOG8tD95jb0MaSAsVmBRUta6dw1zSUXwiYQOBAFlG8uo
RldjC4qeMvIhFFAr0/Qt2sq9UClE4gqAywvodfguusrvcFQ+YyCroMiOBsWvsPbcK9KdKgbpnaSV
ZtgQWmTw3S3nR7Yk1swqkxsIVO9QrZeEjlhIoiTywOZbPzgMGg4J/hLoFPQso20WSwXyDp50DiFd
4S6Ix22LBolXKFsidA1g2lOcEtVTEGMwc3BC54IvhASIsTSpC0Ap6eRZTKAKiCzlZiI6gT8lQKnj
sytoK0tybOHcl3XYrm/+qoYWVA3CRtxLCeQM3oAgdWLHmONVvmpNjYV2R1QxlktgCNXshEBZ+Zyp
gASVjCIir9F4cc5W/StxVNiOHQYfrxQvZTIFUxMQgAO1AkzzIWOu3kKM9CjFuNeEUeQ/xCYvBRZk
o9XRvBaAgMtkRgHnkAVPJaljNFHYVTXJo0iWRFlO5aiqhOMgm6b95o2AsYAkeDw8yWobgekor0wg
6qqPNjyDGnmZwB1Aa8IFOex+oNKz1GbxcJBsAo07qwdmAtOTmmlo6amKx9bXJibKlKT0cYjD8Fjx
tEPIJXCUwAJNzZwAvphQJ5Ru+C9BfiKOptAhQa2sz/LN0VG5cbk20MJNnvKH7any/WKQV7Ia1nn1
4rTvtEs2pyqeocYsGRj1Ps3eX//DYECHwcayjWhtVAyPUPIrja4bPWAvZAB7h3UVdNVWOvoE1dPo
rMV15LLFZQlKC5770YnWyXOHnXAdvE+yp5d2OiHgJnih2ElJ+5BFWVepBT3jOU3/iiTYnPJTjWDM
DuSETBAV6DcxmehgGAq8JC9PQESmX1SMpoybADC+3HTVVdqsAcdW08PnwsPTv+QTc7RWUbvmXwLg
0Ns30DMkTPgRxA/iO89glC4FlnhmLBKZuq1u77lCKc1LbkHtrz38sCA481T7l1JZaCmNvwsHV6kY
c5CGxWpzSiaAaL7QqO5hg9kEvEiBiyD1AuQx6NUBRUb8RaRYMsXpLPcCy0iqFodGO0zCM7nGrnag
JJTbm3G72AtpoK1ae5KOuTU5aqhd1YG7i9kjKAzbiDfMOq2fE7oLPqHw67K1UQ+CxEhGpKSTBTji
hZOwUwv3xG+mFBtBjyXmv/kdUFGIP6OytMebk02izurNqNMjpbxKlkTC4+ZgqkbSpymBdR3C4oPw
GMdlAgpavprOhUREk26uPbmdtuMPJKmojQ61Pi6lQGFbGuFTX0XbLiSSHvw2JLbXcKsjp5CujlxG
xsFUT4P+pPBaneYnb48KDIZB2hRST+aM59Vb1+4T9UcZ4JgjtGxfw3TxMTqG5T8nf/bC48R84Tx5
rrwTK4hE1s8yZKS7/mSSfJn9lPbd8Z67+gTm6XOIthnhAKyvzCJLtM72U2UdNEYL0fEVHWUvSzJB
Tg0us0VpTPCzjS1lOdCxZEXwjB6BFoIUWYbL4OHeTkOE1+EaUwDTXCYkNY5P4UQwK1lADyKVelmO
7g4DFuizAszG1A6hfNXt47QdkXoSvDif5eYZu2YhoqvBey+Ya1xm+8B5l+XPg5TCRYzYLh0yJmvY
Zc5f8V/xXSQ7gQIgRC8NKFCjP5/s28AP5FeCOnO+KFxPGNc4qfjFOTJCGPL8oDFaJT3AovokyHct
jhSCNgTJ8yAawf4k203JwKB7NCL1FU65Q8PBr3DiLwcnN/eoQKBcbi16E+QJ0tVyoooeR3gw2eZk
CjDpJ7vQwtGN2ZhrUP5oBJp6txwBh8BS2XyOE7StnPlySDcpKK9yyZC8JxwqineS28rwiD6dfmU2
ouxDDWQrAHYTyAOOGfkULCfLvGq/RK8ngmuz+xJnncTp8tZmlCM1uFWTqhykW2RsIMlcwJyFwkNo
7WcA/TPH70A3Croy+k66QNH5yUNhdQgoNlMNUn2QQ4WBBm5E9IvCEIqNQw5AwajBD5QPNMaPYHHp
l3Ro8wBzR69yjTqIfRC/NARpYjkbH4mM9C4hZRzMhdLHr2qU7+VbBT5YDRQXkCZIvibFZAGVi2GL
lYAMrMFtIwo/H7sL964R/coqoo7RzX+dR1CkusoViP1Z5B061aX7V9StIxqNF+OtJWvd2qZgY8Ox
NDh8tWc3vJpE8A8YZdfsT2JAqvmgFAiocEGA3yAH7qMPcoMG0lHYD1B8AY1RUnZLZUKDEDHucsuv
KEklgUETXZ+GCrWctz7Di0RZgl+H79Bw1SPuqz2a13GrMrlJSfZZ8GkiReS7QB6O7auXPPNRh/hX
dcEQgJZMUqdTv6BMgUOK9OcG9x0kk6QdQTEAjXZcCH6tv0jZxkojqQix53nA5s25g7EaaSx/UWig
JmOYZW8eNJ/LTfmVplzqYDsmVbeE1I/XosgV3p89Eirh2eaORQIQUV2ydSsgJXnZGKYmU1uXqr8J
rY08eQ19uhy7XI1BAsbHXwSSEKYAYplz0aEEZjIOJb9slBK2Sa/fes9dirqn9e4pqdtsBmDqs/Rf
YQbcALQf+9t5GBa9720ql1Qw3oVPhSDaOPgtvnqJEFJonZxjH4UOkbpyXUyseJtcggR6xYvfzILc
W9RCfk+QJD0aUA46UdqiwesWA6WLz5w9c0UmqJq+PYZPVMiRuS8nLlA5q8TtKmGR5E+gl24tfRG8
8J5LFfYCxf788RDKKlfeCuEbZ4uHxkUmWQ4DJKbkH2Du4f7k/GDxG6ioEl3b+0XMBBF1waXkQ/Rx
hXYty1EQU6LuEV2055rSaSS3Rshi0592vEZS3dX+nnXTtVMPYa8hCddXsRy2yJkT86EdjCj7TfIQ
XGwAJBXXVxrMRGSFUG6PQAsTJF+YOoyE2A8OoOOy4QSKMfCX9NdHpcJMBwGdZpha+L8QDZrMS5Kk
3NwJNzXLgriwikXsssvqV7ZANtzOI99YHodY+vpa3z80onAUbGQYfM6ceESMz6WMd8dZMQfcITsN
fVWjXZgwsbdpbOhSNcBhGinZ+3B1eb1yiUoYkCnW7RX95TzUa5MCi7LS0Znp9T6DILXYRaS4Iw00
aJ4aODH53YGJccYxMf8jQlBILn0WIaOTH2EtxhfXB7ZTaR7ZkOix39uEftjUyJ9Gf0VJGc27iSBN
FDbmT8BkkmSv3Sb1X8mpXNwp6zRyamCL2BBO+SfTSuSwDH4+0A7KOmft0y1w5lrZF+OpuI1QJrkT
4ac8jeruFu1Cp6HirqJYozHQvfPcZ+uP2et3toP3VKf2S94SNNDR+IZ7Xys59Yjsnz7M8qJ3/9D0
o3tCfgTkLtuQNSRrVpO0fZKEyGqYXvn1iv0O6C8SKB4YkxzYPEsbBakOkIrCjutRVrm4vtItt514
J8ajVn+PqCUeezgWRYJwF6xJTBjSVlYU7BYCyI7EnIcJg3tHsfZwWzLPyKb90ub6tedoUk1rUbEX
RMb0Xxsu5i6p7RrXp4s5cf6LbJECLcSx4Sbk8/1UFpFNEcMXqaaQ26KiBJlwawBD/Rweifjgg9Jo
tA7De4GLTaT5XJ0BII40jpKtYMRnIE/NkIRb0nLAgQbtReLtwOFwG+SECdPAcdpdq5HIBMQ5jH5k
MjcUKpcs1TZ6gj01I/yE8id13AU+2rBaBz3zo5+76Ak4UubJCoNm6+0m7IAZy12H5abbZv63jc7T
wPN8mDQa6SujazQOcD9cNkzxTTAzQfGT7Mug+OiYWqjTMm5TCX+UBAaHuFuy0pL5Evf/uhjARX9C
isGQJxiXEWfG/OTdIrwgqF+FVpVY8WHJ7/BGa1dK/AI5BFgfAesqLiprxdBX1hilf6Bwm8rIKunV
/++0J65vEQBdUQFJhcb5PGy43wHuL03rLmoiMyIhpeeZVPR/8TAyyaR+YlY2tA5SkJ4BfL8OFHsl
nCotgkEDJ/wbRLtwajXJMo81wC6cHoKrpVL9JaNg5PwP4GFmjlYH3pHsDX34bupnN/6X8mmJrdij
CfIpSOscZk/f64i739qQASPLgfOPmB/gtcV4SRmZJm9ihZK/i3pYuVmMFBKkL3aCmhlvJSZV2RQg
idRLOexbzyWPfFAlVrrysqPIOhs2BTUmIrXzPDX7eejEiKXJ2mQolFaiyOVjkiYtqBHhSMSbZEi8
ubwQdSDIE4a4NT91aidRkgfb0mKiJWr1ihjual1qZ1mvIlNV4u4ysD+5MEUmwmVMqjS2KPqDHzBC
b9pW2Gnm9pOyIVWeaC+V7MVNyJUHVQUawz7RgHB50PpVwRijRfhP89/iUFmhO4/NXd4/heM7NiNO
ebDGyOJXaufpBz5mVrGZUywNuzjkKsafvcm6nRqu/RDv+TtDAY3uzinDXjezV8OKFrhvIuI0bdy+
a3V4JUMmyJadgxKMkDmu+3Bi5G+10t+UUUpjxoPu2SjoMSJT39EJ5lnM+yGoK/7ueloh8hmy5skE
/EuqN7/eZVQGpJNEf1JGZmH8pQ8roDm41Byh35KLz/E0Zv/i6aMImPLoHXmSEiDFDBoiAqW2ZKy9
yDzl03CisTW5nvj/PNSjBhoqHu7+nNG85T36LipQoeSDmwUnjaqV25rlAm4eAHbwvzhHqdLRh/N7
BJojFIOCmUNW1nNsndsAHQoZTUiCODIBJBNEt6j12V8pPJatdLTMDGq20e4vTUTbRPdp2yBatDN2
0CXLA6OMSr87Q5HJ2RvZqJZx3dn7hihKym8OSroTGBOUHiI94+IU7Se/jU/B+OsNPBmDiwDcaaAh
+jhfm2bfnYKrQ6qAaEgH0jkc0eJIIgHHv3iMDdAZLiUdE5tJsWUvuJi4mQHAZmw0pvXpG59OvNW8
F6TgGjLk/NMn4Twvsd9r7YqUmSp+zbHcO4D9YXasGE8Z9R08bn7uqyvTtESy1Ph/yjpfOOZNOEeQ
74HZuDnhK3xvgCz0xzLJDdxb8rxAbJrkYOhUa5SCSD8zJhpRhIsIuZ0zqFwyP7eF/4eNgBizhKyP
9L9q+jRygavI+ZP1gB6BL0hdUFfdwnb+ciVp3za+bnffhkB8W7KD0mZrYt/I1npA/Y+m+lAELV56
HJHIUMdeQSp3CcNAnBrS8PznOKPNHJSKRKxtgvgtPJTffUNxh4P7ZPHOI5+RJBg1ui3fxQBrozaT
ooXmX5LKTGxBlJqAxawWPqI8AanBNw5rW+5T+oKw/0x6fzMgkqGakHM0cIIjeAjy+DxEKAnOxgYJ
g5YkMapJ7CURlmzOl7i0mBJGUDe0JjUF0x1YwTngtGhvhb3MHXdp4jzX8GsQIMwIX14OdRHxDBGW
b4zz8L9Ea32T/y0lIhZHvHFUC2HisuZPHaxQlF6IQ6HBEj2Y3j5r6DDajmHT23B+9QcpFjhxBBPm
uE+RYHvhScvfhCvlvsTQahN0ySItBCZQy+aswl1FD7vR1oezAzuR3odNZ1G/U4GKcopuobGv/Xgg
oUxVv6QmTyDOlB+695TewueuwoiLmiS6N/kT8SFUQrxbeBu1/7aBim2mpwHvmjnJeycDbRWDlZ60
HyukgfyM8GfhVSCJ8Oi9o6Ehn08DFXX4kGx7jgVyVYYAgifENQDeFN7rkvuU+QJ0vHLXUipBb2oR
WGesr1IkGZ55gHPvh09hUCN4f5X4aYh4QTBthMkP8ndI0PPTzEXvHepQ1WHsESo8GivffsFcK+oI
QE+gXxAIH4xFBOtCqY1NthV1Hq9Xqqa2/Ncw+zwikF35M5rvAYawS8xMZMnC4snKZCOhq3iXTXGn
YUCzRkuhxsoq1P9qsOCS+R3Ow0pUTgynY4ZD4ZxKWvq6/UNXRR8jbZZ8yGm62+Tk5VZBPhgakw8q
ldGFmmXnm1A1baRCDudnOi/xB2vGuBWsrbCzTTV/40XYtINBsxeSAwVuTLKPLhF9441Gg08G+Mcx
I/pbKSWwDHZUJS2zs12eG304B0EePSk9oyr2o//8P5LOY7ltdInCT4Qq5LAVcxQpiwrcoGRLQs4Z
Tz9fc1ZT99qySOAP3adPaIN/ENAK61eqayv80KrDA0e2bqiS4VIAdmCY01zyQEPaPTyVOMfLd+37
q6qWx1mZLmXgPhV+tiMPcCeoWIkncmXB/tQgAP61x27RutsM4kSvbKrfqYb9xWJLiuk5mK1D7O4b
85AYgOSQShzr5MJM7l9qKq7RxW7RJqvmmDQ6vM+Np4o/LOXkvHG1kBkp7pSD++Q5wY5WU38nEXqZ
5xEQBi3p8FbGtNEcHfKG+3b6W8T6xmqbC4eHjYPDgBkG96JuBMcSgTqU2LXNZVV47z5dvoXpJxpg
H78y01IXjuZsHMrAj6b4YeDXWMWphIXDfkEsK44ubvneaMYas4dtiHw0osOApl9o/RpdYK5CtUUe
CHHS49VT8iONqotrSdXg4cru4rkMRfoI1RpRD0ZcJWNhixfCCBP+BRq1Jwkk5bTuxhfSQdeFgsR3
FvuwrqiXhM5i71Rs7IaYAO4tpB7xDXDZvg5mQxevYnugvgpzKWvcvVUy/mK/JjTqXLu7qsUpoHNA
b7gf/F3cFvs5cAkBQXtorSwtumA7uIIUg6awJixk3jXJH0fa+xiIkglHWo3P+vi3xGMCxOJs8PXx
bc0ZdRadvmiRE56m9DcsuyenQeRTvHkwW3M9Xvfdx4SxQttCFriUEyf5vKvobPlwgopJQZHwMtGT
eWRyUGujf8cHxlyBYQKTPRmBuEvBuvXeEoAg27wnNeN9fz671QW658ICsgi6cd2BxMrIP+Fo0nS4
Cv0Vknlc2U+OQ45OIb5hEB5YvCMFCKbDBEF6NAM5PLfiMKe/ZomDK5asLgjaXF7gIFObeioPztuq
+i3T9sBPPs7XMJ8tbV6LvzYh3MUYvTNK49hsEhLhByoqk6HEmL/wO0AxY45h+ln4HXKv6y4+A1B6
5lPx6MTSyTzgqL2lIAMPVRi0Mk2GZQwPRwplJj3UG6wCK6PrDSzK0GvIhB44jP6CITLDdxLeLMJ0
zBtmgjHaetH8l/U/Gnv4vfjjoUwVNnehL2d9TytBfPB8LsS+6qyaJEtBcnRQUeI+iztKxWqVOZeK
e4e0pLin4cL1E8ffARW/C+xf6M5mNn3E0l8KjWXKiWBV5aaj4+RbJW4L8f8+OfTAEeQjd0vlZZEr
xlOwCOENp08NolPdflXOsCgiX/gtbDYBvVOASostIM5CEBmShmaI4sAB92qK/DPXUvIOiXrlc3Ng
8riwE7qZRD3hM7exOSgdcqsfFZCHrnbcVcOvjuOpl6nYeBEFatJhEj5WfldTI5ce/TRm9NA2XeLv
xg3G1YLhDaN6tn13k8bOGohH/HPH/qREMQas+47knP4oZJthre8r14CmqW9Qv0wtPjPxMbN12cE4
S42TsWaW4w1Qf7n3QqyhCf0trwI4KNwC6XFoYU0swdd9jkuh7EkIZBa/6M2OJ85z5A6WY3hGxFR0
I3EN0bte0x40H+pIBgzwjwfQ6eKEg7U1ASagq0slfzMn57kCrZGgJsnE1S0uSTwFRMyRVfmTOWYL
dSRF8sErl3+CpYjaCqZnROE9dz2M2zXDIczcn7JX0iMh5wHA8hQkJzX9mhwMgXKS3HARI8RP4nb0
KFhpxYdtWpvavJf5W11Wz6M+HLVsWM/GHbBEro0cw89BjgqMDTvTWVlRenhgPficwr2J+XFfRaiy
HrLmSRIKRbAgW4qdl2K91Ln+xddgclyhv0Bpwx1NBsAUPjNeZbDdACbm5C84B5yDzvph0OFqt5j5
pA3ENbrKTo3/lAFwtScJPCrjW8/0aBNgXxRvDs76amccKZfEuHUerzDKM9dfSLqIlXNVQjSwuBS1
m8tnGjhGoll5LTV93eT9yoqBigiWC/hiNr1bPQ8vKjyOAauqAeAXEimQNZuDj1fFyDr96C3HD14v
j7Gw8CtwTMoIl1K0aP65gXZE/vQE63jdaH81/dcdxH0x2MyZT017sxJoMJMjYcskJ0GT2o/gXLH3
6pnWpcRzzx4p6C13ndE4qgALMKxj3dxWofpWYW84hF8dKPFscrGGKL0ZORQhdUW54n0NE0CPCVvN
UNYPf3tCF139F+GxGmULZ2qfhPs29afSJfxO+5QAUHcylmUXrWa8k5NGw2CUShYPV6fSKeTuVps/
N6gSMUqXaBiD2jCG2mAp9iZzjz1VtA31TwNj1Uf9KLRVHQaKBtLXtngTVCJ3CY6pvfdrC5DuWZy7
QX4kGGCB06s+5Ncpg3k8n4QAyf8jvrpD+FeNrZXEykRMwgdgYENGnc0ikMoDv3Fkpss8gzdytZUf
StLh2FYXSD0+jrGQG+vhtwT1wJk5wCSOuRxtIlhhy3iW4z2HkE4ngjySH9bDsxxZIfyhibkP51OD
u4NkR0qLHelIOVie3HFny/kIiXywnn31L9Hqu4ljGIk0GJX1MsXQj0p8So2CozZ51o3++NKbz7GH
H4bDyELN//aJgQsd1T5l5P+fGpndXKav7cBlYYp598NEnNOrL3YJuyrTjj71RpIESEARlzFcKbGF
NJLgDwYPTxlWkVBElJJICM4nmHE+M2I4WC6f3uUvuB2g27X3Mpgt9RZ2C0BTV9/lEgpr5ajaYGFg
CUGwggBgJpwCzNVcexnUHWGy/XLILt403+SfS/tob6TFrzt276ltLKfsX+W8kxVNN3ntc+bjARU1
kF6Jq4SlQ/5jvEqjMk3ybqH+a+qJi11HblqBTOle8arSq4ul18hPSlywxnQslTuRIEXJNIjpznkd
cgiCEKT5v6TfDy7+PHD9M9tZmu7bj925RBBoTwqWYL0ebcyK/AjljL9+C+2up9Erx6NzftyknGJg
GxW9Ruu0mw4fWDJE6HSI7kiu3HLyl3yx02Q8oOPWjdGXnIdDtc26XcxKZ7XJ1Lw6UaSghEXMEFK/
isxnYHFJmjzLYhXZCCfjDfSbSOEWbEnbcdYeDsl6y6iUIJ1fLE4wPsDCDb8Yh7qHyRtgCj5UagC7
W+Nlw8NT3IvLzcIfGBM7EnFchlu529xBYOA9hwkKyu5TnOcVEm8nWJcSU8ULlppJYnFBH1jrmLIs
WVhzjoDVCuQBQK2x7c1Ewkqf5FupuOmuqZMnM7iE6XNQwlN3vviWtGctRNXKNLf4i9nAgHxpd7z4
84Eqq82wMwCZo9R8uA4wAdN/uTDMSfnmdcFnlLgNWfuSUokfd0AS8lVygoE5qR6c6FJzrdkVmw1r
5YWnrj0qiQboEg4T2RfCu6ElspJsm6jmk1xEhAkUYw6Y9DzhvdSH735tbx1hWoW/Ei5n2dqFQ1V2
LIvdZtIMSVyWVcE1pdHLehBkeBoygnJ0Xl3G0v2KbOalXGMGlRc4CyuWTDHxquSDU20G+oWbS44l
QdrQ1nuQeeBf2rEOH+Nk+c028fu3PtmK/z3eRZbJRHPFEHlFlUUexB15JlqZsrU3Q4RAdSq3FIMF
sNBg9CsVrKXqts3nY7gOysErVJHwUYMGFXLl4E78MQ50mMhQZ+siPqOWOJlwuQyqDy+Jlm6j73oE
/qwM+a2W11w96L6B8y1hT3mAb9BMg2jXOkHvv4GcvtCbvflFgWJpC9UIUuXgWcQ9Dkf+kQwZcd3e
xt7cKeO8NZx0WzFkNVjcXRT1oDoXs3oJ1eYdAwr4ryeFsMEKrAh3EohUuXetUAeUJh4V+bw0hl/b
09cG9jzI0I/t+F3S3vP3ZG1oMPRhW0ECk5wO0CuLG1+kBBkaAJSwI5AES4kPZSjeqhlgxxJUnKrV
xeVUc9P33o4x/2S5m8h3JdZUDESA4cBIVwwi2XACGU0wYZnTRWxilgxCH0b9FP9ld4GdRS2HDKYP
XVpJxAHFxWRXJ2X+qSb2m8dSqc30K0cZ2Pb9sogPGnE+Oqhkyhw2BdKzqdYm4bhSBMszVx0cbvdy
irCKhQkmOAf5oLI8dDlVq+sUv4nZj97rDHUwlSSYMyEk1V6XEz049QMbRtarSIOohrwJN2PtW2Cz
5EFzvneGj/j2N4n74+PYApXX5vHi6t6TJDda9GlNKFVmuYXGpmL7ABJS0Ge1RrkzcbqtxnYjMaht
C36dDDuSPX6JQP3fXbjMaKleKr8lc3r4Z9BhUQJF4Ht1fUJM/NjUHGhctlZ3o5wQ4RRetkw4s0VI
R1jG6NjLk3QjYv9vM5pkpZAoU0IcK69Rc68rfxeG6J67dtF0/2obB+G+XwfFu4X+QDzdAGqYWtsQ
G1R8q8RxUHKvbbPZK8+p4q68OMZJJGei6Tyj7ZKLlR+R9O+pcTCnm5Y9SgefZx7zzCcNslsPAdFB
JJ+vCog1PixNoR0kvY1hvQek11IcnzIwc1lDomkRmzlja7c4Xr6GxVaGFwLczvj1NTVnXLxvqEFr
OK3Q7YSXCBDOnRuHNP/+T9FrW0OGR4MnjkZADPyADGNQg0LwAkzETRFjcwOtKC798/hQeAipkPwG
Q9wQxzvjj8jbuMyG0mBhYGwU0+pyiLcY6YjOmouVkRGl0dfI+Q6ADp0XV44QxCZv/yokBVXKqyTH
2UCpDmfFoIuY4ITOwqlg9v16WixzXJx2l7UNA8oc4Q3/gCEzaGUuQgagqCcASriIejB+0etxQnED
YaRIPJzpIFADNya5ZfxgsiyUNZ/D1LlSPvFU+uRdbeEsvfZmc+bTQqQVwF5jdlEnPsoHRIPKRUjU
Qj0i6yzY5IS1POGj9Om/BRyEoI0PchS0umY9qZe+OMCXwplq5n5hxINNX55CFIGM1nyKZIEzWnrh
FmkRt43hkASrYq32JoIco2XCHb8JhwAwUGgiE1mb+Okz65A2UqNPiVtu+HJPOq2Q0oP4FbP5COSk
w79jioeXvuFIqGEDnifcjGdan1ndioeE62CsS0EGNFeb+1YFs6fjJRVCHP6kRGAro5s68Z+81g8C
e2jAoFMOm7DRX8rzqD770C8EBS+h9teM8uxE+UsL4szhcah+pAQX4VNnF+dm1WbkTPbQGn3BCyTR
7ibxFbUmhgc1cIZaMxIFvJHboAGOdMoZdgpDcMjYJUqAIELOfGqS57B/TkH/E3cgiaBcAazuZcjQ
Klv5PnSZdT29MfzfhKgmfLpagUvHXIK0GKuR/CuUwDh6G/kUOWazM9hIljN4x62bip30TeStWb8e
GEP7GALAjpvo76O0o95573XjXKEFFaeexzQHW1hJ335EA0awYlnN8MSeqldb9TD//bQhO6eOvaNX
QQ0lgW5+1WPkaS/xFoVwq6xakVaMI9Y4+SIy3hkoMF1dOqHGJGO6ZGz/IiyAKmGbhSVHLfuQeweM
tyqPQ0qbO1Be4NTG/hmbdYxnnQSUTZgP+NRPUvKZlY8TXYWlEyze+BIVxINo1sJ0sDyno1Q0dTVC
8pPnJ6LLrMUqlBqia+KlA+eaay1wcZe5KnB9psB/yarmmj0mMNfcMHad9uvRpkiEwgzDJsZdmjF9
AV9Lu3rF0ZuHdQIdzRfAeSIu1Qs3ZQUnOz3WkXbkdq0x97ZTKFoXBqsgPP/YYc7w6urHMXfOKfZD
WBpSOnngkKZKkHFhbPR22ncO49dcmBsQb9VVrzBleXizupg/VuO4dhmJtcCOvWUsU6YNXvcbkV4m
Atxw2U3vIi6TZSgD6Ym42Nm2rk4YL11EdMYsVfR3w+5p+L2N+8G4hDZGcBSp2mShMhd88AOZGEkX
AFQM1pivxVXaC37n4he3ihXjO9RBUu0k9LgelCEfBmIzqath3OsNTr/0vP2u6wMsHaHwWwg3g39a
BYVIzdbNWP3pqm4HRctiO1hQMtSMREoLrn+4jqL9zKP0my5/ejhAgpF15ZNtHb2gulL7k/DKtCTi
mu47TJMRwKZGc3bIVY/j4KBhZQGGsp5wkpACHGWebbzFyW6CPpog6pSDbtawbJ+OErWmtPFOwbdx
ACqG1+6RN8rSq6322SQAj0qS6iAEqqO9K2J7y6C7A1QMnTXIF1UuaPheamOKDF+8iUqs5FlnIMu5
Qr4Td+zIbRpD6CkBYrl0uIQcGbMZlw7nTeZ6SXxTOTbn1nuuVDy8jHHRJYxYs+KX9uo6FfaSuwvO
XG9hQ6M+cqgLI8shdqHFKbBd82Cu0FUoP3YAl8b4RIILBajCbXoq1Pc6n6l74GHoT9AoiEJdGRHm
oSRfPGBNNnej4M0HjQsYfByJZgDuDif9tSPX12I16Zgd9wrZhlx4fX8kdOZM5YgmaKmNyjKJ6o0Y
EWdVeQ6Yt4ho0wPVx8l468E9Jcr1yfrnGqSzhC6dWbk10v5ixPGCqM41RhaLEdhEt+/+DPUJKP4P
Er1lRkVV4Nlf7p34bE246PrwxgiLaclP+8btlMV2Q0ykp6SLy0Dyt9OLJyIfLLg5mGOofB+QR5Gy
CtURgByVlsNaBdvnOvy1JjzkkBMIR0CKGxnVcOQKngXZxblqhrMZrBhzn3TtCP+XVZU1MAJfoJ4O
+NpYxZ+k/VP2L4P5knrRkpc5U/QArY/ZN5KljU5xpE4MR00bgbb3aGsdyZP5iYUHOJ/AtFrU5/Gb
MSMIQ25emmspJpvOX9DpjeH7nKMWV2m4PLpYbZ0oPkYwZzXO8E/ooJzfRdSYlxjRlbcJpCNrrfdo
5EZlIh7r6zFnztw+RdpXS2QB9y3GMdB9/eEIJLcwWpJ0may1CHFMdNJ9b6xpbCYKc3qftkJ6C5oh
WIXj9x8JlomwA7GJ2GjOOUkXNswRBsemebP6e6CCxNU/9bWPa0LfimPqEKmJ87IOw7Ciw29x3phx
hK+xnpE6HSSOsn8iBpTUC51JZ1BAnSuUnRAFRkxOiP6DJFncoATLjZhM7jI3YGv0BbyYhMEJ5Zh+
TUvru8Z1WYkGvkux7Ag76tQWBvYkFDMQVVHNGC2aHdbxIBkI9adp6iuq41xjpcGYCpPl3MKkdrpl
zjJmg8nPtOQSD1eXrgMn2UVEg4PCRkVeoxNJjGQBg0u1+tGNdNGGPqN9vO18H/D4ivsWx5G3VPRv
Jp7skpDd1OCp9OwyBi/seCF+q6Z+ZU7In+IcWkZHCwEbSEWMSofFjbwoV9FJsgT9+jtxzx6iJpON
qefQGbIvIXxXzFAsTHQsnMvaPFr2qC4JCKDcbLnlOeW99BCo+qJD3TAO0Ky6TWyqKwD7IJ52DuOh
AtCN6Ans+LugWMLgDd2XPERpNW2aEVVODrXnlsuAIf7K/WGb9iwdcCA2g9FY63Z+jTk6usJcB9gL
Q6CU8h/n7Wo4iOeDB5LTZOm2VoKDyoYe0TJWQ7NLmF3lyhcMcrzit0LfYo5hFbAkomBLQVtDi4p5
+Xi9EP9crAL1wOgvtl4QRP6bgR1oUkmx6klFbn7CESsN2uLQHwiKZdt0cuRTHPssKSYYe5eLx3Gf
5+o2E+1WN9Cipj1z9I2aFkvmFDqcyggFPnS47ot+1WXkGMNC6UxPXhweIe66VEryHuAVzu0+wzU1
wuvWwePXBXxpv+SgMbR5CdYuLhzlAIW93neFuw4lDz3z9mF2cil4TOg/WUDNHFQOT+LUORtI/Jjp
uoX3ABaK+uYA3GVzvAvhz9TYLAi2LgzuvnouGaUMOeykHxmglrwXMVXPgAYznOulNxt1iCMqvHda
3hhqB5blORyJIg3wx/wZ4AqNhbJJxnFpYpjfqTKRGws2TrmRhisD8o/3gvqMNCEuVUW06kXuqp/Y
5GK3oEW/anry+Dx14y7YvxQn8hJ88T4Duy0AuCr0ug2nUhnhuTstan9EnbSHjyzdd2Xi1oRSKxuR
HKbXMsCu1IGcy1iAmkGpr62zocXN8KtVscYPUvDKa99STv+CJ2ArGXEGHtPqjgz32IIwhDwK+Ydh
TYQW8me8GrxxyUknx4gKUcUxJgqCfZ3qy7BmUg6cCcanD/E6Jql0yu6VUywTm4Er3xuekaIfsn46
5tQFPreLqLSlVpzC+t1vspc2TA4CYrDPiw6PZ4fmV5rlqTi4Jnn3g3ONQg3Mv8M4h3Epl4tk24n3
b5lOZ+Bak0+cGvmHh0A0d+69/ToWyQLhORcC8A0rntASJKv7EcZWFDKpb57wNGk0wgy/FC5FXM9S
DAx1qG30RHX0omGP1ZRvQK6m3GdhvrCrN04WaXgC/opNxEvBfARkbVxJj6Wqp7bnd7Ls+IMcIQFO
XyXCNQ4gmSPCGQDuYkNnNNZpB/uEhwHd04H7V7ewJ5sHpUgQHh2arE0cZPQiuyEiU6PDYsO2MIQZ
8FvG1tnLrWM/MvUHw/CiNUeiTCAm53ucbga9hRFQReD/gOKi9hDqgdawfLu0vicYl0ZTuxNMnjgF
SQzluFb76OKFPzMaG7aaUQmfLMy+SiJhH9w2orOrk0KAAfcqxz8h9ccWuKsVc8fyje/FtdAJqjr8
6crT7I2gXWA1GOWQ5AC+UHBW6iCuHlRLSLGs7RBJ+Ty9jjeQuo1pfbcDsS/mV+h+aJry1LPRE27X
zPEwPLUQoMOOzbAuLbMTTQy4Y1sFazRVQke25mtBEag1BFqBvUYhnngGeUMhwjfAzJRskQxZvXov
yb8YehhFp4oyXHd+OnTs4uk0inf7qXD/hvwAW80gMdLys01o3QWtcL+NptvpRUdSG17DXbUetIbo
HnsbFuFFnLR4CNKHF7m6VZljKX6Po192TRi00N1YHR2YokCMgL1OBJJrYWuPH7ZjXdoWdjJTLjM7
WFgUzGULn8q8VwnmICSy7QJbkkyLHb41lEJSKhqM0QeYmDXRVESdDEgDM6RIxgS4av+QFoyV9ASS
edem6eBTKaoImqRxYNY1VFeFQlwAhBqJa523n2DbBkco/3FrhfRZwsoG818ZlzsBupvCejUj/HEZ
XVeuh2fvqexWKbHJanvPGA7WVMOq+zYbO5Xd38XDUrwzBrNdAVyAhOC6JiweF0GVk/x09p093s2I
TkDfuKFMDbNC+XObDAKqggDApvcn6O6I9hgVi9mmDAA0uq7BunG6Kc7XLFZwA9npUYFh/3yMTDgG
zWrW2YSYfgGK53h09emwSNMf3TYf8cwFB709uC9TBzPGu6QoxFWPW4jIMalPIPHOvoNaAMtq6mPc
M9hTtsCgGbMPumgOcRaGidmthU0u7RiQeKVXOwfxYK/uuCganN+Si00GQMH93DGysrJ1dC+scwB4
xjAbSJGbN2SjFrW7lssrdk4xhSWwHrj1V4nTEe855rex8OAvyGorMVYqu7uL6qp3G4z8YGRQC+Wq
tk+IjEwS+j6/AX39yT28PmwafHztZYzGpm+L35ZBrs1frOP4qPtfATvNv3TRV9h+D9NvCccj1Gn5
y3DnTsAW9jfreNlDPxMzCxnnClhbQ/N2YBu4lnuWhPqacqhqX4tSepzWfE7if4lBTNT07IIed258
npC2M2KIqKlMLjLr87E94FFVFCIWZpYRuVHQHgjx4l+naIA4kETaeoBpI0K1idSzWqGy44J04Yx7
JiUInLLkZoC+aHPMpAuJHYRrIU3WTEkaVd/gHcRcFG9Bq3lhHsM7GzDxSAB1a6f7E9hcbXyguZ6P
WvplkUYA2WFSxYm89e5R7UNDhL9TniU1q6v/Jg4pA8MT1G/m8mEWM5UNTxCN4/gsi9axL47pfLUx
w5+62A+kCRXER0rqMaaA6pun/wrVcoAi45frOHS2OlhCZtQr4BJ5LJ53lB5XZW0klIF2QUnTkPU7
oRKj8dWzlvMWC91h37vBUTa+Uv809KRV+uyM9tazuj8RDI1Ia8+E7C7aGD/1iTMn8OARafj8sbBy
zbloE2Kam5NCG0FvwYNzYATZhNYUMaJ9cBnH+6FyCQic0+KLo5D7UR/86BqEHrKMi2sfsik92461
0LmMRlpR4UR05b9YjYnvbDZz2Tz7s4GFEaRTezXE14YvhWUovbCgGkj+9IGwDieg9ZrDjTOFB078
pfSLCjB7Op8t2lcM4C18+JyB0SfM+qIxVjhArYXcwLlhq9OhtPVtr4VHPS0PYs0xq1hXhDgfKs1W
fpf8uVRwcoNzqVIrqSinpdKPw7+zkp0mgjmGBHY9D0MIHbWlb1Lne+72lkaGqhyMf+aZyDEXiW1p
Mm+EX9Mpiw5mV615j20r2wsfJjEPqWBbjeGxSw568IceuPagHQtgjElStJ4jFzE7hLXm3iX9G8vC
Iefcj4c73DcEf9mqdwxMFZRnIA8QVanuiQgXw/yRtkZFfCmoQQZHBo0oitHMvmEKjZ5+VSI0RSaI
aN8nVdPEheJ91CCQMcnTEHzwLyjktRroprFYGOfp5GT6wmn6sxll8A5QltOaY1ZZMU5UjTsVYe1X
iw/LjiFFgu3Aa1N1EHDes+/1G2xT7AYJmVtuGLY5QCTUCUzTKO5HdAPy/z/yUap9zkKEJwyZ2qIz
CulE6p1uuod2NK6MVuQcAHfw8TkcGlxk6qszXrQ/FgkLKq71I0QfVhc1Y96/MUgup3KltDl13ovF
SQkwLvU/Q6RlYP8F8+kZDWAnEJEuV6g+F+RXDA04Y5ipAMopc7E0sLclpuLJgAHS+syro6uLTqSo
dMDBeTNo3brxOFuX4gxmYmUlJs+ZjtCr3Qs1gbiAGqRzwv/Bo55HK5OUKnQuGXtIg8T0bwFGJGMz
pznUyetjLpRQ//IIqRmDEZ0DXpwXvBe4NkiCRlgRMwvU6SHFt1LIajIyZ2WQgxRTSiqC03FHoy5y
SfDszCvk1Y1S0by6zDkg6ttE47DIjVuCqlSGRBHPlD5k0QdfXYOvRPBF3TfjkkQzEWdIOGCkpRVV
E99N6RZzQsYPQ4ZOx48NygTCNViSWHFiCVB6Hy1T0xBdinAYcuxqExaJ+OIq40n2DNeW+PgTLOBw
iscGUweYa7Z6J8xa9L6TAU3Jvmk+FtL8bQxcDj4FYEdyzvAFuZGajaNZGHYO12/B7MadPUYa9R8h
zHmskLSLsTdLLjlR6J70bI9eis8o7X0IqeBNUrdzIk5rpPXW0i/euBAfCFVHzChS9HgS39MjFqAS
zSwECH7rbKS7WHsrGV2JbTw3m4yShRkjY8C+r/eFZH/kd5kpCno7I58TPkHEoos4oh/cZI0fAcdh
yvYub4E5hm19TigbBRuFdTvlZzkWaDwtPAm1et+Mr0W45YjhjGWunGDfRYhub904coSFDTY2jgwl
atBaih0j+5IOMyxuXvyW1+bKMVnKDA/I2VKhoXEt9gFDgHZfOl9elV9yvAWa2Hzq7AQrfpg1FDP0
CVTI0u4znlINernnVO9x5xcVs5hbe/wmsSKlTVATggfnjYgfIJAzvajYdVT0fkCmCbKhJCMDwsNW
NXeWYqTMQhFHaAtgZJ4/jMxE4KOhF4O5aH0K2G0oDgy8HJYgLg3quscqy2Eo4WZMEjALkerCNvbI
QhWj/RMVuLBEZ93fQCOAffQq0wEHEywZMMyJR/IlnBvsNFTecbLm/m2mK+gEkkLxyJrhT2WGvx4R
jrjZwVcw0e6xUWRVou0XdFhgYKn+h1Pun2MGCKCgmwGHJhm6y1nOIhFemfxfuthVcRiPanqRUtGZ
/eOI2zBS4YEooHJL5uWzIJygHDyGpHrjoJPckLjZDcWB/BX6TpWFJS2huGjUprfqBxvLrp+YQQyL
EL4sSOBoo1WzfgL0ARHegmOM+QDdNUZ/DrzWIPpVCpYYNXVrGTtqOWpPGouYqG2jF0WZrgKOt0yf
Ncy/B0wmpoOiv+H28hwwgUU2RXHO8pIbRUjfnO82Y5Gm/YLxCC9AIenFzH85waVHLON+zZmtQKAU
QiS2HE53Upp9FnXP3N4QD0ruugwjZM4tbGmc4M58hHUMxUiit1j0LVPUEMSq6+nJ0DjJ90+0fcTk
tHWgqczRsjYncmsbogdRCRVvblhACYKN1Lng1JV0p9hbBuS7USgAacjr4EOxSrpyj7cYEl3c98w7
M7eae0DeB06KlAWig+Fz8b/SGaaRNS7sBptFD7Fb+KtgrAj3NgYQ8ZiwhOGXV3z54lELESFz/nk9
RHQGMgOS0zlvL8KaK4Jy5TktbgnuOsce5Fdo+nV2o/PbUgyKawylax1bR2L6uA5nvduAmzs8iRl+
Ek9n4jOVGYITFqjGtjLQC/rTDyWJlBi9A5ucZ2dtkMAzpXv4uDQnxtM80hStZKn9U6Y3ON0LF7YK
gVoctXawtboL6559QB9k3QLOAtibAiHN3YjrLfdu+8vS8pAtQUoCd+cXecC74iKdIk/Tzdcc2gXN
MKYtYqfBj3AcijqCupBh7dbPOClwRGSErf9xKnjKQ0ruiYXqE2EGFyS9sE6IUHeMmGrUwpy8zPQP
+Dc9mcxR2uQmhK/wBOdyVRo9w4kvs/bFn5uV75vofjBa128AAJCl+to6YPoBPaMiMIhwAzPi6MHS
ziKngb3S/QrlomxpBWTsQGcLbRmiUKol4DDYAOEmzcOlcGK6xjqd6WB17HJZGo/AIhp1N8aBCVk/
qQfSn+IWgK8RlquMZKobl76QMflkOewyTaFYlDwxjAuSa82i5SWb2PjPtrorLIM6nKnbDSstWCWr
KArXGqKXWvcWvEKN7SijE+YxluZhdHaFZ25gukneWt3/VPGh9J8H5T2AYd1/gtBJNSNjCelwpQKg
nZRvSI8IqbkIvuRAGOBFwRZiscs53s7l14OVB3JjI4Wz7oBW3IfUGAVdBJu00Yhsb1YyHmrqE7Oq
R2EoN1tN68SQBuYdHYpQ40fEfGYCR4s5eg9QzYhOWhrWEwqlIlpr84dclJi58aFCyM+QOgU0iUmR
mfE7bNOLwn+InUi1fYu1IOMLzljDDRhUNFs1PVvlFbzNZ7A5ZIsarz+Et7ZCuM0bXMyFC95dT6Q+
CG/mBNeaULRz7H5E9nveMmumB+YhzHAqMhSr8/iaMb3gLTJPl2sHSwx/eB013slBiXbe33rEPVa8
bDngrFd5G3qvUK4amBoyeZmDdSrO31HKJ39qbiUFvSGvCKmDhjE31ucC1DA40qBhY/IgGHk0/Mnz
7xLLfRFLYFVT1AEHZC83CawAvwToSK+QZ+HzNbjwzTHxgwKzTRJzZ2GQPLUyiJLQPNFBaNgwCJcb
4FE2rXj/CnSLmpOd39nUlx32RgZkI6YqXbvSUm0NCaVX43+CyDqdupMx/aSSwNNehg5Wc/aFZ+LG
MPoHwpLO6asBUYmZUYhXcI65cbRWgnc5i0M8S5vsVnT2IuGwrApELVpMAsDPHOBeepcJJThe1MfY
DN7S8NWof1UD7hCvgIcECUO2lPxxNxIcancIEW5yuHJMr4ZA+RQmhshFxn1RE+Ml5Nik+uwRJEBO
GR3sHGomw3jjZnwbfzUZ/N0W7xSYaABBsx+inCDzqrQgFnQP9j0VbBFQ6DPLDPX2Pioh7BbuT3v8
U8Cl0ct9nGy4Y1joQF6Ps3bsnXU3ArHuSmzF7BFIPzoPRnRKA2OVCu+8A7Ni9w/gwIzPIWHAvxP/
n/KuUjf3dYTqqtxxytueA9uY92eTWAv3FZ+OuaeDKRFtQPt+AZznXrHGrWptU3bSOEM7G0rUDjZF
BV2xfSsps+rOWsSD++Sk8AsQY8r3ne2/hc7Z7rxOaN/R3UHobVjxk39mMLg0ezjeHX79YvGMuZEJ
64hJ3NBrC4Z/IuRI3Be73UqjUhVXP0l27RChbjjWkPJJ9vCS/LOGHxgb1Adc737eojkYnopaY4yK
UhjmlFPYbzqM78hBi0RN1r4olrI2539NpjKtZHjZ/KYAjxo6SvQCTZ1Dg4+WKjsL5N9p7yoevXF3
b2P1TmHQTqdk7JdWyHy72PV9Lz6j9hUEPTNPRdWu9Ki6zIXeI/GmMOHBUF965BuVHmt3Ovn4BidA
5i75YsF890iXLi9l0XM4g2sb1xo1s6s+px0UEgUSGOfzvC+akWLiRUFN5Pr6AqOtOvzoK7g70bhU
0XxgI+QxVYzS4+SDjMxn6vaVFplX0zO34Xj1W2oOI1JeFeNCGYJjsfcZjPlH0B6qsnt2fWNfJptG
J/cULVMQkTWAZUGSo37D/4wu3OSt5amxaNUfbuaANBUPnqSMtaY+egnhPgzGNg3SQzpka55E3YCx
QhqwWvLqMIUSDF8qjcCMyZw61+VfMILEVL8y/M3UeV73aFuAGNedhQeZjcMW11svExUGQVwCjBo3
DqT8zspRQdDWEn6QMIMzm0NCHocslyiwljMuxQ1zisLTdkNgPJN3ObfwQHi5HP7/sXReu41ryRp+
IgLM4daSqCzZcvYN4XZgzplPP195z8XgDM4A3WqJXKvqj1txI8Zt8aYNe9pNDjaFeiLKZHV0EBeG
4ZtTkBPPClQvvd81w6XJtJyozoBIZsevYFpV/vXl4JxjENOGEJeY3VcidwziOzgqPeWub81TzAQ6
w+ku2gAsT/1UZY/vEufBgeDXgblLwu+0ReFV9+ZpMh8zpl4PQZeKcaTOmqsKg+BGbQ7Vk10By/SC
lbn0yD6z6d1DpMAKkNvVvq/VsxpU397sHJhpj12Pl2ZNrR05cdkqPM0JhVdHLxnvYhdVoB48u+Tu
FvgytcWDURz8zlVPuq6/8sK4Edt+sjzm3XAJ3fAclojx58G+9BleGYvxSFsZ/Ik6yUYq+ThqOL3k
A4SIuh4S5cu0dMyp2svSDE8TR0rW/8rWJX5ZrvYuNX7NXvX5+UPvNwDA0UzlZmfjvdVhK+Y1Wlp3
A3xDkFF4P5qLsW5qxY+BOhjqfnLyCBz9E7QYx83Q3Rr7TVt21BUHzS8B93ei53X79CbgRRuo1xJM
ypp+kTvTZGRe62LY9V22d1g1PChZBhwVM9Jikf8D5JYzb9vKrhxU/pDlbehfdIvvGNoKrsaedBAJ
njScJcmvkKMTd5VMCq1La4txaZdhVZYaEdRS8/LR2OeFszOzP0btF5K2mXiY8ShyGU5C9eegjy+G
dGjx6OhKeYiqjhMQWxaRM82jgyRW+/Dyv0rm7rXjR1aCoy0hUyC6qj0+DxwkZgHLzqE3kgv8h0ON
RG+DKBDRq7Iysozr03bMYj/h/8vlOYGX2i6KpFORK/+soL4hbRT2YJOSE6Yl5V6M0mV00Hl0JlBo
vT5l5qdbISc1PnvDX7SvwTwrPCUjoF/0boP9ESRjzcFmXLyTRZruXH4ynnOepiS6RlNyDAnfZpIR
EqY2slPtfSNFB14OWVKbFbKo3tN50/DKoNOVkQDOC/F9zKv0f517DfZncM6nc7Aq03BTmDOvAwUz
DX/PbFmUKNK+jVAR65DMljokErLkQzkSbAHBoSKCI5KahF7tttTGGt4o8JjLp/aUVdPFA8wZcSI5
HrXq+5jX3KtaIjadhBEMqGFp8ZAR0oa/k/CXNddzqI2HcND2nvszJS90hpVoXKzCPMm0OVIOF4ev
DH2F8xWByCW4toJUx8o6o6tG2UN3AC9PH1drj7datOlaE1wL7pOZZ1kcWLIi55nDdMHFMjzgXwAQ
dQlS1Mwng8sqYZNh2IKeCiDCh3GktTmU0mzkWRExydC6mOTzi9bdMtTchIzbpLZYIvCdYj98qIdT
Mx1zbtnI+qXFQSW1O6dLgl3MmCd6UznmaZFRJqQuXb0dFQM3IN8ApLXF4Ksda8+PsiPWPA+VLFu/
sbOmL1EWZyVZfPu6RtHVeyQDfXLD40TlG+RotVqWTFZexfnlw1WYl2MuBiZwsEXEpBCB0qVDvtsq
Cx/y+T5UEGUZyr3C+NhE+rXAbSFGvwUwAcusuHtHkCExxi/qWfAGqwuvSd2fDCQdPVc9mVXUf00g
+RF/VNtmj6qH4adKSY3+xZ44eehpwxg0hbYHKK1f/Rfsvh5YpJCpcD8b91nvM8YBU0/Krzlpe4GJ
TT56CfGAeYiRmDUUf+ZSbsnR4tcC8vRiEcokSE/GnZ2gyRan0VSi2ACf6Vj0CdfgFxVSSEgv8E2X
QoyraHPbPoG7lYRoPD5bEOQcJAmvEQdHT1K3iK+o+mYQlfU7A6js+Ji2Oj2JiJ1j0dSLPStGxmEW
WdkeS1i0TKfJfhfG3O77QzNWzzKH/+G/r0XBmNkY6sZGd8tq1UMFOwzvjMjgcgD5ZDuItKRQurPg
qwBqOklnDroH7BHUNYqxi5e4ZjnhI9r5JyitPE4I3EhFzB0IMepyEDBmsedPMAwNsiCVnoBq0GQj
IYrDjefXwrSxJPZrwXGAc7r8iWlS8mNReaw1On5Qk6BHSkvuYTRK9ffgAKGCzyKOkJCk1nh28SqD
xODvUQyT+kkQJu5wS0p4BEohcmuKmVvDB9V9qf4NgFRg7vwucnGP6IoyMGORrwpEBtjokjfDqsYd
LgYgydRh+4u0h4iyeMxIUUh8E9AVBjBGO4Hf2ilif2Hiqw8eO5ZBttqk/tisx5YCIrc8PE7uCQVD
mx8T+FMRFKDDC4zHKEn8nD1sVmJBFP/wKONG9DsbptCyiDz4KxxS81B0Em5ITHkEYef9FilNbBRc
h2dDQRc1vAP2q6MFbcjni5NNWD3KM5N1ZCJ9y8WE6mnmi/S054zEJblEy18+GFpWIP1o/NvgJXJQ
ZDgScRJe5McOKGIFESJmRlaJ/0R34LCcNa2vQnPFCe1LGmeu/sDS25i/iFgWTrfZeUN2U1DEgGhv
11sKBOSzAZACgGBU45Fg3pXJSSjos3VDXZ8uD4596xk4oNJ4pVI8I9SBKli1TWiS2aL/mriJ6rls
blaNC9Sr/JoHQEA4ITXHLf4h0is6cKTupKMRC3X22pKQNKFw+DAIceuSqAGoZ13vd5X2T0o1Z5a+
egHKXO40idpD4Mn2JhADeIPYU0R6pjTJDrTw21Xe5hLSCq5E8XZJ6iPAsTv1jnirjZ2YfxammP0M
TVOMUspFGOkgKiZ8ABJF/EtJJz6gs1gba7mROuNW4mpkGpHTT8vOMhIQxeqPBph/84wTQA8JZwU4
0mrcREZzNhXcTinbqyV+UJnMYco4Al0IQLH8spJC+oeQUThkc+gVYLIeAe88+02688hQFIW+k447
dntQevE3sVqBDC3jd2x95RTjzSCXVC247atJGIZIYxzohMVcJ/r3YtxEIqWCGqAFBDYpUMrhWidD
Z04aFOgtLwt4bk3NBN9ligiPqdyldNl21xgNsvB1LPh+xbUlCiNhyVkz+YNYqUGcSpJ5tX0HEqZS
T5z3xddkduuaRKl0I5pXor+s7sZQGhqfZvYxmnD/LIDSoJg9V3BPDTINe6/ndOrF685+yjHh6dbA
l/CVJg6+OEa+vCaR6UDeyXqsEr+ONnNCfMniO0OMPhKTejNdeqPYi5hjIfkmd/iECpVDIJ6ReDQ5
nNmiVrmMMsoPPicBymEk/wKLWFxoT+IcYQ0yHZd2ry9JMErFKgPrY3Xa2Xy2K+xWBN3VaY0KinjC
lMjLQ4/ufKnPMzKdpdBx/YOTBcFOxVghjknRbxQGlSUU8XJqkEzDN4YT7K0BD1t0QiKx5RjI1ahi
IwMcY47AsZlDmMpT3XBVNvdSTV4iJhSl4yVwjFPzFHXKHu5u5Kp2R2sn76RdPevcJktu0CSwL+fD
eLHJdMrJhUTR1y0ODgFYEX5YDXzjr/cTi4U9/Uz1D5qIuCXYBi6K2Uj+VKOhwBIzRMG8Mw6fWf3e
UoiNCAiJi81goROj5kKokSMKLNw6ksp3EK4qQETIs6XS8ClOYIbBhFI9Ox3WRQJpTGhAlN8c0ixy
kT0r99r06rYVD5kDe3eQ2QMP1xoaZIrWrf0kVGb30kE0uuTXmJ5H1jgzVEcakCVmOBLERJziZmub
ZACRS/EqCTArWQvyC/MtRZOyrRA9MXCi1ruTuSfG33pixp3r8jRRfNVyJPA+OUgr5+CZSa2FGRkd
lTgrdL9EE3hpe1tChiKOI1h8RKuCf9qgRnpvUZNzCHmI55gWToBahX9ByaonJFC/7a3+yOEU4Zut
op+xxGzbHTze2RQEh2mknLMjj0WC60hYODv7NNxPk5dSvjiOceGVuoy1r3VP0L6CMGqjdjfpd6Ro
DQTT0CLdkAa1WDdmZZR+Ex+D2NKkP9dt+a5FNyQhUTA8p/M1IzMrnLsTEuQy3Vp9cDQCXqx1rhfM
FZwBHk/2XvHUA9NFShcMT7M4yHDZqytj5MH0xF/wENMpHDSdH4zty9A07EKUp1QHFZMDJJHpzJek
7w5TMR6FG9aflyDb4RPibuHlF5kjBuicSByRNIXUJSnxRwrxImGgizEc9JyOrhGdajX/zNZA2jjN
14nhe0pIFR/hD2zxURdsbNXvkQ9FlkaoK84dEgHsgELUNGMWay9zpu5RfEH+kzaHZhcZXU24Mf8g
vcMHpmLY+jBmc+sBd0thX2S1p9ZwUa5hMwAnQFCLS25Vl7WfuySzAGra2imPAR6NfYUfx0tpH1Dh
LdACeTgy7I9lmVei9+ToK+GmoUM0s3yaJkDNELJ8tKEfuxWCNBqYaMJQUO9bzoM1NFuOBZNBZFSp
iHePffQmipg4yY9R+DIFT6VR7VKJkAx+LC4oyXMg07LoyHiXXTbigMP+VE7ZadGu8J+Du/KARB2N
RtOQ0zRciVmyntBcji9p9c/WxrWB5kjH8CLvihnWmwWx/GJF29QLKIuEIuNtzIkMyVlgJihkDwBF
r3wl55Lo/cLGqbTWSRCOfc5XIOiRG7G2buFpmvfcjFp/WcgoyXzdBd5wqR+lAwNTOSBqKWNo7w9Y
dLys36bchNgINmEy3gtXnZMbI1UNxdT7vLVlAuGMtq17mUlNk6qmjGSRUt+E/HgLRXvShkPMjNag
SmzxE0DhQnCULxariJcFG3pIipklEEcR14NGWAbwkjYee1lRrHRVR6g3WNcnU0dlz7LsPDAeMZ5y
0FBV44A4J8CI7VdPAv3IVw8+39B2QhEaJ7jepiA8ENALp2h5FJMplzgm/XOImSOxGO8M46A4O2/2
/1QaMHo94cP05GV0TzjTinicVZq+JEm9bmNjPy+OrxN5GPBMya+WIfNzmx9d2fRlcCczUJ/GG/p0
Sc4i4FVRiD/DXsypRypKPT4NdDVw8TqAmpZ6QtD2mTfBUYyq7VL8ahnF0ITEBuEtTJFjZd2RfymK
L70ko1NdC1xiMIuH1aeHuM0h8Qi3Xyg7mvugmNC0JCeRZ4RxHx2aEMnPhta/9aOJLoS4QJS2mf00
9u1q0cuLVmOH4DBzDG2Tv031vynXNhmxQkPn3JhVJc1qKQZfC5/FbbA4P6wknUt/n+sBtO9E1d7a
kO9We5E8JCgLly0ahZOMSASprdW4P/DWr/KEOlTyqEkfBLDRY8Qy/Es0Np6MBgn5Lmf2h0qxDglQ
hqT5WOnvMj6r5C6X/XczuPcN1xUxf12rAJ5SbFU8OqF3kt/M47IYiKOSfAir6b/F3GJSwtLvFSrn
nMuQMHNmh8h50i5cJEmKZoUzFNYzaKnbeYYen7BIo24TffmfPLBZT8mrPb8RdQrDvmsBdxipZGhn
fW2ohJXTkCNLJx0CxtShvgRBY6ba58IYT7VefjQh9/H5L74zrG8FabFtipVaBL56GT90CRQ6J1uj
bZk+SFnkcgf5uXbTSwssmtq0HeCLdpGQREhG5FfystEXZzm0FbN7wfcnNwb+80jTNrDQ5MijaI5O
1njgwCWvLPC9wfTVJfk3NRMKQIOcFRjbmCIkfOjF0QysVWo8VRiibGveZWzcIzn9kgVlhC/c7tze
MRFsJBuO9bMtUfQsZxp6UIVJOtfBm9SdzWSLUNokz+i3RQvpgaBEu8Slill/NhRkFrxyJT/rNgvP
RfVSRPASbE5I3gySnqQCmQuYVcfQ7x0Qfp4wqfl2p/Cm6v0RhBLNjswV7OCfXO1gPvKCCEiHH2bk
vYMY7LDf9qp5kBcyChPfIHirY0pKUFPBj+ZgbL2lkcj3o6O/LkDH3R21lGna0Rn7NQ33tuJ7pc3Z
MpIAsyoiX2mfPL33YXtwu2LmHpJnfwT9/IsCYnRA7CEpBUSJGkp4MpOSlPNsLyLqjgxFjrbIxt/N
40TmylYbs2NEUG2Tzq9ld56pIzM5opBOZzzpapfv/vLRwHdKYHHJyw4gUDpI1rzfyFWsKr/S1yN+
WIfEIsFX+4E4Guh3gpklKiIlWiqa7h0WHqnHwHWDzPsoohD7J6FTmiopQuWqXzndXdAewTiIXnGi
CsAHxV5Nxue4ariBuyy+0qsB/OakW9pxPnau94R6ouq+MzrvKhZS9pm44DuxJXAs8Ggkafeyt+uI
0lQl/NcGCOd8792hkL6Gq+Wp4uhBycsV2fRri69ijL2PZoGQ6Y2NaXxH6Y4bhAbTQ1K/iINkJCBY
VaM9W1VrYwoGc6hbbLrVVcySsuUMkLZQ2V2tfYnN2mC5RPEhbpAlRX1Eu+S3hmCORLk4MTBm9L7E
uQlbCQQww3cNu9hVNgoOpmLZTOoMG03FByIUl7iNozK7Vyapvwz7JTUex+xsEPUmAjsKErtu3aoe
s56OkGEgMiDK1gtPddZFIMEayUryr/kQfzqwKrMe+7n6W4hYUMTxoIIL+oy5RKsKciGpP9HES4mI
MUlvvFxm4Z7bavJF0q21NcwyPzkX+RxN//TF3dvecwMGznUWEZpPl1mqKadwXaVfwCIVs2e/WbhQ
O4Qj5X62sp1VeZ8FXaDqQfxLSvCv7r9khVYJfS7IbTCeadOz9ONMlnqrM/zkKC4qRn1y8grgIDjb
Ohs32jRdYz09WBlY+/ytj8G18c59Ye4asz/juU7aFbmmZAtb27EJvrGChIn2GPI+eo6L79J5yk4G
mk/Nro+d5VEk+Y8a39hWjvoI9B8gR8EXbxOclKGskFaWLo4eBhY4EN6/ALkI6q9nK0NdRuJlJBuW
BhZTrNNhOAolpuw6uPkRNB/QaNB65MZgXSNnMR2WtEIUvF8zLoXmM4u/TaPfRwQZLNamU66e8tMG
wNcWeySjKxORJPkm5qb7yvkSFLJy0a02NrJVIMmwvrZV/S5atXFAST903OzIZ713EXwg4RpG64h2
aRcBRsZMpOOzvMxRZJzJgFBNSH0mr4jBsgf8QFshkl0DMELVVgTdDa84fcCLnqNG0qImfJVaV/lO
4H0O7IqiBKiLedOZ0PoUkDMOcY++VMGjtDt0HUUrIl981maot9556eGyXPhocMcUGZs1pc/w/OeY
wCWED1U6Eu1w08mVBuholOLceSlG8njN/MGNshTEbzFxWODpqqVtlUpdm3W9rbObzn6D8lHLix15
dZ2iHMnYJj+qE7kjAxT5EyKmBEuy85AyGHJIty6TQ1icq7qh4xh2o/vXN1DE0Z1CxGaITSHkDxzi
XUt61qzTxF5PL6FRPgr2PfI/d7p2UMEUK0rTmmHfQQOSj5o9YRF/ZVj2OEFMDgQ5lGRbYP8VQyVz
N2DqhJKo0HSQSppEZNnF3mYVpxyJDyAK3R4JWsax8HZKNCP+AMKo3pwyIAUCCkHycIdb0lOsNz57
+ptJdg71ZzaFnW2xbzxr3SdEnEnS0rgpkNlpWoHXxD4kTEEcpjwDzYK7FSy7IsXGGdJzsYR8lR91
xMaPHKCpv8ZqYOTmNQVydNFVI/TQInullkTGMW5GYKDwoWV8cAPWHZ3V3ZUSLXEfh9Jg5nH5QnHU
8QKZfYNo3048WUv13jVkay+bwjLuRiu7F2NgrVg+Ww5KBVQqWGsSsKo3WS6adryoeK2mkdZHQgIM
az+233LDctdwX5CcydElKh/m+Tkl5XGGqmAiATYePUS7EUcXp4lOMuak3BkVBvWSIH16NR079D1j
b8dfvXOq48/m0w4e8uCf2+tEbtV36tATqhj5Hlphv8lEkcpFalTnIaQQpqY18DuKCnKeEYC1Pw6j
aRIlG/loVfbs8Z20BqLBsEefQG8K7EkPXccxA34uXrOSD0cimcAg02JdLJwTGr4Hmj2ZeZChSIQC
dU0iWQQINXhz5/ETvECvRQfJl8+1ZnG8ivIM/l7tCEp3DpiQaoW6YEKLqDqLPtPkwr1LrVxI/NCz
auv+8M9EiMn4U+9OaNpzJEm8XDEzSt1sNT7NjG5j4uLjY0T9p5cV/qgoftIMG0bNHGXvMD9XxaNW
3UfOkfGDhkDh8sF3w5LkKu7+CNKuo4dsGSvM18ouRTgIrimYu4ClsziViPbNj6HHFwl03hP7RPdC
iOCMv0PcUywGO9d+dCHgemBW9dw+JSgjXA3Y16RLIXqwAetzqu0m/iEp8greJ8aCUlfQDH4D3tEY
Y/bFVuJK/sSmyprMJUKi1E5sng+u+9xHXzKsswdhdkNlSKKtuCWILkR0OKTjdR6/i0ADEns1h1VA
cyOLkBkYnNEo/8mCgjkqQJ4RFaJAn2PcYi9ZUyFUz2mRQpKqapIeEKZc07nHhSZhH0Tu0qjJrUm2
OBY7vrjOGe4UItmb8kfCt0fX9StSORAKRmQqoy1EjWTY3IIOVBmP+GbKSQflyga3SGdvJyIO6c8C
qXR6Z60RvQVqShwhWBrTGhTkzCiShv/cmMBk3GXmeREWnOrw1sKM0N7EnkbgOKGUSwSJ4Ys4HX2j
oMiIwQGKgmor2L0RFXelWx3V7kFSIfiD/tAZNkGF20wU2cI8RPgfrScSMPYy3vHtSgFrZz9AFgAE
zoinGhRlUMi8uCZxA7zFYr/l8NapstDan2Ky/RDzNIa1nsA3jyO0bU6SwJBtZ2RKaOnQg7+gpCZd
VEndfYqKCcV9qO94ZhHogzNB9Qxzf6FzlHWw9s4zMg0B3ojqY9aSZ8dKuACJ4hltCPhwAydImUsL
iC+/rPUQIzwamNq1m0cQZGepFwlJ0ubj3/VIO4aHrzOrfkWuN9K56omfny4jEtY1+OqWF2gm85mW
Fl6Rkikx4BuT9MKKyD7bHlCE/BcvvHCZ0A1WfWbBkwJ52NYR5+W5cZ50Q5NFRHJxLPWflkGjSvUx
iDZdd7X9JCaGtLP8gSpA3gIfyE7OqoAhjTIQ9AEoFw2CWnBJ+bK6WY56anJiunlG7UbFMdivO8yM
wk24eLeV5XNkgQ1zBMwWgBxyfkQYfAJby7adwXvK1Vg+pwryb4NcpOI3y6NXsiRUx1nH7bxhxYXg
YGjQf6sKvUvf/tEqEJwTUSl5dOAzUVodwZZ5gLNmXku2hK4nMEN/fXqeXdx1XuK3VkrFwYxwBZ9B
rvH1W480vvEo3/gjJFSjcdcmS2FOpwkju0whokMkjiu2ONqKM5t2yBfOANIBguG9zDqLCJryvhgj
HHaIqqKMyDRKi4LRz9BTcnnViIAJMswQdocMh52oJVPFn/riKuRv5GhHxVkuCwHxedmuyuUxiaaN
NRP16ztTwCdVLrM9rcWruajBbcYkWnTl+zJB0+BAhV2VGBfJx3GKka9b+ZD/m/N8xVP/kxoqeVDB
p1Z2vw1p4TXX7+BWjANQMuRfcHqgMbbnfVgxcxFAJs4lN67uTYIY68XbW+QA2UP6PLeVbwYDpVrq
zdatN8GVTBzhEs6KuAKVcaf0D+7wUmfJQ95c7eFPgOgY/VtC4lZvkzPbEaLu3GXmsOkqCkmq9ujF
7lFHq2A2pxo8HJUfZSHBqunIG5/ibWTTRWm+D+bIPfmrhpdaAVaZNxxJUJv7JvkNzWd9/gqj+sEo
epwalLDDU4+esdHJa+UQ5RfMcmihOtribIJ9Htmc8gqquaX2o0f30JFlb/Z0wAaAPXgxA9QqNFhS
93bgIXNgzwtrp0yZXywQHK21Iy+gRXDXs0BLGm6ReOuqn9Y2k0GsvVhG+tpZ85HreJ22oD/BueTn
0sFA8o9xmu/bEjKYRPjhDmbCWdZWBSIaYHghxIa7Jtk2+JLT11k/lcsFjd9dnnyk0yOhndxUaKNP
erub2m8WLhANVnLdjCi75j/1e6/D4jUixbqUFm3Nub7sNA6oqjXZyshOoLIWGA4bN+yfdyxg2qHy
5/xJzKPoR7yVSjRY59ukCqyXPtzJGy6ruQszqhnvUzf67gIDYNN0xmwWKJsmf5YwAM3ecqeRIzNt
Ut1+bJFLhwSoVly6Lu5Tb8e5rLrX1qMoEzAFGa1LyOLvEl/R8CtIfJg6AfwMYMNV2lIURIjpgNCJ
4KNmP5NDpQE6hAnJoRxcUYzkRY0+QuhHcjmOBuVCnR7fEevhmIc68zuZhDCp6vxIO9LpimSnLXuK
xlMFwTwDhrZzgksaHjkpAg4peSvrkFtu5XWEba1cvi6cEgVrVMKlLUbuFxelTODxTexjZkytvKFT
o5IEVnvwVRBts1p8tdw1yV5n70fhprKV1AHpqWsLWeEyJs+FbZ0Znu946tfKjLa4yjbkvoBuKbtx
emxKtNJ6jzkge5wMog0nNSaOJNxbeXjqMB20DdbFAmVD89W4A6h2vWnIUKnAKMVLJiEH0g08873W
u4ZEMMuvqncHgEzFgYvc56YgW1BVbjVuQ8vd6DaqJD+mAs8dNjNHEN3ptboxhzOqByaN50z1ju5o
HkbtQ2fuqoHkht70SUjqlVNNj4HMvCbeJAOEnAFj7VgF+Wb37kRotJI+KLjKlkyl+s+7Cz/pqEFG
15T6UXLekqXFyYY4gsKrcd+gU0S5iXLjWmV7G9BtCd+cQ9USfzBgCndhJmmngoUJvQEgT9JuFELT
QLdQhRDYB75wdsOnuL9FJsNKdzLNp5pwpX9dfuJfPpQnreMYUXZ5hp0YVQO188GrF996AD+mjCAi
DS19ziiG0nPS5QCZV6B/QfjrEqKDSwEln+rXNv/4bafDMyPZgOaYXfKyrO2l54ZZilcNujf8CTKK
TG1t3QdPbs6VP+4MUn17njdLp20eUjzc1GCh3vKQYdgtC2BFRtUCMshW6s1sh+KwCVLruEzeBnI4
IgZT8qBTxlVGFNhQVY0/crOmy+hzjIkmE0vXbqgw2qEAYPEn59xTj3p7T+wtLW/SgoSYlh3RDJSj
0SlU1DIHRibJbK8GPiNEYuvaXMUhdBBLpbVJFFUEJ1sPNBzYxiX4NcxQyUJZkBE8jTQ89qTWlCMx
YKSPKatQNRFQzeBj5U418bfuTffcMLw7pyrmQWRsie+KljiQ4GUgf0s0KmMCHD70fl5+yp4zVjkB
Ie91eszaVx1RxIxQpXpE0unDgOZIXyUsqgRyUkdtVWlowNmwU5wvCY9GvLPI/TBZ44W5mKL3xHjS
ewAHtCJSC9cTnpEBNQRIFWNM1mJKTVEDpyRFVd5RL9FncD1yUZMdOGL438b3LIDsl1gkZhofMhqm
d2iRqlLfEYIi5u5ifm2ME9aLCJYHh5pmbVN7lT9PYCpB99RVJ8yYneGjrmM8BHskyeqxHl77Ql3l
NMswkCv9K+nEOdOALN6CbmCoR9hZ1PeqXpzi+J0j9xoV9g3vHG8veb502vqUZhBrZsKSOftxXGB5
mrWWZTuV7iwHTZRM0UaM6L81tpmA0j6YZGd8eQ5xPN7VK2efDoyDan+QvmO3sB7Fb17XLwvlzWaY
PNrVl1XfSAhjmwTtni+aCZ0ySdGlbzuIJtV7ztcu/umdHED10LJHjNs6GFAXcUrG/CXxerLsk8K4
8Zc05363VbIzMV5mXEBkCZ1xVsX56TJZ73a7jqN1SoPh9GgkwLWo4VCs8DjN0a/GD3Nv3cwrHB0S
2da4N/uVYTPYwLc/5uy5NZJEJA3nCMSAJ0WSHuW/DgqX0sbolzuBzM0B6blK1AhrDqvOIL8gNlvz
bAwuaK1FsPlLSHgdFjyLz3HQjKtTL0AImPiYE51N8Pd+/miQEjkxNpn58mcj5KHwuET0pfJtjuAG
9+pUuURzgaW5m1jbiWg1U80twqeWUoiy4qPjCOgeF5z+Vn2UuDHSliZELrPisICTsMRKFka8c4NR
bwcVs3sTXm1mEXvAZ4bjRH5eO2dGM4MtFDfxkNS2g0k0l8XwNkTquNi1EyZDNNivfRcd2xw6XwJg
tay/D7Vj7u1bOCAKGy2cqRIuYwoRh8gor5af0HOIAtw1zbaxt+ryUBsPvaVzzBBd5nz0dbdnBVL5
m/AFdQvckP0QzO8NIQGe6uKThXXt1w7+b8U8s6U7ZrrjX61YfB7zp896/ERcuRwmiK0c5V5+67B8
zRlO5C3/U8DyDbAqyTIt4n7hqSQfyXUkgYX8vejDquH6q/5JKJQkcwlsxghYF4B4Z7HBjfXwRFyW
j+pkP9IOKC5trX3ITXVtEDHXUZfSeJz1uN8u4GvZA4Y8j1ro2uEAuOuXlxqS22IeIoc5ZTgD4pLd
HyBQ/Coo3MgKbxAkDCwc2buFV5hOMfe+yPYEXDD85RYFSyPIsMP/ArOBwCyRIw3tBgYA9Et0Ti1f
Yuikd4q1jY+VUUbjO1m3BoooTLDuycUJy/6KM0a56ETsIPluqRFE04eYa+r/TQpLH/xdOF0nc90h
KDIMsV+RVFnhCDTSjxymUwXqtTCxFtuZCx6ZvSgm8Gl2pfXSqh/YHbKM0hT8Xky/fCYobM7GShL8
dZUQgR+zvyQtcYf0PsS3qt03xdeoM8NsQDyaZd95IemiZzbc3L65Wc4aQhju1iWSADVOE+6orK+m
91m9DcFL0zwTajiXOxiZ2btMw2uGghgSEGabML2eQSwYTgpPqBT70qhUV2uN74DoCqQJqOcbCNcG
34ejY6LwaQMW77qaGuc/aRXTQACRdEyR13oUjnJUwTwt0Qu8XSfo5133ED41wSZvN6NxP5YWsL6+
Hhk/oM2t/pOoNJnEMgh89veiulTKvd3s2ceWGbESwRMlVKWrkOvZIMPqLhZIp0oyEmNH+o0Iw03C
ByN587qbHjbrmJwRCh1DtOjETewmyjcVd8L/hPdjJIN1K1eaVLXIEy7sj7zZTnOxR7+FcciOhBM5
QI/eOkDBxcQB+VJ34xM7w6pJpFYc4wHFvN49sUzW0B2Efrad9mWeDf42iXrRbqwC6hvgJhK/cmzX
Qc1hot0mLb138uWn9h5QuD38WdHbdC+K2JB266iNWWGbgxmdFny7A2hHmZ5T/aOicJNXFyRSj86q
N6DWODsJ+UfxjpMu8rYjAf4GSTurGdZwjo1r+rZQJ4JXY9PN1H8QVrCl4MhKyCs74NsAdYf+QZZC
5pRG4oycb42xFThZ8E3x1pcPcUfBWH1MsOmBvHISgnlMLG8L76Cg4pBXkoIUcQTbgea3RIoLcdds
6Ykp5qfEaHdVTUxlAwMLLQ62YqAyhAfDn8q7mTP3pb73kT4RnZK0Eua2WcCndMqnIs0B4abhyL7E
1kT+UHDVM+kC6jddDjpUaFcumZXtVpvOjby7LgIn83yN+L0h2wWUdBucT5ZFziQu4nRbwM6pZgAH
pcz7diRHToUrJ/+INDFhvpkxRP0fhwHQO85udUP710dkv9jpPmQETNFjNK66oQNZQYlCXcib21vc
PsneJr5SD/NbYv6m3U/L1WTkOxkAq1D57C37WgBH5jOSwPKNNzFQeO4N5Iwq7YXbFNrH3tdlui/O
bXLtuqsOxp8Lvl1fO2KJiZVTjP5YAxyP+AAr8APheACG6+HOHoadzERp+muwZzXcmknFMp4QCK/b
ja83ZFqyczD6OXQ05QT444zquTm7+cvkTKTQ3CqAnsoTACX5FjHqL9aqlZkG/9S5PVeN45NIZ8cI
8B5zmoP3WfGZzjbx9q8iQ5qpov67S7nWOweD6fjpRlzELTgRAefssmOp7ylv6UjwCLd/QbTDh4bc
cbSw8ynvlOUi5JOAwoNCiB5psWjbbjXCDw1j+Tg06yCtyYsnNYVlPwJDcefkHzUP15hJbCJpkChT
GjoJFhJ/icQlViWjqLA+CQHzdnX0sByHjzQYZCfrPkhImULQgXST1KonhYCB4CeY/6X2gxudHO4r
tmGitxq3viqNSoOttj2QsO5MeCk6lfAIFaa3O0ocWAaJqCjV1aIVSdfv0GS2eJPDdziDMntIB9og
0CRUH1V+LayvuT0NJPMZ+S1tj0Z5Wpi8kVOQbMVD+S//LUviwB6tr9J272wQYVa0u2kT4ZvXSQx5
R/uSWptcIa9xY/d3FpUsHjkdO0DBRIWODn/2S3uch6cMYk2C0rT2U0wAlWL4SmQCMFxc1IgxT57L
nfU/js5rqXVsCcNPpCrlcIstR4yxwSbcqGAA5Zz19PP1rjqzYc5sjC0trdX99x+y0YI6jsaCB/vx
5xTCkwqZazVnhw/ce8iRLzQb8B4ZJJBWjP2uHV9z2/TNnIcvWemD5Yecc1nqFx7sxFqoUhHM6ZMW
v1XsKoyOl97bMOmAT8z98/XBpgcQBpKS3uOB9LpDSRZ7Ez9FFkhBy7Jls0KkRurYlZ+u7VMzdNzR
R75z6l3k7GPOyk9NyD85Ac1YG2AS/xB3R74xEoWIsrO+wVBy3AwyHwyqV0170OEhQk2XxD/bPtTh
duquZkCN0Hm+wyEt1U6RbgOqEnB88ZqWC0j7xWCRskbYALFt7tiUdTERSv7+ebmnOMul47pxrvju
jJexIxWp9VUsBQBOKFTs/BNBxToOENSheK5AUwDnFfjEOSq3DlazM+zKn7AnSwi4PsQ2p0ZJhbwB
n+AhpOdXgl3bTv5oE6IAklkNBI5mqKZl4oNhuuWPwEHTfHbMYw3csWljkgz83h2Pkdnuxo7Jar2z
lLeoQag3HmjrdqGDcX84Y5OuHoKIoGY8vCvLd63vGbikESoWkMDIJNGbfcJHnGULqMtxfkm7/dT9
dMvAItkoxrCql0cFe5Mu7vGZ7jdW5qGyKQ65QkKTURzx1RG1CgaauCbtJH9I3PErnXqpu8Ed2hqV
djaxpQHt2bPdth2ONf3Wpidh3Nu1XyWGnA91G54DeoXoSyByKfyBxtHyFnSjdTrvMaJ+XMKj0Q6r
MdUfHBfS+pNdVBdjnHZafUpKznHYOgFFe4ew/R/xCsyBNftPSzBs5pRdOjee0uAIBZv2GvvfbVk8
RES2MJurMf/UfEUWwsD1+Tapi5oJz93+3a0fTRI762eje4+/y+acqne3qNdl8cnCkRMxluEmo93a
fjfiEhFF7oPpGHBhYNFA9E7RtfDpiBU/IpLQU/omkrTG2oNy8jbpWEzB9elWYaCdByunV6soWz+T
Kt3MyzNCQSij5MV76ocx9yvxJlNRjXqhDvBN7SJJkTfWo7u86ADocK1wT7xgRdrOqHIIyWK4wmBG
hn4MSkhiLMuvtPucQxmatOwN2MSjGv/CYHK/KNGmBoRVLlX7H1E4tP4kd9cYHnnoOXK0308h706v
XlQVvcC5qyJq7pDcqW5taeRvQGgTpnZIfyiWYFLWaO1tttRDEl1EJqRNt0HDjgWGBlWV8N8goWGo
QGVJOWWN9B5PhpvjASJiBFHNU7sPwxlO11J8u2y2CMIx6e3haBqvg/6Qh+8jFujfyLU8HSbXPWx3
10CxVzUPRmCh5TKPuvbEQJ4Wh6hhKs+RsRSsq0S1jgXeYklJ4X1X24TlKzSokVPVWTsDfFKHDe5s
aFyF4BC46QZ4NoHBF9hw/Pv5PfZIgpy9MwNiwG8dhpHMprBjgGldMcICLxTNGoO9JCBhE/cJoLmq
geQ6kmkCTiQWZnXXXhhdFjl+RRicILls24NoW2H+IGIN9K0Y6EnmHsYSNpZbuACIISxt6BD+Kc2N
EaWIt/I6QedNpANPUamy/eA1GIIeq1XzbtEL4LlOQ3vM9UNMn9yDxjSWRk4lrF9Le1Q84ww1jxyB
hPAmCQs1uNBNeYkC7Kvrn6jdK05zLWbERPkcXfF/NFtYvPDLiVEeLVhSpW8zq8JSr8cqj0C9oR02
+kyYhD2cDJYeig4yrsMYA24sH1sqsxBCosczXQ/93jATfMvyVaXX6299uPL3VnlFPooFjf5iFUet
fBaWOcihaKHyY8owM/yyrMaPOm6QA/fA7v/rGogMDm48pYuDToFYCsyYwQilcWE/t+iUIsonhXmp
El5j/PlppTrZXw36IeIJMATbubW7UagrkYqcB+pDldYuYLNXdcJwSEDFJcAkCHyqx2tCVHZUaljW
KThBYdFEwGvj6jvLRDYSZZu43mDDsDzHuIprDoOs0FpxTqwmd8Bf6qlRLU4ObNmx2ita3/U+KH1v
aiWJzP29mKzdHJCSrSM8i2GXcd9yMh9iOt2qRkD5kGl/VFhshpu4S7Cvg5HX/g5YOFra3RNEzzgu
C8fnbB6y8grRc+JLhGYlpxjDmG+teSCjzUWXAVVNYjatYo4hjlA18JSCwSeyPyqhAziVEIM40xHc
4kAWg3l5VrjT8vac1vDECULKoWLFFjzIsFqZ9T1nwjvRNCjqstZqCEwJexHvjXrcQTLED7QTkT+w
JlQYGWX3zXByZ/Q+vTNQp99SbAO/dO4hMdR7yJMj7thzhRUOTYWwLILyCwuccfJzUITKO+DCQDeB
zTuU4rFZY/ywLjFT4e8wEhWNBRziNi/92iRnybxhFe6F3g82TvwNNkmxJUIir0BQR80RSkXbooOV
WTr/zhS3Kdv1BPktXaZV24dYGmNHjXWK4J9jbfqqCyEMe1aPmlYFp5DxfzJ8deFJy8ObhY9ogeNo
Z4AIeERSYP8CuCM8jiX+SzKM4KG9WryJXOYNaukXmGVXGkbkfmdxrlWTPzfJmhqpCK967ZJ0Xq1L
pulZfCowphgYsiOx7sG7QPJRzy/YTqrcYEkAFBkMCSYJor3RcDddTG/HW2Q0JZ57sMBjCNSjGFpy
5Lou7a85MeGFHBm9ZcYCFYaBJp5xsul68LGZJwJzqAvxY68T8yUYIAPqPg3LdkDsncrVE5cy8auG
PsuB1DAAq3uEelgUQeSvwL3/C3Gk0moSasb8QQxJkcKIwR0LoEADA79gas+tcRZuC7qgmQBS+AN9
3Ptm8FHGbx7ZM0PzSWghCV9oO9RPzI9MLAggYyl1TjoTMxN69gyRVEad270JimXX8CHC9sHAnF0a
Bxtgi6iGntrHYO+wX0QfNYcXa9p2PMlssAVyPcpUI/yrwnMcw5ZI/nFIE57agVY3HFrI+mjThvA/
ilxpMtmZTOck5jtItBOQadrsoLjTLZ2dFgoDnuYtoukE7RKIbowRP/LdzsgZ7DDSSA+u8282Hrgt
MuN6g14zpLXDVGB0vXWb4HPJHYiBSoQ1kgfdsTfMDStKvIXUaMtWV3avABgKE63eDHcqcI8CNmXk
3KdBklyI1Qs5z6fHSoleEkYgC3oSxK6Rd5cDS9j37Bd6+2Rgx6BUGhZJrCaX4ycYgd6IPABas+Dr
R04Pu4AsKIBlyEjiUMRnSOFkm1QBbGNieW8x9g91mFgY0aqQcsp8eoKVn5aeEIs8l2Ky52zFxTCb
D1+RXe+gBMxD+OBAo6mGV+77QF828jIcXNpCVMVTFg6gDOTXV5cBa54emB+PJ7K+C+2SscfOypem
X0gRyNSXSIElBtu13+rBqY6Okb53hr9hQU49PaRO/xLZht+n7UFLcGq7/gOVJ1AYrkTFZczLmdg3
qD4IxPKxwGDyQEe/JP1GAqsE7mDKwBSqxCAkZ6Zh8+lxNeWJQ41PTBsmBr1JyotQG3UNWfByzsIr
1it4ITGXsGscJRUPOx/4eckdMX4eFpeMI1/2XJOMCB44bAmR3HR3Txil3ZfnL4vHRrKOgLTGegQY
/eBtVcgMEwfazKzehY5HhPdBVRZxSmqAqDUaQs1790waHIV0CwvQjlIjgOYyTxZe2tlb3wD5zK+F
hfsB9hjxgLMDmDzi/H+RwoDUncaW3T3XbsxpXYqW8QB5Eot5BOmxFCBsP1U3r8XOurYvDSbwzvLg
iQyRcLiMhtduYOkxWsryHz5+scARhYpEvrJiH+J63mpHy9zn/an0btnyqZA1GHzMkU2ukL1u+jfP
Gzcx1W3m/GbOZzU9g8rhudiDT6fpj3Wc1nmAC9NJwRw1ZZrB6dZir2aRYuKZKGoj4FUUSnereRfn
15RBsjruiB6ElchBwIalDicd+nTTlPhw4TFsW8+wAQZmJFVYoA8Y8alqyVV/k0h1/ktEKmU0aTvT
vnpqBGflZjkn5mOUL8jpifg0fz1qJdKB12PbvnXkqsTE8cxtuw2xQC+wurKoaghRf5Wnui+Cbe2x
yZjI/LC+Dr4VbaPjxocqSX+cVXvl4PxowsEVWtcIc5qYA4qQU9Xa2z64ys/Cy4OgNheF7/HAe6zR
jjkEH69sfnkoeFO9GOlGVJLqhcFBhpVtD7d4BaB6Kb0PXCEWJrMEcQGYNwj3Yxa1NgtqSORFgX/a
AlBLGSLbq3YH7RCzWEF4kIkHoAkkHdD12O1qNDP8HSjw6wuNtyvd55HtsrE+rO4LjRxrq4LGFhEI
I+avcHk3pW7yWH5KD+HN5EgRSpo80Z2sOuWUC5CNehCtfeR920H42LTIhrgRfAosxYRXkDM3c/vs
ACEF3AEGGlNOm0pDdmTM/MVClmhBCA0KTw8/Y1NOwOFCbwpQu0UbVeclNulC16F9no6zB/kIdBOs
XofzSER5TWGogIzCvagoY4Xa2xTbNMaNCc/wFl48vkPQZqAHjM7VrdczwJFrx2vvmd/nfdnmN29E
HBGxt5rjbwuHJ6wMuTM2dZJoRhCsi6EnXzoMTF2gKnXOd9QKCpAt8oiscdbMdVVJN9rYlT/CQxsB
5ZWpeFn05iVmatpm9QavEurXV09B3Nozzu/vkiMkWSEu+AedI4NHDxVHTqiNEOKpi3o4znrnrAKv
uTb9JwWGzPkY/lX5n8SjWOpWFr7GT/Ak5l/sLnLu6/ouryaUqLSsrGZBRi3yl5eCIX920b2U2YLa
HKVf5jzVr0mTUchxQk23Rn8x7Uts5+j4NlCGtr1doSCnWcmZ0WcYdcJaywioOzC8B0Kk+xGUWEzg
BNkWWB1tALQNCiXQSWKDm+ANGkTOFBVUbdIPPdiuAAgGdJ7Zwv9J0U8jLB+sLjsDVwxmBuMEKUJz
oOAoJy3R4QO90QNQtqCAwi1Z9gkYJ4VTrfWmOks3nfxOtGn0bWc5USV3o3zEoga25siKCwk6CJoS
BCjal/gFy0JBs1UiixVbahjufZ1vkZiKHQJVEfef/4/xrAvWpFCrsKerBtJqZy2khrgFP2E0w6GJ
psPj/JVxkyCtvUojxWIs8cYLuAy0/n5YX6nfttj+YDeBFdeCqfuFR9A2H8PuQjiCNNeEGa8KkFxu
vygP0gz3DOC+n+6rf9XuZbzGSOpr+TLu4Uf4M3zlP97f8gW7W7s79/l1fh0uyw0V4/fyG7+PL8Fb
8Oa+LbfxRf/Pfa2+9Q9witNquH/15+nG9be/6fjVb3qHOHogHe87eDNuFcNH0D9wbJJLPmkF4NG7
7Obf4lvxMXy4V/hTr4Tc/Df+LS/Fb/XZYVOzDt7C/6YbNeKNmVPyIG9RgT9/oRbjN3Elg7X9ra+b
E/am23EHWnZy9hn/9Lt+Z/HnfDS/CUoKH5pP64sIho37vYBrR/I/97k11ornMCF8r1OAiPrKZYUm
cVB8x6ev8+Mt6SPb7qU/ZRus3n6nI5yVk3NSPqX4xjKMjuq/4BFC5Sr1cz9ZIzBaYeO0s/cP8da7
Ung9ZntwkcdpYx6MXXmqdrTiD+OGILozsXNP5aP+Yj9j07kpt852fiSu8AmN2tHaOZthn17TJ0SS
T/Gm3aF82cJuWRE/f8xP4cG5lo/NjkboEyHm6qNdP1+fH3vewZv9QBgKVnkcRat2nTxhUPuUPWHb
sy331kHZIr9BnvrgbZ0Dppjb/jE6qut536z0h/K52UKI29SPg28dID2s5zW2A3v1Ec7SNX6u98kD
bskk60E8LZ7mtb5O1+VGp9nddSul3VgMYRYK7xTzBgQ+QK46c6ks62gpIQ7zJLfqmxp9T6LPmdZO
rUI7Ch5q2Xmio8tDQJaohS2AYea+HrwG9skwwWUU5aGmJZ8D7qW7QmgDp2fhKKorH2hkIT3Xiefd
MAN8MqcdEbUtceF3HiuRogHPZ1f57WFLBDHQH4tx4ZTH8zAIP5z4P0AqvucsxOWiV8kd5eDw9vX8
C/TL6Zaxy0eo/0RlukA2VHoGuY4vBhSUREqObTDZxNh84q33Vxuwm9gzH1ymVaVZPE+1E63LMPsh
XrMugCW7HPbCpFG5x98gEQ8ZNkOG0Lls+6nQ6IkZ96KlehA5QRl058oZ93Dl4R8A4wH5Bh7CaRjU
03JC4Qgsc1TZKfBp94dOZR9l0qb+SHPLa9p4T6Dsgz1f9AzesfyBHaOzoccoKYgqqmPKEz/T3z17
pO+3ZfSfIIqY+kOgXahUHmzoVRYe0pn+3JqXkhiLBtkOGTkt51VEVmVrfgriwlmPK9hagt7zq0ed
W+KVDgoA03FQgS+bHPkClc2EXqzbGsiqGMz1g8JAHV1Mj4GH/W+HM1AqcNyyqbUuTrwWFl2IEwYz
fGVpHexs5YLNlVD0l1/r1zAIq8oOzXwTWSVQp4X5B3ezzoDFUbv3KzW5mzzURHdxjUIguLC13xrd
fTHzgrTPqztAxCApDLDuQTUgHjUXE4/xrizOsaojQcv8EAVy6fzXMo2r0yfN+OoAzVSPaWV0C1pS
TSOY9vkfU2URLLTT9Mo+jpB2rdCmkNb8EEZYefyX9mDR44EBM0aK/+xOMtijJfxfmiPb/HNcF9Dh
pSA8z97MAPUYdA3DDbAfVzGTqhaotKC8rDAxlnfZnlq1FpfwlwQkCU0IHaUBeGIBSOhCLKICI7RE
gRK7GNirQ2KP8NaezXVVHlnetyl416iUBBqQ9iew9h69FRh1Qchv376U4W7RMI5XyOb0/qgfVZjT
IU7WFTKu2Cz2cKSoNBX1m0NMcS1sCL6Q1fMwOCunU0DmMLjqn4ZsuvaYP0pznF8KggU7LB+S8CDC
E9QRuo4TawqsXCSPfApOyJpEryqFQRLNO5KrAMAOjmjCnDsXlo8eSh3QfSIMiJi1m79J+1zFCgUd
TDrKqYifxIi8MLFGZJSr/pnAEUWonHDpkrjgoZ1WRlk+MbfSyrsoYkU3rJHXPG8dhDSt+7wwukIi
0dknU6s2PV2IHL6KZiAOJnIamBMnXJKblPwiCYE0PU6YfoKNaNbJAxEzsbYgghL352lduQC2DxCz
0ISi6k5Bd5TJIIKw3XiNdXDblUJHbLRX0ZC59AkI9nzHxDfkkprfQb9tQJbNm8NBiUTG+pwKA6VC
sivVp67DRqzYNjj24K4lfs24Yo2oR2gnHG1ravCYsguPkspeVIGeTLgocgHLlCljvyvQY1vSGmPk
6JpguOGfN1D39uRtI5vK8Ji1fQtRTsUmftAquN3cGRfedNDeF1RReVivXPYH06TsdPMDaieWa4Bm
Cm/QI2xtIGqC8CTJhdQA9osarGVm5Dp2B1Zr3uxCZdOy0sN7n70L6mZmAC8VQXiQThbocuQ+VFwo
2Utk7gv/ghkftxRSlCw9m2VODc8enUiGAfW0TGJwT8LMyteV3TI/VU6EUpb0IgzDdVO5oUHGp0nZ
z9Ap9Pw5olVUoL7RoUSDvick9TGccOcufa5Ghtt7VyH27C9pnl6akImBozHUJDG1N9lg9xV1WQF1
b8a1Yrdk03sR9A+1t1CBZ+llcotPmAKAoYgjVfW/omnO9NVYY6INqk0oHcTfAg3h7R7i+iTGCJFS
3eHPVEuP3y1ERgZa0GULpyHnLWMdoMr+0oa/KVM2Ac8XJBr4aYeWQkTXLw6eHyrg0IA/7NI2jGpd
njAPCx7715nIenjTkgomvrZaEoShZHPbOYIhSDWdlh4Gk70um9YifZkoJlvyc0b7uYCDNLoFUbJc
wKi9eMVdtmARFJb65HcJ9RgeRCl4EN3oguDKRq3Y00taY3UckFsPjMswqGmnemVMxSeXkpFb+4Yq
KBtv8hzwXT87cP4OMjLNCAfsuudBYxilSZ1SfTNx21aRfY1gJVdz9unS2ondb68C0UBGZHvJwZEg
d4UWrlsMXLUeopy714yGaC3oQSBdFn8zmAscsH3aowQHypGcZGyKdYYFbE069xLj53n6pcVEebqV
Zz23GNZC0IkWbZuHVQqZjcezRlOU1QwGIDpG4ilewtnLHOzv2q2eZv4ggD5tGINTFVBg+eKtmIAm
0rKPDpFXjPkrniWxySshhuM9o6yb9Hdo8cmBnZMWJi6g2WsZwyxOgP4LOb5sRtQmr1CP5VPiZDu3
ADZj5x7zSs65BQ4rZEBes0bJxRmKHfRmcj8EVIQgjbcDSaC1z8agbnDGxuTg1GhfYlGWwvgdO8qq
xGfzs7wbvkgGtvm58sODsDDqRlSWiXIUdqeu6o88iPJpC2FI8kB2qAW17GdaLh40mArVWW6zrXAB
6vwxSL9CtviEsMPMAu+6LSNzqxkzuqB8GHvrQQ9h8sb32VA2NmAWB1uMm19s/8opztEuF00iDyoF
/Vt3TqUgiVvfAOunQYxUxTee/9VPWX6wmSxPiK8M7rdosCa6uIEdVrvQ7hNcpqIn4bssbejI0FcL
wGrCQ7ylzbi35rO5tOtwG/HTU/bfkK7V9hJ7rt+2FEloicRw3V0P0HEUgqgxc80PHp1A0RBx3MEk
c4Kd3ExOPAfrMNGNOUSjEJfcxsclQcBiYGFewqHAsZApXUc+YrLNg+aPZEEzxnzKYniJbX1tW+tm
6R4z3BCk56akUtVXKyFdb77lNmLi2KAPzvYM1jdt555yeruZVk+195GBpH1mLzWGANYeKGE8y6Yf
qb0vq0VNe7+pqi1dm3esiHNJqBFDyWpGqiuMVQYiPQxcrotz9yYiE3nY5GIt/KB8TVnIDhLX2IM/
eeeVm4JOXaxG7tMi8N8hZmCm9ly2TkFLwfUpv5zJAxCHuzLz1GI8hHxxXVIuIuUB9g2s/0J3pxnx
saEpGEeU/WCiGk0BcLesI+iDaLAGqG9IJck1rpmKBOEXoBVQtKljhBkUG4/jqJ3mlTy3zCJ38iQt
0KZyWLQh7MoCt8HQSF4zZXhx7OBR/OuK8Asg4FbrsMvwTQCS43Zp9mM5/zPT8RM2Kw36dJCdc7i5
PNChB72/hAZ3jwD18WhhwLleVGBBSiPZflauxdLFumS8SaWSIFEBnJJVoBB4c+O0dsiwQm+hMFUL
mn3JWIURdc15L7mj5o0953nCMEBz7hVzZDKcNhEzjCXD3ZRZe2FMjB7Z9UAXtOYCTpICjfbLtcIM
TUY4iv4YIKPoQzLT6uach0LfUy6NRdAMuPJ7ZuZrBWQLcwqUkWQwAvxzXCDp/MJ+Tg51xSAUfT8Q
cJoTKmgyinOtVyfYksy2IRxlydJN05dHp+nOyNacbbafdXIh9TOSeU9/guYVhzC3sukMG9bjXdH3
sa9KcwjtGIadj+8mHltN0J16jG6ziM8xUsLRUjlJf2x7ZMdXsvHuOamfbf+jz2cS+crixZtwEmKb
45MQbbTLl52+7MXy718sLsAQBs81vSUsuBE9AIo3U/I/+viB31hSFkIrYCYR13dbXGYAVqfenx26
XAOcVIq87KpWfFBs8YESa1jvs4Lp71hcG7wYK3c5h+P76L0FWXuCDZWFdJfh2cy2pJ8QOo4kHzgh
RxXsgSN+ITVJBo49GCMSdYUESkgQdF4FHHoLDLAGibKZAWAkJw5rUoFpQGLBCmKMnG7AQ0xWIhoL
9CdGzO8wTx0DCqELMOqzSVFjCf+jYsCXcLM3A9qcUBzUHGvh2EGGE9TfGbqrolA3k/HnMV0Zgk7e
nPS1NjQbo0bB77k7ntxa++JPfrEO2d7FD5h7xElOdjJ5KA7DFXjKmF+JppsP3xsOjhYoAXmhRM2w
/kH8Qv+2IJHVPiaY+ISdJMRjSxhh2IHP1PF7eaTHxP77x3Yw7nEeY8yQpkjBoAy4i4sDpyJgbYDm
V+2pwJSWK6GqX/SvTClz700x4m2PCEWDfeTdBZiWtiXloK+X9RBbBCNxTKIA8LxpG4fzBQ3BHo1C
G330WJXZDboYgsdQvqXLj/zoAs3FxCkEIKiB99aE4+MM6xw01QlnQrqsY63dmuToFcZLPivbzvvL
iRxIYZ8bVPxYbzpJcXQn39CGTcBAaWy0faDHzGCh8GJKzuARJFRh98w3I3Zm06PW9A/ZTTd2XFhY
I4DoHYLdFhaQPQ5wKUNfD5VHI2/vNDRRchcf2CCp0DEYVOxqBZXppWluKsWrFy9Ppaf+xHMKqx1W
GXxUItCPteK9sGwQwn7IORoO5GglT854YQ+slMeEci1vYGZ+Fh1wz5OG2Aor9VVCBLjWvvdzeWI9
VtT10GYsK2DOR649tum09Oby3djI8zDONwZjZ4LBjX/j9F/dYgmKLUqRHI2zLO6meVcrsqE7feV6
bxnk8TL9kwXSVqHfwZ6sJoiDxVev3bCA2LQL9/pgu8Gp+Q8hWWpeDPbPeWLghx2oFn0lzKjNYYax
jitl8VXZ3jr0lAePaEn8859TdKzgRKnlbbt22NoEJ9RsPgt0sJQBgyYiyEDZFHq3b83h6KjFE6IR
eW21x+zJI7Z34Hgz8YZARJB8lcwrKvPPHWLUxoAHUAfxzbICHXVeDW+v35QMrSI7Onbez/jvZFiL
/2NemltN4yYLlAwlAgpvJm7bDNvTxINoc8DToQoPcv4kXrhvLeLJ2vboVH9idaemNdb9AtmGMFQc
Eiqel9FlNQEuesykugCSiEu8TbxyYRyVV8Za2flf1c6sEY4okiOBg1ZuA6SNR7jaeJtuPudMOcz0
0U1hYqkIvFEDKvgooOBUdbi4lEIZwm4b/WjP8ndtDy0S1P/oabA+Bg/6y6Aj4ImQJpQ+BZUbBGxo
Tz0EcnVUmZPSArbTRsvZ+Nxla2Ii7Sx7o3waOUZmALo+Ni56zNast/QaNJfJAr+u9z2D9rqNMFlE
DAAnSNG3To/YGYsC3KfsGvlXP66KibAFak2rxkEv1dERaw+JC9AJ2Fxm7PfJqiH/S+afFLau1IEl
ST50AvrNglWBSXCm3rIsPcTG1R5hz6twSn/z1iXavfYj03r26hcroUzJ1DXRSu7wOjv6xqP9SaPs
Pet7jH/uNQ2JwmkibymFXV7qqPzfugb9eqTn29FDfoDXnmZ/dHqN6/CEXA2d0To1o2PMTqpG2Kss
5tkMfsUAKk9bP4Wu4eXALvihpcZ6WrqH2Vb2OJQPCPvG6GfiS8cMvCVLt4AgDyszoyaCQca4O9KI
E4vIp3kP9R+Hy9pYHGYD3lNTTwuNb2NDSWvMK4wuCCQ3OOgcGMfSydpwBcEockR0IbqxkZw/zFgY
X6iO62v6K24CyfIdRzeYnhD3ys3c1/sQCXSOzmmpaPSMZRe9DTVJ8Xa6m4vz3DP5n21wUe+UYmM4
YH+1DOs8p9QOwve5imCtJ09jcQs41SC4rafivvSY0TVsvGkJOCB6neYqjOfMa0mYrDaMv22ofr05
rZtAOxouydFD6i9jd2sLuCNtwgz4D1eP0mT+3QIcsEwK3VotODnpif00djIT5NOhch5e2/C/JbD8
OIMk02E3yhLLzXc21rzWHuhvhq9kUlZptbHC6SmZcAkxi8s0/CwkrDPCq5g0EckipuliZUCblVWw
yXQc/mY0n1a8U6Fjzsa1wEe76h9s79eYvwUywP1B3kUd6SsMOf8zq0tE3QKY0WD7qbYwuLwneIZL
q+Fb8Il5kthwzDBAbdq5qYE7GoE9w1tpWUcGzeqyYFcwQPlWtn2M6pTxBttvA4nMOlB1x4azx3/Q
6OfzR+S8OwAgefwDE6YQI65Rx+aWER31bZCG6yUob0B8WLDA4/TJOFSAePtUPdLcDnV7lII24gzx
jHBjPmcNxytkJmnf5N3nUqPoPUoI7YqJEDkgBXr1A5+tGownhZvITMpg5x6M1sd+3r5Rk+8daFwa
Fq9pTZVodyvNLTaCgXixeS4G2xdfScFRY+ZXrtgd4U4OH1E4ix4lskP9WzB9DEf8v7bSOtIYr+O0
OBW0UXU3MLFmFl4He8wXJgI5rOeY8SthEC1gQ7tg2hZM685wvsJ2E4CsdgA6ZbKei0erYRAJoY+y
659FCYgmt8ynqgBvIsuVK11+yfa6wNCiw3cAsRzjwC0F1F+FNENyP2fmEyVgXcjt1bHgVfdFfQcg
M7mPVpSu0+I8XdsEoztoeCqFeMuAYW7cRx1n/yR7Tck7hhpLAl4UZT+NWxBPAiJqtI8gQNiIaQV/
5jt2pRlv1o5fU0MeHJmMVhQG0XnByGfURfFBexA/eTSwJAfkAEIeM3FMEvP5WM9YcFPXTqQIMLFs
VKAEGsBSDn74HLlTfqb4JtPoClzrRk7M+FXLVhqr0vQtDC0HNCNOmnB5P6Vq/nH6Pchs7ezyBEC7
wwap7bYKoLWhtGsdzp8WQoDh0rQezjDRsLOI+QGaFcyk1bo9mt5afwqqdw9LQIjPNmNSGzzEwg4x
QqtWIsogm3QlnZnUgTpdYobwhbcYM9YvBih9ACLgJbwo8KkBTqRBTlVPFpBF5op3+wqxOfGwV69j
khwfhFLt+ao97cRiuGZWB+pM+8ZABE1sv0+gjNCXhTZ9EgByg7myjqu+Yt+pAclKOSoJL2Tb8UsM
S7L29KveoyOmigdmRmJ8lb6eIYrfqhOedSpQGJKPgLH/6Oxcp0B36uc97hkpDyOuJ0ClECAav3Tq
NzwxmR5FviiVUy/fWsu4qXWgeUYZmUsYC1cAyKFmLOrEJ0m/EAeDPgT14wGV4l2qc3yDFAgeVQk6
yW6S22foZF3zawTjY5tZWyjpG6mFLUhqGecRxCXOr1Vr0ta77U+fJ5uscbcLTgbD6G7lflRsaWah
Aa8hA6XiCJh2xLXmJ4+DW99r78kNngMGQzM0A8zdGMvsS6xnqmDZ2iF8KvdeWCVEVIDapfDz8D8d
iQykEJeqh8ZUTMr7UENndMLDL3Zw9R12gzVjEoeVbwc8ya8MfZdhdtV94XJIg4JgahNtR0KbKkVb
D/hdeSnm1sPfCOOBSryL24vpBevYiA5otlWF0Cw9gAV6zhR4amCpmq4fw5j0EJxVNP2oN5QnmCAt
IQgmvAZyH7OaoU60K7hNk3sBmPdssdSFocCT36LIpDrK+630+iaIk33re/z8/nXAeC34uYExdPkk
C0yYbDV0EwXsXiYQzSmpEVU6EwFZGDZQwSyNivbtpM8f+GnXscu592d7VApwfHWyvSxjPaKyDihh
WsgadCAB2TTaqYlgBpXCI+NFEUDmQ7dql4WPhMfeku5kdcjYjNmUFlLF5uU6S39BckQlEAewurVP
WeSQM1vjlmsfUHP+9XjJQUCmf6UiKNWoY3dQJpsxMfbxUr5V5i7FJFGjFyCbI4cOeWsBsmj8aQOp
ervpK3gXNM+mP/33GDfxS2Yam8Cdny2VOk5lDTD0YOBTLZ9odmFKbvkI/WCg5+YQ1HTMXrRVgcrp
JQ7MzxBDPp2RcUaAHfpOi3s6nDwyNXQ0XRri51T/A6Nqxj8BnaESQ4hSIxcJMyMq0GK4PTRK84eH
6fHIPD8oRgIDvXUMDTInc2d+aboLWAHw8ZacFSquEDpWF7zkY+RPSKKVYfqqQVCrMdqIVaQMZwVa
6UpqWqNiq8D5ifuMG8le6jwD/6hnG9/McizPIQim24MvQ5YqOL0digiyLxgq8Stbcf2P8fmh/ETi
CW8DDDbFzdiIIdeaCkgX+QlvQYeutDvJjLMCKITqAooudpHg0m6t+JwRsta4nHZEfAA8tZz0WmM/
2f1DuGDqD1lf/8zmzF+C8KUyose2Qjdb/rl8/iBRH+tuWSlz/jzlTA5gR+rVs+4y/D0YhvchVdys
u2eI9acBRSlb+1a29omjw6K87ZNfvG4Juf600ac3Q7GR+gUIfdWjTLWxc9WanQ4LegSyc8d6Ozm/
FSAN67xLsLiu7B0U59jxw7DHD/cTayj2IY7TEJzJ1ldMTTZx8NXH5kOcJM+C8nv5X9Xfao1WuiIt
3vpw4UARMRbXO1xZoTT+z9OZLbetLUn0ixCBeXiVOFOkSEmkLL4gZFnEPM/4+l7Fc6Nf+rZ9bIsE
9q4hMysL6+UKQ0+mTRvrpUU74OwqtPZYM6G+nheo9TYtzUTYZtCLH038Q4k35+6qAXHRsPWxEJ4A
8I4lQ65SlDdSAIjax8J5qGOxSVEVh47RICo0xi3xxSjc6VwRkByipQv0RxK2OXx+wvkhLzp9JVpT
0uhUZicr/gHKc9xrAAOIAlZZIvD5x0/Jh2avBxeyoDigOnhAn3N0Sh2hSb9XGCsMyg33et5M6OVb
plVA82eM9tmv6AyImzLcKuHQXH5qxYao0GIijFreT7pP2zVPLrEQyI2GiX9hpI3G9n5ycQXdttpd
UC5ugmwVkFfD7gPj6DK72zfTpkKLA/dUziExBisz/BFsdxNk5XZ0/bXNgArTIk5+EOyclr6io00p
G+dx3zu/2gB7WLAZkG8vWoWQ2m7o+WJ3nYs2xNAM85Ngk341L+l2peaSP9OK8SMbGfg09OtIsdz/
JyOb6cJjoN6ZguDAWvoTZa1UuFJHEBF5WfF8sblIdbufIucr4CRA20rj2JNvpJrvAWCqoKN6+SOE
QlrMTyBauPw8pi6GXVr/uoi2Pf3DxL2zAdqOkgtZyNQbgKVkQY0nzpuGdQ1ZLjOgH3PPXqgeYnKP
7pOZ4c+kuCdVQIN6qblxcCxTPxQ4rJ6Bbyl4678j1QYVnJWt4TmZw4TToagcRsa/oEBm1gUnfLgG
yD3x801aKRtf7YBLkAf3fyHLpexrYSUePfs1KKlQqJGlVJe/S/+i6S1jmO5aKKCOQ87eBinmDdga
D4nM70tfnqRakL4KAwzav4ePpq+/sHrtJ6B+0XQcFtBgDXHDf2J/EKFm7KIVtT/tCCC8RDL0+kNE
xQvu05N4HhbUxsGg+Ff6HWMHAAC4U1QXwz2D8bDOBalOYp1c/02iWmc1zF/UCxGDyhGiRiGMlr+q
PWC9/jJDlCHwGWFSiXoeEjstwj1NGhmh9fC1aztGzngbfGEhFeIEA7363BrgSxRvVN2RaW8Nir4p
0XlCDKJzcSElcJMDlkW2CThcaOeELEEHQCEZvxuiYwWn+dJYBALdz+TNPCDRV9ZxzlJYOqXgopBU
pY7X+UrQ0y2TNMOld+MFghiRMeAjLK+D4MJHaehuMgq8lCW33E97KN/8/DgC005o+3mA8tDs8p5j
y5PTfXhs+kIKgM/eDTUrP2LEvihQi13Klx0ab6OhX02maCWrqIK76lwyYz+kP0IOF2otkqB5/JXj
qBSUzCbSQ4YFMVblpSFLhDS+ZDB5CYecfXxsxJDe6mAxNBYNPBheA6kph5vw+4GpOxY+ZGcNAxIy
YEEN21ayQ3ldxTgtKiFp6s3lvmnDtcEklvVjA+IrT7mUM/A5ni7LESSD9U+0dwnijUoSxouUVIBv
WfIbtzvqBw7SDBk3Hjw//Q58ukfyC18vRWdKdMRJlqQ1xRRfBRwsa8CZpy4zPHBkXby2JwE6bGgr
Rjo/aG6Lsam52jod4oCAwbgGj0giTAJZP3UclOh7ypkIaG5N5OLHD4gLQCNkshkebRLKFCVPbwpg
kkt3wWfku9kIJIASvkuwwZKXjycgSYll4OpZzrEgNshoQrgUY/htije55OLx3bcMfcE7y1Yp5rMl
pCmUnpZrnXRMq1kYKE7ecpt0fyEuiDmDooaa7Ai6YPCcCm7bEAeLAubb+wjUGykoODTB+OTxbLQO
1YwOeeSt8Yat0OQTjFohOsoF2zpMRpGooigapiDGrji/Wsqp85DEOcTbV+HMwUkXCsThzIvxg31C
EZy7v05iPsUnYdAZ5pqBswO2UmBjF1w9BrWU/squVIgvli8ybCuFE9MkStsvAxp41vTQMDQ6G3QB
jEwfw8V1M6zhM8iDRozBF8+bKROcxAIQefgrHiL/qRQCz331ph/ct6t7Gr7JWBBktTBUVY6xyWeA
hHcKppVoolzEPLpzlRZDY+WzpZrb0eC+036L/zr+p66TPNuZuvSC5GXUt7gIobUKcH6cewSalCro
omNGYLswXnVolt15YJv9mbgtrxMCUqPXEi1QyOS/4/zB+Y6+kywbYD5azs6bxWLAwXnGUT4+ynOZ
DP1YJipuM2cshfm/YsbaDj7bcbQlw94upgDqaJ9aD8QNDne0UHSSuHRCc8VB726tp70QXniJ3LDc
yjdNOYkoijfYtvmzI+0zg96ob/lTqke3yzfSuPKg6XTwSaSeYO+lmLFtdjAa8UK1YGvqljCC5ROU
PThG9KthbTrFUFNUN2xfLZHd3sPmKDVmE2zz5pPxqy5D52mepdTnnwxKUTTjTHHLERs4O9944bzL
FMPQkwPZ7s7wFdMFjkSd7G5ETDKjCvfunpk+OyOvmh9OAk0nSpCqWRnNpQvMQ9cyXbDmANXs7VFw
xLJnjkz+jXWEfDuTdKo6J4koIapYlF0mtxOWtFQMhPrM6uGChHLdwikhJMLhTG3kzlqZRMMgAhEe
CYM5UU2i5cOVpKORFh98OxkzdErrUlnYrLcD3EWLtvPU+E2ue39vrGhdZsDUrAtBAY5MCqW/Txk4
m/1RZTmsbo3yuxZyVWI0S6CQybyhKPPz5UBWCeD8EeeTzCIWUDLKWzPjWAEYSvpB+oMupIdeo1yR
qoufQlOpItTqSdb8ioDLwj0EiVf0YNQJI16WosbjtUDyUcLxk9BDSp0TBC27PbDTJScIEetX3Yu0
ZjTLGZIJEXAI9jKa2y3uPIUOw7B7CGoFXrSxiYEoNcdkY2I7UB34XOKuzBd0w2bXofjhAffmWqBA
Hq5Es9naTegEeGc9OoLUpMoAOZFsQ93s9tsQjjZP5hVP0dyypWMzQ+oLSNhBgoVR/SHNQTOli9Lg
cgBBgHmgTZmPCmye6AlocVv73CkRcc9cCHrDyCpuabKfNEVb1RB6Q94sRfBsEcb1m9THbaY905za
Y0YdCC7bPs++kT5zIzA9YJ8vKdYA6MMu0mGZZcHO2gB4HO1CjVF9YOrPzXC3NX0tEBKyhJFJRcc3
lymSfDnxosuE2x/wq5hDRJ/qrWXEe1ojZNGZzxRVjMkASsZtYXaGZJVA+9IgEcY1psQFwuP/dZCN
v0ADpzJlwF3uGSIv5zWb2Yb0PoBAdsAdzcZngztm6BkugNQmcr9zVDS5fkU3qIJdNmefTkQiB3E1
rui3BdWp8NdgSzfZ1OrcQ09RVmUpJrhLFD6iBtPxDp6NZxnpU8SonWEPVMUuWSTILzOSjzb+4dkT
PKWQA0TsEkhBneGQNwkozAsJRAZ4EA8oUgDKEKs4txRSN5ZYw09POpdu67vPYGsgZACVhbs32awu
1K+8AiFCDfMdKjS3mDCWdRMEOfbCS2Hy7FEfyDAZiHFxMsKVwq5dCdkpeDnYLA64M0FB4QlpVBOA
F4JiSXL1009eh/xch3vdoTVFOCJqsKY9l/UlLdEYoVmNGWWVv9kpX1khLqS3AhteBGT8UzUmBSJ8
Fj2KwmILZnDxoHPRuCSquqhtBBWAFuEOv8gm4MsMjNUzX0kWcaxq4cAAjpr3ZuY8cadYQcDSf7EB
GDBe6gO9e2HIdBG56hGTPS3YJslWCWTmjrUs2JkRFDNzZfJ8B7t4brxyL4O12L6tmZwGG/iPEtDy
gXHc30DZaBhtyiaamNsbSfsHV5Siq+qSbEcnbSLL5mnpHrOZEtNBjMjDrvE+4SHTuX815ZPUSQNs
U8MZODYU46pSx0+sHTKQMC3aTAoh/t9AxAo5+Zw4vr208FiIU4lLx2x6l4Z6VMnCA2ibECbJtUMA
gy0dxwFebszZ/2IjNf3LtqdnsOaHICsR9YL5K+B7xlWjqh4mTF1wAkCMoWhVRkRDqQPNyPBaUK44
YoiWRahiOdaaM4c4QY5xORykIOVXPYIJpd8y8IwCGiGOmeN8nzFs90xtmWPMm0PnUgjhTIG9qdx6
tw23HQyRDjnAVsPsnlD0MeSZ0W4DpIr8iQTxhmY6F9yeLotRUV3NNloMu5bLIAHM085Rfmc3eVyo
Bng+pZKaMJLnkMD1QgM8WcpbC0Q74FXL+AMzXxH+NSiBFOb6e4YYRFnPubXIMEN+zEd2wWRvNhE7
pTzn5zzMQJJftssvRFJv0H/57Df5rPC3m2P8KZhPi6/0qx22LnDxS3500BwKyqZCWVg8YtFwSqyD
d0GaLo9WfvYwg0kiQZohvIZDgcUUvMoWCxPmQ1OxC2NSh3RdgjeJAA5l/xOlDjfRpC0T4J5qxD1V
MeU0vkg2wxP5u+15spid3IZgLHEOJSMHaguxx0cDhCclUTXSD5FHzWgpsvBYFusgUXS7n5SLT5Uj
gio0VHR3dAKkO9pnAfpBBGiyAEAEXnLijzJL1krtbyXh++6GXkcbxhf/1E505kH97ejNtqDRyr2P
JLaWCm5Bc+ewgM55KoFx6Uupr6Rmyfoea0MVmt7cQPmE/IG2jk5RjswAM9xOjurAn8TN2d3UXvJ3
hnQGCaBkn0eHNW8TbCrCXRLsymcXaJ9APHiYoBRqT9NE08Psoo4e3rcyOuhm1XpcB/MyDf0uYAyz
V9h0w66dxcw1LqEhkE+1TbdtjPoo9FgHNg+Fq1+kyVcHAqRo4AgUiUsdPPwp4oqNdOoLuvBxwE1u
zqG/g02d2Ct3xVzaobOzO3Ypv3JyJDUF6nCIbdqvyjXIj2n+PMb9X1UNN17irA3AJk4l/mGUNjnd
MRxqJo2j7QMPhKq0WbXCcLL+TQxgrckCHELPMMmbDxYIbMCLErWeWsx4v8WYTR9FXegBigkKYqCJ
TjF5MhWYDbfZC2An94cKcl06X/OQboLwpypRBFSz9A3SFjOGg50TE428WgK1zZmW4lwtTRMRG0xw
ukuCWzfi1s1weQSehNb91Rra7yFIgDRH9oVdyFG0quQASnv0oUo3fmX02XlLQUmIleQ5kqC91mW9
CWgUMBSyes4xh5FtdADeY3rXivbYowfkjCJ5+UOgIdE7hLAYHU7F4egojgZPW8mjcGXQNjIXRr8s
qEDMyWUgDSqhC9pVG9rnoGJaITFlr/LKsvoPk+VcVt6dMBzZUhMLhNRYLeglMt04ZZPpyUY735rU
BUR5aSx5F1JwgA6aafRJ9V0jS+SneF68iLT+X2wFi861MUaIn1qXBWWoJDDv8H0WVNPvk/DSNxEp
Z735wqTsnkvHoMdkdcd2gBPhXxkUZy+1tkCxtuHvcpvBl5bTMJFmu2OSA3DCCkFugNtBfv0k2htw
OxQ1WHS4adtDkWDfgbhf47n2F5klGJiRyFOsgOv0T4e1FKbVaIFZWjS6yzCfTp7/5ZI97OlLEKHe
6wBZDUwy2cXXhUDqKCuxd2/YofNBhR+779q00fZsx9H6deEb26BTsGBT/45VvMxgyByavmHAfJ3/
PO1w7c6K+CV3uE39wWQjk8cxYsVawdh1dn5AFAzUMZYDpqGy7QAUzzR3CdWQ46KdCSAd67WQDRlH
Juv4LqqPVO07Cc6il4OawZ22fsX8X6tvBpGBtpX1uBh1uBpDvRioJfFTN1BbyrBM8e1nd8TqJAZ+
KYWJQamQQZGFUFBjvQ86kl9S0MYgEIy7L2HOfKWK0RV+ayrrucx7wWKNalglAXN97X89RUEhQ92s
snSMxNgVcB3hXrDGR/Ajp43aM1WMoAQ014JcglFJt0f/iQ6vm1MGbCuKJRaexT7rNAOW5bA5EwBE
cF8st3E7YaI9GoOnwjlJ8BSuSS/ZtsNLM/1mPVBPCNpkK/HGLoYnH+4tFbF7/UGTUVcQ4Gyvt2Ex
cMutVAs9NrZlzCZTrJgIoxrQw0Zn4u3wiAHGecR8xqFPAEJTIK8R84I5twQQ3lTp3CIeAfhR2MHV
wHyruIK5Av6Y8dafVoadsK/0ZIbt0YLWAN6I4+9kyvZRimrYxbWuOYQOWi9a6hjeEmiMjIxEgxQE
jlIxUVcMZ9P6GWRSubrQ2fQ4H7jMGMRluOMCUDM38OrARwKsNembkAHSdZO00KVbloteaS23JUld
HLmxS5HVPywmAycvVp6Tny1MT5Ahq826BSf2mDI3cpHMf3eiWSLRF4iKGeforw4jOmgspOFpqTAo
nXLwGxLlNAT8iin/7I1WSY0BsPUeKShrk+MzoxtvPUBHQZgsi/6v/C93XnpagZ9Mpg+kWEjInQ05
kMsKYVaHl06MHPCVISVlo/UmpEiXJBvhqoi9dpwu2tLAuoPnEJhXaqWrp/nL1tnxyAif6oScE05w
NneTzq5eEIjpVyhJ6Y1HVhiMOPy6Vvesa99F9CUi57BhSglKOWWiWzvpJSNtYCq8i6gCdmHAlnl/
uk8pJLm0YeutOAscXCX8ocYP4zcpdws2JjUe3l3qv95kID/DX5EllGziyBcBcfOBP3gLWroAmYg0
BzJXTXbhM2MnBs2OwTTNqAmk4xKk5GRabrKczGQlIL5DxUjhIaxgL9UUyJNhTa/Sl/FC6ECeA+0k
nW9TtAsXK8TBvRbI2oEhFpAQz6JxCCmCgBsGNjvI39di9oITV8riU2MpfA8FNVNajalHRjWeehUu
vRkWOjOBfJ0GkMy6ldXOV5nsB85+NvzgagLgdjiQ2kp+UVwd5hhzKCbv+JiaBkBVqFvKn77CjUvd
Nr2DsZaOGgrPV1ai44n+JjEQrbMNriFF6EStZqfdupnDtS5yMucqOKCRqkwRAAVzfiNaHhWVhnS6
wXXidcL8dKBkY3VAjk3XGeSyR9lfTXzvCOljAxHXM9pJvSvYM+ifNV8UrkGMyIHU61zYMen1XwI6
SE3RRkcLa2Oh4l39xgrY53wCMeFRydFSG3cliOzQvHYY/dMgwiQJy4prBsQvkd9lPAnkpAdjKLCr
8sk/Iy55fjedjTZ6EfRTAGDq27gtpKcVUTabiUVpR+WOjopki4a/ZIpQagWuYabMLyLJ8ZtbDoci
hkv0mBm1M6EpoHdHdKTNku+iL8Tf9KgPhp1SJR3XgONSw2hD/2rgEuRRK6hsewU71Xm2QXNP+Z16
0OHCfuqwWsn1pzHXeYGU0dJOxlqOXJEFogjpJuZiaRBsZI4RZZ58G0kletJtEnpqBSmDHnhbY/xn
k7gY/QU+p3zLbBadlP+SuJcCWhA2+UwtMlSB3Xvsp1Vnx67OV5ZCURT4ycYoQAgijM2Tl6lu/kwO
3XmPD0vpjvtBPQPnTxib87zbbPxTcKPMYVgW1jHiEFuEe8DEVFn3lLulBa4Lfw54KSOiHZMed+kU
uY0yPOGYZ9o6Bk6ikT19nG6+I8/iOCNkBTzp0tc2x78cANWDqxBAzLiI6GNsJjIQ7gqUI/F4F56O
ktEfzk5wlCc7IBDn9cSc7Vy5iLw/BngE1EFnJH2OHHA8iHztbKFLs8DVQ1J+QMp/+Fap/QLrEsE5
5Ex5FKP+se0HRhowQGcFYqWHKF5q413ITZ6wxrgu50OAQCpIdj2vbeOfzWRxySGUGML6HAGwWoeC
D38eqY/wDhEGvGcbM0GNuwNFBR5oDuyQDG4O05q5taUh4Kalwy9CZ4Be5vt7nP2Zs6XPHTS88J1o
++AaSJjW1B71IH0u0+hM3mqIr+jYCKZqUqCX1l9Lgv7IgXUS70nqR9K0nLB6io458/rS8UAbCEjG
tYr4LynlYB7cGG965jBJc2ZIva+yOwycko+YUDnJbeALCJkbpDr7d50PSvOKGQvfNZ5EizYzV6PZ
I2IE95RQXVauAu121BmzKajNAwAmEfE4WDCDpPw+JpNpd2qPzoZ33PsXQmeDfRhDGK2KetXA59OM
P/PeYJCQPhF8gQLN5zzlFIIcwotMghpRvp2Rii2FJ/BjWuLwNw9ZoQU1Ef0KxCAzRvIDu2+3QnUD
306pzLwPbW/N09MNn7EhRkCo/Ov4r0BPdN2CE+AkEvb1YcQvGstY3onIQwTaNX6lcS37a2He44k/
qfcrOvEysJYh7UfGnYZQ6D3GXa3izeLMJea3Lz745zY8tJs0m1eSa/PDON1kVhpX6ltMhcHysBJN
4BxhSUE+ZoTc6IpvQRC5EdJ8I9u2QeXw2VMuAi1HA2vEmADx6pXDLfC9EUh2djZzPb9xpBhuBB+e
7W3P98MiRY6XqjoLeh2rRwmUnAcQkjTx2R7o849fBRU1kFhk3rDmUKMtLZmiFVqJVph6BHu2Hvj6
P2oaC1WTbTrdUcAYyR4uoksB1gpFO6FkEV0Ttbfwj6BJg+E/CXUNi21VdwdrsZJSOt0P9ZU9EaCT
AQi8uAoBEsR/c5gSkBYZmqU5V5HMIf9g9QOO1UswlRovX36Cb1+U+aZHNIbkHqGICvChGhmmjNY3
bnQgvpJ+wwhsXBOfup3UOwgOIpIOXFxBx6jrDIGPTzExKSaZCZPYQmhId2Dxe5zNnDEx+B/Hztag
ChYZlof5+OcFZyqNtRuu4//MY2jwoKn2KdhAhdNEh6EXZZLr6wuuO90B1qF52pXPlXZgnqOJkhej
qPf+hB35cEgYvVWyraNvUxlwaDYTJY77K3EkAylmI+7CZx5IaEqPyZ4KfRDnIsRdn1qIfZ0s6VEW
on40mKxSmmwr+GNWgtbjM5oBOXgUrOCNNSGPU0OCF+CtzdyNZBLmDh78It+UqlkmElibzSYIXlnM
RiTFX+OrI1QY30Qfg3fK3YEqxx7nncMfEvTSA5kJ/4NfKxIwM1xTXu/ohdJKXTWdflMNmBYiwTTi
+QTIIgWarmpHpRPHglKHXqF57LGu1jEcLII9WXYpWDd1EeFf9DftcHfaU5kk6wJjJxKNECVyHlw+
LSvfSj+QQDPiFRDdIswxWr9FIRwBOSJKBOyId21frblb1JwUzCpyxt5gXjbashZpK4y5Pekr2hqM
oWUoGRYEGE3wUD6awGYiXZ7qDZsEkLl9sHKASQrm1zpEow2E4yPhMdWd4ckCuArQqHPtm1dB/IDB
JmQCMtgJASe9kOiyYxaC8FDQ4cK0mWOzaEPrs/POFSoFt9tTLskDxskNhJmCLWEPYEK04BYLuOww
Dlzn+T9sj1lwvzZJbwCdzYjek3KBXVoICun8aHhw/eUGZ7B2c0gC5kfyW1EXnKhUKryRMi6iH68D
HEOaq82PBA6iXWfStpOVquLJ6qvD0ok0rGHOE0Pn4MheOG9M0A9SYokBibyi2lLXKpYYPENe2mAg
jWJBnTxVj5uKm01KWXH5YiiXzibrearJXYr6lFBo1OaXaFKAZAsL7b1r/Apdw8tL7wzUhvx51g3w
JO1fqG9pogzO8wVSQGQyD0jG/2IGmh9+ccfu4WJcy7OAVpOqmwTuSZBrLhbbE6lTLUSwtX9KomsV
3jMwEDBN4EQT6JkyzSqwX4vuLvaOY30d2/qgUIN6+k2ok2Q8CXA+TSa7xa+xxj4McD9WnYSclO4h
g2UBOmzAL7yzW/+K1iSZD64abMw23lfgM7xzTpZCY4//xsrljuKHMiYnv1FWSmC/MKfHUnhWOlz6
ufzJ/LvjUy1CmsGoWfl6bn4H8FjFeylkQjS8CwaHYKplrrSpXZZvfvmztRE+QmMPaozyEstLC7tG
+Ce59BpzlD1ggOiXF5mIeAHH6zHcPJKCdnfi40SVljS80Iuky0erZ+74FQ/5OXBQDDNKJLOpeMnu
VQRiFYpAGZIdgBznL9uB7HoWRUp6l3+zYSqhH9GVYTCnCT0pyYXTlFChrQ3rLA+0t/TnrLM2GOmd
WVuIleWBUmcCtZaKbozVZyZRcRfE+5JlXNiJlcza8Xdczm8VZs8+s6Gp8RKPD0cLgEfN6pZJiqEl
abvHHkT694qdSvjMepRbo8OEwHJiFaykESm2lZIFKN5F7ioRwBLaxkxfybarpl4b6q0A3nGuYj+i
Fld9wqUXgIHqCY25TvolutfKR2gp3/R9NYSAAkVpYHGLo+sTAuecOSLTWCvNsiRf8TqYcdVT3EKJ
p+RbtXkT3sEb6g2qZGF8Uy1aaIoGkfiexuq7KIRA14OLdPr/+clAa9iv8KIV0qh4bmVyHyJSMUNU
RKjjNQQP7Q6A06PMUcBIKMgFlZWsLL/ldQGHiT5IX4dtuugqHP7Q71i3Dkoo66/StmUUiqn/igEl
4mws8pn//Zb+S7TfMuZP/dbrsEVkWCFlDOptG+TfRlQaSbYW2kFue+8Ewj0EHpucJ3woAYRB80ty
l4Q5LEFs4gBSjjFklI5+DqPmtaQiodqF24mPmrIv2SbSVMVnX/riBmIjVbRI4InKiFW+qvVsX/Y7
eX/UbSwyA9Mx4XoEy5rVkW07Z7SmArNw22t3WMUaw+VALTIIYg6MXSXMUHKsMtTQnQaGqeN/5TDp
1q56/EiEfRvzYO+DPPZwMV3/LXFBesIaAb3TdhSrT3SJ4T8rYs+xCTj+UvkrHqhUfSSWrnp3nY80
VLcsgMKukqaOv0EnQFclflh1Mq+lwhNyDjfQkkob2WMWla/yznHdkoGKmmcmLCz/plufecrSQysl
m3uG8E3BfNipCXXknAlFePJLecvxDVrzDZNIhirqFUFbN72PAr9YzE8EiJL2UgXEJ/Sjw9CcE+o3
CwLuIU5SQAjsgzH2Wy/58lh8UfCF0YSIakKUjvCAisoQTrMALMpAXSraDIutJ9Q6ictlCQCZ8J8E
Dff8GV0iwBZHPg1uAw8R4XTUnSOCG/lYUrUIACU/pnAC8A42IZfSXPIvKBcTpviMPeQExFEt+Oxx
h3dNDa+mCY9JfQFAp8bTieqjN8845gnT7PYvBUnVBhTLTKT9evst0GjQIFb4Fi5bDHlFhV7OLzxU
8Sxg2cJgVJ8GDg5SeFMkQ19SOjaCyeIKQKQYa6xtMx6HV7a/uGwTEH4Y3HLxkMvjq6Ef5PbA44kY
IuAQa6W5B9Fs/A/in5IOJyQcoARa0F+kSKDPEtRlwBKLgYOVFBQUgp1trOZ/ioK+u4L0t77lxQsl
KAiGhltFUXxyxXXIgIJikS5HGmL+m+1Hf0L6IKFmugL0RTkocLdwqaKU5aRsQnYCNwjUuxbciA+N
ow7W3Qa1Ux5U6xqOq4agtInQNoCEEG0MFiFLjZdCejHkF7JALgaysSpY8D58FTWgpTpvRMSeskjw
Hj5ZnN7Iqoj1isl/lRZMI/Y6DxsrDz6uT/VlZbAz4RC183JmxE9GQgQjFd8rt61OEClCfEWP4Wht
71njA9arAKuZ33BAYsFsJRohTCW8PoTAcbYb62wVIWcd1PZsmNh/eQPeHWCO9bqDPKhqTP7PNsfO
xUWi99/koQlQkAtdlc5UQv7CB3ZvWrY8enCdFE4h3ghZNiwYQmPwG8U+4A3qLASuysIgEUo0oz6T
oR4cC6SCNwg9akF6ye8gphIpBgRDMujNPNlCASS3ip4B5oDRyTXyySAw5aoigCDOCn4SOR/UGxik
AY7Sc2KCTVdbOdiCU/xK1DFyYjT9QU3Rb44b3S5eCjvby10hzkptLj1AmjRfFX2HN+Ajwjh2hJKo
itlCSgrPLx3qLnZerkBRBHgSNxYiQQSzQpAFZEFlxvem6seEwFOzpSgxMKJQKs5I+ud/BB5/2WKH
QQyQCGlJJYwJE6EHASGAgIiXXLN/HZVu4R1m8EgJyo/ZvcBme2O8lyA2A4RR7QQRe3kMC7AF/VCw
NMAQRYAAUhzA19dZsuIxSLGDT/vWCwp0LIA62OupD+xXKZRdo+YH0QcHTxULbD0NCwPF3WateQ6A
TPv8Txq8lKwLsMu3atxUt6phfTg8fqSpC7DohaGlKMjPGgk5bziMKjm4K9WVwFUCh6hjvRkw2S/s
D7UJThE1dzv+lSClEe3K+G89HHQLAxd2ozdrsUEKdLRTMtMjYyyEPxhMHa0qpHrFDk41iBfGCNh6
oXBQqlcbiVdTXt2gWqkbvUIB2e4KDTX7hpNEHpgYOaVGiRBZ0G/ZAZZCTbdsFbaA13NyKGTyiWgS
DObRdSN6QzIPWwMXKgc+rpofS5eGrco+nLA/1tjrjnpwtNnRZNcgVb8Wg+Z5yhDbpPG7iZimI1hf
YfHQOxvTQjGgh2cpNUnYdVu/J4yWVPilmfpTDjvJUrPpIhnSpMwbbQ54Fq7qakvdMHLQ8anSz9D0
z7buPTnA1k5Z/gZ6tecDLJDZsRLszQVhexyJYsn3fKQ781LmyH9pskVRQU/Och7SI9zljBgux1s9
+kt3wBN1J/M40MpKQSoK8zogtLBKPM7z18QZF8mXGqGN8/GI2ObQxCUVYtwM9OcUyuNP2ELp1MWz
9KhyRAU9U9qOzXjpRkhbfojvlVtJ1C1TKDBXJs9L9HMZHENBANFSsB7tzJVwa4wJqdInpmHIaIX7
O3T5fiYVRfMfrcujJ/Wfmph71ThVLL2vc3upeu5WVOkaWwgEctJUGZ1jMvlRC7MsI75J/StRGPkP
nT2VjliVoDcCxf1mOjRKKSPY1iTyqMbCAJTRDx4FOQCtCKI3OLkgeFSvEt6Ttl93nr40IkaeoCay
THlSJ2ypClRQJXBStxn8C62H0Bt4/7Dp+7sfo//5JmLA2AJ00KsESb2hAKX5MyoKm/DIixOAyAeY
U3vWPVHIlWsRrqkxdnHForEPbfHLVJ/DP1BZmL7ZY37BduShCQBEZUmPOJPMRbou1Q4wCYZLFeH3
g5Ixzo6CS1pz1tltoXrKu4QnZQL6LHvvvTLd/imy4qXoaFAFhdLiA685ICU095g3YL4OjavX8njg
TrVGv6FiE40j8KeMRlj+LaWCxo6cM9e7PQIi3f0ngbBpvBcBYwSpIrqN4O6Bjgk8NbXNiAXu/fSY
dlm/EsI4lQVrutoAewieqI7ygPJOBCtG7DHVwpbunNlbFDRXPmKChUJw34wmLuFWf6IBhxMbGN/I
w7PcqJlZ7BRtIJ1HBBrvEt/FmsbS/gX+MkrMjxjQZWzZ7KHDKmvPjo0WEKHLdFPNdAenKaNfJo+l
EhoEo6/4inPCNdbvmqav+iz5KB19mXyCOAODG9478KWPvQIticQ+C2/rJ49jFWXdMgXuBsMx0DWJ
oTQJWW4HMhKKMBtBImZU27RqWGDzx7KjtYMvWPJB/pWCcaDne2hz1rETckiVNw9UKgTO9dLpINan
Ji16A4JQs0iUQze45bbC7pL8mtnMePxJmcXIaerzURYTsKmepFPkzrKTtQ5F/AnluNeU5BgXGsqm
3qf+c07d0OcypovWlyOBsnSCbMqjF3GtEGEcaU+aFfjZnPEN6SQk2pPHzKDEyMh4FsUwJTlJMfCj
napsQkKcNMt1aLOkm6QBc+ZfYKVYu/HLlmEhJoMax4npwvRFZ5UbTt+D3gk8JJPzpWbgUwY5HRgq
+Yc0ajnXYopBXQ9TtQE6QGE1528FOBlyNh0sWDDWCutwgR8bR6MgLzCOcc8ChuVh9m7wfk0sQUXT
iFM/5R5++xRblcKIldQ1aECk4yrvRPQKM0MAjMG11lRuwKxC7CW2d5LEpZwKDEJUJhu5rJqcWaIO
jaAi+GdzpMJ8MUpjI6W1FFzSSQvhiAhNHqPgW50JzgwYlMw9pJNsN2i/qdQyy39mpTvNDG0Xdewc
7YOBeR9tZ9m/wviJfeCMbkVOuIPuFMshqasiwkczsNeECJtN1U6EbiasZMcopgwaUP7K56fpEatN
8D55syHVvoNB0GNek4DOGZJGStBtrFefIX+wooJ0fU2xIZr97jAqv2qM9QrBre60K+qblcx8u2Oy
CqhyJR1BgrH58jNJbJw6AI9HRrd6D5OJ6gOaU5AqIZspxUR5sAw6TIDvtmn/QdIneDcfASwBWygP
knnosZOY/qjdiNDnJsS2MJuq/xGyJYRaJwKRFon/iEOEB/1JQcJq8qNX8Sp52kCibOQMlnREoSAS
xVqn60WxQJwRrLXrKPbt19FmLYl1gDluHIhfdivBEZJWEgAUVOEC6aGuUUBt4GeleKJ9ZkRPNTQw
eF/k/S57AJ3snT5aLRgsFOW+erDp+Dv8Q2VyQTHvTCjM1q6D9BX1FLC+EJLS/jGnhEyUxcSI9202
LIEw+4wr9ey8O8g423/yeZe9d/C03KSOJ+rBLbAEIrdeM+tThH1ELDorqaPgQkZK6WGopT1k2ewe
coXW0mj8rfBjGhOrUV9tO2aMeBmdhmYOsBymkuXyM5D7TByBUuHrIjEQ0zhVL7/kZnSOuWDslWhB
Yg35dgoaVOY+Siv9sezpzBC7oM+m+o8tqPiToJ8hS3Me4DDrAMtsHrlvMTq/bqZ+K7CLHPYqDbfV
nKxU3cEyc1grhFkZWxlZsBPStLNGYxMF6TLJuo3CVTdAZ+tDYOYYZyzbUEM+xe3rYWsZ6twqXSKV
3l+r1m9uk75Wja2BVdBLM7vFdzMOMidJrcgNcFE9Kca4qccBcpDuihtpinrFntdYIRga28Cl/2/L
V7dnCh5LrjK2Pic7XAi8Le++Y0rUsstLnM8rfML3EutZoi18QmOcxVVgUvUd4UMqqZZvHSTBGxoq
hRH3hYKkQcA+RkRE5hgy/ITkrxoR2qnkAEkrqISFBPaxjwEMERo7ZnLRpFKBZPJJifJeIt9Ymqjo
QX3ElFWmIsvJwJwUk1Nb+9LoRJ0SwxL003YJ5mtfpUJjAkcqJZlurOOZNUzKO8mQQQ0pfRyTsT5I
BMU7QtFGjDLHVLul5mFsbSzk7wlm4vng5jNkSvHs528NktjerhdTfKrbM6SJM7ofHZPbKlpcVLTX
GgBDT/T3nufcONh2JRuMsxkanSCp0FeyM6XXj7p/RE8iUmS5jSIxTf6PpfPajRw7wvATEWAOt+qc
1ZJa6YbQKDDnzKffr9oGDNgGdjWabvKcqj9CDmYE4RRbK09WiXelVfCBB8u1l0z/Ddo6m4vL4OKt
O64tvzjTpqV2aOII4EW7MDktwZDo0K2JanCOyphiRHZzNPn7Aj51NJ+DCKqWzV44XpmciYnKEI7c
+DhiDlIxpMvhlXnMOpnOKTUNoE7uWkg2D951CuPHwHXRDa0c2o0UhzzsxvQPtsbiIRAV96eRXa1/
uVEjhn7KUcgy1MhY0EYxClcaSsEbIw/DDvCNfuv4SUIwdVVNBsRJ+P2wRuGHOCz505N/St/ue0Lp
asX64TjCM4O6JTBmwqcZvoIH49vzkflWd1uwwmsleas5v6mA605CYReXgRDS7q4iwkFQXhMxhDpB
SlDgCTMKFt9q+rGEdUDZdadXmNJsPNU9aM0UaWz5zQpPQmzgU3XxR+GVAdaR+9CofzWImyLNPyew
vAFwWRb+FvOVA82pg7ISWUN2xCH2noPyFGQjsWIn0fDKFRfUoo0W8DFhTHRZBTwo8YLK+RB5DV3Q
+q0oyBCGa0dpjQwF5QP61Yslcarm+FYayjb2qGP1qo3NN2RwnzZJvOa3S8xpx65hh6KVDC7cPTkZ
gFQbgsNaD0QqEqng4JABKe2yA+YFzeIXJQAs0zagV25ynciSqzxKlhYgPrKwdynd1QSLsouW1rY2
Px1Y5JzruE69vQcno4FEkGVEqTJGO80/VuxYMqA1+DR0fTcE5mly26XDujFF1luhT9CADhxFYuxE
quGiE6CXl12+Qh7Q2Fe6mOHRw0WQFiR9/w4b0SS0Bp5HZy3sjjvoT3NGfLLzbZkuqVUM6EOydtMt
q7sPWtKJ5o+zHpZ8yTAQxl+t7hP20QCW4TNgh7dVHCZ8RgwbcqlL/FwK+mWa9rke3u3uWzRSQNwA
oKgDxQk/YA9OQa95FAX+NhrQB/cSNe2bHY2v0bQvFq3bbBNBOzn2pWfWaB7jSWciMs6h+hT6H8B0
Hne20DE1jygWT75wORd8CBm5MEqTtAO7j06V25ws91fNxAOJL8oYb+RTbaMOpwQfitdcmKWKZtw5
KPbWecs1DICnIwjoraPdfGf0uBgBkBDFBmUMgsMf0KIsmHh7rV2qmC7+GCgil5nfdF8FEgI6uRAH
IgKIyflLEL8lUNCc1EuzsnZsovJBBdPfOL2A2ApkJiBricvIAIIgmJ+G9A1rwZzRLsar01TGp+C5
tfovixkRIkITOcVZRUoLq/z82I/1n8j6tOKJhbkGhSnmQxxchL8yy/zoQM/JMCds1cwSUxPgMvSE
6+VbvyJLhShDm1dT3Xn6h6msy+69pNu3XzuWsTYRPAi/ZmKLZiASsMEIsF+b1a5kaSQ+fQ5Z7gG9
BEcTCDxCxSIzf04g7ZiiebEuNFIWrX3uVcycUDIVp0YWPHXdhEwKflGnM2L67SwsZggLeJpAOO5O
EPLPOGeFrNdeofNk1JA/QS68GE0r5qaCVBxkH2KLE9wSyHQOBsjpkuPfWM6gT5g77WpihUKBSmYH
FmBSgPRAvU4uYHh0tdG24y1iLooRQKCmeDCwATqIWqcG6Uct1jYNRzlzgGxO9ZPIqyxIdSZ1WcXZ
mOA8kPugaXBASYOLDqqNRzRucbL/4b46aba68F3yWkBdwN7hG934xSmSpZhBaZqHBJa4AwhVZnDA
CrZnP4UK4UkAVGeFUBF/LOBqRxuBQn2G+C7zM5Modo6HWKVLtf/XKkK2SYImfxBji+3gQFYXMbEb
ca3sI4pRfXLpva4/aGV2BDhZWzg+o+KW18NC4CQRbjDFz+abJagSJJ3DVSC+NjVMNvzdm6A+1gCl
kzksZis8u9XL/cexgGc222G1jEmpJVcbyIIPTW4z35bGvz9JUWr96ahVnz2jjC/uQF5I2RBkHffl
6WFM1HOdJBRV2hksokPYkhz/r0wndBZcVKwN1VBtfdjyrPsTLYDM6WiTsP8AXKyy7AehtNxuPHy+
hHYDVqSW+0Qs2R73932IiX2qv/VlwGrc4pdiTHAgWAJkAfHUbnrqLyvlxUC+FOlIy/HvUqfISWfz
D4nxWEANoIuFsraUuxczxNSXZVeYEIEYRjCqmgQjCS8WjrdjvlZJpIvd5OiXOobrkwcxK8+xIGs8
k3ypLqYfz1K3//NLYlssyu9oWKpkfQI2ody5hy3E5A84EOHxPXIXHJu/tcQgm+jJmMSZ4KvQQxzL
fBSzVkyHBPmxl+7d4b2RYLy+OPQQcJpOCaxxvw4XPs9HyjaRdURripUMIZatMPSqv1oDigmskNjx
os3/RcjKKfPjsRBuQfotG0U9yrAjILwAjqgsdDT4winEdrlFFnwl0vTsFtqzbX6NTrO0GSuTmWZE
u1tmk38dlKGD1M2WsdkdTNLRJuwKVvhTVYxrATG1usxQSImebLnn2tO9QgOPnwhR/d5qF7XhHAC+
b95Yr+DZ9gRycvn0EYMKUbA8BHrVk6rxJ+9xjacFgt8ieqB0mq0bfAqB5QjPM2OJxzUkLjq/Q+6b
cFn4zz3NBjI3VOO8jeLqTETIXnmMG20fc5pSF4AU79TwSPhuRl+DdnHKL6L7XobRZ9W66PGlqFLq
M1r7x8kZAkX20dIYVqjmxutPBlYL5RFmfO/A5shqLBJSHUONnDXyhTJoiXQt9EjMYhOxE3fT6+2L
QgMPz40QbgOlCkNtHyZqVUv23Gj+6cEgBoUqdwPuqGZ6Gq4wU7Ag8pui6HV4JQjIBVvrma+iSdK+
Ds0//hnBwPgclbv4vEN2cZXXeM7+5ST63Q2ZASVKHOf9lGyR5lPg52ziTmKF3JUZfHRqthEmsB7t
b6GxYxxOaWmddZJLS9sHBVmmVSgGjXWvVjQitgQvpVtrQrOEm2Lq+4Mbc6Wm+Ex4IZz6vbeDXyHh
0wr9GvOvJDKX6KJH6nmD/Lmay6f2GzZSobKm60uqVfJH3AOXJCTNChck0zwgJWFIbrBRpwuY1drX
yydGB70hX6lf9CMN6i0OTg4DMJz/B/gk87mKCLTzKLnkIZctEyqqqP9EDirRBJ2yctAP4bU4NGP0
MnG/a3Dyk588tt9Z7+3a4uWerJ3N0sRHbIiVcG7CsqmkNCdEJD83fPBjHKxmrDHoGu7ic/MS3ogW
ghrrTj0rtxq8R/Y65Bh2x3BTjtpSwCm+PLKJ5zgDujL2MrB1hr2UXQ/LEndmvZbYMertVJtJgTsf
zIIHA9bPZ0GNVRIlhvYmOJAenCwrfp/IketbJL5msWln+0nUDRZZRTP9YIwP+Bxjbgn8fDSJkJLJ
GgAzoaBq1ph4Qke8Bt7SLiCVPhJeEZNWZIgZeSQNY1qJhWDAW8yk4OS70sazqn8mSCnZmTeOlp5T
AqPdAqFCwrj/EVfuKp9KWt08qBLuTuYGWBOZLFjgNLZJj4F0FKUC5izwDswpFqEzhcdfVKX9gABy
UmtIj3JTsrb9r1zVtiEISRWg16EfiJ/iARU06isEA+H/SHB41SqaRthSqn9OTUMPly8MUttuouTf
yNhuFeccGb+Wpttqzg85CSom0f8g+vFwU+fx1GAAtchS83MVDflOZyXJfAGKBO6cdQME0z6o8Xx1
4MYwZqKQYG+JsBTlPf5vayHjSu8oNzcqtyNRgKOtvvsKoLBBOpBh5rzdIdWhIbY4n5GreXHfQwXz
2ey8yo8CGcgCvFVkEvvw3ATlIHExp+FbMYZmG0roJ7dy6y6hBJHmwd2ScsFFhtxPPlIf7FNg41bH
tUPWBW/f3b04gGuFuxQYyy4pTlaezTb8cFMMA+UpGVF37zy2nlhbqVa4s7rs6PruuQnyR2K1lzIN
qRpgc0RUs9f75HISutNjniD7eP6dKFZruP1tcz6oXXWbq/yDHL6WVM+BqVesg4Yf/nRT815V+7rL
ngkFy3CSah2QfBnZCxI49KHkKHRF1dFjcKztCIufkf9IvKOGEF2/z/LbYFaOciPYfGliu0i04tnL
Mey2WrdMUw6OeG8N2r0PI+QocF3lpANP8SEmSNpjmKk2jLYyH/VJg6w7WaZSv+JtdSxfThBinIq3
8hs4bId6RjYeq3AIFs6he0nwLzA07xwjR1SOIsqY9hIoGYYG8t5HX+gpm00MOgycAKu6uZW/vVSm
TWP2WE3Y8EWhI5EHECSDHywDYBwtGwluW2ZcHDAOweQ/cPmsmCVJjsQw6OKXybtvkq9hN4APp+m7
yHPkSu4DLl7+TOJOF57z5QbaOonvdiMZ9BrUYJHxEZCwBYztJVQtrn2HqM4A301Na0fwRGjauglP
qPV84jq5pKR70WdBk4w+RhjAVt+nrR5ibWrJGNUaxjZna6mksdlq/N7X5VtAoB1A2MG1EQ/IO8Lr
t3bZ50Vom3JBajySChIKm1SdUkcg8hZ0tDO4JP2Fzl7Lr9UcPE3IgQqR3CHccYN+W4iOHJCpphNM
u/r8uN5Xz1P5FIXuszORMoHJUc4NORZLIZ4qV/+Wf0OQg84MtwqXBrRwyOdbRMpril2f7tNYRnwG
4XR4MF11K7+PTXlRGH0o9bOorR08XRyQEzVzvYcH9x5IVUbaT8GoEyruC3Eko5Xe0zSFoB9Ghlbm
08ZMd5odHPH0Nr2yTDANioGvM06R7axdzTDJqB4eKhsGRuFHRAYM9rSqHWaGX0Qgb6XmnOL5J3Up
L8zML1XtlnUCiGwDucGRZEyjgX9K9e8h2mqtSr9VtPJG2kzLfNErh1GjF6hZKfkupZ0PIsGnFSkg
oyPYJJrznKBtcwJzXXfJfs78ktUl4KMKDw0ekXj4VftmC1CN7LUMq6tksHX5hy5o32zubBZVrVLW
IEeq5j5VGSGTGJSc8lf6faRkhCQpYvzqm9RlhIP3nJbzwe6tdVJM2ziv1gY03qTcG2kldE0FvM3i
cikF4w4cvMWXpFvKjucsZnQR/SyhhguTMivdIFlFNRMM4M6yD8SvnW0Nh/z8kJ7VwtXX6JRuEzt3
HlaPARofv8du7AvFxOZiPGUalgwyvosSXbnzSkXXvi3b19EC+Cf6sgqmc1UwSqM4w61VfesNMe12
Of4KWMP1GHO42inJyiBZ3I6SPhrrp7YiIXR4V91xOUKh6tGX+LBN6wYJX5LL183ofvlwtD5dqFlL
lxdCafw/HEmjOnkLgsQXkcPdYhHd1Fbuo67S62ylB5jEexCIQ5pKVQUXRsWnvpRMGmPdYdq1iWdW
8BfUSriNSUSkWaB6VaaefC2UFDBbA7Mp3QG7lidQbgMnt5epgDm99RloWOsAmgvzxvm6VthuJrVt
SaDGGBnm+svo579paO/U7GRM9qsflvBCs7EljW6HeS1oD5iGF92wdvlViuQSqsm5Mr9yhb4q+1F6
f6aY+l9D5yDPqEifdTLVwI7lFol4RqbOPxgpy4d1qDhXTDX/Es5DYj85oftR24haT4BIMZWXrU52
10Nfxps4BWVoJ6igatoOqIxT+2M2NrH9Eta/9jptuS1Ao0rzAq45jPkmL6ed47iH3jDWozccy7H7
CZvXXqOpe7pihJl8jdMmEGJIYQst3QlIJN3KNNDlzmO5bb7d5+glfAp+PKgjjuA3mnmrQ8PpID7c
1jK/pc2u1r1r5/w0DNhyUuuEBKLRkk8kz18bEwIOSSNFYH5FqYpz6FjmYnR+unX0bXM9oV+11DUu
vOVYD2uvfvQJk7C6o+qor7J3kyhbumgXvN2QRbvyrJHwp65t/a8pSRV76Kuj4FH98DLMMb335rrt
zrSVt/GFeC4DTlz8w2IaKtl9Rt0ja4JQquKt7uwNZP9Y4O6WDFKGQMQMEJrGEaSUC7qw/vTy4ttP
ohgISuMxo6RJsY2PhC8LzR5XKSkFR0d/18vqjAj7LvfhrCr/RJQ2xrwnxBRK1pBjgCHGfA3O2ewp
j+Ir7divrUlySEF2iQ67aNm09UBhJo3iqEh7zpWtZdMLKM/UUJebZ797pE0FvrALARVm5axaxzlO
9mK4JhOA5IcQEaOHqI/HJa/nFyZSorWPauTsO5WPAe8O2sNK9y+Dx0VYLAorp4QFW8BYkeZo6RtJ
cGPpFilcPnSUQzJg1+O5GX4TBGKo37CIQzMRT05iYK0fhiY/ZiNPH9pBuWKHq9DbsDcyPNfJStXH
Y5zTeQHD57Ml2O0zCS0rDJPyJ8mTzgRO5LcL2NWAe+cNaWWfYxpf0Iuuy8j/x+dc5tl+8F+I9V+H
LtZbPAIjNrempQ2EYzy7SvTBqPDy2xG5+CO1Ltm2JOoGvKAwGPUbsrH5fem0zcYY8hsJB06blKgX
JANaFF8SrIX+2F1ncgZEHzS3xbfaP5fO/DsXr/L5RkZySNJ4o7nsH4AkZX2qcwno4RNnkWLplWDg
ZioJeWFM4DXhZLFTj6iZ8INITRVbhsTIeh6xpHV2opZjpGYkBoYMDI8kbYKG0nbH5YJZNv50IHhr
6qC3bjzsY24bmk1mvBQeMyOK3XMycuuM5Gv56zGM39vmBX0EOPpgB4vKx59m2+82wIXc/TrjiVSr
MTQLBZa1q4JOm7FtI0jqf2ZS76e6XRp2t8EAUsjIxR8uJgUpjvQ9DtqAMEDTeBktmtIiPgDWxgFh
xYQY1nOHrRC9HP0x+Bu3BWEdK2O0SAp0z/zfWSmgeh+d3EQeDY1XsbUw+CCoaDkvjObcwzurendW
MYZI5oaB6inrKJPczSTyvLQtAiB2A1IGiH/GCYOq52rXr+X4KLkZJhNFSsybV0dfwPLsrdGP7/1k
7+Vr/VVXj5WO8XlaT+Ro8ckGhx6dBoWN+I5NCp/m8ElirO7wEPWbYxKgv7k3EYj9uPNEOj3gguVL
YqjlbuaorCtTXo+Cw0xJeZvGq5O8x/lby30mXQCIW80fjGvkKPy6w/QaY18qXKZf0v1bJj5FRVBH
qo12R29xb8hDmOWfHuXWIVehBHaO1k1i+MjqZLyMbdgr2kYZNdc1oZYpggsNmS5uJTRThnh/QLHl
1GVYxQi/7qzX0U72Jcy7sBUFIHQPDhzROje7B78CQ2h+xYw8j/NHBASFTqAxzUM0bM34MWFwtm1C
wpPHPNGWne894JRiDL1Kdo3RRI9jkDz7BkgtIh83YteenqywXrlNwfNJogQEdskdJMbuuiLuqkHa
7zxSoQfySoxBXh9c5jG/TDAEIUQv/hFRTRwZ35K76gaXbxsRNVFmiFrctFv4SPgbmGndW2kEFXUh
zq55WE2EifD2mREOdLDaGWOjMrTLREkOc0FWK+nBBr4unlHbWfXZaaL88MEZkm+VUdnEVk1I9Wi1
WCwHZp/xWCMikVyUBvUwoDQRDzpvNMEQ2yH5NClG8sPm1oMvhTw4Ek8JGAyox3MbbwhvlIQIM3uS
vHDEBgqD5uhXXzY9oWRNSCgg8YhHXrCeAnW9yCFc3A0WOtfHr4cWttCIDe/fo8w4YTrY+2zlQYzw
jA7vtHoDsb45WnXTB/Pqs1SSrXMZHRyuEe3fso0m/U3V3qtBI48uKF/yzjw24a8OpqFa1YOhlLvG
IcdepK9Vu0Ld/69p2zePK2BKo0s0YjqwEs5SnXqsAAF28komJzV43XVseGy6EU9y8zqE1Xb0OBhI
JGfTzeJ6rSj4Dqy3vMsedfyFtJaWR78lSILqVTqYjgbBTRSEP+gjUkfeTj5VPsqy2qOOX0KZ1eWW
+PYxtQ9jDL6o5ij2K/3KF5I/GBBg0B0WadQVTKZYCkVcpcb6PisfBTEeu71G1wVGvoGnq8C8JrB6
FJiPQeb/DsgA7dZE4icqKaXlY6N4YLp5gUXBA1rKemNS5wl1QjyIg2E3WXcROpW8TZ4bFN2Sby45
iolvUiW4a4cPn6jW4CZ4UgaWKll8rkUNERXqKZBVViKBio0HeyJpoSNBFqxTKYtl4DaouxuqInr/
WfdKY2Fo88EIqwMO6ZvZXYqp2PGuG+Or5n665c0ZBy50FxvC3voXpeeMebSrm++S6jk9XupZtUqG
k8TIpcTjDsyjSq9Be3ohtkSix40dgTQMVsY69/iu7Nrb3g3WgOmaZQL1QAylwdKs3HgVQtaGaz2i
HI3Ty1l28/htNPVFU+h9rLgjPHPehyMB7KYDvBolG9HVQYIE1bsSRTsLIB8yFP3hzSdcq6Qt1w+Q
QlnzC2qpyxQVhzHlRbbqPTLqFh8tO8fC1N6K1jp3/fgkfkLL+iE39jCX03OT5ndNLdKgmTm+VLLl
PFk7+or+pQpJFZEKFaXPyqKr20cvZ07p6D3sUQcTZgGDCJsCFjBq0xcz7Qpy8RqoOHDt9wmorRwB
xYn+MDtmnxLQb14G5bQNZHi3ApI1mwXvwpY/21EnjcSM5pCxoJH7aJQeBxz2fWJvxJzKErD2UUyK
O7AgkHPWH7P67GBtQ9AEXOP91hEOziS7ZpPx3QXsPsw9s08tFWqQiNIA0Z428T8k0mcxTpqG9yTq
GkLzFy5aqAYLwJwirFup/rwzvfFgQdEaSXubaam7g2NCH8LC+sGcP2jFWU7yungTf5QL5IJXbkQH
PaEt8/VgP68bw7sM1R8/Yo3RP4RQ4NJGgjz5GeO2u5/Z6xyd/lXn4mqMrT4jkwGePWTwo0qzwctG
wI7afjYEObeVwbJgLQeV2iL1uyxpfRrPdRnzbDOMmSyf0ZMvGdqiAiqi7NiSQVE4yTqvT/fEDQxJ
isWko4bHYTCOLfsRCU74S4jm6c4MRNeJZHqGvUWFO45UpViyWRTtmCDUCGO0Osgp0kAjPVMkCsGm
ZLB9cKyAeENvV5Ff2GYjTWDTwsr8t0l31vkY7pDn9LVxpFLNHzQwCAjL4osqqVl7ELNdgdgAAUid
lzsahxMWc93e9Gm06gMOi3URP8UcBuPgkl6v35VKlSbZf8rFjVUdd2UO4GoDbfePYpcaY9aqxifu
N8V84b707BuEyI5k9BPrJOEOHXbANAppuRY8ja+Oa70FdEbbtsw879r0MZAXMgft7rNhTfdwC0NA
ky9uEkHnqvW7hq8UYMImeTRivBItmq75B0HyYUZi+Gzd+cktd9MMLlMz7LSlXEl3WNmU0vpFtxc9
0z3xlWciQyaBEN4AdOakV5Krhwa6okPMJIs+tbHFRxEdDmiD5QniQiP2RKYMxh55VRzwQt6aHhFO
c0+iOvukccRWvibXzzuKOy9r/bNkmmv+/BqARgpvlxEnhsd9stG5ca06AyWBYLkSmkEs3Rp6RQB0
C0X9VBZnOw/2kYYtJwNLYzezVG1RIaaVV8wncaYNse/FiFHw5WlQnpWOnZ4fOUAhJTUHIE+zGGEG
C92Nl548lA4WThJXKx96RjBn1KktKZ4xcSGwFb8wCveIyGn5wCwQNhmn09Y65MG7xAzkSMIhsXy0
nbGgHElAsouTLwtKfmNNf8oRdgUVKcmUnLT9T/1mwhpn2m/u2dvCqg5GDjiugcnVnD8qEQYQx4VT
bkvO4wAmrGan6xCA0vNIcGawm/D2KIxpQ+YfA1JmvYziei6/Oru5kE+JexDtQAY4xBoqZ08CdhBa
40qKujpnEwFhtQCjM89xPkRPBvylMj0raYacFnSguCZk7dBe0wSrEaVTM4HIP4UwnhMl9KlUo2rL
IPxC0m90IN64bpxKX3QWaU3dhN8uebRpNe8NSuhWahg9xPWpm06qixW5PWGL7a37osEDfkcvJyro
G3PR1G/RgEDP/kxwb1VKu35PAZB6nqOQ4bql8xEScKMMfwFVWHwdinJpVbyP3s6M9IsL8jZicrBq
ThF+gGmbW5sogAS1eqbtVZ4nowwWymQsk8LDlEiW0RAuxuwzCZztRLBHE29qkPy+I2UTQxKnsFNF
2yo3XnMy71mfPWh88t+WrlPutWRYNQxmD1ZnrsapuFgGgmCd4WagDMi5lD5oyyd8sjZm69Z9FVUf
4XzsKao5nca2WYKFUz3AiQS4WXa4X5BumcGyBFNFNO7N6cHWwUsVKjdlNm2NpaUUj5PprOWraFsm
HoKauvLkfGb5BeHurCVrg/eiUjY1HcJOdia9B36tikqKb5jli78KZUHFYF1jQXEQOQ2gzlpP+J2N
CQsqAoC8yT7jcJnpL1rN6E+UQfLCz6ijp2zbU2/FG5zMt2L2LmlMGy1oY/2buyZpaDxYET0N9EHF
7FdFn/JgY6OtNpPnr7Qy2Fk4ek06n1V0Ioq6YW+DmnmrOPWl3j4i0WFvNdgC9jHiROrARg7Cpj7P
JNvP6zikl28GXfx1GXjE/M6T7EwR9X/fttA/Gr4RALZENA2wUlZ+4e/bqr959FXRVWWBLjD4KEia
6Wd1YVTl3+r9XcQUSojarGFrJnxxY6fXYfxD1rdzQH+H5oAXMenw6kJb04ZRQnIFn3NzLYbqMqGG
mEFkXL6wGCKfyyTthQI2d+o4bzTki0nw2uDILoGWUMqIUXRSTwXKQpKsxIejo0fUUc5h9hvml8F+
jxwkWshANeVHM/pjRro5JtSe3DCBbMgAlhNZRJvBQIkzS74IxEb23Hr09ihCAU3VY4wcOKge40GM
oNxyetxuS+NX9Su6ETH4hryZYTWduRFU/UOJWD6DvntR4hY4dQJm1niPiOtsuUOgLmT5Vr1q2bmv
kk9dgFyLa0EBuWET6jIqsO1fCZrw4T8KWLsAClmc1GFJXCkbFfoz+yXCDjfGVCXH5Z5stq9xftLL
G7WiPUp248FBAuqPtyJIFk2oPRoEcIt7wu25EOz5u/CeWuNG77qIfV1KHyw89l0IxYgnd26pSvXX
PQlX3ez9U8v4hyKMfZCt+I+o5Vx25Koc0EKe5WUMxmeZTuKvauCTJstJstRGlVZj0s/9EQ0suQDo
ehCBgG9tarSGENGcSQuZ+HJiqYjSaG2MnOwxEl7goJ0K0DJ/iLHK4EbOgq8xvU5gBxmZ76jyImRZ
vP1RyzHKYc73rdOwXBlkgXLn2k68jBXGNDSuOuwtx7nkEXnsBaBzK1QKtfqo5A7vASVUXJuzhYSY
HEKiOeXPJnbzy7b4BnL7QCXZUe2Sftmz8kZ9uHS6mZ2UMXEcCM/QrBUxE2cLGVdLB49lokOePwfO
wtog8XM2N1VxDZh/fPJZEmRvoXuIFR4KJtescLFd1VuXbPoa5WhWVOtiUK78G+i4nYhQregfOUwO
2VP6+NRNy5R3sgbwVMjMNjjGRxfqqkXeDSdmn5r6FoM314gi5HUMxDzzOcJFT7SW1h3+y2zFRIXr
hvBbcVl0f+GE/DvY11z8gDWxbu8U5A7zjA018TZWh1CXeXJyaM2dJ5LIkT0/REV3dsrm7Fre2YsI
vkNVpyHS6fh6aqE/jQt9Y+yStX0KQiasiqUeBqXX/jmxtURytcbkoJNw20zJRvXtVWSrHFPYUKcu
fQ708Bjp8ROKBHx4WX9MO0oDiXrlC0yoiMCm5bJ+Uluaq8EizZ9c+dsnr16wRwGRWcBD28hv1hNK
wIgCbYwLNrYQdP4QKXglvP617phl6DT1bzrZYZzco5w8q6G65k77mpkxkJrxkg2EAaU5uD8Yftk8
FR+mSVxgF2/zsPvOadvzNd5Ph5GCjjXrYRo6ktSw/ur5fnC9D6a3KSM1pY9eY8s9mPWcEYTuHsKm
OcSRttYMe0fBiA7ICzDQPuRjRDgiwXv4OAelWHoQOw7B1F6T7uf+zwBLbdR3jXAcVdsFjJTOpzIl
CC0ymn8uUOR1ygUUYs1AwmRRgkpv1s4fUHSgXIOP6GIpBWDgIL4cNdo6FIUT8TSIacsBL8s5ZYTw
cF27I8JPUsZr2kYUnB1+fkvJiq7DfTf7+FC3jIw2wA2pAL2JNwznoOXD6zto6aCvif4lxB6ImEIx
4aqhusKKU4CmsltAuHoGLErjYqxu5CWAGJC9Wm7ghAOSJz5AZlMEexdoyR2IppnNhYYvC/HKIpka
Yhy/lBYfmP3pjZ+hc3V5uzWiiWJvmaQBOTtXuwzRChov/VBSQIcSosZW7aThtXCcDVB2m5mLlCJr
lwu37tob1xng5OjtuiDac222+mtgJweNqD5EgHOUrO/fNBwoNUWkWtGsqFyVw9yi6PP2PTs36qgx
fo2B0BqgyJgwuZ4AW6IgGH1kKmgA6D3zdP+o+TGFv520ZxcZDoqNZWHg68ykbPue+C+vy0SWa0yF
LCdBV0e3DAYrGVu42L1Rto/W1KxsC51hsW+HTagkzyySMU8OGbhoIFY9x1hCtieadfNkpWsSzUiB
BJZxNiWxck7w6YXpkTIixd7OvdNL4Zi0f8mDGaA3aUjBipl92cHd9EmtOeuUTN+TBPI8ozJNYwAC
P/XO1BCbqFKbiU+DV3Q0ppcGHenQGdcp1cwHk3FXzWEU2HsHSN1pU7I4hP4JkykzAI/mbG8jclrI
spzCDXraKnoj798GlZVXXdtnzPAZVHdNBe6Kl7nglSxYKFDFEC3oHIxDOK2sTyK42yQ0HwJfZnuq
5eP6TpSjuLdJA9Dc9rXvjhmFPMu6hT6NE27IPM82mZiB9LntiNwxUIQStWOjBDaZrVRe3zjk1mZk
GKzbPMXeQ80TTYB+VkRAm9TqItx4tQ3Chh2NmxqW0mRGGZEmJiQNDPZHUygHm/VGpUErHd9wzixC
hVyxwien+pwNX3x9db0BugtKVKwoCIx0g2E1w1My0vbl9bhtPiEYRflZnOX0nwpyYk5q88T7GlVv
E0hcpovFB+tDmVGOeTPtTbtBm4DL588Au9DJrX7kU3XUgG+VDNbxFI630uYGdn/JfqbQICD+bA7f
CBru1X1dE1lhz8uh/JAudcHW7eg1jCkcHTlwmdKfijl/RMkPkEfZHdcdpBO/Nb/nwMjgcauNI3En
HqMwSBg2GD71/CWZy2+28TU+CfB5HZU53yPKzGIf8anxC6bRCTWiScycOeQPlnljZyZUgDvgSarf
yT9B29AS8cqQ81Crr8Zw7aHQu3k9lORhAaWGrzxGwkf5KoyaeDHQYuO+AWvnv1xCafigPCY2ni6v
aF+YXRmTekYg1WEzy4jxZE/xwr/KvsoNytvrIi+WJUjXmtVAcJdjzMu2jV9CdzuW4YofRM/7nsCV
hd7QSKUYeDmnfYZWI6dbcJrrI18JCljV5bGarRtyGES00wPxXw0PPpQ+ANhUH9UQCWz3x4dpxcFa
M99b9IgOmxf3l6aQJhTY90ex8j5J9Oj4mkDnPEA8k3iJnPGbDTxVjwNnvNdiZ3vn6KirAJ3+h7g3
7RoasVnMiFnNgCL2FGIVJD98mcHkOUo79sLMv8b4LzpmMmjhdDhSr7urmDZiPtG+bElqc9byWQQa
5x7bdDOc5pHCRcyy+NJT9EbMcUlLib3E8mI92DeBSarzwmaFSQEOp3/lcADTW8i3DcjGXOuZ7044
YrHeyUunRA3HL9UonXVuR+LU+fRDRqti+lUxVzbmukuVdV8zUGukzQU34cmDUlknHRUxM4wTxtwS
oTF/pQLqrudqmriKYurdrXhf6xuPdF/zEsCX8tlmXrNh9W6B8uth2xOmxCtgK7/yPJfAzFyBrLD8
pQYCxXikhgGd5GpE1eS53ILmqe2/jJ7hTXBUVFq8Q37xxUHvKli88Mep6Youg0DWNjZT/kRGIuY1
gj8sdcOLZ5VPMVsq3zEECrFAHtBNFf+MaDwr/qfGrhP/R9J5LTeOJFH0ixABVzCvIkFPSiTlXxDS
SIL3tvD1e6o3YiN6Z3paTcJUZt68hp6RKRhb4YRl+7mf/2ZWpfq7jzYcjkKmXnQXlzSVClPH18GB
XxufzULsTecCNkoLs1u6buuIDzJzDhBa6XTPojynhaC4cUNyxezjcJB2vTOhp2G8si7bX5u3xlPZ
UQPkr2leN9OfxMSgUUN92T+3EGnyJdktUDkBIdg0NRH+Mqi+6aT8Gr0HoklffPJk8EhEWDYl9oov
qv62gulHX1gEGNuWUUGwxVAQTDvjPgFAxE3okgsMhI1qbAd2NBxAzJ8qZ69BgF53R6SKxwxgZnYR
78NZs5WWlztk6UMAHVu9D9CrYBoU1sFTDOroLxnTtc+iUX3NWISBQ/ujPkyL2xs0K2hbqn5Xs31R
XL2iIo7WcfaGjp4pew1pjdQrwHDbOVZAfGBFehSk0iDl8vAdJ+ApMxOnAc6TMRF1LjD452K96Bit
Guklsl/S5DqjXZn2w/zM/0LYk/h6BCl0zXI4dRpCYgpQATKL9Hxd5DKAgaUMEWpaBohkqrMzQrGp
u6cZdMlmGmW8RwkheYfnEEv6GJ4XQe39BOGzwgxn3KX5fAw9FqjL1Rb1l2b9RMINYij8hSL16r+o
HE3MdowRMe044czKWtLpLukIDSmKXGOdDvJ1iI5OwglDqlOrhTdRLG8KQVGZhg0z1aAb32WNH9pi
0ipZ43ku45ugAXAzIqZqFAHlwCLJOTlYOAinvxSJ/4V8UEJSMFOY0LmGREsw76BUmqFra7Lf+VEO
wQQvvXTRthm6qxqLTTslSK4tXru2OYcK5iq14tNCFJA3d601P1NoSA2mzFZt7lJFnpix1oJlVV7H
8NlcnNeCjYjZvbSQ+ZlRVBSsTXBHyF5vKl5rlgBAwQodxCtvo1ATF4R4SAl2TJBJvVs962qtP/Oe
Q5+8ahy9WbSPmRhl098l2dwFjmaZo9wBAzhwkC29DZxbfDo3pA9i7NbTns2dSwSFwOv7n2BRPW1g
YGSiMulrxRa9kGojFOqGDXeAZa5bIqrh6zyou9PAJ7Nia52bGIAn4z6zS2L74k/zfWy4P1UBJgaE
MHg/PQClOtOm7qrDCWfgcyrYTDWBMSQtoPMq3S9O1XQeL4P+u8zXhEJhJm9tMh4MPJozBNgLPBFz
+bUwiEu3vcQoheL67zxUz6lt/iNp0eMxtGYgLbhpYgLOnI7i66/Jb82QnHhNAxdKIMOESptK/wiV
VEJHwlEAYHCTJ41U8UmZlXBTDHcxU6rCWUuoOgSXxf+oIFcFlZXaqUScj0yrwlLvYMkLDz/eGZQW
ynsREUel8urLi/1ec3paCkXAorGFfrhcOw26ufbjN/fFwqmcCbtdqUoBpvYwsh+Cd1WPzqtIXpvE
ZzhBVDC4ew6slq0J7XnSkOlLzS4qZzeQ+Gz5KLAQ0S948rPBKKj8M8QAjmVzogP1cGN+6Mzwo9YU
mYM3LA/Q7BO3noQMcHLZ5fygskJlMxyRHK301n0fsKkCjTDYvbH3tigbRF9BxDx4egnTjqEH+/ao
Lv7rycsgP0e3SM3Npt3Mmjqh/lgiJ9daC3qYKwR0H2siUxL/2kpbJZN8tO156XZ19qLGFTWVsBJz
4KJS57EemwOP03EZEKJq+n72G/wH0r2rhrjq07HK99oig4naF9njOsTIT6bD1q++UGNvc7ZYttet
BO4K9PCeITeLrDD2pyJ7YI+c9Ri+ciAaGWyUal+7TypEmj1zPWQ7LdpZisaC8SzkHlZWvMTOWZsy
xYFSY7wPtSsythCLdZhTBufVMLwW5pWkOVVpctUlMHg6EKE5yauRjirMdz3vcQw7ANEh1P8LJUBN
pzz0En/iTidlM3xypbU6GvpGGJtGOO9NdKtwwMoVyFBv9ZLFIqdTG74LpPIOQIEHIJVSriQL/sxn
twesPXefosaHm3EwI/dFpyBG7GlM+BRFeqi5Uv9GwOQy45g2RLeFwUPwf3150lqM71j+xY9pDees
JikLnErE/Uln3x4PXzNqx5GgIFYoJMR2W01UxxLSfuETRbMFwJlhaUcJJsjJEVZJlL+aPawlqHwa
wg3THP56sI6ST+25/YPZzpvc655oNhQKXpN1zCmIB8yBc+meIWdhC4Hd1n5mQq26hm07wgMWSybh
ANjzIg2pqNM96dCRZx1Ye6w0ZPBgVUwmDu85Oed0Xhi/yuxC82zObL3YB1vFF1oGRRl4mBAD4gLY
ocXOXKq+4LC3FE//WpCz63nWnnUCJE7sFa4geqUfnhlutSJf80uISz1AvM7iZM5zAMrlOEbmUwUn
DTR7qvxtW3DSDVe1lXdNecuMjVMLPP9CVtTFBjexrQUhAlBWuR/SgBHFVifzPYWVFhpEW4nfaogp
BtCw9a78SKo5cIsQIutDR61XmP901gmXqwCm1ZiMts6H0tdusSuh8NpvoXJnMftkVTa/FYhNAVFO
ZzcZkRCh/t7CHd/souFp6y9CyEAb6/2UrM32w19crJl4q/PEhnMul73qR0ihseUuxMGWYVpVpBiD
IrYEekXTlv3CumdCLNyQnYRzwxr3gdM67oSKZXJopPlFPRCtQdg12+j2h/uoWH5djj8QwofclkGd
enTjX2kxbhgqwTEm+GWq687hqOdqFVZaPKVgbiSkt1A+8NtF5ZxLF09+buxZvYPq0zPmcB4kWF6E
XAQyInI8GKGXxMHIRFBJQ3XBNpudUXKxGGgs6pwlnomT2d45eKP6As+ZJFAlDxrpFYoCj712q4gq
6hXKFGHxl4vAyAGAV33q9VfBPEXrhrMLf1taHVRTSNV3pVzZ6HTVHw2pLaAx0D3LZNiHfNiYHas5
pPce9r36AwpMcXDVeNChxTfYKKqBhTqjur2RFx7Eh+2CSf/mXVsgoFw1O5yaD3HK20fCUJ6T2Pag
Dgh16FjIQXD6DF0+AxQWAIxF/yo95iqsMDw/3ygxJQ1qovGAM5R67vSviTDmvx6nX2vBwoiZgvQR
/6FqX1jTj8hq87IkpiBdl3285ibhTY21Cbvv5Bo3LOXMrepzlwhbHF6WfLqayKMrM9wYkKRnqKpq
FlLVpUsOc6yhQaLHKC4EPMKNZtf9ynCtoDTfeJlcFAc6t6k+LHl2ZNg0aJLUsPnvH4EtW9RJDdzu
bm8pZi2dFgSrl0lDBw2cFPvfDRpEWREp1ltbbpSFrKuf5EmVM21q1nSxwsbwpVNSKHhMgxPd8W++
jKyyHb28DVm9g9n56ZreMfL813iCaLosHhTXGkboeFSvPsZLiC2NoKyJ9+iTteugzbIqCsxs03E4
59zDzsNnL2ya4wumbC9dDujJ9gJQoVDiEyfMlxUDzLGU7P+KlY9wuOb8YWolinkyUW9O4BcWrlJ+
YJbGmtb6glWPsiRL52Jv1Taqs6oNnDi9hjTkgW8CgkvwrDHHjj8uWhr6+S59yJOy/dD/0wb3WfWA
OtJma+xfkix9NhYLV1GAUdnjmZbxAxn4vga1Q9NMOrJev1V18lc0jzU7QMvn3y3IDVKr3ZyKuOLk
FcbFatyXIszwKw4fasK9K8k1yp/MqfuFBxugWXuuGjyIko3JSZTa0y1qy5OSFWXNawLqEXUvkW8A
RKUnFwoA5JBNovAq99t0YQmw+224OmoKjdxhr1xkaM4GiAI5AVZxiYNmc40uWmsRicsGpWrXHOgP
9O0khebREwRuCO088yUcKh42BjoIotrkHVDp+8U2qQkkoex6zn4eB7qy6MkD4ldg1EIcseVmT+og
cwm0cHIo9RVJdVslRBj8N4GgBEIbbKHzUGEhUP7qzBzVWwTbnUfcxziUox5C50BmtH4QzEQjVBZb
sh9mfBEWByc8XngbMwr4+Top+yvsJ0Y/2i3p/yXg6kwcCyDVPt3iOweGpCuCifyDMwm3KKCtDh0d
Y/PhzC7CY6Mz2NrKVSb5/IQK/QSNPQx6FaLk8XW4hy25C/JVK18NzhZ6KpLWHySv3kK5QAlxLToM
h0gfhnpVuRHEKvPKVYfj7Rp7g3OloXlWHlYhwCNmQNkQ45U0ndWGBCMmgxUwyQrJ1uwu1l6hCZNp
Qks115z1vK27icF0oSB62CIzpzKmYNWOdOAcMgKHHZlH83hXZVsts/jdKjIpplcVR1QDrVgACYZp
XkD39ebcmRc/j4449awZD1ADrNTQPM/PCYmYCTsC81Xh+XloIM/8o//AgDWhpdCZzkJtfuDQ+x3m
deoY60WcXRCbltNKmAF5ILRBEpZeacEexJ46IXJYAwFvUc/VAKILbzSHFce/xsf6F2Rcfbn2bQS1
Qg0w2K9hgaWKC26gHmCiJgr6zk5OsGLId+m1NfCvj354JEpz+qRiGpycCU1ek9zsgps3veUunM6F
+9eioII2jiywS74oXYkLAQsKBplu0X1iBp+gXtX6brae4/LXDnNsV4IteFJrUJMOTjJh4PHYx+F6
qBOYIXuFC87ioKjij3kZ3ms0WIlFNLT5UidvPbKKnpU6Z1lt3peBk59nd87/QfyejPYoddue6zFw
Uv3qU7rRY54uMWJrV35FHPGJBzCqBkJ2yjL1eIGaT88+c97TMSX6J+4ZvBWEai5+uesx7UcbByGR
3dTZJQqYH4NIEFBzVI5iHy2daDgyjbKH6e27gRZtYIenZqjcOJgzgX0K8WJ4Y3KNcIzsPQjitDuK
yBZy2DQMLb7/3GQU+OoPLL1tnF1jz/+gUJcnt51fXRvhfPVAcVcdjCpbGqS1zLBIKILLN8EKQUQm
wo1Y4lMUU4Pea9aSeGThiJTMLE2P+JiyqAOg5pUSmvXGiuU/kej9pouOXoe4JOS71L4J1uuehJHB
Py73Sb8bOm2fL6X50LBANLoX6uxYTntFq/Rp9ceYtpaaq1WPRvjI8m1V3TQThVX8JcuLSycRtu4T
ltjn0noenDBoIapXT2gJOV7bw0x6WcXmlmMeW3tPaaZdaBuhIwCtzT1QTM8EPmYFeRHYAnVPAGF1
s66HXU46k5VtGijxcnICE0OMhsaC5ZpGq5nTNeejQ3yjdk2ly/Pk0lGPFhsPJlE/4e1kcrHPRi5O
BX4D0CEJ8juzNYEctXLRgZrRtoSNw00a+dR0PgL0m2gG+CggtyPE3qIhCtO+jEv9RDHaR7S5Fnod
o5aPk1EnCnyGFe/aWA+n50YUT5FMDvUgwZLbn4F6KudrO4trEw1HAemAICVcATEwS6FO9UQPVOZ2
LNp2nTX4rrT688hoi87JT6O/zCJMoBJbUhUwc/jF/v1Ras9eOh88wNHMQgqSWQucSnJIBLHCEq3B
0D5meoKRo9hlYfzmT8k9lNqpdlDZIp2vLbIo8bpAlgZZ46kgjSis4sfcn8iaau5jMxKk0Wxkz/yv
TQkeht56zn88Mf5Yaf01OeVB6OVHmTS7wZkPE1fNXpLXvqtec19HoGaquCR1FVG8u5kDPVs7R572
o9X4EbEEdpBSq+VozlGCID6l86rId1HNRgjQtYQTw6UK1bC2TUshsb/1iWeRFTC8PDVUqHv6J03n
Eaf4Y/xpZSZ+aAuZydhXoKFb4LPzpzAjYhIOCw0Te71/tsYFzVAntgUzMR26FZ5VJSw/KitXWznB
zKdDu7JhBGmndrzO1bhNW8Z0nKEseumiJOTqCRqkenhV+94N/aVyDhqRwAChMO9vqAJBO0zIkxa8
JG0ZgrRHzu15+sEp503jav8tlZGtYysJtFnnmK0Yy7Gd3BTtYYHjxVo5x9ACJRDFF4TNjHlAeWJm
q3jkaqq5McofpQ4tv43vjJ5sQ2uKURERJkv7mmYVZpvR2vCDPBKPeHm+mx1WTb5NscNqBS02a2ff
3HZOBseG7AXNPXBbpDmymUW6aPVkQk4sPqrsa0mMGTOr76klqKNkWPKKTzs0EMl6KTlRzKriQ7f/
/VLCSsqIPYPVTA/3JKfkYAzyhk3zeZnEV63DBmxdVgvYgbiG+4y/CWDD0UsWAkOrbTffQcxEio0H
B6z+hVweafczP1GL/zKMatusu6aQhUYhXlLOmlK4uBso2vxZR/ne9jDz52wrbajH8wcOY5P88TJr
rcdoVRvn2UidE4P9rx8jT5/FP4LXbJZBxNaCsXM0ErQmJSOHVa9t+TLjH59EzHKQIsty3JjSvi+V
9R4SwEFUy2NBYtFqxhPoJ2z+k9cuIUpSfIdkVpYmywTCO49oSCPK0UPzgOiLUv7QsSU9tjDdfSdb
N154g7FBS0eOu6IMAZeBpLIPMMu9ASeM3oNRzo6LtZ5hWG2DF0oPIwz7Iq29YdWfPUNjYTuI11Xi
sANX2B7wMjWDBVMzC3/W0ck4euv6I2JE6hCOGBo7xfSZXGdQa6TVoDA5LhPYU2uu2EPaBCPBSQPv
t2QAirCJz6ZRh0ZusmSqJhEsgruFwx4A1NjCSi3aIIINVzArGSXWXO2uy/kWhvcVlWOgHMGcGeI/
4AhyOt4OZ8BKe/6xgHlyJ9xKtXL5QlunmmaVA8xmVwERNEuw5z9HA8/vEcm5AXm9+KNR7Aruvb3W
tNcOhQ+G73BzoAAJpRoMPM6FkH/dawSxQTmgOyH7xibwaTXL7cQQWMnXKLWxMAd0Sqhqrp49wcJg
YXhKOLPsGUELbwBWLAiu4eMkzdrn2cBElsSVSzPFG8NBqAJiTU2rtRS9DVt0nn+knCtP/IXtFc0h
/hdtN21cMAGS1/MF2GfAoNT99PiZ87JqlvnAwn5leYzGyARTBvuErqHRrnOP+5L6rV482d0IM7NH
f88BaGx1lFMc1yxwcrUrtmEyZWZ4DBEaFJhv6vGXgWedBNonRlgF0MNKpWRTxNLyItP4yGe6jC12
VOZY7DqreHX4Ihk5mLa4lY3+68J0nCK4I9nyrYsWN+fobkJRxMVvl2WEyJFJoUEtNiIacJ/EsX3K
AxSRxSp0CzLkGDTQuTW4KjFOZvg2QRKYv8Yw8LGa0WJjq3TLrdffvAmufqbuLSz8qkX7trby+AkB
441oYyQG5E5yw9Ia3sPE9A3JzOq/ff56HiooOWzrDaQy2VuEK0hr17fFltsWtxBaRrXS6pm8MMdc
j+N/Hpx42s8sQs2yTZltNaJhpUFSHVdSATdqt+jMiqt7940YboKPQGjYVp3YK7e4NOEwOanOuXXb
DZTib9s1yPUFCkBuJsh7YDWYQE7M6e6MEuw0v+BkR4uxy+CiwdmvKnyi2B78gy2Zonitd7aNy2uy
zdCHTOTbxKwCuhlELWUfzpSzIGeyw4MwGiJD1Mirb3L9y5xTzJ9M5Ik3XB8hJoApcANztsLTgqDf
YyrCwD3vd1m/vMXlSyEPfPXQxnmdON6iEiflzx2bTEWBqfcvo/naEqzSt9ND+95bPi1btLKz6Src
q1GiZq5xvHJypJQdXwpoaqErhnp8iMOCqN745DaYswkz3S5O/ZbkNzNsg8nBeiKb2CA4AZEfPPSZ
q22iCpvA2LrL8EUPPaTMldp16TUvEhv7yvFWMnbAyj8BJBu/+uyGDuMCBwBxEtN3qTknMSxMuW6N
xp/YkhIQZgHnABSBOUYbxLavLDfLAvim9eqH+/u0W37sBXkzVNFtN9pBpeygebQxsa58kkvwkfPD
8KJ+nXsAXwYJzy//srB8dvlgFlm+ftFf/RT0Q2t9yns674zUZ6SkWS6+bZMXpubewivpuvUQ5aex
9w41bh8WrbxW/ZeVZpAowuIyawezS/6WwcLowdlmkx1YC6+22QftcYYCjwXz42Rh21MkrwYnksMG
xo/TuzCdgdNLyJ0h0hjZnfs9slwdxAJ1Dt5OVq+5ySKTsH7BofyQ9qDCEUnKiwqzTG2MHVMwcLtg
cC6nT7esPsLkJZYMmAhwMTCJwx+1aKXG4UCb3ezcAwEQn6HGohnz02jMLgb3jLAClGIgIo81dtAK
c2sowNmgbdnOfLucbApmzzTgSrIAS9CyejTXBiovHtH4ncMD41MaD5OdKAPmFIlzgz01QYrvxaJo
lG2CKBfdL+LCsMlJpapV0s6cdxzLf0sI3xBTkLzGqDj8bT2wVRx74iw9gJWVILXoYY5qBLHppiAL
GTw7YFRP0gJLlHc4hm3AoTRVD/ChMU3GM6U6egiaxhk3fEQWFcxaXyxrGzZ3NUcBmbyuYHeN9KoS
3XeJAlXncAYIZSqyiylQbNbBmnCpzPedwHTye6m/GGm1Ci5T577kyfIM/8fkzFjoX610vkb8f2Oc
6CcNlsSXtkHO0D0wvc9mh0QQLTm9dkGjYHMrNUAy1Kn6QdbTPlcfWNsmOUZjPIhUSk/BHv/OfiSo
SrRuWSjbcXNBsd0Dtuv/gV/taihARHzuRkmFGLlgMXuXe9T8DKEEasDAEEHNfx2rBs1M8SNEgIyr
y1hlW78BSYxDmgQbwr1+95gJ2Y/As+lH+C1WuMGb5v+L3H65ztqlUp5p2gRrpKvlpdKcp6WTH4tm
P6EJZxHS9Gy74LqUFMgEyinz5FxvPAJlXaE91155ByVJ9fIeinBfLDdllYYMhFYVHyKBLKbMx0vE
WaiP7BOInUkZUBPz2YfN0+ekYVgoL6L4JZ/je2ejzorXlsmMmooQWA/3LHz3GMAMfK+3rP7WtBIl
13GG+lRkL3hYLuNZprtFr9Yq3wJYLMmr3b8RmAOieOMir0Z214AuaFrZFGVg77xmUL8ApTXYAcTQ
AIFrbEoW1le8ouQ+ut/KeciGcFEilkaPsXPU3L0Yx3xG0grPvOsvyqxVMn0Wpnjr6zCYCgnvBLsY
ZKSTOJjRsu2p+g0wLQsRNaUZJjtWc94ojupoindV9kaQWDkVew+VFqMuY6znfoUp9t9AzrZlvA2V
t68HFLDz/LuE0dWKgKac3FpFrKVHLjUKmK3pGN8EpBCxGwgThNDOxCqq4u/aweaSq6TmD394mzEf
y80Bz5j/vtR00iNJWdBMu8ZBKZoWiXpxfnK1J1FnQVRGa0eST0VFHbMvAcqP+fiDmz8XEmMnesw0
q3meipPvZW8xtR4pEURyfZ2EYGBYn1Rje2IwgBRPcierGEAoDYylCQ2kQNFlYEPYXez/FmOrCGUm
/TA+iIjdaAgkkDiQJS3lWlgjj1N0NPXpm5W7Wp9jrFclb/yDYWGwT/sGxmD5v1l7Z5cDpY+2qi0C
0WQHP3OuqhxPvI42p7M96Pg/vBKKCz7F3tWlm1D6xyFDXMIegio7Dxd/Ymkzh4qmLgTtPapowaSo
5CuymwInhHM8lidbukdv9F/7Wfm8YOWuKlmUu/8IMDzBQURN0PHIrKA2OBie6nv8i/7tNNpm7eLz
JOabE23bIXr2qnaHJnnVQVUi8avkj/i/3ki8JwZO5hkWbW9vaQ5q83t4qUjOjJt4TR9UrGoYkfFk
0YX/xkIRCkMsZ/u9W8Ehi+gmu/pjtrFVaBkKexy4QBAfaMle7AJxEazNWB9h8p+Mrrp5NZOHMYDS
cuBkKzHo29k9eew/66TiZdEaEvFwowqJs4Kw40w2wHq0qWZ8/2BvPfTDeA5dalnS0Nt/pXq/SuQ3
C/E2NpAk+1v1lJljCJCm3We9wcjNVrnBw1oRBcxFkDGDTSGtuRGle+V5EGlwodihO3NIYkXSs218
W8J0LRlEBXN9lWCRiU6FEjZkFZbBE7Spnmj16U4S9LmTbpBhIOZzzLAsgIb9T5HTYVge7gXQW2b9
KUfuyW4PYLyOnC7GRKyOvBNC09JAmrFxBjUO1AfXZ3HSrOHZqYoP5ThSKCcv5lKdRXrPhoyPydLf
rWqcmGEcA8YjWSI1LrulQ/JkKbZjwegUTrQabDtqYXwWkXuQ5fika19s/rAjTactYyafGe7rAMUQ
zD1kk9kZYlciVNOdfUn0LSCBp2/tJqrhvM9PMsp2lp6eBgvyyzg/htAPPMrEUrDtDRPzEpqsVMdu
W2AyDmod/ujlzDq3WJ6svHlu5tfYuhVhiIoctzNkcVhRnLxOHFnHRzl+cO29AV+P2wK3gGI7dZsS
nXPYzkzrtyK9a+ZxIGaTBR5cZagTYeZxVPzpsbmJPMKXZieYug53AW98cUEse/zu7Mii+nHgZjPT
9hBifMUyhd7ccuy3xL+ZuKjk6K0rHcUIj9fcZgSi1jzCLu5xcrpWsJziWP5njw5q1GFUvsbqYthW
9NMaeOVHzgbHyo0komKGy1xZ/Xu0+JukLhHYFuuSYU/djwxJTtmx2uppAWJsHLMEFkxQpsCAJR8A
3f1jxzCXzje6cHMiNNVU2LNgl6nrikw2nzJmicH6ivFKsYj8jtkXGbWpIkroqHrmPsGJnw0V2QjD
BWUvJYUj0U2xNwYqWWCrxR77tNokAlLznkazCbQmPaWuv1dsjSzCSCXZVZN3DhftMQHMhH6r9IMY
SNXjdCn0S2cy8joyJLPQ3tVz9V9Td88d7hvGcIqF/5gyiJV9edcs8W74RrTRqBPSGXPcsViwzmNB
z730+8itPiMp38dsvvqlzRidM2Bo/XfjZ9usgZvZE7ThSUlSUoJQa+4QBg1pXW7CsQD9chnvowZT
CNEy/er0no6LK49qRmr+aldjcSsX4834G+jV8cqqwk3rFI+idiiKWn1ibH+GO68piVOG3pFBI8LF
sjM+6cl/w9h9spKa2Aawab/71lB0pW16CiP/E+J4sl9MupU51U+yFoQ8eucmlUEYIm30YrQ5XWve
ewxVtvZ89Hv2l6HDAZz6SEvmtgxPqG6ZOJMWR2z0rFM1PWl893p60WwigMcmv3SNgQuWDprBYU8q
F3CWCyxqeqfYAoFlwZmST4Qaed3NxP16YGAUUH1JP8PI/S8dXPAhcYFPd2HJOrV7yn1r031nVh+Y
kgezXdJD1WNownnd2UTY85fNM3bzBK0l1q/baZ9aUtOAJfku0w2IOKuw97ERJvALR6GB8dI0Xkuv
Pg0w4yllAUaXgevXzy67VHvGswXu9mgUh1wmG4ef4OnNpfNCquxMO2HK555cXGUq0LMvQX1L1N+I
GV57qPIF4kESHyt3NNblQjhRL714XWGIKPAuke/qyszQzg0x77EHeWo6/aiV/lV9O7Lmt6P1lXGa
EzqJmIIZSOW3ZvEUhIa/SWtCLd2Bx+GMql9obsjxish5Mb6BiBaSZtOq3mRa89TLzDgP8B9M+lUN
xYFuJ9fcBmvBCiAcWW5IQU9XimOytMHIbB+xd1INOLGqrU97ygyMo952wlOAQV+yY9FXFhrIKnW/
5ynah3FFbxCeWmwniac112NUfALVrCX/oZ20P1rWE0ysYWzSu2v02Rd9Kp+Nyr/GdkGqno91ijVs
+zlad1HBzhV2kwlBvCsxOY6q6D9ZpxiHQlrWc++Ic+fXQkub90o1mfQfWLHh+ZWZG+FUbFst6LV1
9SPjRSn6x3vRIuVtGK0FTvD+KHeNJq9tXRQ3KampKeMXphE3p05yVraUgJfGuuU+uUvYH8XC/cCe
h3cP3XJmrfKY09cb+3s1uI9YVFbr0OvxheHM66zfqV72bgzZvGm9MTAUrWfKyWKisVikA+/Z2Hpc
q9DNN5VdXBcHVxaZpJCBgC3CBd6H8ntpS2cztXHQF3qGkXHI7yDwGnJoo0YOK016pyGuJ0Jj2D5Y
EuP2ZAewWSDU2LVV8yfGDkPDTFt34edkKzDMxgKiGdZlne5FKq6jTtspGnrJmu64xm63+MCIFcV/
HORjcSJ18idZUMEZjQkyXH0ky5OXMmYuMB19lmH2ii3T2+jln1k4B1Gm7Rqw7LhXqhcd23UkQ+VH
LdsN8Vc7MSU1ylaF4x77jL2fNqXZyuJDT3w3r+O9nw6N5ZXKkeyKs+CI0JsJLf+tPex/PC6W50LB
4ga4LPSTrnp3xg79CCTn9TzUz4iu1jbltrElpENnFzsq7Ep+TUibKlLRQJrTytlYNlsBC18ngdEw
vCYPJbXeE7bhjc5h0bXjSALCXPz2EJwfap0p3mqRv0rS3NyGsLo6DVoBHoESSMVHMxo1g7tOqooT
9NWChLbcQ2zYYPc6KcAlGTde2bP+jfdlBX4Mw3G8V+92ikOKj19g5m10+1ZbrAlrKX6bNH1uC2uj
/JCTyd6YU00P7b1lYXZIaxRAZAbeKwMhLoAzHQd08Avl7jq2hc6wUDz7BpTxeulvfl8ExoTpn07q
EhuNE8RcSNljg4ca8+zQid0YCxjVdP1h9ewwBj/4eofP84vjDFcTgYZ8tDxyWo0cHBK2dj8Vj6Gd
QT1DXKjcciWMhww1GwcYiSgkXGNOCcEuxo0hwayHEyulh4wNXM9CcgKRFBpnDMvXwJB62LP/WaHR
dCnW88wRRfW5mGA4Fy+6mXQ2Fx8BCQXX9SRZqX7y0HrsZuqluoQ15uGFXPtdcWzztVkRG1SyDx/h
s2OEY2jnjgO9IpV5mWnT1zYUgxqS/hzt0WKhBIohYOEwNUlz5xI3U7N4S00JhZY1EzjPxB6gQYiW
woVruk/1W3AuK8Yem1m+P3fsSedXQQPjWi2pKyfhR1u8lW2xrX99ELcYemgiMBVzl6OAUp38CaJo
MZrAJ0NhqAYeaAUbBcXTVuXI05AVcUieaMn3nXfCaAuuAJCcs2A0BxtqtB/74ckQYt1ka0s8tiG4
DW3VAk2HN0ay3eE2etVXLJ1jyexW+eQAxQfdeFMnNS75gW2AvVc4/Y4P5KnihHqasxidNpXQP0/a
nwtsUdLPLkN9gye30sVXEn3WtFWd5T+oGsXcM5rGw2IYa2b1GrxUpyBbCPqGcAcfK6imv7A5KNvn
XOnkxAQrB9XC9DonFdzrm9HtneIuTaxyPzTjOE64N61CiKLtul/WKZskCGrudzu+xHTQHgg54UWR
BnFDR/1mvTo5xBvxjPMaNotUvET4qC7/oJ7k8bPV/qWGehigIVfTqtyasGxx9F2PhJ/W5b5AO4CT
07rr5gDMHdvXB6ZepXLpTJagxpUUHlJCEcFFt7pgmaCt+c86q9uHPAZxehmwEOqgOZR50HYvKc8J
8cArVHZ2+ya/dR/7tOY+1G9hS7A5DfpQcjbHN/XG46IxJUeTr3obyC4kjG30rgXXKGtwgtzZAHVQ
VDzdOi0ogfw6MOH9SSThwPY1b7MItFggD0kxbcKIg6fFNzCNPGglARrGG5sYh6IRj1GganTq7R10
QH15msr9MP0wS6ppAAM9tEoJa8VthZNT+s1YF7TlBVxKOYUx/9uwuiGTcQU+FcVGb7bHCUKll/1a
A0lULVmWwxbVT1RWQQmLB3TDl7g2d5+1cwhTwBCAwlRTDYWev0CWjbqzGulUVVDjhNXn/2PpvJZb
R641/ESoQg63JEgwJ0mkpBsUlZBzxtP76z2uctk+4zN7JBLoXuuPr7rzrIJvE3ODA3yc0JGCFlzE
R0JglcMxwdlfisyE9ij6ZDJExREPQDfI+J+vsmlimeNXMKEEGbvQ4yMjyUhKpY8hTdEZD0ehzeSs
7O8TP68IhS/LvSwxqHGSA2fZquoeUxnM+ECUZflRURDwmRh7kpdsgjg5lgee62GD3DI1QQ0RAG41
eE4LYWJFju74o2fvJg3CTB0xlCIwKSdC5qjrSmp2vc0oXDEfONLBTN1keGbMbCkxiRCcBCfk/se8
HxDVmPNO/83KNY9W3C/FrwmPYW8NTI+cq+mb7kPJaKx/nZdjd/KDxyte1BqPZsfm3txbi4KxdEff
WsWmgYyP52aeD0R8NWQHcpT1nzA9S1PXUEHdMigHfVNhHma0Gs55DgrHB2+8jDRDM+LYarMEUIG7
Bcfn1YuV3YeI7ukGbuPyKkB8SYVhaVaguMSnm7m9VMazwu0wEUxyyNsn1tJFiSVOX6jmty6bu4rn
9Ozz2i8sUpbnIMIYjDJd/jEFksB3Nmh/gjhEWY12v9rAgU2EyUflS2Z8OuQfZ2DUSD2ot3iNFczp
KHUBFQSdlYvcHG01tcu83M8YVqV0EwKzmdiINQT84BT9vGukV6L8DSrhYjhPgik9tUOV1UX8W/s+
Mq6ri0ToieI3Lq0Gg3Fd1fSz68p5FhuH9TYQDFfVzttoBVe5RQo3ob4zZSSyOqIebn0jy7aq1u6R
y4V6eJyScZPGGSHuxruYPaU6AvSk+mZobylftsHv6PNEWuUfv7yszGshG9bDvYTnd3jT+TFykjUn
BqkQrZq4FQqbRK3hmUq0MdhPoZsJtArelzkRkT3IW42YKAbytvq1EMOLd5o+Cyj2k4q2We09cYhw
BsUk1pJZI49XQ32O/Ooa8L8ySItZgwxv96UUbSwjfXCsJiKTBYsIfxf3EfQVA/0i/Zp44jM8ZT3G
tL0VcxHohKsOIGaM7xDjJJWMm3747QkuSN5CyT/WCBLKtHpztOKfYyIkHDZamdN7TbqQbx3y9ApN
z92jR5OXpv1Z1Dgk92nAe9R/hGuJhbkNAkJKTLJnAD/BuJpjWXaeP/pLgfVo6lNA24AMQk9XCueM
yEpCKDMMhGf/NtVTuIMaDR1LhYHB/kGD9M94iCpOCBgzuDt4aSlyBxLbmukK0Inwl9dO6K5FSU8E
VtLYQEA87LAQiVhOm5vJuJF02mfvaJuWGyUvHpAnC5Uk73FFNIGeiZ4JlWU5GraJZRA8S/aO/u2r
p+kSP+xywb9aukcyjkta7ywN7aqGOyjj6DoRI95z05SC4UDVh6KqveIlZQUqyRUKte0ANt0g6W/G
WOjjh5Ii0Wpey91RxXHVWruC+Bjf4rlAOZuMH2CtfJWOvgYF4OkqNEKlQGzC6h5msE60csFj8uvS
xQJkr7sGT7Myf6LzBn9V9PnQ2HefjFU1WA3TKVeHq2nlq9xm5pMKMm0XU3rro8ek3ZEE4O8xaofM
l/qSGht6UU3rUtvdqoEDlPVVGxwZbvDPciT+92nrzhvRdR4qQVSg5AiOw4D0OoaF1lZ8n6GF0X54
Kr4gQDeUvHNhwmE8svKnylB7XAUnJ16FbSgm7PqS7KtbVO1LwiNbbclROCQUw8tfVoqnY5Ui2cqO
wiEqrs/GDldEJnZlTnrSXjzjTuHsdaaZhNC9evwK+le9VXU6i2BJEYmij5ZJncETHdXV2hK28emL
1SohKV5s8CK08b9/nmdAw+uci0V46auz3qtLGWFjWJFcHG4aCmaqakDI5V8RJFcFaYrmb2E5xJLp
2mW0bcsdempP8TJn7Vb6wmrY1hHRv/O+pIxrYm8ZLSZzefBKs3pminJX9fGLeKtFJzduXd7t+ipg
TnGlD8WRNE9yBknJiW7CYKHBvKnxo8j2jfDmS7F8UfP2zGlkVPcRuPgfGIsbifkgHB0GHTJ5MeYW
Qw1g+T0azxg2JBS9A+FEviU491QQWVY1P3lSflgB1Z8JTKtMHxqmYKGU0DmR0GqTSrefyMKrzQH/
8bpVxlvg16+Dyro0veCM71sb9kFUY7/70Q+wvm2hqqntoHMrnKoR+YrV3J8hUrdWG6wbcxvjYkuS
c5G+qlxfTsYaAxhNFooSSa85J348f7T9Z2oBzv8q4caoHpn6kgzwxjV5Xfkr1iqLfpicJ0KwMAxV
AhNqh2LfErfiuxXY+fgLkJZP1BFxwQgG1gp+OuIPMXDeozZkhafoTnvYMdLskPEzc6/t9J44wynG
3XXCvt/ir+eQjo8G6a7ik59QwHt2fetIxuV/Mg5EBh2KvemQPszZmp+GCUKCHl6yhXPtJqt4GftN
wk+qETQJQOfgc6A14ZgQPZ2CQosFuOP9jwyCGwhFGe9+WuyNnr+9eAhASdxDJYR/aqo7p7Y2IqBF
2fF6zwW1rQWlbp5gRPhr6ThtxTTX9ijl0FsNDV7kqCWmAeUpyeKTvs2Sb0wbKq6C2n/tnWard4R4
YP3jJeZsYYjDQLS22knUKdP8u1XYuuxS2pP/bzafne0cdHZllDlVSazZ3YSuRdOZaqsgu7Qz5qf5
pZKkLZfXDlhEQA5rqZs3LSIq2cZeMqoPewioIcHkOF0jSJ9p4JXj1k5I0MLjYyNkCqr7FMR3R872
UZ5sMN2j3WmAupKlRaPjSIuv0qHFRb4xY7j1wRHrhhQlFdVSQXFxSCAV9TgMjUJ3ZVuftPU49coP
nmTxQNk0ti58jESNkqq9zwvS7VDvsT+w+VAhRGOrL+Pxg1TFj6KYLT5ue7kyNw62L7ZDXX+DmBPy
+vBJ4W9t7hSaBLVTwTVHEiqNV12zD5ytsdO3pViEgMjaNz7egXgkdiHh5mzIx7W1gy/t+NPS4Rmz
zHUYyaD7ctL5u5thyxyR3TqIb/hyNgAE94DXKIMLrx38nBAwMQg5jUTAivoxJJtENHyOAxlLbfkS
NKSvCBh6Zksr02Omn3SYsNkpkIQEQD1eTqILrze6j1Vf3xEI6CVLdfGYKf/TNnXT88R13NcEZyOa
EctmRU0H8gCz65fxnBMT+iVnHM2UKtjRW529GNVhmL8IOQ5az2cXTHHocxiSRIGniwxGtFyhmLA5
+REw19LD4ErtFGp1BnobyOxSm3FXW2vLDK60p6GA17wWPT/bLEJXtjxVeQgUx44QKkOsUHSFnygp
+nUmE+U3zFvToZY82LfpZkizj0B+EEcZ0ybFT10QY0fYbUna+zALA9t5Ap8vkMEyurD7JjfiNTyo
5kdtUQoU6Z6V7cY681Qn3wYmHQ20W1g30X9BThnpiFNrbI3lVId7HSn/ElpoXaLYGdwwoHTOp32E
yzh0ptecr0+JifCT5XGtpWQMewWZD5kz/nty+2wkpjR/0WiOJAvQ8dIwB6Yn1INcSjMKjkm4gsTa
FgmnoqP3Gys0dlPlNt9xSc88dyzxdGq9ShFvJM7R6F265JANqRRdJud+RTOYnDwV0vFkMDXm5FHx
1yYRIGZVX4ruvWXeJlRGrbCmm2UghqT3WMkQAIxu79OOUAdrTXtF4lqlYKs8kgrpC5FyyfzqZMmt
p8J8RNM+7m4NoubJcO1svs6FfLD+mr7D1MOmSFx/u4IEWwa1ARVUvml3wYTz1PGuQ+IAWZPJ3b2H
PWuZojJ5kCVa4lvHsDf4RNIWKtmVUIUc4s6/Q1zTbgbxnUzbZBiv6/hEsrCJ0+Go8lewroWf+M+1
MjqotN2NcOIDOw1MKgsLLiOuKGaYscEP0Ufu5FK84vgv5MgG6Nci09PGZln6VCLioQMkJOyg54Zm
hEECrTanOlaXKqKLLr9N9H0KIAJ9uBcFpBQu0+4Uo85tRmYsQOT+YyZrgMgB4b7oNJyZXslQJWZ2
S3bWuA0nYICIvIkc60x7xZq2EaqEiNfVdpl3eyda+Q4qCjt2Ngje9dYVIbIl1xnIVNSzzaHxmaQ/
gYUQzrOOba8bD4iN+QMNaIN+5YfGKmXPZpIhDgTx+twRWk9VKIAN/nAmHg3Mr57RQjAtV8ZvQtlA
zDswwHhG+GSRCtBmgWTOqbSNTY4jzn4iVjCguIOVL2W2gkRlqRUwmZ3dA7SKgPqL7CLbnwCr5PKs
fD29toXMiESm0PwrgBkIDXgUBf0+MZXqtLYaxM49EVPgiG1LZKczuSKuS40xVxI4nDh3EDOEMYOz
z3CbsDPJSHqRyi0tmCAZUEI8Vdwd0Nn3IPnkc+ZUl+BiylXGaRZ2yPGKdhUM2a2zrMNU9UgGSGnD
d5SHmxqPFtHI4voTveDiJ62ZwinnWjk2VUAWVYZUKVibfNKJxguPDqdxo3sCQwv4sdBs5UA+AVtt
gSCXx2nA1MvBH6ARyEZKOxXi5Hva2MMFDHyDSlBsDT5ggoFq7R9sya5UoDqWc068elhx5CXanWh3
8KcRJYKOWdqW12KDbEBdiBtwpfZCkj/Vf0bibEilFG6+Zfmsy/0ApyqDc9c0U0iY4yiRx0eobQPt
7DfTwRB3DmsHE3aP4pUqE+LljkqLST8FtGSIb9vjoB11XkL8tXwSGjnxmpGsVQVHrvLXAhcpYQkp
Tc6R9EnRcqtec7oRwGH4ebhiI6Q1WJl8lgpjaSqSK/4EPhC1AkxeoANi2VCMv0reWuSiiG0OoApu
h+l9vIGD1HQ/VGPvhSG0Cq8KZN8ia5xFkkJXIDezUM5kvyorLZO+gyi0pbMT8Zl/ILfYxpvb1KQ3
dvo66ogLBM74/2daKsUygzSKWKU10ZSxOITNV1lcGjW7O3Cpi7b51pWDPWJ11KUA4tsBl7rDiZD6
cM4dLi4cGVLtHxq8jqjz/5R8T0wpwTwG0QwXU1lA3VnqhDTGQ60OKrWefhyipFReOZ6TOnxXHWbm
biM5Azu6jXss2HW+tVWN6aK2tCuCjhc0IYGFw+mkgXTCQpOqXv0noT8DVTs3DpjXKbDUjbgAEHEk
LKQmaC6LmUT+13BtgOy6qHUdayYk/NPcJeMzch6lgxsQVq9+iazay3x12+enOOUhcIrrBB3L9tGF
ZHaT8l6icmdHJP8MtYJLWAY7A6pMBVMj+3gJa0eA/zThrWfdwRHXXBIqV7BT+VTF1RsfepYDqODl
G3xvhvSgBg7QyP+BUyJZkSvZJxAtXIJNqoQzhFq5V5ihATocjlSCMpZtDh/tvDnRQ7BsKrLNEmYK
3o+3ISJauWUvQLgYfLeEHgO0i6XTaHeNsvG1HeENi+JY+ffKPlhhdRHQLWIwOcAuy3MNzqjh6vDb
14RiHKtcO4zqwUh+1DqYdghLWKaKqmM7qRAbc3cDo1CDQz/ckH6BcYpDna98JUc/EY5PGcIiZTxY
9VvUYad6S5SuC3a3QjPhVvww8EwraRHs+QIXwI2reQsMuMWUudNcbUNWvystmHSxZdgcK4v+rL6R
XzD2y3X/yrMXZLvuqf7xADVEKJ24QyZPuaRH5Qcp7jq4IWbcpFv/yBfjEULvtWvfC5fzozriiLgS
77o3Ns0x8zDz/9aEB/IWgcpux61xaD6lR/UJ7U/YwqLZ9keMG0t4z1f7w7hNZ/NFfenekcVHDi8E
oj+P0opJv1B3kE9UUSKrcTWAvV8wED0ivQQvnItBpC2XUraPFa8Z9n50KGaT/BifC53xOT+rw4sI
czQD4GmWEC4iienUYsuSTcZg+8TGwzX5YQFoTcVrMLzw5/npB74BmrSS0KUaOs1+K+VPq286a2UM
u7JAkpC9k1jevZuXxKtcOBxyQhfaVT/jK3LRCLvEqrswBG7zjsLkx1qZ23CNWGIFr+sieVmgDVtR
fHu0L+VjFqD8tcLLrIUfwUDu5LoIiZpZ0+lhlC5gOuz5a1zi7FsgWJn7pX5PP5pTedHfenOlELM+
7YsM+fUmpKAqRyPugowZKuIJF4MorqzBMygBvwf+QRnWpHEjKMoRR7jF4qtahm7uYmdfEG2/INRt
EVBKyDLK1rXgv4wN2d9uRyoXnx2qNcD7NU+KEXGjecWNB2zXXqrTdE9f44vzTdldQBSiuuieyDi1
rXmCi4MOyc7qvveYfspPflFk65aE14XNF9VG/CZ/5bvyavyWn+pX5vJmf4VX88Rbh45OAJ/krhFr
JYSDSMKIqeGdcJ1iaxRbp9hYxIDSPhXAvzNNLbWT7gZbzWsOUAEVCT7rINiXwRW16kx7S0aiLEqq
bWyum2ydF16k4btgpXJJP2rSQxOc+nLfy2dfOlb6QW4QBm8V1Stp1k0PNvMz0ybtY6GXK9um3Uzi
5BMwOFkxf4yqpuNN2RKb5lo5Amrjo5EYcNolSfoQnoCSFeKnmU6vRfSDpoVVWX+XD0XgtlciwH+7
h3lyNsxP81n+lG/WwfoRyP5Z/4rmdTgTGYLAm0WrhjwDVg3r7YAYB0m7RhukkfLFL/p992Z9RZ/s
QxCU75ghGehpryIa5pM2pYt6wcLvTnsGq2EzuaidmzXqxVXjUtyIS2eLRbQnB5jzmUjTZzXuKXne
UqSxepvWjydDuvtOUiQQygqPtby3AKjQ3XpEREYLe4GURVsSyXriwZTv5l/9hizwZkpP/73a5jeE
vYhtsHustGt1LfH1NmSNHVCZ3IdjcK8+ehb1NaZG7G8Xi8koXoSbxLP+kCa6GqjPo/PKrUFBzKrY
NDsyw/5mYsAZVTVf/yxO4dF3Vvqnv0pAt1aMWF3/B/W9tFchzSphfDFD5BQKIzkuO9Rqok9PeLBy
TmFKVNegMCn0jgEL22E3SEbcfnBsOBQWOecHcFMThFtsuhM3VDoQBrgQzo8B16pzRx5MwqGAnMQt
VPXfacRUQ1h6VQVi0rcMpoeJ7fNlmLaOcfNnTw+h2oyXfH5p4nM/vqb0lTekmfkpI9hwmppNDTVY
rvv2wpJNLCuLKgZlAVQ3exHeXlwGTn4eBnSNjFT5XrM+xAbUgEsPf0mj7/zROSQUfDOPaXGzzdub
hb0S8FggOfkTNJApNhwJMX2d5JVtVbeQkUTOC5d7mjwM1Qi9qUfY+eVHj1p9qOqzxWKNSgZ4YBGC
JRGGv5Zx7YnIPseksQriF4h91COCoH9loWylLY0xU3Z2UeuZYUn8O8EHtgdhjllXRbbFEC51iYuK
B7Cdf2pTyUcxIouUZ8bLjkm216iloG6ngUlmH2uqB/9/zJ2gJnvWsai7Cks7R4W4uEvn2SFPbA+I
nZ2Lxe9vXOiiJYeHcFiIRtwxixp4quOF7EgLK+NrhQm4BAfRXJX6p+xHLAlWDVt28eNvQSaIWTFL
fjooKgzWEnC3Rkme/9JyERFW0WydKDpmlxG7rpA1hiX4TvijSBt4F+DMVd+otDf9pRgowLEVIHPy
K5c9GVJasJxoKeVTgg2VOvgsAAqOyxHvXJCQfMoXRm7J1CF0ST2bTUasJqgoGdqqidB7NLup7vKy
2dQ20dEDTYCnId7rdketCO9+iouLLELCMBlsZWReUSXx9CLZJxzAQTcFpjOGDDrRzWyFDvYILR2K
E1eiHAMrKDQEUmq1ki90xKk26ZTmTnAaLh1MNdyDZYh6h2RL5YTVkjF8dIJ3HW11oB7L+WTi2khG
CoalN0VWtqKADJCbdmDTtcx4raJt94uTSou9vuzULXDH3M98tqC1DwsTcm86G6f955iscL9TDMKv
MjRIC5JfALyhcUlBWQDTqeVzbuE3yVGLz9VRfFSB/mi/2OYQBmhwoW0JP0NOjUnAjvTnQ9OwEbJg
1rRVvAFTOyRcJT1UuLk0exoA2JZ5OFARs1BQPcjp0bL+3lq2FMOHOCPdKUZ4xJvB+wEAFWPaN8my
y2+CAhqn29gEG5DX3vrjFh1UDLo9f6v+HfMVdhntIPKirV/LPvKKUwFaYcRPVXnH50n2NZZcOrkl
49zxEZv6tSF+U3ifqAuZsLU4DuGILHfMzxS9b1SreQkgM5CQT98BuG0WvzuCDUR1vMq064CUPXgJ
UPIC09f3geunTDuqsE+l4dnp9z87T5CvdJK5sbEizQBNC4IYXyvIdPrV0KMxhFt9OkfZj/Kq1AjX
thplvclRAqCWJ9sjvqYxL2n3koJzI1gWAW8GxRQMrdqSNBnV6qBwF8XN5Hsi7GGRAHv2BY96P0I3
7eOBvVMF+qXxj+Mp5m1mG+0ZhCdkBtm4JR8iZdUS76OYpjUeTd0r0F0ZBWRijUyJMOio2NVd/UKr
2X7C8GvN0h4Fpyt8gFkXr8T/rYlw18+xXk+8AU5vnG3k+nXxR6JLGucMT2DZeJHueMPA9L5ofViE
ABEVQyqU4UzrV7yf8ghGmQTA/KPxHxiK/OBc6MS5VF+DgpO3bJeKJF1Q9RGCJiOFmw+TAUaGdjZa
kSTSVagKMLSAO4UJB2ZIjkJ26/FJjHteLwGPYuyHLyGJBTGGicS73kUTPKGMeGW8oh3nx+UYqAH3
c+Mz5+FK6YVItlN86J1TS0Z1p/1FkL2+TIe7/pWAQChS5BEh3XfrllVLIwRaJ2hDK8kYjK11rRtL
4H5OHYr3oIiDE6KXlSgXsjHyFAWFK3wZAlkgdooqUD08tTkLBRTZnLBslS9NIvMjSzynJyQB0I/E
5+b7kWuVGivApTnhawP459WceSJ9/lM1iT8Jbqx8MJ5mDdufjge0GBweMvuAOJgM0vJEm9y/BkX1
Kdlohcxwa/PHDhMqMfJgmllzZ+IIq5rf1ZjXqgyAUpULflwnuMotXbjboZNwlgJ/K+VTNSHw+boi
GNhoE0aA/Ppb2clryg899CqCnBfnbAhu3uPm5mYyWcAA5if7CZuhApkr0TWi0St8ii8QksoGqDIQ
ZlJlO5EbrIbn1mpuM983A1OD4jpvZjePbiJTiHJy+zuZuXiOMf1VVIJ2miW6R2k5lnZNjOCuHchn
pTvuj5bPpCH/uLH3Rlesmp51d/rMyN93VEpa1JU9dK6dNJ6p0RwQ/EvJ1aavmt9CrK95uA4aWG1D
4wsGl+OGF0C5P5wCBrUUMclQ53vhHTLmfDPYsBOKZ8ALpvAtgWPx1cT7OfoTAY3GN/l4hKuySwIQ
WSGpVyqjH1NU2SmEPQReRabD1dKM5UABeqaMkI0fQ/ujzDkpfaiUHaAmkFnmLyKyFg3stcZIIlEI
U6vVJpulIwnrcUVoHMd0uwNP+ScP6sadQkUe1wg/u2KDM2/M8X2uzbOp0qXF20bzSLAIGB8La9zU
+L0EijfYUK/luskzCiKeOmdNCpNM9PTIVx2ZRBW3dKFQCY4hA/HdWToN5RuRZdyv5HhoOwPBn0pH
p18YyzzW/8XXlQzXQo9aJg/xz+74FWKAS7l/qDNFKdpSxZ6JikyuEvpV6Hfu7E1ZsiWC6wwqq0wR
Iu5+aXGDEsymMzuGDnrI5MVY2Vngzp3uWui8EhsbBJrvNB7WWpPQ152tnDx8jS5tRfAvQRwEg5f2
3eITLcb70IWUCxEyhzgJOSBQvogiEUFaaYLNQtZxaDwdZa2iOq4GHlRKtfQJjAG9qxGpC/5QfsJo
MSOMtpADZzolWiE63umNf/IxnjqMJ0+//gXD6ALzTTJp4yhyUscCrww+ZTWEP6DIET9HNtbk+JY7
VWFSJzVmCJj9T638m1qflX0fjC86S7CItK7pvJWkNElmeEL05dB86vC9dLCndG0QCbwmycaHhmll
mYM4XJv+V5V9z4w8evaiiiCs+ncaCdziV4w4SXNAFFx2XgA5SWUBTlOmpqm8pDrgVMhHSiLvm3jq
qwQgeDpKI7ltJS1fcfKrTFCypJb6E4MdHxuliAsUowlZ7yjvGvwpmHW7kqQJMCIFqF6suiB04ayv
Av1qy5/99Efx/Fpuc4ox2JrInhPPOEgkUlaNBnutTHH531pSZk3pu1akt5jVtiSMCFPFbmZFpC9n
KH94bQh9VFFaBRyTd92u1qC0XMmOAXZBIv9QqZjQ4c2La0bxnWEd1dy+9twhRqZeIkYXJT/aIaOs
+aaKKl7h2MFVlajF1kSuy3PHu0qCg8/saThrmRgG4s9cyWo2VcgSi1rHBoAYrfOAHdasf62hxm5H
wqqff9crakdw7qNz1swNUvyTYP6q6NYZiWtRY6sXEFNmuorsgXeNDsyAjAQB7STeGNV0GQlZDyEE
bdySj8hgPm71SmODQXOvEJL3KfKZoHAcRwX5I+0Ii3RX7hKmbrSflANwYS0rLytvKbZZPoAZNLxC
ACNEG4xbCo3lEt3oyGUC5xbN2k7Gz5W2Haedv5npf4r9zxwn9oivsBeJYmimEmzWstK91BCriv4e
4z3gs6d3jaNn7GF0A/NMRkbGhc6uQWIK4vMdVmPePYtvEdaWW92MQTxBAVXNRPmnEA7FhBAgy0CA
QFR4TuIR4hxRZlKE1xHJPpOvr9Cqqu6abrg0mURPDGXoxjHjq24gN7KnCYYQoRuK5+HQcpiFvowY
yoEI6TnsmAJRaQj6it5zfOsRGRn8BXEiObuUXjfxq8sNhaRs3s8kedpYLwmxGzQD0pybiFelt1Ai
9Bt+LTm8odCYtXbNj5AEHJXjiGucxKr4i1ZvZheCiizNRRBmMC+zSYqDSKcbbx5LvvtgB9G2tPp7
zCmNu94uTE/ROBzJqzXDjaODKdrrkmx+U07eGza6uv5qQFTQ6jV0jMx/Fvdz3z99ufQa5wm/ysQ0
BDne+C8KSjO0h5H1ORk/kRSCeyH1mWjzAhQac4qnmID0pTwNiwi4rOsct2xL0gP565DDVgxe/teT
Sd+g3pqgLzpOfpyA0ijkp91Gy9ONVU2bXB0R9adegqLCKsNf0m9662rZn1F3S1pU0L1raNVRXBO8
gHx1coX5nN9SwVLho/JEUTaVT0Mm+9CAagQ7r/qGhOtiKS6qghcnp+h5nNK9BMjAh+gIaSxl8vAz
dk9w7D0mJwro2ykeGNkqOsIKZgtxcPFIKvpwmbLOzeKviOsO8W+tkDCFGLBpPoKWE9BpzmMG+BPv
poZ+qeQeRFchLBWviRzAnfPfAygwTiaL54TvqtNlDKFHDfyCgSMxoK/9N0rBPYKaVnTVJVibjMYi
wp+lL613akkHWp6j9ya8gF3XxIikYgaKJ/VAwBpnH3+t8YSPCw5LnAF5Z75w8Q8o0M5WjYNDrk+m
Zni1vdbq8KT60hYeqEapLTT3oq99uNsQY1P154NsthEJI7Wy9REBWlD1sbpW5o4WJVZ5RLRQ3Csl
+VLLkz7eRF0jQYiypnucuGjr7oikknpZR5Nb9s1ao1RYjbkrDXUrpD70TNKARm01YUPvBDWcVLRR
svSb0zteRzcAHhG1he6brzrgDxTvRaeTpkuztu7/DWyDbRZ+pjLhpDCGiOPHLFz3HG5cXzaEkky+
XY89inwwAnPh9UarxzukArEQK9Bg0OB/Y1RDw0jp1aq3lXPIEQYUXsKXWSCD3Jc+bkoy/dkN/NJm
ll0R7kk0GJyMHh4mVoWkS1YlJEUNSWaMEBZgXbn5BUoZZ8uRkzHPCNfJb6350B8xp53KMB+A8soJ
daGDvy2wpPLMf6WQOI1qLAnZZsf69yvrA2EMJutaGRMMwhSb0JVg5LsQVjTV7ppPLhklIKJmhbrF
PtzlhKmEWGDxgsgqszC2Gx7muYITB9OtZXsfZQY5YVJ0DsHzfRLxEIurb11hXdn8MtrbsPKRRD7O
nCmzcXZiidyo+LtPg8ehaONblIMPD6P8IbNEj36OwAsJfJHszUzekU9W8pr9u2SCAMYAZMMNmHyx
vnIuwLhpwlFATnDX3XISKSlJ+/daiFckBCxhgI15+0N1VyPgFCo9Ma8IhWkt78Ry0KYh84Wd7of6
HWMCWtQftSHMtWZDJEvk4FsUySl4qhuTVTLbBYO0SiukE+aKUmciCApW5+aIpnZU6bjTyFVBR0NY
iE3MMnoYEq69poTrl3oTSKsGWAqN/oUSgn2XAUGVucrropevifE9SJDKad0yb8ezK01bRpQPva6O
QUCbO1nbWgxYERCVymCgXsWcxUcsLgzNlzBeP0LL3vrV1bT/MjbhjrIQmOphwkWlXhLrM2Os4sXD
rEWDUFV6I+UJrf5aIVYwi+LCHdsAS/P0Kk67wZ++FRLccf6oEkpfctJqE56vMwxrjMcVsf+Bwd6u
vcI6Aj+WGBC5BDjpe70H6mI9k7ADkc7GzOWPrQA47E71RB4pf+xsdTQn05liQUCSJ5sNOm5MuBuT
wnIKtIv0mplvAdSQBjbHnEZs08EnCCFCbiMOyVKO1qKZTyNyqC/HixEdxe9FHsU2KfWtPgybICtQ
g57SgHsPbXWGjovOitXI2GwGVHRCiQRIeWGMaRYWzKMGKprcM7YTBtLGCqlfAd6u2R3IwEJVP9TW
Eg8X2AvdgTZrBBNdgtgq1yVazdlpOLQACcpsnzHyNU78bkDOCc1xKKLuCDcYecHtLL7IDKUkUCnp
XY43tBpGuHJaoRThnS2zs8Q1UTqUsZMGw1ZOZi1iihiunG7yTa98CiUnlVkENsD9jfCJEp475IXo
vZTPgFglpKlb8dnHwmCIG6ZynpEKHKy0SyR1Bk8N/pIdbp+OUpFgPIN7N3q5j1r5O816tKN3nVRl
zkoOAVftIho/SF3/V/pJTSItqbB8zkAoa4HgNt81rQ0p0C+d/Gypothd/Xd8cZiQfrPMM39fNttC
3vTWTjcvfVkTIfSblL1LvgrIskkW8DqdYNXaYJOSiCFypFj0pObCv5zed4cu39egSJyXQvwaYHsn
ITbBB8bTH7EimITHsEiBlC/6uziEY2BV4osadlq/4gTGF0D5hBxxuWkcMDFjKy7MEXmUWX4nZLdJ
GOfwV3QvJsK+ifMjsHit8VKXz6q48qiLTWRGjU+00Ra/SkkdcU9xqDUdROMEsoQeQq8yXCUOl2Wm
eGXd4xRsOINPGUcw84HIxpkKXAaQChmB4D5NMRSh83dYjDx//fyFcAxwxlkHg4Zmio5tcEYe/pRf
NDdhSUgk6S2ab1gYSvvqQASOFXI2UdZCtk4IUhxCC3mtRK+p7izM/p6mYHQQ3T1xxAeljvmMaQJD
X4KmRo3+RpnFnI/LFMuRjpycqggJWlY8qDw0idC0YFgCNVShCVBOirNTjLLQJDKABj+YhK0oarYf
KVqC0H9Nz2RwDPVdMnfClYAgR9xuhg37hf60mL3eIq6VWMJyvOMDWDM6C4yQH9UZUWMTi4HogRdQ
4vG7qSZaO5RI6czzpuokKSJMiKlOhNDhYs5j6As7cmdSgMB2/X5FURLjnj8zcYQ3J7uSYcWruYiN
mgAqxB8ovTW1uLb1PvAYZ3Q6ukATO5i94T1usGtptHfToBPx6fkcCY7XZUiveVdV7OXCCddWmRf7
KHhyguujf9Y0ciio0CV5sJw9ERYTmy0deKwDvB1O5LtiQWqwNzkim5HuPZDospXWQ58vNULPUhCJ
tvjDVCg+TqibY2FyFAD41EzWNuhlvoySdi8TWTcDQQHccXAIVMXcdR0Z5xO5irVOBjJ0JTCc3DZn
cTuKYzJlRkzHt5yxJQZztRhu+D5Vc16141c5/AkPGMoeC7BPxEiFmSIMXq6KxX1W9dUIbsbyjZ9h
tj9VEm0cJka/s7167regk/aDc2ITTl9Mua3EUmGgjEG6KgIz9ONsf0kjrrycBhgj5URbAxq02lOE
PnHZulagirKHdcFpGZMJMf7xHvG9BZp9qEH1mrLe/Y+k81huHFmi6BchAt5sSRCORt5uEDIteO/x
9e/UvEVP97TUFAkUqjJvXlPQxNZsXSMfKB40D73nAlSgq9eMSi595AB/YdEPPMxgnuIzissgCrgJ
Ni31rIBZihaOGTwV8VhTvQkGfGkMp3nr7hJFZwOBngAe1vdezWK22B5TcAZyQdhXqIi3GFt0WvoZ
TL3/p+o8QbD7EUeCOYq+YUq8XAEz4pZnzb9ml3DpkrDPY2I8N1T/BvRkQ0TXgamBLyEVEo+dinEm
F7Drr+mMqh7ewUrOyXkGASqcNxKUoK/s3rjavjTDc5PET3MoQ/nNpnvdO8bSMRba6w1xtluo5A+s
zrlA29up/a2kGLU5+UQkKG0Tl0heBmRa35SjaY2Sj4WiyBPz6O0MriEuWoJiiibeFfV6ly6Pedpe
9eQ7jbMzFmBcfeNiEIz+H7pC6xsr96oFO1aM1QaMaAigY44a89aM+EvwfpLsecpkj15f6I1m4CCq
loULPXTBhlNdLFJXP5IYYZmT+5K1YIqUHKTsTWTo4rxbpgsbsYRzK0pDjleGmYIV35T5fwcZfbr4
cELaukr7UyVyHCamUJhParT+a7gjmN5gACvjQjBMddh2hMLVkzibRUfmfME3RYX0lIEnqhwEbLTC
P4LuEknWdSefxUSgIC4USt8F8nVF1ZdUNdm5oJJr+yTsrGQizyxcHGTfpp/hRWf2ofGzNb5EnyfO
rNzQfCanO1N/GzZT1f6zsJwYJwM99RrIfWQLC53smm7MBCvbc0rztgktMZuBhmYpp6dBnrtV1kub
L3AmhNcozv20QgxyFzUAxi3HLjQ6XFFsbI1HFtqQXEr1Y+8wD4J8t1KwVyPM6Q6bfEGvUvIAMBIx
UU0gj3MA3/TMBj4U0X77g+aI1OyXbvoUb1/0cjGF81qhD6XFWjJSThsNNeyj5VDEZYu3rbIvnlwD
ab19HingcQd8gm+B9BBOcd1cVG05NeVtpG9esDuVK2EsihSwXPHyGcaXraxp7fBMId1rReyF0VC+
v+TqZ63AZQeXKRsbdeqM5JH6DIJOep+lQor1Idrw/6pd/RG7C78CDjIn7di2wObyxhEnueyUmfMq
tn8H8CxtnYOy8at+wDiafeBL27VQk4nA7V2t6wJZyl7U0r4aS3netpVNGExFfd223TUhP5mg5cJi
BNd5RoGF2zS0HQDPRkPCOcwFTT1uzOvx1saw6NJDmhNQXN45D0Ijy1Y56hhXqK9Md01JjVSb/poK
3AIonxf2RFOM1TUmuRPJxgPP/XYAq1Wrx5gbiImIKGP7+EOfmv8OEavTn7n+xIa/LqnD4U/kMLMW
ijL2RxMdvlH/7PnzWIdqud5l43YS7Eu7eukR2gj7H3k2XhvYNIVnMFrNcW1d6HMbjiliM1YQax5a
oZjAjypl3xbdZm6Vlw2B98Ag12CZiSNqMEWVXbl58cdz2qp4Pc4U6690FaK+4KjqgDcMnchSxM+G
xeSakEa0iVSBahPfMiozcQ0kS1RPZCngwic5oGQHffxeZ/VE+K2ohgyYAYvEOWtNftLDQIMzbsCZ
kD9VnC5aTfo3JmMUpwtoefa9Z1g3M2y15Dvx3Ex15zFxy1WMY0zSR5nIizcnjnZBEhaHPotlhjot
HPcFBrdvDgLeAmD2LlaZdS4ilg2XJ6DX3SFxEfgTpNIE11MMZmYTSKf9NuDl0nX2FTCR7sUjv1iQ
EoVQv/EtzP0mFbE0GVXsQr05nSwk0kks09cx8yeK3NlEETfwNLCPoa4a+fYUzrApBybygJVVkhpF
yJx/5122C+0wmULzfD/BkXHya8slrB3869cmRO0q9FhIP3mH1hzoGhmwPGqCjTBeakR6V0xIzhqs
WAd/cmFIgA24D2qDY3L8rgup9iBzdHMdkeDm5Yhb6FdVTET28O+pvzhcFr1jCvMPn+MSFFfBYKnI
UU8BPw2cTMxfaMUn5L57s1DdwgvtfjAQuRU409nk0Grg8yXt1LKoIPhxZCfK/Qy/QXYgYFp25mlA
plLOgcJW7Bx1RYQ9cg6On0W5Rsn4kdKTOe1yFLv33P0TfHVQK3FWZB2Vd9lngZnzUGA7+JRIpMQo
XhkDHKaCQVn8CX1QptU4H5Buci0gy+MeQoFLSFr6N4w5IDhbJwJVcbZl0sVprqJEkPqC0fErSB/F
j6hxNS2YUZRg9KJbgQxjhOXd5gNCGB7VjYn/+MWZhQ++JDVXxygeE5skM+IkDSF0ENUDh4IrhgIT
5ZrNB2J8Esuk1xVQbCnUUqkJZajyon6p5iHgOWT4w4ZXJq5zKpJfcwbukdsHktl1VHp9guewQtAp
pScEiaVecUj7bBoFgA+/4Kuu5K4+fQi6uTgFoFqlbWDii9TQ9Yl3bQMdpngLDPjZpOzCrBfO2se0
rV1jxmAL41aUBSxCgdA42GIp4ujlV04kWJYb3D3i7sb6rao/aacQMnB03UzQVDFjX/YPMY9X2P2m
3XH1EVLXQkOAJaqswZpwJQ3y1RjDFYb7TRfbQKs3MJ+HbjzF+x1HjogO1FaCqFBKDCYN5Baj6U0D
dULShMWBLq2hSrUjpx0c6MZnoA0EbrX7GUfJh7GqME9Y4JdY8Vsja59D7PxZ1ti6zXvGNk8lINoi
g41yf+8Rk6Lsx9Q+SGIJIIarutiS1xegzfO5b+iwINNUj+u5o9ISrAAHmFsZrVeJD2uA/Tmo1Q69
pEcFWlg9Xb53fGdKxuBAmdNR0fCXcr4TheCmuXPXRH4SSi5x3SEx5unfnBJaSjRqrgyu0lC7gGCk
Cgp81OQY4pVwrNb7miaK89Blx3n6b77k5P91DElOY5vjV085DXAEJUXsetMU+7bmYIBroYpBf9Gf
BIrZNAx9OdPEn4U0r7e59xhSYjug5wBXzm/6NC2lm1q4Aw3fyFkfuFB7Ip/Ea1sZE1yCtRJQRTW+
8nTYQI79it2BeRU6RIBgGVxg777Z5iA+cvw6BSKQHqqRBcryurTj5f/bRjXg/pFP6HXQ9mO+YOCe
Xb/sLCQLBp2o6jjmHI2AhTUQAw6HKnNJdXeHA8Jo0651dxlH15B2byWSx2IwJePA2/K1JQaWmH/w
6oPOgZ8x6ZwlKtyNOnZv0UzadA+fy2gHiJtTsGaHYAsRsZyPSdQ3sZvCGRV3XkDDMVbZWoedFIel
GNTaKo5LGJ3OqnrM0luPLtXi6M/opZi/L4Tk9iPOEJxMUDKiWvXwz4VaPEX6ZCP9yM9W/6QTka0y
hCz11BfFV8KXJnTPYiYkDDgkOnEYjbCPHCwXNxd86TAb39OAiZE8gUjZasi4TZzqieacQSSH1Dpj
qLF043Ekj1LgcGLGRM9E65UDXSxSFiEx0grphCqXRvq/BcHpLopIAR4J40h7mqJU9WuDfWsYHxZ1
Pg0K/bY2RsLSXsz+QAGXBTJ714bMaFb9/8f6CnFG0v84W1Sk0AZ2Ogm6PRE4hlCxAtvMFuuw2zH5
KGwBg3bWFeddNMuT8c22bg7cFSoQahKkNK/k+naC1+StiC9jJCPZH9F+SwmBbHjB4Wxf35jOyDtw
Oy9bWywZcvO8LU5PC9d9sCwC4MBMfhMiS+f00DPNqJd3lUwXo7tLKxNFFPYEtPCFAQiylwFATsfH
UcAkNCjC1bp+ml3j2t9VmRxrxs+7RQgjIGjTvCyaSZfRKp8Wkrl9RRu3UBqxyDVPnxROEnxr2NEW
SMrZUkV6op/oArbxXnT3YwX8ZQcZJBi7tUDV4VB0g5fK2Y2ZlM2ip0FctMXVCVgYPBg6cvNl50iM
cakf2B95GCDX1TXZgc2KsPM40vfjiXVMY/NMj3Ba7c+1mM6KhloUJwJ8iDFDgx/+Z0C1L1KoZBp2
EN23QaEA9zDVVFd8SBPeYyfxGNG0b8zn2PAkgJpmnw8DbgrkDx+auTyngx1OgIPEHdXk8tV29Qzp
tZ6UYEESXjPucwYCl1xjgBkd+xVMGNxz0VQQn8EKGvGbsJr1nBrQXIYXi3M83iKewpXRZQIflhvR
yMqF6hLbyiYvgVsZzTIeEsCtivyA8Tic4k4yXQ14QmVK0ORPxK9hOL7+d06wG+402AmS1JQFIZvY
Zmy3It9C6KleZZGGzHbFTtQyfRkc+b7cMVTUYccbUENGv0UxWHpZUkIDpeWGUYCdBjM7i2cJO1Mg
IMbPErBPD/4CKXHeHlshf7UpsTjnLUl1TW2+7CUUPQNvS1RzE9xYm+jEJDaO02x5LaObGS3a6kx3
AyO+TJZOK7mfI4MnS1GfZ+VDIAhTm3smU5HJUVAJfYoTg2XOfomY9iGuNJdV9MIjNxVvUvsOWjGY
UH+79nfQHmxqGiknx8vqqUc4OdEpUq9DkhJNPTIsUXSIZdqx/3OvxZnGbxjkM5E7axiHJTPyDtRt
XJI0qd2sCOsNBRBIUt8arDgF2pnwHDEwrm1aSmqSR0xECSazL5qKHHa0xdmwQ25osImO585XnB7v
F378SLiOXXt2tb3YTGNZpxV4m0MABKdvpZPf/WVpdznOI6g1SxkXNC+zfqQGcYxzn8B7/S90h3cv
IEubIfx/Y1HujdhjWULTgjxkRxqx3UuGEijJJaaEF2VYX3w6CL+wX1/eVn1HkgjFeXLClC6yuS2w
yvH73zEJMcDpBjz2YwxwS6s9j84H/gXB0Ba07in4Rrerb42A5hT5lpT4DJg16+8z1gKnvRkg2TmA
rz1i8kMrJS/YJKkuvrPYHhWRkP1x44TUl3NzizEyypChaq9iX2L+7aUS6L8oxGkb2jf+1K//igkb
SQdnZGO8rRAtDNlGpzM/SNOvsWKYpMBdEZE18KJy/U2DPaLXv3J6MrC0pSYwsQ/SSZhv/4Ayx7YJ
C/CvjMiKBp/mMv7cmZ0UJLdbeCFKSKWF8JOsxuvQhpljnhum5wJeKRFjCssd7NRPM0MWlqKEaqQl
nUdEbcYKTUr8oSiqL3XRos3espz6+bZ28VkHKehnKk7hdw33OH8SVXevpIf/HuUiGJ0XOBZeyqQ/
twQISI3vKRCy/itzi+GsdGwj4PQVXaU6jHd9ut8xuDUpcKhCZLjHFSEDHTOySFI0DEQY0Vj1tYWT
vu0W+0wF4BZRbDB1FbMgpiQzHig5ZnuGdhJGdAKQgMJxk6EnYBe204xIFVJVNYmEJy7PDU8+XOWU
o1eSER2bEawt/p7Dt0maJ0UdOLlHHwSRblTn02TalxjVsGk7BTQ15WuiF4LiDmuioZur/psHLXDR
O8KRGGKzilVnPekmWWrZKaMHqJTtqSoS0qRfYQbMK5kuSK+zh1zc0fQs7oYCqDtCro8nqIHVRVS4
DD9naSIT4XUEnxZLbXBooO9zsefS3MnNv+QRprtwbCEj/I6ec01wYJh9hadnzi409ace7HVc8FdD
uo1q1XxZcS0EpCvLl2XHDohU7nHzYg4ImwdMPuu+itMrLkrUcgsTmgcIiyeCOg94ujV/Bm9LlC8L
EwgRXSCg6Djf3ypSaNlqVOU/kWVn2aesvsREN9faHKZ9F8kKpXHOUep4zbKKlsoAxKUHp4yneBW1
trgYXY1rQW8H4rUTuGdK+yYqYVnrT2LgIVEB+hB0he25RguYpuVpRAu7PiYjOmEcnP47t42XgqdQ
xOX032yJtqKHwg17BTrgGvX56MH/B07LtdsCQ3afDU+A+ytb4XSSaK9EUcJ3YqEfn63kbki+CxkM
D9G38dw34q3k37qFYwxV1zAbqM54W/uL0MKLIRH4tzkqPpYxID1iPCRKdc0gwSRpobV866jzOR7O
giMiDtCiM87YlU3YGIvFaYJ0TP60+2wnwqBDYzyzMebLQW7tV6N/NUAJRQM9yb+TA4UqjymOGLw1
z5wODi/KQk+bf6b2g/dVJX/3q34A9hKPgziGxdhh2PeABhYWOudoPEqs2OksAAFWT83sUGzyq2YE
iiDWcNjhXSOMznR5vsUNAzFQWQX6eRp/iac/AZgS5HUqu43pS6ZtXiWDElpMp6rqvemMi0CCkyLG
G3MNmPhPi33Z6JUOmC8a+V3cPBAU1awmbrNdWGaPc99c4LK6O03vZEi+VLEfw4IAa+Ug7WYsdNgw
tiKLsLhBa6izm8cHh557krVwRp0qBhGDQUvQNnTWZGxD+Ukmxk7zEf8/UBeu+D7DaU2wzaEwlQG1
0TG7TKdB/p9jZtU1zi0sztWujpaMCTSk4pwxpMGnVaxJkA7TJPExyxFIU8FxyRtE4STwh3VCBVCd
dQN6i85EFbhZUa17c7eCtfH27l3GWJgRBOKCCle6ikueQZNxsESQtAXZTwl2Cd8EMY0YyDjIs7WV
ORrJ9lH2bnpkYiAxPAmpz6lGN/HUXIqQnIZ7dEvzgQ0IN9pv6ZnRHeljjH2w/5Ke0M092+8O0rNA
9x7y43Bm9y6vMLRe9O/5pTqvd+OH9dQ5N2p+2T7mH71xqr7y+LojzvaQVzlYABzvyDwn6iiFUgzn
CAcc8zwVEc5a4MdaxNRDw2meZKTmPOwBzM29xO6OwxDR5MFAAsbKQWdz2EeC6s7yq4xqA/L/K0lD
Q3OHJdb6Vd4oysc7Zfvh2kBAKNughJwdwHWsPhnIUTc4DgbjoKGISMk3ifQT9APm+XIaWt8ouJ+7
6/SgBON5h7sXqMW9QgXFvYDArwc2MyD9qWsvXf29q3Qc9xoPKYgc7NwnjVq7Wa91gpbgxqKl+0gx
HnSO6v4wphfe0DLdlRSzr6B9IsPt8DifNZ/ENfbMIwQMPFEIiqqu0IvBDDz+plqOGoU0u+axy310
UC0+FaVHY7sRanCIWxLhI6lws9VTEJnL3qJhRILD0QnCndk/W9upmQipP1svm0HVcGq/M/SFuQU3
BDWh4sHMqTFRJdgNt8zcNVxAbNp8GHjmR1eHTaB/0m4laCsxsMGh9dWWgwH4Yz6Qh3st47MhY8xy
62JyGvBEuHkaxA+mPvlzNy+upd/ZOugtoR8ueajNy7j/6FvUsI300CQzHi/jTn9JnyT6L+G7c6Rc
3ZIj/KWcWOnT+isr9tPwRjBkgx+ZqxMbFBHV84p5w1Cf8MJh8M2ADD1zR9Ycky+3vAM4+shjOCj4
B8/lJ+7KWNWoX7wdsw9NheBSMAp0RRPDDgYWxcrwu/ds4KuDooXNfOUmiz9Tn/1CC6JF30BoX8Fz
mqsdInku0HYeuouCR/Zx8hkaJb71OaFeTaEl2W6SnmwvfiPor/E40JtgfMA4lQdPWEpCzQmUCJcH
rfDL7re+daAAgydZrrIH1cRd+coq9OQ+ZNSeYS2MYuuc7G8qswbaqpSXV24wIw3Vx7Fpib9Me2N6
SSZCCVr31sx0+z8NSvwipISCnUHLBkypoNN3MaaZLrzoQhLLLV7Pdnyl4ScDdghwa6kcdtHzhjJK
GVnSxo+ZuD1k+gmy7HQpH4dfVLREGKDRwd0Ekd1R5mG9KcQzUFIe6++UXTxsq2Dj+XCTd/pYqi5/
CLTn6bw/VzcSAH813c2jEt98YGFcFRsiN6+ZFOXSKS8ChnyTP98XQuKibj6alanyqJzN9w4zdjhq
o/pRcuBWx4LN6qBAvo+Y/Iy8AaajXNOd/iQy85f0r/zDEMr5W/08mqC/HLInAytVBsin2oRYiQUC
BgIh0959uGCXRzg2U6xb/boRZOU5tyOcTgmHTHKj/OWZOppTQQbsa/CC9uSdI/TSKAeKnaMjB8v+
hlyr8eoro0BSIkC3938rDGPudbg8ai48+9ZVEr6RDYH6QLg2mA2MSnxmp+rDJm/CJtujZZDSNRPA
/Yr46yZYCJKRneXEFmB8/zp/p3TQpqD+1I+iIaSRF8BFgsQAfwYZRIXfMnxGNVawgMQU/d8S37aa
sAYTs3yw7YIXYATRMCDswVuk/tF2orVNsCprTswtcKw4oc5EqHmfwKXabCmE1fKN2YuPrVwrvwnk
aJicqyi4UQ+2hWA6rWQriOZQn7a7hDyDdQm7ElcxrG7lMpAyrAESNIAWKvNBElY0otIWWLIoRYgl
wIsPzTvVkzANbcfHFVJc2d1n+WNb6D7Ym6hiN6t7wIoh1KoFdvsKeYXWSgE+MQDHNWynk3m4I333
JF5MlOgJxyWonC5aw/oqm/CP0hmzU7+ucJksfFl5y8tITMbUNfVENykK5bHC7Lx4F9/G3yB2PQEX
OkwpKg4BYaUuy8bNZNbmyOFKhT+iEoNn1tA1zZ0aiCqszOpP8Wm4Tfr8PWzlM94K8dX02/RUOy9I
fXHpzzkD70CCuI78nLjF6PY1ve+oDIEZORblABSoY7GGz7QV5Yx596E4E4yceC08opPDPtseIOPi
N1Iyn6MKbx9sxWVNa/2l7h93nF9QLh2syHnBDx0AdyQh0lPOmZ9dqd/hIq7C8va4R7bDd9nfQ9i/
5rchVKjBF0J4++lLs29Yv04W1JhTGdO4P1W0HwV+Vv82IS1KXqzhax1fzORFd2MY5eZlIdQUd2p6
J3pKTt0rsYLh9sP4w3jF+3Wc4YeEkl+gxy8uMDSwoDMUmDusWMKHvBWqZbXfVosR6VsPRxCc7ZwR
NQW+eZjPRe4bJ9Cdm0mXX4QEzmV4CBIJ8MSkhpCZNOAhLD4YH9Z/gxn08Qm/1JKV+ywsZnY3ozPO
uUJH3FPGYME8w88iknvFobtHFQU8AJ2KC5M7jo9LfsHBfiU0E56W4akGKSl+cq/hWIDfFygrTK5b
GnQXpiwO8mKCi3oThk8Qw13S/R2K0BlbkXsNoPEPgpYdNkTz0ST2HlcVs6jcPPOgLy8UVibw0V98
p/QeHGY+CEoxtfrsujtwegu75o2tB3XYw/LBgiUhoyBqEKUFVbLLpoVd/mvxATON7MokRLdnHkhe
y0ImK+ZyrlWC60nPlb6w4MeOjzGM+oxnq1juTYB86A0WKTgtMRboqmRvyx+bKVJ3ryUoDCgEIR7E
qO0YZxiAwTgej476U+R6sGHeht2mzp2XbHRhGPIZN0j4WIEQfF5cKudhLoO9fUV4g/qhHoG6yUub
p4eUxBG5D8ExqV5pu/mUUBRK9JBwlP0xWT1b5E5txhldvjVLhCr95WnvMvVgy3OoPxwsbagHmNgO
iI5tCVWVmOYzzqNHpa/DrtbeolZjy+eQkDH8jymD9welGF3B06G9W/saGx48N2g4cvgaRkB4+K9M
W4BVwHHt51eBYtsLHl3mi2lwgMx4nlJ2Fa/Qu7GtjHLqShNuKBwTHe8By5zO+DagI/cWzIy68b1Y
al+IJhp+hlAx2CZeNBnecbdFSwmeJSQB+cwctxezWuEjaGdHK1lmeaj3mCTfyzn8KLDYAdWqBYZg
Q9NOHwUVYEvrI/z+jJ1uA81JFiXM9aeFvECgGOgHUIyw41kwy2BM3gicj8oGoHeyAYa+KoIgTCGB
EB7l8aWljGv7zI3ZOwXBBZxRwtrZzi8OIJlw2yxWrFMr9Rf07XVmpDPI/3Q8NXYmGVDNXxZrfJO3
4QErxXisP+MNgDmX0LozcBgjhxcwKj2UrPJLEARKvCAEcQgEI99WjNulkAF6KBRYNGuCk8PLG5Xy
qNM+9D1PjdKM18aJI2Tepv1YtvlTAQkikS2yEDlaqhnrdKGVWPFZZQb62FW1v1TwnVXGrurol1rj
7skG5U3Fmda6CGq8bmVnsrTdik1lR0KUFbRasu5xs8tdCYuioCq564CBIVcNS/VqGM01UZUfqe6C
RB88C0MmIkgDYcsedw1jdLicGeGXWIsYSR9oeHcKrrqOFoPDtWi+VApXAunkzPLIn/2PdCKmoIsj
BAEW718Bv/vUTHfNq1tn0mFUClySKgAmea0z4kKLgS1r6qBzKnCSdH8s3+vMibQW9TLCHbmZb5qQ
bPLEiXmylHeoFz0B5uJeWpl/TTs+50Z73tj0+TQNthgadAkI4ngNTBbTlN849RdkAA1DH8g4pm2d
U4SW+DhigtlUuSeQSWz1LKCns/Rmvq7AMaqvQfojRfEJaf89XnXNy4BB9UFn4/6vGonKJ43EUGK6
TtJbYZC+B6j2V6LqWkKNpMFa9E9XOiC99fgn5MxNd+Nw3j7UHIrRiR0PPxJGiJ74/HhiLOQWuBM1
OY4zSMRajwAqndEMSkxGxbyLhT5dPXblaUDI6hsQUz92Msc9nM+Z6c54lp9xK6LmkodIVF6ovVAO
BjDcJSnKglF2bWw7oLeCZX2i8SbrPnkgDb4ur11x2kiK/yk/1ovT3rEjUPmvXaRr53zkSQmU6rqU
PxpsAc9sL2P9ziyH8nhYj+vTZooDvMXGEBoOuQ6HUg3o+lSkRsXZulE/VHGwcrvIcQgXCIbW/JVK
hPQRGW+si6tWNP4DRUrDsLo+4YXDEOlu7i57xSzzHuj+YCpPBN8fM+FylY5Hs4dOiMtk271n+6OF
LawyeRCk4L80JXY/MLSHmqkrli4qHhSEI4M8HGcpPbTOdWJZGBa7IDgfAbahg9DwXnDEdYy+Lel5
xHZQojTSxZ6Ad19PTNryk3YPCvo5tfptGpbO+qTQFAnNiDfiog+GS8vp9pavYwIdFFvQyy6js/05
pb9H2PoM8K7hp3QieovZSlm9TMujfuwdnKzMxAMoMOgbAomZpnWHIrSf39kN8bRi+5JXnzqbrpii
YL/rEbYPYSVfBXA2fkNSGsons7nHGRHEucI9u0YRmaLF8FRmsRxKX6tBIaYXT9kNp6QsKCLIyaK4
oCo+sSWQW2GTK4+boXmY780vWvwMN747JvfVrUfT/mid7Hsl4NMlWxBSBXF1WJeOFu7zP0ijSe6n
31AOp+ayj2/Gcm83KKx/2zvjDWLRufa0wHpjEwsUl7DeQP0qzvppmt2RZHOHEvkws+2+kEEewnuM
pmCJ2jD2sUuI74fAvuqckxQnbhKsEDZSV/Kq7zKEeUDE1MXSsNs82VfCXarkIR0CMz4RQw3mm55W
jRHTwSbsEygcCQs2CelhiTTtiJKSS8unp/UIcPm9aM/km+Pf7ME4J3sqkp1jn6OZgFR2zH8NnSKe
VGiXkHgwlitOMmwRMmY7x2WEu3UwnSfiMiEFcoGxAGIGIRw58xe+BCjUkLf3izDaJWuK0ldJbkvy
3ls/fHIM4uTua6pueYrf8fSeoHg9LMrVpvGMMcbwc+1Q/gp3ixUKINAP89/v9G37kCB3/wG49EG9
B8tFuxJplDmn5YVgqhgqK1aWB9PyJ8XTO5dHEO8vzMzItGGQ3R0qzkqkPtqFENVUv6yq+GTs5Pzw
/qMDEqXgiSyuT32KrwkToUMpRfwpuQKQl7h4UGzfcwmBPvnQOzLAs5GfMEevm6MhYbTLV4IMJzAt
HJYL/91Fc3Uw/pmIZoM4uS+Rmvwr33OGNRh1RCwAx/YTFb0uxsc+zYj+VaJIIFYL0DIsnRA/E7X0
yW9DwIwNHLJ2VGfpKfZNRNDYjgnjJeTgH8XKwPKDNEG1Frz5ArwLTTWleJChkgnNaODOguD9ynhi
YisNnJQd8ZPDOvmsUmPCG4KCur4sDuR8P9VOOr5UFCpHrnW3+Zt9irmQzjV+n32M+3BjAaKSGFlA
4TrELC/QvQhMix2KsrcJVQ9wpTvU33EAdFURVXZAShgVkMnpGbDTwidMOEZSOttg4vjz8B7cNBZ9
DDwlJCUOBlhQ0WqOhyPB45Esh9ym9QK9Eta9zvpnqBI5HpzTn/XP8rUHppuIWgFJKmGGkv72YYor
kD8HzO+j8lI24qbR5crRlHod5O4P7uNWh7KPZKkPnB8pMJlEXqUfHBKwe8Jq0+dHxhnxOacswg4+
JxAVMLwRZ9sKDgpmCSSykDUScnEBpSLNuWMfyhB8w7fB7BWQ4SA2oz89IuYMCoOUuFKAUxAFBv/P
0gOLaWhWjzxUaCFIAqsv6S/rgf67vTD/SD8AGunY+FDjhYU5EahkuTXepwhsD4v2wSoGqQfd0v8m
2g96Go3ewe2YjR92TO4TigCq+u8peW/6V0UFsuThI/P0BYpm7vhcLgzoNE9h8uRQqxwoVDeIFbSz
AWUmQaE0jsSoR5wjtnOrpSvYazu49QdvMQFI/6PwYc/ZU3SR7Ep4Mt6Nvwa8yspjjSbtmbeAcFRm
AuQDBzfNWdidjBe2qmm8cKAspD8SDfvF60rGCQIZvHo5qnZoE+em+7X3z16KWPX9GCJxyjCYhN3/
pXFFQItClXvbspRY8whRPnhG1spbvsb+Wl5S+7vB5g3qTvkEjYQlIHni+eXpQjH+oUksbkpSkJwH
u71BEE9uYgdLT+rf1r7yneyoW6Rj+9YdzYibBgtm+pK/WBbqF6sr/00gBwKyfhasnRO8kPo3Wak2
jxj7AxspUGWwcFx4vMaovuQwX6s/iyZss1o0wlfzoe0eFrRj46m+50a0/ZXPnKRXVY3S58TgJsh4
El/V/hfntfkd/LZGkKJjw3Hop3djCFfnW5++iw6KoANEDFIbWDseLc9a5tnqWbp1kETpmi4286mT
xmQGdPUTY8/0j5KFLjq3aG4r1WPm4dTwHYPJU1mmRE881+mHAhjnKyRFHGFMFfoFaswPxAzpq48Z
e4XwYC6Th3lOfJc+Ds8N7jARTGV2nWuLU2hD5GVAz/INqktJdTeeyzfzecDe+rE+E9UBjk18Ik0b
Jvcm0RucV3sIBetnPj9WoCyHKqBBZMBzBfKE0gHxRa8Z1FG1BSjcuuWpsf0a6vspz0NkCpAOYK2c
0iKyuxA6NgKz5IqWb4Vw/dHAKWfgN38hoUp1L/knFz6KdvJ+WNfhoiABOlY11jKQhzGctI7ag4MK
jakvT1p3NdjGiovBM4E2e8K3MDCxW0Jf8YRtMeWVfpILL/0jtQbl2CQxX/Kol6HSAN+hWTmtERkO
UZe7wAXdtfDnjVEJjfERlonLlvjFvrn/0XRS0PRnLRLuEgFb5Bi7cTB+AYNiqqhF0qs6nECLMgXH
9IPpyR9wY7DLqLqLBGMNib0DwnXMqxOXufBj6JoBOVTs2fFP85P8Sj4jimK/B8nmY66RIzZjWLq4
2vBbiomUeR6o8YYTBFw+GQJ3gjN5Y8QwIzDujgwNvxPx7uMp6HPC/04sjpxj1CIaLlqJdkVRelQ+
4fpT1DdozI/qB3AQX9pUF1xCepDFYaE8ihofVo6bvmVhEWLv+Kom/sYpgd3vj+7Nf9jchNpJRQZY
uzs1/HzJfrspAtZq5WPy0UY6fR6HF/JlhhrZ42V7B2vNPniZuXyTmXWRXPVZwcWPGJm1UXvt4Oks
TJe4HMUl8+0eLPdWMT4CXX2O8VNkO6MsvJJiAqmryUMCfjlR6Nkd1DGjP37MnrnRoPkwgeS/ieaK
UdF3+9NG7CVNwMbC/sG/ln7bf11AwcTXTZ+0AXaEq4LZ/qH4LnPcd6EeugrrlYolypSQQ9ymn+Gf
AxqxAku8+I5CJE1i5e5SNuDMC1vqVSsjM6DayP+pEM7zYx5BPbaj5Nf4p73wbRC9cdCEDfxW/nHD
P4h803UXg4FwedbPmHyYnhSWkWC1MELkGHdeTS/5VZ/7rw5hKMrS4AXHklD76O5YdBwfJyCbMxZw
1tHyGRdwVVn3XDJNDnvmfFGMwdVn5pM++MoDOwcs6oGfID/LzwCCWTh/MgCnh3nb6SvvS0gShNf4
8Z92L4XAHe3VCRUk35CYA64VjmBA36xSe/ZP3BBofftX9p5AW6fBgecQbL7xMX/tUfpWhcmvjl3O
cY7+2yzMJEpEH3kYTK8ermnmcqT8i39zzAL8grfgQ4DAEPAk1U95+sA0Hy2h4qvqpXkGMUCHlv1j
gpMyvD4Cqwn4B7DDFXkBT9BHJMNz/K644HVDwmrPyCqsLqtoK3zoKMx6PuZg9/9H03ktN45dUfSL
UIUcXkkCJJhJSVR4QUlqCTlnfL3Xle1yjcfTnlaTCPeee87ea0+/rT9sOan46vtABARlKW9vzQOO
Wi7Y4dotv3lshU51V/0wB1APMcZ8jsIytIG1aLlhu+K0RTmr7JVfGn9QP5fZVX5ZqUeP/mHt0CRi
meA1U6fD8ltmHp60kap/fGJIPKQ7hEeYZWB/8gIDFFcqVx93yoGrE/9AsjcO4V5+TwGLE1xLUOB+
Ya0lFXPDmjPt4u2AlF/gheN9t5MChMiIR8EtHQe4cLvmMwXAzrbYi1feVEXVG3yzcDCe6ssLlC3d
IaEVo8hbx9DrZ8CPuiv2E3UFzRNg1SuoNrzHFAcUrtOmP3JNgm8n9smiT/0p+mvgSuVv9YmSW3Od
B1GLBoG464b6rvXH96VZ9Qi+Zo81IfZpOC+/wyfSJYaREcm6LBxMOZY9fWAGnoBBiCxi/I1vjrY5
TqUJbQeQOV4VFhyQ2Qwkadyx0iG32avBxsZ+jlrYcjXg2aFLKZWfo3dHGIW3FM3GE1ndDH+YqvcB
pDceZop1lofwq/6yT1QjoAAxdTor4zKzn7oUHTLY5d/49y2linC7k+6ZO/kw7ggnUJE3uA11HT/T
gBa3Alj0rLxN7xN6jA8Ofn3DE7miiTu88Mf0qU8JGDISlgmR3tBwtQvoDzDoQI6YtBQ2k/3lfLNk
cZSJP+MHr9Sk/lLYTJsaC8IeNgPTmjs0lm+2xxOLXYNSjEaix8fkDxh5YzgLcorCQEMmOceHDP39
ssreo3/i/PPPpCP/nPE8/PKnODwEFAs7tF574zF9MJQEUMXI41Bzn3EE/BF543/s7CNf9XfijrDr
/JJsY7RcBbv3mGSVKKb2C8iMyuvSQwGEq+b4um68iSC5nHpZMf0eCjfP847h5maMAHChjVoLszKP
gLSVn9Nj9io9Qh8Ro4Mmg+bGqn/uGQl1h5GnGksK5rdwHbYb22vwvW9VliFI3v94DKAHYN5AZby3
tvG78UtFYvyKxifY6c20Y/vbEdRF5cp5fW9xFBAC/b3jImshepx7KoyFK7ZT4mPpUD3y9yn1l08o
xJaEC9tnbKDhwqku8XuDUH9vYPjG+/D9wiylztfnodiy77ff83t+tL/BwraG65CmhCb4XaN/TQ4J
bgKqh3jbdi5OclEq4KLGo7ChrPCn/Ry8DKFXK1f5uTgRJxaxWzDyFM+xS6/0PO075jjnYaWhLTfV
DbqXGRfrxdG2CBhYOMuXibx4F0k78O2/2QrTnRV0Ok3i0PZ80tNNdYgIkF02c/Ya382bSsQmUwtK
fwa07RqVvjSJw1yHLve9fuPnt16fHLf39KRfTchUjMB4PJVtiv5lFl17/Vtv/Erd9vi/oWTDJ3wG
4PVBPdLRIXg+o3xIOI5eWKIKeSd2afBjVGrAlOUrdtps8OhncaGYizLQWC93QgSqCDzVyjo7n/yc
hlVpo+ydm0WjQ3JxKSOCZsD2Nj+j1C19lHbo7G0KOs7le4bHI/nzZM2O63yDgpLduhd8SDfo3lj9
J1gwmBwYC66pkAeKUqR1YnhH+kgaizkSGDJjJNwRQMJaf2tDUTc762pGxr8ucDZw4ZlRMzYV9RPr
pYWk51d7UOGAGXdtXIJ+5C4/NYCDysW+YxLxKAlcKVkgDZ+ud4P+dUHybow/ss28gEatrZcbiRGw
Mr/IXwZpJT2RdCcl/QkqxLc/ifZOveugb5Zc9AFRrgOjrUCEsN9d5PnAfFthxHotPnMqecjeJzTc
e6jdPPqfDLnc0lNcLpZzw+J6HI/5c7uhj76S3GBDit569Gq/9yo3pqeyKtkc8yOo+Wwtvxlb9ZIe
mSb6GEkRDSpfy2vo+qvXge8KL+nCmx/d4g1U003nip95fmlWr2yQ/Od+fUdWsglWtH/W2oqylr//
4o1ZmfxrcHz4xX7XHyS0GRKjvOSue7gmtrm3uLUPtXk7ua0v7fMrygx/PnKEXG2lExL+S+BdqeU2
+S5cXV9NXvwdNMj17FGebJFzu1QtSHlofqy/35W1vWOp847Z6tqt/j5StJ9+ABDYh5FXXOgzH2O8
cnAov6FTWpurz5fWrx7f19dzsd4HLiJx/sLkeuDUzSPUrJlnXOK38h/yC5q006fC2W20v/Xj7Gsv
9pf8BSvZGlf9cp8w5sYrVLLFVvseXXwZv9ab4vUuJRZ3gJqRw1yAjPt400kEdvyXNZiLd5Ir19y6
l/eJpXBylXXvO1sqve07XtXZw2K7ITLlAEUILxThtMkFVOraXKNFXz1Pq+/vV2VNYcsIEm7YFl3E
bn5lylLQyzrNO7AkaCTW+1uxZn1ayatPth4qI+af53ljr87H1b2IyT3cMPcKXUbe3/MZHIpLNsxq
Wr/zNJ3sHUdntyBuC5XhCkce/802zXLGcN9QmPMT/wV4ze9AsWjEpK3wxGFgh3PaH0zXOSraxoDJ
heFhNdLsdTm9mU/KiJeUBCOPuyFzBNnTJlzPK/JoAGfDN3CiY3ogxaVpKSAwUq8ZmS1opphYfhqX
6k17cnbVBqXaunxqXigHSA8jvAmBefScfjDYgULowkQ+GL7pqidph18X3gTl2o/5Mt/Nl4aoCGIv
BngQh2kzHIcjRwePiakX+aQjHCQP+QiCve0v5pVg9cVIgK0J7SAZBmtCIp9GNJTl+Tf0rB+szwyk
yl/1HhK9RnlgOmeIuit+ChyXcWW826/dqaZJhmiaApCv/MEwwfmXWht1S4zC9/wEhjT8Tahjj6Sv
s0wXlO8IttTVW4RDllrjFHyTNDKu/zXq0+/wmzNaflLbAxzEu4IRnAP8qvid0TaQTsJShV3fM3KX
M3ctYV5cAehPhzfrJ2s9Dg966zNpVj2C+yhaRRXLPXfj4ZWDaE0r7J7abiqLbgRNhaLelj/QPbtX
1OX0ziBJv1HHGvseu4AroH8Mbghk9RDD2MR0ocCiY7mqVqhx1tXvjMVcF/AqLd3VzQb3b/YbHyOq
I44MlFd03FvXOQ3QaFt+lssgnXwAfMFMXjndSjfb3kbdsZJeh8brh6e4eE/O1PCQTVKWhhPNkKtx
6n5ZGtmrYh7cZk2LskNqQBt5elatjf0gb+Mk3A2V+CwC6M8WATL5JWrPspgZeATEkKaD0dy0sieE
pq5QI1qvRDvk5/BQbkeWrnY+xBfG2t6wjT0Rb02FyhgKARS7BiTq0KV7zWeiC0qXxCEMhUu/Yxrg
8k/8VR2g20BCvCIqq76Kg+kzuMdwxD8dqoP5TzkrZ/VZ/leepLN5tX35+u0s91iskZyeju1FLVbG
CyFL1zLNvjnlGR8a3e3yIjoA/8K3Kt1gBaTOSUNcbDBoXBxPzo0eUImEBkqGbzib3gsuvL8mBJYt
0yx2Uc4DOTaMfAMQhYnWnZRAQkHo85ne+J0C7qG5geCOI7iI+yDRk/Lpk4ulBfQE98k54v901BuW
B5GARrWHIQnHD7E8C642EiucVfbZ0tFBBafREEZEvcLJ7ib4d1k9GBWvyJ3u6TsAq9LpTGxxTlOq
keVXaHu4+LXjo9hDwhSd08JjV3QIau23qv2CcqPUXUauM/0VyJwK32HNUEzrkY+6OqsDC3Dqxs7N
dj605mxLX+0/Nv+k3CLM1p2tDl5fhaP7NBCc6nzaJGz6I30NhpWAvd6w/dPWw31qeO5ouujvyIU5
hpS8nEmom1aRufrmGxtwbYEr4/PbsE/YvIqP4mHth/t81M39fKCjy3sDVmkgom/DoQzJL0Np5hc0
jcJbf+Uzzc9IpGUimzdWd6kqRO80IAClt3cqSnp8DCdFUTZuhMYFV6bQvR6GhEMGpDP7SSXUBilN
WzAaVDiAOhoM4JinbnTmaxyM5KIqnuOkO6zZDnYjYRfF37zvIfsIR48gPPVptqmwGSuD5hXWmxGF
L5JDBgVjBicIfWfKhJJhpHJUyUstzR5640wKLh7a0SApLWAIy46DpgEvHXU3Jd2U/on1daaPERYv
MgEo98nTTTytbIEAw7apAT4gke/G49y/L+ZJ4UYn/VEIw8y8X6VMvgEB4KVGpk0Rg0jTlou1Su++
buke6tsUvb6KcrFCOm4wNYaZEmREllIxNr6A1cX8ohYu2IA2dRX5ha56D0ViFw0cD6RajPrWIeKj
hfbRxjmdRrzH3S5PMBhRcjuN7LZj+lJW3wJjk9XaU6SQwoV0BlpJNEcQgxHg4XjXEl8AREEv+qqi
HfqERiBZuYEvrLwSHaNkoXNHwUaJJWV74WbQJp+AA8MRxt6j4TBuN0UCcJv81pSgApZbJzzP6idm
MmGvtefqSYvZWw2EoNZByF8JZAS+CYFWOtsTqcIsBhkg3PmFAL25eh3Ux0IaOg6cCLTCBHJTlw4t
S2NAl5xv3mK8MpIvcGneWPFko2CR0kfP4WMsv7mUMHIk7hy/+Y8jCnx5J4yYhf4a6v6ElsHhJpoV
wx/acPoAUAbA2MKziZsCCYTABzod2aq4eborDrxPodwoibxEXp1FyI4YMDECkFB+IwIid89JyZqb
aOhS7sOs7FpXzcGw0DKATxhnBBslbgiKC1DLmquF7EgQZyzD2RVBvQ0H7Z/EV0qceKPhP0o1oWb5
GhAY0OaOx2cBb5kwsEiw6x2rvzQceGfykeK2uSjheAOXOU7o2+StA0GOsh16Y4EgiZWWZzP9KplB
pJGOysXEL3bHjq+g/obvhukCj3Bo/BbsoqWsuhOtOzkhaKVJj2OjXgynpJqHiVAX8VaaoGDQb84J
3fy0VXSiIb0XByA2Ft85ugsyYQesgfNjgZNhbIhfs4aVrt1hHkE4E2hacAptvMVU1VFX8blVtjcU
WFx0IBZZi5bY4JOEcNunTyFkEZRdZDUkZ+xafCCCSSiwzAXTHTs7IMZvhMaS7Uuj4SSegFK6LjmY
UVTxKUb1FDtagpGWN3KhoZgi0sqwtydoynjv1fYFQErAs5dlbJvQIgT2JLPthzxgBBTvIc9Rwz4N
4UdgwMBNzzBmHIQnqWrfh0RCYkCPOqwQS2NUYwoE4WGU6AIpr+21xacEDjacv2poRFLwYyXf7BEg
Amd8SDJJnFKnr5GXlqONVNHa9MaLELcCP+SRYtbtSvVpoicAESV7yo0j595E86PZOoU0WVJ5vZjb
ppY8iWBB3lL0ZZpuucvwafELsIgqaiX8gWPIiBT+6rgtgUmFeeDqovjRsYLhyCABOXY2Q7vXyeqQ
ozV2QuzEK26h8LK0DHLwbVtOiin7BgNc+KWKwvRMq0YTxUOtfY1ae9QA+RUUOaZ0jVj4yjI48ttU
LBMdU6gyMgHdhDuJHY6v3pCZxEHX4SjHyXVMaIGakFsNMlYIVQ0pmeRwBRItBra/hKw5TKkRwMH1
CHWO9OqDL5uylHXdS4gNdqbGm+s3oHMYhExYMiHSDeIg0QKwImBA6mBTmQXwRx5L5QOYrolFRADq
agS4OMTgEqAQ7Kr4JeoSoLRP9ZidKuLHp6XfFcUHNKSA0yu/maIXTahaIQmmjSU7QMJC5DSBWDgs
QGPcJqKsaJXVli+IUT0KbsRqJlbZcLDXaS+/AEuouD3lIPMAf+Zc46riSYB9By+BtaFiebWYVLeA
NkPs/VPWAas58a3hSwht9lRhTSeD1KJM1ywAbO8xHX/ktPk0IGxJVohahA3Z0Mt7qOvrXLgrZhb8
odlCkxTOf4umXa5S+8yxr/KjhFSHa2fjfWnK21JzIFKTSx/cp0aInjQB1LPEiwcLiDv1BwxTUDvp
LQWQp8jyvisYPiE6VUi/1XgyixpZiglAhs2xQQbvYJYfVItge0Cc5b/avBc5LRjcXIKAR8Nmtj8K
vXoTGGpE9XSrE/zRQXNDyNlJFDGUEjrwhv9tLrJOn5h+I4QU6OFMiigGJBnEuIow1cB15tReiPqj
OQrP5pSgb8mjuzFhikmIGcauj3mmZDWHBYPrWsdNj/WJe6EmINqdVTcieIaBX6HOIMimLfmJC7NR
OixsBm14byZkWrR7qkEoJ8ONxviPi9ti5AlhEQnYnHhy//4+3TpEMfg/QcAliNtyRpqlAMRYbPM6
x3EYT7MYfELhEqglOXsBgCmYkaxzWfVG2pWLpDMj04+EWeb6hDu0HLFySBIsUkJF3iShJ7SSHebP
Is7YVLfiJgkZq0A+qXbmdS0JdpD+JXTE6GRFVBabfFMCZRdTQ/OiiJc1tcgyEUM/hMjxTpHmK9ux
zfIoYScTzIoCZZgqoCrQU/htM60RNfBUjJeoOtUs/1QVdkYQ6RuhnqwBAxvY8grpZQyYkHS01mb6
5gZR3SaPLEiDfoZzIvVrJ9RfWgYDCvNNtlGsf0PDVJQosC0TaC/rCWHuN46sHVsOpIrKcMjw0Yb+
oTCaH3A9ODJFYEIT763C+czSEusfoRaIBVggaHVzgAqZYGZEeaqAzQxqNUFcsHHBC5IoEaK6sAq+
yohEh0r1neQLpjQWfs+Bh1Lzrwq67ASkvsBWmCyAn4kjkxT5GFnRFv9f10LAOLBhVQuLHGl6oiTM
kSiHEw9Of+FEUEonJpnsCoLwxl4qDBfgeSfqJtX5NKAlCtAVwEF7pI16XlBRWx+Z85WiOxyAkwod
MYuEqDGhAB3rpvSZfGZ4uUL637WjofXlqJCdoikWjxh7AqEn2DNR5Ag9MzNY+0Zp5rAtBg4aJkbd
XMRuzI9D2N0A8ImNDlKQAGD9qT3TbN/T27HZiskHGGzpYCFUgPqxzbrlNBpfoXpM0HaHCGmGQwWz
StPu0BxamuICyecUXwkSTM15SBVIp+QzVbDS3YGyVECscJI6HIYe7UH6R1AY1SeVVkvQAKrQkXRd
SqkZq4rOqIlVLL3m2DKS9JAjlZPwGATckk7k+EZcaaXHvdXty5ndun/M1cqi3E4ouupSjLXpd7L0
jWGAHLf640mILaB3qEux/BoFiRQOo9vAHx4CJQtms7SIVYzR2mnXnMAKkXNRBsu+QwedyhTkJSUd
w8OBWS/dnuGVq0uOg0ixaGfKAVCjpCSjU17qkYQuWGcL4lG0OJX9YwPsgT3KmCzqriDzBeoyIWUW
VJRw/VI/g+VZAYxsjR9BHZV06zmbGn/M2l3CMyChi+nJHmshjiGLHzUOuTygU/kya5eSDQUJT2pD
9kPSKNzUjTjroexg0tTT4SPuKUO4IJZO/gwBOmEuSXubYnAxG2/cLBbmOUouQtPgMDKDeFmW7xjs
IA/UlEZbOefzchCuEpX/vU+qNwDfHZ8gKXwbTd5fRSVgjdbnKPe3mU1Moj4uAYnIWIW5YzpyYall
ikV879LZ0N2c5DbIDe/HV8qCY8XHmDAbbVTeW70BVy6hz0h9Rz9nlB0zPtj2MtYTPAlQByQqN5ii
QvJT3gKsMmXFwKrREVdzumnjXQ78HvpUTk3ZpubBiLutiKJQzXE76ZZnib0kngBDKrFfUYxjwQ6x
RQuwiyOh4aoJO9XZ7OMDJQDe6icVkegwoBsgCCTQNXbs8DJLOwuzMI5OPW+/xrrf0TZiX+GZ5BXP
ILLUxeQLBLs2jgdRa1a2ui8j6z2ZJr7gOrdAIOI5F0zA/+4AQq8+clLOQlmwNtCHKwwPGcTyztq+
jZ0NaWq+gT/hcX0Gu94S4/3/fYlxUI3lvwtyb2rvFtNUoq5tnPrdjBdoxiSanENdfgbflpH9pbcn
E7WNnESkFra89CYvxkcRB0cBMcTWfm2yqISo0Z5rrXPpyhnAVhJ13kPgusqRc0qxFxttfGd9QdFj
UfiIRASxTmcs22p9s1Tkcmx6MikLkh3u69HgjQAE7NS/bUSboiQ0WyaCR52IRObQOSBlaobonKQC
4/lZTtY25ewvMzAW6KWIB0RvKppoJDkLFKLAwxRs6/AWBCJ9HOj0IBxhdRVUk6GnW8ecxUTpoJQ7
p9QOovoBTqmDnFDK9pI3P1ApWDdFDI0NsnyE8FhH9Juo76Z6GwzmGbACKWYFbZLonoKeFo2JqSRU
0xkxBsG0xHfRT/skZw2wgoPD+AkDCUO26Rxk1YbrNYjkahVIwkxHCk4BsUdrgHebIU98uT8Mobmx
xaoPYbS4TTJGHaaAfUfLubuxHdRj7kE8wjkWwNsA6LyDmSj4apSWaJnIvuanEf+Dpt1ReW6anyb5
DcOXYaFziugO1UyJzbGUGPxwdS2An1Q8/BE7l8T3Fnw8nNBdO78sYX8o9RNVA8W5vRqeA6HS5Wxc
JicrZ1+lbMzLz6R/UaezsGwUVLEGTH8BVJRqNBRVuxX5RQuEW8HOxE1HZcL7gAlJs1hZItx+IImD
U0d+ecaGH63FDxUkdUWKb21vPQJyy1gOHdj94s0Um9Yc7lhq2yJ4c1BctBAAF2qgGPlhh+omlmsA
pzlXdr5ykE6m7KZa881E8t3SnNR2uvBMO8UtqTnvBia20oA5Kg0ieFw7VR88lVR4lfaCtgRuQzyt
HhhUdO1GJ4vKlLYicMIoK5fSVECh2bM6mmgCUGiDyZ9Etw23ZgNz2Eykd3mib8m/req7Rqd9z8ok
2xJXMx/fGro1kaSeOoT9zoym31e14JLyU5JSOyl0gMRDwDCn7iokZJd4Rj1GC2RGSAaME5gxiE4N
sXeIipCXf0BqoWIdnKaCHeM3C+YrfXlAzivAaXH3ks73SK44N8FeorY0L0bLpE2cHqkPiojeDe0J
nKITVMCqh2vlLjK2eIK/ReQmsNKq+WdhUBxw8C7/PcmbtAf4dpRrvW76VqqdQBrMCXoWjpxOkyIU
x/8NuDNM7F3MQd4p6ouAVOkRrrosfxfDR11RkZMw9KGBode8UslTIuhwBJyEPfQxTtRWGT5XCoBw
5pfzI6Zsn80fPrXBgyk6Vdn0PHes28iX0PDM2lHHApGldFNBLOW3Em12zaA5hGJkJ4cO+WVaLx8Z
toCg3YtWo0AvJDDW81i/xFV+G+GtGFX9gYAjcL45TG0N1KMBoUFqLt9b3JU8B8+iHAdBNBGdk/KZ
sKIe+xGlWXKYGglnKQHXw91hKBT0vsnbWhr1uZ4Z/ki0pyxp3k4a9qxJutSDfq+Rdzcm4+BhL17c
oQuOvSR5Lco4AVjsgPRGyKq9NmAEtlUWEtsFLcvcxSMcfocMGOY3MbVIjYkbQ+K8F+2EGe0tCt+q
PHSUpSA82HxFp4eqq+mLzYh3Zqmmc0ZEQQ24clqOkk0tR4UpOthQtKUg2IhuFjULJw/ya00DJjhl
uozre1TpTlk/qUQ6knpy/voxu+gS0Tz+K7mGbwHhFswRdgXaR5LrJJhmGHMjS7LPXfkQ9U5DFpIy
mP6IqnUY6X2IV4HoTrExTkLIZM6wh9xgwV52GsjUdoLiwToiqK0R/Lcg2nQG2H1qJuytrBKMNnC4
gfDxWFwSWMUhXXia0ja4MCeZDxkqH3YGAcZYCO+Q0LmlWvIhNqe0wQuEg5lSkw41EQlYYmfGYMvw
XkuHUFhpx+J9MnXsSZ3P5jnRFTEbOMdgyBmv1+y0Wq+wUohKUyeHW3KjzvBBDjykGinRrN+NLrzU
qUP39SYAPgGEEOb4T10JeQCbelxMpINo14B2hQC78C4r5UdsWvt57J+7mkxaSmKxZLVjz4SK2V6i
hPsq3SVSRsgtD3tL98GWlXM30vVOi/lY1eRpAKIUPEc2kYLW945tgvPSYMMhqDmx0E4WXnFaysST
MfPBq3kJLM6/8K/moPMD5IlGg6eYDkzFuWKg5w9Wqlg62rzDIySxpoQENWf2dm4uQUSifAoiOg94
l8fe8RSDEwAV474YcX1RiKGjyYpXhwpPy4klxpHGWuTYM/RjdA7tqsK02TEeAYq3lzTQi7TdVe1e
ytUOXwbP9mgWx0Vqz732Cb61IJuDCGI6R1HxKGPgge3zSBNVMEMpwwcmcMLPDQgoF+Kv4lTuObVB
QO+ScXvk3yIOUp3ggi7v4BhpBD5V2vgscXbNyu3Ets5I2SZviLMJ8w6b2l8kBCWE+BgkWdmPga6m
w8nZQCUCAy/N8Ss3wz1oCyq9H5GNKn4PObOQd5xBeTYr3uUEORRue8mML3WwyOsMAF0k58wS8Iom
6QCBhOYgZaddMutF1dhEiI4ySW9JW1NuOUEz7cA5RkflqOk+TV2ihzGIv4zd11+4wrgIXyyrd8Ln
GUTtDkXKhDs8qewcZrVrhFibt6WV4JB/zYSrg3KSFdXtY/XUx/tJAQZt/YwVYT/Thfg9meZ5TvId
fQ863IJABDCp5K3qDIwFjAFKmVTBsrmq8vxWqvJJ1YsPnfDDJZp8AGmIlokB+04RH9moLwWTTTc4
BvYYzMk3ghYczyxkAQyThWudmwkoBPstMyS6VMhFOFF3tQLWgTG7JYOZ6/ESvU1pzuv9V47RAuhD
/dQE9sZkpLKgU9RTMS5C0eU8OnwRGdYBmAGQjMj//EMJQPvKWdyJZI6co41vUUC6u73SMsPiXpx1
wjwrgmc4IDZMOOr4U7NufUDHrDNIu8h2nDsPiU5iTgbWvKARz3pEv8XgAwTEV0RK5amNcYQnX08P
mt8Wb6hWYG6VifLjMNZX55YSjUfZgGVcMUpPtcfUE1glyLPGbplaIGsvZvNaxnfduUcM75Qv2u7v
nFboEAZECHcODHOS8JL+VhVC+uDs2Zl1JIUhwbrGQHkFoy5q8XFDEdApycSJMx3RAII36JnRSZzH
BVpVHjOfboB0U3OUAWr3xvBGvI4tk9JeTQ+KRD3EDbDgEgmvZx7iDIxzhPMNLd2mgri2YyyjMjev
Kv5oE/OlwNOaTzN9/thNEZ0XNM8E3qxGKi9uiGbSPMEuDwhGt9uCEXC1FhUJDSnxoi3LXupbEs4c
oGXkvbPeOds46YXN+aPk65px6oaKwDIMnJuym2znh060lyb12AfmNrDb3ciZPpkGryJSLgLykqE/
pL/bUlM7Oi8zjk4eM4t3tSOiA7I7oFULPxXXtPL4vRGJP3CjWoNBHOqYmzV+4l0Wu2Vvg+pW11NC
YfUXT9ETTRjtO9pcLZ3nRZV3CX3nUaVModNCJ1eOzZ1EWxFczFwaaNLwU0SLb0nMbirswfkSXaQG
nQPrhOg7dl260dCU1jn8iQUXuxjcGewfHJ3dnG56SVdwpnYzOVRkFgbc0lqLRcaQ82eBFOwl7XOM
hyc2k0k+B9WP2DArDsVDZf+mVG/9cyCXG4CpT3+LAoWduH4mXXqVUt2qXhpCBBheMcJJ8i8HOQrb
a2xvqzbYDcm/JHGA/AJUQohpZ28RH01Q0aIA22M+ilM/ux1JxFwFNJQJTIQK59qFdAzeRehuWv2g
yc+kiBeYX3Eo/SuYVAaryeBK5W4Zrm0Zn0Bkr+P+u+y7HfWJJ/2h59eaYDjNXw5mFhtAAuca0X4T
z3nAtYsD62LZ2bMy2fu+BrOM17uz8aXQLUhIaEpsZv/RcLXRpcSZJSD6dE2x4NGG7MGLkK8QU3DB
IJ7L+rmSf+bZcgWtRABlVeKuYuCFHOgOAqw5AuBOTMUdALIGgX0WWd84c2mNXsXnEtd2VsGMsJgZ
auxHMftqyPF+6cHr4GZ07nFZXTOMIWBWwvFbtHYa+8pyJLqlIrKRs3UPcB4zHBs2W2IQBl40eMRw
rxYKV46mpYZxi5eLyCsRy1cpxPgS7JbiclgeskDEUwqqxrQVJ8eCvgzlYo/TMyImR+wQRoEPQeK8
3LqLio6u+pxJgZOZc01sup2DHCe+RSZg0x7cMQHmgqEgaDFg3MzuQN6RLwgEdcFMl08vw15k9exw
8CyiK83HjmCJQgNomTgwtIGgIjkdPCtMqDyqCaIgZluu2hqHvBzPKmeBcSFqSYn8UpI+TF5Mcdll
OXShpwlfPqPtryEmk6Xr94M+bxtmBlIlPTpHX4VJL8KR+ra46jjA6CXELdoBwSomR0C96YG6Ylml
iBA3xTInj3WYJLLVYKUvuuiFZvI1bvcKi64oSsvmNxhc2Vm23I0qzs/ZULhzgFxiJiHGhF+kXMVX
mDsUzpyoBHpYAaIPbLl3Gi9kAsvU3JAgqXPKQp+S/h3lP8Vd6+Rsm6UNrx5kgE/VuVTzh8XpZIxY
8yWPene0fqBmVKlGXg2ilB8+ebyEpE7RkOP5ESsYS5Cj3LioJpbV0Ga60Ng+bXhSGFpVv6hcDEiX
4hfpI5D3eAwQCHXmQsGIPTfbASRdWenPbPkOYwHxuOnhDm9/5HB+vzMbYBPjfZ6ZoyIVKUNC4Go2
hJes+aH7xcNUMbSUSasfROj6RzOhv2PCxDpJElRHNd6pCJvQrOkUogPZBRWoKzRJ7c8yq36JkBe4
JXVI0k2uHvabAbgeMgF/6j/JhSeIIXhppfpO+LOEEVESyQ5colCLGQjPyT5gIGx05r2xlYtE33ZG
ITWZZ5HjXjGZNrO3Cru8xGcO8lvPd00SsriqV5XjZmSFrhaYXqWS38t00A55hGJyRyI/JEpYrCiT
pe6pIXnBVq2VHnmV6AZFO83J/ZS+VNogNWdWzam9NqQvU8OjBx9aLj9C7KT1QCi7viMFbNeEO/Fx
rPAzAuBGIcT0UXe7HlmOzlPa49KCGMDxRbykMc/dgMtSH/ciJ52flrK3f9NRMQbkislfgk062Wty
RLClbUYNU4NlIz1i0ELUiMRjwZuqOEedsYaCX5aoaQxCySUJaKkjE2CzZT/joDZplT8UZ7MBXCDJ
h7RR9oL5TJyLa0RtwtAUSSE9w4himg5Oc4+1wxzHbJOyR2mS0lxoa1QC3SOFpSXaOTYnBeSgzF+I
6aKGEq/OoljPdlcjkms48D7rUfsTd8lzMBZ3CbAOEMBsZHqH1MRQ1yyBy5B7KQFyljazCpOoyrPe
hY0nPjpMMhe1y3GBxh5jbW100lYtUgJATi0RxiIVSkf8ycgFNomoIBNm+0r0LQoLBUHhPNZ/n05U
2Joz7MLF2VhqIrYhGaeLurOAmPDA27TMFZhOuRTRJO9oRuDeyW9y8JjQP0Ui6FEnz085cT/Gc1/C
oy3Nvc0VKPSPWWfJRr+U6R0A8vKNlmu07HVGAkKfpCsZdkP5OqSsCFTSik0pFstHTaqOAJNTGOh8
/GgvuMHjXO+BvvuGsucJ4Vg+aJ+DSKW7Tk/iKzAp5P2hDl+poMb0eODY8pEu5jmWS99gBUSmVrA9
2jWCM2lA+UZ0hSTBvphZpHWiRhe5zlcDC1QR3krrX2z+ipVRqceNKAlsq9nOTr6VA6DmgFoU1hH0
kfXYwGsMWUh+TW7IrFCAI1E/xc4rnICSeVRONg1PuvkjJEahQUSkXOzipHGZV/7UOGdjVg+0EXux
iohPRfeVnUlSEaEGbPt2e5nU/ZhlW1Wmb2zxDSfOrvGTYlKYjlB9KDq0mkGF8ZYj8MnUD8y62CBn
7QrMGEf+wqD81Emnqa74DTZCdxKhnwvopQFIzMH66YqdTCRJL3IR8r1Uom9FnEGjGyEgZSEzeYMe
FoZNyXwz6fRJdePpHbeDcCZK1xLWurIbnNuIGLMIRrzyyCoh/yu+ZDfMJM+s2EbwYMZ362T7WHPs
HgB3jREdeurOZnqwp3A/xUGzidsvm44AE9FsIA/HUD0B5u645E2FMAdzVpdWUPoi2S2LBd0PCDSe
6+Zt6uP1u51JrpkbgLR2uglkgrNlYAa7Ch2IEAo1wicQP2jAt21y1DEcaWHsw6VFQPOikPe1EFqz
D3PtqvETSNzJZ6rW6q8hI2ovxD9MHkznNeGFp2MH1gSDNYnB4sarKvzbQroingmS6F1Pw5Myzzue
eR041GINeNx5f7TwQEg650mS2sadwMtq1AUBxXeJyjJVP8SLRCqRLGxVuBCTlhe75xIj6Ing5jQN
TAEOInSnWLskSoQwU44D2kS9jXybDlAbMRV2aG+Ju6OzhKW65mXhRx3hBqrIigZ2Ke6s1NV7Jnax
jQhVYd6gmOA4e6K0ZYJp2SDj9iLZwpn4j7spYxoLGYbRXyEsiIZy++iJGChovudUfE5M/GHCe0LE
iJvAWKwD2y3D8dFLwOutUwedj3NEPaaUwlSbAGrD6NYjVGHTjbnxlW79Pf48B+IkJx6OmWQasjMX
DUJVnnB62jOr2+jpzCyN3lR5kcrrPAlYPT7ROZ7gHFbMHWpKL+c/JJ3XUuTYEkW/SBHy5hXKO6jC
Ni8KoBt5d+T19bOSiZi4tx+6i0I6JnPnNhjbShp79E1bCueHmQfaWHO+5BxnHXbt2lLCzHHuOk3/
I1eQw3gnYMbYuIhUtB+li+XE9G/pjbUb7D2w3RCXvgT4u2I41HBTljZbKQaHVisXU/+iwUsloqeQ
3hBd/8wkqmEiQvSWETV7jppVK5/dyJF3pzi6TOgjMWeDUyWHEGCbC98hFuarmtHpYlILkWeaLyPh
6/ToFR7J9Q/pGPnsHAr7Zwogf5ABNjsuzuMIuvG8lj7fBJUXsLP3AU7q+aCjnzRg+XvBLm8wc/U9
pM2Q/UCvdH1tD7U03UaEyX3zahFIoi0fUlFJB93iMcYQohvCdQDiJc5/ynbAaj40xoRLFB2S9pxY
l6HRTjI6FbacQxZ5eDRxoBI2kp0mO2q6huAOjcwH/eww9ky7hzTCmqld215wz6+gk6fK/PaWQaxP
8ESwf1ocIwZxynEI65S1geWGebHBRwT+m3PMZdASUSx1qVSOkGr58RIAKJwdYTmCrGwkSjWh87L9
ZS1stYGBhkXzTmDqJoVzCGJpWR20oBr9N/Wje3Szg4cpFkNG8PDHVDn4Vq1xXowox6Ro9D66NN3U
829oAFQfrJZnpohbHxd/qHItg1D8rgxtD2g934bqBS1uNx0GmpFka+EkEvR7Ag365SvpH81iP2OU
pO1BvXznABfAc0/81UwdG9j4CcjArUox/CAZjAiXFxzi8giR+GMzbMgjpYW0GeEV5DujEHjMUbl3
j7OOT/4pQtc7Xyj1Ca5q2/P8DHGDBhx8gjKkjV4URukzr+II4ONMu6YUulWjuJYfAHdT9VrKtRA+
MXPkQwaMMpBENHuRv8/bCPUpC35eQ2ZwGoRg51p7EJOK+s+Qoz49uB0OHucuOhnOjv9V45bOkjle
ZB96XyinoXsxqAhWgfPgEVzTXwrqbHuLfYHDAmvpXK23wsY38EjDEOobBcO93xTuSXmEAhz5BfV9
iqKTkeeEbUkKy8MhQi/UOq7h0XvpZkwJLe8ctO3ePnmcrwtoeQSPQ2PSksDWZkKt1as+YU6gtkmw
yaojsSf3kT8+ydGgkHpwJQhUxjEbQu7y1C2DmhVGDu3aL6k4aen6pnPBnW5GmCDJEEwiXZ3lKtEY
nXXVUNL3DgTJ5Oyar1l2SdjSJu4FMQlumhRyWX+y0uuYl1CWynPgF+vpzSIqwdLxqr2oYpT5nRBF
aXWbUbs3uH6apdjJIk99D8PgZl9Mz/bwYZWwtWPvc3GTS8u4XZF8bIMhsGONKt6I87VHxSyB5bPK
NnpZ/qk9Dgxm7okTHLWYPhbn/TjJdzl/ZKr2aAt7z8SwpXvK+LiZtKCEStQvo22Ol31BGnUxc+XU
DnaKKQw7aqWIqtnt3N0AqwfdkZhtQw8RqoGDQGhs7PesJ0SRUzBDGi/HRcZ8kfNSDPtVvBsqZsa0
ygv+VjadRKsTzsDn+BbTVwGkLa583jT/UPztsIzrCOILGHTH6S0haGsCgHLgUI54h0hsUlTgOmtJ
zseA9eBrzsQt0yBnMVaVLC7nTGlqgmIAiemQQFxksQac3Mx7TC1tMwDRMhh8qM030jQZODCJY3hl
GgWSH7jYbALhLvnmtzi32qiDbQ5foTq3+RffKMd0TE6XIM5PgTFtQ5TGgC6yZoQgM1TKvzt53nwM
+2pjZtNfr/UPtZHg+jy9WIG+tngIbe8eIIpBBdfcL4rgXdPdFl2719XN49kIAzrivWhVc1LCR0+Z
95l/s/mQI6shdRiwgvptYD494lcaEIowOSx79I/+k4OBKiQRSci2ExAI1Ak+n9dif5ZXh9+Pw1kw
t3tyWfR7mWdHzXshcV3mrYYjC6EXh3YDXyaxwsuyn9FPtwmTmBxDyFc5kys2j28g5wUZgEzVhqAw
zAts1OpZbT1AgR+BpphU2yRDSxSy0V4DwuC1iH0yvwLFeMTzjJ8eIYZLSOHR30LkGwzTFsAEzKit
qN5GOo5WiG1Aug3X57TDoTB2YGbVh2bWDyF7LXfM7wTuCUMBefme5b4HTvpklpCN+bV+eV/+X/l6
NGuqfo2BChRFTtCmxHXNsPDsv3CBtdn4hrsY9x06W+ZFYpGdw7EWPpVPPKs1fAjNjaRS5UM8Y1lV
ICoJ97yD543NB7WgYWP2hE0cnT8xEy6Dmumqkd8+f+WWQDJQn6bxq0BN6jiYG1XlMRxwMEDZB3+K
/AGb39phG4FI6BlVIldkyUCmmrTfVEZh07vifTzlN11rNiVEoNRJjsxsh/kGVXOTcrVbSh3DWB0T
yAWNh/aipNMIP4FyNKg4iwtCTTVJXAja0xTmFpffwi3NwKoZ36z5CxvRqMRRCZxNiHUeU57x19nO
3FQ9yeXjm4xMB8ghhoZ9k/7oB9mp5WuWy00x1+JSh6OfIvl8cJgYCsjk5kwLgb9H0rZaTJIie2Wl
T20EK5hMIaDwWjN+Cgb8TllvIEecatIN+mhcsVmEN83Jm2fj0+/zDyxUjzCi++CZ4WvfgBIhvNcX
G4/NCgMN94EQovsaAgcluzth0eAo/0WnZ20wUmuaUwt/lcAVFczfEtikGYRNadhgFA0mOsYinFNc
R4CxGS6eEF/4mBjQV8/+6xwWOz9a9sBn33pbPZsc2mLaWoG8SPXuPkdtiNzrR3UvY+9fYDbcecWb
hcTfagmkW+a9UXus0heJ9/MoeYY53URYBCH8gxYmZFV6OWGiyyOyOXLHkSFaNb3jHylYuKGf6TEk
af7N0fp/MsAPMfP3NUaf8MilFEpQREFGf3Ak3hcrDTNXMFQ8OBJbX2n7EPGMgrlEpVfhpBbWCfcM
LndesKVppPcO5eSpLnIRmVAI5VytKTBJ7eiX7HUBOHECfNJwY0hc/gyaGJnOOkemw5xmoPxP2M8V
ln9movaay4B1PgcWhIUB2e98aAxz54Q+tKFv65ftcFxQTR+EkbUEXKtZ5WKIH38UfrAVguuA8We3
MG3I6p8ELrdmX/oSTeDwT24/l8VZdzYYjLHWsXYAVB6L6Lllh1opVMDhYI7txoA20U8HieSyaLgM
YcckBHNoAFwiUNGM9x4iLDNk3h2lE6HECadpy6fxXxZOu9ZSZ29Ydn0CZ8U0yVhElknWc5FE713x
r1nU2myW/WwBPTtm90KVRSeJ9zl6eU8AeK49PYeaNdKOcq9RnQmtJqJEjwWr9/p7D8+TRbCQG5IU
eZE6D8r+Zj3mDa68AciUTIoCDIZ5yNzNoLj/bO7fX2tKrTgtrDYFsOT1eDXBaemTY8XIThaol+un
xIf+btTOdRq910abr1NINl3+KQtaI2IC/Q+fepaumqPOmDEOGurdHL3WDVQ1Tt9SWPz3XdBuR7l+
WRuBRaL8hEAYn+qxuBneRQYC3U/K2SU0lqJFQgwcRPCNN/HPf1gK9p/ErHf81WSeGPzjbWFBL/Ih
ikMCA2z5Lb64MJLEhfWdrkJCodv+e9Cfwteu2Cr0gQ3nBL4BU+GTQYahN6V5xtQ1pgXSM2THJL9O
+zJFBMl5N1b6asrq9Tjsw2espOGYRbffIV74yKFN4izcc6+5zJZ46FUHL4jPyoNQMHtoSr3jPHY/
fmnkm9EP+ZRA29hGzwCMFJbJn78BK9fB1D/zyGbo0LlVrOsMbwc9eXQA3Tr/L8Oeocsf5Ykz6J9d
snV48MbiM26EGUoVHtBUc90WLdkOvevuOn9Yxc170l9S6C+tFT2YsPCp7y28ahoiNwaqExWTuVIx
yA3Wffm5eD5r34cTC7S5Zc2fm9+cC8Q7GNrGyYMxQn8qj7GLjwnvCN60zDMKqlZ60+USISxw6X97
/Z8/vbnKXEftWaLHjB6TFtu7K5FvWsSt7ExeB7xSa/qp7GqtOpw25ivtGMaL+P30+gsbu4U0D8HT
XBTmpwS1VPlTi+OH2V5NJyTq4s3MX7PhKWf/K+oCKZiEK0PU4J/eNIlb13ltDwZInlFho+D0Z2Zx
oh8xALkdeEDeygidLy4oneFiIBcVHqp2LCwQSRylpZScp6A5zLBZfViRBaUPtbTBhaqF2RnOXc1s
Ap2bB/bkq6sMR3IbH/f5xhFAy+TBqWAprIIw+wBblkA5qyA0nVG+HM9GwXAZJNT8npfmaCUmiWlP
1VLhMUodUOL+QWgTWuru5JnTWSESFQZWC6N2uFk89QnFRthiUA2XCcjTBAVh7hVg4iQamsZ8o0CS
X2G8FRie0AxzMCuC0ChRg/pvLZEzUJ+cB7fBQjX+23gVShF4obBw5n8yl7DpSBcwzCyYVvh0nxt9
gRRWrI3yLwnIoOwUXo36ys35KvWvE2T7BoqIVunw+5CiAELXA1wqrtKRGtN2Eywl3OgPUQ3fS/JT
p9MvizIbXhNAIjVmN7M86ngJAT0lGshG8WkM2BKEZCA141reZdw0D9GC1LtOuWs8a+AAJvsyw2ty
6hq8ZJA5Lu5er/AqsMx670zJU+fXj6DO3EfC25aAJxdMwuwoXTKIw0ZKHSe3mRXF26rHVISOqnNL
GIfLfTVNRLTgvNb35c/g0iIG/lMAEuLVI6wqf1CnqSdcEoMrs9z0lDj5jOtJiNhRfwjof9BrSAFp
Gghvkp6u3DwWY3msreTI1A8HSTN4hlx6SDTsWZdo4xPNJhibGxH304XZVaUpZZQc9yOavwFNXovP
v9IIHPeCV5gt1xEXPF3DDEj13YtMhpIxvZWt8aP7FbTQ6Vubg30WD0Qja8TjOMYR2PsL+3cCIECa
GmuEY803LjSI6syvbSQzZA9SuRai2WbJ5VjoLNOhrzUu44GayzkNrk9Bz+2DpkUm2knR4a9AK1kO
X2kHMbKrNpmXPojzde9Np1icf0ifdjAkKAHanWs0hke5vRceddU7pDKEn8KcgVlC5y6cs7gxz9G7
jmJLp2Ig4AsynoMrfFn+i4dLUPQrGz0lTBu9Nlc6M8IxNfbFmF8UEEgj4eRJILSqymVkMuJmI6ce
inIzuki1xQHSD8STMExiQYxgYYrawKc+swzYj8EbCnl8yxlSG6dfrhWi7GVpL3YkutPy2GagmTqS
tgg0qmkTXEQqzMZIfnte/Gpdmzj7VENv3w30rQ3t9jRY22Ru/ha++dTX+s4r8NJA/Y6qCbXisGvs
fmPhSNnyJSWsyshhHBXjpdLEXBVCQyiQwWSjynx2CcKSfRlD8NG6nLXzMsErZot7vZJSPa6f/BgX
Gs7EqX5sdU6ZRl+FHEfE/HrucmiHIzpURd5emabfua3vkcKH8XCdSSKcHQM6VOrtvNJ6HaiLR/Ol
7Md9AaXYoGtw6HXJMmM6POCEObsolrGRAFlA1TIDy9fwhfXpoV511lMY4fVF+bGMgAvI/qZrtHY0
5zpo9qrBqpYDV2IShSYlZd+Ig4yByxsnxtTX+x7LUglXHNApex4UHCOAB9tltzbBLUQGgFxkdkTm
93hTWJQnPkRaxKuE5o4ZxtDmmGNrinMM2oQqjs82zBCnfppD+4Mzn7tuoCeVWX3tL8APLsZX7oGS
Gk/V+jqmIDbtF3MhNAvExSREFogahxKrRTWQzpi3jphVMTBFwj9+grO6VkCafIbGDw9hRiEkltT5
lmQGG5m56IZSxkASPkgupxRIsboYmC/yJxHy2uFF41QwwB0bCeuJ+e6bqeZXOjiYqogExs1eGeXz
ElOsK8Z6M7s67JsrYlYp4swE+6XsTjCVPH0X3lKEfKEOqcQq7zeuJR5Rs1WXAFQTQFTzQdnyfiOs
j5m7x3+oYKzWOLRJYGhD5SVRtxmd6tKN0Jf/hc1B8IAOmw7He8hjFCbGXT5gQ6rj/f/aQqDFd2SY
T1vTS9e5/enxjtruxUoRWgdbH8ynBJAJMDUXBlYTqiezvdO0L+IhYLXPw5vwU5ceN93jBOjgK/2Y
1yaqNL5DEWrQ54KjE1evOsJK9KIhmHw7bWIxsoInx1N1afaynu6yOU3ZdeLOtAOIvSHuw0ITFZoG
06dyJavlV0yFBkGSaQveso4GxfFLjtFmYyvIULm7KjwLyBHM7GUwPhSMQpLv7hdowEYLXZPRpOkS
XsvgoZmvlvkyI/CcJ+ZI3fBJKgU+0/8U5jrJ8BGG5S6gUXfsF1GtBdGDC8+xsakaHVRJQUNGdqFS
qpAITvaeOPcTna0MgESWxDZh9CpvZYEbZwK/qcwnrxUtqjVBUmkl6eDs8MhozCm2I0oNTcqb8gpM
aDSM+3kUgU9QAI1Vw1XYHfkKsV7ejf6Lmq8kqHvmeAeDqsiqVY5Wtj1Dz8UR8RsQcCVPjnzjgxl/
owdcORG+inyYUPNazFA97LnN4Bb6/tr8Rh5/mDRYaaCgv0RKN3m3hNPDr/lL5kfOa1XzzorwlGXH
A63yPOB0GfBOEPKmn9UIxAy+ljqoDnAlpJ6YrZf6rEu5i1QZU3yXK33a6Wylum6x/Sc0gsI5D7Y9
oL4mzA/1VSjvWmvpaoAYP7sLI7h0J7FEQjgqw5ouUt8x8+YGK7EQICgkx285+VlEn0dz63TrYsFZ
4zluto23NuiO5gGsX+0iO9vjMGGEUtrySvJ5HyP0b6fhbxeaJxtmvbYkp1oPTiFzxcpwcVY7Z7xH
ly53avtbjukmlUTcPiVFcdLh7BL4KIVw2CRfFnrBniGgaKJ0JswWAzvR7jgMpH0bSjWZkGVgcMsx
7hjhEI/jOWisk+nymgt7lUmQ47EdfUCl9CgSB833v7pGcY8iM1HQc4pg5zYuuDmVPGe4pBqLvwcN
PHMkGGw+QK2eoyBZMLxxUJqDBVe+rMh+mG5hQT5jUO9daCXsucpZ/sSLt+7qcpfpw9vIXRHXUHXT
AM9I40iPueZuKvUvWYQjZzl73VJfPbxf9W8GpQBUtvYaCDlnaIhyijAS8MG26Dc9x2wRUrcb03Rp
J9AgBy8nNrlQqCrA0r0Nu6/VtV3HZH3QUfl67kdd8NPj6zhdA2RoRVqfUXyoCGg5/+snZAxRUvVV
t7HSEbOYhRR5HrPbr+sBtS1lUA5eUel/G4yvSM0ISoxF8+LM4qehu/pwNORcHZBbeKTOItIXTUKn
ETWC75tl2Q+pB5A0PAv+6ubusXEJp8TUawjTtZny15DLkZ7Djub3FUxNlIjZsDESsnthblUoomrS
5yzxOYIyZQKQt9hYZbByB6iCdn8Tsqnc+RGOlARSzuVwP1rhcSpLRHYuEzBaB4AXeYchZ7hMbYdu
hiAFvqOjHRoo062HoEcLaOx7Zf1EvlrNYbLznYzcDUW6KNgkYwFcBQokwZWnVkqpc8+PFyl3jP6q
mv4JvSBmilhZw8rhWJsUTs3DkSk9QGTb7PGXKe2NAcZJxozTHAUPTFG1gzbCyWD6qeA/T3BAl55R
eoYWIt941nPhAb9UqNuo2vSRHZBgz7Pg51DcvMh89CgypvQJM4u1XjZPsK7gJHAiccVIGSKruiaD
oUqa1TCfDaPcOABB/HgZe0ltiW05Vp6rWbtvVPxSYx/pSB4u+RkJXvyR3a7ki/ZUyTPtq5BO4TLu
h/4RF0LiidC4QFhD8mCUatvneMSHcO/mLF3P01uITQ7PDlJp6pYfk0nfAlYHteI+hVmw9LAffPM0
qOg6UDqPurExR0hdGNvkLBcdXxXf78yVapz7EWFTWncEfzPkB7umj0SMhGsvASu+hAyBuIwOBumC
AhHGM2RnE74imsttrDyckHSG+8SohNWjjYe0EW/QPAIjYQ5t9pBBx+FkYtriZTg/wZ8tM1KDPHa+
0sY/lTVu0pQ558fcQ1fpLwqFALgGyl7omz1YYDRdBMeh7Szb+nvwoUXGufaZ+eNedk0EY2XABrny
+5fAMzdBjOF2f04G92GGUBmWRG44G2ikF5MAZb15X2AsUJNQfag43Wl1tctg64KAJJsgeSv0flcB
RLdQIRIKUAd+WxLY4pLWaniMcvZxaEMXMK3iqGNFSu+h94+Y8aZHjrWxezdJLIyae1khQfY99Suy
kU8TdXERm7tQQ12UJM9h0O5gHx3sHp0dhuJlR3CAZW4s9GSWB60iZ1QVwXdnRIlRUuEgzRYxpVay
wdJv6DlSfTFh7YrqHOCRJATnOYJPyradfszoBfMXZW6LFivMumJYgrEYj1paKa7uzs33FvxgR8IZ
ln+yQmIQiJqTvrL3Q+cAfliQbtxT3py8/JvzE22k/AxhObC80/5iJM4OVw8VmtJhUyg8D+NjB8et
Zj9ICZswu/bzaS8lY+g46Co989SZ9Tkamqc877jJSrBOfCmNdPW46NemJ5SyutpsIrjQ8fARZc+5
MX27FYwUvJzVG9hSBINUz60nYqpYZEObvzTswRJOgIXbLJwIDEQz/CsBj+hX3MJ8XFS/Vsp4CUs0
gci2IcgjQvJje6U1y24er5GwyjgYHOu9Wlx4d951xi4WwwRmX8A1pza99YStGRgbYMoqiOEwWevC
JmjM/WOXjyExpzOTeNs7DxaLjXXTAJVby4gpn7HqyRww2+FZzuQCTLTXvyDJIb/6+RuE7Xs9IUQN
Ad8w9mIsRoW+mMML0pILv64NNaium12bvlhd/N64UBeZUJnXycYjP4kONieIAsLVYDRWTvAIJA3Z
CSSabgd4htt2aZwPOHS478V98SjbUqBWtxv+pDa+VTxZdK0W3iU6iD3dllqGbebqlx5cxDB0KIcb
HNSstN4W7he64DvavpjGAfYD0rl00uGCA3wdULL8f9i6NYsd8AmPGRpuSuOQXj2xVyVGNC1QrIfJ
AEcu4u7qJgpPP4I314A0xZiQyElWw5NZOvFP9TE7n/D4SY4q7I85xDG53Kg/dQ64ugk2dfjXMrZj
jc6JyanuvpT6NfSdPUqHZ30etnTdRVkxq3kHIQ8ArbPAewDgQ4t7NnF3a0P9bYlcKlgCGpu30bcJ
O/ZXEqdtK3/tVfYxdhiQwIYczyFq9bt0eOp92NfODVqF3srdKtedbIokw6njb0YOiIXYQ85IRk3/
d4DpAsEOZ0ht+JPZn4xA5EGG6ataCDelrScLzihh33boBbENDZEK+6rZwrCh8sXag9pyYovIkEnH
rUSWl0D/sKjwy9FgH8Izsd5gHsEleA1pAHSveqb0FiqOEQ2kc+xiFexrPM7BrCOGnUWzkSKgXuDt
0Hw3OC7lOrHZXOejjoEqA92EHFq3xJGyuo12sppbQ/xGaIicoNmqCO9KH9wpbV2sbqyz1L4NK9jD
ZsTmk/npoggp4YJKWYp1kFRrODwIrfav5k27BUlmnFZrYYQWAKl1uwtCc28sGhEZ1AbhcnNse9d4
2ptchRmMJmnPc2KI1HgMFWhbjCcfE+M6WI35dG8aUIPzL8pIFvwvxm98LL27Ez1r0ufIiKLXnHxA
EWly6fHCA2pMcO2qK1aOxgSJdV1wzjrYF6iEyIb21Fff2QwcLwek1033fVtcOOmhvcWoEqV4lu9I
WvhJUTvJOaKw0aSZaduBFlpjCEjdDwgmDW4Aaen38C3wB+nAdDKDBgHqqBzBlUO6AW8OEZXO+amX
UA0AQS3uiEYnViynP9DwMH6d+O68bTz9fuKB5A5+bmJBQHSne4IAkZwRCQQ5vNWcg8uULYe3FLj0
ZZHxEVlY28B/k23mKUg000XDgLOKSKqU2U3zafv6JXI/5nI8yj1czh7qZhGrMDidCb8otrUcMyZ5
EeVHR2vKKZUi7DSSaU05CHJNgyflRvtieUjVAUnkRhiIwmNFNDCEhZESIq4UENxnMn0YqOgV3QYa
3C3zL2diMHmBXh8Q3xp48DEpwrOcaG5/R70js7pOdUfcGKCNNe34iiOJOb+Z03MU9k+2Q25FVzx6
XXDEpC58G8VIBcAhtSDY+mwNRaQaUM2LXMpNRlQpoaC4SrZ0xsz1ngHdGxh8YkMm0/1IP3LPyj5C
fVdZ6Z3yvE3rOkSOTPd8zFozw2sR2nd+TBhMjNEB/zCCDJ3BAQ7agCQB2JWOfwJE5NrsRnqH0b3x
26dcaG79Y8Il1BdCI/ytDJZSUC4jV9SpmMcDUPW4B+UhaJOn3YswvUaZRzW0UDqHO3e8SP+LUqAi
iD17NmFNd3zI3L11zQlv9BFPtelVLN0UOEsAwSZU31ZyI2PMg7Tewq8uSHjBly64jeErOXKrlI0i
hE1j1M7lRGqetI5MGUMmBhX5ejm2GAFzzKH2pKvZLIAzSZW/2/zOpRlcRJNjMT6Wo7/Vqxvhh1xu
9l62RZTrR75iDn4eI4Ya8TQwuWJUxdCIHtANb07OxTXjAKJvDUZKd2ZpPhlZtOmLCrfC+CJUcB9a
Gs0hwgPeX/ss970RoGGtx83kDucyVtvS0F5acOWRJCQzhhB3lRWra4xO0aANA9Hv/Fw5VaRUDqfp
YDKWheh0lSoHLZCsbC7z7ZxNpLu/ZTUZ5xJxTWJHWN+0yX7KFrISoeD6sB6iWb2IYc7ow7bjX+oO
WdkQotA5xkv+7IDHjY6LMXyKuy+af8BYA4M4ev9IMWlo45mQv+yaK+tEkIQedGfLmv27PtZXygSv
RoUN11g6Qzioi3I3CldzefNLxpMcPqQuMa1SPI7QdYj2R5ZwVnyxv9N2GyzTBtcndDARMu4WTEfu
ZzmdhWafTLmEfkB6ZcPBACUviZJtgRqSVSfbLxFq2ye2oygDBcMD2r93mILU9c+gfzSpc86Nmir7
DwRzQTUUSk0KBLqU8d6ieUzHzxBqN/zdCIeW7stqsVz7cUX/BWWnFB4gvigFjFOxeczIdkBNgwah
B/93QGtVwuZa9oRagzwmAxMOr3geQFN0FT8s9ZupwT1AkSv9kKPnT+yr2DAQBVMz0qsI7unzRHJk
e8SxF6O5bspgbUXvSntKReVEUZ/HxbYjnsN/6pY3LT2l1klPQkoEqkBmS3h+rEpRCS3G2cAsgnxh
DaW1X7Gft31R/u31CO+SBWqp5dffc85EMfbee8wJqd3Zlv5dE7Ivu3JcaSExGR7MnVFpF28WeR4W
R5hVjVyaSfYIN/SxJYhYVTbXsIkSy0aUNzBViTnDGmxCqQ26m+cP6yjBPQLOr81ArvGeckabxoK6
j2MC9uHzmLjYXy3QJ88tuGXrP6IRWVFD4Hhxmw39j006U4ijVcL5IiuLub38RR++DtQV/h9XPJ/u
NE/xNMLHwWOUww3pzn9koG801p1YbHrhviM8OiTTl2sqapmS8nIGqj+f4tQcNEamr9aMqpVRe8ao
18VFindm0Yz4yrhGNNThJKsDECZA7+ykmwlFScovqi1Hu4cxDlxZcGjMxCQ7BOQ2+h5e87pLxtcA
LldZYNz9BhsUtVOKXwHjKkQS7t7tcaOHiguiI6R2laWsfj35k7c9QXD4ngHy3+ecZV6j77A8uBe9
OYOV+1pz/sSc2Qlnt1kS3OKPa5jxaO5y+AoEPNHfVubJqqqdXrd/3XTcmxCeFJPMoPwpQKaa3lml
Kj7HvnUBbWbrtuarG8cPMzo9p44/OCL2UJjkOIpT/ZI8JgPhYswbhnWH3JANbdjkcVGqz/FnY3jX
OKp2Dd0WvE48z2u6yT7zuWwroiDa91/3guHdyeE0DOQPtDpp3L2LFu9dalsp5AN7bTXnoTUuI+1L
6f8zOf1jVjcTqzU6G/fyC5EE072RMAWH4wCmx0M1lUJSdwd84FmvNdhtDtcIZQty8Hu8pPpAI7Bh
uhtLn0l9+O6WbwvFl4Wu18XQFsZYk4dg+zYArjHAZdY2Yc2BNl5bTHKT6sZglFIj+tRbZhpW1Vyd
mORZtQ1nLIWODOiLYNobPnnonMUJbWuKrKBH9UOuVr8t5q3lsIAMfWvO7atfDTaZzgwgGsWGoVXE
ygWRUFWNu2KAZ5NAxVuW1wKJq0i/5A0LWA6fdNH+FE76kvkQy2HjS/USRI8uRLjmZ4guELSxviAb
diJ8xUYH4ZACG7Xw6PKbQEzmDegi1d23ZYb/7+W30RwZq4OO6Tv55l0/PBbElfaNIqvEOo3YBY3l
8jxTqkNZefPGTTvMD42GqNTHyQ+laZTv6nZ+9xd3ZZjNxgXedOx/MfaS7WtDYrxTPch+LSt0nRyh
Gq5w5lzsDbfZzFygHoxHNucYh7u2eeznAcjF20qN0iXmacapLCSB2GMQpHxKSLgZQccDWqgz81uP
qYwXop/UniII1FOwH0ivJGV9xx+1loB3Mqx8+BsngzukJke0Nz64ZEoygUsdw+eag4Q5IYqCCWNG
F6OAGUxnRkacVW/V8N0aMF4JvGenz038MTY/WjveIKgySLyHzw9fBWpMQyg71sh86EwqCJdn1K/j
AasBN92G1JZ0Qn/z3v0O0x8fdbze1ZclhiwZkPwSej9Wh/1jG6BFtDzkooCpevxelgQnTx4ZRy8O
HopDnF1EP5TyQhOGNgNIuXm2OfoDHugE9B0y28qHaVsXNW7UD7Wn4eTUzTQ3QHn0Nwhr8ZC6LUXE
8NQLKNZYsSWXbr/4RytrP51ofABO3HIS9wNIiZs+wETigMSIjcmLewqwH6KopPSBKEoNr4zyPXb2
LrQZO9AfsGo9iVhVaxUKRwr1vsPQ3Uvfqy7e+AGYpvqrz3jjLc7AgWEXnww93QEQoKnmcxwHhx7q
AxpD3Zmekhqah/JWbT2/d3p4w6uURCO6AlKFp4eY4cjM/CCEXrwwna+X/DxZ80bV8btucv2nP1Pe
oriGT4Fa8L3GEC9lYp5yprlldTox0j/UQ36LXPc7RbNSGYgZQs+/9XP1MI9iK/EQJ2V4Hzf2U++Y
VH8Qs3PzqWLE0haU4TVLqyX4o3T/iQwv46bzIMPWWfOmu3TXVTGv4+ItnMutkIHAs+EjZoTeqz0K
IdQq6nvu8P8icsFAOoQDdeakz2JdUlvztsJlPsJtpUnHm6hXHHMmShruG9hpPdJvVcWeqCwWg+im
VUmMLmCB8mgvcVJirguSkMOV8yy4q7RdbhEe9cFZNdHnMH1LInvuvfPf5Lq3uRDbhPngquFGwUkr
478bsDYNAydUXOpR9ABxJkzcZ1TiFnxwAFMC5vv1sPhUCsSnagSQRu79NLTH1D/WXXiuLdzhMGSz
GEvpOJKnuCgORf7T8CzFTK5nkjRCS6DBDL+cgv4K6yk/m9d6g0tnQYxhRlx7Zj64LSavo+HvSpzi
Gro7h3pYkYViReW9EUWvZV4cTZsAVTrFgUh7XOHjmUxjw91kekthln1NiDkYUhDyrKU6xpNRdLJr
bbdYxGwZDDOTnGZdu1RjQLO+ihcswsRZKZ/WnWcf1KA+KGIg8sQrLzEfrNz8scmvQKe4URSC8vd+
/fHcbi8R8l5GwYjlQ6fgj5A5BZ+7Kk1mivCNqLHt3uWEMFFauTYjvWCHpf1961Ku8hTGDrpVWV+N
fjmHzbRZZkxNCKzwmOTRdrfUCWQwpc61+tOUzqs3GzuvbZ6FrmkWwT8faa7RPOocCcbwEWfdbRjI
7NKtDcAqe9dlgo2tKJFYZgKtZdhHLv64KPJXOYq1diYHDx6+4giPwo9ZRxajc3rC/UiC5tgZIQlQ
PQTcMB9O95E+bSIWtZmEB4/9yHDVBUFP6vJFnkKhdR+9Z5/xGWi7x0wne8fp7vPaoPxz3JM7B5v/
SDqvpciRLYp+kSJkUu6V8t5gixcF0CCX8l5ff1fOfZmY7migqJJSx+y9diCtD9fWngYjP6MpZi+O
tq1xby2/sWdGsKGGRVxOn1V9miM2kMl0zim5gx79igCOgzi+7OTVd6etPo24foYF2qh9NGufkZns
BEw0FOgvPikGTR/QcNeYIKT/rD6g+auGmjL3qFnDyaZY5UmGExAPDuGBRn8I9ORFi8p/0CAgv1o3
R6kBdKa947/c+6jJqTBF8hn08rms2mPrOMeMsMoERzYAL3pqovRA3BePmr0ckJez2xGlYXjfZt38
iRk3kue9F6iNKaJ/uqNkdagTMBaP5iYunPemw/foY9qp5+ovMOt7XTONY03GuC9mDF8j+Bo05xCP
Bzlyes81e3ldPEEcPDgUPlbFoKytP5JivOWuR33Sbvpq7WoVk19+ukNKLiOc9dSA28vj4+i4V1Hs
mbAsux5zXDgnhzTqtiGNwjJxHoVZ7/2W9g3lQCtmC2k+mCUkwBHhHGhpQ6BeijPEgbDxNXJXtAFY
/M1EnNVf6zS8sRtmcpxYh7hr1kXlbuo42bSNfm2ifFMX3tIiKm6Qe6G3ClurIZlTV6rPJ2BmLlYy
hCmaAUpOAVAaqAlD6NI48RYDu5YdiavRuDbg0XCG/7UxpKnkaAbh56x0SRESt9QFFe4gRHOq+IzG
NNHa8mlqxG6LIRNPUUhgKLN3LJfgFdlxpO3FF6zcPMZCA5qBPt34VHFZjCHBHhp0e+6DTh1SKQ5i
V89Ar7GzZWDHZzDu2FhCVAJMV0GrJL8+EdY2RjTei/adzeIybKpv8ucCZzzKICNXdSqgYku5MvCX
bOZBZdS1h5yFTpexQp3I/2oN9ACg9+Wk36zqGGjZvfOBAmksnqeYKJXGRe3pRBszKsk5V+hze/I2
0go3Ld7rdGJFFTYbvUQHRcZgWNXn3PyIE/koEXyjbL8kFReY+P+9JnLnmosCjHJ3BjQ7zosu4ME4
0nKn4xHVE4L19AJMxCXcMDav6gBiCHCpANabnXMz2ePTtLQb27i44EKtjS+3Lq4pY8u3Bd/7xuQZ
F2Kz7H18C8DbtbpYJa3O0K5mYm2wg9fWMzAMN2ZvFO2mvqyWLLmZVs5sR9qnuk6XU6sfRtwNfuj9
CTfdSFhzugaF0kNla03gbINqN2OHXIQ1JV2J2g1xzFnLavKoTfgi0l+4Ffr52RvWFaDyjDzCRgcQ
nNflu1eYO9z1fUqwjrPM4W8aYXMjgeIABn+t15hscaTleIIlumW6aJYfG9oojV35QNeTx2Jj1gzj
sAzW8200ikeMek0go5lTINlyo8NdUXYoz78VFZQQy17GdfOuTeU6s5lJ6MlCCG629zw0qOWNcJO3
6TrkBi5qZ8Vzf3SOdo81Z6B29bYOF11YMoImidbluZ5MS2UDU2IrdUCX0S0nuxA1vE1rYzKZ1xiC
jB2aNUIXA1jfdS4P6ge30+uESsvl+sHqht6LhoJBWWCzCOSe6IFadvarz7ogY2I+Vs1VfVJslpQ+
R0WU4OXDXJTTvHqmuysdcfBKxMo+OPiFBxkV2xCC4T/HmzEr6DvDR3yTtTPAeBJU7PCahv2iJxuX
L7L5rJAcMTQaudQ0ZFXqodP79SHKtHtCWqJR6Wf4kz/8q2ESL9FskRSQ3wYmOLqEtVKeEJevHF5W
URvHJKp+RaNv7a681YZF0O10BMgfs1kDMqKs5PFd/b2Wye15MpA6mPZbwJ0zcE2pNy/pEI6ySY3Z
5semit2eaHA5lnjCqt6dFTYdpvnJBUIXHNIw88Im9Ouzy3Of55elnUvwJN0tTCMCstKVeh6l1b7S
bnlkka6VXCr9V5LPq4pDS9+pXzzs5d5uo5PGw8xCZ4cmi1l7SF+iqqueMW/A4TbohFMViHTntfqm
cpQcUDwefUaCOsxzmclTUuxGhmqKjl4zMrUNogwR0qnyJJo6BTFCFvNmMPrTMYpWRU6FQ7tn9wIw
uJMek47PmoyJo2O8CQQAaCxLpTYAa5IxBBg5tuxFPqMpZMCiNMWR3b6atAB+BNOYrBrJZmmeT6TP
HPOeRXjNKmDi+R1SfglSKY2OkQawwQqJPW4YLZt/orGeVo0gAC3u13n7XXGz65P8GSwYlo79w7Rw
5xML1+lvXYEjz5wOE4Zg3tx33OjLsu0PSSPvYig+GyzGoWUsk2rYVAIxsG7pe/Uyj8qzrUboOreR
WdhvTWnuQkQcMAbXWaxt05qGEddnwvYp4HnhMPaLXzKP0ZZvnNPeZfnkocHt13Pb8GmGX4X/2eOw
ckgG01wuY4hFYqRSzbKPoSwu+sAyw+Z+m6qXJtd2GZ9gC/5SP7gDOM1OOxgjZ0WM4adkJ+PUjJwA
U/VdeVU8WaRqlXFuZE7/y3AVxgixpSVcDvVG6QUTDsEQvPonoeApXrVtkWRkmMGRdCVIzydFQVAP
LDDAVTOdE1VaffgmaFJVRjosYp+CIntQb0YamtUyz3TGc9qpZQ5atRq6+2bNVve50/ZJhOO69Ddz
Xl4rWRwR1GcaOM6z4t86vYmXzti06XvuWhtuCp7ZSVUeMis6+pG26MAvPOlHA9QypeAxl3gIi/kz
qqninW7rRZvastKlKkCSNOadBhudVMaTlTW71k6QK8eKwcp5Pl9TBocRczvT9HDUQ3itKhYp1JVA
seW8c6L5mr8pgWevEIjc75umP3QiWVe8aRktpXR1deoDwLjiQwloqKPk1P3LYZ6oui1MVXSFC1OY
2DvCp0Cw78oo2AFyqEtv3eX+Eu0FqGzmR0QIj/nDbDtIHvJ7quut3vZrOX+pQ1H9yyS1v6NWv9GC
KB25E1gHW78E8fAYeVTaRCNXxUqDdQa0YosLUL0ACwGRURprnWqaOv8nstCmb+xiI+pH5K55s/jv
kCPud/xXPXWfs2HeSTe7jFFIOcDoUk2lZfGTj5epLd5RT/FMLe+RbxwsxOsZiEmuAwHf0mgL4row
gaPZGArmU6Mkrk8BwbhU+HeMTUGdwFAaG5dYoOrm2O6P1smFuos9NtpGSLAIP82M8xM7/8SMj0ZZ
/DascQfT+cry2V3orv2sxUShjX59HuOgeSp4d4y5VeEMFzOqf62aJA1OqGEmrzDQN7H4UjsmDcuM
X4f7RMaoqiLOzfg6FKT7GQZGMU2geC8YbLmx/c+uGaBrDPomiZ3Stln9B5ClHLLGQA0La5+2eAoA
UWlDcNTN7K2ItK1M7OeeNbEuJpAiLPkSypoCKjktQ1Q1e1/XbwMeQivQVrZgtz2VlJToN/XM2btV
gmqbYUXmBOtkfEQCDlNbvSrGQmJjLGvq8tOpsFkbAYs/BtU1CIzKIzTDgqNqNUiTwL9BHY5tBE8M
of1BbtR2FeSH+u3RRPl8DTnaVfgZBu6Epca+6pYSirHoZ51QFZKJKpo3YW9B1jOdsEg7M7778UYx
nDwpoBi+1WXm/OPdb4OZg6K96Yx68NF2Jq4zhEpV+sfddfGzjABOZIVbQqIqHtS2jBlX8h36sIfO
2BwH7PFWZFBPNd3OFaSBE+geGn9l15/ZMixyLXoWmXuaDW2Vpv5fnJNO7l4qfv05iHdF4L0IQzvO
DfO+Gq1R3NwMH0E0v4yR5T+x2ylKikaEDMIKNsAxqJkuyd5Ds1KJ4uWHn9qwGuF6tIIPvo/e1V9m
RXsK+r980iCF8NV5Ca5aS5GEuKD+8NBSdVF/3yLpPmQuUE9OzDZkE5XUpHQsntPsYhI9egMZdZBZ
qEO1r9Eh7Tn1v7xu3no9EVbGkOwibDM86lOXwY3+HetS33eR/zcMMqEO7o/ceH+FW4DXDBRdaBRU
b1Px1XgcwHN6BRH8L3TmQyfnyyzcciHneicSIKJZDR/Qcb4KxxgWZlmDxPuL4I8gp5aqPsSCkvF1
HksBMQBVr7NPXze2VhQeu6g7oHnJpm2h9c8WrpPp3N8I50qT5CZCl1E3I4rhOJg/emKu+PSBQHr0
udW7Pb05ExTYsUqWXM3vAYByZ/jKjw2Yt7D/BET5n58HDBJvGympr7hIYm4gWC8ORWCVBK8G5/fU
sJtFZjjWbz65MnXxX2pmdAvxsJUFVUX6W0j9of4ZL1OLfRA4GaV7cw08ZmwskeXKE3jU23AT0OC2
MUlXPRpOJi4bdQxBCN1EjbsSRr7MKxuvqdzwIe8tzMM5a6FUh8fpkTnYMpTkYQFGB6b2HPGtkFO7
JgGGtF72IOGDNqsUdHYc6J+5gY7Czc/9QBdDCPgcC6JvBQa1R+L6eyt+TfWbwGyzrMmWVKZ9vWWy
b4AcDq/BXLEBJAKkZJrssxgl7SKnQc8hvmAcL2aLtTtJMS2Tdd5dzJy6qeFnKLGtN3cfHZPWgytC
3U1hxHJWAUwbGpOogXM8fIYAi8Gyhjr+fu3HlN5OwIaytFVZtvTqcLvZfWN0q6i+C9aR7r8uhInf
yCcYy427D1DhEvar2P1ED7R/vsueAVNpeLYJuUYSRxAwMv3wENcvzLDZPaasvTAfccc1RYh+Kt+M
UFgmlvmELxGm0tc7t2GVihFFIrL2IoKSbsoYMEUnqmPKyvdS0KPTl9vDwRfuFwoJn90LaTbd3J+M
qIQPRVj3+DzNOmFnh4k/oGkenylwl3BxOQfHgbFHv9N8ugst2OQ9Zj/MoaME3RxgU2KGkGTAKcGj
1JG/M3LuY3KY6eUHdmUBtZR3RNeju8pE/YenjUYPdbgXrWMZ7UwWlAGxBsu4cF8ajkFmr12ebXu9
UdlWbsE1HlE0MIYJ7Qy7RLNQN9AQM3UYVjCtwbM04p3+3BmfRYV3FUQGzyv0KgdDQsDisYRSN8C8
yKe1rq1broAXGCi8kJgDTo4J6r2DyNhje8Y5X0TNwmq+bZBxGmXUtB+Lu4RzVP7ihqL7oplxkAmW
7dYb+pvdaRsnxTBEh2XTzYc62Rc0BK/M7FC+Q2uoyo/cISw+LYn1aZ9nNkq584JnD7pwhH0u3BvG
RzFcpZmehn4GuUiAxjwe2S9JTCelaF5DLzzSOeOPKFed1T2swXlLwmkbjT2d5MGL+TRyf1vZ8wG9
ZlGosCyQqT2nCHm47PnWKtFlci8z+xTWpSCtU8v5ilNGBaP9rjWsOgkEegJvxBMWUHlVh4eQy6QL
mBJYIJ5L5wbxdlF0hg5I3buwU2Pk6R6nPP4gHGaIhi8zl2tpMSqQ87pqD2NJOZy2pz6gKeNbKauS
1KhO/Jt0GLM4FrrpzFl33ssUlKj8HkWE06Ap+QYfUfadZM8JihEat0UU1STSoX1r021tFS+6g6Sb
dhC5MWKA8RedWEhhii61QT/RiQ5/P26j6OygPUSuYNeHgTtEoVa1NwyNNiZ6jpYWZKgTPfl/RvMa
s1U3NZMpaXuhQUR8KLeNGawsR19VSGOyxlpwoCfsYCpS5OMGej2hG8Ih4CZdRUTeeCOamPwluU2+
sVIUW0ct6v9FNrUZkMBT6T6PXNIN+RWwWxeJjn4DjgXNhJIFGHq30t34HocCrgoifP7MpF269l2J
+f4Tu/tXCJOchsV8VPwwBgzQmlpKPG2TcHQrt+EgziLmylmqgp1Hnjfa0NVo+OajbngrnfWRZ6KO
sAnUGCA2hPC/Ne+fxzSgjJxXTE+IBcZjF3bskuntdXfLRZRr54TlUeGu8Ko3if6ZlD+O0Z4tzHZl
dLJzFQfWMeAiSiN9bsefJkLDHUQuBeHrKIvlUMfHpv6o1V9LiGxcYmWH8TIzYIwRMrHNyoSZiNUd
uHN+A+7DilHdMIqjOcBlm5ujXYWIsMCGRwSpjB5UFfNkDfFK4z4eB+Qa8FxAWuto6tLqw7avHj82
gns2Qr3zeH6rE8pnfxEFIYLGT3nu4YHPrCYIGvYyTK9P5ntXb1qSh1RmZFvhj/RPlv9esgnuygyr
hg7EddjY9qPPp7VlgiZzfksTEHiC+re4xUNrLIeYkSxMzZiLwSUgN2PRnFxaS9+Gw9qxLzill9re
49Tpq7daa9eGS6B5creND517XPaXdvA2ek/9xyrNZlOADfwkHAPkOuIFiVytXab+KbP6I3ZiI48f
DpetnRP95xrPWe/utF7xE6u7JJC59b1d348eB3pwMwYfeHG/D0se3AjarAbSg/+Y4urbjfUdjD2e
4Vix5odLHg7vSzwcajbSiGnV0AILAid/7qQnOKF7VddyL2IrGFdGmKy1Zt623H0WqzLWWnecuAwZ
KSiygQmd8UbewyIc31u//OXR6M48DzDZJTDO/8xR7CzTP7odj7quhaWQXnDAvdlkh2lKvT199JBK
9f4V7KhZgwPLXnPbfU5bPs+xob63DJTYMcc/gqFWOQt1IsTL7FSVzkHHqvNfEU6evDXsdHmqMEwy
v3szhuYxkt+FMmrNQ39htHRoJq87hVotWH8smGLtxozLOCwfqtkZiXGOAa75BWbNYfhSt11RFieP
j7mv31gh7lvuyGE6T3xVKd1nck0wFajsuUTc1NCvBlmufqBw0fGrwO/xS9TvU49xva++4fyXZ2bn
Mdb76AIY1sxvHWHFeuFciVN7YVmhWdpe18fPjPgjNL+sRj4msRsMBF/DgcU/knCiByHtMDFmgw2P
YuLzRxo1Uj7m5OXmW0hNNhtKXO3KTtkQAxmFO7IqWvTixX4ogY48Vc6emT7qqzXmk7PFDhX1i8V9
hq3QCXGU7DWfq4NRd9Oysu3VbtK5JTYP/6G/aDnIRQqaREHw2c4/DTz8/PRguvtx2rvhfrBwByDk
d78HLCRKk+hxr03+sMk1tGvJuBqwMgTvUO6eLOK3ct7BDhuNqeuXAQsZzFKF0Wk8wS5RHkc7oF2v
vVuD1zy+9165S8KzaZET5J8N1qtsK+TOZNaUZ4/RQsrUaG9O0t0aOGDVNB9CG7JRngZL2VkbqYuD
z7VumoT9qKaKlWIfRFtdOF+uQ5p3mqTPzIAA4pYDBx1PNacW4K474grW2YwMHZVgUvBh1mQRQSdS
1QnLUSJEFOwtRpBi8+5yqQDorNix8jgBRq6Ku2XilmTyJAfmulQt1V4S1BxgReTbYL6L30zvMVlW
CfYLvZEiCFBWuZ1ES+6UDKvQX7UF5rihx2gJ26c0nr2y20R8wgqnro7txNc0xLQ5aHy5YYTURy8+
peOTzzfAqqkPTJSIUE5q/yOoqiuTPn6ffYhH0qYshubJtDrYeuCKktzdDiR5t9Be8QsyK03uVXTV
CKMM5gOXb4IAaCJYAF2b8qcIOj82mBdPVSOmv8FR1FHuJpF54nxRRXXUBTvaFVflEY4CSwGz/R5c
x/yrupM2jIGSkunnLG3GCX50lBy0kyNJrAxY/1jfpSTxQjAJYDrOx9P7GlWWTw6DjjjuUsbaqXDh
YpIcllMhcKymxOvmiOxYUMbZt/A2lYc1Q7n6+jeUfzyZNUNn64eNscAVVtY735nBRjrDvhrDbcwx
KGsqcBfH9+C5C4tTn5eo7gyHqqCIHbTR/5GaWu0rScz1mFg/1sD6kX1ByPsRS4EtNoNV/ZkKFAkV
kOgIqGgs1mlarx3nW31uJmdW3KAvx8O60Vta14qfEM23CpeQkufJdI3tR10oBhpOw46ei0kBxJlZ
OCFKwFWriU8Y5TPb0OqQJsWzN9/t4cuIi2UzAf4v7qZEED010Gj3ar6Al/epbdJrzPfk4XPSI7QZ
ecKnz3UbtC8kAPAtJF0Bs/9FQtWMwAqWBRTE+FNnpB9O3Tr0HUgczdqjKp/TQxsNtD/7Pn6zIkDH
/KWheTuTQYt6nqoCC5WR3rERZNyTcy0TQUuogQB1OVUHxyUAUXz0CJEzNHOsqjAr6cNPpB6PNm0E
r7TXfzUa1CK+aCncnsK7+HxmDLJg8LNf937H8N8U4KiwS2Dk1aYNm0Wi3YEnIGuxcHW8c8bWXM+e
k+34RUkaWAE+WTpUahHSr6zPr3YkdoGffCQq8AXkdz8/GEL2mCisQmXlIijVh5dZ1HT+/Zfdljsd
g25Ptzw++jFbmeRnFgJDf4NjzEIK+S+MHfgJrDI5jsKSIDH9DExol/ExGFCEODZjtbgCyFFJH1de
c1XmIweLeVPBhDfbIxDg0quYLnLGZOiv1KSK/Rk3q+3vsxi+nt3fR/Zruv3nS7EtYuvKbfui+8iM
YhKx+/DZMUP08eAZTEoe9SDkFFm0zRnr5akb9Zc2xEjpH9RnJKefKTlJLd1oiLm6zjx5enRXajnF
b9KraTnq5U8XpqBbaDxRqng6eDlGxHX67HvV1h5SwqNZnuhzdIx1HbEsg9NZHGXrXf1on6ZkWZvz
DvMEtX2eHkowFjYfIzuLY7yUfoivD20kJYDFw3yRDtF7EHoEB8eYWLuj44lT12pH3JrrqWwwyULp
6REURjbdTIXTaF61hsvhh0Cu77Fsds8aZz0t1RbTC27HBcSOtUrNaZF0JoRdoWgSwX90i10mq1sv
3iusKvMc87pPHh2Sy3JPpr9RgxIOgKZyOranCNg+BDvyE7ngvwHqEIWUlxseB5NBmhl1G6HKgxKX
Ur9rzkRoJLvlkGpoOfvbTl854xKhpWYvehZrm1LjJLJxjblYAsYaw1aM3MJ+knW4tudPIyceDx0Y
I0JvS5Tl0eapQQPIqqFZ5da+AzeJBKcYnv78Ob07tDWTxk6xPQ1OvfEQJYvS3dkhpv2DW37NOVf8
NK9BfONc5S9RW/6gYjOShTsvLerKcB86jLt4/Md/buOqB/a57D4zjNmJPGvYnIl5QDn0rJACvkhP
8Qz9PtMRi2IxEdOh95FyiejkRyzfIsJssCvWuMLRNrBy/Iz43HwXmJBDXvRooGRiQV01HynXP+ju
ux9+9qF18LqJg77ZB/zTtPiLgN2YOcozFqP4TUIK2dRAxsUcjyDbEtPSONlLM6D+0p67AugJM/3E
NHd81jy6LgS30FwyDio9Zh27AVGHgkh4POERxgoKRbqckGx1dhysTwV7oOyzIObM0V4dfd6lOZ0F
DS9P2oMOmstkNdXHBQJLf+uZww5Y5dJs6Y/7Y8O2kpUv2FDELcl0n0sUg6H/ZXPYlbq2wZWPQ5MH
sEz+wHhYOYeqA0MvQRau3hzdcHeOZpBBJ1Z6vSk0RKEdz/eCAPOkWw8JwbHZfq7R6cfKWItBh93j
YmHgL448calxFIw41PJZct7Qp6Oo6I36NOH1D7v60ttciDEZZfmeThLROUNw6kkhjqPvrjQGfHN/
N1YiSChxWNHlYqMhcVLpucxsQX6mPM2xgtA5ZzK+DTNmas77LgYLX/srNwlfhsDY+i5Byll/UTea
YEHeVdT3apB1EO8pEdZpPV8mz3ttXbYLEoI7ox6L2EXK/QXoA2QveO46iEn3fGTox9PYp3EzrW3H
w6ny/llMBDLsOMNoroa5WnsoUjOuH70zmVawjXvtp/4gZY50LVnPakue9UfSXBm9NTB59WrnR7fM
HQnTojPD0EMbxfT16iHPdZkBzgmO/m4MCTGgBzOiuz8mj05+xhH2mwz3GA551qdeyIXGUMLGRTxM
DrTBcxqGiIzz7oV6JHhKUEbUXbyO5HvmuuSMgvgukgCHd64CkFPEOi7ziATzA7RHaefbvKrSlYl8
zqhC5qi4SLtxHQSkDyuNt7Yqgn7p2h+2567gvC0z8mtyEe5S4ZI1w9Zz/Kt8Mmb1/DBMaQciV6Pn
wJeeQs0Bd6nnhJTQ6Rl2cJZVsahtgAocC9p1KK+mfgr1bRqd9BYv/VP2zcQ58On6lma3od2xxgVj
AB1/KZpNujViuJZ8gdOsW+PZnWg1aMv7FbWESg1IqECDGmPCPWw/BD8250PlqxFm8uDbT93dql7Y
fSYYY+DO/XO/uOJaDrf51TT4o/mZmu2Bo/Gg70SWngI6SIv62CJ5Q5HlO6q8vHFWTkVuD0QEZk3G
Jh6OiRmQAXw0Kmcl5KGpgzXS6sJARsEJHNxiHyyXq6CGCOgYITBm01hb9vKQY5UzxpcAvRtmdsBC
aH7Tt06Sv4RtFo1tvdbxBdvRL+h4mzuqR14eoKGBZqlPjyr6tbuzW65qjcBO3KpPwa8FRo83bYIZ
G58RLzFl0tBJDKvkYhTGs6z9g05nP2kknvj9F6NOzN7geTiT9IL1xagdTOuAspguJSGbCC67sBGF
+rj/QVU5UCWvWmXdzVH/q2izhovGAMCu4zuFr7SMdU/z6FX0jBUpAUaPtspt561WgXWKP2MhLkYi
Vn4jjiknECKoz6jpiCERaCb2UUnIG8nT6n9kubdZEwVX7BYct/1SQrJWc5EYL60I9pyxu9EjwEC2
pr9oi2TtleSPCbnIhNj31jfI1tcsnPtl7yEj6kq49qN2tjk8zMT46zGicQhKNY+HHFzeWV7zpVb8
y4bnSYuJsoSO7SBzitwrkVEObuKEqLQ9ovM6SI8h0vFIyZvCdOES+YC5AdNPjp9SO+JrIyE8wdeP
m0fprHnZQkTPoS3JioORphkCa01iXMb0awQFkyAl0mVL/AbVmMCQjhAxhLvkE0rQ/EbZ8BaiKdAF
6JAsUql3CSMIglnx0LovuW0BSY2hN7m32sOY3hXbPGOIinK7nDU2dN3HANInYNmBkOzXT5tDyfWU
jecwT7coYd7DOFibfbGroB+TefqCaRymrVMS/918oEfLeX1Zy31TEPkN0oY/Uu1CUu12iNfJuSUF
nQnrojWIUkIHCBS/Y6ACtt9/1hGATu2bJHXYR3xTgwVpEawvZs2/olK/z06LPunZYg5g6ggmYsSC
6ByYzpYzW3zrpZmLR4p4xis23Ehav8msTW3/k2H2o3jDhJjMIEeiqHlHu5OW8aPohmvB+iBOYryO
wbWFfosOGelVyJoLSjUKVJ5lk81fczY3cnhx2/LFm4t1FpH3QL+RDMW2H/5c/+B0+oahxdZDZj16
a3OV2h9OvLbDvwmND/4Htm1kwJJk2iTFPojLbaosYJhDOrf4nGJY8ZlxnghAqsNq22LBaKAYNPPM
GoJ+u+G2sulgMPuBQJgfoiMxpBp3Ms4gR3YkkCCdEVz8IcKm8tjawZEJluMnEI2D6dS2+n/LEzch
Hg16jzP9BUXwojPmHYPgJefB6+n3IuRl40Eik8oAL80imHQbFtfVZzndTETMw3SgXVsJL17GSbIc
65EpA8Lx2B52SrgezoIRIwVmgRjRp+jDCHFIU2CiTBcK/cGcIRgDJHQBesUEA8EgqsOI1Fam7rFw
km2eG6uKtQEl7i2qivUlQd5muydUr5jPVxnRYVUPkK6PN+40vaa1ts1b3qCIoQA3zD8NUVPTertA
Z0MTW289anRcgn+VUs2R3mj44PkD/HlkxKfZT12CZnVsRGxGc43cFPQYZqLBwqZ4g/RkZf8I/2UH
9tHZ8gTUCt4ZO/yU0oPHn687rFTAO0Hu9eSzZBSCVGLpg2GowRvLNljaLmrcqGePOZBW2L8aCMS6
nDLa0dSKsgImMoGvWvtZcjGnYCPj3GQj64qFGDQGqV82/UHbE8sVpzhIpuQ7iIIXj1SXcgrxvqCQ
KSJEA8YNhQPnQWs5O7wZS3+K2K3GAcIzDHOUK73xxz6aCoMndYz6Ax6uzRUUMRRAmoNPVfpgx1Ti
NlszOH4qopCp/L5mihffVXC1Zrj4Bl34QIhWZPjm1beQhxQGejBVAK0q9rZzYu914X5MtY1kct4m
NIkzNE17WiQBOstKR4agHHfeNUXNSFT11tYBrOTIuEn7RLZEnwNykJ98wLy39amGAOwAn+hGYw26
GSlZfXSD4Jo4Ft0mqvpQMLjBcEIzTIHLoCAhRKJrOCpQsZtRdmiydvOfxQ9zqOBJMgpjHRfZs80j
yMyCs8GQFGNhlbkEp/DrCiN9Qen2H7ssGKxNF7wZMdlgzNgZyHIaTwOvAos7FQisCX49POsDo/BC
AwWJaL2sUgKqO8g6nPwohna6/RKP24GeXJ9ukOiOXm9fUYis8g6bc0a2bn2G3P8VSq47kezirmTh
PF2I3N049Np9ihEHYRgf6cRiIwT7FFU2DI/3joGKD9sBKrwrF64m34CwLNjAMplQry/hLKK891uu
Fw74NDnIScD3ZQ3Nckn2cu0k+dbipcQaURSTcZLcUGbTHPxOuwnt3efXg5WdWelrHNK9mPMl8bl9
UFIVkkuciO9gZVIsQmg9gi5/ZCM2S6P9yEH7kZ2cuxrQCyyyEFfVsBhjFifdPhnijR3g1ldmVsCw
pYZXvzeeqoGGIxQEKE4/Q/VlkYAGzpBUEWttq8p0N2Usnnfof2ski0KsNb7eqlYluJUKKMbgPMb5
d7LFPguhsN19wVojhNHiwuqOh52GW7tzrS02way0kBsNN/zWy9r/bALjzcXwlEfptrEg7v9UfvuW
09z3OSsMW/vPU1+NuYrFYAVIlw4WQsFiHTZu0V4IG0pCDJkI/IRnOhseDr8F27FOe3ZYe6rHiov6
xeXMt0FCTR4RIkN5dAjo1TOyvdXHzFtYfFo9C/bJeg2a9Nx5zF7FwA8T06VNGcaLq1fVPDd/qkhc
U/MfgEH8sFTy+YYlhrMfsTiOVXSQM2cpzb7Voi1SU/eUFoddQVg2D0CNmwltpOsihfSyPTsJlD+5
+Y0fEnaokaFDxq+djZTSSowLuxCF24o312ejUxKoG7f/SDXVeGHAJJp4r9XPzHhAvykIzABEuX6d
GctrzqOq7Ceq3u9KTQWtft1O3GU0+5WAbSn8imDA4iVkltf2OCtdeZv1bs1cHP+6hXbK5xIVsoSX
375b3bAtBuccKNeSYzZ3xL410kJfu7qhhiwoGB6zMTP3C+Aez7xwqb1prnwNBsq8OdpXhXcdtOBV
/RY1oyc9Q7Pz4hTrlmKosZ0/ohBx6ElrV9pvBktGRUDnR/zwYlcKH9QRbdpPf7FtPSZ40VZNCDYL
2DLG54ahuA69Y6Y5O9+u1lrMQAxXlsmgzm7eBaVp1HYX9oZdQChdeQb2PbFPRC3M+PVXL88gVMpw
L4eHhSDKZo5js2RSdlpXIIfyHCywnNvpm58m24wlo5p/GWjybZpYV0e5x2fIQy4xt4B4GaYN3f84
Oo+lRrIlDD9RRZQ3W3kvhPCbCmigvPf19P0lqzu3Y3oQUumczN/u5ceg5YuhYgb3FtJy9weIV4hx
d3YJB8NX/ayyhL5WHWW0Jm0H75ZOkTjdAyZV6pa3s1milJwUEsK3vNx5LN34Xg8NrsJ5OefhvkMO
tFXaYScr0BiGv2jUQHnUFTv2Oazp66OSyCyDB0PLr6kKisb0xKcATGEP+7kAXTFI76xgRBTb204R
Mswa4ogdBzGOBpfc+fOfq7iI2uXo88T4xvSCGXFtk4UgB3vEQe+U073ptcMIMk415CooKfNMhoM8
u39AIeS5DzKlqdSTtZjivY3V9WtP/SLmKkQeTQD97HlnuTJtBiAQ4V6z4Uhc6m88VL+3xkMc4qj2
I86zjdJpFGYmI52W4bsPtJU1T46ho8rDBtuxB0xtJs4axph/VSodldh+54r3UB+B0HCQRoA1akKs
nFOzGabJW6ca4BTtbYowzEaIyJD2B91IgQar61n3P3vVPXTpdI88/RM1549LWa8KqieokJdQYFkV
35OHbH6mSos2NQKft55Lb1OjvAKN3XutwT3Ikmh70IEqZ+iMzNE0zMd2zvZVkt8Csv8H5s+o0++T
g5q14pK7GozrGosf4LPWO8sCRY6DKqvwq5PEkBQapzCVcsxYwtuJ3rzmudZYF33+FQ0dW49iMtLQ
oCL74YjijItw4RJ7SM5xlyBXQuAlYTE2DzzNfwUJCpdyTAlcREGhbuzavRhFf5lZTYQRJ3l/70bg
cBWk/qzgkENbZCgoIJQHoKKVYtHCgXHBsJ5QEVqpdux1latZeuc8oTKoJIsQukKiIXSgVsZxdp6O
p9EqHu2x2RdTeW7oNB5N/i0P7UVpP1uGcy7xHzVnX+FffvZs7WHS0r3W/PhwslkVfxqE1uJG76dX
9JqkeCEVawp3IwkSmZbskop6Xbga7a2Kgie+/dRQicSf6aqgycah852WuHkko7x+SWbKDMLuxNJe
BNouhrqqw01+MuqCKEDc8mq0V6OKsuJXN0VKDn3vLWbW/hiA20qKpzz5DJrnpvQvBR4qVNBIyTJ7
p5GlrZMv1EzpVR0xF9grZ8zO7mw95mgXnIkwJkw4KNeXg0FcXwtRkWk3xEtrA20YXJtBlEEPQfW3
EyFFrUntEQ7KUNAHE1xuocRmW6cbtar/geSu3N492lQJBmQodxoLGdSaCP+EQje1AfFLvfJpfh8J
F4NKCFpehg5Xyn9zqLSVgGvhGO8RuqwMk7DIHuSBCADD8teu8ghLUEOeEITn2t5TUL/ms7WduSFt
QnCrtmNHs3cehUlNV72gNt7YPhcYwmOYAQFsB+XF1RHzt2hEFbSy2BbCa4do3+WejvlCR5q1lwcq
ddiVW3ebOOjZfsMhJ6ylQ8eK2I/b30DiHgTPWNJ2Qi8oIhO4ZxEcVkKkmnSaKxGGSLhCl7tBhvSK
XvuO+3Bo3mv7L3RxT6A0STTnzL157XWEoS0yn/b4ehvjNooJJe72pOcvwkR9sJhj84kASj38CJlr
56QTae8CoseakItkKw+GpACAS9jBfHtAhwYhslMJhfdf6klfoxeAtoysF4/olI6KbUVd8Ae1+Vaw
5Qzg7KJJMMfu+Ter6LLUE0xBFD4skIj9ety+oILJzlezbeEyWkSoLpTU24+F9iggb8FkS/gsh2wK
IRtdLMi4v19AW9ZBcRYpQMwXoinjFernFWxwxvVDTDbd8Hsbfwq7Z6iAjSDJQ10AvCxfFSf91NQJ
wUN2UVU23RZXnXjzowNJWKIDRLi18vorCey8kW39IgEroggsOPAQZmHGg7wlTApcQ+TLrHMhFWP2
+S/FJ+2oVdQPpkuubPXbMTy5hXq2g/ZcN83JBwyYDf8QlfPWiF561hhiJDbFRNrt9Nim7PbmhCpE
2cX9e6vGvxOigGFXRflaVRG35KWznBGodngEAxbbSgsBsmYPNfPMd308AT+rzllLpyfXzT+kmhqB
774JCKCBojD0D8ul0yoDjh1SJBK7ODzAACyLmO9v6h0mfX7yASS0OAOMw5zL76o1qFf9N1IPVw7n
a+/4iLy4ZKmLccJlb2cHie8T4p808v0ck6uGGDhgPNUBqOr4Vxnqc+S0h56jjjBHjUVdbGBJFRzz
9GL7yjLy/vGgrAiG3AwMIcCOS4IlSNhnGoU9TIN40UxX9CGytfjArlNF0irqH9M5j+PnYJdbuTJc
7S7qEb4NnIcuHa39MGxceXY7hFDOetSf5NWHfrhRKvg7fRdMtAe22evISiZfP5ESDVQtcrf5LOGp
gu0VDew0pUCWVbxQxgLBfYDwwug+CqY/E54Mpk0U1gpLlqmsJgIbTPIMqrM91ru28VdEY3JfYCLc
TBpuP4iasbEv1Yhdg2PMMbo7FwcZSuY1ULMnE3ak7Lvr3UqUJxGQWTEWAQKkUXQFKC9cvSVIh0mQ
i3cjBshId9jdBtSC/ovFFJJUJbeNtmpj/8dTHrm91CHfQiCGnLqN90+RgZGts/GvHudgGStHj+Ls
NTnq2D70DVkJS4jsWf48XqX4+gquyI6ALKf5F7U7c+RQxbAtF3IiWefgobainkq+0lF8KAoNGaq6
4cukgb2HkbNr3G8ugIXoeSxU8hiAGJk9fDronmLz3eztzTi2R8n+qI/yrrqF8o1Bd1vFKMIj4gej
HBgVJLYlr1dB3LIgs2vv+hKEtVO77zj0dj3Bm1bbfLcaeEamRWdK5reJ5t0jm/oXCAeiaDIiqXFF
9+r4D1voA9bRJ/nnccKJPOtYbhh/bdS+QNZ4m02EnE3Vf7WksQT1+JZr9BfQpabyu8wg3rxsXuBz
kKOcgM15m+yPZs7Iw4m+ijTZd1l29kbAYLzKhxA9lsRnqpU+E4BH8i76CCwsIWskWH1U7YuwOrvE
ogUM6iYesYilyEztL0eubgNrMxZEWh27fl7NOh79jAhMTFOlhuml6V4tJTzrGJ4SrK416WY1TzRC
z5OEADIzhmCxOwnvn9+pVaJ3TkbeWN3JodYl4YsKQj70qKbIOLX7Xxb7ux3Z/5JiWlIxuLXy6Un3
aA3/sTgNGkkbGhUKOr3oUlrpJZAFuh5vkDYUZI6vvYJOyHAf0qy51JpFkzkMFak9t8oHq5jbk42R
V2/rh7C3jrre9/SX20siTuOiXWFWgqul4yJX7rSakAs/tAyN/iomqnLRhz02PUN0szSWZOVDrlZo
WqgVzYcLyZadec5ROVE1tdTx+7VdsWzRJlQdYWm4uSRPOPM4R4YvEHSbVrzWsa70RKznxliP6MlL
3bq1o/HVfUfEbgQgeRmXcRd58FmKumULOTteeizLeRmqEw08+DaIQKuaep8k+lMaPbXUnoTVUuQE
06ibeD3I9Uj0fmuyxukI3ibMK/GkEONTbaM+OqkoQpCR/hvTdlkG4ZMfD8QWYbYhOoCD+lOpPuvG
Q8yIr9yPbgihCdL9SdSLpx9smLPJARa1UBw3Ddw9qTi5aq4KYgbmSvmKqHqx7GTtLRXVOIdNtkqr
7tQNtzB5qtyfIihhlttV7rHz0HJeWyoZtvm6Q6uNDsNy3j1SnLAPOWdwJ4WgzyJ8GKt/anNjdFBM
i0hkZSMXDKTNllAazgWw48g+DpzxivnpWqRGgl1k09swFPtWqx4V7exrtJ2W9Vb10K4cdfI7TVwt
yhx+64GzGuBESEXciQxW76m6IYoqBrIpVLhNd+dbJArx3o/IidBwiVCW4K8Nbp0IStj3DFlKNhr7
9kRgWGzQF+Bm0SUI/tJXUUPNR4fdUAQ4mf1sRD0NDIRGVWhXQkKEA77ffaKuTFU/9iiVbKIIkdCg
ki+q8HVK8URA2HKTWYX1KcKyoXIXWe1fwuTqxNVWk0OZNRkXW1GWO8Zt0r/Mk0eWWNcD0sCLyEVH
MFbN08HGtwqZKYvM/LBID17EGSuWpz4ooDmco6oyHqtgOJHpTRLfDUkjRgeoOcbarjN3eoWKywMM
YETQUDTFQHcZrW9xS5gLs0+O+2Kc+2f/Q8BzFJeh4jF6GMjvjaVVv6Y56WEBcvHuFiOb0EiNnKnC
0oLHXmwg+QEAe8KrBBJPLc6yL3m+gxxTh0U0YbLzWM7ztHiaEShMk70vk5OHRKZBu+ioX+53NaWn
hjxKHdarjKaVvPyJcDW3eEzqFPgPsTTlCRmCaotAVeqg9iiaAmIrEyc/OvlERgi38t+4AB82kM5t
PUadmDSJ77uOKTHYnAhwjzox/CSXPKSo/czROvPjbZiNkI2ka4x93mUIYph47US7ZjCV0wcaRLZo
Hvd2fJ8jov5qUu0FhLU5rNm7KXQLt52Oqo0oAd1Xb+ycMfHA2LEPAjk2ir1LGZBkqXFKcqFHKiVw
/DcBjSYWugQ0Er1ZgThPzy7PWxNoTCLzfSRv69yYzu/c88PyQN0U7CcOM37jRvsE974yIDlHlDFp
xeeMMnbUlZNgbRjkEEmj4tI+lKa5tkSj8ZrQXkioB2SxGh7kG9rn3y5waRblqJ/KAxsAhnUWbHIG
JpI73YPFg6GW6TpFvJF7yhHFMakodFWS/w/018LWwsYKLCHCLHek9xGAMCBZqu4eVGL0Iyg5JWBw
65cxwev97TkYRaVmHORiaXEOQo+jtcO3kA/9JuGAdDm8xcphQg43Y7WRY6PmQZY+gAp5l1xofLZq
u0oRSqRMORqke+AEb2SfHVrsZj7hzRGhI61Nc8AwnTqPs7WE6+QLHM3PPMy2Ym6FX5kI8kO2unaL
FLkmR1Pv0Qdrrkp3p6Ufwaz+vateSXYhjIwGfePBKyokIUfT3SksHsBhz+ATlekmjJL1jERFt36h
hY+yKwigI2tRa5C9zPlZBt1t6s+ES+0Qbm1sFwsawlCqCm0eF4TYlrIezBTG2xLphpBubldue8AD
2yYsxc83/Qx0FfPYuYdWZvyCLCMIKQdFTqF3uxbx2DyPy3LsSFdTl5LN4hf9km61K+hbmCtPWcw0
pm46RuIuZULKO6lvw0Viu/U2rLL73JKsYBEwH5cnLzuN2l2r+MaYDOZI9Ac1fRETEOsbmP8KMfxy
rL9zAnpCPbu2ZA6O3iXMLJQUL26F/RfYxye2gKCtJuL8LZ8rSv9UrdmFirsaybPjn79qsMTOpzyZ
0S/jJKroskqSo5aQYKJq6OjjYzlj0bUPs0kuJh0KdkMxLim2+oZMJ0/V11L4qnFLTA3jNffIn4Kd
hQD0Z1lazDr8NMZqO/6nZh6bDl5763EE2SeVZ5+XYF8YVCSsrVV4EsbEvg/Imowo/adZvx2rXlwp
d4WLT48xIYzn2rYwxlOPBOkQEE/eTq/CbwmGmjr1WoB8ZyakgLViTIFxYEXImH9JCuDMlMGKN0QF
qRlxXekmHAvMZ5Fb69IwFqP9roXhVq75tFC/PBlnwHE9GMtM/0jt7lnu0AwRLnrHdZlND5MDLFgt
gsRlq5S4FgyNiZ3vpvIyx6zxQqMIe1/W4bGi6bup+7uJwUWohnZKtjZqzmji50DxONiWmLj7mJAB
BO895i0hDIxCRQpskapA2PxInKzWX7PZ+1SDjRE8yK9ZduG+KqIz9YN2mB6FhUlRLU3gHDnHv0w1
lk3UpPjND7WoLv1hq8XKudGbHYLKhebWSK/Ms+TSSfyxX4Pssi1lOMiH8Kak1rMRpCe3+B2s8FJG
SBeIKpcXm9LAxXktr7XOqbphRC9j9BINgXrezbCM55T0ISc0XxyYa6dE4C+rPgoebf6h8vePHEvx
io+9c5NzV6C4oM7eJC94wqVjC5wLZxCjXxFNBCo9E/K9PjYcVSKwkE9CQG2+F9TcIl4MV0wyeqNv
nb5dhT5bezsiIzD1S4swrAwIzkCKoMr9fVOQ9piEY6LDK7SDLGdpzgxHrvCktEfGySXmhMC1D3jE
ZM2zxowD4kUZ67uzlQeesOSFmXRnHwrK5Y6s8+qlh1FhKGzbZzmHRsbexqHYCl8H1HFIagWtwuuK
jyGFnFJ4+QH3w8BfmrBGswutVKrVrPyrM3H9kSRNmi6a8TT4KjnSZv0SppgYHKKAAY0q1YceIFIs
2Hhe+VnrFRL86pLqH1JTG4UI+9ViM0LFhGhXcBi5mAsF0M2AbiQSwOOjDv3yrbK0rYiS5cwzQXFV
Ht4aRC7MTW4+0DjyFyHFu7zb9XkPEdkcupnI4RoPZPJKpOur+Jy0nJCynOik5EeGYbmrLAb6iQ+V
mJprXtb8x1lc+DfKf3IFikwdbkQt1S1beBlx8//rlE/DUdZhZpAmImePdq16ZdNidUFPfnR169Wl
msVvj57rLotM+eoSXFicIIiCzwVXSVxHjKSvQzse5zGFhAU+AoyYM76sMO0+LyPpv5lj0phwsnDV
WzDuYCVCgDeY1Xj51fznnTgIiJPX6c43AREeO5v6aJfP2va+FZDBOL3jHkp93uaIZ9QbQPPehXGP
GZACDkNLxzrdeW9gN/vcQQmImH9GM9iZjFwIwEo3OsvQ45jW6tpm4zGIjbUk6Fo9ohSXik1+bNCQ
S8ZaENXvhOjApbcHg3IjwlqFm1LViXriL6fZtuZr578mhnbAtOIpHld5+pzk00I1jUtLsTn1M+hx
ZiqyxtMw4mJhi0RWQRbAtLXQIY1he/YkUz38rqBZYkxlJqdOhufiCr0tXDo5k3hLnvME8jHVLyqv
U5/WI7b6ou05hZTNYAcnKf3rpuEa+CDNYPktIviuW6sSLkXNShlycgCR1lG2MWZAh/hzLvM9Ctso
VsBpzDPu9TPK9YXYj/KmA8x3f7HejnO4ksKxCVS7M6ZbWbhr13f3UIQHAysey10HJVEl2QFvxboy
qKmYkQS6ojxDiumv8ikFBHYufLN4pj+DisaRp9xXkZgNj/DWPkYde7JfIGfIc1XoQQPvcnIQWn0j
K1jBV51SCTBeIaUsNvSeyaeHkJr59srE4xHqlTEJMZJRypuskxDPKJSNz25oonRHdD0nB5k35W+S
WHQuCEthLUSelT1VMNQz3z0tU2DcXxJcdhRCdsDRExHX6A86LvDQRgYS7hKWxlR/K5HzDE221XBU
4AxYi/Qhrt3v4GhaxZpQg2VJ0AOZjfgGyE4DthDlfchTFIXZXZfQNQNKW+PDacfwHfXHm1bVjzKD
d71+TMNwY7PbyU0ICccezuNJGVjzlM/HajaRaoGk8fdz5KdXlew4vvUiCRORgnxYDioF6zFAGyqz
WcABnWflJqSP0dNMlPvaxkQgLm98YhscIX9L7BghdJrMA2+gzcBdRTCjWXoKnW9S6za+1ZLihhTZ
VZYDo1eW0RzFkl32B4QSDSaMNmbvGc09Zy65y/OuFIgsmnbywuSLmQZY1gOHTjzJo2OAnLem6zJ/
zPhdYgtdTExGGbf+X589aeaIYDJCoOWXAozw+nyDDSCZIZZiiqc78ycbjZ2mzi9jNV6yatppIIwy
7egQhEIrG8ln+y0CggxqUo3h4InkWs3M/QXirgKgtyu460ZS2Xo5UICGBxvTeHVQbEp5zhnzrpDF
pIDtRKOoTfmBeaarUVS0lOumoXEILc4k9pQJoVeFl1Q+F5nJTEYsufhphpKftsiKnHgfaiwCfSvm
5g7ieZ6Kf1yJLS9ZZYUe4eEKHlRl5TvGWU5y8OqkI80b6YWmchn1B0KU1jCCvRYdxynAt/zljAwZ
mbmro2vOjpQoj9zLEmCSoaSCt0g8XAfBqYf3sOb0alZAE5bYGH8jxCL++PJ3TlfWI/TfRi9sasmf
wTvXbYqrKdrpDvT8jD0eyb441Th8AZKIu4EbNj+70UGPSxWtkK7pSXDyqEEsQ92EEgwPyYb9C5IW
tU/OoOOH7qeDbQQln4/xDUXaiF5eCCsBnSf+6ymDm0dI5/RsojCmkKFOWhJ5l1GbE8rdggIGS3k1
AqN3VvfsATLr+nTy8IvWrkj5MaByNVGqiRvCYHgWpiJTlI01wYdz32TYGyFJUkhvbvrK+1BpLCPo
ag/8vYo1euC+xK/tWK+jQSmQBOgYfPTyZzXyNW5P1YF1EBFQjw2ST8hQ31KaJnh52xTx4kQeR9Se
J+cntQoeH2/pQ5VlsnaRikJiDlhSAGPKhxcyLdXOL2U+iIdhLghpdmprbTF7hGz+YsuWZdND9y1r
qRhZJ0Xb1DWQiR09jBONDbO//SOpbR7P2HjXSZaeOZHS0HqLGOjM+haWlCHgg9nE1j1EWHQfCKtG
UE846jUg10grcMnwhHpcmEJAU1ezDLt/pooKXLeZasgLIxeprfjweYDFzmSg7SGddzkge5YNriAo
TAAptB6cOC8aVi4XImnI7cfKQpVAO3qQJltH7eFedh1Gwl4zbwLteoCSf3btYWdQGCB4qygrDOag
iIDMKjWvaYHCILvxpOIN5Qbcy1Q0FiCaYuQv+uQgg1c4O5huaNnuftTiYAAfymYdoKf08foKXolE
Y0Mj8jZog5YZaaW44Z8StG76NwMiVvhGedpHGyaFeUTQNgYWK/vCeUfbQLgnb2ppJOp+QAvd1fam
CKqLGtOGVYWXOBBKg1wYHPhlyHRtPNXBW8igEdX+vad6rkJBNecfLfAyKjnTv2vEOsw89C1lI+M8
HEUvKEe/o7bUD3/9aVmCOxGTK7xdiFW7xd9nwCETT+6lrlHP1nhGNEgpn99Vp/WZsSH67p3yF/XP
qhvZr8Ny6Z5K5U1Wh3GgWoqwl1DvD202E3H01fsT4q3ml1pGZjJakrkXjQKUC/mfHO9gKRnfMdnh
fRhgGvXOBmeE6zJAg49Z6nigwuvstTuiBwV6kqoHWRr6yd01VrLOwF0x067lJEe/95Ux5Sjsh4jG
pm46tA3TRzb8aPPJ9cKdw8zotk8ZEueJ0pYII8ZEOA/PUzNgEazrWxUDOHM2dOY/MkJYH6MffBp/
1lc6WWGqFpbqI236zJsLZjnRmrLNRc7FchGkwqdrnynSutRXHgtH5/A391Q8DPw9Y4rXMgPYToxZ
71l1g4v8IjM5R9naAoKV72+DpFvUhWNKpMqUE5fZoLgkaFbpfhkeaiSidBTkhCmZfEsNhayD5eAg
2eO6ENdSrulbj9OmqH9h+dZdi2YGIKmAWYP0IF2Q7nAyQoCfP2WtbjmqfFavHAIKaczGdY+Fuu50
ootN82/QkBlI5NUC0oU0ENbIMUQnJUuauPkE8PR57w3arDTlif0T7io6xp37N+3JXxcSEXBhoimZ
BGyiEBipWGSn5p/ukc6N2jaMJ4CjbF2W+FpbOFEgYOT2lwRyww/nLSL/nd+MtxBgOgFplUFND8mB
VuswWrqgPpkZPtiYr3Cze/q8DV3u0bzIX9Khe5AlVGYmMtStuNupdvwy5e5DRQ6EY8zPTbL1xWmA
i3l2jDcR4ZnzMxur3HWuu6/SD97RTddjOGKaMdN467zqA+sZSUVB8N61XzGqThF9iqX+7wEFM0BS
Qqr6JovlzbjJ26QxFxOrA0WVNxuZ/BI+IRt+tw0wb4CUCJhcaO7BR/eg++Prn8Q97zDIFHy3CLet
u3PWUVHLjTa7Lq2IKt1XMeyefSyY7eQz4nKe8+FOTP5X0TefWl7uwwRoWK5cla3b4J/nmVIhMuCh
wC1kpG4YLB1CpORSb833Cm470E3CxYsT3YsPTnaoGkSBMXoFA5XCxNVSR8UlJ/4Jrl1VqAWc/lYv
bF8THWG9CpO2qh+7nisiJiOH0wpV7cyb0iO/EvRRrp3QibANVfcYqajBTtJz12f0lChthBupJLPB
4T/M0CnE2K5msyXmbogQzUnxOG2Q+0TXv6feeHCs/B6HxU5x/Le+GJajLmjhO2nkpyGdb6WHsUjN
jJtbJ+yl+CRoAxhId1xwnYRFeSApYZMiOqOA7TAZ+XGK3euUhuvavnsR5gMRqFKTSKs25EFkbSUy
JA/5tUN/VZY/gzaTUIdjjEFSfjGRNOcpTuU3JB8n2amd+qenAlsDFWqnf/KlC2wTDt+9+FVxa5vq
Eun52u7K05izE3WPqi7Yfc8jmxCbnB0oH2FEDbC0CxpCiMufCjnqXwizXUn5bFTqV0H5JP+FAnLQ
k3zAyG/eAo51TrEM+E6HzpgiMrcKdFgJMkbq9vBvnFJEZ7aZb2c3JvJYQZ+7N8pyy9668Inq8nS+
jIUCKTmg0aBol+lXaRFBx8hwYFQ6HBYJ5jz2a8Jb4nItahypM/eas8tJ4gI75fA+DutoU7r/5AwW
RWsFvwb+i2VNIzSLlJacTdPrDnk+U+QUbkqFEAPKA0wyaIhHaNt5q2VvKfpF+WkldX3Kh7wbplqt
pgKnpd7uU7AOGLl1ThWO8tCgWc29kMiqekvo1GvNkSPToM0763ofZqLvJhf806keRfcyZHTeavWl
JF+5ZIQE2wmSctt42lYUAlUNIBTS+ErFvJ6sUqAu+SPJgWj8mYkTpwg4QZVcS0mOAbJzRnb8Jsxu
aGPanM9CJUOiNopHz3uZ6I7MuSAime1Le635HM2Usm9bwO+qsr+L2NpZRIkkpvJZYAojrQUHN2dW
jfdcXO+Wfyg0fzeBIuMIfhI5Ckf+tx9XexOJ6UhCcBsiaOeAoNliTz3HZiSsKkeJq48IaTGrDFyo
7mtcWuugdAREdddm1RCHaOWH2i02Rn8dYYO7ZjjiVQNL3JQVLNA0ZslyyEa0MKQ2AVeP0c7AMMFO
KFRbD1c8cIqS+b1GV0TGJLofhWR9pDMHh7MtULAmdwOfGL2BeUDrtHIS/UIEgZbb0X7oW7TPkHxj
/tApJBrGs0whe9mYCRUR7lWv0oOEFYk9xEXVYnDBWLbcnSyKUY05ZAoP98xvMcFEA51AIXnXROJM
SA0YT8isIRwlvYj8qcoVok7Nhzz5l1kl+pj+kCj6NaoQG1JK96gbQO8om2L4CRdFWUjqErSTy+dd
yjrruny/jW+M4IfMn8kp6elh7oKHzFO/6zCgMQ0fFHUJT07r1osUC76PV+ox9WFVgR/aODj0Hpkh
wlFkKHMtFTNjCqWCPGKp8H8ZhYimiSJoz47O98Y1WP8M7ceu/9B1KmuazUxHZjrwJJLL1eUG33m+
CdSSrWc3PeQBWUhhf4YkneahXVpGtK9Hb91xG6Vcac30m7OKhqOXESbabPSyXXaDxufQP5kBc0Bg
PxPhs40H+psAT9DCMBGa7wZXokEqiVipmIUycNw4AY+2nENRk+/Hl55hd8XIsJnwK2VklfDEuy5U
rlYDyAAEFx03Zp84bF35IZg9rhOdJNtyD62uBdZH0DRvAV564jfOoeaAUIKp83udMIxMfFtms7sX
SULGJc9dAoKZ8IZG674i9sjUr7Jv6uLXG/Z6TiGlQl4LHLroSISztvnyhRPRNEgKMPRj2qLcUsMO
Vz9XTXGfRMQxlSZSQyp3Cmm5jOJ1WPobMtWo9TQ5OPIhgdnAt6VDWavZk6dBklhe85gU4XM83Yww
QQBf7zMkHSx3I/iTDli+II6AXAcDWasqbT/9vom6m6YQFo8NVV4nkQy/AWuJF44rTYwANRgM5HwT
dw+4qIjPQ1Hd53BXwL1WdxyLfieg6twHj6VaochOEbD3O+Cx7Vi1+LGmbdhduQBWGrycA4sHeBbC
k5WFsoh5qnXUM46JZScawJjpgiCEzeIndtZwTnz9ODT2bcLvmFvlLmuPM1h3TZYSMank4zuoN7Wj
X+i7caAgPfyh2INH3+leohECcTTjVU2v+qLifcCo28Tg9t6ec4y2gQziminSjK8Nrodq7l9r4D7Z
z+CKptDa5cklwOrdl/oZOmQdBtO2rvyPYPKOeR7cXKO593jmQ8qalRIhw+C/11G7ncGpmjj9ylKs
/AhAo56tepypXSn0mxDeY5B+VIl2quBXLQCWYGzPsWt8+wbUbpu89CmLHwkFKOVI7OrvzazfZBls
NNqHRzvc2RrYTjztMKnKWarE5mpnqtmvxlUrl8LA+4TW6laXdOj2A3cTegiK+Vz1S/b4sODkTesn
N65uSWDtOjb63gZTRBjlswTayEaSTURGAQBg7fToIhASx44ncWDa7N5QG1khYDpHhFOq/Bj+l/pA
B2XEkKF4RTG9tLWl1VZUdU648WbsHznJurWpbjP84hXpKyPFFbO/t6yQByjcl9zNvoMvn3cQDWbp
lruxmu8Zr61roOBxA83ExdiF97cYM0U8kNpygk+ftOhjzud7X27a5wi1RG3op6BTz60BUok3WdHs
C/yftihYSx3OQGd8csz7GCc33b3RtHC3+I7r/cMYFi959BODMCsWWa/Dbz9tkS8fna45OQGah23r
0py56cYXB0ygOhCtrnkYtC6+e7CJmUM+XR28p7lawZLzXwzyW4IwBIUW+6O5xZfN6WrZG3M66cGJ
9xuEFte/WbLbIwLad8WhSt5TaJPFpegX+SeSkvCYwPIvg9Vwaz/Ib4FsRsL8rUnFEO0rV6s80XyL
V3UxdAQKrhEN9Z9UTkx0qHJp0O2OJ5TejXrNKFW9GE+eucow8Z/BPzu0xNbF6PnV8Mw/cn6RBwdZ
TCutZ61cH4/OMngrkiU94wMULao1kMQH/YtoNdZglqSKby9ClXLF70bDYuYDECxbimnQDOlHt7o2
UHW/lIbgUyKFkfYpYkfmD+IyDevCuHrIk4dEezSCaxKDAcFabj3S1MFwkf7gOITxt7dg7HW3ktzd
4e/tx73mE9sM0lUeRMbArZMzKswp7WsETSXbcbrRt4qBV6IieVxJbdWU35TvgGbTnktf43wyrSs8
XxwdzLpdR8MvJmj0Kwa6TxB/fpvBJnxknyPOZkYiVvJ14uxEVrITfTUSWXx94ORfslNAf3F88gYL
a401jde1iK60mhN/pj6FHyUcwbDEtabRhPvPouXeJvwBaQ/VDIv82SZ/EXHWMfsu3lk4WIx0oGBu
PcbbcqX9dK+EEPBXuhDQcVl/DC0l5AthELf+V+AtUASY+YKnAREAyxi98H604Wd6JY26EO38FQIX
yYPnnor+caGUEI4sdC813QNbhrl9fhhetW/kk1ySfbcisIOnKMc39ZH/UA3AqN6BLBLyQE1jeYjI
QHsEnoiizWTsQggNDiLULgtFkTmFIqGbBFyRM3A0AOKv6B/7xwx1e7KkK5sprlh35YrWRXrpJH4m
WDRf44//Wrzz6xFJCYbMO04QGb+RC2+59mBECD6mSsFf+RdUIy3dMURasL7xjUOTlSxh7YknDO6U
2d3KZ4aiDXG/t/xMZM8mutZnf20eu93qEu7yZfpsvvJ3m6tK/fze3DW7/MZMsS9gT+5U5H6or6D8
gbHAL5O8N7zrv1SI7MtDczLW6TMtQc/jhfewQnzx/CfWWOhfykP87C/ndXlLb8Vu2HnDcvpy+GR2
OrnoXz76XF7wig8uSpZExfECDL4mD4hr+TP+Hb43bNw0LOAWDainp3qbXkpN3gIUTq9Er48/7Dr9
WX5bPkM+X5QpbDmEGQHBkKezI1r56j5mdwyiZ+uQX+If/wsH6NJbEXVuvvJe+498LPUP3weS8/pH
EoX6H35BTigsfCDMTwRi8JBTRfDaHLJ7/uh+8dL81/khvTm/4Y3M7T1PbvVFAIn5pb/yifP+lz/1
f5LObFlRZQnDT2SEAyreMgsCIuLAjaEuHHACRKan31/1jjind/daylCVleOffzKoSoFHdLBMAyT1
nbQOq3PYVi6jQVeHEycDyRCPn3zD2u+fEPIJ78xThz+/jEAUWpX58ScOvfDOQf8YD/9t00+nE/Tq
uSH+z/rMKSoQ6yeZ29PYNT4gOQ9jNoeQfN4YfwP959CfaZAGnTP6UqcwazdmgQjQZYIPPFtylAGE
bgV9it9fDBVp0bdgNbdn2k0n0LShB/PBbOokHnSmidmkey1UvgHB4bIx09XP6WuZ/Y77Bs4qRza3
mMyjF+bNe8M2k+qt2VqQK/HfnjNelgm5z9VLIwWr5XPSfkZlVu4HgQRrsPzNnx6fNzkv8dsdbqVz
7uQGsd0crI92C0Z6uz2sDupEz8zGlRa0dliFK1lvU7Juq8K8+ne/dCWHw8t4dALACNYUIitQdkts
iiX7T5sUQ1A7b/3q40Kucv+t/o21wuVVkBp0iD9dfn1utZzSnu9WLvpsmUX0jgf1VtpiP+DMoE8o
yoJZqrzNvlVG/VPnZjH9gI7kPAO+orTb4fYRZvE1pOzDSfotkbTZZuKg4OhMpdHkVB2/YWYe1NTE
BFoj/cs7VlzuGWUm620xkVC9rRjW6lMQtVnPuN5+ndbMLcYwmxAoGL9F5mX2lW8dfDK5thTQL7J/
uh9nthg670j2estX2EMUOC1CPLPkFjS5krlYhgqAvMJpT+eD/c/ndNXb3Of9n8lkS2JeiCrCmMB+
wL8+MslitUR7A1pLBjoRLAqFWpQ9cZhVZ1198Mu85tAZbtvtZAs3oQPztd+YT7edM57auek3NDMz
N/qIXE73CKdW2o7nBbsMGE9HLpzfifnrUd+hl8UvEhb53/kUBZiEiZ5GyVbAL8nNERh6PSOebeDK
TuVR7lZlo2d29gzRKdzbYhC+F20gnzCnOlPiVj20OdPO7BzzNCZnENchDT99tXKfQd9iVhDCLrYj
Mz/b+5YeMo9mIFpFMH/8iW4RZaRNXxnvUbaYzA0OR39LSgdNDQIkhY2XbCg53eO1Um9REXfJaP8J
4TXcoAxQfIctU2bHymc9SMoIdNtwBS7VKcUwLgVGI5x+dIqaxamd+4w83o8xms5kNdujph7wyYgN
AZTKUCkmHeYl2QTqOGA80HUQ6SqjPSRqm3zLPJ3os0Kp4IqgJUuaoPHdld+S+U7j6BU2pryqXNlC
YWXRj7pd6r7CgY9rIqUq8sfovHhwqeIqoPz6OtF2/FLZFBvpHW6roEwe2CxAjVDiZVqCF4RNhu89
bufjDWq0BmfFeDsO3U0ZSEoakw5Cd6d2g6/CdHHiZScPqwQpIN3PP58dRyWFFFWQrn2BWpuM6UKv
Z7vXCnN23eI/ovBz4+eP9kgwZHKA+8fH7IhUNg32bLahPxn8J2TZq8kaAR4k76AF2SbM5WjfmF1C
dz3T6lOAOjDUeEPw+x6lRqjo+vyUQ+/32L4dzUubB9C9VA3InfMMrDwnYk+9uklefbTJzT5sJ+fp
hnP/8UdYJZRuu+3PNO4Kb95YUnAyWEK0ON4ilgsBBRyG8UAymJpUh9BJI06jKFu14fMIbwomA9Ae
RpalwL3evsL8r13ftcF+un/sXkLKm+P1TJAWDNyPn7o1420bBY4qrlokzLLkJOAFENCVrkxXAO/s
z/74JcYSRCy1IHwQ2Eqgnw1Ysm9I6xK2Ve2lGovO/bnaELc6RrGVUf6HmDGRjuX6hQOX7ST87y2+
JxRghOwdTsgas7f5cBFzB5kZY0EZIbvs0yfkN1Mb5vKf9rRlD0fWpsWVAQBTu79gjqNeKET3+5k3
xZgAh7Mrl+CbCMXfPDEQL6N1UHBOacoqvRUaU5L18RyfZX6LZkvWsn+iRwyC8TmScVtmi7eecrBz
fwh1Pr98oWWL5H5GTFjkNC4T6YS2w8+bWClK5RPiZrT/FpqP4Ioy7tCWrXr+9a+7J/qdPrVAWG+W
4EWDd729BaTsrEfYzkXyVughjLHThpnLmG78z/iLG4Vmc7OEm8P3TUKV1LOQDKw728o+4Eo8SuUd
DLepU9K3q8or3JosrlZF0jz0LObjdYjHIqFRLHwWISC4MAme6adk/6tIPmUJIpbFODV342NkaI6h
c4vRtm7pYc0T8kEyq8eHxskVX2SP0qncEY6qKi3yHm6XSLaEqPFvyJ7x+iw8+FBui4rCP+2po2hw
7C1ph5tvn5aMRi+4Ltrtad+C53qsjebvv2vYhm8V9kHcgWdAk++WxC1uw422ncV0Ca/Evolv8fXM
CZHgGqOH843vh0f2DTnyiMdk9/LlU/9URu+EdR7veWEsC/w+7Ee1mpy+4WRbn6pASJiNV5NIOA+/
8GYXydN6Jzg7qAPOZ5cgiaDst/1tt6k8LkBA8FuiHLIYpwvE4ipb0eSGx82/mBiuEIFV3AxOQI41
n+edcY8rWX/OFkx0Ybat7A/suzkLilUHZym+Jcqh4rY1C4ifCLMvr/M+lu7VZyQSmxq9vd6+v0gJ
k9wuYZRRIrnTMIc8WUmDalV6qIkEqjC4+tQeDXO0Y1Ly3vAkCMvvBL0U3nBDnz3QPXFQiUPwOL8+
h1zsDx8DZh7C0UeAg8Kmz1SBTGdqwmFSXOg686RtP6aPKwJt/FThq3H767svbScWXfRkMn/r0RKe
r0XpYRG6Tb54eqWQ8EHUW9fz+i+lHHNX8i0xGM/ICWNtxRkmvmOrTllDgKYemME0E6s3TjAmMNg2
8fivgNQpp4dYGV2gJR2vK4Z1UBdLiGuAUD4TYrb+mr+VTMuloElsSrClI/j9NYeEQLZfigh8vO9b
bMWDYzRB9zVu6nzCa0jjSgzZ6bZdtNsMrCwa230Ho/hm0WQe1bh1klEvSBH6pP+IZ6hzab09kD4d
WjL9Hs72HwemZ6MxJePql4sa9+NtPlW6ny1sgUESKXgtXgako0mNl9Ytf2ERcV6zgE7DKqhsVPOp
UO/axLhyhY9PAJG8/PEe9In5O4kolFQCtraK8NdxFFnUYteD6JUoAp7pU3fMVmVw99sT/NARhhu9
gMvAtpQRkdx3C9MZTsWZ6K2JJidWn2OPJhglvz/sNVvPeUCHtNTPILKgGwYX/QfoHUbAgBISc2Dm
Y4LnMdgLEfEIEcXAEDpThubsx1gfxmLAyQfVoujpZWwndU4WAFB8pTzOWEHSP/8KjkLd0ABBioer
yNs8RPTiQTJmoeUtIt+IaOwAwwUYNmGuEAWRfcgVXqjZICk4E3gxTSItsoCXe+waF0NpIXON1267
hIvz+tddERNrVDHah3eH4IiQ67oDOwE8dw2hf8Sd4Nfhvf/w/Wqx4ox5iPkpb/0499eoXOYqMCrk
xt0AzQaoV6JdKEfog2PavZg/Sumc7Bz1fjIwzPYmaISTkEGxhOYFrVEKpUt+IstcH206xWxCsIQr
Qa8pVbaBIu/4QcoIQTrxtQMMpoV6IMkCkwVQEBbJZ/pNJ+szoBGZBfRlBOvYdw654YtG9oy8i84+
dDHPRN2V5mGqbw/v4LBfaywbQxIVlIO4BX7jRGEuKemk+45/ZR0NHYR+JXwICi64sEZmu26O5Ua2
pNMj5KvYkjx8rWtHsp5EBHWIGfIBNbqjzeR0Zzd8KPI4T4ctfZWjfcrnRhEjSLcsKhsjb+9+F3PM
WUj0DNw1dAF9//iC2IbHuUN9pA5zMeaDhBmci3HQHdFvp2L18d+J7NB1gwf4JAj+Wj+unTtPC4/E
IblyJbnz2PVx5YcKyn/qMvvD+flf5N0D2oKPgAOTEJTte8KhGiU9zPEHxw49uM2NygNXi4OKTid4
sJEwNBGtaBOqCOhETP/qvpn+ZckzPpwGLrQwlQe2AhcVyTyRRRK6ciuvnrgpaN6o8qoE7JfdXxdx
HnIsZIC40Nppj7A4EuaeGq+I+ZmDYcVKkaNakj3j7oOIQ/c9Sdt6jfmJbsFkNT1OnKeQTWI6CzUG
b7rS4ClhR9qwjPuL157OtWcCkJCoCh+b84vRJW7vkir+VuIZxZDIvxmMYRFBFXfkpDdPADBK/Yeu
SPBbABML1TtwHyzydC+ONK5Crrfz4U72O70x8T+937q20qjwaAmIZONGZuCjgVFbztaMag/wBNxb
MlvKTuHichPl86jcrb+4OfWaMSlLuDKNwX605EAYfSu1r6FQbqUx9XF2L++ImIpzFWXJKLxZ9EN4
WCRgzzdluqhgNMeZ+peieZwReKZUoheE5aQF4DzbCCu2aGIWk0NwOBEYkAVF9VDKwe6ON/c9oIBj
Rzz42dd+5UGoEpXE15Ptlwg2W3GrxhO/zn0hgvTnW/gQYUnGqrfmivrExS0jyChx+u7zJy/MzNiY
ZpGoctEhr8tzzfjRHt06JKLh0Dpm2w737QVv3a6LeYAz+bSQ8JRle2mlKw6Kx2QNKyevSKeacIsI
iPNw8NduEeI+tkZE9P1TFX18fJFAXrEUFQJNtoMcVUiM77NgeNZCqSFmHCz+wr6ywfydDBcBnUgd
EHM5eC8h20J6O/rNa6f2+Sv2kQMnn/KwixAoLob8iDWszOGpiLkp2pff4aPxadS1vEVAOdS7Anch
zmLuxSaLU0n8kIf4VBiSJmExkTnsxluoItIY8e+EGn4H9x8/QrowqziYbNMJqUMd///uELhi2zhv
rMa1pgVTnD2UB0Zu4PJ8vb0QcCaRhNWKW4E5I9r6ZwhobgbteKApL6EAgZUBnziufIQYJdqhflB5
nF2sxT95Auc2XNTrHMOPfTjjmA5cocpri2YtyK2WcJ9vHsxFtZGx0VjjTa6FTsD3yrRXTygFhtZt
MTyvc0kI2N4U0UaBzPGQLND1jO50qMegN9GPx8Pp+3dweFZo5+P2xNcxhQTVTCn9hlgZLontm26u
Z9azisWx+UHOTn1FncLQ9oBvysBGs8MtH9vzMo2H04tVgf4Gk1J54gHp/vN43B9JLklsAlkA9kRm
v8XhhkYq5rQMqDvjaiI+UAmQnP4rAiyGtG3nyHMMviYgB4ppxmjxlyYz2DYu2kUDnI23TREJQSBw
QAAvZCIQDJB1s+RK1xaml8CfTD55qXgcDZJRhBKH4gf9KSZC8dOHOJGHgyZyGI0iy9CS4Oc2cf/E
T3iofqYR1hUPk4R208yRh9EPXAt9euhsfHIMM3M/EfkVESXmlBz3F/Jp4S9yyAn5xzC5nfB1ZQjA
AYd+tRE3x4sFrMB7FDpVQ/lfYYjaFHOYxEy71HjcluzxAcIZCh4zPWss/tmO6NY2YMioexrNDmws
j8LTc2wRR8R/muAdQUGCY4PvD1IMOAYLetdgM65fBi2CdaV+yVecPxhufBAM9r+NvXJBAIKwZV+B
dKlDoqpSHWUG3gIu74StQzrReVAUpuyDOEkQeuF6AFpG0jCa4+T+z2LyEeovEqWFD8VywBY6YQTy
iz8i8SgsJnO3WDkOFY+NRkCLYvxFyhU/rNNQ9B6PT3aEXQaNhxX/Z/fowAZ+Txw9aGDjYgMhARfL
jdplz7g0MRM5GCFCRIuSErIMIFqnmymS2ZHeZgSKNib1CXREfWOT4bLReAvlaEcL86h75sLzVHMR
LkJbN/eWGtimbumqrXuWbttqKGL1A1FL1KlRrUT2Qr/YN8Xee+a+r0THSLVTJYqONv8pFFs/qral
657nHT3V9sJAVyNbDxU79PiWtbDVxU3Z2nat6MdwqxbKcREqHpUHJbyYnh0cQ88L1MXFCmzPDu0L
HmhoqXpoXVRdDfWbEli2rISqykd5H0XVxcMcrYgHu3iWagXHQLct8vraVWMKmULuUfX0nxJBJ6jo
XGMfRvDHKfs/xEDhywFPzZ9jNQpaxbLtQOeeqnpU5yBSFOsS1go/eGjhW7H5H2LAj4fKEYCXFiCA
SujYrfhn4IWWbV3snya+Enp66PDw3Mm274Z4Su9i2VctjC62HepR4HlRGF7CVAkjrI3iqZcwso9i
cU37rdp/kR0VagTgV4lYaKJULeQDLCKPp3s2I5i9Pq9+YUKG8lTDVnyGV7wpF35r2brKImk2f6gL
O1Aj5WhtWNOIpbeth8Eze6olntD2Dkqm/v29lL9LykZh18gvYYcDBFUiFiP1K5I8dfjyB0kfRWOi
YIsA/fh/PYQAlfmnDfLW0PmFZGro3QlJb9ydIdCX3QCaLMF1M7k16GamMOnSyGc+yPi7k4dUxKHq
G0C7CIxpCHMpHJR9jtqUMuHtu8s+Y6BtWKkvgPZiAzORBYpH6T4xs5EO9OGMPxr0/ofnpmEVucmg
JChwmSRUXIewFMHXQsq7N9Ne3df6vj76e9Y5nTDxqIdfXhv3wcfsg3ZbHVr436+0uwDDgfTCEJ1z
eQZVX/HX0hffp/8AfPbv+3NFj/5MohG3+xm/8d291V8L1GmarXtZDQb7pRN5vA908zBCcHKYqdN3
2La8w722Z3R0jKqCBq6b2mvHjICsaEAw7yPmU5ZmNsvUahTAbu1lTmemHOSH9VtwipWwZSg3wHFI
PTAutO19IfqqoCDjqQz2AjU1RsHK0GQN9RI7PrwCo27K8HWjZDix8wGTqd96+1vPABQ2h2VyTvZ7
EwupevujF+0924tUb+sNlX0kq5C68xtCHjxYxpDSAcoYR7WbOsz2pWZ+GNIVYExfJLt1fEA6Fb7K
9EjQDGU+tTiRsrkTAyNZbw1o35fxk8vnqgWZrzRHuPtw/46At5mWza/qXUFnUcdsVWnXF7mK6eVL
pzcDtofKc0WegWpjQZcoLUgTndfGjxvnIlbK1Akd+wrwD15uwnYNYAdUsSSzRsNpIWKrRX2VTkQI
DiSaOO9AJnXALdJLxIppq2LN+l/Qm2BN1B4pL+KuNSV6jwAMEtPjbPNaVDpuqF37+YKZUHa5eRnU
J6hW3JeS0WcwXLv9EiaTjoSR4ABFiojmZFjPeDvmLljjC516T6W83PcAo2lTu5vM+jbJcLfnKaPT
Af1C4vCClY4KgpbPFEiSmCeiSPuB12Mgkjfi4PwN18WlF9Bm9YO4h1Y4ICNkbDif9Hzjb+F3Q0Z4
EAV2bMNTOGO8AW7AMyD2PVRKuWnsaUugTEfh6rMcbPIljyxVYHJpqGXcwgd4Koxaksr3APDRZnGj
b44rwpkMvJO88GZsgkJdXe3cfUUMETqC/jdJly9wX/Xrcrr6EUgub36zHdklvtOmM6f6cPmLsNhz
OGmWt1X/zFQ6OOHRG3jmXfS06BFV5wwosR+AO5URxEMoWKs8EhN9tbE7pHvBvft8u6eMA+qeiz5J
4dumnr89BpvZpddfl6vDDuF506vJwsRlMNgQcmLzGv2u9R27iaghRd9lQwSQG0TNBngFo9NbjakO
ehG18+/yvh7Z79V9LWk4YEY7L/SPlrkjHfZKGlJTTzKgvjPBXZiUf0kxASU0IPacH8HhqhMtes2j
73xmj/R6Tqjo9FbSnE7fXbaSrSLu2ZQyz9mKlMgRqkppf59PtINxj27+zQdQrN6pvfTm7UJazyhC
URJi5vmu2WQrafFg3vXuvqh312UOU6MCmdwBBlQqj43JTLlFtsqXZLPXdMP572O7AFKzHBEQvtYH
mq7pYRK+KPg/D8JC3pQw5s4FBKzxrz6RIaJ+VGyIAJh3UdqvB8VRXMuYUb4u43f9ng41OHxCpVXZ
U72nHkvlbubRfT41Reh1M2h8Wd3P1yWNeDok7vbQqjzJaecTA0eIiwzJqQO6Na/znv3mNweP/MBn
fYsaNzMpAav5QiKkve5vFrePrrG8EHkDeQl7GNsgOalJ7s3teVAb70Ev2GP9Z4D/1Z7hZPmNpmpu
wInpjEwGQdipJ3JtIDDCGynxH8VORp27HFVqeWVE7FK690W26ZmfxcToL2buYy8tJ/53cV38gB9g
5IP3duaVNu0q7kSTF7UxsnvxZyFqAzd9ZkMQ6JJkNottZkFTRQY+9T5aL7iakMhQDx9qZDu0btPf
5VRd+7uZK6OpPLBMWuH1Ap5y3nmg6TQ+rvcNuK7xxAAr6D2X1hiKGMnLZMHV36LH63/md4MZRQgM
OtOcWBxfZJRqNZ4iMnnMmVRKPqYSiqfXaLmkMoUXhdpMGCoE1sik8Q7ychWsv0x7JqeZVm+K+kOh
pvAw0Q70RvRuQp3yGbLNhPlM76KfAthcp8LIcusLsJHItB3r9WuPcmeSIDoCDZpejUoMl9O6Tumf
X3v49R9nVCx5fpJ4RgpNiDK9cAP8Xu3tDHezF767wkRKvo/6bd7a6685MgSECjj5kzPkY/f1jaQx
yfWPksOUdZlR/UkVlF4la1/anAq9gBwH1f7VoGr5MDQFdc3oKLJMSQWO62WguaiFkkPjEqjJdo7n
ct1hicYbefuOUpIM6DzO0Th5YhSADS6PQoXSpIbjTTZGZAH5IVdj3lR3lLbQeIgs7Y32M/XRY1Yq
DP6itkY3QD4lCQntlCLDo6a81sSA5NBfd7Eht9XzMran9nU9WDHvNiQWG8GyujucYfIZbwZkSL9r
6UzVnrm3ND7R2CaKc+NkciLfgN1/WiBZGl0U2MvTLHo7nddRZh/YxapwmSr1x7vzNcxNtZlo7aJY
PbHArfLA0v6xDP01adN/ZR30fH8x2FSX4ULeySHAF+e35sNEMJZkDHeDDY2SZL1jRE0MFiO59/Fh
q/eIT+8gU+yGCSJqtsk8bPMYCpvda9lsxpvaB+lfeMVmQJy5E0XDFYUGhk3Ej/1rPbqUxwNwk45w
jNMUTs7f5WOXU+scXR4iOVGf8qWAbG74HIN/LnTMeQNX5Y4fPx9pLcxbrIeKpUQNyKAb8pPADn23
nXvDYxWJn7HJXDVXMsixzR/mwPlEjfq0pnatteu3d3PKFcfeJoUido2A+hkUwfU8Wj6T0qRj4I+c
JZCBejEzP5w3MLw+ORCzMlNC5o/WUklzCNTypcTyfZY/hxLEpjLzeWrd4s/yFpP2gS5j/SH11pv3
T4A7Fwxx02cBHWjB0yPlZNDZEtaLEjQCJJuKpF11JkBp09Vw3lFZmKmzgCyF1lIZncxLaqGYHXWq
UUBY9+ZwD6FEH3O4K7T+9jHvBdEQhdGoB6tvgAQyJt4t+PpkIBEfSm4DnWTfqp2TwHlayMZwUWH1
4b73cwMoBUAYdhhFn15IOlmzeUEU+MO0wLVv0E2/rDbvaBYcrMJ765DJGgeLiU38fODRSBrg9ljd
6vMHPtPqmW+dJKSeL7ibn0apN2Osh09KDHnwKmvif5aUU/3XmifoyL/JRr7P54yUsCldMbZkNzy3
C44hSfQIiAFYA0BCpD9OvQsrPohu8dueBS9WXibR+jhfx6RkSG3AcH0ZQvxA6+oGS/bZT9iw/pC8
W+XhgRKerPkPmo3oGun/DlXSB2SPcYk7cIhwh2UaJg9mlD4VFLLu8HS3Cki/O7OjZkqPCRx/6bE3
xvl7zKXd1D2EzQWqjXzd6PDw4sDR8vrz7+eSwi1bQVaNienA3zvI07RyNd3gbpIYIFc3Pg4iTgSp
9B+Jgojl9foLTsmVOg6JQYZGkRj857aDCSErROWtg68Oq4LpxPNmEuxXGWGbDVTrP/I0pUv6FMUI
oqgU0GtT0+rkVrDX/ivBdBFlTJKupE7+qEBQz0CARZFhmwJByTuNRyZTRICGh4fGJfOQ5/qUIbi1
hU4sBOqUBB2KgXyRm6+HJ9Q9Ca0Rzdvk7UB991Rpi+dGyoysCFm/gVLWMHzrFUi0h0bj1pBOXlB5
Z+qYyDMQPcCs1MQAd/JtXIcdlgRvFfeF7Ax4GhQMny8LkSTJYpGKO7M0hIfkD1kdcXC9wxbIDT89
iFTdJ5xuyMhVMfUikdz0KJYCntmScAJ9y97+nywiSSIAt8zNEPQPOuVIkjykoAkIm6GB10xEAkoB
vBapJsBY5NfYF3x5pk1Bzi3rr9ogPLiB/5vqDxaJEg6jru9qVesgSnsThWikiEijkYshK8iNu1on
F0aRVtAC0SiHcgXoOhBFKcZpCfFj18BQUJllLVhphyiB/I90qv2hRVqMN8HyHEgRypB90zQDmzTz
AEWGB0YpEpAggBELngA3n3V8kBckfxwjaSILCFiA4uBEhASAU/knGXpCIdKUIDKKeHzhXgiAwACB
YKUULuqDpAtePmMKl9Q9RZ0FB5oqF9AVkcsUp3PN54GWXLB95USgh/qZPkHKXowrE8UzOF85ZaiU
95N6CuBK4+19/6YJYkOeq6j17kg26x+qlrwaV7mTGcOUwqxs12GPHgdJ/Bs7PBWwBuphnF6ENCPT
+FduPiGvSBkHSfXhU46kFekIWjnoJRdlfl4dOQZQSSabvSCFx0ZwPwA7ow0W+3HmFzw0mTwWBBsw
S3W+hmtBOf6mpCtG7QKTpPOapDxzkWIem2VCNtm1Lpap2uA0UpVxWUZpW8WAhvge7f8suMt2i9rc
zeF495aU31FVD79PjXdIYabxPvBDkobnmqJEyoeRegGWBcEwFoA6/J6S+g0/Jmi7n0HCkx9kV0m6
Uhs6pRQ/eVZklZejY4BjzcvhjA2o/KpVzCH6DVXxrGONoa9c5olB+DAjVKsYi4oc5SKN2CWcovF+
tiG4o/JOop9wj4w2kjVFDWyJvskdgPDh17TbkbTPjq+PxZTcB1hKwbmlgqG49gQo6wBO/Q1FporW
/NK6+lMhXEE5sv9ExyGu1uSED0XqoSR/KWpi3IV3/i3J8YuQjw0SOoRaA9AyktKk3Xln5JDEESeX
tClaiz+pSJPtRBll8BpTET6c8j2yj60huYvECMwGnFpaZb4TCiHTTbZhQK7AbglwDtA4mtz4E9WT
EN4xEA97EAO3pC1hmrzgAkM9Ui8GVC07153AL+IrUZJ4nBGSKjicuA+VRNkQjj1gblPoGGnbeNOj
zH8nCCPSypsxQYCl1PDIRcmGYwWzz4Yuu4RU+52+ICgScPD5HH1IAn8ulga9xuhiilKSuIIo9yOk
HOwYiWXR6pD/AljPYkkk4qMOZ4+kztenJIlpFIYiypcjMhOoC3K/P7+w0aPI7TRh3TgHWKAm4ook
YdhooYPiccIp44Yk9czvFgggPio7onEhm4WVkTZhMJjtJSu9v8xlZgHOFTF00oaoTi7G9iEkYMkW
j2XK9E6VSNK67sg4USPxcdqy5LrrjbUy4SFlp55XSTs/bNEOZcJb33f9Nf4fC+TNbN4hs4FW4OuO
dA4SpbtHyGHhHugb4DYUOUoqZZaXr3E1mU/pjFF1SUFOXogWEe3oyL7ForzEyfxosjUJH0uWU3Io
GkWsoIiNKWKwvIhlvq5M4KHEpFQ6iYNZDMpWMTWRE/IlJEAYFWFKK2+WcK8iKVdjAQ9K7YOTxeRI
WCTcDphIlg/8VMx8zH6Mok6Ud+6iVERHei2qEcQerzP6GR+Em1P9EhJOkXXP5qBe+eR1xztwttlX
4qlQ3vK57x+vOebyAxGC8Dn+h1nFYkwz4z7UGX42zOjWUjPgV2S4gMTNDCaFsDOiFQKBAoYJtiZj
3gD968ISMLRFVFg+VkejWmsy/aZmYAeksAxbkbXSw+a/4LFAPZK6GtMnxUB5Ue+bNWsaGQqaVwp7
DKt5sSyhnsudMnWnd5sp3l1jMUL41loYsy+pkCs/gZvT+NGQ93IBXFDnqWKuioA9drdGWCBKX/Tw
0NxGMYk6UzljvhokENrrzPTYQaORgGIUA6krCi8kE3khcntjWcdwfvsatqR0EXKqNTQFNvFTFxVJ
unM4AazTWGMOYU3r1lN4dcSjKMsUCpjUwP4L0Mu/Kgy2HkOKhcbKQ+9MTwo3elbaN4U9i8md8LKI
whXlKfzFhzH4MSNBlN6Q/+ZqiBQaazoT9pFSz5RBB2MN84e5ERWasck5AzmN2pLpwqB/Z8g0VV0Y
Iw+QDTqTskz6FKUctpVSHi1DtEoJN2Gok4aRUX21zng28LJ0I4FmYB3wDmbGoAFx6OQHgworWiNt
4LrVkfTZwxl3pkzI+wY7asqPRfNbPJ9aBd9nbXwnJp0hbzJghd6mBp4A30IpkZsXpS36hpjK12hk
Ra9Mo5cVVlt0nFBfoh4lQGc8FovHY1HHrenBRi9TkGt0vlpzvSsT1YG9aAT83V0lfBZ4GNy/8Zip
iCb06bjaTEpEqF9nxJofDzknOwySjEGho5JWJS5AjRklg1sCZRgkYuwiDQTMBBDCx/bY4LN5B7Fo
ndnKNuvD/t8QHuvZWCyY+JO2M1pCqIDRDIQcYrlJqH1NAL1Tzsq/J0EBVe2aiiJlNGBBs9pF1bDX
wonhbDkc0QOCRi2AuvgIfggDNXrYYqT52Uu2azZgpL9G+jjC/IweZu9BT7LWhvKJgt+7M3vVHJe7
Rz9ca19nxg+L+nQfAN4z/fFb/uT1QYLNfl41Jo3LX9kYvxfTuzOZaZCwva8WWFaBgWYqxng5OTjX
sdkjz/LKoAPVGslrJT9NHsWWlAPtwrOPUd9pA4ciTbTo9Eq/L4G2vOb6i2JuWKf+DRSUksmLX7vo
pWaWLUY9izXC6+zNn/RjtGZG3DVZUkD/vlxs9G0Ms5JPFwh++ItZHbSoRIMl2Pu+qMWz9cuhhVty
xSquC1HlJ8dmHH7evfKeAliKf4JjN0r4APBZINvB8PROSCQSHkVYQMyp0JYAD/8FJfCt83xcBWB8
EZNOwcMH11XEfJ+YhQApBaYGvuAJTIK2338YCpQIOILGBYaIK3LH2ewiHv16zrc3UKs0T/X+dzgm
/6A/w1N9ahL51Ev1gYCEYDn+xwZ9w45CJcp5O63xvslC7rEQ9OosnzGo6ojOjr7y4fEJMXAkufAr
rLfPWBI4kN4I6MI4om2Ox8nwRE5YOz7Iv24wSqLvAd9tb3Z7woYiBA/1Afpg+/EF5s/618PwjtD+
pEfBXVFU9lOaXUW3G69ObIjd4Le85xPMC+EhHjbRAtAzLMND/B0weZoZBAfEerhzBA2SeH3xCEwq
ojUgBFeIPuHJuTyLSbjFl3v770lYSsIG3ocQOIdQdk45GeAbuy2q+ARfmQhMYKDpfYzvHeJZXcDi
xsLoAivm3Wj/jhBtiDpvMi22HGy7a+18FPVfu/JxzifI8vxLj8DD4epYNfoT0hjgFINKJsDMhcs7
iD7h0/3yl+Tr83y8Jda6iARHAMoCp51iItO3hNtaEb3BVk3ClLgSZANjGPB3cP1wYlHmfA1/pKQK
pwGt5yr4qnlIqZDPIlFYf1YLY4lZR96qgPjhBLIWBxr9zCbTkDm4WQMMF7I7NADQnLCDoI5PoKWx
WgQwglZAuIrsESgRJongVgMuJDonUiDkpTOg0+h4HA51wrqngCpj78BD4OKwumWEMahaEzNe0vM0
J88xiWlwBJtUEfvMqPYr10vf/NKCQMau1WjThqUaEz6D2p8NTXC84Rn43A2Znsd/v/nREiIGRojh
8l1NZREDpf4Yp/UnEpEkBWiG7QNBVIbwXkqMv9BIevaAAE5uxr0ytLQOXgwTHDR2H4y0dtBB4P7g
+6TGV105o8tb1lMmMkZ0dJxM4mxYUTjrMdgJarpPh9wRI0Ne+e7vftN4KjML/HzoMTZpXlHamVEc
gtENwOdIq5hR5HBaCR/uM4M/6Sz5MdHro404k6k2FPPHVSYnfw6EunaVLn9j99EumtSsh5Gcrq/V
5XrboxJfX+cGky6EuY70g6+OqerexIOlTWIQRLM4/IzZm8YEDifkmAWq+D3nc/3RvJgu4CtooWlC
an7yPh/NB1XwmAYsSJ6b3X3z7U4zaTntzQ8viJBWM1pN2lVNbFIFg6k+oV6Jc8SYe1geoPPTQG2/
BVjySjDUKahHcjGcOjGOCXmCe6VgwDWNpU0dcKC6VE8psN3U72ZGepA+viXzhO2hewCthbwCiYQB
Qmq1F72ZqFrWCq4loLypzuQmrivdjHpkVT0LuPiQzODVxkZ0YvCSU1ytKQ845SYmmz1IzeHImqb4
eHTaq18GN8GVBgdE6jxm6+Z5onM4H7tNSsuS8WJQea2jdGhExIDUuB5EgqSYECxUNVqbg1lFCPts
z8mZkG3szSfO1aebadXfYi0LN/elRW9Jxx3pYn5TJTw9a3X55/9zBjiGnDtxmDlr1m/Zd6oE9wU/
G6ua+/xuSDxFuPUfSWfWpCgSReFfRIQi6yv7Iu6WpS+GVtkgiiDK5q+fL2uie2qqa1EgM+96zrmY
AjD0JX0GUmzgdEtiaDHrQMXzo34iUnHisPYamV/lnNgO7t6UmOW9JVVO0buqkUdxiWAIvggChh3u
iB4gv0G+iScC4sQbkFXveEvxilSlCJKBN5FdwvPZCkuRY1vcDtmtgtaIkxuoltFkBYJmY9WxXpOL
ecF1kWPRZKd8aV5kijt73pV+CeHL9Vv/EiRkXURofLV4MNlB4HSwUU0lEFYiiKQtrgl7RILLfQPu
xAMS0PuQcKk7i/rY/1knu4IvU3I6CFpegIiesB+UsehRLVkC2NHEww2CPJgeF5tKkiExiNLiJYA6
0E4hAl1psO8guonqN1/ChoukipY394CRp2l5FvDEHQ5LOBGKciwLOcmF5w0l0hcsoYRZ3HP4PFuZ
/NCiAs0tgjyMmjiPXrsczgcKfvssuftdzHiAVZ70C2UFRzwn4TPEJgL7KCCDFzwjn+KoKDeiAXTm
QePwr+vrGqKmY8yeL3s4jwRqdwmiMKhAEgsM7+NSzqU9760vbnN2F/BhAZmnohpTu04IKMxfOZYW
XCypJk6MNdoOOz2iMBgA1fWf8AOEPwYIBrGwowNE02eZU6NnqiTo0maXQ9yiKXFgd9RLNjtXRp1T
22lnUXqhVro+xtTIEumXpsX6H1/hgbM4LI2+aAI2Eg+e3InF4ROmKi35PuSYAOSCuOH3hZgretDw
R+yP49JvR7t3cj/wLLszx5eBRjxv8PuvoPKxD/uKxiioihg6wfaxFb8y2vHK0G+wDCqZ78LYPqat
pyTD8njq2SHYDMXBS2QENaBnOosazNEexeJWDG+CTM2cBckO4736O9mz43nkPJpds+PgQYjME6RT
F8YqI95COsDKXMYF6oCoOZoko8X8Be21cHSnCTgoIfHSlhqC3QGfqrh2YzaKjRVk/+AVd8Gdtbkn
DDyK7tQawFgnN4+8MGCGiAD40oVgyLx7Z9tfISITPCfNmXj1eVZmk7BxgXc6hg2w08oSnSZF5r/i
r9TToQfTvAy0GfmLa6wkXh+fj0WKukBdODo9XjmGzDpP16bD7nUzWGfMmoQbUTjM2eZBZm4OP0Q0
ceiF2BRZ3cIBtBlzRCmG8FuISACg9sjTYHswLj78NcHmmg4StvEjIfrrAl7JR2QOIi6csOC6RqA3
NFZ8HvOalBAxpNLv/YJJPa5YCOwgVpygCjNCXE0Ag0kRgVzj3BDYaj2iHwI5IjUJgDy1Y5C48+Nu
su0PVJgWkgCbLbspvf5ZvvocZGv9hu2r0hbqBUWFlhYnngMKWY2e/RJzRG+5pw0NdGvdJg9KSFVE
X5nuMgRywMrvRD6DXxaaCqSZxL3dmWPFJsYEssmuf+GXIvAFhFxYBIg9RGX4Bh8J95ifEEfoBa9N
0MH4yw4hMGGTQO+cI1xEqcbX93wDH4gDIqPACBDDUM2A+UP09nfQRayLj4nrC7aMgggEWQ7uCuh7
wtXwmlwQPkra8/zyQ3+hDqCdSbxI5Ym+MLGAanljokQFVIC64Lm/HSwLPpg0ivMwYMrhyvJk/o4E
4TJrgBmp0aGgGtqJUISFYb/GgN3ZfhSe8QP8tPibcJ9EloTNHPsJBTTxaHKKQoj10AP+izNFlCf0
t7IIkCubnkwERDrXkF+QGQkI8JAu4jb4hBfm3rEXROZC9oAR7rae+wSrxLlsAKLV4SgYmOhBqnj1
1p3k/kDYDrYCEZEDBvx+gTFF2E6jh28QKnP93CPTKFIx9VCU4fkuHo1XxPjzijgNBdk+IhL6PjQo
YJbQmOHrbLUF1ph/QebYHlfs/MVxBnl+S4zBS3FP+YFHixvlOml4k310OxEVwLECCEzXBMu1o9rB
xuB9iWbJHqE9ictjP+FkAJWISuEgYmVRgYT2RcCNk3pXnj74LwoeFIIZGvuJXnA/tC/tFSDOiias
ZzTsE4T8L3eB7qXOivu9wjL29XtcqPNJw+xcxHtmGTTv6mSQwhhLJG4lZSZJgaqsj+qc+sK4X0rH
f1KTtNrCGH47bV5JX39C9q72WvdMj+2Wny75UNupGOwcPhUUYZh97I36X3oWfGIgaHuLJ4zBgzhD
r3FCMON8IEyUU/3zLV1FLdwl62k76ibgDluc663/yphBKyOrUpXnDFn1duRG1GLY3Go6CLT37bhk
4xyzCVDymKW6VZZCKR2gE4McqHbcg9nYZIqExeyT7sawOYdKzEun1bAwdqy5yLNfSBxT8eB9uwua
L/c05ASRzI+AIHyY/YM8/ejYeZ2UInf59m80/gpggpMGNT6klxT0ifMfNL9BEkdXYAOIHdCZkk/a
mINYogrKAHCOUch4SrTDyRRSOegLRKrtYsREGbazW+ixNL8adg2MBVGImvGzfltzNj0ZXQWympUh
eQW18y8ViSRExxvAW5Scb5AVmxJ9Zg14thY9fjKmBNB65Swdg4pztcokPlxj/gdk+1UG5qU+0ZYn
pn3NRuBSZPtWrHQleT2msvn7Kdx0mPXoYRjzdyyPfz+ppb5Pn3p6R1paxqaoFpqawzuqNU+CKDQk
lJiWHMsRVd07JwpOLUcjyyKKeRVDrbGW0YTs6s5o+elrNNCY6Fy2eE9yT5Z5NqC63nzGEj57UVGH
jpn3CdEa823qIZJw//2myRVGcjHHqbEo9hz7n89ayynrPpDUpGonO7d3Zg9XT1ECEqf7gMR+KKvJ
gL28UVBGexrViEEkVRLJ2O3rnl3k62CbD48Gban6mCHtTvmTPE8JCGe1dC/nE+dIlyWLis+U1F26
g8h4RqOrJ5SQtKCp10POrGRerFcimVIPQ5XKYGRsxn+8a72hC5iT4aoEpEjhHfO5tLheYcuk048x
ZYPoMjh4UIyMDqZNhPMdUQaLsXp8r5Y9nBsyhozB5qMwZgUKNFUk6gg0s8YCN8G2LziPNvUy1O6h
6GPFjFeMnDZFBkUJ6TaJVximXHR+i4X9wvAUCV4Rg5GiDsFXYDy/YzY9NnKQtzfVx2ANeFFyhS5B
Lod+GjG3iYowMLzkqB24QCwn74DamKEIbZYPZCZBP3awQbwetaarOr8yNA4SLKkBf9FwN6aYSqru
rCkxDFdADxazwlDIkeCQo/XU06B8unTkJsQfSHZSPUT/kopAJyjCoi3+Fk/nqoZUisv7hvp9SV2U
DI8QE+0IKttsauqL3K0cqyVyZyFZ/kiLCiWsEUYUlc3K47E9/iodFGdJW/i1fkvd0mQWIrp99lDr
Pq78+Mq4F/jpk5MklRsMPJpgOdSHG6PfEfshUpABThCwsPPkCfpYQKHfFzNjLSj1AXfWPuAE5xRE
UOQLOMT0kkmbPupMK75FNTD7pRaT6kn3UcIHk+Nz5IcUXIf5JcQDtETRCTz7ferdutmtCZk3rUqz
kWzXMMG1xVG/2gqrYhz3+f3r1cdDsXwj9Li+kdQ3Mj4OIbvgfsA23sffWPimmRXDLyeOc0Xw7FMy
V9DG6iYulJjPZjCDt7RuUoSs3HceAhMi88qvAQkVPjYHJDnEfRqngUFFn3mFgkInU7Tu940aqgQp
9B7GyfAzeUSD4Btx8DXk/6fUV/XwOrZLHqmrIljCLkZHmmZRIKOcBQ8efAiVBIo6xZxR6n8sDsSr
WCdC6sH0CHZE+WyfdwL4GKfIy2aCwchKShSGs4Uo48c0TCDnMUXAkc+EI6RpgK38FxuoxyPl3mOI
Mp+InczJ2NXargeHUeqwAds3xTQUjkYopm57bbAJcX8x4AoaAIbHMcRisqAlGo/PdlEzvwuoCTXh
uCjD/rZgyOmW4NN4r1/6nN4xk+NOAGRGaJoNNMyABRAVQVAgtSR4IXSeiFyn0w7SjZwSYvZF+fyi
AcDURyYxLotcFAdQJ6Ps/Wa66pnuTNOS0rtaK0gwR6rSIBh7ehwk5kwKHdd0I6/7ulw99QMHtdN8
A2fZvVFitrEqypliaD53iEXv28/rQJsRLjkNrPaCJB4xX4wTrAKOEemZnqhvj1GZtAfyjOpNkotJ
AJiSp1trC6I6UiVzny2JyLGHbFoXClohQYhhNi0ZGp0GUcgkJP/kIiVgsiHR2pkQhcLBX6Gv3/Z0
DuFBgLgsl6XTlSpTEcDSPZL+Ho/zy/M+b7RQn2AmESyikggXOI1qGuIqZ77Y0H1L8ViS1Lit4mv5
agykCGhHySybASIkQw6mqkRibnJVNItl+/2M9X8Ux1AYrPbguylu3FHjq9kklat3GzBRIRXwclVh
rSjVzwmwEMrgaExeIk5MhWaivkgLiunD/mGOLTY8uuAiKEvKI0Um0IKX4ujVF2h1zaECBXf1VCqa
rTPAEzaYX1lK2ycxl0DZE/vWFJS8JzpQR/Z4m3PQf9FpqYsd2ObSr/rTUblod69QXVVemvTGmnzK
iKHx5wD6smXYaPl9bXag8YcHwW4AkrUqAnBNH8HlBkgNrRyYNQGAQnQYX6kh+wZyiKN83rQLemAP
6QsNRoXcKgOkBPSK+bjjykLx9/aj3mJFSxjrViUUBVi+xlzmz2l+uDIjq6UGnNDmw24/2nmd8prn
VL5Fz/K7ouMshthe58ezFBLGsvXfRKvj6z/lTHtSm7ecuIn0VVYasz8wl9d/DJRibsr2ViZ8qwYF
wWBAON00ICsCPeYbiRpPJFp4Bw4xwlJ5LEOaoEpBpSEqyB+YXwCsrnFAMiNfFdQWmfZpVsGyINwC
v1ksImy0vT4KppIGvG/kpH/kK9g9gostW6UHG8iOarsA276mK+rB4XXg9iK/zXA/wgvwhkcrOlr7
08OaCQ4Rkcgstbdr6Ep73r1wxqcC8DG49k27ZINBwHXIjwXKgGFsaEkJghjCBpFd2TBO4P0e48je
2u7bdRfm0nVNf9ratUsKANAVjS76lzTsYIf1WDz68+T1b+S44Ohw76AOLa6VOMw34IjfvtGt2YND
nrg0q1ESImONj7vIntilE6mn0bR3bUCTcMI0L+MZYDhAKBJ48Cr2CS5ItwH8SOcVbYcTJAKbezvR
VbBO/M2D2Yh8/uOaF96YNqp1/Y74gcj9/2VsMIiFw3OnMONusXTW6e4iP2eNeTXBjoMZZ0MNC8VP
BCWIT7gBFh3zsPcrvoW2BxcuXhloKLRNGNz8qQFeEsULaTH+ACtHiIbH7EYnGpLrvycKJr7kt9gS
vGfJjd3dNWAV8XhqHtsQNosSVQ/yLthntQ3JbT2GcSJbEX1TG0GLHMxCavtrkAXihk5ICVgNpGjZ
GU35mXswggjmQF9+hr3LpDhrC6cFdCjTTNkfXTiBJDOx2Wpi50Ghi+2xK743cWfYqY39QKlH8UDa
AjOc8S2XAoJ4Dz0au3wNfjyPIQMoW+wBT7hQXDbE9N9ZUFnTymX4AXBvCUtCIhVKAGYeMNRrMF5i
mQVelbI596ayUiXiWlSTOUH2drvm2k2mFvpbmwtiH3rsXFqs3PQ9AASu2uLWI1aU8SmbLAAtIC1v
03eMVoUN9NOmOmWxmXg/clXehwmvPoLF1I9eSHwQ0LJaNLhp3L432+HljAoBbgQXW5007r9wRlTo
YOjEym+7K/1DeDhI1vyMULyj2Ad8vwsi0zlv5nyOQbQ2K5BvnNrB6cEflxxCmYfNlGZXMB9ViJaV
NZvuFoufhRYWNlNiLcM5OqnFr/EfIZVzmVqa83SYGWYRaFtPnh2JJ18ZPJDQ9l58uXF2n4hKhw02
f9m6us955pBZkI+sB0d7PT0BnqZoBabZGdnwhRxmb1m9M++d3tGtkc1gHpSSBrtxFdWi0zxvPbrO
7sut+Qhv3p7wu2CHUWREgY8KG2UCSnkQvCz/C5WC9Pe+em3Qdlw0izEXwJR1yBhBw+Q4S4xqtzqb
QZZPwAoPobNyJQJ0O6AJO6bmMtjehqwwGjNZHZTch3ovffZpTiZgITf8tlY8ke0xnDhXKwxxcVx+
aXmSxUM2LRYAh8l/g8vcHRdpcT7vHXGHH8dkRfq/ez3AD7D6qclvTLyJZ0SDW4eMW2b6l2k9Z3VY
8qqAD/lPvCrD4dyj3ztV2E6f7BhPfFnmPj5OHfLa/CAoAJu6hMNl20i4sDY7w+I5CwbcyNluWWvW
uLbGNlb6RG0byDYUAaw3HKCJna2YD8kXjxYICX4IDyUMu6dTwYNA5/HDbu+eZC8LbrDGGJwHLiHS
/5nRx9Wp0GFLFe8V1tKsCXESmwpQeoeh7qZINC4emd/tmrO+YK12sJcrsFugsBk46D4/ntL4n3+v
xlbpPa4Le1FZ7B4u/eqYDly/f6DzC3ghVFW/zGWDAnljdT9yKO9JjNzMWey5V+zhmyJtf6kOKL9R
rGaQy2Js/1C/SRQckk0aXgpNFMTRVc1B3V9jyDEtScwEyEFNMKY+pEYsMTw8+5w5Z1AsducPcEGS
17IFcwICl3ayQWThDMktzuzMpppmLy6sZeXBmLBf9hm6pH1j1dkW1gK7ewKbJ1tbRiSjGRbBUbJu
9g/Tf61Fa+0eMF5j7NYM+XQAKILYLLwpTgPni9vD4ss8/tyFRIvTs09wO/FXYxv/RbsVXyn5tGls
sZwU+XwMjzveTnfQkHM7JvizHg4AHC6Ja7NqNAORY3Fr7+3RQXcVn1puRH2GY8WN2/8yLhLhwOWD
RV/D5xU7B8yQDw8mylLQl8KbOFv62nYbpaH/I4zny2utVWptCoYNWqv505ofaCezNw/zVNxk5U5P
W16t9bcBjny2hd5rQ+OdtfYsokbiTE9Ynb17t/zGm8834SEMEw/U9yJ73LZppTCQFLLeOFGTz6qh
Kku8+PY0rLvTQU6mop4qypqqBwYutXrL877j1hvs1nlTaQfb7dUOsE+vseu/e/4SX1SxHy+XKrpq
/bZOwo+D3/5+ug0PSLXkRFgm/mXF32jZ2gDbLGF1SAotfs7pVAa0ok13YzkdKmvelYh5rlvjn8bV
rQYLxaU9rQTJ8pCCj30L52CuMfhYP1pnlgFhQvbe3LIVbiYe85Jnry8t0iJmwKM04Y1c2R1Oujd2
3nO21Hx+OGyE/fZ4umdC7b8/vbXyH9YJQrUIIEQ4sMY7O7C0hbMdQnsmRZoXiWMNBYeNckKo32nd
MefbOj88NmuqW8NsmHW+xpZXpxMQlhasXdiOYoXtYY7Lmcvrj89o+3kDT21BrWsKXoFvm1vIu5jc
6Wcp/iGvX97YN7f9cuwTUlK9YQLj0h9H+6k7tVSu1OIT+I4u9+/u6QBYCLJC3hBPw73P9vu95IuI
cha9QiBUcM7H7n01m/35/RkeXGG39y4vpiea120gdhG2Sf7AOQE0br2mavL8QVPjG0gFx1pxfkgH
lMzuIERq1q63uUDr9YOm0XxyMERsItQ3ex+qLWVb7cvfsdltC/C5VQXZGfrjjEecuqvLz9S9AB9G
ESPQZ5IbfqwNeDJr01uIT/mSywjOxF9htqaDN+3PV9ze0ad7nM2e/i3yNsKDovwI5sTaPJzDuWCj
BsVMi4xIuLrm39EvrdJKaJiTjWKvP0sqH5TuZDx8b23it1e68KKcNrGD8byz8ymleaGyHMkc4YA0
cqpaX1+qFaMWCh09Kt2l8EkJe9A7HA6M3glGeIxrMGdMrbXCKNqF7bOQzm7384TW4xOJ0Ib9Xux8
n7yd9TUc6xJSsw+eUbug/2OfzXiuB8MslCw+nTjnPqR0Z8+PS8Vvne9veVlY39/fB4VYYeX/+NJW
qE9rljt8T3k/NdGsy+Ua/ojlWTxqy2d95Pmuclt7oTiL1t79tJHl363pz5W13MlrmmrOdTr1d5wu
F50Kd/eOFospv26Nfd//udrTF1uVC/7ZvTwiOXHdDI23iLmvDohC14iJRwkZx4kQGI6Qc4zWMsFc
S4Mys5ZrzCWqD+46qmwHhYKtffOW2Ka9C6LeYgMKmD5WmWh+O4Ermy6eUwDsOazBpbG+f2Un+af/
Z/zcIAkZ3+kv3MS+WNMCKAsbppnyXX2NvqUEdbYp4uFe7VJyn9NiJ7ICtWCLqOrS/xktOGb8uVrz
ZB5jujyE7K1vL5l7oeUtplN2b0/SQmj1DVIwnPqX1tJnum1RTSbcYnAmZCwpuX89iSv+3Ny1AQQK
6NFjgPeQOkrqmrQLST+R3FuqqqXM0/AYqO6D/zRHMGOZh2xLLkoeDghUol/GyUUQyyLUZsNjfPvp
ydSBGVH1MAScmo8qsCQAS39iH+Tx6LRdzAuoWcGAIGYovJog4LoQT81c6ktzeQMMTV0zAk8BDmDZ
j703Pcs6vgNm0QUepcE9gaH618FiYveMYdJYk990hzAgqHHK0XAkkFioAHk6Q0+fIUz7OWCdd+8x
N1LmCe7klbrIE9HAfcXjRbvPmKhKvTEY166OLR4AXtlP+p/VTqXswe5jJOHzMH6cjgz2Bnoo7cHK
QR2mtUjdDEVpvN8Iyb2cPUI3AYVMaFgAHujM0i7ki+jtemSOCVmTF91XMvlAhGIJ8IqFsGQoQ5M7
kYklVSJmENKMRe+i8mnSLUQj1pjpjg77OIvMxXCml/o6678Ie69eEEPIL0JlOfpXI5iAQJrkPR44
QALcAdZkLzPbBybGOyXagIox2aWUWXS0BL7KkUCiQcqgRlBFskK43C7etytbV3h0GjaAKD69S6X3
fqf9mf9WfchfLTOdMeMpgGdUDyZLUn+5DZeSSY8TBW/B9MveZmZeWAo92CcKEG+nM1A2KL7k91oH
A5AzW6iUz2pP3Y4CRlae0+GfhihPO29TVPdoYXys132rUoV7QuY3HC3zqUnkzIZ7Qz4FVQjj278V
HuFeKoFyDeV8K5vIEoYaMgXIqh5RqxSVbFqLVNSBCdMH6RrS2PeaSjkl8PSegOsDP1iowehKmd4p
n86TAdL7tAnfWQjaOWPU+IVaJ3VydC6kLJLJ1plm4EJOUkBnUdXyK8UQXcpOFCAzSu3UCzSNMvAR
FCLdC8DdML4P12IDv2nYIL3DUFQYyg31VZ9XfMPpvRcu4Prm6AuwzZ+wwrUExWJPRvaV0JgjCl8Z
VNofBAP2XFm5ORAGGvXUJeGQUmqd/EsXnMbqH5rH8G6rjzAsUIPrf8O3Sb/si6w+LqGJ37fFrgRt
kK7HVxRQPpsx7QYgA0qRVMDnKwTX6+2k/Fi5Me1HhPdkdHnMZCX3cf2lKwSwA8D4Q51ljEV5Rmz/
XmKS7bSmtvz47hVwASGHNg1pyxxfaM0x05Mx3FT/lTXNH6mc0mkEsjuojIePzQUQDtG13qlAnbih
9rnlnmhyVNXJRPugT9bAXShqiso4bWXQdh0UIVtdxDTW6mYuUfyuXF4KQBTNYXgG1Dxp5p5ZYehe
OUWtHLn37YgWuMlIvaMjWtOQvYjFh8hsgyJTkEW/FYlMS0KdN8bYRZf99kNDoL5hotfZbUGB+ile
yBmpCXOI4K9twNHydDIecalhk5SQKR7sJfYLnWcOGO2C5rb5pGvK68dJMOGH6RKxiSnT+dXl0waq
tHr0mwE9GDBqPOb2RmgaEOWTPCVUienQQ7Rot1f28eNJ8L1FgRBVrttP1gXMh+HlaZfSnOGxpfPj
bQMoKPPvSzoDT5NWEfqnPj18vnszPdAqDJL96+7fEzrBHZhd6ojNgibTG+EMpV4fPytVcTLE9NJA
2rN27DQ0GkhEnOu66vZPYseEi7qDpCk8JhDxlpiLjAwHNAR9QLA7/a+Zf6Xs5ffsCBDgM1mDf1Tu
Cb0GQDrF6IzVoiUN56r/4ua4a5TfyxVF/cwfeiYzwT3KFyYjkLlWBUlTeVujq0KfIvPNunEZMnG/
zeRsfzPRfzZcNY/hhk7S3zSfU+RGfJ0dwZqP6Cn2TPZMoyNJ/I6xHkColPYflf4JGjzkOTxCaWWO
vSNgHIp3wEALZgkyo4hW2EOObySryvx5X7KXMldfgKxSTuJpvh3afICn4/zSSXFFezGoW9BFCpMr
VnQ2zD7icWAzxCQl+o8spj8SRJ+Qij+Q69sG6AN92PtS6iB+p5deuqRzNm2df9HVAL/l08UDWFKw
hhcuDVADCv/KyeRWWwTwU3UOWhZ/AeCV9epQ/9uXhGjGsnx8p+MVtw6t8yiWi97rUQWGu6LKTB8O
JiwssUxZ6yHv9ARONgnNyRqlChr/TN7bm9AnkVHD49C08VnqKPebHb2GYTcegJY9/GuFZnzKhYkJ
LCHL1oDFpLksBaOxyz322LfjLTHGW8YK8zOffv9STu3ou2wYZANaJmyxThxOHhvoPHahjOpLwAAR
jCwZ3C3mjsf3M4IZLeirz2MlwM8+qkpVu2SPZpNWMIibFDjR/K+/gSUe7R4JS8OLAdFBufcJhLV9
rLQZkG6Wmi4PfVOQudyWOIWcYmhI7QI+AbgSuAUAOhVzw64dGNwhx08e/1UM5AIBq+7b5YTDP0JM
loFdQuuc5hiVPjwo4FOhS9jRKUX0FVt1EDs5X8qrRt4CcZHG8TiN+jSquiXYM8Jlpo6uMQ1cIg9e
QNpHO4WHAP0QA/BHGuIZgJ+GaiDsDocD93mhLzqw2x/Ye4dopYrG2GNg4EVCR78rA/rLPD3gWjhp
OaZHT7MePAjztG74IBaBJjKHHysLoB6nXqm0rgiCnJeWiA41A4Ro6KE4LbaXgaGjaQ2NG/Cp4PUJ
iBGGNy9p/YslAq5ajoBHvWN139Af4wxDd51yEQBFmPKFvUg1rsVJn+5xhIagQCq1FMdAgKgJD4vD
RchyfIClcGpaQERuuksAMnruAEozgIP2HNaKYgWZLn3KHJJQxEfwA/kQNUp4P6IfRNIHbJWioRQw
Gg8EP41cHkdrTKuEbndNl5ULNcFphPdqemWQDRUqWnXoqpMfXQCtQirI6KEjFQ0lh9k1XcjJZ09+
CGPL4M0kZz2CKMDEDMh6AyMCGcIWADgCNoq1Z5+AsXpkEZ4H9jSPDqQT1khArqCsU58B3Ko6XBiz
HQGwMz8ARFgnkj4zFK7bgW0tta6gsgIP5xlzjqf8IMhkJlWj8zH2bsU3Z6OhS4QvI+Skec+9PMTg
LyAjDE53eAHN8Hg+BB6QuQFjgOKo0DAH9fTCgwgmM/PugVrTu0fLzCEWqZmn9kT2Kx6qiNgI7NuY
YuwfCJntJoFLAcXczHCqnJScVjpwJi5SYShezHvjWt63uKUjBTWEiobsdsOUZuf9FmMcuF9wWLJ2
YPWHfA7EAXOUM2yHRSXALOF6hHIzgynQFMmYij0VDVAOxpSQDFwVoME74ibAewQGSaHVS/G7mYsu
M4geJDH4WEX0HiuDZmjEajyyfwyIg1UFMAEbhZviqRsgJnnHKqN1w6D7v8sS3oXlZJuATe7E3rQg
b/FgWb1n9UdTRTOfNi9db+7V9D4FKqEut86BoH/JYXn/PfwnKCguHiTH+G/0FsD/jPly+eAfEfQn
SmlmHE0eOiO0gDFIHQPMaAiSDSDVDCqsRjAByjsxjw5aNk94vvwAjh18ElGXTm9UQLoNCoOHcg2E
msNdrunQ6hdSK7nzoJNhZaG1DS8fHhvA2S286yf5dw9dCTooDSERU86IqPjEwP9wxYDwaXzhViiK
Gtb9tYXPCycQQWfolpg8aVGC1qDeDUbwT5aBn6J/cfvpZJtnVczZGTolDyzpjy4GFfL44k/y+v1Q
jYWfFuXUVyQ001yiIKYmCI6LA8zzTlr4DM1k+GXSWISsBJ0JLoP8kKAKNDyYXLiQjB6mQo7Znh4T
fZoTigowDMA+cN8cSHYoyQU3rqkhRLWu8wYqE4T3nWtWq4m2k8VAKiedEOoLLU+a2xhpwVUh3b35
6oW3Y217g8A9gMii1SCNHfYl7wCOgKCQmBYWI5oItLdf1JW4NlwMWa4U9woQbmaJCpbmkcmD18sk
i3A7N/XOKA96e5BjkM7mI/xDQw3h3Q0dQ4bpxuyuagAL8a2t7wzD/Fs9Bp+WNa07lHMg3lP2fAnt
MSQS6BWDQ2LBVA39EYJemMN/QzRqpOwoIKHsw5Re0X0bNnTQQZmzi19HMTqOvVjUPkYOUh7rxxkD
igG+bwCvwg1i2aopqRoclhQ/MvEqkwYoMDXerPvl9m5rFrFRpyPKrI2FuAUTMLhzwVRHKhCJhJCZ
X2K4fIqyqdBBIG7De4HJFel8H3A5iIXLf1n/hz7d3b8dPTgEN4ROjUh+Rmx+xB5AfOTLUg3b56ms
gg8MpCqAOCUolrInU5pjFxLfTTzemh5+dQ14gfYa8IawOWGKQ11Nn4L5Dq+cUEvWI6jnhomhQL6D
iUeQadWSJsDYgqkIOwtQLeTw6++z9tkdt28UECC60mBDEc4W+5V9XQEOs8aQOTkFPFXNqTUHtjAt
Yz31qhGlv+ZvkZAu4AchRMmwlcAuTwIVv0M4TqEDcYkfDi7vR0oh7/Cb5rBEQBYSOmWbsZhLw28J
7JeW4MaGZsZq3NSQk0L4rr12ZKepEelZABMV7WVgUoQ3KHkLVVpI1xxsniD3WvywagBI//j37wQY
E6eEx/YZNmN4Cyh6mFPIn/kEo2W/hyXQSvYtUVWvzgzMNBkozxhuBoxeyjRIi5AZ4MOYB/eMcNss
KpARfoVskFQQZ9IWjc2lwYXi17AXxPUfYiPv9i3Ybw6YJqGaUoYd9VkyBQCAtg51EN8smOTtlt0l
AAMjp1BP6wn+KGk0H6hsHnQyek7ANExGj8NRLe1/WBhpQTAG2+ipHfAd+Bo4mYJsCnjYk4GhCQRd
wONgT2ETYMTCzKVbXG7Qe/rbz5BFAT3GeHZ8CYgnYH6wppFDgEQDnZcH99xPTMjUSFQC1kbcCrYZ
YlRsXrALlKNIwd+TJaez+TXi6xoFoI5F+OMQwV4h3suuQf7xRZBI0k8oOhJk7ms3A5yjnf/3wFzg
9ehB5kUNBkUG7DRC/cASaSACEGupw45sJCbReqREY0wQiNnuqdwEx83jfNwg6O8a4YXmnJv6zXc9
uI/OGe723bA72oCD/TI53M4YkM7Y+WT2tPpXF24OYHVwb/Ru5sWUthgkGf4QyHzfdKfgmwBivjUq
ShSSC/oad/Hv1ntFGGyvniJPvGSeOrUWCmeU1fgLvAxorL7mN/uf9Ov9o08/C3Khj89gStIqPAZN
QaZytXaTxlQzq48LFqbqHTNj84kmWpuhoOIiOqR2Tm0gZ+KNdc8ffeuZPc7Dt+5Q9qSAEGnIJRAl
6hDFKG9qspdSZlqrOyDAwYM2x5iO592DrEwz4viVc28PR/vqZpr4XPu677sVYDksKt1WZnfTaVRP
T2YJvX6B9iBig45CUYkSCntFMywWG6gy68fxhBiJqhHVfo/z4ZF2sxmxi+M0JNiF20pLIqUMIdDw
AIiGiCBTxFTEsZh57AdHakf0BTC79Sd/wd99CfRSiwkzQDHfAcSBqoVqROzBYGkGJUdYT/IIBhLj
YkvNx8rzQsSLRzF6T9pjURDBwaAJzrw+x4uPkxGuHmdUBYD/ONR4qIJ9Bwkcu9xDQGXKuHs1DsCA
0HnldI+wZoAK6CY2yLtjBFwI80yJTx+b4of9KssrCRcxJMjMGRLTFzdPdDpMt2dKCHuEEKW0WWUM
sX7/Es6VvW4IvR2O3wRg6UeozwANJYTD11c29AkEDBhBeux/yTK0+/L2jon4CLJ1xpUQmtKpPNrg
DAnvyV+olV0neIHoziQicqrKMXP/U6IRrswpk1RUcsA/NQyjwK/C6l6RDBD6A5Sk3DCM2Fzy2OtB
Ggo4Z1s4wHcl9KxUdGPesVFFpCesD8tGpkNY+EECAXI4s5zw38OG1cN6jLNMMPfw/Dg1/QI4DDOB
sQL0CjeOWBiXhBv6QMRgUBw1QkxnumZUF04K4nzdi9mMJAmDcuKViekI9Y5KIOR/AUpS+sarQJ8f
+n+dGPf9k/ch2lJlE2tUxpC1wAj+Mf4ZLc88SHzI8O9ahexKg+07+EDr2ITGOxZhOzIKIOCvf+ht
PHCSB/39q+w8oqLGOLBd+E2EIDA5jysjJ93OiBCvKDk/PZGVcGglE4TYq+Of28/4grYBMuPP2q2f
Hlus1LagJG8pQbStoUyeCllyDgFyUXbNlDnhYPZ4FKqfk5NqkrYz/xVVXCa/OKgScq60d4DIAiaO
3wI2x1TR9kt9IkDuDghKguXEZxXe+5r0xW78IbATmoVwAV5mcH8QbQSTh4tsIlNFDNnSqxjcqvIO
UgibBQzLEfnh/q57PDJcEP5f4HfLUOpCxKi6dNp2hHfQHzhujMxlK8K1U0Oofk/wpoyqlGw+ki8Q
IeEVluSM4qumR5UP3PKd6IqEhB/nIxkdBEQCP7n4Jhkm8CdopDAK9Df9TMGdp5gZdhvnDeE1jgKl
axB7rGp2jfQ0JMHCh3M+rz9EowxUZ3WZwW4DcGwqUziPWxUS/D8BBMtqSPAifhYIleQg2I4WCWEW
uhBoi9y1GVsPU8VXCjxI5SlAHEVoGqAL8eiDdy0mwBEvEjOwZWX3yeCw/vJMp2YX4L2pv7NTibHM
jJzAfTGRmPmpxDCXcaGjj8EmsRqmon8ijBByRe92rpne6CPOyQdsJwN3yYKpPkwGUcEiHgbtTRkW
NCKf8F3h/xGEY5rPzW2zQKVqBo/FJwQnQBaaJMyOe4tBBtyQym9UIc+IHcsiwTxEpeQ/ou5ruW2l
2QLwE7GKOdyKGSAYRcnSDUuytQnmHJ/+fKP/4pSrbFmiSGAw02H16tVpISYGddZLck6jcEDBQu4E
QV59dvDIf7t4NsfxCfGimIIfFv3Tj1JbD6exK9SymOIULHRW140j64debalaIS7CNu9oHEF1zRpb
JYD74/HmJPpiX4hdpJxKUuFtvZWAXcbigsPqQnEvMXvBdlsQ200gdwEG3rs5hHPdHy1P0lMJ8cDq
n9AzNKxoMPHFJRApd1SEQuNQ47wmcvF5XTfJqi2N8Cy08bjxGAn1iwyy566AbqdhggL2nd9tMsy3
U9vePxbam3+mnzwm2bQpT7j8E2kKYtyxz8XMy/zOTjJ0DYOyGiGRloz3tXmcV7agGtQBxeVE2g66
j7DizOXJt+lZFzcCoFZeeFqrLxZ0Ta2OKWzo/tCf5q3UpIl8zzSXlx6J6OHt1xakSslduy2za+vv
eDxbcLxa5c9z2yxlO8XUCW2I5DL5Nq0ZatSHD/9bzLoOcgFbi44cC0BJ28D3SowrwkisNzooXGN9
hRyyCSWLzLKrbPp4tG5VSuGC7eTE65Mu9U3ss6p4quN3XV0+xc7zqVInF7oq1i8InPLeQhhpxgaJ
39zYEjPt+C+3dVpInraLeebLz62DstudrnZRaNcVuZhy795dE0UpF21ZCgWSLNDR0cZIUgxhPAc6
peKUgspKqZnLdkjRUG0V7WS27V2x/rhEPkhEpFblhrxRiq+hoEETfadFzfU0F7VObc15Bo2d8vLy
Usp1v57VRjFt3xUBCO3V5D3t2rMppNoMgzTqqZXPh9kL222jNLWR7EFJpijWQ10Xkm2hfdwGqTIh
LYlvsjvne5OOIpf/MLyRLM1hXPvxvVuhyarLESSMpXtX1Ixt1KvpMv1LxJx3p5JH7+96D2F+qlip
H/NYn+N7CuhkqKUOByEnyu1jd3b7lzPpVxixGzLy2aD+/iKkJVkuej4VSf7xObdnr/RjqNk8eAPK
89VYH4dAXiAOdChWPxnfVUuEXGURKL/bZsVSk7y1R/nUg3Wtr3Pd4BaynflVC+lLOaOM1EAvnukC
l789kL7sN1WT52YIDkmfIwfOdTpMcrey0PrZwoacnZv02kEOP9zb6q8j6MrFf1iqe0NEtHD46Pxc
r0bQyQwJwblz+2eBS7hz2YZHtzk13KH5F/jAMOxo8Uckvw7s7gsmXku5nPznWucBITXDOX+kIi5z
XQtrxZ8BZGytbE8dPKShfw+D9XwQ9hhJeJ+cJ7tbL6fQupa1c3aW5xaQ5HbuHE6Nba7j5EpXKjSZ
1MuNjd+1j+eWtjY0q2W1oQr7qLU9KfVLFiWbhkM9u0Sn18OrregHUKWjrVSI7H+BsMe5rzZs1Efa
PD4hCL+hsRyg5oaZg2bpa0ZW6944L+pVWtDb5jnXTXUmX3plVKSDvtV/m783fVjVlwWBZ2Bx7d4R
Ntgz5Wwjq9dZJU9yhZf6qJvF/ig0dDD4L+sFQShCsCD9uv++7p8CiHBLVLrOrczWUHfOcqM408ue
Xx/6aLCZKGDvmrT+nGqPgnVBpc2m+qlay1pj74wtGgEYuURh5QrtQ6ERNvKuaUd76M4e5GSGZJRp
ii7YNnsLq5+BOD9ZkLYBAzSdULBh+I/pet4q5NvFaqdCMvOuga1zdHhLzXMhOlUWdHojhrv234rp
PuNH3RfGA5jl2FbEq+3a/IKnYItI+iAo4qvTr9V1Kmh+Ock5V5Rhr4ZnzI6tNiHJvXzKaklCTeZl
v+4e/qbjHiExB8vLPZlEo/4wDyNtbv/E6SkWGua8SsiifS20TXdgZe0Jh8wCHG9jhKeybRc6HxvZ
+TB9NI7YwS4RNmPqQjs9T9kByBkHKYcGF5iDgbLHuyjxEqsJsUiAFkFAZD/KDUkuFSy9qG7MRxOU
5gZMgyGI5ncXnasQBWZyD4ueV0dHyi7W979XxFnMF41ZrU0ZLL9plb6C8UKM1IujRrBoW3ePFYGE
+c/T00oc7bk5loGPs/mgb+bqpUCb+9Agmj1romzNsAlkz4tIXGQ0HcxNpBswt7QbpLzGoCefUmbI
j/Xypn6vhrU/H+qci8kbs5pRC1aXd2SLMBRgFHTgBMgUvBwUJ/fY+98dyYgKi479TA+ssvg9fh75
ZUNTlVTFC8Xsk7aZ4pLmr+0Zrhn8RnOu6pvnDo9ONe5Ubjq+LL5dns9OcluVjMb//rZLF2YqlV5E
0x7x5Rg0V0tORqFVrCiN6aHSnUBw2+AeKFu2IV0RiPD/QozC1OtDeF8IS0SRfN91O64lS3eTLwi/
LhKgMLa9NkLAT+rXBqL3Id/cdQOSYb5P9WXrCF06Vh0AaEkM/nveu973jLNvVtGxKSHMlsIL7D8S
ICyn94FhVr6EMjaqjczkyK9Pr8L88rO1KjcdYo5vv+7yXbqdLYltYfPYYndkf4JPw7B+EcXIPWR0
HprwhJZpoSW2FdxQTXsmYrFr2j0ev0JYJXg8tPJEgm5SOaNYT6XushAvxG37TiEfazt0X2JjIVpO
Bqb3S0LH43jQlidXjS2/Vp+dWOPZOp1DvMK6yF5mm5ZzuPl7HBuP4bwun5E9kTfd40fMI1AQicGH
DpHubqg3a6KFRybk6/W6CQeDRCP9PtseYrncNviyAo5uHOaf8nenVcBhlU1SLJUmFam9X/tNk8rm
nvNx6eujrH+5DsN0gzNVShUHD+kWAnbflPOcqT/UGs9E3OJ8gTPEifICJ1JATCZPvFvb9yCZig57
s7MGp/iY/RPgt3snW27ryYMJwt6UCLJ3jbHhEZxHnuZ136PAtWrt5r1q8UslSDTuQSBrnST7npXw
HkapHg3hD+wF/di3zlFyS6hE5qxMiDa+edv8RY30psWzFuRYMVNmflfiqWC3tAG1wnUVDWDuNiql
P0eCLipWxCZ6h56w0N2Qp63RtSKCFcBUPcnVMEaO9gg4FWEdyPgYwbnL+jVZJfW6Uv8kg5aG0SMu
wTliFyJbAoqk8I4XZU05mw0BaSR4fA0Yi3KZIpPU/0JF4tPzkEs5+ahZBJQRIspJJR9bU6aP8ZCy
wexmy5ang6cm16X+KQNetkq7eD5k1RZ/DYOUcZYCwGAfgm30FYP9PSPjOgkoCvMXl6azkTvUH61U
pPSL+ZEJz6y6sEcDCWqb5iYlZJHtrpKcWr9CfAIQlBCf/nmTgB9W3h29hWGge0oLaE0vwKVW4Ipt
DdnThNMRlw4z7Vp04aUDwLX6sx+VNd0TC41Jk3fzrVJbB3y91pS9kGUvN8R04YVOMihKasVzVjtM
iiIU0Flz2jbaYcJhrLbhW14D0KTXn2lw8Q9pUsWMe4Y2DGj/VZ4Mlsmp8SB0+uiTSKGo4e7FFreQ
Ni07C6NvHq3CSPtvT8C2+GO1ijETsCKVf0+UvCqPaN1hBKkxGTD6ZUAOxFOTQAiSekJCHtNh5SN9
wdDCbySk9riuScUdWZzHhb9l3lmQfaxhqHuu+uVAKxSlRcIJYxDkFj98qkApJCDHoVmSah6wZR56
zeo1PGvSS6G0JItV5rq9nDRwbFs5AVK2yT4yppdSCHfKaU/QWbq/FLhAyFkNztn2IwH07PGWL04V
Nbb3Dwsoi4aNF36qnZkenq9aZFcG0YNSl7G6r9qs8aPULb9r2VfIU4xS8GBBREmcY7Vq/q/M0eNf
F9qVLwcJYhUy/Hm3kgZBXCeGXKSoQzS4Af9TmC+NbK/NTeFLnMOgAcK9SjR6wBNUQCo3nZogXw1M
pwqljnNulX6ylDWA5xrP/x4jYaLsZXNvFb7AOkJb29quR2hNMUNlhT0WgJUU0fAR9gaONNd4bTvR
Bi/0KRLUvgqPjunLxDuZzn0gL1lSJ8+RrBVaPILJLa/aPELh5R5ipdM/43S5WaWBfJsv5v5DZixc
lVpQyLnWg+2tjouztt3uTNocrGc+espWsaX3wdoyu/Yro2EjUF0lVqKJ0gvhT+VWIN09m27kWm7l
5GImt5p88mzyzz7f/VRBcFCBdduRF8SfZm3pi6FNO2nzseFs7ubtXFo/6hRa1zPJCZdR5UpfEW5q
sXGNgNsR30r/07aEIAX8Ig0yx8JlC8kHpqBzT0rEPguHmuypjxXbK+1sah0uVHTp7N1J06tMCIrR
iBmLMs3EhjjzcX61codLs1rrZKKV3KMgnjlLRfchtMn3QtG1s+2XaxD8ukUiPuIi85pvfLKLUgre
j0zqkWlJCKR4XpLris0qx3/cnVzh/mB5FfwiQzLYLgFy3t6lWHIOCZ5syWssSaGE09BNTWDIN24U
bdbwh5ftm3qZfP80DJmFKJAI999pedYGlMLZzi03nttTQtHEXzdYSqy+edlNV8kM1zIQogUNoEQp
mlPCGSkHqnZfMg3RSsBTHk6jaLntudp6wlmbp6AYyzPPQthgOSGfYhZP4LyOwTG7gSo/UJr1B5VB
cf2GY+tMWc1VtsWgLMpNudax2jhsPmWaoIutvJmHV8TLfj9TGEFkM6iHs22Kttc0MZmlcsD53mZ1
gYegUS1o9ffaFvAY15LvzSert7lJay+LrxrUoLtksKj7oLV8M6jlcsJZAONUCZCN4MXOB2lGPIwn
3FoREZAIRXNwzKMYKAZ+HvTzgduhbEdD68wOz9TNvP2013a30EAs5DQ71oin4Bm0Qg98T02KITkr
B2I6MB5hEJwuT8gPwze85ozikdwRT41yb4IxOVT4n213ffPXcqw9mwnvPTQjvi3H1b+bV3zidX95
ajHN61ba35lgNLhnk50ZQ5se02C37d+2ndW01m+XuwVjiLaH+j47ePROpo3E3tworfO6ezmPxH7h
OrbsPgZUVO5Y76yi6FPVtKtMDEE/lHi3MM5DZ2qtTqXcAR8vjFeD1qS55OhUvwbH8MEHarqkVxf5
yXx46bmx/lIehZSN+KoDV7fLBUs9q8ij6bIjuFl2dE3mOqxW3uCVtLHsV0Yfv346k2RGTj0rUYv8
WP28L/+/+821fNG4k0pjMQwOF5EhD6vubMjmDpjRY9BuDo9h9efStf+hJ8Gz0ALTcDyyp7M9bMbn
WzhC4dzJNZ13WV/ZtRRdJnv8Ce6e39pFJbWWRLG/HXurVyaxfKkX/xxJeZ0ttnXVEf2+HGxGh9Fy
kIsPYXTUW7gsHypS3PelgDv9dSmMoEO+13CMfJidPERk/zK0xIQqrKtlsvwpoSfRvdbjUu6kcbnD
lRijAzXrp+O0X51kB4Vxph8od8n+LffUUGvhRqTrvg9Ga+d7wg487crOvLVtHxpoBEqrHAvQzOcd
7SMK5oXG8/OZiDCw0ZYJ/TxbpX6ASyjKJnmKmvxT+9m9fS2pY7+mw0W/Nrll2xvNWyqsEUXR3k4D
160UFbp3tNKP8i6iZLV4BBpxIK1MKx+XXUdp5h7hW81mMQZReUzpLcnjrv2U+wcavhMKIga5Jvsp
tUcaaurfq8EcyP+j2IPgtB5l4/Xoeu+yoKtVq9pRI4FVEyhhMo2CnCLLRfc06AwYV5U/taVqv765
9hNU16nPZP0SuktLsx6H+nYdsXePLszPU96BUtNKozygG7Tu37q1Q28n74LDzmMdWJlo1mEEh1kA
e2evGp0Uu48/a5NUqh2BWtmWWr3allCVt5mcpr/cx6vX6kRCuwwJf22YXru54bz/7N36N0ZIKjYq
Jpu4MiRtGM8nNHUKw1OcjqhOuHuDvsJzQpO/m3gFIwLvIJr3tIuMa6WkOsQS7GBmJJWR2NA4dWzg
R1AM5sVNKArDCDPhn2g+KY7TXrbqwc37xfF5qZ0i0ykMdm+LvisYz8aWmFTOvdoL3OdVs/LBHuNM
U1kfzifCzUG1f6m8lIYpXTmZhbtdDDCgR7uve+/JQQ8uj5dbdImKtUam5waB00rTr5v+pn/v7Yeb
ziWZf+5pME52o2dv19+Lcg/1KtJxdMkptSlU1slljRZUmigD/46yKiarXVT6t9hFt2M8XwxIEwWd
6vEsbdGx3jwb2VN8vgZVNHQ+I6yTi4ov4oRpcbSZf5kfqFDpiOrvZ/YboQ5hcdav9pVxL3GnNixf
+rnLILtJnkpG20QJVTI21+YHzkO1VNZDVWfKf2jY2IosxuCcHJNg3OlxoSdy1LuJrPNQDQPNHcoo
HysA8jIEBdKuyb9/FcL4uYMCfUeNKF9u+5RdNcJkQbEcbEe4YuUO2QmmpSOhL8b2Limmcqgxlb+J
UJcCwYbMGM3C3NQ2P0KGkYSjkHnuuqbTrAaryW3X9aN8vKi0WWyFR+Qscw/YO6ixame0m1RlQtK2
SMEH8UaR57iOj4WQETJ7or/vlK6EwnWV8iSaqQvQH3XoEHghcpJw8grHx8fIi3mBqlsFMMgoVfwg
E6qLqpGCOn8bbKC3xryrmWS3LLx1r+XOZmAlDCuYal1IVNtZnt+3eHSvCWen8G64erkzdwyK33mi
lNJKBS3S4Bh9WURKbvPQdOeBkfaZ/86H+tbZac+G2qtpg6P1yLrvJuVYCr0aYAEo3iNw73s6Jwox
UtFmgA2UrUSCZ3E5z3WqRqg2p0mdDSIQGQQki6yHK44PrdNAIuFxsLdWjrUIZzFDizL4OmwZRL1R
MdAGRQoyG+bboMFgutVIaqMM4gdsu8WJyAjAqWfbR6FKVXhBc/KaQH22i+gwWCENvPOoV4o6xJGy
6JWdnQPnjsDwA/f3Tc0t/658JN9XBAhrUXFj9t7Z/D/yQtWGQDLvpB8jHlADlWEv2d62XzUjVHvb
M1qKTCNLh0teDELQV40Wrt/+PiZXgzPW6tAv4QJXExme7H2repisp2aY2Pi7kgYvChEhI9p85JIw
z3IxDNMdr2/yxybEWi4ug1RKPw2y75d5T1VT7PO+tJH0h5T1tJRj+ZItLdkRHW9kjS6KiayYnsZM
wsd7OYG/WWamUnWuMLZ2dbAypfHr+LV7rbm1fE9ieBYj/XuY3lgzxHL1mv/7RE4Q0FcJtFChCIeI
aDlkITM8tPTxXepuPDzDXdc2ViUMX/y99vv4ZbBofULEoemHBbpS+cYxmNvVXkvbfIno9+g+vzbD
WbXjwnjr8bovVgkx+3jfFyiLQpf9fK6R9ufDVW1aa996ab88PCAyKU+PyErFhf46XrzeQ0vfqucq
0ffsCodK0cm+v/ar5DRmriLEHz4uySUnqhM1XE2RyGHf3Y6gHGFzPT9VkUI8Y/VcTJhcYvXFJ3mR
YYikBIPiAZ7t9VxtXHr7/ub1wGHRqTsL9zaHJEuN4BbTGHxP8cp3vd1087OuRHk9RCYDjqrDubl+
18iwQWCwBsR40TP/N+3DBap/joVICA386tc6WqYZbh25RF81eu3eC/cIAwsKxQ5l4zCHSBllcfHc
HbF9tFwm8nUhuTwxRJJrkRYwlyiuaQ7lppEErxDJFPwHNguxmTDnEZX4IvKYUCIMkc/lCHMAAc0A
vXlvM2HKrj/be/caBjFYzH2Unb8xuZvNK5RPmB1LWS96Dilptda378zhJ1OJFRe0dWbOvXyhByBe
ZZL9SdJc6dR03uXac8XJs7mdnghF79mP1kK9eCTQdRMesH/6Bdkn/tMpDu07ZLfQk4uNvYky/fWU
49knwVGyB4HuCTVYdDZ/YeygIYdSaIKlmzVn8dK7nDv3tvWQSqLpetCVfHub6wqLzUVS3OKDvAs2
EmQEgTNvB//GrL4Oyceq4UfUoehwNtD6/sdxQz9hvsW0cHdgw72rsKc979/lEibtqkCVHi+sklz0
IB01o46CbuvwNyNqXA7yXVywtCy+oKvaO8Q1Rk5kbfLnKtI99ahS54/2wZbMk0OSixejXDwfFfp3
J88cv4B9KA92JeghFaCF3H3+qRTq6VBudXqrJnlRTlDEisUQ5XFoJyA7T/WVGrXhR7lu9WSCLhn1
QXmwLbZTPxHahEdBgJtML5fyKm1dvbI1S4aYvcFM2PAVGQNwDBW2sOzpiIWsDDO9659bPlprplU/
yrbuvcKf2mDbu/1XG9z1fg5Nvuhmk4z6mSrWx7N37+2+0tdqUh6V50n53EuHp01jf2zsVtEG1U59
Z3CJFm/PwSGtb3O9c+upChGXk1qvKkPtZDR6dJ7Z+KjFzqQB8/2aJoONCy5km4upxIfNlCbaY0rD
yoc4vqQYML0SRt52BfezPtH8ylD7xj7ZfZc+Ch/Ffg0hrkdX+BVVFd9pTgK6X/nIdGw4NIfl9BCn
vVpnQ+x4I2Nvb2LvZhUEekSF/WRHhViQRic51mg7F4FVOmvNptqCxrNRaSDESnvl5HasV3oFFr5z
eM/0TP6m4pjvF7UGPRr+3ZHVtt3z/WWvABccZDr5Mcn2UhipdO+Vwq1kep7lmV47oG6mltJbTsVR
Okdm7mtnpmJfcFZyopKL/h8SLyZ0kNkntXh7n/W3urFSpsIRgiQnqRm67yQY91PTSrgeRFfK1MEF
St4mwr8doPEi7gwRT2ao1Y4KInB4dAjM++3I9g9B+K6bagj7CALMjp32jgF5UzECfI2atT8LRO8w
G4kpUd6fgvi3o2m1ZZqWWNth9CbZOB/DLdHiDg/NKuYaovZOkGqg8QsdSS9QvXWED3Zt49Df2yKP
YK4Hxfh0anOmxY7x9DPc4ruEP6sHCroUV0/vRX49WL97e/GX1RLmic3h4eGjhgBW72N8k/Rk9Uf0
hh0E8xWGzOKQhHMMh5bYYbpeCPCEjqhJQb0eT7oYu8djOqGE7ziARXeTSxiVJecNPQ3hXs+nn0ru
oPwpVMPGOs4BkrKzRVuhcHWNkbS8GeLcgzr4YlIoRqrHh+L3ZqHnAyu/0H5W+oC5XJjumbbpqUKz
rmQfrl95neeV/QsJgGed/oMeNGHznxQsvlQ9aVUac7YTUUEA0ntkBpLrbT7ZZo0lXBjm/fJA3rg0
gXxmoSs4KHVVMAtwy/4oubra26khv1cOLzybN734F3Jp3dMjDuBOpEReXYxvCzTFQX7epvxmRnd5
ZhpNc5U278ir6xbGSp42kZ++lu+TNE2qh2Td3z+xLu+ThXi5XPvKn6PUN8qmeM4v7fuxVUt2p+Zt
TlQzOeaiwloBoX4h/YQCcOkZb1SYjy65ISiG6pxqg0gjt2lU/x4yg2xuyMmfx55UW7tZoJeriRhC
Q3taWpZglmsTlASfabJudAzJejPx6YDMm/yPEh0UxjX+WDve5BHtloOCUENz7PfSFBUKsZBjmsp9
wx11Mi6K3dHlW+aI7rv7znxI1caZStNkl52BO2bkMDof+ff7cD09fe+nlX+Pd9n44V3X68dqsOPr
9tNCdz4w+0JqZMRyvzquIuhMZIBrevSuYI0hEtSiU11WYy1DZ91dzMYmcSR1HC1H++md5OkmWTx7
ocEHCjEg4FntFTVXRs7OnWcsinIcV+W/fXQORj02kCTkNTBrtssI5I5d3llVk4OUwhEiA3v8qlJq
fyZqyFCXdhBsV8EQVEh0Zt5B8VNkRD7eUTtsQ75bi66r7v3rEuZPPXoKvrcBPq/MXNlkyqmG2gnw
Z9ddAhHqGhd5Sp7ZzPfJdgTMUy9RkAglJ9e6GYR0aNEhDP3rdPj1EJvvJkFI04zOUkecQ9vcKX6G
FKnIbAR8KKgWheC3amnSu/lktMQPgyDcL/HQJ8S8HSbPMJa09CPeTLtA5/K7U57sRweoz2qS7TkK
xzHsSQd9mDaL9VMF2ICbBozE9fMYKT3QkCvLHBTWlYN9AH4p8t5ENDnaLyIVN+y7e8g4OumGhZSd
aj/YyuEeXSmfqlokC/JedykjI8FqubpgY4oxq0Pf8fGhyBDiK6wcWIhRzVpN7y3oF+zlMNz8dXj3
FQLDfkfwzK6FaBZW5CvllyqP5Is4lwREZiZZDKLyHn6nGK9F3VsZ3zkJ2wFlOqRdIbkyWjzS2e+2
LKxbklWuQw0aaQifqaaYdk7mfy1/yKtb4N5150lul4BBmFS67pQ7+d4zUTZgy6jZPWQF177CSMDN
JKzZGt53EVmpK90KXAKFxzNYbfevMhfL3EhotjYfpo75veq7DcQKVWMA34Uodj0PG1UZQaVFHCAs
Eh0MBS72oHG/05szoHkEg962ImHkTD6rreJMVohfK4ZDedbo2JZ35HunS7MgyzA8pZ0rtJlhg7WF
EfL93vzj0U0L7dO/YyTrhIRKaVuQbUySbLlZ9pAOHlLwD0sYgUGgVaG0zEitZz1/xz8/Lzo40ef8
n8MAbTJsL8mteDvej3Rcyfxyt0QvCZehRKUzLxSfJjTzJ6vJZoA3K1fGFkXPJrkLeSBHsSKWseGJ
DVhBfXboIb++YQhigk+7H0n4sKolqk63fDHMKg1P19JOTfIVp21/zjJ/luCkxfNzx2Z8Eqb93P4U
v3frVDC7nx7u/xnidZhk3696kz1zdePLYB0StVCtCoX1OH1EWs+XCeu5QxueXqcnvgzJGya4UNYL
WuRdBYRrG2jigOUoL3gE3CfiJ4BAzT4J6FWhVfsJgHWhyfFb4MGiVxhByimaBCxvPc7cGrKrNJay
onusbm0svoOc0qMMPSMIHtV1omkl7F0UNCnLQL3mFsxccbo14XgmRy9YL4vMKlQi403k+Rqok9CV
mqAwmwWy64aRFM5hAs3BU3Zptv3g/myHsv1vflgOMY2VCLDJfpoXbAKvruBC084AHC7kmKADmwyf
dk6zEchXrm4B4yutsnJnJyTZR7tBAMV9c+Jal1oBDi3WrbhniXE2oBcB4d9UyQyfNjKdhxF66rYn
zZjKf2nzUOvkFXUPr2hRs9IPDvh1HR3+KV+e538OLGMmUhOCRpxK/yrPQXHd2pZa+/zoWmptVvSl
Cq/XS+/Z1CZATa7HR2cqje1+WNvGhfOYNo0p7lkSiKE8iDbZ1PQD00ifRLybOS/YKxKgYXWrh+75
v3up9ThCg5ry7k21ndMIJgTAldWeOdMY2XzOKE7UZ8fWVvJ7ZB/iG3pvoAVpxQklv6q13eNcc4hX
rRLN+b+tZp9n/Sm5r+N4bv56L72/4lTQwB1ypvNqYZ4ki1Mcpsfu/vSnfP+UFxTzg2fmrsPECaFv
szjdX7bT8rpm9tLrlSyFgi9oapNU9O9DZmYQW7HxQdtG0J/+b19obYVheXl5sUQk+dwpkrGvQM/2
21Vrn7u21hdxv/Q3X/gsUifXX30hT4D4vp6mI53yn/PBRiSMR1+o9tQx8ydTYRSLdweUk/pNO/85
zEkabadFLZKEnEcOlghE9pgN3Wo7R1KBGEDm9HR9bzMw1cj8RwiyFCuxKcJeKtpGCne42LbwjouY
I3UEIC5V9rqW+ksKa4mDrW/9zhCc7XgeVOJSfOc/AyAfjskj+Pn/4fXReRQUUfYR9AscE8YomS4S
r5Sdlqpj2/GaN1iP+AqPgmULcCMMhOWrAYmG1zZWFdJgtneR67DwuyEqxHETqZs8YvjF+e2iGCY1
yphAHzD44a7U1Aal6vQsxzWV8f3bPR+pl6meLPv7rzOlWfXRLgcZE/gRRaRY76HiHtxHGiMo0T3d
tzdbnoLhCDH/tc2bFFmLYzSvtKEL5u5+CVCXY0n87nU71lVRy7qZS5Eo4AqNAXNVfTdmWJyow/Cq
wJDv4Z6SK9xoYw/mJsZTfH46bI/uo8vNHlqbGa545/6mgCOfWjiq9/6jKzqMsVoEX7IGJJz1KP9O
fli+uDXXazFYXgY1bXoQofohhiwsbblG7TU/LvZP+Y5UXKvEOyqsIr988WiEj4LtONet9WSyj120
z8WlZfOpnLAYyEblgqESIKMTwooFbYB7Gh1NuHFQDptka5zcdtW/veuXvj8B4MIfkB+oHNLJlo9W
E/C1heN108ikJdXSUPEIYWKIHkNzo/hIpSeH2tHm8oMhBnMtx5shzC2FRXCjZKYYxUcvaNCmogrs
CZZLM0aE/hcIa60KDCM8nnygKOz71T8muCGvz2NvAnE8ZYfLMYY3Dx0Z2i32FhbY2oYHB2bhNVmL
2kBOir4CDDt8PrjeI+Up6XEyL6MwEDxKChXZ740s1dBRPKdI/UGcZiL+Nu1JV/wjkAvEfcx5sMCn
gXJypI8Ix9uGDfXNvM2TD3tGE3FfcfTYx3AOkL2tXoYNSSGrHdHmMVmaUFjQfwVDz8SATSsoEF+O
lDoWqQyfMAiS0O+YBhmBp2ELiOVDfzZ9bJ10fdiCiH5nQlb4F7wwi5VL8of3mzJC+yaHSh1kfeJw
9nj96emmNUKf209NKpuJtv+AqN4hacBwAC5b2Sl8XZhgljJ8U4E7OMGfoJ+8VDnS8INlNXD1IXf/
rd9JvZcR/buYdEOegl5Y3Zh1/NRZq4gM1QbuWe2QKp1fam9hcKz2TANszez963+lr9xP5Qfry1R0
1Maf66dom20QWCi+CNYvwbfqUCODpIRAVUUti8a7YexhmpvUKRMvCtOw6YADvxtPYfQMIiiExsGX
rGzo8c6wBasXQO8rA0tHaYr8s0/O0zPQwE/NYAwXCWXDM8f5E8cX9Z9qg/kOgxHET8X414putLpx
89INhfJI5QP6Hhw90VQlCyOQBdjV3n5KqIlVhiXgxIPdp9lvJ2F9S/Y/3spQjkx47ZpXBy8pMyQq
RhHQAL9y/xkq2kIiyHi8oMZLjVZYXyX1HRDs3eQoy/htZHwKA9ZehKGQCY+Add4MrB162N2J0TR3
D+GCLvS6p/rLNhEerEwFgJyYdFZlRzXDeUDPdgjlNjKgYoeAcsAHS5sGIB4qhwVWZdDBMlCuoUIb
IC7TnZ/ig3Fcyr0kT3iuyWYyL7ePUyvCJuwtgyLIClXrncs5Tsvfq8H9Z+MZudiJBmUQEBc15YyE
mXTCxDouXsCnMZvL00OsuCdq9O70dyaZ3xkAnpRssDUfGo8zWqICwNTp+A4hcPNJqC1z0n2glI+8
hlwz50Euk9VE3Xglkgt5zPVHvh4fp+F+eVK6GYI0SSqQB3AbO95FD6R+Ng1t657NFxDa+rt8f7PQ
bJ0Ci8lja2WUu5JdXcqG27H464D9zPp+IbGYvinZY8qOgbcSYsvVHxlwALuUEaMQqrkUjKEQFgoo
X8Tsak/0qhOVy1/3uxxhnYwEY4gp/ADYI1x8yAV5T6TQc91awDroY/L6oS82GGLuwy6ETyGYeVve
2hS7u1Vwtmx9BSldiA6lIYtMYlgxiztYTxcTEZTdxmSfsAstKqGZWR+IMBE0iGzDrwdg3zNS9KvK
PaKico7b6GPJKcW0YL0BvBVdjrK3YUgtPFH2IC+bUXDZ72g4NK1GYM/GeXbdhAis4YDnCxV+TzYV
mtijA5ybladLR6oJ5daw8ksDbadyVDli8M+rewv2TuefEJCyTyjPV79DCM6q73vwGE+M2I25FUMr
4zo87VmfxFih2IeiWMpLF/0X6SawskLSSnPFvpQbffsVF6KnXh8X/ZNk9eyJxe2WaLKOZFmHgMV5
Cr8eRgoRKD1yUtj+X6xMmCWuNMkSv6kcamaYusowYzbJCxmIU1w2fs78ZFoeQbesosmg6Xlvp1pt
faMmAzrCwceU2dQEKVxpfx3468iSsJsOKDowoODdCiLTKhgUfjzbAojl0S3grqN344W21ofeeboc
OeHmpbFN947dp/I3ykveQlpin47u6r42Ae+dD/Ol/VtefDC6Kw7baTww/iyoW2YoE7iof0AJxdBi
eZx6glvpfj7mX/EvkMVDJ8PR9gPeWm0Kf3oLOoHBMZIipZ++DTGaambK8W+hBTHZlKzrxiwPsNKk
+F4lWcPv5IJeUjhJKVcyJZAgGnbj88GRgME0pWxi+4WwlscMizLQGhoG9/zUVv3jtEjXhRZX+IBs
fHn2ZEijo8oszu4vFRlDahEBHy7VaP95mazZyEWVD1cV7N633+tP8kLe2NrPB+TC5mYYRcAvtxC6
HXVJlmWa16kzuP08362mw3AA02jHGrAI0nPnlVmVSKtk/0CSdWTuJuYz3sLxmdDgCBM5Qe2EIWwz
JG+OMh96HaEf811gXfOh7KPWnroAnM/FpYUM52PRk4AUhIZbUP3lIQRa7ebWBy1XMRvdMbbj4zbE
bmNvshiVAfFiZE161RQjB5AVsonrNureabBfERdwnEIpXOujdmS2DP4DFuJwzo4324VPaMqlY0IH
6itUi6uxpjUzw20BhFJMghwa+rpd+Kq9MWHhP6E8BkVJs3WlJiVHcZmTjzn46Bb1SRGf1JhTAMyk
20aAQq4jeblgftvK97TRBPwPg4nXGuoiOA2VBg6SsEr7aPRTJ1dowYcEiAuy39eouGje+3eqJbHX
6Ix6JcY9Cz9jbrCqCuK3besRkLw9pHG35coOB3cm+XBmHYogMgLmso2DX1R2ErkGwtMpWr1tqvXV
V2Zt5vtw+3rHE3JZu7iWaxz+K2rfSC6LbmGwvsWF3EtWs0NUTMrJstK9oi5G6z9PFODi9yW6VtrP
wW2k1LToLkgk5zVCRdetaty/R40KV+O+7dUuXVpyyo3XwIS5XX5y58EGXVFJpa8Mc6qow9eDYJwW
VEog3drrbByIPLkmLdG84cSF7nZq6DoNKyM6f91BGAWI0d4QJp3iZeBYDQzvqtwjYlcEw3Zkvk5E
H/sKIbOxF5Hvo4dNDJlW+bYOTB+TDFuLEv1cuPnohfD3V5Wr4Dx+z9FUTHSlKNghEyKasVcDV1KW
cW2Z/YWOgCJwTHgSaYwoSgAo2JUWiLRIhjbpBTyIslA4h6/OSE6NGT9NAOrNB6NNxXpnHu2GonWB
5a36u+x4UQGO9slwSX+p7agklUxl6RCEWv0/g0d8vkae3vLlzBIr6UQLVg/vS0iCgS9Pk8+a6+SQ
syxPU+95z1MduB3CgnT95pxqbdea7fxdp7QWAD3Xiin1TNp2hH8lIxa5AMUmIixVIY7gwit2jiNY
p7jn8zApGQBaUuFnpmzKgRZ1nCJx4R2AFcpXwbpRdeSkQpmwukp276tccxMXx8sMxOHlbGhsXCIQ
mHndxQYGl7aQvTDksTgufVQ+1FgL2JyXocevPqiOqGVCisC3KdMpBmSGyx+Pv/Thi6k2fNH4cvVW
2/XkEO43QHRP04uIaB2mc/YXVlBa9av8tHXIgEaZu0wQtzxgcpx/cvfXIsBbsSNkUQa1PsJgTDbz
dzJoqhNeTzfbWC0npMlCBV/N6tfF8Mbm3V2NrVNEr+sOVz0HhGGcj6rf5LjWn8efjeiac/C6sHko
fWTfZ+vRhdxaMJyM+jL9z5fuMf28fXMG5OYmJH9/5vT1fNAPukv5m7sGd4k2GLjfOv1DZ1ArIByp
dK+rbV0DL6w94MW3Fn5UYOwWpmIxhJC//LVeCdL8of9PJVpEA/fqn2bd+xzNGhu7ixaiJ3FLLBk6
0dP+Wfk/ku5rO3UkiALoF7EWObxKIidjjNMLy/bY5Jz5+tnNneuxMQYhqburq06dOnWv2ucIXH4H
XT3Qj36uhDWGYjDjAIV7iPEUJI91fJKrluo/VymO9TEOKqXqThQg/ExFfyI+Ic1qeCz0luQ8RJ+y
Oxn9yFPtk06B34hQ5c7p9p9bkm0LI/jEYRz2XUCu7ZpKmwjPyvxHI7IlGoGA6doFTTVu3a5VOIWk
DSTHd8H50CGglBiYhBgJ73wvMKLVIEMjh6Vz1/4Mwd0FAr2lOBtaQPCurdB/NaRQpEZCP8P2VjQz
beWU3wT61fKTz35v0QlYnJT+t/Y8kK7dRkHGY8OpkAIZZXLta3eXetkDnBDbZFpXQ2BqAJY22ETn
28f01ijN8DK5qNhAhCVQTR5+UKukTkg83LNktjJkF3J+pE0Zu3LvfBH6lT7wSEs0VgdLDiY+4i8l
uRA7hLnTh1VwFEgZcAdknQMCtu/apovchU/zUlVHcM3t2sDvW+sSYrtebq6XbfageaJRICwrwADZ
taefdJYq2JySaYVNhysmYjEQ2UrNxtQXwJ5HnA2aB4o9K53brXP6HvcE5dvJQxLvshpoz70ot65A
mW75TfFKvp0L2TN2w33ddPK9FI5SrpnvjTX7mJIzaYlz6VUSDSwgR8bHX10M57cW5NEqUJNF1s8k
yfhyGbomaCoo8OEp8ZPYZmZrMeTAb+X5uLbB7xKHiEBDWkwuef1Z/rZQKD4w4cavfSI/0Q0RyTWQ
ux4hsTrAO+j5XOd94OZaRfff46D0uhuW2xm15umX4rdMRTHP8TR5kIUW1eXv7W15Sqaj+cj63XYL
T0GQ8cN+kvqwToAtgbgZ2B57fagDUS5zrwNm0Zj4Q4veTXRPvoPz1ecpI6QLt3MApwV1joFohhor
BiDnM8juc5Py384ZKBrWhccELA71EFAfxDFGBR2MmobVOmJyqH6HgnxRi8wOEA5OpyJWlVe50qy0
CtqurOXvIYbhYU89dibXmhxDYfKpA/RVoSJkL3Qz87Z5cp4/5T6sWeJkmBshTBwXuxsutLIsKrgt
IL50aPpllO3Ymw7H5pmObjgAIY1ilD9WM68F9DTSTmGa8Li57tvQNL7wZCOVUaFyB72oUAZRSXPl
tZ7G1EVC8Urx+CIYyv2qXS5viMI0xwsCKcm81J4+j/tqvqbJ/hV3cXKsbqbVDAJNppt/Rx06fy3+
22ObSX09KAizZN+Tub9/8iSl9zj9axvTBso47UwuSUmJhaq2bDPd2yGlXTtgs3Wpw/nYiLfPOlcD
y9xcopQc6DIK7q1FpJH1EcDYL0hScwjOlOhur4H6SeucfhQlPZpwm329XKib3tQPXXTQw7WxkQRk
eep4FMEdFuoigBnjNlzP8gWs4v41+aA2a8QqGJMtVhRjysvLAKznA3s3B4CtrA+BEee6LnPwJ1Qb
fA4qlI9q3mWlc50pdacePGmyBxArfEKabc6cQqaPdhVqFOGBwAm5Xl5+GvEV5TIIuCiDLbcsEDXL
eIxI6DzKVbq2elIsqAqicWmSslAv1ab2rLRP5NQNkP+mVkLa7EnzB13uTPuQasvHs2xMMyQtoPyl
lmAL91IoMzm+AU9y7L8aSabCtnXsCrad051BGqy7uwdGLCcRWDTE7sLmDoFqkSoVHNkdtiPCmCFT
jTSM7yL4S6OJjsxN+SkrhYaL24dMyYrLiAD/ZubxyQ0WOQi2Fm1Xz4KeJ83VkLdwKj4SXpeujxGe
7t2voU9wHuYA4a29S/kUz/EFcJmhjXqWonOF+U0Vji1RCI3WS0vw3hmnn52Vr8qli4MTglPnpdsi
BafH5p3s8UHv1Ftwqm+sgF1PXlllTa56GVLRurOezFQJh1nVTUh0FOvKDPFN5LIUaLakZCUIyZz2
Zdr2+AvOEebCQQyOCj5VoZt9vqyad0YgHaXWFEfNKfL3hArezWjDYztG6ige2qlmKd9jzhgnfI9J
P3t6Sp1BD9xQIrYbKoPm+4MUnA9GrG0+MrWmTbpYp8hIAjJNv44skkKbEDMKH2+qxSVXrWlB/Lyt
Zsj2ILNyDOGxSRxiucBtxk43tRk3dxLDWfS9a+BTgNY0ZFMuO2TM1Gv1lfEI/O8tN+xAyicujEQ+
StLFRZQShEaSfdOQY6SpZMVoxMvqrweQI/lE38M9rl2GN4J9p7bkq7BWnpXvcbVbE20s1skdrZdh
cFyabcNiIGXEd2a8DJq6O6zygBVwq+wnaKjk+1Zdc9q6LExIXgZsCjvDqE5+WEespzbFA0cWiVmz
Ki0LSindCEyPgKAHEC8c9FaQljbSTDDKLGfsgVcFgsbuQeJH0CjRMKCjUhcIpjswErcbIXWyRkO+
/Gf9ByY/4PFXEl6dlSBXHllBtRrtQgP3Sp7bqHDXrg32BclkRyOlpYLAnMv9mtHXpu0RGESqaODa
pRVQWvddR1FED+1kXPC+g8pj09iRNQ1RTYOZOKgSeDDeDaU16CZkCLnzD+AAxS5ydjEArfw8XhVs
AIk7yIgGTr/KAmftY6XFN273og2JhuiDJoRKxO+xTQM5OqgD++BZg9HAdBvwL3kHYRmWiShzY0z8
SlhUDcsun1oHs2ephWDL+RtvIABDSn1v/qhuLTTUXRuRfxmdELcI4wBJtB54+hwKELuSn2fgGW8u
0Hj4MCyIs2ewQ+LHGrhrgn7pApQYmD3iuLIDlwHoCN6XAklykgoZ9DC2bVgxI1Pci4w1ixOAJHNd
U+IHhcf7GKotQxaAFECEVLuVuAlOTshJrfgJrRJNK3i06opNU65BzLHWT4xrL9MWCARN1YzZBu/W
NVKfCMkMH8QQQloDaK2LlcJ45sYtCWWsfTdai4J1MHUoFNAxjuTBn2Hcpq6tGoqDnxDgUbEe7FnB
SdeHc9PRpeFGoB7FJEMicUUwD3eZX+C03DHOiBwAeJfAJucm89C7s0DClIPnzKspDzZ96gA1prPY
RhCWKvu1eDJU094kYPLktcBKaAHo1AHUBaI7vyGlAIsRMyJdCZoG4jOiZnzU85mLAtfmMwDy7IY8
wIfCCLPphnoM3iq+TZd0S5PrL0T/lMdwDsIPAagXvduycaTIAFdqPDWWY95aFPvYGUE3l6gjgRmS
eedeEEATSiBXK0ZxccICrYVnDd4iCrMz3yIlknwKXZrzRUpChd72lw6AbeRcUHOvucLklyb+7Zv6
9O17i2GapICUNTUU2mMzjvmvffFp/glKCEoJQ2fmhig0m+O1kExpuUd7wbcSfOgCBwL3iWLA+PV2
+RMHr2APRAQB2m+PUgwtXUHYI1us882+mdiQC4Vrorrbf+sBOy31bcGgnIGv6Soq5srNfzaq4y6v
J57pXAuXSk02iW8b+nbkGuIUoaEQnSK2bb9yeYHN/DvHkNwVJdCU2NRWeTOZdnsQEa5bYapmp6x7
qqkm69b6J47nIy+01Yn/Q0YVjpTf4C5E246/RLRpO1LOK5cHhkj0HLpZi6QFgtAbOOrtO4QJ7eDO
vJFjRONcZb/Fh1YqF0JHYaQTbrSw6UDKeNEXRPLHRJab1YAnRIfzuHlmJLzF886frDGX7grTdNZ3
rkS02Nc3yDPuhYqiCXvNVeXEE3jmzjgLCIB8Y/byp+V9sP6TJi9rytTw04gEW33FpwV5P2GI0yZt
6+MIyTtyUPnUdH2h1UBp9h/R+6u+Mt4lIFv0ijRKGatrxJ+lYzBF8xT2GmfcHT1IwDoVwqF1xkit
//3XPN6UVBnRuCD+7nXuqgj4AErTjWeqb+L4Zf4JgVjLxnJCQ0S5OwzZCr3svZZ8hhdVNsFLDUVp
49eFcrip9YpTybDdHm3QWW8b9rcRvV9fLBSkK4LQpfErr8HVwAu4Z0XlaWTtSZwG1fiQaEedSMXk
JG2gE/UElxrZusO8xnYuQ9tl0L8w1kRPv9191K87tSoG6N1qNJOsY/VwAbTKvi3EvcWCbJfnhZtj
La9da1rrGaLHmfi0eheHLSgO3LUl6JyWaOPEYPOBeDrnHOnGeSaDViuVqndM9+pkVsttOsExPzdP
8Pzip9uiMOSie1HmqlhmMGO3J4RBSaUYPW49W8R0IXYNpK5NaiXDNmKJ6bAemCNhvVw1FKkK9dFe
Qdqq0LRbsVqL2mRoLMdVbglz55JszfMqHxPIHnq7uMS/YntcebEW2WwHVn8m0Lqq9w8Gz5Vzkax6
VtJ+d/sGZ9nDLfSgwzI0Hy33m9y0XS8fooPRGC8mFXstbAbU4aDLgQBBMEkSsQIhUauxJzXUN8wg
DllhRWb98flpO2KTWHjLPqD0kBmI1u2bDT53KYQjIjlHszzENf4u4QiU7VIiblbOVfNDnj7EObO5
ziqmUVOdjQAArJn+lj0251MopImPhN1YPq7JHdBF3E2ZLl4tJfEToPK0r7vtVvCWG37q0W7lq7nL
piFruD71Ne5mXDRucPFORyZ6SqkfBEWFOnPDL4qvmqkQr47upyRIzgQfzBoyDosa4H6nHzviYJzv
IFp5Ke0b8BEkyPr3acffeVU/3t+sqjs2Z84W397I7EpGTd6NchiisA6DDzcbynaIETexsLvF3syr
oTU1TsmmUVmrF15TkEdDymtKH0R8XQb08TO/4HvLbtWuq+/5ue9ZQUb2e1DYjZTQTT8TfePbLCVp
ebNgb5sOVA3+jP3adqeHcu/0NFnHmo6nkvO2Zv+TcyX6FJuI289Nwmx7y6WN9CFlgyab7+Dr3Ypd
ukfC7PG+7kGOv/NCQ3UzhOyuuyaW9WhGBnpvthEyZvGdW/j7z2xZy8Gl6p0/7aKmVnndZFsH9kin
7JWLukVr4FPNEPIcPwNH+fc+IkU3lHuUgVdgdLf/Y+5vYlut7YeyFMXeJN1QOdWaFR8MFGU//Qxe
A7u83Y222uPoQTGUOtASmYXzbByURq7XR0cumbi+EWY+LRLPcfupCYecd2EURBcIuAxcvazRfoDr
ylH+2j9f+vvsp+56qjCP2ICw0mQxHkj2nIrVcH0N0L5FxV+Vl/ZRI7qBNWnl0JInxpgGST1xHcJe
a8JABKI/EgrEt5wnAuxWw7XL0HKd/YBhtr37bHB8noe+XPZaxvn2vajoRcelcz4abu/WXWjnfkDf
RKVCpooiEstUtUKtlgFXjP6ETqm8ZlzVoQjQvB7d9kP1OItjdMlrRZzWbbMqutu9qbUYx1rF2Fsv
kRRxmj0nVrH8NHez39Kw7pW5yp/+1xuruhSgjuz221/r94DVouDHhrhoM9jXriHXDQB+eGvPddjQ
h+pMiGbAaTFul4YkieVA0nyJLTzafu4Hq5qaiBEaNDyI/ZAiCAlD6dERUATYaRsHgFr7F/bcHzmX
Cd//lv4JCQ4O1xG/F0i2/DRltsGSLYa6ijlUgLfBPnGriEwn8l588LYMNIVmeO9DkDI3C+ljK+uN
TM4aoXsoB0CuZfwT1AuRm0mvKP36mjzF6g3L9Bl6xV1yrPQAtPRUP/SHiErxtnpK6rQppggRt+Yw
27kMT5qdmfpmSmu2TTgS+NnfgVYjA8Gs6AfEr9sT22KFN8kdzelDkkNF3u32vE81MvP69TpQHLDR
p/WjlOlm7zXs0crr9nPdXZ+FaIqT4nWqfpzbz6PsLXR52S3AwNBSRRB2rUnlpTA/QiI6u9yXNmjF
ky6BOqSMtROUeeFacPbSd927FBtNBDuj25ajMfvIVl6uuDQcGbvb/dxwbylqB3T/+p+mJrXxrs4d
LF8QPMst8ExhNA8sdkqIpEAJTqiFBHkiPk7j/bMwoUWc4H3ehvdXdqP05e/+C2SzVlZamYjcNsW9
vMELgzDO0Rd6ougNIdgNcdJJVV+pBhXq08876UH2N5QoFnd1p8w26goSiC2Z1zvadF2yDEiY4WHM
b/XKfxJm8+2X1l15qqv8uMy3pzekygUr944kx62Tf8/0yk/6SNLvjXRpKH5rsyO7Mj139/mehN+q
UJf/K5yb2pTdsiPFXBo1mSDj8gACPiHvGctJra6vWHXFMnA+yhV6t9xIpMBy6cJwUFkIMOHycta3
ZOtb3O/j53nezAd2jq1muXsOEpZOPKyN+n3e3lMz0XhNhRE+qJZO+eZ8/Hq6/5B3rxC2oml+vXzY
r8R8VIY8IBVa7lhw3FYQJJBhWXi7uLcKV8SCJMHuYMb87TWlMadtVrNDYoNkwMSE2gDcS0+7LJLX
8FD6LJ5regmu9L0sV+9nrYDmofdZrqIueGD7DwHQ9ZLs5rD5e2dXGRR4EzanzPOEv38HP+rLN/td
oiyaYG7SfalMmTrE/LphhUvcyxAUc2lWi74dEdKlHeWpXXb3hGiTDsCGlJnQsFIY0rMTPl2KdSlv
ffjA/uqD9ohlXBPg+pq/dfmwhgAItiWH3SghPFd5UOglXnG9mLXvRtUVHUKpWttuYMOfKgW8T7Tt
+Ti5DjEbpUFW36Sl3UMUcrUZlCTd0QzWtdzlm9IgytDiUkPuIDTqiks+EDkSKPEb+jlV7d6PZiS2
wusvM8UZnQ84V+4MQFBeD5cfBlBue8EhBKUsnNkxH9iiYfrmfaC7Wj8SrYhAsA6eh/3L81XAAyWQ
oPNObpkk869WUfNPmwEXX9mLaa1IJF7/+uEddqrQi41VZ144ukIrrpsd0GYcGs7Y8DxQ1vgr4hKY
MeyVc4MAvm0f+SZ1lviVNgr32frV49NtUwmVfvZCHcXmrSz+gA+uypOxYWw0k65bGGXbqkgh7FQm
OqIe7JaN/+V8uVDhiG3d0KurqY2/rdJLH3TnaJGyt+EqZAwL9dSTGNHHLkecOI4sVydcZECi9T67
7QmLNpFkR1s7QNC0iEJ0pCbQi7Jvwrbx7MND8I4wZLSO0w19XUO+xnYJpjIr7hxWo1i9/65qp3Ry
Uboe0j3KYLv71rLKxQUkzn7wQkLKIgJjHJq2WEAJScNNn05gABxBYnBblCDpVkrmoZRoEYAWi5mH
I9bzJ1jlyk4Y4vFpQASFXOjmQ1N0HhwcU85J2SYV17Qof6eCbwY8KsXHz8LVNEizhG+crKoQ2P52
hOkqECNXyohFpVdioEeclSCbROG8SpFql7Q4pbeXeyj5IGybG5W+0MYqr7dh5fU4WAedGFyP2bRT
/pYbnm6fD32IZCVTQxTDqf8uZGpmiSZ5yjUL87oq53zCXXCXzSVBPBJ9zWTiiJ8soAEwoowQkWs0
TEcleakQSOTfAA527nmVgCM0TjqqLtYRWyi4RtJ5ul6tdqvXCLHde5sGDEoN1yQ6fZ/wizWdyNbU
+bbuv+kgIK/8HsOvOnLZOsE179X9J0w0jKeYhyofkTJA9YVrHQW2Q2tfF9KdcjFFwxVBtEs99fr9
3PRfvdacRE09zJ9fms+RRsb6SGvg/BRFnUhDb21Lo1ar1bhE8TRqrGN9IeNGYmL8haa6Q9t49DcY
bmOP/kJL3GnoYF5tNYa6zw8bOp1MI6nU0eiGrWSw0tGwBbHx7GjohTox+ufJcN6Y2tVwh2gPeLIx
HC5qrWF4aWPYGIEruQ/z6t8fPC8cqzV8vE2PaH/3jnj4N/JqZ/J3i8hIpu8/u8ULPvxE5H773rzh
PZDTpMcJRA3AFv0/95vLGXAoi6wpfkwVegvdI6bD4q6ahRibjeAjcp+akPVZqJKoSP6Hktki0T+A
eqeppTptJPqB3/ZRPqjaMpM6IRElrwd1eIBqchFe8kx/cAF3zzD8Wa56/gRKp1zI/dp1vWv6PpQL
QKaPJUJZM3vv2JBgZ/3AlhZ+ii1ZgEX0x11GXK99qMUIfZakc3BqlIaKVtefye76q/vxiFW6fc9H
qQ9dtXQSurX1fmMF+/o/cS4ELMKa3+xbuixrzxuUJiI3qbZInt+6Xvy4Zfu65LTOgfoYrqcNf/FO
WEUISlCk/ZlKlYi6AbMITj2MXFFJO/sG3FQt0OIJm32WidM+KC8JHO9AMiREOY9y5B/G4Iwfzsqp
UeylmnvuWQHoH2UVvi0/J+/n3weEi3NHvKPPc0mHPAIh62MATe+jII+DP3DTIqUhslM4plA+kQtY
pJORmFg+kEerC/XJdmcjEnkVa96pK47V+tky53pc7JHeBEQ5K7V1VRDnp2Q/JH7ZguaXiXMZJJgY
5JWlVXw3VdeEqLfZ+sDx2ySdiEQI+VRa+2iJedIQwtJdc6XKN42fYtZPOQVxmlG79NGsIbWCITBq
sLCJmxmSDzSGwVHQFx1i7ro04HxDlsTKb8dB7nfyUwCaspCI1D/nT6HQL04mxBRcGxBqlUos8+RM
hW1vxV2kOZN0snuZB/ud4mnHe9Kkp3rl+LlftCjAdI20PnycwfbsffXf/Ln4fnjJv2RCmLGMj3iG
+WsrdCVXoF6q5pTBaHKqaQuvc3YRTh7a26JMpTZ3jVkfKHGzkTOV7uglRMfy/Eai8stx42Dl08lK
M/cfAPVR8mNVC1Jwiin3nxYY2E+XKEWrN25+lAJ66siw/JlemS/bhkwG2OGqS5T2MVo6SHCJEb9p
iI7tutI/11pFLvIaJD4pXvvOmhIxJagfRCYefdXIg0xLvTXa67W652Mp7LnCrOrSaXpKXcbNIJA5
rs+JYcRqLRWi00l3DFr/+1l39RGa+yB+P7TYVx94qykRUN4mHoTBj73MFy9cuyjlPbSkgyb8SppO
gzvNNYNofTobhN69J5SyfxFTATHsgTmBUSAAm+USJSHaGKQr9VtS+qNtl6Ijp2cA3/6sAid0YaBe
otKOJGSqHHummItVtutLl1slmjyoDpo26CWS4bgp8hSrX2hB1qzZzeENPK3WYK9x1aXJKdZ9T6/Y
RYK5dr4OJPcEX9pna2jjOysD8uN5wVd5DbLaYrDJ9fdceLMjgmsLQDxRgLSSUjNoI+jUgwA3QlsH
5e3aTf2i0UjHlrRPE+rTXQYlinhT3Se5i/q6DLwULHQoxTvE9m8EO41SWsXe+r1Y1TSXo0XfAYyg
xKqHZaCRC9ozBKWATCKilYyWkFF8da2SbEmPGxcLQ+HdpokKsJElgnJuZhru4jqOFNcVVtHROuH5
2pIhtiXoU7vscwhv4NVHJe219s3bJSEbsm+OOym6RDl7zj0+tw618kuZs2TAUVW/MxMYeu3MfRFb
kVCktxlsTpuB0z2UK5Cd1s6pKHNMZvfQlbU01XXyiIPfWOQal03rfExut2THgzpxkZLZ9RbQa6uY
ZVuHHIAVpLEz/BVMQYzJYIDXVDmlG5c3fa5Wj0B5K3YH5j5aGupjhScIsyKmBwVhoAEnqvVQmnS1
437tPo6D4nO6nuOxmc+ok4U3dApiT/YXOxiuLH3zSnR52T8TI4L3SWVPo6KwwPc3ZpKrstSDXB2H
/Wx0DbLfVuX+MzAa8OhGsw/LJfOVfhFG2tDUnhgqKqm0cR9C9QxhwAhBPyOrbN9CyV/9HD8v7PLn
Tcyn7aD8HXFdS3W2fllKohLjw2qip4h08bT6j+y0GMnispSWz7lR5jcefzOQlm7ui0099dUMOF7g
IaAlUlOFoX67s8tRo/h971ZeQwOUrXzu/Vc47p0ZQFPTMiPa9R91xQ/XdKyHnUMRsdWKMEwI9nAc
uM/X0eydJVjDUNxa2uD52vXL+r3Wbdar2nr+R8Do0kGsQZg5KAnXw+sufM9EoaE9soRwZfFxeDpv
kZJAfIKW/cAONflv9bEb3kgqoYroU/i37OGDQAKIPNDD5a1ehAt9UhxXzUUepkNrp5zc/62zeNo9
bXvZzrh9/Fo+MyJUplfR9Wv7VUbnkVmqf5Hu/V7U8t/iq319BS2AZOMz7ig6KqwOBemrWpo0EbiS
F62U3oNg4mTbHh1I4Zk8eA5HkN/PAZqDZlpoAWmDt22Zk+5ZBa2XULAtYx3Um8BLXmAYzYuQ4uNN
6L6h7Y6iME0hazoVuPHe5Ebkdm1v8nder9xmcOPvQWUXTuIcsuVIyOmtZpqDOSX7if3CJnJ+1lnB
q1RAOSfDZaQIQN+mdKXCS3ySE/flDHw5vGND/igP03a3gzoSUheJAOciYec4zki7Ct/VCvsE5+0U
WHSTzr71nx+rrY06ImvgD/9O0imp6XMJjuvee1vpF/Ores230Xt8pGf8yTn5Hgg/Mh7IgJOatyOG
OVEvXq/aPEEfvCwNPeOLQICd1qc4LSPi2ohBO4KhyR1rk0v4VdGs63Fkh2LvnZsjq1f1jEP5cp1e
70mv92JbktJSrzT4jlwwLLXZu4P++7x/o26+GkF/8ys6PXkcL3U2zrJ4b0PBXYAnXXA4Oco+/GbN
Ubi2j4/0fZqu33su0Gk4hsO7CYQfwvk4mBdeE4PhAL6cM82yPbjtmDjGv6nk0wxJGGsx0DS83Xu9
xQTwzD9mrlMIt+5xP8MVTGoqBQzbv+nmvb7+naw5YQjdKBeunUM5lAt5t6OGpf0YTx8Sbi22bp8+
CdzVzXmcrY/z+N9LnYCvyTV0Nwu3SqJIq0Jiew9VYWMU7val5hq1yzF2ju5WGRqHdgLh9Y+h9N2J
/fsUr3EXXYhfEc4c1hd9C2/5N7Le6BSNdbjZfFeGR6GcX2650FOCuhfJi/AB96Cq68G0nQ2QnTVk
zK3mVUgr+BhTzZdjuR70Hzfx30S8K3wwPKvwJhrarsdV+VS3kvtixniAHOPeObgjOHsP6BlyVAgO
ssiLVeiO8++mYAx5JekAhJrQ0DgchSwYbtU9DOm/ax1fagTKPHaGPhus8eM+u+FWrKF3IjrrmhhQ
3DNJ7Tj35Skl0n7xWU8qrJLVx4j5a6r0XT1p9FT5O/ynkeQ22nzo5faYcJMf1SLHr0yI7E3JLb89
yHovwkeNVpNk8b770ONE4yzwQP10beelLDb2DApdQXcrjZfJpqBLmf0tcIWM30YUDXKt2tF2mwGD
fNO7CeNEDjoTxjr9YrTN4lAYJ1g/PttqDi+lPz7Z6r/NfyBJSSW1LUikoecFjKdsBwy9TzhrgS4o
1j+OHN02zHkzFSabbuE2IN4fiFKJ9bfaa42oxKZ2OjbxTBVG5wa6hIVFy5qdJJcYLYvXjkhKiSD7
RDYr0yiho0/C9QM3WM3jpup5nQ98UGHE/VVSP99UvUPzv/JRI4ewMFfHRulQm9CeSekzV6WXd9ca
YVolr64P12laNRqlEk0tPafkgJICJWZa7DqX5eJKujkDUAW3FWG2ttWc51jl4RYLajiqZJsoj2+I
+wfebO2KHh+69Gwm7eyjXv6gR5eaQkoj+d/buE+2KftzqI1fdlyqfaSJG7fj2dQjpD8+EBquav6j
xBsRH5u1cKidViLkxjrVy3g8rXKXi/KpmqVW/nZHDVlbi3NzcaZIrVFLTStWUvGkJk6Hxlwxpguc
1LV5yl816wxH4+2eWnqmTu5vl5Mi2Nap0lxrkRDkfKsLHcU2UTYX73cxGsOV0PhUnjTZFtA8kyk5
ijckgs5pOP5efG/fiyqvlsl+opUK/xZPmKQ7kb/4nImO/VN9WvDnaE/j/uvazhazo3U2p6FybyZM
LK6Uc+7f8+PPynG0VfBzG8IfOra+brE3ed24MVMtneNtJkEqi3ydNVDgW+tne4brDdY/x9pCht4w
galzGjREJc6JeY8QkZfBVgTXlBBVWhkb4nLlZcqZTaUzdLsO2efyaa7U4b/JT7qY3EeqtLK9ffSV
q3JJ26WEsC7I5708yn9e34HYB33zqvkpxli8+SsddZUQLSYFqaRMknZqPzOezDTZ7OLNMwpIWjNa
U+M1U5BTqK8VlGkQ+zFnkFL920Fol1xMYd732/Tn1uvLpujTI4AGSekDIG7WK94CANnFze9jf5ur
pr4n9v3Pn/J/dyIe9sUScxiv5wg7pDZMxPh2IbFcn7KRvGO8FmktjhY7DsyRjGyvk9TbZlBpTyji
vV6TWjdTU06khF0krfVHKbmtqkdQTRlPIaqsP9IrKXMVidEtvqzqk1KSyyRFksl/Kw02bWmd+6F6
/7nso53+e3aDaXgfwbGD1w/Go/17BfaTSfYVB+NwBdHJqcIsYOAlHir+RuERrKD6b1rpW1JZ11SI
pdgUqR54PU1K9AvpseO5ObknsPv0nDMdX/n7LwWUzkqCk61I4NAubKP8Pnq/+Gyndi083wq1dKq6
wZ9Grk3KZbSjhEwiOCjShbhaJjCi+XHFjNbvKCmu69tDYkjcC85udPb9tEp24tdysv7vc/2Uf63M
IhM59z42A/ZYOFRkotk1WX0tvko/2//2YTOEdySCsPSmVlAXYlSAgZua+Cw7r5/HGs3KjTT2uAVE
UMgPfM/yUXrSOuYaxusE3L4nGzlTre4hJ99b+2Y01zdUoUzvMkGzilMZ8FSrlGuWL3FZYdyoDLH7
On0W1YztsUei9X+5moKxgkScJFf3zNL3Fy0oUm8qhLet55Lw9WFyro4252olunbOnVkIQWp5VAh+
vn7J5oIGzn+kEQfn2uXmUms7jRHO0afzHNzbp8EqnHL5oyzdl46i7TzO1Odf579LNoT0t/eIj/an
H4iuMmMbRPeU13wtKuDwCbc4PCTGypF+btuPouZy4GkyJDpXRuNltKGbogXd10SPtL/8X1kLjJfN
8/7pv0Kt3AJvHauYaS/XBLUxnjTOneV/tEgtkmw89QwliwhfJArPZJQlN7Kv4Rd+gidmjSlxa69k
leN0FTu0+t1V4RznVt6Y97Zzk1PhAPvhuRwB8atEQas3RIS41Mgl4cAmgmPdEzLdVUoONRTARio6
fea9JqudwOMcyKpHpy84ao3hy9TyrTRLXj1U583Zqx5v/omWp/F76IydHJNCtE/CP50eOozJZlWd
/OWifW2fzONLrOFonIsIC6LkxJdloma2gQf5ZDowa5Dc7uxtX0vVDoLypBw30hPAqbqduJJUmqaK
N6cax+Tkp0bP0n5+5CK/LOPJt2LHPHG8eJCLUB2jXcPSHzdmIiqgAm3PVFR+Rn36K47lvpi852mq
ccvXF/m+d8qNpGITpT+tSkQScX7A3AsgSH8uqdLi2yGox2LJBJrUsKVbDy8malQIEolZbKB4DIFn
SWLCMsnXpXN7NOzkQWUbKGRt/M86+11+o8XgH5gpVw1NJgCbAlSx9f5Wn18aKOlFEWZZiTdgSCdS
teu/8kef2jMwNsqytkkI1MFHYMaziraEf6NenD+Uh7QBIqZNmTdxNcBILarpzyBqVD75S2k5lMHh
i48y+ZZV/XKRdSF/q7ZUH/MpiadcvLhVp3uYXLz+yRzjlGaNmeRWGp6Kyfgrz3EdV0s5gzr5u16l
0GvFVXueV43XWy2Gx6RNJDF1jCsk4mad+U07p+ra93F3V9LYub34AuCsVhgm9VRZnftokmtld3Ep
a9sHo4th4v0huWlS8VXhdVWzr9mYFHsMk22iKJjecjS0xp7CU+PW/Em7GPBVdS6fXJddMeFJkTTO
zfXT9Gnz9V5xRU+abv1gAUalH91ze9dk32EGUsP8LT6Hlu5uTmW4nwV7cU4IML+aQ4NT9Zyck/CI
XdX3LaJIHDMwia5cSeHdfhiV3tPOJksq6CvtSMCVWjrGOan83GvLl3PS7eZmdtnJOsnHu166GFnz
aWhVZ9Iot+wc9UUlPnxVIss3vibTJ70F38MJUhb6C78tm0er5RZPm8v3sAm1bvFj2/bjNXy2VjSx
1fZjj2tfP8rV9DMRkzj8T3+MHE7Oo/A4VdMYo6pb1NjTYQUpTdXtyar59+uJ6+ltu0YRkyabRlTy
cm3HLFZNH7zeNhXeFt4TPvHeV11IajMuy8wwINVCVIguhBrjKTmy6JjYPcMCDWvdp7dPMW7LY8kW
ws8Wa8BK3GJ6DU+TTLvYVBUzyjuAtlob6EQ0T26/Qpyph+PmpLVoicMb+wZ+e60S/4wT8jRVuO7H
OZKzj041abo216KGm1LlukVqcOoy/N4uvRbJCcQQB+mbsDwLwP9c/RqTsVYWFOmVpvIiEn0mkxGW
3dM5uj/LdTwHEyukdfydOxfLnMea763jlAcr/9bHiCsSb8GJziac+hJPzzXMqvP+prsgatuaOUt8
iLed/K1TOcq0JCcpeY85dv0pXeW37Ig5t6WxtVV9zCJdvP1f6Ezj+SXatO5NVj5xZzEGGPV8vGgE
k026oJmvho2A/IRng9k+v3guBrIoyYM2m3K6y3v13sy/VXeeDLuMhWIH+VrNTLlMTX09x1mA+Zr6
qPzMXygnWB33Wpj7tqfk2Dl2tAav7sSpcaV/43l49mbCrsz5zWvp5yC8i9K8Ls/drJnwU4++XEyP
ODw+Lmvp1jE5/AWbwx3L/NxM6bSpe60tXu0BRKGScvfkATNziU+tcre0r06b/C9hRj/fDRvKMYFk
mDy3sIG0DtXt+3i0qU5N8X+z1DSEmP5MO4fqiff6boewgdYLwz3RqYhfTQmdCU3VFl+chV655Za8
Fnfxeey2bF9uwXXAn0iI1C55VMzDjb8Oau6sO97/43jVlK5ovHrT1txXRBetO5vXm1VaHtgA48vf
Ndk2fbi/5PbJYRdfzD4fNz3Hlfcbb2sTMSNnsRsvoVL39EEvqtamt+gdk4nswLsP1vPMunYujxsZ
LEPWQO2bWT95jXf3+NoxeCbKyh8s1rIfwYHQQBmJOcq3gmkYD+7vmfdw44MOvAn8yknrWHYEdT8n
bnu4lanG8p0S7+e8c60d38/vLtTLmcCJS9j9pQdF7yyPwtBUKFkbAaXb1rWUDRPU2jApt3ouagtt
SsPs4P6zWTQKhnf6knMKO31L0mG23GGwDhiuJdjQs7M1ucoU7OPMJgpzhJMZ7zuMaT+c+T9b+u9n
qh9m1HkWqXHzQnMwWrCgSXkg7nCjzJeq+WQ2bTgZwVxe4sd1mjO0cI0dNYeTCIoJCnPlMgin/7iE
aLM0lTzp/3//gs3a10JwNTdp0s/B6t3RWOMKwI5vGB/eLu0TIW5+eRvkDarPPeUILFAKB+zzM4In
r/V0+66nwEYOqzXf1MrC2dM5iENMS539mAbV9dKyK5dXzUX4/5T5zfdZo+7SRpIsOqZFUhwiQ/q8
ZMOvjzXCqE6Z8n45MnNivmYn7KHx+F1uLuQReSDw1gHkskX97w3J93uW3PwUcjxPcJU1de66EpuE
mxHcsMtjGCpcVWT2iD6ixaln7o/76WbsGkuv063VcxZtEu6zLaT7MNv18ehg41wajFw/TJhjYnW5
wWZVOFDYsWQqGAyjMp16+9lQrDvZenj+8Cdr1AFkeJ3Qdh9mmhFcdoJVCGcV/MqwoxwTzsUnw8Gm
jLtHr7MiJ73FV+HHCvsptnZc0pvj7pNrP4zfv53SOssbwRfer4kz61nXzsmcq5XrVwapkPfRJACI
QVnnIr10LFXpe0V9RVSx6VSnTyWbfYqGdlgLrsxLw5a76nG6noNrnQJ2NTOMb6lBvt+/JaPNwo8e
G1ALQSnJfHMJ58mxjcDcmL/hmDZoKUW6QUSFz3yEq24steGztWSN/j3ekSJIizdjdQFVwZKE7qbD
cYor9VQ9uItmVzNM4muSZ71K76vXdKvwP1Fn1qSqskThX2SEioq8UsUgzu3Y/WLY2oIDoijjr79f
uuPEjX1OD7YiQlUOK1euZEm/CZMBzhU67Q4cZtaDuLp0ku5ZeAMwfrwUxGZl8WbXQTLCF3nizRjU
pc+4HgqifgtHSl2a06NpOEBnU7WCRAaTbIottbMbLy00uokFczSom9ov2MgszFJF++vgSSXunOxz
9nYPy/UvnWHHb2PZqXKLPrECd5eMcVsQJb076r68t7lBbUXHxD9DFh3FxlXrncSD91k/6J/EX5Wj
ppPHZCa0Wx7NHHPNtDzuAX4OFV+VTSQq5B4Qs6xR9FVJgF8kfXlPn3MyL49ogJt0ITYgdtb4abf+
3DRJfzCYuviKA7PP3QOc0XQsOC27+ot/rnNEAu3ax4RzmJc6c68jfiYR4zd+UhdOl4KAfkyf+P27
y3y/4OGaG1kNdLJohN10RrdZAEWR6KLxRWgQtHz5ndYYlfwQuXKgJ28rAY5Erh2yOHkzAZu4MV88
xq2RFceFwcolP3waPgWv+byp4TcJT8jvzra8kwMXGfhXW0iIEXkQe/515O90JMmNlvd9zZd3eYq8
25W8LoKCwIWIFOoRPATZjj4hfpCAQ+IQuUYSfsh3FsqQtHMI5sQzJCfFdX6TRBKHSLrJyF1+jpTL
x4thNvDgHSbtoIGVafD8s//ve3WmN9R+D0rxvdevN9uP5BXrTqsAJl1+kkfk5hl+Nab5S6WcnYQv
8jzxoaycaFk4t6U8LfM6znvAZq+VeRD/Iu7k39fqBFjD6zBxH69j4UdkWaaDlJfSooIhiGbiO4t1
PrrMWm2caGOKqg5W5xPAmHZrWwmGBC7EjuM2ZE7Pu4+uDaKij2HReYad6QSuyXBiG/eNHQtAjTbR
+IbVRDV8LidEwCvO5hOMi2PpspkRe1Rm033KdAcfszw3pvTK8iQJu0FEsd/9VCUE0GKxOSd32Jyv
yZMl+WUW1zHUhPTDO6yc+5g5T8jH0BWe/VqDUGf+zrFQ1NhxmBJVWqTEsAq0aVTDbIPcnx2tYEz3
+StFpF+QN0WHA+0LwhO5oQP4etvMg0DSgao6bB4OAkrDL4UNj8yHQVaQlJ9pNinwLoRL5L1A0oPb
x1IxS41/iHspE+EOhswwnwUDLQmJfFCwX1Js2EG4rv6B098QUlBYfy0f9j4apsI9FFwfmydB+86G
S4XB7Ov+gApPINHz3a3tfAiIqcm4OcOrCx/Ip1eQVpTU48Ms+XTiFiTRuJBIgbKyi9gD3r+13AAZ
K4JkmAy7kLOMPTUy3kgMLeycLYbUo/kTWVmuEReOAQxo//tdQhH1GTsogwcpAPv3L0jUVGbshsfY
N9hYjOZ2GrBDDGzpWRuqtUZGi6OKUf6MK4TdM6RMbAAWNFGmoTTIgVsO8A7PQ3Yc3uRzwXwGuB9t
/8pQKpzNSjpNhGsglL5QgzPCcmRO0F/lc/EZrKatWR9Pn0E1i5jht1MI1FjM/jj2MpeFJQsOXFHH
v01Lt4nNWHEdKHqqNZA7Q2II8vCJexhOGjwIpgNj8QKkIQvBA3pMISFOX+DGQablKRFqWU+89L9k
Tq5zOSU6WIKTy23u9DQlUqIvXr2D0udlAdX/QOKJDsQeCfPxWZYvwYasc8sHL7IvbGKJFhiT+8Sp
1YvEsfwuTyG014QPRCFvgGzuJ8HEK/28OauPAJgUQ/76MFR9YFNuceAoT8P5cZqBBMGMuiMCI5MJ
J5XEyxKLNtWl66S8JcJ/NVwaVgedFcHtiF22mdz+sXoPN/MkZ7Oz8U2Ll7c2cXBxYQVRt7aNjaR1
9TB0bnR8uIlXtYdogP3SFjfGffC9RzFWxV6k+Sd5YwSNy5WE8bLgkX+/lJtSkki01D75IyschJUK
lriqjbwSBvqMnJLniCuLxyGNHyQK3+LOwrk8X56Tbyp26KC+KJx5zHSet99gxIuu/ciVd6MayQmF
Tj7keOyjmFPk699OJwDxQ3qlmSF5k9AFDyO5cz28zgEO71NJyG8a5zVkBu1cHJaBI3hM0a/AJzY2
EkMYJKw9mpLISzHuzTOeG5im2tdca7KWgsIjkAfpFvSUnAvdbPpcZb3rq3jSC/qegC5EY0wYvIJ/
0C8OTEP0dpCYQu5VUzHthNBtNy8wzZJvSWhB4Ck7+yVQOKEc8dAF4CrINckR2m6opPfH8alSHabG
ddykYiW98OCHF/DlbYSOln3dR+IDBhLoZora2Li1TTlyuC6nO+xcoXmtRKHJKRqJFUY5jadVc5bu
oDVIHHYDtl2W9GfokFhmQUpIEWRnCWTyQAKFbyz98b9N1EZATgwTLcMEHVvAFKY2sjXo6fSAYNiL
FAoFRJFIPVwLiYPdkuEIeitOX/ZdIVtT3ElCyig5DLZnRYPlyEAam+0k72st+5PX8BPL8+YGu5fs
+Yw5lEtmTGseoAjxwzBmHBanwOrhUPBc+EQcWPyQnDW6hQt5ztttTiQRpCDWGcsHoJwlV03SRMj/
MSfSnP+z8im7/x/gQ47AtTmvOUX7ilUSqeseERLxiNPgndj+IwT2sBS3z9Xt2kCQxLSk99zU1W7V
vunOXPL53Q8DKNnTGQOsVbnt7oLHKN6T7WakxMjHTFqRrpxk0nmyugDhiS46CLXbU8oH3Z19N/Ds
1cu+bAX5Zh4csUQ+eCzb60wA8HDIulRprmJcJIh6Zy344h1bQMixB/8G+/lEJfLA7dgiL5CQp1zK
/521RKDAt9QaiQrgbu8zwnpwNGVS8tw/Bj3WbuUggoSbZIgT2vaEJXkFAFIewLxNLqtkZgKFryXR
jvGtyLaKnX6wIFLx36hIYylpBaSXAk2/GpoO7QFwqFb0TWDpje/+hIL9BUE8hrb+CwBCXQxDjRgq
ZUUsFC5+50gLqEfg4NwULRYSJPS+akkMudcZa2cE2pcAbuD3J1QNVWfcWkhyyJ3YjUFH6FVlhxK2
AxXJvpT9ShK3l+uDihE5vkBI5Hzs1gb7F1CI8V1Um+TJtStPJ347WWwZDAWXiVm10AsBxbAHgm0R
5gGvogCKvQajtms32XOXn0AphdM7UcTKNdeQP3JjOCS3HeBXco0UOiMHqXhnYBIyEeCRrlu71d0z
tgJp3ZjZjsF2JRoEyIFiP3mtDYOXvsBf3P/QB2YOkLvK2fIx+vwAehGEX7wEbvKydndzEAjeNejJ
Wz1GUmMTvFRiP3FfyMNipBhSjkmS49zwMi8Gi7PMe944Xstj1tQ8XCcSyaZY7z1wGOf3XFtktgIO
cx1B/soBlpWAgcVquf/SDuJqC3LuVBIRQzOnyfiEwIIpfp4AZvgiJIYaTVWnx9WRZEnKScCETolG
zw+1Av9MCxO1bZZt6Ev5pzWSMDldSlFKbDhESIZ4E52DSUe6XasyVjcC5eeEvfBF/D+K/eKrT8mT
+huR+iT2e2S3OgGsFUcpecrZocCuTItIrYWDEa9xJXa7T+VPoGMgozQ6DUlUaAYnytf97/emhAKL
TkiAjwwSZZA3IU1fkFxdxKntvqn7XzQ/6PDvQdyD5+t83zcC38bjXYNMizoXPEjSp2L1yyWLSYri
G0ldd0i6vnmSwIkbZ/OeFYUDWue/5IJ3CDd0GsEqt9ml3J52ICnAHaTirYl4BJsQq8vIQ/tO18ND
IabPri2xkLPzBv3+Wd8REF0i8jYArH5uoj8UtFUbGCnyLMKbDmga9nEu9lnCd6BKzCclZONT2PpE
zEuoRkdB7THhwGsyKI5dyZvLS+WnjL8IeieVsgbmQp7xdBBC0oReqGxQyVfGosuPUoOznv5LbD1e
Q6r7+JyC6LbQvQefiNI/NvbnkvC5Pg5wm4krxe+8HHNxPbVCHUulbgi4tRLX8M8xwITiLPC0I1Ki
HFy0JflP4cR7YJKLQsQUbUJVaWY428aJYeu16gaEEXZn+tTwncE9zsqY154FURcmqXqS7a3oYmEa
x6EKHToVqU0DgvRsa8wYD8FMnDpozXeMi5mfVWNFcAGAAmUwYOLZPFq3p/EWoF6bPztfhqHYJXuK
59Ud96Vz9hy4Gs9WlzWUeF5rqS7z1ABEWNP2ywUWUc/tU9cTijy2MTEYRDJrsWjBBDZPyNFZ6Zqc
d/vIPHZlcojm9O6zB+37pjdoXv5VBSBg/RoQl2dUFGxr0v6OL9pKFfPbEB5R7cXNRu+GWgV0y0Ag
lG4giQ0Nl4NitC+dev8cpPTOn79FJIlxraQMcKvp86J/ZLehveABqZfUawhPAE09/LrkbpAY7DvI
4spi3aHksCMDpGE60QjIksFZ38WmyXZCVQHNFHRKASy8xcNbnGj7owqJMzhd8B6VfdZ++QdlCGbt
6Qipmr6bsw7d0xUNB2nyQfrXhf4ghFckhO3Vac8UC1RW6KWj9Ypg3z6dRJMQqq6fuKfKXklWtvDn
r4ElTTPBgvO1NA3Wi1NmH2URPakhSuJLP6RnHNf14kHCMjwyNWx635uTFw4a6OqAcB5LgWWzQMlH
NSn6PPwDUiLAWDQzaHKokuuHLcjJqTIAo7V5QglAKHYm9F2ucU2eFsLsJTckveoyry/lfyZwSZ8r
tLFp5SND5MoJV4vdho5h9CxEuZ85nGSoAr2ROvMbWlZz2DkEYw980w3gQux3dcrW7SAdUKAElSLu
xT4KFpIv/0NzMHjgL4I4SVX/v5r+Jw8FmZF4u1g9lfUrtAtyADFRAED8AduJsXpi4a8+Ps4xp5Q+
uOXYAbucxRsup9waWRxMD0SxgNuEGkE1hF79/gnJ+VO7Rr4Z9UA2Ysa6ggT57/P03frm7xETFEAZ
koXXs1tz+S1ds2+9Gu7IANog05b2uMmZbOCXZrzY5DWCV2awxQHNAARlJWNQbHSvdIufaICkfPxl
MLmlikjOaS/fwhW042UKA4x8PYWHMkuW3BeeBgNKXybJEuSzGyQwvZmcLjteYErIgyMcj5JTC5c8
uu5P5XdOMrg3x5UbLuMBrT54Xbe9TSJO4v5U4WzHtBruvxnQqHH5Kp0X7QJUu5z3vu12XDpc3RYn
PnoOCsgJ0oHHPOjJ7lC0NR0m2mEIEq+G9UojBwV8RAluX/HyfKxBlklgg3z9wAPYt0nY4XnxklNi
fdIuqt9rsgUBAfiIlUvf0h5SF8G1+7LsFnfIRuOaz7aD4IdJ6OiDRfT41ZxxEhMLnBbyE4oKvz3d
OzJK8JuRIwkAcm6bX2aKtYIOuMp9uiTA1IfwbybXcWunHr/t7/fQhJqi2+Tn4JK0crNEV5HbH4TO
gyBglpxJLpTJ7BKNGsGOd6HhdYA2UcG+ak/vayMoQXy5rGvIcoC8vgEekdL6k4DIiJ0Cekd+4N8u
QFCJNQRr2oHkDq6RT15LYMTyF+UP2TD8mT4r2XhwpL5DGKKhosPpKMsvmaU1KuQoQQOrMBnOzmbJ
d0JlhOPJ1myNn7MXIn9vAhPY8eU67DFfB4KmnAYMA5bkxaebjB3pw1yFsMiVZ73CFWE1QoV3K/ft
dA7W3PJQXsG29/mXjJqHbjgO4Rnaj3V7K2s3XCKDgy1m1XoCL8Wj0YbhM7ra0o4AMo/SqmuuDE9+
o9nDrb3eCAP0c7Pbi/hOy8lZ7XxqqaV9HkWbNwmMfYA2PIcgt0YCUJurEidbuuJw3nZzUbXs7PDe
OVLeMcYc0RcgPkdxwZj3FrWHW8IJPg9S0f6cQUCvgceqeBNiq7tPyU9h9sSDWTwlfSjuXhN8/+HU
k5JGqoLCNa6J2wqjl0PQr6IZ26mqqbisswo5fXFFppjUuw8vRvVwi80BzfPLaipPefhn6oq+PDPn
TeF/4jlzvrc4PQZ90onFfsZnwp90eOmiO84DKWhc8UTqNrwCHGHrVG8UxU5jLefwwuFxFqMbL9zs
noxLYH/LaUllXZwyn9tU2TY9vXSdcvdk33fnu0V1kJubEfsQNHSAGtnqEhMggzFjvqkYAXkxA1xx
BewRJcFFzcVtEWwApKE9T68gN/81AINxK9i/PArZI2gu6OOxmeH0wTkk1Lamz3Wy7gUpqYtQOgT9
QPaHj28E0LGpu0k5xvo5j2AacEk+hZKB2KJSZW+WEC3UlI35RvOMmE8s3GuUY0ju+xxbATavH9hm
YLqBlMEgpTQOOA7SD+Jr6KlkDW9SpqbKyA3IbqiASZYkWQilNCy6gKutgJW4hQzNJrguWbsnmaKV
O337vGS2y+iFtcQIwdtE6mMZL/t8hr7dOcgO6G0LsEgasWbZ6PYFOkmZqcl2fcNngvstWxpBFhe9
tBRuE53b0q2/eXDeDM6hwz31HuId8X1nUlEG7klC6lAn1g1d+NkvzcsOrFuFpIdCvvkTLJLD+Tmy
TmBW1Z9UUwjNfyCIzK9QNGiQ5TKLh0tnQlEQgDwkw6XJYwDswkcWgLjCKMh3GkhCrh7NwkTWFtey
KVR5cXvMDiIMogYbNH16eRcZ5SYYT9xAw7fcHbrEcqKWFiy6iaY7wQofcUdBh6OBRrzt1nf0Z/FB
mDPc/QTwrOVvBrDxTjWqRRTGIOjz5GJoDWhdl2wafQLec3xGVQCRC7JqzgLZLyRe5GGgdj8ZvjNB
PgV95mONS8kkCc2lOi0ldqoLB4qLLWLyKpD6HRD85XMS93HGqHOuhiQckoncBunouaaCuUVIyRVn
+mTptaC0iE2U316Dp4HvuvkoE2NW2yz/jvvxvKxHRqcJ9uyDb/McK2hxOfFzg1DtxaC3aeGFOz7k
ttIa3SYqKqZSTYYUKgEiIQ9jZD/fCfoWwoqTv2UD3n0PBMoCi75AT7fMaR01ufifHZOu6Rga0NTM
KDSWKga4TZxQaNkhbEiMyKEpW90hFFh+h8wpPt3Iv9Vlz2FokNyLkYGqXcK2Vo+TiVoj3Z6YCwz0
VgL2rqmMsTzpqbNtGWELrB9K5ecBMaB3wGxginsLlNFB9r2a3BrrAMiJFevYxVaOI/YoHJzZzjdy
I/b6G0P2th2xlVi0cTz6eOz7mkK8K2VRYw4PLkbkQ91PYng6IZbxAQzqZPiG7MAjHytujLuOh01w
IYkS7ou9ferZ7MG+5sCIGxB/HmMKX3hgbDYxOgcTg98dU/e36zmTzvhj8/vtC72JuFc/eVxenAdM
DMXvwEuf8PiyQetmOOZx++ztRlhBH+ISJWygXdhQVEAl3d6RVhMPoOz2K+nNbYNMKZ04G4tUwS6H
lwUo8vg1hrUEUpzBtAZSvtPUwx5CuGIIixlcGjCYqIN/lB1Dp6QqCt0pAiGWSmRJFgoafHaMYZfW
7ibgcbO0n3N6+WMfna8RsBiwgex299f05bjyO7HPoOmkRIBf1BTBSshfQ/4mf5e6upQgiYNnEjRz
uYZXgIpe0HVf7GypxT74iVCHkikxPxRn4fB0wBU+SAhQBH8F2JcDehcx6NR10dyidopKBWdA4zjI
PrRkibjPQW2fg9tULBPF2I/NEsSc68kFBC8XclriSeGJISUkrc4NvzAIxxKVXVUX1hnacYARBqM9
SEWCcN5wCDvxsfJXPPtQumwvm6JQ6S98TtO+JRKLcfeLGfcSrx2z8tAvmkjF/jZkCi8/ywqgo5mM
cjcSD0yKHI74UmxbHtqgIxieDnUh2VkdllCYslKahpK9J76AZeM89ruDbNX3/v5FdzIxP2FZ2zbX
lJ80nWFd7iX5kKQ3kuqEitZjncyiNwFspdtnGH6YGvkzw3kdDDFmc05ei/ckXsM0ow5Idz/PuDGI
mwdp8ayI9HIEsXmYebpTOe5qEuJqqgEiGBI50j5/J3FEbAPrI99pB0OQdy5qnT5fkHSD30qPOm4A
cuwUM0QPO2EtNTGa1pl6pMhrmcKpPmp8onqsIwdPNadTlcfE2764T7qkc4luxylTvse93D277yei
LHRunvFcbfI+8a6SVqcr6m0IItBqy18z7BaRrAF4JAM3RBYBZ0GLJq+Wt6cjk11BazYKMyu8wY/4
qzNuk+lG+vHHASmT8pMq6RXmeG2/hp9JHRX7GQh8tBMZ6I8fkyon7hZ3MRQnLK4YJjEtSCoJ8dA0
mub2XmqTEoNDirfTNZPb1i2JkO9fOHjXPD0HnS09qQrlLuE6NsYSRYm1rT/Iy4VOEFqdBs9BRFEf
j8Ho3Bf9A/ZrJAaZ3vDgQmwdkuUV0Nan1jx34kG1pVn0wYF6W9hqkz4LjINosVJyeNadva+21TbM
wYaJzZArkWXHUoO/kvP/JxxyUpk5XwEGxSRc4ZIJOuo7x/KTVwHFKmtugIcQvyScGUnciCgmLjcJ
dRyYIDjtw3UQMVt20Z3zG26Bt/6/ES+IF8+X0dtJP2b6Hbw0RnYqASaRIHtuBP4DngQr+CSGPdme
mblKZIyOy9Yq7Xdwz5mRwt2L3BJSQaLPptM0hPOZPryk85W8A5LSDBXXDqUZtKjJSnGy8ExZ8qC/
AHwZP9gP7o5F8fv0sDYGHalkXyO0Q1TvmIEGQL/Jgf3I4pwcQ2qHK6GQ9o6PYUzVZOeHY+KkyL1v
Sur+v2cvpxMEPUaAzhi1XW3SIeNEU+Ycgld6DPhFek/3dey1Z2iNoG6FOe4NEnDBCyRVE71PB4UB
nW4aFaaD2/NtOQViitBkG05WAq5aX7lf5YMuM0eZQMRUuwLeJMgy4BsGv8NabSN1qppACMDKGFOV
UTd/Iu+huiC5oKtjxuWIz7BfT/yA/Mi/j7P4sGxwKlB58RF8V+UwxCGJHdVWDDi241T4YNwqUt+v
nXugCesLQOdT28dS+zFWb+c+NaIYO5+2LWA5r5qWLBRIcgJSWLCQyVhZQ0zZIkUviG0ovbMASfxP
HWCPePav7h75MpW2rQW9MZAkQQm/Gt7WrGo2lMSODarm1SfIpopCfT1je8v4GomNQE8c0+tsJVpg
Y2H7egmGABI/Mp/lSgKkhAnmVDUl0iadvXuXFUUXMTF5D4NwFfmds0Y/9Ap8BqgEVoP9COTQ8PfZ
Bm/b9CRCk+j6jOQANoSducESH8Tk0mogc9kkWq1oMRQTQzTOiWBaJY7Tlodwj8zgbGNRgTV1uWoR
UEjfJtAQfY+8Qka2SzRFjMIm+6RHvL+EcoTQc9rf/51SCdUAUoAoEH1sEpEev8VavjITjon2bziG
ECJ8LI/DyI3Zg3GUPbcaEUoKlyP+5pLSkcFHk0l8aBIwKRqJVFR5Ogb38PWzw/l0rwdMuKh+zjGn
PZSEiT7l2jZ9Qu33Xx/EHxtJd/8HXcRkxgvWEd3HbRelcVrdacVEahRBY0gRSGcy+FygSQaxfVTA
rxqJkxRuqeJCYFk5fzSqbqD20EOAIlD754uIw6C+fXOSaazxOKgpCoi2WtBuT47A+Yv3QcwbmBBX
JOAgt5sBnmKkpQ2kN8Rmc2tAicgv5WmG+Lb+EKlOnlJwWHo7VQP0bmbKYkttxXDtm2Os6PXMjr0O
TRK2Fc2ZohY2XaQICvjdb+dKEZIbC1S3QRxmjX9uXAf0ipw/TZnvngsX5boFtqJjPNz2ZM2hjYY2
JqM2cEptVH5giD70DiuBziiFOu5Shjw2ZFLdpcp0VvHZAR1NARa2dLPWTr16TWlAgYHB7HiYrNff
ctplEHFi+H32K+sAonxBZ6vohaHskYMW9RQ66OghMIAROIa1jD+CHIKtTJ1+breAzZc9l+Ah6ZAj
O73OunGiB5dXNNk9zDHALEA/AL9Ao5vuPsJD6rJ9B8ExhHpFOY/iaBRc/qI5al0ozZUoGiKgx6TD
q1euGvhVPC4mAujjUEaLhHIYIf13CuST0kziXpqDbseN6PakYwQyGoEmQe32ejTXNM9maIylqxiS
U4jYBm2MNo1A8GReohMqtVICFOdF4YTGetHQtxp+hGA0anN0xER0KEqL3nlyJho/lHB2zqoPp4sS
Lu3HNU2b0EGa1KGaumq7BrEhZaOmGyZOv+k/amTbfKqIzK/vOGf4KOQUXeQOtQE7o+H2iPhR1XjQ
v+33gATuKLI6NHvy3tK6AS3g4jHyjXkjESeKpmSOrX4wAw8mGkIzdPnZ4RvtuP6883dfNDY3PDbY
e+ade26CVkuPteZU3H8MPbgtCASRHs2UJN6lviGVa3lGSuOu+0SqoFqlsVs0fWY9IWa5buwYWaG2
sGx2zpN6xQNpPTc/PO7QD1oLWl8X1uJCScryzaU54lzTbWZCMW9eAtRAnzqOyGrNxY3VffUTGoNH
TbhE5uihrQWdM1yJLIUHcRlXcrmZmja8jcxFpd7sMmKhqUkhb2ocbkuz78esOPKGw3sE6Tfe0462
m9VTy7+CYP3mOLMjhbVZZ5zQHe2eEw2L4NAfd8bVvLuk2eynwDvllEbuEyvnBqiIGVGE/lBvfu+s
Oob1rPwAaY6h/1BBZS8CH6vE1Xf48oldg4VkxAHGiQB6tVoR5a7SYLVXE6WcSelMAmdSq8lk8j2Z
EGDzmoVSixW/qEmg/Pl6Phzq45xa/5H/joXtD+dzrX19VHzxfT3XgT/3+UXxK6Waue8vTiAvcx5U
euzq8VoPM1sftdLKd103tsealrpMrTOlIWEMOfaw73DQi6Lu6PMGw+2PHuv1GlpJpvyrfVwPj2vq
kUeOw7EQdeBthRQ4P1qcxfzoy4v1mgPNh8ehnBZicf5Wc6IrX+eu9tf8OBRq8lHPcXdznoMEnfww
HwKrqOHJP+nTWfsLzrLBN99XpwUlotOKS8KVxXrjR1cxUnsr/npXx4VP5QkcCvaji3iyE2ue+nFv
p8g5EaFjdHPv7SnMMiJ1CwTCxAXIa+dCeUCHiGY7ie3lf2E1zoU6Nxee42LB3VrwvoXNRVdcgLX2
OWbhgzuhXhfsxR9PAnrcFMeVcpmv1cyxbYFMJt/fzndLOc73d+koQg9nNBo5TY3Xw8BPuLE2Xp24
+mFPOGFHYhGJRCbfjmN/v0a83AF4zrT9fcMZjyhudOyN7XmejRbf9/fd5j/CjTdPczJibQ+NDtv5
VEUEM33bo5ceOaUzYo2pfWqvuOQLZA1Pu/4+/gnhrnqNjpp2R/nydmSgqN89O9Pevlwab/++G+TL
Pj+nxwJLINkyUdx7SGX0+oOJDXYjc7Ij4ASm/gdN1x4xGGEkoz+GyYrae23aCZ62B3SxqVpIoS+r
8NT6per5KwhEKaWIingagC9GjsFu/LQCkFD6b3Cf/n3SdmvnNbhCT9vna6OPKGW8JA2Z0gMx7YTO
61AdJKaDDJbY/UW2bc2vI4pJkkY0tzTuk+PemP6Rg5QcXlvCQau1NMbNQfV9+W1+Y+hv5pxOLo8W
9el5hVl1KSt5NUHzFMQp6B/a7nX5MjhmRD4b6u55LXrmAp211jsKDXsjiKk+RQyl7rn9IVmoH8+K
kTWvg8ql/EBF6TmynhUFJhj7bjgjPmWC+H1Szs8j8q0pKRSTAE7n1W4RTbpBs838OL82h006Rsiz
igz5MDsjlTjFiMlGuo7Uxvq5EDoNmccza+xTSr2EeLhjTB4AYKKtJm3HV+/O/BcAhIfzgklrIGxK
g6fmh0NGPYqi7U3+6/600BvpuybpDGQx0qq7KD7ksc4woond2rfbOt83KHsfzH0jQO2YSkofoiZE
4FRTRs26yJTqfsepAVwtL4t0jC4a/y0t7uCL6kjsZW47dFIQNcpwBCxHJECQV0RQL4ObQHMRYBru
HP4J0NuRSOMCnawlCjEELMj80l4MSwuiELUKMqocpsAl8bp7wgMEMojbKlhUUNY7lLajVdrRyHRS
j3Gas9preUyQOnWWDTVOh/3lVXnm6m3PZl7KQCmV9t0z2qPQHEI62m3rN6JBnryByIwgDFoeGmaZ
XZSKvMXs+CZNpm2vvVqSoSRUGPLJDqdadUniVNmmW3pgNb9eFHsXNbU5BKdAHcbhypwA3gzfSdD9
enV0lrh1S+XkYhIk/fC6DgP5oJU3dXl8pSqfFt6uVDEik+fFO3U6FDXRsSEGGsDbv6BIA09OA1Z1
iJpIs0gbid47qk+XONW4NzIGXreCBhVDep7WVLwpeliqXL5J5v+A83oMAWw5FVeLotdF78ivWzCO
UANkATCpQ5nU2ESZCC1ffafcULgS8+jbobjrMmYqt2u2dR9cpuuYTNOzEGyAqWtXNJasTT99K+Os
5SsNzU6fTOg5pfuiV6E6TDLE9LVZQvvD/Bxw+NsU0J9rURGbL67j9qx9bC7Kr9umx3kSOS1aX6Bg
Oz9Fp9fS0aIcPlcIO0SLDmTHtptyWXrjLlhGV3dQwnsMrhVTkLwdsq5g6H99ql4wfsK//LJsbe4M
kfgtl9LGt42OzVj3Upu46snZ32y23JgnxOPed25SHXsldkTwCzZl6i7sLBihif2k8Wd0p7uogDKI
xLbdKezH72VDsY7kEyL7WoBoSIUUXcjCwFojaL6yTSB6t91XjrSKg71qMStJ0ZQFQGCmbq/h1gw1
D0nivbByu9S6YaQFyaFnaIq5XQsBCET5iOj868PtZm5JUA/yTQ2T4ndiN+YmSS212G3mdmnDIPmi
7ksGO+kti+/o9DxY0EJP4bIxP896TEBNV1Qf2uChpFmErjeHqPxSES4r9KBzc0L4j7jS9alF3aZV
/N6bTociZ+aEZI/7YvmaFVMwQQL12m3tIzIfchBcg6XOZ0dyEzZ5jm6G+yZGZHm0kR8avKjJ9tyH
ETzB95+zpDEmbTEru7x7t9pBaaa+e+XVzypmjhyfGUaSgPDqV28vqSbFtkzdFxVqOtAJ2FO3jdJJ
5jVTjfuV8F0k65u0glWcslt+vWlNGRXbBqVVBE5uGqS7hwprCLnbvdQ6QQgegTbC31yHN6dP7QA5
LWwvwjREoMxF7LhPbkzH7dJ2G+qedJXUpCK1fTs+vgGxr91JjM2ksjFg1bwfzvPCjdWvwn8hdQuY
WCwv9df9siwvgOykCsw1yge7fFAgP4vtq/WFSX13+vfHBvXa0G+0/V3mGKb7rnTvrLuJ00qcd3Ho
N7xmPrdUnQSPX4MJG6v3ELtOZT9EHmSnLtxDGPkNv99yk2KOysaONHzc6Wx4syd7O3LJadoIhyCB
MEMt0Up054PnPAz/1neteMBbmA/vDM5laQOVEDjsF83WOcOgTNwdfNK2g8VrTN6b22+07ky7nnlq
ju5freC5fH/1ZGbauO+WtGiussXruMM7Uh9OVQ14PIJO0OtD8hadMERz0XAle0bM8xIz0oLAp7PN
pk/4KrNH6HZrsfBmcBmyiR5rRIh2sCGo9rxciCJWl8TeeZbD8zJ94akZQz19bg3gxmJEC1vQhnLS
tyt0+9DJGyFr9FjX6rr8oJR4tNYJYU2GAp7qdX8LWWBG89q8PbUgh7zR6VlzNogT5fA19q+381y2
1uSIwHTpC4Gi6u3sDhVQITJha9Q5z4zuROQeyRT6WU2b0jVDJEd5gMJqYwU2enBu++ahv9j5sAKC
Nqqli7t/95vb/sL86UzxyQ//AuN+2WOYgVxzp4lwxE7fO9MLHJbCHvTJLZBeXeW/r79r8FjcFndj
bzrh6lXgVRoOd6pzRpkG9SHEqj+LoKPbXOwR7AEoBu/YiZrja+XGdE5CJUCpyESD1jZgJVDqSgiK
2DKIjw6AWUiPEXQ1cERdfQOASXyS6odndfgicxv69uXvSfFI+lcff0hJvOcFPR928dJ9Kj0Ae4Bz
fdW6+gC8JPH71xIJM5PI6KGMVUTSaKLbQKrffzuRpdrcpFyUV4tjDsZT6ohmhXXv5loo5bUZKcjU
cudq+rfUrane3ZwaFbr+U1ur8+q5amWrS9AjGhvmKaPRsnTbiJ3WT9zFvdCtSFnbAQdOAHoNrzHO
PhU5qahgnsbPatNuESNd1Nm0aLQ0m9tHQRA1wfRUN8jMlZtfA74asXcz9aUPjDowx6JoVYJ8mbrD
rPdmUCK3/PD6fsMD3YpcRI9JwmkChZSy7znN0W4EUwUJH2baUDpnLCiEJyp7eXHMRt3dKV8/xw8q
h5Bslgl1Uw6O2iDkTrjSpO2IW3Fp4VBSRuiqRzyI4N7TxjRsTikGNVa97ZuBXruv+giFE02hkkgl
UrDy6bi5waCJuK8yTzxDKanwyKkNaAUthjgKZxu50sawF7THfQrZR5O/gNfS9UHrDqHkk74ck8lN
iMeagYRkf2AvKZL8eFLQ6NCOrEljB4JXXuBIddo6/UoWwGPpj78QCWDSM6rbMM3bsW3OzFmDYFMR
jwGe9ELbHKyHqNHaLm0i8er8J7guSkANpzFpkFm8h9dx6X/BAZ5SO4yoef09UUDzf6VD8Rdi/mtS
jrJ14UTH8Tixb4PcFab2AIYJ1WpbhDEqJ57cB2HbewyEiS2U08sg3L+cGNbPTbeJnYjrmD2xQyzv
5ZbUC5fg4br2vsJxxHviXYGbqVjqzmDZ0xvaJGGJtPzC/dvBBxOeI7R62IN4fjgY4bSeUbJy6E2e
MWPYr+h7u3hHoTrQwKovrA+K+JA03hq6utP33AqqLs39AxTdqDfeBifD/iES9GAQ0rwiJc3bgBqS
G3sXWg6gO1Cc/HtRsaRhgYaG7c/NbdNO/8Mp8eozTUtXD70Gn2UwoBOMV7dJ1hOgzI5HGKIh40Me
6alt5I6JfwvnPYI645xdRqUO3yPm4Hi0ZwenFwgqPfF0umGW+JzDcYimz8tDeNS5T9+XeYbGKVd6
kfIZGTkTOnf3fxyd13Li2hKGn0hVikjcgiIiR+MbFdgYJVBC8enn01SdmjPbY4Msltbq/lPjhp2Y
/AexL5+DAa3y6ICEasAVxhuBdkVOCemZMSF+UbK1ijPp3krOczctXT2j8fiSPjNsDohBaL+FLY0A
E8bvgFn3UEiXEZV/gwlChFGaJ8FDcR5WN/shYBmC9YHoDIiOhhdkx0KZBoVqU3L/p2j1Eon4hjsy
OzbQxd/4j63l0/oBe3fW19QKrXKernyEyos/+D+ndCiI3VFQgn9nZPhGSNsHDTf/AsB4CE2wAkxI
tmAC3ITW74lzBtxitBPGUHqxtd79iT4zU1kG/rg+iHyaxY6fs2Mo29jho1oV9N4kmYIk5GOfPj8F
5PFbl9C18GHPED2lDh3fgYf/vzFx9BiOqiCHSNA5+iYKeX67kVajm5zN3w4dM2sKYnIhrxsDcCum
vx27gVkSsvlI1w78PR4BGQ3/DfO/vt8PZkUyQ4ChbEugjm/JSmdXalEmcMtEpWcUiHBAZCvi+yTY
8fmyVMbjalfGDG8i1CooYadOwOJFIOaox2CZrJ6WML/2du5DWh/Zx54ZE7bIpZwHvx83v+v76PEs
GFY0m3JKmfD2CAfgmS1jW95xOZ8oSDjoCBVJUBMgd0YEdnrDBXJ/IWNR1PcWIlST/sWV/NEwoPm4
Aw7RLt1kDzA5RELYr7Pv6lSvil2/6g7Z7hh+SfQJwZbdBGZUmwMmjEM8/vMCxr38RiuNuAHbqEGQ
vSNjbEF5gDyssICbwZcZ7zt9ujXncOHoeNBRyeM3dac00qj1l+FJYkS7sGQG715dv+6Fzwg7H2pQ
+xX38r7fg3A+L+EUkIvN/BSr6JhDgOHWY2IQ5Vox4wDtDzIEKBvp/0hSIkORH2s36iadOX/qHa64
hmBFOMBIWQLlESWwnIdZ8ftJPfIoEzjHPUNPXAJqEEfMRlkbeyln3OMRWXcjuCvatVxUypb5T83r
J+n/VAKvjZZbRuhmvgh6VgfEfAJk3Wl4gdgWZaLIFqCYUzA9YLyR9w4XKITVsRoAbh8TmCmeEZuO
wsSRPpMZ6/AKZ6R8Mn/e0bbZZ91Q2pz6CyUDNzmUvyTjMIiJnb2+35wgQpgSu7UNKqCShrHhTJIk
ukahWxmaaw0de1HFWfeANwju3UNCu/htDEs+HB0+Wx/z9MlJFCkXATwo639qcIJoF/sSwoOX+wz9
ZPBDEczDpLAgHBbihAj4DN+0wmhQ+/Ni3qSdhc4LgJfYdsQ8UKOh001s7e+dObU6zyosLDYZmcRG
An7AexNAKdMCWFAFDaIibvVk1htuokOgV0SDw4Za0nNHo6dLDpVpzV2RF9OX1QerNtyr6NAQJvB8
I+etZ9Qsz9CssIn80K18rPiGphFZ0svw3ucY8AE9MkImUjK+5APHv+zJPAHnykYPSh0HwhZKV110
pBEkYeiY+4TdQ76B044C6dtgD0ML80fRNFm2V+MorbVV/Kd9RxGEc+CG50IgQX7+QVpAPd2SjUd2
n5WD0eAQuiU/nI0xoB50FbQ7Jh0UT5lJ/ImIqgyyWZvrR20bKUwonw+xBXQu98APZhg7xUUh1SN2
mKjzJlp1AhQ4M76ovKnpafqA9TqiIXZs+BqUgeRgt2rKI9bJlYRj/AvTCUDZ8EXiTYuDjpYc/+Gt
vr2xDyuH0QV4Do/GKqoZ5GBpHJ8wfoQ/kTW4lvfP9Zv6GasnKMFoORmTFqFpaNE+ZBwu3h/GDc1f
hD/qNqfSgBHCOFeomgybekhWOLFMCQkhfkwd49M4F4jH9hXZ2CeIV3/S+oGsnobzZ63gdaLXlZiU
XbjD9k40yEVSoa951/8VATKmJ5iOW7aPqN1TmRjfL1/eC0ckhTZj6g9cMtco7vXfGi/bhSgYGVMd
PvAldBHbdc8hTdtDzN7Hq1KzD8a955hiUTGD9zUAPc27DYQVrGFBMoOwUzFwi3yUqYR9sbCza4UK
HagymbpPaWrpEd6y8BANiD/bS0d+aLqN0KWHsuLGXekHGdChdJmexSOEtXW7jRIdLBmHAVP7KJ8G
kT6hMDFBMlD8KBZ7Dl+K3eoXfRoawJH9zux20+xPfP0FP5vYnJPSfLa8RPOt08ydaO44RA3OkRJ8
KFW22+3yYlnW+oaQdPzWU+MMju7EH7Re6UaoTO29n7w9Ar2nj2ByVqpbSXintESdRAOZWcx26bWb
1l2ZOOnIGMq0XTLdph0D2m0ZI37vlsyEZ1IBje3hM11MCj+fLhLG7Pymy4LE+tRqVuT1wWNqpG+B
cg0OecBEW497Ms6dCdMy5pMcctCEJdUI60gsmhm+SBQ6U7E0rMXPeYQGR3PBLeF2odFJ1ecbEALB
B1E3Kw/loYGhIdIlbUUG2qdWgEV3xoqBQxjZEPYY9CBPuGMwHXuUho48ewNBNH4nrjG2YkoPlEYH
OJ2RCj+8mduUj4NRudOZzW7Ju1M9wdcbsw8JrewCjxc1ZmGGvcsoIXo7kB3oVGbBMyDdIACM16Qv
Q0hKYfAT42ItEQlpPHfkPd8O4Xix7H3EKtjE8DLB40MqHUk2VMa1Vf0y+1GSvOkwcs0TqOAIjJ7m
ubt169eV7ZNWryG3EzMmf3qG2+zDkdGc0z7zQ1QZyOKfDrspVC+xB0+EQhRmkNZ4D9EuVV4E2ERq
TOaQCUyE7wctOlR3ZQKK87/nL40rOzM7cmqYKsVh7k/Aeiv7La2eDXmmM1pzevR0rQE/o5q41a95
VK4AtvmqSJbN/j3Q5U/D+eSrvIF0v654SlLgPhy4T6S53iB6ab3k9dTP4trTl078EpFe5eYaiAmf
3+QinQK7vFTX0SsDGGDMwxfTOICRcpAihlgx/WMBrqD8Jb/TBXf/87HLp81FTxcA6jw+AB3A0x83
ejCJxeECYqaHDwwWJPt203xPz9WWiQsBW+UG3SrMRssDSNUyrhZminJikjnE2NCXRyM363dkGxBH
TJIFBRuj12b56nOa0LFsgn3FnObDmzlinxVzBj8wv7jeVhUy2/8T1bpudGXVI1PtEa0NNk/JAVbD
7lKQrgZ9TdD7g0DL9WAV2xtzQoEFRh1cfxnr9WyjXt4L/Rz6QC0snFFzwSny3jGYAeHbI/qZPjrF
Vh7JVwhDIVrFb9pzdj9rFyEAOMGAYOaW/YIIMfWAmQufc7luTUKz3nth0aybnXKul9mWvRdZJLLP
XwQJgBbKmcObrjt8m8ofMoismeuEfHyIyp7HxVrllJVnHTIcdOKjvBKdJ6g7fTyrLDs25IkHfmSz
HygeopNyNWoTadbR02H6604dDMkAtLee6iZDzV9W4WnMxhK3OaoBYlfqZVmcWae8c8myBs8oIbxo
9kteiCejduolTiF4I9AD2tuKcc34hV7mND08SdAMKisMVzIHS68RorviHyNt/E5ESl3mt5ULhPV+
W08iTZ7O0J403eSlJKZDUQxwJU+HUZ1iaarMiR/WrFLxw8zP8Tf+AFu8QFnZnMZ3D+s9LxtC0tek
5Tuv0hT6jVAC4x9Tvo4RhMzjHrTxxPcMSKS+Kt3tyb1J3Kq3EdT9N1V8dDMiroQOGu/Xy9KqJYI/
/jEVthQ0vKjxNBXNf/czCfsuwTDhPBedQMQrWZBKDlWB3J+NhiKWMoEIAbRoZHiAjcYmac6yNg/e
y6ZbGu+lyD+xKyFXQZ5fu2LrTBWHOpf/FF5uHbg4JUc9NDYA9K1o6JU5wu0ynAN9FajsCq+LPLEw
le8q5V9c1CNWWvr5mA3HdvM2jqm2ElUzRTinzUcGkqAx1HRY04kpgrQkOIqMKKTPLjHEGkwI1Ca6
/jdAgxNpja/5spe7tTkM6epzlkDoafj2JXQVk/o+y4FLyrHgqR9b0RY4YCaoSGK26Kb6q8Ofup1P
iC6nAe4B+P1P4Euk/lBMEXqAMzPZvdCeHcINlFSIbHbD3XUxNY/ZGwJBH8+VmnOS44jlRAUHRksd
UxHvPlv4KnX73CnELhWP5wrGmBia27AaNU/DSRq/QIPFxjhdPH/zG4p8yMXl5OdF0TNmw3HcTGmD
CQZC08QgvSVrMl13zvMn/2ZwCWTX1AUjwOZMpoMXrnSSKZATXf7KleozXhAegfOPY5WzJV+EivPe
s4uD5xIf+VcuKMeq16z5MFlq9KWqqVOoG132q/QgYUNEZlfuJxhAnrNBoi7bhMQXkDJlWOMwXYZ8
MW0T/Q+dVOe29IjsWk6IzAuNneLp7SJAmYxrAmIGJCz+IeGIwddVZPPTvEzb2C4znsfND2EwwzLB
6eHwUC8OxL+Mk5Eyhk73vx0lWmwr4YK9SySOcJis5YnDQFc8njkBtqD9OEinJEv47OpP4BWGlARO
D5hJwicbNm50ErU/rjj1NA41NiWDGCC6DebEDt9IlhrDYtIs0yMPjGlSJttA9br3nWqC0oM6QldH
7SHt3jAlKHecSlFih/k/EIN3C9Bo4mtOF2xyqL+I2edM4x3IrsepyEHKFzEjtvgkwHr5FaCJkQEz
lcvBjPKGChjGGPKKfhi3MRQhVrPJsVoMuoOapgNKQThL1EnsljSv0CYAFpQ9tAPKd2k/L+peB+2z
ezTl9lB4KXLBj6NXjBKaFfF8AtHHTCWyk9mhcei2i1e2eOWMIoBPZKc0s3orB0yVYwQ9HSpaWVOj
QA84XX8Tzio7ZTpUsBgTMytHKDdl5POqvJ4ITUHiAtFCkB0BIyFJysEs1DnF/SO4ekzlZlIFKyrF
uc1YXLHeihc+WUapI5VE5gYCEZOhO64E1oOajysrN6yMLH7mq+cLpmTJLISKicgLkIJYG5lpqTsG
z3FkvBA7jB0vu3FoOMswX8WQ04TvAXB3V64FLrtcycxa9Rg63UG+p+twan1Yp+rpNXF4KPhBDnZW
Lm19jwVs1Zz4Px4VVlYJT939/+o3dSfflpI62tov6gaU7sNCUcaxOuPfiQHjLxKYiV21a+Z0ABzw
J4c2f7IiGZ3CfBFkhJzYLNOG/4mWODk36gKtpZh9Y57kGwrOXIbWRPNxWQHeo/+gaMICgWEBuIZv
pWNm1XEis+R4jjkRXyOvo1JeDbM180Ig+OD1comddh5LLsRf9bJZezwEWePogsXa71Df4hGG8uv9
RvfLekmJBwNakZz2Url15nTYcKpxcDIXqqo8CB+8xAr4ZuWlzD/T9ggLtMGlJ+YvqoGu9Qs3r0ZF
S6RFzopnno6FkV9ewxD3tVuD7cLV8Y89lDYB8hfsfzWktG5yfIXyLkYdTlYlsYCpzZHFwYEVCH1F
xQnyspr/r2qEsw7d7ItqE6Ehz57gcBr0rcORwzkETs+fQrk2KgeVIJyw0qOMdnhuuevcYAXerJnz
yMXJWhB9JfI/nHDdkv6NxT4Isyd9JQ7cgKVkjc9E5qIgpGsmary9g76P+2xm5zLSvxkoFFAKIxf5
SzWYLPAMdzj0xYZk71AzI9lKZZtHm+m0IWQE1kOOItUUYBvZBln+EjTzHBcac3PfrzvnE8Od+U4B
cQhZf8TVGxbvXV1kgksys770d94WiShobI/4Gg3mQBj3LH20s5EC6hefR3vPmQiZuTwZ45ULwGgz
vp1ttJCtPzZXxsthhjOQoDB4XfDBdFnU6MMJb26Ziz5XL+BwuGFZ0gWb0zj9ktdCOcq4WNAfhB25
zURpRqpX93eyrjFHIrVG6cGzijb+Sk8eT+jeR2ZqHF2NpLl0EASD+8JglUz35HCg9uwXzHTHoc9w
NEP1xIoFz85DHuoKJSl3j0vF46He6dc4WvizZuRubje5TZUdiabCGXKRERwiOjWNu3qZXHjUDX78
OZeI6cGYdRkoKU+0lIwWBQqrWDwgajiZE1M6HeLOikoiuuzhEVwi0h35pb+0B08rAuB3Z71+BtSU
C5616IvVQ3XLll92Vn2gPv6iDO8opEUk4PWB/pKdvPkWOLiIqAJq5mQvSeqj5yOhj6k4444ynYyi
W65p1F1duLt8ARitIyEIRQAzCGSL9ckLGwVdqvmqD+U3Wl32nWrDa5RTKrwdfzILjB9uDyls1vSs
Yb/6f7xD/f9Swz0Q0wYXFa9xsJQeWjGjTO++GQhJ7/D6KQpTXDb7BND0N3YR2wLYsXtx9dwBDjZm
rDFBUm3tvF8V15xxAoGD6hl2iS2pnjzA3xSY2ytwEUNoiqP+h/RHWBguY4DB9iTMkvOx313q0QI4
wyD0hqeOIw6mC2UOOxbtFfO6KD3GzkI7M0EHsjF42bSeDQYIzDqGWf9CYCJwUKyIuP8b2ga2QvbB
FOHti8FSM7BDul7GINGV8HLFtY5MgMWxlPsPwL4JlZ76zGxqye67ifi70RS341wqrpI52iC6yIev
0sR+XlOQVoTE41uy+dIPZePv0f4idZL/j8qSBoerHvtEUroO9FwvmAtYwIkFxMmAKG4mA7IUGnHs
E1MTPXez/8CdyuNkvhuM4xfkObcP8ffEhpalL0JPnbqfNQUvLTG3gG4JBLbcjyAnlm3a7sp806Gj
kCvX6DQguhlaSZdOb4WCRTuz96MfZ9vH+oWe4YX4Q4N6RnfCdkgeChdD6gW6jn3yS2NL50VbrjJC
CBHSYHW3Z0SBjPowX3No4GGAZ8blP/jcZ16UV2cSp4bCbwvR/vrFuM+lEntoYL9Q5y/xUv3KKrXC
rtJ/yYTY8q5clrDg0EIMj/WMRIVf7F/draxJLKh+uANG5VYgFcr1RUZYvgk6nx58cIwlgQY6m4cZ
2EiFLeNO8gggE0ZszQpkM5js6/IIl1/km6Ze6tlfJGNb13Cq5GTAggaw6N8Oh9h47lWuAfEpHOgQ
c3HDVE/yH0LwYmsdUuUNVj/Zf4jYkFYyR5pyFCb/5XwYbb2SGgeyJ7ZavzkjB6Jva0tTpOmgAC+J
5qTrYSvAwpdd1WKFPEb9YZy5uMLb3mEwWSQlY559ggTCYNshq+YUQ77w9uWCqOh1eJ8WToX+HloY
k04+1zdTSqp8Lkvc4afhvfb4nE22YDh4ZUT9GLzgdoSj1H6Z7wmj+u9BG/fZw0u5VdI8EyIriTfB
BlFY5vG3csmhsZ56UXJMVJfqX96ru7QhPruLby1UIcYu0XkjTg+3haUuuq8c/RkyIg4x0BUH6Jee
pbeEg7xmzttmip1mnmyEZeowi3HdWPG5XX5WlcvQX5viHtckYU1jq8U4cR3Dq7Yf/5558SmxqRcQ
66bOsMLoOPPLHWca+IX43eRThxWtf88iz2B3w5MzOtFTFE7m6f/QL07oqoJFi3fM9qN7mcJKIT9k
aJC+4FwsjaWseto21rBEcxIL3pRT+fXk0ijUy9M4vpN8/QM1DlvzkPuiC2HOPzG9IxyLdEACjUwu
VhQxMV7jK9ignt4b47xuo+GgkjSsTcTzPumPiOeibrRAIeaShwNCK5GQOpy2FYwgGF6zREGzyjuX
PYq9YZGxJaN8wBSwVtWOmfcgsoivdMl7Ts55dNCQmKaYRwJCdd+mGDjMaKxoveUM/QYtjLZRmagS
24LCLCCAbhjOc/mHEKtPTghdssGOy3UtHirAH/LCi2X3EKGBVWrcfCcWzhTWTqRXxmPXKq5wjZ+U
/ahYpBeQGXzwOS5WL3kHZK9QKSskMpgSwoKJ1zS+zog7MgW9igEhzEd8muTAd5AYxN9hgSx26PwD
nTrczs5DPethJyGN2kMdztvBM95bqIJ+B6zQrwysSHeJGWqrXbrAan9iDNe3+jcg3IMXaU3NWGlI
t1Zl4yeqre6QNwTTeTVWCcivUUEw3+GoAzh1MxWxAlllGWztZFU9mXPH0COTQgKUVbIVbxB+BlyB
EArMj6i3NW1lxizphUyVrkm+pK4DDBzUGT3CM+UBMFfgS6bfwMqHD4uDY1Y+dI8SaXqFXXjZjAqC
Zx6dR9Ak0mC9jhA+yHMvnOTS05ZOYM6gSJwnWxS/7Q+aQDQ7aHhEUwLGFKff7KRq9xC8Afzi5U2+
U+J9SCUz38jjruGp9WN6jmr2gb70Mp/mq6WLwWtGQXDk7PmsNIowfpwVtWNi01El2JKp9PyheZBy
e8C9JVunge19S+llEWJlfSxhRUnMDsrGibov9Qvs9ly5HLAF/DcI07nqDMDNdbDeR5NshZgEF/Xy
pJA8xKtKGWXsyNSvayplggYTe72cz3EJ8yQG6yl6iZbY3zH6V7ApK2sf4lXg1O02/T77w0Wjf6l/
2f69ZVzR3MMqYTl7L4Et6Uyiq1cZ9nr5En/D2H6u2jWp/I6eOicnVlkb+UF53VraOf2qiD76FGE8
os3QiR2oH101+/sE+5g8pzKrsxWc8MQdpnPlHHzpDrbp6R/10fO9kv5Pk/yQTRmBms3AuWVkiGuQ
tAk5WdESVk/+YQRdhWsHoTTZCIlNwc4U2tXE5UiMjgIgMlwghs2ftvZbMO3EYDlvqB8EENbfAfQU
jD6RLp3yv+kb6h+JZmk89N6GjwGMVfNZh3uB5IdlRnyV6BUBp40FLinrIyYIHm0oiJBi2iHVWExy
F9cPxdFLYHaL6tIR097WPhOTJmtRsqINujZr1EeS7m2lbrwHnkYDaYfW+5TdhwMRoIzW29QbwUwu
ZL3ZgaVMrNipaBVmSKTn7Tn94amHGV4ineUM2yc37adAqL57XT4/BVMfsRligFxq8FWz9FZRsrRT
R0Kna5PmgAikdAA7r0/PBtUlbt5TFsIfSnXjq7dR5YCIla4Rmd638vMdLdpgW0AYYqwf9hqTebzy
Ji0AzCKSmM+T3RMf/ShQf4jX52SpQBIekeals5M4tZMLcNILih4jkqss2gMtNRJcXz1OdxQSiQ/r
D8q8/nwla/lPIAQ0vTMWa54Bq0C+EVFHlYp0aaPqHk7kzzk6qpJZbEHMpwvRlsK59jdOCYQ+aVZ8
lJPg+mIYLqawbuZyRJCX1s5f+SKOfmsXbQaUKY3WE4U18i9fuepHTm5yRo4qXCDiLFoWfJgo2S4C
CIfBvHvyPbOD9oheK92wIKl6zKAq2vnPrTynt+IH6UM3+/g1I65MQFosD/T5lmgjUhvTvqiZzuKX
sEgxqDsgcgoGbnrYlOyLwWtuFKjFb3dTg037BWtcEAWBYkMTyQuKiPdaQpiUeMR9IbSlvcFQXdpf
hXSNEf1H4WxgX2eSy4H2WvaGBRaKLyByyhT4lcbSRw90QrTuYIekLmz7ZQ7ab4x72kz/fm6zJRl9
HOM+4qySwnPDWIJl9sUnOOAQNcVrirCAtgW9Q3zQKUl28T3+M0zgJ4CMhAVMRkQYz6rVVEcRoRI5
AmNf8guUJFk9+GH749AaolM50yb+IegsbPVSXVLJftrJ5rOjzHxbrw0mBYo6Unv2xIEoc5JEfsf+
n5rK+UBItHb2Q+SYbiLPKxBeYrClOTOuHWaMJz8AduJFJ4VN1zKWfBDVF0YRxqjjOb/pDnc757dr
HYwbWLenk0XDUI/PGcXse40A4ahuQE2ukGusTZNbKDMZZY42NfbfmJJZtmyFY4YPA/aO5A0CWTMd
BX/pbzi48P/gEmDlQNpB5E8DXy+ccTz6Vt1ybU8H1018+AyBJcXHCbAy8ACBEd0cWwDS4hBlSNCs
DNLbXopDUvToV2xRi5rC28soPZnF12Z7DfgLjnOYhcK1BX4Qv54YHft4PUT0QHQKmXkn/N7MHLkd
PZXC25TZRMg+7/aGvK4ihzvwviSBS1Yjn2eCgCVflbf0fZg0NGHOUzxQfczzdbUVGWImWpF6Av0q
Dkm7rSYeUqeW/CzRJSSAKEqoj+QbJ0oee1ABSCbqr9E8g9pknNEHUwAzghKDzKrJRhIdjaQVxPy4
QFI0ZhZqUgWtOCb5amFQwD2PIEPvP5CgARDFfbFI28p6D55irCm1w8BCaC+ckCXdaUULn/s3LmGE
RmesvSTwOdVeYWTVsdhJi9KXnJ4YgnVsF84HQOQUrJQvZVN0JvK2JFqS34JCkrp6lzK6onc+Iit5
lm6erfWO7OoxmaPlpsBAES/sdaSn0Hai36DXo6j8FjumRjWZS+a2Ge1pCVcEfHi4JHgrskhQ/cTm
a1c8QpY6WvU+t3F3tJM5byhCKAh+YSyT3cTr7v0jg6/VEHzM3/KpwEAiS74KvN4e2RdRtYdEs+3e
yYbtUf1lpCrj5RIz+9bG4VgVJt/GzVb9dkK5DtirL18o1BGcj89y1Dn6XlI8sWzWkWIPgqnBNCx0
Tio3QEJvkxwO2IUxEH58Ex6m6wHB2IdgD9P4STkvF8Ku/dLnxlafsg+9Vi90JsCUTnOPIMUd8ZT4
xpgFOkMDISKPZhFHK/GBpKdlILnLqxnshu2saWwJKSzFdsnXVMOMK/OJTGSrMXvuSJ43nAowFko7
HOKHBp09YvgSCQYbBmmaIbEQ3aKvV1gywuIC41PxbBcepVKAkI3zl3ogl5wpgVxcvYbcdM6ltFsj
tvR1+IfKjCm9YQpCDJ2EBQuGb2Sy9dRvwUYP/T1UGJu5TU+RYYMHGlPL2OePWvPkOzhz+npiujhr
N6XYg1ooip0afgK08VxTEFIJdFS49M4ofRWzfJNGGPg06PTXtECvYz/BG4L+iJLaYT8RGZeOXwSD
IQ4s1KDSFhf+5xuKZHquj8Q2gji5LSA6cOKWGjlfpSttC+OlmkrnpAv9GCKwo9ZKtgz9RmZKaylb
4AS5E+zle/4tXoAe6RR6SmW8hohCgRFBwqs7qFv3DXRLtgN11tt8EQWJFymyAcLpyyicERvuWWno
MOC4s4OOsnMTK35fOVhYxhnG4B+A5n7jRJt0936Ao2Vw4t/TJRb+MWBGX35I3rgRrDWyGlMm/Zqp
bpW8S27J98pPDuD8yMcvtI7dFgTz4/ROcudEhGcirHsTMyjK41gSFqCnMY8l+gd8UdQYRO/gMyPW
aQZUOrkk9LbE97tjaxKuDgCtmOnjdkWNaSDovQu2NsqmwEKDvYQs3qMqptTMxvnPM2SA+sDNxI7P
G3QAd2iAvlkh8aIVmYqKcs2ioYgYfDby5NO5xNaP1wFbfEOaxopjHFkUi47nxdJOrAGgfcrMbDs9
w3Fza8HcEix5lpKsAWU/hNIbM1WYKzJDsR3SYMF1dQfauz9O/4D+6ToodLXMednUZDvwfcbZJ81o
YHwR/oL4DcSJCDugPg0lkEV6HgAS7YooYQf1ZJwAONaJTmpma6RwIzBE6G8zp1kXlwR3yoQ2zyg9
UEk0u+TA8oaDmyzincEptsHkH473G7Szd7EgoQz+YoHTcIzHyvlz4zSvluB44H18GmgC4+/2AAOO
Ct7Ekx+RnbBsd90PqjWMPJJMDn10F3SnJSoTglOyq8Vkd445FlbdCdugdtUQEjdU/rvpEhy9HuXs
5Ct7lT8+oOiMMAlj5jqkxIea1VnbQmAA47BJXCQy39zqULg46UF20xNxEovqzigOYGRH1ZyClfEA
fNY5FU4RgiqZpJ+fz4nFZBo4mJDvMlXD+sD3nRJxzBJQIxt1BzG+pD7RI5YrkNLoa7KB20DM4CAG
0DnLIn4QwHyCHB7Y3ZzYauAI/12j+AWctNjTxtDt9XdXCH9JJSqhttu7eleuZJV0qFhGyVNCvAc/
HdhP/Oy76gD+HPCa4M+ERcBKIfhD/+BQtaYcdw7N6zoFy3guuScHdo1oo/NAJ5up+YEIpVUoS3xn
jYlmRCKCKycpwxOSLa0s4k1u6hOT9MQDrcUZluLsB3yLLJA0REXBl+HzaRYH6QRvHtkg+BGJEZmL
6jTNl9yX+Fs4NsIeUhd0ZnKnLpqseZYSNKaPJwgPXfVGLhwQeH6nsnX7S19YgQR4Zc8/uV3gnvxf
Sisnw2AsOlCjCwJetqua9PQ1xqUtzdc6d4VFuOrvzE4tNsmGV6cgxxjD6f0bJhaPT32oVVfBTPtA
izkPVq72QS5eLZikZlVHZGk85bpX+HgzKN9QI3opoRLzbhV/Bz4CrYWyMGyYjMm+dysXwwA1Pm1d
cGfMzi98AqtyBbT/+57f9JAoPuVU++SbIFdBfatcE/M2oVeDKN2nJ9b8mfKCgdezaMuCCR0yC02W
+pLDb4Ns6i1gNqdueBBLcgSingnbt4Vck3wt0ef6WAA2T9YUqi05gW+SDQkM4b0Ch2HrlPPJ/3nr
n45CA3vct44kSnYUkOLdYuSbz7CEIMCZV/6VeyJ2dmTr2slVmqJO45pYOAwX+Fxz2nNbnqd38tgs
9KQK2V5UjZbMYekaVhmdPrKZnEOvfvkNUZKKk+hXOb/Igf8Mr9J7PzLGDb34uQ7MkdFgCA0nVLoL
YWrwYzoQyQLsDNsfEQNkYz1nbCmJ6j0P5Oq8F1SKjCF3hN/nnc9jgeSP53cKRnPABuXmDqI9NqRo
/qcBP++IuEAtZQXM+V4huKhPwp3NIYPN+xlcg7oe14O2zNba4U9NjjzKZGLB1L1WtH/YEHlaiV7q
nUy26sh+RVceAsTOATPXq4OEkh35/2OiLzr5q5hsuIoIy1aN3tBUcDV+xcA6PCDEMBErvBmuiGIn
JyDW23STMojCmXrEgsVYQSEoHJJaEES/WyIZdUAJPmTN1QD9gdd/qLQ1pz42O/hlMYQb2wKkjxa3
DKFesy8CnCIhm/Ux9PN1MYIWpNGdOP9buJpwC13Q1osmdWuWmYYJR/7ONvJ9zAqHrh8FDzATxtRD
HFgUrnTrpNVwBq1HQx2+xq1aNBYItEX3uUnbHfebQxbCo9iOT/1SI2kfVTUWElfbC/uY84zoco98
Y8YPkhUUzT5k/i/bzXt0b46qaZo/xX0T9mMHnLuUcfMxacumUo5AiAucd1iYEIuucx8je/pHW/r+
Y3M7PZ368exX9YoPcQSEGXVK1Bz4OYf+rBm7OW72CDAI56qFL2UAj7LOofLoqgDJ8Bxx3pNFfsJs
gL0AQwcLwEHMveY0BP5JlpI/RYyy4dUWkSP/7F+5HSMYmUv77oI9x5pQrvLIbLsjSrOvaj251c7z
UW724RmrP7GHZI9bPdrES/zFfjsDT9tmO2UU9mSc6X8EOn1PETDKDrUU2k206X45+k1hIphYxufM
kXfrFmueN3VJMlsElAN/JmyLwoEHVX1akzELImCM1YffOrwpt3pTrpkqfUWzbiDGMqEyuMvjtkHR
lz+qTXkivvz+sjtnIA2BWct+fZ/0ZNKyDdVbqV4q5U/OWiC+haFysJwitlIbgrd3Y7xM+pdWmdGb
QcXxUqiQIAIqtMuG0/wKh1Ux06c6wKEi614E+4Zy1a090Y50F75eWQAjGH7JBCZK0wuFZ3Lh2k6R
2eyqY2vXBekCiqVeIKkJn1ygKxMEdErPI9MR+cJcNnthbvi3+EbK9Dq0qMtRAJM5uW981hpNULai
O1PWtPCrgbFx1JRHvIXQz7U98XIU5/eeGEkccxv0YXG+oI8PAAjRtaBWge5W8baE5MKgI1c2MmCV
ZuqaM7hvKrZvhcWJN5V12hGyiSIxJCOjoOAmjwJvvNVobkYZR/iMsE5IecjHtiUnKuo1l35kajy6
TspozcsQg7o9APFSPE0pip2CIYTYeXJrRCIs4tEKzCo66/qNO3YebiTONVycM4Fe4Ef1CjT5ujVF
2JnLN4lWJkuQUNofMnM4k7WNRgA4KFHvsMbj38FjuwsIEQPRYXqfuh3zcprD0+pxuycbHj4CMHM7
g/U7PfV5n817zfxsy0P6a0BdfDO7nV+Pa8f9jH4smhe8ALUSspIB6TRBDUinSa9EWMfwELE63fGC
9KGXQDsRCsemtXvTsc9T8Lafhrf6NZzJrlZ2EZEeoF/yrlgH527ZYhJOlirmpL8q9pK/GLrQmjyg
M6z6+gaPpLhegnO8/8JhlWKnap2JpyL24xt+9L+KqRWFPWRWMlnmykZswef+wMf0NRYlCe0+B4y2
gkRjt2+sKj+Fk4VU229f2mPVbPH0GFdDWQcsOjzPsf3xCgfjNfxOqG8klNMfOyKbtJ9+5Ud8DGnv
R5TShm+c8yPcRPUo9tNspoDrFDPRK/2aYtoFrsOS+oRQsLD406VFu7JfZrKdbl7Pv5aunFFznKiZ
p6EXWfEPBgl6zOmkMW09ibuLc+ofSefVnDgWBeFfpCoFlF5BEiJnDLxQGAYJlFBC4dfvd71Vrt0Z
jy1087l9uvvolBzgRO+nfHwoe+9q8kKaX95l8gv4tJJKheP6HaP3uyPtLttxTUajJKfEBRU7WLBz
3Ej/vTM/+6f9Jt2YEdcVt61QueAMwXmBW8emy4cVbhwU0CNmhQIHKohXYjjHOUM9ymSQUcQB9gCV
bpnYxfrLPk8OGK8A6Mm6J8GoPKcFLzTCx2/z3RaXGiTPDXbRirOs8Dl8BwR4LMXBQQEZjwH8Fiyn
OnJVwb0fNzA7Xl59oIJ2edF/X4fSg0kZvnBtGtWq6LtykW2kClyG1NEHzCPe9rY/eC2axNeCWbOM
weBn2TZEpTWtdvWSqVc8dLLcse+RrIzXtooaaYiUUSa1C9G6DjwTqInmUA2I2zs7Msg4gS9DhnXA
oWXXaybV7+f7AAcMXjM99KRl1o0LQlBrnsTLCv4hXLGCCBKQEIWO6Ew8nFmGHI2wPckIiUbzQzKF
B4zl154olFAFH3ORyWleuGLG5NsveoMZP4fdonpgEZHqhYjR+O/7C1yYE5wCpyD0GMLae7mGdDTE
54DBfrkGwqGEOxXElK8noBa05VT8JAvmvutlbCzqfxYBOhtdC7s1NMYS9B/yrxSIKmdmvU53YEnp
yiaGHPiGNRdbRj61f3IeSEkgNCyk4CG0TYEK61yYgXx3OXfqlbD5ZU+FPZrPE2wrcsPJrlAaLhKY
301eWGueyr+qkzp1TRImQMvAxSbo9ThDzkjwSf1zbIGfPSUZSaStFWObQcHmRnihv7JDA6+unDVU
xia1Fw5D68KBnByYw1PaUpLDCklWAwNAVRz2PzIZPdLtVF2tsYo50xdAa9/PpMLetFq9P071q8Sb
CriTSqBvtDSPN+e7MZ7gkUJr2UBT/BwHPiEJdThI7GSn9449Mm8mHA2SNNoHxZxdr2VfstYqJdPz
NXZlzbFG575P5y9jeKUa3txgCWCMgL2Ckx3CUztLDlciW8vlkLZnXwrfYRpPlM0Rrc0/GMyD4bNU
hAxixD4T4ykAuQ74Wmz/MwUfHlI2tltuC9gugWe1mN+OClwmsA1gp6qXCguTM8PK5vV7bQ1QT604
KrgB4HITb/j2K5xy8CC7gBSG6QOZB4/pY+VzRiBQV3yQBMV1HRz1jHpol8kXkljkwNdRfJ0zldJO
pI0mq+qhgwHMOwy7xUyvwDNyxJy/IF5YQBCJrEKkL1Q1HODLl/uN4huY43LMkVB3yVcvmltUDt/n
ZktpNoktc5svlXmx/5z1uT5jkKl0MjHpXQzpgJ8fdulGt7SaRsqYsm/ktJHD4x4b+VLraVSkkYjy
9ZUokVKQ7jTbRynYt7Ngmliuwq/Jk7Qem998+DTKaGrWZ4WzH5QL1JQATCHMIreIH4U61BBWH1UU
BVAn7ipxJopAio3hlKyjZBmZp2r+xludVMwLAGWI1RyDnfDPdAQxLVKF7zA/DsgpsZnoqDl4nd+G
gOus3goMQGfdYnAwQWJuza1e0tp5tn3hvA0nhoiTKTAQFQCM60+j7r/2TQUpSKJdPU0xAjR3Wcud
HHYc23O/Du2bQqKlG2pIJx3F8Kl52EqX9HWQtK2Rra1k3MB2RI0xCBblK/XqeNrdYEwBuON+cW9i
Tziy88UHDgGwU++KmBqQapfCoq1XQTQzGu5afjKWg3/lYUAcb3vv9PRmx9mwXhJ2CMJlBK9otFvf
ugXJWjXXKdSwflZgMZMwRx319g1BciEobjgk3uH41XAFnUakZwE5KE2J1qfEEmZYwXwhEUGkxJrA
PBtm9rzL3O9eSS66sZUb2jt+wYuuprF2LHAmZPLBkLx/YKRuOf2KecVT9G03JZ2ZOx3qn9wzvzsz
n1Bb6OpeXwSfkw6RCJXVXz+qgRMGLtlwnlPKAPs53oXcwIih5597gNwPkFGHnRU7+tWDixAyuuxo
0jxCLvLZSNR/IDJJg7EeuFdmSYsiKLr0EPH6Gld//W4iQxlU20Ddp9a4uIJoUbgCoJZ5s6Ac0DI/
mQOPlBDJ0aMJeehRrOKVfeifyjHHI4OafJFvE6l1Y+lS2+MMXAxBLrVBVdJAHXuECkeE6+Pn3mN8
npzxivjU+wQvI0Cn2m+6X70ZF6e082YtAB3qI2Nu6/Mcpaq5s+GEEH5V27o5BPU2psOLTaE/VHUq
4RRxRbriWAu58DJl2vWTpJxT8TKm4cO3eYBL/u7XcDdeuiejnIqo0ElpZ8AUeFgJIaB0xMmGw1Ev
x8x5jF6dlwHHkhCDE2Rh7d/H4sJVtHVbhSl9jpmU3ablFkowwj1MfomrrtNUxxyw+62sB8oC6tEH
XgX6qwp+8Zi9gegySnzrWaL57T02bejuh6t9yliHNvlWcuzkP2EcC3dUN/3McrbWt1e/zwUCk2H4
VFfVEVypXaCpNe7lBPwdi8EJWvc/vywj5LLtcYQrg0kdzb6yxwGmMN7cYJDuB2NubHE6SjA2DUUA
VptLdWRN2VZxrOWCn83SeM5eHkKVEJuBLOEM3+Hwf3yf2BBjZ8sZGDn7LKDE4k8BtXpbs5u40Sak
YtyhMMYaeovmUP+jOl5h4SFjcqk4f0XkTTQSb4LpFcAQthKsi0Bo7DPKxI8JpN4YY8pb5bus4HRS
QCBfRKgKYB9OcK5VHfAuFxFIAw/VeS0q5ZC8FjHufMqEwpr6P+5jVuZiPBrPK+89oaKS20J3iSSi
bOAMwucp4G2YEIZQOhCHI0+Gmw7ZEdsDEqESjEIIHiCGG83XfWoz+9ba7qFS4J6EIR8hm9uA2ZLa
J28Itf7jkGXEiBc48y/Jypz/iJMZMd+QmOv3ihEB5Y5clSqT1VydKveczTOmrE4AVokzlgMDkJIB
1rh5UvITb+zrnPThcoAdMpCch2fMHsstkD97mi7NaTRRxjlZeWoV2U/tCV53MqcupLRjTDWuwgkZ
hH0HeyErfZ3TsJuh96hIzarjIIG1PY4STw8XL+7OyhiK1GD/XlELYpquorG1AmoZa1NconkKtEFO
7R4iDdH3HL1IiqnHYD4IZubnCWce2YyWjj/1PJRXeXToP+skvoCdkL9B5xgqExOzotfiGszKfvdt
HZIiGq4zb0I77m/SYqBiQut2Ly7QexVjogXQsd44vKKezSi4BeLH7R/zMMRi2OrxBesDTyMgfkiN
vF565DDYNnvYg5lgR/awMVaDOyWcIICqQ4ldCfjvAYSI0k6+JxSSaU4GpQ5QKu/YR7K5Qt4OzBrq
xOtcPgJYJnA02aAw8Usc0rVgF+jPEApAO8XpmA+KaTT6vW3C3k/NNNRkBK5rYKcPWiQbbzHBRuU9
7QuJkMGJ1Qs5uJJczBLJ5eHuNQI3FUkGaqxg49ILdT5gJWkIdII2en34GzITE4qmTwL5WxzfZBS5
pwKq88RuJe+s1ecGiMY3UJ+2N+sUrU3TSeUJRUs6yhl24C2QF+wnBGW2Z9qgUJEH/zh87XoPCKyS
fTCV/sPVwtOpVL3OFuZvsvhSwdvTniVSQW2OCAIi7qc5AHUhVQygVH5HObQSbRSQwUtGfJiE78lX
dABE0PYGZSLiHkUxcDDOefrMJ2SBHi/Ruw7yve8TMgrQGcd2f/zArcDC8zXiQChD4eYY5yMclELU
gz/dKtjHW2VxnfVHMilsFjduWswDXNXa9wSBq029nmBMPTLwYHNhzOV1cvhgsfhzPWu48w3ObONk
bOfWlHtAuUy2wew6CTnqf9lG+u3niBYZ4yVIeJ3Dmtc2oO2raB9uwyVT/9YLows42+QCwAWB5Kln
hqlEPf9MycnsmTkp93a2CJhET7qbL5qJooS+wpWSzsFVAGkkxCsFWUfORi+wOFoJfsofUJPg0vWk
thFDkjMLmM2hQwb/CuRojeBKAMp69iWitC7ZtGf+EKTNl/AnoON4mxxjS5Jd0EvB2rn1vxyDPMUV
oGJkXG92sBAlnCgnGnv0ZEK+n54/f35BotQVAsd0ZVSIJQFLxacHpV/VJoWq+jGq/SVMBfi0uIl5
t959Bt6UQlEQ/Yi7pGlKATMsujEBgPHgIdMei5KH+oSMCFEYl8sfe/q56WOwGIh0pVNQga6GyboK
N99xjtyUpJdfYNcC+XMGZQxgG1b3e1tAoiimPavmiQ0D/URpupHCobDAdclnLcysSTXD2sl9jYWz
B/Y448Y311QnJUEoXKL0SfIrz/Rjf2v+nEFLj7ZPkzE8DVeUDZgP3fPyfDvguNvg2xvsin89+xAw
zngm/1IPciqsRGpwNODhci9znhQ/HAT1G7ezUWh7CYWkyJ6gnQ/9LyWkcjePXLL7Cyqa+JRTGb8g
dRln9C9zQUwTCaCttuaz1mCc5OaQdcQXsqrXX0TGrEr2l3Sr33BIWQobfr+ZvrbFukRS8DDGNdkP
vFyu288H8k++gpB/gXEnUWRcaIPNo0n9FE2YlDMxBmACf7sBUMmAygNUywAd770vWXihWBe5Tezl
EPZeEfZ6bUwCZcghIKMDFQRxhYssbKfWwVYOpJs6LQn8LjY7ddwGGzP6ab5jVffBzVuq3KlDppo6
RwGA3KDHlxg5g0mybIJ80MZmwvRkIuhl+YDDb+OCXM0H5q82Je8LoR35gsoWwUd8qQsxDnEXh8QB
kA9FhRLv/QogJfHgZJKLhNp4w6USsUW8jYIl07y9NbJntj72N9NGpURhoizZtoEl7RM1XtpsTLjV
7WvNzSg5SwTP+iLOvE1FTvaLum7CakQspW1wj/9A/kqmPSWVlAkqix7qDhxlJR5X33mmLDmhED8B
5pCtNto1L05zv8TzlRdcJzAkIfObz2UnL2PAsRhYuI19LXuSnc5DDDw2cbioIh9A4Z1A3xGCe85E
XCiv2OYkowoXFa6TVKRbSpgHWkK1gV7gA2k/cTi9rlBi72g02HZ0sAQg10LfkwbXsQYuRsGL5O3B
PFbCKwNih78khGLoET1o39/vrXy50P/tdsL33gAX1aIJQI2ggsM7SqhjgNiA2nPS+GWSPnU1tKtk
L4koyHH9schtKshQCazA0X3aERPayPm8GBkgsiJjZGBxQ9QDbAuGXEKe3cTxkr/CAsGlDz6gBsnh
UJSHD2QsahJGSFiUrS0dv+mvDSa7MFD5WiIhDkFLx/n1IGJnDWlAPatefgMyqJM7q+J4NApfvo0L
LRfzyhB5zp4COGiZeuKnbzSuc/dz6aT0RFrJViZ5ZI2uw93YChJfsuff7nwN5opJ22X2TGQLjbXo
udRqJHzNfN6HFA35p1EdWrYueTVqX/6g2ld4fBgs8c6TEGZQXFI6X39LfRK2fkZXNJTTnUoU8DZ/
WmMZkBiKW59mp+RF3gDEDeqFeF1EjzfVEfoxMiube2GV/TYYkUGf4MusnQhhZQw1vuyJSH3rJxWJ
8wgz1caNeCSVJ8ks4SqIxrFb2Ph5fKHTvVov5+JpKEtDcjKwpjafFcm6zhWuduX0JW1yfteku3uT
NF5MuRbnVf+wduEEF4uwWUlMCRSlQDW69mHGznL90MHWp/5UKBblLDduUrzkZ5JiamAZnHQIcQiZ
oVclhqNjwMh4BBNGXe7C4evjZ8YKjqdgOsRrnbrhUFYGfpNsqhhDbBeSshRMyL2gm5PARiGm0MDd
4LssLvwcvVB1Fgfnn+0m7hBvKA5optoFYjUmT0Rddi7x9KStnMzGbb8ovxXQR5KjKjnJn5Akl0mZ
ELZXEIzph+q8EOc43CLYylS95CLSrBE+WsUY3SZKOptps3yli/D1jGBodMTQcAS0gPxxwdUZ1SBb
V3bqsE3VvDKf5rID6+VlLT7UWvwJ2nXXHdP68uqaEbI7JXrI32VUjlswPgvgZcDnGNyUP16ibD/G
LjImXbNW6cEcZItGRQy6Ds4pATSAMOIZDaCjnlV1m6WE/p1PX3TBBdmVSdMgPsjRWaVOEcf8XZKV
qdnCQsRmd1JoXgW5ROV21pPHAMPpz2/TY3ep+yMu1UIjx7Ms3Wdn6QH2VQvTrDdaruALlesQveVp
AZGiz6x1hwROUU+0QwabChCVpfY8Vk/xtFa2Kp4UIuJCtdeQKTcsaIPB2xHywYyuhral+0UdebI0
yggECNS0z1Z6ETqjg4nX6XcVIbxKKJk7tpv2KMmkBMrCr1vJy/sjQpK4p2atARIiOGFtsoQiRn6W
fQJ2ZSxPeTdMXtE/olrsx82OA4929f8Yq9c9unP37kjt4dJs7FjCtJqfwm/mQ4BAzPRxVNkRyXcd
igQ3c2DA3IdSUm0gz6Bf+WoeZEWlRbG+zktQJKBGF+ZQYI4zKsIajqJ52O3YrCfr4+gtpHeALigh
yPhcGCgqXAhYUcBLjScZy3LFDzcS+4mgH4lXpHYffwb6j1esQ1F8Rew0fBTkKUTT0KY463D7QQJD
foF2SjoFkX46LIDYSv9e8KVuIYGojffS3Dj3rj/KP6JSHl7KDl8JzGZ9cv2xG5csuwYJDJ4tiwo6
EBUvc59h5aXhrVkkvoCOAmSrRM+gPaznEQJQ6pfBAEg0l1/p2TLxBmJJXXqKVAfkhxaix1vxVSRL
MqN8Nu8SkmxuVvQnz0CQwG8jwIQu1zVL2Fl0SCiTYB9XF5s7d+BUMfJoboWzNORVaTt/S8HbuODD
E8NA7u8FqtxrL/nqE5G7C+dISPN0j9EfvU1X8fqluUKTissBX3S+ZOx4OiNE45Ccfqhx/yc31Vqh
Xr0aK8vAD0W8lURWCD/NwmVLf91pUyVkqmgzmSaMT8K2GQL5MHgMAr9razOmjnhsv2F86RKGU4mF
ch3BK0dmdeEf2YNUIOxNRL6o3jGC5KZhTLYXeox5qQHn07f8E8/iBOvenoVi5B+1Hi7MLErKwTjg
nfhvVkyh0UWn14ngpSJWJhrp1BFch2YTnUjMcA8B0OfRhCAh8koaj+6ehIwodwLhwIPXxIbMjOYw
0MwfJgUTtLVdlg2v19BAO/h5pXtxbEChukLFvEQnPhrXJHYb2P4ZBDwI7/ynggpkoD68RSdGXdTD
OTBZtEO76Aa/TTXS/3X7YjuY8xwTU2QmhrCpFll2nkSIgRC0Q6i5x/XmDPL14BplExY9oHh77aIi
M8x+eH6dMH9C82p49Qq6FXRReW6hAuAiJcSqxHvK0X42eyIVcJUTkqRkT8EbCqATmrYOcWd/genH
SyRnFJxcwIHQuZ9LS9OcAQyjzwWPRVRBbAw1Dfi7d7nZz/kACTIg5y2+TWytD8rVh2PzmTx4AEGu
fYRoBqrwCO7YbcGagWmfr79bqCrImAtBHhFiXbBMQcDrJtEZRj7awGl06vbZQ3SEOQqvc3R1CH8L
KEwAB0Rc0R2W1KW9dJRbSnk7YjPcqbCSJhW1/G6FfDXw2sqz/4nIkNbfoCqyQ6fYIrvynlsfPucq
d3DNgchyPWHfrsO0LTas8W7XX/BHwNOaFuGDGZ3LNaO1ax7Qd/g7oSVxPXeH8gHX9m/kyrUC/7Ke
52vkIt0uO0PG4aKIDRf1mw7BqVkxZq9TsWUg6Cnh/Gg53UTDWjk/6/84Tv+p8+TcUXuIVcE0u/6I
c/zOSmad6E62q1e4P6CimlGLyxK7JjsEXYg1YnKntXRNnnrVVmY3FvSL+EVY/qechc1o4F+CHBl9
dOc0k3oX3XlW//LZ4TqIGUPzX39BjsRxSOfSNdwWGDra1l/qVfnADr4QpXIElTNZc2Hpb4zid1kD
/twJYnlJFjqz/7u1rCmLjbilFs/l9rB+z5o9kwYZL+1mOTAFoJ32F1HC0BRbifmPbXwDu3dAvLoZ
sJHTsKvHLss38jOcI+TP9F5xKabWDzIbqMRfxyDOoqPE5pCfQ/wfdt8L53pL8aORDia9ZGIFLAI0
MN8lraPD/9EhdD++d98ZJztyLGT31Zb3bRDtX8Vpz5jRam5Kp/oBaYYIkqN9GJ2IH2lAiwHFIT/T
TfwOQW+3M/8JmfuJ35T38l7cOvb45m7fs2rLgLCWtZuoWk5vM1PZ38SB6XwvUEF5EYPEJ3QwrnK1
W4HFMo2/UxnDtrcYBu6W+uF15xm8AYbqTPT6gXjbPmLxxi7CfnJGPg2YCLNgrhCqoRYt1+jM5D3P
L/eUtnv9jTu8MXINd7ZTdc7E+96YAg8+9k/C33BQ3bj88mS+BSoSGW4xpXHfLevqdW8erF+d4oTk
+1aFLMwH/t+WaJNMcfdmz1oBbBaDTzuYF/ReMsdJjsnCdQrpG0oE6al6+brZs9MyS2usS2DYIYYf
DoxxiZJmiz6dizy/kp/ZvZgbvG2pucK5gOQoUcEwhumKSAdajbBbmvBW9YNeq6ojPU3HyuX4CnpG
MMhUoUT2hX75biW4ndjPR3AgMKCHveaAdNNQmls/hMpendgELWzjHB1B5HGSs4XzxScyOKG2YI9g
1eNZgA5fVkUQyTTiRT/vhXZjR3jzIJzKWDLgCXyfecJ70KPMBvPGytSOuNLiqeAkmhD1dTClZI8r
c9Vs+TP3fCMkOsJmwtNvBKd8WIfHEFV2LKfZs3UzZGw13SRb9+nOrufiPguai1U90D/38JcjQSzl
rhpN+BrorqjAwHtgRUROFvU85tpMJ/w+yVJrm2qwx7glSzyu8Wx6ODbZpCLAY8lXI6si3YZJ/PWU
frf8lZ+Ml2C/GvzN0IWZjeQB2Pt6ep3TZXAWiIQ6Lm7BOgATwOVv+LbOkEnN4HQFYA+pc4J08dYf
mai8yVV3e8PjhcGRQT4AHTKU+LBBK1cUAmgcpGTgwwUvzGHCnZSaX1zL/mA1Kj7MFaQ7DH42RIBH
RXjwW3C+zJoEuEWQs8E0BuAgYyhJqpk+Ig1Yg1j48Ws4aSaxB9L4TkHTYp99g0qL2EJNOfIJJqoN
8PfyK/tvxH5A3TimJqLIBsb0fIogMEIbpJ7NBMaZsY5tTz5VEVviYB1XOKyNKs84FNJYW+mr7Gjb
pP8HlNsBW+eSnOL/xIEJ4akijDd9/tkKR1d89jbhPEuccnodQZws8AiixPY+WmtPt8c4zAHgDdhr
n3RGuiSSYdskBWyvsSu1IX7/g3Ye7IikLW9QzrTMwwv6NZiYEP3YMKCXf5wSEz+q+4I34nH7lHTE
ewRHDhY5QL6FNXIBs6GIAqy2T/5PkiCoILIOzU37/D7Ng7XOFy+wSnqEgjiDu05Nwq9+s19gt9hc
4XIvTfUNFMTcFhhuFrj9Z5RDSuMqRf4dH0jAeaqss+1xAtNfbKjk8H/QCenLzphLPTnnsbF+U2ud
1P8/1P+YNpDHdYK/qqHwEtBvLEPgQHVoFiDxmfOBlZpOunQe/3ZQ/YBysHIbTA3W6MOgwASk22pN
75cjmC8k2WusAaYZFYCgXiRz2D/kjkbxXtjHfya9J5Mp9haryf5fO5zsJ9vxvB96mHlSv1oZ/q4i
nzp8PkXjHRug3VFHOQbr6Pfmmav2mFMoC7nDoqODkB8BhGHWkqY7lYSrPDguh/EQS+9+5OHb6qI1
ANZUKKudLajSMVqzpEz3y74qHgv0OHo/NC/wv/PA17zOLSaaB+H/9sWfYphs23myTbbFhFDNLybx
Wvy5cyEqaJCtT7XUblWcxPYY4K97fktaWZuUccEBhRwBZACnnaCFcdLZd0p9GJF8jJ1oG66DGayH
fGscC8NtKegt7Lyx2RwZ/5Jp3Y7qf5QRgbiLTQgF2d9ojHxQFDvbsY3mbPcINQlzuE+f2ZaKG7h9
uBSuhE9jlT4xLb7mjhq4mCuFt+uKdWnrp2xOIRtEUxrKhhhOGxTGBeuW6TiwhWsypk0R6WbFKZmp
JGVKV3uSpvrQ8nX3gLh3nVEPaABFblafo7m9gLreTD7TeCP/UM0CIQT+SVk1wTgNbgKiAfZhsupI
u1C8sBmyPeJlYj+zPfmXGFSWnMicJBjxKjkHuENrA69FNj4CYHBFcuFPmsVXSnFZ8h1ggwT9JNio
Kc0OGY7JGgCIle8tGTkVc2jQ6CMRD6Rc+qtLYPDuvjcQ25BDgxg6dODq9zfSQZir819CSazRYPOz
hco/eKamxbrbv1EHf0dU3fkGe6pMUFaAcjrBnghWUyYEYaFTHJGFXstJQSRGtKYcyZe9HiS/gOzJ
qWlivbNjg1rzOf2NnZjNHWSTY4P/snXj3aKVd7LhOXkrsqbcBbIxGTaJLCS1Fb5gXxPaw9v+Dxx3
33FW+SSaKgB6ZKvkEF/CBoCcJvu7ckv1Pdt7+T0BHdPJBlUj5y2FvNDlkoOHeJySjnFApOl+rhxE
OjwF4Jfji2dVWyLnqKa9XrW85SKyVptmCAb9uuKzLcYsDTzORQxngXypMUQfg9HzSYWCjhk6BEoT
so0MMf5kRPutMKIpgdVv7Y2rDD9rHzmuQYB5XZB8Bo3s3dUeE6ZwX+ODc34Y4D7xQJFr6860wTQn
AmXmUBVIzN9g5RZsg8zNHorLvUgnzH1/5zSZz1Xyf0aFIhdCjGf/HceWCRmIwqzcmvofSdsY+pMY
YQBFgIQTDp8kEz4z+lloYyz/w6Gb/0PaY+ZLSM4lQQBMcgieb7B0baPWJ7P0uGtFqO3lFflgbhcA
WyQt31tmsBJPi5t25NAOYYRELAfyY9EkIU8NJE5lN3qHAEqDMOHVxYIJ2lni7mA/8cF3WuukSzuY
EbymDO9QdxNSZxIk/qeICljNHtBTbk/yRxTPCxl5Jm6n0qHDYGiPoAIFQU7V6RRU/eUq2pTIr/08
ZRnewYpVIvLQ9W+GDOlabJT6Nwlmsv1r4v1wXca0uBuqd0AYjJhWZIuoMv6oyPTnIjNnF5SiPTb2
bzYYmbKP6bpGZc9qarW7oppnsadRtByyFhW4iGMUn6SXRClpNL3y6mUJe6NDjyKJqcaEMFDriadk
0kqup5Ae+GlZd+3PMsjP19LPoZG2ByFqL/HvdZISBxvnjVgc+h5L/vVIogNtSdYvhVwU+TFHURbm
Z41jMLlIkrO5mJEw1GOSJhM8XiPL5+GYQ0hXFxX2laCIBMkYQ9j3Fnd9NOv4O2PsxBW6I8raktGl
vxnlgSnkIatBAR/4EiobsuNd6RMdiWTt92AvqvoWo9JCEWZj9ZkfQ+uUwIT+s/HDGilogXNEjlx4
vRoA8MD5d5Q4sgSvdVbj6m2N4DNA01fbH1E8Ps1mWMVSt0+FaIhfcp0vtIRdMPKr9kCQFjY3Utx5
MJaJpaIJnrhGgYfCqrQP75R6l0xr4lAZqco8WeOeBD0BMWC//V8NyBKXXSqqhnjLeGQkj1w0Wc4E
Wpj/MXsTxo8tglSpoz9lCTUISg2mBRl9okPixZyOZAa9t8jT8tJPtHn0OffYnWC//1l3HK/WJPpg
qMe/iWzsRxARTGTUlQpnjmphJC0cNfHYESFztPKE/TPAH5rhhcrzniSvLU7VWrBRu5lO0ClNP4iq
FRgYBbQS6BUcD2Z+JBmNVUBd+qQorDuJPnJtUBqiktKVw7Y5hEs2eiqNz/EeQ5mJJbBYhoj30U+Q
nq+nuHX28oKMFs8luiSZb0a+6EB5vWzyzef2vSXkhTloWr+YWWKOJ9bvhyCfEI3aNpzfTFK0WRKh
UevA8bDhsFi/STmppJ8ymqfaGUth47riuEmXwEVMnBo7BjoRlG+m9suejFv8Y/Z43dC50JrcjzmL
okNc/yo4m9RjuB+YUiny5I1DaIL0le699piQWJ1H5SbSTc/zBw4hrL0/TgfTm+FLb8afFwo5sRvH
qsjKc25aPTb6o+IGaP1HOKlRwzkE2iGxP8sRN37w8imnq4m05boj7OZLoh9Av/mAEvMwiCbF09rB
ZcV1gsp8e+YFDJ0lf6X50f57hIohUtXCshgmGb+JlXZjbMnN8m3rtcWLkr2l59QLHeOUzyE/BITc
peA95uWkKX1BqaNYHbOOHoyw9gSqEC4XUDC4i1g2XLM5L0k0TvaRS4mSzQgHon18/BzTm4bITfYh
ZEBJUU/BPj0m88FdPbELqScCbDoIo5aX4NUQacfxFD0cXsJPYpoMa3DrzifxOFGrDGAuQPwxhRvy
gXPMXQQ66C3cFiKSj7ffI6/MLkAHQ1AgYBcrijibq4Y9prE0k5dhbhNUNYVT0K8W1udcAWhPqFLc
URw+32NGBdTSZ2mJgaPiDCQ1NNtLXpAvWCjYYFAQcXCPKBRjseAxi37GN95WbWfMTXKuXAZ5es1J
WmPuvAgINjpcc0fkhXk/Gi10w4W4TfF9PouRo1cHp+sKUS/VUonFTm/YRygf8V6vR/Q0j4dv0T/p
VjYYtB8Ya/39CoPAFO52VIZjEJl0ZHY1CnDgil8KCxKeQ7cwnWk+04xqpFv0b3yLj+64rkEW4kX5
+HBLS68ruiNYGydGHDYR32b0+SAGlxdmKOghPobB+5vV7FE0USeDwhuxWdHz2jl4sDNZJ+uE9Rs9
CwOBeBJqAJQmTsPqyC/TQshBXGMj3W0RQDNoXCt5Tfx67nzo/68XKuTDRmL8OxhnuG07dB2kT37P
OHEmDE4MNSwhDhWuocGam7j9ZE/Rn+hbSNebgo0ANKvJPt/les4kUAQdhkUccglZxttyXwjLAMQX
2JVbd1rNeihuTBjiPdyDaDecJzqbjqUD6QlWHV3KTGBQ+HgazkuzDsQokCU0ZmxBDDLHCnOHkU/o
yD8VOLsby5cu+j6/ujcwxeC8YHed6MmQGOXZP7lcEm5GPj8Xpq69QQgJt10YsI9swR9jyHj1VzuT
T/yIcaf36PVgzXx7Q/266RtWE4/gHXX29XgYPSgTwJQ8cmbLNYuJfYFu7NWNdQ8ejCjtiG9i/I1Z
RvwdD+leiFJ8Zt15XEHYHq+FD4MPFzduKUAMwAhvawTLjbmAjvLEzdnepDce9Hpk7Rhn7i0Vi/9u
KMwL7I2w/Yb9d49vYtke6RexUSDOA/8CIt8URwPDJBhogBuQ0QSyYF7d5l4x3e65Oq/EWPHa1VF/
8sLhMoVckQD9DqHr8VbVs3jGR3NjrdQTL6E8WfWcxIZoKh+Tlp6Ysk+sb6mX2aEfPUbZ6irh/jEW
DYrRtAyhaKbHTNjYUHOGtU0KnzOMr+4kXaonP0F3827vW/vkmWAqsUffsyb55ueIluq6kk/XHYdW
qIxNZQrjqbkXdMmoMSdc9fhjQ/ViaMjzN53iDXbSBWoolC253clMJJjlpk8cw3cGdwIb3sPc0NLi
2RHaLkNM4Lj14QEcZjO1ZKNgGNjG2A8NawzS8OUCKSTxss1iGX2e6r04UnqHtvTd6tuQWiAkpPbb
Kj1ygSxQ+0m8REN52Xn6g9JDlDfrt5yKRx5FgVS4TGwd6BTr8d9bwEEE2JBE+RxEdvKdayoxsHpX
NjmLsRoLezY2gnKecLrg9s7Y8V1KBxokM47NialirPhRnSnVzD7swTocuxGeMgWyB6CvoSXK+2Db
wx8H9caiQtCT1BO8nzlVgcjz8nHMROiF1ZN/DI+AQIWYdYQyuEHSddIlGriB2HDHVJC1qVxH9hSZ
bzdSxh9X6yaI1gKqXvPhL/AzCfiLA9zFqJ+ncxeHpkfxWf5a3rXXhGeVd4oLuBGB2tX9PBXclruR
dIx/hgUYaYO8zEHoj/C6G8m7+DrSLzy5Mhz1gfPQleAKVS1UZDDpwGn42Zi6jbi2SMf8ThFrQhwd
kgFsC/pb+KrJFdYFVG6A3i8ImN8nSyOaonPUFrmNmmoYEehxTlzabgJMlNlo6zBzWdFWyIba+Aqu
RCd0q0oQINEtMEMCFZ/RpdmhRxxhGW2Ky4C+odASIBTFOGkrjkMwIuOb+OFCmGSFBP2tRw4HCp99
MQo/L4AUkQSNW2ptNw6dZl70t8+kvuYTo/VEmSW+YEqCSG6k24tp0UC9RtU32DGYzcBlxtFKJgdv
/MWagPflF4uEVZ7gUZgxpWB2ObgP8dToOo31U3p1BV068jRqeehD1g/19poaI1YvMScVLl2sKORT
TGBgp3l+f0FrQDEMt7PsKFUxyk94pqWFxx95dFRiyzrW8PPoRAuRRUKfbs2RTeZySVlJHRoevQSs
Vng8XCHbT3UD9JHk3XB3ZPGxhRWuzqJ1WcA9Gd0a6id9Ab1pKNA7fYNvmDGPJBJ3I+aFrU4gZn+y
6dckgKc0L7nioXw2HvALR4YT4ajqS9zA9tn9RehKVfOJdHkTFhyMXb9JQQh9Gq1sapuq7RUsUoyZ
Uh/vSd4OX8+xTV2fwUV+oPAuz8wtbOmZNDQA2zVsbnOffpE0z77lzFRKXUEg3ti3FPUG5GcmXgfZ
YBQebeokgUPC7sPeq/UoXthy6erAR0iri1ZjU8b3qY5Fy3kFC8nyLlMwvsEh3+koPPtxPzrVVJnt
zTpiogLdsO4MH5PNK2T9NdWxycTaLhUwEsxHXxPU5qzocuBqaBlW6j7BlBF4UpRVxoRnBGpZS1hs
OwP2SsWlJCwdGvAzazpFfiQUAw3XCSDbfzTd13IiSxYF0C8iAm9eReG9EELwQjQSwnvP189K3ZiY
Gz3drRaCqqzMc/bZxgrKtzlavdrxbqpVGCf5j3gApXfu2uAwUxgaBUjoolxowBl7JJHz1j2YEKV/
eFORTx8KDSnw/sv0vLXXNhjKuhqszDRgGWbob6tUzSdeIR7uwb+VBFXntewt+FUq6ZITZufOVSnb
448Oxr2iujEgY8jGcL7o2c3xyzUDmr972QJ+b9HtA/peOY3sua4HBr8l/Hj30W/b2n2UXDbyP+l7
PcX2xyyE9kDU8a06OSA+DQlRaQGOgyTPbpomyegx8IwC7O1M1wT576Wjsz1hUrYUC5vKNvV+MZei
ouUzd4zcllccMhOxREPOveBZnsJnTSVr3sbWv7GS05VN/C2z7BxJD+Aw5RedmXiOhetGnPCIk/lJ
1i7t5HN4Cc53hSi2J74uW9AbeYY/CfQGxx6OfzR/W/rfw95r1uOfLsruxrOrSBBpchV+kmYf33he
ovyP4BN2WWvacvTLVM17KFj/esxdLb2q7NI19KzTNPeM4rvmkwIiAe8qHeU345+lqkyp9LT5Jbik
F6dXu4Uk6cVZw/2RXXa9mDiR+0q2UPlJ7UDbnnqLixAmrp1Eh4vTAEEwyrxfSH+51QmQ5poJIOPG
uY8A68F0jwVVjG0ws3UJxW/zeR0Ch9Tt+T6LHg7+Da7HixNDquYruRBjB7HdNehW31iRz0RUp7Xd
hJFm5wwXJ9UN/DkfueFz6ajznwchvmZytMqXrznsdkVWuFy+b78vJ3Jv3i1yxeY1Te8H1N2km9bz
09LwPKxoGpUQQaFusViYE7SI0TFWoyTZ5+TezNKGACNa/7RQmXR3+agTqSA2yDK7RPFbbxmrbi40
mH4Ez8mgpaJFORVvgmaTSNvlJNcuWi+WLsasxJIk9GbwArcktpoml9yd5cwd9RH5I3p2ec0lf7wX
kuS9w2AlfK6IK+8bvfx9X06lK4nn+12EwKI8oRXmY5oJmb9LH27or72QpBwXIj3aDB+g9w+rb9OQ
eHrr8/ez6ZEX23YFhT//niImZjer9T0vBdsHK0S7YVZavBH1vfbgG+nCF3fpylx8/OqLFGVo52xK
Gj9cZ8nUmzB5C2jX52kxKLy7zr53FWssrZAzk7TIzZl0c+1DonhLVbO5Ujwdpd1X/6FCj/JdtyuT
qT/35WSinB8lY+9cBA+3svwaXgJLU7QYHcp75lhZEHaJv4k1CgkCnBv/pDtjn+gxdGXO95ZTYiuq
YMZjLmM9PJoZiccu3ojgiyp1wa50Rn9sUeF5YHf2avd0n0w1ta/u9jViztxGMGC0CPTq1mX6Iqqe
Zaw8nqYyjBsL1qKcnhJoWUVfS4SdaDxfVm8fycF9xjWSmeGVO9bgPPNG5886w8QdqLowYkS6eGiM
g05qhZtVzepTmhPS+bdrrJtJNo+/aw3eR/IfObCftTLw1AngOZWI1sm2kHiDi5RGKQg41+8TZgvR
5FlafZjUnDrx2ZGJ3vjeWrO6fTt0OSS4LFTYuCC50n1gfV+4JKZHfn5uSriPmvG95TY7OnQ3MOtB
4myOI6aG4/z7c3appt753J2FOzezmMGT6DEJ5hR2UCMyl+PI0QZhjOQ0i8lUTUjH+JcXBmoY23g1
H7VbP3WojS8fGfxj5oBcM/s2QkLR6Nkmod4PePYN71mNRjE2fEXmSJ7mxB5cE21DQ/hm56knzbYG
xNUx20a2joJ7Lqa79vQM6RejzlSDX4PkHoHHIjemu/6+fR1bjAcay7fngMNU7za1B7rX80TDuZpp
W5Yev/Rola7tD4MzZZuEKJ6J86oN6vkIf7SQElODyqkQYG2d4jUouvfL6kvyG15zYz3gZWlTyNbX
3BQ9IPvmOf22xdtDE+1fX2TgpQcOHGYbBlLXqZYUMfW3NTGOX35b+7f7T5B4z98uw3w32Ctmiutk
mQzaPfMxxsdxKrppoz8EgwUgJqiBT7AFHcWytHy/kCYiyvHVFloVhO6SQeIG0G8g1XU91YTsYySN
Tv1sbfN5bV5rMFCtg4MyEeCxzjxWPfNBmhTXg+S9F0vr5nzfoXM9BoGsl1ywvkfsQGAvpW8tA7F7
zrnXziVKl3phbGLKLahqq3ngTFHsucHqtYLRSzNZy3/QyZcPHe/w0F+Oz0w6PDK76v1RCYeNHVNM
1t+OYNOwI+4eTX6h/EVW19nuUGKRYdYqwcpmvk2UYxKTxf6MTGVz25rH+zARQRgtUlVeirbF06W9
uc2ujwqp33wmCN3atGvcOE205nWL/W4pMJVEiwtmmKXzjMgBwePf5ePxZ8WQWKu+g2npgflCO45R
iCz7NqnIFK09fu6V/L8vacz4X9ISTZMqiuXipXPykM42/Zs08tHe/HK8H+x5OARHIWcCdiXaCz53
0edbUkEkBrFcL+2xr+wP5cdPOCPClihRoyyCtByHodfTP+mfbSsxzUyfg+fYsfge/9ywsFyWFgbK
a3e2vW57zuboNP8YpT6m5xbTkVRjPziAcmObCESoxcyxMyfvWHCd3NfNfmpYMW1rgwDVWK116DyG
hfKyfuZdPuX331m2fNGzKVOEHbn5/s/5XkxNL9VnN2kYiBGhPg7z9/dMNd45f2MzWQ/iLtvrmSDI
Ctr4R7xJOLPoCR2owiYSt0jdu3iWNr80FVe6nrqu1+R+OanrkRTkeYyj0evA7Hcp8+ntyuC40Egn
NLD76D6aLCsxNBvSUcdsFjOypOJdaQlZ3iSrDrND2u0moueRFlYTvVhiV90dK8muYmQiUH5fzd6r
10FheOlcsW1a6ZEvIr8OHCBSREppyGX1Hoilb1tF+Pgwuhh9vV8+Es0MaC/RuvXXgXL99vw81W41
5gOFd1pj6s/Hm7qMiekmVlz2tjMOJ41tqo5hkBE8ZB7qWXy9qcyH2c8tIltHUN66cTECCb2KnnDv
7GQWu2pspvoq9jZ/cEms9wfs5/TdoVY2UlNNDxfBCxxaXaIFfrdMy3dzp3X9klPC3h9vfCEdMK7G
UPWgBlD0x0WpXyKVwFZhjak3fcXR399s/pvpLj5YOkvrucHz1loOVmfZJeVs91Xxhp6s7YrythfT
GNEIpnh0HkCz0ly0jJ+vxUQvMVag7xrWc5Kd+q11vkahoIke1ewoV91XUGgX3JO9MaO2mKjg5czc
wTwk9W/TTtVp95RUetrl80uZI6/vhe8enphlqTYvsXnNLqNJDWRlewF1Ms15ts/FZV1tbtZ/+41H
mc8nf+9z9LI/ZxuJttqOo+p1pGxUielgK8c63bA+oPH6HWEN0QtHp/dsZ/WdHFy/9h9POOKGFfil
fQxaJNpidmmJEGcjhEP4w62c19mxuaOQeZxLXFei14jh+gnLHLM119t+JL+Mi88/kFb+PNOMZPSQ
sYQWW2L759gdiyn4S6GY18+xxqm+7qapcsenCiNKEjbMswvPtrd5Jz7cdiecYmqPv+w75naxmsl8
4JjiDOUNIy3Of9lqcmgcXErVYnRUnAuC1hExAvtwO8Ld+zPhTt7LidllUzEis4gAnLFeDmirAeuQ
yOVwvuyYln++PMf85xlDr/7tdbCQ/940mue1OwGOw6p4gxS9z6ysqBj7nVKBB4sSiKWjqDMZTY/A
CPZB0ZuXAUCf/0y+JBnNEt3d1x2G0jGKb4kTJh7nQoDRmQLLhkvyYuyMWDiIf2SMzO/NzCdtUmKA
ou7yY+eu5Dlwot+04ab7r1xLj32yqpSc1Vwrxqn1+WHMeu2jRUAsIVaHX8XrugatXRZjShtQ9eGX
KNXTo4EXz9It4PkAhg/vqX/72qbBPjsY5QQpm+gV5IzU72nfAK+gkXyE9j3aftlmRGLCYwGx5dsg
PT2sy89L8yvbez6Lc4UXZV9j2zFYPQH68hAhzwYT7s/LQMhmc/nJf4EdZ6EmBI50atVj8JokVaKl
e3MPu3N77BjyMFqUyByeRH6kTEXQuWu17z4tBoxF9yWm1pyR+6MmvK9HaABpaGJl13Mh440Tw5VY
VXxdXh9xV+4WCXBO+KAzV3q8RWVJtPIaXaP9Vq65/OX1J2V1U3qUsuVj7d65DRJd+o/IE1UxBywm
SUKfDCTh2KVF46EhUUMzPycNHRRQin+9jcLsJhtj2clWpVYx4serrPTvf36Ew4KkLfKMBiage4hI
ma+KqXO3EsdA1bWadT3Z4o12jeAIWV8NdcUUaKSunezUUyhgClWOaiMw9cv3xn14MGX4SlfWcTV7
yELOXhr47HbAXrrxaJP6yBGhUGJxu/hTe+AaS5Aiw+ibd4y3/RDjRQmwYscfnHZfs3z51eLZ0ECJ
Wo4mX/iifbLDbRfshNPLrexYOnZoPh/SpE4VCc2Fp/GFrS7kKGKK+kAem32ymDq+zb8EE6kIeDEO
1Uuf5x8ZyMfRMYH2K49KFuyxv+RCdZ8uxpveLSc/NihavPrThViFlLVnRtZwMz1MKVSIUjwes7jM
7mRjtahtR/mq6TrSMo0A+9PCaDV2uK77nG79fbo5YU3p045DYMKJxadEgNm5e4+uzXw59WZJd/Ll
RdsBVzc8auQEcZ6++BJVbhVRqhUxYyZLOH695DAesgzfVrNlxDPFKxEEyq3x/GNShLQ3nqy38oWP
6LF7+XcpJYqePt4f9UvLRY0PpQEheZbYGI1NYsmQC3w8xBdYrwK/RaDx6RgWwunjmO8sIzDKD5Q5
3xE7gU/4jcot1OAZLJwtgeQ0t2evibd6/1gCWmY+7Mo7sBfPTvy9cr8vnhG3Vmqwqroe2XQtio2o
ZUuZbGPXXjTSzdPYytRj4P8y5flaNC5tbIhscTM+lvPl+Lx53X8RwVivq8b82yq3JNm8ZMMauLUS
4nyMrdRXHznpG0FgMbCvDpYqveluUFhgiF8lk2OCm3M37m/9ResX8NCZONeDg7KZyDCxrG56p/H8
GxX9NSCNmgP/hpfZsT8PCg3M33iY3R962760yP+ykv30Uz3DkhQ9Dclc1Cb84Gf7Haufm4Xe3YZ5
aid+zf2uFwySYvbboG/ydWPYei/H+6eScaxd0DQH7B3mAxwESLkDOcvtsts9ju1ABTNs+snVbYi3
krMxtqqv79V5PdGOjZsPuGcAUHVIz6/sFztWATK3bR2zwNHWi5myvC3G7KNIqM88glERx8QJ/WNt
b3kw8Y+2P3CeSiwym+gtP2ONWBfoY1eeNF9tgGgpLxbwWUt8GoYl/qUbixK7wSa+b/nYkfqG5t/l
yTA0hBxrKlcddvjFWI/Z9K4ej1Ztk0OiEj2nyAFlQy8xpDifdDGVS5tPYzg6hgyH+IFVafEuxhZB
Una0baxhM46WnW3/zKkH/l+8D+XDFGVs0QOsMSEWrWd172HNn2SGJhtr937ZvX6km/N75fFp55Od
HXj694/tD/adoO1f1zb3i6+BaYwJ5uBEYzJ0072GMWHm914rzIxKmuGKM5Wp5qsrgyUZuI+XwLUi
opFYM1/M9c5fmVa2s6zNP+JlJynVvilpb/XvlgvsRCJRzGAMhGOzMDaHuBXDtNDFn9dOghb+DOKN
nlEfPp2Hy3PVhOA+aZn2xRPkbgGwvj2LS9OzJiSxnpqCUQolU+jWw0RkX0k1EsMzpSuk0NXMFDXH
rOfmJcUXuHFTPo5d68pqqOo1mPl0MHvHo4Cl9SjcitmPpWLs0WOw/AE07FxKDCyK6SHvnPLZcO/w
lgqsiwLrBus9W15+XPuxSqxFnlmWcCAaY9nd/XMC0hxHTJ8rp2/elxGC07/5pe5mdxEq2hzp7Dvm
iCzevy6X8r0vF2soZatiRDOZR+zZ+FYCeWI02vwraRCMKs+1WyXbtt1eKqd2bN56tJ/NbF/l2USr
o6OoI+tEz6k29gOJPzDXAlNh/edaX8QvKnGVmURUofghP85m0T2NQy9d9sCNVMCTD/8685str6qc
pv6pzT7QAIurtr3813uV1lBcFBdRsoZx/mtQYM54bt6bBuLLj7zx0qQK0y60jIHGAPfXu4pnYOIB
UN4Ml7fSujXvMWScq1gExk0Xt7KhV5E5UOrNjt3KaUKhADb+e+eSK6rFKk7zt1gz85EvJt/ukSXg
3fgqJ4JT70wW1soTs0OQxqRxtnyvHcWaDoYo11k1J4NLdOIUMZEFeprtWoUqNldRGIKHO5DHz/1H
+/T+JzibK7e+NkEIFz4uXAih//QeLi/KQfiJxBf2doSMRTvUabgyCf65h19ip2R13loNVWvsS5K1
ebJ8qDJsKSoFigtXbtJBuI618P27hfqjkvm3c4aFtWrAJ7hcLM/yh0V99VAsdJf2c8/Kw6OcDUqj
fJtKl56jTTm/ar76E0fark6LkmTwSitZvNeO5Y0AK04oEcNqXun68/pNuoAg5F6sw1nAB5bd8aHj
wVRZfmQ9b7GWSTDTnAblA1pF75ovrttnNFfa9cU76kK+rNwJ35frqgO7saguaMUXr7XMwBV2kEbX
msVlv6O18UG3TWZcrbucv1MLt3d3cML/BQE4iARb/GOXED2Kz5/wnumpaFIbRKIZ2NMgN3u0aXeu
PFYUd6QPOLaZeXlXp8t81qzhJlZk6pMhNaa7GLna2c/LE35kBuf+tatfGN0//lPN3NNFjNUzBUig
IT+SlUuqnviVohQV6plfnM75j3PwnJSbUWc7Yi/CrkCluUdYbV3spq7sXR/rmDQOBzpkDbMDVVpD
gJniN2b92+blFxhhKSIRxjIN6yCTB1hVj1+FwaWUIe+PBMOVz6OkeVYJ3AnIGJ97117236OZwMws
Wz9aSUHgilQezrWNCPLrh7qkHZvN2T3CXXbV2MycUsfcTU2KwEm947tGO+DTuXe67B6MDbh1bjEE
k15iF5z3FuVTA8I+KVeG3wHH0vcmcuVHNQAtZz4ki06gs5M7tPEgWis5h5Q8PHuol3oPjucBUPMc
pf4lPs/dfFlZH2W6k6JZVfSo6P+7D89GeDL0SBPHVq7utMiXjySW2878UDv3VZyHltJ2NUOmfiuQ
dqChziNhrFPL++/57OQnxc2znt3XxFwcxreZhIeLZXGvaQJ861KrJeW9lqodWslpcqhOEkHWWk/p
m+6ti5RW4SRImh4OXr6md7TMC/VwZP98s2iYThT3iSB+3uuwW+tvpzA1E53S/eeRqJIM0VmhhE8A
u12PdMwLDQtc2TubWa7rEaTgiuY+Dh9rIL6QOrVkdJilz6r0c19+QY3i6PVJ5qiQzu2b2Xf/ZNm5
zBzRwRbAEHvOlzQ0f2aOLTpvDpF58xV0bfIo7UusmW8rNBrXrv0Xr+qll08pjk6tUE3GupM2NYpL
IWJgIwGeLcQ4m/cuCeCzhXJ2uOxo5LPD/HCday3pCAXlMbEPn+DxdgsR2nyhyiLatTzeokrNxcot
qvt4lBgEKWHILHRUYAUUD63DDAywqa8XTZrr3VhmvFfxV0llZGWrkeFE0RLV9adY/68rSb/txkuF
t5FnD0qQVPYQ6ncQ+7rLkbDo5qTz/HaqN7PBTaUm3s6ndOwnF5WkHxVev+gaL97Wnax+cshA4/XD
z2PxquiajG5I6NuH9vXj6dQs1J82haDr8pB07PXpqSUhntn3X/bkYPRa0bJQpu3x7t4zmeJrFDb6
VUuKicV0L7Poqy3ekcF27bBYz31B5E6VcF/fVpJcwt11PAStvUWvuQh3mQDadjopFqrZdrYtTaBO
9RduVrZz+y3YrhOtU+s0k5O1Gq/L4cQ6lq9NBLJC7/XLk4xywxO4byIH1q+e8NytSV8cczrJoPQ4
XWvp5k7l5kdyWJl3facNh4bJJ47XsNp4tWBa4p0hjP84YPk22ViPP/dOZjZ/+BxJtH7XMjpg7il+
euzX7s3zJDh3sIsQWejlw6OovXOl2H6QtE9X1q/PHuNgbkEvSulGopUolDzcNAN0c59arU+l31wr
KDxr3dX+hP0XQrOrihlD83dR9o2zvYt1hEfFnVeEvvrL91wH/SoS6DZ2bcOVy3SZYutREi1pBF2m
G9XN2PpMNnx8JTstnGBEN1i92XDjbQS3WXwa2pxxenrSfFOBfj7a52w91r3MfIQAWOk5RSX6Qcmp
R/WQ1VyGQPf65KsATO5n7Q6CpD37whDE+ZQe4wQgN1pVn9pIMw0lmbq5QwN7aXFUztVdoNy1s+zP
9Z5Zzv6hib+1skNXLV7oaWNZpcfutTSwPHOzyGOLYGby9D4IWuGO33kLOF+WI5P6xJWHYv3pt5MN
RjG2KChS5e/RTU7tXNa+xcaLsZhtwAhmm7qMScuwBKtD5ThUX3C6cuZetZi9Fe9BSMc1H/rJoy3g
D8AI7bzO3q+cFsoBGvAzwXeKeqqIJbz0HMWY7HVJPq645Yrrc21VjXvchO0oWafEPrCHBnu35vwn
ERzOJOM+KT7np3pq4GDWU/ylqAk7Ia9zm14qGqGDmPk/RJLkzFyG8mVrMQjlD21Ha+pXVY8LjkiK
O5v7fTZTn55cRzGbMdB58AbcEnaP44v2JYT+hTUxcbr0brPd2EdMTl2t10DznC8vv+/OCYAkmM2L
aEfiNu2zmOfoNPbmOLGkBtpxom1CZ6mAoAhLlNe+fzGJBV01L4bXGBoImny0tMvj7bd7HgTDX9Sy
1K5+y6BAmbL9pkZValw//DQqFedDQmgQUf7PsxnDzgUHdgu9S2lSPS0Q6ORsReuujxOOxLj+RUnT
1I/SPLhSx27mH9AEZ8bU6vvwvv3RsAoIUaD7APePOWTrT+iK1S4aonz+WY+Ahq6ip2TiXLhxnTP1
aQKvfDnRmlvtpv2t26P04lalYrXYJPMdyVd3Tqpcd9WKdUPV7JCOCyN3Ouu6fwqfBNxMFFJBwOP6
FEIl3LrW9YjV9deksb9Wt6OHNrqgjI/8GlT4ug3+aIDQYM9gD/aBLKh0k+yXh0nx1jxFqTcanI4w
pnTDbrz8Jks37ugyKvfIEiO7JYXSM+QlLH9oTHDY6isFzvprVz/oReEvj3boKNbNvxpLVbVShEkm
Vf8wKKx6FiPK7sayw9nERhL3k3ciYUKJJhWmo3RqSZAM/5ctONc43gYPuVBoe60HLVbPTgrr9Ce+
k/nynqhKpediHHnkg4MbOG/3r0Ivy+gecVgLY8tWAyKNomF+X3ZB37ZIVNdd///4DYzX5vJnG/Tf
yJCt5/eqvbaSP93YUGkG4RoYrW33barY0l2knS4VXFWURDGUqrwAhIN75HatcHS5nVCAbr6dTlVO
myKGEAYlWi8JmoKpUF2M4zo4jDfbRzvZgLICt0/qbscl9/112cGvNOe4V500SLxMthD5BYv98ZgX
JVaNGovtukkPS+mbq/vEy+alfv6+fqM8StPrA0RQIG8hSoQz2CEXPb/99v5dQfxcl/G5kLFx5H4R
3cVuWNrt/Sy2Khba8ZEidN4yIVnPVn01KMtWsZA93IRYO5EopclLf+IjzI70hyPHRVjilfSXTaVj
dRs2Oiu+H1qdgsmsvkh5CCJVZmHHKQh80JnNzRalMlRHpWYKFm4qEPXv9ZfVHOwRoFUtMOLxXrYh
2g0B+Lrrlv3yMDtYF17TZe7ZgVmkJoqnWXa67thew8+L4tOLOWdrM1YDpCfR8RCdWo5Cuyu8sUWq
PjFg+OFf5nE4jrbfdPX8WnqnnsLO3nS2Rd9Lfu6ysz54XrN7GKOjwx+gNLY12JsPwBZMxFf4Qbdn
j9kMWKYCx8YsHAcTBIcHwoOnjK19VRqbIDzEVdy7FhDP90DyXpVTT9X3MkiSg1M79uFn6WlyCn4/
tVSCruKRYC6Y9DD3ObXWocpuQHJPWuNw0Rj2UeZT+fupz/7yG9qbmrEAydZYsyiCfM9tcNpU1Mtx
Zl6QSTjejCNL/866uqzFXn772uvPwWUuH3Q8vzbgC43NeL4qH8YC0jhnsVIbxjLabsVrpOzc+T8C
+y+x1Y1EDUDfItuw9Hk59HNd98VfjHf125jbUuHTtpJsJN3sY1/c/Ch0qNQ5ky+DB8Q3buSh4Gme
P87dpTw+jUF12TrqkW71sCdTCtnrcvWUb2OtJ+ahlTGCWTDKrHDoaUncETQbnCTDU0iiKLIt0bLl
HVqTXbXQFV02KcaaK4d4h/g7PvWoWQp+G86mpxIEyBDagScqSD/o3bVK4dCUpDI6vbO48GHnHeMK
ms4/x4h5JxkvzjsWslgYreOj8f+iTmfFFZF+lTyEhWnVPOrSunZWKLjwBdh/+d7kOzOI9bgVVI8j
EzI7oPeBedWw7uZORI4fLent6vT5922mT9C9NF2U9sqInp1GeP9ZuXpsIA7V/KblmfLXVzjPOVlS
UTHVsezyWFSRO5dt5Idng8ReLts+jA0ClGBKmtvAxmuz+sOws8OzujZW95ZBLQrcPA53jXx5+d3n
FYjnVoeAdlNUTcBBjaB+ZlVlbhOzGsU6f7nYBZhXqD+sKsTJhGu1q78ASsbXoUErfDo0QD1jjdza
RL7D/sQlPgR7i0c79PiFP7M6z4yzOuy/LimoclM9lh2YxdSHzaMrFKxCXWPX1XI4Q7reo38OGD2p
Nfi+uDphu7z+3D/Ad/XHP5OFjkW/76OB9uw7auGpfvTQ4wjI+1AOy/ClJe6w+LEDuJ/tIAsLB9Qz
+D3E6tvuE3Hl67Kpv36lkFlzf3fLXgByYUHUu7xf2sSYxEzUPs4dGyrn3l8GE93XL4VC7FS2R0fk
2IN184TG7EtKz+JNDu184IgYAweap3c3oJsjsCZufJv3k1ONRi20GiWQLaSPfKsVBA3o7a30fYiO
7XRcfswzhINkU8Qn1CYZrSiNOLkWucSvDR8hHIh1CoTw7DdspWcqDhVc/Lv9TvokZ47ZcEQXnrV4
P/mBPRHC7Rh7cwqdPkf8MIjIAxwgIbhqW7cPqB3QKWfHEMRpiz3MVJmi+2bP91zXOW403Ai1hTlS
sI0oBRyq0EaKF5cchc7s6h+cQZ6d669va/+hBYXqrvloTnrP32vpWtfWhc744CgKw5DqSutxDchc
+K8+YvIeJb+hc7GxKPhd9chJSNnibSocql4xDJHuvcPXZLZopbXh3W3nNFbCJ8yBTM9wJtWq2642
K/mF2LoqinQ0fSrUTQBth4X69YOrQ3ffuIAXBeMcivnB5l53LjZfmIrDFPd+kO3bebiYMZkzns7t
iv4cu0R+tYr6ADUUH6E1KG2dXZ2VmiAyvr9UIp6beydAd3Z1X2DDdGp5QDt2CacFJe6MiRmwQn3l
eUzCxb01Eh+a2OT343eR82wDdX2tGfbbSXuerhx5HOHQ7vzJbjebkxa95cX1ziZIxG0THiCNMjni
fKAJ6lyiVfM2Wg+zUEcwxUF/dGodD/XfQ6Z9XneO/UTr2lXspQimExSQhF1wms95CpKijA2WPpdW
ehoap2liUYf8DcIDBcAw9L/3H63beDI89XyYG1+21tzmM1PRpBuwDH6cfZhNfpidOv1Ovczg8r4c
Xf7xxGorta/NZzMBpxMUAwquxaXfvSVr2yYV6L0JcogMN3zuy/tqsJlFW5sWyOXaVwCkpyANm/T7
VTgIH1R18LyvNQ6ntWaslW4YMZ96xv/rr9y/7XdKTxbjEPqQKZyRCoeZy9mvqG9l06jSCGjJogqr
Sk6Z0ubD/Ug3V8qq78P4tKinp8qQsHkqPfCZclqit+U09ZZupwsROBewEwaeGzFGqpFYADKWoehR
/JxmlzAbzEjKRFjYtXf/PKzUGsRc0h+6AIyApQTQJdY1uHKPcNNWYF9lTPytytUEh9ZJvCjd7hr7
bHByTE/NPp1N6ca8s3POmSIdyqeZglJhtD5UU89KcjoPAyIntePDvNI1U95AC+B/fQPT/ZHiO7yr
yfDcz07hNHZIJ+KuPhluLWJmce86jGt/31cZEUYM7h2zRLdCiLYPnzJEY7Jm0v86NNj4UGnrVyG+
PIQf0X7EY7bAdqLpIGAzHgDo279N1TizW3Aj09XMbHKrh6U1DqjTpufoUsqsJ+XXpg2Veii58LO2
35qjcIQ67h0BAU6HHza2jJCVQx/6vfvHTp/YsEhC+bTtO/On7mfawOws3dU4duDqh95DL9UIPwXi
7UCV0vsykJ+Ul1+ZgfOjGQTKtcM7gwZEoHxnaydE5RifmwHSAEFLPgI8KXWipaDDGby+/2zWC5L+
+EjNu3eHXITK8uKYry+hFKN385v5j4CJpB1HQHjpXoPRrfvAlnfLSErnqsdKL/fvnopyn8fRtbNr
JWrZ9qQNL9TXpT4KzaRZ0choyNJ0e9MNn9BM++9Mj7t6PW09CouVSUVsxKCpqaWrxyoaTmMPLQwI
0F6MPbeN79ggXhPyIqw8DFdjixpP08nQWlj8oYMB4uSFBrFZIaoVVal6aUWoR+429khcE6HG8UqA
AD2IZoSpkEOJwNuA9gwqKfG/4HXsM4q48wgkIb6yDDCdfdh3hYNL3ASg3sNDfOaPd+3vZpnufrju
2zX7UtDL8efbqZzq7kxEDi1cEU+RD6/8T60qng5PoZmOGnLLfDQhdyAQvtDSYp+8k98P7uvH453K
7xB86lk3X9oMLvhTHIu7f8ha1+87WaIEwKeHMfuV/L58JpuTxnOYRyt/ZyXk/LHiU9EqVXFnn7qP
eeMV3A+Ci4a4UCYJdugsQ/qUOMhwQk2GzIpWxSfPMUTKV5QjaXhFiBx5Z+qiqnCD5+C36EsMeW0N
Kv0tyNZ1PVX2z7lMiRrKyCQmOCdQRJJDEcZGTazakuVHvrTy0GOC2kzGucknngdw3H/PQ8RCOH7v
KqPc5cQ/QtbgovHfBWlpDUsc4CvZ6Nhcf6zek9+bzyWdXWfxrmAt/FKKZr9fv5NvyG07Ji+TY0qh
d/gEPVavOoXTe+7fo4Kn8Fce8YCjGwhjL3UyrkpHIXDFBW9S+rJU+FSnGOlyaNp8KkBcfqJEgGq9
MABCFBFuW7GZWScfc7TH6qRjlXq7ky8IOsST5UyyHua8hOvXGo6GRIdLEM3Hepff5/fu9/yNscr3
P5za6ur5j6tUM+5yqiJAVTWyN8gEWzAvJTFO/Wg8sWg5nJ/HytxTrzntOuxZwdNiNE3I2i9jTDBo
4Rc6Ck2Awga0AC8hdBs5sGA1O93VVbJKeNEu73fUBhUeujBUtzRpLqY+R5UJzSf5bAYXz9T3BNr2
7sNeHgDhxwgSZETDtwmRS+UYxRprYqDialCo3ov30iUy3muiY5zr6+nk/dQKUJ606zYoU7MVLr+h
odl9/VkWzMIlK1XKuoHXrDEbPtGqp96edzO/1w9VbEmDMikS7zoqFM7q1vA2Ct0wqSkjUHYcT+tO
epqf+i6b+5jZdXs9DI1k7Zgxft43cp1E3ze0HuvKUsYbaapGJJ57Ww108odBMpyBO0Osh0GBVfzX
S0BpWzhTDlEH4Njpeptt72V/czGZWEu7NGWKN25wrVPlMvAQ4MIcZuCwdQWmezqUnyFFPD08HyLh
zJuef+FYjuuGZxOeVUnj38gOpQ/HTVOEeydsVZxLcWghelKE9/Xf9uUoZwbtRe1j2ruE83bg5EpO
UUfkEa87dtDrUEb5/NLwWvdc3QHr0QKe+r48zODIqPTzRClX91qJe22CdC9cZVboUjzgncv01Rmq
g4C0qrf1vev32rIDugn0x4k1Ux8ZftmdQ4i6NlgYDUxnjj3TWORLWe5dAlRocwXryi38+2iamAAf
A4j1pH9cpj/I9DRe9YAd05wkrP667zO63mCN2wznyRu+yjVHhfObWPGU4TLwtsmEj+MlTrMwNT6s
o3C5fbQEhAFKp/f5A5p9c/jXrtXfZ/YZbq1Vtg16URDYmg2eECiJd4Hx+bcwrp4+5kWm2jyyN/XV
g7eefXDkIlzG/MnPsSgYX8IR0TW5An7lEITGp96TtyYE4jB2LOuKg4/nZQyFAAQPnQGXXmqWn57N
mbSs7Aid537UNVuxsrHjTr38MGXa3t/0dJbj/FBB4DC/d+A41w9eazJ6w8jXHEl1oHsMpaKpuY2q
ZjB/VlJeTyVoRABQQG7Fe3HRDU9ceDLMyMKE5lWfdFSgfrYSSdWnyEh+B3wv9v7yLMrXVRT+sQZg
jkfeR6C8f4rljrGEOmxVV9/9jdJX3dvHwnjqXtq29+1C5/WdbZ3r+8zb5QoRquZ7q0cj3/tLTjOO
z3VinUlrZXKvWHFKHqe4DXCVe8+zejJfNe5/ebulVT07TDYR+QfXfu7faR5GXn2Al+NmT0J0r06W
5YvabFUGHipb89METMyj6PGRvj4LdWhJTMShvOllDelhzeoeV3/t2MdfPMoVfIQz3x2CorqpBOVs
n2outC6b+a4vh9Fdz2hNpelwTE/nsUjd5PHXA9RDzW8d2VT8s/T0MfAXpihsr/26CQUW6CxAYeGq
54egKFXFHgdsEGBOlLpU6cCY20/h/RrGzUnozLoDaYpOdTWIs/7yKIHWDBD6u9Bi3Cm2ro2wIJbX
xqK37VhB13nzMvODgCgegMXzA1hnB9h2HKePjImSi7R7mJuHger+Xp5zhkaj8SxBR2Z2O3Oqlsvm
ew7jx8zV8OVJsqTdhxVY2a7KAR/RyNXCjd+1cLkkqEyPmZlxlYagUZF2nBZcuQPWMs5PA4yGiafW
cYlCUaFdWn4ppdTRGiTF4+09MeALjSk4y+K2guheY76w+LNEwui1j7aB9PEHBdSANZ4uHuStLyoa
NKWHWQZTSYTlkZr7hnRnaQoo+VCVc+DKBhMyplW8kxyl+x8jnhRrs3MY9MR+A7QczNgCxY4DzHP5
L5Srlrbn6RXssdSr/07qCdC1IM/ghgJpwDP2e3QJvIoFjCKP5FRnh1Qwz+C38SwdTjBVCtRmfvH+
8hBsK2ueSSgapjJqgGb6fyzd13JiyRIF0C8iAm9e4WCEN0IIvRCNkPDe8/V3lebGdPR0t+CYMllp
9t75mZSuS5eb6VWT8KK6QF7g+wUNGJBRfDqaPIWiJIUU22EYe7+Pno0YFDtBuHPwfEHratRy+nGY
kun83FgDp6KAwkIA1csX9x+HoTAsnKBccm4knzFU3VlN3go3zMmwrOw79wNGRmn+TWD7v8m1UpnG
y3+h2k3LrUIZXLv1urVkgKXj7alYiUcUD3LWa+X3Id+RyxUajKwDam45kwuIzuVL2LoktTwA+O/p
J6m06OvStNG5qbLUzn+uwKpfg7yDOZzwZGLHwOed8+DWW3efk5biTGgMobLh4Me8l++hmsWtA/is
72qPHpu3EOrMqYippiqetrKSYqd+KER9FnLRckb8JDRhAdsiLLFsHkh2fu0/cbpfREjhiqAzJb1X
vewouAeyaHVY50NrXok3dsNc16g7ekOCW/BeUXeSuuC+jhj2v1ONMySBZx3mpebVvseghKr4ll/s
RdG0SG5O5yw6n+u3wq8HGZ+etdgHjrwG05dA8bij4CBkxKoP2V25q1hLHSYUbvDh1xAGAVmQCkQC
oc7CkVt8ju6hlJoU/KkWPURGf9X7r/xQinAB28stAfC/Kr7LU0kZPCPRBQco10238+3f35CWRFKt
iR1lAILr9RpkYGC0sf0DlS3ezWxzCXnZiVcFTSDI25CxonLR59JvM1+w60snvqKjuEMlHffTr1lG
8jdVPDtcCjqVFjNIvs8IihOUWJasvvvS7q4VVm5IOgq0mROlHg5HKL+ec1L71FJbuhk4aANSJ1/B
qB/J0a+k/GvWzaoxUWVeQjAJn9tQF4HvX5QcTOqFHoRjHEvc4FKi+Sxva2SGOMXAO8wCwwEsmuoW
gObm3lPHtA6FNxMdVsytp6+YYmGodqQ2tbRBZxrFm+TK3lb9OcVumdZWyL8c2q9/dKGbhAMFr1Ji
NRqUVmmhjggATLZxshY6WF7UA2YkNqX4BLfAoI1M5w7spvokf3NqyT4sx7Eotamcy6Bnap+3aoGv
pULRgAHuxD+QN2oBIDRJVJFrWtleqnOjUzDU1TO1UqN8RFhaZem6kHVEctFS9hkYHFtUhN8jiZV6
XglrdD+Vjop1yPnXco6XQS5PJqe/H8UaZ3FogaBQ6a4Si303ibQwQeDzEesr9ZYb8ytft/IMjTBk
/2+38maYwlqf1x6r6nMEH76GGBn6UWGcG2Nag1qoS2kKonW0WtNZI0rNGYsyMgvUU7Rcw7oO2INF
L2wtjl9s1ZAuTJYXlr8hcTzIOQuR4/0Lnu0jFLIaxIA07v1zqX2TX3gEXkNkf3Osp18Rb9M9rmR0
+bL84phn82Pwj3sptq+Ehe2DcUGHc98pLOPDPt1LE0yTfHk5WCiQSgIBdXTzdDPK/2VdYb6BEjzY
l4ferBvxm27e5V0SMGTBA1u19iEfr+6wGh6GjGxn0XqwZtA2nIxeUhdqxTIObEd009XYBmB+ABE2
TEPnxoqbIbPibQPGJN8OxaP1pTFp+yHHHPanEYgBe5WQW5W/UsqFsvZJYnPZMejqHbk0tI6JmqSr
50BKiMJdy5sWz3rRCnlNobsk7QW+fSBjcPmR7ekYkkKkZdLEusq3z6wpEvm6tPiSxNvQRW+a1cy9
9HufHlDMKvz3tYBlJLr92fXmA9M/d3a0jBYmy5cZcWWxyubHAlDdVHtsxKcqap309nPVKnQ3QEdK
Mx05WSBR3zYcizD+8kVhIog4hCvCFhWizfB+LuXX76KsgByzonvAaYbaOSSte9dZIhQwa7I9g0k7
IF3Pl0YWTXAiABAuOMxCGi05FdzysYUevP3RX1LUX/57Fb8Deo12X8mRqE2+U7noILQbyE+E+eEh
LUJhaV/Z801MMe6FigtHSIQgAnr8qLA0GaxldO7oAKAO4sdJ6sd6gX49Q9oi8MTMrEXqRSxMv1vN
1sFlyAoKMUL+c4hMJciaQChPQxWG+QvFzkKXpOlUAnUbNh+QexX34smxRqazIw7Bc0Xe+kshySIt
fpjWNHEM3fgSleuxuhnuPfsluABHoyFPqpSyKr2sDFlU0XamJEIUPj6xq4Svq/D5V6w29xq0awaL
n6TGUJ4rx2WsiyuhzNTcL22GPEaNQfD79/V8m3mw9jgjsa7Pez4uhwGUdY8nyruhMt11o5cS37ai
NZvVioWEw7+izBvgbHnqqDQycNtwmOe15LnhPsl95HV5N+HzuKEaR3o3WKC2EoalAGhoScLrQKLZ
waBVkyi1b+Z3b1avCVwOajZJ149z81rYe+LRQ+Rrga7jx+EKcE/3KXMT1qpvMTXBYvzN2OFe+wvZ
GY/dvQa84cwXWewyxPWLh6e8ijTPgIbwJVlhlsyo6Nnq5PmTcb5GooDttmdP7L507nJ8/FfRWg8M
w4pXjiNzkCkAyv5LSfuGJyptB/o2HX4eh6ar3X440YVFTa7AGstOhQ/k+0NbLFHf3bCB0oaoQKnn
Vsp3UHYqqbmC4zWa1CAQlHfAt3YiSqykPaZXWkXn9i/WI/gj8/T1KKXh55EbgB0ErrGuGoHTvc0n
Vg+Z9PTSjuZ9/UWcRByEZWXVWsGqRpvo0s33sr0Xyelb91m+lzOd27ksbsv2CjWyay3La/myO4WI
AyCn0PRVLCO0DGXxO/A7pkiuc4biLp9C8ikEvMBNZ+UHQIEf6ZNltqogLWoXn/dk8oCrK3nxKTL7
ZraVuITIWTQLXdIAEC6ghcFY286xGX+jvOhqk9k+yRBf5Qr/nLhSUra+UOeUPapykttBnO+JnqXh
xAK76ePvXwVx0xOEWTsXBRT5onsuK5rYG9n6pbvaVRZ7lG3NVCuFWsExtINC1JOwyFu+hKY0/D+A
BiFTegp/pR8HfCCNpN6qqXCtQBsK3OIWXIvB0nmd+jy5OH5Ve96gj9RiAYInoooRMOQrjXYLtUQH
h7V3QklRLYfLjoXuf/mSXmod5ShVUYYx3XBjZkNweuujXwTM1hXP4NX7zsHmKTk00kgG62amtdZv
kwa2yF59qxKL17ccSjq9Tso2/Fqsnvt4AKmZr21ny5APb9AHg70SrYonZftQ/g3fBeiKtRBbasKS
TW3VFjgZ10ljVQbG+lKcSLTuA0yG7EtfSM4OOFBjW7v2c7UNvfarMsIE0Qbs80EsFQBtoJ0eP398
vZUCDJ0w7+8ccgZgrpyEJ/UZWuIPqNxdfbGpGu+7QHS4q6b7m+qhtarGmg6vfOlcv5ahBnlPh2G+
7G+l88e6v2woo32EOqqGoCIXtRU4s/wo3nh187ZW/zy9j+6NSX9R/ThFcStrfi5Gz9KzmqMiJCt5
9c+s8VtYto/K+UO/Km0Ri8f2szxv5H8z4MJ0rGDcWpfZrnMxyE7FwQvx7ovSh46ViITtK6FRyLmx
ZtOb7+TPprKw3dxuExnenIzZT/C+XDBDa+Nazg8DYQNtiHjHvp3v8Z47uU6eVJeCicQv65eN4l8L
UljX8uQn19kDqX1evhNUkBbKIplUtJ4qwYXFDxFI5qyscUjz/OviffyCUiZ4EAj+LXWyuYBdSqql
N2q07ic/lgp4amOl2IATaMxO0bZ27s/7D9JxoTKndloYFDpag0fZcoEIcBgkGLv4SldHImWVeScU
egcBySGJGoieaSbQmr+WH8SRfD/F4j4w0otOBw63NFUX8TGgYWWHW3ueSqT+jZnRvYJPOt9dy14p
VPI/11ZA8yffaAt0k5fK7T39K1kk/1T2TiG9O+kvnfvh1isW5tm+RMHucF14x7AVUXhYJDKPE6JM
+9vrth/j3adumM20EkakhlHwsdT7xe4MvnsPXs05cXAKp4rBaoWkuY5gm94DI8RiBAkYzkeFDovh
/JRK5Y6fZmrQVcIw/7TgNQGrn4D/gs8OfbGJEOzbcVKJeGPf23ZBIwQ6hR3IdUQNAsf9OSebNV50
17UcaQy9UDXO1HKLuEUUG0x6dEys0yeJZiWGJYT9+/JVfgIfLkvz/ra9eE8hlIl0AIb0+v3dXChU
BXV/f3hFu3f3yFhKDbNxhzWFSri8xf9ds5UUXKD7g9XOzv3F3TLP/rrRbls6vlBJy4ZjNysEncXi
tb/MVXbdnG+Ig7+vrVxNg/JqoaagrlnAZRazWnTGBpkVBGt9EIRp8pTuMNpKse8bpYxGfl+liI68
1T63LiL7+kOrglcl1TmW52392B9NHTB78aG+d6dqEGHpPXXwvlfXmeK+7TgIklEUL6MFltBDhjHT
Sf7GBumejVN7LBqT+qIbz4uf9r95yZpZASusN+kuf+ib3HEW20lFCj0WqG/oqFi/wpBwTSpZ3mhQ
xTj/vLLVzWDeEyyQQtp1jl/yTJ3YKA2i17Q0N90ULdZTtHPi9HfdB3zOu1HXZxz4tVD1wxW8wod/
SlyrF5iOjBNIv1UL3j1lh3Te4gTStrsWY9Nbl+JlJz08QRglo9U4hqJJCrt7ZJUGJGRQpLV948Jw
toifo2yWzu04Tlo3/bGKV5L/FuKziFi6GZfweJWO/Wn24/5vK1FbMvqvCtmZNcS/Blhqg0va1pWw
JN4XswO08W/SNL2fulvkGYXNEUEUWZTO/OfRV4n+hu8N3Vy6IMLau7flqEhXykptPrrcVTl7LqVa
9B2yNqLhcB1/nx8VWqeOl+f3+TPR3jTSqehqA3Eep/OhqRgukuXVIMcRvJcuo2Xv6WyA0ZYOHHqC
/D/Tlf24dVffr7dtXZ+PyrxcWdcfspzVTaWAc9jZ3muLQWFZuWukqeleb3dkJDgf73P1NI7COHWz
ym/d41dBMLqq3CFJXB5N+ecyyEmGYgRRqsw36fo0rq3UdBG9avuv+5cxtsrqz3X1UZv7Bm8XZGPP
qHvCjFvzwv77Q8fzpH9u3fS2Hv+3gHGO64jVPMz28+JmfA72wzrNZhsrbc6i/Qsit3xsM6S57307
SU6hue8n0PXeHSjtTCMxTY08Xk66YmmlutMmYty+jj3yI+mPa29P12euzf17UhWlui004z8Tsc1w
mStRmnpcSvev22BbX9CzpJEvYy3wVR+tPiGrgJkI7oDYr6sb1aL52wMJaSJCLu2Hm9BIRcgjl6yJ
HQxitBggKXatpff8sUbpMCj1ORW4Z3+ifU2h1ijbLWBIPOr5gcrqicB6D4WrlIMvVJbvF/r01uB4
v3MtCC9oue9YS0yHyPpvjdSBMCc9KSnttmiFCH4eChCtpsczmaFjpj0vL1tP0jSn4vGNsGxTm25s
y00JzPnxu7yU5c+hxhCH07WUXkPW8pgUDIu2mun9Ok9WJ3ci96W7WmZf/9MaKUjQlVRl01nqIT16
SZpJc45ik8b86zq8tvZil/fHonn/ig9J6FhP6ulq2N0dM/TzEAwB+lKi2NVWHxK3y/eHsuyfFFv+
Xb1KZCIiE7J231O129utuXrPVuf9YMQXJe3x2sk3zVcGua9zNG9Sei1xZKNrff+7jTObmW5ultCA
VwGgmO7FspBctaU/tldyLN2UZgA04Bxl2Skm9X4lsBaLiCeuCW3VQiB0+AEIeI7Ec6f5mxg1pEwE
FdCpEi6LuuB7MyxEAi3ZHWliEHNh21JOcDQXAQgJc4qr+VR1Y9I0v+BgwlsIP4OHRYL8e9LKpMtr
muDUmz8Sieimiu0L+z94UfC/3e0Pbt9XQtx85oeXQvHZy7bm/x6O8/m2eJqlP05vXAeiHESjQSmZ
DxYuun0/e8neRbH9/UH0oNBcDGU0WvM+k3T+WHX37Us3Oczt39IPalzFFaWERDH7Uxg98sX7z3PI
Lp46F6nEAbK5yBH3dvQaOTgLb4dxcpgJXGnaa3sCTbqBO0aEX7y08K08rnKXiFF93nAI9ZnsO23o
mnMqScc5nOgVqjg4d1/b3uoYHGpySpd1a3Ws5oGxurfdGxW8w61iu3CRavt9KWsobjwe8rd8w5Ku
s27pCTYKHsN769adaC/RfUTpj3v/+vACqUNUGG17WNb1iVw8HLWk+HBR2tZ2i6pz+vbukD29r5eu
9TahD7Ao7RQkzuX4s5wpUI/VKiVaS4lnKqv3zwcF2zxR38iPfGyrJmkLkOQGOyGCf6nmrgKKzvIj
1znh72vVVLz/Xp/FHH9vxR84FVeLKLkoFSQv9X5ytUXkahfun/BOQ4lFdCZjnCku9NPaRpdrKUmu
bdU8z1v/hSprjpuI8DaM+8ymAuS/uZbSz9L+N70cJTrpTdUK3yI1a0j4m+7N6bPgFy3LfFlecDyU
MCzMhRpYforMbx8OJg2k/cyHlu2vCl4+CkLudz9LaUUUgY4/3079+bKcS5Fp/kOQye2vm7SXNg1E
EO+jQcznqZx8f4Bf5d5Tl+4z0chic2LLvvNaorzCyJBiIi2iOxR/cQ8UcMfb3WL0p2MVfNdzM/RS
DmFOoPspH8Evrn53ou3t+6JPBAC+aNNfvjNORKfX+LubSqhGtJH8s53TB9jUdnaEAUOSWL4T2QYM
2n2AnnB+/yuvyP7ZavBznmEqLXAaxqTvJn14NLdWzFhCkm+GcgG7LzUJbZKfO5pAgV4SeBEq8X9K
R4cvbrV8AVRJR/oxNeaZGsF8qPdshkuZHjS3f4fPZItU4Va4f0h0OQHHj4nWpgPu44UIiHZC1Xmy
vv7QhK/4BVPczBSqjzdGsH22FdMf6X+Tj2PdwMWKd/mVHyz6QI6gmvGz6ixKhBnKueZ8upG/Kd7G
hWaClMBcTeBGybK9GMq2mNZk49Z7NufxdqG+KqNx1iiBtJfo4psaEpT6Wv+knBN6ZKy7r39Bj0mN
C9XuTq8X0KIe/0ocaxssElnvJF6xVGkpx0xa3jpaZ0onMlJnZqa2ovz0vWTdvraJ6tWe6eDzvGcE
CBnABWaOK1hLt+K9tO/xKL/SvdwJoQRJRV5Y+mK4m9Qb6Z7rn+shlPLW5X379rbo7kN6/fJ9+k5/
FdBvr4SZ9e4oLVDEezv2cZgVquTK0tsW9SzWADWF4CvZgm40f5YLZGdkib6Xo2S7gHcswVKnD1l9
Rukm5AMoKrDBRfZX8yvaCoC1s9gsAE9yZZl+sqIiw9Wi/DhFrUnPhoqF46MSOnH8GhOR5Z0Xnem8
PvPVeTvZ8+OL4vv1Hu0/xHMvR+fnvcyLZo+zv/nf45nrScjytFy0pLaSb/vPwhcJBIeqYpaiSVz9
adVfzrSAmuto19R/6wB4lO6QjG1tPy8539FQJyr0dw2q4HNmqsU5vI9tvaCX20/14wcmFEC7RkSM
Ppyfog/Rm84Odr/6v/SCisC6uVZeSeiopHYadAeW71Chyc6rF6Tm6Pt+/yd3nX2X6fBs6rO7/qlf
CA261u9aUiz+Oo4AyX5sEjUgIMa0Ob/Ae5GgMmDoShqW7Br7zxUVwkCr0kuoJ4ugFk9qKK1hLhiu
xArYs6LJuSHPfnypK4t1QnkByXaersXyzWOH6wKf7PdAw4C+uBsb6R+CL7pKPmr4syhsdwDKJdUd
z6kfGA8I5lANU71Y7ZiFepHV2DWI8Oev+EcnO+jI949eq8GDglfuLTfc/BqdjGoNCYqdGL26E/jt
u9tmqA++akGLvx84j3ovhqFCELus6yt5pj8V/Jxys02ITVnNtQiUU0XeaLxGvgdGcf0YkK1TZt4p
RC8i0OzPpDwUjmMx+3n6uPwWWmYg1rv9Uvw2qRlB3eyptNFeyiSvSsvWoaFDHzm+bTX5ltmU903d
Jy7iLviuV7CHUAFwah4Fhw02y4GwK+sT8YfuTVqDybq+UOeAMZGLLh+CxcJwvvzIq6qC5OxQ1uuA
pnosKzIoGUw2recUiBB2fnAH/ni+J+E49Y0U2qRLUOT6UT9a8BUo7gGZW4BjvDdj2+hRPqkz4w8j
3GhecwvAxzWsXaF4vBX1Y0hqWqExk+65gfj/D8Gtf/BgsmNScC8ggnMXs6fB7QKgwyf+w2R4TM+n
oHXaq1AeAWTsZNXT9wTZPsmLHL9NpR2UXK5OZ/gEq7QtZvUAwYwQoesTGilTPzRPggoRHo9Awxh2
vbvvoQX7ujOQZFYjYa7EGaEetx45KrPDxOBaivdenQRoGjxNAVV++Bjfe2ygrb79jYMk2eYdkHim
cJFoZJaNZPtAyPIT5vTGgSESRkUF8ZaLMIqdq68rIUZOgwaKRWf/k8s8L99Pldung0NF8SmbgbWH
33hvPNVfP+MQu5kKi8L4bY7AgY2XxcXA3htnyhiChkmZ/N6kxV05BQvJ1fD3cAViSpnPu8xVgcrB
s+2Oj++7aD2rRUBGX2JiYMCy0YI7ogOg/hZAEaBS6fLlVMsPC535P5857nRFQwmr8Ci2j694urI/
fC+4mXAGsqXy1QWw39IDeILCFWV2fNhsupK5Fhv+xjO5W5+p0pmkvxgH1nDLC5GDrciypbPR5nP9
+0pwmEp+rVwKjjkbpXbvGQoM1OU/l46Jr+dBeinZchLJErvgcVvO8nwv8/J5QsavfN1SkosXRtme
VC7Xef5xzHy65e5UW/8+1pXk15mZI+L/WYCHOUZapsUuJbN3tT2fxaNYY/sWPzUXiWi/fPN7jPM2
j87JDhOfQyF60E4u3nggi0pqdsNMXZUSM7nQ90MMgq94oyIuPZJtb9LRmkA92uHoCjdP3LYQPXjc
9Gm1uB2v6GjsNBEp3r7lJlNrUfVgJ3GmzULnMKln9u/7X48d3nBSXqXL+y2McfnwPSmUj+gt8+hx
jBLaAihraVzgOE6VNx7ZgajpAWeinP66PEImPTG4qwgWiluwzS8fPJYPn5zP/PD2vfxIf03i7/Fn
7fadW37ljpEbHT6X3HFDkiulEhDY9dixRo4kVjE6luwaTIYfZCk+i7tL9fDND+AQmJsdmYIv+2It
qTi+pIKrmUhFjzGYiRTBtfIYL0ebmKVee4xvx9pWgIRe7MmbHm09eg38cJl7z8xAHg7b/mVnXA31
7tM73nN6lkaFeHTZkXunr1s8nvrZgipmJVyvc9tVJm7iJ9fKNV7a5jiWpS0+soQM7g6IdFvPOypA
uk9/3VLd+L48VzwoJ/vpOBfh7UDkH1zjXDQn4fd9GR7atM0Puqf5w1sWz6wpe9kt4NrOi43NykoD
W4d5U0cs70Gs1RZ4OKMcaHmukl8GDN1rwHbsM/WDAqPiolwN1aFDUVfa7aIi+br1tA5l7Pwv/zz5
2Qm3gDdeLsN/BMj1CicKx+rX5JfJPyUJm1ry4VK+4Bm95op6afadkUn2b2N/uUqz7sv/rS/sHDHm
bldyG8vuDFlhEFJFT+r7fJoFlSgJAnkJphMvoW1N+xyECcgoOScJsUx4oDVhn7Mh2B/KlnL22Pj7
HIDD5F/gnhiz3LWcmJkqiAcPmJrttrrufPnjZXwbL6csaUpUXYuDtYLu6B0A7EK/XsL9+ubSXMj1
dANBJb+1qHiGZ3zo1ZPbt/m+ftEEsOihjpMSEMVlPMvc64mxrZZKMZDv6v9xttrIlV+D5NdrAJXl
3zxdslVYhlDH9LnrJNlJ7CreffOJltpM80Cmx3Q12ZpPdxdANDtXKt9p6khZtFLdWCO8oK++mfL9
9LSq5pqTf4nZxXRe5MpJhxKnpgKiW6wov7zWhPbayrcnybfF32rIzTKz2ZM98RZSd6qrYfL56a5w
lIIdg/KgSj3cnIccEjXlZaoWpTKlJamCu1+2oRwx8kLpOoXVTXX55AfVgqkhs8q9l5GJKTmgyI6A
PL1uTs/zsl+G9rqomPLA29j0VB6jdN9B1k1cyLOun33vb2hiKQ2GdT5AqXhbEdjmzceKpvlGV7Wf
mTlU7QRFkriEKFgJ6bnCTAVadduYAySd0tFdsVvyH7xlV0s4iPewNLsbkngkGkl0PS+AXK67nsAv
4iI72fhbfyaRBD8UDKX5bbFnDxlms+jvi6GXdovwqJT6Z8YtF6uGVavkKmHolZIDPwnPRhH7ryyu
Au9LfJgCbxdkKtwiXjZI55HQAy6DKyEzQxICIULhW10oNttP3doz0wBbNRZZEOVybLyqz+l1JLqp
2RbgYbpjl/Z1a89qO/q53I16uqn3KzE+a39MAhUYNjgaAEFYtbywTSsz3k4iv7TTNpoQ1lPPn5jt
C5FNEXi1LtN3SiyhQs38CIQrBcFjsg0hvfBYbZ/AVwrj7188sFxfd0WV8VkN+D54BV7/sUq/sn4b
MwUGpTCDY/Du0C2g1ur8utYPhbkQCPFTAzPEygrTZLGRn5RkU03ZgqPo7zz0Rv2jsby9G1fz5evz
V5RalVNCCHW3h7iul9YMRqTpPQwZC9FaDFEQL7oqMH3Z+iPdvedC3bQNFPkw1iFfdhVHS5mBAOAO
YYzJ69T8ZjAf+rbDK3R3EhDzAUwQ/EEOFijx9hBz5pyl0bm2FitcK8dj9ZaomKskezmve8TDHmwm
4gJ6AZfbA7LD1FdE4jf7A/DgFWWUKxQYUgNpOFtJqkPeT8oNTc+q+MPz5EEnyL+wSLotUM54Tecg
CI868BBBe/ONvLgL178nyieijasoN0t1Q5E82/YQz339dCv7MVkgIaOLLH4uqcFmGDxnC2Qv5Vv2
SMBcl9OXAbA0crmmp7Y6k6xxgHP9dQ9/3RDGvUT+/6soWv0cp7Y98IYnPW9a12w9ZXvO6z4UrosM
MlciivWBObDNL6t2PPlvrg2F3XCjpCnxfZj/pOYEvQUplBQOUA7zQeb0FV/pi3Lp3JP/brFa7N7L
UfLY/8vJN8dZ+ou0F9jV/tZd7rXurJ/mNYvYcydjjcu9BklRmNcf3koWk6rKISv1KIzKkboq3Fq3
1cdkMd6mhpvMKHdrba8y7wQzP9bX7nEU4DLLjm6gh1vLskkfq/FjdZtp7ZSc8xVjz35sz41IWgqV
tM0s3saJWTpetnGcpo9L6+PVefbDcTRl9th6NFPWegkTWUp1l3l0exCF2ZIzMflZ/57rfDZMl0IN
rn0GcglP6fwAsGmvp8i+/v/qunbh3QxaW+tprgnBVUt1rcyT6icRyd3bywHM+DlumTlpXMv5Vk5q
2DKINQ8JIE01yr6iawifzkmZEO7pH9SvMIPzSfd3iUrsnWWwg60EYNC+3IxdKF45H0d2tz9f0pF1
Z0u4R27sH+bwCKHSExYJe2oxu7oxAy3imvfT/dWtzHS64LkRk2cLyWbrG5SQrbN17RrP6rlt+gCN
JDFF2NMa56TePuJEJWSQSBE46E0lupnAWn1CBxv0dub3kQ7gJNcEgssGIJLhAT+H33TL+H2W7tuI
Mtp+3x8DDcZXmdWjydSwNLq+IqsWXigRq1nBrzSDr20vc5MJbnE9tWok9mZLpEbIQullaCP6eEEb
IZY0UZZqzwU1yYBKmgB5KGLPv09fOD24J4UKIEHCxGfJXBaWdLRMQgVmoxfgIvHGNQH+x7wnustp
Zpabect8P/buhXTGaOSnqcC5QFiMYI/l/nBx4H3EkosawS1l7WzfJAf7NA7uyVsu8Lpj7/bdriU6
TDdeSL31p3RD9T+PybGZ6ToBzNt5ZFRT3bsmD9MsuUPeLQ9z0k6MXcUcsRDpbB0o6xA4sp4oQAdw
hykliDmx6wP6y0EVwMWJXBMfUCevVkBagenAniC8YPEiFyhAINbKDJYXvc1XdpT4YWX2VXTIoE8Q
pHUSHwHCTPwrKwBUcPwXT0akcckHIdpd+vRq7tLZ0aqNlo41KniVDhK1K9IHwDjZbEHR+ylZV1ck
y/c7n8HQ0YNM2zbwViswhkW3gNSdR4RKtJ54L6taLuKyO2ErOVjNoJQ5aUkHAtbS+ctxoP2/nGzH
birJqc7xFxCjnW5x/fIV3OWOxF4gvsNHFAKM1rGA7ivpNB+fuw+6EaefW/WuVBIgO3meiAMbNLsb
5Ck5SHXhyf6PyJ/xVGDwQUBsfyzpRqAu/AKBUhpalF4QB5JU9SM+Mm66m405TiJ55LhrObuGc8p0
QDJgRO7VlU+8vmUQhZi5t3wLeEACN9o0FJgChJvUIlQEGk0v7780jt3NsdteNQWo6dbjuwBBoDPL
prutZWpuJiMqMRnlapO6XOBqBq3cPQKLbJUgvAIaHjBN/V5GrcTYA2cBp3k0mTE4jbdMB7C4tzHg
wRuAnuJuJ95Wzbs06bp2BaLqFd6MjV2abyWF2RLy3dtbPq8mfe7fqzAI2d90qfC9gvMimQW8DWmD
fAGvj7ELciPh8LwraL/doSDgs8fB2DhGmZZgeZQ3Cdyriw+v+7oN5t+ABQ+tOF27JoOpsNY915Nf
Aov5iNN4ri9HAo7HmIahtZDub6HaY+8hi57qcll2jAFHwVG4DZbvsm8qbL4vp2nRc/E45V1ugbJj
7w67x1iae5STSQ57fVL+lRNKt/lMxynT7Pl8RvonS3UANDJgZENOfx9d/x7Y1kFBgz8MsGbCJuGY
YLG3JGT+xCMKxnTR2j+jZDv1Hn7iQAgGmRTVcjqPDuLHfcOyhs8nyJMtfwhXUu8QY+aQGgKVSpA8
Rp9rAO0GuouNdUiAaOe6ix6KFN1I2TTStVzat7By4TEri9Zy08t0ORDbxnrk4GOc/ztgzrkeJ7YQ
pcbBlDvveZXTrEOG4ebDI72/Ioepxxk6H9hq1kPetBDBho/C65cZWkIQe+1jmG/j6CjLXiuWDZdw
TnRWNjuh/pfvM1frTGulizPqcRF41R4laSwy5LDxHJ4geEB6/U0reyMSoRDRF4eokIwdBPvTgLk2
rOeR/x9WH+S+ux6PAcsHXnmOl/gGeXQMsFJD6siDnfVFj8WcukvaVGiMZUfCA/rCWLgyTDhfD2Uf
MK0cg4k6xqQcC4d0ONx4xM6k/Hg/Ilv75y35/Zru8K48vjXq4PA01kOBkely2fhzTC8/zuPL7YHR
b52n9Pb1UXTlOWBEGL5giA1kDMDnL/+MuxacONf9o8nnAjqahyojDa6uAUGi4WVdt3ueLlr5vkc2
9E47w+4uc02oyB5IM4frYybWJ+Ur4Q6j7EzzgIVEZTXk43UX93cbydevUyeIcz51q/Ec/otYnqPT
n5TDfLAOcQVnZxLxFpz41ymYb8x5HlDZA3f0OsC8ZjcUtiAuoAvxD2EJHSfnho3KKZhc2s+pz55V
Z404mVuTwd83UXyIPpX9hQ5s7T+HxRqSI3TcHxRPIpMY8q2yATxSIkAQwasgecI6bPUrw8kLq9Mz
KGJH1oCs1dD/HP0qa+ZizD0wargJsPuYAdPzU8xliAsz7hgB3QDvzrHlAQqanKJo+PNrRXC2+OQc
nkvX3ZubGqldUOLcE0MAmkF4xZC9tQqM5yvq5d6shUTXLvpvekkLU65jEsKZGxaYe5Muvit0VCxb
B5p63XlkzBXLWlxxoGEdv4RniTcJg4AwM4x4zDzH3GxR3Q2z7YLyRkjqOdyXiM6x5rZxGzvrLYou
Pz2sYrdPSK7/FZlqz1B/SwXaIu0QHxcOQ/iCL7RDOCM3vIpWQ9/C6l2lMUT+C61wIkLwIN9WBbVG
eBjcAUXgVbqiu1iuGfyF/2LYLtgfSUwZi8yyGtIj92BObRbVsEI3TK6uRKuqyD1YRuO/VULnaklR
d0VFPXyTroXZw7LIBIEZrIF82eKwSiTdc8g6u+GilZsFIShjhkITq10bYWq5sbt/19EKClvZPVkO
gqW+PXzcdCoMUWF4QsSlZcXG9KlwVxHpvsTjg8KuLH5WP4reTenoZXv3lq+ntX8a6jZzrMQ9hiA/
SpXA/+G6gcAD1PwAvs163Xkcf3YwCKksB+jj0+2UxbH4NKoSss3SlvCckim4o0ibjbe0iArq8xEb
x8a7H4bY0C8DrheGHjuBGRsshGrVuTZ9EgOx9wBvZLLXAcHYvwf7bC0phOBVgdi1wRYwP9zy1MIT
nw+srPMoRPw4LU1GpzDmtTmAjPsg9Jq4C0AW4qMA2De1RlKwx5xjnBTGZum1+ghhZXjUcEhB0I6g
G3z3Vj5xhNI1APcQAG9NW2FVFR7518Rbuq9UYYMzD2ipA9c0GEGCfBcOaJkV7UUcAc5YvzZMAOP1
EqyLqp+RoKhrmY7DG3dzY6aJz2Y1hHyN9hkIYfbovhJiBdrELOt4tW54cjkUu5fjeQiIF2vXR305
TYqQq+0P0lohVFnt+5fJx3bTW+WbTAy/Pp2q+R1qFaJmPThkKLycfgxpEoU31jCGyVc/rFRVV6ZV
nMsEGcfCvIZDADoMrGTz6QKCbpCoZB71YMsQWOwkF3f/Q/idrfMB3za3HhdjIVBGfE6IIQBxGEkW
OUjSTj5tE+QI4OGA2X4e1qaD7GeOPhBZZl7Nt5Ar8AzDuXjcvUkd2EPxVM2TWdbeP8Z4klHwFM4l
X4BPutUc2VaCkTtnKGyep4Y46TtSUDKuwnrj1P7VJpN1k39IhdOJBRYUZe8fZxwAhecdz7VyWkhZ
kOMIPxIUeS2///cO2czXMv1mrA1JyPfw/BhzSQztaZAsXlFuX5FUWSUrpnT635cNjuNbVskDuCh/
apgSiOWKq2fVwebozFCQWFWvo/1N702GI5ylgffm+NtMs3pF+StO+L5kYG17hnexLrsrfyKcIgD+
q2o2KbmCd0TAkKNziIzN5sdXfNEB4kD1DwIa021YLDDEWiNl+DLzWrATy5kheKQGht9cJea14zI8
o7M15zQx6t7M+eo8hD2ub5INe8pB56qBaaJpXqy2q5prdBwT5fBybysv/vxOrb7PCGWUZiggsXFC
1VtFLBnjQ41YEoLqrXtymLeG+PEeblWcbaoyBf1CdG5QBvZIcF5AXqt82Xnxx/FxErdZ7TWNBWeK
U/2P42EyYhgJmyGDxG0wJYyNBjb+EIYuaO8FvULzFJvXaUyTQsglAtP4cu8ZNvOVL/xBVWyEjaM4
fN3hfN/ph3Sub/DTWEODG+xzvq8tzi7PAlN4aKuiWz8ePZzfYwvE3wz6JFUzi+5tnhZDjtLhJ04J
ZAACw9IgTa2vbdPgrT2xM+B/LJ1Zk6LKFoV/ERHM6KsyO8+WL0apJaAogwjCrz9f2ieib9/uPqVA
krnHtdbGfXEMROz3lxZMNBKjrWjAcs9S5KdtyHvg3LG6+Hj0Ta7vnYjJqeyzUOyx3Q3q4YYnETG4
eDWQbL5HRgQ7KNTUwgOT8MeNwwuALRTDceRjXIIzyCpRmPvaNnZWtuNpqGXBwWXbgEH8xrq8w4fu
c5PUDCPkyXmt4twQ2GLt6glbjYTkh09ghrlTnhhTgg8lVBGG/Mu048m/klrk6st/wRyFxER8A4EF
r02cYLbHD5/nLgWBrvW4Pdzxlxsp3jUo9A0HHEFGiibr4kSZpji9T5S3Shwc+4g2ey58O2YT/0TQ
IfDpbz2ALgybGMlsFkKEocjXriDlsY4UhLnYjFfBd1JboqHyNVuYX7EpG0Kl5sTdZXCxbhDQCjYm
o+p6TrODjbixdBsTy86iWS6mkqEqhm4atYv21GfekigNRysSbhHoOwZ8ZfhnkOdI6hcCv0QtCITf
B2s3kE+Uw2F+Qb66Q9wfsaNEYrAT+ov5hqCZk8XFuUFCfzY554m6TwOwdEDcygMiFAL7jreZ/hEK
cJOc8orYkUMAjkoaESO/d2KdSeUJD5oBJ59Ijn8haOY5WLZ/BVjsDi+Xu/jySD3em1hIQu04RM7o
aYAzENuYLVZu+CPDlXC/ZihiYwwb3DK8ABufr2z6Yjgddl2rhTQPPpt75lup7giWLdRaoodRvM62
hXP8/aC7e1t+mAF2W1RipCdaEGtcg9xfs3N5MPYXtFfOEgaIjQG7kRQnc7G05FbE8fmm2ojpOg5Q
g4oTiwLabctZRpqHQjUbirp37UgQpNDVJ1tl5tqG72cF+nUgwjWW9+tbNcwE8Rf4h1jEvhkDAs0h
qyTAqYRk4oiwMzix/IMwb3fnCbeGVSQx5xdhJ7PkOML06AhTVIcfo53A3fIRwB4o5HD/bHa2vHQh
E8l6rqhOzk0Qpky9O3Hn5BnQhVjoxrkdBHQOTaiOAz/k8+xxbBYnn42MCIYTHX+sXHgX8X03BwrW
hB2GzeIVCR/5f3sEg9qQ13OKf3ADeiyCEYYNbY5L7obnFYEC9JW7hxIXB409gLz5Tj7BC8VPg9L9
cAV2DiOzRRhA7ihsFp4iGz+j650AhqlOiP8AnsPOcf4peUEnFzRfZqwBSxahjzQQ+0x05wmwaRHQ
1GMpcahiXAO7ilfXUFQiSjjh83ggCgaYaFGuww/0KW7g2fAAM6Sy4LdS3Luv4z9BY2V5e8ubiDfF
PiGBIjIkBUcPtDfG27HzaKFRmSbc/UYy7FqRlXxtIAvOYnAHEgfehRjJf2SJOVtsuxb7LYjdAfE0
39sn8ufWcqoP+De4RjA48ZiK82jHz/oH78maUFvacRnhSBZ57INcJvTib3wdIQW/uBC2kgMvvI8m
6Jj/jIGgAnNxdqiir8QO/LM5VPEfX0vJgV1zetKMYMnIraU5+n8zJNR09s79Mak2H0hK1ei2QFqJ
h+GpXifDGuPBsCCJ0Hv4wnwwiGKxD1Q234KPLFaYbzTyDU+BSmSPXhenCWOENhwSAELoSBwhCOZw
jmCequQ1lMIIblfPL6uZeGaOe5Lm/BTZDcaQpRcPT17EFDadXA+zyjBKkgFrwFGlbwMrmaU70m66
T8sGLeYFyVq25LWVGx6Zleb+o8IRy0gTCqRUb1D3nGyG2+JgiEX6o2nEEuIG8Qn4c+wXdpqHkOqA
GiYZBdxwbgeLk4mDwzt4GtP07nGbWBJ2DJEiXowzjlUi9OGYsxyJIGkCK8eU00vWB0C0iGBw+sDo
kKfitLD9hWsHF03RXwQAaMQH/AzLo57yBso9F4yYqUkFTT8RP0xYyuqPU8lmElEVvQm0RfkkkS8u
QhUYMLYtz4r1JZYmxAR3w6Uznx/nWalH87oq7uFL+cWO8cr/5WmNHrAfb/ctIRmPyhn+d5T4PUcX
WbQgRXGAzcPTcttZhqTw3qoDHvsxk+Y8GP+NlWbJqWMgnRKtuBGxwCRl4Lh5z0wh4RJEAfD6MPQ2
3u8tkmY0zNjhphkSxfA2xfND9/2mtHwFm4piCweeQylGIiHrhG9z9dcoJtARy8ZC4iVZSD5MzMcZ
4ILohavINQSkZIQx1F3IHzkWxMZ8iPPPivG68JQkayOgwf8+VUIN1sVQwPvsfeImEfGyvxUYsmKh
OsEqCOslKkvMBf1a/W+kx4ckG2PKhXlJWCkE8bnNf7aTSwN7pR7IjaYbbNn3CLMWWIQSI3Vfi+ga
6n7m3lftjs9xZzCtmWa54R2x+FyQz+I20JpaHnlyAtXvgmMtxVJi73jvZHUZNUUCH1aU9J+3Ql+T
xWE7k1yJlqqd/uEyjBv8UPFm/3I0jPINEcm3vfrcEFgjEjPjFXDJHLYom31T/aEyZs2hvSPvNkeh
gJ/Wl8Rc4gVD+c7vCGax4ePJm8JVt2R73oRYgvDZomXJqDpuGJnZZ0Aeip3Av4i0nzdviUiXaSv5
mLNJyCkQg+j/fg+aoHp+Qdo8OtH3z3PDDfXnIuVAVK76qg0wLJRAUjDa+Ve8KJ9HPeUbWjw3uC0q
KnOChAZ1BlCRkKe5Gw5wJC9ZYtb2TmMeDCLUW0WM+WhmEmYGzgccMErGmvuexxxOBhG0Yzy+ivQU
aiylmPQa2WgVrDiOi8ilLA0hQmzpGzRH8f9C7BY+M8nsXB8xp0aGHvzxukO3gY/ccLgMppU+BGkF
zuZIqE6wnLhvsCvwFPHRcELpijKj7PMjitsQs+ntHuCEd8gA139orfV2qGEQhJo+2rmiXEtyRTuI
TiIChcSp3Ga84NLM9GBMnxDEyETli5LYUYyMe5n0Zrg+Ho23eZKoQWBocG2omFPPOS57Q/n0T7xB
TH7SKVvS2Vq0SAYoyFLVCzn3ae+I6Nic4r+hDqCTZJDrcI6hef7jmwMJvwhBnIivR9V7AaKdxoSY
IfwdggKHPWZwzmcjZ5QrEkQWk9vSAl/WUk0J9McBXHUuQI9BjYwqMMS3rSn0D6IgTv6i50Rr11IS
Jmf9MUl6k1IJ0Ip6CxR0dk5Balp2qoZRPSwkKnHAFHqje+lU9YyUUMvd/usAlJsFwOQ9JZ9dRCmx
k5bUDyJ29t36aT8nPAkW7gbuk02JEcOS47HFr9dQpQbBjiQAUoY8vbDWFfL1GC+ahZxDShPMldxQ
EA9bnx8W7of9HQXCtjUTXFEmRjfhZ7GElMx6/3JVmvYOORh2k3SD33lzeNKvFRAO9MtPxtF8PSSm
FD0iAhPy2D/sDzHj7Q9vhoXmKD+T7xkV0Q7qGlT8MErowvQGFS3DH2xWhXQZUg7HJUEUetziHBGJ
o4Xn3yEBz45LTnEu5k0+DxkQfgaLYMv++Tq2ECdVWHvdJ1XBYnCe+T3/Oy6FzyUs4Ccm6qlefsoB
0Ga6E3ckiZj+23CKq9sItyeyb36YuAvmYuEijI6sMzPHqgn56FcFhHhTRMOYCupwU9FCOeJZUo9j
R/RBikSMliE2c5u8djQwqbUNqERjYDl+PCB/FX6BH120fZfFLg8Vw3V7MKaxeCTNcajEPhoDMg/y
dfLkjNhS3iVGnOMmXK53LD0hmIhmzpzXnt4p6bMiVBI3/BCTlUiGYJUhxk8G/aS38BiBiSh2/bG0
ti70uJjNgLdmGhFCytj7nehvPcTwD/YzxvKBFBw6T/6rBwCXsRguf5BPCKEQqTw33FmtusJ6He2P
6jKIlO36ETqV98ZFp5+QkIpoCWuDeMar0dhGfKFH8AF9IkTa7t2I50bkRQH57jCSDBHOeqruuEjv
VKPpyceQ/is9el4IkI3SEBWEGUYhEeccKV/06bIZF0KbNzF8/lX7Y7zVD8L+E9D15iyaf65ot0JJ
yGlizroQysOwBuEOND661L9t8CCOC5MfgPiMAken9Re887ZZlcgbIGEtyqG8KlZa95mq0BsoQrpO
DJGtD0xhDLF1QAA+iOeLMUsIjwJOWSO+ql0Z5c2Yye19zkTb5AKHgD2GtICjz37gZvQXINWhkjO1
sdzmW2NRhaXD1NuvUD0T55k0ayNQNzWQEIdOcUVaNlnzuWR85Bo/2T6PaJUyukuoRFbg41/Y5M3n
M0ADegjhiPIhNU9SCl4uZw1x2RO7g70mMVke/g6bDoSaaNnREEOvCKRS5tLrAHmEgh3hXHtKbJJr
pvrEWHKOsr7reMbeQM9tOBZfIROeNRcC2QlghcsT4a9FhVGuQwafXD4dYi/Dph5qHztlSs0URcAT
X0PSx7GhnwA6D3SVBtSTbjGYbsjBkMSxigwMq5ZPYMWH6qwejNLRF/LiDWQXaQ2C760AOIcqIhcq
DP3UVj9OukdUgTZ9qKTLDyyG2jzBo0mYlwP00iBlA1DmShb8WRdkozbVmXrDbAQQs3QKehRMoGu/
51H995FHBVyN0r8FZmrr3aQP7qd3svBWsdd8OOWQ42Knytd15bXPudGbZM6rP3oZyJTA+KdMHYXG
oxMFnyLOB+QhRL5SPSljao+WIzNJHbk4+h0gUKQX9IU3+OSZxhHhbxUQC3XFozDivH0te5TsdaDS
w/oxy/yunGmmc+sVw7Y/AsneCKv1ut4/4wYY09CMZ7U+lwhFmJ7oJPJCM4OegvwgIk79ZcrECQX6
5urTo3MJwp4HBeYJNNaSR3TLweb2LeTGXryQn2PxsK0nmR6OtmU+CTDgAZjMY/YZyK1tIWmBjMWC
p+8DcLgrHK7SffR3QH5bNKBiEBgkfPpE7cgFbgpFo6Bgjcuj362sFttwLhDqnKjPS0/hYLXuLcaE
Wz5kALjoHzh8BJO4ZCRQ5EXOLYLNbrSDhTY7nhnH1//MJaQAwFBYoPub5zZ7uyCGH7e9njpqandv
MNoPP6dOADKav5ezz1EbqIU1MMyNfgsbeDUw/BR090AcWAJgCwgafHS0w0kvAYV3iQce7EWdjkO0
hB7+RNtOoIYBGkQnfqsVUc8wLrxKuBsa2LkBbTsMa8MS0HLu228Lze+b5TDUGF4u4ILXG135Lbu+
qmzWnqXkXyKSJVqV4ATIudmQ9/skrX1+gu4MgKFXz73XW/5FruZKvQZ8FCHfW02tt39/u2W9qsAo
ZQ7NOp5vytW4DlDcmuS5XnQ/4ArnwF1BqmtrbhrWQMV9LlEIywcg35QLl+iPQSVzk1J/aV36Y7q7
3DkAdL0V9yA/udygeF+NDr7HRZm/7xMLe1o1GJc1KGZTC2LGfxYrijxE3s/IV+qAujLdX6qyBMei
0wGGmEBacYHrPXY0FB/VNAb4Zwk4Y2/5VEaiY0rmLNC7FHQjZqcF/BkUNXcJ0gOIY2UnGE8KbsQ/
BHJAPUDOQfMiPIxEj4ikO97Qn2sJEsHk30RvBxzkp/aT25rqE/+iwEHoQL/OjQCiDV2pS6J8gW/k
1DsTvf1W4La5bgNcFEQEzWPNZ+0zNCYigfOGcNCEUAKAHHEGQcmzsLBx2AMxxWoyq/cahArw788P
Mo43Qc7I6a2rAs0RK24JxvP9P+6UNWZX8PY1gTp3Mqq5H4+rS9qXcyiQFijdMO1KkAfqH4FR1wYK
E4ggAHCt1mZjAihmyMy8iWcZNT12nzxEQqb66b/F93EFvh4+eP/CmtKOjwfy9HHSYxdQ48mQXW7+
vuO/04yytQvQ/mhXJ6PkxN4Vy2AJFKNshFmO7uUJd7JUVf+le2wVAOE0mdb6tAWixJ/gQflcDtfR
P/paIC9ZGvb5cUlkxNt+7/gykCn/biePLnQPeZSUuuaS94jT4Tvv1JFZIKCIxUi21vw/b6SJXRCT
fAU2iCAwOxE7lc9fNoPZ2hU7jIR/yV7uEoacYeqgNngS04PNJSeAJwVKMTTq1ukl67QOXvpBw7wC
Vos6gNhLCjOvz5gridOERBucGhpKArbsAC7ha7EgfCfIYPY2rTY2Kxsp27EuvI8nmBgqpbAIOHUU
DGufewJ7BpeAkA9mBMeArvtaQ5Nf97paQP866voA/21eOtsD4Ao/SguN8i7ZIFsTYGMJbNQQ8GF2
nXDHDCHTfBgCVx7t8QzEBW7O5+M1xS6FPPM6geEQ5rXRBLrZpJbAoXwJ8AHlPjndU3LqCJ9RaMWI
IDVKI525zgBsqcTSVTBq0fTjF9pzz5iiL3S/CCE08EN+B9C3oJCGhvJ9+zlu38SlVkjsRXTKr+5P
p76PZjHTXgRpYlhtXzaRFcM9HoPLzfmVXWNBwWRVek9Hd4sgCYxFwQCUdsSLGm5UiGNbUbYQmL40
QLxpWMC/gr6yb0PUfviX1+Djvzfo+jrg7t4OdmuADrON/rlnDR7OMyDz+ZwpF/3KfJqxEl5/sCcr
deVt7eZ9PlK5JPgOFiVSHFYd9GU6uG8xBLBHMIi6h6n9PIcwZRLKyNShMkrSotYhU3f7J0C+QPh1
Sgl8yrRhkn4IS0Hfo6lCNIKSkw03bd4ugM55yTUOkl8oc9sbIELQiVlI8xGpinZwr4eQxjALgMcJ
OtM4MMBK0hIYVQxApL/4tGO2X+vRQRR0nq16RQFDt0ZSkcH2m6JtkOa5eKV9cjTglRDTl4I+ZAH9
GSXKksD3Q+UIkteaAK88N/W0ZwSIqrf1NW+86Eoa3o5v+RgyATlRpvp5HRCwAxwipIMvP4YMsVXg
PYHDZVvdd/JrfFccOij0IsoXBD5rnKjgP23gUpHMOhxagNI/jzWh4qIwXLhKNxAPWmA8ZjianjFC
DLyBVPI2GMEXosZoaNNcutxq9B/z8wsxVXVqKCtSDG2b5eEbu0toS9GN6t2L4Qt1PVIeyxddMDTa
GV6Q+aif4k16n/GHJAcbUHh4ufy+vTGdY4GJkGQBlngjhID8NdPWIlTfQPbv8RBq5/OaNTCJT2T0
KDk8/Vx3XigdStg13JNDLghdgVHUTIHId5GQNMNklSttS9nMEGmIJxA5bVB9VjmKJsRR+PH7tMfI
GShHTIIs3aTPDJFhgtAbJvHKZdFOevV3rCb8RIhU726ZJ9OmO6nKwzPRdxXRL8XZT23ngvJL99zo
0MpYgEKq7yP4RO/mcm+3953dU0DPA2LeH/VkqKG+UCDXE78OaFwlbmfGbtFyCJWT3lD7y07vKkBw
WdFcKfUgVh+hPDHLsvFoRhRE630dviIZF9rKlC+fS8zImf8tGfCAJyak496fSAqkQ1kNSrJhbjDb
qGbI5JQO3YiHHY+seXZFA0duAzArR4GzupOZgxOe6dq2jyyNIzp/HaQkXzmglkBCfnz9QUUBKWY+
gtf1zZC5FpLrqupcuKWEXRpyOVk7Toe5JBrsbf1HPS57jXIcaN6GpKVvDQGIZF2h0wrN9gys+d6d
U/n6scaSOdY7QvUDnI4ml1yuJOs+RXD6CGZ1LbPfJJ1gPIv31EQJxFBdKCoEGRhPTZ+r6Dk1RKxW
eooTfPJnLccuBQ14WISUmOSOZJaSYcKPiE7YPM9++8lczxywqnTFbuK51to7YGQ4dc9G+ZVMpzAO
BlrOaswUuKdg+KH4IBTJeypJHe2RtgiZWJQnYQXcHH93Z0BGXyjA8E4TQpJQs37JkYgQIb2C/aar
YhrhM8IguzrzaUQUa2p+DEBU38UZjVMDeOQDUkDiEY6W+k6ZUJBtq5ECHxSEi/Qcv9l2WfxzR0xc
NiawyV6f813bPMjoAR1UUuq0Bg5OgpKO4lCsooR5XNbGVAKtw3iW+0JrwryGds0XaFLMiJ4LrJj6
s0657/KzIEAVZWGwQS9mQ8igJOzs+HPTaTSJQXrBu1xRTshIpyjbF6LZ39DXwcSxSGp/wU+8SHOk
qd5jKcMKbYdqbL6cksnBgF0fY1COZ2Y1cEyPL4Y2CEQHvGn59KlC4/0DeRksJdzaGyNwIDIrixKl
BlUPY+oGixcOgsk52PhzlE/rIsBQ0VFhMqAWIQP/GfSO3isPNBq8hIvYfJolF+jDb3C5tIUI9fz+
MTxSbahBxohoQGpW0Jb4IsHbnILIh8JqMocHCXHkrjESuuyhxCLLyIp5RyWEDfq4fF6hYc2au39E
mPKio0K4LM8m6VfLwIIBp69lzAdEm4j6pFLBQLVlxJF2d4wQVBEyyvBZD1+k+k8w3abXIcRm+c9V
Mfkgkay4OnpTFJtL3k3DhJZu+ixhYxA8X1id6OncUchiaYDXo4JfoHnf/9USqo3jrtj3FYGKYLO+
9QNniman8UvJkEo7ruZ4OF7voU6b23nLG1Rq4gsi15D/kFMDnecYe4jiRJTl+H4og+f+8Uvoxmoc
/0wsNU2xYTN9/B4LRu8GylrT/h5+xDmDJSAPe4c3ASDykkRNBNWONuWgZOc+ThrEGDORuRrkNBqL
Tvf4ecH6S1FJGNYM+TGG5qb33hKAFyPlB/eXxys193F+sjZG0RIIHFqUkWOdXweRT1wblBxGzUhC
ewewINUP0h1MHTevh8oaxR11SdnkM0eTA40/GDhW0ORzaZV72WNYTwgiH+XqM+PxFrjQhMizHXLr
aLA0g4bB0l7aD6i4P7dkCYCl1d4arglBbx2fVRN6gUXbXp0SQCIMnNxm4LV1RsC5BrYlt8ZI+ooU
7j4FedRoGyT7+asye6rjVHEF4AKcVobvHkF/teDf71k4iqodu1ry+xgg4hzsqwVloUVyTySy5nGM
rYPPTNbwovP9mvV0sFVnPFhN2t+heV5CfZUC/b7o1Sz509dqGuhPP0K3J2r+MvYymEKaU4RG6q5h
OHDj6VUI94cuERXcWV05yTY7FQjVUVJnRGhnUIakE1F4xw3185ZhCC+fAKNighNlyjFOU0YCVIwS
BxQM3d+g3aiKTpIUOf1uaAUV0Vq9QQYpwfMP37cdyo7caOR0P6IrctQ2/S5kWMTHfsK0PlHRpiTa
XJiGbjh0BA5Quf+s326L4p1RnI3swqPWSyrwLUx8tr3kPBf9H4SZkMRU0McY1wzhQRVlzzGKPOVh
i4ETwJFZ7+WNCQ/M2ITbmHFsIHi7zJRQEliUUBEQ4gGoe35cLYY+TMyt7AEanUTdoEEhCQe9zedP
oWFsdzVdTpgMeNfkGnVDjnovdWrjnM7L2e1inMjbStPPYYEgxUQ/bl4cxyZZpEqGBjRODmmmpVKQ
b0qou8CHBoYALbarO7O1AIvkgvHEUS+p+Og21XBmcqExGjmkri1jyBaJ4eqGq+zx55VG7Y3cyrld
NGTPurP8GxVCfk8aM4iEEHPCqTFX5rlDLi1AToHmxfDuNmi2gLgUo4YGfPWdFWkoSJKb09diolXp
CEabyTQxMQyIWiGdC0kW3UeCLajarx2V2j7PNYLr2humzPH2+YTsmSEyfzmyXgn8mpcjIrHgeRH1
MXglCOzsyfA1GTF50Q81D2TPRKiptlPI5dckUSZJSc+NPZVS4UBZkc1R0Cm6U6HN+p+ptrr/pnN0
BpClaFrBkOcPHJTnHjOmEoB76ik2lkj591UbixT3PEpkVBNqGLJN2D1Ad9B6/r2hE09psSJZ12dY
joeJxGn9Q0YaA1qo6p8GPTTQBZRK5XquYlJIAjXLi4EnEGVztugqUoqjI/2iaN4tafKUqejf16hU
aR65GkpHdkPrnqkqX9Qdjhzak75QkVVL+CdK5RqunvZLL3aF5XT7Jrk36gFeB29z0EjMGSTZyhl/
VW2qayMNb6NoXm9e4ycDREJ93W2yMQVK+eUTAdaNLTPYmcy6/s2wqYzCrMFzDj/F0EDl5CJtsjmV
7XjKNMTRJvfVvkj+XpCZpkjSHGfcp/Z3e2EV8KTKos/BWrALBbBnSv/QuDC2Ai9N00NHM4W7RkzT
USnk071hOMQ29tk5JZgnxIJm8E+rv3douvqCaZAQmUA60ff5LQLzREeGWKL8Y9dr1ICyPUNbzB5t
PtmnKUa2X0V+Tc3v0p5y3/L6GbNmFcp9ot9lBUSQavFhjFt4bMaZ7hr98Jii8hkdQT4ACTCcohsk
Yf9+eGyiUTFJH0NaBLNsaf4YjJhg+04UenWHkviBaXBIQGh2etLDx7VS7QgNw3xWnwtz0GFJxim9
t335GtbzbPtaIMOWXpJiWPvlGrUJEJdUjrShSaAJFel94iwXC3SqfG2v2R3m8HpDVcONooGoAM/a
gOECFPFapiAwjZUcGEmPi8RqwOHxGfIR1nsEYeAeBsDgQetNFJoT7yCTGJA4bp6jDpkuahcIvKDT
em2nKL2p8kS/PiYM0gvTno/kqxHb8Z4kG3zj2tKGNxBbCNpN2XjV2mz9yO9PUf6rcF4weivsqZ0H
iIOsW8E3I05FkvLBCEUUrsCrMQPSZZ2UVCgsyLtiXfiorbkMG9/nc+ofII92+j45Pzd0eEoBrpPZ
cZd28qa5uqRMJP0UASh5FVNp4Tco+qAQQP9+eNzfkHSjEkIlFmmYpbx4zYhN8FcPRG6QLAYgeai2
1Mlo5IamMaLIYATdXrJT0ndEjyGNCapEYvf6Xv9C7lnOegAH1Il6dJTINt3Cr/YW40HTYdZgI1FR
i4ftmA4lL7YaK76lDCBK1gPkJL+6aN6NyZOjWIDfbcQ9k3RG0YuqpCqwL0BmXSQpqNMm3VC/EsO8
F+8tYrAP2KzU0F87CDIecZ21xP7z3OgIHxAMtNy3mA2JAOw7fA169ENf2Csk54YVEDDGMLOLYLDD
bqWkTQv70/dQ6uPUFQ5SiEi9UMh6lC4Ta5c1/FXkNBtCBKF2wkBAqkFqcHMREcwPRD09r/c5vdCj
einh2499fUqJxNgZe2VVbFWHQv2w2KAFfAzu3MREDpveKP1JtuYPJS0cCJPnf3F/rz1qm+9pC/pu
axETuMioemwooHk4APBksEIIccnnjpvbmuISu/BB2KQRfg6O3oOjiefvDxCMoV4bioog0R7lNVJ2
FHWq8SNsviVaBUdJv+/2Du+d8168ril0ufZEG2wegRogYBXsLbgR6LsJHUXg589917ig6aGRrwoQ
AM1EmmousUS05DfNjSbGGc0dhPIdnv25ioOnW+Xha6nM00CmcRy+WiEhhHxyt2GrVvv+mbMbz2TQ
ud3g7lSn+O1K0w+9soGCJYkmqDEJvZpkkU27Hd30v/fV/GGUDEmNRyRI4Iwg+Wd+nJR0q9iTxzli
93Rrdu32MXmMiDZR85lx2WLUB1bB3ptVaPfT7H7TngRV3S7T1wwN1tixbDRlHZRA6Ha5JO3GqPaj
DUpNKFON9QABYypbbjeTHYS/5BW7jUC1KNjNx008Z5wKuZz3nOmhCDgYtMQ4Azau5ZJ5UBLYMksh
eCzuO22cvwPkJBGTnarbZsGrmiRb3ph8QLX1OYnBlw5QLBFTewT1fmCc24E1LsftB5b2sOSYjRBj
GZPa0oV3DBfjxhFJfrPVEX8qNI370/gxpKZMvZ+zrk5bn9ieRSMXla+ovVPwWDKgJHNQdLCp4DQI
scPYAjw0QjK7d3ihN0/L0iLHHDXhXQbOOMAusIm01evEFnKyLRCJ/kXZ6qdOUIP/wAvb2ZXRZ2i+
ZhNYiTUsoQdQPbTBljV8UR/GqIcqEp3JIXx2SREAShOiMeUjM8zhrPU24A/LQAMsHdC7u10QL/qg
b0gvD8Uz0BlD3bSRtkVkRQ3LvhfL8+q2xBq/3+hz8dhJ5hWhMno9h/FKizySNDY8ypofjkhSru7F
qaoX5vuCaknUXHJiF5qMKWBCY9pl48JaKBXp/KAfJI99gwow6K6XTt9/ztBBjgRS54xttMK+sZdT
IVV3T5x3aSN6p1yJsxllT1Bpla7kWcQEJ4rMAOXwSVrPR6MQ2SulsD8HoCYMPRp95vqCvgFBj8Fo
ZZeXSXUsAn7mGmP8ImVQbYW2LJKM1FOpFxyVDQOPqnF/hIT14/Q50xS9b4W0z16aU7pd0zvMb+Ob
FNBFUG/h8ffOfk6GXBmVKtou4FuII6k/auWCfWC29DY9LBwq033FFoERsZOmbiuS0KqY1HuCTRSy
kUdNoTQlVJ9QGLY/JikEIqWUx0UrgQmoQX2SDyx+1k2KXbtjZp18kOYdYBDbUAV6TqFE1gEv9KC8
31cwZliS6BbQckjiWX+WFNR3KSShGTAowcOsH44KBFCdqdqQMmbtW7FX5ONujel+zjTXQnmXEV6G
a177ulMstVN3fjH3HKjToCrtFr1iZfQI+9OUyJiA3RX7fhkF3aY27Y6i4iHVmD1qm7SpOOL6vJqn
lz7oVfQilz1gjrHdZ5vB5e389mxpk/sxzF/TMnaN1LNOGrK96yq20ZXkd7K0mrnPPTuVZg1zoUEj
XRqc/bBj4qP8dKhjImN+DNFfRr3WpIoqqhJo1WbJ8PXLmA6iTEcSQwT6FLrPxRaLkuqgC0Sgg1g/
5a6ruWC6iLTq9nnqPkEw7KMpIzlQKKxZVJtQbRwtSY56DPXthojoP5hKQBuHQWtMzrhivkzEMzEy
v/xdKX3ip6LzNaaZRbvehkzGstUFqWb0SwCPJl06RrOtfeCv4gAZUF5xb8JWirh03LrVPtkSvEjU
36630n8j0bPiQwoG/x6ScPALAbI+Mmgz2bQVBWPSUEQcvtVZdCXjxFMJvbbeym4X9OvJSviZ93Oq
yuhJ0aFjbxDUYamN3qx4jc2Jekh2JHMx+iywkgGFARMphewbPxNrQu3U3KhQjgOa0iUqgLpnyo74
Cv8rDlCe2ZyACTIXR1aI8W1r6yeexJOj5aI7ckF0TmKWCqgeih8PKrQOFkvwf81kbcRnKgIYFyER
R4ezMcK+6Bw/34CP3RKKjTalF0tdfQdHBsNBH0oaq7Q10VxD04k2A0j5xQfMQezRcqOeEvkRHOIx
PTw6XdTtuBhsz0JxPohxkFqCQqR0XZKa8mUubfLHCSkQvD4hCR1kmBwWbZhNRrijBa9ROrFgi6LM
uIe9LF3MpeTexjhUc1P4XEv7gWmpCZERojh6x93coJGDaNnTTSoos8aFshJ1w+IkeP7N8ELoRjct
UH7I/rQZ1iiF5XXKb5Q4hLgQ3S1u8saWA4OBBAiSt5nfjFBmWkUzUPq8IDg+lGN/6eTeT9oPURXP
SyWiKHey4Vl8ZmnMY5pm1rdlDYAV2aB6IjKSWnwrmA5zyT3AMxg1J3DedPkgTkGNu00odrzbM2Ab
BHKOSMx99Y1oTlONpcADBvjOIKrP9C1USaCgCkhb0o1rXsO7cHqnaI+0iK/aj7nlibntQFQHnM5l
b0xdxANxPjE8yq2gpSi2qLva010amvjQoPxFrJNphdVWCZOAUdQUzIcMth/S0bClwAqYtuqqQsgZ
d4P4REz5HM/2EGo2E2PWhm3YucfJA/lNJKnHj2kFeR+Ik7u5sjeuJXpK8HW9t286lU2hfFfx04Zw
AeP+SgcSskXnETnyIYO1TKSXx2h/9MB1oKS6wI/P0UfOSV61YbZ+/jJrs9wmQKfo74yYjhk09g0Z
CaeYM9PTCslKB32ST2u4IzcX+PJ8wk0HJcw1NPt+0iGKmAviIlqECMeM5KnBPsN30KTYWWt5OcID
cLxx8tMqoKo7sIiVqz3IXga3gPkNQHra1iqaRst0LHs+tVOeTKxQOc74R8K09hrPLVd2wNG4gH6c
XjuogjWjBwayw2Yk/qIVTiymegnX0DHhZA5OMpUUGzuG9s+e0A0zp52Pi2TZudsrklUBfezhlSiC
wGH9lgPpHEUu6KJAphmajQBjwBS+OZg4D8lV3UVRmShxXR1yrzn1HDbQvhkSOAAkU+1msKVIy2ia
QeXet9FSX5RjmoEi8hvpf8ArHHBbjgAtzmPPfA20FYOJmbyRB/duwFAHW5qiGMv0xGG0RbWxu3Ce
yXdIuZYkVoSt2gWsExorigir0K8TCgXUgUq4RdAqwBw8BlSzqZ3LU9IIzFHrZT6iNwHaVDeQ6yNa
7vHdE0jPD3LggP0SzOGfjuZT4zO+E0SpqCLRFrMjJKGZGYRCz5MAYMjkWRB29RMUEjWJ7gqObWJ8
ZqVjlYPK+YsGVMPtz1CMj9wDZ57SCVU8RvKGd6B4W9OHRLKh8FR6qc8EdBIw1xi+1qr9XEAogdw9
NzcSOLBDPk6WpARzitnfyS7RiExzgSzzTPUQyuzmb+EujpvjJNs+BN0GVVyRZQyibSbavoBGL+3w
yRQBddiNm2UxNU5Ic7q1nY7Rp3zFw+iqXWQ4YSByuJAQPKRwXe5VDh5LmQ4FNRzoHgYTCObt0AiS
HuBK2AesTXqoPNAqJ8QAmSiaQ7Vy9fsEWEFD+RiOLyqUyGIQfpBfwryjuvpdsHqoXNXzDfYZjT8e
eXNbwAFn6BVVcGwfXPARFsbmBDFaEMkamwEdNOcRrppEfNkfc0YZSAhi1GcGsQ+UtvyjMQyr7zlJ
PWpvZHjXns+tCbwseFWKs8N0Ljvypodc8vbuK5VTESFZ4JAZHXnIQglkN/z7fPgUU0yiJTU7PLVF
Vb37AZA10ScQcFS7vT6mim2NtJOyQ4F33Ltm5iBdv65IsbacqTKwXCasEGkTQJF8tdPPEa4nE7cH
2e/r94gAbWNzFKbZr3EmEEGIVlpxDMszNu0dHjcSHUsHb9x6xIXM4d4J4oEHeMIDpgqil4aRnwbl
Pg2MsxoeF0fvs/6M0Qvz65MYqqa5pvcc81rz8wdcEeVgHN0EVSI/mkqzdEywTk5QP8d8PT5YqKeI
wQvQHeCHQMsAW4cGx+bBlUkxRkeHuQyL4wF61QnQ9m3xXKQLEmjGrg6B1TjkarSeOpfqcGgEQraH
vqcvrYiRKC9Lq8+ZVFEglKhoIaTrmpadr6lK9dKQuKz3H0lntqQqtq3hJyKCXriVVsC+98ZIzbSj
EUVAePr65qqIc/aJs2tVrkwT5hzjb+cGYOkSlF2h2+3okYQrTyx1xKTxjPkQuATAsJfApegFznRX
pBdAAJiw2eDGRQ7Ihp70GvKgCQ3JI071kFJf8WYj4ho/5nciiHGIUhvHfieFWj1N/VsE0Ypq2IA+
DZGiy3HzZ6w7hHx+fSqDd8PNZpIW3HNR0AUz5bva8mC/wsrLN+mE+cpXA2veeYhXPbgc7zlWQngj
RB73C5moyFW2jeHwI3DZ4+lohReLN72pXTPWfp4+bC0GwK0adgwW/DF9YXm8UqRwwAYQ+cORNS7O
bPf8npQprJIZvH66KGfV4WRVh8bOqDxpaS/FJzv8jFsOtHaOY5mGTBdEoPRpFiMaen/7Jel3Vnut
k8NUKFNWIsI6eZo6qjpF1Rb57hLqHaEwU0Zy8N3Z087TnbunxbrHs8E/JYaUwIQlkHWo7O3VBxk8
vyJZyKQwstYYaAHLchcCckMjovu+9M5P7hfQ2sj/+ultpOzAhcbFjM0H/bKToxR1Usx3YTX9rGue
ikO5uC00g2tc+eGTH37n2vw56unZHSIT8LTZI+Lkp7QZREgao34HjEVotbRH2r7fc90fOQHE9Xdd
IIUdP8P7pl++Ygx4DFCe6WlTk84kRn+yjPQ5qyNJyjhpRa4erAfM1PiRsETbSxL3J1c3XxbBi0gW
EXVL5FYdSn43B39n9W1caaf5OpUWUxJXkGv6tZfxtD8HUBR13HFE3UJwruk7ggpxmDQ2yggTpwM4
Nv65kKaJGwDMFHgYxf8ZqHSsEMbahU+/XREqvWU84NYBYoO42mi7ng2F30GMgmXPnpjN7+fedpA4
EVbCfXH1P84t+ldWDGRPU9p6D08fkC0xRK+OoQKMoOCk5H0gjYOHeIi+ibaQzjsGzVKmTaz32RYF
tLLUA/v8Akn5+DyEWZKNOCzCPAYV++2ovSb0Zo0fNhtyucmEp62Zu41hcyHaHxeNfKJ1YQ1GAhzs
roWn6I/7islE5HmUu3R7pxnhO3sBCW1ohWThE2nf6lssOYS67kt69GpMCt2WDzCmAYMCB+/u11zo
9dZwudWC4hcd4S/gCbrKADGIx8zG5Af0TKjI/u5OniOR5SKUY5MXXFx8PLDwcWMuFXvI7q+PTbLG
rDGvT0vgPY1qTdI0Drs/29+dl1fOXQq4IKN+ILzbsXJ6RcVMJ/d+Ohie+hjk3G3OZWJFXzcHaH9O
+NqhHBAj4Tznj729Q8QeFe57hkCooDxKo4fKJlIUxQ4yzNId4EoJ7iG6sd07gUp/j46XaoNYK756
Hfo5YEVAhXUNd15tTDBWimWqQMZ+M7R32d506A0jIInqw29IUYyokfmGVZCHWviNWej31zCdHINn
pHvdz3v09cmuvgvIwxxD7MRoo3jn326+ee8eo0pUidlLHukj/qZsTJM7KWD5hdt0CeWWbuRI8e8h
epzQdjSmlmYoyqfNy4ASm/cUev/yGaWsdFxx9EWrgR4Uq3yjR+1P4z69xme25DMYbI/BzTFOtynf
evp3dKnQ8XekK4sMyBeJcMZU8aca05838BANOl8wq2G7fn69B0PetJg2y+PGFE2C3NQ+uEa9sHfy
5r3qb161aRLNFz/HTr201zltTXekXR7hdCJwx4DIDLQpi7+yQxeiX5C2j1VPSZ7znq4neXRPcioe
Ol+elnFxQkJwnCknY6uLyrDbuXpTIletn/j0Dkpo+1eiXlBbxyovDHUSSvDxkc8RQE5Q+QOURaQ0
E1vEUj70qaAAoSz2pKci5AlpOJm/f62/ATy8Cawh/3xXn2NwBLjoMc8NwasZEeovsZKeaaEe9/TL
8zhhmpO8Fv6XtYa6ktp552RW0wsCyuaVlOVtKDmqA9mMBaZ9/j9Mv3+sO/6LN0QimRNQ14E9hVMF
E31t+sy/TtIfbmvOQo0qE75w7vIl0fX9P5bkP6LBAzCmnOkBvQZB+vNOILo15V+Vqxw9c7duSQxs
HyPjGD2VwAwMaImN+ZwpGogdXkOHgYZyCHpJ6uA4R491ZoriVRfp/TtOYAEgQ4zMqYl57/ozmFLb
eQU/3e5NeQkP4VA7W/OSBoWDsYQh/l4B/IZcqs9LNlJFrKC90zfNrJpfWbDwwsT38D1qefZ6n8CC
kRpgS3IpGiPeY7An46Ui4g0JoY4KHq6OkGd4mJL8bSFOJte95MQnNRH53Bm0ECn+Efqb1ccWf6d1
TLrFm9nmtQHtUT4ohCjdc0AjON1yDEvc3kIFHGtihGtZNafq5K77MqmTfLhChM1fpK0oriG/UBYi
MxbzZ9xRFbDjmCollokQegmAgn0FrVZG0nQd4lpga0FQiEALjIGRDe0vNyrR0mzhABklYmIhqo8Y
NBRGZdmhfvv5IREUTeFj3KC2nzFCQgH8cpex4tJSiqIc/OAEIhEgg1o06GxFCO3/imhwb/AGBucq
NFagBLVAYoj6IHMYBhNI5gu6cnRdJBH/vrw2QvZJkpovmlJLcELiVUWG6Icbnp2JOGNe8NeJ+RPU
oBIxZ2Qcp9vmfxvBQOQPmJ4yhTqP+UQYCRCTN3t1gacCDwJolvgRMIzbLrOJ9stHxCoCS60jKqH4
iemDbZG0PSAZ3Of6JL2Al8vB6xExbH2ICycSFIKxWal8ZPqsQDvy5DTuFuAl+fS16mKQHGAAVCrt
sEmeQlZNpfCpDtUQskYRyX+DFZ/dZ88R0wWEmyHJ4jTw8z1xNHxs79EtATginmDbjzOOfGb4gxYp
3uCnPLxq6LaK0/6d0MkXsNWE39lgxKJbrbDT+sc5T+i0C14z5ImaJ2D8mKuterJzElGgT18jeIZu
BE7PnEGTYb54LKtFesgk97u9y/8Mo9YasSYuhIleOkbKFvpJEFbY6FaWfCzdAoXel2uSadEhFbTY
K7v2UNI3eBjgwYeNwgINlkAvmAY7RX9VuVJg8DlQYyXsY3vx3n62FMfE1I9T5UNp5+dL0hs1mxSg
7GnPoNULYUxl8h7RDBsJTT97o+L29s/9sSUzlMEH8kc8YfoEQdKrH99Wpf8OB+lwcaD/VMeHFPOO
9DavkeEgRWaxwLQ0bN16JyYWtLvYqWBPhG2e31CVjz75z8OGt22HXEjk4J+MWXF4QCvqY+lMvwV5
U2ypjPVXirXTWUFmDCoiWj2h9ZhpE55ptlyWfPQeDCGcRfcTbm9UDLwCDCyVLFahCufNBkrZ4iET
ee9VaIHyDzFgoMNvcQNpLs4eDgn44fyi/HIW4C5AcoOfF5C22QsxCJIa0qR4/uEMeFLxOYs85Bp0
AngTCs2lCpkRrI26uT5waDhDZMIV1n5deCv+px8NToYvjvGBA53+bSNOBBL0Uczz9V7mgahhNrgc
joWYyzOxBoRyDtDKsxmhcbL8V+vXCa002UK+eq+RSuw1pVFDOWSsTT6o4IAP+jAlMs7A5nkkAPh6
yje5l47JIorEmQQ4As7DTPr0v8TTBE8AQIpn07mITEp4iakxS3QBa7HryItb1DwDlDGjB81fKGnC
23zwWwaDSBaJeh+0beTlYD4gG08NqkBaPG0X5uR6evxJK7IxZmALoJ9gnpNb4HJo5CcWqEoXziYu
uOYsR6ThXXqE6yB3DiXOrpYMppwLVx/nM84RNq0d2A9EHhDp3MpGKCwkYhZPnJvKWe6dI4K4p1Oj
+KE3KwsylnqelYdX882FWdKqo96/d06N1qAZU5GZehb9BX6L2yzsF3Vgwk/BydM8SM0erjTc0zFx
BMhxszWM1bT9eYysxbcNu0SLmvmg3SNCwaeAO3pRJMas3qoi4hQ4Fj0SJYhKUv9haytkN63dav6Z
SafKRifO/YnMN0qBQ4s/lTf82qwlVTB5ym1Gv4488Ettkj4ER0oUmwCFsWsh7XvHcFnX1mXuZRxB
XQjSVTyCVzYHkLGcaibAkpaRdM43UJ0EwlUmzxPVzHCTXMcP6l3TRJ2TGsykzr/PlMgTT1LqdOMf
v4t3vao1wp3Cay0A9nqLYgfHNP7aXmDcMnL8SLF9fpAl4xH2PyDmUroQzaMWIxVWAX8Kx+NLXwsy
8DZp8dX+s2tzV/O6gQd8ESWMgWkoDkSwIc4HPlycRy0B/Rd74OknNXUac/haEpEawAfB4r/PGMeO
3HdcVvTtxNdVter/iFVgRzsh2FHGmDCtEO/Dd5P6tGEutcgMO1KqTt+e64GEYZRc4DTXzoVAb3z+
EaghafaPBxXNw5KnH1ABUBJ0T2QlsSkCc+zIDFEX4ingRQSv4LZ5cBrxWItrFY0hSNDYcO1dteFn
+/qo2uI+KXev2ufL5dMbj/qUF83Ygw7Yz7WJ/ugqZBNX0gGeOKxm5X1WcljwcxDKjvGmq2eVMa4e
q1w+gXncHjNMbe8HJZJBgX8C+F2b0C/wJIzg+VOzKVj6lPON5geF5BQRfOHiBb4zi04f3RAnku4X
88+6OtENQ7zgAx2wV3hUYNFBSGSkGurnPHe4YKbqnLPlF1g8dY2g914rZWkj/+E5Y/bpBeDDsh5p
HuZ+GC6m25U0eq/xYUXSe8RKEdOKw6d8+UMijv0uvKIqAfxJOIwiK2IpSmg6n1oRe9O5WT4n39cY
b2sleeoNvgKZjwM/n/aA5uGT3ZNg/s5hgeTTY/PU6wknN5+4hvdpxG+LWGJCoIhvwRfPgfL+K1Gq
cwQvoW84PRHEa7LPod2e8PerWmi9tugVjyfzM1LWxfrJFs7G4UrRdX/zBO82gHOtGGec+6yI8OFk
Dra6x7pdWsjzeFGgHo4L3dd3eKhAVNw7l6ZHMhY1jwiF4+xwBbq/zazxY0zeUj06njNkdSJiOTH2
2Q7ccXLzXvyoISBpNgeHE/Ys4FvDpyFHZIeL/G8SyUfUad0vA2K8u+C2NwMoRCpGFaBdPDhM68cB
ydrfRKLt+OOTeuI99tcfuqAyIkiNbcOFEOHf8O487h54CGSXsrSCcpphYARAQf4Gt8kQlQiBvv9Y
mit+YeoUsZ2bkewJ2mO4ZenKPMsTSlI5vLr9nWCQn2t0fbjl0SkYA093BkeGtq/Da1VhoEM0VHhq
4VKXWRwDDl9A0sc5uwVlvctoeGy4Ljz5unsf13pJJff0epwY3+WATV+ds2zcBuFLiZC4l4ZT7tAh
I7XrPP4xpxZHIK/bfZr/yqGdtK3L+eS3VFIGxox3bK1MX63LkjCmmFjeKLsSMWeMbN5Qh2gjiyXq
8H8w4URob5Y6hx1p59IZ9TYYHM4J7u/pbU5OwhKZ1Wf1nlbEto4AMVvOK+rNpikeh4WGJJwhkuFg
0k+0+dFAMjC0TzIDwDgNIagRjlkbUgouLV2dsQIyiDHljw1QvBaczBsh24XbSrJrUF9uKwT8a2NS
bIqN+WtgC5keQ32fzbI9+9DCRtCIaHui8SpsJTSM+3pfIPOdfEgcuYd9h1F+/jZG93to3kZPPSqv
M92k0XH95oj7lAB91muTWm558+psmRcefawZwCfZwoGVc0Ntv2ETNygAlPgVSedPIk0fo/tGoVkQ
pPPtQ1Xzfn7fo+Yb9/rvVdq+mSVvWpJK2+u3H76h1K6MV9eGes8EB3un7K1HqLx3R5A5CsE+u49s
QmRPKwz7XfF7fCz7wRr5BcyYZPMbHx25jz4v2mE9s9jED6B80ZBVLbAwXPMACRkHbcvBh2n87lla
gPHeeEd6PtM/6+I72QAY99Jcuq4pxerKIK9/NQocJDQsccHM2ckIewcbS9pJEra7qQa6hfGGLF41
HaMMxt2efi7SbdJ9PQrsKPKESS8UUW0GRq8c/1p9Slwertw3569XtZQXwAzJLGyOdbY3qFc4iSBC
sCRbEwRYyPXUIedeOzGmAAd6lPl3dssBQxZR+Jz6IszRY7gEZO3QeLKa0PlJjiITE9Avxz2/VfTW
DCcM28yMyHa5IUGD8auzLTGuEUuIqGNUAVbTdjmzwi+vMqoRbpVlUfokUAmja1JPBttUUCdFu3pH
5jH4/NzmbwkHYd0THjjMQ3RziIJE/TUTI6DxmmyoweJOwvGBce/LHvj02aUR/tkttwVjGpMNZoAq
YpLldNbcN5pDYGf3GKxYeO9bq03wSquEj4F3SbB3Lk5X2VyBnwDXeirJ04IvClkF+NrYf5mdkb20
KbMkHz8qznby+nuPhP4ZOYRY1/Pwzo7F6YtVJfd4KFHWNIPQat0dDGcmEbaIex19kVhR5IvwU7xO
6XEG3gGcUhNKETMgWpFJtjYhZMinWTMJItoCXGABBW+8OYAOq9su3VTgARytP0hRMGS0uDshBPcY
FgjW7+QA8796gd/oHRD7ejMI8U6oo2N4jdKnh0rlOojLNCm/8ftNirmXUXZEaT0XNIPqITuG4tj+
Qa7f7ICoIYZRnSEvY7K3ToxLTN/ttmbH4bRY0ikYvy7HNThO+kOZ2xbXKuL2aR0Sci1UzbAI7/OV
3BRws2ZLuFAn4gQg1SlWJMdv/T5pYTHjPAKysFckrJFogv0XFCNHjsIGqSK8zJopsez/QFoXQ8gy
B/hAIIV67LZ/u2xDuT4CDoAD7Ojrgg+N89MjEfb9Yv6cslARv0Uz4ewhomgxZWj72wEM4/5Tgvmy
B7D2n7OEEiv+8prYwcgeiRWGOACCi9SlKFv5BpQjEU3NosGTX5ZZQAg7YI40ewG8csex6LPp6gGP
H+MjM9gx3bFMU1ykYgZAWe2on9lHiVv0m2XABgnSwDNIONCnC/j+36iv/kEgBe8ZioGSuAIvu8fl
gCheqqy+SYkBsH0FT7KaUQteo44ICtKmdLjXEJ8dohM0jholOLpLc0lI4iuGUB3Y/n7ioGFwbptf
JjSUcmhOcDY+SQsgmhVP6QliDk413/LuW58Zuhn+NF4lpjApgZkAhiA0l+iGJ3UrE/1CRxD/Pssd
xpl/OnnyqTsomK0IXfxlLYOmPh5JbfDV0u1W1I+ibTCR/fWe5lmQCsJDH34OueZau7MyIe1BGZIb
FPL3Be0/W0RG1gUOhKjfWwfeUJEW0PnILa4Lhcrpgr5Npz08SRX6bbiI2E8XeMx/+q3GwZywLUio
kEYUoaVbbgYT1nJMtO0MLw9RpBIHB4wRKw3o2dHhGCu/vMCCIUNrtH0qLtzJjEv/97FGEsRXu25p
Xlmr53cERvMhox39ee/zOaVT0sR4vq+Tt69vQc73z4W6ZjByf8VePQiQCLB7vEI+XgZaz5wRdhtV
QvJbcuXXGDi551/b9JT+3DfGCoaVEYJjBMNh2F6e8xfvZOfQcq6cn0egoZAKZg5mElaqnJoop8wd
mYVgLywlWw15yRUX0R3ctqa1ZIo9Im9JSqe7WzijWy8fF9q0/QOnx5MGOLHPlsWePihCS0SHST1/
LDUsPbNyq4X1hHpjIPFnlE6qIDsNxvxN2flOxtWi3ZQJlAgxoEgmO6dP/QbvH3+V5L2xWOw39Snf
IznhnRiswJp5dK8nngusDVWc/rRzHqGrCR0SAkyrcnyPpB4qmw+gddUFC3a6oc6P/3s8KLvO9EsO
m0W9yKzh/euYNAwuzYTj8sihHlZrfX+yJ9/oBRKTZG73k+1tAjX97i8lHRLdy7RE8dA5XEOJjuT7
4RZukxwPFlbioXGSN9nuOK9+hNYZn4pMB3a2rCS0gLgVzIg5JI/KwfABRHNGsJgtvzggh6YUyP4R
QbmLBgcdFipJmutDqPZXg/ELdzQh/ixwOCiSW35Iv25n+JIVIqO9kaLIz4O+N/V6mySjrzmMRJbu
azmQPP38xNClciu45N+bFqjHG7X73kBIij8dlxl0FmnjvrJtUue9ryap7QgaO3fzhfKiZXRYb6xN
jXC+GWpwtBWwbljO6i9zW+0XJZ0D02bLTWkfvkBa66vulptPXPiwUN9P/Frf/5EeR4PrhD3XVVq/
PI6wY6prfJU1p/yfQajSkXuV16BOR/WPhF/KClNS6xBsGhswhm1vEh/CB/iam/q+unPqC8Fv1sDu
1bg86gWrfVkHwE3ch9Z4k75YrRBBIEdDrMbxa56yNWDLtR/daSyq+ymXAa239x+Gn0eyMyPhuZhJ
kDDqJv0B7kfjyD9CJJztS6xdLF4v1jrnu7LJwxGuQsdpgTqC6X3+IHnnL6eN6/QcZypbkk8v+JgH
6p7HHdunHt2h1i339YOwfHfH4EGCxJeT3y3MTfXxEdsqq0P+N8BHk47ZLnpwk8GhF58IdCvotr7V
QwzWBMQZU3LMgK+wYGOUi25UQh8YvGDQ2RifM/kZGwiyH/vj3gDqem4GJO2hT189zjYNaYjC4Ud2
xiDiE8OyLzgOoAgWfHavGwLTPUcG0gPNZ7Smsw0t7isuR9kojfpbQGooQqJlvmj81/YxUlzjhLT0
h0Zhimrx1K+yMdg4UWCFW/4RI8iD6TFkPc2YwesF6TZjiCiroNSBlRbXyu+eG1w6qJo3qiX0PVC0
XyGNZClM/8WfdAs6ERCSIN9Cd7vvgvaCOpYj7gLpgCdYtXwki+5jjt+iQeAYoRMkZYf/eDqsqP0f
Tvg2W90RHyBWERlZtEAMnzN6Nf+koND9weExyU7dWeUfb6X5ezAcpI5JVx5KJZa7kKuljrUpRwc3
JtriIkFCix4mRgcUwfo0Z07isDO8RiGPjZwj3kLcrV7aj4xdjQIKMRu0BB5djXx3AtRjEzMGMQZO
o6K9Rbwj4Hq3TiqPk4HArefhfa4vKfKkFXswltSgVyaPGcbGayCO3X9EU3abvCZqBJSqcw0SxCZ+
qQQKTVMBjDd0fAvgQvO72ef38UsLNB+t4BWQd2es5sng6EOeMXrCOnFoffC0OMrpsZNQ0mucE8Jq
Yl7IV8h2T9uBN7T2H9Y/huX4o6PLXss/n36rXrACpL0DyWUQxvovs1wDrOoc9s/Uk5BzITP5M+vw
rTjk6C0ty+XwPVY+qzMfRm7t2IhtApuEbxLJE6Ev09vB9MDJEAUj6mGoY5nZX9vwtVAHpFwcGCah
3STfngGJDPZo24o/4NRboCTwyrInAfE/0eWT1/OnhWZ0j/lsUEBx1B8J/5d9jhTd08B2hXsdXYDM
CUt5OVYEKtyRWJvREyfY+PELYP0+p/DkqqPBVyWPleqpdCP8Hvsxq1L/a1MjbgVs1kyEoKTXrRjR
NdEmXDMurfQxqMX3bKzYsco5AXm3sTm+Lrh3kHJjBOg8e8XP8OC6Ja941kYIK52PaJRhbYDuZ8Hq
rxHpjnRE3LmoznR+Ej8ybGN2ilt49I4XPD1sisq46PzmI24WIAOwo+5IRoFg0m5rkgUm6gG9ElAT
ITljQ3NAYgqkapmLYw0VKn8T37+Jw4MQnMYrAApg4aAMPQQd5IutPnNUlvKoih5/Ml7/sbVmeOM7
BiUeuGknJokTWbR3VJzXC0LyWzPKsU6AxZ65ruUDXw7Kj161L1lW128CNHW1hsByVcxBUxxuYfmj
/ShLRRf2MQ5laKFNi8iBpAMRfVRHTLcxkuXupI655CXe+A9L2/xBy/o1grFibsBiSagdPGFJzflA
MIqogG+vH14u1YiIVWmgpYfmCTUSxwRpTqSZgXny/947+Ijv8LmXt9bk7puLd0SuOSrRdJL9wQr0
4vfj2Q2T0gbBCKqAwmfWVgdzGmyfj0hGt3APAOpILXiTvY9hdvudMaTxNdA0Mw1qPE+zYksQL9/M
sOdAGaU0kg4/cwbhQYIexn+fFeHdQsR7S7Q97TAMGDNCgwj8Rf7N44XEM3UM0bDFb5WWsn854nnt
6VuLzO3wUY14XDlkWReBK9H6jy3dB03K/E/locIftNs3A3hLlR8hRqCANBZPybMcl1jVfNmnzZPM
QW8wFjELZFYIgbYDmxSfshEg5kT7hZIkHRg90CzzZF4253NBS1QMlRYnxhaob1fPDfQRLoCPhVoA
N6JzjaFlZp9RTyyAPuy3BVJPoj25t1fdM5bFRof5hr1gQjQCAYQLrEhiZ6IFe1RYI5Sxye3AfpcR
A7hTxzc7qDmRyW8jQODj4FN2wUgV8DsDCR4a4etEM8OMwkA1wuqhMwWilYCFmXQHW4rsmwdWxWcs
e936WbjVz/PCT3WbMU5wOaH0QI+zBWr42uJUw3TPrcMH/YcgkcheLNSEvo6qP646F1SOD99kx/KI
wPmMbuTHgc7WkXIN8G4wPFVIGA8oedAwSOcGpUIMtUuDIKWmPLfHIf8Vty9HJ9aW9uVwR6OdRFA6
0XDDchJdPfN7kDmTqp4hhUyxqVKF8DImt+HR54bt3guc/MXoyI4PZZ3/lP7j1MFtLO0djx8rNrgx
NDAZR83OmgvGriU/mF8/aY5s/B07nJBboF+49x4fITg++nrLWrH6CQQY886eDGhklOxRK5T5RLnC
lxO/J+R/7y0ppwbhu2VInreuheAFWh1yAqmRjPWQqE8ikIhcwMnQUjJZr0EVyG4EEmruZ9U4sNfx
PcFn6l1Cvmkq86OJaPgG8bYZ4XKXIXaMoDu6muWx3C1JPq2sf+BK67FhMeDyh9gLMcZ3MF2a90aJ
ApUbcHnakYHAktlfJRjakQ767rnjkieLGORhKspwddosR7LIX487Cd8y6z2HGl/KRtrkV6pXcTAY
+J3A2wkYVmlzaPwPu3jWR20dV9L8Fj8m+KaPHC69cC6xxOvMkM0U/SXS6YoTEfAGOUCSj/6+w8XQ
H03fqzcGu/V3y3KhLqV+VK+Kl29sjEOBk/4ZP36kr/eUCAJ0qzO75xzc6YEsMEvDq2OsBJWK23HG
oUSHs4aXhN9BxEOC0AzcLJaCVD+X4gVxVaTwiDVGWXybkPLqfx22l8YpJ/3iLkK1RjXi9uR9sPcI
K5CkzR6MaIl9MADvkTaNj6uv07rSRfbbWed/vX27JMjEf5GN4H4C1HqvhBQAMBfn40E2jbjJaBmm
Bg4nIjo8tDVpdGMbbdleFhi1nprDj1gU3gDIZvoEIVBDBVf4XsdvzVxO44wHuqjPjjNck6HOCBXo
4GfwWQtt3t9W5oyoFj42iWeIHow/cle05EkC6PB6kNlfdKoKf49TdX9EM+t1oNcBdytPJVACMQ0v
nHCEzAgmoIPRnb43+tLEGLy0URlg/7qPG8TkelACxKMiuqQ7iDg+2bwU2fUGf0SC06Dosou75IOa
6fpz23SzGttUM+Q/9V2DRYX00xVCv7EU16Hs3hDkYRZHaQNgssXJV4FmWm5z9MoJJtrRxyOCyDor
RAuvP8ThIReriOJfvzcvYU5PwaA2aGtOXJeKr0BRJB0R5lwHfF6JubqOsiwc/A2IJDCBg4RIId/y
vrQI7GafiwxpefM6tKsAtbAuqOC39l/6SyS/6uoIXwgo/sxvBxBkxclPMKAWmjhGRpx8aMSzKsQZ
ll64fbNEHbNvgPM0a9DGiHsde3mKWJXwPUCHHwTIYDjI/LY9shwH1oZTOGXkYC0ngm/FzQfBUTwT
HpFJF8sLFo5inSrYkJDWCLiRa+2g+0cC50a8Z5LoQBmBMr8I3GUaJeDHv4+yCXxqyzrXxYoUABhi
PdmTvdIv0XGL5Q46kBupQCGMD/86Ebfk3btZlJVGX4cgqOsqtYLKCm55oCIWJweZkDBrdYTVkgJN
DoxqaM7yP/vnC/KFglcHqZ1YSvyFiW7CXqDxA7TLLDbc8uiESKxwBgCkxlBWh/dRN4VQfO6qWR8d
p5Rq/lDvfZGTEis8Usy3qxzIU8jsSXUNdBIuItnvhRWnwaiw+iqRivAkyZGAns1y/PLTWbYBVhHv
CBsP2Uzg9JhjVy1GvmRwuM7qM19u8PLt+XHafn0T8gRgvJv1YOomIg1XZxZHrrDMBkMZLGNuf4fm
byoF/Ekr4WzKE94TZk4UY1wbp5ZAe2wmaCLVMN/d0nGLMlxcoJ44yi7Vx0XeAlrw5mnaPC7qCnFB
xpNQ8ttLzPvkS8QXmY3asiCWSw+q/UAfyy0t8OOijFJ7UyJSeGth0FTxvQv0JlROVrEomPekglR0
umIL+mttT7JWg8/Eon6Scb5Dj+T037Ny8+XH6XWlEoAYhVWHMdd/PrCvzuychDkygeAR1+XN1/dM
WB9UIj5HiNEcgSnxlQcSjjl6MeixL37en0lGAAC/VCYpBqGrk+/KbYloCpjH9m+DsQraUdF8sNfA
SzjZtG74/dVvy6sx9Aeqp1nRi5Cjxz24l4FgFBHUE/gdaYS6sFPojiZen0TTgu4dVgwrqNTk+WMw
NEnr12YY2CvDsTEx8U3dR/xni9wabZa86hga2QNo4Wv5K5wvOAKyVzOUNc9GSM6vuB4NqkTqQpnA
rgEE9U41Qw3N+dlqnEEeWy9X/Tjq27s/hzwxg3l2sdfKl16G6AgTU0UKWbSBMU6xetxHfMGuXX4Y
2pXI+Pf1UVuBbvHEmMRO4HxEfn7WkDvF2kQ64An4e7OfdMPbwH2dzXeYXXI0DefsGX+66aCY0L9z
cySRA+wjqODPAbszCg8cGyUvAsldvbsrAr7VdL/GFodMsRv20fvyXCmR/ffpvSvhlhFo+BAn9IZ7
gzHz3xFrTUWQvxoZhEJik9zATBNVxn/X+g16JIMcYCZL5GIcXsOaySoNoaelzrlCTAVHUBQbF3PA
7fOFkaydT+HZJSEq7UxiekS4OTPmJMbOPt2QOL0yDR8/ZTcti8CefzCSdVOTNgF7/L08WML7kTmt
bvwcXtl5XRURoagCK9yonp/cob747s/2fHBR2ctBoQ7PamTPC3IRcS5TLAuQBlrSeXwR5rvMr2/e
AEGA8WuhZJXG0uGeO0V4mwxy76q6Rgd9HNy7WELWgPqA0lASuZn1SaDA9MW19G8eZUCDrBCQ9JxV
hEJzGBKbtT8j9QLlM+kY5FaC92B7VhMZ7I5zGi8YRgKsbmpi53tyv9GAqo+QLSyFV74nA5wjPBbo
USGneFhtHgufxCG9gRhy6GwI2Cpu4ED4kx2DIjjsk3n4raYcxgA5IDfcSfzJ4r5BlEpyDxW9KrB4
rC9upOOxW0Pe51uEYpEsDDOgOCDikI4gOPIcG7HQZM65xuhkZqlHyjbSNDGrQn1B4DWSWzCI40BJ
bCvI8YRVid3NLKT4/yTMpPcxUhPi9GE+zx4bBaMS82a/sB8T1CDsVgTyLgVwTKwDyA/+X+J56tDA
GUXWHWujueierqmFDKgUegJuwIE0f/AkKvj+K5AnQEEWrA0qUcBaT930O8zLxEL9q8KmbweaSUXZ
H5c/rAyIaomtM0ZmUHlQgPJCnjwHQ8JP+GCBZkRn7I4Ck2/03SMRpc6+owdgbMmBfiCRsAGyJy/9
wCeUra1m1hygHjiiT0+fVokFPVyR8Qu9cpzeInjNRwJhiwCHTxjipWM80KbFH1nBiLQakgEuuh2T
ZfYgHnvxysZ1GbEfsIQiN4WiQc/JXEvwJwJSkxZdiD2V/CMA3x1xGkbwjtBmdTiT0DAhwgX7xjS8
pzWOmb4Y26tsfpvjsoBwE/kcbCKUCy+stbE0ucYuee/IJbO7RyR5tWEiC2QbGw+7mjmXVm1FhAUi
SmS+k49Adx4RFDJNcwiyINBHTFE33BoYU1KEx4ghWEurGFbI0yP2QeD8v+9eiiGQ2fURcYIdgElZ
ByY4bJiFS1gZjAm9MwHqn3+qvGeIwIzNSD7wGNBISoyFtIeY42PsZwxA/FDsuQP8HMyTrAe3Fi0L
aaBTEhzAvdBKAQawSw5+H7jQ+V5Kj986hAWsL09RXrr0ATL+kA9HsBmUHJ0MoLqYvRA9f1z18Nze
UXgxE2Hgkbe3cb9r5+aCFec6fQddkk8HaBmf76CMiIGg1BzYZVTR8TM3VpDK7zkRnbxazVmZsfcx
npVrqmwwIqVTAAhKMeImGOxzn3SjM1zcjtdo1E9FrfcpS/SFHbY6QkMNj7koGTmeSkEfULadeW1I
aNBYpUI9d3nFyUDpQpQ5CWA4jbtJJprfGw/G+45Ha9hC4/EvVdu3jzxq2+ESDI3fp7AxarN3QMv9
H/8LfCzDoMFhU4eS/UfSfS0nkgRRAP0iIvDmFehuvJeQ9EIIGYyE9/r6PTUba2J3ZhDQXV2VefOa
Lo/itgvMWvVZPDCbTAjuoc0d+FgcnKa39nJPrfcge9JAmzBmmocwKwS/nXINzNrSpDJZ1YG9ynTc
6p95pV4asA1PDyH8+xeTIUtTmBJ4qRRd5nyf0WgJXP1xg3H/9o1hUiZqp7mPDBqCSj1thyUa8n10
VYlS8hJeYBz9jI5c0e0onUcCNT+tG/jcKe9/sYYP890UDBWQtEbe4D4qfpNFG10vn9LHMNj/lVN4
mtXgQovYtUr3zlLr/i2/AInFu/6q74JdbxMN30h8Y+NnDscSSIO6j8kEBgJ4Vy7dk8XVZTsryanY
0ZiEeW3IJK8EGRT+yCHJcbXWvS8+cQoxr33H3bmNPQGQ9zlucxHlnsjCp11rfZvc2K7efOB8gpun
xi2XXun6NfuzXaPYWG9HxHSAgct6UjQoFL+HrZLCPL4nFV5VbDd/u+X1xA+EfOekwrmiAUtIKVYW
nFIqZvkq7WCV++Tls31iiZLmn5bxGmcD61EkxhW9oH4ZZwa3aRnQpBh0s3UNlnIGCBiuRO9KFHF+
Avx2M+VnF9BpZ+JqtOOZTR37Thp/9LhoLB8t2GnpJ9pLtfQNf+q3yezSFmcJhD0+nfrWSrHh5D1r
nN4359pibIdw69YIgk8o9sgIq+QxqnxCXvdPGXy1T037SwowuGnbYDmklHH3vLV+K/8GBN+/BEik
f+yapns/5N4zOub56x6l+/mP0CPOhKbFqhX98L21f75k6o81knBTLovF9dO/J8en/Sg9KQ1cOrAY
sdfz5l43gKRM/H3DqXSumKVAw66/DbvEiQfIC76Kdys3DrGyaWkwVy++POD5v8k+YFNVJzga9Lmp
XLKxN/fD30T+4oL8VLwMcLcPYpIxZZSA19pZJ5iUyAIMqnuZsXgoTVcPdnshIxnvGZRWr4NlSFGH
oRkrc8s9NQxYUU74vsLIgeCesr0GQytWkM6ychRO/gk9gz/i3C8z4qTbxzTQtY+vXRtUnGsy7i92
IWGbbfvBcOWfHRhgGRFO6UhtmKljBGF6ICtu9FLc3Y7DwqZ205bbrcEGGs9FM4tQoxIYPN6z37Ph
MS6RXVRe8enYsOUZDif4HZUUoiL+DL7lJblFi+f9UCoFzdokmywegdVOvuwbvQdqUGth7taypZDD
KVIP9QtEk1ayCZvxjnBcy5sJazhe0yNo9B//aOeF18R/8SX5HefaP718tGqchvrEJi1rlL037nVm
H0GmmU0Umc3HPwGsc9Q1vDWwM8uO6Q/MQG3R2PhwHljWY7FCzr/Mq5nP05JDaWVSNCFArCUcS01v
ySUj0cBJnxVKvujnu/nh6nmmbH/hWhN0rIj8AMyXn94u0vA35cD3CARIY99UahoRjH2+K0Z3NN/7
VbTjlWxQ/2A6nm85gBVBRLpxPjJeL74Gg8ZZ3agf4s3V7dw7AOri/WBW3yUcEEDxNgKak5dtvKXt
2I/J5htpU/cC+LcO3OR8ubIgWLDG2HyZl8spznRywKlPXkTl84htzo1Vxq6nqrt+HBOPoO1o+SXT
YvZU+SzOwZoScO16PrT+8e/FTGjb2ceVON3KG3jsRqtWIT58n75vKSLvHK3qbX7Jy4XnAGfITMjZ
qHTLfdOz+widbajMzis/mcCNQX+pQT5ZNhXLZgjjNPUe+Nac07Cs+P3zxmPAjM2ZBD6Jdz3QMYv5
Tx7SPVtsoXnvWxfrwa1X7q7mxYR7SVsyYZe8bJ3l7M32w4ddtJWieAx8qI/A5971CLXhcl5z+iHA
Vz5vU1FndRIbvvH8lNAgQhCoIlGF5uFRKiIMHZaxfAjFq9JDPRBRdjphYbeqx8LiE1ZWNybF9vb3
Hg9o1rihEqO2n//V0ovGHrUOB2fsjC+GtEea+On2o1BPX+Jg0hCrKXJnFOHpic0Czp4sBRjcGP3Z
nTAl5h5C9GHbFNr6dGuUEHmnWH1IRNacLbrAs8YBwWl8Ko6zsQjbpMt6Sqjphqu5oovvurq0jGOe
r0OLuIBuoUqXKDs0ntlkgaJRup0J4Iu4uZrEF2fX2RaWMr6Z2032eGiS7hA3GBU/whDGkbH88tCk
R+UhetInf/M7dH6+zMbOFAE+3sApr5ZOZ9kx9tQsq+yTUBuWvhQFgXAl3/D2zFb7sGeEV5Xb5FCw
BlV9y25h4JeU/sJC3YGjrvLUMqYYcgi8rnv3lZ781F7me8d1T80XMsfYgM7audmXW7t+Oqwn6km5
B2Y/30UrZXUZ0Hnt1wOa/zKT8KXyddXny1/GH/iDL6tFBZ+l0/PDun86JmrglGjQphNF595bTcz3
e6emf+iMdUvdFFG5cIAeHS5xOSFMnDH3r0zKSfr9r51rW3Y/7/yblKU8d+Fxq7piYd3JQsuK1eew
w47WndvPkHr/iRQpRbnUXfTBbalkNXhMqX/sfX6qOrypK9swHVmwUip8lgbWZxAfaoyr3CUciYx5
xNpCzB6dS7GrZdA8zKW1o2quv5TgRWS7JiOeSpPZYWLSOjZAQH8N7+Z9v3ff7plxAIInrwvUPX4V
u6l8gt0Y9Jh7Vcrt30z2Mt3duNhOz/et7Mu1+/u1GlAckoQ3qMs9J5PV2HJwqDrNsnEZjTFf2wF2
k59+KkEAw6CI9TtSdr9U5Iex4tTOexcBMbjJ5oKxNvPTSzszvse5D8wjYUKkdrPRoZ39XqkizDq0
dVliOkKkNJLS6/3L3X8McxPDp+eZa/rNis3IB0Qw/E2Nlpd+9jBNzxnMkpRbJGOxUT9kFtOFCS8+
2td90dDnXD7T5aqoYi6MQIkFgUnYAJi6b5hFdgSBFJj7xej1ZP6v55dZb93IGToo9cbFN/3QdPUq
17eF/FB5PvYuJ5fi/I0MjBAkgzJ6jPfdEPCYEjG6T574j9Te5SvaAIuN60jAlUkBuUoN4HyLNxNk
7DqFqS1M7h5n2EuHtLN2pEj7Q9Txm7fOmbsSt+Eai4MmvenQwRG/fpxe6febBYB8rfhiNsOfYlvT
l6z6v631my9Ua11NSeEJqh/HE223Wk53NnBQVjEFei/od71dOzskNeqXhyrxAdOF9r7L87/N94ii
gXdv/NvC6YtxSZJvLLCY4WDIAegfn0oDgXd5dhmVenlaFEN5TlgLvK+jdWNWNQXWnFsHpsvDQ7Py
dX8av1+TEKYCS2fA0jj6QdmenQsoPGX9WuVKAFt51HPPi08eY5xiLg2rfk9xfmo4/YNLhtZ3nBtz
OsL1jlONcOD2TQSLyXog8mh4w9HAJ6rfMdA3vdNJbY90gUfNIcg6OU9KTM5765ciNmGNl1KH4R7F
7rO3ARIMg3/HOlkm9wGidifVIe77G+DQSLTt3oYgoaqn5J0/km4PqfOlnHxe2NrpEW7Yo0yYGQfY
mV3rJBPv2p5WqCO6jTvYJMVuzaJTgxFa696VSXpjG6zAPtN8sZxf0n10+HG604B21sEzd/CEu0g3
S2pGEtNbNmescF2r2m1y7aWDxrFkzuDXzl8LzeGxvu38MU8A1A3TdeEOMUpSE19mWGkuv3KGx75v
nO3KkdV1qhxmw9R4oXMEJngSSzRK5EZCUtfdY8zewLnKWm6U6WwasEsfHUf5G0TEZSBTx5aqFlv5
d8bbTHBydTq6VqaBQm9cDYYOs1CuNoF2ot7+eHQzbUOoNprzub+rlevTS310HG+5IyYKTrla0aL9
W//pMilZITkraaNzYxFtWuqafZNyQCSVOcGAnycPXCJc8W3OZ+KSDmDA3Li1a5hxiDcqB4u111JI
jTIRSY3z7dU4XBvkODE9Nt/1hNXJpJ9p/9DTbSezRPYaZ4rZlBt8hJ7fY/aU6HrqJeE9p6qVv4j1
RZQD0fnpOIRkMQwIiupKEwYfD8ttas7aurkeaK446AxYGVdFWnRP83McLLi21go++nrwsuy2Ms9X
xtZCC+X9nFoyYQc4BCxTD21+Pqx6F6+b1zFfKgTx7n0feGOO6QoruoYjeVEtRWYJ0aVpBTyn3F3g
B4wqO/RwCK4SF4W2U+zhTNcLbD9mH5f2vj7MRWZCbSVIVN+GY1xqfPv9r9Ui1WQ3Ucu0yPqCKObo
P24DXMPoFi97r4fp+mkV20siDSyP/HU3PV/Uraw+0zuW5zzohqRycQmXNtX8HdIqC4G2jTGLk33u
uJkES4xUu+ihPZPsKx6fg8Dfw4EqUIOLqgbTbvKlJ5bZumC1+n5jOa1q4g+3b2+S2UCHUc18nJvZ
iKxFk9QjuUTeYprRwAG1Ps/NAn4e4fsU6Xj1xYfQRbi4IVwZ37evhY7XpV+3+mXEhDHpeuBEnjt4
l6tR+vnYOdgGCpVgLHSKbqRlv5NLbz/exut4/2eZg2Vbe+4q5YQ4QUQIrwbxFnwPvv9if6aM2tGz
gjuHb+JbjwbzmsZscG3POvp/EpGKc/2Kz8InZJNskoXx97SopStXr43H4MjtVknfV/nH24Gtisls
9tMkbVYvJY6WegU1nUHEfrIbenj2gN4XfMxOuglfF3CK2NME26c/Np39u/zNt2tt1cwM189lcqka
JNBEurn+5lyxq77+gR/lhFRLvUrt8QkD7O176X65vuhub8+5ei4mADcJa+1jTMo/wXg1Huetw3um
vhvdRgUUqcDSRLp9qBYblSMGZ20zElU4JihLVq1KuzLF5CVTIdxmzQsjrOM6zzdDQtry6+WN1PbA
yE98Tbysr4ZZ+b9v2/GutcXKK8WFRmG677t2jYsG0cC5ZKNINzNJel8VLdz6wm1NVcO6EWQzJVXg
FXJI5m9IrIt2rn5L/nmCZKvFWqGTft5zVfFpt/EyDlZ2qZdSzO1uFSGKur2V9m+cMOZoWByX11nH
jCNfr3RP8arzGCw6hVF5wI21f+uuohSOxNueq8IWXtDoF2unXYLLV/42CPuxO73eOw/M2Hf0WSYb
nZTELIjeNlJ15oKdsVhQcEbmJSANQbkYrz9LDbzj2nGyUHwR4D6SB9lPpDXUTTrSlgldTLPUgYx0
yXX6uID98vesheUKjJLNpgAt9IMjxvXjLPwaqnqpvhnRxi5ItYQKJ9HbaIaW7JCsFS78Urbu4alG
JVmscWlfoiHl4k1vE4W72dtSsFa1/MR4glu1j24Zjkxwkyb0Rn0MfFe9/rrcKPzG8INsKxfAobJ5
BemfvRUnk8V/y65vh/3rXKLweGifeX29m1EueG+vUFvYDsRoQpU2onhT/ICHUWsx/gBF15cvK5SD
01dKkwBKjCsuXuNo7v40y9fX/R3btV1yb+9abOnCEo0o9BsVKPjU+PJj/7oa+aSF+PZjK6sBTSOG
bA2YUPennelk8ZMKnSCRVwk4wzL1PK5LV3MbLAx+nAUEbZSK+Mrrzxu38117i0hlj2j3bRDjhWlW
7zSy1O6dqy1iMzwybX1Nf2eJrYNLekBnyt3fDvTCiJ+2wRXz34AccxXMI/974c+CE/kPVsg80F4t
hSY4IskMTu0GZPXnXbrFvUPkUse7/eiaEnAi7OpRM8pf9F9V8DoiNcn2Mp/UwxDqG5siBwWYMvqZ
FrsWT2Esvwv+sBqdACXpiK9y3/QAOHOovT2H0+mTU3nTP32+BZbEdPmVHi6Tlb3fX3+DEl8AJ27u
4/Ge/1q0y8kZ/4rbjIlcjdy//Tcp3tFEzMXi/N6W8RlSyMmUAto9SPd4p7FgWg3nx07O47ar/UTH
17yTKS7bSNiNvV3H23GC4trjsx5hitvLbawa2Ht1D0XAR5pT0l8nKfaYZVZ1ZWfAqe49R5VRWXUy
Fl34wZtntGgvs+7k5Zl5v5/jtTGahIUPI5Gd2VrGBtjxvn9vlD/tu1Qm0bJ7auHgjcyT69qxKI+s
TzrTsa98OSIksU3vl+A60ZtNUBV8fmrNBpfxOgELPlK89ouNq4KKBnWAlrZweqS7v/XDKGhcnEA5
4T9ta7Z5jDCC0ZC7h6/leAUK7c/MlmwotuG/TPQ7/5OvyE/+bBNcx5unI1XcLcrRVzVNXMb5J45C
yTUcbBPhwbraLjZ6fXKia37bxuGgSHYDh2x0bwTfdjf4xwNBvJCZXLE/8jXubheJeO30E+J04/ZF
61ODiHGr+zx+sn+pYgwrEx9xwclUCOWQ/X3AUYLsVttIlxC34vO1pgokNfMipMO+E+7gMcwGjqxn
Z73vF799NtAW57nS+OT6nyLUbnzJnx7KS8FoGk3FdDQq9fmjn1q0Am6RnexWP8Dk8Eh+3kIPmBM9
+P33gbmMxzxrhUklZ7H39DDlu2GekV9eavnh/cMI1AiQaaGDfrVqmq9m+tcXZXoQiJw/D73fZunD
J+RunXv5LUR3kwY+jkOgJDvtQ6m+ei7B81bPy6axRBJK58qAUal6TPEu4KFZaVzrizZJrYkCc99m
ipKi8du3wk7ybtVrpHOlpsCFB84mh3EYjfH1o7Exf34DKhe7O9LY7QBhdNlclAO9mvxu8x42b1lD
agFW+uF7kVlvIgZ9Lkfqo/KBIuk6+byIQn8vp7L0AI2ZlyotCkcl1YRVE3OS8pA9EvxcZN87haDZ
cuBJ+8tBUw4zmoUWCCa4Zd9jW8JZOLeYmalFAupqkaAadS2FdA8CNUOwAmuvCMAp5H8FXGqCmGaw
XTAcV74soqUGhw6FTc+/6TavkxIWZj/EVx4af/2//gHd4YKMFgIWuTYvJec2CjPoZM34wRqHsL8a
49m6oBQgLvY/U+CM8Yrq3aQrixwHvcxGu2AEj0h1HK3bx+FPX4FaPFclsGz6mqb4pqCgCSnw+lwE
tAL8Lbqw8qrTAjMMDo2gK9zN4eHxn8SO/0GPup+Qqge52L7LU4R9a2pw7u67paZQ+2uj3DP9NbP0
YYDBIw2VYJpybzeFDwZ7KMR+2HYhsE7v9VXjdooDPMkT4UZ2Wb09F5NlRWdy5vyHM2Xw2jJ2GdEH
aik1bZ271Y4fX3ydeXhHP71i4rqlW+sJoLR56kEv6qfETgTC27xdp6vGY7TQdJ8at8hZM6vmny5d
u9hg/VJoF1uLRv1E6pZlMKrFZC736LaxyvuZ12JE15yafM662MXR36d2YLqqp/rbDgfACPyYfrvM
iSNuw3xrDa/H48fDnuzjYO5HDJv0BTcaRDidt+Pz2Cd+vzPrbFbatx/CImfeKPcSpLXNnUHEN5eF
VJxT4S/ixzx4ngYAvDQQrdWH6tDgvVpVDqqQJUzguI/44RA2OmiA7WPT+duddPEHfNgujmCXD2xl
KUnBoeAQQT3xfs+15zBVnuYmptGGjmRsIIDMq3Er6huCriKJcLdzK9azXaOA6QOWC/06JEPv7mgj
rni5tWw589IpYaKkpUEoDb4nIdSaBXmwscy3jogGRp+N1dxbnj/yidH2ljgVxZpbpRN3BCflZG5x
SnaejdjKzMOWk5uIaRQZy2Lb9/obV1Rs9NjFp+PH1aRueuc+YA21D1Pav4WvDX8BLQYL8mx48tYG
MTkUrZoFxK8oWIcYmV1w+bx8NS19+rapzjWwScG/bIM+TYYnuzY5bXaEBzGlCDBfoTjwH5BeE3oO
loxtqAm5Pr3yVferFSeO1G72l0KlCuGueCxLxegvV334KSZFaWFu0UIi3L9Jv0cBAu0zvMIwZ5tm
ZXJNt6Gqf6+M0s1XZ+/LBEti2SXIzva8nQmk2WPBBcTEOIqWYhN++zfJYTaGnpEOn40+4Pc6dAVM
V90/5MTKKvmZG+YjF/hTYjvtDGH5TMPXhj4z7NzWiAD0yZ5ypl9ED+EqeInknJHhKFZ8z5qDRDco
6peJt8nNjHvXkUBRM2Xvhrq8yUS2B2DJHzHovZMvtJROu6meWraVZzwMAA4Jw/nlE4KBwafYZqqJ
W42RE4LObgpi9S3lccKx3VLuUTS17fsrxzR7p2/iNTMyzvXEAMWnkW60Dankmzb6+jXKI4w04Z5Q
0DBDYJw2tZA8IUgpVmtl4rUG3r7rfLkd+QiYI//+CJ+jAVMRH6bw6qqVR49GEG0Z0XoVt2TUHXau
DJ5yA2D6oc3OZvmFGs5D+ZwPhkiMfNone8Gst3xjTdphOWeEd6vtGptpeVR6/RlzA9nVcSpOhKnB
+jtgQXjxk0LTiCF+cherfhRJh0WrxkvFYWscwdnV7me8cVwZjJ+LCV3ANNwSUDKopBvwwmJ0mCI1
IDusEzIHJf4Tgs5uOuttn9B2Wznjyzv/+VvtkiGCA7Rv5uXeYw4g5eH/WcZ9mfHgcjpw5/f7RgPE
NLlBeWRYzowpyb1iDvnXJ6IO5Axual5KXC2gO+QJGIC7iVaL2y0P3Wvt8PnRXjNxY+nGCHdwy/Xd
gT+2/66r7AmPEMZzCAunS360gW8mSXNqGzcs9SkcHjNWmdB2A0oDI0qIe+MBoJRz6TnuPzSAKvE2
93yoNwTbyB8ChMozUnDLvgonHaQRM8LzI/DwaV+/8KK91vP29QKDWC11hMQCG0RSd4V1dttkM16+
2RfwNPwKqcB9YPNyKQ9zworythGmmW0/zqt+YkW1ST132SdLZt35+zSPKvbCOZlqlNSS2MPxiots
buBLhAGMBBrIKRvOkCUbm36vh6nmQobx3KJ4ZTDR8ViZzRPQ4jn94+2UTecurUO71FyNc4iDYRRX
+33xOcDjiErYXpgf3FXIRnGnagEWpUP3vUNXJXJv2w0P3dTPtMzYibrUfTKA0KpgqXkEWIQP+FDt
HL9H02zjKPAUvxZDSy29vb7UIZ+RQvD647Pv64X6pYGJMeulJkD+AM2lJku8hsLgb4wT0yCeoFh9
LdUz/jfYbyVOxqaZW2K7GheniL2jkCG3bEmq4IdpDGKTzfcKhJB7OHlx9NuVRel5bGKHNURiroee
Uv59BteNw/zSDtifyoe3ca12mZ+Tn5ilZN22mRl4PF8KDl6DfE6MMphDDVNoHqZYvk/hzwXoGE0J
mJjlWFxfMRa8d8+ISh59D12n/Vc3lK6hSYTe/wWmR6vQCpA57n17+n7UIt5ajiEs7kX87JSMXpZP
YxY8EcoQTD0dQdZs4LaM+6vLi9AjjPIanxCKTIctiODTf2nb920eTroC6dYhpghhE3Dupuv5l3L/
Ht342OFVn7LV9WjpCE04E6/bpRbwokHq1AWR5qtmBPyKf2zN5Pmv3CE9TyH8PUxlFEdRrm5Aq/Ks
TCxuE4bqby8X7eGdDAQ8+FgEVkzqNURWcCZg1Ili27iUhdfE2cbyzSOFdsEeeMY7rWIj85qckei9
ZUdVl1TqUNPVN2F9UuK4ZKKK2OdDTNNt8XtjFTx2Y/3dezUW8288LwpB7un2xXwL/bdefuIlAjdm
n4JXZRbG1gLXa9naMsL86Zcbv2/mLGXbgtmunTM9X8X59voLGyra1B3lTwJKk9P80fj3zUxR8LGo
oQsfaD7naushBYGNUOJhCB7G5lGbPnFgrQjdFtmAkzZwYBj17rn4vm3frm8biEn1MV2/4d6v35BO
lmDgVp6Js334NPcZltGyzbDl6dh16flqTYKx9a+oKqwOybGyKSXbBBxsftcnPsgJg1v96vnePwuk
M/95yY427V9M3z6301sr/T0LgPUND73K0M3eGV9lRqBwit/U8aq9WJ0Ct/8ZuNKHlzrZXuWTkrgF
FOIY3FKPpCBa5a5IT0nbuaYZjYnCK00032z1ULT9IKJr7l9sZfIpVYOtFAZrqlP6vKAh7RNlimm1
GsXxLTzFQbvKaJrS5vUD03HKSuEBLAxRtjhuWD35+h0H8Npk8PHvpA2GpKa3Xxioy9YZ+X/1Wvrm
NPaenT/dOqJFmqnhavD3LBenr+pLyEfjMX/NWmvbOn4ZyHm8fplde+5Gt4ZtpjpOJwqkaldh2DFV
M2vb1b/XtXCFxuar4AXiP277DGWVSbKW3It0ux0mJAoe47SBpf2lRrrbEmxDVsviA23FSVe3uixv
ESiGaPsaKp9n5JPXWm32kY/3InDb6I0zJJ/5NjEmMKFQbuP+1DZGi9acR1323a46rfScEc/5+nTd
y30/PujrjBKDKfpm8NsTjTTIvhhUbgZZw46bDy4lwKmz9qln1q+dCIDY+V43SDaZZD88i/pwsxSJ
w9VDvI2OxhreGvz/88w5uFnuale5Q0YovO10ZzOwOn9byHrv8D4uJQ32evXweMX7BIunLhs2dnat
yF5+xq7rT61Vf6d+dSpNvVH7+rRPPnffl+qj+h3idgwouD0osJ6wGiJbvt6ufuvn5Ch4ap4zH7fW
56r+fawzKgv2zuvJM5GNr3K0qY5Lz8R1rd2gkrDyZsu5Jq+onb/CzVoODr0yffXIdoiGatDR3sTG
p86CfRCSNH6TZ/P9moI3Kipa1m9m07hhfeezjfvt0r86RGa1e5+ZUjl6zOk8IvLs6DrImTR2nh1H
jqxio+icw9AqjpRfL7zrJrfoedZ7Xk42gujCjGk3nDHiXrWPY2BsZn6dLsF/PLiaOw8jJS3c+Vrb
tA4yFadaQVshh/HVkCMrMqxgQ2lqZz5q9cPbrbvu38rR4em3LvnxAkxgHMolm50ZcPoshu5nxBji
JEQbSCIY3kD7LTV+INUHvFLS5/rwjzUG2C0H9lb6Udt9f9I81j6PMvjAnGc808IYSrB/wUqh5ZUK
0MB2666+Z19OFLseeCNavQeb5o/sW5GefqTwYnmgG3lFw1q/KMF2ZnaPkCxV7t3mv4pLtvpqxVO0
7+AJifDIfZZu+rb9orWquxttWVFvyyFnBs29QifXtCZVGQHpREmNC8T2gm3wolNt+OdYA1I284Kt
4oT/Y9kXJtlR6jOAPA7le0aVjnes+Mw1JfKl0xFR5smYc2QrBz/Yf9/yDXVi5xafWzMBSVVC7hGj
kMYfMmHrPLpNSs+7JonZ1BS8aIO4ELW0RLKYzK5i0U7hgVhGGqsaKGoejO67t+ltvn77/eLFF7RW
R3m/eI3zQ/s2vL8e2jb+s7N3UKwbf2mAeh/X6On4RbqoRb4TZcsAkIjllIsW2ygcpRr3im3ndxIG
t38fQafcL3yw1nxnZqo7S7UZVEyOH0MnMXOongawfsYR1k6be+U6f/GncNvu39eydWlvPOK7fnqe
Mmf+1y7UBSNxmGj+GVSgDXYqdXY+26aWqdUsyHgZjd7S36j+oXYsqZREH7TySGKPSI9hd2lVbCBq
cL6YCTOt5FZjGRviyYNd1zgzDt9edlztiOaRbWnUo7fdENHtry3OaZBhcDvCNDfEajzD01wQx5AJ
nQkiyHE2KH+egaCAvnmmDS/ALDQtmSUvVqr1NtWt5vq4ec1LbWxChGPBWNjmGcTQFaOBWxQUxL8d
C//0fG7aPQKiEeKTGADeWsYv39bEWZZvMKg/jeha2aTVFr2902p4fTl88zsoPwQr5WsHpsmVXO2P
XT4Kwr3Odf0xY3hofPDoLWEBTo1+rpn6rAx2qdq5m1HO167R6rXwfhjoIRq7eratPR2cBuUXRUWY
ulQL74zm3m3UmPgk67i43f3o1kTS66JWxI8lQ81849QsN5xClc9gbsRUFvT7Ei5C3X7d2M1zn3bb
vz5zuoz4621y0vaMz9Gssa0+ZaIw8l53UWnqKyYyNmHT4Ga4nf6HWXegC6+8P+c1vwfKsynCYUAz
Aww5Rd208KrTyoiOUeiTZwbPLvlZE03xiVwTtz+QbLKGRwuzMpYcXGlsn6Xq5ZVMqL7vPZrmJ7Ge
mee8mYONBiV7kvnePt9bVEHnViYhHS0Q1iGnhuyk9XvxRTaK5dT/fa8ETi6OSfSZT+rxT382YnAH
1FUaR3LIR8ca16qFD9wpxz8f+FJcAn5rm+d0mBpIk0I2jtXltfCQ5l+eSP+aJcQYHy/UY+p5wmDj
25db9TGBRr4wimybt/Of25rB6+g4VCw7xUgt+f7z/DvhQ8V0SU6Bn+CrPMaX5njlkMz0h7+tY+9s
Da610X9xDm9BDR/DAzzvhWaE6dPmF+2s0e3XA7fkWv9p04FOgSFGhDdTi79+avyjMOnOnuwW8gYr
Hze37mE1LjswxRSWw7EjMXNhEoV6jETiGzqDg7i+748+QGGPlhss/VjWbbScIDnY8n1YBnUWqcl1
c49N6wBLfTCYNK8Z3J6NAHjiZTqr3r6JO26/Rd0xh12Pf5JgkTS8feUo2oEBta7SC6NR5Yj3wOW7
FiZQqY/1q3nO9IDYcf/w8CTsPH+GCw2OGjekHoThMZeDMEWa3l2UVPwN2VGXiBHrSXGMZhgEVCPD
crfUDyNUQ4AGhYV9ZikHOfhCign5iwM8Gt45n+wn6W8ElsUo9+HPYRpbx84GGKj7WtXm8ES2/xpC
ktxVXxRznQW079DfJksQFOMRzjEVHH3GffVrwaM/LhRZTaQbs54OyQtXo4u0o0frVgoM1EurMmaf
WgsrKy/+Yw9hwgDtlJMjopELfIjPT5/tc+dshZ29fAE5UgmAOi24NNpqwLLZUyQ6NTQa2hq/d4vO
TbqoJK0OcV9bF4gwepHD8ixYJHR1lfEdqylwB1mEYCcp3rFB/pWfpq9Zorbmqg23cO8ZDvXCmLaG
UpP9zny4UJ1V+yK424UyIrhaj/0Aq8ZsyoWN8OGVQRW4LjntFhrn0gYewvIkDFXNT0pjw92eVVJ0
9V7KMvJ+VS1UC+/ItlV5U7WKyXshNjNsEffuB4wolAYCH/rBJj49Ltdx4Aqjx2fx8zh3zn8Vesf2
5onWov0zFEQN4YxwHjbJTzfHS45F09O2z8XrSohc+zP37/7L6nHNeRnXMy8Ph4/HQA5nyN+4n7lo
1eDnmcl2cGRny6y+3OJT8YNz9DO8dbd9A8eyMZhBuKAWxjzjv8YqMVzeDI2bVtwrjp0w3kMZ6tN6
dPfn6qJ7I6A202xtIglh30YrfNgPrDqNiqL0vZZlyTUsP7OnLbK/+E71V4pq/i5ZrKKF6knL63FE
+01Vs9lmuldyJ4+dbef5QgEO+VM/HvE2Q/MAF4+YP7ez2ABgi07GuOLvavvO8ZKorcZlOPT1tTAA
dC+/io56sbedgNGlPt1FdKO/JjvWKUp4obHrYQf01y+P5zC5M4Q4uLWBonFSu9RQ2KhRSyKTo81I
LYXHMsl1zoO/cDamlcqd1fMFB2ugOzx/wN0Bsso/FrzD809MruCXECXf5VjYe27WqmC8mkO+/PTH
474y3hL3yPs6YQSxEcUdwPzTcRKpL+aaRercHBdP72PQlO3elv1NW5JXv9AH8+tBK2T/1FBoSdo/
i9PuStDU8CnMsDbt2Xv5HqQcIqhfzuw7XnYNzWgDTAJiUz0V883U4IcsohhnO8U2jw3Qj0PB4z4V
Ofrk53Gf7N5fCYAa4iwnW8wovNFkqKmCUCl56W1Glnm+tq5P9hOc3sLLwSiQcfkayvZSft6NNhGK
M2FCcOUUiVTuqnRyeHCHUJT6twSPn+lyHW12LVg41B2n/JfyERjl4P3ef1xIgdFz3rNvAmI3TeS2
sYKqBzBLv+nNy+xJNgYqm3+uXLCgnfDiMeEqyHCNdHtpGzdNK6/GW6bTqi9UYHg0g0/gZb53aqmp
gX8Al+No2QIUeEGuGvHBHd9ru+b1uSyztsFUNVqPnJaGmLHesrWJJWAwNM4qUn7xQlfxYY6trSod
HJ827AoCV07RpxpYIYwW6iR4dWZGtYOwPTMduJPxKgz3qVA3pI3FmXUyL6uRI6HNI/Ol6B5dqi+3
RqqeD5BKSUVe6iwKCWA2AybDV+Dqt6qy06KTOAQ5HZNuHeb8WAQTncAv2+GRCTdCt1iARNVX0p2T
Nazmub5E+/o4ONdWWrvPLWkcYAVAjau+7hZHf6HrS8Q3pA2U5j/T3VwwCkNG523QbAHEu7dWQVgo
r6+iPCbbh0MUU/HeyWCLVHrFpvSD5FdT2sui/cuZFdJQmN8FRjyhPTT5R3eyd7FNIRNKm/da6m2+
1qRyNrrjPIeGZTbT2M7J1c9tdTTWS6ZxSe7zFYN8KBhq3K67ny7jw9O1fW5kRljMtce62kceaq+c
GSVkhFV0bTtL8ee69sj71Cbma1MzVX8HhbmNK9nG4Ugq66B3z7/NW2vxfP84OgkU3cwpZ63j60M7
tnjevhS7KcYPZl96+udsC/JTv4Rwe/t3ig4d15RlMNsxteG9WilXZ1bXGz9vuqF1oSm/fZ7qIe0p
IOJi8/J0ndp69KSbh/KMmE+zlpprrRgt4ojko786YghMt+UguM8FK3aLgzKjUJPjRt5iHeZBpt0U
vUAoltI/0emtpLtiMQAim6cUDLlG1mOkHW792503tUOSmWdTDJ5qv23leVXmSGK/FyiZifZT1y78
QtazWrxVf7qrp8crr4HoUk/3Z5OFKsGiKuGcbLpZWO3rr6EAaeAu3u4aqGb9jDmAPsO9vtWu1ELT
5TVeDLUfX/fpfn5vzF7TpegnqByDIwoH9GMjO1hDZwG3jX1jA0HvZ4r1C4nTsNTlF8HJc5JFOHvE
jCBO9cdHsX6Ki30NcrJtXOJd89DJJfvGLM6Oj9Kh+ykbXqeSTM/tTE+i0j+OsNkFhOe3dX/iLznI
RMcaUEm4H5wxgD8yq5NyO1tffBoSDVafzCqri9dCubaanA34/xqHj2sr9QYX6qSSwjA1zH6U5MQR
4X/8NL1ZN3Os7h5xcbx83kezcy2T7JqoGx/5MfX3kNlF1nuoXAud3Uf6g88KFSAaWJIZ/SX32iV+
DLJNqsE4va/ye88afvxVM5vqsj/rlEG5DDoy5A9xqfvbPkb5sd9d/EfSeTWpiq1h+BdZhRK9JQcx
5xtLbQUTCpLk18+z9tSZM7WrZ3e3Iqz1rTeu7jg/osc+tftEgpnP42FCuouoy/EegRrKQj3UmdmY
p3pZ0LHBVXqrTj7SvXwpGxbCApD+HxFh+g9NGz1hVoozHyVuamlAOEhSaGWFNckROTt8KMNMJDl8
Mp/fW6CFCJ8LmG/O2fam5jQRS8EHYTpj5Id42FfcRq/9Z/LyytPwKE1eVu0/VgofNREPBdsTeASR
z1wfRnIdvFxnE7v2CTxILQU538+609XlHlAZKRRQdNv87RaKVwGZOi9P3nCPZQtRO/ZeyaX5jvWx
FDy4r9G4LlIXYm/beQn/UybfXXklJdGCVVtWiM7Cdt0PK5dAwUhnGWbQZW4nHg+R6wAAiWVgRV6R
SGbA2vgkmQ0a63rDgpAHhsug5IEzg4xqk2RKYYbN7Qm5xFjDKxujupqgxt7XES/bzqLH6LDA79nN
urC+Fr62JKctkLbDuAwNOoVv/stpIx5EbUQJvPUNmi15hTZafrgpYBJzZyxqUosWRJFUcORIxjH5
Vrs88ZsahRQCSkxFkx5+bJpVOpuvNK33tj67RyhDKJ9Ada2K4VkeVTOaTCMsd4gayVGjdmnWmSqG
otXL49qxEc6MBk8jqfsP77OprS5EHbg6jGC+QgxMdrHCuAP3zgbnjLUFOI+p42AB7GOj8Q3SrB+2
jJpDMTGo/myhs6XRvg5J1eAW42x6Cx4g4XjdcPbolqb5OvraXSuJ0BEJ/RUwSut9co+Pe3iIbpWt
fviDlV+A9HLNInoJfeDisxg4n2XKUsaACckrkhHHPTNg9WItI0+LLyLGCwwPjNF+LjUEeNq0hs7n
cI5yNV23Dq0jNiozurWtBAB/qsb4Y2/TO2GmaKCVXb3po4PuwT9ayqUgUsISUmSmN8KMW/+X+n0E
6zyUG67kEIM+cRQDq4n7dFC0uz4xpoqZYkDF1tMSlk/eiqtGCgMH4/lqwE5OKJRk6ydNs7TKNiob
A+nv8gFVzd3fpaBEnkpE0ZhHzH+mTw7Ii49NXEzUr52CmJ9V7mX4qqf9psGotN6JWS6+3CDIhybd
V6SAS8f+CCHu7WXmQBMMm149VdYIvb7xExp7rB0HX7748jMgu+OLRIkZ360SuuTrrk4t6PJHiwHO
4X/BdXggPgObjl30WLqMSEWYPQgjJSP5k8foxZCzoZvCkQ+O2l/ed5x2FIfJGslfZ7Y+vgXfuCgO
mnWOKblFLi0llYk41KJBfcePh02Z4QfjKkJxEiGJqOfoz/q4MXY3T7PpfPaZwN8x9s93hf2BR8HY
vVfv1YNbdzhnsUQY6Q4La5TwlLeW7pTAlG/X2KEs5KO/7V+etCujNuo59w2P0CDgIxfKcMUkCPnF
CE6LxeJ3JiYKFPJc6jSrp349HvdDbZJFQulfuQYqwnmyemCJm96v+l4GjREmNesHW2MiCe4frDnx
PjWuyyep3T6tYvGNIwbLjQCG4OQmRE+g3zL12WCiD51qZyzZok6Ziy+dihDNZnt+K+aQrnISEhAe
egQZBn0T1nrM0GKYOuEKMXGjNacLD19ySMkoBeUyCbFUtk1vcRex8xIURcHYikeIiYQrClJIIu0J
3TLzV3L53cXkwd4/YGjeke7FXxnOtaDwS5LQc36ysuqPhJ7xZlLcw62SD52vTqWiq97din0KtIIZ
IoGB3xYyJYD/7rT54ApQkNtY2okoIi2OOD6L7+VQrU/I3Uj8Gxel9gFW1D7TDauNf029w5GGP2B8
XjNr4RKs1satHKp4EHjoQR9AwgLNUtYd6ufD6IG7gZcGW8s5AzG9y921elh6PFzdPMJiNziBDbFe
PFbJ7DDlZmKnjA42fxgE7JpNabNLsfVI5/u6uDIpaA+3t+Jr5ZVH2RQDkpfb/XD188fauUbsmly4
UIWvOsN4uJfO7fVwvpNoS4jam3IQtuU3wp0tgdzPNYv8UYJ4uX0YLQjO7DXmYQ73CrgvrDbdApyK
/j+qKB8iJZgJpIl6f4Xyf4FugZ0MC2XrZE+v62bfwukel16yHCiWwUfBv5mwU5z22bFxpaBAYAPW
gFsx0H/YE4jLm0qLbt6fSQjXaDlG3AGoR2ow9+fQkx38ljEHEqsYf9i5KHJjk3EYYo7fqRoyCTBt
ebelMoHBdmuEpKhUr2+4Ud3+2tqEiiSiJCINdFJmyDDIKJY2CDVQhAEEXLFRgvIgsMEkjEBUFck0
8KvoSQhoo7CJIEeWHqoQeyO0KRNCPQTshoXD+UWFN4iazedCR49gCTIOSfC1QnVBFjweM7SKOGeK
sGf3pwZMFHZAjrbBz39Mvps+4oIThzSyUQGm0ckgykBsgpeP8zNxhKEWN8hJ/IxjP4KoEK6Fcw8T
DUo8RC0IfCSTCjFykVm2nWec9IQey5irSIZIkEQgVNn5CZiTd4WIC8L0y43CpeAwZVIJhx6z1nAq
K3MUEb0/oiQRy0owkJwoUUjB5lJWsUFfBIZlIDkz+xzOWNEg/09yF/Y4AAaPwuGdF7Nqyv//Ghkw
GMlzIDFHGralELB17B89yf4kFEq6wMQ3kGfZ1jvrjqRKcoea4LtLEhP+4Pyag/lGHhYVnQhraKCs
TLGugbvJoz5yMDSoRz5cEiFoWCRBDZhy9OVzJiWtI/HafC3pXxolCtNPh6KfNsrr83ibQleChbvD
C25qHs2wnGXzYp4HQOzZGCusHoqlTtsmwXvU9w6LDGHL5D6/LY1twZC3fwQQy6qXXWunx2xaOJge
vS7sZlKg/JEeRiY6JAO2OQQHyHYZInC1z4ZosX3OHNnJGMkkVDFJ/LYaUpRFPhpMuo/1HZq/M77Y
+BPpsT4rnCxS7MeIZyAJclJOufuJLEyJIdqhLy/9Gs5zk8BqSV43Rpy2yIGDRPNy15Aexg8vrrfA
GGnBYPqMHk1UEulvGgSbsH2zZRIQvhpmfn5RN8NNT0zgkDybb8CEB6eBs5JQr8ZmTEPPcP3/99rV
mWPhD3yYHLLvw/0h1UaVC4jcW2t2uTlM2dYQlb4vN5UuSropWcIE1Md8erD5yzEHrr7qMT9P68Ss
2CCjioMZCj4hNuJQSyktqZUa2j+UfKvHqvRLrPrkv1n1SZ0/4iFWMT1Ox7x/1CUTeYztSVvcRhQj
8E3qz37BqLEh1BxdmGgXrzgnStTWgt8OG5JhCjQRPG/WnXrO83SLs5M20rEIySJY8PPzc46BINHI
5kAup4+VMap9eXMnyQW7PsY/intJxIrZm+qNUTvfy4udd044N1Bl9JlUj3/zVPSLfy2wmaWsUlhu
xr79j20v6k4fwj4pqINK3eNrsXrjZAVpD0FL+kwKLWGYxMcJY1Ifq5byZwRDhh52N6SZS5kNwHuf
bx4SPcvY1US3KjbHB8aP/qZgdgN+ItfV/QJ5vklnw4zEkHx3O0BBO5ukE4xbGwO3ZY9yz5tDKi+H
o1my73ydcAATprn9A+sC0WLfmj0DuvqwlfRtCGfhzikCBdz0HeoAOX1z2tuTyHih54mXtuP0Xp8U
Lv24DJst4pzx8FiHuKx+nALZbuCBaDy7j1+oJQikgwMEPGAa2Q0WGExPN68m0TS75vgwabJD28HS
i0QbxIPFoCSL3E4YypH48rgy0fJe/02WtTjwZ1nQnjgk9MtIXGltLOfkCnOP+mJ8LRxV8xh8mUO5
EwzmWHZughIQ29NwbV77f0SJWigsvd/26xKxfH1eucNzMdukMFKFqeNEoSVk2iIOZPdIlr14+LQ5
y0p/zXQAE0kQZ9RMb6BpzSi3iczjyaERGMm8P8cPxxrnsRmDM2g7Q9yFGaIVmw8JrVXII5CwimCq
5XM8SX/vLbs4Qa+dRzRjc1vf6MuoA+Pgc7ZSFJsfwtBU7bMp+cd40IhrmB+IPp5KpMJy8hdV9ko4
OJZ/fWIXxYpvfiaDC/Om9LYyQ1xRWl4BYPg5KCE33F3K1Gi85m63p0PAbKGSuNjzqh3RnIOlsuQU
/DzdTwPNuXmp8AlyRuAq8+rVTYH3CdO82wVEyMnNWMnsPiwAzwGnWAwxlRiuuHF0xSqYDPHgAJjK
cb2ka4zBuQ4ybuVjH7ZwB/HS4sPGenYcEnEyur0dMbYlUcfJ9eao9CxUYUbwM4pJQHOOnOjsBjam
Ff4R3ApdF51THaFxOr7GaHHF4vhzAfAOQNPUTeOAJhd0ll+h1FJCt0jDpX+E1b2/JE4DbwaE2QdT
dulgH6/WMgpHEgSRvrFrY4oIZGEDOMzUofnSokMMZ4w+og+3k/uCfkzOTUD8gEvoyIuRqTq4qPge
PnqNaeH3cRRJR00wVGBYWyUuUIqjb988ZJF0ov7V0APjB3AV/FZ/8rEH/0x9nDBJbjj9TgxY+DfY
MU8qUt3BmIB6XAW5BRWBMAchsqTEiMbBi9tysKkQasCIGySx/vsH6pavYKF5K25ZeoQZds1GMRb4
x2H5kQST8UGYHviBL3BxRAG8HxUllr4bEqmfhAft0p/qYDsIkShDsKQBFR2jJEEsQoO5A7gE0fl3
GxOmGOiA0sT18viOYUmJCxyVhA6koFOktwxgWdNIBbF6HiosPb40a45JyS6SEhJL46zE/USywVzJ
Frp+ZpINkvHrqmC3AtIhkDuGbdcnUF6QQbkDvTQUIxu4Akcx7hfBBWJFhKv8n57H2jA05bM2I2Ee
8xCRbwhc1C3nCrpmKhRow0WxhczQ8bSlF7BiGsVQtd6xiuQnVMaVc8A/baq8MNECNlG3KhJUsMwZ
ohfh9zBgJJNxtmXGsgngm/0oPOPoCa447mNChVQjygihygj0k9WGj2B9h2MSasXOvsNg9hY8sFh3
hMc1w37a+ZfH6HLH5dGs6JOljBEz7oyjeQrFioDoyNF4oyKfh7wx9UhbcxYZ49JCi4FUedKKpbsd
IbDg2IG+g0sjzPWcKh6gzTyrmJJewqbV35aj6tg4s4KoKnQGuBFkOqufKERYOcOe1c5BJCdYdF3l
ivOl78r0+LQcfIww3emYsWE+zi+oWgnrKqwozCWBPCRO4pyOye7EqdL3T5+RMfs5mEHt/PJ0IZ5n
X6yCoKXpJMXgHRFQD/PXO9ivGD4ZJ2qt4tF9CzednwRKoE2zEzUaaEa/gTAzD5agsCCtTWOyQ6hf
Coarr0MYCQjkVI6rM/hb/KHXlJuY9m722xeRZWQsAUFfPo17h+ZgFKesXiNESQAMNw4ROMrJcOck
//YgEmmbfCi7N+BXtmilcVvEv54zPPfOMg9MKSpGWG8eleDba8g1go6d/tMFWE/RMyPB5L0e74iu
vi6dMgNIWYO7HY9uWBQzsTyR6txZw3PBap3SQhAXqY1TtJRH+TtC5lOjzCNJqueIHgpTFFKgN5Lu
AQsPbtJW95+4mvmvwvkqimJwxLByDRt8x1afDEwdltUh/73hYbJ6ClUZzgAMDZqQ/cnm+SmbqHl5
WL/6fTuT/779MGs2NAfsIbBq1IjbmiM/XNx3uJAPFD3b98ojTWrYt/H4JYMly6jB6V+37r/xk6n0
Kc7JhwvsHHaszOIYYOYBuDtMECQ3qb/oVkTCC+9dvMQtwpsU097AEWBx4rGvscdp0MywdK/gtsIl
XiiTipI/Mn0IZCQkknThvdjPDHPgYAqCiwWdUJlfcGR/Vga//802ANK3eak20wzAY2lepMVgaQTp
5Ddg7aH2D2iAY8T4lMfvlfKnOn2vF3seS1PIfMjBkINE6/RC8mHzEZnZPDdtcOgs+QCXjTPq5qOe
/4MTugqfM2d3w2qObGqsiFsxVmjeEJEG3MWsjVCnYfgGqxCsArp2ht4N5ZTCcZmny2+3Ammo0whv
IcMWJj4dceySXmf+qFzZd3oLrvIdeQdBm+okd4hYgorv3GQuYeHGkSiYaP5Kb0FrOsmx8Wv9m9XD
kAStgd//ewz8O1KE53I40UJp3SAAgNwCUmKN50kg0AVVwfgX8670LXw95mkd5InBwOm8QwDWUvDS
nW+MyxocrXEy5A8vqKt0Ar718lhfWbAoPhEFUilD/E47lkuNwIyvLa1TTrw352vQGPo98kDxF7CV
8++CttM51WMfkiXXiKWkY1k6zfHDTi5wl4aoh9gMVKzZ71WxIJWN0G6mnBlikhM45gGRUaz7PZ7V
HF7ByVt2eb71d1RJLcPrABIzLpf4uG+GrabOd5yIorAKCi2h2P6O32iUh5jja6B/87VvWgvuiKi1
Ct9vjSIBxIgwkz8Wg3yWYIkC8sMozDFl97aai0FIKSIB5+kSljBmFsKUrsOiI4/BUncAvloKuXXf
PnH9ML5yb7cWCD8KAs4Gp2zBYgpQ4g7nrxDlQDkRnwkRoT/7QTI5XgmYg4FNjxUDDu8cMcMNlQJz
EVklHHWxak41OsVZPgy7OGCnIwnYbAgznr8MkWLXPP3fkSoQ8SVUpF+b6UrvouKvOpYDG5t+Pidz
gSQOYboWn2LicAQyj2gtPWD3zQCUCL02fLFTYG4AneoxaFlZEevn3zUnnQgp4TazOxvEAvu3EPfD
h3PqyzEDbv7AEGYpyFcdZzFObiRDFFkGbA7zxwmm9vJaNP+ElvWlZz+R/kAZ89/v06+jIT8UKgks
X6AVmhaCM4lozmk/GAAkSxbgyheHSEIEl9inBsTv1a2Ho8qXIqKAHdquRslV+kBCkyv89BIDZwcZ
N35CHFM2xwvWW0qkvGEjQ5b3d9sQdDcicW55WBHtSfIWU/C8F4T90Ff/IJRdonO2Eg8UeA8xOXYf
HfUKqZkHPuodZqU79D+jlofz6d5FFmIpi1TDEjcpg5ymeD0CGeAkGaUe5C7jm4EFJ10vGBI+zVbP
3LSBUXOlDUJAvBTGSUT90kPjdg7gVctZiRmf26pkdKEMc1v52CNsCOqyQXlU90m7bc/1GVNMcLtS
/BUTGkAafg8rnI2tCvdMz+QFKGhHqaAh7VY3Sb8UZAwfkr6k+5I0wu+puIvM4IobcMPqreL8I51g
lpA8t6VAcPT1+puOgI+7q62xv3dAcPjfI+WYTT5k68h8+iCnA+BiO1/DIU+UWRG4X4uLubvRg8Kp
hHnECFkotDUdkfTPfbl9hr6eeg8AfZa7zgStr+bUrB2lIxR1Eg2cjoa/fA0Y/2Tmpr8K2HNaOtlY
94h35q78rTmjfllFhAZOxMgiJ4nvzsAmoSvhVEqsDkXAfB6ovpybA1kUvBxOyUzvHm7WiEGDU1B1
AU5vT1/FvIwlE9lhbhsAFLDFpCadON4ns3QyhTZcvpeDbW5fSNp2CZyQAfTfnJA4vIlXdmaMvnLc
BcyhxsCSGMJ3jGdsaodARDd2EUiNPv6g9+Te5o5dJDNB7d2oCfXy1Sv80tyHH5HN5kCHzg9RR+Zl
iYUql7RicMYKAcbBzjndTrGtnLPRfo6WElvWiLQWmMjcS8I3GVA2HlBk1f0dEaVcjTHFj25G5hy0
BFg1gA+auhJxI6bnKVuzWxDT9RiN/W+IOngB4+Fz+KgsffJ1CIMilhTlB9p3so7unjZ0UmSOjytC
PPuEC8tTUUOsgCOMgN5Krw7e1i1OXfLUvYH12APvevpEPiOGW4riO0NYKBAZcyIRkuQsrMcPO0E7
0pKUcxsj8jW5LUPJvv4JqwSiZzcLkbScSB3zshkxGjhKUOjyPYOomlTLcp4kdgvL3XoVb5NVeST3
g+fQKiCDDibAHSpWVqlQg1GX3Kf/IU3NBQx0JRstiXjAINBXEggtOwObPygRcT/9yFgnpveYtsch
MjfuQL+/+iBomXz/qmU1VSJxEAvl43dSI+eNQbmLFVy8j6tkbnAimFY2SNSR0pgpXS8rGGeL7IER
vjKgrcvvVMblGIzysbtN0/FtRALh8vYH8Tk2DP/zdvKljhMD+HQIbTvvha/pbfc58uO/5jeoSYue
EvC1HGOnh+4mi2FM18fzZZOOC1JZ2SSIHYvxC6DfI1zcwQFAF0lugZBL1KJokSqCCfBcTYtnqEsx
JGHnDIFBiNFZq6CYiftdfuZtJ5KdZdQ7RORsyLCb1TGBiRT88HZrApGAWJhiFvhTssr2VcVmtcW2
XxGbA239oW/T6qWEtqOZHYzUi96aybYK4BlqJ7fparFbK2EpOSOHnqpEYidoUkv3e00oZnK+whSN
aZ+ClQqfIU5cHGZQPwf7gPmJw8O2XREm/foELcGibUCoXwK0zITMXNOz+pdK9fmN49I54jGziay3
CP4Gw2iJ8+NvDjYNzzTumAmvml/yQGvBL9FEBdGBiLWe1aPaRbJf6NGPA5CcdbXMoRbdd+fyXewr
Znt5DOgRI8bv6fxwFPLeP/vkbJwOUZ6J4MHhpVkaG17v7fwLfi9XRx9Omq9iaWy8oKRzlNmjBjPR
d/JblnSapR4d57nuyRZ0AIaXHydwIOPzj6j2XLIlaPogm3MFxU1HtrO2eYH0uQfaExgBZ9xGUyGd
TsgIU9wmkK3X6DtSwwb9tXJuLfoz7NWdOCi8ohXgqRwPJg+SGmYHl+mWu2pXOspW9jIkSU/N5HzD
66i2faxfEP4wosfDeSh+WHs1FrpHuJ57hDNlCl0255/7HpiK+YrPyRJk77utnbu5Gv/c5/UREIkt
sZ4cjYl0rs7qPhHhb1VjfvwsOvifH21JCtLrsz4D25bwXI368JLIKyx5Jsf92QPZK1kKNjTxGsg5
+5nFFXD9RRsrNmnNbqbe8zqMafggYewEUMykxi1F2zK5HicZBhhurQdSntvjFd3bnhQMVxW2zdof
qBaHz9oBn1QzrBdIKJiB6Qwa3+IDaAm8MO5nplz2hdIaKmH3s58blrwXXcW+QpAbVxENQDpGHUPK
j2jZ4JsasvXcB/DdnPA2nsSPVfycFwLL3JKWfGCFRvyrKWEbbdG0GFEvRDXIc9ib0X+Rq857Kq81
v2AyNHk+WSt6PMBzHYyAUL51z9O9OqS21Sy9+/5lU58VosgzV3Q0o+9C30HTLJgIm59hCRDmKdqf
iSzAX15sbj3WAkHkPWcEYY5vU/QcX5TyKZ1XBQ/fVrbk1SDCBYphUliZKZTbVUTU8o4vUoRPmwQB
lHSrHvzxrlz1ds9VdsEeJTguXJkhxgWfzAHW3jBdobSEiJ8yWpHuHKdMaQk1eUO73pXuY00K42PG
C0TMii4T9jA/3Vn3iCYYBiJtnBBU33B/XAW8kxgKGQhPRFV6D9uYk8MHXeUwaxLCy4mTaiZCPJjv
yjYc7oh57gU8yfhdIXmwaHoGuROJPVYmyAlw0KHR2F97ENmIshYNDzTMETLQhPjbNywtJU+83nJL
L8CCGczreYs/nv0RgB9igZ9DbgfltixSyHeWjH52toUqJrCmCknHIHEPX6Fw7Emz+7Lk/ZCWt8L4
IvoQYc1XFQRgL1AI40+Q7l41ny2FtOkoi+kvx82bxrj3aTuH5cKdpqMLHnJZBAtI5CtrY77BPeTj
8/fBa8xVYjczJJBEFsBKLt+Osc8/FjhfO7Fpn12j2+M/oHsH+kTXjWN9CcmLgWchLP5oxHlAZxpV
GuAMIvIS2htdMxhQLP2Yv7pzd8ZaQEbiYR9dZWuGcwqsTUV0b6DNlzy+9kci64Q4xrE4HjDlaiQu
3b3SrbeIdbNROvpwECFemhpQFCBY3729bB+8BqH4WiU2S2R+dzuoXxMKndfroLxDCX0loXDaXzDg
Apr5TdTissVZjJkJHM9JjjSRW1dmY0pfkXFODntAEBGxUroz5GkYyngLIUlB5JsAuYrB5qFRL/84
poeYWhUkybC2PwthYq9etJx/czuhyw9cWUTfHLJzx9RSODK3BUtNQnOdXalRgbKAqXzwodTY5p/k
OyeX6HaVdIuilMHjWjDpkDp18HvGtcepRvjQ4WBzRnvVAtXtCHFBf0WwF4dZcCpaL8j6QuBNyaCB
2sBiex0AzANeweC0oguJfjGdul2VDwTB2LIZcUTA0OooZ92rRmRTL2Vwd2LxsdazM5ee4RNem8El
vYMDLu4BOl936AHLiI1BhyrMzF3mIyLDUsxWFHCBeWA+sdBDkauwea54ZfjXyKmmNIJkgTd9Llmc
Oo+tJEJuQ+AYqoZeIyYt98703GNkM8YUTKIhxlPDfS1kwV/CHrlFciemGcA2rP3NXHIO8siR5/TX
CvDts6RiAW0ja7xH1nJMvJKiW3+4DwFn4VGBuWetabtgxU/EFlrMKWO7B40HpAQ6MfcJ1bdvRNq6
L0fNilxt6zumMBU4GpCWkyyzL7AZ9/SLAkXy9b1WcQin75F6cSe9SdSm4WAGxv9RIHaEYxewGIt6
TwSQZNtiW/2guqGcTD7hto4AkQmSwkkzqpFjiJQOZBC9qAT0JasVGy8vh5Cql/f8hjTYNPfw+7Nu
dxzAOe9l6LQQSDWnN4TfA5QyuS3jUHxHKc8xpnJPtXUwlZtDUqbXAosGz7sIUgC4cMpx4ewMH1I+
/Lmryl8cGZqtRWNjXiU5l657z/DWYjG76vZK5jM6RFV0JS/XUqIxhRGOMoYOQD9AvS8AX4K6l+or
kHDyfU4pxm1k6z0ss6yp5J1w/mjIa6YVBR3mU2xAA3QyOzRx9d7YKKehnca8su4Pfx0H5G737wiJ
ubsDi36NhVmG+m8RDJaNHghZV+SM4zRBrqCQ1uDnIJsk5bEqkWvEMe4XthP4Vg83NY6/HpELYAIC
zgTreozj5xTcD9axGgPU+BDV9MkhxqJ6cF0sULER0EjSQfQ8EernvnzOh6Seo4XsdWPwku86nWLv
AHd8SEhyPSK4ZPA24Jki0PqhorhQQngZ+tQo4Vv4I35EyDRu+FAPp9eivRSzfIEHD20bAK0onUls
YF2f2JMJj0OccyJC5bqk4C/i+nJD9WSHFC3uKfBZLkF15GxBazlIMIEDXusSkRJ8RkRDXdMdoiQN
nzSLZoCTTOiwwXBuUfs3WBPeTzhRDogVsd3hhgAHZnfhVCjxXLLmpzGs0Sld4QYgHPcXvtY466a9
INvTZhbpI8ZqyK5ASKvYn1bymbAlLB4s9vWW5Z9DWhpwSOESS+Erp8gHxoJ9zQrIV16qWzRwWw3B
Xe7hJpnybuhjEEL3H6F2D6/ERgG0D1QiApEzrjtkF5MBa+7dZZwakyNmIe1b6XMl0PdKICeCcyxO
CGnxnT0n2FA+XosiBMVd6VMlS5gZjyRYOlPR04WmsqVYZevlpUm6reBZOt+p+9gdvDdnFno8H/t3
5kl9r87j5DMuqVPGB85qU4lqGR5lEbELbSaCv5Rxw9IIUYUl8LYY8lG3U2O/lUJJits8xkQ7x//1
3OksnXZqI05AtcwhH4Z3wU+A0imm7ei7Hk7uzLszvHfI4HSisFOHE/qGA57EWVJy0zlWacvwhZ8c
TMnFgIyvjcwJ5nqdcBN8z9zhEg9rhVGP7yKksEFidbPXsHc8/wbwECOjw4HFmoutWp+cvjHOBjqO
rIA84IgAcPvlEWRmE5k8oo7hgoZ+/EIXj6oTnsdPXSTzCarYNuhqkEP/Oe2Tljn0XscHSkcimn9u
D+I+i3jnHxxZbJ1wcdAF3KdPCzsSsA0MN10i7A2NrTIJ/yyFP78EDQDa1TR2zZ7K8wkFyTTWpnOe
Z6xR0AUqHALy2IPTbg3dYo9VJ3zTAQ89V+FnpSB/sCCcXH8upvNCcfp6ACFBrEJTuK/G5pfrCxJ4
z/y4Fk8whirSGOHxSg/RRd9ms4bK4PnqviGm86TjaGw3XTwklJZUSBYd1nsEBrI1xAKks8GGGovk
14HvYAgagn4gAA3575XiklPRqBRECnYRIrDbDadi/6opJXdynzQLR7xMIkAb0ivYA3LVZLE4rMoz
Fh2K3KAeXmtUsRj5S+AZmMommzKiPK73ZN6fSDNIlRbuVrOxTX0S50EmcDGn2lS3StoBt3I7lpcN
PAlGtaGN36mPoRKAavSERtP25RmEkuMgoYELTE+srw+cDJVLytGLwAwrHSHEm4OrgJX+S7SjfQl5
RPykTpOh/LWovSst0R4W6R33oilvbwWJ4I+NNO5PMGAD8QrN8XdVI1LMRg0jLM4roQ3DADJigB/6
VH+gbxiK6Ajm6CdJ6IZ3uLDBU2mS4AJC4USiRY6pPdnw4ukGy8nBGsyoLhWhL2QGSSaJSijNDCpw
7qRf4a3hOgk+mk/JJWWonQ5wUG6BMG+8V584J/hxESZ92Iu09gG/z6bOqHTF6kZKSDEMpT1oqLxU
4fAY4ePqBIawowsDz5k2bpimeW1kfyJ4D/jNvanIeHxfhc0uXZGKoy7rW0RT3m2dnQtbCbNRRnBc
7W5lPhTWYsZ/HkLGAUc4vXUzXXZMLIeY8HkxnY7xGjBdIVXEmcfGz0SjbtHrcbYgZ4jn/BXhT2sY
QBmtibxlFkpdfQyt64CUogz94c4il3Ly9F68RFFaBmKRnji2mRijSEb79N0+Q5A8EetFf9pN84PF
VNL2vHZXk2M7Yi8vXhO+9GFdo62EfLA/fYleQKaXjAAkh2H8TFIFNxYfZ9GYUUmyBSLWtw2IzHdz
1uHjokdNv4nQhOwWgQE/sRAQRXJ6nDRSUTCacJIBR9NGHMD4GVxUUa2O/lP5ePQ0GYwexpqSk8dG
kagwFTfo622LpJY6eBhu9Yg1KL1/8WWplxADQ2CLAbmR0xDesvaL7qtOROaxhgh4j1wlEs6FnYc7
S+yv6pQQhFnjE932jowxey8rLd7z//fc/vTttK4I9GN5tyDChzBikOsx0ZOAkzgeeGB29LqhZOQd
DAPil/jqBh/ewaLIQDnRdUtTOwwr9QbqmHPowGd5jA3zqLdWSk0xlKMtOxnxk8ILwHtjfcKlhjnT
T+iXwqPLLRACt7DC33HP/ZbvKQ2cRPnT18xozWnMfXL05XMm/4hKEsqMuUN9Bn/mo48w34tMFUQF
GnE6ONDJkChYrQQAgEr0dUrcwYZIJoyMsB0mVRouuiLO/HRYDIgRUCKixtBF+fJCnLw/q4TSELtu
Q2KnCL3b/Rjn801HWB9RFM4RGIcQXqTiHQo37Ha0PvMc79IrBpWJ4srHgyltKZkunE80XKnQCvwR
xAZ21AJlGhM37gkfxVHxf5jzPGx5nB5QFwUal4dkCVrh2dUMGkNSYvvI/aFiC1gsC3X0R07rbB7e
iET807+icc4ZnH0+K/COVCYw5nn5xM997RGDQ1x+HhHCBQ/J6Y/3aBt+u/8A9as4B+LPJYehAoyr
Joxk94d3H7js9ISKETcX4/ZkDQk5A+HDAr/UME2koXLKLvwdBC0AGSIMi+tW4q8hzop4uw0Ly+fM
rCoIbc4yW4QkR5h6I4bW9ovzc9RORNoxxXMMX/9afmBY5sMljRF46THap1T6sPAPfQVVuZ9tu11L
HNnnzNPs0fg35ncjMUH2heMddW9vmUEuPTYYDiORrsBTIQZh8ly336PCB8WwmC4V7y+LRWAZm9IZ
xpmjGHJhsgN4/EgGiAf0FSVraQavteVusukDJLKjcagAw/wNY/8JPkGekXglYodIyvkuZEsNjSGa
CkDuXmhAz2+HXjrw3jU5QSrw0xu0ZdLQ2c5UGf/QoFNWx02rL+/x9YdpTAK5zGbtShkhKHLACkeY
tlqOCOfHslyTAYbf7D7HCMvn/UX6qrnCKkR7LpZfZAom5ppnCH4MtyGRIBnnkxuW2agiXUWJ6vj7
1wfHbpb1/jMzAIE31J7D/Eyntf/OEVvKrEiMkhBN0rYkHp6QwLul4Ks9fd1mO0ytct2MvjTPwcA9
fcj/RcsNmpmGXwwtwDWyNAya1QhoUEn0YT0ACtoMAMv4cFiRGYyFfAjyhhQP1NGsqeIET/wkxz68
3TP8434b/NafKUVo7vLmYGug0Da1VXMmmUSIFbOFSP+jG8EicBhN8pVjI7UTBJoMjpztHHSSJN/3
zIpvJZkCbamVhjQpkfjCnQC6wIxxW9fnhDM/DmnMtgNhTWGifa0BUwjdYe5KBmCSLvfMm/NN+gez
yGT3/AbDoZkfqzF8+4FpGr6R75o/ZNLOZBGGPvi6kGfQ5sXLSqLP9DklGXvfRacfMQcyxXEvOxdC
N173TeJI8kZIjjWUnBnRv8FOSHaTIwg+ehVoacEVsoX/wQ9rlyxZB7OuYc0z+74rwQGF17cLiuC+
RNTQEfXzRJYAVe52I07kBKw5XfDe19iNvArbqs5WfYLMPyvY1wh21yCvyHAg7mAKxPMC9NJ3hiWm
lxJRQuJzEmPjf0BFP6nuejuCtyR2NTpRDTxJjv9mdXHeaeiZ+BASNb4lXIvPVPc5Tzp1DtnH9vab
/azPsr89xLdjOk2EPMoI4SU/uxo6gASMzQGbjk0IsnVYwuylOGPCmycDhQVCCyENwuE5/VOunNqE
3PYQlByFPlh7n4uX9yMpkvYEDkLe01YRhWWTJOQvTTG4Ys8Tft07X+nI2EQg0m24I1yhYEsnyLV4
++eD5zZCGf0fS/e1nMiSRQH0i4jAm1coqAKElxDihZDFCeHt18/KvhNzp+dOdwtTVZl5zj7bMGAP
1GqzwtKQVCOrlXzGLeWkTHTzMRtka8MypFwB/W6+Micrtoc0joRHW64QmEuBk5bBdpFU1925KuD3
bmrifum6MtFqtGwJuuBk5XdWdoDhnvIkACruC4cKQ9lwXaQ/NEqvgsNBkRx1aNNurOJuSlYe2rPY
LD2WiiprZzNEWcD4SNf1ie4Uldq0kOzX3KrW1F7RZFb/3RIb5PrMxShg9p0NV6wrlyjmkQS+va0M
XhYpJvaPyb+424OO2aOJenPe18pU4t0K3giT4nKLcclTsBiur76KrfWQZC7UbaevwtNx0JGKxFMy
AB1KmIvZ/iUyArAfptqlETMlFzmR/5NUlA4stevEj6AFFnq9Zfu3R3cRIjKaWCp8m0np6gI0SBAX
Nb4vzi0mlMGGg3NhRSOfQXPHX3paJpmntY8lAuHyVZmsE6w7Y0oqp1Iv+1OY4ENdrSr+thyb0i2p
G91Tz7r52jUPcgkZtuBwpGtjxaCCC7oMxML/0IKXoyJzjcQcnP3DDa5wsaSKHUXyFGfLgHsE8WAO
GXAOn83Bw7/QsWjeF6iTdSyjWQvdZNMq9y3V6pRCvF5o7OPHGis8Y6DML7umIGrm34vfZtgyezoX
DCmhSDt0UejL5huF/vS6ekScc7HzvzffqW4g/Cf25YUpOkdTWwUmxld+fOmh7+qmk00LGdmjw1W8
haccX+NcQj1uhn2Mj0MQ5uutfe3smFQQYl2sSuEKTpp6uGg3kfDU6/f6X+P8knrFYLE1dDOTyufl
aYNeSLdVqH6cB+BEUMSzxYs00gtU0DnK/FCHg31JgpYVRzG4yn6z8mcRncHT/TMM/mXRcbWZO5s/
TunqiRh3pV6TQrEc+MZzlEHJNIfXohcC1KIM9Vwx2sfqH60Dw//La7F/ei0NVx/Zplfvpzp8SWpA
YToFzC/5bZ0L6COoi1EYOlnsrzaWUHjOMk/L1vabq/8mEG/qruA23o0w839H89Y6PqhRZCHjEOT7
mwmGVlz2R6+pPxBAOXqdQ1arp7K8hG/3os4yjtzkZd4XaDrr/Q7n3P7TvWWzFBslXeqX1uwY2Ux2
r5S1vd/PgKReW05l9iqcCf5tT4tRsW+I27vAtZ9vxMF3XCTzPAy3IecD7LwivwbUcVvftpY/R1Ja
joN0/feZW5ExpB5nseEjUGlvaZKRZ8maqlcOEdb3b2/R+ATLNPbRutlHuIqRKWqlofKsKiXmWX8c
l+o2rSYArXaKH8Xqf7FgsBI6t1irV9+pPjOwgmg2urUo2eqz/r5zR6Aow2tsnJxtAx01sNfO8eLt
1F8TLKR1tx7q70cSkiQ/j9Jyq/PndZM0oV5urmOOIbVnNGrt3hyZwrYdsETRMUR4/sONIdWlu+T3
IAN1VErY4tv3HMW3SP5Q7ZZctR/fxQh63Fq1nxgNkJSnup+zUb9EMTnoVzrnRgWNncINtKROaeyq
LII66Y85x6jfOm6koX26d2+8o+M0KVx+nma9w3tp0eEjhXvVnWHC8UIUimsuT/ChtvJevxSN1ePk
TlRePbBxm/z+LILzdfvYmD0XlOth5Hv4uX7ufnY/bmluUIip8urdWTI82PFvCX04XUY6Ogw2o0OL
e1T0OzaZnSWuzvjRmiV36VPLfqlOYGgwemQncYtnzzu2kx+OIcKPk8HUI0qZVr/RcpMQUPtTGYWF
hHp0rT4U2MiXSFhsHZGRz9Fcjsg9zrN5FkODmXOObgJdT+09Mo/tBpfaTkd8tY4uRNG5Rl7SRaVx
1TM7bcmPX3M+yPTOpp4KfZpGfpDIcb511rkQB3Oi+Nq0H6z9iZobhVlz9vdKcVy5tDK0cwiMJxmO
eJuX2uma45n47qAqp3u34jcGY6aMNBbtl50VAh3dghhhLmflJF9qz+GDksOOn6tUDyOvcOgorZgr
5QEbqMGHTtipCp+MxpRQYzv86hkYqSgHc9v2kXbLZjCVXsohsWz+5ofFgS6gURyi9fd/cbBPg02D
m+yASezl22TVKchmfWXIeso2FsGOVgZjciLKc0B85voaSoh9jbgQYS6DIQNky31eJrunw+Sfz53T
3uRuN5n/5PpYudV9PA0FGEUPCy6szwEOlPOkmfk4Dk5Nn5jVX7fUeOiIjdY4dTno151Z0/xO5iLE
9UYVYaBX6h8T/ZGa58GGcTaFgp3mLF7zQwF/k7kqrl3o/X2KZ/s4f5zOYjMiismnO5NO32EdwjjZ
b+dKDqOQZAxloILg6jyvV4xi4kso8j7ACmIiGbJzQVV/v2a0U7nRdcBCq5fmKsj9Z+GYaG0P1RXj
eVo4D99QdrhB8j3kR5p0swBO9Ze9rK+JUzTABX/f9hebKnJgqq8Z0/4zCHpJ9X8HV3y7bKwyUhFj
tv9Dxf54bbF0GoI+d/m6mxm8bk06OOMA62q3hgeAm1PzRCpFqGBn4/AxrSyjgyrRfDxldAOyZ6L3
UpD8E3r/Q+sQY7wEtuRO8yfbp20qoChRgUmdmZ7rqyd8VGEA15oIK4gnf7FgX3V8z01K6pMrMm4Y
qJ6ZCKEzenC4FLf53PE/LvT+4XJhvMArLdYAng5MHRmT1crtkUr+HHBOOA/E0eT9mmyEV0LHG+K4
8zeQkXnRFilpNz44v+K/YeC3BMtBG1R8Z4rY/osfVBLOGADMbJj9uHOqDJIRXIRB5XvT++38vbhb
NycbRkCz0A8en/d6sfY3un5bV9WSnrJBETIujXC/pKoe+sUWEu2yOjHXhtVBelSTxWGqWe7uk716
EDp7rf3k2/nXazAgjcaDgQSVauFjekatXJg1zwaCdOjJV4g7MSFjlRA/hGgYSpyVcfb9tPFQRS6A
ua0Jxb7DXmFiu7aJtbkcTL5tYGlkO/Vh7da6YdL1lzGhWDvdP7U+lab1DXOy48tJYOcjvk5vuUhQ
cE8lcWbjMjh21reamgBDPDU5d1n5VX8EggE/itBLHMZ3AdbqXxOMyYWXUIFPzsM5X6nvEeUdIGmW
Blnrs3NJCB4VAqX4r7vp35+ZoNRKgstS48KwNFQ3lIPJV7J5oQm8tFXgqNjCrph4BT8vkwntv6BM
mqUzZzilcqV3RNu7hx5VEtsSu3tvSrpJZq3LqX7hWKQzTJuvvO+7xZb1tO7eniQ0d7WmX1m7lpzb
uNTIfp/6m2Q/FRLS+n2++rSyv+Ps2DvehYYdk/VffYWjhr3EmffY8C/568tjHt/XycL4bIPXPMxy
KkLCQfiRvQiv1dkGyVUUmO+10n6w2USa6LPILnbZq6eL7KRHLbTV5fhYaGS0ZzS9I5urwUTh2jYP
Wm3f7o+kcoozhwnnNjhBKTkKsmOW+WiK6YL4/1kAx7pfc8YGQts30KzIrzpqs93sX3v/SAoPwxY2
Mn+90rH1OEzCVMGebkRxrvG7hdxnV8kfbmM6zqCw3brsvd0giUfWNs5l/4JTk2XZtn098u2+klfm
2psRyu3SiB0TpXlgxWw+JG701gd8q85r8ASASWWwbx6bq/YW+oX88YKZMLrH2e6tp9k3PAdSOkz6
h9YleP8Y/CdScvkRjFmKgZW44L+a+zRVwQx+gV2Tr3UjpM/aPdQF+AwBbNq3T5PbZDs+IJWYa4Do
84gcVF+pUWUk7TD6QWeKwO0dD8C/Jvn3q/iz+tpXamEI5oF+mg+Dwaxpyar5aKT9CPenWGcrB9RU
JwnzKxrdJKAcud4tMg83nQ5ORMaLyT6hTmqE8r3Q6P31NqQtp8lpEoZjkLhKPxAPDl3YWTTvcZtO
7sadmT6U+b/pmtiAXJ8WX0ZS2FMQhCwtbtrA7SE0VDWTiuVr1V1Bzl/zD8M+wFrZyvszfAu/F3gi
0iHru7cCB9lyLjhBtdb1SnvePh8N95Z1tHzF9z6aNXPJgTvFx6En0YhB19efS7t0XFI/tXOJGXC9
SKJ3igqTrbw15UxnXn3OUIcsUDQaBZMvbd9pJBPTwcAZ1Ez1n8qj+GM7LrYOTQBFIsL+lUPXVGN3
mxyeVv2//tXDPSmOmfYE5aN5y6RDDUKAKA6yf2ievS0LSGamd1nZW44w3IUwmp3IJtcwobEuvhyv
3y0rjfqif30nCm09PrEclj+2/BKH71Jj9U9oSE72vf1ggMcjX/aC+dGRVcFdp/OqrnFLnrNxRZDQ
vzFFP/B0PfyP2nXMCKUm+RSF9Scvk0oYUG8rWsJYvzw8f5xfhereqn/IINlusRMMgKUmBFrxobHn
Zee04iDLelzVQonTyo22oNWVICpedf1Mf+Z8zNV+gtXnLiKuEyY6CM9QMN5miIc1wkk1tOhV5wSG
mSc7U5uPtqATiXogcF3fKpoGW99SSGA5bpqXNzxjNAnlUXY6H19MaYg9PbMHsNvVl96P1r2d7oHv
NzijXmL6HojwAiTwn0cb5KUO4nJNKplJVHEAAOtkvordgkrJmWJqkYtS7UUzNcpy6yy/rH/ug3G+
Y75SrK9Qp1eDh/lwMO//rf2AMbE2OKDloj+sxAZ6mDuYb03SMcFA4MCIDzNsbLhd4Q5nwV+csn17
+E+XGSlrXlbTWP3PFoh678i2M4TulR175vYY4CEVdxfS7bBjLg2D56froMg3k/dbnO7muO/+FKiK
HkodiR5JOJ0DIWEFHDGHNgG7RVlaljCLsNiLyhZ1RbPQBJWEKJPscPbtytUzjVMTurh4U3BjorLQ
a9oouf3V8PYNNOD3Ntd/SobwhY1X67/xuSqcdty+xCv1w88ePYVBZqTuMkE0Go8uIa8Zf4xIcUz5
8hymkwBth3/W9QHn8LpFkqhOb9ZVoPbbaALp7J+3djoB+qcTxnodpkTGcK5+MzjYOiUaF3SRcH2E
rTdv0LWT8Z9NdMeoPqSojTFfTAxeZNNrxHBtYsWMadQ6+jX3SSfnUVZchmnG0J4TXHv5jZBRpEw8
S//G++afHuSL5N+QrGUQzgnR2ggm/ViGIVJ7yY6SKs0evxf3dGJdThYJZdEp1eBlCCBh2LienjuZ
6gde9ZndrkdSwrU/CoUBpX1rWVVUs1vWr9u8oMdIRdnB/F1aXACSpDFI2s2qD4/1nysGwjUJDOgT
yt3XT9YkCuuJPTZKDXJU+HTmS2EMhbVmvSxiOWTL5sNYeP7uQJ6nm7/P+Z+zLf6pMtl35+20nY6+
ETFi8QlQ/Do1z8NT7wIQZlWt1n7L0bkEBh9LW1DjvE3sIXaVu1UmWbYy7Q3UzFdRpOeD1tlD5pgQ
AZqqhacXb7saIJsDA9tS+6aIwzWCtlWGu/ra+NRkPWj1aune36qGgntp0cpVv9fx5WPZKTePMWQK
cfgW6jveCK97cnV7erL+LhKSlpuB4KsA6sz67BJ+R9vBw/kLbwTdX+u4aOUWxdXvl0J0O68eeuRZ
70EJuxuxNrPvPhqPSXZgujI0eBEQ82JEb2n+fa86IWlu9W0Xale+8H+OkgWznfRw80rOJKHGZnNy
nc2MXOtKEvqweR1CrSfqGKKn+A8UQyJUri9WI1a3D+/fqeqvx39h/ecHvHnpy/ItMa3V7UvPvDOe
EqPQV1E990iMn3KQz4ez1wS1F+LaiwPDcXNzmuIUDg6G5WQ8j7ACWPqWvsLcsRwHl2JKblbDqxqt
M5zw3A4jUlsMjQNayk5AU5iqTtHOB+tW5UNXhaEl88iXqHwFb6OC7+pht804NSCRDg0BLbunZXTZ
Ngyxy/gLJfE/sxdzWwVfI0yeO4FByvcymphhjXYv1w+csxbmquTFh8A2zXDwimwVquNtQyd8TzjJ
htMCV/QFS2W4aAb2WAchhRhH6SPJrtDwZZ5CNEawQt04RPzN9cffZ2gNzMWeZ2qPcBNQ++rnXnjw
A5UUDuxut0p2LHe0a8Tuz3nBFX7Skamt2yvIoY3gZIJR6UXHvvxVXKzDhNcTEEbTsU5OiBOipIVL
oG3B62exfrLSl7MSAg+wCLNTFaKN0TH4qiIsNE/Yerkwgc/4rGUj3VTt8W32KZkAWWQiPF2buuBS
bD1EvAesi0vTTOdn/bOjsb53qI+79FccMTzHi3VNSCk3j+k/li3/fEfgZxGFO4C7Flwn/NVd/1Fd
xx/ZnztvwIM91OdPNaRjPEa50fxjvAtI4LYrLPuDPqM6dWeZIJWNVNR7dgjF5Y12cNdfB7Za+t80
iIk4MuytMR+6gE/Z1nZMXtS/9bmVf2KYHej3svFOEXQwNBZ8HMpNpF8WIp4jXOMMaqtd/fBFnGKv
/ckOVcYQRIBGnEoC5B15IPGZ/KWHwAP7dCqwtPvogWGPI1YNHLOl5jITnKN1nQ6RNHeuM76aLYsI
02q0sEll2ZozRfyhNqx9P+dA9IWn0xcbuWV1Pq8KTi21f7O1aTmWrzkpjAwTZPb4BymotxlXRvO/
GLCsuPMCXcLL94CCaEvV5BwFn9lGGK5q75NK2D0yam7xf8FVQIFSuSK1KvllERDr7gCyFq/+b9nY
TKFd5+/fXrmZN3fgGwfEQAEY/n4GWWlIIklBWlBQo+LrdrRlzEtKw7OlgZSb75hpdFysppKm43f/
ufu3zh+DFs4vGQj7RMJFk11Gs6YNUXF0b6wQ+boFBRJfG1huA+e/daqne2BBspB886/NP84WWuzP
O4/u5ol6g7fSFXaMPIlNN9l8HXFeWYcnWWqmRYI+xXJ3MzL1L79mI3EYvGeM5UECc14YR6PyBabb
vFuOQRfywA6R8NveykkxCECI6nHEPxpsEpaU3ZPDlOo/sOGvr0bYn187kpifrAkRNYH8MRIeryzv
Eh9cllZDBOQFuAyhOEm5D6c02kQQreVQucraCEz8eN4d24ec7anOo64fG6Ho48OmQC9LmxDwU6wH
4JHTaqW1ed73t87+Lc0RiarNNMafa+gvUQZC4RmGwpUn/ODWnGq3gbVi0EJR9Icmqtrs21pYMVR6
hlLGfavns8077MV0+1ZZeJyVToXJojYbm3Y0JXMcqj1zweeNWApXqeVKlEbzYaVXGBnt1ybj2XCm
ok77JNJlUk2kGRyxXLWl1tA8nduunGfPdi6Yqly3Pdu+2HmpO1JEGTIG+iG/SA1vs5ejZ6b9KrIy
KgWDPCiWxxyNoA/uXCdpbu6k+aE7hwf43uzCG2hDsTCO5iQT9CCZ5lIKQnpwU0aS9/puBejGJZrs
26tO5essl+LRyw9DSJRC1mhMKyqO/EXcqGrIu5+Tn1n3mEiYwssp6ekUD32dSHmYpjeUO/IsJebU
PbqoAHo+iHD/b0Gir5kvbLG7ekBOJ29iNdL8C7Lp2PoqDk+o90kRWb1AQrlpHOKiVdcRbKLCfPFL
NnlKddedTQfqEnFp4crDbTh6CV7X69E+cRbbn6+v2969jdO8qvKcIo/Gs1lMSVf0FgF8q8gkCf76
4aS4iIy5J9S97bC6f2hvdCzT8/RuKWeYvujQPPtnfUmWd2mld4gG1ulPyS3+i7+KVsD0N/5r/QZ9
IwrtSvSyYw9lQNzMJZ73aD7qskejQd6zx3TLoGwKk9Fro2LJHiS1r21q2+/D655IQ/nHf+UUPffs
rDIy3YbslAEzyblBUn1qLjIMaUwXnbgiGCuVdUBgBKir67m3xQ374f7828I2r66dPQaMu6+CZt/j
mR5KBBCvkBR/iJEHoSApeBkXtS3B419jduzuu49AgksQV4DMmJO1v5tAUcaA6wb2T1buXK9cCybW
pQCLZ/eIFv9ms/2AIY6nPANq2yHC7/NBF5RFWAikSynRTKy39Z9iW+pcQps4g91u+6epNKZ6scMU
IQnG4pkox80gufTt5uEyzuG9+5P1rRJwKiuA6BdvsQ6ugoGT0W+NBz7f4kV7gaen0qp3TtM9yc8g
Mx5Vvu6iU2YvFXPMwxNQvHqvpp9zL0FUOPse7AZi1TH7ocR3chnKBVSLyXUM9zqPDc8DRfy3lXY2
x9d2yc1NFs0QQ1IcYwgsMEBu4qWLCgt2VkrAkASP/F+2KDzqrXk0e/HsNy5xSOi6xxuDHe9PdanX
xtp2qFG2TIpTfhxocVfQwNHfUGuQ5VtArNBxWbnbIE/x0HHH4aVJSGrEqnfJdKBRO1z7v5dxWJy3
qP11ksKloMOINy8HsOgeb5jUejhAQ4VyBr8X/hawDyw+ciSlWJeKPE10h9Rmd36Y9PRVarwDf+Ps
6xedni0IGbj2FUqtQErCLU5+jKfrsB0p9S8YXjHJymKQslWr7+rXZjFJnGdkwzpi9ZGQrij7AfKR
PxXYn+J467P6WCseo/SXFNE7nBxguIkIJpE0j/jCH9OB/lRorr7/jGrrhXHQeuXjzETsJNxMHni5
Y88zy6iJGKQ51fMjGcjfGNhZVi98j6Dz5oAvpG9n7TZgoVRdm9I4yIsC6D5m9ZCAWuKJqc0s1nZ8
EFvOkKfHTyFYbsZSdAG4JZWsxBmZ8E1mgJsv6Gh/NZXcpxH4wnSNLsOLGMiQ98Qyg1Q1P0DY3Xzh
3gaPTap/FNp0HEqx0FQtk9uT59CDYpu9JPfXg2h47eUZGF+7DLC2GCnu+4Fzde/5FIvaBdrJngLR
I5rHs2BqAoIwDWzknKLptn2zs/hnFXicbDEdg+Tqx+G+v9SOX0jd8aa3HrkUkI79R3p4bol9Miww
UECILsfykLPDuSNo1kXT2/Sg/3GZmcPspYyWJkdGW/rziHZv6Zffz72cKIMUsmrglrGGTuQNs0pS
ZK65B+fiDdVLz8fkH2kXse9XcnwI0ViOUuAH+93Ti308oDcvx+ZctNG5ilQNWGDYxmI7O+H167HO
d98q/EGhC9buCBoYHsDWRifueuvRH5+jy6P2j6wp62/wsgTHdrDT0G6T/CBrp2ttqi/7/ulYnbVJ
y9EoTl5v20gh4O2sg/FmfPzJUErmWXkHBue26layAFYGYZWM82FdFd5UMnKMBbD9PWc3jo1/mAh/
UJmLlnlIP/hagOhR4iVx05X81uB6oReDSCUFKq5GOuS25J7Edg+dxcsH/02ud5fqtVxjw3BSghEU
Fxo5E3EVYGjMwokKgGnOk7skRh1DV2BcWqlsJACzQbB8Y3p1x/FRFOsm/3VskmmSQ98usdKPQImI
p9Zjb8gvoLVJ2NSkjxxYCrgZJfqEhPncskVu8KiWXtax/z/CjGiW31jdSC4IriIX9r+zr98PJv2a
+OajGT7ByZaUjk3HdqYf145WSZ/7W21SVIWJRGeDdFLSYBzf18MPzP4k9Xp+0blWavepOeX0/g0m
6M731WdTiBp3qNeZoIJ5HQmlse9weE4+Z4Gs3WKjEJWbD3IwxUx7k8B+ZLywbUiwnhKSkXY5qtQ3
TzQtlQ9t0wtOVo99U9jFMlJmyZaCORbolO3z4vk0Iep5eoBCw5N3/1A82deA8jmymj9InX1JYCvu
YH/DfeB503XVAm5PhcYCYqAz0kNCOJ8OZnH2Uy3RjC/6KT50DO5GpOOC3MqAUpM5+H15uPlw2L+5
Ugg/5/HSt2WuBAOikILMQSjQOXfPH4vGh7X0199XGaCIDVR+CYTjj/p1fT/1cwIoArmoCHa/vYWE
rB1DlrtOv50XcaG5CUdSO+coznLx2AAJFl+6pN5H5VPRdKvmkx99CAxAhzNyXk9uT6HDNly4raO0
PROj9tKZA0cPMbANqTrEJIWco5C4dm4/mDoBLf3XiEKAa+ULhBprZr++pr+NWXR4LXSfA6KHNmGA
wVIFpCwwj07ZQ3yu8wsCO/DncapSv+h1scvCLRDY28wzmrs1ppuuOXZ95svNJIyeMm1TaFLP8JO/
vd742Na8EjD+szWD1+R6xK7FwXj1ItMoj+V/xeFIBfScYjqinG4GDTDO4RSbXjcWGFwayXjeKkbY
SfhkIsDFfgYDuTTsqihL4cnn664am06vHQDcilm+uW7JRfB1kkNviSc8w9MV9n4M/zCtOWLDabE+
TZkst3AElSLZkCp+qulgq521SSfXnzSTcWvWs7Qy3Qnu96KpeqxlXLJw1za4TmI4X6jt3k/s/g+s
RnIQNyt3cAAR7X157h15cohy9/BN4RwIrL5aY9uWylzb6IEEM5sL/4x3T1d1wDGR75Lrj3JGVa6I
t4YvGw3S6JD6t6wLHPV63ucpA19OT/d3Ga0+BQi6Z4Nq37x2Gjb6zMKl2QjZfLZLFKcTPRJzu8Yj
mQ+Kb6fXC6elecy/vLGIcjIj5ChIWh5mXq/fpWTbkqCCwjFaCRW4TnPtU+8RUAzvrY3W6M+U6Ozh
Vr0Q/N5cD4GPdQ6FmGjFt02HQLZ2pFI7xptg0/pyay9fHlxpg11YPd+EXGqHot8PFggo4G0cYm7Y
NJf9gh/E/cHTfWE9X80lfwrn2zFiD7d6+z1yJKtVDlGlVx5cPh89Jo1g7XpQPs+78zG0FNKBSgJ7
BHT8Pc+TlOzcW+M4NoqBhtAjeGQGjFG4nYSXgYE50g2H9Sdhf/h7XnYPzdAwnuS8sAlihH7qbWuz
Bo5EnSDt7dBbjPi4fLOV+Xgk/Xv0zU82KdS5bgwWDNMXPTkCnbV+gEtXVAnuMsxlIS/VPainVn4K
eyCrlvYWODKhX3VNJdNgnMrm4vzbBnaqZknePkLOQWAxhkiSS7Lq7RndJMH761g9gSpyr9duznvs
PFCWuMnyUSMn19FEAXQv/ctJDzMMgRaYWQFxRixz7z7oBttScUT1DDbxordlHmvJtjQWPOpQ+5ZT
3FD+9jZxxLBDDw571IRl5MMoX2wba65a16jALHbJWKsY/b2e36AVuWElXat0l6oww3xmNA/eg0U5
qQHEQJCjbnmdP91468aCc7z+RyE4Z+PnXaM8Mhgu7/CZsyGCb0hACU+C840V2u4Hsep5MZTz9VZ5
CYSqY+MvCXEt5SjfnDfN5Qefm++lDYoZWr9UL3TujUBOM2itfnv0q/qn+i9HeyRbv0VsEAPlGOik
FffKI7qKyk9qwBzP3H85PYz4/U4KDV88+ftYDn4buMd933DOfPH0cdCV2fSQbZJS7cK7S0REsMQX
9XwGeeCsB4D+aVFF9BvibX4HJzvdchweB+c06/fyV14/rQXJYEaeWtbFSdDQ4eMxDDE0T/fXFsrf
0xyZLCn3F6OQ/lGqseROshPa7uZ8hFxjSs1CfFdPMUAnV6E0Sy8iQSLvzFKeFsfgNnMz9n8HG5U/
s4Gblq9f7rU0DufXxiSOYfm1evyrZe7Rvf8YHgTpkoLPBNZWi2E0e9rHm+1TyWI6N3LlBnBM8uS3
JKL5oMJtp/e4NNbwPqGz0+W8lmNhfqyxVb4dbK79NZLdU2XfYvNYltj2S1ohditZFV5KxXh+7c2k
Q1XFUN24rHcK67e9zPTpQdlzQ2QvUDKvGtxO7RJUPmEnwivNLDHiG2lkoF7BQL15HlyH50H+ZTWZ
6544lE+Rzubt1ST3tEk2FEo0NJ2szdHIYjhb1srjNH+L4VGLRND9r/RKRZw8YdvT4jiVrWZf7uic
RIDojstojtj3vDVxeOaem3mm4MxpYgecdUNni6mAV6tYu0gPq87v0Q5930A0GNYVlyE6IzUpTTq5
RubJeLv6+f3sw/5FojAuTa8/Bz6ekgowBf5xjyosbnORH/W+OLh9hlyHfuY587THBbN1DH/fdv1K
Izve8TMPUKkSbZguR+cTb5T4cpn8Lj52x8jv3EWOPJ8rk8wpKaqLuVG9ewsFyhBJ+5gfzBl+qan5
YHhZJWU5ynHG8UcmlTAMNrpev/B8Qx29xPkx46gvCgYTeAzq3X+vkr3Zk0+Ie8co/6hnx97yD56b
+1DMpl5tPApUCYe7xkEkQTDFRDspIAAMSRwMo5bR8i/ygmVWR7zJmBe0Mv9eHguG+6JqpBn02KG4
bi7ebs0FmSBzxqGL0T12t8P0siZBpcbxEfnPZ1sxsbCN0Gs6hsqq0gABrIcQ9j4DUNXhTeuT437f
4oEo2XZ8g0+ocgAiSEy7N0Trl44AV9XjzIjfdZ6YsR+H+6Erv3tTcZUjL7vNhOxII4iv7CP4IB+H
OX6yAv5w+Guu4clwY1tV7k+mk4o32Fan6+G8vW67t6ZtGoCcYa2rSKjnD8GPjUlHLakNQAZPyoJk
llHRvnYkKQoutSaTZWjgHDfLt2XiiMFfiTOZ/lXxXy7XpKm4LntXg1cqJbek001tmgNYW0X16T9L
x5sd//Z0H88EdBa0wv1ACbHJKxtWfZL88H/CPKvEJDnMThwP2XpjwnOxNulMgp4835pmvOSdYVGW
+ToCkTz5te1FUqlXRF46/5ndJb9f4brP4/O77+B/875JuusT+ZiVRf0hBzxVl+eXLQcjxXtu4NfU
ZJ/unR9195FT9HUzKv/kF518qv53binrFIV75FeGrl+LS8xGQKdlSaXuwf+tlOqcCnVzgwW51E1R
8bPCJzynk8wicp/0bOUf+hrrZ6YHRuuWU7rEM6w/FkEgwxAz1ZHL2cwayesJ1sOgIhgCwLfUagRy
7tM1Or57NdaPj/VT+DxCpJSJVNdqSiOI57/n6z+Hg8ond90W171GRsKe2mv37EHtutepyYa31+eC
n3Yp2nMCey6cOWyEQn/VP6ebnv4b7cSyRki/faeP4aR6ZFg6q16JH0lAQrLsqXkd+x0/njvXfLCd
6Lvnxddm6EoYhRwfNX/NV0Th4kZaHixmPQyYTTcQ8r8INZbpBDnMpN1izL79srHUYgDINpHvctfG
Fhrh0rBDysQV1G/9THNSHmQmHJrf57fIAMb3TpWS0qyzRTQ9wwtLk1SPr47zlSMubBUBl/DQUt91
lRHb8XTzHjwU8JeZPIjTHePH7Crx4RwTjCDg3DNx7tTKBqcE3us/+7GrVvhcHhvbcRoSgupuR1zU
c78N3ZqmxFCNOcJd2EWnREEuM6jrkimI1XCl6IyT4pHT1s5jb/9L8qgBP8dwhJQQHCJ+EICXzQWp
fMkc+De4YHMj93XmQ3ljP4dyE5dVAUnsvnE9vIdhrqjvU5wvVDlVXCuj9d6P95aFhr7Nn2bRqIye
7kiOyYHP1vYtvOkhOrk+12ix7V1oGf7R637nsZei9PcWeHIzL0jWjDmP3/jPUJiMP7vt490tbu0C
Nw3+WqS0Eg9lerfcjxQlNEITAf3dau/40Yq6gAc2hTWTVsEq+eHB92YtuHzBTMIv17Veo7klRz7g
2ULkZdWQfbrkh5nsd/rRzFN8f3ov3w504kIVH821IeO1nX50LqADMcrMwZbNiggYWRaV6txP/Nqt
sKabeoYAcHTzg8wo2Pv8mmEs3QcfnCEJKa5xI16yXtUrTYuxY2s/9gkNUkjpAudm/r7Ht9Weodeh
kbIOmH3TucMty2bgzLSSILDdN23Z0YobMMZb/BvvXn47eccZsxOoM0ZKUCw9tDezWKdb74HGmtsf
SZdkaYY/vJmYcMSnTuteHeSnnGC2ANgs0wcGS2oLbishhvpqVMHq7rP4sujomPeJ3NgBAs1aeuti
RHxf3WmWXYTJclxJgu9xGCYRpBrGDcN1negIPUUwdyKiwb6dG4FzIiapKNJX6PnNjkhYv/1xgcKW
a+Bd3bJSWpxNJrwLzHXxNMCV1V79Ped9q/DNJsueMVbzMUIZcoU/6LqwWbKmaFowvfdOw48j1R/f
mK2zg4ej8WwHZ946Zm9v57YhZHmI/vc0q7GbnGR1Hgp6l0Z51ApsIEj4dYz891TsTPPjK8nGg96K
BQKhjb6t3Bye0VADiuGY8Bg6DcjH6puOAITuLknVTyAupc7RhIblAP6I3abNVqqJ3hY0HKbz1+oO
kqRt6u0aqaDntC1e350ENiQbgb3Ucj0X2xbGOhOf8vUz6W/qySN/kB6cbxRKzS2qG25DvjEv8ei1
vKVONA85cQK1I9iOrcLE83mc9Tur3BdHHf/GtyKjlKv/QQbNgs1uASmc6psrsxyMgqrHEEB4YAK/
960+cp/z9yIM6g1dDGxQHhC/cXQNvaXNrprvLiMzGP7Ytl429hJZEIi0rpqAho+0WgYU2wPKSre2
kR9e1p7Px3gEQQB2fl33KiCY/NBDC6NE6QBHV/oI2p6Ypj8CgeTjn6+8sVLmM6BZI4JgcUh/6Ahk
Z47rbZWp0M8qfow2r2eEp3/sC+uHPQZ7eZ5MpuvH7pKq5trZQgzXQ3xv2qz5cMX0fsc1BioIF7uP
18Ntt7H0F1I9lqAv5oeNzekffQreiUnHeGJ/Dn4pr6Wv7DD0y0sDJdQ6ma1XZvf9wD/rIt48BwHo
DY8c9l02od19Zr6gs2GsVknoGzp/OKq5ydyw+UnVcOzmooCMXHgNu/3hSGruHZN8yaM556D6/cXG
ICyb238n95yfPj53kzy3/+MPYf5ncVqSP/da/L8L8d68T0qbbC32ePbsLjz7Pg2DMYcHkdIG6r7E
/0Hr6l9MO40gqRm3r5Zpff0eaLTa8acUIB9ka4luh4G1INU8gsfLvcGUu3X5cMXF4d1sLRAfv/6A
dxxba7wazVSCg93c1Bn/lwoh9TXXhzPaYDFV4Ltdnb/PBkyJefaS2HXIozXommtTZx6xtQ/bFtw3
uFIIICAa07h+hH8naET8CPjBuvVLcoDRGnAX5JJ8HVXFGhQQ6t/2hkHBVs3v4VpkA76gCaWS0X9K
7JZaCJcQewexEq99a1/aSyJJWEL4EVDK11VsXqEuZqOQq13ujdLf2+IsF3BX26xeIfrlVSuDU3KN
brvBZV7fs2jZJ6tji6cWUhP1gJHUYzFkTLNiV3IfVBChStUKGHnfyJeCgUjxJoFKHuBgyYB5h4G/
fs3IPAqOIimJqB/bdmnJpEbkHAF1A9Mq+vCIJCHPPk7XJ2i5g+2PmecS5xuGZO7XdSMf+8hZ4WRZ
fsz+osMJ26OAUBivR0UGIeMtu92dUXL59Xd6b28/+Kglt97mlcCHOZ52IoI+bmH8aIENHNkyL+Pe
6Tv9mn79Y6YSiGTHUeASpL7WeA+BDhQSqQMSlLHL2rLRTvn0IlpaGXUEhLfsxzUYVwci061RbE1Q
NVFVyaoIDgrGoWuhbuVmqv5B1djD/DR28+kTFFk18Y8ysZEDBp2nH/B+jdWy+r3TMP49gxRAIVpy
ZlqAmDNZSCET3Ck8RM6l5wX6UN7If9v547na3fBhgW0g+bX38aVXavyPpDtbSmTb1gD8RERID7eQ
9ALSiMgNoVIgINKIAj79+oYrap91qgQhc+ZsRvM3pXYkDWReyDYdi3HfSmOn+3xft62XVWCqf+An
XSF5o5k3CamvTQOe7GP8Q47pdN8BmdczXpN10BsCmBuHWUtJm/nc0AvCAWlunyz2ZkQKles/QnxA
CNB55uEWSs4x19o1uR/lHj8fghsP0Mq/7x2T59wqNncDKYeJCgJe+x58PtO+6V/+7dpbFXTb03p4
6eUUPZdifeXp8/B7aevW6i1Vy+nJnCrbFTCBsU3/eArdsHK5/VtoXopcau4JB+Y+attN+4qveepv
lWUAkNrFcdlivYC2lDyeX7hmIQDtcu6ggHPn6V5H813HVRENJj5L5nzjYA4WAJ1sLbLGOzTMx4Am
LLCNKnkLqrOfuYEbJj8oN6mH/PP36+VpPSKNS+dt+4R7sh8tdbKTcIqjd2UHfb93VuhXp/X2bThn
WgQeAXGpQ0swRVlCSNINtMAnp4/f5uuu9zoMaPEr3LuUMXgDwOfU+tdNnODEYRqAllWte1z+1IXh
sY5UoGj3Y6QEZDRXE72GboAYbG5h0WEEGw42vljpMpD/IMO9SVzMKdvNNHfjTSIpKbk7AhgSIIYT
TziiwGNBKmnn34r9ojrLfEL4s2E3KsZVbHswsrBWeGM3bKHSY3ZR+uqBhJBcGZHVVBrpnx8vP/hR
AUl5b/1MxffvD77pc7wdfi7o3jR+YeJoJAzF9Xbx3M6t9nWhNF4EQPK1kM3KuyGih9r/IadUeHTG
Fu99bab3WV0gO6OIwwNOLgzMrvWUqliBQHD1MiAYpCkGX/dm7K9TRGTj+FUXvn3tao7qDmGf2teD
LopZ0TvSUco6iDgaaWPPvnL147U/f8Ey2aYxcoq2XgxQgHu90FDJQcPSd1/D8q9fP6aHN6yRI0FM
gceh+vuM4+UUt+IxEMiX/Dx7iD3bF5d5SVKU81P3kMsdlyciHJYFevQnfh+QMBCVn8DvsovvImWh
7dPhwiNd/2bfOUwF0ifx2Gvqu7bWzQrRO5y/MxGkxd12eoHwGG/841tnneU6OpNpC0//CrREb/79
ESIO5Cdk20+Nj+Z36zZ+JNnaWY/erwpYCVWYdxotX41NsbYpNDdRQGn//j6QdUMh+j21pC0yKYFW
QUmhyNNLUxmbsPnzJqWICoPJYrOhEDBBsp+YqNXvSZmQwvoPGrh5UOChr/DTvOqXzSe8LnAdT+t6
Ottc7wNRo91AHD5Vzah8t6QR+0m6/vFw6h9784HXnsjBb9v7wY1mZGH22y9akdvKYicwCwMd8GcN
iZ3WAmQnyrAKa0euoJubZJvUdt6ygxRIc47ZtaYgBkP7pJdxp7K4+1tYh+eLRoXSus6H/TfTYPtA
PEApQ5kBy0oaXX77fvlYHF/ulnK29FvmApK4RuDK3LVyKi8ZLJ5NXgcT1FPZYJkuNrPwXHQHbkt5
ON+ZjA10qeqQf0Pe2h0emNlIx7GuRE1w5btEfp7ZO9xhJMv9Y74uwxf1feie2Q7leTJ4C+D3ITN/
Ct6W8unuNst406m1d9O9z8z9oWxLdci/ydDKx5bz/YPmGkUMrteyFBxwlY55HPHrySlJHA3mqfQo
DdfnS2a5GchK4Oy6MTUf2URXRweIQcF9oKdlJ4OydCcztKE1Xs4THiOVwVc7P7r2ly9sa1pxVi3O
3QKBBrCQyCIvDstbw4QnGgWjVQ80q02ttiooy4EOwj07DP2LUolArSkCzI7Ij9Rh77qBJEyNsER7
B10voP1osW7ur1NadOVRPN+pss+6t2lBcAThY3qUtgiGa+ZFK7ru9BVU5AIyDd3ZyanMqdK+rZvC
RwgUzMyqSTw+j3T2HYRYPcSGTV77aQI2TgcJYpxG1vsAOihAt+m3mHYYYpvHXWeUm75cKiL0+9zA
zlPq5SGug9xR6q7/+lB/TjO5papTbmnn3DxQZWmd36QRWkWaOPp9sogXCJgGBhbMwDQCv3NTaVQj
op5aP171BWy9Di3bfG2we9i3su0RVt2pfht8q7SC+wIGMsu6CXchDmuH7kB/u83ztnXrWgpNdm4J
5XYg0smXBLJMLe6jUR4DRaf7NH27AKUJzCqA6V1l8TvKt5bzIM3sXq8akrPMIO0M+PTcsMkgufrb
Sb5cMXkhuKO/i9j3OxV6CCxzgy4Q2aBUXQJ1JC7ySpJ4NzlOPsarIX8dWfPybhm+Vr/AEfsmcD80
1RYwFHZE3H2uhhouQ7MkALcMspok8ev0EkyQzCDTppHn9A4CiaD40fFT+8zAEvzcc4SqF3iyZnX5
Aupf7IUcTGR7gsaAx5lqdAq6Eat81QIwl9eLNj162c/Kd6PYufRWzajELY/LzCAVmrM0pOz2qUFA
m27J+qmEk6CUrA98rJ+gBrQf1vJLl49fvKcy7VhItYRPC4WRyvlF2Qrq5Nb8HHzM1nXZ9w5Qmcdh
h0tQTfVy+Dku1u/UkAO8UhKmbFrZ6W1yQXxDyqGsx2YNbOcemHKcwgImKwIdFBOFJhKSr7aLyrOC
hYpxJgpHDmIEIH2TZnCN/oBWnWXI/g5eFFSq4A2/02w/z97kQxdc/pePcb4HpH3/hzPZ5i9lrbpF
vfzngH4XK4vVn/DWKplAQ3morNqRdFga3Ovh10sDK7aKfiYXDgBdZvgFY3PQ46xRb2/sx4iqgLKK
ZmlBe0hfZ6Bbg6gb0pxfo8v4OruMN7WBVn0NxE25IjJfgfaRvF96lOuGKHX4qdlDhaIHGKL8i3hc
zagR+M7J4GULa6SaqLyvLT108ZWFnnByc8PRL8cWV0DZkRj6SQZMxTqiBkB+2A51ebHrtBggk9YO
fThYUZDlFZuOWKCtZO5jlylV7MoJPc1541FQ16hTOtZzvZqW+97HeLIsaCsu8nJGKA3ihDHWd0i8
imS12erlIhX8TV73/4gRuTryAUGSpAMoxIuh0Jv791nLUaBbdKFzNq0J4JQZETaDpcGmFWmE9hmq
Af0JvZZUBXix3IH9pZxJIOfnHncYkR2ZCYZ/muL6fUeRpJl5kXh+TbzQBwPo0IcZliEwz5TF4EAj
96QnNJi30s1LV+PwwckiqYD1o03Z+b9dAuqbXO83rT8dIbHxu7QICOYj2bXfR4H7sIhxJ6OhDNjn
dCiOMsvt8DoChNUnl9W6h8LwpOThiRExgLRU+e5Q5kdRdRiqhNzg27ZPG7yeyOy1/7HnyN3DQ63r
xQdLgpZ6Zdc+378ysqtNgqAIAoncgQO/mDdgPnFGgiD2RRz2R4xUpwcssqUVXzsa5rv2DDGgMFgN
X2eCNCnVthf8WtKSJtvHIrhj7FEr29kRxwNR9JkVXQoTVHfEGgjxWfHyBg83qBQRv6sVxh4hvAqq
yN+zCVZlrkFbTIB5aO1fbE4+IAhmobr+NSw2z3CC1YfsoHV+sA0LfHuoByPdyG/ssXk7FIywsBvr
Dlxt83twrCIpvE4VSFUN2WCrCH0mnzDGVXUDofNTzFwgHEIMMnwARBisz1Ea/iqSGU/m5CC91aK1
s3azgWQi8dRdv27aCDFdm1HGWBwrM+UPJ/0qxB5S2BXvrbt2ub+f7HqaLak3rkBKW4Nz1b7cQPcM
sTTbFVqUZj1KnLqxXhdmhQZpRRdr3dtOMm0DmMe4T72l+vDryo2x4aCxtvay3PtDfTtIyWJ2xC/U
5HsfD4dndBkjTOAhVLX3rzgY3Wt90B7tAWaZMb1lGgFZXojmQVugwvcoo7L6x/fWl7KkdXvplO9h
okF7FNXomNlAhA/tV9sowB/Kp7LP7sXz3yWAqJ/3pmUXUqkrwiehD4PWjz31EIY8yhNZjy6jibYL
oQsCmCwCNYToTWVCoBRWaw9Bpj7a2P0GZWaiuG/bzas5dn77wnpBvDqWsDi6DJ+1/PTbjKCWQ/jj
2H0o9YvKORQmZDXun2mUdiFAOK6b4yzZd3ezr0K18ABoMsyMBOcJ0cV2qlbUPG4UHwvJuERN7Hto
HtlSADEUjApk+niL3Y/1q5uFgBAFtcDBsOqRxcIDEQXXxbIBP9xGLikWKo+CxZkhYsWqV27+qugb
OnmKu7ylnJdRLZ03IrTmAl77uH/dN9bXv9l01NXcQj7F263xBnvlNixAcz7eVz/qNqq74L9VNsfa
rHPk93lFF2NaF0/vt3l8VPXZtoNHDQNORe4+PQJigepKx57vecQmIm8e4BCOywpbai3TmAABZ8t9
JJ82eOWOcPba1vp6Ii6cGht0SLK6n9czff2HKjrmHJXOKmD6NSHb53BP9YuMPeHVkTIEfXo+OoCV
7eA1sF6foL6HVjCdS3Z3ClgNNetzS2P7YWcgtJoftAYSxypniX1NEMFILdelgHVOgBqdH7wVSg1g
ItclzrEyu6/H7nf3izPn+1glfnluiS5DPb+PhATwlJFnv34AbjhJbRmNfftTwQ5TllIi8MJjunMx
mbU3rB1SGYFHJokcJl2ZcKA8CDrGERMJ/sJqV0TGaeGHLk23ONIvWmDkq0G/MJugd4wXeTtV07Rc
cjO2EKp+2bcDlCpobBeFQzmI3vDviMyheib+Mn+3z2n8FYf1vTaQbNcM5XbyJ4SSGhlzWZBuNSZY
SCHAK9o3fqZfSxtpf1NGMxNjGO504xfYbF1ZPp4mLyLCtK208ChXvw3mjzmb1wORuAd6ymp0YLUi
eAEXmYc1NtuUNvZcbEiaAk5bMbL729eL1a7tmrkxNSlpuWPgfFzR2Y682OtlCb3bNG9UgRqzs2Ln
m8yqOLVj2fGchybi3yacpSeZQfZ/Fof1S0ABAUUny45wtK8hTCN8GBaVblUX4HuAddBwhUi+efkF
Qn0dWntJQrP7O0LMEd6U71EYl+LC65trInq2VCMJTqWWzeTS4EAc+hA76wWQylLTJSUgaF+iMdd+
TVXHcj37J57xRJKYoyi6ezHGNrqBrVYCo2y87lISW9m5aSaiYk+/bj7IsVCuH1r9OVEtO4VY6CAI
JKOhw0PIIObjy8/YFK9/DWCjHMRmZB/6DTul+qN3J54hbPuXcetDWkmnWk5ZaTX5cX9ibU4Qzsp7
Z1GmcfSFjCIkW+z87O/CGIfM8qP1PQlGaMSFc9U+3tpv6AEY3pCLh3v7icgbeUK3jpaNc6+SHSnO
d36B/tZtjaOgDmceuPxwPjd6gGCmc3XP7+Jpc1f5eP3pFBa5EeeoZq51eIWPIqGUcaomJ53g5Vwu
8La5VQ4GlijcqnFirF1q5XtnR5SAsZ8D2LeRnl/nAOON9X2+d3m4PRw6AVbU9+SQleeRUANwfBs7
B5yq67YJNy4FTm1uOh3JzPTyQy3Xxo5eWr5795Aflhbnp8MTfJfAkaB0M0MrPmsfVmsHbs3CeYFw
967Vt0LrB+vcTk0Djp7xv9tzjs89n++9juTD9Vorh318BR7svlzLPXyBIH500oPrIKccSLiiY2Pt
fBK74yr8WKylZ5cLdbrUEEhXssgXs5p2Ubd+6R5w7VfABk5YSvjwvtd/h+CKVkO+Nl+Uh2krpeMj
KfSdmoZdqhTLR7QEtgDH7fhpcE5vlrE8FeRKz8oogYzbvK4fOeB5FCuKacooENetuwe6aumBQaeP
Z4xHn8uTbb5bSE6vFGI5sG6vvMjr2UztLp/s31tErjKP5c7lWP+kYyIYgq4Cq3h/pmmTfdOeBGlV
UB7c7H3lXkroXAabE429lfCNHY6NLdr57vEDXmZLhC6rCCae1yNR9IFu6p1oxqWH7kx3qUkBsQAf
eJb46Ot5upuAoycQep/Lu356kGn5tORa3bCWXf4sL1Pgw84FqI/15I/D7HCo8YMHJrpfPSrNX4cX
dJnXwsMGKPJxnamfdHPwtnfdbK51+U5ymbqobTcrflVz/MxM+Y9a7l/uCixaUCFHbsRnI14ED9nN
aNtcq5dQXFPV99ez4iWxZlocpcoJlYywHrkkUPVck4ZTKildakdadpd66YcoqfD+Wk09XUmmlh5O
p9o1U/1h/G4NgwMvQUF7oatRYhLoXITNpMRnFyAl9np+LUHRPuSecxv9EPZthKivw1Xl1vVsts3N
Ihw8Rtqi7S4lOB/eyY2LPdZxxqE0Ljw8MJqrpV/Lw2IvX1vfu0aO1auP2teguKWg2y3+iEDeRXAl
jsrt1a5CDxQluIjGDPRWPNfQtfeO8kPnA2Uy0FKweOcfoiL9fM5mdAAIwxW5dfI/iBj74bsW/m/t
tIAa+3j4ftkPeYSK615Bn1sfzz+wN0ciT/CPGv3ioCUN0g8VfOVzhYG1vQouKMXXYgkCdwsp2u+D
o7aHnyy0ydcycCVz7tMNsKT18PfULU9vYCLlYMfCtBSWq0MHdEqgAwujZAxhVJx+3/W/mIYKar6L
HTXzOfYssdHVNJdpF4/jw2lAEThHnv0G99b3w9xv/7fwRkD1lzriaSzy+xzfPtrnr9YBmLjYhOC5
fAsfT2/5c3vNG4/DRoCADkzcu2VojE9qy/eoLwXRnShIWwT89+0j1XY6bs/3unrE8GSPn3cPd5lx
xra7ujx6IZWrgeoUxTqlx82ZQK+Y2V3IKnMhz/QTTcBT/ZxbbC7vSWGHze0n3uF/GrKg1ryw0o33
VHsz7xOIuhzf7oB5z5lJXm25SA5KuqXAJJ/xCOb5aWb+ALuS1oe3Qn8eV+fhdd72Od50dQPgYEJR
G4uA+KiYgOR+Ifin+344NbOESXyiEpp6EPbglUKBuJu6ar6f7YuHao5WO1D16/XjkeO09mD/FIJu
ev4OMs+LIQsiQCP8loICZnObrBz9wF457fGv2ns320+FFBrVikqh8jbsTkNjIqv9WHDyg434HFHW
Kx5RVddYvPyGcTJVhvFrOhTfjrdMo8Oja0ptQ3lxeuF6qC4xr165hOrIfE0AdBCM8v3rG8xLYaD/
IPh70wBfNX9G+abG7L47T/K9UnKo3d4qIZx2bjKt665sPodafvASxHaMD+3T2jfsoB0uS9jz6xGZ
91/BytKA2Hb2KyKMx0E2Vb11DWXumlg2d9vWEagA2O67enfoZef9Hd4I/NzbYfMYVeXVi6wEW2qH
Zjr9IYgAGUnDB9aG21EGxeYbSyGcgl2lMALXQewX/zI6TwTVUeautVsySmQ5pCXVhyeegE55dMcE
SiKYO1UV1YGmVkuDzPZLf8x2JrExbmtUOyub/uy9NTvTXoIgGdg+ZQsSWr0uv8sbTfiwejnjzwEl
hL5+MKfG8wRyWVeV4O0j/1X2a2SsRuyEokAoG0yytNfWqsRqVCsK7Stl2Lxa9Xww70ZzwA5RvT6N
qUyjt82HbaqwRCE42ncWapWbxssJMEipt4kGTS9GL/T+Y7AVrH60ohhHGNcRJOhyh1CrSaMfTflV
7aczDrdl36IxjlBU6uqAmHGKpOIjMj+AoWiU69E2+ayhygEtqA9l0Jf/CmowXcXpWQmIzREi0m6S
BrRat+Fovhqw4oaErBCNsM9HAUxD84jKoYrqG4V6iBgVMzKW9AgAXIITLItT1qlPQvlJXC+NNwbK
KWe1I7UkcBDaej6/Q2G3fnsskMyah/pbJuJr8hp5LlmzXyePTi9mGFbqsbUuPxXBqHLTn3o021T8
HrmsXVjtXPW2qHhnH0oO8CeWxgqaFfdb/kYcVME1bej7dG4gFsQIyB2WQURug7sc3eoLyExGz2DT
ylRfTyrBgYDSjle5Lia/b1cpGkR6xf5EQsnhr86m1C+glIfu2JWrTn3KwIqj1CiduVeDYBvgIfKB
0NmqdrA1q2CsAaOV5cXMlcPoGsm7NvUp+pRiFAMt1aRMWzGPtXjQaZT8MbaLtblQSuG9mb8nuyVT
WFeuECDl3mEzW9/6Rccrg7+vYTqqREykCwloBG2tkT3CY88fW2dilctvqBBaMAxoNs3MbqF5cqxz
y35651j5xuZlTzJ9PTtv2XD9u3MDYAcwwpr0jAvZ465bEqjPN0G5RqCsLasCw+7wgz1sXY/RPnhX
rJ708tJJCc1AELicr5uZD9pEFNo8h/o75Uwpvky8cX67mwVJbN3L9w/TcpNGQzMOiNdTEp20oy55
Wz/57Xf0K/EiITtdww9tNEJXT9TJGB2q089sstAY54+qrZlosmq8t9iDcf87dz3FZN+IY+VVylz3
fGhymCLTFIS7zVSnjZmfWqcpBOP2kEGn/dkPPgv0F+unVXJ9VlCn0PTd/F3cEPkYHXt02I3KOj4x
09sFz0y8wHj6500JrnWlds8ZS/4S3LdD4/zIgpKH8esOEy7T1G79+8z1Tn3uXLh3W/Nd8+6r9/29
WCPofbfm2cbvZ32z7vyOymioab0RU1h5dyQHhmn/rHb8i2IahFQGK4om6LPT5m6Y7hse/jdMQl7X
2Vna/BIX1q8PZve15j5+aUkwN7UuqRC1t6Pff5SD6W+RHOAowyDsSE/nq3PeIPCEN87xKdVhq937
5gemFt14V4aVwx1qaYATvYdh2Rak4N8qEKTQ3HUCuDvcFRQ6Q2SDfPt8y/RO8EXp/uEth26aG8qp
+96gWb2v5aw10Bolja5RhGppkE0Kkm0RF/H+9AZHCUgAxIniMdEtPC7znmsDZGBRZrj7cIBfdE2v
12bfkRh6u/vlb139oozno3hKV8b+su/+YmAwSmrla8VahgICgFlTPNAJ1ZONVnFl/Vh06D+leGTZ
NWD4tS+GR9Cq5nXwp3/8o7Y4RudZ3KRz7P8eDrVv9Cjx/Bk76vlEGxQBKvNw55ivpSaFhEg4MfD1
P3qAA9+HpnJqAMyfRuWOPs8yP/rT8dLsXXUL47FjPgTSuREOBG2HyljbYBkVUoeyU/X8VMKbI4jc
JfRVF1rqGtBV0hr4rv7tpAq3fwSQXzgmCXW5o/5GnksCPIk297xd0qFRnVnsacOaPLaP8Wn8CbCx
JmY9EwcA1JnobUVHfpESbl7R+I7bpqx8qeKa4RqhUjj5eCixbJRyjx09BPea+Wcl9SjPKQToKbiN
AOQqhEUrReU7LAAzqkCrJ823AUuMk/KF5196nHfjp/vaerJSm75/DUBvuTqcOU4Cz7jupnp9XH6Z
6TzJPMyVGMpDkQhm1LVYyQ5z45DwokJ9HdyZ0IpjEj2z45jcjXIt+bJD9J/ZIaNHPGtk/s0JdgfZ
yOG+bad6+JG6WMnPYtXBYshSSNaRMeLzVrH6j5x81YPdN66k4j7ql+FXo9gEoXuM7sKnc1X9koiG
p8dW7bJkh6AhMW/lHlLqpVIaoDTXm5LM/iYX2c5ffZGOUt/BNsnjbQZ9HzC1zbtwqLLW+0xe9RKJ
9G7bd1D5yt5IfOPMxNQmmPbVYOR2gVBaqa+GQ4cOLTgX7TWasS4wwwbRS0+rwfe/qHvK2wbkai2E
86tkUw7yfOgYn++v9mH5/ZYZ3xg60LcVcTa++NXWLw/nTTUzzvbSuD+dj1FGn+Yps23I7c6jD4ZH
++6GSEimdV4gJsHZourIoBR67ybIN0CP1EpO4w8CmlIiEmDjzcMWGpdHXuTP74ko83P8+9WERZCs
FKeHc+1z/PlLA8BRthqCLsh0M2HSeRYj9gtKo3et9KqhnP8+zpDXM/xt4q+42YVVd0WWZBWw+tIA
0r2INa8aCEnvJDku7STZ/uexK9ZnFqca+f0bBS1F5bf5v+xzgRd09crWlcY62AFs3O5l/1Lsn6dC
mPcxrsB+KWSXtRzuldBzQJeTiB+T+ay0bu2x0KnnvoWUoGKWei9kIJGqAZSD6BW1Hcutq3acfgMg
3m7boNbZPjijdoW2XRwZYRlXS6+SM33a1kmiMQFUFKK32QxHSIE93gKaF0adT8108dExLk+ZF+G7
S7OVyL3AjjBSC+hHTnAuUP90t7y+/Z4bfuQGwi0UfbxMpsO17W2w7mdVI/25XxZh9xSq7QXYD65j
ahQ/8BAIHerGCKhPdb50hUdnnCP1bzTp337YmXxJ5XZ4cyGnVJ1X3km2dGttiNy4lzdBhc93EK/m
tQxtLWipx/y+K2ArZmvzcu1jP2aRd2Jgl5mJ37bL7ChzFernuvOX/Ej0daFj+5OUs/Gh+1vTX3zk
7ypxpglLhHUu4HvTLG7rbgzq+ufc8DCKo+IxobTNydIrHr2rKhzrpVzHDSjX+tXsIn8m2FmYOQEJ
3d4+2/OyNIP9eiJeFB+w/zq81b15+12/nP5iGLXD8nB/SzZn/nzRVfmh0LgJbfE9OF+QBACOf/eD
A7c63usIde8VFWMflsrf7yARhDfH+h5gElrt+lDINo7lJD2i+W3Pncv8k626D4Ns4lTMFtvlU60E
X5C+F2Cd12B+yl7f9sB8O0fx7FN0e3Xellm11t75l+Xb+XP3Zq2WTmRBh59KJY2P6ValZvVdn2fD
fzBfqBVLSx58LdJjER70iPQ6+8nGR4DcsHcDlU/2up80AveJ1nm6NTmBGspjv4HH8wq1qXA0adhU
e4v0c6jOBOxSkbw2OQqdNaY0/H+dG1mRE2xjtnU3VJ7fiyLgy/RD6QB65TbUFx1GC14Y/i7AEok1
JyFVH7rB20pnAu8TV1fwYUUJ27yaIkAqiwtcnT77rQFrMwsA+l7du+AR1YqtBfAEtQxwB6gMQVFx
nGZ1tydh51vHpNAJA5AKBKoM8zBRktjeDaNXYy24EN/8GpeCc+3rAjieNcEjvD+4EFr1HQZDqwqm
RWDVUoQTrs+RBiiwx9UtlIkfjsL14jif6IZmaQYCIbnVvRHeq87/PKtz90XzwtQO67uSgeacWcsM
8xB3MlxfGJfo0iLu8WEF1XGpRVfBJMr9YeRXvqc8VKiBys0DTjcMGVn6stvK5DuMIeN5xGjGN5pF
hvQvW6lOdn8NIUPkLfEHpcOXpz2TaBRFOho/dXxTW9FIhNozCtpY7u6d5IgAjg9xoZZwau/MSQCV
PHw/vbwbl1yvmAxi6NSF4l6buV7cW0yJwMBAATdS9ZhA8dNciKFlhsZdNadOvQZ+2B5Wm1cXX83B
pSls94cEUXw50LoRJePkG47NRVxSquN5DYkXGKkjYS3yDiAyK53V+M2BNCCudsEztLLYVBfxYe+P
pg4TQiN4rE3iif4+x68tsFWaQIzoFCb787vcdve0ffL3h9wwfhEYh0JDfEcg9fnSV84gkj4hfr/g
l+JG06GVITP+m7Gw5kSTTdWJ4TQ59k9CYfy4FnHjQ2VRbg34flUHA76YVl6+NaBcbaxd6L42EVx7
FoYRVie/iMv1VXuuYpSNjO7AIiv0IveMl2LMpFXVS2U5WIC6mhnpliELRMK8urS2DD/pGA1ms6Aw
VD1AokgmPvSUxCzIe+vi0hwwGOpMFqGOHA/Qn1HcStydhtLf9Uzzlc5R7X0M6dLKdHPdOy4OMBDt
I/AFCOueNMrdUDdfpymmKR8wPnMBPNfTbKRb3VDsN00Hi2qzmq6Rv1q8jB6ZIDZ1V5PM063SHAwo
ZGhxVyYe2nKRpOGSX/Tau53lAJotammLyIffa48qItUe/+qXdnvUBAZYAYkBAYK0EJeoNpsdNbLp
riLR9sdcGzSrjy/2u+S39tJsM2RGT/JBeoV08JjBW8EnZ+ylqsAxWWjj83uq2BToDw9GI7LhPnv5
0bAA5zUDna1Mmj33UOs9tkdLv+9/S2YLsB2p+7hO08b6PSUTm6ZFl+zsIneNTsfNjjys5iDoHfFG
MBNv9TTyRt0Sr05jAAoEQpOJqKs+1SdcNXWnqZtwE9KAxdFM6F9VFsbE+hsoLwAKSM4mCyNeUT6J
eZitTK2uyR0kwk+9M6W8QM8tFGQ8e+zz/k7BzFV1/bMzTbp0uG9utgbeJTVSfgg8o0cexQn/T0qB
F+ZqovnyXZtek+602w3uLdgCNFdAj6adn6QznV1q3XiTt/zRfeG5Nef5foJ4dWflp1fomsb3ObaN
xaL52EzoEp4T68nXJ13eOpWuegojbL25+PIuoby+q4oBLErItxVsH9cdIIRu14OadlzJrDv+n8Y8
66qndKN4Oi01pjOf1u14VKPFoPNL8ASwxJOtJ7Nuv/9e9RqsYpLUu8mkWx/XNb6NXnzvdDbrdmMI
vD+KuCw5bYv7v6XwUR0NLnThpoLvqhXZse6nN23tXUVlyGDFpfqRizSZUCjjr8YM6rje6U6675Vk
4L0/GuSdwSTxyECC43eSv+sN5fJ9BSao4wKmxSTp9/t1k6JYmfiyhW/uTLrJrF+Ha6o7peKsTHBz
uvE0M1UPdurd084EVs5hHHuGhW5n3XRt40qE1T2TOIUn6uCBu1azGMdsRQ3TlnWCNQtDOZqJ/1n9
euJfPNwQubPuHJl8LS+KU8Xk5+JDkWaUPX8Xk81PoAFtBQ6duv3Hz+PAUd2G8DqEIk98Px203nLt
AzSsaLCtCJTFx5WTkHpmWJDAq/nMvxijdqrf9ex/QaDBe9I878XhI8xgWZ66X9CSR/jBYwhNNxpu
f4uIwFxv/SriKOFX28Stwtr741cH55MFCDwBBkmOvLmBaXzbShbH1/934H2IMIc8t/ukBhanCA8S
mVCz5MmR3co+x1mZDt95usahYYJZ2kiPFNCSyadHnoE1C8S/TApCMY2Q8ncGionO9ViL4q3XPCWM
D23qsTvgeKw231zEuFC26E48vJgkucYu9oLrw91wsvgbX3vo2a03F2INxREXI1B0VMQt08U0zJ6Y
T+usVMHT8WzitWzrU3HWkZ1tCTTi8eYf4g3F58/H7yfPcmPcsxtaRutROI/C1ds+V/1PnqnuvvH+
uPLaRWE/NtWLkQszG9/d8yldnpUINaZHp6xqZNcZ0Ldq5kcpMjWU2Nu3Rqhs7gWN3LiUImAhVYvD
nCDWA4yTHkfgiEOxXT0ZVjY3iJ9p8xits82KLJByedH/hYoTTDYMBZHrSmlmdwvkaPilv+OtxFvj
v3FmqSMbIYGZII8ga7VAQYJQqH+L+BOh6l+IgNmIL5nCpLt7pZJqPneK6KiXSup5nSzvQO87O13f
zgar99DYURVvb9o3rYbDI83aw+MNupKRTvvUCJ195w50+YZke8zlgeCxpYZlvhpein2pe4W6K3+b
fVPdMg4jkNdhtGW4tNqGx/uON3xunD97yKPBV5NqH+yshsxzhJIRz7gyNWnNDL4eN1+5/Gh7ZstB
nBsO9gjuMrO73lcbouYeEVxht53ShzC6ddik0PdKVopCh/tA5Bi2tfc5HkIxH4SJUJ8xhJeII2iS
7e+Wam/SG/u0dx2S35GAyxb3+eaiY0S34bIMUTI+NtPPeXW+nKiarckrcRYr26qGMvx2QMXlpp65
bJtGmeapwZUKbpGHicuPfcDPB8p6Jli4KLCWAM0HqNPigw4xJT+d0lw/ICOTU/e97UM6IRzc3ziN
l5cnDKguDkrHKmgZB9riAMbp0QQiNY7QFN3pTCOA+fTSTcJfQrmXEEJu5yM8gTOug+c34tjdWl8x
gX7753qqfqoTYhqSulNeDpBMJt8WfNjwQrndER/rYRCPyd71cBMPDPJ/i6S5vOuk2HXHlnbnqDIL
IosSztrxVomg+uu1aL3o+Gwax7hw+x9xfcQuHW472SJSD0d4NZa+boQtMAJBqXScEN0pAU5UTjYY
MX8i3owtcmIvqyzoCftIyD/fEEPP0LxDkFGkwVFB9BpzaWG4gNZjpi0ioowdJ4KzOB9iljHHsB8S
JGyKVwm1EVxsHZ/iiktDurvxl/jYr1cqbgFj/VP4ic+TSS1S4/xzeeHVJ2/1aU92zuKzuOqZLOc/
dsvA5Sren6FCDQ5szXD2NF/sWK7v78D5+/An9w1PGzK74tZ0XoQfiUV4ReyeBPHdWBkWMj6AHQuK
27poxiQzVcC4t3XRmGTT9p93ltgnCXQ6BmLvssfH5ukRJiszkDqBy6QMnXo+ADI4j2xxwch3VfG+
/yPyyIHM9pZ/md9zIsmlYdEOUhoGu5ZaTHLz0OMPJd6Akt91TPKAhbosk8ErD9sSGiclUz9a4w58
DADUBndYJF/9n8bZn10/BPKoLDEED1XVXVJdWvHuKJWUn2PwvrTlGJEYvyAWp/w9PtqQVpZuW39Q
u7K/TnRE6y7g3zrJNdu1Z8W32hNL1/E+vJe/7jn41Yvtu6REbVTfhPTAoUH4SLjZfBFLcw5hhPxT
O9e+gCe+6l/138YxyTbC1vujVyRH9d4r+2+2rfYs0o5BtecK3mLvJeTrgolSgqSHiukGPXmFVYj9
qkVpC+3s+hRIa2EcQFWk7sLXpj+qck3Qjuf4UftpXNRd2qD5MggVrNjYqQnoFNr1Vcw80UU4hMz/
XsFEF1tppzvxYvWmLBKaU99P76YBjQakhpcVl48I9Ykvd4sPqfFGH+4IOUvhkptAofb1N6bOMTmQ
M3GjCK+9vOuESJtNoHi/lUmLTagTnGobcLdb5eetOFKRUwMbl/Bt5ALEKrV1DtU79ZsApZ+fZRML
abreZtS7M8PUvZxGpCjALAvuouksNC1XRN0sANpTr8UdfEUeiq/QROGuyoE/qoO9moOviANsBaEV
lxU0Oy9FVBTHw4dRXmL3xePwg9hMIv1IjfFIv+vldSP7YPV7QNKyv75l/H0yCTB7VajhqqAHKUMr
fQk+iiPByo82lp1ILBSpbYRyqXpnkK9ASH7XhLiKenHIxBETPTI+ADWaGvfouh1nyFdt0hmYiM+N
e5yS/8UMUEu71JAHi0nnq+Y5TYTEUZ24PqCJdKS9UR4QNQIfNDIRrsSGFCdqapzrdQQIqiEsgfTO
QSI50cCBdrupSr21qrTGw1112BqOxe/QrV1AIIlGbG6TszuWBEXibB37DrdhU1BjAiKOoO3z/izZ
qM9m4uaZtGU67SjITCJ5jNyj0D3Da0aEH1u4zXQ5usWIVxfKFm5CsiVldWp6/0+SzOr9VcXF7JkO
tPp12oahotTvt2az6dQuKYfqHvwDMA9GYl9ttUALzbjKq5K8igUPGq626QTfrFp/HY+hPjotHnnA
ohw8Yr4AXKOiVSRikimX6xQX9AfyATS+zoUY9NMn1lutn8qQIeNMgjbT56JIhSNy1/Yhs9f+GJSy
NtYKq4u0pjmo/y6IVl26AW3t8VKSALfD7HZ5r/3XuMZwfdAHmdFMkXwlzsE4vgdOJPWD5eC9oXMe
DDYhSMv14H43RMXyrfrErIj+a+h/x2yLqDAeTvzpdJJi+6U6GiWLKNvJicTX4UYGBI9dNNenO0BD
7HVZuvEU/YpHGG+UeJmxMlpJWAjXRlQZyepfSjozKAeaEYwaK7KuIFgdK33jFfpSOwMS+ei+4gI9
N6jn2VelxUe7lcym3Xq/P5vdVSVSXov16hJgmd16Bv4bUbSao3+FvhK0O83YMQxbLU+Utv56Hufr
szX4X3wdq2pfcorB+Ia8PsEbHytytBRUBEEyyrx/MzTS9qgMkq9w0JTCIkldLHoRhV6gEILGc+Ro
7sS3CEMRwjyKOpiowUFY8M4uen8x+ftPpCpxvMW2EI4zzrzn/+t2kZBFHhvxsEqPRXB+syPYO9PM
Kv8j6byWHMWWKPpFipAQ9hUPAnn/opAFeY+Ar++V1dF35vZ0VauQ4JyTuXObaiiKSTF+pTkaA/vK
VXCyg5592Ybw6u+KfYickashkZg0HvrQ4HtYyYKIoU+WMkIkCign2Yx5ORLepAWSH8DGFssvgbDA
TttcR9kTuEuwOznTGTINKSLca5MqQ2C/HE3/QK5fVp3UvrdACkZglgHtGWfAaS8XJ5WQ/GABkoFh
KUUoJ/56V7YR+QHSIlEM9al4ZG/8hQdKa/nApK2lPaU2ElWK6fB4stOC9wqQLZuxkEH+b8pgviE1
gCRBoNiTHzfYDQ5yYf9/CcBndo2/9oriRH6KRbbAjfcjZxUtnuh+pTfmDGjSGUnt9bcT80D/r7/Y
mQWvpFIdSkEPVE6kgaFxA9CuUWq5lI/UnBh4RDswH4OtPutZ0ZOPqy9pJ9wWWEL/7zs/7zqzElR7
4NOA47wPZhhV8Ji/qGx5Y6gyNg+2oCQn+/2v9OND0xb/68Y3RckMILV3mtAz035klLP8oUHArDkU
FNTYoeL+/7EzNRnc5jXAGcgVilnpzv8eHs6N7O8lG1gFYiETAdCB6eKTT/G0+F+fyjbaWtxnUmvi
NrRAzE7ZJpA2HwFptxzYFuPnSJ5jeQgHUn9yPyf05W1wrJm0RVS3IKlUe+iQmWQ85mV/is6cN8jz
LGh5QdyUdGGyYHZEhW5W3uFLdIhFw6VS40oRL3UUmWDkMI5gkk0OtB3UlA8gikb/Rw0tnQwtMSWY
O+B1nD/MhNHCecOxbCUkOMGSyE9T+oO+hS9D9RdFa0GJkLUTorIUBDlU6e9lMCDnuDyZ/ApIC0Oh
u6eY/Du7qefoclhe97+niwRZZwpxkJcnTM6A8UUVSDlNby5FKnc9s78bil8ebfevlZIWKn7QcJ0G
/D84KRUWpTatonyBSjWSM/WEn+z/Z7eBeSL9Agg+ZZOstsGbFsBY/MIMryBedsUjJ2XdaQCvHw4G
7zDCHn8oVwGoiqMzM5f3Rs7p3eFAb8Rnhz2JK6ItCXXk3ORVmD2STEMVRnkYqh0iYbgaib3NCEKR
p0z2F1m5IvCUW8IvvHPckzQMdOQE8JI68dd3j14pXbr8TXZA4CRuGY+rX21OZ++Hd6niK3dsXfwC
9d+5oxz9AlRIC26ERP+i1905EcGKlVSF/iRonT3zHn5U6Kq4SnOJvZYDOd9qJITbIhfxn9GE1otO
KBzhgkm9+nY1ngAkwIvjolw/ho/a/o4w1e8TD5+8PL13mj6mTb8RWME5WR9Gr+llrY6KQ+U3UiPA
LKXbojpuO42Bilzt0PRbmo93YQxZOa7mR87HqBWT1n7C5A0maUJyt2rZP9VbMdo9PLFfGFlLPKY6
WbQaGeSe1UE+pZwOF3WARW1joMUnr7LX8pejM8HSTr2+L0x4wcCaVmAElcv80X85zx6kzTCDsRlY
BtyUwqn8pv+OLlNlXuNLNyiubguXnLkRNwY3pNxYoUBo7n5X9q37QSBwCz/eF7ls8ku+SWMgVEH/
iwyjcBTy0iWcVgs+3geX2+QdZX3C7qG4Kn7louaPpP9QOi845jOI4hCCbRIcmeaionjASIkfodl7
+w9PHR0RbLGeSba9JrWn2s/50yXZPTZ7p/XPL72f/5bWRvu5F0lhcXVf8Z8Jqbi7uztYDVqWlKZ0
Vs3ktZZKlMIygZcCyzCClJxjkngaAzwLgfLHr0ZM3xJDq4RNNoMyZUMeKLc8+7uHQy3bdq4utuy0
smKYJcU97s3YduGhBtWvhNMBFo4HCmsnwRmgq8YG3kYJLBtG9LJmvUuorZXkFOadiqQm2b0ukFT/
Tq6Rxj4uuxkzz1EORfUb3iYsBIJOv53DA2hZaIcEl7JJgIqwzAQ8RGBGYhSSKlhOAnCj4qTUk32T
s81EIITpDHnmc+S+4FW8jIUsUNjyq9QifQh78XiF78rbvpko5vEmLxF7Ij4T++5YXUrRvGOFgrpW
wwamcNRmFFuY5PIxXGlmHxAmT+llkvVEDXXyCJTxmkid8I/HTgRXo2aFY0s9z7oGhl44Wsb5WA0e
iLXxlaMNPsVq5zot2Onp5mnb4rvPnN5HED0ivkfaap/dSwIj5NjkUwDCugPxGHBmdMQDhHGK99iF
H42BDcCQ7FNUORTL0mnd8HKpgEERZgYKWaQfWHlc1CtSEUaa3Co8znkgm/yjuOd5Dneko4RFYIa6
bwWYMjp3vkivTIQTYKD/GDx7aufZE2oxROOB7IsHqi+Zv1DrSL4OOyzbPP1GSIYx77EGKb5Q/kGW
BHsyPXP431ttBnYKqrXasIvXixecUVgZ8gGh/htm5DqJEBJxFUQ3alVYc9zZaSst0YFT2UrMKAaN
VCvi/U5k5fgyXuFhgNeYGWTws8gB6tYEQ0B1x7NMXIU4V+IrQaaXpRKCPKSXgeBVPHHddn8qQ1tY
haB/n7kxgmWCJ9IYV8QEQoiYc04x2cQEKOb3jCf6MBp8uYmooSONnFuuj06Qo/QMto4Pl+jCkdHg
L8hKSO7cEmBcXoxFwXNMNlyTeYksHgEgrlCnr50KihN+fSD/4mpX+5J0xfolcQWFBOleMH/dXyJ0
ZMVmK5g/zlHbK/YX1f5MiEZeVAQIxB/HJJSQ1AStj24PB5KRAmJ9BrOrEJmqDg0dFv+5y2uYJHdg
fxBXs4zBO2xF6Ptgp/DNv9CMIEVLHctAhMFPBTEffSSj/x9qW4x+AG+r/3LCVtKYEdS6Y1AjVL0n
dpPMwnqEoD0g7xPvNWeI+RpjwollyQYLQogeOHtjpm55ZpJFp2lS2tDyhiJLVxZwqS+9+0BLjijc
f1N9/Rg9UUDYLZRBYLkL06XhOCIkQvABOfvjxDjd9xvYsUlCJpRbP2p3rg77fhe71EENGsBMxRVZ
F6S3MjIKunu8qiEGCqtK/g2iwT5eO8+h3F8J8A2+Kc46mDT1Xn8BetCckheW+Tp96TedEUBlbwgi
zmr7tPjgAcHL3YfmQRP/jzOei+jIsUriTTmWw6VN4Jsl/LANUjIv70Y4k4IajbHdYtdkH/q4Bb7R
TfiBsMN7yD8u4xcQ0hunFJ1zjBRL4H2/ZMlyuZ9IfmPMcySIYpzyJHn8wTYGIRQi9HVexkPYmqNb
H0eIsbZhV1Ocxlbx2oR86NHK35fkbvfhwcF64B+FGpzqR1IPXj70J3ZunNkwdewcN0J7/aGKlWj6
HG/0JT9eDOzgnQefRLyqzk40R6GATxDKAB/1Vk7EIm4szMKIJ2afVodVLPHSBLpF2AnN8S7wsDiL
9EG5OM+sMSBlbgbXdXvbxtD9EzXmKQQd+15Ct+PTo6ElgQ7FGpRf/euTm0g/kVO8UtzCjRQlDB0Q
3dRWdJ+XqDX/SJ+EGVpzgHjUJA1E5r46XM9H8knEvFBGw/KNMJLdJQZXePSClIuVCVN4pteXaHqA
sG03gnefaDi206wPFWyASrACxuPMjK49k+EIpQdZQBkptyp0enDKfjai3uRQYqNgp0EbD+5W0Mqn
FIGTy/InPnTkSxjRtQNjagDM2X/u1M55ax3Uuep3Tf8G9LfC0bDuv7Zsetepyg9sUA8epxD9L8nz
wEn9i6y4NTXDgjkBmWF0xgAboDRrRlhHOpHzmozz6EKvycInS13ikmmwOVz1LtDalSp096Ajw3RW
GEwQyrBEQUuB8hV8IGTI9mvReeUxbc8rKD1KinBdOuVBNAKWq42BodjuJCnQ8YKj0/QV0gFF7I3B
7ng1AFZ+mjbxEkgcsR8p0WqgBaYy133MpPmQT+mLj8SYgyw4v/Ed4gJBgzT3JLCwsZ24VIOtUZtD
XmOcBkhKKBmiVcbVHS6ugY3RlVhDPYVidgfZdxyDgdhYc4rJg8JeXIQwyeMkJVgxbFbS8kcvZjLt
iERpiGyQDY1edWDRfvF0IJfEKeCcrpArYoE6e3JOIZUWuw0UnO4VmBIdI6oD+CMplA7IScKPuVi2
gvMmbvcClDGMJxoL8ysTPoiOcObKgrgHbUg+kbZR4UE/PMmHJQPh4a0+sk8lJBOwbFBOdJuTb6De
/eLoI/HLfW3TxnykKogWqDffMnhPjhJjjiJYgwf9Gin795D83RtS2tjy+XEVdchQWbfZRNayKm+j
cYcZA1PeSHMEhYYMthxdQVg4iUhGuPQ2lDgkSRA0CDQjvkXweTvfVOR81AWAExqAtMFUjU8Po3ZE
fX0k48S9oNGg4sCzwGN1Uph+B9/0mV56P5RDN0S4CovXQqH9a3klA1Fi2EocTBDMYzqsYG1HtEb0
6a3i9MmkFEcFJsbsPvCXrh1l+FISXNrMrqwiY8xxOGjAEA+0sfTzVLZ/b+WPXEOCo90mSgz0fKYg
hg0ZbTA+xFkCBWFjW63RRfor0lyxqUB1zOb4DvAJQBOmI9Q5LnMSJK6pvhBgEBGqj3QPh1Y8HEc4
r7j85S0eu831pwfnTAXtIpYG/c2ZE0GPICaGi8AaHoMi3lpseUicPyHBfeegZuyQx889fi9VVyKb
roOrHG5URYiQ+rde0Vn1jbCUOIlfeuq1h29I3JnHHoHXKyL4N7ZqVKQ8PORSHOP9yd20fQr0qcTM
i979ejg5oce+wyZzPQjXIId1nY91lDSWrBJqTr+BFXLW3eGChqJGEn3xbMKIhgOip4oDwNlriLcM
fODkNzEwM1EOyKNEeBw+0yKsh0aqs2AL0P6jcxLe8Xf9YA0gm8UZrg5bM4mdqfEyxs9UPeCTZmIP
dqagafOQ8Pv4jC6vIIPivO/NGUOSM0KTQWSWdzHJvrrNSrsn5qtnym7OVc0nsCbyGZMHWJOEZWgC
uUDulqBNgl4yFPgao1U+F6SJQls/hgjlo9asAefaeQYvDDlRmze8sbjTNCGrnyf8BK23Ke0NzxwW
1NJE4dyK5QZw80EY4KjTA/4PJzsM7mY3LrvgYBarrMscRY5gSgyTehw+7JOqP8JDwpwQCYswglPS
ZhRSskmtljyiSIPEPUNs2leD99VtYozmofvuiYCDjYyPggAn/iJNLe/uOtDCdvjco8oA6GJf/8UD
iFkMdUCQEjVt4Zkm/FFr9HNGpo9KHa6cOMe8gHLFV2dfQ/Vkd1IDy8YkgIwS2b/628KhQ3UR87mU
R91VgggOUfn2yHYTRGOeI3y2qIWeLt6+zsXeN+DT4znr7HEltCVG/Oio9vbsDHUqBg7dLo94yDae
Gg7C9pf984/RaluNr/3aOSd1NwuuaZYmENnmOBJPW4GOmnP29c/YgjcCePUvrz5cx7Tc6El+faNr
dCnjJL8EGXej28RaCG85jAQakjbkayGYmZelAPAkW0aUgwTToDR/Isan0mBEGW2yQOSXm/e0Ye9b
Q2PYA88OmB3EvN+IB7gDokF+S80W3HCMofKzy9pVmYW1nHJopWAqywtODW02KQj278Enqec8Cxv+
YZLSXFyDC/OHe5c/sJAs1Jiw/bklhMq+TigaNw9eu7pTbpYmPl7tkO1yutmTcTDGptITy+170MQS
Z/8ktpI1hVySa5QERvi6PD1SM80KwmQyLuZIknC7i20ABFvUBdpM2X+HKFZIwjDbcQv72ORNN/We
VohFD+xQYzzr3HeIhK9BapLFsQ18DqkeKgNB6wngO0MdLFSYzv2VPpAdSUl4d/lg+WcV5AusLmdE
Bok6wqWRcs4pugbSen0DqJBsaSYQuEuwiwvAz9hxzY4eWr1NKzzx/aR/4MYDjxtaodAtVkElNTHj
mYxHaywN56Z3gaVHQQxT744cgyXGl3oMTpZI25/OMt1sVjJY6UAW8nD4v3bJKmFT9Z/BCW/UK1rb
M7vQfshcalza+z2Lu8frR0NM6ylZIB8KattmBCKjqSndJw3yDggdtw56qh7aZDQrNLqU9Q17gxYV
vxGed3nK+1wlVTpXBKhij8fIKLCgPDPuuTvjMYpQUdXgMBC2ONbFa3C5YaLVoI4PhsNhYffl8cvx
tXS2223VszgEzaSf2DLmkB2BQqB2/eU4wlPYeDlZglszIdHs4zjfUzwzaOEzD9Ro5T46zVGBCY/F
IczbQ3ryCnMcmZxHyCp5dD7MkNCRAG6N9fHpQEAOZgoEfMsZYTHZtNvLN5Yfub+EPXjgNXC6nx33
FuGITMPZUglz4EZ0EWlwIjP4gkZAFtsHGgwt3hHXHhnTWPD1OdRqZNQwjEBv2MvwWzH4AI728hKJ
z8Tv6MxB5PnATmfuquEtkmFpRxuMhPAHVfAkpJKiRGJyhdcrLlZIyZzrpOGRPHnQumSXsRjlLtRB
lhYdNFtx3b3PH14zwr8BWJORSNcY6lGjy9GIOCJWyKreUxbhw2w56jF9m2Tw+EfKqZt3ImYMEG5l
t7NAvAQ52whzyD26ZPqk91SHpFRTQtwko5BUdnwBvpCRgRZxr1zfp+YpQsBPXEdTCP6dEjqN5nEu
vgrgTUSRmMMXq1T8XCp8fSINx0fixXkpbtQB+9RHIy7BVVolHZrfOi9LmrOtjtDFKSClsK/wUpVf
8I2V/8GMToIlYpZqk1rz3jMyfpbT3uK5esBz5mqNrj+3ee/erDVQB7kRSPOfP/Q8zjlLV7fdt45e
r6iqo2x9qvz2I/0RM4H2Gy/NYwLCxK0U4Q2SlCuY28dCt4lzR4evYLFL8fu69W63Hl/MDUZgT1dl
AJNPMGWmCtbVP21qeuxiJSxqAgD6mLbjlg0NI6BFMZktDswlYAaajMpwShKKXx7/Q+ail14LvVxp
rLNr8DB7mIBfrBR1yW2O76JmpqraKYpOuzUrjOCNa8j7GCmUYOSIAQ7d3NbDNn6IYPo/3W1Sq+uu
oTgcvNfj+HkLV2vTAo7RMMooOsXiRukHxMdo6EXJjD4luOKURv14StU3ld/d4+WU4RNEctaOrps3
nnd4rihdq4CcXnLEcEA1/RKGk5j1Qm3iFVtgIorMa3TaOhzmqL157ADdzqQLtpyfSzj8+rZueW2C
p+wqYvIdTBSQ21tc7s8j5HqTW7qaobfpvdKra3YQMy+vpg0xBSIFbA5J5BUZovCRJ5h7gxnCVQXQ
gyt/fngU5KjnhaP1BjNTNxTCVNc0NdQW3F9z5b2xx4GuBl7otg6NtAUKZ7mirWX2weaJ8QM2Xzhx
MR3g4ti9yMkKCyK9MIMLDqBIA91AHdzoSBrtmRZYn3yhEUErwouRsz/plD7PMsdHTKcUqsnJu+Mr
mSI4612hnDFj2mRCdR3xgQ01R6V5VcU27RuplqS50ltYTF8IMt5cUsgnT2wn+XMg6fErLqawOOgt
aQyROClCr1jqcRmdpaSjogTpI/6kydPj/u4uiDPHmnDf8OuEj9KXGdDsrPwNNYR4uDLt7tc9Ruao
yd4UZRxPjCtuMQOP+XWMPophkXBbJOw2DwsB3j/CnoP7Vvpm+OzD11m8Zydm+fS1IG76BKLcFB5o
PKGrBdFu2op7pfVhXnbD2oMgLyBgJGZec3YHUc5Hz9Ejc85N97E8u9z20YdsV+AnIy6/7lNd17g6
kqqH92NuGzD+mTh/2cCZOHy61+i0fierOT46g+xHKoZtTW/TCvZyDBw+vI4/UxW/k4934pAcr/La
ZtDyzt0nhANyTEjT6Jwdc4EHWJCNj/3LEOV2aGKQrmD08gnf7loQ2dPkDHp87r8pSKanLkMJLXf4
wJjORI2Hx6TD6iLFrZB8HpMibqc4BeWbxj4/NCZGaib852126+gSVBvk3dOwJgUMCLiw74jmMXJ4
Mt91T0PGGs/oggEeWs3Cqaf58Jms2ACoC/unEDeVsJ6sMPaAUgUoSoxztlD8x/S0ZvRz8xTbCupD
E9gzR9LSiEYPHK7rtL3+DNSQO50PuEPfmYGtHSCmnq7SndIRP8rVnoE9D94BFHKbTWlv3V9ngf8y
i7UNmABP2W6zjPgdDB2oPFXuTEpvB+FTzPQbfiyPhXuPUF84Bwoy3xwBwCJBi0a0k1zDtQfosXp1
yjJAkOt/YaP+NnlabfI9tD4aVWwU+lC6WcS/zn3GGPlFiSlcYmGc8RgtVJAMF2ARnAIOn969FR4L
iME+nUTmn8GHmRfgmcFJ8YsFomFGjgiTHZxObvKZmx7iSZau++7TwA26GcYnI+4fmPO5LyGy3ONZ
HjSJ+KOJhqbKJo2ArQ8jMSd+RDKnAY0zSnw22FHWXd56FcQWJrWMbT8LoC+fWuyP+qXif3dogXwx
3YDTLVBxvah7DR/5v55y4AB+3aZEUHiX6RfHxCcFApVDn62MhPKrr/rtA0sdV4L+N9H9iQKhAhBL
D/NYLGfzpO6jv2RqhJx6TbGP9ORHG6+D5zDr9Kz4OH6tq0T7482pPAxNNqHMRz8Pb5Ax8YFBcUVH
OJZpx/ToLtrIYCmErAFX8n3Pf1/nGDU5lqHuPp3WdCKYRbH4wVmNfvA2keMMkLNiS9EGQSKmBYii
Jr2V4xyx1oPAUVJtiLe5NxnVlgFyR2A89Dqu2NbyUNN47ZQA0KCUnUUo5jv+gzykGOo9OCUy1tfW
SoyxoGlQZ1UvQ7PZZsZrTAEGiyHvZ1ankhMj4Hhr20A5WFM6D7Dah57AyKSH03+m25r4+2tQ2Krk
0/1G7QkBSj10CMxUXqKxPSgzmJUZ4F4u1Yb6AzfG8echfjecNaEZ3oarznf0BTXo7Sji5wLG4EsX
L4VIg7CRJIETPkKYlxNqzmjXIO5RYtRyjSmQOgXfTojje7vASSq3DhePbXHvUfY0LBtTcwtrC0Js
CJP/GnNAY4yHflgyYeR9lxy+147azAjfk+desPrZG8c1DU8GUcba+i5L6kEWGATTRBrNCbrrPjsN
mSfItj9jLgd3HBjIhDYnNMX0SDWBKCRWlhte4bcoB+RcBrhZUQATwAKk8/hQIJ+D3B0DKmDISTs9
Oaf6TgKA8WykJzxt6PPugMQdrLNcLcUvrn8cWB1z/4mQ/q+p1ci/cbFvvMb4nC41nPEA/yllcbF0
iFKkTwI4kLA6EnAMXPHvjLoHTwhh90kGMtjDZp8EQMy80SHvSJfkrxXjxxgogAhRSQIRtGlJYcg0
S+ferq2t+P7elxg5LX4keCMLCjCAJTVV/POxTwN6UrAOzBkhTxmZqqTKfNO6g6UuMgAGt38Tz4+g
kzcx2TBBLPU9RqDTB+b0FCBX4IsaRRqEixcEjstfCrLFprhFrk4zesSmb3uaqkBWxhDGfafJuPYj
WQs8CKvgsriwiU2/g9dY0BfDvw+v3TFoTD+L2wiLmQwvsOTQ7W97cFkQCtJHpw1Um2nETPDdTomo
nigM8DiPehGLLY8qibGoqK7xgiIJVaQjbcBnmrM2Fr0y8/t5+UI5ZOFj8U6Pg3OKmUEsdDvIZR5W
A+eSz/PcefSbU3yf6Gupri14dVgJXMxIobyCPYydNGKzO1p1PMnYg3N6rJ4eWtOKNSPyPaBQuDDN
h5MdlC4b5nHT7lN0TbkvFOEU+vlYg33xgIgF/x/1L9VR3bA19BwTCV9Agwz/P23sqHVKtgUGnjBX
eWIp6hBDEB/1Jlc0fb+gVO4qWiXqOFlRdA0+xHwYJJ9Jk1NBfKdg68J4JaWB2KTei5CqM2ai2bSN
56r0FcmNWlxBm86ig77jbp7BklOtL+S+DUhbH3tgkFM+YqgjWPIxjWOLpd4HiFotIeUy0cKEWp/U
OFDw9Hw2JbEKwAJDmQNIrQm1F0eS5TtWKaZnkIYSGmKEmhCjoO22+w0uGRc2SIYEC9Ainj2IguIY
znmGpTnNZYZQ5jlb0WnS+7ecEwS0TqP/Jb76FykzJ+tbsUwVHmfvs6+fPIyP/SsFnVfhQh1r1zK8
W3q+cfaR8oJSCQOqDixvSuHjlTaE3Z52BqXf+hMVPYCHkWaQkgMe+hwciTp7iJlAmzC5YlENWkhA
cgdxP8uQBfdBG8cRd8e0lUYGl1QYT8iKBz+Is1BJXja83cKi+2Xeh/saN6icl+aEZzt3tM2nBy2M
J4maO3ofsJ2W9JPXTjDGhkOTDJxAkhVuQ2VoDbdf3/CafT2pelX/57fiVW/G6O2IaxEmGR1wrcvs
RkMSlDN2vizVlAhJfqTFM9we6fBPJPIu+e2z8K6nDuYmjM9o3zEusAvO8pkCSNV9bXRitBaYGlK2
XUjDY4L6Vu1r+pjJn2FNgkRjpkQMJ3Er7rw2b5jRm/Zwps7xRtlC4tlaHNZ9BS4dJNQQwCE5bfJn
gCsLE4YCn84R7s5Q7GBr9ltBc5dTHG+OAb6e9pcWXWw7yLfFNkXvq32MJjrP+A7iWi1ydigsUQdg
FluWau8ZPCmicf2oPAAeweDY5zEaL0O9fw6AguBVoNzstUz7N1TX4gySE/n84unEwwp7SCy+Q2ps
pzFvUGiRIpesJuCx3ZYwLlAvD+4Va+DmVpMfkwrmL9KitqFBACR38m0dlQQBJ+WOWIiXxDYs8AMJ
5JAQ5KrNBOfHwn/380/4jD8j/BoVGG+DYnNhwKTaj9mlJQnLJC/4VxAM+au62wqOuOPofR32TnLf
FuBiWPJ2Fbyen+mndw6ZeHvEgXQldJcI8ffg7hxTJaq7CsHX23pz3p98ZqakwwLPhOrCGn4A/4rM
tvBHDrh71PU8rQG3F9BpgzXL8rh8lzYjH0CxFslNQD5nTkHC44qxHLVAt4sf3uI7zQd8AyEYGh3w
jCGM7d5rznfSsRs9LKW75w7zUKx3ByAfEK4ZSiE6Y6c4TumlX2wT/IL60sD5Dq8W1hX3JMf6A5oK
9q93OcoxrY+YZmGncvI3P0/KH3zECRPD+V+YLFbve8imVFh4lSAxem3PB2EZc6eA62O+XSL9wD+R
apr9z6zRVU7ASAwf5gqD2NE7bSHclJPp0TPXEIXQE3DumVS18c29jB49pgzkbzFcNjoVfPfqsIrV
CQh6Ys0JJE5x+Bs+ei2xfxW53d9kKu/xMB85U0PWHmcRWwTGZYfa1ULeCtOEsEgy3GXOsfF35CO+
S6UsVgfW9sxE8DuRn6g18anJ9tJyfcEWFnr/mK4iPkROKQyiQcZVzXl1eNfhLyCEh9kOtzx5w++6
eVy/3WLHDgpPH323ul2shXTGAHX9hVRXDPOw8hetKYZt4y90bsQjhw+DCwAAMI4dhrNVn/XNWk95
qDSTBOA/a2ly6LFzHVxGRWgMxRbogiviXox4hX5WY+t9Tn+stfMkW1IPATlS5NhfLvyxUX+EvnO+
cifboHvCec8ZmACVEycJWfuNEbzqsHRrgp7Z8hiPPXkxXNyYiyiE0D82zUhDC6NzXcT34Wru4vu0
uIW32X1e+UenmF2gXgDjwsSo+sVMHHtLoGrnN7k0E2I76lecz+9see2gwcSN/F9i60Ez8Z/CVZM9
eAH74rYDf2SMhzv9b92ikV1RR/qX3dfiS09Axh1fhHrx46/XONayiYf8m0Ra/HQuH48/JCyXYF8N
exJsUKcYhb4+HunEr/Gz+zTxp+4WWOdCe2LY3NeI5UUsdZS5LUnI75tH3i/+oNAvvuv2cWgq8UPz
rG9QvgZW5cPGUO8dzosLQ+8a+xm3tepV9w5/XmA18Eo1HaNBo5M3u8bXKXOvOgBDXtdWD+8YznOk
dWIdsEKtmmPfYS6/cALgDtENdGi76DSeBwXalXsmK5Lb5nMCIkrImasfu0CUtZisfoM2dDutc8UR
+BWyeRnDdk3nzvNOdFsLm+yMVKeuAPAAp0OGKizky4K51f45KTYvxiA4qth6YjDmcIxue2lNfr5O
qjvgrsJuPFCxi+lpp9iYWJ4lUxshllymb1LYmTDi2D/H7eu74AscXBcMpNlfSnyP3Psj0VBXA4fw
w7Ilq0i/0US0nCZkx9LRkLkgdpq8+Yr7aNuEq+sS+udyX8jK1tsxob4ahR9AlPPV7R9rCQdamoeX
22qk3ImM5yz3Gu2EAGjulP5zPxBKQV4/scWDQT40BJpX3b2set9Hn4rKarnaKl6xGll+DKZUT4MU
eSHLNmJWR77AHXoVo7JVbNHqSFiVUnl0i+Ty5qijcu9rOtQO1FV8L2F97GiQZi5OPQcwJxxHXlph
1+BCSHsCzIUmS17q1QOXVen63l6Drg+N7Rl/cUbcJE5QhPAsHK8ulwc8j/sQkxy+G19BWvdWQEVD
bBcgbYYBE6+xwr6wh4PdNwbuBUem7OVCrVGNO8gpxvTnV4dtcl3w2QPqZ9Hn7veAjykZTy/vfABi
W0HzasWkSn1eIZUl1n+K4WDb2kStpHVuRKoj0oX4PyVvSoEuRazbcflbYU8IFOm+mVxBcFEcRLLP
QxXzp/wUrhVghSi5McUvUuQ5vfb7QCAViKxhw0KvR6uU92nIheB6uLp7mHOMKL+VlLr3IXiid2p3
c9J0K/cqGgjtw3Trek4pUauWB2G8pTnvdtj+2e0Pbrf2veVoWv96Hud52GS2Tfmwf17Gz/ZE2UB1
zpDPphevOQbUGDe350iHl5E7rbiE1ra+j4upogiNGXjMUhbFNNM8kIR8CIx1GxrT1vTVLd/2p/uI
TwNrny2AcMMVtHrSmhjAongNMWdjQPLwmQxREYNkHdE18v9D1Jg+KsfonbS8u3uJT0sZ58JfxAro
lB4mJ9EaWMnUmdyA7OC5T+7kk+By8eGV7x6jXUFbFMEczO4Fg/O42jyY+4J/QXM82wtlrjkmisps
9IATBRTewninEcKZicT3EQgWBTf8aPy0sA59hFnAzssLQpNSDibGbBf0gD0D5cuR5CNwc9Qn/ce2
IXEPqPWBSCGtXuYUykBl8J4mVgpxEBGOqGPP9mhlhwUVGlsYDYjP+mge5ixh3GUnqt9Kn778x2+k
zpqg3mjmxmAwqDt4JtDtuCjPELUiYxY01RY6acas6D6jcYrNJfPuP5JFzdmvQDUDOWAqPvjGzeA4
XS35WaCIvwEAFeUoXZR0UHiBZsPKu9ujEgBNDSjlyZvCcA77WGh7RIGNSnQTXAsmi+JGfB3nvBNM
ZYZdLX7ZOwyO4tW6RMM6NXq8KQtqrzqQFbt9SyzCFME4Bw1IHJHsIO4f/5G8WDdwKnnw6QyINIME
yZVzCMPAwa+tDkoicYlkJ17FdA0mmnf4DFncwPLdrvr4CbI0sJDbtHijjR6x9LlDShyTpXYvl66W
bI9h3b+sQoCtNWnevddWkg+B348jY0FTWiwwneEgZ/jCBsIPjj9iuQBtDdhkTnAoISHmYLUkZZyH
B2Nc2EvMNTAeEoraYeVhcAend4TkhyGQvVtceePp21UQoVKzgSg2Ogc9PLuNhd7l3wNocennhw8G
jzeMEyxyOwDjfSzPnWwErRxMj/xvOcuGkr/Ih8cuCVZozqFuMxGAmQh3tdF7xlqnNb4P6/EveIJ1
ASdHdUKjRv4cPYJvbdvfQPZjliIw46EGwXpebWuswPG4hWQo1pjcN2RDqDHj6tCGMo0gXAiOS8s3
sPY2AAS87yNetbyvFgABtFQEzd8Nm0d1w+LB9EhOVDpMFB44anCDbtH5HhUwOl9Bofi6GqlMQo8+
oD49/isPv4oHov88OxlmrpMV8AyBRmbcOHv67LU8zp+QpkdP0oMIUiI3aH/nRFz5K+SWQDo3nJqd
FhaTV/+7a12C5tjKHGu66uShFTyTdnAlX8CrgYlpMjS7HRTYvh+RZrir0ZvHbpJROz6mb/+bedUc
hLNNg0razNOpgLYVZh8qVI68KxD20yVP4R4RwL2yT0Pdv18ZYGmgamMKFIDWGNfyYdn9BI8Jbw+U
nDgwp0q4ex3IKvhAAGJMOEdsqVY1XB8a4rw04m05rQmri91y0ApWoQ5YBtR6uE1/FkqF0iuDRsCo
kwOPxhCE768iPk6o8Y0h09SxiiLiuqeRvYXnpJEC314TBULLi/qHTIWFFj+myLEjiCubVfKJq951
3u7SlUWfuLEWp0vaoh/syY02vIU63e4CMnYHltwtrLZP9xjMFL9kON8OrBRhdbATTjUftlt6sZgW
i6uBSGWnI3NUONlYixvCaY8FMZ7ykMD6J7wvbe+L9OXoPhOax5CJUocbPGESiGDh7lQzlDUiQMSE
ws5MG/oDVzRZeXAsUR6LgO+Qd748jwHtDh78QMnNG9T9gptepqdBEVSRtWc8tVdM32Ls3mkO7rO6
/xvgNAHzlE+QYXMPoL/pT4gjByo0l3X/jykqHlhPmBIVQBcSORnQNruM2ODhmwDmtz1qI6I5wL3B
xRgOQLREg8g6xBUFTwk3xvxvgs0dOjiyf9H3I2v3YPxy1vxCsBfSoUPrkO8B5mIRQ8q0C2cBrGCQ
Lypp3RcrWhLCEbqjDteHkOiFKcSTkiPlX/Hf1UBNcS3sHWfVYNBYWoPb+jo2Yis2pmeSMrkQnCd8
MlGBVvrkrA0fc7RsR/+IWRTJz/qQKRmPKkR7OjbokmUIlYpjm0bz2MFfiYOA0BWo+Aw6Pz5Dn+RE
GJQoCxhgY5LaUj2MLdilAB+KETuh1qJGAQ/UrFiBhkZ2IxUWO8p1Wvcea255hRjitcUX2oH4N8bb
ddpiVCAWZWI38hzdYh1KpI4W68NHjhxqBNMu3F0mhvsinA6crRnsLlKjiDD1N2huyswZAUNyTBCl
K3fxFCt26TBkajAnlIFDgRgORhUmcoxlaKsTfV4j2XPvPoTHIbsTk7x2hUoHe4X0FB0PGax0Rlxy
Zn5N/gau3IYDnx+jS2ick4avpJ8tO8Eakiz5a3vStEjAxjSTylSDLCjlypdTmpGGUCpFRItXh7gA
9S/z44FP+EdhtH3Nvx5lL71fZd/X+ZhbUSB/kF9stvpEGV5nn4Vc+gjYDG4B32Au/7Qt6GcYyf2o
HxTGpIh5AarN4DgEmZVpzz+a7nI5sWwNA/AVUYXLX2TjTgidPxQRnOB69edZmTozPd09QbYt+eQV
ZbRipnGsn+u78hEqgL4h+4KvQm3RSfeFvp64Es+3cjKLSzjaY/XB9XWPRLYq9X7q0lYV4EFqG8my
DqPs/JMArdPopOvwhnAa3c9Jqq5rrUZ/bp++0/CZR6CbzGDXNqXLywiIsDD4/dMGfshgrzRRfr/i
g7XNVt9Q11uxXQJGj2PdFk4VRvf3FU5pilxhquv9Cn2/XdV/9VFRPwBr8MF5NadloLpGiK2y1RyE
3gPCMkii7+CkNh8QlGq2IlqChABZL1jM3T0UwdilL+sU4nr4v/D+0rfC56Z/fFtT2n5fM0qBhAzg
/uuA6CiNZPUO1FDALCDB8aqLJGxSBrmARFeaeLl7IV7K4eMW/plZqfoqYhcc+yZoUv4GPziTr3rX
8FtE8WI/0Y1ZB89IrYthpherH35ykrZWbLK+lK5cbCGDIB/IPXQ27wr64pJFhwfBy+aMKjFJYxQR
wAlQeDs5E9WjxeK1xWYxctSo7xURUH7Owb3P0rm75b611RggojhUOpiD0/XdbSuTVki6uuiANyy5
BzIMAV/7rasvUiW7TdatAz4UdNVoWn1YDJDdsVjJmHnxK8l5bAGyxqDm8X6pFXNvaUCqq4JeY1ON
/aQGJI+pAEuNZkI5Om9g0BxdUFE8N6o4+zGjciWCbY9lWe1YJYNYS0I6W94qVJVr18F0zm5pUyLk
iu4Y5EGpLJxa3BLri1p6llYVAp+F6Az8gSBx9QgA195xkGjlZ3fWyihc+EGxyaIWfP8yrTjuPoVB
tuYgJ7Qggyh6dhBkDGOgzgHpIYPC6T82H4Loo2g4QUK7sdZCCieG71D9XHwciymlrdL+jSm7z5Ax
UF1oXGrT6GGBdKvam87D6CONC0srs6SEnWmRpw4C1e4BXebqtBcbelJPvpwWNMz2yoX50UcQGuWE
idratuVEtw9MxIFM7tWTaG0+b4Bh3fhHZmgFTp7orlsY+JmsBuokj5ZS666fcphjfx0vs31sHN7i
73ZHbQDxPbM5zbO1LfJhuUGJxz07S5PbBGJlBdSJPrMfzl0Jub90gVZ2VA7nGETPNf1B+2rsehkV
BOq4xZzbVyurPBVqxnBRo4BNVTJSvZIxhCB8dTY7c0zKY4S2N/CwcLGeUHCBCCbTmilFfCJ+MyDL
Go7T4Hod0PKiqua+IeCq5aJMM0AX1+U93HW+Xog01nhprkXl4PD9Dej1skKoDgcq17XANUScHI9/
v9bVdJhpIU9kwIWlku2gdmPyPhH3T7Fin0ttGbyAfAv4ZqKX6mpTjejAxz/cgSf8wYOWtRs2LJA0
jWx9hCWf1PgLxIKD4HxgL6Q/8lZ9Nmtb9ry4iaQVzFkiu3A3jFbpXs7f4Xf1HKVkR1sQnnzQfWPK
Ucm39eMyI6AA/a1/CBuFho7xQwhAbERzaOjpSuhZNhCUWA1oucnTUcLKqWG+grSS7BBmJTqOuxMp
RDdu7zy3W7ptVASw/pItUshB/0ZcV8KRnOh9WsHiJQ02AnxnE911niaMEGgKzJ+6XQfc5jCi0qwm
s/1U9xSdyect/sj5qvyJQNoHjjjzZ342teWqDNkhiTJ1fbsmSVt4aWzMPdjH8Pcr6M3lWuls+TGB
swPZmVuwE4Wwel2BAr+2hOEXzdx72lRfcA1ONFkgWZl/R6yN6FHcepkoFarSmrzbSqK5qMjQCDgg
Z/4Yx8BJ5ybQFFmz9dtdysr9FMM8/r59U7ptPihPPWunt60cHy5kboMPT+S3RVJFNkn4sR7kywNk
nthGBchODcw01uCyAGBTB/UKYlz1BJfWzLs6WeE93PNBehCAIYyye4/6GYdmyJlssEKgQ29DskIS
a8nuh0unFe3eMDLYE2aix0g61H2Uu3nA118NrU1H/BN00Uun4bH9MDu5UFlzd2nuyllB1jaKVVbV
3z+bEciqV/Ez7seNc4k5wEeiZn+61FLgw58a2Patx9fnrv+THLGV6sR7zADiY0tLJV2Nu3xraUXu
UsnoEmrlJCu0lxNQ97nObzPYBBwqDzMyXhJJPKIgGG9/bCys4dOoYOaxe24DiUJST6NMP6fv/6TX
9GiI3Sub/kuBc0F6PgkzrMjZtL2zRfhcfxKUb6Z7ab1q5fFXopKVL1faIBKBHdFOTPYDNVSlevt3
uWCe1eLW0EsxLpBuXyTVMP6rSvJ7+bRNlZPQwXokanuTB35SlGOKOMpUUgrhDuKrL/pr2gvIdLWT
Xs4LzVuIUskP151LIx+yt5yqsBJfA6YLXPDNrqkK0jmXF+2temj5+PXqn3ZyvtM8Vy0IlQ3j/rM7
rcV7XneFe+9ciFkhT7jH98/SGUrl7U3UutTS4QT3rWxXDhav53Kl2E+mEu8GB7vs0BnWIS7ufx57
p2UpaTp8xYd86rbjRT0+nA7jiqAssbpbWP3ORiHTXc7018iSWPUUsS3So+XxPaUFrLV5LPs2dwhk
49lLD3etQl8qyAp+EntbpEq5Q0n9DNce/CapN23lYTxVy4yT5dW30A/kl4OWIbGM4JlRC1rxbkBu
QANH1697r/CR7R6TRb8W31nV6ejkZtxIfpdy2LMwR5d5+mtVTStaSFgz6rGlC+wUlEthGd3T5XhM
UZd/S/NwH69ZL9u4TodGOjy+ezu/n01v2ieVZzJKsRtYgKyg2m+qmcd3bNu/AuvZ9dL1a751SFbE
YZdg3LZW/Ta02FM0UHDu7WQlO1fxaeam/4LXwbl6BUtMRnwHFo96AaJK/1xd6VG8Lkq5s5J16a49
+yg+Q39zdBpeD9FS06xd+HzUNTMUrI4l5RQSxxbOVq6Lu6cBhx79te7dZ78HfruFaHTo6prKk5vS
tegG8G2Rbu0a15/Hp1HcD0QDropl87Z9aqaLPRYLau76ddvh7u3STHQW7XT5HJ0q6fpvbVW/Ks1p
6xbfb++xSusBYXTsbZVD9hGCeY/8NvZUlKhMv+D67hB6zhJYfXjZlnNvsbf0KEgR5IXUPK2Q7kor
bZW9COu3WFDqPJcyg9Da3rR0T7knmJDvInTA+vNasl7o/CYsCbwpsihXetzLbkpmPfwdbkVbOJCV
+Dg5F7TlGxuQ9cvQioFPzHb29lmACr+9n/yZl3yWV+3dz82jUU57QZGrOQg/gjHVr4b8tBznwaEZ
/uxmzgaxSX2O+O9pxN4oD3/jktDRaGvLP0mr1e+US4Rk9QIris6zmxhQe7MZPBXeHg1TuPWcZCw7
RksH+j8CaCotqjC79Wx3UV/Od/ciC11pMPj68qlCI1L/1D5JdHK8VFKdjcXCipHPlFQwrrLKu/Pn
JnwFp8A1ABer3QOIiIV1RgOjsn+Unptq4j0BFHApnv/GUnzZSE3L9ysnQeTX8mlTOj9K63uUvFcO
sCiiwr5B97r3tkNjLga9eoi0WM6P+or/JKLVox7/OREGZMqxauxfUs/648TMyugkEXFSyeqe7p3k
gx9R86zItj9G/ueE6v/gu1yM5RWdijFPiaoFUTuZzTC7YkxXXD0qC36eP5d7tfB+Spb2r3+ZaX31
Oz5di7snqF1xZXRDAJO7622e5SnSk15rFvW6FFddWJS2v9HzI1W+fe8PJYfKTIFyK0sIPCwzm+si
2luTF6XLsnkkpBT79OqZZNWpM12VEsmS98culZMqFbPBWepSz+zeTpAQbEPQsBBoRjyR19DetwZg
2tHWgvkZr6TO5cP3gnVYMOWI0SmjlqAvAeN6I2i1P/XydDGoKsajawCIYMjt9UJ6Vg6Uup0BUuV/
mB+nnG3nOVapBnpg27SqrK+VVa7oVLUut9zTVpWNftz3flfjo/i6MOBq7vNlPzt8P6m9ay0qdWgd
b4yT2sVaqyzVO6gCjQq/5bWGgHK31VcY/O8ECZoppZK1y7K7VUfLtkyrPbPMZ/3esxUUPjSQFxDb
12JycsBImGeexQ2wZrqV2trPatNl5ZasHvSglVZ17grVDLkuGL9V6QkVTA5a8JauBKUVuRHvNE+u
GO8qDCfrMQvPTjC9e3txziRPci7lAMj3pXgaIiQ1MOI1fbvWwUOBuUT58ZkgTfgZbET7DwECX03e
sWiAD9Z5WixWgsYhURIakO64F09o59AuSoFC2W373tbk/9ljm6mQtH9upVz1MDuPFt+2Fztovqtc
mKom1o1pLdc+BCYV5kh8mPjILgA1wkwepOthZ0YB/rRrxf/lOgVaSvUsAOCerJx0dbb8PH7pt78s
6u1MB6inarvYNpM9xctE52VYj1ZVvtkfIiupfrybdTLKryBupA3ztWeymNZn1hHtaYU+V2o5EOg3
/iWVfe/QuXGu68Wqy5qq3OS8K61r246Ojyr7tqHtdNWrjNddjF8KQHe56hyMNafrUtwIOb7WJ+5J
28/4kGHPOcqHZdA6BgRX39ffp75pmGKnUltp7q+sVYU+DG0l9rPK8aA9MW46lpfjO6TOFU1RX187
hLRP+TpQuqXmJTr6zKbDQmQDES7ZGsN2RWUogsm/dNPyEID26oEq7vepu+6u+sePh/3th+lf5r1w
KE83lVUDZaxsjbiKCpB5eirjrY2/z7NqHFMB3nf+7WyyVVSU0iVaHLQCcpMpmNYc+hTchEuorbJt
HlxGRy4zHNWbU8xGghryQH02Hq5wTO3VUCCczUGdEVnDAE9WVk2ck/tYHzg7Z5wTxZl85ouHaZRT
E4S9D4BBigLF5bm+4lmPtboopWMKBSXqGOlm5gFM0fz18FLl1eQ6nH5mjM9HJbcpx/PFzL7EyTP/
SW0UTnEN5LYZrhuAauf3I7hUUGTN/HtlSrHDByE5m8qvnaL+3HKA7QZskm6sSu04PZ7CnyCafQGB
lF6N31OIJg9m3/hQOUfciEvpcqF9bInBEo308AVcZkeTr55afNurx7f7h/b7paw7WT7ND2PzddtZ
dnzJlpzSq8oKth4bQMTZKjKfcQA7+VIoFORjylxAboWhClaVYGc2V9KyuomnCu2N1jS4IyBnJDHS
3Z6u6qt7OZarXqcV9UDGpIWvlyWvs5/B02nchqSNvaOTkGJUY0j05+5poLHwokrUYqoSJbUhoVND
+pgox04NTYN5PlDBI2e3RrLeVI/VS/fwz3LuV+FW1e3PJYvEMzKTKTka+BP49gbEwzo41I0TAOxn
amZ9veyr6sCpqD92S4ey43IbLUQIzwqMY17UVlrgxWo9LipXmfSzvXrPnoLPwzpdXu+j5JPe9WlB
d0zP54zeCtw4oln2DIXRs3UH7CJf3L5Ju5c/R3CXz9+2513Oxsr7vBIxYbBcOWVBhF1/VpigTg8l
zXfoQmku8rlAbV3xJdsNaGhndygj/iSRnoVaMEexUopJlKeTjBZHnVxcluO+tjJ9wmDW0Q4oSKaL
99KN3I+G1bR5R5zDcDiVXv9UlnO46JKY99dwTbQ69XWey2fxvlSAz6wJ0tHvV+obr4CbJuDYjtQ3
tAJQSL68VhRXBbyxKo7O5DZAxDCVbqVDoZZ+sW3iy1fJ5Aa7XW0N+J9kOF/kSAWqN4vDiqwHi21d
fy48o0f5IdtDwkaf1uWjlkfxavYS17FZ2/Y2TTC19BtxBFKPq/bqPjiNTtu3zSD4BVtAtfBFp7vI
VzlS/DY4P8rHRH1LTPdWPEkpb9UUbgHUz7Jqh3VyL36Q5/Iz/W8B6nNGFbM1cgEsr7etzW8Z9m0/
ANw5XGo5nCfpxjlCB4QWuc6wAe2viXN9/W0r5xG/WYI0VB6J3l4Ft3UkA5ImoGB+xE06tMg9kf65
pMERR9aQ5bdzYtSAkDdwZfrKirpqn9EOsG/f2X5rVbYy0Nvy41pa30CnsIFAnCDSU1B1H2yV7UDF
s3OfDXmmiz53UkpShUl483T+arEwNnPKdDU1iClm8ZggvcDvGdhn+33sxIHXwnFNY0lfMeSqBIzK
B9/MEoxv6UUVW+S9c5/dyt0g2BnjT8/Cn1m4GYjjUNB4uLujOBuxuK/fDfadM5TMFgBSYXZACK3B
iN75JiKAd6gxb7SATP9OJqAw9047oTaZmlxaWMcNSKSBO+OVfCNFoSXUFVM+G0413Civhm9ZDM7j
1cASLd8D6edVmgl82HBElY3oiXLAcquozOJEw0XA8YaDOuGgUbAZqDuEvySi5NxPPYx4ZdFMB8FV
hhr72Z19RCcdg9co7QabQSq6jq/jlKcXzi98bDXITPazzCTcDWoY6nieows8jE4jSiqdvOQ+ck5/
P7SIsCAn9SFB7Rw74dit9fe6t+fCHdbR6n62Dc8znNius+vAFVAJo8DRwqaeZRtZAj/69fM9sG9M
PdgFp+fh4vGl3QCYfB8JNqlGSQnGHn5kig9Atsd40Q0nB9HzKNPz62/lgnhhqgUNoPBHuOuG6+ih
ORIOsuts/KvW7Ceh10DR4tt/vQfIpcq4d4Mkq8xrRCD3Jv/e8VB7uvi68I3Jv+OHz4aBBlvZOM/2
LinQ2pXskSQYRAZ3kgtHyyBO5UbBNDRUdBrHGZRn6eMMfRqGsn+DbCxFWjX5xGTTgagKym+szFsP
SlsP3CNxQLgTKkLC2zACmKZYDxxD7cgLy57n7+VXObDJ3Sg6MDtHPWmYlQ8exyzctHC6maXfKL7p
ccXnBF3KqcligKgQLjl80j7VIXwX2gN+gvUUuQYjqwPLlwsKAu40jqFvY8IYNra/2bOoncAb/7sQ
j9mlHuqKwQeCA4sBIDomjI+NvCmAK6ZVzP06oLiVv5dWnA9Wdg7oZnGTHkHMNmide/elvu1Nq6d6
wbwN98mf46ArHC85+7//0lSIyO3Vc15rw5rZse+z8EaYNAjB/w7sY3SGw9VkCBRZB0QEZLuCHcx1
HB7Sfw/KZa4GZsby37RacAm/dQ/N6c9Dkfu/pxjgglIhvvL5apjs4RkAZssb6mHGeY4zGnCNcPsc
PedL/nhhQRXJjCPvQ0v6OCbo48bEug4bkSzTTtEEDFUM6DQnGldVRzgrn1rTfs7f/s7EDS34wnCl
/32tjsgIHHl8oJR1wop4kvKgPPwCIP7/5AiPNq4XtZktjIWPcBfBBcV4TwyVhG6OuqI5gBHvxr2i
cNTwuK0tLa+1LvWPcOJ40hU+wmFch1eulXw/Xf0z3xilG6tBWHI/PvJVok9irUcrRgjZTXFRi860
HeT+SCNqkrBTq4BROx3KzQCbRSLKHyYBoI4RmQu+EeMgX0spoZFtZ0LlfMt2IrSSAJdclYbhWAcV
rz+s9NlqIcCLgm4OVojabDASCiuCtdjwgvdt3yIA/EDUD6Y42kLgzGE5hxnvfDz0MAImetP8/LiP
Q08jzX3RyKWSZaRYHB9ktbN+ENfd+vAbvINmkHMJh3C6Th9jF4YrBhHRnISRcDcDKGG/+A3ZcxY1
PA/PkPvmR+iIpDSvPj2E4Hk0ocbhdwJ3sWE4jKcTaMdt+tCRsaPgpkXHLdLByFmPM/XxxBWQ0y6O
3Ln/zvIKWv7hYyOG4I/iSH++6MaHqX1zG3YG0oeBaTz/90zDC791YO9cMfpE64j8A45eJO8QBIkp
QNClHo9dWRhhYVQ8oZHFd8ET6enUnHDQSw+csmJUfBSL1fffIo2GcNRzxW8fn/KuZl2ZsPi3rrk6
AvR57NEJPXCC4uGLC+5utjHhY+Q4kAhhLvtx6Pu1m21vYX3p6U9MEneYUFDTrAlgk3Au6Wq7GR4m
Dy4nHh7qoT5JTdphFoeT8O6/uxrMmBywHHSdx3+HR7WpO2De/P3vhnxEEbWFQbX1r/VeHdQ/s6ZA
2sfWvY/uYOHyqsVbqfp3MUHTIlvSpfQGDxf8LwwJ/+wt92ElzBD7IULj78vvMLBMSTcgvNO8saZH
bXQiS0b7PCd2FV6P6xvIoTeVlD0pwcP9LpWTzjU/9uPHJPcFiA3EpQUHMECu61JlsB3HQLhN8v0P
baGkGiJNnWz/mImwmnazixznJqPUttwMwHDDR7ub2W6cbFjcOe5OVs0NJwSVfagB2w/smAVqcvQ+
k4s0Wz/dby8E58qqDNHvcytDi9wdisWB6sUhOnyjwavlWRElY/iBmkC3fRFM12ScwwSX90CW/ZMV
dpLtx+gEaXN62Ele12TUJ09uv3ZIE8GF0eF+cK++AxGS/xkHlT0S/b1nR2E48B++rMX8aYmPaod3
U1/yKnhcpP7+naDPoZymlId/Z1Bkwv4Utq+Yty0G+pTDz1j3UF+rgLQoODVOHkbsK/UV+mehU7Ru
Qcaha2iqD8/Aebfgd4oN3bcpiBigLd4OvgxngtfPR0outRMH3bo0Oorx+XG8n5Vj1AICKMQdRG5s
vJhYjggyhpjUUFmP3JY0XXwBF5JKOGpogMKhidmUroytRz9bnn4vqmoSz1KW/MAsNciOXoD9+8kC
okdX4TGADYv0QT5J93SX85SCqXhKe/7+D1e3vZ4/Bnn/100auKphRVXdUkKHe1rJfoWUGPQ+EQXt
wrZyp4eO+LklN7Gp5BKlfeNXwCBqmRXeQ8tHQXWnA7QeShjKSiwQirLcVmqgjkTJ6V1dSUVeYpK4
R88FyDH8ZbaUt6emRCRqjsk3hBbNNIRNlaGfJALbqZScTaUqq5CY5NAIbtXtd+zZVO+sIx/8fqPZ
wKEr5+m9W1VfFVHs6xVR6RGivSLp0i5RR+AVb8U9fjJVc4SfseBz+S2Dkbukx2IWcTnO9PyRLK/D
jxOBd3AC6Z3IhsM30t0c0+RdI84beHNjxY+8R7KAZi9HEwftZr8jk0ZqrD8PG95wWPUGrhQKoQFu
jAGVUziT1NX2nZcWOTa5swFQnfbF6PRlBlDziQh3N5AonmMMhjutBwSZbe8+prY0K0zQKcAlsKji
81+ADJwKEhudxUato7im1xWKOPtzlPoKgplqMYkJ2VYRyKuyi1XsdWs6VKiG4o8rdV5YWUcQgBW+
RDSCrefYmD+bQWeg2yT0bpBtKXxl57tO7OvCvERxil6orhAkT5gxq4HiUeFLHPLf8beRaxCMAWOk
AsWFXskEJWM9gj1y1stT/1S/E5aGsIq3bwy15KzYUhrycxFGthjPNv1+39TycD75EkFc1bjH8PnX
ndmPUxnZSOkOg7p9dW5AKSMliWSiKlCKXwbJVy2WbO1mWNGnP3mYk64F0A5fiBmK9TXBz7z8ekax
E8XzivXg4HTBNiVM82zVy6tOIl/NQHBhs7fwdlU4/MroV2sUavHn66b6K03KzJ3z4ZOALSII+wwv
ZdSp4+2XzWmSw52aXJQyJ9t6gfgCWQUwlXlsaAmJDvbrIyjFJbpNmGNlYLKmkIHLNhwB6mhYOOLz
oH7xHZRug0kLUboZWnoKRRUgX6yTa64GtyjIt0lYgvcz+V4+n/j2T7s+L9iaNHxEL6CprQaCFGi+
3pUZgiiVL3b/XMhestXNPLBTL6UspODrC3wujYRK5a9uSQ+xDJkdSp6BaH6uWMwcEgRiPYpNkNMa
0w+T4HdEmOlFmCc3BJ6x0rrqfV7Rp6Qi9Ip20sFDazNWr9oEp/XAI/9VSoSJjgN4YRlDvVsj2ehA
GrTGkPbV8/xIj+uQr8VpKIvfCfDdovmpOGQwRS4FPhrwan6MsMoCSzpcY6F1rcF7RZ+fGaUv3BUC
waB6Esn1aBykKoWniBEBn1jLEnVFG6kBTkUqOIBRtwhWkhUt7cRxMvT+9rN8/1iZxwlBXluwm97/
iMw8xJdDXVRtFUYcgk5Q+SoFfbdtpOZR/gmZ2qpG7g6/59V8dnaNvJp9L8iP5SqbDM5PrhRAtMfy
T1BjpHDW2jSCONqSpDjpcCSx/RsEUVmuhMUGPqXZr+Fe9hOsgVXp66UZcWmo6dcy6pWZykldqnyv
/pYxInHOSOoUv0yfKN19PEtTLQgtwqwPX2rx+qqarJ9qeZbpvuxPxbB/bMev5SWKHMrT11UmC7Q2
0Zt6FbNKmFTiesfOZRSTDlsTL/GyjpMK1nMWW5Zjk+23LPI0UsbipICTpbZz+i4kgyn66tg7z9R+
VhVVIevjdZybLOSWL62qsIpaGqaHTvwcSY8x5C2i8ktDhir5uhf7Skzic8OOgmGgtuNvEURQNr6c
a9PfuZzVWF9TwIZ4seiM9Ki+LvrCscoJQ+U4juOc52rbRTXr8av+G/epkmXkdCpbA//7eTI5It+z
eFlJozxkIKNcQrr6+384N7Via4Ypu9mVLRQwVt4ZP0X4QYEwRKaBSJNc6VT2e5jrvO1ONTv5ArQY
2ubvmwsxJcfS6RneCVSZ84Zn0WKgZGqOqAsqkpqTgKCn5Py6aRxfdf7r3rDSIQbH2USZS1Uw5S+U
puKJxpZMRur7oagKN+rdU3Ki6Uoh0eLwdI4RiBmsNo2nWIDB9sfCQkDZJ0uoJhAQwoJWPqGvU+U2
wgm+b3RGyq/v1ecWdVPWo7pvcYA6On4C8ic7/OC+1+2V3gIzm2CMUL0MyIcUj6FYvyP+WTk0Hu30
p1JtAqiJro6TolZLV4bShSmnQzaD3ewtVeSZTtabmMEPUprrkc4D8nCxkbWdaroSVyfWTXkhWbl9
X/EXQU8r+8HhG8nsRhHiXJOt2Pbq95NQMNoMZPi07/IwJNNqMz84MeYJ1YCgdu4NGIa0oip2kRsY
C5gY3bNUtBKRQl9bP9PiUmm3fPEzRLCZ4pyAt8xF4NsCvS6GmC3Wlf8J49QDoJOUcsfizvF3oYfn
8SSOzvAmNcrUTwpx41+trtJmqCqd6R0lrBiSPrKvTNYR+UoJGboZ0FEWp4V4AejBtX19W+GAolRb
zEmUyCksxxJ3OZm8Lki1f2q/0wCkQxMbqkhEmHln2iF1QcxjeBcZeQ2B3Xp6RMI+j7e9kFeCeNHV
h3QSg65gcUiaF70kt+29yG+kanYO0MGb5AlcvTjM1p7+WNalt8lSSoT5qCX/hWJffJZT4FMdK2f7
dyokCDXlVytdQfsdxv0/3lsliUClT1BOiwEXNW0G+KZN4ze6dKlFj5QZJZ4cR3UTO5BZcL2A8tfK
B9Q+dJPvRvunKJMfAI7JxrZBdV++n29zo/zkj9NeVgCuAeLzjd0sISfU/SKMobip5BbduXlTfhGO
Oscg/vuSux/H62+13tqjnPrKDNPVbxgh4tkXOdVJ2cFEszWE4sW1EtxbNsPg1aYOAxa6amyxrBAR
Ce4whruRpog3FrPNPPmxjEk/c7JWroiJB6QgHtdI6YhUeLGReRZ3sfZ1STx5zr7RMwl7XFwZIVcM
yfSucwdTzTcQ5aloTjJfiw4OEI5oUsuiux/vx2KpVWc3TxCqz5GeWwxEcYVu/zyaNu2DOaF5INQj
/5SpSZfYCxjCwV+F9m0VjP/7EQnFUtT7U8Ys5fE5WJkS3jUoJJw7+8bOQ9/8BmKlYEiktxvcf7Zd
w2sdJbXOP7fdVO2Gka9W+juyttKuERxQl93P9thXD5QU6vn6ZDMpiuXai95iEUONHBqcVF1g4YRM
8uVcWcykAwT7CCcoq8Pa/ouIUxSZdpVLiDBwJRI6/sUXoS5ModtPYLHVftvfwpJuhn9dKEkEAFrA
FU8J4Ol2ie4Eh+rlKxvE5zqCRUOahSCzYC46mFr6TskgHoG9uZvvTtFxHmcWea0FEwFaXQ3r6boe
Mlpo00TzQ3xzx0Zpao5l+0C063RFPufXna+fjtyymICuudDRvMB5OeFEy7tsEoT7LKKNzPfxUAF0
vDeDO+BrXb5/TjtLKFsmirxWcRB0pBaEuWgxUaLDH54OMnDhH2OE/+J8VyaM+fsWfCWMNija9goO
HfG/WuAoF3wwg5fcufi6wAWutoIh5eneigT5jaQJnY7oiGBi24TjN4GtrlSMS/1NF8mlNSa7XZw2
gjEbJpDIZRGxwsm2f9n8bes5CWy88f37djgWp4Pd53NA1BZZwVchHM0BMiyb5bHNo5OSI9WSlGJs
O6ptXN6E6GD+rbOtvgJMZfxTNVZHGYd2cLJ5qGZKb8A37zEXdWbXleCXtYpmMXLqf9oqqBTLzqz/
SPC9R2CC4n7IPLpw1VYP63QKOVG8bN8PCtFykNmqSNXnpYipZBhgwdfxWU0t6LlMP7JquogFpWRv
Ke9X6LZsbpEq7kCc03bwKw/o8U1tF3LUqtWIQQlQd1BzjnUTX9okqJCCdbzZWZh3+TkbuVQkCUrq
tv6pU8Mm/Nau5fcfRK+29JFcrLlKCnrRJ4LQu2tT5Kk0qA/WpQmrMclX6Hpl9XLKScYwNw/sLyhW
cr2Q/GQbH0m4SxBLq85hpHqiZPHZtRhoHVgvugS54WQt/CCeHoO0o6xe0CgEsbTNbNr/rQucQotC
yXcearoJ/SBWjmgv6H7yYf6Z5NlsYfazBYn3TjIKmzGhebjWUFClr15+Wwa/x7G5QqClOItH604O
swz+OU3u3+pWCsE0kenW73cIy28hk7m0mFLW9jLEBgkYW5R6acAcE2zSsXDe9RUlUTTK3GQzC5LV
QtJmIGKkG5pDFbWDRPM3Og4ytZWxeakfS1GQenAHykjEGlen73iBYAM0aPnePvcPvWtHmeE9jLRl
l7y3G7S2i6Wic//8BmYWVHMfvmY5XLxBqCHHhAXS7qxa+BH8Pgznw+TeP4lUVRbgDrq3zxtevqqN
8QEHhQosjjn8bNtPVGJM1kZeEhQsQwkuIUGW7zjhHniqOD/W13QhgnJTBmze+rCZG7Ah93SJ4H22
eeWwk7KAPRwvKW4UmkNF8W50KH2nq5DykrddGQRAO0zBuZQvDTP8Ani1IQXl0Spu5e+xBotvRM21
mWeI2wfLjvtcDVeBMt+Q4i86zUa82EzKzVQLFzViGUabegFxWnm3cfeo7wZqDK+6uXqIaAo060Fs
TKMFZ05lU/m+1FWaslO/mncpyjIiKWUcL2rG3GhHhgP4bUcrWSAglPlUAx33w76WHFwmh5Y2q8Uq
RBZGbEQWQukI6rUa8PsmRvFTQSfqW/9K3+pk+osZmi02WEUtnpgW7VZwsLg2CQKZ15eW8qMFTgcd
SFlPuDL9sMwWGT70FoGO1cS8nYej6aMRa7t6LEHGBz7l/LNvXHAvYInVNFo5bG34D6hMJLl1hUlP
nZdXI/MPZGS0mOQjUhRD1O/O7j1mXTpWsqSRqq9JToqeMfIV+ZQLn0VqhrR8nEIoDIaI9TxQKmpd
lRxCnaQrd/2Lu+C26JAHYbzzp28SPq2jtWqtlmDzXpkqOgebQiYyZcVJwyGk7iqNpLUoyZ1miYpZ
aBrrSMO44SPZ1w3ZS//pnY+eFN6sXbaXKushZ35MdtIYyl1MjMSgYbD+cpFIIwLEG1TJQ0NPs3SQ
sHtLylBAAHhafHHi86faTUhNOt/LRohuD7poa/GwLrPVr3wTMCWiRSej3DNP1iywe/NiZvxxTYai
iNUpizZSP0L84YrfUpDFe86tQ+66khhJ/H4wQF72d93d8NTPw/GJT0CN0v3EV2KLQFnOpC1Qlgq8
nvmhdXUbzjGFTSHgxMnSBUlNQG8X15aKljLRebx5VRKFqksAHoghctAfIuqj1BKGQeAu8xd5Bj2J
a7DCmf9WmvmqM6IE4jZo+uuDTatJ5Rt4m0AH8Sn6htPi4t/i3748D9XpdC7kqZambeiwBz7QTd9M
NSGyUfDlgJkncZ/SeZms7fJNO/IsMZGUFoyYTYd0m6BEI39sO+AhAySQnCdtxvMQmz4bq9lD+0ut
pCQ/SgXyRln1ljbP2pgiitR52VIPX/eFsLH4Ly3xQFf9BJjWyhCU1BWfrSbiu2Xl205iMz/3byby
9Q1YU30t2bhbQfALGyF+sER8heg1y3M72DtRNOgFXfpgjU5xuTJM1IMf6QPZhzxb3W3JiT1zikJq
9RbO2FfOjrEtvSUV6diq4SIDIVYJTPAem/tr0NWwXdoblRCJpxgyxY+ciHlhewU6Cxp1Kal2ZQDb
ly6P9qGnrxISSfUMcSApa5S6ZdgKf0cwCrV4JTuTGMHLEQSkYx9qJHwxYKMfxS40DzUhiilx65bo
rk0RqII9pYzmPOdvdCt5kQQSMN5xVUNQGaA3bYCt6b4Xhod6uFUP+imxEggTedjSpv6FPEHzJV6R
N5d6A9Pj5kP3mWtCd5evZKvTKscg++m9yMQrreZDzSVs2IuBoYKFhI6xqaixgblpO79K1mORfavw
vu4qi7pCCKsKf3ZSA5oSugrKHtQJu6o5pWu0K430kx/lEUj4pvQjcCkVvuBSRkBJuvSEoBQnjZjq
fFY6rE3UhTmhfJYPd2QzO1yrseIIwZFGxiroahq4790ChDStkmtQGoy1Y19ngL0QNJj5U/jXz9zQ
QDfJzmMF8kpuMJKg7pgBE5WvLMfk+jeDW/fRtCfW7cyDT9UaGWsYpPdqyKL1OsO6/XOqpBoDWRtn
krU+hBHvmnKd1cceVDo6D2AcIi36Yo5CvC1m1zmTvA43QduPxM0PTKEGzfnjw55WWjQSNUXR7qvZ
KwR0pVc1oYub/uUzUfxJVH8edq6AEYfjfj/UsvVAwrSNdBRxKGziKBFJuTYy9UmQ0ODGG8Ka8Ews
Wta2etjbvwO1OdwLTTAVyOW/4A2x63S5CO64Wn0+50t2H7+izMJnlpvI0eZlG+0cRufST5YWYy/2
aaNrD4Qczefbo27Ivp16qZb22tqCDONCDw/WbAGoPx3cRU8eDLvEdER35lB+dW2PAdcRJfC+wuok
LSyd4XX21S5QUAiV9OpNGTBKDosuF7AmCLNpHX/p5ZGTXlZD2HaCaqC7kBhe1VystXPKzcXvTYBt
uMNhJyh0v4fX0ckGQghDrUe2KfoapP4OjxJsFQp0Rh67sMjVQw8eIJIM3UvfoJNFYAjIEmnCt4F9
Kdfi5XXtbWyl2xVrYuFiP66FcVMTpeH050cDhAogoq/gOwJm5FV/1QTqLjf1vv01j+j/+xfxuPnq
/qVdIaFUtd+VrzptYhO5VjL4oQS6/hsQdStDLZtMsPyjMGRgJTfb9p5aIXHR/gqKCpbAKdoU5Y/R
tK2xIyMUUvFjhjPp2rblP6te/woZwzVbWdQ3/8s1jtOgGz2ar1wt9aKvOGCZdLj0I9br/9GcZdu+
IjRTV9tabln2+0oXyTpo6cgbSUxVbt1VJdUMYm7LCAB3ZM84hNpnSur1P5LuqzmRLAsC8C8iAl/w
iik8AgRI6IWQRAvvPb9+vzsbO9sz09PCVN06Jk+eTAcF5xxzSVxd3UuJH+y0z8fEwAdc7DSZbxxc
9WYBxwQj4RPlI1wfnuT5QerdxIdfcuiALZ0eRPZnuHfx6WPetCyGcpPRq8BNnCLlBXPn6mq2qUyb
QRsq4X9Tk0CLXPgSBOwqh7+EFTk7gArSeuLn2o9wTPaL8vxjcakYBSuSmMlaDOyEq2Y3L6Gciovv
pyGNWYIcrV1Du5+tyg8XlRm8EWzoS4K9Ufpzos7gOubf9QXRzP0WOks1bxqdqDl92Ve0VE07Jphs
0dqEjzQhj7oiuKd7nyk0Qj7W8EL2vZDO/vk3/yYqSXU+M63fSBCWj8PztLThKXngE5uB21v+56XT
WlXJEVT2Q/59S2z2QJCl8hlvG0XMc4NLFbFaSyRJVxA+Tu25cuAZJGieHAe1OXglaL1b28nq1Ku2
cT+++tPGxZ84hTFxLRdYzKxufCFmUZ/55r17/sOAGhxiS3j4K3bQPLghGSwYiW7C6kxl3dw3j52s
vfZlf/Nx1AjeCxXyWIBugxFGfo+i8uNKaODYMD7SU8lVLo/9O/iTa2g0Hed/l5XLbxjx+H9FqZ+t
2b9uFxuhkS2SfLm29uRiJYR597Qvza7IvTRShtfye0rTFr2vv/lAeO1lHIUZdmEkVpx0gUG7OolC
Vk22XKyOhmbVzg2vrfXbIWxykZzna0uYvHL9zHihjOlKju+Cn1MhcaVq3lHoXFQKUdV1Ld37gea8
FVt4ReAFeZ953JLbC+h2/acT6eaMakjsNC0ZNp5kE4fz9unn9RPKI76jBcpz9qCEwEKoYqoXVJeF
RUyaBEvorP76baXrCbjhsutjo1ZJYO6dI6pHKB9HKuvSf/uY827xfVNb97iyWobN/ErERA9ol897
p/KiE6wiszWCu5lKAlMAPm8/KYg4Rb9YjZiqWA61ex+g1si3buOLTI6yNYOoUH0taFug+7/pGMZb
V+FGb2pv18DQf4zoVYt+F6GMC0RCVIQ8iDOwfgGE6597PakM/kqaitLzIeLcxoi4fUrPR6BYI/Ur
/lr6KOn5aunB7TfcEdbzOkxMWVCN9KQaUHO9iUnGHrSFIT1hScEagyOUIUBCWeM7349+x+Tlyy5N
eD4dWs9XkEDhqUbeRS+zt3D//Vi1z+P7d6Y1/U6QuVgIP6kpS8x55TvTp9qkPoScw8E8ts+YRtCX
GcambTCxmtfMOCn+XAhMnrjLOPdNO630SsznplXRw2jWHBYTjl4uzUqiZvmW0Wji8wb/gohXru5a
QHiNQDwM/kAYdeBPKMHS67q+QFlYZEaYLr2OQ4Wz0QH9PSBP5tOXSvej9gPuaptiYWbMMHg3Lrxd
LWnYLCMmk4aA3VtFkhzpUvITslLNhaQ/Ld2akcLJMniaYasEF3Jlon7+2wJ0oT/abWtQY3JJlZvv
gscNrs9DPRBo6wdZ7CXVLKunYeiAze+3tKmBLIFc7HGwucpHtwymBIvrWNAgt5q3Bq4l9iluPV9U
ldT0bd46du05b3oamjR+B10bq5SD3XD9rS6wIknxXff4tmnm4+W0lGwv40Wz+M+vbVR+axGUNRVR
wWGNnPSIxJ0vWDGeyn3uqB1WIoVC4S+UY/Ioap0zzBJZNa7z9MBf2fYV6nPjO91BsLLdx874rbt8
e+g6Kcn8Xf8rEbYdHArGKe/5Pm30Y4UKxPeynvnwDI6zazwNC/WuTxgfU8Hb/cqi21aiDravJIbP
mqWCy7T+NIPtZndNZh1Re/l4KySbJ+XBOyk6aeAxsOqwW1XmikpAB7Vk9AI5a9vSzC4fFMencerY
YJNxXwxPCdJdUfVys3lQfax6m2dt/7Fobrg4JnqkkAZrcKb4TPSFuF/tJaCywt0A7FvmAQ3f4ffw
iccRM14QLpUzcBKfPsa0eP4l+x4xNwS6QkTLVRUJqJcEjt20h8oo7D5L5FLVXrLWOn4VFTmJXzV9
czrW6qixg0JbBB+yms+pGJIYwOOAz1hXrD1+T/E4O9DSmbCFoYE98o/9tJKZPHqHz+W3aJJ6M1fj
kWL4Mi/dxVYa9gXMNB0fJYGl6WP1TC6tECeG29bB0nngBZITWVrW6u7Dn7/uK5lhtH3bqHN9+9XX
/D2zIt5JXSvs+8+daWIM2/HldzGv99e3sZ2Y4owAvmRQu5Hz72yaSx2jQgovUbk5TrzbQfn0vFNB
mUL5s18O6OVSuSSCLUJiwmOhyXZlaifb2RGB0l9CXx2vvpGovybTkbvvczaEv6+InfCz70pK0kXd
ZVI7YyELIxN/q4V9AC+yFHAMowRGy6dK4VA+/6nqc2+pd8IkTuofSQ4S3OkSNkXiVD0cOtPbF3nC
Zbb2sO9sbmCH+kDzxcErX02orvWEx9IwynTv02VfHqq73wvTgN76Y8v+TfH1sB3kAh/r14tfnlG8
AHz8puzFfgQnYO6W7cukeGFz6YC+rL3/rAmpwa4/XNslQBVdcJL/ymGDTVYUW3lxw9ns5fN1LsQ0
CBKz40duQgrDKBoG92iSPrvM65dsd3VvHLCtlvHpWUvT7SY+BTstP5Kk12rb3vTHds0ANlF6tnbV
bY9K2MWwCZ8Dp5XA+T6mxfpWjMqLev6N0appyvIbCWJ4/djYNKVvF0/fVEGLOhEZZCy8uPGmLAlo
f+0M55qy0aabbuUpwMkxyjFlhzN+NSJ/J1hBHqjmdpOipCB53lZvxgZC/MDxkNiW4zWPXuZyhbJ8
nSf6t2jeOlN07drlTATOVHv9ra4s9DONAIz97XtPpX1wAxkx+5M/YkcjT1WhllYc6mBaQXpj13+a
Uq7aQdD4945+pTVB3NtUis2c8Dy7z6Zv6XjaunV2o+wgM0y8C1kuz8Ec5RK7BA5/IIYgOv3t/448
HIEfy3o68Ij/zCR1CoFPQsurqzEoftrAUruRxzf6Naw3WyofJ/P42tpUFTqXtsL0ioodTE+BdM2n
b7Cz7/bw/zz1w8y7yvSdGluc5CQShTMrXyEumvLvhNhkfEPeEKLjfS81ypvLio/pPuGv9oFeWab6
AFJb6GzPi4xCDNDMeUQaRbanYNc2rvhOAu8Ip9YeHB7akrWynEocuZU2jhVuMyA9VWic81jlCIZG
OZLPrlhzO30SpAQxg5hI9I6ZMN9V83faNtwODQyUEZte8VdPKMPif+lZZLHWq73pKYaORpNBaXox
uUpyJA9rwiMqFrnssiI2b+/621KHTsf17Ljw/5FgdrSSDumAAkECpT6/qlpM3bff1kab+2F3PqEm
iWyNsTjurGYF1yLNs0COpQy/0q5na9ElULYIeFQjodryBggQa6h6jSrg8f/CNatPG5xGBXfJHDmJ
IdKmWIuiOpmxoa7EacTxX+iOgzsmgONPRQWaklc+lpVEjbdYKQu1tjuHI23A1ZHLcoSVqZLbqSf9
Fb++F7wP0srB89+T4XpY2yhQlOG41VRZj/PNZQvzwIuU5ojaCr08qpkO175IHloa61cu5cXgWSET
Znq4KY33ATkLOPJc3aSX0/5da9dENQNKY7GaLftygOaCaZasjQiYoxlz/POjgHBYSL7yg2AkN9nm
OXcXs5R8HyoilEQUKx23/4bOiP6juWOrrBbbFBtAN3vBgYsO6kLDCdWuQbk+3eTACujz7zQUHN6W
CvelrX4t8zh0r5UlMGbeP3YtdME/mvl/m3eq7x+2Pt0cgQsMcyz/2CIzsiZ+Xju83z7YhtE+p4F8
Zuz4aN2RCcM0SLqikP6A/59YxOZ6q39RhR5Wtv8KXWaw8km29PBR+W8KAb425T9PScuJcLgS79k/
xGDvOEpVFFG7z86m7YRk+7f//j3g5N9uRZocEUnLBjVceH+Dchh9u2Pr+nOuh55f5Q+leHbxdS0Q
ytcjNQs5J1/FI6Rc+36o7CEHbxf8PeKhTQUuISFdr0HX3EqCtXhC83RKukl6H+/Z7nSUhctEtTAO
NnGamIRMivVj/RIHjaz8ZZB7gzhKJfzYueYk9ZelJafxgONLGOPEnYZyOBIEY+B0N4jytdQ0qEs4
NKFNA+enS5cxNVPAtkcaVv0tuBu5bGP5YhqeENPLff2hYg21Z6Ly+E5SiLLjqWmmAfin9kHT5LGL
3tymlf62GUJC8SmuAzyZfsDclv9ovv8y4yu/lGWA0vM4A8c+duYDPKc0bDcg3JvhVnEeqOGUPasI
fA7+3NMftrisyvEVMbSsHugW3X3yZw3cVqTtScb8MIveFaYtyEmmMpWB6KT7dQXNzvY9mEJE4Q9b
V0DDc2+hUI7Fi79UG0XXvsr38nvVczcV1fzcxJJNnUy4/dgGmKio5R/selubGEhzMyEsldF7zFvb
/iFTLRJfUKlbqSxU0suwuXxEgDKFEpzp2Swa52J5sStvVfg3m2Qa0tHt45YspX6SWdIdUJbryzUu
a5pu80AqOyZ6nl8csMK5vaPCCCq4twqy5nT1fkOKW/u5wqaaA6iTSmKQem8r3FrBWk+FtCvntu3n
4GI4Y+X5vogz10Z+17QvOlFQZxrEXznJ+5O3SW5GLLX0qD3GdB1oG/5xrmL3FDy/8waAySbZ4GnZ
qLBj3Q3GSSfEImwQXJJWtx+piWow0VZYdE9Zs6hgM/ykEPUsU4rPdV03VU62k+3afG7+HwwNUx+p
fD22LCtNKlsDdi9BUH8LpqFK2lBCLMeMVswyvwKS2V/VVQsCuvzyeRwroh+fY+8iggnlsmVJX7b5
Xg0CClMoj1GS0Bw8ShV8qV3N736uSoDxm5nKmjFRoEUe4lxY4Xz+CUrzAaqWQv085sFTu8rg5+bZ
TB0q0MUHubc8E3KDrXVSaHy/xPj12I+EfXVVsBz0vvx2RHwRPRd8c2Yn4O5R16BKWFW82Hspml3r
2/d9g+WUq3tsZQev2b2Ze3OA110v9uzn3k6P90IU7FrYAmEpYkM53W/HQKaeF+BzYa2z+Bbe2XYN
MEL7/CwnflczO841d/N9ZaDbROALXJV8LZgip1G57cuEcfd2ZEbqs/PaYTPGLrNmQBu0VM5ElX5P
1X9RK8cC/EGKkUKV0U6ukq7dPovyf/DzHnbAgKlUoO693rVnHVV2DrLc9yFBKKlfqoCQkDDD/DuP
FReCY9MHOtZV8dFk10myZidCM5rztv25TKDSK1mmYsF8p2r4Lp5pc7ndcj3OIIXRBHIPV9dvPRkW
pomOem6FhmlxMdCet2Ni6HqXNXDJTFEl4/nIxlBW3ZM2Xvp8ljbaIYVwNbd9u5hTacGOrEpNRYuV
DGv67vJYu1pHQwj2Qa1p6K3ZHV7jzL02L8RnPmE4MsGuKK0CDxn8r6gSzDWOGoDJMlX21eyPF7pC
6M3i95BHZaFIfxjUXMrI14cqEKef6AXV67OFMDPU/NeTWuMUt6yvnj831x/3U/nmxapeJDEjKlsg
sAq0i4vDc/Ogmgfq0gJN1q8/GtNNDQWym+igg9LNXKpoM71sl4L6QpsZRusnLqkGCYb37vV0pNFu
2BlPqnlogwpu5Qdt9WssPSIDkwO7mddaU3indJyfBiR4RfX11jhOEU9LIBBfY/vzyoINTQPiTaIW
GhksjGy8zLWmUXeRr5+j2NXMX2a53XB1exd5btP6w9OSLB1ujT19IOQEacvwd+L3crf+i5O4QRvd
LRjCvnKtL7PwxtO/3b/VP7IO0czm+hkGIV6tLMVjOt1udHGtx7dyrLgPVLzKUVRNpeK/DTUsIvDm
zeUHP/hbFTf1MLrAXZrTLpnWiRuvTQMJ7FPVwvE9eagush+Z3fci8efFfTeKbNzf7uV0up5lG78E
PJU0fM9FvJqHw/vkXqOLJrmUrWj592QgCvEBXEtrZYpn5LdTOggBZ1nb/ljdX5tS7Nv7++82l9Wr
nGF3hXl1NU1Ntmk7AD83ClHb6a2RT7TO8onGxDQpqhASOAFLPG6qLV236YN4Oi9Rv/ebISKoOR14
UiOGMmHsWsfLL4/9xuNt+VNsQ8EhU1HJtU6DEYqwinzF4ZpXz2+JbDwxrnALi+/p28iOYTWXQ5sn
YrSN90fySH/bJxj6GZ+At9Be4fXwjLVZ+XVTkDxMOzd6aye2q/81gerAfH17Huyvo+Sjyp41lanu
s/H61UkV3oSEjB4cLY/cxnS0ScQCh22vbL4C+FzEHsKCEdt+uNzWCAnbYLImd821mN/yy+jiFa/v
dnCI984/3ABnlu0aAx1KHQTpRb5OgOiMbEweUB1nUyvXmzRYyZ6lbYkK0kILZDCPLY6tB6eeMatO
0ehLDdmyqaO6gAmGHiKFqiqKBen+WB138DlCGXIcZ/Rpv0nxBAniTAe16hNtzk0ta3GhXTcm+cwx
6FTvaGaFoP4a3R/TDxtxXl2wCWat5p4DV2/fYnxq/p0SzN/T2TgXjdZjqKQJqQrc+7D31YmuLs0t
8TlyG4n4umt56zxp3sVIljey2D6rm0y5eGyk1nF22dhPq/7heKO+kOwnXdX/THKpceyTtc2lxho3
EwWNj6QQc1w2zsnhMyP4tA6JWnb1eUm2rvdfOMXegLmUvvSSTEeyHa4KRu77ioc+KGSgGNaWkuH1
+ZbfVLw7NZCT3V7yNpn7upy9gAUrkKb7srFItfObKnzovqkoYM/mRcQnL7N1ur4iDZ7r+9fi4ist
WkTj567peVtE1eM1vhUHmUwlP0rl68u/J4+ccf7rHhEGip0lYcXPiTWXYmf3SZ368JkfHaemcPfm
adoke3EOpkNQN33WOiiS4HyGCpThBw8bsGjo2yGG/ku2s6jBgn/zIxfoM4pq5jSZX/2voFnd65Rv
E8yfgyh6biqby65Q3RJV+/Yp3+DovicFBNZpd2uucrFafGWLliC7940CpgiEOWQNTO/9FUbRuZpH
9Z4OEr1s64TPFgZoF2oOomu5OHmWyiu+LBO9/HQUJLSjgzMuTKkxvnQ7gTbplv8VwGT1QNSi2ZFR
+S8rGoBF+/BrcgGu8pCRXyHzu/7+ugSA86hc29PW5V5Q/Soq+KmNDlYogqztzKcET2lJikrURXbv
gO80A8GEUekA8VKLV1RqB/vbNVEUpZWFtmdl6/vJZNS581VbNaoj6aSG8Nog1ol8YYpydwzLq8IY
TpWYUsuWLZmaTgf5LjxHlgfXxAsY49fyD05AFfrasuMjXlbC0s6xRSxTZzb/eKKG2pKt+alji8oO
1eKbxxmA4wrxj3k6RaWkDdNhpic3LFUSH9N/kl9SlNuROwNuVa0LHOt9OdinEKsXo4e+zBcWl1NV
86UCqJVp06s0p7f4rMxloC6IJfadp92ot/85VJZjOGpmKFtfJlFb9lIMmGDusr2NOfahdFqRSRkv
9817kXBURepPzaQRnycRR4laAUO9ev0pdA9R9Vq0tmjtM2B4rpOs6CCL7s9+BrMEPfY6fk2ioaT6
Qgpv3CbFK/uVWFWf7Vwmi05xBuoLjyO2XC9KxrldXKwXvvbV9cdzcPrNNAKbKdnccl5ZOyi2WT53
v0qVx512zYIRqWSy8jQoNRYxM+uo7ZENBQrWXVAMa16gBEgs1/gJb7ScRS0WbZRSxh8o31KbmI5V
gN3KwWARb5Zd+PIjUSvuRrtHLdp+X69xehEu3oWG9qrmH7zX8g8unf+CqruBt4kbg9GOy7VclyOl
hFM8SvWSXx7v1K21U0TbSlGcHCtSxZlsvZLA53P/0qYI5QIokfaWjel1nDnWRQyG327JY1XdMg8q
xKqFbHcT9lVCGfR2+PQdL8dK8msVLO67BXZhSI0k47ElLk4zkdhEjSE4IW7ahn54gLH7rDjvrsb2
ZzVS+rgod0VGT6InqNc+OVXcwHGyfrxnxkDhAxJH46ezI55K6KG57qWqj1E/qjhaU/R71Ghc69T7
3a+h5FSBDZaqKnQLVWMdPPxzReKeMF8ECRIp0bdGP5S4TnZccCs3DNTO2sCvLSDU7Ap2HlUf1gDW
/Rup49E00/Bs33/uWEu36lPNMcrYiz8A0IKBd9KzODySHhw9Jg7RbMdlwBDYVMoUb156L7/3sZVn
fdvN5lRBdpx9KcUAEfXKDKh0+OXeycrYlct25x+8eapRb1rdcsdlGjvE0G39FQkg580Mu6tbtTj7
g3HVA6/XnP9Z/ux84nSZfffDqCRRTw94qhsxD4pJuWVHto7KIqSjEG/Jx1moA/UCwYco4bSU97HX
3f0CzAgD50fw8V+WzM5N7UA5LRTbxSElaGR1ulKXOHhBO/0/fZ+g/9fvT8vj0MWsSy1IW51WsR+E
S98hcgmA57U0vlM78EnvZZ1QWD2Ctt8JBmCLoksWRi6A4znjNu9+FaHCZWHs0du37sZ0nphZbkiG
aftj/jewvvJ70ihHsUMyPavpRYmdtrwrmaYm5xZEcNUpDJI4Tw2HyCks1vlP97MY9j2BcsF1tfMC
efWiBt/OIZsG1Gja5MFIeCsTRRglds/7r17x3lzgC5/+6eB+wiphUnFJuoEoO6OeQtduYseQX5YZ
in1pC6lCJEMJBpHgmFbozzPvrzcF2PTfoq1vK9YvvxzNQ1EPNae5MZBR9aeWekuzx9trV44mxUnC
3MxBzXYTM9E023G+fFFPTjRE7e8afnSv3p359MgBBK+JxBxYZgclf0Ol7897uKILCxsTjvUP9IGK
tVbMzG4WnoiqE27+3S3O1qmR++wvARWWsVhVXS8Kyzq5yJWSBAbed5quu0VXt5hupmRCO8r6fajP
S9EdRBkrYhiFSwECod47PM+V5c/rUlEfe7Rz1Clv5d2nbpbPD5F1gtI/hjvyBwfSBQiWjXORuHVi
qJp/5XyjssTiTuV6VMpNu98VITiY24YL4eXpoXd96ORg0VZwfDCA2pebf9Zyqr5eanJsBSpthunQ
wjrZ9iPXew4eb8l+9lDORlp9JJN9iqD1/RrbMdQBNfY/xUmuwfSHMnyalGo5PCwfHj9rP28roItP
6+ut/ml8zj9zgiNJUSUzXP6klq0zhf9CNzeLCPx9Fs7dm3EaZVkhU5/7cd3VizN7T9hpHbfzFE7v
4lbPzLLbxgUPZtlb/uyn5f2x5mb6OQFlWuUK1QV9tjK4WJP9Ne6oGablDQEWqEqq7HqnMNUnefy+
eP4mgG6BJUvmZt5Ez+UEZql/Og9Dt+mCKbmIFafe7oEi5HOeGL96BGh/ukHU4dF+PY8KGr7Y2pFr
lr5eapKDb6jWTruQjww43Qt7b8ldfdHZfwh5ETr8PDRAmvP8tOyhkuUA8L25kTS8qj4d+GgF4a1z
9+CNaPYFPXlAcVtMyQ09xMePPqMl6EG5gH4+u2iY1mMlbaoHlWX6XjPuLZo+qynyIwrqrUJUcllZ
v3Obafz/pKNlgJOW4yS3BFo7dv/GiIzta/82vMxstqb5R5DbeMCA27l3ajflr13lH2n5qJ7CvWif
sArGhKBM75t7iu7bP6MIdAog1X/8+Ux9W0+PYfbA+Hwffh/I0vCsHXa7zcN6WJ2y5t793LeWH0pd
CjRNsg/fQR7r0aaMhlZE7GjZtYYk5GPNQFQI1Xgs2z5tFrcbJX0Q9TTT//mVfBeYRYTN7eWrfrCs
hN/c0eW97FBYRqbi2rTNrWNsk4BLIIsa2kWFbzld+XH6lJeTX4k2iLM1/0nEi44Z3C9bQ3Fyy6ue
oqNGHBskoCdldVCe+AD1GJdjqNjcLijaaXIR78cqp4wptrreTqfH9SMkg2sYyKY7GWBNsZHvPiYe
uWNLtBEuvM61xQVjN4oaUyogK6va0QzvAiBQ5AwzHVxGCcZyVGrVWV/2Vn8E9t2jCQvyZD9zzeKy
Fu3K/UXAzrAB9oCFy8i/TQen0eGf0sPBG0z/PZtUorRGBjr3wIPitaI/gP6fOcKLWBqE/6Ai2c03
4Jj53xCUlR//NRymItZdDj2sv+2/GAjzmy1IKeZZnDE/Uq38+MrxiGMDWtLp3Xr0qXeb3Ym3EXmP
PtYt3OcgBncdwKQ590ytRZ+7j/fro/r8psmyq9z/RfFhYkPaHkQdBr4xaq/Th8B4AgM+woL1vZOs
+mEKmoFgD6W9fR6ln6ihcvmy4Vu6vMPDe/d/uTrKH2/6AUdDf+yVXgTMLnXoL+07v3rw6oWZiTUq
PtIG5/Z/L7VlGEgblBqSpISX6S5kStkJDrD5FOEFPlVp+L0tHX+FTWKoQFAGP97yHRjX/GevrAmu
EGfbdftuimSrxWg22Y7E4zfovFDfGyW/s0gX6JHpin17/B5jL7ML/fVybsbjm9nhQtZMBXJgDo0E
8O3jWqQtjLJfMqJ4sguQX3aLYKEWgsZm3p8Dk/ZcCN5foJPBBb0qoHutHdd1ZpBGhiiiq1n0aVMc
EsJV4tBKDShwc9nI3dAwGY1if9rEVm0d+yg0oOFo1SYXcYnqlm/VXBqQ80BG8aDnEbjRlo0ZHlGY
dN42ccYGExU0Sw9Dk9TTvEYKQ/SwJQmFMJYqnutWFXxlY1OUbGMMP/2yqD+vFdZNmDqj+um8o7z5
JNZDYARfNi/r17c7bIiTDU8b75cpBQRzVEgul9Lc/k0YCmjze9F42wohEiO+I68FhO9XLyMut0/Y
WQ2j6OffHYD1aR089euDAmOef/AiI//7YWz6ggl5Ix6+aq/nnR0ptLV5XebXnvrxD6oF3fCsAL9S
Z52M4r3wBTl56m0F0m2VGCnL54em2r96e8XRorwdr8eJSy2ZKy1x5d1DuHCmvF01OFr6gNnzYJ3q
30LcwAOnPotlhnM5nzK88Hmit+muu2rffh1WKqjnc7uwG6e1Dof+PtVcIwMabV1rxaIusWHADVT3
HmAg5ajXvTcNoeaV5KYiIXcCDJ6NC6k+Op0NOi+ZXtUz0QhuszO4eTbc0EXjxWNNf71qaqnmoqhB
r+D48iqr+guIqtn8dSgzkL9lyRwgZbGWlMuxQmkUxGah4lWSErcf+itDDzvMU4w7N6mUKp8rUS1V
zn2TFU3XwWR6gvMH2NfaRT/BSjHEXnRASyAEshcT8nIOztTK939q9qNC44UDaYvu0w2OfoPF77ya
Rusx6T1wj/EQhAWxeSssO2X/wmh3NXFozrtKhsEM0kM5QpXG3gWiCfqvz2WX/mTQ2rE+VuWAGuoc
Y5yaZaKggHQIbGqVArft4k+msmCLUUErrhQpFW9rm/iiMsAeQ70rlPLlDBLnul+MiDafJw/pvVGg
GIJXJ1j1Hv30+8YDz6bC3m+5OLgcqodCzCShcfljl9pbt+fD7Bsk3sSwxfGmQc4/87N/NZNM9xiy
gfeRlT/ug8fsILuwJ/4696/9BFFQ+R/TNFnN7qpWQar37gFJdPEeHWtF7QJMXpFP2+LVYhf9cx+s
LLcxq3IhengP1CvDtmGq8hz/kOfn1lO5DIsmy8KX/U1/a+YYofOaIIJtUeFZ9fhmpAG/Z/S9rlDw
XRi/9vb/HgSv3p+jY/M6UOVqH1ov3zRZWr5qO8ZAj/LqN9e60kzPxPdvukMyeFDNt5yE2mksZSK/
dYxf2oQkVYHl4MnNfdWIzoGwg7ZHzqbQ2Jpy+ABXEjXVs6XvBW2CXRp5vLLIVXPQtFMDjzCBBYCg
3YeVEbEhSUG/4lh8F1ORQrRgVqxeDbBqoOZAD0xjyudX3bo+TYJLbfeMTWe2tOAh2SXsWrrIIXyi
fIB8LAlCPQnZehtWC/850FKboBR2K/73lOJ0YJb/Bt7OuwOdKQNK09vamqBUqmlKfckO5pE5wLkJ
qBKa5CPPJirdAiPgWIm0Vwl2xO10GFrdPvECHlEDUrEcp2ve14BLMe4nps86eBXCp+nL0ZwIfPFC
Z05+WgxrC16QqDOTP4VHNt6c6tAJlrkC2XhBNMv+pwG/hzb7mTJFu2gsy3egU75xFdixEe3BcMrT
mV3h4h/RuZYjKq+3dQUVsg8Vh/ZrK7BtGzqgvXaYFIuB2L2pPdGjqZuVw89oqHo+yJBGVjaSn5XX
5DZZrwO8e8v01rkmRmNe5jc/19edWtdTy3hCo0Mb6wcysF7GU3AhuGMzKq6qC95d03/ABsn74W7o
FfWWUMJjPLX1k2jIjbtrQwYWA30ruOcl1Cxlc+f0rvlM1zHSEm0QSfpQ8x+3Mjq5u1U/ugMJ/oB5
Cj0oxpZUeCnAzLmynk0UTVNUgmMq5aMZEqfCS/P5kx0kB8z7lJSB0uqvVzcbVTxXbLcwh2w8h2Tq
cpOCLIgfmTL6ryOeTA/Fd8CJHpoHkLGJuhTcrtc1HkwcK84YFTanAKpdYIxxogpTn8tiU2orNYX+
LfXvkp7FmYexGr+RGnzqYica8nirTLVAN64AAUJ73WuXqBbYGvogQj2BpKd5AfQoL9PHuDgfJTBZ
bT7KH9jBqUlq2T6lxilkybzCqa8aqpBgyjS0w64pxArWmmCb6uo75z2jSUhY1L5E33vYwbm2iarz
i1mGASpE8RT3CU4rrELdfIKF6Ghz09iFPmCcBge1oHtyp5MkTKetC1aUYn743KQosODiPPF2fnC1
qu6LFS0ViBQDcWhEB5VJtFVliVk08+oez8Y83jKyWsZZNBpwJHQMVf9TGYB5FFVBnq/JAmn2HmDV
zGT/4YUdmPXH2jwyoFCqpcDuB1EdfwqnFtj1tqptM3WH4fBorozuZiBcNf/2Y45HDv45HZV4Afl2
oeGi5gRpZIyuV83MvP/ZhuR/OPMGeqTVV3sbGtqcEOr3zTmc5ubp75DiPj1q7stNL0gyTh8/VISa
an4Qm4mqTmR07atB2b6ZqOeMDwIUQA2cGiNLun1lz5LDFfMoPFJtiUzdGUqQbW136O8CXlkuZtRE
gY48d7aevXALZ+lpO7X4Oj/pAIWtod2nTibT4yQ4L2n3U++ikoGK130dK27Nymhn5gFZnrsJRD/z
6fTH/Ym538gfWy/J4kDDp2omkGspebJZMzQXu+WcI1SOs32FT/FSc5gFq/Nuds7G22Qt2T983o6N
Gwn6ZcNnM4XzcDs0aN7x9FsIihZdc4Trrilk5Y/me4CYWPnjC4po2fD81s07BE9l9rl6bi4uNRGA
hv+zcTQC9iHMXCTipKu1q89NZq2rv3phWK5Fmpdu/3YdMMaLaEkQHoAuLCoK8gwZhQy9sLeD+UZU
9pKHYnMhkn5ZU9DWUolQ/pBtbikhjfi3f4Zv+ZEomR/lvzY+Cel3mMizN398FVYQcSLzKVXBsu+0
QNyjRctDlrpYXzbJVGAK1itLIDJTsgbsw0zIP5gTViQhkpwdD2j4WL/qvjSAXAlqQrGJKZjVtZs+
kxzw3ywEWOSR96Q/BrlFa5eo5a7VxNLQrOaRdFhz+Wp22V8u4lNCYzwID6b2ODwM5csEJ0df8ax4
kP8PcnkiPCCA5s1e/V/2lyGCw+dRXi9i+LmPnfzSLxEBO4srVXMJ5izLijlY7pw0rC+v9808bqPJ
9SyYsyZatGrFNIWcPXG6Z0zeYRnHcxdSf9w34V+ZSZZe6ccMtBNM1yW19V+aNbrQgGmjVa1oCt7O
Dm01iyDWKTY0G50CQfLRoo8d0ChO/P0nACglhVr1XPn27o3cf/d80dy/7TonX8cAJNE7dUK3dG4x
A4ld20t8BJ/gEP1jNYmHFvYmlTSofcbu9Cmu1dn+HWpQ1eyNESu1QQGaEETtbJd2bzcKDGHfcoqK
9X74dybHloi3HxFjPin1A13NoUC0zWP4nDmY2TxNVd6o/n+f2IYl9LjcwAi1fSz/ZVqvn6LiK179
rmkQnD4Y47TybEHukxc8z9FNVS8/BIfA8Y7ILaYcRGSyYV2Y4BkXQBud6uSWZvzyVvjWRReZIGXa
h96llx5v7WDZgyIDad16XtMYTsEjiyou0carwH7bl9gNetsDh4llJALZVNt0UWfSfOUNXH2ntxRT
V26vq6t1mTzPy5Xxxc8tY4U4iImYn/XCCLNY+lm8G7FqayxGB0+tyqVuWFM5xITh4mwF18IO0cnC
p54S1G/9r7Hu7gBAZL6DNCTXQtyloJdKccyk+vyHfi2D0vT5WhNzXd8r7AUwjNrCWLEdUtC+YiBl
T8sWKrKBeyZk2AD/kroyDfk/gKh2MFzKSaKl161N/+1/th9+I8wf3/a1uTu/MxTdlvpgJutELZ1a
M0hJKxEN+bXi3XSmxDg2yAv/KNJLw2N53dn8/E5O3fKm1Gik6quY28W1Mseo+Df/V5gssG9xKm+W
1FAPxoVxUIdCXM59PpWjf3czn8Az+wpLwqdQWlAY0qSSUGS7WKxjbbMDDE3Ltkt3U6d8tGz8+bSQ
8bb8FhbwvQ08fyn61PRKy7EfLhaboXbYlI5/NpF+pzAXjZ/uB9mnpoVWrmb7UAX/rmozFD3/cAgm
DeRBGgYkCpzt+VpAKachLCiA4B4wyJWcipyi57oF3RVzz/r56zyikkGA0xbOo6F07bOkq5PS9xX1
yG01jbXcR+VArhpcTx4222kdkQ0nz5qg/nLksNM7D4KzZq1DO47JlvlWggQSQStzmyylWPyU69o8
yDZrJ6K29xo6WqTAsC6I07JtV89T3Cv9vJi9BILZ/k/WTMT5UZob5dIi7Y6TBm1FRRiiLYwo+Sxd
Cca44W/7sjRuHFFKj861NU2tNxPY/+Qkftb97Si7stqdfKdsiNrIRhDdhKfnAfUQNFq6mBW96Xzo
t87trdxL2UKFDs6Lt8mGJ3DR+r0t/yDMPwX//N7dFP576M7o5y9HlMwtOQ+/AaQQ7zVJqWe84llz
rSWLxlgBqECQXuUGgYPhqQA5WLeRFKbVxKGjrfDPoITUrzLy9rkfIwg4/YeOCAUR/S18LS2mjUGu
0y84x38kNGS5jWeqk/86oM/k65LdGWWjuf5Pv+r1qSPSsSi8011omGzzeSrUilEtkCBFv3Mzkany
rn4uGzoeJk3qkF8NiJ5IpzKwUEORgFu7Da4smbzTaKmEEiiqcNEgM2MOMNxrw040lafNw0zA/U+P
B80ECq65aKOhkJTlx/A/ks5rSXEkC8NPpAh5c4sR3kNRcKMooEoOeYuefr7sie2d3ZiuwkipzHN+
d0BApyLjl36TeAUeVNfak3y9IPeCsZbgrUJfYGOGC1/aFIn7OkcsSLLp/n1GG094vAhjC6c9Jd+y
3g/zh8iBWYvsBF5r7UyyOVNYruI1uyVlCisIEQBhLOIEiE7SEVvjFcTMNWfKGaUUJwLqmEXxIxLF
OoZglC+LuYGT7K9lYYfrGvTyW7+jhgi/uCAZ8jSMgQJHSZ8fYMRuRoMB3WicIJFztB/qhmeNvUuc
vUf13h0CDmUD3dgopnCh4QHSJ3nyMzFelMMUOZBSvCIxxz/QDeCXyDWoGAQQCVKJkInfTB7wmjQ9
YqPzJyhQOlmAnahrfGVMLQx2jOiO96Xqe2Mp4jQhuBFnPlffx4084a9yZPIvhqRDJJB8QNW/g7Fd
8xbaC3Eg/VX4lzgT3VklVxud+L698SWUF+6ifxxVxMigM1o4qHGwAdnVXq0x/mgLmil6PmpcKkrY
/7hx/WxpvL5SHdXl+NNgp1T+UWb8WgiyjQQBAF5417X9gLqOjsCaZtUKxoQqn+/Y3jx9KaRcd0pH
2BEwbfgeUSCYR+oWmBdIqAh147F7AKFba+Qx3A99419xTclC3MU8wWmEnZGNmEL4Ir1ocqj1qXxp
bD/weTzoWBi2fDrqEcR0cDki2bBjIM6IT8s8XdYSBZi/BE6XIFy57va6U6efYjogVEX2x9I5qcMq
JcrgHLcjZ/YDUjrxT8GBYeP8mEhb4kP+8oAw//Yg/yGuOlMtRWfmUR5BNUl8miTwIyn5HxT82GiB
EfkGXDi6CG7nP0a1m3N2d2zUKX1c63LkQYzvSTabXT4LoJedtecrxA8algp3VnWtrhqWtYa9Knpp
a8IQV8jTRRIOAZgC96NE5ugj5GBLZjWe8AqZxoaa5xERXvVomIHWHPuzBShL4Y7a1caSsCMgmga3
+2I4BntCMKlQVX+xi2ErGtfEDuOoydeAeF/swqjKAS/8n5IIXPbyf+QRcEf7zX4FEtNwqGVYM8BJ
m+XngMQQwFJDYt6tqP7RKbLJK7ILkwpZQx3A3G+e4s9og9UcDS8F+w+xNAwPBzZHH5/uwEXIIGP2
N77Ij4ufgmeT/qFaox2kTHBC8AUhl6BapleVgpVC2oHsUmIbe5vmB5zt3O+49hkDv/mZ+XvTkqx0
VGqYG0HdjRBpcnnpHkEUWYGDNAq1OQ0ma4TSBFcKqUYsUuXC+WeJO4f0FQ2Fr0xhIbGFyltEPqUP
ugqgr+zhlv81ZGhNMLzeAuQyknRo/yG9yqk25zphF3P6uwbVjyZAAJQdFKl5N2r771JiN1DxFtFb
oIdiV0PA1EwRM8C/8rnoTNHY8SEMHsAHQpiKeZknZ49Bk0FNN64IeBH0Rv/kTAGWoqQANFUQsvTT
OFq2PN9UJnQrkJR8b2uKShUWmN0MRv2lncsnoap0xj7q+wWwEcohGOXHe/o+pDMI0nkBUwX4SoAg
6jckJ9BoXFKA1NmSdMcltwtRdwq3THDehmodonnxJoSWaIxhD5uJPg4x1xKbJj3nnzqRJ/k4nfUb
XGy4MIj5pConESgljolhbcyusVyLgDaPVP7PnzBtSBLm8PiHZksElGGQhlMD9fohCFrkmFDiaK71
/ffGYY1CgX8ZXIgvenENmdOOjALw/4owbx4xMVs0IohzaDPp+8UWtaDh2lkLNjOszV/WOnloN7Qu
IqVH5JI62C1Rwf+QzSQJeJ/FCO5CxwrsYV9MQl1KgwwiAADqsd88dlnt3EDnFWxibSF6MnhBMGRa
jXwaPxRwg3N8ZT/QhDpA7LvQ1P1NoooUhsG/klnasrvkU1uItIRrmN2Ae2DwqiNe0XkJ5dGWXZ51
01Ayg7mQvEFgDKfsQ2ObXPrjYlGg/I5IC0uB8JfpMvfHbT/ODT7ERGVkX4ZTH9NG9hDqbPYQYC6O
czGwA6g5dyXkWJBZ0zdjrImap5GZO9+fPzHZoXvvJdbf3RrWYO25qxJwVIChq/s6ASmvxZBZ7eFc
uzs1VuuNCOGAbgL0UzHaqTHnAJEEBAISSVTMMm6EPVLmDAks7oMIbG4XCqYbEF5E/pjUKMGsiZzO
QJTZp0SS5Z9wPXQT6ikjWuf2oiMLyyN9jVRzGv4gWoPSZRLT8igdqdR8JlsT2YVmkQAWvt8vvbW+
4m+qaQ2J2u+AZ5EMc76Cr4FTotSlwUdWIt/LZ/1UgXjE3fvmNzrYokDQKsxKK9ItnJAzBx2YQeAH
GwpbGrMFtBqdyAFIAQMOCOoFXITqDCgteSQPnj3/6iF5BaZD2wGYCuS1aqUFnfnwj36WqTeJ5Ql3
jFL3qnF+bw8VgpNpl4o4ATUeqzQAZJawxlvqHbgCahwcH1dG5rrkDuu4IRjYcB7O0RNddnRDqr8D
dBecJR8WKHYMDL2Tr9iB6MGMG9UGIAHPQTdXH4QWQHeD/pXfw9NMVygEGF5E9g1DIqeyOerPHqmB
O0YpMI44OGkM1yU+7lWQEqPj1HEVcvFLwaDSVvDk0pmuQQmortjtyWfAiIMNjIfx5F3n4AT8yU79
xdn3t/SZfmNI24loofyUkKxIB8Q3pBDlE3HkkwyGsvHNaRH/4P4kiRKlNC0sR5xCBOSzfHbRvNHd
+sn4dHoBnq8XkgAQSo2cgxHMVvYYbv4VLBNdX7Ji/+6zDVpnkFsEVVQlVFPoMusbNZ3UzbRuaXlz
YVsPV7njC5GQo259ih8hBdAWQJBsqcMJDK9k2vaBw4fHkI9DYUiPqzqTAm6JWMWHRjGJmksiKQ+8
3cGIXriASdi5OUUQXqWo5diLqSCFrujYAGs1GBMBVIF0emQ/3arcIGP/8H+oZPgyGAJW9t0asbYI
bNpTdaGPoRDHUpKCG86BNaU9ZxkwPTqD4SZIPByYQH1znHpTIWZDLTRl5WLB+iA9Kkn38w6AAzSx
8dyaG8Khhj9Kx+NCoyVRjlCRGWL2+1XvR+fo9n5RRuCNIwlvh1YF1/cNggnwAmvRh7EgiHFc2HbR
fQp5sCAHpQepkL8QTqwZpsUibKagwRjLVD3cf/DV9sHeEG+AJocyzxC8gXUO6BlL7MzVUczX4nTB
sE2MCigEo+kWOOKBpHGA/5qZy6dU5s0lghT/pXVmN6RRdNyeOBboyDNu03+JE4xtOxDtAoGNCFUQ
WTVJHxh3sz00MyRUAt35jSDWzspxzKx1UL1oGSl/cOwsP7p4TqHhqZsTYcohJvmzoKRRt/k/tUrh
gpLC1SBr53jvcqZJLmN8RfgPS3rIKe2B4RwpXAfEHb2LgYGfB2EFoAQ2t9YVNxZvFatSaAzZ433m
dUcjW52b2o46QKgXl0QKeD98HN7XIGiBIkI++nhbyXhnnqIQS7GWspVGUfT6HMw72naw0twYV/GG
ep6dKpoNiBFv4ZVViwWQV4A24hHgCKNeskIQf1xOzZI6Tt624YqPp24Z17kuhEbb2AP3kyJ20Ain
pqDfk0UUTdxFtOCYd9bmlmolt9YZcdwseYoXzm4iBMAhhdxTxjsFOpiv3z1XcxTX4wZ8DbmIQIDL
Z/gF3ZITlFfP2DrU+6pt5iYiepSDPKJCjwaIqp1BL4X22KdyIrGGpBdwNwkyf8pHgyZCCfei2qMV
Sdu5w+xcAmcxcwsSIFJE+8XPs/u+f+MJukNWDE7z78+EfDJzQ6TmjFOEnQRlgRhDZZ2tBWE8hCG8
9ZGkrHxrGQoef2ygNe/HNRGT8auZqEzN1ZbDFAMp5Yw97Q7sCvAFK563PWpf/EiQbnRVRM902Kuo
QVd8UBtfQz+Tj9JKNO7QUslXikcAsQmMJrr5ZNWZE/omjEL0PIA8jSV0AzOToslVsjVmLM+DZ5vj
DQhpYeYUs2Lb4hTWJ0Z5DzCII6JGi0fvhrPqN4Y1gsWbEHyDpG2VHoBA4wlQmoPcOhNhQKJlI3CG
YhjHitCwqAa8rus1LsumohQVUmhWKJWnLOSVbDk+UyXpsoo7a5ZNEF1o/aT4Bj8/McODOJTswUnj
hFuzW6O65++JNfk28LyQPQO4RJF9FrrDNddoyFznhovZBtg+8aH4E5/qTbSS16TGzERZhiwQvow2
nbJVpq+mcdYXdTQDH771n1mfr0N5Uuz6u7rOtz1QfTIepsG0WfE5Izot+kl4Fzc+K6QyHG2DNTq2
AH1e0coiaH1BkBWJV1iC+dWagIMMz7M9BfNmnWwpnUccTlPtEGyZb/9lzPplM+mn+K53HnZD2mCy
hGYWOdKgMyI5QpqYj4xIJMD+L5Xd8KCMl9LC2RsLDqsnCdcVLuXugo9+v3sUZEoaVNkiD+5fCl3w
oiVwQ0CumMBtcxz6SIMY4kM7xzkLVkV48Y4Dg1Du4EAhi57ts4QJb5FTgF4yFvLcnpmRKibdECKA
cBHLR+WNtVsxx43Bwa1Mgu86BQElUXGZ4LNn5iSk/EB/S8jmCa4DxJMsOwjJHY0fewybL6GJV4uQ
kVl1eDOBuHy0j9AfJ/dqE+1shNZbmSW4tdcyDNCtBX+e8JRZ+LiX1jjcxCB4zGgAkvulhvwRIf+c
ONYcCUfA8Y3vwBk7zOJsmyXpdnxbwLoCvO6n+EEoFxhTZEUNZ9UO+CzbkTlBM0lbyYArRqVQISer
AEc5zavF9SZwo1nSiMcPZJn/it2B3u0JzAVBEBK5wzei9Hy7gu0V48Bojf1wHJxFYhs2g7MQukHI
QiWch3X5yvyRQznLYDAfu0s/6npio3c2p8oRGDE6I4x40v0gPWqZfEWgEjbUfk0eBcNIdh+EvwcH
EIs76Mau+SDf6cY5De+YodEFZ+VwY7ABiQHCxIPZZ5tuCAA+mkf9GCB6rCfs7/oG4H9g4DF32MFE
PAlxphzp2nkXMMw3Q+Vx9nDjREIf5B1AWTXLCLDMLhEfYuB078cdnje3nH92YimzOW+KAY+oQkre
PcWxBwMxqh811b45Ji8zJPCTKDsZPwVjigjFdAjy4wWX+S6hwlwXR/lL+m70Q+GMYx9hm/RU1EkP
mGN2PzpLmsKc6wmJPiwYzgRrQl8PECho+u5fSGuPxbsYI92iXoTnI08SDyJlP/kVHMOkc1NGKgff
35hs3t/4PgTEILRfA4ikPeNQ9j9T2nJKbBXY054BrZnlkXHatE8+X7V3eSL1iCU1QqVPU2L/ekyx
rZbEyLQqcnS6bE3YZ+YcZfZGY4l4F2vN9faMAxsyeCrCaCYT0cKhvuA4MZN9zwJH73AHFQwfNGng
Q/zT+1W38LHJ9Qu/SfhQ7/wapCfNcPr9+WAywY+1cl7RL3QcwlMOJOVFkro/Zc7PTRxsV+jDK/rG
DKnYG49Xieg+TOec0YO5DtoD5x0Can6PPYRoP8ADFNYc/n684XNBFQI2fMqx9wM8mTEMml3D4uxk
W++tL4jC9zfnPo318Subs+PXLlglv+6QkIdN8VRLMwFd9eQRg2YiVEG6stLOQo154yjW9jByALaP
P06cbqSy61BLEFnHQX2sOGrrGycEmOh7FkzrY7dW2Zxq8qeiqTR5Ud9hWwBovqMrusQTBzOfSZIa
KN7sIt3T0Qk4/E8+Av2N8Q7iygbdREde0/MQeG3T9nwO9BU9hSsVP4clP1cj5oXGDv+ELuIIsksJ
Zl78B24HC/a+WQUzzlEkOT23NlnR9mCvIO61dtFAsO2QjjAFyuQES0ALKKKBgCKCHPBClqt+z21F
oyOtUaV3K5ICm3W1BoYaEWF/lNYvprqP5cU2WKrYvy/d5CIt2IiIl4LOdCn7CN1gbtSEUUHb+psN
AqMOFd74i4OZUSXyl7WiYMR6QYb2tqZPxPXHwtiiquCqSgxtwbSCUP0lzpcXyx8MI5+R777yRszw
QBEpmATEig8aBqY5AGEGo0OEdZfAIhws6jwnoJHpUUsxZ0E/vKLRQXhFhFvnp8N96P+IdPeBcarU
7k+mVKpw4MQyM4eLCKvvmrhxGx5rS0Yh5vzwC6PYDGZnUuLVOcWT93SYUn3dGaND9UOaVOL+YVsM
R5tqtkEkpRL8zgGEpWwN+0nqOwxePNX//FU/qUS7MJGnj2CC7nShHWZkvaAqlp6OSK5GFc0YI2N0
Iq7GpB101sOpYJoK2lBaKPTQ+E/l+R8YOsIlgr7wJs5f2ZR5OaQloq7Cijtrn1hxuNsUZM5a3aCF
sE5kUXcT4sPBTskagvydfslE6MOKgpOOF1D49t0/PvwlyPVf8xO94BcPw+pRwTJDGk0rPmLMCAEx
1yXZgkfRipsLHyokPiKUjef9wll1l8gduCRTJMcihRaM7SjeYyCqWPyHSVrzIh6l4A9z2MuBCIzk
V4itUfOf4636b8JUeISFQnmHIhJWELoUFskJsQAIaA1ZGlkvd7QWYK/unNf6BvF06J5pmDuCw+AC
CnyYPeObRiCB/M5AUQbfWC21s3bzMTD+tLfgIvhw1rd0TjegD7gV1qw8kAF/h21yUbuglnNvCeSM
dB0DzwVak/oecXO0QZWKu5gqhc6GcRawuAwW5kz+tjf3ZMkJus/Xq8GldignCgmYS2VazlBqTjiN
QSzRcyzIJCdqlsFzZNrRiB2/0Lpg0eLZjr+Q/DIEldKXK28TsytaR/nPB2qnG8HYzSOBFyICyiI0
ZALvTzI8jkvxPPE7pBnAe36Rm3VAw6ZjG31PY4oli016yo7XEDNG1WuPgbM34b2/DkDTa2AF+y65
xcojb9TgK6GImNcg4DGzXHqXzmvX88BUU9YGXHawUMmK88i288nu8L+E37w+BzhG3yPSqc2JtSGt
luhsvBvuw/6j65+WV+8WLnPk8fbyX7AVJlbsHtqaOsMteAiQsz+RvjBpY3DviGlvTGCCinFZXThB
TqSisRvKy/cNpo3cEccFqTOuHzAhEKhRyKUP58Ee/9F6owgUDypszeJmZL0+ee9AWs424eMUck9G
FVN2DCgTSEYlE5Zm7ZxO6KuwEqw8t7v5m35ebawrjDb7gX2/n/2LR1lxJ3NqljzkI2ANw6kLSAIT
GQU9+djcq/lIv6mo9a4V+i28ihcPCP5kPMpdwOwFa+yZI8mYmmKRj4nX+RaMu71AO1r8CLzQHN2b
LxEwjm+EJ/bJTiDmo5KUuxVqH9QrYmcgPiT+AZbNrIn2DBn7CmlBMYijkxMCR4mQr+GP/+6/fXyB
DAcOboghwVRN3N2Sy3AI5vNB0VIaQI6iIkXeBylD3D2KB2H6lY9ioFFMNDDHDLptmGxCPyZ4yKAf
qiVbTE+KHAm+LF1ckcsDR4VIluJMWhRT+jZCJLl7+Rg1GIcA0yHh0Z+yzQ+jfDiSfEnktHowZ8Sy
oIS2CfVnRseU+DENgyI2SYwvNa8GLzNnpNZ4dfhcWa06Mxq0RSnc7h+GUcCDcb5U+J7YFmdYF6cv
gl4Qc1VLlf8WPI3+l7JQD/KXI7aiCVAGjcLnoOwwy6MAcl/5LJ191d/kGx4bYByD8oeSlBlVIIVg
4z62yW8xeaHHBW6POVA32pnq5x8FqUIUEMalYNbEbMV+3m0ZosDQI6xZIm+BuFWqInOqvawFnAoQ
D6qhmXlhiwqvHMEz7mD852kbOEZcYdqCjGwAWmJPcM9cyCmcUECx74nYIBzposZX9oKwBanFATbc
0ODhmgS9xJCFGRPYxVrTHtIIE9ax59CnXQQbcNbpE2lVNON9FKRHG2lFi55P35sGay6u2ysjgAQI
yOvkfA7Mm0JNOy8e+pZKlpx8vuVVF3R4Ao8BgEtwLyb7R/2N6GIj3IzGHiiOMoIYxd+WiJHr8GJM
GI57Bnz8Yo2kfMKweMWyCtN0DH6763tmnSVhDSUKcgb/RMKCgoXMOKN25WLwsRWhcKRLCKgOQ3HW
pYgouXYp+h5iTjjgj8WKrXy4AX2inEQFwv4GCCjkGahijuzhPHvCvL/jbWnkizlVMI5cABpqT8zk
jNzMJ8FvuKMK2xI/7uakNskWfEt90QMqCPRyK6aR0Auzyqh8Jjdp9lnoq2jZzC0GCHEAQOYQ9YVM
Ek6bigchDxQPEQHhiD7FZh4xgWgMVqWBZFzoCQeTy2b6pDMI9sUX1jfOj395TQhgGRXsX5iOZh8I
93m7/nJPnNtPz+w8RsjsOEGJrs0uYN+Leu/jCBCjiND1/mYHVFVzi7MJnKLhgb8DPjG0zrg2l34F
+zz7bLLxL8Dx2Bo743CZzehzyI6zRuFlAEQ8vh/mHgl9ldHGjN8qvoBRdfG4xN2or8YSM7cY8xRB
YIQoS/AljrNjei4XEZ4uR0SQNT+eNYkhaDzhl0L9zhyz5osig/SOXfomPioz3GCRXMFROA2KJdNr
z6SBIEDGDoMjpXC2QCM0r7k1L/4SEQPvnMg1RtTYik2MHYeDE1E6JxaSTUJuaXpqF8U7Ww1bymdO
VAXbAshKiRs1Amxnrtf/DmIIDnGqZQ/s0bgAwXUpa1bZldL+xkrKmR5obtB/i4MRXOnmfwVr+Y52
11mD0qhbqlJyRq0R09JhiFBwIqZdhX8emufNN/pV8RwrgLc0FMNOPaK5PdFYUI8kxI8SEUAfI9gX
drzkSn9Dd2rB9JIkIiIBkIiB8gr/JLpd1AgULCx0ttzFHyARjME8fwIFzEmIuBGAuis5dTkJ2OPM
CfglWarkKsQP+i4KeB5nEYJw5N/Alg438FL1yKaNLdcijZI8jzOcNAwptlTjXxwrLVX1sPYRE7q1
HVUplr/4YSLLpMuXx2nvoqhFte0wthnXOLtDJAnJGn9IOgBIhbUFZuXJZxviDwgQ9kDIPaQgwwm1
Jk0Hj+KvPWX+jrSwj2xPgPwAbKXbHSxEBkQv2zM0rv/mNc4IimVcRPmc8FcYTUEPDcQ++N0pdWxY
iGBD3DwIo8izCGYNYyQXdJLhw57aR9D5i3SeI1c/Wgg8LXK0iexjOwCUgW8hNn0ex3iLwUsX6Ubs
E/AICP7ZN0LrgE3yk5JMOMErC9ysvdiETKo6YnfoH+n72ByHvTTHzv4SqwSCnE4P4RlExI2SMfWO
rAtaKGzL4N707kKfr3dre9sIkzPmarjDfyuMhvGzkvaSCFMlfwhOlfeESrG3FaTJi/3dWKC72ALw
sRexE3J5KVtROcLwGecaRuQF4y+9vK23BSsXwOcCsRPLbw/mHD74d4ym88XnJ5IDwp/Pyd1E3EIe
R3HVwD0WwMCb6kETqLCdG2eFa1E95BUTFV2ym136wJX2V2+90bC00TIlrrNnKgD4IWud3K2dOukW
RCuvTjKSUcSb00u4Jzbp973sqDNELQC4+2PfnRMp8cx6kMkLFwwXJoSxco0J6Wfny/eZ8PvEc6qc
XTzTb+Hom66F8w69FJEyYHDMsmewIqgVI+QI0yJoNd/1TJMzx2AommvMMRywlb0pRsCTtyLmiNGv
WyrJixggli6Sbb6nrnOJ+2JoBmJP7Rqd0h0q9Cm9yqxHEH9TjtVEo5xaJOvKDUnWdB6QwX1N9xOu
GFimoG8IxFwGKhj5D2KJzwOJwi7NrGr+SVrqP7oPhg48jbBTEWch5gPS/f4QgkcAINCLscfqDjs3
zS9oxCAPWHLM7QHl28PcQvUkQH0eBSwAHcK8afObbJRtNjZWDn6aCdPTkViipexht0KRoEcRkz/p
7yguaJqHPXIAwwTZtum+XNEWU6eyVbH0nkwrEMpgoYAV8XwWF+bN+wejN/CEfGTk3A+zOsQoJYPz
KT4WX0KAjE7AJQtslAKv/fygWBJvCXnGSWctWLk6k1Iri/Bs0gyMMQUJogXEEvQodE8ItNK5eWRf
5KxmhdPL61uMRID1DIgFBECoVaIhEJwFJE7GRWK5S2uKFhAfEw0WaEAHf61pghxCM8C6Zi9GW8TP
CTqDNNk9GoI1SE26Ce5UvDftBlU8TYgMTi8iFtqgmATZZ09ClKC9MqTWakxYhDM32OgwOaPXQhSD
m75neQHolHCCCSfETrBTYLJXNFjQ3eil0TC9l/2sO3/WFdX5yGJ6LQfhrb1bPyrVAQcg1q5y7Xxc
yRET2kWzpB8Z1yEmFAX1lIGBJ+2bpcMROBHHtDdjnoc6ybacpmDuAyGywxosGDJ47h+cbU6VNgLl
nyebeElns5K/BgSWSFR4d5p1ETZSf1cIRsBgGYSL6RPNRDgq/iYIKIM1CFkvtmN2QCosdnEmNxIZ
lvzBcrGpqZ8JjiP2dEh6AjmMkK7QJMpgz83hXDT23pERBVsQJA49YrW3OplBC3VLPScIpmiFcq7q
11wlrhh/8MJQhvU0qfoVQozNTdnTLrAFNwTDEb5Cnt6RWxtx1ffxe0OQDHcUiA7MDryRNQBpZgjF
HtolBG02jww/zQHAJouURIJwjqYMYyHsgniLVd1CUk1Jrhznm5TRWnOLYWyYzfgx2YXKxgfQ65PO
PpNsIYVfvAiWHApglVnD2ZrakOViCCcBsTxshNGF0HGYvrOgf1DUse8e8wZpAsLECJEMQgX+nlOe
KJfGJQ8HOUyQEIDgXXgq1Ds1paftkE2xB3MdtFt70NNFSUFIF5D1X1ZXUKGsZbtdUvPgJDmxoixw
Tq/5i+V46n08TC3Bt048YGOPOKWlMN0C1gbOUXmTaC3LdLTvjan1SMY2fVFT+Av51m8CnGI7V0Wj
Sn+bP7E0kFbBA1K2UzUlps/sQTszW5mZOhuSpmvTd5LtPYfiuSwJm23fC88i0iL+hNs+7hdx7IyM
pB87tlyM2kpf6Yb8QQmCKMkigr813TZIlpFcXXR7mErvZlcyzxJS2+u7RcjSGarfQF2FZTiO5Mit
hmGT0v2o6edYdSYkdyIdjPBSVc/E1OHst4oVL6Qq3bbAMbFsM2nBmb5bmGw5mlZMjShN6M7fRrKZ
acFKt+qVCTTfDpjesGv33Igsx9paM6XSb7FwlsbTyeNzgGiuiuJnoNYYC3WgNCc5JnE884yCwtQo
D5kjrxupp7tUKmXJMylsSkTUSVsnYYjVsNM0alLF/1U+zV/tf1Ytpiu0kb7XX99qtYgSKqxoF3oW
WsjSWeWWCWxlbDytWMvZPZeyZRkCeJDvUeY2zCWGmVXSMACKxiMcDmkl1nRCFiUx4T2DaD0NOWmi
XIuIalpVUWAR1FhxeOjk3n7kg5ntQwa+1rBsmT2Sw+Zotsk6rNf2wPGkhTzJDg9SndJwBfG4kFam
gTxDAadDTRPELVq3avIxh0nP8MME2IyYXDX1FiH7o8U5Gt6ULFpx0dUO9N4wRFiF1+LPByjohn7s
ez7WCgYNoGLw7FGbEtKlEYfqTMIw2TSl6Yr3jlJG0XRuJP1mMlV4Db/iuZmHpCfHSnm1s31A/vmz
6sQM9YAwfTKVUSD5IRhD5l8cM5rrzXuTSM5UMpAUDG6nArh9eTjNQSfIZ3hX11IhidNq7rKMkE3D
bedQAxXFKPO7TcezXL9xqnYXJ7a/xTPTkQXUhz9lIc3Tau580mkYIgnRholdM6U2fW/f1mdUfwdD
eXxLjMLp/ElWAet0xDVXAHAhIWT9Zyep2GLs9tkznS52cpJlhsIHxGlaCOyTlqQ6bLQ0VotZa6qu
pQP42MwCb2ilgknXMY6tgQY0czfiSRFr4N2u9Q8bVUVCstlO/IgJZ4M+D9/NrfdMfr1qt00kreva
hsVy5qoSvmdyTbS2Fe0CEraUWHtopYItRenXgacDA1Y+vIbij3WDpeO/H11JPkZpltswY1BGIxVU
CsHcS97w4Jx0gdl0M9vhW+slwyYkZxZ24dnQwt8yscafXD3YNVHZiRke6wAqsKz2dglNwRCBNEp2
OkNLnLS7WyZh56qPoDwmE7Nd1SIos3h4NIdR1U9SStGIyA36Yj2ZdDy2VQ4JurrlKlpa61fXHa7Z
TW7h0YdTmyB40w+GvYpj184nKIFCZk1/FkG8Vkya5c9WpVb2MkqLdOlUQEWR/sTr5hPXFu7gkeyB
fLI9cWYorXmBoHZt/WWZq/gcO/MURdobZlsHwXwzH+AvN54hBS7Fk1V/t/XSZmqTfSGAJALAtH4A
lDXv2PsvFrXUbjBV6qTrh68+WEjJctCWFmMimEzBYuT/ZZ+T2ePro/vphitfwIgZNbXN+0smb3lr
vpXULbzENRhHzWkADTxMjb/OZH6ULvybKCSy5FBol8DnQAfWai/Je2Ei7IH2y6J5q5pjBzSEhAsi
HnMRpTm1dAYaDR1l4qwleO6zreJF0TwC2FGOEXMaaFut/E6jC1uuqm4I6DeV5Qc0o1grqpsS2GTv
OtAtBy24USw+6tlQ1zzohnP5WN8BMV4gP/rUUL7yillnAw0ular8QJjAnldpP41op5tJixSE7c0+
dOHNZDpU4lYZRr81Qs96pWdLfv6Tn4Z9Zt0CUBSZtFKgZvM7yV5cdG5ZZMOnb975RScW2zofaPCj
pR6fuOWNhnPNJmmMV9knhavq5897UZU/ZvMUx4dZUzDHUNIi7UmnYi9hichmKSGP2mtp//k+7uIV
JU6cE1JK/izSx1Un+sQQQrxfpvGXbm1K4gkgrOiu7YWTvyICpQIqHBL/3khq+BVaqHSYtepfCxMK
c8hNUNmyxRaNpI6XktunZP/yFPGaVTgd/ANrwmOel7JUshWvH3QEUJxSIKdmnxAXFc0oBEKFYAp1
x41gDbT+yeIDqSeviyh7OYGXMKvF5z5U83e5aECl+19WYVw/UgSkZvgbe1+VuScJQLmk3a8W3Npq
FjEn+TPL/a8oWIfdjX/GGZYFt/tHj7S+zqm4M5svByObrcniaqmkOBoTFHic6yxJIbXBJ6OvxDfs
vCsXPJRQvW7Dz7mtN2mwjeJd2M1T6zZkTOvlpRHC3OTqt0DvFHWoPAoaTeJcKX7tYVMh8vjMTW8t
q3Tcs9aZJvnC0Lald2TXDAF8g12X9SKvJHS2NreawT7eihvGYzNwrL3Vc14fC+LZC4afkzNKzCnt
96E393EJayy7fAkWq6q6Yb6Su4mElB+gQGdxhOo8869WtgjMjRNfovwWaMcme6rqIQ7pjI2Y5luX
QYneBxYq3moc5/iS6F01dV8iH/SHJWewkc0j0+aVR2a27uMfXTt7aj1zVGIMgnpe2jzwiXkWRVai
DKhTUCfX1rVo4mfN9qj8fPRFWt+d/PguUDWtdLJFCg73KfvcEM3C8qpqFx4WNiAANG1weYTZ/yC+
+W5sAEp2E7uglR9Uc5UCEaKyQqFfTNgJ5WGG20FcvnLL4KjPj/6HXh1vD80XzpI62hr6Xu1SsbGU
qWutJPwC8U+I/taRnHGiJmQSwxr6jPWRv1vNlfhM6qlW10ToYpJmz3j7jMHSGUJGvIC+aM01woS0
2NAVc7h7w5waR4/2JYgjIASoSsRs4UXz3reYVAufyJFulnUacnUNXp0nplmEXw2ddZDfzOGiROby
4/wG7DE9Sj6501dJEa7exvvSdz7RmBR5uMPEzqZ2Z46YtGsnEcpF8d9GwWadWvJNTpO7Y79fccNs
lI83rPNcBn4jyDhUNnXacURG5T4tNXKb8vfWl3xq1OC7t9/s3DF2i6a1NhL7b2im0zSki0L/bXqf
hxriiWyx7yMTsADpS+euUZ+ZeCrVriXfwmT1YET2DLzHzaTkmIy9PwNQovcmWVOD5EQM3CuN7+4N
pMPUAGeI6TENaZxX6UBp2pD1Q9xBHJ8/abGUtfanLuxZUvKYqqjqEJqXBrO4pX4kOUSK9S8lJul9
wEYSEL/S/hbNXlSNhkr52iuQR5BTnslZxhEh0b997FFo3DXObVaMr3h4Y1qMWsqxpUo2+B7vpptk
VJIDgQo2K75xAPNs3GUBIC5ARVlPnSFcO327tRldVJMj+1lb8a8UUTGZaN2LDl8S3UqhTQuLA4+u
TW/533xKWT3YG4vrVxDeRTI4F6aS0JmbqGiGGHqD95NTZWYo71vGsta6PRlomjnwFQkZTBJAliiU
CEWosZ5j2MPVzczLOvmqIIttOwGY3qYDKmH/t64vJqha/t3ggnpnN/Gd5JUOewf5lbf6qIMKjZpt
GmJ9yjgvMoZURJZ4QMRlCK1nCDDedWg1WsJHeRYy8DYlfFEYTRWZCHUF45333ooHRwq7nS19OdhN
yiJY+miIY52Y4YT3lPA2o2usHIpSn13xVLyP3OsRPx9ypiVyMVWsfqRKVKqMkuDmtT2gdT6TfbbR
V2HILM5h1Rbngk+tVAAB4cFpI2hx3Fmofd7sfJ629CPQP66tlF3bxl9IVkgJXawjrDi58JVAhjZ4
jtA68cQvVLDkzIH5s0TKCqNOgmzx9sutHsBeyBX7VMB0qyBefdh+RGkSfiCxW1rJnHDXxNkGcT9P
26UHWCZ6ml7hbI6juRkM4yYUGiU+DQ6lpGAwu2JSmXKdtbpAuywdkrd0b32PvDzyCNhijb4/Far6
p1EvWm/4Pj+fiPcpkBUXbJjtJSfMqC8ily2vLr6T/2g6j+XGkSWKfhEigIKr2oqeFCVSlN8gJLUE
bwv+69/BRLzNdHRPN0USZTJvXmNeVRCTIKJhfzHpFcYqMmhePHMbTQAcSenAZDfe+olCYJirkxfI
Y2FXe4zqdZk9BVq8uBXTZJUD/IhbykG7bKmwgAWNbszkS+ZCb1KYVR6z+FFSRLTBy6hGkAmBndXV
LuGHFuHea/V5IqiJkhlbCjzgIpsYJvPe7mqAOyBqK8YmTqEflugaTf+jNyLw35mTIKzuSid7y2fx
WMFkD9iLjmmfw5jJYSxY1mEOFhLY2OS55ndznqLPSuANnBOckj+ZMYMxnwlNib0KX7IdeZwJBQyR
Rm11KDnVqpUv1jPzLI83EnStxzJxvnpFHmraP/gNLAcbC/2WTUZ6I7hBG2BDqJt1IfydyYdqaVxU
m6s7pFJx2T4gye+rCaYlmKkIPDwnUdokw7NJ8eIG/WOvkxBOY4EllUNWUZh8q6SGNBQ1G2FMr/ZI
v2S7xk2ZbNwhwpkIV5VF4TK/GG61N9kCBbkc9EQxjN4KICBzsE1ywZQUMmmsHMAn4GLU6boMVwpB
Ag0AEQLsVtSRKS46DR74cnyZC4YNqbBOYqzODQd47xGb1syrzyyKHiM+rfxdusdBso9LvS2YILXt
e8FC4uZ05nBnha9lKanSmaGjL+upjFP/XTnjtgXRDhZGfHDjnXKMoBig9MiwHWyLvxGdZuzXu6Fi
KCvH46SzFGOZ/jnvkFLxaAX7yZokdaIGsFpAls5P6Qu1/ld5EzqCEQIQl8kOcLMJQuzVSvmiBL17
ZwuanhYJzpRjkSC/ZyUPIbwLr0H9MFwzA9QmR0YPAFFEJKbF4p8UOFPvhuHVqXdOz8WZWOeoVF++
DQ0nN6lbqR36DB8JcXJdMOrRfxsjutYJs3eiDwDRgoHQMUQHfcBIDrDFCjCrcWzWzmYo8b8YzG+6
tQktklMXb0296gjM9vD/OsjEPlmRvgb84EHn15TzBgDmSeUOAREYnA3vFmnUAW/bSPCQNWiSFNci
uWk1fzbMP1kKB6+AjgEpKAcf9KbvOIYeUXUbTmI+p8GutWKWTcPytfRLA7BAFd/5+XZw52M0Smzt
MPJhQOzM9nvs00ZVD7Z6MKbHtHyMy8dgeqjMs0juu/ZoMDp1t6a4BJAFfdRm3JadGM99hhlhNewD
DwZaBdv1T2Zw5lqqJhI1uvmn8wmPRpASVWvfJxKd450rcdK3FD0BheqCjcUupyzXUYh2j8hEkR8D
/YqR4CgPed/QR8z4xsutZVztyNh0LWXEfLW4lbgErNg6ChclPbJXrmvOJjtonhs7uCVVsNO9ghqZ
vHctbTaLZOxyNgeJtq1GgHAYiDes6LXm2Nj4Bulif4U+0ku7PZkfp6A7hFcLu435EeFN9gcKhOPT
3hgfCh2uhozL0ol3Fj1CUhJr5bOFAxcMmdw9ZsIeRZDKO9Tbl8h6BZKM5vkQuxg8pSRjkZGBrpCk
vkpeWytY1aLYdnyXgTXtMqCemFpBJAjQ7GsnhvuJ0t9y/00BkS4ENLTpp9m+zM5yDp1G5nZ6YprR
Z2ef27aPnSevtA4uV0bXP1jxNR2h+IrTGDA0celoxk/T3lWcHVylgXhusW41kgJKGReVA7Wci8qU
Yks96kwQwi3a8PrQ8C+9I6dDzy5vBpgTlyQgdwFUa7mnPTK28uTC5hgiH80CoxXfvy9MvRsi7Ea0
8dQI6G7Ia7Ja3KIPCdTd1vEOEu99PC8FJY2QSjV4knee2NzLY4jRyngIcJ4aOrPlNau0W7tkOPZo
pjpsk+zWPON2lzoM8alUjC7flwBmuW2Q1JDb+qIsiNkATDU1Rp/y+US101O6tmnQoMaWFkYSdAA6
TX4SF77wtQ3WI1Us1aydEKNbNI9tix7o1dbDc1IyINYB+Q8hKpWmeC4sExnyIE4qNDaj0xxB2W0j
+rXk/FR5alt28jXV7XEe+9VkeL+53z4nsSDpAwslUV39Su8d2z1G0YLXtaJYWfpRtzOMMjwAohms
fyqcD+TwulXN2e7a3zZ7DcUq71HTZnujju/U1K0pGgWJMoNznysgVfctaj7N7i9roUJReA+oBxNo
1cu7FCTZzI5xXmA7PfhPMRC74EOThhQ40xa9cTBw1LMrl8q+NbyTazYbyU1idoy10rMcxB12dGZN
GFaL1w69vMKzr5snXLXfpvRtzikZ9W/qQwdX3ADTY5uZx97s19l08lhQlvkg43jNL50HQ933KPqO
zThu/rsR4x7Z8Er28KmE5mj9+a9shkq+PPPGIUh+rFaJcNdLa1YP+CaN6PHtY9oF96PN0Z3gxDEW
2PJH6GKabt+U1g/qLdtAitgX8Jizh4A5DCSOPuVuRGqH9UdPkCl6p//gEt6ibdRbe+JTmclRLtMc
Rs6ypqx2y+NSZQjKoMKJNla/p/ZYGmy+kuU0aQJYzeirImvcJwhoc2K6gWBavwEY2UR4kyTjdyTE
15xkh9z8VCEhklru6QU2kZv9W/qV1A9ZB83RWwokczLfK0fEWM2CQAXRwe5ocT2QZKf8sZrxKEr2
C2hKOIBIh8zADW5g9tjWVt9p4NwBVhld8lT1SGhja9fLXaCfJgSNk2k9om+DCPro+Mg7wR6FX71U
mXu/VDweBn2dFQD4KPwHkcglwXSxvPrSOxZttf3fbW/236b/apAY29j9vuzVvZPDts8gsfJMazB+
ielXNzC7ccInEcNzoTCb8e92NFcZT690+l3i/0luNsNvHtMhWIdPDh2M1un12/nNPpo8/dSGD0e5
777t3njLvHTEiMzAtSGp72rAVZUWjKqr6HmykIOGxgwZMJ6QctbutU2GckOnHNxVFUOhEeNWdoIe
LCBQTqqk/Mi0+1AK9Z2PuPb4AcQM03CRUbrdIQqKek1Nm4cLXeAa1ygXQ7mxtbHyW7CmEHkWJBRO
4LKC3QnwOSN3qkrkJlxGDs1LwsRy/hH+S00ZR5u7loM+xZ54SgbU756BpQ62uo5zbmrenQ7QD/Ok
krkkz36sn7XJODIyTp3z5Y7PLLLlu3LfDDNjJjK9D920V2Zz1fH8XVbNqvFoE4qMag94TZIR2m6a
AAU2wesTVvD6p07+nDTfTSzVgrY48nsy3Ym+DLLdclRG1kMCF2MBpTLuNasodspzVlnqX91I/5ba
udm04RJhkIjFX+Mwg5/jfVmbcNG7aN80IVyv0UApggwjTVn5Ij3pnBGE7Rcbd3jPUwhRrppfhZh/
CltHHMnmyTBEelfaEYJyiMBW/NKSOqofYkUBIxtiVIq3cE7TlZF4sGBi0pZdYqLFOh5I/kj6+5Rp
TiyiZx1Zh84q8e4JSXBHbmJ4/1IzSRaZVDEJ7I4z3qmp5VZN8U7Y2fMcDS9uUCbbLk9utufdgii8
t8rpIeo10qoGqm5pJUQnYUagm0/PT+p1lWGgJsAFnThf62HYuhHB4YObfJTxee59fLt781Zbdr1q
/WrxxbZzf1v1ZBQVA+eHq5mFN3hAjZe5x/wDpNWO9T40yHBhTth34PdpVB/rIfJWzVgRXDHJfZN/
Wqas9h4EHU3g1VhhEs0wbmU3c3NEXh+C+luhcQg61CxVdHLD6GYa1X0bzhAjIm7QOpu2U2zDHCDk
qE2Kbst84dAor9lVcX/pC1veTb269gVJa5lGPVCjL9FjQe0GiDP2xSm0ZvOmnPZTu9MpVu1TaMth
SxH16BTtfZAY85rY2LAwfoVhPM/viTxIZmT8UrRHi9EYEn3jNqVH/sT8/3/5bUl/wh9V7TGTh+U3
uASoIoEb77BL3RA+uMLTVxyt3HWPrtWLmx9kAPhV91Amy5C0p11v2p8xp/MyC6jCRkwcZ5J3Aa61
5b3pntKEeXFYUVbZjUvlDPzhVN4TVZyzytHbefMu7MvdrGuPGCF3vBtRZgnnKxBQervkHYlQjFVb
VrwY8GAjIEC5LyyCa0mzK0dzPVT8qHw4DMwdXegnpQkdUuLtENPYj9NWZtnZDXC0mNxtOkzTXe8G
zqqpoKkN6tJB36tzLIY9NkUxvEVJiqVOgEQyAkaKKScL0ziHtngeApwK7Lr442Df+jadvKohe2ka
kzL9os3pUu/JCNVDJTJ+uPucV9OzHMtxbUkkFbXAkCCm7yx/hwbI0IycvfTUedBYh1SBduhRkYlC
WeSQfvQJJeQ1BBAyLWxuVsdqxo15MLND5QaXSZgHq6Ieqsb6oXRmjbVuBBXVWzkxvWjJCHE5SOz+
tcoE4ycH72naFZ2av31mblRONdmlnNwVleFUfwzG+JGp+sewMe+a8ZkuqMtLzevr8tMr9TmupxK5
XflvaONNOWNcoSBtGuibXW7YJOMQmhlPBa5Ye1JenDr/zDJogvrdUNbDnOBeOMIMq5jLd1V7r8zi
OXJS/Dj1WmGcVfFBO3iteX4wBHx5G7c2D/5uXCkGa4QOZP7eSWN37SXVRVf9yfO8e2O0VgVUjtba
OrE+TT1XTJNIvBkbJhjRuyjNX3P6nCrkHQNzZ6Pf1zEbNxipP+ytM9Iz8QZW7VAec6khDhgvqghO
mc9gPsCyo0BWlYuDaVfbTpe7RnbXckhBzvubXzXpAb9jm0c7NtRv7kg428B37DK79ar0q53jt9zg
juoifMLC6jrb4W1YjoE+1l9OwX1kePdB9ZrMNsBjeA68pUUHgmBplB+F/+0WycUZcFDmW+mV9R3M
YOcj9bOpluLT3+g+e6p0L++EOTGbzB50jNxGgrP36tEzxvBuaLpni5FgnE5PsYclR3eWjbfLA3Pr
9ChzvQyxamzR6ljOheXtV4T/TimOeQkYUHKNZu/blMQGWjs/+UyalkKuYGhgBihh7Np4NHCtrKP2
yjqHqxvlO9DsA6vC0aB/jk1bXCZPfZkDLYYkedIT54tlom98j6nYusPwbHAuK1ducolqiM0YWurH
41MHZvnSqfLQx7W5UhYAfGxihjUVl25gU4fTR5c5P8v3w630kEM+SJOBOqz+acsOIDqHRyvnXR1W
F2bX91mB/45VPEUTLn6RucP/EOjdj68mEiqd37d2cPJUvWtivOKqIECERqxvSwcYZgIYg29AVvm9
iZWsVuRJptXVxhayyMtjOjO/8PU1qZy/ABaaSPEr15l7zU2oPsKNbcqq4N6xp2cXt1cLfApCWhWY
zzIe012VfoomoHPLLJgWBPJMPhyMzniUfneQaUwR2qBNY9vmDSt8+bdJMxykbT3i/Di65XtbN9/z
gMBGJYwS2mg8pSxNqXp8/OS7lmrfVAISRGy/68B41ilELs6YIsEqU4aPDRhHalbrKlKboFbXsBw+
baWefQdfidCRFzHjTGNYnHrJSxjMD8tKdhrmg5ZxF4weZt+cElmyIGwKQ9tx3+etdTeO8jftKjgq
lcsC5Hx2N52MH53Kfyiz8CUyKPm7aflyC9ieRfkxZv53Vo/HmIcrOx5oNfxJ72RLxP+Z6W0KJz8b
sA9DN0K4Szcmna3rfKuIrsX9NmSJ9jJCTCbkLfGXwwx8zvDaVci3UTauWNXp9KEyWLc5lHLAwSdM
ZZgTLKOi5IM77WhZWPArel1YSiWZ1vM5btRjF5TYrm2kKK9DC/3PHehTquoW9+2LPwqMv3r72CoS
C0jAjg2AyqCux1Xf22CEgPEeLiV+/0nQRl8jmMY9X/75Nv47oPa+ou2HdaItgBGjZhoiG9IATPsh
9pYFmJK0WwBBC002lXNvUUr2scJmL1MvDtRrCtrNXHATGDPkTzZcZtYfPPJ+VcbpK3DJZ2ebh8aB
JW85W+Eu5IH+MQ0BncLxZPj9az5RKHAGeaK6B8t04YqZIn6UKn2bwh6mF0lvvnEeW6640On3URHi
/zKJS8pdFSfWZgoUYQcDfiWNhfcqJHrhOKR0pDjM1J+5W78NcX1pJng/oVFjfokFHldVcVd5xW7w
h22hApiR3oa+F2clGs0mK+lnNmGKM0oJh9liz44RF9L4V3OAFtFPLdTNracv1VqQNqxnsrahCtq7
XNaLEBbwfzJGTJFy/81WAIRFGv/2k/koOotcQyyL+k0gNPstpL/m4uaEhjvdT+VzxQAh6AQq+nYi
+nU8aGhqssBRTjvuBZ6iYMYyd+ljip90mtLFktEnmIOZHbNdogwYCj2lFszfFt/DPj47tbceeyOg
KJJP9TgjkU5X6YiyRRcOuJ/6rRoGfjOEE/yKtXS/5qiF6uiiNghpQQceagSfalDR54D1UzXhqFj6
TBViRu+k+8i2ewVHK5gP39KQAZsKxZejHTiRSOTq6EEwrrwrciFwyt/49tTtevh/KSPSfpovYQij
/L83blYPqqyB6eAVkrqU5AiPJ5K1PW/fm7/wTqaUgaYhYGbUiF8sHRPmQdUVs7/6ul4bpfXWaHk/
a3Nn5NA0G2dtxXrX2unOqBLyQtxxP3liVQnx3mv/5s4NzZdLFUnbFhbvtmFBGGWip2d71ypxsNXT
EDHRF+twjG9eoq5BAI+05Q0M+BmoFB/zDGssR/wV7ceA1QGznX2CURQXEgX1cGii5M+d84/YdHBw
R7fu/psNa5vb07dq5FM5dD90ASsLRUcWso0iD3CplrfR6i5TCsM5yLvfkkeYG9nOVuJfmDArKZGA
QlL8KdX4GilcHqtgnyWguIu0c6byTuMMN5X+WE/mOrM8GlXroOpo03RglXQ+kKyS79nEE1PfZ41/
LIWH/cf8w1TjJagpIzIN3c+MIF9B6G4btBhEh9LbrUTK8Cqv5N/YYgLD8qORXtMu3ved+6FStkRg
Iz4/eYJyp8QegsJzNqmL6arJURYbI13Q46Dcj3DlugVLSW5hALrSxqwcBwSONrT9kPa5j7K18NxV
7hEdROYYdz1OIzUnYAz2MFPoLNxQ+dvRQyeEblhMGLvoYTDKgyoDfOJgoln9B3we2DSdZLRlHINr
mPCwJaJEUfKhmJ9XeDHaC5wbrlqcHXHZW17QB4brOBjtDJ8huPltXxN88QWPKSz+Md3aJS2oLv+j
LHFnFQUIMVBK/lvLcJXWZMHgk5ZARqeYDSy8abHBNa6JNa+tRK9nnhPTQfxqyZGHfmD7Dg6yZHXP
1mpu3p1kX3Vid2Jn4U0QI8LH3zBB2weoak0p6Fm3GbrkoMQfpvA2c9iufeEHhgN/n4+iOLDlgFe2
1T5RlTx4oT6FxXJzdJg7wZ+kSphyCvb3ykQRX/5o+ZZazQo62+MEWdVARNkwR09gY2rmrUb+kclH
NV5o3e9S/iElKriicxe+2cD7Bob2iVhG5eM2z+O7smYicu+FQIZ8eq3/5oTb8TdsvluFZADRpm4F
SWuIAEhZt/hr3KVe+dtE6CQhGcaUiDV3cgD+tnztAo4WeM6a63YAlouXvGReaHkqHbV5ARe+7OHF
oVsq+fE1l0+F+NOAQzjPxhnoPJzPg/seSeYuBSMFzCA6XLYr0W5kMjDINld2Kg7Lk6FoQM0TOWin
2t+Qt5kiQy5yva4sDQiJyJuWb8r1jUIwSCkyVdPdonzcDzGRXFwsIMayszfJsx2qDVbPIA5K68fM
nbelJqZjWblJjD0M7B1mEoHLcGKai338ypNZj9WEJWA3YlKB+GjZsXXX3MQyrnDzgAfoUYi2A565
iBU74qE8CGWVwfS0T99aWjQMM0p0r+QvFYWNxlEQli7y4pZrpj6YeKnoBUD4YDj+ruYvlb7x3NTJ
ebT4sO2rHXfHcMaErgreq8I8uQg4fAfTD3tCzUln5Pvwq6rWfG2ipyzMjkzWHwIs3z3V74Jw+Kxl
ujd4sJ5W36PbP7lWt0tm6rg07zeW/ijwdGqj5uDQMTSl8wekucuLXTCER+rRsAaLM0yHHZdab4Vw
D51r3sKlKxvDm6RJHLDemHyAGDZ/Hc3bOqV+K0dwTfhTUE+uDdIA8po4WodRvlnpwo3rvsSS94d5
p2OVr46RDnfLkW4xkm4F0VNkhZu7WTn3bSHQDc4mfjlosTsKJVyuquQyNmTb2QL9YoDiwVbHLE1P
oiSgxgdEUHn2Qx4DVGfO8ak4xz2rOkecv4Q5Fc9D4T0tLzLbfI8FhTaeOgPvZ7nyTMp2ZRPGVnRM
EQBNSJlFfZ7ieTqZ0UNat0dvnCnUsEYxTHtVYQvliuw76OJ9BjZQlgWhQ6Y6dBqmSVTBc0JJ0EAq
9YM4/u+jTHxjC2XB8S71WB07MqAqR4f7/l1FDKWXb4pq56cumtsQIMXmHUwO6voi+cB/LfKZRAWQ
Y0I863ILvXJo3rQ/39rqKmd83NWMP47maEmNfCv76cRRGyxcQ8DJ/Wj1L47ghOIxlF18sut6W0nY
0lFjQMfhejQ6637OysdcuNsAW8UciEIqjY6jgYTu1hvMwEq/FbsFJ63M/mLwDUhPw5Ya6PLiYacj
7kPfYUKHR6k/P9TtwCNy8X+jss398iHLsxsut6JJvnUdbyzkhUHcvLfYelstfuG5HTwYQOpzRExv
6qfmrnTcFVVkIwtCyyuaRjdpXkdGelW4G8v5AIRGit5cfwDLnC3NKTSIR4uOZSnpC595Gas8qswP
TnyTWA0bCk0xz3fatd9qq7xOgAiq+AhHUpICbM3j7isKxKUckXllDLQCmd8jFNPpa1iekowk3Dh7
EBEgN9JQUNpnOEivlf3rD93RHnprFaVQuUGVs3x6KKEaC84T3YF4hbJ9zvlpgUDHmrNm6g6/PtXh
dJtg3Ni6v/Gc3zNtAt/K3Z3f0/1nk7V6T1T+NmjcTa3Wf+yjAKXUrWmzDxFFGHJanK/9S4NudZja
l67r6ZGIiV/2w6JNUdhdkeyTZtXJz/VXPOBdYZrPekDGaIHrSdqgOqx7mPL9mgecqebZ7an8ulxi
SEa/7wg8oqLm4iVsknY2i1UOfODj/Wgw/l91dojxjtWD1cGnrFIe3NSzDKKhPmd033NMHzO4mxgw
3+urr6ZYpkA9EGEZVy+L0Q6UeGAC5xwzep9ndz9g/azajgHkjDqn97LvKYsuSeRjbwIBnzPV/F14
GM4xM3p4hSH3jA4ZudDnNQ4DLZFNrwLqfOu/RKIkZCfFMhBLUtGrHzeFXqjn6k1NHOz1fBAVF0fu
io8ia1GSzyCagTHhLURJgO+lbB9NbpoyiRhjog8AnQyt8FgtXPEWK7rEvqoCIWKBHUuXP5pG8NCa
+IihTsJFMuKOzgf8AOPsGDT5Kesr704SHzg2xSb12do55CGagGwlCXDrTEZhTsxI/F31zD3mGBX5
WCBzauCdq2w4pLo/JPY/Uc3gwzOyZrdHOGS1myGVXEuhADHy9FnDpZcc+/FYUElgJpi5NGidlB9l
BVmMbcRUaN8YFApTWvVofNVfprDpbyuemktS04Q/1IhvLfdMKrHras19LdWX0u7ehewIakiauHph
BouT0mRfWPZ/Q10tCTFcjXGN249toU/zRp4BorQif8wmaHIKhaFUhEFZT0sNWRRy39oSYpDYua5D
aeXgARL4D20DSTCV+c20B2eZJv6lIQwCHwkjhVicxfCl0pd+2+ughL+/wILNvm0rYr2BJO4mBbMN
v1S3/lSwLz2miJMRvpdWdO67+qM3XxPR2yvfU3/+PKIKgmUix42MsKSLoolphXNpjF1gBefGrjE8
poKuloeZXhHnhaV+oLVjBWD9GXRIq3T5nQWfnbMkX/TiFTLdU1P5/MxySRnTH5Gor0lc7DB+savu
PbIWNZmk0LTgvxYmmEbLbi245mIFrbXEronbaczkU+OhJZT2c9hPO0K2VeucJ6//GwXA9Yxp2HKk
W/214VLOsxCHMHPXUVWPviK9N4S6BofA79YxrXvgJ69iwnZH0A53kT6pCnvoWR8mczOSPxGxlqKi
+3MyTQIaKorcOYbcUy2q4JIeKh2js5NaHCZU2V78r6eZmeHJ6s47RFTTfpM81eBrIE7EjFnFWlFL
JodeBJciGveZMzPLUn8ts6wWxq9FtemZHeoJUI6orj8cI1mnDRC4X1Pw5+nZ0ZAQzbopMZF3HkFV
2B2GxjwZDGquplXvum+ydf5NkC0mG0tIF+IAdzaSkD137bWE+mKH2Gj58iE3xLqYihetrKdOzj+l
Nl48vEXRYGg7+4yD+VwXrF8spQ26/VSSdlvJ9fJdLL/2xnQvyx7qHum3/teQ49HDls3RCPqZd4uw
vQj84NedPBz/s8syLoUd9dqn+NgZ8dYrfrjNNnnUro0CKeVPUjbHwMakHpS1aMPbOL9HWPt2Ixk3
KItCnNfq4jmFaOgFjAXtHLciPWxGrtwKXqXRhjvAbqxVavKQYA5CyC267LGnbZ0aPBhie+cl7rtl
aRCtbD30GGXKoDn5mLH0U7GKuQAsHX6HFK4FoeLa+xDCx9uvOqU1Jnfpe2JgZBP6O8vpN8xUGSqN
e8dzSBfFGyWOAGPlvjT0KZ+av5y9GUu5ngp7kxvpeUq9KzzhJ9uddxlKPgPOuKQaGpF+a9rbqjeB
UEdCaqTDNeLhzWl2l7pXDAnzx4ItXTT5Fv4mjka+8TD5Ny/K6PlyicYA7XUR7NE6espZQnqAe5jn
b63JevZeHJX+yhSGf8FuM02SBvmAfJvmDHte+sVtaKnjOtTP1lta2S9jlkKptqzL1EOcEY8MNw6W
dO59x56hII0bxynPkXHMSob+jiPgyXJim1yYEJ43FaTE2HxJs+C9l5BQ05R4YSwH0rzaMoq5q23j
gXH11jJRZgbFlxrL59EgRGgOnqFCH/oAoWQavelckkpWfUBkvkiJoAVVFUJJv/VPjo2bDLLmoKuO
vc3st3O7x7ongDrAm7vvF48ReLmlTwYeDCuDrCrupgQ9fWd1Py2BXThq6xpIzALPx6ybpftbDd0t
Tatt5MH8jLEHN4OmW0tGL2lEJpJCPEkHPKTICcR8GUdvw/QthO3or92c4aVvnoOhvw18tFZ1W1GV
/4Lc3piAqtxIEq/4eBTYiOATWTO9Lrmdlx1fV853BDkkxRHDdOLbUDvfbg2fLRiWlNJppFNsaC59
DdZl6PjNl3iFUVCNbKuWKymkyERMeS45Mc1cny3UluPcriCNhcWuhDfYxPcZB7mqkycnVFcvqn6t
yrkTqrws5nRz+xl6FCzDRNdPellqoFZVIWh7n+kdw9w3cxxRJCD3gfxO9iW74GjoTsETlyd+s1L1
osnW6qUqKavoVoM4BZGB0BNS/DCYCLaTbe9kU23HOti1mTgIOR5KjWchzZ7btoepCGFGFyUTb3E3
U5XOSuw7I9iGlnH0JSnPdsKlTuT0X+AP61mxuXhZa8Rsc/AY/Hg0BH3lHiZ1k9cyuy1VOfcOvl2J
OBSO/dj4gkAPQBXb+QkHBfWp5jRq70eV3jcTimmIt3nzZ3CyzMDzfifhD44HH0HNwjcrg/1kfv07
x2X0ZNsTxYkO/zS+cTUCmRalufEUUN8yXkWFlKaXanb/sqA5NggBgZSZgg/UahGBrTUCO/b+aBIx
KCuSLpL27FjqMg2vtq+fSgYGJZpsrQau/hwPo5h6oxhHpAmdvVuQ2d7/jBv50HDuqszeW5A1Vyjs
Yt9fjbWNQWTyNRXwjzhkezjqpU7x1DXVrhG453TzBhLqZgZagy4GTrqgi5lVPvspvvm+f2Gl3cN8
vp/rbCkaTqM/7hwOrzzCL1ta53GA4NXoisvnLwQuwFx5OaU9GOQt2GuQFquW1j41qIFnygaKAiP6
h6asg8pBWoHF+YBPe1S7T5g3oT7rcuRvgN4plUas8gNgNbx6VlQMj8J/lRUUvYx8i/5ZJ87WYdar
/EPqzFhjBs+GsL+cBuGNUa6DTG8dnLi8IloVRfhuWi92mLw6qvuxQsy6/H+eU+A64c3NepbBa6gJ
obJUsattSQPCtCNz0b0XJmAtuNqhrABAuuQ0ZIAjsXfi7F1NtCjbvpz12kVf3MUFjheyPJaSVygL
nEdNE1IqsFXdzhxUvqBvjNYo8IOZjRIaJ22Bb3sS4Z0e/nXNrEj+M9+mJv+LPHLEZuO9jQug8Tln
nZGEpJtxbcPp4UyKDZSV3pcOP8gPjKPFAfhOWt57TS62a2I11bnt/0g6j+XG2SyJPhEi4M2WBAjQ
e1HSBiGVJHjv8fT/QfdmJma6ukoigc/kzTwJZDnE3aOUWyOM32iy8VuCuK2ONIVYUg/04yUES4pR
xTnBoCSao+MgNndfjQO7h5hiUuVTkvMzpBldNtJ5ODQQzAY5o6gFCKR1sAALpGTFF+6Mdh29gT9s
0DfW1MhH47hEDr50U7oEibQSgv5z9pN1GdVrclJTp9O0oF8HC9OVyQ4pEL2188pyJnKgeZ88BEX4
YKt05mTIbCwsDGn19polukyqdWcY9bUIwaVFEAV15Uti8xwtdVj50XkkirLM+zZhAqemMV1NYgJe
iNRlYYMWwoGxfQ88IM0AZhYtTANlpdb5ZxX4F0sxyFJ/c4tjrwouywmxbM3vuv8otQ4MPJ0xmYrN
afHWQSEgXVrQNwcIOm/Xoz8y0aZk6J+cQLIs8BH0G14ASJPciiyf+hsrhHsTcRpX2rMmbRLtc+Ki
2wCT4I6/aosvi5CKapFfsQCnkVT45p1DBZ/MjToxACvadV0wsFVfPYlWvqDCelTNSEL5NGnBBs2E
/5JetE4KjCtXX3xqTQhHDjG97D043oMBGr6H1b+X4os+HhA4V+bALiR+M3mmyMrP5k2D+Tkzdm3k
daQLB7YtlcyCuiK5qC5sokuneNHItsCQS/g3SV8l1AEGtOzr4i1NUIvwaBHe046RTzPJKww8TskT
yy6EECyu3P9YpQwIXAN3LP+Doy1VTiJBZl7p8cFHNiwwHk/6LQJnuLcJx7U14zbhY0FuW1cDF4W5
b84ZtzrzoLMn6niXv/LeMSOiiB9S/mVQj2c84qcQenmyR5dv6V3Blm6DR/I/oe2CVtVgyyLaDxtS
K8DGKMBQia4QOko23auHPgaahweXgpuQkuFN+S5q7pxyJ1+JMZKT4RjiL24nubvIC4qNzMKP1PMv
FbcCQcbMgV3Y2qU0DnxXIr986N+AWXCFC2pX0C/C6I4SExHAdnBdhg/OANYPFguZw5ho7BrtCBdd
aya0i4Myl1RYZWsNgDz60lU2YDSvFRoFYmIIq/jRtqS0WPkFJ2134DkMwuuoheGhoIFDsPtnPGyr
7FAngcMTUgKYH7jQ/nbAgMx37nCsL8IjguTPyoMZVLuz5HYTDZAnGA5h2m0kTojfEJQakZgT2RGc
nkhVu1S71L9GvDcpmK0Oo4r9kUzqF7fWVLnHHQ8+0HKvfhayl/v88w60IgEU2CYExAi1hCbrGDQd
rj4o/CVeld5pF0HQpF3lvlP481ADrQ9os2Z0HfjUsU9/Z/fibP0K5NqefoZ3aTN986AFJndCR+7e
cHxABaXNoFO9jHaaFMV3r0HimTaYA/Jr98IojLE4ee8eanleKBPlD19nVt9T02F2vvxlNF52Vz05
iqULdZfIU10fqMmA0s+/g0olyxwUXs18C4dzNb513UXpznqCvxB0uYAFjrj4ddRemcz0oDjU4W7i
W2bkomL53WB3ab4Ju8VatZrD32J6I1MqyjfzO5OfRkLg34nMf6lu6yeanqcrpKop3/bjkQegq3bZ
efpuu6NBhETFN8YxgaPXqrqgzBJAYQMKwF8DBvwhBcyxEVFgajasqwNUjYbWg7VkeOa1lwI8ZAy8
EOsAAoJm8Q16JxCTnwksXiwZ/h7vNvn02Fg3AvyQNW8eWk/Y7uDW6P5FKK4wzQcCusRBjOwWmGSv
TiG1CxGyt7pN8xuvwVyRN+BNF7Wzzyo3lk9Jv8jjb83wemCz5IxLyEVcJZhjIXcfDdPh8NKh8e7L
T6yIzCZcnla8hIgiHTmVL3lyxM94YNq6xyWi5RsmKPnPvAX1RM8a2Yjc7gkB0ouEV2dWHOhAVD1o
/k0hbLZj2SLeICV7UrtldLLDBKfENo+ZmMl8lC8pO2Cp04on3EvfBsuljg79DbEmb4h58aA0TAot
mb0O1y1iWGxPAvfH60j0O+bG5jF25SOnsYSNkuo8nu82civuxvURsARO6Th0K4Z7LYrDUj6G4U69
lt3WGl2xYITghgMxdiS+KzicPnHoYQHB/5N57aXlQfzuG55lgIP5ujJtYqzCnZoWGICcWKyvRXe+
oYcAVMCYl55Q//1yx0yM1YIfLDGOWeEVPCJgkysqZf9NNWUQSNCYh7Mf/P7roVynAO2mZPYgVNL6
CMBAxjDb/orhmf8cVo4PMYVW9tYVEco5ms78XMDf5hr/HNgu3v5khYbdXjXgWdWRnvHiNWgu+1OE
ds33GpFzcMiB4cRY6uyr5YaDUYQ09XRTcY10bvFGY456mSyanmyLWJHOHTm2oPWV5bOIiZi/JMwS
u6C9B5R4g83DT0YZRfEr4QGG5cRuPF742k3g8Pawj2HrSI6lQhvZz79g8KJyx0ZESSaSJJ2Z4P90
9SyE/3wW8xL4giw6zAthsfEtEoMkpkxkQMOqSlZ9RRXl2NukYejVdIXtnCzESQhYkPAhcOMa0d3w
Mfu7WNhV1JxWeDf+munGr8JHH/GnFMXGSDmncK5+uGOOD6KfpKOGL5n6i3TXqoe05ezfA/mlpW8z
3HrNAa+8ECwt6UXvCHHHZuIQs+M8W73xzbJbkIAmclsTgmw2BHu0t2B4Ig9gPcABMw67PCdCSQqJ
zjA73CImgXNUsN8qrAJ8mSE4ZLPF10OxofikzoUnxfi4/1HI1cAuYmvZsNgxD+RD7DZKcEt1j9En
rR1RsUOObqsVd96T+i5ygJGfeNPcUduWPxHvLHNT+t6ZWhl8cCvoRBAwzPAMcs8IW2p83PkMel47
Izz2ko3JhW+OLQYTLE6jmUx+31EG0yHeLC1gNGGz40ylx9sFT928zqFjgTfxnQJSqjPlJ5F4nB2T
htlSiMGfzWjcW/rNbFBXlLvt4sgLiOJyAHbmjfUeRw5eajq//tF2g1rWUjwCjS+xpxdLSGJdKCWf
5xMDwsihBEL80t1gwEjsqlDFtWUnbgJ+O8Sn+1xfdcrDaWzxhB9zzc4NUc3ashTrLiYkEYfsdSFl
TQzbcRFgC+bnp0WspbutXx4ydNWZiV/gsoiy5Sw1W8anKjnNvvF4x+mXk9z6Q4CP0q/lXcyRP9zz
afHKZVCunDbwrIOaup2+Q6+D65ibuPsYn/NKApV94toujyzZNbqmbXGLBM61Mm/U+Eg8FgAPOStG
+I3I97GV0xMIqhIwJKR6cUdom8oGKmYIsdgws5UDs6H0gJojM8S54W2gJ9raZMGWbi9HwfV6n4i4
H66sRtkhO99ZHRQMS6K3KPi28q8FWLnx/6TWq7hNAcJOoIZtbcyBOjcvKo9OJVTDn4iGKIQKTq2y
k6V74Tun014+8kfR0GPxZXY3/rnqKqj6ihEPX01YXsFIwNwrIFbTibAodX5rcpaD1cxQPiWeJpFH
0KLvSXSr5N7zkQv/AoF/RtvRQY4azTSk1Z+G+RvjzsPWo38KWK5pj2I/aM5a7AQv/TMULyblZ3/B
m4aXq7z3C1McoudF5uVB7SdHts18m/Nw+EC2xlkDrAOkM5RC6wdSp3gyVjBa0ataQlr05bpS6KCc
IMj49MbbuJuwARTxlXFH8W1Je9X/iDUwWZuuhoaL4e88ntojyDtoX6w/qse9GwuTuh/pxkpPKjAk
MJIH2bq8h2TMZLqzrZ1xp6iu7tdBsIobPnto3hGMOcajR5/VRripoHYdxSSWQpiKwvATStyAWas7
YOSfQX6isE/3bNrGF4VrbXtIEJgs4TiJ20TX0EErDF5/LSKk2aBXVdtAexdahjdyt3hWH6n23ZrD
PpV/eP4HbgBV+xXKXEOZ7TbEYUAfIcMn7hQ9qvY0Wm96TF2MCkrBG3sC0DIuYtyj3H0aVm7tg6SJ
zOGa/nTLDp9xfyTdo1NzAoYZZb+CZCWyC5XcXTucLJv5M/Wa7FMObUKn4p6EcfaPzo0LlRhEEB1A
b4wbStf48I0N/LhiAhVw4MjED5fZQsfwY+uba+lft4sXuZV0+DYB/7707WkXeT/ck/SJEYNp3XKq
odvS88dbyERdCf5peKCOf5ifdP/hn4zI5bDO9QkdB98EC/wf62lpT8QLaXkP/yE0FoQ4hu0cbnnH
MWuO8BDUvS85NBV1njwRgUUTol0x52xu+2SJXA6YgsFu9yoTJDtk3GWCgnJUO6IHChUxS3Z1lLjr
CJKoI53h4b/Pld9Y/iW4WMKpBqw37trh6PPsUouE57naknM08UJp7lBsS+4/XNuLW1wckuAQ3dvW
7vb8UZOfxPqljE44cFIQ8ltxj/71EmSYlwTx2ec8egVRkDm9+wRkaFwAAnhq49YB9Qec36Df4GFf
BdlvawF7wu1IMWkuU0mlPcJd+lv+xjvC6dJddDU2bxl/pPVdcLpKAGEOnxm4s85mgTKax7x5y5oD
BM7+kvGkW8BF+2Pxq70qZYPTPTav/HKjW7500+m/+wnP01p+MK7UHKnZF1faVZawxCH1H0Fi93uC
J8HoJuXBNIgDfFsI/1h6GAFTzQKFSnWt9CjL98xlApnPh4gVl3ZOax8daX7ztwzjOKhz7NDXFR+N
prsrI9oI1YvgbFPcsAbhkKa4J2NYAPHZcrvbcCygrA7SpuPgnzg17EOAM4SKFcc/WJCZNEw5JCIp
u+DxVzleziNz8huwve+RY95B8hijrwLN5oQ2oaoaThtfM+mOhT+1I6TOHlzYe0TXCnUnnW3R8hmU
O+7FUPWehpu+1dq+Lu/dAq7CbMymy/VcGN/KJER9Pkv7kZvhzO22opJ++FDLW9nXq4xoX4tcEBBQ
lLoV1ID616xo6uzVw2fe48fxM7vi5iXAGe15JYGditTTxAHExYvFdLONl2jUti/PPbfyUdRg2Q/M
MbAX06RkdeNuVA5hlNNgmu0SnObCjOuKQ62QEDziog//jIMr5+t6W0MrlOQDNLgMoiISu3WXp7OM
DR4TSDEwisBztS2X3VjYjCoR9QNImVVrcRZirqmnZAah80wACGhJt4SDEh10nWA/6eLKx6XvNtyX
uKtwzMP7km7qZsvJSsPXXDEnXtII8UEzv3gDzHgp4WMMF6YbcF5pCLWfHWX8l7VfZi8T0jtVAWXn
graasCiZDCJNEwwlR7KKXRYoXzDDt4JAAeIVqMDKMs7cr2iWwRAx1iuDNomBJkUmaSsZWiLD5DVD
X3DXtEGKn/pnXx3ZAQK/dwv4UBbnjkFUV3i+VSYtvQVNe1Iw8uiFFzFDifGm5AKnCOGdk74Z70b/
H8SOix9QkWjlSGWEc+Z6HUhfbGUypzlNvXBgyxFhByZXyStHgmIwDQ3UBCW6TxpkEhax6ELrnSbu
k4DxCfGRJIfNfELm4sCHNqQM0VbH6Fcjr0r5oeLkbqLFzOTlY0qh1xbZxYJ4pTDseiZH4j7HsfIi
Km09mtxbavjyLzi7Bn6F7GKFHn+UBCpS7IUWQWA0tKhSU9VJToxd15a+tMmZtma9Zk7NvbdV7uRf
YArRj1vvgd+iVKccg3Cqr1ERi7for61sU96qBXCgU0FlnWqzjhf6bqY6h1MrI+Rdt1MVN5JZ8oU/
M/yI2mWF5EgEHH84lc/wSemJPznxRaMOOHipb00GdXpfla71QA8J2XUHT5wPlXlMOLGW9M55kfKs
g23vIq8LhM3e8ittBhWCqbzpRKKleGKJ2m4yhHLWnvbQ/jM+UmPTHzXjUP/WJaYLTJ/r5o0Xbch3
UAxKfxtS8qI/qn0IYjoBa7Uh5QjicmBK+hf88YDPz9q8UBTKUa7RDGdmMoKMyK3YOADbre6WdKxv
wzZ4n5cgpdOTm4fAdaWmbMAX9ACeuhzZgXGMJxDvqfIyzQewpOolMPkrD9gJgblb4a0Ij7J4rOo3
JXAJ2JvyozFBtW00pBzEMeWO/YetiRvpwHIxgwJeMQPjCpVyEE52qfGklqNhOTA5HqGze74CHoGE
ihtnX4awZXOZPwR4VigGAfdQYT/fTbjn1iqaHAjw/i/t2Qrd7tJa4EJHPQdmm49o+md1x7Y9c85Q
qOpFAEneZAQHWuqWD2SpY5szDsT/OCVwOyxwAPTqpTUOg8DUnaOm/I5miLCYRVsLF9ZyfJ/2S9UY
lwT1E/N38xoWwY/C1WvF9EI5NgvVt/geSFeN+iF/Fzyo/K1H4zACI3MHDiHUIHGclNuvRnxI4Rt0
3wImHZhduC3dhlsMbTtB8jLOpXqLsTIoJahDW6IbbYhI8v9AwrJMx6qfmE/o56U6FKfkuOaRLv+h
+vP/QBApsWkLdvrO9lp8ZdVpNMGufWrSTfG50XoxN8FeoeW6aQ/GOa+uS4BewGetYsz3+8+W437E
a9xIX37Ee4VAMqwbkbA5qcgHHHct3qvTTSGlqEWMZzLywBoCn4bpAka2yMSjic6TYXKHwRmXUM2k
XqJMX/dG6AAkXhISJdo0vCJJbKD44fblJD1IlKjg0Kpe7ZKUR7AxKPCT513LACJNvpd5BMdJW+TP
wAqmG1IGFajvMrG1m6p3lmFGNN+uBOHjKvFKVPumNo45nyh5JlfuRtppjNVQuYl2nJg/JwHOgz5b
J5axzvkiKOrAoMn+Bh7rxkggUM94jXl04g0CJyKXJW1M+EjDT4vbdFGY5luB8F6wxnR1uK5Jjlga
TB0PrzY3V4zTI4gK5S50H2j//Kvy4q3Ix3UKmkFvmGGu48zTPQUPXoB6xWYNhwg0DClzD3fDMisz
gXKv+USlkbcAkw45/iJ0uapP8lcXPSYTFsy6mz2xZDxEv0pz4MVIyjsnYHRqzWIHEj4s4caplbEA
131ut8xqZe5YrMFVPa5S1LwsxszL18mMTn5WMoynrZb9a1X4+gfd+KjzL2BnmErW4JlL862XqfAw
BL4WZMVxW5fPrkBFM7hKuICpSfey593QjQBrMnsAaxcS9IrE76IfHapDyQ+tCsoQaRPLjqieDdIY
zKPc+0F8JigrUooDxj/ANkTnBbEwdLXkzA9o/DQFTSJJyBVvPUzbmS/S5sck1cA4IMivSEsC38yI
TXZVT+9oAnQoTKU7fwyvOrHR8Ok/05BNfXpeXFxEYXsmOclo2wru/eAsMDKEN4Bw6DzQbOH38D8Y
M9y4FVL8KhqnujuW/TVUT9jkqbDlgke2RuuP7bFCImIRWgaoeORYOEFAML5HL1onEDJ0T06dCpfd
lf4DtO5JRqrA7CKtxeis1/d+fl+omcS8jui5/IKAimJUzii0uwn2PxQERbtYsNoIMPMYlM3GAJ/E
1G4V3NnEy2rbgqfQD3p7Yt1kThQZu6B4L0VMMxvcyz06dwTockNVRxIcaaqAuP4XVkfEA+2nPrbz
g5B0M6EM2JMHVex3ycEEN95XeikQU8m5sRVmk5fK+5yqCOVd5XfLCM+SSen9HXEBgsytQVuPo/Sv
SFizhLaDpxr0ljIdmGeDt4URPmWmvCJAL5Q0sMGr0aZmZzQNLG9VEW208sngKgd+eQuiDd2xMjWq
C2/HMrg1hv4GuVYTbq0CnCrMnQWiV5W7MNc2jHVMuiDNTuZF5vyo3jP1GX8K8IN9yqXFHU0o/Xrm
Fl9tRkZkIGdIryyi0d+MEkqqk1tqtK2Vw3xm1CVc0voTKVJvvUb9UmYeKnXP/+EHHMRoCzB46R9E
8kvxyTFOIs1KYZbMzP82ldeB+XfmqMJzuuO8qTZtgJmarYCFbel3Kuj0OCbNTYR+ylRhO/9OFRju
m4gvslrlv2W0x8w4c189ptHOZLgOHIKG2uXRbj4aTFZXTKmt9Dl2/0DtHnLj0QSuTDflcNOtVYXz
GVFwAypWhGmCX2ul8FFJxwx7rsUH9V4oTj49uIXKrH/tUodgXpXAAf2bixfMcln2Kqo3oziXaKbk
cm8pij49GmCDm5NOcTaPBe+HsOOLm8DK3jCyZS8OfQj5DS1sgSPIh2Z8ot5c0/Ssqrs+ObTxc7xD
dRD7h4mF3aQyJT73xrESd8a0L740CefA0jgM2YFkaXsIl8SJ/NtRtaI6osDAzPNLOEq3TtsE1lp5
r4pLqR7yejuhz1I8G7hWsik7l8MeEQJOCtB1IVBP2Z53j9SyaBsfIs3RX3iYyezQRgtOddW88fdR
1IqCk8J54SIBuoUJhN5Cjcd4ApwHhGpA/I62T1a+DsW0SbjO3E0JFC7Y/oUf15qj18H4S+Rno0Vr
JdjVwt9U8deCRZhvHafTgKmuX80emyzjp4aT5qicNJ77iL8nzuqjr0ouL9fUXsDg8B6nEOwsqmco
jimYEo8rmW8qnd7HYe1T52Hi0+h+Gc+0vSex3EsqDS2MoyIcjrQML4msEOqjYC6ODHDB/R8Da5lh
10D7wfBL8PUloL74zERmVM8gPgfTIT0q6itUXzl6QV51TrVcFRWFsTJtIP/bKlo/dtoM5RqBjvmZ
iT0isCON6ksN902Ms4GQJfCwEScKxi2VYz2SbBuJ2ybh0hNHmCiuecA8N4DJz7QZ9iHPkYjYz+Wb
sZ7yFcyHyfqoSxBsmu1TYCg/1egskU+4CX25DsYfjZqAIWMqek14gyfkPCTszNppQeFKhYC8eR+b
T+ZU+Wjx4Nw4jg/8iEb5HPjz7GergvZSFrywmFdiejViauy5eLfD4HiMBCVAbKhZgCCVoEC4huau
rFhFTcHcGJRhKokdcTVpzX4TYaVuQaiKp/5PzM9j5hasEQoemoNo/JRfM+cnrOXttaHIJOR6WnzM
zAhpipBs4TPGBO43u4QmkN8Ap3n+DnQn3EziZsb2TojuDcJT+bXMCIk2BVuRNnHtiOofciQjlE+m
dNUJHFq5JfDzyep6aGkNHf84syPQAz6KH1Q6BX9UgSBFURpeUTQuvGnRT46GxbpXKvtg3CQ94ORj
re8ru8jPvbbpqrNP9tI/V817UkHyxfkjgpPYNEj6eX5PQjc0Gmdu/kl8o92FK9tycV4kF8GpEf5b
fly28mRDf17xmyTYQ8/pRag9PoaGK8YbUg2NvaZ8bdONFpXrVvvT+TQSKP2tiTdpE46nTPSIwTIt
JUPXAaLhDdwwipGTI4MtKn2YKo189QEmvDTHmPApxU+FhSRs37vcbuc3QzxVBBYQXfjxPvFk5D8K
pkddvla5LSWsQevpp6WGDEgRw/Y8+NDyjP/itzhBVGZ1ZeVXKXJX3IFGBoEWEY31ishOZAAJDtcJ
v39xxr9HAwgfb/M+KOl+YjoKrxoV1WeOI/1FPB8dEoERdcgFOOp70RtYpCMma+qlSWeXfbiNHarc
h7haZxzTOCgY0cnkTk8ufkRw5HRgli4HEQVbLPUcef7FVFQecSgbq1ABAd0MpBrxoE03o3jmvPEx
5432HB4jS1gJ/p/Kbp6I36xfVBjseSmqmZsPkxCK7wnWYjqjcY4ewRgTuDnQyvZd4o/siyc/2Ryd
ljO3z62uwtLn4bujsgP6F8d+2CHsbVeB/zWqFy7Dp1L4lQwM8fGbROiBFY7DMVfkgXO8wvs2CHBg
RJ68I6Qd5r3K2pSAKnGiFLwB4b2kBYqzEMxHjH+IKRwb21X8OylfkQ68VuUMkx+ZhJgIaSGdZVsc
N0pxQ1IVoEer7qhcKMIBdDjv4t8UzhRXfVzksh1e6OoakKesI5oDQPeR8UXiSICWgm3ynmHawDdr
F9Wx+adrhxdRXI2YYH7tcS1x5MiGX3Sk4FuL7PJd/QOWOG9wy+mfXCxNTB2IdYHdQYueNpLxhl3C
h0i4zL+gc53THVyrw1JxD+LEhuSjYCXCSc7ayKBJe/DzWm5ZMYPBDr2w+pgMGs8h5XJ26higLKg/
HUGswsWGxsUnw19HLdKwY7p+rGjRee+ZRFgnMDbHZbA5ypv4OfBkIcvuWma3EDQzT+WowslCP7Zn
E8sQ45cjneKHRFv15bZvtxAdBMPTrPNCy3kQLYs/TCoqq800b4O/kiX7tMQyt7p1aqo1bVPU7VQf
yvu8gYI3BMdWwuZ84imi4i7rDiEq56/KGQ/2iPrqVMDPATDB1RjZfe8Siea1Ft+6z2gX8OPeuar1
xKQ7aseprWoP3CVXLai22T8Gxcn8NOlXp3cFV7BOZDxH42+fhAq46gv5w/IZjwq+U6XtqUC1GtFQ
I4yj3Lj9X7ZCxlMjXhrEPJFlh4s5ftTpRLUd4ht2OZplMG7zEb44N3G/4azsDzYTY+Q5jrIpbZT9
PwSPPEBVIImLdjfs3tVrSEYjNL4r4cJVOa2OwH9kcNrdb519sexwQtiXPPQ/i0Y1rjHUMKygoIl2
s3dCSmRZcMuSNBT821v2R46wYvBIp9enslVVVw6pD4tMO8XZUyi4yT5EcrKxvxt1j2wdzqMPKbqg
lBQefvx2AHa5mqrXxELAxSrQjkb1ST4jq7gXCiuz43AH+FTqjskQkzLCKOGO3TGvsS9wI2fTb7Db
EQtpVIoS0FSFLeFgPknAA33I9uLK1p4EK0UT9FlyA7LywzIlmIJ1ztSCAIPLnYjrTcDxRmz/rAem
fhadEU+d+abzAyv8VQOZJBQipj8kvZIr601vHGRMDJ7yRUsk9j7tWcUlx5Ydb02/5a3nZkThPHOI
fF2vAQZ4DDk9DjIA/i2nT075eEx/ZyAIaIsdPgtQE9tmhnp4qoEnZ7ZJYZfA64mCeUzwl2mBbZ0H
eTf9LdSt2dOPkkLXlcUenJKz8fHTUI98HdRonfn7Cf1sFH4shYuCy5ozvNSXHDmJFqyotRSNa2Y8
km4zFW9Z+41gZ+b7SPSyW5TvWuifwRvnVIuARHE2QQiwBUaupjoVnoU1FjukDeAsOld5KkIwArmB
Eq1ZC/mPYDDAlZfY1LE6MvXlDhUjKbHYTNZ1EZDmnR+v83++BOwZScuod2hi+Cj+0uQAlH1QP9Lu
PWs2gIYCcZsiETTqDov6UHXszeto5AaMuH3AV4FzF5Z1QA9hv4GCmA2ngLIYm0uYZotL03Y2fBu+
Xd81pDFUm0N40z8wPZjBjvkJSetVeTMc9Jhi7Qde3LxGTpbadLD8h6gguXMqw+7m82i41NdApmGA
T/N5xc1z7oi1wvCQgn4Tyz/Dla85+KZ+UUs/EGen5jRozV4bdtl4MAacdnr94Uvghw+RCXXPEmwt
p2xrm3LVjMyNie6gs5/gaZujS/VqvHB+x4S+aRTPZBNK+FZJI2PqBU0FVMJXXUr/MG8zPzjVnJ8R
VRmZhfKmCj98/dNEDffXKnFXXNP+H5JREm1EKK31Raw+sPIMzMjRpuT9+AEvUcx/kO4ayj/AgbO6
nzJMCNXJusKb9RlnGh5cFWv6DIU7UcMkOQd3jv0DBBm7/5XB2i7+Aw/TGkc1zMH6lQL12h7pY1yO
j9G6Ju5WXf32VieYxIXUbgxwrO4072YT1Uo69/I6hH+EjpScDE5P/PgUr3/4og3vK1HxV12Y48ZO
It8jJonqykge/fdZwTmzUeSLAUC3wOm/J1bLN2tehgFhBuK6WxL6vqgkbq5Gf0ptukxDgUMP+He3
1R9W6pIync0T2fRs3dQXOf6r0v2A1ToqbiUD19r/gJ8B1S9gvZvtIvLGl0xlt5sdOt+zQhy6NS84
JrP16BFaHGjRAKBOCg+0NYl6/uJZPVv1PuFpp/IgcXnpHlG3ZyQFU7O7hpqr0HpGYcK3ygisACRE
9+9eKQljndr4tmiyL5fceen08QO31l/Ine1nwu9CdRRVTQMl4MyRgu7Rli9tPAThbpa+4YJXwdYg
/II4FB1KmoAMSKgmcFE+n4wBZOagR4mBg3o64CQmamn6Hp+babiMwVJPxf8FV0JgQL+TlGcFJmht
bm/ajVN8jV2TqQvEFZsGAZM2P2UnstiwTNjtVs3vcIHXBzl5jpKbXcQMiDdxSu6NHC+yjbLDaIrn
vbFly+tNO77p/+TyOA17bepWfn5mGc/5t8PcDaxtymubO9gzCW99VQhAxU1Q2IfxG4NB8dIfKVu3
JIO0y1BulJgxo5eew3OGRWClAYf59T2am5ZcKhNVe2xAQk/HwXeVDvDKNcOqjVUmWUvWd+1vuyxa
85ny9qfzAdQmzk8TxCMkxPlT0Dz1jRvAvWYOfBuLjbL9vzyf1RtL/y65uK4KN504pfvvfnGFRWCQ
1U7fJOvU+5c+/SWLGjDYu5ssJEp9CxiORugU3epAgQZmHawl01kNbZ+oZ+bgUcjm/Rj/nBhjpvIV
bEvYkb7e1+2Fl4BMpPkWP1L5bWg21k1sPkoJxCE8yQvtmvTtNrdB3yPod8yg9c4zEIGds8+k72ZS
zsu1xenoPR9XNfFgnN/l2wjTWl9pLb5MkV9VUNe6vp4+EGia5JAICxB7SjY1SuCwM555eyFeVR4s
gmpc7wFU1O4Q7zU42jefbQbC123c/UvWfbFlj7KMFT+6ET8szjlp5XKKFFN3fnGs7PmijlL1zVg8
/2oQShlYcO2rb/VbcUD2fBHJMPRHIVFIxOmD2S3D++pAPK2MN5DWUHS4gcD6eB8Y1qBkh5B93Dmw
1as27LE5Mb0J34dnaNJdwJq1CoyDhuxQOAqDPkccuNUdiErQGyc2hHBt3l55i017FbQo65QBPnvV
FXlo+207bXrzC/EhNh1c24x6uABWXOYaJzAY9Z+HU+ciMgT5ISSGqdz41NfmTszsIFpzeO3579vF
cpFyrIPo76nqZbqDy5Llr+nOIsDLb0txYe2CV+o92h1M4g+r2S4fU/3PxK9FtKpw434fS69qBKl7
IILvb/P9oLzNN+GLy79IiVXotfDFd6PA20kYhFmJ0+FyHxwL4SvbSfyunbYyxS3eRLPncs6vnFIK
DeJvRYNExZZr2OWWTvl8j0GYhxvHX7I8TTr5oifw/TC6McnOEnWN1h7HB47lnezhm8iHI8McjWP+
skH6Ip8MDQ+q+Yqqu5k646Zttm2/a5RdnH/qxM5NjD0VyqG59SdPY94l4zsG6UZCu0ED/BooB5Jc
KhGXjol1J+1yYwtBOuFD6tTPFK0Gqb/CMFrY5KBWeXmrCRYYHKIW0wrfUngwP/X8F3lbXtYNjLsF
ORN+p4LeFSZdWMs6eoAKmvxM+qWPDd/pXF4BecpEUMpHIVw2c7cnTqVqmGqZid1nZ/7ymRcDQafr
Fi4EQztigfRV0Fcqx/Q8emJ6DMM/JHbdeHBTpWcCGt1IPUx+w2HFAKYWAMyvOyxWUPHlZj3jjogC
dH3UTeTVJa7xnGi9Ed6j4h/MMmPYc5zHBpc7oKEFgQY9uu+2INEyWnYcjqmB6XSDU7HpEoVmqh7x
xFX1U4oI9TpZyGy7w1vMbF/c0s0YRe90yVXDEQf5ZkkYUjwSNL8dPyJnnpG5MrGjIwharhBG+szF
e9IX4CNt6R30gHodbZDvpeZa2UbNnRLbAyrRX1BRF9R9m9Wp3YY/kvpDCJJVFQNwUx8wOeI66Q1c
20w+io+gROncjfV2fC+6Q/EfSefV27p2btFfRIBFbK8Si6jei18Ib9lm76JYfn0GT4Dc4AbJ2duW
yLW+MueY5QHhtaT8CoOT7JKMGuagX5j4HQuJkE0Wf8vZH39PGNrKy7h2dx/xJZHYmBHWqNn2kfKl
uXXr6sqCT0HjXMB05Ww1d0Z00M5nHxWJxxo5VWzVUNQV+U4i4pzcIpj1Mj0rtpi+u7DcEs0LWQUa
pVlkKRwu5KcSG0h3R+iYvsfR2xJvwuR0ObZb9qLCfwX/+7M++sWKEVJ2HgPSc6AnOJ/EY/Uvidv3
t/mn+a6Qu2XP6AROm3qedNLaCjk2RXKAHqJZ6507sotroEA1sMpxejPwYHZtuhLPpChb/VcClZt1
z4rdHZh3xA85Y56TwVvWugFus3rTUHeTFIJaubaIXp/95NTV3JmDdK54fpY6WhMm1bobKqsuWIeo
IGbrdFyl7JTeVgi262P3n2PablmjsppFMzFsQGLN0MPJ4ompSb2QribgzuZYjPc2wnRmVw7R5nxi
4kOEeF2x5rTwV1aZEyVOcNZAlIo4LtmnmJasO2xpK2Q/GHRKu2G/VKBQDiRzwfERA745o3oLlsg0
yEkd4iXxfYVy9I8cBLzNFcMmXWC7Pi6xQvZoY6K9vBsP/o6hTG9sGMJKrOz9asVXgPoj0X4aGEQX
3SBWpv/WyaH3r5FCTsdsgwnFxL5GpYO8dm5a0rZjcwuIQ7A18QCVpHZ504qfT3WrJ9h87Tzths90
YL+X3qPkqjOvRCDpOy0aA9A4C30123y34uuN2Yc/90v7zzcCeoXHfRMPbrzCpkLYZpq46bWDcTQN
2if924SXHJj5khpx0p8E89Jqqs8PPAIC3mAt65MGhGVbRtnOYb0NvjnrWqbanhEuZq76koBSLBFc
jC/sd+JpOAHQAAsO2O0esTR/BnsenJjg9myNyX+jE3D87J/Qz4/R3/hiRFNQf0zF/uL9QIjoNCjl
jR3fAGZdhsZ//ECYtPBhuwSz+Mf3Rt2Y69kCNiuvGvOfFLVm4ygPpmNMU7vyEKx76NGAGAEVzDYK
1eY3oWQo/TAczTvovXM2u+/aUh76Xjr7XxQtrAuQhFDPiIf85yPP+ReLk+6Grm5cxIf8YAD0Ae11
iXCvTvvKqHGCwIFKrETMsRbZsRQWb1oy5t8Enc6s/p6wZ0Lf7bHBDqf9mYqgc/r3Rfej0HAxI3sa
TIYZ4UJAQx5rzx49qaILiq7iEmM3RTBZzPVtaRPBuAeH8Q4BhS2GXRxZpNAsklOiMd6YT87NecWY
1CCLhsVG/EPBi95UA8ccLFSyB7lrrl2xGP8ZT/FJIiV99o45S3uY4szmwTEnWZo7O7lEl3IRbtNt
fpSOiPqoaNz2J90Nr4YdJ4OTL6AwPIF4kCE8Q0lUNwac8BmaJLCbRJ+bJ3YYzYW96w8TwuaHTJ65
vut4JzbgeVh02OPtPYUWqvlCJI/tWXnEAFfYRliOTJOjEi3iFwomHlpEEqz4aWwm9O+8TK3KnGcb
fWDGPM9+mOxK2wFO48Q6XAh/ZGrgIeNF5f7gJ5uki8OwQkOjMbS8xznkH6vhBGN1npBos0z6eXZV
kPYgnkfzgOaCQuMhwV9gNAxb8EWPUe7BOISabYCoxkh0SgoE/JwCZK1ZUg2sz1bPDNnxkEyLNajN
9Kw6UbrM2BeBCX6exQbKGLB2c7iaiwfPGMyl7iTcgymh2mK6L5to7RyuBVSopbY0kNHwN32TWC8/
oXQL8WYQ2X86FZvW1Oki6CwLqbL5sGFt5jKLU/Yki1zi9gUcbRGCIMKNnF7QomabuYLIxSdyRriK
0PbDZgAP26JtHR2Kh5MuqtLmr0dQpW2pefR6ORpocWnvvao9BZIXDutJsCRsmbjAlEVU/hl32bhn
NUfAQh+eqFQQWUtAezZMM/UnpWDt6MVhBCLO/0a26sbpiZgU7A6BPR+vJmGM8j6UdJkjAcRJlxEF
BP0cHhDWwgxY3o6qr9XcboJ1xknBaeZPW2Hcd6i4kC6YnS2+PSynHwoJTA7JIiDhFmfLNL7Aqpuy
xPJqf8uQUeACk906dFPFYlZamq6J+uN7yncbHDBFcwTaRT49UHo2HZrIyidJC/NjhtuNrfO9d1ac
24PhSZLLJiyi2YhIvOdznPOQS4vWeCJT42+yoJXI4wlJz1L/Vb7DkuOm2pTSnsc9tQhd5EflT82Y
BiWHmFHYBnACNZsY2SLFyYLHTuTtrbd32AB24bMncRo413NXoz/onwi7UxwLiUctgYkdVflI7gMb
16K6U+9FnE0s/Qrt6w8xv/plAOhIsZtmCwVPyky+InrgrleyU/UvRh5lUfj1hoT0n1yrK0Md4b03
yRanvbXSfBOTzKJcCbmEytCqiFBRwuOiwzvvZp+bJl3VH+En8PGAFv9CPB8qoFzhIeOExGfAnbmG
WxwXV9wbcAshuAXitVDJv2ScGy2Sr9R0KsMWmkW3bfyHYHimdoqCx3u8C2SVbnwy4PB8TSLHkyns
i2xJswGQN41sxvZj8vXhq3tL1U7XUIpmP2jWqM7B7qIrDKAGQQL1gopf5M30nrnPGyNwT3NF0iwY
IrKbapiTQ3NiZyDVXsX16hjsAxmqA6sOLUIMTYMD4hp9mwij8dgkZ33fxPwp2a+JwYLni4U/uz2x
AGHwx3omrF0yZOg9OSIS+B3zh0/ehF1xSkZYV8fHh7l5HXBAT3M+k5gZ4UQw04ViWYT7ZN7RhsWs
Xhhf0qGTe6Q+mkm4whmaWwINoZWeq9lOe+MvhcE8Y7gww2B7jQl8wDi5ljHG4APwOQ0Ea2x7hkZn
mdaX2KiU9Q6LwrUw3PMf5AVFys2iPAORgUdBYSFB1ykPesWCiWuR4NBxiURKUU8dHRA/OzeI/3yn
23Lf4J4wbAzN/E1G55GPh9/922D/AzMn3FIM4H36WKo5lx6YtncoXIAiTjgB9CyQbi0d9v+IhZpA
wGk8z4BQPpTGUgej5u/T6qLkTx9BMmsI7mZJF6DXb1h3RwVHcUN/ZiN4bvJD7mkqakHOYOUPNAYH
l4xwmFYZiL54oPIIZycFEG+75BU2v0vmFDEaiGKLD1F/byNeJUGRtjjdP1hWKga5arRm20VYrlRc
UQz8YJkWYoJkLVNewy+cj/1FZiHf+jKpUrvOONImZv+YN5LFTINYo6tWNltxQS0y2ZtqCmU3rC74
LQTFUthDdnPV0/nUqABI/+EC2QvZmVU0daI2bgz15nOjziyWhoy5U+4ClpfYojBzz94n9IpSsFyW
2iEm8FdD+4WK9Eim50de6dLFpA6rCLF1enCdyJZPkweP0arSQAo8qjVcLeTVQ4zi9DibXBW9Bygo
2IS6q/2CLvGPMcVJnO8J1a6KNUYqEeuVzM5prlOeiLtg2SD1nrps7kKdaYIC8Ci6pfFBZIExNQ3/
fMUjfroBrVaGv7Vw02fngVb32iEVx730NSMzbQHtxyP04bNkw1Kz65pUVPt0Q0o21A3M4Dl/dKdh
g0CQRI6SGd2mqb5INLrHGu3TuqmHrAYRZBUciZrWkH2+SYCWoTyegP2DnrvkkzgDVgO7XkpVRIqo
1ST1YrCeehGAVu4MHixzURDxMb6y/KFzFpNfbnojDyWyhEI++XhpYpSzdCow9Aag50BwvUFdIm1u
VJpjzyiPYNEGRHkkHkOEbddj9go0r+yfmJvNzjJxdL7Pn+S3KLvJK9opllD9SYiQ9NxSU/Qq9qdB
boPR1KmzVZASa4HuDJs5XFIGdMWrJvA03ggitDwRRbLA/7sSP8e3RlsFJOR708d3oiwB2BGck9n0
OyVD3vk7WbWCI5Fo2W3GgHydBcEXH51rjp0UNh71kKFIj4V1RcjNI+GlKwIM6V7RO32zE2SvtosK
/CwCx3mxGQQqBgYLHqOD5p802zGAwGjTY0AYqD9wsWFyGOZjsnyD0/QECw5LlVz4gvHhyf/SfIUI
ryD2xQ+dLkWyw8LU+pAu8W2Sy5rxdBJLiedvhk8x34zIAbEinTX5UmQrFsH5RnF8wa6SlYIDgBM+
pyrasdf4VmELvqtHqRCF4ObJVcOuKHolgC4syBI9NKP+3gIYgPc1h7T/ZHQhgBaLpjVsfkHI5DPq
wSF1EY/GX8kUd5N9yyfCjjHaCoCz0BaBx4q/RnJxxN9emaylAM/04IVMG6EdH4/EG6IKv+hVK/Ef
sCbUTW2zTlLURx/+x4jS81DeZuhkJhUNiat21zOgxOUU5iCxcZoJ6S6rDBj5FkvJ1Imkg37s5B8Z
QdcGlsnbR+jI2HPDvFz8yVkmZevhNWrckqjP/rpzptwm4RuMgcJOS1Zv1/qzqXeMsMPR42mageNQ
lwK/kohyLPxnys4HhV/52ZvmhpEEL4plYEn947FDqooaEolfMadQ73oe6gXT76ah2cRtxFR+jr6v
sQvdowjBToOxDT0K5RURIGO2atGJMKUcQ4eQ4nAJ3wK73R1Nwid9VYeQlKbZTbmVwT5r3Lo+fHPl
fsBhicfBmZlz/xGOz8rnO2LId+U8tVFEqKvZ22NUwFMoIUqR+a2w+QhWxZnEsssomZzZvcnReA/T
l9GuNXK/96bFb1EZTrWEPIQ3Q8btiUrHAnOHzg0hdrwEebUQWCJgBWC3CACwuXyqLb6XD3iJFUA6
6CLdQmYQoso/mAqIg+amap+4wtWfaacKj6q7cs1Uk6KDYZmm8j3THR+E1NFalrPsHWE8HKMbluhb
I6+Q9BtMh6gP7BYF8jvP1wnOm1RgdWqJJS9I8it544H4siqjyueVIeeGdOGh3TGtRbPDEJfwia+b
X631z7FGUCvBx2CgM9fLE9NGrXX+eHsS4YDQTx0OWHcZefBKtdV5+vfyrLRcESf9By0tiztIIr5y
ncLmwFnMgk155OngMB+rpYmyA713J0KKckf8JTYLo4qQNQ4GgW0ibcqk2NnxqKyIS8RaYM+Q+y5T
lrSZXXWYYx64HdAlMlZ9x8R+WuprJq/66hj5O0n9fbcrBUM6uU2Z3Yqr7Fad0hIK8KKTaYbd0NgH
Ikbln+nk+CTMcHxL/5GLVclePPlnIHpJEBGqH29G3iNbl88WOCKTebaTvu1L/4ZgE8/WSnqHb9wg
UzvK6YWYKTbTlAceaG0EoywShzOrJvl9Yfw08IbO1OX4i5UZpfhd1xxoK+8dDED998PSRdb2w1TF
Qgb2yTkdrikXa342aBC1HxKnuVW6DtxFse78b7wOr4r0O0QyqJ73wyP+FrHM/GTVqtnTMt/kwUEN
m67EcimhdYa2ux7RyYWbTM+YLCzD4VJ/oQZm1Wi/0SGzZ1DTf8ASUEOiQdAM59Nzqu2V6Gc2vMIj
HcyY/KQVmDmuMmLMbAH7geyk/VFqrYnUchn7bcEFLPzT2BXVDmGt0EvEZcHcmgErde2iXjUbFfsq
ndU5V9EtLYzqWDnZGU5bqB2yfcxEvV1gtWT1TMoqgpV5sOfy79Ymv+IvlQxTPL4r2jCmkr6B+QP0
LIgltzwhw4BKEDf7ALodzCAGeWF289km7+IrV/aHqTuTAMTWNZIY9iBwhG9UqzZakBbb4MIcSVE+
64HLfRerpOChiKr2ASNOmlV5JZzVF5qlFr2AqzHqQdkzS5HCnvR9cAtmW7NetuRnrACAkDCEE/db
N1cmW8zmX4v5PbRR7PbVVgCRPwpfGa+OyjPSvUoEQyYHOn/pzFJQjqCoe6J8n9ISHNFW/K0yOswK
N0230erN54E7vkFOe5zkpI4kM6j4bLRmI9Bp39RXbmEGwJSAs4QSLDzQEvEmcEYJU1fIPNVhyEOM
FYFE473B9p3BQ7ViPiJWE2xOkVpzoTnBiq7fsLLPkueFb3fCt5LSZOlwTPh8KpyWPctdcfYI/t50
chWjkxsSKDoo+ErYNAurzj15Zr1TlsDbeOZp8ln7eLQApZsT6GPu3z6kHQcDPHmpClZeopO+dcLd
5sMuCBaMPuI5izRL+2akhlwEqQvWMclp5u1p9FR+begT7Dz+vljXCC/KYv+o7/1tBJP6T14hJeH/
lFd+GHb8xuk5PmdXdiOTHoQAm0X2G131HfrlTfxP23Qv6UgeY3/k97a1v+pWbpSX/8WfRVjLPqeQ
3Mmnal3dhUs7iRTCLZ6je48ZxRmFue7pnnoYn5P5FrwA/wTHMvkfc4Yy/jb5076m6QfH5UL9oarn
hnI03CZ/xjHeUFfw8WFqFAsCmL2OECJWzNw7y+RRWnUIyGGPjxO1Kytf6msmntruzVYoYRbI1qSc
D+nWqtik8pbQTZRfyHcISSocvLQIoQgsw/Q2aWZX/Bf4O3Qv6DeZsZJzKl52ejKEiE2bwh0rHZH4
MnMpraLQVrMf482uVPdYmSvx1mTTngWc0wuMpPNy2MMj6M8xqeet28oW7E6TNYi2X1+7NdWtlmLG
myZPECaMwZO32AgMPgRpxWQ2mwgoINosoAGoyN/8xiv/i7xi4hZKnhEm2R6Jdalqpf2zAmv7rcNZ
ZUJnsbavoVCmds14D33n+PC1YziAcCAdpzxF5rLxnY40jQiF1oKP0ftck3v5uPFN5vryQbdE3XxE
wx7NPNOa7TCu7YPqFP8gN4+NgLUWEnoX81FHP/g5EqxUJA+IN3jhJ2EnFsnwd/K1hDPRLj67N4yJ
Vv7H2TPM9lL37NZAf9qZxxFZcjR5qkZAHrcX+kk+ffnjpBppXYuUimFylIBAE7sfUISG/+RrzAae
Z39dY33RQIShgvOfdajY9IzMSiIn/KrLTZEd+eWOCb8iUWbUL2HzjRuQ/LVEcwfVq9BidhOTouDY
vw/4PRGuFba6j5WbQeecnf6jRVkMoVTv/WKZy7vMCClyWdKwl9BF3IDiv1HFQktlWTGOkvtbnyC0
DCiGoUvVq+JJB2I8lEVuczNP0k38dn59D1Fmou8ouRaeeIDU4QIJIOP1kaEzjBU0LTYwIp5vnMgs
W2v8pdr+rTzMxCs/JzJF78BzIjqoLS+E9AwwmHV30M5I9HQ+wjF5+cjlNwlIyXl1oO9Zhpv8JbI/
ji2KDP5xeGLY7Ir5sDCXQjvhmCaUx9z60Z9tBHOCUCWvAHtiybSsKIctkSVFpG4VorsAymvjP1z5
kwz1wLP77nfokSZ93C1ICAj+RvWGJumZUCvGK/4QeCnI1js0+XByO07x9Lj8Q64FG4dRYoPT1r9j
bWJHKfy2EbHIzxEbEVVI/9vFToIlxuUpJggTPw35BvXKPMTIbvmMO9/KeR+bs7imROEXj9J92//p
3qTrnk2khmf9/uqG3z6prTfJc6Ijjq/URRWcQltNQIBL9FBAb4kOhgUX/vp2uKLppTlQBX7+hoDt
budrW5xY2imPDryUqZvtZ8NtaNYzNkPYs5jb89R13uxfZrFOMEpLXkM7Uvd45upxpXcwtZa1qfDu
r8LjEaRHqKxpzGZ45Lml/ZuEYt8/mTpzlOljXlW5h26Od08qvvlhFLBelT3WsOVbN5Rnq8wRkWkM
XFMxCivgj/IL0QVA+4JtCQ+p+WEVQlYO1YWDfZxzChcFo0xWNwHdicVhbEYHho+8gADh5A2/fO5K
NEW/SMJ4VvNfTbzM/IMkAT7m2ofvjjuZg7KPdhoTneXgQjZFBTlP9wCxFgFtHtWsfPZZaaguswkn
PKSPdt0CGETDfv4wcbKbG467pb+DE2ubc67gpXJuCsxJ7BwwG+6l1TW/znbgGrRsMqkVrxLShjX7
IVuGccyz7ea6/Sy/ZzgZlvhGxSUGZ/gQkAMtnm4exRIMRnFAFYv1jPhM2DWbyjlX2XyKNHNiZEpf
2RpvXGeH8WrGonLNE4nSDYU4+IOF9q81Vi1BoMk6cSheeSgYA5peFa5zXo+c6Zm6N6oVD2ui7mX0
bLErcBWz3tSJf+l3gWwi8PpWStyZmwbUUsogymtNV3dRWZlUM3FmFVzidNCs8uYEBvMJIbEVw+kr
g/T/qt5eF04DQTrVva6tB/5DN/sRODzT4YtEguyhLyh1pUnnhJ9myyzQkJxoASQWrMy4CHRv9mou
g7wwu6XM3VW7Suh1PwHJFz5Mq5Ohwdc5tUiujNqLGNOh7Sm3pN7LjmiFzOwITOLQXNRXPlS+nOKp
g2qYR28rNg8THZa9M+9yfFY4cBibFC77BX2VsWwq972xSLQX4bAMbVxzAFCxoNNlW/u+kAw1LjSA
XBRGC2FHBKDiPquKKYhyTGhJb5/8UIEC0GNaPxJdmQLSX9pyfCpHG4Ncm5z6m/wI79GK4gR9HbSV
dl6jGl5kV4NlFxZtHDIXRFlU1A7ir4p4A9rBfh0bZ2Qo79Ris+rJ64AMUivSVi3yii8G++OfqdJS
YAnEqf5EZe578tNcCL/iCxECixDc8gbkrYWs2TH3RLQjH4RQtY4CA0iHiYR/2t5VAVGoBAvciVZJ
1ow+eDJIFcAUTMeMwa1FAX+J/8nCqcy2xiQUm8lrYGdbtvAaqUsr8RHfxOGQCR+rjdCtbCnuBz4E
YpEa2wf6A0RyjhFw10rz9pzv/FcTfAuDB83mjULWUu75k1kh12+zpvPuaxvIU+q8h3WFVr5cm6an
pSv5mmLsPtUXnQeh8c+KgdAmoriaq2yF/EPz9Pczxwj/hcuhP9OM0rCjirsgxRMHwmKK42iXa/LS
C5prH3XSuH2TZyDSzEn54c2Tm21rpu3+Iw6+IspI9nv5PqXkY41AOY5sdF4DEPxuXRbJeFQDDHyY
a+ySpuq90w7lnUYVSpb8nSI4SOziBEQeveX+3VCHm2vIP8YNHYlNSIPFnps4i9CLvz7bFqekM0Fz
YD3c4Q1PwSFMeahlPg5yfDNltmZhx0nQZNBDMrHZBH8DSeXmL4R8+pKQRBQGZXhT+SAcLGIuX2Z6
LM/xI58AYxENGwJojOvG3DStWDxR/0db1WCqQD4bIB9ueRM5v9MNSzy8BjExHoZJfjwQGImXLHnP
df277lcUD/gVzXX/ImbN57rACld4hfvLJglZp+NTqazZ4yFReUGaNdWN2NsRn7NGrhD1RFDZVmW3
UzfBCrywi3t6Ndlf1HaeOgE/PmqL2PVFF9cG0qN4VShWgkjTf0TPVl5MVFPSVxXGhIDU9WWs/0KQ
IbFnLv9gCAFKulW2THvgtxRs9qaEB5SIoEGdzwW5oOiCLNFt9dScaP1nTnXK3O6gMsIBJEW1i/l8
K9xqhYqQDcK6vuMOIwXY5OvFxfDMYqbZdNBgCoRj3TMl2AqYMfiKmN7t5L2LPn0ocJXS9yLbzLwO
nyci4cJBYjuJIBDHzZnduZQ3ytKPLlrwnHU/SJ/ZksFAmx1xgvK00ExO3LQAXbyNoRT7A930gMGs
+ac2pzc7gsLWd1DZMLlAfpXsvF33S9Xu+EjW1SYmWunU/Ha7mM9uXQKrnQtb3syMYs/3yBHZxCy7
0RWn2FFU5snbBrVWjyJsA/u1X6n3gIg9zqpn9zee4SZzELrdZKVMJwc0ESAQfXYJA0hUXZd/yi5l
YElsMLcnGlPK6+GUSd+szeiBmbeesi/CngpJoQmxw3Pa/3TZKQV4yCZZdgIWXm9tX0uL33I5/CAD
klwXrTBXKbDvLSovdt+svRu3suGUe/180G/ZlzLh+eSvgJWRTzWIj6P9838Ltvf5o8YmCLXVuAL5
KDdQS16hizsRYQAuOuYGSAr6LYvrMd1xZrNTkJ406Lhx3vD2rVwDGkOVQ4/VIPT4EaI9A6NtcU0d
nBQz054G7Ma2fFsTcN5TksMnxEHd72lSedpMCW6YR0isVGwgGkJ6Jr1OXlLLbCvdRX6PM3cferds
185WLfLeRW+lL71ZXLAn+dAyMZ7akI98RjHXkFc9FyapyELuNghqAGXBgmUVqC/ByrEbIhwGGqfF
5p4HML/6PzELeWUXXeN/n+YwugStTgoTaVVJQDsQ6dqA3SewV0lgHBsfm/OCXGW7eNN7c9KJ0eIl
rQ4Jk4AWsQrR10K0hKRT/YMuxCCZlcmgXZFWc7rOUSYneGvXlbIL0LWfkm1e2rPDaDhJZwMkl3h0
TKx3dVag4fYUEBbVrReXslMbtCh7kpeCxHnreBX7GV8MrEPOAkB6j05+NajAYpMYRU57ItmfhaUq
qZXpf3VOs3JL0OA3jRWqT0l2fQYw0iGpL4SxTQKneLzGgaMwsXllgxPfGtSeG4oB5Lz1Ud4M5SPE
lWw4wuiWU/IKiCfTfDSRJdlA2SqvvokT5mjxEWDG88BoAUBPg7dLXZifb6S1SfCvJAqZbJsKJOsO
ybMQEUx97CgcuTege+IcgG+YubPGLqNt1XjgyuFV58fB0mY/M9UOyx17cXxf1/gXixKGGsJWOvf9
hQ49RMI6oSP9O21LX8I6oUOcc65BEO9XKOLbDSJEmTL4rDLJymlXaamqnUZdyXuh45hGK//WLe7w
KLD6X7wooLOrU1WtEGwlyOHZG2jc77ATvJ7pCg0D29IPO9xJNAzJEYJirToj+jfkDfqynKNqidBv
LjTRqlehjTVWw3zGT8nWBHnVGmfGO1x+gnvXHsQ1gvj+iIEt3srCus2OVeml6v09HKNkn1Ugr8mI
GifY8YVhaB88QnrJvrrBalEQxL6okDCSqhicphoiuewAO7hIqOXWY9zPckNg8xxA7Et3qKmx4BFo
pFFksBfHtc1Xby7yEHh4ssgaMK3ZURhcOlCuDpugHnZGzcVXMCb8MoxkUVfWh/6GRpCq8/KhROvO
qXLhMgXdtog+y89aPFPgreiWQwwPnw2Sq35LYFW4QhH+XYtfwdubXONT18CwdZQds8eobfkLgT3C
NeK4vQdOBjvMw3TDEBRmQYVu3GKbuWhNuFVWjB6Jfh7H2mTwpMYO/yLuu96R3i9eg7NERVNPaqVz
zOonVz5AQrCpMDCjwyHwyFyo+Z25Nrq6s4D2PYOE0J1a3w0//1IUwoxR5QhyI7FBCH/zXc10WAcB
4QooTAUnElYwGuLB48fgbcgFyFNrUYEuBV7G+jTXXPZ0HTDVnn72I5zlGbJzavuvxOmAbV/eGjTU
mNeDqs5RQYBYo+6O2obQx8ZLcrcxN9nKvH9g/1kdBx9Rzke/3pj6sibT1GIX39U3FZVOUv2OIldd
tW8bpOkUtPImQaCVK6dYW9LIiTFy85lX/mIp1So34+6fkY4JCxXKCp8/zAc1dkc8TQ6Brw56Gtco
gaRBEsWCGB1aPONY1P7qyIqTDc1r2a9FyLRYoyvL9JLugIQMgsz7Ucmronm1jAPlZ/CBKRNZfIJG
C+sL4ro5j8WH0W+WTJFQKJNidOi4ZMsAqhs1uwd/rAZNkjj5/1GyZEExqPGECXcBn2VYlw8U9Zgp
6/FBPuDCfPI+B2e0wswE0HPBAtFL0kDRNuMdm1xR/UbK4RQ5ubbBboiBDS8X/ZZmkckwAJ6UOZ0f
eXLCsInaq32fPoaXj07Ktc/4REAm2Cz6fxnHDDOCxEw9PCJRzd5NYJmbLls0ESpnjFz++C6Xkyy7
EVYjtjb29l08y2Fafo7IQtGFDQvdcKUJwUE+2glreoYgls0pGugPRMD5qC91iLez4vaedIscQ2At
ARTDMWl26OsQuWz9/iEizqNukP+9o2fWgZmaLSTV6054Vsu3l0YYmlnoJO0/vKFyshRRW2XVrUC/
1qjY5mJ2gN8JutrolEoA9JgZXkbq4UBZIX4hN5lZBZwqBN/JknVShdkTGEm1ZfDays8h+5OYmcUM
eKGyGY28yCuPlF7ijZ6zqf7FsQuC/owJWM+JBURjSNVuUFrE75zXY4vuoIvuqmQp7ByKF1ESC7wD
qKtrh2+tQI/wAoCJdaC6G+K3IBteNSk32LZUM3diPLEB8UtMNLiLeFgojWsfTmhCDcJ/BluBOeG9
/0wOJ2ocmCwidVb/Rh/D8TNF8L132MkVurkQmaYeKO6PvKt7t/4c+6dB0lAHMis+hka+6JU78Kx3
ASCsvBM5VX7OeC5xHXBEo3NQIR7TS+nwWNCo98jZfJR1OMP4q11Avh0rYAaJmXlmrY7JcvaL4TjZ
EiBiOpJK7Hxlh9mjFX5TdhZ0NlRfT4XNPhZo/oiO8auB5Pq7QuByjTTeuL8eNrrEJ44ga3Yzu9DO
+G7NwdFpeDoltyK+Y2kacbeo4yGFUO88osm8yHw6A0pveLpKqh6q0y4lL3opGP/6ZNPcYvhL6Bq9
XPlLypsRoEqdwidhHPNUdkG61BCBJPwFMV4lvdzIBDP0Tmh4vb/qOJbzwNwR47SI5Rt8gVmGUBIJ
kLsvhq18Y8YRbEd6mw5lgHhoOn63yY0BvZCV0wCzPxQYXkQaKQZrxPrTeRBhqwMlxixIII0ZBjpV
BTQF8J9Yq8k2jn8b/MlcHu+d8FNHL8RF7sg3JvNUNLMvvIoB0KsoffT5xhcBZ0wCUJmhCVkNIcf2
GtAhf92dNTK+rjLeGTxb/LPjE5QqTufcP7HP09HXznh00K9XyR+ghBHAEFDTn1L7zeWDFnpZ+xWS
bfZLbAMuyANhJMQzmSvmQAYKfp6GzupRV1B+d27xOXI1F8p5hoIHSn/1WyU3bKhiDl2Rz+T5mYP+
BhUguFWLxnYvf7ZBdW0Hwgb+IjuyY42RGoLTnhkUS7AFbrs58ZR9tM/v/k8gLAvQTcbFAElqv7Uj
gA4dp3wPD57b95WusRyuZ08p3fZ33tzZLsJAftbJMXFr0XpPowEJzs8OEzTXHJfhbKUHO7QIBmUH
WJvYBxOJ+sPWwjOKo3y8qaWlrhV13y91dVs8onFHUcQefqSpYjFhT24RnvHm3GKyAL0VLEoKJNWl
OJBzxvwIH5R58tcUFJPfA0UB4LN+MhWfhg8tzmISylN9NLMlsQei/C9n/CfrBY82boERXAytv+Qp
TCY/R5QIcf2NmrmkL0ZCv5t1L1U5GJ8vVd8Xa7U9Bv94GLKY9hEKI6ARrsF3d+EKYshPagv90k0S
Jvo2OjAsu2p3fj/YixIY1RM7uIri+4DmPbr6zaYrdoNm1U7omhFr3nATrj87CLc4FtmQYutnMQjQ
YiJuMeyn8lNugrGoNpH2SjYBNKQ5WoCnGjLiuSbg8Q+Rh0tRINlpKTLR24e3rDxm09oOlRUC4W+G
y6VMfhiXeMNze5aZPnyjsuxBjZwYABR2ToA57O1L3R3z4pSxPORIoX8Lr/JJ0TzWmD0aXF6jg9hC
8bMEGEVWoTty4vI1RvG2SjyQJECYM2mJgKfgwv9D+Y8jRYQG8RSUTZk7LVuIuWrTVQeXqbS12kOR
OYcAasWq+6ylHD0kySNOP+9+i3Q9cjezQbV1zFFYGCDnLNDnE/MReM3X/t/MXIRPQi5yUDXg5LD0
bglLaNNz98c8+3vYfNPEZwYtpk29Rn1E0GvHrxV+aSfK/G/lnD+YsWCByE6Qp0dc59AdGVa/yBpj
+cyG0EE082H5x7YwjQ7iAAedna5EfMIV3b4MZjvbRao1AUozz/cAz5UIURlNLRV1R0OBTmtZaxuC
GJoVQWd4VWhksaXor9BAxnBCfl7czOBUh0RI4HL/oDpEvH9HkpvNpVvFch/G6N0/q2514axeaf9B
2Fp9/n7mwhZGFcm6CULQM/tQ346/UD9h10L5wRDrtz0iokbbXt3i/syKvHmfGPLMjuyla+ev8x3k
JcH/ODqP5UbRMIo+EVXksJVIyjl5Q1lumySCAJGefg6zm55pjxWA/wv3nruLbdoAGO3o+d8VOgNq
CtjVpCV+PA1yLRqh/Pg2a54V6/6vfp+l8orymTZMHtw3h3P4PjcDhgcE+cj7/lVQFHSBHljAG+ln
c2YeHqXSrtKnQXUGOs5nJyI5mr4eaPA+TvljRdpClclxcAg83fbcXLK4lDApq6oL4hAICI4VeGic
JipZGwj83sEjRlfevgAQ8MT/1z4kSdjrBNFFOF2NA4987nALXhwWXmgyPHm1M5W+llyH9IBqtMmO
CU/Nj+ohi1b4sIOMjCKqaq3BWovBlOlXupnILnmyZ7m46uRLm2ybwk3oJ4WfFzp8KIydskiSnwkz
A2IRtUsPp02LgUu70kOht4A4a6IO2Xz0Lwz1ak/eDi4g3/zqCIGe1f67u2baNAOUTsmFiXlKjjIj
cOv8fh3g7qmU3UUhuBYSQAtaUMumCl3HMC+L9R88TowrNWcMiSaQR1hq9cs3isohmBv7hvEwwqr8
2KDWo3Ltp7Ki1l1Jgfq6UxB/FEcNVmPSPt7Cqi+/WUql+peuLuT8jqWtRZ3Tvi+Z/hUjfBZ59+kP
4Kyq23TV6QPQCA9cHv9L6azGJ5SqCCZaG1KBgfQ09mPvlR28SCQokhPaKuE1Ert0T+g5TCYglbap
Uo+FTtTiM3oXU9JIqi3acan2a5ZK6cFY4xnYofgTK/ZFk0SFt2X1S6veESAnKouPeZDbfc4m3lXl
BZ9yfhEWyIDEZ02qDXBhArX8rgZWAIeDOfAODo7KHiAoJxgFfh92qmSicQYkvxovvIn+dC5DDdcL
TpqNjAlaYOLCX+j4KXBbkfDHyp3AFkQKKoWk8MvJEsaPBkcn+z2MF4SKzjTx/hLh1DA9K75NS/JE
AIA7EkYyXi+9T8zg9nWma6U5ZqPJ9lJ+foAEM1+QEn73sCaSTqC81PT8mgMUtvvwD1mX/CF5BHA1
UCca/WcdPFraURhAr99IjxcfFiBFJazfL/AFt7SGn0X4tN2wZC661rFe8amHQgsyURR/zGbEqcLs
4lvTbyIKzIOF00V2ohcUbabr+R12ITkmuK2Gw3ukpWd+IVnrFhWcjIYazVrV0PTVcNvBYAu21GFz
gh1BOk1l4GNM/pKSdXy2krFE3ntURjLqpHIIv0rqNIb/rBcTYyto53i8Zp0XDKs+PsiNI9HsOPG5
hl0yMDZAaBlCVMqfvDgzlJ02Sx0LvTTjqRGqidEQir7PmyvKpHzwJICiH6cHToIHGotly/HtAWZK
mQnT4p+sAcnCtCyeAqfibXgqkkdkuIHqWL/JhkSJUfzFG1hZ+GN88iEw7r5v0Ibzr4A1Ld/A3EQj
GXQ7ABxs4LNtwcjYpX95Z56QXCttH6kMNvWsdNDeqreXNS0cG0pRHtfo0eN2Cz2ZgLB8PCSq5A/p
a8H6T09eyJDOzMAi8440lHuSy263fRci+CbGpga6PrqDUAP+m544MCvc6viuq9ZWRF+nWMTnGiLx
2Rf1ocQhPFyDZ8WmVYIEjQ9hZ9hWA9AIetnUUIAZAAH4SRbFN2wtZneH2q+4zEOOxpClstwJ3Ghz
qYOq+C2YgxvgVFPnosI9YqwC7VdpflQdJNw3Rg1AkO94JSPW3+fweWYZy0uftMB3gizeZ6KkM5RY
9gNGSxj/sHk32mvPVyhJUE0GTFaMVWDqLkxxbyq/DEtFkCyYy618KWWrBJHuWce9wvQXvVtLDAbj
JlJ7ZmxAMpZAc4r5gc+GgG7+gfppi+YoW0yDs9fxipYiXLPLNIP/VZGWQwhpQJ4La4KkUhmvGbW2
hCYOPp4DXyGT96lkNyYxcXNnzNAAn5hbYA4clUxFCx6dQHbXcqTTX8Q450XVqWigUgYECfNcqSMm
QPl787ypRqRekEYDmQEoqmcMqBlbmE0jHySW53wJWj/S8q7jGCHVHzqyjmXtC/HyDZdD5qWNh2zX
EA9KRWKq0+ce4g6LFj5I15ekYxxNB30rlTt6wKTi0dfiQICTxt4F0Tqz3/iAcEe3niLbAPo8dnOt
/nFkylCkmq+T+MOd/meJnow2C2fiJEv3htAhK9DpdfuD+V+ZlX/hfiLVWXNZouq7F+He1HxZ88sS
ardL3oeCpWrAtiKQX8DjhXvyxHxMDaZxbO4oV6S30QYBvx4BPwFePM+hedGi2rrp6zpXtuA8ovHL
ApaP45kv2QJthYZNsuP+FMDVaLt1h2PaLac9UOpojF8xN75spnV/0VbEcfJavs94tNrfdEcTjrLk
1W8Yu474JpnfvgqPC4TnMqGoO6a6FedfvBHIkdf9MFiiZw7BTY17Tb8Hhs+9xseTmCi7DkbgZHt4
uaS7KA4D45e8jPkbnwj8p11h00hONURYQtBY+jIv3XNGxDjBFCa+wAVnwDz4W6W8TCv22dJBCjdB
bVsZUn6swvFWS+8iyRXMhaLSVzi92K2w6ow8YfYcNoyNWgK1STGHFVoHV+UZD+g4n3F8gCoivq5K
7WXLV5jMwSvEW/JS24XJ4lBhcOu26zHyeuS/o3kMmi/gVsPLj/gE2t0ozD8XDUPZdLgxwTv8hCh7
3jFKN30vcUROzo9bzHoSs7VM7y46EaZn2beqDZvVK4HREpfqnIEt62HUaYor97PdcCX4h4hcRElP
DhlKW6O/ja7KUKANvUA+D04NFXwu3APvhc4weWR+jiRFhwbS0pOiOnNf/8SItEoZ9P+6gEZxIwlW
fuTWWQ2JkLOzI7X5K5lcvCO3kwJQEUlcsDelsxZdkB2RI25M+UNCBFzqIWKbf2g8dpEo3+pN+ksr
Ubc7yVzWPIBgwiAD+IWYQeu0JmkFPvGyMuZj7oyhWy3/ghfHDYUtN/AM4AxSOPVHMLgkb7GyLbEE
fWAiAffZlvGuLPy8daMdWRadxCr9CgBBfQTtopKeU04WNdRXbMx5tV/oiKRwEbr9rvmXAaWMT12N
DNUoGJhGB2QU7UVeUcfVdJmmSx85uqI3qAvYYoQZwDZcRa9dTtFxCA9qsjLGAO7gJvOyC+wevfeA
URxvxgbORADoEYLdCYM5mV34HubtMDNPOeooR7gKUUASLTElwl3QD2+KXIXZK5O9ekqUfarJ1fhs
OajrZBacotx+c9fpbsiQahkF8668xG8qkTnAmf7Y1nMdVSzlxsmirxh/BnHOzgz5GA6t4Q+JQflI
8cKabGI3dXuo0cNBLH9965+DcszIBe8RCiMyY/k71a4IQBnEDNqcJf/QEl7C8rZAOj29OOZzwfV9
6RiLVJw35qwql4q+ecG7IlOdseVchScLtgl4f7tkBM+2uHUhyZSsQ7jIW+FRyj/GkySUyFqGDq1s
B402ZUblEzjbH/QF9NAD60tkM98MzIlm8Cbj6i0kiuYITA6wYPi0zW18osZAYIMXx4846xnKO8m8
XikABwi9mkBpB/wQf2QUjI9cROU3ovl4Wt1C3jI7FvUHiyHoTec6PaXvn1cG84U+I3eBX7DjBBRj
y8PiPbBExuxAVqtCb3Awc58qksXG50mSwUm81zbCNlW8ouvg4cXCgyeWkwWY9bb/Vy+O/Pb6R16h
cBNdRNyAycEtto1nvrycsSdDSXYYqU5k40209iDhZ2GIp136NQgD2AJ3+mXsmage9RWf6YgNcxsh
3iJxrmMph5IJncVeaACY3dPGybfyHRk/fH5pT1yCXPwbhxvXwAfw1MTxjyRtRn0NhhDnwfAXH9ne
hv+ncsnjF858+J6ETy0i2gPiXN0OBCMONzv6YzEtUn3xgFmHrgj0H0feM3KaOatH6BGTASJKnGlE
D39PQCpOAoXEc5uRHGt9uvkOsAnDu+r9NdH5xO6HpcyCoNyQ0zXoMi+ABvqWvmuUl6A5z2w1HBnh
X2KmzOA8bNbpQRVXGbGicHB+9X3UXjmMEiqO8u0p+Hl7OITT6eSkA1pf+LH17RUcJPykdooOhp1D
TH+pkAXvkHUT5o07aED8m8ExUGIxqIwvw4AUiVrqURrsyWz8Ty9g0w+tYrHv9r7lFMomBvjZ/+pU
mq1bDdhL3ELAYrgUG7v1wbr85pAGWfhTveIoCsw/AQ+hxUbqR1V+RrytHEqpeZHyf6N219FltMOu
k+xk9KWD1uf+CP2bHaAuHFLI8s0HJgF3D6k+KSnA/5BHa0up/deJHGX50tLPOQJtkkMf8skQlzpT
ImEEfe905AZyfAcoL5RgPRYsIHI3krG0iX8fyX4Ve+tLOoTsoYaZPuwLa6ekf7L+HLhSxR3ScS88
B6FdksAFl2G+4NIHkPIHT+eXiBrjKzxMD6vf3EYyAsMY8hEm4pIVP5oblR6bFIuSx8IyR/35Pr0Y
o+lscJJbyjsmrC339XA5IF25YSLDCUTmw4IqhTC+tbng7UfA845jtsjiL5mH106CDeCIsUcaLFn1
HjgorEZEO0T5Jkvt4sI4lC5jjg4iiXfC/A0xJp2fCXfqoiVm449nkSU6embxhBrVEKUWYhVfmtFM
XYSbUIWCei5bt+gfhnSR6buNgqbqL78V6v4VuQ0qjR6U57K6sVAg5cbN2VXFC4KZzTXSHJzz+a4R
1qYyfe7vZicEmH3n+slAmHoshD9shL0f3bIEbFivuAOkR0jg2/ao+8xQ9BvtmMp68dY2x1I6VKo7
6H4+SQYq8RJW7NRsgp7oHZlkJ16q3hhuFXbGNPwQgw7lIF4x/qREVuU5esYp+BXejuEIzSZEYK1c
mBaBJi1MD/iyxq7mpLxdpkGltgLX5fbs1elsEpzWpfe5M8j8Fm3oMLIj22gA1WcNb8vhSj114/z1
g/9aAiMGo65xUN0YK+HK5SUcaCqh+k8C/bcvH0WiZDTbuiJs+/6s32t21Jpx4m03qR+iGp92+jhm
z1J/hlXzYUJM/hb7r1l+5XYlRuvDlg7CHwPTRXNVTc+MHbZTjcMq064a93WMtkxeTQPNvWtgqFzk
XypERLZCh/zCEVjWBAujq+SxP6DgxNtCfgVG/ZhTAnqW911ACdgh9tfCA868SJwPGI/pzf4OSFC7
wcnvrfq2QaGUkUfgc+IbC+EPMQB5aiJTOkSPTIFmaG7pfQuDBSx1BWUrHsjXoqvOFYSGO9W03+/7
O2E2qsd6kdE6CUhvRztXhJOhY/oAvsw3yrdV7guMkTDeXL6ymbCaBtg7IJlszTGp3o2FHLtYCYyW
Dd0icsCmaxQbEMSXJDcYf/U6ZEiV//L6CtZrDhu5xutw2vNF4ndrbA4WWbQR7JPX1Ry6NY00f22I
aE2xCg9H+pelvDF0NlIP8jwbT/GqFzz7fQJxjdbUzS/MDRVkvTYfvvNZVFuyDgzT0WjiPgvWL9Rr
f3yAMg8kUmghw5ARMutbX0k8RhUhsEJkZHOeIrfSS+Zv0Ix+UNygkjY99xPyPATD6zafW2ck7foT
wYWwxGpZqL/NkSjPs2Zf+z1bT+3U3cgQO05yfEAtvDQWkHzOCqoWngWx+8JM8PGBKlrL13yEPcJA
sv3RHcs6vsGQ7FCcUOh+VtDkGO4ALY8kIgHJmvuUS43QtijZC4sJtNxudJT0ZUu/cg+ZCn6QgnEl
oV3TETx+dvBR5eyuTig8OC7pVuWCyzYgOuXut+rwch0qtP8qJdH0SGFjZMCT1XYqOXJ8D4VPcUHl
/NkniYkrZtKQ2u/PtkpZqlH2mNOBWl2GZGdRwUpPi8gSKNvVnIBv1m9xuB7AsTAyYLTS9J3DrIwx
XqOe+EuTLH6GEi1dAS65kljwS6RDq91e0ZIpG76KNt2/wnnbTPysR5T+Q8EjjTSBvECUfG/L1TRy
Anm7JVC8t3QsatDo9S1nLsQ7Wn2YB8ND4ldOym7rq9AWY/ybYY/gXRY9oGOGjtIcJ/NZp/2Dodls
tNJtrTWIPZxW8KOwLSlQHQ8y7ujXQeo2oHqJ2EYFgLBGVxBZk0c8x9ExNKvQXHZcyUBQY4BuO+zE
mbsqixOaqAaKALpY0hT53N/tHj9mLf3L2KizQUX1geWFmn9vtM7rAMxbWyr5qjomh0rf02hok6mk
2oiz/kth779PBEc8DzPawhuojPcwk7gUKsv5tFvMDGyOuD1m8m7S4DNdCp3oV+ugqC6z4R//nSmb
gdVhwFr3VEkf5nCyg+bA7QRhj0kiA/Hqt/cifL8UzOTJtHa7JberyL9C8VpWYJW5ShlJ9g+WYJ9T
iSD5J5EwJTMEkL2h3GnNhPQP0L5Y/1AE9YOv/4DXWIEE97HaJb9kVMEqC13ysUsYPCpyfodv4LOI
yUL6flWkqT/hp7AQRP0UbpP6ymHBQ1N+k32CDhVGcHSMUsTyYPIuIcEixqOVZhNLBdbXgHx47sCZ
47jhmKcLULx35UfCjRoJa34xKQqoLtJbaHlKd8n775TQLoQC4uDKCPoxbzPKZFjEg7YFEeC9tkqx
/bxw+NtIjL6ZWVyQnKju6FTfAhW1Ae6zHZxR2FvavZ1YSempRnpwYGxAfZVRTowHOv83YLV9/dll
zcNM9s2zvHGKvBX0uNoKwV8jncXJ+P6lRBinqUmROHiWE84WFAbsPt+/MvrpjaYuMIyHn/njA8xh
tsWGgCqedbbkNbL/wSOQ+LzuwlZXw43tgvVxaNtCW7N5jviff9X0LpoeErtagiPD3uGizhfXLywU
h4xp1jnbl4cr1jXVWMrvJRSl9XgMEcqCoMTOiZwBNXP087qgk9nEtTfwzj6OAscomH3WGJQKGUFj
dioxjXXkn8gkjAguulg2kir4J8BvtLIXQ3Ja5t2byNiMz8iOQgALMwU6uvMimXTenVsnbm9avqdb
/0IDZdZLOPTCAW1Ba92UnqjLY3PlaNOVBe7fZBkuSAIJTsGIs6ADZ0rKGHMzrBIKm7RLCdg9pv0X
vH2zNN8LrV4bGxR2grZq0YrQrFeMFD18XUbvp4E7pivExJxIYL3lbToce3Zf/gRYF1zzkhmPTPMK
y220k9It0NPUFRz+x/SMfV0zt9MXAue9bV6mhHcjWKBW1AhsSty8XwTGEg2/tBF63omDF6f22XE0
KMbBXjFCAcuzsrJlET67dpngwRMO0iWfXxsvuFFrxOnx/08adVVnMIr0CFszt2RrAPJLqF027MHd
j+KQVb1BqzztPMAZhTaSzAYAdur3gRNbnrnilmJJdoAZUy+wAfCgzD4OqY0AA6GvH4QvUlfp4Lmg
AZhv+hIY2LFF6vNj/sAMIHFKV33TL8GUKjAp3QDqEfvD1YutTUxRUM8YF8vV7qW6ZelV71OqbGUI
fbguqU8bBoIGmcVzUQQE6I6Ypg23ea0YG1qFS/5Y0sPWIiXUxhGz9y+rkqk91j0uvujCqGMy7Pwq
+D0l1NDUrjn7NODR6kZtfs3xObAZS1efmn8zX9Z7JHq1YidLNg2mP8J9ndEYY8tUFqFxRsmjkUCq
7HOJ8YX7AcUG2jLGiUXuMQEMKI7/j6nuWeGy0+7nzVF4+TxBwUDlk5ei6G6RyLho1jri5IKs0ayM
DhC48bVvGb9/0LPMeMIaPPnif0Xua+o2+ZyJ3U1AHgG76lcZUzBQEp4EU0a1K/mGpwvPDC9xyt/b
sZ/4HzjP+U5ae0ww8uTqDBAH4Fq+w9CpjbnIaUrt5mrFQdsRSoSgKvS/6uKkM5+F3gNwhohesfAh
slZz3fugANKJYJwVvA6cEyOjfxf7F00UcxOr62npyXXaY+4HusPi+Tr+UEASsqdpR0L1NMKZGaiD
7bmm25bXTB4BTyFupdbaAU8w+fZT/NL8QP1Ha/5m05n9U1I3QdZN69phNS9vrEs/kG1u5Py0SM6m
CKeJIEsRzEmkG49p+7fhAPxMEFiMWd2Bn5gnOOvSVYHRD6bGJSe4QrhSMpkKVwxFkFwuR8pO7j3P
llWPtMfYFpu5+jQeOaOjXUtA8/CD40qI/3EXoDwrXV04s4AUGTimMV/DsvUANI/f2T/wjBpDdTlb
J+DamER6wKQ4HiFZq64+e+ZPaeoDYREDfJmxwcqvk/Ht9RyZXREZ8npiqEVWhphLVn2W75sCbvoi
ZD2kTV+zcmZIGePGCiynp61gry07/ZZIdKvcVtv0HtpIVqD554tUPQ9/oIkg7lCjGjO28KhYQ5v4
kMlGCPikxLSq8Ovki+miklUcDjHVH8t1OCd8zWVLJ9jx8+XVAA0Fn4fmPdpGAVZAXttcBD73GxBb
DbW7wWKUOuwKKFmizi+ClVbt2P5a6l6/GN2pf9uCeqwKHhs7xIyqcpDurI6AqJoiekU3vMqwa7b6
X/vvs0nQzbRbZsyfxqVTx82zMuYMYTKM4YG1bLD2+BwaDAmqejUGdkCFpqcgYA/IbhhZZ2iFrJ7r
gnlaxVonOSbMkcUP6uttiJyfQ46YjE9gZwBZ41vLAL4KYaWlfwpzA+fNHkgAd0WkWE64EyrBYZ/y
dFdUbnIGe3yASMUUjmME7fgNn6Jwx0hXDXcjcRJE4LHqA7iEOyStZJgo6p64mJQHWvtrCD96tWLh
r+w7vnwAy1S/Bfq/vYGFENMaScP5NyGGxocgSwKViukP0QGwC3ZEVMtyh36p/K6ipcWAgcKSEt88
NP1ZeIjRo6FO15cNSw2YIAJbkWm1+Lo3+G0jeVViWE77a+TknjGWu7w/59Yavyu/YVq6jMUxCB4B
lS4Fq9rugYaW0ZJkueoy4qbWWVfhSmVXD8/phYhE29YQBELKqp4+rwFhY8vQFLsAViWosIZaUkZA
UojrlkVTYGwKg9q7udRYdAJsMIBccyK8EyjozbV9eQr0peZcxsZigJXPAlZdq9GzGr7NHP2Oueos
/5Xfcm6dkBiDuwCLb1hZtftBPCXqR6n/ljnsVfNZxMdRcLTRZ9FVM7Hngi2oc9DZ58Wf3J8EKEVo
hFm6QaCDB2Uyh6n8HudR+lUb/rJxuMi0wukeIiU29h4iuSD+5HjWmIWk5AxeGJ/QWrDwRyuXbWjz
NOGe90dGDlwjjJHM+Md8pKaDcgC93hjtXi/UHMivlIV1lLj5rXlMG+x0+yRYSSShY/K4HbHiAXA8
8TVR+9SufgKTjSL8DOrygMiQBLHgoaMn/rB6XlEHC8G8fRbz4MxSIvUQKpEtZJLHSvuOZwF3Jg/8
b2hQFNc1TYV8lis7PPcOdu3Gazu+rlmHNHDWc8nbFL2sQlkoqzbJB72y6NFiPPmXNLiGL7ooHxFv
BZvkO5eXb3ltZMSIij2n9iE1CAWUfpvqGVo7WcH0chb4OGtCmrpDIjtM0yha0ezNk6OI4YaSMnWt
dAaTHlU6r46RrB7z6LXlhXxa66rDtyjQ/4OcHMmw20AHRmOmByuSYOgwuMIo5HiDvD88tiEhM8Pz
H9HAXJ/WmlfHZbDBUGQxyMtISyR9HYyv7oiY/whN/9eS6L5QO1f7RkKLugQH3DL+Z4pbwCbIz2XF
hyQJPdrJ/phUhGRQVH6jMVVZQnbinU5hPv+DrVbyqgLC9k+AvARaWnQxuhwKf9KH8LzaMB1JffUg
M1thOf2rDi4lUbTVMlsDrrYwlnrt8XNYP8ic8Gn6kdTCFXeyFfodpA1z2MwVAMQFXIfclWEbYJ35
9/J4xqxeL/9lrmJqrptF3CXhDQTT3PuWEnveUZXgCTGhOReYf13mAMbjrUJEZ2rRZw9aXKhhMGbs
8TTQTM0+2Wa80IX/YQLas6nnczSxzkH0rr/Ezi10z0JlllmH4Ybnee6HtQfpYyOoTseIsErhq86z
aw1zh9ERMGUUT9FSMKbc5ALhD/IAjAgaAy4SFbN2jqeD4kh/ahOYw2I1YbnEsbRMzc1lyLgmtOcs
PMjWXrLaFT7s7afKmlECXfd7qnHmGWVqeXmBS1cX0UXFCEPsCo4WJi8DZalnqC7GB3yMtGdrk5Qp
JjJzkayGdbntqWqPdUjHR5MbrTnQGYJMfXm6FOcmNKvO1mjtuBWyrclG4wJbhuKhBM2oAwX+IQ2t
JGbpoywpgFgORoyG0METk5IhJ+gXteJaxSMm1yz8uO8nJGhrIR6NO1J4lFV2iPfYV84GY8H54UMB
tBWfHAF6ifiIID0Sqlvc8WdmUK/wz4xcPboh6tanCZTJK6Rwy+hllqxYI3g7kj1ShPlJ4/AfU0ik
giN/1ugGqoMqECJ8K8KZ9FQvqLxeCGtaNyC8qKFsdnLZbz9ulOzk9NqNXkNHnNnSD6aK8W5WP2Ox
e/c7hYilWU9CpDyPt8ByKbdAHUNxW4hXNu9kAX/b+BxCyDRPPBYw/StaJR+Ao0ooE/VGT8/JOV8h
2MjdEVl/xxYDC8M++2MhTEvJjTkcxZIRmFU/xOaCxJnIGrQ0/bwk1RjrwOytEfThSNWOVof/hVKs
iTws9T1Zdnh77HfiMwBEEEklzH3LFA6hBJYSjlgOX+sIx2VXYRrycgJbPe7v4MgYqnd9k2UUqZmq
E1yYTaSQdv69ctIPbOFcr3DHkrMJ7l2ZdWRICjHjS9RgiIApjDmc3yv4Yt2yW1b9qQrBtE/WH8j0
1xgRA9R/0h9sFOf6a6kCVWS04Ibfn+JGKBwC2ATpXf+vptaRv5lXIhaBS2K2V4lezDi8fqcUuoNc
r4AR8j1DYEi5C/R6xbsS4usgXyLNLjl/qV1J4jW6A92mAJQVeRjKAZ9Hm8JIgqdm+Fm+26WuXgZ0
MvDgu8/JrO2B/B+fZMZyI7GcdMx6z4c2rLgN6hsYBRkbKutmnIvZhulUrM4R+6KZXUUbNJxr3KPs
I5Efwr0xCEV2jKvp+/JTP2LYmegG/OrmRQ7NLD+Um7dr/eqji+Yi+tZnkP4XL2kBj3DyDlLOuMho
1xz1yry8agcFZJiNdGdYIwEDCUA+C63UvNrA3dww82GOggYNTQZoD4skRlSuyAVsmtAwtCvmP0r7
TFUC9riR8NRC8lqivmR+CkuSP/Koea9EzQvmn1W9EmjfEC6rLqZkaiz6wtIdfz9vUEpEt8+YZzaN
nd6QChKkPuLYPArQRe38/Z3pi1H8kj8evyjTPf7/Cd0PgjLEDcWOYhT3kXlhqGej5ImJ0kKsMn87
3SFk3zEj6d1cK5cSYuo6NI4tpUAwjY4yNimMJLB3qsm6blcgARhHw2QOxClI8C371H6vwIdQJJzz
DXQZlg2YZ5fAgk0Si/03Zo2voViyI9FOVXlA0Pu+0QBT6zd484VZvim/xk32U/LUlTaMukSSKP+k
C9cQcKHTH30DWnGqzHH0ARUwR2fp/ta87KZv4O7EZO+hCIdMxcOalMXxwAdaJg6ZZB0P/ewuLN7N
ivkN5kcdxHLF5hFan2M9XuhCPIuGlwkHg1LKZ03gkkd9b7M2yVFVNzL1k99sS3MFCsjma38zHU3o
sFBLSKMx0zLcWHvGhxE5mY4VrEuSaHhG19lcXePMFs7wPfHLJCk+2UnfRCOElmYaWaGoHK05NABr
LjLljAHjTFrhilIA8jl9fUWWS/RhuUQus8IFAoxVsLPmHLKeJwEHtMqOaWGGqUxDwqZ4GhvwUr4H
2YU/d2HLQKyC7QEIpdW3kxbulAG/iJcaVsM/2BEmxwWHClXBQPYqhbywdAQPgtDkq8LmCi+JZ8nG
+tg0XAUShPI7h01CTJQTbeRbwqhop3VMZO6FwqehTUMtJDwcF/pelOepYuvvwytiWTxHX1dMA7SV
7BePDOpdvVGyk9HzU3uuPR6H3RsSPwptDk3eLE89WM/F65CTTUstYDzmjDD6h+hr5SXZ4EoZSpvH
NFW8xbyk28qrF33e+zIaa6l7jCoSrStBEDyRmY7E6Vnelnd9SXKw3juUTbKygZZpflmMVhtv0B8R
xkAadU7KFfbQymPrTuxcf8fZF4+b97BLzF2DO18nxJg1z2dYsGJHWw1tk0HTXnk9P8pCBG8jP/8/
+/vPAm0YDsANHAVgOK2O0ofOh90hmdDvaD0oRPGK0KIQ4ffKbEnzxWoPss2cqdv/5JPZdlvq4CNY
zmCsp1gKXRY/ZbZTCBDd4IT8G4kUWCIk0RS+MQmKBF4KYMgIsi88Rs2bxPHMgo7EFLwNxAlfwq3y
WpdoxVBZGhQpG6768v3VMWCfdB0aoStfZOJhPuvtPbyCglkoxbiPJTElV5Q8nmxhOugmQwHLGwMW
hxKG8lX5nAf0GkgQmHFwSlIQEZv82VXvC4dtmjEU4tkBqJ32PqV9n9QmVe8KfYhDH8HVV6+AutOX
vO/Pk0+FmGWd4QkK5JAwz6UImgc9Cg4Ftggomhm/ly6/zNr3kws2sFYVpyhXP8uf6IvHWJy4DC+s
fcCUPuRnkCotKoCsOHEYcMwnuuHMuEKOHFg92dFKO/B4e733fGl+yTa6dCXkCFiniTliiMZwHmXR
ShJXqn6mlu/vZQ/dwaOLfuFQv+vNngdg3F0UulcXLNd7WFv/6LrfGvFOfIpI4k45sKUVj/3miy3i
QviHQYMunbEv9MZs+KKD0Zmc1ktyfhBxqKI3MoVLKduZUbTqURwWRbFq1ohmDMbRBS+xOEuSHZZb
kkal7MvEsGjjQTESiJN0IoNbx3Mqxii+ZMJNwAY6LWDwJupPgbKnv/ErUmxy3y/NCWlk5oQkf7If
pdyJSBC/qekYWWJd4KySVgFYBIu6u2Hmc+qi0whcNDE84XNSZSqPlYq0kwIHaTjbETx8++zX7GY1
2r6anRDIFK1nas4Z7WB1QlatjEcN5MPLM3MyBo95UPnvsmbO+i/gchJhaBibPGd1w/CaeVrCaoqv
YYaAIdK9UPSQAQlAMQn/+RWBEF7j7ypHlocTOlkosAmGbWwwb6LSMG2DMwxMY/hVJZg/ZzTDVu6X
dCfYw4x52CyZrG9BYk6aPjJKhoXm9X/Rh5S+WTJ7wIqZYQHPIkcctjSt/V+x1n/KCHfMtR9WISkN
r2pypvA6tAro/1y756HXvDejwIMNrW3AvT1TmYwpyVqVoL0cksjLG0fjISch1yUvSIsvVKMtCg9B
/jWMpxV95+id/PHMRHQMv5hi9gxeP9su9Ubr8ElXGNIwi42VlyGUQy+sUN9xT3AYGmARJmnTaTCH
eci/u1TWY2AClPjNn5Z5NabYC9AA8DQvBlyS3ahkk3lW46bJ1mBqrBuOTigzJduHWJPuxyvyCzl3
KG/kENElZs5mJZiHfhUww4PeLLSAhWZIPUr5wtALVAN7cTP7fuULFQVDoK+bNIfIvWIbZLYI3WgD
0CGkTj+p82k1EFDPxBM5biyYMDMaTHoCH0H/yHZyWvurE4CiGtZi8a0Onrzgt0kUexIbTCaSC/bO
l3GLcrBeLSLcUW7zr2yRwS4/fWCL5T9cdilallP9R4WvUmJc42LVTvU/4g9wN/Ku5BmXzuiW0AES
9JeGPoyAYhPzvMh93rAZe2QN6khCHJ37PJuL+rIV7yF4gRxDkRNpq4EqtVG+CcisQCUCyFQuAbtm
xTzmgv0ePI5heuZNJDsgr2WSAMqzHnzprF4D8TrA+u3Mb713x4xBzk8DGSM7W+8f6XMZTC+28MSC
E6vv5IxrBl5zRqITxpNJw0DsI6u6eNE0v7p1rVOP+eTgfP7EL7Oeld1h3LX28z+Szms5dS7dok+k
KuVwC0ISiBwM+Ea1bbCEAsqJp++hv6tO9enavYNtpLW+MOeYxlXy63DYxVQ0Vx27JNjN9JCFq5r2
XBH/1fE2dfR8nZ7IDULkjCWl3UrDV97uJo1OzNpPvfO58ZyI4Sq/RI6k8jGs64PAZRLu8drQ6lET
n8evBjVuQQZUy33ESo8IMZM/xnvRXcfoIgxTyMprya77xTBTgAG0M6YldYwUNCLM4V9NKDGNUq87
ivjTaS7DVYEcLW2JtjGEet9sm5LQ0m2Kuk6L7upwqAjzzeecVcO1NCwWZDjwvFRbZipoMjdz5XD1
0q9q+Kcne/OOMr1aKFdUS8ysIIviDUa8dckVylTOfx1a2G6kk1CmijdbRelFify0w5uWntFBlaxP
+FoAg7y/q2pXTLHHcDd3TUT3ijQ5aRwR1Ge3zrnViQ4IVkFiJ8+n4knFzayRFc8wKA4YoAsnZk5e
ewr+cYM9SNtdCpRxNBOCsbSye2PulPw7+UF6Ypho6+dGtK+GrTjOa2L1tjLJOtWuMR7kCTN6L8tf
+B/c1jGpkP4Ekc78Xr2VxS9BQjlsiO63HsjMZjiSaiDk9+EW4fyzDo6feBWjkG4sElB9+CpEJVY/
FZQZ9RRXbpKQRsolaovhH2dvcqhdMhMMy9PoHpXVi2oaYQ/lHdIXtuS2cUHNz5NZ8KFWzPLDySTq
muV+FMnkWklIG+sfSPlco7Pis02ITwPG8MuQJsu3ZcSKXXSr+DLK7iCuyZ7UmVe89hEUR9mJkp2m
Af9irbkxl0Deyhkikkzdm/n3UK2Rfv0h3YwZ7KT6jcneS1j+DqsXlgMSsgIybOZQO5Cw5OsGfW68
JWDS4EaLlinGu2rV4KXUtlg3U3I4EdDE5SZuvPdwjesNRIcId4g241cKfbALosKqBS3154FZlvAp
lfOXqQw96LUi8006GMlkY7ALMg4gOnPJJ2LD3JuBegY7Vdu9XQrgbsEuDn0J3pmQKncvsybl4KVF
0wB9I+ewCe4VkklshZohd5GO9k7JIOA/qmUIvAaDOMyN97yvGKXNLfbFsM+S1pqxDOGQeJ0Zu1Qb
CsiI/lcV8WQ6rek07ZkKN5SIiy5tE3rWy5xXt1e9Vutn0P0quMmYahJ1hnVKyJjcElxNlkrspolv
4uZ7sWOJH6xI2GRsanrNSUiDx3AVAAdftqcIITEESMFrWW7V2Wb6YwMTgp+U71TmOqulbd2uqvDA
hB8HBvCMIFjhIGxUh5HyuwDjMV3F8G06EgPaufFZjp8teYBMVG6k7wi5bxLM8Nkpf0QF9me1PhON
h5qZGooJ2AXNh0F8KO0iEMtC9ntzpTE4ZW0I2Y75QeGxO8pO9EaMH5RkkSZYkiC9dN8S7v9BAjvL
BUpI7PwtEnngGqg+8Vma5wCnNb06AmPWSNEhLJYU3vIRM2ubTJDDOdZsbdPlR6PdlWy0PtC7Wj7H
JNuwC8GirbZ/knolHyA5ldZBBVZcPAmnSLEuhtpm6P7/9yF2GOo7CTAkuwxvoPRHS3qETN8yjKV6
fDAzr3u5MeFJy+9QWGv5Nyu/gSEM4UwU5yU5ICSDRAlnJgKiSWfvC8Lyg0qQ0pr6AFNh3uyRSBnM
fFIehkdnLgLOeU34AvZbaKe22+fpe/EmF0g+5gCU7lL+kzAoK4sb22r6V/NbBrJQwmuBCsOWm6dZ
jnYDS7DAp/j72BS86Fy1pUL8VrSEfyEOyM6IgERD1OglDn6/pG65klBuBB7uM0sDJ/0v/o6+o9Fl
lsrvzBXIGpTZEV7frGTlj7yCpy5Da8qXnrf7vvtt1H3fbD+oMmCLDRCRIPhCFlrSevfMonIQzEjR
wCJ+/jpAi0n0/YISNqOB9TuROIxjMjgNmKYwYotBtqF81CFRN8Y2MZ+RNqMnM9Ilc4NCQZ/m6srP
B/1Ry5RFY8uhI3vDr9GFS34KfOgyWNG+XICd2oz0zZXMBU4NMTSPXOoWCXREFaj6vqbFamAzPGrh
n/Kvfm8mZqlp/GHOr6bG/dJ7f4adqE5GJwSghVjDrSXaHOrG3Qgv74nXtmqY3g/fAq+aVGozQ/zD
L2LL6EzWmrCcHv6ekGUHN2OibxSyKjAV4Hrpf9Jwye87iNxu0GQ9NZrzwbQLwXLY5yXI/KvDu9xw
ehnNJvgsc9buBqybRaKd0p4YL2tdMT+BWTq6zHBRT6Trd+v2zGjNpaisiuzCNHqAOA/CbJ8YdqX9
AnQhyCi7EpM62APCjYglowMCA1d6RnEcw91o42v8OiZw8qwTxfJLcqmNk/ZSS6t03OoYgoJvQ8Pz
R0O0IPg0szOYBtUhe/+VwXWy6U3RBoLpcfIOvpWsKxB2dB45MRfCKYL8IWpEQBheEG2Gdc7QZvQj
jSHCIrq/tkqwqmqJSt2NxT2J8oxPZcTZgB9T28j+de8L/oHPC+nVoSsOFbBpZStmjO/A6jIn6+dE
rtKBp+u8X4sigQ7q0cz3GQEyypFhNDvyUtmFWbKaTA3s3ZIGLEGukpFITBbjQEABNhvRmNovmmfa
piWRaEG50OnH/O0OOn6IeUmVzuEXLnDM71BZVKySIHEQho6KkDgG9B5t5+jb0kxQvfD0YcdAHdgi
k8d9sI66TaCfdXA+jCm7g/H6wmX8sv/qivBNNC0qOYGctiBUaeG3zOhabcm5jx4Whl6OkgnBh20w
eqavi291g2J33nrMtcErEnRC8RWdP/JTEb9a9M2stfD0L4lFTIpfHbxeyNChc978SzncuglB1rU2
Po03uhB0OQw3Nh4aQyiBAeybI+BsPl5epNQHuLX/POTv/P0l+CF2lQZtbOsTqWCIiHRmDCKyCcJL
rvvHpoNkL8P3FLtxu2moydqtsI8K58RoQ75yI+nwSU5QUoyABmiuzWzpJIj2F0eMWeJpt6Fli8g9
xeKWyHOdJDys8+TGFg+rP43MPy1aAVA/S0bbubb64CZv5h+S2ZqtZCwYqyD3iIGxqFgs3pAR1E30
bD/rkgB4TM6EaAU2nB4Zk9iamZe5/ejzUllw4YKTQC1vZ8B3hyNcZWxBDPc/xlYLT8B4k+7r80Lt
h5HFYTjy+kVnPJ5EqIOiC2qHuCqhXkkSXf5N8PhxRtyzHxw8wQIyi9KjItrFZDDEX4hWEtAvWGOR
JiMmQjHAsivcvecBXj3ksilzdwFdLXJ3OJmswg4DQhwqySzYjp+NeUnZ4Ms78ziKx3TcvF3cUxCu
lnA+2WuqHvMknbYS1hEK4wZvMOIk6lWWmvIv5Dr4vXQJULL5+WCMCF1e4sHwoFwBK6epg7vdOVgb
hRXZLu5waKi+59UX7rV9/+AH3folMgUQFNqvoK05C7G8tJ0tzpNtu/iY08yNzFM2yQf5e9hBSYym
DCeQWX56QXGbcTsktkr7Bi3HJFPN/A+nvu7+4a/n04ZzciJ8dI8ZOLxhmFNPLOxq1Bh4HTfsA5v0
xFR/Fb18ViQB4B5wA+IUy8WgjW4M0gMtJ9EMmw86bmCCvyR269sURRQekbMpnwNXPwwaOv9bR4X4
+hrAbg1up9lNRYogcpyOjHnuUPTcVKYlI3OSwh0qal7P3MEIVCRuYSwUWOBE1SObANasNHPSvqDa
LD8n3gsrvET6msMEdiV9Ykaffa/YUiknGWX2G4yklzhsUz+NrSvu4BDCQ5xt5AwYtFcs7azg3wua
CSxHh+jn6Y2ICfxyB/WpBlfStXKnEvjqDgiukAKVC1QhJQIN8ZDK5KEvsM0z7My0pfR6vHi8WFKr
/yGtzQjdEjAL1CPvN3c5PmaNVJ5vIv2+BdvySPRjzSt8Jp4IA1cU2tHLI0+3BwZSOOpPc+EtY7oa
adN4cyAXYMs+coS8nTV+fKnsDVclnv55hsRs0jhX4nxomFDMjXAVp/77aYDXgUF8gVsYOpyMg8Bk
jWV/PWM9ocxf/+DRm9YWARk5mcWAr9Atfa+/As65SSsCiQHPAOaDcQ7RAWHH3I/28htfP/EifI14
PWzL9NEls41KvaZ0CN1uf6rE5R1mNGjY7OGJ4uHsQe1P2i1Jz4/JGYFG7pWuuQ/gmIobnf3d6q9j
6ZHP6PfSWzB/K47pKYb/XvGvlJVPwURtdVJ5i+eF/dm/djxs2e7TXdUNhgMJmwWmFbNcDP9qkuk+
sz8idolanOj2/QmQ5JKfMcuFvFgwdW89aS8fwJqp46InpoNx8xCB4XaTHbOMGffIf4xIFFSMgMUr
qZCMP2koUDUbRPNS4dk5hpdn9qP62E5m2Xl0rNVe+zcR/olEZIxc2FAKE6TvC7mGFDV/TZ+Qm6MI
T+8Zs9AtLwHIAmCC8Ww9bB7xAiQRI3Xi4sh+gIjIALZ3wmzHLgDUVbgY8y9KNhaugg1FUkRDhp6V
gA1SRfnk7MnGT192xukAE+fMs5YEexmRGAslRgyTOn3BLhUwJc8jTQCbXdjApY4AYs4ZoQ+PVltB
b2Mm79WZTwNgLLOfaZnLWJDFvS3ckU2Rp5e6kbpC/2xUTr2szU2IktMg13JVsZ+Di4MGvIeSRPYG
8+Kt2HGSOya2IGOf7CXTFtxosLV/AwI1TiZ2+JFDnjtvluAQbSzHO3aCev/EAiLoWw5qA0ziYdJ0
0h6W3N9NwpDrnD47cFimQ4/Jl2sxqE5feIV9+ECEskeZpxT7lHHoPygdNaP22eTooDpEySHtVtMh
vcwNqMRwamZpvUzPvbVF1g315215ET18sY8fQ+MZn+1LWTXqIw19k6Oq2k0kmZlkOmziDEfy9S/O
fQhpRCxSgWDS653PNZowgd26/Xtl7ntp3FpS5ZjHml4Xw4qxkdk1BvHOdvNZtV7wjBj6qXNWMJ9q
kTLiQ6aoL9R5eIxabh9+gH8WJiCkzOUmYCHUOLK4VP+hA9sJwqWgMi04orCqEeCHs9vVXRshPiak
9Iz5akCgVG8ZPCHacKNfCeAordYs6lyRHRu4x8R7gYCzkF9sQfxa4b+3guuVUJ+Zjvrlj+lJgRye
Ao6zgV0q22WqjOa1FbK3LVEuqqzQfZbVIP6MO8cL6wmexGADeHvCAhFszvV3I7wWYzX7Vz5kaFwj
OF0HolT9r+hYzyrEOEV2MtjZv1JYB80xrRcETEL0VQljfvPKLiXkUcfPC5YPo/RtiZFbPYmxX16s
cZ2Ua2ncSEcG5yzXbmxyYjz63VfBBifnTKphNLvgdqR4g9tPMe8tlDMUYLv09mJWNqvRYQDbY7tC
QhIl+nfnd9cCpzZReKS5iaya5+PgMg49Cwb0Llv78NTMuSL7YFNQ8y0s0A+ZAACWXJqa7qTAa1QT
rHWSoQoDfQEWKaOQUFD3439/Yw39KF7h019YuF4PqKGl5A7+aqhcZqpQ2zatw2q+QZ0sfGUlH+5V
qfjKZ9qPqJzqZ3xCA5ddchTXhZdYi05n8ckgePU+h/KKJ5XPsCwcsydt9VJwcCmeRaHxWVF1ESnh
ycPSCM74ET/JzYwXTblKzP1HhfDFUqVyGeN12josnbrfAHPGUoAD/kX9PazqxsbLLeK6YSR07IRd
/0UUsoyMT2KuR4eWJ6sI72PQOFMjwGVPjp9KRBc95hr3uOAkXLx4E5BwdQ+JOkJaKDkrn98EGF96
M0nZiA0vRKZAsB43eUhYNG2SZi7NTdS6gM6FiqYHYUdITrErH6zAkbVDTZ1KRbzFQwULlDhe5Hez
6idONmK0Z8Cioz3bW6Bcj0bgIwtMBZJvqzbbS7XL0GpmjqtyWCLVoQsxydCowm9ofns1vWpsJwa4
hWdGaIzJY8h4ytVUTkj9gnxt3nk7Iso1+C2K5Bq49hskV8FvGLKv4+nueRPZYJToEWgZ/kno/VcC
U6j+t/krdY/cyQIx5FfLfAtj6rECzl+e6bHQqU3OxWGuPTneh3mww+raX6TuggEpQvAVEQhegyFj
0jcSrjsbTMcgGu+nKxfE4Or7llLPlPyu8XP19MmXGmWmlz0TSVg0Q2dTd8f2WHwPPC+vBWN20UIX
gtnYHtH7pGumTqpBwBVyo541xSd/DthUkjXHkxYgONiJCNlBCJERnP7Tgts43FTo2rBhYV2xZ98v
JyvORVb34usLtB8ugpExJIE2NBj6+gOIMWWfW7V/Qvc1IIMSf3JwrwSM872/521GS8VowzhWzVYF
e4rzkwdE25rjLbRQA1HGlISoN76Gv26qC8I/o92zJVLxPoIu1f9y4WSU5w6VhlNkN4WvBc8iFIRF
9gxYw7499T7pxQa0bSzvAjhU5QbIg2Ac+FyRAIjSzWL0rxMeg7hJXdblJSj+kX8mJvtWn8e82fy4
bnDiwsMIX6/xW7jk2vV9WvKcM7zb8IeKZCfJi3wqKMIVYIyRvVpdbbVbLg0IunQml+pj5FyV3EQ6
5MXXlDLplf8YG2NwUi3R0bi7JMYZDGRJRSPoeyTYT9yQnpj/lslVZ6M0/oXHjzPyVwzfhbkEHBfC
bY5GnIx4SkafzRAcPwi5vJyfG4x0qPYJCQmisEjKhxYkiOAXCU1Epf9CEU6TS4CQzWKrkmJBAa+t
YIsHhJJ/DfQ4H2lNKd4N/G3IGraUT5gAGMIEgDciakbo8Gw1kCtxyRJoR9vVbIOj+jlmYUlq1l1A
0jtBc4cHMmkmi1byk/RfL3U3sGQDhICPhN8yclaKBBisRdoWjYMMDSlIbbjEJTV2TqeasnGLeEwU
mYpMZsHR7FA7cpIwN6ERlC4DUsvYf4OMD+8xCYUkD+l4Me+q/K+k843B0K8+K9FOlg1TCGKW7OZI
o0AZQvZq4kCG72MoX+hdVuhIUU/MWndYjnPxUHNoAeAFTN95iC3GhexW455KgweFKj/7N/bY3gKa
+w8FrqPyk+lClmv8vS+qZ5bx25y0h3dFcO2k6ryKQsk5e2MCIJREj+91fYorsyvppHJZvAH7YmAK
ilOjgP3F6ka62/Ab81misgqBCAIrcXPx2Ah/PdLaHFYfAoZj/1O8NNJT5uUkV9hoRCRxS7M3ZO10
w79RMDV4Hyd6P+7yM59wiZI1DZ9GDxMk3uqLtCOXdAbachSBdum2+jrLFCTjjv5mWCiniEOWIYXu
G/J8HH+oTlHhvbqnbN0l1pkgmqp18Jy4bp561LO99YjiwtbRMlInDLGBhmM5xXkFZ73mBsOtKpVs
hjDcI+EqqfMalDk0mwby3NhwSGFHvgxtdd2GtrljJIBrPXeYIbFrSRtwjvMYzT3VIsM6HMdAG9m4
fJJfK2Yq2S8Zu/lCtLcLC53FIkOgQOEjEhP2QuVUTZHh8xeRC+rcvCX7MJtH2w/QEXHZ8HkHPvso
8Yix4KNuKWavjMSMAPmbx9cH2QvSvhfsWLK2S4GOvd6xVUEd3+osom1CJ3+5hCCu46qPovm1WVRf
Mf6Oo1XRzc95HXqN3K+5Em6wOmJJ59rtjgmCGHxwzognHqFnNs+qw2tPx8SsXv+ki/rBTJdkelyD
R5Wag5WSdcrAAnoqJjODrsBVzvoCdYZpOOPo5WAA+C4LxAU79F3sOPLCqw7aHJNowBIFIE6UPlpp
YZm83xM0BwRZOfglky1EBDlHDDYZVHqngcXswryhduKeZoCINpkH45Nv0AwTz0D8gcfX008rGnTJ
oNuGbyDfWM2DJx2eRS2WzikEVPOOwTS/EkXKAqa12SZ5gcKZxalRhVNA5Qx8JNipl2yLutfeqJvt
ZB+T9ljOLXAqdGG7lhgC8CouCioX/UoRMnjK69mC5SmJy6s3//oOw1qtHsE4pcpS+saBn3GQRT9c
bH1MCpqd/rBjl8wr65exOuRIHJDtgP5/o/my39d64g8lWw6aKt+1R27bz7mqsYu6oS/Pg3Uz/Mqv
Ldz1LQRFNlEo7a6D9BWdqYsmgfAtWoKE1Ysr2JLg/bR4MM2ZrLMt8WPsbKWrYmLol+Y9fBHgmWMV
+Ve3m4Jhi4UxqeHmnGkGgfAZ62soZDb8I01cG5bTtfO8hmI/x6yWBw5ybPDHjJoILmBF+17TIAoO
ScHb/rtGEsMxoW5Yawv6t8i/jgIcc0mywWGKiNQabDzgEVB2d/jSzFtLSzkWG963rvsxGnLP8acR
jcxDmXh4B7AvdP2Ff6U9WtbJIrSj2chAWzqom/yNMbC5En108peDLE81HzuBjr9TNZZij9FvIaAr
+TXSKS+GQg8/Rg/yWOL1mAn6ZmixcJ4VfIf17Bc7A5w+xk1G5lF7T4mor7VpAHGxfHxp2kIh0AMz
HnXHSKn9MnAHXxMVga4j4Dn9q/c8+6PNubsoWCfNyd4YEYcJaxAt8qr7arIV6ioeWCYcPbQd2vbZ
60eP0APOJrE/1hNo1TzTyCDoRaUTzVrE+5IF+1GlMt5hZKo+rpEs6z0zKMwuogt1IN4yjmMYyoGh
MbkSvCmUYzzy3DPdZmu/p19mKAJ+cZpPY6AFboJug4H3WPAY8nt0kKUVm8jngYDDvvsajQMqEJ3d
FRb2CKbHgdwwSIPzCYJJ8aeSFYC82tpDtqc9VqJfLWdAP01m0wtf1ohmhfLAxiRPr/9a9MrOoiwv
sCAymPpS0VsrKxS9wby/1t0WOXfQPtIoBjm+gRWJurj3w/jeRVAk/aRyxWTXdXgRd3gIP0gETQin
/Z/VzzxWPHNCNnvSiSl63ps2vU+TZubtnOYRMxeUSYv8PgybFyntqOz6rzdQaqyWAdUe6QDQhIzl
yzozuvZh/jBI4t05Tcyh1pHkLYc8j3YLLYWJPBitBQ3riMK1dsv2S0P1gIw3s0thIlUzBomWSGQp
JKYhUztvWFu994G8is4KyQoOTJw4XH3krXHX7jCPm6285SyFqXIwhlV+zX1eIuJHWYQjvVYhFUjz
eKV8kXYhe+85C85cZ9kf7VCEzdG1spWbctf7jS3dMYywubAe1DLxBsBTslXCFbkUdX0S5QvWEIKT
IVyybEBbXxunUvsW5aUVLwQoMExo2RWxotBR2vwM8U95ZYrHGhOgw+ASJVs8K4J3Lh9Mxv8Mdrkz
7R6wHeg91OwDocPMDOMzI5Ir60gsOjMZ+IaNIrCvdu+J7TCgxfjhB1teE8AsmDhQ8TkR7po49tmX
DBj+qYqIw0k3UESj1Ynczniu3Fmtd0bB5phhOJmItLsSId00n3yrPO2sY6eyBFNFny9V+SeavhS7
YDwyt1SJKRSTXn6O0waDZQ3dGSOD1kmfWER4ZWqfJRlyIb32pjgrXqNxRf2m3Zm9k4XDMC2AheKy
rtQYvAIoFbs/htzAOUtmqidAttXmhJAlPUUfvKH4ABz5V26Ii94jkxOTOXMnWlCZCUgI8x9F1uQ/
AZHApNcqHAXkPAqIafnAGCwIwMq6UuwyIbREnzBn5sujRgicA5dW9hjHs10LR6+F4SG74p94jIhX
4X7csm/DrMuaax1YZA4s0B0rLNXt6f/3c1p98qbBMBM7bcIjNMiim3cubwk2Ojq/VXaSGN+2e6Ul
1Z4NwhwgIV4nUfv+dGfuWYHEeJgGKAfRKPUo1kDo2Rq6nZ6+qkPwjVMjuzb3xoZHOqEo533i6Zid
KHYrv9D2xXhLQ8Qp2IHub7Bw1ULl8MFaaWMceH5YGHCRWM837gIgqih5+da30379ZK0MNyGUmgyb
HYv/KvLeK3KZfGlBNHzz9bqJvGrYca6a8HzTFAl+LOAIfI7vJQ96OpwDani2J+9+GcoXRryqvkHf
bzR3Kn0E8NPJoS75pzQyYJhOIhHgtWo6j5Ueyxzod78M0Vu8EFCxx4fVeamwHBCClBtqyAjXE2na
BEP74hVNV+K0bFHGr4KRYHMxx0fCE7kIEfDHd/X6ISwsxeNBOgZ+IP0npVZMP25IQcwW32+QIaYt
hv0FSZH0mSoPdP/xAutglAhdWJ5huXrm4drUJlosqJZs/ENBwNNoMilUEVtrrZOhVosVOi7SSEXV
f6MLTaGifkyI9mzfpNefmKiLWrgb9XefwZ4g6dXliSTdNIO1y255+Ra+VGZhbXquhvOr8PTcmsnD
3ixXQQRQQ2fD69UIojNFnRMt0+WV0ySQeoHZ6vt00z0VvpYP0TGkZEFFqYyStRzTlIGo5ANLaemW
iHYjxYQGUxpFy8ICEulnOzG4l1a3bItbe0rs8iSDJ0TsW+IfTRDemw2/8tArqpwRl8UVrXSi4kJk
twTZn8tICFcIEN7juUDqn3B5JI9y5AHFPsgTJzKMxMtWRPVMZ4gVBWu98aV4D6jCjqx1nu6srxci
cNhGwwYDbCQvjWfeXIUBORDKhVG76EgaclbKEozKbjpBuKKH5JHp/17ht2aRpHRKp/7bXOl+3vGO
jfcBIyRmSkf2NXTjCnJnvnQeilc9u4gouSrM24VsMSUnpxpsn942DE0YhsCOe2OozdWFlPo607Ik
qmmnCR8IOIJvuBd595SeTGFePiPu1wKro+mPBJNhr8Y8iP9P5Hsv801hzQFFoQLaQuA4TRtgc/HZ
WALX9bjJzY3Mb5M/f2kxl8GWdvgKjIHXkO+0AEiREB8QKKexvbIxikILLQP3tsjqQBVoJrhLlsUx
IBgkhAu/oMEIsEB8AEIRtNjHl4Q0yc++m4f71w3PlGLiQ4AXx669+5GGS3TMGIQuAU2YLhzIOF+F
1fdIrfcvCP0y3KvTdavYUzhXuUW3r2Fd7zB6ZwEXwEpDTixu+sj9LKCOwXpjo/nNFTbUzzbhYubM
agAZmryqzDZkl1YnDXBbD7yj/PrYyFDTcHvPFTDG2lHfAXWN3nBucdo3i5oRlJh+A1DJ4c1CbpXt
ULgoI2dEciFdg9zAMxYrpHGiYCuvyg78sCVF7pfm4FWAMSBWrxk2VHxy1jM5ENGdgLHjA8zzQ0Hs
wYAj9a0dKvhwFGBzTUCDwwmsy3j3HxKSQBPgDBzOEJ8oBmOsUjmYCEfk1CRyecVXhGg72eJs8iIH
0zIxWrrpmbuSngMMisF7swqfXf9o23sJUJRCBrEemALL7dgcezwVYIRle/iaZLJMg2zs1wpz5oCg
g/r6QYoAFdp+z9Nx9f7OtGn/DZBMM6ZCKmp3HNugBj7PX+2POWHGQnl0VBpZ80f+nhy0711eTukv
KBShNAjsXpnVhJt6qfwD74WhXDpa5NHLJOByDjDWxVKIQIXVF4sKLgVa4oX8g9RG3mp4EDi3xIPY
GDNEJ9hFmsmYIVu/osMzFqOxOcUMfUfgy7PoABZjGurYcvPHnaLhuLGp5Czaj7n24JfLRbx4Kf/U
q/ZESJZ+v5xK8l9oSThV6N2ZeBpnzMH8l+HZa17vYU0prX2zzjUHXQWhrpzeTUjMvFxvWZGddBXk
EUUcuc30HS+MRJN8Au9UvEmsQxf+sdZQKf9inzhGFBae8Y+bmt4eOxbGQyqqV7RhqzIuKoWzl6WB
dTL05Q0FFdYinuPGYiBNh8dpR0BDTCNDyW4gqXXVc83B5dNuXKXA0dbqvxd5NgjgZ5y884H3MKEX
YUInwIlRHQksHGM1EOgWAnv8+UuVzTvahNhp1kQ2vhvRE0MIfdAL5CvggndHBpKfJWe1uhbsCNKN
Hk7SxVH+l4ukUzJu4O2C1RR6Un9ITl1/f41f8ghY3s5+1XVJGZQ/Ik80WQ5MwnSSONQHzRUA5tgc
2PBDJqv2mrhrxcHpSC6yg8/AF8bexx9pl417KnvyTfcCzU3NdXniPA93EHd+UPnGNqQTYhqmx+eX
/8g980dTV+g/KINn5qUaJ9g6U1x0FBTeXAjOVEexKJzRTIsrckludgYdY1gh8qOHMb7gaJk5Tyr0
vYX6w+4AsJXxJ/2ZJEIyvB2OuJ/LBUc5XvBNwuuIUgEnzrjCppPx0zbOWJ8Ah4zj1Bf/aVD9ak87
oVXmPPZ4LFAHAmB9YwMOgUWfeFJJ/Xnk0i9Xcquxf2FqGe9EP3p/RcNUtPId4KmKuPgpyvmBHwmG
dWGv03Hg1lsKwdLEjY4ZdSvYfAuIafqfpl/yoRwSNoP9PBroH2KkxEtRZE+fKj5KIflzjwAuwX3z
s/dGusQe/OoJ2/Wa7IU6a1zsFPK2FtYpp/Pmv6UaDzP1VMlzMYVm4arhoTIzt9X8gS0s2CYSs28D
DiwXi2QXOsYXDnbUDXPx2M+RFdLahF/EF2TKjtkLzYC+5X/BeElc0BmxFg3uMM9CGNNAZyNYLnTD
uMoMjE3ulBJn7t7AdtnrqOxPxl9Iyxx2+mdNK0BnTJRLfCG31DMYsDMhZYVopjd9y/JtYNJD2dq7
9NxhQbWz6mJmcCAdAp65BZTz8JYyKexfd7oI8CwdS6jxWNZ4fk+BfOkAc/U8QcG/HO4RNTG4PvHc
d67xnPLaGUjLZOvxhTNx7JEehk8B60tmHPR6W+t4c/dJcBARGX0jrUdhzb6UjsBEUrrtqICZjXI7
Miv0aEjocBEehWzo6IgN8FM0g1vWXGbZrES2k+jqAHj4krYdzRXmxkRFzcrsoyF/D5XK8q1egYMb
D2WXvZbAfAnrMc+oMPEMTCvWfT/7U/ZYzpiLQ717k17AAc2QVCIBl+5Ra3aQhnuPwCIAKUbiwC2U
Yc+dqnrBUY7it678E5yDbhfqGxLkMwwS5pZ3rAb+S6eHMPko/dfSvMT1O3FrOJqvLSfqeGT4Me15
0ZcJ+8q0RzbIG+DMcrWuICiSXDHjPmWJ1T+wHRuodO7oIZgaJFfEOISfOKK0pcwR7rxo7dsL819i
97IfttyAMBASnWle5MrPs9s4ovGOzyT2qtkNrxtvGXdGi94eKbhACzxrWi/5LEFqQmU+jeI64IfX
LTAjGMwxMS5xQd6E6jtAzFAnB7FwC3xvwwqNLCPsA18ComDIg8T1cg851YZfxRm5oonIf142d6R+
DD9rFJ/QLsLZ5DBPjyghmFvjWQu4fdq9ihKEeV+64RPlNYVGZdEvCZ6qnxEwMXwB1cKRx6eJPrT1
QHWoHKb9F64/qXcHdr93JDeMwOn77Mu9X4LyR3X8cjhlakg9cXeeXA6jC1aRKUY9ee7i53vyO3Md
hksGsPTx/B9fINPqF6uLecFoc/n32gEpq33wk6iWtT3ZjEg80stk12VDgw0zFxDKYd5GpDVDhckg
B0ij5HDMuDy2r/oKEKj3dY/nLJ1b+9onXHfQefbS5zQ0kBytO8CpRIfee7TFyDVrKKPH9kpHUyRf
wB77Vp556JY1u0brgjvZYGYXH+qCDl8kaZEKF1i4ExxQ6HV4lXZYCWZ4Ypt0gSh/1dNdPJD48bO7
V7xSTOVCBgPv1m5/pu6QELcbnf6KYSaxreOVM33iOybMDSgHnt2GI+iksIFGJyPGZ0CvnAqBiakH
ausDIXS04uvmx8tMBxMrkT6IJlwxcvNsg6ATAfubic8CHJ7X8M99B/xm4cEzyIHyYTfFUoQlLpVR
TcL5GpEmFmlKYV58J4ZgX5AWRgoTVycbCVy3D947I/KUfmUuLkhzOD25d8PsnMfYVykSV9ln/RBS
1rK0j3xTSF7YbbWr3iupP4m7R+Q+xxysMX3FcYTwtL+jfPkoPjbacnhY4H22yQm+ppZskeSj5ON1
LDaJUzLv+ce8RWp3VuIj4ylhNpnoC0iH8Gyu4JwxCOd96QSY08oT6zHUvCmqcFcF/X1BjMEl5seu
RNBwcWmRyFc4J0pXSPZm/9XTphntNyGklEfBli4fjY++wMeW5HsNWsWG8igIJQqYs8X7xLC9MtDJ
8IKZSPtXgumb9ZJNjrDkVODrr690o1YAnwNZms/TmKAa50fOv5i6TNGE8I/nOJEu5KZmD27JnOZ2
qxjue3CNjFwpb3R5i7HGIsGrJvS4LO/w8uDiYgM57Rs4gBR9z/wN5Tlk2bE5ZIgqNawlT369fW8G
nGLW/0g6r+XUsSwMPxFVyuEWRUROxj43KoNtFFBOSE8/n3pqrqarz2kbpL3X+qNFQXA5H1Pyl3qO
n1tz7nph6WNbQ6nrIkkAmRX5U4jWoFMfyAG2gu42IPO04EIyLQn6Bh3gLCUepOh/XvFPdefHGe7q
4o8DjQUWiR7UL4ugbXyS6fs+6kGPmIgIsqWQ+735qwMV28AOK0wYlMnoj9FJNhMN9iSskr4vUdnH
yYjVQZUD4VJ70+Ah2ZaZ5t/b6Er0trzqGeYvPKqSsi/CL4OvawwvnLJpEqhD0MAYcOZM5Qmbdi4T
pzgcGdEXmiMjdUkZbC1z0yhbFd01uckFbVdheuSSIRSmjH5HHszcSs+85iWpWX/vmZ0rTiyLGtgb
Gvfnp7zYEcw3u+DRaKaPuRqZLGG8PdldAyRlE3jT/vo735xYWYttjoLD5udmtkJqgyZvxCC0pHIC
J9KV36OC5//ifYV/RW6MmEtY60gBCJeC8KFMUbAoNC2CgoQ9enIJ1h/wsYoTy0iTfE2Dj9CRs2Jd
IpCsb+lineIWpZSTE79OIUqG31e5mQF3ZHwc7sp3zvq5eGMax36rLMj38NkQv3Jx+0KeRyYvaC4P
+zPzFP3fDG/nz4v+LZanxjhWza6YpUC9I/+9kDy4QLjiRkXLeu/LTX6lv0sEeuruEk7J9KMgDgAu
1WoIyQQ06b/b5soMBWSYfoqwAWQq4yubfylnYE6i5NDjdX7DejYkGmlFEEorVZ6dnkbtCkO3VB9P
dpVhtCQPnLuhmYDyZTfkUfnj36CWDHXXUTZJq7gqREnskw25sy26YxYxtiScXLr0Y5AV/KK7ITFJ
zQjKxYv4hm0c6fZrK9Rnqr1CZT9ggnIXxUZOSSYFstKoCryb7y8Sc2kyVPacWvwtbZEtVQ0Jmh6Q
SRDi5B62aXYpCT6lLkktkY2QLmGgjNpoKFRwbv9U0EnC+2/MP2NSSol74GMcN30Nk0YoCTNxNFki
qQmGLeh/BAeRrqAoDuFCsDf49cfaI7CWaBYrAB8S8GYSolQFBRKx3m7M1S2ZSH1Y5tpyZGRCPcAv
wosBPUvFEw+97qDNbd+rikTu2Ksw3Fd2ylEw2IZJE9xOiKDZd/LvD8gwByQXaH8cpFUMQ04hCdXz
AR52pjCAmCOB0hnC/J5WtKUSeWowJyx9P0pUAabToH8cT5xu+sRogyjxj/eBbcR9bUtxU5TBk9Kz
dcm+VQbF9JjDtKMv1shu1ZO08N/9huklOhbatqn5rz/PfcmqQjbMTpRvrHk6tvRwvp8oISF+kQoz
+fx8/04w8D9kDCTKjmwQggfawe9/p+jMOEUzWVJf5z7kJEAzEFX/3soul89A3yZOXk6tPQkCCTnc
WDi1AMNEpqyGbleVQZ46MZO0P9M6Pjs8/FHji+TkIyogI8TYmB8hZfepzSfcmTZXTrhY56qtaB7R
oLlMlBKqIjQ6V024c8ZiSmiEC/eCtEY/jEWQc3VuQ1R3DAQU5722XA3h7MTgDmG85o1lY/idu7aX
5oQz2BZ/0FYRkEPch0zzh0i1g9U1Byz9/Sonqxpt4pIUUPAkKA+sNIBen5FzjCgfWJI/axlOUdy4
gpJtln+2v8X4m1ZBCdEAcowG/YaYgGhHcmO13oXP0pGwYvTnWsPhQBJSN3+K25cz3l4GoYFfskH+
07pAfGUce2ndTSfCfteSsmrrK94mZlyAm9Rrr7MynW2xwSv8hZ+lfMI2z7VEudUwKxhHUj6kVCXo
b/7plZ1wi8/COp1AoDS/HC9EKeR4h7cR/PBz+uGvTjEmMqHQRDVCgrKnt2/PvCzIx2JnG7jv+1+h
vQGsTYiUot/0UaCtZlWVv+lco7+NYxXbxu+c7O8y7XOWyvEDQz1EDL5AUPn6m+DPLoDaUycPX6HP
B4sdzkNagvRrwGdEIQ3PjbosTMw03mj4FfIrMCANZj4o+fLG1iqNzwUiquULA1uQ4tRaj8Z/1oyG
qIYZBO1i1zyY3ReMqaFv8X1q011Jj/wWCV12c/Yc4YL9Sc03iI8NNGLkvRaU7uKKsUYaIb+5OHWd
EEArv2JHaIA7EDm7Wsgb5TS6x4+IAzV/RFeGpTN2Gbpp+BH/saVKpd0UK+11gVcVDoDSDRmrpPOZ
CXEHdoTFMHH/mD+K0Vd543W3U7Dw7kKce0TD/yNkjRWSDlrMETAggDJruCoA5jzz+d2ExRd/FlE+
12eZ2wvDSsJdDrpDRBX1UyT99yfR4UlVKO/zOtmvQSZe80cHCIxur37CwgXTYnPbcGOUWFqBphWn
F/Z85Gl7g0mLNBiKy6LS4RfmVX9CzOOjx2i7DbnaOs2COyrEFp4+LqPdnA3O2b2gRmoXJgyuPMpr
ovurdTnwjduV7HPavFfqtQLHelFfctVoHnn9Yy2ubmAoLChgtfVVHVY4wD3MXpiqOY8y12q9CTQ9
dntMmnZ8zhEK5pPXI4okVRZsEyEdkAJx9pQ6bMX0F0JvWLc1tyByPOZkYf+i7+X1zQOE+G0WGEOq
/rbjlverlVZQnHwV0C4VQ3XY3rL21qdrASYm2xbqnnmgjmeJCeEL+/F90CiMg2mA4eh0wMSvUva6
i/g97BX+EtRIbr+T6m1FZYTDtCmttAeKgx3NDwhQsPFNH5EJyBGeO8VqpjXYfyITBEIOnhPu33gB
SQ4mZ7D7xP7cLfZRv0HKGT446BfVFZCvzjj5guJN+5b3erMCRk4t+PEPLzv7HSVa52zfKYwWmHnn
3OEWk5ECk0Ywe7MKSUJktINnqxChUOmB2jQ1PZYwNVkJmcWPy0wP88LympE0uiKRlOYLkoxJkFCo
vvQRzRkCAQDHGQEHzGC1YUnMt6MIpjz9EOPZzkUbmfmP2ovh56Uf4BOYjUDbGv62pVmcwAwXPHMR
PTzDFu8FuwAwdGWhrolOHRnc3OkROZ1MhxyRFNtA/c46BJuhTeBU4OKFCDW8itkhgKfkFf2Ty28e
P+5xtixDRB1nK8p7+fzpnd6wxAnBOzqGLfIpXmrp7TKjGp/FhTE1yr2W5Y3+R2oakXydtYfQ+Anw
YWz3OvL3Q9X5phhgO6og25mVAcAJabOTZqNLl0mds1sy9gRWhkMBPTsenrCZT1volgSXq9SN2NFw
Nd4u2aR84vmcVeqT5EYuWS/hk1wxqL6durl3ZjDYvHaoBw0+MtPSiwNr0MRj8JkDIh27fhlSnsxz
YuCWFu3xfWvL9Sxdejn9sTyRThJq9/KDlKii3XaZSwxr3xFcjPp9Ljh8fYv/XjUY7jL8qfA0kZP4
JkyHzBJkR9OpHP2spm3yR/eKDYOTuhOAInX3jTqv5rFzBAhBLDwVuaJOS5/li5WJKr85o69jeTP8
eHKn0Skeb+oVVdhkLg8LFRRumkWG5MvGsmbD3aOyNpFY0ftL0RQaZUKG6o9C2Kl/cDSMXhGKtHNj
Ls0/+Y0AElEP8xvexBneRRJcOAD1b3Ve6BEF9CJpI2TWWuKsOnIqQhz5wkeHksfojjaVsT7VPYKI
4C5ItarpAcIJPQMcPC8NUCQGVB4GQEFiZXQHi+XEKTQ4iW6ZPyg7+Qc6FmqRS9BRkCGQUYKUnxv9
jf999qfkxGT89a2HQynEKsARMx/965jmaS6hlwu7xeBf8MNCRxOc+Tkly2M/R/ysWwKFYODIRMel
Fp3JWmsT+xXvKLilCBcm5dVzH6vWKNi6uuPiEV/fOOYRyHBD98eIkSWyr88D8V4Lj/tWuA/HJkOa
gydjxsL4VLJiy8Ch/4FvAWsRIcyljl6ifTvMPHFr2WwJI+FJyCeWr6uZ3VO8WsRtvXmP4bNmOQv5
o+UbvZ0/X49kr6t++wz4qHqSJUB3yeK0kfegMCGGgLqlCIshr/ttJCHZ4h9AGpJGSmPJsAwICms6
j4vxRbh6THmce9S/UMIpgl9MDkQpX68gokb6gDqqamhLsjE8vnkaFXPILDIkoIY9OGq1X7GWczXF
3NOTJ9Uf+bCLa0v8pLILXrT9QRNLEj169l6wEM1DCMuqUw+QMIZNS3QGQ/OJE8TQPp8TIug9YZ5m
QmI6CxgJT8NDJupXb7zX4sHzFS24xAeUc8CDEzDOJO808Zt50xC/lWhfYTYwLhNRFyDKsgQq9SZP
WMKogCYzzbi7p9OcZhb9FgWQn/ovSQgR2BrEDfQKp1WGt4F37fmch0DKfGUdPRcebu4jWO+yuv6x
IsVnoqLnm0cWP3V2UBbJZwKfxzJZS0RsARW8ZISyPQc79QeDcgnJEn49dIH+b/624c39UJ7eyU/B
2qiRFF29eQWZCsfjXHtOifmelubsuSmngD9HWJg4Htv0EFd+nB/T+Gso/CmO7ZpIDDX8SGiVGtcD
7zxwcGjzbHf4RJnyEGNJTM1kyTmIb0ztYBKmhq6CJ1TUzrlKswTaN3w4RM8ZmzJdY+vSy2/kZZXu
ZQmqmNclS/lCOnSN+6rBhDYG6eLLhHkWn38q4JVGl9c/QhLef+RagxrV/f4F+/KC649QVD7Va0Oe
QPFGMgPAMMOJBs0zqR3mMxsO6AdgxIJSR7dQP3Jje01mETCYBxx0KMqqzbjOvXhPDk9MIMEreP48
D/h1MOPOnHzFOXRDRPLyWsLQnAGds8vbyjRSucKsLoMuLlfJc0VXUju7juGKIA4yfFQe8TcM4edx
4Ai79SQbMZfOQE69izkrDvxySBAk8i8u6rAnd8/XOxvzJZB6YWH/AxcnRoP/0vvllCm6O6AFHOOG
EBSUZ4NNzG0D6cyGU8nhlmAuFVzSmg7jZs8UhiX92pCzPaepXyP/P9n2xF/WkSLOPL4pc2+Sg/5v
Ec9Vp/r0j3JwxHcanLRFQME3miECIoBEm3tzU6gmAIHaEEE9/ac2pq0M4Y0Fc3cI19jPF3a1Bnqn
NKMmV8LibpCRSuMxYNVbjatns6IfV0dTy/APvLUoyXuu7QWZdl69nb5Z6pN1lh0NmKXKTQkyfs8N
fe2Vho7k+I6CgCqZYjOiYrYA4pD2ttrX8NxIIZnKmLghHto4qEDMOdP+Cp5vWotXbGqFu8C2S2uy
lX8wt/I+/wemV3c8mul20I7wqH/8voq5H86vI7II80RUCwIyKVwp4mOGwdzXnLfwTUckgX1ajAF6
Lig3TnAO0ZFNlQ0Qoh1osbOxz/IeLLDNsprxPlNG8CQOhy+3CZDsy0GzYQ8J61U5vxM8Ws8KiQZl
rEQmyx3+wnoMGFGI9qC1TbfenhzTzVZRm/roxnV6qGa2X/yWI5/WST0gyvateyCIs/KNwJa91qZW
Mxy48pTswstaIAb1AUkMwxeVoD42woOGN+J8aEuUKL/UbvBlWN1bn2s9K1fqhJOc6fwEhtld+okW
DZY1QjXQvww+VPYlVH+UPkANlyJjCXWOsf9ySEbVfw78R0lXd5/1sfshfhtL1i8bExbqt5MYdHjj
p/Q4N7n515ptwmpqj4bK7MadR5DKqqu/6qIfy8bNLmhrB3MFDusCbhu7fOHF8ko/YMU0SlwoKJCe
yl3DBLEqqtVArAwlixm4MXf0LeEzVD1eEU4l5S6tOaLm6EaNy5HO7w5xgWScJMT1xkN6zXqgJUkE
oUyBXL78Ch9M2cpD0H3cHUQhpdvFKQOCahD97Dh+EfdY0ccTMvXpdAOyUrIKfFQviBkHSixc5cKS
s8lxd5k27A1YPNjvoHn5Vv8hD2kRAXND+MQuKAe5VcMCh/qcnYjiVSKsdu7dUZ8uTZig9+HCTj9D
dS9GK5FEQdZxas3xcMySgX5TGo/YF7Kg/mmowbULdGHyKY5c0huUdleI3zAJ9fAlheC5EGJYUO1Z
NM5OLywFBQVigAiUBNmstFP3zO6euCa7Zdp86R9pH1Rd8CW83JZZqzoJ2raA2lqCcCnTR38y6aZy
+ZTK7RPUxkovhrFk2YjAM2bdmeQjCcxHMsysuMLgfsyDzgi4y5UueJI4wg9vkeTskRvz4udW1ppg
R8VZETbla9WEQHQw4at2ZCNd8qgvM8TjhJKRRAdoTS6fs4itENGootxZlpozBDjQEeZknmpiYPcU
AKUPMIP0K98pn2O91WPi1oJy14m3AqnZNLyWCW529MiOXP7m0+xko6tUdBrMra+ICIvr1biLPZKG
gVolW0djNl4xcuO879E8KisC2plF9wY9eqsXcaTfMVNPJH6Y0RoxBWo0Pgq3uryHPX+ES1RbvbZh
GYzZUSo+zTFook3+QpXp1/+CaBZuK6u5sCq34z8EJMKptnubwoI1Hcn4ZpfqcIYcf+OK3Ev3c6Vc
ldeFiJY5RtBRcCKtqHiJfni8F6INiAtUL4SfmfKZY/5m7KBNjm89ZyAn9ZcbGiIo3cV7GKB42CWA
e4A2HOIam+oG5IJ3gzCVuSsbrqhCe2DJK/4mtOEhYaSE9uZrNG3CiZ84tI4IkcBZp0MOl4XZOzlw
h4P3mRfqe4xTbNNDIQJsF9MGJh0Z3bRlaywVfiIkNvDH2yK6txSWxG/bAFfiuBrHjzF0kXgri28t
s/odB5JLuet1HjIWf+jpS91K1C+A2UhnA3Rqq6sck0mJEGtmN3Sk3I3m4iNmOZIcfonXcMqmGwM2
tF2i3mByIh8rXbhGvGipkjdVhzeqMR2Jgv+SvAS3OROBsBsL4lz4XUESuhmdRuEvsH1ZRNcumMai
fxw2fMHmoaZ6hru/7L8IujcPZ/91DCqNvrYNPyTOGtXhiEo/qWJQ08NAMAuulY5Ys1+kaODRqHSG
55rWdmKOq5VQgTXRMIqYDueGiRw4zTbcPnUg3aQiAFqP4fiIRVfm1cbEkWXH4Vf79ElIYIzhf6Ah
VLocErBDWyROoFgcI+MwIPgBkC+YAbKguZBOU1AOMtiTyfIWNOVeDs+l/pnojUM7SDLn0d0E5U8d
rotinjPmktO/NOztFhNlWh1V3m+IbbWSQUl33bCu3ueYlZqMakeiFjTtwdXkYIqO03Pf8Qqw7yPz
zB4JM5KYIY0kV60PMFDxm4j0nNHvySSU/+PbJKdA5qkByyVIMsXnhUQtKqwnpwyKf/EAIfjSVxp2
1n4IqmoOwyI9ucaayapowjpl+4xAaFWfP+2+/jZAvdAL8zmBlLwXH1rplzJVG7FPJWfM1YePiLw8
MjGZbTR8gr+LeXXByIfhCZi8uqndFiiSdBSULBLHXB3U5cnUdm37oUGwxd1K4vZdWEl2r6+FfOeC
OsWKN6GCVYgHWDFRhYgQG/Ohi1uz+IP1ZZL9aCsCswdmz/bFxY0aizW2u1GP1/YbrLUmTSLmn6kQ
9w5agIVZ+FdEG0YpAl9Y8Sd8DRgIl/muXxy6zBKJo7LJ5gUcpMB8wLCOHKbEsSltXvEv9AcgYeIL
Bc1xi7umY71N2FsUSxLmqVd40oX0EZMB03/mHJJau2KGRAfyLW6L7PIm95X+IPi518JB1omjEOXH
e6WBhUbr53ONKpRRHgOYGgjKPu0P5PcTvR69jwkkkDl9wve3VlQ4410obGwVuCrKLbmysFHJJUHu
SPkDP4xTXtLKQjK5Jd8L5jtPdllB+RMKD9Krue39AXXBe9lQx4dcAnXmcZ47f8zxgJaHib+vVqNp
s39HxPoWfDeuCZ4TsJgn+ircwSqHDs3vxiW9EzD9tSC7GktHTvQVQKaiW0gZMolk6CvuR5X7sAZQ
/4yBxSAS4LK1a554yonwhXOReRy4ZHTFhZP6WFjT61y7/PwiRXQ04X31JWUqpKJmPLxORyo1AK3s
a0OA8Wno/aHfxurhSdBBph7kPMh7As8eEltKi0SjpcuU/PoMGgANHfPPVpq8eD1tmrcNwqiSEu6W
rYNXbvok7AZlPJDFvgD0fWheZOFi+FpU5/ASzTlxVmXuDWljLIKJvQ0JS9C8ruUHGA625po4Wdpc
41sanRrODYxX/nwae0SxhreaI5uc3ukyKJB+/Bo7M6Tqy6pre19Wxyyze/HwJPdhDsrnY8+aM+4w
4Lsg+0C6GE5Bz4IGktRentEXBGBpMcFzqgK3o2bAQLZc7InBNN/nMoEptUjbkZRtvvC1Cpptlycf
sxhg85OE+5Jw+sx7UcuZ7yjRePM+OigAyZ2UCaTAnnUk/qvfIAnQkWNfBxa384RDiBCxdL14f3Ci
skA36zf7G/Y29XWcOMkRrS77u1jY8dHYTuaPvGm84Woa7vCbOgvkmESmQYx+wioJkk9SCgErgvVJ
VC+OAipVqTB5Sp86k8+6q0i/WDbHSCS6t5s/sBM9zTK6IwJFR8xHltgcY790o8ei9sScsGd3eB7b
ckk2pOi29/xc0maOAMDl0q8c5ajEfJXAsYcCwOaCmY1wT3u6gSmn1v5eZ1bXniYqy6hkcknHoM6g
slCa4nfoPIKt0RUINDETXLoEXQ/l4/CtEaPhKYlnLB4RqGB7k5VVpdzS3ydc2j91TbgvnhdHBLkE
ejpn+HdxWClXabyMsoc7zR65y4jURtFJ7Og1pynI9Cqyr5w52UG3pcGWmvs4+RM9cFP92X6il5Dj
f3MsQ6G4ihBg/cwfBJ491RmHYuphskKBC+gHa6cuESESeim78obwvXPxy9PZyF70Ofx2vY9ahP/f
C8y8q6cGwAlb9ozZrn2dIjmmfY4AVs9slRgQLt1WonqG/YsmZfS31YfAk80wOe4VCC5jPkdxLRqr
NmNZOMsCyd53BSzzTa9xMqBXpwdi+RtDzGMWD90K2BArTGgrciBxqxD7R0OGRShWDfew60ViTVwV
4gH2NrHG8EcVv18ijmoHnXuHjk32WkRI6boW79E5bsGgMAZy+NrGuXLxCnM7DvsHr8SWPik8ucme
EOvJJ0eCIB6cxrMBk6iXF6+wh5BOIYBgI19MfgZ0wFqgLAAKvqeQmBCdxoABqwnHipu/EIKU1DIt
X482XLahi/hdjbDB7dTuMzFX9bQrTcQjlgHe8/Le0jmx1iZVOmx2hIChc/7EwaUPuNXoQGDXSY7V
8EOQlRCYUJV23p6zXy1+KF/aioBqnL8vJEdz3xbH4M1E9ti61QmJboEAgbAHZx+d2SB1KlXtJ22/
XkugvK2u8/Mr2b/vMdessnvnn8V72cPVEEKobOpVWPwO0jFEJ0vTTeNSQ0e6CxG77UYPg9cq47vo
uTsBNtE0rydsCLJdDKc+drTCCzH3/qzjHSy9JV5bidVQ3XAIzhlHt2gTqyu8hcjowzVdK8pH1ly6
S42aGa2Qrd2Ta0WPCj99sTgUxN1N38JHzaPxFLiy0ueeHOQo2hhRUBAtIq+Jfs6e7kIB6/3K+E4b
EjQbsirHa04affnEfLHCjIKVxe8qtGkUMc4F2EiL6taD84b0TXcaqi8Jsw9ZVt3/86jA1XvodDfC
4o/1FE0jalptehivi/IknaPBM+S+XtRO3CTb6D1EKWBNpXbIzrGJ/gCvEl5VOaA7lGZPXHUzuUkD
UWYlsBwMejV8gbJvbPwjQA/6n/knau4z8mqg5GHVM35NI6sTmUZug/hXx76e94jNHy/1Ik7eYvCF
GyAKUCAWrkrZT6ShIhui1QBRs5YGs+j9DYJCrR59cdjJIclo4H6KLGmkuuZfIc86AUr6SYztgbdZ
i345S1ssF6wIqF8ojaeZ61QLh159dA7r8UP9fF1IUAmUbj94yDcpHCQ+9UPmCFHoAWOF9OTPZ7Iy
RkzpPyQU6Gjb4Bzm26RjweJsb+ixAkmWqDwZAh3wqCyusUr68prKZCBEknPfTMzMTKn6K1yQFc7z
aH2u1kwLoElzpXJlT+URmtdg+8KqQji6so9YX6EcsiJIly3qGMSjgz8vSD+pseOn+DZQrfBPNAuc
nTi7JN/TGxpbms+atOUkLT05d5XTHPZGRwukgNUc0gVjHiqVHrOA800pekY1ukVZo1UQ4mUp/Vq6
FICOBU6NzaB7IrXyuzRy4HffweJDRAWyojyMtiRy6sDWcMEBKZV78a8u1xrmauZh6jMFFFhvWr/o
RAfxMvRpyama3AmQTBYEA0D3HhCAhjbi2Z7TSXKr5xUPmhS66XCAiHrSu6cAVhJS2JleJPKZ+Tw2
JZzulSG/QKmQamTcuNST/etKxO1YORIJiCb01O+cjZt9hWE3Y0+5Sq89ZEEv02pp68N+pq6FH8p0
euTpLYf4NVzrqmuYiKT38ZvyTiDylSyS/P5IKfaYEEw5anzmY4NqQn0D1VRkOOpf/54DKgHc7zsF
65NFakKOJIt/iaRm1raM1kI4J6AQYgtrCn3gL93+yJOkHgvht98B0haRpwP2CHMLkqQyMs0lsXD/
4MfUGSNoRHMAmmBa7CSMtMpHcaEchjHahHVZCs0RqAN9Q65cKP2NW38G34mK/Bht9XmJBAcDEPQ2
jqfGxTML42XYxuJCbloS/nV0lmMyMJNDyupnfDUQPt18EV8G5l6kyPHHAm0g423RzXmmtHR6BvrR
qwJfAmSGcRvgtcCrZGoe5aJJAA/W+RAgC+MXidcYXRLiQYgErP9Nod8IdxFrqkC6Z2w/75U/ws2A
zdN+QSYeBHOoX9iNw/dmOgzTV9mfxcUvbkmEqjWFkMDe6T5sfPUKFo3pjlUatzDC/jS+NK9t2u7I
kJMgmkBVo+kQ4Ujw2mlNUtmLimuqrLbNNhT4qO6ZvCvUgwlVPBuYDpK8a56+0H1JvSPql7BwS7KN
VQNUAOT0KiOJ4TqG2o3QBtLEscCJYJPshUQVMtMm3u1EvVrIAJv0P0pyb9u/qf8huIzug7vEpPjk
zekJH2rhSdAhrePn73vxGS3WCvl5ZH1yAZKvROktX5Abo4kFN1SudYSGAdCLKleleVQdtmnae6kD
jncE1dd3s8NoD0fHTm6RLRe/iAywYq3jJ6ESRCPRpb2/WejFYt+jCUi+Zwas9St6eD4kRL6flUj2
KDoefYkcXYw+4Pkk4TvWqFEhzlZz8i1ay1j11Lcv+fF4AkHQOR+77tCEuBGvIKxoLUjKCOivIaQw
Jl+eGQHE3cAuXLjt4sHXu2BEj65kj5rdEbYwjI9wb5N8i21fE8kZ9FX8rmL6WHyRqPM+ZLsebQqT
egiUQIQt4e5eQ9TWP3kg4+J3fG45fp2azJ1wXdwTkX1MtbH7ykidInlHvAvMLIsdTyV7TQIRsZW8
fBZWaCvxJ38fgXhxGpg15/a9oE1Gsd/hHyAAUdkApFKxa9gRGNjhPTGggYOjJyKSFhc1Ip/FAgc5
PyQbEk0BkQUPh2t3F+ZvXAsK2wmP+0i5jSXgayJaProYATO4AvwMidz7Bv6xGXiwu+gUP1EHUV4x
PFck563evoZOhIxJ29x2QEKoj7gP7/1pYl+xpB8yp/pliitgren7tjgIxgrXQ0jTL2yfJVylgNYV
8EtCljl50mARBqp5ZdfDySfyWq7x97J3MiJTn+ewN1MTTqAI1POtVrzSj3BCwhtogVys5P4AiZjx
nLGsjEcx9kBr+Y0HSyGgj0Ok9RAMEuYzY9VMTtsOEH9AkvMToV1ycC8j+DYiEhGBywANh+RCS/aI
sUpeRVuUVSakZ81+VRGczAOERNdneJ9kB5tVuscuiRsPbYZ5KflycQi93g7++3K5IR2EiR2Q0+u/
UNPBqHHYCL5mYm+HOLas56r6DBsvFdblLcOlwUu+YvB4I44YV9UagcVyWE98wtBVBDWQk4XkSeLQ
fFrFmhE2LBwpkCOIlxMyApwS727foCfbMIUAHKDrvTOaIZFr7D9D2xpS7nbcnQRsiCtYQv52ZsDv
jgluYiFQ5/PXYKBfN5TAH5L8owwJa2T/JebntSxWAl7v57ZNCNxbpot9tUn51LaHJ/JHBD4Mowe+
nMVArhM2bh/cj12QMZqHzvhL2engmteEZzqRgWyGZlqMchXTB+6QbcMdaG5wYTfHEKDsp6z28WiJ
FQE96Ct3Be1eMTVbVBAQXwQoMyLRcMeecSQgtC4WEc2sErgq89qFDzJsOvGjwh9CACUhtCQoOSZZ
O5/V05dQurtCvOnpwh6RdYCIq9nPExibPMVxdKdjJ/4gBiOw7jUnlrsoNuWrmB4QpQxdwPWGOqmt
LMQmTJZr9SpPwGhAEROS862Md8mgSxeNQ3IwqclG2INunMOO1M+DcVGPaWHFFK7EFPAMh3I+VGun
Wk0B29HIsUAMW+4TFE+QKfpqt8KVsM/xkroE3UPLMCUeNJ5dIkVmoPHUCUjK7KcO/0vm54c4HxYn
UmtoAq5sihPkudbOvCXUzRYtxdzFJU+OqhpE2Wf2O/e5lKxOXvlhBpnLWlDWME/UdYFGrpjcqfo2
GI14SGKqimeq2MDesf+LsWrb1azUBQdj9Bi0VVMcQx6AO53dPuZG9GsCDOs0y1X4GDPif/Kl5KcQ
Ubf3v776TardC01hxJ42VkQBoZSfQwBTFEaIGcivEm2NMO5jx8hXonMby0uEwEogUyHH76I4Wn6p
RSj/+8iWWaDWfOcf5oBm344L603LkOjMNwtqVIJvb/qOkiCS9vjcjUs5Oostiy+iJ7xraseQEQZK
wyWNsDeb8ACUsiMheNcJBeQfReKleu9eVOEMm/ZG28g02WQZbsGqZnE2xcw0oQA96U4qn0oE6CKI
paPQ/StAyrucHnpMJgCCeRIqhmDCRzQsPOJH9p25atoALzDfV01J4dPhSZI4lgyoVvJllk+UUePi
rgfa+1bnaxknhfgbVQ+es56ce8c8pofsUVSY4w0EZDycTE3liBHybMZEcOwwPLyD1/CPq79rISlO
Nbm30l8YXfPXuYj/ybvQ5SBv7yopLYvyrNO5ZVWfLxGJ5VIVrJbY6GV21XdZdFZh8ChiU1cJ6iIu
zAPjBMczqaMAG+3vpGIzO76T8wKaY7TbewJEFia7pt1ruMqFO68j9MqbYN9/4rimrfaV/gtR/pBP
tlhhITojHS9jv76mqicuPGxcJen6xvdQn7T3/f2FJLSY90FwTaSAOirjrHdlrtEl4t6RG45gkOkf
qxC1nfBoiuyMn3gdvyoWlAx8yma76LbgWjhqj/K5R9mvrTsgr5w8Uac9T+NHx3yKMSJP5yjbio1c
XeWS9XLTY0z9Ia67n9dNZKmmZt7SeADJ3UDBHmjVSRZ3sXoZ8ZRPQHknNvJeRJHNmB2w0gm5EyVX
6m/5+p+OALbYuTatrfyaWh7EiV/zduo8eegiSGtJlw6BBclGc4WlRVDsnjUrVv5FC980f3EkkGY7
+3KL4KXOPYN9vFGMMw6ZatV3VtXcpxqBIXG24Bj289ZktunrdDaVfrhWDLK+3Uo/yfIRNR74UB80
T0xAVrzliwNCFR4z7z80Oyw8MmKWwpeJsn579BXA6EI5DSxlwDqsYeT5zTIAkoRx0Py1AB6Pp5WR
XIShDoiLNpkntGNKS3Z70smJQgDRL1swjWUKBE96YHWUoHXTU1FvJK6NyBE/afZ7zXyevRg93BgD
Y1tFMeZR76nL8UMrY6B9/TVAq3yWoJOmVfyLHR44YmNjPiIbnTSKASzEso81cNj2Ny08xTDbCJYM
sCFc+t4eBBsRvUV/hLyMIBQwggkrbgeIafL7DnBSyuE5JrZwqHEDHlUeIZwDi1/jSVvnZZRchWaF
+rsiFxNqi7tNc0TlM4lXOlzVu0JuFlNL4JDK8Ly+Q8waLcCz01EyGXNkC4AaVAcvEEWGrsz+Z0zD
Uhae7ijTUppA8lHVc1UUqlfuCpNUjQBK9t0K/m1nqGspMIh4I1xasGMivQt0RItmnQZvDmZ4iNiW
7YpL1DhqUPjAYrUeyPJ1Qc8W8gMPlD6//Y+j89ptHIuy6BcRYA6vEoNylm3phbCtMnOO4tf3YgOD
QU83psqWyHtP2HttofvrGbZnKhEPvJ2pTWbokUxgHvuyI0eawjCUWCU+tOztGP5dgTaPzpdQ9+wO
lFn+Kxu0A0AP63k5WxEd4WrUc1tsOtgwOuTUzzZ8wOzNr50H4F265ac3+3QuTqZXk9d56bVEysRF
VntMliNtodX72loNRASVrlzf02u/Epn0a/Yo35WGpTjQnGGvgr+EB4VvmokyExyOA2Y7d+4lrhoJ
PulJYvLsOwlnCwSW2ClYja8FprgpGwYWj8QyX+Luz6g+RWk7kfpV8HI1HCkeL3YuecpIuhTk+fvI
kRQsQ1jtePGXTbnXUi9tTxWoD0M/BzI1p0VZwx/A6OuoRlsAbaYECn4GQyEfXU6/E8pZr4XufEmt
DYNSn8EIsRfaSUaR+hJ1ige+xMebNkh3asMdxkOFtp/KHog0hfnY3luIZ6Q720Pwesc/qGvba4B6
BEbpJTYeQ3SQWwKvCOUD+PyvRMEQrOrPfiFbH7X8nQnMkZBDYkoXdyaY+yeMOmxvkWIHfOYshSy3
WsoEbAq8fDuSIplwD2Szs1WpyZNjV1BXn+37kuIX5yesSVonZOEWOMgPqT0aKue0Xb9rrmRMpVH5
l6LB0V9TAkpItw1xdisnwBLx68ZY+epbKB3mQCxSHa+FAsTrg+VrQWYcz0nfOYH0JKFFYY3e2dru
7bE+0xZfnDLHN3HeKLBZ0SM4ei8+8CSBfNyUxxBma3zLn+wq2VLO3tFqeqjllpFvUPwVMetXRiXD
dyL0G8WV0NbIf/JyD/NJfvTc+Q3JgEDIxnEr9ItT9dt1HrBoHKCdC99wzfNRXaW5ejUVyCGsJ5Iz
PRBvPyuZij30MmXk4JIfCJE0N34C6GC9m0b3kSWdwFb6s+3WnU9prVPAyxiMOFYXiMLCX9iiIN0m
AX4pYto4sP8EnoOByiqVcBMLi7h6Rgr9aY6MBeYas0HzX0fvRE6xyc6elcY/w9rQ78nyilSnUrVD
RqsVEpkTKnbEI38jkBdwbNcGndDUu5xT3GGCo/qrkykwwhB+Y/WpMq8IEIShvUW3OSGcHUsV1Yq/
+qUUne9Gc1/kOx3JxZI0tlsW22N0OzUcWXHyFbb/RM5JM/rR5rwFiq4vsTFfQbc3CIZm55QxauhG
L1c9/WY56qvFTTfuOs6PMCAlgfnhad5HoUEltKd6bwqdrPtDM23GdtuNy3cjolJgdJnUMEZyuxN4
jkh2GXs3pLuakKBVoFPhZU6UQ8ZVlP6qRrOlaR/BMRqe3YzH2QY8Drm11RRm2GFgK/pNYDyrs27i
GG6i3XipoAOGz745Nf1Z7W+NjNCQETCSmYxsBeqXmHIDYAIt6UDW7cViA8YiTt4RnMbahQM5iLeT
epxP1S4+5AToGN8pKHKNdls+5SxlB/mAZDWjj6nbv5KG3Gf/iVaWEeReQ6QxnM2HSSNKzmRGSZ8W
G/Ylps/8eK0zpxBTROPBRhdWkFdpOsoJUiZy7KeF8vq9q62bwULNFFAI4Bu5ZCqj3bXMQHwieZQN
EHbZgQDoYSTf8hEht5DzzyS/+rQ93QzOjGJuPE/DuZULyw5Xf3cocYCwwhrt3Bj32rSNjM+APorh
jvwURyQ0XwHWSt1j62FZgTvOfAb2iv45KwHt7oweOMFBK9dVcw+iv7zfkkDonytx9X4/NX9jQQ0K
vUg9jyL0il3KNpKgF9r1WUS+aQm0afeVQpiknNs5yUEFSKtPzjO2eBymIjZUN+zWlrrLYcukFWR0
viNEETmd8j1V72JEo7vQk19R/3yX31XyioeTrh8C4zBmuypdj+zzEMdBeDYlj5yDMdl18gaFXnMh
IaBZvQebn7GHpczsy7o31RKSnTG5Apmhf5m81z+UH59zL+DGpmsZtlGGoAUIsWxxFhN1suvuUXbQ
KTL4FUYugm5npusey0NMZ/tVRKeBATkPKtjOjq8bMfYu2QXtl1mtWnDWqhOS4vkb7VsCEmC1sm4U
TwpBQCE2l3UVfpfDPbupv7SyFTtv0oOQMlH9InypkUwd31egpSmLSPLdfa98zovoV3cy+Is+pvlf
7wtUMH86s1xhz9yppZgzvPcMLGPYuAOPgEa3ZXeILwednrY2JLKDdgPajIkgkvNYOOPTILuwvb6v
Q3XsCaTkDu++WlR+jcKN8YfWX70N0kkaIkixIUYXu8w2afAVdDhFyn+xciuza517oUwwC2si8I7+
QyOSJl8No5t/dMWjg6J1b0uXwhhOXUA9LdsyJqBeRJW6kpJ9+CNecybQV/EqoEBmHIggod3IBuL8
hfUdpqs+84Yv5HB64wloMXe+uclOWFOMjAmnhxjfEPdSvhWblX6MGod1gHF+E/3FfpSe4EHPBhiO
FAd5C0tBwKOpu765RngOfm3gXRq3xt9UcXMHXqy7IzPQW/YC8wWuMM45ou5MaI03rc6bsQFKzF+Q
geJXS/jCuA0RNiCEY1DGOYcoF696aGvdTurThXRHHMSurmMsh0olF4h1xjuL9lL88o8xiNaUE+ov
Gcn+7GE3CrN8NjeII8GIuKJNK04F0RgYrTp87Wl2fQzgYMyVlmHowE2Qfw+dtlD07aAshxapcuK+
T1Z0LIAO4ykHKmo0h+lSFEehPJQ4WQRX0ZCzQt78a4wLeuLNUM45WJMwo356MpLzFc5/E4iUj9Tt
LkcuhsqInHaice9YucNe3LVQeBqfDHRchCr+F08er2jEoKv0XbkEvIBvgA2EEu4T3Ei4NA8ae3SE
Gswb/jLjBTUNH1RITG3xoRlLik0LmeEpzLxa8lrMTJ9Je2ROhJb6PPxO9OOIgxjD0F63b4diXcQX
fUTRQ+izBaKeIj+HxL2sg5tD8hKPIg/Q+8Fcq2B8d+7vcXKAMCKhxSdxSGD/yH/w5HbbEA8RI1m9
95i6ay9oPwtEbPXxbe6bEBnUtQaVV6dehXamoqgu679k1shldzl7grhGcgApPVlHLGoufk22kK+q
rs4kJITmzQRfOjfTYQhIor+isMbtRfnUdOsROzeZErO6LSL6qnETY1Vn/5gAYFcD9/uMEtr+RfVA
1s1TX/6jjcuSrwhoCZOrK7QvdPhENlZopzgzKAv0nQGO6q8kbZk7WfNkFNPcAyAMPy3tk3WclXuN
Ygv6tp08sHmsO4GhCcqWzkDRvyJrLTUzARKFLQcPR1W9Unczn+PDxDbA5Gxb/dTDhqEz+kaMEWZL
04ZqwWPcxHjzfZ1xSO99GnFFIuY9sGIRj6QZ+BbpYq6euKq1RwMNeBqXFiZSM2EBQSmigSjBU6Ne
OtBF1spUHf4BWZa/ZxtY1RyjrH6d8SJbi+JXzb/r5vDuFuG0TpgP+nzERC2l3W4kaVbej9E5eXW7
RDoh2gtA1lYEZNwr7O+/7V4gq45Vy4OxL5i88WGNp7y1azqAvNj1/Z5/2aGNEPdzBpLsaVBy44sK
748hXn+km+Zlouk16jPI0WxbTWTuzkky8VfL7xA6fb4IKlBow7d2HJndYi6+N9TbMeXpSeGSYOqh
MEEznfGGwiVJ0PFvENZ39SfQKMZ3cLQnwY0xf5uIeTfDJ292gHNW3EqSLY+ovxxBBssF5EZCIDLT
3NsW4b+TDK7wYK1WP7FRonyMhFPGUJDsVUJ2ogsq/2Sd0vV1YFGWxk46mbPZHJAQYYJ4vUgsCwnu
M1BqkN2Jr56lp5KsB7TslNbS9S1tGEijtFMEO7qIGaEJWHYJS5pxeDlmP2PHIYsovKOIb23gPOoB
UPd0bX8j6wCDdKA9lOnwT/KzBBDUnMf3Ne7od/lsLwVctHZjdUs9d6g4gBSKxcXEfrOAJ5tYJz5H
fodhcpjsMW8I1j4LT1KegDRQq6HaCIZdTJzumTDk4VulQ4W6lnhdzm5/TV2gMtYV9qIkL80Piidm
sClx0ZXTmQ6I/yJ9jQNXgZ1VMM0LUyMFFa3EQcBgCQM9Zfd/VUy3uvTybqDv12vXJ0wivhNhQZ0T
/TGIQrwDIO5QH9Nj8LSgrSiw0dg9o01YDN/lLYfwXkNP4o8cBMffjP1XnO7eHykng3XtYRz/smaK
1MEW2CvNcohp3icZUAbwRku46hfyHuv1vBtl1UPMSuDVzS1M4F+vDOtYmFsLvUrFxBk1FfYWFi6m
dBblx8g7osE1Zu+Kd8SwC/Yz8czCYoHPsnOJCVK+BAxlysPIeBoUBuyC+EaZwYEJel3j0+bImS5w
wTMPADyCqWbibHCJIReVZ8LokAQ0ghXh9uqotuA7osHmmcLAn6ZOcZ0h3S06PLct9yy7aIqbv/ef
/GZd9r6Kb/7OhYHYFiUVlVOl06z0S160tfKS8b3AW6r71buwy37/ZjhuGLs3PbL5bH6sV7NJ5Fvj
n7A2ZuQ3YJ+aPVU36WdkcK2CJwKWVEEZ62x/4MM/MjqqFJdAtmJfUMRZLPsxiw73qABhHF6U36lh
5NWAfWVJanqG9NdM63L4VKp1nlIoyC9BcUYmYJEIy3duB5G8a6OXdK4qcWazxVCiOW45q0bkU0c5
PtfYUtKwoz2kPKLf8pgjdQzxsnBNsKLsI1IP19AkMFdgH53yb7iEOpxE1tiF/J3A5lc+Vxt+/07f
8Lqhio/ZjmXNdsondms3oMOyCO4GlLPXnrkZ5KXck342A2q6Ob1BTvaz1t36h0aEmVwLU8FpCI5l
kFJurkAZyvQjsK81Wyt+xm6elF2g2DC7TY0d9kyYRfy9w6eOYZWvzIGZzx4dGtD/nMF3/wKjgMIi
R/LXg0kk028gxJk5CgiSQ1twJ23ZpRMgGDGWI90OlKdNrGOHPGDCGjbn8AGvQofYY4uYKcy/7Z1J
IRROwAxv6wHoiNdonfFGHciqxFRSe8BgxXTfoJzFQJCsy53GkBpv141mDyE8sYfL6S6vuKZyakWP
2oZ/7J+CwNJhkT5xPuC7RizFZYcrkH6JBclhfETY9xzo3ZfpaUJnpt+DbSxske4ysEYajiiFchH6
ardOAo93OaG7PQannuEOd7qtHrN0ib/G+teC/rCNByi1of9gXW2Ye+tU6owWvt7zilfYphqJg0Tg
UW/txQNHHzuovcG8EY/f+C+Lj5W+z89MZ5L0Mj+RFI2x3XxiOljhGrROH74jYlf5xFVibYkplqBK
CcilqKrdcI0QWNhyloONynEZOdG45XExmLs6EPRYwvteRv3AYdafEPLhRWkNBOS2SrePf2YMkePB
cXfrg/VHpmvHDWVH9WqwjvBpInUZr8xtGs7PBpP4CTKXTRzRIv8CmdhYp7Sf2eFl4sYMaWKe8y8B
B4hhv7ONAXq4tgflCQtuKu7Y2Djm3u/9DL6SrhkLqi6WuEQxNpiU17zw/gVEPxRy9MMqRrL4H/Ii
zF4+R+ulk799MF8Dgd3QYrOa2Cvl3kGA+Wkoq4x4Cx+pCpn2DQ+R4J4Jrdm2V9i+4WuNk48PTYWo
GP+G/XFgaFHr0kJGwR/HL0nukY8voxAvCKIw9vUxOgmxAJ8QkJ/Iz/L0C0zLvR1qtw6rueVCsDb+
ZeuaqGQ3gr4Q43ODLMQpQGYznk8F+wqbyIqY6U7jvDoifxixbkKyzo4Q5pStBhMlATWd0YTr0iVp
vJqCYsCZmv2+MYe0DUyf8ItQh6bbzuroaA/yWNePg4j4PPVQ4JgcTQo4GWQH4bIJvw2yMTqWLluW
cNFJbb8y8CL+SYMQxKK11ZF5q64Z2RLqmSOsAA77CJHyUh7WzT+VF9l+fykV6puVRnVGOTd3EQbV
1j0raJoOWewknib+sEabVDKdHGl+nezoH2Ox1H4gNmbdqpXb6pa/n0KHc83fFZ56Ijhk2YGlAP6f
j+tuHd0E9lCvkh+HJQ3wvPt73VXn9r0m6sMDvDePH6GBLPEtaLh9/s+pg9NwsDbWJVpgGGIhyttF
1Gh9V9kR3EPIxJMbzUPZbQt7YpsXW4XxOJD4fpvoq/QHIKymeDRKWetpf7wUbc8goP3UwlfNwstE
/QXFjruMiQffCJ30yBR41hzhliCwnZWX9MDiQ8yGBoV5Nr8g4IBNp4auQI6dtkcNI65Y1zerAcAE
BK6zWGDDoHGp5lCqS2HIH4lPTFrGfRxTsEPh1aYWXjVDlI4d7mOKtlj1/Sfw77eIJpLy/65lrYtz
TlWeQelEPNDqSR12OhhAK4Ry6xZbmcnnCjQND6hEN30wEAkxbCZQZhmp+zKGfHPwB2OVC4qNLovo
YhQ5cO8YWvZsjV9zMgOnzbvYCCNLY2Xdwt1vB65qNLUZxM1EI7Cw+4OgxEK2QiUsOioYlve4U6cf
S1jrZbhkOIoJkH3T/3c3AUss/NZtvJVa0Ou8gz3uT7A00twgEGWPYMn8v5q2YHUve+QWmkdwEwKS
kNTfdbStPyMvcvrTVp2FmImyMkbktLAuf8EqdjFzYAmbNQtO9UmNb4xnvEcc2azuJgLP4g/ARBEv
OeEPo4eoascwAC6WFHNNpvDEkeYw+uppUG5VfdUsNHHcNdnPsDiDWqhR/BRuAH0BlJIQ/7JAy/ML
KCpZuodohpWD+maj19LxgGsgD05cjDPXpsNAduBob7UTt20nGWA/yHzkKSGbtz2Z0w+oCu4mPLnD
J3V995AonPsP7p6gO/AYtii/38ifFMw5lvdmoUlrrenvZS/8vXXmMf5f9d5h82QfOrcpBdm5cCA4
MOWVhGLhEIabGoVrlp6xY+XFBAJ9r0PK7N3MNJY+3xo3taCdWh5dudkGxzhgWErfILkdh4SK2Zi6
FTFeSQytv4zHMyq5rjtw/cPRhaJkxVucam/y94RZYTnMEgGNUZ2wFcMDchs9eMJ4mfkVDRcmipf/
L2NmwLBkhcHL/sSNVDuGzaOFyCsw9rFacfcuGioGzWtxXAGMBQg+H8doTwtzUT+ZTSJ24l+Mrxz1
NSJ/HOju2VoTLs5zC1IG2RIukfMD1XP6IbqH8VDuZUolZthPvFfxTkALaqs73INAG08jj5mHD40K
B7ohntN4z6xlED7LfIkjcdwrSwOIAOBp+ryBrCs4VN0PP4HI7AqImBO95PASspA1tkVLKYtIOeCu
tNsLPzdfbbG2bJnRpgNDfU6+dSiZojlM687vyYpHmSN45oa9YlaOLCA9qALb/LsKQjKcB0ii7wF8
t2yLyRjl2MvKZrPyLDZI7tMeSX4DaJxuCAEeJvLSQQG8Jh3UGx98sDElIBJI8JwYtfXQ5Rw4qcrc
8r1ni0hG2UhWODsIaY4AAQEsvGq2He8MjMLSvIDRAONAdSZ6ZkX6MbsiYs0KtH3niBk2fEQgRqCg
ZwoIMlhYUn34gsdhsCPDGPDDq8ZK0ZzVKIr2GfL5q8Y54lasGOv0TpKeyWqbaRRwziV2Wj1T1xaf
F88W8NJLTIsLX5o+sFmGCVrqkw/ckk2wlP40ZNWdJO1EcAytuFXyJyNBXyacQiyWz6A7JgAANz4D
amwrwLCQScQJr2bkFCzRKmc87KbZSdiQ2WEek4AiBeAs0DykpsEfMXSdTQpS3R0rf0t3lO6JnSBn
mQ9EyO+I3UNPz1bRDxhR4ZFHHylSiuWE9wlrXLVryo00bd5rndOFuHgOWoBvpWsljtlsQ75d0xWi
Uy1S10RMWdHdo6jJCEfJ1rzVLOp149wwyaP2xWBFv04cPStfg8jS5XAN6MHvFOMDRv+bNLJyoHdn
wrpilhtvqUiNeBPcMrzMpBKg9EHu8yZ+hSQN3h7ym9RL2H8y60PL7bNnJ3d+pmlsu88cw5enLw6a
QfDVKoUXues2s7tTd9lN0agO8rcIn2jF5wmHrdpizwySe4OMYdmRwEPLVj17yHzZeS6skS9yW6J+
uvNj8wH96HgmWZKV2Akc+MMo6+f1F08AKpxhQY/LZ1/+g651qQ/Um7SS2lq/8CHAEGUagzYyQK4A
U4vfin4i3ONeQdvGU5bfZX1TJ1vjO7ppB2tZufeV/kP2GpO0JFrGL7aOr4nHkBXPCTY1Z+Bc54O9
mU1CuOOX4bDXk+UbTf+/Ij8j945otFetxg+ekhh0LhmAQqlIo+s8iefOdJjIvduDhHEQ/cuWSfi0
R90nlg6dhxbeDdFFjNiJbm3s5AuHKRpF/K9QmbkXpju2npENTE8SG1PSID2+XS2Ga8HSzLzIB3Pp
fytHNXN8Eq5GifP5L7uyC4wQ94ZHQL/UheiUfApghnhvB6c2E9koWyp/ZUovMzGbmJ0/QbvrUtA6
5MjaDQC4M1HqNIdBfqjiNTV8xUoLnhRDi0k9M79PfvoH377pTf4d20GzMcWlnn6VLJG9/gwUezf4
DAFmCrS5bWfaJ8/3sLShfmCR7DaI1DP0eyu+Kx5gHt0YZSJBR2i2lU/mhIQ90I+CaKYCfYh4UNt7
cQwBMFhbRkhcOsfyI+gXJGdd365Z2/j1h1X2A4wd1SbDQuYBNBc+OuiD8HrnW7m9W8QDrSAAJzZY
PAHxK55SSn3D8R3hxtFBuNd81WoE3YpQTNBD5od5KbcCEVebpwzcFlvSddAepquIRBGVsI07GW9f
8hnv6xBerXynIZtIKmDO1/KufCEELZErkzS80s5W7c4i1PxKmMpsHYy97BPdOg9zDbLV4RPnt+Cl
DhEuz1ANpukonuZYd3WjDy6Q8GAA8+ApjxC7/iL7FqQnI3QUrmg0AAdwN8+pnxi7n1zO3zqf6MIA
S2+Xp3nYGKOPF2hVCxd6TepvYn1n1auMe6JeNbwufA2sJOMDrVOHDJVuMYdbglieoes6QgOWn/un
LmIzslA4rIp8a+7fBMg6vggcWs1c8tARCatrxNXSsU6XkE94cfv4F6JrMKLjOiv/uBLbMxmHRbsC
pKHMFLULFCk8YptkcrNfrXRJZBhnGAjkMCDICIgR15QoQVylX3WEEpIGz7QJLtSZcYGorsO7zKnD
DU0xzuxSOFheZNFOrbueqZIDp3RYYeFPEY1gmiv4z4Drhv/TOfibyelTEtYpLnxMMXZLlH5ME+8o
oZZ80fv0HJffXOEUN7b0p9IJgQuhSzl1gJvBqSIlawg6daQ9ToT4H8xaSIU5cRysFtvbkO6iE5pF
1t8qc4y7hVPEZS/JiNg4UFXqp3HFEhbyF34+ALSB5lTo66EtvElZc8ios07SnmT7aGE834wWeLEg
2bGxqZbMY5hhNTZD043yyZadenrJZlCdF4LYVtc5TBo2vR6hdzFKAM3Nii0jU5a2PsO/cK9/Y0gr
REc0gT5hr3YTEKz6EQtUC16NKNS5rsZWFN+6Ao/XN1IXccNgxz9E9jK7AgPJKClFh14X1Q3DLtgT
zZqOlu5rkUvrUkT0OFc6U7YR0tXw3qoIzte+jnsWkyDhttxVxH+xcoCsBScrEGxkdR/tn0H2OjSO
HtwBMTCssrpu/z7WCKI1BxQXYTbgvSSGmedwA7JmHa79PeZRHjlqAPkCDjc/wHSC+XbvPimgk2MG
nP3dL3ps5eKLrx+bjUL+Ubohgi6VjryvoMIofGkgb90rgaFxMTzmtBOPdraUK1tyPvEdn1SkTBpD
LA4LPV9hDaZYiDfgAaoPNcS+uGIU0bqAwiENM9PN8cl3IScYFQocnCk5YJKXm2un2OUFGVnCPIXs
z2D6oVeSTnLlvoG4oZNVwZlsURqxR2aGGygbTQIO03CXS2zT3ULdU25JCJZaW+GEtZAi2gSIoK+p
3bjaB5/6gTOVoqhAKAZjFZE5BSVtW2AeDMFNv5AaUcao0OOlRfhqb72wxjPPxIwUQdykBNsjcmvX
Km8Rf+whP+ZoVfVxFR9RZeXt0lhhwnQr+aybnCwriVKjWmvDZ88whQwMww3EM44/1gDyRn2qTzzU
xppVRzT8mpYjlF/j4DHiA7VcOn1/C7ioHyLit2yNrt+yvPRWFP+4Smzjmu4m8yi9aJyYRucbjqfE
eOYIAViWEJagYjTppQV/dh7/CjdgvNg9MONAGmAkiudTlG+tdRlW7T8twTGx0FmJEmhxDjTmbODu
mXw5KqoAJpeagI8QJ6LDUBxzDYC8zqBmdUSmSST5reFAAnOtHkG/pRZ536o1P+yeioPd/srwolPB
9hK5FUQBYkz5TMgPxQWLqGGL7iEZZwBRFbvidjgbqmNZawPbFBV88p0Nx7ZcoOE+ROJKpQHlJup8
J6Qovfq1O3xoXxNmyi+lu7Fm4seGGczQQbA+CmOvBCtwwfCjSizElO1vN4hXlPFk26k1j5SrnxFp
S4vhH/ZOwSlQzvI/DfQJPjX6XiI7/OE3wMCUQZ+Yp662ulFMcrvOyXfzMdZnqdpzdJTTQRBmB3xn
bMkbEshyZzVYhVBJWUtvDQJbXeGIkZ3PJXQwciuRE4NAREpd7KwRx/5ZObDebn3GCjZuYEfZmb7T
fLBDoUewGaFnBvrVpU9mAmZlDzdkiNsKbr2HmVClcNh2TJT2ivgrjLscu526+MHUnp9acxU07vCN
SXYYjnJxCRhn2NovMPjmrzWJv+bus0v/lnd0REzcPXkzB9vZ4A8NXNcFRx45nOwzJrhwJ2Q+mnEz
H3T5v2WzjyYMJoe6OxBvFPxjo1ivzMHL623dwJ2mCFn1/mPK1zQ7AoP6jLg8c4dOo4GhAIrR+GpV
cBEQJ/D9sLoEwyzfYn53atePUGZ9ynwHdx7Nu8Pi8l7ry5ZSY1/9ZKLnMyiPT+giyupkfdD/0vTQ
3BNX8D8bcWPNId0oj5NluS8Zsxa8l8NM6h+2KH0JUwIYu+wuQAKImULIs21nNgD6G5i1cNUwBE28
j/ZAYAt8mP8jmWaWO0ig+pZVZEysw+Y8Jc9xJ9k3gyUaWmkGY3SSin20sFPwyIPKF1e8HCGXuK3f
/b3K30oJhWtfe/mNW+5mEC6yNQSkEZoq1gG0TbOeD4M4ZbZv7Nt/XO/ai5DwPNr6d/zoAf//Ww21
ouqyQueIWLJYkdHZJyuySb8RhSrNVhp/DXSAF5RlAzzIgNxZF60otjBh0ZhOiTDd9UG8zmykYDcc
JLuplsMfZmbIE23t+CRdUlazhn+7Sr2RcBqULxNlJzJKaxl8UCTiY1pr+VfYbdkZhl8Jxx70pKPA
M9+ufK5GXzzK0XXiVFU3FRYjJPpLBaHQhp1hmVID7aNoVS3Ve9mtEPhKmtONq4hZIzOKfluVF6bU
+/Y3f8AoSMK1oK2aMABChfhpDJ+tsEE4PR/E/RHXNa+37sytCpKJJeLagehDJs97fYmgrLTWYUfD
8+oaCtM1DwbopwKsYuZMzZrq34lpnrBeTlsl4zOU598zuZBpKGH6W/HzGZoDNH/EJH2LLoijOmrW
vcJfACo9O1bFBx1zQ0jcg8AmYhtQKP35WN5+dfE81Q6FYeGKXK+Xds+pMKesZbInGjZgUQ5Af3Jw
q6RfHAnTk3s5/QJgAeiXbzJbGniplD+ZESi6KZvTiRnMka9OYeXTXN61W85ZtwjLsRoTbjYdqw+m
VSA2WGUb0a6JN8pLvRi7kDTsfjH9QtCYjDVTUXR55S97LvoOvozMk8g/f2LI7Gd8eo65t1VmX9mQ
oXmYdjntmq9jY7tIfPbWxZwe+jnPj9yaQMl4O4UVWufB681j+j6kHBCv5mBBGPIKHlu2HDiTlgbW
knA5qPsBQIEVHrL3KmSs2sCwlTMk/yx1kVD/0UyPJsJJwdOYmRa/OoJj40EnFSATnPt4m/8NEyGK
j4QVcfv7DjQYAhPEO/NBpi+pvxKjWw6Y4jjg8oWvcYw63P5bvf0g12160bpbhud/M98o77QWlPqF
8lT8eXdnMQ4W9A8NQJ71jxEPyz8ab+PRkAxL65feGXEzNumrFRHnxR/XGQdUfK9ZrN/BsFk2xCxt
TbuVWJ/iey+zYcqjXY69Tj1C7255Hi0iz0VMXfynjPs0m4ehOJTx9tUqxyMtsDE71TG03hT+qcnh
vwVIDXD5ji36f9LJMyTKIVM3JswZn1jFKwaMPmgYuTxK0vEw7EahHfPHFn62bgAOViYaI/+f2f1Z
INTHj049tv3DegTlSqMGjHDZSiHxLE7RrVjjRWx90B40l0nagf6S2UwQmUmkjfhFLUDZyPzN+L94
fGOckSZbfbSYokN0TaFTfvTShsgMyESisgN8XMk/TCSDI5B8tnJMHmv2QlZyoLWy+tswXkamxsIN
mCAEtPbM6lzg8tZOKoUxhU06h+aAoAWIHkl0iRaoYPK2VyPCxdlkiJm8BaKdbgD2qckOQNKYeLq5
KC+xQCgnQLwlvr7pm6yhcp0/r3iGscMA0nWKV8FAf7Trgw/qaF5uFi5oznjYaxT8h+QLaVl2xSrv
wwGdPDVymttJbtam7xE8qtJLL+oPTGMMiVOvw7v3UP668laIp07iTMHwKMxE9e8c3QoSbGBTPTVE
iWh3bsA0RHSfPAmisCVMjbgiml9cLsXfHpqBshGOyJxz+r30nmtcUnoMMxVbm/dBMTxUf9SgzQdj
hh5KV5bT2zkdIGqZXG1aeE8yf4ILQFZQVnPAwKtaKXxyS7YhVoUYASO51hG2Yws2KK+HKl5nQ3+6
fIMfpjiv86WxCPqdlboE4IV2ggktbzcU8MhpqbV4JobQpYFkzVN7JoN8OIOC7lKsAhMGR0gFjQ5D
rDaSas9jHKbTbCUPQLTQM6ppiTOQS9IeFtekO7AdkmE59SHenS8j3s0/2LS08NaBE4TS/KCWU7Id
ACI4xoXTP7jSzX1NTQWL5GIOO36QpP+Lizu16byEqeBEeiDTaO/56IQbcci0wkSiGC8sUaxoyJqa
oAv7/8Dm+UicTegbDmPXPjqNoPxZSSTjPH1c+PJqYh4ibXG4x/cI/dBLTiDvbYN5bBxsXgiHaux+
BFcVMoOGf+E+cBmI+OCalmx5mKy+CaKeB4fU+SjYH8WPhhcj/KUYBhJIUMmA8SGh3vynbn0Apowb
vLlhQLOzL356/HKzdB6cdNOeRG8aD0TLMssSodlAnVkyN7RO2L1pUi7vLf9XvlwB4I/wvx4of4jg
CzGDqF+lwcd653IlDQ1zX52cwADTDVsPuT0AWN5RPgsP/L5kGvfspg959Fe5zSs5KZlN1pV/r1ua
yPso7ilQ0CcMr+87Mvx+BmzyulsHVqrou2QbpSJ9PnEtCJHwU+OHhls+CQcfN9awQpqCdqn6LO9w
IgZk0sD3EOK1Lt4rer/YraEZQQml5rgCm+1OdIkg1xnXsc5gd2YtQvyfzngy0lNO+jMGRKwo+Mb9
D9N9S0Smznmw0AWzM5tEE4JauFYtnkHSbl1rRe/EoN3Nf1l3valj2KchvQLWxXCKhnBlEcyDpUFb
tsfchuzLT0s3YHcrOsr3ReG+Iz8Ijo7p8sqGT9ZpXHuBsYE1ndvKb8Ql6WY//qGcx7YN8/db/RWj
K34Jxrr8ggvORCQjJ5Z8Xx6gAWQGicjM2J3//5p4AMzvkU4RaFtiWBXWLNop3VS1k8BsAykJPig9
Z5Qa0DsotZiwDQ6/JnAlduPlWUY2w/UvzwZebUgWCh5XE28jHBxrmeyFpbwWj4/kBP8QM9EMZl20
6UG84XAW/hW/sgA3ngHGLsf+6OGCwB7G2dIyc1mDE93wMjbU62y6tTV4Y/8TqLBOzTM6Et7I4ojQ
m8p0IfksGvYmBM5rwhILuPvBP/6Sk0horU36NzUHa08bqj8yYD5WxSHsYqc0T34fA0CJaA/8nqwX
EfJ9N6/po6RuMLGz3PCE9OdAdJGEghGHd7U0UpyZHGf7/Mm0sr9DlGRbX6ar9tKYcH1IJL7PLUAA
xIwC6AsvQvJBSQH/YsQgwMaez2/WY7AmCjcoDsDtACXntS0cS/35j6Pz2m3cXKPoExFgL7cSSZHq
zbLsG8Ie2+wUe3v6LAZIcHImyIxtkX/Z395rF+NTyxkleBwq8EEvLYWVp35aqlO9dvrbojIyIMgu
fLAz82WupMKpIejmpsltgtzROeQ1xp1G1JxiK896gvCUzJPmZ1xtD+ATonP0v7QA4lMA1Bt7YOfN
lrySaGLOdyFFYLwbo6OwmFNt8VBt83JjhQzjbRBjoh3YJHa4kXTsTnCA4OUtSSZ3IEyU0Ipd0vK5
SwbuADvN+pKq57SmGgFv/aOfz5jKME5EnJeXnkejeoJn1t8IihbqUbjXeI4UTpRQAJP4bVh0fo/X
IRKuzes9omi2x761nk0kj2TptuFqRocN5jVh38YbpunAq7hq8n1N53KPgU+wTiYaG6LXl7kt83XV
XROU4L1k0Sx0H1MsNvtOZKSCnF4v7QLY75KY1xSydLJkFlq587Aj5qxRpjO93astKR3J/DfvO52K
DB+GvIkdAPnuIOQf2V7knDKthzUtSVhfs3bTwJ3LHf68KEbEdYIWzWjDRydrB57awWeEID+BM5am
A7wIkZV1WPkxQvJMXOeY04oeSObBq6wLa9VUbXrlnTEFbxF1qCv2WKwchArfdNVP1U3e/1CIBM6D
uzwpLmXeRSC1VxUWNbdRdgpi94kbxg+YPa3ZTuhm6ZvWOHgZW7u8J6IbfrZcet5UhME3Gdas8q1Q
dJAdklsO0AxZRNvFXyV+KVfgswi3QnQnV5+oXxIY+GonA+DFkG6T3Cr+/e/QQefudwavxUXztIZA
stdMr5X+wMhnxrew3KcXGE1TsUE1Ex99BEm239XZyRw+tBC4wqYX3kCccPGXfRADsLqTLcVA7zWc
VgknDuaJtUmjSU7JTPkjWgwLmO+IR/YDY92C7zgS7xeh2XSCl19E/abSgRf42EmxeXLMlcendSxu
TPRgPTmzPzEImVJPFv0TLGQ1ew/QDjrnhWINWfkRQpt4+eDCISh+ww5gcJZ7ElArYgnQf/qrfOEz
Eq/T30yzMfa793nm1l1ji2j80eRmw8HgbgnrKd3kXgiLcyHpNevXmxS5gc+jJ9P7xuMPwAOhKDPQ
lqlLmdyX4TNvTn1UUBY8Yu+IIDP+yvVCgYxO3UfMOW2r43kBMB0hZ1ITkQJtWAn8e5FL/pvCfbhw
yw9utccIKMJRjJ8qg+aXl26n3/pGMT3yS+oNKNuKrXBC0FO7vjXgOJ5qdy18rqhYd1oPkyTJn1Fw
QYlwYmOpJ022UpBU9pMCdZ09mLMV7itnXMZNkst4xh40P8BJeDChTUbIUvI6XorXbHnTMCLlfV4R
MjiXPK04aIlbtVQ8BhtqSbYsK+ic3QZarMxun7JtUmstiStwJp5heEgIAz9M6gmYbvDWH74Vy9MY
o2pHlKpe8czE3liOVm3vLWutvKq5pjAKeWCJIWaH9IBIwTS8fAe3DViAxyAEiEl+NjkHG8QMGfeA
4s7ftbAjuAfbj/C22nt9uSV/ak4bAppj4BdLJeW2ELYHqHHj2WLtINFsbqScgkyf2RFqoRts0/gy
3kYLVP8l0jdjt1NhfZ2jE7HVS5FdMnK2Z1xAk53E7qB7Kfdvy1iPMrawwIMwJByzlsYHlBLOQY7u
D70jYKGzwn0+OH2DV383IuImnc9zaRvV6aXx84qAvyCi87cO7r6dH3XlhDzyhxZMtIhwjS1zCR4F
XoWBfzfnh3sTbSXoSUh+6+ADceP1CZEQi0Gw74k3nTs85iNN8agGlEEjvCBsrCHucdqTHbBxaDKr
6hDRzatxxCI27t8tZnbCVY4ebDLigMeVR7t3/dlrfgWcNhUHAwTu/pgAkWPj5EIOV/POyROFylFG
zCyfM9EC4T1IHQNaT34YflnhdDg435b8Lb7NPipV1Bx0k+PfSsZ99QYrECnqbK24A7Xrkej4t6yt
63SdoHxja/MwVsF3XkrSyXgQbYefN00XYyZ5yPQS/li6eV26yh0ZqyEnawwSwsI2v2ZkeQ/PT73L
D5TMuIm5Daet+qYE/ms4Ua7Os5lSYoxDhFltOCFfmfB+njIricA6QFUcuSHk3JwiXMMgud0bEIcO
SVIcRYlVC+FuPzZox+pPI28jYRtjZaitU1g+Eh6K5nUO04XxrzuwjSSQSqdUunJTsrR9B0JWZscA
WQQ+NaW4zKmmN6EuV0LukmRX5U2QocgI3ME5P8Xjcr4VJ+5w6toQz4NwiwIMND6jHIzpHfXQtviL
NKnsDQ52if6b1SeJ4V7DFcGuJ9xLvKM6BBLxsyl/LcjdwXbgvCWdAD/Ewxudhonx0C8ysCzyVl5K
Tgf8BeuA05XXlKKx7MMy78qwL3G3MPhj0+qq3Tzxb8a3LJ0wqOHksPnNBetLTDzwljB4R3wkRBvY
qo4psA6qnrStZjBDws0E/ZXYoHAT6cP6G0F+c/eWVv693/FdF9O1+yCvJW+JKwHSLa7CY4Z7XsN/
xOO0HuBxcI3qcJmseU8Xki22wflZKh6jhz96VMsUAZHu7mXtyHjuBUJNcKJgoF/IKsTRTUU4HH4b
pPcMsS2ItuBty2zPj13S9qp2T2JHKj5kShz4vb5G8lIqzU9rZjoz5ywqlvc5DUfRZqh/IhL101Rx
DOGhQvJXSMzygDLoBeAY7/IE6AlPpbium4PVP+c95x99izO9165m9S2iVU0rEK7kZkfpHUQn46wX
qI14cZURlCAcfGUYIXf76qozNi9YrAdvwkxdCh9ZwWPe76wjC1O4IdPbi28jswkYrdqG5VXmuyU7
cBHStQTUbSPgQihPI5wkHvAVomf0I6yyj1LAE4ow7BAlR9WSyJ99+Jmrf+gf1myPN3QHF3coRR4k
hBR8yeue3qnW1QdmFgwlYKOa0NXRnkoGo1w+6Cqs9mT8U/JeGOVthCrUS11YSfsarCJnX7hZ5n6I
PSIi5PDDgzSzbu9LXN3dpUvsGnIHrZEE27AorsdqrWyGM+eBGlfuO38sjELRYfYWk4FyCc02+pGB
+iafj2zDtTNfpNGBi9QRR5ogdAbAp+0cExE/9tv02acg+int050hPNEthHb0P+5N/X1NS+BkwNGx
ka6WxYH7oRU7LNvJF2yJQDwmylbimsTXZdK/xmh+8ke+zMjla2lOKQUkjNm0Q9S7Iit2Wd9kxR63
urmZphvFNaZ5EuaLGL9FR7X2m/jLav6VBWHVY7O0N9Ubb6J7chV+MKdZz7/FJ0VWsupx0Gwavjtm
OQ6NPBF3aI6jyAzLuJ/gMkGXfBWxs6UELoFTrnL9E9QwHU71Jr4NBVTsTX7qpwvDBJptmps0kr8k
Eu9t+a10yr72iXZpemZVfB+Ro8FhSaFzHxoketnlqoywMXBf4fqK8CSRod3VvVMMHspFso00+mAA
0mnERPOlnGp841hPxMnaKiNW0E/+mWhCRrzTUriusHtMHBGfI2iLv77618gMbPwwPubjR/tNGdpe
+aymW0/zTfNvfnCvRWDC3uAb6L9/Fr6CwuaQvlgnGCJdRh6BAErricFl8F2yfBVbraOIvLdrihcf
yCLEXagHGRFoRFINeMa1N/RlrlfL3Lss9uiQMxOCfJcrKDL/zPpjCthvSTdsXwJ4e1TLogggN3ut
WaKmo7Y8JbC0r4WHPqh7SPsEL6iqxFmI03Sxlw24iLmaUJX1ReZS6UDuTbt1Rn/Eazc9YyQOE+SL
LjdYKo4K0GEyuAIQIGnyAgKEEoHbytqaVufpxVvNhmaJb/Vry9zGNa5q/DDByyFyHUh7Vov60ztd
ugkXGjXhBfYB5dssdxOuMZ+Vq5E4aVyM+pD12xpJGYeYDnt+zcM/zevGxEmQ4dHCNv33ehl0hokr
47v7fcHLAJNWkoM6j8UhJ2jOeiCfEOjDX1UgasSKiPu+gyBYjd74M8dO1fwUJlEWBlQ2Afnxx5p/
xPjWHNiALYCYxjpmLXktqynnk03jK19zCuwu83Fcpc0hReQnhSgCGDaeJmkiMFh18t7ruJNXoAFY
0BP8P5yKarrgTjRjYncghCwtEeiTxr1hbo2VAnFI49uMVIZhtVPgbyygs+Hp9zCs0+Dlmr61rplf
6pfZfB8kKDBuYdh7SOlSu585dDO7a16ffXxQw3Ajpl9Dj7ZAHBXH+jnnrFYJ0MtWGtEYSpdmugCa
e3+d9JM1nJRuH/YbR0pBNBSO/OLXOoRUvqTJqRAjOAg1yd7SyAqmDGeTlZJ7I1hKhqLhAmCZzpXN
ZqLyUFT0g9MjR3ke16zm0CsXC14V/44LgzB9Tqz80aPjtok81to9wy2UzbVELJ7jpjztJp0TWEe9
znetExmmRzppv/nXibQtHTLCoPZnF33FLiQdLNCT06quX4fpvZQJFzrJV6p/k3amTmEUL9VycVDW
BXwjtvYcIveGoAZxrbi/VJxY+8mJ8r+aPITWKGwY1wijVclprwm4LccbEJm8hd1vYaHbHury0aEW
avlZjT8LMqp4sAomuOG4mSf+R5cO9f83SIVaOG72O2X9mGy8l1QJGph98WMSs28JBUwoXi/wjZJr
HJmaVACRsDuoBELI0Q/TyCH9ViL5dXciC5U9XsSWG+1KjDh1Vz9YVmNokDEAUgR8/ZQ329CfsnWM
EHGURTeuDjJ7nkgcfptKexMHh7LhmNHypnLm/LTehJcTWD8Eak0ctxTjcTou8ZQcuSAm/MDr1b/G
BcJTMXMc9xmmv6X1i3sc8Mh0uGiVa/Swk6i0Zs8gWU2ygkgR8EKIzHbzr9ipxd6gjBTaXZBT5eXr
4FphbK4zcfMv2OMagFdi2mxi6eBbUAB/CfvzZ5dAOONdJXijfhG636y6GSJPX31LKx+3ZP86a+T+
6JtscARzJKmwpNCkILotEbp6B/63KqnB2eg968Y5+KB8GPpp8OCCwyULfGBp3oTDUueLz32j/uM0
0n0lj2I6lfz4qRrTCxc86hB6wIqE7BBhSAnuDRFgmj7IqX8xjpbc15EDB2NPMTzUrFUwY7gm+dxi
tGtV/rlJ5Ojihg73wZb6ZwUbYRHY8ZM504K9kjhc9cLWMt+q8TMh8qncc9En+wlc1aCzAW+VZG6Y
7FrwCIQ3eD+FHWwklyAsyeaCB6eNe3dUfyxlH8KYeXTxH7QVST8Mh/aO/yvnEB5n7230lSrbTjhq
2m/zpSYYw+VNejW0n4qXpurXAG3XQ3l8ybU7VspaqO4BC9rE1CmDBBpw0JliboIlq0iPm6ojx0gZ
Iq8ZR+XPaa3Vd5PlomYXa7ZicDaoyQxo9/gMcLmSptYRocjJ2ha0sVM+vsXHYj6H+ioVbl3BoP43
RTXK4GpqmduIvsX+wl1Go41h4mYiLucsvmYl+Eqzd+izbZ6sx+mdscYIRsKDkF1RKGKSFNRpAnaU
mYmqwDmv1lZTze3jVBMq/1vMopF1rToXsGxuXIpN8Zs51EvsSQyG/17fgCLZCfKd9mNgDt7W4S+z
8jPm5uFSkOKQ4nPMMjQiJb/hnktd5g6EB4eJzkE7/5e9gMa+4Qa0EviO2R3hc+ECXkbG9Ai4Ha+r
xlaR9CcDhFO9afJ7ASk0/so8g8BT/JDh9FNQs1KWLxeGrJatlX+YOhs6ciH3D7amcnRxzBZNq71C
Owk21BAFIbMQLO3hyZh2+MgIrbzkSxpe1JlNzFwJ4kOBuxS+7BHVr/aL+lnPZ+VfPJ+EbkM9btI/
e90pF6CG3+QWDG0s58FRFH0e6958G7qv5eFEKg0eWP2ckEYAX3EZy2X1s43fhNF9JSSca+Ba70zG
8f5CzRr35Y+mUVFpHgDC68U7ja6p5AEPMxki2fI6PIZXa/eiFYMrRPhlflZebY+YSsVLfjW3rT/v
wSd4hptu29Vrj2HwEHjmniXyZNrjO9CvXUU0Helb8dA7bVE8KnyAJLh9XffmctfQK8yVNgT2c811
T8Humk+9SwiLWb52kUDsRCCoVY4EWKxWw4MVSOcavAyX94gS9fQTE2e8DSoaJ5NBh6OrjbJoc8hc
y7eUrthr09jmUmfzaBlFws9I71NMwWG/4WklGhoACQppO31Ood195E9uspNbP0wLnw9FeitSlrpr
rpwyPFjZsgnCh14wc+z3DGSGy0QGcK9pB84O2rw6d9Da7VZyqeksCKgwk1kGtdy8bJ59rnDGYsbC
Cf7BUGdwqofROpiOJAPP4kr/EH4BooQCtnm7O7TmKpGdBo0Bu+DkquYGByY4iDn3g7M52mMCzmKv
1b6E2v+kJSPB4qmtGfxr/xZRZ/qrHsmAvHjOcBwztltZXnZQHPUELxasLIaoOztTuMYEvyoZqaxs
qsmG1R8DVuza8lWSOGFeWhj8OHwgva3zS9vCySZXaLe+eVE1sAmBQ8P3t6Hz4P4xgbm+EAKjGuvH
ekKQ+jY/eCtDrlqJO77HwU9RbtPQR8urPgOgBGcuTCW/Fa5KaFbaLmKZIKWbKh8QB3Q0Z1DyK+og
/tfDH7b6+WLoeDTu+Y4KPEh6oBL4C+7aJySko3UDhIW13bL1zfBdm5AUHLJExQ1liJxlEZ5b4VSb
/zQ3xN7UOpW+U9wI8J5Ly4qo3TrMjO03aKYuRBe1g94PP+fd+I2BiR8x4QXrV+t/VBvBDsrqmt3q
VJZeWF+JezUv1I21pW9xsHFPjd8C9yz7OFYxJVfNEz7WTGYZ8bL1kI3flAOPHzfPZELC5cAM6jt2
VOcsVtc8+e7EG8fREmcqZvfFm71jP2Ot3HGLbfIOmOBZQqva155VbqbuAMagMN3ke7z4q3EHs24g
H6jQBQTi8CiR6OubHfBfcp8J3XoQ+gFQBLb0zSkcJRyZA/Ft3s3tDj4VRQANA1JO4tCkttjNNxKm
bic/zneLe+mTwRInQ2NHrw3NGCdjN4DuwzJErJ+9mGP/Q8nfMDa95g9AZ0C4DmN9IFEM9A0bYi39
E2MugtzkgdKIMDGkIx2CdwFHXMmW6tQCmWC395P8LRA4epoEw/LTwM8n/L8jedT+qPeQtDcNOEiP
ZQzNnaMCLtQtUIHQcqpt9k+VvBSLlrEYtayYr0/FMxLgYd8SxdP4NviJyxGPgI8eothWekovynv3
y5CH93D5kWwxwxRUAhJyTlnfgmd74xGeyRl0ucfzw84echIk08YTCjMIpwk/9lLdq7ijYQoMV1RI
fvOx5rLNTJTLXrdngnDli+f3xIwSibf8KnPb5WsUsVEnLo0kXY2cRYZ73rcVXlLIo4abNIe8/g0I
rIGXF09zRV2wE6G6aQMHE7s2Tnm+m6q/AblCmN7ZLkYasmeqfJAVU0bVJU0+q/TKBtBjdeQjImmC
a4kBtW8tVBZ9V1OTg/HgUnTayvinqchMAFSFwRmr++tLoV5W42cCAPsZ918Jq2YzFyuqLlh2uQpZ
OByDL+sGJGPCHNWZbLWS5YVcQhQIS68/Thepoq3L6Tg4HDpz9CCXrgrRIK5+rZv62IJyN9GOdVIA
lVe2dtCM3L24p0nOKx5WhrDoyu4SuAyIZ8UfaXpvzYX9zX3uhZGEXKbScwrpNzMQ19gZBkKaXGnQ
G/cS/jqbJoEn/c/hjTqziBgbWjONRtDRVslE1ByxqnxGGLES64/ArHDXzgZemXCLd0ANPwr4gKwH
FGfwi7z/Pdffg6Hx2qJWMtYHX9Of4uj8QulUnsmwN83Pvv3UyIhCg4h/BwWT4eUFU5IoYHLoIan2
u04/zaZD/q1tiUL+kWNMxB3hKPQXUrEEZ4EZVIpXgg6k5Lt4M5VTEj8IuYIfrCUqnTaIxPU9YLnE
b0DqhspK5ctSN7zpEfNv5VbeUmCf2PaPdX3q9a+su830RSR4ULkrI1lbrTfeQ8iR1J9eFHUd0VtD
zsQE0Rd/ysZe7CF1+TWxVCB1rBXo53yZcogick4oXYeTymelFXZd8ZiHrl4eTbj0bPgiyKOPCHw7
YIx8PUUHprHMROSlPMhGinu0uEeFvYXqPoDaQCgnMLuNy6vBaNU8I6OP9xQwZoETtqyBSHKkNC2Q
rKuhpVISzyT+vQAUsegE8nMsMVLtgdS3CkYpfh30csntsl1liq/JaCok7n2gkjViTH/U4ZsWa+UT
glG1j2OqsXdd4yk8313syNaJJOgTvtMs3bl/jHgzJKSn/l9KfL37CThxpL9IjTnsDir9JNUHZKs1
71YG8oabHq2NI2ld0pWR5eoKybreT8v9iL+kLJe1tdqM1qUJKy/QqEr8nOJby71/SH8xkBqMBo/3
IrvLS5YIJjz8SoZgqnqREegzjXy3xSFfOCXJ11Ay12ERLlsvm0BZN7LfcL4oyw8jLdcsFYDKEF4G
Ml4dnijL+FdkItBitGZB/+sNnY91QcR9zt1WoY1GiDiRGMNegIuFPzSE/8ZZahn09AONPCaP/mPZ
r0eWMPiiwYrWBQyblfWuxd+q7GWULi6eO8G1iWtJG8Q0AkHFHdtsfYYvwdrBNZMJrKP8s6JNGR5z
5IGc8R2P+koA73jAZ4mxyeCynfi0AXGqdJTGYYTVdIhva5WYbkhO28mQJTnpudoeJjAJDJrgxE0I
d3eAuJ//Ki8nBD/eANZgjAlwGYiodsoZDetM8gdHpGURzF3nTIzX8nXaLuNdpL5u/yi1Pwg9CYMS
LEFZ+haGF3OZ46AecNuiCIZV5QWIqTroCOE9Yq5mwjnCu9g4eQoyCcM9Bj/QiOMuRuyc/jjJHDrH
xCYSvM4pmZqhWvJ0tNrkC/God+n3YcL8mDDBtw4pCazizeuojosLggPjbvgDuCm+fkbeAvObn1aL
PChwcTLZEnvcjzrisxFynFpqGVQkVEAX00j5NlJ4TUcPp88XtxO8oRCgCpcWlph6iJwLuSpl66pg
GwBfxZ1x4DAKVPwzUzZVfU+Km4pznKCC5iBbzsauNo6vW4dxk5QGxaBq4fG1ixItSRy3GQCAR0Ec
/d8Myxh8WCE3jcmClZF5+GVvceUdlh4XhXcEsPPCVaHk4NiJ6wGbbnYjHxUWu4SsNxmM4dwPZKHW
knjs70nwrxE9LqyJAqmTXUY1j+3kluMuibvVlG3pWdKzZewRop8K9PtYEzEsfXCa/EcLXBzY4q6i
f2Ea/mkSpwXSujToap/CcA+OGIYG4zPO7xYrqcxBHnzY/zLVPK5HCgkoPtLOtKeTlQ5yr00IDG/i
7CBPtoHTzQn/Mj/ELlzWXr13Rxrj1wYpefDFY27hcnm3hkcAu+FdDk8cPlifkW4YGnGVyDtbxo/C
LWIYabX46ouLlF4n+iBOqXiaXruemhYSI8TYYfidDE5tuKRzd0B2OlBBNm4y/iQaDQynrOiNW4Mw
BhaND4PyUo1p04b/BGLu2Nhi/513zIOOrbLvqztX+54NO32vun0M1U6+dKhxKoxS3Kx9yZYYHGbO
A9IMBZ1AlPQMYuCszS3qbhlWBa8F28Ej2/jGM+Hz4iY6IQIg4PF+Dq8frsainF50eE8dBkrIe68K
PLVKg1i46ECSts0wuQglTjY+vJHhBnvAFeOhKhMwSsDIIv6qefaIUPd1S9tWmHR5VCw/TE9iQ8ok
Bv1G8m5mziRLeFycPlyu9dyYBkfFlVCOH+quTX/GQ+ZgZcNuKlnPltmBTCmnU9HlpdPkPfDfYixI
hH3QbmKDMx/vaFQdYwYXFk4MwmZo9Bv5f6asQEXtEmXi7GFjyZSsv2m8qtEpY28pvhJsSbsYRIbc
UcRySRJ5MeAKZ0xf1K1T5Uo2zwTj8y7xrfUcatTsAAmC6nUxuRO0t/glAepsfyA7Xv82yFmHGjXb
Ss9hBfcWgEHw4k2qty3UNlO2JfEzZxBpvhVAP5x68gwyPpUfYtUIvqCGVjiSDhnvfsOEYYEfvYwr
cqzwOibShjpI6ushd8RMPEosesLfLC/HEsreYMEwXAi7W4cdzLSRhCn7AP4+vGXY+jj4sHluwEdx
YxTsFqSO9aC6raa+g/BJVd04xCjTlrqxaEXzKt0y4WM0PM2CrbHlXmHYAu4Wzgwsq5+G23KgxWzH
uj7tGCunokP5Iz7jzjpa1kHgrMSHWXBHPZtfVfWFwYRpukBlJSLM7BDYQpbsDoU9fLJIFOhwKgts
437yDGjsk1cjP9DwVLqzdqp+Z2p8mG1UNE9RcnCSx7s+X8KG/u7ZfTEuH9WIyQ4Gq+po1q7BZUfD
SLwcdE0EqyCSqTYDL6QueBkeR/EPzwC0RmATs8OTOAF+wjV+lSyft7ZJtzpfF9cnXcPXHAOLCfiV
B16bQNwkfD+vQ0XMIrHbyGXMOQQPEWG1qLycuL70OYvH+qy4uvRZsgyqRFwnXluXI5aQfEjjeQiX
yNIbQ+YMx04J/AszBt929GOYPscxIfvE5vVKt4HiIl6i+sgd7KjCQcJTGkJ+iE1OvBUYaEhvjBav
ESa6VW8cClfRH8yTadBlz1cwsOe//GcKKhLx/uijFT50iaomgFFfw+DPRJxBQhcfef1EKxYwlRvD
Y8YfIilQY+K/Gn+KwSe1GFFEJuxVT++1m0Lplad7VpvrwnxLuKMBzEvBQ8yLQ9f4JrD01AmhuQZ9
SIC4nEl9H8nzx+eQozzBUWkdabsefQFqljg7pobe1032mMPzfSL0JuE5oUE7036YwBvzX5Z8vISH
YqD4KIeXzDVMxkn+0RrstJG9fPQmQXzSttJ8DmS6SZHT0h+Gz8yb0vCpWuyqB5U4Ok8cFpcGP/kb
RTr5+2QydNRFP9O8EH1opAFREHbUdynfK63dlQoe7L3ZPPTumydKTfHIYZ+Duo6iKJPBvsbijiFS
E50tWuHC2tdUxsJwUCncXrJNzV3B9I/6hLkHu0Wq/0uZ6FLkRn6OGUQX/humc9MySNXEdfchYA2m
mwFLoN7bFQELMjY1FJ5PJb13dPlg2SQxzOmlUvGinlCwCffoRGTZ8JNrAieC+w82yBCesdi4SeCr
2VZjxPxaRtrUJVJK9MVFXRQP9CHP1pZgKTC0bKlSZd+HrPSEX13FP6Pm9XSFdWvoY8BHKJpc+rKp
1sSETy3hQS6JUNK7Rf8r/MyCSSyeA1IFmKZG/mnGbsjBiaNXwVcXCV9D1ew6R/yzAFqOCm8qD4qg
9w48aM6cLHARR7TFbfNe9xfedLRZUpE6CNcSk0IFIAw3SOfQqFCt7HSnVA6f9S7vOYLI7+N4DYkW
djgx11Sx1RAdGCvlVwXcYSl+i8RpavMSlXav5dcSbKTYNjD3iYAN5eYUFYcORG0WfBRQPhk9lDdL
9QJua+8WVQprsX3SpySR7LjAsKanlNZw+59q03ECNx4PvM8Btv3moSD4IpIkWaMlNbxbyEC8cxYN
aUDM+QAMIiLBvujeRzVzuPmriBAyt/9OJN3nCUBRNA76Ae9mxcs+9IjUlBHYHTF+hbN9SJvKzJG+
hocg68BO+4tBzEOb3OWvOTlw0Mw4dPA/JhJcm36WOX3dXI/C/pJTiRG8Y0ZyWvBu1uKc4KYb/U9S
ZtWtPHYwVMMlcHwRLPJwhyoOXaGkJClQfUyUBQXHxjp8LyuDRQlAJ6bp7nU089VFr9hTeHlLqLqo
BALpcOtH/NSVDeBLE78kt3FB+jFwnRPiZJDACZrDBl2b81SsMyN4n2DoWTgTDcxtJNANM/tIVLT1
v0hzWk1nR5mUPUf4mkpHEeiRID9k/u+I62pAdywS0rRJdxjm0BeFc4MIkpa7/9e/Takw5+RNHHp+
mMbzVR4XautSHIbyb4qHBlZETPMIZdlkaTgYaWhZ2456ZdOno1hHMdE37G1YEz7jDrRf84jOZB9l
ko4TXrrWkbAyZsFpyt5pMCcMx9M8MUIiOEkbteZjnqrjryq7Ccxz+bPzI0OmEJmDwYBdd+vvvNix
1gNUhkDd/ONMF79+4tqFNhr9LI9I1jqK4QXKB4JUEzBmpItn5Kv0JYyd+BtwMVGQR7DiHpS7Tngv
7/X8zr5m3dpnQ+KFcPf/c4P0tTssgjYP+A/pyIYpkGiL1sNH9wxhSqPHxte+vsh/NLBn9YV9nrFI
Nr6XvrjViNyVNpGLR7So7/mZ6prZ9MGXxMol+WEt2dOzrULeynaKp26D4mhisYSLu9XCs0DNB9h4
09Yf9/6UcpluAF4E80kJvqFLwRA2dqX+S/c3mpTpd69d/ZGV26V6HU1T9JiiTChdIOLRA2L8O4SE
dvyNr/241OtexINJuwsS57gbay+cfYWSBcrBnsGG23mGj5Oqv9jNQpKwOVNJDq4uDvs9tz96ILDj
h+pdkG2B7OJK6o5J4TNyIp/PTXGNJP66hJvSw4IYgy5ySzZqE6ah/s7dqTwx2JNrvkowdmcjgpbt
j2wv7wbUIMaQ6eLYmrKfpvorIYy9SH/ciHPqNXqd09c+Hi4187LXB58Y9kkp2PSVg4eYOyhsIHu5
5l4UL9i4pDJ5EsScViSOfT7pIcxF8DkTn6kfF/YyZH+3SWAxqEBajZfU7Yp4MhN8ZPTldquI9khC
g7U6PakO91b1j8b2+anBN/Qq+S6x1oknFt+QA8M+vVDy1J4GXgmA7CmjHze/Gq8TpOHhrdoYpcPY
uYyOBk6Nf0W3IXSuFSfiksVIPI0a+1P09noXLXspL9cZVYMWjQ741WATpF4p/9V7TiXcu/lp6tiO
SjveRoifuDjWCCjHCvAt8NxwSYW/wFnZFF81dsoUChB17asX9bP8J9a7nlgTMakRUsxmuqbc1dnN
GX1p7gxP9cxcg91J2/PGFLRGb7Rgs4ghPk+3RDMQsiOiGjcPDBnwOXBJBcW5ru7sXojPfCZINuEm
vGKP3ohfhsuNKSu9F7VQPmsZceRmqTfKNu2el98AZ1HTTY3gxh0xcQuCbJyC6qdskKGtEGmf/I45
kznTI9Wr8HFiWKqcotlYUGPqNcrZHXEfpcmmGlbZlvvIbybeZOarllcvbcD9MsCuf6Zj9MFlUsTR
j+AFVYs6GL07mfE6P5ANzci50qS+K7iP0IGUjquD9ZSLTZnuufkp5O7ajnBkTzQnvSXKI4v3NdCG
EROF6eE+I6py0e6aL8pvzXgatrtpG/H8RRvULHByy54uU7bpTPCEv0j+p4dWtMMeHLJzb0SHeZNg
bSjueNGU5PFwKiF5y23zesiH5ptrOzQyDlsfwa+yGv8hnJByRGM0oOhhbUcDcOV1sAkhUseM4QF0
3PQ2Xku1B7NDML90Cpw50VX+gF6WOxC45tM4HYEhhieAzvywKBXCBZIx12Npx7bYcspHMaHvdjlC
NI/mtSH+QnkqEkz6i2GCKedP+lsdssAVrtPrTZAcbZdO/iu89z8ZB32HbxDqc2le2zuHDsEZm8Pw
Jok2VVzXfputvltPkjDY4D9iKg1qGWg7UzBaxhj0lU/STwakfH7oH/M37v8d6BgAfxQD/2GPG121
BMDhzKf0SqCe7V1HPl9rwbnmUosi8okvQtFQHHZp7rFzCU8Mw8MSOVcA+5D7cWqQVHQzIL6xyfzH
0XktKY5tafiJiJA3t8jhXQIJeaOgyEQOIW+fvj91xMycODHdVZkg7b3Wb1vXNwktR3W7lTwj9W4z
lzBZ7adw0gd47hhQcurAtfgrIqdB08KvFsRm2HciKeOsBDw6U8XidDWAMyqLKHc5gyE2sOdX5S+I
G9eaquB335u0uiv8pFOsrR0eKHuFMuXdiM1LPH6Xm/TRI8PQl4N2piKAZ+dzAvdFGdqtPjC6PdZL
1EubrAcL83Rpk6Me4lAn4grzFygVmozW7uTjRJmPB76CsuJ+0fmGy4VsXCIyvbWF73+b2bnv3V9q
tqiPnptL5bMiZIPtVagO2SmfKryqLQqxYnZqBVAYdjX8XBSVZLt0p/wvdeBC5m+Z0DbbIIRvsRx2
MYsETxCQzDkpDtAb8iL7Q1OH2YN48XsHMJDDkpLac2SmJmjCJhEzkT1kdHHiTpkyqmt2ZK9ZSMtg
GV8o178mo1a+KE7k0XA66yfgceNnfFJUCdyKlWv0/FdAuI4jjEuiydv0RJa4Rvvcil2QEzDBwDyS
qrYz16ELbPTQHrLplr8opnNeneOHnxthYu0EwlQpx+qLdq4im5BzebahD6nfIytOjP+jLXjU+kW5
RwxQ/FFiLP4vXKWqkV8SO8ZnjzRBu48SDRyaA8BAhK6tkk9D0L1H1YXZPmZUORGLZefmnVKvK5pe
xdhMelGWusjJLNck2QRXkBjuosGumAch3T+MOIcuf/UUXBX3WiauMfM06mMIeNBXFL9QIyNs+P1A
U6m3KQicnav6nNsQiX/7pZtW/i/rrdTcMPjrusyptBIMO0b1k01QOQB2NynUv0zhoCc/IuUBodfC
u9dLVvGUTZFv+E1dgqStW+whS9Yts7NDHb/gb9M7fD5vfsoMGaULuCZOB6ZLwe5P4JBZLy9Cl0gJ
EtGbn3oT4V6/quGGuJxqgasvIXC8t4Up4EV7+RqRC9WSzS0l9MQZ6yXyStoScZ+s0dCDasOFhLM9
+1xPbXhF+/Ejw3cA2mcSAZdCk3OeyOVZkI/5kjBn+fzx90zeJkKnbC2W9Ill+5zbp4Xsfo4Rzzy4
Rwhtj0WhYgMLRQRJHSIL3dYQWBnSOTZ5bEveX3I7wCEDTeDTQNRPEN00R3hx40Uj9wpHw+BIHbb9
jlSBN5Vj/DWT6atB116DYVJRKYcPrbN12H4tt8obD2hBMSoPXlhsffOLPp8xv3McjOqp1v+puBP5
zd6Yoci6HtHAmx7zqUNmpT6vuYoBWp46LZ/LSB68bnoayjvoB+j5kK+RmYNoNMmynFRSuGdoa9gQ
DgT+zE/NpZo3pGWAI1eronLBOR+m/GuIZ2nYk9gD3wtVZvFBp6dJwzED9UhfWn5Vza0ab8LRxWLE
TRISGsVMqbq8OjMUkT3FS+E0KbBaMFUI7GbsApUDLyoNPz2WeXM7DEDP8SWdujK1X+StbUuaIQEf
JHpeOdQgW4hIwOrOcETm+0vxBA7q9PPH+DadmE1jSXzUqx8QcvmYVq7WX8rqhoeiv4XjjuWbgZU2
6vwajcu2QsGxVTwRTr9LvtCFVcW/MQFRrbeG/MOaVubb0dj2BAKb8xrMSgwNkhw1Io/gfRh4oXhi
hVo485Hkz5nyzLS1kF2Vz+9Yi3Mh+RKqTZyfB+Eex5tc/JO1f9WL8JkeY2TzEP3ZRsrri0ZGHqJV
AXNAyEAupS9yRDKk7+hlRhOh8jUjGLsioBh1Pd8cb3DZrXtcMAXfEU+WyLPXB14DeAfd3it/HGoy
r+it79e1dnoD5pH51Pm7ion9+eF6SfB75Mu6AR5BfqU+jc/f7KvDWsOPkTJG3QYATBEsO4mRgirP
0V9FqQ1LpdWbjPbxALlHgIolefhQBKjp2g9REwUUOptgnSFLeH8NYG3xkrmNH/0DwMU91KZAUQSk
EUofnjqec/lZ8x0MAJ91s5gWUdvAscKUAn2jx+TqJ4ssOPLHwD6m8Ax+/xPF3/5n3VLLIVE7yhSm
Eow818mGGI4Zw624ByksWQTH4F8v7Eaw8Xp67lT9X81PmLCmslsW6esj/zJFcM6Ln3tcHOsudwwU
ZZL+xXJuMyfNQ3S5uUjIWolJ+PMiL8nQBesHfdlkROlOxEQwOsobAG88RISLyUt2jphgbH3fhKjq
KmL62JeQvGO831ZeuH8yElQg3Mm2oMUoebWgnsgWYL2JfGb8Q9NAZ2VAV5xYeuRTBX+RRpagXWO3
/6CpI4hQ3pqE4xxkgh2G9Bt+vnqaUI9+c8pGR6wrL4pbO8Amw7MSCvTLDto0yaUD2puBuZCY1csw
8CPrZPq2tMYtUGxiJEwpX6MplNKGRbTGcsjGRbcvQJCxjXIPX1k4MaY7rTkJcLMahzyCjMG0RvPJ
313R1xgxrGdwRwH6bgCulMBm5Pm9n+5qc8scXDqzprBQX8rbvKKGJd+mhLCFOIiPVWhFKMlD7NS9
AKj52ceQblR0LIHXuujbH5exeIgPfNUjYTJBJbsGjtOYpASRmsDAP2wDFhjiJHuJOBLSwEUFm8xF
RZLQgDZphBV20CzopzRk1ESYoSoElEMGPrt10nLmo+2uV3CVzbgnNeojaQ7ZPcMPLQCEdzAZidlZ
L4lKJ81tzQguixsTIPMDy+ZnV90PFjmMpKlgEPgctBoI80EIz8wV8GYjHUz/BqyUVbzEPLWhUkB9
zqCYxOgiVRuJEtAGQ2lrv/FktFwMzrjRXVA6gUxorjPOhdaKxJIyYk9Y+eO2LRetm0KQglaYsF8+
v43Pg00MUF0wBDJW0/7GAnlL0aYSOxqheArHg4otp4DP3TUzsm4CR2GNZnGUzb3YfanPGtCrKK8A
ESPrGbmBtNTAJugkH5H8Kez5fbXBExWLzVgEkjKDwZm67Lie680MINIgqOn6GXefnDjfy4d9YXT7
WzIuiYJnQOTPEgtbCEF5Hoq5ExHf9KBVMQ5KhZUaPkr/ZG5zvUaYE+jDoSFPCyu0xlPUvMf2M4an
klWLx3Y+UnJD5gn4eoMYLbT41ToaqBpKH0xjn72qCgmmua2cMj/mAEYFgrG64GXEqS2p2NA7GJyS
vkACYljeqNqQs/evLjBJSIgyMbMllqad36AFscQLa1Brs8zEafFjvHwbfODXKP3X5osPA1NK5p2w
8bt/HQIPtrQb4XHZDkkG0VHZmkgpMyJNKbL6prDlW5K/2uwuSWdUsFF/kRRUnYzJWC8J2GIjqegL
NL0w+JfPgOL4zlod9QLnFl4EldO/ZT9S1Fud3XsEJHJ5FGZfoD5ysCNMsnJBqToIafFZErqjrg3h
HmU7YmSAj8nePHyUJ+llMnH+0bdqSwwX33JFoCa6PUL6fABEVBZmx+kikRqZekHyFREG3anlskU3
VsX+vkCr1EsMkAq1LM25F7orsKRGsm3+E5LBXFzx8ijvA1wH02FCWrb6jxF8FP5KUt/JhUFIQ88p
Mn6rQitwiLdmREIwXXzPntYxiSe75ncsyY7y6XxTh2KtBg/B/JIJY224GiUUTAmj8Sd8dDqJD7wD
3KKNiuWSDLDPAMFA4XF2TVAIGEjl3+ASfSfjl2PV59fq+e9VGrgtf9v77bb5WQxQLWMnojArJGl5
rE17yuSi2Ye4MgQLgnpLdQwMhCDVU4ftsPPhuD+hT4mexbYhJQp87zkPpiwbgm+EfGVyxnGQf3jR
e9mKNMxWHR6SxOmwcJTku0A3z7grwGph83ifdEnckAVJcifwXUnfCorbkgE+zyokM/NK1p2MoYMM
sh57T8vthRgaMzoFJ2gxWJA6BtActTnZcT2IdrmZMT7Y5K0ygc6Y0RMc3w2acmrq+W88IOMO4IpH
A6PCpMEDIunVEzMyS7Kp7X2RYc1sS8S3OBT8GAj2JvbfKQ6sjpmOBEyi/BRO1vxz6Qgz1o452MfA
HS1pm1GSKN3Tcduqll/TdPClWBROEUROT1RV/vv4GSri+Qh4M6R/JTPgVqp2b/JrYObxIxQkP+kQ
9646r0Svqv8puQoa+prhTJejU8Xg0isvwvGgveKDgDGAmaZ4ryofFR5WnveXRDzDiaYkvgO4RrlY
ynRqQ6Z+eIpJYkuxIghH0tVm5qrDPIIuPGFrhFJ18AbUnEaGdMwJ3peika/M6XKS8EIufU4LEI3H
tCQC6EYMI7rXcLfwTObIXRetieNfeqJwLv1VS4sMwQ0Q4d218cxbbvqLLlpqBhGWQNL8L4eNyGDh
Qv8X38MiL+bDv7hfkoE9yQGnVra5RuhLSrkv8Xt7tXFm/NGttiFkuoQBru8pnlI5ZumhTygSSGAg
s4IURScwTOQltvpb3zkFdR38qckOpfmYzkuuRJQT7K7vGy8flmBzjZ2a0COFaGtCcWf+L1Kkkqih
ruKey85Eu47VjSh8QYysUb9+QhR78U7vPTrhuhg78LxrLiKQacmcNYS4hc4sFxqHtTkc+uKmZ3jL
VnpMkpq5yiC9esJ6QxRTfFAofBLx3H/2ffvNhKdLQIvqzNX9ehtJ5kJs8H5vpfibBDwgEDzOY76t
yUpIqwR5zs3ga+4l8pvFF63ICIA2ob9teH1qLtOWaHKZ1ReWAeX/l4yA9P9NCl4L2ZihTa4edghQ
Tm2MXAS2SjoC0YDCi16pL6TYtCKOhRkrkOANKUa2m5pvW1j6EAJuJl7TGU4Z7kQdRggQuxLZMYl/
za0Eyg9ez5lq0goe6DbB1wFXwNheNCxnLMljv/bDktYS0rtwfxbTfBGsVIa7af0T61Vr+wO2wV1F
q2lEUE8ln3OoCKrT2c3fKHD7i8bmA6KS6IfsiDA2lWNPZRkul+9DIRFd42FOz+F5DQMPpJeSbPjW
fkN/H8hHTgNDZ9PlqKte+hedBkT71A4qGJsg0HXiFv/ebLyYP4GdIxIANKS8MnrS6JRHpwYABvhP
K14BKZP5NeVKK377xstm3wqbAjSKQKRnXOIiYlYJ7JKtxGRe8UY2RMIjYaXwgvBzSS+DF9oXlmqI
8Q+4L+B3wuLNqYugchLtclDfGYQpz1OomKaEtV5EwjL5rN/UNhJWHnOucCnNY25Bkfxv3HaAlDEx
OZQngJPj89twJrYbzo5HeIZPgcJZ9bO9gBCdjGJSO11wmiZ5RgSXUt/K+X2jta4qr4VhKc1lWsXl
xDLeq0Bz+eX6S708kxhQU/lDzEi9+AiTiHxOVgQJSUuVvBUVbPYrYetexZsSK4aDifgMEAKKxaKm
zZCvckEVRCkTPklRLCQjReIgYSTEhMqmnKJOnumrcZDVWiPlbOJBrBY8p9CGTPaoC+h3+ZWCsw5U
KACKExJrx9oSWpBV2JrNDjPwEfG9iEF8LkvtgWIbZscXGpYQEuD6i8q/yLY+3X7jT4fTL2GJHNB6
sOdrwRYHk5aBAmEKqxbNu9lrKUAMglvKEIhhwi5P3UiBntsT1kRvzeiGnuMyhmzhgRjPvq2FB+He
IxiFQxldnXKT0Gpy6nDXJfCRQEb5bJibVT73Ee0aYHBIpCDpUm0Nw/LmZqfZYWPg+DWomXAqrBp8
T+LOvKHtZoR8n980QPCofCrOt9+Q0pnB35EZUdODXi8LWKJF90PXQG2ZruKQ2sk8R/M87GWeun36
w5oWLUTo/ng7VFe12tap+6YTnmkVW+xnCXfBP0vQH/7EhvBswANkZ9wf/QvcqoNUjns8aK40qXA4
9hidOFM0FOY81zZgnCPa74NCI7WlTwHeVjh89+9NsfM99OjpA/aEahrSwqGOUb3s5GstLlBpvXl6
v9Es9IqjHVFFjb+E5fv9tYfp28+eMt3xvEFkmZRUKexQciK6VwEK3ku1uPOud72Fq/WzThqrc4s3
iKW+zaY6ayJHCo/QgXjYQAnyJ6C55FGuRmcC9hnNKpy/ybANVrXzVL38ofo7/vUpJaRYy2T+JtVf
HdMObQ3Gbaa8EBTHj6jYlXdE3bj7sE9QBqahaYfmuLV0ZnzDEHuf5FQnmyr7ev9ygWancfm29+lR
9O2M6GRCYqZAFcl6n9EggdAUqktrJZOQxPg2//jL5khwR6ksJFQwyrlMf8Ri3wrfAf9WStKL6jB3
l5zhzLiYoD3d+AfOMIsxSa0F8Uif0Yj18cMCxM3OnsbK30ln2BfCIoAKa/I0hPpHkG+E3UhgaEQ5
87hvZHxdk/Mi+ZXz5YDs5EPiGRrB6c0r5UmHTdoCAbzRsSSphJhsttjWIVthyd9WPDmgoSShlApx
i4IiZNbV/wXMJ6/ZvmlOHe9ljefg9plKcRrLGJeQCZMWkZoVypaHbIqkPiA58QXGeTJuidSET2Qj
CGdbH5saRhHC/7K7eUtgXpGdL7elgCj9d/YkbAZlTrAtnAq840VAF5e3gLfTlp/tMCF9xNS/rVvx
XYR7Dri8bK2Osz0or9BYGsuq5hF4pXFF1w588jP2L1f8HeyjEag+rQTcGOUV3RAQAcKtt8vNEyz0
m3+sTSTTCCK4hWOM1sNC6n7CnFeIsH2y3x4yHSHC8qPibDEv8LCahHD61pLZzzGDs7NROOvlv1m/
5hBihWY5Br/5VMtYezLn5aTC6P4eXXTjlDyHCTOwxBVKOAy6ujhE97cB2RJJP5icqzjK2ca5wRJx
OaCgBysicthp0Y94REczQHIFm9SXG0vkboGwDZm93Yi9bTE746mYLYaWgPqffMn5ZS7GNY6l4S9y
YHSyrQgPlFkgieojOg6orGtLMCmXtQXpR0umTKCUbKYfExB/TYJsfJD6ZdIjT2sWBDKJ7U7qecCI
6uBFt4rxpwzW7QaxNEICO2BmtNf+8QdHS3etOBF9by+63cpwaLRhzTAXmtvsyVgMEdBBnizY5BME
P9KqNJcJ7R/cnE6yLi61fkRU4/ece1tEFIss2ml3Xibf1T1cgb2IxTim/Ho92CUo30Bri01l0ZvK
U3g7EkkmLfwgwn+tOT1ehLYM6O1Eqhnwyuor7Oe87KAEDLpJ8yyVq7lOLyko6wqn0UFS7jj8wEhX
lYjp0Ybrncpg5VcYrEX06eNS6GBr8Z78gh6zGLED8Ec7YeaAe90xqgyvTjkTUFcKG6F6ptl7UdSd
26PeZTD4iIcWijISfnrjXztrNoN016eoh32ZXFJxqQgyqn52/q/4Ft+LcphDSRNKhnrShQGWxOPM
3zJdZOKUetb7EIinrGGDHI5J9m0UGxLcqRF6lM0qGy5AbMgxPMNr3l/ybJW+V7Be0l0baPxQT4Gw
V/0t+AmeIqg4LBqxRBqQp8vlvGcZnmGsM3EPkNaRu7l5Nu7EM5rBXcY6qX+WLcWU7+vwl/0AU6fh
d93/hbpXST9KtCBh3qc7O37vo/6e8z0WbtRtcGl5ITYJE+5r5qjUy88eOJJVd9hVqs2+9upx8XZ7
OaNa3lykLNrGqdd/6wNi0JC6t2WtiMQioB4K1xGuscjClotuExUqk0mLAY70X87WBlg+dfHLKOkX
+XFvZvb8HC0mtpLzPzZ+0e80uxyRYiPSeMf8v/sQekNmhnoI9ZX+PivJQdAP5VdRg0Ni60OkxW1N
GlyyCCjfHUxbN54NKq4Ikx/H6jQVdnwvfPw+o4bKTQpntuAfwJZWkwbRO3v4QXUyva35KYfcVQso
avlntKLzXak8MlCFp0auCO0z4MOfYi9Z+IkTiKRPfJpg+2bBC+ppNjG7wQFIR7jRf0C047hTMH51
KIQRTwyqzbIfWf6LCA9wsebtIcgM/rSJ2Gr4rg3rSlTUO1HQx5xjYOFbJR8ZRj/LdRUcteFn1E4l
0E0v4b5dCVeCxBafhVAcO0zONItRP/D+yol8OOCdQT1INiCCfmWV7j4JpDWts7n1j/QibEiXgKDM
9ixX2KXcJHRqSGhWl/iEvEYwUbehnUFyUGIAQ1CRoQt9uzmBk2fxGYcXctTRtLES/J8AsPtk6NEW
xOmsk9wt/7XU1Gqrsl4TD5YoQFYtVe+Wf6ShhqKs2SkRYBJAYW3lGAK6gy9KdU9XAvGfyTGfUfnA
jCBTLGpdJlriW7VCurlEB1QIETQIh41sf09iRvBUA4v+oPbSrEk95iBHCVunlxG/TPI7vW7geB/n
PdvO1JPEK67OVnm8Af/jAw+/YgJI5qQckBMb2Z8rM7LvBs6IW5hcjvARJJv4iuoPMuLuY3u7ENOk
pqhiyQj1gtqWltpvjZ2Xzeyvhwfkn/MSOCnFjdSVPByM6sFKj8Es/aZSafx9Ze6u5NufbNryS7KN
f6jcka0vVtWqVRwFsEeYkmTFq19tGDRYPW3fJdkjJ6CZRCeSH1CvoCOcQgGWwYJBN1XIJl+nx3a0
VWE1sinHpx5ulN3PVfod80rmQNB6SbjS2nO6jWlqHSxdf3aoLRQLdtcszmJ5nj2lcdEBZ830fTCB
dYhV9Hm5JTHxI3naUxncED6NXdr8Ky0Ew38lTCTCKZoiiJei09Wik0yZE3U3xSGkCAAVS+F9JCmF
DTO/ag65J4kVetIPQ7NP6Vv3I66lu+p4wQoBPsIq13w7MdJWl0ddkD2/t87vfXULpW3GjbYxqBfe
km2SLmkWIpLJ+cB0T/olpJYaM067JwKOMGh7GdCmQQQAOVomIyARCT7ZoChToK4n/SCXFwYOQFuC
w4Pj56zfENSKXF8TysVuEaACJIIOlIYyjWCKB3CKXZc5LJ51M93s8WfjX94cjvrkQzt32Q5xdcWd
tdYLUkuAOWhLuiLu+mkwBoBzumV/xaqCfAzWdDOKHoCY7JQLthm09HysbFC899m1JI6/DZZtu6Yz
KTzK1LcfCS94r0zZ0jhF0T3F7L0JlQAOaFcf2f/QH1nmN1W/wPAX2ZulHmYZWpZakhWhJ8p98wDw
w7jqk2uFQSHzDGzm+q0jU1c4QG59GHTmOXbJeWzjqkvBhJA3UPj+mK5UWBpxJQjbYFHqXuh7ZvW/
mE1ba/mT+E1a1wKvkvHT21SSQNC2wI4wxmAKDJsZSQHYEvMD9S8fCEJyWP2WiQ2RwMdBgDht7DvN
q6tFauA+Quc1ZTwY3EPz1iX3dhvmG3woR3u7r7+i99rPXTSacnzCZsmSVFIriT3xf7Va90iTJalx
ZH2Q0Xr9UPfxrhzNG89at4WoyK8Dh2HUP+AuNQxGKEeE9hSJS58IOPkFLseSJtaom1DhoZlw5PVU
VwEOd0a7jRwKGdqsJkP4xU7JBlfeuQzMKd+WJB4SCPczngtksGJxlVF3k7PneS4NVUH1VFZM5DPI
aUCZYLi0FenRVjqoVvej9NCwDkEnk6YQorqXX9pEWxvL0t/nzUrjLGZwFKNHznfx1k7A+ubNpJRG
V5dD4eLYr5KFfyVZDQGXgoRlBXnGlU/QYGpknLXYe/he2Rd5WzgJYpfDNY8xmWMBlFf+CqhqaQon
EmbLFp5trVx86o3/mcqSiFPVjRaDuMire6O5IVlbj6G6wEti686wGjGSAdjueXxie1nlbuQwsSaZ
x6tvABSTiLQDs0+5Vgr80ejw0cXAxHkNu1u5UgLZ4fOvdm2x72Wn+mm075Ai5Qoc2tCmCIBCmav0
xidYJdzqpKITYb1mDarSFY6uaVCvoA8REhkLQrKYVi1yyqbc4QYnoJi7gbwtct3qEFIgWNc0zFYu
JqiPBsaJne4fYXeWECLXJMwTY4YF8k1AVvvbkXdJhoPaekxCjAopIEd8I7uh+Ov+tqMrp3u4aKR0
8Khx6XXDpUAl2NMC4EJYLqfG5yb+nWn7WTJlmcgsDv6M3KptFwPyYYJHLkE+3qHa/Vs2dv6AVCQW
j6bouHjWDanxd4OveDK+ieR05SEM4Jr4Dhwz/pdURzhiWvS4DkzAREZMAhdmCSn7jb9UddUTOmBp
L5OnlPYBBv91xALfOoRHKhN5MFWKoV9nVTl365w/9gwmqL3eVBKRokVuPrAYqAIkvwOLi3ZXIVKG
MMBs1XgjDARJ7tzGHsOjwH9yF6VWpcNp2IZ2ABlIj3ickUDGS0QFwPp0Q6g0G6P2Ix6d5LkpPAPz
Dn0W2rXHp3Lol8ikJmc9UdN2U1yM2bL/HihRaMDgq4N6F9DKZm7wpXMS+PpK2ijK72QBH78prKLu
q0VvycB2US8MCbplnFH4v6vvMlsEyhw6dsAJiI+Q3W1VuOHqpd+jcp2A0iv6rmPm5GcmR7km++9c
hh5VMnp961pimFd8yTGPIXEaw6KMCOqgymoHCsX5goYNePaGnhsaBI8vZbvklazpYVWbbSFckPuk
IOgSPURzWLvfpD/V0UamHwpvIQRxufYJU6FThSxOYrdQO5I7dIxeEtmaFcr5N3EWa/jUsLgzwPFM
A3aJ8klpHwNHHnTuigU0N7fpHD9QMW1srYGvlLXYwBila5M9IJegbuBWXnC5pPbx0ksObCjRIcqd
ecDAL0lkI2IgCXEyMf14DcY9wqaWzk2XSBzCKb/7Q34LUvyDdldcEVXpvQv3e5jdE9u8CiHRmyDL
L5oJDEfBpLCdURYfkWMDi9ZqT7O5oZEH7DDeu2L1z/xfMEPMKGLE2clslkLv9N23BpPG9AexikRz
RQZwQ96Qdn27HOTpP4Kwtb936YCHzKnXAPrjbSVqLH1oF4yRpN2SOwGx17qRtO5AP+dE2pCnClQt
AgHJUOPvn4qS2LdF9RjVdJQwc3IZr45JgBUYX2b0YOmEr09Z1Y6kZ8xVOuNYSygTW5tL/zIAqvP/
JVb7gRYWiRMxA28vpokPjUWDMJMfg54bchSLCU8FIGioExZO/g9XHjgMyuYNgytFoeOkAmV8JfDR
MW6S2ywZeVbmnfogvjD/kWKzhzG9Auy75vZOQgSbeLfW7dkC6CLhz4a6xSdGhiAFL4Qn4Welq404
vBoviSMT0iKBx053K2ESDTgAkdgOPxm5EfWzKvlVgWuE1wQZg8ryWOkIIFxUCqghsEWyJEG3Aqfy
k/InYSgIFfxAHnZckMPSzjobSQBOnYibDW5Yd8HLr1iMYLimn4zCVJAjaBOME/je/Vd7rpftBmLl
D4kdEwvyzuHaXWW35I4orPJ33MB2DC8ZhTtKI3ihJwk15PYT1zThQijbkM6G2GsqeF50lG/CJmYO
v0lf0A/uEjz/QcFAqh30YGujNpXIhpEsnPHIxzYyVT6hi4sntpStsIMMhul8s6p3NpYDfk4/nz4j
sH6egNmeY2vPlQbCylVFVseMcA1WMdFBOLjHC9egOTowLFP2Y1BPalVHCnGc4QG7wNzCTIYip7Nl
Vojpt6BjSNGoTXQ+9AwxGWBrXFHIc05xXlkAeoxF10nxjBfe5cBbGEv2EbLmgs6CwplSRPb41xr+
CX+KJhwZM0oXm0/BQ3cyjkioJL4ftkiCaGFSNs2P+i3+w2c/CTPz70Ca45QSKUPlb0Mae6+/8bIe
K88l+5E6wtqJkaMz3jYIPmC+rIASuTtQMvAMHzgfSPmFnYBmYXhsRD9kNWhzNFB80gWgPWgwr8sr
WAxkP4uLbotN8Fke6kP30/CzWRLGegYaXB043Gjb4sLEoUqIHy1XNT65NW8N7npkgxrzMBq+9Iv1
F7Ag3wN+w6QBQs4GcqGonJxzZs8sZBQp4DbJtAoFKtwGwk6b/n7uaCzI9GOjcIfbOL9xe9WoHEhV
t+oDtQGAGTwaLkktFs2LbjEnSYMwBcjc6GVcqnW6J7XfRWh11VbTe8BLIxNpMr0BZgKOh7zR7v6y
o+yiAXE7Trxm+k4rhzeQKneGuxvTe8j38Qrvk5PhXLHRTMSM9bkj0B5gmaYlmC8daRkOBpezh2q6
jE8DROEk8e2gYWULVZlL5/UXozwn1B8DHV9vWZwl0ev0ObGk1S/8LbEEUynqydhq+AK5UdBZVe5k
OuExJGKAdKwPax1Z3wTiLJiJMdWqDlduXTugzfQnfjhUnB8eWehwjgJ2dn7EGCE3Qqq5QbQfP9x0
N8C/chpQnEU2IiJR8kSJkWBSlIBb+VSR6Pov6KVD8eJgwEecH/AZ+lekmmBMtAXI2G+pmeVkJ7YW
yyxFgQM/KOspi8kZazFzPI6WhqyuuXLFxQJmnh7lf0jjVJKXpqoSiASLKALU97PIRVgyQUHK9Mnp
pTVD3RovtdKpoEgpxxvmEMdgFDKxY9CBpU3Jbhdbxo7uLwV3NdEEOCISwoqd5rMsTPdDSkPuYKzm
xSbvi5U2oIOImSZw2BNRTcNAw+KAmk7HBsaBvwgtZuRWSI8zmAU+FWfSDSHJQPuA4oaG1ohwO1Q7
rb2FSVxmC/MgwGYtjw1F1rpNy7I3+zKOo3tLr/S6ca1nwMo8+ASMFwQqcRZy9iBST3+kfbpJUlJY
bQNdMRljE7VoUSHFC8/njEuTi9ME9ObYZfvkMkYg/WDarg94Nyacn0X3BaE/XEV7z/dGXCXg2/CL
3EYF1jhR1QCzw4caaBawF6+dQNoBadWYp1ULXugZDXNunAhMlzzUDnEBwB9HEu8ys7fPE+ZKp5SC
rHl8oYs+jua/3S8+dppYDQbsP//B3sl44R/5T9Zu7hYuUmyjUBjmU7+hUXGam4wgAu8n+BTVoxjZ
MHDzgiJZ56eaESEAIT09JWPudDE5/CRKTjchbzvtUCgazMYJRdsQHIBT/mjOxOahftf/9F29WBLj
4NPOhLyGoZjCVkqQe8v8BxGZ32FTRoAUspym6cbSF/FUmxIicZyeLuLyLJ2GKbDSOdd88qUgrrxX
a3jjL/I87XZbQU4tmDm+pa2wqhxz0d81jmIYV+aZD+J5TJDETHHNWvKvuh+c1ItxORA1RdfDD/5H
4epfzW/AU+VP3hB1Te7jornq8y1kBY9IBDc9f/8qP+rTdHnzhAulSUtk6Lj+tG3y/2PDt/EBHJ7Q
A+R+HDzsfUQQEZpzRBxIW8Y8uQY7YQVdUy23rMbC/zcfIXHBtUJ0YHGUc5Txec4QtYCwoD+JF0i1
+B90F1ODoI9ixSsVBy/ZVCMYkHaIY6ZyEEKblOMR2DksOAuiccHdjDJCozu3W6NyaalSxy9bIcHn
tZiu2puOKBASmTHBlolLhbCmJIxgN5J9iHlMzrn/EN8zJzDRbva/BnSXNxKpYjHSYAbFA8ckTHYm
3nI+ovD82XABeva6vg+DnWU2MpYM7dNZ22Yc5eT0iswq5EZYLM9oY4O/srIAs8n0wBXZqDTzWTmX
hWrHHAp0ky+HK0awTbDSDvRgbtAvLUSiEMd1vaay6QArHxQcMPi5Ziya82InXHweDe6qrb7zunv4
mDSo8wFv7U7iUXpEP5Nkhfy9K82YuDRE1TWe/pTZqn5z0k9+MLqpsGxZwh8nXinyn5y9ypXwIUB+
PJHEo5GfsML6nEjrdlf/hSwkL7+2UuxxK+GmHtVqnV1oFnImLdK+2bFpXuJnd4J8LWPWcSvfB2vp
SiqDwNzF9AWV+GrkdbkfdjRLrYkXIBsQ/xREVkbeJJYOjgSqPgwqAVnt9yLVDvnSxcA5LcfxTXeL
Ey8QzxufATA/WA//NzxsOafBX8IUbaIVPBi4SaZowRJf9XM4Sj+lKxD/u+pvrE+34ErDAt0QaJP0
c/AtdvMjq+LwD1qY6q0I1vxafmcHIMMit+M/TmdSUEGMgwEuWKBIkdsX6o2AgeendVLfApXY4Fj9
ihbhL1MKdmJOcUYHJH4ge7R++RfxS8XQJKDJrD3hEuz4blDChJzYOEGA+gBNCa7lZ+dM46JkDIaG
Cu9AgHy0WmNXiU3EBo850o65+s0ZSl7gvt5D1rn1N6ERpiO48UnFlj43ajvamruROptuKjXNefOp
9/kOwWQZWKspNvg0R006u9KHhTQsAgGi9RYeGfKTOIuA1QGFLwL7j4O+ZYI3sPeiluV2OVffKVqN
6ZpBK/Y1pYptKer+5WQsHrIr2vWhPksTuwaoxZSLPN6/MMPxcXHdM3AX3jk49XZx5d/ob8OpXIqL
witWPKqA/iRSHfJDewbHYWQgYnUaVwj14LpCc23YOagTMoAW6b0N5y+609jF5rB8n1U0znQT4N5B
L0LYzeRbk3n/SHnYLnkvlDuDBKHL4gn9wM5fNE/Gz5iBi0TCeX2qj+mz3xUINwDGSLZEdjHvV6Bt
w7xBoaJhGZ+vUH0NyK/JucI1wK0HSYMIhUn1P47Oa7dxM4jCT0SAvdxKbOp15XJDuIm9iv3p8zFA
gDgbry2J5D8zZ065/ftKrjUgFw3P0+Akwl4Xzt1Gx0+1jlf7dGPhBM0JkuFKJR01nJc8JBmE/8Kv
+S4v6NL+OAYS7lq8bI7NZrRTzPig741gug/9MT2Dg7RHdUgt07fs07f1gV0KSqQSKubnYkYL4yrF
6CHp0QriiDMxNQMRkAGBQQBljLoNbgyXmfa6nijRfFLdO0sLGS+q2MFGEZEiNXLq9uPifOI2wgGg
BXOR/Iq5Y30Z96SRelxCCQKSDYMD/saSDQFBSv/CNgX3HTTiJP0J5G/YcXhREC2Z33wNzNMcxBYt
B0Nfo9H+px1id69tlyHWZnZs1N8mwRofMT7uTWn/xYuvcQjhUYCABs4YIjbkUld3FZcwoD1ESTDa
dWQXNHZ8IpJ7aAOPDnZP/bssXqkXAZs/AM30Kon7Kt73yNPQnRBtQITR/25idDV0PZSe3XsCQPAx
4AibrCbR4ShJ4N2Amo22XD7hSDZ3TpiZ5FbZyQvye3E6/+HFKxvLviR/UbTMqPrnsDag8H4Wm05h
yb2g1VDI2c4B57bNAS4jcy5JyZ8Vl4eCiG3pTCSJg1kwdHwch3W6dLk4vnAqeb1pG+WXLTAZ3qLs
SbwrofPb4LOzMHhqCGq3oYTAsOX+ULfk6oZvxuQWv/WRFXP0g8f5uDI3sRPdMNi1mx/zdTYCFyM7
m2aCKE09O1QEKBGEqoWLGQWyDPxJoK2uugShHpyfFxHkX0IEbp6+44WrD9iHb0K+UTqPSFPpaOyM
XqXq2ab6kDfXpnYRuX+U9kPvYSnq3P3KyXRmSVv5OlUkaM+1aaxzEmRhtg0PQ9oV46Xls9Kac+mX
XwAVTYq7Dei2ikzHFSW0lLvXW8XWm25jVnaM4sINf2Fhn3l6sCY/D/cH9HCmvTgFLOf61D27/tmI
72PhMh3F3+YwYSrjphKs+hMJ7cPceBoEoV2nHbD7SxzhY138q6Jt8qmT6NT6VuGMwXtseP0h2UrD
RRsQf7PdaeLfaLxHAM2XkOWijrx4fALqha4wbssBHNF0FguyBrXnWzN5FRtvLB0KsBviBkmpZyVY
+LkBmDJdDdqH2eAWwCib1YQl/Y7V6pkSHhLdM3yNiKRfB4jlU0xXVzt6Q3yuuNGJHXJV7TJLt7I9
m+qBPKr5A26JxgKWqI+QHFCctVlccgH5uCOv5mLWqApE6PEnaVmvsOU/EGmnThs52Zq1S2pltB/P
NYflxuYbj9EG1H8Z9mYaye9f6QZP0yJ5Zx++YcGGV4n8yUtSOFnQLMGFCdYhwBckGwRlpApqHk7y
JckPqq1uzDvTWG+uiKPhGML7r1Rcbaf+aZBcX97CM+nsWOMsWWc3Zn3WEBQbXBhCyPbBNgH1eWor
FcUhVFMJJpQHeTysCEdYVmVUXlTM2B3qWI6Rj8UCAKj3woqaYlkjh/SJviawtSVJdsZbfL3ENer4
HreobCG52Cw9hb1xf/m1L/rDfSJjIuCtfDefqt8gRFup1xGq2Pd0ZZIJP9kpv82gnOy2L9NhoHJZ
tx438lX+AGhowLexVb/zBAHEyI9g8QKtcZNF34kXzmxLrT3BgEZM+nmA8sSFVF3GMKQjHIoaXDt8
UL8ZF2es0ZkJhwUCY47mhCr29MM0zDHmYAlkUBdebgt1MUaL4svKRiLQAOGP4Fe4B0L9Wqz2iVVY
J0zZ6hpCMW+Fu497Ii/tvrYlKKaAxL2b1XAunFzzlN4xcN/Buxf9BRfeHlmStdeR1IN7r59VEwKL
nxSnWXAhHGn6D8hEznXrXPytmVRpHKu7AJP/qWwG0lpx6V+FR3MRLy3zcyTiG2NLscspEMuuUnuh
6WCdgdkBR12ZOQDC0EkwBewZWCsHRgWNLS+EieP/9jmCZWftUDj7iF2uwg/KDehWVbvGviLSSMfe
y8Y5G86jcYCVkcfbsV1/Vy6HPSulUUe/uux0U406js7dgSXDXqccfYbOCUwGR3ZKgtNZjrVDMVtn
O1r1etoa+lamvg2wndaErWW8CqyGCHXq2KL1Nnc1BTtVkCd6WFK2CQ8TsR92pXvANjLQRrjB8qXn
bgKqg5VM8G5qozZZchbJxC597LRoVDb8bFJZ5mmvE+SsndLhMDDcEdJguQzKIVkfw0HWz6y3+AP+
S15msvE7HjbltJVYvE17zEgtZmWR4Yb9YfevMlcbPsZxTS0AS6l4sWv8yTC/wFpjuRI98OR2xgpF
9UnAS2A0UeS/4aDeoL+AmMpk2s62USK9dXmZGY7MvHXZxQqhUP1u8Oc3estgQ50BcWdaZogAMKfb
B1DGBIB3vHwATPdrDXplTa4d7mAYgy7gCi+m/qSXWlb86x4tE9MQvEnRJuILk8POWmc/YC1MS1xC
JHxYEvKG9D/eNnOUzn6WLgmCNSVLZWW5yoD/KMg3QC5cG8FpQBw4xe5MHsz7+sgtvWK7wd/YijE6
/piWdXzKOrAnCJuz7FMhTUe+Lrm0WOkfnTahSB9EPHJbzjyNq+SnqIloASNCAryhK4WLY1Y4rPrj
W5g5JPjNF2QQB69l+1G8c2sK7S4AMFyejSx2Qno/DNGw7wPpRQkmMIaxvOIukr7nGNXeuqZ7DmwX
dgRcTp6vkkeM06bGIs8hc4fdZAAVLl6gPeYf2nF0dKV6IceTuRayKKYugVdw6x0wozm6mKiTnqmQ
VuRioMG4tKwiXz6eb5hpQVzELbd1eT1ahRAd2eQyLomv7yBCt0J8Zi447ive2Dio6J8Vdu3pNyJF
Zg/Ep7ynxTRr1QCZjY/cvB06P/tMZDc5pDdK0KzBCDqFEjvkG5At8hkkKcxkZIo/O4MmDhAVfjyH
0hvB7dLgyMQD2FbpzelxDJnof8d+kw2XQkLM4bekg+Cym3l54MQBMiY3BIiu+JQZnN0u2Rr7nfTV
VF8sZLPkkSCXQyobrFidrfMGKgp+futm2JhYfbKgVnydh7zjZ9rhW/rd9BtDPb7GPSm1MppHg1XB
mmGRVNtvna11HL4XdobZ4VpAjcKTtEH9AsIXbHBZT34wba7/dcRHkv++B4QA3rqx1d9rbEWRjamH
XVHfRcmDrkRSIo5oMAGwfsjm/UYVHBQNXOKFOgk7g+Y1ABbCWPN/SmKouHQqzPj1VQH2e9T/e1Jg
dIG4YlFuEvHKxhEmXoB14Drt9z0l67M/W+/8lsnE32gxHS7w0o4ctYAu4yAEWZYPZKKgkBMP0FcC
Zn1TdytpGZ5HkgG52e/4nQfDxiBVFU4ovS6dFuBe7sog/9FmTOBqbtJPynfbLOfR66D+S3E5FBFR
rpEshWhyvpjRIlINQ1fhZA63HDl15cKlT08CJNt2XUHnrvbgFDzE0QDhA5v0JbgQujwmiJ3osJJL
8G9jSYf1D71ZvTXCPdv+ONyE4QZSV3bjXU+y9yI7brzg1YdD05+cOq/JY8Zcgwkt79o07Jg1oYCa
UaoP9Nk0kMsK6WE66HqByebEIeS7fJNlv5R9PMpojfRix6SuKRC9nXhXjo6u2QFs6RMvEL5do+Ah
7sJAt0y3ZeA2HPJwix7fFXcD5x64kO6wcL/TK6Ma3Av6GqTfzPkp+13VMRo/bnFwJ/HYpfZD2gI1
h/jKmPoofsbQmdbmp4bCA23ARCo0YkJgEus0KB/wVSfQQ8AVzZ/pJO3DwltEdemb02lu/eqsvLM4
1lnVcJs8qx8c5aOT0dxHDAtasGQOgAXdpMLmpiOhrbnB+w3ZJ1Y2Z32e7iweURbu30wulEOOLEQM
D/TnC28RVjVZfrMH0Q+gxivle2N9Yz+TvLygs7vPbolF9Plp8GnlbAfMNSdunMLT/t7Piwsh4AV5
xIZdGVciLPHcmYydNbvcNkRRxs21yq59+BnXX1r+Lg73iiJ1PqEizaX3KfmB+4v7J5c7UsiVhBpa
bzlToYjAQm6l4yRBefiwACWKcS9jDc7shhb/KMHmQR18rCKsco5YXSGDdftTznI8Mq+LAzXN1WXU
9nyJAgLj/1H/EsbnhOt8Pz5r3KblDj7MTjKAiF0Ng1PtHudoP3gVi9Fb29xfeFGgdBVvjd65FSRV
HWNYKKOGeurCv175kod7VrxH3c4oiJRm08KFiS9a/56gDem3Yr0fYxv2meJW4U7p3ztzNxuUUzCD
HkZcXwwrSfyJ5RPhzqp1pqBAZDP7bzijXfMkiiG0ziG3WmIewmQrSr5Zn2E0DhnRRyf8dSfs5Nku
iQKM0CPUJbHbw2UZ4ndzuJLjFkgbKJE65HRMZTa6dACdwslW5BA4IxWFTLfNLI9jnFuWtlz3HhjG
V6o9oDGGMEDc1RU9kTC4BlWeTVnqL0rpH2jLUnBpzAPEJspytjjW0SZpPuBZ7lbZF/WeR4vAhCJ/
f+Gw6+DJhj176sEmqbYKMZdeVFxIlysnL0DSd0afMu+Fatta9wZv4Fsnu5AkaB7gzozF+0RDs+NU
rK9d6Yn9x/AvvPJhqO0nG0ERQAiVAH3DuOVpFY1HZuxmn0XjvMsSF1JSia9A6tTg0n4rYw/mhcOB
uGA5fjCOEwyir7FupJXlz2YiTtuTNF0lNMgeOtF0uJn4iYbqbUq8uv6HyPhGB1X3y7KXdojWL+0P
QnwiCbJ8/ZLCTgtL+1JiWjC7LueTyI512ik82eDnjOgKNnefYe/ADDIit1Rt4BEaOLpi1OtlB0Wb
rekKFy0PRzk++EViH+01/cT9hq0p0Gzd+w3UlvacVM6r95MAVgfiMKcC6Oupo+/YmtoxIUvtMWze
A/VaSAdEMpNxDfFpdE04SinRGMS93zrpliSbiHsoRW9GbuhrHWMelNmh/pN3W1ZbLb00Nr0XuGha
tk1luwrfs4fwRdID1PUJqq1VK2yWeTYtWw7gpSHHCZwyJNsThi4ZDmdrsiXTBdGKURHlGS2xPVxB
o2Jj6eKXRpGtizFJK1X+DELMDtaE/JWI++TdxH6JjPO2e1P/T67v0h33MPUHLEc6IKbL9Vs/7imw
JJ36JfqU+BBnR+oSaTjMYGwHRfyMd6nlHCIsdEIP0RWXB1PKPnPNCeiRmgVs5iNF75tD8isufl5i
dYbRCEgHXYZdGgMbKvElOtJv6Lo4Q6n3VyQunHUcz4axBWWHm0kzy+MerwvM0EbUadeBT2Ydf6ZY
HIL44uOSEM74vwPQ0i5f68sBvC70EUuhooR/xjhTneE99Tj62BVRCWTcsLstKn9chl6I156SuNGy
CWdh7lOVNBPjFVddcnzqwachp07SW7D2ng4TDT4bG/UUFNf4k3kImh0OP8MfWBdslhftz4q6o6EQ
QpHcrKPUFRYPsL3CwbuCN9fc0qOIS3K+rUeHc+ubthd4frQ7VpNQ5SRzgyiBc5qmAhrDz2hug8kz
Vf5jwYtxFS1OOHXzVj74Bvi7ec5NjiwcUc02bo5AZbQyGm4lmFSyRWYrOdqGsB3L95JRkw2PNyWP
RvbB2pbzpTlz/tEeQL+GBkkHDS4s5g+QdE4Ig2LNBVAxOxOf0Fv7FhYvpgerE6e7i/wdoAnRJp/z
jBSsgbmFGEN3Z4E8uMzyg/SIn96Zog5S0cdfCJpIsATEC+Gxxn5Tb6eD8COqKjvzA1bH6PIwEGIj
fhytxf1YX2suu8gX9onYyRY2Db1YOAvzBfNkazNVLGH8Fgc5vMd8Lf/E2wKaG+YrjAeQP1JivTEC
TfBkaTfw7U5E7pDdy4deX9hM1+oFjqdcP6fW5VLDmY+hJ3mhsez8+ejAyMmAk7kjRV/gJod7VVAd
PbY9GCcXoNq6DP2ITD/b+E5J0VgnJ/MrwDRuCVR70VeShL3C7O1VH43Kz4wtYXgMKrgEM93gKcib
UxeLCDRsfISyvEVspWl+dCqbI60unAKp99x69iRb/pJmgrGX98ZWOd4RAzRu8mJ7P6DvtIJ//FgG
HmzT6C4Yj1gOwMuhWhEzxED28mcNzMJjcKHTFKpNPgPCbYg950w0ONHJpwS2WiGrglcH5Ix+FkwX
Di+zH11Jc1Z1kHvC/wjaWwsyHrGAHouA03zwKnH/XGpzuwbAkGKSMpbChiSwJCyWjcpHoaySffyP
fdmaSzllTjr6KhksjvY23pjwa4CFct2SVKbZdzxTSW7OdhNhtETTOtLgYj+GXCq3dpwEc71lomY5
DCmXY6Baq7J7LYEQ4F84k7KzUOuxZWBj7vARyvrCsIUdbJH6HTKkZuMTvjOPOaVjM4L3QKVEdRvD
mHBKBdhxp37w+FCSJ5RN8GjwxlD3XDEEemJ3UokaYL4gRlwlQd4RQ/8V+qbhsEqPfXRRKukojf6Z
pWsqKESbc5wuvQKaP5ZU+GzJ8kedvRniOWKtLmA0tQ3Qk1LTmaMBSqJNrrhqZ3PoqZVrsstMyXpx
ASogXNQ8MHQIg8u0TeQq8/nCv4HNO29f2pEziJgXNLMNuGzmaOa2tPYYvQ9IU1rIBANKxm7ZYffz
gwv0olULUHgqbLEaEjdVRtV5/s26txRUuoNvqf5jwJGRGTJ1U37ad8j+4fsMGJ9SZXt2rCMa3qp/
f6GvDgAeEDqp0qfALf9iDSQgnKiBvXkMZYYkNXxHOEVOS9C9djrtYgL0l9K3Kpup3Js0/xF/IFZf
rfGJvqewLnG5RxsT1teQFuQ3j/9SgoekJekgAZRTEYD+E5uj2O9xrYihfB0Z9eFB81O5ibdMEIFn
PpH8nbuHBJWo3evPiQuCmNrE7hdCC+pZ9jfsxlf4VueQFYme6u14JyOhQ2DAuktw0V3i7EYEB6j2
Ev5nszFBAMIwk0yW24O5S2A+WL4SdDrTXVXEXY+XLLk2rdNY/7Js3+vLaoSDQyVlVj5PuP/mx4XU
DhULk/vKxX8n8zTzqwO8EvvLjAmJuiH7pbHuQ/KTac2a43+07lR7QSeOUvGxza3/NcFHOl4M3VjR
7gOQvOp9msJEohfe9kx/NZyJfzEGExFjarQL5Q2BZByHaXeldshbki9ogKJdNO0k0nNY/EHvSqzN
cpMOdmq8E5JTNR+N+Bbk25d8wD0TwbWuXAgBo+pYP2ayKTIQhQ2jMayGOudFnmr5nmPn3YEEHkSu
MpOg+aCgl5UH4IjjpZHe++5YYJQ5wLyk5/uXfiZ2eaDkCpYtFBhFYfn31i4Uj7+IVnlZCyt0ahtT
9o3UlQ8TDU7hT8NflR+b+t8g7Abln5afIA4V06YJabE52rND0Z8s+VObt0pnR8i48TnJb022UYkE
TDdYohaz8/qtcDAmmppV1UoZ/hnbGQH/seOAJ5AG+pfhdxqW2pScN8m0lacFsxZ1BMIDZV1umodE
08QhhR/7YFuay/8jXDjiRrL+yQj5cQE58lsN0w7mGwaSVoMFTuOlld/mP0Hj1Rh4zJ41eXKNV7c9
DhRG31ZyO6qvZnuWgAp3LZArrby8g7AcnipcomUnWHzLVq3psEEDL2fzLsnuyyDPF7efTbKgfPDh
193glvkBkFuAl40Pq2slP3qAvbBn9BtZ8ROo96BrqWPhtU6DgNTQgb/XfNbEtpUY2Dp6ZRsM894c
LgsWmLJ4UJ3aV+7Fml//aibI5cGCNxy8UBXejfJvzadYICIAR5g48gJQz4KFZOpmsAoEqL8QzfG+
3EbVo5bsYEiO8eALuCujQ2diwPJ7cNvOtj6Y0QroJDyZsIp6En2tGOtLqeuPAiEWP0bHVh9eeSkQ
0FIfVbfR3bhi+kNPE1CZk9DVur2ObgNNt1A/0uwUcmDAZCkWab1yTIDE9rK66yEd5ISK1biFuhj0
p+1zVn9egHp4aP2+APH0BLMuNgIFeqmkg/0EEiN1H6wxX2Dc/a6Uf4rpkqSPkgL4ekjcVzHgfBli
s8dSpoHEgnooxXAiGzYF/kD9LX3hmOQgMdNSX5ShEBxmrrLZbGORGPVO9zWBGdSRql0BToAhz6dR
ux3LE33Crk3wgxeOV87U3kKLxJXjHP/o40+aH149hp1ehZcwUmVZPeTCTmxuiribuw27MljvrEQi
b0y/Z+tPMr9qYS96QQI51e3aQ4dMFyIZaBwRPzN3a0+HfFn0U2P2KecQiRYaV86GFsyaZBVGyAqt
5kVuvsv5k8w+hAz6IesO1RK5rJ7FYtuRytzKb3lEmPFjJPi6fUbEcrEmY7smGGT+sDb5HINrMm6j
4jpg7ikjbLnErKoQwIye9csZwa0IvHszOAeHw4TbM1PPqUpt/kBm3+so5T5Lj5nK4LINi40S+LPo
GosaYeqORrIT03uIZln1C9jv1ZafF6r+JOIwAVdiO1Iz0VAQTIY6ARxf8HmM4sarIg4cL7KwmlrH
mEkMzgQHiW54XX2S0jQDigT9dshp5dB/vSyFASFbzwQElrC2evqo6V68zjL8ICW59PCAmuwyfi9J
aUHIblE9SfO+FHH+1yErRn818z4Qdo+N23bW/mSgjxfUjHYrv2CLf/TVx8CYVorQdmLchtjHJSx0
EvxYBPU+RTu5wVsPOmq4oz+e33IZTWf0pUpHAZ2K6VvZG3J6vruHXIZ7qcSXE2VrKk60qwZWcmJ9
t17XdmMZzylYyD3f3NFrPXcN7mg8Ozqia1tPQKqvSe+iH26klkFyGXNf9wZ/enpi5W6F9yq9mZTu
bthzbMShHYn+HBJ4QlY3yIMAUSo51cFHFt6mtyzfDmj5hPl9evG+QHEA/DaDdurHS5RijNd9Tapr
zsBjThFusCPBlwyIWgnJmN2xwkzHcx/9xeQHeghoTUrVv1z1K+34kr8a5ahABIqPI7HJCXXC52FM
sANEQ1AV15LlDHyW0rxM/d9Oh9/6us3SblI3UfwbZO8Cu2zfSqnWns5GwPgM+Xtl9CHWbwX7MQJ2
QGDcBuvxwS/RQs8/Vb5tFmx2wDzjnBEmWHsa4IG6PPYlTvTieoRaA1ESoBtfHl9UgVBt3JdCTMCL
vaDYOKmTTtRL7kv18JYXuz/FIg9pdQl78FP8IggDdIxFFR49p8GNmkdVQbQI4XxCc41UuM0c6QMr
YHbJC3UeMlNDc4FatbhOxQZzF1ad6UPgdTCksSai+Mc81Q2J5KxfT+MxCQ85oj29gaTUeVXy1xQ/
+DrXxEIT2g1Z+GumE6vwv3oTlX8cyGp7axRvTH774d7AG7MebbUvPl/SWV6OT3zURaOvtpFOo7IY
HNXHUdka/b4iWq24JMOHNr+X0lfS3/r6PXgdQ2XDUlqI/ES8K9otzxFPcNJEKTvHu4gxSHV6oWHc
lK1nIk2miY9tnuA2PuIaER9Bp/HGNGvgsO8IqnTYvk3tvem/s/RpmdWfyWFWouvEZPOpToEXqO16
BL6QmJTIGoHaCvMJLg2R69NwI6eTDSADOnEblsJnSn9bYN7ZAgWE/xT6zFF+F0qED1G5Fism1sWz
K5Ns/XV8kZuVsaQ1ItwiWdG5TCT4GKcRGs2LuiRfOqzzeo6j9PFKdpa1ODSYGhoJ95WhC9i21b1D
aDxKTy37esFOeEGGwG0sVGiqEQ92D6O2HJUtQo/HQE9xCphppMFkqw8ECd6/F9JN3mxfmDi0x3qy
Y9NVQICs+/Iz5inbl9gNlN+FCTelppOwzrq+A7JPWFQD4ZaHrv8r2Rl7ls55/hiHm17wCRNJVhH+
htd9rEJz8USLoKt9XBzC9NIJe/wCh9lhZOIoK6vzBEwgpN9aAC3J2AvxTxcESFiLVWQwva9C3G8H
P6Cav2TtOyUtXM3f236C6UDTJsAiNpnokJKlUgQLCgYtXdQEUZ1Ml/hMQF0FqKfrULYGyk8F6Xoi
2weeQxRiZRpdOMvyEWYEGmwx2rfKu66y3MLFVUSolrNbzAHOmdgaZmA+lXhEpAEm18lfOeEUFUok
9TAshWzYqJozDdRH1movAswUGiOkBRxpUzIwR8AsMYpbV35U0G4skJNABxSIb2X0SXgP2ZNnssWU
bFfgXME0xGzIgKFkTzX4yRZSxuup4tlVsfPOfyflKaq/6pSuBQ1/e249Ewl0c5OkdtUzsXTLGRQx
XbEI6BmtIWNYOp4c4jKyvI+omydaQ8Gq1hq/usuJR4NdD1VAZlCyosV76a2pUFiCEsitn2pfI3Nt
rn4Pt4EVbzF/aQ1/T+HGgHxZCyqkfOBqacRyp1hXFVZOkN5rdlItv0vW/xJ0hs1TWfRhdFpQbzUE
5SMzW/Jdz9+iBOTHkaJlj4A0d+lKLCKDwEt1Nfq2LYZ761hTvRSJ0AQDcmYxnsGJxd1EWWbQU4rM
XYKd5QkomzHQrPzOPEC/gOQN0ANQHbv4mJB5nhQPOSNJEI9qNGmJP/9lzTXFodal70t2Kf0BTBbx
g1Z9U5KCdc4UV2QNUQkPTgKb/JEGC+LqEJ+yyI+hO1tLhqYGGXeePRnqH9IzVlsV8QkFK7jHPE5b
Wvp6K1eO8guVo/Iab6Ssq6Ybc2wZyNO7ed+je2MhnuJTdIH6r8yrcjMisbeDb1V2uj7CPgsMuVtW
xdGWDWwIezG1kSTSO1agcv0x4oKbqybCfxAkcTgocFpa7a0MiYHVVtUMHe4tx+U37nZWBYkPqT8C
ZyNNWRUwiuVMbyqpYYOdqIo/6fgitDosqM8nhGzmChwasCXFX5DnxhVyeyQsHtNU68KhJmsnpVDt
KVO2Y4rVjRivtBxBXbxtOxQOlLAGIaQGxoy6utmLeL3DJ9TdICHJ56TzegXj3GIQ474I9AJfp0gV
DXxPqJaSBb+NcTlfZNxPfJcbE04d4jkh8vIOxZj0m8LxMb4UB4ehRmbSThcnMm72kCieiFUAQAZ2
IcPHeDSuGEs6e+g5+BHgamVX8TaAp2jOwUakLxP9hEA1nztpzVyoCcbODGOaJsZ9leTef5jitdTZ
ZtyEwn3ozwKvRdW+aPBjmUVf4g3ZXXwb6eKrq8KNgVXpXH4F117eoRsqWSZuCGlebUn2Cue3igS1
j8FiJaNAYmDHpDE5clCbDgcspDAzPATSFpIRe1nMKVjxJ5fiE+8FD9RBP5Ap40WH+DbdtYf0wNNm
Y3miO/JvhVHelsQNKa66cOhR5JFZt9jAosVeIzUJP7BikF/LeRXChmj9EjUvCxS+Br+DsAnjiCEB
qh52ISvxriIiQz71C4IFvXK66e8C+kNeLZetS1wxcLXR7kuvwfsR8eNm1O4krc70xpB26AZoygR6
2tzAf/NXLTa08Er2reGD3xN1c1VK14T92ZPtxrME8z8kG/2gspPoNwqCdwwmINXDAhQeGQQSyXqY
2OO8ohNDI65oyTYzvud2i61h/oDLqdXvIjIZkJwU7yaqXto/4w66gaJ50ZKc0p0xHF3I7QM+Rot1
0Ya4tnKyxaMp07Wiy6royjxtg9K/Z+mJITALHLHC/ga5RiuLjgFhwZBQp1OATnWyxW9ppLCbFCkr
/on+DMMJeLg5UDJOfwUxdBGR0vWP+zL+KRWCClYMMEhxaCtVDgbtzNShLIXC+mA4QjWiEIOItGGh
K6w1WornSDJG6e6s2NYH3qUHtU0H1WpJXYQ2hu8KJ2AEgb+QYcI9K6g7kMJnjsQXJMn4I09PJQvJ
iKu9euLz5fHpc3Vid9h1rBakcEOUZps8ir8Xd3Jn18QulzhMQf15MfZ0MLOM6Blyd3IWMu5rntWA
aMg7XTDdhpN2BKQrpI4dXY09D2fmpjlM9O4xNDzhNdm4vMA04FnCJ9MutkAYHc+9CLMw4YwIcJKQ
NYyyZrYks6ekZz4qbfQeqEKM/fCt5uwu+QXzx9dWQdTPrP9Iec4U3QVbXKsx8mfGDzsTvweMtYLn
ONl4nzJ9hehQPdaJDQQhqveAwnUtjZtiXHAaU1nLjd3y/tFlBw7eJAJuDNQ01EfsqlTnFbK6wvPT
jniIGjcSnGrGr2P9ApdDlK/yQjKUbfC2YpeRs+KRUFkL2D2CI1iCWF1SflKCl7BeZfFD671cdbO0
9e/uHQAUfDXJvTLGlxhbUQelC5gE8LnFFEBC1AcWPKz68IQXu/vYsaFln0YRx37gQoQT9R3/3hbO
duhoFx6eMGd4Y7F7GqLrKzFJq1saUIhsi7Ss+dLSTUbAiAnj7kf3OYAlqoebCP6oIGug+o7vEN4b
4TfUPmvl1H4E4elFslBBtvlPlvyTfozyDgBsNDtGiry1Fbc+stSSZGxhyZ6D9wazemGeoGXC7BsZ
EapF+dlh1IEmlkZikeg1tMnfEnsttPKsKaFyRi5YVqSuDGLACKuS1peupLiip3Cb0mWOootTS9uK
vQwZeb7iuyGMa+Qxmq7JAiVYvyCyModdwf460+0Bt0wXB++QhGLC99ATzbiYsQZYL4ztEU7/Kvzh
1Sw6QEg0WCEAoMNa4xEGYA2Xz0PWtnnllKqHiTUhjSUbO5cxoog4vNd0j5gC8FNab2FwJS7MmhqE
nUCitUE8GEnCGajvGm4XBVNBLc0yrPcYg4XtVzGvOnXNqcwX3EomAm2QcsAVxlR4+tQt4vtAAZDh
0JfgYg7fDptLHpI3WjW+F0JphNQnXrV8Ozpw5uCN9MU7k9/KG0Uw/8XTGxUiAnZ4aEhWERUV0KZs
hcg1DBEX1wZu2FX+EeErGNv5B2602h9zHv2Y9dDfMrRntCZP+f9fEb0QamJjuNY0d1C5QtQmNL2r
6kt6go22BJjJthWtX8S+bfE8DDA8y9c8PAbLRdTBOJ/C2UFlHDp0eC1KYM2lcFs8kC/SYOyJkZgm
M7QVovKoevyDw9uGVOC9ysl/h6n3O7X2AHUaQ8ef/Jea1P3yMnAL4rfwNme0zMi8cyef3JeyxmeJ
/rP5qgSnY/2IrnYvae8t9gqIp6CIGzY20ppBkJYznKVjk/OsQRaz6RU4EDpQFNg19/hDRsgDrTzf
xfjnI41jYxO5cLHNfl2jaIWfNi6eTtNvj9YOW06WmctIbc9P5gOBkWLAHoK1vCcjfYtYdnlMAS1m
3JE3zPDWVoDANQGD8roU1hyTdJ4BmkOszmlvxlUJlxjRLjse9oK4luA8KbsaSmkJPjYAm81tTkwd
5Yj5W4F8pXrAINg7l+zWbtU/blKsW80dYGtI/kETByvceOHVEfSCVagMW8IPTG+cfSwW48auDBwB
XTRpIeU+xwhorQO6AgctaqI1yDudULmn4zcwQ2GlzM9An4oZDMZ5jAD4mSpb7vb0l4OFewlrYE5E
kMtiPfjysXQMNvMVQP16XFMX9TegloS3xRtFNzc4JQyMA/d1VdiAJiFGT7GNuTuHNnAi6Z3007OJ
pBZ87xAg5MlZfbpjYVvUHn44XqWzq6Z70tm5VVO6JCw7WZ6SIIk6+QhouweFxpPINlXWGDC4V6a4
j4EylJQP4BG+bH6Vlu6m5gYqo4FD/sZs6n1jl2Pgy9ZNgpFgR91CnZWxkT5yVNCsQIo3AxTQdgX3
NXXGxMsl5qF15BCYYkH755yAauJyNUEbutdZFS+ci2LylimPRcYVcjOg2dlPMY0yFndCc9AwY0H0
hc9Cwx5gsScMrWUTjGERjEWUf4QokkC2BRixbibCaMpRTwkAEat+DCJxbISabB7Z/Ns6i3w6AzjF
zJt/FuCsBAHqUUwcFzeh4W0yTL4XXzzlcN0x7bHWUAYYNrRoPZNOocJdswuLrmst42Ml2wVLU2sV
sWjHj0J5pJbHHc8ch9k3cxZyrtnvnwDRvQUoxH6VW2Q1fkX+FNlC4ExQ8JFGQYzleCMSAEk0QlDw
GmUfClvU//jgbbiWxMW6tJ1ai+0oJa8e3Uh9L8pzVN3SnjXAXfkcDMRNDnLgfpckuDYBab8hEs2U
yAPfFl+fbNz619v/7DNCuuAJQP1X+/9IOo/dxrEgin4RAeawVSCVc7C8IWzZZs6ZXz+HPcBsusdu
y9JjvapbN1zEuloP7u+3yoWHGzm7XE4DPKAN1OIOBT5b8HwBEoie/D05N/DLghwp4A1QMeZwPN3J
KBDt+QIe3xQsgp1tB/FrnyY7k0X4DN4JPkMQj7lnJ6rAMqRb+ER3H9zHco9lRG3OFDQ2s+C37Hfx
N+pmCN3+VcBkme5BWnLOYEjjtDDxpYvBgfIObZwIR74MGyCE/mwQGPSRT0DCUtfhU37H0lcNnogL
VWMcpmAOfgkPPUfGlLWs473G/dnY/6tJE8kmWZmQLzyykJrwCFZ3flIJFnWRpi1AvACTx4m4a3f6
uCSLCgNISMeTuQwru4IbaCbdGlooJi4MbigskzmWj/gGTwECGUjo41Ly5y1aVuolR6qxERGHJEWS
W8J7gm0IC1aOeb9msUrQqM/DNS1YYSoM/WL4xNeNH4NuFYBjLq7hwHI9s7mwzv4VcpMXLsRinQsn
o/pqyKo8aiS9VzsD3nKNRlDCRUH7MUmHIi1YghRsGYqTw5sV5DMjjg8JQ/uLczhKToUAQ4ocOb1p
8a9Z4UmItyMCnXZV9bZlbVm7cFlxzxQ4sNTrRmBg8OGHJzxJ2MjKwV0fC8xyJb7gnw8VN5GifrT1
JSnXNVrrYhUhRMFKzmOLQC/erjTCDwR1I+SOKv2Ewk71vppypcjmLG++iltT4nEHdATre5ZSSD3O
3kB/PHp/Xf/baGR0HQd5WVaIBtn3aR+gegRRrnBuD9cWKLCtkzJLGJdqfaVRvXD9S98dNeEw4PUH
P9mkEZEdLrdMfow4ICpU3w28eRxa4m7rZYvgS9MvofiECeOj0613ufaR8sZJiwJWJx5qN836KgjQ
wwolWkuQWPpzy3GsMHcZHdMW1V1R7s26QOFEe9J/5S3m3Ti/cQGYS/FVnIMODbb6VCEbtfs8t7Zo
gdRsH4YEBx41fTFe2IfIKeW5Q84D4QMxEuZ1BUmcLaEnDJRbkzy6xC22acYlQ0n0R75Nxa+CKkI3
Uexr71yUPAxvqTVo0QC7HrTJYvRpMhXpbMtS1USO+iMSB0OgScWfcEwCFUgmPeW1w8stbNnq++jc
iy8r3g/EK6YbgxxvClJevGXxlOv4yshnzaeHE7cRYi3/XoHjLqH2JdEOS4RmMZIlAU88FJcqXu5Y
wuGxL2xKOj8M+sHguuwoqDY3qE60QdKukwJBwVKbjGNY3IPXKdmzwegC8vU8w8ACOXpnHA14qjQ3
fp+zCtsOuW9X4b2YIngKVr1c2kihvC1XrMsYzSJUUjaKsueWnxY0Sbrjg08Txy1coNCLTLDvwFYG
9BiyCiUMLLRpN+2/oYeBOSSX/TWwhVsKeHyV48pDN8HP6XYipkLhEoVulB75rAo7Fy6jdFz1aoC/
bIEtyaHxn5Egkcd1NcNtALfMZdVyScuLAqPqaSCYxF0gZ1PtLUEjdQvAcAoahCzxcrMj2BW+JUy4
7reRPEuZro3P1d+qA7JTDuylXe7kdz3iXM7nNeshz3EVYo1/jPEOKk5B62CvUcOt/WdbznCFLZnp
lOzKSn37kuJNPdxNO9/rzPkma56dOO5WIyqvAPYD4pmyBY7zP/Qebl6Ox1AGPLuSYU42JgGALpDq
p684qSfNsxO0Zh/KIkMJNCOuVOuv7vEuSWYpzoNSt9YNor550RC6+HTrs95+0Oq4s/wyVCt1xMdJ
+Wu0H2E4FsGdipY46QLPLnyAEcwuTCSGkwEGHVpJR9/eK8QtffUdd3e32A82xyH9SvC5o3MbYbhz
OniFmdOtq3bjhbOAOUuk32nws+kuI9CzlpAjcUvoLwcuaUmCN9+s1Wjuos+QwbxabVFC+CXDsGce
gXDZd6w30BJp9CwujkofIv73IevRBMwOJ5+ti7sr8+3gziLsykJ+dLb2I+dv2LIajab1toY9ySwE
AA34EwQFf9ikvzHfbML6KHtKTnGHZWAxCHrHaNgNKAJilUkfhwFOGvF+sH2VzinfW9oaODcYHVgZ
FgL2t4I/pdP/mNiXIUBiw7+Xp60B3hhAPuVEYjDrrarBzaR3prCOPj3IAnmiC+OTnRor+J31tNx5
QwJyf9Ku+U/LILWsN+XSgRBFqvIUoUlCSnCW7/pDfUAijWxj5RPCuP2FQavZ0AU3K0t+lsW+zG7g
dOUP5iwF3gaAPfWeOseVe9IwN3PGcdGdtE164ciybebNmJkH6ndydVf+d8pWdFavPOUqFYRbk8oG
P478qI/JMMrJdwIb7GPkbuW9wWJjJtA33VFWH2N7crmoESXilgFkjo2UONkcYMC8gamwZaOodRhR
7Att3wv9bICcNvTkZD4IPgAx4RwweZvx2V2iSRLybZucXAwsiD8Qdgmi7w2XG+dQvbG4VfQtyFhV
UlL8A3NGJT41GYNkyoO4FHjH8x2LdFARnk+G73RP6JL/Iz4RoGrdhIcIPiSw+pioa6s+hpys4V3B
SZmi72jd4UB9Be4NJov/6RmMBuqsUsGBu9ZpVqpsOUC3kThbVLkjt3fsXmVJ4Qj/mEh9Y/JuZvqr
qQjkNh3ZxSk6uTNyduCSi2CJ6M3H7SEE3J5+8OT1IMBGtexh7ioOCElbe44rZBDAgFWe6OO1CtXm
HOpifoXz3qgn1b0Y/q0TnFBlXlZnVr6gHBI5LBwhmQNBeAuTJoG5HjuwQwW6M0NmcyecAI1994fl
k+Z+Bn9+bI+IyvDUpGQSFhAvbKnlAV4m/jGqf/FD6TBt3F7rAW4oAH8HMRZuywPLyL23WFVPETa3
+RF8ZIv6Xjf07pg1RfFHk2MBC5F4HVtHa7r1F+m7WKr41CHePyo2P63Or76yjvmVbwR68zLjueft
m7/+zYSCo/n+hjQLqjZCfuuiI0KyemZwvBkr9rz6rUdGcoc9Sez6YmaeXH1Jd1gJF9zLlgg0YLQK
SFCfXKCG71j0BzyMGSt5gv24wTf41L58ddk9tZc7oTpigk5pV0vs7Wdnqo+I35HZOxySb3lpzex4
snAtDh5iEqzcgm8/mjrz3zBd6RAM0BXA2pNf7uK3fOoYDtkG9DusqGaIYurwApc85DUIsAPf0QFF
IqqPfkWnqtCSRuZhYS6r7wBFwrm9MAYBL4AVjr8d4fQ8UKg069kKj34230tsncJu8jYDpaOhYfhI
bTKPWZxBe3ejTbPkjRQ/w97pg0fYnTsLf2Vz5n/iOxDO4Gx1N2Zh69aG4CioscGpBHy3PjHxo6Uj
qXGmfeo68/JHYP11BqecMjAL9yZyCnsUWfqYiF9pj0PqLaLE1bxGvvaE0larV+57H+QKvy4JTT9H
RVfXV+EFASKDi8gRwT8rch1QYQuYuJunb+oH3tpYsgYUCPXQUMJhTbVLRHcltRxeFZUDdzlpDTRu
XNzqKBTb7iXzkkDV3hTRziJY21kACUK8xkgLTB6QcnmKr4545KrsKNz6HHqusOya2Z3J0rxa82OP
dgrSlLAbEchHe1ldKOJMebaiHWsPH/yb9eMb6ngHd97ulA3I85rcB+vIg8D+r5ndUhsK7Fq8KjK2
DQfBsmGHR0sUHDWeD+aZMAZUmb6+FAEO4AhlRE/OYwAhz/vxGYPRA0rRzjriL6MZ95G+EIfH3jZK
lA78zK0AcuzE+5gjl7KVWA1YFy+bb5WGPGtPPm61bDV6lCS4+Yj5Rpe+JekjPgfCwmQjqMWHUCXv
6EfB8GC+QWr+qzYlv/KnGfGuXEaaVSCaPaA5UCQNc2undw6aOf11ZJswdaVZmIUOW2HgQcQuL3+r
ERgD1k/RhbXL2VxpyBJQwf6UA7nb5C+tS39tlIdROGAdEkNhWTKCX0EYGMKjH7Wbc6nIwNHLBq8Z
huI7/hXv5qYal95k6z7nVUg9BE1bv9CECS8gJAEISryAazY3c7bMH366Aq1jBeOmNmZdE1CFIWeM
2uiJE0DAYbS8eyms3Qw53z1L19IEgMQOfUbnwtK3B3aFIQ5tm5GpyfvJIejr99ifgwT2olN9ENcn
f0PGIqMYOgM1HnbLcJb0p4iju7lVCl7CgqRXtMxXlpDK42UOV1Ar45zO7l61inYB8VRz+WUqM/PF
EemRzXBxieQ1Qg7nZliRSYxWgzwYcbk3T9AsyDAa7HHObDEeRYTAwDKLaM2/OdfXLK2ZMKZTt4QQ
O4o7rToruxwCPiM5V9kE0s9ZW5PZeoHf1xYnzTJn2B5BLInfHpqL6JgjNuUc4Ft8b0onHDbCgk4J
rtLEUOMppae+Wmg3KY3AYfEeLPzf5Zb0Ow1SPs+fo/9JC7u5hNKFs6/+DTQjsChQsQ8IUWg155yJ
Hh0dDSbdhOpgVhs7EWmi02Q/qFeV5BL3t9NOIqqsayz9wN8RJryBuKpMtqVvTPqgaUvaF/J3JOxJ
c0yUa9HsA/OrclfApcVih04Z2pn6M7ibYjzs9A+WhJA2Cw2exQS4MXv0DwGJkZPc6iN0py7Z/O9Q
j4vOfMoGGOeYM7Vr/jU4cR56i512ZnRAOmQsMlCq9HBAjLiQJczp1nHyHBH7YscskC6NugGG2lnG
j83OpaPXsA4BrcbOHPu3GBvbBXhRR2M9FTg+dafcfHXikxZf1fpZrZ49buQSo0Z/YKsSrzMd0259
2aH7/RrghQ447vjnwXpn5o8YfYmZCsuf/0PtIt9FWxsgoor/Z5FYMSRUFhwI4rNF8zp8D8mHDC0R
1/fJSyvftNGBml+BeHvcJRnw2ZXlxcAqUiKUt98o7a0wb2321WjHQl21wAj4jH4K3Qv4llkBmkd+
b2h64Bk08ZmlZ6TcwQ1hCM6tHo2rjJHaxGPK8CPsXxh5HcHV0A9DmO5ZtiAB4OpEGBE8FNIftojp
XtPrZo/PsjAimeGm+Ss1PMafAbtBFeMHGPb11t+jISrwFaNVFv5M/jLpl92X9kYS6fBD5SloYR57
f9ai+87RjM0ziTUP0B96s3YdHGv3oXV7o5htgIop6SSc2WtOWAtVwNhgk+bt3+UyesvbUGMaZYHu
vsStXuEWsUgnOnKDZmgCaLkNIXqK0lexFUiV5K4lG4qyy/YPuvM/IxIVLnxPmxsdcnKOPpT2Vbkv
6yboYKHECszHHfYMBETQSQJWMWvT1hAGR5eurFAfhoS04Uaj9L9pewrDl7ElVcHdK+ohQBE/oApk
7Kbho+XqWOgRkGWCXcH7G1ZddaWtVYhLhV1tzcUFkLRgwhFc1A72lJNDZbqPzR2XBDKA6DiXt+Wn
3joWyvRhF9jhUl5VV2mJgPWkvigizbDhShfmgcMejC3tErGX0JF7Bt1uDnr6nmR5wxRMgkXexB0H
DwOXf2BDEB1gTvBqOu0rE3dxuxxC/CpBT9MvGdevXYfiJt7mn+VE7bIJI3sqPTv66ReYuv9x0cS3
Mvw1OrzbyLLdiv7LFN+5x8f6HvBUkxjJT255rfvbIJAey/h2Gxuq6Fnxr+mn8Ip/m5CiWczNS5Jt
KhHdMO7PSPk2/vTU/HXfEbzx+7XGk174Hdn3gl8pHRf8MI/7V8ApL399use9dULXYC2ap5YB/EJZ
v3M69Br4VrnjbMAmGlDMS+9Vv0u+q3Ky1GRk76PfxMB+QZ+pvqMlG4NWUpCdnontNx5NWhcD1vHB
Soz5IL5Ztvj+td2L3/FnKzzQ8zN8asemHLEcdUyIFyUVGNieVSiAP/Akwnd+6EwpPyvxIlgPtftx
qUqTP+YcDbawBt+ILuhmlH/J3aG8LO4NrfDkVAwLJzA2tGpBim7lL2/3SrvS2d1uJp0A0Me5FudF
swL7MGeG89VBS5+X51pGH77oxaXkCNyn+wirNOIzSBo3eNuOHQujYcOSs2qIK1vS1YLsp++2Xljh
IbuCZQHChXNGWuPoEoH6YHiy2G8uvS8cEX43CLQcmHM/Cl4FTmTDSyLPkmRMEO0W+Q/0cqyQnQqK
NMtaFq7aEvWtNqusG3ObKpAuNvuz1goLUPrxg0YGX6f9+AaeMxtgz0b47Oo9OzhzgkmOTbeVuoU5
Q4Hmndv+Xh4g78lOJ5Ozkn6GkJ10CTFRgYHjwMIC/KFey96hZx1f1edRPaMkyljNJ+/aDB1grQxf
6rh+m+8AETXEFIkpdMbG+8dn1oAh5YJ96PlG3KbCA4StMmCqYSx3ZLhlfGIvM8yo2cEiMs+++ixZ
+xbqJ701oer3ZkNc9wijMT2a8R82tDj2IeT8zg1QNPSX+BtdWneV+HbY3Kply8c001KIPYrFiuCH
HGN3xRSaYlwUqZ/ELs8yxAFsAj+V47ApJAfbBIJzCbwmkx0j+hoNBE4B8NuIikI2Ej/Ddu5JR/Vx
DBB1PLEPQH4p6nxksGBSyDS/oRM9oaKBLaz5fnYQLAF9gly5EyY/FM/ELtElbCe8iNmW1pk4K2Re
jGKkZ/fbleHIPiynebcu2524i4CEVPEamJtJHcMjvtK1vcv/t14KXoTeqxp2sFPIhpWCN9TZYRWz
o05s7RfKEUsOb6sqj0pl4Y+Ri6OzBsBXAcFt70j+Cf1suQUhjABtcLzqfXy0/HtN57sqZ0vrTwIg
T3aB9j0gyA1umJmv0nDLgE9DAhJ56q1dP7wosIFwD050WS1QSPZG3IEViWp3wyEm2spYlemf9Ben
uLFX68D4CYOzitU3aUCf1XMMtoaASAHLmY8yW6p4IW7gReTCUzRWJNFAHcBsbhl/e/yHlvI9YLkt
3AeXAJ49tGYPj8HmOzHeLHPVEC0lrfQfHvlLSO1Ya4jfkrZXo4P7SuUvg2HKJ+Zl3aFpIUPIOuKG
m65qY5avkuGDJDWE3J/FwlHRBfQWtOvNeJGxCScCEWdE3AMf+cPMjqzTSTPAN21csUMATDjpwWEs
iI0h+yOurui5LWtlsNA26psI6oMJEELq8q6Nv4nGIKpf0ZLhUqHT9uJl0WwMnimy4Loppi7WHXjK
iLpkRHyd+ycMF9PY4SPlnSFsFnvYUzSGJreiU7Im8OeP0F1FE3emOnV/ZEXhhMHC80iGvND+CI8Q
sKY6eg474tG3e4/OSDwrEEpKHYsa46WML+Vcsas5spmcD88QGytvA0eJ8tN4X23+p8gvHLY4uO6s
OfX4WAHkxT8NMkxuEv0BtzJmYYnSqNiVytZkQNKf0+7uWmlEJgAlwUk1t0GMq627c2kgmoosvz1N
oKruDAog5pOAuX1PEOGXaScNyvGPNIdQi3AVCvWf8QeUS2iptq4v1CZoxVZ777EMg67AAMVfQVzs
P4WScXTXiIf4AOjdo1uHPETaiw3kDOu9n/nKljxv9Tv9TaDfWLYXOGi+ArJuMCZSnImviwSXr0NZ
E0OQSxejtAKnFvQrVLwABkBiBzROQ7Evhq0Z3bvhyi0xBRcTTNkvg3rLVh3krJX54xw2aXwQjb3A
x2b+BB6sa0zuOulQ92t+CmxmeYR+D5/mmOBsLFyHRZ+fRhjqVvEDwd2iPYnueoUBL3tNbF2yn2rk
qTvIBjUyyzFtPmTqRc4+gwDYnjmYkFt5E5Urv7QtPmSVyz7+C0kRSg9+wn75GQyHIfh2ms6ps4Um
fbeaU/bQMfTPBPUSzga1bzdYKLDBErbsWhByg8WMEqYDP6CwaBFwjZwMlCbHZ7R2tbFn4nJNXLCj
JTNXLny1YDAlEAPF0Y4A6y02FlAvZ8GqALCvlx6UEW604oX6Xh7PQ78nXQKf9P4jkVcWHwy9X6Ke
WZSS1kbuS4aqNz3L1Y/QOKQwALvZ5gsBB3B19lkVW3nJNnc0YcwwqRIixZKLZTxlk/i38oYlM+aj
h49O3lREO6fKQ4FcIzdfEX5NS23y/OtLhpFZ580eIT1e+A5gs0wW+DSuIwFX5d04cSF1/izGUG6e
dUtRAMdkxTm7FPQRzGYw9EHP9DmwKzqVJ7oNpqeaHBowXWx0WczMkEXP5dgOCW4tzyLafvTU+Yu0
tFZ5wfNnAVWhnels1SXN2GFWSjqHR605eYTnsdtvxq1SkcAWIc8t93R0VbUifm52jr5/qFtwBqVT
VzLt/nH7p44GLjETfHyhYGXtDGR4myj9mra4OosQrPSXkGnGYDOox2IA1cd9dAmvF+IQdiBsmSn9
jIsMBhgrRL/Ko+MpwwogAy5CabFq4wXqta1p7CVpFee7ptnwnqEjtdqz/wnBSdvEl6yzvcJJjpCc
1NwR+93YXlPAJjYwySkOiJbeGMHCV35HG1gaB1LDhau/aAjboCVAyJHxM1dE7xATk8hOoGw8zKX+
ummZEi+MaNOnjqBtIahoI9g41gJyfWnDSyOcRNhHIkuNNvmMx6dlk/aMzFhwGvgq8o5zIPCD3f0o
fMUQxrpgbxqQPbBRRjfzCln3SE6Da5W86bWlqNwi2q977zkKDkWEjbvjZwq/GU4FBiA1pk4LJbK1
tyquXGUzpdTCqdCJCJvsnojpKVij7yIH2G0ESB2fuJkk+gFbqFJ0Z6VH2kN5COSPsboq7i1C1ghD
yNjReHUNvnk4zjl64Jj+IWPzQE/JZUiG6Ai/ZxVbEz+rIkuAjxtbvhXryT53IgES2LJjf0s73mIP
NR3H4S1Y6CBnnYJ4Yt7jWt3BV5n3W4KefqelqPxrZnuh/azeBSxF61oZq3Zj4Pkt/ck3098mKXe7
oCRYx64ClRXVE3qjuH57e+E3WQ/VutlV5X5sv0Nonx/CsAysb1W7qO4mbu7lH+lIYD/Wmp5LpmSS
pj6Lv4ITvF3lnO3427x80CU2KBxxDzl3NMv6op45vOtgyiu1WJvdNm4uLEJ37ND67KGyFcJWo95J
TD0whbSZkWzRudBw09chcp9zjT8q6SIpTn32CKMo+cjMt5SfSskBHNRFW8dzjW8CoYRtUgZ7F/On
ycWF48UFfsXaGD6Y3rOvUl6iAavebZZVde69cymIE+UJyUpDcpSx7QGLA+wL+nFOkEgW7Wr9o81P
8HpJ9YLHiZDOzJEUse62nL7meBugKAzoOD7XpIbOqh3JaFg6+HON9KEO0hD6tpBIEzxncMCgTb2H
2Z/ublJcWuzuo1XO+lEE628XUTOvpbVu05lp0ka1nHQ8cmP73oeJI4kBY3/TWHvX+6Ldz259e+/y
fUdflvwxBw4CBfMkEt0q3fOtz95ZsD24C01+E9/CMLeiVSXvtI0LpT35rKzvoplEtVCssUToZ0G1
otEP668MO5nqEqg7fHtrcR1eplQgkunFZ5peNd0WIOmKxybCvu5legf+yPjaYW4/50UI/YV1l2vt
sfDJuZtPTbBr2MMiPUYHUblHqE7xuA48x0id+sskExZLRfpdyODlNWRhwlFODkLENDihXHyMhKwI
GDXp2PHuU9VmhFvGUODvCr6G5mGwcasiq2mmLBXRoU+tFadilmcsrugYL5lvx94y3pfz7jhmDtb+
rFlInpxDqKtoTFgtpuHTQhksYI2yMJt9hVsp78ZEeUOfBmF+orJCjZGdJj9LGM2s4PdDj4DSka5i
Ehbhp9i0snBTY1bzmZMQhNeDYlHgp8/eqA44lbfabDMsgBvkZ0CH/gM3A+lrCd+LMdQMmSdW2Tru
v0KOnz9+akQA9s9eObtYuTcR4UgXjYYA3Gvd1rvhPVk/RGuooyn7Hog+jXgszuar0AaU1NucBW8P
1w2XB0iNB6H6bupNC/+0XMr5bVAvQofpFDZ7xd7UkwXbegPFPdwxz/tSW47i4GEg1zgyYKLUj/BQ
5zue6OBmDnZWrSvlD+clgaG9gLKK5gtjqkY8xaz3ClxVEghJAS5/Xczobn57GYbtt6ZxQtj0vYgl
66mYijSL6ClcEXRIxKLsQl4gt1kOccX7UvJH+0g4I+B65W3QLkW06+CH5S6yxRt0MYXICrodnhzr
Oy4OWf1RyQudmaFoiKbr75xX0wA/p/m2x0evI4ghEmxj5b8VXYPyF8M76aBBeoxlNW2AlW1zrhrp
KyI47gPKnGHOw4PyBzoKlxVYgP+QJTJZiG9/Iv1O/Bi337pv4exa7CXhSAgT22di/uJ9QT8PvjCF
uk1SXx47llDpQ4UExMsD7LNm/QMX9uRkROtpmViBgCzg/4KRAnw984v5hJnMLR68mC+pBhvvBKWE
B42hj29sL83a+kVBAu2CZ4jfpLj1D+9U4X2FzjslBJrF7PjpxneADngFDeQeeUhWgYH+cl4L0DNW
rCKU4k+GbKwUBJFdEvyJA/d7LDg0MFZgkCkMmxtQX5PuSlHOySknV33x4org/OkBv3JEb5vtcM9O
HzqqMXglRGUuGwNC1YkulOYkZzTmXSQ2l3+PcE4nVDbSHyTpoLVsWMzoJDcKNoyJdc/HaSTriJ/r
rInl2yOIRiQQwXHfRY1jkRmNv+NYvMMDnGtUAwk/Z6KmGN+C0+eHZtd23DVMqXyjMjFuHwP2pEAi
XrkOH3yAwr62Dkb664I1ESUQymcYQIV/0XE0eUolt6uNiNj4prbAkYFRzaFgOOkaYcGzIoCg90s5
vL9lgJCmPLvlWoH3ia0YvCDDgefb6mTr/o7Yf+zpLK3Zk3+O9pSVX7irfcJK9iO7nvCgk3UsP5K1
Rwd53O3YY3jOUyhj4iRY38K4ngc/M2Pcg0B+UHs5T/XS5O0CrltNxxEnEGqJeSzp0AtzlStnWdjH
hwALZx43ugeiD2V+yQiZnLxov2irpy15jtsXhzC7wSCX0ZQ7+B988XTzAvMvKiK4mLEq4FK/Q5ST
fCn5AfDxXizEhPEo1d/SHHpO/Zj+6ZR0RDU/C/cZd1GxaOzoBmHZqiCJfvQCDYHdE2umYk7qboJ1
LTkp9yaifRmfHnbQy/jL4+NTG/qCPYRpiAaqCOocr/jPfBcaKhbeZWpk/MRUTnlxHXHwl0to0rJ6
qcW9BhcCepFq4Z5z6qEYzeTi5lnO0ruRkWOye/2UlH2+pA8mBG0hBD0Ue87tBK/kwioQ4H0jmxTO
wfAsKRjUmz//Mgw2TC1m5siEVzOj2loGQJ/yoBVmk9c6dAokxhEFMxnCYcx2IoqFIeVzBJ/TK1xR
SDbgU/Tyl4KRRs6LbOMrC6th2MLt9+mgmalhzSqbKNpJwoHe8cDI+ZPcLI6t3xnUJxhTEi8tpwGi
GGmO6t/prBrPQQcQqrfJtSL/M6szSdit03vDOs+2IYW6X6aQCiY8g2rhds8Bh6Iuv0X9dqJx82DX
mH7hmOjufeHUwWTOsKfOXir9S6D9uNeU1MY1kiOOQpEdRb6AmOz2QSOYO2ip0LeiVWz7FTp1PiVa
bvciIxjlMiqX8S+cCPQn3Jhtdx6FeLny2DWkhKrwdm1wsoBQn/c4ou+ybwULdhmcYu8uhRaQ6ToM
3Jrgwgw9obrIhAV7V9SbcLtNmjb2EPoeDwj03dzqfAGxQWawQjtlwEKaN9S/b0n86LbIki1vg7gl
FdZ4W2rCZYrFvVoqbfYCo54kOa/4RTysFSqelgUpOIP6gezFAN1d8Ep942QMk/okG/5Ey25wsmyO
QF60MPkWZUjsdDMSq6XTZGYwY7mIWDVk3dMO59REA45YJz5m4mKL8UsKVb2YfJJ5bMUfAViMPaq5
ki3SGc1tDSlPEPAM+EPlKTAB2b2xICFkUgihIROXYv0bcJ0ixEJGhFWRYBemI51TIPZFDkN9Nx2t
S/GivCemo5IaDbVFX/iEUtsqSoOJLY5pBo42KvAs+WzDUrGeKKEqH97b9MxnAnwVUsFGXqS7SfTv
UdrkfAeT2ygttDXAAPsZpt92aVntBnItMo4EYlONhSS3W3BJeEzH7BSY61o+S9KGPs9110TXhIuy
AJsgeeiJ7yYBMzEh6Dz3UI1mqi6g86IPmxXaZakw8Il9s5L7q1a8YR7ptaM4YBVOgAnacM0w7QlD
aD3aD5OH9deg6+P2wqEH78fgJKOJEM1vE6cbdiOToOw4FUjxNNJhKO2XOhgwHta0bzE8+DHD53Vf
CJtJOJ0Yl0AnyGZqVAc2scgsBvEgVishQ32w4QZp5ekf0ycCcuZa8652dj1XUJtuEQtrQALirakd
MEgzv8G4V5XfPHXGc9FtU3ot5HsujESuGUSY8UovYfRpywpYdFhof0p+mnp7cFxzIUGxBYrkrjZF
1A+fpeMjBA+TreCtZQxHbSm7RjXupOH8sByaTQXzmzqPm121yB89ngaj1S180lPJWUOnQ+0MoHmi
26nsHuZq9WECMzFb+vVh1G/Fh3olVx0mMOBMd+MyzxtIHlOk7xGVjpYvo22+Dgj4WTDP+ewWERzM
+GvhUnK/nYxyZwIS0dfoPkjZvrPpeXW2hrjf43jnJHw+AhS6sr/7Jo/WCVCX1iFBAnoAakB2BxeL
4ciW220sv6pFV35Qr/3HUvtkwIe5zVgFsDnLkYJhJ4CsSfuZNE2AqKv8Id1Nwtx2HYIjGybPeKiu
3RZlm+rb1g0IqNmMP4L2JlwrAHgWVgvpRGgERBfNOkYICijO257xjdwD2j6GKKwRbXmdIj7eQQVO
znjLIep1nzp5xYSVTGbyLyhHe9UJudH2dbsCoiG9xMNDEtMp5vwFbXbGsPKBKMXCOgmjDP1b31JA
xc5RV+yL6jN0c9HRzoIzrc8Z4I1XQO7u+ys9gGjApKgDOMmzmluuW+STBYlRvSQgtmZu3Tzs7zKk
5gAEOCjaOOml9rBFltgQ86o7xDD6ALlQZX6Fn/yNKEBEXUCcw35NcM+s3cXpSxROPpYYS3xL7gLE
7628RVGqIjo+UkhqwN8pVQoizBzdRdYvpgSVRcJ+UZv34rbtJqk223/h120fWuhk+l4Uua5wjroq
+PlpZA9lO0VYNQBIiPU69GsDMYTV1QMGMllDF7SCMnu2xpJ+5f5Rs7ST0sFuiQHs2fyOaOdkSmGK
Mt4vw43rfXvjNoOE5L2wkrKMrQBm01nfEhk36OR0u7oNO44VDinDjlld4DHLAasQKgFlQl5RuE9p
I2N4OQ8jgcGu3WQ0OjXlcCALpLNWurfV6p0gOvoPkAq5sMcStHWjyfuYoOrRFhwIz1CGfX9eopTc
9dgIgsjipUddqhbDovIgysyZFkwLIJvtD5MeHyCjXPYLO7wGr6UfP8Tfvxg9ticoczVcg3mwZoyV
1R9CaHzw23S9ZiRIdu7bT2CBYVu+QLwu6ssGEzCt5iNA32pTDkbFaajzrGF7bKAyimhNJDg+SdJ6
fJQHj1lMpy40MsNz/hsSWO734bqMWEBK+/LhBp8Cw/cpCS4R3bDXX+PqggoJVALpqnb2hoOQnUjl
idhc2yg2+LVQjVzGrHPa4QtKw79+kLQ6psepdOGiMuwD4XsUcEaeGOHkoTbQ70r/JsYd23nbrx+K
esbzLab7UO2G7ZOBlicmR7DuLj4K8xHJPAIcrJJK0BQFTyXTOiJTyth20TnlEaUEvTJ/i60KLTbP
SGX9x9F5LTeKbWH4iagih1tJIIRyln1DqS2bKLJITz8fc3Oqa2qOxy3B3mv9kUmrdDr55feHBKpr
lt61E+5efkB83te/ZCdazh7VgyfOW2TIM5p82JNjlP4AV7DXWP/VbxERSCHOCHyJmx2uvGqiedcN
rU4QpFM62933XxyaElBAyBnL4lxzjHK6c+iX2HIQkJckC9fqz3s85NE1/BdPPo4192MxEsVFEP1i
yKAnrgLXXg6jrs2RtRo7ir0ElQDuWcOK3HJrQb25mk5ONMs07J7fwEbCIWXDjxqvG0SGpAsiWZCY
fveiicrTOoUEkOBkqrvLG905X6fBN105soKaY+o8AAvWVyIfMx+8Ejwi4Vm1eEMMV4MzSmqPObVs
3JRtWuVKZolkX5W7HaKBiMzui5TsrI6szhVIvtRtg4GJK1v1U+IJWdNBgCuC/2T4N0mHLY5SHeui
vh+MbZi+2uAeZnyX5bM2tj5vRXFq9A7T0IYfqZGSmawxi+fJFZWGnz1y8Qd5nmTaOfsMQzQV3wKB
BvI/iURXOjyGm1nfFTSgZPmq5rEnZXyU1zlqAlKeILgQ8qQ9KB68dNiqs051fUa9kmwAn008I4hJ
YHMOYkctl58WACh9+OZFIW9WafYQrwMTPP9fDanBgCsCnF55itQGME9EEM300ejSv7j/migExD2B
9JMOlxCOfiyfY7ASqTCDgydPhRQRC01OOH6ZeEzV+tL3XwX1GR+c0GdBclR+bgdcy2cl4w7OoR2C
wi2IHJMG0pgIG1OvCn+DAUBXQdPdIwUftGdIyiJxosiJ+JMeYM6RHxpK4k7ciMVKRLaF2IojINMu
zPfsgoAEggJvwKAu/ZjNqmleqbXuqFM2fyOZ+bHnej1AAkzpod9hgQrHGc6htO98XljDBtnxc2on
jv0v+klrWKbGtAp60YDUwTwMkQ30IG6AUgAvAD7TcYu6nqn2FvxAYApLvIWA8OSsX6JwyQQU1qfs
DxYI5kHdiA6Hh157JKuBaRHP6gj0k2Wk2pqfhnGfItAU3jz3VypA1vAGj32YU9/pr/FUO8ENlSUB
bOiAYnHVAfuw5ZId3R8zAp7L60hAQHD3uXMGGMqUroCAWFgWlrouEd5zcfx28NGReEvhai64uMh2
888+F+lGfYzFPwUELv/KbDwUCkZ4fcuK6YaYETiL0aCZxL3Rs42Ka+7LyeQbbybE73NAOiqVCx+a
DdeDJC81/5wEDAUrkRBmdCIubm9Qn0tSzDILwUfrhe9pkzcWsbQlIMEsLwlqlf4pPgDWK8SFBgZV
vFsuPddatgB3EoNrp90sM/BCNV72z5w8eRX62FzwEC/GW6szPRK4xNRHmkvHrW8tuYZ95Nbte1US
m/yXHz6XJpcc3API5Qip++vzfwWRp3YSEOlKMzqD3Dz/0pOnoRNKH67XqT0d8kjUP5G6VpE1yBxE
Im/7SlggoBdfqb+JMQIr1UFViDqTzUVCKF99idqecgKaIMBCUyRcFeKwoSQ16AL+OOMzBBR5Ayei
Hsnja2CSm7AYR0iJCfmtuwf/2wSPsHvipPYr11AfEvGHHSdEE9pLcy/zzz/htbTwq6zCkLRstkpk
r/0/jHBt7rbtK0NDjj8jS48158ejg2OfSQ8SBg4ayrSF41CYs//EoNELhYVGmqIpUBMq4zZCwqXc
SoU0pYVPHXX87/NZZZUTKJvG3/k/Bkbiz4NPlzwYYFhlmUQ2AtmumWuIyAILu4+Pd6Y/iSkq15Wm
odOl+pXrLtsF5Ht0RGzVx1w58AGkDlaeg8SsPl6r9+59GIud3D3G7Axi5iO/4YWMlQu08BznNUCa
yMrS42azykP9eURvJ0i/lRwFPeMHqYD8G8Cfvby0rIcgnMWWTAeyFlDjHCJeWgn3KBBmrGOZIRSP
EHNgLjxXxvBNrA2w+pQZ0KtQVG6R3N8olzle0LDhLxv2HRkw+auBZKsINirpIdgmNeFd/4jrlx/G
Eqjo3RJ9h5062LXh9h3anfznQ/Awo7KdqLMzlhe/24mNjbu92xDcACtZXSlLs5ArknuP3gI4hneO
yiCie8UbHKqv3RqyZv868TziWsXleReJvUPz5PoIu4Mp8VXoOFqq+9R9fr4lzuDG2nkcChBFTsi1
ghqYc0ZGB6cRskXfXE2K7hRPOby3eMxNvBp4Wmjr1o/R2+PdJn/mLYJdPCOZmGgXXBIq4hBbEA6X
Eoha2OdsicQmsTdaD/LIcTalcySpkMM0pFUr4dzIG9Xc+cQC8mLs/RtxNjOJBdCXjibaORQjIH0s
M0zyvMcjqe0e1LYoX6r8K5ZRuBMVNxMrvmXIxswjjvrzKw2v/DuYgj6mhpTEXEvqbayOyLVKXgPS
hKhCIe2tEfYmPoHcID9FPmThLsXrlDJOmyUdih21K6jcJ7icXP7OQoFjoDlkmf7cBjztmNJbInPZ
DLJ6NeJIYla0kECzLimYOmqeeyAfRuOECC9ax06W+Vv6uC5wFO3BnxPsB9Afe5xdmAsNeW/tGprA
CU0F2aeSpfRKYoi+lXYd4rECN6oWhrW0VKSvh4hymJI0nIcEq1dNRbPiEqsOj6LpoFAV/Bc1gkO0
Nxv+en1vp94HidW9/qxwY5kHiQj05MqySnJ5w58HYUZS0on8F/z9eMidED093ksQKOmaWqEj15xP
gVtNop12G/8K2Hlxl9ML15IUCNdrUmlBkRDT/e610E9Y5AK60AlOxVXSbssapUkPbUUAobm5Tfd3
s65RXVI1i5I6kgLadvaJ03EnBaRvFa5AeBZpsJz21ex2z798ZHvJrl0CanbBP0IZ0F7zIOjr4BKT
EcGQur237TNf8T4FCIT0rcGwViD0jHd+/HUOiJmmqAUa2kp/yj3rQqh/VcGeQGUmweG3R4689Mlx
65RFTPkpsVHEq0wwLDNFp125jnq+DlPcTXgyKQ8Ae+u36YXKA9Hr2Nn+v3b88lNaBxyLaUWJAlvV
l9Qd1DibZ5W5ZhlqtAuK2D8RxQ7PiTUjuSAWv32gfKDdrPxFVtkcgVDuRriqYmke9DtCI4X8LNCS
MN6eHAYbUKiBRiDIuNqxjlhIpXJObFboUgvoxfpCxfv/Stjhki8xWnxKl7n2f15h+j/UliuZa+NZ
tmt/bUCB4qVJvXftVuTILH7KVVTbDOC4U7rcwanPHyK+SWUePkH6O1pIaZZiqxTvXODDhf8AMS8W
8h+dD5EPAz1l9TvIaMZgJ0Ai42M4ksBJlfxOseawzUQ81cJXTrvbVemXIh7vzJ3QSwHYGCeYnYHE
3cX3ET/CcB8Q/NV3v4SzIqtuypj/B90o32W+5fhVfsjZcDm6wB8DubfFKel3Xfr/stRVBruAZugW
pLPTgWOQLpR9M3p8vILUXQbrgmbGElt/eQ74zgvW9Db7yazNB0CwNBp4z3/qSKAb/menb7ckDw/r
bvzxpX95/6qY9QV5rmbGsrMuJo0K6pRNL/+LBYAm/mMLv8bJn/OBNXPKhf5n/IzOy6kU8fGrFvCh
hMEt/WZdFisFZN83vTcqpUKx7EhEf7aWQ4JyMrCEOmAV4PK0lH+VV3T6JlCETXMsSD+vCMEYEVOv
JPIRTf3WESydgFAlSLI0yW0AcWtz4lEsKBN1lhEBZfEYT9OiNfk9NHSpJOcZL7/tpti1j89AOXvH
J0F/wMp1m0mmQ5f9IgMGBi514Ug0Fzl3Sl5b+/nhc56NTIIf0yVzN3hpBOiX0qEob3qxJYkGYxJb
EGvzon47opNr/4bK1cQtfcoFUxiHEk79FQK2YNnbjOwwqigLawfIitgUITvDxqLszY1viw4wjolO
pth5h6+Lz4cne18eKhkAdY1eAgfJ+y7NnzJvgyScpfY7Xpcv4GT0QCPdFwT4+SUNDtu24oqkeAdT
WUJmeJxS/lX+8TJQzdbc4Mo+vJlkWk/W36Fe1ywpQ4+fHuEZSnz4R794tP2TQlmBcgc3JD92Rjrw
4E+vV38zSZs4EdaThtvMQKapYTh76fqvr95M6tNZPyYAogiAZcBxfOaNnFfZn+a4gB8ew9B05VdD
y2YEucj2S58OslIwhRatjGrs2R1qRMp9+Zv4q3jtlcZS+XyLFfXME8bNOMDVVAwri4cm/5xh5Qz1
yL80chP6JP3S/s5Xof9FVc1ihfiSNSXhB9YQzimizwAe+KADHo7aF8lDsOOa5Tsf/kHLLdlqXyUK
R90JcyRnFNggJKe9MCHpL7980M6Z/lUztXnwSlqCnhL0RtAjRFb/VSKpep4wEpE85ZQAnFYqXnn9
jxmXzNSIzznNyLEhjB2LnoAwkI+weU4Pbx2ny+I01pzDq+IE9l/fhp5iS5Z2zrMoPLzBSFoFNzCg
iofCn5DsvFw00t5DvkUHJ3Hxxt+HVBMSyD586SKBTtPzhvKAOGZeCZOwomyXnebTD4rmnr8WtHOa
LkpoCKHnCOexOSjyNqKKSnOZ/9+cr9ZvYR54JGWCCt5ChZJmaYRu6rFsadqFfaDjTuTS4w5S16hC
zp3pNepaF+8dRk9amgIG6uxuKV7zvoWFRDmTMAPTwdkJ5V7GpwazIKr5xgUU0PpVpFGut4vbjc9f
Bp30ey+YD4C8Jv7tPndZPklJA/BykHi8TTSWeMT0RYn8djP6vKSNSywY8swCsVsqtfw9tzFDKxOM
qWzibJH85Dq9oDzWLss3BicLxB999iIhNNcHSEfeB6zop3SZRCeReRroFVsf2sh/lT+Nsuu8XSYB
/Ky24RkT21nN6CR/liYP0UQQBujFWuhksHllY4ZAC2rgGYQ9aSeNxzzrAjgkYjPjzIn9XXAwgKNL
iQHgCekr92saI3AAq8rfUF7Kjj3IgJ+QCjsq2rlOgcdHx8WPGoi7ebhLIglBfk4IaoQM5c8jYkBP
4jmIAqAOxHXer0WEMSjbEu2np9qlREPNliFZ5xZMzvowAH0okAjBU2VUhd+1fNPRwBcdh7sHVTOx
v0bxE8GBau9ftfZaPtzRv5vciKBZAyZOiXymQXll5BIRgaaeWoLBfCKjCQgBXY6NfN1U/+Q3PCdP
aPgzGpdYojvu1qDbL0zgXMcEqHJqKpxyRy4IIQLJk2HvMUMvoxgVNWXe5Tn11xVeO6BHKsxoshlX
Bojkl3wNfpsW2UW9LjSaCTu+chXhDmY3BGmy/B1BMvD2CyIAvD2Gm5xLnCYMyXci8y5H9PEcscmV
JfJiXLRwRxjDFtH7qWU/ylYxnNYNneg4Dr/W8Aqp3qWg4Rmshh++UoRawW/U7vETCScsAMFVeLvI
0EQ+nA+2bwqTOVj4NNDwb1pMpWG3qI1+N/IBSMZZrfYf/7XqqZdBHe5KBSYTe3ghlmkKuItaWwz5
MSKU7MPc3N0UUppA4YMAipyoJ10+v5N/3Zt4L3zCdkqcVL9p8FnNDHgYAntaOiOwGFRngw7ktSmc
FK5e3KD5M8npzKL6kFdDBg9GudPM3sFFyrYodRXzSIUd/b/UQQ4kVNIWSVqcp8oOnYQMxjxAWoVu
b6eyRvGuy7BLsJj8bogtv5PfqaT3LrQ7sQfp5bV6wJ0OS011+9jBuW31XPPDTRw8ykLZq2AZIzKG
gHECilcIsLLFkI209GpiwDAutBCgN2Azo7D9HLJ/xtmeKc8C35DOp1Ajn7KCL6u7Efgk2P5C1chR
Q2g5+ZvVAULHvEegJIDrVnQJx5OleyGLn/81oOciOKB3dMKuBnDjqdCNaDH6HnSyanXy0bpzYp1S
9RtKBvi052BhyIUZKX+iFUl6fnE0QWBDtItTYNtC0j2d5Bw42R24C4zPWzsNGh/X8g5VJnZnNb90
0isybNB/nOy+xOnCcZMv3ih50mBDdecwA9jvnTcae6I+0JSJ10HCl7MwWkBar1yhgpO8JQrg70Tw
FNE95DTh/I3E9SAgAbjxhPJwQA6mzFFhWOeyP2fUqxjYnXitJbY1Xhb4C0QZaHkWIu4IZE2bJCQJ
bQyOQ1IvxYKhMTxYAZP3POLKzt+g4Nhtaq5B45LXuIHal7/pOMfn0Xb0+7lO6tZ7chkzoHHjy2h4
6DuoKbua8t/+VTrbHqMXfoG4/cxH+m6ckC/7Wi7MwPazGBdS7oTZX0u2W4fQx9AYEiqKosfVu0Cm
Qu4Rs75dMJXp6ESkDDnFn5Lf4ltEaEqo08Iwn9J4+IwzVMRIsthHK2pikNs0qZ1yZg3sbdKF9zHY
mJU94uDPL76gzBKBJvAKwwjzb88yIokcuz6lZTi8esPhs0hx4JY9OfbZQeDUzSIgIcahKiK9rYLE
isZVgPZZJ35HY0HCV9W3JAoCfcRlQlEaEAgKauUelY9e/JqcNIjRlIOSkxb2raUZCSdMbz3StnFG
RhYNLSApsXmp3KLZ4Qmzkq35qcn/3L+N1BuUe8N01Pjr4BrFh083PwkRMrvu2MpX8KvoCvmPviaK
fzQiq8P2rzZJE8NO6C/ANUpgewor1QhQHmX7CP6jbS3qBgkMSqiJ5B+DuuDRMKUNK3Ipn5up4D06
EBXT35Mla3UELbyMdRrzlpJSOCEsSQO1Uq9T5cl/OL3z0oBSvh/qZIRkntWv/Ha5eeNd83026hoa
nhl+OHQaNy9LXdiheoJruyr5g1QBq7oPgDn5M8WgSjCF4gzJoga877VtI7uhsEgoU5klvzRKtvol
DrdEk64HiHbkCf0Rbfe9PqQhQVBUCFB4vRh/67327Jg1bukNezMWzcXwCLU19WE5xy+vItrOZNai
T9la4/a9+WKdnsUnWBuQbFLoHBvJe82XyVg6/xhHkwOcWoWeRvXrB1Lekgiecz5hbEdy5qmYUtAl
T87Gu4wC3R9flgnQ13I6GM6ne1gWI28V0hmgzJmZkQhKbzvH8gYCLVDnuEE90d+UYk2Vg7rnGaTe
rPHYLdGXpCcI8XZcxc1pSL4RAxW+jTmbFu8dhxyutIeszAVjwUjBxnjuziznw5mESUpOGW+1rd55
cbVUts0t/3AJTB0WvI6DHVNIML1fNmqKkq7SuXTk5OCOQ4lBrhE3LllklFASpLVpOBH4ZbfId3WW
Ig1j0cNHeGt3/+iqoSLJIoUHeHtEwc0JYCOSUL5FPiQkb5FTLnoYQxRdoexhtjL3oQtTM5/wLVdW
/4JJDl7ydyNUS7qjr5aI36OXfUGaWkQw/Or9OTaTlwj2kdP6y7ecEWHjZU5+5g0FojnCa5IHYau+
C86EbKEoPfELRUtvU6/L8TXO/XIRP1nt4omW7T1LdQIB0pzFaEeFAXAzQTKGC5eP98aQvLr2ctqD
UheKJD/r2MLZEraSrXjldMDvuAJDJsxJAx/x9W348DWGMYQOlCYNjo2wHlRZwKXg8K+QbmnDSKME
qXqbmpQwXVuxLd2Gagt5QxUIj5EwH69IWUvxLLyXvJLdlOE71ns8EER1q+uw24QsznRhirN8z4Hn
FbFXwU1yfJrBB0mFBCYKxwo05FYCFoMFpCt77n5wURugTtC1ldCvfP+YRl5YnaAuqCqQYUEiMKdl
sZPISO+py00MJIOpe4hztoi5AkWBqEPKCflxSHuu3rdC2cbSqqC38W1j7SeFbI/RCjcXRVTqQ6wf
0MuRRiwY6Y6cv6hduxeFWCpOBLfMXOJPsmWxxQsZfqecS8R8432RnUSckknrmJ6rWX224pd/D0Dj
IvKDY6AgiRj9jDmpMohDJksr8OmBnvBmaVcCaXxp4vcobYPDyFyKduF0QO4qbiokS7wuK41lwWdo
J4oVsDGhrxKbGHk+yEvpICIpsbqkuy8uWzAWFIth4kr+oX6QSijz4Fp7IxpOtUYRzY9iLKxj/ui+
4EVkKmmZBckg+kEmkwPQ1cvwr35/Se+Ktg+qWWclFqsnRgKMBv+vlCrfURmdIMRIhkWDHv9J35q8
n3y23TwW1jl08I5YFwdpYPI1bhtMKJzOlP6xxcOqT/mGiwASIFkmPyBTOil7DJ3q+c0WeGamZmFX
RhgMBOeOZNcJadbLvJ0Du12sLTmRdAUoCLkhYZ1ad30qtHji/YMMpvExViA+IXnO4rr+Ykhqshdx
CMfWbnbmvzK9zFWX/A22HzKJ52VKeCYyHL1+0Pwsb7Ij6Gd1rF8TWNFRrI2X6cB7Zx0lSnpO/qOX
jwiCSUQGrmQN5Y2otjSnn+lDgr5pSXoCPEIITWy1cZG/b1G94WIFB2uQd+CCYeJPdhNghjff2A7V
UjbJwwXsTRll5S3JVnTr9PLaJztCKjUnhbIthpKfGcxwe5f9X0c5+3uK0XQwElJ8tmzRfKm8/uzW
Gkitvuy5G3BhJ/an54vr7I47B2zXL7yo9FoiFlMIXygwCrKLU6Jh5l0RMPzR9+aAJIHdCeLWzCx4
Z+oTqCT7DSGdAAy4Fj93XlM945pcKoh0cv/4MfN59t4F732lHUUyDbRrTo/ettsHh1j2+FRh+rBw
lUBgxh/myqjnCiP11OFBNY4anBQaUnk5TlVwl0lY53RA9TEheje1JlkK0y+DFXnqkLUTt/dmM9Z3
AwJfpN3v7xyAINUdHWaojJ6GfCQsNt0N/hNZSzQpWa0V0hzMLiD5mG3UX8V4aLInmiu1PPIc83dF
kDHsLfpRZ+k/GbFgdZ+wGNNu8Ii9Mlp1bHkv/ug/1c36C6s5qDNBIvwCGm3B2kpDBQTeQY9DTD70
sCI8KY686Kdbcdcg1rHguov6CeCFn86KvMILXtWt/euRxfD1YB/46RCaPxkZWcbrb37QhzLPYBGv
mYcP0FxguyeZjnBIYcXGjqdi3m1c8Pf2jQOe3iBSAr16xPdBSwkm0qRxJwHtnmkAKhu1Pr0q/ho+
qrjVmg3qSm0PLvd/NXpGpNjGmpPSgNP0lVusExJXbdv8r7llT4RvVf5bsYlrA1nQOTYmrD8O0nVy
2bsl5EP+i8GsJMxn1qzxf6GPAC/k962dSS71MI6Sx4T8fiGCI9KJ1iQ2e/Z0Ofo2joS/ULP8cTvy
cgKH0q6anGCQIs68LMF1ZK2oWYx7Yz5Nz5hprKX/SDBS8qSDQfWCjSMYDpp5uR3mCLuQJaxqXEhL
03rqBFIAadCshcUsf6JYgYw2LHtk7shZf2fKNCpQT6MgynipX8yQPoLq0vv0s1/lH3+f4ZD9YTtg
/CfK+IMSbtP+UuVVn6OH3kzoYQtPBh32VxQvkzccR+RVLOgBWcov7Vv+iaxrTo7EJNEJF8mV54ps
udzjCO+P93RWnLhumbi4M0Y8/+fySxiJYXI1+iEpTehIZp0ej2SD7FQ/h7eYIg8aB20My7VdGtdk
A9lp6+vsO+UTW5EpalDasKTzBcMPqwMELOmWYbfvS8ci7mJ4Ut6g0WmYKkTuYbdFo8jMXMyr909S
eTiTcSQSfe+an3beWOCUV+qzKOzlgw8Xhtdh4SnnVb6kUhA9W/SKLplgt39q/UBA2j2IxNWO/j49
ocpcKQe+1TXNTQe0WcBMUoKl1sZlEPlPrhO+mcaLsNOQXPN/QjFNwvnV7GiZ9N6/pAy3a57qk7xH
FqSC4Y4uqLwGjNmDy0+B/ApquCdKhM8FXxzuVWokpY6JvwJ4enBj4zggJT4h2lX/F44r2hoavun3
qnCHFxE+xrHcoEZHEbISV+alIErt1XjmOXxy/IzdtXnWF4Dm8QbhD3/E8bLGBtFJC9AOlsMpq5fi
BlZ9zL/VMsNX/wEpm/uvklxDtvdvQCzjj0ASnF1EJm/7a2YbHv9QQY85nKW/9wUj3pRLv0S+BmXN
XS98fx6gbCnTus4KQoJetMjVQxJDININhal00brNnfJ2L/OP2j/lX8woikbXgqoFDzr4mblUTrlh
/6SzL2vZ2rx5HKle+14Y2wxSaJ3SVcB0HaHMPPVH+dDFS33zgweR45G8+7n+pa6iFbAwnhdbcluN
i4SkyAZzGySEZOsvYZ7RpDdnKzom1HMQdYB1ZPH2T8RfQvui9O5A8p071gKR7nCbZ35R/ApLZcfS
Ytjqnr5yjyNRXtMB+osD3gMJ5VO23+hP1DWX6rigceK9sKkvgDmCyevtelHdrS2BpMyLhEriT1rz
Hn72PDOb+kez89bNZvztaLBfIT0kmUHK1zYXEhpYj5XoARGNnkrjxQF9WRbdlsQZKgkWzNqb4e10
e+RwJKMsJ10Xv1CF3/YGlLcd7kaHqn/4VxwZendkV8Anp8ZB6ZnQZ+PN+MMMxMJQIG9glP7VCWH9
LlF9F+ijdtCY9bAGVf5cELhhwP9J5a0GYMWj/cxOo0GQ7DUP1qRXgWvH6aoSbRQ7PZ2RfY2o8yH1
x1HGAERnm38sWMXiYauHpNr7TkX42kbFDIWM0qhvGhSeuJeFJxCQ8VOQxNJDFuTaKbbOuUH4x8AA
VJ2A7pjnMwW7Qfk9TNEtbPzN4jQZIux4j6W8Z4r/IWuS189gROpZTSbv21SOcOS98UNKmZ1xmawQ
QBMLO8eKSCTXcrQpF5CdN87tGpHvSvCw+hDPRHWPstKAQkmgYAtchDIonBuk3knBjuQKpHLMXDfE
ytO5ReSyy3EGcnPBpG0TD9gPCAnEoeK4YA0g/mIiwUIXIBYJMhEwJ3FdNjiclg2x02/sAayFGwrR
SQag54COLqRQ6oo+22ZYkieiaDtGrj6ctG0kNixSFK80ASLOphWZsHrT+NdmtnW0xCV7vq7jsQER
xQbu+l/AXjIfl1IuBUCMfJpzefNq9ZDGR1LuuA8/jp44eWiXF3lTR+zYGxbJ+HsEeiXn0zizlCAs
IAGr/Owa06ZiBq7D9BcdQshhJDoK66mH7z/oXwVfubYKgo00gF6qox2HdFSwMsl2gRHEhLE32z+F
V6C6KwniZfFR5o9S3Q9wF4TzqTVmpFn/vWEoHFbJnhho8IILTHiH6veMyiEQNggAP/4XYWS6tiyu
8r96uAnaQb9jjti0kAlkjSIzlR1KJ2SytkdiTJAhRpAqPFBoPkaX7E78uVPwweRoCKKFhPWVj0wi
hn4WH8HR+/aCC2bI8WVP/chxtAou8GDiP59yd6f/FXGQuwQTqA4THJK0injvg4ZEmFfd5EYayB+e
V9J6kjFiJecewK3ogCRJwRa4cAiXzSl5IO/5yZO7jLzLmHf9txJcCRp8k+YdzOvGwxTZHiltEKQ1
WxhMi44E8cYzDEA953y3yALwxl/+Fuw3KYb5uW6DsU3z775KN9HJVx3Dd/BbyeOGCFr+PDCqIkvB
0jRDZ4V4sFo849kXGTYGv/i+BDYMlVP1A6ZLsDBiI/QqAPwZ4NOqI8AX3Uu4l9PF2MBL4Go9xcmO
2NDeIAL4ZrR2TY/MNgx/u/ArDX8lLEdYTq54TAfiOfVTyMuZb8jA4teklZom057w30VjrLhualQJ
C9JmTX3BgSfeoebOHa3doV3sdFdJpyo9VfdQopQ5eQRe9VsXgH97fVxHjatpD96PjChJkmqHDVs7
jRTWfiCmjUL35pCT+9OTq8m9Q17SQl9KBNM8LShoIgvnBn7BJ+Kh2tNPAF5UP3+NB/PKfcXEhF7n
7fCODp6F3BptAUGxBt8Cdq35eIABL78yiK92gfpAauY5VPOMCgWXM3hODA7cFr/MP85xCxuAucT6
IuOuzLh/nbLY9RqnD4kKlV0s5J1OdQEg6IbEoBhLAtEOySwigJOeBBQ1O8JMWa2MDU6r4M6OUk+/
gxifxY66IsSCCK2pzsMQY8whWCIS3BJb49p6thjicyjV8jKg+vC9xnAf6Ur7MUNCqtfvm6wd5e8e
755B4AW2MlrrJhs9j4iVXaWWHdUdoLcpUw4kulDO2lcwoE+eR39YHwmhzjSWACej0+yrhbbg+yUE
41BRa3JG8cRo6C/L03ew64ddANoDTjwLG7KCCfbE8ABwhf0J8+D3uGcY5tiNdzSZ6LiHz23qtMM5
Co+aueog2E1MUotWcI1NtYg5FbDdJG61eDOZEuytAyrq1yq7jsKpRPTBOWmjJBKZNByS6pV2yWfG
Q0Hsl+U1uCKPAzOFQs4Aq0m6aL/AfehFxBZBwzyloP2iQW07R0tSGavORY9S3hnxh7/66V/p6Cht
WFHuXHNpALJiVPyTOffVn/5BoQ7alIyHcanyM1sUQ9SVujJ3tWPAPtDZppLgNyOr889I5wWgv23t
5YgMCRSVJPHsuiUm84pnkbxWxoGOTQ1QcZHjt/X3orhVcWd9ihesGsWK1DQkc4IEfsaL/ifT+qI5
kkJqBtgcjkv2e8eXcnJ97Fy8SAJR9qPdTGxDdOF9MTAdACLkXhyjW1+YR503dr4luc4J/pHIu6M8
OH2UADk18dLdb/773ibfLNwEdCmICdHloTEQj++ndHmT9/lC608LKJAROzmIRRnMIoKpl+B0oO42
si9zPrwGtLQ+qgNbW6sBXVxL1XiYFMB/KDarXim2j4uUbuRsKVmzGNM3PhssGb9QVxxno9OivuJ5
OJnBNqOvnqdVoPkNbH4xlCTVRBvBDWBgtPDaAvK1kD28ZhLRYMvAqyeIATX71PrRb755QJVNfQ1R
jV2R/n7VlgcnRDeaW639aUIO7HhBJOxKsHOUdIe3V5zThUomMS0WiGkIRgsO5ak8fSD2Q2SxBL4s
4i+55Ma+BVQw7Qz/SlU7dl4g3NSLh3XYLuun9kh0tBNu4O/eTxn96w9nM/UC+GlmigDgt1X2vI5o
PgAHZp+//IYkMFvp3nvXJSt0DdToWD+iSrvrnJBrC5jRE/kED/qyyPe9k4IQ2VO7DGaYGect/fXc
0OS6NXzH/rZH7z1XeWXUJUH1OPvVJS+MrQyO9RODMBS478mQ/hkfwRMWRSNnbN4CLPGjHhEgNLUc
drAz9g1WYOF7mgV6/mXtH6UXlHFwlXbrSki8t4o7tUhtEZssRq4onpfdT0ErVUncS1YiqjbtSH30
cUR+XHaLFALk0LlDazhgRzIrdv0hveiYc86kZjbXOD79zyvoJyiuXpeYiGMBoDb3tISQemX15vXJ
lnjb96YDo42QXlwrADJTptreQojzBRGYjAR3bmvDafhoI3SX4V16vHdSvSxarARk8JxCgkVCJNsv
+pUthcDDVf05oCYoBzc4q0TIALOcaFhHmGgoJJbuOP1r40ysW/iqFXdkBMMX2rkM74owA3PnfI3/
jQSJqk+yJ8jOEyiwhoDm1bYc4aWt9MFtxkONG7+ap7EtZ+47PQoX0rYjOjHhlCjNyF0u4gXNKwU6
M1dmBBy1gqVsqVA+R8eiLl0HAzfZVQ8IHdQOyfBTCmu63QN+4ZkgoGvH5bbWYpyu9udMbOKCs5wR
l+BGMrH5sx+t6I0MQ9vgi31BQefRhiQbjCvXoOXun6dftN0In3mabwmlqj8biWqxfEcDon4MuXTZ
ICSPb19Qpkns5Q/IkUlUgf9gK73I42zA0f/zivkVwENoLMXrOMOu1y9Sbk12AwRTxU8TeCVd9ce4
tfm9+ATBo4FfuR66iux3dCncpxQu/p0ZYu8lVDOn9MBMvgwJ8JwUUTOCLDMPVO9YtVycyzeduKTW
xUtpLx7x/KAjtV6C22yiaKsfqXBkaGtdudqoVHIRAPLXkGJ4ipH1UEeKekO7mLb6ceIrvZYm+tDl
28GXsOPNITdtJTOVY6EkGAaBP96S/0g6r+VGtSwMPxFV5HArIUA5W7JuqHYi5yDg6efjTJ2ecZdb
tiS02Xutf/1hX5OBytjpEDEYWNjlTsY7Y23cuDHuhnGiyK8se4qBxd33YsvLCX/YKN+ywzWFU4PG
bjkVzoQX9l97G/G1xVz4Cq0SYgip087gYq+lnEqbTaD+nt64soc7mMciXNIWJYEbXDSkfe8LgRew
TGVXpE/7VEFdJK47NKKavEvvbaIRfr0hD8JceRoSp40N1210GB2n6sqPvDE+t8xF7QAugRZhI+q8
z121QviZPw1jLZ8x4mQMBe1MIY3g3Im3wLBzAUrBotUQDl5T4YzhKaLNIVgh3D42eHfW1157WCeZ
CUPMDiObWzYbAh3GxXaQnBbDJqYbGWk9LcyDYpM8xmwlMNVgRZbWmq0y8ZnasMsvkHOjeH6jKcL5
Y+W/4CxfezjQUfmgUwjRdq2mEztGH9gYiBMiZ4lOD3zJ0HZh+Bh2oDBnZsisaV8/3yCCR65hSvm6
yPY4t+CMym6pdnees8Znaam+v0ZgjrWO5O6lSLBHFnyD7TCJ1tqwjfESQ8NN3mtLvohrkKYMuwyf
DABdCoek26kjQAkV4uRR8/Etpkfmgiybuy5tqJX2U+Qqa4bGwaKabOtT3iPE7rZdtMK18DAcyUKz
OHHnBgOBXYoB1b9xhPULFQJuiKN8d+dxX+Nms4YczjgDPTpFxo4KF4M3aVvhMrvR37c+20uUz5Fd
nhC9vcsTvnL+PisOsOpr7FOu/okb38hxUQZvtzXxElhbwrLwlmihtQdb/VdODjWQ9i3un9DpxfjH
It9S3lsysAIzxYzqRXl2mD4hdwtsuOfIn3D9/MPicfiKkxtnkbLVya2a7SPXuND5NJzyzA+HKMGi
zrVVjUZzZKSKCUYV28p00OZhSvvs4AMms9EflssWDgpI7DG+JxaKTzZHORdS7sqtcRD/8r5x3yx7
4dT7JrEThmdhBZv62BbyytRfNvtKWGWsYg1T/pm4vutjAVf3npFYxdpizoK1Kmm7RXkIMSGrJKwP
8taO61t0YLxTewmPiToIMGj6xcyNI1Adf1/b1pVOyegfnei26Abq6GXuI3Evm4k33yGQFN9Tteql
v4TFNpVsOenviDUkC0J5sWQm+RpMlymEnSSBLmygkqTkxeJVesoFpoTitqDiNIaTZaBfwuqmDX78
hAga1BYCrKr6GgnKSsQijEL6I+uDXaOXNv6uRn/u30SR7abPsAfaIec12HTsle/+J1PWovhPEj+g
8jKYgbmM6RuXC6Da35iZC09GhpuYn9LWbXHfCfpDqstrsott2IJrK3fQd/Qyr0KJr40S2SmdUyaa
jlg5BawZ0bxGGMiFuA1JfzkfrAqHKDJbVM+yrXHzVFRQm+w1f7i5SULJbOm6IL62/Q2Mc4wpLz3O
UoLpgqUaHInpVLcXwzoxNlblJcbwOD6ZFckBeDCs6sEGEM0cKoQeCAw/hEITTgQ5+PsUX7UewiT4
oelG2bWAYNPhsnIKa89kOiuvinA9qPepQo3Yd+t0pJqFF9E6U357W89JZTUDLenQCeQuv05vzA91
mH8+TKy62A3cvw06kpJMB4QnSrsp3v02Ymgyt9/w4ULKfCmRIL1hVl5O6AkpWi1zlTe+2wV7dvF1
kF6HdlyqWvKX0foUCVsKvBtZSpwAFo5+FhEqN9KcmN2y6AIYh8JV8MO/vDob7eCY1SxNxU1FRksH
zByrsFuJ5cg/LQzoUBrlhtd0kWOKOavFJ5dPW0h69SHI8jqqezt9xmnoZMlfX5xr458VBCcB+6vM
jMGzCuh2b25nAoKggOLPIlgHU2HwqsK81fGzOE7/AcdPzWci2e19TcYP242Qpd6s7tMCVU3OGO+C
qCiPVIKRVCC2I3I0lahmDNMeNDr1jGgNoqMzsnKKtcqqLaSZTvAgdlIGXE6HTfMF2OCrNJyFTaZF
uv8DXjPOCXybfCdjA2jmG/ArrDeF4CflbCHsFKmbUD8jTg+6S0vYCMfxL9Gfs4p6hMePoVVL1BB1
eMNlz/AINIVdSTDaUOIdl/4a9VGCbhGd3sFnuI9FFJSyF6hOFGBoRFOly9hyY5Oivp0eFqV2U9ZG
7kzxV8GJbQpMskhBlgj0ij406tkB1zEdcLMnxTVPxk05PTUOMAFvB24bwtA4eMM9E2jILsxcB+G3
ShK3VLSFJkb40y0i4r3ij7do8cwhQ6RPfNdUPFaITLEFEkJFjfQZ+aofyuKfpi2F91nP1sMR0h2m
2ZwZb7gM6qkbvt8aT/Oh9CLyomcIQUdSDw3G9M01ZJbUA0+aIEdKsBE6MoME3OPjg5jgX5/NBDSk
RyQUS6tyNt6lc36H6EPNFfVujqN6n1+a94dewQ6ooBmpoUsWBFHIiQk9HCwQNZNOOZueq+TN4W0H
pM1nZwOiLnwt+nEg2fxu0PdrByI3iC+eHfaLXchO0//iZu9ETHZHqFI2zB18vOknfY5ugb9tW3LY
852unwflEd9NDdEeasbwU3mvs3xfjD+4VaAVEeU1ds6GsYNvIuubel9xMBsnMcHvgbOX2C0WDww5
Gh/4Hee5U4bV7aTPBFaCvu5R8APJMnPBNpdU6jMFHC6w+Ac/jDWIyNTvudng2m8DB98VZS+des75
w3QCaZhIg5Go36nDW5ORvOJl+A8B82RnVVpFmRvSCPbjQRkpmrCvBiVEWQ9FZyJBwW4Dz7rBxg0A
bEJanokLwPaNNR6mvBU+RdAvYd9h+Yt8Xot2MbgzKRT9h+DEkG3gGsg7kfdkoiv8GHsHPu9eBDoI
1+V3l+xr48OIVob0m8/4ooIXM9br6ngMKRHYTWtaJYC68hAYW2PGg7pLUp1E/KQKt5tcP/8Scbwg
EWpNqYXs7s0BGO5nk1FrBGjiJ+CF44E7ZA5HeCvaKNY4rCDcTNcAU+Kp8Up8HBRQZ3gyFNH9Ijmk
8KAhfuP7MlKXATR0wUB2GkPDFGt4IDqL+M8thZ9wJOyTAlhoXW1idPkcOoQWugcNfnhJEZlBTELk
PxW6TQDLxpSYUQD4OH42MhTDTRpqMCmBIoBaEoRu/azJ1WlqZ4J33BQHsb+n7SYzGGGAXROCJ3Ll
VbbZpMFtgFKQlB4LlnGjoUuTITIxNgOAsXRE4puwgRJ0KH/8jRR+6Zj7UUBCwUCbqaPyNPCpGbY1
LpZ1w8yd+bqkkteU//TmPfShscEvEK3DMFGHbQoWFZzl5lFex2QLXFI9W9wjnZSMLaoWTIlxewi8
6f0j5I2Tch/6XeUGBDeEjJDZxAE0WEB7xvXvj3R2he1OKdzvLVLCztr1wasn90ccYCctNXOOcgb3
DQ7mprgYs6WQcEWexai8w6Yj4m6EOiVyW+A/eDJAkVX1Zg52AB3rosIryGUsLziQPXAsuf1W7/2x
lr8sNCPqWdBdEBBoCtJWEVks2xgCakvuVb1glKIAicYE0ON2wZHcipc2PvYGu6eKJSR2bLjWjt9w
qrmBrJ30pYhf0W+Gv+dKvU3ZlveasFXm/+BQk9dVyoiHmQaAnkHqSfEv/ZDDtZp2wKe3SVtnhojA
ZylgHoFTiKhe4aox1woaarTkR36voBMbDfSdWxl7ibqy4kcBKxLXS2oUf1qEaBwgTOmr2REjoK0v
Zwv9WPc6dt3NQIhqBx7Mee9oMCcmV9PcAhJmj5FJvdKrg9RtwhLB5aUUNrHyIc83cY+KgMNd6+jo
pJuOhUTVFm47nticsKGfoJn4DK3VSyHd/fLBKMNIB0o7WPsCO26DUNv6DcO7nh9iGTvgV25+FdVH
Aw/Lnz+04leR7RBX0243G1QNexAuBfpegmwjcUmMZvRtQGG3dnD9JuFTS5YSpL8cu3T69nPuRABF
6FdqPsHWeAntNh2cJmWcBcQgu4ayGwAw54griOZl75gK3F0a6Q89/KtS15p+/WSbWjj2H7jlSBOs
m0/TOMU9QOIbxQqFwVEfztq2kdcB9LrelrujId8H/DHMX6CGFY0FS2Zaq6tR8pQdW56pbIvzG3aN
Ei/f97I/5OarxeJCt7ks1UGH6LMDQpNeo3DV+0uDTcqQoM9EgYMk/mUwc8CqNfVkySW8OrehLDPQ
hsNqLhDswQPMGOwVDTbf90xxgxD5BoEFrroZJyJfpXmAkOWuNW6r4W5heL0BwURz4OTige4LrBY4
z+QmQTPhH3XlpgDecrQdVdyclOma1zd56bS4p0t77jnGaNLDwDdlSWf6h+C4ifZquNfHe9d8lxbD
po1M1zkkBjlQmwBW659hfJEMHQmn4duAYYLHKBaH0FxhgKtgo3c1QJF9iQ64SFsLpm5ReyGNrG+Z
4AGwfRjSSe4uyDS4lqG8ewNtzRtxifbAhNe89WGRmzjfQtBhouJYzcZgn8V2Il9lEKAYjVbTSmjW
iW5T+pS+rdipv2iPRAuo8wF+eflnoi29xuuPQH8rLJCw+9ymxwuiZ2NVWDsNtzJjq6S7gCZ6FZPi
wfnF2TC23wjCxXSD9LpEmFpdhMwZVMlOUe3i/w+ne9uGdlb9hLfEp2GjgQ2EKzMfBS+zPYXHnETi
3DhwRu3qh+eQCLGPkM7AA55Up9cAl+ON+SJNslucB6ZxK/rWHRubAFEpXFYfKsDtc0/FhvR8ICsL
zm5BB3jsIMEpfz7do9Q8VYZpA3Ldvt1ggrSKoJCUHSGhNP9L+vd2OtDBCmyvfu2IqNTwZ4RKNX86
CsodRBYEgCbd51u5QsgxoS8wzYKzX7xvtXaMSX0BENrKBSL7+mqxKTLbu2u7FICW06i0loq1bkYR
Z5ZVXa9y9av0z1DuPEFeCM/uYogLCV5NN2+1AeInKMjnbEU9Li2OHIbo+kRA+27DrRLceoyjrtDu
Vih+iEhuwSg9VETlUni83fED2wfZjk/qH3B3VSeYjP3xAZdkwbEe+C/TzsKCJKU11z5qHSH6Vx0S
7ZaFT8n/kuFqUyH4fMiUD2S9mt52qD4D86nNpimjZZdrFEXxGv/3lcjUbA1aMzQe0z91OdD8A2hU
HoOLAdQm02GBo088qbkr04qddOpPVNT2dGPzVJEqQ2+Su0VbH1MFqTXgzc4U2X6T2R95W69R7XNK
8ZJho9EdjwtOKCexlobhoWJ6QwLLNgw2pnovtGsCXxbc5yGkoydxtsLhxaosFBc7jzy5DzfUatWr
uwAePVt+6QWz4CO6xwCHPnNdmDZjWzqO1PKIvNzha/BMw38sxl64Z8PdHO/5rflIBSQJgJmsGx8/
X3xz6eqSF2UEtmlBsaUyqd44q4UQ6JC7IDvedtOKfr7CqTm+CAZg4L625jjH+Eerz0DuebclQ1VU
NplH7hD0HRQ/VyRbyRa4Mj4JmLbJq/4YGnvzH46KDNFKxW6hDywQMmqO/zfY3MHCtdR+qzrC3/5b
y2gc6PdH1vYzwxRvkk5GX9mA69wD4Yp9TJFPg09mrp12RBxsx8oho3FiLVIcadPBlD/J385Z0Ixv
qU795qsM3ITTCYLEiKc4VYjlUtY12J42xQbWEhTJNNkBS78/SiA20orc11ZNHjWAka85tfIXBhQJ
Ex6286x0gOuiaDDWvA7bPPt9AMHO1027Sw6K/o0V2UKdAQOeEYsHBTZmhR+kxjg2X+kuXgjN008y
NtEtZzObQIChtw/hLUwIqSYL1Iv9fzWx3DMkJftXosUxvjuMH1ry0tjLGc+dQ6chAkH46JiRegOq
R5h+kmPJHoElQ+0W3PvWR52emW6/xuLy33wPWVhyLq99BsBO8xZtDH+tyvsRGWsbzflGPiw9FIzi
q5nAWFFNIiB7YhUhZtvi3brsSD3kJvrVaPlOT4qIZd3f+/1ZWzcd3Du236sKcKe/1Ote+zDEqy8i
Az4VM5KufYQahdOVVAkd+5OWvQ2QhOQA7WtqUYY65kabt3kw6wU2iRTAMX5F0H5ohC+wDoBO62Bb
3via4Cdi2sq2IiY8dMWlGW56TnrrRbqaCgfVFUbuXDRPrvnbYjxiFwckrkDVNpsZU8cau+UdJQMz
qaX19Df6P4JaiWeVQEU/kbpLuER5gsn+uOccnvDXbnFnVaholwEsrAThtvCV9xuz/wrajwZV8xy7
/NWai2BjFg4QKaUYkNQ0PZjtVspAFWTHwKcqI3c0Yzzx5Ej6pQkcJD2Z+in3u/Kk4hyb4JdRGz8Y
vUisZF03MQhj1pavSphI1ms+ezwVAfKtJZYi7NaUNn3mSMZ3x0c4Gtv9i7kcH5rL7dwkD674fOjp
v+zZKhMPMj9z0da09WyGKf506jaHcZISqmQ4IRyRwFKY36wVyMzGdYC0xw5MjD3Azip4lVAx0CbY
b8hhSJOFpWlDgE3fjuThwpnKAHznLuVo9teU6c2E0wk007rekBZRd+hU2G+LDD4lEnPHJyTzWUwv
uSTk4+jLN8kwcJs4BtF+gDKFBZSAoxGOiVCVhPqm43JTHns0PsFtUnfzgpJBgKh/x/mTDcDKGP9+
HIFJjQrdBtZhMt09vTujSJMzBJ+k7fgxr2pA/4yu4G+QCAwJ30viXbKw3GpQ1+5m/KiTl8U8Blwn
w7mHKRAj2oh4KVQ2xeEtUKojCq8+S8iNyUud8LJdxD/6X0Zc0XTV4bPrya9PIM5nK5wpy8V/E7dL
kNZ2UFwBsnSDIpcfCXBe73CvvrfmOotJmgVakwzst/FqZgr2LzmDUFegtNbB/4m/kGbGMLlwhSIo
Oif/8LsGkzSytf7zbvuFpOy5+eoS8aQ39D+Jf0F/qyTPUcCWDu/87VuZowRhymh7qbrqEbmbS9+/
jMTIRLQnYDL6ZiLPr7OLcYNotmdLB8VROLfTFNb5K3hJKTlu7xU194ToubSTM+UFwLNc3XvuqWT4
JFV4/hFqfgx3jJMOXYYs6aixu9kyTPvgGyQf6+i8ZVIpUT5Az8ju4ry2tfaqE9+VyPuuv0SezKHM
yNnxo6WYuEx4l8ebgk06SvMl5zSVaJY8cM8Pr+Y/Nu4w2LayDVKKLfk9f4anjmwoO9vTIkS5/VJw
DVlkkID+TH2rOE/mWSIybrbvBE+CyaHqYjenh2MIQjwERFG8L5gPYHhOnPhSJ1oHvw16MUC/c+nM
DACh3FQi4n7oTOuZnMCNxJhtcsuOcde+5SQyoD/XePqZdo8QGTtPuhrJciqXneATE1Yr+QzEVTd9
zgmSd/gyYfzPSnbpiKDiHH92pAhfkpBIEoTT4BsdbnuvLLfN6davaRZY8S1+FObGl/fS24nCdU8R
AiRI3IN04IT1p1stEaPwmIgbWPb08cFHhjmxPiwVeJT6sXLZMyuo9bKyjZ/BTKW1SSfaR/pVB7DI
2oVIunEAQZT7D7BaDdYmfpTGd8LCzQQa95Cnu1ZnPJeGs0Von+Ll3UlAcUf7TSGKTR37lc6hv+5Q
GwWoSZbc/LW11hSJBncn/6OSSGgIMameEHPhXkIuyacV0lCstGdOeECyrphw7SOvrvc6AbT9Juh2
rbXe75EF25m09/cJ6PCTXZXZnEOTUK7Dn3IiX8yJ27VOiZUDNol/A1bswilX4L3aU0caDjgoXOlN
ql9Mw6bsiueCoitW469G0mL2tIQtxRWMmbxCRwBzg5neIFoIWtwe7mqCBogG+8/ccB6F4tUUvaba
Kb4b4F7SzYdLN/7zUQIJh4mYjcZhJiy5KCilcVtIe9WwE/TP4ypRbiEFMVOYh99irkZX90EnwmZX
RvAQN3p9z9IVRBOx2ur5NW3OhvmVCFd5nqrgj1vwO5lkK5shuQQQbKtbR4ygDGGdchaUxcSLMWHf
hVL+PsaYGzl5uRa6awEZWY+e1rTlk69x1ckIu2CFtwZav+oowN6Yf3HDeRxh/2aFtDlm96WrNyg7
gErhD7WtRXbtstjI+onotQ5CZWIbrRfgpaErXP5lbG6i5DcMbFNYNR8Gosz0MYnEZ2FmDnOP9BRt
o9OhYma5SkgoeTa0jyG7+mTjefi+j+k1OVCoCepKlACk2Ts1ZH50g8B2PkXc3Dn5/yzDSxNSexmI
1JWyTC2ev7/3E0aYMFXBxtNrjY02HRdpbxLaRMkpk13fygT94fBIEh5ZfNJpXIU/YdRRsMEfMp7U
ID5CbKP4bN73itpMmMcww1W1mmVK6LJB0EYcXWgSC2HVUexR/AXimreTzfCumEAjYENnCCmgZqFS
UXZJBTuPw9XAraPEA0++MX5VQxDtnnxU3Fpk2H/Fb4XzVo9gsiYldaj2et7upkZFnM5sAyIxuUlJ
Q4TzPBJm3RsTwDI229XyJTyh/ZhfJaASNWXZ440NVblZWXK9agPePVoU2MmSDOhEiNFAtHeOh6vF
QTZjjbxvhuhC+C+mF6tTthsfk56/CO8k/M0sZMbJvNcx8VbRGQTBbS6VzEXkRr811UCywp4ZyqkO
QLdWqS8BpjSdGz50p+Dr7ZfL+bZ+v0kGoLDtLybG9KDlVGQMtKEPQxNfxfVnIK0rABL/kcSMcWwo
QwS6JSCAeEKhYgUkKYtzJbsyxMlSOgD2ZcP5rQLPLsJvub+AgBqMUh2Sn9KfOLTT95r9lxuroJHm
ng9wR4RXYSyNh3FQ1xJ84eA1oKlolkZySfttlZJvR/K5wlD0WN7xSy63MnD0eO/xUKwc1u48oMAD
FMZmySQBZ2RYNa6W77vwKfYvkWDk2WSThDsrXQcxnfpKiz6JDva5RzBTbWy8k8GfqXTeMCdSAwMA
/S82EDEs8ffIC9IOhGsUXU31NiJKt5BgrI3mnFRbH9mj8duMOFWdWumkgDpCnsSuD35ZtSoZnb+h
b/CCSjIAGlKSRnRgPZ4VWzC2adqGw6G1PGbaJmpaeamFTm2RYdKF9TKIwaAlSTTQTyK0/oqa0zjh
MMmu7lVwarTx2tM4CseqOnXjPZC8aMAqa0U3qdLUfWoA8Gs20ZaGSVpn0FP8yYXdJygJNFaMI0RI
4FuxQs8Bav9ia2b76L5MaV//cJTEwMHQg5ngeCW1nybsu39QhKoDDXsDCf5BEpmKS8sZRC0YbFF/
+tlqcmJhD6KWfvrCAWM8+a+23KbElYMJDAQtEA55Aztycgzc9dAfaqtW/ZgJDdxfJT6JBJsCNDmD
AxhKMRMy7rCU3+AfCDPNNFiKNeGqD0AHm0l5Vu3XXKMvjfBC6dfb3QdlVepx5Yv9oHj4SQDsFcMi
oJocaLFzV82uvbrruK905ihvXu7Z/O3O+viPY66i2yr58OtbRt7BfPVuluZhbjLeDZiVKC0K6ScM
HP27+Uzc1I6slcD5pu1y44dekkYt8/QJLcWxh/Eb/TNJKpmWbJ9gXRJjHV65uVWzR9Z8HCXYMPhL
L7oh8hTTA1spg4PFSvsyYZ5KFcQeCsV1fAJ+B2JD/M40BRbRWsbKsleIZYV6w2c//iszRxf3Jtkv
zEH45IeBQIXGE4MzjrYnfzPof74A63/FnwoYkX3XeodOKOwpn8cseLz17YQ4F/0N5bdxbHDCh3bC
zWRXZ7a01dGHsXdBfDBzKzVMEkV6BBGr/HWDVhjNCNlw3QyeiOtBxh9i0eIjzF6HHne08OuTz/Np
D6Ko/AwQeyYok0y4Oa/G4S41XlGdJDjtRfND8yVYXz0tgcRRWcmYEWzBllts27YWe6lPkE+y5jh+
AQgI0PTTNTcK5IUth4OKhq1u1sDygJ5gr7yfEXFwf2czN7goyF3vb2iB5lWuL6KMk1WAN/f71Q8O
U9cU9bu6MmpvEE+zbRpazBEcngPGq5fxhlTy6X2VMY/H64KovF9CN+qQd4VcjcytcZbnKoUTMbY2
PiOcHBirBi3umyIj/jemyceIeE3kwGZ9LX9RIas63l8s1i2gesPdIj5kSphjZRyF+L1rCDlnBuw2
I9J9h5m1gHBgehL1hQcR6SCohjiGkJ+NbqIdh/xiaMszDUlriyXAzRIdOH9G/Lw34qJBCf6Cfvgq
xEt2jM8BVNiQWSv6apEEK+jRonqsA+6uSxh65MJ7CenZS/0xvProjBF80m716mHjY/DbfA2kBv7R
4lGBpLvWJrV2SQhvwyHmCOuEUW/5+yduf8btHdlIhYT5V2FWfOcUZsCzxFV+9TmLL8MVmgjOvha4
+O1h5beLC/zSnfy7IHjx/7qs/Qbt6Wx2m2D/7RmfEFGwATQgxukZ41B6fVzuGQ1DLhdAFIld4JlA
Gg3m2iiUcSXnMlW0PyCAwQ2JSF+slpBnnAAzJ9YLaQhuiBHHhxT/TBpJJdATbKnZTCoCmVXRbdWI
VpF4gBZHY34Jw37C7TOkBgPBjqS3kX7y1fSH/wJO33iyPUYGv5bvQXnqtBnCo5rBxQWXRzJX/krt
MIqQ7IczHobFdGGIxyFf4GOH/HLr09p5DVoiWGqEhYjCp2hs4uQUC38QOoYffsxSDzDEr29yQlX8
z22m/ODDY3wct8ilWnSC5a79ZcNmXJK48WZpYdwindC53BlttnNitat+DXeGpjTNEmIpxW0FMlHr
3aQzxk5vCf0AOSeQGdKDP/2KDNlelP2aczQRY7yNAK3RzCxNdyxLod9C7xsKPvdtduWlV8ln9M10
7IAe81CdCpwXSbnUTh0+5NGcvJSchhU6b/kClRfzgvGSfXHTtPeoWhsEsn28v7VzSkYX0B+Sdoz8
rWwLixHO90Akfc+bZfZP1YCj5PiRoaQgHolq40+bGAMES3NyMlQB8Q5uA4Ee0Tesxug4NJhEgzGR
qGETWd276rda3uBLrPyjBhQJw2PbKbNKp1GP1hpGzrrxyLMBuqTbYkPaUN3xiRrDHNAXaPDTHKHG
OmeJzwBmYdDYMAYYZo969T8JsLBClA+43TL9l1bkaJhExGIFh9ygm+yITpUajZiKfzAgDEyRGOAP
SzN2RlzhV2TD0c/bKI+D7wlfw8IrWYry5c1slPAbJqWATIdk5qnCUBsQxUvG5sLR/4pWiulE5DQZ
49I4j6SsWcsRXz2FZl/CqVxmjagb2VoX6b34EXchR9oNQEi1Z2GpBc4oPBgIF5+8UZ6GaotsDKN0
oIP8YybZzM75OKNAAwR+wlZ9gddJQ4B2sakh2yJ4+Ztwym53WUsi4xwWj91QBz/MIjJM6ByuF7ci
sS5Se1JbhmOXnMGC6glsY7jusSdFko1HdGG62WzrAqltreOIchRw+4TbhdbuvUv2IUVKs3D6UyJt
DCgYz/aHUxgEuvRwU6mHy8BCwGixQondxyuaS4YRIXRHjO4gYyzEZGdWq9lNSVqBT3KAKtB3a8Jy
FvJFSXbChh72q8CnINGgdZM6bgeQ74lSmnZEMFX5WmJrxGFkjiZBhTKopyBhUI7aVpBBcQHlSlxT
JkTTkPMwDKJlz/8m856NhA/Z/IFMnUZk5AmLmb9bQwfL5vMt3VPWsydB486hposfufXbobGApUbx
ahCQjn02HXHIDqs89Du/hmZCTGFEQLXBuXITKt9vCTuXVYpPbRMzEgNTwf9XvHPaW926bwhcLu9t
YHB59/Gb4FoEjRElOTQrjJ176AJDuas4JWao2Zz/BNKIkhMJC9sj2lWRBRIIdgRgCeARYX/T4H4L
s8eA/Ms4X52+x46PyL+NzaNOsfFpHh3D1nIWBOBTzmpmC9I3/vRFAMobBAubiVn1BQ4+7eT+1CPe
U963rv+tY4NJIdMQ8WlKs5PWJsFDlX3ZKvEfW3X4VcAurCwH5WKIVK5MP0T/FgOT1MlPHTwy8QNn
dStYV3qxlJlZg6sFwDPpzZwYCv2YIh4fjphcEv9bbtzMeg3U9yyGutrFwWPkbwqOzxFajnOn/avw
eOjiz7y8+LVrJkeLJxKsnQXKr3fb3o3Fjaiv2MhiMjNk8yL1u4EcAPGR1Z8Go1KgFli2eMLkzFRG
qpvR/xJkNyGIFd5Fp31M/a4H2/E5mXx6BcxwE75ggv7o3yZZH0dhOGekQLTEWPWntETtknxzdplo
47T/vDuyAJU1VmhjcitSJqTNjPfFbiDgJ+YUlUQ21ef4MPlLDNRP3kSEr5BJMgCfsRL9hvEvxpAl
t36UHrvhIyYZiI9ulL+Mcoct8oRtg4KLiZrtM5aBkX91FPIVhiJyAI8s6PErOvvp0UQJhUFHX+3G
9mEo2wx+3vTnY1rHCV0bWJenJ2wzjDd2rVwKAUeg/JU5eLesVC9/lfy9dlu3dnFUYdt2ye+F71+6
hT1bkY8eWfVs/J84B7iiJz5mzj7B2o7MP8hf4gOylP4QPZTVfFP0yt96L29RJYrk9MwG+UzSNvFG
9mQiTvjL/BjI2/lL9uJN/hK3iVP/8lo2cLj5F/p4p3TzF0ctzxavhl/9gdDexX/Y0794gJtdeRWe
uEVDyndU/jc/9v+Pl/kXkKx5w6d2SHnW0v3/v4seuUE8o+ihct1q6oK3SlQPP8/XVTv/fEIgAmnV
G1wdvZAfLZx0g/v0F4+cZSy4EoNDgfiupN/eTfkZdJkup6mLy1XOI6GNUNffe66n6qWbN6pBr+Kv
hVO/0FA4/D78qM0Hn1V7bl2JnwbBc+bXkK7m11A4TDL4bs7fh18u+ugBCYt8BMK6pmp7kCorbTBE
wxN6NgnCyAuZfH9BH4uQHU27F5dL/0u66wLvvR/4LOvfePPeWmtjbdkoRMsFoDlC9CWGE96938fI
t6XfzEFQyXXBXyTfpJv5Feeb6Nm6iPpBDFz+L/rON+9r9G063ZVrUDi617vmo+fqzte759otoZUt
axd4gLcjz2V2ugEZ4EyvN/m5oDKk/8JMyTYfqEnc5sismkdiE77MWG+ZTedJb/+iSO8vXMv5enCx
rhAgnDs1pUOHvMC/FtnG+6j8i9GCOpVjOqGnrELPB21wOIasv/du+oi9kP+MTehVa21DPcND13wh
Tllw529Hn/2/ao1c2YPw/8+kwPJy7MAIp1szh8hXOQsl3ZfcCyNfmY6Ta4JJyF6A/Elbf3h7go27
JznHRPBcJopM7ApoOm3lQ+PiVj98c35rrvTbXUs8+flACI/ygMk3w6+85bKIW65G8J1u8g2XcAXa
xG2Y4KWlerKH08X8YOQPEI4Y2h6Db3U7L5w932j3zZFxBh+w6rGSq2tx5KHcdfNXbunNiCnxFj8j
ZlxsSSzNeo/gykGrsU0Wf1d58TgMG0p3ojT5z2b+/8uq46bc8JLafb/HE87r2fpoC9TSxq/rXO+5
P33GRia/mq8YzMdnRI3JNbqG5/KeHemgeKHkMV6xYrLrfXLNrnGAhKw4cnPt03PCQ9r9/ErLvbgV
t0uoIufkGp8zqOJ89qMbHaMjMnLrRLRiAZgDoHYNjiWP77bCOt9HV+FkoQnbXvN7uQ+uWr8ios1Y
RLBMT8Ia0SmamnT/3voX69SUm/8kQtrpfySd13KrXLaFn4gqsuCWKJSjLfuGsr1tkMg5PH1//H2q
6/RuJ0mwWGvOMUdYnYxDhDS6gO2BwmgbHWG7n0yGeHt+kAbypB+Mg3YyT6+9eTqvgtVJEyAMa9Cq
fIj+8E35u+HFuHRbRFTx/XWHFfNeNHbIb0EfxifqAqU2dItvOrYt7FN+3jg0sBmRafPPS0RLz7J5
7ZFw70NeTdihQVN4BxpvbtES/ffVZpvQPirreN9slQ+sAviNhgizpbmEuMwbqgdL2MX75V0H2BvB
jQ66LW/1VG1f++VD4PZPFJpVvePRfoGP55I6+N9LKbBeDpyTGHrsOUuTp/faczn4tE5nba8ve4W2
x2lxD8H2/Z0ugyvdAVVswgsdIJLee3hpOMruxgWW6yq39Qsiau1DuKFWf+/+e73hO79z3AkfOGcs
XvHMYu6dZE/f3Tut0HKZTFzct876nN5Zj4dVkHJrl1vKkBOWI+9UO6V7M8A+47cERUSCfRRO0XH5
2rrbcof5I4d8Xz29aFkqwmlZMyQqYDh5lcqvxTNrolltB/TE6jtuWy3Is0z1E+AUgQ8D2TfYfPg8
PnmmebRyHTzOGD95gU63SSGURbqTR/8EA7zhBVh9HBkDNh2GfS+eSTq9aGqd+InFhApe8d3pn6bc
OBJDhCwmBnMULY1h8XMioHI0GC2FrjIM2BCqngbvs7xPJir99ghfWtSdgmjXSP0YpFsabdEbMdwz
yPvzsI5PlN3zn6R7yOl6bBk0Nhs8YX0i3yrn/ZX+thSxUBp52C0MAjdy6SKyhvjivc7VvB1QAGj7
sv4a4HKrLQPlYS0106ZlKD2Ft1R+IXFXEWoec9F0ufCoM4f6FpPwZwiOgKdbdtXeyEvKsBjl7hOD
utpR+yVYfilzimIOB1hKt1zztP6spMTDvWAzFLhOgISnfetN2spqNJ8a24445p0KIgOgi0GIhOSl
z9M8+PVrUehVgNuK1dc/2LRVh/SRJcGMDC51hI+GehGfIpJ7h+Mz3Y/mP60rkckz5nj5k4QtCe7H
PVZ2jC3BbKAZsCwHktMMv4E/2iLkqred6eXtffySs8+Y+Aov1iHuMhFUMjihOnsHDhkVFtPKwaCZ
CdfsXiHxoUAmCIwBqpWNIttvkPOqHPON9g5GvPoakjtR7wWgE6lbSFped6SYJfORBJZaiL8T2Zht
TR7XsUCgfWc4orzWJMpkP0KsuarKgBWOYMY1UiDUrp6FRQDk8zCMPyxxbhmpHhJSRZFPVAXhfIe8
L5kuRk9pcxRWRIx/NIww0D4SXcDAtvf4UPE/POb9fo+CgQ1a3LY6laaLtUi6j33oA2gG7OJgwgmc
HZiCw5px/1b4IysReVDjsOytKZB1P/4E6qHcNYsv3ErQzDJAQqU3+Tqw6tgdZbrznKIZbd0Q4Ko3
JEeC7Kf+UKHIqPRjfmc53Zb6ait6XGCm+VfxKPzOZ/n2k77IsUMqiVEVgeV1eODwZkPSgqqEb+Op
n3ruFNvo2vrz6OQu1ef7MLo8iS/wTUyIfBJU6JpO2s+TcQjtgtVsBgIW7PQXqSy2joyaMLjDlRji
+F6hAO4xLcODgjBK+CT4fg4nHU7fXj1hL1uvcQ3DYJNiBlebM3IE3PXuuF73IJteA+JgUZDJgcCx
krhsd1LvIsgoKcZoGBgscJnJiqS0hcLBewCxoMq946iA5yFWzNx1C3MIrz7gcFrtlvBlapFrvp0G
uw/xhXSeZIdZUIgeMDGhpln5L/oermNbIMun9CfC/LuFozBd5OZXGb3szfx5/sEJwinhkl2A0GDH
INi3w88cI8TISQiy1bbRG3C9cGTsT6u8A98DUhGVNQ/xLG0j48x6QjkB5InUDcHOeEI1+cD05JZ+
qHeg7O/q2KYBERKANPQy+r7UnEa8sBesE3iSyWlKkcBgvOtA3tPx/mQD11dWMF3Fd7C0zy4+bs+l
RXgZBor7+HIYD9WxKB1h5YLeqhr3jOe6cHF37ywKGtJasBzso2uV0ft+cLxuRX9xpDCCKHcpDhe9
Kgykc7y9hofkPSO8B43NlbbHPflIgOTbc4eN/E28AV9U9YYyKSKHT/ZYpi2+YiWxG5Kd4NVJqu+a
gBrGXf82/bk45hoilI/siDcw7okoFgvKlDsrCvHoUuBQC4ff2kCmdkC7SN2jT7vCPKMfNuOnJQMx
1zG9xrwZh71semQJ9svBtQeNGgRMzgPKwF8KZmTGcA20Yc9CX3NLlwO39MmUYRL/IYG/GTwADpIh
Ysfx0YNVyUCaeMbsQWrJ7cJbpANlcGU/99H+xWSDwnl57ho7t0uwOifz6bg7/CNRF/8K39296Rzh
ornjX+jpDo7VPbYgtoyqjQUBZddvVBerI2Tp7j/tiF7oWzm1vuAn5RnoBifBaH5fbQC0QqAtyGAR
lOO3D8JdSIv4FXftGzmI+kNI8H1Gvjl75t+U7uKZFhqWzxLjHD6WaivE20fcXm5GUK/NxiIdpf/C
Z9aXsIzYLObZCLWmpXJ2iRbCD6B0tOe6Qd5XeXgUx5jSzw6ri0DtXGVqK1gGyIglfmofuOAsVZ7G
Ab8u94Z6bDAgtqpvupGJlCxWJBCY4qjb6rtFbPQ8FH//DRTQBMe/KPmRItHeZeR2UAUDj9L4gPSG
DsXHvYwCHkSE7qLo9/FGeznLOcXIGCcSTJ3Ad3bUf3g6xRxbgkV8HFKxRWWK+tPw5mgNlJtBBRts
ilR0WuwaSLLqYZ2VvCEeq/JzyPaTcpwYccA0+Z5wWrAxQZPg3YAQA2QPllguCWPPH2WBB7t6x5AA
+JYCiyqKBO+8I0bEeV7LM2Ba/4m5ETRlYvXG1pPNdYQdIYuYtCEtAGIu+HRPj7+L4QOi+EoNQtqb
3h06j/90QEYskMGmjMVBh60H4BsZE5tbnSzVed85E1cGDgTczdfig/C80iGgddn2lxUTKQlmtIWk
JizXMTF1eKwNa4pIJu0Y/jAnQbNumCBtBPTgcLpEm8LplHUrvr0K7PRcqt725WeS+5I8pFLkHhPN
akCJBqTLXO5btXLgD+MBsMG/oFtzKQsDVpIbxv9/3wvkS3FLIVR80xDwHVZNXXrEGCy2vJ7IhF7i
+tnhO8tt0XwAke2ifvOCqvha7HuZEg2azwapwscxgb6ZAtnPd6b9BL7DLsPqgxHnajHjMl/4ITEc
8mQ4rt/sFMwU5KfHtsqG2qzpEuR3LtlskFMByWKtGS54btISvuxj3zqyBfVARPTJDXnV1YYhEDnz
PW0PTtu0MVRZxOFwkL4MV0ehjRoekF5/HckpHiS0Nm6+570Ovdf1XrXaLLax0y5bbeQ8EN+XJMkl
KUv7eo2ulLylrUOlomE2jHlh77EJm6eoO2AchMoxxZps/erYFZPKz+Fe+FP0wVAGlUNxlPp9jf31
YDFDRX2FDgSvdy4FigLsNyC89wF2Dmzp/JvLLbXHMN8oCuo9h6nYi7PJJIwK5SZTE7uUtmgU8foY
cfGha2JiX+zqaBOpsCovnKh9QLvR41zUnnLSI/tg5nhlGogrBQU6Lheyi2yVRZf9qPSh009bfInU
75nJ84TRQNj9PeOPnEq0plttFlUAX40TaOo4OS4tSFpiDLV5oZGo1tJitbuMqxiMdcOfWm7AOCmQ
uW7GbiVKsEG1IIdZixeG7JbzxiS2nVIlv+j1+1O5a/zttv9Q+o82gVOwU9Nzp+8LMNH8W6PrUOnX
heFDFAlH7w/tdFMwGcOyLd7E+FHhlUF/J2yN5IZmeYY3rbhFETS9J6VbgE4QO9KMm4aqkVEVrBpM
+849YdcprJ494yI2KsZJqJbr7PuJJwdpCLfyq2H4s1OxHaU6ZnNtIBUwQiPSKxbdZ46t3nYQnMwg
NoQCDtYhLCt8RvbDd9JZqwSSylnEjouzx8KgWKtPdJgFc58QIczLMz8AS9k/aLmxq1LU96Q/1AJp
IevQ5EfWTXqM7zkeSL74hJnv5Ni6c2Rla0ys2XMpUqpN211acT2maFCt4emx9S4NImqo1xFr9Asx
6eOC3bHFGx4lFsgYXtlwV2TsmRywRnyGCW8Tk+NTpRbEDc/BE4D9nVrEf+GfhqaX8nNwTKwsSbTV
UHKiHcat91KBr4HOovz4qLc4qjIBeU2cny6+sYyYmACBA5EL2tvDbboxr4Yfm5wIw6qa/Wrz/Md3
swzGrGtIFsrO19sTX3nboHrDW5FZSEGlBwPkizxVr7uJzK3wzBDcSvh6GU7GVvMvqxnCriNk10kb
M3iU110WHZVBPwwT9mD4xIk9HQXSwYkVPeOlF8uAHNcneLGIEx1e54v3Soh5nYQT/W9p7TDaZKNw
bgRNOvmFenxHkEd01Px6Swi2ZbqfsMmHvWm/U3kyDadytJN143+SYANot8VynjoKm05CnmPVfxJ6
h6neW/ig/NY2/CxuezZkaaiuBshCizmeE+7S9KHnGPg6AP5fFAudh1c84VAlVl5Ie/qjmLAjrrO9
+MKi0i/hZONpJiM25vSL1vrr5xV+tE8vi4KQSc9eAjoXo+tLhg+6pHB4iNZQo01En1KPnbFlixfm
iEMJZGKGqEEFQKuEOekelr9coriJwbpg0ngiFj6nd8gJzjhekIN3qouzew6tgTAQDqF7LBHAWuOi
n8KQ36GZTf4teFdHa4OhWL8TDEddt788VznWlB1ZJvhJOSrSeHrcOyarkW84jXLwX6U7YBmRixha
1Sq2i1tTtJXLimADxkcIaWkHoFE5RrsWNaD5dSMdyDCqpeNrGz1ogtLL1LozPECDqQrPGkLgQO+Q
H1nxhbRU6l2FKu+xssVT/n3LQx+JC5YwPdMpVBNUQReikfcdUPaleYPJBsVjQu8DP+cyC3eUhzMT
kYOc+ihpiE98ZDBS19J36dZG0HMjWywz3i391Pj0Eoyn18xssK94vN5IG3GUb6x9+MbKxZpwNy95
Au/zQVjSwNYRsVjM29RAxFLIwQAg9od9GNzy9U7ztfPwtA5PxWGxa/S46GYL59JhUofjhyU/ON0c
gq3c1yKs1ZSAPhAfDx8aEhouG0UYO/Z3eENlKa9cJfpYgaYd+X8NRQspGuMGMa50GXXHOKZo5y8w
l2X0VM2X2iPtcTE6Jg9P2+RvgIP+tbMfFSz+dayzCGwLuJoSRfgi281nn3s0O5UxceuSXW/On+Xo
MGhm9yQrWFtotnZDqtjsyXjzOZXW2nfKB1o4bNNd5Qt6lBJeaSTI7iLDgiR22Wp2z53hnEp8iDe6
6XeZTTeV2s4LmH6eSOtd3gVN4VjscCdo7/mevm+ZvLGz3BeYbbJ2EH0LR/5OUSSs6f8P0TL/tNIj
SpV/2O4yZOZS4a7Ac34eS3ccf547hOCDU0og4z8nzFnYROJtKWXWE69E4bktvpMmXFP+jV9+zAcS
n2/AFr6Jp/nJ6LVgslJQfm8BJLHAFN+22cTm0KROov/GWBMovWpHyruv+DFIW1n8IzRr4NGrJzd9
I+jKnRbDZv4PYqLUbk2/3sjxjtGbhfH8jivEmOE+7s0NskLtT/0OXcFbVQ7w37kZDhxVbLoc65zF
2gz0HOOcYS7+UFJ5GQFdiPT8Qjm41oMOWx4G4Sdl/VyPSEx31WbAOdcSg9Uh+QQE3I8Ba+Ubl8v9
AGvDaiiZ17TulogPBjrsfZYdmtT1btZC0qaH89AV3YtNOxy684j/KDs5T5Ibllt1dIiLwWbChsok
/gt9zmiuM6Mdzh1Tc9brZPFzw8NmhU+zctPAz/Ut/NmaiXD2FgfNcyNiGz1v9L1QbZK/ieHWX5F8
wJg/g1YNpxSnarSkHmNZYV3HwXlUL7l3y/Aw6j4/Nau9Ph4oC/RPUjMj1ykfKHO/8NwQ/VGymBau
wwqExMFDEc+mo8icng8ZlEwdHgmVGoTd4+o4zFYeKA38Y8joSQS5yEPsDmsXM7+SoXkJqYtirh6f
m05XHd1GnXfgW54J5vwGPxqdKTL6W7M5t+3+V3aD+H3RpwF0buunG5PfiXu+92JA5kuLH+O0h6La
Kk5+yo+KaqPZ2kJZhTrg1HRWO51RZuQTs8cWJig2O1rzNaP6HR01wWYBaxcfehs+nWLuI3V4SpjZ
WdUXjO6V+Y10QvIqZiYTvtwotemV7EVNd5t+QSS1flESNwYkUbt9Oqu1tGPhzBtEedll3EHs67tt
c4H6hyFIuUOnLeG44j23ZHu94BOV30XhotUjoAAZ6E4RHCKGIXPDKZBuuQOB1CTAObe86tNn14cF
UmCWsWWuX+EkYUtYsDKPw/9OWyekAKmL+VXcWfJd+jbRk0jvEdMx9627gk4QSzScm63uFgg9IF6m
ZbA3svKfPsP/sps7U+3hIi/0KAeRKaT44hL/S/816gd6teSCTVME4YLB1ctiqgstmbwy3a4zG7cj
0YW4DIVUTYOxDSDUDq0HvXLVBGUE3fpRGQ7Gj1hNMOAhInad1L/Id/6p79vOXU6CJhjgzwpHfoHD
nMbo9Gr23Mp5h/wENgOvvNhlfSidDcVxRMFF/AcmukgqoIbTONvRGmkaecvcCDxKP0brOcIosGP7
9WBT2QfqaD8mH1x8K63n0JHWOeJFu72a5YbqJz3iRiG8J5so8cMX+Wzfw4U85Hjx3kU50h6jjfFR
0Mp+TNKWvREWKXattnGcDbxVEOnYphtt4LpIW/Q9E3XUnM0OJuh4N/szn/ySnfUvojY3/sCkseDn
mW5D/Ki+Cx7STtqdeNBNN0aCV5O67Kgv0YooMbRnQGgMiU0AEA5IOmXrgslnfsXLRnAhq7MyfY4U
Gqmn8BlMSNzx1zRTPdRYnKOHzVH0OtjI4qA0dgclaQgV3EARRekM/+CYmUGNY3z1woTOIZ4dp6Zm
kUzg8+EuoWt2+sBHjtpkpLWwuy3EuNWHRrwaGc+CRaf4KncdAuAiMPt9FhLFvVWo5kuQfxIrikCk
yXl+ZM01DG3c0LbNDUYWaGek/TZc29ktyKCERdk+AN0hHcRAo9QVS2DKiMux5YqW4XKesXBBX3ZR
daWR63/ajk9/kC95h1yFaXHhSKK39ICLta3FUB8BNlMUHdqEpUgPrfSe6M8xb+NOM9fwyvm85H5m
8WcG8/Dapv6INsesLnkIaIoftkMsmsT4/XmVuSmrLxW3UONSEl6vWFP+GW9lDD+ho81f6rQFS8JL
xVIxgkEUuBwt0Gz+BJhZlb3k1xAbkMv+hLoGgKT/wsTRFBgafIXWVy1wdJsBDD6AgeXwb26NGcBE
CS1Ipbu5OjFF7pHz/5WHTXmowjvG4niUwmwrDy2lTLuBTM4xK3ePLDrY041TrLV1g6SaJbUkv7Q8
dpX9aqh3v02FjvGXVkz4I+NnqI5zuW3aICY0tiWnQzXXG2m+s2ZGhOSkDoyfd/pe2hBlYbDB7+Sw
ieCy5vs7Oaft6FbdFrJfF3q56VYyOZxck3/5uDeky3yPY9pr0j/kx7Qifu/S5eeByyQscxw6DGg2
wFJpSvQigwCoI120y2QuZNALuDfS61bQCGFwk181xsFLRAsv/TBgVqNdCqOfTfksxJvu5VXXdu4Z
tTqEIMl0WRIY75j+NAMCqE3c3OuM4uKFbold0u2m3xnaTwHnMP9WfkkNaIjpROcLJUX71ctAY/Sq
LwO7WOC0EhxSFOf07amhacQdat60GlJsvAaWdHIHqlk1LBgiNBdIWSsaBAfgBwImvj5spndg23sk
7oRh3yP+TeBZNJATXp6cLcAxmdTmWzrtv/gH6J/fU7rAayhxp7PUd4FyQPFAvb5HBdX9b8E4O2/u
IEdm6cEPS+FL/xJX/RoDGUVafk7ZnHEdJ7VA5tcqPcAISdNtHoJQDYDN4fnyafjbCw/kIvxSrlBT
ulWFYRT0RtDxV+oYOiqbNScGmTMFEmGoV/nzT8T/AunRag/XA7A5Vbyo287xJkJmwHkAaSls3iu0
Ouf4M3ax0mA0lDg18WfAcOeFCV3wNGL4wYf/aFNMHjjCOPtxhWGMH5u76kXeg9P7xalb/JvC8VdI
ltE9B1y8keKNCrIggrDjZQLACHRm5A+q437fYKkOlZkoHNMNBQhrKEKrTaZ9taR3aQEZOSwH5bcY
DvBmnj+Nseem2swJqeKj+ljhvr3y+zcYcjAjCO7dUslClGkJc4FGnZ06cZcbpwwaHDu7lWEeQvxL
05HIolrQSvE/bZyI+J3XZZUS6z6qZ7eJMeHCMOg6sXZoGPH3XgMowLtsz5C1uRhc5MrYb5Y6NXXL
c89SV7wK3LxyoVzwrJVBI9vwWQzIaFgA/pIw3xzhx/wzR3K2/SXZ2C7FjQ4XK8IDFcuI9FhB3Mv3
4fuKJbHs3kLnZA5hFayegoqPyGMSTPGth5lwVUZUOOxOF3Kw2tm/pgqDDrwNESDg/gxiBvsM9yVI
JNqXmthR7RK63gJckVGO4IKza/YZV/PwHXkk2XSl0pNwr6aGk12iitgZ1O+YPDltk64zcZeE3njX
sp97Pgb9Huo1K4bfiq17ceOhZNPODgt8rGPJiRfMUeXxwYBg8DV33pOj8kseEyQgOHu/7EH1sTgB
GNBNRzq8VLZKElQwEav3wE/oIAqfmfRoPAbVjumyux3n30di+iY7hr3aFNIJfEv5mx7AH4iaBNfc
66MHM5XBbMdc+6/aiT+cadBg/8aWQfRdHLeRykIRQu6ucxphiC1DsX0zYwro0uQptpS7UvTgb894
5nBokCcOC5vT9ovwoRhZqnhUOOSYQODMgfrh9gx9gsfl6CDqgdqudbi0oCkkWbqosyZ1l/fY3NJl
BWS24nF/IhocSTylEK7NG4B2GIzZR/OPOCMyDRgYHWnqeMVDrlugRlBzV38iQux1vGVgzVd2wOYQ
cAiiwLmRBBuGJnC2J/3S7SZ0t7wmX07uqeHEpm2i3OYDE4/wVj/JRCvTd64sP5E0jibtubKQahcC
AWD3vzh3JhXc3NZxwccTmL525dDdQiUmFHr1hfPknioCIH0xSYXtCNEWuJdJ5GQPi9CebmzDAALF
AOYCKs6bjyUbER9/nbqDGeNZp3LP6Nbs+Y0+eKlZZlvRF1iRY4kBjPnG5Ztdvkee3V+Nvy9WbpNN
gORTdsjKiMiKF0/8o4M4KOyn2BFjR1Xs2R7/sBMgw6cj9FKxBxLsGrerblAzBEIfR6fHsiZ2jB/1
QXAHNk2kdi1uz84Sg0alFu75B4liw3yQ0JjKTs+5D+ub5CnUI0APiyUKVq/Lt7jm6CLI02YWwJXv
pFP431e49IhreS0DEyrBbd+WGxF+aeUJInb7RpNOhllzG7GiYEQLfe28uuFksO/+acQLhKwPGWY8
dDDkmvOxBDXxjflQiSccNfXiGKMqcAosXg76yCTTzi8xy17x05aEEBfNLYOMw7Bbw+LBbGktcuJX
/2TTZ4Dsk4G5uq8OvXGLynswUEJDysWy1o+s1QEkErYnmiROkS8hiBwGF2P0j+RCLoADPH1U3ljQ
LJHx0O/BtVWoqv/NCj41w5EdwiLmT5J2wiP4JhpemJHkMCInYdNcnN5gozsNOjwPMjp1FBkrs/fs
XAZPMtvCn/hTvylJkMweKhqwKpAItqrkA0KQ5L8uRUtAJSpsNEDWfG/3jD/i9ISISJluA8l25YWN
VBn3PEYR4fYpmi4X/Kw7kfmke+AANtxLMPXCC7fwKMhOIfTCLxWPvZPZBOUyuI2V6x8MKoHap4C9
yEaF2CE/WzCehZ5/7c8pUZnYKsLPkR6TFpRMn5kztnvjnSqB7ZjRyWoxSSVrRMjd10wWIw+X7hkP
9SeSrdPr0AASkvBkGSnnKqyJnrE9Sk/C3SinmmByiFMW/PCKOReizuwWbqujttAXHPr4A8NOqIE/
WbGnJI4e3I8h4NKiP2NbL4O89GayVfBwCJhWh4DfDI7jDeR4TpAKr0VxSessCQUYrpwieuyrHWT9
NTUNStOzmZ7IkptLr1Ph524ECI6GlQjI079LEdkwnq9UF/EW3AFfVWGtnGpWQ71lNgAkOAfjBsKw
3tmMxtQHvYGgYdN3joLhRBhU+g6Cx9NZBAdGD82pqDcRdfzPEjySu91xzA5kifS9sxqdId3NX82/
F7a3lJVa9aVUu1opLX1gIje8PHUbCbcqOZarEwcWd5EKfxmQ9OTdoZqFuQhw68RwlSmDiMyhruTq
KLgvsWwZks2bEJNDf8jPGJjrspuV6wJaNPM1eKRC9sOi0DRcq9aQyifRea2W6dtkgMg45nSGPS7E
AYub459BM9HUb5zfwE4Kh1oooAWpVn5UOXV7N+DXrexW3JSimwHdrRRPvJEbI9LKgK2S5WRz9lJD
wEiNaW4RjCBWV9HHwFSl1GF6TqhU7JBgdyNXEo0RatOAbqRmBEOPjuUSwWJMPDkTcHKoT8sQ9VF+
sQMp2AweFOXj2W8w4o3gEubOQDsDASc7i4iF3fYMos/jvdE2vA7b52f06HHlO0O3RMnmSMSdGZ8o
UYz2KqNivqemQv1JmPmmoLQ2ThQzXQWUG+9SjRmabbwjHhp9aTjSZPDRX8Z7iEW/eJXiQOTMR/Qi
rZcsYI4/7Y9tTkuCJ86WBgwIvLhvbMSyxz5e43BCuNYPvTgSNeMG0sBidQoQ+kA+1u+/4lUHL16I
btCB2EYdETxUBL7elGtU18vIHw0QK1zGmtWObjyQV3lr/ure88ZZEp3AwIv1lbzEblfA9XprFxwR
1pGmH2hWKJybIzTWXW1r9+bE3nxaQWunq0E08FiIBuXqOnNMUpMS9yY7bs3YEfk1QwzfBHZdFgLn
YPVBdfDfTQ63LdFfkbfBIeYjvRiUGaPuEdxJNQGxevVH05ima54ZIo+RwRRbkiuNR0vCDFFDyHD+
FiNO4h+s/MvNxm37h8EZsLGL7YXos7NwmBQBqXD8BFwQFNT5m0xux4GW/MlhzoG7i0CWD5OHLTDx
L4lswW5ccxJjkcX03Qd3Nx6SQTaX60LYIj+2cfWfGR87JhV3zUcMqDBHd9BbfXBpu2D2W8J2gVVS
J6sJ4aIXIQYOMRHvCw7AwjHnTY3LTq9s2OVgJkaZTeXdoT24sOBgQsCeghsJlboJutCnEME6B+Gi
VZ55DHJ5ida9RzZ7E1Lv4I4C45CdTB90wKeWED1uHBVQoFB3LbMz2SF6SrvT3AEdkGiI/UAUwMyn
FKUlegIZgyWYYGwWngEWlYm056Sh7BHSdcLB+zZd+YneR+NJ2k8MV7nmhNSXUp+uFFVv5zx1ih9i
kY+U1zDLaZNJ62aw3dLdZMdUQ/Vgy+9IfL+Lo07DVC0tCGK0gP5Q3W7qAULzuKfE4X/PzJXBT1e2
9IsN6JbcsGpN64ebIl2GsTFpghhgMk6hkt8zvCUCmQmqCcRM9d9DcMl+zOj9+QNiCza8tHrNUVwt
M+kcKaFBbs8edRWGMqI1VRWXkOvwgs+CaTW6Qng4M7UB/00sZRJTEq5V9h0gS8Zyw4pMyYuKVBra
mqoioIJhJ4lUvg1W3+uWBo1LzRPwsrjqAAyw9Ron3pqwqD4SEWK99lZz75hJqlxRGtPkHzIxzHgF
AKHQOrykiiDsaddgkgdSIu84OEtjG0MzYRLZ/HMpVwUYCv4BJ0zhKPgCZe3uoPCIbA78IhZ+vV/K
CKH8BLOBzCW7E8k3grYhhCSwFj2IpMJD7aGU4z8odQnq/ltGL5rdzOkozftyBFt93uHx2z3ODmK7
Kd8y6J6S/VGSpbFyUol6YraqYBGnrQgOA6Ur38oJ3lm60QaObjxAMCID2aujfd0o3jCfKqxLK6ya
xF/dCfN7FDtwI00kk+cubINowGmnxNAvtS6MrcYHkY0SQpLjx6hj2LJRM1hvzF/y4iSwbkOdUhhR
BkJqQ8YYZvLqF15KD8WHTJAxLY+YwjEKhlXOep2QjmO4xbjkITPxMW+zhUkEqYPHDF7jC8ovb65W
mk1m3Aci9O7E5tYv6HXZeJ0xARg3L8lfadtxOj4DDM2wxt005Z6r1bYe6GRQ5Bi8D86z4xU9BI1s
iNfkn4hKs/NbRkEYJBczAZqegN6YiQKVv43lBC35zNihlWtPYx5aEff2J8o7vUMFsxKZxL6FZP2g
Q+QW9FSDZngt/+K36ThhtkCuZkkvihBVIz9oP7vMQxDhZcmFOz+mV6aeXJZmlySfFFQJj3R8ptKf
gU8jXDOwHMn/TsSD51sDpyOq6gKob4we9fBVKfzMKZ6hxRZ+EQHE/nbN2lwWIgBzgu3CIJ3E7Nbo
bmUKWNjiLjG/S+4KopZAUFbJBINytEVvBpaik9vxUt85qo3HR4P3nIj1DctqcT/L/SJTThkPryJ+
5ln6p5rfIkOYObziHYM/Arh3+Wt0fnwZ3Va5yQSQTi+ewIEPqtmxOq1rgwiyGQxcm9aG3ELoecT8
+fSyIvBqRSq534enCM5pp7n8uiGgN8b9J/18adHGhBpLe/VaHA+oD3AJzqF/ysvg1o1gYWZNtm4b
vHrAk1flG0TCrMJWutiG3NsmaHEhyMds1zAFY+nS/lzVaYmNAylxJTeBv09VR9yyLDldJ1mV+ltz
iLKUDOmtlDfN+F4mV5ZXeNVjwiY6E7vtwppZ78ecWKTVcqxxfN1kS8VdCiHx85Z0mJNb0mTLP+DX
nGvYgeGCxXnyV3+tsN4+ZJAUnjvzD3Aj/5TejB+IyEnt5F/FrQqt500ujkO/SaSTiVc/lgPdaerc
4emEkiveJhWR0Eb1GodnonuUyaNQLtNzmzG2qoXd9CAwksTE2kBs+RlWcAgIHRvfdRRUaX8fjciu
IHhp0m145CzZsT6sNMPq/8pkwyg1Ga4UaqnTHbtdRKuh4vaLWcZX6wrAMWCwCCnJK8QqSN9OmGvD
ey/3Uv4LYj4HAiEGFNBWcia2sL4U2Ombb2G6fRJ3dpvaoNRP6AdmHBMwdq8942dlADaCuSKzrIJp
tciSx8ER+3dNOo88cIlE593uWtcAb4Ds66Ba7e41/hI7Gi/D+jEoyz7z9GqAm5QNWZrr9q0bMf25
4UZqQGk7d/GJpz6fODA6f2If7BjY9ri34YD9rIMa7l1ChO3CdFvRQq4TXO+Tfdpsi3QMVMkbQSqM
fftiyaONHeUv02XUVL2noFsn7bUX0xyPY0KvL5p2rvN1LbMQ5XVTr0NPq7awniFW59Tig/TX0btE
xLh24b6t/z2z+8Rm31MHuAz0NfcVkYnkv4ztxPBSfcuZj2qeIq6fDbYHa/GnL06kQ1ecx86AR4px
r6arUd3mVxAuU819ngXP1yHFG2XDHlZnfnuY9CPpykJ4Chtf+qzdpWjepRcgmZR8I4tBy9gJ1qv/
prbJeQvlkjtBoQbhbZTOkAULb/VGDK5TDk6/Yqw157aJ3XPCLgEYJTODIjCZ8b+TTR71/bBENG9i
3JOSOCPw8tfUHbXca5/5X2JiGespb9nqh/soBj8lBFPKUhxn6FWlzNXYJqV9ZKID7h5z811h8Kf+
TM2DVozDL5Xp1ejaq92g/ZNX35xh2WZi2PuqDrJ2IXet8THEtMtDTeam7Ehfs3Gq9AWC+kr0f0X4
syBNlJQEX+9G5JKInJC6+LSFtHzGpQermciUO4GhGYw2RspMXvBZHwHAlL1INRqvv9imGYkIG+yn
cjf5l3gwr5RdyLPH1pS0bq94SKuV4mseAwhcwuqBEA63HWNbhjBkECzlf3H1N/6Po/PajRzJgugX
EaA3r2VYLO+N9EKoVGp67/n1czjAArM721KXIZOZcSNOVG/kIIYiI/f8AMqdnaYVPeFpzMEjGvsy
cnw6fXD6o0LSum0UF8S8yAvPYf6xaIpJcF7118Y2Gto9gh/fvbLAIBiFdPry5PdE8m8PmYew5/+U
aOOwZNrxuyJjWr85tbJHy4U/XGVhdzHhdXSr3jjVHAMD1khmGK71TXifs/e0WyJ4OylvAlGHWQFA
i3aJEcfXRhtXnFiVG1JB7wGAuA7tiV2wqR099if1TdX+DBNlr8Y2bHH2Bq4Vn10kEQVzUwBMIqEZ
QnCKfpeN00BWAWzHPB7cV3MIaHYs0BCIWFICYx6gEKXGrqpOSbGiq4/RJ1sN2SaVqx3EDu9VCdIz
cxgYxOZOzjmpMUb7KDUHzDWg5oHqZsBC+rxTjuY5P+TMoSOo3fSUsSVlDoctZ6UsWxzK5lfeHONv
rJgYkWrh4G5V5j7hNqFWN2AGixEl2CprWT4CZ+nKef7ahhz7aK7GzrALwrPB2Wwq+tkOzLqrN2eq
wkNlXirZTn3qvh3IN87icrW1FpiJizXG3aY+tRgnBZb47656p/2mpYjG35aLaQhUnFHXMhuHMj0N
akSvJUQ7kG3LygGTITqmSzsE1ZH4urFIj+kOVsKsB2o6rDQiW+QzzOZQJhe9+5WbA77aYY/Zuod+
ytLK9gq7gG0sPhyDWZansJi/EeAAYrGoGN0iLq4V8OOQmlktfhMg1lMCp5gs1aq71jHjhnYnLeMV
up+IZ34h58RJIBXNmxyfO51ue5cJ5rAaazo3p9rRaUyKRhSsmOPWdmd+0Y2MP+6AJEZHEcoOX0/x
VhU2uiuFdBV7/5WkQEB0/OBe2i2lfMQBPYF98cda8CTQgFxb9Khip4U5OvOxwsyTNxePuJK8ZeUy
vYP0xvMUAgXfw4qpcUWIceRbOLQUewAKwww8ryPbPHAfkJQgp771GM0tPJtvPNxQZNr0b7jKqXDM
ZnuNjs5bUcDj56X1raNf4Esr0o7iQRWzzdZY4/xOeJsaIzOSKhovLfr10+M2qt6Kich/sSCYiGch
wfTCRRTuYoXq2ZO84XMCZOJ0+Ktg9sNTO7vZn39jK1xNvuIUGFEe2Vr43Vcdw70Fghn9LMxetPYm
cBnkZ5CK8yja6Jrd/GAnkc+IaaJDYx2FZQx0nnT8iPFCuTb/XHeZs53gNkD+QkMcsbO4Tm+u2tLR
9xXTT2kFS3lIlh4xM70vlmSAVsQWqUbjp9oL8WSy2nh4aJSiRQF/fIoF9tlsqGITx3VS2UH3M4RP
LEu++gjpvP0nWEfaVQryul02xWxETlP7ejjEIhLbeJwix3aLUazePBTybj2D2nwvyI+u2n3Ts7Ov
LqwFXcKuGpo6EdhxPeSPqS6wo16r+2ltn949jh1lccYP6DpVCl8X9ZDxCiZ5fz7y96gai+Z8YCMK
bmywqac6hMYd8z+Tr4xb6GTuLRBm+XiN2A0sga99C+GOKhU9ZFq6beL1d9H9qJRpynhKfe5+ct3Z
pkq2oYUlZc812OUHWfrS2W/yUXP6YMxnHbgBSpZze1yME+5w6h6BpDbQCDIeqh/r1So7+I/0qbHd
9UH0Q87r9T9rPEGGhySfroRPy1n7mTfDXLtqGQrREiSjySAeNTm4v1qb2zos6PvBTb8QiVhwVMQF
H2CcU8l/IvuthGv04z30bvHa+1Qr0Nl2FFchxFzUyhOkKj7xLNsCAS/m5obWiIGiPFoLy3ZrfDkG
irFkZxnGDA+Y/D4nj8y9yE0dZl+Zw8m62gbyptt0AzfmtoaPE21Y450JLzOtWeOXtYYw4gGIJn8M
SCL1nLManBNk24awEPfyUuMS/6WpVucC5OSlvsPYRt9fESRphoV6EXawUiDDSVOPWrLGO8bTgN4V
9aBeqoFzwdYkzLMcPJuSDsgmXL5gRyna62sonZxMgCfRtucp5kxHbvDCm3Irq40J//cncr1FKx9w
h3WbQn3JiPm/Wcuk2iJ58jKXin96DNY2wg2l51dJojfxWajfrDVje8t1pxZWVr0fKckNLWOtdruO
SMm6gCLm2gZj9TC58FWR4wRMa9wowaJiEDqLi2KiXGjK7SAUpA+L2HvyGXB8JhV6PxvPkfIg9dWg
PUkiTh/++rjbaItcfgruX0VejkBGLKxgHQw+O1ZESFuVl+qh3Sk1OgOPZ9Qsi43FgmpljGBczlyS
DR1d2JaWJfbnxBnZ3XXmM+sWRUnrBNN7DncMMpNP37Bhflrud8EzSdKddI3XHAI8q7B84z/5K3Qv
5C5j5an5wFQPWgFqqzoOI4/3BUfoQdBI9VwRpimhxYtjnDEYb2WY5+18PEYIogzsTv2poB4TuYbJ
C4nlYSkVEwlSys9Cs5ZDAlfHOiFTbjnidPCY6wSNuEKjTXBwB4Z1D0nfeRevPGjt/8uBzyLSH1WR
DkvA21hPd41j6Ts6mWS2gnMmANIpmuhUC1gy3jHzaBqnjzV5ipAQcEniG49X3g8+aByL3CkRqRYH
54IvcNCeCTwCobPa5lwe1pORcC7sDKWhtWhb1hsL4338D5g+xX4RNs0OT4qlrGTh5BdUzHIgLdjW
NKustGOOrFzRC540WGl9iiCaeYQ0OTrlbaAbKXI6ntR2JexYv+rwO8Lf6aKdQwHDvxrTF8N3H9xz
9hKEXf0dO4VRsP3T9AyCLt8veeBqi2GAFXObh8Oh2Zr04qQ7+o+AhOGYEHZhx62uNDcqOsicVsAh
1JN11RMHTikWTKk6UuAplUfwYm6ylgxA+TOZgoK1ocyyYdm3a24KSrz6L6ja9aJAIOTZygdY5b85
ZAntt9JpXXKyCfO4UTnXygwWkKDcnapSIsrWArZxxIRMjylKiF4pmzUr+clyGpfnQvhPdZJ3oTF/
XBovhWbqeBb8a4k0GAhZpKLoof/S/jHT5ID3Lp4lEN5v/Zv98zZsjn7PSONRW/vxt7d4tq1LMMQ5
aXPdCZVDETxLgmwKzDtiVLVIWTRLoET6p701m9G/u9qmcpgX+3fLvXg54qdddZ+Gm3O0MGKUdifg
AAHc4fEsjt4U3BFuRpQakJTHnIWJrK6qOtan8b4APfXyK44WIs756tLoi+RfoS/1g8BEr1xDMaNs
ivSlpLCzxpC3IfSJd5q7jd81S3+D9kfjcELrKLsTsbU7NLSzhvTGxij4wSZZk4jD40n1QuMtE0Sq
galdeqOgTiIjG8z1kT49dUauLKGOGP70rUP0t6NgX5trUVxBaszSbV9rs5fgEiWz+jW9nh0q4aTV
PltYNJDVzZWVnzUc6NIvXfRV/XbNQysehvQv0c1ZwhSLg5kKqQVso8fZaeuzgpsOKIK2cmprM8aY
EONrodzaqViCOVZGROk4hOu+2Qjmqh+2tMoWLmgDnEgT1lfhMa3NutaYVzRXeJTRTfvH7K8P7ty7
lr+D4oDd8WPUL6qczWSrchUoHExWLMNDvLGsfc/CmU/u8ertJo4xHKRiPcX/sVtzCfGMF3ke06hD
FQR1HlG+8gBAWW+le1nlOey50Vkk8o9Br2z+6wvMRgXWv8P0sHxx39T6m/oSgZNxeMotZ9zRwMSn
0NCGor0j1M9BOhvMKHX+0T4FaTb8c0XGnvsyOFH7OJT4hBPHyxbeZZDwQlM7EOso+RKNIEsfQ0yv
/auUlw5dIaEv27zhMhesJ6N2uEEJtdoHYXwrHIIXMMVyHQ3g3KgnKV8q4a19Gy5lXp9WYLu/Chun
vWkExKXJPGgyYvny+p+sZwa8iw2w6EU775sV+5TxkGM54eBvghs2GM7D36ypjeb+cadhU3a0pjZr
3eZZ245Ap1Efze04QLVKHbzL2YldhIwupkA64mtkUyZTz9svRwaaGbKYJVG6Oe9PmbGA8i3XtgcI
CmPb6H0XgSMxb4948tOuavwpu5JyCAKW8JwaOHRwoYUwd7gwlN+9b95rtp8KDFuNSHAJk6t4UM0I
WlyOugNeuaVPQMi3Lmr8z0XIpj2KKvdBr21Jbelqeps6qhfzKJeJwpwlCyf2Jij0xXi1qHq38E4I
aHrTay4SDsVseMItWrZADpSn9JOJas7m54hLQ4DOB2XUoNKt4tTqDG/maSq5PxaL4a2e/Wgn49x1
w+u482lAOMTgRJS7oB59DoRkmGyPJ35a7FX0dFHcNBH/GN+EVEt2+TTPt7Aq4Q5vc+JxZOerS6Ss
8uhYgV4w7i1UwlVsOor1o/SMtEnA4k0LVowFogoZfy5kmwbrYytDJQadm66GZTbki6pAmvRwi9Rs
qpVbTKTLRLlosg8PpIyXIKDo6BHizoVEqolmmJaLEE6A/JlOwb8jQVh6rqcLClqLvAuyR0cMKQZs
PcL/SIvV0O2MjjUvmUU+9u9hUTXtmrYTKgP7Y6Cx/AuvhNSVHvAEmFECxqirOtaY31LpLtCF1ziG
+4vayz7SsPkX9Jz3griVTNjHKXxCH3irGW0DUwH+0h+akBFk99tTtZjgvI1GeFo6QDmNVJ0iHihE
PXAhs29unaTiwxXA78blsc/1Q8ufswCCxKlOmZOB0zwU6YNAd5ATEB4u76E1lnpJ79Og3NU6AY7O
QSSL7TEznibOKbVFRpJK5lmI8f54lxr5mYrkQSGpjMbOZLFiIoLwUCx1d6u1X6ay7gUo8nJxCf36
GZffWR58h9lueqb3HLn8CQVvYm8lUWYJBl15lPJ1WUk09jPwTbqm+1tKGFJbJbu5KvBzkR2bh48C
I7EFMV7D0R9H6rnnkJ1Qa66nykV1Q9yDao2N3pS+hCa6aMHvCNglsb6CbFw0/LkEz0Ru9s+GvDS3
ucKq1xBhMuDDRM1JjrJFoR5lwz/TDi5Ne48Bp4L51TcuRTzmsa1IPjEazQ2L9/FHrcmyGuqNN+yG
7uPHrJOieQvM8p+Af9QK62cQ9weRoB0AhKgft6LrEtnQ745Qq1vf6tHDc1Kff1JqnjPxHcsxJY6E
WhJhl9FabEFKGYbir+FVI390KrZud0mwWIw1xihYO2kfdRVmA0l2MjllN6a4K8bk5l1jWT3S4dkj
NOmbLNAWqWuuJQJcXLtEVfi+aFnAEcRORZBbRuDuJuo/ZGyxpMsC4PuwOkVpcpo+GV0tLiJtqiKL
R9P+c31EqjHyc14BSykrxvBL28hf2iJ+u95SIQliFk8/Tq5ueFMj5t8cUjm4D2m5LDxWc2qjBOWa
TDCvgVExHe7uP6hcuUDKGMFAxNHHxx/XR62CmVNmP4krz0tzqUnZhRy7iMOtiS2CUaA1+PWFUhLI
Zg0vGbBLiOBqsfPCI9taQ9DWDllSo40XWk65BVPZ3lVOhs8Z+zlo+Ow48nrA20igIzByaKO1znNA
DygZT08KT3kxjfKT1YxUeb0jp08DaS2P2o3cYdbuPzXNgEH/ad4DZmreTkX6UAO3/6k0A62Cis+U
jhZeLgtVLkw1seBxOL4rzsgJVAV5r4rItSLNsiQwgOGIAxMlrwQIOdcx3vbsu4bpHSIUVtsIvdsj
qy+ij3jXwaLkh5YmgOW877Fz5+4l58/rLjEyFL7Uww4KwUSSHmm0TPtznP9YersDHMUVOOMXiJjf
XjI/X8psG9p/ExGXE3IxQMYxz1VAzoh5PTBoD0ngxa5wMJv/f200Lgbuf9iTiBFfA1cC3N00++Hf
CQQ2XC65AgoBvyEUh6Xsf03FuSXv3y2YJoLp1RroDZbN/+PnWCqJjPALppZf6i+xkI7NMZSJbx+L
EO6g+DZNptkerDQYtfq3/y1y/bW8PSm98A58mB6WchXbf3pzmL7pjjFpGqIeVt8G3ljKzTwKNRT1
oFkiFSPa8txzH9ci7HIBi28zeSLPep6chvYfvFzfI6EmDpSUYExi4l9w9JVTkiwVLTSkSfnOIwZG
0yUhqIe+M1c5ZlEvXgqLWrbjkI2B4ojkhaZ3G3rXDHFewOiLZ9k8cyWr/JIywsxDNoUWa3qeFjVf
OZ9vCzFFhemiWqzw00VfZv286h9eBXBscXeVezH+RsOvrPzEGfCshYf0XAv+YiKZ8GmnIFbD8u4N
nzhC8Jp6jmvebiUvNQtnQLjteaFcmbXONdHfGgyrYfLWx8Yu8135l/9lTYqz+EYEJIdLYnLuGXu0
cW8zeuEGJRXoAa/PlVL2N7Qa8p55q1iqonyRyhy5BHn6y3KLdNLwZigW09Ija0c1upFRz7OIn/5T
sbko/FeQ3Fw/XDJpN+nHMNrt/E/XCF1yjuVvEVhnrXDFzw4pfBgzWJR8SiXSDIFGjxpU5EhvowPu
C/uLyc3nTviLaFhJYb4YWQ366LfhBArESusgXv0Rzc9kVOF+ZmDYrirSvbC0lU7knDaPk7dnMLnP
8cuRSSGMEwsF/F/RcbN8ZQ6/ZPvL6BF5AkbV7DTJ/wZfQe7/1fj6tOwCI6TiAgaB8xDhGIpI1X0M
REHjBr6D4Yg4B/U+VdJcNlJOqdzY7yDRTLNEsuRGx0Tryd/abYP/ydSDulbCh8u7bnhbkUEnQzw3
uRLB3UgksKF1U8occWxk5LCV+FTK/lZGJw3R9/3IgWiJZCkxc7TUeM/azknFV8YAgKNAyk8pkbZ0
C542DMxcKMg+7bFXsfur9ZOWV8usgtrE3agSX/sGpdJRqBlH263E761KFJhu2fJY8a75t26epzXC
augMaVQWPWvhRLS3RluBigrfW4f+psKIYAY2V7ILAUNBu+PiBeSmdh3VdMwrmxLMPJMSAFVtRCiL
drZee0apvuXzTJO30QPK0546nxRivMHfE5GrfIASh/qQZGsJiDlie2Sih/Hr+pkcFuexZyqrLYCO
ixmNjysKhDEgheHHHX5198vjtVQ+jGeGD6f4bwRVeFU6ByrHtOyhhNK9hK1I64C0yYjgaygRaeBt
4uq74Erxuc9z3lqyL2kOA35YtiyqhJ9bxkshOXdmHh2qrLXMQ/Wk11vOFXP6u/tiVRAj5NtTq2sN
hktQ9pL/Z8C+izEOeNSVpq+62yvdFwyvmorVpmZ2xj9lPjVxigSlGZDmu9qMDjHfzQOVaQL5joBL
ctIunW7rPa3i1Xg3DX9V8ROKSXvxRD8a+j+JT4Vzu+L/DTQptye/vE9nuq3BbBX0EBson5Qavsd0
TxeYGNgal6aALzysyVfPjSDC17nU8YWWd/Gp+NZa0g4agBo+jLD4kYZNKuHzXtJlBVw32z74TT2D
QwspghA2j7vtuUKUL8GVTgyyiHjMOedSqcBUZMgJLt9sFKIw1kSWcNWkAYn+sllVOFHCgkg0JAFa
4OHmBOlMqb4hDGcD9BbI+Xe1xAes/kTkEnpKABuOiQW+d74/eNPzQak3QlBS8IIjqP9zeS2h/iww
HJnICPgXPX0N62s4B9krUO+B+1X2jpBdWN5NuCayXenk4ALbNMuFgUtC4GoQCxS8Lfo2NxV8LINf
PwRfI+txXX0rrEDi1NEe9X8dtIg8RQzoPA6WmCOn74rxn4zOOiwyY9KHsBdjNP+M0qtOx2tJcjlD
GVd54wHRyg6D6bCj6D3dV7S/wyug0zoL1KWbOV2JOSmVZm1izGX8Zhk1GiOrMUBH7tN9+efB4bGw
dABrL30HLE90EAvSxtQic0rhNFHhpaQkDwvuSGibz74TboSwBm9nZtQbuCBauTgIHWRcNlOUSXpT
UDlPdB6rwV9E0YncY6n2yQSFtsvRnRsN66oofJX+Bgq11BwTDdcX0KXhIfJB9tQppXxc7NNWIjcU
XJUOjJWFQ4Gh2pzRffeeqLl8TjGjXIktVNaMd5FugxyARDRxmlGYPIX2RTAoHXcflnOWCwzQ5R/Y
HsJNfElpIh1xwPfYYcN2WJQyXBZEVinhIOpApDDKFUjHecyyIF1Ugjg67TslmBqGjVr93f7xJAZd
qONQZNnsv4hdtTwJOwTDBEZRIBr7CF9mGdmW52GoZzeF5w+FJg4BjG/1t2Awx7e53itP2coEI4LU
mnVMk+tIPRk8d0H1V0+ohdjJxW3HFI0R6KjRFFcf5aJceoz367w/toxMPA2TrsRMrCDqdFC4K8HV
RBYAbhIpGXYQoRjxUgxn1x3pa2+ZITD0Nltc/hwnNw3JMiNRkc7zTZ8Sg8Jgkg+IarAFaqaITnI1
+afB55Przw40IcKIMjCf5AoPEnQr7tEEOjePPB1/QK9Wv4IFlqWUyKVAOUWpwAHPtxXUz9LaJdkL
nrhe6jgew+3IV4ASsowSY2GUd5PLujOGdSmKtidmDok4LX4IwwbWkk5l45RBTONHRbYlFNxNQFOU
xotq/XVAGWR/D6g5yfmuWdYS2xhuIaNzcjFqtDdRImsFjhYfisLbFOBOTOxo3YLBAsd5coy6E5sk
mKDRRe6wz7OCvYYsPn2rAWNHhfIxfrfQ647CSQnDJ5m4UVtYZbUUfCbs+YU0WNDwFjRqMcxZX+ww
sZNJHP/C5RhDgmTTSFvzg9MprulwptZPt+AEQEd6RIqzZ3CTy69I3PX30OhmbnQ0+byJSWL5n+im
PTBocR0uBSg0Co+U0f8XRF88gGDGf4T8UoZ/zdhtufz51AagfyZF498yOXqGkRX6MZ4ZK35INPDh
dBg8vN/p2YB+x+ehXQVEre4UMjyoxW5RJTcIR3wW/DaPH5XVOzlSAdZoCaBRFG4uC2y7H4Sb0mAT
ik8WMCS6d7tDYW74HLDlt/LLN09Ay/kmAn8XjIzuBTZwCN1h8ptxYSj9UvRIJ5c/RCDk6Kvz8R+T
EjYZo+GeTRNsp/AE9PFfJj76FJ2v3MTKK26/ZevbgzFjnob85fUj4ZCTzu8nTJyBKwAR5PtPI7gW
OAjjAddKgmDLXInSGlAgDeFjTbt19Tkc74l4Df1bYuGA9h5h9vR0pyKsWH/M/GVMcWEKrSJmsJKA
ciD+0fOhw8uuP434p2G9dYW3qr5FFCf0j7pcdcafm5ucou5a8JI6drzPwvyY2sMsjh3Cdll96uoj
ti/Z+ATwJMd73l1U+PbtDs0Zy5osGwsROleaYf0Y7p55KepzzjBcXgDExrSSk3mpzhwBZ4VAx+KR
pF4xNSHe+uFecSocH1V4yYWcffpPUu0xZSr1Lx7EwoUCdjI6NJib5N1k4yJ33Sw2ySH374w2DFlj
Sqy+9Wp1x+Ft4D0q6FKzyCcUpFoaKiFg97K+5JfOX0nZvyTzj572sAxzdsoR3usG85FHamzJ7nIp
y4QyZhnc3w6pLj8K/l6O8EgUNys/TYarfkqQlbzn1F8x+sTOJEf3AiMk3Kbuzmbdxc5mSXwVu3DK
0RPRQqmpNVvv6PT+ClCp63BdY30cZCAjJTstnqA8xodrTr/i4N6L2vGZFZb7qsg2qgsSSRepjmBx
MB2MqgwyMFtJaMMHIovPGKxKfanljar88b9bj5Yb3IANW4r2Xw17ouzozaw3GkVMXU04NPskBFzG
TdU9u/A7RGGXqneef0o9sl1fXDW5RmPahd9V0Mo5Pltj23nEFp8GSrtIgh8vEoYrrOiEBt1jCTwR
fVFCG4y4FCLUwRwvVEgsQKkuKrO6TFrq5Eny/BFLX+M0YMHWm0gsROEV53ASfntr0H9dMUcr9gS7
rHacNfyEaXsJsxNsvLvJpRuGYkSuWV1fMs/l2v4n00cz8iGdS+2VGY4i4lphKZLORMYg98b/RA1w
kbaV5UfGbVkmmOuXPSKtvMHGR5gzZJ3AappQVhjKK84Qg+EELQLtFqv1APvQNH8aOJQKqqlYEt8x
gY7fFYvQC7PdQvmHS5R93Zw0RcEPMDnkS8KyaZZrQ0Nw8qaOjCeHxLj8lcZv3z3EncJTkFNWfiKf
7wWMxlWeVXQ46rPdVx/IPE4h3IEfCXl9SfUymS+ankhUkS1Db1fGuyk7OmfvoR8dR5px/WgTQpMR
AgymGfPFnZVtM8tpuLV41RxHuWmvpbuUTW9rDesAJcq4ZXNgIWmPwkylmIwBWaH6/Ufi2CJSOsgQ
Pe9p1prTDIvcuVVjXKbGrwmDtcX0eWwvGCHJSOCur9MF9T54e1h+XFBX7mzj+rQA0XDBJfGwGnSc
pf6SX+M/3HXiKwSdMiwJukLXJANJSQoUHZFMxGzAEUfCXFxI+N/YuqZXQ1i2le3DGn/Mk1+SRqW2
gOcYuV+R3bzZvhkMw1obQYKzfFEsSbHX/RzkoJ3PvcUcOUfXVkL0aOqnpp86hIZuP8Q3tvDscjll
Dpz5x/yuctiQUMfGhYVwp4LmKEj25f05grQGQXpi+MlRw6iDcy26iVNlTh3SOsputl1qgmNYFBoI
PcUqZJXmCtZk9m+ciYoV9hVsSwg0Q3QWkLSztYCmE/ufRYgfmadT5OJzvqftlwHQHPuT/wUVQ+Mw
Xqlk0zOnevfkhERtz6sziCHBdt5M4hUHL6rpB0QZRBcPWTVA/5O50CLiKI2wrdD9+/wu+Z+OTSrF
PWp4FNEVnLjA8hjin7u56brk/MQuk/OU2fU7+odnIU9nQOUaO8phA6BQgdTGnrfuziEW7QxcSbjF
8hF2XzKyUfc0u7+BaRAJZPCMBM05aBvkryaoH67jnyZb82kT/AaUBp1jr3AW0ytpMVY/xPIKZma+
wskoXmvB3oLaM/J4B9JfrvgqG4+2Ghuhci5Rh5KJM0n96vEalefBf2sFD5Nod9BKu7gBljTYMpdi
M4Em+Csy+EjeLTHg0KY2oRSJYJBiy2zSMteWLA7P5E/GYOOmLyLwRC27CctgMmjm8xhuVvCHQMvs
AVYNADR3B3sc73YoOdQ0TkWS8tvHFse5x2E6rbm/fr0YPyqGyaZP7Qw3BbFNdknMA5gjNCaBCmHN
Xq6piCpeMS326bwybOUKmRzzACsaYTnbozN1Fd6GjboKq+W2Dr47ee1hdWxsLjqX6R9ncZr+SFZS
EY2yoIUr68ZxwQoGG+Q9Knq3npREPJhhtCwRpFTyG/plDE8mCl5K1FZ0QcZyOee9aFf4b57ueMna
07SLj9Hr/HM6HUNia6AL8lB4O4FLVx+Jp0bgRYKFnqAx9bfWXIrYHtuY1r/QNiLcEEdGdZBghw2d
P2yTp9EO296+n6sTiYJtL+UNwHUm3+hG6Nd5fEjYJpuU3E9b40prqLJfmHmK0WavAsGFAS6W7PG1
ibfYlITS55Km8wJAWXCiEliZc06U41auzi7GEaZEAF1dfR0StihoY+zvMksx+JTYYh3G608JCmhx
DoT/LFyRSEUIhjiBGhSYN1F0rOe1sBTLc4s7jweD8YJdyZrOjDHAJlLQLUtsfxW5x1j56gYq/Agr
8yClMxzDBp+zT02ue1JStnPlbGYZdnUn1voMYL0JoFgWY7RXqy+3Z1UE1GvaOtRKxsHkBDLSMzvg
cxUXBGzhecRWJCOASH4Ta368dev5zn9gFrjUAbOQc4OkFzpqvWEX4f8U6m/S7AvzUWEsesIDdG2R
k/mLmzl1EI9baOOt4rjRgdNhqAcclHAtHcq35n9V+zWfDgZDqM0piusMJGKUz63uZKLCH/LtKDs6
TrJ+xRskBdS0jvyBsMIyAScZR9ySwCTjI22xRvb2OKSwvsxhDMOX/yrKq7ARyUBv+ZiRoihGuor6
DfZJylSWrYP2QxvHikkzawL+v1XfrDmfSvfyUKYrtkBsgUlHIuzvpviLSKV96MTBE4ryAL/CJDBH
Lo/mNu/aMAwK1tIaQzHn7Ds6t6RuOgKC2RFsKUvSBgO9314k9FJxAcfItFYwBlT0VtnurLOr0ciD
+CM4jPRVOCZU7DXGcfTgowxbd2rSXfAY8rxTr08XE85tBVL5ZLrBpdTMdgdP//XNefOro9gfzXYq
oQkndzFYERz72rhmS0l7D8cr3HQn/uSmgg7IbUSukQiQw/IL3la/MMZjFWEdB0eq+R+eGf43Dzqq
RuDR5hsU5nDYAD9GGu29Nb5IHvDcyEjI10xfw8ODp9vXE4pZvMFw17G9bPAOciXZunFmt0MgWoux
+G9JdZtoAQMhwhsDnZUvXHAR4RHF5VXF+1R5qhJqzKJSjzHh9PjcownqPX4CHgKI6M2CBoMsd6wT
/raQsk4HqZGTdoR6U9ffHkgT4THk6+7W7XIar64D8S3mOu7WJ7y2kCUImUtE2VGFLTsz30yKFkkI
cJaOLxhoqLonGTANiBe0bQYInFxzu9KO+LG1VZ9fWpIEENTBMp54cwNexhVaenLk+MhGdGAMvqkp
pVuUDxSuch48ZNSkPX0Fwpp4JQ9vFmlOR9TzhZMlOz1LP6l8lubZKd1ITMuTOYM5EoJz6Zi+0o7P
jl4mXgsggAPsQGZAP1A78VeAoS+0u4JhYYtjGcOQPkKhnYG5Zf6C9qHLF2IQEjY7/PKcu0p82ozL
N1BUUX1Cg/t9yxYKQAu7GGiLfDHWyVjjjpM+Lfl4MgSFHVBsGawGSAvh0RAcrDZusWr/0K7KnJHS
t085Ft6WkWPyFR/VAfll2h45VX0Y93q78ngg1wtFPpgiWSNKlJdJfO62oe98OgtVkSuVc3tzSPKN
qa0qQlJRD2hvFh0LtJGqOxWs4zVLGjpwRB8PtFV8oorQ08l6pLkj7o4xMEQBzCN2Gpb21Fx69bZh
VnBs94F77j4DtPWfnImfvWv/4ZNhcSVWHjvl91lY84Is4SyA62jpbZ46+ZjZNHC3F9pc3VouYz58
4uy+oS53VDBQ6oUjDq74vHm3+5FEL0072lr6wAPH5QSbsFvo+OFXUMthgGOwsHEapSsFsYG6yI3J
qMDCMEiUBu1xoS8V0kycLh3GM+6Srei0a92eG0f4GvdUJVRUwPoQtEYK3CeNfyI/1eMGzgRbvHib
7SpCWGBPowVs3RtDcht7E2Ocef8V/Wg83vP1ZChk77eHt01njf5dris8kCvxUm17lRBHnyx/SJ8p
EbO3arsl7Gkbn5QyJEK0+DEsSGkrlc7okZ4A4wSTfGwdS3uSJp/qpvBR7HHdYYfKlpANtHVLcL5d
sqiUBdtAHDLcW9AH5F8mwLOBG3ru/5ivmKaNqZ2ARhdmOmBR2BtAtqdtFsvM4q6HeOmLrQyRrKG0
CeXEHPjImC8rK28B27088xHzZ3jW9hDTow1M/ClHQxz91L0nxChUVn5JBODf+WiTlgidgHPXnXBL
zxWTLmm/W/Ka+n9tsvDmAGE8YOMqBBLko2g7aQsj/ec0+i4Gm4kwWIX2LjHVgWeM95r9KDKwJcHA
5wYfCxBxMwe8IZ6AKOSa3NT+dZLDQRlBGko7dDgfHZxeLPVVE3U01hUyPBEmkiHxmY5CmOOoQCIK
gvUPAp4VORqG2QlkyrXeHDpAGNXwNpr9fYzf0wcbhF8ItdHK+orvWFd54oWnobjSA6yd6HwQCdWw
LBd3i1ZOIwA/b5PcmeAucriT9CmMaP0F9n8kndmSo0oSRL8IM1YBrxIItO9SqV6wUqmaVQKxw9fP
yTs2PT3X7nSXECSZEe4e7v2uwYVhjoilUX5UHe/IO0m0HBXyjA5DDsCoZ/JkWZPvGX0z/fJRjzjI
c+BFTAev9bUh+6koc+ytAus305l3h96edrjPyXPUj9vOxhLUXFD4GpgkHS0GbvDKmSPpBLOy78WG
rvGBaGLQGM6J9ggWcbsJ3KxeoM1BMYUP6SReGOVSU0599NsVLgkElUxlNI++Ucyor019oPSxVmXC
OP0N3rUJiApgABaHEuNfXfwNwxzDvDxG2e7XgfMhYntlj5eYXAIRpXYZHjERUS/eBeZNy0PJ+7Np
ndyXWkS0JDck7sdEH4AD0V79wlEX8oO9lIlVFr65J68A/lAm15xzpVjTBqAykSYOOyfSF8g8hIH/
+i8iHTjHtvianBh1nZYLBD4K2APdiJ/LRJOuDPWZ5sxcsWFkr+MwgK86RDDTJqJKz9ND2Oxf2AhS
hw7SiocDAfLmOAyKJecbaVa1dmIzTV9f9eBp4ZLwKai40Wq+YKMbgjCB5yvM3Gl3MNNSsGWrSo5Z
MFYYpKHHxMtjakooDHpKcgnzIpKMBBVYcz7A873T39z8Dhnfil8HOsoPHBMbkp7cI24o6cFs48xO
kYtCXkU4j0/6TRmXrM1FypbKhklPJn8p8lccQ7rjZ2MynkhUTjliI2HcssinjKfHRL+uxBDjKCKC
lllabGxvobYTzSbPqOJV0BfhSfDDJUJZsplKWk1uUpFclWSVhH8BPwEArmEIg7JTZtTPKL9bhDxY
s4lmBB0UA18RXF9GhgtpDhnxrOUpgx6MCPjpn8QFSU4JFar7sYQzPhM/9GgoGjo8I/VFTSwGaQfS
QtH5S+xexBOH+o/CvNzL/H7BD3TYM9D56+WtJ7RKpUWKlQkzClNJ3mHPTCeH4B2yO222uci/YXA6
2TbqhX2LfAoCwhYftOzNStD8efs3KJcP//QiNLWmR8bpEqW60ya/Jadiz1koLeCclaD3ZfusFaDS
9IHGVqm/eXOpllLymfr4b8D3VWDzDfoR21XRpf3mtWed8MaZHKuTccchemn58RleErEl0bpMq7kK
nSgG8hAIs/cv6nkNaMmYl7+sNM3lyQK+tJgwUChBXXgqrmENhiFY5k9QfbBCKH4iGqAfgoAiBqsp
q/F5/WGd62uAY54vnlHMKHQHybdPObHW6Dpmw8/4xeRHxOgmJAJpUvXc3FEXXfv9ifl4lu+i/0qj
nbzED5whPg5DfRsQdFTMAxep4SQgYgDRwKLyjeAoFEBsaiDvyf4N+64DIYAzVVRbbsMLfcdWbPF5
cnq221ctXiItuo4gKq0LPd9OEPGhY16KxnVlv4+9tWYAFWac91KcSxIOffa9DWmNqFBn1uAoIiSe
EeHkPzkPC7chyhhSkM3kiCj1m8+nFrbMpb0fvOCA43vndkd7Z9R3yY8sfzwpe4R5BD4wqZUsL/a1
ZVp8mTA3sWJT0ouSO7KNVqQ0BK7tbfM7S94wPfh5OMNCnJc4qS4mZ113CneCP0C3yITurYw91Pf4
jHjX5KIhGZQJQPykc6aqd+zaiNmtm3mudolESqeJJOa/yTo8sagfOLwmLlkbRGRvw5uuk0buo/xq
v+mDcZ6T8qkT5j4yqqo6wc7MsAO8YIPVncgFbF2z2n0effH9IXBb80ELTOJbeq9VVxNsRfUfmwaS
RcvcqsfsSH6jKN8GOM+zh87kfzi7wybY7CxnviM8ivNemKsIMyO3uhpT7SR2LRHCAK73udkUVUBu
Qj5EPEw3/sIKokOqdmSSQMworsKCCAo3Mpx+/PoU2LlPmw+id4e9DTfvGfNH+2ZBo4PI1s3hPR3c
jd45msIZbSTTvvTwAO38nZB0Sm9W+NnN2qfb/KgAFx0Zf/a1v8kXxfJR3UYXvK7d6JKtcZq8MIBl
7kGycIhscTvA7VnxRm9fiKA4Bw/d35FxXybWbnG8xJ2+M73sypzCBsDndStoTLHTbX/qI50zR4Vn
2Ot3eoPasJfJisrpbbqtEx9hRpNiGvtcknluQLD26HLfi9F5LZldKJb6ewZYumf2jmn07OsKfFh+
qdhBTVMWQbhTX4uIPQ9ZR0i5nXdMak4H3C3Z50C1MD/3K8wrdzny65w6YUXoEkb1A/WfV52xEYbT
NZe+KLu0fkbyQ3DSxql+l+iHZuYF0ydE14nTb4S/Lt4/OLZAR6j9CnA0cOVv3vux8jv1/l4Efxp4
RbuQYg+MDoelWcA7OCOkNCJ6DoGFsdfOYU05koqZb/k7x0e0mWO/thn+DFwQXfA+8qNHn77aCVfV
5g/8Hxlvjfn7WcW6eAfg2MxWDJhRJuf6BmFvDzh3z76YJMIeEfsvBjE2Bkz8ndlfqozGpwMkRgzR
mVCUxtmZrCOaRlrAmOTXPrnaSC/yeQf29LK8ZIWAxpyr3xlubNOSCmHdfzYTcHp24jRB3OPI+V7B
ymyygubRqfinHcmkjNCFy7bdh8LmHSpi3W0zKhtC0QBC2PifMpFh9OgnXfGHt9NoS8X87a7VdbKE
4VSwe0l4b8I2hpJ1IutRSvNPXswLtYLC/W4Thu6wI9HpBowsnCkl7jjK3xtnWwhmZo7wEPwOETYu
LW0X13ul3kgy/uDKz0R2P3x+hbIN7F/+eKl9ZtgDWYXtoCz6INHJ5+rRZsnSBqbA+QpAddud0cdL
0VPvaBcMtHpBN6/RyQQdb3MDAxahUYkSlygXlGvDKidfDzCPce5viU27QMKSNxaaGK3ZGTaC9W06
JQKZzkFFbEkXMRkfQ4hApDubwWcWSyua2hRtdcCQ6gesbdbU24bu+I3oqyZ5jU0ZMW1+C5Qf1Kth
TFz5nVQecPR3+JcKUSHYtrnnxCxPOqpiQ2sJpxYCbLzJwbTFLpIjpdVJW2WPN/VtRn+GvpSm8vMo
EP0pInewiwqQ979J9lUDnn5wIKxWdfgvBgfBcl0SCkrMk3qatRLPG9JwMhN3P2P339uDNA5siRot
Q8VT4I7x1tNtM2AFK2N2NuA/Sbkdb/Txr2evlxi3Dr5AFQ1z8F7NFxY+RYdXc3CqGtrs/lTR1pTt
j8bw44sRCVpLFRgPILicgyDBYxX2TaqvMaO9DxsxTj9FxPKJltKt9sFjbtJ2RGETLptNf4PmNeDB
T8m8XXV/lWcy3PjA32JV3D6XyV/1J23rVXIrArf0rX1+eC3Z2rHc+ktXL79dqXv5ZHyb3/aBeJfN
BJJ3FqzBXbOV7mApcprMJvt+Wa8mpBroDPYd2lW20g5govYGA83fbqE/whM3gptPjoSDSCO71Ifo
J8TfU8iAik3fbvhX/RTsk6EGCnhDWiAVil1DIOXdCiBClW/K+xTMmKO1dyGj7MS8EwtKsPFuglUD
dTADzfPacfR/bO5PpDO095j+0n5ht+JiK1WIVF3ycOZhNhfWFdE4U66ybzx5Olp7ah4IbfDhU+dS
vtWZOrl8VuGjJuDXORD6VQhHSTymKzeb/hB0ilH0RVURhrgy0afyHBIB5xy05sgagDBesA4GDo6o
zAqvR9vSMa3fMdCrztvaAaNpZhpeTVhbPZHNGLN6x3b4GcBcYfrXiSQmmsNH81rJB+vIDSk2/9QV
xhZkCjeRB6qTeStURV9U/lUEfDLjFRovGLPDqjcnKHKTim4QwjtAJVwv6VPRo6XnhlYbIsRLpNOb
+oo7eOOgxNYPf4D4vQcCYkyyG9CO/5YJ5oykVItbnR3YJA33PQHlXALa29mKl774ZajaJG8vYqAd
1ceYEHfPXGyIuxk+z1Ckcz4v5kp6P32g/wXLQTSK4jKa7Va6NxRkMvDSokSI0LhvxAzOUnZESsno
gmx/8gUM22BAA8wY5zQLJtAHeUYJAcpfH1gwIF3K/QUOYsyURRiLdGDeZ5/hfpwM1G/aZRgdZmQ0
avnMLSWvMpYU+qUiBqJrc82lvtr9IPzXsF2m34jQ4cfRLgEkhb9oN3YudKuayZxMtaLTaBBExSCJ
LafNove4cbgAMVKBcRDZUai5CPy0puZdtVcGg4qpqyLLHBbRMmdHWUlz8pDQOKZ+4IHYlBA2CsJf
MYfIKaUzcVS3hxRco+dS9KOYeqZSvYftPkBIi9oM/MvCI1z9qdOrTZrc5Lv+C9CaNq51jEOmUVG1
/LwhyygPwJKZBc4NoMx5p3tEqIX0DliWNC5CVeafwIDHeGu9F7q+iNgiGzIDDUZ3XDJvUXlRpQMR
vfTvKPklF5g8mJbT6wscF6pMNjwKDREMRIWLySnsW5r4IwYeGAuMJLiNR25vRfklhX8xXodFfwY6
JDCzpO+j7VFojlAYj7+2sf9g3KMv0vieYUKYoW612KUtU3HfyRVtGnVhXp04ycfuDOOZfC5I/CEY
dWoYes8Cq7ngqmv0KDVP6SQ2ZU6uKN2zeIDG+R6T7qq1DNW2/yR+enyToE01/mnCydjBo3LKebaG
RTEH7bxDghwh1atGXIrJ9NrY1OZjS9oU0UFPgzQhEyB0L6YfcmS8dDSQgtTXnX0X2lLfN0G0tvDj
BG6TZqZyAKEYl0DPC/eaTfaTDr/qvyw/JgCFKIcnyLRrg3jXfkYuZDJjjd9AzE0HbTQkorApJ0hn
Uo1wx9jzIFBVm9aVaabChR6L+pg0S/rL4Qavl6v2DJGyCg8H9EIP3nCJCPffr8laMmSR64d6970h
kJwQLyGjfSEl7ug7wWNbCZubfgbeZ7IccElHF4UQGa36aCGk4L8FvXVDp8c00VtcVGw6yQQs+o1u
DAIahaEDtxxh4D5m3SFmyJMAh7H4GSkbNHTgEv+bcYDrCPkCQm5JqizYMV5cdY78nruuT0yeKCOc
xKm/wW0xkcb82+L9E86cOFVh3lf5vA1JMfu0eBPPiNXMfUgCwYJ0hxCF7euKqHIkJhPVuwTLyb1K
R8LckIzYiPnIOYw+x9BGDeipN0z5iXegJi37u4HRfr8R/LT+EMT2fxS/BnNHswBcpHG0yxMsf139
0Yo7AXOenmOc9nVlWIzRX2Auyz/qhXe6n4BK3c34+f6ETknZgHu9hCoXPBCnFqE/DF6HfLwWsGQa
xPL4qcCu8HPWsNvlsnVemQ+lUsHpWSxZV4wU2OiGm04FtbpZEjQYPFx/aLN9+mXWZF0/U4iizgdh
NruDAjJE7mLD846GUBjpQ8NMNpmxbV7A1bETY7eDYtC044VuATQ1S5uc2c8ZHo3gnQXwvb0hlfqN
oTR4d6X62QVSjnK5uTGBUukLffJNQ4Y1yzBxLTwqIL1eHlGp9LX4Jo27+Ixvk4ltd75/XZlGxCJi
YL5tayY0h0cs03RRITBnvDYu2Tev1SeaS76uLVV6zS2wqcWkl439BdLglVlcGvnY9wcAJ/y7H6VQ
1rL28Q22yltK2ZUiMkCbrRAJUF5gr4nU+UOgFypHi/8XxYKdPjtYiz5OPMlaoxi6DbzbMYLbnswR
4tNaYxtFvogXpFWQeYHYVSocMQswumEKvkTjoGAymTFVEFHjZh4OXzeLh6WAFvO5UXGM0O2q+HCq
SHyZs48J0ZD682DPcWq19jF643y42tillWIMX2t3IcnYCH6sN7HkyOzCGz799DswWoxEQjr2xEAT
Kjd/9fOR3BJ7cmuGqyBSBGQVYWtQukImbQquP4gT/011CsMXEWBZ92xLGJCl7NR1SvmOZlVvIyZI
YhTY2HbCsNhYJiF2wrV/xfltTQ6hcOFmSnMSnQeKDwZBP1XvclhUw69UfIfwqBreRWyIXx96cBTt
BChDScVzKDuxub5AqmH+lharlqTAcZ2iBS5d8hjx9a1eqOG9DtSjq2999rQVX5K2Qyq5YbROq1sl
2NHuJ4k8ST9CVHCFHWEheAMhn4SkaRNsRnZMVtgUQ+AkENXFgqnbattnKLF2L0mE6ZJfj8Zjiy3h
QNrXwUTrI0wWfGTt0j/ATU5blC8JjHl8DJojGn8tdq1DWONcO88Gdr15/HPFZ6BJMPEHGmb+CppN
3/TvdULe6nuRpNt0sqHUwJGKQj73beJ9IldYJpBv2Poa3KbpGgnNPLw1I30vafXWoG4R87CwIPDQ
9SupS//BV+p0dqojYBizlyTQQq/iacRF5OyEVCnV0sa4CC+/D47hczXb1ONXwp9OgR2xVOINK+9v
dVEByHLydwTOYvJ3FCPgyUJTrxZWOtoGnDrmPPicqvZax7/MwcrFifcxa5lfodPy8aURtASzej2h
MF79Rie/MsUcJFx6S3SkJh141gBsUnOYDM5kqwtDKlx+zh2Lel1DaOoeiJy9kBbGXVq/xiO1I0UA
Y/LVm8PbdJP0Me7566OG6DJ1Pv6HYtz4ZhVlHp5isg8IVK0M/RSNHv7XufILONpwAFINBVuyezAg
YtSH1CuM/2fKCfCDUgUM9sGntwzkK8y9OcwbxsUiUr7YO8P0zIZMsiwlmEWOA27kZ443DsQ6X48t
EuGZvQClvPDSjS5hR6he2mk5uoQ3DIzI6N0aE0Ls8csjllCEM0isIsaQcsfacpzpr8XnRjHTGKhP
FDwoCgzMaos0pj/B14NhSaxc9FfVCYU/jILqR9lKtX1qRN6GEM2sGwRfA3sAr8sGpi/x038sdB4h
sGN7hRyzn5F91ZIt5ER5QoTXYVWMuwwofr4M4Tv9OPe1btYQ0XpJGXjF73MaGBui00ArOYshpMMT
I10fKOdYOSK8kplGMRygNvj2GkqNP0eX/zZu9Cd0UVJNSkT1zZ4yMilCqwuyX2yoBjih6W/o9ZXW
0TFpapDgM33ExJKhI4JhPrVGtGE/wWUq3Bg59fuz+lCrlQWTjOgRxnlBx8EHcxYdS0LYHP3bgSQq
G9+I0eGFDkpaxpXfC/gtvDsa0B/MNZjCz281Q99hsezKUwikoR+XvXXV9rl15lWujX1gHuxmY7/x
1rtrzabB8Oyh49F2gwCzSWEU8Pc/ClmqZ5TXVDyj87k1zGJUs0j+yjylpiMjVtCvbtFBVWFkJGTS
+D7hegQvEZXf5nNS7yewXqgnfJzkVwVV5JuhioDme7I1nljdiUzo5BzAMPHkJ9fAwConi+bY5cQ3
PCKezwhuOW6fLBrokMTD9NcrFEgbUskKTfZ1kJ9sWHJEA1VxUiBuF3tl6eJaTZpBpmziJwDQjxpz
KkesEBiuboMnEPG/MWaKtR9kczJiG7w7qRO2VcOQ+iKoV/IDn/lwN35ElDVVxfoN4S/GuVTRLFxR
qoG+JEjcPC2m73YiPKWjmYQzMdkXOA7tcX6ocGt+udoFCpr6u1tJyRY98hW0Ga4cjSy+BZR01uqD
PiVD++EMWBIfJdpEz1zQCmLNARAqbjLVMP5PkxwPnyuGGTxZtnelXRl42DL+gJcEx41bCPgPZ4Jl
+1RTvCd6qk8Ytfc2Q/n+2ZjhjxVGMyP8gYSUW0Q7V9HcxuwTBNgS1KrFeyntZ6O21YO1haS4uzbU
I1K3tKK51iwyQIUez3SSi9J9x3SyASUs6RiqgJDDzzYtdjGol5DfAYmZOUNhIgSh9HDqH0jt+kPK
qqSYObhN7FAKdXBIPv5Ksuaj5Rh5hGvk+QNS1PYPAIw07cWr9DxKkRVVEw5uL68aHIo0GvLPwwjZ
XwgzOXWz/vers0+hsgSE5IQiIPCfUbnvRV196M7n0VqdHGCaBpUsDZ28GNzwEH55OZvDXXgHWPU/
s3HNj+EEmFTY7YHtQUpIAd92NA0Dlv48rumVMi4+/Su9f/g7Wt/Yjhou3kpsUuWfhQPNor+SgfDT
b/Fx0hDLT99rmdwz5wUG9AGBEKpa7f3A1r7uDpwnlL1mj8kfD5nWRwKAw5dPL1eYlXXtNWIvfJW3
4XVgQjKlKpVQrSb5EdpU7hDTg/7ZJpb8XvGnw1jukEcV1B0jexRNBZvGy4vWp2bBbOPg2ONC1dYm
wlMMPFAVYWYHaNvcYpFn8ELMI3KTqMfGKZNjzQNRsPLUDSKEAQZmxuo1Lj9LVhZxT+k/OGT6NXq7
nvoH9RMU1j9rdKWv8Fj9S3DjoUNq59qzJ6lHYS/AxhKUa9Pc6NSS2tEP49eQ+sDCE4V4N0/YLaII
Um6FNG/IxMSwuF4C7Yy4BaByzWvIUIVXIhLTQdOGneIw6V3s5kx7Y3e09pAFQfOeG2h9M2yO0OFi
QYN19ilWfxJzPca/SYsBDuHCOK/E6JrYn1/foXKuITVZMHZ4lG2UmRsMAWlUR/VkvbcFVs+Ry8XE
1DK5fXqr10zFvBA3Rew5kRzZjJRgQmadlDeGn50Dd6jFa1P5y40va8C2ZZnLZyomG6Kpf/3E3Kye
e1zw6tYR7/uEuSwGVrzJf/HqaJ+bal+NG7x6sEIxyl2JZXR0DX5Uwh7bw2DeKwTzWvyLPEe6Tz63
kQDE/oBiiQE6jAca1ISF9LSfCrq/jLlnUGX7qMoePlUvTOGxryL4cPtpf2wJK8oTxIDlIYOPfwLu
JGxlcxnNa81R3jRzo9kAc0ONIWORvhL8z1AOT5knrW0MKkGWSYfxS1y68/NobRKpnq3y3JGeqEOI
HqRqMs/0o+i83vcenudoVj5m17MAOAK0ksHIMwWwsJlIE9Qu+F1XeF06AUgV0vUZ08IGVjbW8cUo
XgNb78l0eLJrmt8x09KEfJ4VdVrgExFxWOQq6YLboCOmcK3M9X8VXoyIX4zjmCICLTFXJhcmCDgA
m58k9FpgyjtpmpaXk0tEVYiPJzNBo0pZE7uvcsJng3fEyFMh0SBEgx5fOgoJEHeut5xDO2S/tX0o
Tw+WxKJyMcR8movkIIOo8v2Cbo3Vn1XvpfdcjnaTCct4UYFL6dIXxmD4dJr2ZYQWsZi3xO0bMUqj
3l9X9MpygJHJErWbpQ2OpeCS3k+NXWB2xMqDcMMWLIUqIMR+ofs2tWOgybM3q6+TGVmqz1GYE73z
LZ6hWjAnG/ANK2YYXz9kWNMLORn06uAw/pIiuBjALb2qCxDcB6j8kS3ou09HAlVINYKbQDjHBs6s
EB263QOOSMMSuyGkqUbqXBLcip+FY9mrN0lVuYrVEYNa/beaYX5GiWtvZGxuVbSxmHS/QiyBLk2H
ZZs0r4c9cHU/jw0KcQRgMOnSijZZoUD9UHLydSJMz9pgMoOb+SAkqNWTnViPvMa5H1wMnUNFRQAP
1KWkrjOCaDsfAOLxPe/kH5VVHjFkE4JAtZh8CF8b+dAqa6lXfZ2A3FL50w+065nbnj+PptnaC4rE
kSjkQF1o4cWUSdnbfzCKyQZwWeCTsMMStvEj6ZfGV84nc50qFH0HI0ZCLtX1Rz0NfSXfoPmZuA2K
9chTmysTKJiuQTDSkvX4RKZfXbl6v47B22mbc1nfRROBcwA6okq+6HyROP2y5EsQf2gy2XGJtB62
sRQ6DZ4/IW9N0p4jVUCs53GyrijyVB8T3PEewwTmzFks6EkU9RQ19yhcss9ZhcfgpkLOEH5ZryM4
6ZB+vYIVPQAmnlGy5SiM2gWHICJVTuEQWoww7x51zRwLnLJ2KoKFFcEeqdrCfK/Dfm3yBVISUa6S
tDhkLV7ePvxSQFcJDY2KKESQ7hf0LWDPNWosTqHFKe3Xn2BFtxG1LscedkYJNSK2XGjpjFnFIWxd
4a9CFEsFAObWKvHYWDbaggYIQ1pL9/h8/GkCuE8El5yqbFFYlgMCQiLSxeueRm47A6pvP4KjtziZ
sGaY9thwoncwhPBEqL0mSy73zZXdOd6TzkfgKoQqHzd4+0C8dAcyHdpknesekieK/4R9j/3h7VeI
47AYCf7Bi+CZE3Ol2oLbBCQOxBupc9SuDGSxCQEh0l9SiRv74cEIynpCWUTxyi/6tGajaNuORxDN
c1BSlmCFaNhDHqjiI8pkqrYLxNDIijeUYmr8fHNHAXO42wMEX7Wi27RJBeqF72fCCRD6SIFwuoCs
wVAa+0/j3tx0cqIHB/6S3hIoN6VUvRmBL8TCDTKwBQMynzfhSIsGsy40PkSV4Niqe6mxyY2N2Z5h
kOR4pw/HVN9x37mG/CHnS9rSLN3iR4b4hA8A9AU+1ktcuKg1TyXXguKUwFqkHahuzSkza5KPEWYJ
0pj7fb8kFX3AK7lxhImz4YX64sMGIpwNQ2uORR1vNQ6LvbLSeo/DFX0hYUXUTSA+MBY4tHLS6C2c
t5NzENgAgouUzodlAdHIDo8Ol8YYB5V+zZ0EeZGDFc8ecchn8p3ad9r1Ntm2MO5PvhzvAWcdy4ar
RIvCn0L7XoRLBi8YSJK30O47CfkHeSFfB1YgLCt9Sq079Hm0ZupR+Z1AojJUz54hecZ7bSKaCdor
qD3vmxn4betnCTDGScuhxnisvG7KvcfUYjjyu4mi42E/QVGgk2nZaHC4Kzw3hJj8bj+d/BHuwA/s
Z/7Q9tLzBSWNxWXi0v4CezAVk2in5r0Qi/tBDzk5ms8WhSPyE+nJA6Cylc5AB0Bb4uN4IU1IOprP
c7RpCC3T/oZVMjPPovd6Ip/iTrKuXo9uJYsukHE8dVv/5it8nwGmVupjlqIVRwfLhA6QSycaSEUC
R7jyiIU7Z80Elmw2GL5QYgmZV/YVSoXDJsLCBeJAMMZU+B/8VoW/pOlWtyLBHXXVKuStem8i+8w7
FsA01XsZCWngWEF9MCSAKjYLn2UHTRdJiMZcySoZWtyhWs6SGo4OtBsqXJVrJ9monLY4zzlShKsu
P5/SHG0PncVdVCmNi7clTY9u8kL7lIYy6MQxKy4aXWGIarag9VXgwQ2WJnkh8tuX+SofypkXiYQS
WBjvv92dK2xsrbspmh3+dBbrCGwwmkagk7AZCwOkUcXpFI3AUDDN31IWwRQVKt0P0gMba3VGnzyZ
6YHBiGed2H3vEhxeyN/oMROL7XMF8aHad9grUACF1WVC7L+lf6ENIIewqn01CyFfjWFvECu8W0Tw
MaSj/pmi+hMVVhMjeDrS62vSkSmpyRtUh8ErF36lQkVASZbPi9BnF31SCunRPQAqqfUbB/zQ0Lz/
KdoJAJFdo+cRh76krECyJxZyCyG5ZrxDw2TCYDZsSRcnunkWLqBSS9rijP5YqElan8kLgCoGBCzs
iuP5iOZHZ/RtDQnJJQj3phb7xt9k8CAm2ODEhj0etfeRLYILYN+QoMZg7Wj8KcvobUHIeNW7xWBg
CehyeaA5mJEA5CKz5KdJTBEmroxED+j5QzQzMSmY/h4oZ5AScQPYJvBD5zo5trJcdHtRx4DpPpdW
fMew9Jg25Edlg8dIB4kk8J52uOQbsTrLDHdQ9Cx+r3OGuykTkRFa/MtbpzU39jpucXBrhocciy/M
XaMa4WcllmtNvknmpobn7GsU4abFZowHDxI+7g4XDQT1soSGk+YQdSYUE992mCyZTuSN/+/9bR5c
An8urlcvpJYqSZRiS+Iv81hg1fgwvhAoKy0aGn0GOofA4c7xqZyUZsIRi/2j2EDEn6cHzecAscx9
sJ46lx41IUQmAdLGNNeTrXkeiD/IjXj/QRxyk1M0noHz5qZ1M2y8oGyZabFrbCo9YTKFHwaCNMyU
2jk/mi9Km9r8t1QAQRjFpK7k0YzJFqaYVcQX4Ksz18NaQmskpkj4us2eZ8oD4jzhFR7GIzM66O/w
IuICAn0ndWeLCSyQa/nIz+Frm4iXWHvthpvKd+YbgBVj7cebwxid0OAz4nXlaGMngBTmYASCZ8/K
NgB+CI/5O1w0inu+Q9b5eC4wysKNBP/iKZAbJv49AEHhahJEEEW0uMfIyCROeloI3ivYLdQazDu9
iB4jehPPu2SmcSu550zY/fHS8RNAMvk/mQlEU8l8D74u8qN5mHekXwZmi9WKNcotQ3Sp5POWVzF1
WIvca5By1i7LSXxtpsqYWeUkB8X8412L0OeIms9FykkfZQWiJGseWJFEPeWy18GJGDzCzMMWGuJU
+Sv+YNjxJnfECYNVFQwxXjAXKHuQVPZ3Y88Wll1wY8/nSIn5BaOTsoiYW2MLgMKAoKdjw/OLowbV
ApopfD+oHfjSSPoelGBUgFwG8Am4qyTRvUMyuzymNtnjC8JbSYnCvWNBc5tRKfBFVRarBWOHWxEz
kg6mOai9pfuLEdFiyZIGtWcltywTCj7sTTkk+Adc/7mnDMiUHj3xR2fUW6xQ4qy5TTwX/iLYJSZd
/JyIMGu2GTjrzudeo+oG0Sp50Zl7ZqytQ2vJ0vMD6kVcZPBygaoB0MA5S5nhBsTiYIHnOyAfmENN
R0W7x76FzfaDV4y5/KguSzxDrssLWyxHLFwslwEr+A+uEf0Foxw8IYJAWbWoE98eCQEj5Hbko/HF
Io5LxExoZMMMF3xDVM6Yz0KZINrE+6RP2VdEocMgCY/iv33VIZJktNZFsf7ovt5sxdRqsbYp1lin
41qfbMxhCZTGN+SzkEFoiVdj8t7sTP1kvXBgPWsd+OCJ4G+GspDdqzDOyO4vjeSoloCw6z+GNYYb
lTNXxfeWdR97LZNs02jZayToFea+hPVtjEWjsnhnKOUTTeB28LiwuJ2I0MDnhy2GyQG0xJ28Js6a
xTgaTkbItrEgUDzqCcNg4FFkm5hYk0T+i5IPIrHwrXQHXYuQgt9J8GxtF8OF0mS4B5dI5PMzju56
nNXgtO1sKGkwpgUy7/f0B9KPgENechn5EpoGuE3ohAVRlob3Kg8MHBKkVVzHcEPoXEuqmenL2ZwI
nPw1t1QoLn5IP0NQbUPrLlqv5tCES2JCQYxh5GeSdLCb0FGlMHmsLHt9HmHpriNIcgLmnRF1r5t5
jDwUJn86mbqY96EA4a7O5F0DfUisUKICCDpq5Vamn015ctNqDkylEJg3ARDrLqoYX5xmPlYC1nTN
ruEU/2J7l+L5ELkAqgpJXeOShLZd4RuuvPBubD6/yIFnCIFcBhodxSN3mwAeJu2IXhLhxFP2nxUJ
DE4//a3d8udzTvcS8m1GrDGC+oeqm4kdWOoEUASFSUP3O+2R46JBJxQBKfFvtlWWEKIKzTL13kzH
7TLDa2f2ItOb0a55j9bEAmEWeHfCLnOlnnmhDljhS7L/PK3H+8L0/eEzXwbTdbyQ/swLFgEw31T4
2Rz9SQabVvrVVzOv5uminXGTyx8fVtcfPGanpuzj3I+bQnYyhpv7nwFeFa9+p2s82IIVouZ0xwTL
i0r7yXNEBIGLC2tFWkpL7F5wmmCJ8D1+UiaXGVwHJZqamxfCLoZbUmf7w+MyDtphcDQ3+xY7OwHJ
pDd+vzdEO8wiz3aep2Uydbesq11+vjALDHKxYtzGMfaTbXSoybmXlib/Ua7R1tzgPrF77dU50aKH
JmJWq1yShPg9/BoHcgz36ooYITYMaE1yRHnq9t/rpF1Y0grzXFtiqXfYlP6Y/0So9BzICdrNmguq
Akebw0UlmQeKbMrYEmfnkvGD6Y81vWdT97bunMsJP6/pQfiOotvaTLafW7k5ba2pCAYtruE+BOuc
p3NpH6M+JHr8S1rmd/wplCvxV/Bx0jP7Kr5e/2AkpjM6XWKwKMXpSBhzYziBYUDqJodjI38g8uEm
lrgdUUGc30frUZ3qy8Cb5LUXUkrkh33vuMWW/9phMbd5CSMG2irRG0A5LNBPLewzI//8KrhdhExD
klHEMzI9CtU++AnjmxScMlwXJxm//vMVRGXY7PO5feUTV9QE8DQfd+Kqm4k7HDD/h5Okj3g+CZMk
4YCwZ5zLvtClrco/aSEmOS6UjEjZkBDmD5LN/poHXyQ6nEDEOE0YwaqFywR4L1GK4RV4N/xBXB78
Mb9HB4oIXgOMjr2Y/FiWHX395gv3vzmjXx6aN6xpPnRjUyEyMj1r0+8kP19B4An27gZGgAITbcbb
B3Ely8T2ZU/ejrxYPyCP8b/wqhBjYp7ia/2lfxtProSeCMj1Q2geLRMNOT+HfwnJ/c3cHupi/nXu
t0InbN/tJ9B99wClaB6c+eZdHN3HHjj/pu1fD8okyhW6JLKE8puyR1uJ3xjTfECgpkNZwCwG/B6I
AjUDpyRHQgC/c2gW5bK+SHv6JFE7nPs9xFJFm3zWFrz/rA1NNGfiWXLmwwOoPCzcPG52Ars0fV9Y
GTRc6EIuWJw9EP7i7Cbdceq4l6Bq4G0IjURRQbdJib6q55NN/A+MGeYfFQYkuYHSAUHvjM99KdjI
u/zOZdIJAq7IA349TGvOrGqqsYRNZgH+xWxZuGxgs8HwKW4i+P+9PDKnrI15wrX+8y9Zw5CY8/jG
ChMPjBL7/5/G4t3+j6QzW05Ui8LwE1klg4K3Ms+KY3JjaUwEVEAGAZ/+fPSp09WnO50owmaz1r/+
QQwgD1jot7R6yeP8THFEPNvytCZuSmNWojcOfuNndd0Z2UryMWFxmKo5jU1Nz+CcMPfeI/m0vH62
ko3buHkPiDIz39HJlcBvz8+4jYVLvVt4Hx8kxbjvyY5Q1wO+R3+nP8UuMRg6JBMNjP9LXk2/5mg6
LwgXrAlVyVTvOabBfVkdxdxv+0vvCbuedJQ7ZgAXeM9dIO8ZfG+yzcw7fbTCfcL4vNzXZh7VjHQw
3MG9g9uQdYKQfN8hr0G1vOS7iIZeHLqg/HrFrxi9rYbT7frlvmLlULiCd98hNcvMdJ2b2PzEj2u3
z1aKeUntev/YCqagv76x24lTT7k8A+T1K1CvVbl52k8s65evtQSXnTHJ5rkG/IIHu1nclqcV56z+
rdlZwZSa5W0tHOrd8Ntfbt8zLouy/L0FJa4LaIOgU246HIh6ylBdgcdkC3YZva/zPXOFDwT2fvn6
BUadxPd1EcC/cmXjcX1vs6ug4xZ2cmttdniu8/Ec1YFCvsHseFpLPyg751axz9F7Wb3/2N5jrKm8
+blX8VhE/6nlqNtp/WtaZFg+zBlhp1GjkwLm8TsTLyaSxQfq+7kR9wo4fxLnJLsuwv6zms6OryFi
+ikbja4yBJTNkoAjsjIJIVggReQm/lUaPKvsuRrWE7+uTDz1nsJXydMRFumwGqbrTMGJCEDNbNWQ
DK6sXDOF+ijMT4ls028DVaeVfuwUf8DKR3YGOwqMu2VchnDwzLQAHSVTZWHJhqGMwzZ1l/mMGkmq
6RewfTExWcLTAfd+5RC5cJVfioFMpFligSC9FGDGiQczituKnQ9/s5ZblPpnOTsy5INkIYybMa/L
d6vhy0aAf6tM7kM4XHQNGG/CglVgPQIlsxdmYFQeUUgG9ksgSVBmltCFmRUwShu3yCmADo+aG0Q9
mFfjjd2xC/POQIGIhmGKHscN2G4P5e4eJWs1fF7y4xBXP/e//MiUEtYIO+XLFhBmY4BB1wLgAwsU
x1wk9/HpVwzSS4e8IzNolseOCK4+cTi1t8ckYwk1cglVYskOq7E9c7sBbestLvy583wEoFUgkLmA
vRS5m9Z0iEvBA8sFvIUJI3gvkJk8ZhrTqSZaQ9R8UIdPoP2OfPIAixsB6ZEN+P6in1HWSRMBwX+I
AoDrD/ud9rb3gYAHwQAUz2A2P53xI+B63I2KwAddPUjZy0rBvmyAbzBsgEEG+VCUB4A+toRmha6X
dxP4IUB5mWwKUh+WXAMuJkugHBuFkYPPI49mDtuOmJypZJQtVT1NVsTHvBOEBaftg5qRF9EBCwBv
gTYYQIDxqZjQvG0awuLA83rhw0MdsTmNMUCXEhCq8SCfL/Q+I3beBPsd4QZwE9V84lDLNjR60MNI
YtDjwHpp2788j0e2dwp2hl8klHDWGuZQpAgsFG14/8Jim01i8b5OYLGC2DKUpCeN5fBznccT54P2
QPT+/Ucs5QtHgcxF5h9n2D/W3vjfxJ8gOm+5BS69jJACpm7wNAcCb+tjdyz36ardZN+sv9MZCtXY
Cx9oKnDw5CbQBAN88gCuiVyckHJC7tphZKfVB4oX5IBgK/2ytnnocqrw4KbZA0BBw3DfN3ShKlHW
PBitt43biSH6U6+2+3Ycsiv0HF+nuNgo8nJBDygyQHPq0obQn5FtN1ZNAAQdCoM8+aMvuytwX60S
uBqd4BqAgwgpwkWlXEcFcG9IBlp/puwWxumhKYG8Kj3JgsLqE11BKU3ZjyfA8/qweyJ0Xwy7xy5E
VjEcMHA9k3tTbSz6mhdbUzhzlbW6yUOiEe2FJet37c1TIPVT/031/9TvV2ZwPLHv5+5vGgKsU/5X
7m37hpBTO6o39XJ8JogKDxmF8fR3ZBNbIMk9abX7thitjIWfHCY+Rjhha7bm4/AJU/9xTiAk04Hz
9GdUrMPrgufq4jJB+PgJS1bQawLuvtVAcHCDiIiwCG8mhg5hEqgxxXvcEliWbBf2KaTpdbECMD/u
KKbov4cL2XvqLj2zZ7044IWbh/ju4Foz4iIMfdC5mFzgzLtBxIF5uprarUPngW7y57YiR2QjId1j
F7ttSJla4YL4IIoP+v9BtGkkAGsxsPmlG2nO5Zo6USOqwfxYnXPfFBwrw8kzyni0l5UNyKgt+JcT
BfAWTO5+wORoz+/WE1+Mhiza01J7x3YFPZV+/XSgiLVq98OT9hnOA2JeTFHHWqXQCR82Hj6dhZ6u
igidECUMN52thCpMEeagm+IirBb+w+qtyi3XyZpau/CEK/cor82Sh1vJTA2ndEjdfklJz4DEfO0b
euQz4mezdWj1aOvNInq4wLxGvclcIFkKODEQ3ZM7ozylClerMZKNuEBuBDWE9X5Rrlwuvk34ggBA
KviFIRH1esxWPsQpZuzwLhDPMNkqDspKpG9oguFwiqkVMYoX7ZsOqda+cRZVSorEnOvQ4/H9474c
rMVmgtFGYoi0Go+dik6ABxVbEdj+ITFaAx5luNB5uhpkH8Uve4GtaqNhmTSuPF6YnM2I5MQxZWFE
W4Ip9zXNj8dk1eSWTzC/fWitlsal//n5REP8YG2A+BtQBH/m1sl6OPJ3kWkz3KMxqdVe9JBQV3Ey
GbhOSpT4mYMtrpM5BLtwLJ3t0gK7Mz5RaeHeYNQwHbHn8wTmZbDnYjjU4cOa4Pi/zM7dkcCfu15a
M+fhp9ggsWCJBV3huPWIHzYtmT63Htj/njMHs0qb0cSSJnc5aCrcj+V8WDLBWNjwMbMF8qjZprZV
g00aYjK3YTS3RLfR2QchcAzu3KqNK3n32lrUOGQdDX5wJQfVQgjjIRR1gTz428NPyCycmal9WheY
MyHPuJRuE05ttNP21J1ae84XJ1UMqZf01ksPcjymmxX6wy01FfOlu44MWJ/GMx3XJkfayOsX87+r
+N0fG+cVAzGZCOd92UIbZlfX7JoQurk43jwS56FNHBoHE7TKeaxayNA/uLAKly5o/Bt/Q8DKAMvv
/e4PKdEzzM3M7LEhBo3VFrQeM0ZiXBGABEoWB72bBjeDA8JTixAr6j/UDAZjQzCd0n7p1Jdb1erc
3pwa2Hv+3l0Ogo/fsE2Uv4CXijMN73/dX7JKnMXPxEaUzZqrnNSWvJv7Ch56FuFkpr19hpmYuI0w
KTv5w1r42PhbsxB5li66GUsEKF7HkM2U9Ne5QSaec4pLp7Xu33dX1JiOWIrZm60LOhzTJRuF0WoA
80uYoAYB2UvJT73SfNslsd1E6dD3eSe38tO9MjEhcgk3qzhPMPGYsQ/VxqBNfqpr/TBk/IHAKrCD
xDLRTj3kfsZrByFm5r2vZZSuwTLt9+YRPS0MztBGIpw10rAI+/HMGCerswQ+LD5OVsmxD3wFGNhK
KECBabFFB6M/MKByq21+HQL2CE0MkX4xh1gqm9bA8C16fo9e7styy5pbMdmgKokxj8U+B/ThknA5
oJg/deln/temWjU3Hl/5dhE9rNG7vvagUa0gUqDppktyBZMluiL2jx0u6LX58mWNh/Xxhe17wzCx
iR5v7c4eQsOIgyO5mKAIO+nwCin2sy3PetzNnkACokXsDMWrgd0cC79x6JcklcAHEtPwZFzSva5U
h65kSmG5LsLkmH0JnGiIZG5rvVfVFk2y/W9RhbdY8NM11V58j5vWYrIsWiDaUQFAoAZ47EIwip4H
AtC8wb3FKHb/HjiYnl8h0Xus6ge+2txX0K6Cl92tn0QXouBdpxGWN4ie2W86fpDkDFNx2sOMzly2
Xvvep9FTopYgFraQiUOX/fkSv/ESRvoJ78WCer8XfrD+yLfCUeYeggnDdfjqt9nXySodJrEk4c3/
IGWN2wyZNSgmwCrsRyRgZ3CVdyi/W5pBTkH7/QpH+ePq7iHjck/rMauXnLsYy2vZ6O2587Ky1cMR
dExYtZNFMWycnGwDqmjCwxX/3o56lo5C9IeQhpX+Cp8hEnisFGMCi/dsVgbxZmEDy+upqRaUfINU
dW1q9St1/diya6ygqjZbmhLYPUwCluQn7qcEiy+z68fvgkSnUeZXvqmt+R4Q4od5bjtHHKo/rvW+
+GtdmUdEb3YGrJYPRQc9qZ5wB4bYE1ofD3qPXvqDW+xxw7UgxLm3EBYEF1Bdq7B0sfb+6db9CsoO
vIfmq/oZ4r+Qx4FLg0WxYs6AAgqrHNOtLXmM2GXLIdN1xmhR3FfHYT3xhVXLkzu1p/tbCG5BB/X+
ARmgyaI9HRVkD30Olt5YLxQ+kNPGWO0bDxzQMLdbK1cM6vw53Htu6QnujXhMVEdhQy+EMHyBtlC7
Q13BDYtmDw+nxckB1EqnZxizGIDQngG5LOza9YQVXNDpuiXpqbHmJWkEpMlOQ2I4UfbCcZFw5GE6
A2hs7KV2DKhmcVFHCF8Q93Jyw6DgofIxcOLkzavGQutAx8Yeg2cmUWBfwGDAWYRZvS50UbwSIB9/
g8UGX4pwYHZr+jueIN0BFpiXXrLdzXxt8m9QLkai9CkAQ3Qf2S+KegoFjWcj4deeztNrhWMLEhiS
ko9kCggbPiyfpmbBQyFYE1OiweIE9s0NkMnlX7JcY9rD0xWw7sD8HCDxg7eXjdeiLjifDUWB1jgQ
vTQ5LA6p2f+6sp9GlN87crdMyMR6sdeHtS5F5ZjrG7bunK+VGFQ1JnNUa6rNg+voe8EoheCEZHmt
tIOgPf2Zcbg5vTtdssFocgCrQnsfE6c7zH6w1/1RonJbOtmq+WK1/FE9RRxotgYxcypUv/cI2sMh
27UXW3IgWa+GWPliZbkMvvCsQkI82nuxG7J/SVseepPN7Y//nb4hhrbG53g738JIwswUyjpN7oc6
GtwaXv0xuy2LlQHUnMXUyP+acogUjE6z1ejKU5oiFkVs03gZWn9Re1is8jU5w5TSE2tGifMGOtNV
L/Fa57OnDdrMQTNVe+ITz2sj77obAO7vHb0NY0HkAAwJNWawwV0n6S9qxokbnfAcPuOG2esy+UXw
QbUwUAuD/CH2u+ms5T5b/c10xPfay2ah6guH+ePLnoeZ9tc5TAC0P5rpiU+3dphcWZ2tTGnVeuPk
M/FJCtX06aFEG0bqIauTSiwCvSxJfjhdaKnyANATv+HZdk/WAM6J2KM6bDn5SjSg0Bg14N2eU2/L
6CaM1ASjhFQcDjzT8Eyhsky2TzYx9hcVg8AQ2wND4WhRm1hs8HgYcpLoFxDJ7SS7ZBtU3TyCZJhv
UmN86tbnyXHGs5fHyFE6FmEb1mvFlt3pfmZjoh31m6rWWzFo190u/YYHiz34Dio4JiL375J5JPa8
zNc4mh4PU/QRyymqMa/Y1TzBmZzdnKHXlFrvbibR3Pcxq07HFAoACVOR4/yb23ovW8l2vmZBw0AB
nYeyuWy5QwqsjFq7tsdhzSn4HO+i1dMqhLcQSzjOlLJi5udXbJbQa+zCoIQ6Zj5xw7D3MiMFyQWC
GBuAzMcRwqp8Hl12So/CPWKNL9+byRa2tfXcK3jE+PJ37VYmAu6wp5JS/NsBMF1YwYMsWlibI7hV
/cw2kA8HSnLKCOd+mfjjukgcUB13spqTfAKGsiQLT+PjGwLgzgcDOXxbbn+zLcR9blUYc7w/z5rB
AJdlTXK9uI97s/BYv9OQR6iWIizfZD47j5XqRIV90XRRP0qQlOcu8NDS47HHcpls2ODJUKhMOexc
eU2JbiT+if16fCxSBbkPqvqFfT8QZ80UQb+fx8Ly/QXgNaWVXOiSU7KZwIBkgQ/0Rak5nlzEoP1P
yktKW3hdpMXRyTSW7E+sOVsRjv04u7b2uYofGEb0q2FNAc7QYEtaqfcYzer4hBQJRukn15K6do65
Ow52c4uUUs5QfSGKjw4iXy0ud4O8eD0xeVz4zYbMmAdz7u8hkPSPd/q677pghifmEuQWeBbj+0MG
V0LQZAx9Sh2i0rDjizZm7VHBlPly22UXXDaCZgvIvZFwf5NHXw2YeRvMdPvpWIkVPMwKLdnIjIZA
g635SoJ+IC/xiAixwbFUB0vJUZ9DNYw5TlzsinXqYXPJ10BJKAkW3kAAVabdAd1RS9BOcnfWWIMR
roWjASOKJfeYAu0isaYIWH8g0BPdsjhKPJ/rUN7d7caho9pSfIBLpvvn/snfBF3y2qDG43HEyamr
bmxoVFjDHoIl7ZOyROOGfQQjbUQvy+rSQC2H0kGbh/GOYqgSk/HljHnHrviBm2jN4tsv7mPt8WQT
BI8xa6X16+lXYRHlElMYma9A3MMWDng0R1DXTOm0rIN0Bwsalsu+NcXVIn6tU3eOY9ZCE4hAQVBZ
4oiiSzPiMhFTmncb1J+zSttU4xcB/O+UW9GF5mqgI3ROTkEL0dJKMP7RKMs28upmZCb1tlFYuNYy
tjg5MwPmidn8c0O5ux+vsT8e7pj2GDUMRttrycKcfWANLHOk28yPyJ3B5w2wH/5+qQ+FBmJ//06/
+e5SoKbSElo2EA3CSn6fv/eg9KCFUjR+fHEv7ocztb2XRUXABDtINneGCh1yp0iwnQ9VZMUBoJ8y
n5YA8KgJvCF4IMFvz/XCE+zayjY94tW1oNMFnImOaff1udzeznKgbIEVmMLCccjWa7KurLEgvi9h
T2pA4KZw+BxS975+sZ329YaXrn/v33n02BQ7CkfEqixSuHksUqHWGvhVPC0ixZ7v5XMX8u4eQ0yX
yW0ZItcx8J/Sb+4zrjbTnXDg1aD31yJ+DPaCSQSPTvQeqimp65a7A+YQtGbMYwN6DkiEp32/lWAE
oparNHWOHBkypp6dnETSp3u6gn4jbBWMVtiPiPao9QZUUiJdgHWI0Z1/jxU6BwmJ/pLvEj9aub0z
/WekzLMPwyXqIxJs/kQ6rpv9isdTRzuzklEQZ2G/f4e50YQEWvRT+/Nw65aYF0tu4NswLLZERBrI
sWi3ZGalQ6o9oZQ/xWDIe1dduGQs7pvpKXiA/beAO3Ojkyi589Xbudm0QrT1qoMdItuwrNHiLJhD
hG//ZjNKslrmV7NEp98Pcyf1aow6ljx1VPe+zwikzhxYy9rHr5x7eHKfNrb0zD9/PzyOWbZ3iwgf
RlV0hKcXxb1ZbZ8xxlTNqg7rM67k4ClgOcLxY5bO03jacIesJ9QijU5th5MynqDx0yp+B7Ycsgxm
1oeK9/Bal5XRtx7X+3NhB7jvBDv5SY6M3w4K6pxD5S1ClkeymcTVhZHdNg0m8SRMokUorm7+2Dff
A3YrOsUC2wKnIKuQh7NeRXwCu/1VLgzHmOA1h3TNTQFH5JfhGBHjjwNurIsTu8qSXJw3LHBGrkxW
odjbs+EqdkZNnHQCYdNgtvZcGK8pvDmtIiYUgADHZaq+YxEP38mRVg2LHS5W8zRpdW8frDpsllgB
GEZmGbTWpXSszyjqv/Kvu61io5nqPUqSHKYrtHIjX1i0XrQi3FQPTOEnRvXP7uxZ/HaCxddp4+QO
82xNSPT3zSL9lrHZuzkK0l468o8FM2/ceXXZfehP++SOAzjaSdLZe8568YvJQXp+YUxMhobFAHKN
d068+KGxymiGVQ1Otnpi/GuhV3q01lw2IUnJhrymgKXJHQfn4noezDaLDVYq7GS0fE+r7XTC16h7
qXRP32ibMHb8UGiLjFz8XvRfw6gmvwm4R2jUEaBj/Eq2bdhvmtUdEdnERHDXPY2ZoPc/kw2HkyeI
BvD2IrcGwQ5DaGNKnH3mAL2hkgUkpp2HQawpJD6Rpg0eOGifGiuZ5Vs2iA9/MnEn9oQ/5JYwYCWv
M4sbE+IyJ81IH4XQb9ZPY1Fs08qc01LsaQRRxleAxoslcMGe0wbWAMY1DEYPt2gwysF8FFEhuog3
mc0pjdtP3NvHwKV1lvlltiOU/l6bBYQiZEiV+eHzg0WqViqitPCf3Fgop+6Iv6LFa119wsVn9T4F
TDp7ECG+fxHccq/mTODnSEMkGx24QoULm1bn3rQy1Y+tinjS/E7FdU9GsZsgGn9uhFP0PkUix3UK
5Sbu/738pHI4ejJoBpOLCmTCqeFhq2Bm3GL4YBK9XfdRM7cXQGKCjiSQ8y/URkl+juQzbh0yZ1iE
n3L7auL5e3d6797qrnhsqgfkKvNTOc+GHj4SR+mfw9Ls0/FWmB1L8lomTGAD0cr92qhAJio7Wbz1
VviqFHuRRw2WzXkk1rTRHjpETJqnhObMvIXg3xZsRpdTe36K23aIZtL1dgvyAWHnpQTOmqobWd1w
noB36N3vf0xXGfEqvakQI1QbEhvevnPzVjt90/Zzb8h/j6vkc/d1ZwgFaIyRi6IHUzSCOO8KG7uF
k2+Tj+5cUmWSHjBQnv/Nf3AjDl+mTE8sBtOQIhNAiHCT/qU/alcA5p5jIOTcZfOEITDDgRMr3MFM
kPVDL4/8kjUlznURDeuT+2LKhqqekSjmEm8B3+B+34jA+6nPtyKALBtUYRgnW1h/vEGrWYgTc8Y+
zyDobiaVnXdeXgZVGUiUypjzzfU7rLXM5boJUdYBu4EM3NgTDESQKZnwdfGjctOm9Gb80MvOZANL
FE7Mw1IST315beUrPUZP1knCYijsml2abZAuzzBWI9pAYqg4TpPJM4G+gjCcfrjzH3Nbwczl6aTo
RgidLiGaEl++/GwaHMGJwUWoTAR5YUzIhxIdWD19a4hYZ0wc5F5MoOXvD54b6H6nCCUx5jIpzUeL
836EUpSnz+CUXzdqrwdjH+3TQriG5q3xRdTLM0lHr42N4wyGBN2cGCUYBTHNhTqEnFf5wq4LmkqS
em9S90aOky7w/uzTeHYlMHJWi24UZJJ3glbjk2IDYSFoQMX1QLPMY3+qJSgRgDhTBtHkDI9fLHK7
/yqlEHcy7LGY/vICyAMzQKSGXv04WTDY9YaGKeLiOgFJz9ZdeyJ8t9M/7fYkBTKxKWiHSENl+2O8
Dgyy0BXe7T1anzDkzBfxhCoQwI1+P7ynWwUAFoEWUpQbvWtpoc+7jfq0sMl3MzFsUb6OVGSbC6Gk
fG6epI785FHj561T4ocum1wPphJij97JfDQW0l/yyT6tI7X2XHSazhV46znqVQOomFyrUVmHJA5r
M5+X5K+vp8OLqShCsJgTNlW7FTs/RYb371KqC0h24/VXJYsDpOXsU6vkvLc2nswNc5KSwTuSDEPq
rFHj09o07xCJ0sP7q6dJLJkRTky2VvAL+OWZcdtMtvcD43PQqUQKT/XqxEOe10o9aATMFUC58h/W
Go0thwRcRi86mcJGhnpN7qUOtYKjGnUniO9uHVPYce1AwWIwz0Gko04Nt/PxzHMAHBkKQjgHNMx1
NhKg+Hm+Dd8E1Ozj2sTyoqIE1VV836Ak4SOZBXyMrA0yefVIPZZtIm4+T1S25MnhzSCMUiZunkMx
xI28GtLtZAKt3ssFD+0T4sg0d/pGZ6bf8qiuhR1eAU/VVHBHxZWlYENfMh5l4p0U5qSzZtjJ+3PF
BMdjiU+Ag6YaPIAHGvzU4nxMPGUzY4SKz7JfrWpLOpCKRbmbtrpJtQGxBG8MmFuXAcd8MCE3d2WQ
zMweUR4aW9gJqJoQsDE6HIVcoAZ4AtNJDvEJnkmT+xwsQjduNOl5Hu7Bs3AXqSelqIZ02CZY+D0l
Gx3jjd/V/aeOuGugSPDBwBhFLJwymGMa7ImZuIEGgk+GlyF5qSO85HuuDyXdE3+XCdOj8VrCnOOE
82LC6zsjzqBGf9b7zWiNNzIzUFjCwuhQzyXmqNhj/AL3HTKAuJHbX8R5M4kbY+Tx8e6QI4rag2Eh
vLf8mXeDyZZDDZhAUUQlydeUK2sQNkzztpU2QKF3kqKi/XsjFHo+jqNYdHjvXyO0OrniHcwP8T2Y
PCD4aYm9QGNBQf7RE3nJwTX4P7zXdbaFmME/VW/nTfE/aYOhYZYIEysbdYroKznRuDdXN7fLR/tz
rnp2+iuacPLEDNlWe7+eBQI7Hqb+KsbgBiKfE7vTGCoAD8XlZBUvCznlXLY4EE4IKwsKDhxG6IG3
CNtbVDUYpVPSqnsZ0y4UqTdXzLbi5/KGD4I9AxFQpKooIvhAzPsAFyN5h0ECs2QoDU5HQw+b4ZZI
Mp2J0hSN6geJkISbgYHEjo+NhOvDWkV/pW47zAFvNt/c4YODeoJFMXfR5bzfRglJpPYIQ+HFF7dr
g/nr5wJjBkQFwQXIJno8OInQXMTeT6eXE1djQjwnGibMdOHjICxE7YRhK4RJjIhmfC93KkkzAHEw
IBTSnzGWNbD1YRYujBIyn6PgKyCbT8xW5i6ua022v2NEfN++J/EHY+TeRSsDvo0BPTqLKS6+aPzN
Sg5bOVIEfKlWmPkSgNbBCc88Cd9txlUCvb6HKzuKA1wn3oLH5Zu+LBJpUHbNJRtGCmsBlxyk/5wa
FDjtAZnAKGaEw/AI3uDa6BSyFS+ArAYpUQHzFkNBBJZ4x6G3ZgTYrUvGiIV0njRRgiPO9MLFRAzF
L/U1iruyG4lI8PhgaOD0yDkGqcHJcqOsskBCnUlWq+iR6uqX6zxgPbCxNnA+23FvRo4L7IXuHF4S
viuj9lE8K3ASJvAzNU4b9rYvajiUXgLqIu63CFQaSi88IIhO3fgPSGf4ieL9B6uInDr1dUjIZu9G
tRZMnOnbRFuBboejVBhVoGdF3fZPlsmf0RxzO7aou3IHac7/VCeWGe7ZabVJpM3j/YWQjs0RUhTX
GPKVJHhlt55wQy5mGkt2HGUwvwCPgyaMojnHTBMGnM81Gk2Yuqvcms8DlQ1CaMbaGUR0J4MW1azK
N6WIUyDkY9ucWCgM2URgYz1fI9uKxcYdwKLO3wHLNq292wxjPhcBL/eYilkV7FMpUoAEIUew+7Dk
T7jmj5XRyKijmuNignjxbMkxeEGS4nIrcG8R+YDsCBtQ1eRGHM19EFmlHr/nmaeg6a2+u+GHFQpf
mt0AUtok92WKIgR+yPC+Wu95YKfuGGn/04nxeXkHlhQXRWa0Ly9lKlMor5iQMOX6HS6T7W3/2sv0
MnQVYKbMapjIA+tiDAb/A3La4Rn1u3bDdAAR9bV1aQrENRrXSPp5m7w+b8fS5TlNHdt3HnUyjiFP
nJkg/PEsw7E9DSGnQfcj/P2NloOJPHp+QCL4zDUBguwopli44uUBEaSxHmiCi4iwjHVnExcXE+sB
Lbs3TwEdycf8hmaFjSgdYNAx1EHsE7PueCRR7rO+dnx2bhgoNECs9YXJPoqnxRdyKFbZyE7D4xYY
cva/youtA4c4HcYLhC6I55DdOhucnNHdw5GoNiqOaHW3c6fYE8C0RrnE8gfd8GTmjMoVv2qIiuDo
px0mM+Ozc3zXJTMsi9KPWRisJG4zrEKIqFti3YDFV3uP4ImNFjsHBiNGdcRZcRgdhk6/2WgzYX7g
CjO1XYwXYA4lrHWwZJrCvWB8yLaRO29Y2W34wC0MwOW+RaaGATBSuQE15dtBBCq9nZHNaPK5ZLiU
+MgWqBeQL2Qe0XcNmFdm1tFs98TGFLIh8iF8r9FGBdk3zHDZb68FA/oNQTesmOFlcMlgY3FDs/29
7Fk0J7bDW2Cm9GR2wPiehBqQDjdlyDx1me+lTyKfYQf7A3GUlcfjB4uBO6pEiiDKbq7QhZkhewUe
1up4PdINKxeB28zNf2jIqmX9J7XjJLhc9ZuBzL4R92PCbzKxSQgqX1ZH5nk+P8Ij5134o1kBKkdI
LD/418Kfnf2o0Iih+5O+C+mR+K4bF+exq8nSo2zDNQNSSm428OGwSetjyvxPVJnFH80edjgnAkVe
Gm0hyAIAy0c2bvvCTnbYv1jDtoteUbrhjCyu40j5fuaAAB84bBm4HCAFNc4AhyrgBTDZgRRMpzWS
hVhPZNWB/RE9dzdpD+l6qEWrGwKckRfMQU627HFsDB3IOMHYkFBKAwlbsqYyqy9UUQx7ycRg3vKg
LSKIHb/9hZ8ECCt3T+9Emp6Jixbtbv4jr0Hrwnz1IIkOtsdtPUFYi77yo5uI5kxYdyxmWKpsW8oW
2QEkXbJiKHiFE/4VW6V11ogrZHKq4PuyZzFG4FhKF9Is2wmPC24nks/SI0KWevvel5jwowZJV/dr
b8CRIk9DYF6iGliw259oHqeHKUP2bRKdyuUi7j3aBosp2h62iEmET/iGYdP4Rcjmy2gJw6AZpmdM
kw14EEfOGegO0wH4Q7RC2tSFngFRqmA23jE36twWvhORAcuJWwKVgqht7l/0NUZDzhfTmtvhtKNF
hd95B1lmk4NXt+a+xSB4J0UTT7p+IngDu8TnSv9SR6Hp56ZtLy+yyEqDPZgiEDJdV1otRS/xvv44
hhtYOAz6eZXgtj/t5t/zGUbqywbpTr+awSf97gG+9ClBIpXB3omiJFZ3LaE+m0nEdATcs3PvDNEo
DbeYtW/yI/tw/zOLhJ/3lxwOXucRYBXUjImYAqHoQYLGVGjESnA841zAukJptX/7zbbaDn+Jc9Kw
CNnOCFbHUNx6jfMsrjXNIoTG85hhsF9s1TCNxMsrEoIOlwHFmcf4dJnKjRtXo0OYRM8QdIak8P3n
KByTbed+Vj12AbA3mawOsNYqU/qRjqji/uhRmf3Bkhs33+RXQEpSWrglwjTNA8xGYcipS7bDCKkg
/EhQ8e/bZoZV4LisoKeL382P9JNtZxtCE5x5OED3IdotkMM76DvTBe7rbDnboO10mL6qyyGYsTeT
2WKPM8DbKJTBOoQGLKV3UaKRpIN9y5GR0Pz8+JoalYMjkt/jMbh8EQhDpQ3YU20lE3AFSyVmfVMQ
Iw3bhcM9ogdw+q/CY9b3U7siPpK5z+VK+Pn6r91n17c/cspmcNXICHDbCGpdzHWyhIhKQweM2ZTf
+W99eR6GdeElAd7mPowYZrLS8Rl3IUZDj5/exxk0usHUQPyiMH9URpMi1s48GOLiIIan8/jBYjVU
Y66TifrLlDQI/mCxL/tzZY3wnJjv4A+GDw1aPh3Y56s8ygwLgIMhwH5sAZYlUVl/vWLNUZRdZlc6
Hegfb1xJUpNHH8poLPzIyID4UO1F8+VUZ9irjxA5Jcq0Bb5EMkyJGHHyL0/SUwhlyeR51nrc1PYw
JhiL8dT6mDDNMMSXv7v1dE0GxmAh3YbOVAVNINsJzWThVQxzZWsk8qGmgZyUcwVLZ7bpj6egCNGI
flMy6OPUFireimRlg50pJieogd7IDTV1RXeM2FADNlkmrig7jpjPww9VLaQkHz8NISXBgiO5OhLX
tz0MQReY8ZZqxf7hP+DzAejQRt9gFYwsViw1xQYXuam5WPeAdRRGY2h3gXRPcZs9cUUzxBLXfr/r
mB/jyZPgD8Uli4v9wodsYz2jxEM5DI+VjEw9sT/GTKOEgdALFga5MjXRDMKJfViUSC5VHxDzEtW4
IazyH2S4zuB2bs1tkpHnFU9w4ygOeDYdM6f+K/bKplws30cK/PQsj4THCEq+Qfyaz5jY4T+/hir6
73hiBp8Tirp9S3YU+9A8qJFHjPy4jPtrn4avvyGefQkO4vGgYtSSESJHsCYn+we7Mu706HYAThMD
KCsRDxag7OEPBQ90VWB5yE71HsEQtO9OX8Ap7XQAdfhxUxzKkaSoIQiEC+EaA87qlyRPY8rEv3J6
OJdvtvPef9ozJpSN/bQq4hpEB/zXZlRhp1Zt3vybxWTU6w/376khu+MlxCzEvq17r7Q/1qi+FVz1
57adb/p47s9CKNTO01rCxzd4BuoLq9AbVKC10xuwx/RRvTp18DA4WA0FGJebISxiLKoI9LkX3seF
LDNSusLPYLLXzSI4ucOfdHwxE0nPNUyHufv2KQE0hrGoiI1Ofzk5qpFOCy7QFZdEj1uEEJb7WRFO
SFsEieUOHnMf7AI+7rAsjqrPgHl18kvABHpHkAfBfP9H0n0tJ7YlWwD9IiLwsF/xVjghCV4IIVR4
7/n6M5ZORHV33VtVAjbLZM6cZmoeHAb2CjBqeYSwzokY1Pj4KnKnZiiW57F+QLVM/x57u0ThHpXv
m/KWz8iumLsVs1Fx4ygcrUZbnO5l8SxC2uru05Td99WslcgvK8nkrnW3FhdlxuvrfOlgks5M8MfS
yKVayV1V4WYahFlyibWjTSXFPrRrGegCiqsJdk11fwY4BCujeuzYy+Rq930zd2Z3Xr5vSxQ4EF4D
y20x/cfhPZs8hQz50itXY+K33ZYyEHwv8WWQ4WA7XRr3Vb2UPVXiid4yU1n58k0v1g2zjYNXT5dN
gw7J1hr66Yc/y/Rb87dsz30vhkEphS0nw7lngPPMNF/M387ll3M7HR9JojhHn+tzf5t/WyMyZWvq
KfA8AWc+XgWCZwbXeI/8KjMJ8PDqoomuxi2y1Vcu1Y3ffiCr5/gwhvO9C1ZcWj5tvYJrmwwlb6yb
IJqN6vvBg6TjUzxrk/dO+9SPbIj3WF3nemokeVwXVo0nPzBwSlRS4fRSX+mGJLvgWl7aP4pmh5nm
vXp9M//M/3OrAvN2rctXrtOOOsvvjQ29mW26kx4a93d2rMoxw8EL1m+EQ9BU0B7u576Ob5kkpkE5
pMSpjJED8vXFg5q1auKUfHGJEhkmmZKelEqpms2WEueGIcCxzMNJTCzEO7utxyNTrhql6nIBBGUu
XhJwoRaEjMX7EljfDavOKmBkRmXGvWkGkX+U3TUoQvFckVP6/p+q+P4vo/5X6N5Lpl4bqn1zSIFt
Jne5qtGYygeTxwQsefhYr2vHf4dUMW+KMhcyXZsjz7kAlx+7SyeRa4l4ABPo07WDsRl8hfvFA+tv
3dkqH3nx/KFxbLW0y4U0X32vaYTwrKxiDRNAL3LadfavuqEIi9Ibh9gbywoBY6W8dpl1RXtnTnVG
Yk9hPbI5xSF9ddfnlsIb9guRZDBGvHozkngHHTmPF8ioTc2b8QPZTa72xwFCVGgnP4VnvOV4ARRe
P/Hx9lPtoamg2VIuhqaCPH9fWB176MLvh3cD9tY+EF43s1zzMHg0s13O4kgNODYUqfSRe/FAeV60
hZTb8mpX8CCGzYf54cJxkisZWWGZ5tunezNyp63AnXXyPXq6IzHhQxmU+0kiOEwoSc2FWFDUTkfn
OEIYjcW2nrm0wf6uPWkbmspwjc3D7C5tuYwvpldRwfzQM1Hk0AwqINLBWtD8hyJ6uy3nbyV/bnp2
fNa2yRqLVbOEDIo0FfOtaWmlUtzJWFWWDXgWrE00FNUoXlmyO5qpO/zLW7Z2ytUZj14ivK9MHQN+
zocJ96SU4zKRCSpH7FKJom8yu+TtJGhtKkJL/Ip27+YeF10SyJRTWTp4arN3B5goZcB6/8P7pjhH
0T6c967tZLodA1dDZpSd6QJ1M4QAWVUd/2SrHJsp62EWmITE/Ln/sYOyZTe73YPeaPOnYYYZQpcB
gy8P+lCOZVubR3W37Br8mAb5IxpwAPF69Q47Cs1BqnZK0c40A/yYquv9ATSwV8ATLzzQ8/laYT8J
YlueNZTByij8Ije27nMVPqqwZj8HdmYzwNNekjwMKXZ1eBDIIZ4okyeya4NXLFbNy6rM81Ldx/SF
hnLSB2rl7j2WNDyHLNwgqP80KVDxgXshXAFodxdp13VLoC42SLCPV0nfDGGCQLHD8b69ufOUkR+c
FY7MGcdzgeMibYK25vy62UER5/x1R7F3jwfIDcHy5wFtNQsBjvxhL9BWNofrVA2MC4BkRPVYv4VI
FPDuioVM0btBFpR2I6BwO/WpErlgD5WXwFDYqcUBntGh4L99eL54HKgGVIkg3uVgfiyfp9daz8FA
4Q7p89BQnOkDY/cQvclT6TgFUWpuSchA6P7Qh/ALNOTvhtXBo5WUbTe0RjZDkM+QIN8qGfMOWv3S
R22nC/TmqF7jRQXHZLQkFDoEdLu2kafkfgpjU1AlgryeHfDlNy71cqUR95YI4xdtzcskWYO342EH
4B/MAQPCLLZH2mR6nVX7XFNz8X+geQXXXAsXEgeq5VI04ujAAqOad+Rwv9BvTNqZTroXvecCeoYC
0mBWVT0TFmyDjKl/Lcb72fafaCE1W089nmkQw5D7I4QF8yBP3NDBe/LLmgnHFoiBXISrVU8shL+3
+w1v7XfR2w8SUGPMKZxaZke/ntefL0NyqsG7BikwP75uphuNTOxaGpLPTBfI1JU6NkQZNUms88u0
6GKz+5QxT3hUqmG1zmBdOj1wOoJREahs//kYrdqHqpF189rdSKHQ+t3aD/rEC19SaZXSqH/i76va
5WPfSr4LBfmctxh3BUFjYVmdtLK0iEdZBaWIZGpfxvrruKSJwu8lzfZNPaeCzfdOX5Oh0W9q8Ozl
mIsjmw9c7OVHN0Gtcqf9rVsHGn1B3p/h0Q/3n68uPGCNYnpsGmW31u+r/rMUeOHM0Ro6utF6qncF
ZlksufeFn5bwn5wOac+sAGj9lfqJ1eA4iKID4Gr38aOKwV1MdPZe8vm571y78x/W+x05DcEVzSSy
sen5wqvX5v5TSAorUkhaohRbV7Lx6hkdFCiP5LgtBOUcbzBxUpZK309rLhpZAaLfMlNElD/xd6oD
jXcloVFQYWhuUGoXw2uTDzJueJD6jOZe+vWsHlhxYAd37585/4uw2kAnw1u/1lLds0mFop6Ss2by
PZrPEh8JMjadHa8kkXTNPJ0vFmzlpDpKzTj21g0X0b7P3lA+iCqIKzQmb8dGpqkQCkzOefPYYFoA
Wy1MRuh7uwFt022w9NhnKM34SoqK+cdal84VgxUjiXq6xAAOmM+rTb11GF/rvIG+c2Drc307Kbw+
Tsim1AS5liNK/xQKJByORRGDiI8H3ppBacnAvHeuzstRcVvlYcKMB9+btG4xW8yUvw2xDYti/KDh
/ZxH68GWRGXf2w1u7Ha5a3GMfxQu6Ps/MWWydzvaMztG0TqXkg8pihle1QUFeXJXTjMrORdU2bQ6
L9wmlK9T6cBEP1k6xsq3fP0poZFDQTTA5Dkh+bxquETuYKWrd7zellW5mYcxlRcoL/6CJqtCwg7L
qnjFVLxi5I5RsaNFx92UW4RcRnCUrBl+b3WLqbqKhiCel2eYgUI8Z3ehtnw7tKimF5ziJJLdC85F
p26W52r+3YxpwSrwUQUZu/P+bpJm1sCDyZcsovb9k4TE1OKY8Vtn9LIC765B9t1V/G2PpFLgnATj
W/0YRMXAC/ua8R/vtSAKMfK6tWN1p/3u9zVcLBrHJrzXiN2ddI99PTpGDpkBbSyZiYhZIcDBKSTY
AFeVLcxRaukNeWbUUvxAxgM0o6derttHMAxHWOFC1RSYSuwc06Pk4IHEs1x2yGzBk4cBroFPa+IT
oTKMrpCmUTA3Wbg8Vj33qNvahwqp4OYFoVc32fEYjIf3hnb34FLArTZOGPPmt9xAt59AbVM0tn3m
ZFJjg1lL7D34Zr671t29xwvwxuyJp6017KSA8ShZVlU/YDUEvl7ljx2j0f6uJlMNbveX8hbru2vA
5seQ7MpUMNn5G29QOlTPU1b1GADhBpjXcnzWTaPrLthZvu//6gopvAd7N/fZiSa2R4dbFQrSyZd9
ciZJPERlpc4H2bdEXTHW47+QfLPBDMxcgGTBmnyapFjJzMQ4zNZfDE1WopHDxiWHhcEpiPpntGiv
2pYCk9GKyWwtKMuB0kYIyfHyLfo5VaL3LLNnh0Yv/7UEAeeHkRN647vUIzRpoqCSuPHsLorzz6Qp
zxE6JWVl+BqmRnwTithMIlsPokY+XWKnxmN8aUdd35Aag86zPXmLunN2l+/GvkJ+7QLstUG27BZ8
o1751ln9kzAPsZLGB6g5kkkrTLZBa+X1C/HSvLs9MMAPh1k1Hy8sO6C18CNzs7/vL3zf/AV+k33l
fWZkkO0bdRFuqioE2P+8gr+nMjFFJ6s68vZzb6hsEl2lX/KN7xBKHqPjwPSf5UZZP2QY7ti2ChGq
LEsjBDwb5u5+PWo/0IM+08H8XyD4Ev/gU9N4E2TUhU66dgu40tAteq1N2PYXzQ98vWD4yvPTqKzs
TK5d2r1NG8uxtfdhbDXrTt1Md9Hed1RF0EI+1sqc312VI8T0wNyhkvw8NHbf0QfzqFpLgVY5FQfb
yqqXpMvBVLNsR5xHxpcrryHHhso9+BDtih8KV1iteqi8LQ0cBuWPFSpk7do8DRVjxnoFSabtnjt1
CjYPJRejOHrKUH4X5lP1bs6SPfXTzUXP0PzenDP76uWn+4G8b5/TBlC4UCSpYDk+tUnAHhUtypPk
UaPSBsY/RsxZ4hQWqn3GKwbXxawGe0h/rsr2uMfpEJvnh0Gc74XcjEyFi8jyG0iqjI9qr5GNowcc
2kssn7P9xa2cLya6oeRpsksLcROhSkXyqttAtUXPly5AIFfSdzjvJhT6vkSWkl3Hy2ootkv7VTAH
RSweCMO7wGYapu6MIZWvXorb1qqzKCvKaqmZqAxnRdKnNDAXFZ35eE69T3eftslAVZNkmjXP2GbF
sBx7w3OT6BYvgwdN8J2M6rEuL4FdYZhWOB2qYqfMygacGoz1+F880oU3D6E54XzaSWOdmV1GNUc9
FBmEDfvGUnP01dX82HWLZQs6imZtXQ41wdY8ct7ceuuazCuw7wrowsszKm8vb0r49XStYalfP7NU
WHarEsoN+Qvz9hV3Vj2hbRUsB2LoO5256zvWzb/1HHDXbWiETIj5Dugi1FD18PevM7U0HVvUjbr+
5yXO9zf+ifE+jr8DVw1+R8mcE2lIFMver0ulwVuMVZj0mlATx8w8Zk9lB5YvHqu5jDJXv6DxzBRO
b8sRcs3tVz3lqf9NDRxy0WyF5yhCmf4YQHwsJpylse6xsyu/zP/Q/Mf2JycLnLjypXJofUFHzHU6
ueB3YjcVbv0HieT7BUB/qD4LTaY9Neaz7QjDuMW7sW5+hxwxXHaOM4dqmJyFovf1fXnjVsrntZ/s
JXsgXUhz0CLtYRXR4AS13pOCuF+8VxMaYzCqVsDRZEhp9Rc7ZXwrgdXJlhr5NlyPDOvSn7tfzjHz
4rPJ5fpYwzdyXGohD6Vk04SmwfW5wJd20UZ0VMIWbsTfqHa5mbkCntXbftXZLGrPTxSZucFwYT14
HAtyWJ8qxCe3wJzbocn/990swEZo+ivBOHdSShKdyFOZYrReS/ZOuHrXPdQEj04DlxRPYtx6reyn
4q4yiSY/HUe6hjLQelQLjHXYab4nTuP8pGkkL30cxfH/Q6uaQKSrsn+/iYjR6CD4IBvFJv1gl+q9
CZTo/FvaXn5iiujSWSQs6JFrRQzjMrtvprfgpPNlIFPJEtqdOy7jSTkPFtESujgn0tiMIZGjSO/3
/SWrmntNS5wIDva6M/vK63FoBhORBCPB6P3OmAAPDA3Q8q2WPn4qfpJS0ySxJkUH81b1NfhLEJfT
YJWs2PWT0tNYnrc3KVlJA22fzEcen8YS47Mn/O7YsNwStI3Jpud+mRczJVjax23O/zS4sPqXi3X3
r5EumP3uQQgBNZV65T79l2Z+2T8nG/t/oBofK1YJzh2JYexZiKqSEDcSqwv4YW+Jobd3R5lABrNv
vWaymZ4mg9qsAdNjuGdeluPGgIGhsNWPXcEXYRostibfv7TXMwV4snQ4FYeZ33P99Q0Yfb5Lcbh8
z99zw+6jP2FVs8uXVt/XLwZcefRmXff8X4oPzs+6DzVcdMOslIITZIOimy298uL4zKyeTb1/fcVT
g/PsfbA8S8USt/R2+bijkBfgwrQDt0X5nm3GNpVL3QSZbj1Vocl+NiaPsK6VwIE9op77G7EkMMO4
WMuOzei5oSCSD8zaA9ahfeG5li2mQSs9sO5zMEkVH8Nc11BEu/jLy/TRdhFi+qCWLn4v1fWy/Bpf
eoHbdv39q11w7sOQuIhol5qH5LMj29S2i4yrPo9ZJkIYNJk5o5lFnMd5K6quRzFupLh+5d0vdgzG
xP7yjfULp3L8JtRV3mRoWjvnfw6S9aucO3SoD3nyR6VkX72wxp0a7E9V3fqpMRHWG4zgEXic+hUs
n8mhs59JLUtReITkVvyF1u5ShVIihrBCddPQmVQzIw67DJ3zXK7XRVXM49xRYoTlMFEx5Qvqfk/p
nC0BqebCYduZoaTX6OOULlzGT7MkETCbOkOhiKmKXj1fiQMEUsZNpgEx8opFEfr7yNXzQwjb/tPZ
69JDV1Xcb74Q5TNzzWBD77VjHp0tCwoIhdae33VIcD8sTFUKDHLZAduE3P+fHNH/aI+piJwJe2ux
Nip9CA1MfnuzeUKRfFlyFSOr7bWrUD0vRiE93asydzAggPS9A0SQKAO2heaJ8YPl+ometCNfBkmv
qR8msPcSUip8C3cvLm/3aeUeU9KtJS9P+nPJVFweuwyQn/fZZhX0hAwcj2BvrrOfr+DN3WQdc2M4
XMkfB3m6iDOS3eAS689v3XCO8ZGephY/YfIwb2T4lKjIzwODBMDbTFJj3NxxnyunM+1U7FisrRGO
XEEHIhvj2Mu25Cs4oSMUDo39sQQ3+7Uqtp+sE9HkDYHj/1bvz2ch9Q4eVdqjBuX8sIRAvaqSxMni
KLpgN/Kjw0U8rWV008rto2r2VtBnK2v1hklllk2SwrjWDoZkLecPKJ8Qwwc0thaBFJBCeNqmikC+
NiiQvWk2sCmZC2XHTihu2RiLuIib71vfv1Pa4ZNcCK9vxdfQQaqh1cqkVt0XBl+imR5Lx6SEjYIN
dDjyEkUCCQ3shAh33+LuvF1VFime5zIq2JOUbDvE7sOtduKZ1I7mMrnLvN7MUFdBDFHgAEHXrixK
oJylSrlH8aY++l3BNU2dcsVA8kY/vnaozGXCbTalw6PusL8B5Rj53EsXokJqvUwhafpj8DncfJ1J
hmlYqZehgZQN+0Jaw3pnwif5tlC4KRK+HIlhMgT1jZWcIK5yfhZzT7trjEOatPki7NgXXq/iiSwP
jKgrJK/F7UOdcjumu8rk7LpHeO9eefZpP3KhW0DqJySP4XcV7rfQxjhddibl+zcip8RIxx3wVb2R
IyJeumfb/M5uMhLxfzSqEhTnxYsgHObBodsNNoRkTWMNtUb7BsLalsH10YyF+Tj/yYiJkb5nfb+B
tBEUVUSizHyDRy6eLGwRVhbQm9XMkR5gfjWO5tu4Ml9X3AXnTwmm9DfbAMopE0MbzRege19IjKP3
qORPhlXCKmKb2qYnTh1okFKQoJgbZCtZMMSLOBsIZ3vMDVN9vMhf2be/obqDbEclgHfS350CxzIj
68Yim52bDvBV9zp8TM1cr2+xn/l3arb6nf8ZbCFThYXzxylOdZbHYurLJbfaVrZjOZkwqYt2RDHr
qBNv96Crpr0oG5gRYbyUVD1KtMei9PyH5qUXcyP6J4Af81asrWKylsSfyA1sQwlUO44iammlK4U4
BYnJ0/jZhE7vg89fqOIsDRoFA7Ko5esPSoBDOTnlP4eoAaRH5Uxraa4lVzVsXfzQHtOXZQuG/x1q
Ka6VuCxdhDkExRLewOHHK2qD1GGhZ9GUvCfwj76V1ctcIwXGcxsUkiqE6sJdMrr9jUr0n4rmICH7
Pk2c/sSuBdiRGW/ye8mD6jeTRLsPGRIH5SN6/7a4orIxrH5L0nfCdP+9RvAZDYsF+OasDzd8+P+k
a44KB5zs5W+qT1NgC8gxlCMN3CBAcA46jXUPDJHqi+bjEWo/1VgoaxXrnG9/93xo1ly2mWovC6nh
K1FdEXYMMr9YLJkuFZ+B0ok7J4z3hoYhSreSH68/Tkl8wdN4pYb+JHF6/Hhv55qKPeUNs6LuhDxH
Wz5oBPKffvTzZ9dTf6H7l1emoaPzT/prdyzmevGm8ZkvyqFk4zxbRxM3XUSGu0rhrkMbz1PF7Bcs
0oWkt1JgMqGPl5ajJD+GQLzNQTZyxaWvgwanrxEO978VcJmX5v+ECVx0iQyU5cnJ8XCUY9gqz/WX
h4bK0r6Ny9HJyTjnUHj6SSVMzDjtqoaMstTYeOfh2Iaz/mNmGqN7O9ZNyTmc0obtVzWz2Sj+sY99
TcwD0+k2zcNJsmj+HSKYN8ih6M818A4X7Ca8E5VZ5MdQ7VdgagrUYIv9sWODGTYoUU18DIoiZsnq
cxWgkswO9JtBioq+6SBidqLLfupQdg3HFJbIaBFIC4XJV3xqletwJQ6+WtGN/aW8Ff28NtMWDnBT
upD59lFAIbmPs3YHA+D6QVa9yteQJO4PNqDaRnsmxjkHHY9YlY4nMD3pQ0xtUH0z+VJ+Uzkdi5GC
EvnvqVr35+b5YjXiiK2jW09jJNwXyEcS8hrpee9HcaulK0qA7yAlsro0+cMSsAIy1C3ZhivwtGhc
DGBSlbQlHerFU2n1b7EoJuflgzPEFRFJFi+8htrcCNknGiVm+38KyvFmfJEX8nV/f9Y3bxPT4ulG
JNGLf8DkUsxUCTTKaHr/Dj+BN3mrvuRNFrI/u4aq8A/HP/34oG/ZaepjtKvlB8e6muWuNTlVX8MD
q2OuNdiGzFKThXSSwsAXdhm6tlZJET1hket3rshZJNbYu3/Y9P473st1UdnqSxZN78+mFaZdJV0t
LVux73v3Hvkp8x+Dgdb63+nHYbevgWWe083vMVfY1F+V3NfakOQj+W/3buoxoI79TNXxDlPB9rGa
nB7audFlZMIMd0nwvrZslunOg7/K+NwnAz8Xcj/IWfdq9htBCUks/T2pXlFw61cl5LxkIJ272sWJ
gROdisxyxPYNK8jL/rGcKdpD6UNPkwqiqWBjmQP37T9BM7+r/utf+kvXHbWgUnkbqGsQOl71Dj2H
9p3fsRlE8TbedlFknZEffxmwu55nv3yPxhSZhzf383IUK4WW4g9rzI9zgzmPnuhv+u66m2pFp6df
KiQ2+T9h0WUKNxHhPha22LPJErcZSGjoH2lkweX0OJ38Tobh6sg5h5wNbE5fA7FbaIFka83zZ7wk
hbDLLeJ7CzAspHs3IyUVqeMlUKafPfSliftFYyZPt04f/JKzgA/4qiWXnxneoLp2NQn2z50XwVsm
3XUm7YSdxtMArk+rBk4DuIdIYJEUtpMu0kHq+ZbiCSBNId44xqVxtU9H2bBN7YiiWWuDsa04xgd3
FIaTN/v2IlNPsMsyBOsG7ycwd52asEHyV47Vqf6KX/cPZL5479zQStfF0xm9VBYGaYsuZhIPMbd6
bJAfZ8fLaXaofHjxzZz/bCvn1uvf0+0javWOLx8NtrFyxJaQrwgrPXZtnzlcZUGondjsxCpu1aYr
qb7QChkWgm3Gt/GqabtNhBuIoxgOdP3F2bYAxFgWNFVJMbfuHFDl76px6V9bF2ThI7egxA8S0fA5
xWFsCRdeWjHVQIF89l/cdHz0OLZj/k2d4qaINVlVGcAZW4rlSuJZwJN+bqSACR/30scj+A35ZuvO
cCC2h78pmbd0NOUJOGcc35bHGDRMucNMQ832JZ6x4BkNVBRYVLxPoLp2QGHLosCMNKObA5qoqC/A
QBGpSXYff1EZ07wwrTDrpQuI3jf1BSGgn3FVq7qbNX/Aj2ddJaeAPOtyTOvbhlXaozxLCoENPZd4
GIU3U7+84W2k+zT+hiSHl9TO1fHRSEBZ0FWeA5b/yYK3TSZ7rnFH6+0/udiO4zutBcNrNAfqiXs/
74R0dBw/1a3A50gL+ZUxQmZEVM5ij+YbrGVbjudsbzU6x+sqpsnDHVueT5cfnk+NAoA7TOYWSG93
IB26ni7ln62sGIKsP/hRROXQASlUxk/hL9JBHNaFdL6ocMkPN7/LB2maXsGRrEUCHwORESBRGOAv
MXY0hdjwhVUu2gzbLFmIcGL1U+VsLc7vc8a3urP01bqvGOgZ7U2CLoBlh4c659QUnBkKlx8cKQeS
TaLfATMlfq/v16mZg9qUlxZmAXpAdno2czQrgGzpe+7MUpz3zjobPN57qNvSxSzbcnVSrpv4zX1f
hg5j98iVw2/LtX4y1CVC5ZLt5JsJ5xKVBQSAzEq0iSAH5ZdMTuWGetXExUftptyJh4JjzNX7bDk9
LJ5O6p11oTiI5SCPW5D16kLRw5PNcq3zWLLNlQeyFd1eEBg4Wv5TyMXwdV+D3vZz/m/58eJ29vwU
EBHm19VnL/7PMzFZwtAtrkfx1qYnBcciBUK+OpNvlW92emBOw8bpHFS5i186J3MQMNOJfcO5MsmB
NorSSA8HBu6sOHLTrDpjXnwdStT4jdd77DOVRhW+f9yDZgnv/RUuhEjy+zNQ0+YGwrk/fs6bbg65
4175f66vI9Hj5OpCX7vRe3IsqFe5yEDdfp5XDg39oE7Cntb+5GYby6gNy6GpN3Pw3DfmtlvSm/Lu
XEvE2ry5LkxnXzpQuZfkkG+3RXXz7jtcLcqO8RPD/eBEHWY31zpUk8hJeDhh7pF2MclEHsBeCvx3
XnRmgb9SN3XY3XvDINN5Aio+WivXKYwPRFOz8ohI0CEz50asRV+rOF02032SsghFzG2cflPlh1ra
M86RRsWM3pr3RuZYux1LKnivuw2BiPYLqdXy8zi9BZaGi1KmozLcC4mZ0nCyUI+1qOIf7icLhFQe
bcmxwCn3WXXYPhSFdD7/q9l/U+9ejXT+Upkse4YWd5zDbce0N1MEFT06ySyac+Da24rKIqcdacHX
yTD0bXVpmHSzNBOeqS/OOWjKii8oxaOj09JYYasebsxNSnzWzAtpm+fgypuFOYaUK3nUdyyDX93g
y8n0X9WySzs0nzeptTK1P27VU9t19PnK8D4OhrvhYButegvWhwwW1v+MMfFwf18d182xtqlqxfve
CRWMh8rkYqdODmoR97P+De+c5jkone/Fmb+wY/pskDgpJ7lChpmfp+nhvohqnM6rt9VdugQ5A5Tr
vGpEp/LtPvAdiq8Xop1EBZPxy+Gxg53qHfqtxnhBSLWS3tHX+vquYGSkG4tDD33VXD+H/nztLTdt
PDQoutk1iaTfQAz2KYVmbZ7t/X8y6BkjkUarR/s8iHGg+nvC8bdTiqHA4PJDtL5adT33EA9L05ka
zC6Tf2dXTwggVoKrrPK2aS6o+LQzqYaK8unrAn9BMwunPn/vU+V0H9zX9De74eNVJb+r3JdjBlqx
t3lrB9DoL34n34rOSS+KbHFGzayJYH+vQvDBkCfF+jrbWt4+ssOnWIV8e5fvRC0KSKQq1KP8rbB3
gYydj0o71C82MIKn4Q50uqI782KmirdXOToW4aqrvlP7FTrBl0tX25qv3cLVadL+YCPxCmKn8GRh
Nv143/F2nc7ZVsDbEA/nwYBKKb+qbVEnf8GjJGOUMI9LY0J5c1hwdKlfeRx8m8bBPEh/rt1HSnV+
W2FR6SeW2+rz0soZWEA45aPNW5Op1elbv1x76fL5XiJcuwYPbik806g7+Z7EyzgDJxz4RYWhRGRa
ki0IunqBPvjm5sNplDCqfBX9Olz585WoW3f7vpi1J0Rs3nrsCEXr623ReXVoa/DN3XkPS7xppb9p
PJApId40wbt7nfm9fxev5eHwydEjD4shFC8m/34tgvdQJY0UXky1dammXofGIiylZy87BnB0fYtr
5xZ5Cs8+F59ib8HOS8p5N40SRmUNvSar0vvF2gp5TBncVthAXNucMjYIy2lTpW2+kckXNCpHqFPW
LRwG+poId4SdBTZ57dEiXK5ONrFwmXcstiV2XxcUve4oIACbunwHdNRJPsurqPr42X3de8++48D4
s3z4OPyTTnBkpDM+v4PaEdiGj66gjsyxrozKFu7/PCVX9+lmLIMMiPVzqm005iz23o5T4J4Kep9o
LPIduF+yl3lW9jzlmTz85IevLkRZkZe8FundPMTzouQf7rXJeLopMbPFlMqifPw0qJ7zK9VwQeAp
/DSH1h7kMF2Jfp5vcCxtezia0AXFIUWoaNvBduan7mgJL42F9uwNo3mk99nXduPbx7wraL128tm/
BWvZPDgslx8XE9K2BQ8N9pjZo+tF1V6JAlwKPdqoLDFY4Aeiyv0FORHSp2uZV/n2ob9TzSAO94en
6rG7s5pF6gYlogGXbfdir4ZM1jTG4+B0LcYGd30YAxHIVK4wgW2v1SRBPqvG4SyR/vORVOWPfWug
DK1pchrP1PLXaub3smxvt8X1bL9uJUsmMlVut39QnPKWk0K++NyVrt+mTvyQfCodq66zO8kVkHNc
DBPGAiEOsfKomnh/IjBjiWQE+Fy9nDvz1W0G0BO1YCr7Lh9VXqSz2UrCtQidxd48VrQwKVaAGqBV
F36WcsbADlVWElzmfyrpyJEfX9VPOCFm8dAzV1lIZceUb12P0NgSQlw22IRQnErIzNxGUAGnEzKd
kcqmJ8T+lcD/rU14hbwYfNUm5i7aJcdKrL9YVx2mWyri3itfPCnmRTmZ0D/jpcCByLe333MskH4q
WfBQzquewwQCzABiF+vD7DcPqLvqkk49Jfl7MwXwAYbZf0jzcCuFaO1b7bxl/cyWzKR1V7vNvYAB
M5w/2cx/8ouj8EWHgNev0m8mG/blxM3E8tWA+1XYCrJtCnCe396unxLNn4nhwghVqZ5tKDfX+9oh
35oPAnHg0EhzxTv6GPnsePOQ9lo8ReX1wEti+2Jd4Kasil4o2AQYI8VkF/oeKGqupRmedRo5S9ex
psVhiHpoQKsVQ1FKYVRcUUnpbqSEBgn3a11dPasXc09M3Ov9X3YxkuV52rzhOGyGaehZAwofzaza
fWgyzM5c7IDzHEp1HF9oybzQUzGYzgRkwOY0DDI6evWFpq4C48uEVxV5v1UkRS4Cfode/b2L1ULW
yryRxtDQ9CIfJxLNF+qVbhEslCxDDWKPRi8Tg/AmieWeBUbtxaGsxUTyK9p8HH5Z61hIQBc09yUr
xecwWnTXdzyCGxZe/ZBozmm5CbNxRTe97JPrI4eV8+B468IDEdrk0UYr5RGY6jea50sZoX0J9A7z
gws+ihmcVUmmwTtFbrxbEJMUqS1Tfdxr4jUTe8FdeQayP9bd8jVbla+X5jlFkPSYzZXHLpUQ2rf5
JYqebGu+ctz2YCaARHftwAITixouy/5eWT3KepaFaW/83QqS7azGxvTLjdgwPCrXKLi3SKKx4s0+
Yb1DXSBm7mNddQjDcHm6LEQGC6v1l+JFMbVm+HoHJI/J53mW2fFLDbQZ7Da8uFVDfBLh9EnBNy8c
ftxru59kX04vgxGg3WP9k8819pdiLvqa5BGV+9lmupZMtzL57pJc5ecQE5KyGx6Tpth1V4wEN2d4
V+2jJlYKMppZHxo+p0MsvvqkxssVz029vJsEurWNlzZjQbwPlch6lPqeTDp5jXs6GL+E/Dh7b42X
nMLNqGNV3RmPQlBMFO4MBY4NlBw8GiYeCJb4vofy5v7OffuGffEo7iYfuWXO3i05nO6xosUvcYTZ
0TK4+yR2FcBsBj/12TgcKveY+KKKAyeG9bqrZ6/JQoz+Id5/3cI2oDcwRhRaemCs5AqorDZN8tOa
queYaChSFZzgMsU/rjM/Z76tNvGv49nXHoT/ilUjMG75ixLVjjFbvMf9qafe1IW7KvOr2iEGRA1q
geUAhME66CFF3aVMOuSguhh0vJ1+XjKsHAvNxzDzKlJWfCJ2utJVvMa7CpltlR0fGIqEgfnrrZ67
tS0VZ6kx9Gn9sVr+pu7mPbV1vBSXCBICoktzzVAWl375Fg86TiU4gw5Si9y8FnuEkGYHkXHxcVFJ
sAYyJlGDh+L2T9YCVAklwi1MMY4ui1hIhcFUX8DfdEbGHKQ0DBciFlZRoD7eHm/zoDGii5qvanO/
s2TVadLL76kO549XOvA3mG3f6BgKyZYhI3oC1p/L8tENDgf4EVEp/5aYMaZfKO4dKtHjy5dKR+Ek
e/y6DBbD+Jghi4ld+tZMNQJhhkEcCOsFXcz24SOTX7QDVF3/JkUBUwxXtlZ5WTm0bbvsOJUvjE+t
dfM86e9q8OPLdJktzrldfnLnpTE8lt93o9wXM2qozRacRbBVxU0M3dgHQrktBjKDzoaJbe/2par9
03t5JHINbq1HvcIS6jbQWn4YtWK3Gsuo/Fnim5XyhRPrx/ZLYenS77JcyPdyP/OIZethlGo92zse
npvOwZVY9cawqZvnMdDxpPz0393Ml7V/4m0Zb6fO9XVsoJGnKXt8kWnnauoCGXALfEEe78sxa1db
6w/+Rw9AQZD6fG6aE/nmDKsmpjo5tz+aWmamqwYwsTyZ9BNdVAkOh4NzL7uify4ySG5QrO5PRpiF
17bwzh0xnjMkoW61RqQKkDk5p4/hIgxoS0mjjUCdMbv9I8iQCt1G5r+NBafq8mK2/0bY1lKwWcpn
qumzMU4ukNXPISAxNUvLPLi2VTC9S+fk+j1WF4jy7dUXVvP6e/4hagelRlvFLb1+5i0by7QZDC/t
iEIqprQpXbqJ0h2knyxkKsfvdEOguliZZ2PT8sCFAy6rMzq++XT3k6ibsMUDNSc/NARtG2Zuvz3R
qDPpiSYe2ITrPths+53GgqPir18q94n1ok7nFWFeCNuxSA4tIsIg8Wu+oobElwEcev39quiWV3Ur
49Qilb2X7flX5cY7vXP5On21weG7H759AAAnyb1Bx9W7P8pfFnJUozMJuFayqjK9fe2Yiy/4HYMj
SeHb23ubp7FpZ7zwJN+m/rQSruFD8lPoMdfr3m3dj2hg8DrpaQ2U7QGyLYKSl68y51DOnBE3+nQZ
vJNux3uLOgi5avqJaCo3hlsExIGVNa3I+PgMfoyp9ww9eXOfrirZ3Cz7TwfDTAAnSrvGKfYVwORA
wpRJZv+RIsEGs+Vt88j3i0t70TLhh/CUNmrPP4HjwA5UUuzPwIkOE8tmGGy+hAD2UXAXVRUyH6Ao
+GxlZvva3eLf1Y/pqklUmO56IRhkECkFyaJDB1GWlgaAO3OsCAwlF1ddMzvJ1YPsCbsjN9NIuqZi
7w9e1SFivZTVqA12D5OwKlCTicfdWIsPjeMdnnEuRz92HHA97tsuIvYpWjctRj7wxE0Fiwq47EWU
R2B1t2y4hwwqXhDae8lBephdYsV8vkjQkJiJRDLAN6+GUIxMMXBVmB4musk+vGQ71biyz8BQ1dmJ
EXCk/XnHVm/T46OQ/MAt47JJr55hOrf+CG29GENRx5rnlrZlFv3H0pltKapla/iJGEOQ9pZWQMUW
mxtGhKbYoYKA4NPXt2LXOHV2ZWXmDhFYa835z79BLSi85c7zLPnMuvlnRR4Vjiq3dOAUtf9MWTXP
E9oJv90yN7kCB8/Pk9KH6T17TXXW2h7LCOxdOG2A3d5R9g9YDxLMFKBvpvGaUe1m6yK6MsHQyYbp
fOaG3yVvaDWmW6Wl4FYgOeQQBWabAsGwL3BsWKh+eV4oURGWzSgAwCBfgu4YILF4puftK+TUVYLr
Cj839DGy89x+Pngag+pKokPqF+3uHZe/PEL2CIREgF/wZOYd8S8MDMmHjElmx351AhPL2PEMRS4X
sqrOA7HEItg80Yq+GAFCXYE8Rm7f5hzKuOAm3Hk+EUNyXGx6AHZ2+eKkz2+jM0lBeczDr0i/KsSr
ib8GRwwBRtwVtk0GRVwOcVDQcYGvRBY9Vhri2TJDY/kKwjgyQh76wpqdUHAICnCzEdx14EZaRv5c
6EZpo3j/aeTZkqnPGPqt+SuojoX5KB/Hi4jvE83cBFNE2DrC44YjkZ+B2ydcxTLGqIr3E5b5UV8D
KOC+yPGLETRbOsq+ADdPPorPgNgn0AKmv7dfuOGQidiky5G50GbXgB3YCmkesukbRgFvJ5si5xho
+a/Oq/jeZFMI7byiR7o7LDEKO4XeD75xEfGAUF0wCKInmsozGGiXaiMIqHiBnXfUMlO+hLkAScpd
6hSW7DXo+Mz7LxRCEz52PU1RY1EbriBr4uQJUaMZwTkCE2IohTRQ20Nie9DBWnhqXGfEtbF0scSj
daXyBvoii1JFM2Wloramq0WjKZz6nDJOm5iSAOgYJ4cZBC+fHcqju5Jaj27l2MQpX4VLI3OezYtX
EoXFOXoFAAIRMIv6yziN1Q3ljjEajnqwN54b6LSp5T5VhOQwXkRwwdLqAhQlH2SaRCxSrpvCTwuk
WdpdgD7Ta+4DsocdOPCkezo0TimQ6X1NMmJEIdwRxvje9n5xbGYnLpy7Sq+wRtY0+SzBNvoDcfPi
FYfUM28YgZaiOMHuIkMWCrzLNKCx5X9I8jZ4ezxnnDdQCzuCbbCHJhnZpRyB082Yn9ncZ8Nknh8v
3l/Id9hsxHDFun9wG9URFXEjpIqPCaoImFRzSnAb87/QOOnxfWKIFkBaaktw8eiMDBIqJR5eKBSw
McJytoeaqM1w/+OyeH4QEsCXqeZQTF8W3dHaEp+ByX34TdB7Q4C6kEA8anGZY0zMMwKcsqmg3NeR
2Xbrdne/xJTi7mNsEKCkUBckX788mWZzv7ZC9nlIxfjEFBZOCQ5HCWJcim/cx3jh7Y/N1Ti1319C
9kf2HU6e4OusAdOYU5U7yEQeoTMF+ym1BfOhOsChg9kczgvwKug02NcoWuYsVvYUdg4EDRJH6YxZ
J6/3jfeZTYPq6KyIOTuWu60RwPsj85t/ojRjfgBWhgQpZXml3BLsEkEb3qNLM13TNVcm8quRRqwL
mePI5wkHpFrCmAu3PNW23Btc50yGN+kCRatIw2SHthBQAEECs4e8jtk/0tz97vJh+N1BzYK0TpWz
SOGTs8SgS0KRJRbs9/bLmjBCmqx1v6knr7V4yez+jX9YDObA7gC7q9zwQ9t2wjKHfyZQhatwxkz/
XCrrLvp7rPQacF8pHtms6j6Sv1u4lRaWDa+QI7Xb0V3ky3oCAeeOXfC/Fpa33wOZ81w47ld3VhZK
zdIbMKjkbKazQXFOpQj9G10y4y1051DY1SVf/Dxn+pdjDqUG/Gx+3TdTIIorpmz0TCKKnTRaY3YE
94Aewu0zZsZRPJh7kJm+0GAD6HNDENRCNPcGv+yd6/O8IoWB+T7R3jNuHpeQ83dw1KWc4nh30OYe
UeKT9jUkBWVK8jfbMrwMyDXajO0rNacpgwYupPusIJKlOqr1OgZdbmJyDHh8Lw/CVgSnnihrXFrg
GDpriNLmyx1+A8ifNGGS+/74GAnKfg8OiESmRuV3955GhOxiQFWMoRLBpTg0Ygz5+5hERSFuNGx3
hlaNiyIGZaDw4QMwkEJAJKRAKW9DBXBxa2d5P36y7IyKGZ8RrR+9ODn060pHBsdtkBgvGhE+abTI
yBZ460A9+oCrXneDbYb3qT55QBJV1gID0iYpVF/mG0DLXJQKg66ZPu9zxh5rILILwVD04V3Epsy/
13+EhccMEKVt3I4848sRJW9+Wj/II0NivgQOuX0CNleNxrVPlWwFpHjRPfNJcYZjDAlhgTDi0mNo
eNUeyVZ4TdseNfH3BA2fG0KJBijBGcYWZs2Wn3jIa+KuObAM7CxYLPC0xc7AtuTS56L6otoxxrA6
fpQNz602yK/hgLl6KUAGAIIPnfFEE8qmuOt2VD+cCNxiE81D6S35dtkGNw9HWdYpiREYgPLq0e8w
luDf4KgGFOPXqPMhr66ViTKlQmYR18EAknHug+pANLzwZmIFxXeF0ggBCswGxw4EuiNotjT3mTHX
vW7H3JFqFjI1os0yzkH7YEY5hs6clxpKbPdSzBkuRq5jlOzq1DjCxxW97xP3rzpQxiKRE6x3PliA
YNQw+jDC5GVlkG4454j6ZDCV4cQFUIBH5oRaMEPqdgFgdMoThZCJRWQLBRBoR9uWVLSduVZJIScZ
QgZtvWIXBM/XvVCeAs4h88QXgXRIch/Ja4C31uE8p4r2ptoyvcF0wBsmtc9j2StQPyiex+L3ME0J
m6gSJYE8629z7Cwl6AJNNBDRz8T7hKWn8HFcHhR3nG8Yq2Ef0h5qV9hZcXzkKX+nopRU6BVMRK5U
Sxzk8/u4kqISUTvFA9Sf0gPcSHPxryKgPOVp4+Up1xfid8yhmfC1JYz2hOvYTfiSqGpS/j5/BwvU
6gkRg6Wj97Z+H5mCCMKHz8U1a5SNjcgpJClzMAdm++WNuQY3fHWcAdQKyIDYFW2Eth3nIs3nJHtW
B0xnMDRkoFG5lJFLk1eQL6ygsowln5fGu22wwEQS/NDI4dSW7WGYYDlVnJjdfBNGO3io0cFy8+UQ
1P5Po8vsGO8jMf8FmKBY7mYlAKbDmUpRh/KcWUUJ9/Xp85LKM0Semy4hWkK2CQ14e/gK3b9TqCYZ
RosweyiFYe4yUFIDleEi/WZHoYU7Bd0cFncrgC0dL5VHIgIj3kx4vva33mpW8MBvijJMSL7pwa+Y
tNBNlhxim24FOUJaqu8xKhOFwBOAWtAHZlm8J9cx5/QcwK4a3XjT3jfMWsOBstJKkIrKl/DCw1F/
eQUltOWK0Hpqa5JCRO58/nOvQpSiEwgkJ4QwrIclb8rHmmYBnfxDP+RKICVWQp8OV6nt/Z42uS8P
IuYDMeaLCnlcPZMe4s1bhjf7Dp+3UDNDeMei82diCWcZV1cwHP+6G0heToTyLaw1pBYLfHTwD4Ix
d17It7FuxNnFqe7JE1MIzAZGcEuQNDAcHA21hNQfIH9GV8xeyno8Kd++eWJIb6njLHhy5CDCIqJI
O0GJyHViz0eALNfLwsKmKGU7OLPdUYpOukQsij7SKKaY7lbTQYfxJDEYLuabWPYMAhG9IQeFEklL
JWLGzn2oxlLvc9+G5uhBcBkqIJhwHY6JcPDIpyPBxeOukYc5kIP+QWEOTuEXqTZ0BvB4yG7Ilnd8
/r6EB7iK5j7NcbGvQ3AS+B1QtuYoDrjp7KYFzJtyYmLvRWhbv7nRFxaDkdzFmJ+Jm/2JsaySv1Ns
sN6YGmJ9xdd4BJBErhXOM/hPBQpBmMzjmJCSdZxT6NChOFYdiUGiJl5XPpEwRWgWg3m9ZSr4qOYo
EGuCYq5ZcpkqFt7kx9eNyIW4HqvZspxWYzPI5hmpkE4vz3FqvIuarqd55YV4hQzQGDFizQMIRAeK
jhEnru2fb1ZF0UzgG6rCT6Tvr2OAXjVqTt8mkA6Gia2Co6+vAVXhEyRm/J2hMxTTVzYNZUpc7Pgi
8iDvIO7JB8UsL3rPC2o+pu3h3m2wmSKrBfEn8p8R4c8cE+2yQm7JL3DmW3I5erdgIImvA4TYAwxU
sAIUTLWvoU0JSRR5wgQQE3TvbCUkcghDrOsXgiCeTdE598Aec2iZmsMI6ptHcIZAVeiWwHRQSxkG
3sCgQI8sylAooWKYAwtxegHmLTHAojZES+Goj7iuXLaHa+39FvJElYNfWCm/WPNMmfmJc/aGaTel
tZOZ0/zE8+Edx/PuOntwSPJ00OASMh2ComHnRGXDzeYIB+q1IqwmGHFBwu68T/r1RV4Jd8+HYMtd
gp0s/cVhDJeYywkSpGGFLZHkpD8/GYHyvpBJ8Yl5+XQTb1u3dVFSQMVgKL4AviU3Zwn1o3Qh5iFD
4XPIRzJEyA12ithgVaNhFV5vMENIVbAxuFBJiHVIN8IR3X5QhW+wV765BTtY4782wLBl8NgxzSXI
qtZP1QWRTjwYBkPyhiR0VhdHs8IhOo7C52+8Wqwd/2Jk2zf//UEdHraKS3KqFF2lSUmr0PX+u15A
pyJGgYuCYoXiBg8QYLkmAJvgkXZb8oFew3+XHyn3MGVRItbzFYy4xBUT8IPBdbeFtHolK6bbEEwj
zfhRJA0STgyLXLHPWzkuAo3kYmi6bwcO+e5mhENIGkgDsNSOtY3qqCl79O97V3kWn+b1u7N70Gf3
TfWMBo+xAvMxXbyYnvIiIZ3DpQuyRNTG0g9pvclzpsdkQoLerbIEp23N7o9at4CT6Z5dBiXuod4c
dLyAcP6eWwAvUc3hDzZdRrK5b8g2zrqwUcLzJ7hjiFUmzT28AXa/JyqkOZd8ysVN96vbuu9Mt/l6
Q/VUsWY69d+XgbiCbWaks3d/OdwUw60x4wV+Y8Z3bmjmBZeMm3D2vtBAn094eIBamXcdnt7ZBsMv
yUD5+UxNbE+45w2M4KNEaOYlyKdkjj1TBNwvEv6AtqpRnjKP6bEPY84uHd7KThwpcCxr0CV86pjS
qMxfwWmpSESKU+Xn8qroMZHDtjPVCxEyhDzoM5gX58TIAWoWiHMsZBfQzAhAz+zP4rV837zPhJvy
0LjmOUUPFQ8EjA+xhPklZND8/QjGHZS1O9XQ8h0/tniCqXtKiq/qPQ5Us6A8GLXQRrOMvorbWQkh
Qpnq4xRYG+ElnwBDA+A/OOjbAFKKQYoZbEyhcOeQoSI68y2oDQnAGfB2O0N9BPr95iAw8YUHPXKI
qFNIQwRQ2lQ1Exb3fg7wC0Xn+sFU5nOLSBIi/JJC1wK4v4z/OFs012cpUh4xrmyVsSbdnfab5QtC
XXjAms8Ck7JAMwI4O/BCz+K0ytZXjOMqDscR7/VQHiOnqkV5df7H6F1VY0RqXC16juYvtktTj+oX
57agVtIGZhGl0UXogcALkVEOzQDg0cymHPQgD4JIy+CG56NtffYhtghymcgMjc54ew6F2iWfgqbj
QWSMkL+Smpx3DphgvoCX06QWI6LpQ3F/WzeBbRFzFjqcxPvOTWC6Dk5MDKDCjQE+tNLNJqK2Oq7a
GYnoRBTWeBcq/C1OZ8JYfqPPCMhXCyF4avYJWTt7uyXotu1OTmTLjh/jGIcmti/7Ov4QGivwYQkH
B3CeWj1idMC+TbGGZCfp3Pcrtg7CRxkpUxlSq4PE5i5dPLYc1fJ4dyDKCG7YAJohcmzBNnCBs+IP
SC0ddYwiZ4gAP/MEbwi0EqwXzGf1BA60+2v0wHKAxEqbkZibti7PcQCYFbHSyp/kPONmJL1nJayD
Z5oQ8PqwAcixIMfhEUAy1YOUmGukVngaHnCu++WwGIHee7szliKIJb0TGz9/ERWs6M36mOFoBGxO
mXvfqnuDUwSGEPGkjUcpH19+xD85nDm5mXPw8b/y6iKelPd2cB46c9VVQqz2ippp6IddHp+P+SK5
r1qXV5Y50p+na2tN3vj3cv4HUBmvI+6/uqcZmPB5hcfs4e5225hILnzZnZjwtLPztAcvR7v5rZtS
lnjmPNXnsbgvhh23bqwHb83HdiLOp3G3FRcp/hYX44qvQNnLXnlHWS3O92O2zv5JNF49RQdevb2d
vMKEyU02T8W/Wm9pp44DLq30+Np8Ih/FLwTTCiQcYKvzwUiilNwpaJKsX4ocqgdQ2paOwUiM5dMW
l0DdLP6L6+EK7yG/5mrvY/XlGMiW+JoTvlXAYc00yz6a+wvqBpsusZ98LiFTLWxbnZYg3HhwWYn5
Lif49PUhoxsddNg9/Neh2g6pBrgkNsqkfY+2lykDUL7zmZYF9xEyHscGTRuvrjVk3sPtx9A7mbAV
kSOHz1MycPgNHRtZewVGyJ/zX/zHjAAHeXEwPNpSanInIJVzfUBVlFjYIo7T5sQ+pBTuCnycSeWJ
zHWvOrBD3PhqeBtvRQn6+E4p/7afiOQ57G7gOPL6i1UAVEQDjZkJoJBYD3//+f8vBLgNXIp4hlqI
psDu+KIYLOnzGkdxUwC6OAK1rCa48xRYgA846lP5PUIW/G9uMyLAdhijewZgzvE6hj3x3xPh+T2h
YMy5TqgpB2jTQ3STeWBkUVyk1Lk743h6/VNGp7XkEgcAruRGH3vNoqB4/vfdcfcPED5AsV1+Is80
K4JBpAcx1UQM5OJ/IoYwmae5x/i8tna3pYea1Pth0hUAOZFSzHfiPvJmMkzZA9me/v+ljTBmKMw9
MZ0T3jwweklhs3lXKl/YWL2225SsJJBm3n/xzc5hteW+fn0x9LYplZwRHCzsmGriUAB9ATNo1OFv
4Yh0sjA8M0SY2lzdHzmBWAOLUnFOa8Ci2TCErQTVHkEzU5QJHfviClWS290ymOLN7KN0DnB7ANIG
duHGa9wABJeMPmofcEHzLz8swk/Ebsm0l0kiJ2MTAjPDk6Y8EGIitpDhQfm4iRIlXY5RmENF+vWR
ZKRMzcTjuYdikYkvxq+IH9qydP5bfvyhGvz9IYUpa4s1xvrhd4s05XhgM+RIYTf85X7RHRFbitcw
7yRJuPBAg9Jeve1LvCKbggJ4b8QdtAH4cGjrYjB7dlo66R8x5r0E43/jg7kbjuCGTs4cLnAS4JHY
7M2m3dka4cb8c7TP+UFP1szTMSFMhFRB2MaxtmdqlLyhws5I4vb8p5OUk08gqU67QitwQxMGNrVJ
sllyB1WwZRfXJLR3OgxWXlHwxDygkOzGbEWBSCcmc3MI1TWzVzl0dxcFGvU2e9VL88RSHfrnHUmp
Dfo0fvOKrI36hsqKPyFvO5UPZGTS+iVq9MtRcVkkUpJg488x1jg8L4oDdn72T4bgjH0BEoPvfVcw
XVf5bLFrXnF3qX1YGLyJ4hnlPJ6RSC1mK2Mg2sAe4HfFFnYcREf2In6H37i/RRXB47OWbE2v7/S/
B8v7W/vEaAIziV31KHZoXiKZN1Ncxd/Dj5mEESHO/xA/CKAYPKIh6k50MfpgBbGcObj92LLvau7H
0Yqx3rpzOCx6CI3ISFT4WAfOhU9EgCA0Xa5RbMFFypnNsD0/T7AdoQ/g87XlllF7w9iCL0Xm4LtZ
Q9LI///V9b+zj4Eh/HI4Ke8IaIx3eMu1cvZwlolXDjUrmeuEGsOycy5MUW8eIcZVbc/w1V51doAE
3MncoAjINbUtTkjepoqXy3Jye0ZRwP8/4mcQvDLXz22yjQeTit9Tfgpi7FqKmKrwf6XNm5dso02/
wW7GqGtymRdvon4pmymHKIGoREjqzHDjzURJwoYOwnF7ejcYJOp5XqKN4OMRziRkaDNp3b+YHcSY
e5Ohw4ppXSItSK+GsMH2KaHuCZMmxe0iVbGqp7wGnD/B+VuJn61tkc3qvUcwaYqyL7aSmCBSIij3
AE9s/B9BDx3StoX8ZXl751222pjH1g0R9AfFbYMYkA2KPnmcpcRLi/t2gyJ246vYn3WdGD7ZWx6f
Czu5OxTp5eLwwT50DHF0/X09bPNWnSvWegJ+lFAY+up3XzYLVPCX6bZma4CCZDgDTKXWvTOC5pTQ
d3BIiNnXx1axuKBOskcdOxXo/KJDuyMnrSsCYN0hDvcuhQWiROj64GDpqw4gKgPfoOY+I6+gI/6X
S6i5HHSBAzKN8abwJDJnaFygYZyoc0FgiynvjBCl12Qrown/ldDBE0fwjxTiBZdOi3fpBCyxOh81
seQfq+tMoDKGCx5Fsff2MnZZWtWewJEta+8+5ujALBwzpFBK7jMFrbML5nZhTaGFzK0NvSxO+vPh
ylhVjDupMCk4kcGi9CvIjgq0hGq8hpZFRHYgn30JIuT680KmA7hF9Dhx4E71Syfhlk691HxEv5q3
P2MflTz8OxzgtWIh5HQyXEEmmNmMLlFuX6L3pIS7hcHCkLDMEdap6KHCB70SoaxT/XEiqVcBWmY1
blHVpqAKAlj981umkvJEnACHO3e65WQBGgqhLcEL54JfTUDiq/KMcZL0eNHbOqKBAaFIgGrR2UFq
h0NDbJRHYZ7S0HMosHvEGlsHpwg3TewnQp4E/weLXXgSf8X3+FT8MlYdIvqMbnocg3TeoXLQ2gxm
dCdvOQAlMext/N2m4n/AQPnqV7unsRWAB34+CsOe+NPxWpJyjCixCu+zepWPFAdW0x1nGSgbaed2
rpHZEP+KKSIjjkJSaE/+BK9Neo7xzSBiwuxFcQZMwpEmmCzwCez+6zQ/n4tj+Gzw7fHZHAAF8csH
vcOaUz57MIg6F1NyFEOav5oULHI2a0olQqi2nd9tYRgR6E1dDzpR3MI7vRSRzDTIXzt5uM+5Yfkg
GWf6MOfz75o8eL5npyVpAqp0rOjbYtGOJagiVe0BMYHxcZJkc0BHDPgJa36t3j+3BfuS+1yccwIU
wDLNU48g5gwtfF2axHRjII4NaSWgmEwOWKVDKQLN7Vks7diC8+SdnQmdL4MMTtJ2dMEFgvTrcqJy
5l68AQIzHzTXvsECS4YZX8NddQ87u5FxKv6dGn8Vt8HzFMAVzGl2WZAjkbLQP8qOyoeS099nAX1K
fh/t9egOSIY/km0qEZVvXW/B2aDfATFwXkm8ROrwMULIwoLiVmJhdrtFDcMT3kqfcTtpzKw/pirg
9bpLiu3zRE4hQ/m3DAzPjXI1m4L9PkZwTLsquvjsG4LsRR9Ui4XjSwlhB0pQfB25EeI8UFZ0lAqh
2RFHvCwisDXqAfa73gTkO3G8H+GtQtgRxRvHtrSkWY+F7Ro9WeXCsTtx6JlryjZUnyZTlhYvmQtX
0mKWd5APYCP6/EMBGmI110uzRyjQ5zkFMCqZOduGGnRm0Jx6Z5vt9XqBxDlj2E68wlTaJoOTCF8+
FUowNEYdyPGsHQPiMaS4TfVAOZUiVIrCQdADh0kMh87cC4mpD18ISJVQT36BwRL52XSseCwFd1Ad
AyS3hf2IUd3Aef5ibogSW10whPUwukfOfHYpW2Q/X9TVfAInaGvOya6+jqwRBAwcfAVPmpMBASIe
iEcyemb4NIoxmxS3B4UdTg/uY3N+o9A2DqA9W1TMQmGLwFkmkrdc8VVkzZPriLgI9qEVLmiRhm3V
iJfofgQV8KHeDZzPgtmJk/CVPEYMXztHYVa4e2vLuTtIt6LryV64FI7p2PasdhkU3WN2lHWJtZyU
3hZCYPOcykOqZmPbdKRihqKM+/qXhQqP/DZ6cSHG4T4z78s3kM6fw76vem2iqzY0tCfWk3C6Ri/4
zewoM2jTq4HJxbKK2YJzEK1YLv4QWWBEbUFYCYftBKMGNayZyHP63+bWr2wn7SyL3lPF6U+vcf5D
d1jRJXAscGyN9Lh+29Vanwri6NBOz2MyV2phWKEz/RJNSnFqxBkChTY/KXtClhlQLVgCNJ9LMue9
lD+hhrrhpdzakw/5GZg69DioEHHOEoS4jZ8w59wVKgaTrW2pzvfl9Iv5gyhAKeBv7NkMLShcoY7R
9DltPn47K/XBmTT6YvP09Uhtc0rM1Fz9BMbjk4AIuScBPJp/N7BZmG17WQgoWDiS5WbwAvmSEB15
Ht4tWLScU6W9CLtRu+Ef8kiFr8fM6+GQ9BHXGHaNqFfXzTqft8hCuijbqV2QzS4Tsf0YmdP2C8Dp
cn2JevhPQNhkjGOeg9BiYK/g2obNPoNzqgdF72pseUO3XORqdN1ZbDEUiaSA8/0vXsPK819E5owl
TG+/0Lq5r6837YMGyVjHNVdU2lNKqUzaMCB7AQM8VrjsB/v+Nb1+/S8cWNhL6JDRmvwMIZbwO0C0
VnAZRuywAIxE2ilRzxtfFftnxdny3w8sIK9ycqJGU/Ite7iQpbnagcgXvEpCPhjmZPn5sYxRS60J
86bQY2ap3y0Pkb6NyQSZ8OylchNYVmYDexMND0/yFXJ+MXZ4I138IX2HvYaBPPzAcvXLscYgLmfb
2EHIYGxBTMxnqSWtSdPMWc0R35xowreTplaIUu3PC0vyKSaZUw1lONhI7vMFP5/D1mCULjWOQZyX
zDxlq5TOULEnc9SRkEaHEe/T/D57lasSN4oX1gU34ntIXJIPxjsCzSNyTkG0L+WwRKIipZ6br+b7
YQJS+VhxWsThffw49AuG25lX0edD4R5dc0wWbtM7mgPeQVR3An/jNLBCirfvVoE8RT1MH8OmjFTW
WfEGD0Yd8WgOOxi8AYresYTCmQ1t0ogmBI4ytf85TBnkCrTxjBL47luYrSoRHuBjhj25rzjDLMDO
4RUgT9RFkYfCNwv4PfKUuCncoOBK7z4Y9XG9Q9rNnGUP7XVSuw3YSu7jRrjNhUPq5Wy7tyWQyQio
wM0BChZWPIwZHN9QuTdYakFyzhePI4Jpp6J+iztCpGGzFwNBcK5IMwONVYmoxHBs+QxU3bnY3a80
zQCeYMbATIipxnN59E6HZ7ecWls2DhhDpyc2WZnNGkCdX+DA5mzfqbalogMVomphclCmDJ1pC9DJ
DQhllJbQulSRzaUHPC9UiQkUq9wDW2fepESaDeN01DwwTy9SkQQCFwy+QB9JlK0atDo0IGBUH1d/
TDvlHzNA7/YUexMabg7Cr4WXO3ErhOyw6R/EaUlaCA9PSx6EqCGipwfUhMMJedx8PkFfXQL2ilJR
IoDIEwNXtz5Y3fQ+Li8hoP9rW5z4M6GaRown+dSQUMl11sTVBHuRyIg+3i6bBikBQLoBSsP5dqrH
bImCF0xlDJS/QX1zdXlmibZL8w0sBa6gMXi3BbcDqKYyfi5Qp4Ak89PLfchjbUVKEMQ/4suGyw7q
wiAgo0/AJmM4KgSrK1MT37S9JozX8WFX9vzE1ooUtsDKJ6VuCAfmzyYbYzdeqzqFQD7UgMJElMxM
mXNqp3TG55A/hQkxWHAWaLXzRvaH4e8EFBsCnw3l/PaYMTBAd0Pnf2l8l6AEBHFjphkmSkY250rA
6uwFzGFQXqFiMgimYHGEWCF0iQpkZMXdzCrGMKnlhp5FXege5nM4BHjaCtXA9o88ATZirikc8vof
SnBukeIDz92JDcRMG5tgHMaix+w7lknx6olmpCnT2Ca05I0lAAy99eBOZ0cd1LkTamsZ8JxTXlRW
lKeP3WDNzizOlOvFZUvhrcVphp3MfBDHAdnMr1bssBApZ3rAbMucMGDiFPtBjgJx1B2yY4/YP78E
sgLWbPF5DBiEV7a7V6IJ0YneJPYxhiqRL6EsLrybHFyam0dSDsN6jdRI/gVtySsKo4q9nOvkVBRu
dzbv84spF28hzQw9Bz3hNh9xJIRPnPje7leDM/+c0iz4V3kDhYCOiEkHpTH/KYZBoODQpO344CNd
uxl86DiZSyIMyRn3wS13UQaNtRetGHgTUFNP2KNxds0IwOBtv6oJE/Et+g9ncl6VortCKQJ85D7T
oTK2yKL8nBjybuWEaEuvSPNpeQeRJLVnvm19Xtl3hCsG9sDYF1Aui1pQJaBWATCV/UH6auOv/z5x
CClusTDQZJjCJIh9NpEAzm7hDd6vIkaUXKdk/hrUS2VS3kcS+DQeyGwt+NM0gSiNr1DjHl5Prdoy
H2qEzmfgPZH5Dwm0MKBpcR8HD2Y7Tx7WI8Y/ZInKua9Yh+fQujFADJQe69KPgCc9UCrxPBKmhiXD
JfTJPr0/w3Kd2Z9BWBb/dw0zPBc4ALEi6qYJfS1ilk58a9MS6/h1aOAqvohEYlCoBIBrDAeB2nm4
9GcwWJN+Ufs98Xosi6eX1Du5HGGypikO4VDSwOVGUTbpOBbb1c1HQe6cx7WI3m2f8/IVGGxh8hgz
PiFSVqhJRRIXCvj7FmtPOl3hCwuYl59YvjCbchGQ1c9f+cDjE/S7xzZgvehgBn4/JzTJ0D0qZni/
rFO4Bmjp2LXiJwIIyO/6yHisWP24TQBgYfjB9bMqVRo8xkfQ8viJMOivaPhpP/oZ2yr34aKROh3/
Ft6CWnR8/rothHpr8d6RV1763+m5WuqtZ5l+Fo7N0Mopw+zsEyr/PgE/pfS0+H7bJfkVw1fHTLsB
CUSO/x2TON5iJhScd8/F0Jf65QRDnvooW7610f9hh6i1tNa868BhYLIrjH8E3YWh6qKRPOPQ0TSm
vNgU3Ce9PLCaGdryiAH19AATRWtJKVvS2XAUMcIx259Bn2RYNk3OwGf48r3HlhFQuXHvi9uE1CKc
bhenzBnNkdWQJ+2I8Jk3vlHihsKuS2MJU2roPhfvg4yItQutox16dZgF71tYTKnn2C+aIYlyXIWN
PRkMpqlk2Ww39A1myNSVvYJyAU4CbQVXjoXa5H1fYlq0yvb3ELiDPgr5EigEnOqzM99zokGhe+yY
5uawveDkVby5n8GuchOORKhesQ47JLqJdY1p7KAI3tfNVcir0FIychsmyT2LLuoW7MOwJ/AwcBUH
66XvyFEgbCqh2wdOYgbMB/rM6CF/EYDNNMyfpNlEIeeUE5ezjVV/xYuV3UUfDZcgvqwrcOqkoFc/
rhCCbJkzCaOSl5Mgopnvr+xVqG2YyYoATWT48AmpXbwBqn9Ocp5NIROF4reyC4kJH+1kII3Pxpq+
Bllx/JdRhC/cc85/zuTdwEzZYyzIl9JhsN3SD8oxZs6cUQZGcCCFmvYrs+WK84qRq6bTc3v4o5Ct
x/QWp/c3BrTiFJ+LzNvs9A0nH69afdm2SKskDA33E8RRNKHXkBPMy0/yGXaEL6ZWbO6Vt6IItEa4
tG2SZhBYI9DzK/sqGDqJfbimvTGo9QgPOQ8Xt+uS3xnsOUslWKbSn9UmXp4svu+W8aVrbS0aiM41
g9at8FM1EogpP4OIp0Evzqd+IiVgMw2enrInWjrzCHiFjXaHYG1xZhWR6IPMWT4Hdz2/3Oazeh3p
Klgc4JEvvDpUkRlTJzlSVtN+LF/EkO5oY9/qsrwFdt6vKjN6vIMbKAKK8ye+qYDXT1RsPZ3KAHly
bf5a2kJ/FaF4VSXGbuUb+jXySQBK9XHMsDHbXrJZ0SXFdc6w+zOgFRxxirnZZ/+qQig3Q6eC/XX3
e5hxhA1exmcElxP5vLgTqjmrETm9XgldtNwtOUVKJPPKjr0VgeYLaBK57VWxZWxiT7xvOZuaRN1n
LNGJUTc2XwikxGrSn7Cgvg6NBULU7oPX2BuUGN6cNYWq9pLH7RY6EAjk45VoFEWDIYZFO1nFsT3S
AcbhLrGU8zgrIovyV/IedTSpuHsG5MAvdW3xs+1wZwYQcbW/9awL6IUgZm7wFsgEtSGmrlnU/Nwx
rhVsmtalIegjNRhADwOlvjuAeNxG1oALZGPYoDFat/mkJCr+VCiJWgJlsAUGMwTktSUGSNBNVEc6
ALND9ROebSKssaDL7iArYYHS++xwpPe1W94ZJYJyIhY9s4CgPBFazQbisUPBEhtfJO+mb5+LdtYw
OYHfMeXTB9+wlHdfyAbQDiHfPLOZXv8wFUaRwog+f07FSUlWJB4Q/Ixy/0GNtGaVBK8tLnZ6NDx+
lxm8miG2hkV5ce4yZkkrbD102KmPMQoq9MpXAgKeLBqmzJhFpN/x0P2Tw5k8SsJYh/7nh+ndtQkH
/3JwnRmjBmI52f3ohq4hOk3xfYp0CEKnJa8sukPFMq/LszJmDnplAQwAUsBBJoqwkucqNKipqBpk
XCcSC7AIsDV4vVz9491fDGDbCJbU/Vh2otIzMZ564CpjxK0Kndu9UzzfMKr6Na7JFX1AA6egdHkW
j6P89Rsyz8H2OQDVf9QtprKq69KV1YuY21BvKYAMMcIPpm4jHE+pnE9vegADK7vzosVJtPEelxdI
Iv2YohUOZYsir6hQZEDG+xjuQanFloxd9iGbMHLnXIYhzVn+gaus1D+Dy8b8gJnhYsLA7olLIA4b
cAhl9ZCD29b99EK9C+n/G57L+fAijVQsc/Ifk+1Q8BZ5Xi+44X7GMmr6pOLzlNWlekLoMAk5qPFA
IDDIBROAs5gPwpsyn5RTCHrg3vvrsUmZsKo54AxK6+SFfM708UewVhfufz/u8I871NdxraAlGv4b
8O2w8rtRPd7IULI23xfI0hNbqBqTEL5GDdRmABKIzKkBHDAgToq95kIt3LxiqCbMVBPQ2utVnNPK
nmoKnxJ6pYNy+nCfjxcTrhJxsxeeHoXeMFVyDmqp8/rXxcUDYLh8UnFw+6SLK5AAy86es0yeM3to
3n5bey08coRa4bCj6wy1nGrWOAzQRTC26D+ACuZctBfa/0g6syVFsSAMPxERKvstCrIqrqV1Q7iU
gAuyCvj089ET013dPWUpIpyTmf+GrEoyRY1OhNlntMyyZV0Eg1vTeCNYWE6/Uoc5aAF1/ncYEwRf
4K7voSRDHMJT2671A70KddQIbPkzO9AZJLg9PWefAztwrFJ9UO9TMAhd4mWCI6ljG581ZdXprQOD
JwdehqGmWgm1Vc9P1/IULULx2WNYnFFsV9192R2/LK+v0U7HsxT/zabVpxUzgvQ8UG/E8BGjJ2d7
7rChTfZRs1cG/ZdXpx7G4hJjEK3szA4rCfh8NWTq6LGAUUUcr4yeufVrmA88VGWbGbjQ4lUsR9Ne
qUhig/5ft0j9BmMm6l7KXOghxGtRno0C6MgT+ogd9aevHvJtsomu0bXAZeCbmzKO+RTNyQDAMeVD
UQJhBEOKXTcxGdso06z8Qa3TQU9BR0RMp0RXA2pc3TeN5Nercod5BTqQ/SBJKG5ZYkJfBj2gx+wb
0WD0rNmvpz2CLt4BUjRujUdU2XkSFEODOOD34wf8mPuSoqycfVVbBaPL/lJ9IcLmfV9hhncW2119
gCgk4Qkx6OVBCNCEuZXsURfnDFeJdvfF5QTLw2Syr4rzpPSbLHyMXWF87XsGjFMmGbwxAu8H+UoV
FrqHJWHdbMd1UAyyXEtCzVCS/+JzEXCZ5yw4uTD/wEumC31k/mvMuhRXFr17Q4LBO8dCippC6c9U
p1UkzcpvYmu6N1KtCUAk2o17ZfGJPPCoSFQducid4348VoK+Rp4Kfc7A/MHvYoB1ac4nKtidxhQ1
w4Z8+vpfZJbOP3fQtgSGHtLYzCZ5Z3KiAEUzyqcBn0Q8KjI+ztdXNJiLoyp/MMx/J+JgkE+Cp0I/
0afLmmndrZJbCxVPzRRsAQEgsVrePxfiVUwX8pfYEn2mj3CQwKNwzRd8pjOOd/Ca63wSUccZo5rl
+3nA2B8FF84pHBEbKBS9BGnFFJ+XrzzlEsVJgYJPqEiCnT+KzXPsRQ8Iyqov10t02mTzNkCRkMfj
OYs4McIjq8XcWcP6P2iq/eS1oVfBl8eJJh5yjP6++I7WcJY/ijnBYJ2pNMJQkTftc0M3+CfQebet
UZ2oEbLKmUwfi2bP3+NsMxr9cjHSsLCOPp8WCcftDXQPqtsXvjOZ1VjTy967hj5WpDOPigaICUlj
woI5RrNw5xqjL3dBYvQNQAhzrsyHtPqLec9gZ/i5ZDSIo9V4ow7dA98cuTKdvI5JHujKUsCVEXX7
k84gYooU/ZWXIfantAbVDjltu/FmspKCfk7YVcn4RWACSR6C3a/kbfqTnqWFuJ0Ew0OZCbhfRgY7
Ci8tyP2h1GZDyQ8sqMhGEyeGcVUeaE+hLxKD7CpB4sM/wjxCtwW7cUF8wCcRhE/AdjCM9NAsbSY8
kHf4+7l0FwxCN4ROuqri9Gid4n3P4TDq5MX5qlrMmILvpnIx03RLJERIGZhwjQjA4J+i0+Kz4em+
eJ1ge/zyxtjmttQc3miNcwjYLPRMgKXJ+m0ra65iT0devWacQuTj48wxWfjb3I3KS4IkUBZD3iip
TD6Q/dCC635N9FwxyJzWYig7sqMSOBdrlgjhaph0DTIGwaOoB24UHcFGV5bMrxhekW14lLcdD6MP
R0TyO97Ao/IzBi73cEjn7F1IxvvUzraK+1gwhkFKEMSnYXw84F85wfb5FWdKUjW/B9iv29LRCK3v
6CRASYUloU1h57TzDPxePxN7iRMUDufN+mF3fo3b8XM7UBHgF3ynsY2knyku2N+H4fRAXcA77wE4
nGAbUuyxFNhWNxo0qhGkYit1SRstbEYuKHnt08/mPlOv0mdMu6HJZL7LUcErwheZVGiKUn35gKwB
1fvGNUGcOPijC8shO3BJuQRc80nSHwyuIpA1O+wJtMF5OXHUTe6PQ9ylkDUBgUZHOaMd09ePz7E2
Rx9bkHDetyrKcwX5NUaxL1NfacuHM1q+nLEbO6n/nce+shTcin8zGlpWQbJEouUJAZMhP18U2J8n
CyEYHins+qWCB8+0W+Nwab4pC2zAqXm3emIO4UiOunjvXsEriAM5UAMBtdn8w6uQTeJgj+ZFvuQo
fuw0hzf3qSu7oiugszVl9xE+wvLU3V4OIqptHKZbFYrg9u00AxZsPJzk1GNruVSWL19cde7DqemU
L+0hdTrwVYpFv3Pv++c+deSVPAcA5LeySfaxH/v67n4bLauDGGTe0xv/VlZNv7FoRQ7/SbVuPj18
bBd0nbvOjpzS04O3L/D77X9uKdAbY89T4XO+tvWNp/137nLU8Dzg60p0NH437Q+TS32rkLSsHohc
jf7w3Jc3BEF+vE0pgffRBkzeShYiPjL7ztUD4fflS8sGdHEpbcbz8eo7Tzna8Wq0GS2/eHO+GWCt
+2sbNkdOdUJO91pcRL6Il9BwvOwqi0k4cbR/n+F3Nea8qEF1eetGZcXOZPnlGTkPncmOl3nwDdeR
Pwm1a24jcV+PnIKyBDOmNYayTu71iCqh/wkLdSGbKZOO1Ett8QBgTzGG0mfL2ksRuyiddF37Ao41
g0VMSY6tk2OQAcpRO3DmLNmXzEhDjtSFUjAE+dLDi1s4lDbSpLHTYeyBNhjnhgC+fTBiaK3TjY8h
0RTBG1Wt+zl/PGq1EW8tsqKr5kTHVxA5wlpYcGWjfuIK5RrFb3UjrDuvs1//rrn3Tlg88FQDaQ5e
f8I6Ch87UM3Pj6pZHw/qxg8DuM4GrEzBS+Pf2B1777901aG1db5IHN7Tx07DvY3hVMCz8PNBuqvP
NYfzPXd2AeWMSpFX45sa6e9G5ChHRl/w3IS1vsbhkyv/A29IWCj//j7+QdfmdngEeSKUs0egLj7Y
E7QU8IbKFJhnCBE+k7ibmsC8NoZ9jhhITozy527hTjaLtz2D9fAZGwpI8aGb/oxtbIPxjgYbeFmR
254iyDIwgP/RgTS3N1MeUIbFQlvR+n/oH/bDxvYaeGrpOguL02tBS6xvMnZFdVPt0RWAviOJCVI+
BNGOXN3CFc2V7eHtDudaWHy88ocIktGxmEmb5oA5hsi0E6PVaXsMs/MIxmwYWVyVpjIDgn0OudwY
PRDiyABUWjW3dJ1vO6eYPrCCiqfx6h/7jnmloTD4Kky2vidrSWuIG+aOJxXdJ1yFXXojo4SN9wm7
IL2xgy3ePxVr3WCvgzNLtBCO8XJ0LucTr9pohDAUy0+AmfVm4rX25JwhUx95kiewyMiEJrytxwbJ
iTMJFDZihnouVztAmriMGaHWTsXmENtZqLg0RHBiTvEascQCaOO1eEJPe26LE+SrjqWLIVS84DlW
IwSGB7DXYj8MofihBX1Ej7MrZsgD6gHBFFCZlZxyicG9//W+wzgJp1DMZsWBihS5mTOIJcEPwWMO
eW1Gc45mIAdCQyl9rGxnxZ4xaEB3mjuz3/s2d6jEURu6DDwR8rBbwYKKjHwLFZMnnEu3ag8hDHcm
CAjtDkFkNIdXw3MynrHAiqdIEtiN7mRSDK/a3xDW9jemrzDnabMxlIPOyiB/09Ce3dL93dm3uFXw
nqFuIDvpjd8PCB4zEgYMLAj4zdHl+cMQ8Hv5wHdsbmyMcwX5vvGyEZqSrGSI5z6gx4cZUG9/S7bj
aA6DDQLYDLIwyEy8hqT1tfgbp5KueTEMJIa0PCAiIOIwCjgkEH8fqrshLNUlOylKthsnHAg1PVEA
PB2+wAmDJwkHjKcGpgU1kW6DYTlb0cCEbfbyaIHlF7xYE0pU7Tf7sQVqol7Y3md8dBCasTkfIjeY
yEKbWkjFFP4F/e8KpWFqv9eCETCWJHCcAn94HDRN3ssUEkKz78oZIXmD6hdTLJyywGb3TP6YFnDX
0cy4g1HWja6Oto3hC7MsbJJmoMeB+LIIno54qoFHByZ37fdoGSs4cv1wuEwlHT5FBnXoEngi9UJ1
kTkV1vxMT76HQX1e+6/FYyCwMiJFqmcx5RtELcgHKvMQCMv3gnd3gqgwrAYndZn54mVgL0ym1ug0
kLi/Pklq1+COVBjvtHqgBe0r4D1ftEYsLQFiIyB8xW2IENHm2pz3PBAzyK2AjCEcpGkWQjvn/6Ov
6mZnQLQ7FwJoIoDYMChEOfnhJTjgRBqKJ04bUzrJJQZA46MNMiitEegkQlll3t5oOcwv6PJycHbm
xDKd2TPFYrj+RWCBMnz4ebAuO4d0jjJgcWBSw44OAcCHjTM+zKh+XrBBykFbW8+I8MaXIzZh2byo
3bnUIEcOnObPRQJAoFtlUA29GeeYWRLm2/fisciJTWFehe0zmDaYy5yTpdyafXJlEM+QEETUBRHk
suRyhtwH1CnzajfcRwdEj3uy5/ng1nHv9Fa8kCuTp5vlxHFZjXHApAePFfzpcSyYrCjyRg7Xk5ju
qO9X0CiZKA2X3gNfOa4LOMFbhm/DSbKiG1suo3r8zGAJw5/wdA+4H1t3cgsqLARb7g+WqbcxowHi
jH+gcn3ophrMp2BIKIOxHV06WGbJM+LmzNPO1QNDI4LPKegIQcg6YxbtBpIc5BE2Ez7DJcPYDvRh
3yFvI3rTQ53CafxYDxVpFhl/gKpoHiGG/XLDtQND5jCBssHbkL8sIMNzDOImj+4fB57XD0HbyZ+u
+Mr6iw2TVxFsZSf41Mxk6gXBJjl3lsiksvNOWdrtFPyTMfdUs7nx9Xnjp6ECN+t2FFh5uav9ftaE
OyLaBIdNQoFy9M/SpGSkOIjLnn9vth20KS+vnM3QtHKdZD7DM8bMjIjVJdfY4Fpl3pkTiYaHqRUV
O/AbKyN2RLcnqewDqQRHLHw5pTOKz2mEB+AOh9ZpSnAr8WlWvoK/wHQXy6vZidwl3BRVFy/okXW3
xelJvVH0HksFDP9r3teRMQZRNzLFkixEyot+VmxVd8RMEqVQbMWHL2ArM5e/hMt++KX/leUUYorR
bOGtYdLNmTAAHSPD5EWOhG11pnqTob3Oel/mqtzFAAVGDpUWX1Tjg/PCTCJohFH7PD5OZk3F2GHa
hBhHYYPCFQkAD38SqGpVzaI+TKcC8TdBA9d5rjNpsePtGNOMS8u/s332mkVLrLZf20UL5edrXKRl
bRaYobxmMC6wTBYI+8XsJcauRp2Nr/EMGxk+mrV8xZ8GZ5KfCEAKBQwEPzwUS4e71eNvom4cDlpw
aM+3lzW8RbXHkX7KZASQcqkUTsk0j6kAi/S02I4s5YKVPuU4ft9OfK0VTjc7C1PN6d0lupZGk5sO
zEHB+5u940CbJQ0D5d5F9YyLfLtfKiHFne4tz9L0sR4nOOqBMGW0AHv2EnZadumRLV8yh3iNblN9
Th+yaoJBqaV53Y07qP+Nwxif0vaEMTXrqQILwfxU9F4dbPFzeZExagTxUyZQkfraGhMNzurN6Dhn
jFkMWjI2ildDgT0mpdpMxgxFShm6wFv1nmFqJ7ASaMBir1C9F/JkeFIyTgUO2/rNUlycGNniEBSa
UNkIx6UQm7WLER50c8K7oHxg2mAO8khMLyAww6dkCkyWHqYbp+ZtqslcyhDHV9IW4rVSwGu3k9Qs
KI0mY1bn6ukyxobHyWgXmght8f0oT9izXuvvJHz1u1gMUltmgUSq8NHnxaJBa59gG3fW/j6aK5Pt
sh+4UvgAsFuWfEE5PpA+J3uV/SkZ0jFWTImyOERbn0dO0IEtMaCu7Y9PdcPgmTEWvrbo/CG8bJEV
TPAFQbkze27V+xpK6NjOH6f+VMr7HP/85rPOnZc2w7ZCtP69LKKEWToJsvsamC9CGdXu3zjesXoT
kMfozX03a8bnUJC1OQgQ4DSHh2VAV83rOMQ0ddnJqB2nrxiSRbHOj99o1uB2M143rK80M6sW//C7
9WHhVx/Lh4uAAOPrGf4jUyohamDIklVnE14o5rNnPQVcgYtWYNvM/fFxsRK19NxpoQ8N0nRSM4nv
q2EKLZtdVPif1OzfmyyzvtsmoTSpto91WfMlmg9uBcSxXPsTwP9DcivR/Tx8CK/xnIsKyQYLMrha
FBBEDBdrhHSISvXLqCAQaygLftldehXXItBqzEdchGNMkFvnW8y/55TbHoH14i/7eZGB+p5Fbyt+
hPfJWeiuE76p4FVpYVQa3Q0ZwBV+CnZJYzONN5hG0GyVwrTtcPLZE1A4sDt701IeaF44Ugbz2yKx
i/sloztkY28eXl3/JOkRyZlWsLst1dE6x7zIcKKZkJviy+gF8JRr1qEjzGi+PgzBBbMfW2N1NWlX
mrhJMMKUw/GY5SAhL4KfaG0FG2y7mvMxvANNwlYfqJUPpyMli7SGHc9RjgBJp6RIbgbYV8NPfcos
HV+ZO76S92ktIyiFV2Kq4vL+07HAHrXr6IhXe1CDewFXQZbVF6+PU3xWXWa/0v3rs31H6xz/GRoo
1PT8onyUXQXviG4um6PN0MNHlo4ZBPqTod16BfUP9PcUOtYZ2wRoujSL+Zkv5Y+60BdpMDnKEDmM
/lhzFfoyERedqZ+EJ9TxaQnj5j1TS6/0mK/KizgQ9Zm6Roi/Vhf8XkthfdbXvWBIopF7ucdTDY9T
F1IY75Tw88Pluqn+nstqLkIU5iPCpiKovY+tOJz5NOCp7dJrUMT0s9z7AnUIRsXHviiwpjqWnuKU
9gQN5rm202B4hYiBhDh/+Y0Fz82pLNlkEsTYobZ5Vg9OuPsIIgtGId/lPxYI533J7edZgZtc2l/4
zBbxK3OM9dzUaSSzAzVmm3aHsczYjWDi+NUldoYRyuuQ28OEpBx+e+Li/pMKBiMUJBnQR3BzxW9m
dmeBFM3mkpRWBm8QgRDLL/AJvEQ2Xfz1pZC398XBiIYNuxlEcryF1uI+nRHG6Yjr+E/XZwKZu3ix
fczX4NM/V0aekvlNO+1x+LtvVSnI5N+kxhICxkJjJfT11M73+YRQJiy4P85ENdturtYhSDOzOs2S
IluvFlqLBxbGxuIsVU0txWx2luK/RmYvxcrt2ZsxlxQ0OvxuFtQO1YRbby5QHGbzMZMkSie4o9hX
cl9/4VqEVaHZvRZtpH4wVBvx8Y5Sb/zZxWw17GvmmjUuNkd4JCDLhtcFP6+HxPX39uP3USfsQzb+
sBHxk704TwV2UGZf2sNy/1xSMnP6yKQznsbmO02YclWt8aWGmGkX8kr08qLLRjiy/FDH2huuyTsU
Wkq7UFuKN9HtTI5qxgfSHsBFsttPDn0jN4wa9vY021dQutipUH0ZHfkZk9X9VLe7OSEFIJEV1pcz
9vcdf4zKFSEfm2Iy+3nCCikdxfD5lraZ1q/5Gt0pfEcCYhHETGbf2/EDA51Uk3j+89pm+qYaRk/X
8gtDPhhyxVT7vS1Hjgwpxbgbxpzp32oa6ursI+AFGZb1un9aDTPgbrJ98IRfWwOJWMklNQh7DscD
+DGdf2/bPJuPDprx+BihjNFcvG1xLZnuGMYa0UWg7JAlY67Pw45+vidltoc2MHz7El2OYRwaIRFW
pnTRJW4OznXWG1OQSaO+PRy9X7L4UX2pFDTCeCviMIcgxvi6i/s+RnDl1qU1nZal4SJWMgACl7k5
RR5RXT5uN92OOqsRw/yn9CRU5n/aDMrfjwx/Ypr8kBIx1Fg6DelMJhLtpw3Jz7otGOm6oNAUYAne
bychmNAJ4Pbk8PGZ+Xsh5UH1OiIPCLlh4FvNJQa8d9z0l+Ny+uDwZzEBTVDGGJ0+EPqaX7c5vGC0
Bx2xrSxhyP0tv29/5Lk4B0F7owSZRnjAswV8uBNfc303UedtyC0tiL+ZFKgmA0zq+d8PrSci1f2j
WNXmw2lIuMJL0qDlok4pnYsLdcdsDlO8W1YtJT0A1zy/cfHLQYzFhXE/v7jc/+Q146y3fhOVbYzN
7Vys/rj7cjued/hsQu0wXvW8sRjTxtSBPedWDXRl9oESXtJTqnPxl3AFYzzefud4pNptOsex3zJY
bdy5Dn/XyalIDVfDk1p1FG35wWqPcblGYf0az9waX40VS/oE+UQ2Lcb7LUEzr2v4QYwEyYEcnsaJ
P/bjbgp7WZ0+cOYYiYuqcYRf4a+0m2bINXzh44XK7qKyyd9/ufjUyKQSbWc69tiQyrhlO8iblV/A
0IH/0MzTfKWjsmNsv4vhUMjdeUR6bDJWCVFBWw/zgVAIDdI/7jwA86tOoKR80nkQ+jm4tE9C1spQ
e53E0mOHMmE5jnt9KjWPdfolOhpso/xt+4MceTUdTAHlMZZZ1JYPVGNvAAptbElvS/0yVvrcnulR
zWy4RHc6H3KFjyRkUuAK/LJLyfnYunbMaI/f1giytdWr5rjzkRwLaylR/v3UGN9O4s8Rr2vHlKky
6Lx9h3tpaxPVKlDR6NvR24KGoQh/4/Yv+4T8UmGv1bS3T2U5Eb18mX39FPGAnh61YifiFU73haMQ
0DoKZEgyzPQehpK6yGIyXPl4W7vnJlEc2cfsQ4IlCJ2/nkO8a83yCt8M94EsHAgRHMqI2Xz390rs
/rN837VZM+h08Nz/bQsiuwwZ/6SCHtSpRfu+J8Q76q5q6o6aoe10a1zwJpPZJMFYeJYoFgkr3ekj
bV8TvIGJSRz3eMOxIWuID2q70MBbi6UItYY8YVKZO5yResKK21Du52PwmRUpMSQfLSBCGU/NIwUn
V2bhCzT6ucv06WirfdySxaCchuDN4GQmMG28INQrkk1X02w6VVGfyn8t18B40df2Hz5NCZlNxp1s
H3TBiAUNhkqRf4da0R4nzUpQjooxX0pJqGXGWfxFUfRMrPEib/ZSs3oxrEFGhFnH5YRamdWk9WTC
Vcezufbx2A3MPwE0JzI1rBRRRU7/+HAa+j9q8Lv16AwSn3bUvNDbbIXBMrvtnfEERVSZLvOzrlp/
Kmbl9axrLMy33sR2mWDoYOFc9dMtEfQ5R5y6iVXIs+cSyythShXsoXOfvRmUgyfYgAmgFokFzmbG
YF7xvHbhHW1hmBIrRg2S+il/1m5lQawyI4ubCSRs4nz5FpnFLYuCkVPQUULALHwnSMi0VdUG42jW
5hZHoCo0YcSvCrMPmRNNoISQh967BI0Iyv9uhxB0kLFP19JGkCwRJOx9SZ+W8FvN2Nfv70sTm/wF
tI3vcR9rGJPmLFrK5Cqyq7sPn2VivBJX7aG83delPqvYams/o9hB+4E67AoBgkJI7SnNMnX2oHeT
tjW5lRSTUo6On9ounX19gJc1dzOa5/aPOr2RZsjHdrAYtH1dh0MbbOs/DdVVZkZSqCY0Y1DHHtHb
Vbai2sJ+HtW0AZyJRCQE425YqUnBjHinmzKoNyl1An1NAZ6ugHEqKP0KdC5b2ceoTYax+zzDMqO/
X4WPqwCMMkgujzR6teCOemyAknkpLGnkcw7eRFbyNAKvMILZwDqQrTM5GHRsdGFwCQsULOvZawHt
uYJ/ZvWnwe+QWg8Xe9YGdHUQCAvvnXq6hT8BbXXzm2/o3SGByge40fXYh+Op05eYNVvrc0JaI7zl
mdZOM+vVDplAmBT9jjLUkJT1jMtp93kJytMU1+luE6ER+v6irL5PBpeFu3wVQLa1WbRvv/PyRXuU
rScqzBc3cmWG2b1UUG6yIjBLAFfq4TSOX5LXSjLSCZy4sm1RhEjPtCy2tB5+GiQ/NDCYsKofT0It
k2IK5o+F+euzE3C4Yhib/X1ZNh8EoiXy9QUmzsLAo56N1Un+N2du15/gajHXApFsF0rucbI/Epnh
vAf7S8HlToAX6/APpKvbPGzEpJ/xgtV6tHm/7Ptx0EszsmIQWOw1N7eq39fr/B2dm5NoPfkUslGI
O9Y4crEU4ILgJoSaPDJfRch0/VXTNT5dDPUkiFlUP3dQacJNKowNl+hEuf8/5/tS9KTTay0DF+jL
OA7yCkGPfEkVMocn2RUmknJ3VSRR8WcHbX+SsbENJr7ZnTaQUvGb0SGxWVUiJuXr9ifdlKMDOUgk
jbeSXSyT+3U84kgZyBFhJeL5uX7Iv93HjCW7FuwaQlxYClfoMzEtwIj6/m0ld5Ox/wiNpIFimYSW
t+6Noe3fWpkLRwqL0ssveuSgNe0qt6IAJSdBeXnA/5NhlXBFpwFlwZbhXwDOy5G3cjsXlP1Tg81I
TXtX9w/4VvXfU39A3mE6zNab0+zMs5o8IIsNSUW2DRmWoolGEAHW3dMwamR2gUPMNls0Dz972WXQ
b1twMBo57ZQgaVQMMtm2jYJYcAidev/A/Oe5S+Jq6iX5KxFBGbBaHbCXweftKEPN0NDCkbh6JTs6
xq4KFms7QC6ge4RojOagNbjAwtSVabxsFbPimfCTXXEkxSoTqh6j/drJ4ReWZ/4HGFMfbyXy+Jjs
sdTlAbwgdERj8TbCFwArAuSXW4aGNchEb496p5/fqTO466j5/ibJXA29Cd6cHVOjyXwPsZSk6vtK
mNnJnEhQBqqOcMa0xoaqM8c0DVMGnBWgxEAjHDtagGZoWA4CLEoebhxPP2fw3h+18tLfbPMwQba6
LVpkJI+Z7DcIWtmhp0gACbd5T1wy8Cr5ELcs7WRUcNv9jK8wwkYw+Yh0BpFkysWV/mAUBlwPDwk3
d1umocx/GD+rqp8nblOYGP1O0NJi1A4JFPk8pRRmQ+a7t6KluO8gmKJE4TKRB0Yh4jUuHFQwBNcy
UhfvYX9WUmsE2i3ZCYA31/4NgABulfYgS8/V8hBtNtYKH4Ao2Ifq4ZVOX0zO0e6DYVan7yhkNibI
l/t9x51ZTIUlaib8Hn3KysngdcOQifm6mPlpuxdC0j91eBatm93nIqytkYHlda5P6ZsDPXyimvoy
gNEMsZ+nkUX86oVsZNafPWxGpjTF38SU8Ugha5jrYgFFTbyWnQWTIJrY0SLCLihoNru37H/WyhnP
JkLNgRgWfAaPNWYIiwI3AebkrY+Ih9xW3OqJYrBzlrbxuYqOnzbA6F5NXLENKtVVAXHIjfrY8DAR
V0LGGYcDL29k4LoKgyYjx04zOza3sZl30w/6dOLWHJzeWyal3EQiA/hp/LZFStnYxuf+mcCXs5tB
XfIvnICQWYz/URJ+Rl5N/NDI4vA+iAUgHmC6e0XMDKkfjiBnTb8qa6Im+sxpzsV3eE3h2GIZT4Dm
H5ul2MxaRI2Lbv9MpyI+hdkc08wZBRqoQrFtf0ixxqdaIm2nPkwCbLvhCun2CODrCSf9ZYpwGprg
buUW4bALbFf2mMC88GmqnXKLGct7ofQgrTrFrOJqrn6A+IGqnY2OMIP9cxutIIdcwE+UQN2qW04B
bpUl4ufSgWOFJmqB/IEi1CmCxMpI/lhwffPJfLbFut7qvMA624Jas7yfBnork2g+ei4zGut//gL9
nnyWdAgTAuSVbogbZ7hm7qqd7FWrkty0dbfJwSzWzDn8CRvHw66depsfn8fsyCNXzVr46TaTHUQx
r1nk4Xv9sj9harzcfofB3B9fdxNidnwNeG+r7RmXM9X9bhMyhjAL4tipZ37zY7ept+C+h5INbhHt
+98K7yHmxTwACnQ6ux/rLRPqfq/dOHDZ/yLCxD9hHSG1OrBfcTKZwlKFkezxsJD+uXA2ilO1Kn4h
oqw67/3b7OqQp8yvnCCcmsdMvbflFlcMS+UV4CMwMMcsJLt22/b0YWUdEtbrcIyNjQzlI14XsKZR
MiBNTNelM/BwkssI6G5Wb6V9vR2dnsdoOLrH2J4oRrWoQ9l/jMy48HRIDfiEyRaE68eaL6ylHIp2
0/7+OdzC5vlcOYn4ppyqE95IaKO3NIusclRDIz5rCiw+NZaII+UYPh7Dy2AXdhV+dBKNd7gsZZsa
PMyUzxS2L/ASPBrPVOz8qYUvX/NIa+CGgj3OLUbcIft7fCnCknRbFp/6771pCaxYaGg9b2SL4ubP
FCqhjoC9SClBtTAFIPJKt9/codIsEqqNlUJXyaFit+B2e+kw7o3vLVkz2Tm1vjBPvJ6Y8X4TeXf+
Fh9fYXpt/Od+4LeM4Gl955EvB6XJ3JeClUlAjQnFdPzTvqexixXLWrsqR2xS1Z8Gzvtk6Dmwfhwq
8sSoCgxyzOcF95b+90GazmBnxaXCPgUyPkKkjg0hzDzwpHEFwRPIhuv8owM/VvuHLf5obwsTBp4d
OKr4S5ZNQKeJAh11+pN/0D2d327/1/xOBq3fsFjfwEmApzE1yAHE6SZACKUp9CxAAfgl3bVwk+Mg
1EHgy+PZTGsseb7GL7smwPIXuK1yKmWwlwC6YReCNZCy57Ob4zvAZJDiFAIPewK2BrqhwPUFdSW0
vJ09WEoGwrFNVYH5J6tmgyQGOAAUkqxRCKMdihzMyqf4D/B/+PqNMQqZoUvna/XE4yjUdBP1Fwso
P/5NfUBleLqvl4kg5vUN+HGgWrKo0Z8hwcSSJ/0RrmLYr2UokJn/gQaLXgKPqXSubIRgvIY8xgQm
2UuOto228uKFendwN1QGgz+8Pe7QQ1CRXqBIJEJAP8AqA3kPVRBTTPxSJwbvHsgbhgOINeeAPbKE
E/JP3QdSOXgCXzCMWcFsMxOzXCgTH7KiChcoNSZ4sxndDRyVGWTJlVoQiGd8boxmeEx+qivrsY2v
7+2i3ufMNdfKoQr1wpDZbHntk96jUzGUC8NcJqBVgx/qjClZ8nWqi75LfiJf88Ug5oWQqt6qQ3IS
V/1lcqHXK1hqLu0lv4lP0oBo7tpLMgr6A6PetjLfFJlYVjKqQrBldLEBhrHWd8WhOuS3B0Akmzis
Sg45pfTJp0wQiT5pLzQ+I6SUvB+0v7LB9P15e94K3ZBoRaHd/1YH/kh9eRE54oD/kceN1HdQE8LS
M0s7shlB8vOPCSengDYpB/TCWxhxIBGj8Lv4rsRfLWYMTOpLEPnqQoWAmdgVWRQINn+Ig8Kv7Irg
FPZOQRvJBc6lPMhTEXMp8kC9LfpB68Z+REdQERINAwbuDHSGktCSQa+J9qeIzE89Rw3XAMT+23mR
4VfJFHc9jYyJZorZalTQoj3Rcpqk84whUiVrLPGQtUDb4SeryCSlkheIUdww0IPei8AMLyvmpzi2
UyPS+mFFxWydQpVmhaoXjQb3/Z59heX1vb7jByu5w+7KRwutS8C2ZMDnEOwQawSpjH/in8Y9hwIQ
YgLPy3tizIvausU6rt1wS2m7GnI3ijL3sX5eNbDx02uv/OIKyCEpnVkeEihHLIt3ohrRsTscPtAa
2xCCTDK68LCkzMkP6b55e9C6METEQYKb/M7FzhgZu+/nlDt/wqW85d184aHcXQUTW7KNmE6CotdT
COKUMVqJp8kQxYGAQiFORRh+UVyOGivCJZM0CObonNSg8sgpqVeSDWkBpb6lh7iiIihhe/+FAwNi
AOsqPfX7r0N+KK0XaGs1Zzv9GsrpBUi7EwivgTuXb2HMDRgzrcTltRjO9A2pMzcxNB38hOgcWFsP
9AkIzTO/2sPdEjbpLb8gAbTvh/fv6I8qIXychvNBRQuRZoLoRT3wGX2upLQi1LxWuhntsXUb+/1v
SWJmGQ6ccKgAoz1suimraUsUCEM2cjFPdIP0s1z4fDYQ0Lfpgs+SkzpEEdCUwKm4paeosAAnA8l8
/H7PxQ4jdEgd2x5283Cp8G4gwVFwhdKOkqQ8SicZ/SI8DVhaH4at7vs/ns5sSVVmicJPZASDCtzK
JDiL2uoNYdtOoMggID79+Ur+syPYbBqLoqgxK3PlSvoTGn84E+44QYM3cl5ErX8I9mb0jHeYw1F5
ychRIEZEH08N4fScbj8BV8y3EPXi40sHuZ31dek37HFizIaoNr1orsH/8PSfscUyY4zS+YeVlopH
yGfGgBHiM2B7w6oiGBakIfb/4tA9U2bqlvJTI3RCRDx0BVwD6eKLWEjY9emovEGjMkQhjob65EhA
iuLwGtebfbmRzvcVIbi3CH6IeRjNO8frH4x5eGdcCT+ig5CtT5chzi4zRlZxlre87PpHa6PPoZXp
4lDlKDBEE0kJrulvbIlSBxfyDTKBGM/nwb7SCPYyqo1BDRwPdQggEDkfss8UXOxnfokASX0RfZD1
sxjDzMOgxysULxz0DOycP0dEMYp28d7sxK6bnIWePTzxTjEvs++BWCUEVAuMB84qBHIDoO5QYqDI
A0zuWW1xwPQiWOG/GBTKAeaMWYqxBZMGHucYdIiRiX83sylDF6IBPN5EdHo8tSEbaFtUDHGqlu9m
UWGBNr4bPbCafJ9w8bqc4c1Ijky/NDoJ2HE+4XW5Ce9sEtM5JFbnrtNR7epi53gja/iQmnC7XNlH
oOMCk45pAXW1arHVAphLn6EYL6DujeheFAb3BHJm50IcIDZGW6bdOA5wJi+hi2DONYQowBzxYoEg
toMLBBzCFdgXcjxx0bYOuk+bjIcyKthwiL8He7sEGh5tp5Uoi4BWTXFh+hCeoia+6Cp3Ch1MM0xK
sOGEh9vrTIh4FNooWQpUI/h2NYqnvJfQUUf6+dEjThmOUSh+9ckTryI7U/DlxLXuUUxhv+zhkfMY
vZOZQOd+PLVxostIIyyNNFF6uJW6qOOA3KLSAsApHKRrZLh0fm+CBrdbdbxBg9D0Rw9w9svLZ9/N
CLA3YwoVKD9p0nXRN0HKe4JVQU4vWPzX12IIaSZhUvQXvC7AMDcVOyOxoYU3c8Tc0Bt48jHbFGeE
DfoYojzv7m/fDwKV4a9wG/RES7KgzXq43EAjGXmJsS7gWXLqu48PvArxSBLvuwLNmERrSIFmuJkz
93efc9j2qmKIQD6WiGmy6CdYtWzlASWmT56GCK3TxYcc0CVevcSnkBtHBf+pm9h1zrAYRJ7AJEJz
cshBBtZACykH4VXgr6pB0T03jK3sHhihn8JG9b4d3nPCP4uIjyLQXW9HvBIlNPGmimAjnaBN0VSr
8HsQqUK6Gw1RQuo57lkzDeb/1CTIziyXZDhm8JkKb0OYCkRYGcKRKwTLtqCDuBoCeKr7TgyQGpXX
3XkDJoQfAoAlkGZQwwTFEWAtfNY3zLp8PltKHPOv81cxZDsNDUUxXBBsL90tykMnXqMRfo4WSvzT
GVjKBo0U2Sbo5FO04AxZeyLFPvERsMGz74CEpgByv7p7rFQmcwXquCuEErkyvnR+PrqnSB5TH/hs
EsfleEvHB/i52bPU6O4DHWw8bHCAww0fvu4OpIfpWYFJdSN8hJ2a+ZF1F4gQmLFs0YCGtV7BxUY5
1o1h2u0nQGIPoHeDnC6EHI+um6YCQxuNkcxAdAMzgjZ3jEsmCrZ3YdfEug5mWsnIDxL5as7ESr6H
JrZKQTve55sVsm0P5jzFz1OABw7rFv1IAkPQ8XN9+FdjgsQZFBpfIslBKgSHcW4B0lsYOmo08dV2
H+mJ6EY4T4vpBNEC2QwX8/5eKDJjRzBLmWwULQ1gimAH3dBO9KTK4aRuP0cmV8n4YQPDvHwtxGw4
Q1/J0I/P/clbc3GzY0qp1LnWG7MZHN6ckbxCxljePQfpgdio3u2HaltVoA8gt0V/c50xL+v7IoKt
gADleLlTMrexC5xLcdojBLEcjJgjEbSgvYUZIj328NdDBKETwkqhTxhz4c3TOk64Z8Zg8w5q+AHZ
UtcGkf5G1mNtUcFgeOyVOiUTeYjD+4qBHjazT7GFXR7+NQhK3u8f3Kap1VjyGN8MbWSN+5sIC0CK
sRpRFQRC0Ybv42V5BZ+1pwnhUNrQdsgluDtTBVvEXKQy4c/NjAr9JhgWfm7m6Za4WUzmyIV0GuRT
5n42OS/3jZshEGOgFfgJvHG6wWuyaUSYNL4BvRjU+pm0euL2kEDtacNqfu1aj584MgnXw49whUDo
gbsZAcSfpVNLfgHLFiELYD5grQHtS6MusBcwiQLibnB2nGLyEHBGj24E/jB0gbCjEGJPytwKwFOz
jMJX8Z1kJXmey8RHlISpgKAEc2wSXZjEIUF+oy4b93IXW5JyeqfWB/4rwodiB4KtDfAnS66EKwWM
bKDJQH6CVcPgnyPMgme8bl8d6yK5n9Sq8KF5ezkQdnyGEIf7NtsR6HsM4reapWT3H36fjt4RBKSC
6DuZ9TFaoZ7AB5spd6xxyxO7Y2J+MTMKHcwFEOJreP21DbuLPXwmD7Y9/EZgYn0MC5xIYhtRdQnL
LYDEQaljKcTp+ReuG6gztWPhC3rJl4fiJrKUHbGgGKnweHRmwPtlYCRoeLZwMAC4VAFkShvMT+UU
VOan8KBpjRNbzRksDRDR+QOwsBCIiQTjdpaajf+WXQzl2fuIdPqdM8oDKk8h1otvqKeYvuz7Rjsb
U/Q0JVmhMyYyyZ8QZm0GOLHbJQ8ncKiBPIoP8LErTYTfJPwjxgBsvPYbUniWAbij9niNpKv046Cq
J3IMBKNPMH134hEMqsKCuAdpo2PB2ydjKy6G9AFGdknM2EW5bkpLhZvLg5BkiP7/3GzCD2uqDScT
mBVgeJi+iz1icf4rrWQY9xYE6MKee+wDng5/dKf824G3HiT+jY2nrx3QpbMYQJPbtwhZOJSBkvT8
51b186C82zAn5YQf7dv9g9axqLHioFF18Rsh1wXI2tAYoVf2B5jyJlGBXV6oLolg9C5M+ddh9AAW
YA8IQSfEs6jymzOrSvjVGtwKp9tgYR9nnxlA/euKSS1neNmPRche9O7kX6Js6o22IyAfuxOYRWD3
xxXoSOBzFCJdzCLI9OoxJEohbY4rgRGwBLwI4IIAglNDQsB7wUtBaHCkFpgTkBk4MEbaCGNcMUW0
B9fIj0JCwzRgQYDMA/z171B8bcYeEnrGZsDB1o4JA0MUZyROzgiYzId4lOzZcyLmIbYigT5BpHy3
DIx6VCYc3OE+Yxe/BYh1XNXDcbgWt9sfkRyftrRH1OGA4gEPZoYjb6m/MXUZDuwIUftDgnFzgd7e
fpm1IZlAVcSbuEa45IIJjNJxwaZFSMJkVwtHMSb3lieBCw4yDk8UmNmYDQFDiYNmYc+BaM/5moot
Atfcp2dzB9abtsa4WTkjwmeCFGPrgfqK2QmhJPMxXH0rjwrlggNhl4mVd8BTRe/nIC9WeZbahrZG
mQ0RN3Lcc7Df0BAMQTJnP8O7xFp6lvEwW7HWvyA+LM+Ub989kwMdCV55rHG4rHxz4oK2oc048/V8
Fy/ngrbg4IIqRm6mddgL0CLUBEchPEGo7LQWB1BTIjeRB8BuIQp8i0BZuGAJQf9F6flevq2tBi4e
B0CuE7Y2IOToQOOr24zQZVVT4an5rRpag49iY/df2eB/KtdYqoLiwJqGqgGplBokYPcAB5BJw0zx
VX8BokPthbAJPQatRfH5iN6RWmYkPAYiSgYxcAavI8sUHRA/EtEV6QH83VbAm1XsWyUjWoDfKC4H
3ZeKx5gCkw8/Q4+8we0E5Fg0WNAZo2yA+eVNTa006/GL77z9QlzCIgPlNSxHwsaCcA1PExdIDHiF
lLqTfSMTE/AKY4806q3v2YA/yIgz6bgQ1+h48Q/FrYOuS6RmoMzM3yjMf6r1Kxuk+IUBlP6+gdRc
cyZ78sK0A1KSO9JPPZR+L0Qf+KFaiNfLi3Mx12EVIsgETAa2NMz9t6sPJXaEwgkfgXxK/JWF4QP+
w4NiIO+QrerhZ3JDQx7ZkAZs0CglcxQF4TncGABfVYIIQEZ1aqb4J23pdNKCKeozfwpuPhQHeNrB
+7ChNXKbMNvUSg0EdRKt4kMNBebAGOfFDEvULehtmGSNzU21ZLxB8GSQgGKciX48F4RxyvRV2Zje
4EP1blZnfIN+RT/DzUEASeDOtNc5GgvdkN24XfuBzy+8BDeaHZCPA59sfPMQ7gsfCkyslldCkkJN
cp90MxdL3ftEiHiUYStjF8Fz/hPh7kl0stylzrpTwhl95tGF2JPme3eFPgCDGRROhOzCunCKQfP4
xYxcrl0S4xCUIafuDK+a3AKel3eYWTvSKKmGsBLU8AyCsSQOKmSdkEDri9I2AiIFTJlYngcdhIPX
2bI16MKcECBNuX08PPGYY5Vly7w3VuxzvRuK5BEi9tVD3u/MHniCVcJzj+m+HwrJUdU8In0yGwNX
xA+PnYZCxCPqg01WNEcWh4c/jod4l5pptoAMGCUgYxBFfx+2WIGMgPEIxRKbuCLyCM+HqUofrBoT
oDYbjrfZhaP4ELu4LISm+1zn+M7h6gioQh3GE9BhPw98lAH+ey861+BFAFkU/maMY8s1aCp090zF
qX0Ix3Hk2vd48d6oKIFBLqzeOKQ51eGDLhyWr8HbT+0VwhLYZWUObrIzOQ7AOlNsXHAkhzG0y6Zx
5d2u7m3ygtu/C1bWjn41LOkkx6BpgOsg5KRYbVFP67T8RQSIQcf6IBgv3gTKxcKgw7xZO28BWXSv
eD3uKrLOZ9L6HZul+wpALEJ5iR8p1QOHxwbWpRz8/+pGTFsDnwRTemO49UUYwHE+u50w2OuDz08e
9HpAA/u7THGK0opjzN6ICCj3o1lWWv3IDb2q72PmAWMKWvAb1uRGOHAeRiK9eBXBgU5JkLmInzAs
EtPnDgM+yzr0UIKx4QMElvkCQjJ1cE8dNbavsasMdUQLLEOErC1MKIx/YSbxQXGPrrF9rxdEzQwP
qEVyYtrjtwU9DNiSN5R12Gvx2gNHCzIBBwvCqHyuhDV1gGhl8qgk1HwK9GTax4AbrTqq14MitW/i
BgHRqqr5z2pGTcQMP3kkaLL4iNTiDue+eLFTwT3yWAjgIxxcP4QuRtX6HEq9CbFVO2Cq3ci/Gvbj
9fMc5UBoIvcTu1J3KJczon2/69Wbhu6idXBUgMx4NROvD9uU9WGqHBXVUJPXcryIei7MRXLlVPht
E8T9Pk20SfyeEAVlWHRGNa410fxSBATCGFQECu8s5fuiwHC7wGFfYg00896MDwLdeYlGWGBR5S0h
wHfkX73ysNfeZwaVAwj/YkchCwRajo7ZBM85nnzpqfuTLO414a7MSywCVF9hetgVAP4v8ewDrzMx
vnRUpoZz62DH9wj/fo+nt9coeS7v/fm99vL+vIYeffiyGKSpUz22V3XN/sTAbsxyMsoOYobNFrqP
EJFhQA7w8ymvKLzHyLbxnlNEjMMXwLYBALCOqeHvyNb+EnSKoEN8Z2I5e7epuoWdVtbdolqz8WOn
pwXwzaAhr4inPdPfm8arVWw4AgpxMTGdbtij0imfP43Y7YFtf43+NugXr2/2ij0VvSqIRKaY9wKC
duBEhEhhBUX3g6IxE5FXazjO5vSOt1nTaappo4ADHXTiVZq7z7eJ3QLn5Q0+Wmf2feTk8Q+VCwok
yKA4l2cDjgXA5N7rBwNKswfD8SbETtObvh4L6VRv0MPqC0FuFsEY8WHzehHBR7WBtKyUjZou3vUP
PD7v7evtKOFY8ILBuVL7ffxbGeu/T91JcKqtRg8wYtfN7dd49w6qNNITY/6oxxLWOS2xO4wsOLa6
kIJ35/1s9/zok8SUd4Ddqhoe3QRXx1XcR9t5J06h07DqQV+jCWtFBTU1dmOYn4AFX0SY9aQ7RQw6
QGmAy0E/tVkGEtzTKQYxs99jFpK/zkrgaKDQeBFVk+UY6oMiten7AKOMlfp3x1fqT+6ZF3V4kc1+
tRGixy8S3KczuE+aXwUdG7zQlXcB9CnbGkzyy4/6I+kOeC/Q0GUiFGn8nl98o+NBtBoaVlXZCqYV
ddYB5hO5xC2gFwCZ313K+UNbZLLZw3sIpouPBewESilYnHR2pfhzmfHNAdCmRjYX9x5detGbp715
1J0SsruE5l8eXTqjIrT4Lg1xUhklikPf78APktm3FKjMInvChUuUxM7uDhH1qAbJKQmRExG9h+L3
fAbZxwo0xl6Ot/4bjYkoHhk2wxwjk3k9pZiKkEM92ZQGiwXYEPsJH/LTzIKuiMawSB6DaDiNRlcM
/KGnY4JMkCMvlswS7TSjx81RUvvqa/inNWPwUcByGLSMzy4hiLvY4ghvMopxLiqJYun3xJw+IUhe
VxrcfeUHC/Ia7MzbTe5Wx82R5Zmo7BeKIBfyGMJgbWsQdgjvG3yKR09MFwW7SMxwuJiVDrjvJei/
EY4tF6s6djQmT7t+DlFmzprR1Q5uWzK/HdWT/lvtpRXBaqsl0Ll5HTSB/vNZS4N0IfMjgiTohgyb
PrIKjgXf6/cpWlSn/k+yrybp2sJmBlvyG3dmnH6RLDwN5MJaXZezfEFI1tv2cgx/6+DtQsLRsd4T
fChgu5BxOt3fIOFSDq9NtZGmWJV2iJs9NOJIfD+Is/xP8yKacuZ2CQwKPf/3prgTuUiwXHSQCUEj
1YOGeYoqeIuU7R1uciESfEFJ/CSSfe9wkSpY9y6zfPIwHH4iGeAv9Ppc8CcXESZMoEws8UjV3xy4
wzCKndeaTb+DqTnZtz+QgtdTVunn6uvyEhnEhUvUJHT5tvgDHd8FpPE9jJMq/KO1U/n3geUetT1S
CTQTNC17NTSQoO8BumClXzXKYCpZ9+Vl9zp8kG8E/yU8PUwhu/s+m+MYjcrnRsLHTIX6J/5DCIrY
ODG906j4+54e1uUIcP6ujoadxkVj4Rqbzx7EqHbSDryy/KNrUTo2CfhpU4wL2tXv1qCtdmqPqqOu
qGcOlqo6oJd71A8/CZReEDu5q/+Gv721JLDxdjZDDlmUAWvO+j592f0gHEK8v6hnDTI6mJaB8D/v
JIGxfx0uW3YSwP2GsfMMWOD090/7Jl7AbkMYWZj1wKowZYJe+V588IcFasMEjnvqKT5mO/40To8j
n061NQHF5aB8PPtKHc4c+SnCmpvuc2z1zILfDPjwbEdl0CSH7K9Y3ZdkwZGBmWYft+5jEd2qe4ZG
27++ReH1j6N6IBnt8cG9chb/fS7Og1hAXkT0JoeKvH+3XeVfMjFmGH4uv2KmkwbI/PRjysYF/VuH
goxo4fcJqxVQwzOGJQ8+qVE5pA5Icl1rXdQ99QlTwxMZCe+qV6wNkr4poZf74MmY9li/Q1g3cAXQ
7T5OhjnyRpP5Ut/Tnm4DEOUjZwfNhDLPwmaOhrEJATZSs7LZwfShjZtq82B/gGfIg6Fh0RJzyZJG
cNew3izSvT4tNYcNI8VnM8rou54AxHw/hE/ggs9hu9gEjABjziaSgv/7Tr6jTdQOEvoUqTm4zx0e
Y6i1zUOR2kppf70rTvdHnnTHPMJ4pf5JyfTJ9S24IC3RL8U9Ki45tb/eDNHSdBF+a7tnO44pezua
+ZPM+ZV3MVYpLz2MM4+3Z5Lxa/sicv8vnxHBpEflnN3+t/RtIs7tM80wnkFBwR8kp6NSBHHNrjm7
jOEEmET715r7JTMnRkg0hZAAOcUcRNh7I7ghWLk3/VUUxOveouMjb4xRZ0yh7QbOfd2LyTfQw0El
6CLyfbIXDcUw3t+Oty19d68dmhVLg4woZqdTDSDfOR3U42QJKAa2JvYX1gMDwFYn0gCMPb/6ZdAM
OxatcqUW3MV1Xf/SiOyk9Z90LXatjCX2PafXMj8ZK9b+GKUIfBSoIE6gTOm/NB7ntuWZHETj/7+R
2rZ84Q/yHb7UBKO2Hb78RL2TTVtJnxNJ2sZlTmVMtQODtuBP5SfaN7kbZN1DFmMw9h9BNLwQbHLz
mqjPA0Xsj9Q1sxVzZXLq76XFE88NzF7sRcyLiR119sfqgIYfWiqmNec9p/siAHDmG2hhSkxp2iK0
3QdGyYC/aWTIBOkndCTalSmmCbrj+JfHWI7QPUl7/qf62rogYZsPF3wYBxfCuvNV3VCeas2JLkil
cY/X5mx+f/mLmoidR8ALFJBjezGXwTZSDqThY0YevASRuB1xVDVl5CaPcaZkrEpUmUKHYuMGEgqt
2QwMNU/QqqVAyKBI+QGHPazQ1TgKpBlUT7a6EL4A5RhKqkwTys22SrjA4oyyjigBaOoinNjwatKw
Zf1XYW1KWkjZZ3a9oGzpCcUfhMdQ5tvP4A7h1dVFptOXnzlMolbkvhzUiLPOqrf9oEcXWuK395zC
Y4BVUAuq7W3YtSFvc0TwLgiYVqhPjOB2UFe3JbAZ0IG9bS/orztE3kb3CIX3tjig8UefhhIPRYQm
9JjoJlBJolpTzpVqYc0gzoR1O0hEuUjHfUhmMuJpSZtk/pjqE8Te5NQVQcfJAS57NhajX/LjQLuh
jfQ9iju2JiAA0E6q6SC2Q7ADOKEsHmju2A9Y0NZ6IHFaBR9vRtimTAIPgu1txm2gEk98tRVRLCIa
gd5nPQK9wc4fjaJg5/lPjUrJUcNHNAwKSwHY6PooqXcYScFAQ0wHbJdN6VcNTeVz3DKYRkVzoHvm
4oMeGvD8twXZe9MZ6SrI7VxzU1UHi04qUrcdvu28pGgPJloumMq5n75m/67bC87cp7HVXWiTiCse
EEfb6SHZv67LIRSb30mgPdPlryfINwneM1V32vzP8NByqhEAhcFdwOrvmMpNbtGF6T4RA4JRRo/9
5s9wai/aPs4Y5F0kM6zejkWSZ8rfcMp/7QBoL3ji3wXP8WoW0sklkCOX+4zx+57B0D5BjlyQhPOZ
6Y1nExIDRf9OeHGA5rP/gz4umqQllOYEd0/31CDpKBszHOURL/gqSsmD35tv8hPFY9CzkPAKUqAu
uQWUnEfQg0bifw7yaDMgEUmZDjhznzMzQlsfjPD2PsOb9MaO3ct3LUHszt3UTVFZiTeQBRcc7fO8
HAmKOQinCrKLcMr73iEXLlgtVDtzWHlIxzbplJzalap9fnj139roYzcoHMvi2JkRDNxcGNbZDyLW
J3WneioMt8mol3k9i6C8v+k62oOX46BuOdOQHBRLLBtPWMrEWzkHfDu1xRXF5DfOXJOO1FyzpvAn
Z9LwJ2c+mTt8BF8j7vPR30faBG0m1Ac/tbn9y4Sb4Pbab22/qv2TrLggWVsgHiRnsm0f5FexnfnW
GS/iV97ORec7WfNnWxIeacvDnxw83p6pTa7JX6xw35tttm2ZObfpX7VNO5CAOyTmJoXhTEfL3avP
LX7mb4rCazjTUK2gwDMs+KSmKG1BSUku7fP8yp88Ln795kBiIV58z2TFtSg3KKpfGgKJ+7t7O2cB
D3DgH4UYzItJR16c+ZO1v/0s9nzRAigQSWep235SWwxhVvgWjD/bkvAnj1JmytO+l2z+lYQsyJ77
ZHK17wtZt/mDg4KSF0f7bWTXljhA3uFW+xC3yEA8/X0Jr8LwwK9csKqxf22Lw8O8nEfa7yEBD350
UX4uSMz5yveI2vtmRHYUntrjc7nT3uTMk2TUXvwrZntB7m0yXkl2SGCk5CJI9twhw2jRDB9B+742
W8rKwVMk6I6UIYn4W0J2w0Ubb+tvs3HNIXL8HpSA+80wnfy7RQYUIQh/+Y2M29rlmWdAVm01tG/l
XvktCgk5uMlz4o1MbDwVIkOMhRBJon/n9mvaL2AK4bEPO6xv9RpAcuiMTBxQ5H7vSGKTJW58v7z5
vou3kKr+puLMo7yUm6Kk3z9Jz81/5xtwvm9m3GQDx/32WfKmPdvrBmKy731yaL9C+X1aqguUYrX7
2DifEuimujDpEYfRfaSbKiekRYgZXSBXMGjcJIsjj0PUqg6Y7wuxCrtOmU3Am3cHnTVK+hozv8Xu
/QFIxkRSRo7EjWbFpEf9k3VbSExon28TUp62tP+KTY/nJiWkzqg5XYF5XDQO9cezQkBv24NP4gc+
gzpH7dfWPDfJjjNpOELF5pqfLqrN+6htFAXyHQ+6b1t8Owo58G6yBhghnuF5flYEcmlA5dEXaBDO
3Ol+L9rc29eQXdsIPEs1izNiLePnhYsbSXgpZ5K0Dc2fPMHeGPmSLLnJrxxccGS5zUu4ID3vjIh+
h/1D3OMhKhBtBsXkuf/y+DYraYPLsc2M+zcWxotIUM7awptClEU+A+0vvNTEZ3DHOPEC3lSiohT/
Gycsmvx0N0RtU0zjxBO0knHiMQ7+astG4flEUpR/vIBH6z/KRQoy/F6y/WoL2kMNQ1I0ABuFrRmV
V/+RTSnS81aONmvjRC7kpZ24RQkLkco4GSdygr+uFpnwvvqP4pCCcy1KzU88//0W/iJBWwyu+RR+
4eL7Ye33/1eqqWJxn/y/ReF3/qLUdND3Ab3Nprd+7h5sbrDOIBFf3R6qbwLWguQddB+mCgNn5Rt9
5xJ6vVM4qsBsvIZP9OvAeAlk5CTT/sO8Kl6BqudtoYjpPoTOInraBXz3OiGshPvj42ZJwhQWEyR+
2slMvG5vtnybFKDk4Pq2Ljtocs78ldzMYq4BokYkZReK8cyA4WyaPHwJRFBhoY2qIduDMfTpRsqk
hGUf2MHVqhII4Ly6f6xvhysxr9VxF4r9eHxfluHghV8PThkgJw1MC4PbPMJFASn9HH+cKJtDJ6TA
zZLYOfAoNhLQb8LYg+y+6CwgB/gQz3eh+rWDYAMjSux1IN8/fnzJkS7WC+74I/zZuQfdQAfCfB+l
ZYTb0z1Q8adgd/ScPbShLC9whKnHj8rsgRPrnnp+NHwdstINA62BMc6qiGNT4Sg7eULSNsvGGqBV
4lM/rBi+7qmM9k9Z9J5zbZKCtDymS0gNn6ULMU1EWGvwFPg3QdDQg1mls5ZANfMFxAAlBlZwo5uj
CTh0zM701sUMGC/6q5sLezQrjZPM8MVzS+Fz9XTgcrbVZdeiOCN5gZfmAdfkh1W+fIiCSmMgCFjY
z+36f0piTutAdee9hSC8GHDAlzG4TkPcUR5mzF5nCyHS8L4vAxop92/bd58YMKaoxOoczvDzIenH
zqWhvOkWw+fDucIS+9fzr8sEk/D2jerRuagwQdi3uag8Ft0DHEiwLBYwpYxVF08iXHhw8VHAzjAG
XKByilu4Gg57S6XygGRAUb2KHdnXjzKI2uUzt58rFG36rNkmgGXwZoMxBt+O8RXGvLO84NuNBVQQ
vMxwCQhJfzcTn+WuO6wgyTbfB9iW7nc/nN2heJiqB/gZYVh67roAZymLF6Au9yWwZsREB4abOzBj
eJgsbezRa0ZsvCvGpQco9elg3jnogH2OdIqnRxEOMEahNFw21n2h64MXNlhsvM718Z3a9721fAiP
zAGpZhJ1A32uxdAjHsQVIAqUN7jUmSm+1oyuvpPDsMJwfsBegv+0xUiuptxLVJ+xY6DIrSBMcTqa
hWWoXjEs4S2JiEvxdO9LGTQgXueseAoOVzBAjLKrzSCRwcdgjh9qLrVRoHEileGCmuno5g2tUn8g
h1PquetoxO5eZgX6xw7ecwTtPZNUPStd+36u55JBYN9BjTntXDxMRjTIfFc+9Leqq2NFbzyheILG
lwNOL/Cy/Cl4PKlyXlZvoXTKvI6LBwdRkUvzg8+L359Fv1R4jwh2YuBW7JWtEIQvZpn79Om9gWSU
LtxR2DxeGEnHfbCzVwhqB9FS7jlkK3rY3enrHh3zteGDGZtYRrWFtuA/uHDY6XtwqiEk2Jllw4A/
j5ha+7PGeXiSxWRLF2DIF3wFTlKrAv2YSlOnoGBX5MnBJ7xhsGR+v1p5Dy7RzCu9muGOgwaDTDTF
CzdZ3kuso6vZhQ2YcHsX93ZbXhO3YkQ3hBNymWAk2AXkAaKGjJc3bhPdebNLzijeU2rm4pcTPDgN
J0eFUtqMGHZ7MHQdCnwewZX4hDdoTAYPLx/jVquaJTo9PL9CjGwDvN20fVcxmTJChfAullTs7j+P
Gtw38QyUebFOZ911Mf1ApbjNJmOc0Ux1mCCsPCaqRfTz8xMrN0qIPe1KVBsLtO99htRqXbKVwQ5y
ccGBOgDWiJYZvd6yd1DG1V1sId57erKMZDbDzf8ZIPahMwunGJuA2mAkSVzlFy3Xsfk4cO1INAjQ
wp4j7yubqAsKSmtTGUc+Qkm1zN3iTz7XM4NGk4Um7ALv5FA95RNUcyi2ccmYF/PX8jnXf4yLmSyq
Bas1KxU1BOnZawPR6otwyDQJuiTZzfBXO8Mhe+lMcHGkJu9DaGzBS6guFYgb4cOLDtJMmelB+BKS
YBKZcKEY8jpcQXFpPWdY6nN4Ck3VI3bKAHcd74Vn7UwSJgplRJfHCOgTbdDRcWwUX6T5ENZGy9uu
n4vudZ++3RcK4IKZYZFMb0D4fzXwFgQOtJM9NSX9IDt2MhzZzCJIyExhOX26TANQrLXdz8BXBauF
ITtsxtiAawiCOFSwO8c4e0KJeDtKY/ooxp49OnOnd6jcchRb/VGT+l2cxOqJDjfAMAxB3Q/jbbq8
VW4xv93Hjz+xDmMFnao2hc0IPyXGbb5g1tdHtWdsuk5mvVy4yToAXsZpbT+IItmHv1hFC2c9CI6l
ropRuLzuaQ8mNtZ7lkIVgmc+FbGFuey9UXB/A4VvptO+k82YT5tAO/QRC/JJMg3DtY57pCWsXZhi
WYsCPDBF3I1wpI/A1CJVlV2zhwMKeAHEgkXxZ1fTx4qZ8IYzlu51IKKCoAN2CByV4Pz6YUg+5ggH
3TuIB7cYhxe36BG/I8TLHhYqGP3wGCR4VOFx5waQ5HlKiEpICZ5iyoSNrS6GUunuJOpGZYk318CN
RufFfdpZXNG8wWBjhjKuBJ58D3ig08f87IfXpaSeU6LEbLrP3Qf8wGd2x+mggD0QX+aV0luGejPQ
irG2/0hmDaMg0GiotlmH8TuGQsHJAKcoIx2aTfgNG0/VrMM8qAH4Q+Q3z4nclAikGPFIl3exzoQK
S9w5ORWgQJ3OWcGX1AY0DfWzDZ5ChGtywt9omBwe43q8U475YGcssO87mGqGTIG4MwhOZURl2jno
WUC+HIQAejCtlV3cseL0ByfVHy+nkPYVtyVTkA7Qc26AqAcY1T323MbCTDAoLQWvafeQbBRnHmRX
i5yXZ0Z7D35mGLuBQd6RkGRiosBmCvkxzJCfSe8QIV74REhwWKWAdoQ/EgEc78N0US1L77HCHD9U
KheWyP5gh6/xjE4zq4n/aNP0lan6Vw3zgkUwS8QD4VVcwArD4sz6P2Aun8+vv5lFKVj4dng1CH7O
Yw2/J/AySPeoPSi6jMXR2Ag265uHD8MWgAIP41/MdsQkQM3rwIQHlIxdgYUTLI4Rf4YrLlk7kUsK
q+d/zH7AMgfThYXsyXoGWM6mAFZyuOGSZjHBY2LdpbaCL5+PFc/JxmIuheTaZmi468whhrCHoDLF
5LiQybBnsriakIg6tZMy0joeXComQdoG9wHb4MbCwIqasQ7QWtHHCdgyMSAqfG/6P3cfQQKEnQdD
h9P8vKes2RiGgJ3NogNzHAtudgSlNzAmTAh/Hzv1i5+Xu77MryNUsZQwX6JRa4J6FC1MaWhY0SK0
E7PEneUVu2eh9bMvgbbCvbZBPZuAtGQmMlbl6PnbDNGMFtMabPVw2GV75Mk7gVIhPtmfMIXgp2ca
kPla5CJTiClOVgohjeciVIZ5cVCbrptRAq5XGaHVWfdHmYNzMaaG+ykE3x5hZsCRw/6cPrUZ4Li3
Bjw8ea0/O8b+ONlrkEm56EeTSQi/1+8NLap39w34RS4w2edmLeYqvzgbY+lX2/GF7sXSsPvHdh0w
CsY9hN7n33XEbIjyfMc8c/wYoHCGcKEUoKetz0HePOeXP1gFVfOyS6awzL2tatojhq5vuOn0Nkc8
yrzG+uDH8JizQ3Jz0az8iKP4qh5X+E7DfYL4pZpSZyLhHtyxH93xRYfKlTC9NCNT/2uDXJl8iO5s
RrBBNJh3CLfVR1LI8yPrguRU6bTAue7lJ5vePUBkwxmfBFCaFvjwAfz2AOinfx848VliHeMyARKS
MWG6D+IO9Bzu3mldaZKE0ybe95VNkm4uFzdJp2YPeEl+D6LOvG5wEu/M1S6RmpuZCpSTsVxUvaEK
B4meEPwTgOcrZhC8EGSbWdpD7JZe7NTOBTniR3vDMeGTQUHY5Hjz+B/CLsk+kyL05+FQB///nD6S
XSTvbsxI2STbZpbat14I0jzQGIdIQtFwYfmG//HlI6Q8cdTA7/DlPq9LJC4ussuB3RQiYh77j3CS
ym6ebmRjqjTTN3THn89ElX0F609T+EYMI5fzxtcU0lVLmnfZ616f01exJPojRrjnCr6pgeq+cqcg
HgzUJJdrOEpZ3lRjrgTpA7PY+pPHwED3HTwuu+lC645ynCjDeSov+vhlMEm8EJVVgBoxQJBBgc+9
vONTa+JgfoyfHG36E6AZw4Nv+QD3ecPZyS5NGfeDt98NDRN+vO5MY5sAw0EJR4DOJJTgsFYVN3yY
wLAAYsrZwMWBEjyhL9Im8v9IOrclRZklCj8REaAcbxU5CiJqq31jjK2NoCKexaefL+2Yveef6VGo
Q1ZWVtbKtcZO8lzUv/fnhHPtHsCzGRAiMigFIan3iDoTLoLxwmwtJgwvFrDJnvJNsA0fg/LNj3St
NwdXK3Key3bBoYGQ/3yFrVpYHYgwoVTl7AUvQ/VlCRsf9cQ/RPXXBdy7yjebNoezB9UVbKOEQMS7
IwiVh0Sl2rj6uv8QQXaT67IQH/ZLs6BBvC7YNaqq31MnhK0rCjA4FVDGTODXenohR+R30+eNhMva
N75LoWaKlF23v6eW7QEuE5wl1QKQJ8B/1lP+HRfqZ7j5UXvvPVnCQ55Bj5gFHswf+DHsqO3oQAO4
j/veMT7PvjW7eg8qzVxIxxbaN/S+1qwzoQ8rAvbfk9ODMvV5Dq+F2/J871CGldV7UtJx67c4kAua
SAcK2sinwcMES5c52IEiQOfi5qKPBQ0s73Rm1oxvwWhxAuIVHhdnjQOFkFO3pQ9XXWP1HErWJwwa
E0KaCCwjeTJIpIboNzXCX3pf8pMLHOHLG8KJuqvlzcFVNyvVu1mMDZhN8lN9/u1cAnXG2Kq1uqTs
K3mhp9i3w9Knjq/3gFHx6vpFqGa2u/fL2Yr/6q4x6MJI8fM6uC+CE+iw5so/c6jAL6m5UOJyKIHj
GRrqk4FeK4oFQkZ91F2l6xtq/wi51GOsOW4N/WorHJYrVKvL6D47eEZ8J9dOJn/WtXr1uiVDQawJ
gApCG5/ox4LbL+UZjNSlhW0QMU3vXA0uJzSce/UKE3YhCz/fyGi4zc6DV7bU3RO6IfA1najb6x+r
wYs3z/nGBdCwd+fKDkA/BFlkvDb69M7g5YwGI2Tlt3mxVZd8ZPtEFQOD6ywvKISs4IiDJLrfwtSk
ACOnorZvT5k/+G3r2NzwV+3kMsC0vQvXJ2RCpDqm+uavpRcyCAANjP7K6O99Ul9xzizzsGZFYX7/
RiORfqumBy5dqS0PD1zhrau3WyTv/EGx5nq3BgZPA8+Qri6LxEmL7WqjpdjTO8XFIwlnblaArLl4
C3cuRWTDH+TqOE4sq7m+MYkRoF2/9baXGN72NluRVNJ7WztEK87dJ1uwCItm0Ax0dws7OuwWRIFL
yDBnq2ELQm2pDCDzua2L7VnpXeKWbRhO/Jd/ffmg61erwIICk0JWuD0hFNp0mh64+g4pXGTJuGjt
lwiC3WHYmBrsm010W/Pf+tpvtL5zcklfgdEtqY/mbuBbm2sxOPpq8prfuIwli0j+RwmKqBi/eWYR
UlbHtVMAGQm8pRWkpid/H9UevHrJbdRyRqGjyJhsIGmAUrP9pZLEgoNRCkfgdEDp87ABBnwbic7n
Cct/n5Av6D3pF8UglWsA/jWHGnEjl+ozk+mGKGnfL21p3sotAzysszC8p/+YGMEB/PUcXCV9aLhl
nOjLMoFV3bdmeEpN7atN73AC+T9g6n0kCdonuj6ePVWXnczctKSxwT9XQqevldD1Cn/6QZvxaljy
jVRwyPyZ0VtaOUyjtzmPcKDOX2UrtNtcc7lC8+42R7kNaqD9jIoI0krc+M8cq3dMHvHOFiU4G5b6
K6MPnz3k/PJ52CzjgiB433/Py6J/SsJ3zFY9AjU7Ps3K8WFUTd7xPTFiJuPnoLi7Ei9EZepj2iFj
Mbp2lqUDi9gJuTvbNXd5mb0o2twtV9kDpTkzu80ZNtuCOmmmBefZe12MMQR057ar5T4pvq/JFda2
07geQVmXdOMunLSwwd59uChOhmsbnE0Caij12f4QUm3yQCEDejm38WBIU1FtYAeENd09/IjjUAI7
e8zNTGjItBiqKgsAAkH1sv2uCD8x7qD2irGVQuHjkVQ1Ui1deazjGk5JCPyFuAfuz5Cy0lwFMBbf
IjXjc1ZugtlZQ5gbGzGS5dDIbEHRB9Dt7lyk/mYavP/7sPkdCrU2mHFEAgo0sHoFIo08NHeEL5yF
r4esG2wBGmOlx2eTLvpay781Yk9rlAVOC9Er7Cy7udL4+IV6Dpwf7YB5N9URc7zEuHcksefymgJS
rwZBgTp+wTokzFDoEGSYirR79FzihXD+VkohR6yGO3IWIdISMTzSrx7if7EAVpipkqXOGLQbkVRU
nz3U/2CHZ5Je83KsBe83QRZWZFbuMbFYD6PnFhLbscDjb/G2CURvkcYkkLeicWiiXakkBhKcHa9K
r+DKzFH95SS71PC16AQn2Ts6DleT6uvqOd8ruJSUL1wvtWS/9acnb1Q2u8lu3k0a+IVF0LFaNzFj
gxO9L7vpG47WTJ2I4AKZhoAPpkZ6mDO6MGPl3VSQ2ORlVh6kWZ4MD8IDqyEjxdTs5jKUWs6CM8N6
LquUvEBazpyckofbnHIYdBlT0T68wfxd8LsoIq7CI3qQZSAKqjYERff0iLigGPRpu8pYok4qH4cv
aoqiZUoZO5Ap/+3jARKaU7MUSlbhbY2Y6Hg/69rebd6sL2u2v4KjZVCYfSNHWUJmiD0eC4bn20S3
40EaGZzMppg9CT5SFCQysoEAD+iFiuOgt8R38YvVLv68s+wQVGTNfDW9/LVnoy6hhcZW52yc4Poz
sR2s8SYeoBngb1YbJ+fDx56ddZ4YLCsopl2P+Kq7ldbHF6E84ho5nhq5jtzKUQyp57cYmnKduCmh
H8Fjvp+hOFl+i5+ZK+ltzTPnZljOiJHp9oPlgY/HjAp8vr3EiUcSbKBKuWUHYxdr1rj3G3Ul3E0o
KdsFX+MXLWrWbLIMAoapsm0ykauAGc/ZAGWgjPxlyf5ZB8VQhfYIXgEuascQZhBCp+zo6F1oY83v
jEyh9FKRfEW3awTRc+DMDvEjErVSMsaj7lif1IE6UmbETo9IQ9/jzbf2KHiQiiVUR46V0tMRacFb
30huUWcExfF1wcUJKdXCfR/99oc8MgICR4wc4VYDKl6CQCJne8Jdkc2FCk/SR70dqd2xst39YiY4
/dXwEljogSq5DVtrAhFxgKgkGiJEPYR3iMySAOU2BXUV5F//SWj1Q4B9lre9fVrbgSGaydEzPDu/
I4KAtAlhDnIlOIQp3P/JLdDwH+L4oDzFue/HDfGWuK1L3BXnMeyECI3EhC/MMBMnwi2r7MVkOqkd
vrl1gepbREgKliXFN7iYlUetnE9C4Z8eGikbaNCN37FFHWLMdnhMqonsRnbo5FS5bN8xXaO4Z9J4
FA+lELROzqwGpFBpGIV8uZIXEVkyRFreED4eA2txSg1pIF4AzxAci0Fn8ojeZLjrFLqcoRJ1uXg5
e1yIXqLDgBTAyI6bsR5DWOyrSl9wM01Sjlapne/ZSdOdD0yuk1I56ZkpRSIJaElytKQvLgmIzqiZ
qfM2APMaFiM7N/ND0g3fS5WT3NyZQoWK5PNyN9NIdpNfVYNbAtYDZmESCPElecY1CsSTgtdZGSVc
2Q4peH1soqvtBB30pLXMzO8xiQmQbSF5hxzKmaCKpH2w2ZLXULJDooT17Dl/Stp4f+0jQp3reNzE
oUUkIQpUFnudALpm7lHqQRVBDBw8yBc4Y05JXISl54C+JeiOfq3GQqhN0RxMmijZrb6tiRKfAzt9
xuf4GpNzuUMr1DPz89pMKSF99h3YvZMu+xJQIko/KNygOAUILO92qEzT+gzXNd6ZfScE1RdzxwJ6
z3iS8bSyanZIQKPPV7k0tUr4QjsvwfTAdeCZgVwWkVFk8pTEYlIq1LFR5Y5N7oaq4LUtJvJMEzhE
qPoF53FuF9QISGi4SouRmfJaaO48OyW/RU1NF+LMNqZsdQRhb0Qpahvp405yCjREuY3QTsHrMUWd
uQxwMRKpu3vcBuh9h8+1Gu8natD5jJwenzzGMbiH5UaMhe8ETQQKzoNYOrzGWnalHfCgZ3voXt12
NYAjJFDT1faVaeH1SE2xNX0tjyiCA2uVwbPzK9P31CBjDrjfCu/zmlQUKnv3uZ0DbtzNbjiuZx+1
8CnwSdsSgOCKlBZIXlHi23FtW5Cx42+gvgh/SC8mSkbXRp1E8SDj5T0mFn1fMyM1drvnfjQxtirD
6YRm+oaEbn9yKQWzyLhbmZ07QetTNw5WtJhrmbXRwuP8OD+vqfpiSZhpOQHIyKuxviV/Tg4R9yuT
hjsGfg2620O0i56xiJyf58YS8w4ZyZX0M5DU38PvDrqDe6h7DZcYF7ixbDbLY6pMFIqgIYcfwqfA
YlvlVrbTMQs1bhLor3gOSt/YTRvLZF1mTXLz9biSNTtRMoYFTKiWtf4T+fgGdXGkbX+VuMMJI92x
Iq4xKOLrmqyhLHCbnxkhdQhVwoJVqGY7rc+08xrfY4CXBeXfIa2drVJlaITUlaarlIKA5DlnMdMI
DDdzMkFFz4zwHOv58+TqORZQuYcZbcGK5js+F5s5GKGhFr4xAGV4je28GLFqEzs/MTrwnw6d6d/j
+V6KYVOyQ7HGfS3LgqK1/XqXWBsIfq591uA1vs5fhFwbumEt+YGdW9BQsMRIdU5tjL9lmM30HrNM
yQNtlA1fQfeXH8w7qRZCUZ494+f8r68sPEFay3Cc10Bod1u+dJ2Tr+f/u5l8dy2rH4iuLAZxKnfc
zAxCytzOcUSzKunyYmd6nu+YJBOzNvMqwVXygCtfUZb1TBpHEjeGcX9K5bwMceEaz17Fv6zwcXdS
pvhBmhu6zIgypDQAPzPvZtJ2SlWWB9xlMUHdc0yJWaTyALTNMoJ15lV8pzI8i1RmWCWnuDvaDfl7
zKDSmjOYcfGH/ImqGGwID5m+l/InWeQyyLyaySwmNCR2Mq4YWT+gz5c1pb8tOFYl3PXkpWJz4txa
//zVwibSGTdDgNcmK7weFvCzIXgyUgKsN4T2Q+ab7cPhIBg/eZrilp7sAvuRCg7iukeWUY+PI3k8
vQzOMcwUJybqRTkgY4UtBWJY2KKsZ0zPh/9wKu4PURX42J/RkWoeaeczqHFEJY/CxyV28Ay7A8qR
Imr92DHYNTCV7M4uwAU1LDI1lYMXD6+E+4fun4dT2cxXG0aJv+FBd4mCK+iGTvCMlACYmqvhKO68
5uFrrFy8VNxGzbBloVXDirk5zCgvisHuxDpeVeFnlK6MDe5sB2WG2NGQKGiE9Io4dP8wOCQU81xZ
uqTD68Rg+2OscbifCWQwZSdaRY/Q8TRIbSGlz4Vo/eI5eLNrVHz9qadff+EBOQW4ukynCBorxR52
yYpekV9mV4dG+B9SLVkZPiKa4YFHCNtIBNwNts6S2oIydUbsuHBS1mhOdqIibZGUtnl1kRvMJZeh
VJJjE1gKZ3mylFLS53ViM2Ao00NaTk9Dy0eQLCyIdk7IiJNuiHZxDTT65jdJGxQTkDQU67TIct9j
rieKidgwtaAAJ57D61BJ5ObfyE6xjSD8KXAyvHnoyrLDNwXw240lDCDJHx7DJpJ7CYcxUiYFnJC4
MeLsiAPCWJ7zpMLyhk/llcPj8BqalL89EpVHOUO2+QDnjmdl7aOdroygrY/0ZPXvPuy44hNXOfdB
9+ElxafPpFhE5bZE9olqfAou6NuT/IC/ux4ev+qhNjKmp+CMr5F2WqwLJ2zZOKkzxcmmWqYtu6xR
8b2d/ByzpGWpP4X2Q9wICw743hy/zUo0Mitk817ydi6I4t2YshwrciG9VTxud/DrVAZDXsQA1gRp
zKxLuakr5YHEDDga/kFCG7J2A/A3HppAbDGg7iN9TV3phRGxPW2wg6tOqIUfXOIDt1DYiJhLvueE
H+cB6pG/sGQC8ZjoJ1CKXiKBrEeHEN6g4EoUAHom4KDNJ1qfGvA22oXyDwDYA7ooVngnIuSy6MJd
E64pVLwj5yZ+KiUESiguoBOYa+5JeS1fuYqRGeEDuUicFL3EOwcfLxfQtzb4w8MbG/Zx1PvwDXhs
J6SMTzZzgpHugJXj79gbxaS6A53HEtXBdK8wO9AKxJgtMFcs4bbl0opdT34p3lMC1DtO5m97eLL6
pPMUltFyhRH5A9m3wWN78Y/YMCPKIOrAgFz4yeJTcFjQdKhc+CbbS3DxdmHNztuJoILtuvqgXt6g
2m+5teBeCU9C/UoLsRmTesLj0XcZ9V30OBF6VzhYe32I9twsy8ggoOs/R12ms/yR0ZA5dEgIvCOy
52QEmD30RCIj/HDWiWuQaRAzEOv/a58KHwmd47gdAmWXcVVC+T+fcOWrOE+6zNUiE9X8XISDIaZC
40z8o/olFw0+Zc309OIr/KoHbSCGXtEW9nrGU1olw3JySSkHuzFMLaw0YmXKvJEURDYDsw4FKs9G
KHOCe4l2ycdr0xDqV54xuufeCeVGOKH9bvSG+IaohNs6zwqZ+7mUZyg8hsgsxGc+cf5iOeN2LQEN
rtYjVmM6TbLb8jjZpR355C7RCWt4Rgc3yJWWZwElJpRiFOit4mnheRAXvwgZ+1dMU1aPdId9jr9R
ntIGZyI0Co09h3EyiBvYRmIuZdnLyFAwDnhYCIw+/SQvJC+jrK4aAN7xpb9Ysoyv/BQQSCAIrTPE
8zI3jDlzQYwQ3Jbq98VTvyVQhSSU9SEN4F/prkSL8n3ZB+XnkKRxsUpQiVF/XkebmRqZPjHqi1f+
tvSGrhn9MxsFLuunEn8Pf+NQjS7cSvEOgDZL9jeet8d8/lY6w8hOd/pFXs3jIzIaJ+7Nu1GXy1Ud
b8K0gB4MNV8UrK5ocaLiydBKD4igQolobzQE90YKMQRQI31WfHFFEp983PjggM9X+BtxkNf8aLSP
wPOvOw635Rqm3mI8Yn1KICtdnAoD+VmYH7vWcY70udk2bLlK2AGFghEonixhnG/wMPuybuUZf7uH
LHe6CgNMAJhcnBvDbsLGPRDLwMl6Oj/Df9D0zwbKSCI/Hl2+DwOxGpkq3sWIsIhYr/cYoqFd8oDA
j45Cd8DSyj5zUbHVm5xhCAcxhlTmTlbtZ5x3veCyhXYcW5JtkWbEnGnFpED5hMVchtHF6sHTYmpd
pMiYfc6/VFXFRNUSV7LqGOeWcMZcgyj+Bv6gyiYqK0K2H46UoQm5JvCuvrQnoz0sILyrbH18UaJq
nB0O9rNGLaIc4EXpx0glCpR1w1GeRstwywNlJGXfPz6YQwaN6BfMekDRKBPPPXOfkxfPDVl28jRp
ungTc33ntPjxKkGf3eyJNBR9lSlXcCYy5iqjXKyJIjFz8b2y1ZzFGAx6LaeOJ1w4vKpJ5BwlrZM2
SQt3EVvC7+Uk9VoMN+sPqCy/xHHJzKkB4FQ55ROmghMhlGblNFtZU5wLWbeW7DjE+zRXxkWeGDyv
cFk8Yx65iw6vfrO9iBm1nEh5JuMoH2MrEIuTbhEbYyFiJVTB7IER02DOM1uOsPxGc8WYpLFWKGV2
5K4RvpETFlHtJ6I1iNvlPEA8XiWcg7QB3yK2JJnoyiYv/4BhiRHISQmbogQHf8M48j9a0vJhsVkZ
ZmaCQzsNZzKwOXvVxwI4naVPqoe37H2yhSqZRLZPQjFpFwbKZzh+wMorfoYFI2gOBoyIhI+JrfBK
5k56zjDJCUkOD5SksYVL5wqPfAtvkOHFBpWwHBGgcxel9HfNZ2P4syMZGV4YUnPZ5T8fnyzrTsZb
9liGngfJoZNjD3TBkPSIwbIgYhrH7HC/KUvvc3jBKctBhnrET25HJoncCv7xr6ESXsgQsGb4hcHu
Imk/ky7vYi6lMB/aT97AY49XjmGsFMJBnpHRl3JUNK40mDCVm/SE7tJ7yvcZEcaEnj4DBwd84NAG
pUAoYBjmgn85MIuM845TxGebrT9jtBoQtvLq4GYKVwpNYcnJXDLQf46BgMSnpoeG8m5sXDt58nnq
tPgpGx+uS9a1WBI/xXfIxvJ3WsLyaTxN+FjhY8ti+b6xQ4vtywD/BUZ012unsuAYxc++ccZByfIW
J3vinHZYoDKFAbdcyPFKiWRAFsmAi/eSBSid+dtNZO93IPPqMWU2RyppnJgGQ4p18BdMQlb2CDOS
DvIeikTsHgVGnJks/8o+gS2KRAObDeueJ+CQdBJMskAJgPDO0kyHn34iFqbgk/PAHCziZPFKKrGG
HJ1ktkmvcWZmRGXWxPSwK4nfxNVKmCDrg0aIJ+TfxXmxxj/meg8wJnEb3Q2pJTqA8+OrRLe4QCZa
3JYcnaXjuDWjT8JOHAFxBu6DEwr/xwh4O8dyHAvNlf4Sk36ONX+OX9olz7VXkHmxAxHBsa2s1g+2
FfS3KD1hkWHt2GNCocnfSsNTbshiuJBmw3LzsXtZs/Kkj9HFHQ6g4uukmeIm/xwBNvPX39KbyHbF
diZL6Y5S32dqPmd9MXeMmAO8WAh5MnGy9JoNVVr/WW64LDls4fhZA2xoMak28Ql8/LZj4+KNNYXA
YpP4/KccVj5RE4Yny0mMgv9IACv7rqRGa9QaeQtT/Nm9qLai+2xiMu9U+rE+tkjqwZnBJz6uBJyP
nHHWl8802ms9IKRi5MhRYySyKmgpIwZ7BuuL78jCE5cvAylBw2fU6u2fBT+2sutyHnQPBDUSz0kE
VkVyLOLyKoQJAh6vXdhefSDWY2CkGRvvEREhHbIXiOfIUWNbl+TCbbsRbMoJ+WziFOZH6qyF70CJ
H/svUpnwD57msgGTgd6C6dvWZaTPwXbMnCn+BreKqAaSjKwdwOlwo7tk8PYuZRVf0G5xlhqqr5/x
+L5y6+gId0nEHAJZelqUi0c3XWIOI9v1vpQHXGCA6zpu9+tfhvq3ExKeNc5iz52T//6iFMc9UCU1
KZrFrb+gsmpfZKu7X/0zRw3406GzVa3oakcrJCYoyDvBM7nbwksA02ZvN2tmFzIU0JtPuB7yzflz
QhEFdS8ntKtEc/oS7d37vBvCSgXL76whYEYDJ9DQurl4t39Vb8beiZtYEc+4+nj3A9cXSx8a3j40
TenNA0kD1L1fxZggmKbwvARU224gCFLc1YDh4dwrOgijhouCtiuHoWwHxzhFHVRbAfCmGOY8hEFd
oBF3Ej2vfdzhJH2aUGnSAQuxhGQGmGeCpk4LEJcNsvQWq3xmqwPX2URkN12Ie579iLM1ZAq2T/3v
DjhrvwZfR1jx7/jPTm5LjXtuXwI+qjID9bszPmT3GVid7crlTr4cXx+D9pvLN7Ca+QFEo9ofoZMB
F+wXlZJoLHvvH3jQ34Cwz0CVBjyNOSgHyg/MwQ3YKyCBG1sHkgEc7KsOm517/VV6G57xPV75Z+R4
KVyE8AAc+0hZVFlzcR+3QbsPuIX4hlIC+biDEjBYrY+qBRqLqHo4fQew1DsxZ8bGmNoQR+H3CLM3
FoWRi07a2aFD3zuDckDy5iWiU1eIiUohglC5og4RCzChBO+bkNNSbnAYGHsP/gHgq6/BoR7MQBdV
vX3P3YVwskMNbrgFZFzggyBKeCKRM3oasdoHO9Z7+jCIAT+H3R+IIrADESDZ8+I5B6mgk957rEHE
DEQDw+Cm7j2weklSICbabxa7FxFhzWGa1I0ZjQ9bUqFB5esrNCF6d0jjEFwmPwNiFe2FJb+toKTX
o8b0ul8z7gGQ4u4dZhAwXqGEnF58sxHKMlLPDyF57cL3hWCn7hWcccfOlNVKUSYV8FavPIwpGgCE
Cg77PFTdV2rOH9+Q5+aGX38VwxbYPkqQ5Jz69Nr2ygmb1KEzIUPdCMFtq/aLk2uePQMAJhjibuiW
89pGzbxfWYNK804wWvzcJkyH6aOzSQg2g1eARAHiUGCgnzBQ+ohgXX/LFBZ25hVdHrgutKjL2oSn
1K3Gz6c3Ofi/XODcuqKCBKvGFXjg2a0RQkU3YXj8rYWx/Hjwzd8yt78hzYTarYDji7emZ4DS6z1X
KSm7Bofzy1biiKSq3C9nKv6fdA0hMYR00HKtQSBjQkdqgIQ9+rVwCl9NNOhEo85DmNmnGuCSoeNR
Pgc8gqt97qW53v5+kDV6RiiDWpvXqP45x/VslXfSw4zTmLHkNRyfVKgrCWq/LdR+aw92OjL7b6Nf
zvkRDGwsouSiiBQRQE1n9L4HRwp2gBqiFk2PGu/kP+/uwQj0DgKyPoaXXEV075Q2HRchmH2TaT9l
+w3H6mpMYbPc3si5UE4crHwOumwAgMnBr44qZwRA5/pvBEf8Oe/08QkAXaHmgNMzUFQXMQr0PNAo
Y0tVpvd145PBPu7BXBeuCyzOoq3gTTlRzTpNn2mE1nuBDxg1P7Xidca3IUOqoBFAutwpB23/Kfoa
oP6b/sNFBecNlewF1KUiXMGntRbqiUkJ5QSy/iqM4U5sqA3z9+2AGQ/h0PcvsHrVnDTUOZoZQgDS
3FyFdSp6QTzYdO1vnVWXNgvoOCE4TJXRCxUnrgBRRd3ZogN0K1O6T++pw0FjNHssaUFTDYxJhTVS
rGSg5Wkx0KiIYMUoyJjJAyGpCKGhjl+un91Rt8ygAP8uLd88I34JE+lgP9lBB85u2wjdBeQXlncf
lEXvPmD9O2XKyBtU1VLdUFWUirVESIorMT6Ivz55+Zj4UPOEJxg2ndeow71ZG/9CdJJpG5eGvydv
KM/jG5jBwWrcwm6Lp/FfvR1vz9UoRsMkW53cFyAIe2SrPliyvuHdX701SGQVqFsJgRiaifdiDAPx
3kECep8WKRpf+MMORUkOEorwyUIj00Cxy2U2ejZhAuk50nzeA0SXUM2YF/6I5hcqKxrKPzPGkmD4
Gh/Z+jxOTDAzZ+8JRDMPkbqFiVP/PWvhbtOEl2EFM/4ivrEZTLESufIu54UXHWZg+V8Z2hP3SBlK
5A84f4wzcYJyZGzOqK0zMMJ3Y3gtHNsdvxp+jr4EzXIo4yhGMFZFHSIqiWJ3EYH4J8DkA5JnQe09
5L44kqtiudiQbGUBV9AjXEXqP/sXomOoOYuji6+uh6ffengbSvK3Hu5/RfNuiIIMf2mjDmkmfkSx
W3KPdkPJ10geTTKud9SNFdJJO/KSh+EBcT54g4QIuYRgkiRoG+Fz5QuSa2oj8VbQByEBAbhlbIlI
bmxr07KOn9XEmNDZ2xFuUf3imWP8ASpEHmiOKiJ7hIAPcmnur7bk+uIdvES0FzDGZfBkAEGvU7NJ
NTlznRf5a8GsjR5IK3v2wW/VwR1Uaq/QBnCFXrkRbHrKlLv9d+UqzR3uqPN1coH41X2iCDGDZXLs
XsmLBUi1w64fvuiaGVgI1jqJOXDcMcoOdeudjfjpZF6564/aKnqRoTl7euMTtZFuuMAS2edVxDd9
WeFavykCMwfYzWGqda+SWHK6kwYimcdgBaByhJ5rvPpRfBs4zA+QDY5hg+sXscXyMC3gPfLHm6sc
aMyg86NTUgiI3KOuHKQtSVPtOeikVu8yhY+pWtZTiSIQM4hkiLzKHFAMRKRi95FrQX9ieAOokBxc
D13lKfXd0+nRt3KVQ47ab19RDUAP4qI2AmN4T67GRFsfZzvv1Eey46zj+wann8clB0UMNIsayn2/
6HhHneIxDyrloz2owPIFKuusndaKazVu08l3r1TvO6SKuWi2kVzXo5syolyPErsUBdQyd4ikvhP1
92IMjum1BhHZ2/3UZ/dEXhnddmShACEjzdGE9jhGpEePjmT5uGf6vVERghqpMdCfbqzfhicYm3oG
EdJl3FpuaJwTbQFVNIEauqzIjV0S4502q1lxGmhDNVHNftEMwSwS0Cm9Mfso1XXvsX7zWuAy18S4
jG2kTdi4IvRym82KI9Up1+bT0WV04UAs8sPVNdEQwmhoew+h9gv+dG+CwkdzJblwfRDevMcC7teo
0BLES4dmkejvoJoaEojGu2lRD2SiplyvxoYT7m138Zgq+7xrB9+x2aSdX8KF7rQ5T1VlkFxw+WZv
13qmP0JV4FYwhkd/576orrz1XjAkba/+1cpMiv5y6744n7PH8A0NDWXI9rpQyVWjDLXzqDix/UcH
G4+qDNECKsu06euOtwJYP7DO/jXZHzblpY/UMge4Q8+jjpCqpbZ3637tdv/gB0nVPqpTj0UZ1Nja
cjepfswXewvMTS8iMsKOBtQ7LGT/DK5srx6CcavI0/tlfHB9a30Bc7b3n9RhKNHK/xZBRPiM3caZ
raJ1tdC/7H/fvFeP2EBh/X8HHo7J/l7V6YhQtnGpV/t5a0S+Z/3bjdhNzU6wn7MSSg0pHnlxM0Su
B+P3Yl0lkIZxXVQPTH91XaNpBIrYyHUfb69yVxMdf7kgrDO0m6uQCEBUJgcjqJPr5f6rKf4dhs7k
ydZP5PtyaIYCdTHoZSprJ8i+aXD1d3Omplo4pUssisbOyomV6YFAkEOoRukQLHDrTlrXcIaPTkDx
bMD37qsDA2BwQDCCsjZqjorkq/xnTNbcOaNGF53NHsK7sUIOCwuO96hfQsxF7cDkqA9WHqD6DEUy
Ve+VZ8969M2Tf65dnXI0JwTSjcIZVOzo0z7ZykjLsZ1wUOr+2hEiYPjQg7fuBg8qY/3bblAg1y7X
V5yVTCrqmt7A4fzX33D1BymCe6L2zYyVw3fNdglDgDLSgIxmjKdzXdxOI8iAByX8JMolvBOEvU69
xfEdlI9/j4NXQ8r9HkH6/OYMD+yKyn7OeT9UfEChMUgsOZSgUsNN2vU9IHJ5mr2YZMJtYFjrN4qZ
YWsuyrJvogDPKcey/Wc7qC4uKlb10Box0WK9kHp6UMdpL08V7Hs5944tU8i2x/I9vUYne7KHkrAD
93P51RnrxGQw/n2JvpUDvTqUdJyU3iOVssi5rf5TTt9gTY7pqF5wbLxGl0uILJ7Lflzktm/e1k8M
a9XC2oIX8DqD1wSW8INP1UVf3+JdRjDaKShHnRSKf3xdgI5NfyQybdY55Ix0oZLu4qoD7o7DywKZ
UQ555+OgpbbKuw7qRVkD2Nrcg0uZEUVtYHHGwFoY+Rjx1a/eSV7XEAFb1OZBeF2HXQ2brEJrpP2I
pZKjGO1CfexMnFE9XI1NbnXvA2AcvjVCCm7xWujj66/FrTjJxeT4ZfDTw1AExKvhZcGBD10Ei2M9
iauFEujf9ozjhDbhUj1R/WtkzwRORu5u6ARPdHHZBx9LyCHXnfyx5P47P4HqOIGlA1AFXuEU38kb
ck+j5o0i0i4SlbO/AjZEqFzLjmu5DShQJ8DR5mba5Yq8uxScjcV1uZE5BDX8PgVeNFWGwLNY5+DM
/smNPtqzI1QIi1/ksrjY4hgSqVzDG1NuFadAC4fvycWDBj1+Z8f5Y+kQitQ/5VznE++l8nnkHjiP
sSlJc5y4XXaGkGBGFBQ6oIOimGAnUsdE23v0W5KWF0i3rxGXVoJ4GUoPDXejDF8gO/SUXOf0b1zk
DlvLOnTRmTKDypDfdMABeq5l54De7+c6sGM6S9zGLUDogOQ5Atx7L/kzICi49xUyVOAFsjP3RpR5
8g5enFtDrnrxuDKmDEpKCMp4fbTkAUmd1kQPazMH1LLshp0chBFnMSVmDMhwOkM95/ZcYJsmlTzh
EfgCWQVOYse5Lf5zP5ebi/0ajCYIT/JRsIWT98p1ig9BE3HONaZqrqH/4RPDMwoqfVa8GBwScV4F
ykICQbAy2CKn/RviZlC9t5HYo53AMeprI22kokoZVUMsanhnxhTywCqAFTILzzG20vr2ted2QRQA
FShpUQmeS02LtUAKj3hzsjcwvEoPNgJEUzYWScqHwvlfbpVAEjGsWsY5ZmpsLh690JbMRX5cv7Mu
o3/mapVLWNT6Qq7ombWANIFcMHdyhizFSB8GKETiRm4n81em5pxTybLsMT26LiOkMhhvbPIUW1PC
bWANAMP0FEP25dKHWWFmrOl+TdvIP8RmWs3Oa3K73CSGAuERKOYZtWMue8D7kagB40kwMRMomFQB
H9cC61K8HT85rYHcpqwOFh0rQBkyz85GzZmI0Nhw2CdVLXbFxM1LTvLADkDfdTdvVFDico1oL8bn
WgxGF0wYfRUsqJYhDxNggBvSIWK5u+S15MjLlTKXBvLuTScH9Hfmxkqt6TLtmAu6z8BqGEXJwILt
PM/hs5cJAFM4f1ECF57XgN/kAoheksLhmpToHeQzQ/6Chb4vdljOX0vWKLhLwTkR3uu5MzUaMkY0
HqPMnY2Q2OORlwIZgd2DYXkvmXkQpazm19IZihUTV8tdkxx6jthII3etPDuDfgbxCsn8tO7HoM53
JvdGaitTPDXtTrshp/eU9UYCmANx7bWM5ccJjq3J+6dTYcv3iE0G2ICou07uEZCO29IaCqLjQLQB
XPrdIwGElYiVUp3GGqspUB2TK4NFtpOyoeACpyxlvCWLuWT49BwbAy/EoiSxRMIFNB/GKbyf54AD
OQmvhoTJtFh/VhcfIoXG7yYIP2Z+KkjAK3mJ4WfdMyZP+cAJF6bnoGfJqiic9/hXwXIDU2O+tIZv
00+8DrSmqz4rFuCeCNvY+McnJdJsxEVe5qh6ZtpQp3S6B9334BxxCnbhk/rP0XntNo4tUfSLCJAU
46sYlaNt2S+CI3PO/PpebMzFxUy3rUAenlO1a4fXU/lDhnx7z/zMpwMHDYeH3hwl8pD5qRa+PYIF
/mFPdMUTzDeUkzlMeBQEpwJqxUQKTw+DNYVM/HwwqNob2BMUdrmVPs2t7j1dFGoQ0QZv9oVDszFc
GEsH7aScepj0VDlo5Xbij7FvYQj67bbExcU3Nqtd6XIsY7ZBs0rGDqfe90JSmkBGWKX/n+vNcsNB
nkiX2KLYOvU7/JwYzB2eyIEQid2jA3ozZD5n7Vz8J+Qj8dn0X9EiwYiRgM0+wpQtQq/Cmn2J1JhD
ccjGNe99qi4B6KdPl9Jv5E9irI85DMjjvFc+TZfwPQ07sQ1Nxi8l9w28eTrotOCDF0vr8kQU4xuF
W0ftxqsnL+EtPVFzb6X/AgekBVcNOT+hWSTBvGvnCOkampevRT4oo25C9NASScp82A82qiMjXzPR
wvW+eVx0O+DNXP1F2qEfBPLVE+xa5m2wgSjnqsBN9nCeL4usQTxHnrZBl9fv4lPEJZpeFGdlz6AF
2RVH9CPUycuymQfH+E4nRe1IYA9VKEa2TEkYnLBajyhndjNqWJlQt+3qA2URy4Hey5f4/9l/bpBI
bRJoXIg54lt5y7ZAPigccj/ZB7x/u1skEempeEm2upueY6REpTuQFZP4lKpbMHMWsnwJjiUgw1I4
ylswvORoPnoW4nCMv4U3kz3Gbw54YaFA2kc+44Hl91FLQKtMEL0tYkjVX3CCXcIu45uu7qv8g2AO
3B0d1yW/ZZfmhXg0bknwgfhoWxzy28rPtosEtz4B4Q8HCF9+4/Fil2hpk698S5/fRlT3wVVJT9Fl
EQYiU7nQ5t2yxAk+KgwC7NGPT9Wh+CA1kLtMABMe1Nw+1Wm3Keq21VVF7YH1v88dQbs2vUtXRFzI
x9o3/dj6yO7Qr1XD+umLG/UaHaKX6CU5IK3iwJTwsLKRFJZO/RYcBjQ/O56Q+4zMUvwJDsiMgwM/
VwIFn1EVG054kxCQniQ/I2mWr8ej0aKP0a+j5KA61Y9Ic3WWUv3WfgnX/q3g/qB/vCGL1M7ILPms
i07MPFKnegjBI6RHgSfg6HBEkMSK8DX+xNhrG5kXbXUEaDxifJT07fmTfi2iO/UQvkqpXaJjWaHm
YhOZ356b5waJ34945qlH0xegkqq/QjKYDouUDSFbwDeu0dWtrig7z80h2w6HzFcR5PwiKGOj8Mdt
yea2qOu/kedH+/hNry0ejWV3ktHFzR6Cub0IEU3j79TjIpVCoohG6wWJT4CGB7nUabz0W+MUbJ7Q
oNKvCQjpMIYuX7BCS8aCjZaL+l8kfJzY7M+1v7qyASob5Z778dd8RTHYOQh0zupRPiNlQjFcI6cN
dk9ywogfZBSCRCO6Jmig6Q23MVcAfAToILIVqnvzPZxszt+n6HDQmGvzW3RAd84NaRm4stuXSfaH
1eYVLh/7Dzp4O15AMp+Zl29BeAwPW84/pCvSWh5t82syHeNXQ2Iv7fRq2+T26St8GLylG69sPKsk
kM7tROu2D0xLfeCyY+g02TSBm/Je6RagGZwMIPS39kEdTLK3DTqLixKaC743dgaxE9kUO90XJx6U
lABQbc0oFWgyYDIFhwKaKdQD7SaxLfoBKpzYjarNnBAW7KLtYfBNwMuin6Cco8BYKEmLFmEhTWsU
ExR4oUclsdRfFPIoIGATUXaiOYBYdxwu00X+GC7CTt9TTQLRMh2HyrwQtCAxDG/EysEAX9DWZXS8
WIQvrws+RaULukq3QrF+Xsjviz4GSrAff4RbKESFzYybbKFxC8dsIdiMi0kp0hwZZjtUBurNkiSi
61KcykeSIRY5CXUGJ7082QonMb1PbMk69TylGpSH86KYCA/zmXrCx1jlj+B3GsTViYP5oXIwL4fz
/wRQMFrpG9SnhAWtn5ZYUBq2/6AtkDn2EdxPWiCwCP22yEE6ZjVg98Xyx5MnX2g1wQWZ2rDSjG20
M3nYOWR2jZexk5tudZ332qvuTofy1HjLXjjvy59lx1ztpF2x7Jc7kvBgUJs348I84D7udVfn5E1i
YNcL44oa7WOz46EH69eEla0yQZjQ2Vx78TrgaFXuUzdO7gUDbZ7BNr3Iw3tLHsHzPS03gnQdwGhx
Y/kQ6vcupVV+jAw7jUW9DDnJ3D6F44yVAyszDGiIcOAqxaMyvGjaZAfaOmncrvrRMZbLXoLo8syd
LPX7545PVQwH7CUGjm8y6VCUI/ZMKc7wbGI5hr6OqwOQ0+xwgAfwI1QyetegK1gEBBDoiR6e4CdM
FIfbQLFFmgI0mh/aRtpp+xDrH6ZHuRXzlYg5q2B3EjYpfgmlM2nnGa4huMyvMW/zbB/DwuIAiV7Q
4mL5gzCEGNPcD5lsDK9cqgDPUJPRYnYYkmNcbbMPjhWOJANOgVNHTjKvdSr+KnARePen5zti69hC
tJpCFyhvHQT541x5kfrWqHgVeqbsFDrcwDflhSpjxnoE9POXyZbxV1yQa/tB6o0AyxYXmJQyefvF
WSDr+8VuYiisXrSVXy4RKcwEpjLGa3/nF/O3vRQnEiRyBmk0S3DvuEM3+e35NivY11rMRvlDQD/y
n+ZgC3DexT6rg4F4IfkMhvXAIzaV0PQ+ZK7qLjgkYxfGs7hCgSyPwFDVQUC6yIEXkD5BKra+NZLz
HeiZkU6EtyBXXLeawF212EBh4mERZrCpPi/mGnzVAvC4bg38HFnx3o8+3mHICQrHkQ14L6jAnptB
OjwbPndticP1KYMa3qlf6vzA5hscBLJi3C/puMWBJdmTYHjEpQYTsUPkPe3yvQE2MnXwgENHCcTK
gSCMFJHlBTwgkv88YzS0Up/EV7PqNiE0H1yRb63mxeFeM85k2HeX7rcH07LGmAjp9Ls/K6/hu/a3
mC2QaC295bf4xkEB54CDBjMrxrGX4kCZBcye4ADjkbLIsfNXLRnFAlGyhLKxxj+IeDfXSAO7ea3u
4O9+aKO3YTzbKl5EbXMlBbF/Myc760lucGtMdveGlXxxraoZPYR2BRbjf2xSUQnWZ5P3ydZIZ0nT
CbRAD/kRHHF1AKMD3Oa9GXOZld0HWNV5rYmtGKdSbQukw2GsONrJcB1yeyQORYG45Zdf2FUshRnx
r3diEb/gIy2DZ4qH3icekQcNo9yq9WvdGn5weMYJuuCPJYvmklS06IuGCp4CT4EIJEFr1GDMQNbl
vfSMylNxDaTzbE9xZ1dwieZtn+7G1MNBeWC+fs7wPSSQdl4/USkzofKwAEb6tMCBPFqtxRBe0/BL
WjEFBlvpCKC0wt4xTNvEIpVTv3NkdRtFp6rYsqFXha2Ga82BA8AASjyClNFW0anSrqpMfnyFX+yc
obq1AlZLOhjJfIN7AcJPbvbK9BlnjL31hJHwSTA5ZJQnsXvk6nLz8ChtNz12h/VWiF3ThFL40tvj
N/EXxGtUBFNzQiNL+At/6h/5NfFjJtJ4Om4nHH7H4wRQNGA9scnP3Wd9hxmwIMzkM3121NE50tZD
IHklL4Cfae5mMnTfjfFa/VJd8qGuc28L4J31Xv4ZCA2cDiMpIJyEHKbv0nEFWvh/6s+uQW670Z+K
caPFvzqR3OEmm+zw+W1iqZd7zFoZ4oBdc9N5cqtjw2ExrzWNvtkJdDcoPZqJ/N4qVlBby/gbThQQ
b8YVB9xxVozAf6PcNsMlUFz543e5aEwuSWYXsLqQ14xWqsVFyG6YGfyQ2BrDF0o2Y+OzRkGQ2WsY
KDQHyk/AEQJwAfA0qhj8JwNvKpDP2wDuUAXilP7QgTn/xJquvpCyKsdvEHS40HxoYPT/sc34aPGE
VTr1jy0YmwqOH0K2ds/vCeVBRzfPlvDd/CH/UFQ3ZuL2ySw03NTf2d808ZTY+ezWrVOLxxRiAG+O
K+u4YwTQOWJw4NNMfHf8O7AMxsNVPEXSYXjeZgCh4VOa3oL6VeHAFVZW2vhKvJG1RyFuRCLaix0D
mindFlhGtw7TMyZIZe/J0OybS4g2ZXaqbFukvsoyD2Q6aDJ63XkTASdrFBP288J6yD7rffPKfafd
oy4tZUcvMAjAIrBproDq8UTXYAn5+wCp5mlw3lyeTF7bvfltfA6rnUEujULxXbJERFd7z3/CewQ1
4hh8mK1Lw0EpLp5HMnpIJcRr11jTwOzx0ZPeynbHChV7P5PcSnGweehO4fwVFXvTuMcm03srHN1R
xpFhnf5J12IxVxUrCxZfNqyxZjGkHaGhtRUafkqV9lZ5w5XzS9rT8oOrMeex6pFMRUAkylMh2yMQ
xDyAtWiZA7VMh8at+k10q08smVccrVXsSobbMBI19qTZ1/t+eqSP7i89Ryu3Ss7jfZzcArNv7Llk
wxMwmuPmriW4RFg/NWd0O5ijys0mzfGG6kubOntAFEJ3O9vDVUOld1Zw/2Sb3i+BwjUkIP25Dgc3
2TWsDRxktXVRejpemhgs4F8G1QCC5w58B26hyenykrk6FUeF4L6T4EXmhTvGr6snMJKoX8oHS1Xi
Lqc3YoH20f/cbrJrx2mffXRHc7W8brfaUgPp+UaBpMEoAv7HB332OSVjEGe3xO2HewoB0FjnH0nw
EpwYfg2osBrPjLC3oJAlg1c46+8IYlFtX0SDg5pHlmlarWLSGpLYZZdAy+MeZYFSbk1qyQXPgxOp
NLugeUuSC6wXuf3MyiPMKeaPTG1TVPGJP9TrHwyltkL5F6XYIzK1j1HlSb1HjleGbFF8CMlriFHU
6jZMV3UZui1Vl5/BGZ72Y3DLyOeiQMf2vMHmt8FJJPbTtIdhlEN424WTvm7hwByi2F0wvG9QNgUb
/puCgz3eqX8KQNt9VM/0NcbKB1d95r+MnbI39nwsgvfYUEfgjThGUvsLD6n6WPV+Unkh1qkqXRyx
6ttlpsTKqYL3V5JAczoPapj/lZKS+ZAS4sBJGyd9GKJl1k7AHix3r/l3rwDsoX0Td4R+hrQduKcR
gMdPafKCeTHjn2Q2OPnOJ8ZBcN3WS66JLYkwoOviHtzGwerlG28/iRAt3HJl18KOPbsieHmZGDnP
ffPC/JrTBCu8UCu1NWXSKQ2dkpdvnLG2k+pPaBySwYmAwjVUtIvSjhgwQ+PJuAk8SxAQbU23qc7S
zsFkCJ8rST7F7PqYq8K+FS0DXrFBgPJSNdQaJaor/rIGW0YWJwrICW/OCxOsSHN5CAmaAq3lxwes
dhz5NQgJ3qbQUDc//Xeu2YFgFcZ7sw37g6bf+IS8buPxGGJ+xNgHL57YGU4q55uyFqAmQwTJ7x05
V4y5K5skLN98ULRAFylFu8Wa4qP/5gqlnSUG6Pn0Hx6TmSwGeOykEkJbqu0ch/Jou8muqPVRd9WB
NeEaRyu3xAqmjHVh2QGgYk2b2SHO4pso8dNz9cEnY7rP+UcukJtBzIhhPfpz8tHKaJKSPQ87E/H/
m4GkwMEjjp38Lgyk8zM183AlwJrLy7Lkv7pPEpxr7DY28X21o+Qs/3rcYoFfklfpniHGJZddsUsD
W+h9aro42FdbSXNy0dWfX0nLBnrBtLqa19yN+p3vpo83xMbZXv2WdWv6C0MP5iqVHqYBvVu9anSa
3wkUT0v1jR98BaNd0x3gFnAUP8lTEGdf1b5aNOIA97L5Fq6uM7RI2SKRm46EoxwfjXyTRliAbtXi
kBi4sjuQR7X0osirtUmwrRRstX502hiCa7HtVp+N8d4ppDyqpHHflwfavMIoHNTIoQarjVdzOpP3
vnsWDgyhaOQca1MrNeGMWDnQ0DsDdIi3/bAbow/1tMKdEV6HbczwtCOG1JXNpOd5LRP7WTpqc+oU
D2AFelDY0YU/fxkCPy+c9xNuMa3TecXLiNPsKFngoZG1XDM/GZwVI463kq7w3eCcxFLLtAf9Eitr
MSLF1MtXSEa6L6QjPOKvbbMp8HGS93HgLW06gzxIy7ifqrGvnVKAMNUhCBctGP1DmCLZlneZXX5W
k1smixU8OtbOxY01M9b0WHpiT/Ou/iB0WMTKW8dJGx6gZEL0KHGPM1yRpt8MfB7eZ/PJPmPSlTHY
WK2OjE2m7ifE/Mf8K7PP4msGoAq/2/6e95e+2zBa5oKVFY7Em0A4J9TIRuxjL9rsayDSjl7SlhFl
CJ+icNb4nLJn9g/4YpoLxUTvPIb80F019roVTuf8KLXBCqZA9rxN6a3Xv1bKVTSO7XSuzN1IRDqO
m8G7Vt7mMxxjuXJNnCbx7zyN+/602kE3bYhoNwjINh9YCXjxpSrthghh5WDkNp++5xFvF27g+B3v
aUcoJp9/iG8gOB9lHD3w9P4qP2LTzsD5e8KGxbcQmGx5ZtaFo7FpHuDQBKor1H5qvghMixMyuye2
pOKTbnj4oDrnoYg+dQrva78ERqL6MjoyM5zKILiPgafLFErb17FHhm6p2jQx/FRUXOCK4mYyha4m
n6qBISItfOZo84YKqte9VeRJuoPoidnNE1NIkX50/VR38ylG5iJI2DkHNi/0mtzrteyW1xEhYX80
mCIpbzVGPPMVG5RSt9LfrgUWqDy9d2h5g4piTSCf3G+e73J3nqNXJH0M50ZPhp+v2MyApMqeJZtm
Yk5cWireXop3T+mFgS+jHrQuxK2RBQILsfjqpXUAGa/aScoZCrmUfqrRvomXb7GS9sb8EiGygD6d
cYzhBPIQP4K/Z7VjT+90qi5YbnW8k/pDCHQFlASEmhHFqfZ8jTPvJlQPGVp29gdrdKAMCv/LeZr4
ZDVUJAzvsSX6L49iJ0caSQsKVUjmou2Gii0Shg/Ts3sR7MEPY4IhsHbGfx7h2GyZsFR9sjKIGIh1
N0+dKdybwWIooHldfIJq3xsOxz1TZqnaZK/Q30O8+xnGJo6oOUumDH7Euk3sSvbNTxsaxLhjfDHc
1V9zQjYReQzww+380rHGmRFB3KgOLaJ8okdXa8XAzfyNDy/kXjG9ZWdWYJC/oCEUMLP80A0rBGBL
ltLBTJyE1YL2TbXxHE8qW+7XyaNn9PEhMJrUtuXoweLGK6gL9uHHLPzmyQ4DnBVO2S1cJTgvfvSe
y54I2qpYSmL1Hc2nHY9IKFLZI+RHEKD9Bn4M+rraNcUmeSxu3nj6r1WQwSuqOc40XFIEuzAQtuyU
+TBHj+YJBX9xU9Y8jfmKYniFyWQu6y7og+aDIQOhrYfZruYrCewf2UlBM6hZRFGnjgGyBqw8XDJY
e9iAYtRpstHaQ3zPJZsjV48dFL3dCvjP7YkI+a25Gu/PTxDEnMNkQH7jpfp+VqEtvpiYMPJo0/SP
8JVxYur8tvfBY9kAhl3frMvYo5ZgATC1N47Y3YfTFuAc4fE3RX9SbQf5hatiLFTQB2RrJ0WaHViY
2t/q1xpNk0kdx+tFb80OPRKxHvG5T5zyhU9aetIBY/SKShFEOaGXTAa6zu0TVz/qreSoMgt8kYsN
9ZH52/WWFG6S5CrjbH5oSjYSAmA0pxo8vbsOyr5hMHqE5utlmOCW5V/Bf+P82m6ClXocBpWWk2Up
fI7dlUD0JzSUZq31rtEdQyweTGc1e2AVvbUkjQPlB8x+K3A9Kt2nV9f7TrRJ/SH7oKe8Q8GAyBOH
xAI+mDOk77L+o2u3VUHgNwRxCJ3hrtNPZrolZ1kyaEDJZmm+WNmr5oMnEvkZBRFtSrt5Cmg8wkdm
2FSEtfY15bs62tMQo0Ewh1sHhQYis+FB46bkz1711qdWGICFsNImAf6j6CDhkHePXzr6DspZ9V2D
lJKTmRPAMaKspiagQn4ehtFBFpEhrqPp9AIVaO61CN0SqBVap+5MfNZb8qkc9Pf+FyRSvPKmhY9H
0wJVdQ4UhCfHI9yvHqHCpe0ObBVS7vbU5qsNRYgBfC38TNmmkZxZscfCnfSLCiT2FDkbAO2ERcD3
Uv42EDoYNkASfqBIe2FlYzsGbz23wKDSA8XSs519WZrWMj1z/QG1nsAGRbiH7UdlbCXZFZoXBQas
6eSlpamfFSMfHEHZ+UieIWH3QfxW6wX0tsSaCn+GbOvw3yJ2h3VhbiMJ29Fzom0EY7FX10o7E76K
H8JWCJfqms38ulitJ+d6jQXLIrEqqFtaXwmdWeTEDrzM/ErAdH5JsA7DDUs8Jo6KLCnoH5E/B5vg
oT0PvJxBsVndyhka/DXv9ksW1LjrxKPa7ctsSw6WXh1DP29ejfiqZARm43Bh56ZlEK/ELCR/y5qD
YXoiPiPTTuqu9E/CNq6Pn12wMzoULl+pcqe/YN+LEcUX78TtkPwT5xT0J6G9EkATihuls/ISnoPx
lUy7ni4TMmEXXwXMVoUvPXeI6Bn5hU+F0zAs6da/y0+ZITNyIhlfb2C00NE1PtHibc7eLc7HHsw+
6rYlId+1K0nvwV35FuLNnG4z1SFHSTizUeN6jZXQ82Ym20ZI1+9PcgpksrDgoteX1LTkR/+q8uoG
HW5nhXgW0ppP5klqrqO6q2S63egjW6J4AoBYFzvttDnOnRvtsdjO47dwxjbimnYvWIOLPwpzgpUt
3kDWhGnDuVGHrkgzLrh4b+PETH5FFzsgbVges85WdmbCLiBIwx9HEubwpP2KGyutvF7dju2xz/00
3rbipxLt1BVzYQD8AbWSq5yDhAytgwFvDkidXesjvQXBTSUaSmLKXNoVSE1+KuXjACyLhea6jrdG
+z4ug1CY25lqy/Eu8ZR7+0cZ2X6uDC4RjdHWJBY72nyr6IyzjRBAg10bvdU9MJwPWEx0sahTQN5o
ZWnz74b29TS3jfgaR8i3PeU2iW7izUDz+QbOuSy/4o+OJ/83eSBRtMdEmr/Tr+bLuMUFXZqcZHK7
1JWbbbnocvGqJJyHoAIis/Y4nJMGxi0WiC98XeG6m+CT8OBf9KdD0FAVXvn71d+Qn0IUXHhAFvGx
JsQETaO5y3THNG3+IsOazbgDQ3GPQ+UkQvGvPIO9UD1qwpp5gSA5IocxUjmMynmCR44Xf/pZzwhi
vlRa/NLp+dDoSxhH8HQ8pEtYHqvyTjcMttKsk9/kZQJ6gkskb4kBaQHx48TvhreCugEysL4RpVfY
HNHTV496/5FgPKTv5fIll75E4Q8qSAobr3cyK/2KgsWqW3kHSZNbi3dhzUlXfEF1kDnYGPhZ6E6F
uiNxpPmrg1QV2sFgVfIeT3Z+/V65RNUzwMwdDIJWmKzGi+TnRnUcC37EtoY2hBxQfasxzUH6RN0t
WavE63xKwpASGW4PaRiqPQYAaMjHqPJAIXxGs8juOe2lhEMCC0RUto1K4LKNDUyJV9wgO7Psdr6E
lCvYkOdDiTPga0TnOv4yWAr7E5PiSPPgsNHSENyFZbdkFdqpHy8zon5hNyOqHV+L/kzBO47roANC
/ZWGzQoZenoMawSt3+wcpOyoZC3JDv9+60CRqC6hv2peqbs1CXaiTf3S2CFcgOZM1ohZXZV2o2Jb
DRCokLcTJPvuMZxH9ntY1NKBrB5+jGC62rDywda+49Y1yvdicrF2N06m4HQ1JSUCcrcIvCFhqukq
X5Q3qO6E6pPaKrbgxA+IBQ+SiakFVGsm7os6trYmVGLBiwCj0fRLoIj6WkREetC0NXaEiekA1WAQ
Q/tZX9h3uWlyfWejjeiNOQ4Tss5WryNNG+Hk4ZFMQAJiEtqEY/uXNRsd5eAQXp/qNzSNMNvEfz2U
6QS3F2RGnZs+mnkDUWAERhOWhn1pFPBJyBm0Ue+wMureqSBgVA5mASYmWNFG4QJTgRmvtDLgSSJE
Ng/cDBohEwzST4RfEaYVsxhoRYbDWlIw7aqtlKSvpQBtATdimnm/La4z0pKBEk55k2PyRW3AKBYC
4dMDlfV3qttBsxU+DByDGYhtzF9ZJj4JQvsaYfBINuCn8TAQTs43jjr5i1HV6ob8I31QQyKujhIs
CBiWj440eXPqBfG7ovqspFS1a9EpjEtJ+9xaXML2Or7wvWl0sennSI1ONDWDv0SxHWME93tqXU6l
P06XFbqL2AK7VpRF3hzWZ47uMCUzy6czKbqN/CNoFy4/t6OkYbEWpIsZEdX1S0bx+z6v3PxKn0Ia
I2LrYF6Oyda0BBGvOJ+djRA2gfIMK6rcFahkzmLokSaUfYuVQylAgpOg3HXMacpdNoIsIyzqTK8e
Xoiuk7THYJ46+TWW30sT1/XuMdJa69CXgATw3QXbqP04dNv2qEVO+jznCJVgEuc2tsEY65ekDxBG
gU5LdVnpAfkoDD8K7v1qM5ZedKeAiOoLOQ5m7RLLAVwhEEAff4jSEtQwxoxJWsR2S/6EM0K0C4Al
vRo7MgYd9gA8PXiOjDuNZNMW92tIfY7zhAkxfhBi0Tj7QonWe0lxOT8xKC7/NAkZ8VWQ7hM058ot
nleFsILGKog8CBcJUgvOmJ+CmqXpyDAMx3MRvSqRl46np+61KgkZEKaZ8ONEDBm0jn3pisOdx1M1
XzmnpA/a6CepFXW2nvGQErwI8SuWNRKXdb3Xo02ekZnhN9UmRNeBDoe20YN/eFhdyEkrX5839aMi
GFNdhsXCaxd5nOkDDgBYIy6Y85rElf5PxQ+w/YRduzZfVzDrERWW7hMfKtgwxpqSXFlysBGEpUsc
Os4QNMCixVSWNuTJ7NO0teTQAgbHu6hn+rCbR+K49mp+xVuh/lXeiPy8Nz/dyh5fxX1z0nbj0leh
n8bGjc0+IfXJSk7ym/JG7u6ErdP8B+/CRA4uL7UhwjPGqgmuf8OGnbvG8vSTx2HX8Of/83cNSD08
+R7HgrTgukvgWi3y5Ei4P3zwtwRis78Du8VsABa0YsjLu/m2yB7zB+gUEByk68In9v6YfNF9j2cT
gjGKtDf2mxDFeexkp/KCy+qBiWn8liZ70GF01LR6CzzPVYsWWpKgeUwLC3LxdEue6HoZxvszFnck
wdlo7ECUssJO/kQRbJ3iGr0JmuoSrw3ppTFtw3Rk0cveICQB7otHNDu94aUP3qIrt6tN/00vgR3D
bIILODVCF0qRIL4x89b2E9NLZeEiIQw058cYO80WeR1gs8oIhmLoAsC8ejwPAXFxGcJNacOrRaDj
g8v5KpXM9qOXPLWAxPDhiRxal7EFP8EHZKr3ac/rJUedJIONrPLQ2Q1iv+SAqtssDiXCLx7mzqo+
k0+IPfQ5NCO0RcrT7qFpVLML7gD6xECa2bRx4QNxBYFmAOcyF+MAMGWmwhCKAsVlQ8de5K5RemPc
gfrhsrwkA9rZwl8AjjnCo8LuSkSxo2SPtc9K1JbP8Pyl2+8Kf8FQqBTgxSA4AfMzsbKgUMIGhlEj
AifdR3E3Mn3FerqFsWOH+B0DXzDMdQVySmXHCJdajVkGq49eNb8YV+k05BRPENgKatA9wUEvqCz6
HZL41W0FWo4APt6Lf+JnK1viki+zfb6wtNr2vUHK1B2i2eaTqysXX2EoVcjDWSA5BAG4St+cVmAj
vBvxqp9k9M2/7M70fPDGGVFQSTEd+ZvmhRtTiehR5UvHVoigs3yT+gtmjxJ8I6+HtzVuBZvjq+Op
+KY3ZTSyYHrFFewieDxhafVg6vhiWUvJ9N91uH8ekChxBNCyZvEFF6TQvK5o4r7ES3TknUPJBu9Z
wdeRmO9jQd4fCu1AmSX2ywEIj4G6CO1o1+z4Ponqofz8CTKPgWyv+VzxZLI4DKApmKo1kFcN5WHH
s8z4rZmvAh4Oms8tnsed/JmfpDsTO8YSuFMwolggF8nlecDMQ1sW5gIwwdrD7/SO1IWpFWhAVPIw
0YHeeH3Aj7RcHqcJTdDkG8MPBgKzcgT0qd6LU0MM0heqpnRya54NVPzXtOFQcZ7IPMCi48CflJOy
+oRYiPZH/8FJwXjJp+MgvTOrn65cidJ8jY193r/r0XFgrBrbqM6N5FKgl1W8EF9BBQcnwlhOQGgR
pQG1+PdqensoocVc9QmdjMGa4Ckr9HAcl91aao1vhRuUH9LfCaqjIKwDWIK2EIMsPIYR/gOhITOG
JQrPKUQ7KaucVghtYWD4GSJlqdmVziCxc3AD9W+DPyk5l+oxJplYuVGSth2Rbiwv3eQ5xEpA267G
u2Zcns9dhtnAk0rwlBHdANvLWFO/+Cx+tryPpwN/KtxD6Fk8r2OVabAfsiE3OsnQeFNhZKc7LV1b
S+1SXAPtREUyIegwlw8vR66QeIw3euaNrJf52hrOSrNa0GBwjaAn1Fo9yMY9TI7KsyMVdCcEfrJg
ylh32w3werkFYgasYFZTIFrmT1fhb8dmEY73FORZua3inVwvWbj8PoNjugzw6tgOWB4Cal5puDdL
3C3PcTjHFgdPmNqzij9DCR1jH+qN3bKsqpbC/DORrqr4qPhVvbimrK45/GkD3F4IDpS+WqtrbpXi
zzFYVrAZO1sp/Gl61frzDByon7PskuAlkLz2I60J/FkY2aQ0QJCpaIveFNKHidPBPX/lq4Kvqkcj
vfShb4QBkDDdI6myhKkcqPimiuAZj8VjYg+ZHcqVa0Tus/TL5MgEWVff9P40yrtOsDCY6X7QL2Br
dFi6nIEpNu6nbLigrEn3/9CkMul8ZtGrDjWHZ+IsCEQY49ZX7dRgy/0xE49eBdeCtj2N8TdzMiiT
M2kJqov/St7dgzcdDJkqCkuGHG4KcCQMGOYESJP6X+W6Ml91GMd6g88OUgsQLO4Az4UlUkfHGCTx
wCQ77q/CLR4P6uADT8UGg4ThkA9+2b/LZDlceSTq+VEUmpUGN4PvMVCFuDwrKxzJdkJHhs9CdxoQ
dsMuJuqxWiric6rcQtkdYWh8RG76Ukc/+rkGiwPcZmW1FBMG2SM8pLgQJBdDv7BN8tJG9ZaGv+1w
jz9k5QRLkG0YtYtw72OHjQds5uvJzGczqK70PKkLxRUUYTr3xQWNLYNgBKWAhY0jbudiOdGCV/kK
vy/6Qh/P/K3aIV/EJgfNIOrViyIe0JGa87EiLPwovjBL7T5FODZPZ9GM4zVh+mjs7uG+YFr8IIWR
WUYnOTp3rn7B5twmqpNnnzkYo1FPTLcCxJR5M9RfDdlzjEGo9GouzlvaHabo1MECrXWHQ12bD5wF
BSVIvnjAivmGgREHAJ2RcsHYI4Q/hUS3QCqyL8rdpdK2LYLoBzYieMLRzdESy8eEtiN0lr2y2Y/w
sCCD5sVLPm4ntnxqx1Z2VyirWhupCzY+xWjnnOFLELAHUDoBbCbMKtdqSCOPIosdWz5kxoUiKVSO
MDJWExQV6zWHfMeuXzBdXo+CT133FKw42dGuhboDMM+5WXE+6DhZ9Gc9fC/hUyDYh9I5WeZ9jI9i
RU4wLl3kQG/0m1T/I+m8llNHgjD8QksVCkjiVlkiBwP2jQpsg0AoguLT7zc+xdrrgzEozPT0dP/B
Z0WhnSxrLsVfdQPyhoTtvlTYw6IqlQYAPyO8lIp50SzvuhAwiU/TLAAh86Cvnf4lDTafCqmLzIVT
B1/VO0imcMvjyGerei89ThqoI1A6qijsUMU+rT2QBtHspNaL0sdrvAJHAsN6/GW8lvkA5tEj5Ebt
IU82VT4XzdHSjnQbfKWU++8CPJ/XdyxSbkKzJKZZfJaAX8pYvlQX8rw29UBzgc0qANOjejggXmC9
cMsdAoAN7eDX0VHmIk4K3AIRAMF3CWWup12OHMAZ/QSlH1Or5zfZ65CYxfI3CkGjAjvjKkn7ug1U
oJqp25E25UiZG/Dd8K1+wQYDs5vJgknUYAg4pkV4mz01ahe04RuNgg0men7drcB+AHJVjV2lyqb0
DRqzwfL5hWwT1GA2NyM8X7a06tXxnuSXRBhqPmuzqhY4raLVki/qG0wyHW7D69x2XzfR5gevmuym
mNSj+JbsBt2Xr3D41ZiWczZ6/iawrZ+H4vGrVtzwr55INZ5GpN9b/uslksJbAQyGEnrhaKWnENmf
EUAeGWYKPXXWjjcK8ipdhjFE5hik3+MAviMVdcEbo8qf0BzKXXYGnT6PPxjw1BO6zqMp1t5XCgIe
ulOpyyrbkpMVAk/Afo7CQRVbdEnZGT0V5hJiawoIJpTwJkJFUGEZtVVapp/j56LTGcaUDNA1J6vz
5Tuov+Y6Da4xBQbxlzo7pr5ed5niVbrsVlDf6vhzzOZ22rAoveav8dTKFfIixEFvJF3rvDoKKBLL
Qx9/Dg23xI1xI54sBtrZo2x7e+KGaDiR/NGyoLGAE3lrm/5ob2xo46ra1yNZJ6VTAM4z3CdJyL10
KpTp3AwcfeJBpqBWgg4di7+BpgHIzOnD68TroOZOiBMslRDR2oDA21e7JA9yPXzEfgf1oux+bujk
XPobANVmcWWJTxG8x0StXZQAgTvx7uDlE8uAgtdcgUqwzr/Re+raIMfqUyhsal/v11f+p5ryTC93
bVHRWCxEiyprF/lkRa+O91DY/RWa9WpcOoFluqiVD047k2dI8BWkRUZ1ZK3SH7O2RsEceCC+GoVN
qVC+6A+P68Ee5qUGrXJ+tAGHNWo3jTGvivkASEIP2wlZEvo70pbmKESI3lP7eVRT3D0+u43ebm6a
Du0F+OvtitArRSccaLThW79hMf0p0ilsuCHcgANK7DL6HFO5GDpBWgn66f7RUbmd5YiwwIEkdEU2
59hBooBugix1kbhK0dFt5GrTVpE4vBJphhH3oo8yMuWFwqr0ihGyg3eL7XdM63DcrLuShiV1qwwt
kXokY7AOmn2CF3oLsPN2fb126fCd8k59+6t2hwzfGv7qPt0ULNsiAwoZ9GCi2QOkBNwY1Ln+NY4+
J6R0cFRFRpXMJBo775odqx/f/Wns0yLutQVX7U/oxmk+ostwnqLy5ym/tA4SJ5ru363f3RE/KXxq
sgV+7Z0V5X7i3ob5pP3shGZ5vpKn2DVZiuxKhYuQCyLV/Mk7K0Lt0qabLvbzwqcsICOph8eBJQ/2
DpdgEJVTV7vsaNLvrDHdwXPKNh2oVAOMlz51Lm2fmw3vSh3EfOFiTb7Z6+ENGrDs2wWClEIv6tOg
4+SkgKkxQEWpsmGT5qWz4Uqi0Tk0KqVOSHIx4MADT1YvBc4CoyErXI3uj5pQAM9OmHkzTvycDsmD
GZgG7Jkf7G2r9RiJjJ8+GLdumi1wRyIPZ937VZF10FiWqLHbVMspcqDkY1HJvo/25KIPh9yTqJC6
Nbh3Od1Isd+bYfMamWFMWeTaJ2cJMRtow4Y9VB9K9SFB87rtCEfUVBp12UIYk1qf1qRCUpuGMt05
eiXAsbIZ3TIqRAA9sP7Gwxa0/BsDxwLhN9r7AZuMMTq2+FCBrWy/tYwIvXpU54pGLzQeZv/Dfmvs
RKiOTZi26zd7h8cSKEj/AKDH5tvvWOFBQxmkxcD0ORJEu5HQmzCK2TjqywfrTpXY/EfhkrJO89ss
KPjUOVK984TYk7N7HsvOc6O02BAeumJLYXUgUcuzzehJexH/Ua/YUNJxkZP0893Ahv7pUOuqkPcs
kEYtvOcXKNOP1068VPxb2Bz8E89+ohHerlKbhyu+xNsIMU/xdxRGeSbbPJ3UprD6dF47Cr0O8A93
YgHOt2S+chuTSP7o4fx7vD0h2C5T36Wl+doPCpLn+fwe3ALhYya+J/xL/HwPhrASvgm6NwlT5Gxz
8TVX/mTr06DkISF5Pgll5OynHm3SM+1NVFe2EscgzjFxURulzCWYZoKt9k8Al9KeEF+tcAVhradU
/vuG0ufUkTfArDhQvBUfKYwAb+iv3yAopqdboC8GT8Iwb4LbM/r5XJCEIVdwsXDp5r2BSLoIBjDZ
UAvxJlZznlJmFIfeXScehzuPl2lAqw5df8TdBcDkvRSi/sB2Zq9V6ZZrEkJ+sZRtmD+uxNK8Zv1L
PksERylXOgA9StrMdUBNgUuEDAtnTjE+zAO6OXiCYHfuo1fIVRkc1ZVRkUfEBJ2w+/IZkEa3oZDu
fwaRlyI7Vs2z4AEikwuEAm5QbCoP0V53ugLBEDyDB7plwmcCOl5AkUkIOyDGy7qDAJ6Qg235/m/0
AIzDUKBEWC51qb5hyfDbl2HEcimGAneEqn5Nw8xvV691QbHREcdLMcDtDuVadek75wGL/Ji7KL6S
4IEPIzcfh18o0X7tCu8FSsdrNmsWm4OQJhJ0ZdqnnuKVgbhcikOGy+2uuBV9SBoScHIi42U350o2
AHTSBDR2TkKXGD4hngfivvUEV4YBg7lHhRhCFuGAUSGE9OmxIw0dA7hg9AywIPk/iwjnSEHT7flz
llsswlBYCMXsqcAxMgNKxjkIFO53HmhPK8XSsYF3PTrcvAY/wxuWBHmAGciEEZZyGcZ2sVXnNVLU
lfsM6ERpISxv7gmyfIF6xD3eyzC0gLojpDwCMWLh628aarQpqt+kI3g76IhVi+/ItARQc1ofbwji
NBvDeeRpMPHBKr6lGVKeFFsQq0a2H6bXDo9ALiezlCHIzUP9NsV24EFx+G/AQeUgGiDH6iOXu2V+
Q2/gKiGTgsLI2AHMzHBhuxcWjH2h+81mAaXCHoSudhoRGqZ/Pgo866HgMK+vt0sM7fSLkfbVdGa5
U+fEBgdCFdNamB6IGEHT9C9uUPghRoBbY2Iih/o3v4Tk3RgPoGl0lsP2Ggd48rD02aBAghsEeZnf
CbU82JFI6IEahJyOapEY6oanUswtAv0kqBXi2f6qosqXwayHoe7QcHIg1ENA9BteIOYGn8QXYZQW
YRuScZCZclsIjSh3o28vpKp7H6AUxywigGCv4nDCZ2dcBfHGkffeR95YcOSKQL7yti7iexxaFYwP
MHM09LZUDua2VL3i7zpmwRvFP+H9Is4BbtCfaqA7DUT8JWahUJUxfbUrNd5iTn825ODE+fGeuKCI
S/DkoDPkX4QAzJh/PQN0b9XwdUbMFuE2LRSXQv/+e39xIRghYowoSE01eDujtWSPE1QTs9ECzk2+
FNdIXD9yGzIN9uHiqCNPiBS++VtxESEBzMfIwlFCWf1defe+Lc8Fw1Y8J97gwf/FqdB/+rs7uGIQ
g90JLxf3RxyMMAZCh1HYyggrNcN7c1KIjl056jlnKQQl0Dpkf4/vSnTGguTuxeyYcZUy0AMS4ofj
L2FMEJ0VRqJ4wD4ngI14BXMLDUVEFWkB4ZLJRREDiI/mWWqLRIoeGZw/SUUxW0K6F8LXQzjpiDdC
sF2wmHmgwSKmGRsg3AxQSYZz9TfIxcwT/gbiBeIBfIlMnxYLgJcfocgTz290IYVzTCBEnh7zGDcj
9I2QMRphSfJnKfX3aVM0QcRBU9RfCuUdfsO/GWqUJDjCmvn1d8zRQryboBrzDuTlPtqQ4piFqQxF
FS6EYGWnaAKhpITOTsn7CaGnEjkoYS8nVJGI+/ybpSsVoC2hJCNI2cJ8RTiSES9BPovQD+fi39Ps
zZiyAEglLM3F7wAjM/wRmf8jc4vT5SIyDfUV7ifc6gKsPHvrv0HLuKnPzZzqVGrd0fWMvNzsbANB
EDGoDIZGxdiuAo1bDvKBBYFhgQIlZ3e7yl+UClGHgWcuxgG9K+HpE51RbfkpqT/Bh+BCCf0Z9K6E
vZGAfnPh/t0+bsXk54+sjnGJULXnbv2IqyyuGO+PruddtLQmq8ff2BDzXxy+iCriZP6uuLhrfzJU
QM7H6HmKx4MYxMCC1xv+3VYg96FQUfobSl4/XVOKul0paCIpROVEyPCD8J7S9vP+blsvFFfFhMXC
CB7eX9Cg+Pqeaz0xg2AQ3HzCSIMKqZhHQspU6G7I4XQlLnGGxtO/o+Q4WXqZ8azz7zmyxmLi4Wnm
gb7Ztl4KlH6CWsbT3UcBiirBPZy6uitmqPgYOYzQ7kptnVInU4KhKs5GSIeOUT3lBGlP1n/BiFMV
HyoGYc5UYARxP3rx4SLmadxS8Y7iNqIIUxLiNIKMKpjv+IxxVOzlOe6C6yvWjQL2W0xcEocKUGaJ
Ou3fOYl4Xsxpjt15Sg4bqXIe3UxaCV2rsYc+2t/kFJNGDAXxvfqOUbt6cn0IhAHUzWDiAtr9u4ts
P/NlFTRzGIk8ww8FsneIEIbi/G9LobvDWJtT+hAub0I4S5yfcPCRQyRUUVhkJGbz4SSOUbwWcDtX
huMGME4olENMuwgjIhyRAYkCKdgQrhyny/3lKYZXGxbfChcsOo+96BcopvNDJWFO+Pl7cREwT8Sx
3fwJU4Ng6wrZn6mr2OJcxo6YMmOnXdLFW9PZ2So2qo5kN0IwkA4Qcn2oyYqLqnExxbICg0dcaXEt
/yKfiBcjX/56hboQO2L81wi3TYktwu5IIVo8GQji5t34KCEvg44u0i8pOjSYP/PhYs6KwfeeD0GF
cs7b/7dwT1AOSjCPFnIGL+8eAqdbP1eo9fh3bd3NFL/0MuzQy81LlC9snR7hLgHbAA09toc7sAe4
3yjmW/h4T0Z2TwJjtYSyGPZ1/LYyGxVS6GKOlotlujSp/mW7uvNGOPXs9NFMmboS2I3VADzKpxIU
jX1UO0tQ/ynEZkt1hkCKKZgFZajYde48FSE0eoETBMvIfVL03IEiILtEFSB3ErQXP6MMucT5ixpG
YmkA3t1qZI+7ff4Fv7dst1PVGubd3YaU2P721L0/8sINgHEgae3ESORXKCmaSdhEbiQhnZOzQrK3
mKN30y+NQ0sV2kK26U4l1dRTS6WC6YwPUF2hdLx/aCDcMU1BaxWMLGqRuMADaAza8xs9SYqzE7K3
/qxdJzD4G7hVkWfwAtHby16L11KqTxI8I7jl6jNUawSmu9k489LOPuUHBbAwEk1n3QieCqAyFGko
nS2hiVXSEmmDjMaQ2d4YWEVES8iEyrFQQ+k0oa7VzCcn1J+pp3QfkfeaGoJLXFCyHazFV+/oJIYn
/uK24Y+0MN++JPQARjQyCQuIJEYQhqQF7V0jIYQS76BsIesg9PZpvNg6AoLUqjX2+WgLT0306qTv
PjnC1soxXRZv0lNcYKIxZ6a7BuXN11yS52rkdMW+tQYtMqH4olp+muj+1LQ5IsLgYN8xoHKg5Wpe
q82Sc31VvvFEsJnKBCiPNnp3am6wP1CzzDHqE6wKvqOQLAEH1SAC156uOsU83kf5msbHA7NQarn0
1NCtZhd2c1SvQV7xteXPqpPWU1r2RvJPw1YXnakQcEAzxRNEPTUpBVV3ilqqftbZzuXlJfseQbum
ThXfgCfjcNuGk33FSaJeVgI1IUw9vdEbX90OysLdxkpMYBGmNna5qFBONhVLwLbuqM9TOQbtARkE
waocJh+QNPUL/Xsd9iiq39Usel9BCrB465GPIipLaFEv6tqd/BTaHIXieqMEgr2ERPODCeWgXqP8
TOM1KQmCdEI1sU1OErIw9ASAxzSI5LrAX2h0J5sxdAY+8PbZNTSRwWYZQNbRcC4AYwDZpWs92MX9
m0LcZD3UC9S0qllNt8PMLwDbIustIR9jTEIpmzeSK9dujM/CBFuB8jhp9pSb9ddKV/HUcNP2h57Y
HW10QEAxbFvATDua9IAOhNoOXRc0XGCi9QUNnzP7s3w+vNgeWvJ9tQEeCTiN7auCrj/5DQyIAfoH
b0UbMbkD27Rbs2kcbYst8XsZWUWD7zSqfghW0+ZrSBYyTrDECgdpIZi9VIwLUB/USU1yI3jE+C8j
+EQJmU0Y2wzFf011K6ExRXXc2MrDxeaTOIYuE+lTfPulhFNe6nrNZTxOsKo+UmNC50Z3qL5iKwUW
u/Tww4m2OB1RjeUXUDgozpJt0mxUxLYUZRxgIhK+2KPEIpqvr5uNFF1BI2AA2P9t2n1aySA+H3a0
nTQBVdlcXT29yefTezxmP7S829K7xh/gCTYbAx8EqrH2jYYxR7eBKzR9ONM33iC8C5/KqwpOWFHZ
4yEWBOftufjxteYXx/CHNnuMRvb79tvjuZqVoGQK68b5Z+3mQdstTgDFvp2pSNnQ5lfudMwaXgEZ
4Y0KYtOYOlIaT4xUJRb0hk4OfCCQKjFaD9XjDZ8zHJUfVUJVLFM3ST+/Pr1pVTt1gpMQ3J28wmND
M9BygMxEpbehnCwj91ulyD4qj4jG5uHushOV29+XDga4IPWNwATdcHQ2hu0Y0MA42YMsiDdUnCPe
7k5RNLFpTUcVrol5Z72JQOgTJfYPBd0xGMVISVmuwniTpZcimdGFPf9QsXu3hvd6z8ZHnHLU1Et2
BiBj2afyP/EwZRiJvYdBjyhx5IvobS5vqI5VJFQ+2BgsVgDoJjuJkyjYsIMBEecC7LbcHbR0MXup
Z15GzMjybfV7G7Oe6ABkwzI2cQTi95l54IL8iMrvG7MtMJbUkFlcSz7uVgSzfEXXXBLVxWyx60hT
7u8dGN7YvD4GrzdnlFizDwlGwps8mYp6kw/mw8GYbGTx55vMmYFexiPIpPh/h45D5ZU8V1tCtjiU
K4DJEzrsCIfgqdrazbY+Dg/bgFqI7t9Ju1DE1HyaV2gDGA7oCSABOhZZueh7jCn1gwKMUaVh2zRs
aKJq7NKPsxtaJs8vyHd62B9pJExvmC/B2alLRpW9kbp9Q12GBoj+VbML6I81IAsImFEB/+DjzfEV
bZA9WYtjn0YY9oXV+DQMLyus9ZCqcqqeZbri0xoJJSTP6Ve0hOU5RV5Az9kYMwiW+seqLRzlLlyO
iw8cA7x0hxxSQsB+nFPZVKA1SuYA0BAUhjeGPOu85ncD5A1MvhNdXRBq1kw9qmpAX4a+9LhwpDq4
UdFdJEIGBgRvOszhmj5McRObfjMsJDifIXhm4+U3MDbWucCPihJqDyHaLJYaXJMovO01olWzVD5i
09I1msiAEzYPejWxKS0mDLftLTKf5hl+npk3AA19roUepj/VzW2xyTKjasElZ3GgaYSkyYm6fZba
0NPDEg/OyAbbicmMn94teqlUwhOK+UHt0mt3QSez4pnFWf8qIF581LzLyMwmi2g+zb5b3B7AgEH4
tqoDAFjFIz4/LCMA8AqhwVJ/hlA+3dYZtfucTrfKlbElZku9y+0K0pY12iBeEqA1IaHfHs32z0tM
rCcGrikUfitY0u8JM4+eGGTKu+mXNKA58+wcgHhwNrgHgKZqyjcjuFyTebt+gBFApI+ti7jW1des
2BDG4S47Byqt7gxKGe3XyrriNvdNWWJApxREAUqdKOxKNn4c4Enb8AvlEryTOrIvVpbKpgA2PmiK
d1exZ9B3bI1KhFjoMVc0U724P0mfjPfIArQiWcuGZdh57ZnXKBbo8wdZOK5chc34yKmFvjyGY0SH
/m1jf0GkR5bkk9kxpR3koq3qKJXIlRQjWJywTcmhv0MhGQt0Q4gY13v+tlcLNhiDe1+CSujST5rO
P7FX5GcZ9Kk+T1BYZZc5+M00/GlzSP2bDdR6IH/KogWcGVkdvbph/v6Y0UQiaAmXwB9lTfhG6L0A
fknOQlkynoOAlt6H5usNjCvGtN5AD3dLOlKOZr6wveEkcDVxwJj9PKBb7ur+0MVIpwggUBeHTeG+
P2jnETubyVI0u9gxxCJi8XYqyutIlsyGTz79kzIt4Jhkhy2a3TNXVgmEBhUJBDNkYQXIVwGVgS08
PtV323ATW3thNY3bsWCqUsMWykrUdmFvIqlEzqACm520oFH0XYzmDXZz4OIzRKO8bLIkGsXUo0iF
6GWgOGBWZvgKStnsrM/2W/+IS0+zqdsy+0905VcprQg8wAGHgBDXw3tPa8migAyNlcwKQTMtvHXX
5A27N1GcQkaeuUZmZBt9d44Tqt/p001H5vbXwImMvSCJkyctb/keHQqDGw0ezGznj6X+CF92bQ+v
7W0/f1+foC2gFF1lIxgsPbaUwSc7p+OD7AodlTVssnbfNlb39azmdBXGpwgtCzf9TEkIKGfFTZAf
y5kg4gOdWo9pGjyAzCOsK1giJBvQ/cD7Y59IQLi3ovkTyhewAzQIQejmUlgApEGCcv84ZdliuMhQ
Lj5iazJHO9/Y6DCOMItwBnxG7PysUOmpXAR2dCGl1iKRIplqCY8b6SbhEEScKizQ1JPPDYhroR5v
bHAXmAZk0my2jifrFJavrf62lL39wTrRBgUea8J/D38UaA5WWqISDxIErjWYSrQXjd55nyYm4vXG
FakipCoocQhAKquEnJqfYLupgkOhEP6WBHYDiWLqNBnHP8sP+KkBWoYH9YMKFh5PpG4Ojfrn75UP
7WfZ7xiEvxDGiLGAAbSJcdonC/OZwhpcxYnN9/GsN5OVIV0AEogJPBIL+kBlyU73n/PPhPKNMwJR
M6cx93RoLTrxUrL8T80AC0IAfC+JcJqMbgGFopCFH6KteM/6oouRP13XqxGRCU0DMwezxC5pPoC6
Yo8eJnval/Rt19CpRxo+eM2GISBIR4ddfwHMGiT7JCgyB87D5PBgK01LB7GMTfHVQ3MV3AfdK9ev
1SMEQwdO+v31qs163QAUxpdFSFKiTg2V7Afc7lqghd6XeD3VfXSR0K9oKMhRTEC4/7HXol2SBA2d
omQOI3UEgnEAoAKM7tTZxb6b+oCJgFSEjcx2WfnWNqcBqf/i7Q+u8cUegfln03zGEvv5oc7qRDBk
qCSLohfeDOds5L5lM4Ph2R5eXvz5NvwoOablYRpxzWbJsKKdkpJEQ5vxEFoZELMDVyV/Idc47ZYT
3StsiiRbsJuwyoVd7P0CdRGmx3eLb2Nqo4ejYqD2STu3viCa0JLOecJ8jNGEOYMO0yaQVmDqlQKw
S04efWFfNHziS0QziVKi1bn5wcDaLp5DOvHUbwNVtD6Ij71COhJ2x4mOJhPWgyucEga3YHxIB1jK
j8IxSINl6/6VXSabdH//HAaLW1XSSDyDAVgGyhcr38157PRL+wsqSVlMnDGIfcSJsKrRgr5f6poN
LqfWA4nFDx8P4EeIYWUOpHkYcxD8xrqfD0soJSp44XP5Wa5IHQiyWbSVHkhSoDNmPaVZqAD8mFIS
mStrlDMIotWXAe8JPCEbg0f3IraCWKcXNPrMvDrZkz0z6kWrP/YFBCbdyJf5oSJ5bdln2sBRQOGM
Vdx3kSOCr30E45IWZmYaO4VmxwHSp+B+gWt8Oa2AAdvF4Ajpn/Uk80o0olxNPdwQRpHsZcjG84eL
C+xb6Z17v5xskti5q3NFXtzWQlUDm+yX3z62b2g/imUdOfGe8sLbM76nXv90wU/GuN3to5MeQoNh
XupAoakPnsZ7/G5mIH1r/IRgDADjZNON5jl74ngew5XBliRedSs43QKDhkYWikpUL6rv3BnNcmG7
dkJDH1lXYB9I9aXWrD4bMBhZUeLtGEkIBHXoED4UlNWhUTtPRmkZzHj2CPgYzkZvc4kFigDPKyDw
6tJAhRJ0Btij8RYlJoDfcfj+BQTy/GKfA9RqukafATITCq+a1WBfQVHrApACY8cMuY/Bquf3TwDy
VGYExB26fwk7sWdTyJNgZYMY6XXQEWsk/zCC/YCNL4IPGx6Ep7e0FigDzZNtVNGNm+4Qck8nYaOR
9VE/QVitfITqZGPIK96jIJZje/PzF2KV1ZQFRYF9BU3NB/jJacRfDX1HV9ukFPI8KtmDMJx5u2A/
fm+7K9EVHsIeHgW+jkiMRtMdwMmUG4QwKCmEQm6H/slY8gjxKA491l2giw6sjzA7hAPZZsYZAZHO
+IbBydwJRzCUmTaKH0P/wVLQ1FY1RixrqFIpkXcwcxCdlmrXbuZrQUZuyK7rqO63A2qagA/vpkj+
zfjaKia1zegHYhr/qchzIvzfQmkasJyjXLRVtmzGSc4S1Miqp30L2B5LUBaji5AeNexxPBsZ69Mr
/mqlo1HvwLm3LdSWBSojoI2qPnxP56BrAEPJPjQxijkWBEBYSntyKDy47OpAONDIHTR6dacJQpgJ
MD5fpCS1tM5R7QKHRw7hjbs1GoXODmPpdqbar+/nRUWo9uFktTveFU63KWvBx2vnkWJ1LalGrNtR
aSvsx8prvMV/B2FGMz4b0lyCYkB5pbWebJE1Zxzkp3Hlt3aJzn39CXeThs8vZZraLvxcm5eJAzH5
hucTYApt96gQZDYURLgfRwleWeeN17pFVlz4kbKU21AyXLSs83RFwIrmjb/WaZ4nP2pkDhY4GChd
Bas1wAjSI2XRQTOhyusiK7MGbV8H6Tcn7LI3MGyZdMNFgNim1utkGs3+u30/AYf1B/NufY7d+ocN
M4FIo6wSIEELhO4P8QDB4ItCgMFGnrSU3RwoSYcCG78NWnfSm065amdvT6F8tOoW8aYHqkVc11xm
lAhaqtWA1l2/Lf+1Exsgln7HmBkCHO3IKkm1C90LWCXoCwSNfjSxm37/IjfSlk5v3tze3FAiVE0J
24sjdsFOt+g8yXkF+NJAoRDUXTOB7x02iyLcVV0gsQ0/dgiXe9lXWoZT7GvIyokdOA3TzrOvyI6s
2bEZDmbBjKMjSjHApmCVodv2nl3plu1tnBTaEB8e7NLLHQ61Tua1fOgRe0j0JnwiH5Ifv0+vBYpP
rrq+T8D/2Q8q9Is7W7PEM4SdhI3cymMDHvp4J2sAOmthwvvx/qis5PuBqp93zbzHAj0I3u/lxx9Q
ISC/YvBukYwBcUA9TgZ77ZX7u/aTr1kVwDFdMu+FJBHoidntlNY+WzzeT3YUpOGFDGh9vCcrNgU3
F2oDrg1H6K9Estx9tD6gUVVdRdsryEZgC6oN2elzghySRWUdNb9NCv7kmANKxWfwC80dbIvwRZiG
U5vdTq5+hC+4l5wU01p24V9MPtmjbLIvUmUAAjv98ypIry41KuyCEU1AlCSjST+5InJcrIChFWFI
1UwVqAvIQHDuvlpscwDmZiGRVX66ehrGAgsxBQVovS5c0h50iku9dZcXYdU55Y6KH2XVaHl3odD2
5g7dC+jo8GxoqYTAgi8gFngJogDA2HGaKqC6xewNCEzW+xtIOOs3d56uanIE2/7Ts8908yOcDub4
84MyH4AHM+dSzmDqJDs2pXf3+vBY+cfbHEfuKfwhD/I69GUrR1Gy3aP9NqFQGJDs0JmGw3YDv+e5
JPcODUHKDZTCIBpIFrzfu8sSQF9UqBneSTYpGpPKPX/5QM4MUz6rTCwbjyG6YuhMLmP0EBKPoURu
RQ2xZ17GjuxPUSaHcwNi5uWjwa7s2bQ84Pr7MIooLj2gWy54v7T3JfjFMWbDe3nxIP/BRMCtwzHN
YApQmfcUVLr4g3LxF/A2yE0gwXobYJL9Wte7Edhg+zXDOcQfvlGHCZ/xd2XbLwedUcTFtHRW9Oue
mLjissGU1ny8/0RNC2BWinshBXmhS3VDD9RtlgxCyOblwjiBMVIcg/VD693h47/buJ1OjSpuCOea
PbV0y+C7YSNybwEAZmn693W30Gj9+w0dHOs9I6FFWf++KI4jFgxr5CReAt5I7Ww05WcIUC+B4V+E
DY1AFjCrp0J5k+0RdT3AOXjPzcXjfqAc5XRuh31o7TQ4/L3nlOuC2+w2k8HH1Bvmly0AVTcaOw4Z
HY+eh+SK7wMdyX9foiv579HNEV1d/nuFeFXk3eHCeeJHiW6i5HZ2vmzmnZ0u82WH1J0RdrbwD8Ux
k+9o2Zni/y6sAn7QTRJ9u7KlFQoXi5YtHntS3rM/CMjXXwu1CGr+Id5f9M7b883nA3HvPORbxX3v
xw7Cx45qaQf2efTfVItiEF1FVKBdpMH5/uDxBHJAmYsKuPk7cn6lC5YYFl1cG/6dxZLNckGBjw7d
y/xaGSFlBVOy2aiCZ+AyuC3XsJqzD2Ev0yBhZMXZpuWGkHWhWDSEXQBjEo+S19O7owwfAnul0EtT
L98+CjsVbhaKr1yGiYcjJ2VyixSE+9yx2oMjZQwcYZNabxBvbA7A+KnHsa9d5FliU5S20PkxyXv4
qlArfXqUx4GtgyC1WFn5uz54W4RKYEwA3naoYSIooX8KmKQo5lOqcv8BIAXiErttFtLi8Dh3vdm7
qG67tX1c/zaIoQBNtKY81r/o2XCtYNRZokGL8yJ3NArxKrXEF+2gWbuY4DaYOPqMZi4NXY3nLxP3
ZV7IgpzbhhLYBy3dj2KXbzJE75sdZiDCpdldJc5lv0Kkya03d3PFT6vYuqwa0EUCFid64uVWjEPR
nI488exgw3+0VT5ceChCVOUeU2szAUD83bbB/P39/T5+i9mEA7WFwoH1i+iSdeMyM5+53ClnJH6R
MAV/n+aaGgYPzeTUxX3ouPniZfRcGAri/uAHbV5U50JyYFKH4VEjev/vQfkbWXQxlMXQbh3I5PY/
FEeDo18xxxrgb6gDMOZ1dK5n7C2hHyKTZYvRjt2dg2Y+Y/3fHBDzQJjgve3hu3HFlC0dall4hAMW
PMEDxuBP6MAjmGYhBG6xYbKegfGH2oq8lon3b76+A6BvZ2L+tlhDl91m64r58VwvBKCrQbW3mYuf
qiBdvgFsYGwMIkLAYaKFsZisDL4bCwVQhrJ6f6tf6ld2AtYg++T84w3Vc2jTEIQVjH4OxP4qGH0L
sMTYeh0EGE9cCxEC/sUG6slKN0O6kHIR5pYRUcDwsr24VKfemuXm4vKyLuiYmLfZxF2tLhc8fH5j
7izNUK7zXvH3+5e1Cmj+/N3Wp3mELG/P2SJz5+DpkTMabCcLgi3kMvPMMovurEZF699DwD5lWwPK
OvIiQKrPZW/r4fQ68vSwcVij9p1THUTaKx4ySEnVfQIS7W0yOFfCrL3jVZ0YPGG5qXb6rFrF3wI8
odiZ/XDFkEKZBt2C5wWJhIA9AEHaCNTPf8Ga7wsE6c1ADCzSUR4XAqBHdRCPtoBWUR/KwJ+mvsAO
jT2o6gBVtE3tGBu2CZixgmohRoIxcuJ1Z4sHMn1EZPRDaeeLeH2fpVtMSCZAB1GcP8cfkTOxYxj4
PZY+j/lkh/v1QcZe4nYGrEPlulGs5MBHsw0rwAqD+bf0VbyuD+mWYsd0dzvTr9jUV9hzc55inUXf
nQA7Ru/ZepyKUx0eKLBpyxuy0TPqKerSxyh7JmMRYzV35IHtA/qh+BF7IprT9h52Ve33hYdjd4Gr
wdTRgX8aFuKXQBXA9CB5jxjLk6wNHAR1U6G205IX+wNMUSH5LwO9Ri3mSMOdCsh2jP6L2f/cAf8E
6RSzAgwg+QM79x6r8mMMIMXCRiqlIvGcyQalEJrZNuory86/P121sotnyDYI/4sT1YU7ge/w2veI
uTdmzGD8QaYq+aw0UzoYp2y7HHPf9hr1A3RIHWoGd2DurR2PnLFiIWQOSw+7eZpLNENunIbLD5Ju
lZRnKNLQR2C8MIwoya3/md38os2kL2OqKlt1r2zj+qAUiIrZxvfEEz+5aJyQplgaM96+pH7JItSQ
F1nJjAPDEDg1J1tJCFS1JOA/IyRq1tp8vMMVB6ej6eKem7zeMthQ/jyvlB3w9cGwKLFKNHwRZkK2
sZuPxta2gVuFdAKCNYgck/xS3wnZ+o1Rn2UXvHiDlm9YYTSbbW97+5GAdZAjjslF5EDaco9ac+TE
qApxhIhWlNAWWE+VY8QubAWdDVF+gQyhgkC/5AD8TTmBE0TOGRsUsC7n0YW7XHpotNiTrfxjcJ++
89PrlJ/U3es7PiKDxzj7kX+yS/8Z7d/HGBer7rJPNvqxWFU7+UP7hWYIdAjYkXx+nBKQjf5rCZCK
Js6y2oOjAjcmW1xhVyQkxZ6hzXpy97HjuVtigUmXBOjrM5gAxlhJQQraa499Lfi3vLTi/4k6ry3F
mSAJv9ByDt7cyiOBQMJzw4HGCO9B8PT7hfhnd9TQPViZqqzMyMhIWBsGbczHtHiBWnaeU5GI450v
E6S092C/SNXQGbG+AmPP3ewaIwC0F/tWWHzJahfMN3Mn6RynRbh6py5zdFgqkhhrl89IXNMYhtQm
XcEaDrSo7XS/4gw/8cQpcZ4+/2Y4AfBHkLLazIsP9wrDh9g8MfeU1ecQk0TL05zdrU/NfeTdewqr
yNpzCS8mWiy5YXKHmugVc8yYYEZVjuTXGVHGbkZ2HOVI8wQVp+zk//INJNdQZ0DIgLoqSmqcd8Od
NQYNCiNObi3XvZZap3nuCEOB4kMnpSsj3iYgAjTt9WdM+4w++VE02FZMX1B4ilgTHHak8t45a1sL
Nif1Ifg7grFsj6s3PTD2SLU3ZIYOkyczdW/Qw8y8BBdlVJuYUQt112aRPmv71sPeUjRGQsLOrWqD
G5gYTSlKRh9BbNicqJBAio6KNCVNwOI+EdZtH98QtkWQ+R5elpcuxLYxHEOaDhMIFpSwgpCMxAYq
phZFzbyh8Adg/aG0tv8d709uZfx2S3Sm25LKrEVojNkoTT8b5jN+9N90k9g3c+PLEpcE/16NJV7Q
v2d0KzuQP7dnzSKECFwxYII3NM3nlL8+A1Kr+Dll2GDl+TOuBY3FHUldCotbiJ8j6QKyRyCUNpG4
LS4uF1DvXk29HGu05ETpq42kFpWr1GCl5M1e4P5mMUAcD+Ui9NpT2GbkfbsJYqVA8JTM4lnA0CAb
S/HeGogC1j1uZK5/gdpmHIcXvAdsMl2aqa2c5/wGkDHKosQeFYssNZl8RFrrQX7x7tUY4uQwAHPs
LS2Qx9s+ZdMtQGsg09Lq3GtcYeChgIU+Ohm7JPquCOQxqXekDGEY8ElIpfAT7RfF9mOMagqNgynj
5rQjio2Khlltg5oecY6KbZRiUSFF42Sz3s/Uc+VBs14gJwAiwnzIGRV4IjZWhK7dtHzAsL55Xz4x
z8Nal3rHB9XYB/e7vCfmi5KABIiXVs/5iFp/eF3UGBMG4a79wQmmPDc/TQvKJD0T50sWbkreiTpo
5I5TRNH/oNMx88u0ugyrCOqpWoCKiHUe2WajMt4Gt94HfR6ycSl1vmC8Borpd1YBhhHoXWLD5adt
HJ8w/SAfSa4QcTfcNi4Ij51wp8tYckRdidFJT13tA3GkT693RLHPyJ48rdIMyuSkfJmfqRGrhLWA
1kXxPX6HCFFN7yvGfzqisHS+jXHEOkfCDYSQ24U43yn4uyHKUN2tX6pRg2g+Whhg7CHNQz60Qxt+
6APIXKRk9iPj+Qnhvd0mFyrClxtC9glNQm70rGBQQEEgo9SiM8jRwtm7zytOGWFuTixU0sHR3zll
pul98pxUSPZIP5FGjI8utLtjTOtA6J2dKuwLe+ZDvqNryhe/Lj9AMdOkgK5H+pkKg1wHO9VlrcBQ
7k7m3n7GNJrC9xrtfXoFrrY2WX1cs5tZbJeniItRqXylpOPWfeR795OfvENIos08MKd7LL0d+2Xb
rDdD5KCG5fFsjHqdPtspUtc9M27hmdYOFOCA0akq0OCPc38XA/HcnfcYUTHEeiz8hy7AvbvfOng3
a2TPWdmcZxU54fjG9V8PeCFo7Ce4ELSGjVV9BEp9on4PzVHzWzNJ50U0KmvW0MzyXtEtTIe3QXVE
5vtKwDEq4jYun6QrmCV480XjvNyMLxFI9muVs2aLOpjh4LlzqIF99mpDcnrb/mk4A0I2sPjoKPnp
mJwC4xjJMq7b6iUck8pHFM9npNTJ2Q9KgytPUq1AkMQqfZE8MpAJ1LhK6lZvEBWMdJKs3q2Kf5g/
qazH2sOcJLmS6QwXK1PQrteqBF0C8dK6xblqnEkmFOtQYZCGQ6gMdsrlSxiMPnbzhMefV+PMWmpz
QOSzsQu1VWXFokKWBwlRktVA2bmP/aR5N7Ang+EgCtGXv2sWhNYUOHz8+QP7JWm1Lxo2KRuMGCnt
T83ju8TvwVEE/aVXT5HWQTYQfuUcQGVCNYSy2s8Cytw367UkoAazCPuOWPBklFHrOkyVJhHehEgn
GmNGrwYBAfLF0azNZwSAjD/2ST2uyHZRlKzdqPZq09I0h0Isp37N70+3ZtcGDYieSLAYfzOnYVON
3iHREOcnyYgmJWlMPXvFOI9L5A7PBpwZmrqHLJabCdPQbhXszaSB6dziowNo0U12u5AaIJONIYVa
H1QP0s+kF0k8UPRMOFpCG1GpEADhN4X9q1eUb53CRpn2OjRFMmgPGiYL/IY3ITKuMIDb4jSqkvTo
f7m4FPAOUJgZQNeg6R9pPbURMO6L9+gC3otI1QW/fgpRi7zda1UdUeeJuxmVBvWAcubVGSNH9TBY
PaXIUgl7Q1Kgp89wv0Z6gS40NsJOpQmyI49Jlba/T+34gxI75IJIipQ8KH4iW7YxgRhCOAeH8Wzw
uDbLLozaGS3szJRG1lhdmO7olVKGjIEou+/1FLdnCnsR6vaIlBd5eUS9qdU+bx2GNMAXA7hVoYsl
XbTp6GBQEAfVbFFZ0rqlU+idbeSSAQeHZPkhIdNDKL3b9AIqJqSgyB13Ggxmk3mUoEEGtXre6HzW
ZYbiEGmS/DABajhOX4v9qsrJj2sxbgfd99TK8m3TGOcAezv4wPdDG3TEMnBd3RZEKizCRmNxm5To
FJY48MpJCN3dq18bpUg587nnmIAZDsMENMg7T6+DfUQHPa90NDYrXOkbrgfqUbTsxfFwVN5BmUcb
MdlevI928O+3Pt+S0tN1H5VGOB0ESKUFFORcTFeE8WZOFtqlMdno48FF/vRIcSDBtYDgQ6IBimdS
sUiDwzRARwamx4bRG18XpOg+C0bYT68cA8/i1xgXvyY89AjMK+lSjQA9/ktsjyoY7vwmR42/WbyY
+FVfMqO8h5PMqaTr0nXOa6lZAMiCYwYR/OtcsUAzYgVz491o/+3S96hPIR3hYREkz3o4VXgbKryo
3Zosw0S9ACCUxxFDvUn5ojdJnwjqsAqTmb1dnGo2bappOg+RLoUQ5+fvHlAtX+GUlzWYdNDIgYbc
v9Ow5BL+7FtM5xyY9s0+/z0naBPW+zdfuRyaJG8gZdStY7cwT782vlDqptQn5tb75evuzMaHkLLe
jbudGbv5Tp2mmhXwSlbHxPr0z3frBMixZi4egnrvG77R3kK7svOuedfEgomIjigZBaTMyNPiJFXP
FpXK+QWuEflewHbS4syOx+RFP3ecgZlzoR2ZWTvAgkaYyEiWu+UHn3rCCrmvOsXhgvKCmP/MysY+
eA+pZGF4155GNcK7JbWB0Nk+/uLhrKlYyeEj0o6PqikIK6tngClEAqeiltgYmP3iPILQQMsIXBPc
I97V6JXDKsx8uVs77Fa/gqQhSZ12uip7aCUMj/2i9WzRmOBJQIy9JOVKbjJfREjP20r82iyD0HQR
3zsj9kUnBBo0mEXyJ4QfCOHXxMypUEBMSpj6EGL5/re7WeCJbddPcHw45tSP9W/d08bCN6J9VEg4
2s4t0t7M3Q8btPgudc+LxlLqemq8vmszIjhEoHfu8y6koOcar+VMGXq4CfZejfgtKA8e3Xf7g0Ni
4bN92tUVrlNE4+0WDUx6Z7jEpEywUZyT0WHQWD4RAptsYMnBeoFQQ2XKluIMzg4n9DoCcXeqXhI0
opffGBSmqZ9rI6lMZoShDj45xezDfu/k8aImrwgysbfHx0g8Wtla2PImo90rtu7dh3R3zz38//DT
Og1f0AeeghMgUj7m5XF+zEpX1jRmnv7BWoTqicS0UqsIM3PWe9XJewyBgeUUiOLWZiVEbb5+sWA+
IgeMcX/Tyg+Wrwh1p9UTDbe/0oqByMiHWEvOmcfJOw5I2iD1fqPaiJj3GFddMvHAdszeC9ykhE65
Jkbgs0ZWAvnC45AqciJ7Dnj9HZfbGxJI/ksR4mt4hsZvvfMSMwEdIsHGoMbFQ6jT/YARk9ewUoS4
TNL7OPU57zW+rxkMqOsVaZlZNLBfKOa0CAj6dLbf06KlVerjqxzn9J3pfTvlaTUCoVqgA1UYX1h2
CySvzTHzB1eH/rDf3mzwNrx1EAVUrYxv1tEIfD8xnkYULIdnsGbwZkHC/U7O4O8+p8za2qWgvzFi
3EqjjyoYWN3V7ENntB1e0efFtNICTKoAdi+g+9qgeP3UiM9mzNu0HV3e3m9ujKYeJAKA69cEGxG6
H8duvIpXiRXHq9XWjd1uF5PkulfLiOO4243dP3ey4kXfEAjezZlYrDhusjf9rRHn7JiP1T70++zv
YqHewgUjTg0AdFDAzlTHuehMF53+dEoDNWM6lbIWKRhjPC6742l7LASxCIbIE+ALdlt5l68z5Rk+
cdpuGKrZFMgI0cn6AC3zCpQmQJ0aeg+DfksexNfrwGwhn3Z4VKDU1ejcjU7JunT4JlS7jHFgDQNI
RCHpt8PgYBKfBT1EISF9L5/o+++NYM9uCcYel4zh2wzeZrSxovUQ6VhqcS7N6bhddeH0jd9mxeCC
1YygfdSz1rg9fllKFdV6VcQOeA0m62axjncKDuWONtGBrqh2U0d4I+WFDDHHzm+32mZNYB+J5yLO
ytEYD6GX8FJlxHRcIEfcp9Y0b07bb1vHroyDfp+5Ff3pdFGmAKvxO2quDdAB+DQXXENpsdADDIed
018scAMZFeJyfAMGSrUZc2mb/DA6eIzneGPsKu1ANop39TvcNVPjTw+8vLObBk2NGMFnOrF3e8iZ
GNeMXZMDL7H3Q2JiY/w0OY/RsmZFyBq2qeod0ezD4NA408Ew2EKahPidHR6lguaY0z8Mbs44ijwm
7cXsJVycnTEomYOzNQ8RwA6XO+NmDMLwYvjhgCXcGpB88njh+mSuE/sD1dBLDP7fC4Jl9DaoLNGn
+WsSy1FAypcPpI6lRMn1m1rVZRU4+mJV7QC0l90quhTqcQRPdiQKeIs3DALEOpuFXtIki53+zaZF
RC3uHriBF1kwAS3Keg7mmu/yooh0vYmockygZSOBlaH/pARa0Gbh7lqwLkd3azKa0PnWgnVsV3lF
Ep+MEMSIzVW2YDKy79bbaXX/ush/uO7WdLujlXJDq26DNCwBl/kyedIlpwSdxdpmSTHXfRhMTn6q
MO27/Is37Sr8F8r+Ld74FzdMdzRqUSDQgkltjCb0HDN4YIIjZbR4nD0YsmcTdqHk7zjFdLic7uat
l92ClGTrcV41aaWmPRoZHIqOcFLnfRcj9Ofo2JmTkIo4K8t2QPjnIwY0MrIGSeDX3Hu/zrq075Ml
sXklnxRO+ODRaDWyB5NJq2XbXOiL0SKR0roZIWZmVeZ7aZlonpujAns5SU23zLMgEG6rNbFnhh3y
i8MNQ/ZptWqFgAT60jmjhPD5gzwMqQu6ayV23ojWpBQ1OJAkwnuxNV4a1nq9teCKrHkygl9mgJI7
614PL4RVPAoiigEGCb7z21gulxGvdgB5gh1ZbAogGTOM9ciCZmLC4Tc9fxkdSdE6TGL9nqaO5sd4
+DQDPTIEQA3P9s6MlhH7wCBfe731zl7T44uxu+mErdBM0BuSKlIQrAeM7HXPX/fW3jqyNJRPZq8H
BRjSgRfRuPy488B+7AaGi5ssBdU9TvC0P2Ybeyiz019wX+MF4zY2WNZ2OsV6kMukSY+D8b638SAw
ENiJBTcMBoaaxd/gEziOh8WsRneZGaKNfLEezZ54m1i/oG4OObiPORySfLnaHOXOZPZBqHjjHSg3
fGMuE/8QJ8HmW844/hpEiyWrHoYWoqFShnwEJ+pJ4rGmL56yuzxkcVjKcr9aSrTK3CkZKSM6JfYm
s5itAv9sJEcJTwBLWsvuiTrZkbq5HMI9stCKpu6nzlfXzSCZgof4PoOBKJP91NnnRIMhWPODN2fQ
EhCb83AOWWLSSryyA3KTt4hRgpr/RaYkhfbdA/gxdHV4L/GMAcUpCpLBBjD0bPCdTwN+ctTze9Fy
GJAn1bYcUpENz2t554rybMQyFC2XkPbCZQQIUoXdWHrQOz7i1PLDasMFeCknO5/5Za2UMxeTT6Jt
eoy1zAE6gXlNKVfJloStlzPaOc4NLxBDgEbGBtd0AaWFhWP6aGYXF0K6lk9SnVxKnU7dMOF8J2Yy
YJ3kwuoya0EsGQGr3VQLzzh12jB+9LienUKiZlnaeJ8hGVQgM0BIJb1Jhn8tlh4Wnn6T1STuxpkL
UjCcfoPMoHZIJIYNO1tgV3S9PyarKLxypk1nSligQx+yTmhZaE/5Ko3uYQSea8yZ5D0cKapsAx5x
YQiby2hYtUvNIaRXJ1hy6jmlNmYZe2zm+qrQXK7fBrM8sblYdE5G2mswGBSNcANDoWTzkVeK98hm
94AVXgOfeAF8usY48LcVG79336RzLPcYQGxU94+k/mRSML9mC0PaCsNQNgnBNwvb59sVf4JNTO1w
HmKVwjkAn2xTLzLn87CHNgNzgx2hsBRGFmZouUSbr1tB96OG1nbVXg5zDjOrCl2O9YpVtG7vXNAM
ozfwOWiGqu8z+jTueuscmmuG15vzLQoJDZOaK/sWQQzEDqKj47+wJwQhmL6dD8C2YF56yBBlj+yR
WwMI5gz0zMFkFKKGB1uDV8qSXmmYVRpSRAstfz6Yc2gTCMusZzek5KD2o+Eyh/V57uiZ1GY1AQch
f2vRARDqBn1+adDD0lDtjCgEa0TARBZNQ8h3X4b1M+VhJ/btQXkHxHfkbHUiwL2NJXMXwvqH/m6Q
uaY3WAl092E7NZkMdHtiIIqKA5xLYv8C2YB+xC6CmeTxU4u+mAgoSC3jbt9tWltCWEDN2TnbZwxA
JBugjRMOXQ8+KhEIgjr8gT699qGRPUlnF37vOOUAoSSitW1CqA3IotBtIvMT9IqZvXFyluyINpE4
qTLjxpIg9wilVgM1RM2vLyyhH2GEvWwpBfjz2apwj+QIi5gB5cKX+ZYuBOgS30mFviPjpU/WvT6Z
UI0Pbr+s9jhztpgjYx3vj7pBry5OlUrdNZ/y5iYur2tBboFqqf0AwAX9wbX7cY1w4lNjBWzjHd0V
JBsvzuH58djZTD1e2akyh5p05moXaZZG1BCLfLLFle/kTWzBz4Ebj3WesQhlQmGZEVkucggtClJc
5mRmycquHiXtzwrRBGdzoJ306mc7ocKI13J40XAYDZn12BaMkxYwVissERMgYjVYoNfLMtUhW8CZ
0NZo6R47ikNGm08NHarJlrVmgEsXySObwWA/DNYec93v9byep6bCqfteFONyuGbayKDggIwm4Rxr
MPeZxu7c93eGT+FVOJ+cm3J95qPJZGZMvugbtN9kGO9nawfuBmUj17svbwSTuZCaJsoSLXweQ2Jt
2i4u1FUSYxtKmbXObBtFr5BubGrYjBFkePywzOmjnawxqkSgnL4mjw01eGbgW8XQoY0Ck4jyA7ys
cKCAEfd2MP+aV7gm8sGYeRecyQfbDd9xBn/DuVsv82ajHgfG16LsKWOCiF4kVkgO8hR8YotAUjFS
nzZARmda4aQqbllAdiFijC+ei5P55UJTPmvE3boxD7uK96BQ6m1ZTNEfTUZxYhEdwAEEKty7IEsB
dQtWSqigL9M9fxtIjvLFdDQUT0aGlMMvG3932BKwP40t6nsPOzWfMFooOrAa0bZ/GcIGe5A1eTtY
k/HbeZCjAojr1Xu/Q71xwCVRCmA0WKREcY+/IeiK87iY5QdusjbKTTMO2x7699alA8RkM9gMcjb9
tMRbnFn7Ab0ybe1bLjs5UGISzk99QsZCAz/bfWKkg/F3sXVaqXW6W/SsxTslw9yCv2+Q9jzB2rL+
iJ9Hoz9e+jAqdrfc/MNj5QczCUtI1Eo0VrMzkXCfQKTQRIP716bvC4ywK+mnjPHHHHvjl+GZuUdf
8003KF/8JObTJWUHBgwxlfvEHBMY4rSR8CQIZIM2oCWYyVPMiF6/+Fle0rQDqOC0LxYzTFvmXoEh
E5vXnLTJyqxvEY1M3yjfgS/USi1Ozx3pMvwI/IkizgbuQ92dThkOsiYU6bGrDgUY2buhp5nvAb06
gSVOGSFJlDiR4u5CMNzf8cAOdqAoOBwJRwE8xuM6HrH1RO2Uxzet4ZLIHCw4dlpBmbNIMa+OUFvm
qL7wGb+4tvRJxq3des+44iSdmTVCJGZUnTz80rTcuyFgb5ai67ja+XSSRcHNN28b1U3k5vV+tc9L
zX0LzCxCExD2fJjifOtHAAG/FTYkzGsmH9hVtq17g0FvsF5H64hcNCsmPBhPfEgt6Vvr0lZ8qFWN
v3n0t/WOWqtpOsnjuuc/hLEkWk2t15SwesIkWGqzKIbFnHWY/CDPy5NWQAzGlv3Wo/UAbMnR8lxs
iWUJA9Pad/RNcDOzFX/g6T16JwiW+W4+m/JmKT6qoINJRj4XoRYK51Iz7cFMK0Q37isuwpYMafJ2
RF9yct5UZMgQocRBqoiMELw2qtTcn3E6UDpIT1leN2ItSZj9qwM2KbXzztuqs+7nIhxpAkJJrCbG
nPBxdEJpkUJu9+2U/Ip/pWj02i9Dh9MxiyynuOFmDh7moLaqBxwh7jeUalZaskjY0jUarjoZccnE
hbNgG2SMOH2rmKOXoYikt6F4dNljOGNi0XFxv+hV5pEslFjog2+CtI2tTjLBUDrfcEEq5iveBbvg
2aUBDN6UNiBkM+8QhhJpat5iJTZ2vMKc6UyN8HLjeFTPZrtBoxhjN2qYp2DmKUCvWlWr3m9gZU4L
/tfEEJmYCBFZU8NxxNW8zjOlPLTzyN8xv+CSmg2m050WnCK04ynztybOrUfTg2w+FKxR1Wh1u6su
dplZyWTdsLxDL5Wtl/XDULF70ByJ3b+U7FBXhCHiGv0AwB+VWzZJVEHRvEX4BilnrmgNSc1kuM38
XnJbrDcov/5Rri8rjYvXeTIonpS2pNn3AD/8wAjZORHIjybn6MyEL3gybKU8+yb4ScxX4Zh3lhek
XxzAKHtj/6yhTK/YvVotRJTlMDLLWctM+dUiCWKmPiQurSQPm7OvDZaEIRD73dJSibvJwWpvdcA6
jmLzxHAoN4w6VBu3wphDgGNI0cuQ5bLkJnM9UPD36KUWACtqLjLuToN7FDOd13D2d6XLg0mdWsW/
t1SMJC/2x/kV7xeDHOz9vX/BnBF7DRVsaSugsUkhP1KaT64fBowLJJMsSPMF4ZReJpBCIV9A4KYp
w3BG94+++PBkofDh6PRNbKyIGKoufm5qJV3ZdH2lNpnlzGPEc0TIxcSf4rfMIx4S3vENWpk8S6Bx
T/fyBXUTrihn+mNS5AqhUyijPkevIP3KwFs0DKF4TyJWeXNy8oQ9KtrMPpyw8Qa08WbnxBW+0mL3
af6iLiamghLsJARARcXCAbTR0T77QBGH8fA3dFn7uczIhOL7Wfj8cm+FEuDCsFW6v7fUOKzfqQA+
AaIT/CooMWmyBoleLJqy9l/esjzjpyGbvMTp3DVxNqMl3VJCUAkuNW8kxGM7NCkcxDF/OekfhcJN
IRjyl3WoOJ4gzzoXmoRcs+xHq/GWcSva/hb+uKBSjVYqb3AnxEfnf53/H7/7tsbwb/vNCLG7Ncc0
SyjA8iDRNEthCqrKxUhZ8MBe+lp6s8W8s+j3cdFEcoepzD2uwSpdMGEoCyBvy4qr6bTJplOr1XAJ
vsIRwKEb5zgEITgcyLjq6sLWuX9TKjAuEGP/fHY9ra2Dj60Xv4GRBCbpXP4T19PF1pmYZnblanb6
HWH4RP8RWFgEynvESZ/iDCopwA926Ati3FnozE11AoVPaNR8qNhIs4GnsAbIx69zLygIhOZ3yX+X
/WBqxGjtZABBDitSY0DihqF0cNeq0tKoUvh8sFk7nd9gEwB8cqmt5qW0kOIVO55VhNxTPPsxcs1t
R4MKJBiwACBmGc0LJt40w1TbAQ0kiq0U/kW9Hqtyz2P8PJgjFY1W3rOERkU4+SXw/A244vo3uT7Q
X1OuHSwIucXoeHF55EPdjb2nbMxqY8P48AqYvF8pR4m/EwaWvDWdXl0SBZQa2R9ozkqT/2JHFCWz
SApcy/9ml24T6tX6Zlpzc1Z/8xGCGe+Uo8fY4achk4H6pS4nWnAYjaL5Hmo/ZX0A1CyoiLxKfPjP
UPuhtUVEcEJBttVfFVeVJUobTYVYTrTRWIf7KqtbJX54j8zDl73Govsbf9eTHSdpxUeRD+JsFCxO
SIERqnhD+Sw5eirTIAfTFWBVNvfUxFzj3zhxzqH+QKYtlEZu1RSVnb63fGJuAcm9UwnuAwY3tH4q
vmmV0at3CWhBndqkEjYqdSU6aDZi3N9mvnvxoBMs9m7NLjcvQYPevzRn9OhK4XzD/sWjDtiGPeSR
8moWuwjti+k72TAI/M2gYTfiIq4Te/3irBAmZFEU+Q8TH39L7JCzK23kAOQlWe6sdaS4dEMt6qZN
91yr2iw3r9nC/3Zy5p++aGtOvu7duRC0HGh06NLPjdVJMQQFoTZf7h5bL//DQqRSKxSviOP+Tl6I
yIcxf3fLPKi4iZJz54H04YZ4p2G/fL61WXBPgZy1bfNqbZsp8tW7a4je0WDzNureq259jOsERMeW
j4qyFHHplnoc1JzBPd5oDSEv9GqSvnCBy1Any7Fp0smJzBsDG1cM8Y6ZAb4kLwgaGsgOhTmK3f4Y
JDJyZernpTk9OrrCElCfcmGg/t8K/htJOB9kPfZohij/odjuad0tPXcYEZp15SmVOV6t7nsTiOLL
2FH4KH9Gm4ImOQo7S8GFhCL39j/3YecodLr1ThbDhEGzx0zLWBOCEJgcEZiUF1UJbk/jAdA/LYRJ
nUCedjkmVIw5AkquqjeeluqQVMOhQjl5wPIlYJOFhzlKJ3oJfUUzd1dPyTF6Wnk8TvkMkKkKNJ/z
YZXV/85NaV7gZ+Nu31tvZitmuXVsJuG5RUI+CWu4IhW8DX2h3v2xQuA3oo0PcQflr5DW8r399Bs0
NQ6xHswgbaTOuRE3KU76oa1onVAL9nMtkEh28+uvQ4Md64vC+svKdYSVaeJ/wdIhmvvyIhDTIdpU
Ado22kbywxIn6ek3QC2LHsoYzGMWmPbVxbZ34YDiGf6BAZFWrnaJ+yD9YjrqlHxRWoov3hAp4VG0
DstX907VOh0BHVqC7Tr1buNCd3qYPmbj7zg/dFFsZ7Jap2CD1PphfhrtB/UWkTU+WgkBlQiG25aI
pf+iQx25TzRIaOPUEKdsr+bxVkp9+8GiwuICaEGDzm+71N4V7E/3OTmsq73D+oM2iIumDpe45pFF
QhYbN5BupE8UFIw8LYmMcys/bkTyEpPwAXRyGMqZ3fQVC9EkGGatIz9X1/hl60oV/+g8zZCluDu7
XkhPuZAhdOWcKzDwwz63aHgWJqEGjCbJzx2lcjwLOM7LfGtj3uKiUXcEOaNF06nTa1bBHSVy/Ga+
eVmg2dlFzL9soibTslf2ih7Eau+CivxuqoYJUiRykG5CFSG7UZ3K3P5P0lztCBrD1L13pfqIhLvW
ShipcDYYWFogudk90pfv4L14LzZgn6jnoTDTnlFlHkhtP4m2PXUFLQc3sbrZWUVGEiTf2RuTlJ0C
n9YoNUcATFNmNpM0zQaohueWCjrVLP7z9xXoaNNvbKud79atSkhXw6ySD/qVw3CCwP1Apatgn0Hz
nAQK/xdXX468MKL/zAlwjYIFQBNXQ1czvDF6sPTQoStn7mFsYU8Wx0F5UpzUym4D2TDkl1CksPOd
4zvYYAJSKOOKm+PZmMi3CBWcfpCIQzEujArZ5jNdJRSnHnxdD/kaJjgAVy4LA2UCdexAdwx22jNo
5zCEWhj3FAu8DAFAMtuZaeSQt1RaCXWTi6jwh2mFQli2aVJvDdwpssgnN4pAPUltdaZ4WkAr4Gcc
djfGp6LcjKmWM259reKqslLtK7Ku3BQ/3qglkbK6Kv405Rd4jgLgVlvAsTd9ehjmtQhja1eye41p
YhjWQCp7iIAIisYa44qVobrHEM5gvhAw/0rP8lbDfzZ33pub4vDz5N5ldWVE0OCrw5iKQPEpbyt7
VOVQak9zjg4S/5zG6uhm1heMHHI3yjswwEl63MD76XS/0HDO1qIOlSEZ8q4kHVJ+OP3lNjReEnc3
R2EBOcNAAQlqYUgwkyZrKo4gz5ZFHMVATqFuPi7wFmpL7M5x40Bx56E/EIwg2IR0iEBifQ4cLil6
silvj5o6RUO4ivIgM/gGwRH5krr+ULj4YGCV1b/nNIWUVKH7AnOSon9zKcAbxP8GWK8QRJvim43F
RMYD/c1P9TjQJBcS8h8w47ESBL6QCG1F8Ac6H+kMc/aevRLnUshNBZADXQmLkrgsxtWU0NKrFfaH
JAo9lO95sCpeJdBvRthIywaUO/zR+x7wjcCFF1G4KAhXDunO2k+R8CEK17J6bAu9+YdC6r1XBquC
DMZzBVMpsFNcgfmcCcGuCWiSn7CjP595iCDzuqQ/M/uiK/xDoapYkHuv6D32xqutE6BBc+SAddB6
uaAqPVInVV/lRs/Otv5/7aBJkFmvQvuEOgFcvi48NVbg0Qg+PCyE1oT8Gm4JHen9nYf2YVMW9hGT
wp1nYBMXCLt1dgYVTWH9j5CUZOFySEZfAUHP9+fhxBY+gq0p+HVmNqA6Cw4GumLmLX0snVL4S7dP
trEWYfKpOMJPoFEjBZxQQZ3bUBm/PI8CQYFCAMxT1Hmh0whl+fhMdQCTAzCCjxIiRXqxvIzbEJ6o
jduQMhf17UL6qelvCvffdgWvlQCgdNlnRpEPKpmnWG7JsU8pVvaM7qGAYsyUCfhYJ770QxoC+TCA
OtR3KRbzcusv9TQ5ThJVNaSwETNCnoRJnoEc6nTzAfUTDFJyhf3cgLqvlrayVTP/53Mu3pPZ+XZH
KaD4RhisglaOe21Q43U1YP3i+PkooSA/fTILt9EVIWto2YfgiIiU/YBymdLdyrxWzEoN1T4DRWwY
x0fqIekabFKdV9pTtBW90doHSygFhT480s/6CwoMTFr1SgSI68PfBpj6GJbP0b06IGx+vmnjZkIw
3n79bzOhgdNl8IXcQ21C0XtfzM8aedrcofNtPTdOHe/l0D+XUcnZsBC1SqgsdZ/mtmGhY02nxIQi
u4d7rjjfjVvC7rJuXnNGiiRpEa+lSZ0aFfRv4vRKZ3v4qx3H7Gn6DDb3QfUx3SdQIKk4qXbLFLbT
sKw4qBTmp/pkdpk+3n/HDVm3Igsr4sHwMEffxxah63n+Sr0XHk2Dj/pW0amd4fRQmPSkWZVRnXw6
X3qH298NXecaqC7sFofFo0ZTbpMdq92oNth2X4+wfiQU25Z6Z4iQ0H/I1ErxnGRHIdjSUu1sFxJS
nPCZjd2iEdeohYnOlJFAE284t3LzlgvuD/jXMS34gBdmk9mkhqbz4jF6LG6jzao8qbFMZ2i0DJa6
tMgDQLiH5jMlm5Hl3nF6cu1qJ9eudxoRSd5Oo/3yv+7DL2a1chs66yhaTFiuC6Ods5nunBQi2aw5
a9az7Rd6bgVl2IoelJlR86O7UyRy27Q37W273lR6Uu9JgzRQvPkNvgFVte1CwAja+yXv6aK9ThUl
/YwdgWTQ0nEqNj6pqaBOnUmmU5HD+8iFxzYyTEHSycXaks69fXJUvL9HDv/VrEOipr8A7daRhlLa
WFXv1Gg5L2vj1Zwj3JmPrQj9bfI8pRL1sI6yB1o3NLI4tW8uclWZuWCJtNXt50RjmwPP34MdTS92
crXoCzGoTWqT+6gcww7t5sOnX6W+AD5O9B1to/vqyvZdnFcJOMeqsTE+u65I/9Rixt+6g2h5UBhV
gk9YKlqNP1S7xnuah+2dWpEcNd3f3SLFpSlxPzwAWLW4+ITTnXfVpP5z1jwj2A4Vjlz1ZE/83kCL
zrgscvH2FDPsZgWKnZebQnA6W0l9Uii7ZWxgw1rlKbt+0V6cgiNCqeP0sThQJWCms6DaLK0fNNBO
rU3RSoanm/FFVoMo9mHV0QOvsViMmKNHWtEaFSDJNf5v3GhR3NZoNZZlxFnsUh8286Ffgz0piHz+
KnplNAcRgvVwnOKU1kw1MPXC2T6NZlS7wGN8GIhrsUSd/Actru3dl9Z+aMSTCDwVonPrDVsPqYyT
s4XHV3ZPx2a++f0gcz5f1a1VjEPmxEpRil7XYo2jgLBLZkgR6Ze8Xb4JRZwxnNDkG+MacDj8SWfN
/GSFNNfoMtrvaBpV2qDCNVvSpnF1WeRz7FLinIKrdRqyluC70FeeZnJoEd1eFrqGW6vQ3uAfXJr7
8WxU96reLLjVwu0Yz7NAmZKxTx36H21vECRAJavGg0YMZ+wEoXGCTjMlMIVBPd/bPu3SsO7BVMn5
341zozFaoX2vDFhnawQRreLbqvTy09vF+VAutoB0ff114GUaJQ7t22cxifNHeVSdBeWskGG/QOb8
QjEwNQJIrTWT4pyikvYDrVinVLCrORJmhI1XV7oIxfUbhbzOGc0mgD0KI8qrU++Us67RqUuJwKxd
bMOlppcOQuQudTJ+g2WwdvC88x6w6qMC08cZjteFsK+2/aOzIaJyjeEzv6Bdr6d28ZIHmaE4PLms
zo/gi5ZN4iEL9CoFBx+S5d469o6dMwgeiaBaFxDv0KWSikajB+82RQGp8MbnUZ8HKCmnSq9GJUgZ
XloDyQB6EhaDYz4+3kbl9NRB0g7tEljn3hqRVDPfOtN0bd+vDJCHvYPzUpTXgL6fdvIUm53Men5R
RyXdQkmwDL8IsHJn8EfpNt3iaH9LozoF4/WyO6PucXLB2c8/usf05LDsnTw0bo8Spy3G6GfsFvmi
R8HQYbx/3RnjFICkEMYZeIig02oOzRxqrx6agc9c3TvljTMwd2n0ruN3NCzm72Vx+NKXYUWsk1IV
TJFaqYYIY4l0MH4UollWMY9LdDf/l68z221cy87wqzT6uomQ4iQG6VyIo+Z58o1gWTJFUqI4i+TT
59t1OggCBEGdqlPlsss2Re611r/+gSc4+xy6cDJcEZM+aoc2B/SqP17OIbXjql6REn1dPHTtNYCt
bdwiVkF384LZH2P+e+BV9CLsbwFUYa3vB+dmWrDLRz9yjO7S4XKjw3wjQGqJmnAqyR6SzvkJZMLI
8eY/INeZICXv8WbRvvudsrNQBGm64BAXTw9b4RjN9MupO5dTTDkOAGmeTMlB4lrTAXX/mBu2DFbW
2u9k2mE3QPMQDBLyORFtC0CnQAqGFwaCdUdXQDqQihQ76+fSjbIVSRKYV2PCiSvCb3PUlrpv8YkY
mTfhqnNwPxVOCkMOnwVx5367Cf16D6ljFeJo5daL54ptiTsghMUiEwse0MaYKEvcHQNlM5w9vCdm
vzPz2NDz3Ltv/Zgu5Xm8bY7h/rLSp5jS2oOVcW6u6fL9pR9bTqhjlM1oipYREqp4xeCarUzIBaxS
BNUpREUzt3KAEE+dhkJ7n13bCwnMJG7YF2kEdsJrwMumaQ5vpGBn5E7Qv+/7o4Y1wy5p5oO3V/Cw
6l+FYgNqvn2rXmnp5t1NNhGgmb4UGysJYBIIJ4/OejZJC//1mCioxhqPi8tvct1RedHx65Wd8o72
lWTwfY2NkOGUm3ph0q5uFMzGEI0B2cWjBiiYTczDyW5pNipWDTDAe1T8XObhIflG9PKVfGXINGU8
tblUooZcdRRHIsJFYkHoxKnX7zRKyBAIL7tp38+Xjeat2HE2pGeaFh2HKLTpuBYYODGREzMcVaTG
U2dPrwlWRmh/1Wk5f6/7WfidHLCIjLevdveqscFw+KRxQWAM14KSVwXF9RpOHviU5KPq+t7rLwYm
la0R1/imArJrsED0yzS2zkOnDdQNqCOdRof7qZ0TcvXDKWd13oC7Vveq02Mu7TjIcd4ajLAmuGqL
WNioIap6P+eGNTWtxzaXJmCCtPuct5V6GAz2kjy3eEonSH2eDH9497Fcn+GlBoDgvg8dWnzdMUIh
r6yvyL9Sy0ZQvtI/UHEvX9pC21wW8tRcYSB3Tee843uZbxGbuo+5hdAwA4EDgIfG0k9NRGC6h5Yx
pBMZ6HMtB/ZUEKCj644XKl68uh0huz6SWo0kvttQIowFnymEsX5U2G9sP9hDyagnRTCpyd2vr0Kn
CAOZQIjaqwilxy39VP9ySr6vuJbN0wkY1vx1Fe6GSHtr2UaPrU7ZShVwTKdWgwfDtPhMLyxf+4AA
7bqzK07J2O7QZP3JCdN3nzVW4vE4jDBCtofgdPwhXb2hbiwlgBiqJDcHHKiZtlZ/4suGSHZjAZky
Ip4DFScrP54f4iN27VlZFbTWG3JMJMhkLzb68M4Qb3PB2ByuUq2zSR8LHnNtUcPGpcDxgaSiYZXh
Qw/FvGsjeahjWe6pS5Lsk2vFfharNrJmIMCyWbvYIfwWjtdYiEwxA7z1H6GWxciZCYA2x7ohODQ2
YWmHrA5lIYBmLOCS8trxEb817FvOJkZTQVTDK0tHJGmZ7vNeH60ztxTJ20PMFGx+K3A67IfnMiJa
giVDoh18whMMni/qNgDEF4KnfVhvNS14NEsLTkPif6bvwm/IYtdEhIgaOwhU+TpDbkCEeKhUUZJN
DcCMR7jF4ZBgEWRsFL3CKshWnvExMWZmtNPNuHrPdJYd1WqAWy8fVbLPG/NN9LFryrDkP+w2K0ea
dR2U5k7GCBjKHlkvObjcJSAAhhSYHa8E79erOM+OJFykMa1/bWoDYKd1LYxGoPQasxi2MAuVF4Y1
L0a4IaaOCNo+Ga6IXMMEpmo8ebTtqGq2zy3nRLrkrKWTmtRzTgVmAfJzp/1Yw5VIx2OFzKvJhSTB
vwynhJebCIFrPYPFO10+3X7jVRBHhfNbhlYLdTD9v1gHivX5Xz+F35H4IbtX1JPsqgxwT9V5/Vk4
IIzd0hiv872YUkIQksTuI+91DymS9xjkiP+27328fS516BF/9oWsBFNAPQqdqziEiuGJhaM+4YSG
L37+z6/9H0stwZCCzUI6FibKE5YeTEL5HC7ZvD82x4RsKfGa6kIraJUTzZj2w4/dZucH0lDpKp0k
hY1e6THtpjUTOr6B8DtMfV7gfasvH604vMc5y+mXFypfeTewuxfOrs/nxGSCzDgwunT3NGH8mvtn
ozraV/KM4DfCIHpNjXaTlWAo6RAKqcywz47u7SmJERQNtUuCLYADR5HNdKnx0qE1K29Zn90NsSWR
3Jo76PNha6xB1KMYCjsYs3fqs3zr2Uxp9nv3WBtfr1+YuOyz2u/hMhxni3hqHhiMsTsAYlcPPaS1
AX7nEcaLS5xf16/zR53pvw95OfiB2j1st1HlItTJbxlyT7SiaaIF5WNjETjWkUVzbWMsV2hHMano
ky0eSy1AF20CuVIlEMdPEk4tBaW1PI7huiUopas1ylvtOVOJyuiBypIbiRsZBpL4nAYNFQ+TURhL
fFKyqEfDhaYHFxKqk5UOTCIHIVBkNyl0J6TPBVSn4iF5D+18u5WwFVWvjxzU5oJdZO830N1yximn
hPk8HMUgkExNEB65AqrzwO8MeLd1NC4Bg9ohWmFBG92wGcapd3JZdj/JDBm6rx4JxGiWWHX94gMU
vPbVtaTH5Eyddlw1oHJDwUyXrtPuEb/8sIzhEqhrda2sL1sYMZT5IMu9f6gD45NU5avavaSxadlP
RtDaTWKCs5xs6IWfcYIXC+kHil3Aj7zYCXbc9EKcViFWAZf3t8RBzZmMspKF+KJEUr5/kn3JuQmf
gJ1A5WQky6AIuUqQOGgF5xiMIFLXN685U3LOTIvbN345NL+sGOIl5iXlvbzTgb/8xzZxPz695HNL
z7VFQc93S5jaa83DQ8tWLZfJtNxQRibFjgW5Z4HbEq7MWhFrdw6Q0pcPuDldfgsMmKkIJwtp6znf
tGwnN91BpJkObf5i/jk8QP0OKW8/WJSnevRysaVby4fh5LIuXcPFonueTB4RfSq59LktbYXJgErv
XjjGwx4Inxj8Z6bNrcK94JhuqRtH6fjimXJyaK5iTB4eGuyLgFFMZ5D6imqjMMb+WyOKYJdusZrC
TnPQjTRCDJafu3XMbuSvy9VMBUcuvAI/pqdN/FFO1/yVpgKWa5YNhojDO/0ZR+jnruOVQSTqe1Ee
hDcfmWqf34o9EBvzTbSggQ+iRbnB0KjfkYDBEDfSOSbxqeEgnzKEhN+MsIpXjQXxI6OvNWGFQDVw
/2hSygOsJ0Dnh4eelfC+NmgwEaOuYbF0XBwFk62aShus7O5SKO6L6Iv/D6kzvMzHcOj2R0AMNTAx
C0XyzzYoAethHHFDQRV/ov0s/dQrsXX540ygHDl7L2dpIW0s7Nb66dvPuQ/y/WPbgoxdztnVBBdq
jwVuDcvhrAS0zQE/H47lYgyNY8Sd+xRoLvzSr+VcAoHsvj++Nc046XnbJj4C2UEqsvwCSTJt3kJl
0xtjeHiZWMdwAqK6A6cA49cYbMRtV+0UYQtVL7DLJZqcudAppMkFCpsGrykl80VoXN4dD4hbsIo1
RuYpWSAsXsJVUZacSsBQWwp28wNyUh+MX4wkVOSkc3nymvImvhDuJRPW18VtQndwcSvsTOCUgObg
VPeVY3tQeD3Rpizl0pF5M5m6bwxglFtWIwVqMlEGrcauJeL93GHzlbaeSu8GRo1BA4Kwn+S3OGH4
MuhHOpD0Lcxcwt4a/p0dRRs/BCr9ULYz0y1FRFmQvr30PaMrfiaOyk7qUNluHDRfGnYDbB/w4k1s
FOUdDnClQzi6ga9TIyxkHuvsLrxA7pdjt0vO0Q/nIy2PcWV4j+9ZO5kKuv/F5QQ9P/bEpKU4OmiE
YiEi8V5D7xkzt0xU0syF14zC4gsAnmA1a0cWjqH7OQkpxGfP86UWe9Um23wcaS1UKyCRfdB3wjOv
hHX7Rk1PXI3d1eK/hrVF6eI+VuR2h10HPo21PzwhblGhXQIawcnl5Dqpv+WuZj4gnx1g3cLJQcG/
UdBNuxmk2kV0e24wOMO+gZgFBgSGiOeinGH+g5NNRJsDCQWuAryCh8uJztGeGp6FJr733r3XmFOZ
LwcIY8S1+zRgHML+oaxc87v9fmk2MduDGbNDR+o1XM/GftEdvib6wJf595oRniqa3eluN1MOFW0I
fBXVkUOfD03lIC29YTYfFuP4sqgIdkK/QSfFy8NWkdyCeqK8XNqxciZDR3q4GREJoW/CQdQIDPLw
IKRmvIB3BwfTtJ/p4h96Xb8TQ22r3fNowmO/mtDzodjwoP1YLIXh5UyzKbsG2MZcjIG+wrkSPSg9
WmBtksQt5FGGyuD42DZXToW6CUwTcKG4OP1Uwjx0/ViyCn4n+JFQc/GkojHy8z+MkhjolDIh1mMj
wFZ+Va64aDImTFgm80fxMxxt/Lvv/6yO0JYXbJvKn9z5qZBnYE0JgUcIbdmAQ2QW/AFBIWJec6AG
nVnPsUwSqzK2w7xvK0z4uZl9c8FgiaU0BwpYuw8K47zngj/IUDNGhN/yScVpKBguF6FB8DBdEVvx
hL8UzCpB/RPy69cdH5qtWCTzZ5skwj0NFbGfX5jbwrb6VzMJ8rbQ2IftrUWPRVcFCJI6wDbUwPe6
2lqAnrPPRiAV5eYVtLv0XONOyBlOVeNgkQ9hkGk2fx7+dofPwfrRT+9F9twX0h7/sNvn8y3yF4i1
kANmbWVcszbcWfEMuxxpGa+QemwfJ6yzVN3tByNKG+9Qfmt0H7/5t4ZPnxzo71G2o6KyzXal2h6w
qAJHOxS7y28zBlsic3ZW8tJMqPDwsVRkalf1CysmrCYOJC58ia3Da/ZioGfFjhFOCVnXXFtzZW19
f7gS6kiDFt/h9cpWSfjFqQ/xx7BxS0gMc2Xx2gONXHQ7B8jP3JfmKLUHTSVpxpddNO/911jy8ZSb
XW7t9bGMNhfibi/OcxH5KSsTNk4gos7FQ/4RPB8eFUHHD2RgER37mSXDozLAJ/vS+zg2ji6HTzkq
FBZBGJGpDbAmIwN/v4w4ByOeSu8Fb49xFDAwwpveSWpHB1D64s6sObQULxx4D9L4fEW5Csirnz0x
rFDJXX1BB4JoETnd2x/0Ng09TAHLJzW2XDdsA3Zss5ScuWQIDILV5oLURhzvCY1lofzAScwB/L9k
IJdEavdEUAi0ns5Mt5wqUDB9n2lcyZi2CwRYo9GS58+P3271WT9LV3Rn1DqSTfj2kMnc+JP8i2NO
VbnxLZqWEL4im9gd7RcPpEOEVdxrTVKOaJousLKC/KtbEIOHv6vl17SuWLfQKbzFb0CSesKoOQDY
QzN64NgFnMzzyV2JMrN0KZUNHl4q+CnW7Vfm7ghSFo9FMdJB2AtPhWcMpEA3iEswnOE/iauKMhqs
FYEwimk/vA732pqVRMuduC3APZBQTHI8b6NfTPkB3nsM//jr84CIvTeMgHg9BDxH6vWDMwz/astZ
TWvFiroHqtIMXLixorcuIww+6e1OWA7dcssGjbaygJH1wZL0MjJlpyC22OSBBTqT72JRX5yfZzyv
KvvTj65UAzIWw5F5GekzHHXtK71dGm94asbtjId9ipupdYo25JLkcvAe+G/IFcJgnI5Un73wpGBV
FUOAX12wbL2/XBzKDxnFATYcQt19JNs0qs0uvtHSXfx+k8Z285vgF1vZnMoNux8WNhxkw5HYqjbX
4a1mBXj669F6Pe38p9/UpwgF1v6TjQbbHoZM8PF6/z2AkAxW5Ih3TWfS98XD6VWcb2nkRezu+J7B
PEsBB/ULsTQ2R8+LfU3s9sitr7usVAhv0Zgr7FV2LK7apD58vtn49ptI4Yl7QwbkIJfs92PC1yUm
i8uK8RfHmmXycdn2Ck9aEfjJCkJyTXM8XCelp0B6DR0yvf1urUs+rz5eHGcCOlzAmJCARG59AZIA
SwFi+PLnIGtL9azUQb/N41Mk2vlyDqeokK+Swpn0+qyJjguqmNyiANCbh3XIKP4YJCN66iZZyvdX
8EqcpmKIuOIjGXECwexIztU8AVFC6UIwIysRoh2mBQpEwQup/Hbopm8bIyylWoZEfZBzROyRcgI3
8vIjYz14TAo07qgrWRgKVGT81BD+tfUQTJInouHLCMEYn7PCCl7lKj33RLp3jG40Xhx2P9zTMkaP
pCHSL/Cw8nRHCwWwBkMtBCHTxgMxXwKspLoNfqYVWAmTEDdiIZLu85QwuXFBcc4AXuzqDFSHVWUc
O6+jcgYKwkKpBI58wTjDbJZv8rXOPoSWZJN9+p19F7inRwHPSPSLJwf/aglQYdgkhXbT6IFrrbt9
ZnwRjNnodDKMLJDE8CWm+LsBd32WrxW7EZmcgCrakcTCwhFYMfvqyYahV7YtNIvqyDVZLCFeJr5G
OpvQ+FbKNuRbmuyV5zQHb2azNnR41l52BvyZnF6R82RqZrU9ejcToyG+Bz4GBmQznk/MzA5IiBxh
2x2dyh1N08tj7KaBg5xHulH6CD6WZ3L0OtpM2RuazbsQg0YPmNnv2tVml6MCvlPStcJIKZckP5Ie
Svbf+5igtjAmB3G60eTBGxrzfyojT3+NAkibhG+3Gqe6y4kYbSwWF5h46t7wW21OKQS4evJxoUw0
q46Oh8BPzNkGB/lJEnm7hWwRs3zcFGxaPXWWrWRswH6jgd8Xc5ljm2aFmTTCvsHY1JMwMHBbsjkd
a9YPuL5B0fjNTkJxLTQSEf4VgyBagmjyeuCPFF1Jn2ln5RHnqzGAMXcCuDKJbSvadHalra1/9/st
bn28rudvnKxnA7iI63zZbKrFa1WOlQM0mVm9U+bDaTZp9rxcTCHxneD08WWeHx6390IlpVDkmozz
0uOkruAAdaRBeoSMSAoWTPgtJR1OPBV2LBbeOwG3dyamEsTF5aE8YKeXwrTc5If3M2DlBHKPxXdL
B4bLovPsvdbBEl4b2qFMMLdTbJkTR6GO4iJySdl+tCNzB8R7MF7+Z22SudmfhLkZN5ECoAVnlY2r
Z0YzFjeD+esYpZg23xL5amKjPyraSZS5luTn1UgNl/LFR0MVs6PGfmGWY+e5qObCyCYliAA+NFQY
ekIEh+Qyc32daPleQqjjntkRxAiJnX1DsQO+Mk5mMilwrSVcEBkFJAusInG6Gv6Yc5F9BC5ll9J4
yKZoXP58VsoGOgzP+Dgc6+v4oDPRDH1J82oNDrkxg78TwzYH5K6+jZMCckA6a1DxHSG387qhr3BM
EJ1TckKRjmKNE69M52XpF09fdpqFNGkWhpfDpbTptFYAuERPdHZJ4wUFP6L1jfxYMEt0n6OxPYIy
zPRNuy69CIlh4xaImuEveTUj8TDQCBWEITXwFpL/uQgXsccmWVnEWi4RfRAVWAKhzaXzYy2sTSnf
LmNWt8sWKRgJSxCZXLZt/50tMLf8Ho4WZ7xqcIwpRi5UKhubhMUZhxpBaMGeZGt1ox92vjV/UwsD
B8hjDOmD0RmbGj5QUK2E4hErh9DWaPcADGFsgYfjj1DurMnCnGD8oNjurEZHhp3f6Aw0xnqFy8/y
bAyHWft57fJyjUMbZC37ssiPFn00dYplKdU594NUJMcojwneDRNtSorGNvOf7mBUbdjo40qhTV8U
1CXJQhzCrIBIG3owFSNt4WYxyXN2Hq3NjcNhShKRyVaaOV0Wbn4dVYVpgehEjtrj0w/ktRWU2KAo
93rbQp45tV/mN1ePWrBMZTtZad57zOJhfFn2rjrBf7X/bRXKOt7rteSBAxqhU02UxtEcuV9xB3Ko
f0NzeDLMbbqZ+LBP4Ry5u/OZtP7MmAAOOVz81cchZTBaRSsJADEZv2f5WOYi1rQrHA3GDwZycL+t
L/PLnEt7bdvhjI32j74jpD2+2GkuNsxgMiCEGSJvViEgQ3tgIWlDL1vq9qv1O14wsAtBQC+MNZRf
6Zsc3wYiKm5CHzuJnQu9N9wU7uSLLd8Mp6DzwfEBF74XCgUJS4w+MOcmZMp5GsAd5mviSXtO09+u
9R4HaOVVPG6GtkEC3wJv8u7xTRWiZJiHniqeeDnkbKrGtAL6J3Y2kI/POy8XUzLCBx87LCceeCQT
DuIlvuM0rjmf+xIoscu5WkIquBnF1lrFX8W8udOQ+t3sxWvscLuE8J5hUmcOqVS1Q6dCOtZZDj7H
J+e5sGUlvLYmXUjCBQ9fq49zen/TNJtigVEjVTammFybS1A6oPoy8/EC7iwyUb11eVWBSthmSSOO
chSF2/dUmtXHDCP6YGIE0pkbCPSHG4uvuMfmMuqd/Ijj5VIH6/E5urFXK+7JdnCVrzFZVqMBg/qe
jy/u3LSFj+/IukHpQvjyNFlqC7jnko1UhWUVjrc65PC70bCJHMC+QHm7fIogqUl7ALUmYo6CXvCg
wZjY06TwVVQwFRzShb5oYaSf57lYvjftKcK+l0v9w/73KzshTIiOIWwwoJWT9RPv2KoiLxnagJMF
Xt+TrLYx1TaLk75FY/Weq7vP5NQu2w/kk8w5UOH0FUvWYhtj8B48Pm5nQE8FisKnNlm9t7pNvlSr
c+pTTHAYg+71sbtNGagiOjjbR3C/sYcft2eVDB68lV2SXgfzhi+f5eFMWxCTRuC9IQKh+pW2UFbN
mWltBOXDZsBIYD5bC9a0VjQbrItO/PbzXiAXRXnq4oSIlOr02hTnyFWO8ACMc9p4n2ZuaIvkixAg
MwM3sEAn2UAx7wm6ScDc2h4NqiwVafMO0as4gk9GQ8bqDKGNThliuTF+ZTNFX5rx8k1ONIP4ew4r
wNC2j2rbSDYhOyCsTql6Er53E0wcXZqNz6ZvfGXHDMIGCSRh8AwMIKyg7u25ZoM+V733WDWdN4+E
Xaj2LSNBUy2fERbuHUmwtGPj5wp0wYjHww4eaPjNNWf790PljjA6Lel50HYm30UxLmlpWcskHs6N
ld9woLEE9UzVfYNGyX5Hwe5cx+SLL/DfApOGCgSHFmWNr2y5JSjjynb4hS3JOYYO+l1PGBzDA+/N
4pglNWPlkVUwgXVvxg3RdzNeck7zanVTGhyCndcw9+VpsiU+77XUAn0/AOr6E3Ze2ZKf0GEq6ro7
PTfGVSQpHltf8o0f9iot1wsKlT6VLxNKOcwAkA3OWNC06pCvdHhdHM/zAlphPoX1brJCGjISOKmr
TPpNTLLX0JXIJ8lJGOQJUpNRxhrKzlwNYQf9g3FMtvrqM4XndNTHxGnUZxhEAjFSptqY59Ed/uS7
mJURjEV1aJv9Etzxgv+3k4Ex8Q21z+C1YhqUl29aHQjN7xUZz8NkltUbRE45iFmEViOC/1V78XGg
OiZoOSw98lEQbnh4sq5CY/ymNeEM2EvhXX97nTbGy9Rhh/y+Dh7kjDuG8LWBE8HXDPsJEmPBNz/V
TBw91cofGgxoPDNkEMmH559nBqnjIl113egt6AjTP0dP0wJ42trAfXKbMKQeCySHmwdXhJO+9yhS
oLOfk7pADvEenVFjWS+3e58x64ZDncxCNl30SivlXI8c4eOaDPGKVe/modkUzzHDQJOMHzACQThH
hjTpoN09QXtG1QR10mBb/ZaEsoPA9rYLPtxOyrPCqhiMPOAXQgqwoqlGPxo1U8jZhXcfAyOCGEHP
GI6LKe+ljSPYrhV8BHMk/FQqOK8QFOHKxphD5M4LXGQwe6lUco6WBUvvdU6rchnlDdfcfkLeU9AZ
Wms0UtIcARlm24zZL0SX2xK//hZsc0fkAF0Cy7elWS90Dujc1YN2u2x2zS6d8WzxnLWKQ4Ypnvo4
ahumDQlOSydW5Ie9k1Aarv1w+bGOr9/oFwghyb3snAmRDayESc/3KztvvPsjiGl2LkSnzx3k65H1
cNgpSaDbixLL2+tlNtxl1DryXE2RhQr7zcSSEvTJTEazmADzi6tSg01bstwQuze3T0BTonvpQTyt
Fy8so1lRf+mlLWZv3EjaUY56h63FFbA1h4KDKtKF/DYwXfCsxQNixmP3QTXnm6j+IMAZwZBjQ4d8
A7sSXljTjZB5qXaEL8S3SeXJId2DiOuQhn7zcb1jnUl77uFf3TpAUshn6Lfh7Cy4MxJmPu4SUPkx
PUHzLaNvaHy0MlueQcy+aMLqqTm2sIqGP8hhgOV7aleZpxJ6PmHNsV53owBdDOLm/f4vzw4aHzzD
aEm/OekYRqFiWxN+H9riJ/aE/LfYw8OG1c8Gkh/l+FvGD4OPAbuuDkKDJuw7xE9u0OxwRJ6GHWVE
L4Zm/PhHx2XVv2SygI8LIfcYQoNCcNoVs6VISI9gZeMQFY6Er8/9Hs7vd4u33HnjVKia2tFG4NOv
+R/cfBdNdpELq8ze/QtiRxMMZdPB+6BxxBA5T3A3vN1Se41CZ9tNsWfEpjGb18d4/5muhR8jKo3g
dsNPkAJMv8sP4VUHxO/J9tdJaIRRCf9xyLlGoyXTMG9JPX2qEh25rv9wnKlUVe4atBQES8FxgJZw
JoWmVGdvFGvoSlvSmzH2VyEU5KOsn+FX3o7zDSDaswyiZBwz/X+cy5wQiO8n2e8w6DMnvDMOvR+O
DHAx6Bft72UJiTJooQzvyt4Omd1kSswOnrXx9mhMyRzsIfQRv7NI0BaPcOqu+i/VNF3+FWOJPJLd
tdfzFN4wM3AwN84ebhE6nU9omyPh+ebBDttoPKI1oV3T1yE6ArkQD5CMosNw3Z/CqSy5zYrdx8dE
bzF5KV4x9DgvIHibxoTihbvZx9XCCQ8GnEDgNiKWYo5cjBLJ8MXtmHYAD4AbidpQrC7iIQnUDn2H
xykDN6HYq9oWvhD93GPCL0OsPOC2kWQE66gnjcJ5I+Y9NAuq9z7e0+cSMgrfiwViIhPCVVarmFjo
SyDJUxmkzy6v5fKxyeKx1YH50wCOWsszCGr6AKPO3hKzrfVxVagSBlIyNoXZF6oaaJQ/iW+06xZF
An5Q8AVDRzt3uFDAbQUZWugop9UpJeCikx6P6dcfvYKTE7RwpKggXiRpmah3RKuU7mt+bM8sKTtI
XcKNQHB9PhPw3iVmvjQU4ocQopUTCLuwwKZDuOq8I9UfXz50vishSisDh8bQNhYtxGCb5hiar/Cn
OJ2E64JgC2FX+bbHPFdityTkf8IoAcqDs2MhBBT6x/iJ1ZPAR/9SPItt0IvqICT3lx1QOb+D8wG1
bQQYNhWsdBIe+kV8jGxsYIUR7ACu+s/qft+EIyGi/7LYvAuDTGEKwI4Qd2Vh8ihUavH4v93wREC4
+GIFuclYt9CenkS8iSetYmExZ73AVpnIbfszHUzTdQhtj643d2NrRj4s3nmYNOyJk+WJTffC0EiY
N6DVwSC3PApPNl7pACRpBDcaBuDNdG5cKrenwA4W6jhzxLWa0uma4CG3hTinFNRdQl19TowfFquD
EuN7MZQJQjWaHMawA0r5MRv8aTqVb49rxa6YRxH8kis6vXj5Twlit9Tnis+u1b9MgQqWH4R07eJ9
js7pV7EpVxC1T8q+vaeTwbW7VvcPXkrFgDPNghBr4tDBWo+DsXBfs0vQL6T7P4rCVA0rg9zyrL0B
888eiJpaAxW3P+ZfxCWgeReRG6/TjCCr53CMAzT7tKA98iSqSGNoECjpZEUDbrtQ0QcUHcWJZyGS
e7ZJwXNGVFcEbVLfht1IJbjYNaFljK2Ckd8rrMkHy5ef4W+7hWgG2eUNBY78213Rb7QGEkxM1aPm
oceasJU4pOMOv8QPBq174hLXlHSgcBQZgrzxwNNgBSzogz8Qops9gvUT4sQttgcbYbZCtf/I6+qc
QjtAncJmF0MNlpCkDkzE7mUioXuF+ICLEs4khG18lWuq+hDiTLrjyAol8gGjBTs9FfHiECaTDS9f
GIsINi+wXLfRb3TQDKoZxkBsCQljz9lBfUsDNg8TBW88ZAaBvECPgKE6xE52HmjJf7gGRJlFPDP9
KG3sz/cTBJqd8oD4XihCuFijkvmE91iyyf2qHBADLkrTX+mDDEqt4MvTZnFwbzq0bblTQEHn6pMT
esUHUrEHnD1hkCROKe70EYg20rV7t3+caJjKzwjQDnSrPqW/j1/aFYshoRvJ2Ao98cqfIVEvQ6Jf
3BfjcE8aG08uHaFRji2fDOedsZUO0vJ1gLTaoPssnfIxJwduxloBDHWjz54w8SZV5sDGuTjsGT4f
CAe2hihaUKYhmEt0+m68LIjFgs9pK1eW3ssGQewjSJCCq1sNpmZQDCm/bfChGXEvBxZJW0J1WalE
hGw9dsYeh/tunVzpuNWb/AXfeAQH5Lm/LJTPCF4Hpz6jTbQEYNgz6zxEenSLNb+s+RJ+QcUsxJ50
IPsg1bCVgFFTeBooRPl0CKvpgFefDZw/AuQWJpmfHfckn1Ab6Udoj8MV5K3kLnFG0PqSA2PAz3mw
FaW4bLOleuROYhakf2QbLEOCOaAVpDaHqBiu7C2HK+7+cv+Zp7v8IG3zBd8MtxS3qPrDjS2G/ujw
PDHxw8j2euLxLpOC9up9LoDSdyzj1/E0IhKMcQRMI9tfltV9IMqBdAZJA5Mh7Kz5yr7QlywHqPzY
NYFdw/oHWD9Dh37AOlqx7mD/8WYeY/hjAVAvifLxNQ8UQ71/MkQ97HYE/hFQfOIvYp7ng6mG3vnl
fHeRo4P9E94JruJUc4Io1CEC60fB+gd+UKBJ08cjCJe8Pql1gBgcbrPhzDxfNhGgsMpq1GE8AT2B
qY1gZDmlPsnMGZpTQztXz+y1lLOV8ZCbs+r8nIkeRjlpMMG2Mh3yhE6fu4ntMqKJmH0TfErsHhb9
z9C0q59GpWIBsats8kVYZjfhaLKN9RB2Emgk7HYzkAlNnUOGPpsrKOKItGsmiMnwh6ZqIIKnp+Rr
tIvSGFttcBmOmn6dZv7by6jib7fc1grfaYcC2DNhOKoTXNnekSOVXgKQ91DmMauZySUoDo8NWNyQ
m+1py8uSha/mftqp/iHthCwyP+1dHR/oPngyASYzI5/3nA9zGrOCsV1zI0FSxeshGFT2g41ag77z
0HzDnpF0BKAM2w69fkKfZdpAc2nqqxwtoBR2rc3A/PR1S6+MCRepe6Evm0EXzwqOIOY3lgjYiyP2
ZkU8O6rrfqGIJfpIpAP2a+2mARZsaq9aKL+6Tkwf8UuF+/e//dt//sdP++/h/b16P7vwnf4trV+r
d5RW5T//rija3/+W/fX28e2ffzd0Q9csy9A0RTaHimGZBn//841ILxTv/o8oKyytbBA0kXUzbZwY
JlKCsHtZEleSB+YWryUAv/dULEzEIz9MnUycKG5yLCKfVieT/JZo13ICYWtxum3RY01UMI5V/1pm
4JgjqYaQ6ye8aDb8hCpAicqN8nY+8OXr1acZI70r6VSfzmAJHLz5ic21ENu1SyZYYKZPtABAjUb5
Cmc10XSWsA5daa5FTn3qEg+BanOZrjjuNPdVBbCHLhgH1LtH8ESIxfueQ6wVT92xRXtn2LV4lG+V
M5WqZVevIMcvTqH3uj7naubxZMBt+/+v8UD/P6+xqQyGA3Ngqfzmf1/jgVSqqtWqZL+AdEC7aqfZ
yx4gAVmrrJ+FLBjuQpKMP0SOvGE+sVYhCqSCQMpKE0L8NhuzwVceZJznlcc/ImNoNH0SrtngllrZ
XemlWB4KXQTIF/VCHO6ZRBKS5+1ENnjnVpikL1pzEq1xMiI5xmIboS3hCr9W+ViByIzCGnYU1VQb
A4wP0tb22+Oi0sYclkHMeu31X4SdV3Pq2LZGfxFV5PBqgxLJ3k7YL5TtbXLO8OvvGFJ3nT7ndnUX
ZQNCWlpaYYZvJupgbuMrluVyUM0H+1l7Fz1s2mtV3dzl7lztNCZBvVO+6+FVC4lcxbjO4i/5dduG
lGQdv2CUuf9ZviznLcJHqdtUAPOJyu+39sPpa/hQu/46E0pTCQmGwimzOAtX23DzNiOxEAHIJFF+
LL3uQmDgI4lcYlRV1gJ+cJhJj5CS5lO39JAMcMYjEvF4g1YPHiEk7R3m8uaV7x9THGXmvfUwOH+9
DPKX32QuuX95Xb3kqzijYXCts1aoFlPBv5isAagrZrW+FduDxQ/iKeJKszcLH18QOVDBF0SPfQGT
U4Lla/ayIkkFxtv77VtveUc6MhDuWlwetgcJ+OkdScapz0GdvvaayV5jzYMmtwZJrlOCduVA/nbF
NvEby3K0W4FW5ROA8Fo8/2o8TB4/B8cvYqvn/Xo9KPz+l3VZ+7utXy9UGvlqJV+vl/9nWVZrq3y1
frrhuDWofpzN0Y+8Pu/VgjwOvfXmx7x1wjDSXd0VEcwWwSR6nyyRrpNesXl6BHf45+4UKqV/6Y+/
/5UUrWqHc3HFNiGidzHG5QnwFPeBQh/G+Yk7EMt8mBzzrfoIsRQQ5XEclcFG8Rgi2gB/NqIYkaU3
hfvyw0+uFFzqwak9NG4NIzJ4Sqm3756Q0NHvT/j2HolM65xHm9V9cn1MHWLwtjg93EiFMrvPFSPU
RqC81rjW2hHEdOwTeoXjd52bHa/U46TeWEgoHcG5pcdGksPqicpzRxIUlIhqs/R4DrZUMQK9uQXz
B0ygrNSred9ni2R5Ca7tLSDjyzXaJaXHZVAByP/YR2ADI3KJTElSSqZb1PdGYPL12k+x08ZVNTlj
hMC5FqEEyT2s1yCutTj3YG2Kw8ua/Cel3/MmmjWlQ3FYaCbtM0kqG/cv1eD0M6OKWky8AEGmy1LM
mjqQeWgZ//Mclv9+CuvlarHSqFcq5f/hJovSbX27bllSuJTgoY69a9I0iHiABlnu1GGOxwQ6FBfp
DUJighx3oaAbESvDqDptrZ8Z36QcVcnhSkXefAc7KYre9hHr6u2jkFRG1erH7AUVkMoVkwDx6Z/7
X/jbLdEo1Ol8rVhqlCr/vQR32/VmO5vkL88T4stxO2Mnt6FGw3GEpDkMqlj8cYGcwBqpC9DoFH43
Ov/Sg/rfbYK/9OB/RnB9Ohxqqxk9QDK+4N6DoaN8vwwJcSghb12bC2xR27s3ipBtpvdk4t+GgPr/
3IdG4//1oZIvFhmEfK1aK5Tyhf8ehdnlvD7eSvtUJpgQQ4gHS5GKZ53cgNyCuMQSNdXCelfuNTon
kjzjtz8mQr49ieukske0vlypM31qEvC8f621y8Q93AUEhuya19d8a/+rEay7YKt1M/o1570lziR4
1pLAJSFIFCW4W6kHx2KMcDn+wMJURhzaru4R3Yrl1onCXFgM8A1+XBVC5qNEfqHdcx7/uSkhPZVb
hCa1Pz3tm9+FxyXZMDBAj0PSqQCwXqmqGe95HmzQSXEJ27yf1uE0AenskHmZy7lYUljY/MuAlmuO
2H9LWZV8qYSoVWlUqvlaKoX9hbQN59XVbjKbXp4BghDRQ/NC5KIrhEvz06JjjtdDcE2GH7P4umyt
OtT25VUOiUG2EAGBmBVSwS7iTWdFcclpDz1s0xkTamI5gGqy6RTRlotJEZNUHlPUOpqEVBmL9wQi
7sGXJiGlbUNEsMhastyDz+ad2EZ7rPhbzqrFBAryR+xd/dciXH/NqOBZet9HW36uxNXWJNzyWYVo
3Rr+sDR3wWqQi4Yvk3gXVF/yBBrUOhQlDq+WtqFYQp47YSU7BDMeL3WYS3aDQ1AMJzE/dCgtHc86
RU7CxpZMSHNb/8ijJ/i4uu3kk2vS6G8YiXEP00n6f8ZvHMF3gIJq8fCRWkr9OrkcVyjAZA8ga101
rW5Onoa48Q1+kRQTHhO4yN5PMJpTAiMkfQafYN+TcBkcdJDA1lXhKSyNTsgc5S8LmDL18UbzN8rj
Rq4RbF4h2QmIqTi+kH4z4qQ2HGGckE4kOn3hTh1tu1PikFdEkRzJbXMleJDc5VssL5UW9RV7+NOG
RVK9VRLEp06BTI3iUPP4GszjfINccfO4FOLQYGFV+EhCNsGkFI5jklYkl6QQHsmsUyDV1pJK4ji8
4Fbsf4/Pefc3cIVl5xyM+Xk1yk7ftArhYXI/jRvdGbkE0wY2JOi+hdN4MdqTkX7P+fg1cqPcyyWx
Uf/w5bnRgyV5fWphrnvl3ln3pvTHXm1w+dkHBBe0NqCHU+xM+FCSv/HU9tOBPCtwTnJlklb/Jft1
yO+76EjKfnt8Tp++EhYS6Lpu0l2S5ZHzBTf3FpufFjfRFLPzi6fjSBThutYiyWVrHFYw8rTArJr+
tMFRt4UDddqN2suGz29lHnQZV78pgvB9em2E2FJNUPSf12Vk1kQ9hsyI5OtGNAXOIL1Cd/t0TrOt
VGLCdKNcQDQseyUXIMeRx8XUYf9MbovF/891oA6VYrVWqRcrxUr1fwSf+XFfPa+HpzOC2DWkxl9y
+s6H1BejwkU+3PEHlMzecReR34h4Mo/uk+EPNSGjBZuQEhidvAFnbCW2E7FZ39SOTyZYyoMZWBkk
h8ww5aRKuCrR3KSgMS+q+WryhLOCltRwBSzi3HuIqYHaqicFglCp0wogecF0eGrXyaYCzU3HP/d6
DEjTFNSYidWXpkXqfPB/nBy+nLxdVGNBDFkapmc/MqlT1rV/2evIenMJ3Vi4vruwjunZZLbAxwbI
ivqmTCde72BWZEXdRM7vmKyoHh6yGt4qLNtL4hradkzWbvrMYrD5nMerz2V8GuU+rt8FFrM7aEkg
1pCVeOIzKyyZfOa6y7iIE9Y6aEDySLsT3t4rcQXqIAkkj2+I1B82YnK6QStmYQVC6lKA9uHUnYd4
Ipy9uSQOx7tuPgR15LNDX22Vuy6Y6r8o6tW/5SB/WSPqmH/hIPXj7o81IgGvhpB95g/WlRyVcIEv
ghWlPHHLLr+aPLxGwtK1O+mp8eKGdphrIca7Cmm6QEsgOiXylI+J6mfhlzuL1jTAV3AR7r8kj5Ow
xOrfRuQEYO3nQ4n+CfzzX56qUvw7vlipFgqFWqORbxT9/S9PNZlXio3Z6Xh+lifcvqug9OGhUwg2
rMNhuAhOJN7Ec5BppmzSyNRih4SEFWE9JkHOlsfehv6X1hyhrNQ6IK8ULuykvcTfiW2swCwX5InW
/9L5Qu3/y2ru20alXKuh2Bcb+f/u/WJ+q9zKc3p/TuRr5KsJNx2QZbnxuLfp5PF/7U9zLT7BzDdk
cfev8YQPuSndyUHQkeVQr2e04pLscz6R+8v/Z3D6RWfc80yS4BDFvKJOUTVxqxLBl0aKl0hSi/G3
uQmAx1vHxwMVKw/9VXMR1Jn1LcEn2PY72wdT3+WbBTyPCyQSLUPwrs0KHEje47BKzWUFt7Dy4V45
ktww3WsSd3YczqBDRD3OIyou4mur8XILtxTS2w6oocL/rA5D/buSmNDUVpf82Wa5OXvLyIIb+JY0
QvJzNlHmyR28Co+R/80ovAk95uzNSPqgsc1jzuOZPUkmMvbfP5PeWrX0d7JuqVps1Eu1crVWTZXS
v6zA/fp8Gd4m1fMzUWZBRkCt8wTBj5xVxTIllvlI2rtuIbp9U+KWPS9tPidkJkEAOgSk/uS/0gxy
TWfWkUpAgOMDYfjBOZlRjIkv3/iVnZN6V3GvjoTDD8w+oQSp/IMkxHc/V/pILiHljl0InqLAhCVN
0c1V4aE9DiMJaVZYLlMEpOsI4KDvD5OYspiuKn+iClT6ybW1YhmuOtvRGEGxHiJbxbhqpze4ss5W
HQUyRMxU6JzFpW/lzTwL2R4qgdECPxaRymy1yiclL9+5PXfzfO+xIFJCSTWfAFV5s2LC8vUKuRCb
gl2Azpod9CJEuE6Vv2yHABzFPtG05wWKgLKuFbciKTGNMxp0uvTtMeo419PMBvNeHZlvhpHe1qAe
/q0/80kNkyWbsncgSDG5BRWeahXvOqsJlIbHYSDM3IDHepWvu87ZTeYruyOGBXpSZu/6HWGShAqk
WHtwAP1OoDcCuXdzKFa2xHDYb3YrFdc5wVZ5OBohixV7N58Qs1TmGbw30CZXUH+ctuY9bj75nSe9
BGGnPMYhvak3Mhcz8SsEDnIPRP/8yNvuOnMutyGHDBkY6e8zezziOBgpe7KICUpSa5j2brgBwDmQ
i/3JY+OeHTiP5gx11tOUyBz4qU6vvMin2nW2r/TNjjLCLCJ+ZcQ2HUJFSAazI7U8TnnZqBWTM50z
/T+rkyw16clc3PU5somt06ldZzHse1PmcpTrSy2dWapKsl5K3+P0vnR232JQ02e1yeyRVHTsWDrI
Cx6CVVD55ukzuptPTnjypfdyqZhzaRUvWQrZ+hz3yKrF3nOxu7ZJCoIzKyvVHtiCK9FTfUmUfRqP
TT2ZgcJChF8l0EZc66NoQKCzVemCd/mTX79Piy5nG3BC7IUj7g0WMYkoabquQUQGwLPqTCs3cKcN
u6tOrc8WLoe1/vBjRTNl1pNbR0VohSlGqmCG/+zxHJZG3zOO0ADXHsOLoZYDfqQrnue+pucSDO9C
+xIH6YVf7Tm9mMVnGka+GUmHJCXyIqnRDP3sJNuSGF4QTz1B5iRlWtDDYUY9UrYm28JgBEu/0i6p
BDvQvRktzdJDDcyACVmdbApVtaVcK+WEriGrpk8mOaLlKTfkxEXn8k39XEiu3bDtUl9SSHK4Mdss
QbeNjxDrCUXhjnw7BIUCeqd0HMvejuOH4ESUOXJMpM66g1DvvndI9hL9HCKdD+2n4YsS9JE+QPqp
vJ0xhWOSiXQEA8b4eSDoqQ8g7L0o6GWvHIVi1xaUJK2wwuCWu1zecxgWUJtRoHPBFh1TMXKfvitu
+k2h01cJn20UcCVOtdR9xB/atgp8jVMRzNrHSNHs2CZyHoj5mH7P/c60dOXU7EYKO9Ue4o5qPccs
almKCaxfflX4ABIAm1NLr7YaoAH23oREHrfn0y+1neoLcZwZG+Tsw/s1xIsg1YUKsaNy4sl8HUp3
+FVGSMFOYy6a7TjJSwEzELiKodoJYGSBhQWE0FFEnsFSdwOcZ/t1BKbtqMLade7kj/NRyjSZH5js
ByyWJZgPl1edaZhYomC5m1Ntx1V01u3xG5HDNs7achmwGD+KTLRr2RuUuynT5eRvwOTdwKtdMPbx
wKTxaJTLcAmgYzGptuKfbJsUe398s3MAXR74o6/8DAsPlyMFAZevF3i6IwEPHpX6u293qrdhByIY
KCCcvlm1bozsft6L5dq3UU+cCAOFOBtvBqh06c1dmbbow2VCRrUrkNLgIRAuXO5O554bOXV845O6
YwbyYETCJclxKzwB8yc4c9ANl7kTrJTiOFKRMq4853vMpBcu2ziQ+GDCSUg5Lm6U3+qHA8Ce8ran
9EZOjE1leif77EhZHXuQ/c+HG4IllaQo7EjkNhNisy6NCrlfeXq+RPiyOO82nu1sCXRZiWAK15HU
QOSeYcMyWOpub2L4FC1ANP98Sagmz7Ck0PQrq3jyAGdNYDxlMCJYYD3Ea6JnE2U4bQ7hB/+SXzJo
SXNGmKXxtPAo/drirwL7gjLO4toTcsST5Ln+KM2GarJu4XueLumUiGfMALxOfsBbmWauyRaSPIur
j+Ne7gnJ5z/U1rOGjznKuw/DemI+KXxf4sZgiSBz6MhzMuaujNAdwnknD6WAjE79leBUHWjJRFEq
gfmfI5pSAUgKT7AQNwnyRUXHn+O8SUBBMiUvyvQDpwni/lHTLUg4TkRqzKdrXl2U+mf+yFHqd4T+
dvV5FxV/K/ZvkPRnX+Vm+bmIhgU0FZO3oonHHlSIDF8p6XDyqwCLUC4I3SRdSyISqQydEkLByH1k
Bjpwtly8Cf2jdMjPNbpGuTh7LTiae/eMabAMls0pjmBoKkW0ui2uL7VwHZconXVFqygka963nXW8
6Jkre/987txSrWaPvmM+4UlUDAiWiynWFhMnFE4famBvaRwRwVUkuBTamsYVYKx1pxRWCCOq9udx
47FAVqNZb/VKZQ2O+QdiBmxAtrfukdTWw/4c4G4e1/v7zmIktqby1Oja3gJMSTX7QveWqX495rbe
uBaSKwmVSDBilypaalQXkg0In4lskIoWlKP2QvqAD3yvX1KNC1VLWE8cpdFVfT+MbEGwrMJw1MLV
54qEBz2hrG28j/HtJTDo0MXnJNrhKrHvX+NViy6g7pf7mxZG33E4e8u9et9ph+Cv+JamSB5GKn4i
LcRG8ie2A87CUYA6SxqS0LaMyqcyx6IAmLFnvlAUacvzqCmTnBJAmUc/A961L7+G4DZlkCO+sZgA
NLkeaJMnJubriaS4b+OwGOPzj+qZ3V9w0NY3rQd85HB1OiXF5wo3czV6w1OSQUVAgs3Sh+CgwX92
YzHCd4XOeUaKiXbGTB7ZM8BOLXAj2FTrXvhV6FPAM3vExgtRaCkYlYGg6sGnZD2wNTEm2/bBpwQ9
1pgcISuP4JxPi/4qoGX7niXQ5bdTcnksPtFrdOnGp7841Q4RKSEG3mkf5OP/HnifyWuzOxYLd3Yl
u42dtjtephK9f3dAPGonRHVJdP3kyDmn3srjJ5A3H9UBImLgZQykStDHWzUmZwqzQJB+7vXy2HhZ
RcUSmO924NUq+HmuyL2CtHKX88P+/fJ4SMRWafu9/ExFiBo/SDeAANvo9JwoLSnGxZSWWJusgntd
m6jNsN4hcL9HRkVcyaNdu/ZrSmWfQ/sAqLiLpi/kNYXy7NoVQoe6ePv0KBEVVh92pIP2B8MXyg+N
XvYZJ01qR0XAjL+m3dLyrtEjtzBnZJAzntBl4jFBh0TEhIZKUb5Lpj5UD2RJNM6RYmTGc0VPkY/a
REohhGWyEx5QJT4ivSE8KRWN367h4V2OvkqVOBRmvTaaqmiI9WH5A3nwpfpBgQm4NbyQaHck/B1s
SC6lMH4g6BdRFfakGEA80uMwPFBHWbsAhZ4YA/GUlAj06poS2td3PEaZ7gzSlhRMwdXnPFb65JAK
N1Lu1W3jtgQLZ/1KSNKpjwhR3LTWA+IVokYv18sI/zhJSyrhwAQPqDOwU9JOT0OyTe3aU2D5MvWm
oEBQIYpeyRSahDa6dfkRT49ddKjxVTrlpM/Yubto8kVQJXEXHqeFJl7X5fj87qS71Hz3ynJ8fS//
3tHsNPTdFjdMGd9S4kDRE1cER6ihitHl1jbB6hRmRlI17C1p+SUQLV97ks39gfp9ueKgDJBD6l9B
fEWD9yzhjFBpc0gpRwjcCWXckEA9w5Pmht9yzY7+GSHj/Q/0dkwLMIEwMwbkQiuXwH+aflqTaClP
oQ6SNpBSWgZlGxL1DNrO7DNuxQsk+haueDpBcewgbNvVqMBiHIbFEQmQII5uztwLJP0j26gZyQPW
dlQvZCx28RAB/q2/rUgGefoijJ8PgvbkXCX/ECWWGCoZOin3L4yfo1pNc+FjgwG6Jz9ZNEtPttwn
8HBzHyIisO40UBWifUj2B8Z3BlJMmpzm8RemK0QK3CVBj/OvQ5DGXUzuNSxreG0j56iBZ9p4phCf
AsQzkJ1USFPVVOGqth7JetcqB0QN3cm5iQJOls0r2sokbO/ArEznpqyTPaPaqyjFFLVcpEVkZROv
exoqpjzzOaz+uADmdKp6j+EiIB2Mw2Ea/RrP55M7z7Jex1VekVEhVxc52ldfrnBX9vXdQRoz4ac/
F+2463p0nS7eqs/XdO1eicVnabg96vwduBoCxWle6aI9RL57xPfr++TL1S9fIz79zU/lZ9zIMU/B
SV/Y2nDPLVFbettnVqwSHjYY6rT9TZ9XPVxFDGjGLMiAkbOU8L5KQhR7Ddj7zDNlJJ6Iow/I+WDO
lZNflP5K9kg4jaQYFJCBXKVaGPNISOD8GWZeSzdHivkjxyA1dDS4IUMAwrK4AYPTgrkISxlT0/Ao
1j57dSDl/IXw+k1lU45dvxsfSjvIOx/+96UxUL6UAb0pi31BXGQEHO/qczZiOxakYqdU2ZlUbj09
kWKb5UVawBBgS2uuEHmtX8PdNkNOBJ7EuRZgkUQTZCiFMEpZZGnZ27Eyxf3miNKKyegE2MTTi1mS
Ge6pGpGiPL0iyh/BdbRp6y66OnfMkM1MAfBeGyzJmh7KaBkuRoXw62iVoqGZ6oKZGy1dK5HKu4rz
+M2FfxUoolzcPnTvYS9O/0h0z/fsyCWy5oRS+IGagof2EHous5ICucQO0dXM/xmng+BGZIFC7M6I
cPHdE1IiySW+DykX4Lq+AOPXUqI1ifbP64cCpVnIIYdFMxOBfR8OJGZl5lmROju++9xiBEOk/0PE
pl4tWd1TOuq0mtpTQeJPgS8VCVnUigQVcpJtUoPs7o8IQ3mTT81+hG5DbbAtSlUqwfWz0JxS7kLj
opsaZ3XeKwEFVAJiyoehW/mAa/44Goazh/LI98wOST7k1vEX6bC4WJuQr3lvE1eCBqtoyxAzmJib
fZ0wOmeWSAdYizxFPiIS2d5l2drw603J4c1sblsWo5ebry2z5OOur6Z0+cK5JMElHuK5DvFLhCH7
aO5475F6LDlvEgSZZCZzDlcYLKsMjUYR6cA+UIaXIees1JrpWTJWJLxQkkBtCOTLYZRxDzfYfpDZ
+91iZ0S2I3/yfto+YqVH7yCclo9Vypyz53ajJZkiFHBlOfuBjKRKjjuSxKed8zeShKAwIP030IgK
rWVTHoiKhb3lSsDrObW0LIMTHuVF+Nusgi95OXjXPuTyaSSbXjFoQFekKaUw9zGPjVzg7orRSpaN
LkZXPCgadDlzAhjGekSwZuPygCAbMorIKvFRp55Jhd7OPguYbRGsf2HRY53moHXl4NTzHO7eqQdp
CatmFcWugWJTwwki96Fwra6VVTtsYMPEKYGHIsoY4+wRH/rMwWMRXqmGR6Fvrro8es0+2A4yq7Fi
AaM0uH5XIJIy+hqiQY3PGo+1iOoVgB6HjQYtUZWukDpOwKSz+2eTJd2TOvrK3hHVy80DrtCt2RWh
3QHyh+zPmfSzhswKl6oQFgMqiJKz0ocmqIgKUY5zmY55X6aWsPfUxSJrSBo8R5LXhp4tj0o4+6Q2
CXRXLbYUPpTvlEDGuH14L63cno5/CIMtwfeyzH/jNLpyBI8TmqzYR55TGzlLCXwGPdVLZjgyUsua
GuSfBKQo0vgQmfnPUR2j5OhjckkQouAWlD8E8WhQmNMRhXvd75iJxm+xTgDBL6BLFt0uPBMELgVK
Z5Ystaxv9flDSz+TTJrKvEHyEKYNRbXVbe2tvzE6dMGd47T+KTmdv4kfV0/yLxshXMCy6ZXdrTsX
rvfZdyMqkCf5dJTdNPJWW11SfciJ1xcH3wHicWWbLrES3qeMhpczbY8esqOZ604+wG/6HGQsVbrp
9aVk2bHN7M9JkhH7urDUJdNVuDW7DQkykyjdh4343AbhBfOtxfhY4dWRoZSZG9ViUOyuwSnlM1dK
fohTirGuBjvAN7DCA2+CecKXC/QQUbYJIQeclUOZaXBuAbxT9xX/X7lLJZ7i4bVhexJCgSSsf4/q
pQqkDF091Meexnje39IBFHtwfDMD8C2coLdn2oD6wBG9EAUZIRqF98VFryDuspcSma7DaUSy+NQs
LPKi9iqtXEWbVMHYpVKVas6hLQ2bv+AulCqJKI2pqO4ZqgpQdyj8OJkEkGJotYWgVBdMyUsqT+Vf
VVehEjd3EZJSIenOBTpm9y+P3tauKtKl+kim+CCyjBkFBDXW2ORN6lt89ruQiddNwRR8MNehj7bC
JYEHY3ftB6zCTPXIgAC3ISd9+74aMYhuVCu3Ip3xgyLZslPjSoq/BrmuLjA3iGoD8Un4RU8qHR/F
BNDsmAu3jBSCeYKgCRWpWy1/PBehFOYjsbBf7BGGOlvFerpcg+p3DZ8zZUNt/usOFYQdCDqyx6vV
j7fQp12hrWQ8qvygTgSfZ9Iljy79E2kZaaTEliok7HFUf2psvpXflZIFAvYD+cI4zvepPsPlyMe/
GWbqCTvj4BBIK8QXq24xr/gVcYNGOhGZCnz7hXvY+xi0aQfYqPBLmVu6L+lyC+kJ4hpyy/qI9sTj
7kfJiAP8J8G4kBaDy9x9niSA1kB61sOMZUf6TVL1BRXCwiIyVz05JY5HWOsWaQhPGdBF5wQ9lE4z
U8TGk2AEgd5xASPlARdvqMg7hkwwZEYKQZIH4fe3CMwUO/1R/fD5i1SMUogSP2Q7MemqnnOc+CTU
ErQhgU+kSML/bBlQLTJR0Zwk8lWKZvLUBc4QFcnUOiVpKrWACPxkog4QSFvPOqch3YCs5mJcpkD1
bCQbwYuKUgnIkqr+4w9hByfbSc9YU4YUue0zCMqFJOibLgV2scvVca2RdIQtxDg7o9fv2kchJLXV
57Z0v4lIBjpZN3H2JYypd6DA2ult0jzM7ytfx3Nr+Uh4lp6+KHqvM3Oi3yFhjI7Fu+n3uhEs++SX
uuVCkt8cKRUTTj/NR0O61+3rEe1ZYX6DrkBel0rqqFb6o0rC9nGPxEmJNlQLJWuLbB/aBD3mfuFD
vP6hN/Mu7vslShCRgRC9bhnfAICmwfZxSs007GtIyweLjtwKdw38nWqPlNXYHcjogqWkZY1Q7WrX
UNNj5nmBieJ5gjkM36/UjqLVRXx7AR2n/A3FJnMhGRYUqAANgmOqJOQCDK41jJbYXQgVL8UFXHC9
Xu8e7Qf4W2ADWnUYgBZHMLCrmxTBizT8aE7E3kVNlLZ4E0ASVtfU8tEpxPkPYslJ/tfVazYz6GL+
1U6sfUqwq4o7RlHN+vHQqeE3geWBE6nIhoVFMy9pP0fab+Qcw+6GK6th7kmoTOAqj51li4NSFXOG
19UwB1MpKhhgFMGMosODGpYdwnjSPXxjN9kNZjixiAlgaaW356SEtU//jsxu7G9VQpXP2MeqGLyx
DqJuqQMIMnhfzfTp/bVl+xB1HkfGpneNY6auVtajMdQfqoi2QUKuloYUAROdK+Z4POgIUaeHU8bZ
AdAAs+g0njbY2fA4pj09sTjKw2lwO2g/e8y19QXSSofliXSKfV1yak/MYf1xE+tzvO4JTpRRQmZ9
8ka7p6RndQCYeZe4blSSdvlBxWQH0kn1QehI6dccgNM9O02oJ9dSM1xSldCNqR7YIM8Cbfiqp3rf
JprH5W8hKGXjIUIhAnOefaMMeXlVkfMn5fX9MwVSKDp8CGctEnSTAW7K/yuEhO9kC60i0TfSbSw5
kSrIMVRrIAZpn5Y/vmd6De6d3BqOdg4yXT9Dl2GC4BzS8DL16WGfgCcqNPJ8BYeMWdQpWy7b1UIh
05J1SMNlTNW+xyo4HZZTxlzj6CW5k7uOYQrEzj/MGRHqKElm07p4Kl7iWlZxrNFj9U4NCPYfJB/u
KfnKQd+9BdltSo+bkdYd7DFIDWI/Uk4H+NJel9H9fImIOf6LQIwRHOnX6TnPKiq29L+pBC7FHUqp
pSBxr+cTqajI/c6XOovLPVQNdTmJd6ijnu3VmcYrPKwTbSnIXGJEMLINuGFfl1if59ebrjEso09Q
5FH53FwsudUw5CbcFayDW9YBFPSN0hfJc9WKK2BiVpwREczwswwgETgRrLgFgCALN9n99T6jV6nD
lKubozpNZH/llChI1VzjM1w6NGHrwUhlrNQGfsF47ZHqo+dkxw7U8MPfApoRkrGfBvUqkRrg9fJZ
+M6AFbYcDegSJunKbONSAsFvd/QkLnxLB9hoNOs21FgtaczMwdCW9He3pNdJWIRrNmxgR0R3KgFI
WxzjEeOWxt0fbyKRQwq1ESWGKyTqPVXhotOTk+G8aTjWURIf/VCnficrg+j1wcr1RaJ0FtIHSHRy
jbVYIN+nmuBMcE6yIckGDM+fzDwM7Kmzje5jEkDeMwtyfBKy8pFxUfrctzACQF+xFMgAiM6ISZ9/
T8g8nhBToKmUi8hHSmQJ0TVEz45avOim2gFm0kUXv+TuGb09FzdIAKSXMr7LNFQDhVoMCk+yBYm2
g+UANb4b37nvUrBjUK6vBQy3LGPW6vWzxH8Xc4MEI3nA5mWvmix7p47vGcTiUIoA+/3AAsSoPtI0
PQxx5PLSMoWFvEn25xJhrpPCt2MnyFNiU1Egq71/LLeu3dzbkRt5U9JylzB1p4Z4jCV0NQWVYXmu
aq8VD3JTuYWm6We7YodSB78q1+4/naB0S4ABIhjE9ZHcwC3jXzZxjW8RQjcQcKH8D6w6ZUksKgBC
uZFMVhO+a3ncI7cNFwD7sZGp2oPJQYy90KaACNRDRC4zvagFKdXvv5XhfIkFYOL7Vvb3O5r5t+co
D6/BZgT4JXL+KpVUtlUdVUTNHGXTEBC/FFCppc8FSFgGYGjZeZgDI6n45jEL4tAHuSyExWdbLD+n
BPFZQ6l++dpWVX8ykX7TWg6GGItsRNssobqLBsRTZFZKrhKRGUAOCLWKkRn+qCh5JBC1VeY0H10O
NiFqK8Ue/Z9qamCUMjmyyKCC6OYrbxA0zH2iPD2tBz6EZFs2J89AdfnI4Ih9AyhJjVN+BFdD2CUv
a6Lgq/h7jfDd5q2tT0AjTj0FqB8c6q3PPsH7YPyG0LZLvW5IVwhN0vqgoKQafY4IqyRV6oJczEWk
aLI+gEytYXKnaPXl4/BdyfuxwG83nlYJWYyPekakS6BfOyYL1GbAQH9jz3wzP8sJpEI/CBWOPdCp
LyNMKipEIPFFvBWKA3U6+VGOR1Vphpcys0dE5im4i+qM83waySJllFeYoYK+ZxefnKpsVFItMZ5U
yRKr8zaZ9MhcqTv0Hy9AgzPjIxk4E+WFi8UCb7HZjw5lE/7rk+FBQhly77MPIp1SHcTAGadz+Nu5
O6Tj4bs8VwuFa6iBbN/4AAZWc1VT1uChpdFxKQE/qRXq7S2zF9GqD/Cw4HnQExmjPHaNPRnchYPq
36eRyr/Pl6FgukIADs6AP8/BbqR+oTY36WUoAZolzdOK4It67hRObVDVnqKay9blS3VNBTGDY8oD
31VRVOJSQIGeastRG1IXArtOEQHVMMfWrbhPA1hc338iANXn5QFTa42cf28HBIYMzyYQpplvyXql
pIdn5T5kzUgZQuBBZfaE/mWJ6Gz5UBoZQ4e58i8dCBqghGJdivfzKfXB6RJUuu4qcEFfIsrY9hsq
NhAwnVtngDU4b+FOozXalxwjT659wjL05+PAtEk6qZZqiP58un3porUaqB0YVrduIVN3G3hUyRQ2
A98zt7Y/XdozJzQlcEXg8ed2dE2QcJUPFL0liTLqLEYBLkfpOn2HZY/aW5B8kMERgaCh0E+lInm0
B1MvabitHFci7auibI/ATPqIYGcYHUrbHiOvfkv7H6s3ZS+qMBF2jS5HdW7A/WmL0iOMJie2OalN
TWsi8aYpbs+FL3BzvxAFS1vaReX6t2jfNfSugrUJiymTtWxp/NT2RBqchVXEAY2yED/BJLEWSbP7
T5ChhnQtyGxcnUjRjvnNKKAsAELxXG4u2CgQENYnIbmVD6letqyk/zYknfeTHj9TFrwhEurNF9KD
pVQvQ4W1tLijfN34GajITohgC13wVWYx602IbaJUKAiQ6zyjnJLcMeItC+nr8qVVwxyrFHdZIozK
Ra16qVJzCrY4oi1i3cidJVmmtlTnSL6KbJWuD8U8z1OywjcTaqpLl2KJoqKuzBhtMBIvW2SQYg4N
NzGBKyo8x3zplVZ4XlGCUDFaY08JmTVPb7TpTH5Xk3xLX7crjt1VQn5chUp/J9pf0S+LH+5DSrfM
kM+1V5fIgQVT5kEEARAi2I159DwaYqN4uSKlF7PwuNkJFo6R0HXpJS7n8WcWX6DjucJR9ouLfD9K
R4M+7/quIVAL6KCuC7gXpcTKGZRwiY44v5fHdMKlQK6Y4pMsn8pUwe0XbJjT/vM6B7lF80qG+dSe
MAdZzhSjOiqd1trxu1YWzXJiw3WomFgleh0przHs5iCqRcJ0JKu3keQ2g/SygDcXRSHFVKWeGSJt
eBepZVi4fALrgyrKWSjpVIEMb2Fb+oxJnOv9I6lKQQNzGD6KUO5ayAr7VUpRws2nt9QIXR3kQpOp
00y2CMX2BRH58fHYEVgttTRikJ6bG+3xe5s+4163RLDZvHrLWiKHkD/ok0d+2kVvDQiaLfZswTto
Sk/ZfnG8NV7M483r8EnsXfum6p3hoczCAIiuL1QpidfRQqcXX3qfKU7o6lZ9mndQb7EJDCH8y5jI
wsH1gQJMMLbLXZntC8xHqWplJtPtuI10cxFK9ZXxQngiNkTcOH4sECITURRS2sKzLQKVE/mLSJsH
mCj+qXToWZXW5Eu3j02rRO7vxqfuZacKWu6SygJhpasbWq07xzChoHfBZIDaWsV9a069Blz1mNFE
30PFD+HaHQQK296DhCqTXgALwNjUa3WZgVSm/dx3S9C4Q1/HiHHUGJw6OYM9no1QaZBTDWVp/lrv
SvKL4WWgM79UnqiOZzXcAqSSkOfo8suBq7Tysb5dLPmkwvCnJp7KaIk7petSI4ZmQj0I+HZuTj4n
2Gtu2q9eXUdprOHk1zZdGaRoR35RRNqzNCy5hKqeCkmZf5oOc1ngWSWloswiRWHvXRa6oSmugmg2
zc5HLDXcWZyCnI/KsMIDemL4joQJ1CJT98jiy//YEH6LNx/ayn3kwY6HD6bDpeCLgGgVlzeXXIXH
ygfnTgOvilNv1aKabLq0hV5c4vP32a9Kosl8/sDmYYOwC844xGJaiPb9NcBfiTFZNw+9EhfXkT69
tB4of26DtQafNKhN46tBblR8z8WTpIigikctoC9pZ/FUIjt1q0LCN8a2RGjm1jBVMtIgu2FFM91a
7o6IfaS9LS7/5IlhZ14Zdm0vulql44e45Y4xyJxiP/H2uREufrmhi8GKMPRisOC/YhsCHHTEKUOc
BYzFBUUv22OzinVQ6WvCicpWmcqDGToFeXQ4/M+rAh30tsVnpa0t+pesZRFcvgpN2A1Y15iNq8Sr
DKig5+TLEpUCkYOpDyB5qzGg0kOKqZP3ecWjL1oF8m9imU6WweYjiw4ku1oeGfgQlr92JBa6M1aQ
CnIMrUnUZozjzlzamKX5/kZSWLQJL1iDVJO9Mx/lI6GxHdZI/89axfYsmSWkTXEeDt1Dd5ZM0UO8
ctairkZY1E7e2oXFr1Q76aao2oUMLH7wkCoL/1uzRBezfFvlxdvmMOtdMe7NgxUXTfvXNiqNH/Ah
6+oEzYUvm+6Ey2wijYHszi6U2Lyr1ynbQQW07Qs5x1bluzOmvHVnVb031T/5+u+XOIPNX3NkcDv2
Nj+kidm2HifJ7tjk4hEVIMaj1Q/Vmrkp6fIR68gGR2L98bJL1ancrJk7tYQWKAKZ27ysfnLN/FsT
74AjGTj3i8d8rs3qvObaJKybnLtz6sqCHZMPiLwtU6rU3k/O0XYdkTjpMvv2jlv8jcmTHMwpOHEt
fE1aJPGsNA/F9nrZ3ZVJ230liCgikz9nHar30fVuOnzeLb+4y+4cTZs82HzbIiH+tL8kme28zTNS
8nZTvV/CMwla2iS5h2mfAgjBmU49Vuqvq1NUeCjOu1QSqpvyu/Qw3bQm++X99PSb/OuXzvKt2iLp
EooiMfvtci/XEahHeE5t0rlOrqPPwJbfCJAhNRg/kcKsFJd7OLb3SAiC8gQM0zmT4kc8pqOfqAE0
t3cvScVyjqXeo+3Cg5iNv+sFj298D82LnOt6CJV7iPIA94WHBok51gjsxjxc8T2dvilaoaEh0Hf0
OVW8b3SMwSlwod8xFeDz2qvFtIYaoHqLd31Up0oGIehZPI+Q0ZrUsiRzJCE6Z3hWpjwUe5jfadiw
JAaiXXrW+lC8Nn16H8r7GizkBR4zLoni6ecaOVGtbaaLLKEhjFqebkJ4+EAqcnIYdlOvWQiRFR44
Znu139uIiKd2+ZcDoPW/qpGFxy88GDBQoB0GbJPGOv2mzia+G97TQSvaPu4CdGgfcTOfnyRZXiG1
Y3BrztKkm41qruO5pQe63hvm7y816tXTAZuu9wrv+za0Uov6kZtr757RPf7axlcZZaUH1yIkB3OD
r7WHGfDasa0ZftElPeO4r02+EY/7qNpf5E3i16j2MO4f2xipag8ZGsfJ4eznHKWt2DCFqIY94uiP
bS6hzFTEZzaK6joInr43qOuQBSq1TCjQzhegPO477OkhsQVe4cOi+3+EnVdzWluzRX8RVaQN7FcQ
IgihHF8oSzY5Z/j1d4y17HvOp+OyS2VLQoQdVuiec/bsHZdOnEO/FS4Rb7xrUiCmVUG4Ytc+5FX9
VU22aeZwzKPua8PN8izREYQL++u2MibtrE6FV8draT5p+YaDpUBbCa91TCxPDNf9mzMlVrItGBc+
K3M5eAnPeTzxygXcDarolIG75g++FZVepKGDl7/VaBfKmi4tpiesC39ZFFJmX9JPqpQWcSr8YhKw
XqWV6SI5HDCVEk9Wxj3v7ChjBs/7VRVqyhIT2qjSi7VNlacVabBklNDi9lF0f0sOYWqioExeSFpr
GKq9TJ1Nkf0S7o14KomPVYm+RZ6cckOSpb7JaMN/SrbHvFXEo01FTuDEJiZWZYpcimVKD9CGC9yg
c+ouCdF2BJkIHzBiYe+kMkU8RY2VOefhMkiQjHiNhtk6gYwIwghThMr8OSYfyhRwvjc37UGnT34o
8h60Rz9ENAxGfbkYUsRnzDJEmwKPrywMsREQVJpUswCXpYe4qxt6GUp4coot9mAWNGw0ZVY2TNdW
LJy8hOZ0a1IuszYjTOuWssCwkm6h+ldY/CdMnvs05wqUJvcvaPEj82CZZ0wsze2K6CcH7S1a3Amk
ktGER5PUZwOAJ0mfHMUTsu2GG0TcsE8Gqmbe6ZOGH0JzRfinAqHEyRwIbA2Y/nVODyjFsmrNzvVC
vwxUZ5KjFY+MlHHs/n6KzNuGE8XLcTMbfqIxS91Q4lelEr7U3R0Q/JbymgWBSiw3knrLESwuLvZE
FYQpg9qJWk2naHAZQn4DOO/wdKA5QD1pC/csXBS1dB0vIyw/EKicmjRnIySY/hDg37E6JyzafzY+
KP7XkvJ/59QXy5lsMthOMkssZ8z3IYMacPPeNhoBK5JdYp+0pn7Ou6yo9Ujmo2DRAUqgxjBSMeeV
81/amNDkGIUT0TEhL04iiL7+fMDpb/1P/rUIfPE/wadsfRgeOGCUtthkCWZ5GcUF/DKxd4hFpkoY
QxQrT4KvNncI2LEiWRK7SeqKh+YXGN1w4j+J8Ubms1RzUK/udWyKzzSBUxLBvGDyBSWJ0hPy+JiI
655RwU4sZMdnOEcUYe1KiiDijOFYkcAdY8i2OuG/WY9UfrskYs6WL5eK+VyuoqPQv1wrBvnR6nTM
bg8sxnsWF1X7WWwiwU7gveKptXf94axWbB+eWevI7DZiksxmUkj/cQ3C1wetYANYJPGSfxYw82aT
uraLgM4mNYeHPDmJYvEDU0jsImpCrZMAQ+As84S7eeLuyaU/GVbT4pRIPOD573OQ6GHjz+Mh91vf
jn9dAb1Z/nUFir3ScjZJ8F6RglIFvr5dPwDdcG+c9U7vHF4wdJhjh/rLZ//ezu1fH+7B/evDh5nJ
vJDJ8+HKBdavawZiQstDh504mQIF6pzZAzRtijNelMuBmkcLEZ9nHXrh0S2z95Q2B8/+xS2nVM+/
BxkCTKS46STMP4t24CUEKKJuTRRSRD5uRKE2iJ4a22b2zUfHHye+KyRwdxDOAEIA7hfiQJHQLBWq
6RpqfP5hsqyb1uRQI1fmCU6RPGzS8S7ySEeALaqB2JiEqrzhNPIJblmujaZbIxKnYd1VMoRULTyE
CGAIroisqFQ3sk6+G+bFyKRXPxB9HRgpJmK+WMGTtEZfH1aDiT/fsALGhb+LIYopno6VJFfMVb5Y
GqbT82RxzBa9Yy4dBAvgngUgffHKDVB+mZCgErBQmcJIE8IEwiwrJFF5TodbsUU6E4N+C2krVC+w
9ftTgYWywIzyPqTsni6XFEBwQbNvBgreN3dldzMi1ReFc5hdjV+UF+7QKMskrvvEARCBjF8zYhUb
Vrgqm3aT815PfiyAd2lSQ7vY6+ENcC+sFCJ5Adg5iOmk7XBRCrn5QV+k4MZmIQHwB6OA6rgCbequ
DGEAjT5UTQ3a0JvXC2CkHscuGk4kcT25ph6vB2ZiTV6gLj4MBFS3UKIFex6jgRkBVb4uguxVqzQs
lYhWRnH5jQCtSKssvSX5PrJkxqypII+h2uneZXzdmnBQLkzRzSq5YkkLGLHypwEZkTvl9NXCYnwH
vIvonvi5WXoy2DP4LD3FIDTMRzTZDcQQ2OSzHs7qy8ss7nxYjLIMSigcmyrhRhANXi6ag7L4SxWz
S5MomMuMrw/VwYURNqkbkbNlzNLvROE/iNWJoU0o5Nbc6Ccfw8acQnsdJIyXsRXALoADNeMrPA5e
fFAonbe+qtSVhYWIXpOqIBtjZhVAOjevAspZSkepxWTmlVHTijiW65lvBzS2c+qXlPYZA4ViAv4C
jomCUeBZgWiEURw+bkJCzrSlJAgiiHSQAcHCu8ovM0LZ33wbsL43wc0zVR2H2zGj03paI1PBJVd8
OlNfGNpkXwQ2yHg46bS1+iDxADEgD1GEQB53RTJL0PLh7B6+75/oXsveMa4DkD3QOiVwu4Iko0vO
W+bSaz094CxmVqzqecn6wqXygVJdWYTfde7Iv4/6iuYGL8mjmUhUPCtpLhAUTF58pyiaoGOIC8xH
akT1M+GCD+YAjKhcnSJnan7vextSuCZgs9W3tUQ79+DCXKQdOTcQnQqSP/VxdD14IrDQrMCaJKiD
aMkkoKoN1C8SAvkZTIjMk9yIxlxK1OS/ojBNvkxViQEIZigKaAwNjVk8DH/jQ3lEc4kDZsNckTWp
P9bgxBojimytLxPt1nhrx42VoSD2HaLj9o7JESmTNfLvfWbYCS3DMJD1orMKc6lK9QQdoxDikEDT
DNX76sDGaIV46agchpNm9LYKlMC6jVkGq3Ana2p+KbYhBuCY7p1Z5nckzGBK4F6AXJchKVbVrrXI
aobrqRHvHieXGPqHNTZIjjx1hZBFRCil/gjNB4vp5fpxck/SxvKKyRnXTtMzWdJsHY/OcLc8vFWd
0ePkz3LVMnhcDFujE/dNqMQTFWYT91sEEdyCgAaYFYmcYCJCOYbmNkjkDFzP7GpeLNH3dd/Max+A
cJUUlhjmH8g/DmgiZP5ilqQIQhBaYi8K3P3JmWPJxrovdZKisqf/QFD168mBeIpBtb5M8rW4dqWA
QQ44x/KiTj1xyAk0GEwunAGOdi8y7R+53F7Q+EX/m0O19+SkKDxWnpafAiy+wAkUvtdpR2+qz3Nc
cl3CsPGDPC7hts/Vw2dH158sd9Yj8rh8JrqvI0Swg9CoRe8yByaqn/qI7cK1SRjXLwLFkJmptVsd
kEPDtz+I66qQcEmyCj5Bo35uJqSJId4ON8/oPI5639qPcstw9FcQhFpFHXP79NMK1Aopin5YynPQ
80BcRhmePLRfqn5kAI0GkYLwhaCU+eSk3r+qaTMxd6PRQOifAMzB+MuaxXEdNyyPxHFu9YRjXGvc
KcNFdW8sr3NNdJc2GTKJtCxELDui5mNU/pHAVdeSZ+gNblz3TfK8fZqIhvtR90ig3ftuhtwKPUb0
VdGByOvvpINwp89PWDB+amxxE9E4R7DB3EYzFSVqyuDUcwk3bFuH7oArrr2I18XzMkdSU+w2l7vE
h0qpoF/xIS+a2ujqirGj9aPYzvrVK4Zk72HHlB7djLAuN8xzGxS2S1uVOjicGzDP1iw1zkX8gZfA
LiwlXFS9XWh4/RkXtkMb06ZfOIvBgDIF6yc9l4i7ONwceErpaFDKYXo5NBz6uRWEEaQk2bpkwwqv
Avf33Y+bf3oc0tfTzqyPUQs/46Xnelu+EeTxELmyrMJFj40P5jbz1+QG23ImgweiJtE32+J15U9h
IMjYHDjvqKxx+3CHx601BD/r1go555Z1sxTe2nH9zyRyLDrhdDEi+b+Jgjf1pSGwNKhUOeHNssbV
2cm0YOg7aXb9I7aDVr461Im1+Of9cikpvecwFsAt87bIG5cx59NZxvcwWtpg/UM0wl+yiqDxyUZs
7RLjorJo4o3k5GNPc7R7fX/ZN7siaHDlHfVOMw+AcBdNZCcs4zooDTvI2gGeUcMH9DsC1gF35nmO
CZezuHR4sJ5U5VonIv+ywzbIC+tQZ1u98xD9Uh45fWX98aVSljigqbT07wZnccNXfe8xLFPW+sqT
Mb0fpHxVMxr3ofF1RDRdM10vBVatDzTiMk8ZMw3jkofJOuNTeYGBfIE9Znm5IyNQeeu1ptAd0QsL
TlgUTgEadDoZaq9vDvd5vATVFkQ1o9pgVYUuWcH6r6MrHxWsFwqIvFfeCe5328dmxAThvjOYQRFR
T2rtiTycQN6q13WL4yA6NU9RUyEqowY5DjP9KMpBE+w7b3En/KW3iaobExTPSfmS8ccKwbgsYMDG
5nSn1Adh09mT7R/7Ajp0c6USkL0MaVz6ZDWUyYmmLFLuUVtljZBVR2OCGiMFRB7BFlHJv2tvXHW5
II+V9qKbr+8fUg6bYU3mpEKj1zhxalEeNGgewEM1NTB3ktIeYPpHCzS9YSiFor+75hcmUGrrK61e
K1R4lYBg1egprcm8WwppxOMabAFjzP9FKVatFQU36vHMoSIxrMSP1CZXEzQl4aEQm1+FUMltKrxx
kIw9LUm5OIaQQK/JiwUkixfpt2AqUV+9ikYC1dLPlniC4KrUhA0WXaxbUlsMOGLpc5WvQtdRRsh1
VsqjfJBo7b0sDHWFsoBM5Ey18vbKz8tcW2Y0ufX/aXfaHXdXP6WEnqrPMF+MlVQjEvtiOFrD9Rh2
hAK+oHdXuyDQY25T8Nx+VFrDm/MVDREvXKSMvoDRuFkKvGiKFpzmnW06MIZ5F/YGN1vMFjs5Agmn
tFN2Q4DMipHQcbvvduq0LaO/jjfeHcUS/ih7V4zryA5KJFrvvM47aMZc5dyUnLdnLDlB8l36ckw9
AHNesr0s3m2ZluzY70YnRjMZqCVCe75S2qE7mV2u14AkTr89bphEASESmOANcKjgSKmTJWum64cf
505QvFtijg3ShznM/PLIiAuwSkzSS7igFBEceq8d/EHrgQShSKqkikO1Qq6Bbzp/mVM55ndNfLQM
EqpWj6JwwoGmEcr8ipbJvuHusrriPfxChIhmRJ0IbXoDRFN6c2RbR2flY5gGFEE4LtUr+IiZ9/6q
dKs2BRDziU9mUvq/d9xjkhOwFtckT+Mjp3HpprejCg6mnSchHX7gkBu0XVIWqX161DSROTB9rMrU
TIVC5mama35M++YbQ90iohnPsPzEs3jXKEtmrB55oxJ1GQGYonhF1DA60XgAEwauh6UmxECRPp0q
DcbPTtQJ01ZpXfFRYYCzYtY69g2mVCfFaj8DKJ+5oYUmB6YYThxWjVxUEZj0zPuWvhuEugLMgP+z
KI0S9AOWn0tyuKoJUmcv599kVxbUcCo9MRc2xNfWqPyUf3BVi5fXdaKChpNFmEQkyOigNVbdwuUG
5fy2JSA+vRm0RyKqLP2MK8qiYkWSsWipkag8J4JdrBiDgBC0LETZhpWEAa5RhzGX9U4V5RFBUhnt
Qk9QIEvUOxYy+cH42FHUpUMlezTzzB2IkJVCpWg77Gx0w1b2T1MIKhB13nIcKpwhR3zzzvHVzIZx
XUKnVGRUlYGSiowmVOTvoAncYzMclVDhfreAFlGDh7IlanzWqJ8YlayBiCCvlx+ZrrChcyP7wCjI
nasbxjrDfEY1qRNAqyn1tYwxrH8usIXi01FYsV4NwJOi4Baah/e16OcX7jhoLMhnOBDonG/51oni
Se+K2l2Re//CGDvVWP8YL9Yiom3pnPvIylCP88sGsRFN20EsVGTv0B+XG7vXYbP3qRWByDBtQBAv
ozOmEJxxt2kVg/zG0N5VHBlD0OyQB7bzeBao58nVdzgVBKEcs6TAQk6tJkiNY3X8DX0TA63Meu++
ajmWRVhZkmlEJ1fkwMgb2ABCTmySfWr6GSYR5pmZQJo4uH8JmJ2TQjPx+roDxatlyarrRZF0M4sz
0/XoOhiA8NARdezOJLmu98aiIcqv4KlCiy+uu7dj8ToIyZgogYZoSk8ZIU9O0QKf5ie6bkTPl/mp
lnt3RnjV+VDWSIdAmXabDYor4Q0AAEEO38+URgihRW2sebDbVFDNX2ZpnMenHfAS2CAGEqbU+UWz
8nx9wujetubf/cmEJV8/PQ+obDJWMQ52jpg7GLmpPhCnMbXNNE3lrBeMqRzzQQiGEC0ljdUJ2wRH
QMUEctlJbxS4WeERZ16oIzLNEoIx5IuFA+cHAScVErnW4GOJR6g5TzkHZqESe/tm/B/TD70xcw8D
9j3hGoPawqeTftDcQy/n63Svwp0kXz90Z/CluJTc0SmRhgsWrMgRu1fKt3mOk67s8MhmDOqUhzg3
6nx1ZEp4o9mClHMB8Ch8VIdnDLMM09SAxKJ4FciuYjkkkw4hB2dcRo04Kp/qPwvtVSdBh1noq15b
flOX7xxRAJaSxTpjfExZpxJOV9phV1GZq6W30KHhOuuG54aTvht3uSEe6M0bXOjcFc4J8kXr4aOJ
n6JMuNtX4RMXJMeTa+yv5hGDBk1Ty3uGuuflNmMg44A9LKvGWsVHn66Zky/0CYZ85VoDT5S4rm04
eS4Iz3CNk8hI3su0WmcFcUGywMOtOyxuj8MXjyaUoIDQjzFt8ipbCCJHgqSSqz6yQASgW5xdmFhZ
ubC0TLhhgYveup550mDNXe1wue+HgI6fBYj8JPSENCipGUFYSMnRPwn8qyWdMNbdUhKice3ARbr8
3e7c0aSrwHMcD8b620czhhjJRy7C8RMTpQ3pv9CBlbXa1Dsee0/r19KyNkAJxMDONB3IhbxtpMiO
MG4J+Nj6FYuk1ow9zKppeIAf7nouMoYWrLfcSCTqrhGWIAlmYUvw7kqhPcGgQXeO8tPm0/CD0AO4
OojbLxCy3vXwsjveZZ58qREHI+Fz1HEDmtNOxiHAJVSTy5YhrH1uoJ3niQzvGf42cV0qoAU1eLD8
xrFlUEE90ZOVOt7Y4UvZAYL93EsMhoWjeDF2LxY7xZ/IW9h4HH+ZpzOdORtzGkcF0MqCE30+REmZ
ORy/Y88wxL8b4OB4IvqnJFSUKz4xeOnYpZe1et3H43OBqtvl1PjG1yYNQi1/0B9k3y+y5UxXNb0E
nD9ePvrveD2VQwcNLXijZiCW75qVORVxYPLjFh07h/LmhjulGw1ceEApsKha3C7SxmCPgcqKvYlc
g2ntH4bEGlyw8rWrsKkGLqlDLEDziMs1YuNK45wFTpXQ08fjp/XwgYVgRQq4YkdN2NfYF9tHdife
NSCiUeub1FD8smBIR+H4gn04t3INR8Tl0xGEyf66nlZ7N+c+J/Ko2vtcx5OU1cXPm7V6N+pceuFk
RvTEtixuZK756vUxevNZxnheQDdnY7nJEMlplkm2I41zO0fCwh47bA5RaOQC/SyiW2qO6+gmyPJN
FCL0KQ6wac6RZw3bB3bdGV0LN7wXh8NIdD3x+novUCd71rw7Z2B06d1SaBJnhDNDMbFbsiuUA9Wb
Q/yIVjZt74Lq4UgrIcKJ4O9yhilX/quYZN/d3h+xN9rWKoQYu9v9HcYAiIFVlPpPIDrKRf1pGPhQ
nZksfBOtP2dA1uW3hJr8Mg8zEZpfT9/XvNRYQ2KF76ugLhXNF6+UljkjhBO/DFISqCzkdrSkFoZE
nqKWzALSMTj5lIIxmawoi5M/MdWa0gZniVQVcvYq+7G8tlGHRIEwmBIXhB6t8bWMyph0zA+N/1Le
p3fPu/Ep/vN/EzeBVD/lwKEQDV3tYInBYopwRpkWfaKnDf4zaOKvKOjAGA2grG4bo5o2fipjkUZ5
3s3B2CqeF8/x+DNoD73jqKTLyPV422ukejyPH1PuxriWtmCnfIpIrD8WPKRwneecmqq8WFAnPITC
dYNRxa55p0QRbIvXoOIMotH8GdTpb6KOfPJbkrpCR5k0qaTlSugB9C9ZQXk5npfT4dpeJIJJgjeH
7v5W+0NyVegkS24MKuYEVP6TuNbj8Qyjq9ukQboAxs/Y4Ichu5unu+E4VM25YrGU7LUFbmQX/98W
C8rDB1KWjx0LOysvhGDWbXiV4b+l9oi8cSSyZWkjfSwTHM06DQhBZtwrTVeJFSfXNO91b3X+ZN9G
9LYPjq/sMppysSgxHyQ/kQ3DTI3R2+cpl6EE0bMNZ2c0i48CO7graNyM4mrq3uOq7xrGcTPr9PiU
2tFcgGUKWb6acAdNZKBocy0BYr4EwfEeGWWZFgFLNZGOHgFOyKwnbNBXIJiUZr8E5DMwXUdn4q9x
bKE2g4igcdXcvkHlIJOEbSnVL5ILgdXIUCaPi6asTZBhIsQVcRTCLDxGAPYAOqtZvbJcj0FxsXSZ
opWIS/9ZCVH+ne6rWEyKtCjM0fL1a8uiynqUH59ODDEjW9GcIW33tFcPpXyCnLHyuwASE8VfZdRD
6vKwFn8XozMOitHCCPcKSumDbqAXYv/IGJOLsUT/XP8ux919P0aaxcve6xqR3e7GJUuuMUpEILaQ
OLPC/flc89nf9WcqJkk5SbJFGzV90YxlVqf8aLSaHB6jw78nmuVLtxJZgVXfACpKPbwAJcJyWaV5
a0F9uWCsSH5kmFLYXlBO/nq9p2el0VjkTk40a4vrslStsb0xmgo6kWTjN+vZ40/AUyJRcgKC1pFc
lucICQsvmAV5glKfI5qNMPMsuTXfNU/z8k6/VYgsxt8MPQ1AjZGcGlR7kCIYcgteHJv3+5fKvNb7
Xq4TYpk9WI3M3ka840tHwWJpA/BTuFvsar/g0VjdpPwzR3djJj0BLP6DRDUmDKonA37cMS9W7GXx
xZqdZ/6OWxEIe7ypLqVLBGHmzzRyJRSwji3TOLEhWuQdqjBehu3CoebsgmO4/5vkJ5f+txUtdz1J
c2kui+AnDYvtvxbT1Xa2m41688Pj866WKhKByZKRcV2lePFiA/Rr5urJ6sDpmJ40fqS18RZDYzOr
ASuVKYh5hMiD8f/hjQsjuGFoQFQf1kRWxWtTiLAu0uJcFBtgd8D6K2yn9mqPfEaol/mDa9Pkx+yH
EJtqXX5jDqm60YBSb5LcR+5l43dWwrC4vlPdGd5cXaKBsaFQ5BWNIJReqb1TVxG2auKGeQMp+gAh
ZlSU+sDyh3+EAUHDEvSsb9SVwOkN+Y/fWSinDbdB93bqVPw1JTSY1npsgxVcT2Uwk3lt3ECpX27R
KHRiD+ywPiLIgIpWUlA6V9WDG7B4Z/2iUORx+vpXFV5oQ/tVF16sFPLFfKWQyyaFLxrW+WR3HOzH
KcYtYAXZWgWXo1F3cC/iuw4Jzop7grgJfZL0YLaRxX0DDJu11SkIV3RtJeycemEhExEKRVSSEZZ1
T1jcFEK55SZB5uWSuA9Vfjrc75vsdz7VuHAHzOEqh8cfwFGhXmmWvyW4ziXP43ruOq6GKiUXl4Uf
yozR07BXBSHCOyVITUSzf5VIlvO/XQDpYpxky/aVDI3p/zUHJvvM6FCZF7xCmWYRcvSE1psWG3OI
QR66hGWjJ8prDg0KKaNuL5kHaNIT/jNz0AmZRn8aAafbb4sGFmD31Hrf0ZTHxS5DAyRTUC8nlxec
nv9DszMfG7ZWdPlKH/Zg/mwxnT2Uq6COay6QPJi/0IymUvtP12ZBTEGVgKWy1g66tjXiuAJJoTWV
9lN6Nql5YG+mqXpfOlNS1Xu6a3sIfrDkoIegphJpSLnmw/tPusLgOHsdmyyJv8h0qDyxixRjhy9K
268zgwsBIylUfYdZ69c2nZUaUV8gsDTq6jo84UV5SNoM5jvpDRWV0CA+OWoCz1jRuPjLdVkKve64
g2hufXqebKrzRy1XJC5K7fGtbj6Fy+GtfK+NykIRM2RG5mbNh7k9neoleMMdeb8j3QP0YOCB+6V2
6LTl0/I0QSk1enfuZmJchU8hMbeleD6i0l5pRWoS3bRDIhhy84WVbSbfJ9VxjUmM6kGtgsu5wTtd
72VNo0zoQC7FBk6Ryo7Uogw6N3uBE2dlsEYnSoIshQoFS9TvuECEqp/Aw8bsLOV+OReJn/gw450Y
gfmxKXGQi8foA+FRkBZYBmNU5D5bAg2P+szQBKaiZdIIHK0AWG/QsofpFFcp9u3SNuuqH1LVxyl1
ToRzw0YlnKzksQPebkT6ockAZwhDxX8X7FC7q41CEuin/LvjSYVS5R3KGwJ8+npa1xAl9rd07qFR
jucSlzqXPK+AZUcsnqy42asTHU3sexJkE9fza2Y60mikWBN6ndOr42pKjeEEZUXm1qX30CRrIXVT
ScdPpHFb1mKX7GWjeKVkya11RtNqUy9yE3mwLWVH3qpxo9f1QfIx0jzqj0z0elQFlW9N+PyTh+Ir
/Wv4Yjsw3XLT1mblRCbmdmH1U69rwekbCWTI4TLfTSWJgatldJHeVbHZQmuGlegOWYhFrEuqEOOb
EeKR88kZ2kPN+pkpNefcjBhxCWMlLCoDYn33Qs2aRZapjuEWpi8K6JYsvUU45iJN4qBM1vTWsT+P
uKtv4hwAKbZ3Xx7JA+BuMJ0w5NIsy5kH+Qd179OkKWUBjXCdo1kGgkE6djGojTwuZwxzPl/tYfKG
8qyDnGNf3WCfxrTa0aUObQVTX1W2LDvsDKitNKLcvMlZtg5XT7Ccw9paiwKdurS5HjQhJEdVGFZP
+tDO3SAEebUwASKSgLB8s6uLVE9b9s7rBTnxiMQAIDB3cR7S1nVU3eC3wE72EFwKQjCA4eNtgF9x
7YRfNB8ydYNiw7wXbCtgFOd25UZgSJ9RfW7N/7LsVeqUNJdL4EPaqAHkR/SVG3d7aWCpFQ/SMAf7
0CX4jkAaGCvhx6gRTMqPV6VxsOk40qW9rZXJolGgGbCRlJSF/y+vsL4MTT+EigLYOt3Gmusx3wh8
jtX78cWsnVwFpyXaFiFsPkN7DuhQJBUa47L7ExJqQzJRYPrM8HAMnSYMnl47YdVcPcuVGWfnYRgI
1DhqOQ3MI2k1sXvTLUDHIy3kkL3DaU2zoRsJuQyCWhNc0dszwN3kUc5wWc3VLBAqfe5pOMtZEOk9
IZ/eV2c4b5bvufhzfjDhJismJvD9l3WMm1cgWIblMldGl45pgwj9TLAmucqRq6u4ppWJ4WEZ0BkK
lTjdKyQg7XU2FPW3yP141NzexoniRt7Vf+bzHrWYepZr7ccrwfMnADl6OIl/zml5QAxLY48Fpbqo
iXnxWyQSpGiLIOpidyLnwu5bzFEnwZfUnkbRnlxuuExfJOHCzLWQ6bm9xRYZbJdRxmHxqWGI6IYh
Hiu4tjTpkAi088+ZtgUOUEvRFgB9DkxZNFkziIlGVxJbOjuL85EOPYL+TKuLckigdPXIQg7FfNQM
ycvurd29gqeGwnTeANCTTyPcRtedA50Qcc9a0gY4e8DvIoH+5hZDqMRQXi4SAwEQ7+/7KyshHAVe
PRlMgWZZCn+Xt9holCtcLT0x4D0cFJwm5IKUiGy6bJp/ZyJinZilr7wdrmJG5P9E3SEtlvejyP9y
WDdHomI8ePWXuSZOYeeZH51tjV88JKEcUhPoPMcZ3W4U/zPdIInQrRB/mmtUuP8TxkIJGoQbyd0+
MocMaR0hZxrwCNJ6Vwrv3iU9wvV/1MCCw/6We19y/gr9/UiHoF3Yeefr06G2xslVnbyVfpWG0bVB
jkup8ZZIolr5DNalNDi9wBYTaSK7JQtxAtOn2ZFJi94ajmcZTOchCVLb0sJea4NWehUWDT/cWRtp
Rw/ARUDAQQpSIMt/NsNx2DlQfskNvO6OsEFr+CzP7YkwssGkozuv4z5MD3GtADQLNuNKzQgUwOcx
rrplMaZXDm2S5WVN3YKDXg2vXbZE5lVXm3YPu1quZC8pMXSF9LLhXPSiNsgZUr7zSfInVmvm+Mq/
BjCeBUWRglZhxdc8OfH2Gzj7pfb8RaoOd60SWXauPrnVakIwGel9V0pPas9FW2PiOUUhVjMWeM2w
ie0nyiNWY7LtymWFqsRCPXkWeh43/QIrH+C2W+Kp03vKH5+pTOtDV5+qk9sNqLpWNGWpv9auIxK+
eEz5zBNU+pHj4MkcK8/BQqBLHxwYxBWIvkVvxU8ncKQgNq1DR1BeY8/dYw7kP1cfNo+cnCxAbEdB
PUt7xhtCdbRPnSJQwAaUfPA2exs2T51IOIy5EIILVp55CtpflC6XIacaXq14RALiiN2FftouJhR6
dsi38IvYN4rNI+aiPAs6QFA80O54QRjUJTVzM6emx69Vh6YcZs55IHSDWcNOtYkpqcMWXaKqI3WM
qyYl+ELDxsDi4iueTmlnCJ9EumMcLHJnQAGO2PZlaJvelaFKM9vF1Sa7hiK0AyT5Sgi1ovWDYZbv
6SvSpoJtsbn5a/FMrmbrzb9hI6Gr+tfEuZzk8sVKOc0W8smXxHlQ3p6zw6Syf5xhw3x8z+Qudt9y
j1Q2V3sUFDsRBtXFtrHuF6Sj0kZxWJ/CZ86r57dV888gHY3ef1OZVU6KpUqRWsZcKVf631q6/XCz
zQ6Omb2gNyEa7XgN8gy1NmB0y1ezEWViiClbS4qQLbeeYB2mJHLXXbeKfcqOMFcGoCPOBxzPvYQ2
JPXThOYi6sJPoJc+m4pP/p/Vx/RGd6qHnZKJn5ZrEJ5uC27Gpc6ehcMN19+P9+lTGbYb7o0IKcvY
ne1ruWsTd50FHb6DN6HO4/XsMvuCqwshvIPKsrbVQ+Xq8GCVXPElS1jtWJFrOb797Zb+tiC0UqGu
LSmnpVy+4FX+V6a/nZ6PlUG2snsU4ko+rTNRQyHctUO0lLuwdn1OdKQGQRWEjm2xJLQs0uf2HxdO
A63AB/+YsPt5RawO2le3XKFBuZW/OVxu+y4ALCCIYkDdZyBPVrmOyRp2N6K/LGXMvwlU0QniZvEx
ecEqwOaj5G/1ME9CZvCXoZRqBPBlXIsDlXJFR3ap8MUooJJs0/TQ6x0fYbydwPspqAa9UEEMDLyd
esp2TwhEooxEYSAjAy3Ppj5O6otqb1jLfJ7qWXw/j6daBknc8KJ81fhAYNTI49G0gwVd368p9yzh
GH6dafeqtRWS1Pa2202WpyoNI8p3y2f5ZT2wXPgNmdwUNBRzgzdKcuMyJBZLF/8zGNYT2iLEAgVD
jlslJVY8mHo6McRQ/KI0+9VYCKV/m6TC3ES1pkgAT+4YKNkbx7dF6idf6adN+/a+iP0ozAFmjGgq
ZAnDDMv87i5nxYYEUMwlIl/uGfj3XBveSNiR/QqAq9hZXO5uix+ugkoxYVmJdhjdkI5m7a6Ep3vF
4pT+aCjx55ud/00FdC5byhYrpWIhKRVKX+71anPcniaj8vHRfI7cDUM5nWrV0yurnjBuZcArn2pa
cmxw8LA1THoafz6OUDj6nzFXKqT5fDGbFsvFL8eRFieLZH7iONSlCzuJ5yvSUwJuGplQNKNTJLdE
JBhtCfeaEEZrL3wG67m+SkVszWJdevClUKsqiVAhiJpeqqvKPGuAwDqEudkSj7frHY1TBByPbGTb
muuObKyog3tT+h1UpXPmsss/gU48/Z1d+TrZyuVKnupzLn5azCb5LyvOqdxbDyqZ3vYRCVVte5Gp
Wkd7bpav6WxatU9jdV1dXK5uhvXi/amWdv583Qv/8QP48vFf6r/ny9NyOpgMd4/Z/v7i3MHS6wf+
h3Xw9Kvhxfghe7sneJm2880y4Uv5dlpb1uCDa2R97KenOjOjtrr6yzH9pyb9yzF9KQsfTAqHcnYz
2D0O+m78w1ahWlA2DXo++6AalSh9SBu4W5D5VZUWGR2kHY19bYT/46x2O4KFOdcOF5Vqd1jPXBBa
A7L8+Qhz/6H//vcIC9n/3SYGuekptypw0zJX01amm3bT+97b+ip/U2qW39Lb4fXsL9fkv6XyXz7x
S+H1OVmdNuUTn0ivAHbiDP7moC8Xu6vM7RykuPRENdbd6N528He99+MlBhQd9U/JC66oH6NVNa29
YDz8sGiU3mj5eT9/Ib1hx7rqfaeGvQL1/7nrnC6m3d3t+i65m17tCIG316MHDDzci4Cq8FqCyygc
q8va5KbShagoP1AUM6j++eLm/zIkv24/w8l2PlkOuf0nFnCS1vqm+gO0oPppye3h4lzL1dZVGkRd
DC57tcLfPv0/fBcXupTL5VEOJDkm5ZcJUdllTsXSKN08rurj2+XtEYncU6G5fElrBdLu/AUfjiuJ
33d0YxxeZy4KrUr3z5fgv6vhl4P4MgMOxX1a4QjpRvhaOlV3k+qome+X7nbrapqvFacX28MVxWyF
mx7GmGBmp8sRmo9bPFtvsJjJlKubSTV92RSr8+XFOlcbTC6m5wvaK5TRbtRwGbsoVksXTvJbo/lC
DXwJbduiut5UR6+Tj/RtXaoVX/Y0by4+DvuF990DVNXoI4+Z1UvSH65q0/LFuVzd02wERPs2+wpv
+VzojuegNuNzlZ7TU3qVoMM5NZI9Fkd/vjr5XPY/NylJctlyuVQqFdi68tkv12exWx8r5V7m+GiH
p0xTabfrhCVbKj6SXU3CmX08XyVdIOnOjZgws25CBLdlk5NPJpy93XYs7FN3uoVUsIuiT7a0RuhT
piD+tURMABRKGCEQys93hMq+zL3FOgvpHfkLP7T8ScVOeFP6pfPwgo4lJvulxo6y/mybekFxz+F3
NKuIKYhPSgQcRNX81aP1vTQwju8qfTS4B0+FJVoTcvKewq7rDp7ztjfnd5BbazxhVPZVGAyd53kf
xsrN+BHSJ1h7nEBELQ2ximQCIdTTNF6b4TG2lrZxl5cXuz1eLKqZGw1ux5zF3M8b8XwOOnOTfOZp
Z28wBd/ixySF2giowthBMn/d4eMjMBzYQ57pmw/uZYi8WLyLBXrhbvCfPSH8PbrN6yEVngiKPH60
+M7ilwEejjwhmM8n9FIgDoCq8dpoJ1FBWeAne7utadWGtyeXQclUiQNfPcsyUQs7pILA6C6qmY87
yhi13He0+AcB6cG975anRsGwP76j9YXe3/SGG9/i+npjfMAo0XOUslruqbrJt5PXcLTU7PB2SkDk
UcPtWnZ+tsyMF5kD9eYEpJ3os0SHe47CckMqdqekuALy49auj7X+oxfbo4l9OrlTfBLHva/Ky0CD
cWXWHX926Nlmc/6Yuxx+F7S3i4P4O+wNQ5M34dlOEHk6CTdvHO+BdJQT8VpaDhfKKzi1bYer6BD3
y4PwCc6THDegcMkZ+KtUmzxd+uld8MpF9oyFuzPVNsfXDm8X3c0znz+4Du9pOZsD3hcO7guvPqd3
d6jTEmFwvzbB52VZJ5gigyLH6fAeEZ17DEWmSVR94wvGpfGYHA4MI+b08Hb6uIXpc1DFW+hpsYhq
qpGtHeoZ5uK6A2lqoYnjymd7JAz6KWfjHPCfiYDDxYYY2h7zfVhLb0yqrX/NthfPw0cHkVOa10MI
KnyB9PXZXFTfwmfIicqzRO9kqVo28BP331XBAnwJGAEN2RWf6PdBN/eZ2VFTmiHi4iA9nUigMlb3
NDfiLuarxTtqnRNW/9LllurRYf31MkON1OZjNq+XfiyuP+ktt7o4YEdUqR37Kd21n7HGzd3ji4Zm
TTmoDEfexrRkJ2YzsWQIPIjfbI3p98x1PqXawz+Nvylmj2qZKfCnkHVMc9QX93AcJ7ruEWkHPchV
0tUDQ1hciFccWMtgoflQuBXa1VksY548ffHxYDQLpoCA5kQFlWldsZV/E2W2SGoL9hkS6+vtGJud
E2gdL/ZR2YzYgWEP1pnSAlwkcVbDx1LZyJXCD2qrRlgQzxSZwIroGycauQjSX9MxGQtzTXM4Ebpj
wOkAbpAXq8NVhnN+hubhF3J3HKnLYBlAkPxNZPCXuFegsXKj5t/ymjJoZ4UimwhFqqoTbQOKpFmZ
sLr3wC9RUrE4kVHVv+sSeaJgCbblEE2i/Xo3K7uWjjLNDBJf+jphBI3omFuE3hbehFsUPsH//bQo
yi03KGPztZFBsO7G3CfPqS6/eZAFQnylt1M0wct7a3WKNxMkxlEbNWEweLpjUNN9P9dWiExDN3ph
2HJPMe+Zf3E0OEJEk/9pIy5EHuWH9F/tju/9PBO3OJYoNuWyiOAKcnqhtdrA9ISbcn4GauRI0VqS
9kMuWQF8YbVHbEEkw4N5xCP4NqNRYIDmD7wzlZ91xbuiiSoCqVZHzogd10XmKR8QbOH8zgZLJq5f
W6zFg/CgvPtah1tetLuxAdn0pxGxMnN4QDCeLTUNp26gLClytv83PXux1rBzVvaZUhUuRUQC5BPL
HNK5vgQ3Vo8dT3pgv8hPrOlxK/LCyvgIp1tOpeNW1BpnX8Rxz8ET/UwRr1QA7Z9pqjJoiyuFMoAA
+CuaP1wib5dw06hke7e45WMpVEG+juRdCtMRg6K+6xD3XsHEPEo+DaDtZBScX3GOCWXJIcjXxHKV
CLdAkV2n+FdQgUQUJT4m4hhdt6ypU5aiGaQImjBRj0Iq+YA9pwZFwk+yTN4lD51KUEogeASCJX0C
MHxPfj4DCqkp3UrvrMCXOUE8fuXv8bvnsO3HbobyapPAYjmNvKCaRwg27ixk4wZO0AtI2XNZ0Vvo
tCMKvcYyeoZu66DIWxNTXYWUjU5fi+9wxxrmNE6N4DqBeEJIWTBA6wO/S9yDa38XtRBfFbnIogzS
SWHc2cBKX6MN7WjI4z+BJ+Q260+dRdSJrHgnQB6sWZXZKwSQBFo07UN3QEjR++YnIX+FX9dBYPt5
agz6JT5NTD02rig9jV4qR5C6ytNPfRaHmW3kQI92A4x4bW5RCEeI8AMbBr/GnYjOK2iyRkt0TCFH
CughAMWF4REf9TGmEMcXxfMKb73FbsYWnNmb2u86gkocE+51Vcb8tEQJjgiqkWJhvxGfuJLP9VWy
k/l6CtaUrSf0st6yjYrRaZYiWud1xBniDaIfvM4IlQ5i6Axi+VfE8yyYVt1kWOCOHaOncQu3Zut5
1DKpERBLQ4hzpYIketag8z8AvI2R/1t0LmmToaBcchzqG0evGXhT2p2RF1v9+gvfo5WELUZd63aQ
ra5rPbjfAVufE1L/sUErDSN9C0yltNzOq2fgS57PZiE5oxWUeLd0jTymWGCBR6R+EmaoHxZLfn8V
/lIp4+brNhCXbXesLOQUdWnsVa7xll9MLhPugPGoTb7QekACPOjnVamTxIU3duJB8kGzMzUGb8tv
NoxRBR6XcinrWGvMbvRaoCKu/CR752a/SIGvXS9YR+qxyjMuk6tbySY52aRW+HbE7pxD5UBHrdUr
/newu3K+7GRIbrYNewpJJhW4hnQZQGerYnbADPcEl88rVnsb5x6fp6hep133CWtFVzBr63tXd2ud
1NMGuitU/8j+ycHlOaUNNzNp2yMhVZix2LMqzijiYZ8i0HEtFJQt30GBEQKFWpw9hUKzVidL0yEL
kdwjPWXXKnsiyFBTpmNzBJcrv+TOSjcWjMOhcc1oOYBhNg/KVVoc7TFjCUvE1aaKM72rULQT6oeA
Usccm4YRKeuUZ5UnPJh2bRehVd2Sv3oGVgppvpC07Qyxw/1fySMFMc1C/QgQm4M7sVO9FJ/cp+Sk
W5RbhrLILVLJ00OBu+I//3dfHWORX+Gabb772BgwA2k343DYXLWsC5rBmh46cJfIZTgwaU3Rvzfu
ArwpvQhawfdCXz0fL16uYTQdynk+2AOxYudXYdGhNWz+Q86ykd+q7rSFgaav21DtIzFa7tsxQBo2
1vUwTWEc81dW9qzvPFUPH7YxKG68jf9H2Jl1qY403fmvePmeZQ2AkJfti5TEPBfFdMMqqgrEPIrp
1/vZUvfn89Zp92m6hkOBkFKZkRE7duxQoZc8HFVdIvHQT5paGZokzFkU+HW6Uq2wYZYxm2z2DT6W
m6xlpLRCsaNGth4K/1rL3C0WwHqxXlhvB+BFZhfMVdXvq+PNie/UaLDG1b+aujMuVETUK3U9WzyM
rLY2o6L7mHBlLRHRwvKTi7TNuimLrYdKHSS8JmUgEfa0E7hfzz/g6XnvHyGSUr7glpyCk/fTCoZf
MlnLwubpLovOYyAxIBl8EU0hXhJsQrVTVjapX+o77Pp1bezadZJvXYBSdAVsNNXZuyymCPbPigSx
VM+hbUf5CCnAF2ACq+JDEkzg5FwxGdvGocA2pD2DYC9gUTfWo8y7p8YBtjji9wxMvlV6d+nhKqeB
7SGu+YwP5fn8Jc0vkehtbiispAkqL4BXuG1m8jfaVjKaLMHxmffccTC0t7ClqkurDijJK3qhsl1I
ElnpKj2vr4ztpo0LHXztwsR34AjPSJgDCknvxfdSS4dXei3Dk4QcKPbSPiX6xQ0xxSVcOBhubCoa
UG3quwXDy/mfx8/6RmRclSEoTaaLpS6EXVnQlLKI5JVSbiyYAcb53HyJysuDZBpR7auMiS/n3EDw
kDWUb1lIM64Zr/1FSesJ58zk6eeSh7iYcc3jKLBQarCjtkvJjjaBrL5Qy8PDF1ICVloF2/m58eqL
mCNdAws767EAxXYU17IUJfOkIY23HQs5s4nyuOSlqWBa6TbtdDJ78vVlfWXVZSH5SRGviARihWQ7
F4IxbKeys2nChdWnXjRpFhznmoJoil6WpJ9VOit9DvV9vRLliamFLyoKTeqjp3oc2OhdynhS1PC3
PM1mkEVHKrk+4dFKPkwl2PkDYZMsgzx5r0LXHkU6+tJVyXBk9lkG+05fcWowdQnweKh8lZmQCMnf
2Tu5vsoXJfDXtGMS4up6qONiRxf154xMG+OCyM+quUQSgwJdbRjaImluwx9cst5LandvdbXY8d5n
ZXVfKTYdpAflMsi9JnvBLqvP1LbzSAMgFYT8MW/hiwXwW5rtF6ugdOAvVuGSy+3cy7b4gMmutSQG
d75HTwlWFrBD8x4ME9ZUoYOdwnGF0XlgPu//qv9PoQlWV2lqpStRYIXWbtoDWD4YL+gVe7m3FIks
wscUZkP/ThGNs6yx3sLy7JV6GwQtBbylyImcSf1L2IqysBk/VAfMsuylCqRP+Xb8ENKTyVALZDhW
FVd40a5C3QEUrgMoAOwh5oI2oUwfIj9OmooCfIIwheGXpubJapcKqRAsHgcOm4YmiySPFA5qFis6
VkAun0QxkwSR1IhQug9aDysqwZlCZKBZBnIB5SQkKMBvmjDD6n7rVT+wyajazq7HbXFGs7hP/lWm
waKo0Arvf8hOOb9lp4SO/3KTf1BB1qvSyX3tC48B/j6JbNXfi+6KMm1ot+Wiqk/kLoReTTsV8ZWh
WGDA/4DSe/8015AQhhljWU7+N0bKyzoXi6/D/THYf2bBRap4lFaQsOmUgbjE9yUxu6zitGNSNatk
zjNGvouekR6QCzQNhI2Le38VdItH/ykmdCqHxZRSivgGu05EVzEKM6keoktEmgUpHUdF0nSpFgt0
WiR5GYW2mvxkAa42+5TFAkpFXhhnFEqj3idRSgh8787R7Bv5QTEWxQPbhHJIWpHZ8oNvUQeFQGwq
hRR1gu6BxoiwKyrImuqJpbp7WWEZlx0+nyxWWiG9wsSJSSUUSmGrwgqJA6U10cwWPR71y1g9lfCz
msB8uBxnlRY14m/RwlNmuupwW5LXVZgjej4anhXSV4yZ6u/E4dbyYqNhe6S8Li1SUqmzmOqkuRva
NgVlKs++rK6/VGb3GEi7VKR/ga6K6RSL5fBbCrWerzobDmD9FUmJqiJ/SF6nClBRWv0rGsATLe+W
BDhnaF/y5Sgvr0v+P9dNW4SoOzzhuIo0n325E/8+C9PSnJ8G79dJ+CO9/nIOO++0sWXwCMS5Fgny
qyJT/BASpKRIxZrXFrTi9sgek3jviSQtTQXuoSAWWDrSMw009LnaErxARWKKI6nPwCuSbyR5vwIy
jn+iaBTyv+XDWc9uqQjHzC9Ytpvy0H4x2udcUjjNrOQxEKXtWn7Y+Gvyy3S7fYgSaRFSSpjQ+nGA
qzPPR5AyChbUVeaqW/yPtDySn8L/iwD1MsuSYhKOo8IaN5XtvzFzpdaQKgRgLfnJjp3GSGyAItug
oAUaq2iXf6H1pu6+W0rs1NdCXSMzgyOCGUx0gmiR2qGiQ52uLpeBPdIrXTA8salmlRPkM2UXBG9r
F9rRZTBrjCn8XvzXY1l8fXA/bpRw3GXKStZ9kb9hldPWekLtYKoAF2mf5u7RpAwJLoo4RZ2FxctJ
ZtiZ9DpE/KXnPDw4Fa2Jg4/XceMNkvT2IZuLAa0XUdoIniyfZMmU0HzQtUt/Q2x1fYT6/erVFFhP
pO+kD5M9kP0Qn1WF2xorvfdvZxgReSbcjSkHNN7w2mLspiN6QeVMfdkEZlPpCEqdqaakH8Ab9IH2
Li2slJkSNT03hJ3P+YikfMGliBfnCOi5iYQYcazQM0Wi2YOYuikith7i8ushAtV9Io8w8/BWNbXI
1KYlmp7CrjXVRapyFkOZZmBEPqBq2Fi5N9g5Blr34QBgKiTjujGE9jyhUF4TZ0WAKtNAAQiALpWS
6Di16O2V1k8KiSkI6VXZOe9W8TldQYhL0ZLi++UtxQvCS0clms85xivli0JEACoTtCXMS+gasptA
daomT1tBrVmq6KtiF1mUbVmZTMgYWik2TH19VHqTWh6gv/TSliZrxaTqKbWp0kuK0WakdR2jV6TY
ZzsWLAa8hW+SdUpXGkzaMsBT/CQBSo9XSI00tQMnAo0QSKMLl81A62GuDVd1WvrIUlunkCIz6sKk
MEuVNPpdXa2e/SeGRaejPlfCBdEdXlM9r7ou1YxxDIiBHCcSzu0PXMy5sG79S6PzBK6cfUt6Whed
1oHpQ7gSbfjqdoXJ/QOlzLb8fzJYvzogP4zu/nzLrXMb6zHItwQjYnYF6NVmVBwVPn0yppk2onZ8
7fciF2Y7v8zbVjWRaQxZKR0hHhZxKeWBqrJHKdMz2qvaq5rEjtqU0kJIrB6qrDXSYXivNgdQzKUj
u2Vtgijgl2G+0IgRTRy8uf3CR9plVkVpTW68Ciy0HLXkVTXzoAds2qiHChOZqjsawEo6SJLqIjiA
JqeqMpb1UFmr1SogCioJIlBQDOwl9arYo2FO63YX2zHRbYa1ikpKvl/nfhzjg3MvCSdJ8Go7Ehha
5AX3M5cguXyEDbhJFxg+wLlCorkwiUJu2nZZhNRl1eNrRkJWPEeRFZRFBvtczN5PzBmQYZhBKs2U
qqhAeQXI+FO43QTBPK90pEp+8lSIeeIFY3OWdbUq8M/kzsiepTUTO4LgFRnlND0KrViyyauh8FVO
KdURg5FK2CBoI4G3rVJnn/nphT1h5LDC55roHvh6Wj2n0mjFr/mRvIi4rlK8J3It4vc+0y+xIBPg
CVEBhWCI96oQW/vY3zTULJet/Krm1t+wsPzBLJbQzzv0ZxEJrQqDibUAJ58K1teeqIFBLjO8k8Bx
3t3wSFKF3gYtBKsoxcp6KKzqXiqmKfVgZXqzFK3qNnRUWQNhH1qPYrDvW7O27EWmVOEO9mNt2pqd
ZKFxsJSlR8kwQ6nljz3ry6FgFk1kJm1zP/ZVUQoQo7WPH8dBJZfhfWWhurTVKLAcCxbJFs1pofWC
3aBHXQbhOCx7jgj7PFXKkElhtRfUR2HiM8hOla5p+8q6JWlq1iAVJ0i4gFRDDEcbfsMGqQ0z29VY
Guxw2gFdggcVx2gnLBDk0i+BHqub2upmci2i109FvvKf5FWrREUHgKK3QWRvU6HqiwC/i0ooRyRX
KBhVDrhcLZdCMNWY3OqlJC1GWtZuvCSLjAVYCBxWgZc2qyxq1oYq53rGYRSI62AqlcoNE1D8B0CH
RFvBS1STw9/UTjaTA4RaOch9EItH9y4lRzjnEmBU8cmtPmPDlASp/PKEQDDfURNdRebXukB+fZpV
s3Hw5fyo5s1t69QVKEhSUO6AQgFkcL9y7WK3Vgr9NtV6qVUhUFi1bmj9ubhJaNHg/thhiUmxrIoB
cxnK1xa1AM28t1v5HAojy6PorHstMyezhup060QBOSUWSX0F9PQgw09xdrH1ZIIT1pM3SVNNwHb8
u2d3gB+FRClDt6ZxovaOYlsds1hTJHXU/1xWiP4PbIpPdftjo2trIWeTmhJaNhCWd1ebinSqMxlB
i36Mel7birYUmXol/OCEdNQPVr6KxilzftICLGqrHJoI647yF1rv4nup0gpX6olQDlpy/Kb7SsEb
7sk19djOVyNPTLdder/XqlMromhcVDGh7upMuAp3gwgtdAj/FGiJec0Xzs62oXkk5TymGo7QCpBG
f1MopoS0kBclrplFnQt3Xc8JCLYr3SukSLfFJKQKSQG+YCLlKwrTS/kwVlZAKRRNDoVsabM5RW/6
h99yC8AD6h6rhwCe5JNw71OSf8QTn8qHL1N8QaU/++gCAi/tMmXjHwvBQFmxlHxvoe4egLlIBnvF
VvgUWa7IT9E2ZT4Eumfx16Wjeiha8I6Vo+Kz069iR7lQMDm8kQeNtfL4dnTcBUck0c2euP24LZTy
VubgVlFFFBVLAOgko0FLpA8qoJ9PaT7aJ3AV5RGU6zmAkhQIXYWwQTUg96AcjF/PA2yQCcLxu/WU
ApAnJB3mGz8tSoZu4IyKFHfle0f6JgIw72RzXuR+4r4wTLXPFllCnY6VSRKgp8zNcnBp7vt+Pa6m
hU1giauBkEXldXQm+o45qhfq+zYphUGalSq/qCvRDpOhplm5N7lAtbnUP+KW9tl/jz3TYpGfseev
btAPKukmubyObiEPANKUgZXEU+o94EO8qpIplA8hbFeog4RUXwxqjHJZVqd+T51d9XiRrEiCZ/jv
50fTpn+CaCwfXRcLjMYuFn/wKK2Zvz2sYleRpXB72r9gUECN2CIJK8kvax8aKpuRbTvZy+S36Uvo
zKb9XKCtGyka9ms2Gp5iTyol3HLD3IpWjRLaKpEVk7Cmx7wkMcPdLNRLpgQFSekb4jdNUmkIa40K
O13WRPZVnlKWm6WurUSZ1F107M4fNDmyWlmnuQISj0LlJYuq0bTpxpRaYNpUFwd6t0pzBXtnVkFL
WV8CiRSh0MKdqaPfVUkguO/OX9KqE6yCKA/8nb1hO8rCJfWcEgSs52VZdK7UBY9nNQBIpOVdLn2J
owQtTfrcSiHIY1Ctp8BLLKTseVpJj/NAmxwyBORkiMc/iIBFG6OM/QlltNhz2QrkPcvjkdoGnhbR
hRAc2fma9n/JdsSE+KQzQNB6SuZnigzaOjaLJA7CTBwEj0n9duQUux1+3dZen5kvJJQVjE3uUwq2
6fV45JT0pHRCcUOfC4EFKc30uRDTUJcn9pxSzFIsOrJ/4GHgXbkdN0WTAY9TLE9nLv9MDmhRmQ5I
pd5Y7zzQ5OG+0MUIUVaGRGOkL/8t34trxSmJIMit+EiZA6dD6GR1nkh7HKD0XVEF2HYhxpJJOQ0h
a2aNhKCeMM6arOykZJokDYDCuS5SRUyQ5EkfaQh1Mw4Lqa9fP4toV+DTce1yp1KJE/0if1qcRnnJ
QqDJGvHgYnDpdGvXnJ3yRo8t4ihivxSJeSQJAiqU9qbEkWch6ZYJWtf1yo8VaE4VF8uMeyqkPftT
egLpQRgUUlr6LmBemikINqCp0NK609cRIZj0N4ZDFMXxa6w7pBkknz7N/qf0VHFY5biqgDKD1rPv
GlVxOcD4NSXtzrqpiER+ssIH+QuavQl3XJedcoc5TJ67qINrbq4WcjWylJ+oMTFXpau1O0+SCHJu
1YSG6ZwWOsPaJ/LTx2bnrxNS7Feaas6qm5mgS8X0SpNKwURurEZTbsaRyFuEZCXkUlUXPHF54JrF
dD1m9l/LCo2ucF5d9EtUaa1mqDDFwLdgwnIDhTER7PRh5WqMxNfO2LUElUSlfYVEaf6B694yvnLE
nijDxgRPugQlOKR2IooFI71sk+/TFJGWBtRkpprcMxYjfB38MZ2c/aYBWY58xOkUhuOVy7SKJuTg
SLEkm7MPq3dhNKHa8JmaIfqUNA+rcSB1fJ3YqNPm8PgYj3FC34ASs1VendCPUisXY0Y0gXXzQH/5
krS5pprOYo2lkLytbgeRAsOdTj4yPEXiUh1431RG1qlwPVkSlN4ympP53lp6QzpGze6kl8aiYKQf
CEUrhtXVe6z4lQDiElxVzTzYtdi6cRKt2l5HlouszoeMVRY1aU6UoDcpitOJ6hR0l3UiOpW4VM0T
vuy7CUwFaGzN/cws0Z3ddR8u7PSYshTjea0LfDBKQJ7oT9YPEOlX4f1iEkL9GyUSZonnbXZeY7OC
9EsBQFMB+u5lqAYcqD+pI12QlLc0qyt+Jk/S98qb6qp67d7bNM1Da6IwsonxU289pAUZqQo73bd3
yGuw1QiTVB888UuVYZWzK7mIjBcrHog2NUVI+soq5JWPfeH0Ch1UwSJqBCkGdwTNzDYqIW87qpjO
jU3wuSoEcB5xTPFbzyRic9Podg9z1H7UqVwTrYVuGM3I2M/gnkSfKZ7BaVDvsxu7J8ogTlW6Zrh0
/FvXd+NPIG1vylaBZD0iGFSBXIP+1tRsz6AYghBXFIe7IO4cgv6uUoshBJYSGpR07XVg4nAW4omT
+ais56tr+HRNob2p5GDYhnFoCuugFH4vW/316LkC+urSIPGe+76Z79Kq8TCzbnwr3+Ly2vrwb58H
NJt3Hyf7jaPlu8tDYK0r59HajhKn3Sw11wiZ0Nwyj2RtFwUB/20k9k5zaybXqNS5zrqVT5g2bKbm
iYP3KWG9V2C8OHCS4LW4h+gDB+bZ8Syz7wzs6nFO7Fi/1leDyOv5PchAuKpnU1hcmi7lL7uuydXr
7eTLHxJWoS/rmOcboKfJ35CaPXWt8CO4Nz/i6uxgTjX3xD8Y80uI9nJpTznvtc5SoSwCJ8W77832
EAcoP5TKN9gPlIfN84PHq0VaECl4EUcn25HlmmNjsw736yBBCsX6uDzKt214Gm+NgZMSrCXyDFV5
1n2MtqrTMesT3ANQagjP98mRImuanlMpGDzWgbszAMJ2v3txgyXVepnmCvW0doDX5Abb9sTl9ydb
hwmK1B/fwm0dg0w3ZLvWOJdpye4EG4qGOi+rUaDeMdzNS1ZQ9MNSP3yaHumOsJoLc11qrbqXKspW
fkinuCtpyyOFUBzJvOO4b01zcv/0A6ZVzorua9N/dldL+K0g8mtjCn74ekRFs/dC6OZhcg6LuH8Q
n87hjRhqJKGUygifCnpPL14F3CTc4UBrAcVpaxKH34NLpdB8hZL7wnyTVaZSoF8+mX1IHSeCMKfv
0t08zGAZuRZttgvztRN0cvNVNM+/5yPS8uXOwA2pUbqNym67qC4LRKEP3l9O+vHazK9XChqd4Dh4
haTBVhSMOPXGrXmvxEFBIeimt+oto+0xPAS4763O/d2tngL+WDLz9XgHEnfrFoOkv3bNEs2p+qlP
auXKfpO2Sm/6wb1b3FI1Zn3O3lCLRCzoYLbP6GqS8cwJYniBcXl5Dc/P8LkMn5/WEprGPfwk6Ui4
eTCPACaZxLQn64+4n3807uGyVC1RPH4EDR1CbguiST4OS+OZeZwCpikNyr1eBPV3dHvVnttg0zRJ
6FDu71WcazC7hAmaxJcYjXVC7pbJf3lI8SAJPnoEhYgPaSfh/mPiV4zNoqJMndixSaV+AIs6oHLM
Kd+GT349fNksI9xD0gJWOUi25YSbquqBQ9PAkUc2hvYpPSSy3d4j8Fu5VrFzCWfVUkydOBYMVblX
sP4ooab7qp8OcBQhYG2DEn4wBNboFK4/th/R/iOiO7ZTNhFnEpXMxD4FSQ1pQMfcelaIhMYNS+cR
eG667dcQ2hon9/iwo4/lpIhanbkiPcN5QkrB+4WKfeoqOj2RnFB6QtHs7V3UM2LS0Ps+hI+2DSMz
49LpNep6rrfPPg9dtfG8BhciVxpykg9RtvPG6/kXGQz1IZWA7hYpDXjYOiKJ23MvT/SJp1xTlTG6
Za14KnB4iy60gGKEdsPkTeo2GadRkTTSH+2ET5A4gEMORJw+pyqBX71K/dIdWIGKqJWpuRE7izyi
M9Ux9Brx6cUqRNqXAoET0ERaJgAPEoBCW5SSQ6JmigFDWqiaTyXrlQcV1qYk9pVIShUTDwSfSIiB
2aSb3zdA6XRbvnZc9kYUxuoqN2WB/aVCJq2ImbCdkWRUlRbUNgmZji9JfKkFohJ6q+ihhLzkdwTU
CXoTOCMYRqEYhHzq56BmZNnxR09E0sJU9CPl+qQeQz09f8aJZZMQcUOgi6APm642NkkwUTnEChQB
9EAlu6iWIlxqgJz05okeXhppkJWAghAeXmlNr4lwrjhVkaL0sOAK870qjVAlvrfTHdTdDaoNFphq
sboLrVRE/Aq1dzb6r+YkTIPsU0hsBeg4RIrolfbSu85IFwmPlaz6meM46RH03BHdlRwWH2Y6h23c
G1LDUDvwDWW5vLWj1MITNrNF3H0UkeOdeTTlVd96s14tnq0OzWyv78pS28jm5i7M00mLySnKsRaA
WJdqzKJRPoCZKSKWE8PvKMsoOXdmeiY1KW5qIeTL96aSfTzHIsq6motUuk07YuwhR2qEdKVWCriI
eC+yPfLj5OPEOBC2qK6pQl+8rngMSr2pv7noaALUUxQScLKYKaby91QKMGWiCxkXwC50IgO33Rrk
ZmW1dqQZlK3T01kW7FQlA3FgpzsDmcoX10MBhRAVJe3jymaUvjzFO3UOCkP0GTqP7HuO0IRGEHej
Pwls188MPY2Je5RnkwerKFjdAkXOl4utAEAKdcScfJeXexK4T2yzbalvHjArCRGptyMqyJdKD3R8
vGpc7vxUrxdNwq+dK7fW+S8pHmwGdkOpTQ0iw0hYJ5xFCW5lrh90nroCg+xxV7O+ZduynhcXXWR5
nYmUtgsoLv59mWsSDeqMmkG9iuXE0VE6UjQhZStL77BEy8uFrlOJyFOawyQxiegwg0Rsop/KMkoi
UckKVAu57RLh1xLQxBELTxZIlUECUOQhSzfKe5ek1jGK5x79mekNm4K9QKA+5pJTY74cQKGV4tQh
fRVqiImBEj2fvEWEUHeDVAlTyKdFunR/NIYZ2g1Dtf7snxqhEqeaNXoBN4ugUbES36eCuBRucrkh
f9ZkzMbWh3uqvK9KMxS+aWYVajRrzku6EuqsXqiJp4/Xb2q08+ekqq+U6U8s8Vceyw/i3iE57bxb
Ao/lOFagJFKHojLBPFkSLvuuqSOIQ0F2RkTNoJebbYrvmp9FpEqVTqB6l/lSImqRvZXxV28SeKUU
NpG0qW++kXMDwFfSRBELgNlYRQG6WzKvMqqPhfid4gl48CCFWet+6j7Kiuu1VOGwzJST1if/ieTs
uP+EX+YR5bV9z3ftQuGHasjucHGXiXt6DIrvWoIExNNs+QDspM2mib87inb17BNwJ11agJdXhNZK
U9pUU/ypJSEATslC1WGqrFaBqRAkQTiaXGBsJMrsUNlR9kQ8fPglZHoe1Rg0d1/2G8oDqyorI8Mo
aZoSRgjuLgyFQkDlkS5UlijbrIFPg7+lKUIPzVJcRzrwqPOddAv1pbSS2DNa1ekDyUPJH2oj3VSI
BZRb0UrRLVJaQfkvoafqNJlRda2/cnJCQS/l3Vh9ZvQQiZYsRbrCtMqk8FJIixOy57SPaqEeF1lN
osoWsuSAw3IWlUHbjiRSmO0oSz0R4sys5YHlcZtsC4GKpjIkJ0dmSWY2s8yQGdKlzFtvTA4ZPnui
Baf1/erK7CgVpQ6pWo//jnl7/7SOfp0xPzS7Ssun761sZox2ARntrFWtkBLlxTOYK5UOxZtBHWvK
YBNBKtOk+0lwT4GaiDe6i4Tx38prKSW6Ii8oHqHugMaMhA1OF/wXXDU5gNr/tINlht5jOOiDoCo0
pXftNIWm/eSPNMzftSRgj+XtvOvbXt4qOd4P5ZD9srhd26WDMH5wRCgqlLDTRssCFAESadnoeemR
qrxSwyUmgYQQyEmmjAJRsEr1HdlUCSimFCmym6JS0ruUQsAsTSzik+a0BDf389RwEALVcOxUaas8
n6+GZ9RTNK4zaiNvTGjifmABtA2lxAhPrO4KvkfAaU1y1MFBxLHsiSEqEfcUbUnbpakS41QpzNVK
4bAMUHZfBlmxlgT/rUmm/JmpdGqBrEdaTSQROGElbMUy1wXgbaZ94I40e3dwxDblrOeK9q0EVo1k
m3Wb9KzuE31StJmpXkz938FTygVULlJa07F3fhBUoJDHgeR4icYk4pIep861l/mMm72RW6evjf4c
KAOmJjbSQJMjJanzbSp0vueZG4dS1aI64ClzJT+AM+nKbdIWI/aOkq4C9kCsKVSXeEMp/U1GbA9y
qBmlPZ3aDHZl9my+y/HUZ8qBIwvH+ey5ykN0YQeX98I2WXNGuKZpV3dETir/vggRU/mH3azAfPQs
v1DwXUt2/RdG4+bgns/+3VaHFiVHSlNBwkL2yX3TgwZ/BnkTOSpZ+QYpkqmweAGGstWSL0BKQjkI
Vf+TChBV8CXtiRv4tJ7NWFl7yvdhC6OAcWZCKwgRG28p/wOKwtUKlMYVpU8zVqUHGbnh0dMqlgUl
ykhjCq1klVWUgB9xlpWfdPiuyEpPZ4tdGVAR3hRuqFmHwhZlXVVgrjIqm6jTIm60ddeZN/hzkVb/
v49uXuJD/+EqeJ7nFBlZx3Ldol/4seCPq8fxbMc2kk5Tv9NIosLbfRFfIxDxwfkSbhqFZj5vNvWV
QTMm3J3A5raNmKKzffvw9RoSK7/ID3/sEcLckWq1iJYJbWbzPRpC3X8/1VRM5/dTzbslaOJe4bd5
sMptb4/97ZYMGpthsYW4yKN5mrKSMArwRPzgCLIQwbZo5p0gGbtPidS8H9uF4SFc3BuuuTULY8Ag
Gr90PVgPl9Gz4TcL9z9pAhXkXf08T7SAXNvzXNt18z+G9HSN75dCsksGw4OZ8j9ftzBhSC/tUj0f
bHbmZA51tKXD7V+PdbhCIBHrZhmkndflBwDqITgEF+ObgxkPQUTCry+3+3U3Q7173hnMTwHKOuVN
D2tnGPXw3tqH6/ShdyJt9dntdovhd4ePbxQMTZmCnRnvjBXcQivwzXzwPdmb0dZ0gV37g0ENWevm
xA4mejYpg76lD/41aTcrUaX5CIpmwn92UG+3aVLEozvir2fz7pjY7ML3t0ZL19toFOBxmUZjPPbM
2Klfw+ktHI/HjcZXu6nDPUNNIDMpmdHkwDPXKNpPrcYmPBI43js7I/LZePzlovT3UqWSHbw74cdH
szlqoi5UMq9NiFEEVFx8YWVNL9Gw6BrpQcUF0mHJfDV6l2qPzqZBCdMn8XTQzz/c6t+LFlg8hWKR
yehZBbv00zLNrEf+tbtsk4HLJ6KYxKefzIXHlhtxClDanqHL9jJoBwcCy0uT2zwOc/wB7R0Q2c9S
7bsSNScfk4/2+9vTLBYLWsOBmVYX+9adQV3ERsX9cBHMojHkInsEytXe8BwO10Gu+acLsn/jYv64
IDlEv5ha+1G4XOIdUxdHNqitw5fpL5kd310K6Ez1bRn24j+NYVpb+Pty+X+D+IP44L0e1+Uqd0gG
G27h9fMejKUoNJ3aRls+gHZ0CAYr05myakyLGbwzjSErYRssy3ezWHWOQa/a662DXm/xtmIOfa2D
c9ioLTXwlTgcDDqdTs50nhH474W142nCaHZyONbSXErv+5A1JN8h0LwmBREuTb8/6M9BGNM7q9nl
VJjCT/N2DOIoZjgW9/Rm0XCrMisaORovsw7tue79SUufDXbHSTe4ppbFU/NB3FHCZMCKdRvpquel
U04km77TzvxQh5Da2tXVK+cUoGwevOh3ojuhEyQjhR9/qzugnUvlzG4hnhI7utbMmPnBoWjNYMqb
INdfd+IAqa+cS3sJvvXUnYAxo++ICYfHsDH2Tadj6w6TGzDf399L05nnGKAXI7cuH/CW4KC0tp0k
r8tqbDsSkoce0ZoYrXjgWPNe/2DyTqh4MZMKR1oCqfPiS0umSId9SLvdVEZ5UjBmhIBnexM0j6DD
R1DWZ3gDnC3x5tEmqPQHqmi8R6psJHtipv1mpdKdhf3KaPLxcTTNZreiU4QAwtl2R5VJc9KeFGXD
sGLffHq/M34G4+m0xSV0v7vdUXM7zLVGbA6pXZDpewYFM96YRjkOJNkZdGoDneT398G46V0YjmPT
fhsO0YQs3PjLYJAzzEbPJL19ufLdr801V3iTpohuoQxxX2fSrDS50u9+v5/Ovdo2BO30G3ObG2Jr
SMNBOkLfJLoQqGOomI2a1JwPEg7R1yz42plp68IoPrjxvIA14XW/FAe8yg/iD4/j643zOJhfgsEp
uASabGt2ixNjA1uSbgWDfaPQugUzbg6W2ak6DQfbWnnw59qaaWPzC1Uh7EE6q+9KlxTDCuNeMjZv
kgj/K30UySIUGVpocfx2O5vRJRw1LzsIWLvu4evj0D2jlgzqd+rGVbRZg1bjq/fh1puA7AR27yUM
3XRlG/mGh3AWLL4aw425RPVX0H5EM2MZZ05no9olukRX5vElGjeGvUXvPUIIxxyHJfKzCPf55hG2
uKfjlu5br9eoI3D9QSJpjU2KNXf25lHZB2HBNBZv9XbJvK2RciQxV80DvOYb59YxOFYwEF+9fYCB
jc3bG/TSSl1NM5zGHpVKf1l9EoFZJlzUg7M6NJGuaiw7GIqEjRNbcWKteKaFG9H7wvgsqm8cZlFl
8/nqsb0OGzwp2/3ELkk2JBf6PJahV5sFva/hf/9v/+P//K/Px/9cfh+6mXH8b/uEUVztr5f//d8L
v0EZP+z0DyqW6229fW6NnY6bwBT0toCBw/QadKbTzuodcmwzF4y6LI1RpcKN7zPBK5URW220N3W2
FUwl+8hb7+1uOO+7qa9CreZ/P8u88w/bCfLIBQf1QXqB+c6PXnDL9cU527lNMsDbGlrD+GvFLFs8
p/cW7SP9pn83Tj8e4IonQ+9grl0PBZI3/9Nhzg3Pb7e3+BAUW8UeVQy55qyfH8V0ylkGM2Yd+TpD
cqBHi5JuAZFCZKdphZUzxXuwjc2mwULHNrpcH7dgkKAyPMCisciATKd0mgwS41ef8K+2k/UYGcRV
MeAY9w86MxViVJO98jNvro45u2ZjB0V6K2yihBVvGT821il4nsyWlOQjWNnB7uPe3+Qi/+vFap3c
cNY+j11c5cOLU3zNwssx2uSC7fe6cnSD4tnkRs/pDe7X+3ZjdptgOXxCV/BMySctbE6xgSj7lbfM
iST5iFSp9+EeAvdryQJhkxm/aPmzN/mlua8DRZmfCNEUjnjbVvXQqQbVIKxWNyaP+u7Y+7RIW46c
9nmwnHqfSdsid/sMnMrQ5Z47+OxrtDqL7d3Qnr9wOU9BMbCrDsJl227p6/l+HKOKcmqTIZ2R4HYN
2cx1Yg4ft097vnsEy4cpIorSZsPjKr5LlMJZhtHnNsyQerWxr/bgXIPfQawo1gnwdX27jpYxTYuK
Uxc6M/pnXw6n8ZZUNo3ZLsI7bnCEuIOK5bqzKwbP7qvnvJHLXPfJBt+eOvgehvRg11tSgfO5/3pV
Cz1Ik519g27BpNXplMKEeEmQ7vl+w5KiiPu5vJn1LDgjityOL2bd5tSfrQOgw/A2AnZ4jWApIPr4
wXUeEIjlx6vt95hS3Ea3df62Pt3A6+bCZdfqIl1pGXXqWxA0cbf2BoNRqiKXRdDB9jynp/juHUYD
52m9QWQvfVy+3eauvknCrR0cDgEs9yeG7xDCjHghkeuFySWKwWhXoUfONRfkq+v+ZhecKTbfRXe7
WdjXX36DHCy04c2hto6r/nlaSto3iB+v4ND195XTLrDBK7H34aZ7UqMBn2q+F9EGlx0i4JanEuZl
7mPYB/Ra3kAKLgWvotlNkpr3ggNT5lmS7+i7Wm/bV3DDfUVNuO43lwuIcvvmg4zfzpSgzjgG9iEh
RI7MsfEH+13gMpyjXedUfnSO3/fBZRDnzetoXl/Mdnu8WrCgz4NVH9zVM+s8i8Qlfpgn8+PJUNnx
71bn/2N0SsVi3i+iR27/AL9jdxMfD3lEih+fh/6+ex1c2vZgPzgVTfJ9eWfeJr0dC8oLvN6ss0ey
K1dfTV51p/F6t+a3TXR+P20CmkD9+2n9LrmPSivdP//rtH6gGEXrsUsO1joZbB2zvgXW+2UfXGbV
Z2JIeF9qx/qx9fosEKh8rSNW7+zj3z//dxRFn+8jj4pitpsn5v9P134/217vR5vPPw6uUBqnNqsI
VollXJY+a4O2NfBe3x7ftx725TXBtuQah/kKaoHxxvYARfFEFomAufT6w+D8XnjLyTku/zlFh7LV
tEbsl7ijmNy3ce6IYPEhepCd2kU2rjtFVeGt1pGLCycTL9wKnohE5gzNBgKg7q7f9toA25ugQK1J
PvTqymNDGHEDy0iYe9bu5XtfdC4WenZBcyhfjSNacXWTP5C3/wlF+eX8GeP/HNyDt7/bju9Ll9sK
jjWWBbw9OxyMS4QiY4RkG0V8z+kspGQslSSHTgHi8wTuPZWt5gzf606TjWe6CxPatEp/gLLtf8B5
UA4H0rXyjuXYjvOfZ5hbFQ6H0t2+DnYL9zP52Hz779tG7v3UuV+CP8y038RkdDN/+agfqPnhlST+
6Vi4DoZ2J/5092zHyx6pCGgxveLW3Bq+Hxw+j8PiiO7W/f0hcAit+ssr21n476fyG3L440x++B85
95h4a8/itjStoVeFCFVqXN6KfxBgtjV2PyLY/7jgHxbHfu6Pr5XL2L4SQx3NxjwaUFLoJDurnduM
MLSvyb9fmEuHhd8/9FfsIb3hvywZH5B++ZQL2CCIJYaQc/zV6hQJCQjqwIYITzororlOL/V5cVdx
/DagDLimsLE70/mAUOoUDA6EmMvpg9crUtlEBBbzjg1RylYw992vVKLR9yboNsFrYPt003C1pRgN
GkV0x7eaEhClr+wSkrF3RKLn7AnYKpVvsKzOg1Ce+rJgFSm0JJbv4KgKKppeTPmCe1qtdQbTzsmQ
BZh1bZPF4Yq+vgn/+gr6TgSEuk49gJWGwwZF6KmCsbO4Dx+1OQjWKqoo9AIsOHHuHa4Dieq/HxFn
SIS4U5Q6SF+yihRnDXZcPrFRNOCtOUYDQwNuhJf/NRwmwXAMikdIif9/BCfgQonKI5I5fkB4Q3C7
CxSKNkeTCRLzwKGGyxAINWbhs6u/rUx3ayr9i8lx/o8XlJe8+QTIqlx5tjKYOyiW43YZs34j1q/a
pkaQdmhluqMxzy2JwrdE4zvok3iqcVDJRf0XEeCaK3yBXOTf53wm/3OieNFhGQFWUddW5EQGc0ZO
qNSY4R6Pe1xWoyE8Ign49gwajWFiZtE2IAzgG3OogRuMm3gnSAK+gBUb6RaGfaGKxBH99P7hwZmy
75klTrLZnJg4cXn2RX9dA0/HDPQaYtu5G5aGMTS3TdulbTwI7ArsHUdc8TBTc5WOiSBOqgaChCDw
Gp6Rlfm/nJ3Zktra0q3f5dwrQn1zq4a+Ez3cKIpqBAKBBBICPf3/Tbz/s8u4oohzFrbXWna5JE3l
zMw5cuRIy1VNP+GuWzrd640sd8+zs3fmNugCzbwvGHvhfZOSJ8lu1pddqb0b7mw3m2WeKrvb2AsP
HlAa/1htMBoSnseH+TB+EvrM3o2CMPZ3EBbFoEhOeojU3xf3hbqRRgJZhLHofzCqUdiB5H/t/HDn
78HkWnzfcI5ZPJAWToNY8BB6MTiRsIX2cCOOi2XrI/Y5FH6wzGXQb9za248o7EOhEE+8CzB/0ASL
RPza6HZDcYpNyNo40M7EkfIr/OI1lGARAv2Nu5I7ZdlZ2ekQ2xSvax6qQVssMUv4Z0OkAkL4mIfi
Ob9AXvvLoe6JF17wCvs3f90NW1+c+94QqeDALI7NfGEY8nwffMPS+zgTZDnj/md/Ybr1A6AUQEXh
vl9BVgSEgpW1MYFPzpn/e+G54fMdMJ3S5bYr0BVRXhIoi4jXqkftELAZ/WBQWfHUV95xOofCCp5R
McICIji4rDI0OP7f+L279wU+zMvkI369AxS9zSZfEzvs3vx00GfzG8Ale3c+aR09DuAsSAmwFWLW
bsiRXFA9dAvjsdy1wxWxbAEFAz1wNa9eCgxIhq8p86uAwVldvABrqfIbd4/mjIbAGOfhx1fYZfPv
B0vZ41U3hpshR8j+El1uH48w3QifJ9aH5bnwUvtrQO4hKJoURIC8n00wralwc+LJxazfO2I08uPb
8+79m5+Mbr5YE37Xq9m1DlLN4quXPAlWt/MllkgsY9EmYx8Pk4YoGFwoC+ie5NZ8B0vcqO3NxT9w
c130/vmT6eLYcsZat2zybMLztiW+K71CrgGD7uouUD+FIA1uxpSERTN37TClgPYwSZ+abNx/h7J8
7UCNRwIYd/VnACOeDrxaPN7nZ3NhusAJ7wJ0CsYpvnDPJ8VHcMUmzsqz25IHG4G1Ff4Why8AXEe8
ErEcZlM86LoK1sud7vaa4nX3+IajBdaFv+chBNaZcvUTt3qAtS1+8lU0+q1IDUe9XkBtAoqeW3tH
F913vmi4rhuWWwV2k8uw3Wo/bp7ebdQtrvwpvAl+BS2yh+jq9IBX2Y/TUQE1XLix988pugzCxtlr
wpXzvjciguZun9e/XCL6zv31Vr0Ri3Bh649LiMmLsfjfh1vc4PMUBofyN9jhGKpAMbkNNdjgrjdr
fAAmcvXZkTdf5UXJVH1A4rqKm96bLmPQx4tg8AaS2Fs1F9Rl3lPhVoAX2yPo94Bwugsi2mwTwriv
IXuSNWxEmYty3rQ5fhclG1FZWTQ/BQO+Ys3sYbSDqG+kYt8PKj9yq57i5e0HYgsLmB8rNprpstpM
ulmdaN1XGpstWqV0zVbYdtQyCONbsOekctuPgLIR+/nYFnvjzx56RFB31GRxem2EtJuLBcrSFmGx
cBfAvW+CXw5EPIuX2af2xTgBomh7Qa9sX/qEWO0d6dNV22ymFLa7UGFRRCXMScBW61bVzAijKRoB
3pSFnvKCaIdkCVgE/nnsMCxLIjayOfgr0LoxOuWxTS684pgbExY2wwcWfeElJ4MB1SSR/eyAxnip
gwQ8MgX2k2Gqy66HOxaYs3BCtqsuhSRXggpWc2EYLmzsP8rYt45oPD/fPdHvfWzJdCur9CeLnzoP
k3XLa3vflzy58nZ9Tv27fo1qNC/P9AiqIqLuMCNhJ2CfkLb99bRJXoCJXgNh9OL5MNE/mcuC314s
Hn9PZFEYJ2b2x2Ur+KWaKS67AXsr2FSB0QK72HufWRdLj4Zw6P1FETT/47VZK6ySpO1PEBlilFXz
Etat7aS26A6oO4xULfk7wr511meNLYtgd2KHcT+EAIyQ/vbVJcyGZ1DkFjgJPyIfq9N9fIMoHz6w
Y589/UlmJXI44cpSvPByud4grG6jyMXy83TtEVYtCmVTke8RXf48lsXXduNg1yVv2I0PjOnetW6+
vPNubQt5w0vIviM0jniBwoeYfnPxDiLHdpVF3kYm0+In5SK2HHcPNjrET+feEOOpu/hSRpDk7ojS
AavKnqpdcudyZfqHtwtqhLobBIPeuMf3nvTcJs5GaAha9BLbjXvbbDHahTTpq7e4TAj34M7HMIMB
bIJrd7dBGM4peRLeO4k76JB7k3mJhAusOCV6kUUgqy0g2cFAjfGIAv/uflDwwxHCl+uVvhh3Kftw
BuimVnu7Uexlg3wkNa+DxPtarSo/AM1yvzpcoDMD0YY0XtJSEp77RZOo/DUD/+9g8ZI/mbxp3uDO
AeEUdEvvFLRaA/Y9O0B3F6NRL59sAxEUU/cjBCOffHmTGUVfMtRez01BR4cVE2wWIfocId/2MKOj
4/Ec2CymZ7h5IKpkFC8e4Ws5B4oXv0GxTniK9ZLtVvmr3egWOLh6o8POeusIReOzKwD7gWg7ifgX
92+wTUDhfLItoHXyfNas8zbKfVzKvu1tu+WoHIqcL/MYf9aED8xtXzrzXBB1WVgygdINjy53TwmI
YJdRL8vJ6jy9JN0lRJNF8T3nHFLAztrX4FGLXjn4iNUtqMg35IZNKZzuGT/2Bmrq3Tmkx8uib3bz
ieFrxGcRtYXn0zvlXCT7shePr77QZBABSCyCqFpQybAo7wp18WQgRhtvx6vIXeF/+b/BwCPfY0l9
2/uw/Bb5yXyOHcU+BGcqwaJOQeYSwlPlmfZUp6j6Eu27H+aA/PXOU/cfQe6CI8E3UwKaat0pYXO4
FumRSEX/fB9saudPsuZX6ENBGtAD55A80A3ri1jniyDCQU6kPp4ebkd16cEF8sWLFXnQn2SLWQBw
EBKUP7XVpVucGpeuUjExHWbyp9BgYcgRdZbikzpCsA2OnvjcuaxIrfewhmRXb8nudeasyAznF8yl
+yGSUDhLpNZ7/wy36BDMzpiFvfdYlY+vo8de8GaUeWJGOA16uk+CELTOffH3OMZCiaER49wB8nxg
2SodG0JGoKYp4s7nFtyCayCiZv2FCMRUZyzFu7p8E5IF3F3Fqj4qo40MbkUoFpxNyisRhXiRVZLT
cv5bfnx8iSME+0vUKzGF9m4k0lL60kc2/1Y8WqkIF4xN4illd0Z+0Fs8wsnel3mCoxf7R0bEI2DT
vS/EwlCOYlFk90w7ymz2NtO8t85qQJsGRCs25efJ6yBPPEedFLwoJ+ijo4xFxP5XKNJeVom9krkD
CBS9lXtvQ8FIBveROJGOqsZ5TkNPxNoTyMJOp/MmQh0+7OYFQdV+BL9dY/JGMa93b+fDeKjHPG1O
gQQTurnQL7AyTr+CfyC7YqHI7S0af1xhLyJdJrYON8uk+bFc9jfjZeJ1OU6Fy2XiXxftlHxzjkej
6GUGc2gKfr9oT4eJ/ykRlJmywcA4fC2nda65pk68KdzxI8sigGcPfXcuQ0gqcUmizh83vkS5nbcQ
fpB+c6P/SSlD/tDyObdCAaHmr7lDvj9Xp7Uw9bgEUQeezHKJweFYKSwSE1gPzj18PUc5WPEeB0Ue
9ePjwBbeD0AMpjBxfBGutrBwREio3fVc7M0W9kDgapATgeds+N6c3qHqoErwjt+Zd22WwcFBdufQ
TfKWHxquvyRVoRsNfo1YVfRdBB+E+6IJBVoPjJhut9+fNoZD0pgGUU8khoIrJD6iLCp0XWCbclbH
p7ECOPKIYh3wSv8L5TTWly3+MFyg2fE5d8WkUNdbARXQqHXBojpdcntOh1iycNIftPFxYcGeQ86V
dwujCFctvHR/zRd+TPAWojxKUJkbnyf2GHuwaKKoxrERjiG50ZaasjDey0T0i1Bf5tfMEyGEffJF
tAGk4DN77FLuL26wLhS3o4CCaMPxJU4222A/FH0ndATSX0h1tvXRbb0JZtCAdHFAUFoEmSeNtmFF
nIVASUWXnIX4LTK8jcM50gHhET826yUOZDYBVndhI5z8Tocd/NUVfm3OHpg87if8/4F8FROlUioM
qmU942/nc16VxgX8bT8vB8fK1Zb3t2r3aP7rVPNLE1SEMhSWRPxYnj7uPUpaRtfp7kN9ehzrk1tQ
Tq7jcqpv4I6yXqE0zHdeOtktw+SzfoEXmj9BlIql6DZir7KY1Po3/Ktv68uhKGEq5UGJrIJOl8t+
iFLfrWEjWWD4Np0Rp7fDqAJOgnswaN/n+/G+k7YqdHesbjQ6tuicurzfUH+pw2yQTrfdtLEfGnht
p2+F1zn6+SPI7g3TL+bbgdoTX2F76TDtufsGel6v6jw/DDEG3f3+TE/EoSQ3kjTVqC4X71eVA1ky
qpeMfSQeBnf6entUau/zODyRaXfytdOIu1C0mfMadxLJ29FHXHk6rLwtZ+HReVV3tXGxoJoIVL9/
i7tG6yJ7Rnd/c7VW2trd2vlnVbm55jJB0rfG1430qYHQhOe5RKoeKnSTc1i9nGjFLpjpvHX1pcmh
pVEtHoo2UkD6ceTePrSD6xXzu+qXogfdZ/5dlPlZ1TYkV088KrZqv/DzudGopxYHjRgASbb9nQNE
kG/OzWPnSjq4uLAPFvFwG9JmhmacjWZN2c4oJgany8vBn4r8j0ow5Q2sB314U9UVw3la61RR70WZ
SAn2g7yBSEVoK4F3VKPfggoYS24/OPxIkqEbj1U1b9DyI0JfHeBtHT/Dg32g4REwO+tdoQXiLGYl
SonHtKVFMjQWVSAwhIg58kLkSR+ZI1uwVQKtte9Y3g3hJdEKmgu9HpSJ/rRICCkWdbijtU9EZYP2
vshlwKXINJonhltUC0GjO/TBHkeiYQyfT0CW2pa/7VugK//nV1aG8g8rQyySIbRXDd0wLe2pCiQ7
9jEu5f2eXeUM8wX+9us0jgP0vzk4InAVUBCGC/qq/PDqsk98U83e2Wl+57JIxjHP40y/rNJ0WDL6
GgO7RRM16iPnz98f9t8yq3hYk0qSSUMNc82fih5qpF3iepvsxTzzpG7cjz7E/XHOaJm2xSHS1QY0
Q9D2cA2yOZ3nxY5cG8rwJ9Mf0YDZ+84oHyqZS6X49xvTflwOE8aJrZsWHNwnboxlFhftpOrJ9EJX
QNon1sqBTNG3DFAshPpK5g4llSJdkwJAOBINGDZAEw3ndIm7byiNd243V0z3xWZ+vzfl30EL+CzL
NBzZNhhbDOf6bz9c3Y55lOhSMVV6ESzQXpr68c1X3m0v7qJu6znQpTSP5nIVrv3HrXeYaMg3rC1P
6THjbj92GofYj8R/MUqnqyzug32w3Tbjsxd1yq+uNdWWQmhRRobkDPPgDt55etvqXnQPFBIK4hPK
1KelEZQOjiyCorGz/bQlLQ6Nw2K7uBw9dXpuJeQplzdamdaHXr2MOBQgMrCp7WkCWNm9woUD4Wsd
RhuaBI/oPt4WaAB+RvS5VZ49YlMXXWOMFeisLhM/P8yRQ5eGRHZZvVvhDhfsW4w4id5N3dO7hTTP
+sdOMRMdsqdJcXP3S7MR42wbO0gnPD8g4CppbVGrQfxRWtktaesVUnCsPYcEghiP+0fNiykCTuc+
2dscK/JGFOMLznC5hpnhyzTikyEcWXMQAQWHfezr4KEMCx5FrzbkT2XH7y/5qex4q+5xcnd4ydSC
G6cO+IV4V7RboUjBUeXQyjqmKzP89/LKvl5d+WlTHq+ZppQx03DpYBiXTY1+Dwz94lbNQzen5Mzp
dnwdRF2zdej8btrqTwXm7w8ttuW3euQ10g/wMXhoHPkCDlHvyieiPUcJi44gFooelzkDgml7iV/U
eVWRvjxVYB3FsW1dIRUzDV2sy7eLl3VaRZJsMQL36KocZFFEPbjbFTLOm2Kjjm6hNDh9ajHGSw+S
V3fM990H1CqlL28E4WpTxm7+ivGh/+OI8D3fb+rJEWUHLb/v9tFlqpWuzpkPoz+iheHdltueQfy8
jbY9E/nVeFB9Oct7IM/j7nF1XBXDXaeIvK3dkEEV6f04enbhSQdfgngMsHbzbbQgLm4xv4z03nUm
jayRNlIH9cR6MfD7J17D90cwniLafmtp8f5kXqYVYAf5twLWIPiuCGtzzLL9bYNaRxuY2nkrqWAJ
9nW1iQK9efZbqmAaJh5IVAEPkjxcHKl/N7pHRH1+76pqaqojm7amP0gv3957ZEUXQ46vl+kZWVYm
bgKVUIt4l1ifVdWvgWGA4L1qltiCwpZ8GIML4QDhl7t7tb2VqXnJzqsPbjGO4DhdXE5WivHiJlX7
h+SbtiVbECB1Wee//rbOXZmqzjU/YgjuGdxMHF0E/m93RA1Ap5yjBqJzTcwNEo2hgoe+49fjZL+G
SwYf7rD3duF+fQIpWSubsvTzzwSS2ac0tkcQzajCoqyOAHjNR+umnYw+wpn43GcFiPfjB/RGfliL
amYtjI32+Biby434SIePqbtV3ismzkL8taPiRrqr3txMcTMISm/n1Z9PGe4NiND3Qdqq29ePXVcl
qFoNxHceNOjTg4ksOh1El4PI53Z8xARpjZ7fakmrY2g9PvYwnm4H8dSk6hUaWxRkXHSKFOTcwuOx
qb9fv/T325f5Ho8OA8aM9/bUtZCpQBMBRIKQA7B0pv0NuYrpYZxOyUKmCaOmGEL5GEpZEggkEsFD
qwjrmbL369m5E3WhSwbnjt3NwizMJ9dZMdsP95NtuJs4Izg3CC+Lzm1609Hs0uEOaUM08Rh5IjSi
xUyke1Nhp21n9rhcAOZ0Rfm46sKUAkKB5QmpFbIRLDkHzArwZJOs1Y26QQqiAK8kFYVRfOjHwwss
0pEGPWTAZUFT40k82XEb+2EiwNu+3j10tE+dAxbtdEifZ7m75T0Nj/0jTX3JJ4Pp6A0Vbf2iS/RC
Yvun1Tx9ccZVzX/SflzYd8t9cmHl9pKdLjaWewKQqMnqFWjxovlz19LnWs/hPCs+Rq8ANe3L/SsG
FFuQ24rhjea1odWt+md+zTviU7dRd2pf21GnaN96NsOzmSSNmPW5bXeYHsFPMez3NEhGKTOphXgy
w2/p9PujZSuyGqHlh34NYm24Sz4KcxnSQOhkik/eR9inLz5Kq/wUzaFpXxqgrOvrI3XkIBysUah3
+IhUhL4Ktp7ibiTOjkyqoztE1Ogdai4bUVoqm6KLh40IZeM/nwn0rRXsDBK1//2IDu7do9Fa8ggw
FnNDRCVUFM7jTxSrUq7kDG4Pb6mObD8R5NUdGsdFF7Hh/vmh7Q+blC/dWb19M5qaAOSwHaLuTh8c
w9PQsYOiXxMw+uL/RC40LPoRAMyNgkMlqg6n4WWShZfhGbN26Brjf26zfGIuYtW7zqy4bW6un4d1
McsAWm/eeXaapJPT5AqgbXfN7vXxjQ9hSXLStSEE89X65rAWP63b9CJ5Re4aahe6Mhxj7FoocAMD
4R4oqOpulDeZLsIHpQ70819N5VBUcYB59vIalDWV+K7j7Z+yGh2lLLt2sEIaQGmvF1IMQlJRfBi3
RR8dTRjMjNjtqeoI5gxv3TtsJDTGmOjATynQBo5n+oxc8R3xu5SnGTcNeiiK2fQBnxf6Kp6lTcrE
7jsvzxsB8VFs63VmYPHUE/4wGzTX9sTHAi5B6MJLCyJa+HH0oB0AMoEtisa4lUBa6Rn1i0ABGRbi
Jmzi1m44qVoOyWY0sFbGSludFulCo8lW9K7/HhatH7fttwV7ysWSuJCvx5oFEy1VgvJtPGoUN1+C
cQN/kg/qOy346S36Bh5dRTRWu2NRc4REzYfe40flM6MOKCB0UXqmRJ61mHU3YmFWvcFgtiOuxyRz
nOwJEkHp4j85biYkfxEVC0GyF0v3+8P9wLazGWCnPw6dtgVj9Cma2rWUx6pymqIQGJw+rxt1Jc3K
djS2x3hf50UKpPyb14rLWRCJ0b01QJz+vtylKtI0y+sTwfumUXlMJial7WxgU/N48WT/ZrF/X0rk
Ed+yGeOsZXFiyqcpAgk9695IdO/+pi2yCwiiAmeC0/JbkroavPsFDQSXxe/X//fw8Pfln86mh6tT
56XO5QFzzEY+O5PnUSEeVq+e89WSPp2P7FrObLXmQlLXGEbNw5B5JNQ3Kbi9CGA/tAzzSJaB07AV
/sN5spX0dMuz2z05TREJnNis39Gtxtulw8al9ht7NG503s9z+iqau+luVfSzddbB1pmbSRMPlOzk
5l5Q9i5cpaFBlW6ghb4xx1olIv7vq/+zXX+71yeI9lIk9zIS93qclv14RpdWWA+SYBvGYghK+WJp
HvjM306VpXFM6MCmwco8wySSdbCTMotPOFUynEn+FZP+jvV17biHq8uZ8TqM13FfHx6653nkuPRN
XA+utvWYVHLugGkGL55f5BK/3JD9dNbIysgq4pQbovoIM/A9mUqT7fT8YUBL2MEpBfSLXNSfD4N0
VE3lF0b5w95jbpIJPVo22eyPHP7b3js51b6M5UsOPR6ihjosmvHL49TP13BMHQgec3w+TenG/qBo
zimn1/46ggZyOBC8X73YH3YxEh6abJmyYnAwegqWhp5cbRxWPkWyeaUNtgsGLpxn9ceLt/VvTKaU
oIP9ccJ1qIM8ZYZKpdxVq0jzKRrO0DmnMkWA7bhqc5g6gq3+frWfn+n/Xux54Y53LSkO0iGf7snv
CnhKoDvjVwrsP76d/z7RsxKCXJ/sJLK4iNxMxwi59hN0NH5/jkem8mTjpsPrZzqXRgB7trJrEtnb
LNuKwLx/k2C5VYN9N5mg0EMaxSipPZMxisT7PHSP87dbcKYxhCbGijqstDIHCqF7FAWkEBB2b6sX
9/bDGzUd4Ekbn6Aj7/4Ufa6qfK9ySTpPoS3n88PH8cNCc54DaN6/bdJPLSOPyhgKCoWB0vrAhp4F
RyVMAhWpO9oeEUYTQjy/39W/nSF01eOedAYDmoapP1Kdb/vymljbgy3lyRTxc/iOw+0HvO/Jbr07
BDejdZDCmsr0fijH3nbJsdf83K9pmUJdCeYMPDfTg0OGmALEVGQsAx1OBd2piNQ1bB3UcOcfOL/C
/0Pgd4vyrbdfKux+0ALVLYcwea7Gwk68Q+dYAlhb8MGo1rzqfnlEob+s4ukZn7Zsfq2zenvNEorE
Bn2LDpXxnTctx1Ht7Y6+0ssaVreMvbqm7rQdoics39wzI6jBM4t2OXYudBnznopyEFmkutuaA7gx
OH5dt95ZCsqr66SIckF3CRmz5muSpxhDaaC2o4l1xp1GcVOCCXP14qOXlmzfzOdIK7TkoNfAmaXD
sXEr/bvRzmbo+Eru+T0GVKm9eBD7ASKFXdGQiPAoipP7SRQhNAvpdvGxe4dQfWva68s8a0orZbaf
vPBCj1zvaeWImIapGjoHBN0SjuObdeSRlogaxXZa0HdjwQSqXXMeu8t6caCLwINaWmwQztWoQng5
JzLoQ3Y3lSg/qxevWtjnF1iPIl7V3zekWCqZIl6RFNV0nrJFa6tYxc3JpQl3IqdB2qLfzKnd4uAi
gXy5umZPMt2CfsE11cnbK+2Rf0Io9dDvV3/awpLtVMciyaQJjSjQeG7QT1T3lorM0YC8WL5wy9S2
fnhcy9JFBYimMvnR9PZt/bcUm207vToTQcISVLuHGgElFvGpKLsInOseiJP1n6PHZlM1JQ7XG3hK
03Z7TFtyE5JZD2kRCGlQc/kILd8a6dtF6cvLXm/QQxvjLXOD3gIihSATTzmyi1PMhi4Sxz23YZ09
GNolLb8OYgyCffWnXwTIEqohx/khREMYIePxu9AsWZwDeikhcYrDTkGnChS0meB6uRoQU+HBOQJ0
Q9BIiG8AaoI37fw/pCbBmDhAG4k43CTebmN75Qsb+hdJp0kLqzVURTMcx7L1v41akqUqNY6GPSmD
yiPvbBkIh1vMn4XkQ7mdMWfeVJDOJvtG9CoJ+ycIPK5t0K1NMx7F3qdrJ/sbZIdctScIxTRh4iFT
s/NsNs7Jf2Ws/4K3T9d6dnv6VYq0M9cqwXnilol6j0kHDiJ3GItg/1AtR4DpCvJXMQEI3Ia3pgry
SOcQyBtj+irN+Hf7iIX/78M/nRaUgyZfHJkbYtnhQpmcfN9oyX21a/7dNH9f5inRl241iWbCZejO
mFtY8oUmnunNfV8NIiqQyeBMkah8cbzQxN7/2zP9fdVnV2lopWHQocpWLUTvwYeNCpYYe74++HvE
dWGsEOBpKA7QeoAGKSo1F6qiThO2NgwcIUOrt36P7qrzw10h+CXUp8g84KU82duxrgtTP22NiQ8R
SnLXdzS1YQewgYWYDoRoSFHrzXo6bUDpEnQAyFPYyNZvtgVYw4ZuNGB4i4YyCNHTstnAq8QQ3ttw
zgQ2SGeSx59c6LDCcbRpSMAPANi5gt1FM5ggZI1paxhDg3UB7UZNd+QCf/R6ld+7BQ/XVDV6waBG
o3mwGtD2gAzJzmsKTBtJ4ebFH10a0J4PyG2b7khIZiz27dUCZi0cXvrhVviu2YMBPGl9wTeD2Bkg
lC7YZ0LqB+gkhCVXunM/nMwmHY+v8sOWfwDmphvo44tGoi4ULcFbXfo+ySC/5cNr7n748BYh3jnt
L9o/hIKG8MEVpDk6QlC0hDJa0X76xy3TkAYHun8P+rBG+3Vj6Xf9lj/xti4/BJtLbwke5lfrw39x
0tTEO3yyPBW1LkPMpOXc8zj4fgsSqSFvyeus49Sa7ClKirEbh1WMOjqDB06zQvFIfk8zra8Nci/t
pLMdU5yOne0aKbyx9KUvJofclSG1QEjsM3Fst/jdCBWBa/xzf0Qq2UBXzLHNp/0Yq3WN6pF2JImw
OxXigczvAf6q8XtHD8m1F5XSl9d72onFIc0OF8ekJR0EW2cKEMR7lCDpW0bqDZ7oi032k5+FqvHf
53s6qun3o3JODa6XtclHQihQqSe3HZDqgnYgUb3JZ1n3gp6rSol2NznOTovIk7vJjDTQHtw30dh4
5QOfbIIGYTJ6Dd05Qhypvf6UqdR6dUmqQjkM90jzVanq2vmhr0FsOFzuve0RpHoalW3znozvt1t/
C/eskreN++0Vuvfk8sV9kK0ZiMJaqmOZ9lMMMu9yLKvONh0eb4wtuCTBDfbAMTn0bqDLZWjcUXdQ
xg2z3Mgp6ge66arWrMi2nqR2dNroTUQkXt/VE0D2uCvd1Fgd8icOP0+BqHSSOLUP0WG4q9u09HtV
afty3bnLjW0Ue1eF8VTwvOT/V2j1cV10camjaqotlEDZKd92alarN/lsS/thGY1yDf16TpwqovzO
FTl85OXOB8+MbAgnjIhg1q4ye7ETf3pusBdNtUxL1y3lyVK32jW/2tv4MFSs2TWfWvHgbBTiylfL
Cup4mQMYluGLiz5t/8dDm46mYYYEQFMVf/7toXd16ljyfpcOY+iQZlORB3mxIXN1D7e5Sg9GTtXw
/nbcTg7Zi+f9yfi+X/lpuU/2LXX29zgdFgDlp8/y7MVq96q242xYmU0e9vcn/elyFpPbLKH1aGj6
0+VK45yW2RmrOh18VpfLnaVuhnxi3ZJh9pbD3y/HAv7tWMXKQhfkMGQq6Mk6DzLUt5Xd28ZecdIo
CTNOAXrTATNVlicUhaENbkegjPXywhQ5CmyUGYIi9i958x7uL+6NL09c6tyZ3rY/zeZhVew9S/KP
CwWBiE5G8RfChjM/VS1pczh6Ug7zXmlal9Ytn9qdgvlz1fIAt/L2ljpdc54f/VoeHLPhJTHdKxJA
Xmp2FXV+g7qZ597p7Y4EMtJX8Ny7Mso+94+qWBfMUrQbCbAHM7tGVyBj7U2lsIsr8qOzf7orrh0N
b0GSDeTtW56uZe1rG/ejLG3E15C5Jnnccm7j42Ww3Yfb48gEG+tfN3G6kRN/f+0nKEAuMjh6YXoc
VgevuLv6pOjGTE/A5hnTTsM4A2filsTQn9itRihm07rRLNEErXydlhbCpdnKj8ODszhdAyNvopZ7
BPSoOqmgNbBE6PCutgsL6KCFykisj9XpoRjrVCcp8VAQu7WPg127UgdIEetL6U1v55LryMF9eKIi
Kjev+1aWdPhivn3lCwkN2a2lsSxoqEbd2Wt0W7sXvUfTTnHr2JGXOL0zShxVeKpRsFlqiY8iPXPC
RIvQ8nz2OY8eKs+8952kqZ7Q295TkqtHSkN926M+Cjl8Wt79fTKs6HqtJmYHGR9EZDS7dTgxWAuZ
tJOfo6pLDLM7UM1Vs3MPY6Rd7t4WVZ3Md1rF2dfXF5SET71aa5R7726sT/Sc75jsjSxp1jwNlZt3
mO2pwjOvwCPTyoqVDnahteIr0zagKlPpYe4bmn9d+d6bV0nnzDwDxr5ECpnwvXlaFFRqIy97R2eX
gWGlH8lBLPUKyU2Zs4xlH4+es3LQKmJ90JS5oS287eYXj6O/MkuCvHd1BsaXtfc1OnzbaTFKs47D
cC/vUg52ZvP3nWiLePEtw/mzEeF+y5rDnoQr87eLy82LfTblexLaMPDOjcryaz+7khtedd/Mu4wS
W17ubeYlW5Nk69fnwLLbDK/uk2yXl8o/Ly4cPeOODGaxu4a3PPUzoxP1mEqUJ8208qKKdOnsaX1G
05xUl4ERdZAur5vbiX0XWAf/eGYk7o6G13OA4Vq7NsZ+thkWYS6KuFOeOtu+zbowpTNFdaZoCBok
saaKXH2c+buze5Za+42dMOLu7iEixhkGqSLgp8QOrghQIzB3GZh0i0a+cnnhx35wmxorqKHyqdum
9pweZvdzsVWOThw6zH/72DbyI0cDlUbbzM9fccYeEe7pTf11safcsNqmB1mRLbLjOynJQNG8vdpM
VSgS94GduNl9k9HthoT8WtIb6rK0xqXiJp+8199NRvnBZDTOZRZ0bwTcDP0JyNLOx/hs7aoklLpb
2FTTE4j1zECPb+8jucOEoTxyDx0JaHrBXNR88/vln3XIhcX+dfmn/PB6hPUVb4skRAnCGGowc6fb
j6Pq34VUFUCte0INrGgihqYk7g3BSdk1bk1pipiZ7ILTAkEWsL2/stGFG1/Hhq8ogYm1Q16JPaP6
NDjPnpsVOlUXL8ubkO2YMLxr7LKGZjShsR4jD8Nm8lFeMR2tHidfjuGqqLmP04+o9Mp21bNsL28g
LhiTDHkJYmdQY4Bowdo4qez947oGrKldje5mnMD6uD7e4O95okiN9FPi/b5kz7XOf5bsKY+5nBTl
JDuPN2aGuu2dkZl/OwJpLUt2mhFILiL1uzBa7WfqSAkvKwKEPKpG2tocmpNbEyEzuXdmBi4DnNBA
o+c5dnk2hX4n6ZV1CTN+NvPv1vWUilzuUWaikJyEZe5lkIPzsPxMOzE44YQKXzFPqHrY3UOIBvoe
oOf3lVJ0kdU/XR5xMF3DIQI5ONpTnnm/3yShlRWHSUwVgQO5efTqaqLX7VPu7bXQYLZ3R4ubyhU+
kDm+XiE80hFcevm5n5PFqJwD7naTiW5psN6nnVLpn05dtW6do/717O8uDUTvtN1MW2Y7qxvrK+3q
VjDyRVX3SlvWLSK62d72y15dCAX50WMY2JvChMnclXaN6BpYl4lDTSJrmPpA2vcPZ9WtDG/nzC/O
V4UG+alxsoNKxatCY7Up2PQYSlt1Ltu5xabwzzUceyrVJ4gnkbU2srF27UdSl3hcoTl/fC+NuXbo
oAx3TgMpm0eTrT2R5lGL6eOMV+rss+a17kEphPRx2fpa9snjj+wVHv+8b5WszKFzu57YOaOTEYxO
7cI1ofQ7rYO99U6E2H6yqPztESmuAvSbqP8/hJ3nbiPJsq2fqIDy5m8ZeiuRIsU/hESJLO9Z7unP
V3Mu7pnRNEbYjY0eSS2SWZmREStWrCWqkf0Y3mgZRa4OqNh/P42LiVnIY9Y0s4cUO3I+HXK7GX7D
GX/iqePBUNGflA1KPUX8l6cBYmi+T7H02CPuGMAGorwXjql1pPI001dLZZlvonNlfF1fZQwBCQ9H
6Eo3FC/aw9HhdAXuf2/AP++/v72jH9GtvxrDMxCSxz7IbqOQ5U1AzwDI+84tFzpSwwjt9WqTPuTn
YRJ/XTW3hYc1CmbeE9V+hEuZ1rGKY47lFjRY5nHiGfTkMvBhxUkXTGfLcWsHjLgOdn+dhDDhSfkh
LTFGhyZP8BvC8IcrUhPpv2hjfiGL/6JZSGklS8UDwkLOa66MbjLka5BUWx/e/X73ZBISB9yX2rfp
epfK3Hig/3fUYXRqayXYDvmJQKsicJtMZXKicFjH0SL+6EkNZ829pnvlddMS+tkyb94f2kXpml+i
p/qH0nOsfMGnRKacrJ9M4iiK+1qPJOpewTOuE+IAoRyjCzwpJhGzi3tpVW6LKe+/3ZhX7xHMxwdX
NY52nQYxY2KOoa0rPEreDYfMJi9vScOANICuhGUdAEeke81La2OwwDD5G6TPX65Mbdw0P4Ia5tyW
gsLgOBan/0gd8LYZzFTt/b0iXGrsH4d4ojN8RSu0X1VMbn9FaMZYroFyR7UskzWFvKVNCyzcBrfv
p9RctUzK5VmYtyDd8k4UEvyJYo33fQH5CYUm2SaRjjVXRSoDp71i0taernmRtcjw/GKEzZ+Vmis8
5onsddj3ZvMynLbNmw/3P1r/9yH6w31H+KaYtYyxapfNH5/XT4zk2iadteswimIMRGa6Pdu0xkaF
K0tUJdU03eglZeiitM+4HT8xAH7OtZmy6WK3zw/WsVNbN02m6lauzslBdH3okKJbPZeFaSuPb40a
RZnJo5Kn+MsN+HN8iqCkwc0AbYREoRvyT7YLzKQ8j9vI2BVXTy8/iUV+vNIsu+pnYoezSq3OGnOv
tLcQ+AfzHieDc7QV1kih9vpNGBBKmLK7OC3lWuF9qthx1c9fDrb0h9ipYTpP5ES9EGK7+CNSqYNQ
6lL5MHapcGnSSWIc5H7NhBJhvoeI6xaneEpDXJRn1Fd+ec6yjZptHqlnFPuGLN2cZdxzjoQgUrND
5KZvqPqpH0K8ZbA0gkwu08njTjS9UJtJp4eHgq/+pbupYT/gwHkP7bsT10rDSzFTiG25vKmsyFFT
lE8JDzc93GiI1ZDZCAu8jQ5S5iobvMFIVSOSZ0b32fXw6uEXS8uiZfLSnwXXadijllFoH0o9edYz
6E1J6ZYWfqh9MRtdKJsxekqw2oWlqMwUvOvA+bQr6lCZOL9+X3l33FgnAPw0sR/aurDcazCLVc8Q
LjlxbTdInL4XaWtMdX3aPF0Fhw/VLS/SQA/a94RfgExlBKn/efp5TICF9H9JbWjk8P2/YS0PVVP1
SK21nS+51Aud/hLrd7yOYx1iAEo4ECBexlGBxUuxLk3bNxdG6uaJV1qbIb37sEpmBKkymqftMdoN
3UdO/qXZ8bdZfRirHBUZR4erfV0awS/V6c/hnfEoaPgnQL2ikT9KgP7zrStikxm10cs7nG7nw7kL
VsmmkBfDCmGjrmF25tC++7gBk1lkKz4DOQos5BYm97vReNyWylySN/ILALEx/yXI/GFZ//Hexu//
bVnLIruaCRDxzkdca5pWMwkaCkkpCtbFVOhX0hLhZ6bzfMfH3DvZVsHxug1o3KIGoYnf2i5i3BdU
YhxEqZoVvWkKYDzlmXQDbyocxXQ+7v/9nv9CaX9sBd6zCc1MU3RJ/0mKyMWr1jbhU96R7wiV99z4
btzdSDKl0lZXkSsntvSuSZOu/eUS/Tll/v+e5P+98o+82gwjsfWHVt4xExpgdqLQNQdVd0ztVH3H
spejHJtAnsyjPWTMWuiclOFc+NzCyzemZI7yEW2ZpLcD/72MNtZXy13qqGfT1j5gGkuLevQ49MD9
diI6Kcq8VSedsoTO0bjy3nilGmOu/fpB4OmLqa7OdW2d0pU7gRIALASS998rTWbz71On0TiQsXth
1sv8yefqlSF4Ck0t74qPfAfxqFgg7ZQ0c1M5hbxi1np648nBJn3egwBX67sMfELUG1WWn3Pf1VOv
72baqvjEyt53W22cGwn3ME0jiO7WE62DemXUM/ke+Q6j7k50j7/MN+0gmhgKDpkDscSIl+Lp4apA
hXbL1MpUem0B6aBxri3auxlu6LshgEoQf1MRpwyn0PBbdoyRDnTgHF+Y4C2mZRNEAC4ILSmMtVTM
ZxNAc2EpEEGrkNT9mTgxOpuPd3JtOyiR8+smVzK8sEOq8EGXRENDEfthJgKK2DGGtdQ7hYrJ0sR4
FzGob5m4Qo58mfWesXq42YneUlWeGiBPpk2n5Vaa6SjBLjT7itbN+6A74gHbCehL245WreyBsMXg
jVKDeylLS/ffrsMJSgsL/xg8dTvTLnoxRSq+9dLAw9q+X4ERBRvrahcLQ52Nk1SvWGOr2UfdjMNT
Vb+I4Mb7C5wfxsm8PLghQBvli4CEpzUnmbEwmllRvV69ALUZHJIZ0WpgoDqK22/ojrTGa8Y15pjy
LDnlFEnOc6V/+ozKiUuZQInobzN5LqUvSkSX+GEIc6jDzRrhyvj83zsRws2fdiLHfWzd6GQVP6r/
ThabSn4o8k572gKThtuzf4hv0brKaVe5AnO72vyRfUYU9E/I3RWM4uxDjw0KLjcr8BF6UHOi9RY8
HWOfKCgEOUwZyhN/U4r76IHA/bS9zgzku/JT9ZhpCAgNrv9YlczdSsjPx/sg8pjaX62au34uXFN3
tAE9F/aSeITYgWSOsotPTAp6jwoh5HKZh063r0d12MCrUDQnzWJi2K1LGumg3sm3znAyw78TMRqj
bgonh40rAUu4ynYYwXFIOD3wIsL/w2dF7xt+IlsPdHXW8j5XA9NAEBZXgLLHxzGDsJiPv9vg+B30
4QwKr7ERuhmQ+RO9hlLZNij4Y58AkUx5vA/qNkCyHz/4BxSNM87jki3jvy05RvAW8TNiRMlYbeg9
RMOq7z9TaCM7cE3UefAODu1yKeBdgODxwBCFSD3GSJ2I4jp+9mAqV0eAKZfPIWnV+TSysGtfBj4a
lKhaCUv5MW+YrlamBpPCTLgtmhRQFc2hyBUkLzNWKh62OAJfHYlHaIvCzIfweFKPRuKkXzrzOp+Z
uhmhLlxsxY2AiSSqms4o1ptYTjUwdvicmuhMONWmxa87PT6D7VWd+lwLDMrb3SscCc7Kqj5dXaXe
pPG5AP/OzUmL79praver7pheYvQdw11+EcmeyCVwTTC8jlmcYpLmbpy5hu+wapHwvjdhhDE8Bnmq
QwpK30oM6qWTLjx00YEHoLrJ3J/lzbZH+76CDLtBE6UxXJhyK4G4ZhjuFaHQ6jUCdMBXWPSe2g75
/LK2TdPLGVefSJfO8rQ7xsTr/mssjrVF+1JsyKkfb5ox7xhKVNzunJ4xO0Owh8jyzQu/cNiTxiXr
zA1QZiddCsoxnAjIcByEcCYt8LtqDwgDWm9J8M6o4FkyHWBs5QWZoAgzOHGbS4vQsEXEhIopDaIa
ruZC487PZ5KIe2HHNOzzjdwRbYQOlqQtMa6kTSrdlQLQlVmDsptyYXDZTJa59aUnywh/b9UT/TXV
J10vPXAeplv7njg4ST+asCmV7RtupY7SBa+1J/abrttaXqrOevRMrp0TPStyXyeImN+Q+02O9kj7
uD2zfbA66cLEz2568q5mRF4IcKqdYvJcnVOKkLBwEB9MiXcWgpnV+RG+yKvr1eV+CFNURLNqQoiX
JZpi7DEaZnH4BuIKfF8ySrsJGsHuUX8QoLDOkjpZapUJXU4s8XPJj1LodtmHiHMpfnnpS7uM21km
LJncKaY4ZCjcM3lxrIjuDXvNf8LeVF5HoRNQ/eBWZyuMSmJnQf6S+191vZUfsRdI6CDFezNbZNki
Es6WyTw34gfNXPsiZxcr1IoIJE2IN4gy7ZlMzPYlGFpIAaHuCnWaFpdqSaneBfhwyAhdGfaAHynB
qSTrNzi7qmErJC1XwXDapfqc3MNjcWpnLTtNmoi4Bn913RQXjorJCOPrISFLhtLd0DhxuPSZOp91
vFV+63vQvwjVb1jSWOb+yPZ0UQHFVEUAGMgK/8xQE7GWgjgTpB3KPvf+I3Yvj84xrW+5mcH0ICow
ubsKuYhReVg9q+WVLBmQhmdJFwW3jUlrehxWQRsz2vK5KY60XusZI4kqNtHEXZQ6dyjqJxNdcBUN
MmRzfHJOuoNO9FR2z2r333eZOoK///GJ/uKz/C3n9mvJbNr8Ie8632QCeSVJ35ZGt0F9CQImea8L
oVp0/SaNMLUASlSyQ4Guge+FgaswCoi44xPoAoSV3mpNuq6eKz6NZp2q9rWLXgVg/roLF8+KHQwW
Mw2lD2qhZJV8CagD9asknSv6Kgkdjuh/f7Sfw2RjgqxT6dBMGsfqmb/558MSB3LFcrjC4oftg16n
196yVR9jAaCfyML++9X+vJAmhEYkEUxZ0kfM628LmSudrF6fLGSjYLxF7iKGFHkL+Y6+yPUuIbsd
rfxxDqF06fFYKEDNZFwTI5v90FXOAAY0IZ8D8M3tOJiAQCRzydEQ4sUtRFnF+dSSpirGvcMyQcAx
OijilDZzGZ9C7f1p/PJx/hds+NfGsBQVWw9RM82fZB1f7pP8qVrSrmITmvPH1etGc4pXy8KI5q3u
l2YCljKJhJ3QQR5Uv8RhVmmTvPZyMXKq+IQ+gGUt9HSjlQutW8bC4qpN0nl60KN5cN08S1ZoEcWv
hXruYSLSuxFIyFFtLvQJJijDDmPi4czXxR7QfZK8Ka8dQYsuVOUNuGLNrm89qlCv+ne6U9Qv//2i
TaKGmV840HRiGmYqu1WTfPTdpRR3Rk0Gj3KSXtEXdeQSORi1In9AJLD2NASYWxTuJ4My7wdKSzr+
9hYb7tNVc9R67Z+op4rnllQi7AApUTRoadgM6bpGAZfkXr0JyEOR83z2Oc/NYiKYoCy5saDaTfma
aA6zXAN5lBbO+nrdard21a3lejNoe7/f1xeLjsZ1qlfz55zRKMa+Ph4qToxcf0wNJIDo6GdMr8Aa
NIJjZzAm0BQAr4T9o5vqq8Ax1hXFZ2ZLCx35esQTC1SQBnURSttCmoSbYqBci2gcGHZ/KHyPadmB
mWw+TKjZKutGysdlVD4mijQt82XxnHb6OaKIHdINViHCUe5Wbb0TpMmz3JqPVQN1xB2kaYGTBFZ3
zI/bmTqX+unz9N8H60+omA5tjKmncYoL/PGfB6sSTDkbAjZinWxFDTuclNHzclZ2S1ObtP2lW4md
nWSrgNEooZwIwywWZ4oIZodRz6SvfzkZGJj/IWRKI3StwaG14I398w3JvhgPem9IO2EbXqfEwqf5
ek2XpA1hO5WeTs4BdyhT8HBGlD1aqNUkemHz9YnXp7sH6kOnkhsh3IoUfqWXAbtbL7kx40e6VRW8
NgeOTvQW6jPtXA8TrZv4slt1HwUsl48gOg2l26OOCgd2Ipc3zqMcwxrul8aseyWhpTJV70Z4bAfP
11/0xSN1UShHpwufAlhsoyxiXjOL/ZzU6CaTqMorIZiV2M7WXgwT/XHMh0uSvWfaTWkY5h9mSjBB
GSX4ZlhK4mx9xPWnafMrcJn4JlrJRIRhF1SLgtpbW899kXJnEnzH6IsZq9TaKxoj9BPhZZhdh2nf
sbsX9IJbindG/p+OpeFMmKAWBcFngSrZJPwUET0IYcG8KaUT8aCDF/O6iKGdjANStFJbhdyug/YR
T4tshdXIgHCu1TuetYh2tAHal76aDyg80S5PTEQ3WnqLCHcISykHX1trwrcfLnXk3OQ3OZxL8QXs
BiexVbqK7sqhBFpv5/qpEr9yII1qKTxnGgbErkD/W0DvJjmnwMCbQfw2qTW/unBqyYhZNHjXZ1hg
ec1jZqa/3Wd/3ncQypjLp79m/ICHZV+WtZxmxC7rHas4q4/1M6J1qjuXZI+7kHwQIS4EK+Xq5flO
+U5/6QHIP7nFXKjjATR4GTTX/t15EjrF0nytFnfyJQ9AMWyDe2hwsBKTbinamaVdvHXu80NCr0a3
ySrDr/ZOcy/3XStGL8YZEqfeqUdMWx7R1yBTFKDTWKXuE20p36VzUH3UsluQv+7KLdNlKO3ikHiQ
artMbWPSfWmRg6d4Qq7u9HAGb+q3sjTwBMAHzSnoRbjd6D1mW/T4nKbY86YSk03iCNTp6OZ9iG/P
ijYy8ET6Cv/Voj/E5G+RORa2dscGZgHSVUd2r0g6itIIOuWFrX6odxM+QuLJFCy38mB8yqDLiX2t
nSZ3Ut8RUW5JMOFyGGVz2p1AxXDSUM+8KQg9nx9sIrvYPQ+IzqLbiU/1ZqTjvMX8D9lv80hFYL4a
IBrqCzf6cPWG2JWlMYbjsgYNraQmUfDhtf0LbcoqXmu1K2AI1s4ps0nJKVuNO/69mIu8+i+Dp35C
DgMmatZD4NSwaEc41NZZktaVQL14EMiDXmTJre/5GwWaibpLsqWqaA3b/6acUYHCvoej9q19oH0U
45THKPA9mtfMIg6tV+S2njio+GhMrXduENL4tCUvveif5VFXZvHat+CRMU+NUvngajQgqXZ4feas
ESBlBUjefZuSAVhU+xq+rgg6DgCnTpsvYJ/nugOQ9Svfx/w3bsPpoWlH607UaLGMyfDfcjS5eBpt
0T9FZJftGiEU+hKV1/dO1NvaV3HSdC+x3CampzhN44khuY9h+2AJVx0OQ/S0yCMlVyGvAYajqkf9
Y6NsLSirkS1/Nu9PSIUczQOFt3LQPQNGsZ0riJLaMRm1bHNZzGXdeYB7MONzxIsvo5+BbJxpt50j
fV5x+zpcuYXLsQH4yGz+Hn8SuhRUzolx7Fr8ZJ8u2hs10ltUnh1dUQe2JLjGqLnEL1CoRS+A5gRX
RKtQEb2z/bEWnweaq4cu+Upbu+pBZa/UTtqDpzGgaLMxKqbKrG0AtgCmwn7uUYSj4bQ2uSrol72Q
CmSSC6hT3RCs598P4kJG9Vr1BD4zvSPV6UaGA6/CBeIAxYBTtLCZXoJ39stwiSQ7A4fGlBK2KFAl
7fEZabGOjvuAqc032mBP5HCxpX6Pz2yT8lbN1VtJqoXDezxrOvpvXtPNoM7AJ6zQteNGHQtgg1E0
zaGAvFpuCYYRjt8izwvu0s2ft4dg169Uiv9fGL7KH3hT/9xOI/Plb9vJKsIgfKQkl6HitFg9JjMx
JidCUh23GbZYJ5ERLHkIsGyJhgHpM58XKXXgM+RqW1tj/o0upA/S3O91jCRRQH5/RE5IUflC/VCf
2VLhQZtop9i0Q2tiUqm/Pr/z7eN56Y8Eq5r2zF+7QWEq1Bs4pbKdQFe4wOTZ4eN5fHyAyUCda090
E5lm872AR8SWT9wz+5lEG/02YXvtnavhUJCod7AbC02Ci/ZZvFjnwXdTa15bc8J3K86KjbEsGQLG
lPGgTBTUbC1IjrZEz4Vh1pXUAyU51APNmVQte1PvCAcdtVOGsMkHo7byfRjJbcHiOhfejKP5hXel
PKebE/Ze3HsVpa80RlaSUWJga8yFD2EU9qkU2wgXbEG2lYUFL2kKNikHerVMenJQzIdrYYYjuR2X
s2Wn4DwT4jcRuYXcmI2Q7PPSbOnFWYbdtnaTQBobWSgFc0l7g6lcF58J1ITWpPj5q9nDP7Svb/pb
/dp9xqh8yh8qOt93AxfU4CK/xyfhKFyK1QoClVnC4NX2dTKVyHRGg8FhX4W2dEH9rH/NTpI3DF7Y
udmBIyLWXomr46agPixdgiSyio/GUQas2KPaEatXWFANQ2EXYaEsEMkkjyXUy+YEuVpfnhSfIwXv
3dzrJgwCt85ssKwHtwAABHMCyqzFHZQdWDsWpqfkxTdonfm+v7r1SwUc2TjWGz6akEazCTH7mtne
44ulEy5BZrd4I76LXy3PRJz0W2tPD4TcSlVwekWnYoKMr09O9z5k+GbiP6FTWcChxgKGfoc5ST+L
MzC0smkB2aYiZ7530tYdtFFiqcWShIMJnZos4WAuixnxHXeoYseF2N2NRbviixPzhJQxNtIGwmEI
cWRb84xiyDnfyPjjmPw3i4E/87vSTuHx19SC1Wb46l/8b/9YTrIlvUpIvhaSZOIoFQZczIg5md91
CQcft87bY5t96khFtkQzbwAoZwqGDY+XXOxk6PdIXtN4wGA5MmDwl8Nfqoc/ECmgtjL9pCtMBYAl
/UjiQCEzXb8mIjABNgbwkIzXBmhl0b9dQVBpHvs3mSOKpJ74EY3sMPha0wL8fz6wcD6zBA5bnz3U
HxTPutOVKhGZDM6jU0DIEvx38QXB41/Fzvh+Deh7CqQjuAk/YlysaZkZR+IuXbFO+VzZhgd4ofpH
+6IexXuXbsvz9Ruann/sdiFxg9OpOnEzvZIAPBFSdPxuiT5kt8qmcEGggU9yGQ3W5102OOkOegYn
0WAOXljRTopX4Ty3tmrnPQkIMOdJVbCev4dPBwVXaJx17bJvHp+EzUKzW1wmL8W920Wfyiv3Ms+T
UAyfmUMBS0XD1+ZGpnq9SK8VRNDSkwp3zM/vuk+b1FZehy0BEHyBDl82ONUbb9SX7ZSb98JIN2P/
UedCgSVy9yiycEEhoR+079cdlB/GBMJh9PR8HOvPZgb9WnjRd6SMBmUSnJ2LdaqhVI9SL1z/Oi+C
/Oww3gU0BeAopl89a4W+A4aUH/xubdW/ibRy7z3orjARLwmdgW3wUa+yF5LX5B6uuA3M1AsCJzLH
leWjCa/P+zVaKP0EyONMJB7DbzlTQRvoLd1yCCCynb8HllsnEw2+WuwoyAWTioGwrMg9kkWI+WC1
J6FoNTdtNnCOyYcJg0UxJr+QJGlggKAlNZQy+sselwMqiXy3x9gVCUffvgZrRCDptqhv8dOTj6Ql
MOcaOMA5PXHyPdZsZIcQFUFCCL/f/bvckjrY6lFbNTpTHfYVGhcZ0prnXrFz6LYAktEYYzCgmmUM
UBwCkoZ7Msv2KsEI3jHPBEgdLBkWJbn755jFe+WMFkM3ptEA2I0t3KP3ciDou+lHFWPU6xChGxCV
K2IfxqIg9OxB4f83XxGiBfgB3JToMbV8R0u85/mxqs7PWzXq92IbfN32E/wu4hUQH2lzD1OonBWt
XdKR+PKxiD4OU5mPw1WB4pFgm4GbRZMakxLc9ti8dFJxFsbfDs0j1P5zj5mRHGMA7hw26kyDKwD8
bdhMq/CXeHCf4TQNJoYyFxnJyr1EXgJSATnrfF2b+gJEJQ/zwebq8vcg2gQL5dSTLy4VZCn2LHBu
rP2zgC3xF40Nrfb6jwp6H9hUgvWBBnvFgOU9kyS3kmhaMXAGFub1eBinU+GJybFtNDYClMUHjxwO
UH6yjtyVmDPF6oSxIAs8gdmYxL2+sraB72mgevA2OO+C5wfj7AwEn57nGL8OXAW9V9NbqjxwLfkx
7eIFksI9ScsGGXL66Mm4aHTn6O7SdXmeQcQb1NQg/xyaz4FeYOY+MpbLEd/H6/tgXTowFXKqWyPO
lTs1SfSeDrYw1TxSZlLj0LQbxmjQS9zK1IIHSCDWJSQZeHB58djGMouP0dNw0EaqC49KJkfFHw/9
eJ3nYD+jlQEoTy5xQc7yUu9NhmqssaoCmIOJYiWeBUMRIVRYKdKa8BzsZNyoQAnX6mdEY47ebOv4
3124zJHBX6b7+hvOuvZK21eqp/QDCTfZKFYZ2eUxEFzyW1SXOTOfEka6JVblNPHrM0jKqi7W8lr4
wlWLnx/e+YcV65ePtHGs2n2SrN4FCn6ijokM7OBeuxXVCR6N/O5om6EbRxr8qQlToNYUh6PWi8jl
EMbhCEFT2rev7Zf0Xe9JD4jLn3wTHig2QfzpP5Vdduq4Uj/FT/PUTC1AQhjEa6QLiXeaQyUXM8qe
uWTkpLb81hK/crQfO7gUzAvYzy/Sf+UD4VcSnpLRgidXgzsmRo3DivmDXSJXjAQpRQNoKZ3j/jbA
ZgPyM+8MgikXZc0JQtOR9q56MKnxbeMtyO320L2x14IrCYf92DVvqMXRqQSQpOKAu4SvyhEc6FE5
GSM/NamwuDSB3eYFVwSbmQ2fgz+wlo6J8PXo2AwURLIKPH+/ksZSysQu9V+1AHkxCre8xTy7Ly4i
Ft7/FmQnps7hH0zjcBUYbnIfvrgRyV+iG/lbcuvhmSyEAxWwjw1HvPD38RpzDwRZp0LrZtWcJK1k
pAfNHb5pOSr7FzGPVVg6UvHXM9jluk19L77mwA48Fo9lCQdHpgSPISeylqBc+UVe0oLjdVn9bgOY
d0VN4iwd+dB95jIpRoPJ5v8f6lyA/wUGt2XB6QDC9sX3ql8Baj2orvJfZi/JE/6QRjCErKv0ZEz4
Zz9oZ5JV92UmGcPuehSIiGfQy+qN3Ct4iT5MqDNsLO5vAsOtPAtf0WcPuTpYovjhGexaw8X66Kgd
st6mtmCxe0TUKHPOwjLY6kt0ZmbiiXbBnOE0vly/N+/BWFTFlPg2iQhfq8jzyHcxyWBYD/cicj5U
SWip3hg1FhGFQK+OlvvXVbe1hq4x5njOwK6k9qCtiw4gX/RHciuXEsGTnIFKSy5HYEM5MBzDCX6j
8Yf0e8RvuHF7SYoNDd8gGQciI+kApGeaEXnwF0An65Mb37AmBOv+WI0B3ZbU6VOww89EWj55UOza
2qbDrWAOyrUPo0WaPmlr8Dm4IrGgW6iSbV2oybPrYthwBVk8SAYnP0P8nxBP8oaNtBHnDFpOzJ25
AsFp7sQphdv1ryolAbxbt/mk+oYNYr08CbvcsEwdMAxri3NV8eg79Of0zpcZdYTOOA/m3Jj+S/1h
Lapdui+PCvHg6ozR67rkDBsf2EDgPnhRPGzuNXhCX/IM+tMWTvcyCzzomyX6vyWcbAl7Msb8OEIP
B9HU7BXr5m2G6kowH6EHlm8vbbjjoSXyoSCzXg8M0lzMlYlN+XWfzp/YAj/m5qt0sfbWlN2fbeO9
BQY9wl05vKGPK/c/OYxJgT1q0dfYp+yHbzzWud34aVH2sMEuL9p37YTL5+v1pTr1IowqRrz8NTxb
Q/uFNyr9KZlW8SmAtDcSBn8q+Ghmn3W62Q27GMV4AS9KKiq81Q+WJ00fB695w8EEsWFj7kP7/aXy
YPriT2eQKWENZVcm8H/2Q9tOjZ5tQenhr4Rh80zcZGA3uJrvkhCA43LhU3EYALFk5mxuLmu4fS10
BLskpactKZGMOcy9GpJHcuITZL8GY0wFc8hCD+dJ6gj+8tb5biWQCrgq6mmt2/lekziNOv7RdTvI
pxUGzaeGWuAFGlQJRegxwk8PeMCl++APp4/uQsgkI5XqOJ3c7sQbV7X/WViEbLJyWzkl3+kSfFTY
V2ciov5avlGMA34iZxHva3mJEiwoMRn6d0egIxBS9ld29N6RkXaQkLh6nDJy6V6xRXqQGEyWSI0/
njIInaOhivMJEUE5qOTvSJcT8RW7P2lHbj2ECviFTTTtENxubMJ1DNKH4uveZGzpAA3D/yWCGiOW
9M927KhW+f8f3k8Ku2kI5iBHPDzl9a9idVJsiG3+DjTHOoSA/epLuSrnUORe/HXwQT8OvtYyQZP4
m3yMG82HuOlk0rw5kNITfEAvrU+Dd1q5muqk72Aj/pZAcUhn0h5z0tjpt4hLvz5v6ivtweut2JHU
yCp2puKtujF9wdyy5uk8ayCnVUxopnjZmaf0L91jk9sWmh+yxQh4/3dRqv1xLZCIZQhe+0vgj7X6
G+7WFm3WyRCFd0ThnkwSgYiHW8DZ5H5tbEB6Cr8R0t1WH5U8pYQDKXkoC2oUstkHGeq3cjJJwTGj
RWX40L8/1trG8KKQkEnibsLgjinBSI683pwXCHi4AlO4lpP3xzxZRF9Jbmc7fRJentkIbmencO3+
JiAgSWNp/a9H/n8fU/rBKBhkrUmLWmBg+3W4PdLp4w0K03OhxJMSXJeHD7408lYpqiYdxU3l6Rzc
VX9nY5SHBFvUO5OIFLihMaNyFO9V4MA6Sn3POnMg86+Q2dIOpE9obE5kEzn1iYov/kL0LpuOqLLh
hHd8Vj+VJRUwVei5R59qYYz/Gg+nFw7erHt55uv6rgO6xYvkMBBG/lItvUo8EbcRvHrwYpFgOuCW
pL0zwj2r3+DugIUNgkdSrtybD3UV3B7In8iE5chtvrEgG8hqaHq38op0kHN1trh03esJyxIKSUC8
vfqLk4g69m3/td4MSqJ2zJyIbPzIUTTJt4YqJDorTPlmNguX9xPGL7JwTv+INRedYKMvmqU/ycY7
kxo3W6O/X9jpZ3oaNv5bMB+mvjpJ77T+Ac66fTXpcsd8jZBc8T06NUnhtZ8WRokjxOmF7S9qN/If
Q/zfPsIPBn3aG0aRN82wK2/w0R+n9Ca9igvcuDx/os6vEypwEovqXd8a+yco3G94kfaHPYv2kKQh
c8v1Juo/1rDODSGrckQGcrrR5yyaKb4HJpCjOBF4WjKBBh2+My9bDB7ZH2BRDoWS8Mktj4visIiH
eXsjx7XWO9IY/5N3C3UU8l0AOEBIekxb7E6+mQiXI2e8wbfwIOxAg9TqUQOG9eTx9CprEkHQwiku
3P136DH+sMA6WjEItjAEpSKb8s/Qw/5IDD8ljx0sW90n9+va2LIlVpgxbWp83KyzfNcXtBbDnXbr
bgTiebozzuIddxjIqUymfvjv5IHiW/tBGkq7sthQ5m+UGdaFo1CesVdIuqhpQVyuW32bABRPtGEe
HXwwByqj0q7vJDlSb6PQK3NiHm5zgb85HKFuD2vuPdKlX1od1h8i7j8+9g8OxiMOm0TJ6fJHm+JD
msO/Kwiel3hnjlAarkX3/AD9AqhMvseYbOijZCbZsfaavdEpIyABfnWyzRUUNo4+bEF0yMUl3v5g
Y+QnfhgzmPIpuOtpvNzVuXZ1GfMj12AGZXihUQXl/XFAJbv8oDB/lgeBXgU4HXnxvvzMXxOq4OUw
q5vWeVB3vsMf/B/Ozms3cm1Ztl9EgN68qrwvmZJ7ISS1RO89v/4MauPuK1GFKpzz0ujV6tWTnJwm
MzIikqSI+mSikMNDp78BI4UJgXKT3rHYkcLTIAflKY2bCBd6dZr1Uy+dAjLDmXTAtZpZaEHYuMFv
E/EtpancgQN9eT19M8V/nzmmOrjhiLJm0UDre0P/uMr0qI+z1JbFo9TSjgZ+kLpyVHqvc+hhEyMA
uK+Nl/yaSvc70PwzrIbVK2RGY6iF/l7GuW9Ygha24pE8pc1vd+ERLTSoRblpjnTZphA0D8qV0qPA
P7XV6vJL43L756TlrYmBBwWSJpriqA5rxIlQV0YnHkNAIABEn0RDp7DzJMfbGnneZjBiNcA87aPW
alNZnQvSVH4lNC9KFAL6SQ6wZpmpa7V7ldKdqW+Urf7ZNUiTJo67kpZ0x+o8hNGdsmmyTQoMB3Wd
zoKS8u6ki+pOd3e18Z5QyHTEtzy9TfI7ftUE8m33aL6qBphzif3qgw8VAHQ6J1XE4HRBEQjI4iEA
OygGJ5MlGLVT3KUf8XND30P/Po+3BmUibz/swmkKpOMthXbtt8sKAZX2hB5JgqJhLEvrPdpr1cRX
tkBAIs0hem+OqL2vN3a08GJQpVP2BsfD4K/nyyDZKFSErKXt3tfC1OmW2GjB/E4o2mWIeIsHPfrQ
xYPdv+r9BHlp164saOftVMofaGdoO8+2CCga33fyrrgTAb2a4jEn34DmvBeoklUgESAeQg5SEtEA
xoSZiFct9TiXM8gJ1aUixeTTNLhw6qnREyPIa2IK7Pk+fUqI9CKphoLJyvPgLMuPtvTlSI+GHs3B
OZWqGagVvj2n+A09dK9EtJ3vAswfbjRzDq3HRgEa7YJPyT9Yxhr33e7TKp4IT/pl+66ztc258pS1
y6Z5CAjZ9eAj41+iLQuQJ1QCIThJ6cG7s0AkRdwjCI1idcD0DfctpiLIhFKswDe38unxTVJSlMrM
aclH8WotvoLHLMeD13oD7mFVYZkkrgMupwHCqbE4VoqZIsN1dnCx0OYiLXKAd2a5h50bZ1hFiuFt
ucaqR07DkEzacwh8051C9ZfNWxkU5akv5UCYJPrxe3ESZxhSVzdggNQDqlNysinyvQRb8bltpk01
IfRRgApgOKHFK+CiwGIfavX6AxlYe8+gHp17bpOvyJ1UABj4PKUzoD9Yj6Uwt4S5E00R0nju3Dmk
aw61/jPFYfQJrMr2Vi3SSWXKB2+l9QAl5DOLABpveiiJd7Y186q3QHwp45dGTScRLmhqlVBc3upA
fYYJV52FzUU/yfAeAlvRK2PiVemUOzF5ZG1QRs2Sbuo5a4WiJHTgyJhFwipCqePuu3YeRosueYhA
IOtMuRHUkjLiW4ayuICGI6buHHP4AahPg3WWegtB7/dkiH3InDcbC7VRjZsjf6XojwYlRnhQc888
SLemCiBOkTPd2eodkqlE+RTKNxdMn+7n1B/1tUL3FAJNNX7T9kl0l6b3iT+jYZ41K+0jV4IgHFvh
mHs6DLOtae86A33IUUM5O9XZEI0Wr7TgySS2CZYNiWpGpCrdGuKimwN5l3cwZVT4TpD6bSq34FRm
S5qcLXMVKF7b4AwlaXNFWTfuzBBbjHfFSpg2rInIvfPkqdueVFW/EV0bqo4xiYR6WqfIDgbehL8y
/PtWuk0BLxqBb+C8edGQpcSQZhO2qFbeoYSxdw0XsfGqgLDpyOjV56o4FAQOvopEji/5mK92+loU
nrLH2D40g1uL066NbIFmyQz37jbCMIJms8G9368htqAVcOb/jFXgHao1IGjZPqXNkwovgWye1rvm
KkVJ9NCHkB5M6C2YKOAh5U48eZEfbTx9F5K928hrQX8HckigKmbtQ7QOvQXdVvHykElJamdv06OF
JY+psP9gcwfeqffJRz8P9ogz2Chk4Ia5q3RMlWb6gjIdpEryOW3uUpUXPlJnYdzr9bRTEYWsa+jp
9RpygoGuQkTNTCQC5cH1t+Q+Btae4ozeSJtE/ocm161PoQH3kOwOPzH1X4l8LP8QzVNIszd763ME
uVMAOXPrl0cJXMQpF6b/qvkIeOOFiOJNEHcVvKCU9hW2fVBjfCbNd0duscY5WtljlL6w0/RcXhVR
chNoH/IhVF4b9Sg96c2ti77/mWTC2FMmy9ItnmuRSc8tOo7UO0pBFLjg8xgDT2gxpBT6JufUasLX
wEb/ChV5mVDoE6SbXlqjxsA4vgx2RnZPFzOhuEf1ZC/zLx2B/U5OXhq3wf5tH4Bg4KflHrGAE14w
ByviZw/+VRdmmP/tnfylEo9PVvYOdp3fUr1x+Zz+wjEXKZ111UeVOmK8cfsdG7Byp7CYuUQeEsO+
iXjDnlL12qHNWB5OeW7cXrBtW9a3jXwSkxVO8Dju0XZSU6cIpYz4FPoLwd34n5TrnQaREk5qwjvA
RQZxoD+FWboWAvZIO8ugCaXKwvMWfk58or01ysmieN6la6dsp927rK0oONj6oqRIZD1opBD4xCDP
vBHVldLMqmiLkZCz85XbmWO/C+bGoQnbCtuBSppBr1gU3dRpUCUeXWzljI1mLip/mVt30uDVAgqm
PAH41/6ihbdVAUl/CtLGdigIdAhvnEPVb42Gd1sW+o6oIe+fa3+jAtCTjQxNqw8eZETEcTp1qn6F
4AEZTJi/NuYtQU4PSNVPneqYyhsNjm0wr+2Py4GXNGRff8K+H3HXEOb/iDYNOSyK0M+INpGbaTdt
uus/wpXxITvPvvDGWaXNEp/bG4IHuI5P6jq7/AT630SCyA/jYxisoioDgv5+Al+lI4eS8AT2o3ga
FLvlXH20F3211qhjso29t84+JhEEk2OJXSv1eNZFgK9ATIdiEPuHjhZj7k5fpB9fLJhg0vvTCs9w
JM5tuci3MkUdqgDGgUJBio3CFMcZKGCf3FD4mEeIkLjNKZbQkorL3ULS1uc3MpGLiCuKgOIvHqzm
2lOr3Br9K1IqHRgTJCCdqO9i85hfI4T8xypk/FEG/036HYk4icgjhkUuCGkXeiB7drBUrX0FI2bm
wLCAjNIvs3TSHo0HF+c3lI/VPCcK4WqHjUAyHf4jDgD5AUqw47X9SegTfnWw6SBPr7oGi+LgvuyV
Ka4Xdb6qOg4g1A/Rpwv4o8+SN5AxAiXZ3CT7Vvl01Uca5BbhYYBNb+mIJIoL2nuCe0j1wni2sbIL
v7jt5XU14zoRdkEPWRaDwZK9bq/hEtSbqr71qmmeoNWkoYc/C70V9GwcxCTrqa+6uSHO3Her2ap4
ECJ3pU6ITViMAN2YF4CMjrfnEkZ+6N/1X7IyUShs3eTVHLUmHOCSbmlHyhI+SK375VR4LM01YZYZ
/+xnE2lVu6FuHLTPnjSl5IGVgfWmKnemuXBTLA7Ak7emv1WH6DTfdbCVb6X0i4u0LOZhMe8dGJ5P
QMIpmQIfQphX9DTEbBLp0Eyv6D0otQuv/QqhlG1xGeP/ppTWTuQttCt8lsl74eK50T8wc4q+8kbY
GrDFbXlZNBSP7SUElMC94pYn/6WEm/jPIDfC+Z8GNGPISq0aLcx6rz9m8YaqfQzRWtiB4+uYHWgz
LdjWCBaB2dJ9ldzJ+bNB5o0QPpyb4BLxDBBB53qlG99RoYZvLSMS+/rf5T0vndvzkG1Z2qJK5wht
hJl4qhyhAKy7YxsdOhQjyULAXTN7cpxV0FOrgq+FWBP+QQaz7L2vkBqmV4of376yo02mS7CtdA3D
JIR7I83G0KXaKfOkOzYQGZL0aOS3Oh4Xnk2zl/A1BJuS7iTzJqP8oqyiauWEr2Y+xXTOyL7c9r0w
/RtNh0zj7qRw1cvZlef7xnIvPd8oIw7qugBYyrpjSdWuxu7r6NEh0LCOgvNkDxpN8Ilrq0f6W5RF
u07Hl8HkUFT+w2/9cR1EvtIFbcSk1N0eQxyxX1TWzDRmnor+aWqnDypaolVZbamOpPCgL6+Lb+O3
P++MYa1isC4Gb6Hfd4HSdlpm9HF3dFG5kkCZ8kGERKLNPeiVtYyTyqR2tlpLBbxaCzZ8eBS5OwlL
NWoXXa3eZJgb4JEm7oJ64tX3SvfQeHfoaMsQ3S2M6/uKa06SwJ6XtTNv/Lkc7TAqdQs+OuZRQXrl
djuH5gxSpf/3RmMNYKcUchOT+hzNfN4Lu659CJxPvdqZBhrjOfzDTCc8m+aIrFtOs8vz+ae4aCJJ
QtOO15Gomoo1WkJRkFWFZpThAUJPYaUTjW6awa3sv/o2CWS9b7HTujziHxjne0R6eFFOxMldH23s
WugCRy8yRhRvdfW2b7e9yMUxw085v4a8/l2sxAyiCGNSZzCOOvn3apHKtMFsJQgPso5nxmff3Tvi
ovCPcrvDWVn1piXIMNe01JJsCxzQV5/gzOv+eoLxGSL4si4UPEGMQ4Nk31litTS5FjNE+WZwy1PU
5c6AduxnGiEcYipKvPLOw8VV9g9JZk5zap6XP8HVaRl99V6IlLjMcfHOh9h9WWBIl2Phoa7r/gML
8xov7xRlDGJTKnQoOwyQhcuPIA8z/2sff38Z1HmypCG2/f75j2NEQ4pdGpYbHgphqwOYxg1lW4uU
tVkoCXqcOlrG9dpwNkK+cLxlRkttd4f5d4Y0IC8WVSNgMaBPsbCbigL86Gsf7ux3k3WdfcETYnv0
e+V0giOZhc0UxcYK9qcs77pgcP62KJJ4L5cn48wmlCXYsrRH555RrNFYiWUnouw6wcFND2YwczA9
YWniuISR2KJSkJVdu9qkc6836JuRZkmK8sf4W+jSVEhF3T8IqYJRM7myfgco6rm3bgmvEoxTMA8l
3g/ewTCpZUO1adtkIdrGwhuYxCWVrq/Ls/AnLPmO77Ho0SH7DD5/v2c8F1rbbT3FH7zW2a62tmcS
ZHFYhpcHOvfudFr570Cj6Xb8RBKFGswQl/UEyoGz9+QNy16klUFxf3msP8nT6KVG2z9o7FT1Hc0/
2MrcNT5KypQDScy/EtNdm7vRhpZdNSm7kn92qKNUB1BATlSxnrvSlaLOtYGGsO3HtpU6RRDdirkT
u1fs6cvq6PYHO1ub15ybrg00qgkqaW2V3Of+ocaRq6cWSCeHZR4uo3R6+QtdG2j4+Y836gTPSm1T
9Q9+eguuzfkT2F+y9X7Vbf/aQMOy/DGQX2Pjl4hMXYDKh3uWm497Vsxewvr2f/9KGn1SSJrFwRNw
tJP8WvXj0k79gxtsc+mOpe1oMzNbX22D8adya6nk5FyvFG5VrBK/f/7jncI8QoFN08xD4K9lic5P
ERbQSInDEtsQPMoDaGjNAy08VnbizAPMaRwLtikZpeSmE4HuwALHHZ5Szt5M5gQCFbcRmbZ1AIat
7ePwe/kLig6/qbKHJnvw7Xvw4FZZlhnAdXRflicJCrCtG28tvXBhthnNa9FuHKQSBZwiKdTWoXDk
b3b2bRI8XJ5pbdhYP6+xYQIUw5DoD6jpqmKM9rdTWqmOrScTQK3DUQbFfRGv2jakIcB72uB2ocdL
Uot5bJ5cd9qtjd7fFQ2yBi/eFTapeIq1mhJpFDr7lea4c9eiK7VaTsI43jmQsNOWUpecT7zcXHpw
2xynfQokbZooyTIODPx82xWOwhhf11QM5FTby2z/rvQWTbIr8nCe8Y9XvbY1gPzlPFslyYOP3NvN
yhcPYKAqIKZIEK6z1j5ITY0Bdn5zeZb+JCrDLOHbisuFgvMVXfd+L33RVnSvSOrwUAavprzQkqUB
q4p1aauzsttx6vre45UxxycvYyoojslUmF6ZHi2/x0y63gykpvMPkbuz1H9xARXNwOahwLEZDpgA
NCCDMkLxzCoMYoOtH7kLoXDmOVoFtbnC4htv/tHTjJlYjmHjJizwNFxuBjhSoD+4wa6nZhbqVygp
f/L7YSwJr18KtQOhYlwermMn9rS29A9mJ6xNWdhr+EKGbnqjRm+wWDZ+kM5LlJ0q0jwxjhcfldtt
E1nZFAgx1TjaitJLhX0pFy+oK+eGQLdjrkj2uCtvfPnVhfR/+WuNr+T/PLKlaDRB0iRzzPSt/Fyz
oyijqYR8qyj/IFHgDnFfSPdS68z+17fl92j0PZHxd4WUMY63fM1L807CS4E3MqwDAbiPYzGsdY2a
4uUXU88cEAAIik6DFRH5ljIKNjQxd+VabfyDqnVTIV9KfbbyMsxQ3W7VJfrUCF4kHbZVRzdM5yUD
8MnzQy1B9qAlitG++igdNOhiJqzZuEUD1HxkZIF540yc6qHIDqL0JKBetWBIN9Jbin9BW7xGFPya
vIY7VUIyMpIFPZPCYOGpkLoac4dvXJ5HzwHCcCN7u/zG0nC7jI7EX288OhIFxWo9Ac7LoYUGNejl
/TtCEloEFQiM0Cx62uOQWUSry+OOg+jho8qGYukYXBuQVUdnTJa1cl3ItX+IUwQVDyJcoWDjWXfD
rdBwwCTzy+OdO19kC0sPRjRgYozGi7NGKSsj9A9atmoodLZbSd9cXap/UrXv17JUjT0xOIZ+X0A/
bthAp0uQmvBaJOh9QR6ETGzvow2g/5aqTWqWBlkjJpNFdczVGrvJa6naub0p/3iCUchneo0UmwVP
UMt4TeE3oz2x5ogvfX+N+e7lWR33WKeVFp/xx2ijaTUctbM9dfiM/dGS6MITIA+ZNfFbLr14Dj09
swcK8lLzUOtXjuizQ9NzQOcIGhrhmcNW/jHVpZ4niYDlGtZk4P1ih2zyQfZuA+k5i2lwxUzXMni2
jtF/svO01ytvfu6oIAeE/ibRbs3kKX6P7+JX0yquh8ufiDsQlv8p1Vz4EqnhrttG2glIsaJ4YVYm
riv2NOqsSY90qkaCQtzV4pzpqdLCFz4V9T4D1Ihbql3JrkfJFFe0NaCvbVxbc98ODqkKf2ym2MJE
k9GU8b5ZBfHDhEMHK1vFbsa1jkMvNT3DZFlCGIK3Uee+BjmaBNywovZfFa/TAh9+/92hqsmuP7ll
uzBsaY7t95r4Nrde7BZJcaVu6+qRowx75Jsat34vxGSmwhtDUmZwfbZBEq0qu1s0ejHzExQ8jTih
BejeRouVic8lTa5BAyI3XCg6MDpKsJ6OXyVBpCfrx87Ds8h8cmAE1YkwyXx1KvkVpJuVYQRzH3d1
uxCmVgYVR960Frms90LkEQNZVtp7LTtr/pz0nl8r+6OrDmUxRJhNjOV1dcjR9DUdPhiOPs0g9baB
RUQqwYdAVGRVsxzFZKkYOB7SP9dOt3Sw7kTYAVR5Hcf9TPpo6Wv6Q6Knu4TcrEE0ZYTu0lXuGkyQ
kqFnC1Nqhs1cRe8cm2jZY1hLHe658Wn4I1l416Ql9+6V1XbmuKR+ZFmWrqsqXdVGi11SHCEQDerz
Dedj4X85obLIHGtVGdJOd3CKzcKpNDOxfiVujlQcru484vDKiedKgycl1OgGAZJAL63/w5MN/qga
2IRqgIf83gZWomk2TXa8gyY94pk0MfF/1xX7GVc2fP/6Wd/BrLatlZlb85ryeWuaN7p3cvxumuIR
EB2j8N6w1wXWBFee7MzNpuoQZS0JrPSvDDvL1EpQO+aMg8ECKwY3y7meWU0Ny5kWdGwabgB2xuWB
lTPRI5Zq8P24aGTOiNHH0m0jlrTYdg86ncNttDetg+q/u5HxXawiGJJwo7OSJuRGQHXCmrWYSLjS
k9m8VhFiS+cgEegbaT5r0DbalMh9GAKljr8gpcIuTr6bFppufiyk7YdL2aD0652WfHUcGUX1nCbR
Oq6fVIqv6hV/oDOXiwoyS7Kq4H5H/Pf7Y6ud6ihabbgDQMs5/5/tTo5nYF5xNSUYYq1RZPJrsFEs
VnR93JTJMBjcCclG3+Y859YrOx9mmYB3QfHI3p7mfNZrcOK5e5z8RzXoYGlAcf6Omn5cLo2kNkQt
gnso5a1Baor2tV6bqTj1Ehyyd5VIBy0JN4x+4ShvRrvWMMq5vIr+CIm4Wn89wuj1w9YJ61LyvSHs
TXEa4tIokk96wdRijTUQsjE73IdOtuAruMXeyI29XOzaPJ6ajbkqUPIWMLPqRLuy488dRT+nZrTh
4yjHC7t0PLDI58h4JmwjvReNRwGmtDDlPrsyD2M69vc80GptcHdk6X1nqz8+hSdKBYUtdpNabDVU
pcImAnR3m4+q3RCZ1i7d+IzHy4PKZ/IAldH+O+hooWuVVtOPkEE74ogIbU0BX6z3ByYb3RQh7Aav
GRQ+u6+mfhBMdEx7PJ0WiIq7UFE0m7QLDFBZpfJLKr2WGAb2yMBKBKhtfxLl7EosdPaT/Hja0VLp
DMUIJdtyD7m8DYS9Jz3zSQjhyQeJKK5/kiGqG+9M0G/AdpzCoBaPDjiYaG02NBbl8kWIrhyznuvW
QTzbv8e1PJPKY4Dzp+OdujaemfV9nLw3UJ7zjGy6v3La/ilNsD40kYN24LwYoAfD5PxYH6HWlCIO
be7BhUI3XI864qe8s5C4UXweaFfKp2bsZEWeadXJDxJsElg20b3k0QiIWgSOlekiI8OOY4SHBe4F
WAZfXk9nzk36+QwrGUMQzKlGlBhZT7UkUXv3wA6mvWZdHTlEPOMDhOtqYHxu7X5jKCa5+fCBhof5
MSFa4IsQASv3EIennugbl+tei2F4HBvvVa8ReWLL18dL1d6l2VOdrNuqQOJ58ARcDbmpms+A/mqx
JUwBBAMUCAISTlNzrpwjfyqp3x9OUUD2ySFkbNZ/P2chi2nnGqJ7SLwn8nov3xPrKSZMLukp6o9l
8umFEzt5kg2aHEin/8MX0YGbvnEF3GN/D66kllMbTerSL5MGeEvR+WRIIVjyReLqyq157jbRKGv+
d7DRm4aZU7t6yWAiUglxJ4nHOj1k0Tqpp2kDdRaKnbCDpGuwZzlDr+Ke5xA9NoakEUCabJFxax+P
JLyp5IYDgmaRhbmkFkBCyhrk0A6g0w53aHWlyHEO2GIBcn9ykOq6pY4uCjHWDccPW04JxK5R9E7T
iqG5AQc49dzOCt4AFgndg8HogxdXM2Wiysmc4NBvBxujdTSkP7QKFaCz2KsguAWPFJyPVHyOicSv
BtnnNunP5x2dap4VyopV1pz59QmeVqwdhpveWCp0XL2mlj8Hu2gSIBPTg+fiH4+gpM/TRie3GJZE
TTSR9Dh2f3KPey7eZ8YzDnwsA9728rI/c1NokqLLLEUVjfK4wm4paREqVkRMBUempCN0PbRIlo1H
bioWAVzHy+P9oSMOm1yiYklNn4rCH9xFJkpOqhZWFBU1Q/1n45pPJEXQoGPR0cTvROMyUa7qwR7H
zrU/eQ4srJ3kXAsjztzovx5kVDiKfdFx48YlKI/2QzhFMCmRgyQYpKkRZyBWBCHUaAX5vS4MzAIx
ec2uFSDOgRaaxHUlSSh9DcCg38eOnQdyLomWMwR1lo4rEEJ4QJrAnFE9FaEpmqgSjeTIyVde25Bn
v73GmKDMaPe+9+uPeyHJUidpbBUTY+WuhnHZ0KG5wvDYXtliRv/1bwj58uc/u6V+DDm6iuw2qhw/
IKMZ+p83RE9wcFGTgvfpq+uTOxwoo7CEydVNU1EtcfDu/T25bq8YSu1qGBVEX8OdwvXl02oubxaQ
ZCqkXSxyr8ZcAqajgE/ntQvtTFhkydiCExEpuGqPu2A2NVKK0ufiZfCyzeaidGvJn4VOxw19EwIC
RipqY12c4RCfh9nEVP95EaU04WQiML08839komy8nw8zZuEaiW4UYVGi98Yrdts6zZ2bqxg4baBn
uFI/M3ygG3FOr/KyviMAchEcOrTwImCgmEfYSGqsVbeXn+rcscdTUXkEMoOT9s0d/rEGM89J6avF
sVdjPVh6U7N4ZO2zBMsW19MWDfJGosmr+Hxl3OHTj5aGpWPmzEEkGgo77PfSCCo/VOw+dgb4tzY+
oBVF/VoGKNs4kFdj7DZf0eKxKoJ0CAF07UqUqp/ZfBYW9dJ3qANUNroM+96p5TQTnYOMnE35dKQd
PfySYMcqFPwF3jNuVkw7ZI8tOjn6TvprL900IP8Zz4zzhYUaSMbymt7n2HSuAZbDlKZkC39A6DCG
hH3jtCsVDrWPyfS+MFdVTatdrLIXZbZx9XngbFxMfL2VkM0V/9bPN7aFufArby64JVTklpZai7Z4
jNEvHRx9x12gSEvN3nf075bxoTZOqT7IWwAnC/WABaybTyprHvqzyx/rL3zyfUAyV9ggmzTK+/2t
KqVydKmWhD3BCjLSUj1wNlJjTuuXywP9/Sa/Bvo20/ixGA1XS3Js+oR9gD4lu0FIF+FkwKkRUdad
weS5PNyV91JGIadY4u7g+UOBz56Dn/DxGn0bG894T18e6O+p+/u9RuGmW9W93/dMoIw7Z38QMW+0
V278ZX1eLQBcm8LRss5rW/UsmymEFwZg2vXrAnOupNqRnDcpt0p8JdU9kzUML0cTRRGqAjX80ZXi
mVIvm4Iq7JMehYCHwqomtcQaHQmArK+G8KkMnuKBtBHPrpKRzkTSDE8pEmAPUa9kjl44NqPcDyUE
CtStegwPLGlGlDhU6Et7L9C7gIudqsCV0/zs0vkx6ihsSL2+zZKAaSaK8hyY78EsDXaUk+eg05cX
z9kvSpkKiwRslP8gzX7VFAQpzK8Z7VG+Zhj/qGu7fhiqloqzCq/UUc6+GdEhtBSANmVc/Y5FP8w1
jbVKMJqEH5I75xZQ2t11SO8vjkQKTsEG+Hxg0VvD7f1jtwey4RL+sv1aYh/VoosBRGN3ThYeYzRH
o2+8RRacyJen80zE93vYYQJ+DCsmcmqVyfCC8lbBEqrcUacoxc+hKMjRVlkLA9lSY4SY/D5cHvs7
g/596wEEEOl/EwcHoOb32E7pO55dWsI+QvusfeA2rIoLPXvsEcuJCS5g6rYIniR/2+e3bn9PqdLT
scSeqPmzKbzG2YeepjeFSNcbZPgabZxjBCeoG7kowmTWukvcOlP13lah0//vgym60VJSgO9sSCyN
0WkpN4Ed134v7DnBAqiuK1D8BDcjUlfvO1rOMlzjEFSSoWXJbel0uIsR4FyN6v6GDkNbXJBAlXZA
Okr235MoQT5IXI+917dzWMEUdk37vregBmw1miQVB+5UKznGyjqrN9TysCO6/BnPIME8AYOj/1BF
i67Kv5+gDbyskawcURTMWxVEa6B+Wx4NJCx8KSlpwOsjlDPc/AYCpj2kFYAJkMiIZyA0TwK8NzUV
n06OpyuPdnZy6PlOAxldBoAbfaWstlxNzVLO/ySfZuW7gUjVwBQwJ8PSEDK2BR2CskknZbsSmfwQ
ZA5PIqZrHf+dyw9j/o2/macfDzOaJxjKGt1vMwKH5r6L7vviwctor7q1PBqTmw8FLarM2gGwRFGl
lvcpvomFPUOml1MebKkg2rh6RljvptgVtlp2Sz/hSdUNRvzwIiS60bXK2pH0LarUEN6tKR66AgZ+
OtgX0pUkKWdFeXLVz4TqbGdKdzIWdLilINRH3eHhzmQUu1CTJ9whe9sMFjJmPzgUmVa8b2OsfpVk
V0XGuym8aZ7LENj0oyrlaKgRgLbFqabZodKiy8Ykzy6iyZ0VuqsOzn/mb4X4vsBmNqRnTRA/ZARp
GrXhDkmZkj62+rzA3jvTsaxZBSUGQHRNcTXsJOkqJr0L4btaPV7+GmdCfb4Gmg/dRHvCwTv6GpHb
pxa9XoGjfQyvHwh3OqrSjRVPwPeoGVE7cen5KxbytUV5Lv5RBnBasyhTwfj4vV962UISU/jfASSn
7iAm6GeiGsyQx2ypAoI+VPAuEied8igNjak8lqxlFlNUTLNGe8usK5GmMeyD8UnMpYO7sqEC1Buj
W6Bws9iODfYJqj0epk3XSryLcB9ZyfKtaR8VYxfhZomeuceABe/8XnjF3dgH0u7EF0uc68hqfYme
aTinUSbfuMZKse8Aj03xQQu3TfTUt/8EzDGZ5yFRKGFPPmrFUxntFOvFLF6lAPoRfvXqSuzo7y3/
M4duQP0sc94a66AF95W3MeharP4j1EbdoSpvQHBVKt5k+ldhrrWOEGCrmdMIhVe/EZqVvM2UaR+t
CbLK9kq+dHb1qAR6BkEemPm4+bpEeTXTpJgwz19i5VDzbSrqnNxECzr1aeLKwcfNvruyZs8FPz9H
HX7+47Lu1ciFXsyatem0l60kderTwiCHegBYtI3Qr9EwSjq51bGpVrmwTc29jB2os0GQHMvXrsBz
sREoEWUNhYvnD/FNNmu5axuX/ITwUkDKalspar+dAtEAvJBSpG9pE4x4gcqJXdrhyMMGpV6Tujft
tcB7iDHHSxgszyCJpUPvfzSuP+bGk/JUDgXJ3hf5PIeqy5KTvX+e/VVjX8kdGMhTPdsNwJWzztV9
21hX8sI/jjbwjEQq+qZFEIccUhyF/nkcaiKsDmFvaIgaO3UqOs9WK5POHkL/eQA0yOQ5Wazaw7IN
5kf8agiP5mDERbZ8+r+sFUvH6JHSBct0dL4ZXWvqrWzZewBFSpN++tLbt8R2UvLqey/D4ZKX2FKT
cLsyyhBcWqDBQM9MYn0SYLDsmsGkoxh05bGGBGT8mYZwQTMNTHcIqUdLWPMDJSsNey8Zp7jCUo0z
lxo6MwMHjH3M2aYpuN9B6hUe+2sw67kl+3P0UaKSBK7cWqFuD9lZpav/5HpJZBLArblaXzg3lC5a
xjeJUEU99PtF45ICkiKlNDZNPrLsX+Qu7WolQ9YlBrs8p2ewtKF88/+HGp3eUSs7GPoX9r43d5h3
mwsC+YAGSbSpzGjk0NL6oqcdOHIshTq9Ly5jBw8qn+5b5SmS30PCtF4Qpl+XH+vcYUU7ch0qPzZs
cCh/T4CVSZ1d9EzATtKXqXFXNUvyGdy2A/t0dbbP3ak/BxutdlEMuqJyI3vIe+v+0cJqnHcdsvxk
JybBtVV8Jq5EYUm5AIwQ5eE4eND03LSzlsOGHj0FGBAyj2yr+3uOfw+mlbmKw5ks3VVYzxgzjC5y
5Qot+xuQG+0jghaF+EXktBHHianp9GYUmr29F9O9vUgqUCGSfsSy9KEPOYXXKPFavMReUu9JFB/t
ua6+F+JXZq+j6MUsF6CqevbCsQxE5gpL31xI8dzEhqygobi/FV8LaZLJ147IM7v/11OP1oSe0bNO
U1t7wM7E7IOwIstPjruW4YEVN3r53NCVhQ7A0oZJu7wcz6UpVBjJAsB2ubL00YbsZKdoA3gIe/HV
cZ/JLQNpFdMMJHsKcFfQxIUhr5oMU6vZsGzUVSO+ixq2KktHXZjKtbz7zHX162lGe7Y2vDJroHDs
Q3MBlArimygLlB1dPZPSGRxuUTjwjXATjJuZ5l2B4M6wEiiyQIc00epKCBNHHyJvykajBGTvCSP8
BvtI8FmaKYj2Pguf8Morm321sONqpVe3XFnsIuqZfTjjIuM/OTdcF0gLI5FroMCZY1PSFWSEIgaY
uqSOLlHXsPVQayvuB+YABhH4NwPCHKqvUpH/yBa5sH+NNQqnktxrgrBmLHgp+A/39mGaao+ELgy6
lYtnIqiBZTrkriiK4b46nwO/0uneLy/Ns++sItlE9/M/nJ3XbtxI166viABzOO0cpFYr2tIJITkw
58yr309pNr6RqIb4Yw5GMGyPSRaLq1Z4Aw3ld8Deh9RFK1Q/c0eCF7UZUFd6dohRWM3b7OJ+0UF4
f2IG7PQtkBg1NRHXPlypqwa5jJvSPYHWMi2xt8oF42QSFYBbwBty5bUXFtvuXvSZHb1Zuwoqa3g2
fv/EXzxopjcy+RjtIoWyNXJksf9y98bOznC3ynQzGrskWzf5MR83/CK5rR/AbbvqwR+PQ7amI8WA
zmj0ldPRQfXQbajBb5uwUFY5VuQtNRQ6wDvZvqOErKWdbRzGbh/YtyCLtYfB2nz/HBfALGJY+e+C
Tj5jCXxk6Jf0Vjl3iBOMRoDV9/XBfcfXZ/hVSzvmOK27lrI17lkcEAQ6S0FQaMe4gpI8xa8LEZr4
lij8/c1dOIC5N9g7oiFNlSuC8YeX3VajUVuMEMQas7p0pthZYBNjVYDeZ4vICzASsRb/Xm+SXGkm
nPdo5HpiVwFXwNmCJ8eDglG6QhntNxivgSn1teTAgHXQu20POHu2FJh77skmj5tuCCSf+6AbzeYm
ulJ01ubt/++CzweSi9/vhwefbGYt6v0gltnMUID/GWiQ6DA9nR1nvGOjpqc+s3FL0CP5fPVJmpMO
jju0DMZPbSDj+oV4smauxmBreGiFY+UFaoYZUX8MW7R0EOyykEFDul/ZRulN4G0V9PLcpa7QUDjY
5k0XIMKCpxFaql3YYTuCkP/46/tNeKnBTBKoMCkTN2y975oPu1AvvUzzFYIbfRYY6UTXFqw6x0rn
vgK1rrbpMuyucRyeCTEXMsJP153sgp6mmBElqXuq+yP5WYZ/CkUGoYLmgcdOnHnMC+176k7gIg5z
bQNq1uePTY9qMK9e6J4a5CfNjVKvVWvNZ0/Pgl50whM7q+8veekBLS6k4YhFOJ/i08LEkBy/ZmFH
+5X0GpgtpwZnJZCkWZyMKlZruvE4NFSshhG/+FJdW5LhRFLlu6e+XMf2DflQUl8JhYWIYjZrrxpB
6FtL+p6fnfs3ho2MFnDlvo7yNTq4aCdSgpf1CcdwXbtSle6gS9r6+wVRLr4DA9yQw4twvhTgvuKE
2TAozgmqRqA9C1Z0jSfEjiODr5HelKhtv7/mxUSKHByjdyRPWKHJtx8NTR5ZtuSc5GHPMcqqtGhf
oVKqCMdxUnFOVQmt+zh4sLNrJTvKw33o/mAGTmvK1zZ1eJLqG5Lu7+/rUoNK1Ab/u6/JwZTXij46
nE7vIznnpBYnKhR6bsw+wXmWtIMT1I3NmfPwUg/k02Un6ZsFXqmPS5Zj6NcRrBXlGq0NcQBGB5NM
EzKztrOMg9BiKFdqsSZEes35v6XXIkzisyqzEaaB0lU0dGH80WGYXZMnYLaBejedTdB9FES1IzId
DVMOe8QL2/pVZd1Rap5n3oF4918+GuA+TCqRdP8yPOw0Q3J7mRBE+Y4OLp5zNdZ+pzJqED1bS/1v
jgmms232y5DirZiPjI20MGkUzWI8LwYLBzIsFuYkBFOVrrA0pcEaCE+59wpnGpIC7TmR4/FVGPp5
5sHFMfTlwT9cbbL5RsvuOlkiWtB4oslTZrcytDHCExr9Du1+pxDTRGNl5/9l29vARaGFG+AWp731
qIkKOQLqDN+gWIhJqqCOoYqj7hPUQbsBwt02Q/ArnIkD73XJ5JFR5oHQYfCeQbFOH9nlCESb1cUS
4xoaTJA/ISxNI9xU9xbml+0jHqdN+5hHCIYbt0Dc+DOwNAQIhZKjW+fmQUoIVkcNjVkLdDitc3ef
OYsy3DVQJQ100brkprbvSSQd44D982hcJ7hPBqvB2CHBLsnXY7xokNNrazQI1yGyjs1fkpOZR9Uu
bGs0njTQoejhMDWYTBwDvSw8yzMcIsqINp8B0ex3h0ZfMrzmhoAvNe0dxzyy6kW8TqNnKuoU6+UD
W42s18NOAbcO95YEHXMprUKx6TpJ0DqDUq5fOe24ZKqAbD5yoJtQvo1RiWTW5QfW3JF98TmYtJOV
0DuD4f75yJa03hlCp3ZONnVOi7R/lOcbjtHOdTaOlmw9K+OUQqoGdVupHK8z44lwJcfxxrSTdZDW
/+H8Yir07w1NgqeO1UYZpNV7zObLsZXt0D1qxRoUstQEyxix+Dn1motrYMvonyE7QTtr8i5HrQ7T
SFxSftfIYctp6rVczwWEC90OVbZFfUtMRplokh1VhjYwHM9EON4INJPAxJCXU5J03r0YdrlCU8RF
6mJcDMKK2QtAIT58H5YuxMBPNzGpT9SyIGEKeFYNHnlF8gwcSGk2Ovhe2HazyfqlI5gxAHN5mt20
P+1Jj6VO08LyrNAR0ArCEPhpkw97jH5C7hCzbjO6Rgp84Tt33z/npUJMxctFEJ/hcjjvKfmHlDtL
lRKVIN95L0rTv5EhrxR6oPbKyoHyLZGNWaZtuQXHK24jJijLcFxnbuJCxogMFcUKu+t9JPL56+rV
yrJDj5ugKPJRfR5taeNWaOoKI/L4JetBa/wRw2EnKRcWX2BG7W/h3Df/Ii5tciZyFsRA2cb7arL7
HEUbZJdJCfDpO8YOFhhbrw/3AJsB0TNi1QfMJ9UTuliCpAw+mij6SLMnQPFzZlW+3gpMA+jGHFBC
Tmfa3nJiJa6DNOV7G9f0H2P3se/OoX8lA1bJrsiRu+Ql0q+k5NCPh9440cLgBPn+Jt6Tn89n1eeb
EAX0h/0h2YNZxmpB4HPPdIqhLSDtgxK3Xjzl9T4s1673y0c7Ih5+IcjIiLZlIXz7QKM2C48t5gP2
miF1Fb0pw751f0TaU0APUXceKT+s5sqU3rLyoI5XVbcxwhMJXhc8OB50onRZ+tEiy7DkpDqtZpri
F9pbAHFYVDq8GkOHqWpDTmWZZKVHIR6KjnZjrXpHkEm4/RwzqAY+yZEo6iYb+vMdotzFzK6/cDZ+
voPJmZKOSuiOMvnvWB1kd21jMIL7Huoar5yV0Yv5EmH7fSP8Ju6zRzNc0QzCLe+t6hbOqwm9/Vbr
Vs0ZcxDtMUII9d01TjmDsUWM/1m9092ZIvJCwg4LWLCwSF3Q/52yYKwMxyHJt5xT11OlXsXGnea+
OjmutrfUdLr/RNbWBI99dgIKiowf/E0qWbmvZ27kXUbq86b8fCOT6Ozmfm3bgemcQvtmZFloCYI9
GMCfYnLjHEUrDetZHa4LQpwYVtznw4vTPVJOgYw2DRbzORnnIqmIDNObQtBOQZIK60hlKi9Zl9ZQ
uCbnlgnaIcBvKdljCOLqmwIv6LL/nT0SznvvNupxr6hnmvQXmqTMRz9cfZIPaAWGN5lBsEjyk8yE
J8eP2Ds66abVrtx4r+v3svVTp2yQlYBC0l4E7R36Td12ME59iIW8gAHU2k3B7/hHK/kRuUCKyA/x
qzQBvZzC8tSiZ99soe4zAtzVdYw76f0w+2F+PXp5EqGFIQjLtK6mEThtPD8PiThR9cppZIJnRL1g
D7fH7eHQPQYIdRnINazV7Kf7hhighINAXeEbOwdVvXA4cisOCmOgBBhxTLuisAidTLfJAnTwEemN
mh2RhUz8PUezNSB3j+j7ZtD/AlBSmlXbzwUIWb2wpSAdCRVglU6RPgm+tWq0uZ1J9qmnjdK/KN4r
g7uk2CRAqriN0UQEX/GwWr9t8RHM8TIZeGEEY4CPRgr5CgPYEbOqKl4r3a3qWfDxrj3vGQoiPm0l
pq+xdSc/Nc0v2unC+tC5+dlXu9o+lOCJOtAqt1H4s+tuNOUcD0fZWmEnWsrkXMUhiY92j2ktjmF9
gveNwfFwXTbA8+KryjpDj4Drv+jcc1zuUeTmAJOst57pmXkbIXjE9xfavMId6Fi32LgosQJ3ZprI
xxsndIQeEOwSyV57PRbSMvUFW8ApDtQ+nYQlCo9xTr0H0zv5sB4XHDcMYtxcsAeeon4L33ylxnfs
aYojTqUg2oJ0gVaAFqvnP9jefeLhEadtq3gXKVugTFa2j80tvQ/OtK4/1Ppz5Z1V6UDtO3i/h+Gn
+M3k2rGxpTHOlXuXtKz6lihD1u3o+6beEApTbAxBpFK7cD6LgiAKV5n/lxY/9Tw9/THDVgwk8kZ3
ngr5yBmDRSRt/a7as4uSGotINP3xmtiCC2I4YeQb8ngmMBG2KNkucXaDs5PiJ096qMY7zBaiWzjR
jvc77x60+M33/AW0DydDMR0q3CMjXL0VGQpNfH5nwFDVkLFLBGjq/OEH9qwI+HAAU2kNxTXmU4j9
E7+tfhHIV363g9lhCSOzLWZBbbPXLHw37gIHsv4dCRLjRkk71Ao6HsEaMK3ZHy11y4gC1E7d7ayI
XPIY1YegWo3eRsA2Ozgb5zS7T40zd8yxKr6dYknnk/83VG7c6BGpRdaEd4jqi5vRQRTqvKH+o4+O
/MuGLYg1rY9CXbXhYqiClAeQOpbZLlkv1q5VtxzaWK9R8NJktKUnWlm+eS2YF9XelR4VCbusmFH7
bZmFWztRtzmbldUlgQqsYzv+YDAOKA0ZiIoXbpzy4Lb39zBQNNRpg5cKKx9VveFZcsTju2tID8gm
fJ93XTxrgXc7lANg7Exn8uk7Q5cNdUseSoMARnGlH4LhWvYOSrLz050fbOR40zIFWyXSCnuXY5i8
zbI8LuZI/94EfKPPyV8zSE00prp94rvk+wcp7MS3fBCNtJPDbY6PY7ptnSXIzSC6AafRSjMh8GIE
/ngHk7oo8JxaCQbuALsf8ZFaO8vdB/AvsZwP9n64T6odW0vDMQcRonKuyv5amCD2je+XoOOrwNcm
p2qaFIpZ0ikTnVG7uXKzpedcaeRb9rpr1hCI5HrNlgv1o6ksGcoF5cy5foEjQrmtyqjF2dBOv2A3
SjNTzKEy7JNh8dWuxgaQ70FxdkXwlGv7EH017cqL7noFYcGZ3H/22pPFb+pCDIBZ/Da/5bSv8xsx
ZvV3/wRgVh5qFjuQOA60cGb/X1p5ZiSoYtl0ZXn0z1uvzbs0c3pWvtA3jEkZ8TIpaastO1+F9lge
mYtC2uJLJyjw4QKf+f4OLmZU0EthbolcBPTM5zvQ1LZsCrW2Txrgap6duwjVcwBesVuXyl2pPdKu
ByRHVKdayPsbXbqNSDWzJ1Cd/bjkZ5S9YluNSaStY7t+lMhOZUysfhbKL7NaVNVJjzAU9kIUsqJl
oRyA5efhybH/fP8ol18kSGH2D+D2L53O2vbrAYMN+4Sl++DdutrB6DacdnzHmGdXziOHTdSdCYFO
OwNeuTD0ANAl46T+bvyAj8rnZZR8o44Bj1inDJ8Me+vU2wIRzGyhdgu53ybejl0tXLPqh7jZjfCP
/mbVwRruBkCqKYbfyM+v3Xpma79r5E2T9Y93NdnaWpHmfu451qm0keOstklwU1bXrnPEv6msD7a2
lRJ7mdkCbu33KIY1Kwe8veTsmNQINq6oxqONnOGRbnGuXFXxVs5vLSzHFUNMMHRri/oWzdcmPAEW
iuVnchYCRsRYs97Z6W3Q4rQ2nj3lbnSe4vZG0k4YODbyhllsPd7gBAbyakiR5cYX3DghYyMsn7/f
GOrXFgMvR6XxIwQ2NIjGn1/OWCvE97KyT1mEFT1NJ6gh/lsH7y0KgmXm4zfM7jS1UxWuB2NJtCPG
Euv1Y4ERGCiXccsZaHT7Fv95O//hGS9N+0dWH7+/z4sHkc39CdkwWvbTydlgeFbc9KUtpnWVhncT
0gpI0/i3AeZOCu0HbbwxbeB1v5rxTyHzvaqQgzczd3GpMvl4F5OIUA3+6ALqIRbDJWr0a6Y0RX4u
pN9pdKPAgUI4NGoRlP0RKzvNPip2u0jCnVqdioEEe67eFEXuly38YU0mZ5NkBxpK8YV9ktH0cfRf
cowQ8i7uzuZ7bkpZzAA7jvdOfIqiu6ie2zviE/lyfUEERkofLaP39saHztDgxKUWmaqFAciRFJoB
Bb2pyrnyMNM5I0qJRiQVWWkcKdgycy2wNWwXPmhbwzhoFc+VS6ooDKc3xJQBpBJ8cYhxk64AXEc3
iHPNOkWeoB4QVyr5hWrEim8QzWGaTIpZUMikW8BazEdiW0wUBLgGr9ZgQ+sJZDUpXhjO9CvMuTsT
h92HpbJ7Px1JJSxqi0OEVIEUvtJ1omCkb00LUw+fS2mv1Vj9IHRWHIfyt1Y9NLjgxWmxLEAjDN21
HB7lciVnN7Z5Bwc6qW9c+Cd9etCac4RIedcdKvtJDhgab2qOHqTEpQUpMKw8HZhpR91+VNQH37qt
bfzQtnp77puVFrAeWI3/Dl/169LcNTKflRKsquLJbf66zg8fz0e/e3CbpwrXXid5nfmm5pZGRKgP
S2Pg8CUHHbuIBZHt08CNyXsKKWZWYOmg9ENKYPyLqIZvzL2WS+U1qpcYESClDbxxcghIbtMMqFtw
7Tz/4chPpnxwh71lvuktOi6atsjVx9o/lgR+mYNbdaNlXuyGcGs1xy55igvCYYVecC4tkz5dptS7
GBim5bkDOCPfp/lBqe8SquzUodpxocAcU/sUqU8lRlfuj4L+nocgkF1ux/gtx8mM9G/hKm+q/dvr
nmSXxB9XtpOPpoqG3Vhs/K2qu7GiTFZ+GNZayGtK9lMS3jfFTeFu6VRwn3P45fcz4MtnhVSjrTrY
puBm8vkN2X3id0nQ8W506tVn5C9ohcC85JuvkYrT7XvFftWyB9iEHJYOa7HO8leRJ9en3ji02ZkG
HGdhZj2pNHCsH1X5Sp5Eies3uDJnEHOVs2DBGGuU8KJqVcj3g/UC0oHidma3XXzjH55lUlUFyljD
8GspaDwhAN96YqwUdLuu3gqcHT5uxZq6Di7o9xe+AMaySLv+t4hT5mXshmZkjSwiV5XabdA9J9ER
SVWHoQbi+KxlZi4GRPCCYRmDG9W1H0EHHRyPySvWhiKeO6NKxpqRIEq9Z3U0DZQlRTQAku9v9oLQ
zeebnXwXmd/ZY9X270WXNm7c4jEGcpWD7Gzb3+iPEFW4J7evxGS+TV9r7QQ5Ppdnap9Lx60QrkOe
DSUSbXrA1FHtDr7DmjFxUCJdjOdFwhpXQIRIWB5mnvrC3qDSoMqz0eAlWZ08dadUQ5GFIheS1qH1
V62iBX14ys1/tJ06RFf6l2TEnLL7b5fmEKXW1IFF6p8/Md9oy9LzOMqFhYEQIkSPsn1W6cKUfwf1
CuAbytromc1/EBfKLB4aOS2G9OA9puO/tmgDT5KISuA+gSOyxEMovoUlVkUIIaIyN4SP5i9wYo4E
RmtgrGzMZaGXyhNolUw+wf4RiN+xWh/OgK73wtrosvebiKyfLH7r7HFMTfNV8ELbRojuSlG3ZB3+
g8AEMowfrj1561GqNoiRi7AcHrrknpKOC+ZoHebzlkwiukwi6adriR344TmryGzUyoNol2IqHL+w
2HhycDkvf9bdTabvZnb0hbOV65nsaZYWgOM02vlG1yk6ZZ+mvUsrnwfDuNYqSdBdgCEX0K3zxNnH
vY0vzH2fpUhI+XORTyzg14f+301YkxJD863a69TYhrzwZsHKT61F3kDkku5q79QN27I9h90fUw32
tJDJGTOkxV+zBJLvuND8YRfIhBkZwnJXzdzaBbgp7x6KFxUQlHRtqi5Y1WWE9xXvA7f0VlkBMqD3
S1ymnIeWQ5xlJonOrXc/814uVF1cF4YuR6oNnGKy59rGDs3GZ8/Bu6GtptW3o0TneCVcxscjZR+t
A7feycaOe0Cunu7WLOrtgqACD0+cd3A6tMRw4/NmDCVTrdBAsE/eU//eWnKNn5F87eFMWpaCaqOa
cN+dZ5rfbRss9vTVmeOCCq/zehEpf2i++NEWUhDpMpLkevtHghOdRk9AWN3xKcNhQ/RHZ5bu4pa2
LCG4hHsXw8jPd82yFlUxhiwdLtXugWYGeN2AlhT2evJxsN5cZQVYCIqx5M21ZEUU/rKTbcpkymXS
xmmxLJeNomelbQnis6A9SUwZd2F0Y+g3Kjmhu0ZZiGYgXWjR5p67/MXggWyCwEhASZqi8pwqCRs7
4snBhxE5QG+Di0Z+jEDFWTgr9mFefFq4seCFWVXrvYPyIVh1teMMbc71IIo5FQzta3qgRSw65DiJ
MLIR2Bw6SbF9zeQI0YzRp7lxQP7Jcra025mKlMoZfQmBFkILMN1b9bXjbemYgaUZq3u2GDMXxjOw
tYfhVMpbKNwkgSH6au2xjc9sflRfGR9U+l3ZYwt7zd8BMwxAmj3GYIU+ZPsPO6K/BfKWZ0c7X5Eb
Se01owv2AHy17/ffBfokX82HVZnsP1V3rRF4uH1q1l66ZayTxGLyw5yBF8JARQwy3Lu02QgpSljM
NgbP2RqFMKyWKn3vzXwPF6CEovJGGEBQmWlET0K87CScYJJvn8r+XsGOvq5IXs8mqnDyjsrNHm7S
YE0LNarfIEIv1XhnotWJ8U35lBn5cgyuzHRdum+FhvPZXvXWrLKwjh/VBzL9mwBuoHKggOfVyNUD
igt10C9UiJkAUHJKQhx+b5k2sdsrFQd3Z8WECHSA3z58v/AXYzV6sw7pmRixG5Ozs4minEju0QHq
z4nCIAq5sR3CQdUz1SEjI+Ild5PNardcygo1Wu8It8AElN9JPR8+A08iTgcFTQVo9KW6YjQJUxJs
MhUDZ4TtbHn6TF3PX/hSpIO06YA3FFDRL4dTa/VWhpqMSEwA3nA4je0BYE33DgShKs7VWxFtUL/Q
998v9qXWt6AJ4F1kUvSp73/+4aGHvi6rsh6sE7NbwOncAadQkODXbqJDiKI7/lnEATXZltXalRm/
Wvior8Br281+lN+wnzXTu7i7wtG0GoQWLZM3QRZjM43J3yF5BtYeQWYEsURDL1gFzsZI7yhmlDn5
a+tSHPv4LJMvpO40e4xiXqDfCCASgVvT7qLFUzTcMVMipBVnwinlKiqa3LQE3mcoFn76k8iUGsj1
JvRWMAHRHll8Hjo3fkNNQS6H+ZNBetId6fgXQJToKDFuRqFMtq88ULim7i4EMmrUqHBVicmRjupK
QYgLF3xRYnAi/ZGbDT2g3vut4LJTQLJHb7HrsSFM9sSypHoo2xfyAKkiRetv4GyHHhrh9hVRrqhM
ODwZOtHIqzos7TFNpQVUrVly2MUEHedZSKjwiZjJTFoAyZAUURg01ono7gwnQOF0aBipIzBNtsK0
tq035APoWCT5zKlriIg6PXXRd2UEAy8e4aBpntL7Tm+5snVK0t+Z9gAupKvugngrNbdZ8FPKD412
SIa9Wx7y6GCkuzEwFnX6M3d+GXTSK/0e4IhRn+CTRMPZSt6U7Io5B6UV78/EAPWd58PUndm7aG97
omVK50y31mwAP3wokhupfNKHlYEquJH/0il2zRP/UKN6eN5fKyOu4I+2AKA0135/q1sCgzAX/i6v
AlhxnLXAoUxhia1XxoiPootPGAKMoacMnjc2I2pAyMfMPyMngoIaVkv+Psn3TOSK+jQLBnynfH55
FzYVmtDiIi5N3oVdyL2VyuyDEWgRYEBrL3ULP1yrwS6Or8JIWTCeAxnYFI+YJS+8+qWVkSPkDsMr
gBJ9dQ7Cn02wjd1Nrm8S95HBfZbcjv7fHo/hKnpu/AI7up+S/qNwjqlHYzJdzMS2SwFdkLqF4Zcw
zxPx4kNsy1wN5mGSWaKdRWOhRhTZe+Rb2vptvPbCPeqUTHfl8A05rDA7yyPwlGsGMpm3ZpRTRE8k
MAR/adyB2SCsFZ4YBXNsknmSiw397zHcNsVczXDpOAAIIORjRBfJmpx/gRdbZVcm9CrjFVEIrCLq
P0C06MXQJAXtAAKDXQxWcbZ9fQmLoAj5a1nM8IRIw+clU8R1LY9rk0jQnYWlUScPjEBZCTEaes7r
u7p4UooTKAmcm0n8aQeR7X3/5i7wZ4GdG++ptzDudSa5VyM7Y+i2unlKtXElXPUwOjSfquCnPB60
4NmJu6Whv8iBvJSp3vQtwcA892tTpvm6Thz4K825NneSvdNjg2lXNrO1LmXo2PXCtNSxeCMd+7xM
YZdnVeCrphAsIElHDwXuEEB1xjDs82pOiOlCewwU/r+Xm3TOh7RPTIlU9YTsO43XXr7jtMJNkGtx
pHy/9pfCDzHYYkooMOrvB8SHjyYdA6+OFAwDYSwS/UkxUVaCozHr6zl3ocnXWUZlWpY1F8KykpQH
ORySakS04zlR4YtnGmUUBxr5PCjDyW7qrFFJ9CgyQZZoiyEa0VHoRYtR+C3BSKHyxf5J8KyE0ZJj
Nv8HKftL3/THW5gcq06QqURTHtY2Fo2ytbwTzyt6M+ZK048teAe0MbslEsJ0AL5/oRcIB6BKkC4G
VEh/FTXpz5u1qyMp9DJSPBIikBXg22mDg16rkHbECzwTeqPtLKrjEqIRyhNSDUA7yGunPJrGlnJD
SmpLIBpjZhqhJEh/LDtNVrhXdrRiYIcdjwdej9BmYzeSF/2isP2NqdJesJqFPPw0s8dS+EI3f/28
XLjub929ixv0apaQFS3og+UOAIbzR+mXXrsEfRbZ15SDHPqWsYBixHCJtOlA+gmMiRk9DR/Q6dDr
XOdAQsP4mxoTXElabLAXBpYOni0Xkf9MllpyrfzRafYAn7WNEmOuvv2HyIuJLyIhoJMoEdJwQf3F
eyMY2GS+jLdiFw2nrcGc399ZwZEYCbaL4akgVRjundlWCB0CDqxPdXZFEocSmVwfPfTK8g3ZIkaK
s3OJS/iqT+9jsgWbJEvL3C3I7Mgu+41nbnwmhVTO6jFvEBTdUeQM1Q7WmKJu5ifqFz53Lk/1Ktpg
jjpV9ezCHHhTlFsnhBuk8jZCzqFc0oQDZgbQjZTBSLY4tSLSqYcbQQKz15Z5xaR25mu4fB82k+N3
Tfkp5yjxYtPsU044mLl4RVr1VnmwDTLxLRR54J6qtpSMRedtRw5BdR0oS+zJwAB+fxvvPZxJfsVy
/Hsbk+hX6GkTRx25CbNr2ku5t4YDRbeJdenMez4RlO/IQAhPLJMutEjAVa4gBBvakowA43JwsIIt
QssBoj7wXUCvJL/g4HkOQFNC4jM7gtRMsgVFLMCUMQGyuafhSCuJxebjYbQjyyd2PwN7EJyEAgB2
7AFBhkBUPLvmYyI48Kf8pAXYxkvuI6EblojbZScDRGQHK+0zmjgASMlD+QhAbiBgzwtkE8+nKBfm
GPCnSE4wzwGuN+0LxqVu1abIj83hmgwJMiGbGKywn1wzM+I9/iOJrgFWyTdUmzRlvn93F1jvFqwI
ATvgeHTQev0cUKvIKVMpYQt5xJf6DpW/almae9IkGhWO/YCmIWeKpd+ADAI5DoSdJQ77LcBBbwBZ
1O37HNgN+vqieTWrRH5B0oj7Q+pZZhIgunqTvVX3MvVDEVin2ntV02FRBi+Yq9G7jJu1Kf0uVW0x
2htl3OdDvxxyIYDnS0+DuXW0U5JcR9lMYXcx9Ci0N8DXY2nHjX1eMMOO+jhufZoM4z32tO3KX8mK
sD68LsN9U+6l/pYSuPV3dUUTa2a2eCmnBYtGIeAgwEBfaVLKmFIcUmhZJtkqlfQZPRbAadi9162Q
5W2Le+DdBRUA30wI7XYDAIHtDmz5+21zCdn06T4meb3TGcGYtNwHpbUB9w/F6GCFoP9gLitIZlQd
NEB7b1N1W7ZIlCKyORN1LqYCJurYVEMovxjvFfiH5M7IPNWScBk/0dcl/nGckQ2wf+musVHJXqmL
qSu+f/D3nsE01pmwr3DNFZXktL+VDc3QlQr7cQyrVSqPKzkHcDHUQDqPwv7K7t87Sx2mZdxRgIW4
Dc6pzB6q8g2HViW98d/LzUjmeFcVLIpF+6Wpf3JoKRzfenwnpxtUCVea1C+NUFnxEdKUZuYf6lf8
YnSX0KDposFKw9kceB5PSzKgGNeMobB955WDGFLHEqezXZv7S1O6pWnAIB7kDj+H8paoggQZGQH2
auwNhSo2Ll9gWLCUsy359wLi65LBQYaaj3jkdJ6XpkZZGAbdhyz+K5pEtvgvRaRgUTWvenRvMOaD
ZGGpf61gobCiGGTBn+DE0Ar29lZQx6NrtFId0OscEVjqjT/IusiDyIZEfsVTs9c5DST32JdHROA0
9UYlRclORvqb5QJNROYvFW+08YQjKcEMSoPt39HjQ3+M4EqE5w2S2Qh4U76iMww0l2KwGao1HDra
LF25RHeTk4PUZjCureya44G0SNN+gLf3ug1I5qZ5+n6/4WRLPPmyeg6FGaWjqhnOJN708YAPWCW+
tEGcR+DVQPRq7oH0WxZKdsKzNX/Oit+Mwpu6WXqALiwFYkCEFunOcB7pfHnlW2XeWvES0K9uoEej
PMbyrdQ90RtM8xvN23oQKIrhhfcvnG/Fv1N4/QJ6iwB+uMd0vOPCNFTRVghxqa6NNdk3nzzovbw8
dPkdUDXCEF1GPAgc/05IrdN0ZdN39tJSF7G98KI3Wz8zCNE5zfojfCBfXhnhhvFhk98yztTzfBEC
X1CFjIH2BElJ4Ki8da4/MJKQQwF+Y7iv46bKW83QmRTeWepfA2NbsAiLLZgd3WsWRcsEMFLRE6gW
bl8ukvJWtP5LRAyLpxJgSnU1DBv/xNCGXsg/NQPNDzI0ANmMjVr1L/tAj8RWQPe3UF7dduMp5wb/
DucsGj8eSh/3/GTaA6qUjHjupV9K7Ch0VNMA9gyKZFKTu3hvjB4AWHEqAz2OxmWsXTETFjNOFIsZ
4IjaI9ywiIp1h2o8BC9yUSQZELjmFeIBLITmmTZCAfOtPf8MO5V9jZ7uqN7rsP5JhRhUdYJ0wu9T
IHCQ8HZz45cVPDr6ncFsq+4WYrAK6YrOOZG+xWZTO9H25fQR9lWO8iesDww0Sd74IP3hjeybX3jd
tVCa5qsHi7Zma9DqoNYRQmZ8mKI0xjYh3UrWvf+m5gv+Oj5j2LfXzZo/RMOIjQJfg9dPY5Pfcao7
3l5Vp2sadQ5el94h1y2slO+r+JW3zhwOJhAgQ4D3fPNA/DX2g0gBR2g9e2i6PK4O71rfZNmT6D6T
09HvQQCb3JBFYATq/AGpRzynimKrMUjS4edxk9ivkGMSQKAMkcrTwWZiqFvX3q/yhSrr+zf/7qwy
/doxpQLbgtAu5hqTc9XK+qaOjYFmjHLWInlZWtJKSZKllTaHRjV3kV0tmV424N8FhrgEiWGO+S7H
1lpD3lwq4pMaF/ugNhbedT3c5dpLW0ZPrv0rpNeP/9zCapy17/0p0Jirnr+/+4u7Fq0mqnOsWWV9
0trR8kK281Qm0GP95BIMhbPVPzaP31/IEPv/6zL9eyVxJx/O/iFrwm50OvPEiNKIq1US3ubJVaTu
UzVf672gE141VbQOqxtZe4GDCDy1So1bKW8XnXxb9gmlqSpGJnAhOW4bEOOuKgRjYf8VEOzkdRbI
RzWCeKAMa1mqwdFbyzBDkLrcxiMsCBU6e95ufKVad12+a1tvbZb9xnV1mnzGMtQfLPun2SqbGLxr
AA4MM6ila8TLomo3fPfLrP7pyzeF4S+xrJrpk1xosuFt9u/6TLL6ePSCxCl4E0A1RI8Ew953XPX/
BR6kiBPoy8ugcsAbAWzDFxv4sSr0oOp6893ULTd98FbbEdvudIUXuIuuCeZIcOG+3wKXhn0qDwjB
hbYl0h6TTlDhtnLqdI15ipNw1VDNJWBIDfstjhqM1/2tw4dsatHGC7Gfx2JLvG7fWbgDKWu2aNND
GujrMVCEJmQNVJUQZYILzTAeGKpyDfZkqbXuTtJ+ote5UhwaMuHzmEM7dISESryzae6BAV4H9iOZ
ptyFM33Zi+/wwwNOKp8yVpzI0iuTTBMG19+xv4uNI9YsMPtmc7SL10JA0ST/AFU8rbKkMUYgZgjN
E3G+wMyAwM31hvFkBQ3d6Zl3N3e1yekm211c2yYNROruMLqqSmEpDGwad/qlp718v1Eub08xBUcs
AfvXqYgcBZNk+ZF4tmETQyTF7i061+QjtZDKU8pxMc9AvPSEaF/AwHJU6oSv69m1gesXJiWomOql
9ZHhjNrtSWtl2CmA55g7cuZ22g6wByIYUXXfNGdhSDYLBbh4L9Ad+EA5U2xj8qE4ddzpJbJwYgTj
JttRvVJcTDVXEv2x+AShl+yLyRCHZuzdspMlf5d0m/Awq+Z3CaCLyaxMPsO7QC9seriZeZg3SULv
Ol/SKB+RCvOOqroRx7l5KIstfUwabnin7DlmyXfJX7o5auKFcYeKYLxoIqOZJk97d5EjD0WSysYJ
9QVK5iTYBRVZf3PX9T9qXtegJTMfMkXphQhp2wgRC5166mbx5x+Pq7Ymoet5zdXae7Ju2tWwtjbK
xlhEf5u1syjW+jbdt1fDul3ZW3kZ7oeDfLAW/crderv4HN0pm57/R15qCyj8+2wH1KW/UW70a/kF
LtbbeK/dt/+PtDNbblProvUTUUUvdLsWPaiXLds3KrdISEhCIBB6+vPhfapOoqTi+uuUd5Id2zGw
WM2cY44x5vuZak2sRWd/PWr8yjNEIc4u9NOgca98jHTZST2wXMu9LZxR8wQyKPtftZt8dOLh44Of
yxUGfGj+xF9CYBT8kBWZkSTSF6+ZxORPylbA/fSRj3lYSQe2h7g7drGvlaWM5p87abqBNt6O6vCc
LJFVu7TSEI2IJtkrqh4BJiEHovaxIPBoeiw0bk31ljiCcbmXjZy86FIRuRv5b1vhz6PPz9w9+JCn
5UYeJfa5Yr5xMy/3gZa93FXkUG74BmgJbvbSJLDjQ0J4t3EReYt+zPZRJ1V+ZCUrofAxEKqc6LKV
+/T4qMvG1YPGz6Pk6mOR5Wo+pgCikye39CoPjCnox09lFIFaon1EDxVvN2+9gTCDc5ovrx3/0Ep2
HmyicSNo7+JtgzqsE8d1ovX0GsKgCEAbkzqxp9londpuIUXvVARE/EELeRMG2Js1P622D4TazapZ
y2x0Dj8zoYnMa8T7UO6C6dqtxXvpmq4+tafF6LbCw6DIZEm12lu+dNIM4G35rWfKitdwFeYzms/R
NbkyIEe5Z6jQWE2uq+zTNgTtfk/JloHLolrYohZrBi+fONNTMn+nx4V4QDYnMpfGqBJvzwBapzfb
COn4rQuZQOaxuurC3FuL17XQXXqYukZgzIaj1cmjmawwPD00QzM5uhgSClouCDW6zvHfoGJQmG4/
CpZXpM6iiXEbcGEJRYOXLILkOwI0im9x6WrBbbxNjeAmHdH59lPrY/LvqW4uXg+idVVE5Lto/1ik
JBaCNDy4fXEG+8+n7+fpxzj3M/FZi6tcXdyDuHqtv0uzFByTDyTxwS6iZYBUfRwwPC3uf1znl5Ht
owWJjxGP4fePqvqaRELDZ69eJnUXPwK5l7O1l7lfD1ZQ+VY8DIr0lBwAoQd8YxWpaeljjR8i5g83
Xu7t3A2/8CBk2e2l7Q1c8mfvKgt/ANYtP4bpMVRC3Cp9Rzb+2bVH2WMekTm5/eo1hOUCh0gcbiW2
cZEhM7n3NnGbVIkRwWTwbe/s68xO7NWTMjSiLrCitTeMtn4VXsLBdC/3Qebug8NoE5/5KRvRf2Uv
Y6IygfuOLBPc+0XDj2/dTEqVT7bc2FlCKXDPcsdAdK7u8saDfNSFKIaCYbTz9UQVzzfZeB17wyVR
IgikS7YQ75Loc8644OQOXdK1qP0J+vumjdxHnDBKAP5w3O1ZUr/vp+W1PFe1QgAxoOayftnWn9SD
yI1bgeuD0FhVe+ouZ4iBmIh0D3A9D+yY23Wqs+036XHzXpyxeXXcsnh3zo4YXmmYMjwmdrMoi4u7
M1EkWWBiyqNdom8ZYLBYXKXj3H44Gf6KYcKBhBdIdXHA778/iHW+nW5a1mOYNB02s5WzV3C2IHNO
cZYkWK/rB+Pg72Cj/BAU/S1VG5ooaGnHB8levRtBoyjXxJecgvvT81lNkMscaMi6fWy6+a6aXLtR
q7xv66HYGgORXXRRDwLbmAza5Fz+FJ/9JZfDCR+qLr0Oqajdx0qtmdl6kd+s8aHOvZPzoZBB7Lpl
oU0QG2S3QNEHJGdHOTw/5vZRHM5fSvm6h4vz7yH5WyXkt/u4i0q3iOa1/MwMOfVzyJxX2kRVNNGV
izWtCvsOa8cWGqFygb72TTatbiAgm8OiqNh/VZZMPpCnPRY2+6HM6xyGUeGpa786F+6lF0sNlJ/e
Yh+63a0DbrmfQFCroAXdpcF1nSvdpWkJH+kFuA707NM5rOrmM0fvdEGkthHqDnhlqIjb7u3HyPIv
UY0BqRsyAkhVbw38++QtFYyGTk3NkrIWUBShUZ70vt1G5Sy32+W/385forbfrnUXQSlWdewKpWGh
aI/aKWxbt7p5uHyIzECJ1gSG1v4wuN8CwfvBpfstRg4O1QXLuFubdT0s7C3Zw7gdLB63KG4RtF+E
yfGfjcw2zLMAl9P9wZDWOVC7l72yc0sHSwTa7jWrthtVdnKx3Bo5ZM1WYoYKzJ3d9ckeUDBqRtoQ
+0cksm2+yPbvEJ6Vwef6pNP590WvRxr62AZ6dthpcKNP2OeffVWJzxxCtUebD5EXybGl6V0thop/
Bqy+LW4UguhIeIaWroFe3CAYSKtd7k2xv3EsWsIsW1kMnsG6CtU/D9I9CS5aAHlrXFPUdI8FXrPd
zJSH7Ac44m85GPQ79EqopHoaxV0OYuSAXXm2NmlS+EnQDRGno/6BLyHokFo8KQUzFAjr33NG7zPk
+zdIg1guq1rUbO5VYtkhM81zbpvjAq5v5zBn8qi2oWV0rrF+17RObpqWJz+IQjM86kkg1/Ls7NHT
6HLtfGb63ivyjXvSWfPW6qa9NLvH+uI6xezfd/rdF/1fd3o3Pjfq+8Y5Z3yGZ6+0nJ5fQpLWlEu9
/NDAJofvxi21rZXZPFMRV+jkQZkf9j7c6nY/vRzmFMNz3BsuAhwURkxD5fNKK9XgVIyKy4t2+7yY
jbSZLtV6g6vbfmZkVkL6a2cvuaP1n0Gpubxavtbi3juMq0voYGFbJ121AB6mk/VZjf5r57s5poUR
6V106jt/ujBEqEqjohyYU4oMw00Klx6pLcCzAR/1GJZlAEhO0QQuBGwMVA70qkDXLB1wOrubg7v3
JWSar4RXmisOguNPLnP6X047Nsi+JQg2nY553xOkGhy3nZPvsIyr4k3Opu0NO7/qvDqTl62/0bHa
kntdHNbIgiEuyOL9AsqnULqLnZ6W4J86dnR5xMjXWeInKHP4C7vyJ9Tur0fQr/d5B6C21+rSmDe2
nI1FixQklWIH5+EmAUmoxtu4B09vZeA4QZYHG3Dqjy1W9PCtj25me+pS11xI7s11oTdCa70f5ujf
FtMvY3i32ze7c029t7DGCD1hOjVGbxUGHHW7UY3/3wEioyck9FZ6aBjue09tDplzdLaMw42mPGCy
w33lgw8hq2myzDN3Pyw/PEP+9nA9C6MX0cKF6I+fXxL046BW6azlmOOklTNi8KvrK6SJA0FyTjJM
ohddZEWqTtZKxojFt6BUKd5eCNXEhP9U+ZQsFl/uRyGSl9GjKnVyzoGwg/OTFg3EITqKJIYMTzpB
CwsC70WY9D+9TzYL8eFimTldk/o7sv/7yZ21ggajJKk1iEDykZN07OXXQX70n1fc2WOfn9JhIKhd
fnqqyut3zlu75At8XMgYyOlxYBALr/H+u/CFTG1NQkYW0gIENKALeNUKXYIE5MFjsnh9fuBrBRly
jxgMxQt/+FxGnt0L/8ThFnZkCCXZUedfvf5RnvfiQLSKw39gya+WO++/s0+a+6zelBeSaGty8YpX
+pNwy/1jtKQXfRZ1EZUXxifx+pWT+NTu5bHmeiqGxfwzewTE8X8zclXeeCct6Rh09liTStCRuuFa
IHQRMzb9qwGgXxx5PU6wIc/f8lR9StxjGaockvXr8khW3/KdPeLSf/7Iq3t7e3mJdvH0fYo7gUwb
sXHfTWGKZ+99ZQS0YfYzqZGCvk+Rr4DBHCJwGnc3vjHaetzjCld37/YJNvGpZ7sDuZUk/N7ez33F
AwP3MLh+79PsPuO/hscAQGCsgH+smrAYgRDwyZJcdQMckMUbf+0eg623dj+3IBw0tvU3fGlHQo/W
I1Z6f2OuQLnWowumIKwg0aVz9nTV572tn01Vl0CdR2lTh78f01XpBlNoOy60e/LmPuXtc0C+wT+R
g/YTIpM1qXWf4b3ePLQvKV4QY+yTxWp1YKrm3x9n4XneMBiPn9eiijoXq4cRw7Sa2iKdzq9iKG1x
I4PEZ1qMY/AFsefDEauWqTIMrNgmwaQ3Dv8YYyym5NXDiyY1fc3TxSuXUPl4GMdjMnh65gpSV1Lf
/z6AyYCdPr7+vZ/9Rx3649Ad9L2DEJFDgroD2Nd20eSX09AcW8yRG4hZP2mx1Aft6ef/aYppNG+4
Tm+uxsfbko5l3hurHkKn+6YzzVC9g0nB5wBeKvnmI796RGvLV97RlTG6/ewBupD9mn8er6bLSr4d
5bxmiqV7cQaz6FiWmoSom974LtpLM1LUH2Tl36RB3v+wc7+oVko3/AKDiUFATnKxlrOkY12yyEnT
H1jULD7aEjOrn2ZABKfxDvgGv0omfuv5T8nD+Pl1obJgSObF4w9D2WeLdyNJg1TSEAeSR0/W+n37
zIu9enIUAx4fdWZAp2FEbRplVab5CKXyU7IbhsUpPOTBDxf+S+4IoR4PFKB2QrzhXVrgNJz4FWWi
McVuvHMIm5DW4meCbSc2mnjnUBOG/ojezVCj00miW/rhDv4SWvx2B3cnBzHmrXI68ztyg0CC5yG4
w3+9cjEGVTNUD+HwnCilD/OAkeC4hjhw/ZGi/O/7oDPM769A2ZaDjUkBBG/hABb/gX6rXW/7CocQ
vSmq02bY96chtBt+4cWpDjALo2vMTy/kLyH3L8MxVO/4aeX+0FRGZZi94Kcn+NsC9g7S0u7qVxep
jCA1H65yMB3Qg/qnd/Gdkd1PQ1y2aBZEumZADft9DOphbg1vN90cw364FB6ss74xrBrAR6Hfn47D
MDsPXnzVsryEnUnddb5uV7YSFexH57hp38+3WYmHw6EX/uH0cnH1wVumJHtUkz/2ZvjrG4NI2Bfc
MMk17+723GKUTq3EHCOTZNGcW2TDixvOnyRwjNa1dyCFP00L6NPegwYOdYNiCIy/H2aw3UeVfwzb
LzdyB3xYJ7W7Zhk3Ar2oaIlEdmmRPenwf7abq8iOnzp+9qgaGNXeEHbdU4wxo4WDftg0JN9v5CmW
BkB5LPu0hGIz1GMwkvL0usN7p1vg/pth1IbCqrfrUNLdPjrVvRaIJ4cZx1SBQwXXCroRzty3bkEp
qAOLMl7ZRvTqHaXy/vSkaCkvFZ/duvVvqIZUemvQXKfXaVE/R8qOM+AQPgwoqI5MzvIvdUATeXVG
LgPHiO+hO+2t844pBBNoSEOZFiWdaaaQgOwhHSpnkMZxaGWn0NVxh7UBcooWlfij3Xza5gTFLIwS
mMZ0tON1IG/EstVCfdGL7zYR1m1dE8Om2e182GMscnglRKxX2GeacJwlKJp9UYPT4DnTV0SzzC9u
FxEct4oxwboJqWPUCWQ81z6O7O0DPwu6HjSVnuJJq7kSj6lA00dcjHK6oq3Aiy+R0j0N2xlZlb2f
ZMfZ4AjzPMJxBbXl7Si7YlZqc+SNa+eZT8JbcfYzqo6mvfy5KcNfJhJgiYreSmX1Ufn8ff3pXdbt
1vucLF9Jy/ptULpnCw6Y4vVezjccgkt4Ge628OthE9rk1bRPcYT5UxtU/BT+nNFogBHJ0LpcG/7J
ODRUxXDaoz5WkjbeHEX2uMuj9qv9Mp6cWFvS/TkxVra0nnLO75IT/jjfFgRTlyCfbuQ1suPeEysa
vBt+EYIFy80yb2A7ic0ym9epMhTtV9eJJ+Md64TwNIUYUEjViEuoR2KbNNMSNUy6njmjthODpyEp
dYwNkSkh0TlADGtxHNdRO+pDvMIzmM5EqKqXT4d+FeAbGZWjWyVZWxM92gYZdZGT17rDGPX7ksbb
pOjqRZ5fB3txDU6EF3tiOoSIVDWM0S7K5xe38rUgSysXm+QzZcWvzWvjVbo7mCl9zYLIAI58H2fs
xTsAvr95VJ+2OnbORGZHXZxeD9D4x1a8CY8fp0rE2CZ8DGeFRcioP+1vnkmXoY17icx0/WbITVLP
zkjrW9cirD9JJarl4fWSkowe3T5PyMfGF5+KqwkdgtxjtFpPlIAOCbMuyVyQrXjfiCbdjg9L0Oa1
Z46vz3uZrVosyN4P6Tnzru/OrHm6TYYuWGp0iuEaL9ZzKsUCwXHSCnlJNj/ti3/Am4B+iMhVB/Ee
Do73BJOuPthqXWFkRnjoXSMjOS0yT/+uGpU+1Q6Rz/tYyvFuix925P6Q/G1Dvrvy3clg63mt5+fy
NsZJL3pzop3ck/t8UUb6CSH7I++9u9Ld1q9CL6PZO1eyxNs1zMgxnMiM9CiLlIfaG1ch8ibfmmY+
NrpkdqA94Q/P+kfoeHcH/Z7yS+Z9and6d8sY5Zpk7zA9UbUDRRdt2he6fmrNPvgDRrYgVFo6/gS9
NS6B4e9Xc/bH4ni7wgGCoe/r8SlqIswv/KdW5qMqLBKOJL9Ou8d14MzWwY0Kff/I9khZKJPyUYVX
hmd/qnqVzCibXilTD33d20y3IXuDuxoGJ2+/wnrHq15KEkG0WqRuGgO7F6rv4Fs03k5LCp+bR8h6
9SGg2Phlf1cLy4njd4WspntPpdD271H+1pHczSioPRbdDSHnoTi5G2WrQyfRXfSO9+wE4NCdB0oQ
nYEd2rHRsxGYaBTjJWbmk51npBgOuMqk8y6Puqf5GuXhgip7KU2ZTy1K8H3B2PToWotnvOj/4TYY
eGdqqGuKv/VLR5myTdcGachpvluL4plCnJr26/bDAFyo3Y8vO7Reu/QwVt0Tg39y//3E+l/WEGoR
jgbT4CCC6fH7m74ejFY9FU033sAJFMbTbp4vL4/XtJ5Wsghsdy+y6XbqkHfj3xdAERP/u7SGyUYH
apS/37xt6y4kX1u71rieqm6sj46wkL+Ih/UTjIsjWZnfA0tvGRDBmiQ7j8u91ALiGu8Qb7xBpP0A
qH1nYL9PAORFPbLVt3LvIa7fh6NZ57iMWlYz7qTml3Id5T4cRmGQy5IvMJ9pev2hvGVi+6CMHArk
3QdsBHLYfG54BiAReWnYUU+uwuzREMrH/mE4VZY/IaDmt6Pg3Y0ajqVbQ+wa0ER9Mz9/2Q8qU6ud
4a1s4PGKU7qZdtJ5qOJLUibtrEwMQevRcRcnpwC1OiSZ+mmPhwJdtHuUDrxnck7Py/UXKVhqx1lI
D7OZFV7xuHX3E0yCSe6He2nGtKZ0OWpez6nmF9BQcDeOjRBGc9FiOyOKGD/+ZTW+LctZ9VnEpndK
T5GWGkn2sBvt3f3SjgtvM1kDx+AOkuxkOy3SJj74SDWlPtkn6gSL5f3j4RXep+Tw9jmniEOeO17x
+1ILez6HJjsaRPqbxPo0ON6JKl06FCzKq7iFQ2nMaf8wOiV7KGpy/0aTIm/4sh3ZU+eDTUXe4sHo
AM0ERshFGGNAoiR/OriD1XbWJMWn+bypZPeMc+zoOKM11Z6exIvdZ72qqRvJAg/nXGTpsseyzH4N
b8V2pM0/tzF9PMsADdVi6MGhWCieTn1YOM8wTa5vg/lwfH07V3I4b1Z1eArPIcMB4VNwhKdOUI27
F/soq4f1czUyUI8GECNUQdy3DfKVOiEaHHgGwfq0JwdpY2N+LoQ6oWyhvhMSzLZELGsBB2O044B3
dI/eD+K40uhHAcKhAf1hcOpS3hjx/kfFqvRf6y9iGNpuzqGUxYVPC435ag2pYxAPYprZ+aeXzcvQ
LRMlVTlZXD38Ws/PI8WtYjtDtvZ4AcQLEOU6Q3k2hIo1uzc+yxlByfzwbgltsROLkzACc0JAFa1D
LYB9HR3gdbQJql9ZuCZMjK179myglToYEvPKTbB7ayhptcA2gygfWZHtWSCQ4SXB+SLMiHzaaO8p
ECQ2wZpuUUN3/XAB+Ho+eT33Zf96pZ8gBiluz85AXWr6eL3h0B7RyiBd6O/K7DQ26PC2PN28m0eb
0424PQzd6U3WY9O/QmdRKQHg+eg54dcwdeR5biZqAu0jOAf9gFjRl+6fxhe+y8N7YQSTq4qVWtJO
fIQvVNqGp+AMYIiMhp0qvXrYpLiAu/H66umz6lEP1LiNlRBjcWxUjqLuQ5Vruk1ggQnnIYfi4mZz
C46XHhx9DOenQ9Q8okLpE5ipDTFmLzfpTRPmyx5aNCSTgTv4QUbxnw73X5vJ3bFX2Op+TdfqZlw/
HdL26/a0GyuE+Yo38IDv/YxdwApBzKdKBHE4KBNt0crbRIuOyfErK9ybIW9P/WPQvXm2fnZce2mM
1+7babkNN1MnqKN6obwZ4VHeGFKvThTZTU3R9vomwT6/AfbHDS8cZMIa14UwRpU/lPzNjtap+bxe
luCxhVxPrUrSsTYhNA/e19E59CiIvpsRXw42IMLKnGTPXft2dEuq0Xmx8Zvwmonjww6alL7AOZkF
Zrrqs1UJfboL6LY62qxAlCNtVj03cfekzAZkD+ev09cgUILL8r/OD3hLeBjeTo2PHckkslt2UF2e
nsqweltTZB5tV1pEzjmpYP0cfTjPb/jGPQ+XDU2WYufhAnYpH0wWCHa0rjHVR5ZbRFYwDM7jclIs
aOsyJPVjv8jdwTMdelrq4wKsbIrCCqoSi2+TPjyvF5S4xCm4hFb07zDAsPuI7o8pMIDVDMcGhPDe
L2E3GB7PFyNvxuaLPbv5F3rCKDt/T03mA9tMicGLuweu3QuagXGOPNgPO9PXR0rYPJuUSOrn7apC
cQfzzQ4PQfVmROvPLrhq7m2yHkhjgu/tsgd/r+9D8vYXdbZ7vHhOvI5R0q8D66lJi9BIypdyhu3d
g2rL69twvgvAiMOr77ysP43F7jGbFzCAhQNkTMDVQPwqk4KzapDgTuXX74PFl/mWsUC6oOfjreWQ
PZ8Azoigde3EYbQGLGc2+/YM1iJntBo4D8ivypCe5IdoEw+i4QfVWHVVraDUzhoKTxtxiY3JPjKe
6EbzBnY9pr9QvJtvE3j7QLfe1T0Cmr1cp9nYDvYcFY0/fO8eDQoeFLfiy+M2LLAkYT1t4yJGHLST
25fdp3V0zyEWJst9sguK0WDsROT80QFuYH8Iw90kAzVmxnwIcL4VTNJRFuh4S2XeLT6mCPpSa9Z4
9mIXYQ7vl6kywpgt3L+S1nKC6tABt9OrVD+yT9S3EtoePyStUrC6ZZFuG1HRVRRrNaE+nV4r10np
bBZpc0iHfjFah4PRPjl5yJ3TJjQXykuZtk/wE9OjX/iFW07WgnMYR4YbZbDxgQRzOgS2dKYV/B6/
oDaiPg0pPzHbxUN98TkbWc7nsJ2eVxY3bY1ssSFqcuQUBdoaOd0rhxM1nHdzQXr8ojxcfIskG2Ln
pzlhYGRHaKC8qE/6062UOv8m2VD4e6iW10fHv0yRJOBtfh4fny+L3QTPJg8N1WPhqgkelwm9KZjC
TGPetXfzVWjFLVkaPt8xCgjXXNFfim3734vqO3C9W1OYrDlEaDC2sCC521ZzozVPw7y+jDnTTrwE
UzaKW9JUqKY/VlR+la/D92sjszy2AAl07B6hGZ7wbhVXPBbVccUuVKCc6TsW5iu9mFDUPWEefaVD
nz88PJp2ONjISyH1W3LVoqp5yoeuMUwPbHesgAJxWYSpA+pZC2qqTizjG8Awrfz3c/6BIqG/osk6
2T/8Jv7ov/5LKLpV983Brk+X8Y6TIFXKIC+C5iZy7QdRdz9c98P563XuYDP8bK+H9sJ1bhdRq25H
Z/e1OP0Izf+ZafM4VABISnrb5Pty1zbLDs3FOlzGp6t/vIXlMXAyaWp+owbntWfQ4wNuKlH0/+7Z
wjjiPUrVfYjFgTW8S7rb7dmwSoQk48yRO8fNMn+DCoojGNWu4t0IJWqpqf6/X963qvj3UaUS0Av1
LdoeW7iu/v72Lnl+u1pWexlfpPOibIQNv3Evbpp7GY4vZ//I/7v0VcOAgtTMDgqKA6GOCXz7YKyu
YUOnEGxCxWmlwpf+6qhT2gSphzENx9y+0mvFe7FRwdzsixgEeFyzJSgjKGIeRdAEc4QlKF2HeGY2
eDk8tulZ1rasg2oybiASb7yfunz8BdroKx+orwaYgxl0/vv9eTujvDbnzfEyxhDBN2kuFxdjZaID
ES47MgpFWjSMgM1ILH942/vmg/W2mWwfVKKay0VcZ7Z7jYczbbYOg1NYusZInVzcNrVhNN8ewCjG
1GiT/EH5MOcnt36vfXPUCvOtpbL8mseMVErUQ4CerL0PbWEscmJ1JTC+VKLsKskJjrfuZaWwPf1w
xv9HVr171cR+FHFBdUCf7x22DsdMsw82Vnl5T8+H158krQdPj320Idzui/SaayAJuEi6D/rrYPKE
1GC59Ed9ybb/Xz43ssTo5k5KiRuVmIwmbeCXglSZ3lmCNrLRLuilDT3qE5+BQfciXV0lJdz3VJvd
oICvJ0TLPmUaytwdPPF9bPo9TZ1aOaeInbDLTfoEuk3McQmu9u/pjmXHH7sIzeB/GYS7XWR3qQbl
bVfV48anDInY4pzuwjp9o7jgTfi9me683awbaSHWceHNVZDdetmL/Vw87Ehqb3Pix6jy6WLh1avd
aDCn3VFIIsvnIDCYrp1ueUZlZoorcert0QoOCTli2rzSuBUE5UkJDt6N6vfDdYS1ntsts0WbaM8E
TOhHDind20MCF9cSj4rLRucb3/ITCtQBql8irDzAQiQg2ZFahHdFdFwhFAqxkECV4hCQ3aacfcH5
h33iL9AY42YbOiRobElRwP2+bi5XTVtfOtyLLPgmKhKZnniAlELm8umCMMeZ5RBvgu+/0cWMGx9O
dOCcx+GELsFjOCFT4BGPTKaXWcQbF/EFWBnNfN5vY7iX1Pi30TU2J5ULRcOFC0A9D7AcWoBXptQM
YNNYcf/nwxF0GzM/CDJIDBzSw49/T5JvlOd+oSC9Yl8ElsLG6m6OHIc39bC1L5exOYKSw+2AuDoB
PVdhx2uZ67wY77gjl6/rLxT1kzrRozo2F9vRkei8EzcchiTOTrOepFIEsEk3b2Qh5sch0V60YLes
pYFjHT7J7jko/FOwH+2fLuERqGVqj23v3w/Dy/lzxtPUl/MEKVcvA7jD19TdelfjI38eE8vW79q7
Hu+XHWFrz1dSvZ7sY0VHTwk71v/OK3v6j4Db1wfriyPBeA4iVEothHUTbcXbQEzAaWHqPBANW0IJ
LWDSQZIR2mpQQrJwI41E9Yw+3A1QBxTB0glKsfGzYIvCJ+e7bj6EKuBFowAUos1U4kQcJSHMn5O3
ThXvGl6ARnDbOK+yke1ieifV51NogJ8saEjKYoIXY43Qt8DUseAO7dINVRgVFUb31iLMoIYUYvHl
qUfQo9vjZam7xiZcvzm+EsAwmBWTQwy1KjgEu0Wv4bhOKsLCftqydkYOsSJj1fgsMvGVkXNtfUrx
kQPf6uwOw9uzM2+FvmqFkhJeiR6h2MxMkvXNQ3l0zZ/KD7ynv7xCTBEBSHtl5h8NsnZHgob9kFdI
r+EOJ5lJBZDHdDzDmIN4e9zF2kKNrXfImXonH3fgIaBHgTJpLK96zbAKEPimnqbOYxm3D2DUvobY
DBM2sGqMT2Tunib5Yk1SHwJsackuRje2yGanWvRiq5ATfv92TswIHAoKtswnFOI5/UgoUCs90QmG
MtbpcUCh5/3wuB9rXj63DVmmnPr2oqQK5rbs+FCXd0sImU7o+HAKwJvhdM3X72uxGCKIWXvAvgDi
z2M4jB9m0nOuiiT/tFxbletX5wUy91vO1gnM/kbRy/gwlv9eLIN+LdytfGj6/2+g72JZehLiKNQw
0M5I/erkh4ruBwRVYptNKeA43oaHKYkq0PTr5oPq5XDv0/DpsDxPjzHKNkhn5uSYNmjG+vJHJtYp
Jvohmid5+DrimwGP3B3yg7bCwmt3dnhE7dXBRwM8/jy8aFsJLdlFsTTFeys6vyshpIpeXdiFhTv7
97Nqd4EuBej+HOyJINCC6A1y96zK4Lo2lXWljS5x7fY11YLbBzGFTUXt8Ick4Tts/mVk/7ja3Z5a
Fk7R6B1X0xa1i71y0oP6NXy3DrEa7dxc56cr3pU2/rjiXaR3LFuHd8kVz35SeSV0w2Bqzc4cW/9/
A2ncbbDHa17ZCEwYSI+eT30JNIeLiD4e/xbRMrV/uN7dbnD/YMbdUVxfiuH65py1Ea0xIeD1RSZa
WlAxBuzsy8psUf++4v3+88cV75KEW23QK3ZQa6PavbkNRAsxZAuvXU5w/xSuQzLWYD25pOyU7sDt
Agqh1LB+uo2fZuy33u2XTPOmHe3dMWegz5TGWipu1xRs5AG0WdIgYOj++6m/39s/pqzRv4dfLqfb
TZcZW576MBR52u/9u0eMYHi3h7DisOy++bQVx90ubIMNkOU6bLyCGP9V+7psRelnhNL/vilYl79v
Ub1CA3W0g60i7u1kbXe1aKcYbNrrptstCUtDMzZ8HB1DTJ+mJ+B6zqyx7l1G1WiLnvUY0+YnhteQ
qBTx9nPuqXveT4xQfwZxWuHG5Flv1cNVFc2kmjuv6sN5cUK6iTwH2Gt8jdDUUT0xxva0fuuRoUF8
/KA+o6ZkaIk5y9OzP4iah7z0jZ1ro5ncYYQjrBmKSEr/2wVqHlsgVpfOexd1FAAuoertKDjZIKCX
TvTA3OAZxeXs/LmJf3qBaKv+HCsasTi99spGOfe9Kf3yBjWjcMx9W+6WONEHTpwRrknc/CnkXN0L
f0I4culDgyObwLjHu/ofe2jcnVfOURjJXUd2QtvFpD/akYZGeqxMkP1APjE/+yJvjeB358JM62Xn
UDq2wLwIIgAeKR+6FpwX3cNxzz+gfIaPHw0QXaPnpyB+A4a2o17zDPk5yKb7wjPzpPpUH1hYpYBy
6G++f8SWmYXXRKy8mVfGDszRPzxb6WHJOX9Y9nrtN0jWpGDzPp7WXOTfqJ8vIN0YcJGhpVCY3crd
Ux/qS3AwZmvvBKerm3R+5TZxfpNVZMW4W7fuJrw+HhfWQ4XR+CNxE4yU7989Q9p+F8HLCnU3R7Ks
J4dZPlMTdVW44FWyS6hTBF14fmmCOjg/bP2df33oixi89JaCCrxAdL415ajNDH9VvKtIWAbuFjSd
ks48/8lL+m+LxDJpv2MPdYtK7veG9suLV/f2eXfZmfmyIdw1gxKV/yXG0zioWcctnPde926EbdzK
zK+Drf9F24eoNxW4/h/K3qspcixr2/5FipA3p/Jp8RRwkoGVS3mvX/9eYp74ujprpogveopm6AIy
pa2917rXbfzsOAbtgeyPgHkfVTHEefrR+VvNz6plDsZWsJm9EyyoHMbSOiKdWTTdRrLfycejqlrH
luitHcxhQYhXNkDP4io2TFGPcPMOjB65O61TUVKTOhhS43qfKmIIFii0AUZi0CSywPLIF3HZWDyL
Vhpc1aE3pbkgVWCtpumg16/W3F8wU0h8CYLp+HbcJ1Ta61xMgzy+eFs8bjnTiVvkz7jP9zLclWo3
P5Evh+I54wTuQGOgHrT3qVc4RHwwsKt3qwIh9WK+Od1SEjN7QijH9p4e/oNSINDgavSIn7/WL39B
m56ZFlCEFwHrwkHhzB/MLh/qH86jS2R13QPJNFKYVPB0q+IlktH2fVKOpza9F94zj2EJNIGFZ8+k
q0G0wKg65xq1fsJjrvhvt11IZ87iTwJpywrmpMwcC4F8vwGsCQk32NBkQ0JPQ4EypKetnDhgGHb9
sHl/m9D9dqL88boviqBTLuRiin73Xsd6gjaabgt/BSqS0fuqnAxwKLMF/3toSNm5vpgC6O0UlEzf
Wjao2BEpQ7v9yGoyGdPgjsRUjFOH5xoWIdQSFgNDr4jbH20qrw1YgU86zdZ9j3hRtzFTZIPAgglE
ffSNID22wHTZJrtW/QZCWglf62tVwSuezpbX2yj6AMr/foZ9W07+cRk0MCgokMDi8kU5kU1Kkorz
Ob1fyUwGAxr4RHBsyqPOE7F+hV2tcIt7hAVMefLHyV2lKhP//ILhFUyOEqSPvc92atcMCoQDDgvV
liOHp2DVU3wLMgS8BHD+spM7MRzDn3qy72P2b+9B+XdxAK8zms5xnkLFOwUU6M6CJkJ13hYb7htP
5+SsQoWeM4EnBJ3HA04ROBf8/UrKF5j4fxbUb1fyokRRT80SDwmvwnxYDUNWlVJOBY+7OhcMGqJ3
vdifq6ApQdfy2rCytSuIBj/c0O/C628X46ImaZpGM8hwTu9PTOzYvVyOVgxf31jgnFAnLgcAsI0m
iQ5P9xKgvgnhDL7kzod8w97JbWqCjx+uzUV/859ro4uo9+VVNa9eXJtTlpVVmkXrKoOhdeDubHP7
hiHkQQCWxG0ETwZU36DN2bcFxU9X5T/xTJeXZUX0abJINULR++810s56YZVRmt5jHwO+sO7+q2+K
xV2ixjjOHtZ5M2XsyCrv+bOWtIqv8Y/onb6isNskYbRTqTSkPcjsXnfg4flJqHoqZJzmCqQFvFb2
3qAnvYHGtowKQXCcz8+1xliVd62dQczNPR6rIPMm+/P9/dev5+fFex7x84D+4EscDau0qeMjO/cW
Zgc3B5PYXRUyR+KnABR4OuXQ6iyT8BOur38dj68P7KQkdcG9AM5yzre4ftArF9AfVsXaasqzYkyM
j2GogvkXHB+lL7sFkOcUmL7ppyEJo5KneJInuis9Y/33+tMQE/spi2SG1IKD+vfkb52VoyDnnzMV
V+k+PNwxR8Beh5neT8/UBV72vW7Yk9atCcfpPwxzzUqfk3OnJPdI9GjVHyNGlR/cjLtZpVRUuMhY
P7fOEhTsQaSdvD4oX1gZlNfDTQS90TPZv4of4NfLXuQ/L4ppInwv2dJR6P57KQmjLk2VKSf36Cqf
X76su55RoNuxAXJ7DKeenO6uflgTQ2pbVN1r7WW+jmvoxdBfRGKGXDyfB1A42e/flOe/P2nfJME/
1jnyIlnBGpsqfN2lfqu2sthYjK4ZkvvRSY7943z2sHxIqT1gclLv4st207+Oty0bNz6/hd8/nX/J
V8sW8IjkW4rwK0x53yvYQufQqJkRLc6NnDtKxq6Qk4z8gOuHsTcRfJ7CqPupff8v95sxn66gfgcG
xX3q36++Ebt60SYxvse2AN3q63gQjulCBSe+J5KrPrVX41t86EFwCRz6yfQKUT8//l8XjwgunJlJ
fsGohZ3qYpMQYUe2iVbKeE0ZV2DMI/61viW6nW/QrURo02CD7QDK7El5O1XwEbEH5X7L1K8KzcR4
KyZbSs35kPD3dcshkH6LWwEVqkqHWPJ5L6FSJ5/nkHRkGtm6M782iCa+mj1Un13u6No+q58Ejqnc
i2Ao7VIg0Vu03ruTWwT1cCMjQhRg4/BvTjc9bJ+h8mnOZKCOPO80zmgqh8IrDn3p6tgqe9Bh6D6Y
ab3x+LdOTw29O3/OZCLD/RJ3D+VdSulsp7uOgV8wXiXm1hz8arLNX+OdhGjFSSSbPkGA0mbamC+s
fwkirN1szV/VxMWIqk1GWUDw/TQRXOagM4GXgiXA9uwN0KOZZB7XMYj+gknQPatGPf6w6lf86I8b
x7ECXEt7iYXdv9cNNjcnSThF8h3ULpFCE4ISzRQgAIwQWHaa04skHVyVVVB1zltz1VGP1B60xbl3
2UJkdl+Q2f6YV7dztNGjDRoZvbuSFTuLXa1eXdqbycENAOhahDgx3xggDZTxeHQqbqX4cf3KI30a
rsf80Kh33byVhB8q7Ut+sKavq/OfNyld7DtSXo11rwvS3eCPZxsOZP+qv8bvKwX0U79WVn7IV/Ea
PeO5zU1NipXMF//Qzn1Pvv+80nil4nrDaxEvkMpSVjNdGU3pboFdHpGiJhwRP2OMDUqf0dHjO4nn
1wzDgmzSUK6uod/sW9ic+UEwb0x5V0+bNHLjybd+LZmTh4td+UBYC21Usk3mm4p+AKOwbTmR+OhN
VRidAz0ONdnDwUTQtwkLVQ0UNVBxoKLTes2ILNadEYO32u1x04coyWN236sOgIecuPwX2Bbnm2IO
1CZ4YDHro6/B1qRENfdlvY0MhEj3+KEj7omu06/6nQ1wcqNhaz2qIizFqXCHWyXajLWH2y6oivTD
rn0ZGfB/t/afq3rRjFhZlxM5qkl3FWEFnMz0n63dY7hF6dq74uhkk108m5vuUWFWj1315LTFwVzc
tPrhdPvzAGGVMVeUub+AW394LyZnUa0KCBl3NWRNRgxfMAor4bXRHhtKB8BxZsN4yf2aH2RvVHwB
LcG7iRebFqTUB4MXqwGm55Pq4ycZSPC/qJ9Ez9zFZ1fHwRIFfWzHhjM8kMKsQwK8OpXu2NlEvxg/
XdU/KvKLt3JRdUanTrGklAcm3mRH8TAAh7VO+YDVHTBK5wwvZ2x17erhp4fkf1xDlceV7J111Hex
HRX91CZMae8MaKYY7EdOO7gVE7LJLm9wzOljQl68qPbZh3rEpmkgMosDXqCLzzxqBrNw5g+LavEa
TrFojx3bti+qIVyiDiYeiQVr/GqQlBtotI1qJw0mmX5CiDJj3Z9oOP/1mZcwS/q/t/MNAfxWUyTK
lNeTyurEBR/qrwZQYWIb5QvNpo3JMX5KmRzh+kG9MXWKkx3lVbR6E7f4cOs6/EwMHEmbbd1mcAZS
H8bbWAjiJytzqE3aF0HEcNQWWD0IrQC+gNDwjIFVR5odbKxC2MvKu4Qo0ryyKsoWLzKDRfVbc6OA
jqBYV52ca7vgzun2RYgjqQlxT/aVNOC6NNmuA1/Kdprl5JS/ha8oW6HnlH1eoptmuO3FY1dDWnPV
6krVNpSPMRVk/TyaoZzwjUy8bFHfjjiWcHIxTX/vyhutDy0ShxjW/P/lHn3vBb9f7YsiRI3itBMR
RUCyPH+UOFHen/bnx+wapJc48x8qLuWPzmx9RlSQOcgEFs5DF+1iYYppGrWidHdi5vyMfQvm0FFO
QIkd86hiBCi6yc58nUtHwfjBXAseHPl1DC4Zqb9nH3XnGOy+cHVKUhsc9lVBtePBTeDj8D0/WVz9
2WVfvN6L+rZSsl4dI15vc59Shp3shb0S2//SSQaXzcgg9pNjI3PQAi+NbUHTRRFVOiqlCzXlZPN/
I0AekefHFRM//6mG/UZMLk9IbKUZB4jmt5XTvx/+tiO2tY076a7FjRGlIdg0q/vk4IWTMQcAi6R3
FG099fSP5Lpo7eET96oqcyfNlRe3X923fgAFLpk2/1lTv72mC4SkLUVWlNZKd0g5yc6ysBQvcQTC
Xcq15LBJHf1JzQ9nZrw1juJu8dOi/hOi+b5t/1yUi62YCJqzNVq8AIkBhOkkpGqqmFbb+qv8upB7
QMOKUAZ2ZOm2lo0yO0rtkj6YCSyRKEwGQBAHR+NExO7+J43d/1hU/7y6i4egjBtjyUReHfpfIraR
2LY5xsPeiA5Yddi18LfKqIBNv2QMPLsz4/az30Y4GnlnTD0jZi52Dw26c+fWyWpPnn+4g5fMkT/u
4MW6b6ZxyrSWl9iA5vSkwfvmeWs0N4N4TOCEVLu+32OPrMVEfzjUZRKGxDgyNS7rT0KfxcAso6p1
ZVSykCNA4BtXQU2HfAv/ZNlVoSjkPomO2dltQBoTbODsM4PTxW546iEMwC5+sYAvqmOk33bVcaqO
VroReS3NY91uiCUR0C4pe0W+wUFdPx0yiAzKzbJcGdjK9YGAB9WxgzrVujSUlAPnZZub2MDtLdq8
ccMuPVE+WD/scJcD0z+u3EXF2pd6rscWz6NEbwC4hfcrsD6SOgD7KRi0gOO37K9Q/JwNdBCOJQUT
FKnKmUiNGr2z6cnQBpQwRoT001jsT7Tu4rm4KPyiUtYnU+DFdZGbMs9g8oM/LQ/Isj4TMgROFG9U
XKvLtpsB7JT+iWb+hHmAO45OhdEMNxFKDU42C/u1M8HCKR2ZQGS2cjh/sh+VYfWTd8dawPxtj7so
cBpyT/K25WWXX8mOphgs4YSjUgVNVP3h/gHO/f2XyRd9T6WrmSLn/LIT7fi4i5bwLO9P4vZ0Drhq
ZyTA1AAIAuGNYlf4uLwvkadEbg2ux+WZnZMcSsyCcUwOJjh5QlihC5HcEldb0DJysI4AN13iZaDu
zIzOnkXuEOeD4takwdFEYl/EUHfYdgBiSJ7eZZXAN8dMvTO9BKxvaLUfOoZC+P5ypnxbr50mfwYm
NB3o3iLzIenYAX2uFmkbvd1E1vrcSLnXZVtSbQdHqX2t9E4FiZChOAUZWqaSwOuQxvTc7uQBKCag
MtQkT0r8mTUghElM0MxWUANBd1OZeSpt1c2kbAv5UFuhroVztWkofM1tSfJHG9C/mqlT0O9qgAw2
e2+yeILiSuQKa64JAhs5WrdmHyqP7b2VOJngGEIopYGi/LCZSf+1MP/nOPrudH8rKKcpT7Wk7qW7
4r67HxhmQk4Mowf0/SYZNUiOm23/Jv8ib/b270CBtB50fy5ci1GVuEL13w6av/3meVGkqUwb6S43
2RZdbeD5IZ3EFj94lKqaHDm7QruYudVPR+Aln+n/9qF/fvXFMyOh+a3OzfrMaHSwXtpsOgYpH+po
U1kl/NLOM2QKr2BidSPJxCwvD84qZ4lDUa0xGU03qRWUFmaXLu3DZPlW4qfM0E1vlnxIZRRBQu0V
i2uCIZM4NNlUsurJNiZXKDxVdk3Afwyh4fs1bqkSRvfSgfe39jlxYhykkhXmq5hrJ470fOqok1yz
Rw1mItJDBYrui7Mkc1OdUYH4A9Qr/Y9F8f9dn2+Z7W+3RlRS2UgkTjhWZ7I4KPuk77zDCs99ZO2d
V+su7qQZ83qkpux6gFyottpQMEJt9jVc25pNiX5P8wXATMSqWtDJjsybib1S3KhrbpY3wLMDGlqc
CaPrxe9wkDDdmpqf92q6EuqcxMERQ+fveJhds5daOrmmjooRvemsXz7b3X2JuzqJp5PDQ1nBXlfX
oiYCJmhd6X74qBsHbIOtmzI6qe0UNSq15+gqRUB2uMFEdvFkX5Zd4byd4kPR7xvxSmwOsrB+jjmL
cTqOjNJOB03fVaejIVzrp6vWDDl/8Wc6I3zrvIgsbNFf8GMZg0TfzCbZTms2EIBdZTi02FRLsuqU
CF5+cvHFcPnvz5F50aQUkaI2qlrJd22ru+b5q89CIz+Iwks+HIS6wfWzcEfoNyMuIyTe+Yp28owk
JrMSAl6FqyapXstDagT54JK7c1YI+sHdQwFGZCftmi256yNu/nCtI/w37UH0lb28vFrFDWovX5qu
5+aa1lrInL797D4Q5wDGwimI4QUaqCIocWuD6U3fOD5JgzSHCCA1dtqQr3BLuLU+MOy6xUfhabyF
VuQmllvBpTpHK5MrcVax0O0wVPZqvxKFSoykHA3cW4pa6i4Jhyuy2N/xElgTM/pj8xytP7oPANcD
Xve4MFxaNiv6W9PIQ769Zd1O/AaiAhAz33QfSbjgqKJ0NzyBzyLTSme4ntz1ezAziIP1k4G/lKcH
y26e+Un2CZ1XCDSE35LX3tL9dDpchxgBbvMslndKeyBGhq/FihdVHEwgNIHUHoaOSJ2NjDWMQuTZ
ax5dVYWfFn4Z+eKwV072DFTdHBWmp+1hbrB3ulmGp5hJUnrQm2upC+f2sVa3Q3ZbjU+VtpekYxw9
mvJBl4hMlekVwzoPz8O2N3eiFFpDkC+vinTMtBtl38S7Rb5WmucT6aY4S5R3mbo128czMnIrnMhb
ssKOby3uCu2RV7g6JaV4gl6PJqcwsjVc3+MdF4+bzKORs7w/o2FfxEfptDnJh+UU6Pk2Kj0rscdh
f6IWrndLTXbeVa8E1WnD11mC2hBoXWip+1S8K0uP17B0G9ncGec9lW+pbkmF5tvn86a3nCoODIxy
8jBNkBoFXb4vpatp2Ioq/skvanIQhAe+vecRH7ZyvuXyWigylegoDIEobbC27mAnk2OERnR409pD
m1Cc1VdsZaL1ZMaZI2CSi7ZEnQ1o6sFgfOnWkzjhjtwepG6z4CGqyoeiPUzRMe1u+JWKcdurN+bw
1kph2z5GnV91YRv5SR7WaFvOG14QP4k3w4VizmAt/mKFrAC+Es2bEQpL7XUY+CwBSVBKfuiAXbHv
T/yhJHVxO+AvQkwchramXynhQOHva6KjdvT2Lvkvi+GcOqcWeCp9EJMmPSzaTWIe8uilH4/5dN2S
L8giSW6s6Kk33gdzd9IeE+Yo8gg2Llw1KJaA4DN1cwZMR0/L8AC9Kq5GlCStI5SOBsMbvw+i/PwW
D07qrWRbQEFvXaP12fMqkuLQC8ORaYGLvTb3dZRDeHbWIYdW1N0Mn8DBdRdqgpeKYStsZWEbnyFd
B0POzhiu1hmjm99LXzLeNP1WjoK08AbI5/RLBc5VeNC5gMZVveMg5NSUh6cW22cO1AYo1psTIik9
TK2lzk96T+xCEepH58lmKAJxNbgiRY4OKoEjQL59VXRiq8MTpjRDwIu1zltB81uu6Nwc1BYu935Q
tjJQmcHx71eYjGHeyCaDCifyF5PAYSfrNiTcFLpviGExvQoWSp2uIMeVcAB7qR0Rf8SFDE4f8ZaZ
vUTJrcqsKbmNsaqkvG1B6fyxD/Rui0FSfp9Obtz6tbAtChTeC1KH45BuCnJC5G3Og7w4UkNg8ZeZ
+ebkA+NGCMII95DwbH1FxXmyGYdQKSB1hD8t4ju7ZpgHSeKm5JkUboyxMjQufDPT27zbnLA+BRxe
7PmpJJmYlEN8TAigPQdiFQqm2yRh3WwNrCL4BBl5GXTnEEp23Nmj5Kcp29L6G/hebkfTOGaN6bU7
oeydPJkCF+v2kVBHJ5N4xIPkXcSJU/FqxWvhVynUSF5HaOM5iGt/Jq9v5HOPtFGZnU4h5syLz0cj
Dk38njbFR/M08TxKnoGuiP6QoYHpgSDWoLI8KXRSjWcm68fY8Ek7PZE6CcEU6QipNbknoXMGL8iJ
ZiC00pMZiRNLbq1wvcSlgSOIQ4LhrGMHBFqQrIE/M66dT4EXUQ8cR0hopBcKzKv469sCw3Z86RZ3
LMOI4zLxxWobRxtTp8b3Z2JJEKeHvPESlqm6EfC4tnwD/WwWtNX2PAdj4reZZp9Hz8KCV3JOiNpH
1m4IUsHFEMHvGURX/nDIV2jFLrWwTNNQO3MEwjrC+QzKHUkiYKscUfcnHpiP4cijsDvtlgcezva6
YhI72IXX3cq+mvs1M5caAgLPKGjNV0mgISw6noHoBvT0urJP3RaEQHjRr7U3aimleq7gS12lvPPU
oWoVsatqPdZzp/vp/DCz2tA1e7hUeHjcXg/hbetDo2te+sI2RKzx7jGMG+3lLpm9pnemZqPiJFx7
DdUY3k83EzQbfTd41o3yRSLivQbsX9517/ou8wuPH1L6fCg8DUZKbGuPPOQalB3LxZ7/cTrKeMOe
d5HG/HmHOQAwnuoaqNDQgm1XNfhDxzwYPpuxPQH2MSHqobO86OsFW4fn2hK0TKPgKGNKxqU+AHqA
QGoP7Bw6GjGi28zDAnKEfS6DAJZw/2sYb7UySMnHLbwcq7XKhqlTMI16Zgesm6uF8BtookQ1sL/z
8JMLy55MFSC/8PTejpQEka+96rSIjD7X+Ze415bXTPqltL7aBzOnGuF+tVuQa86wqfDE2Ou5UWx+
JS2sQ+woPyR7Z1gDAFKjmssC4/QxS+/a+XGakBMuW3mSbeP8nrcMIkTcdU8QH6TMFgWYmzROkiT9
AAIo/71j/Kc5kKlHf2sO+sWK+5NG8yThF0+lRAwMdcDgGJje4dKbuzERwoUHrkgpo0AvROVh+d16
6e0eIwg46siFBK/GrQVfZo0nxkkJpzpvhNrOrqQ7lREUrT4TqtEHgv172/k/MKh/Xv4F/kqxLI1M
b79fPqGnOqFEnYdF5dB5OUwfc0V0zhhqdHYBZCHY1sGAsKY6ieKyDsbBUW/7NxObgh+hzx8a4ksD
0p7wGJTIvDLx5C3wkE23A5g1nXVag6Sbkw1vZlip6/8cHMAq3eYRp02eYS2gOYD0wMfJ+fGV/Uks
XaExTSa4WsTRDjP8f9/yyUgGzUp4ZTEnEERQOFRP7WvxIT6e703UTefV2cz8svD89/oX660GhnrT
YaAiFELO8sbFHIiywxMkdqyDhJwRZ8HTU/nR3Wbv7J2HBs5tLtnTw/kGr6jukE62+Ca/iW/JXf7r
7wvg+zL+gTv89mYu8O9pKcy+EyrpLkHCyB0nZYpsMKKI1tGAbaLpw36MBFVbRXnHRhsfxHLX4G2W
7ZtsP671CTtV0EQBDWwk4hXrnqzjshzPJ1gNR60+tPKNLK+I8CwHpLBS+2sVoWte20NNIpcjEIqw
UEIdrn3ssvRHhV3Ka62gLa5o7dXGLeQtYGLdB/3sV4IHZMvnxonaJhDmq048FMuVsIQFFSe+IbWn
AdgWLhs0gwvO1G7ycibwVpgqwRm2IeQTCK2Lk5388ebvl1NaH/e/Xc4LwH4Ul9kS45KJ5LuMhrnF
e5apNJGdjtrb5Uf2fhKc6kck8g920veKXF3JGJdgvX+B4Oh6madNBkKhyO65IRPCpQM7J67+OlRu
EjlJYhtweRM3g7m94MrlINDgmP/hza9r5fLNyzwahEKIGIZKF4C2asUnqzBZSyrORWSiDdhQEEfp
RNhYCTZFnMnurBJJ6Ejr3Mv/4dd/Uzz+9vsvMGtNjIRTrYGhVdg+zCv6+sTSVDUaC9IRA3WE/+ER
lph9nVFlwMtDeUFcooyRdBhjLV27Z8UpZw9iATDOBO0MH5lXmnkzcWhwmRCzqxeJyyeIJaOzq77y
aWyFhRXSGREjLfJ+GUIOm1gnc/0YD9dRf3Xur9X+UOGKFpNPf9Mm0EbsGG9U3W0jxpVecsZG1Jnj
dVEy1o2ZQjODP1honVUKJz8yYLRtySQxsUcTNqkYnPOgREirMrtzjZJME3jPSSCI7iivzuC9sFNM
Lz/RLQUSzrvTN+CqeCBGAuzu0h3SQKXBytaP6RxY2EVKfp9v/n5HLrMav5HF3xfExbosu8UY54l1
ecKXlfiD2TvvR82v4ZhDngcCMl218DgVT+QqQC4A8CicqrMbws7ovBTADpdGj8FWSmo44hR0VaZn
4ghchh0mLbc1mhICESc3Nd3BdJaTN2DZhZdQ5SxpmM2+SUaBZuuDe8YVCxBHDRIUHfr2VFDS7wf9
WrfuWQByuUW1/rOF97ex6R9Lcp1eM8rGUeGSuJdMVSO1Y8oYBS7ShilPW6Kd9as2hJmkPU1PHBgY
EKlb+WXA4AYdiE7kcTjSEFoOoZ4ilwczrMU/ExDTUMf6FTMExS1Ll2SiHtMMQnodKJ0VUX4cE1iq
sCjQNuBj9lBjYy/YGrv6yc3rh7zyZ3nXzftYAKzY0BZQjaaLZ4K5Jm6Cl5/gZootYdJD1d87BYYw
kq28nAr/pDnZ1jiylfQQ7vDn7QmLlMoN+P8b1uz9oVugkdhLQRDDrNCsueW4GrYbN2XujBsAxsWL
wcGc+HZ5HeHmIt4PqgPAxLnF9ygwFLuAE0aHSn7QlfC8pJ4k7mYidezyjmAlh18iPBIf40eLaxke
1WvxMl4N2+lXgys0Ci2GZt0uvevs+pNfHT3gmG95DEPE0S7ITjQ85tvGcYYw+Ijgm6vau3MHvORH
fnhmVgrrnYpd2Ch0U3ep8IhQS32I5+fGWBuLjqfS5LrbbfRDAflNyv3bCrkoIHEaLdVZyjiAZ85Y
J859M1+hXyt3BtmZOkgEjibA6HDqzyzajkPYFEQCsL6dpvIwo8eeqf4QSEREAl25NKEJfvBsVfTT
cFEp1STbonvk5AW7B4si+QY5xer1/dNb+XP/xyNal9j6yTCTUUj/uzAieWrUZqPo1sJosWxqCVZ9
mbvD2Z9il/E+I18qYqgzjFagdWAl/YoB1iY5mPdMVwzGXKj3MUBr7Br9HeogauoBKy+HdKMat1hS
U4ABTEf5UsEzkHmgRH7AtEuHDob26Cdb+f/CQVnfEGEMiChx/Pw+cH4r7s2ijuq4EGFNf7WP4+ty
L35qv/rPAgYjZqNIkr/XF+nkLzqn+z0C94/xTn8rWaxg7+8j0yOscVBCBflV9yL/su7/vsFeOrKx
wf77BV6ceOrcDmOUSd0dnub62q1DTHAank+sV4hnzh1Gf6myorMCk23FXoXo53uN8c69AdUCxAra
ENS5YqU4QENj5iN/dM2+f8duC5sKzuwTnoVY8Xx5KreEFFN+VOxQsOr4jMy29NoBhj/Xz9nTeDfD
tMQzoLZpSEWEYzVtpK189nCpaF+YO5Sukbh/vwTqpTnRfw4ZhRIWwruMRP2CgHCWpkWSFkquUQxG
bWcSzIBw7rXFBLEJ5SXUcBDG6RRzydw7gT3nQSttkzwwC7eUw6G96gwvkqgYgW+9othXrUe9QL9R
4KsVuwZWPLODaTlchfpgWkdZPCwq16W7XVDMgtExG0M6briR7peFNzccxbb6FYOnyjc1M5I1qt4v
GqzrD7V0SIxdotxIAGzNoayPhbq3+kCDphDDS3UknhnN4wlpzDApV7gZntpcHVtIHhgKnAHrxxeI
xDF1B+Bb67breMzrAD4Xv9I9swdf8zSyjl+6u3RYFwKHrI40U8KdjuE976u+XUhJWUtsR1srQdhn
tvEuMXGUwsoK2YQoHUfdB0Jn8BDlG8bOOZqcylcWV56CttzH2uHUH1Lt0KbHDEOoFvNOukcItijM
Ts6yH54qzpPYQevOwIu8gAyzIoDymJ/t1LK9pvWNm1m3M91P6mNsbXjbM+8LDQiuI28WQjRyNPmP
0W46tLM7aLBv3RMi4gb6uatQLWB3etvoDhtaDoYU+9I71rUqjF4qg8qbEdYymBacViXF1J6u+y91
Xjuz/EW4xXJEwUAn4kU4NabMaiAWxGg7tWVHdOEK5MjAJCZIcs3BEcDMFHrQMObEVH3eaJdsSmMz
6mFakOTgirErv5YP0gt6hTyQrUPdbkXKnczP2i2fj/XGmDeJsZGlPTaUc9jKrBDqSITxZzg7G6U4
asmmWg4dCtKTC/TWIKqEc2LyBmyZtAVCmgB1Sd4FGjh5lI1nOgrF7aDSG0z7PVxl5A8memhOUplI
R6eqgBQ8CdsTDuCTq6XBCfwQigHSZUgapn/St2YdWFEoSLslDeZiM88rv4rqMMJjCNfA3jd75mOO
BJ8gKE8u8W74pkBhZDgAzdMgkBGHHZCrkrwYr0SByGwC9woQZdlOEcQcBwPy6C9Luu8aX1g24L9L
7lGzRc8JpCptJcGdkTQyY0OWFgcihsjc9Nwj2UApvRmHPgjyTKV4PXCbyGPEhZWOVLimBZxxV282
uhlgtM9MOXqisOoQaMJSU1cs3mItQED/iPGSpeJAkA6KRIKAZnPUcH7CMDNQc8+uAOd3drI9BkKP
nCnKK6oD4EMmzhEs+w894cOIWJ2O6Sl+gSTc0tfUG/keB16YxbDnptvVcppDyxXxMa2OtfYJ36Ee
HJMzfCX6syM4vXkriq6AjelVzEQfdA/gtgBNvSk+u0DY6G/RXfHSh/Jb39kQ3sa3Liiw1/k8HeVd
ltEYeMZzHWKmyyaApgFkC2sdkBBQZcaWky0Pwblx1kv6ievhW7OdRZ7y9ZYOODCLuyLaptU+wakH
Z9n02KuHU3u08BjrrvlKFP/Qjulrq/tnYWNi+49801C1tVr47fDU1XIW6/kk4m2hU47fYXwJVYAC
Sr3VS08/NuKjenanJxknHcMIydx2aYIY6DsYrekBDGWt29ZIgij6SRovjrh7D2Ar+bbdtJSfKhj1
mgSGP7K0kwtnbJ/bUwhMRRGRw/Ds/RPqt6/q8XzLoMQENXwQ39ISjVn7KyPQZKUnUztADJ1/MCH8
rzTr1S9Pg2SNk9oldiWeK2tsdI4kq7AVZkX75FFheyRGJ3cnldoTB711tiSxwFi6ydpOyo954jC2
ZW9EKg6RB7szlH7WinBpjM1Z97OtxU6q77SbgqANdL9wq0yHeZGK6FuxS8mGRYPD6t9P2P/K0fz9
3VxgGqp0PvdJRVtfWRwfDlGVAJ3UE+kdJtogXeT6vlMoyFQJOOL99Ou/OemX64hFRCIWCYYGUYb/
Xkea0nbapFIgi+oOflUbHYxuK4ubsxlKwlavrhVlf7Y2enWEcqhGPvQT2dxrlj9kV4OxtaY9k0Nd
uCVTl9yUMbHTzj9ZmzbaFfFhkLdxtsmtTUncVXmlRfhyDQ9yfTMJsK2I3HQpZ6DodkwtumM27YcO
X6WDXm7V8QeL5T9MuL4rGaoYxUDcgKZQunhiJFI1p1rMxLvlPb7m6G8xdlNjmM6cI3a2s8wwW4/u
5hkOB1TI2HyZEIxgZXVldHaFqfpwTQbLtvwsb8ZqDxWr/wR+KBF1Zg/9g3Dsx9DcnP3ohX5QQEkJ
hYQOYS1ky5cTdjQ4L35yZFYeOSkvBQ59GLfhXc6166Mwuqk5Q645buqgQ+/5TmYRTSWZWMMvgjRp
0OTnJazelDqQ+i/zPrrp06BeDZrXKCNXerMwhffF6HPBkEUOrVc2+RSIbNz1AkYU9+/9vvuyZi/H
y6g3wupLY0PtkXa+l9Pu9G7hG8oreWCOJr0ymigFVzpYWdAziV/uh/nGDEvzpWFmQSpN5WfaA0Bg
Hu+nT2AQcfk8tTSfBOjgdl//sp4tVEFqD86d2sZHS8ZeFI5vBgykh+aB2JXMNY1tfdf2NnarqNPe
ZMNp1Hd9fDEbJqKZz/f9P8LOY0dy5GzXV0SA3mwzaZLpXdkNUZaeSe+u/jzsxcE/I0ENjKSZUXd1
mmDEF6995DtRBMzHdZdBoXnCLhRX2Wuv71lEnKJt4XKnFfq/PI6ysqAm/34gTJMqXlnlqRD/3Fr+
z8baGn0T6X2OWCBalxwuE/1DDKCTrScbeqWaedMipxI3jKFohgMDQo/BidlrgVzg0ObYVactRMQ0
+MW8zyiTa7yx9NV5m0a+Wu6b5eRY4i37BVaoA/eB/g1v77Rt3nMi+OnZg5y7sX5qc9swAySvguab
4EjWXR/8ar7LqUdpc+ohSEQIIyM+1NeLjslB3S1C6Ol3IINyZbyIBRVue5RKwB08sS16W7e+iRak
pYdMRvxAKAH43INlWuvq2M+YATnAVjwdj2LRYMjTm0hx6GE41N+5idDers/TU/1WhDvKOJ7R7yhU
WTU2WlBmQaG4GJ/5BtY/gpKsbobkNAMxD4CzQoCq+gTfFqfQgi716vAuTpNeuWo+bBEs4pVTh44a
A+0rzJSwbRB/fQSDK2lYy/ZE9CH7HA+0lD8GVzUOOO9ovXp0qwQu+GaNBJsA6jNFqjt+B6SaGnkl
jkVWmI4CQ/YS5TDts/mJCq12QxTkB0wGTrEC/QT1iG/ah4h7kJvBtpR8VOhR+1UgiSb2DsmZujfk
LewRtix1DcevkRr+8MdsIwYePAg/wKJga0b0fEnByHVPprIEojldMWnDS5rdbiYCovaEt+ql+IE9
/hH21mNv9U71sjCL4DvrJiXLn7FQPoZugC+bmROO3uZu/lJD4bl5/ZeDlGzxv6z1f3EtaRWIUlyM
4i0e+G73TXnWglMVXtLjo3FLiwBjRyN2KfHzhGufAziLAk4GW5Vs6KwOispci7DwhJOiuJHtpnBC
LmgBuoSNYW6KiMSfUd0L0Bd7rT6M5Yn7mUrwLEFEjRt989CA1emJj5rvjOyuD53opxLWVn2aOgqe
t4PqmoaNpKZGGkF+0HhPx3uWX5T80uaXsvZKw5afynzR5EWBO8VbpfQL/ZSOfrVU0a0z/dQP50E/
KuYW49Fn9JqJtugGbwY7HKo/LC8wiCThBF7W0TWGpWitWb6FYpCe1Qjbb9ltcC2OAkeVw3tFJ5zR
oKCvsm89w/2IDNPG/T0CdlN0++By6SSRV/RrnqGR9PHUG40tNrCodqz5O61cS10HNJ+ZdvRaJ286
GlTBqyPXuDLtjjQkkzQDWTl72SvDOyT8PG4GGWGm4lfFRs4pVHOIwOPfJG4i2BO8MkpPsn1Q1JQb
dp4AfxgR5/fPT8KjwOCA6w5cKydEi8QgfWMhJVkKWwPD+T7SPWzMWeKCV7hNw57NOO3OO8ywy+2O
IRo6kAs42YXVyvqEoeK7isvjJBOqHgILFotKSzzqn92mVJ1J9GzE2kO6FQNUevfR9GJWDZcDbaUM
u7E81ADtwSmXoMT36sND88dJOwaLlqlTtqbEr7fJfNKi1fwtH7poTXt1ldBxSFjfWsxt7tU6pROh
p6fbLHJyVDWHgLKrlEsH10QUIzLiT7swN+xWHeGvmSuzftgLI6+j4RE7SUZxiG18aSQNleuKIFSu
neOC+5bk6yvrot60gptxM/rU8OS1K9v6NjUPJYjGpfi9rX3eaBMwFPKQr6AzxnqTk9RAt73hB7oN
MyMVq3tKxniArsGetIXnrUt7SPCYeIyb0xsVDJLhJjSOKb6ABn1LwBcfvoi6ZJVJXKntEL9xYpvB
pqGXFIR28IEl5XFrjHuDPGeGb91RDUcjhghRMFPVu0XeAyIYJCR/zOYxHejCFkJGU1lPTomeNz6F
/GBIZpJn0M1yuvFxhZ7GJRZwgMBEEiZDzM5rpOG9CV3oIBrS0a53ttXaFMxzO06gC8M1FjjYPaQl
w2kubJAEtswAnPwlo/NXZhBw6vX4I+kLwKXlNsIDZO+Um6qEehKx2617NszFubXOnpvHqp99bT4M
zXYsziq5oCLKtQ0ZBY9xmyd2I9nNK2MYQR09SpZgnaceT41wCPcj2OQXMDwNedgfXKxfQe9j5+54
BCgh7w/V5M0vwCpQGku/w5p7fD8Rv6WOu+jh9df8mws2IlqZ9kWO2/5U4Tt+Tcwd+ikOLQtAR7Lh
h9C/WZicg200EIWqYJhnx6NrSvWiB2t9AwbOYBYOtIyv4Vge8IBrHVmLstILt5JsTP2j6ElESBLZ
e4wpw8jAR1CTiQ6/Jledgp67PR+MaWH9ZyoQw/WDWxk5Sgn2AHgWrARMGTaHOVqBAI/7tjVvfHBl
4k+kRLVbCnrwgwjtdeR6Z/qhdK7qey17RbkryS5o/DL1iZeyEAw1qym2JTROcB5eaTlq4JIDIhDx
I9oVIlaX75IjjVv6DFgU2SZ0NC01+Xl+l0ub7xiLQGvhtXCln/ArbryZ/KLURd6cOXK064j3+o6q
XZIcsmKrqNtI9FLzMFLrovtJTYjERe7Pcv1idozhsCyeYR1KTDC1q4wvWX3R002Q+LLmlpTuhYTn
ezzGjwGx/O5hXDZFcW3y18G8aP0hTE4iQaYR7PS6C+5jfzJoCSldhHVR6cZfAPQYO6mn5D4yYtci
g03GSooQe52+14vCos3th+kb0mUKDrN4GOpLON1m4dzQBYbCpDyxjCG0yXuouewcJulqlFcz8Ahd
i9dg5/wiFSNqvyKcxFrHl+mtoW9kPhfyZZYvWntVtWuS3xwzCLjV3ToJBfNdja9yfam760zTU0Rt
wDYqbpnk86ilLLv0qKcnMb80LfqU24OFjj5TdLrYX7ZDQgfoMgDDWitb9idpcErj3FrWyjwqktvT
WkOgG6EQkitCEJmXqX5JxWtTv0zZpbWex/4y6/ugOc/tQaz3j86tPlNpbYCqU4XNlIl6u/Lk9mwM
2znYtFiQ0kujnPK/leDKynLj+o9R26LvhAAxDQzjX1ffOR+rSRqF+fZARkfBqnDQ8IsBS0SHjIK6
xplI+2fdl8gUXCZtgF4gYLYzyH8JWWHh9qMnvqMAw5+rGA7XAmD6/l6064HiduKNmET9Cj/ma0bE
NaUc84v4NOZUPNjaXtszzo7yeWZFtLDEi410BlpDuX7i02S4r3I7xjdH+6ngFjykVBzhhoMpudMs
9wq2wKgs7U2cg/VSwFMNGOUZEFbWDr3bViNV//B4nUHFnmq8Dd/RhFJL/0x2EC8NtAVpG/HSPY0h
E58/VnVw8OBM45WAmJJrIKqNxCtx5Apc5bBTYwBcEMiRongyx9olwaIlBrQFCjT40Ygt6aEg+U51
KPRAGaERfYWbZFzTd4IsfOCSwCOdIV1b/LqoEYG1cPXJMBCLdhU8b/iG7xWmdSCuQHD4FS283xPM
XQBsWmLzX7OLV0TGAregVgf7/ApUDrRYXklXjaxpY/0Y1qzMprV7cYGk4xDBfJDZwW9BmiIDjQIH
67C/W5CyKAKAdwG2mcylXxDEHGFvAZ/mIKQcYE2QHlV2BDrLZm0uNhY0vaiQsYeKDVrJRc/S87Yb
+i42/YNkX9hQVITIL0BzjOcEmDtFJahz3oYQm15DAwx6YItECJc0max3dvS7AutM5XYkBEo7ANT+
Bd/5r0gd4VP/f5X/i0GZM1OWKysSbznQMgowDezZM4gn4+TcTPQ75Fh8sHzZE3fG4jt6rwJoPcei
Sldj1a+0r5m9XfRTwQFix8k7nedf8kkmDrNbDZ/3ye6DlGeBX/MVkxAoX0hEfOnM4rrG+KswT7sU
ZxjxhYJtPGdRsYkllNZUmnQJ90uGwC1YDuEaMZUBhT+b7mDsxcQpdzwsoMRMNO0nGEaCJlHZVMpa
vetgn+SuxU6N0h2I2X/QYVdw+q16GHHEygi7Wajb7g8tyuZBfED/CQ9gKvRqQPa4lKba0ruAAJiW
I3ljFLb4HUnLz5sNVw42iuFWwWYgGSzeF7FfqU4eeo899zFuauQ0W+EidCl7fqGTkN6ib9veL0je
K/xS2qmR25CSXbo5MHztFIKLSkJVD7p60Io9exsm/vktiDcmFrR6N5CDSldbsiu5lRUupJVBYuOw
MolnZ3g/LKFNEAek6Ohg2vFuoDdo2BOG9L9Xi/Wf6MNCOZKARGeNRbDivxZL9IgSfZgm2CWaeJHE
G0swKoFBKAaLfI17LVqoWeyeiF5tdiY2HzhfPLvFN/QMjBVbmVrxrK+kP0JJxHzkdyTfE0wVNYoN
S2SN7RHuEuRATx3uTaUE1GlLpVOOX9DeFuMBDpaJTWYVhavwS3wxjRUSAp4mOEcAO+Pn8S1Bi9PI
thiB1+h9mSbZXcNm00R294r47mGtGLZmxKaKvZRYK2vGlPG3RB07oZJfwH+IgBypRWWnX8RxwGHi
Dmi4Y0lrLBNZZ3fI1wjBlBz8izrxwpCcZHGC2P7Noif/p8CLD92QaSOxlj6SfyODVqNVg6nwoQsI
2Z6Ha31qkY8uN3egu2Uj/QRfw5/IsyCtFtEGwuSP+to/te89HwouIay6HMd/kiH+siD+0wW7vDbT
UvQlwI6SmH/isyQcKhEUdHvrrZVOXC/sCHPHDzYRcD2MqM07t1R4aMKO0hoR2joF6kHrFBG7ghZu
bYogdws0FdKLRzcAD6eyAvPRwcBpTQnX1Z+/5M42eBOQecwB+K74gQzy6EDQ+9G7l6xZE+Mvs6X1
G38LvxFUSIZwawU/HfCSAqqf7Pk9/FIJPV2m5hUieGQSD+KxCPZlliJFqlwBpzEskQ/C18/GrXIB
gHEjoONL/jQQ5Jqrylw0bC0HE1dDQvHYmkl3Zif6WzbCfwn9+scHa/5LTqEPaj9rYYmcgtPiQTrD
wvvgjp/RUphrg/q1d66naNNkOhmsP8JYjkn+ESU2kA/q1y/cvUyPnLX9YsownuMvJHho2FfgSBKS
HBhZPiQeZAYUbPcaG69TLmMyV2bCuaD7anX5K/qbZPGP8OmfkxVvjjA4Wid0bUH3/7lq+tRstVDI
25vpdeiKVgcgbusrxunJZeGPiJYtgwtxVC4hccgZQ8Vz3eQ7+Wa86fuV+Mxv6m8xEYb448XVSL/1
r3Lpf4Ov/qJ/qp+kh+3W7TNMAC0Dq+lsvctf+kk6dm/hXXXbg3WePmtSlJ+kJ+v3cTY+pKcFiRNX
Sbjuf/rLcEq/Shi+p//9uMjyf1XFGZZpmIYk8Sj/sQL/H/w2yjozyHVBvBUgy/SbwUv2a6n1kslN
OLNSF9VMFHoKZWTA9aFjNvsWWX+9QcaApl4yfPVxHB+n9nFqaBB4HBvrNsdPlXWsrBs6hAyFI4rZ
8mg8TrWyV9J92XsSUjGC/wjz7iHPPS29WBC5fMXpTojdvkfeWL8kD6BGPCIXM/Qb8mdOQXnMpLOo
0cNIbYT54CPf83Wk6e+EdWV0MQMOROOmjI9OLJ1KAEsLwRn2UbT2PKnY1RxRcMx0axkkC9lj6wTp
BtFESAuMbCPs58LTc2WV7RTdecmh6GAlReXDrQ49/EiCduT0GSV963pJhnNQc0TCSuocRQfbPA/N
fqQV1PBL/Pfpbe5vI20hvAeG3eU4fNynkwIKcssAuVlJa5Nt5waP3D+8ejpk8kkOnxq4UuOnzhhx
PN34JjUDIysvA78QNiBtujNNtsvI4hB/t/DBFASSllqS4d68InrpsXrITnJB4MOb9oN2w/Xlhln8
WqN0g5W7MeLG09q4BfQDw/BB79U0OjHffcBYYKUoNyPQq+aZ5ITHJ7k7RKovtUc0oyNTf7HjApgG
pzjdj+hJpINJ9tgaJCDuz1aUrJT5VZz2obp5fIskl5G0RECRecwIASfO+nF+IPAQ4nedNDbz1lZ2
o20t3S8xWQP1VcU5Nm/V41sr7xicZX5tLOKZXbN1t6VvGmcxO0fj2czORb8T2os078LxM9fvsn7r
5kv/ODTqLrTOqXFTxrMUPg/1r1yf9cetlI+Wtuk1SLMLllfIq3qryeekPcjSCUOmrl5Gimvrt1F8
eQSvODMj1HztRQnPRv021T+idk/DE3ZMHINahEvSV80dvkz0LIGyHa1NEB9atCoY4uRznBzwO+bm
DqgOMFaxNlG+xzHZFMR6bBU6dTFHNvcIc2cI+XzD+pmSi6heBnPX4c6UkGf4UrZPop2I26t4b/Xf
Qbvreoi6AzcqcpimhwiJ4AafFO15Lt5NuGh2V0nd5yx+XnhzCetzZl4NssGxVOLzNHe98BSr2xEp
49xit+N72rbyuU6vGXDavDN6L9zxv6V8juadEO4C2TOFI0eljlKbt9v6ZrbhTSAIxDJeIPYhyht9
IPoiaLXeG/It/mJMm/CEJcgofUJYZyNPzzY5XkCqZHHsYij9YzR98G/o8dGWVFmwUfkZstmcEYh6
vOc5d2d1P+XbvjloOClPw/TBn4cr19Rd3LOmsUvlQ9rvo+iY497UgCeuXYS8/yDHh765x9q9Ce9F
8V6jP2ju4vQxxjlCj+dmeprDz6n/DPrro/olQaSKDx1hJlAqQHvwGZnPC7emHXEvkkWcwPJJyco2
I/W5ObS9V/PZyQfMHyOeX+r2QFHvIx3F3TbC7UoNnrj8VUkb3gQ6ql7dN5LPr4rw71JLFHig/eib
9OqodFtUtWioWOO4dWX13jw8htKpOibIkyXm+EspHU0BGehTIGE63ejGjv83Y+laG8HyFHJqYLNm
J4mdie+GVRddUgzGyvI3OcLFSThiy9WFmwlYl3yk0xMW5EA8jdiExWMeH8Jw+dhLTLTNReY1zbcs
PBYV8XR7oz4YfALE7kceGcBIxFgTM9d/XzNII4q8ilUnH8TqKKjPDE8Bpotyx+vmzfBqNMBuY/eQ
fC1/L8Kj3u15fTN/rknCyGkqd4zrTN6xxAdrFyyf2Qmnp9biduGxmjhm+S1Zcxiqc7tv0cB/EOCw
GLqzPa9VmEAeDyPfk3hiQ66EY6xe+MP4odUI0ehbZOtkrPELDAqA+aO/8mr4iVV4T9plBeW8+ups
oOGozhziFCSbG77lFMd3tuF18sPKFobuCCfDezG7fSf5qrhRla2OnQKdd7jrZG+ov+HDK/MVARk7
KsvGUJ9VjrhUOj34n5lQrbz+LoPPsnpLgk+pew0WM838AoX7PIjvefSKq7urzo/6m/cwjE8Fnlnz
dSpALd2Goq6OCgLwYYNNv59vfK0rVafiDj4hrX44UqsZMz0YJGb1wXzVtB8F/lBiR3aCcPnHOHrt
w895fgHvZz4zuu1cnqLwKCP/C57m9IlYpL6+8x3kgGwlPoHXZbk1m1bdm+WxCJ6qirQFpNjXmFXA
l5e99PFHrz6zIpDSpt1eLo9zfRmM1yl8lYi6TPdddIiEUygcm4+BXCXlouc3PTh2yqVWnyHO6vo+
kU/BRMzdeLIH+rxr2iKyBTB1QxRJ31Ah2jfW0kEh8c7RFFtA/7VOgYAMPo/VYHArHVCfjTYHPaP6
RFDmL3kShEnAxAoId7Ak2DUDRuNJ8U4voYWhF/iY1jEA9xPlIcjvoltHcwCi9Z6wDDeVXe7ipUD+
iB8ec16lV5l7o9kNKv1o2g0UCb3qn8QFDw8/Vnaj3xKHkOhODodCnjhqoU+zs7mIDuOaUDOJSymx
JJ8qEfmlI9cwua4EPYWnYNj1ub+csRRLg6wrR/ozJ2De3q9GF4yoZAiF+Qk/Zgnv/wnR3qwyJG0G
a1vF+yT3annTxZ4x7Id4V6YHeQBhv8YGGMDJT7R3s3oXzLdseDayV/6as1eFriuRoOL52lceEJdV
3fTY49Zp6gSJemK/K5JNo296aiO4PZ9rpF/DVtP90HRpZLEt8YLHXTCOiXk02qc4es6Fr0I9iMZz
a9xT6zfpvwW4BsiIFgABV0GMsBSY5ltPPkdCquUbcAq/VLd+o/ErCt+y+MSrjdPPnG7qflFFdm9K
/61M1/kSg/BdxBiUdQFgHkBzXDSFX3l+NcunTH9X1Qq1PmPP8CNEb4/0Kxp+1fSolNswvJXKkxh/
t8qTqt5q8Zpp/lxuxehHDX/N5t3q3bb2hvGiVk9h8j1UT9HAFMR/yuamQr5rkBaT+JqbEJhQoweT
Nt4Iha0RCKuid83el0DTMRrzkufyVk1HU70+SMCQkCRHxS+BQwGiOWFbkddBTFvnmeVdTN576S4O
L4X0FklvgoiNFZakql9D+bcp3iYofjpOgCXL8JKLR0PcpI0dSkdQve5uzVujs+dfhlUs8/G8s6TN
iAsYLOyOq6oiZJv5DyaSJPRssczG5Nw2bqFcpvhaiMx7sEHIGA9aeR6Z3VbzYxdyPPVeUL4p4WWm
25uNVUI54Bn3cFyyWhAGB91V+JOiVnSvMeJ3doQ5ew9TH8y8JZTsipeLCwvQ54PYXfIC+6NpQv8c
lNFnGkXtV0TbjpGyYou35YSsGjvsMIbZOaVAuLBwMOUu3EFduka6K5QdvzENFtCETLEcJzEWnWum
3JWP7iWMsPddMEyksTfThqFjql7ohQQ3XrjnMgl9hjOX5/wqpc50h3nrsbuaNuN9gzxrssfGfStE
bGGIO1fc0oucCM4lMIE7JqM/G2v/A5dMxoA4UY6uXxe9OBFYg6dIvmDuoESwyMqVEyNWIBoDQ49P
ilX+RdIAsVLFldcUk23B3gbIUNu8sY4aDxAlxJDykvqYcX+mqI3Ue477xEvwGLHV4Nzi8ISNbWxV
tBXifaWzlG0f3JarFUkOGU8r4wRQ+5kmG+5Am2oj72V5Zf3Eb2Rb9c+4h/Y4FqwtKZMR05SbBj4/
sCZ+D8x/LZ6bb+zNCcT8WfzsCX+nKaew0RJ0g9c0C9k40aX0nAE8GY68Cu9k3lH48xNy+O8nIPoW
3/mKuAE0KMUhxY97ET5A6kV2L67FCJjO8mf/nBM442OM1oF5iAlF4Y288bqIcanw0VaIVapgUU0N
EEFgBJwyqGVmR2vc8RegNrhBBOHvRNNROSlONujid/Kz62cFwgLSsCLRaNWlexkBLLbwEAx0p8mI
c3Dt2wQ6mC+ZThLGAm2T42Bd6neh3csaBDVXwU19hOjqWr80F2BcJ+UBy4Zsa4o7khkyeCD5MZk3
4jGcdinHL/W/j50xExWIiIrMKxzmGFxcILzsw0i3wXREI9aETtxshfmgCEzta1Haw4ciewsSOG/y
MlaaDiW5GaUtujKL0T1x5NGdoEpyWyCqiNLsXynzW9F/qHv8T0nkT7VHO/jDz5G3uRUXM+ItMJEG
bjRtVGtD1gN0Md5UCZMD1hxi0dO9BgjOHT44TkyW3XYCyfrqcD1yqf8Y7qHgTXe8AhyXmFlp9jPX
Dw1ttl+hWKPZk4sp4mC0k5RD0QjILnbtICdxL64JyJAMW3u2Lh2BDfgZSCmndIEDT1v+D94Uf8Mn
1PHZwOsDnGgE1y7xFzwAIfiPsei0eyg7TvdhM9GKIrsLjcw7kh3kP621zojgyj29cXRMiOVKpGqC
lqt5E5o0V4mlExrEz2xnNBgHk+CC9E/ubLsFVyU4qQOCX+tksOiIaGxCmQGE28iZWPcYkPDuvyrF
AkcXREOiWkDTnnhhs4PMq4XNWFy77tw/WOMbFbV6u5KzQ1DfOvOSU/1l7vM39on0O9V8giuLh8uL
hzjlmruVOBtGX6Lj3twODYvHE4EGydtoXTHal5VbUNtJwcC8Koh9YeBU9yLRBFwbLDwULptNjqOK
Ui+EPtieBZtlSUwAIgEdyx3zG44MhtEHP8THM9lR4rxYsdyCnT9dIuujd54xdv6o3w/hcyg7Ju2e
fMNbRky9BM/cqhCwx47arRhJCfGVbsH+/ZSjotd9lnzKLUZeP6xNToCIscbJmZPPKcAkbhAudKUf
MpyzYnnkSlsljJIMEd1/VJtc9/JxSXghzIH3zZ/Q0JM8gRz4rGAiq8kRMbkaGqgg9yIFb4VrtO4Q
eTgkSXuACAeuRCfOoxvj+wu8HoHnksqHBL+gT4ewXMShMbjoSp4I+XBlzn+sHCSfpKuKJj0BSRvh
g7ASIDIAIlxNOTy3ebME2UTI+bhtKZ6Rbyv0j8SRkHKPzomwXuRM/JlfS4CbgwJ+CWfaYU4dZ4J0
lo3LYL6GLEYa1/PRrmRprRIQCa1IDiBFs/oWV9ForuF2IO76CCTnOnUe4tCE3pjMBeQl8QFeUEBS
kR3ljayfdLKstVPUnXKKkIbtQ/TiX3IaGrTU0eKZAUxFx7DoHciqH2EZKAjM1+Zze46vJDujvMgo
RG1+Q3x1MJtbUjgQXMMlcvCygpTnGqIbXQzkrGJjVgGxAloiaYaNNYKJgONoXEZbMmVXA02moEra
EtCC5m7hI8hJY/DInO5M4iLLAQU1+XecUHwCEYIGtPBU2KNxjG1Q5+57VlD0+BywsIrkDzV8aSE3
BT5vt50uaeI+bsBJEE8fS+UKMcJAVMDaMW19FEJ/MjBMZKIwzLHT0inG31t4nXcY4gVli1EBdnac
18Y2HFaN7ihn8LMlnd7JjhRcAC13W0LgAImRxZL5kX7zh4k5zNhBFo/YNwDROXVnHpx3PgKcIOgR
mQtwXwjXdLckpoEy/0n5yxTS9NG/uZgzOL+lx47ViSJyiewoFpo3yBiuWIUVvlRSVNRVgwBwlUE3
EZxRLmkYwCnZn7GLFJN5QOqxjpfJiiSr1aLaFRa5DKFN0xI7vpZyO39SbyVcc7/iaOTJ4rdZ9eIn
yL9CAZMXsraFjpOFtfnZP9Xyn4idwje5MlBXX5Ac5sSlzX/rD9L92Rm3keW0pSuhpD3xT2O510qU
IwdF3hnDQUp3eo3X2CG1I9FtRMOTwJdIDNlWHs6tshsMQss8RTtOCAWjrSC7uroxwz27cjRuBPWI
h/sxPifDQe3P/HspPfPzVesiwneEfk6JkmnLRJRFlyI+lP1V4SBOriOAcOcR7EnOFINQhKqUEIYZ
RnHX/EEPaxL7BDciMVB12mKnzX4tk4m7FQ5Ru1esW8BTNR/bxjXeoL845rK9QfYNVN5gT4ceyT+k
+jK7krIub0l3YqzqLG+OhvU07tD7YFwvJI+FTfxnTB56DTwMdLNCG9Q0m/Gxm1CBY2ifj+njpDRX
IzgriFnqCycyo4ombeg7YN9AHd7bHF9LvQEBJHSaoOYytqO5r/KLliIowL8EALXVgE+AfQRyf3dp
t0kwsxn8UT5xuYwfiF+zkQohyaOSgcwfcXnxgMDsyNONmCFha7wLh9lcjAEVnobMNxbrDvcHxH0e
M9KSeCgeiaORPpaEJLS+qdMxO7Z0rqzJZ2I75YWGjcfQbVEhsTiLsX3kPEg+QDG2IB4rdEuTsa0T
zzAcnmwJToqU8nYncW16XEXrolsXdcCHs7U4rUhzy/a9tGE24boRW5u4OSjiiT0Vm+8U4dU50xPf
4+jDyQBkpe77bGuSgYUfUTyrSHumU4IAhEz6ZNMNOwuQ/HFMTZ9PX0bfSPEKmobNqB0F/RxZe63f
DA+WpttAnXNDI8y620GDFMk5TO8BakwleY7Cm5ldOJZ1AtnMvUmXe3psx4uuH4z0bHSnyDhnwyFV
P8YHlwDg4G2jHzi00EZnEfbGRZxEHBpK44BlXrmVto87nzQgAtKiHUcSd4M42k0zkIH/CC5DuG+y
u9Sd6se1SI/zcGnmK8T2cqFR/WLcjiRfSz8PgcsznxxOfrs3YA+ug3IKcl9V/HJ6jfq7Hp26YT/n
J4mSUX0zPCWvgKvizO0JHhKZ+2JRJiUTnybRPQgYsi3SqrDHqr+kRDFyJtU6ftN+oxf1TpCRiNJz
KWdmEuCaA9c7dxsCFP43TSRZ/1V6tPioyZjRLFP+l7U3VgOpzc1SvEX714FOUeW1e37gl4zXDfEJ
eKmZsCIH1yZMOiKajtsN/iH2NmoN8QUhEwJywflE/NgK0hWanX839pjp/vxuUoaYUwFBaxsVzoMP
gQ8E5g8xXe0uhtea7tX1xABNZyjLlTR4WFmE4NhpgI2CdYsaxeCR4WYCE7tKQJSiJT4GBQByp5CD
kVYn2iz4e7geKCkBLGlxgPNi4X6xJ4+YVYDFYI6KG7hewCbNUPXnBQMQQ+/B/Un75pjSZQaofTCO
xhVnyl49US+OH/a5ha7oVjHOMW2V/GqHfG9ccMNrJGTXKyAPurksiKt1NmC6XDPuBNHqQXok+VG2
ARSlrGeyaWGa//yQ5k34qX87uskNb/jihoetE/4JiSkKOoY7ZDsDun9YK+RdZDYhfADXQ6ZA300M
6bUMJxN1W88onEjvw+fK70ALghmSAZ2Thr9hXgALwAWboNkjO5cLLDMLKwxJA0Z3iFhUM5SAcPJD
WBNaNhKQsTDVnEuT7sE643Ksn8ITAnA61P73mlMXNds/OVnYWIMmHzozZQPD1T85WSMX5Eob0AG1
aGOQSRemp6oE0zFUr7tpZZ20VwIUlumLlJHIjRNbKz0tOoEtIQgDcUPpqgII8lQXbv1CvFVUvhhr
84T4i22Zc51hkjM6rBzDjk9Ci/CWHGhX2CWqHfyQBttH57+8p/9UJ/zzPf1LrpJlkzomUSzemmSr
WYf5phCsHcTASF6iOlLIKbkhcHtAL81t66TF4JOOuO0xucFcnJj8CUZbfEjNdaDF52BJ26A8FOXX
hI8QVTahDSQA/vS5N9AAb626e4kP9i9eSnN5lf/8Zha2nIpaFduPBd/6z28mEE2rG7WsvSmVPfBd
MO84GNwHeUu6sNTB72wn2oGJuQfNJzBfPJMjQUZWjmSWvaFeDBC4/dFdsWEYn+jy8u6EWLnS4JEw
xyJDsofUASlFdi+rqC42ielym35A5JLJfQeuwG/N9eKB8bJZx+2SQsgNimGTaZIVvDhcYXCPjFpN
5NT4HHnocEc4QoZW3B4nhzsmd1iWNpCK9kOsH6cjMgyVWQ53bbm0YOgv5J3KpAcvcQ6l5Lp0i/41
2f6/CZgoUaPOjXpsYgP+tcrD3gqookNWEfx0YC4IJPF4RHaGeIlsAzRCxFDIYJ+LyoS/ZLZ5hB8P
im4WPUp40d6z5/qjJfsAnodwhD3DDcN9YG40cnOfCJ8yP0mXHOkp/TOUKuVfcjYMfdn7/7kcDFaB
RPMgLd+ypvzrbLAE8yEWlTnfWMWa6RMXnch7hHoBSVcPLiLrBKEP6xMsu8YhRQAgsnqHb19AKHGD
qw+ASScH1WOK4XlYsQr2lsK36koz2upNnvpInDX8kPXFSPexsi3ha4Qz7gQCj0xmscFHlIqlRGE5
ONqerLPgOdBhJ20IRbSg6FXAAgjwJRphwNHLGvJqvBuf4wm3RbRcPTygLdELVFe/EF2NnEV4XXKH
S2mRufANoG2J8TyTaPOxqOJ3UAzSC/eID9pBLpj6qQVhRyxp7QyWlLcVOSlxdhRVW3mXz1W4zSov
WJT38DWo+V60PcECBO5y0isvs78EKJDTilXYADZgkl+RtlKcSBDmRH3CtVgtXzhaGG6+tNZna1Iv
RMlWv7raF0aHWADtiqoQgr9/+bHW4MbvRkp8wxdNVJK4h6FmKeHnITXhgVaoxXW66M0K8J0/xUCM
GArM5IrwnfLaPnbMieySYFP8OcDIDBflMY2WeyXCnfGgfSOp4CxN9tPkk3/ADYZIWL15GWcvpsqP
wQ1pEiT5pt5yXULFg4P8ND6TshOuOT9CTrfc/n+EndeS21iyRb8IEfDmlSRAA3pbrBdEsQwIS3j3
9XdB90Wj7mhNzLQmFK0SSADn5Mnce22aeTH2yWc5aZneQaDkiaY7Oi0o0n+eV+QzSN+2HvKGdqov
8w3Ef3wNUHRg+/jdvM4mGjfySwLq4KHjmyTzB5163FTIcIqb5e+Q/uMNddVwhmjLG5vwQOSsYiP9
MuCNigKBCZBisLtjyzpA2VSxoGy4JzJC3PHB6WkQ5mTQzGS03nwnW+g+OH7hcDb7fMPGuSN/jUN6
xIQLb9yMqdeTdeRavQ1fEEnh0U0QRw2fAkHyT0zx29amjGicZAtKp/3msXh0P7FrbBko4GlkhuQr
Dhf5/HrVR0hM8uq1ELBsm0sxd+orMjvzKsfLF0dfogAyZdJVN+Avn9E3SA6z3cH5+3TStQ8ZhfWB
IuAt/iKOgavmESW1AXg4f2hoJhCwaJPTeHWQiRoOtijcMPkozEBn6NBjHfuyE5E57wrywBGj3ZzU
D/utc6BGYXHizkPSGaXfZU+asDHSPYbPDEJFgsKc4zD33jTpkM7Sz+5Ne2uWeKXKI+4pLgzXMMRn
EcnogvHb8yTXGGwlzaECWqGTTmAb0K08+pfIbm7Go7kJV923BewgeEW6ub9C2Ew/PnKh+ptL6dHB
H5XtyOVWkTVfLTtrSdhEE1yw3uniioIa5Ebjb/l8uYX8xx6kKSbS5xtg83reMGcFcMaDNUfg5GJA
GhvQ7XyQbJ4LIm1UWstgtCfCMbZmvDJVOo+v/EP76exPKq1ctSm5ChtgPW9Bv/ZofSAsjSYj96EY
H+pXu+IW4JZ77kAEM5lcYjB7AJqlXSLMxGMNsv+mO92Uvzyn1eWY4kRmyLcKX3DTJr3z2uvxjs6k
wqTkGD2Yr9w5a5rwxtK5OBvjda7qG5dG9dnOrBUXNWKf5ckn6GLKBdmpJvV6WAnF9nmlMAz24Qdc
Y3pr8Wr4rult/fJF0JtgCtLNk2DWvTOBRo9FztIoge843aM02udONpdHSTF/NSsHR9jwo/hg9jGl
0mVechSW6oN/E//xrCIm6ZOXXeGYUM6qD3oAwJ9QO1bIQX9AydTgNlx2ailaxFf81nzucQGYSHP0
uwixSDxmIWe+vbTmn4Bz8ZjnU7o2zUftweJGkWtrH3zTYrVASiW7nO4Gkhru9T5ejAkf4+SFycEI
oZI+SN0U0dpkDqAPvNe0TimMJsM7V9fktOvm9DD4tocrP62BRe3PpaunLWJ+FLPbfNKfipZv1Na+
AQXTx/FsgnhSROja8sm3LdCinQQ9LYep8M6Vi8uKKhVMJLPqJc/KZ7zFUi5+aj/pIbwwdyEPYGBG
2zLBHmFEvb6BFYC3qaLL6gLEk3BSY3jiC8sXVTXDJQ6w+1cwYEHJeqLTLQ53f9YiCoae0u504gym
Os2ByYXSCEIYfhm+onMX2mSkP6iVMMVY6pYFYFqFcxzi1nJoSFax6cirJJIxVMFnTZsKdtdAzxKk
M/XbGh5L1q1kqum/5cgq5ph+8M/CwTSI4TVU6//DqH+THrbiMwy93MLP4tmSfsETOHzy4sKiw+Xa
fiC/RKjAEoU0iDVRRD7jLXmTR/3Yg2XEFOxxJWdGl5NCUdPL6S66tOjt1n7BW0VV8zOgewim8Jk5
zrNmT4Q34ts42rQz0fa3hJ3umIh2Jx5jAESscwFMYYUN0sPKO6OvYU0qJ24mo3RkzN/yYSgS4mbD
C+RUSwUjfvjsXmN0xhZklTbMYMo4oGMYcc4jTrokiENykDeY1D3OJvMSsPWRATIyEYoUxFuw/sEj
0HQlQRgzY0pre8VGUDMU9ZciXb536uIIkRWESrvT6DVMukfBuQVqK0MTiwLVhR0kgDQ6oAw4aTwl
eIOBnExb0/aeK75LeGQyBnUWNWt8r5i9hR/GNlqxrr4zFnqdk+ccA18JE3BSHHjO1AdNS95VWrU5
jnskmu1CXWgXIMcKZfa0pTPVz+JD8qnNE/yjDFfGO0VFU/HC4YFTJ80CEw2VUP9cYMaPd9WDv2+h
LRAKxA43gqN5OdjqcwMW4GXjdeUUqSC5LZDcoLqObTwuG5lmtUdN7MBYpAYKd/yDIioRFogVEWHo
Gp57xwQnOekWw4oT7Au51hRrzix5b9/HcIFsku4q6yyf/T39/QsqaWgN2UQZ6ROR23GmBeLMQG7W
Q1l60LLYSpvmW9h7jeMdo1Py2V3GH0fdIUwfyXeYLRLmD+lNpf4A1PUd3sA8O6+vHqCfz5RUOXK0
JGwEywX1DAdpKf/OlRkB4VDW8YiLsMUvlomHDmr5huEj7zQWthy7Al6bDErwtT5LG9ZOYRZ8MhqV
aPdzC0fsXLZlEWRBOHbXcs+OA2pIj5iXUsehsSahDJfI6N3zoyNobmz/OOF65MzylP7IhbE52bFM
R2ztLrwcHKtMnSftQyBRbBGClVDZl5CxU8oZGFHtSjvRG0yc1qWvrGuwGVYByy6iCKa6/nux8Y05
v1GBoctX47hKdZlzWcMcwFpq3rpLu0OwXOI0i5OrFX8xrpf+cpyW1X9dQaBOqLpk6aryZ1tK9p9m
r3XicOp2oHuSGdqe55IXdFjXQNNoI9GhItWJVvyESATlSoLI0mRK+WZ8yvNYs/W5GM9YcgBis6r0
mCIZdOhzv+P9Cd41RvzkkDB8f/Rb/Fs/9bVQ+DN8JlJfYZL1WxSMXXLB4a5Gc4+988kpYUIArTVr
2faXwjsoEWRM8UQ4UK9TRBIG7KByp1PjL709ywVqkh0cvGbPC0pVw/aPCvOm36P3YPGyy0d/YxRV
OMap75m+wdOahOdmj1mPkw4AYnOuwO0ECCJPtV1Hd3Ka37odbxjFKQA8lyadfO2EX5KkXcFp4qg8
MoytUH4YFuKMaPE/gKCk7/STUwXi3K1YYjIsYBpGuXRhsLp8YD1qP5kVg/S4MjjmIkPqoGv1Izuf
yKMHwsbZ4vn8x2gVLBQXkkv+GZwB0xWr5sLECY0gnx0ssiTYxpXfB4ncHOgg4RWlpSG/jZ7aqecI
tMxYtmbY2l47v3GZ00NOTnYwI0O7pWwrp+kKVdWnzH4eTxnyMdnhK2VR4ytl8UOl3fPS4MN/2YQo
dHwk5M0tARxAqiCaEwzltI/cZW3jvYt1srinjT5FrUyVwLRG2V+IRRAf2r3pJs8Dbf7+NbbX/7sR
BBzl3/a+357cPxwH1VMou77RUfKRu6kQ0jAlFIPngAODS9f+xLpYnTmJ4F6pP/IrCmXOxoh7OeJ/
mDx8P+YqcnEpYAvEqkjnjqAFzlBM9H27YHhqHiF/a8FHiM8k4MCpPFgzKT390KCMIjyXE6t07B7C
dHCTDf1UOu35vL/71tWPtpnL5D5dSLWjt9PJCL3dVh5u9tOL+ddq2I4LsTAZ1LksjA8t8m0VYcOU
mobkAEozSBezdFHcAPlnKxbPaIOS7hy75heOe94h0q1Zv0MTkR2w3PGkZd3MdsrhmGdQoXYc7efs
yN2Dk5t/kHGKj3vknK3RzNa/dsqJeq7fEDpCtcSNIs8yzlH4OONtV1BpL+OfvsUoPQt3nxHWnbu/
sS5sXfQ1jWudjH5t1lWSMjzhrmPEoImwiy3c4uAVollKJN6yAnLmPrUTs2zrPq6U/O82/prsepbK
CTR3Vr0NBGDTMWb9TaDXSEU/pkhIwRcFjATcC7WCaZcqgxirQUTC6s8CXKNdwKeu7qTnAupzaJd4
Hvg5fMMkTrBET2pvNi7JF5FQ4wcHiRc/N7ugUUBvgMQGLibouyMvw38/ltq/rqeypWgE5xqW+mu9
/a0iE2phiMsefSlawU+U3XTwux2bhrwlAzDd0yKlGF4qDOEx9pZLzEhvcHQDqlnAnuyhMOJmhCpV
7Tw5UKL0+2NyVokxZyhwp+FKhzmcVDb5J/pzTI0xoiVDtt5aMvQd954eHuY4CCPY/C9keeVfPpki
apYl43JRRqrV//Ysy1APxWJ4DSdax1yw4M/ED477HPPbYiIg0h0HEipneDwTrMK0+9+Kk36mGS9R
3rMxj6Qn/LaMpNmVUaZp+oRREd5gNIH/fRdk5V84M8xZRLhblq4buvRHR03r/UI2TC4WzoyHl8o/
mgFRhxQTs+FTKuzqzaDTwLOKW0eFeFTt+2TyvASkPC5UDlhUQm/+sOsQJBiz1wfG6RKwIsEAPhOO
BncSr/cobNcY16G+Gi4Ur9Rw+LSCfhHrNgruolqm1jvbYeeCV5bMCZvhsGjI52KKMiysYm11aFWW
z9rJUzh+dqLOVLjZDEkexqI+0AJjwYEJzHuOAJfjM3DkW/4JBgih3sewxQZlfbCL1PUy/RhlWR/9
uvtB/eBPnwy1x8ULJsSkXeg3z+VEpRxeS5PSAj0IAyBm90ggkCPZ1lFcsk9tecZoYKEzSocJt2aF
1g/A4aF+q9c9wl4XQjPKmu/yUYQTf/c68Ti+KH5e/BhKt88xIHzF2fnXCB61S8FBnplIfITmmP3o
9cJHEzTzL9hcaNXwSNM5maG9YKZpov5DeDGlezfN+cIeQBDI6na7IyddruCsgMmh5F3Q2VZn8bZ2
2JmLG33PE5/L2qBGIbPLfhHnBOIKVQYPHO55Uhg4CqMEjd44DHKls5IibCpyJpYRgCAhm5du1q6Y
9r1C9NZzy/ym/FcoN0CcHTEq87EnQopUaJZkJ3DsIr2Q8ge0bPyWL/77mf2X98vSfu9j/zHZCIy8
GYwgr05+MmOiTPbPAtdYNw4tF68PGLgQa01G78PovMzH0zwjuhZ366yHEV0uLH+Dt54p4tjppCDe
pax4HIS+ClpZs/++2H8pG//3Yv9YDLywTTO952L7sdmbNhMflKc1CehAFr/WgWzPPsTG5Aen/ruD
bJTNZCgk+aX8RqD0afygqdvXJ3n92g8bQKkHPL5sJyv0j687OVZsMzFUlFVw+u8r/5ey4X+v/I+V
obHiohlarlw8tNSDPF9oU5KZuMGMS/7ZpL1znDsXj+JWodo8htvuUrxTTKF//LVv/PflaP9cqMbL
0UXdsABr4sT+31W1jX2/artXdSJ0cygW5G68Xi59S6hvcb3KkA7QaEQV1+wsFaLrygz3mr56UnD0
q57YHB5hziFIPDXUnxOscREe4uexOhYHFMgU04RV0HLntHdsDs17ccgOCB1h4fSoctyQhKXiYAYa
Ori5TnahOtMx2rbzv3xKY+R6/dGoYD2G6IynWFX/v5Hx27aYt7osNqrQn9gFO9DsolO9eQfG9Ro7
8ZaHh8JNj8aDhPjxhhy8sEGxcMDXFrSluy/KtOI10eMTPcd9bYxABawswVb9Kdb9D+cR6Y3aLb++
ttCmODIWs/6KVQ7Wwwp+0SfWU6YgOXK1LXsUQLxJz1oDs4nZIC8a6C0nAvzsAISG+lRfqUqW3ZsH
dqymQtHeGBnRSOcolE9pMG05QUDwoAM7mCATpzK2nk7hl/BMYDanHLOcit078zwF1nTCPXhthWzT
tCfaKuXRMi41aARjLq4EwgZvbYwSeFr4x0p71P1ScHqRGd1Ua5YDypNvJHjVEQlHDYeDkzu4W/BE
kA0Zsy/ya2+jrtym61yjjqUxHd4bZKgfDHibTxKJ89tzmZ2BMIuMf3aoAtAUILWNkMuuQke4sWWx
XdfPc1BeUn2p5SuCIvWpSLrHN92RxlVu3Y0UWSL67vXGCGGNTIFHcNBmRCNNogPn9xmRQgJLK2Dj
dgp7mHL5IX/xir8bLzv+ia8mhc+iudGortxPDj7+d+w2JAnOerBPYFsXxPzcAFAOC6wU45bHZrcI
LiHhA/kSW7/xnq+NaWjSIRkX99gVtspjaKbxSV2yR1kbTCWZSx2duQYACB1kHn+Hvle21U3/ssKp
vKcJUl60YcIopLspt+JO6bJjzym5ZhAt+j1+VI/wxqeDF5D9oHYql3Qt0XT1CMrambbhPKYdrUv1
E6nT5kCwGaK6YpW++ycrGLPTOGTO0m/uSzeq+K3RUSO4OaIgKO4EKoTTat4Cgp4NW4AcB/8Uh3Pq
fDt28ToLV+MgokqYAGUKApfeoU0K7tb/7o6Mk2J0FGfizbcD4V82fQtXPKLIwGI1s0ZYMvMeCnY9
XCPMQ5Rl7qorWTq0TTWZ0EqAKZAVWuMS5BvOx/xthMg1xfr54MuOhDl/JfiMgpenXEX6QtvqHKqH
Lfuo58hf1YIvqXJjNzhzB27cMDhUJSL40rbmtMWBgNBGyc+cIaxVdoUdBxbmIZPKUDuR9UUz3fss
bO4bld+ZkyXRTjTJ6FQf2ZzZpQ2S6q4MtzYFpNcZe3M7hkVcqlE9DyOmXpsnFApWS1tsgsDr/Fry
MCxNt4K35c3krY4R51C6gqvPKfWcksAcp4QdsS9W8PKOI38ZT/hz45+kPT+4ncqWg/IdvBpLIx14
blUgTbO5vmXIigBkR+ed/wfKt3WROnN4IFJ0HPFBvoB/h1F6SimCNtgltYDTr/YBwAzpsIBs4NNz
9Du0MzJe4iMbRnYF/OhyoOmpkKG2pVN2mngfr+kEIVxCVzxDNBZ8EuxA2VV997QmNqN8GLkW7mla
/6gehbN45IBHiK+5oL2EItild8i3IwAuF1bDQQgXKN3qpegaZF1MFZYv+ML6Iv30wOGEM4YfDRIA
6DeYA2fywz8pS/Y9xrYr/S21zeN/r/TWvyz0GjlassYkXmSh/2N7rer6NaRJ1p9U1S36LVkgEfjU
jNPOM75I5YZRmWmtpe5nUJEmtxtPO5Xxp9/uYPz2Ay6tm9rQbxw5ZqcqPKZfeDLFhGnC0rsmKP/8
bC6N6RmuqXdj11TWt/Dhw6fTm6NgWRBOXXEV5JEAeKyzux58oKwvTOZ1qcW5Gu6uOjXEjZmSTDsX
ccd2e3ThEiFW/YqClprKSubJc9S6DvnWaHFcQBS5kjypXWjAxW8lba4KEjy83XoPrp5G4zM4hPGv
+9ZA4Jwha/XUK1hOaklVtAvJjWJWsYEuZPzwWp6iMP/LgUf5pyyGMkLSFQOylQqj+48yQhKEQc/C
iDICTHoBoncUP9C50lHq/FJy4a+intyVitNShR2wa51RdDQSstNpH8BnG4dUKMQpC/w3k0ju0xjC
8Zen4x+oW5LQNUVSVOKkZMv4hwju1b+E0lT74vSrG2OcEje6vdzgQ/6p9prrLyKbvoNrHZ+7ZA7f
+OKNndlVYI2SPQuvxpHtw9vhA6OgZPDDYvYdyw5mUsIwFyJd+r+FUP2jcOGKTeA4aDY0EYWJOX7x
vxUuSl02daU0yem5jJfhnnp6rjyeKLBHxt9Onaqr+gcdHMXJD03A6tzsiO1R3G4RzUljWuKqzabS
/MKsE3bwvbgEJ9sAZsQeJzwd+FWmswy+s9sEGezM23mTlTjJ5iwViORBya+a7/7UHJmt7YJTjYwG
6vu0v9Hpv6vRxvga/tIPlv7xIP3/56UVLKoaBduvPO7fPq+YJkNvphXcOEJ4L/LB/+h/GvwVLKd7
w6nnrJ9zSiqHwd6JtpS2QJ6oMljQ8nlOLBjcXlpRu9cKLfgp39Sb8pAfKCJYyW7Iu+eoYTevTXjK
L9kuZ3CMsxeAx+T5c2MEin57qtmqMPH29IA1Cj8342EoKjh2I2mqezSuNa0dYcOeWFxlAL5ME+aQ
rZM5hetMZwjowMy2u0nMyDfbIr3XyVnivP5BwYhquNwzcKUkRnOOG551hJl+6NIcam9Y7jj9Ayzl
UzDGwzdlTBqBZYO0ngm4HRZ6Op5jW4kNILR1MFlj525WPow91qb0L2+0PJ6gfq+Yf90Iw7JUE6aK
wp343wevMvIhzIVXcgrXvqthhrgE7/hrgXrn392NuusRP/pTv2wONF2z7+BhbsypZCt2esjd6CH+
reH6b++uaf52QWN/6Lcng5bXK34+i/FNEGwaiXvuzil5BxSu78E4L5OVN/Pnhk1U9v61EbYNJVWx
SG/pKrv4zMEebLYMP9Tta0HDZzxM7VtOWHzRIHH/8hxbfwrs/vz25P+9WCVuZT3L8uT0OtZb9dos
W9YT/92is5B8o9BHv01fOx0fsozWg0l/kwkgJVFP++VdPiFFRVCxCpb6GtTMIT1qV0AUn9UhW6Ur
eqnrJ6Mka5ldik2xiQ/F5ceaGTx7aPU35SLbiAuTu9Nswu/SNbf9I95IrB/iRbaZFG6MZWmnZ6Qe
8/TM8Vmb+E60E/YAZ1cVIdZzYY3t0Q52WO5P4Upw2pv2ly/o17nyH4+XqSimqqg6zfU/Hi81rfJU
MILkZF6Ez2T7XFqnnpP7ujun+x5JFrF0F+/QwOsALgiTpH3PUMGYv0Qu9Sxg33sg144OpT8lR+zS
3BQ3mWMFBVkyw/+yQR1vF3Z+zpfxMf8ie3gbbC3qJtIrtv05uccLnPbqI84n1aE9mY+UEQbptzfh
/t8Fydic/ONN0gluMFQWcFnX6crqf3xUIQpNT227/tTlnHseYfd0Uo4EDOjNiLq1QAGHAFx6T+DS
BOUXIaVLi2UruWnYtWJWJTVJndZiG1VhPqsc63yQtdG9868KR42dZuarQvxOSrYgvH9SeDdwfqWc
NPOVHvwoMsZFDiblmJRDD7BAvNOPXRLyzXZ5e8/FBnc4jmkkwk0zaorhrOsooNmKW4NGlGk4VmTR
5KWZVo0Gc32VeQcFUKzoK+h3hWIuKiPaHBFzhBmVtB/V1lmQW4UzIyk6xYf51KcyIzmareLrlCCH
CEPUueW8BJhmsY8YP0n03eP4q41yEXU27V/MEPTgoNCqEicTLSX/kaWl+IkTwt68uY6iIUHNAnuR
CYmHLPXpMZRCW9nRZKzZjL1i6/UfpXpIR9oTJyDoXYa4VvMfseSoz7g7c/UOMbhYMPEVuk3o0T7C
aR3MuSFP733wQIzgSeLwIxTwsM6yypuL8qP6lJu12ByruJ4o5cHrLwJZMh3i0sKJi7v6OkV4K3B8
qG4Xr1MDNulw6kuACi+02fo16MZRUIjSYC+0nOPo/3HYQ05An8Sy5jIaBvHUDa6MjKWDvzSvc4Qv
r0nBWA2jVHqTiMzJgzfNBGzhmimzy5nC4N84yrxQ6LlEfIOFgRjCVqpziEoxCyAtVI6FCIYHSqGu
AWYTENypMhWJjnlwSH+RaqxYxWv59rzDU1H0nyrbdVyXnLlKRTL6sY+WtTRq+A1qUPzkUD2w4RoI
BNv5M5gHQLJ8ENi5KyZbmVOsajKlwicMvUJkOqb0hFY3x7KiBg02ibqKSGUBkaMQYFlHy/T1bkh7
Vd5AztDiS3jvADtIKABkJvEFpDHwQk0NTqvGsxevk/4iQ2pRC+7kE5OPN2Cn4Q+Qs2S6UfuQ1ZWq
OYBMMu0HuH94D3DlMLgQ3w1/GwDbCIN5r9wTedNihsFaafKRj6G3FLsPUVoOKhR9in+Y0SWauX2H
axCJZ4vHAZZAk9/LRIb69waDxEQqOqCyd/zu8uS7TWgXnXmBh/hSGh66ZyeD4zE4unKOjS8ru8cW
RvL4xis6CqnRUBZ2IrhFuWPb7EgPf+KPxsQ7awFgdBPkbs+jj4l9GaC1+DaDGRRBwaarhCQvuohL
MHchLiS0XqyiaLhlMiwQhxFxwTgLwRkuR0Q5X0a4A2agMxexHqW0CPOdbCFYI0tgnajgCxlOfhTf
vDm8VsOu6m1ZusXITgFLtBWUmunrM2SP7Tb6XctOmJ5J5Q0cjpwEbSJrBldjTCIs3HcBun+AKxrd
NhOjSfBOZGleLzp1x7UnVPt7WJ3QNSuotLXTETEK28+2/OOgTkl08NszR3jIGbToMeJBrOhvJvCv
AV1RmO29UsPWyTyD7/ypAt4MMfUL+TzQmCU3KEeKt5TAziZELm7RmanItfAEbVF0Dyn5quRwPRii
U2cHgYZVobl5mk1ydCg35uDNNjp1wlwORohuJT0RVJDaJjmJNJX0fTPMkak/20UT2mQfoY1MhLXg
LdN+Gwob2Oww2IMepwozk4VyCrilwOh1kC9TtEQC0V/A75FyazNck9JeM4AREJ9KONQoB+NURn3i
iWvsyCMg1KkhbD/xITLrtMthB02VOffokGEIx1SdCrN3nhtPXiPM635kYwlBPXYHaU4L5InOcamq
OKAuJZxMXZQXwnC3Mg7upGBigGQixZMerFsj5tOhhmRxbKFOjBzVzxdUr0q+R2E5rXNz6kWO7l/q
51HJCM4ILq/iPLQzmVFLVn0IBVwbOOeaK1ubSndpzxBmRnRqnId8fd5EDi5GDy5t3ShnrCoMewP5
p8u2ooKTf0XAUkz6VjKvx8CtFDrXrJkZyg/92Zykt+cxCy8+RtkmO5cls5wDGyBHyPReYOdi1Zup
PZYZTjNz401Ld3zbiMkIg8xv/NXtDSGtIc1QV/Q8vrhlEkItiah1AqzqaNmhdDwpuzgqz7qdpE4t
xmjKWGUHtxAF6w4dLDmFA47U0Z+f0uPDf1Qf9XjFssRxlpNJORLtmaWXNPPQdAuQRibSjp+CkmP4
Bqpa+Lal2eFa+KIZJyCLRyngQUh3GJZH2bWAZcRw8puXqEZf3i/L8F2qPsxyhbW8fSHM0q4efox0
lxYPfeDZCODs4zNEvh3/NPoK79LLfJQ0oL24cXJhg1sizrZZuWaKHuGSQJsnn2mx3aW1/CNnQFxY
StvOKayLTpdRbS8v5aAoP0jjlKpeBSWe9NdPAa5AbhMQljwcuzBH6YYq29qZ/cKq5jxPWbrTYSXj
0CT709Ws/bNwc4VpMv1nXYUPAaylJUZA0Tk4YrPOipjWKE4sFe0BlmMDgTTz/k5kJZLsHitl8drL
PS1yvlXGos+LIiN3IXmDExhHYPYMGjqvkBXohipWIzox4yYod0s+A2UVagM97Mbv3Da4CD18F8w0
Cm5QECqlsHrld9pcnvjZErJQwXnNTaj21XutfdSRtH72B1NAuVx3KNvesNBHzUqK52HuJDTZYvoA
AjjSJ1x0pPJNv9Hz1TOet+Lap2X2gnPJBPAVTP3g8WoYvSYIU9A9kBtd7Fps7hnDcVXqpyY6vly/
ytRt+lOYYPZ/Gd8RqnIeJ3LvAmCzL2zyySWgUwxAuJJ27XArcIf4NCI9aoCWX5XkVmraosdE7bEr
NabnmMGHzstltAqFxMbXF/4vp2TDChzhTe69c6Pf2u47tdYdoTLEGOFP9CgL9f57yDHmDNcmvuo1
MPttuXsxR/4MyZSzZJIkTDtWGOB+FjWEOvB2VBNkHs+N7l7773p4D8WVDHiya0hWp9Gob7OOEvRL
AUHx1AF7UJrrc3N0QHZ0LVKnS08eTaIAm51aUngsYjSfGgPk5JT7+8HPNpgk1AH9XCMvVVLhIY7E
CwX5/sArk1FH1aP5IDj4+gUXW6qD63OUdoNaTpDeFJ9TlE4nHbeHL342YAziMDrg4TeFamG9BBRj
Z48kEZ8ZcETJnS9CzmPFu2aAHPGJMzq9eFFDhM9Sf3/JWy2kfoINLAU+7LqnE4coV2lYCSmu9Jwl
AW+xevMCuDzGWGXR/tIGdLnmvujugmGirMbL0q56zApVRWHW2lWN/Rq/Yse1Pldq963lF0M1nCL7
CNOHwJQEGH4MZD1hbfHJU8jJPLKw4ChFPRlAVVTvJiW5wZUoL/JhN1j2Q7Gh2wBQsv9+maC1vINK
WeVr68K8Sf4NvYxluAYdzBrf1sxgIN3sOsRx0WdFziOUHfJym2hfMPlUtBP8qHW9K0NHfDDHLZHF
VciF2k0LrV2GrmLAAGYclKPe3UT5KsE9w87U8D9mRVmCWj19K5F+p+kD5mVYfDcx5eEyyW9Nu5TS
nrBwF8CNPMwUdMvxIQ4QLks1onvco8PaIG8MFbRH3LwHI6dg6o7SrLrV0V3MWMIXJjNTyQPmf8oE
gpuIZfEPrClIf+jJowxfF7fXkraazfs6K8GkgY04FWyczN0gXBcrrOzGVhY2uQd4dGOkJ9Ts+p7u
bFh+81fAZrFIFFgKPvPCPb5qWd3R5esRn8JBGtTbAKJuOFGDwdcefBJrCJAiY/TIaXDq60R2Tjm9
carUkexuK3XLjE0AfBLZWJ0SW7la2Vro7n9NrTfGzsLvB2vdQoetSxq/ahBhlfE0+lubZIifXhRY
an/SduZHFLlB7tDMglvVkItMbarKLFYTGuGbpMNybvsXjJbxNUxt5jfiidCWMd6NY9SLnrQjibMG
iaVpk3s6Qf0gbHVcCGO3Ficg00V+21iFF/lmCWCXpkzPtWjFl5iOE4jopLsRguZZAS1p7rlU8e0O
NdSDKWJaLJk1B4xVQjaF+ZMkUcOub6qy++/z978MBPCfWoZuMBawRA6i//t9vMSgy2NL7k5tYjMv
DaJFWC5xKXOQGjO9iM7ZN2dcaEAu/X4ZM4kmzGpYxazihLSKs1a0QwUetGPRehuFsZMXau5h9gwc
hQ5qiLRwludLMLjUtlFILviMRBtTchDS4C2uECjZAcE1PJuwwQtbgoBrV7QAKLQY60DY/sJqMpUX
HscLdfzOSCelwwGxJ1uF3xz0GEQDntU38kOlR8iMJcK4Cwx+KeBi57+EcMLZ7ee6uhxaFH8zxOvZ
xUSRBrBrlEWuceZbHR9p6ZV/aRMSO//P501VRIn/YAIwFe0PJYZpioZApkV3IgmixiBoMSKHaRuq
VzG+4fdTf7LinIzRKujo/bdKvcblQVUOT86hrIABpEtpB/hUgT2hLxHPR8lWYyG3DsKtyxaxeoEv
liA2iLZjP8ADKntqB/JwN0bt8ifEYGWkG/7JHyWuHpWhVLupI+QrwzrI8TZ9ruN223YborQM664z
gySIxcB2FJJFIRECtJOijR+sTd+GQgTPgqiURj6Qh9kJt1G2lO1NYYUPVTHemo9nvvfFLSn0w+tn
UM5Qree5hj7wqvzU4jYaTpQsbFn8u1l30cSdGV1y78Lvi+oVbJAGyNMjKa3muT+23g6BEhkxsrnK
RUAbbmlshvYuxQ+jBb60eYafdXjW1bnEu9FA2z03xpp2pe7fI20u+Su1dInhFbWNiZM2YdKYX3hg
wtcRS3QUnUVAF3S6GS0qJ54tsdz+98vFqvJvd19STcZthimZ8h9vl1Rkz8zwsg732ElI7pnyJYTv
Kbm55pOZ8PAuFp+JiOnpmGLBt4SPgkWRA76lfTfUq8+sYZSmTUS/4FCzlbtdGKxj0ZWLdaC/IYEW
ha2hXHqyrP38IwHhMqx1EvVypzeAmJyq7qszzykTkMIVWiC1uzq4DsouJXOOgr1bpRX3bun7wJFo
9EkXPz22wI0Z8kdPPPYUM93mFe8JqyKM0KcpJDvNI9XfkQVU3Vr2OPDYBKdKVIv9yirdIT+F6kY1
N6T3ihjBesg0FLOfcXICncVcbxS0SXeEYI3qUMcMUJOlg4bXWwZjzPwdwcmq7W+Z/xZUQJ5WhX9Q
hFNCLwYlQVu7bbEyrUUOkyPFRTlVglWquiUVyq9cobph5wEFtbRiTKMLSd9G7b4F9cELDw+j2RC/
nG04mdLgTpNHizvzxRjtGYQQ23H0sfoHu8Y7MpqVBJwoGynB7bDoSbfOb1k4kyRXUG5hsI3Adklr
T5lLr0sm31T9b11R68/xAtsT01mRRYPnBiLFHw3yVkgkX87T7gSfl9yGc4ojba694V6kK7QltZFY
lkk5HRbvtK2nACJnqSP/H2nntRPJtq3pJwopvLlN7yAh8dyEMFXhvY+nP99kt05TAcrU7pbQWlUF
5AwzzTC/QYNxnt2mW3zaAHc9BsvmlvLTurhCUkS59+eCFYyYwjJeFFdELED5mrXyjr7Kn+TBgOsL
dZzOQbCkXgo//arYkcHcxIv6BjdLbeNuoW8f6Oakq5BwYoayIYnQDkjizJn7i+TWATv5kN5ZK0nU
7UFNR90VmqTKnKC+lEhmBanH2CfA1Y11vUdOjG4uRek9Bz5pjLLuXv7P0aDN/Cf7DlOTrfLXoY7y
gE5esmILyI5UzcJHwJP9EnR856B2vEJhKZi1j4SgBmifj2prQBKZGS9yRvFgg46sjNlIuDBPFD+a
J0RXwIMAaoIzIs1iot8reY8elndscqr/mHMvG6i2Cprwc+TTVsnRWiDnZAkDHOBZD82e/k2wQpQI
ZDNWjSAuRZOCzvfCuMH0IXztr8o1cu1r8rhhT4/f0LDtgO7o79yl8Xlhi/kJ+3V0JospGgWWQ3n9
3/PbUVXf7U2juQP8ZEMC1gn75pY1r99ohqCnjweoPL8wpi2LfWsSRdEhBhWn2LpFS3tC6m+9KO7G
Lmrv3PphULdmsomCrW+/GSip0qfAGym0QGkJLYfqpOS3vr4EX+UkL2jwByXWDs9WdjUkn+4IJip9
6ORdl+wdcwvIAkcrW94FaMEae1e+9bwrYqHORIf8qEk79HYpS4/hSW9Prv7SUTUlMrGSlZ7/Vd8w
JQ6lYwc9eshuUvdKrU9u/ogcPlL+tXrI/ROWUkNzQPObAq6tbEtzSY5sB7veOib5e5E8DhbJM7xJ
9ZTjfFacNBLZ5k5zbjOrmDXxdRlCxYBxO4tiDLaZJGDzX7ViCRxY26dHlt+xQCeHhRGvoqWykSTE
idpjS14QGluE7t5DeeFZNyaSPf1LzXfH4bMvlvl4wNG1QpdtOJT6Jm2vQxd17zvDFQKtvXFso2MT
PXrdVWy9ysFnWD3V40dGx8M70OmRM6yKX2r5ZGgPo3vv0vMzjipZgvvY9LcIwtbyh9pdte210j+2
FV4I9310HJ1bu7+N8oPp73JUgryDp+0bHwOdna7uu+5qxAHL2vHVk8C49yE4Hn2jGEcpvrWzk2lc
Z+OOlC1GqSm5Muq9hcZSVaIcvC2jI19evEcfWIOdjVqrCh1uUwz3TrZNw5ciZhu99dMrZSQceIXJ
xyMxMqTJH7kUPlRWnnO0/dAYyA/RuKv6maFvArb1iLLTNu5uvPga3AnfcqP9WK4L4E7iRnpjaxF0
dzeuvzHGg0HCmZjXjXNobxCUkCFCYMGJYmu3Knl5kbZ3ee4x0qQHPscq18I+F5cReH0o/fFwydfz
TV5Q0dq4HajPfUl6lR9issr0qja2SbBjVK6kQbkWP75joe1j6T7wyeZQd0A+CvT/tVecGCfo+XEa
ONzWzRDfSPqmoNpA6h3fhM3ebo+xBS5415rHTtsjzQAsXffm0AApqdPgQ3GZf7TyDRXTESmIZhGq
oHSWOh0G0M/gF3sEn5CJWQDWdDFl5/WZ6xwDSE+4AlvKielLuG4j/wmq3oH9vgxdvCNhzKLOt+YX
rXxRSwvahiP6DwilCsfSRYSXKMJqGMC4K5DC/KJrLHxQUcT/HCKM6ywZhSFwQ8V8gSkeOEuDBr46
dzhvvobgr669JMHj+dIQcJasGixU+We8kdtuxcPgYlG7EAVAKH32Mg1XeY5t5XzLPSb9RgVQO+48
HiBCerD/OHxQa2RQWMpUnaQ5D4E7wguVL53HgqRsu8C9OyyX9JMRz4gpYSFUSYmGn2koZc35LuV4
DOLAQ8sU8IDUF0JmI1o6MFBgRH/RVRG7EJ8XLaDzmMqzTbtOn6nOQabbAqXnlfAJcpc+45PxScVa
teOVGQuGU6kFcPbxMLubIF4PD1QPMafEuY3P9MCaRAvQ4JCG+CjuEoYebW8xv9lC2gWa6JA1NJMC
PmKgc2qzPSpo0I8UAFQL0dX5unBmB2c+4/P0+FhiQDpvfCBTgKfH5fBfvtVQaXJweFrWVIWQoRC6
CehzL9U/JpBM0W9dMg9IbP1igaMcl8krZ5Pj6YSemAQmIzMLEWVjXjIaP5Dy1mf8O2+MG6fUSeTx
QaLBrXPNvrVmpsCUZUaIp0fbIsLmk+K5+K7+B+kG3hBf3ArDMRH4KS0k+9twMV9f6wFcByof+sBO
O6IuvqAtwU0y92AlMj9ZIDwaOFW8Pm4Y074YTRAeBwOrVFWXMo1wgujiwLzlgQJMw00FeCwIt/cO
2Uh1vnJy4idtMzzYf94LvMchzkGXhbND39GeyfFSoscK/QnyGnRPJs4LMDNC2/DZftMC+D60whYA
TXGlprBtreE5BwaNS+qyc3rKDiJgxJTY0qXzhhWCKig9I1qyMKmQhovEs6FNzGPkHjjF25pK2Jy2
GS8iQ38ReLGDlu6Gt83GGH4Q6WHoJt4uQZbQfxA3yH8T+hck4OXcLmbvzBHcw/kQvkDiteWSmI87
YGaVL2W5pNebATnsWeAzJItc+OMa9MJ5/5m/MAC/RfksziHBzRV0qutV/Wk/DvGS/pWwW1uUNOKU
bUDnl/AZDHsIQ0r8fOHh3jvjV76qzzMVfmYwh4iMTQQdBNg53DggJFDP4ne1hfLlS+bjX2sv6NT1
pPv0MfEewajUXF6tmjfEy4Y3PrmpeJ6z/qDByKHHPavrLf/qA0Z8o7tgJZBM5vWn+wgw3f1rPvb0
lEmylvVNdWpO5af+Fr7Un/gZrWDIN2Da77hCmr/OB6J0Ee3y4IoXxTJhaySj4RkPc/2BpjcE2by6
DaEGpi88LzY+eFSy/8xzQPLCMNYSZ2S+hYaITTSBAGtB4az37zRA3R1OrzN86wwOaQS7rzElRyQx
R67Qvca8EOa0sabZ2oGHMjc6pKK/VNDNY73PDqBdx0cPAPg9DlHtdfsQzlm7G3cW7miepA/ZZtiM
SFTP2KGfwiskoR8y6oewaJdgIbPP+m9FQSGh946fufdCP8p4I4qx38c/Jo1UsLj5guK3UNbzZ+o7
2MjaFCIJ5t55TF7AA5l7N6DpGTyDOYSOfY+vwx9+ukAnCvVPEDo0X+0dnZ+RK2AXY6Hin0NDD0ey
hMbOCitgJV0C8oIRB/PNwcNDoU5InX8GGKUojiHgZmqxM4/SWrJKbWxXFmiDo/RM+ZQOFSKnMJXo
fSB1ijI5MhYQz5Ob5r74DJ77VwpqYAKgG1O3rOGI3/ZXfrAr3FWnLSUFl5ZjPiKbjNmWpe74N0qZ
iIemV0KofaROulDVhWWscnU9LAD6UrhDOcvVMK5f87L8QHh3oZLK4DTyK+xAKPlFwrcowBeYiA/6
0X1/hGsHirOkvkw7spj3H9a988IbiOwZ9IJhFt72f4QWB8h9fVPLy25cacqay7WozOPCckvJungx
wIl583kBTRCaNuq4zaLwM2rGp6iHq1qsWuFjlK31emMhr+edtFvgJOieI1+Lzin5Rx8ti+SQ3NQn
xMoVdnp0DuikU9q2wxWUHv4wR2CF2jTfpJwClR5RZU9e8RYktnBz4X0CSLbtWYO10qpJ9hRZMns2
vN9J1C85NanXvlMSiLANgjz2iGmTOqwS7RHVMawyYZoNS73cyOXWo8cOt3dYUa+mI0Oroy/EKx01
zmz05Dlosbil/obvEZ3XLQKPKi12/ouCyKB/ZAWySzM6pJCdDTQlWDn6SknWYNVrxHtr9LRWJvh6
1K/Ry2B9ZnvEAE3/hB6ula0hWTlkAVX1XFhQRjS6KrXZbzOTjLIu/sY9jbs2URAEDu9pvHS2e5em
0nVi9IL/yOW9FAXkDirmOhsOOyNKQi2H2DwLloa514qbDtm+7n3EbwgVL3Nl60J+P8NB2V8z7wdk
OzyhkEOvOss3lbHteZvOqu2WwDDweIBg23ebesADep0TVWILhhaGtTPw3jQ47dEnRD31SvVXUYHt
55WubSqh270TzYzilGv72r8DxhQqUO4RRiuWlTSnLo8aKvK8Knq8Eb7e7Lwo94iVx5rSMPcSdV18
3pfIMdJdQrZ9phtLlh/srlW1SR7bFyhGtBJyeLuLEUEO0foQovdztca3fjWeWJAVrts3Y/rWtasM
CrAiOvOBTGP4LpLvk2GTUcCF+BYu+VaaP/gq64ugTmwuujA9QbmODWDpEgCwlluh3E4XA3oZOrQe
BFBmfwdu6hHZRLYAtLg35fCAN3lCU5+dDJIDBEs09m6CG/lAyi8EX/GvJmBHiW1YoDnBlnUf2rRr
AN+fRnq9/hUi8qX13KfLwd4AL9KZluVGj1YO8ngFIDuIwHSR7RWWtgid2xSNiITQoUcrm9P6Sz5G
w7ay3fsqPk9YgfgzXXpHLmRkgwlPzmDN4uoxAf9cLGN7kWfrznkv9ZcIp59TV2/oowzuLK5XaCyz
PQJAwtEC9EZIlMKmGx4Rxy0z1NtwVNWvna3WXo3mTU3KRgYhvWjRY9ptBol6gtDrq5uruL1tyr2a
bF1/ZQvT8b1guujrvN3G/VpPaG3vVU65qIqZ+9d0IwqyVISWUaNHiQg3VnyHs0UOAgmcfYbCtyrt
WxKMngo+ezfWs7Poo3ih/+SA+qegx0JDs8eH3zijZYtKyIBmP4Hcgys456Bj+E3i61oYLGjgzIi+
ayG8JE4JJKz7uWpTxgTkdQcV1mfO2UQvsJSeixfrzUF3A7UG6OCkk87SysQHSQT8Rz7HovDPiPws
pBwCcryQ62Mo/cFFrsd8cYYduTgQma/+Z2w3V81ekTYOlPTwus4QHRN4bQfOlgSGYw6Ei9XX3I1X
GEa4JMwg4eYZLXQwDpRzOljCC9sAULDBMlZtVoivcobmH+ONwLRneL/P0FpATRMMg0clCSYRqvsW
vssUCFcjnxIuIK57Nt51IF5mYJYCCOZIUZGBbQ3YkzPq27FQWmdrRHkcsAF+ATMDTbYU0j0HDuKs
Mz5RSDBXc1UBr3HQdQTGrqk62aw6Sfif0rhjtbN/9BTAhFP1iolU04wkQWMHx8Gbu4FISE8Z8e0Q
FalrJ1in8LqaFVQbG1lZDiwqY8vG3GGBy4TSmo1REsSs0ecMMvLImQZlZo69Cv07pSAXYLOngrtF
ab6Lj8FzxwGlotYuoYSx5BWGyYdZ34nth1wYMQB/V5YPaOIbf8w9Eq9DLlZ3WAwrZPDHv8Yf4gZa
nJ6zMuiMBlv3mF/bG7tcQ8sRCuDVU2KsPXnB5qljcULWBYkI3nGEetSKLUSCFBLgL8DGCJaLTvCS
6h2qxBYASoTovE2K/jOYALqunF/KsqEZADgE4YV2hTwiJyyKBcRP9FpAFjCEBrzBEdEMIlHDOw2k
St/oT8M7qzT0dwZ/bFc80HQA+UCUwzpyhXwG252ur/t+Hc9VPjxYhbjVRqiAA9daAEZw5+jpf0pf
+gkxAgoK5So64MvOXY0PuDZexQ/NRtuauDViMLy2+yU2COlfDP9QiuNYbGeATZodbBGCDIiOVBa5
FFKc5IpdFOF29hL4+watSU4aNFEoF13RBSbioCGrPPBEw3FNZOfYS61bsqxFJoB85K6mWU71a3wD
SYG0Pgge1lzdE9xgM/aRo7O+gu7XbzAVcJM5bXTYSlm40nge/RZEsAKnsAaGsWqam8QdwbfNzfcS
m4EGqBFmA+Dz5r2/jZr9KD2O/qYiskWWKD/U0DwFS/bA3tVjAWAeEvnB1NZogsXJS6hdqydD3hdI
fp3OVy+/hBCmtUsDQS7VMVXNMacdOaWLJM8f2ubOVxZJguOGUBQpUJ5MhG0y0hsReTy7eYhxB2y8
NVg7uVza6QxePFW8GnYl0rPKLLxOtgbEPDIQxNLUE/h00jnwTBTmKffKvJdFNVxgdhs/ZVUcjMNN
xTQMGDryF3/6W/9a1ltP18y8uWs/KLQi7eAgPIAio7Mw7qKT8GpbIYDJlygR4JeLkkUPin8+ILnP
5mFQTJpj1V0hGQma6lVftH9p9kEWAIiyq7beR7GS1uE1YdobIQSHPzEpdWTOA7ac/+yk4QPKagi4
ccYrq+CSRIei/NRFRn1X1jTd0E08r7+Y+N9usVHVSpd0t76jOFqzxcxtUo6/sPMayJ8cNc1sMeyE
fAyYgnEOiwqcL3KyIBLzj/ZDZS0DPnkmsaMgTC5CEsGeWs1csfOgwCqqO1SSKG2Ar/TLdULunS8x
CVvzF/elxW6axZfvAjbXfJmZbH9sRiuhp6WuEN/E+rbjNESsj24GaccAKorBFy0BLhpBKT4obH9L
AqsSm5MeIQUSuAfdX9OzAraUl1AHvzTYIRlyoHaf+KaAUoo+UGqIPggM0JfisCxqcQgjT6bikcv+
B3sKSC5HpIWMEz3UWYLOB2cXKS6Mym6WvZeA92uqJ0BViLNn3e2FhfPre1EtPKdpZIt+A02Bb+8l
0c2qk0urhvLCTgREPnszjsFjQSd7BgadDLq/oyXUcax8Bq/Zq3pvnCj9BqSznyj34rWDvrv+VL+K
lA0OECVk4WYCLgSaQfV0/mqdXxrvhmkqcAuEqruqTih3sRZaqZ4iJFCgFYq0I9abQrsTFYQIYU99
iYCzG25GHUWPuetiXCLgovwV411U8dDgGVZytDMUamBCWB0G+djMZUF1XXRo/2DCBAC4w2dgQefF
cgh/8ZRZ8TMDT2Nj066eSQ/UnvmSFSFpjZ6HES9A7kmvPvUGnDGEVzqwYchzKbG5htIzsTk0+nkD
1uYO7hOVKCjHyDkjUov4uoIX9XzQ5t2wUsFJqgvM1UfkNHyhlG4hZ4vmDMxyPsKZkQ1BHSSuhnGA
xNn5h/vVt57uod8f7gTVYPatNeotsghJCDBlC+EdceOYg4k52SxtGBUo/8or8+BEMxpB8V/7S/Zd
PZKebr2b+hFPIOXNQGKLTPA6viJkOn+Fv+7y369wQnTVNDdKPCOv78YY65o5BYQGWCMSUnMFdHy1
ZLcI/nKaZjv3oNB9QJsHJXVWJ2EA0sA4ss1JQNO/MdcINLah9j7rePSgszfpeqRVTFnC3eDDwR/O
X7v660L7NnUnqIG0b3oAolw7ms5iY2OfgOlyJ50geA8v8mfx0SCeXz23HADP+qEgQLFeMJisSCql
WfCEAMz5K5rSDgGpoAwBPcdiIdH10ydXpBdDnw5y0B0M0jRJwaVj5jT5rLdInqgTpvd6G4lafdyY
76PxxhnjMhmh7epQ51HyGRrKwsaMRrvd1xj4oVrcoaAYbwkqSEoNlaT2kwOGU/P8lSsCz/Vtpk6v
3Jiyi6RaKmUr6g6Jjbw/yuKCRAPAAY7EwF/BrcCzrQ45kYpdEPZdGn9yXovxHVWI93Fcy4Lf9O+m
6YdZ3ye61R6SaNdZixqPvXgfKrCpjiGrBouGkzSuyZvQ6lfC9YW7n2yCP0YX3/+2Zad+pSoIkLaH
kE0FEcdkKaEsTo3AQMnlUGaA/9fBCxiZ8+NO2sM/hhUv5duwIDGN0vA8HjpeFNRNFFxgNkDiIWsj
wVupF7R5CH5+vmWHeA5eO49blq3JfTqyYw5NpuDI61L3WxBCy8Migknq9Ne90+LoifSqc0TWtGTN
J5xSoFUUYCE19c5wTT/YcF+MegNlR2ITrW4H8kQqefkfB9lZgFTF0WBL07M9H6Gp71TKQ7Brqrfz
6YKFR91atvYuRmeAaYZsauqto9ak5PJsA0wYFzZBC1l5Fd75wYlXoFceIrRPHgUuMH7Mi0B/ztnT
+W0D1SpE6Y7uiB3OVfZVPKZHpSyzABYQmOwAew4k6kRPBucuWkrWUxChPCfc6KK3DJ4kT4DLzHzI
KPHe6J5LmDf6zkeeU7YPBkVtnMEooFDtREkHb8T4SSluWIZygCoq5UDA6VBKhmpbAMTTzEULWClq
nZWlGfOIqEUt6ZpY6MzCDq6YSK8hu6hG4WkBECNuj9SUc3pv5tAuLQTKHX+TJNA+0L/RabytMsQT
9FjIAEfREftD2KcEAC5bRAsPx5FunnKoy/yfGhy/hP2SnG9NbNQAa2gAtlucqAJ2n1ZbN0jPLAwK
G7XzLHV0Sf+a2VYPjwr6S8h8uMS9zkbXHv776Q1b0dAMEaha2mR6J5ZkhLWVdgduCoAa0Pb3mpAL
40QBFL9wkk3D4a/F9H20Sdg1Rs6gOSGjRRbQ/gcCsDmdU0Fwp0roUOCeM895mEG3HsxTZe9IQM7f
rzKBsf3nEnRLMRQIxuxnk+0/gDZUQwrsDhXBOGGu8QRYLAWbbK/Y/itya+GRfhWh1ovUSvPANgpW
6vxF/LanGIBUVcTtkIyzJgd6ohZlPdpSe6jdq1E/dP2M9css4KzJTVKgS7YPijgZJicHqdb/HXBy
01Xt5F1oMCAkI1YoJCxUvbhXFemyr6l8+bD4bUjbMDUbZUK0CZVJWBXroVpVhobje3DCez0ob+iy
coOyskiTOyN4xv7o/FP9On+md/l9yMljLXNdy3UdvmZLvAqXBIJrutL1BRNaMhC83bJmm2x3YVSx
Qs6NOnm2qRZ0fRXonIqwtw6vDi4/ZGQ5tNi5We3YilhJ2Cc21v3/38DqJByQK3MwNZfbNapdqoBU
MswlndExX1MVHxAup2NEBkA5ZMNOcn5wdYLV+lpG35711/e/HYt9JnNI2ZxS7PkFXrBYM/lwRMcj
OznI4PcRaCPsgBFPwqOUwrZqqTACFtb6fGE3SNvd5fpiiG95Jeev7GtinXkf6uT8rNTGl9qMx1KF
T26vrchhaM5yJXWz+sDstCOzu5d5XrwXOmp6R3PoiirHhcv4ff7jvoU8p62CS/83bmiCWMo9W2aN
MwnUWyZjC6xI3bSEjs47OzquZOeH/BK8+Xnn/zvkV+T77Z0Mumo7hsOQYYmuinVd0X73NISRzGfO
cSdaSRIMnWsOdEUwx4Ajfy0T1LvT7hXSaUnVu3SPcUw5McR6sdqWtnLIMc9mnyrVRe1gg7xGXAfz
L363p5anDm9gf9hJKmfWAbiuY+oxpkoY8GkOT1ULuYYaBuovTryGF5MivzpyXrI2evOVd6JpR8vh
2HnI7IewOvQDRWCHrgVlXyZ0gCBT4NzWDVJiyqJt33CQpF+Y0a6HEoF79VpSjjGVYzJkOnIrB4Op
mO4ATzcHkYI0UUCrN6jWZnvDDufDcgFqEyKBdvFY+XUXsNCCQIzI4kFPztExlhpPFeshLLYIpjm0
B9aV6K/T+xTXzInewA0D0HRp2/ta5z9e+7ehJ4dqm+SxG40MrYJvrcCSMtPmR/lP8YAGWfcCqxhG
XjSslHi2bF8fqPlbMOyDS2f7rxP+22WIuPbb7GtMpSuMiHWHWR6ipkx4EGKF/eiifzQu5e7x8hr7
LVS2qd9YyJYYMmyYf4fM3NasrK5lEwq2jgdEZmb+wcWnHRYJRmK0kskUKCtAWt2ILl55gXBiiq3k
3yevyDLZkCgh2bohT245jvKq87u8OUByko1ns6yp0qNiQGit3vYlYBmOIOkKNj/q3XL7OpjXg7cZ
h/d+eB81XJJ2IohFKtmAnAD0AhXVisIX9dlyPLjFwY4+iAr0bl+ye7rgaThNwnrFxC7xfK3MD7Hq
8KO8KSjVE/d63qNIS6BQEWIK8IOEj53Q8jRfS+XQhM+sgIG+wcjz6dCXuMPctQVr07p/5OCSUNTP
oAOqAFwck6on8lymPJmXuiPFdih3yaG1j0g1rhwwS9x+Wd1I0K8DjBRGuCI9imfn98GfC0IMTNyh
AiZ2LEWZDJyMY27pcZ4cED9McaglpnSlPwOKlSWicakKxCID5IKUBfp6vv9pWIcKvkXzoo3PFlyv
obpT3NP5i/oRdk6uaTJVzMaJa6nJEsqNdBmWVgOZ59psLrE0fmxDk2EmlcLalXSnNtPkEH9SMfdp
Rg2HjPo2RoPNMgGf5c5bRRCxoLWfv8GfsT1DUxZAX9Q2bZvQ+t/F2FdWNDZ9nBzkfJ7I9tpqIEyR
cYU0VSVpKQOqMlHVL1ajWV75CYUom44hSDizMOfnr0UEev+sS3EpdEVUrAgVR5k2FtAPcnsl4Sk0
Fg7BCOiTIKJbkBzqmqV3qTDxIxQiDkJW1VBURaiOfq2DbxsfOtxNRY6OqIa5SbJPmKHz2HdeAdCl
oDJIrYn2//rgoqzwQh7xhYif3Cg6STYbkEYxS9Emr9vs/dpTnDw8aP0T+XTYXGtAjNriLvIpjyhX
3vDoU5YuyP87bbwU4oh1dG70SYifdJUhd+F/Rq+GWxix5XjKhmfJ3HmUTlUTw/Bbj85vMxwUjuba
7i9cgvrLfId2puoKiRx6dPZkqauK40aGnaLzEMF0BMyVqyUSe6gOvifqvqUvj0euetfjRBKXdyV4
wTYlJuFS23JvZdeV+dfJi2Xv9p9+1fDIIOYCePmvp6OjMzdEr0ulbjaJDexK0XJNd4KDTunKlk52
O6/bE1I+rrkzOa7Pj/bbQvxnuMkzCY0ySFWL4fIeSCpoByO9KhyaagVa6c2mogvb08tvuhbTzPt0
pJyjvrZj+BCk6YWFKGbAZIb8cynTXS/qzJZNOjjI/TGIn2IH2xroLAniO+aFPOwrrj831mQtxKFj
eqNkB4jFBEuzQd7eT7eh4m5VSqS+v1ri3bhgToagFhMZFp65aTwURdsAqyKkZUGkuQGyTakNH8h1
bvLqQrjwy67EmUTxWUwE3dIn08DqHDMbdCM4WMbJjZYV1as8wtYaK6tT1l2qc18abTILbLNDEMDQ
g4NTkZ0tk5G+W72rurXppHRXLtzbby/aEMrSmqPRiZ7aShr9UJnSOIiHD48T7GQB8P++V3flcCHL
mXYUbJn4GgaqokB5Vk31y/3423brhGWayVqUEHTFS8K/pU1RQ09qIBCiiILEA0V56d0fkqtx1E/4
kXaNfchM/NcChBHV9jlR/kg1wh7NbRxX1ybEhaygIxkhgsEKyBL/wvr/ZUVyyax9VUUBTfvRbZTS
wKSuznlUZvQb4tsx8LHsQQbaeCjsbEWBFgCimxZ7BUhHGzfzdO20JGD23wtbw8/XxIVQ9lLwK7AN
bLz+PaPtsDPZKLmQvBb9gpbWGt0kp5m19ZXHCUXxuPaI3XUDMsR1I+r4NjUTs19qnOo622bhXSxO
qT82iX8vSnz/2wvt5dJvnIHAYQBYKiH5Ja6kpVefQFFKN+MI7BulmQ4jZglojSGdzj+VaX/ta0ap
vB8HYXTL4v38ewFW3aa5ZuOvAMPzRVKCU0pFTsuQMslPDr0yOUaNFURdAhMs3VtsYnHtXRsE7bID
3bswFoZbbKVMPpSKsc9B5qglNF0e6ns8LH07WMi+NzNzOBD6UwUeMKDoXLb1U55laycNjgZYOyeA
e4i+haoE+fr8Df7cCshIv93fZCvI5byQQI/EBwLPBC9FM3kP4zs2nlbGzbe6EJT8Nsc0RJlYpCb9
i2lSJOJcG2VPpL76JwdJdY4cGzVJEF9RcH/+xsSW/u+Wzy5K4kX4pRsWKca/L85s5bFucii1pbTz
kusYKH6srnUe+H8/Do0EmfhCw7lKmYa2WlSr2hAQvDvLsr4N2o1tnLih86P89uC+jTKt5wVJpKtp
HSaHTIOgXM69+lhAQmXKt/qFocQFTx+cToNJGAEolmVNzsrOzDNfrt344NIdRi51XOfxs+49lNpt
7T5K//3JZ+k8OZJl1dBU256EASxw7MCgKB/a4ckr31yX+gPOfwA/Av1Nczfnn6P4tOnNGbwr1rPG
iFO9yaLP86yRdW4uTtYKMThgVsm/OT/Iz2Izx5ChiBKoyU1xFP0796j46l7lovnHaW4b0izsgYab
OwKMfpSQekQdlTc30AWiLPBfh1WMTWxLkQuTHNmaLOjRKx2H7TA+IFs29w0LDVmgM/aaKRkCcD5/
p79NS0NUOLhHoGbTND4Z9NBvFaT7rBJdQG5Q2vCSkV9b2kWz+u/HolCATCh5u+pMmwZjVSdoGlYI
/jXvjQuS7p4ZaYQf6aUZ+eXKM50kILLovxCJCWuvf1+f5peB67eMJNQKzPHBUesFSzvH8GQIrySw
EZ0lLdicMT1blyTPHUKz+rDX4jU7ZhV6AMHbC6/1t4lroVfNZm2bmmNMppTlaWVfNx6y7SBrOCoc
WFkXc8bfDgNLoSNDHqLLpjM57NTIDrxUc6JDZmCYhR4dYMuQsnT9zq2hQnH+hYrHOH3MFirh2IZa
KluAuJpvZ/tQpEEVWhiB+zYxv0IVrCqX54f49YYM0l/HZt7wMv8dArFzI3JrFa9xAx0JCLSPrMFI
FNjhV17ao399RSx4Nk3Tgi0+OXHgaOueFSrRIQEPWpt/PbLr2DIu3NJXhWr62GyZ7iCRFlorX1oc
3x+b1jphV47xwYb9khAOKZF8hP6B9uQDm4w7pPMiz1aBD4cofENZSy53bn7hKn5Z+Ohyg5HRwC9S
35i8OzmKBjMLM94d4FFR1eDpdsMaWwYrNy5kb+bPIopFBZeGqMLdEjlMTiS/tI0oC6Lo4I34X4Rq
CkRa3iejDElJ3cg+SPDBy9ZN6r3GwX1vtJuGwuGQfNgg0clomuGmWbUWVj7NwZQ+1HBdAkSLkPua
s6wj9HfkdD9C5cnH61D8vG+svAwYpepsRb2gDLOFF+g3neqtRfwZmqC9jNMAirgCphZjQ6GBHU05
ThzK643VrRI2CWRxYWmYIMFLAOljVvuol6bgMHsAZEFor7UcZTcXA1tUqIdu3Gp+ghpZugjQlzu/
DvRf39e3Ryi+/23SZFWjqX7B+6pHREOd6xC5R1WS1+ylZoMDBFMpznSoE28ehMDAiRdmCDaeB1Cl
O0kH7+0ihAOOsFE2oYFsuVdshv5NriBZowyF/NzCRLLCD7SNpRaPDYg/F3ic0yGcU2ePI2TUdnQX
4qkU1QJJ/ivdI3hGsxA4Cyo/3laExrkrP8eQKQYL/S74CxKUpPMP4pfCs5hLeB1RAeSInOpA+fjH
uUYohYdWetN9BEWMHgWUa46SHLcybYmKMnKH/oVz8pd96Puo061hLMiA+9RDw07d4amXwbVJnT0R
nEG4DRv4/E3+9rIpecmOWDFssJPzqwo1vylr1kuF0wWv1EfbKL/2c7jehXdhZv1SZeNQosmCppZK
KDDFK3iyXvZupIOygs9ufaArKSe7EMqWglskJOW2btYJtC6lDm5VH1fTeYl8JLRgtV32arQJ8nCV
4NwoHrwMJ85/vXisqb89EB17K8IxJEQ41/+d/bIS2y2xIBL2VLx8299pwvFPSpEEBiatP3CeMgGq
Ql5rxEuStem94c2k6GOg+ipp+0AN8I0vVnpW7AtE43So6QkEErm7znLosnbs3dG6XBMfn3+Tv4Ui
5IoILtFLoj5kTtatqrSq77lZeJDjPyHGqNTQ55Lx2BbyUUMQK3dBMqno4UpYRLnlbVHfUr3QtSdy
y6zdpeM6GC6c2r9N5e9XNNn5ORMUc+zL8KA719SOxMbrN2iMg4od+1slcS+kI19w68l5xyMgu+KT
qetMazpjkeVlGXfhoYd1bMru9QChss8bdE2uKiVZEsjAAcn/9CUqkWlAqw9zApFcKig6aIEOhvgJ
bfPAlxZ/AwnVOtClSgEGzrH3uo18R2LZcCHC6wJYGCB2jDO3GmqnCUreUqQhmwf98GJ1Xky5H3cl
YjlK9IalfLUPv23Iul70jhM14UFUxCSFTVlDIiXqFkr2qg2Pbb5zyru6uKss9GRRJAUpi9421vbj
Q2Csz8+y314pXRkCF64HTMJkv0g7Qta6MqNDUX4E463fXBMlucFJiR+j8u78WL/dt6ORlqAXzw48
Tct7qfA7txyiQ26/i9qJ5K3EIeEi3XR+oF/SWMNBKki03BX+P7kptdGszq2S6CDv5Byd8xT6nth0
Ma/S0QCQLwz3VaifvlDkiXh6lDeMH6WNyC8C1W3DiLDsXkRmnJsentSJtjfDjx51CRGxj8iLoS2N
7YpDnnv+hr8qDT+uwCKDVqm2yiRk/+5yJT6jXq35EWZCnLT4J0TPi4p2M5ZWloSoxfhgg6vq/BxW
5jFBzgyiJi9aRX2tMShqUcXLc3d1/qp+m1sQeP73oqblETXVfEnnoiITRbymXETDjhqJ4vcia7q4
1f8yHLAyUgpNcziOnMkzwFTRLlWrCEV3L/Su2djRsHXkLQEwPPbzt/bLqUImJqJfkiWV2u2/zzvz
Sq2qDNHiot+eodL/SK5EY02WT+cH+mXNCBAmJ5hKz5wi5L8DgSQwA9mJCba1Eho73uynwXqv0BY9
P85vNwSXBM8dznL68pMEJtQzyR91jnJPkDo6D92beYNYX7C7WGT67T0RLfBFwZmqz+SWKqOQvLEb
w4NIXKhpWe6WKCzXjCWZJpTI/4cbw7sG4ySLVuw0eU6Dwi9imyPExaiQ3YY0ySNJYNJ74f9Qdl5L
kWNZFP0iRcibV2VKSp9JQuFeFEBR8t7r62eJpy6KgJjpmDYUoJS795h91v6h2fFF2xXuPxVhFh+T
2/VZ7NNLWps3dRYfqJ3Rdl1iZyI+Cha0GusE4QvmyHG8i5Z6eb75/jy/elD+c+yPWaH/bCrSOJVW
FKfxgcWnhMjDU1LT9xyYcPv+QF8srjrNbO7f0rr8Z/eqikzIhMigdxdvgKDpuUNzJWXWm2JBfV+j
dP7/j2d9jMlRAlnmM/5+A6RUz6qkgc5JrxDXhoo2JUu5lO2YtccMr4dj8v0Bv3oV/nvAT+vI3A15
ZQ0ckEI1FzNvMFc8cTxz/uHd/liVP63aPJg6F5HiFlqlT6cWmoFi+DqdP63eMmdV1e/RhM7HeGc9
UZjKC6d7ObphJGBdjLiHA38uZ4sJ6mZVqyhS1txzVHzCWhZKNG4Z4q3LAEk/AUW/3AcdF5T+Ruh+
eNK+eAAMUaPcLStU8kHk/X1D1Mgym0Zv8A3ACoLKLW2DUX/KiGUIpBHVLeLe7+/IF9UVg0V2gfFR
zqFm/PcRJwF2eqEq4SEZgG1VDOkLv37sT3zxAiHu13ltRYnWgfnptAZLntI4KMNDXT9K+Q1Vdout
XBdfvz+XL56upSNBp9Ji6RM/YLr/eU+nXGnTGi3qQeK2xy9N/KemL5FjD0A++P2hvkp4F80hKhCV
h4yN6u/rVklJoiUavpypeIobj6UvNQBTdsszA1ghgYrU/xjdfrG8031B8oPAFWXj55ZvU4RFPYla
vJwgsyYWRRVp0t7UuN/pTeYG/rhrMRMLaLcLDJZqSeK2ARX/js7ZU1A/dI2Kn0ef2T9cjC8qSTw5
XPmlbKWgvP37YsSjoZb1wOdK6w27DjKcYGZyE9/0ZqWNTMq2vwIDAdIPN0H+uMqf33IycZnIUBYV
/XOts4r0Wpzjkf3OB69YIkdtGTbph1ufvnMwBK7UBu+i1oMslqbhJZaEgyYzcpkxZ55P27yqN1oH
yEM0YR/HR4oXhYkPqrAfkBfGIGjMeK+XR1IIBg0L7CWt3yqyH8w8kvdUET29uRPSjRx6eTG5y/Ye
wSRvhaUwaDLgrGCAIYzrjAFMKpv2lBkEzDkZJTgzvrlpf0kWMGxS9UA1bwoYAW16ViYZHtEjS6IF
ysnomOWNzkVrHKQCLGOfbLUhoMxTHEEDwzNlRh/eKFabvML1EXMHK9u2vQ/TwVwF1nxBNv6QB/4l
0JheG5tNz3A3HsYAqs4EPKZ6U7Y3RcAQ/Z0qCE9J+SwoIGiC8zKeQzvkJeVN7cYGtDcaq3oxwAI1
PKKsAvUiLHQHYDAKHj51/0cWwHuDBiIUjtR8K0eMbbInL49jADEB3oFP9CP0Ae7m0FsAMqSy7g3M
cZZQ1ELrYiTMRBfltQ2BsxbHjswxr941xMzFWUbuPjCvCDRU+FWbDFjGZrhffkLIRyfjGOVcPGSW
yyDeKqzLcyjSXpMvMQM2megGbxJk0y56EZg6t92MJT3DuwDdVoM6V7vBML5q7zK6pkUn7ctp3ocC
DHG7H6nb4QJ7rIu3Iro2AZU3/zQkPrjIHf/lVKDUyh7hZ1bcLlFBoVmrdp6cPhda21TTzVKGXL7g
B8/Y0qaUpRJ9XnF7w6K5X2ftDC5tPKQTQ2F9nXBnW3j56AIgov/wmn65fPznbfmUNAxWHDU+RqJL
TzXxT6YX6puJInPCx5G9bYaIV6sfKvAQCd3yRtiVEtQcfMqK44+d16/SKoJGXE1BFKsmCPm/1wwz
98NGUuN4aeYNmeYQzYXGMV1QTQI+UDEOjCmuMBv1lXqneVjEfLC8jWkXRuO1QF9a/dBE/yrVJMbU
LMpC6ItN8dMuJWhFL4sF0ZeBWgcFhGagEqAr5N8TFBEVdErIRTm2J+j8P1+PZY38tJSZuKcuvGY2
Su3zJIE5j60fBWG4qFXF8oRaKUouTcaoFnS3bjcjZ1iCWwll1Q+PxRchgMmMAno+nQanYS1//p9t
c2xUqYvbKTggFwt2LZiY6MxJ99MfkkpyFbPzegqcbGzgYcz0ph8fv/8EXzyXf32Az49CJ+sxxsIB
ikVPT3CoiOESYA12w1X+UTb1VWWVo1Gz5O8E2tqniEfXzHS2pDE4aKbXVMx31usaKmZyv2gZUws8
aHFNOu1ZpA/RSs8s6Dlc4UJhZrvJHkijGohBkDt6HfE30x4t5n7tD6/qV1dExw2AMS5Mlvmsf98S
1EtCVUUDIFthlyEdzpdWaXRGaWEMJoZXuff9Hfg3QFsozByJC6MhUPh0B8QRWPgc9sHSoaR3Q05F
c/LH/frfs6KEQ+RiLZUqAtzlz//zoFGylhUh0YQ9YQILTkccTc2CJroyHpMfg8Ev+lsmNSPdouGq
g5u2PqUAadwohizV4WEOBhCZ9SrNRKdf8DPNcZEOSPSEGnXaYGCxEnEt7sN1MT83gDESPMlNOEoj
cglTKAHgDbfM8FNxkmBCVoPmFjlMPc7BJNl8rrDemNn00qp9bHG0KOLsyKpGqWylYu5lUfFE4rWT
oAIlYbPqM/VgIXvUcumQEYk0pK8NQNgpDC8B4UEwNK40MNnelW7Zzu4idajofLcWFnxU2Iso3/XR
wMxLikv5sI5NY9OgLC2as5YvmQKUEH7MYJPvRdWNmBIOIexWCcj1knBQzXjBaCN0CMHLMsY4rsRd
TbMHsJidpYIHAuQ81qumTh8LIwQDFCJiVFzN8LFzhBSrNd78kDYjNfLfIT2tVAQVNc1M806rJQ4t
x9897HshyW6YTtnIjBZTLYNBkeymnrqOUR8y+tIxvtlArQMGhnSKZMVQr5TK3CaML6EyX2Ul/ooo
wliEhGibtRKQJby/pIbT0rmZFY7eCzo5UmoY/sADc84kZ9irdFPDdBWloJ85eJTwn7q632RTZdgU
GF4V9uMOUlhDt2hORi8HN6o9VIKxp9hOT1GgbIdjCEqdWqzsQYm9dsrWWBJR+pcwWiuZJADoM8hX
c9pJOTNTvJyyuK/l2i0Z/WpgtaohI3dVcLVgIAYaySOOutmZ2q9FbyyMdG+pgqtiuz3lsrkYDXli
8ex3KAJNGOS0bMYM9xs41IPxrg2QcdV7qz71MOpjNTt3XbcJ1HFvGlDtRjZM7viiNFbn7qQrQCgF
8CLBRpmvjVIfs1JfW3RTarVzQxHcSgDqisdryPXtnONKYwnessZIGEH5FQPSfoZErkBUs7BzBOMi
0M0xBTgkSHZBew859stYNOcIfCdYeCjSYAKACiH2u8/wRGCS2IQkQyVaB7CcWjewPsAjdAzOQ/mN
8e3cxbQ24pD9HYcOiXs8Z+I1itAo54OIgRQYkNx8bA3hxgDDWVDTHWRrh4AugYwWM0qbjvOdn4jr
uW9PvAlqfK8vAUPTOou+GIn11Ke8F4K3lIaUDNz5vM/C7DaKYHsOUE4L0HX540D4p6YTDX0fANh8
DgDnWJNGWRP3SPU+67k3RKqJ/GzSPp2b3KuZkob0RhI7gUXzJ2rAOMlpD0VyP0sPWf9mNNKLHyNc
nDOXnkPHgzmbijP2vaO2MioXqL+MxdJmid6LUdn0ESgv7LL8YbkqmFJUouQxqoxZlZ0F1buQl55q
YVcZt/a2a2jT+L97ZnnaCaSPZbanUlRPcvyGS4tqaOiau0OHW5rZY02Dr1KiCI5B2DBOsAti3HlA
eVsS9oUMBunqDYrTEbq1SLiHRt9if2dHepSH8bIszi1MOXlMvYJZVvKriCW0wU0vMuJdUnTnZMzO
graNMpRQQWSmMDrjjXElnMCVXncb03yL2mI/ilhCN8aeZMITZExBTxnPe9OCizWMjaY2TA4K4OIX
1rFU3M5d80dipTDMwSsbcTPWYoMhxCadpOPMmJChZfvc8J1JB5HaV70LO2hZYcvxvs5md9m1LfFV
nnD+JOjG3I7JQ/lsAaloMQXqjOQuKa9+lbgNBA+mL42IdC6sH3zGpVqUtjGwNhEroyTKz4qJW2Gl
bOPFeRw8eZoKbx1o6iiPbpsy2xXTC649+75Zzz6DwFWxngpcPTr9JkJVPNf+pec9bIse15t9bP6O
pd4JRkB3U0xjJu93y1vbKUdJgNXGhKcFJK8Vjd+d1FAlhjI3sBK1McpVNd1n+J3XTGoOzZNa5Xto
JNDZn5b3Xaw25QhJIUptue9t32jONG+8CGOCWDlrkbQu4tpVWdFM8JwKrzL4+1IFIJo31L6s31Yv
gWOMhifQmDMsBzQEFoB7acoe29HgdTPMWzPuXTkYX7s8v4x/pkjYLEuPBg0JUf3SpswMyr8l1Bs/
AyrWIGROJAxCQbNRoNtGvO0TIxBzQz6nPVfgzZOp8dJSfdD660xmXDfTXrdmzN9mV0NMQiXE5ej2
0MPf6lHwcqYh2crS8OmMdwXHeiDeChLfiSIH9DSMGpf00jJXxfLcZNmuZzCVAQNPTZNzqQZbVlOx
Dbd1qHupWFxEmLG6Xq0UhZZmVIueQfDZ4s4xYk12axYQKHHdq+faaRLhLegq9FoRuPnyKSNN0RLx
UZYBgQHvqidIgWq3FyWceSNhbRTGqgSOz+5ZAu2q1BEEOInWMowxsPvqo/yoiPqdNabrmTcsjcFF
6v02A5QX9s+ymi0bQgA+iqy4SS2uVc4yAz07f5WKyqEXz66r4plSgo7Ki2OEpe5yFHMjt/J7F4d7
PQnXKqyWoSQfFjCJZNHH32TgvQ4U8NBkeVwOnhGoUIDRqhepRFbDo6vIR5O3Jkv92zaMd7NFYXhm
PE9bVCbRk9WZsx2l7V4U/Y3PhfNziTvAnEc6XcpSPzQaK5MQwmBUcKVIZtWraiDIKUFrNkN+z8wB
BKd0KxBVl5SJQNJBLRGdphMcmckl9Bc2g6fYhL0PPeaIATS1aRsQ+IjmVYkeLb/5LVTFzVAhFWDE
gidqsKpDLi0x22tVaqBL7LwAu5VOv9nULiTfGMIn9QFGKiLq84BZz0aUuGuFYI9WhwtJTsVdddDM
XhhjX35NzSZuaP6vmpioH+JfSYv2ssAhWRbwwR7kYUN68ZqAeqx7DS9hwLKU+8rhyaDEwj4MwW/k
vZNScWum1X3OK9+Ev8gHOQkuH86oVlLulDi46/Ak7Xy4+CFYeVpSm85nVDqPCrAy877OEWFx0kZQ
M2iMs4iPa8/AWqvmjBO3qn5X4EyrZ3ezru7VIPJiYl6wg+K2o/ht37amuTK4SCOyc4yKcAxNMLqc
0/eSIDbrqFPiMJMUAlh9TWW33PfJvTCfknApCWCTq5sbdSyPUqncGh1q1wRP47A45MDmuFIEbjzR
gzVsOkskINboAwXNIferW4saV58Xl+/zlH/nTBGoavpHWsTUt2h+SlQycajFqYitfQDsuRnibYS6
aFIZgtdwqpq33XRkLQ+0aIeyDc8U4uGIoYEMx9vMwhMVXjgmlBNk+FgF75P3m+8/4Edm9lcav3xA
jAF5kETWtc/SyFaPS6EOEmtPAlAk8Va24JJTsIpjNzIPNXcqjF+KaWO29bliQ5JEIrNmOyeHjh3R
l9xSY16omXY5RcOpJ86lkpbW8TrAVqqLAecRqsHDWiVgd4D7k8OkEIsXzH/L6kqJixc8iXlr+rLf
R1O1TZibGBfBylKGrAR9zbtTRS/UC7Xa3wqptWsmrH6jp0oASuxfxeam8+/kdg84QEGyDhNy2Bhx
tEc0gylScMs4n/v9VftXjMJVWwTIMm0Cytsfyu//ZIZBOFaCPxnmXqO8N214kNdm/W6StBAoipTK
BDeKHiYpccfwmerI3MqeWL35PLcaXRlliRinI0UDjVd9oE7zNgRrqQYHJL5ieT3H+G8FG1U5pcVJ
CG+MhXAn/ITB+Kd58+kkPiXtlTpUY0r3Y1+0V6pZlBH0DLxNxHv5nLBhDMnj95ft3wPKEpUqBmgk
3mowCH/n03I09sHA0NGekhFRzEe6OodnUYGbrL/T7lXiH1RDyN34nX8/35QHaGTzfFN21z+KaP+5
U30zZ35cpOa+LYHn1MHDADo5akHZRjSomHtVdU9Tf8VsXZJa2xIqCMJgSn2Moup2qvYR/gaj3RQE
MhjrNgMqUYXXYcSTzBgPEi6+eR3usxanJ1izxfhSopjWIlY20uU2iteW8TyhQx1IQdTuisemXwQu
je7WiNZTzjGCVxZ3l9kgUNP3M+v+KMWXoQbtBQ5kUZsX2aUYHXQMPpSLWrxkzX2QldscMxdpvtAL
1Um5Qo1ywETkvMieGscKD1225maQ3/DResrOWEiIQMXDUr4gctxmanCtauK23wwfb6oh2ixnnPeM
5I4vtW/hTgqQNFY2CGrdmSyjoOitjk8zvCsrxRY2AQtAkSdvrzw6Y1k6tVUh5Ri9UoiPtSruwwCQ
dHsTsKkwPMavWC9lyjGc1rEFpjR9EMv2UqTlMcTuV8w2g/8IwJ9pKSaiRFqZUXqd9etHLYCFgqzG
N/FMLZp1XgBuV3aMemH0g1DVNHlpBg2aN+4dNTNW+stASd5vcaAs9V2ZMUrLDcuKzBFhV8bl2+Bj
tVw5GeJ9H2O7SLmpMgMLpHybTJxt5N+lerxBK+OnUOb10snpwXZTjUAX5jFWp8W1TK8IiAQAZ/1u
CWNRWC7/NmCi7ANdA++NlIvvM3JjrabsNoweZQA+UmuwGzL0qL8tzcuQ38jWcyCpjhJFm2CydkaE
+RKL/hCB2hfEVYZZaXhdvmKa7XNp7ZdTQ4MrpeWvEQ5lr2Dik4KwaXvTFUbm0pbfplkdvqLDahnQ
I36j/Yv9ra13+cNQjPs46bcEbNLHEJpqh8K0tlLtJo7fZ6lZDRLzWPlzq+MolQeHmWwzqyFfWuOd
mYoQwmHQZvq2NQd7SXBJIfdW1ex0efwI9JaIVAA00vnuFIj3VInB/gNuly23riGlC/y4Gm1qw3Ch
yj0FU0eMQElLAaGYWZdYMEiwcTWwYuEq8P+GlwhJqCG3hwkRih6iVy6CUz2CNC+BxKnVaukBFGWM
OQlYI6ndLmH+WA1eqwPs1erZYeSdPiAlLEdGN66NgdPlVKzkfp0YNU8bFM+wfg97BKloCYJ6N4rJ
qeobUDCt21FYEPR4K2KynGWpJ9B4ENXXsWLlR5P3/SL5b6fWYlZ9kRJBbTYNOvp/r5JRD97OknN9
b5Q389ZSuQfbKd4PAjSuY4gTV/38/RE/dK//XSPpzdJOX2iXiP9ABSh/H7HvkliWOlFjQr7n9Xyp
iXDLNNwY+p9B2nRUkmqK+rW51YQ7Hep+PG+HWXCatvkdT7gbqZ7ndxNz5FhdkX0ZM5RxPGww3xrN
wyjfhuWdehMAS7vKNxMGBH6LHzmE4vHeYCfopBvSx1U1b9vkJOovJV6cLWUdybjvsXr7/lyNzz33
pQ+9yH9lhe4+85yfrq4mBrHUzYp68CMiwzl3hhZ2q1RcOuuPibFaItLJyjcRs7+1Z7I8RBghkmqc
KEcxZ4pDR8irvpPqxJN5xQuU6vFdbck7QIRmo98xCHUVgtKZezix8DVm43YW1yV5om+R9BUZRjmt
q5vttp0UhxTYU2aF1jNWy4dwhC/a7qz43Qh+j+VvCRJJiI4aYpF0NJo9qgTWldP0GFGNGhNXxqxk
jEeo7KzysOpSb/bTM9ctxY1yUAguA1uUXnqhcyUTxEsOFNjD9kSB3A0RAXIzE3YBK0nyk76eJ+ff
fVddYkqGYFBQ0Kb5+5mKe3mYKLLhdtmgpB81qsmOQmiXVvFaLQa3QuOFDiEFMiNSlBMZKOgqurXF
cx/wkkY3GfMEtHSCaXIy+TnO+wvksLQfX2S4EXQUro0BrFaWgu0oDw9lgtJ3bv0/SzFpJm8Xga4v
pY+KMgmV1gIN7TLVXyYmJmKw9hkxHKZ7COgMh+7pIoaWihM9ROO+vyxNvTElu8HlscMjceloscuU
Ebtq6PpNeCMTBSvjH4u6TjxEnhj9mQrNTUh6TO7qUodtTclRendGIj5Vf4xZDleB32CSU8ZnIfTv
2vQxb2XbwDQlnAbQyNLGqOC08e+1kl+XaFrXsh0a2WvEP1JMtOnCLtofC1fQ4aVrJzvVh5UPmgLA
6zZn3icOaE3M7zlVBQMtQNWWrggomW42gsuSPi9jXWd2bUdqP+pD+0bEtbxS3UEvnGTTU6+fTMWT
m1+1L3lxiXHqosTjN0b6rseSR1SLK2NPDJvi6jWT6jLgRC2wKavrQlDwu62avcjQVJbCAV1YGtAi
7Nysw05sGZPLNAjfwqXjqs/jZtExSyp+rLp5qBKw/iWddrNihW9vKvaZLhEuDSt2uvS9G4Nh/mil
FebtQGedu4ZFXQXxUz33Ev5ulMIT9QX9NhhyJnwGfMmyzm265hxfK43YRCG+qWhK5l0D2VScN8uI
zQgjqWiPTTM8dam/a2Ngjr5yu2SfCogkCBRNEj/k+Hz6aX1YKjmxEawSyg1mZLmimK0LfELCbNon
Jvb2ckValJnPVhDYJg6uefesSsObz8B6CVstIK9RitDLWs2bNo0i4U6CA0E2nVHpXUZqSgNPXUxZ
OYr7w9DgNT5tEq2B3cyOzoy2qxBdBHG+V1lPFpGDnh+DtuKxCB1U2t8vlf90v9iHKApAo2CMjb3o
U99RMq0RGaWv7Yf2dZGJELnSHigJMal0FOkPuYH2WZPDiMoy3AULBAmtqImfZvSy1JQmkbf2GOUT
r8RIz2O9WI8KmNvht4pQJD10Jfnk/KgO7blXm7OuUkgEtaqZzApNp7F2TR9xNcXoynCBdEfCgejZ
GLCK0M+VfGhN60FIxGMsqxtRpq0SjILTKe8ZBXtzCxAB9r3kTBao67HyjNEDzneSGpEiaPsg9J0j
mhR2/MGruPFKcz/KjIEUq3iOtt9f+n/yy4+LQYdTY1dm3POf0VOIOYEY1yU0wHtFI81VsMuBjy+J
IWVw0xvFau36rfgsWr9G2WF2fyUymSXUNQ+oBXi3R9REu1imA6AHTpr+MfT98qlFjamzPjeeMtQ5
tqAYbtk/SeWhrFSEOISycPjMP7LofH9CcCw+7QcfZ6QzWwCGSARa/On2NmWea0aZlUc/S1c15sht
SfGlMDYsiF46/Bnat4Ke4kCwEWdePVFXHS8Y+iWkamL1HmDtUuCkOEjKthSOVnLuhRvBz+luYglD
D4Cip2g+zNQUZAr0iZncKBgXqtrjrONjhkxSmLVN48PcWyJQeADqxGpbzvf0NIIyuasqaVdZbLzW
mmzEHjuVUkXiZmWPDVH41vZ/ssZ8q18L9vSRGskcNEdliPZmXu8HMXYlHL/7NnBAANC3bWwGsx1V
ljfMJjxZ0+TJgPZyGtalQXAcnHPpRitOuuCZGG+UHT54wvtYnurith8OaUg5IXiVrV+A+9YV9MNy
xClwCLyidwPjZhKf6rjflMMEtMc/juppzhvHx9e6vgaq5+PFGCjnRKwOU5psdcxs+vyVDotH/EJ5
vl4rWXCThcVZis11G9/3yqnBNM8c7vU2wwoy8WIzf9G6GHdiihHBn5wmlYjK5PuHAjH5vw+FJDIv
zhoDaIQR+b+DhMAiehHzsjyKeXJvmNm6M3CD4FY4BcNM09AcGyYKa+xXFB5+UbvB/baN8kMcr1Id
U/Z2N98WA5lHiuW2THqp6ocZh6/yEDa6KxnArQCralirzm4ov+K4GBNiZTopyypcvZID8bCtrFvr
Vr8ZVhChvXiF68HVWgPKsl/So3AQDgHx33bYhVu6MTYMc9xPjHWzJ9mwuci2cgGBvcIcwYn2smO4
/bbfqit1NZwoOEiH5oRV8Vp0xPv6TngMNtHG31HFXbfr/b2x3mOjeJDWUOztxZCzWb2eoaLZ9CS8
8JKdJJdAZJs48Tpcg7z0SJ5X/Sq3D6ad2w8PxXHeRI6yyd1sY7mv452Fj+C+Oan3hhtt+CcfQ3am
l3Yrr5hRPWGosB7X8WVyFFdxcXezj8u3CLa/Y7JoPdxLLuwZl0mj1fOxW61RZdoITg7ZqTgtdNBH
3/O96Bpd0zvJ9elS2JPTHsY1QtxHhS+QBLdYTd5398WL8YZxD3QDrKgm5VcrDKuSZL2g1K3Od/mA
J4X2p0l5JLMKLzP90hvRY9zhY4b/g5Ckr0KPecbAjIoVunnj3wAhJLOgtqGW4rrI9I1lRI44sjVS
F9UVHt0ifugqPH6DykmseYV2zFXpznbCpqiTO0mmjdSlHRxlUV1Fy5j5kB7KqN40VfTah92NUDxA
nr0qCSZ9kLSBrHhWltwMRnSUU6IQtWOXwIqLDqVsqg8DXp5WCvG0l3ZzGZ58/J5biKcqyWt1H8kZ
i9mo2X0XY08TbJbej5FkThZGD1muHiU4X2N532u+e4qnwEFRRDNMPNZp+jjShM0pmwo0MAvLVatz
EuDkMRzGDtY6bixmm++0svL0BUAeSBQ4NrLmpRiM+dWIryK2LUWkrMVEOMjSq4QRTr74Y2GUM0Fm
JT37/kX+J9hncWcKwIDbwW61TI78/R6LKj2SSg6pu8to9SqMyK60FRLpJm63BVUSwiE6bk7FgpVF
xaVgsxkCJKyFtjNaOu81QMVEdXj7MQppqI6gXJ2umfJr2g/94qPFrGj6JlvKPSq8H1Yh86tFiGly
9N4ofCzp886kpWVqDFlfHLMANbmBfkxdnts5dAguV8ZIqyHbdMKhovVEXlYzfFPR3MaUfdCHNdOX
snFfEWAP9LfU+lkyo40cn8REX0s4PYxuMW6p3a9zEV1u4HahsRakZq0juFbErWze98Xb2EXXFrMl
k+3Lz18ZWVvlynqK/WfJv0VVJQqFHTUsj9VGLG9yaPd6cmKjsCK8WS9lnaLZGVxa3wcrZmfFWKUb
Jmzfq73AuHtIA1TfNwShGpRlP36xsocg0kDrP5bQhMjRzVz2QpKXOCicOLEw4Ru3TTSeojk17eqh
gn0eaz9puD6cp/4uOyyECdoiDGhBYfxMg0xnoc3SvOXCN+S1869BrNBYRWtG03ZSDJS1Z+bcMngT
u9sWL91OMGmFajjvBJegsDZR320H63FS3Uy81eM7PCqV6F5OtlkSntQA+1M3DfQd0l4CoX6l8CuS
+D6NqTOead6Soq1hpGAO0W9EIV6b4yHGrSgHrGUgrkVZawmlbYjlxaRLuoDL9CB0yp7Xzo+cObRo
2XZOo8TnVqxPQzbTyx1I163hJ/zV0iT6dKGY4obmwkgbFQvtU31GDBmdaxojO1ZRTQerBn/v6YFn
0LL84UX+HPPzIi+oK4ISkRnuf6A/WqF0chEU6TGfT0JvrojkzoOJ5g18Why/KYb41PTaXp2wiw7i
o5JpqHZUpkzwVhgYsS1aevWL7UafPdIx+p1MwroGGIY9j4ndc3usjJQ8nw047XeBbFy///xfxc2M
GchIEem26+hi/16IOiONTUBMCQoFFR3ocEonhfZo4IhEMCqW2zGcWQELIirnvSsGbwVflw1PTkW7
bw5NS62C/+o3StnaNVYZKY6PI8JsdrvGPPr8gH9k4cJstUN2WI88I+9WOmzHIvnhXP6pAzKgJqoW
ozUUASEUfKxb/+lcFPoEnqItkyNbBMWTSb2VJlyB+3cpPurMJqfY3xndD6shvmr/PGzUAUn8GOqh
cQkE7u9LWCSGOWma7B+aAYtj0b8O+Kf6b3G8WBu5cxIcyyZ12iD1NHExvpAxM26ceDbOvnGbjL4z
B8EORUchZuCNKCZjTNjtmVawC2M/+/jttjP25cnW15kwYLI+Z0+2tGNRLuNOkictNrKRI9nnc2Of
n5/l1bE/d17ulm61giC/fjfXVxoyx7t47ZX2L0ph9otpO7Zkv752XnMjYXK0hHfSWnbQl62YnVpF
9rnx7prV3R3uUra+vQZ2ur47V0ec2108n+071309u++2R0HEBkpr3xEfcoTrVXCu4foOPOR53KPB
Xxknc43TyA47aNtcX97LPcKRVbkhSjzJW8DZv6KV5Zgc5s1YvT1Yq4uXeIJDAkno1joe/iI2p8AP
eaP9Pu7nvYa0ceTU6DSdJVvZJDssFwi+rIf2jOjnmDnD8ytm5kALXdVBO7liOv0uQds4b+cte2X5
lD8tZ5kRCyLDXs7ARexISPlKAMdf4ur47G6v78janNkOMOyqnpEncqI0C+x+/x7tZrtaMTTB3wNn
5I9Sd/mLdY4PWPBJP67auCGEWGEKu8Z5fAOGgJ++u6KlGF+b98q7o4u9qn4l4yrajfvineh0hz01
3zbuMURysQvhAl6vhce14Ct4ld4SjnuB/Y4JYeaZ2+UXZ8t1yVbeNVld38M1+GduOjcs4mCB8/5+
sUN+02jTlPBCznPm9m1H+8pt4hs4Abz+Vog81693mfMacZJ3/K9ZnbXN6/LllJ8mbCLMZUnganH0
LaexJfHkCbu7K/nzOz4JhwwcDuvcufn6NbC9rX3dcjR3v1nv3XVhPwv263kJ+V8R3uyBJa7JRu35
8BrskWgqh7x7CBMo9tD86piIJyS8qFh8CnL4mKcUy9F1lrMy1kJjZwUSqlyRX6AI2rWOelF7birY
mKWbY442JLtyGtYpPROrAPQ9IBqi3ULHUTZbsmKqiPJgj/15TO9F8dn6KKgLtjTE65R2jbFM9JAE
N9nolGPMRaGB51cD6kEqBosTj+YTlhyS8qIBXKkpv1RLHKxe5uiFEZLawJ9+shWd8L18Q360Kpk5
lCWqV6qBCkchW+e+RaIz0skPEJhq/uKfiLcnyetqLuDa6qsG/Srvl/yA2eBp6gGXK67MQFAvCuAb
8s0gom+mWDN7qk8+EVp2oBofOMlBupNxSjf2Wel1MruywlBQyMPWHmoZK9162+LXQ8JkvPVCeWQw
nBn7wxS8WW2wD3rN9WsEt7XxyMKQSac2ryB5oXmJUyoOk6ONyS4Aq47eZ522sZ2IuaMKbnZg/oe8
pXVIXl/73DOLxyUukMr/kXZey21rW5T9IlQhh1cQADOpQCrwBWXJEnLO+Poe8L0P17LL6q724VEg
KQIEgb33mmsGfd0QDptH8n0PRJGymXgv+U45fPpDg6G8sg4s2c1N5aJqRLpX/rnVpt0Qo40SKRsH
YR1F0j42TDw008ciTwDqR8uLZuaZQls3pfjQlyfa1rZVpscwtOR1DVxKqKMr4Yi+msNMW1cE1wKu
458dRSex24gezlN2bpirNIe8yjnhly8Sa9mq19b4I3oLHUnBppLJWsPuWjHsEmvRnLiVPnqSMmqZ
RrzXaAqkCryMmda0Em/LhhEOkSLMysqrjcCRc1ok2jaHt9Ep8FOgpwymK4UU1zTyMqjO1fAeEMmq
Md4ZMXhm9DhF6TeI0i/48fdFESpZSbUsk0wiBIZf4EmrNsM2K2sf6ymK8gDb1kGELw0w+NT5ohNZ
2gpGgBPqcEUgzNeGN1qvptF7eEMpJZHUeOWbUBL7S5lAQi9muGpUjd1NzoVvllV4xf1lUqXbpOBf
gkeeqH6ZVGE7JkmoRf4BUXbWZFudZqsVhRux6y4+qqXaF7ww8/y0e5tzYVvloAdEhRuk4rAe29S1
xPkBad14ksxrWoQg95En6byvqoUgP5GHO+hrIyNcdtRphQrVehYTetnvulY7gsbCWHVkzT9qYnrO
U2EtYrpZtHsBu89C9d8bMNdSSQ6CEbqdxqTdMuG1o9dTpY1EwFqltJ9gjNksV2hhMIgNpIO8N91p
ETIimQJeOxGYBPnyIczA/0WN2CRCN9rSlZfw8hh2NNnLxpqW3qpiqALGcaHY2eJUrQfGT4BHizmu
MIM7MksrLbhTSb9uxGYj18xNJfkUgwgyImPBCh2dYqUgl3IpB4KktUt/VV9wR61/QoKMiS/nxzfa
xjrNGExp623M0EESH0DYusG9S4YyywxZxCtD4YwuLyzrWoq0dnhq5Ws83iihUgKsdRa+CxbpB6cB
SmdNW7IMzv7YbuGGbgWt38Vzs1uqCORXUbuZGqulN5HuaAfYSml62A040IfvxER2TeMM3I5sTX42
8uWUdSQGrjrQXakCfWGBZc7guCiYsJhusKU3+3XOiW0mByWrvTj6wBhrzTGfeiqZhe0pwnpQmC6K
Vamnh6EWID9kXpRXp6kdHvA0tKW2exCi+cJwvevFxBXWozKRaq1tdBLOGIcUsuTnSTkoFsG+0fCo
JOlGGmrHN69+dQ5ywoKWfgmF5v/zUh3pGOJVJHXA3MbXpbpCY6TXtMA8ZPNRCkU66c1dEDNNwWtV
9GGzUMTi1jrJ7VMCO19NjZUm0tiTyBG0qnkjTrdS4G7Nk8ZrJ7xO+rxpklssF+9zGN6nkNBRt95T
GNsa8dkReAxq4MdxZqUhQYPEgi2oi8d/vyskT39e6aaCdTplrYx2/GtYWg/dMlAE3laVxK++ikJx
vhN8erPkKxjSRxkJjxCo0Rsc5Ew4UY8TGhA4BYzRhdUmKMpxiD9k5TZW93BmFEF/sZTECciJ0avq
gTN2nSTpg6g01wl0LGiuhomZCvCwDolZRrAQwtX0IYpKIe0C6MCiEZ6TvHuZJ2JKi+yC8cShzuhK
9vdVwuQV96cc5oOiMmrALp+vPR3loT121jYfbw3gkRWznhLuAvkORo5TsZL3o1vUHMWOUHBfteVt
LMc7yc9u4RidMxYAJAPF3Q9/XOvGoW8RpQ6T3Syedxbzar+JcMJRjsJItGikAmK9oLfOKPQj8n5L
9knMaHcnH11VE1W+C+NyJQXsvJkTaUq+Xj+4gqE8lqPlptTasQxag1h4iKGocCE8j2L36+Nt5O6p
toBbRtKck8IJo48eygriTcdMj5V+U6yP2OI4QprPEBvXpPIhM6gzFj9qsep8adMvsp8l5Dea0J+o
BzNUHEOdfkQay2Amymg0HiKyk4vZK33NScedgBNgKwCTisra5z0JTKP/Psd+Cf6+zHzY1uoLbI73
4x+xUYVaInRoM/0gpM06tu7jHnVB+UPSDhX0LhkALcpPHeQjfw620SkN10gVWe6F5tskjxcWEneT
CBmOtO6mA82Ay20pPjqau4r1ULLwTCPQFhZ4yWxuFp56G34aIbHLyVMFVGOop276YK0pFhrsKUSI
SuTJw4syiR6ld/I2pUyoQ+76suiIvoYvCMlaRnEpWNEJgw9prV9ZQfQNKfMvBbOxWAyBRf7n0CyU
hP8pmIUy6efKkLWDgcfPlH8qEqvRoybdE+EoCquFX+vL3/m8LNjL1w8Du35Ivgt2iNfB7xtV8mic
x7DQDz7c1y63SP8cVgV5yEq01pr3ODtx1GJ/AQpIpKJJnhnf+GL+BX3FpkJSEQHj4A3z/Mv7xuCA
PIKu4n2Pp16uvPxnZFkbxQ/X6RQcpWkb9zTO1X2vRI4kZms9zZ0FsbFE0ZEnTnB5l7CwzNOnUjoL
Po2l6HEYqoMKUV4S8lPfqoy6exmhiaR9M2D+soD4/fjBx+FkJlpycer/Ol7Gwyj5UjaqB0XDmwqS
dKq+xcxtRZx6EOak0d/j5zlACWNysH1UaXUTw+wTnbEXvKCLfwBF2AUUWtPAUH1pXd2VEfXJnD9G
vuQMdMoTYx3RRA37BOPleEvHtzWeTTl1tfY9NdiWeTWiD7MtNiKLhH9frX+ESS4eE6DimAAh6hSJ
dfj9BOn8eMJqIrQOszk6Ze/vjcaV6mZthquk/Bzz0LUKErEZxDBAL0lBVMwNtD9bL8JzJVz+vTd/
Yq6QYWUY3yIujTTdvpLLhMQ31E7xjUMU+CDamB/48iXIkATja9OPngHAYLwVAnx86N2zUN5DetiQ
p7CLsElwsoJOsUJSfHSmlaig6EIbir1pRPvBFPdlnB8SaE4kVWTJYBEge+vpxkZSyMoO1+khRCqR
EP5OxH3KwjUbZS/WHd+/n1AczClvv5Ckj0EitApTr0+1/xi6u4F+5qw++zPtcFpqs17aRHV14i4I
4VkJhRMNUFu66hunGeuPqZyWAKRADXiazgCf4++fHAygLpOIs6CHIm5brVzLaKf08mS1ldNU8fvA
QGvVXqU9wv3JxnvMArvwsyxeRx9kIzLtBSAbQ8sd48mZIsUTOBf9kbO3vkLdrUPUkBHc9nR+TJr8
1Z/Ii1YGInqhnIoFeXaETKcU7QX0BySYSaNszWJy9MB4rYAFWz3Z1AigfHi1lvBsDd3FSsP7gs+o
p3uqi49B+NoRj64y8HX5SR8PYaqwerd2lim6GpIfAxizlNeWTu+AqpEuam7pR8nKdo3frbENMKzk
GnYHmhxR/jDWfGqleKAi9DrzCFCqjO8BtOWhJNA2SGNXLDEdZiqN/Qcuq3hmZ/Zht0u6ajehKAtZ
dyej8W2A+N8+KBNOAcWHjGXP1zayn2EvlqGqPtQqPRK4nQl4mtDjJq2hJlE6T6F/TNFKxSr5dM/G
51HPHSJm0+pUUHdFjgxOU1cT3UjDTrRjV6nrf194f+R7SJxMmO8Aqy/e5X/y0MEF5ixUFbxHX0b/
GDbEXcGECLBmbaCsdRolkXJWqJcDXd6okg/8PHgKutdyfv33vizF5m9D7rIrKs54xETrmD1+mbKg
lhbx2MzKAaMhcOtVEPxftNX+rM+ZCxlsEEgAJ/POv4x7aaQbzPslrJvKUWCfYE+9mmREyVB4BAFF
nNPDti5n5UFJabNP7QnNuDfGiP8EdOJNvl8iMPS63BhSuqbyelyWELMpOGE1OGEhfmNhIP95FoGB
LMuHZSon+OTL5S6JU9aUWSMf4oGElwm/pyFzS0XZkZ/tppb6KsNGzVnSKRpTquBMlKxqjSceeBnU
4jSnssW5CpPQo59rJJT0RAnJu0YovjuXlgn99w+QVqW67Cufochq5/eBKVblNh2FQDkQGpogMEvU
s1CgtYOeJWQ9y7VhnWniZpI//DpfEzJqV7BP5LR+CPtiL2YjCNf4FCeqM34b8faXo8gihEsRFwjU
6V8tn6D/jzxkygfqs66AdvRBzk/YjFDuWGnkaxHbVY0V9dzejPL67xN7OXG/HhegIFYRrIsXL4rf
j4tYWIEoDa18SMjNseAJOazJhOFqDff/3tCfS02SKv53S1/wHH/SjTIe2ZJOsap+YCClALdhS6RH
biXd4V6cQMX6/9zolyuqSXupkqVBPgzibuCsw2BZ7I9UUlWl2U3oAsr10XdM3l+jwR8Hlfdq4Jhl
0q9dWob/s6pWlKg0Cr+WDz7RvXiT/5DA6s3yM8Ks0REIEk52MCtgyps5psqwuhOy/FBxfrPKXd7c
190wl34YgAE0sq+MOL/IRylqc/kQVIuRYpsdxfQqBN9s5dec/sdm8BcWLSj4i9vw7+9WawtfjYdU
JgdnNQCrlcC1vpA6jXJVjGvvT5SP03VKN2rp21qMWzCVZ1a2HiMAxFjTx1oN7y05pDZUbIA6K87c
Fh5bq75O5trSMkrR1AlzFljaR4fdg/yKXMZB7bv65nT5yxFjQaJRKmqQ3fWv/M0kUMPRFDTxUIET
VEjhexpyMcGOazYbBkfKabwwQutU4oiFV983m18uti9Hks1bkDpVbPog3P9+JNXUN+kc6+ISbuxH
4S0LWog4XuKzN3pli+05F6GmGKtJmDcVsEjsa6tZ/TZi9I+WNm40Mva/VMrIzrDb+30/AF2ZnzoO
w6hPEHTVDa76zWAATyJL1t7hoEdSBaO5XqOJkiNSP0PfTbVXRqeQA7WMVQNtyX8fnV8t+69HB5or
x0aC6wot8ve9Uq1s8qPZEA+pr3JRaVtCpLxBhNwIdan5LGEOCoK8lubkbFSkdFbwzumrq12GIqH+
MFpXRZSJiQkBkthbQ5BJpI/MWhRW050eV49ykuMFcZ1Jto2txoTPEp37Qb6GY4bfy1WtNbst9Zsf
YN3V5t1FbYRzG4SMz5KTYRP8y5kXLpEhB2AYzUNVCDSLxHUpTnc5KR22PBmoBEuvr2hn6RL4XfZN
6fQLFf/jIOlLGxoTVZz6v4yyTceqbuol8cCC6tomDZ0odVPqx3CATdaqbuar+wwe5gxRLQzPfYZm
rJP2xozvy1gCkfY7aAJXxo1XNRjeo7E+SAqyALmh7RT8VGoNd8fuwofucf254FFxI+Ooot7x2bxg
63GE3E94DoC8Mt7FRf5maLLbgofPWe4UAR7c+Ce3UoTSI73PteiHIT3/+0T5z6T19SCgB1qaBkTW
cir/fqZE0vzfy7iUDjXARpDvy2aXtuu+s0HFKuNxzD0Z1h6QfZRvAtpwxrZPV8VC2TjiSQzOnOn7
zlxxy2U7hSr+Ir0E9DqSWwIcnq+j5t2H/t+tS/NaTh7h3xW0IW3cS/U2Ew5672DuqoaQ2wyECl7j
X0RYaRG6KN+epofSepJQlDTKhlV1pfeUaARLbPBosq3u2PubnHhn1W18F6x9fEkv5c9sY2wsJH1X
9S6MV9WLddVBLp/ln4XqtG/zc9i5EA5buJnCrphXGZ1/f1fibT/BWnqIW1doXMNcE11v0gAo9oN8
MaxzMJ/NFi1JsqNdOkn3auYiJ1TDI8qJgE5VfkFiN5YQUH6EJWK/Taj+qOt1X6+H/C3VGZ0BV/cB
seD06TDNgp/QILjzQMq1eq2Gm2heS7IrbRq8MxGk6PEdY1gI867Y+NK+R7eNdqxELr1OpnUlfPTK
Bi1RmoLpOnDyhv4iG67M2Sa9FfgUaWsNiFOW9oK/jwKsU8jSWGt8jhL+ufImi12uMwslFM2aY3VU
6kfCEnwD67nGbvVdnG9p/JGh4CtOJ9hz5+X+KstXdQNTyfEJ9pQc60f4KdIkzAJ3zneVBoN8RafL
vuZH38Vukl75s/IaBvQmmQPIi95pA4z5lRifZSwSZke3LrmJOaQrSftKWgW4yzTPfPaS6ii2oR2i
2gt5bfkZV54OJlB7klpwQ0fpj+BF2MGp6rYT7fFV992a2usq03MZyJy/ypGnR16TL6YUhkZ36gBF
MNLd2XTEi3RNtdMiu1wxOcLwxv8IHNkcPJpBMnzmp94VCUW0670FiL71BxQiK704ROOqhtszeP3Z
8oBAOzSVmr2MYVy4uU2nqZP3ib7i5NP03dis8mQVmrulYG9pPRDJYeM0FapbCTkXfM/oqSk8I/SM
6BL0LnhD52/qeCXmGCsk/PGlnR/KgNaJvuNmJoHTTS/D9NLolZNUN398Cds7Ph9u8IsKBV+2VUOH
X2kOaYB70pZ0LqyhB8TPmKjZugxyykMmooKVPD+jlLEoQKZ9XNIQdLTBGWRIF+qBBKg8fxRR5wiu
pe+njiliZcWPfg1RyJX9s5La41M5Ot2gweI5+QUakwtypSb1Oos6Pt2FInmEADX1liUcKaOqBQ0H
l6MBl8uLOTwOys+p5s1uw/kMkDay7RDjE5dbqu/hDEiMJ6MTvQ6I3rZMD3HixMNGR/9KZz1h6oj2
UbM3g9fO9CD5S+S8d55qerF2qjsn75B3THanHWfjUCvTB7guJjbd2q/3ASRGKJD0psdd329qYdMY
s91oR3E8FNK1NlwnLjwNSNpqzlF7qqEVCPM3/op/SgVZOVAmGzi10mRm9fv7yCtncwFxsRUPjc8p
pGleE0kuJmOo9GUBMsPAVKoK4FbCjTbC8hOrB72/VdJ9w6DVw8pVDUiXcw1f45oRQcrquQSiKLTA
GXxjT72QSKFNkbeiUGnrNWiLzwBWp9NB3Sk9KrI4XQPEMS+txYaskuBmdvfQmTcsXteYjm/qJNm2
JT4JHOZYpwXfVs9FFyi2yqImJqGn8WesvKqj366VWvGkiPmBda04YxY6gIAkO0Ua6dObzyp9lpD9
zXtyKWPtNWcK7fqPMVbWYxEeQimkoyCDRwDOaTEe3JnpCpPwDTjxF7yUGAyRCNzF7hA858vKyPC7
EbxtlA4yrQYozTYHLUaBanll9zkYB6M99fSbFdxX8/UM2p3tm3l0W//j3zPvXwqfZUc4AQAEsJtW
vywcDakfqiKdIcWEzTbAyEfsEt54sPJ9DUFzZGtYuEflfZMxVqGeiY5qPLmihXtq/BEI8i4Wvtml
v0AUBlkZWECqS0oswZm/n5FNU6KxGFORqFrY4eOAZgnZW6Het6wBQiaf2aAZQ3pnlzqRKW/74daH
Ryg1JlijVX/0UvNkxhrPQUMvPKgZ+mYYe/8+cL+cUH9fsRhwHNCHoeyASvp1xdLRXLLCTObAVU8V
cIQ/3kb/2lbwdOAwj8HIlRu6pcQIF92XfrJAwm5kYigoFECIeP44DSN+L3qFkrgzDa7hDrbjlto6
MhHtYBLU5GRWNIybWbwrG5hveE1VGuGvRX6efcgPrOH5QAT9CoUFx6Ju5TZwmlLMlssifoxxYAny
zyY76rV57JzJ2uhQvZPeSaHrJ30I8fXYGYCIEA+H+7rnCsl0J6Drl1TKw5gw6XF4U9zjNHj6mZGu
0ubGspsl8ovkawc0qp7IQElve5YQOz/N8dO/j/Jf0GnSlkzWr+AdmqR8pa0PiaRNfp5Ih6mazmEH
OQkWgpoEXsTgeUWJYEkWI/sm3EkSeurN5Lv9lG/hdz7gBe4ZDv2BFWEhO3NoT3GuPaR646WYkS9l
b11JF2mSvXqMLgWhFlbd/xxaOsVVdSdW5n2VI5SPCLvVbpm4L0Z8F/u7xLJW+lKslGGCxRmr5Dh6
KMUcDs6xqK45kpwCphsFNjQv+Gt0eqPWP/mB6UQfMxBy0YKT++GmMp/1VS4A9qfSuMuwU+vm+9hg
bTWke5RgLrX7Sk3Coz+IdtHB4jZWPn5dwkJREwy3lrOtVtefWsfqBNavl4faSxjFlOhFeWwQ8QG9
/swq/66VmR0DNNmrZi6uAZ9aF7zyhuVvsJv/LNN/vyhMCVxBw4Jk8cr/JYX6HxgFA+Z0HANCzjLy
t/RrwGxRcWgMBrh8wrx4ui7hvzrV5hI4FS3uEdJKpU1LPsc6gPygLIZPyXnuiWgpRczS9lJo7AaF
FnNk7HvY1SpldZRAvVJWcS0eF8ZE1o6rsEV6bPZ3sZ6tG1zIilrmKIuss7RdNbBoHy5Bo/xUovnc
xCU2eG6edPedodk4q/YJztBiD+aaX+OIiwxZQ6xOUOC2gmJexqjy5jm/q1Nl34FypKBegUENHSdb
QdhL0ls3cqkl4c6ILTfuknxVavpMc+I4lIEXhLMrJvfWKB8sxR4sZVOF906RYKOSbjO0CUOBwhjd
Rd8+z0bsddVkx90Ok3RQlAGhlBrS+RFv5YK3RvcLzIhRMs/GrRtrtEm7SOiHO1PclhDTl/HaKlWv
agXMoJYF+cT80WNa7qv6SpnIgRoRi883ucTBLh/QU6PyWOTyKl4W8xmBxzGO07uq3jb1dlIj+lhb
KdnBBOIrP4u4ykn+XZ0bn2ZKAp6/XVymsCwXGKImAdssIGGV5iNrhsjEdzxAaQTLs7ablL4E7EDc
OlcB9ctyjuoJWpce248YALfOw0sJF1TDjSAzhdUAeyFFE4XHXwBf+JzG26INWFRhdXab42k7x4qn
goOWWfTa8QGKScWYVUOWcbj87cnC1/Q1ALT8BU6FER5G5iqh00pfOMHXDL5vxUpzfqhRvz4D+dK9
S+/T5MPPXnp5v9AalqljVLAa9QtXroa90J6xEbRzXcMdN3nNEPljia30t6InaRBf9W5ey3x0GMZZ
lX9SOMcjEXN2gTp7SbXu0Vt9RAku9Xn42Mrdedano/ycZ743MijR/C23GoYRhoIrGT6m/x5Q6X8y
e/5xiSr0+qSlL4K38O+zK155NVBcD9xwDJ6KT+lce/2r7oonYa/YnJ6rAaEf8hObMWM1e/m2PpSH
4KTem0fc4h1KEA+OjbymrrXxm7dR8tVOduodg+fL8NHD1ULdpgRx9fXoTasMoZ+4iy8IvrE+yLnW
AWu65QYlHiSMX7nNOURu8cq3sLP5TJrERk+F9B4jSQ0bHr7Ky401cMcLYeHj4ydBxYdu1m5oTrR2
+IZQjvqdNPfwScUfEVXPaDPODKqNpA5XaEIfcY2n+mGz1EnY3IFm0jQoRVswllfhhMAfXhGXqpjn
c08PEZZbaEN5G1vEelBHlkdDwCZYuyrk0mUT/GH6npY2lGieayCcEv+7fd4kLzm+iY80KRuQCWjt
N6wc8f4rTBA5tHS4h9kKV0sCJdqxPhIm5xhw1cYIkO89OnloATb2AgkpErJdpnb+4L8lL6xgG0SU
oS18MC9gQ4vwP84Q6tvDTxbGvCQpASxN2ELC7sKsVJfNsnE2VcJ9JJaZ44pp9gQZmivCxoNPoVlI
m9qA9Kxw8Dd8NX8VO3zNoU+h3fq1t6vsnf2q6Q6Xtv+MiZL+rD115+GtPPZP85P6xiYhSSHDE2n0
Grv6HT3pBuW6yVnz2u2pmU7CAZfUB/HB+Kap/Sc/jd6LAm+Wcgb1vva1Lad19ImbOhAPU1Gv/KTE
KLX0CgtLkjZ/zEC6o2VW4nRJ23EtWqeCpS3zgMbSZ/G2TZcyPhqPATxDXTsVx6RPTtpU42mqRucS
Mmg9qz/9CcfWUxGmDiR1TPHnrZndNPVVyvHwnHEGmiXkHzNeThUGJO2WgmXXqBQtUDDa4vrvC1tf
MPsv1zXLZbz7ce6XUZ5/wfQHVM9Jl8XiIRQ/FWV0Jkru5mHCX6AXIeUBx0tigSvddq7lrQBzHpcy
J85FN+/Fo19/DLm8A53jQkRByiQ3Zje9HhER6XT0OfEg9YxR4A197prl4ARUypO+oQgM5J9iyVhV
QZjo422dZts4glxXIChVUQKmOLQvnQWpiHfqYqRttggN90KJDzeCWXNKl0WsJb58ihX+xcNuypE9
6NZxqlnySju6NpsJz65k+GAeAWv794H7SzOEcwXSCgRrhQbQ1wJY10KQ4VGYD/7cP6o4JmdF5JR6
+EPMyr2Q35YFB0KC91akp9uK8AmZsXXZkyjWA+uj62D+A1nQu8UumJZchG9nBMNzvmaKuIvG1FWT
Wx4gAFC5UvAur7q2oSxFxCuTQ5Fkx6L4bpj/k3C0XAD/86a+4KmES+u9LIcimTSiS93g9pyiorhJ
YizWBB+uomeIzwGneIJQ1QYEWtolUMxlXFUeTHaUy9dvoSvHwbnUZUYg62Pojd2yAi3y6RDFBQEI
DBN3fdc61SQcPhNZPWmteU7HztEjnLUkLze07b8/rj8SoZEHkhtFMjLZjdQFyheLhUxCFJAYynyo
NXoW/TUcJrwvwcFjaMKsciphEw/XJpxvSUT4oUePrv+2/7tMkn9cbLC5VKjMkqxbX3qwVl/Ncikv
O9GCOk5uV1r35hi/yhrEQwixgqthE5X5n4U56nbZmK+G9poyeaBx/aYQVReo4Mu+qLia/TqBLXjG
Xy58dch7pfWz8YDYM4Tg7af23KvHPvb3rTGSsYyOFglLaX4YE8Y9VDtMeCHsz8myeyQk8XAjfYF2
FRpRrFux/Anx9vE3naVdMbgKVHDZSnQr1kJKco9owq37j2eTVaA+py5W5bnsilL2CH2mgAVpFI5S
4MpUiNSqNRZnyWl4w7fGUoXvuAykGP3lvcO/QIqgWdATjS/tt7hKpSxTQHjCHGF+CPDeW3BoYSWN
lc7KNWOia60MrpzyklPzrTJBvHXBSwS7ehOITG1W97NjZT9g++34UEzLiZDICNtD8aOKzGsvPcmQ
MMw4wTe8duORBV1o0/x/gK+khk9huZWYRnpkFrLy0mAErYnFWgkaxkvcZafeUcKL2FPCv4iwJLU5
3TKz+hkusJzHrj+qON89LDe/PYsduCPHTKlncuwE5VDl6Yqu9zBPrGr7qxGLgPDRU59y1iVtA8lO
xu6vd6zIXGnKEk33Qd82MJ/L/CLLiVtTpxYDLOCOspGIPssIcdhXwwctvx/LlyUDisgcdKusaN5r
o3Yhn5wDZKye5zlvx+UrywCbb96Z2417uOPGdyRNqO2O58L2Jtc78oSjd+Suo8eDyy+Od8N4gR94
BjfHK07LnVgN/SAqu8HkSbePR575339exJgY2fzuySQPbW/LK/DYOVUP4U9eqDhxDy/fbpdXrezj
jX/s6PFm2Uduy7184Tk3j9278evydL7jtW2nP/muyLyVo8c7wHEi2PAikys5xxt04tVtMazAKOI4
O2z2DEq8bIHHl01h/cAGeKP0emyJV+fvJTZU2dx4fHLPR8FedgbXFfstXJ05dG9s7M1jR85nL1x5
nmR7W7bNI56H6PPNe9vy04UvyDK9y9lrbP7wdvZuqDIr+/zW2MvTz4J9XjbCdL5afg5Xt7cb97C3
/CbjyPHr2+3XX74tT68Q7El8XNzDbzd52W3+RnbfeKSxbwqf4ZGf1dV/X9/yblj/4cFx1lfHbHNR
HO+NB5M98lTWd7ycvkJ3yqbfLuzU+U1xzl7iIjRdHkXBukK2ipj07C36TN4HT/K2Z+5Z3hpvcPm5
Qp7qbbfe5eL9un97QYB4uWyRGm63l+U/VIccDZuHl6/b5f5i5aFa3PJns803dK1bfg/cYrVFu7j8
HU8Zbe6beXgRUfJcHrx4PLxoQIuPRS3JXcUq2C3aSWSf23WxunB/7PxSZf7nrx74w+WvH/77eovs
c3tBcLlsF0nk9mHb297DopgcbTSd/QaSM8+5LNtkC+w7v/AivAC//OcHBJc2Ok/ustf2yuafx/9y
V/wQYhxVhw8xfgvpZcXT6E5y43wYQIfiFKwnNG0laGYABjePeJ19KNq9II6rMrzPZs0Z+nhTzaAb
pb/FxLP5DBUROK7YdvEdrpEPOnI/Cwi0naBph8W6lH1bBxAI5tdxSncImLxQeh8yayOOopeU80KG
92rqMCE5TrHbpx+pEdzPA2cFpGSxusnGHch0U/jXfKBhPvbmKdZ+oH6nO6W2ThBmu6AmODwSj20r
X7NRPNP4X/XS2ke02KvCXqyAIrTn2Hy1wsBLQ2ozXD0cq/2ctQ6IGd0kzXcz24tLqgpZIcbwPhCX
Jk/YRfeytbaIl0pV4aWHKduoOagrD7SBStvSq2rVDaeHWsVqFuKFEyvqJjDa10jDdahs271vquex
VHCkoMEwKqsgbJOV4YfPhoYbyeMgixsLsDuHnryUS4AHVI/hptCc2YSMMKH0kuMDZqE20xF2Qrgu
ScZVnAgWwKQNkRpVlr9VI4hgPvkgcU8lNqLxlqHQNfSwdXETVVUK/EGSjSSfk+psZjl1xAbAiawJ
1ROyEqUrxmP+oD3gZbevI08xzE8mYKYAaq0YC6SCLqNEGFbGDFB12aYnXc8M5sOky04Em5YgM0fL
6rNhYaU1tqdQqgkgoToJI88y37roZbELzKcQtsr8GKTDvW/K7pAh1VR7r2Q6grhaqre5OaBfQM+A
bWSTkNZYrzQ+crT8r03S3JULZwJbbK0QKeloiE7wzzEprAcyWiQSXIrtrLSnFvFuk7/n09O244Mp
pGmjWEQyGNgN1iQZDKmbRMG1x+SsEVY6ToGTfh/CIx4KnHNxEkaildTBbmIuNVDshrFwV0r+Wi+N
TVVg5rw09AccgasIWNWLwzc/KL1krB7J22WyHs6FqfyUBTrsbXFI9iMi4YnCv6SLLJMN2PCpAL4d
EI3YacWR5AzMdWNl+k+JljsBDeZ4+kgxxdXH4zywIvgZKJZbgEn0eelmt0nGkqMH0ucMndvTGApv
uVIeyQxCTOy7iRjWXo1TDDXyAAdXytZ+gC7Vh7vHOrsf7IKWtSL620ZKHR1DHII8lpV6HZ4AHd/x
hffys2BUyIWj7EkAd5o0ibSZ5YrKTnrxNlWCLabKNpBJLzFgADTFtJet7kUjukXlNP8/hJ3nbuNs
mm2viABz+CtSpKhoJdvlP4Q/B+acefWzWIODM+geTKO/dsGukkxS5BueZ++1WdnrMSAp9AF40d6E
kVLjiLjEQJoVr9UW4BGzK9UL0Iqn2tcgX4OXpIv5E6CudRE708a6fGqW07DvLZb6JjFFxr2MTWdc
3iuZ2gClCoWli6B0bhAXnyVlRy14UzRYQFGATBrCgo4KQFIIPFF3HdjwxURXj9WNH63Gw6H6kkzm
/Zc+/yQ7iLSxLZSgP0M/P7T0Dr4QuSkQyF46VbDie6UGo0vdeImeSwfhhEI2NF57KqxdrHGNqiQ/
xop4CILUA621kczZAfrqmGWPIYosA41HP65u4ai7qYHMezG2EoAW9vViSkO/PDXbnlZc0lZOFxme
ThPcUjK2qvV9wrcZEH0otsR8NsngLcnIzSOI1KgUuCXLXk9kN57md9XosMjQMJYDx5Dri5ISy1if
tfonr8ebEVC96eL61ij6Rw41i+d2gKsgWDue9asJsUtfIkdZh7jSOC/Dl4h1W9Sf8/RmVpAV4Zcp
8tr7CN0keClnak8UkwDejFMEAI8qXhscanZxeQp7zRRtIeovQfSiK61LD2kMIsrqSMKwYcT2CIJH
dibynZAdKGF8Khs05emvKlWbXoJsIJPAm9RHUiYQ7n9IeukN0qldwzB0cFfqZrGMbQVqWuFCsk9Y
KEunwWu80geDq1Lc4bq8jmKMs7Zx0Tj54/QW0tHXBctWptidxeYY5C3urmGXMQcW0sc8Ulhn+oH8
WYfyUSM4pIqgY1jjSZfRRDIg0zpNrOIUy8JGVd+z5X01tis4XtV8X7fnkCazkLaIZDdSu6/KZ8QU
W9evSk+lWaTPMICnnRJHMzAxGT3P5MuMjMIQCOSYl61eVV5TPdH9LHV3MesaR8MbM9bFbK09hmM7
24cpz2gn7zIM5nMykNYcwz9VdlocOpH02gPSEirTjnisaAZeepRD1MpxwxtHpUfrFkluO3MfCliP
5oFt7GeJeTgQuGHCcCur3dmkki8DbZWU+jLJlTNY+UWEoTRWqwxHPIuqRDMWzjOB4lHU2xpvU5bU
ysu38A2gySzOTmbQboFQ1iF9CeOtTJ1PSFo/qsC3UanMNIpzuPqggVZGC5KvPkt4JBO6TpjE3a5D
18Ku0AxLMklOfchApVkPcRyhXVWbUlU92fpKUhhl6Hok8aOmZsZf6og0AuWo6f0f5VARiNKwBpGy
2s9jZWvGsauN6qNqCnvg5xWkUhFZbZ2/ZsqWKDZ6aDf0Keg0gIuj1NItx4zqrRBL91WcPua4SdET
5fTgdDPEOQ2EPHrVJ/wPyYwtbvYNK7JjbLBLLntYrvWocUiEc4S8vorJt558NyEdpP6pTYHTi+NX
NTNDLrITUtzoUgutAnUrywEDQ8FURjIFqzERmMMgJrTg3qTEFSLJGxsWKzolaHJR6DMsNQPqJGH3
ZIdZYVynHktKgwOf0oEpZit9w63Ajq2i2EvaUFB8jvFAWAzu42Eml2W2FZAUOqVFhXWIDIehL8FX
Ku9q9qywNoeYgwPaFG0UekX1awax06eK0+mDXVHzBT5KBOq2NvymuhlCiYBHAWX+z5LnhKN9jSrl
XzJbtPlq8qDkPK4rXhj30rqeEQ5tF4E4yre6tq+yF1XJD3Wd+kk77HO8GgocfAIpJWMbIiyrb9yo
SN9Df9DIVcssaOzqva/JGmpDkN418Q+KtBvTHnwzuAcyNbZ9BP9Mrtyowzosk82XNnv2zUpAhypN
nIbOdA26Adge2CoZ75QRvshm6InJI1Vm7nzkIXUhY/tDCsr4G0enRgjP8HP3opzda9o/YQ7pvEq2
UUIHAS9gPgT+pIxP8ObcKqZLlOgNesWow/ouPme8pBNVEgmIf6Z/m1K8w2YVrccM1AnJ8UGieq/X
riHJ9kALI6wHXgdjHgCBZg2ANaTN1EhXA91qLkmOTn9rAKu0iA+qMPa6Butiwl2CUwy8VWg/wvQx
BR9ZkNqdHOyTIHguoAOmniKDccozwxmn49/9OoNaRXYIhK9pSW8GzIKqVX81UYDLbyno+fyZ5zzN
kMwGu3ZNEGH9JDVkaCzDaWkoWo4V7AfdnQciEpBIKnHOmbPJz9dygnpZ0lezcix6DXWFsDFtd6Z4
L7NbpbQYzQTXHKN9r8enRsIUGxpemBiApgebhEJEAfQia9kZc+li1QZ+xIbXFJtET78x12/HFE1D
l7+0aDRymevbie8xTNaARs56sy+iuikA1rOSqtXFXqf1vCnoEJITpomuzvO8KI0XSvOpoKyYt+lO
VO7W3Ppl+6FSbkLupdzjml4tR6SJ3DmAINKPLJfoqeDrZV2UJP21ALNN0KTNPxil0kljg7Qk5dhB
Rm3gxw3Gmxiz4KWFtSQCmxJEpupvSg8Vfr+2Harkrg0f6nBVgrem6q556yjLpbOkS7+w5Fy+TI3n
Gcdt3tkFyyxse3uLhorCgIk/2M84uCqV7arIDlWPmhb15NDKh5a7RiCfMuIaiMJpmliVacC5ptKT
oZuEFg+4OOOJI0eKoKhqApQMNtCoYGMawR4pvh3RRJ1GBhwYvt1H0aBVrqtdbOkks1AtIMNmEJ2e
qLRlqWzyf0jW27WM6a0mbseeRlBT4BfjLiToQqKDuW4VQ1K6rE48rSvHgEVCmpWHXIgcckidqRKO
yjo9KiQ+zytx+zXhWVCb5FggddRkHdph5Bnq92T6uJBB9c4HsIO2LqA/bEo3Xq8T+7lEtF5CXXCg
4jkTTvMQFASyMtKmoFQTlicv8GCWeN8HRysaoHR2xQcKjScVsltTgwvpNSqLDPxqNp4Ghh0xo6GX
A5HkXmxb7WPdA01Y2zlDKnWfFfUkIoiqz7o8hghJ6Nee6Ypk0yvJXVb/ugznvD+pnUCZVEaIlRjH
nFBFMALJfepwpxVUcmXZiy1W42KTUwOKqgNe+Cg/t/kH2ZjjghTVC1oBpicMh6i4kqLlTAsbiYSd
1OhivSX8a5fDNZZliJXohNUOJVBxlFJtPymKp8e93eRHsRftqFBZk5eoDiOIFK8WyIqcnUHTtGfG
HGkOvgT2y30jMSXTiahFUL4IA/tx3+Wsd9PADehQ4NDbdgMEqshyhKh2y/gna81zN//0GMvaEaN0
wjsQVBqBhZ8LN8sNr1u4/1OYtGsmRlz7sDS4LxO2vozK0NhGJpS8g7E/Fn5YF5sfrRjZxrx2xYta
yPSJcrsNQyfulissD7s16XuXx6ncBgRoaaXTitpZDM/sYXyM6uKeZG1nyPI9TPh3LQFQU+TnaGiv
LA12JreusXxIRAamYeeWyVHrj9gfvB4yjwi1rzLwWUaF0wUQUzSTQJ+KjwLKepWu12+jY/2TPqL6
ps3JX4BIX/V/grIDyFLb6fieIyGzkq9a7t14OEjjvMupyA7Ie1H4jMrrSsPLTwsNDioVYZm7lvVW
VUidGLpC6xWu0FolaMvwipw6oZYsWiwV6JUHP7nOc0QfzaCoMqPmjoXClm5GdZ8gMdF+y0ZKvy21
9UJ2+hhdN5/NPUTywo0wmruMJUzFhkdrDZrd3bZjGbMW7o1rrMEDltYHkPIWw5ogMqyzCwjGaJtN
MckLUHKrd5EwFnoXNsZjcMrTBFDytRh9BY3BICrbhOFtRopS6e1TbQExSaqb3FBR8kj/GN/UBT6V
L+uOIEB/4sCj//thyMmTh/gQ84HH1CFyEFOIjQ0xcboSDEcv7SWRdnogu8ZsuCgoPXEctrulgRvL
xkWJiK0ZYTpaCvs2jvu8oAmumDCt0RvgxZhqxcPQelLOvCf12yKc/CwCCsc8ClcAQC3MmAVRENbe
rST4Qcyuk6BEqA27tg233drCKHaQxE11nUdUexaJZqZTn5AfYNSg/JWPDrtIq+W0rMWvhaxBet/R
oUi4jzpSuVR3oY/ZWkQQMgUZNO5i5AXjnGa2MVA5UuJ7aC1nta2EjS5xMgm2T0G+jovuZ2XhTY3l
dNL820/Wrukp0sndLe5gGnZQbjoiW6bsYA3lRYzV3YS8tGd7qSXNfolpFxHnbVmIpBQnbRuaMvib
kSpRW0hZCRWLvJsPmdLsRKDcupHYFit2XRFQ4zePZjqnunzKVLSIcrsv64BogD45z/Atcu29Mj5n
anh9Dqey35Q6ubWNSW41vJEexUb52g9kaaas9F5TPvJ+H8+MgtJrRjOTHAlDbnY9OgIhQro+EOzT
YT6OXVPpbvPwZSGLSGrRbpbitRj8qk4fmaVcrUiGrYOkAyIFQrolRTLETixM34xpsEM6p6L5WKxT
MO8C2dcNdgTFN53n0yTKuGNJTxlMEfwdQSTyfdTfi/ZSTKQumYiIlNYXR0p8ZaFf1QaYS7IKsfEm
huK1LzKX2kVg1GTrOeFvMHFMhvBmDKxO9Wg7ixLdUJ4LwR2xM+hWdxyCajvwmxVKpqZM/CDznb6C
o1QKhYLgT9F0ARZf9QGx0esw/EHr713p2BDPTOaGjjwrgg9W7aR7LGibSpl2dLBne0iYvbpu5G7d
KMYqNcjteviRMfhH2nAlCR2dhzTeSfMBZTM80oY504oe/6Ff+r/ofbAn//8W2b+0B0ctXRQomyPL
dp7gK65Cvf6IJ93O02cpOKn2AYfn//6d8r+b8vDErnEo8DwRGkn/0pabrYEidqOwpR50p6K9tNYL
Sd/5FKBS1x1pBRa53chpBupcy3FEFRKT/0KpaSzKPVmomwnWv2JuK9Qw7KpMAT/EMDnj2pFUQE1d
zP90zNK/AZLx8eqY1EB0SGjR/9VI2Kcy2Oy4749i80/SrdWUSzn58vKU8t264ZNQJBk5bkcUvf/3
5fpfXPOmbsCjJdkUKzFgJbqc/0M1GQEHScI06EjVWIMdYIBl7Ai0Xbl8Srg10pKcjoUEodrVxEvJ
wC3QSZZL6ln/yRiK1+rfO6owBCwRXLGIsvlv+/1/HMs8l+pSJd1ypKt8KVMQ1aa5z+sXQ6eShS9s
KoRr0AyHsM8ejaA+hUs5fiZyd8+zkYpE6vYFJB5rtKUYlZ6ATSrcctcX2leDNpK7EftO6pdT9KKI
yelUV4c++QUokRF/LPc9gbG1TYXcjHoiaBBjmKs37a83MKFRWTq1BkaAy9SBAgzb8SyYu3K4aBq2
A+FzrIWPkqKQbL0Wk4JdXNtYM1veMemcrnnI5p0kVUAknlhltmCu7sPiliHoEigPL6WwC1b2ozDm
O0GOaJxM26FZx0zkLE0+HeSRPWoSj1udHJsB9CXJ3mNo3WXzRdGEU2XXs19J4MmGQ2PtU6Q+IYoW
5EfUy8Hi5H8gUuvtFWHrAXfKLpOUfc9wGtTxTo+nl0ocv8MEep16I6ddKVdD5GxLwgAmZb+acsNg
3pvLxxrnVjQUB8w7S8d9jMtHKqaDNrD5JRQg0/EMTHRLXnT10CqiXcnhfZlqP0nCk6712/wz6ziC
yTw0/bvcfYptY4vxWwz4gqiwe4NielB+0T1+AuY6ZK2MnBq5IO2eaGJ3OT51vdgtVurp6Y9mfnKb
SE+DnchRY9KYkaAOHImKgsZuRlocEp+NQD1Qfiz0snU4ywkVqI6ilCo+oXnblYi/Wj6l+XfcHeWG
KDVERaeWutgqAlTfFesr50OshNxZwUzmCOi4RvthvutEUbAtUjAqDcZ3hDW7kLH/6yksqOGY6qwq
x7dueUmN9iVOWoBf1ACquwBeoWTGUBWqXy2g/WSnhAdgwGNwAAcyZ4+lRRfXERatfvUM35QzGDC8
iIk/md4l2Moju7VIit+KgVtM2IuC4mVx8YxJYDNgQ1Zr8gajGLeWmkteixUmaWZMW/AwFvyAueUh
zNkNQfJOLtmhUZn20VYZyOpPRlS6YtqtTNK8iXdCUSR2KcUHJCd2kVN8KrG7vAlrB4YmkLE+astL
B2IvEXea3mzVaZdZfo8enObNWHY7pEZnQXxRLUpTQeHn3ZcAlmduzhPRQnX1DzhEeyh9pb83k+YI
PAbaBLRFh5uUIhyKgr0UW9uCJV8BSYGidF5PbNsz5dR3zXu30F4Swpd4pPBPBqOM0NfA1JRRvNAr
/JeUwTUTBqte+2FzzCje66rhyssnYlPxVM/0TXmeowFsIbVFk+l7+JqL7zomEyNgJ5+flZZOponk
E1jXirIe9BvUja2BV66hjBFw+1avwOkpj1/DKL2zy3fYbW8mhBd5gHJegC2D+E+esdQLXhLR4CvL
XRGgw6RErNDiq2np/Q70fQx0+iOqmAGCjQH9J+gZkotyG1I6GhFNyaU/sucXZmxMhwECS6v3nCOE
4pHeWT9gA0UW2p87bXy0Go0ZCvhRiSUw2kfmLVaukRkDYJFec1hIZgX/WP6hxIx/eyMRcpzRSZKs
fR81m9wCRvXW1M8Iq/0y+mN6X+9fMURe3X2aNEy0soYAel+GaEtw+1rOGo18k5RPswj8SFJPcpm/
o1lmPKagCvRd0q+D3P7mUnyUrZrcTO5nNqB53G7z6qHlPw07yTh/4RALFoG6Iv421hc9Zmv+NeVT
Q79AM1InJfd8CvaamXp5s9hksu8rUndCiLszi2k4IR4NMNQ6eBBnmxh5HHN8+x3A91NhWrW5eY+T
eFepeHvGaZcKSLkWempCfSitGBdvCGgEP0eYUDnoOV3kZjmpJhopaHbQrtELH9gsjU2eyEhyQRaQ
5Qjr5U+slJ7JcGbO25R9PFyTg1lqhyL4lEysNcqODoBs0m54VDr5OgMsPE8dRx6skQgD7Gl41YXo
OeWCT+tqHwdETIiUmwtvhC6GnQwYOdtxOikLVZ5CXXZpyZ+Rp+fnCoLkFAw4U1Drg4uDPMRmC2vh
Assz9ko9O0kt7P/En4wvaCabBHe6CHNpSH1ygURIXqRnsVK8DbNymJr3Zoy9NkSAkr1ldeyrgebG
lDqG/KGNyQGw3Wlaq13dAQEaTxlDarWdlXnbzDd8HpBNUy8KmONGsH0USw351rbr/AwVK/TF6mkN
PNg8Re/FfC7oE0qUleMSOYRBjG8Su0P+lMlMBbFjt4l0ULXwtjSLO0T1P6G5vYyLF1QtNVZMuViD
KBFMZCzblWK9oTS1YXu+SpAfBVp9heQJSmzrFB47WT1qg6sk9zl9IYbzQyvfGmCOlbzbVN3kNDW7
LfYHTcIBzZchQKEtMP/WzCshmEaRj6aIwyPbBHTIwUTt/55TtjHrU0cl5fSnt36n5k3XsNDF50aP
EDrVT7afL5ClPGXgsZ/NbcO7atpTrjrPhNaTCZcoRL8u0fNFbz2W5wROsTTQIKjR+vKPs1H1im48
UK040Y89tulLQCO9CR59RBNuyp02zfcLtvO6Og7yXioSTx+2ahG4OkUOpeu2MiXYIicltYGDPQCp
IxNp3TpkMQp1Bjhc7/xifYKBFZwlljzZlO3NioJC6oUpN2EwvhpxsjOiyDEpvmQWLh+Si+aOT7/G
p4AyoD13qnai/hmQMgnuiRTefyoCYC5qdRur7jLWu7Z7nyQ6ViFxsLcuo9eVLceFDc9ES6uPHjK1
ChlcbRAErE50L+7mS85evDirkr9uBJNhK/dn5vpQmeySnneAjfySjX/ozonFKzNRMr2VHZ1GOHdh
X7ny6tOnuFNTStxob2JyjprIDsIOgTLWASheowhJ3IL5XrmTupuTLz37R7ZCTEL4k+frGJ0Spvee
mr/QeoHyYvY4a6lNKXHhD/Kyb8OU3TQ8+hohgDKlzgy7jPqCEQMpp5NGxqDTWAcwaC/x0BzLIttX
1vwAExtmrgoqQ2/fEKrPHUxuxOqJhhWVHbMOG5q6vKFBZ+ouU0vBtLxXyCcZ6gcKEkr1K2T0Kvq7
kR1iGstLK9/Sxzww/WjuXFuIF0Sb9h36EAKRI3EbRYmbCvq2oTdeCl95TGrZyOiJfi+tj3mk+A2p
e6IW7CeiUXT6/op+MSDnwRXhjGauOUkNCAQWvLnCJssZn+i8DXF0BD6LcrlfA7TwXUPnVOibpizB
uVt06PkZOk30KD2m+rDZ6vKPWH2kwnQQheYscGn7yA8xLYgy5KLixQy/QvFdNvAScbLzHzlWf6jt
7zivToGgQJWSQm1qLzrpyYOCQlSD2DEf5ZEu4fJBn5n7bFhOpvwtdEjeDZ0Z5l2MJrcei3OuztQT
SZhQfDJzyV78HGivqHfkpmDRsZcjKBK8CEb5mLA4V8tnSSmuEtU3qdj1mfgbWeJRG2vCm6GIQUjn
vp3j+MQAsS26k8W1Gxd0Fa/LchZHFgKsRQuGzVw7JfoPnTypfRcB+pl5tquD+NKNL6l5ofG3Nn1Y
hOb6aUEPQLuH+DDjEo7/QGGUeI5MxM9sYQbicjod27nxNlOtjsJDIr9m4QvCaPzHaC6JTS2ek+qX
H0USbdVZ3WcliAmLIEuq5rtl7t0wpc06ugnyr4zFGhDgwzBpd9OkbFejnV17fWy/FOuJCTELt0I1
HtJQ3EG6rLU3QtwyOTxOWBIGNPVySNOK2milfJS0DDv6QyMQRrMynIaSYcYkGkI+N4H4LbFdygTJ
Tc5Uvi+GYcesxOPuXSFkOABzH0W/qfGdhO91XJyOJRiQNHttSrpnlJ2WGvBCxfZttYAUbHG+hxBP
TkK5nJOhMPSSt2QrQFYxjINgHXuLzCPgj8yJGNPWbuRzZqNkHOQGoKEp2b0F5oA1xEAxVzXBIiz0
sbThWeS/XWAxnRWPXiTVKf1VIpNecNzsY9wH8fQmS79pnrC7OmYs05rhHzP8nFo6q9MljVnF5l7G
lD3Ru1IHyD/sJAiSriq3ifEcNKes/J64v8psOLYUvsP4YAgJumcWrSFNXUI9aVytMb9t7sVZsUmB
0Ywp1UKh9y3FXe+EObsgEWbOp9JGr24nxGTOaS0NAHkLpOasZIU7LHyM0nYU/hASQncXLe9b0RM3
t5UzUrZYDzVeT4jVPFr7tU5N5QSwAEYsVm36gHbFVMa3DNrIIs0HCxCa8Z0NLRAXyRssQL3DLRYp
21NsVK0dkgvMx/syzgHt7E1BdfKe/NJG+TZ0RFMx6wx9PEkCGr4rLX2Hquam2hQpadRj8odlEGye
aQ+o5o51gCROfbf8aHK7yzVaEdqAQLedNtXMnVAlrpmybl/lShrLQ7UknjzDJFyxjs2QME+08BvI
qi0rn9aiwo4IJaETMiMZ7xEYCsvybaQ7UysOf22JVX8jPXyntQozwGTTmNog6XuRNbomQngaxcwz
q2cjHOf1fJXnYDXf0+pogjeQYwzDpNs/h7g/6ono62X5Ukspsz/qvfUY87p6idcspKoCrjw7RBsd
BKix/UTsPNiMEYNsNhCRrEYo1GbppKjJboqdYnwf9M6x2mq3nlDcta+Wllx6DU7Y0DtEQhswn/M4
cGl3bOui2ofjHwZdPbMtMYSSbDDYvuPXOTXlTzthnJ5whwXSW5tTDBVwo3bbnluzZu7n1ztmD0AD
dZZFRUArvwSk4jSNWwqFAUdeMT0qPNDmtm7vhlXb6zBUTl9FaWwSAWy9miOjpFKlRS+iSTijqByl
Gc6IkT91TY7ZfjYfFWucjCc5qVh2WMuuWELA7B9CR50WK7oW7UucHSGVln6GL6sxGCqlPyzUS8Cw
DfFDlgDqw3tvAv0YdRRgEgTRC0DHobvrJT/XAxJ4CV0Ip600dJ7VdhjVbQR+ThWaf5rmaNFHMOUE
IYrhNfnLgvM67Iv9d14ZnjRS8V5F+2AHTbZxChU3dVhugjT/STTcwJJ6t5LuanX/9IH50er5U0hN
YxNqDVoU9jXWnGwsqsJdnZ9NE8Z+blzKMvP0Un5TjeCAAF6zJLpLw8tozWcs35vFhEprsNrgd0kZ
lXZw0Q34Z2GO3GROdolA2CTBrKzrDYkUg/hPTIlEShYEgii+xGCP84VmBB9MQJ1nxCMwpniJMxcb
5o4heqsx2oaGjOCWJXxr7OeU9dycilAzWr/pjZtiQJcZGbxCVp/x3qq67UzCha617PfivWwFnqkJ
1OHlc2ip3hjgAez1pzrp+8BodlNPLALshpyxPx17bP7b2EgobxMKSrRku3zr3EMNRZq0GlyrQRMK
c0SMhqsZH5vY2BG98SrO0wki0KTsBVj/4iYFw5NSXaCr6BhrIIiaZPAe9S3ppBdLPKG5IE/AmpyU
NMvIYtmQaftFxw8yb8Qg39HLLtoPvo4d1JfXuezRZWQ4kHFtKgLurtFvZoU49Oh9m/cJrvz2LEcL
9Soskuxw7Lp1MiIDJj13b6Je7qWJNUEwbodFPObm4i2yZgsGVZuuxIgvc0Hndb1hDSldUazdzVEx
aWpZxqUVi9+0I8WLyUq9hxK6AA2xBHqKVXtNLXH2evEbjshAywRLyC7JgLlACZFnalHW5NGXprVD
MDYxNTl9TnB2MiZR/V2SyKLJt1p0lTqdPIWH0PCkDP9YbeDSrsCF3G1g6ODcLPdadysC8yUVO9+Q
30saiAOjcWxdEtNwpeIrQDU1JqaHG9qPv8bpZZTWSM8sR+372syxp3Tv4G2L3NoRZyqYyLf0yZ/A
gUnhXjEtZ87Bvwd7vV543OiC5BRy2GPIfiEeVCHctjrhL/G7JJzkodzORbgrEAREEcNHhMgvk129
zFxpVg9iLD5UPPjkSivpue9Tv8IinmYWD+Y9WItvAvY1CnYyo9cQJZ7ZLJ7OwDX6KRLBtZIxF/1h
LkzEeAM93vElFi3b+p4N+vlmSuP/ayy+1YkthYQ43yLdpQtRYJtbGa1LS0DfEgJU5eU1KnhlDeKW
TnM64VEDn2qk7yPr9QGst0UfTlOlh5oQhZt8zuO4KzqqznLvaAxr6CANouSyBnn6OkzIeIlVxBGK
zjmMAFXG6+oC7zKiUqqVAPUmq7ZGAWLTnBZ1Bjz0bS5XHU99FyrnYh4YHRYnLTSKyZQbKbS+z6t7
f5DxEWOeBDJUEK5rLOszLV0HvMaiQSPRuoGNB5VESputRRKxz6zaOQ4hM2Dbsf3Nryl1Oholkm9A
azJld0YX0aODsWIoFyZPpkjY5IAiqKhtzKluQrNuZMpqLZ57xS1r5aTnDT6f61R34AweFdScMkhe
lkq7GGr1ukorw12OZzmr1kq6CUcglRzyIS45y+xIPi2RbpNN6FXG4GmYuVaseBKTSZ7ts6G0G1Wj
I0PQyjrK/NHihyGZm4bWxLp/08X0XMTCqR5W2ZM4vMUKikajf1pC5BVNch30L8tY+24dz+YcIjJg
0w5LA6VfY151WtPoG2Pw4fLC3EDY8NSWXslyBgp0iGCl4H5kdUnPvtmO89MohkukTVuhFj1BMDGa
KlsNx42EN+UfomLbvw6aGrsK3/7Dn5hdTiMtlO5K5Li4eNhR8J5AW8Eg8t8WFHwnWEr4/+oNedzc
xF29J481R20N9eI7/g4jiuvXNv/0b4KWmzj86Ydb/iJcjSF//Sa8LHI2j9ua6cXPSPFCaOtvVjvJ
+tW/bW45FpaNz9ef1V7CFxc/iX9zeQnmkdpb/5b/8bsD54GPhIMKnJ+/SWDMFZvNap+JNz6+m/Ww
Ho/1GG9YWJbDevzrT/Ha8PPHap1Zj231sPw9Lv56jRLjP/wsPqYYft96aPyq9U14IZFwlZtd8CZc
4isXicuBZebGBYhczmt98fqrbnzl7Dj0G1/Xa7V+4d3X4LLHmnjGCXBg//2j9dKs7x4S9IuieD2z
27S+HHUFb1XaEeFtpbeeBd+QXL9F2E/M2WoRWk1C8XqJORlOl/fkXS9cAaAB8ICcyRdP5bW5UDu8
8VHzX3jA9KSS8HvChmZtMGkhd+2jU+FDpD8Ubu2VJ+EcVJvq7eeH6zJsNjf6kdhz/M1GsD1/w09X
98+PL9g3vhU4T0735/bDWZPctn6APz98cD8/LoFzNz5fLo/D5XSnHZeVT929PbhSPkfrcuj1czoI
2zX0bT3d3N7wWt93DSgwJyxi2gH/FB+Y9Pci4STiDH/8L+4UbqPbzXTWf72+luvFzcEb/72Hbj+3
9QBvHNr6gXCvbjm+9dPht+B32viJc/vx1hfzKFxuD2+9W27eZnP0uCcjh5y+iM+Dw1xf5PF/3pF7
/u878HPuqE2wHsxt/VT5Z7zzdv2Wn90wWNnrZ8iv5iH4f6/hx/yAI/KD9fHxOTouzO2HG2n94NYT
+ntzc4Ngxbr9vZjjNReSa4zEMOruMQ5wQDE7ERfHBDhuSi5JRyetOBo1u6DtVF304doWgBCIiC+6
FhwtxinqsD0QMxXqK4RzCDOHLu8VVuPQRIrulqMIEumeDOoNg86xYXc3UoReUPIZeeHXMYgAybAd
wsMS1AJ+5qsLxDcMsRIFbRR0RS7umTwT6bXD7zmOBsyX3FEQvA4QJCQGwplIikxHDyMuzDv2WvrQ
0aGWiJj6NqeAyb55+olqmjIAFzod5U68Jqwpp4p2hzgZjsxRafT5cq3w0wEhpXDRoedUaDpqdvIJ
FdUCmkbOar+9Zj3K4uKuVLe/lLiIlM+GhHjWuHqJQBKleTwiWPxY9BwlKvrBNSLMCs5L9muMsRs2
E8JNO5k+G4CJDfuJ51hRYKN/1uXwKNsW28S9VzM3HYmZ70dxd2MV7DXdz6h+ZWstcKExPwn0jhqo
TIMbJe1hDLXXQil2SEj9oqzcACnMkj9Qujl6JCM5p4gbrXyL/6LsTHsT17Zo+4ssuW++AsZgmkAI
VJIvVqgk7vvev/4N15OebiVHFT1d3dPWKQhs7732WnOOecFHHPv4T+kWx9WwNoXhbkxIET3l4k3j
gV95mLx0NyESN8mtJmgaE4LA3O23klfHcA4O0LEVit5Kd/XpFVoLrJuEz4mc+sHu5XbZcHPH0LLO
J/Ag5gaeZg9aVqDv3yFaka0j/vQsfpS5jpl0Ecr6Q4zpqjDjmmdNY/1IFb+VSfcrBeUej4+zlEmU
KiZKtIa8gJScxxoNKoqd7TTddHOngC8NKJiChd/s6/S3gNokbVQcunPWHDgRqdnGpblO6S6g3Wos
/SRPGzmWHA1olKbgCtK2RQJfnUqvHDb9yLy2sxxVGw8GXZySW3c0WutRyhHN/xrSiDWbbP2OmXYY
LlrQPepanClePByBUu49XcL9Sqiubm5R/u/6tN3qGPTJ0zOip7YTVUeh3a5HxwltTAbgsasvBT3J
iktsHp3MVIaoZa7kWrbb5hxj647Gc2bt1c5lFO6abWQbDG9F8zgIcH6XaRc90sDf+whC6bzAD9E3
peaDfclgL4YYa4msymelUdK9D1X4WoMKNYVNR/M/m/tzxXGq+p3cbTA4xxSOclifRHShvmTt5Qm3
XqhwlykkxlAEPkyQ96crHCy0NNqjNQw2gy/HL2P4hbQL5u7X3PmadObLI46GRuZpz3wgBRAguWBC
/MWZyLWMPqlBo7/N7mqe4csamUmjKm5MO5+zkVRDquDX8BGrv3jDcWGeoyrYek3ppHRRI9lW+NtW
ad7CDqEyJjA12BnWKcGPpLGFSb53CnC2IJ7bUVbhziFktdX4cplBAWDTKNhlH7tCzcUd+b1cnJX8
5uGbkprikEwZMSUgMfjVFNIQZyLbK7kzVQ0M426Xa8N60KeDR848wLojV6RLVGJbHpUnP15HpYG4
b4bkc9Ewx80wSKeuUG6TP8sTMIdxax1lgJelEyn1Qdetq8rfayEsM6I6hq7Y5+u6ii+RKu+5ih8K
ULwJeiptJKEyflYZr8g9freyXovW+CAkdzN4gYEK7RouPRq8MV3GGmYvGT+RiGQds9H0OprurMpv
kPwJ7I56oS/J9jrFFYbt1lCuufhugU+SUWjq6qGctiTBrwi/zun50VGt0IpHds3q7QhKQRfUKvdG
38GNHMdf8pgtFYut8cPkam9g+mMSjFjww68umve7iZQFTioNVHBh7sqkpvH8UgqYL6du3f9p/t9N
pKLEUxLjFHi/SKik+raOMRnKPbNHTXbJPGEFLQyCkwN2qxHtICYJFdHrOAWLylK2pRA7Jc25KkNf
y3s3zUNB81BDadYiN54uSpDb54SWb8HeXWex0xuZjZx44l42WvWCFiC8t31GmLCAHSQKL1geGNaT
dWo+hxaCRlhKXJXbgeS0xtvoCTDtCvguV7chww0GChfDSDX9jj/6Eg8wdNyoJ6LkPZKUZdeea9NF
rGEiLqmCc+Wnj3Mz1gvwGFgfRLVwyMAy/NOJoAkwjW5lYnfwx42oqcdBVdbdq3cXp7UwoMGj5DJ/
Z9MCQ+5El5hXwbb0AjyVZFK25SF1K6qg1k09wAzr4a09IVRvXhPaz6txg3h65T1+1vf67sPtMx89
m2b0NTpEB6VffIIOAg63MO3IsZ64btDuChGCnqQT3pOlfNDYPJYgVhE7LxiCPMwkq+Dj8zNxzort
PdZvEwSle/gwvwjXVdt4MpemrT7yVyv1UU1hXqLzWSdO5igv1YfLNmeHa+EkbhBc3i+fdK+ceC3f
P/tF5rhX2qqbBqr04grGaSXzP2/HVXpRIXvFkc95myurgVXXqhUHLPbJfqUB4u0m6RbozD+1laR1
aOBkzKGTSwjiwg+VZcAWFQ2KLbZcBYky9WPS/nijyWj7FCCq8RlyAHLJXWQNe0rbrzGWJHGDNIoe
d97uo+7sJ7hEeaxidKz6WeDDo9m+iYAUAxlWsEHFU3qQ/AtR5vtGHQ81rlGxDFaFPN0DtbcVuT9a
isrxER1Uts9kYG4a41+wonPCXKCoTLyIsRtxFgpMrBKflibbMf/HT8XgAXBSDsZPIys1ydFAGe0L
tL7FOE9FImZfnk73cYQPOy0Myjia3YSRlzcS25j6Di9SL7lxyEwO20rtR+seuZM+96g8kL9jR1hJ
stVU7VGFTiskGzFpNxLXw2h61gRzUdfBOklAXAb6OmSAl4X9ocmTM27LTEptqZpsw6CUy2P4nDhc
EYGFKrJjCZIXB7xmMA0PUY38VkcilCsEaNwWTcSJGgQfVZ7xVwDYQ+GaGReh/FCNhwI6ZxJ+CpX1
3tblqRubp577qIjHmJS5jZY2i9CbIHIi8NY79an0DboXq1Sd6gWbJphS9D5J8lGhdi5ra5eqWHx1
n1Y2bouZYlcxZkq8yG7bBMM5QxRtjQHGtpKOsHHKQgWtO03YlgFOa5q0EBgn6HCTCtPJ8mBdehib
5YdG/gx88N2VjvClfmRSVXj6i0j0YgftifHBUs2fyVVlwIRrcZvWzN8LTL2IIgJCoYYPNGmD5aG2
yh96X6TEJIJIrNeN/27QgJsmfk5FwMUE1aBDnFTr5q2aqi3D0dawa5HUJe0ijN1RgH6ueYkrKmjw
f2UZ8CMljR9Lfto4Tg91dDYCbJR0ZYwgecZNoPmIqWjVRNYmlie7pg9raumuKoaXQhLXiWixshkA
NxhY8on2xCkaGU5OtgUJfMw2QX9O0tnIQts3yzdpwaC0ZXegzTvGGqojPvdIfw+xeQ/ep9+eknRc
xQjn6GJco5J9gKGGHNJDTzum5CO95GDX58rOa2m3DMlzTvMfsSrJa4sRKUNT6rcSjnUudtxUxvW8
GmISiBSaOWkebLMpxCBz9qlGcOfPSdhi/Th476PaI+lRkMXYvr4GFpvxACT0bLtP9vXOd+oI20/E
PNSOqGJMLkU4U0zhKBsA87VnbTiXYrLRSHMWymeKMll5NpCPlDej3Y56tYpiriPpEzNOw6tOgynb
XkEaHEvqphHpxeV42JZyt60bbHazv5zoxBJVsxzfpWg3jpPPsQcsyu7YZGNlNhBcM9x3s5nG0Xpx
mSYVnndA88NdCNx6+BAnAYWh/twC05ui00iiad7xXNBPmwBg1eqrTGUuZFDXEVWxVRm9wUAe9CBo
V544tHgHc4BrZH2EiKCKw1Qoy5BhOoXefQinfSmezfqPuAxJaMLZA3tT7VMHhY9lzY8OHx8jIgNC
ZTcR/sU3K5s1wqppqWIRIv4iNp+Q9CjBMY5c9DGLiG9JGrEhderRKlV3gK6KJKJMGfmq6kPk5S6h
gzatLkdtGUlqWQAYvQv3gqWiDuaraLwrzjMkqYteuU7iqyjzDU/3uF7K/P4x7CxEpqHCRhRA7u17
28S8VwT50cyHIzaaQfBupWD9mjTtAAxhhwZhiRNqE/CSjNQ6jIjVFlO5aAZO3FZo5ONTlLVsZuz6
o9gTfKY+jDEExkRaYGBnC/aufO8JfWGNc4iC7N4k3EnwwVSMpLk1MlIVshUkWhO1g/VoTvJrSa/Q
TPxdLMo/qIy/Z5WYhkysNTESuspffuE7GyM3jQqdw752o+RVDlxG4HQYPfJ0vB8QUdIM4voLjvUH
c0kWmQbm2iQx6W9pdaHoudVGYw7NQv6o6najNt7KQ2Pj981Jyc4a5jA5OGITX0g9ahQvrp8YWdTK
D3i+b5CuWQ1viETOgapi4PdFhU9crTjCpkBlbL7J2WfeY1WYM1mAMRQ/ID6/y8m/vNaXnzmqOi2a
NF6rj9w8CQltOPN535OgPaCRxO7cqQ45XjeWzpGabuPTV+ZyI/Q/5Ud9//AhdsHx1gg/1tHVf3kj
9PpNDG30j9PqkfuYyki+Oo9oKQPGFcWqb5z/+7XTyp8ZrQhMfxDWz8L5v7/9v9/AjHH7HzE7kShh
amJb3ec26wBur0s7oj9LJDBY10Qm3tep0wNb7A+v+01Er//9uvO//5/XBU9vDb7MD14zl+6Wwjih
3IOR29LzUUBEL+vk0fPfZBN4GMEt5xRJmg64+Oev4JurgXcCQl1XgftrKovv73eiR0Yyeia8AULU
GIQD2N4KxBT6n3n2WjPSTtMzuWFW98Mn/53h/ud1DU3SLIU4QPULpW8sZVOaSj75WE0fmkTEN0DT
Hf5BXfSwSSJb58YQmxko5M/A9O2+fGUosWjHkbxOelvqZ0kTpumxhNQI3Ag1Njq0TuoP8Mc/cLyv
KwTw4/97n1+sF/kUC1luBlwcdIJSrCvfFs/IBBiE5Gh88QwlnnT5BoW4j55gRfywUObH/tvLy6AM
LZPsJtn6Er4gJCkTN8E39mLOYNmr14Jf73HOPMWPKdh1vQHUUZ59U0dQqBylvNh56U9P6X89JEgB
RNFigxRhKv69RIjtbqOSIeBeQ5DoecpWTuZr/5lDSW8AXZS7eYApg/JIWypY7QezkPTNoKQTPsEK
USxNkyy+ib9fPx79AP6mIe9RdgShPZgMpW9Q8Mn8MBc9csP0h8XJx/v9YycvDHuSaBnE8opfngoI
BFETgUzao1j2N2W/EG46ERsfqZv71OKIgqMXrtBxQ4rIUrh3+4jeqY98aqFsOoMRi39kdnr3XdnO
a2TlGDoXBBWhBRHWwTbc0KTr9DOWjDWgfyp3c6u9ii/cgZmihx+RtwodmhGsrBW4gxB35nLgtxMv
5ru3DbeWY9jKZtgw0ubeN4NdtokDE50tWiUnfENoS4b+HyawrdFPdy2wxCtGfrWMvn+JqFhwjKdW
fhheaO5lz9lSlN+QFAmDk+no2Y8FFSyIJfAGN+lT8mym6o5cOMVBGWhFIdi1tdt4kf1Fsh/xq7rx
L/YHQ3BqY20CsDaeftwu1O9rQJVpjBi6Yc2J3+aX54CcsExJdTAvapZsDGH4CA0Gkhn+hmjU6LRm
6wKUlGpWx7jEgzhHuhtcAzi2wR1Lkx120zMkinUlY6eJRjTK6bk01Ie2dyqZgINohirKLiYezKyc
NmF3tYiqLdsacn6zKpT6N4qi4yDW1zGHdNB7Z0mr7wiNmTBr4qbl3kEU77+f/u82OV2VNVFRSIqU
RFG1vhwTsZLLEvYQaZ+1TqChAZpoiKQmXmsetLZ5TbnUe15Hvdheili4jwDW9BeKMvJu4AR8eNnr
ZJxCK2TwW9jAEX5XzFyJxnhsivzYV4T2kNv37zetfX92VNkgY87k0bGwFX4hyxLjmgtpnih7ZP0w
G9FZ1tI2EH+F+PcUW7U7bW9Wp1R+sJKHNj01xkMirjCmW9EyeIi5vUprSjAi3+h2b9GvaBgs5MHh
WyC4wAWjABteQZ+KJmQBOdqLXlrG4aWrxSvB31YYLrJD5GrCDSynZ7iRfmn7dKUbrqAvERQG8Q0p
yo+ljDH/WH/v1POPTb61RCFJzt+XXSrxRnoleQrQZm0kD2ZyojdmR9m5fB2ss+//Gss3/tgOGw8V
wfjUOlXykBrHWFkr4krwznX5KCpUATbDKtCwYX2Vr5VxEOkD6ejo1xo9feKjyrfUtYSXodjMEnr1
rSzfwGC0/jaN3pvkCeS4VIPKZx5CDx0wCDuOZGvlL6/Bx3+R6t04uJMM6uCNPjaZIDQz6XYBXmgQ
bO2qBoOG7bcrc2sAbaN/Lixiggvfc+VX2Kxm8vNeXSOQo40MdRn95MQtsKc5voqRpaM02XE3X9AH
nHu6DHG11Xt5L/eI9NaN47cXvVhN/MTmSUSnQOXJErjwdR0zzs8H4Lx6vpIcxc1RRtG3R+WzSH/N
kpzmM9gII4aZN7m082Krq5vstePOKK9zH6Xvts63o7DTVXzi27By8rsp3tPkLJyGnHiNncLpNRMm
HrJDa561zjY6kiEOOYwuOgLouHilQt7JyKWOo7ezVOIduEAvVQaYxKFVv7h58E+oPiaVxpRjZI9a
wcRLc4bI+YnYSyDGfy0mEuHnR0iE1v1lu1OKJsAmFCl7BA+PQGTSYtkjDEKtdh6h6NZXlgUngwYw
bDMmN/6B2j3QTMyx1Uji7zLZtXw26gahEBwgrDPHccZLI0klgGDmrckt3NRNzdM/qQ9pvwnnxPiz
nO+DwrV49Lgy58ol5ed/L4X3Cf2b+ZQL73JGS22LXLalpZQvlKt0bbODflf0Y5w/0wjNnovkt66R
obj0sudxfNdYDsB9B5P+JMgBrp/obDcNK4ygMhZffWk+0osHbCd8gICh5HsDQQ2LdhcbbhaQdgcm
nYBVOApb6PL8V83o8oWSF6khBUQAiay+G13F9xetjJ+CwA1gtfvGd0W0/90BLxc8IhUtbb5GwMsl
W2K2qBDSt/n3xieZ32tplaRRahVLkjSZDfDvQiWPPNFLfItw1mDZ49sIGHlCs7PD4UoEhSnwF6z+
G+ojvFaydizkeyA9QpRUulOoreLYCeVdecjlXWG40NK7HdThQzcBCiABfTF5q5xW5TYDr0pTpPRu
zbSKHvSnjoea1tiKm5viEf6zkjYZC2d0qCK42jCgOkzjvijcRmMbfdDVY5QeZHxyUA1bVjEvCL+7
sMGu02+fVp157oVHhIAD8qGKCUPGtkGcXeSMJ774ZkNV0QFUmie+jkEqNc2acCs3uBhWCfrDBXdK
+teq8IJ0i6EcWl0sk/HwyVix6jcqF+zogUes35UbfVzAU94Mb0AZpBj/r9M4uBoYqo8KN7CdKkGb
XPD0lVCWalrpGC8Zc4IqDV/+5BBQxOyw+iFIIT2geew+lrRvanpGFGAHoVmx3ul8F65a78TN0Ky4
UtBu4UbJKdBIO/yn+boVF5uclghnpLRLDm2+kVW2cMyTwTsrc8KR6urm2uQkghkREcxCe/bOQEDi
eWiOHn6dn5LSze9VN+U+1g+V3C3ux38uUP9zRUQFSXAs3ed9tPUfOUeZAfFZeej7cZOKG0ByMz2g
3sx/zBfpEd9+DiSWnCODDL6DZUB/+WDvH+Qrq6oWNjosOaexXpr4PPCDGPwC77ENf0vz33TvgXw1
iwUprN4uk+xIWoaRA6aqLl/hPLIG0eNOqlNtmBgT8F1smFrxkMvdibn4wrNa2sp8Mz0zMlgekLUv
otIwJT1Ec1iUTb+kLFYxbqwqcC1/o/Y3id+wO8d3FcCNYU/YZqFUoYSXf3guv6PuudyKXDEp+HRV
1MwvVVQ91v0QDRP3h6OJdPZXOzpAJDBCK9NKAszi4R09W3zbBcku3Xr0XRwAgu1zLE1vxie00uFD
4YRpdhKyC+xdTHUYu5Y+IcwuklkF0qBkF4NThCc8m+UP71/6s9t/KS24IhukBxPFpzA5+3tf6Vul
Mj0lkPfmFXH0un+UuPd0K4/xGaNHoJnASNZFc0gU3Eu//fpEaxb/FCr5dC1eE2Hlj4RzHcPcxh7a
wNC9t4ld0JTMlqF5ap1JemSe2j0IzMBRDzSXoTsaEiYVvow1u06cPwp8wZ7vdoXbqkc8clVyjoON
fza1eedid1EHID3VHEMlwU/Be5qj+D77w7klixuZAMtQKx0LzYJy6a2buSURVPc3IX35TjsMTOrY
a/xZiSlf8aiayEbZvcg9lOw2JxITCu460F7hvCbmk5Ju2Yws2++eJAQFeO6lq6Ye+LUT/asBJxsh
LGin+W1WfrcxQgSFDvlPYf9LjNcgdf3TSKF24+PZVSU2zVloKwgbA/moD8LsHnDrunPuwGqDejjD
5LL8UfM3CG6L/FE0zwmDdawX5m0+2ziHCDbjTJn6p5CpuHos9JOf4g86zLvFvBup4mPXPvgI5RHm
dnaFeg6dcYwB/tBEjNCYTuJjGlz+nceDqb0C1OUQXPctCpQTTXqocER6Bdja0nsZ07SmlUsuqQ+E
OGczINteXKR3QrUC/2IIG0JIerqzhzp+olppAQVnVBDreXjKnvXDwafP5ci/FuiX2hd4fq12Ibez
TAWAh98skzCdl0irqrjcYf09FvlIw8ZkrJntwpEhfbqc4NF7o7YTq6HC5qqvQIqumVntBfzaJibp
DAFoJg6YoQLMtopbGPFL3EJ6UgowPsKbZoEyD1CcGmdFk57bNt9GnbWLsnxlBeotiQomJNmLLgQ7
zSh+56TA9ZPqpl16UcCCLZpBPluCekwh9jZhvS866cnsBK6/H3GM5wutQmahG2ZyjQI660qGNaQ3
AUekCZGcW68kmazEIVTtTOpoC6OvHN1lpkYarrMhwcBEyMtIZEraQH6byQQogOnsKTIK3Hg1ST1o
smuJZM0rXT6uxTzF8vhyk8Q/dxbHFdchIQpcXxlcOqi4K2i5c9/1R+vY8Hh2c4lNdodEh/x1QD00
R3ahAAnUDvjMuQy6qyz2HFHLMqFsbHwWOXGn2rpkLKlDjS5q7hbKR9may5RKq+THEWXy16qX/EnD
ghjRlIx5QnyRr6DMj4XGDI7PVSUHpwIb1yO5bZNy3SPC9qK151MMmCfP1zHTgj8a07UmlReVtEgz
GNBu8OMjTjaqh5zxfJoC1678U1EzPEWgwUElOmL3KU7yQydWOl7EA5K9Xxp7NyeteR6knWToBaOs
mgm4ZrbLEriDRvC02rUNM+YLvNR/r21jPhy+Lu151zUMUjzkb1fwSUI1Aw5F2jfrnjcAJWQVYktC
amIdExnIATLlHRZFmUUvuKRqIwTPFzMnF43tr9JmBkvV1w9wQsnWWJCswvWdgotDFZ9G0uy482Jg
p6MZ0fTx5XWzS36xqSUUMajZsg1wKTiktDmBKUYKbZtVvc/j13Jf+o7hIkYHQoK7V7Nsaf7EHpXM
jhATXpaUgb475OseNjH0xl2UADlccl7xzsbHf39M1vc+JUkrXFS48FOqGNKXuNKi8iZhBv0QBSY8
hCMPBSEwzoBMiNjtjPoo32mVXbVLPg8VXiHzUmIab1kMZnFBI7PgKnrhXweWI6fM5nG/QR7ALYoK
nc9i063GT7m75jPteD/W8E73WBGx9CTdUrV7JKZ/PlKogoqxbtdKtUD5IK6ZmO/xlPsV0q35zlJ9
KgUBvfgIfll8hY2TVyS+2Qqrdjn+9rlMhCttXPhzHsdSErfhi+Fq3lFIXPhpM5PN3CA/7OZ6b6nd
8uac2WwNfmtr0oOM4/qghT90gGXt+2RIVVRZNDB2yird1y+dckNR0sovemkvNZA1l9oFYQdLUBYd
BWeWtJIoEfmTYC1ECjj+NKXLrHVxtyVrQ1rE+vxBasNOETB+LMW3XnHn3MhkOxEeijDvyInVkau7
GPbeZzVBnsGAsKI8qEKbBqcUOAMG8vrQg/rJL0RaT5dmS0GKCgLcAd9TYTnNlq+C4kph6uwm77K0
QeeB9KDoHDyywxN0ynERHxmeA+cJAZsuxjdL2XekRgVvMjhMCkZxaX4iXoVr7ZPru4yyNRDGDu0l
s5gdMDKuvIj7uS31xqlHnMCOe28doswrtJTnzOCn2lTNjuJBhGmpbENuk+Uv9Uld6cCGM3JONiIz
+AfKAu4vXJSy+5BtEXZRM4jJclSWmFLUloeK717JHB8acbqK333Mj6t2nzRrgQRjUNHs49Ipfc/A
3qCuxQpwZE3oa1giGqqqYDFdx9+g4yBb+s+z4pT5wEK7IYYr8M/XB+nqydfuo9a2zOi1Gz0UpGKA
4GieIJDAMb9KX8x6YwGwOJm8HDBL31FugLGmZq1qe2jcQ72Ouf2gk0zF1fCWti5rm+TjI7IqY8XL
sf6xV3YrFCS42KWH9IVbmWTa/YX/VHIZL/eQFz87lCvJg+TtlStevqZblWuaaqQgDph9Cqfelntd
WtTAJPdsPmz3sl291g3onQV6vQQ7y5v05wkYxuuAjGuw9Rrvy6LesM30zYLGXKUt6531/u/t5g9r
6+uuzOSQiYShMhoxvjwTkqLX4NFraU8EMnvJ9JsFJLvqTcsXw4XcBo8InW1G/CWdg6XhGqw6D8Dd
st3mYJY37U78YQP8M5/91zuar3P/c10LpXg0YotgU9lJjzB1eX6ScBWIFOA4foRl6MTbdt89Wp+w
uuGXs0px7gA8PuXYZX/IwNL+oxmpiiYdYyBdKJPEuWD7n3ejGIFcKrj193G/kjAKA21hdIPXLfvI
oNGY24TPS9hTqSEdqNacWNAYWMRcMFPb+8S/Q6IyciSaheY2FEi5WMbKoxLSfVqqHEsS5FuUqRvt
iOgJ+18oulhNufD5Z66ZhHYURKgfWWBYArRzozz3UKdjErgPiLul4UCYA801jUv8vdB+Kkf/64dn
ng+swTREU/8avNwL9aDWuSHte8khMruNPvjVmNM17OurNLcO1Xgt9YMnXD8TUjMkjLISA+dy2euv
MSxov/rpHan/0RMnf4vvg4RQE7HBlxtc1Y6FacJ62DOLXfZ0f0ppBg0E7dksPo3GnfNvCbj11ENO
mdlHM8RyE1eYR5tbqYHm998CVXZa5CFN7QLxXI1sY3nFVwb7gbc+cjJ40G/8TyO8hTUtP8QtmXAN
squJoiNNxnuCoKSR6ktOoLnpfaYm/4UiOuPo9CC+Z7+ZX79a2kFrbinRGhbTVolpB2RT3R7885Tb
SsGvGdhqX7lxZu0mS8/p4KDPmNOr9enaYWKnQNRyt8bQO4fgxkiv0IeRytEGt0ZViU9ADG9eh/aG
xQsV3WdDH8m46u1ZzCFwQ368KbU+95XUnqIGuB5YpJ5+ZOU0fQzNN0ErBy2oXjLnJPAPRRVC2Siz
89ZYYagwm6cocwJUmvmbKG8KH3dwUHA5R3qYposhmFm1Z6lzyAanu4xc9VRWeFRfB0ArzNo96PhM
NgmqRQNQB3bMoEVlz47Iwi6Zorzhr8ZpXalcE1t9Of/r2lKu3vwfxDzTGt07zxZlgDLH/+89j7Uj
6pJmYgykxvqyw2R5OyTQMwYgmwttDSad3d82aMKuyoNp2PTt9ScFetC+3mY2NXsqLNEawW3Rbfa7
Xdz+UBp/z0XUdYDtImWdos3P2ZdFDQik6XsFcGSF23YFogtGmv7RbdmEUaDJn4gfEWTTQ1uGWy7h
m9Clu+SQdZwC9Vgy7ERqyZ48vNXvmdvf45yLugNB7d+fmyR+L6B4n8zwGUpZ/0FP7Iymkiti7Pca
KcPFbeDJkPk+J8pkcYS/gXOAIqnwjx1U7XC6NuFbXzEb6HGKZO6otaswrdZ0cCnAAh69KmEhCa9T
dyiq6xzXiL4to4DX6SBx8M7PMihNq81XlcrUlGdDbl6l/HXKSEbgdyoyvipgAz4gCZHWQgkXp5GM
VWZ+CCYO83hcmsyuINOSC76cHwdsFAMDSdWdn1RPPwUT2/isu/4gZFqGJgMgWPVv0PRobJ6Iuzf0
8KGyKHWZVo+7aLqyznuysQPr1IvTFj/xUWN3hOxtJgIQVxq0uQnf6SxWYFq4GOZg67gYGjlREOoh
nCPN+UVlypzhKBggesPQqZNxyYYzJyeLDckFPKZpzTOhUj34dFs0Gk4I+HgSqyj54Vv90/78+7xl
9encQeFQsqt+04gVoyxnrdntObvEaBszp/1EXNjoPAEO9iS3oo2SLeOthWXK2grFESxF4KJqpYtN
btGPTZDvW/zfb+hLSVLisgA7yRtCMiC6ZrTpPxEKwNUtI6d/yeBD2OR24WmoyXz44YD5j+Gjrv9B
hDKAYERufnkUhd7vMy9Vu72MISyk+Gvf2IBGBjm4i2AqlrcO0Webf3J65GQQqooTWVfWOmNGMtc1
MO+psiMEzNaGzymGRVnhV+fYcWFkJfRcOi9zOFmYQ2Mf7qhzaYWwQ/JHmiEaQVB+/en3KnSRdGWE
lW0yI1K72VvOdB7pVi33dmnte9T/YQI87DaNr0J1ZRqFjIUQm0+FokGXPtB7zWtpzgTveZUO1AdD
bJNttvR+1+WmYOwvBGdz3I/VDkYQzp2I66anJptgOMwaFGk4dxwt/95E/tQMX5cbxaYmoUlkE/5D
Rf2fgkrvtFQUWrXdD/JHIxxSVV/B37G8VeBfE45gmc0/wRInTG+CVu5ztJXhcX6Q5mOsbQ4NV3S5
dOaT2Uu3YbMowtt8vtcKLIJ0/qBFVotOTsYPb1z8Xg0hmCDbEXWjgcbrT2nyP+/cKpHYViSu7jGz
p28oNAgUSFzDQuIBIB/c8xoYZHAaGZAgKocvsPSwp6tQppd58kw61XPTu9Jl5EIJlmAzI/Mv8rCQ
mAjYFaT3OfHQdKQLsHZ5EW7QkLHSYLN5RNczeIoeqi2s5ybem5/xEY0uZvWCNgB2DQJQalt0+3MH
QBP+0jMieIU5zj7cmBgY11xJ7xOUAnOJUyJdytWx8Z7oYOeJTVOaaSdt7VBxCHtHIqsjV7Vrb8Mo
WwY5vulbRLoPprdudP6uPNTKQnsNg1VsOek+oe7Fm58s0hfjs5bg5C4st3IYFmM9zBYXCgfyD+46
iWhLyRWuyMSbfCW+IDqy3jCbcwC7cEkwhTXbecJ+1Z+gT6GsLzZWvUNDAqRnfMHK1q7hYemC27zl
T76PfpdrGTQhOV5C4TdcblbW3B9ZUnyE8d4/KRQltxpCTrpq1/R8TGZqbssAfI30hqtl0K0A39+r
GLX3cjQXgw6uZoMHIrfWdIuLV8qkVxCA9eaTWC88Kxw4C+ll6OzAYpK+88aVpS2Zr4oiZhmbC2fg
/nT5+K+6wATFJEtodRQaQl8KlTinkWZldcPkiiURwZpjqrjLOVvl3bQbeNciM0RkSyQlqCsaYWwf
wc34jJ8QFxBNFcAc5ZZtSxeZNs4Z6000OKSNyA9F6Pz78fgPKazOe8UvxxsFgGZ+EXoVKgS5DGfC
XmmWhEMxIbpBkOSZbTbEHAgmFcI6OUrXnz+m77G8bNn0EzVZM1FeqsqXllncSaNP1kyzp0or9qar
YOrgtK02KR2vdtltR4rwu3fqdjIjtIP1ah2jS+tIO2rU+rk8KCuLInxRvtLe4MMFpj4CT7E1NpWt
zAX/wlWe6cSf6Wi5NNd+gn8Xsdk8//73pyh/H3z//aN8uW7WXRRZsFnhU4tuZjmE7kTtWTDPFTkw
CmUDiddQTfGaq8GxX8egnoKCkVq8CKiZOFb6cFxG9MphuPz7nanzWvuyb1MgyBwzsiJBHP8y+2vT
SYmjyavpyzJsYIS+mPBtvxQwZOfKIT3Sh8LwhI/hNXrIsyVZ2xWaivxAi4i7gmLLF6ZU5hM7hqIC
2lxnx8E4yuZCi0/mHVsHVtDswFGZxTYxIEpsc6n9988gf5+u6HORA+2IJ0pUvp49yph5kzbJ9T5j
bdD3Z5c1Xf6krVundhTIUDsJA84TnaIQt89zgdBvEX2qrIPm1TtSbTC5YoL/+MP7+s/PFrMo7HgO
RfSSfzcZumFUvLEW671yGR9FXpxOYuyGyMUX0xMMqKtBpe/t/w9hZ9qkqtJ07V9EBJMIX5lxwNm2
+wthawsiKJOg/vr3ovf9PnFO7xN7h308bgcoiqqsrMyVa8krZUS4tF1UHgUU4z834j+NDcIv/9eI
Hzf4FckD1ZBpRBrgK+Th0E1ZzQi5E3hugnbex/dgajToDEx+jS6RqYyAT1Ym4UGPSLHTUQE1KZyE
HH9S9vul89uf2/j7CjzUYH8e9pl86fdyhgow4rOkMmzyuo+ax8PPcarx2wU22EohQXT8lQpffz7l
fwCI+nPC8cvSPxiK32mNf6z6Aryn6m34As9TJuAcILDWO5iGXp9XadNGmd3gvXTAoyp4nBFdQpxa
rlfsDi4XKJweqOANcgiohb/crd/N7ZANLMiY4QBIL///aSioTqdIHe3QFxAk3FRPR6rIOhNjt9A2
ZMNypSbcxWRQPoYr8OdOUX+7Ef3ZAVQYksyIZU/47wGbIAzzqPIWAPVWWnUIMOzy5XOvbcFEEvy6
nu3L/nXQPoaHZ5h/qe8CUZTP8mP4FiFh+wmxISuCeLjvrvtk//1pt7uvqi/9LXor3/VPLEH2daaW
lgKoT2Uf7V57/e18/Zs1+G2fwUUQQUKLgMvQqRf590WUjxe+eJfXk/aQ1vYDpvd35ZO0CMV98dfX
KySqvTA+HqdiD9JooX/2dBHv9Wf6ZRyH6z936PcS9S/rCp2ZOlBEBlif+Plpma5Rk8KiXJSTKVXO
Zr0lNWMNzMp9ehAXW7NPkIA9F4iDm+zevNyDxMkiIGlJDsKjFqIvFjBjm4orUzSFvzTu95tN21hi
edJ1FbGMf/fTQ0uja9EhSSmTeI26TTqcRoANNBgJ2MkqlI2rf1ttBt8X/FuHDBX2YqDGWW/Uf5+0
uwMP014xHbIlD2jXDlUtpFO9LEC0QRypXuncLURdgCplbEQF15gYk8FcC7WlGi50S6DrulE2Eb37
SArKcTJVgptv+NQETiho57l1S+e5TII0qMi1ad7LVUcGmKzgEZzHBhpipjgd+hTujcoQbtvxKwAY
uKpm+eI+VXzIBZE2beeDseRL49viueEz0kqLwcQYXxbJLF2Vm3yhjAGF2AolhvHosqg39811RvzG
R6eARzVv+K+dt7Nq1fFJvUFuI6j8Fu/uAi+teeUwySrfGKE8V5byfLgchsNQnxvL5nO4jKfFeMC/
Dd4hV0xoiMIbM5r0A0SwIlcOjBAlx/iDx0Lga9G8nN6nFbg1E3bOdwioG4LrBFwcJOR8ZaxwVtx+
QB5fTxw3aqy5ysaU2HqrpoIugG4SKxuAj3iYbFGf0BpiaxhxYv8CXw97DH8lJfk8E2FVqU0l9M1P
kFtt+uc1P2Ynz7EkME0IKwMPIbwKcK8HSPVvgsf79dczgV7MLDHbt/6CL5tkFS/yDQS1m/ij3jze
onkzvniqLa+HAO5ir6CIQRgNmA2Zg5THDASga4yK8DJvtxWP16lMnMepIUTLdDpFh9eJF0R+eUc9
qId0n23FnXhIt4CFZ8DWZsKiBqSrueB+R7fAGXiGxX7B/FLtCdmlIPHlsTEnhza+zNppMwUlR2V9
50cMwngFsenqNtPH9eyxUd/SRbTUl8O5MdeXyZTSoEk57nwJ1P1IHJ9n1xEH2KQfQDChflhcVs+3
eNZ/u9g0m3JVzi4zUs+XWbG5bp5v6cdtla/Kle4/vGhMmsu+z+7z/P3yXh4v7+f3el2vpW1+VLYQ
KB6VU7VHKpCLxOE5xkfgQYQOYRyQyfGQdSfsc9BW6krn0RGQmkmYvRx5nhOs0vXZTLHSMDxD4r4Y
LpJQX7WjytcpuTerMZyivjHNtsLHc5ctUy622AyZhcKEFXDWbAC2ZR/ZIl7113wfKTN9mkzEUA3v
hFPG2lRZNbvL9ryXDq9dvAUXMB9O2LzKS+m9/DTeAQbeP588IJ5JoOb5Sj7Ez/RD/hQ/i6/nW7HJ
PrTPDuGjVTvNFsPgbtUOTKGzbqRAq8B0lwJjIgXpJJqqiziE/28dLSLCOAvK9VeXPYTYj4O+0Tbn
t9fcWEfU1X7mn8ZROHK3LLCy/NGGKO9zcKxArEjgQmgJr/nry/GhGmKgImaN0sGqvznRMlrGM2F+
ttXXX5as34s3+mWC2kpDHWD+BpLyb6tYx7nUIRReTi4hYkdu7Md+E/TPkSe5OkRy1NNcgyLQR9Go
DS7+xdes2iLGZL2sh0Og+Dy/zOXEoVggvM2rUCAz4STOuPlbsdfvdT8/WvrDfkuXuBuqGYuGDdGL
83Il1zggADB6uQAaqgmVFjQu8qqgnWTzdH5ZJnOYqpvJY1KHxZzKmXm+lGTiIeyDJs/RcxSH5zBe
XkJCH2G5rbfZOpuXy2rehcrktux/fw6FWcP2DzL1sJqXo25K0M1HEMwbeGwMTcrFqQO2GOLV6Xlo
TlT59LRWrCsn7aDthieyyJejcCKaYfSvew3lk35Qd/JO3GVbbabNsi2iW0vgg+N8dllRbjdtp9eR
5jee7Iv+xS28p3/1DBuJOKexzm7kHP8GY5D+21f4xyD4sVuApTRthipdmwRJkE1gSCkmIh7wTtmV
2zsdU1DTls2pm1jet084opfJusKrF73KjfaGn4/vI6gsJuhqTIbrtjNLYkeaJ3vZRF+clwCQyKLv
ZAvAkpPZN+/sULvpSX49Hfidd/cgrLcv3hcUbhaCH57o1jawDwf9+aAMbsHdHThABr0hj6cLwsmu
fIrpJlKIZpwzJBc+3ILItobWGyIczgWfReGnNx5Q9PLjyu+t+SWAHdUDaMf7A+81UmeXyWsEof3y
PE+Wt3ULa9a8C3S3dOEo8rDEgcQK/2e/7Dv4/dMNGUigyYAQa+JvflmOoOuzftDXFaTRxUJ6qK5x
bmPTAD1/BvUVF444RE2QfJ52rqYp+O6y7dNxwbXaJOpKNYjyCYHciTAcL/7cOHXwWy0Xk4zQUO+b
9fVcP73GNqVyqrgoxQRm2OXDTuZVkIeila5bm1J3L/LAT1mXpeQOd09HYQ5GvYl42KRrLBixAvT/
iI7I0NvfwqeDQJv9sI1Zx3S9Bk+nc6IFhKL2cKYzcZ94XU+LZ+vBlDZMSrp6wVB+LVrSTiW+5ECC
xFuISO6NGbTyIT81iQfyXhlCHMhpWztd944tgovmjqCaeTHHd3M73e0WtXM8AoPnHfKePO5WZyH4
ajb208qCzkGbggf1vJwZxOEE38GcQYxXQ2MIW6VFINDq3uH6nVX+gWnNQ7IiszLf5nDyffU8eS9T
8nFDlE8I+meZPRgDPx/VFl7K8GIlu/QAwbWDGIX9+RF5OOK7GxdlzG6cCdRi8HJRQaFltbOb2nfT
nvYBWwjp7JxG7qbTXf9v0aFZH1N7POXXH6W54zJ7+ZTO+diNn9bd6TvktlSteEwdvElRDLx8qZ3Z
Pe+jDgUgRTaj0iox27fRbLdlcbagV/wkgtu/25MIClYz1gJks82LdQACZFLMgXmTrP3A2r/vESNw
mcK9YfcFr38f4nG+YXj6d69kplf4/BZn5vCcv9Vu/wG0DFYXUD7lgcs198jImaJLiMch4Py9uehh
MCmbC+IhIHR6J4uth9PN2mW7uDGNi0XjEQY1sYWWOsn8/F20Fc58CyhPYr2hzvUobTmGf3nvW3YP
Lu/geVxUOec6DhayhPyyjyVUtLibvKyr6S3X89Zhk2MJC9F9OPcJGknb/tw9YRCoaPtqnZ7mSnH2
exFKBTYGnJNwsmOMnmyGjNPlGELy4PRGCvGcNRHidbV/bDmgF1ub08Lf/nlKsgNnBf5pMKj/1lSo
44c6OPl/r9DVvc1fqDwBiWcE5+Z2uEIPDbXt1MoseHBZtIn9m/1Qetj4vjyqGfU7PIDQ29AZmqWH
UoVdMzWlbzJQAXJOhN34F6bcyb8HS7+qk4O0Ua8Phw4MInMkX+hnzWxHlO3ZhB2wsHcbXnB2BOcp
n1Lzd3epzHA7NopkLuwrKxTKf8yRxuKuOoadWf2kuzPx+1ncWafV6JRZW2alReWaFbvn70cygi2S
jKz59JMF8kFc2f0vWaLfYTdYNsNAIRBASV/W/mNvLied0Q1i/cY2uGTalyYwPV6xw8DD6Z/j5Udv
BbBXdCGqWBbAICb415zhRld83awDuDsG7Dt0trwoTCDQ/H//cN5jiy2LnU5j92o9+coeXSHr+LeR
8O+BQKhIBGcIlBPMoSbL6o8sZnbPh7fOOOerljrGyyj3+p2To4+vo5ydiRL8+XSDH8GM79MZoiqK
okSAU9X6Tfw/wlTVJb7CQC3mq8qG3tH7yP1iRqWaZKoj2ZOnjS1jOV8+RE5udyDNwmChQsTWsCFf
F2folxiVK3TyDJrB6B70HTSYl+MN6tjBzZV9SrKtNLg5mRe77Xs5rt8G9p8v4Wd1yc9LGP645ylz
qtZvr3w1AIEmHABJOpcxO/IiaNn/D1ctCkzvcggBEhsPfY6MDliwwi93gBtNycNpmAKhNOEHe4PA
OjKVbWpmfxmYyo8l97dG/ritF7UW20akkQXr0sNGU5uUrPecgmemGI3eu8yFkeKEQbnowvvSLNeP
UJ3cg/gIT7d5e2vf/9xrPx3t3xrUx5b/cePr6lm3Tdc3aFJv0Rv3VAflaCpGENMYJdjD3g+tNg7l
cf4+LuzKAzNn/S1vrv13vwzVPjNAGOs7r/6PZpBNbnL1xviDH251xgEY7ABpv+74BpVsgvWW8AMi
B8wcPD+TSsXgoSiyblhQyZYeYWiXKaO52cCG4UYgBeNMEPUig+DVCAi6IE2Ej2rb7LvWTP378WVY
D4/0XAJNApp9b8r73bwenjHFBU45hmOedP3A/ls5qfwjUP+/zv6/q/wZMtRF8aKejUe+2lLeOoLG
Z1Z+EdwUHCjcQm3W2XuSorb8GVlieBuDFP/LvuoniP5XA9Q+BUPkVwaf8O+7fWuMAdyeTb66Wzrw
SNgbs7nmwRVwp0wJlfoeyI0nZ3eju6NiES+joU9uulzCjmIb1mtBqYFmg+wdWlAabskqwUxMagv1
lRiXoBijaU/Aw9je3GZTaZYQsCzslKDzL6sRVIhW9qbavRt+ttiR24BZWw+M1ChdCqN0vH2ODJ8a
jOVfxvg3McY/VtX+ssnXSBIpUFkC/vdjkHfiuXhkaUrMYwuIR18oqxoyIWw3yaQD19e9LAPfq0cC
EXpy2PRgN6iiS4/XeTx+2dpiEAjudVKtn17kpJM0Mj+u6wJFn9YkmdVOrvNu+vgUlrcFy/JYcGXv
Nsqn6Def4GUA01Q7SK0eYKUoSQDi63J2trGRmcPaTgjtoGpWJVjIX8cXu8JLgikK/wO6TEJsWo+8
RyZPWjcrcdOu4EYL8PFCYAp9+9p1u7p/XBbtMX2XqMNFwPBEpiEm5vBCagskkEnVBrVf3Ykr1k6y
7FGrEb+s+tSdwACAMKQhfLHAAzpD6m+2gWImxzqEj94W3h6FjcCf+nWF4+JutghJUZFI0YlkUQAC
AUzhDAj8Mc8C2YUUNzrO691j0Qd0CBQVYXN67pp9gfrcTvbr2XD7qM37WjubBpicffqk9th8Yn9L
0A4AnhwSVOT643e1NYGDyoCjafTNRC9HxnKf2n2zJHNUobaxvhykzeVwwaFkoL6XQw+ix9MAO1XQ
53NCVWVw2Q023bG4AjVuvwBBn3fFVpyTCkOacpp9gMwT7Aw+Dc0nT0sR7GsO0+QnMl9YZaKQYURA
V+vb99rnx7xvjDUYMEQsrR6JB94Qdy+v9fM+qTba0M6YBY/yIXZtHwmlxYlJMO6gw51j1jja5DGF
vlKaaJAkmHKYePlnMu3jysgp/mXv+ZOt5bdB/yPY89S6on4KeBA36vStO/B9keqTo/7WLPLE/PMU
0/7DshmSqJFL0vrk2k+H61kjgKoXMe7KGn5Jrx4n6xYySDB1254UkqWLsobWOudQOgOssyrdzC6U
YlnQdoDR4M+A0fX98cnojzfGXvIiMinban+D9nXbPs0zktwRQowWAbuLJSIoCOvJIh2Xs+Qj2yhB
Or1+NV/3t9s4mRh+5FSbZ58ISj76OOifL5br+t05Mwis4FGokgiq+4eXnogDrUmKJlsp+lRqkYof
q5eV1m5ekinXbs2IUohi27C4SXePCAmEsioxHYhZqYHPfP3mS2yqkY1TvLany5wZl4mSODG6aE8r
eU3S+k0yFq96dVGhwB1nkBs9IB6aPO7zWiA/FkQC4EU2r9qhEhz1FSraTpDfxYlGDg8P7enIaWAY
M+E1r0QYPsC9j65VMKQ8hhqJFDpEVzbGqmFTfd2hs9mNtXugoqPThJoQ6K0lN15xGamSDVt4D0L7
qthdIqsOrfl2WFmDZm5k8Ah4CsnJVxDJFLg6KkzBiLSxNOvBVXP7MgSgMVCuZnah2rXid4aNImHH
4iY6f7kj/+XGkIFTZXmgKKoKScu/F7Za0rL4luWXlXK3XkO/kAGCLh+w7lWoV9vX2o5g7mlRdrfu
oXJoc/eeBcjTK3fKyamaHWfEQXMfbB2skDoa2P6wr5mxzqTFsjGGtE3ddPeA8ydHK8qlhCy+ucPE
lYwlGP7KCJoaeZdZ2S5lpNSlIJaRLPVmZw3w6Ojx+MpR0MHwpdr0gRiips5V+a1FAS6ZR800aeBe
WaefLSabfQbyi4dGgOPJBi9O6dPjo2P1AbPP1uRlUi/Ynn1EYcqzo5wtBIKoVwHnWSBdIk50tuCa
K7BV2BCbhbsxR2wHeol4MviqwUi8tkb6NVDGlTE5l2h6BbJgJ+dVLJmw1veF/1pIRTkEWyrlVr3o
jAN/uMxtb7+UjfL0qmSkLRtEGqK/OMZqb41+LtGkCLl98mBA9doPEE6h6lGX3I10VexyaaqiL49y
ISlTPQ1YqyF/Vk94KyVhi/nzSwgh3LhRAQ3E3R6kVg0s7GmfFaDuvXGOAPBkVgWF9zxfx+8J1UJQ
WFygVjHlNwjfBTgHvjDPzcK4WQP9L4PR+AHC+Ta8/7yUH05WfqmMvBDjy2qoOLm0gNQvI48NKh4t
MmOVv6ipnGeNA23MLaQE/or0jlwcuWoKsQa6D5KuSsJBs5aYmYXbAsebQIQKqEKGdZud2BFfuDi2
kBcL47Reqd0aSEOdfYr39zMMDRdHjpF0stWjRLzsszwYIIgpURScKHOppcrnKK22ARDrJsxBPcxF
CSpJ8wkXsxh01VqJF6k8vUOdJZl55dWr183uJqi8SA//bIxI3ULblFL7lDvZEmrfobyrXovmtSj1
aT2cFukRWXbrTFrybzWg37wdvw0SQCa4c6DvNe3H7ilnNSvEqCWpmU6623yg+YK0TSmjzGAAfrp1
ccCb0QbulfRtBKiOsNvlA+oPsJXRE/YjR1L7OlCdQJ3gAOKRcwdJxl5EVhgx96mwqybDeKO/SQ00
lBa10zV5Jryvyyg5No1VCNh0R0LKfEeJ9CAyh2gor7LTuYIfqe9EUbZxERpKEJ36K2os0l8Karua
+yoAMCV4LejNsdeEQxNiUGOW4erIFGkv5AucDZdVc5vf9M19sDxXC63a6ZpfwJGO2OYjDQCmD29f
RbktCNd+/sWA9mPyt54d9iwXOnWjMGD+234KN6jdVNApKx3SUoTL7KJDPVykXP31QIashaEdrmi9
mBmDof8U5OACGanxkm1NvS5hqyURWZxniQJlxeUv9RZsAP/SuB8T6vGoU0VFmGhF5WorgW3zBqKr
Utn7CuSnVR0a/NmnOSTjro3Fx/EMrj52rtTnmcnhLAeDh4c73+3jcp4w/IsxvLED4vBgq+2htnwR
3kumF2XxAs4XW/i5qF5VkVsSQQBHzA0DrEr8lziRZD9Hye6yiOAlTjCfsGXZsM+Vy7KGBGR0L0NE
VpW4x80YqllqXl3YGphKrzJMVRvjm1cNCpvTWB51qNFDxPQCSWo97l6OYh1eJtJtUBsTX4wsWbWR
iqC6CwIpvKUUddsQqb0rf7lz33W1c17jCWPro8pGOk4Ju24NsmrIfqTcwhR6azyYGxEIV2vnRnQU
Lh+9N4oJeQeETt7TmHz5JKGY6aNhiQfq8xhH0Sx+18ftHs8MW4r7zYiuaSF7PwNxbbhFzJqcJpwn
wEs+JEASkQ3tyPAFtx5FF/2+qRe/3lMv/EonzR2nF/Etg2T+PbmzFwFxzSZeMQ1hPmzgBlpc5b/s
cf97JfnHUP4RypKesvZ6KGW6yo7l1WaHJi8vVF6vhbslnzSIxZFBBckqIuRGWR3FxXQvDLsOQIYz
0A4UcjeA0vryS7wzskXNku46H++xl37mG2X54EKvfd1gtoDdHo313XWh/CUsI0Hn+fsy0lPN8Qk7
dUOmXu3fU7K9KcqDfXy2wquk0hjedpBSW/bqHV517qC6ht55ojoN5N7noEvRx3WaIW4IwuGh8Agh
dpckU1m1xLkPd8oAWR6x9ExviASHnvBwG9Vh0qiqq0bwS+OTe7eLj1wJYRcFmXCPgEvritQNwLZL
HpRlX8eDByaPNgbc9I5EKfbZqvHs0eKDpvllvRIvYw+ZQ/bmxOooFhEN82IRki+P0mZe67p9v9oD
gOAIeIsOyrwXfSzqFE0HL5jJGr+ndczfVGV0yYKS4xg+2mKG7g/vkFCxcx2pBJ4R5SEXO3Co9wEv
xnmVl0uFtMLYavyi8as1TPmU+mOea9whw0sbX858nLc7SQDdvxF5G0AE7ifowQtOd3XuhD5IH1JD
m3jxzcvYmd28Xz+8A+CgTPsMbZfF6zMl1SJ8+LLdI/bPDjJo8JAOdfYwNmSHoHr0Lx4a5EgohVIq
zJ2jFKn/GAW5VAsu4ycu4Fc5ejTQcNu6MckL74HjVvhPCjM2g08UxcG58HeLLRJOIvkjsEYXO+vc
eNgbKLj/KQtVAOkAdsW9ZRMrEz1whjIMBM4A9q3ClQQL/D/gGcQcBntwNCxe6sDm8zhzZGhO+B0t
JvUi9C94h0+N0uEwiPUlEubAikuXU6WRezH6A6PnxDcp//51EMqY8IZLB6o8PtfhteiJYGwBqk30
NiKXF4/UhdQR/flz6b5S90yBEjUZcGTirVKj/EWhECLLAL1lEEGGk59X3Ucao9Zp8wmARLpLGfgq
JvbhXCC4++oyJz1ceq1I+FXsKyLpoErtG3VEIgQz9vzsREH8pZFRjl4M5BZp4dGMekPuRKUFEGlQ
Lxg9Ar0vAllKol2T8Qs5HngshOZqKjOc2WCc7AwsBowcD4aKg50YduH1RpUZJE7WjaPr/R19Zk4v
Cw1LCBAoSi0OfB5DPHpfyWdfBEQEAeRYh/yHcoEdhZr6F8fXiDgmQSdScOdTsROD1xNtt5YDMfc1
8MRfDXvIK/rMiNSOXswlsLHKlKq2axJG17cmCm7pVIxd9WrDGtQRQxxM1Ng1Gmil/DQJ23j+QkH4
5lXoeFfwDzgKYiL6+CnNOr6QT1gQ1RsSRJRhboTGASmc+/LDRu1IZif0QuxnQq1/K4Xx0G1by8g2
OaoSUkjtUXZ3kDAsxFV8W9WS38pzgVQvHY6EaONL7e7MZjt3k9dYlgKdiSebpeRTfCaok7ZkdzTJ
y/GLyVtPZ0rrtdQe7OGfiWQPsuMM9e4nM/bh3rQSDnitO8g3eHfS3BayzSO+LR8XJJ2ShaoLHyk8
LNHVMfjFtSSG30e9ahWKN++hV85VqiheXcTqIhv4NPoxud++nip6MG26b9CrIBN2tUs0oha3pHWy
Mvm8GGMtXmBx2YJ1O7kY08azsjBqPcglqKQeqHKtnvkbTfPyZa5SdvXOtTHJhplbZK4IXxO7PXbe
SFviviclLI+LCpo+aSBZZc3a8qigdLXReKJ2a/iA2XDSAJKAfSXDp3YjIFVkpYWVrq4fNQqdZjP0
B2J459Jk9nNj7RS/ZkkU4KVkg6+o/YQ6yjgvo5vX1va5gjZhLTOU4laiyjx22OzCf9mMDO2kDXA0
QCJlz7GCENExOj33AvFNlMYYGjBRkNp6L0MgNiTI+pS7aPXP6BGQa2aXYX5+PgLE6EEKdVuDBBrh
BVL1/bd7BIBKpLhPsRlmFeCMeM2EUCqh5B4lYJDUhtmQxKTIcQYcEUhfSF5bH/WwgV8/60/Up7WB
Efzv/3VYm9f5Jym6/lRn3U6OQwhbVPUdT1TmtrC5rbRjev3AehOnYZulUUa1EYyNhLHIQdBlmE1x
0rBLEtk8CvGY3SPQJ1MY+pL8Qr8EIoiroxGGozLBuVBQHy+eBYw5i6QMBrXzBN0oI3rRjuPbWCWm
QrHc09FZ+G5xY80eL0I+DHm2j4E4HCvtKJIXYk3wAB0YNCEi76VMgDjDy+vryTTqlzD50YXUTnXy
gmjB7WVekWU4Ej6WTwLK8xQcAS+USe7HYyyGvoVtkNAsZXXHCMjhgkUDSFZIDFkdqSAPLYN4y4Tr
PANgYB5fHUhAholDHCk9DmUzj90Y0hCGAWHYYzzuk53iia/JkPBCyMsN5mQ1CxmSCtA1ojLr8GbT
WiWbTYbIbRkBDAwBSUF7uUQ6gYBzBlACZxeqHXyGkLHDJIxGXQ8TSmFAOztt4wwMSm1x+5yUQpPK
Kt7xCRn1hP6QwIXRCH8VISkLGq8JJRMMcjqr3CoHuKnWQL/L5WOds8x+E+1dyPszMqhjZsQwpGMf
FTGAachJhN+4r/C8zJfi9jWhLTdeRqPb8rYs1sZOwWtfPrfPbbd/bmn/kSMau2Ld7e970C4TBHbs
Yl2ty6XMVype0Yv3/XVeh1ewtbdvfhTFhS7Bfjoiw1BgHMOY6orOyxYdysxtCUhMn+oeA7PoG/k9
J0LRwTTzq6swk9wKLF1JLUQV3MI8fIBPg9UxYPftvoCdUaLhD6GMu87p6gLgFQM0eccvee6f++yY
vTdzcX+mAOYdzkruFS4SzwyV5x6S2e9bq7CNwemnng3Vjda8HtnXcMcRvedmEvsnvQAhZzZvgl9D
gZvOZ3wT/4aPO41QST8MkneRvkrem2A2A7sbNGv91O1fUWf1XcZZ7lp/XIUdwZbf8S9GBIch0sV7
HZJbZBtIdJwtBBqwKxyS99GXcgdkH0i5csdhjSQfQeEpKS+2QjlEJ/0h+q+eTbZCHIJnjsKbvOY7
wi46EU/YPbcCJQLZnNQf4LRqfYPV+xb2rwvK+ehLYcdlPCZN1P+Wi0re6QcOkB1pJqfnU5pD0qXv
kqN2yo79tKht+o6/azym+y43Ki36WcHfnVwCKWDmBpQxv/7Y/73c+54v6icuMD2KW5To+DWhWYYH
7OTUZca+uM1o8HVumIyH7CgydqqA0xNNm3MpWNctPcTZxW2xjk7CrttzDE7T7blmmNa4ADzd7Mh1
8UU+47vZoV3jk8KxdNeNwFC3ku5XL8wjZv0mhOJ19QAR2c+I5HhZ6iNd9JMb+J0buBFdcwSlDM5L
0F1LDloF/TKnDL6katDPVO2k5tw+yRc10U7oEtjPYkcusH/kbKhmuMr2gL1biEYJanSKMDMIpLIB
3wuz+ylnxlTH63t1vIfdnlnIstIipEeb1/qiCbqekmgirKQdDVhf3ynzwJqxmpBpZ1PIFDgvh7Pn
6Bpc1/eQzmU0wHrEXET/GaajISWVMQYsZz6CYCJ9llj1lvhg83ITDMzNya82Qdtr7srijL6D1Kov
x0jsF1sEehmc3/eUwYgyODu2ehSuQgSGknNkwlhvADvsg1kWbee3POPaY72YLvgm4rddxPJgJpmj
fF8Qptc5DhNKi6gAGIbHDpNu52LJrW2pYhs4bD56i4xFAlrD+kokiSNxu41Dvs/WvEVL2AClCJkt
sf1s/ruwcCFfM2FO9p50anKkRQ0YHjh1vmddH7wmeKHbTJV6CS+MgC2jwIvtWnJk98LQYAxxWi6g
UGH3si6GpTCU4L45OyljZ86xhN1LDLH+N93mmRZi6x8yhUY2N4zR3F9fYveksQ6TVN0Wx2zem3/N
1U7lHgZxhmOmkp+w+wVcYSzB3sFxOa+4r4lOb4nKOvVJmNHMfFmSDYVwTSVSY3EMXtcPxM77xjLQ
NPaR6HU+kKpHNdXka/yT3/UwZEqiT/qpOOIf0TIIU7d8wORhfaH396+gWglvOrmlntENiOJOG4Eo
HF0cXAeQjO8YCNaaoV3TaOpv7esa53OZ2i0lhBGRT7nngMMckKLhmVtY4wxQ32x4CssqpFdHNOkP
xuqK3f6U0Pe0WXH5GvFFKWFTadJUVrz4+7kny2ot1rT7y+FCdDFgbaG9NLZ5jvvw0c2jR/teY4DJ
XpV/MCZuZcgls+ryBY5Gh9D1tW5TF2641QyXX3ToGVwC8XRFiaQTZ7+6ixaKrOHsQRNnWNnyd2B8
GcP5GRK23PXATXY8ZUg9ioGCZt0PwF8NpZWlMur3y9yyNQlf4iNsavdkhwmLJmvk5Y8NkGjwlpV9
C7VRX0i/e/VUUjYkSgwJpj4DH4UWVhz8Ae5NdEqOMqAFZrVGtq+dtIG6Z+BxVWU5505zahogbjkT
A/oW1ttiEn2wufLo0mJOLKZmBa+wEqkMtJvhTn8yRxi/nLNeNrPbR8aInjSHvjr3alNwPhxjGngd
PAiDhdc1I5nTMKvoUS6SfmIkp0c27QV2qTe6ZPjvVu95gCZh0gPK5DtnmzpUYhAYzAWUXh/qQvM6
zHU7o4iHpA+RoiXHNXZc3XN737OwcGUQrNxDcdtfIEKoLlmIzP5Q3M6Sl4JPJZ3nMtLeMU7XY9m4
TG6ag9EjVc/J9t9GzgA3R4HA4cGIZlxWtY2RYmJgu58s1nQ0HccJ6AnGL/l7AOtADRIW44uf+7cl
ho7OxCi0E7L5uMcuZP4YT/DtPZod2cknBu7/2wEagFnFFcAlo10cOz2is8jqG4+vbELHjLOo680A
YJsigNkG3Oc6GtEC2nNHWREBPOhSTYxoRuyGKYsaVW6zRGJ61OE4ySacrO/kpDfGv245r7t9uwbb
q/dGkl/hybNLYLEls0+8CFEreuRllUt1384y9zEuXHAL8ijfsuBQiLDG3Rfvk1/TjbtLqOna9g4J
PRVi/HCRNAfbym4uPZJwFQhA7jDZ7XPM8Yms8oyJeIbtquVowuyyT+c0msGTvLNihq1bufoCOOWu
R/3ToZPeGbejEaa5HBmf1ZyRcg3ujvZxP5XbdM41YWDJ8DGaCCjSyXjtfX/WvZnjhZqNMBB8jfub
c8WGRQ/h7EuTZFet6z0A39jEg35NuHncrC31w8aqooqBPi/WyTE7ctFMUX7J4XS2AGp/I7kkJgTX
8+v9/3tmmeD1lL78oGP5IveXb+Hz9Z7f1e73ZywVgeapbFzFHqyB4GFvZmljvrz2M/SX4WeOcRQO
xqBjQtN+1mH+yTFpAi/448tD7vD317h23me28XN+yE3i+zgD82Z2hrWOegrKY7TRNTLxvPkCX+N2
8zWMOxtb/ll01HPmLsfVccg0gB6UzO/FLbenX0LJJAMr5CdY3ryf3PzRH0zDfXWkVfQ8Qxg/77kt
8ZapCBmj+DZhg1tRXeOclwl1xyy8QHeRo+fHHI4L4C00DbVTkfdHoGE8/88k7LFn3Bu+hyOIc0oN
ifD/WDqzJlWVJQr/IiJAZHplFFQc2rFfDHd3KyIoo4C//n7luREeT29kKIqqInPlypULDmFIsQdu
Eq86LowJ+x/cySNkHDBDWfr+a3FCEWi0yXc4DiRJpOQFMoG0kaswUzfmud/g52ORchHp0EiQeHWH
tYzk10FI5tGlTBSuzRNkqmGomuKZcDCxaC7AVZXGwyxhTdt/lihNdeg3juM5iIUvj5iW3Kp4aHT8
Z03kBhglLPlVM+FvfuKc93zP/v91Rxmnv6zFjFJ991rAEvdN6L7QMzBtUY1UD9cYePges+ZzAAfz
zal5NAwAXmngPGNh1rGZOcfvYtp9DG/8zE//0EUsMfwi7Fxc188qATD0WNJ0Rpr4pY14UpwQZWpb
ZDcymjhM2CgYSx9DStj1RPIhT525IZo/vodse1khV+aaHMyt81B4tKzYtIztSkuhbN7MnwHEaP7s
yXqG2QgUxGCQfrCh6Cz25aychm0cwSX55u//trPumJer6D8uwXUZI1ob/Wc50vr+0wY6kf0Y2XQN
JiI2I7OFkUMnMHA5FvOeYizcPtvpwQ3t8VBFJTQdPZYcTUsICpJh+p89xOIDpMAr6+VihWGo0UM0
kFvCgOOq/3ULbWcjaxIWAjqfUjVntyHH0fsYmuI9mp7RIuWtzWH8RosQA6ErGZjCM5kaJ75oFf1W
n42DeKt/1mYsTjHbgL+ZaPSuIAsCETAeihAzixZwYRohnHXeW9hAGDRnRuDjV0f2mYKOLNGklWB4
kvGBl4OcLMeUnzkI2+7zzuOJsFrdpsYE4hlMLkgNJ5shr++SwyvULzk1bsUgZ31isKC+j3FF/w7A
GecuZsc+lOHPynB+BzW6yV5KESzYH7UU9+1BKo7KdQpun9e+8lPN8DZ4bMKVBlr3sGvMCAucBQJL
QCydmIG81xDioVrmjV6M5B36OFIlJhU/4lHwDOmgPhSpuw/wADAAaISal+U+660wQ9QIwkl3bjSv
/f+f+BPYE7wPAEd4qHQT/T6MAhZH/plls/bzYHiLsB5yFuEBtRFtJILCTVkHxouartuzRlqIlPnI
uIPEiHqvoi3Y5emV2l8e0Ux6kCuJtijhcKa3mF3/ebVYLBjWWaT5zJB0qV+4GpW5J1aFB+/mjDhj
sIRJA56VwkJhHDXS4gECQENPF4W0LAbFZz1UZRSA7JsSju4h9/LIv6EuMX6YFOYFT+Ep5B6xuoaK
YKQV3pEUUOTYVOaETJ4sJZKFn5K7cv3TnsW/O1C36zSHFvn5L5tk9DO9xQbGwklYD4oVnMpfPZnf
aGiVrs3OEIbc67Slu5OMzEvmG4U8CfAoxaLasMpJ0pkDGcOvmajXViz0e6g8AaM+oR/Gr0xmbUlB
y9m3Yonx/LE4vTyPuBvjtBUPOheLPU+xk+L/IBhezhbezcf8ej6D/gUBykcRUr3+K0E5SP9+Bdwd
YQdWxRF0WG7mBtdDiPAmKuwUEQ5LqXmNm0v9Dp+HyCxJMsfcvX4HbyFCkygkEUaeNb/NpoyfMdLW
GH8vl8XB+NEs7BGwsJCMD7uc925zOM2JU6eJh8xwRuIbMJrALrfydti2gKHfpATNSbT1q4sSjJZj
t3esSxr3F/mnr/xEeKm2OqAWh5SoUx+vY3c4UmPCslwKsycuhWyoaNLOiYKkZJT8NF9gQZQfa93u
L/uiDkFmkqsdAIlTMi1byLpTmCJwJZHixh8obKCq3xCNmz8aR4SbGueEzD9BrL9BbNLvPAfnRXxm
IQJTnBlyKcHXgwgJfZNETn5VSfTxYY8sdKttEx6nXYyctPI6CrTP6PV8IhNtX7VARvVEeLTEJXFL
K8Gpx2HjJeaVW0LNCl6L+/7XEbcnl2x5tZdQWcl2VhzT7WFaoJZl1+S3c5/tNwEeLfUJDY3P/a/G
nRROs2RIDDu8qhsvgGh8Bu+E/fyMUldf3qI/1InRVeBVO2Uq8P5M/ZwMVWYUljnPtQr9Ikw2SLxX
MwysPN78gJ8hG8l8NHyF9Ao0MJ3nN1cNHqRaZG52FLxrydHmnHRi+XcWnFtE+RqnnDFXyOd5iFuB
aqbx3twQxFJPfrvuED5+uCegON2ldPlLdSsFe74S3hSAOqEfQmzwD+Qvo5lAcdMkl7CUVoQIfRWq
a+4KRYzA4QrFJcCM7M7jSI5uOyVUjgZjgnQQ4RerrkLKwgkz0+7m9wnLychbgCpSD4LSFvYd44aX
3i9I6QStxhBHc/XwlWn/7/ZHKMYMSySUUlfzgQWJHjgaSaDMEV9RMKfIpEOTip68R/oS6xlvFADb
T2fqAvWGqNjUcebfeqeltBaC851zOlaTn/hJ0pm5KGctJpQPiXg2IkyHngw53q+tPqXyyLHfPTCi
N7fKLXntXxLq9i1GYmL68i/pT5Q83tQJufpVxa/NgGyuLVNT5eTBzdPmaua2+qQ+3ma5SlE7XrEo
ZmlzaYcm5PNgbSuq3EF5VO306apPqrd419RtjylviNomHyFvXOJAxeCMwiJ1OliXm9uTRcuWqBHn
Kx/St8GS0BHaoxayMyJdLaYQQUmoJLWHI2KzyV4dXD63PqgpxUaSeR4+X2H+gjvtGpimm/S26Cit
pM8INlOdA3Ex6D1EPPC0H+tcNYkKvqfFG8UvF5ZJQ1hMcRqmay2I3c3nbykV/8zamK41yRRvXbab
6LlRt61k1BeKYIBDNEPj7fQQf3OEVHiCu5LiWPsWssTQ7BRBXzFMn+tYVDxEnuCPs1AZyRRKaD7y
0D0KssiCUxma32++acz0l6eHUowaf/V2b3/9PpWcq+YmhSsq0/msNJyZf5VPwUVHHPlJcQZUDJ7O
Cz4xRd06dLnF32yh+eJXCpLCUDLFQOEoDmGHmsRJWIRk0V0Bpxy+EwjiH/oNTWGf9M43+OmHqcyg
/BxI6XEGKA5OfhXcZXb4nFB8v4lFKw7653dUCyiCNLZDyCUw+iHT1LqjUb9EEYH9+3dReqw2bGNP
tXbusFBoLZl3TwA5cSH+Ru1CqBqK6L5YUdlYalRjd9HO4Ewcws4cS0nw04ga505WUsYbZ9OxKInU
OwM5kklE7LG+u3xE1TEmJXdxdxsED/imABwiKFteFSRwwANGwe6OgcoCZJremy4H0iASAFe7cIV6
5oeLwJJOQbPxPYAFQD0bNpIRwD6cwKAxaEKyyP6DkJA0yLqIlwAaIM9vjmGPtHFYqMmKYEWnndwF
cqd3j9lOXzEseMi3eTNdVMz0JHxGjeoa1NS2E4IvnxtRKaR2907KgUu/CpezcxKazx//fcPfYmcU
sO8skIRuWEThFtwRnhcshaTy4DXwTzrK1B1eN9q/bkvDuCu+OYvWTPtCdM1AKQhW9lX3bQJNEb6c
i2Lje6DDksI3rjojxuOfQjby1G8Ub/bGf8VX9qVQH4vjtlevgUfA63CL4I3/J/tC4ookyuVrUv7l
q7SlPul7igrUAvE11OT+eHA60WHJkRHxfgcwwXIW/BpFXDv7gvvRfr++jH9UkuNdCtVC/9A1IItJ
/2A7/+alr+2Tg7pPYc0TPNSd0vJYwpvffA1M4rd/7z11pu5T2kROgo80zR59mMQxI8W+RTVy/r7Q
f5ricO8tg4JE4m1UCg5L9VuF+NFfPaEMtKT9dJHPYXu4yeL2zYjkEWEDPz0k6N3ma+TpzkZknyLk
4r9D7uLhJwtWaBOzY5oAayq8Vv3Hb4fkLTw170EOJVil3SwKycWmoKCLhxQNwdHNhry8CZQFxc5U
j7f9iVtGNiVb0kNYDCq1rCxkfVwsA37ifuHjUZ9g0q4YZC9ugPcorvg2j0Luj24eIbw6R7cPeKde
8QSPZQRJbEFYo01CwK3kUAdANwjXqj61H3u0WJIQwgclD65DOEIvDHXV8fR+++J6t5eLRiiWzIna
W7doVNvsViD0B2+FxHWd+u82fzAwILMw8PiGAdR3vlYKqswVpgnp8l8ETpYDMv+oDBOFJhec1HvV
56IICnLP0BC779sgWnEnlz2ZETN5wj9JSGuEs01oXXXbgAfNyx5SEsRFg0TWLIBZMMaiORbZmtx0
EKcRac0jxzitxu8AxgoGQNL792E+PKnaE9xg5h/YbGE0s+iRpa+tIKFwa4Iag61lUPVUcJxGSUhr
TbbDVV/XldOV6HqG/Di+LvLnHoLN03CAohk4uU6NuYCEsv4XOLo6QnUZvrnqi9SycaR3i16b9RWy
s/AS7aaFm+vo58cteBDSQoTgIeyWsSh7MWsZyxgnTBQ2Vl4texZFQRCUJ26yRjOsePjVc3UdLf6N
2TKOqKGmEkCvjpzHvOH92unh9Z5yXP2E7kL1H9+YTMqVBLoKk0/2u6sP+iZRCulFAT0KeQC5gHCI
DuBgJEHROzKvftIFGmIV1HtqfIDwsQcDGHYNlwBKf+Y2Big3B1GB6cV+Lrb92HQH2sQcTO0F0uWN
j3VVTiDWwD5gYv1aNYhs4PucZHQmtMND/NPfgTAXl9a0/4U/xpktktAUfwGd7qyhFtXGIoYbMvK5
USAnGgPCqUGeg7HtPK6ufhZ8tdYD5NZmjBTgTIiNEA5kwHg1ELcJzXVXLcuP9YjUIo+w//3XicEB
gMUQSNWlRE6sIe7KIN259ZJ8RuSF40DSLAe7k7axRPO8kLIwd+OzNhk8/gUjqddhPzEmeU7t2vwz
zakF0qtj0fH/gWLN3CYlGAEuSMQkVEXRSSzgk83RDB42mue0najUgGFbSdqMOO5J2bSba+rEtDz8
YvoHoEbgtHXQxXhqnIVGfYIP5ZrzccfjLYZt/znNP4JMFK9s/GaTtCGuB+yLEmIKfUc4UtNm+h+T
qRyFbODGsKZpHcnKCxanJWfhb0hhcIpLiAun3nng+zchcO6aw24QXpT98E3Xjc/ZQyBiPAvmJeL8
MjZ6Jdpfgw4YIprJmOnD4RupL8Iwv69fYqe47AxAaL4pjh/zul6L1D0YQzviQAUBPMYwAaFzk89A
rXCN2jWGOQPYyn1cUrqaDoCWjAXPPGExk+fJj74DTRdj+Ai4RBZYdKiYUsSimrBWgzvxRiAvYqUA
gqZLPJL5xAQp18WvmLU6SPUCr5VTsoAQK+mTKXN0iMdeycuI2xJnB85hOOw4Ew+U9UOwO0FIM5en
MXyzXOnAQ5nbh8LhrV0mAEOcB8z3ELPIEWbY1SuYitw0SwfZODzDdg29jT5hgWEcW1MYkNae5Qc6
IQsSL0/zj1bhQ3IRZcbozH7wdlmIt8omz+AVMrexZ/FcV5g1GDsVNLckqkc+L0de9rCgFs85TDxX
nVtbaz76GXwtQNnHzNCpaqCoqF6/pnyZWjkV5mwRmGBblgvJHy3S5ML7OdYgQeCoo17CKqjaLwP7
zEFB+JWHMquPm6P2SJoVxSCpeIPDRD1g2cmmEo+OQp+HW+2dGB5EVw5M5ZV1fkUWZNDSHX6Mb201
Hs3QMzYGp0bEhIT2g5U4Kk4EGUEDCDMhRKJxAc3lxytxGaZ85tRUFIFHciEFJhf+yS2kPN+GXMc0
lmvYuo6BLsrYQ90RGU5D51KjnxtA2wJVeMSXE1L0qW3JKx/UBgaLBlJCY53Rj1xNboD8V29WnfY5
0EziygB6lc/luLqlTUkhMwrsPw+nqkEi4qCbQUbqgmUXF6rcUoWCahAUgJK+zS/Syh4m1aXdK8Ht
yu9RDccc4mqVf4O3VInt9EU39riRW+ZbeEvge2ZwTbwTGoYKCVsLcAsjD0zUKzPntNCCsvZISKFh
rercoXDkXnMxUFE/ecZpmZLQSwE4M4AfDy5K4hp5GFylRveQbiJssSsh0SPAz49QqE5e0bn0poUE
ZuVz0MgCCgJvcJJHQEYipdOUzn0m7jD4N1hbHR6fwz09cggUPr1Myk2Ru6nk9dTGIpYCtmK4pXik
bDAqP0+8lmAv4TWUCTWP81Hy6KZ5AxAO3qlGiXDvVHuv3B0EakpbmWz4DvNn4j0gLFcuZ+hHqzGc
7s8/X0RrBg+mP+dsiJFU4sNuPXBp52bvxW0Euiv+2ZEq07lslCqf0zK+rNwTwwkMkGpQKII/gjtg
EjxvTkKMEyaFIS7HHb8Hj85gT3qLBAR6QrfsEfJ/ABiDx4cOkHiQpvPK7OXzGmS1z1lOFHV6UjTW
k9DHoRufC07HSWmEjGDcD6pa9MN/DeYIXaVKMQubJyEidA0aehEt+w6+KxKxn5aj4I8kCpje6n1h
1+IRiPuhYA4y5iLKG5JLfBf3Iz4mQUEeUOVyTM26rHnI17WJx0bNEB8cYi5wJepF1K5lAjjcQEWM
jNsA5UcEGpUcwgJAheqRPZ8QJz//5G92PhHLRf0mcTmKq+Si6NealnBmHk8966hGl0XPOqxMjXfz
4SVP0mxioGjNYPulYtVAREAOy2W3SQh+3uynskR9u+TVCe39omaRmpM+6r6IxWs+KRl3K6xQix2L
hFg0+ahUB9zP7/Lk9kspPrKQc37AZrmH1xN1arLo8fYewKNM7sx/ApKWddhRK+z8fk6tiqUL7y7x
nvBVKV9ybSml2joVYR26X4qu+lqM09PctOyXhqkUNHIIQlKcYrXbZqdYeQNaOg1kAOa7FLW3dUeK
dQ3PMGYs8ykIVFSrV7Fs0V+X6JfBbdQNxfOGPX3ERnJ76yv1DDzmSaKz2D3VWS/tS3XHIy8R5GCt
UQL+rh5iRJ1KuEOtmCXKff+ofRmg7zm93reccBj/7Y9HxyOg4QTxVki2LIV6ixcXtvPyts8winv0
g6ozKfZecIw79zg6EJCbDT7aPy/05NFg6D2hXmRyDuZOXCNToEXH+FjPyrD39jHnetjHI+nvNsVA
gyw+7gfXAQadgX4E5/0jpnD65uXdlkK8SLc714lnXhqDTHqnheKMDwQ07HPrvp0jgKI7m9HAlLM9
zlr0dmYmza1nWoSA9wa/l7NmMe8m+wwmxzFlWNj7t7dH5wiwf1mGWSwLcSX/eGScu9Kq4ErRifQ+
vG7XpAsKO46C+OjYTsD/Z+c9N7OP0P+3cTmd/XFm/pwWLCVsYGB7UcC10GMb2Yg5RUFU2EcOPMax
HZ9fXsNPW6EKFVSIObUzRJdq2+OM6Bq4J3vfzgyOAJFetzPV2b69+NzxR2FvZ1shF2RFTMgomQyu
uGXZPe/TCfvj+G2FrJDNz4oTpfaMi8huHMXcO+3AhHK/4jEnjgLFcfY8z9nZs8+xw4mjOLWXUe5G
3nZ/sjmg9yr7mNp248xeQTCyz0503MaxEKFSnJiTcn4nRs8njvnmgW5NtFbgv0HCt5szgbuL6cOX
sGecROQ/diGLP3oGxToCxKFhT/aVN05Qshu4KzK6I/uY/8TbWeN4cURfZ1hNRKLAlsljUSYZwgvJ
vM5QjyDy/3As3GbJfWqT1zsYKcjRUn3h2fqW7hn9sm+CsRnnp301muny/J1uTd556syqJpqxpayz
UobdyXs/Nwk0DXWtKftGn2V339RWp2ZXj+ev0b7WovS5zZWzev+XNG7WzktlmyYI30I6oJArUgWX
N2VZcsZRgYCoNLn3P5qEkoeybdLp+Hq8Q7NqSFMPR0pD5d2z+uidHhextACCsYE7woK4J7cxhlpF
6XONGowk5P6oqQF6vlS6jQkiqQHha2SMltU+awHxDMJQczUl+DBGnYrUvYLEmVOSeQ/iIGMKHFcF
zFMK+BCRThSQmILifdgI2h3MSl+OSGbJaoPFaar2q3v/d0Uutrsv5JffaotbttGKsyYfivtyOB3v
i2e+SpJoS94qh8v/zE8xYaqN6wqWoZPhUN+dMZq0YIEC5XcLZo3l85P4J7YicBeY3YLfq2TSIH2r
QZoCu7CLLScvXHbgDDfJQVWhB6XDTAUBYjgBHGJ7g4Q8nZq53YvPW3fGAKzAXSe3L3x24/74p9JN
mj9inHcXvQYol0RExtS7Et8NcCDpQ0/eHYB5os0VoCPwoYl+ICwJMh9Eg2lJj+KRHlyLSX53CkCv
t3uiwjtSXw9b7A8GTsK0iQHlpKI2BddhG/3RXEMaJS4FnmN6XIoTjyiP8+mPihxHCvkBei6qP34b
I2XKslI7CrgdciDUXSblWLal1JUVh6o6DaVv754ui7OP9y1tv4bV3SsltGk5gOPpsrwUIhtq75z2
2XdD0IgoFasBpQoJDaTOQJcjVEdHAvM8QxL4aGEGrGlzJf5Pn9Iizn33G8z7ObXi93dgBLoX0BRY
kVRvPoiUfHqbg+hqrkH/n14+t3cnKefqMLAewMa6k346vCzErXJ6dm5aVwfaW9QT8+ZfrzOqKQ6c
C7Dw6egnt+IPhgCJWNwwZSE4TKNKNaEMki3F83sPAdvpQnZ+t+K8bGcQcd4x5HAQq7sjBgQdQ4yi
mbJzD/hK+hh6boiuAtgybujf1m0Bmk5uO/JMGSvK6QoXKROFm6HpJDIhQVhzKqe/hvyTbuEzlN6X
mkT8ZQKRU3ic+BqDMYsNnhUpYCRwFLN356GloQFNky7GqKbRdzd5BydmA2DRnYbOSAKnOOK9cfh1
DHQF/555zuFIVZ0QeZiYgKWoAxZ+QdiHqi2n1YPkLuC6Zk8FFzQFzNR/4ByZ875bGP2kqwMS/fIJ
MikDGPHNq3Q3akbhiad/88gyfaWob/k9kGLj3wAt8Jpk55nEjcEYiEdI1YJM5f6b6Dwgy7lpfKpK
dihskEZALA03E8gHcEKZ3HWPLOWEoAr5TfCOIBccJXiKvyzAhulScjCRyQJ0C9hvUOYRgCNrD8eT
oBdebDbh/KmAU1g4CBhAxKXKjZ3fqKlk14jkwVsgswfxBbEXcjY63Mjcz7KQhd9Eqw3eO4YKkBpG
JO9ay0EcBk2bEz4ORBnOerxDp4JLxbngVkCrXJ4IsgMU4ExDUySUSBG85ROQ6e2VOOlvv1jTmmFm
oJ0DgRTyDdSQZ6CjjXKsKeNC7qpQwfKoSfprYgAQEAVvT2aGHvfA1t8k3aIcLa9bg5CPLd2SGLcS
C/CGwC4JAxCwDpp+SM5veJLQ6YU9gNVZzzLskv6swSzW/fQZNOgu5r5x4ZgEIEgQB+wKG7mY3uDb
7IrGPwGlkTapQ7d36cuWkL05VXfjxnufX71Lsowt3UN6rgE3PZFELO5H1RHOfcsLIv4idcHNYOmB
p+CgTqidYr8jJcLSSDmC38jQIuiOr1Sv0Au6l0cO4NFYl5rgO4gF/GusttrvdTvbplO8EizaZtfv
xhT1IVBPmSrwBfY1Ad29O+FTKEhwYY7vnYl7CNsbN0CecO5KjXQcVQcticeaG+xmnnmwopFvkmDo
Yby/KJMoY3OcbJ4nWdUPgjuku/j6DDJS9NjhBipUYCQZbiZfA3y6KyRmpDHxZXAgEFgB+CTO/kYT
3dHeHh6B2m9n/JA3Hm9nC3ItHgJKAXCfcMmwUSEFksdDkBlfGUTm4ywUtELzSsgIkKuAsTH2IR6P
ies7aM/wnP779MZUkvDC3IrwLI4csBy8SbiKUHPHxHB8DuSZc/d88zEAFCC3HciDprPRHYX/QH/T
ZO4JZ4TR+YbKiedElAG/FScYJBPPmMQl061gj0EaQRe52+AauhTV21GRF8EbFEvPj3MJxx8gVfM4
Dbnn3BU3aX66hNO8YfXCLhFun/iUlH22tjVkOqQacFjpLeH7iZ/G6gxvjUbTZRLJ2xt8HbquON9g
MKEFg/9jTPlNxu+mzY3X4RciKseTIXP+417RDXQnl2RE4CylLBl48DBrIO2wA/4mHUb3Q8JK3GPy
+ZlTcOd4lOxKl3DbWrFUyCLLfAnuOQnKI3GARPFsrvemDpn3Qq+HoyqXhuM/ciC/0oI3Li7UXlji
5FV//sk3t8Aladl7x+LtfFHIUChhIWJ64e65byYedTDpRdrEhzvkxlN5wWMo3rhLrG6kTBLyFw+J
R8ydiGcIVZfBZzpclK7BZ+RvtlefJ8yxPHRuh9nxZmr0qddAfLqYB/Mw8jO4vyxPlWhz7z3htgGE
5ML9LeRJCbsJkdSPf0y7Tj8P5uu0394wkEEJfx47UTaUQbsBDsELwv3+7M5NPtaqlxA2Mr+LWQGu
AP4Cpw1A0zk5X5DzIOBLc/bjj4EaDQxt2FvkmSiwyHnENhYjpqSQ6qJhTDMekPVemJnPGOFm03ZN
b+MyvtXbFICk4MaQipbDE9LuAD3AXQYFel2WPTCPhhK0EPTQamiEF/QGNUmEe8/cFWeR5riruPrs
ydzGI2XjiyLrxRL3ln0K/PEP3MBVFMYBrYNAymJZEttlJXlfnpsa//LAWUE9QH9SGkI4AaAnF4fy
QE3UxVwuTBoPcJsH0AbaUjUz+cAFAIs6UpNYrkBl8bSgMkGWpN1wICWPo4BQuMkGYiWOCbGSzgWQ
YQvwkYDAWA/iEuxZ82U6SAnoF7z7UeZzTWAa7ojtHax5sgAABiCj4dojwjZy+Tw+aAskCtxyc+xx
egRgWDwNF/SquQAPplD9DLzDzu4iLKp9Pi0Lp5yg04LcvRSOJ/0OClZw+lIDOdRVW12/g2v42AEg
8Syk90RciDGV+cBavIVMKWJWMGeYRbgqnRkeZX/kSxE1FhFqHBzNEgwpxD0Q6YALNTC4DLStyCZD
Xptn6hvIJEiEOakihnh/vvs9p7G41x8anqx5NExLHmJuBfQ+XShgOchlYIxgrjhI5NHAba9sOh68
iX/yTRfRYPqNymRAs2B71nvC90wAFXQ+Y4KEV+Ac0YMeoBm15AALgd0Aq/QfHsKYhMH5S/BMOOy5
4f2brFWE/hBL5iFI1CYVH6BbILlKE6AhL5ECpK/yge2yYlnnHzROe8bm9czjMKi/Iflof/Ch2f9h
I4Am3IsVleH4MPiMksca89e1llwzBPdeWXME8/SvlC773EZz4ez0ydCSNoxWiYDcUrhwJAhoAqXj
xkE5aRBwIIAtcKZoDWO7CpmiPx1CTLM28/WxN6o/iGDlcz8gsiaEsoas5A4FSQFUJiBWjDzuj7QY
+qLyq/sk03z6gAuICTGID/fdfaA0yG1WwDwFv2Ros5kmcTJ6ikNBG/nnfw3jn0xMHhnQE0+DKwAR
ciaaRHo0z44HAlDIdqanqFnMi5BXLAAn3GKQzgs4GUUFAbEYJOCtdC2ALBcEveWe6A8xDxgmxoTm
0FXXzX/beMpgp7SPb4rFsxfb2ZEJKEZz9jX+HKEiNfvZyDihH/iVfdiTbgGELtvAXNAlvRK8LmKh
BEv74MwAwRUpS20AKA9uz8DgLjkFt84lGSQjYyIbE2BqhGLA8O4tCjAuc5SBJkDpE7BpyAUems8o
ArIGvuYMAve+BqDjIOKjHxrWpCF6bqC2KdamuATmJvYTQ/7AlXXKNFaUdXQ4DXg7IwDXvDQmD9Jy
4Xq9Q856BR8EN0W7y5hI8Njuk0oJaMWpjlIIX6qTwhdjTakmL+H0TihDnDVrvh9MNmNCBIFwRs+w
2xHGaA89EBav9697+PIqD4fZyy7JueLt+F7W0B9b5wk6Y5GQzPqM7AEiaG5mfalAZ4nzUIiWCEC/
U9zXyYPzSLij9btGbGZDYrg3giwDdaT//3mCkIB0kyiZB5xbrqNa8k9cmMJ9Y79tgjtrIbGVPGQY
viPz6zqTzhKBRkeNME13EtFTWNa8iUlCwYqHRAr7GlwYajOOAJAfhHk0s6FJbIgUiCGMAgluwRJj
gV0x6ACtmWmEOmoyhDoIhEgDswKbTcQKyQd9G+jKAqVlHPNhoZQouECMgAfeRA8cGfAWXIAdY5D3
FK8kXmr/fcSaR3RYWPM20La4IGfmCnwzJggr/XBVAiNYaqyLxCKEgY99zCdvI9663Asf/uCEwkbp
p5wHE467A7am8IV1sbA3qO2HK1bjz2Dk21yHa9Z0BkzrUXCTx9wzBBYIeD6LfMa7HstwQG1KoNrM
xIxEOEAg1oNRBPKuXFiEmh0LGHs/1A1Ls5GGNJ0/+Oa1aAQajgucWvA1fDEeEqFcVjkgc4xmTCfE
76kZQF4HnS/hrVL20Cb8lGDmUqCG7CrEG7GqMIsGLCZmKDOb+jf8hQXFB1Bdu2iXLIPsaGP+v4yp
AOjttzyhrrGCfBp5k5TZJM5VCSsdU14hG+nMofQd5ild86CM70y7FDfHuNx++YXjm7fHN1fjd94C
mPgMjxJZNwxvJPvIhaFziPHrdkqxeVEllUdLE9gR85k/+BZqqZz9/mtBBYyJ3nzhIz+m7wniKcih
NLuPXQzZFXF9nESUi46vGG8lm2hOJLuvdfs7xgSsZhTkumpOjTZFhhNvv7YVMYQ7fHQCxWS/2IkG
hEcRG88svFKmI8kWdQa0JI+VhMI2eoHxe0GhArLetWkFgFa4sOQyyaFGE4Hc9/Q1RSd2hEwJon0W
trY/WnWk8pF9pvE6i4dIn1MV+kmxwL21zP3U66boeXa2jOAlhJ41VbcCTUEAzOby77GrpKyyNqVV
34hpyPZ4bb5+74/Q+FVU6GXzEqI4sVgK4ZLC9O+9HNDM8DJqJpDQ3xx1ZCpgTSC3AwORftmWitMb
Xm3YI3QuCQz8QxJaPVElNRiLU2mkz9EU+FYKveJXV8AdnL3gSd0BkR/t3i7lJYXTj3GEChgVfv5u
u/fPkyW0CQx4tYvOURb1QHHeecf3peU9gwWzML/vPDTGjBncd2SEkTtF9PU9STYP2O8ufDPXRNNa
8vKA5rlJbFDjRFoZq2cow1Eg/yL9JVuF9EkKpBchSVYNGSC494P/JIkZZ4jRT3gR13Chf5NQEsqO
y7NvNwNi7SAHBH19pO2Un+fZ+JEodTS6NPCTe1Z7YY5rHEtcdkEXHNpduoRm47/9bjoCzY1rSrrw
2aVOj3o8FT1DlfyAqU9JLp8s7z0qWS4KOaIyp7VEBjedw8G+vA9Ifzj5X4aewhid+RUYGJJzwK3X
RTpX7Zb+8QT5eLx6zDonYtmUAsixi5SUy0CHcwZR4g9xf2o1KV8ygpmZo/yMWU43pPOSl6JT6biV
/728sY9UWhMzTbC8w1egeo/4RlEJEJPU+0pW2TwJikOZ2xdCB7tuhqP1nUYZPEUEzKA3r9IgCx5R
Z6u/OIIEgMNHOLVc03t6xg+iGJ3T+NfdY9YQnsWwpxjcEDwnyd+u8/J180uySA7VbhSluCc/GiSD
Kzf8poRIvYIeiw3L0H3uTaidBLd58yG4HFMd1jgWW9EI4nP71mnt605Fkt7cPxxz3U3lyZlcIIoR
jP49YDN+XV3lfa7gIK1ktqFvz5HQNLhv8BeWVOqNJZT1AP0oyBsHRukQQZb3RI5cVt5uBoQFhLG5
LuuwD8awpmFOz03Ma53n4LST61f3Dzj7+lMFkmuureVokkTSkpm/fFJF777opkkgTZlczjDNv77u
C0KXJUE02W8iLTgtcDV9yIlrsLrpYzXYZBisry5iC7NP2OUVA+1uLeqhMMbQ/ZB8kECaZP7QPCPq
wkwUeUW2M+4DdYtIxgzUrl4U0fUASgmsfPfTqBxPaMbcCocphbVGe4BZOmf87+pWfjcZUN+YSyFs
aKAwFz8peB0K98IiZZNfubh9CcVRbwi0xSh4ib5OV9B+ZhbJnfaJ9PxRpNmrfkukIj7xugseAVbO
7LrOYCbMdUaDyBin6EvIfLowb8wVfHD7fF+mExnmCSXeUoaw5pAzOseOXRBG95plgnASqYCHB9Gy
v9LvA7Bzya2jjGfbhbwT2tnpa+QTQ6OIBsCGm9hAhYxln/Mw9opQVMK5vObwhWxQb6p04B/ZZFa6
UkhIaNLP0+jmKwgRN0wtqskReMOKyqjUEoD1wjVFEVGy1fC9zIJ8Ucy7Bj+NGu4Ayw2kGaYbDFHq
2FLBo8OWrJz2WBCrRggKWI6UmtuMoE5DrsQXJiBWGFZTdhHOSeJel+kaZ5x3Nh4zdPhDuxz51Msj
V8V+fWt31/xXAWKL+IHNe4WQiYjM4r86+ZflWjPzewW0xtiBigOG2dvy/ro4ecqCdXdV+shN0Qes
FZXN8kRBu36rfkIbWQSSWlIY3Km2EqUoIAl57eb2+1g3mD0TbGRPmuNv4Qp1+4IxCm2PJ8SbhsK1
PNFQmuy2Ix8zc3dflhsAv0MZ1htwtynFY+ao53rXr8I5/aDr5vH4Ic0yVpMYG+EVK97Ir11jfp8B
gdvwsxZkWTi5P0zT6CrQBi2COwfaQe+73WYgsEweo9NS6UHZdjzeL2IYSIkTN2VOBC3vB+S028v9
fI9PEckrQox+RnYTKz5aANmGPNvfkVP9jakiRjZHrK0Iva/b8PYznlC53emi1cAwGE0fAeN48whu
/tNlGWgYiqxx+lxGt2F1c5s5LFBXhqpjDxjzh2bGeS8QJ533JF2cQvn4d+guLLhLbWmFNzf3JdBB
8k+2zPT+jwhLWtqqZN/JOZjWohLUy85CB4nB/3F2bjuqY1mXfpVSXTdqG9vYbvXfF/iMOZtDwA3i
aIPBNuATPH1/K1KtvyqVqpRaubVz74gdgO215ppzjDHH5BoejjQR/RWshccpt/NJd/2yhpBENo2L
TuLeI0Tg2vrpXUdi7Ku+7NkaVPZ7CB78WTAqjT5JkoFytFcG6Gdd+Js+AOMMrChoV/mJXqRBdtY3
+kk5feam78sqTWr9B/v6rvZBUv0nccqSAp1ZhIJgV0h8aIygdYmV9Imy+WsuW94X44VmS/biV08x
pBJrr5a4EZowmSNGe/+OEfMJqTS+1H4KbXaAlXVotLnIl68VdA6QU1NslKc61Uov0p3OnJGrJ/7t
CPvImcJkM68+XEewHBbOCGL9CDJMs4alj9ws87sTypHuUYgLwM2yOSzDc5NPmXNm9Bv/7WcCEtNH
yhYMjCN/BakBW83QIkZSDuUVheRsNyHfy6fUKlFa9Xdhx7vtyScZnU1rPxONft+ADbAquXE599HH
Dt8GjZx9Z9QwY1JXiaYjp9xefzDTR6O5gXV4DV5bzTKOnBQn3VEGtfdBg9pXGcX7ddIjF9GcWN+8
V+voq55r/LDZAAHvY5o5fGjLAOHFnDmPUYu9Wl++1CvjyHJQ3Xqeo3gOn9OuXYrJHPX5StcNDbbA
FYhsVPe7bZkIus6jBidUWDx2DqF99F5XfjVVLqqrQ4Z69b4etWeeKHeqRzMGeGSfzG3dDDWL+Ahx
7GRzzFBJaZcVzk6+BoOHSwwYGd979FW6tsJm0kzSn++oh96eA0argPBoWkCh3E8lW0ZwI5o0oJe2
Te3COqYYHXYunU2Dn84snfT81zjbZ+PvKrdvzm0bM1nMxyKcIA8s0v6yDQkEE3ZDq+9zet0FBrrJ
iFfvmIqXhbeLGolyXQcoxK36Hb7omMkEi/faduj74COglYxgXUm7FB01tafB5dNmx+dDUxgL0hNu
0PxjQCiNg+gVTecLK4JT2gYf8ObqVJM0tovC0vBBp62+9gz4b7Tu90lxD+vPoj2TQRD+ISRfUItL
rUVWZ3VojznDJV5psmj7EZFKg5fmXEakP1N/qVbBRjPKorDZefJZ4U7d3GLLAa3x6dB7nvOY7Vqv
4A5g2ESog6XlhGkOCdqApt8haUcrOY3XeDzjjeJUjES8c/qbsDGM6hhSTVKqQaugSAgbl+QOFFVQ
bxZPsYaPOlEqxVf09Va7Z1nJfdZoL3xiCg4DThsAbOWzX03ihhrX4bBQOxaLN7gunI9993todmjZ
aQmNG9Amh9W45T8IcQaMscMAYIKeS0IblaP4B/aT8oi0BJi2F9YzjrcGqfgwPn63ufucwDQ/XCNk
ZT3Qygij9WKQzfUL9d3dZxfwOszVIARbxgEZAAd/exbjmB+LdoXywy9HvDZXf3qcYABfc2W5YwYT
g9/Qv0IgQ3abHUF2F2eyPSzpV/UeUgyKDepRpdU9ERef0aS8rKbVVGXiLHz3S2yQuIsVP05uU9AQ
5JXNDwgAok5jQk0sdFAEa5o9WptqHaGHX3CHij2O+RzN5uy1Ip8E+UWDR4kOQCDIJQ75FSwnwej6
o+y5SlCbcTtO4GJH6lr1kZMcszlheo4Bz5kzY8/Oo9JEneByFElDhhQw6g3WZfDy2lHHS3yT65Hs
7/kxeZqiEGSwVEGWYxCs76SnzA+z3tGbSbri3CuXEIVDrvEAs09FPoUiL0bGWGLuiOrii+m8p0hf
w4JMnlTReZFnoNsvBtp71Qt2/nVEz11BxURD8g/zIz9knkABaH8WMYBzuZLw85lROeeYjqzuc4R2
yNA4zCGAqqBFbQVJQgM/iwZ20c8X6UkSbyuqazxy9/DDYk3SvQmWY1eL1+zudwbcSI43lmzPZeq6
J3EpuMYKGuExfbrvKBOEYL0Cv1eP9z2H5wqK5xehJMDvfmAqy/1n2ETKqsRe6UF7nFXvwR7iKUsB
FDXvw7Fye5P+DF5t/0N+AjRE+yBp2zsxcTd1kChBesESgn1CnH7Rlhv2Byo6ccZf3MoBp0BwFqDE
T+YZf1BC8SJAXeAZfHgyUGo7uChb9U6Ubps8+A7MPXx7HwbcffsoUXzz/BlCzHB7gJKaIWm9pW5j
O5Ls154b3RnkpB67uc60oB06Kwj3mmrNUlZ86J63EgKrco+uyaZVjpSInM9DPbmp59B/pfPZxMP3
D2Jj1fAARkGOOVOAlsHgQag6twDQSLBlv7JOHmnvh2uCT4BaFLgvCBZMjmEjUWI1w5oJ3tOD/7h+
IviG3hFEE0C30IB1XEiODkAqwLlQTtowQcBrxnMEQyHgI9y8NNq9aX2H0XWQVQqp4+8XgdL4N8Bc
YHHgc3wXtoivCKoVMIpyhP1GiYRE8xcwNPo5PEPHiU9EPDC759sHhIZRJPpp+GPRycQNxQjch11i
oxrlDxcDt1zuxlwYH4OXRZnKt96BQPyZRNyx1+QT/h5T8wXtrDMAfy6wzDxGrQB64WP6AegMQMj/
eCnAOeBxAaTTdIzFASQIZohULYlTc+/I/jAdQIcLiYqRDfK9HtNPhjy9D9k09FnR331dFr80zGk5
wXXk9J6aq2qangC7CBuAW0CGpx35M6847g5jPtVFLNExZ+iYpiUw0k2W2e1Y3lew605s69PyHtBY
HYKYWdkYsmVEUdlXJ+j9Lldb8sf6gDN5WLk6QkE4wTf5NfvC/gy7GipDJva2F9IhpluuY+8xBAAk
tUdlCuQKVQMhjq8PLgEXwTCeqL7Kve7xffYA/BpYoCIgP64R2UgVfEfE0obWMEvFRN1idQvtQI7T
koUyC03lGME+YQLSite9jwVuvucQYaFlY22v7AHaKh70C3gyAAwv+48AnENUaBCOxZ5v9X5YYYLd
DViySDXAelnD9RhkldvVdZnGLFRcHNDMCQA2pbHmaX2R24M5gESC3uJJiuKFvjtaZ8TaQ+P4YJK3
eeGaqE37uyOfGNKXKCTYe674uuGBCLSy33KD52ja0DLgMkELlo1uZQqwm266FJmN/ZqTvY33Ggak
NPi4IKfqUFlK1U/p4yLxWByZ9jVNj48N90u5cHe49N7xvZvwx9ucKpBVgvpsTNbILeEYF0DyIJvh
Nv+eMNLcjU9sCK74zpAKxS5nlFImigPIR4tkFi92Amt+dfgdnQwpAgIYPiiqG07YEzqflMItr8Tu
J63jhg0JnJ/FhyFBDO4mhgKGAGz+orXIergIcyBzeeLWMmoUyylgV77oYYIHKiykRpwBQAYvkc5y
gtKB8+2bUOT72MSVkYvhx7O5yCZpKwPNJxLWo1xBVineHCThsHnRU0cvLic9SRdZZkovLabSoEjB
bfwhYVT9pCVy9ZdkuYxPJDPrea/z+NHzitbakDeIjOSgIBpDiBWhMUPqVQiRo0SJwK6zaWM7Gy4/
DYp6s9+TXekcBRbUwlJQz6d2Nnh26YpndioVW2591ngznNWQ7398FF1fxmCI2vHm3QJYL0FbdAb6
6vq0d4eEVlG5z8otY2tvrEk9hJDOqz3+R38MnfvjHvDAeJRegLK0CCCvy9CChBnA6bo9djGjbwKh
+ve/Zx46/57mOfJGAXd0mR9HxVCvIFnyIUJDOq42JJosh3JuHA3ftOWoEzLpdy+hWuBOI9xYcqc6
GxKiV21LKSes7pEDChcv3KmpwotVsWLnxlO16jfTdHhf04e7ZVwDqqUJDhcvelM/Y5rNEKTWrH8C
kB3Pv0EySQ78CKQG6w/uC4aeEbBWve361Ci7ENlVIOQQ/nNxG5fYqdFbErCDvyMctwO9ta7H+s7C
oL4iWTuAUe3GZPOx2DhuUxFqhPLc7g7fUR49N59o+AbMsUj0XvN2L/I8EvtTh5ZpugHAduY8OiYT
POmXwfG3b6yvky9PUFshf2CqnuKoRt/wszFQ2pBooA+QhqG2n2t7lIHpkZQX+F9bNZPvsy+F7zc8
XB/5hwkQInblmykRSJDoRu8zgNcMGkgeHBYXz1M9zk88FR6GsmrH5awgIUdlM5CX3fVzwoxKF2z1
Nd8d5DNJPhOKMtPqDplJcNL2uzWP7x0pZ+382laT67GY7Q7f5W6tLOEX9ZWyYjdG1YKz78pWuc2q
cDfubF7bYp5OCVzXExs28b97dpRE1f7aGz9ig3OuLYhYxLD7ON6g6CaYZuw01gIIBEsqUfsKICqg
0ogvxDQwib/3xo1/2zbRe5iJ1IOIBbL5HF5Ht0k2KScGw+IFuCKs0sS4hzvZxro+0BGtbnbYEtwP
OvW7EdQ4dLQBNmf+dUZPdetTumEu+fa+wdWHZz4w6jD4TN4Ul+I4S0J9mV1IrDladpP28iKzjTfc
0naV8LCgWn7obB12SB5bzP256HZlDpphy9jiveGW5Ky4KAyBoYZPN454Kn78CyexGr1P8Bp/HfQQ
PlAu6+kRtAMkFd5kN7sF35+Uz9PFtVjGCkUM8jbpw4wZKasGGER4O4w4Gi/1FZwbFbeD43cGU01N
j0Lkdtn50qQXsUD26iQ/Po9GhN6GDOaRDgVxyAMzRYMSG6Og29DihlI/oBi5LiA/uz9EeSgtgNAj
KQtnGZkRP09igsSFUxDdkcAOdseKOafM2JvWF6hH7hlQBZE3nhYrWEn45/ue05A35AwlFqNtQC+A
nAabHLL4Dy5ydoGr1C+xj2YHNjI+UWKLHyC3BiVmIeO+RZWPERkyOkz95hlN5rS20o0D7IYwCCFm
TTkMaEJxxk7b6ysOJ1ZoPY+P6FiRlfIaSKxkSE9BuockNnEmZIucBwQtXo/HCe6GHJVOKhKHlTK4
TvMFB/XrjN6VCi5fwNblC9G5cxUMIsmfkAfx3ty7C5ecomklT6o9wgqarfucXjb4nC8iGKyIQlYH
Ayw5Q5GmYBCHwJMqBQNIWpCx7xZaIyH+I4HgRvEHspDXqvsjD9AYwYRy63nnd1QdcuaYw5YBFvu4
mFzpJ6B7/cLH5trl0TWjPuYRXDflnJixs1ktA2mZDr7YVb9x2849BDyzm/uaysOHr4dx+MbYFpIL
zso8Pme13w16ESNXL6Q0ZhbCiJOUkx/f9xSaUbFK30I5ATf9Lgfy/5NkkGRRI7CflQtnLreZ64Dz
5Daz8zX+APmZgdWgVHIqijTCC1zxVucowqRlXf2o0Q6XItQhD/K6r9cbauM3ZTfW5RP19B6lgxjK
96eeGqvfWZlYkhP9bWUr/cAIFyRf/ELA+Euqo7pAjoHCh0qsMZekhtDy3BMWLvo58jyRxHFLAeKQ
QoGs8XXMaun3QRdMC0NsyejbiXivs3TgXkNXCvSdg2zdhJyTYDRSinS+D0PzxeRhK2p/mgWo6w8p
6vdDigC/7H+kPscilJl+gn3skTc0Fr+bZNYPMkpXYwjEDoM555r5H+7SQsfoHy+LzILClE9agxWi
gPc5OOIj61SAeKtk3zuyDvm8TcczadPDYvJEYzImCUzpqc4tk+pLG/sZdHTwSHFfG98O8rza3Nct
4/sy+uUQw/dpezVNW3jVcIf5q4lkCCObZG0uSbJxzUl4+HTZ9pVxi71PDFxN4YdHAjAOBgYI1yiF
6cIUCedjIQ3fpaW1/IR9vSMEwRzF/tD9DsOKXvd1+cC8gnzjEZ4hwKdusZGGd+kPpxGZtBCjTWHa
5xSQIOTwqYWEnf4aNOvgd43BbFGRapHykLaA8XBKCcAR4D8TcBDnJoeUTsou9fVACXLf2FZITj7C
cFSl/kGgTdDkUGOv2SZEJGnu3gwxj6AdGQOUm62jtTecUnSwY89i/wF9E+8vOVPc8wP8CiRKwVsB
bpx7YO4HEq8vI1oSMdcv/am3eXTfglgO79e+TrMdej+k35S5SNrNfn5hkO6JhcQSAsdsAb8ZOTGJ
3RuADP4S3FOtf710yJqRnwNVU4QJtrzCbrTqsw1iPsCr31l1T1LRL/Ecu2TYbR4LWK0TWNr9UKx3
m9hJZ8oah11lbSLXi9Ao/AZF/dLuQYlvg2yrrpPh9xivmMyzLkevLWlm+BCTp8yRuSWSvC6ImdSj
6RQb7PcvFXJcKq4fSbBh79U1pKd39B1/58q8u3mcn9tH2qc5Ckcy00OzTtr9AiPKp/f5a0ydpXI0
JltKX78lmZuU4iNXrrxulnSCXykMyXJISjhN0N8SmfCWkXGb43qI2Idq+4Hn5Fo33T2PCs+RJxD1
+dH2FdFmIqYWY5h1BK6mdAHMjK0v42ogx8jZ6V8hDCbiF5/rgZ2BqJt09B+E6VcPTfPXaXBGFEf4
zc+nqC/oZ3Uboq10VDTg537mqxMBjtHTiESJPFWxSCWJ7AiuifKcR18SUJJdHPD35pmuq9FtW8/Q
Z8hk25fOhRhIdCcYcq4Sou57EgjOVdHojQN6YtGmjZgq3o3oFP8jbBGYOGmJ/rCmUP2fPkJTTiaO
GnQvEmoSZF8p6tlFM8knryWCTJZUd9wd4Vc6kIetmE3Qb5fF6BMac3m681KCO/YOI9VrXZxaaNA5
sI6pPkyy0l9wmOqpBJami+XpqAdG3XYP5gaGDCcR4J3G6fZG9EyJthakFaqgW2LucCn+AOGftGi7
HFpryNOqtUFet1A2j8NnVhErvI6wG8oi89A5lBGONRibdNb5gD/xIKtWbD4DcwB2OzN+FjqCmQtN
Y1gS4GOhLiX2CQgoFRcz1ICmaKnimY/bw3tZB88DIfXXIp6558997ZoXmDgDHTrumOhbbABwVgCZ
8u5AhDDPdKjQZkDgZbGlYucyRuQrYPJTY90Wu1n7AwN5XxRzSqVu7O2OrxVbBhCSu4OQ5oFbGnn7
kjMvKmd1S6sACi0bvox78ab0kaBLxe7mHvjv8HFAL8vmpbahhDqyzrNpjpx6g7MpOpkWlIHThxOX
M4scmRWEoJfimTodPYLoiKFmwcdEuE0k+A2y9LfsFBM8cFpG+vp34vRt8g3ldbzdkdq+R9rb6jCI
lycDLM8EZG4vsRIiYY2dDrf5vYUKK4Hd1/rclPoMovryaVfVqud9I3kijdWxMjWHkpf2tyg6MPdW
V+UIrQXArWBEqYs8eW6c9DGKTaegI5YNA/sFUO6WWzqyKqQQI0ksoXbZng1ipA/VUWx5DE/y7zUF
MwnAZy0dQHTD7NzwgbEQhqSh1Q3tyeg54ajjLr40iyLzCU2lce+w0yf/25vI9wDmLvrxSq/EvnfB
i2/V+cH7k/tKPK9xFhKX/lgysfY0kUYSHormGkMJ6ZwqLgNYcPlRl6wodXk/vQFKEF7BSVFK/Rq4
QjeTowCdk2/OZfj3fUt/LugCIZxc1ATB6yfH97b760bEEsZJhpLYeYx3rN/oc+DZd05YSZBkoCkj
U17hv7lARlCwdfkKqytASsQDx45AxlLQzgE5gKXYzyy5V788ppfuNl5foW5IKQjJUTxX6ez5ARBI
p+XqeyEqVZuSzcJG2z9+OIp3kyrAfsh/Iq7szDAsXaEKpWlDJNMizRYBA403q2tPj4qp9SkOSBRZ
5BRfNCnRFtRDBZwG/LXef0TngLmlbCOS/0F7QEpsCaL3WRXpK3kvI3KAYbkPCg/rhnG9aBfP+TXE
YtpFrFGtObjYYSk3jWarY7HdrT8Lpu0JQo5OgshcXU9sQ8irM7z9+T00l93ovn+esoF+ht7hOKV8
JcCaF7Ky5VVUkMk4BZOWPZgtSwDIN4cg5RIWAtNpsfwDM1ZNeOYXNDDUweY7r9F9fzDzFq39cBsM
GWcexnfLGUBI5YrfPQd42oCKomdiF3S5E/P67gl+h3jWiowLYvCzs6FbOrl7ZZgPm5zHQrPsWjyY
5FiOaCqdNH7Hxs/S7rghQ6ydm9Ox8RlBJLZzMi+eJCP2hD4ME/ILuztXoN2pYpMRR3vOtHJ9yIDS
3lI+XXeWsqhu1vOQbNFSlJBB5DWOfJAP7OTdpjx4RbgD9/iOn8hPDveQDKCddU+Q2tKGGpecAHyD
9iTfsEsfIzhb4aPctsnW3HBIgB0jsOMXcq8OWaUIkfrNq3Y4umBnK6hHqm3qCalw9CP4CatO2nf3
1RzfyUhe3yaqc9uYP51JM8ATP8wPOh8LpEIevThqigF4QPjYaCvI7lMSltt6RDstV8KvW+G+DEda
f9bJNo2kgxTiAQMLR+q0kJf5pjt8zcEQOUSfG1redmF+AsR7TwnVfJniCwEm/ds0JCHMQQoBfU7W
5NwHY0RJLjl5QD3PP8oXvZ+cc1FaACQs4lN7UaDTmbba8VhJvFTi35lITlXGmQpKQg0GYAECqDM+
ZQOdrQuEoppKC+g8sklgMZYBeR8BHUws/+JPD/rQoSe6/236+pTFUN8Y+klunx46Q3lqgn6jgpny
G0GsM31E/E9fxOtkeV8y7m7ZwTWSuYloxcDXyPRvyxzhTACCFttSGEf8oAG8Qbvc4D4jPh7QQs3o
SYRegRVDuxWZU0Q2zVoLeKivc2fDNHp48Ox8X3Y2LDg3tsm9AzEOJB9/f8yhUNl1Rs3wcargfd7T
bkg9w2F1dZXa4YfR/A2fIYo2D2vNpbROZpgwsC+zZRM2/nUCN8mDvKEUeMF4gt93rYjAzpFYazao
J6GdRlNNgGn5hBII1VlCEEWzTAEo0vgK0z5A2saVFiCu3G0oB+IQj+OxqfekO9A7t18PFJg40iPR
w+EO7iusb6b8u90PjJbxAwSB4jYbQ4Tpg2JFj5P5dqngEF6DeKPA1rDC6DLsmKZm/ukqhym8WRJC
PnXwduK1zsiK3VJsOJIZIIVxvaH9cILuzbpvNbshjO9WYhYUFdRI33x8lv9E0HzYMNpPpd+xgPAx
jFgAIgT6TJ3ECH66fE9zzoeu8+4vSKwQdaJBV4/CvoOsb/6Y5oHpQZaLuIyAFJee0xMVCKIOl24p
wWzcHSPUzt8lPb3aSnGek26oLbt42fJteqwd8q16eZvxFD6hjFyRDGr5gm5tfXqnPxH88C6sIrxh
AESqBV7Fg25YbxOmTDrvYHkl6FxXeBhYL0/1+WE0Ig1dL15FXkT18dOcyu2TzyJB8oFR5HZ7rs8g
VW+LVVatWXEIIsc35+p+CRAD0kCI19nq0V9dXZ4/aVUxu8/i7IcW7ApbSsa327Q3I8l6OuWS2hdZ
VQ4gBbeBr13XIVkE6lZSh7ZpGt5pj6afuW5wgps98Jy8+m9WD+sJgUi95FPUpJuYYmb9Jupw5pM0
SAjBWuofhljCyyKW2uQRE0i5xPCxel/QPYE8Wd2z6mBahT0tv5+wGMZCmkdgXYT0C2tUVxr0vNLG
kNO+BSj4bVI4gt/NKTzqZw7oYToGsscGKp7t7M/0DAiGwk/5URNrt8Vze/gOcYFjRh6oFegzpAEv
+XWv89qe4Q8rlJDezapts98slRMKLmIec+9GrZMPASpUG/2Npc0SzupNBhhvaVM8e9ASVcP7isUT
DwvfnD/oxPep7eDYgmJee9WEYgA7yO7yPaIOGfYW6ubqremS94HX2X3SoXcQfE81RBwIrEfjYgA4
iaWPacm9/ie4bmLO6Z0DR60PqF9EDu89p58aqv8WCsASMshrPUxN1IlGryxNAoYv73chhVV6jOYk
kpPaicUz2Txc5q+T7O0Qi/zwAVgRyUBnAMlugLG54RVnYPYBp6k5QCsG/G3lUT6plyb2ixRXg+6a
eBgPiH9tH7bEzF3VcDEP0G7Oc83w7rh2y4Z2g1Afvn522+vaQOZGt/GeJDmdP/YcU2/HQGCCjm0q
KGxQDeu573kdX6MYxNGyDlAzu+20NwdI6c6va5rN++/+T9chSy6wCYSccfQ+6wfhEKGDDzLwicHu
M0jGxcWTpmV45Vz0QF3YHZ8hMijYCYkqxImDeIrBVsHjsWki6QPVw51DZQ3joUY675VOMgf4RgCU
OAakQnHgOXZF20d86khBfAJyh+yTLwkwO/wq8QEIhGMQIlVwZ+0ZS4k1KzP53dQcCCM0RJRlzDOz
Uvd9uLpk1fUId9iwPMMU3QbVhLqkXJKr6Ejm8bd4Puk/E/KcisURst/IuPjmZsLfH/htYAO8hLji
GzIa/wEan91aF7uaRje7sPQWUQpV4H3we5TFTKwd39Ae3geUgNLT6frmxu6GCIkRxJq2erhGEBWP
CSEkLJd8utsMAZK5eS0fEz6ML6Qb2YA/F8LkQfw7VF8F1QOjkixwGYqBUekVg3opDhg4Xk5iGTsB
Qc+BGcEaQHJ5H18IyZtAOX9KH2GpB7vhGl2nPvfWxUwekbnenI8PPCOfYbjqERpgeOWbQ7QX+OZ3
8pt+xQhVGM7EFkE97Ffr2yjzEo8JhhGbzjWdq0dj9kjkmKBSbm+Fxa/3IuSLHqZkTDua0OoB+RE4
zQGgMeXiAk40JsYn8z13RbhRlaDpU6xxMGNw7/N6L1+EjpSB8g4DiFEXurc5LgohCl+0/HB/iZ/M
iWtR6UGY0jMstFMGc1/7BcdJ8qLTV4gdmoCmt9PNFLYFbWvTzb8D+kVlobhAYgCX2rlZfPcts8up
hQaa0HZyjLNpob4oDqccneX4u626QN1WVsCAvSfGoRumdEV4qK2PHTqMtjobFf0tg3Ujzv1PgblJ
KBAAMBjiwKGg64+WP/F3tg/Xs1GWCmjQCLRdSe06tl4zBCRhIg4UjgVpjQL4CsN1dbE3AXvqG/0l
SwLYJEOITvJDooOhLF2zDtsNIu02QCkcECwA21aqL/lVSIUvI1Rol9ngHdEUwoPurUHTsiVVGPp0
yhLxwJUgI8mUOafwBnVa1t9tkIqcnRI0QmJXE5VW2eDD7mQ5z4ATUaqFdDiQV6ZUU3QUTjKP+GQ1
i9eYm+BJIfdCcZCkLDEWdIpRae3BuyKiNv0GyFDsd8iN8JRTxg41MWqAZfZmNC4GyKDR403IrllM
j9GVcPIINsudo/Mp1RCkz32RAbL6BZypn9HdO7mNubh7BR6OJFoFOBdv/jt4uConFKs7YJ/mVqX6
L2SOeNBAZ9L5godJOy5orQTI97AODyjGjf6LQEBTxhfPpvWrsuOIxPXjC504SJDkl1uSQhXxto1G
huXMRYT8RkQm9gjMM3VeZ+agUTTwiq9RGjFtAfk0+AebHRADpC1kQ3t6kMyk30oJ2rn/DpIwRbpc
cMg+oru1IpoPS4olY66jGD6Qf16jxDP9ncDJizM41o6UKPx46QVxpmw9UH8QTMhFFsaYJc1ItB/S
xcBcIPNwxfHfDWP3ue64GkLQ+5ImIqJeD85nBBxDklsU7g31O8vwt6yk/lTo/rPkM6kKZ5WIjS+c
IV2khbcZfi+k4e914iFM/wwo39H8ucz92FRTIiLMAQIFTjrWXwzxS9QPDaImo76JmSCWZ54Q78Md
oecgui2fgCJwHuS81DQUF08SXhgbfqdn5SMCGwqCLhxkixWrnXMxHUtX8TbAUqR/AwrmUsIvT44X
/+CRC2cg+8RjsGYw9B0So6tN2Uqhg4qKVN5Dl7uEm25ym3u3K5x74t9wKH86NyZ7M+WbOpW2D1yQ
5iCWbE/xoXm42wd3JPVSLFNxuTEE0QDOd+MYQQUNmL6/zUilR/Jpx/lHsWX0B2xUhZS4FNgX+A1p
nnBhipAEk/SrMJvm1PgtObPlF0E4LvUcMyQaKTInC7CwQbi7swtWYkf4DfmoIDHB4UxAl0stqh4y
lINBFb6pJFguFN6cbRwXLgiDm/gA2g7su216zZCic9L1ny5FqM9/62QAD89Wf0wufDJJQDKUtuYG
dQTF126cRnxaqpbDZ934u7k44yTCCmrD4L58r3fzm2fM+R3lIbZELZbyNok4t+8GgQ27UPYNQFB6
L1iYBS5AYy6KpPZqulcEAsWAi8IqiW3IsqIliJIPSyZsa+GC0OJiLo7p0Y45K17OI+7pArylKcOs
/W/uSjItjTj/eB2dKZCeyZ8VX81t/qo+Pe5kl7+iUKhdHgCDj3W6sRsLAomylN4QXgrEMV/XfMdW
ph/8/E/Me+DNQ038Dz4KCL5T0AOln7RTHsqb7vwR9uYti2bNjUoZJJDjxOx+O/2Etvh5TVce3W6/
78Saaik1sdKFw2FwLu+68xOv0zlmcPXY8ACoYN77wZEEVnnxKhnzxwez205w0517iemHe785euOZ
klvhCsHk88yqcJZTxHfp7Xs0w3/+43/+n/99bP9XfMY25/6J8+wfWUUVdc3K93/9U1H++Y/ijy8H
p//6Z0/TJVmSNLkna6om6UpX4/vH/fyaxfxr+X/kadxU3bhLThLpB9UAyEbXPJR6nEXDSkVpM8Ra
tmAswdVNsGjaaDerS2bnldtvE6jEpDjQmF6RehVG+y9PriasYjAMZFg0j+AnH/x/fWBDNXTFNFSp
J//7B75Wad4q3881+lTDXrPvHCRzJWO8ewXme1SaleNuZNxOz8/iDhiDbZICQglpVY1e1dhgAs3l
rS01Bn2J5h62YENmh2T9ReWq3VYtr1AjCWmbWYKVL5nR2//PFyDrf3XHe7LZVRS921Ul9d8vQM+e
2s1ouACGQ86zSfrx7tGj9SV6T9fT3g+J2XNCDhB/TsQAw/qbdxev/ufnregyD1ySdU2TjX9/97x+
PR/vrpJG2F/aB6Qp1py+l77I3V/06CXO37yfZv7FG5qG2VN6imTIeu9Pl5vknzh7N8YtUpEa0VOb
Wbg9q8wqSIKEmsccqsyHfdHWz+hI90txF687tHijBXpi4jpu8cWXXFMf4U29K0JTWmtlIAbhktyN
X9oKWLpLrxPNmJgEdfq0aKGGIH5Cf3YMFxy7JgmHGyJfISnC4G2t4ALctfXEZpSMBFygjvXvXDtc
07CA28nnLxN/WgciF6kozszvt5st5GE+0P18UExMbZJEX4o5IFAgHk6LaZ0HWeEr6l6iL5gu1Q6+
9WVfACI9YaBFeU/TDZ3L1QAZBbht2rq0Izx3XiL7bT1vIkBglBKgH0XuXNuGJGTWReuXbe/NPMsG
SPqvBLNpkg2S1qFDTHiNGaabYTjdTOMioIa4K+E1GxUIpHSreXkoyZXYN/KgTu2vtr7GQ6WxQAmJ
bw+9/6FoAZBLx3IyIKORDiRUnB13GtUx5tGw8rV4T0kbPV8eqGSeTrof3Nl+zNi+ruP33y1JU/qr
JWIqEtvB6Eqy8qc1+cnueRNLyi0qMSVI8MTyK5T5MNPPvtQIW3CeMC2nL2zGoAZ/oMH4gvL2ldKX
e04B8bNtlj3F7qEBpBlfw0oCBcyQHtSsmDwT7ybhy+LkUCMFPngCU9R+Xsngkf1QBfSQVr9HKBsA
upsygAa961Yy0xn/EVZM6WSQq4ewTx3j/zH9FCGkRD2EJM/XgGrwXdVaDt5fX4LmwdcBiXI8e5rW
7dhp3IImQQkZRRgrg2cx/hYbDX3x6S5FVxotJOa5DyUlrOOhlETMfyj1idGS1JF4IlGT6iGW8toH
cQNH4M5lOsAnCd738HWfIOljRmIShx/KUZpIETGhF0gdXQ1KnPjoUiY1OaiowT6k/bOCHgLTz9Wh
9p3g15JgfaG6CbQqiTO5R25LsS/dwlc1zfVh/WK2QdB8hMie0lG7+19pCweMczUrO0/DT+p2304j
TxFd66+p9hjLj2mDyplsET1PS2UzapMgjZf3x/i5c5WvV+huHU8Mum4lt94N38mQfprWcHyT/SIl
3k6edvWTVAb5ffJppubHi19eXtjK9weoY7dOC//6wtiam/M38cn467XX0ySjq2lGr9tjbf7L+fd+
P1tF3sm3qF4oww4NFWg0e7Nfjv26VDWrM9YObZA7ndNubiLMQWCT7tsjpGSBlTXWbSP+SER7+enU
3MoZisyPmLkC9RX7pIPdgSS4Ixd1yVpjyDfcI66qCSGqD0LS0VG/86g6yxw6IbqtYSB3G0EsTSjo
dsfrRt8jI6HUnBazjzFC3YGPodYEn3UqUIR76sl0DW1uVuH9TeDu/uWm/O8bI46xf7kx8q5V66bb
u0UfDzLRx7drJuZeYf0AFDOpwv/8dupfnYqm+d9v96cYUPbemqZfu7zduIyaZTaRzmYt+D5ayrmd
n5RP8Jwx+6YMM2VQ0IzUirE7CbwxrdprGowj9G0fISiXaaV5R4iUyy0NySC+c4AHljcmekiq0EXC
ShRWggzVkTf/+TLk33zpz+frv16HOA7/5bbFcpsm18y8RTf6bq+gC55m+Inpd00wAvdLc8dCo9un
tA41iZ/iIOlglE+xSRFZ/1/OzmvHYWvbsl9EgDm8SiRF5Viq8CJUEikGiVEMX9+DddHtsqwuAdfH
MAwf2KIocu+115pzTMU947LbFrxIIwovVSBDwz2r41M6k/XVJXJqWgMcQ2i0XMcgJ0ieSsJVjv6C
ogwrac0kXnIKzItjxSf08WwO0o8cIfI7XgYU51pGAOsURwXjS8Y7LR2EjbhjCqEDz8xsnicaD3rq
qLiZ1gWTyXGxFDma0maKOPUCo4VuKn6kc8bY5RMHnwbtwaLvUTIHlJ8vS+M962kJQAD0UYFJHpPB
8OTR38VjTn/tp43mYbhrPcaao3jOf7ZO5nTpI43ok75NyslKYLNL0H1kaHz+/nW0vpj948dR+sXg
14/TqWouWzEPWfEWg7N9Exbp8voizIqJ5FYjfZxaMEyRXAzDZbCkq72q6RCvBLez+WfZ02UezY2h
MufHXWbMBjc4RhkncnYa0biiKcIxFzMbvbbvHKMPTyHlBz/mZRx/h98VgVvBo73zp1776yvdlMNB
28XhpWL9CgD7saC4UGc28v6cDgzMzOprNPIn5109SabBDjfcXvvU1/lY8gI0BF47oVG5L2f13Cft
6DAmXeUdrYdPlAX+qFedMoSz0yCanPnBmZOoo3Lnb43XaIOELheG0vREZ2scDiHXfHLnYD1sqlHx
jUCFZr+xFNdIVIq30+RKZ2WaeHS89b34TZJXKGFtHUFJl9bmEgpQT8MhubJwoe6BuEQujeqod4Wh
JYrfdXhVe+U9f4o3eEskTKV9HPFY1TA7A1kY52/Ivzh30MbldHhYELobPlgPf84V/73RlqWqsmzp
lnxTx3bJKZaj8hpuJRqWKFphlONB3iYD/z3ABfZef4s8CKT3JZtLMmhQVMeDXo+mGIMTOi6XOSLy
SAb/TGYI5rYJakDT+1p8W9Jw42s2tSl+vEU6jYb9yNVnOPBylkfWMVNnWN7gkYqoTc72heES3SH6
YZNwRycgm0pff78m0r0zgsUf//er3pwJT5baVKLJV6XNRBwPDZplIA40VC3NBi0jx2MQ14xAT+6D
Dzb7Vf6vm3yzG8tSmgvVgRfUf7/60+7gFrSlS5xH9O7cxpyX5ZyiKQ8W5MykoJe+IsxdaJPpYECo
QaNK5zEnlG/UpovamJpIR2gmwSKSBxd1ovBosxoKo3MvMCpf6F8Fny3uJDc23ayc5crAz3olZOW7
fcDxSkCzwM9SuhmBofS3mgG5nKTRRfwN3Q9PpfNBCBTrMTOy85zJbFQ7GRBhqMaXofyFl6wfMAFB
R9XfjRRxU3QTVM2IF/IREWRhvEZtAQYY5Uk/bMkn3UegLmvDaWsn/2i/ouAdq945ZsJBuK7bOK0y
yw2IQzYI3ghFOz6Eb3VxAUwBE6fBNG1D4LvsDhZTIU8y7dNb3QzN1xoDzVNp9JJUNOAJR0zFuYoO
3uhag27s0arTdilKHpBfCvpgR9WJd12mhjJUOlBIy9CfxfXqSvoCzcH2MKaPrJY7+mzxuURga1cI
uzrUVPYZjqM0Fpmgmg7eEERkYuhi7jA5MqUeI9yICS4mf4DJjGxAc4cYcB3YS7U+ot/XdxGYPlsz
Bp4Hc30NPANnvj5qIqKK3VYCFvhgU/hZ9P965m4KHaURZMEvWxb1HSIz6xNOzkRfiOuMH+O89KcX
sq0W5t5w1acL6xnsM38HzY5QVU4CffteekrX4SS1H7wMdzYrSZRFTRc5GBmy1hdovzYrpTFFTSjr
n4Nz6C/CZG1otFvR9LBZCV6XOtfJlXfRkDw1eA3QtgafDy5Bv3N4/9c1KP++BikWai1vmnCrc1Dq
xv6JM9lQOQ2qtfBifpRXW9lZHrKyVh9SiSEKDtCffIr74IQiechyr0AIwWHHoYpwJ9Qdvq1L3glz
bLfWYAdwFkg+K5SKyYwg2oaJLp34Xa/7+ExLsGsDMnOj1iszr+pz5kZUUWo2DXh4a5c0PDXeN5nD
0iAcgCS6VIXaQoShfyAE12Mw7KOaQwZ7obHm+dI0vp4GcdsLu/3TItI9ncS/tnfUi9s+1CV3ARJi
zTi4iF8xcUAtvDLkxuS6gEFK0tvUNzwAijg7sCtogB3xeCce53FeQ/ri/Fs80GduCmNCdlC9r3D2
DJcM4OLBjBM7LnzegOSjeWd2QCNY3NGmxg3FY8TJnv4uf6VlqinT82EWwnri/TJWsTWjaX5JPSHr
LfhUami+wbDTXIbQzsCQDEMiZ5tJ6XtgBWgcKudhvEsWJC3IGtm712YiXcd0kOly69SM+iQEkn9x
pdBpPnt9ofawLOnLjpuX6l8Pzs1uWTSReJDUkrIE68wW3ihqztbVW6fZHbBfffofrZN/ocE28QW2
No9QABKKwrh21e8CBNgzQYkoMqkvDqvrsl0YB7sELyrbOJ/MI+UDP7Ledx0HAZ60bxr1TBmhICGC
ESb4j0joe7WAIjFzY5/YQDdY90AHqAdPGLGHhGXJ7ajAMDYkabUnR+XYH4eKxzQAKwZcMHWveNlT
Oi3pEPUSZnTRbMvg41ggjafLDBtlA+78RegjbTH5lhsoBERX9mHaLBqL00JkXDBn6oZevHEQJmzL
fMh4rH1W0wenWO3R7b7ZsQND6fJCYccWRxb6W5ifZDKjW10EbCwFkXKD81fxlk+xzhbjaHL9Kp7O
K2PZblAYE/JaEQ0rcrLSecx38YfhyC/CmqRiD//LphjjCspe4d4zsgyn1OkWnClke1PeEXGLdL15
sCRLj5admzIgjq/CWQvycJt/api7X5Wee+H03SGW/yCZozzPPyTFw9WO/fgQPfmgjcxBM2Ia8fcS
KD+6sze7Q1uXopK0XIr6Zvn4EY9RMA+r0ZWoMGvRIq7iTDQvqO1eY7IUBRcx6TX/hECeJs/aPnn+
+3LuNY//9V7dHJMPV9XKVIn3Slu2R+Q5s749JW5N+4qI6BPSBjwOJrbeo/L3XhuXDzZURWZPUqyf
8/uv3UjXAqlJ24wnbO1711m2QD1XvUv45A6D0yaBsjQu+MuKNhWnVJZ6EyDHyTnTlUunijojhJK1
nNzeDAGM6iF3J2/jy9x27zKwc5gIwArkgYlbYI5FRvFdg/l/Y1tHQZyH78ZlGlvDBqobslMmgSjD
mK9fPO06Z5yJno7M4KsrPCiE1X57++8q9s+XvrnbuhpKRVDxpZtPo5kqyxNQdlpfKE+MYh1bn/5l
m4vPNWv4vCUk+yV1EyKucetMK9TL+bBJh7E40pfIaBGC6CdCT10tcnwfMkZ5GREVgMQvUwBdD+WN
8Y0eKZ8Eak9SkcUH5cT/Z4n457vcNCbqU5AKklCEWwMNN+Si2iX/VSAmo5sEBzfLXCIdD/iiGzth
HFsgvBjqdFu+DvvgsxNsmlWIfK4fmCD1dNmkU/orF9HFnoQRPFcnPpAB7oM8TN8Yb6rOGZHEyoQx
gawG5TcNr2YgXZd12kvsFME712MsLw+6SPKdbt7vp1S7OeAnXXQJzROvhzgSHRP19rx4U6byt/Hc
PSeMJpeiTeu9peGKzr2/KjoZeDL+fknVO6eYf13FzZm8LZXTqam41dG7vDd/PArxzvi0PqtRuEzx
F87RIkD9npDM6ASrZtx41x6JFU84wKJU7g8GqNnkmYrI1CAeZMz+2MzwYM3zNatt/VHRIx5JODx3
wk6HeeZv//4K9zolksjARjc4BsqycfO0HOIgMoyQwo9ZxUsHNQWFTTuIlEmLcRBCfDRjm2QJ8L1K
Bw3vMoY5ra9TfA9veN5hbp94/oHo4VKY45d3u5G2QBmErGqojODGAejLkbRIc/BF7/lGnyqMVMUl
BAbW8fbkXN+iFxQ55YgD899fzbj76/zz1X46wr9Xsjrwfb8SiUV+yXAgISvpmTEVJkiU8G/W8rLP
6yE8xJm+VjwsCYe33NW2+voUDJWtH7jmW7Lxnzipf6hQSZU5hiMclzzUPFAYSkg7/2AFlKbnZbhs
puqYMZSByFKahuhXD3bxFOcjPRzpAunBQ7UeMJRAsVuAj2i7GdFFlHMFIFlyctA4gVtdnKAqFHbf
ELB6xywksD06Rdodf98Y/e7L8+vG3Dy2TXbQZTHhIMQsozksCwA9hEi8sSIg7kbdkNvcLxELbkz2
iX0+IfNw1DlkWf7vDDMgMB3qBWVAHnRCvjPrINORbxLI820xv3rJTF9W+MeQmWP5a3tftMG6T2v2
508ssZxsdZTNP6wJdoAY8iEV/ZjOpflJIcd90IsROg8SbfA4/v3tGX/eW+x/fX3532edOq0pWvtz
YM1kRFiI/lqMJiWqb2SEPuK6Qcqh62DZPmBUBieAa3G9gVlIlxXwIJA3wYgAZi16MskkxEQJg5j8
GyI5m3knzgIiXb2kdPN4lhZee+Ru8myVRLhgaq9ekpghEkAqdAFDcY8fk9xZca7N/Cfm0ifOItaA
jcU4jTGdyhYKk7Garq1oK8DeQE5Nkf3jTycKAbB8meKiGkecTLGe46AyQMFltFP2BwrxTa04Fh3O
N7qF6CJQzThnj6fYZUsiEBt5EFGdrorh3p8qWGR4zSPPbLck34SSR4/47/uu9AXUf/ZYRVUoKnRO
tEa/B/96HU+lFYmnjtt+ejcGGH2A++JkSvCfAzXL3VSZnXF80ZaBbcjXzOYVOB6U418XKkOAjRh9
0R1xIKOAxx6IUV66LPzA5m8QkpJPEq2aPdbAdqd6f1+6dLc8UAyECJYqWaJy88S0sRpHZ5lFst4Y
Hxl649MakT4sCeyja/EZrdXfH2j2p6b/3qt/PvDmXgWnSij9vgdZfqbjy+LASeWpncj7Et8/kmXa
z6Sh9E3g7jNZ+DxPMJpxBtnta2bXc5LqWaY5c+HmMlCt4QK70H8Z6IjKZhiey2f1VVyJWwVKpYR+
E2oDnNt82I6rnex2z/n28oTiF1HsRF+pPxmM9c74vixPrrluL+AbzSn6H7RA4TD/iscBNrdkmz+x
PKhgNTYHWEIw8EHWaPtHg5efDemvW3Nz4AxirWtllT23WZ5qyL36vGGVmWWGXQMw1QaHeRKhn8yc
biXPhXKIP6nYR7i+6XwRIo/xH9bMkzU1npndnz2sWfnCh/BNwvnssm7nzGmHQCz6RjQrMaPfwj29
MZHmPeVGMwukBM6/Cvp5Drjq1wa4GJSq9/YlZTFVx9Ka4g46T7XLliYc3e7qJDvol0CKxudNMM3f
io/o4+/HRbrbQfr1fN6cCmMlybKwpRoqX7DsUZ5XzUDmcDde8XIApSqWtCGyD1t6tMdK91rI1A//
PKk3J7jKvHZCafGk5goWQrc7jE7p6KBM6CczEhCwq/iu2NilNCiwAmSEvZEdNMw5IZiwtIgnwXA1
DDq7I3TJpCEyzF/IT4wIQ0H9oNGknCaMlVWva2Zp5R5O01gdJZKtSKSoDEiJFc0xIo6zuisPzsUa
nBoPKIRmOXAMwraP/jM3qFtp2KL5jGVXvA6y2iOYjYNbkbzx+zELuzJaA5Y8TYikYKogDqRXcW2R
740acUMIYStAI1IUCGoDRBUU+Ckx36s+HzkfSvPLVDwyq00461zndTiM4KJBLAagx0Mjj5PIOW+Z
rRzkUXP4oIMayGOYe1nttrKTWF5d4qd19HiGNwiZ5oMnQ+qXpv+8LqqEBMiSNJqLNytJmqhpEEa8
LhBw2QhUMuecfgE2CiyOs7O21+V5q4w0f1VyoBTdICErx1GvG/Q7p3UNLwNCFI6i0GPVXdH6ZT88
k8K1Foj2xHuGkf47t8Y+UegXB1M1sDVj2sqjliS3mvr2+mJmKzLu+8j2dhfo44xFKYAbKTnZz1ZH
VEdBFCiuO4bmeh9xEFTw2I6YB4CfRKf3Qkc2hHScgwiC76GsHlVhIhy2krJL0uUhX8NDwVKpsApR
Wcjg9reFv7/WS13+8Mut4XuNtY/UscZg6+oZ6VM/9bTcIlmdqbu6iZJ6ue6YmSOkMwbuyECDwywn
CxCvgeKSKUgUYX6acJrhEfr755H1uzWqJqmmYiISU37mJL82RTlP0krtzrTPJGSv6+ywOnBUNp9a
lPKXb/n6VNW2om0KYeWL85J4p9A7cJSAQdguiuuTbG5bTMFbqV1FnCQ4jmovYgEB5sU4v1osfQkU
F53RSTSW5VEuLZReRszEg8ruScLFRQ0BJu3FXLDZxsIE2YqKt1dTbeXsng9vZ3QROuqGL+nwXuZz
CsJKnkjmuD1vRUKMQcCg1JJWijCR2YVBokUzNF1ROE9xcLCbo9PFF0OqWGPrEKvQdTOU4PlQd6pC
IZ0ujXyeU0TLtGpbeV0IDn924qpmRBG0U3yXlrKnFwg5tRPetXxHPZryypbXEd1m5us6DOx6xVTG
AB2EmB6sqjq7YHxlp47eDWmjBxNGLJY2NqNpDdNFDjzBeKvBeOVPfjMusDbB9wpHl8s7A5mDxcDz
7OrEF8aOjv6BYDyIx8FOs9BrsOOazSI2F534WkoTv3ixwmfd+OAxbAh+PNBolvZSf9hkE9I/rfMR
Gg8TeZ5as30uCaIiqlpz9HxtVqPaGkvpN6EZ6TKSVhFfpxUXPNMF/UefTToS5oI2vZw2IQREgIU0
My9LlYwZqsVyQ2UdR2MzhAMAZaZDZtuhYSm7uSDtBKi76SpKlx0UlIp31f+Q2ieQg9KiuWzpSeA3
A/aoqZM6ek2vfRa3KCA6dfOn0zI2EBP7q0gfN/PccrRuJyku/f8TgmxaGKWTVJATR1Iwxp9CO1xH
fCxtVIj2Jmbajs52f7TlVJg3OxmkYWxnfWDnVqSvkGrbJH82SvqLXpD3cYShYfsXsgWTr2uAFfnn
sGMQ48xkjeBXf4YgOhMR837oCTyNhZC6WTInnMGKN3+/ierdM5GmWpJlSpJoWDdnojS05IMeCKet
TByHLYGP5a3hgEvO0ro+ctaRJx15Q+StvwqfyYY3wfjMjvqkeTbHRjJtX2r3Am3I/5kNjolAiy/s
J+z9wrrZ658pmWiD80h+cNk/y/d/lvdfl90v/7/WjzqST+XFOJy2ZTYu1S9VtyVlyCAaAOBhXqWr
2ETzd6zKD1OeBN3zoX46yJP4Ctb+Cz8z+bcXGKADUkzZh1scclHs+vC0TXiB5J/1MffFV7mPlXXH
xL51DRCDVxOHjOGRNXfuODu6B98xkG9/RitORwCEXg+0CAgQedRtkdS+lvjvlzUVBEKmainizZcN
rUQSUrlvt5ynvrU4dPMD54bCMzKbuqzQ3JPm6qorFRONiClE1OE8+AhR2owF3F0o7L8hi+i8eqAc
eXuKeGwSIAnhtJrJAd4s7t0YAYPeMWIgDGWUxZ5UEPvjMM1q9JGVAxAa+s0QBUBExpabNdCr3FOP
C3FATvFfLUTvAggDsRaVYOowtDhhwQ/t6EqYoh1pzxfTEQ5MGcZnjL40Q6QRIDT0YnQUEGQO/Gh2
AoEaeYBqMA9hL2KSg9oaok+eTgocAeUUkBOkvRAFKdprgyGwvunKGTk8sriCLUlcY4I0sB5zck7q
uR6idt03/XqabKOX+kMmG8mfFuTLoj5XXDyqkbShO8Zo+X+EK8JlWfXmKthQMoEWnw3x1ftCmCK+
D3TcxSB0XUWxDWa71VNeLGmXHPD3QcPmv8yIphwhZ9ZbW0/G2SMVu3V/v/znEbgpZ2Sj8s+1cOkr
XUF1RExJpOWZ3pXktXiix5Pc+JT7YdrlMtBAeGfz05Om22dyToARKH2wTM0OAgGXOHcgrcsTJyTD
FXCuK+E6gedzGpsKM3cIITaZWSRu0cmgcYilIAEWxZf8iTVEByh86K/Mg6B+kY0Wv6eLHPbJq7EW
NMKDmbKQV2RXUJ7C+QWqwVEm8hS9wSowyb8sUCF8ishLJkJP6fa5cVNu4OGzh+sAbWFCjkIUex8i
1T6bmfyAHMLWmJDtssHkGLzpGAvw9ACzRm0VPmghS3c7JNo/d/nmjGUIvnA1Us4TkjVJZ5yMMJjD
vZI2B/ytSwRefy++97wJkvjr827OL5Fx9a+Zyuzl/NL5TpG72fGw1t/lZqhMuSWl40/4ab5AjKCh
Fciz4atTzl8JiKeoHYqf2tHY+8synqr0uUXAcQ5VOr//afv3ler98/XXEnRz3LEKWTsr/Z1Bj3I2
R+1a+WroJqJePDKZzAjKikkFs8/Y368QnWj6yhRWXww/xe8UCsLm/EzLN90zQrawwxKGlUARGFAP
DYnDxLDL1J2SAwWyyrFt1HjyTprwuqOG4lxpIjbus2nP74TMglQhxUgaUZr7gI4JGECi1YdWhVeP
6RlOlL+/u3z3u+sSe6OhmYb+0+D5tdd0gdCdxTJmJFUNxGO79zU3/k7tK82X9+vu6lUv0pqIyHac
cF0gRyYNnQXZM8YPHs+7Q8Nf19GvEb+uQ4yy5CIoSbi9TDpsdB/lkRlR+4xDLnk0Zrj7Ivz6qJvu
+DmVGzNV+Sh/b1jkRYUrCC/J8FoNm9l1F6Ngw4HEzjkANk+CIXXTq/yRfmf/q2ngP9fxU738+sp1
qKmM67gOOmPZe0cyLQXWsnzu1hHebDDcGNLTTblX3XSujR/87ne33V8fflMama0vHYqYM0psjiU0
npPTAiwVsKDDWNqgt2dz6yNDauAyCxzyypPOc7wlzesISpVUJYOUsr8vSesXoP+8hr8u6aYSyINS
SyKBSyrB9u9OIfx1jbhEqIXnLZAiTMv8ZWmN4xlcu5eQ/Ll988IbKWBcZK6xb3bSTsFuuO2m5qv6
CsEt71NilTd9K1cD+fN8bNZs5yx3JnIzqNU/cQKEj9nVlFY1DYFWX55wS5MIKwz//nL3j+y6xjAG
m5Yuqjerr4+1xreC/qGDTHrE2/923ervNDZsLA5gN5v53x8o3+3M/vrAm+U3zVuhDJU03FLzNtbo
RHOYYQ+SCWK9dEftCBkdyAAumj2TwfoFpiEO9KpPh/dqawRbOxadMtvQbLF8D4/KRUL7/uCu3FNv
SeKvi7xZeWu/yoMqZ/UBBmVUA0JwtWqUjlNY4AHWBvhS0XupDGvaTSx+q3ZBtKcWg269EiaHiVqe
/A+jsQROZUNBQuOAhy+uH1zn/V7xr+vsb/avVzWvxcYPTH69bqsf41cjcy7kmaETDO2cFitnVPoK
tfO4PFbur4v/PDc362IqFLovRvyMucScS3gJkKmeZgxVzk9KhfhwbjD+rW0qkQq9oDGkwqHG78aC
8RHmu3RZXsZSN2s0L8dDkk6r+JmelRmsI+AR+lKK7YIRGoOGLylwL+8ViYWQYo81rHev9gdAKcAJ
EORMqfparVFGqlvJQ13p+0DDwLcNOoOxv4OKsw6ek7Uw1MADxHYgjKp66V9tjhHniQi96DJXpZ7i
SqKKOpZfzdIWV6SpdsfoNUSYgnvtqL1Bs6IPwMtKdV3CYnGvTwxQCVjlCBbRw9I/URlk254WbvRZ
1KgKqKm7YJ58kQ505BhehKMMsVJiH5bBZUqirWUtyK7sSEk3sEAOa2Oe6csDwABhwMGCs66JXKjB
g4iz8/NQkgfxGVoDnEXBBQr5oju/S+RBK6O/307t0dt5swdpB8FvzYQHKpbsXHWK2tbJkmWcI/VZ
en256ERHzlz+/rQIVu2k51Yho40ZpAx5UUTyf6EGY1SCf1c3u0p2K8TE5yFbyTVzAtFOniAvcqpA
ZAPYbopOrNWGlMDyCyM80oRBaRUVZcZYDTYIX+SX616hh265qexeysHpUVdMsh585dvpfmbUV18W
+MrqujNHTUhvdFC3MBHTpUgypit3gKQSSHwAaCdmPrBg9KOIVTvv4uHNP/YcY0cEJKF7bNXZIvEO
NGVJghq1M+hn5QgOB0ov6XjedGTAZDYLB9GV+VcIIom+Y+UI9ZBuj/9xzcbWYWLC1e75zkyfcDEN
5b5PhubRuOAl43llhxhmX/EkGOeMYEBVmIyTJ7xCh3RB5GS+OzGWSOyfcEX0yOGLD2KAWPMJHWKI
hOUqT4bqj5g4x/ZD3hAyQioa0vSmYTAsj3nunsDKwuLG//WOMoudyR/lCzLhUDEiuGEFFPcmh8iX
fsfSvbO0kwknpnlGjCBr9wpDEv0XsZ7Cq5vSKuMFo+qMD6uiYBoOY8XcHVyyjUkV1n3ic9DV9REj
HxFDJU6Y+bjMBzLnn2k5OYFNW0Kn4mubz5Azr2t8+VS2l4m82syMt77pQYUKiqO2LyjS5nAM8Had
trz+KUffvkSkYJE0t4nGlz44B1YACrp8fmpnpTRVVYYVqFaG2Qdz2GtpP9Lb/uhp/1s8/L91Urup
Z9KwjcMmYCdRtnH20hKNefDiwsn0adE3mRciqAEBnYtNtVA3A9peOL/6JiayQX8qxuOL4l7zUfph
wUSWkCTNVWgjVfvsk4iXLq7+3A9ncruK8YoAFyNNRx2FgJ4OQ4T+TwYBBe/+CzP/HDeGMETcmf74
1Zk14yD9e/GQ7ra1dFOnWhd19B03hVKiBLLfngNq5SPjMZmjMB01YSAZoAdIGCuSRx9494CO31jR
dE0VLe12E6rNWJJkGlLSMt6dptkmAWt7HggLf669lZNgQ5OPpIQn/Tl+U77+/rbGvXKdKQeOBlHW
JfNH4/dr720yLdYKvcZxTfio4rTmIozdlKSSamj4Tgk47zwNYGSTls0/MUf6OpMnJbpfYp7okp+F
SWOHxMubY5+p31woPFHdado+LndNsJAgAk/OXnOseBnPDr+2yDvUOU8kmSBMXCQA2s1xQTeAvpgG
m42QTnNUgq8pNlG7sMQR4NwStCRE+GoS+y5VyEmhn92TbetijFSCtOvWAxdg7UphALbpwf25V8lL
Oo560TIUU/tRRvy6P23dKOrhcD1tldy5gMJDJ2sNUkr6y4Kd+QILsCfI2ecDopWFuEf2U5MEUtFT
GmQjfAXhsHJT8l0vKPsZvq2xkIpn10Tcy8xUYxceKMro3DIyvYpYiYZV5emHz7DZoL5m2mMlDmx7
gPjcJrOn1eUwbKwnQXhW3R4SQxyxwmAQCgKrzsbYBQePeZuaeFHggoOkSXMlUrJyIn3dY6HhxyoL
tgJVHmeQKxZ/36x7hitJsniaVO5V/79/F3JdoHTKqQoZzfgjybd9uGjy5ApFDvy2p3wY7VjDfUyg
GDk6iGL27ZZtwF/+r64ChoBoSLy+t676xvKrtJKs01bwKqf8LI7QGgoG89WTteBsApELNui5j1nA
x/7894fL9ypKyfrnw28OBiqdNtGseZlTG4NcNwO1cmRo+HKlJ3QhG6IiB5waN1hF02B7QoIy0dsf
TX0OLDCcEhzSR68C2vz7uu6uar+v6+YskDRpJ3YZNwUCDTj1ZfcsQX3p3sRn4VHX40fbcbtbcLbW
+cPUka3cnMZaCBR5av78AJpFlStO2G3ZylwF+DBDgOuseGdI84XiQpsJDjJlBao2nUFyfTklMZsZ
BHuGiMPuvfhqHzQo7k7+ZV7pvn0mqaLRV1K/3ugsMs7tqeaNLuBLUyCsDefgNdAeRkzS5/VUWZVQ
qx6tI/c6QTKTElXXNE1W5ZtXI5elg6w0fGrnivuIiL29JqH+N9fpFvPkMHEOk3xlTc9fscvgUXOs
kXCkOzavRv7FSb/KL+0ZOcqZDirHAgnQa+iYOwEqH8marIAWeR2S8857NmREP5RGlCiE32IM3+KG
oP3ImTt/A69J+zMbfDVLIrUt/E42f41fag9o/mefVwlp8MGTd1coLCuKZomqJmrWz1H61/0OSjE0
zkHFCspH7XAtc0ZPZwn4ZPjpMDkZe5aOyomT4Domb4R6rGBhWM/YDkwahr2t7ExQ0kL9ZChozWku
Zzui7pjKwtmnCb0nkqqBKVuOLZ+EJxk6xsmJXM1+8AYZ9wqD31/k5ieMLqWhR3LJF0FJjteJ0Ayk
3LFNqdupGzp8nW9fXw6ALYCPHcWjPw1X/X7gFBOmAOxjr4KHW5nwKXatHD/zwIS9vzaBrwzNeWdB
9huIbGt71oSRuI4WzTj80knrmhRUwONooRPCG2HbGaZjC98IOvPn8MV8998EuFfNqLqSPvUhvsqQ
DycHDcvIIBqZ5ChjUk88Ji8W8J+B/mpucbRO2jn/Fhm0S3MMYHOpYz+dNdNaHXTPAghFB2M040c6
xQpQ+2AaLjDwfVsbNiwJ0DRdjyPDF/o8CMwUcSS8obMzrYGDV5/DIR9D+DZHoZWw1uYS0TVUN+/9
qGvUTPxdYSff0QhGIseuAeAPnDuMToyf8DvqWqB06droRvIUAbtoE930pk5hfpHNUFNnAnQfMzXB
KaLZJNfBhoG8M1C7QTh6aItW7tVHMpUg24isqsqtGEQMrTQrU57eMzpEQr0ZE6r8asTdvHRbDVOe
IzKesoMtTqoGo4009BkgDTRHYiJ1IDyAJ2TI0nYi8Bjok9/joKzVg0fz/pP5z0XeLLhBGJ/lq8iT
WTl4vkKcg3ZlY/7o7YnQ0x582qNbcrPFCXFx6cT+he4+wQfBlbEth7Cu8viePlkPGEx399Pf9/9m
3yrCsPatK19Nf0vHTAA+4HSrA/8tLYYxyFzGTGsGA6KLo6CPKD2tWPXcatqlA8S31pfuKJTu43M9
qNcPbkP/uv9nlwNRpMvAlmT9dl1LpESVgpbbIMf2Fed4O/xopvGRINSPzrIZDcPsdMMhALxmWT6S
O/6cuP7z6X0LW5ctRZd+Tmy/VlWlPqhSnRQUOdPTQj1S35Di+15uGTSWdJeihThqh8ZLtmnIBgeC
gqBW5fS/YfRKSlkfEQ8cOcAzCUeeKBQbzsCMt9qa8yLi5eLcTlgmU5mF+XGeW6s+a3niu6ldOe2I
7s7f9/L+HvHr2/S7569v49eZZpQF34YeDLJi3iuRrHtApxSsn5fvaI1V8QTWlwEuLQRb2TQGMBF5
XLv+ihzzJ4zXuCydZkRLgLGK+gXriDmlapMtNQUGnCyZZKJIgNMK3u4RpUfun/i/foyb909tM8lI
9Oy0TbRBcWx2ANHeUEEQUNlMpR3CIbuJbWkCyIhc34DsYnZnhJhu1wf2wcl75Ei6W4EpfeXFrgvP
Sr1pgF2aWAnTS8OC8I7GmWym2dflmbQcx3yPkA3Rafi6LGCIRJkbbM1ggFezxwygbMW2RDUmz84n
T5r3eVajdho9KJKpwu/csF/Xd9utaurcUE8G1xfO6BVp+dhnZFl4OuA5EVmW17TPB6QurLAAq0o4
4xPA6oQrMKs3bPSaMuj1w6IXUy3UzjH6OQXVRHcdFpu8HOfSABlVP9TYnFe4dHDuLDQAAddh/Ikc
IZ1y+1W72IQrQaHy8t/Or8WeF/h4Rajzdf6S3JwT3RfOunrhs5Qu+K/F5RDJFKJES+CVtk90aGe9
5mkSuAStMtQmiA6zJIWsvPYxRaYLofzQCPFlz5Mn9Hw4/QpL0roKjvJ7xgA+sSrc9M49gmTNlVGX
udq+xQxV2O11ZF1GJBo1kpddp+QgnduxCcxBYZwxDeIxR+BQRNJAI2VQrazXv9/Gu1NLRaIdgGbE
ZKTdbze/3kb1lPuFVPZ7XuMaZd8CSXKWWq8YxQcYgEN5lV4mF3KoiDcOIRUONWNIMaAc6+cLCg7i
qOqR2T1aI+7Y7FSDa0KYqYrU0T9jhF+XFVfXg3jQuCxKKRz9XjqOK8dHg0HCOZUIQfS0CU41i+2q
s9Y68khCEnkIRIwDHj3CGlql7KDz7WBjG5Mkm6XxEguG38xxeZ0I6ERsG17egpeQ9QclMmUxyOTY
RulZoW3rMzdtXp9Ex7cwUPxZ/V0FE8gWRjE809qlC/naJOOAA5z5aqXsPH0gFPYQ2/igrioZttZr
I0U06aB+qaIRMt2STJmnEzqbigA7RLfhqDUcHOxAbK5UuFxuZUO/E/2tNLWeMf/yNdN4V0Sf2f8h
7b12G2eacN0rIsAkhlNmKmfJPhEsWxaVKAYxiFe/nva/gDWfPRgDe8Njj6OYuqurq96AVCXlS2N8
OkVHSu+rol3fq0nvPHlmQ/SujqeDitFhD2WsqERBt5llxSaZWEjVI1XVzPJjlNTBzqT0uC+4gKtC
OupaH6xdGH/lp7Vdf6h1zPmKX679BImB4vVm+RCDmUS6jstOlAuLTXb31YgCebO6AcC4uIgQotJB
vxelniNWqkEJzqmEjuGfDDejjtziZ0jJMo07K9iR4eGaBVL04lUHmhUPpK1U7r1v8ovLC7IOF+/4
jO74Ybn3V8BA+YpH20VHlAgVKspG22/O00cvpGdUPcObvrhiNdZt1Qo8C4RuNkP7jCXRPmSXrVFO
CuxjqbvcHPsV9Hl4ngHKS1CmY5U89lvD1aQ1aqRVu97tqzLEegDl1J7WR/etszxIH4lGNtuuUdqG
oqgGmJlj6ZEGlR0VM1YaeUMzAKF5wEhvCmVmuvp4N4bVIL1N9PM2rUYyXFhhv40IvKkEZxhgGFk8
Bu2Bw6Ki2SYfOBAhJH6jY6rHlrpiA4fWw42iNCNogkhoPgFfa2wWcjrqGDoWBJw5jnJ4AGev1Erp
xVDZINSgF0tBvwfLlC6Ig8gv6XSxZUsuUdx3oMM3aZy1fbmG7e6h/QkICgY5zVqlWOkZkEKnfayR
L54l/XQkIavUR4Uie0XZtGudC+0Q3JvYwn8WMnvLx0GrJsid7iDnICgPqFtBQc012Yf0ADijLtKn
5aVobAs8pUJEFakXHtfejqnl8s9E0R0yZQyoiuLy08TKdSCX09vTvZNNCeVJtG3FkzJPyML1uVOI
ZKC10nVbGK5wj4rzoMLGxSvQFiNG7TFZq4X1EpAvgEJQYLnUIwMBUdXU7X3AvDieXhR1cL54t3IB
SPLMjAyUrn9U6HESrYWAMDTaF6rxpNF2+Qr1jDZ2WQ3UYct69XYWVsHVVCg17dmBZMSHyD773E8d
W5U0A40/BokGw4g7pEfIvpa9kJbvTZkz0FRsN0T7vYcTbl9Bz9rcXCNM4CRgYCMLseonDn1Eq2zG
Wnxuo1J+x87AymDwx8kVB4BeWPUmDI5nL7RgBpxp30Xmb1uLn/UslgDZ1mUoPLalfYdRXDIlu8i2
mizUFiVtEGz2BNvE3PKaMmBhdNV4h5Y1fkc3n+0OwFpDxQ67ToN/r0l/6fD3NFPTFMToNNM25W8Z
ompedmX77Onz0syGXZ6O9FL1mkvZV090X8i266se5Uf8lbVbkJ+LyEDT4d/n8BcSIAC4HiUA29Cp
axnfKke6krbF8WbsKE0DgNwNNWlm7KYXvLZyt1cHTbaShIpGhsyC/rpTF9Lj8Mi0TxuAfnePVIAX
0r2FUtQ53U7H6RGlSqybnvChYcYnhJpnCVsSwcluNy5LjEaBL6liolUoDmeeavTvO1SlZtV5kV16
88JwcXxM2zC97JP76nx7McBhXrCoqF52j88a12Q4xR5mPYbtSVLYUzcV2orG0Dj9thf6Swbc68mG
beq6AfzC0r5t04yr+rxYUmfNEQqJs/g2133bufm3mXpAyJPIjUJhcCERn91zSEU4tURs456610V2
cMH+CTT2HiKbT4mweVOwR0BiwWGHQtbmnKH5+W2U+bsXwzvGwN03F4SGRoZnxekGINiUFM7LFkXm
IT3WjC42LgeOvOrVbhGbUTpNvSRINhTBYulTH5r9ZGCvjQ1bRKoL5zE4MLq5BoYV4FeHtAJXbBYe
undcmEKhGjdNoekGcLWkFUFCLEc4C6CV5OM7MCJRnSOq3AwgUwm/E4DiCA8SvkGh2uggJ9HdDqpe
KERGfim3/wXfQTlN0XqqDfyaYuu3OXExj8deVpTKPJUCSw41K0x3E2Q97dNcI2jbEVpNpwHJq4We
tOXfMBRHB1oPzfJwQiKnrFEKSbFaDcpuc1bji4qwZpCmc11e6epEkn6ZPz9DCeVglc1ATzcRM/0u
k5CR8CsnuILzpxwb2qyRaBTabt4BsfelfNVZ63/P178ej4ihMWF1CpDf6hTXc3naWT1Lnt+zM4I1
8f14ckqhOz6XkviJCpQU//uAihjl/90HcoV/HPHbLDgpp7ZNOq6wZ8bSIx1kKnsX5vSuMXFrhLAV
7si6EPOT5nR9znZD0atiY5qP9fMvXZC/XbzJ3ZZlQreiffUD/kiWd8mpKCD8y3P1tOnpH8Yxfsow
u3axbAvt0SOc3V8uXkS/7xdvWqqpGKrOPfja4/9xxKuWqal6PSH7XW8yqroazbib8oykyW6NXuAx
4mEj2KWizvrIPlqZLhm99mbb7F5+OZOfBSq6dbSgWCcMmQf/rVBr36xCuzQWxQ45LHof7WmvUd/f
ncNHuzeFuRIieo8n1rCLfx9Y/1kHMBWu3eqptJ60H7JUyeneKpJW1HOFCHb0bdAnAK2kgMJuHcC3
ekctlGIVqsGOIjv54R5KZEs1LfvxnUKdGp2U4A72hg6e7tH1NUtE5vGQzOmwdmCQdp6iQqpBaVEK
s7NfYKeFZ8PoWse3zL+lUZoOU3WTPH6ZuH9pHpmiR9xDq1pHqvqrMv7Ho1WlLK3yu13NbztkHWX2
pqianaZGAhLekoKdBArCbZLlv2/nXw+LFreAHSjs+ORv660iX3qJcaxRAmdHn6Awl55CRQVAP02e
rxcAGjxIs/5lEv8FE0YstW2aZQhzK5r9bfdbJFKvZ4DaXZJnxPbAwCLy+VrO7oh1kFtjkxTnHpux
PcaokT1OWENSt5sLN6bnEIOZM2BJWziBP2bqnhwY+wCk/dNXDeM2YEZnl49G+tsT+jn5TMNSVEDG
sm2bva82/x9PSLcfcENOdrnUtuaixOSoHB37xgvM9+NQfWkCKA0ja26jSPbvZ/SFrPzvrP/vgUWl
548DW1IlHZNiVy7vPowK79LXsAOn0xdRFI12UeGfnSuWe/DCvLN38/NQAqKDcL6XDyGkxc9QDbGJ
m7b9GxZ9+gBRx8Vu9JzJ42ekD3buv8/2L5ptnC1K2nZPZiEyvuNE1cSULH5aLhPsLEm7aM0KT5Ln
DM+O681NPiDF7Eag8rIAw2EbhGQVSS8Grg4S/ikIJdI6f3u+pS/Q7PI3a0WNWYnRsdzUGz1+TkUy
Ur7rS2N4GcoLfXk7YPPk3mIwLZlvRQIitKSAg9cwFp9LTAWx6M3wAS48zIOpx4LJzwEl339teYpM
4MdT0oQ+EYolpml9m0lZVdjJqdeWS3n22D7D0zgbSos0pv9Jn2znskKFTf/pIJgAnANjIrfqW6/5
WtTP5L4W3EJtvAsuZEhoPeIEeQYyiPKCCx0cnWF6dMdX6PETffIYXAZIp2+bNd0P6rPdTJl143Sz
w1wYEVnvOn/Gj9E93gEQGj3frM/0pRkRDelq6RikiRZnb9PF2h4CPs3QpTnRGBSXRb4B/MkOVZ2n
w3LcLa27a46V2lOX6kKblcNyeFmmcytCM3JwnVmD3SZdpSskZvVNO8pGxSrxL4uk35v2psdJethN
2j5i4fMr3mGWKzzA8JEZqiH8XIrGezVQfH2oRs3+sXqsilG+UD2oI4/VcVFGyi87LAAJf3k4lGlt
VUUpoYc6zn+nEBWR5mpIdbnUR2da4Vc3mUKipa+0xu3dWaFX59IwxFlQc4DgeMBIMPEpAHmZXj4w
/Lv/nJlY5u3A8usjZUK3nWoKDYECO/DdKhnqYeKO1LCmBX/3GxfghYeAigMrNdD9vP8gD0a9CFF7
ojlOOIjNGeoARjB7fITvvZ7sWC+snxfMHqkfIMbz2QJbrb3u6t0pAnTO/EkVkBemioRc8xdA8ppF
6OI+qXqxK34IAUS+tO3gNtOoY2TIv/u2FhWyUzUMHiID6KN9h53fgJ1RzsaI9jCAYwMhJvRWRPcC
ZfHK7W3veB/hkIgPK/cjcwFl1jfnjh2o10yzq4eqKERKbA6YXDUIThx6QR69We87RaheAP8AoHm+
9nPECtDgmVXv1rswjQThBGTXcp949AjnMTSZVqpCRdkHbCbIYbWPxib659QsjmjVSA4r3nOfgael
p7D/cnlhfwCSW0jLYYRyqHH5lVGrd+hsI3hBQggBCmMx/mLz3J/2D3LSDV/d6NLixwBr/AyjDXFE
l1cwUF44FK86BQ9WPSF340g0VOfSMl2pg+vhOCk35aZFJmeT82fnX+KkYv1lTLKXI0knW7d7hvYt
d24LvWk6ta6WF2e7fc2d14lCHRNksq84e8ywndyZ3F28bVHGu4R04iSf2rxHCIX5dDhMp9P36ebq
bKjA+A8gHZU3rR0GVIh9CKIbkkv1xQn5F8YbjGj5QrxDE3Hm79Pc469rJ4Q/O6b2FR2mLy9vifO5
c9eW//HxeQqQEpx9fGjOB9z56AMrqXD2KXxdcV4MGXbOx+xj5398Zu54PP6czdbbm7MeLD7xaXMG
2zuX9Cl+K3E+es5s9jFDU9PBk9fZS87+7qzXWF6ut6/b7XaNm6PTsILhzPF/33buJ0etnI9flqav
7c+3GG3qMIXYQKvAAL9wK3+upFdJ0U+9c7VkC4wCA+iuuX4fSN6TM8U9TNhncgpH7+ODgws7qx66
00/ETdr3dHgd9rgClBaY2OJaTNynerwjfuthpurXHgHF1fsyFqU3XA+FO5W44l0ofhtN5kD8zxU/
Xf7VnvhavPVwRFTeK98IrVC89gizOHcXMiKoIjqvI3i/Q8mZIMvkTJaTPR8ny9RbThJ3ws3sBZNX
CRP1mKsp8VFwjRBMgAOGzmPt83V39Mor7fde8OqNRsFyEoixFoxGI3X9OsE525ncGHBLaIujyZ5j
eR094H3iwvx08q8xxMAZkEb79AdHrXNIgtah2+YkAZ67wfzO7yzRnHROzpJ/BCgPCtL+5EwMl49I
PwbiYxbsFQ7G2rtIF0hbuqgyudWIrgLXteeq/u+Qtx1Oak+xGgwK7p4dH1F6Yxqwu5hCgY3EMKZy
yzA+hbhhO9P5fG5474dwkzrTUzidjlNnOCSEhYbTuhsMsy4+tXWEGwT48a2ZocLy9K9NjFU31OLM
6fwX/mIzfR8Oh52LfeRmunl/vzDvxIGo9qDXeeTioRdwEuJUxOeSX2yKDWr44Sk8cC7uyZ1umIuU
QEg+h3jJzMXZUdKI0RDhTczI2jmg+DDnxYmwnB1KHsMmACPmKu4qw10x8WUM5lQH53kHXZZID97Q
3XLEe+dis/L1VgYPXtn0wWdwrC4kTHez/70ggFFnU3wCaOEvsP98KYetjwW8Qqf8RXjY8aFfZ0AY
3DIPAek7fegO7sNdwQ8OxHHF8VEEcy8eWTef43mFDWjCRD47b6svlx7n7YV7/DIe80d9xR+PX7T+
+OVNc8dvHKzzd84boUTMfnSqHNz9vM/PReKIf2KGN4MjXnDPgYQYD10GzZU88c3PK8KeOJXhovs5
+6wi4ATi3fkwxh+fHw2zlEoLToHHoIk+qoFODZuZesTTj5k6WK9vYmohG8Dbly8cAuVYFKTO9u6L
vvTN+RiUAzu2/Gu4453oRBnZOXmfMs6YT2cheSIOfC5wKiXyVdFs9rn4bJzZh7gM6p9fMYoUlrgk
kgXkx8jlROJwdi2Xkkdg+ISyjw8sNoFp3zFtdHRAqTyX3+DT/0PEfo9jBv5N9A51w9Ttb+mMnmap
eb5pj+VIhB+u8OYMXgf/CzjbwVpztgOiMd/kvnw0xGU+vzmjyidIb9dbcb/4BeKDOxIRySu8rbcV
QXu0HeVi3XkVMYT7uOXnd+d1KyI62t0ewYd5ut+n3usrvwNG13/dE08mr69bkLROPCEULNFjcwkE
rGeTSefE8zi+ucvDfL6cx3eXaTv/mhphPHVC031nzh4OhzAmtMQhQzoMw9aZzw8S1Ulq9848DJle
IX8TH5zDAWqHe5ga8Xx6cw/8PWoQ/rvtGt70IOZrbLvzaXiYzi/uO5YKc/EqrTMVi6hwXV/GR06I
bZN3OLAMXtz5nAOH4ZQ3/vGSB45+EEsnYe1O7OG/+f+WzrvL9+dfP1seffaa/OzmcrrD0B+Ohy9i
doYEkfHQGTq1O94MxQx8efmaioACmca+K5bLMTNk3Pfd/mq1WizEOPr8ZAmlFsryG330vMqhz/Kx
Yxg65vRr5GFzCWyN2bEQA2+FqJ2zGjP1Vv1V4kT9r/8Sp98fF8zhVd/vMyv9VV+8ehp+Xrw+s28m
xvMHk4u/INQ4n7Od+zFbJ+Fs5i4+F7PPGcue6X1y1Mb5+lWwPQhv+wCsnWj2ccXWcrbmzAbiG+s1
k4PPWdtnrO7rLS4bLu6aYmFHAxszL7GKii/c2dmdrf+9ltOO/pnSm6YK1NMAYUrT5Fv61DyrJEnu
p8eyCLZofccQgcJrbIT02+J62A6V4XGgDJFN97ulGSgeDuBj1Sedi3SXujHDWby/2g7jWCzlpS9m
klNgCUo/jG98jfyvH2/FIi1+Qw7zrykkZpNY/Ne4uACbEJmCHiJlzGdSpI7W/CT3c3/wCKTB+hGg
nu0zAytxe8AhujkVqfHubd1OsK4gLoHhJgeyuNciio22ryKVwK2a/YniUceL0aLijcz466O4AtbI
/Z6cAKSe/9p6+F4HInegtsV5o1vucSniG8jh+uVadl/Fqq+6ZJlaQGfFF7P8FIksga94tdwVqac0
fwweg2KQoRuJ89NxlA2yCL4Wi1vumSxXoKkXule7JI/vhwOyIqyF86XCVJhev6aGmIJitoTD1h1C
4RHr4ftm+GI5vhyMh0ORsCLZJGTHWKPYcsQnEEaFX3pYBzi86vs7SyTk5QjkjHswvIO1FGEAST4X
DUc+Yv93uIXM9cPU9tn8M8+pdXtT2z3ApGPdp6vhoo/h6pPck3kvYAaJQ2C0FZihHNxjxAbBjHrC
njJjCcy+VkA02XxtBYnJGLThgyURUQ23x7sMapytjhRKKIdKYeffMAt+eh1LKhCuPiAjXOihzLOW
A/wipWDXwp9A85+K1xZL5v8WVoxvgvPrBVe4CHupRYZJM4saqw3cvR0W2WfsYMWb8lJi22h+lDsE
GxxjTPcSM9cE42Mp+PcsUr7Y8d9XEhNKjK7ZFLA169tK0shmlXSVUS5zoGyYoqTjkhLC1VWfo6pf
9kvW6KGy0E+xPoNqcKF9NDMu/a0G+wJlnC0fHnHSkOMVL+rb6RgYEBep2zjPsezaDDhSUzI5kUEm
i13cCbf3STcABTDomKrY1zA3QmmcP7wETEsxtOhjvVPLqXTPeEEASSaq7PHhCIBfkzBkEiAJyElz
VteK6u3u6uYx0CCkXnZRr+fImntdq7bzVDwJ22Ec5sVX+sSc6ZPntmoG5RVGtatOBBmsFyBHQtLD
7hBQ9on1XzwOM+7FGm/3SOz7UQ+bKIuMJVaK5Ff8Z7faYrfSppmX1b4xf6qTHMU29DGnie4h0/Yr
O0YxxSP47yNij4i2DH0oBRiiIUrx7//PItMwLkVX1BSWgD+3kBysPty6fKwhS6oNgNFUFI/6CfDj
Gz43nv1wbkz53linzlSExRfa436d3lbaho7ddZFIS32V7mbYAbzlhJiDiaIitiEIx6AolvslzNiq
iY64ijQow7rEgTR6viSklXUfSAnmCshneeVwR1+1dhRcB6LTex48h80w/8CefnJ9zf3MWxtgh+0l
ziSUVcRCcHVJRT4/PhGIj4EYUloB/+OLnI/8ihIXVRjQj2KxKlx63NGN/1FYIxvGlN57MBfpJPaN
SN1gv7hB972vgt6fsIG/TfBZfrwWz5ERNKyPi3NEx/qLiPn1//U2OHezLqeR61weJIEN3rXiPXWT
vkjt2PEJI28yOd/wpeAR8Lhhh0USEdxYHUvXoqN3PEiIVP6qHyT/rAPwfA1wVzpuolRG9f8+3/LS
FYm1K0sWMinC3hH21rDwqn7jPrw0LuJT9Igf8XWaj3PqcUL1+BHv+vhaBTCcwyasQiWC0eAzogPF
EdsqhC6CapWHzSEl/0oDsYUCMEkmcyDBYcv0jjiuc30T0dCGDxmrgU1c63wZqi1jmDcR/mh2B+dI
W2fzatn5Je+qB80ZJCtmGo4RkIKIp0NY83hWoYpFb9JvopK3e/RrqPrRbWPsC66RoAv2TFP+1jNI
n02mZ7XaoQrk1qXWL+Hvydn4JLNXkea3Z98wtbA+0oFu1zca/Eo6k+p300ABF9OSxoz0rj2gmPfv
CPojC+GsQK0baHOpJCHWt4dn9Yq0Ozfn51yv5g+D/lPzbgEbOKE0uf+1W/O3WwCthWBt2SYx4Vuw
LjvZbjtJaufFDqcbBHaquxXo2ljWG7fKlJGmjix5/+8L/NH1EBcIzwyrVsUSco3/HZ1SdbbM8mG2
82M135FJJO9J6ivlatfN//8d6NvFFVXSNumdi9s1kwKf++u6eADt0dx690vuqP5oXnJNpqgC00EV
ujHfmpfXPK8aU+3aeUnFGsO5tHoOjW5lpbtDWwwuOzxH25wuboLDHDr/T4q2NPZNBM8zAxlOLWSI
JdJlkHfloneSwvz02834qXX07RTFUPgj6CtGm7TlVf7f3WjPNNKhOL/SFXaPMgg/ZdSYBwqsCFL/
+yn8bTz/cWt+qJNXaoPtgNrOOSDYDqyJnGe7LaXRRX/bkQX9+2iqmB7/Wdv+e5nWt9FVmLX+vBoN
vl6P/ROhU639fKYqLk6OTaejOZyvMFHp6Z8gVV1Tkrau8yQkh57Wq9ksrWp65cGc21N8Vo7hubGc
Bm2BO+LWRfP/YaL/eWO+Dc+sqMy8gV42V5GzhMolS37PkpwcUxAKNzf5N/UT8Xo/7gyNNLknmsHW
98ByVk7GQ1Xu7VzbvfWQ+JVE/zNLkXQq0kN9BfmjLJBhVLsDg1HqBioKARcrwSWkP9vRahjL9zhD
WeL930/sbyHIErOGaKro9vfxkWbnJjdv13ZeS6NCemt7q9ToX7S1wSkiSNazf5urP1ZHzWBNxLiZ
4ENupH4L+5cLQLHETrgP5XlUn1Kn1lHQoLnVFOheorT3vGLyznoGfijDAF0HV3REBOG8vQMWErmN
tDqbFpbPOeKDSBiYEn4zD0dZnfIL4DAzPpnmL7X9nzBq4TYNP9fsaViKmt/1U5PnrS4vSd3M19bI
ZJ9lPwMcRI37GHsyPEvukGw2eG73sqgCBTlL8PKjc0lZ7xZe93fcXBY1CJqZOjxOO4oCkbo9R59A
2qNLUNHnpF5Wz6wtS6/qJrMOCBQtYOsdzWhSHGoWQB8QWSGFQFQX2hc9k1+6nX+bt/+5wG/h6Wje
7lZilM18Vw2x7ukZ4aWf31mEnE52wnSjjS5U17ZDANyesfOwFZDu2G7Wo1OQA3LON/8elT8pTP+9
4d8BBY2tX6z6wQ1XthqtsMrtENgAnO5ASOjY6HdR0UzZbqBySGnuBPBsmY03dNL27Gb9GlndIjyz
8aHEncXW/Jez+6kk93V6zBhFY+lWvvR2/4jmrdXYN2GmNlcmGVg76JjQokd3A6emZmUjDzSmZae7
pzcrzJZ3E4FA3a/W1uvzrZjkK9p1t8jUXXkFu/O9yQLEcJr7/KwDwh00pOq4ow6OPkm7TO5+x7gK
GjsAVpLuC57e8WN/PLopRkFHpzloJ0xTvMsM46CT5cPyGVAVX7ReNbu8PnqT2xMVEieZkPjfhrhh
eFh1NkK0nb0YqpVwQuDh7ZMamqkG1fU6U9sQO0KbCom/O9NxlnVPfjkHdgCEXbwKhEjz3q/3+lTb
Z/sHJURaSNtbOK3xOHf1IfZnN4/uL1xu7MJDgNotKJDbaHWLoRbkfkp8d0j0NYy6LEer/UwNUv+J
fluzQFxUoKMREXekyXFRIP+iQIxwwb9XAD3deix57USK8dzyPhRCBoWzOQIaEPlDaXpCaB3i2EGK
1bn9UvVPmVcyuWbggWbS4Lhg7x8rLlhgdEPZjUse8PArfgmeNfiUkBuJ+IPzdXBCS/NZhG0T6fRD
KH43ZMPHwKRMV7+Snjn493mZe7fIm6d2iAV9HyB5AoupN+k9wwzf5inu8IZ7BZ2PCaPLp2DFcbeU
ful/9f4SS5m1/28Yfpu1haxl19uJWZs/Ra+zTd0CgMbVz9cVuGPkFOl2yD695HSh7A03P7rFyx2w
dn+33CFKNbjHU6wuLVok093LI40eZqAiXUZ1ZglLhpbscWISm7jYWHcOaZSDxsV/snaaxblP6Oau
dfC2mvURN439b5NMrATfVsw/r+47gqonpZdj8yyaOZqoaJ6OywoULqpqzI6Tl8PPgvJ8Im+unPwV
KkXVhXLnEI07rIjHGLK1dHPyAwjijDpIjhGEd+rvovuIouGkDs5LtJD39kZf35ifiGqGzGEa5kMa
8HekfOyNvD6OrfC8bYkgsJOPTkoFaV5vu6BeJnQqmBCB3DJWE4A851XlqlhKVCggAcTIZzU9u86t
L/PqdXdy7+nNRw28NsLboUGo6xlWI5W/XYHe6G6CRdINiohaVuZI1wjSbw+0OBo6Pa/Zm2um0QGN
IQzUqNn5WWo49RrYVK9v3KDLRI/5boMLHJndfgwtHMS8yypTjPOX1tdGYAeEDYiDyfcAsDzS5sEj
hDfRhnZYbzab8xgX3MlpgouIk6ETO3045zE2OvOK6QEkgoLbYYVBAd+glkal7+Mxu0/SlTXbUjEW
SAGGhRWYFNaGNzo6M8NHQqMUdu7nOfO59aUpLDA0nH3mAk2y3GZKQTGkAYp9JzanZYgjZzo2qB4F
JYWDo3sUkysB+JIdoLShtx40IJoDnIIJtjR/4OgPavmXRVD5yVYnrANWR9YF3Ukwid/2EVp+0RXr
emvmsnud0sIVOMHt7ebVic8uviA9nx1TSq30hodtASIkWcA3mCMlwqxxu6ClZqt5WDt4MnCyK8IA
6HQHeJZZFGB92fKUE0xo6BX2IIPT+DQ36DIBZ9QeQAFX7SKnG9k7DuvcrxeZERrFqrqu5QyzFzDI
F7dY5MWqzr4cKPPz4NTHAUjyn6j0jsujn6SDOroO6nKILZU9sq0xKsuYUxXRcXn5QF9J3j6r8CVh
xvRST3kDwpGS4934NFtr61tAO5HHdlpiPfMmMN+q7IGxJMFBk8MaVHKAEJQFQVN4rV4ctILl/eOV
+C4e3koFaBSsGGHQefbVnrMTUJvSPRojUHz1Kr2EJaaap0GZ9e/nBtkm5HImkHVSV4Ekc0SnLTbU
VUaTfAhhpQF5hJ6cc15Z9Wd7DmkLsmo1brmhjNp5u+2NUqvm/DvkaH+LOErPNsEUKGACv7KkP5b1
VD9ngJGvzTwBw2ED1nFPc3BrB5WQY75CLrveRgV1RNLRJ84FjkDIOk9S2I6ZOCuwgex5cvvxNPrm
kJ6Db+MN8u9TVH6eogmXD+Y0yDRhtfCtS9IaBayzq1HNj3LMPqpXjUt1cQbMczaC62VNE/h23v5y
zJ97SI6JbaxI19Gj+EJh/HFb7Kv53DU9DSjrKZ9c9TKsbGD98OabjwuWyKekIIsF59msq10VdGgg
MLZ6GZZM+aC2bOhDcdnov+Tkys/Fz1RlgXFlpurUMb5tNRuginl5TB8IQnpqa8cyG6bKkF1TCiht
SDmu0ulWZZ/5wJ5eS6kp2yipNlf/mYS/Qsd/GpTgq6DaAH80BTNv+TtaULl2eW4r58f8WGisFO3x
vdNYiM162GE1WqhVbHfWVMvg/9k138/8vMjde72LFK36bZD83GvSSNM1eO49Gc7NV3b95wMrrN2x
vIgHRgNJf8ti0FCwjpjm7gN27i/TRpW1Hyu1yEFkDYV4XWV/9+1RGMWtVLvb4zEHHgnKMMjXyHMA
Dy3YGvnHOXFyAoAbBArii/491KLTXF8/FteXDFlzp876Gk4dAPA8znIFuoI+LXVwwccn8q0oalPo
FoQyd8++xLlsqg2APmHyWke9cT4CgxKX826AmcJ1cu/CblCOM/LvTzR0ExUeOdp82KVUSLVfPGmD
z87ChPf3grOquDF0vWbloYekc+voh/uqQ4+bHmPzqmO30vMk01FfyHovq+fhEWlhuzlGyiApXciT
tg95pnuiFB0+L8GBjWfv4tS+9noHBtLOsqsjzThH35rAb4qhNTrGiwlo0E0Hvf456n1mx6AOiwM0
pWTGYn+mV4ntVz0UQeXin1FDj5D77+t7eQntPR0/B+2IxEse4gN7mUrT+9SmfssqO8dUIZ+mYTtR
nRrQFmy83VxDAs9FdHIj6WPKv8vTBFBcu0NfCEWUh2NxLy14aY6JEAqKgM6FpB3UXFzMdnMCO7md
DKan2KioYr38O6ioP+uQjBmVDbWOEwL6Pt/WWstosvLR3h9zJO+OiJlkzSA3vccyn+F6h15BN4d4
bGdxB4qVnSj62yAokYmU2hG50U71TsXooh1ypCclt4UXw9mWx1+G9hdm77856H/P8luG/bRPVIvb
/DFHWT9Q3ttElLKgDu9oY1nBPemfgIGaTjK24VbRyBo1cbUxjmCQEEK0cRianPY3a2aCQcRxaII1
DpBG9Jqwy/rN5RYTb3E2P87Wsun6Ubo2ZOvb4nC52q0hV7fH3CqG9+erdY7UZNLDeh29VFjvlfcc
P0HRyMFpdQ0QYnS1SRpTvDglo9eCnPPk291QbaJM9o638XVi7xxMV51OdQMkeOgRym8ButDx6JKG
8koh3+nFzWeGv1KFYYH3QCl3ygs+mVZtpPdrnJmADy6yo6+PLwFi8gxnUx+X/Xx9HrW9cXKMtXN4
2eBR3aLPVFeTx9nbHexLoAWVi40KxVo9rDPnwtSBmoxOztEtX5905Xs+Oip3xPRifJ7QpHy2cO5d
+mU8IhJ5Y6UskZQpw8u4CLAgHYGZNQPNpPVy6RCTAVaOCGnpmlPId6rDJVX4LLkKsLpUyLyR0MxQ
sNWwr1D76A75O17nvJQGZ8hysRQnaLc07m39FEDS7GCsqlOQ0fgapX19nI7v3nNw3zMvSXukxm8E
lw0Jb28UPz9TqH4Ym2MS3U2M1hcvjfCj1oTcH7n5PEmD9Nm3dl5O+tWMHvVEBkS787ATOq7PS1qF
9IIMyhpu0QRyb0xe+CzfdDYtoObLVYPeakl7JOlrXmW4wQk31aChPkU9YV3AWqMWYcTHPiIhU81T
9lgtGYfAfr8T8QIKfld6opgtghUbjejGlGwgtSBJg+RFe4c5fl/18Ndxa809+dfNaaAFx3HL5m+A
Nplo+hVB/ZFiST5mS1wEPAh2VgyfTuirSIVnrWEDKEti/ekidEm6jT7t+uDe/NMAMMPq4tvBdWFN
sY72rKEW3fvUIJoDawCbhdUVuSjiIjuEBZjocX4Un0sPwTGxFRcvDJSE0BVoIBJmTnAhNWejVImT
7dEGprgR7KigbtEVn1NQDo5zFUV10yuRz0LxlCIrKD0Qri+kpxU7p12QA90z6Ipb/4ejM1tSVF2i
8BMRocigt8yCIM6WN0Rpl8ggoCAgT78/9s2JE921q5Uh/8yVa0ABUJw/HtenuwJQRBjiXhFDjlF0
yjY+tefvfe7W29qf/3BcVJTWsL0+N9DxwzfepjSJ98gt1guyDQqS/bLL98D0V0PHSH+LX4a5YHKW
/cepuSaH6Adm/6jJPDTrfj/6v6WE+45naXUm5gpNgLCt7YVlPcJ82cPM+ZE8BJh+ZX+WZrLkuqAT
GUzZnW4Ieox2k3MRVAGlwOOTK+A6P1TU2T5fzTcD4op7fV+sXgTrdTsiDb3viU5e3dNxr98+Eu/w
uYfyNgev7P3uxBlRXzl/8kvq1utiy2iQLb/n3PuGaBze1+Eqw8KGw4iBMu6x/DuxhnHE5X3MKq0G
TCQzDgMrOmd4Jb7cjxPIwPGtaJhdAi2ohHwsGD94PfEbmd8m5ycs2NHcruOP7y1iiwXHW/FbBOSY
njuPU6prLUBRNsHSFRl+n9nSKfebC7bNMRL2XXwuLnjGMJXmq+yY3Eum+ofPpUCxEAjH71o8P0PG
zFib/TB98Ct4xQGpaJOgqS/+qav3jcs/49B8GGMhvRXUjuXrSMJyxbCSHIVVfe2Qn0Hd+8mXLxeL
61V7m1z6ENsNZpvPtR/PYwjKOYxgYj9Wk21+mELkUa0U7ir21P9nvt3xlXvd55fhXPAT6YZV9X1+
/95fgXic/9WgYqBb1++PGE6vUy9eqi7ePq7qTX4Kr98stkA57yvb/dmgiYQm/b38+KD8JI66n423
fBpiUeHPrpnzcl67bK0EfKbHAX6UWa3993KxbP3X+rmLgq/ddNp0ask/j8Pn+tgUvuITzFRsGPuq
y2ODJ1cyx9RFQ8CfAhKfePE/14Wssy8dqLOV9rw+T53z0YWdwGIDNv++XVpv0mOMyQnRE4/yEu+T
c7yteeUN/iY6Xkg+WvqdOT/6UzyTurl+jGAyFaF4mOiIa5yRjrXQiP32kJitqoNqTHDW5zF7BhwT
3gzi1JVvd6itzF/HSCiVCzYau+IgL8dJ8vULcQyCFKCxn+/nm4liqOth+bJJp7QsxZ3BlTeTbayi
rZiHEMxu9OkzYpKTEcgNyoD4UDfbVtbczivN737PPkcUVhoaPBk+VnnotetE99FuINmGyKJhymp8
T3BLoWOV/tMslrxaXgNsMLU+FA4bKvmRsDtNPQPXSYca/vASwbf2hHe2EX/nL+3tSDsMI3Tfws4H
uKtEvUHBhrfF1TBn13hT+7grk2GqpZa0x007bbQuRDwwHYN9iAkCK4HUOjWnm+pXWcXmk3pmjSbf
mnQsZeP5S5U0c68nO3qOz+ex3gubA2X0GH5WKZBTqY9BBrKHSXHifb5UaqbfwimXB3CH6ddo3fjf
CYFLtt93FsDUFIWI33ucoxNdgJNaHwc4ooTfqLi4G/yPtG/EA5iE+3TKv9hrT89YQ7lj+aK+8JJ4
ffUn+vE+xe+yAo5qbBMKFq1USIX+GLJqzpbfqckDN9cZNmC2gBRD1l2qYHD5cth9XZ5fwhqOBaz3
ngsYGVfrCxJKlJA6Kkinq+iHG96seF2Q1G+TgBH2Y7/sq6XYn2A8FWrtSwIRYLzx4OfhKGt8JtCL
eTDfgAkdWnThO9wnolYzyUPSvhirwB8WR0AOFxoibzXlylMQG7CgbIId8UPW3/a00NODeBF2Mxig
EPU6d2HQPSi+bCRYAHkiJ7xVlsaR75FoM+g7mlUtAY+wQgkqSU9/oPUd3tCu1EN8GTCSuHKRaRpc
ScdPmpMc1T49z5jBml67c+TMtg/oLqPxXgefMSlNAoA3WDMX18JRbSC9U25weD59ZT+oTELjtf9g
JLrn/Y8CQNfOEwMOzn0SJFxQ2oj5kThMZ6CBCAU/gQWIMrs6Reuwd0iNWhX/os2Em058WbVczyC0
VOt4g9wJkIudMGyTeBljAHPtsDF5aVuIXcfZ+tik9rG8kuZFTK8CCAWryb/MJa1aJ3+FwYi45nFy
c+i+iWksJ/CPSLwHjNFTNFK4wkbGbXxIiiAkuzGQfjg9xVG+4WJXztfjx+kxcMXWbikrB4Nv2d6E
tWoZ1gwu23b0vI0ozIM3pse1FlsWkvC06pT44r+ZO2GjFDnk65CuCXzMuYtXJq+FsRQ3U2uBbiM2
Z4b1MYFBHHH7WHISPJaEhmnJvVhJZn9lDN0hWpC0K7XtOngCbrJX5Fuv7fq9y4LESTaT0gIm09qr
GtSY62OPwgaQGw5mpqtQDoHdrDRgyXKr0UGOqKs8tXcmHy3V9Py32erBj/3Dy3XHmx1jJEeQUSqo
uiRo4nJ6IZqAsw72T7Q+DHbsLrxyS5tBBrQyBpFkq3hPB4VddmkgXRg2Ndgtv7izErOmWGfxmk+O
Qf/pg/cu3HhigCV7VjGFH8sjz7B9x8LiJm3onMzSS9mAadIFblWprVMLm4Ru03tPN77Ef1MkCDbl
oTWiX05NVV2lZEWOki4ChabnL9T3NCQB3ooKu2GWXQl0ZfeJXhm8ZIV+ZBEIW5lsVC0LqLX28Dai
7cfliMYCn14JoNvsV7KDEFWvaKSujCCNXQUvS1jKMENhOQm2mxgTOMKG5ih4pddO58bbaiRmrSms
EUJBVRvPJZXf8W/cwmlvo0QZJ/JYFcZ7SRC5YUnuG+O98/SsTjWmI+Z+SMaK9ghpPi/pvnaFfVWt
96T56cwk3a9q/b+4FPXZiorDt8KcCecnjKsEarCbOU/0DBMXL5+FAbxKG+lPgu5O//hFs8JXp22S
j4BGs3sBsoSI5GPsqg2OOuSoYyeDbs4UCRub6xNL4PNQMZNdaZivVTgPY3MIWM8Vd+XtfLDa0dKJ
IxrmjMjwXPss+8wUfggnOCNKQ9TSGY39PY148MSgsheHp2XyK587QIPq78PpdqhPTMDh2LkE0x1T
AEDzJjW/K131GR4tTtNY15XcElmh8SHm2k21FUtnSWjzOBeXxU9mwaXd0KfyOaGHhC8Ys8fumC7R
/v8wNWj+13ysYgNX+72i886+rYVxHO/zmulz8/FAUfhP+cThE8UgWtMHz466ShSIfo2BcdyZ3zFY
zZ6hJ3N8ImciVEoYyr7X3e8Hq0ZkTTX+CrsMbvj2C5CkUAI+G4rqw0YH0f3Jlo/8RF1hhllSaFn5
dagLfbBhyWzOR7YlBBTp/+Q1o/HVl8/9TFeqkHkCUTTHT2RjYELW6K+qYuSgscVmeYnvrdHAagQN
Iz7mRdoE7VDMyh2it/uy5dUzqC+UrPKPbuLIUcKqJpqaDy1YHOLw7U5OIETZv2iMxs4yHY+mXDYO
CUzXTC8HgoOwjoLA+jL/NRZ3ircQ0qFkSoe1bLwhbbrmh401Uiqz2uSX0XUL1nNiS1gYjmdB5qeR
2XCxcQY93GKYU6NI6g1cNrdet1635QBAC4QmXWLQV2u6zOzKbsHQSVsQeWZfVm/y9yuo1cbANmsJ
Ur98G53D8mwtBp2HhzrH4WJf6PUaDH8pwD4c5VIi69vcVlq9QuNuGl9r2Dxjm/wABWUPk/PsRv8V
SHZ9/Fz8y+cC7zi1UggToqks8RgQZ5oSCgf2/xpmp4fWTX8FNzrxa1t/4b6PHYfxWj71Duee+fDg
MaAOu8V75MMupHj7wPJYcphRDthcoO96x7RD7mt14GT3caM4LjD15dsCLI4OPCbZE8UWSoprQjt/
X8nm4Lpq+mtlzsGu/M/I3Jgedouw0bFPnKEMOLUwNw6JrlIw/31DQvzuc42QzKX95T3Bu2zspze4
Sk9ORLXyV3/YnjEj+RVcz3WFMRnjzlSHPfAHIFoSaAzhngW6zS57RlqtrulfaNRr/X1cHHCWYrvP
l79TMvLtZKV4ZvDIzIMOa37UHXO5sf/Tx+NMe+/lM4ZZtKaAJTOKJHaB6CNftFLfzWK9HrsjGtOa
stdYkd0D1+3aaw3KIwfJ5rGmLYuMwhFmDjlp/7uCJwZ2e7t4p2wL3pfY4GU56DIhKzp+iEQLryHl
tVfM/I5w7E8LejXdFs8c5IiGd+VO1DTo+GHFJ1xLy/yJTS1kpJb/4W696LzMxbZw8qC3zbBeUWry
QD3CFCYJGG3ddXy+Shzc9OL3/v8Fs/MrCbvTgKaj8l4rEvM4N+mR/9pjg0xPWHUnqK/chYnFg7+H
TqTLrJRPE7I2terAK7iRdApDdv948VcjrZCDn97a/W1MHqDUJovF4AM/dlCYV5n9+YOVwnOWOtNt
Cqde4G3DdgxTWCu3kaE6Y39M5hdWtGhw3e6kOdI5vSY6p/tccxtGUNO0nytsApcPTQ9euyIzCvpO
7hoTlfcwf/UBnA0jza/VnyZrnPumBz3IzpO5lhIobCJHmtq92W7MPGj8R2Xh/TzsOP70SAMtlfbA
ZjQ3GGhpIxGJ70RtKA6MK6d0rHT9QXO+1q3+axstsvKAS6aNEPINV6dYN0PeH6sI6I1Q+MtL4QeP
2BWNk6qnQcVs/9kr3uPS4SDpjK/44Wt9LH4TqYTzkWDQgaISRHKyOYHqXTIu+kpO449Fj0U5WouG
y38x9xesi0PAKI6cQPIXxq9OIncQLdGxaO4izE2dlug3z7GEGF8+CI4Wc8N7k+1mpnp8+yQkIrqw
ujVe7ogTIS0RsF3YQzi5ZufHBlxtthc3Hrs+5EOrD/KcJ+pbHoc3xIkHytW5L7lk3tDStsuvyfDY
GnP98SfTZdDEhZz2pNKV42vT3tYWQN71/+4GYEUv7Pr+tSf3BHz4x1oPjeZfMrP3pH902gZA6sSO
9Jk2cecmpWe6XhgepITakbGCwDgvIIXYtxTaFbbCX5TjmRkZMeOqD0QZXSJ4RkbKZ+rXaJkCy+KB
Uv6SzaJlShbRDA/LbIOPMwcW+mXqV42MA/Boes30x5yB1VgOkFoGq9bYZCZ0qLnHMfvlmCfV3lBP
UJkyzaIHQvTIsmEH9nUaIGD5/XE838s78jHH67EooweQTOsZTPyaOK4XRaI1QAMm9rDC0EJvw9eh
ocOReYlH4NFKgjcv6E+KifrLfq+TTbTk73H1xS11sU0u5GKB6+mEh+hvxocr/wER1frA8OI3K3VZ
+Y/D9IYRElgNMyKNv32sfylbdL4jCJkfJkG85mY6V+a8zn/2WmdzQiQmzCuhZhy3yiNsMuvJimnd
8lOKzeXXVK9BnqNbwhpmKsPbJd0IvT0CxJb677EEcIa0VR9eLtWXT+hzF2YhVwKJEgBGux/HY5dR
Rb39b4qw2s2tL+M43hNgKTwwM6swpOP6+XuEuQWYaVkDF5KiH1NKiI23OH8nOBMBSNC3HDGqG40h
N6QC+4pJJbZTLCl6wO03L4lODIPJhLgcZzYQbeG9TMMvoK0eURX15N8MkgUrB8hWKK9XM33CeDqe
veWyvP0pGn/gTVBBLZlIjQOiJy4ehiom8uH1LBz+NTT/4gey02OHItkGQevNyVLwX+Hn9L3KP1wC
GvNNsSd0yZCs575zSnPOeo7Ft/fYMtCCGMA3KxzRyqzibx7wVTk5SQYHJW62KAtqfRriBb+FIJBM
dUgDJiWytDhTfYR26w84yRgYwIfcgcvOAXPpy+4JmiPuU75TvQektMRsw3hLfn0JUHGBJBbfAA5w
hKn0HyYV4pe1Y6EfABfxxoAwBMIMIM/Og5ktueQeaTG9WxzfSNDngJsTJwqm/3K/Ig72xsgPGUPv
/TTA6gN1UULTsi/rJX+Db71Zq85NDn4A3jkQ+Uexo2CUEa+plq27XUw4QzAWut3To4JwwcYaJaPB
D4s73UryNyHIN98OgKlPAgpSnPmnJqaWFJYA29kqMfnA1dTsGV6pLyxizsMS6ji98W0KkEQPcKI/
9lo///PmW7qt3vocaxuLwLa1ulFcss33r634N5yu0RIslgL9eJuJA/zz2DET0jLyNryOJJC/tNvD
mAZk6pjq/eESYsBRY4qE64kmDzueJxBvjDk2UqjOG7a7RqSJ5wMKsS0LuhVPZYiFLfS4hq+yUsDY
Zgb9jupk2B/AiUVXD/xUw9yc7KgFHvI/7bNiG3/qIJL9cIGEDcYxiAhVHYSDgxewgx/z4a35n2B+
f23TdUO/kfkfniSKmsNl3scznQA5NpYLMknIpx3nDfYKDIJoulsbsHKTuoufjlOURDoLwAo+HF9e
BVaimSuNiZcy3lB7eSqwa4hM6fS5juZ3jlTrikfCrvUc/XsXprL63r4/b3MKmECj8rW6vUBDImyI
YrOfXmzRGe7eR/pFyiU9izaSA6H3TqzCkd3eBjd/eQyLEBrZdeFF84ZIOLhcUMiHY2+eHmQDpuAH
E2NT/qvGGzLxXxAOtzwtEqa/4M3A1P7EImSt5lVWYYTR4Zm0Lrf4p/yRXf7xwwN5zzgearf+elNH
Tg9Er+1zOeclPcC6+nqHdmQN4aDiUgH4YHTg2VPvliyaS27698EfMH3fiCvA2kNi3OYVqkod+dBh
bovomEYw+SohyC90iUGsWn64dnM8oLgUqVOyszbLua0eVFsPLR69YLENk1b7cbMd0e6UBclIRCPk
UKOwhwgvzwK3OTKQom16O1qjgju9dt31GU63APEgGvQO+GYwjKzSgCWN6rFR1U7jL0oDGckATBy8
73vtNpa7UIxG7qewcsF7ApmNhgldjzVFSdwjkDWF+TS/vpaEt+yk1Wgor8uu3XoLbw52t4rCt8dx
reqKlm551NrgVv2y32B8Aqs7gzB6jU4GEKw66ZrD/BN2jP+pmUBn8kUDGSOFhgcMPhTPdcu8iAAV
gwSvwLKT6lrwYEBttxPq/oz/S8vKy89i5HCViaY2sB8ME0tBPPeGsUg/RIN6IH5SGzlPhSnYT6M5
FjZAKEZGHqzYJTQL4Exb5fgaTqRsLguahEybBzF2D+Uytl65gdqN+HmEjuM2nakixcZKxeRxnKFZ
17USCIzB2CFOrgvRGy4FsxxwUbwbexQKxx9dSn2KG4/Nx0+3yf/U/aS9H6tVvD0KYdVzERcjyQui
eKk9POXK6QVr7jehktHEKDY6+KtymKHkQ4zGXZB3Avd0maM0Y9vDrKBqM8CPeP1YzQnxvEKc5Tw3
XliU/kCl4Nelq9cvc9jhf3CDISVffjkpWe2UeutzLa3GYMdQ/IJTgaXiHlYv59yjMw9zqTHAxFf1
BhhvT8Ckr7QSTg9TT90l9w9rq31u4wuLtdXnyDemjw8fJnuO5k8k/vkv1+F0eTwwDz5ktutO6n6T
WPnmi2ZeCPPNWAhhprHmHgfy3jxkbxMoVeNxZzXNW7qBuxHr0sISsU0m6R1XWabsVSMbFbHdW/E4
lnQaB+9I0NV4CINBG/m+AttBdlwb2CcFdWs02U+Mf80J86mYQSayoHN/cKYeazxH65MZz5q75YYW
g223M3iygx8/y0wUlYgEG1DY2JUUvdv2q/dnDAZ5sMu9zk4NHVD2O7+Q0GYvDuSR6e9/HLsquUrk
5hyf71tbm1faZOg0g563+gewlqets19PwyMuDXcs+fwikGaA7RMH6Qq9c8vm5vL8qxGujOE/8bah
71CM9I+HUFixmGD2HEfrJe8WXqo4ObGMNEE+oBXTdmhdTu8MSXJ2WkOhPogcChIkVD3Z5JYAXbvQ
3pWblk6X2ZPFCiuuCe3WiUXZk2mW7zO6pHMKARIF3AKnigxbWj/9Nc3Yam7XSJ6xA0ocIFWAS9oo
VK42i4lD9C/nZzKYj1YVtmsuJgsT/bWR6S8gKQGNnSughM6O7Mp40JaJ98cZOsjCGonWHLPRiASy
YD9B+VnPAo5W3nl7LGOL4HXoH2xhRCIvj5CQoVTyT2m5fZRcmdYZf6UYbwlDsevR63JY8uwKFt0n
xs0un6R31FOp3z63B3fub/zgCwcHFlvaTO6lk9Ow4kK3GRwyS1LednYILRUlCdAMMxqo4KTS4emD
Shqwe1lp4M23VEzFlUyimaFrfbl2bNqdhQBfinQlt9i9HoCgOlZkCtTq2EyYQpRBZ+Mg3qW3lrNB
wvRFvH5cyUWncYK6yg1UljQuU0tdddfj59jS0XGhR5jdUkVErNPTlW2fDjhkk++OQYtsxAScvfC6
0VEgvEY22MxD6WAzpAUPvBE6szpPCLDibhqgYvh/dRu658/xvbAgh9FYIYLuoXGgXhivaHGTtSvE
2HXCNerDjwqImru5L94/jKXHNLyW/v+MMnUPKWTW0xg+4GFLHPm0W2fOvm8A6C8j4F3zc1DBli2x
mhpKY0fYvZdXxBz+91+MtQ58qnGnuf9cBQtjiOPkgLmRBR9psuHGJTxHbFSthTd4Mz852CgjjhLS
eZgTNuVd0gtw0NZVbYwTRpbO1BI3bMBY8dCnfImeeXsw1Mi/ICtcV9dfYoqtSLaqFV51m5cpuYKm
Xhc3kWLIm1ic5/50ySZ/W2wqA4CWZwz6G3jbZ/nBF4fjzvj35nNiSvFkrOzoS0PsCOYmc1mPIQ+1
/OOSdH0B1Ldx0AOpbG/sWi2E+wQPrK5TJwmeXjYYgOBMQDjXcyoZpVnE9ro/0Vcq2IYA2438s8c+
eYMtQsrjySOs0QQbpmR2dGiP51hKeIJqFh+YGuo4RXiPf0e2Ci177PMQfu8cnj8lyxxRn9LTDEbu
sekcefjW5AI2Xt6n7IHJmNCm538Fa5pwXK2RsDBo+T9Kk9/sWq+2OM3ZyHa2eoP86ZLKfp4t81F1
HXBQKJxvk3utoY+XPRQF/JPhd/91jgnkVqgJc2OxlsHa/MelQvagYxCeHxhwIefjxwekYDVBdGq5
ceM+DE3Je2z0vx7otAH1B6KELwLkcBB7JBvR9WlTEGrr2P881KVYmrgQau1Pdf4nPT1yI0AHt4tQ
/tfMuNuWUnusjQVvInP55geFQXKT0l13G3gF4KqEtvwqJvHZwM0FxQwohR20sjnGxvtGhjFbKZmF
gGCrP0hQpNbiEErBnDoTuUu24wMN4afSa+IVgoWj3thezKC7689AOtabDCvukd1z6Q6cH84MI4dA
wXPFhG15Iaa49xbagCzgOJ63GeDHpf57/GSxnpfG7Mt6k5Qra1BcBdC7dNAsvXodesyLtxa8iZx7
lTxoyECGwkW5NFDhS+Mps+1kV+MWoinSEb9tlA1Qolp/AvNy2IpTD0/uBYATTUmBWaGVMXS9DtDS
IWFLjpDt09R6MpW5BIbU9gygMnG/f8qXFTqUqZ2CEdVhlKSe6gNMeNW9VmhlGP3/l8gUkFQmca0J
pwkRFzjRJm6v+k20id7A6vb74317f4KBQm89h30iecPc7WsbYzPyTsBxVL9FpJ+/IS86n8TBopMl
2/NYwLrilGnWdfo3rYzJQYB6uTDVFMGjjTpUwxUmhgAwGr/n5qW+zGHSA/d+3nwCR2SVDdQ9pslY
+EM0dPzsiDhXxxNxLD28yA2dZwJu27J1gTSCHWRtT9kGY6vCvcPVDtoqu1+mEFSF/IJfdvoIHSpN
HsO5Q5Bwvp+iy1f2TVNQU3MhGum/gvX3nL67WfOBwaE3KsKT1nodZh5TJKtxhIKH+RKxjSefZ6uJ
T7TeX8I+fbonjHphFbuEi3KiH4UyciUHhrMlc1EVyit2bahq6ksVUtfc7ihoC4CZ8R9kVV+6qdX9
NFeYlvveuT3thPksY0PXSZqM+xr14NrF+ux/XdwTNhxEkH7c1pcb+JlATHA6PhvqM/4rHLpXgQ9H
FWGN+Q67C0gL8TSXXNTrv489sLzm0X4GV+xzgg+9/I6aVeMVAuPQ/fjRihMBZPLY7EtWKr0uR/x5
ssWSiFuKg++mhs116Wg9jfxHdiCQ9RMqUMPyExkzAWOZ14Sfi4yJ0eAkPm0LIr0zHDz6AWUNS86f
H8lJmnkPI6Q7gRg+aDx2iG0g40At0isuCsVuBH0uENtmKxUDOaPYT2EEoS+MxntsYxmBh/a142bx
itn5GlIklfDrI2lKvCFfJzAFWIiT64NecDBCYUtJN5IDx9DyDYcr+lGpfXwsmgQ6HmgofulnF674
2FHxS7RmMlqTNvjkeJByeXWVUNpXR3EPfATO/V1rj3vDA7OfNEZYTLRoyX/JHXHnK6w6oKUELKSR
Wefr9dQZmxt8lw6LkzKz9riPrCFxw+cTKqdnp6jY+T9mOa5v1zMxzoEPPkpYCfBhKDm8vwqtII8y
mOS6YuENYknaAzQBMUw2ssPT8EG9FTsgQPVWvtFdgtGw0GaOJbWxssTfPLy2pxgGTWK+LjzH9mvT
DVoN+CQaH4if5T3Z9kuSdB48s55A9bqIB9Hcxy54aYDrnpO+7Y9IDpLOK3/NLq8P+Rpj+g6WvpvK
qv3+9AWAEzSgb4pcxY6/2aU3nh1qjF9f6Kz+koO8HU70qTzNGb0WhWu4FrtLTQs1SnBxeo1CrukT
SS5PPfr41ilvwrbwQNItXPn2K4S5Xa5XQISxMfOlfcYCzEYfHS/T49R93QQ9XVMsgT7Va94G9Pw8
IMoeV6enLhNg5r1ZEvR2Lp6LSldpwM5kMEoqy3E+0j/2hTWJcUi/cnNySg/kdu5fzBL2/NRe0FXk
rMnPjejChIckvJHR7Rvyl9p36abah3A9ET5EZbZNWFXmw2j7lRo8YxcY5j3ui24dYiEbVooYOzja
fjo9g8QzhYUx7iPHGqGE85SZ64FXO+8NoieZZ+Qk6RxWIYC9yasP7TOSdgVeqyRQidKOKeFLFCbY
GdaUCnR7mIWL7Qj89ByYOJ98d5NrRO4jAaJ6ZImYVcM1EzwqG6XxAR4cGWK/iearLnHjxMnycDYx
3mhbIbM1Btvj6E9yZ52VsQaUGVCPKQ8qtF396c3OlD6sdq5dteKlKVco9A55EEVORlMDnn9vvyOh
Q9pNoNx3yxhcmPAsVsl/s3okkTAL8+pxuIFFPHiDiQszFAg0a5BmdLijXYSZUYSslHX/Pl+3T9B1
HKDPVGg1Qub5P9gOcJnpqerOdyW3YSWmhnB8BCQeUpwirmPCIwecfQR9oAOr/sVuyVlFJZTcp1f+
Ik9DeMuTUlHbox160HKJa9hfpNop7JgW+NYhBUT+GkV3VEbu/R3d40ATDAyGEJm+mT01MW0Po+fH
Ov0LiAhvVrbohr9BeeigcyDrPKJXLZazVd35Hf7rCUm0YCf/12PJRAmXrhFMnPPXjs0AAoDc7b5m
5pFs4qS3N41O7JT4ci2jEOItFGiOzxmw1igarN3Pdb6hVOdrgrjQYK40jMUIeh3sb7Ipt+W2+Nid
jnAWEjktIi5EWB//QSJWGuMvS42Z4jLBNNl6qhynKM+QeeeroSXK3G5yq4bFLpFTC247AOTDzsvX
2wpYjkOp1t+jWEyf7h87DoNk+wC5sVLVHimxnK447ghokrReRub4ac35GxcxXKxFbqvSLswpdtRf
OVkKPLYZzJO2i9g9sGd4PJ0kAQjhC4jMy0LNYDbPLFFMnAcvbl0z/CnJMsuexgdT6rrlzMxoAt7l
IzEbiSyq+Yx36yuLqNuITq8IJiItgAvbmw8egzebVam9TBedLwk0ehHzvAIYi1eGhhQC1fZVoEss
FTMSnK8ghL3KqAiYKGQfa4EdQ/8odJF/Cig8BXilE34X22/dEGqFkHyoQS6TfKdkRTirn6tTkpjJ
bGrVJXResNsvybklUHI/mpAxuYEoxj3hfg9mlalkLbIZu656WCpYaX9l0Lxv/PEHyXthi9UmnT37
iHoVbyYUnqEWvQmQ99AA48k/g4Q58Mt9Iql5TJxZyRH86Qf/MRT7Zk7kL5NtPx1pORKsiWMOl0l+
b/sIBmmO8KDgovDKP6DRqO5TvCwESRdn5+4J1RPKXfJkghMOkVCHxctV6sU2LYkHxpAsI5cr5j1+
ocfBlgciOlp1RL59ByMxJma+KsyMgXYKb452rHtwwAHQcKUL5TDe8bhlrRAlqAjusRhboiowj4h6
Jq0nQ2GkUJwf2WM9EB7Pyy+9vOd7wnMrOV2xzTrh5z1UXtk+Y7PNp07aokuX/FfEpuD7fh6UJ19N
CAu+QQROxDrpaQwSnW/PLMRNXwzbj/BxhU5ZCoehpwK17G5KcklgdSu0Es+Ar1s365dc4l3fAwlU
dOtT1Gfag6+QO4oYxrwJrfD492jhyL47I8046BMu5HtwcrHaDMMcNXWyAbod/7hQ30azOKVjJm/3
mzynWjM3sodozdMynD4V8518Nn2ZW600CZo5aIN0q5hRohkCgPlGLGHINtD/qkPy/BqzxdQd1NZF
Ff3vSdxp8/bCZw1VX7RjoCWJf1TN9fJLHNeChX1bH2KAxrrL/LHvbgSsAlpVf9JsRfz44qPEWk8R
U45FTJSRgGALPxvl1bpClJlZM9u1Y+zGYvrcC9+XO68XK0EBVcwjbQLaFJJNmbbQWWZA2HK2eVEN
6gnOEGy562YzvjMVcWjiHFZ2qzqLjk50ShzGVGEPMm8KfV76cnOQCRNpZ/ti04g4feFW8GAvJr9F
t/j+6vKbFdNzp/S7AcmbzKYQZpD4XcqPQRc202xhP+XKzkS65UJYP9TybzpH2Yv10FOAQymQzAjf
skWR84kH+GzRaZGzUHh9zzPRVgf8I15AnPE3zNU2fEpLdaTK84CXrExLDomGF2kRvXZK/Nnw4AV9
DQGR8M8hfrlJwzmjhuW7MSvQQzgjeMgP0QScbeahCHi+6UOElBRDQj8kvYn3fVWHgtLBj+smETlR
nA7DbVFCVFZt+TXVIk5myRGR5UAJq1HYr77QqqvtRGrgrlHtFgUY9DT+FZr6hvFusJg2FmDxgnyv
IXISZeJJkLaeQ+KOLmNSb5YC/cDsoIx0ZVGhmEIpo65w2haQFWX4WsTIyS/y35Peeivp7xzU+p3e
33MliF9Oq7TWQ/gTEREBSjqQ6L27tzHqE/tayejbpVFeZ8t797A6zZiQgnjdfHmmKhiE3oPQy3/z
rRJ0vGUshFO6RqOZYrfsjdO8sJo22BkeWZUu9jml+csEyO8pDU8O1X8dAjjMZWfkUX7JOGhHa4bg
JR4W7bI+4dGitj6ITEbgpuBNYRxsoMazoNDcu3KtMUuAqdBaJetKnLSh9iulUUYAGlZObmBrzfEe
Zn0pc3MYoGJ3FspTa+RFgPzo3mKmHf+xAKtQtl7FubXo7ccfkoNM2zxLo9NQiQGvP7EG/I+wM9tx
FNvW9buc64NE31ycG9O578J2hOPGsqMB0xqwMfD0+5u5pKPcsVKZWqpSVa2MMIbJnGP83YDS/lI3
jjLKGMeO/uFLmmcLac0jmNN3KBtjc9xbRwY2PEfNDFH8tuOm7PBO+N+n646b4XhEpDmexsTbRaP4
9ra8IMv27WXikpmOWd4n2m8oAy5eRcSJOWiGuuNGKMKsGas3gkZKaD0/8iDn601LaAGV7OJGVisN
1QPei3EEt/3jNQnZJKFNXiRmJXIXQsSZLaMIJvJ3sX4cOI8QzmiH8kg4BvcIGNM6/ppTQ/gguRlo
aBPv8Cvmc89FdPd0K67oRDQoLhFuVTnrNwbuu94/fRNBcSaBxdxLcyFmZzwa3nF7ASBjhwbnxOj7
PI1Y/v5jdfWm5JC69jHEYdR7KgNIR+ErFGC6xmHD3I6QZ5ftn9wZYEgETkClNjuiCA2CGYGnJgN8
UXO5pCwkPmKY1FNf9wpcA1g+5XZgX+BjURbN9NdiCjnEDMa9RilOL0qk5lK6BfAZNvy7z0E/un9N
S2ABfi7u8ILg2nrLttW6C4FhbB+gdGdi+ZmmPdWrNkFDAtWHpusQ3v1yQskxM2cterbK72wRbSQR
5OPsuEfaxEZ9Y0wZbumQafgYX/Ec3L9yKhSRQW5i8x4V0FzXsRDHyu7OITBLQCS0Buya3c4J6Aqq
TcWu4pfWcgdWBSaEqyrFdkWPyaQ7lMUefzb5MGjWBtGN0ivsH3sgX9rDWQQfJqPowi743umBEVoL
AyWey3+XsKe2gVjFG7hDtPIR+c6MhoWOi4FfwDh7CpeK0H92LiL8GSHiS+3ogpluIThwQn2rGfjg
mOW3A8G9vcvMKrDn/eAxAi/2p/iwxvurSLClVnhJZjGr7OW6eqCCOmBHxmYxx3hCyclJjH+iXVVb
4oSX7doYC1wCDYqwa1hjvhlh9wI54ePpX7W5CixG0jEjF3eqv0i3DClwMfuK4BhrFLSrBZJtEG4i
4qEzg9NSu402MmI8yiNC6SE+GFKGZszr9ns16Gz3yDzmmTl4bdgtO7GwvIbFtlIcV/bUt/KIii//
nN4WJRQFAPpKXyAM9qVFRrQ8QbwQ99+uv9yoo2/kyIq75f/ZGhCocPfPT8X3oWtp8acpqHS3jl4S
9ItHfnkxVWf2jJSexfD1bc4QGzHd5CvxkWpoAXIlGiPB/adeuUq5cezi8tbe3zGkBk83P3NIqRuJ
PLWrh40v3IPaPl6b8ez6YLaPvnUmV4BOx1PDYi5YgH6UH9qPkpbIJdl3geTctjwgQshrDCgbIkw9
ZhZS7h+s6ZTX8Kx9V/ynWTEtwmzh7CyCXWYM/jKOjB3jHEfjHX2bC+gBYm6ZoYKNaHpBJDR4wfOw
Cji4rxh1XabAhcMk33Ag40WB4YB5GS1g5J/1y/VFHt8QA/PCbkG83+q5NZoVLqq/GKqf008lh3+T
75DhflNYPz6VRbMqV8lUANShudWX/dbcO+Py9ZsjQ98iMNoqEeZbJl4dLXYGOGE4+gvzDiUkuR/5
t/Ri3iBrbwHjXOQCSvkgXT8sgNwR4TTkv7QTmwlWzbszwTr4PMZse/xJqv46mvTlG4+x3VAUVkxe
JV+bnYBbTB+PlF5dnJaJNLpF00SaDPvowKKvhTavNV2O48LwNLG5uFnmd9GqFx6u8Irzg7E0/En8
f1zsHaEGrgMcNUvOl3XkPuby7jkrJk6gfTwu2sqBiIJrSj2bYZXVCrqcrAwqRdIELobrit/l3aD2
DUSr2gGF5buybsuIxIjQMJetuVQdcUn1xrUdEceWH/O7e8r31MoiwpgkHs2P5G21iqEUT6554Ysi
tmAusUqDuW+duU07no9eDOWN72Wg+RigXaQZpnt023iM2Zw2aEPqgCOJfyUz5wtNN+610MnWzMgs
zOUNBEZdO/mrez/T7vEHmRxepgujWVXEx6IcoI7vJig3HQbonq2zDOHOeN3m0G/xLqoLa8VKJ75K
JKN18DX7xk/eYM3FfU+M58hZWfPboiEwCLePW/DwAi3yTU6CnjYERxeDHtimOdq/T0uTshjCcyJJ
o+ijjObGoX1/zrp14Tu2a5y7b/3+WtrIy/jzqMBZcon75OTI1jpbbDRRhdZgVLMRXKyH95hQnCi6
VxB/F7kVaSb+zfB4Qqaz6TGqcM/tdul7T+ICyYSUPfnC3wQXcwsGzJEvKE3X0c0TMugHCt/HRQ9V
rBQSUA0LrbwoK5aKODmSUPsssH+epUn2VvPr2D9+ydftXzjFizSRNzojiuhySKFlG2xeYgi+FwYf
15uaDZocKcZ5PVaVPNeuQJTa3sY9TyeHj6j/znQQlZh3ZDH0YQVr96JG6E6qeWytlWj63OnmgjJJ
dp8rlL1qQDnLRbaL8gL9Td2FlEiaMQFVhOxol8JHYz+tKagsxCOkuXnCXp5VNboBoJsHrDQS5EMM
tm0ICzljsZmxaryesHeyuxq5PFHW2B3fcwR4DwQKDAxjjaEzutGb06i6OaNixTqrST0H7yvJy86m
CNknaSAl4WNN8A7D5y7CX8VBzwHOI0SIT6i3GQN+EbJR3hkQWaD9s1bqgjfLBNGJZnWgtuuG8uo9
l7imAYHgq6PMlAVPQ0N3Rm4g5QWiEmp6mxGf3mMn6iJdVB1PREXJ+saCvHsQawrNIbztmG0ji6fp
q2HNO5A1skPpShVLEe3qIbGMSQITk1Xq8aF9y/08vzFsFt7f4rXqeV+6U30cVOVQ95blJ7fzkAUl
jQPz6msPVA+9CYZPCq7Ez95ldW+q56Jnt1pxRkCToT5w7XqGWkOKv6orCsHo6++hGMof0n00YodM
W7Z0kSPzIxSj0qx7WvRWvZXylZScn/nUxvTw6AKTuQHkIsuXPv7H0NM/5XD8/pE/Ei4eqtFYRspH
koOaRw6Q0cxwXu/94kpr+/evp6ryH74g4/Rs29QV0ns09UdCxdOO7EeRqeTzIEWJ4VURhTQ26kMs
ZErkM+B9skemOnUm8QQntDO1dgNjho7oOkko+bgLAZpbUCtvIGbF/qVN0EWa7CDp4T3fg1sQbRZI
V8rnVN00yBW+09kDb40aSjp+6xzkN/dQeCwA5L9gIXAscrqnk7vxiRdQ5HtwpDVG8Lhvy++GYcaI
VhDlSPP7EWKWEhU3GaD85e62B9Iv4bRw7WL1LGhRWI/COj2jXsh2zqp7O/CLhRIC8vlYbrqLcARg
sx/veW+Iwgl6xJrpIp9aFJNsUwTy5UvpTVoNK2llBMbYgl6F+FHeBYNFAQapASHtyntoM0bCEs4w
XP3YcAk1gjDii8hoOgDMNw90O8KjR5pHEaJl53Cj4hEHb7I/OCSrIiNjnXNn8azlHjqUBN8BdAyk
s9vbLh03PFFy95nmU+OhZbgVwkpaHiRUVH/4+j46/L0qiPZEKsfgHFVOZl6Wr5ic3CpLwU4lgYFy
NHgMUw1aD8VO/fIEclYhnodN7/ig6g0GZPgidhwUVv1XBPCJA1ODnuIDB7IiQtvwhuf62k2kC/9W
GONhmBOxGstwkvqHI/CZMGPRzkHmfapadNH2jbEgmLTxvAcxZaGefspUsXK2zhhDCieXXqGX6pUM
LXkZxmjiKeLxV3MCrLg46ElSJWCZ5D3mIhiu+ObBDZapJzKDgEXoflK+V5Qxq9atMYJCzf6io2Sw
5IN0rsEDLmR5ZnV4cxAp+YgWdKjNmw8JnmCXhbZx46B9UV7fLel4h6GHhffNtbnTFvl8+K6XYGsP
Ff6c7oPYmfKAJqHZFBC1bzje2rcbc+xHj21rwrISEGfGL7pLgdRCXNgLyKdmCJVXJBWIf1Bxf1Gj
7iGVHq0HNpjolxIaATK2eoeDvsjR5J4Et3pqM4lpljlTmd+UrRJOLDDrxJhAjaP5gJaX6aH1kYJ0
EvwYPzOHEKh66hvU1gZZrDuipbMT+rul2hExWRgkka0hENKFNgguRUfsCacBxLUD66/sOQDlxNBX
JUVWg82dQO6GPFcPMc+dok314fS4ORWC6NSVCUGt/CcANOGzvGbY0oWdzdWQRoscAldZPuFy6N1x
aFxus36VHW6WJ93cNvfb3ldiV32heeuR2K0dxo7NItKoyOikcVXcO45yTjqAfMYXntyYNgwNruJG
XzkOijhQKdl/mcFb0KBNdx721xfRl1SvdH72a/VpRuGHNgfmI1Iq3+C/viroWoHmuo5+7YDIoqE0
bFxcy5CXJOedbwGofOPUgIW+4xxvzUvTh+3zW07RLtHMZ8veplPsOEHRnSK1mqbmEi5Vo/1/jxB7
wNUgiaUsunAPWFNYpQDBkVc89rdV+n57QU4LkqxxHXfRDFh7++45y2toMF9JC9d0o0yse0770MRT
/xgLDEe0aNpHuq3XRIUCo6cEo6MPR/38IHAWgam430yoF34KibJo1HzBgOyZk26NY/xPcKrQR+YS
jQQsEGkLTuMZxaKTds7oluF11mkivR7kQRldb5eEsJ55J3n3der4EDd0CJgQHIJhera74vaW1nO1
G7+XVSBiFvpjYx7BwFNczSmG3Ja15puQzgu8lZgDq62G/sZDFUdutLYUsgNaUcYQx2j39tfM1/Fl
DVPicKvrdEC7p58za1pfdHnGiq0hwm8UTmFNxWIHEK7JuRWeX0gYdinP7oK+W1bzm6++9Zj+6y/L
e15sIyxXV81PwGKCKKfSh61mdPCG0J5IHzvd7uh4xTsO/lW6mg7PrdUc8KhpUwUi80bBN17ar0UY
2XhKXIKVMQC+UyzHCGfl16xH063CN5mBjOQ+3UFhhHtWJqr0riBGwx0k35bXhvthEPmFhWLFLE8T
01gFeloJ4VzY+vLcCgsV+asrydhrmqCaWz6vNO/FOHq3oB0zV669AnyYwYHwK5w0vVuVo1f9raEP
xxGhE1c1peyTskm0fly3VXy2Tr5ZT2pzZoGXw8h204FF5ihBfg3uIAMLCvO29WJ9OrTbU5AzB3hi
THF7dWfyTN+FLpaZndOeYXS8Ryn569DkOyd6zRkfhBoeMAdgGeKaLNoqUOgC8EPiJE5X1Qqv5MT2
7hdsTPmTI5V9z9d8/SPk4AiZ6C28RGgORkzF4KeUQ7Q6zSqwKoH12R8osfH6XXcG4VxQaC3+GlSO
Llk/9x0yONRjSGsw7xMv9x6v5ScogLrI+fLHLjynMCHFaF9/8UrHoA031F0UhAnO69GpXYIzULze
vlCJUyeXnrQmyI38nPxYTkwUxJDHs2ZFrjE4O4BZhSLfDtCHFyI6BYRHIe0ZiFxotJRFjZxLVL6U
ncCyORm84/TjSQzo12NVTpKZcRaxPMq+xZDH0JPa676NaTxjQO+acXq5sN7esTF0EAKIQJCv0WDj
hLBFAw++Si3Dif/Uzmi/ZWNREhnCwwipDLjpJvb5IFnmwWlb4qx2zZ3Te2XYf7LbrnP84sJ8dRe2
Xdbq/rR6zpHHu0422mMMNPBWL8vg5GNHQb8rhMLCApo+AFTfyrPQAWKCAhHZgdWMWrIiGcdT+GTM
JjNukfyWzlu/xts4VelUFfKuXK6O3028XaCK+uTmSS/E+hHY4nXL7/oti73LnahooEbc1OqC3vW5
Ssg0ssc1XbaQpivAROCKI+fDyDldRndPfFOsiLepNC4xZmF5wUDKyctLvFCX8RcyEAwClJifOBW5
m2Ki6b4+sLm/0DHx49jSvG/8Ujjt2Qu+kXGN8OYvbkvhugIQRmoZbyOvXSQL/PGRd0MfD8BMD4Zi
PCafzK3GDQbiREb1fcIUPnui7mMFudE3GF15zNXpPbBPfsnooxAzN3Tdh8EcHJwyCP22ahecXmKE
xrm3ruZG8S1Z7vrk4WKfaqZXH5pPHbyXFF82vSZ8vhCjndcYbqoJIUw6+eMjFYsS9o96g1f7ywyk
zQ05WcAYcTHbTpu2i4hO38MtKMDeU6h8x/7+eqw454hVdJtJclZfjBA1Hzw1y7zZnVbO1+0M7VTh
M4tW18Mnk8nDIozrkRp7OEDQmUzF75Nf02Fbf90patnR2B36GUZUX/1QDiDNTMDlVA7l2TVQQeNO
iHJehzVNWBxehkCaixSH3suW5EJRg3ko4Gk6A/PyHCdE1/TePnmvJpYPysAbqqa86XQVwsGaRSM0
JBO+FqCuX64fKvJr90YTycMdriEKfvWisH2ssThpM2EuBI7FNsEgLBxg5Wlij5/okbmekgGvGO0x
WITIxp/fDLXwEHME0Sux5HTs+I8Oxfz+0a2dwn2gRd81jfcgXulg0ceQdEIkMpZNYaYh0kQYo0jN
8yr/tBkE83AYgp5Q95GBwZAsL3jxseN1azsLpdV9RSB1FwwvAPu4lID0SGdhXONMAbWAWfVW+lRd
AJ1/JswrF5PspN0df6h+UF6f3xILV4hREW+FOmlMLMeLHZLqVlTEtUhbCrpuliLXwqsq8G4sfY6v
8176NrvjhyUcbcyZFxox98koJ4Scy+hDeEJN9FZKoHk5ot73E7FMGeEXrTxa9Wc8ke+wTG+dh/VM
yHhISsbrAaDKEL4nR+6ctAe3WvB4SyTMzyUaYOQbYKDIiLYmZCysDznsaxIgJ6BjCDdqRt3Zi4Qg
KGlVfg2MZUBZPkIgnk0ApKbsathb38wpeBvQV0iWzWLVee+EkJzx+77U6Mn4tOiiWgjhM+BSbAuo
JB3kGmBlHQNA93SPeDi+8Ljgjp9fl/cPbWJxZgTRWKs8uoonH4OXYAQ+xDnmYBjGXIQTBaJYWidP
4UYHyRk+8E9VAanlRJMUc20Ei0+s1pxKCUNTgOdAyGcFnxStTMZZWS+AHWzZwpAwS1Jf1ycx334V
1aE5oy4YK2zRv5aItbsKNwx2mg2nJP8VDO8qwPhsNL0GB9L/8jES/F3tpVtp5qz3yfI/Wz8hQw26
F5GpQRJzmK+cCedY9CFNDpi5BCPTSN5zXD0DK0UUIM4l/QKrRLpU/xJv2RddZ8zhVq1tLK6T4mwH
xOwqC7S3FKxbEiHuvlDtkV4T7i2aZoLL2cTXlJwXnQDnLSIM1oCSuvSEkDMk9LzknAKn0Gh4Eehl
CbrqFxYZPy/PZUeQ3RLQFnJsdMvHtuox188ChKWEQD/vsseNY5J+O45kNP4MgLXWXPdtATmMCDGi
CXSJyIhpOVfdstgc76EAzsBsIyTRQHe859ccfxtMgxe1a7sc26/9RQVNPIv6ZFUQasFIYAx4IOv0
zEd5l74x9d4IoYAeXo0OBGmx5JnB6VUiBarYRnlgB00T8iNksK6H81WjqGMzIechPQW6zQnqUp6o
MyDuZicihvIQF9K0p6Wk2ANecp+XelsvQE9ZMUfoLLQG4w4D30u0Ek+bKgarh/1+oDwwiLTJZzcR
tk3pkfn3JWezzCW06LxHhUoCDvvfliRCxuDJl0+5BWidaqu7eDWGtwuNCzKcmtwZEHQjUBFHDCQb
PZsg3t2YRn6obBGkqC66D6fx022GLQmYD2PR6FGGCKccJFDIHAhYLCCBwEOYAC8dmcMwo5pyZxWk
aJD4fKsRfWLNQ9k5VYhaLaVMx/D63R16ChLdHcT8+pHD/E9EwTShlGPWWOal3KXzAcw5CwzJtyh9
39l+QLFhX1mdK4RGFDke2BxrtPScI+ckNfAMLsnIxicCfSmoSmbbIXwiPAAtijG/4f2C3Ysn6arl
OaHqbt2UGuA1bqfCUuVfmnPlkKoZqGF+jLVpwWxA3ZU4pjjxGXgX9kwFn6DNojgpP41vdW58xxSc
iP0JMnAi9zS7LYFXpTB9e8aeFibL8lMKDUwdpDNR1Xw26/gdA+XgOZbPjgoIasINdYdqlvTTEhBh
k03VVyrlnCSw5+o2jYb50wmoluEWTEjDelR8Ta2puRIWQ/2Vmc4KC+SN8FB5Vzef2TCKt1IdEKXo
qf2hQlrQQAN+NWs1MK+c7UcK1+elskcJI+lBMjjVJd6bYsNvvm3TzypgRVWXUvGTjU52i0lSipGR
pIHgHcqRYm7H8s2CYYoCuK5HSqh+4DBnR5LHD/SmeA6/DtSfHSiy4Sorhr31zqw6UQ4dLA2DogzN
4HIc8b2f1uj62h31pazQknareE8vvi+Jlxvll0YEUyaLA4cpW9W+2LSbgcwa21MWGRQDpS6fxeBN
5PmX8qWY3h03ImtxW0JGEw4pI3zgOL9tOCylHef2P6BN/b8nX1mqQww5sKYjgrB/ZGBfI9UeTm32
2NZzBeuW6toQjAesKYxxJOu1xxFXCRfTe7sq7PHjvd6tpFc7fG4rIv3H8Ur3JAUQiGEwkwhG73FA
TNfucOQDmZ0tcuiClrBCHGUllLJIP3DgZno3npuU7NSWHr48KpHGdz4elgfSR9Dvjh6P+Zjbh48G
Ai7uTZlcDw5ivY96LXFWJS/25rRGIb2BXgzQhwuXV7YyGUE1AqIZZR8l0TV418DrcYDXk9QYSQ7I
AbKBJW3RFMgUASRuTfeCyRZlY4w5nXnjvasyFZKacNtTqUmbYswUVb8+mC8fLeFSRmBRv4leaBLz
FaZscPlLTJI9+yf284Vo9IQMcNXMrxOU9YHW+5SX0ae1EXZnEnWFZRmhaD1lWiipJOTtjqtVs/4V
JoU7mmKtoL6wPsDrxtdXaowNA8c/LTbSiG6C47cnzxRpRERcTmeOzHG6tscIPQ/R28A5LqQr/WsO
kcfrU63rM93Vx9M7J+9kWwbtmZ+mszbHZznYP6Chk7ET9pNqfhLiCoYqHA/mhp7/H5H3xh/R89/W
mMh9/zhvr0XU/L//o/zftDX7h9Lkj228Y6umsaPACNpygs3xdXhtvnDLgBrh1sfn2ITl4kY44GeC
8/G0KtP5+H5oOSkJBnrguXuO01dIf6WeMFRxh/IACk80aBj/N4LzMlF69xeTQNhq/Pd3hdkBf8ip
llVdJ/abaV+6KjiJ376HadqN2j20+xY1daaMagpa84vzvlqWeC4g9QgzW5j34H7Fxe1Lb6U9A3m2
3q6UZ7vkTT2b3+RVJWzVGaRzQJFwr1bOmzEExU49EPfVbJ94Tww/WT+3T9RBN6x9zFgdKRSxZrzA
2FIUBHG5EdaZtQooRSzPLgs0vNDPFRrcmjMElRinE+O8OEmgPNEcnAjBEiYGlno7u1/sYwJRy/0i
whrlkBEiby/Y+HvfIaU08/SdtUDyKU2zL2ViXiGux8k+ZiyVsLkyrojOL1qDPArqAO6tJJwAdSy+
9r0g2hyiBYzp45M7FA4B42FFX+4rZ/VNBLGQzIB5Z6b4Bb70eMOaE6BGubPHmkhChEIBnIt9wAjI
NnXJuiWX6/qSJgGqEqKEHo2X1qFz6J4+xK2FTwSzOHDqMHWweVhhd5qr1Uqrl8MwKmHAry+JPG1e
OCvtcU7w579Gb+hi6f6MLpc1RVPRAeuK4vxgvvR26JSyGu7bQUw+3fGwFrdXS+REib3x3OxZ0mim
JR7Y6/1VZswz03JMYE3XoYd4hMWUsIK7JwZxK8fWCkk7graZocWqEG6OeaNzWvM4/PtS/vNlM7xT
c5gXoun6j8vOS62Q4mt13zY1EIc5e+DYMIXIdb+Ag9HGxHwzFWPAJ2pjmn0pCJfCVBZ/NI+xBceR
fSskmiOj0T/vB4Kx9Lf4PUknNmQzHUT0AWSsfWLzb0jxmqI+QMlvFpDWf/8Wyp9oOaZFy7JuySqx
8T+/hpUpcpMrzKjj0CA6gHDCmsxKFyxF8/rvalp8Oqt8i7Xvrd3lW91Ppwq5OuoB2f/WRts1EahL
eACexrQLSl99Za/9Wp/gM88zP/pKgh04b/YCB6C8YmAQQPaVQ8B19kg9zmSKT59Lhim0qLu9HLST
mopZQpr3nA1rOhxCwQLekOP9i7KhXsg7CTcwiBvKOqqdyf2dgggdhYT47oX3SX9t+BsOLKJ2cWuD
IqJ64FZ+qZd/3DntT1uZIpuOYjumbXDw/9jKas04WSV3bmBEGk6Nc4W0jHR6phqglEPRCDLFcAfc
Ewdavwm4Ga8kmbWNjw0Cq6lws+IjurodXBb9Ujux3mh/RO2NOJA4AriGVf0BZYPtS/fLQ45f/XCf
O7PuYs2Gy52xb++PEKN2QnZmwTDsUUv9T1G3lTiLxxYTNrAAws29GHPCWi/Jrj4FBPIjE6T5WEef
CPmWj2EJnOJ3fjqvdgkVtLYA1gn6gF7EIz/uEchv8fb6ifiQ3Qd4Fu0T4ybYnyYqGqIVmwzV+w09
U+qJVJVj+67T5ogMAwQcFOazypjEdCUgOJEL8GUADv39UWh/HELy25P4QS0bthWn2hXeFsyxt2a3
0wp7f+nTAmvzE846OtCLNmyT5AgBkSG957tk1BPONt0pi5Pq37cpofHUkz1URndo5M/48fHAb8mf
uf6DClfE1fzc735fN2Jd/XYEpu1T7dKuvm/lfgJckjDRQx8rTPtIZkMxds4wQ3m27bVzIfrLh/XP
evW/P982TVNDbIAdwLR+HMFWkcvXpipqpNJBpMTjOB8IpYbJTiBNbBktcUsy7K13SJ7vkmmtJ1OV
hJWHjzJBz9FK3JrQaHvRTdnhSepczbDWtdm/6NqqbScDgte/P19VFNA/7phtqTYFNnp33rQfVxyb
Un8tnbLa3oYnFA7s5kCnW1XEl2uANBgOb0UyMZx4qdLK99qHcbsyvp18eoPIz+rkdTgkq+ItIc6P
aQhCEf7Paap/2A1sy3IsRWEqH0Nef1wjd8muSvlebY0+JYFNR9M9lVIqb+f5j+UuDpb/uhu/fdKP
g6cY4iKSpKbadnoWdKXqy5l/jdqxFT2RCHzl1T/G5Sp/6G8YWsu0JUVlTKyq/fhqzXC9Dlav37bP
02sWLfucfq2DMICZcwqIVfI8rgSCnTCQ3gB9nuwh7Tsarn+sgj/cYQZzm6Zjqo7G2FpRIv/23iT9
9dTGjIjdptWTkRrbvvxCfBTRVj7rz7IOro9zqm9SptE13YmYdM9UHrP7oGZeYTZsjA5n82mSG9s+
fr/frow/N23wGJsJkHTTutd3z39NhNf+ULajsJEpblST1ftz1I1yfdh1madEkkkBJfdQqpMstlCp
YPAyUIr3M8ceO1DlNWjMHV5Sg7a+L/TmyWzkx9cDrWB0jT7i02uiKAS2Qp5e/RbpspU+XE2ZqUMR
6Mwekm6QGGTcxvntH6vtT8O26Gpl2dZ01XEc88fmqsVarg06Q0oz89K2ZLwL7pS5O8NBRdRnoC1g
NBZGk3jUAtqVW1MmxB+GuxjasLr+42rUPxSLjigSNZmOWzbsH5olvc5Kx2mcYps8Z4aAEK2JcyVT
i5zLhhBkskEU5TSu8bZJz9UV6t7WcJ7W5wdjrzEvsm8FRnWIyRym+3hE9SrHvvP3hfqH99PRNa7S
tnTHMn5OiM26e5bEclpubZqHWztlqrJBZu4Ne1JGxhrk4t8/70/Ssf/1gT/uSWQoTht3GUHGNKO8
kPpAx9B/YPIDjEa2QKg4IwcNKfz75/7xe1oyy8JgEpKt/1gYN/PGbzf0Ynvi7bf1TZVr4VVbKvQN
TWH6kvr6989T/viBti4jIZMdxjX+2IdSybg3bWxiKsTY94C0teAA5WZy7eRAGNPUnNGcWGQHZ+KA
nVngqSJybaHcQLDTN6OqQrMs5n+/KufH5CVOJUWVLcXQmbqk0Q38OM47NTOivtfLubnHDOzDSpMH
/wQ27X3ZHzy6T0J4nkASZHq4GXQo6u4Rchd0DqiD4H00olEAP73Bq1xijQNm32yuTHe0ofMs195J
PlkR/NWO23G+aMcOhVnrYo0EMHkGDcDnaxu7YCS7PrDCAfydzK1QD0DSfBLOfEI0SEIFGOIvMnjD
CHoW2QaCD5M5FjLhNkByLzE83wml3d/vjvWnu8PravImKJb+X+1FlebVtZbv5Rw3y4MxDTe6hanx
UZN1jZCUVCMVEOk2r3Gxj2C28iXZo+EDvzvpA5uC2IJ2XI9xqY9xZd0AknElzwoiQ4XV3S3GGLJ8
0mUpX/VACgn8MgOmWYa3sB+zPlw9wDkziQluwIndT+JZveRfZ/jdp/+5C7bbkEUT4mf2kzBx/1Hq
2T8Kl19rQzFkwxKjzhzb/HFk6SaT+PRnwkg4Ed1D8p/2cZu/41bzFB69WB69X080ModA/DD9CDLw
ETLrxXv4+kb8AEod/kfiLItEYtQYkSyu7j2C64TxG5NoooTphDoHjwpML/l40doCGBPfWw9kwjlt
QskgajDfQAqc8d6RLgVUtLH5pxNhhGJB/v2RKz+2aPGlmT9IgWLrPHfl14Hy2zktl2r0vGpSOc+H
hXWfPgmHKPt0d2NKkfFlAS439IDtFXMOmZHO7R/3XPkJx/7n823bYE9kF2Ym4f+uEyxTKvTS5vPb
WtZHth2R9tiuFa06Fh2jnAFdrXxS3knJIGCH+TlGzLJR04Wqvne0nc/nFf96OqlP+SQmretps4mA
j+iknFnXyb0rphoUrmbZnrGUj47OKPcbA6pAnWwwXzwG+qKsN9cmTOTe18yK/vP4qBdmfTzlm0iB
QrjBadaIwJNN8dBHOg55VDi58VnX+J/sZ+bRp6PDMzHYEm5a9gSi0ZxoSnjrBjen1FP6OLRlKbAH
QK1kmCf6E6cAntwrqpTsbGGczURSAL3dgxEF+lenMxOJALFE+nKadw2+o1rcZYeY/vei/orvZOWe
4G4Zq1d4ph7K2FOL5yZ/GKveQTNRaQRQYSarF4kcqlE/Em5sqTjgxJ08TgtThZ5No3WUMOYXn0mh
hQM1yu3x3plxoEDUR4+re6sm0oBqCA/T/drONRmfRtq81DgZm54QruizVM03STZGPXDyaTA+yucj
wDPb1+hTAIawEDc3XPG27YkfkGatU68yFcMBaW1p2i0to17eO2WaIxtrT8jb7t1YuhHNq64lVR7/
fZ3/LEX+a52JrvS3dZ7mdttk+YmXuybUIfY5keKM3L7qMZdiPaDOC281icpXxc8JQ4kvNVpzbfds
vg1jq1z3MiCHQqBdrl89pe9pr5p/Ve5/2H9EL/L/XwVR2f92iVqR55Ze2OX81GwfjKXKGSs2EDag
5f5TXkeQMw7nJk/677dGHMS/dSi/7oyimiBjsqGYmvXjDXRipUgb2SnnDcrcZlE9mcEXDtFGrMK/
f9KPnuA/n8Q8XFOhNNUUXdyA375gW7Eg7lejnBf3qRYTP4mWoRH6lkr6x0mm/eleKr991I8vZXPx
faFo5TyzgEDMYyyyNXA6qWCu5GvvJX2SWz7PWsaaIOLK7tbx9PTi6tUudqe35LHSSJox50aJM7sc
43geOUBFTwwswIZ16VdX5AztvwbC/mje/nOHLIUziNbUUIwf5YkitfdCrWSiSJTpleAhyW/R+NGz
8UhUmYgzi2aC6LRyIVQM7THFW/z3Z6T88c457FmGIavqfyDI3x6SlGm23BhdOe/lTUam6qn+KlOf
z9fA8qQn4Qle3C26av/3z/3FJfxchmCaYHOMpmVb+bE4bg8qPltSyjloDClhOBSNreYIv8pS697S
6iBba6X91tiOHQKwMtJphISkH0BqT9i0SsjebpTxNDurclU2/UwyR2m2uWZMXXqXSYL715vzs5b/
9bh+v+Yfq0xO5DJqr305r+7nUzZtnkJSrGi8ul7NJIE0PCn/uE1/qNC03z/x5zZWFnFfRywQHRy7
KabK/3B2nk3KKl3b/kVWARK/qogBMOuMXywnGQgSRNRf/xzL/b5V14Saqbq3e8LlqEDTvbp7rTPA
fkEpqfl+KAM4fYn+V4/8sif+dolfgpISNfX8WHFA62yANGdBDBEpbd8AaidVUBrvdTbYFOYfvfCn
mKSpmoZHKpsy41tM2hEaNveazoAgyXmwowaYeTttXBbeH91O9j3fuh3+3JrRZCXk6F8WfTXO3bvC
uZz8KnE1QESnPUuA9O6yvXfUxSZuuPR+JDeueBfo14ClkmtWk5qE6aEesHJgOFiwIJQmFg7FurlX
sPdBuPP6mp3/2k3Lvf1+qo5qqk3d0JgqvoRPM9KTMq0IDkeYFKXp7dIPGaGNdJ3FzPCG4+mXpHu/
s4zeL+PiQGAN1HIBQ2rHqCHVdKDCpKFbVxxFDvEcuUr+R3v+FOI1jRyC1VQd1pVfApil1/fGNWIH
YTmLazagpxRqwAn8ftdUW0bW17bATJyFq6ESkL5t28/KdZPmJdAsVtxveDk+3/v6tg6bPsJvaqcY
y6KdZJubIx90nmdjZbnxkJbDFAXgW7eYs9jjp+IafCkumpPyq8NisquD9SunUMz4lKZ/Cw9DUDO3
EExPO35FoqqzWdaYVIHQWQOEG6RoyQHta8edJoL3UKNg/yI12d53RDn9dYz9O8VcxEHAptYi799p
tqMxAChX6Wpdx6OWcuqfl6e5PMXcdOuw5uzCLWFf+AFouwgvYZMEKf4axnIPA/K+VTpGG4ka8OU7
tk1wquFkaj5WUs+bA0l8YPuIhYMw7GkAR/i5Ik21kH/rWJjwfQg/so0+K3/Dm7mjDanST/YT1Lpd
jE5QD4DB1kWav50F0UhZKcBJsjYMPf5+dGesQ/6nu0mOgH25bZnsAj737FPDMlTlmqc+q0lMMIRh
gBoJZoAiH4DQLh4RF8CDsu3CzLizH1/ZanGzqCl97NiaOhg7qFDpMfvtDFGqQzCVot0TLgdTg2oL
jmjLoq/iCKl24SEgWTaVbiBPnLZ3MYpEY/Sx0cUgsp/it0EfecK8Y4I/xuMckKxqrUdzaqxtCExt
OGlsZ4E4tK1AtvROQCmto06c4ApeAnhuJRDaGg37/fTqJtxtCyEFnJIA111deT5dgtXqgDPt3PFv
OJMayNwCIB5mKjxXkjK4tMHSt6Tv3FEoB+YFIgupHh7g5x6/3x99atNqttEKQDn/1r+Gx+GRYjOg
In+PrClwQ9De3LXJAZQVujThEYxzOUTz6X9ZcJE20C2D5KmiKl/SWpFzdZrZlYGvpaFNBcxDLgzf
NfAoSJMGKg2ILUq/NNpJvSoh56MuCEf0xcAfcXNALPbwDFHjGTR80eiB9rAQP0OL5PzHftP4Kdwb
JgtQqaBaEBw/97QqoswSn2zBdurtOsRPgYfkbt5fBJkLMH2K4tr/exBHRl1EHqEhtV7vjF+VuwGX
AXwrObTWipIozQvviRuAYT12agwmBgnZCiDv8v33gWJqP58+6TQJrYb9Nb0bJXtTuaicfu4iv9RB
At3VqamINRk4wXntIqsFLAnMumdPSrcENHxqgR/toH0JbPfQUztVeJ8nPXR+O41WN2/nbdQxOqgZ
Upjs7iYnb0eVc4/64hF3k5gafzazcJ+scRxz427axYptfYIi6KxwW5hQNnZLWhB9YB7yJvle8mza
PY+gqZA40RjD+N8wrm/uKZRTLFvT15XeQu4wBr5OF6Ux9db7+xUO1M6VIMp32h2dx4eUgrKYowiG
IQjOZxPdLZ4xSXKRPe0WuID1ox6Mu/QZDa+eucR7c3roXVAMNgDmbne9envubz4Qg6sf/4jfUEsC
DSWxYgSBpiMCjy60r5bc5BMcUC6QCUBSfHnrZU6Snjh+7NAaHfQd+eJnF3wD+Z2TdwUKuu/aHbuj
jfG677BcZ8xeGbl3T8YwicCp/XiPzBD/NVTUfsXYhydzTz5WJglKwRyafCIf5LS1foJOKEK3j/QR
QrGEGXAoE/3xKjkdy7225nlr7vuqB0MMxRCOKx8Sc3SKLEwJgAJpVJumlfkAnCNRRWIImnmkHnET
5Pc7EhTQkHiP1kUntbU1W6sVyCh+pQDDAzZRC8drQlLNm8d3yXZBYKRO3QLNQk0JcOCmPQtjnKQK
3t6Vtzbbx6kQBXDX6MREHOSFqh4EFlEe/wCcztQksxdStm93l6mucxqjvMnzMslEWAbipAc2+NAh
ldD6sMYbNMsNKJV97Mg6p2E+pCpPMOOjXQQL4BntmbpQ1nuRAEfm9M12HQ4Mm4tJZAyajGGJEN+u
i61HNLo95jLYWy2jnbU8z3sG7gbBAm2RZ3hDCKzJlTCdMnMirsIpHVvP/qrs+tut0vp4wxIMmyCL
74gWkSSWSLoPyCPALdh1nPHjxFHNSjpb6Cmtpof0Ap+YMKWCeaC1pBlEziTqSOQABpq2nmUMwG8Y
godjysZ7lcCOFWLf8KAwDcLwefC2PHdBGMHsQ3UGDvXsgFfPcYJ+KWiAE0HnzB1vEqFQTm353nSc
trbyDyBLHB9zGo4lU33SldAlawZ4g22ts5WXrORMnwtOwV7NQFY9wlsT1kjGUxwCMSP2MzSEPDLu
OShGT3ssIuhqgx0ECml58ci6vwGRCa0OjdHdzVIUo/7LZv813VDL/GEBaFBd/P+R8MuSQbmUVtE4
W6kvnDAozphrgQ8GsiEnU4HIvxF2ZPJmodB6SXoO0i1KezSyiOKEd9GBRtMMzCSkE4bYrn+dnKHe
bfqHCXTkzmvTw23oQ4bHtX0foPfwmIbp2F3S9SeQPyu5Q2NvNb6HUFmxnSGcgcVBkx5t4EUhkl0f
8F3gCbW3MP3CGUYuKFw0ho0uQridcnAfoS6NNar0CYQ3x2T8x5LiBZksDZ13RYC8av2F6vu+QmeK
oz7P/5QHVV22Xv/s7y2tKHf51Tz5SLNtkNe+LNnFsFX9faqST/m8Pv98lC/zrJan6f22s0j1VB6p
Nib/6OpVTv/vrcD3DSpHspuo39l8fat3X9WGeo+oePqXqFtsPBvOtoXWZ7timXbuRo2Oo/+xiPjp
2nTQw8zATVIkzpcWrOLm9XStOeIVsn0VLQ14Kda6OEJNePm9Fb9P97r575G+tGJ1tMzzrcnmtLwn
CEJ3dAAUReP194OAyvjeJ1RwGiYJH1OjQPh1N3XWpFq3N1J/KWOGeY9ZnR8nFhUgNVhUx77M30yb
dHBWTN5/25uTt2fKw+yOOTtmurzRj4lvfaKkuGMsJ7Kcl1VK0Sk6FPtbs62AqqT7U3jjFTX9XGYe
eRaxXpiFrYwBzbhB2qrdgHnCKyZSB4mJs9jIEHxAhTJk9KmUx4RgiLIk6xzNMydxv3JF4RXau+s8
yRaA0h7vkwGGMwcPsJZc1BLubGstyzyVfz0B9SKYo9bF9cki4IXMGuetvkKudaUQiCMoZ4PnADUx
DABgIErsL6GwEXu4KuRamA8kCl19DaNdMZS9UVKUehF4aJQBWE1AsNq31Q7cJ56VGpG4Hz+E3S9+
NtZZMWWjYiQrJ3upBCmgNKgPkwrde3L8kINeHFxzZM2mI/iudupQKlLySUDTKVreu9DMunHfhHl5
7Zau7uXupdsc5e5uqQBwzt3czTpXZF+oJcEOySgw3gk5etjwqSx5BvOsBG386YBoZx67wC5Wguz3
5KHB+Lu6N9xjT0wEfLGOYC/T1kcV1NcTTkIoVrkySSDaTODPAny/aRe50+jCPEn3YaXqOWzhNM4b
K4hHNU3ZyvZbdmLSUsDxl1iVEoVlf2PT0RLWWTs3b0OUd2NqahRqXeD6M9sDy+TVS+XOh138on9j
d//fx2BxDC0pclEKp8ExEO9YVG5zbg+FEiaDZjdhby9TgDwna9J75zSlTsGqle08zTqKOyyGZbkn
S8G0m0zkHmBL35XbJyceTW8uguPiYC39jUqpX3SWVDZA2+NOw0O6PGRrOot8for6NaWfdj6tQpXP
lLssq2St/fgM6bUVL35DoYvuKp1N+iSEGs4I76FR6cGHkXPlCGg186ksWFlFa3yCjMkdat1QOIZy
zkkQgxrE6OXRb3Suj47WNUbcBpb8NHEb2ftXWUAjEyLFW3loiwxUpLhO6kjQ6S6dr8vi2zvQRDKC
4X+0L5QfWCo/0iAAKHMvcaUeLqcuNfKcFpWbCakQ1OmBxynYTe4YqUSYyGUs3SXBcsW6E1E2rGc0
i5kNh04WEsx38AQOLBosRjbAixEARFZQwsyUGVCaRVlXjPaq9SbbGZWrz9svSyRxWfOxXmw3+zIY
JdzIQ+4A4eVVQsB/OQPpB9yLdrRFv5eFwbmzmbCeQg710YjUcPuwBf3u8Q1JCbILtBifJnci9s/4
lkjHkxAAr43BhGefhCMWGnJ0+Q0bXl7l8J6S9SkyDYQHxM0IUVIWtlpvcfsRWgHJI20vO6JbO6XO
DH+kfZ9poYN1tR6eqSdylQm6kk7HDkW5Eo7GOp9pPX1Fbqar8X2PNKZEQNA8dIQrnasMFRewL9El
GgpIQbqYdAVpprRTB9LhZBsm3R+ZjEcMlGaUnQwcCKulKq1X3KWpkKYv7Dpca+qAaGhMG27E9ibx
bCI8cOh994JLjwwL+WTAOHRhsuyM0wsugfDZyHtdZGfBBoZtipcsyIQt7j3ZScpmkSE2wXOQ7oxG
mnSTx4Mt40LtYTvRcYYy0GB4Syfa4aIFIZOwGXeMIUYL9PITv2OcgDlG3InZaUq/v/Ts/l5moNGe
Ddj5JZHXeci3AB4LuADOiK2ObHZsCOBqOxmD3g+vLjLES6hWhC/Ud9mNAMqnAF+TnJNlNCzjxw5I
x+ZB9mvgndvnYYR/hqg05oE0rkqfl8eVBaZkq1D5fmBEjhkJyIrUgnh3GT57b4YbxIl2OSFZT6BJ
u9kon+A1wfXHDMi0cxiSjHAfMwisPtarOaMbJwdGHJOWELjOIxl4JJ4JXrdQWunUfq+67A2ZsVRe
h0EavQpfRE9vO0PUul1M1ZcZQHvncW4IJ4SSNZM5bi1+IrINv6NuxCaU5kuCe4ubSlZ7SBQk4/FO
j3gnf2nKXjCUNpF9hCxNmQcw3ZWeyZZgx74DVhCzwYoUauSTbWr5LHd5MWKLGiObOYGNiMwXsIV8
2RvnUNJNnpOmd9gglf5/f0UEAZtkpPLYq7IbleH5Ngtlf3odyC2ka27hsHUg9AabruTHMtf32yGv
3db+rZOFDY8bB6Fyh9c0OoPgKxDggKMu4Bsw06RYd+PNSAQqyKm5/2Vh644j9stk5TB5xBUcx+rJ
DWR7sbzwrLzzMD/MMUk1vN3cHsklSNpPEnSSBhSIR80OWT5SEnvymyT1wsXHpMe+WPodnKpH+6Em
Asjl5u+em7yWwjqOppI+JBUit1F2Dmz9O7S63VrIhvEtld3Awje8LXs1pbVg4z2QgMhkIdGBhVLV
m9F9W+ysZ+w4aLNezV2SrWLhyb9ZMCGxyRslBw3vEwVY3ifbJOBuPMmRZlXv8fqW7HBJ9JI6jns7
zBS1x24Pp2leu4OlypsWzzIwHpkvURyA9PLYpLzp3qRE70M+UXIBZMF48a215eLpcUj6w1fsNCRZ
OpLfUOkjPZJ3MvfMrS1ckB+86wjxnysYsoXz0Pthn5+w9+Q82x32r+yWXTa7XeSaPP2lwIxQ6yVd
fYj0+KkLk3ptvV/XQAm86PW+PjxdMQms3+Jegk8NWr7LiC3VMxXB/RCV4F7cA7ENE841u9ay6aK8
qS4FhCWuDxquZ6gybSU9cXfxfSUYqJ5k5pH5YNUjWdyYOBx1aRFU/jJ6HKgP/up4iHrO7wQXMrAQ
6Qgw3edn3+W/VttthduBjBZ8WdoJ+/cCJijSqoScO68swQHp7M0P7ejtskVDn155I9FPYEJnhQC1
PW9Nwna/4WmHlvWBqAPeNIPmB4S7ykc1QelZA95EdbuPhMsNbpEouVgeN8DydmN59t9H6SOT0Fe6
1w+YfJ70+1tXf/2vz6vAfujHZScmTV2gQgSwFTWRRwO49fy/E6ZxllLEuHXMJ/OJnwwV/VXjt6v7
X85BVjN0YeQrWnd48hpxQkbZfxUOuT6la01AOkmOABKQZ+MzzKLeRcuADI/kg9gZt6uBzJOytZfP
q1qwEBeT37dAQI2+7VfVpmk3FdWygeYAnOXv/+yK8/K2ud/sIvU3AT5o0wBkfJ+JJrivdhOkVE4B
M0q5SAb54NrPxtk4n8rjkHbsvF3MlWW1jZHygacORmCZzUnFLvNt7ZJz+NhNFYBrSxP/PVRPNDAE
7QwBm5h52yBduHS6Orono/MMuu0AaQgcErBMtnr8Yg2FcncZYU2Rs4rKxeUnQNmwlxmt/ElSg3qr
5fkmI2jF751zrxFuSEEhxzo9APRG2GZ6fUkWyXvyfl3hljhOiE8IE42w01mfFtcXPI9G6QjZ+oGC
anjvMrr2OVIvGlyHtni8jY6zErNyjJMW5bv6cqy7ZIIV8qNw5df8TCbGqsCiATnm08RaOS+QaEEC
xqN4th/ZfcNVvUM/8RvBPjzMcwz6UnczagSbmTyzD+1R5DtbWKdPzmQ3Ppqtw/g4TUOJybWf4Agy
3Q9vfmNw87Mwn9d+ND6MY/j942huv8Zmi/95G6quTzzF4zRPxslY8bEEHUKZ8IuwCBU/YwYdnkNd
1FJt5IhZYE6SGemzWU7OZpbwzzubDZ45rslYzZyxFEnsEN6zIiZv+2A3ygI08/hujNX+3i+clh7c
0WB1fD3MX/CBQyMARXg93DGJhqBIpidSraj3ksCcxgv0PhE3QlV1RYENy5lTO104YwhDyAut0wVK
91lQBHJWsVCk8tE5SFFXzHAjJkANKAuB1oW3CoG8Zw7h8ZA6nxwnxeLCLZgVCxKCiIGvbisE8zci
YNZAgX0sDw7ai4PNFH728PdB80MthaqcTR0F5JACnvYLYiPd7OoKND2xHZ0be9GIHXdzbAanzMK2
yo5O75gBfChNsl7x4KyarUblHS5rLbbam1Pi3hp5u94NcogI12ZQRJlngsC7a8K2w2yC/fD5Pa0X
Bnsxa2d3xGHgikBQeYimO8w/IOW4e/4GwuKGfcB1fb97exPx5cTdXcxuaaD3Uu/8RulezHWzeo/u
C4x/97FnoKCgRRMlnWhl0tnfqz+apfm9TP+5WaR0/U8oOaSpflUEw3PRgAmrOIJG1HmpOZgZFbt0
0lAiLMxR3jlh0XQ10AS+L/N4WVrj/HLFQ+KooSFFo5hr4HtnrH4bmQKK2KFOdR7e77ApjwbQwM0Q
0OKljHClXGyqUzdSUfFC0WlDfPn9RqvfIUGfr0iu+J8rije2U2cGCa8dAIkLSxR9Yptjy+kkxcTQ
qpbmp45vWn8EZUlufU4hfj7qF+RJWZ6M2tgARFIv3qlYCPYnduNDsCkpZEV/HEz9nk82VIxHKD8b
mmOS2ft8jenRiU6bJuDf+DwwDmlwQOwax02Uyi+LvWH2bmglKYg1l0mQpuyq4olR/XEOD9XYr1ds
CjAdvhcYD+dLzzkV8cEpMyvx05LpUJnYJwTG6TT7O3ofGTo+Orm4KO0oaMCld6IAksHpxEYonZ6P
D00TQaSb9n6SqaZkE5uSLaxJeFwOA8AvH7FTty4VG5g0YCj83kd+SCECHrRteGo6crLfSvhVdSS3
eLwl/k5Pe9fGurizmc88Ae8IYqhEC7FoaSbbameRH+yOwIkau1AVTA/E1GygKx91euvwSpNh3aAX
Azaz8qPHFe3grBjGGlKxitQIxjBkB3JtWl6dIaCgI9jzeHCzmh0QXgfF09OPM6DlM/XPaJDVATwi
JvdWnU9iNe4Ud8SOgKDGhAwSmYLvu1vtCyLOIJl+b5SfBg4cKDhm9Ckd/suXLpxUVX2+1RW4Bpbj
2LbkamCkrQa6cc3gqEHwnNkI0xp/jFdN+uqXfvTpsJJW/me8KlYUFY3TJfVpjKb1om1m2YWQcaPx
j+hDale3QIFso48PLCIIh1b0cWBaP4AjThSWMRoWpruPa/yaN18qPEIrZ6I48z/aRjrzt5N0HAO0
o4JDywOY/s9JZsrtUpjqMSVl6jbJl0CtMFysgPAOrXGB7192T2Crjrv+78f9nuo2SHGDM9fgxqnq
VwBAscPJ6djMqKCrwameNC0E61w66u9H+b6clKNY3HLLMR3jMVr+ubg8U654zgBoyci4WUhveaq2
AAwFJts017fe70f7XpDgaE1FB9RgKRYUts/3+3DN9OvBgSyjaRPguxfd20QLLOz/vKwfD0ScBIIJ
6gqe3OcD3e6NSssaSQoYcJBa63M6oKQjobD+Y+T8fCAYKIAcpC7xBZVn2mlmavUh9Y9EizoA4sgI
V/eDP+PWjzfKRuFahwKALsCXpisLGyO0hpMI+FlJBuV9DeWAw92VoFnCrS3Wv98q/aexKXWWB7gW
Ru+XsbmrKqN5ueuJv9cbgVLbnTQqBuW1MVBPzzebcmys9K7W++6IoSB533hrHEkyHTyt9tTMzQ3i
GmiwqzO/Gl7UeL9dJkBzY8QFuRmNGHluzv22Pi7v0OobZ7wXMXtluWkl5zFMyl19w3EPrAEqEYQ7
ZpxWdcmeK9SCO79f6E9Mq6alKCplMkYabNvPfSW9N81Lle9TUuN1OwBkVbvHfop6dZAs8f8aPPH7
eeeqI3WkTJAyCaDQfJTbbI6E1dJ6dV7LbfyWT4/jwJ7sfaeHgtsgGjpD1KmDKpQ9l+yh4rHqGz3g
K0Em7tEDa7KbNyYAsKhMTWq/8jejzcwJHHYcJ9+ZHObHMDJcBbL0shHcYNXMDnMbyEJ4GWgjY5KG
pAdIDhwRBnMGdtfuZYMzVez9H7DaR0Xtc/RTP7XOl8qe2bikCizM1A8U7Amtp9OUVWE8UldHJKQW
jel+lo1Q5hdr3ttSLnYPnqKgglC8ldNbeO9ns+ZKfTktDoE2hjziBBYXt3mFcrJ5agKdQR/z3KNe
87YfQivjS5mX7HOKBfCrlRZqoRJen505BkoTFfL/e7yOZs3+2++d4LEF+O0yZfj9Ewf15JjZF5XL
rCGObSb7eWOU9ZGwyT6knKVSPt3e/agX9Xa9s8/97UWTRnihZHDY4at7GVohbpfBuRf1837JLrIZ
KH12jNzkyE/JxyK6dFikvUZwmBfLIrSHKEqxRhtVMzXQ/XtQzU4zhM2W96fUt12tFw9OJHnuJPb2
oTGo8U9IZhlNUq1MGuT3i39U0r9ePKFFN8BqmRgbfLnHhzpOr3HCDCfFt2P/CMiQ/EKCakqMI9LF
35BLkJoLbr4u03GnwX6eelqXhE2xlGxK4eYCBXyU3ppo0zUGklehGgecBM5c7Nmu8cewtczvi31C
u64qQPDhbYI2/nzL6sxSN6ZK6K1QndMZl2pf7deIM+bL4zwXx+N2PL8tk5BBPGFJcfTxbJk1Xxto
4R/n16pd+Bf/7hv+iYwFXjPc1AvmLglZhWJ+CuXRGNmT4/wQskBZVoM9ncMa7ec54/60PTL+62U6
z8NsXIwN/xYUDIXmsDlMenf/yielz/l0NyzDq5/RkBbqbFuMeZpPNavC7WnZmEXbaAttZxQto+Vh
ac2aI2umT3bLnBW8B7swKAc8UGntaWE5lM39bXjxhHtXI92bYRME1a13HNQ9rM2obK0yvYOzDF5r
wCetcb0CRERM2GD+3hhnwSW49eNHnLgNK9zHGqQElGk1QMymt/flYQZ2cHnaYOoi14lB+QS1zKnz
epgepsn0gKycmGwPD3hPX/tWj8xTT1IwUtqABDuALD7e8xAaZjY2humoDMqgObR4R5P3GZgN8Iu0
yc2NL23qS5gPOa11EIUWRYS0Twm0+xSgvzOQYEwN1QMO25Ea33V46UVg/iKUwVGi8naDBint/wir
CnjVrKcDgLm2cf5We6RRgMsICFXAq9Aa6bDyYsGHSd2EPtqXfGHeOVC4WGaQX1F7c71+NtTGm7k+
zl5ucCtDbFXPK3Ps7FrR++bZHu+qDuIei8NCB3KFa9708I4yOMZpqwsy5kTD5B3AAbKT7d36jlT4
QqUCtG+VCwf54LyVza4Ywqwa5P5H1SJaV+/JpF4Us3ywGeQi5pa0o/DipwioIZU2hssKMp603G4a
hSmput3QQHUFWYF8wRuDaIjPZoVn+JWOvJseE3p0jJqORfaKnF3FQwkuM4N7lA+IXmEKIu8psAfJ
FLNUHyMo6Ox260znBT6OufhYfq3CM28uw9O0xICBF/UYH6syOJIlMzvYQON5wF2tsWunQgYQGMuF
dfmeSxF1dX/JF48kHBcbIfx2WN9XRxJsF4imswQ5UCw1Ns9J4IS0XVD0qq46KEmWNbzmIOrfBwlA
wV0/LlpaPx1qWIgXQyekWaUb9SjQjTgIKjzDTV/vN72EUIsyRxw+UtvLLEScECUyUmmNQWNggwkb
78bNG7rDCuYvYYS8w5joi3g0U280x2TpMN5PL8vNa0bpJqciY6F8mIab14qCUHjXkNOK5rxwyvtA
WJG741h3cIOVfxhfUKLmD5vRnawpEW+U+DJzK0/ZMkFXfZIurcl9sA+diTyZ+zHwQyb6ftWv+2hn
BedAG2YQgSanEbt2RuadOheD1IRInKKUfAmqkd0ze8mrBc4vC2/+JbR7du/COxPxbiMi2NOC/NvV
2+F+1c2pMZwDKOrEXgPMnN498vJMPmqhDZNRMouYQw4jvmY7tI6mpA3jxW7WIDrgM/3I7jWe6xUe
PRvVbYzjhfHc8JOhw5c+bY4b/j5ozBv+qVcN7EDiht1+K4f16pESHDSpMDKXOSYyfMfhNTQ35Ft0
Trq5PU+LaTkux+dpPa/4SWZ+W80LEcKbmkByx5cwf6vn2qaVj6t5Ps7HGTzrKevH81QNztMzr7SW
+MGFGxYI++F236twBp2yIFU6B4q8iNyS85xgeTS60CAlOt2tWXvAEgUkIbBDoB96TxnuRqi4jo1x
8zn5K5n2fX0us5HliAad1TS/Yq2MMrqppzPr8wIwj9q9+Oc+8Je5g+mKJK1ZMYEw2PTNPmEGS1QP
nAqFIcyvemnw0Utm/3EhSCBxugivdO2/8h7f1/OfT/DLJF/Feqlnmw0niEfDZs3Wi7VthoJU7QZz
tasP9mM0m6fnju5dwOdEoT2AuABOzSsBFx15mZSEGyg3Jf3m4DilHMqcb3jqoAHe6NRKlzesXawO
YuvzaLwZ7gflH7tHSH1M6d8WKv808pdV2i05nI/7iGvQOMddyDTPVM8UvCXvatvt3bVjPVXMzSQt
O8zRTLHOLFpqrA1uk3Lg+JLZCdWxOjZDM7SeD5jeMSxGpKXpNpcJRvZ0SLTwGSIxaejbRGXFELEQ
yPxyEBNBG0/xOPNjWo3af+8BHllIqQOMdVAF+Iz00/GFfGrrxKwvbonZSFvUoeqfwv3YYU49EHrP
BPKkV4XJFAnl0SZg8kefgEhLL7HHRrjx0xcc6seF2pa5xhwXK5i9oQKOY1g3Ws3pxo+HBujwUBun
Q9tX0K7r7nzUbAfNQeVjiQAleqIODM/wnDWFEHLyxuTQP0DrlxqHObImm5n2WoE9fcKIoq7a+it2
dcrTYZ4tEV5+Tebx9LpV/IsnFBz062MMJIkzAc6MQ7NHvRAVgLN3GJU9ZB5cAMOjGXUFBHx6KLPj
LaavyOixHASB5TXwAsF2DZJB3Tugsw2Jot2ZSZHs92UslM8fugdaPkg5OdAB0Uj5vCKsLntNSQsl
5WbtWcPiFewL2P7ev76B69kLEGINRVnEhc+4/SGKYXeUfganRWqlt85/JCW1nc9VGLcG1dTz4ELR
XDo8BXHWFwWLhssDPQuFQG0lA2gHXQh4wEZAGRHMQZr36Bye5l1HTIyrE+ssEEQGPU6t/3OPpZkw
mA33gRmWCkVknFM9wnEWZMEBMXeWb0YKbNAMT8NTz1xcuspg4x16ult5YEm8aqG2+hp1GDG4iUdS
8FKHQL9mp8lpsqePjLJRvbgxMZO0bxezasEkTVGMKXQ3mfNSrHQOnsnYxeWNKn/eN1tJfzOLl9VT
Y6HPIt+kkLpOnpKnxjK9IaiHuc+eH9qsfrUmiP+ie4/SYz8OHg8mEGwvGEPKUBleAjwMi8l5jfTj
PcDViXkuZ4Rd8IpUF3D/sAUi2O3X8QLfrak5jWB78UNlh3dYKWHjj7Bsfs/PwJUk4yTZJmKzIxHl
n33dVVUb6Sa6ytYm9itcYEb7cb61nqhy7J8NH5zPRFnUFAVxNKIsmFBrNMGOv2QvOL1nq83zPnej
dw3HrRdGIh3dKxHJKDvPxdIFdgBmxEPHbGiz/OMirwtxuVVWBXgZ6h3cVNvdIaQLq7udgp9Z7KmU
HbFp/ZNw863nG/BCgcY2IUQDl/6SHaqU4zktVWYfh7Ov4YeUg4sakFn7fYh9n+Q4jKFYRtPmh618
OcyhcjZ2GdmJ5GsVJciQJ2+8k9Yp2OyW3p+Q6QdL6HO853imJPEskmuOInPaP3fvUtfZdXdqJn5y
I+4VGPYuc9BzOMaWvQt8DR3l74QNWDWsmniuRd1KnyHSqu9Di5mNbVYWmMDxNiM1DrUE6e/+DqId
+8Rdu2Zegy+LoOIKg6DGYnzYdezhFilv7EDtPIhvU+U0r5B9aWJONWiUHc0cVAiqG641o1aWJ30T
QxMbb/HOFYky7Ck2HS1iaWQGwPwQLDqPUJD6vf21n3LRCKDo1DEtgtxXOz81K9R8F6kUXg74F7aa
r+Ayj2+3RTVJivamu3m9fDTWx63+Cs371Xzdv0cr51l/+f0sfuoFNjEWUSJ+oEHz+a5kzZ19vu/S
xLdR9oC5rvQulbuHzhSvD6P81P/9aPJpX/sAUhOOg+IN4/hrhnVjapVlnm6Jf1aWO21SgfHbD1Kw
JOp18Wch5Hu4MLR/D/YlXMRWESHxwsEoAV+zQYHOv92n5H44/ZE3/im7/++BviSoq11G+bXBgaLU
JX1KMhQxj/8pDf7vUb6MnyJPFLW4chSSxuwVk8gltY+KrxL/kSb8sUv8c5O+BAZz49gX2+BAyIQj
K4r32Q7m4ke2rkEGKd3fe4TxfZ7nLqHBY6iSrzUfZaV/wsLObtz3dzNhKYsZ31L5wLDResWPkKCO
Yx//Q65bb8AfIggh7M36WZ87axOj7KdNV3slm3qMxQqgWCqjdHWfRG/16P5+flcXzvI2Qyn3xXlO
Vucn5QMT9dtEScSQeNdy3oz571fyUzH305V8aTc0yXZWteFKHMtDkZVcMrj/dfpiH/z99ja6ftww
iaEJ/zjuT7dLGEkUYWAyO19rS0cjKU83JUv82PbyGIAhmfZm7tncPUm8pxHwhb8EDH7q8f8eU87p
n5t2PSp646ByzMIZFLgnpPNjBJgt/mOKav58HMoWiH4j6Kh9SefrjpJlt4omvbyaHyPDP2NGiNPF
+rTWZ+a83h7fzrPT+v6iTukUi5qImW2jZ+2F2dpeZWt+lC84fyD6e3w/LiByAO97+/22Wz90YBrf
4fxsFAgohn1ui8th14gjleGifGhkETDd3WrSi0mv4Q66vb5SGHdeG6/7t/3Gu86y5/0bxNni6TY1
nqsP5KCmt+1lbL0gzF68aM/mXHu+h/lTY40P5pNhUHxGxtv6ODzjn3J4JlGxeb3Nz5PDc/qOwYm6
PLzZTw5679vzpJjac22Wba15PcEPAWuQfKU+/3695g/9DWVFehsbY2QQvq4biiIz79dLmfgbdkRl
P8eg7IaSEwiD4aUxuaCo6yAgEBWANiITNXSc1OIN6+ngmFeeWc/tqnKvJ72LvMXpWLSqsmgbd3DL
SBybtfN488GeW7gcYctXAlLbL+tokAPTss+wECiMaLjLUa130vXZQp8W9gcWDs2MihXn4mzULqIt
SUK+8HjqXK7Tezm270esJq5W+6Ckw2bBq5hzkmix2y1SbVDrb5X9ZuhQ4JtIouVouB9wBcFjuy72
Peus9i7gfjZGXyBB54PzR7xVH032ZVpEYBsdEAPiFboSXyKHbm4O++vhnMAPF8bTJtAwhVgPC6xX
XdgHNC4/JnZ7OXwQBGYFpAIhD4EeAKRotYLR6GU+3z3ovBEUFKYGUPKCwwdqn3bV1gtmHuT6q+CE
cgQw9s5xJFDy/gUssRB4wxSgMdLu7etUBx5bdQRQKYjJZhsS7CBrAeIFWu0jIwF39hLC4hRzEaSb
eaTtt6plpa3f+9lPuBQaxaLia6qmENI+j6vq/zg7s+XGjW3bfhEi0Dev7EmRkqiGkviCkEoU+r7H
19+R8r13l2iGGOGofXzKLlvoEsjMteYcsw60sR4KCnHds3kYpQ8+NH3nEdN3FA939DBeKI8qy8OR
ZFGC9Mw3iDtS+SykOhnbE80mVos3n62bcRc3d3q8U/pNrixSZRb2y99PV7+wmgMuZdOixp5H8/Hs
GboAeUojjfgkSuQFw7IK0jkdeLXim9BqK3do5zGaQc3vEAWPc+RFlQ92TD5WnbnWPZKwZmPoLRsF
J0d+Z4Ghq4Zncb2tBCNqL+m7TkeQuq1J0Gh0ZsZIftQR3PYmglUDKXOuzptBX7h+TLoS2Phcui0I
Dkhs+wkM55Wn8w8U6l9jlukaKQXQOtRLPx/P0EWjUXSM2TYisCT76gkajJR4qZa3g9Kjvgf3MiTu
XHKJXZOqhd4e3daeNe3Iv+YthKoot+SV5Gmwtu07LdJnWgFEQP7SKnQ3Fk6cQX72MxCZxL+bIzL3
7l6G1NvYwdpVq61lBrsUsl7iqH9qBxdGbR9K7Vmlh636G01FnymdEpc6db+S80WpHy0kbOagT9wK
Ec684V0PRnJK2qUf8HB4BI5VrWTFmOiE1vf3IIQXgeRPsuBPZyJxq/upI7UD1ohc8KlGp/vUXW+t
6SeQSIl7yNRFoh6NbNM0iOqLT1VVVyVre89axePqn7+mwFhqus6C7pVUKzDI0oviMxyQVZfZCV6U
FpycnHJ40j4kPhFE3aqVK1IV1LnlPkKS4OyN1eCRk4KoKqMT/y0+jAkvje05wtGkJZ1ZRkPq+zMH
LtWYU1/Sgvm3gC3dsTJN4Zn/iVgeCB2f5gxLa4SWHS9Zg1uWR5bYvdLv0SA09Vc3YvrQcJgl+9ii
5eLhECJMzyDkwZLafaonMz7PaQfDjAJ8xos32BBwtkPdzlcddh0CsUZ7h1gj68dVUyez69SmC2sE
k52EzuoHezEpOz8HYmKYtpeqTrLtFBQoc1sIc+OjgdDz9zf82nHOBnwQG72hCdEGq3zMxQMlfSCy
3f73o1yYXQVpSQeEyprH1M6uxgirtjCbLNn2dLSU/aCi5c5vrHyZora4api+dE0Q8TQUL4oOi+ps
7WKHnZGGuvho8aDA8LFNCr0GR/Pp96u6sO/jUwEwSflGRKtnV1VogzkOObVeGbEJWyTxkKBFsR9D
G6tH+fz3w32vC88+TsKjr1pkyAut8Nmutpc8Wxm7LhF6K4POde+wOiWtBXTaI4woAXpLh/BJI9ZS
OnVhsCxk9AEaqQqKhOY/Vpd2LD3K8ksPUYBKo4HpRhvnGdUYWQ7n3YjQmTwcy3QWV85c7OLOzxzJ
HmdNrUtHlPlzNGtmmemNb3xvWmVahlmv73ODd1WGV5J/pW45tdXXJqRIb7b7smJVpOEIrPDrhuzd
YyLIgvtafzObftKg4EXtMbcMaR4m9pUZ79LYMWxhflcE81A/2wO0TVrbg6aiKap2OO3bciq+Ld6V
vfWl9+Gvo3xvH//aacRViGS14ChyfiMRqVmQjVg+2vWm95lMnOV4TSuliLH47yfw/6/LOCsboK3L
dW+kLKOQv+rcDqE1qdqV5D7X7b1mPSmhMkNQV9mLPrSmCfjoor2N3cPv4+Cb+v7bWZzVFLI6kgcr
YhzUPpCL8dmKsZS3QCCb+8LBriurC40qeF+9DDWRGjmNUfvdE4l37sHo50XOum18TKrnXNkoLQiP
nDQEap6yu4oNedISXNE/1Xed+RilSNNl7GsZT/IhsD7yeE0FbycNxzh4q5grSUkp6pXGar7jMxG5
mFI8dVaBScw5tirla6e1pkaoTj0oLDRdkn1A46IbmWbCaSaONVTXFiDfjLyzO4RnRmO9DO3fYHvx
802RenssXJu9YeOZk8xT7q0/tRbuEsXd5qH1pwL6L/ncMGKH9X7YmN5r27zW2dq1cItQPXEQ9LIr
GXRanQTu1UKoobHcKu1pRzJ86WDLVjXS3b9czPWmgs5B3URyOhtNrMfkzKm3LRXlna5s2IkMmrWw
G+eV5AXc8gY/By8AC42hqeZPJgtAj1iKsqQJQGEtPnYmK2d/mOfkDllwUnALajR7WC6y4bEIAUpB
JEmY4Ixj3O9L+76q2cbHROslm0A/6agYKDXsZBeXm3aqkyWacSHERk1o98vEwS0WbQjjrN4MOHzV
qosheGk7xM3osIeSEPTo1jXzdehjr1SJNyMbT+cDYtOkxjdlv3otLkI5XGcaldkCyqT9HMu4LwuH
UEj1WeMeRHwRfa7UdrO5n6pzQzqF43M/VrdBvldyb5FZ2A/0cBexmJUAmLqVtvpel6HCtt1jFhGS
i8YSwTUbxC5hnT5Kk9Z4SL0H2p/TsC9XOap3I4c3WpPOKXXRSi3wwIPa/P11u6SZhnDJ2k51FL5o
5llxrY5YrvqhE28pZVjIRyqiX/t9mG3gnoIrjloUcaB9BmSRvx/ZvLj5U8HDmzaleAby2cbBD2Wj
iw3jH9gFs9ANGdbfmEDBg0LVEXxDCKpvnzu6Xtzv7YJVKflnC/mY/xFudvJYipW0wNb+UK38pUT2
r4lICzgp4Z3ja78wl+QA/vGIzRVu8mbaLwSmQkAbxF9FkGxAc09elSdvwY2fCtCQQCNYi3xR7fOF
/S5wg0BOOCVh6lYgE6jAsMyDsH/jVBe7F1LUasjl/Ie0l5fBO7L78c+waRfqnnxdPHU5qWKT7Mae
7kPSoFb7RljWZ1G7AN0DDwKUTwdwvLgRNnOSmmdIF6AtCZ8ebKVluLRm9oMD7ggWEHz65gW/HhFI
mNPhSGPdTOljSW/+MVoE/CJgb0WeOa51D2BTvOxW3h0/au7h9+cHcTSS3/g/9WG8V3J22PnMCmiO
E2U48fDFCmWchGzIxldu0caV3+S38MXmn1KjmAeCxTVNlmgmsarjcDvhaaYHiSH8HxACvxdIBGES
xxq+C20258KgLmBfKIo2FIhpQyU7d4a35C2Z0swTUDQAEfz1Q+DBhK87uSUn5hsEjz/am5hTbjqB
Rf88BIEkCGf95KQ+JdOTR8EJWQ12auG7P74CDP9mXhQPCmOK+Gc4IsJ/LdAN7tpfEMDEdUicXb+q
V+aaXeI6/2Cim5vIrfjT5xB6G754fsrwLo5b3ouHXt2KE9Lwggsnv891cgeeBZDFnXG11BkEpRAC
PdWE8fZ0+vP2/Ayrg+RcIWUB24TLWmAkBQ6qwhtNlQFnK/Z4HK8V/mnBHZSWghC1bSG19TRuxd+Y
k3YDioawPTwqBwpksyVG9Hl8CA/Novmj3jWLfk/lYgERkbbecEdrB57JfFzmuAHL7xSEem4sLWD4
w+uAd1qgRMxHkUPc0TLGX40VlXQEXB1YhwUNkRC8bTUb8eAKDNPb+zMcmWeZiwA1jk5S/DRUkvyr
/JfYbo2pvi03yeyZYBtIEgNi0J5CiRCoGQfCdKcdjnPh9haeaOE9d/ZC0EaaGf5e4eUFIHQr7fv5
P+xFXInrf1RwAgdFKPrkzSW6oMTQKn//yjG9i1/PzFv8ykF8iXxGXu+5GMMy9BkBnygY5dk846/u
3Hiz6E/He1+8VgtBvhBvgoikaBcIFOfqvuWrMj7msDcEwYaGGHwMYEb8W/xig8+v+Dsn4vevICvG
f6+6mMpZ8dps4Zx/uQls3zdKMzLjraLMkq/61UNMWb9mL8WH+H2bTfrX5qt99Q7tH9gyD4Q2+8fs
I391j4hA/8Dis7/8V+lFfW7v9FOzb+898nL/yM/6ISEv4T39bO8dUuA4fSpC6USYTqiZvFmeyItQ
8GTDOH9R39IP6vWfCuxAoFsABB7il/SFNqzzkn8QlLmoXhlrTz1YmPeBV/OrfLdfo8/xXfqChXnX
Pdof8sfwQSmyu9MONCAI+3hUDu4r+NQnVyT1qh86xC94Zzw6puuPPpsC1z+mp/LEnw4Pv9/Xb2/E
+SKJ2owGHJM1Gzavn4skXE6xSfBPvM2+gnfpT/Puv+lf+hfNFfXQPw6iPz7A8eea/ff+y35lxSZN
6JTF78lb8ziexNUAxpQ+hwclvLKB+O7Xn58cljODRqBukh51toIzs7DInZpnTvvZq577oHohoKm3
qgVFhXgXagBfEnvhJYCH9WPEzewVkD2QhoPUXtR5vxBVYRptuTtME4rD/nhic64qyjymvGFSKy9F
H06iik5xQK/rWdn3s7y790HvqljGxMqu1X2W0194PuqaYsowHYtk1hjDbS9AP0BobHfp+CquiGEW
GbAbk3cKk7cEd0ywQrgstcicweJWb1stX1fhH5PTttaqWU5btFPp0Y4XZn/jhJ+PExw6FA56kNaU
J0lUcMadsPhVib0zqZlV9VKRl6aK+ikAQEKFNUqyTdFyddhcLZyqwai9tCIIwFDnXdZgtOoAcl9d
Dl3YrxvsuugnIci26cz9HDaxVBaV5XcpSlKYApTScu8d01/mnSwcxiMxgqMqT2vwHioQIySOeG35
hhozxQKk+lCYV6oil6qrP07obJGk2h78uFIDvMco8P33uM+XY0d0g9WsvFKaPKUK33NGBgkrS78k
qAKLvNYBoiLRKc2Duc4U3wzzugRwFFgvbiHN+gJ1Y64J180I4qGmTXOvD4BMWHM6/OdSsM0oa1M8
WDdZMC8HZGp0eGrHn3dmvcpGKENy/9XJwU7jHfn9zT1PMkLzJPJvFYQS+FlM3T4rmZhSPfRehZ0u
jYJlWqJAzLx5TVZGxmBPlWdFHaFc24tscO/x+96EmjFtopwMp5MRp7P+T5gFy0q9Rur/LrufvbRU
pjRLNxVatuq5g65OZKnxRxjYkuRMDdNbNQwRqrYJCxf2qKIyNixDCLvUqUP2QKK7L6EAHRpoZQSt
hv6uLQ4Yoa+W4C/eMtPRiX/jvuF+PBsknVSURlFG6TZR2eFSMOmNZ6UG4JWz4eCbXlswd5X4TjR/
GLHGuJf5U1sP7ywCVBqvWNSAqsLs/fdHeaFQQjcdjQXfYVx5xlmhxKF8o1SjhPAFGV+1lHh2/bNs
XOkiXTnK+ZdeV4dECl2O8k8ZlK0L1faxvXKUC+UYroNEL5Q88Cy+iyd/lWPqIJP7LqCQR20STy31
VvGVbOWNsMc25jH3gmtbswsXxrxlqPQYaLBibPn5LQpLtfCcoEX3IN1nEQivmfw1yo8G0MB+6xva
RClEcMjQfJnuOjPr6ftVJYly4bJNxjvWcAfZyj/NkL8u2xl5QZOwoRdVsDmcOHFGFDT99YR2Oz3B
boh2OgXwKJJuqA01o3Nj2aj+6cSXFqUFa0DkBGe1eDHa9e+D61K1ClspvWcbKzRn9/PuaLEUqoVe
Uq2q9qnJ0jvYBdm1+eDCdGD+fZCzR2D3smZaLq04393Rth0IVQ5H3OAoSfXnJvkPPlYOZ1As5oEj
GlN/XpM5RIlehhxO8t5d/0u0bBpNnuvdRrc+B7biVm4sfr+NPEh+6Nl3jc8ajmATnLiMM/3nQW07
rLLIohRO6/y5OelfFUs58zhCbT3FxTw5Oi8V/9ecsqP5hFRNWEFOwwkJW3cyPjwqFPVEggJ/bB6E
jMV4yl7KV/XQwqyW39y3J3QLCbATIOPJBKxZ+SF+Bnsb+MCwJl5K/hjIsfinDtxgvOjHds9n4ql7
sg5iLVaB2mApOb4Xb2z+n90P88N+YSFpPZWv3cfw4L1YTywqvbf+fXhsH1hM5qeEfdOH/uJ+JI/m
Cw0eFnsfWDcfhw+qOoxkAMnWG+nH8gd/9PsNvSQTwH6mOapKYgL5lmcDU9eHXk7rMNlyB/vHZi+9
6IeOUtyxeHdedM6Ee/BG9UnQs8u38LU7+q/Vsaakqb+nzLo4w08sypWHfm8dzUfpyPwsv5Uf5pN/
oCz52R+rx/aYH0ves1N8qotJemxPNoYSFt+wYR6be/FH/A0x7Cf1Rf+gF8zCPDxFXy3IFfiSbCB+
v2hVjMx/DSLCXang0wZmK/NzEMmp3WVOasdb/8mKELW3FIknCSJk+nLmBFuOn+xlViLl2itnUbZo
6IYcnGX1ab740Vx3Zr+fzwURNXP1X+dzto5ThyFOE9WNt7lzFxUIrKJZTpOOSqBqr+360TWJNr4y
3eniTfntJpw9ecSOia/F3ISALrAvWOfBQ2nMg2wmAxAiw2+YWO2EKlvELjtYysisqW12c93bOLD/
WubqZN67j1UzlfvbRpuQcLjKh6UXLfwjgMJ972AR7O+Saqp4Kx7pANTyagTyxatAkMZHwaAdY5/d
uiBwoybr2DmFcEyVJScNNxXdXVEs/HhqHgwZKxuaHe3BozQCWWGY9cG0cCdjumz3Un7lffpu/P3r
rv51Pmd3VUsSJQhVi/Op5ixtAuhd1JHURVpN+T56EKyon+ANWIDa95fDc0FZm+JhO1H9dyrMFnSj
jW9NTFom5kLyphmSDxC7lH1vB9TRHuCLiZrNrwxAcVb/OmuHoD+4BGh/ZTG5/zVxqj4qms5CKKZm
hzQ9Sp2+jkHGgNVoi9PoI/uplinbM9aDNIm94qMbhit3zhJP6rdzOGtydrlT1UZFo0AOzIljlpPE
APiqHsbBmrHfLMudYs5TGaMdBDINSMcoWcgPGaVqN5GCmxEcS7UhOHVXtiTTIyL3o6OQM8BrMymp
OM9ZmcxS6138t2VDVyGhPGhXC8+GMuccY/aUmUKVszuZ476PWBCksC4sb2FEe4d4b5/UPWK0J86t
me9JEJt7HS4cizBB/VQPOyTVMyFWQJsNp6QKvyTxCkvZPPXy23qst2GKsCkzJkLq18gnzUANWXyk
ONNtUgM3uqqsc0SSVx7txRfkr0d7tnvXY79sDJNOdUmrGhFE2Oz7qpx0bs9m+DCwiy80PJPXA7DE
8zp/npZM21qm6eiw8vg5pozGrsJx4Hkq9bTRCL+il+ysCSy8uu67tLiyZGKtxeKHcLSz0WsBLC9j
lTUBxQFa42wUrydnX1reikRwRYRe6ZC3f16NRc9DqTQ+0eEQLtL+dgT3MwZIJ4B2UMLfaLzTBmSd
D6gMbiLPw5hig7+7urK/OFewq5NJKJex3HyXkv56VeXMzbxIlfFD4c1jGdMGVCH2XHYOHVBX7x1D
n2RXg8Mv3mL9O0+JZje/+Xn5iW7mVdFJXD6I2aXEIudrvEnUJQ060RuCsEOn8fGxPGmfv49f4+Iw
EogcXBZkslhnRy6DrFPjQmNufG2ZnSrsJDS1diRXBthwPWRMsUjVnSb9Yw9tEAzkhwKxUJm+YVCe
yDMCFPjfO/kFq1uBcCTLgL/p7h4fRVX26+vw5c+/cvKLpFkmzSqoXG+/XwHJMZfeBGEdgEHP6v88
mEVO21gfBzXeHvCVT44iIEIoCMX/TyYHsoSwY8NVF8X/Y7u2Fu0imdzx79LlmO+lNfHnL1j6BdWz
mZQLViT8Z+xuaD6k94LyTQeVfsIdMagLUohEQM1H+SZ8xdYCRSH/E/xb0dVg5YpLG5bvA7bc5R8B
riVi5KafPJzoT/S0JcS/MU6e+sk9yRLrB6Jt6gnE1unt/cPCmzw81PyWpdIC0sA2mC6D5QPixHt1
XS1ezMlyurEnb+/CCdut1cnz9+3lrAfq3oRZ2HQIWEhNqM/7k0d1srmdiMf09gZw4Ute67OXLJzc
v5CPOiU/waSUnk4Amk36+XaukzEiEidECf2f+KlhRXl8DaYaiikA+GVDzVtdHjKGZzR5/abYMoFx
p0QkiDP7/Lw57G/EbWad8929Mblj3MbD4bD//IqnR212rGezm09a9ROflA4k+995IP9Eh4h03WtF
GkW+9HH+NpX835Fx9uUaMz9XUpfBXY73znBjyuZO8256OvakRlVMbYHELIbvxHkb0nqrBA8xghF5
OILeu8lkHMe8B535Bntn0nVUMsOjai28KJ8EfTuLBx5DsJcjBkWdrClUbvNkvBMKuXJsFpHhTFok
/J6EJqRRmBKght6aw8nRYU0HFBXbaRli/2/yaWZQqXemdnXj3NtU1LGjGbOSHkyY388bnL+pWc76
TCWYyZwo/WdXL3XtXja+0BTOBqshnZSEb/qKTQa6WDho/HXXOBPW19lJyPYkJaZcZsxjJD/8mLFo
mH4PtotgoifnwldEycpFKFekd3ZOROtI1wNFgRJHM6XKNwPNVVmdpgm2WnkrG6BBFXo1/h8+6k8y
ItTClK5MrZekr9A7aAZblmVTblF/fhTbsPJ7JWTtaSa3gJ0Lb0qdPo2gWDe3g/6koU+G3QAaQV9i
0gW+2jzFyUonchIGm3tvppS7p+SgEJzkbbqb/sqH5/JUwRRMCoXK/kIVe+m/pgqjG/tSp2u9ReNK
PQBBI9/qEMgmyTh4RDWgXleqQJd252Cm/t8RtbM+RuSkUmV0Pe2hetp/xtVSxcCMNtt+HI9OrV95
AJesHIT8yYjwDNJe/oUjcayysuS+pSfPkrF2vtC3AnLaQEcMEKZKLp1teUd87dRMd4RlTK10CaLv
98/7t9TrX+scR2dhYGCP0eSzHUjTDp5M1YUJyl469XKQVoq5aq2Vq+8GIMTD2lQXysoMlt1jH1Po
nrW4I9x9/JHxJKpln7EmnQSvHXtsQO36QzzMXZo9Cjr5x54eO8x76+h4cz3bqOby95O/JKjgDv7v
5M+WNaqWGEqdcPImLfeK/lr36gV/bPshdW+hOOQ5e7dhkjSL/3Rc9hqE9+FQOFc0SqXvKpVefg8U
HSIRRRUrFbpGRii6GwT/nXl0k/1/OKxNAJ2BGk1BzHH2rJQW42pWZnD7WfeqwzpxXmsJ3nT8ILTZ
5fCMBUeL7ttruTrf5fbzQfL3gc/us1tltpvoabyt8gOvIhRTKdkjLleMXaq+1Sh2ooM3nqRrujxb
fIN+O/DZ8insUNF4Aze6KvNF2L8pyZs/kF9ZkzPmvDnlXpwQASiaiRyXhlxjIqNMV2n2zp9J1jGr
vAe1Y0mZvbfdEdxaoxyFWF63chzRh4BOS5/kU4h2N1wOJRfqYv5OJ1scqI+RTSN0kcMpN4OZE8GE
M28is11EoG0ruO3hSdFonqE5qI5dM9Ofyi9H3rCy1vLbLn5QMPVbGrKr/FXpJzkRzLZfzRxvkxpP
hZD61PJN1hTwhu96bx9hxLahesiH3pRhXGeTvCPjroRfb2HYB94Tk53l+huPa5TldNEgF60lY/37
GLu0Xv37SZ9N6U0eSFqsJrHg7SE4Z9+vIU3DtXvNznipxWP+faSzDZaTZ5EuJQzmUd2G9ol1xsLQ
qHP2kMcpQyoZyZ4e6oKe7TQ7dtgsAUimwfhUgwjyOVyscCG3X64z89lB/34XLk0EVIXFm4ZnmSzW
n1MP/6QyW4WJAIBja0MEsRHj5csQWpq6M72jaVxh51287ZSA2BChLacX9/OAcamoRuOOsbDXpeW+
IF65nXr69Tfq4qxqa7YNghUyIAutn0eq6XGEdiwuTd0H/Y43mB2/XOx4iQtvC9RF86/Awi6pLrD9
/u+QZ3v4SCv6CswuNAx5WUGblxcay+D83UlnBWqYYFIjQ4nREs6T5sqxL95XHSAm32kLkOTZ1ZqB
J+d2Ka5WVD9YE4cHso2R2139VF08EgJRiNEELjvnJkIjccq8iBnOLUqudIc+skuO2OmvNiAvtUns
vw50djfN2B+1Ks/5JCbfDgHvCyWFDJYArsA1v9GlY1FWZ+OK55Na89l70He90SkZ86ukCFkpbOd5
TvGbShDsYkAMv79114529rDsKg/UNuLKIFsj32eWKcFCooLWnlmN/H6si5+fvy/t7DamfSDHo8qU
RtVFoRJGFWbaDNa0zcKVnzlzsTVRmCmk5gv7sw5ctmvwxQ1vPQXnLoPokFAz+2opRA1SfgVCcVEe
7qj0pkQatkLH6Odbmthak5QWZyeYCRAe9V2SDzhtMSdjOVGMfds+h80zOMwAg6M0a9mDXL1Hl88C
xwaxxUBSdOvsLGTZk3KjjOOtG+Zrty3mo14tGnnTu89C6mu65uQf+ci7TWPWw27E08LByPT7+9O6
uFQWrFmLuwFJwj77PsrUjGpwD9FWTR7d9A8J1Vj6kYTE7EUchzRMb0rtvg42jw5AufBw5fAXRyY6
CZotFMeJ5v75OBq95EUA505rcu14Wx2QAqprUSrF6qev7LfqbfxSq5kXPaupwk7umbs0UIPN/ssW
xfnrTM6GbZc0mdQFUrTt66XHok8tALlO23HHN02WZ+zIfr/0SzMhWYrCfMfuAP3UzysPi6xy2eJH
AotbB7csdu38mSMOxY5VAc2R3w/3vcU6W/Ax+1EGFSZnA4THz+PlpVbYTm1E24JOgT/4cydAdUcb
NO+ciWF89k07dfSjpN+UXH0cu5MIOCDtGcl6tDXCmRs25XcZDQmSWPEzhZ896bX6XU1g9qFHbDlM
K/VeCv78ft7GhSLZj/M+e1Uyywl9wgmjLRpCw5wLjb/cBAvUC7g00zSnr0QWrb/haxME2TLRjaWw
8bHEzAph+bHmKS2pUKxHrVMO0ls23nz/9rtAUuwdENKi+myyq/LnhjJ+S/rJA+AZOCC+m45VUEUq
hr9PLH4kxWqKmpqvrQOtWBiEoknSGuP8aOdT2zsOdT+LfBh37KxFO6FWvqLCnD/+fk8uvDQ/bsnZ
S1MZZemriYq8NT/0fDsxl5JlAFefk7auzVQXpt8fBzt7L7Icp0Yejdx//Y1lvoZ7p1wp+CfRtv9+
WZdCEDiUpSqKo9IfOK+le6Wp+uzbo62tLxBw2SCdzJdAn0fBLKNnB9zlUdGJOsz2HeIgimHpTldv
B1lUTGTKm/4s1jaqQdvMnWYfJvnQxJS1E5sy16tkT4ecLfby93O+9CX/cc5nr5VU2nJX2EO0HeQd
A7Iul8Lbjs29bzb8VZg6GDDqeNLyU6tZU5V/cJVgcmkb+eMszl6SsBxlVbK4c2Zx8Nxt11JTVdMF
s3zgPNNa6TuqBdFb03o0H659wy8UK38c/Gw4WqmJNQMNDVMIYE8sz2zXbVjizKvifQvTpVtsUt6p
/wLipqhEqcCxdZUxczY2EyU360ZvwfqSEtLvzJS+80z25gLQXh87d3blYV/YNFs6EhM8qZqO2eTs
m+10ipH2mJZZPFh8BMFqN1gq5CN6uUDRNib9QNgJUkmue3QQeQH/5fiCo4HKxaI+Is7vr8Jd5aEj
qur6uzqi2WviJrhe29iaWyn5+geNk6oL7+7KYb97KedzB55WWTENluDQiX8eF7+NpIY5i303DVZp
+VoawX5IbxyvumuLfS0tIycAXYcs8DuuIG03SirPexq0bS7NNRWOQ9oT8EBzohOMnYpu9w4xkucZ
n3GXLgc6yV6azTX3yc+0h8LQ1pIvz21NW+uEjw7KpkX46VVfNFC/4fvQ3cJs2o3FomjMqZwRo2kK
+9oyQKcVex/okhHx6hONSoGcPShStla0YytT+0ZdpfbPYxstK22vRqy79ZOHzbQeVz6TRADQL1FX
jokYn11xTa9eRx+cAnjLww8mGVSK943G1CndO7GzK2q+LimxWYxvtkFCKyaZh9opt52vLaJx2BXs
u2sZ0TOUD3jrSUzwOgXqLgVlU5jTPJEWhqmRPFFhBwymNjvikhSb5MuG3+SFNHIgW+f7Unk3rFla
PsfqkQ1Qtm6oKxu5MI8RE+CazzY5g9KOI9je0qPqrWkYZrV+ahGHYOGO99ABC19+BjQ8D/ypkUKf
ULVNUe+j7hTruCRoCPgJwfEqhfZ2l9ca3lNa0uoyjvYlXkEj1Zaa8dTwUEtIPDQvZmVnTevwJKHk
pvvdpNZrHPUPtY3EgZoD5rZcBpJfytMIJhhibdDIlTkfgrlZrzO7PxVaNHOGfOGPKKatcKmkSFE3
JvK0Lug3A/NopQwTN7qyS7k0heog2lQ4dDrb9bMPJqpWqbFYgW8btCrNBiEkez1updssO/tadfHS
FPr3wc4/kKqiDYZVUZCxd32xt9WlRbdGLDZScrOCucyOaPiMbIauskHZQ4mzMSLGez+R2mvcsgvr
Turi/7vys29m13RhF4jCnwtqL9gMukH48C6ujhTB+YTIxZUZ8uKdpi2Nc860bJgzP78dZpo6vT2w
4QIYJoAaA6XjAuH7zKmJNY2uTUbix/3rU/XX4c4e7FhVue7LbKz5OPK28mDRUQuxtd3s/Pw0+Muy
25Gs4ngPDHHkK2S9/P65ZBd/4RyoIzCuLNlRiA35eclESLWuMqIJqPBVLSPiCPpt9uCt3GV2q8cT
ANErFGSreu2/VbcQh+q1uyFRJXsA12V+2RCo6d8C8AfLdE/DKrmN78unGJgpSQfrdB3cDl/ZO54Q
IpyzWxcsN4J+SKfb7j170Hh1IamP2+pWIZIUwLeyNQ8aKOmA33nQvzHPd7fAMTU0p7N+LeDhxkp/
HnYhNqtlfS9A0wBQV8mqW8JBWZMPuw5u+jXA8fIT5ZcHoL1dC3B4/SS/i7/r1wo/v7nNcBk+kNy7
FCGaAOkLuozgZ4q1QjTp2iF90NqQubl1NslntfZXPt0PuDSUBcCYiijDhn8oqMPSxrwpwe8COV35
N8ZSZMJp4KDbg7Qs1t5bt00fhu8fNGyVw7BNPqNPSl3+iqNs0gew/wQejof28J0HB0YaZnH6AEd5
ieDqVtvAXZH2McmfxRNyDGcD2UscHgxZDrAaXdBI8NimvhW/uqdhHa7krcqvGMh7vDJwaTcTAV81
VwLCiocc/wQEYTBG/AYwq/gVbyA9rzIsQwROhnv3Sv3tW7xyPtCZF2xB/qORdy5uCYugU0oFQRkt
NYLUICVYcT7VgEbZjAMDQ1y9Y73eouO3QmeaSt2MVagVe3uqPr+P+IuLYLSiNNwgEKKlPlsfKFFs
eZ5KHZIXK/bnMca4dM5nTu2XmfuKINYgetaYt8N7rt65cNivwTAvFZ0sRGoUlqnzUlQ7e+WsoQny
uKLCxXrEco9UevN2wxeusu+LHrTSbSLdsUHiI++yhQNcEUMSBRiBnToeNlcX5Jc+ejBvVQNxFp3F
84Vi1Li67fjB9w1hfy8aOu0XR62669+bS18b8J+aYVGLJfxGfPD/WhT6rqG3QcQXjyEggrBo5X5X
YZPm6/fHfPFAGrg/QXSSrX/5vRJPNxMAG1smTDHOWOYDG7WQL47XtlWXJimbQY2dWwdtcu5S0Z20
xl5fsxMcdxnwdpLbkW56myRktcVG/1qXQLnkUKJjLBuQVBSO/J298tddNDGe9Iooj1i6vmhLdZ1b
+MqSbu46XGomEBwg2qNhHxIUmNQYNfVgGsa7PowXhIR1DUOvNtdJj5XAIBiTDcJY21N6irMIMllq
YklmQ0QPgGDDMS+mDfQeiV0uwyOqs3u5OqEiozC6rwcS/6gjVFH0oms02yR5Znowc6nIqehABXWt
s+q72IHeYw9rAzdb38g7EtOklqibej+IQqqxd3Vjl2C4rRxigUk4kXHf3VIDfNW9w9AMU7N8iwzs
NdnOiNoZRPXJdwWW+iMF0J4luZ2RekyLOj4OuNvquL4vkmfD0xYWzogUiKsdWFNTOSnM7KBVHPSL
qqysLSclck+e6tqSKZYf78JxUDhzi+y0yBvmPt0RzZ7GVJXkloST7L1vrblYDyRwDGSXj20Ed33Q
lxHrJLEMcjwi7cH4dpoxCxlwuaItRpcManIxRxhpMfioelGg7yzpGHvszPQqW4kYyNBut7EPxgJC
06jVj/FAX7DS1ymQplaO73JVnQvonR9EC7XPlv+Hs/PajVvL0vATEWAOt4yVk1RKN4RlyyySRRYz
WXz6+agZYOyyoEI30I3jcyybae+1V/hDL+4nw1U0k5BLONXm3uBbf7+Pvuq5Aqml2Ui8QvLoNvkc
8jA8KXn6OQRjWDTp4mnqAMENJZDTbxbEpd8zopq+ypUZqqjPrfrOWOwrSoyJ7JI8GQcCxLwNmNem
1JNzG7Fq1XRrMXhLm4OOi2ioR64IQURAPi+iK0Y4qaGlmTVyBuyGVHjsEMfs8nI1aU60DfN5Zrvf
v6CvwNKmOOnSwE9TAdFMHYc/NmNEd8u6CNycmAZZXvkT1Jd1DfVqAv3I+RbQzYSCL0+XQIANxuwQ
ny8atZOi2oWZsA5CCcWuuPVG5roFZODR1i+/hvLxpJUunRIXp8RJXsuYaKfDetK/sNxawifkXmiR
p4zz5qBGE1AWJwIk8te3vX6c4wpVjU2aFJRYFgEsu0S+BIyDT1+1ILlJUaV8LshvsWY6o3adF7H6
mD9/yp2hHsEdGhxWUN3OGSoI9I+mzkKJGV+JrQ7t8I6a8/sP8EWkN8H5G7xGwLParaqwJDXncxXR
lWctEuVLQNcURqr2Jmt3aqMvr4RGNpwsEOaApv7+0uJVaKraJOzWWcD5xWSKFvhF2t3Nyr8az5pT
dgBSFKEOovzfV4oi9VRdNZqm2fDGm6cUmXpzJARTiQ2exVLdu450X1UCf130Ji3hyNDJAng80nhd
d5KVLAa56pwq13hMVO+CJ9Ov/gOKOzwipfE62W1jR+7nleCa+fsIiT85VsreIrM9gQnxGZs7RW0n
P064NDdTK77J7foSoG3Uqfh8K15xXeQ587aVilNbMQO6Iz4LNK6bO3v0ixPaBPbMLqUvxODmJuVr
lLRN0pyOY4waYh0vjJRmSkYXI4X+saCGVtTd94vyq7AJlgpdLRA6Fpzam0v2QpZchTOTADHEwaBi
2wM3vKaTIjSW2vD40nY/6eKVoWKHqrKts+MkaVeno3vnTr7a0sjVybrCujUYwP+9luK4v/axIaYr
gUKBKvMcbSyizkSvq5necNJFb4b2VsOmJOlUOm05naxhDc5k+C82EG05aPiSqKrSbRlwjeLiqmm0
5xmIMNql48tQFcmb/6r5aUoWVE7TRM1XvZ2cSmp/uchDxiCAV09gaNolfKS+euuQsFRfcOixMISq
g7sw/i8/PI0aiXx6MkG8nVGeZUEtw4pscBKDEi6o+ujqeuqTtfiVTwgSjoIpX7lg1iDHE1Hu5KAI
exeJoEwr7DaUf9YYOMuI9GFvotU0Vz4VQoG7xyTcJJvLiKK4VJFTPbVkgQ6CdEUOTO80zU1f4yxy
E/0jAb8W5fOqMVaJXMwNWlskYGdyoSlhGhGjmJKhSTmKlCPI2sytmx9xKs+mZGeK7Sjnp5R2Zw1L
edbz92v5q7kggBxyX9jNZAS3iYBspnGUns8pBAbFNQ0fIq+rSR/kSg5q8gnCBbpV2FcQ/KfcrSLR
6QzMnOKPunsc04eT9qrmb1X+IUurkSGNYtQ0Ogc3VPBZB0zaZPhhdm8ao03M04x7MDZlitr/fBED
/wOdljiJ+02AbdsuuQiXNF1FSfMaItMB4FOsr9vJJBORz5CubI2FVUTXyUQBs0yfaqg0Y0I+kYxO
LKPTIyF0M0aL57NwdvUmebyIZ2+I0PAaU4xGTpZ9MWxBStZTa3+CRUnojrLwv/8MX5XQJnpoHE0g
XFBavFlaXTYWhlFpyVRCNyoEoRCfQlQCbMwcT1gKpJ6ECAzRrSEfGIoPkkIFU/Tv7+KTy377OnWJ
/a3ovFMg0H8HtjqL01BGhm1F0TWiYSFfG/gk2eyMCrdcagiuHkd0tLLqIxauTtO/VHA9C9zYjXA+
9uMsNvFBMcExgNWj/0A0MoHX4hbq5VQvHUgQWBBzmFRCUvp1TBXUVUtSTEZkPZ7BOrTRSbdZJxse
EHYbK7Sj+n2YhIHQ9y65zvk8eEp9zDsVI5SST4P/mYiolJ5uCj4Yw+z1KLxNTLBB/lDM30ass71U
d7wGTAr871/XF1U+gsH//7ZuFp8u4Kedm1IyKQM0dMmBfPEsrWAikB3Epff91b46cSEyMRzVSYrF
W4WAJMrDIUb2clXS5iErZ2YRe0I6dTWBZ4B+/P5yn9/6n7WgKxwsCjrOaFn+vRbSIRy7ixB/Xk+r
zTUtQwYNpGdRfOwuyPG/Takpefed606Ikz+uS2ua0gh8DgoV6lSiTCnjH8n/UEbDNdK6/BCjziOA
EJKKWSbkCzX8wWsN5WLD2/HpcQffX/gmFf3nujeHeitGcZZkbX7oCtxKJq7zABc/YTox2tb1zlN+
doD+fkp6NowQwX5ITCA+LX//eMpYiiRVkMzLYegYdIN0QvPGrgvfMPdx0tha9xF3r4M6j8/vXT4T
1OAkLIcaVz1v+DAlR6Btr0jLUBEO8vlFiv9DmBQv4+/bu8m1pHOsxLkaFYfTBfkuinvzbHD6tF5o
dn51RrnsVM364vqWKk/qCXBI95gNNZs3+61U1zsddcm4WfuftzNpiItT0UylcLMmdNlqJ/29/PBC
Eu3jOPlGwpzNBDvBzVPzz78QVTtPLizhvoLE9Tt+0h4aP3pXdvUCjaxDj8nm+HrGjfNgIJeF0adk
N6/ar/AjW4Y/JMWe9favs5Nhedk7jfuebJvZyR9mNqYjiHcNiKLBk3JqiFFoj9ivErJkcTBpx8WB
KtnmVujAMdtZb1cz/TWEq1XN14OPnpD9SFF5crEPnjfLSyDNMi95QRRofdkrLmJuC6TY5ujFo7fp
gde007mFUyFTORer92WEbViySTaaF85alNfUFY3yVe8XEK3hrVje2V7o7ymCb4mdbi8ovp83V9f5
Ee+0gFng7/wH2tsPDSMey17kDuaAHyJsItoMtjoDXB6kWwYBth5cfo8PNYZh3fEMuT4/trPqTrD8
+huaE5+dETL11/SN/1jxWWQVTSuxr5ennbg+u8iOPizDQFqZCyTqPGVlPsk/8CvxNK9eY1QJD06Y
9U4Joa1DN3H0602BI+w8+DGf7N5KB+qDi/mkrW4lLENJpZax89rZQbTrnpIZbQHVr7Duld3hR71r
t3gdvLbzetcFw0eDJWu7ZNo413bWrPHPd2LJzckwrVe6llM3Gjv3Cd1286yJUp8HJb8ckn45IoNA
KNOtzkVhl9a3Jty5mjwdNDfBhI7mlD3olLaQP28u12bo1oRcrq4Uu0j6p0gMyB7C9KkP+ab9yTn1
J7tXB7fXBcbf6Epe8F27CrhFveXDD6V7S66LSEBL75KSxTYekfDOwOIT/3x7k8Yk58zrYBvfvpOT
ZFWn9qznB8tWHRB8FCsPtDdA+tioH4deqO4fDLiLF5xQZVQoaX4hYdlvwAH8OLvxPtqHu2GC5is/
LieXSfW2m6k71e68ENomvh3uGQ0bfPSog1eKMxmCnRcVCpNI5SVeeBDc6kiHCHcwwT158YO8vIC9
DRLdRfoPRw/7uprIoNHLeRGjp0l2wW4m7VkCD0UAUV6mD1bvxIX76/tzh8e/GVp+LhcQefyTBSP/
U9nSvr+0KG4wpvKQwcHmsXwygG1D4DTsEmXLyQRSXVSPVWwX8+1VR4PzupAXZoCEGgKgzSrejEYw
LehkWJAvOSegD7uJ5mi5/bM252U7BcfLAFIbcmkClKpSkYW7ouh+gU14Yh5yNNWtDEOznkv4s8r+
1GY4UErq4PNtzT3PS1RBLWyCa4ypdU8+lDPrl5pgJDgZbSylxDUQ1ZX807ENXWOuvAqu/Iy45zWo
n5Ng0udE83Mp+LU32VtiCOQ17iRx2Xujy/99Nbjyq85FKBDpwhq74a1c0OsKhF84Gz7WM6NHCPE0
p9+FEAb5+6dj9DAv/EfDVs8ZUBNbPHCFuTaHjF+HjsQWzz/6GXYbnnysZMd6l2bk+GhoQj8TZAd6
loP+2qyeXejnz0Ve/OkXlZp74lfNCh3ll/bHy0u/oPEMv9C+ziDsrcJA9qpXE1c/RE3XXe7Ez1jm
zcTAml0X2UaufeyUqzmW5b6w7Z3hZ/GiBsrLGRdE+nZmkPxSF/24FvfqGh2icPCaYi1yW1hCynBX
lojojg+hE7FI1ee6hSVbL0xvnz5EbklUFmYonNuK3b2gZI3M6jz84CkQXW0dgRvQ99kk8fgKFOYd
bdn5L2Fay0hGDnTN1/K7uKS1BEKucOt3mJd4A/M/mqVO6leIsF4nn3U3nXxpXco8t3Cm1V+iSssf
qpdnh7/Mq9hc59nFRQbRtea86Pmk0op/J+QS1b4+pH4ve6D11t0h5cfTLc2I9vl0DA85C9SO/dMe
qZv84mBYC2+3cFq8sYs1d4j26xZej9tulem20oeQAmAeerWnzE/8aOwq/XTWtahkomJqgyKYtxh0
m2uMZPGshrCEyurE5MUE2szzWcvcI6xY86pDdvAbS8bVJKHbO/9rTNm9WHa5UHzVs/jT8SzZAYGB
mbOskeAUtjJSrIiTDE675sBed7Pq1zk9ue11DXflaK6vArELrVtheeIoZ4nXXu9oOySuNrpn4O6z
Kz20Cz1o//Paw/cYJdwQ/SC/3ArzX4j4KBGL7xQofE+yjtJ557u+tg7Wag6O4OscIZqes1Fyx3nu
iujh+LEXLeBlRYMSnGTsQ6rluc+8QsEcSz5tx/o3mjs2LqewtSffbSwzPwmmruFMpvAZnVxKXG1Z
rt91h4GRM9jwzThiE4c2CvqwIdbrmUf1u+nZorQqH1WHMgNV2Zi/SnNQhbM7/urHi6MirNrY6m76
rdrVbdXtfUML6t5WEZ6tgxJr8JPLdNChsrN/WpuORApqsORAc724kQGux1Vfq7y3M+W8reOHibre
SDYTmUcISUHnhnsmOGswSNxJ7vbHkpwLThJC6D+xU7BPvI4P1Q5MsXWr+qGKZA88EdVq4w/mDBEq
hEk+rFeanwBCWbw6Ru6FlwT1ohV5wqK3Sf3iDjXiU6C5YKKaSR2VJYbeME9PgsXKYTjzmhCQwj3F
KS7IW0SOysXVYrbHBhwJPCdGCjL6H7bkdr94lStKXv6w+oS4/Bq1cmci1IO0ZjIF9VS1njDZCDLe
yWRrKvH7JqcPIGZ+4Cft3NVp9kpw+TEiPQtd9lg54ipzz/vYLxyw6T/71DFPgWi+0xC+dJNd0IX8
J11j8k0mOjpHxdFXuJltz6Z7MHfo+m5xBpq0az39ReHlm51dbQr7Ex6BvariiI+npTkJ/nI9rvMw
S9RHQc2cpLMQzbkg1praP59F15zBv8c9/APJDrcv8HE3XfSw2Go8CrT7x/KZrMOLXYKlYnqnt0m/
uUlcE2hbwQaRg+tCQsl4oXuCn71f3o05nwQxWGuOJadOyy5/vl5OS1ozxrrx6NSY29MBiIb2dPGb
IH/L98CX1uGv8eqAMkGuZfKL9egMzF8BW9viDsS2K21UW1jLL1PWjgSomxCL1NHNey/yGdgiUs0o
kDON/Qk7ntzYcF9kaLYiVi8o6gsOUMB6E+FfjkEZwkH80d35tXmsf3DyXL38cdqQxkx5ztgC5tYI
Ojx4w5ezNOsfpaf0l+orv5kXY+baOt2T0pgQed1xQLehvs7CLplFqgsHPWO/xEsKTO2AumVBOM3n
2gY+V2rX5jwNBFxotuf3HumZk3V5vZ7K96TYTBWpGgVm5DKSzdsfqjFnXMxTNhiSM7HkGVEDF5F8
5YCXNIfeHYNawHrl8npx03yejW75rDcbATGGJVQAK1meaD1uXaI3Elu95YszZOHC0U+qDeQ5L2vW
jGdeBSd8pReIqnPlGcGAYsYJBMxld3GbDxG6uubCzeIQmsKr4Z6PV9FG3BTdATQqyi2nAZ6kdvwq
IM461/30F7a+a1aeDyLHU2eqHjCNwezZwY7MibG+xgh5j/7nb4HzyiufUaKkEkDwmEjpy6E7xlOR
7F1nZHBeHhg7TjQca/I1S5UnuS6voWslLqcbD3Vd9rEvSw6/gUQk0klueVqFpTxXX6LJOqsgKNHO
svV5iK7ElAGNXuaKs9PbJJ0ceucgNe3IN++0276qEkxkQZgNIlOFUuvfafu50a5DrMHuzs84ebUH
ZlJpSvRvDFc11sUlutNklP9trUzEJ0RiJrgI1cnNBVulCtleZX4oWNbZEw5MsRguKtx+horoYdFp
AzfUh/ZwSQMjkVD+fNLOvJce9C3E3rS6uArc80jIvDFsZ3cS4a/KGBpqBrNfwIKISf/9PtToUou4
iueHxAxG9SkfZBDs8DNQZz4lO8lApzQ49WwxOAGSeKfl8Tmxuq1PUGuAGgPOmV9MQ58/6lPz2pb0
8pTscBFRGElNxxiTJWSONZ8lzNNddhmeTizSqEBiubBIEwbUZs1ztz414popwOZqkVvTh4i0i3dW
E6/kC/Lf5kVL0ISvfBZN99JH+DtpK3Rw0c/aZPoxkx6K4cmUsc8V21keyws409YVJpCEformjbo+
Fxr3hK1tVJ39DjhxjRc0mVn8KpnXVdS1WDws9VTbl+amOr/TxA5SqZkVohhceI4LSJYEKY5Yq9yl
aeCTnNG1aLt7q+urz4cvsEhpP0HBbkFPdSnl+RlYyAHdITFJXbz6yvZNVZ6ZS5misMwR7rZgAugL
I5YPOsKF5IK4bk1iAqnsFPFCRPy3fgeUmQLFu7O4phr49vP+eXdTDfbH5y1HAdaOxd1VLV9Wcavs
iBRYBhOcRFRVNsblGapsSWtL5xPW4/ud69/MDD9rPJQokAVmfgbq4pZol4RN1vYlm72a0cyys8hO
IqwRN2cLT/epa9U/T5tfx0msf8e4KKF7EG+aUrwTdb68EfjJKEXBqQXW//eLONFLCwf5nB3kECJY
UzrnGqDLu44C2fePfO9CN9v5KmldUjaX7EBoY0IsJaObZO9IGt55IPVmCDS9WnRMJiIl41gFJsjf
T9R3pVS2RnQ+DAMFjCMDOGcKJPlpeGiiaSoaVw7aUIqwRivGUmd54UpYC8TYxHHgMWrACeA5F5aj
iM4D+CpbGFYWRgwVH6acKfpaMpat8G5I5YNy8U9y65bDU1dM4pDJhGVU8+bOI5lfvDuZo0EGMgLg
DimZvx+pqsbQTCUlOUzFIymTIpEh2PI4a1RvfEh/RO+RaOtvlyeEcHDIsn6OuwKZVTwkAYhF6/BD
LmC5+xoeGxi6VfY4L1LnuonIfKgUNvUH9dF5WAEly4eVtM84wm0LSwayVLRqWl/0S7/7GLwO7OYi
CipySfTtsGoExvJk/Ba7oHtSyVS0ymZsRgtUqrBuGAMZcxKYANPVeup1quufLGpaMvEuWdYnkGVu
0T/KlEzCnfAjTev2ZoPDRkdMS56oMbo1BYA/Nng2XpNrPBTpobi81ulDw3OITeWejYOB4jdQn4t7
kVZ9W/pqiMxjyWNmsC0XZefDhPh+6U9L++Ze4HSLqEZzK1Mv/e97SSKigDhcs8NZeeL4INCU7SyN
UIYtvUv5/P3FtC+eHCsjXWQbTAT529DSqE3UCScZESjaXvvqZ3jMX6zYm8ybriyNfqMt69quN4NM
ZQbLAJFaHF+jZb5DFjcjA3TEj/44LkeQuQSm1ItSd26+Cjgv8MOAZDC6xLq9ctFyqg6iafdzpJgi
fBQYiNoREs7HfK9jd5JiV4wulXd5vzxT1X3/mOoXewKELwNClfkogUv9+6X2Ik5vcpzHhyutlnwl
B/o+fkpWwixbqntl2y4ovAI8iQJz39Md6ylCyyBbmztzJ1AHVe89QmmGlzzrq2GRhnb4Uj6OT8ai
2rSPp9mFvDf07nW95S9iE9qZwLRRkEGJ/9NE4Y9VmcptmhWdGB+s2oNwJGQhEC/ShstB6Bbn6aQh
ytTg7LQJu4gCEKwgPBDEX1FNV79GD5SBkEX9FibBRb8zhbqd8U2Rk7uj5YjkOnPF2+G/2hSd1ZvX
+KCZASH6mm6AKkfnp87cD6JnxGuTOzTI+L7/lJ9EtZv9MTnl0hw3J865LP/9KVO2R5jjmXsY/NOu
e8xX5w9V8/Xf1033HEMR+khnJl0bABOe/ioCNT7EJw97+132ClnF+sAIWsULhIr+EG1byI73gskX
mTJYdtjZfLWpZX1zgyazrzrUw9MBp1hb44TU8jWozIbmXIEQb0UpjXDMXeG3r5Y4EkQsc1gj2j9x
Q0Tul3ogYidrBwyDiBtylvppuzXTJ8Oq3LLahHFiPy6yrnMuWT4/T6snq/6zUfPnspiA3pNI/OQV
cHNyx9fy1FxOPL2cNS4rgqVR6IvQ+lGZpi2UcF3vXPCWzfB5RYPRns4r53qfe/+PbVJApgn1QYkO
CUGyGpNdZ8IvLI1AGkwvV39cRGhpLY1eDbOdhFnGQ3genqMMJfPEmkf1GHy/QqV/FgDsHfTbwAZY
GoTL21Ipt+RmbAuszEqqgf63WGzIHc5aUKm5u0LSxeruvYJ/ZpzTFUn94Qxxgkm3r0DRyniIsgw/
cRn65P6aPAnms55sIM6Bi37Qr+c5trc1VkT1MUNNT7lO8EAJpPMHrYyRlkt/erzzFv6JXjf3NJ08
f3wWMVXHYtC4JxVSjKgg9jyBwzdwEQ+5sqi7TYObBRHq+8v+swturnqz/KLwmgvplXffCIsCow/R
I99I7837v7oKpR74jUmZjin838+Wx1kodw3PprSNU3L2DSV4c88qpTuV5Wew+Cva8Tx/XOmzLP/j
LcJIj6BJxtGhGDf1GbdDHNdgasFrNJPNWGykeF9daYmDq1bv5Aa3uCKkUZFagoTGycM/xH+gigpd
hvx0DvfsLU4cq93IWucUuMBhwp2Vy4g+DQeOlm2EC8IwaClqo9cW9w6aKfm6eQV/3cbNyx40Y0C0
IA73ly72unZR4FBEntCBlmE42bxbSHHTKOui3wb2vPcW1Ccw75vLWzf52HlUk7bqeQtVQdMnR2jN
z84SPnyd001N4fKlih8TpO41rZ5frxuTPGiSlji3u+J6bJhNmfMoP15aGUmHNwNCMoncnUU/pS9/
3SOSWDLoOg3b4E8/5L/Xo9nXelrEZywen5SfWAXNupXl893owM6vgcK8vFu1jMsy7PuaZbEUdxag
BHR1mAjoq4gmXYGJWWIz78aBLQ46iHjmo7W/xLYS6NsIyMJpq7q1n86rtbxUNzRguUYeSKRF9G1V
NDHs6976Zcy/f7J/x5s3T3ZzmGZVEl6qOu2P6rpllIMpj74et7qTP+iL7uV6UAOR/E1dd6+93f2c
hn/SFgY4o4943aGBaL+P7jt88lk87wN53s3StfCUL0PJzvHokzGJS1eKqyyvu8pjigZiQuKtVJ//
Pjj4vLWzqy3PLSf0R8/cIGS/lbfYm8+ER9UXnoxD+GAFl232nCLS9ajt9MP3L4AK5M63valNQNS1
ltGf+qOxneaAajKLn3C4Wnc/ISacVuab8dCttJ/KNjxevHG31D11U/li0Dq+2/gXD7z4FitGt/LR
bVsxyUp/ZE/SNrOX6rpaSa7k90+KH6/VucXgNN0g5lswcxg8y4khbuyUTTS3Ds1C2WhgSa6gQ+KV
5pib87rymqWyUTbJs7aRH4VAfYDizQDYeo0ekM3/FQXX3bgH8Xve5OvYF7ekQ4wQtHWxEJfxStmj
AOOclxzW6/NSWdAOXxh7K9B9c3M9mIfrkrniWvekO2vqVhV+wvD/tVtuioFoEPJzlCX98Rosq5/a
FkTtymeWsC5WTGFt3kobFDNlaVINkF66UWBs4uOIwWEgbnVXnEsb7S1ayywXhLIDcf5IexmQTrSr
Zvmy9vOZuUJy3r/u4Ike1Qe67cKeKif6bKdTQKGJ+UiLXT8Iq3Err6Pf0rzyh9cRxNH3q+dWTvb/
HpVUhNxgkn24iZ1nucxJFyKmX178FD8NP8PgtA1X4aMSIM08U3/xMMF1BU3GbxxrsYhwDgUggEXg
Gc/NOzfzTyCf3jvydsQpElTrswr/4yy7pnpS9pHZHcdtvDF8ZZatJ/PIYll52kFbnzb6SlujFwmj
V9wMO17TsG1ev78J5Z/y+uYmbhIENQ7VVgqN7ji8CA/Z7zAoYnvcFj+LlbHNnhgWLtKN8dPw42CH
crA97CGAXbfm9urKO2lj7YU3YV+v8rXmdAv1RVwBELsnZoOc/Vd7/o83dfPZsjpqL0rBnoeYxnlT
rxs3WRdz4WBsmBpTquqBi7crmxVDUOZoXhbkYBrStbbJAjBPviseUOZ1tHXJ2MzwkWAK1L2+SB7G
Q7weAUHBlQvUtfhmHpPYNvfhEVQDQDFrc3rQDrAXH9S19IAl5AoQdFCszn66v6zhic7SzeBqM30H
oHcRLy6BysmAlWK1tPYnP112/BXNMt5hV7lB2MmJ1ipz2mLWHLMtk77NsIidbrWtlrLbMWpkbB8k
T8WTsLYWyUb3+/l1jrnqLFyY3HbGsAyzOyB76SLfNstoUSzVeTQ/byyY4bp/OmQr4oZvLURGeZeA
on1zes0Ow6p5lD1mDt6wj1bhLvKs5bg0d1euK+76HUfeqiDsR3va43sZ7ngKhbt0zW20DQ8I6jKc
U3fhCqDcrl2fH8b37KOSnDRolsYG9ytHh5cNXOSRGaRbzeRXZd+vJuq6sL7ODIDGdrSSt+ILZqS7
9iVyJufRzCWa8bScQHNz1q2TvbYDrAO0KHoQl/0ygRprXxezwcs3yaJw4keZPRg9yAQJdRMTooyH
+MmatQui+nU/+sZW38iH5qV5MdfGvDquNvE8nF19lVk9R9M6XhnB1FZrV5HL4bAuJ+zFRlhJO3nP
0b0dnzUAi5PXp/M07jja3pO1sKx5bf51wi6sh2W4KNFDBzrxYO2MrRnIe5Q3A6Zk7bv2Kjyik5Qw
1Ke6mnXP1Uzc4a+61fa8yXnpoz3NnwXEs1DXIUd283JeqQz+EKWumIbpG2s+ODT95ldei4w6OoKe
Pso4OMtWM8vZ1S6upiqDWc0DjphOZwIvvV/qm1OQHA0E4XdkHut8zSRyBkNm2Cl3KhhV+3cX4l5C
V1AV0TO2xJvco4mU8iyMbXuER7GpRh+jAKC9tNvzx+wwJQ3JtnMbMIjDnDDij7OQtYumPCQNP1zK
S5Y6Z0TCETHBGADD+Az6+QsWzOUX9SMiLtHZ+a3YdyLcF8EDNN/EaxApBhkO/p0MYvyTXnStbo80
3QKMmXfV9uSML9mPar6dXm8aWI7EaSstxt+XDC9ecF2skAQYTxMoXgFg6fs7uiWMTqfQRItGawBP
qH/hm/Wgy+m1q9qjC0RGov23rPfjzDgoay3QnDFyzl5GbrIsFsOmfvj+4l/lT39e/LaCak/6ZWjE
S3ucgDwMShftQf8hsrKAozlWgydy6jwj4UB6rtsZu5FWczmh+zB2xIkUGOCdEvVzpnCTrVs0zmTo
SPgC/oOOxzjzkjUX7sjE6cobn+sPMCiThwJJeFDgefQjRwACqG3kutoK0BXjf1d1XmBO8x/LZX4P
I/3vcHf6QAZlHpxNTO6sm1pdbSSOGzVvj4CbEOg4vVzeCgsIQfM+Pl/e6rdxDgwJ+T4Qkd1afE6O
hCriMr+1l1Zwupftuj8mvu5ke8M/u7SDl/KETt62qo1DtnNANxfD54kT40bIRD5iycpzBgIZ5AmE
Te5om2pZPSNhZDcBUBXvOM3riyBzPXXHxBGLh2YdPWi701p4vT6DBXOMV5UBQ28XQWUznndjP2Lg
/nQ+0uAT3zNf8bKtDM/xmfG9fbY3idcDmBJmn8c8wM66cJO3e91J/Ysch/Ev1GNoXrTv1ZvN12m9
RQHYNCRcaTpTCydXnPI3lgulCcLRZVivREF49dp0lndgD200XNDvxxv8JXzqcjteZAF4q5VVTugr
EDPRR3Q0PDRoLIApDUZoD9lL8hSCbYlDW34pfht70c9241rBjRolUr/voDADRFD5sWySsELbpN92
H3iR3Cs7/2nxsGz+fNib0kRQxvAiNG1zHLYnnEB+nlYCyjJKCxQ+39UgvOYKbvP6MX3KEX0xF2e8
QQ6Gry3zkx0KtrlTLnigD4BN3oyjBZ/qaQw0+hl28WTsQfBIEBXgB1o2HdxoV8TOZQfLlWeVn3F3
q5+zZ/GNLJFmljXrflqzCgDJnUPg3+7izTPeFAsnHcGjSK8bUrHBzTwmrw/dEnvVV8AsoPHaZT8r
n6Xd90FL+erogRiLFreqQFm9HQLBCUzL0uDNGrYxY7zm4Ixz7N5NNz6q7kdN0BJfPzQ8z3+o1KLm
hm3hc0aCQzoF2bIGzdMCTi2X4h0k9r/zoul1GPhh4opkoh49dcb+yOGTWioseB3NsQPOiwIFHOi3
YVY9qyDrdqAGF3WQ+MIGW21poz+2YHESt44WTFRVoJO7689wJjiPki+5AM9m4i+TnZ35aHLOIx/4
dICa1QpVr532OnE127WZrk2PygkgccVEcPJqBZTpZHf6bJ+cmduY/Odz3UTAtonoM4185g5vlwZl
DUdrbWNb/mCLvslP0mP7lm+ROnhFyF6L7BHaTWHXr/VPcWvR3pzjSOKjtcHHCA/WFJRkd/zdr7p9
E4jPANQIS656AD32/UK5ldf7PFr/vO+bckbuITOVY0l6bRerEvE4brqYq0657t4vx3x7AtEZ5Dvg
G8MqXYIBBZ6JW3BvG5vB1pbaMnoL3Xwp7XuiZPXRONFO/nl+iubS4drbgujkM9SFXdkFc7XQCfup
nznjXieZb5z4oW1sUGL6IQnCTf0+vk5IX0b1HwODmAYM68XLfmsTaDi8uujKRfeo5F+kFtSTNE1M
Bnuop98mOyM6cnpqnJpj9DuCtRF6iKmO/hb31WWbO401jeS7xehkr82+WFuuficGqv/GQG6AnruF
CgHOZLdN0iqPz/E5RfVEwUWqcOVN4Vr2tlxQMV2csHFhcISrn7qbbAUwhQ18d0ZR5k/RbmcXeAqg
ZKee1YPxKICEBqkcnAOcaHYZp9n3S0X7Ny/kaIepC9yBg169HfUqpRXKlSbUHE3advBFiiskwYhp
WHI2U2DzPxi/2x8019zhPf2wHKoXF955bXsfiW8tKaMcYLp0zPAwTyuIDdelRn8x2Zc8Sw2aYHvu
IQ+M2AneiTufY6O/96dK7wC1aaahMPlvcRqjlAxjKIT1sfamvE2apTMRiPo1kJHIByJtngDdlgtp
Gb8Zoi0tYYMSksZZug/n4S/9NaJrJc6VwAgsg9U8HPsZ6UP9jqbvyRZ2AAT75ZQz9PP/IezMllTF
tjX8RESoCMgtfSP2TeoNYXYigogiik9/vpn7nLNXmhnpRVVUrSZFmMw5xj/+Jqftembb8lPAwuD5
n8v/ce+lqrs9kVvEKQJlwG9suqkL5HdeyxeZpZCZ1tVsO8UO9r/mtJeEDeqUWBygVua8tNy7k3un
aWKptESK253F1t6++4Id/IGHoiis+ldRuGKganJYGJdxwXut2WeHGoIyQYOu3UtttzWSFp1paQlB
GPaIfZhiy1bP2U5FnVs4++HuYEA+25s7R/Of7LFfX/LHM4RigwHAF8/roVwgHrCHTLJznl8D3gtG
/tCeWxC0ESKgU7HS0S7M14LbjGrOLsEHakDpi1/bVYCr9OA2OM7fn7wT4vT+65IeTvdWN6kPeCww
FYP9X5pMEl5x/wRorlYcozaU69ppIA3APsbYP6icRTzON9BgzdrD7fN11+9apYV2Tx40B3PPwp+1
x81LAYwRD7cjQXXdO7o/L30UcxFO0y4cvuLZjRVw0M9vQb49g19e70fTwPq8k07I2cW36Jhto2WW
Bl0D7TtefEA0OB1gawGDIXdJ3or2bjJdHgawmMy2XbkweLURNEUA3aP7Cd/9HCZREZ6fXeRPHJtX
gMS9/7vIh6evV8xFbzcuEutQWzJmGhoCfXnyK5+akKBgnzEaJKq5En7czeUJfXc/XzXTwrr6uORd
PXJ0DRQpB/NkXdGztCZ/L4VfTxKGtaLfxymCy/xe2cSVVmdH+XSm5OLVM0/91Aw70ONL6y2PqEUD
GXEJfGEAk78/+T8C/R/P75+Pfig+ksO9e8123BpAPKzKa0N66y1us4oyHniFoL1DyxiilD+rQqmE
Usullw0kmkd6yE3LJOXvlaSaXVB7/FLU7jfznT2KhzS7MW7rxs67+Qent8Czbrx3BRG9a8teyUo4
2jUc9dTKxyV2GAHzNdKn3bPR3qGF2drxKJsepuUHuZ5ABhPJ6CwgW/f1cB+UJOp4QIHDXWbI09so
X8J1njP3oizGqwy+dUwQntCmFIbqHtBeiaeOACqAihBezOjuwB5DaoKn1wj/1nDr3SkpY6saopHq
3y39jaAHTE/RUGl9+LsGwTxoimKb4UegEFqo+BKKpoO/fr35M8neYd5nTtLSrlDexiunE+wGJ5/K
i4JFtVj6xgUFCNSmsJxDWzqSysg3uIORVE7l3C2cB8jcrAXVrVmo5s3vop7Zg7fubY4QlAsNsp7l
Jcpt9CbISqHW998BNSdnVFVXG+77HGFxG/63UaG9YexiCXHTkV75pWOepsSrCKR2b2JKbq+7LkIc
e32zMgvrLsz+jGyuWEC2hIXHK0gsiFfAIeYFgBI0dwYyh2XXYJOe93NzF9yWyAaIPEwCMskyY7WP
TmFi6Ta8f2uE0OJNYK/5HO6wBfsPKXGPgm4VQGJPjWUWdvkb1ulj76RhK8wJRyQmuA5aPvjDgDwW
SFoofozb6y7Y2h/9Y5AF5Ox8MNUx5zunBa1PD1Bs36IDmeYBEU0bPJB4MxUzd9AM+Ce2FsRCa7F7
N33Ie9Ma8uAmBcBL1p3wOu15gJxrPtguZiiLdsbWL150E5LvpHWhBKVYRklGGzhP50ciN+2z1eWr
xBaAgXG1poWzEVqCN7Yzly7aGOwRJgQVeL0O2qYPdHMJIDvmWvjI2JBhPIuPHsSgtbF3D1WreDl8
MswEYgm2fgpUTbkDf90GVEYGAbpAjjiyZyP9JK8aYYgMwlBiMQpAxIPtRuMBe7ndDEtuOtUdoYGo
Hz+nZT/ITK9k+NOa9WAKztNgO9R8kO03XDHM3jA2SmfVQyuAJ5fi3u3U09BCeRn4FyMypqhF2GZN
xQjC4Gn7GEMgUsOAohHx2XCOjZsl9A3y2yIofO5vYRQvDGh9xT189ozV1lztXfdkHz7VvXO2lODi
39d7552UGJx9jJdxNa6jagzhI4v2U6EGBO/ymgmvgKXxdhLI7jPj79io67peRYBHdOK6Ni0rH14S
5HeINhFE3Sy0kltHNiDPvakKK2yN1ox38+ohwHtFHcPdOPAeCp1X76Uhb7SwBMi7iKPz4jhLRuF7
7uAA5O2PKAVR2rpxz1Bfxc8WP7hHTawG0EMMapqG6kgzrgjFBsjP+OOXIViOIc667E0y0GYdiHDE
PdRV/MzVrcWT7fnXg+uf3fmhxVLkG2P3bXUGBla4+TGbyUKfXj8PcLkAvyiXnVt4nscjsRIn7ByW
hNhO3xq0VcbOPZKFmjoMCnn9M2O5Ywh/tCsbXmu6aTn4/xifyuhoIcW1xh2jcKSgpp5L+dooccaq
U41P85wD7+Z4zyZyPxkeoiz956s9zJm0dp4cdmfOPKqwhdwxZneLrtAGjdzsZ6eARpw97O/b+dWR
/TzscPbrtjBCwgPl+zl7Qjujp0p6nncYr2Yg6VVtxne3HBdjcvrGuTtaLXEmK0skesvYaPXv5LRN
mhkbzoFdar5/q9Yt7+I9u7DOT8xF3Iz/XtjDzThkSnzVi72oourayI5GHOhgc3jL9Hi0gHKFMCQe
lU5hkU0cQvncGouqvwjuT/DYr5DPP27RI2Sd7ncXucR1kp4ynV05TYf7hfJy8+sh/FrRWQZ5pDmU
q84ro2TkknV4cGYd81UJ794HKay1UfZBY3qWy+ihcMz8vZhlA8Zl7xwZlA/lMp5YLWNglBY+zjY6
tzDFxFBUZlea0iOiQ8qMg3nG6uIZ/A1L6rdy9b83+ov3+g+GlJ3vR6l7zsWq2w84+JBMQsj05Yto
7F7OC/JjW5/6UH65v/CtnftL3acmQw3MCWMs2AKZyd9fJUrw7Vy6G9t5s+K4xTx0JvtXcw0/vzVC
vmuJrWV6WOJ3t6usGip6zy+tyqs0g7LHbBzOssbAg4jTgZMC9oFoyg+uOtvRg2xaISN9oQLsWGIi
WFg9Y3NjEIXqKw163hFV/xXW79Xs2ZJHFiwxzIDLWI4aN0cI0XX644qbz850CS9PcJ9fAEKIYR0F
kJn4H3JPRLP/zz1sF/F1n6psSvGaAkxl1hYeGdXRzwWQfpjWdmz5tWOD31hbG3Ek9iMYnHFQHBGb
19ZdMXqcKwz9aU9GvYm2uoAaFt7f7/ovaDhXiddZhzlHGyTqoaaWsr1WdlReqTOSAiKlD0aH3bxt
7SiijuPtpnrL4E1RuTJxBh9zu/QECIA+yvHWbjMeg4aROlV4g9fJdgpSsjoSFUTXOFy+5V+Zt+mi
w8CAc38cn+29D+O8YUx/C5DiFdg6YM/gbS2MWkwzwCIfpT4Ixd9f8kfiMhgcJjw4jkK/pLklwu/7
s9gq6jk7ajvR3OvDbHZnkoQfY23wGl0WlY9zRoD9gRE5sVv5GuA4Wv2WvQ0LDnQxbz1jP44XzXWD
ICP+VDGjkYN8ck9szdFfqA5fCqED55g5WJUPcNoSd8nc+c1L5yXbVA1p2sMzH0rP3EWJcZigltTg
1zsVCz2e1tjOYPbZsXrObnRabN9vi917CyF2blxz9MEnc37/pIwroX4lnmnP07DGjfe1+rjNWzNQ
nSdAFJbPv2wAXcwfsTQVwgP9YaeNteulW+Taad6xM6v2I+Y4RornQbxKzJiWJR0dZ7SF9o3jVXeu
EU43oRyK2XkR0e34CcNsMdrkVcNqR8cYQbFEMXGHLZD4LCM8IzI3jhDFUivVYuyZjGLz5Ga4T0jD
rUfkS3S0u8Yr7Z2L5c4gnm2jbSRP0NVaWpD7qdX2UquhMr7xmRIiXeLcvdiowpg9JDWEivUQbOFM
5NFu3Pakyc698+NLBr9ZkI3xQIBLULlt+2BrQdlHZgzgXaORptah8mp5tQsn2C6A+c6Mvg/swfQY
UNI0NNX0UAy/L96OgWwaabhfsIF0B5L1djNTG0t4/Dr+XsS/4N+sYeFPCIOYJNtHVn0nxtFX6XDk
pL7ulV/ApPAwwH6GwaxkvFLUiJbwUqD6Z3H4tSkH6Yb6kE3kCkhYWGVfdnui1DauAMaJN2/C9krv
41Aw+/tacez8bf38c7EPUMJeTdQetoPneXuqGM1nNtKMttPYiMX9lAD2eqX1cdug98sj+fVFs+iY
zUjus4w8cp546OhNDAn2Q6hTqZ18KPr9hKCFBITazj3ZYQe3FOO9WVa0ihRBIu09h3iD44PRnulL
nA9cvAbMNjUKSrgaGlzFmqhNjXWAKZehOm27z6ADQMPUbWwNUmvvnl4xkJndYF7evQl5BYAaRzof
+vQuP4nhLs0U0zuUo8TQCs2wLb3rFPlpkM1zzqZwvoSEdsDG5hUXAxn1DS1LQd698JWapiYuVbQ5
snkeNYBnXV8s7KO9tUEFXHZI9zRAfm3eAgT/44lq0SLxfYdnL4u6Ds6RHlQUJqgtyu2XbaihuRfj
1sb97HemQixf9rEG58S7mFlf7EfvtPghlm6ia/mE3nP2ZIP/ZEAj9ffLv5/5L7St7+vzAai7y7fm
qPRYn/ni1McylSKAlApvCFTtFxPgONpabuHNcHcjHecryYVrQUt6BugcZN4488eX2mixTWydp4ex
+PDHeg1NiojiQwzDaP/7AVDHrePuosQnOoTrp+jTjH2ovdxnxfgSbQNRre1sbEUHZXAzlhqE2iq4
ILovean73f55lnm4Z6djgZ0/U6P8Wiig2Ea0ybCuR1rj92vr7ZU6TsjUmcvDamdob8WgHLC3uu0B
6XaLG15YXQRPubnHGiyF30oGhHG3YYGYYpZIVxdsYf3iWzl8ZtT/Cw+CZ/rPpT3AXuktlndaRxwD
UQvfLrFQuVPz/bznt1ZVkC1iOFk0sWYTxpi4FNRbmVuGzHmdIiy9Zwjll2b+x2P853oeOpP7+ZA2
+4Rbdflsgs5YXUP+9DkHVuksqQ192on2y6TffstmO0/B9wVH+uhspoASZQTo7m5dSnP3HoAXODHb
+SGEveR2LY2tHg+i0TVkCMafip142g7OnMZKkPe3MyVoB/FQcg9Bsu7B0AJQ8UkGfNJ4fQmy/vp6
D6duWmTty3b7tRJ6di/abWIIffEacp9/7AumMNBcv8Z4TjeF6RwmKYwPCLyw9v4GiIM3DOLQzsWl
7n8dYSpvhwlDZXYoNGRRIDuZTWyJ/bRg+K1h+GehPNpXno83WT6JK28PJfZmgHZceGpAeDTxbk6R
qPa16OqDEbt/bzv/sTX4cdOoslFfg9tC2Pn++iSHWMv1anuGWX/qMy5bYd5yaYGfHp1eAPfFGip9
ZEf6Sz6o+3jXTNOh6icW46QA3qZRjKvphwoWtw9u3t48vhIdtr7OSaMApLlySnIavMiTOigK6rfD
oPvWtm8DWHb2RvBaCv/6Vtns0544Y7HUBUowDhuMWFwJyl7M6Eua4jHF7j7c0krp1smU7Y7TDvA2
AYK7R93lxXs/mdW4XYIoHM1V7Gwyu8IOCN6TIhbak0pC/SmYEOUwDF/Eb2R90OF/v2XXUqp3sqKe
5gxQeDkGxccFCYLiCSOk7bj4OEeXaD9GtzIk7yc8To/OHs+ULk5+nDqO5qQjetuAqTVEkTN/sx0q
Tt0/oWhQwKyLSPwKtFZsYGpqqjNuOMD0E7iq1r2vUSN3bWpscFWExWC3oIhuy/gsjOgMLsviZLkO
KLGsHj8i2k0O/oEqU/AWgHEoD5gbsutRg2IdhbdPwPHInzhQVZ764jriQDW5Xn4vHtSAP3eRgGTz
eMMdf+vYT92Wm/lqhEGTeQTFTJlt9fArO/Jixa4abL2thx8bQ8AT3N0cyv0Bt6YjfNRygTmMh/uV
jfsRxknC5yzzsfP1mPVZ6ufRb8OI7ZqxfwqlQYtxIVRJCLfb6Io2ARci/+Lh2TRaquxItzB38e+h
AgC5h4+4NXO/svG+szBDpLESNMDa7uGiJBkyhI1KsK/mqo+F3+AQ3gUkwD85dUEGoYQlRgUE04Vt
V+o3NFa3ADWff7GaoT5vKFDxA2PEuGNEgvkYP1Ud6fbJJs3UwWAm1H19JfnYVQHk9gByGS2DvLZw
g2LqwEHTCmF0GZUncQPa8NLByvcmIZ3uShDE/UkCqWwXgKIFNRKCo7sbkvEBfshxFeBH2Vi7tUT5
JAKTWh72OO4+uNMv7NmIb3ZveALRqnh9BNIYU21rVjNJkPuKJ4PegOqJt/EeNBZQiWzXUT5kHqyP
kDyzi8dAYltcrIgrwY6qBUVQY0ov4Sq3qW2MrTDU7IH/YrBJN8INcPGMM8mWYAPlRYPFJXjENw9L
GVsb9AAQdXHTERjv7GOoc9O0ic5x2+GmckutHGOjjBV7MlY5KDxeSRzJwiEJY3raApT7dgKuofiq
XTt6X3L4fxZr5STBztG9BIo2z4iqp3FSAZv7gM392JFpcY5hx1eis1N5Mfu6ZsPFds+UdWxEN1cN
M0EbpqJsmAgcbBNLILcbHuzcLzjXioCxBp5Je7/1cukj1KCC0RAKpKDl/BmuscA8KDVTeoCuxQ7E
BBnLPQx2YoNZBIMbmZfpiKhgB8y0XhNvA+grkDTVjfEiRJ65FpTC3NMc0c6xjNC+h+jwLZW5jwqF
DWifxSDQKoQn9o3hJUtgOM4i4CPWUhLEtrA9rHxgnTAf5sMrApKrMa5So83a29GnnNCniK8pGi/W
DhZAOi5w6oShBtzjO9PQixcPimV30BtcPEhVeL9K/P4zPsB/eCk/zpV/NsmHknF/ry9pVSscaS/J
SOwgIoRNe4mD80QoEbQXadgsik0yyoPjdD/WvGwae+oQ5NjrscvwZ8PDtB4qr3qovR6G5Txj9rTM
x8fhfp3goAUDcx8B9CjjPchfY22g3RsfSB0Ys8uOg1wtH+T0Q8U4j0482BAi5hBHVB9oDBJ5GsAC
sIq+ZG8jNE5GPUg8Zj7QrXGLgXV/C7R5M9r260XGr3Z4kWXY+Qg8w6vfCXfDMtw5bT+O0v7ZIxd5
ADPcYgEYHVaZbHAu8N7R4BhH74OXZyQaKNQBtMepnTJoZdDHVI7Mcl6mmKfEM0AG1BbwPiM1dZCi
m0mYnogK5cQ+c7YOg9jGbFDQztkk2WIBMjMMOLNInTSoeFQqtYvLMeNKPPPUhblCc16Z3ZCewJEY
hMaOwqK6L668PcRSWIj9WGg4nvFiJ8gVdL9nf1HqvO1QncgYRKqDK2OUziTnlnhQqP2n8p3fRg//
HqUPjW7rruxP1173NKdGx1WSqDy3mEv23mMWWSOTYTU7RXQmXO4WVZEYcrFxmI23dxrvmeMUHCEO
7oc126YKwkaBKEYk3g8412mXXwi8b8p5y5Uw7zZKwuy2ZjLF+qq/x0LVkY6WXBl3Zdjr2doL2DHg
nnen3Rzozjaownzv9q7GDtZ3OqGcCRNMWPEeHalTLF5QTTLDGTTT7ku9VmeNapY3szw6pEIMGFbz
hX0Fxv0tJLy2rzr1BFYgrPq3E4CwCdYig6ZhHuax7S4BXPqtsJex1cisQrTQYTFKbNR7pPFJfhpe
hqATUN6xyR+yI89IBCwMrBJk6oPDx2W4H55fU78ZFOtW0B1cB/o0vZraKLuhHoczf1gK4zsptdXX
nge7rRVqfi0ZFwwf1/J7EtBrGzilsQaL5f2ZQcgXPv7jOQA6yuTlyZDOHmrSw7mpk6y4lfMbfbi6
SN66ZjrNKHnCtnvlHbiXFI5iCq9AZsK57RI+27/av3S89Ln/fwmPkGeyz9nbdlxCx8whCjCstrB/
IYDM6w3LKda326Gicb7+XY4rv1DY+FgKSwzeyY95BA63pzo/V+1zOcd6MWy/QiUW9nRAwkZF8eHd
DbRDZgYZGZdJxuRCPiLZLEAVvGpTD0apA93BjL05LEYxxHmtVbP+aF7fVSYQJJ152ntBe7EoveuT
svirUfj50P7v0uEMfq+K807VSe63io16hsDMS6asdriY43rUuhmS7uzGx6l8MBJAmHWTWvJru+vC
+w4QUBkIC0lHwVqn+4IwCd6pBaHxTXexV4OeeWI4ndh3yn7ObfAa4Cs2ze0bbwhDKpX7EwDZQA23
T8h5sQsk1YBZKs39qwweTMMBvR6CFUoyOwnzaceCTD+sXQmeBlgmFpptaz/pBOqad7fD7tIe/f1Y
OwKDeLg3qCFkonSJQYF884BRXI9JimXEvZz3IJV07c42qqpAIQ1k72ezmPSbvjQmL2JrKGumFtst
VkEGLjLnrVtTQ4xuwNbs808ohz9t9klgxH5FZFgJIwft4Ymd8nb3ll+v5fxqXzbDrg1OONit78sd
qg3yJQbxkBftFmFws5wSJmRwNgICAjg/uTtffhGPtwd9BnYSeKNBn3rAvrQmLw+tnXacJ/Q3F1aL
k/apkaDu9oLcw1DWkwd3CvfXdnjwYliCpbDruZKnvdD66RxjTcofyUdF9rlflPAO1cHB5y9gU1zw
/liXSWejukSe2Sl7tV8ZuzGFJwX8LYTsDlK6ZcWxDi38f9AJv+1AVuEV814pg55fA2oGAtlqI4s7
TM4U0bhkS2PIMBV1yX58oyw5DEHIx/x9bXIY9MJsTf7jhMhg/B+XWLi5lNlTgE0yYymh86iBhVG7
8RBgHUC8Y1WunuLPf4VTwjqgQUiGnVW2oElZVLQx1RgehDo8uecZdpKkcVF2w9Wg4GAKeF9iP+kQ
4r2oscqBPdppjMT/bCx8LyMqbgaBdxz0PYkZew3zAMrwomceA9nNR3vzjeHhwYjtsmRKWDoIS8J2
Zp6nMtbEkJL6zK/uDvG89v6lgFDbxgYcALUYxtTPeSy0Xle7nCbj/Zkt8e+FIf8yRoH4rJB1QehF
p/PIic3VTplX16qY69Pd4KW2zvMezWcacQEfGNOO0xd4sGZ7kC2VdRZmr8fltl+MCJlFyeyrsPzi
yTOQ6Tc69L/X9Eh01eKybNetczG/96v+OUj8ayQ77Clez45B+U6w5c39WD6bFS3evIg6V+MWYtc6
Tj19hJAD/MsFD6Mey/3PtAT0bkIN2eDkFEmrZwKW344xNhwgDCHw60BL/b4pyxcssbanpJgffVIM
GKQXH1t8WVfqTA9O8//YgSqrvx/b19n4+Dr/+6EPpX8vPlaSLPOhjLY+9DCnVNiQNU3CvdK/bPKP
3uz4SYbnfqX17IxHhUsPEszXv69CFp/ycBWIwlt4euoy1jlfcT7/DJCVtK7b+7g8zHvz2wVkREfD
1eT46zIIcZoBdg8m5bsVj3p+3ofpAJ/H604x7tXwA6gXRxqEJuwQwKw+GRr/UmX+e2GPYJ92vZEw
rh8Oc4k5R8dPxhJMzL+//E9XFSoXHKSIiEH1BrInruGfL78tTmmrlvdkVbgX7JNHt9cWtu/0I4d5
6h3myvuTz/ulXPr2eQ/Ista+3FrJSXwe3qmfW6SP6gwTuVKzk7MprXtvimQosdd65tf4i1ynqwnc
v9UlCFeYAn7/osX5rNVpO8nnrXEDYrodgJ4SH84EeSExKbtMqG+1NhVUN8ihJtp5/6ARzYorNyrw
qbriIpnZv8iLE/++rLazMy7TA3ZKXPhQEkvv6p2pOgAOAMDWIhTF9DD1h7f19w3s/OTmKC1VVH2M
MVpK++t7/vPA2rFctC6JlM6z/n7TmsiIFNU5DDooWFDZjlZ2DLZzLDoUtIQGyd39itovkg6i7rlR
7cnKkyX0lUv9/f35fkUPj7R9jdvXZscVlYve5z5Ax9E1T287L0HRJJmkswETCnliEervIE2EnEPt
7bpH5k947Wf+zQM+73fp78HzprHVjFo0Ve5+tod6KnuteeE23FM392smz5UpRx3eRqfRYUW2bfTh
+CZHmtslwdtW4TikHwyIR0fWrt7fO+0R82fY6A3An2rHa3bSLvxT56gal1nrVXnqNKH89oRgeYB0
kCnOenu4H8U+K4/S9bSjOaTtO71J1OBzDS79bpAA3KCbt87YQONQ2m8mF47hg9UwFsMrAAawAplp
R4eeDaXBFgmWs2XqauZkqoMonPaQEbZOEnWJJ4jAg4y0YcbMy2qXw3SND77+pM/QRF/9+HB1kTbS
xU9HvEHfX5uTujtWyTXfzdO+PtWNWTy6Gy9f7jMp/GyoxfhThoUN82a7wXHLOcIt8WFOIae5YylI
KIxP2XrdyP2SkSQvkWDEapghiEakcWrU10Lre7PhRMI66kNb0Yk6Fo0suNjmsOg6ld16B8chnx2D
7sKLzbk0nqNafbLbfkV8P3xVhv4iv5qpPyOOh+emx4mkYZqGvwksEwz7MCYnvXeebIrZcaG+726c
PoDsmOv728yXzv7dB76H7wz2MsKHt8TjIO5fZvIdE3Ij9vKZ6rQqo1kpcAdcfX7G8RinUK+hFY9a
XfNGqAJ9NyNuhvCF14SUVxlOFab0kQzaH1dSATAcHx2jeJOy9WN1PCQNYX9wlVHVgHH/vbH8MhSD
80A2JG3Hl53XwwYpSaf2ljyeZL4fpCtpqq96cGsZ6CTvnZt1nEnh1sIJtt8QBWik7y3Yna+lPFUG
WlDxztZ+3TJumlG3eKoybiFuFSlBtoHVehgnaxAKbNQVRgFQR4OG3nN9Qm2xALIWuFENmRRm9u3J
Zin/bKcoB1FJtbFIFAYGD4806WEurcdqMieZ2/G/fGuSYW9DBCSvYgpESrEBZ4CZLuy2Udt4g3EE
QxdIo39yy3d4R8BtUJMC+b18stxww/75aqGOFmHz+O0qVK/fX620k5yO14OSzNvgQy8YX/OGQKwk
PiXHGKRcohfgXLLbMOgUUhqQMuLBC+PE3E4gGtdOe9pelYM9SDiJAzMZhAldvIGyuCXCaxPQHlaT
bDQfwpUNQVSI91XmVLLZPdE6D3LMsUose0UWBoedp7tdX1uLcK5umzigNqi9bm/9O77/+NB8oqP1
5U/mK5P2skvooxE7OcKArg/sP2hhAXrFxPSdrglOPlkWhXGa7JAYmPV7iR0aMxE5UIdfNEPvsMT8
FLNQt4SJ2Ebe/X6KhDVIA8MmUAYlg5bGUb0zzQvMtgFiNbINQoYLb6ymHeO8++d+lto7xhLKnI4d
3RHZ1MzEBbudNVY4lxmBXFfGfJd3aZwtOiX4pfjNHmPnVTP5+835xZmLdD/YfSTQYb5I6/79QVaJ
ftPKXS+Zq3DuiM5WYc2a541C6OWnPs03l3igDzXjAIJLyEgMVGj0rvbtHbXPG7AH51hmkuYAaUhz
7u+kqcgmLSurIPfurxx9Ox1btyNZ8d7hczdr212o87Pk7AC/XS1KEjig+8SQ8CfTFjLmwpwvxLiQ
ZXNhyIH43TiCILasLr4nH+cqRDDOxtIlJWrZAXf+kBwqnylqLBBjEunNLNLfW5PeWnm/vpbLy7Mj
Rf1ZAnK7EMuTstWjhf/Smf9TwcjHmGzCyyWZd0mvtKt+NzjbrZutYW+8KClb1hBeAa1PHC5E01kJ
Ez8k1TDGk8FtQtjDcSnyRWv7CAMfxe0OIitcJVsVISzSpF1YDdoyFoVK3oI6JMlEGVeLZnaPClhJ
i95r88rEl0Dzi7Hv2JD+Q4p9RVvs2/P2xc8+4sEzyab22zak6rBiKNpwQv2BeG0z5Zjs6u28QuXK
rH6EIQSzv7PBrGdwtqFnDq4AyZX1eQwkX+w5NTNb5fW8WEiwkWJ37yEwZxhKYsNkG7irq48I3IYB
xdu25ljdmroDa4pZpJit3+AiFCugZWaRpzXgmLe/GDdGfpEowoAOmDmmDMzFQJg5ufP36/ALzwa/
Zr0r7HrFe6E/bLryfa8cSF+QZmkfLgBNL0+GfIR3x8HpAPkdWxhxYq7wB2MG+mb2nOnOYsyYoIEY
AjccgsaA1f7+bB7/C2pPIiYBhy38BDCx6T5suK1zdbq00f3OjkIbjqt1J7YrTqu3zmd+sHSnTrA0
4AIvWLKkLUOODotTUE30cd4/NdYNZuZgvypmxDyVI7LOLrPaPdiMTHx10Hqyp/zSlHKtyENR+EJD
xFvz+54iH/VucrlcpdneWHTHL3DQDGc4TB34Si41xRCoyUTwOjos8r5rD0zv/QBUajxzOehov1Sz
XIjWaxOLR8J8VxSI/7ytdZanSa8+S7PWeKGhX3PWGujyZU78l805qjrFQMja4jEaN8jLYy8Zf75f
8NSrLbRt9NOS4XnH8Y5NPZt/wt5kM4si+AfGS/0Sht4lfH+XUfZ87qdjL9wbhCsgCEOw6Zz650XO
S4F19gVauRodyV60yD/mXpALZmloRAbrAzziMkdyw5FIQI0XX62oOBtDRGU75ID4Qa80r5atmNks
0iui8OAsQBPnoDVmt9fJJIEJLcDxfTTpjLAWdZZ6Zmnjm7l8a/moHSa5Wb1umeuplj4Xs0Po2Lg5
dEc3z0edkQ1vnj6hwrNRIQxvApTmhfzwP+IZbi/5/CN9rcLO6OPsKFFNaeeaDP9MafWJCKzFZHmD
68lo+77ZDJT5pusQv/aywoDcClZlfxAEn4zyllcjyK15y5sPGOFjdVFC1qQbxdDkaEjBqp+I+Xi/
WmywWlg3RnUzqzUW9ISC8X/dtnnFAbnNS3/13s+hJhv5cmwlwfxgB6ruDlK4lxXKOf6TYTCWI+5n
xk6Ruu9PkP9fxjVKG1xb6+KI3NJJUPm+lnraVmlV+V6aoR5uO2sHAMye3DyCc0x7ZTZ+x5pDuXz/
ez/q/IRRvn/qA7S1zYu4OWupNFvUVnTvq4vhTIdkaM1cAN4+eoHGGJxH0044/bwanyla9L8v4LcN
ERxHmMhquFJjlfv9a2e3e6Lt7rxCQ7hl+JCS0nExkrdklKDer/pE6eHK+UbmG6L2zBCkJHujMmSO
ly1YpU2/cNBOQwN4tlN3xf1+6Hi+XdgD+HOJq0Qqb1yYEF1hyQNtqLe53JEeQkw6rdD7UOZBNoFp
7uhtJsHa4gAlHJx8GZPabqSKkYwFl+UAM6sxFoiRIESktLt/38HfNiEWDCm/VFdt4psfFk7ZwwGm
OLBwrAg2qRVZKGVMK4qI/xgSM2cyu0LZqYXDyGLGtwijqBhE1MI+u+Z6ezKGPhJSscxoQD8Mow9y
kxrTznIa2H1FMVanBfXu4LQJmlkgRvNkAwON34yxt/j7m3RFLfjjlv/zTR4WY+emt7bdPd9kEb3c
BMVqURprKwrDzyPuY2r46Y3HL05ivmqvMybIF2Sv7sg1YR0F80HLWbVgv13fp9OGa/v70uRnl/bQ
AF7aFTQ2cZNxyv7PrcNd1r8bPoVo5F9cZSkvJ8lwMqm4g4N5agTZuhx6W4fTm31muh16TzaM7i+l
IjVTC8quKK0xFvn+5jTdIskP9OWzBdrpdWkMZ9AwIOLnARNvI484A7cudZ5l54h07UHQMcDcts57
uBYnTGNuBwtr3ISf6MRXz6C4X8QboqL779U9vD7JWctqOd6KVakba3Gs9IK1+jH0y487pzUsnmjo
bI3CRXI+m31gkeraN9veyDaKqcwOvLFqe7BwtM2848w3U29c2mPUtQExyn8/218Ixt8v9bEmo9go
irYUzxYktW24k+LN8XmYuSk3AEyuOThwLoFkGwc3MdAWWp+6NX42ZvhyWX1c/m2ULl0qGxm78Ic1
1tIvWXXpcR2yQJFerjYS/Vnpzrqb4dGZ5e5sZ884mic3A7ofv+FvI9ftGna/9Fe8stdhYLpUjvyD
rs9YKtFyMA+89+KVidjBHWtWuPscp+7n2AtQZk8978KgK948uZu/gGI8eHJl8JpXQc3Fsv2nJjr1
rpV87Skxbwrr0rn7w8zxPyBGm7ZhDxSTzQM61vjJQ/ytJsQuBIsdBsQieejhIR7r4yFuyTEPsbt+
eYEGakSH/yHtvJYcR7It+0U0I0CABF7dIakFguqFFoIEKEEt8PWznD1zMwLBDpjd6baurqzKDHe4
OH7EPns7rBpgprUbCQpbYr0UzUzS4sVjD25vsUg7Qe/vr3+6yb/28Ns0cuHu5nHMqqVtdRYpmToC
Sb81vQ8i3tOToCepehTcBg5Y0BEIb0kKwWAP/aa2mLi4NYlQUUjwZfSDYOVm0yAoWCVDHaE/ppfH
5txWlUSr3dicpLkV47KEaEHCwSaunVoQ8eILDzcw+mDH8OlGLpk6MTm32yQf3Prdv3y9naHe2smv
S9ElNJVt/2tmOdtvpvYGsYrKLBq37k5rCmhj2sIlaVTps22t21OYbTqhhWeJ0b03eIUHdEnTQN8u
OyY+yjtOwRvmbckbJ75uAc18f+/sC45krMS/nbVyt1M/PKxsdbU4YC16gdDlBC8oonU96sOfOlJX
rr3rt7fOYOmVUCtW1Y1C8Q51iH8vEmkxSpEGavUqHvl2t1Yz63xdGSxSKRi3ALBBTi5CMZqQIXbe
BkUvTPXlVVYq4/93uNwLU74v19p1pj8NkoIdg2MIOxxjGgKWBDbJ2Z2eqjDi0PAFb0apv/ZD3CFq
RESQ444XAo1jk2CB0j9vyh0/6ABOsyGlF1AZiQtYsC4DwM+w1p55ltBSbhV9w+sLWTEApNFJCCoi
9w5dV4k+q57us6g6bd291nTZ+LgNYebwEi/kCY9SmbYyMefdboJpTTFRb0Bbv/ZO4NRB7rZjGRxb
x3rdKfAoXh/4bxPLGazDLdntV0gdcp4MmnE/1kGnmsooFsLaC97IjK6AyKB5MQ4+aDQMaRzkuLn8
hnmz+Q4B1SecFxY5RUDONXI2PO4+natdxQPx99F/kZQiAUsBGCUd8lLlZx3k27HLZofKdmVjW48e
0WlUUt7GPorhdTm1D319CEmTu+2BOHn6HwDTW9SjW7OwinBv0xJ1oNhOvS5nifMG5EJQiHkIrTVZ
hhPNPeISm3ifjgwWztdFDiE8HhZ5Iy+gQz+/IPcoZRX9kszU09oAhSen11A/idnQcDux8P0mkiO1
3hrC3g2NOKa/eTcBSiAkXikIdp4x3M/7+3MauftbLV+rWbpRnsatjqQ0Ka/MW/fp/HVXXauOYJPQ
349EPrVg33lwLBWfNudAhiJ0hRT1PaF2W7XiKsi47iz3on13iU0373YP0Y+QesNR8LIvGkX36NnZ
+dfUc7agcj0fb+U1U0en3fycegd4sCBkEQjKzp8sMzD/UadSZq8Q2vQ7zfJz2XJ3eFle1bY1NfZZ
I8VhwLfwkNBqLNutlqdI/PpA+Ms2PZJ32XTJf9Mw9fcNwM7/srw/p5C7retDss+0B1PY4v8rBqLy
O5wqFPls0Oa40u8rRBeqPvK9VwfG1pm/6drCM5vMUlRGCQnIFLKlpUjQo6945SFEQrAoxG06xq78
Lb3qrud5ypjTku7Y0yVJC9SbYbKQwHHo0qaVUY66vgi9igLJH9v1ijtIxKK3sPq9wO1SoKAJi4ew
CqCp4iKzUt2pwyIuStU8dUp1WlrEG2aiyOfR1Nb/OhrwGlYpuetkw3JZsOWhck5vV1uZh10IGxXW
gUxuHZlLR6vf3yfWeAuk/u8dqRYNmrvR5fimz84nBh1ypVXei5S9rI3PzQNFoLI77vArMW0RQJIw
g0VqHynCrszpdE7ygxmqeAm+KqCfozMNKDQoO2loidHDM/1DE7ah7n14Ct/fKBPAskKmQTxEo+f8
/RUvECYcq29LlzMI6bGWzs5HLGtlALQuhcX1HjxgLxCbIO0AOC0YTl2U/E7VeANrcBBotpbfqbUV
b7TDYT2LwFh1+lXZR8qFUtZ7VdR5hgspxn/7DxbEE/+Gy+3RA0mSdFVlOAKBIQrzHPSaGLci/CZ0
y0UkBGB+CXDJeddJ49TXAiqMesFD+/yovz46t8ZW+rjY+yOzGI6Vu9QC5jyEVIGj4UWt1piqXtaE
+vyjAykW/7bR8iLPa42dqfISwn7s+sJ15Zs7GY3aMHygau6ShMzcd27fG23DQF1lWy7ab06Ry/mi
6s4CWiAlasSgSkTvp7+32RqX8yFJZhGUK1IbwHxCPeRO41BCj26nNhh/9HdkCE3ayjeNknSrzidS
A6sRWVk0BLojxUdjUmcMO964E4q5//nZ7Z8Dm8QizmsYwgGFW/bengienpgYPfz0w49wvgs2wneb
M0FLD/VW4X/CFzby59GS59KddEPdDX2g/CKMaKgPRzCzibbPln6U4BbrdpsHj21tzsNoOvOnpBTl
J656RjxxFl2C6xtNpFM2AyF0gNbAI5A6niv85ah9lqOd06+5U1MwZdvdwPZN/pZWMrkOKeSFG/ij
bGfTom5Is0VQoosHdlFIj1S1aoBQaWhOYq/m8OcZwfNwKdA1RJ7n7Iq2YpmFGUJhW3vjVrjypuNK
2Evqi51s3MiSD6uu4osrw9YGV4vLL+NFRTQspRneS5HDgMTK6UmxbML3Z0B312wOCu6o/eq1A2gB
0hmmWhQ+cyHk6W7EwM5mNmkAZdnG0+lSTId0pfX+n5mbIlV0wNwRIOE4cptCH0qvmaiKJt07V+F9
qLdJ/W52RCXScHNUB53fBCgj2qNuTIqoc3fuVNw+YjEdU3mAxhj7yHsGU5Di21vR5jjrknzFNx7t
1Q9uugP0Xlj9h6g3PxUNhfqZNXcOpzcnpMl9WMK+8wDhRTvVgmTE3N8LP9pwr/r+hMb7ncCUDnZy
UW/vxGg+548130gHOIN63Q8P0Eio1vx5d1LnN23kgL4Z2Vu8kY+mZ2/nLz3SgPBaqEL5RtoTWg0F
KZvhV1x0815kE5DIooVAU9BH5PJye5CWVtXd/VCxSf6uUEyuj1HJRO8EUgt5HEKkE1LGkIDxPuMG
1EpIHFUVW72FkkpMb+MgqOHJ9YtS0i8Ykb7PiuzaT3NwSi9pzYxNO0pgQTm1j7QDzu9KNffTXU6S
TJy6FUK0NqAju8CIvnqovi3If8htvoUA583F1q5UrqNGmXKy3Ye9j4TYgDzYocjqvXC1fgyVC7RX
KWXxEkjUyKKfyejBbAPV5fTSg7eji+Ju6lvN68Ki0wq2TRgAa1HRBfz9SP4YP+fO2KvdytqXdBvN
ULxNYhx/WQckAr0Juh1r8Fm74akL2gwG5gKn5gV+8ecG5x7M42y3vD7AcUeq0/GALj3JFnK34VKE
SHWCt9Lau6ElTmNKUpuTWCEpm3ZoR6E9u2AXXjl1P1Yh92pWtdk2Pu+rNpRZVR8AZcW5MSCdn/pM
1OmMro4tbzEsWPrfSaCf359770672emobdn6m9QhyFSFxdEIhBwd6wUjvTCyVTKtELjChFtBB+Xn
VdKPh+QSlzQ7gqEzJKy+Nrq4q4qY5giRCv21BetpqgAh54WAHUdrGweZN72SO1XXg3m2stqxFGkX
QZoZdmlygdNbfzqrf2gRHDR1bIoxsUo+VPjXYHfCtiYDuEo/Kbo+js51UcVTFeea1yQp9wiDQQkt
u17G/3atRenrxBEFD0K9jDRikJWE0U/mX1nB6/Sc5l+fkTuh+2t236fmgaLD+DKcrhsfymrTqCyj
EHpVXI67JZsA3MiCxU4A+pvie7lfeE7UQfhrGrntS2c143Cb7UsqVV4lx2p6uPlxv3Wlhlj7LFHg
vjsduDcOksfv3JyqXPD8vpKXigAncgIx25r3+9FHFGYNblcimXu/JsVk0oYjG8jFLZCjddhFxxJX
aJRJkkMGht71SQ/Rzk1poIsnZOE/v12nAdEBpdlS1U0DozVMP2yHGtRRStWaEJTFgIxHMLwXNHY8
Czx/LULutuiZcTxVNY6U0VodaO2GkBAP20TEHf3GA21QvE1Jh6SM25/tvOMW0hsy4JC3fzaboH02
8KAaApfAlfRxQ5nc+uqVvF7Ar+rkkqizXCdfvdUbe/335au8CEN+3AX17789JvvT/fQwdxyieLEf
4+Go/C5hPLyu81I/ii5+FPaRfMI7KHvQRbXlpVN7hwBzYcmvwiDl91FCtJSKC5UKi8apWi7xHO8O
p2qG7A0Z+/GYqsFJ7D0VtafAkSmncTNRnREoPjbbbV3UKZhtPUkxvJe0TsFp1ChYHOO3Dfw5n9zz
h0DzMt5cSzVVjSIzeBCtzWfriMcNDwZFIBy8clh62+E3Mx1pd4O6K6oDIlZSPyTAS93FlRZTUbhO
v0sHzKuK+g90bCZF2txpy/bHXXWvX2tRY2rITrTtrXCv+5R5/O69P6LHFvx89WPRGFJ8aTW2jeHO
fxTVL14k4X9OIndytOP1uKltmUQFIwrh3QY6y441JC5JvPmxkfW5rK7bzqaDa4teNqpdBXa8ogzc
z0v3cwa5RNDyfDJ253JWi3YbOSSG7OB/Z1RbzT3kD2ii3rpd2CQkqmquwqUMHoi2DS6iZ2Tia+b2
Cm7S71eFKJ43hZNbLiPkldsUMy7VjNqmYkbDowM3/rJdXkyn2Vbi/69DglpSHDTrd7uEWCEJQnBZ
zh1NYMBa7+3a+wAaGOhDSAkVPK8vbjjnRD1zCL7zwP5qG0oMfVuqJupSnclu0k0Hk8XKUwzZUIcP
t4Bek8H88yzc93cYCeoTyrqlpkpe79HeAJnHM0Z4R4Pq3wv2wsP6MbE8yka34W81gZyQx+tkoqOi
RC79CW8+e0JtDmTdQEDoYnAbKSLjr7/Hf1G0t3VNr2rwP1KOILL4afosK0mvh61pElgshzVR6kw1
x+vvRr7CEoxnJDShV+hbX0uCNV4dUnZ19+E1KUPIQTJNXAKjXmHl2X5hA7/P6pn9/GaQV9XlLkkT
ZpUNxuMDOUZiiruIPrzxY9Hiba1BPa7ya9OsOS1LyEmGJ/o9mxTn9s75U/FNI+xUObCatMcL3l3R
v8Y0ygenjTx8WsT0I8hmUazyNZAJsg/BDLntPpiT0WbRdd9dnsvY6cXIUhG/BzyxBPzNU5Oo9hHe
opWAlaXIlrxwZX5shZYz/PcLEJ/jg49uXPiA6bqNrMa0QzTd799KYt/YB6gaw/uKw61JsqfUqkrO
l71ye42iCkvhBuSM/mO3Nh+ZbpjRwR230n6rRcqhQavjTKLlOCYFoIhVMt7zPg28J+FvZegRqvN4
6r3GNOqQz+nW3E/UJZuGUBzlAr5B5T5nbZpWxzvKWkFA5cU4iR5ks3U8SKfpfl7xCdz6ILk4X6YD
MojmjnErGBwGC0VZW1i/fCHtwZJTn38K4VSMSs5c3SvL1WZ7ualzpqrjJcXY7bUAN/T7/difG2Bn
KIVbA4pGbp1KEZXm4d8X8JUB+DGF/Ati1m6WtmUKYzoqW7TDKt+QolqpPV9CTDSaZIuJfJMKevn3
yC9yCj8/PvdyWCtz94hPdzNK3Vbj4Xqlj2iD1zOfeThja4rZlgCu0QvK/S+yVYpBCICGWTSLl1ed
uIfMhl0Gd53LISTp+b6Pt3uTF7QxbpVRrZb64iBgr4NwhbPP7eQyy27T3YO+RDNv+E4HIiemLODG
we8pzLX8jvdZl28zyt3D5Zn+5NI1NSNn2GolX0fYKpzxdtGgVisoy37Wps0T0nxtl+SRDIpS8C8K
Wz+Hz129fe2yvj10hjdZEHJqHeJ8L/Q3QpCubNNVFRSVfnXjtw/x44tzseDjMAPFV9lhecYttByA
h/T9ctglYyol0YKzqDm9YWEV7bfX/fND1ay+Gfny8ra62eUNvsIT+uHR5i4/tnXOfl99bbtdt4d1
qYDGfx/8V07bj8/NBWtVI63O9hkr3Gg8M9fw4MFyrKmsZNg32/iPktTgRT1yA7loFPhIplrNnMf2
Y/ic0ZmVsyyu6qx2RYArPA3vzvhSd6bTKWE/5Kc0CozmWbsLhINyf13KxlABqR91kmgkGAeDFcYT
pwCiaPKXLv2KAtT130v05GL5a445q7RNL1np9tiyN+MpqxJ2Y6JLMZCDr2JP/ukU/jVYzhDdDnb5
dCk/F+TsjC2/hg0ocfkV5iDkgemKCQz2oUJTBoNGr8ACF35rzgUqGSVjm6lv3Tscf88jYd2d+0RX
VCaLFva1uf9nXOycudst17VTTd1u6jlQAoI19Pp9qiJg0WT74AUEugHZ77+38+WJ122IzDWb6l5N
y121vX7RNqs7V+1SH6KoC47Jw7aSYigNR4qVZWIJoHmSV1b2Cm7b8w3N725Fo8ukZqHti4rWz2tO
O/vpruslQ+HvcL0JUVqUPy1fzSDktHfZ4ZPX9CeTA40yCupLnp2JXITz9yq8CpX07zPJ3fvHcrfb
xadE3fux1yojicPweLf9quNTTWAFBjC1DuqgPZ3BV6/wqX/11H0fP3fxl/EurmgPxq8Ih1hxOiWn
Vg9DvFA8fNdd4eXX+XbaMgqO+EsD/33k3HVONmzMMl6qI049MUXoD48MZE/NddGlAYFI/7so2vkX
jJooG37b+dy9Lh/pKjD1mdr5VquzgwzxJD1QAT6ehQQwMpA7f1G4yuo8/XXectdZX9V4P9cr8zlq
q/Ph3Uk6hTzcXVJLPGcMeiODexH/X4tcI/79edAP2VmzHjM+1w4aUwraH+ClUin6SynEpPleeZcD
ykdFo6pD+18/l1Fz3opubk1rN4vxVp7VtxJFZAw2sFvhUkrFiBGh4aSYBZfppdH+n81l3Jybcp5t
jrW9wWF+2pKPaKmSQf2w+9mUwG4In21o8Ba9rwJz8jJgrdCWAc+bBeV7NTfuzN5v7mTkDXWU+WLV
tNa6SXgHdYmg84FG4UyT19EzM0Xzj6o8m+4IaBfnvL316NJ3ziiz+AGJKTo5YUv3/zYzL0389xnm
vKmjttsk14dpROotm0K+REbX7X/6/uQCzY6gVx5MwS0ojtpetOyoC/dvbXKmdqkb8d7MGLkx3tFN
wdmHi6tLCCHbbQxLzylKwv2XK/5vxJxJ1WeXeLnC5iuT9pCtaUImjkfbhy/Adx9O+21QcpwCB+q/
HL1/g+bs6F5frzbAhg1yJmBxNRUt0cNPyAbcoAlkHxgSiYkNTI2z4vysoQ7Y7wv3b/ScLd0eKzPr
ofHJNiV5Al4iNqrWlYYWxOIj+fzo3xu0mWFduw9AUJ3qs1crlhnUugNYXkcKr7x5I5sNt3ZR7GK8
il2+n4Ccya3FXBjjpE7AmallHk41fClhtBqEyhCBodCO6qmTTgD5AwURlawVzQmw179vwTNu+2uZ
cmYYqr8dXVRqJsPWrAeHyKw9PUZXVBMPAtG6VgeGpeYHqiHTjw49BVtIsQ1nCTVhs3l0XZIAX2nj
K1gErjuq9CZVsYxon/OJ/dJJvd50R3TBkzOgl5KMZjB4s4fbCd1AC/rhVv75Bj7i7+95di398T35
Hk/dSu4bY2upx4yVbbUIFzhvhtOUNNfQB1Q4oDpHvwakQKdDGYhK8NOn+xYelR7ndG/vy5gRBRFt
TXfd6w6qXnWjm+zgLQLfUF97gwGtH719wfa96MNTqsT/Rs9tXy0xS/FslrF9vGUtqF3oXaCdVfRF
kzygS/opgXlwgBkruN1PA/7Hd+epuI5AUPTHWVf3i2ySry5YJ3P25ME80Dr9MPSu3dAbjYiCjv36
ZBmpQoOkrPelWqFMelBVp2qPpF171NQ71JeIJAux6C9d6m8LVMm9uysbSVhtzQINxyC0DLCnFMWp
PPr4GQRu0pVqZ4geCx7Aop15pnW+nQvrskuM5UPtDM+f50GxS7oKpJjfN90ufIo0lMzcBSRgQVHG
qPCbcy9brRrvajRIGlHZp58PV0O1diWgRGuuD+KE9ISKV+ku61ntorD5uaB/nYvc45aczo/aac/g
41bn0u7QRkMK8j/+u02HumhSaAG7Taoq6S07tDzg0n797x68f/fi2T76bfUPy7h21jKN1VdNIR0C
iH5J+jYrL6ABVoj3ADLIIuOjvu2vb8+9eDeUOta1C7aAjNS5Q6FAhF1bCl+lJWk2JGgkS1IYNaqf
+teouZcuTSrlzQyRV2JV4Ink0Sng7DwVk5+B3bU11RyHGRg4jSJ58tc+1Ldlzr1jp1V1q5lrlnmv
KiIqXqXe+MwMHRzRTJuT9nsd963Qm36Vm/l+q3Nmb700yiXr+jDoRxqPO50o6ousLwT+E48LB6oI
1mIUrPHzQf92nrLsvLyXM3aWZ4VOWKtO/k3fOR+rEzC5MnUgYSLyGhEp+00Qde2jeHc37xPKVGUn
g5VKXGH/leDwwQT7EJx9FT0EaqX/OATP8vC3Ce4O+ibbWJjjFsH7lCwZhvhK4h+dsEA0VYiBpQsW
T/BHoUz961f33zl4OmPfRr/fDujDrAw1uudh6NAO7/u+AJXJPQcjWcQW/TL7+u0A/GJQ2Jla9X7h
c4cthalX9UooHJTb3r7D9T9YFL13r73Zb5+Ys2tneCWWtxsjHgFMjJUTfSD3RcmfVpBPF3/2KNx1
hINW9JAUnHUj57uf9BNoJLqUiFPIRd38SBupNPOz1vFWXzrrjtMrtGRF5z1nyYzrITmXU/V6Ycro
yeI0baEGD/0RxBiAr8HpbOQNPtqCr33RMP3DoTFyxiyuZMaytKk8L9p43c48AsbpBXUUDQg+2Io7
rgXl32bz0YTTvbmGqIP+lb24bPEtevEZHuIiF69wTjkrl50s/WSfsDapO8bEZWG0H5DqV/YmdaSL
twUiOBSE1JQdJQWzYPGFvPffnu3LItj3I5+zebebeVrGoPywtS2nZbgbyuKQ30q734dYRZ1+UpMc
/XNrSZ/UrdHrWe7dlEHBNAreODOXPtkdatgZOE3wayi74E/tB/SxY/PTN24CSRTVWNR+P4q3oFeL
vgJ9BCoKJ6dgGi8jqH/X0cz5dam1Wa63cCgrg0w2GOCSmKKDHU3D2A2F2XJHqUpTkiPcA7QHq1AU
3j5NzB8W98n99s3mleCMNO4nnoSGM575vALgLiFBkQA7jrR1QjIAR3HUSQaEmHPyxkdegcrOgZjW
oyQ/OPpli94QlcW8tt+C/10u8dsC5Z3Ac+U0MzUOLR4QL2T/OppDONxUxal6nQNaairQRMGuFLxC
Zs5IQvh62sQ7okluypg+mg518ZWHOp0hwjl/169WRNdwPp9eWB3wGGCNcBGr+iDQZ4Au/zvnCN5I
GkrIbNPgzbv5bZc22naGPWEZhjfZQk6JdmXk2alWks6VQgIgeIyOLRhhCt3w157wt6FzZmOVxSgV
rdXQCErVxzTmlyW5HqpHqD7KeXcfdAmO0X4Ubct7Q5m6tyqOh1/uyLdJ5KzG9rFNS5n6fsfZ087h
KXBapRECSe5vabcEW+GqPGC5sXRKqEILJHj+PhOvo5F/M8iDRA6ZObvc9moZnLFNBQ8hYWjyqBmt
HFLbPuBI3KX2u45cIE5q7AwLDuXr5Ne3CeRMhX56aLdt7W5ED8IhPGQaoEOiIU6A8otIVdR75F4L
DNTr+O/bqLkEaGLe9WRrMirtIGO88hZXAfcPMe/+5ydFOk22qRGiqtNbFA39MtdcsaHsruom/8kN
PVvua7OyfVXZvvQBXkKVEjyalj/wkkJ01/xt86KwHXcAmwW7/SRi/WUVv42dMzvWLplpxvn2fKU8
ikhRf40GS9Tyhg2YJGi8OATEpF6oX10CMs5/c5T5xAkuVR2s9EJD3Rw5u6J89H85hf/WJGeZlrXS
w74dLsoc1hQfNW1LiL8iKyP6tux2J+AEYNy5dJ9VrUaRYXxd2fm2LDknbm8eL7tthS35z6tJk3sy
6FPA/CQP8CbpxfZBQBZcPPVJf21Fzoe7HTNN2y3ZCsZctsl9dAAMgJ3ym824y3OkGmV6haH3S7wK
vI3/c/pyFndtJw+jdGDYo9eg6X/cwXMzGxvn0EoGCflN/xOQyGQF2PvtspYLLgAY6KIr8NJp/jaJ
nO1drvTTJjXZ7uF4vA/Jd9seX4+TRHGprTttKxgERR7a6xABWjnqHTQBwUH6861ZH/bWfZfu1BkD
GGbTzRp9qGa5Lo+uC166/lbnshd8qq1uc26bKyYwPJgdUOwuP5k0v71wp0e1RIft1oAAzKGnlcgE
b/1Zj3989fuQ5lQ8ZJw60yuTun4O4V+IEE7aAqBaN9I6de0z9IawrDRTptrvr3ukiZJRORxpPQUl
nAVdAeVa2D1CN9vT960NNdBDV8pYqcL2FiWnx622d97wsEc+04SRFgGz2fvX36f5FewO8UzNUt9p
GXqeAXFZzuxLKY4N8DZYNDCFp7YuQetPcT2VaPC82oS/LxWVqQByTeCZoNgEcrbmQM8YF2V61Jvx
a9Ehd0d9GrL9Sr4P5Kbr6e6U2pXI8aCy96DYUdRJdGIQFlzCt0EPytRqu2CrX6VbcGT+jZo7YNq9
sqoeE0YtBSjoXmC0nNLqWHNN/tul7wC03qBHMFh1iwLuV3YdPt0qdL8wvcOUk7Ofa0uPjctRr0RU
xFXRivPjQMoE2N0w2vPqZO1fSuzCVt5VGO74s+Cz69PFkdStxyfc7eEKnsGj9xUEGJ69XMzQz5rJ
Ikn4V3YW7DAgBvh8uBJ5FqHqbm+b5fWt8kTBH6AnrAod+m9ECDsqQUBHaM1uw3laVdi0QAGmCo7p
C6NboTfIwPYA+LbynBcbs7q+rq5xhaIXbI3TaSf00rfw4w7uEodjSbts894b8e6134PBZcQRlXca
AmG8z4puzAs3wEAyHkqlmlnBEcidlpl5hyr2cNQjHZEdxSmkujun5lZONxHUyB1PAUPp7twFEAUo
R3SyxAN0LgBoyaNVC+3jq5qwQQsgqSBgatC45/wSIyEvvb3u9Wi52CNTWAPjnUSryIZ5ksfpIAlS
6N2wYnSJDmMd6nkafWdOGYnbNiqcRA7bs9MVKpW5k/ZKZKVAuyGospEmNYVCZtMXTwizZeXKHCew
6LlAd6nrV618POjE20T9JdEBd2bcpJV6dC/ML5PRYby+Nbo37+FNAKHVEUa0JGTij6uzoo3q1C6K
ZV7lIUyUFmwNfSeWMV/Lv9/3ViWZ6eVom+DVjeMq2BQtOnG4p/uw9XECxBDOvM8R7TqPg4M1vMim
KmZjDZ9VoNjr2V9fcABnReZQvek/zCFKrIYOPLcGcsnm73++fFmcJeXL0dRwsW/y7BGRf5CT7Z8b
KiGg2JYUCDMAgu78fd20VwOjlKAZholKjfn0wr89fqa13G7jVabh46j6bif1lYODOs4gKEo6/wag
8ZHfx8r5FHF1kzy2t7sGOmvcmlLZgFKnhrqQaNZBvAXFxb1fj0xuwFzsZh/Syy7LGLAUgPkH8qzS
C+pl98l6rbt14MYF6/kbe6WG1KpKFVBDiO8pFvVtPffZ5XCxYoZci6QiAfpKA2jroXeSfZDh0FaR
2aUVjnLv5CgwF22bWs6RMOICUOLvvbV+Z1iqCD2YaJ5jK3jz854NqIWlfUuzctRgLmXo5g/hCkZ2
cT2GF/e8RAupZX/uz+7DnS0qlzqc1sMdZmGndHnvsDurgOsCSfqZpixo38NQicnxz2aotx0zKK1R
sUXk1urdZ84K93CL7pYgO8BfLOonyWA10G8h9PCzahempBL/AmdjnUqLJ5eKmlND3UwgPXBE4tIC
wLSc24ZfvYksdeILwpNHBDUrobGT1RXRTuXilbahRlOERgJihUTvTNouVNyzcFlCyLCtJd4OxZPS
3jdtB4z9Wj7Ozrx8pcMEsbnrwT/N5ps9vAz8I3MlEZW5o0V8b14b2aZ1rQT83EfpSzdldWLAMrZ3
q2F11djQ3Cj74TEN9mWhpfXKit/Vr16DNfTQWX+ZSu3UAL9tXIMSCrJRWI3r2i7cbJn2pLzy73sX
QTJaAlYyhoIO9e65nToR+eCDRKXA6ibObEIzZD++cTguc2S3TiyzRc3NnqmpIrqxdvmjMN5095qc
rYA4iBCFh4jVfKR4paP7wS/hxgV7FsOploI5f1ZzD/T2OTaTW7omujI02/ADwyg8qp9/4vfMVm2t
LNAH5FNo5bIgDL6e5DKWZ+RhpTaCTThas+fuZpCRsB6wpzvOwgW6gA+8WTiX+dbYXU/Nj2NJ5ZZX
zn3EOZibJ3VgoGSeh/Brx66NetO8tOfnxKKaNp/cSpVU6UXLiHuBOkVquRCHz674gAfJQUIbK1X6
knyAJlEMXNf5gYmzZxix1b3DHCLYcwoWZQOJauNCLYGOKogR1vAjkKEpf6g1YraINb9FFqkSHMwb
h/DA/x/pnFGzS1ERcC6sQ2oAJ4uuI8rL27fd4F4WNdhoUs4r1I+zLmwbV5aJPbSgIH4OsG2pxWdt
dJ6z9cOvah49wyElI33FJBu3VeN0DW5X90JL9U5miJrOpHlrJitprL3ywenaLSoQimm57Fhn13x7
yw40HyCMs5eXg8tJU7/MWslRbMpQPMXQQ0BMdIEcRHNrG3G80VtG8cIO0wixzubtK3XSgU7ZzF2G
O2HWFeXEatV6v4QoWzzHOMtLN5vHYz5Fnr7KzdowqEMKgQ9XChOYVqyZQMtgDSuMFnuIB09qftIu
9SZ1t0TxNZbt01XI97dBDCdnT3EhbemxjTWyTnbsve9QztmICmfpIoxEWEFl33gv+bfwMRhsB4Nq
0HbpMIGDzpm8DwapJaD8f4grnJ565ugnyecT0Vre6eTcl3Jf9XTUVzYsoZgthQ1ZDl/r3+VlQhPO
ucGNFubIm5OMoRv4+n5XNcL25u7QIo8TtnRkrW7EPn5qHSu71gZl5Ar8613eY9V7Z3zgQtuOaTg7
eTtTSU/pPYZteUf5sxbLK1Zpx/rdeflrO0L9UlW8Haf8CBOOalqsvQtELzOnwum8iSXkBGs0f85z
xMDQwEVGL0SxcUFz8rz8cTupGp6ZessBSrkOYMFSSKJmBzTKSrzkDTqDB+SOt2DpBGmpwR/yUeju
k8dJEBanIUrzICIvw7f9lZlAHmg1N7sgOwNFcSwXRh9+8uPBqVzc2iwgjIyrdUvGGmKBjpW9VcqL
x1Fuy2+HldSPDTpn7+StL2Cmjp1axTnzgwCTOBdSukgP0nm0rvGX3unjSm5jNb+J2VGePlJ4bnxW
zFyRgSqv4AhhFl+1kNtAalbEncUR8wRMv0ft+NSgWYvfh77vVqSZczUcZJv3Lr8VuIa78WuVdqxm
YX/VVkQx2a7J2Io+BtR/76QBdQo2b7Vw1o8dVuF6DWK1yoAYb7gMgyOTii2xBRYlYo8dZOcWiCdc
qnUdAYFV1KutxNfhDHtFoE1mUrMX1rqVVutlzS1DFl+WaDNdV76ROneDaSKCtHePCihrVpzrTlry
3jl/oqrJhdNEuh+UZuEGraSlc0J5ejXYrgJjG2xu9ct26wwf9JeeS/66Mn34dq0zy95jGG+QDdk2
KtvmAbWZanOWupk2IDcNS9nW8NcaWfqkFP792j+JVnMuJA4csYGFMBIhXC44mB3uqZWdq1nUMAd3
b390KhV52TPiycs81DuQQQqtRcU7wx6JIi1B7kFO91aAdAv/u3ahmmhEHkz++8bFE82kb28dtEyb
DwQrm8l7aXqVyc0ZJe+WLSYz+Bp2vpuYXlWsE/dwQoxlRy2mHZMeGqzcABuRUMBBsxWcSlVyF24N
Ao0Hxtf7+8NfubD4WrYGNUlFV2HrT98Z2o7TamVmGS6X5uiuxkMmj4Oom+rOqn1DqakiA4R8su7f
4/4uTyjetW/j5ha8dilVTmlSziLDvwyzaOVlge5W6xc3G9+XiAZqnuntWFALJXbyKnFo+jPI7yvu
KbTRpgzsYblhh0XCLyhL8r2/DgJLQU89ghIoDf1cD71Uq57KlWMWDUsBoQTvhGoOffaxr9cOktBr
VT0IYcqRmZPpJHI75+4KMY6z3E+MYawFdCjtfDRh+OdLUULF1qk4plcShzbC5Pdm51Dv7CjN0bp3
47p7NGu220eZzRNhkJlMeX7WYTNNMMylowCuuBVv9hL0ml13lzOxDZvnh1tq7RDOndTq7/WrP9hw
qb+oZk0WCZK2g12dSx28vb0fwnbdQrT82tO57hp09Ng6XsidrN2UYAzd+n/v6u88t9rVb6uXixlK
aZbe080pAy1QXkCqt4/ujvdhUHMS87M4OM2bwwXIFi6laxUW7lq9S+GZ/p2o+jmLPFxGSx61uHo6
qDM9bhyb048PfJuITHvfba4jF5JBnt697F1oVSzIwPzOwubGzt2nSwnWFv3M2GMgSZrX4uPpX8cv
6/s2kRPdwfWj3PUWmOWvgpRL4di5O/VYZ4//Q9i5NqmKLVv7FxmBCIpfuYP3u9YXQqtK7nITBH79
eVjnfSP2WXvH7uiO7lqrrBJhzpyZI0eOMVPavKfzsuq0ciloilseg9uGIQNnQJ+QVF8X29c+J8E4
cAP+qX77N8znrw//V/ul98KY6U0+PGDvSrFWyvNLOh17W7VUnGw/RETtdIKgMIynuayF9Z1Ji38C
wcbSf9zCWJtMZqKoyH+3gccz6shxnw23oTd5BlgPUsx4JuoTKA4znfvfF/1/qlplICXOD0bjUZr9
K2RAX552Upn0tBymlvgc43JUEDM8hpGNqZZZsTXZC9sabexUHa/95Xw1/ZbdwM7Jhch1Vq9fn5mP
0QKLDpxk/+Hi/o2pwCP514v7a0em3nvcRErU0xOfHdorwkyiojXxKd0329hIVxK+J8A2dOQwKiad
eBJjolAbKVpN0XV2k0HigFhR2NOv+fEfLu7fQK7/e3F/N2dHn7oLoijuUU7C0fcoQFJYvp3xIL62
GUo2F1fFM/WwJjjhUvBR07t3avtRSXbshu/Xqmgjcm+PLAGe13+/uP94MoqShBQFsiHybPxX04w+
Ih7aI7E7zpEwfCPVg6sjJQ1W0SWkn5klmMiUqv94Av2n1fuvb/sXbjotx+NAUXjbYClaIu6RY/23
ddEivJCRbP/JLfbfhVuGR4A+Mif/HEmOP+3rf4FcFKnoXq/+1aN5gTMP2iTLczsMWX9x8v1Rzv4j
329J29/MCr88HZVFiwbeeuTGW+jlyvV2QsObif//fvf/8Mr+Pof/9bqG2/Qv1yVN43ccNGziP4L8
n0JbpckQUKs7ePrMhvlGOW3+YmI9sS436duwtnv/C9APItLtHt5gvIqFcRhGaP6RkTX9j+uW4MKe
l9C3/Bvbrtq+l8hHyRZDNKTVysB2Svb1zn1nx3e+Ei2B4I853EcLFQ2h3S4AbF4EGTsLKFzWvV88
Vs4CapGitaA1xhROA0TPhAPirlRnx4TS+gjoi9HmauMkuvPrr/YDeLQxv5A7GBogso9DEs4zLics
yYX6kG1QEGeAa/LF9tXp35B/f/eZhtjw1+z7WhiL+dK7n2vVRmIL5osMg45CLFolZO2yjqB580c5
Y2O+DsNvQpphu8R9YGsBWf3mHmmYdrRgblA8OiAx2JYdZ3uReoJHEaob9uN+A0jId/fxaX9MbTP+
ArPa72fYBf7wg4MvEEohZ0pXwOMe1Ob/s7MRpvImeOXMBEYOY2pUoKVBZjMBwiUh8jZrAL9RO2hH
5yDvhuwy8NGBRk6htB8DoJXjYzMLSWEZv5+9B+E5QJnf39cDEvJ36DTupezUi7UV8TNERkpSe5fh
7WwzyLjiEImbQRs6pREhkwious48upLeMoiv4ZtSwGq04op1/DhQa3O8q/VQVCc7gO5GMj9YnvHH
S20qhfP5fgF+MCxDS6M0W/ciKFYHDt5r/4tWBPYJtWkjMppYFd7aCQoGNd+LjAxytrKWAJbs9L0e
TXBlL1srGdmfdtlO1u2QqiA0Mj+Kgiau00W7jTvoOu9IPU8membIP4u4RgH0Nd8zssMv38lqWxs/
En2AxLP/YXMOh8a/bc45vR1xPhkagn8lGuX0HffVeNwdJZbwtUe+DP5bbj56ACMAJuuFm8B+2Jvw
a9ChXQO70eIplkv6X5qwqXWkabFMgQHwrFVPe9crad1vufB/cif5d0mfIbz9y5X+lZG0dec3GG90
R4zMaFqQDyAGQyXZ6l9H+QEI9R5s1/aAmRCiBg2dINRu60O/eu0+w9A8kyuchOp/v3//MU3+16v6
K7jNIiWcph33r7POq6+VGS8YfB0QSEekg7s0aFnIWsr5Ys9BCf6JniANR8jfj2+wuSFVYQYSqd7/
G1truVLeo+TTHSPPrUqcSvOrDOaEWqwbHNN1sZ7oBWvrEMqoseELZ+Ch99Li3+gwAQmMLW8Jyuyv
gkfyTJAQTUE/jughPf9ASetAVqVLCea9ya3ZDXNqUoj/fv/+5AX/7QP8RfLwJW8+7tO2O/rndN06
+bHaITr/Q3SIqn94L8bfh/ztv73bX/ldlr37uKymHflk4AyyQelMR1foo2O8WoOgr7Nz+rKmFulL
NdCze1NWPyUhGnh8ojVAao4U2QUKVqtzkRBoZ8Qxg6J6wj9ZoE0aGD9KsTijTRQxGxIK7Ind3PH1
lAio+Uy+e/oT9Ov5B9+cPlgXuwMU2+B0ln/GTrvJEC7L1MFl76tYz9X6jBOAxEVoi/dtgJg8MKfZ
0dMWlXtOaM9x2UXKZ6gM8KoK94tOq57pn876qEaGq3tiY/lnqOrlCIP5N36W+0050h8Y40AtASWQ
3FWB/t1nn+gfDJ4X7wMuvLKEJANMVM8VNTw2SuROVYnwangzdL5EsJ0MiIw3XhVnhIA88uSw0x7F
vlBpnUiaN8jTCrjhoil1pYToza+v0aAM+BULdr4cQ+okuEom8pcYERrX0sO1Q3A7bQbINTJXYc+V
lhQfLLnrueZ5PDtNsaaR8xlb3JC+W6PgA5qi+QJpQVO5OEayyHlWOQ43Roh6nQzOoomd1ps9b+ff
X7VWpFaRgvAU9qtdzzGuVsPAFEqtfZlCBuHbT7lX72+SWOB3I3BiNUTt2Y5nahpxto7MKDM/agvI
rStGTaa/gAnTbs5SyXc9Y7YdvM98qLmqLJj8ZTuyZP3zsn8w9tvNRg7mfmB127Y5Fg/FSB8/T4nn
NsDsw3NFIITTgM8kI0/ESvrRq8sONDZwD97iAGz6tAeJMubNV/UzUxe6rh2UBfC2en/tyz/0w59g
NZA/6R0vwJh+ZGd2SziCDTJtsH8zQjNWMf5cbTDijQr8AJDzV2mKld1WEY7cmVQNq/282555RGP9
2v5JUs6Yuw3PnAns0rv3QYLWm89G8OfgvbjEzifPCdPObrOcgm/wnEP703F7S/2NzPObYeGp1Wmj
7wq2yeA68Si0ildNafPiWsBLxoy9THBZZwpDS5wXBmHxvVD0zojXqbdmCbZLv9UVd7wMkB3mN3H5
Rk7/LkOfV8fGoMQYHEuDdP0xZlBk38sJS/tJilXQJFh2IC1Y/hIRaZthlfAxPucuUd+BHgKyywZr
28MduDeyOw7MSGYERlZo8lzF6fd1bJZ5oCeNGnmqkur+3l+/TXFVGWNTccmuZ5vpyn9KO2+F/8Ay
WwOXVGeP9b0jS5wHavGcb+o7N1JMjTH+wQoVfbgua234tp0tpuuxM954q/mGH+Kq+lCdJm7JSdub
WEbzgwohAMt2ogGaVRPzNUT1lEVmtxgWVsa5bKH9zrc1cerwuhKJ0s7IxSV7C+QzKPVcMnKcQDHi
DbSOdcwTwmd6Fz4/+bAnZM7uXMNKQuqGPFeZ6hXy43x9HrPtSzMqhzssdsPNZk1EipN05mwMJqaN
6Hu0i3yJY2vJv1wq2UwybEKSZGmqF6/1iG7AeACRvVNpeqdYXoTEj5s4M7NIK7F0LXFA0ZLYFFN7
wvPHYxZzityqO72rttPMkESml41oRPuB9KjI9DKiD2Q3LAFi9MgS97xUofOBsXSOVq+OS3irTrB/
Taz+NqJV8UPb2xR5hQP4u6uM4lzcp/0Qpd6O9Pv4GLVb2c/X18tCx/3RWcWgVBZeZvrIoRFsNOi4
Hj+b9rcrjHoT2R/SwNEpdbxrua6WeAsl67cr6b3LrMAalM5KN+B32gRFeN8U7XKGDoVHG8szIo6Q
2SbXQcnVal2tp66389yPUZoTCBUzNUeecJNc+01jsidoTKr9hcvjjrJWiufH9bTSilacQLg8RdoE
Wjzsd+mS/863zGmUprRSjGgl0KreZKagJ2tJpFUWLNwx/qF2blWLwCoMb9VuFMNDdmwZPog/Hy07
1+7IpvQZ12pamvEHCeLJTdl/FpGvhQWJrmIWuAmGnh7qqS6awT7TMeRszNGhOM++E0dafVxWQ8h2
+/Yf7dD9EVTRxIIDQqyoVojva4XzYq4qcSPMem7TdfzI3/p4G9HlyPVgmSzT+2wzuVb3xnlvUrdd
iLjYngqLdX7EE/6Q6OTt80ovt1OXbSoEGmcgP2lJnjZFK5umzH58eI/YnP22xVNjFz/lDVstMBLn
nWgSdmNj/bOiw8pWcOcbeaOclBVYD34hnVFz/0ZQAunUDr31N129wbe62fiLqtU5T8Op+V7m4tBL
aDJ1NCTyGkEwM4LVTC/1lzMx/UWzzM6kChw8CqSa1KjQbYejVp+4p+9vIq3/pDfC2aXkWo+xZ2WU
vjEL1Ey0xa/y2n6zyXzB+XTYbKucWXgt6BkxKdDEVRIuqvki5UxfscPazYu+0FtPxxwlPURBwOef
eWU1TGvzjVptvmfL/ofG1+tb0SaRmj6aW7AMO+O1FJ6tWbmTLQCMp9ElGv2kD27hDBP3XpfW4lCk
j78F2nDO5DBnJe4aREVo8oE2ulN2tBsegl2C1qmG+fshWou1Ni6BsvuzIqoxOcCiPL2koS59Z2aD
3TWoMY9oI3BfEM9X1gUTrO5852/L+xQOhj3FUfUVGwEeHHOrD7RgLbv+7WUQCOjXlaQKcxD4grDv
3/11jqdo+tXrxEOeKa115a3TyIlWfJwMna8NrfAMgeiJKV9JgIbPoVihDYaLN40F3yD+zS/TW2aN
0RevNfnYRKqy9zcS3QljZMZPEr3RIXd8G3cxbD1lnV4+TjqkJaNDM1eHlX5Gwu81MqfG+MbCsdv/
tyjibkNJH9+JsoGoT75nmLHC8fj5qAWsAaDyU3D6PEL2pzTYxOdTVcGtb1lsJ5q3STiUStUzhRB2
TMjTVzTh29tktH83wV3+qrEwm93bRq9+Us+aW9NNdX3ZNa4xY23uinpu8YROQGp0lv1NNtaS36xe
y40tjY2Q+ns92QYrhbyKTu1K/tjChT7tdGLPtjz610cd3zJM2n2V+Fd+Z+XA8cKwZHidUGkJXvUP
BS4PfIvZEHzzbxwq9PEqMGZkw5EzNkPuV/g1tkN7fg1x6PJ2/ZzcKzy/wiUJFw3G9q2Ti9Rq/9Pj
821zwghu7ghn4fwWOak5Qnha/7vgiSXKV/hsY3NyhBdhJdjiTHFhQG22H2ZABHf6VfVOvpS/4/Vp
5IrmW9FQmX2d4yN+Orpit2Mnx8CjUSeV+cboCgrAUljm96oEgvR8vQpVb66G3F26wd/T5WSN9umJ
5YEYdPqrOBBxhU2jVVfvgI9cHejT709JVBX0wkw3vVFfa/0Z4O/xJL6b6QBIMJXzxj5dOoxlEAgM
SQ7QTGZYMhGHnMlSXkSb6e11EXGLao3oRQBADhfrr+bZP+VSzZb5U14JWzxQFlNSHQezBzsYApSk
NXzs93A7h50A0wb8Esu4j9nigh6DrvCH9CiI+E6/jGRFyLZH7qzAEYLoAsYUYwPMqV7O3Ql2G2S/
P3S1Z8d+Q5Id08jnHMiN+U9m95vJBtArQyVeVl/XGsrHB5qQNlpGpLdPjn1h/ek4KUkTwsgOn+mT
cCF/zzZZZ6TP1zd/zw/Nj3GlVQVNYHVy7HaTDRZVsc1zSwK9ehI4i1LtN+NtwNSzM1smmSok+mgw
PqNmvgRv/XV9oaeeaNMdQZT4/f7Tsvd6ld/Y3NqXVgUmnOzOGh0mEmGBEnhWGiQbXWd76aLmKpiV
S6hqtZW/H33HoTb9ULQQ8HftxsPFBIxGldZEyP42WK/UbkZnTaeguAoWec+QzevBL+JRnRU4Qx0m
EwkzvLfCvaDVZ4Fslc6MU6+lc3OUl2/YfN3v/FJxaNS75tCKTNAXVsHJoZUPf8Xprn37VrKQUCmS
1NCBA+SWxueKdu3XW/VP9BakLUywwreFaD0hyRFgQ08jfdTgzllpo0iTy4PyUXtpA+tGykyOKKjS
/E37hxIFRUj29Feuj6EureKT7Kv9A7yvsefAEpCiqPdjte31AilmzOqVZYGwPOL9oSmHZkECHety
YyZwxqZaFRs13Q3RaEqrwWa60kDkylirOzf9qiFgvNU81iA9FcZ4rE0eL5SdqXE/GL1rBVOjjVnV
elrrBX5XsZHVGz9wo9KKYxVSUUasJyA5ea737wUzjm9FfR3irzdGXnxWludYo0s7wdl4VGmf2CLn
5frGb/UzJReYPIDxOYdiLW4HTh0bNss0b9s8+PBCrX+gSb21aldRUM1JdbSOMh2l00YNbhWuhigA
H9GqD9eiFYn8j2XZmPn3fDnfBqfpGhjlff24UBlW/lrZ9TUzAi/SjiMkax6yvM7t8c63wmVTqt2V
MNI+P9fpwbOji8KWjU/QjRVKM3rAfIZFJGoTyEexHkPHK7VyK9CZuZbHceVMOzVfTkpdIezvAtx/
2DmBNXaGnGiEi8HMkUAB95H1ucwdwjOTdfBI9pNtZidLomeVqPMNeT1f8ivypbcrnbJBOR76IAlv
0mjdOtHbhfIz2Zd2vpAculeyMf7KJbPMtXFqiz9FpHfb+Sk4i99tQN7CLVPHLpHzdZ9eyzPRqXVL
9msId4ymtnR4PdtOkza+qApXouKMhMYZP6dzOGnqfGcUyw8nEkgqqDMEovv0kC69Q34nVO2VpXL8
kNdGUEHN+Sl0gpExp6InxQH2dcv7Pdn3WroMgBdyLV4qVDgvM6duu7wXMAhhjMXLmPW+q2dW3qne
GC36mDBdkXIiZd0LGgcizWiIpQPX4BA60QxqnVrfUohDx/G+G6uNO5pp/nJMMzNbNq644aO1mkJj
0Wp302V9m6xfdvVdX3trAnAN49/83KJLBy/m5+VpXaQKni2+zFGljsvFn6+1UY/qsfUh85oNhMpo
bCQvO+e/rFh5wMHLDP/YMaw8DCghDIzUlOG1Upt3egoB660S7qtI578jQUsjq/G0gDO30ujslZcE
lADl0nVEJ422v6/6v+VjyncW88z1lrP9BAj0wXaXWWEryJvSSPUmak5sgMx2kqkt3iovDVGceNty
uIGxF/5yVl1CGkLYdpFrj4Y38CWVzBei6Ewx4VG+L+mJ0NE8+CYBo7nMXo4XWb/K1ru15NC822m0
fj8G7irAOpyJmxIZUES7kTqZqU2mcxVCY/QeUsNLcq4fARgrV7lPvIIPC+PVo9difCI+i3jrX3aX
mVyoeCNWCTDg4Y9S2HHbiPStRbgLN/lY+0TrKjPfD+9nkukzyI7wIbhbSAcJ6rS1hNbi0mYzFScT
DwrYbEgQiaNCpIe13ismZ/zcW/iEjLfO5w3Sq7/DTopuRaS9xxpUSQLXfD+fqVmhvi9EV74BDTYo
Lb6GIwqNMxCNsNUg9haiSfAZiKPQRRsz2gxfEq6gmPicPtQRWpabyUsdXnsivlZIHhdGPjeTkUY1
UhMsH5WkQvQkNPMisleCJpGXFw7/KsMXfm6+OMlXGdxM6J4Tupa8r6Tyg9VvEeuE6yTX84yZQCJ6
T8J96i9dcZr1OpGy7qzql9DbCiqx87eKLUJpmeuV7wwsT02I14TXV2nxWggyXApfvKergR164GPy
LkPojw1iOtGaDyE/hqsA2QzUKtPmmU3k5zzgg3P5/P27MNoFH2a4KHYWJ8Rb5V1emVOx8LqP7X8V
v6hEZposOWk7/IbgkP1yY+Jf0A4ttViyJY8TKDEyAj12u5W/qPeKpEq8wdwcP4JN+BUq2OewGLFm
Ghn9frptFokprKZnrzJjGzcNtzrBlx15esaNPVWxnu6An1at3dNsRkGe1e7++m6jYJUZu28+0+PP
oTRE7/CLE40zlucINTc4sAvYe3OmUVmULM3y0l6kgSnN6uBSJWd0h+eaPLqtXKmqMOEoUl/P2Omu
3kbZ1MtoP0nU8OZ5qnwqiFxf9UYO7bQ1R65ip6bcqp9D85XSjr4ksC8rrbsInp6cwpFWk0w9/E2y
qniehTraTn0IkjiRbXkZXKAVvM3TUEPpFevyEFMAvJBlDHPd8/guOpgXhcnh39FW8bQZlV99SVYz
ZzJShzrtwos6IsRH43dD2LxkCBIPK08VSgteZ3yAoyoupEoLKIo3fDf4ki6BIS7yXb7KNpJoSBch
15MYb+WhzIkPiRu4dPanl3STboRFC/d8n8dqfxLn5pR+5U5irMtbU7LoB2FBgTLmwLSSE/iGp0Wx
Hn2FQAaB2vtacZhDat686G7+ijCxWuRviDIrLiONNd4t+MpJA3bipfSd0RYqav4lPUagpd76ZRWK
Go/0lqf/I9nhiFCnZQeYlnBLd01gC7Z/zTXxISzKrxdufMKlWyjrwdxHWdVaTA1lCXZzmj7kVps+
vEX9U28TdHiMu7Qk6dq81uN7tJcpVszIgF27zo5w7sBbYKlAjMoeTwpIfR4zMt0YLWaqpgQWocv7
12NDuUMi87YLWat0nphWrofUB/n1VQiYPT4Ey9Zk6+/GANA4tttv9RYsPgxZGgQps7uy3zQ+Mmtl
E6xDrYdY7tRETabgzfwQ7oiLbMiPRQkPP2R0xmVaT4yCfiV1Ll8FtmK/z43Bo2fDBRvOC93/atVv
b+np+4YOaH6e0lfF7Zn1driHsI6HoSCYOG624m1em+IL4VNpO7F5N5duLYTT/Xw/WsOk3Qe38bLY
Ndt+KWAtnBqTpWTgV2L1+EUOaTAGB7Cya7NgdswzFZ2c1Y2hqKOqdUl/SVVlboXNtIENQ598k6g2
jSycnRkXuRD5OZrIItmS6e90K97m+CrrJNv+ql2QCntO9AiXojMGJ1xMt/6ptFv37YoOzcL8wX71
bjI6asm50F9A4cheC/iVvHn/CDdp0Ddv+6KuNrqtsFWWvuWf+FwahblDJmnwri3A0099m52mm9qc
BmQcHmpw5C30lq9TvX/wPMoFMdrTfUs8kgPZHHyyMT+1nT4Bwlgmi+o6+q3makc9e/WP8xW52TrE
Tzd5kreMTpX5urT7QhdMVo4Tnfud/NJHZ+YuaN8Jt3Y49rNIjx7JRbzx50gLf+W94sTUGNkw9dbA
K48wkUtX/SPWRCjEC9EhUcht8aYcWzdf8EEEB0tOiJs9fIUcoC36rqzUmu85s6TfyOxWwx/9E1lI
cyFEH5j+4DHb9VehNSo5jelZMwQR2kW5mGmgNm/Uk34lfQ93e9keYtfflY98EVvhbvYIsTbVPqd+
wZlZW/UqZmOi60mvUgsJ4YkZ7pj1cPlRzNGkX2E1BukWORHdBC76cmK2h2YrmwD8syslZYD98dSd
Wr3p27I5+07XtZGAqJSqfAAcC7XPvT+mewFg8hjui3V1fx8ld6SWh9b5nCXaZ6Zw5+0Xc7NZKpYH
JPRC+kx0WamLcDEYY4tG7M7N0MhO5F6UZMlhKDQ495hI8RqDXrnMQATTIskmMrnrZE/cZ+9W/GYr
bu6IJg9Z1cJzhtJHUlsKKcaDHhHFGtMwLUMuFDDDY6LCGf6AoSr72mC+5EI9Fu/C3VRia6RfnGAd
QyEMAc3NWlJTV+Z0ojOz5c68buam2Pv25+5zQl1ju/mRzlBs0AwsQDgnyCA1y9h+gxnnqg8oCBIa
LrwE+anAnNAMxfF7vJC5hwpgKJUWW3W8GJ5ouWA0iO+Ei9KRXDBLvT69N59fiPP6lN4e6xhiFxtv
152kk3RuU20ErefILn5vg1BvxAEcSLTmOjG7dWrU58bpvrh1W5b2IoMlMtM+IMXhMf7p78pVVrTO
nFj9ulzkj4jZoKWwoTjo6J0AvwEauG/QjDkRiwDxtkXH53x92UOu3pn9GoAYAChdyqvg8qaLxZxl
xu1ZjIZxFzKSk7yWjcat9Rky8zKirR9dgsA9X82t7EimOqAIqiyro120nm4gh0ib0W/9DS4nocmT
GrnhWwrqmKwsoKDCJEH1ifMfYhmpolVvKPBU/yev1IRho2O+ro+AfCM3h/HBmRBKmijSCzLHmSWG
ukCNCqZH2+WqXEXwqEBH5O2dWdHMlOkz0EZ7Tv7sp6nKE7c4OM9tp77WHDgpopnbbEsf9c50S38H
dw0W/Ce7ZaZiS42abRll6Zzya9yq4jJJ1YgMYK6XXHVgpKaoDz6KpZWRfkR27Yh6cVDsfB0sknW2
fa/TbXFL9nMrv7+hmyYoHrwq9X0GhNyIOlf9mms5GF+m5mtKma/iO6PRQ6X1MrNrfcs+xJihANH7
vXAguucokIfLlGXVU20h8L9FQ/FLMadXegwmwUoFhtRFSDIqwH5jzpfRqXLza2nWC7ITS7I6d7QY
O4nFhAkJyakOSJdmWJFHxofxFTfbeCO9O74APaZqg9UcY2bZALLVHnClNle0l6KTgIG5edfmPEvZ
qVrmvM8fQLOP3sARb9TXPXNGdLoB2iCbGGBytQ706hI/njnERgOce/71shX1zQEz10ie0LDtNviy
ck6S6NLlMuV9Y3MABQcSx8ae6hOMcJgygwsyd5lmcl9Wqs/ddsjZLJD5EXjixwHwbgYWhqgrl7cm
u7FTEfTXsfnWyrt4Tdb5/pVrLCq884x62TmdnvM1aY/drz7OH/iT093uz6yjzPGP/pEquDTc6vGy
uL1mcqdqokcFtm3JrnAV+Ycb0WuTp++pyT2GOcU55TBHs1MOGZ0OWpk0ZTcZPni+M3a5D1ay5tYE
a6HWZrsJN8fMF+Gy+yn0YM0yp0B7EwRj672Y4x4PJInG3Fq0eUKO/8Prp5u32+5ei5rSj0aGPgEO
w5TAyPfJPt2y51he1XdyTu7vQgOwladMeiXrYA8jhMmq9z6wh13r2cIAlo938RLMoR1QmAT4one7
DXBFcBYO9bdn83EGE0V1fm5W1LtbWZudE5dbsfQW5V5YtueOFI29vwNLCDV+k7fxDn78ldUacUDe
ZcvoDpNoFGjNMwY7Woe+NQdsoY2HGEinefSTCBDfwvU90xNhRWb3OgNBC5Xx4Vd8dCIW6yXimHwW
IIu+BVxSBfonMaNeE0qneZZnXobFJm9utDM9SvXhrtLuqzVlE63LYbfX+vAXS+hpvm/lvV1dk2cx
1mcncTMlJhm8ZErNYBZOYo+1+qpslGpoW4bHV6EFCNLgQs+VElVBmPkNAmueRxNu5zsxU3tIHUy5
nMcA74Hx5ibf47dBbyI9pnA5anJcmU1GamuNDabMiFNA9cOTKY7NvlsScQQ9ECyBrKhVJycJRnRC
VTPSy1O4kW+Ay/ItOjH5lKy6odFzoTsRUMXtpVSFPiMyerjIOt0efWEuSIWP3/1WwW37RErlO63L
7SPsZ9v2PNqJpiTCZ/4cq+3IUszUzN2G9Lsarhasaa+Yki0uRnpsDtdCn3xqldaUP+v97wsgj+mK
ONYaipyv5jc/FQ9pL2/nw+UNrbb5crr3hlk4+uH8M7aCPTNDxnD3HX/rfYt6fMvX3DPeT1jOn+Ft
YgjL19o/Bnv2E9vuNl0IAKt4Ib5XI6c45K53qaHqs8qatUTOwuHmRI2ea7A+Tq0x30ULwQ4W3kK5
gMPTqCr1woapwTLtCLR9QnyhV8QWFhYNBRv1CznxRhQN8ZKzrf2toOcu2D7NZSMYAmHyJTxai2bv
JdfuEpMCZrEpTxUzo4wsuslOeoj2eNXRMBC12W+7mtpvavZYky4KmMKG8CmFBg9zyl8t+dNQFM1u
gZF/5fCzo6FiiFVl4cPv6BkcVhvr89Zi2eYEDHNnaHEZkp0GavfgIScrwR4GAsn1uRMFt8dOD7kC
WYYCehkQzICQvvlR6RGhM92faRFT0QydwXgrLrtUS+wCTMx9YT48ZwGK4MSYdzEeux0/CxFj9bkW
nhQdVJARXWgRjMfa9XcSOUQF8bs8hz8ebWJyIhB3nNu5QVD1takZRhSE7cSST+2pHsGlt6BlsfR0
cUOk27/ugIKgi2QeI8+YyIAcqG1Vx3GgsRyg2LPx2U7K95T27pyBzsmTlTk+Zz/oSDYjI9pPAz14
8RCzY6+9eu0W3C+zRF8illbdRlroUkvscWycaUAClcGC31vwFz17ebsZUJ5+7vdxobklA6HDpMkh
XwW7l+Xt6XtIG8ZoncmWXghvbuyYwAHWOd0/R/QsoylMzUx3D6SODFoGPqxUquNO7RiWsZ6AAEzZ
JycfDhOK+cpp4E1Nd/l35FyFsXVVkPkIL+ccQgPjJdrcZi4z0SVa6uf0sfss6kd44OxleTY0/kbM
+VolCDVDXHAcMekKjFhn1tLEx+3w9NZs7gqfFSbgFnbw9WTpsjAYj1efrIpnrNvNHpUd/v/0D/K2
34r74vLMZH7gkFsMWw527jS3PRqNkaTuhgnFN3RThiQBzplFzU/I7LPUnqLttus1p7vbOS5/9Xmw
BU/dAtswKv0IwtaC3/hmShgldWlZCoN2dbbhKhMYFvrzs6DXc5qhH9hEMPs+tjRwKwaf95IONn8d
/PavfSWoT4ZX5y1+A4e62T5HetUt7V3xVhGgovv8Ax9bdmiRRhbu5IAHgzFypM0/brWoMr3wtBxt
C6bibtEq8u2dQryZNAYrDIX+gsrAqRbj7U8612m8/g9p59XbOJZF618kgDm8iknRtpytF8HlskmK
OYnh19+P7nvRKpbGupgBetDdqGkdnrTPDmutrc6Wuh31v8xNGO3i6BdfRlm/hnGUWlTin2ii+TVq
BMXeDjmTGJFKhLDGFswSQvl4FV+wwj3BdkoIvfiMEIV+65ufMZySdEE8Qz1HoU6YKYXQhWESAM0V
b9sREIT9ony/fEW+A2Vb9z7xMn9xsJfuq7JfA2IXF4+34uMjXVOz7T2Bh0pq2MTih1bjpoC7P5au
RJ09et+iiVTNsx2ufzWvxkZlUWOT4a7nj6krojpzvO0Ig8u1thyp0HDwkZZYK3SIB+nqHt3AhSP9
zd4fAeWBBaffyZAPO9wB0I8chNtcsg0rYOf1L9KUL8QIg/fSwvOfh3wPgGI2fn6Xrmv6gI/NGHED
DBIW6f0NTTZ4bJ7BGYsWtPQH40WYP7HQlufcR6uNR5ri0RubGzsPtF+m4TOvmX1EeHYsftO/F5oz
wJqZ7Y/8XSTUU6rR9KCsFkAlDtADbSqP8qKFGe2p8k0Pb976vQjoo+N4B3dswe3AOSJBZsMBfnhQ
Xh5mS/+Bm92OdMAWDYPNbqdSTPp5ry+SOc62etrP6tgVen1UwOuOMMVRlm1PkNMBSIsQJUIkAziW
RUb3qYg8JViMalb3CP3CirQehF+4w3NtcSTHeEupWcA4xeZGWD8w8936Cn1Pu8TsOP/SCX1PkuOg
m4148Ujw1DnwYngcS9r0ID2xqIh99V9Lf3dPq9N7Dg5UB3BsH9utVCI2+o1+vyckp1z7joO6p0AU
uc5b9JjPicjg/L6n0RKGLwLGC9/FGAVe2iyfowPQlp8XXB4B+D9Als3xz8/YM3LtD7Lfs+DPirff
pm9DSJ4kgED10G8fXe/e8d7kr5t0mMvglQBa9ZiB6HaxWF+VkZEv8ZnOV3SCwNdo6JiLCVh32ga+
7slbGs/xh3u05/N7+vfRJbZbbWi7s3Iy7A8JXdCht8imXcPcQ2W+siYT0H10GPpIO7K16etzPnMh
BGBQx/It5SZk+iP6jS/ZVURPIGsul+ST5oXg4Nu9YHJ0ETEQit9Hm4IGYejc6FZjP+A2vLsjHsHx
y52MGt6Y1KJAdQxvYRVQW7Di2+pz/P9T5UKhbZQYKV8MOzZo7P7CMXeX4pyuSCSuaBnpjAQElDlv
njpvMXJ5Yejoj8BqFjs0DzpvZRF6juLuyQeBJ5lt+yi7TwXUGHGwnpDyXTzQ63UHmpGr/NnOEaYA
imwfdG6Q75627ff7+fs32AnPz+yxBYH8SHv5uQCyBy0OW70T3yhIpJvf1Tr2flcjd4rjCX5C50nP
7f/xlE4YdrEZNn3WsyPr9a3b3v8KnaVxhzbNw71HGUS3vru8L8AfJbe4BDQYle5/P19lwF+6K5Ag
ZLqDw/nWv5Wvz+6KRJsePVTT7pFzgM534wFoJQyubxCXOFy5mOJoP6YXUzFEQzJVVZRFcUK9SCQ/
S4Q2gPlh/UoWCGBYJzogJbgN1zpnXh1qQpKI4lLO8p6h5LmICmPjUTBAot5wU+fr540UL12t81lN
GBKy0PSmUIZQJRcnGyTXOnJM3lnAZS3Y58UVIy1ql3jGCDLBvBuVouDp/2nehqgoNRTwukfNO+Cs
e8hJOMYKNMADiV3A4bndOOldW833TQYFF3mfueCB9w7tejk8Vp7ggEODGGAihwwpbbGnzP0qflTP
M0z6iXQT2AS4vOUyWoSr/cjjE0H2QNx4MDwVo+8qnur2ZKyc31/SJrJ9ewQa0i3cjXYUUYCJyuB3
KD3y2id3wSKdfx5t9SVcESuw6Sk54eqm30a7gprDzrQKO4NT2b4GL8r8fWXcvqPsARFk5qU3w2rm
kaF79T/IRd7IzmynuB9EAgD6QBXcR3bOZ9gkjtnW/InClBesq033VTCN1RjrBuvOU4H/9vy9rubt
7fB0uiFBAnqw+t0vI3eG11qtfj4R0uVz/u8OTd/RJsu1KvL7xwYEWbEwFyZsD8BWDkuyrl8iixSl
l0J0QosEGe5r8hLiJefy/IRMHsBgVgsHNWT8zOnARKu32fw2sOuEnnNr+qIO3hsCNj/P2fgPx9LQ
BY6kYXLHJ8fSiPq0EMr+sRU8EGECwUe9AT6PlggAMmgAsvnUf5HTHikBAINRiIyIUis30+Y6vJvB
GZANHZwOpDzgosLKyUuP+RcLOkAcj0g8AfAnXNOHWEYGzNI6R1JcvaL2tdUSD67BqfFk0PTHJRhc
+aMhUiEP8CW/Fu/JvfJeP0gZ0Ki2GxFZMumGltICOKp5qd4O2p73jfD4iYp1FK0T8Oygr0hTNrfU
yorei9Sxa94ACDa6SyWSQ6CVV2nhyKGbUmcGh/BUqKiSWZTNqYSD/kK4qpyhGrUyT25KUlci724A
d1kokdMq8xk0QRK4vLnQ5CkTE1j2K8BbUrut0KeKLBBdBcXTyKG4qag3Wrv1QcuTk4682emugx29
zqjkvfbK6rCqNzGzto4Sgo4nnm+I91sQiYKlWcluWARuYTU3IbWmeoFkjWM8grABM4egGjgMMGig
D6gaxtQ9RlfPXx1vgY75uXX88NfIeaS/qUdk9+VvKCDvBppEr4C5k5GU0dkA4RbG3f6wbZ1fiLst
blNC+Md8WUNxLRfKMrN+CRboxhTOy9ixFlid9arfNs4ec7NIBfwEfAfbeNKgh4AYs0MIVCKG5lXy
5M7NvnSm8QvAkwUwzgrcOIOJzjbDjnIOGzS+QW2/JpZ4H24ztCLTTeXssT7ebfd6O6z3jXPr7+Pb
FMLM8CoByR6V/Drbf976Tr3OCJZO9oH/LlmZI1dH2RWOtKI+4/Re5wIHAyPNVyEOQzjme7N7fzOz
KOJtj4Q5qAWsJfcu+AgdfHiQWKd59xLfQt7lh+Pbg51T91UJgmgglzvyjXJXg7Wa58SaylwYf2J9
K6w6F0+L8qddoJbwWdkA0Xb5nb++jR8o53rZq6sDXLdDIFCgIT+yTTRKwpC8ecq2YIUgPf+KbYS+
2Ak0zhexvScxsn1Fzc4KcLM6O6KdbbnM7rvH8u30EBL08TNk0Vb8FJ4dgmvUZfQ9oABKls1O3KSP
Dcg/u78pb6ttcDtzdGx5uxzRuiEp8vA3SWuJEoT2kWwGrycrDY91kf+SWktR7Nk9gB/QPFSf4SFQ
AxsW3QtnjDNtRAgCW2O9KxnmxnO7lTj8K91t3o930ULYDvbxrrlJVoWlOJXn7zIPRCvdxSUnZrri
vLoHIEqNLYGMb/xW7wOqav7O/wRcxl/aHSfdDi0y7k74aaCf3Log2shfkcOw+k1PB7LH4D2gKExG
wGES4eMMLtcO9Sv+A5NJgqi75akgXe+Rwy1qsuj584tpUc6zBGo/yvo9GXNkPkWHA2twuhEewztF
tqLHKLBTKjEsLApsS9Kr/hs5T9AJXrkV7OSRSgnic+5xNbsjZUGed6yRoKunEodENmKqsFDAk238
W+GFgHZNxh7ltNNWJklb3iR26fkWoEEqpeAwjp5Iosnx3WCvKzZvX7D0XxtQ10vl1dyNr4u06AE9
kkkKntJtvT2u+yW5jm36lLgGotPPoUxJK7kzFv7HYS2sczLQ+vvsS9kIlWfwvW/dXoqs+oaS3MCV
QXLno76nLGSQ7SaJnVghwu0RJS0Q1S3FgfZRWcQ70mUh5npVAyUhaVXz+g7PtXV6IjFLfPDcbTsw
gwv9GSBPuZc2SWh3Ht58vDgOJKLrwSrCdxMEsldxtqi1uEi5kXLTN9W6fQlGXnK9kzYp1/mdz1BZ
H98yTG9GGjSHJ1Ouyvvq5B0X+Y4cqYK07kav3FJzTXFbgmpXrIBaWPrQJG45u6kCr4QhB/5SXvnq
JkWwLJ8r+bI4uLXplAOCW5yHFJgViakWLNatjq8SgaxbFeWDLoMMMpRbsNhmirKhHSGDed97A4/V
l/9StR9R9AqxJKRG91aFrpQtkB47fcak71CLWyT2yEcqnAGerHv4VDyobOFNu/LRwnsMf3XgNSEg
PvS/Ihg8rUUWrYO7aVfAiYJVTjokt7t+pVSWhtofeJfSCZuX0+CJQGcgOBlzBOsKwW6TxxkvTr44
5ffdpxwsRgrDoiEjvGIb7lh0BxC+o1rHldRvZieHlAhTO7Uj86C94r4alyJihY6NMtEGMsTGJCI+
lKbhy43ePe5JksLi4pKtodlZyb7FrRQfs5WKDOQ2W+PQuhKedP7gOzMi0bFsiENpG+tDPSdD/4HM
KIguECihtz8uB5JcM2riw2pYgSv4YOepR7zlTrqgFGXdCbCvtPld453mAJBKK3LbhyFyEBDUiQxh
YojuLkKdT/3NFznmlYSfKI2xzV+xz9m8JwF4rEdpkjZ47fI8eT4C0b8tnms0C/LXftXdndzoRnVP
t8o7nId7jbcDcHm0BxzwGbigZ1zYFW7w8TlGMI39SZEKsxqh7M/L6XIo4BAfSNYCl6IGikbmh7ii
Hi+8AhukYgWjgvy1rTqjviXlK3VXl27xkbz2d1hN+X6GSD7CdqTvDr+HeXuTWR9jERAS2hor/jw8
y8/iCv8M1gUcxzsFxwShNoDBJBzfQuLoz2Ebf5OODEd+JGGLkqr4oG2b3oFYNtzyr9qeYPwrPFod
5NrZqiF597MDKl4iqp8frEk8HWVDUZ1EFnikx/aO4nx+FJtoeyL7OAqAAW62SXDHV4bVr53nSUx7
yhX9oJZG9xjdSDswyAvZVpxuvqlG+V4iNC9aNO+wAWB8R+tm668+5RUwz8WLIyysj8NSITeqLDam
wxvsfAhutpFc3lOn47S+ywSRLPSqXB0JlEfwWrGUkI2g2t0uYrRLMidFh1O1s4VOLrN2T25xRQpY
vhjenh3cSSTdNBrdpOVD9yhYoGCIpGMUWwYXh4l+tKbDO0DJFVbOfTrHDRrDucECVW5XvxoL2o+1
g194d6374Xde4qfrNAm6k6yr0yJl2cFe4mmOjMWRF3pclhvFU1b4C7Tb0R3pNlwmyxHVTuV2oB7b
bHhSye6Tfrxy/i4GfWfrNIl/wkbp4jTDsKnzX0udBMALihDe9RN3UeHr7KBP43/FYEsSmamr1D0F
FJg16/MjsO96u76n0PLztKRLElqqoouiLKD4JH7HmmcJolytyiINSRCNXLUZbWZjVDC0t3qtA+Kg
fmdxkwGIYoSOztW05aVUx/ngk102WrVX6kOC0XwAB4QLXi90B/Qd9b6S/r6LkdpxZb4Xh1SZK/qH
hvCX8HXRRsJh0LPxuKcukRDKC4IFHsAt1yBFQS8hxAgo9Wb1G2kAMkohT/61VgoXA3j17CMmRqXu
DrP0JPIRcBWWkMddDPg22mrLnHm/URmhrCLjKl4TxBIvadsg5MbLbCBwI08FIONDG/p5EnePFOuR
MFYxmuBa4T5ANWDWGxi4FGoP94jB/jdJk/OhJ/cnL7NTQl/47vFZsuivByIdtBi6CA1vv2GrW+BC
LpVBp/+Hd6k+/rzxyqX7eza+MkmrBXJKHlQJu8cRRmUr7LkBANjfIY49zF+1m8aChGefXvYdeXBS
ZNaLRua7XigPnUXUgNzEaVtQuH4yl+DSwD/7t6Z9rTnkxWSjqiuaQBsQjuh3weHsOvrHstF1+dBi
95Dac3IaEZ64hgiD1kDCdfvnRZEveC0airCmoopo/OnK5FH1K7EVgxObotNY24Ue9lARTzbkwwtn
dpusJc8AJjlGmnjMc+WNrAxBMdidBUpVux62bgVLquDSPFQL9Jp+/jzxQvb6j8+b3JNG8yU/T4Pu
sQd9+Wt0AO+7FcHIHIDYtbEuPPR/jDV5BwcaQPS6xPnAO0Tb+2CXiw9/K0EhvfFdeKBXXcYLWbw/
BpwYvz7t9CISGbBEowYBvg9I40i0YwzArHfWk+8mFdnFK0s6/urkYf1j1Mk1lFJDqBLT7x6hLpEq
aT1hpAlStJm/JdTvkBl33kO3eDGv3L/v/OAPA097fsjV0dAKhb0kbLOaLVXnUblnO3MLB5Ctsexg
ENmfHC54G08IiNxzLynegZH71SzUKwf/Uv3gfBnUSQpXDE+iakQcfPJA1i+D637YkOuG93/lwblg
cf8YaJKrbUUtyIqCaY+KCszTfpEAI1xzU8ULz/gfw0zCrmPqa9mx4BkvbTohDosTlESK8tbxmht0
baDxGp0ZqG5owzw2ozHOQcyEzBLg0G8hj2sZ5/8wJVM2xFGuWDAntinNM0lNuln7eELyZkzAKQQx
SM38f1RPL96Jf0eamBkzpuAyKxipc4+P4y7VC4grG+UBF53AHzVbhBmuBBb/wbb9O+jE3kRaGgiH
mEFLpgchnYWkq8T8PXCq6+WyC04+x+PfwSa2JjwEatmNg3HYyaOTkgUG8nITuqP03hULc22siYXR
k7bvA5MnzARgknEGTyhUsH8OqhZkza/d5MsH8v9NDeG3Pw+kkieRLCRMLaH6voy8DSgqfXlNFvPS
w3y2gqIwMRhBF8uBqmE3a8TSfyF6AD30gMovhSsv2P430cYfw03MRnA0ZrN4XMRnKKMLpKE+B7wQ
Ce2cn3frknmiww/OoErbI3HaB8asZmVrSuq4erx6T4r99qDTY+7nQS6e9fNRJhcsTg95FKp6S5Bx
ejU83G4HT9+abVGeIJS8MtqlE3E+2uRmiWGbDKasjYd9ix6IczcKhGAKr9xg5dJBPx9ncqlEsxEP
cc6sEHqAKr2ItmDkcJ3oZIB2A+iZcKWTehpfLyToBgtqfXb/6PmBfXwnu06iB/2PkRZ8Wt+NUhUU
nnAsaapHyRx04v+6LJN7SeNSP+tbtnq03Mtoqzveamaryyurf2VVpuHrrG6bSmgYBnkMFOgyxOCt
ET+PaRMWV/d6vAdTr+JsD8zJtZwN5Ultxj0gU4KY2Mqt1/I9lBA4Z/Aoruz4xSfpfLTJrWz9Kk3M
YtxxtEvQaqCU05En60FiXlnFi/NSRYIALqdifKelzp7ZITLjIDDE9lHw4iWEpRvTgm5PgEQTkqsF
bfGiFTgbbfLUijW9pWVdaIGwNV8dtSaaCs3hEW/lG+m2sqHLgMOLFymyQ+LbzzPVxrv/1w7qEiGP
hKER9MmaRnWL3GXTt48IQq9kcEloe9D8cCx5Hh9nD2OwyONByFYiYYfuAb7jDDVI+AaLbh3BWROQ
HyZz6ZqOttG3vfvezwuAVlQWXCqeSCfp/A8U+BphMjgclLceR8fy9PyQrWFMkkVW7ZBk1s/zuhTj
a6JuyrIkKZhWZWKFZnEni9qhZk2/jhtpld3k9E3yn0ZiCOhsbyNb1UPoXgPHXdzJs1EnNskcwljr
VUZ9Pm2Iq5fkwlEbuHY6/77jIugexZQFiWiUtqx/vrnqEEl6pw/yIxpd2ja6id/6T3NbLYHko6Kz
09yraZu/78M4oiFrNGKlr8X3zTy7D0dZVgOpGJtPvtI5Zg798dG7/wgJS1/iOR3i9GVs2deihAvJ
sT9HnVgXoUxmpVwyqjx/fSU8FuduZN2NLeJu6Lm3+L37+cxI12Y5uQudKTZ9UDOeTc1k1B0u5i7x
PyNuxi5/SAovrrwKV4cct/psYXnCVL3pTwxp01j39nG5jCzLe3Hmqwc6z82vREMX8rp/rqjy53Bi
FSV9H/UyrwP9K2yTIfubW2C+c7rY6+Pavgmu9Y7uPbu6C7bXVvjv+/Hn+BNLF8Z5qQyncYWBYt+q
m1tAm4bn7n/N3blHgf9tpF7fDNvV19WVHn/6T0P359ATJ6g7aEamqePQPIr73rmFzQ5J2IMS7Dlv
eHfBfAFy/veVJb9g3P8cd2KIOkOuFfHAuGsXZDKQ8W7ueZ7jWysMOqjYn8+weu0MTyyQlNZm7Hfj
cDL5RSRS97SFke0lpU4E3revNa3q53v4jvPl8p41d25623l7CZcvDhSPlRXCnejnlEJIPefWla+T
Lloukp/0OjbpqilMNsE8JrEumKXMS0er9P1ySaPJe8/bvNAs/OFrsb5mj+XRRPy162cDTlY/FI8l
/bwLGUkxeoXTakdbbV3NWi6XhGGfynxDsc5xNtYTSHBnfGZ31478eKV++oLJhpSCVJvHbLzhLnL7
8iLZATJi3vd3XHJEN7joawUtpWsh0wWYHAfvbOrjXTwzLWoUGHotsdaAo4v57TIAe7x8eWOlwULv
rja1VK/s7V9vRJIpdWYw3vN6r3LIDOBICDFgXepfS28U/E/nUja/gfcR2isLpBwCCw6pfuzqbpHb
9vaw29oLqwArvlusn3++GBcSYH8sx3dK6mw5cBxPQVjzeY31vF2jbADUakvPdm8jrsBJ0NkBOMhI
Ufna7ewrg187ht8R2tngtZSBD285hs+tOn9eV5DFFqMy9IlZcw/JCEAksdq7D6jdzqZzbiQ6tu2u
AuanZXKDfr8CsRe+A71rdFOdXAdDOJ6yOm/jjaGN3ELHQNFp6FCNE3Sv0tqnGPGyrjTs9FQBNQfZ
HagQQHM3l9H2G/SV1q6C4UlvCy88UA43JLSpBfogHr1qpq7FFhyL2eevKRiHn7dvvCVnt+ifD9dJ
L9BHRBH1b1LC2QKeqqhtjn4Yb7pm1eWrmbKVUONMvar0DL7558FGK/TTYJNH2Wiq/nDKj/FGEOjh
oBZ2k1ittg/1K7ZhGpj/NavJc6zXeXBqTD/e1LNtU9JRdNvO9j2wYxl5aRPgYePNuhw8Sm4XKOH8
b7OcvMVFOUuOasIsZ+Y4eAtjA+I/8/x5mPFI/bSYE5OfNFKZ0h8w3ijoF9a7Wn46oX6a7qv26+eB
vpMlP400Odynw1HqBZ/VFA6j/E7/kKWHedPaM+X0XCFgkJSGKyB2o/myq5ggxMLK1uvVeH7K5ugW
IhrvKKcB2vQ1Yr5uH/vgx9qnvvXvlepJDN796iYZpU6SnTH7HVG6astnkWYZWoT+MAzygUZIw/ZO
LEBwlVujBv5DG43SrpB5G8QQwbCT6yOFUyDl0NFGA7FebpkbJvcaHRICcLX8Y1LuDgYyacP+5Ivz
FC5JHa4Oyjam966goujGH4bKUxYjB9HutBa+5eEr0WjxqsIt0Pe1Alce/F/ebvPyiOY8IiUn0DkD
UnuIO3XJjdI2O7lGU1iMoIEL7pV9uLLhkwfvUEfdQTCDeBMjSy5t+x7ZiN04qZnd5lfKmlOH9p8b
ZMB20L9bZOmTq1qeeqMfdCPaDEZna2CNemFb5jO6G+joPheOFjoaZHfuUlyCU1DpsacCJBRB1J8q
KwKrmB6JQaPnIVlpPajozkCa3Ld81NFT2EsYMqMcLBPGvlSB3kKHs7syhylZ8a85TKxAnJ1Ogp4e
ok2vCMjoDYiUF/OyYT7Sl6q+sXRGil53YKDchfZb9l7E932gu3kJZlt/imaffr7TDzhyod2A4IsQ
CDIgfyqtctOhAg8G++cd1iZe1f/9YkVXZcWgObkwcS1y9TTTlJgv1o8xOgH3HaTqQU7WFS2TxWdp
9hodZssZ8rSa7ztFD3OxbG0C43kifwZieGMob5EWoDs0qmouW03z8tm8m0GqVM3lDLHx+l2Vlnq2
ClwZpkUc3EgifaGRdzcQPdM+4/5JzZRFg0qYCnldVT+041ufF9bxuCor8NziTih52BZ5QzE1/Rju
UhN1IQV+8Uxc9KgkVrCaGpNSgwl9qkR8RoU+KKPozSP382JNU9f/LJYpEjnTNE409HExz56ujkID
BjyPNxJiwdVzgWj9IAJzMFazAQIsL61kLKUTFJIocWqdBkZM5Mo3XHzRzr5hjBrOvqH2K9U/GWW8
4ZjNZQmZh2RVqVBaIWZj+8v+M6n2TYDGT9KsTiEPULfNkp2PRWqMfHnlayYZ4nFFeMnp5UjawNBM
ffLylHWaHMMu5Wvk3+qtfIAWfFoZsIKPOeq3tKuk7+uVIUc7MHkb/hhy+gppRprN9HFI/x1D71dP
kjou/nOCB0QTJllHK2mVBCYai186MoM/j3/JTjE+rdDGjJRKUurPDYjNkzrThQTHC+loSdqNV/wo
fdWAUWt4e6fZ23iHxwYP6V2gl3aYoeLStXZqfGJAa7Qvmhp44REUFklj/jAuP8c348B+NkdUpASv
6J9yE5GLZ000r52fC484n28YYwtCjUlMlq/sxFlYkNzaHJEqg3ViAIrU7ppil0WQYIp2LSPPzuJF
qFtAv/erB5Ge1r5pa8pTG19xm6aRzT/nhzSUIoIhAus6OT9R2wZ1I/PQ51mzUnLDrbDYRxFBGXEX
SojPdkdXQHIli3x76D5V2TPT6NnnnKn924ELZ6qdJcF3xA2Rq6eMa/jzdk8z1X994WS9ijjJKzWb
RRu2OhDug/DtlAHVhDCWbsNOWbbNs/3zkBduOFWxf9dk4vy0kJKGuGOH8gPQAiQH2mSfl095cA0V
cm2gyfMeK1IsRDoDDcE9PqMzNIQLtOkurtlN/dpIk1fmVMVdfjB4ZWTx9yw3rBb5yUp/PKbB7Ukt
lnKMCJuho7/3oCnSvAjsZGT7yJacPGp4N71+E5CSLs3XQXmGRezUkOBiKKl1vDCr5MWQ9oUEw8in
M0WSoUeKtkG76ivELTKPH6exUGCpNAbRZ58SAoC0tUKFS3COylNf8LrgcDTyVkLBO4k+M9z0jIcu
QbSvPaLhr1h+md/g1/s6adKRLKUpr0ne3Zc9/Kye9hlRgmJSvU3jVdutYq5+Xh0WPPalcWeO2uWi
jrbqVxg6SeOJhRdzq7WEkDFatTQqifUafRtMWEKbm8HSUbbiZwJh3wWyKyif8QHOVFCocwEBLL/a
+pKGeKhoqRpNl2okP7ExYNCro+rM1OXohao1fUTttvYy5t2KnTOK1aRQrejPEq7Qqj3FqZOFr51/
J+M4EgriTobap0anJ397lLEK/r41dkWJNEi7i4FSWWLsZOU2Cek9M3ME4fgVd/epPDgmgWNQiE6u
K8gHPeHHBkztkOyq8F3ynxR+P5TeAx1ZYWjURgIdHurMSdm3Dc14MDI5TKEEPmhDc/WQvm8ZZJ/i
ZIfD4OkZwvjFohgdKOXJj2mR6CMKZ4CXqJ7kw5OgbnX+ZYDddhL3w2mrSR99uo4Rey/1zhIhj/X9
58+387JBkOkYq4sS1n9aZpm1klzSGg1BmPyrQHXGDJcyuyeEv/TUY8dnuewdK9X9edjxhvz16ska
nfQEk2TbFGbT6Z1QJxmjYoaEiGN+p+o7vaYdd2YhoMrcfx7vO4ny94CUs02BRAP26M9nri5N2RxM
LRqDPSn69i1w/g80fU0OX0SXJv8UoclAV42fR77kRIOh+3fkSSCQ5pWslS0jN06XpHdNuNLQEM4j
uN5Bs/MPm0Gp0KQvPKVTt8nweio1r1ICqxJ1e3S4GmQPzWo/Oql6KCx7qZ6DE0QW2osabS5rYDWL
whPvfv7si++qQiVKFcZusMpoAs/8shMZmlMlmtGGriypcKPTIMyf3ab6DcHbzyNdSKCIwtlIk/ch
aQrD0ATeTN2/V03Uh23MxaEnNIpXafb+82CXfN4/Rps8EkYxC+IyYrQGWlbder6wjxAwOt7rh2UG
sVPZdqSPBh+w53HFM3Vl+PGY/XUMzyY7eTl6ili9WfL8zuiIdfIaOZ93RrzQ9Z00IFKJfDncH3R9
o89KvjL2N4b377E1TeA55rp/J+jPtlTJxFw3RF6tLEEzvn+MTeRFasmdoYMhEH9KJ4qjJb2cOpJo
PWjfg5Pq1TwnC5EjiVgYND/oFJ4XVJQyBNT83s0QOwoTKzMP86qNNl0hLztaaUSvCi4XwYV76H8f
+91shvS+/zTIniG3lnR8FJEx0fitK6t70aoo/85wctX6sDJjI2dzk/YJx12MQE6Wn/B9q2idlV9V
iK482So93I42WMYMiHiyZVzO0341Jh6rdcf7d+WrLgYVZ181iaJ1M6rEKuQqhSmdfZ6FDp0+gOXh
9ohgwF2nrPXOuzLkxdur0utSM02c0angghpLVSlKLMQhEzbHlGZLwsep3grZs6+sxjdygFtChzUT
Icd4kRTCQjh9HdXAIr4RRH/x8+dcvOFnXzO54aY8hOFs4OBhS4jpQkwWbze+DPdLP978PNjlG65q
pmCYCpHBtyLK2THv4lCcCbkajalLv0F6SN/HUb2s2GVZ3Y5plKoj/sct0UleBDTwumrztYvX/Owb
JluenI69WWl8Q6TsyMmNL021V0WO4yxDytQp4pMrnr6wP1GAVl+0GEPNTv9Ujof706mbq5J+26bh
Or1LTvndkWQQvh2pZZB6dg39UR8Qga09RDN9WjsU/EWvJyl1yvxTXQ2p4aoxOIhuV6IxWyPG1noa
b8Xp2NlkDQWEwHnbRR94ShAhRP9lCrQCiJ7V4SnFW+xohxE2OzwAvGeTBi4q7VuU4618WsRpfOWo
Tqsf/wQkmqwbBHG6rk7zZEY1yGKpStEml2nqkYWWpCkrAbXIqFTsMfs80OE3cxIln2edvOgGlb/n
1gxFUpau+5JrZiq8Nx3NRcudkse2JNOHEm6mIKWveda7jUEjd8N3KftdudoXD7amSwAQNFE1pxa1
UE9CfDh1305FJe96/4ssaWg+4S4SrP835xq8q0Gwa0qaMXm5hNnMKJWZzNPhv5et1wz49UliD4QF
x2zV4/S32bZXw9FZmHXZWBe48gUXkmsibYNNTdA524o0OdXHYshCzR9oM5L3czJqXCcCR9x+tUJd
n3i/670TOqPXiyzT3sH/nBJDkU0NqRpeqYllj3qzPgRyz6XW6zVt4RxJB5CkLGX2OhToWRrBhydt
lPjHuzHqqGpYoAQBJK/EAHmFpnfbY+kMCKbWW32GtnNBTk4BthSsNO2T9G8Qokh1kv6bE3L23ZMl
q4pIM6pyXDK0FtPZk6ruA44tF3LMQZC8/a+2CF0fStgK6ZRJSs9oT7UQmSciUwwKp6RCex+7kTbo
jSirY/7VY13iY7XCfbwy9MU3x/h36NEmntldLFsl9dTeNl3t9dKK2M043oTDE3mOMTqsj+lyzHnX
q/r42TL5xtDGo1oh0Xs4PV/5mMtH9d+PmZyXNG+j2dBWvLmCJ78e4gfSirHyFGhEduJWRmy7MBsr
veJifd/Bv1wsExKwoemGok6TaVKRmO3Qs/zY/UzwEWAwjsGyH7qng0QVTaMjpTGza90zy101RFux
oWNRg1hJuBK737IG2JboOSHIDkQ6kZrDQ53iOpkIKMgPaK8tZro2bw36UgWrQKfNEIImg2mNWRVq
piSZ8HrCJF3QL6rSkXPlh0anp4gInzXVMmdP5km+D3AADIqHSQGrX9rX4DBRDiVXQIniQPqZv0m5
goLk+OSMOddO25dhuZF1+kCXuyQb5lLwntF0ifxUKb6r2tq/4/EI9gfN9NqKJGKKQGNWokAQHz4z
6eA0iKDkku+0EWLaiKzMkl95jAyeL98GYYYY7hd90K+cgTFEmW6GqI5qSQCYZbISfx5IU64P9WxI
081YeTkVKMocl1W6Spq9PNCxx0eoDA2hBLhx95yHr0JGX4uEfqT0qjylV9Hvl7xA5NmwmiIxqKSN
f352PWYH3xzSIko3B3Lpjcd51MS1nC4rNEXF5VA8VcqVGylfupGixlnE45cM7duong3ZRv3/Ie28
mhu30jT8i1CFHG6ZQFKkJHaLaks3KLktIeeMX78PNLseCsYKW7M1V55u+/AcnPCFN7SCFrvJKbPO
quuekqE/iXX1WKHwJms7T8CPERm3vjVx+WhPBQqKVHXjyt2lFIsK6hPjBtLjNz46b4vGRqXD7VjB
Z8FlwITERXfdLMSHZKgPFWLMmYrSLb52jlqcqjw7KBSTx4hLNpx97SkP33/hufkpEmRNdMV4gqc5
qu+4UjKoClIkxTaWbb4fpXpZfXfzpRx+7jq5HWmylbxBhJOnmvHJEGm7ieW969xbPuo2kr6pXZoW
pBGl84FRRFG9jXGJFV90hwcazyuZjKK22icpN7A3gl1Iy9UnGvsP1kKWkHQDLMvFM8nXE7UpzUiS
45Mu2jogVk6sdEZUenEtprzwz6dYuRlpshZmWg6pLrDqBqxq6z6qj76HC8FBTv/KBKROkg+dvWX9
KYoPRoOYQ8TSVFeTnUTQL3VXXw62XX0SlKfY21i4DmPuoV86/UWKy5WWPaZJvIurS4qGIFYSw+b7
dZoL2W5//SSKqvO+1gOFdXKiY9lfJG0scwqDTVkjWEzDxidvegMpsmpJNCMR2tMng4EoDMdmU3yK
pSOZiAlCOzladH2dEHfplTzc1xrCTd6FUP37acqzh/927EmloYzrIhsaxuYFjHEiMON7w30dB0ea
cjTsliLkYcR3T/z8VZ1xVM1TlvmHoNPv+uSe9TGM/g9BFs8ewVVQ2pKEOkEN+dz01mqTrkWh+amq
LxHZidXeddEup548PNX9iyEhB4Tv1F0Z7ev+XPlvA0Vdmhx4UetnCQqrRLZjC9IuDtD6OorIRYU/
gqg5Zqq0UQt8IJPsvtQi2yAZdTCfrFP64lwmWtq+6Nhms45IqxI46LaL4Ud98WvhQUIWKy4vcr4P
eWqA64zza0T8PaPLQAdbbrZS+irIJxx/yQ84Gq2zaSRckreIiOn6nWLuxfKdbeG0F5/fW6SXDjK/
se79aKOgn5duFBTDMaCqUcTbJvGFDC6mask/6B0RJwYShXLVqBx5FwBAYnHMERnHj5untH/n8izG
av22dG0KK768AdAky2tVO2jRc6WDuQigEOsI9GTvsXt0ghOYiNbLsIC8FM+u/qNQcGD3VrHk2qH+
I7LQQMcdJz8Ca9hGOS7ayYcV7iUkMoNjmW/pxCUXqXyuqp0jIv2/lozHmEZ07tgJSoBwSlE4988x
m0Lu70jT1x3S30XxKJcHgQK4J8T8k7wdLDIqcw3WaSXRYFBB3rt3DocdGSPfshNtpzERUPf5nlay
iXBzsNPdV8NAkCZ+1bR+K3s/+m4Ufsvwb/tL1Zytg9hZ1m46JEI7NdkUsnipQnMj5P2mFMKDqYZo
X0RoConyNd+K3UMcXxwMF6MaP0TiFFwduxOzdypQXvx/WSNdYq5WOcY0mf6l+tLmsJHBUKjqVWLd
OxXPHspdVYmE/ZK8zWzVQVEkw+QdMkQ0Lr8+7x66s1riDFgxWqtRtYsaD7Lw75h7yiiz4JKCto+y
k67gEb4/6bMF/NuRx0vo5pVvdN3wyaLjE0fTVS6Ds8NWimKHqTyL8rp7l5cQb/Nz1SyZMjMYf/mT
/3QzoicXqhS1eTzWc3hrLOPVwKPRqC6FfuaOz5t+naHZI+1JrsphKayZnzBpIEVMRSEfncT2jZeo
lWBl2Pji/oA6XWZLw+gPxUVeF9tM3uF4u7DG2txFfjPkJI2rNFfuEoEZ56iGdT8N50EhgM/uerpI
kE/UjYi5jiC/uvKzatL/swV/SSdhcdrjb7xd9U7J48Bk2lpNd/HAzdNIa16R9g8X6bh021q7/+es
JzGF0ostLQBG7C9es6q8bY2hDeRhLiAUAbx19uwhotdtaMdlcCDapVUfd+4/ns+bVZ9EGpnhVr3j
lTxh6Z0kb0SkhnBHRImoOHSf7jQFAl14PS1hMqZg8H+FOIauaqoGOVa0Jm9n7UBHGNJxqStl7bq/
wkrf6+FzHx26/sPyWQJaMuIZaZk+54prH3XpReRRpHURn/viiKTE1gxQTCjf6/wYywtp5mzc+/fP
A/7wdSekbhrEgZUg3oUgarilBSv12Kc8ePp+YQeM+/qfXwBZT4JbEeGuyZ5TsqQm103jk/sGSbF/
y18l3KURYkyt1QDlGiQ/73x2zNN9Ui+EMFPY9n9/hX8PPtl+Wh+JhQkih2vGLkoeR/WiNVTyGkzP
2x0y713db3ruuKCnaBln6yLeuSJODMaPHGVBbgHN7TeejoWRaN3lWXCssK+SEYfDyw4fAIHEt6yw
tt4EWnfVcPrtnb8IUMdA3aAdOMICtW3REK6Il1Rr3wwfg56sWUWWgsXWTmBoQycXb6kvKkDIh1VJ
dVLDJFIL8N+snlpcqL//InMdDsX495pMjsQQF64am6wJfdPCsLu/yPSpEL9Y/tlyF3AOn+HpP74+
lQxdVmVTJdH6us+cXA8zC2IORTfkF4hUO+dKKF+7eJj1dqbZorTThR89DjIItBDHSHjH49hNQz7c
Zh6GdZiZY4NVWKuAzrjsX1SCKn5xQL1QPyEHK6nFVhXpnVebtEQT2EPIsNlICEb24UZFeyX+baB3
um/hyHmI9KFdjh5kvC7jnZLd1dZHqyFKLrzrxbFX32sz/RkBYm0x6JHT5xy7NR2toizHnsg9qdTN
iT3aRgcd3tm+lBw1rd4U3rHWFhLTOfi0pNBltkxVlGXUZb6uXDvImqMQIJ2q37hVl+K+KsfQv2y3
+l9YFUrnrMRdZqnVPJVC+9eJuRl2km9kclpVZcKwSrVWQGhjGAjiQb9WhT2mYNnJoABFgJevZemx
TC90AYgAY/C67hKreG6jqjoYRxg1OrD+yc1hiRGIB12PTrn/q1P0Vdy+ARcLUWWuwFTiwLo0+XFu
082KsqAOt9JQFfVT0ebmeRSiqNGNzADcizINXfMCBd5tINo1RiuLOK+5Ys7tYJPv68ZeLag5s1Pl
i9z+kKND44FeaXiVHtKC828Fe1LwGhUVRHMH9ylXafOQDZfmMQYlXXpYtHl2oBhLb/ZcpeL2l022
QNqZWRgGLAM6vRaN2uK9i1/5/mltd8/EiSsxuVCm//5WWlr7yXsptL4qNgnL4ch2afAWgTZPbIAx
xO5e/Pb/Gkyd3Epm06RGbTFDklRuQYObhbLPmMMo2tPitpoNu6gdKrLFrqLTM9nIiaDqTjJ00di9
HYuYPTH9hX3MBNXkHBuvTbPw8M2tJjhUjbKBZUqUC79eHo0qKq6TSBjWV2uHTgtPvJDZpHYgrvJi
4dPNndPbwSbB9JAqYVXoYnSiIk1+CvSi0C9E0hnm7lgWLX08dW5ygDUp2MlAU0Rz3L83x7R2+jrI
JfC+SNmfJcX9KYMcL0FNt5mtNSi6EMgWysqyXodAtoFbnTEmuS8BrgnghMTKQTfXPTVyu1OLcp+7
b9T7eKhLz6QYR7LV3HOjOWawCiNEUCPc7LjwSscu0KrijXZVdILVK/lfCh1Zv0jKz5yadeH9bLxD
oYEXPCjdk1A490Nwn+A/9P3eVedC2tvpT76tKgxRYujj9ON7iauB6GoVYuSOamGGX/QuwiYUydc8
+3CQQk42NOMBXPBLH12hxxfdLrJDSds3bl9CzTjCB9o4mKiTdcnKSbDl7IFm/taqonWOlXxSvIsZ
Cbn4W//VDqeBjm8q/lYg8UdPgtpiQNYtdd/H4zC9hkGSywqeEvTf9Umm5IeBVJkVmHIXbBLytcOI
1nvnJ/bizqhQx3wvxR9af5SEfehsqEJIxcLjq84FrfShJJHSt0F+OLkgFD0VBt1NwYEatqPusnIP
NUtIXnO8G+X4d42bpk95BW5xaV7YjmuzTA96du3D+zZ/K2OYKcI1TY51XK+Vkgdrm7W24Z4y7IyI
c6pVizurfMxJhaw6e9SLF4ocY9AoOP0aZOi64quITrbTgWrRPT4anWsXEGxkb2Gqs5eTaUoINAJ6
AUU/ue0zN/eADAAeV6ktu5dCRBg328YJbotb0cRW1gJxsECVpXg5941NtGEoRZETyNMrUSukyLe4
EksCvJYnFgqTgNlmQLdzLfXD3mGRwujRif4Mm/CsBcJOdH+0Diym+x4P3Xgo+OPRq37XmNFGUpXD
wLnPhkNJac3fV/1BiWkW5ts8fQvfI5qXxWhqpW06AsTOvbbewVd2CmApeSwQ+Xs56/f+AJRHuUY+
ni2ge9gha6p9Hk+eI2zl+CeXjNun6yELdmX/ZMp3gfEqkMu5eKrH+Eq5T3L74jrR1qd+LxqPqYzG
ZvTDbM29Xl0auG81+W+MvVqQ/FbLo2tgsdd5h7L/Aw0C261A6IZrybzv1PipFtCHkk5Ce/X9TR/v
2hgBSesQidu00bcYJqyM9AeFKZNgwMLhwAFfZ4S/NbrEKrXZQb/nijsKQYJfctmtm/iiUTPTh0uL
qYAncJG12yZYi9ZKdc6y+OhQX82h5YQrq3Gf6uSCTsjeV2NbCPB6JeoWGypCwptnPRb9xVKDTWzg
h/y7GALKj/uq6Ol7relPdtnV0h8dLAnTfGe9N0m8DUXRoZmXX7PcpTLILaqRSGUdJu2B6YgLV+Qs
hh6Mgyqh/GFqZJ5fXwiN48vXjqITZlSusBVc23F3vg9uqPzwk00uPzj1Rm73Tomh+TlFK4jik9cW
6wplUuUtxA0P9flkSch55laRxVEnklAAYURtEuOoqlSE5QCkSn1NqNnD3yvW9Xv8ro0IObhsqxYv
vz+iejQC/P7RmKpNjGH97dDT1mEudVUaFgztAvb2io3Q/YzLneJt3Hg1bol3+k6QTlXnWJOWB3Td
7oYSm2N1uJNF3O0XvtBcdiOLyLJIlN9Abn7+3ps3XLOyPk2skEfsqhQHw/yTZibBtt8eOYJB8yPq
NwNS1uHm+3VYHHdy27lZkw5WzW3HIaUH0Cloxo+BfgaeCbKJf+rEve+OOukLA88E1UyYt0STMfwR
/xFyBmnSqzUTls+FvKGwGyHap26ILCiCgCQv2I3SdmHQ2Q1ncrNriO+iyzp5xgy1tywU8MKT9JAm
W+q7KQ4Snm4Hv9yn4UNt1rJ3Sqtf5K/mf/SFOX8SSAZqvP+44dtMsgo/ALKYQ/wsd8QiTLowV59p
y6bSd5T8XKLTpdLy59MxCR9oLf574EnNJ2jAZpshAyvhqxP8KoSHVHogY2wbIIyrsN/oPg0Yb923
Z/VpGC5JuqvjS98+DuqlMv5QsO06dPBgh7VOfahY+CZjWvePX6fBUNc1VYIeNvl1ceRoaeOAVavK
I8k1PTF6OwSgi1H5HFxdlkUDqBX8UVWa4uM9t9GlcgR7aRARsQnAWtuHnLemNyRVJzdZt+ZK/I8+
++2ok+gUeqoGpJJRQWxkxUbC4flZQvkzOWLbqhkb8vaugnO+cMFNJZE+LziqJBC4QJdBnZpc+cFg
9mZdAJthXd0MD21xz9NtAi6WYc6MfEwVSnFmG8Ij0b0qdtuS58xjGRQk1LQFQPpcGYUGOtwEQNI6
PK7JydOMPqj6HPBQa6wz025hiGo7gVcSEqx4Nq6O9hgId8WfygX6vTbYSm/7hd0m++9vgKkI77+W
xRQlQCwyu25KzVDrsrS6Og9PDogfTd4EtNrGi05+MGgxldo5xEWiBe9oq+0WdHaRntUY9yLv3dPx
+1Zwcn+tweNRhkgD7053zgESKvKfDf+5liLYtYLmyu93HVus1iWWWNlVL+6q4PH7icw1jGQIcf8z
kelV1hVl3jhJAY9YJ72xRfVJ9A4OEdiv1tuo2MvS09Su2Wtv/gflEEbWWTyQpcTIk0+ZEUF1lpGE
J70kaO/1O8/4K9FxXQKUkSrvVHvrEIZeld1peX1YmPZMLiSD9VFlBS1z9R8hQyJ2xZDHMceJd1ss
la0IlqphPBWTmgqfBSU8isYJCDKsLmNdJ/lOoF+pE7op+QJ4cybPl3mtDYXb1RL/mZd1PUXX3OdC
MQ9GclacFxWoankuIly0AUgu9VD4z85clmPxWKeUwaUyBfY2qBBANqBOIxEMQBpfiV4M+O5ewp+l
JjMKG30XSXgPKbkddOmR7b7PG/WugEzHn60yi9K2p21CuVtrHZZS5VM3/HK0P4Qe5YQmPep4xsT+
nRWP5eWcZD8dgcBW5a8l7ZIH7UYDbK++l+VRDJ7b2FuL1WsQ0q90X3lXN1l+VLHQ07sNxHWUId/V
xtq67d4rafzXr2HxqxycbdvqO+6cocTlKT6Ovegc27z2HIL+gaQJQUWtsMjz6p2Q9bZanhsVB/X6
olrXoFdXwB2tZtiP2Gbq3pYENAID8vzo+zWAVNh48nVIpS0FOo0WmmHFGy+G5wM8iGdhBcRbDPIt
5ZgelhvAxYFaNqfZGPG32bCNq/rJzbCpgmkRVMhgd8Y6hz3qpWgMFP6hjfFqKCk1mpmtxjUc8+6S
+SbEI8RsGwP23V0UKKvcIJFKkNJrT1bzapLnmnwjK7LWilBilBadee7b4qFi4YMCP4oQwykeh1zJ
1v2QnTNdPoTxRZEuJpRFTbjn29t+erAGEX4gzt9i9svD9DXyQb0bD1jNNgsvyBw+WAY+DmObLa6B
/P+aNHReLYttTc0sFjFOMomYhmMj4ZAR56SK6p0pwmJ8E4JoFws2cDavqVZ1hLB7hLSSKZM1WVvc
PIiuceXQBapGD25q4miaQzjEePilVfDTM7OVhELO99fETDZNdEedj8DSUHkGv/702mg8K49aegX+
2wiapTUB2TMHWk2qWyyEsvODqSNGQSa4m0K4eU7TyNcU1GqKLRW/Sj/DTRj6Vzr1yyDcqUfK5wNG
A4AkjtoEBYrp1IDwS4QyJApwTZpEs1NN2oZS8kDdlrLFTnOqO8dpN7UQrBNES4LmqWlkcPw/m+It
wp7NeJdXfC2gy0Kgr0Z+3ggXbvjE2F1aZ19NbQ9dkgBAUN8c+K8qSrdto3jTwu7inNeCtREApkcc
KHgYcXNKxF/8NRcWLJXyfa8dWfWR+lVh9rfOmmMDMlmiZShATKHF6GhvbU0ZSDPXqvcSO8JawZg6
ds5NR+8zA4kTrSPhTPx+kgxsJ6GDAn7qumwE44PAh7nQBc96jU1P/4F0Qa+6p7jAWaHwbTPgEfZf
arx3Aw8kjPOQkEbGifpoCHeu+ixk5VqkO9kmmzijWeaJ4VEZyUrUlIAVltS1RHQWFZDF4dqJhlWS
+Y9Vhkwv7bWm/OEUEIXtoXzTO1zbzFelSi9Y+CRRuE26YE3K+Qgt6X6wEHmCfWyUMte0j9DEtpKt
vSELK915jZxiN1JI2t6wUw6RhVtg2zxKVQ2Yp7pzPYmS4qvTNqOEzhAHo6DGvdIp4I3BdRfyoVY/
Bjpdjogr2YDLcKzZu70VEci9W3qz8aJfQ3ov1Qhe0LD1Shz+2mykEofOYWQ/VlYGuGILH9Zkcais
0FsIwBxQgVej1yKWNma+93Trh+/kx9JZqnXNPeGgdcHrjj1wGlpfD6cba4IeD5Qzs+ShK+v7VOvJ
fZhZHq8SN994QEG5cJUAGeGWG5Sb7b4d0p+WrCyc3NmUAJKqSWjKz9E+5fxusm46hpaWW5Q1TUqr
vjGyeqRjrOG6jqdgkIxNNY3LubCMu6EVFy6pufDBgsOGIYQmjjoRX9ehrMy04QNxbzhX1FtWnuXu
4EryCRIqcdAqYnjT39+LU33Cz9uD7TQa0ACa1pVJq8BTKDW5+lhxAUkLODOOjjr1sQZCkCb+1VEV
tyqY2S88j4gXaFbBqVpHRrbWSzsC2q73QEOahRRwdiFufpT8dSECLyhpbELg5PrJLOrpmU3/GdoP
xCrJ/z8AOWdyTgUqhwLSyqInNFW0cfTcNQpfRdGmOhY4uI1qWI0lYYcnO78lUPOiAggGBKBzdHk7
OnCOjvI+UvWBMFiFuBJIho0R6d+A3i/llYQ9dgNZvU7hz0uF3TnV2qwMDMO8BQDBzFrx0y1CP4OE
mXzq61rlYt4Vek4Fg6ALYgJCLghs5QV40COEm0XRsrnhPt9QS1F1U5q+Nl6cZpGfkb3C/6ZVsh5j
KxF7a2DFQ7Qd9YaQ3vl+j87VK5TbMcevd3MoczlxzSGB6FewF3qYw2qHynD11hjKSm63Sq8iWkDX
Jr8f7+BqDVKtjJAgQI+At10xlSfKBzwV3li8DrKTmYS23pcwBPhAjr+QDs2E5PQxDc4SAQcMlXEF
b34t/gxN2dUQMR0a1uJOFEFR/NmLC0dkDj6FgM6Y8GjI75uf0OSbYYK41ZJggA8sY+hreogndZEt
hveVmDwMBmLV8HIHeEj457aeewwMhKVAi+REpUpb7/wBb851qmo/dVMGfnVNPP1Q+N1DIngLJcW5
YjNSP1QyudwUsF7T45wZtZyKMPjo7nKUU1DqowQXrBgn/oAVzqOGBPWmqO+N+hFhCSd/QinSQdOs
Fl6UtCNWodnCSZO8JXLh3MG//WmT09NUSSNYHpQ37j2KnC2JPGBiYggkLL7fxXP5uaKyBiTKo5HZ
lCmTFn2jyx71l1GEya+cDdR0lJfGqIlUKkvu+uIJvJsfvBjhO6IjC8PPHdzb4Sd13aYv3QhG+Sc/
2CPG6PsHXUwPcfA7QZUuK58lJV5BqyTzgTTch0Qjwl1LSqjl8S5EPU1R+u1IPPz+d83V3VkWYnLZ
ouIPiOXrcXHTJDcymTrQYJ496wp9j8xtVGtDq2starSHtAvpxnjlCql7N7IgU/fN0Q61aOxzgVwM
fpbKS1l36lKfdRx7UooE5DKKo5tQmxBp+Prb/Fb0JBiNlFTEsxa/IQHoRzYN/Non+zomUXWG/kg6
CsPukxNaLxXFZz4at6zGdQLYGYOoyfbMuzj3A8cBnFm/FcW5i4i9bRUhgNOlrxYKSDP3Fk50smGi
6CaroDC+TjZsk8JzHB2IM51Gqq60u3vQzqTh33/xMZqbLOqXcSa3QeJYot7HGsjihBgYRC8ciHKh
EDMXx30ZZLJwntVyPRtwiUjB1PpqISOTD69x9tE2iEDgjFIcxIFcZGlyc81imvKjVrolWbI1rcLJ
TtPWcuAlp0a4kOnkEIhrwDp+/EYCOFSvApGF7BgLT+T8fHXaROSclgWK5uvHQ/IiUjVTZVE/sGWH
O4hanoXM7JtZr1Ecil5hPX7/GecoSir42L+HnBwOQWoHoyz4jnBfergvYXiU8teKculA0zKGPO+g
Qti7F93VdzpSQnEKiOjz7oexeMR8EATnsUjMbRR6n/ha5SVs5N1IX6gqWn2DsObvyT7agNz7GhWj
iH+bOtHiV5vj8YC9JVmnjihLyMh8Xb5AE5Sgr6r41CKvJL2OJ6CLaJonF1VObXV4i0i0uiwAlduv
R3pPm4SrcIz3pF+N6W9U9zko/pSEU5ZjW9hpGwX8eOlts/q1CwVEJwPIHCJloq0gP/G6yNV9R0l9
CKW7yPtrDBzFLEZsdOHNmTtqpDLsR3IZCJqTwmwR+XqgGSDqdeCfuF6H10UVjPkhwAPKMlhMXRz/
/CYMMXMlcDsxjk8S4rEjl4Qylv39Tpt5o1XwjX8PMSlwiKUk9VUBPpq9hMwqdb8elUL3Y5FKtjSX
SZxplH4zVCZzoe2UwgyqbTVdiNaXhpi+wr6mJf2IKmcIBC4ZYllQdLyopxesyWsqmmxoqnSTzZwX
mIk0HesloXlE2XBvScm2FMRN5CnHsVXRKeeRPhkN59J5DziZpvahGPK5VINtxZ+PL02x1YJkjx7A
thWX3P4+c5LvfuHktqr8IlClqgF0nj2Xcs0Tr+/NMt87SgsOPdqHpvNHUNYbMeSXOn/GkrNxoJ0N
ChlACAoRP3JYXyIExqz2diNgOsh2dSPZLiUu6zjC1LWhvjcxIYdqJlHs1XrrLub2kFBWzl1/3WDs
XaggZLmioCdGVBbAlY7vK9Si/kW2yh10MAkyHOgQmmKjVqeMCLB2bvCbymI7TP2jikVg28EDGlLb
hRHVpeI9EfshcoK1a1TrsISQJLkqwr+ohejtXengfNknWwNCsOF6a1dSNn7QkNBeB1pPJjAaiub3
uYpPtXHOlatAub0gNPaJh5wmP4rma4AkrPGaq6+InyDBg6kdgj9UUAPnw40+wIwtPC1zIcjtbppc
8xWtWDij7KbSK2wARPS+UMIokCuhUYgGB4nWf3DcgQEQKfM/Zar1LVh9n7kmm0Px3gTQvOTbYxwi
RtdF3OnczWJZFLRRRUfJxpzcLImUFpUry9GJHa8M7xxIDWJv9DpWIr+f1FwOpN4ONblbUqFNjLii
dh7q6uNI8OzS8scI2NfBC4a9ekzQBBjEsY9obCTUyTzttQ77rQWYKk7tcZsBKs5dZUzpQ8BasbvY
TZq7OG5/4+RyEpVI9yp5rO9LxyK+pt6HpIYrY89dCNQlq/8E+2uh+Pn90sx8BEo9kgEEbqyVTxvB
9PYwm46ollvuD9hHdGlIQVCZWXwN5zKwsa4GoIYaG2NN5ueJstb4Tv85kkG51czd7UD11G9eHYF+
mP+cIe4QYHXEakvllUbU91OdA9dgPAzgGN0Ki8R9/AI3r6VR6WViNoRpouxuvOTaFGehXiNf2v3C
/NWH5+/eDVQLlrrc48wmF+6XcSdPQpgMlgHS4TPmFiDnjF6z5hNX2aIk9+zXRC2AvAlLKQSHvs7Q
i5MolkkZR+B44G9Lf9Trd1sIzUtchDkEAamKRA5IX1Sk7fp1KElqCiv+fK6dXYcGLYQ1hDE+Mb3v
lDChq0qXjrqUo18p/KQVVxfwZcLx3fdfdeZN//I7JtuqoIRgFnHERzXu6vQEZt1tFnKz2a3L1Y9Z
yWjgAB3061xNPZTQGmGMwAKqzlZdWyZkapQvOxrrqxy6Fki9fFWTtzfB5vsJzu0eCdE8qDYcGm2a
oqtlUdIkIy4K82cEzgLd3bmIZVOmYPvEobRwV06t/caatCZR0yJj0bCK0cYFvzklsR5kSd5AifJb
5dRUyl1N8t/B/cCz9z517hswOp0gK6tKItKmTzpC9orGoOCJmCutaeUPX+l3GYr5UYGLMFJoshpu
/S48W/WHLFwK1VnHab+pOXG+rMEEzx/UAs9RYnQ0w3+1EqwvlGXEPkFNIrhvEsRX6VVVFFi9HwrU
+SFi5v2i0PJ4Oqbn9HbmkwcpV/OqliNmnqf3I/QzSdWV2NuNeLSGsQ8QhB+UWL//utLc/pURoeQK
hoPxj+THaAdFbkxeweYP9DIFk94syoXHQloPxqqI4IavhnBVIdWK/Z266E08lzKPvQckNWgrI1U6
+dwBqlPgVEE6U4NDFqBtsbxIDuBNq/6auD/N+A9XW6gPjOs4XefbISfrrAppGxkFL8Hgbt3yWugU
c446Qdb3SzsTOwHrIzOSScnZyZNhNFcSaMoyM9WPN7nd9kcaayVRbHbv8/Q70vX78eYu39vxJjdi
GglV1DZMK3COWUHX+QyqrNTeF/X/5hJmZgY0En/EUXtjMjNXSPMQo3RIcKuhfxT71xRjjFEsIqMQ
n6GvHZWvQ3dPB/aXJxDk0M/Nw2ccuOxGT9cK55VYOzRHQjM22PVLFqLnTzMYUdLado1jnr1U9Q+x
5KwCG5cbO+3fhbraDWFqI4scUQyOl1ZvroiiERYAv2NCo1rv13tH0bOeIiKd9J74x9t6ygZ5o1WW
HlvTZkBR2Ih0Jeslrv3sLqH2aYztT7hPk2zICWt6GnrFsOI57E0QgVfACWHp7UC9csMWcr6wL+e8
UpipBe3J1AEbTmOu1jdK3ehgyDSbxgN8so6yjZYdFSwR62olDuG2lqAblIjvVPFq0CnaN+6GM2Mr
6iMqQJX5V0llKyu3gUDq0XzWRUoSFVdp0V2Mt6B9Rp6EIXcrOc4O5qBvYCZSUvS1DuLqk8p2GYt/
dfMUlE9mDNgbQQN3NLjwLnHyHIf8i6jGCe+gjYz2XQddL4nYEbS2XxuXvhP2SVXZSYOYRSjtaoqJ
J9/73fsQjk9a80pnBF6x8DaunVeKB6Fs7pohf0hrRFFMjMYRY6z0S15SzqkV9AxgNFevDrzrUcCw
5u9mq1HVDBJFLR4jdykgmzupIMUU4HLss38kOXIWiWJesNUq80rfIQdp+6lgdBiJtN9fCnPXO0W6
8T2lgGxNt5dnqkHhDjl3XX2EVUe5dTmyHsOP6X16O8YkPEk8o0TqizGMAABx6JzHl5nvByYsABov
SBc2tVZ+pGa5s4p3ymJmsqSNN3en3/6GyemNDUtwxdHkgroybL4Yl3sfdfDn71dz9sPRErDwQQDj
N+2Xk6vISPwyU1LGConTcUVR++S1EnP7+6Hm7gU6fH8PNQnaxUGSc6NnqH6ApCOdoQ3CyEUD/88O
i3lEuJaA4bM7Bcd3UiQVIYLPgPsm7vLFNI/DhIuILjhIaMbzmoWHdw5vwHb/9xjjpG/GKGk7/oua
SI6pt9w3QgTcTUT95tD6F6UNNpb2oJqwd8RNWFrAbXFqaUYjWQ0Vfcwrsetot4i4f7/Wc22o2981
vRHVPNT61GD3FITXg49BRNJsWilbR8NwQN22UF+LUrf72NyPCj0W91OJa0gmPRR9uIdo6CRozz4X
pbW18njhCM8eL01TMHiguk/z8Oui0TxVotoFD+EytDtEm0RYKvPMnh6LNvuYY4AGmXyXwUpaHajh
J2YNEr0P0ANS93JINNe35hb6e6DPaPBmA3hBblXq6Ifjxpty2PJA9BAVK+y51km17YejFv+R9Q9D
fu/8JARV0EoOtn6zFmBnDpv4YOk/1R+QkxeexPmNefO7Jqm5XIiNmvb8LrCWcnMNYuGQ5U8lJktD
66055ka/iVQkNkFvhc4xF45Rnx8BeBITd+tW8HlDsVAT4sP3O/N/+WFgOxTMliz9kyh4s2CobRvQ
2bgGKJZaKHQUKSqLBuCL5Fmqul0ZiCD/zl5QgPHalgDMAxUQphndaQK658pZZInzEGvzeuHMzF4X
NG3/54dNtozYpGnYJ2ClGuGspdCiDoul//ldOdakRng5PKivG9/UHclTLchI1KN5vhiFOB3I8vdL
PHen0xo35BFCQxlqksDHcSBGWcYoZF005XP8GNRPva6Ry/v9UNLcUabGBWqDXqtJyvN1RoGvK3E/
QLwrPxz52DX0ko88Hg3FYKQ33uXfonsnNqua9MA1FwYfP8j0lb4de7LF6UtWQAlhWLnZvcjxo5lN
RAa3EW633xIodQs7ZO7z3Q44ecEIPWKuVCb73wx7pGlVxlncJnM7kfxKHZuREliY8XfcHBF9SIIg
tgCYjECxbkQ/Lb77s1Ox9NHAa9wonwrbN0PkVaD6oWxGp1ayk3zciQiKLj5Dc5UW9d+jfPpI3YwC
M6ghBjXYHeiXtnYfPP9fuuOz+92ilgOoAAL3lGHl9q2fJaOSBP1Ng6S3L9CYPIhofMfqwg6Y+zLU
XNnvIlxmuEdfv0zgWoIIwuVz2bTyTIfQ0F6+P1JLQ0zuCN+MzK4IGII7gpeLIQTv8v0QqJDOHB1q
UpTeRlqHNN1hudhllsUmO+UVvXWx+OHyDFAfjoh3XbgFnokW68/c2lIi42KOBm3jAF9KngWnPim5
9tzJz02e77I4PeZg/nuA120/OsCAWOsuTWZe6QjGGrWs8uqB+R1pb/9F2nnuxo2s6/qKCDCHv527
pZbVsltj6w8hz0jMOfPqz1Pa+6zVonlEYM7Agwk2VGSxwhfeoMBx0I9qWe2yEpCQLSPMHu6cHkTz
iCwgNkfaisF83fudOBBVsZco8deEpAubw26cTZCD6j7bzbkFzdpJDOVaG+qxVk9dS/9ZG29tuHU8
/zBW23OH5FgBMyYjexcN8LYf1krbrkO4DOIxY4+70XyVORORWaTdq+CQKIPGc8b2UcYVzAuxKKze
6sZfB/QO3d57aH1EaSLjmCr2I6rcKb6fw6Uv/Y/+W5amG61zDloFlLy4AJEYimsj57u2qna9Um01
fTdESEpY6rOozGXUpUDXrW3MhDK/WIknkbts7TAZifm33EDbSIJjG44/RNQoCnwjzx3K+yBAK0X6
acp3XDOrxtDQf2zQLI8OWS+gElAYgm2NdBHnh4bGu43apNn9dsN6jTHomwmewgEEHhX/8GSl8neX
/Xbj9FCa4TcHJnxC8wARTAdrB3XMdzXkFd8zT5JvM6NoxKOVI5Sw9DPLE3rjVo+R0rPUgxq8D5Ti
xRzm6AALy4g8ee9tY6fAhClb5VC1Ofpa3Ur3DBD38rY17L3rWkiBXpCgpam0wSOpiWR4McZpwGpE
/yfV9yZnLPXCXoD7ixMsJ8/T7uDxt+mr0MUVDcU4SfamijQ40vLmS1d6a+CDG4q75WjuRI+4ghMo
Is0KWcteTQ90xRzmzBe6W8SGiF4ghQUQdGt2b1VyNUnnVOeldOlsXAcL7ledHBBtKKkSjBR0V6lB
ExZZgk5GojV5kCHeEO5FvronzWYh0kbUrfhQNhVmiOOuq//KMXgi/2gC/Tlpxo2h8BG6i6vJGKK+
VnySoP7bV6SdikyAk6BeCs6FFhkPKprbOWXgnOJlkwHOHZo1p3WGiKWuPqqeTfof7MVwGmWFHvpC
dzDi3yWA/85CGrXGE6hDXjF5F6F+Fr3KdFUjpLkom2ziJjsIhSVMIMZL1b5RNrBTkK9GslW8n6ms
nMT8yP5fgMJi3zugU+jzPxLYd4r2lyj79VG5KsFJ0I7WhBQBaEwP385ebte1/ywhz7B2kWHpeRy4
NBAyWN7WS+I5C1iEuStNSDrTp+FvQxMH681l0+itlZoONQjKOJzNXGmjd1nE1sxdNrejTO5mbTCa
PMiogfKd9WJNCb6/R2DVXMqRZt8GDoGIkoV/w+Qa6NTQBfpKRRLMOJUHTkFCRaRnv74JZt9Gtbg2
KdVZ5jRNDIIosiWTCquvCNLSy9CeHc44FFcW9a9mh4KWbjIczhdTpLVeWGGuCbPuulnbwRlUJFcb
ZELKn1+/0+wFaiDxCfVAEHInUZpcJinu6A3hQCXUidDWZOl+PcRsjwGaL+JOePLRHpyE2L0kUVSU
CT3J9LoApVbEY9Ht6q8e/kCIhqQVXVAQnuOroZW7LLmgobE4o7OpFD0lKvI63hoEip9XvKtpga4k
eF4bgk6id2vRhi8/RI4RD6ZWbhv5PjFJfWEA634glhC4gwajsCDm4fY4y3GfLTW8ZpMCw2bhYmIB
ameq42Zp+VDlBpBx2u1mumdmwgGVm2oPmp//4LuLB0EeuUxP4hF6WiQLH2guwAEGocKEpwukTBuM
qWFFYduBToa4ZY5XfOpwN3TgfIXNBe1LP3/DupuytEnfXAehh74T2nbiQVAJ42YZF3KVOXghKRIg
JkDjApQ6OZ0gFUiuX7Jicud3iMQjWtdJ9rsKOBStHxY+3qWNplV1RZ2I0CanWgFqWckfsSNYNWgp
JLhpaZa7MVtMXQsZMwgPLtl97WQgTn8XobOLfffgDf90Dq5c7lYKKDE9D42009x0+/XszqE/DBBy
RPY6LRNzWvSoS8ftgkI48VHj8l9h4AsaXb75YXM1gDAC1Aj/qhr2jfkIfQOiESWvLFnnfGyQ6Pz2
Mh599ourJqZ5GgIY5KOfN4Oqpo5UjCZFJeIm/PLSPd1NnRjS6d4o/ZU8VpS80o4RqEsWXkAcCmWX
s4E93JYLJ8Ts0+iIAVjcRGAxJ8d3byGEW2kwcNLygtKJ4PHCv7X/Xn7vuR4rKqtQngQyElTh5/c2
JUcP+hg2CdRM3hiHKO6KJD8L/4X81PrPKnHY199/trOEABwejPDbFHb45zHbJvV72jwQw90XrSUg
uEI9w63tTTMwJzxXTrPXQtSllvyM5oyfmNL/DjzZRXIpN0C9scap4xQlMm1l6nsj+t2pZ5evqod3
Nbpm+Fql0glteUA/qnrXtYSkp0T5qQfBum5/GwaeHd1P123W43BVOImU7+6oo4MOj3DY9Ea1cMnO
roWbh56EDGGZO1rliIdu1pB1RULB5sUmGwZaZgYLR9/c9Xc7RZN9wI2YKEhbsTfT905ViNKAmP7z
9QKYu8tvxxBvfBNqyfXoerBMP2x7yPMwlkFKiDPdXvrgswgjy2YDAZ3DK0ubFOUMvnZg6VAW0DSh
n4jfTE0eV4x7V/XYtesBVAH8Dqeztou3/Fx96WbsqYLPGKu9lOW5WOUneMHegP4dfBr7ua1ec3OT
4fz69bTOQgcsW1R+HJJzrtDP8zo2ftqTl95cnHVypiTbkTJV58K5pN7CapmNISAJEjZjpaY4xmRx
dpUaufWYfZgemXl150BTAoGqmdVOkKDdcfyOnbdWmSuvTQ49+ami/eJrC7xnBaDPIKnioj3ppCEL
syFOrml9z0L0kYfjiqEs+3k2vMYfZDju0X1LNi3vsbqDjk1Ex+ahJEZVBPokkpOLjarZ/Xoz7mTN
lWEjKYGH/gc3ibA0/8+QECQ5Uhfecna//ne06SpzLUmxMfSGsiV9T8tDVD9HpQ9bk0IBJfD4G/Jz
vb6voApGlbZJnfsYoby+X1JDmN9pN88xqaZWpQeNPQo/XEbBD1cNycA3R4s2o/MwGPeN/AYGAg+y
YAm8Mhsu3nznKcC7cWq/wF/1Y9W7iN9htqsKB0SqFwZ3VxaugvgFtxO2gEcpoPw3JBfj9gG0zwvN
yFWU+ruE44zTxMKaRJRiKO4GBIZU5z0eAvrpv1pnNMsNoZMNTMOenNSjEteGZPwPHUsokhUnG9x2
ugce0hfXhWU2d2Q7CsYxdB/oCXwIYN4c2VEeRB0gs/BeMq9BgpucoR1lFBVCb+1ztIwvWLRipajT
FBIUYP4deYEMRy437++sIdj2yrBw3H3ksNMNTnsOkg8GRAI/+nneVSvSRwM1wfswMfajQ7ssOOCH
mPp3motMpr8jvGzzAylDn624AOLsnhpjqm5GXyaOfKh8ODQuMjzaPusw2/7QZbBf2r7djAAHExmF
I/Ul0C5q9JdreZSEX970PhdXr6L0a52sya5UdCO7hyTC/DVaob5AMBsSxTYpQiz6NaR0JliUKson
Rt5uhNdlW1KPKo+5seVGAkKzaXLKke0aPzRVf8dVYcxkZFM2Q7mxu796oFI4sbz3Cc9PZY4il4vu
ZRk/enW+B/7WSy/CFgrTmjjEK8W6csZEhbQ1F5nHcwfbzXxPNQGlSovj0mUNUCHBQ1qETKKCLT3q
IAsAviwsubnIlO/KokPRHEmfydWS+hRq0rAP7wtBtkcGM3oj9bK99n5Fp2EslrsaQDhn7gyRYbHK
ZUREPtq1N8u8yFEX+uBWU6BW7eRk2dFqUJRtdpCpAZcA1W0/2/guptkQodqXrB92iRrux0Tadm2w
VVL/V605u8yRN3X3Mx3UYz3+FarNQa+qO8q31Jef+IWp6SZ2WBdxfKjVYhcqIwVIc+OqA3Wz4iIh
J1mkazBDQok0T2LEPFg6gzpexshB8RNS2KCtMJU+GgjVU3sTfXf70AN6lQJ/3bfXQaIwSl0xkwxE
6LMW0p1O5zNbmQoSQfBZQXU7nklS328pFFJMtAp5DeTeqcl9EuhevJON3oJa/Sjjh+Kb1DVUXcdv
PoDPyHsB5yGlz1xuFLmFcRFkEJaCJ0Ba2B+FyOzq6a9AViiCo8vdnSgRDrl2Z3MottmwCutdYFOO
Tk00xpaQhrOn1c1nnCQYvqslniGp/2PFOL61ybUg/wVA2ZgLidrsvQf6RecCsADAmJN7L/H1IXIA
I98n7/XfrXY/xAdWKcKp2tp3EHDZBBzKb19vjY+l/8fJB+BGMaje2BTePp98UmmbQnE4uo/Vd8QZ
tnWypsQ6hnuUSFMNl3e+r9cpFwNHTjd99rr80WbBGpm09dCviZJTp+NHFf9ozDVwf09p1o75LiNg
CLXYj49cALj8nmOApxrCJ7mKIdbfXpD8LqAkFEp4VgLYSZRxacAXzu/SMo9sYXrx7hldQgxr/Ki8
gu3DAKlf18ne5qgQ5Wex7lp32EPc6Sl7kciz7ECUJZ32YMTQ/tQrQhoA8dWuOIYevDNF3YsnoPYH
Xv1aYs/FkVcFuBpbylYI4yJksPxRZ0+6m/md3Oh5mbPqheus2P+SdLWc63C1lCcFm1ckSLAXbax9
OJ7HvcMBb8nxpvheZAo6VG85Neqvv/Ys2h0q+H++9mQ1O+4Ye76ByISWrcaf7bcAwvxqfAL0oP6t
B6voJ/7n5b9xwgGESZmGtU3wrE/Ci9ozczPQhNEw2mSbgjoXePpy7fXrJBBezohO2NI6lxbednbq
b4YVv39zAkeJEslayLAwyKxCPcIaljCLIFfrveDcGQuBDQoRc0c+Wn2aQoZIIDGBIKgN3r2qjRKA
XVp0H8wn2nJya+wCDd0o2sFwzZHLwm5FAjdpcfX25SYpR9QXwCVcgGRWoLZCzIKuRfPSITpVRPuI
ZZOCiUojejjmJfOHvRs5hzwr8E5943PuI++vENHl3CqB9ZtPoamhPiQ/imfAZ2dfhlc/2dX2gZ60
9jAMOP4QP0m6vfvg1no7HDJFX0e2z272SqNK9dgkleAKiT0pybibwcU3XkRym9SP1I9VthHdFzXE
cr7SLlqUsA0tbNPebUPfUFpFrlzzhUr8Rsro4CBzSY8OCwDKKZuIuhc/CobJulb2mY6RngCHgmqM
n0OKc13Yk3PgcGv7Zy3WV7Hlr4UeVio/+jFdXPlFxrdNxvUzHa2N8AbMB8reNSKA+xzFOIPwR9mp
2iYzkg1aMhDPqHmloaj/Zp25N4wnilPYt1XxFkzKkO7jEgudbdhhFLtBkakctwovYzxlAEdB7e5G
Yzi2NeQezHJAxaLqQCX+jpbygyG535U4o9P1YtJMotfZpriT+A9xaKwU92cZITOn0/YM5COmUyP2
PZL8FCRCzV/dtzVks466PFsw/WZgRiqMS1Ehh68IK9B8DBN8DpG6wts5GsgAffzBenM3uMaOKsWm
C7RjqKxoM6wMoJmNAsz2JUh7QkJEHtQXEXkiDkYdjjlJM1rlqH0EartD7XxvsenI/dcdHHphN42Q
S+T36Jh1G9/LMMK7x1xhVYKb5g5wg1Na9dC5vHVigTKnk9AdGoRPSl7OTTHhpfOJrvdFiVi0ydV2
oiPo4bWVjBQ9rzBvVia6xlzqvtUR8L+ltkLv9JqkP8fu4I13qfvQdR407rNdnsvsvSnORdSswgEy
V64ikYb2JlW0TDrlhvFo9tbGr+0NAoMjYbgSIkGoIfwtRBrtDdvcomsZmm8igVKRe0oQGxyDX3r2
1IRvGVb2dUUT4qFQnwPZ2GTtKSp/5T5ikqcSejyrpe1eiEFI/ArzB1Bti56BYeJ9GuyBYxx111yl
W01mrs+D/5L773Ijb4uiRYH8JSWWgWirWcauD5V16cabTu7WVf8cm9IZUwka3oj2wZyN+xchTSb+
1aEjK6qkDrKKZr8JvH2lRVCQMEFRX2gcwmdA683PpA1aVfRFvfQaepyhvYlGPuhuZhKJ9eFX4j2U
HkJSNFdf9VjeDVjJSF4rNjDB1BCfMzqvLfZEo33nq4iP5bBnW3xWOjoNencXI0TZuaxHEB+8Fltd
CSkR2o8JbdT46mkbS92nMaFn9TIMAKnqB4cWvV+6d6PLbnPyH2Jx5t5rgzpPap258IRBtEwsWDtk
UVqGJ8g2D+9VA1Y+gZSspJsYIXAaVhVcoKbLtlziXcIXRRTNRhrbv4M4HPf7LNtg6VGC8DBQ5nmp
bNgLdNejHO8+FGFFV8KMylM7blIDs2pV3/mQjKnNiNy5i9WD0N/L7DeRcqXdXauN7Lo3sjWSTq+/
gE4hpsD8xR4OYskCjxizOwLys96ke/LmtfAQTtoTxYmDxg4OBNViwFLTf/UtlZrUU29cS43eCBPs
eNU6i02C+OaI/LtdHS3uvIgKypC9ScWJ4yoOnmn1ZNwQirIJlQwISXTUa2cTp96Oy6nXjZUJpj8e
g4Po2eUnJw3ug00cA+xgF+VJd0AfzLeoQO8SPcPh7jmqUHWXTxgb4NqkHPGLckBFqDH6mWN/L7At
GvSyxpWBT9BpqvpNWalngU+iP7c2h7XQ2tc49uq+OEIDCW2ylPJiZ+VjQOy+jNqbKWyaKEMInzou
aludRAa94TVZ4duhKEh76FAwNSLHBTQlPh7nBQ3Lr0OgmaCAEXFPFa7LCpi2z0GBabt2qkXEY1zG
oEbcKnwVhhPcsE3WPyy2gOeGA/pLPE/lGCPvSXjdapIE1RzhWsXb0voru/cwuiCEJPAXSwnERxly
EsubNBhJOCHDc5RMBguLwh29VgvvwbXeW4BmYup0jtntxjE9QPcIu+Ik+p8FPJ+hQIHvLE5l8i66
Rtw5bMhQ8EByE+J7V66EVFTxg8ja5j7hFXFjjo7sgnBQDhx9JV6nkgeRTeEUktudSRDCouZoQDoN
/om/EM59FAX+fD2RwYOjV2V58unCoc1yP8BWts7aXQZYGKUxwunCNR9SrkW+JnSpsA7RH7DXtS5t
GxwvBiM+uPkeZAudIq5mDIyvQjrZuCQwj0LOhCHwDmnacgCaW8Potz5sGFKWdpeKuAS4CkFEpAq4
1VUDpFNQiyaE7MoXC4R94J5TfcSZzTm1/XZo6i35yqqs7/36dx44axG+UTP0ZdzmlK0uu9vYO/l+
vhHb2/CytTQg65IPC42euVzSxDWe/q5qEXtNFWV9T43kRjHC+7IH6u2/NhLwJGA6TYMyW6jto+ga
jheTNjRoLqKvhVxWFUvtj291M74IlW9i78Sxq9I0GV/BzteMq5XHRaJ3MAAgGgyjefAjbZ3RhIWb
zTyYJ/DU2OGOHTi/kQMYqV4RtJDRvYm+vINcQ130C2fBTG7/aZImZSFVCRFuM0wqkXQJwewi5Vxx
gAcW9N8lHsT/44uQS0LrQ0FpqlJWlWmVV2JzIk1vIhGGAZd+qj8sZxWiW6wg6jMXj7Uk8jInLkx3
3DAE1AUQz7TWlte5bvfJEN670mOC2Id56QwDIugVzTGqMMS45lG2XiHxHsT15aigVZEQkg1jzzbc
5vKxgU+GkoYI7sRlKtCZdNQHxJYS8SNQz2jfU8AdX5/Uc3eDYgtKC4engLl+XkKGOQ6yP/J1YOj4
3rU3XzLiooDIbVVJ6xJr66/Hm4PSAENGe9Eifhf3w+cBM3PUvMHSw3tyU8GqysGHILFc3yFT0nu4
P27BcfOqcXN2m3ctuJMJgb5+hvl3/u8jTFZk3oemCeLw451T+43qwNAIiIrtvQip88XFMdfxYFkg
qyWMDhUY/5/fOQg8ocvDqqTXATOTzCjBm6Tp0WQlQuBqQGupNX8FEFCZnY/oX1rSJZk/LG4eYlL4
snqpKK1IDu+j8SzyKNHqcocfnBYx5ehgvHZWscrc9t61WrZJvavD+KBSgRI5g6nBZiy/86skjQHa
BA0OJ4Cvv8tcP/TTPInz7uY8A8kqIy6rcPdUJ9bj6MPA3UMLAQgMkKMkP6IutTCm+JnTMxQKPWx9
VejQT/txce6UbRgxpj2eI9yiEb4Hg581ewy7AuWNhIE+VEr8LcuvC0OLdfbn0I5KwGLI6BNM9h7a
4krWxPRDfDoTlq2ByR+3kq3h9ISnkcJmzDeCcDD0GFmQcfZtt6kTa41I89Hljy3XYedcNoArmQrV
FSHzMQW8J1qRt0nTYCpfbpOyuvNhkNKdI81TvGcSX+5kLmqmpgJUxsT4qMmnoK7Bly326eYujttn
mZTRekPP3E6uQ4EFwEKcRBEhRQ+5wuVFMBdACi4xpjIgFZ2pFyuMr1SRSoZycn+XCQhWMa7B1InI
TSU4QelNnOOVjewUCWX8MpIC9/G7qI+mfKx+HDfquKSnMDsBN081WR+exDdq8orLzCEN808lkqjy
GY0yadHGd2Ylcl8SrMPhhhU6qZ/qCGgmtaD1FMOWJhxYWo5iJV9a8DMdIvN2mMkXddWyL82UYehW
uKjyuGv1m3EdzdXQ7up64y6h8OY22O14k7smVSXPDnzG49BFpZXmlyj/YiX39UaeWz23w0zukzYO
vNaIEL6W0VFPiU3TI8pkkv6j6JLNYtQ3h8bCKxfCENK/luCVfT4lnT71vLgO+FjZY4Z67mDdu1jK
JgmYwnWFq6W0aZPfYffj67ecPZ2FnCf+ZuhccF5+HjeRDIW2FDTOMLwiaLzKKScGKPeWkbOXCpRW
ZfTxE6Rnl8zN5u5r7EHI8CD24nY0eeEslLxUDwXuFQS+xnYMu136jaNISpUtJVInW1ioSwNOrkq/
6OWuygFv/m+9EU0gkdkJ8JEQSotbQPz+89fTO7fZb19yMrumNTSVGrKIgCeGAOyqMwGRABEmxRIE
RTz+9N6hVQrzEacXXbMm50pSBZkrWXzI3llp35rsHcVPAddlfwg5PRGFUdQMF4adf8H/jiom/eZy
H1yTwnAMShhiUCYyDfP8keUhRUms+28m8z9jTbeIWUS9GnQUx4ki9P4sklAZeglZc9tevh5q7ozB
lYrKFbAlYI+TtUJf2UWsCzwmZwxDcUX5KoSl969HESfV9JPdjjJZHY6e1RZFWZoeusAz5/5lbBe4
bnNtK2HAAcSOf4BGm5yWZqsY1ViLtlXp4K4gbSsIRmByjBc5QluZGCXIf2Q6ctYX6mR1sCBXPLc+
boefnKKJE+bKODA8DqlA6hvjEdQX/tCM9fVczkbCtyOJJ7lZiWVZG0qsMpnSoVTeKRhZ9UGp4Ovj
kEtdATN03rk0MLpMD6r+CEQHVFCmZ0B2VrJ5LNpT7fwsvWK1+GjKR8ngzw/9348w2Ztu5HlQhjnr
bOWElojuAYfysXXLsmMPQEDDIJUmbFDfZSq2Jq8Uge2SPj2GsxFlDk5ko+xXVvecF8CiPTT5vK0d
mCcIpant7AJqBEE+roUElUp5M9GyB+oWMELRibq6yimQy70o7mRPZlduPPXClolSC4LbCHltXNG/
9qKYYkJDIT9Yq9VTV7w1VIYr/qto8rVX08nK830zZpjXV4+JnGLG1v41yJdYybdt1nzMc4cXnx6e
6qh7tPvf7S/k4C/uSfP1uzzRd7ZebXzjWy79QGaB2nBc7YZO35fysw1kUTS7DfgrYlhRUCgi6YcX
jt/1BPksrToo/XDs6SRVFQ2mRKIgnB+8/LXX61Ot/K2l/UMie3iiOii5UIlX31wUccPoTZJg33nv
I68HAPsUJeto9B5b+tbUn9hxNB0q+x8snFAJ8k8WzacuXcOjq/BfppY6tMkHgIr2uUZxq8msX35z
9YJu4yTNoziC0JV7ErZN/vjmlNmJVuGITWLUZxvRS4BuTIsi2TMGEtmbEHRJ1T1CZ2kI+6PxMZLw
8xzPyn40af/lNCflI6+6Ssff4pkIC1NOVeKQrXpHtqSk45rrdNfHzdMA7xLISAp20yFK9ex30ctE
yRV4kn+OaSeWrf04Uqb3UmXVGf19qf9ymOq4pZY+8PnNMMDiT4Oxlh/iqF5VOUAEBhdMr9Khgak3
7953PW8eQY+8BGDKvt6zs8EHZVdqBmA3KLFM9uzQuXrbmECQrXSlGnfmc2wAj9hq5CN/q+rWzBZq
e3OKGubtgJONaEeyUjkhA/pYptI0ccu3gMZq7V4ThP+7qyC21MYOBhXF3DSj/0A25DymubUeCYZA
KK/kzGDmFop+HwjdP04IRJ5JGUWGNkX2+UrV60PJgymg4kx6yr7eboT0kOnaG9A6dDz3cfhK3/hO
A6TrNkfC+7XrQ4NF448z1euAsBntqqDwksvR2ob3SQAALMgHvIYDiJY39x592LQYN9BaA3MEQRUj
QCtv9VY6Khh+DvU+c6hVS5hzy+c0RWGNnf+Q9QgBqPmZEu4uxi/I9YFdmG/iMBKS0zaunF17jRHh
RAN0pdKWqlJAJxJFB8rAXy+ZufsEUNiHPzB4yw8k9M0pb7S6BmcLhwlSWeG6kSaXIPqtQhKjxPL1
ULMhOfJzQIqgiVPTmlydfZK0gxrhwoj1j2K8yqRo4zvF7RFRBBW/XeenaZ3gLnw97FzoAd4DeVtM
QEU/4vM9NjqFH6kNWG6yNiSD0Dn12v1iXLA0yiRpy3v0gMs6h3BSnwJcdgg/UvSwFu++2e/Fq0BM
xERJn8qb9pXlh1lFE4eAlJOf1jBcWMW9X6bQzI6EbhhmY2xxxPs+z5uWBZld4KJyn3pPIGHd8kkI
PADK8FVrJeQhM8qs4MQ2nKmwxEw6eB6/s5jJzT4HJScHawQT0oP4/dsVmnWtNBhSeN86VEH7U6K+
A7Y3rWVZ07mExroZaXKYSXC7LXn0sL3JnlPaz2BnRf4Ne5rOOdp0i/jj2QHBgSLhjRwP59TnV5Oj
egh6mWKjGm+JImJuWBDmmVStBN8UzFiCXvDXu2E2fkVp5T9jThIMmbKzmleMWcFgp9kQweIXGn0m
6JIq/HjPAVV8SLUq9IbY3ptcYF8/w8JrT7FJyWD5CiX1EFDOAxkcFSThnoDphWBiAzEwYPJ/PeIc
oQMyh2LDNoQwA9T780znXuk5Hk0WoXqVd/3Kzt9R+kabdO0F7+l4zvxSEGckA9dvvGFpwYoJQA6v
Na9dVa4irGxEU3HhscTZM72l4JhY4IHZygAtPz+WZzbtaID3E6SKnGaeiOiT4YhYBIIGdGB6wmd8
29aFG8ImPwWLTzB3bN0+wGSTB+hVo97BA4jLeyR6HItIfPuCPtDX7zr30UX7BF16bmN81z6/ao0o
qRR0IEoJ2emUatWZ1Lbxn03nanovYEm+Hm72xW6Gm5waboCblBtDxiyDJwE8Ms4JbebF43g24rp9
rcnCitRWooDGa1kiWiZpAK5GqwKMmZU8EDPi7/a4+HKzcykYApqsUeCa0pOCDqeKQcxl1NGr86VT
g58Tgbc7RHc0xYNWQHj+hYEfLlE0vyDF40I7vQ+GJlH0uoa8KctnQYsgyeIyQDUN6RHKPoVzzsFv
Z0dE++HE0JsAIvMvvincdYhgOGFCgPq8hHJL6hDM5LVbGaX8aAsZReBtF80V5j/qzUCTMzKV6jz1
G1JfKIorPX0XOnlQAsoAbuQL7oBesaWP///1ctakfDf6Dq33lpcjjxMvh+UuUKl/VYghFPq/c2hN
CjF62gWK6vAVabIBObSDZ3oFvM/XLyO+xB/n2s0ok0JM5qlDrOKwfS90LYwcCZnqjXK5kL3HoHW7
3DucK9bZGhADlIUJFKzJF1Pkxo6pBWMw1cC6PPWWt9OQpPWLLVZxMpD/0XoMLHu32J6afdP/Djyt
obXyYJT5SD2G7vCqU/c20q6FwHq75hOKh19P60eH5Y95FfIB/EU7zJwc16qRtakdQ+c2i2e9ijYN
madftCtdQkn6h4TMrjygxdKc4rABO/8r198jConCzKbIt1jThqWyq6oCJgVGkME/vltsAB8JTuPO
yrQ78YcrI9pyS9bOO0sklwuuZOkbIlU1gh7CBVCoqiaqtY+c8iNMqYPqDqH71Mo3TcE3tv8R1xQ8
ijwJHgW0zUUPVBhiZDbCreXz0L/1DSY7DgpHzTtePG7t7UY92rcF8Dm6VppRPRe7yoi3QlimwqTy
61mcTVpRDDBEJ5Nw4KP5fhNRWo6njWMGGZgih+/R1QXHm/RbD0BkmBMB+e8qSaPFcvER8YkFFp77
OZB3FI0U86+YVhac+p3AqtF8X3i42ZVsEdx/yIGgVvf5kEs61aSo1nBxNesIgC0aUMHqTsLnHaGm
B6DG/k/5V0rhhMTwjnZ8UUGD3Lk2SjnHaunMn41PBFdJRTIP0fDJektqp0mDgRwAqbKURSRoxrrX
7FSz/3BI+t/GM3Poc/UpZf5caNevJ2T2Iqd9Q9AAVeiPfkqVylloE5VACqGOlQhuFm1nJ1iCdM0e
+lxthgypFgHGaVSKKGdcjxLE2tx6LUKkuKoLyTDVoFWuXERTw04uizf53PEB+exDAAaH1ikdIQxM
k6qRRV893Y8YE4O0bbdVslNVrMYX1v1c1HA71uT6bBD+GALcmO8joLa5Va+84UA+1bD5JbTEBK1x
MT6a+3oOVXL6UZZuM7efV7OvtA2iGLA5G1kwqsD319m7i8/O14tENWYuHFicH+IbwGamfKVQarvc
k0nyc0qMAIh31fY7Wh/ueBx/usBhrXNcbfofuB/ayiYKtp5QUtvW4xZEf6FvTcDwouS6N6SFa332
A9MxJ/sQasJTyQstM6tcHmDRShV6ZhdoSdQP6Q3gPMJB+PUszE42yoIywr7YOExFLxA1i6ImD1FI
jI5V+8vLdmV86JR6YbJnhzHobbJTdOCdk29qppbhVgY7EvcPw7lG4YPgbCz69szmbNzm4vhxsC2Y
qtUiXVVZY8c3HRJgVu73AIJDcN90Gz08DhKGcuswPpf291C7NOODK+08d6/hHTdCIz3hZPD15H6c
ddO79+ZxPs6Pm1ujliqlzgMqPK7nIKkZXLXCXdNZQG6WO/TexuwTmKPg5XYtqXRibgzuwap4MZ33
hnNzMNRDP4BTy1X0ERNknkua+jp4zXPULayEOXcNISktCHymYZDHft531WiXGRInlD9baeMlmIBJ
KL+nFW4Yza5y+rWBLp+c0DUp0z1lj3V2h0Uqam068svWRvfdtSI9q7IvjFwfVEle6WW/9tv05PTB
KjS0ldYruzLoVkb7T1ujQVdDj/PyI2bjrZNuikqGOjmyPqpLY/U7F6JBSa0osL1vEh5eFRbfaWvt
nLFbuC/ozYoF+MeXsmSKmQhGqH/kCRKQQVXLK6JPFXNGjnIOHwMmrx/IG7AVW7do7zqXLm63TkL7
pLqgZfxop2Kd3ij7wRg2hTZsUvBeORwtbGkAIcIHkN/IaHqjvlOD+kA4FWfRKpTe9KL4JgSuHPDH
qqvtKwXCa/Wijtq670SXBvS+kR5DGhhRFP6OucjxOdulNm6DIcqSqNisS9Zz1DtHHQJV0jrf4vKi
wg/yU/gH5guyzYfY2tUmFAPgz8A1VpWabgYdU7fke9CWG3Efq15+iftBnLSkLxuhJy4OWt1a54D6
oUwWlr4SlBzEd/gzFlEMTXTN1b6xB0/h2O58BRLKS9hcSkM7tWhmaRJG8l1xlopzrZrrbBVl0bNo
/llglQ3rUuraFviTRbrSY7EsgNqy5yLnbK1GXMRU+31s9aNU5psW+LNo7niWj+BQvxZxoQdqSnK9
TSV4LP25QbqS7ibUEOlOisNDn/2SwtcsLXf0F9a18dSWyRofwrsY2Lgm+8d8qLWtTekqiiSMgYjS
9KPWVyuojDKcHUomWWusYOMgjXNANGNjoU1iNOlLGybPRY4L8jcLKmhAs0aJpXWjvPe+v/bN6kEA
lly5OcdDgvRh+pwKIoeNumOT/ZC0TRN7K0FOryp1U6pPlp4eFftQDnd6de3AUkO+SGr1VLT9Oh/e
EnHNDsCcKes3fMJcugqa9YAoJZIiTeFh+vZUoDEAcAnYsQ15ZdR/POhHF4gICPQtD6Ul2m4g5BNS
Ydq4dq0YmPu5r1itErGrvPWSdaG+ef3RDwFJljQ0kQKJD5yFRvVPwo8EOi+kIoFQihhe+BAM1msf
vRtEuFmvHTIp3HTpa3KOAPE1DjtXknYlxmRRlt9n7esHbjrmRoUVp8RHVPEyKHMOazj+NfpPI7iB
RDiSQr9R6esJCUoqpgF9PHqaCrxwF6/QIUoPfnr2ywLqzfCkhc69kJ+ka48W8gVqrm4kf5k+9Olz
XJ88N7vGMAdKGQcR9eqMr0K9U2hCdA6o34stFCFPKG4FpBjFOkNcFe6La91FsK+Fzxebl+KtwNmz
YjwCVBjuXLodS3XcNVDjAObvUp2fqV1ioi9v9X9I+64mxZGt21+kCHmJ15QHhKcKeFGUQ94iy6+/
K5l7Tlep+UoRZ6bHdvdEKt3KbdZeu2tg9u+TtYSUDjxXeWD1O89b6NyA0QcWjCXcrBRYRv0Z+YZ6
YzDKkfIH+x6pGUNFkWLKZwu+8K6xtAQVAS7O3anrI/IeiJOfijzUI/gVORKiSIjRLqhU7DSASQ15
5qRDORTaGtKf8qnJJO+hhoNEKN40gVB3Q+LQgR1qhHBJ/FZGAaKIJmo1SnzWsvg+4OgxYnpIIVxZ
dSuEVZW401FmhgIDr9uWqfLKo+Tm1vjo5IGDLYomzyTnGirElaWwBUr/kJxFKosrfFPMXR84099C
yJ6Xq0jZlkOiU58PtZNRESOVcsSNaQSU8OF+05k3s2rJVFR9SgbbyQmbea9C08yXtYEJ0MBqN/BL
QEIXHRlm38GUr7jcCvA7kJmWK4UkqPKivRh7q571OvYZCIPsb43SROwhDl6rWFRh1INu9wC4Qz1S
PY9fq1ovy/1thv704rmX0DELnTAhQIxAchi70FAxGqbQubw3YRzpyNJcZPRfaarSvsmuWAtb+u00
m++jYpWh4dYa5AbeRsRgSC9ixNqQIzFRqIObg4ZJIDcqTLoJOhx9MYEEHfIiqAFHr0Yas4+7wugZ
iDBJDYFc70uMTL7QoZgISqX09Mqo14MIHNYcwZ1eTpxURP5ruKBw5R917tJgeoiFD9YNFaveMG+9
yIYbUkAbOGwlO5a/7hHSA7SHJvuSzGoTFLQ1yBmcekF7E7+R9EaGfRHZfI2yUpxWudgi5yoWkZ2i
82cWqjoEUoPcuSNQ0MWCHuBnPBEK4XB0aLgLZTNQP8KJO2agmNyREoQqAl12yt5se3Vd3T3oE0og
sR3DSDF4L4NKBw/u6UHG6UAwUGqOnZrqSS+hXA7sgD0ajivFHQU6JKxgJTTHEHlRfw6VYDQAI7Sh
kID2mWw8RxNE4rPBBummHCZHFEQmw4h6nyO/DoW/Oq/se+6gaqarPI3eu5gT57KAIxEqCw8WTSbd
EPDpLRn6vh26IafCp5B+3pmZjcjmq1qCnZ1pHbgTwSxzmWxmz3JfnwWBqw6K7SXtusczV+ImDFW3
riNo7MTBOwr2owTmS/3GMgRlqkKBxhybRNALFMNy3lsRH3MoX/lZTeQz+5HftrfaSXgngHcBHiV0
odBxEn3qCnTHEef0crPSTC+HQ57DGgxlnU1YTUrSTZhGupcMFy6o9EoQSSXcjKTw1kOj7Fkmt9M7
FCjKVVfWmoqKVIV379KZLc/3Gv1Nm1xrclrQipK1+OhV5ywFcwSFxSIcgqyUzDJUYAn20N7r7Rn6
qc0KlVBoTZJze19x+TnzAC61iuY4OIQiR4Ybgp+xK9cv6PdMiv69xK1gPStV1gztY5PAEh8+M2Bf
ptAQ1N0ckDSbSZEuxYMZbxI5J1waLrwZMuNypoNrBvpvYd14JP4RGWfBb+XFDDWdBV6FAHX3sVXQ
RrV3juQztFkeSBc0egFrgldmhuqVFif4rlSjfCiCvIxqFH5n5Gwxz/IOaBzPE4wURq93b/t+y9uK
9A1qRlBtyoDjknSrkL+bFRqsCvfOuaGirI8k9Ar0tFmQ6CmEhUXVw1nztKHYByDoqDWKjqF7UKct
9Hm7Tc9XEAjGrdEalATc0fm1gDReSJo7ZzK4OT6qaQZpC+KUAWo0lBWExJSHcCEoKfGVBVMePN5S
2s3Qz5Z5EKN+2oTGFUEI2+RmX3EfbPJBMDn8bk7ONE/0gZ22CijMS95kvV4vscSRJKHHHVjlpWSp
kD2OlE0AOgLH6tlQEyGXYN17EFthdvcQvfPAsagydLJuTlKSnJQ8z4gag8YYvLQRYw1VaLJy7rT3
3FZukaZyiQ0iC6nQAYupUIJWbrugJEXA2jXXmCwaqivK3cyiDC9eCzB7bau5eFuFt8AOIqj3wR5s
wdmBCM0hid9n6JHNd4IxS92h2jHSewbhrtLMC9a9CWgvVRuRd5lxe9SHd+LqlkEMnMNjGPLoaHHu
pFcuWPPsvg8zmDeFT6QSqkyoh0JxHXU7ZQVCMqmR5rBzOZw5FUqurYWqQ/3uh1ahsutW9Yw+gwo6
gopIyLSxryngxA48tk1EqdEpmKGgXFrlktVh1UW09xBvNehawTFG15/IA2W9Q0HuuoeCM9bOqVM8
zJnJNAdIZXoZp6Ob9LxiREiEQEb1DcYaFAfg88Gwhwo5hx5wuF8RGEm3+qjGFgep8LqJ9FpeivhH
ClnS7lNtT/VgJagXKfkDw6292hKakJQzD783s1n2veVOUmMrDUrqVT3P6g3XWx1ONgOno+JEPe9M
vEWdT7j9bQ5hpm3QaeFrv+H2+TsUvN+ia79DXal4YPf8nt0zR9RtbyEcts/wbIWEG0jokf6tehOu
gLjD/Si/1tv27X7tNsMa51u5ci/KS7WbvbTb/thscHPat3rnf3T7/NwdugO6Usaf/RtEOwA+kAgg
uPjtG2fwqda/+edu772Hp/uX+K6+5lgBWHPHZi99NZvuMBy4Y3gSjuUZVd3qe7PnjvVXeAZmH4uv
7Kv6Ys4BSjq+6l13CM/1W3OQXm577zW6ZF84mVBKKd/xt+rE7YOv7p2HCN61P+SX2xcAJUIrw9fq
dHsXdz1orZ/lu3SOUOb3fkeJaUqYz9nnrCDCmTt3W+4j+MTVPIpH/ths2WtkiDY+tv+6gUn1Hn3d
Icnw0V0huVWHqEMmzMdwHa6g7zEf/Yd3at/atw5recVCYaLCUX3tv9RXPEHKIXwtPoZdfS5O/ksN
1Mnh+RL8vx880v2o8UdN+rv8rpybt+zTx0Ze2CN05l/bNfPO43uKTxXbGGYkw4LEGebBfPIp6TfY
43V8La8VtgifFgGDKxi89OtmH3cUzkNE5Q0ejET/Q7x2VwyG4vfkU8H/AGMP6PwRv6Hamzl5Vw5A
wUO4ieBfkoNdWbyt1V9FTBB76d6xWnih09fyCqtY+Yg2ntW84Xfiz9sbg4DA2bsiwJZ8RucQZtHL
QH8Rhfx44d+Li/Liz0j4cT96WBT5VYF82lH4qHVmEVj0R21Wp+okFSAC3XSEC2HuMRocrhWDHlhZ
AQ6WIu1vwpHGECE8z7ewcS5d8yLKnhal0Ya6+CV6SynohlACpNl6oXoN1O2NOJ9pCVop3DxW83F5
s1sOWqhqiGiv7DlgKEHDrj4Kg6eBRUZyP8fb2UBrHz5zer2nryqcEeRV7+y2S89ef9NppKutr7Qz
KuigYDhqiEdTq5rSBD2x/Og6yaZp3ww6+iDGIHQMQqhRwpSC/cDE4FtiIXMwEKAISw32NG9s6rtC
dNeHmtosmUNTIQFgBUWJfugV4cqbwcCipIL+KCWC5RgMogVVX4P2xfMhCADbHIlwGHsh0j7g3d/h
/qouA/eMUh0Ra6TON3ov0GCTXBl9NKcpDUxQkA6s4BlBhAKqxI0lWrxW0UIm2pEUGSbYx1UKSQW0
2aPSCmG2kXwBJFstQeyNKywZ1JE+niPDzavzJPmUQZLIy0gTVAX50YZKPXQFVPnRywDiD03Q6ymg
7tZeMgh5pL52x06i7V+Y7tTbBQoyuaKio4WrluwubqoPNHfl0QibCHJ4SCCpj5W++6kO8xL+IeuJ
e5qwAQ0/TVB5l1yqntU9Ft03OCqH6UPfgOI+MiTISHEQPct73kzD0pDyawenTIAnDb08IbMzqJNR
LibtN0llpm6J63ueXg3HRMCdEiFsAN9RTW9WDG8ceW5afQ0J5QCPmJqnKD6XX6BTxUcgmu4R/QlI
IeIJg/nFcp2G5huM8EWJPNTx6gcLdCo0bGjRAKKSIIaOsjDsGF5bIqN+6eZbCZaa9rplwdqcCGE+
DYypLC3FRmQQRtPPqGAm8pUiV7AH4/tx8J0ZbiKC5V1vJ/rJq9/i0I4GdKheBdwckZOb8OXzy/7e
wCI2mE7SEmGCzP40kqwqVH0R8q7suDW70nYl6xcBopTKEbEQJCM8SGdMtn7ins/7zzijnNoQ49w1
A0hzKS4SglWIuHVoqoVyJ0W/v4CViRP6+1I/C8AiAgkaLtpWQ1dyrGV2Y/0cbSg7FGliJQWqy9ym
MM7RWsx/FYV10jglXOVBsHlfOOT3QwaOc12DlN7gBWj3ghqbQvLV6woDz8ILHbC4JRWdUVUtTz2T
9xVoBr3xwyqCpIocz1YxRFo45TVvXvMiB/E41lJVNbu8hlE0M/rq0kscyKcBPHNeC4v979OlCziK
uP6Y7YjH1CDBVQxMG9GqFbAKaGNhn6DRBEpgfx/oSToFDE402UWCFJzOB8X0WxC+GhQFspuovIRY
Y+I5CFwAFaBhAdn+rpiogHhwhP+aFULFUNGSBcgB06TTt8E6JDkKTsDxvN1n65hptSDNF7k0WKFS
oYEylwM6IeLeJOsw4CF7mYDVKxjRHbvd475X91Zn/c8GZBUEVtBpFNEzroSURW6mGYsA3raP0lev
a5xahYzNDJ1aPNUcRMhDoV11XXKmf9PRg3rFI9JLeKE9emBctoK6UYrEbryN7w9r784ZN4R5QUFy
42qKlPJ0X6luJBg/qAQf539Ln5HzGD0qqCoBzG7gKnRQgF6T9Nmn+yqDz4o2GFRAfXSAAhEOn3RH
7TeKupB4RX8kBH+GBspV4VWM/5dD9G2wUVY79+WuVhRU80Opqo46HUovUHJUIY9BqenMlHjAE5QD
5w3N7QQOytyQ3/x5jCSmL4e4QyG9Ki86lEQwGyAONLN+vxnPulcpqP17bBaoMOOUzwx89yxAEvdB
7ATDLoJCFmWUcupAcqhE1fIrJsorR2oO1LMV+jMS8O9QqJwU7FsKRZJJofJneg8/vmn04PjcEDNy
R0v6mzc/3FJpFBk2ODRcqdhDWLROChkzJc2MkFNMdEBvAxXQPGfxzRIETmjIAHvSz+AY8GARlY2O
TodLGoCnNARUkoL3LCMZ0U/xB6eWcyxVEQdN7mc+eLLyUEIs5YJYI4Q4Sm7LBW8+a8F8yTKCCqgO
aQvovmtMatHHC9YbdJ4msehZghs0fQE8USgVC2Ao/DxEaP/UwBqknNm2XXDqlbJFe9UNs8QOb+gl
lV+otdNUL2qQaT0ikUzBoZ3GBvYIEm8XJES8QN7fQPBFZI/yamgjKYGBvgK0LGB8TBzGJywWMP2h
yQHlH5nStn9+bp8z4eC3ULmlrs6FhZhbSy3l20fPuzxUt5ZeNGHcPBM1QSsRGalvcJuhLjIaUu0j
X0DzQ7y4HJhLkHTjnBukydHfFnnHGgQHpEpgDCdRavwvHPUfY49eCr5rZpzHl6DRCltUhoO/i8RD
jAs4OdITEsePkUbngAsZD+uOkfDS1sXa4yBLlqMrGMpD0VDLXyRTfTOfdZf4MeLIeJpxs1vRh6iv
p0JclFRHE50oZUG/gQo8FW8HoUUEA1EcxsMXgBwjA6+lDQUXZq2S6y37LggWzC9NyTqX3m/adlaC
IkJS9xoKbZiierCHmM5FubASTdWdP9MV+TGBUS5cTb1bci+LxyOGzWlkcVGKK0+H6Km3on4KEBnp
MQExTSa4Moj4/X4Znj2inAx2D9qwSMpfhRRMxCTirMWW9c08ogmxAO5bPzEI9+yVQZ8TiIkJGAuK
nz9vnI9aJ9gCOP6Jv6PZ3sQTFvQZBXufQwVR6dlsY99UpNFyKwRe1eK5Zu+blx4t4X6f74PKPbab
UHMFGg4IW8CsEUFEreJg6ENM+DZbFX6iMzCBg+y2k8Fq7cwELIGbnjmzGWNyzb7lFBLD90J+qUC8
/EsUauiwFgDSdxAs0GPvCl1DepWY6gjd5t8/9SnKf/9UimPfTLxQSJk7l+bRMpcjjWYjZvtIgeYT
5ExQ7zova34B4RtaxJUiiaEUmhIhpQF5zEg6C1TTz5Oc3z/p0Ynrr9WjHGto1KoQERhtpOdD1QB9
aiFXBeZqKc3RqAm1PpRxXZfKu1xGcyjVWXmQWxHaAYPYLomeTuuOxdnH7JY68SAbagvSq+RAnFqE
itgMDi7VIEPirDJluJXZRz6A+gH/NUberYLfmSTd5vd5PKzjv+chQOwJ5S2QDBm9/VUo1qjciR4i
KbSRpkI/kb3AjKyQdysvyL9C6BMq8CokNHEo03QLX3niI6jd+MtHjEl9eSKlsteGsL0g0EabXfK8
ZIGZL4J7UPg4cIjn0BwXkoWUqtzREmGRm/oKCv9/f4U8m6EtENKq4xKmIhoi1fODx5YqODxD3rkq
xHiVGEQI7GuDVhYha4Oa1rOD6Q1ffCtcBbQmm76cz59JFML951tGaBiB16AkjBfSgr88mYu8W+B6
RiLCzaAb9JYnLH1PnouZi36Ev+/GMyDkUbGAcjJUp8In/HnZGoSjSiT0sRnon4j2CrEFpTUEaGQU
Cf8+0jPuGPR5aC0TJgr3bWQMDGLQguHUYpYMIksIiLbo9U670aHvVYjYDQQIaP4dmV8FsbChdJEj
R6f3++3rVllSB12lqYjAuCc62MaQzUH/NzBLAdIw4n7Ovi/bIUz6Sji8nEDAmOekJK550w6OJRLj
3Cxnc02zFxMM3jEW/zXqaCHCrmvUqmmEw7DVTyrk1Ijqtrp7I4658cyELMUPdS2vlwUxNNueGn1k
rfw1+sguaj3RS7p7Kxy67cx+Od3NnJjrGzFNZ3M7t1phLHvtvJwb2t7+/Hz5/QyMTea/Bh+ZSqXH
oq9pXgoHiSxcVru4vGE6SFaad+I4O8sg8PrIfq7b/3LckcEUggg7k2KMuzidTq1+MdeO45AvkSzP
hke0OZZ5wqEdV9b+NdXRpebZqOOF6iYcmnlncGbrzEx/SxmThF8EE2+mMLLt/xpsBOyQOI59RnoM
lhI0XgDpS7tcegfSOu8Hn+wcS3AJmCAEDog5T+zZy14biG5P7O/4oRx/xxjbk9iHlG6Jo60vOLAt
iO52xmnQ+g/cL/e9hJq8Qwp788r7xqvhb86r43zqGx4BkG/I/tc3jCCND+RhKMFDOywWp3h1QVoF
2sxr03FasrRWZ3TXKNH/hOynLzY1A34beWQm8CV/Qx8ozF7A1L1LStycuAeTbKybGTpLlaxW2uTR
nhp0hGFtIgTCjcPRxmrra9NETkhzrI31utK063Xx0kzg+DiA8Nf6juArysI06emACx2HrA4x6M75
2qF1tOatV6Xztmotbd8ttom2fSkmDFlh9G7/NfoIvhgBvWGVvhAOhY71xWxjtwdwru/6eh3ioLdY
7SU5a/NjbCaGbYNbQj4XnxN4MnHfxpWTZdTNak7FTr/oLgPsxB2zdrFmINVK5ravLyamPTaK/5r2
CMC6Apr3soALfsKZuihmvCBOqFmaUZ4DYtsT4PUQpfjtJI/A6w4x8lsv4GG8r19Sclq4PODESXCJ
rA/QuZHDIXidDO0aWduJB+oRNvlt7BGWSQ0b5R1IYIdFtARsyGjdBhdg0PIX98Jhl3cHkSFfuFJL
+dS0QLTz/SrMPbLy8Vpmmj61FhMPpjBynUomakC4x3kH4YAjsM2XOVk7pkOW2dUKQX0wN8brGa+I
Zm+3DVT+9alDPzadxrv/gP9vLlHld6j/vmE7oC1sSmTQXNNcW4hs7VRiHFkcgIlNmALRsccD70HK
egqieqe9CAlsFOTIL65p7V7R2Kcxl+fwcMZh/5cPtTBCM1RaRVwnYrFBOLZTEjknDGtyurljXryM
bJYGb87tvR5Z9pS46tg7+muVR8CWp/c2ZFvcsfwlRfZ61W44/eYqKzB2/U1mqOAZWN1r+m+XeoRo
Xei1AeNhc0tjgcutzi/vh2J92DEabFDeXEnH+d7+16d6ZIkFvpKEt4LeMlf66HXXlbVAW6OxqNYv
nN3HkvQGM5AV4GzP6Netqk2YClMQMy6qY6s+RysYTJs+lqAC3A133W6ctbMjrGMZy0QmMM18rdbu
LiBOn0DUKdt/3LRxdm9mCUcf65S8nNy7WZJLiXvtWNYyI+JpZeA+C1Nv58S7Me4SKqYo7R8aTBqP
l968tEteA6Y6xFoa8eG8SmxtCr0mzANxhF7BkGUNm2GaC1RWADnAdgF8wd73CZlpG4rky+JtJWm2
NvFGTrzUIl2Lb6CVB0wpNB2u06I2F/Az3HDHa+ueTjfWlmihR1RSrFZvmj21tfSi/vKCiHRNvo3c
cZF/q6F0D7g8SWsgiLu+aQ7J7E1lYHON1cqez/Sph2sclR3jxyP//G3YUkriimexuYveNxQSrk5r
d7iYwgLWkbV8xULnjthoKwDJ3LB1bQrApiyzscCS4LEV31S404OF43WnpkJJpIevY1kWWc62xYtK
znO8k/rUdabn6Lc1H6HYrEHJcNlhzfXTyXXXZqTjgBGCd3G+328ndvghK/DbaCP0urWKFFURXWp2
G5PFCRUWjcFqSFEJJqyj9XuxP6jnXd4aLXLeAJSPNCevq0Ff1blxvBvzeWzO58Z5pVXE1uyrvn25
GTCV9cRa4NlZwEdcnOyFTW2riWvxZKEESaBBZ6oWAY7zz8OZeUyZojJeOOBWmO4aZ8Nbvn7Qa2Dr
DanMieHoSoxW6sdwo5UKfd9n0xmGe2nNQTu567UTmA4Eywm3IhR1Vrj5C+WAHN//AD0/hh7ZrBH6
sCWqmAuHSl+4rotajp31tVFw9zHX7bRRPjXVkdEq1NkQpX76z/EH4MDNZ8gax9Cp7Jps0uXyrhkw
WWx5NfWGP8H1H1Md2axNJReeKmKVO9xq1/WJs2uJZb1aZzrV7cu/29SxSdpkAvjpMma6OJnusDpg
kjtnUxgb48xphobkDbk29Dg1U6D+5Dn5PtGxJXrLvXBgZEy0MuuPk2seHGeTLET9Dqdrpe2328mQ
0cTSji1RRq3S3JMw4gmOprMLrS/FQHjO0uDYJVppN2RKmYifGnJkhKpCL6S3AUMGM9JpCFU5gZ5q
vtuSZPHxasDmhkX2+S/P0DhZWia+H6HxKX21wEHED3ONTa1Jqy3hU+KPfzvgCIlquW1QTUhPkWs6
NGzQg4B7x7E1jLl23W7BPv9MThNHdxRwpo/kjwM0wqO4qZUonmFQBB9b80WBU3Ej60OqfaEtkibr
cC/PohmR+XX63jzzo34MPkKktvwPIi1Og3Fx1haiBcAEg57caWPviRnyY7QRHqUDg05qaUaDnYGD
XmvEPCHKSr4+XisjIwlZYVsnoeGJ1fVj0BESRZAT8Op/NlW/BJp5yN2dNXx6NpxUHNyAzPXr4jOY
yupM3ZmxndmlkFLrC+wrwJ4GZkxzt5lpHzVZvi41O9IiVGhMHKWn6yvyMi8iyYoWIKPdZO9MU0ZF
hGu61F3zHQ/bmux8USeIm8+1vbdDM3YyaeVNjTra1UqsfDwyAb2mmGVmHlJrt/vIFnhMEc0EKC1A
bp4C/Kew+22qo11lukLk4ltMr6pbYE8tas3iOcuIdqRhDxhB8nFieZ8+p/8dUx7rRLRJxEUChzFh
S6Kmh4T2ujAd04O3EmqYLaetVlBog3O2hXs4MfjvE4ZUxU8rqQ4bv+dqDA62O0GWAG7hrrLxpmok
N2FQXl+2EyM+Bf1v06Vf9M16H8quHKIZ9rWgBzhzqO1slppp3a1XUi4NGIr7ydv6FA2/DTp6aYRC
TRue7utJRzctCx4oPDNqOluOrFvIAK2g50gikmkFdnkqR/HMB4fU+H9ukDxWwmCkXhYG9Ht6rLJC
TmAew3amj+zGt145eKXpgdNomMf+fJk6YA9b4S/T9Nvoo/enaNAEzK/DfyIANKZVIgnkYfLgqSJP
sCts6hdHZGVXmr1XnK0+RVB6Fub6sQDj10gsOPHOYdNhSKEGhhycaL/b7XDAl2+StrJtb4fLLE24
L/zU6R4hFzNkaSDHmDmuM/eY9sz4ggUFBLEDuIaToPXU6fi21CPQKmOx7tEd7RF3QCZGZwjSErsP
i2iDDltm4i49wP63nR3BVdJyAz8Lca4QWYFSA8IOCqEQckHFKXEO6IxINjwiLZ25hK1hf6KehdhG
AifouF9MTv53xEYbo583u83ueSLc/lltxE2dXIORsyMI1sOOgwy1NjXiI3b1y/zHWfUOQg1NI2P+
LrQiNyE5oO0kJCfQ8JyUSM4UNuJb8EWl4x7JAtjqIHts7dC0F/fNp95Mbcfzt/nP7j/4B9+gjQv/
g+Qw9NZQzUKQz9p9IHyPFhzIg30uJiMRE2/HOLGeNUyIsl4sQKVTAKe778IZ43RiEqQikXdtdGPu
a5rmm5OoNoHkHD0P36YrZXe1Ux+HfdEYiDvlOOw7Yr0i9MNpHtlP2dEUpH/b7RGOqX7EKEIOENcv
ig3f+muT2VjcChl03YPZo2oTIz78u99GHMEWCNsNj6Js3C9qWtLcKgJcplMsPD1GoCshG4M1jTkN
6sGM/vzfggoQWcG7jDKK2Th2Wqu5kMxmMg8v8KSfwh2y2w4Cio6lGEtLsYyVMocFb3eT1tf/gSx/
Rh4hi9SlTFhDdAo2NdNg2ofe7on3Ce/FUhTASggnzUJaTNtr29u7bWulaZyNN5Zoj4Tk7PD5v3mL
fxZjbPmqyr32Ap7hAeadYcLkpjFko9MNAcdbh2U2Yag8h7P/LsE4ruoHYQN9GpSo3OZ4Pt4R2Uy1
nXxA0HyJpddAnrguUHk6Fbv+Pw7dn3FHBlKcdL2AMB/myVsLV7VO2PV1ZyECwO02y8HMyOo8V+0I
xgKDF2zS3Kdv1N+H/s/4I1upjn1Wau9YZ5SdaTTI+O5g7NDFfQOUF+RtjkTYdTsNZs8fzz8Dj/BE
DusqyWQMrLtIlJj5I72uLbX5I/M6cbcfFInfpjlCk5mahn7WYXsXp3VsI7JDw+XYVxl5L3qjJt7q
/8MW+TO7EZbc+6iTazq7BUywC0hIB093NhuCMIcAtERSczFYvx/hZzQRmF1/xhzZP6gOhBAPC/xY
6O5l3e4TXVhAese24DICp0mLY3y0oTWwuEZbyPlr02nmyXUemUSJL3QqzwNJFpcD/EYHgcmN9gZD
dzsJlxSUftvSEWihQ1ueBDFuzourl3ArupUQ6jdEx+/auSDDkgbt5tIRxymDofuwtn9f8KnJjvs4
1gIvBmFKJ2vq7++wrnNtQ4gGh/V6hcf6+2jjQrt/Yjx/tleiD/S3Bxg94At03cVojQb2QDeHB3cR
UDK8Mx3UOJMWOM2BuKHxnwg1BfbqrmlzqGLBzNe2mWXvaw12EVLp3lTS8VmK9/vBG9f9zO5DJbIh
xTDQNm6wAwGdBeF1Ot4kUD+3C/57yqURYPl9w0GaActAM5yu4/SktlUHWTfEJ/baNdGuCNDix++r
zz+3vf4MO4KrWRfUuRgCQOC3A68wT7g1eCPg1NRzPI3z+bwAPwdIwjkTQz876CipgiQfmknw4oO8
823j5dpLSjZkgZQn4aR8zEjlmO836/+/zojx+RaxVm+8zohkXwaE+vGfE9/wzPr7/g0jPJPErJHh
1dJvoDGhHfK5Vm3ghUCUZBrJnr0N30cbIVkvRWigN3A8ogb6xX1nwFXuyQGWEIZdqh94JOzgsk/h
ZjC6vdUnbtpTy/778CMQY6LOa4buseAXeK+JTpwPysuB9RUYSGpNrO0zv/X7cCMgK1VID0s5Zhs4
Hfx1cNt2PWEMmDsEuTVw+SZJGc8Yo6j0/O+RGltXfS+EmchhyMXJvbwH4OaCoE0woPE2R5Bvbyfa
JEF3YppjC2tWQVVKrDCmfoIDtyaHXaDvEPHCwtp735x8gp8Bxfc5jiwrJfBljxV6jLeYIagYGyZx
kORA+fkjkom402Lqqj7j0f1Y1xE4tWGVimKDk7NwhQ83cBZgxdLw0+rdBM0LASiQi6xla5z9z3On
o4QW4S94ytvJEMwzuPo++RFcofBTKiMe9xXGrGSmK89aHx4RsJ2obwyjfpuXpn319e00QE/t88jU
Eu7oPyEl9GwtEJy/hOTdMS3nFcYWeC9wIPSJ6zO1zyNouudVFvAFptporg4uW0izkwhsfiBivYps
JF1wmCfGnFreEUCxaizHJZ2jDpPdt3sddwhJiJ1kWAZgEfHFt0qbZ9bnFA938oSNsKmSeT8te8z2
RZ8hy/PCwmtwTUHH4VJ2svOFFHSs0RiMvZ+dtwOJ19frJEBObfEIsViZUdAlnE4fyXaTWh+5RqwP
Q8OBRtxri/DExILT8zo29r6d57GpxXbh4DWozMeI7hqYDHdht0NoDwFkEC/2OhKWU2OOe+89DK7v
Y44MLj72BdVn7vxh0NZJqLMygTIVa/MaqqFIu4EBkKyhY4aV321YB6etN8CW3Ack1hGlmK/OBDFX
yb65nE39DRyLDJ/7trzpYEhQN2fr6/nrdTvHO7r8shhN1REi3oBnuzLm2Rz6TEsI/mjVhftiyZX5
TNzJuzPx0I4ttyxLq7JNsKwz+3QRNVkDj8jaGMvqBcm76ZjhhBUxtt2iEIRL6B9TaDDh0x8QtoPd
ildnBSDE0zp1W55xd77jsTSCQeauqAyj4KA22kl14d26mb4++PPdjpaEWHheBe0Nef09/KGpeOVT
H/D7+RkBYZnnSend6C3R1+5NQwTeII8zSzefjvg5BUsT91IaQWE/eAOfBI/1zcmMrGEeezoeHAQR
juCt45L8S/CVRkCo3O7ivRvoiDAMZ8hz4AD11JA4v1FrfPLATp2gEfxJvpr0SoQ1pT4u2JXrA/mw
rLkBNuf+OjU5ukG/gc4I5m7FrWKDCJMbrJOr0KfMBGfBsSqbXuaVgIS+jUirPYF1E3McF+R7CgLd
/P2xpu77AfLBYPjMNMMCKjzYGdvJzMkEDIxF5YcWDbog+YNVVShD4kIpISD80yIeauBPzG/iwR4r
xtxRORgJ9FJiC28k0N79hcNom80r6qP2c1+vrcDYTwz6NM727TKOO9n7SJxUPg8w1139kWDmWLLb
wXNarlZ7rXvtaLLkuMds9c+pl0SYeL3GRXoBh84BhYJHm/qsp9Nl/X7YyZue7KI9/nr9sAxhbqzm
x8q90soK+4VdTVJEJkwWeYRGaS7N/DCgC4DSIRMOLIV7VA7h4UKUjydvDwYOAlNTx3nqcI1Aqayh
eyRRb6rQTwtwZJ2DBSMUhv+cchhfJg7X1GgjQBIhLTrjVYyG4EC754gT7A9wjw0t123+FTpYAKWJ
Iafu6wiT5FBg7miGTl81BTRgl9r5zgdI9Yi3gWA0dZqm3hV5BEul2ndJ32KKeNQow5wmWJ0virkF
OcIAQw3W7zN8Vifz/Rkdt2wSaiWMvYe5u24RbIIn/rUE6U/H9HxzCnUnllOhv/4t3JFIkVLdHv5D
4GATQY7o7V2u7b42MkKYht29/tuX+q9+ElAUlRjqgS/0i2q56/vBOTziw4x1rJHs0Pb6xKGZggRl
5Cn20CC6xwIdkvL0XRMnFbUJux4RW8ciPeyTJWS5qa9qzI+a/ak4zLIh4o1MZSCe0re+IaNCwevb
evPoLFvHOYBhAbYESxMtX+LBMjAo4qaTsZ2p4IoywqGmLSJVolbRi26uU+Of521jnZea9v9IO68d
x5WkWz+RAFKWvKWV9+V0Q5QVJUqUt09/vuDGmWLnZit/zKDQQHdfVDJdZMSKFSuoiQB4WLmPT29W
3fLgGW8oBmh5ahxorsOInpS9TNd+owmD1QxmdjDleZ2GiSuXtRT2r1BvMBEz2AJaV1RjfxuKYdpH
C+NeN1hm7uzs0v9oSdzgwPnBlTi08M+4SitXB9xpd1cxTpdafC2jucru9jwKBabTfwrcjm77R4vw
aPwlVXXveq5Vr6UFiMtzD3930KJRGO7SsO4Nnb7hTH7s1k/zqzrWXCWdPbTkScgdYKuOfnxF3DSJ
hKeSh4edfCYew/7GpCidEY7v4zNVVOeSt4iWYqRogrOubc+cKfhq3oCGVM5AONHsJyTEd7+W5eC1
Dqls1oOTbIn/n5vpeWfTGH3HqMcA3K7iEXrvQpjnY45wg5NEFYZLNFPukH6wW1pETTe8YrOWZ9S1
62m20FI/Fov7sATbqfXDlxf/jUh86TdLrdEXDeN9zYJrzpalWKn1ekFZ00YALU8c8VPIzUUYDrqN
022XoXMlwSTtjZojnX0szPIgrY6kTRXRJRzTPxc9Phnrdbw6cnE9k7J+0O+Ws/NeJCs8+Wl2tNBd
8Sr/jqds8v4YWaX0wHjPFvGq5A6X3uEJDmYYXtlj029vWq5LMjjym9pK4L8cbMtCzrFiW2ge/Tnb
8rZ2q59uJ9b5NRgQoNPbz6HumbnGznyQurb3pYcMi522/wyabUHuXNe3B5If80t52nsl2Y9p5B6d
QbHeqd8YPWtXWObw72v0O5yyo+eE9uCVOyvsedBnKM9bOPP2laxVEo7TlyODh45PJa7htC/O7gPp
5MjdaP04Uyz+o89QNvq4r5n70+bMwQJEG2/C80sVyKi/8FJ37qF2/vT4Cv3lHfydtnJ9j/T4W+wr
TJunAEv5YTZ5f6GNOZY3BgwRf9V9+knDSewL+3T09Xj8v9jp3/GVK1wqx/vSFaV6yjlIAeDwtMbf
MJmx0004BiMdY+kvT9/veGJScqfKNKjFrC5Y3+fMsYlCuA3M8+7eXQBa8C3N/Iov7u94ip9xrl4v
sWEyHhHmYDtBl7qZoLgKYLD1OVB+v4lw/WTr/swnVHhrsRjtfBUPw6pHyXZ7FMNBwoPKfSwHfLw6
4V3/iXdQ9+wWW+Tf6cpy5JbXSmulWoo8u+SQqNWXpx4GdQtbIcnQLDX3rGMwa+eomCfzXrcOyC0J
Jpu9AxxfrIWUH74DqCIR8HhPs6LGB3dUrQlqnI6VU51WlZzZTg/3cT+tr5wPWme0sRmj6wu57qe5
A8Fi6KNCLbWI/X2/TU/pPUW2TTcNvcSgoAbZ3bn3f4AYNYYzIwPn9oAkXlxFba48NcIaFVICUDmt
I5XkHDfZ8qb3eD2KZATwe/6z6Wrd0HxbXjVWO844RaC9qtuCtzOG/Ej+8Hvjsv3joRiRaxaGwjWw
3NHPIvjR7EphMj7/FYolo2Gx2SidOHpUKYonIhoVyHd7YOjE3V3/Ddhq1fs66ALhQmp3fmDFhCUl
upiUN/JyvDYGPRtN+BnuwPB71bmOPil8rGXQ7iq8OMvwfzSfKg3AWJTQGLKzpfcG+8E0HoxDMdv9
PpcN9fbwx/J1kfFfYLPf/VZsWmO/T05WhQP23Fs0qcpor7yPezeAR0/IFI/hujSNj3XQFC9bt8u6
w63YM3MeWVfjLgYGKmaAryvAyhgJFtDzuac72n8JTH+nqtgzOsMeD40VU+VIUVLEyZ77Y8d54TC5
l+bP/zyeYsqsKDnVtgfGk6o0qYuYpd6ScKlLfrgvnvTkq/n49uqsp5r2n89PdaIHjtAt9EAhl8C8
UdcPSTU1/w9ZwsL9Q7waCWsTt9lSFnR1iBrXpTiyBJ694N5shWWgDanzk7qLZ7urRcYKY+zciMqS
GufFPDrK9UycZ5pl+UyT2rDx9+dw4db8z5cV8REIr96BFY/xX8/E78CqEORqtbtUbmgoZpJnJPyp
Bx6T8uu6b+9L50mzjcWPUm40xX9tbBNzV6LxHnAyrsY0DuaketAPQdKFym3Bk0AhKXmBFV56vwwv
JryD/q27R5pq54+8tPcTP1GF+PhwFd+f3Fep7uzllh6MzP3A3QrIjG5gJoG8+u7TwruhNaFzQHSL
rrwC9fv1lhqyDDWHlrOitYbzMRz61B5CedMiy/L9j/ZYsf37vX247U4MRx4R7yoICLo/9/7wzXeh
cDQ3ujxJ8W3NLajiv26M///YIK/WMz38nAa1yCznBMaqZvey/suPZqca+msjqZzmzG7j7/wL7fye
9p63XDivHoBoALMAXRxnxUnjYI/D4dVdPlOaV8bP+Exjl4rsatB/42aPnrUBeGGclFsH5R3Y2QvQ
STlYt7CHbR7MpiImiLNhTc/O5Y0luXj9LVj0yTnXdORG7bFWrBgqH5vTdcvoBIvQLFrj9MMRIUNe
vlEzctcvOitWjLZD/0fgWQRFVWNCx8+LmRzrpqQwDHcwEysdEJ65ULF/ap7m2sot+dfG50ZTjMni
hnebLC0TEuu2NZgN2OCzQ1gmJJYnPGrq3R+PWMhTrudGVAxFUibwjXcNRmR6G6dz8F9fgxmU++md
soNvp+bTuydTUHEAs9IZhTzNzvPjjyisUct/hGI8zkujcl8dWGRJySGnR4slYIDYHd+GAO+OcIfh
JJAt6jS0hkuOzKMlVyyJbVr7+xwlWXFfb649oBdgcxCgTgSv8nPob1rIJ76S0Wb1tU6VbrsVoxLf
jg0Kt1h8dJHkyejNyj7po7DqQXGMm1QPTfRiXzKhRxNWjIux3SBgWGPCpQ6D0juH94GsFegdfmTo
79CLhJ2sL9sutBy5k6ZYjvJqXz1CA+SkCfK/HPYG6yb5TswoeqCHLgn1tfc0WnidL90l1p4vxWyY
9jUxS7LH6J70ZlX/Y1qiArIMDYizxUV25wNJOVu+xpAXU15oiV5FELZmmoZysGmnhpKEWckOV68e
QhJDuYVb/Wm0Kr2smvrmtIVzeIEkrbtVhW9kbnDlZN9uy5t5udxl1vCkA0xXMKyjoUFpHihPkwZm
uukWYnm5EZXzfJ7HjXO0YLqd15M/2DmnMZWQfkvQUuelwrASiBOVjSbgpVq9reI0Xm545WRv4+rh
atJDctrrxMPeLGnG7sGh/ww/LUzJ98q5trsctDvMuLLjJt7E9kDmvc5t/NigZaH+v+/Y774rZ/10
NC9GZcmXSGFg4MXubrSdkN2Cot5w8f+waKBARmcTQASayNkjPteFbIWYUG45lFO/jM/HakP2HwVH
5Iqm0/G4/CaIELqoQnSFibnSKzTpTp3i9p8bKBas0hpnQLTtekQ2g4CrVnVeul3EUJujuv94saua
earFr1Ht1lilG8NEyRE2xXEPS10uGYRmciHXJjlyTLnZHw4PXpf6W3diD5vUcImeIrxb9+dLS4wq
NrH/2X61OPZQbzSWxxv3AKWITM1yAI1camIzxPOtTSnGTpvT1C2D8pJv7watxM5sN75ijyeUwEc8
ROfz6NP53A2hObZ5wnQ06yJNMLT/fyer2LhrUkqhLHHW9wFvyR7pyH/qMcbgu85LbXR1az2UwWAL
8JYd5g5lc5qTXgym5z5BsXSr46mMLm1ZnJhX8vcCts598lJPPOK8akKlNwLTf5osAuCRCUUpX7qC
r784ir/LINuTQ/9u6F3Tk4BlEHUkAj6KFo+O30W7AsKCZsLFfnBuwoqlK5+Sy8Y6cskqxATU/37g
rswd+o8DfbYr/mTh/VdnumE2LHp/V2giqqaFLvPdlnZJHC9PPIbgA2rEmKo9Mp0Zn5EUmIcAivv4
bmecUNWQ5kdVHGIrvhxLu4S7zUWaDcr+fBdMzQ4WvT12oKlhTBctkN5lv19q95d+e/T19Xpxt92b
20HkQirN2hjb/tOKnFlpSCb2oE0dFZ6+/DcqF69sJpZRmfONqBpNak664Lk906oWnCUlDP5HDhpl
uvmUNpo9Sg3e3oViq/fsijys/IcoN7FRr99Luz0f0hEE+jVtIb6WegFZj6vjjA1o/0Tj72uPwU+6
BE9hrjI/uHIHo8O8XN7SRBnU5fVjIGrnCKm+gPH4JCsz4bfHR6MwcskPqFy4aqm6uK9WzPb5lclG
Iafy2ho0OniySw/jz+HEAFEa3U8+lx0KAECbdG9PIQad/wjlIkaRbR/Khiw5tQfc+ut0eujBhwdu
CT9Rr+nv20/XHq8tCqP6euEifys/uuJmpLXIml8tGd1D2mR29UhQL18HC3+Kes5R4B7ipqfd1mlT
BKlxLwsVIPKDK+5FaXE+pse5KQbBCtO1a7ho2Kw88g8s/ncdmWrCGBTpBEElIdTxWYVD52cepE+U
MGu+Rnv8FLfjTmev5BzJaaB+Wfy+aesbpE0CdVh4Lg629/j8FeY9cvNXs1Gr82ZXj2XETpWz1+vB
nV23eXDw8WDtt9vnEE6ycMs1xj9TUH1gE9U8E11u6nSWlKmWmqiLbbtIHlb91iJxptNBJTCeScH4
LP831UVnpL/898rCNaZPsH5uzZ8vzeforoCahTKv8+i0qcjn0OLhtbce75xbX+7/GGIGfQdJefL0
gpNhfTu6HGRhaJffBcXmmddKaZ7I6J1Or9p+/Si/SzkKsMWLz7lbowRK3K5VqyqEA/PDKtZum24t
65AN6wksBPcdobWwEnbb722G0wJDRfCqRUszo0YLD/NfbcY25ul0ZJ1Z5HMARBPAN5IEzNGBcWOJ
JHtZn4Mpek7yYyoGdt44G6dagzHnMflWL0tojj9raLxsqIdcoGAsSgxxj3h96S50xJBC+5IfXjGt
peR2XafHq/g4eDn4VNLmIU455CcIbfzdOXbGR8wc3l1m4UjoI3Uzm/xEvr7IrAgmyn+NYmrPh0YF
piRfI2IvXu+GlLNElsvJ0qv0kQNxm8lg4q6D9oSeABpTU5j4yw+umNrlrbSx7PuB3X8NQIgWPsNa
MObRC2MTltAnJMN/Ml24G2jt/B/Sf7rpK+a1tLa391plT2jtze4Q7O6x87EBV8DLJryXZzb5Mgnv
reAp+pgsEz5HtwoZKV61e7lVqEqKK+dhp+VKtDyf2AKe+1deugC+W9CSQGfWe+2c38iCvwYpqPD3
CklJqO3LIBX1FBIfRIGtpeEMOSx+I7xTWEuXK8jZo8qFZOnNsQ4uwObcIzIYPX9pHoqiiDj/3YoP
Wypfy7ZlsHtg+F6r4gGUt3zAH4p7EYAY6W1iUa4vP6DikC7WVys9z4/ilAhKvul9E35DSCTfxrZQ
36p5AgpdsfyAihE+LrertLpnhjWnTILi1h8cnoD2sA9QW/skGZ3uvItFfiI57jU78xfNCmusY1Wx
xkcq8o+7yiU7GT0kIcFQHUR4cf0ItSOI04/HK7T++fkqlvFQuWzu8zu3ga4RPsxPEhFUCp5a7eaP
re1+ojHDVcUOLtbRsg4LUOJrwtsolGI9E3g8aRPbc/1vrX7fDt9BVnQ+lfzmRxdOtXnzeL63kHjA
5tV7a6fmHHnfyfnAsvj8PgR0a3dOXtIi6mpq24/Ilj0aWzF55uK0XlCpgskTpViPllWi6hyu3Uzl
oWsEQtL+Wn9otjYj2D8aVzF084tZgpB4ZmvPARLZaKhiUgZoS8x5eD62X6l3kYcQNsI3MD2Zp0Yb
iZGJSJxNaArj+1VO3jAcW0NUrwPU54QgUe40aZwSNc1RKB1yBPHrjK6X8Dp4fDALGUG5g6lW5i7N
RlzZ2phIKZIDZQcJmSYjPIVSv0U/bmfdGzu2jwBtlyezj3qWQO5kNsyGr9vBQomU/LcoZq96iG3D
unN6Nr4Rxi2s87Zbc6oj2pyQcRDZisTNkrYQAd58G724YcNPkbHmNaXgtYkt/tI8pIU+e/6bFMto
25fzvnrJLCPK9QMDgEi0h+BJIeKOg4xqCGHiaPR4W3T2Qi21Pae0yTyj9glTKeBEkfcYOm8Eh7ht
iNXqkMDCsvT8LBVzuI3j23pzkbsDCR9iWDDdhdgLUksbhFwRRQ9f0G4DAA/2VPf98CYcqLTTZV0K
mRH5z1Cs5KWKSt19wawpR5WUD1jENIgDKu2uS/cqoPy00QmI0zmNO0TaUT39mQ++4l4EQA1AMepo
ietFAXP+kxRbWtnd5vPKkodKujXQPYzmFB/rZhCgkVPzh7xSQ+jF/FjBBO5850sbrmhMak0xqdaq
Wo4uqXyA1MvWXrYDCOWtcQMftuyREliNbqgkopujxWc0HpzaqLu6OVb36M0y8t7rDS49OCEVw8Gw
QfsFwgORmkziqzNJgpuDot7jG1CWvf63WRX8k/6sNIFUPARjfasc7HQnT8lzr4MeKNXtFA2Q/XPC
PZO3Q8rzRtW+Lr9dGB8y4n8GVu7CPTKPlcjc/OO3V0NgEuS4nG86Jnye3TcDf/3HI1ooBZoJF5+0
33GVwx/vymnjUt6a0/Ks87ptSa37B6wre+tTXvtd87skHd12tbOHKilhC2Gq9/z4GwqByfzcldO+
PVQayzTJ5n7IGu/0Bh/oQzTpG/G97yTuvT9EnlTA0yUCvBCDfryv81vFWV0czZcU+jCNmm3CV0VO
UZXnvEIYOddpRoNFYv2BSsAHdr3pHrq/6Ot8j4EqXuAK9QnkzJ4AhvMAXtSzXqis0FXMfYlyEJe7
275cOqfyJcDmAs9Szs1muG0eZZ0lLjb8udGU0xdhi47JjdGOgdAKhcc4doYY/25/0tZd8eL9zo2m
nLnd1rge1vu1eIqESGBSgx4mv9eq0oGy5BMrc9VC3PGnKnrllPd9Wb4Whys0cLlvUM7cyr6vo32d
b6C1GR0CR9h9mi7tQvE9EM+kZqZ/mL5LFedCi1gU8qas3OCKdV1sStVqbcVyezhvhhvt0Xsmw3n/
EqYDzORpaK6dUPLBG3cX7lPo6kKDfLMcWrgcn9qXVttfRwBWlxZBQ0njW9J4tcgK5r5PcWrpB16F
wcs1qNDkDIVHWgOgDTjAEM5HeLdwB/17Z+VNF80PWmWfUY2olJ3B9m1gH9xL4iXtWvMYjQ6Js5og
ONZbu2gqixMqsH7ZQ2I44eVs29/ulatUQyF+BNx3//ryiDObT2XnafOGEp31OV+7b3TKBKSkKNBx
KXN/ocr/PUbfxNl4rgiceNDaajX3K1rj2KKNEo1X7gFSlw7mKX4ZcmuiONzGBWLG8sSeQeqf0YPP
DloCrIw/iW2o3mtfwwmheUfH+yl2T3/HVfNZSYWmwPVSthfIAEAW6NXbQd0N1t8kjO+ilohj4vtd
JIsWg2b76b17fIbKOPmREE+vwKm5N1nGLwdubLa0V1kbLIOkMH+gfgU7dEfPQo+BHGM5NPQRFfxT
s6nLXBbSJnK3JisVyg19myP/Wb8uzWmVIA8ZiI/p7nt6mSM/Q6yVwNUdUtLRgFXoRx1IC5AVSsPJ
yam8/Xe0VYsG7mWzBgOpkh2W3KcsVstLdWfNWQXEuiRMmI5lBeCf4StDFn5+fvwwFYLX+QEVc5Uk
qbWM1zEDlprYTFKp9LpsDei3ybhH54VkHdUjUm830XHOi9303GQVa3W1VmllXYuM6bM0s+IQkkKi
l5Y3rb3gG6MfHgU4ZryIBkWkE9+1wz73lcOnWYPCo5f7DsUqHbZG5XZNSwbojTfYbpGShrPj3Ont
Q7AqCtprDz0XGzcJaPPx2MUBa25s5fZXaQ2ImhRjc+xhR5X9jzRrlRx7mR7RWF6s1HmTHlsbDBzR
GeJ0TWpLtWmMQpTu90vUdI6VooRSO1gGlaV0qubhbM1DwQu7CBwCcHjapoiaZVfTOOb8uFkdtwwo
yhHiIQ6o3clanoZvnDvAVOy3AAWPl7zYI85NVImBD4fL9nY/cew2fofutjSexCmpd/G/KNwSoqMQ
g7S84cLwIzeq4nelu+P5uDvIYX+l1QZvMQ1lffGG6l4XfgpN8miHE3HCIlcX9BfGHrmhFSesWuLV
3Sw5Y70el4vsJH142NsXVhi1stSlNOk5DnW3SjdhxRkjQ3dbJhETFlgaZ4xc/BTdYRThKIzCrPpv
bxRmAQUh6KxLS2fq5P8Kt3JTVsza4sibaq04WyWUrEW5A3H63rlVogEHSeo7rV3DeuxAmO+y6XCL
+2dgcd9fduBCCiFKu/2yxsoHVU3LbJi1CpLqtgpiwtWP55tDg3su/bwGyH6Nxpa0sRG1sSecUel0
9fz4pGe/9NGgioGtJds9NZisgjS7e+3EXdAQ2kLcnaSauYBEQo6zeX0Zj+MJ6vnkinGffkqtH+gi
k8kCTqg1d7TtvjIBk0efpdjbYyOJLSNmLdgKVOuoFzF6LXondJZeiYgcsK6BEBGVqmMYc+7Tvu2S
UbZBTBz6WDpPfeoOkFxtL7zVd4rvNumUuoBliHXU+yMkmwhlvBEkGPjM2sqEojT7H/uo2OuYhkT1
lVjJzvMzAQYPtCiMwe9867elDF4HItkFLnN+QBXRLB222wSKNANSBUbLQx6GIPC85KUzgUbaodSj
Q+YXMA9l2OkVZhBl1DvA2oj6k9sSN+5Kjo5QM4B4CzWBvisvlCa2wGi7VadLGwOOIJG4SCX+LHuj
1F14E/N7soR6fX2aTFa9lRvzR9vgoKjg/I+JycRzrg76HFGpvGElnwVSJ40Gmp+VzjabNY0FLEql
/jGWYvJTK7KsmpgD8EBaDQu7fpR1ZBUU0LkFlNalIpnRbbf3DvUbaEFxG5OGBgYooq398R3KI2BG
K+uYoqo9hYxKJjcOrBJFhNy7SYzivbP8JnPJYX5sBooijD9GVez/vmrZt3JmBihbXAbUqiSjgHcH
Rd823g2RD7eHh1ZnhYteWgaumchNNWwbEvifW5w0YiOq1e+y7BniFRxCGJkU7IQuzNOnTGJHC7sW
LjKNN7GxjIkPrdj+8vy6XxxKhjw8ZAGk8hwn2s4kSZBRIIIZ/RceBRVBvyMqdvbeOC3N7ZERD+ig
v1rhAKFmkRJqOQTX0rHBr5B6hIehOdfVgjf2j4EVS0rl8aGyqN0MoQicaMGzWTmvz8nPGsJAR7rR
WWEgXFTT2U5EtMpJOy+S+kC02jdWbpfACiMQkgqBCgwST4WJp1mbIkzmj09UDOYmqZUoK2VtpLPC
LNhvydxleinrXgISIXXDrI80Jz4mXns/Aobq0L1O8xTqDoXq3d5L+80lsviMk+sJ7LXu8aIIgUMS
HihD6sYrSEEzbaqzy3adtnW2ctOTzS22bWPH0Qfvk5x8eAoQTCH35X7p+5PoRlNu+NyuJJeazWiw
VCrewUUOAMJj6L/3V5B+m1riXVHY8sf0FOeuYh2uSJQxYEK1I2ceEfoPE+qbmPG12zq9VT0enyH8
HLS0hIBGifSP/fUjgct9+Ni+FbFD/vgY5cI35nF6uC32rDXy7NeJDYIkENfY2TZfKNBeTLs01oAa
8jKCI0It/LOts7BFj3R+t1UDUDnMrzuYpxxycjzmC2WJQ9Gkg3CGFBC4akdHDC406vkhlatv3+Lb
bd+QSZPNqLpTs4lr4JBydTA4uEBkkD680Ulb32BmTQFV9y0/snqjz5Z1vV/ZeyoCLUp6BrUuXJQt
z6e9CO7CTZbclhxBa0No9U0713o37CZdiee/E5BQe9W7OtsjGjffIpDQJw5oH3uJd6w6P4cNHX1g
Me+XzvPXT9tP+4S+ZU8EySCqzGn/QsXw3Dt1fiZL0ZiC2km9+Nc1dav4qienFHwdOpGrJ5UURFG5
U4ap+PMxM5Py4niAaSHhKhEcRmTaChdh1CXHLX2QXFwHlPE0Jr4IQf9jWMVN2pfi63Jbk6P1OrOd
DxEeCLumS+MhlkkTsxXxWP4YTH2w66fdPC4xGHMUmQMbX2lBoS0imZ80+fxm70JyBWzWjVTxz6rn
fT2+y0U50z++QLGbpWS52NQarPKFnnLXTykfQrV+35qVFk7p7HxI0S848dkhYxIegH5BBnf0yDSC
+iB1UIpuv08SaEwfJ97bWkvzmv3lGfn/Zt0yFEObbs/xcnNlgXhgezOgMgkkcaTgmLIheo6tLPjf
75plKHZ2cVrt9muEf0VpXIQgsjpFxM3h9rz/t823/lh/xZbeV3ZtNSddjz7qDsMezShkO9NjBGyq
7q68lrRCNd7OUhbbsaZDOvm89aFeLttXWkOg+tHAwuor+R6/b9Qi/3n3IHRE0VZeU2QapTkqsc0n
hoOHpTmKXM0ZLIzxfg2cZSimtV5dJJvjSRa9N7PqtPLZS3iCv0Bx9/mZQc2rW26CE+lQguL7V6mT
rrWsRtWylMu+Oa1vaem8EZCItvHjRW+MIR3B5YPIDfoZ7jy5fW5GcLQXGlNTE8P9r8OWG125/ffa
4tzYnbfirourBsvp2rw3UVitur1zd4AbE0zTmKhlPKZ1hQ8HqU2lrOi9oJRcb/b75JHM9puPY0+X
gxVt8dDtWro1gLbHVqIwsCjnvlSxEul5XYIozJdKT1XR/Cd4LEGmibpdErl4+HQS1bb0zPiVj9ZH
ufyH/f1+T012J6twqnh1NOPhQu1GMn7Jp/PN0JiEZM/6sL23IBNS2Op6cU/aW11Q29L7YYWOR24h
FPuw29rVs8HVEKYLhV+wooGNp5udA8mkCimP+hPpEkg9MwRZKbNchZ19oNkNWe1H66LYjP1hc7fj
+kpO7Yz6Xnxd0pzi1EvOgrdch4kU+z65WSvmoFIuxYlNGyLANMOlvpRyt+n1YzzmbepLWwNMMUuv
FUOs6y6IYhis3W67sU9MNCHAgkWSAlpH7QHY1Rjfi/4BnMYNrR+EsF3h5ULXLpOlxBN6syrOdwQY
Q1UIxHHLeZOy69S9NVc7QNB3FNWrAwfCJhItsXPExcHdicPnx1uVCYs/2irFdztu7KixXmZbVQ3P
nzzy0ajTg7U6I0H8Kp0Gg2lGz2i4L6vnulOFXu6EIE4zaox6KPhTUvT5cnZftk5cF4nnU6uPlsqy
24E0pnNHig3x7z6r2hPbexofl4Z8LaJLrxLIE1OPEVWhqxrABW3OtcVsRRXr1ZxpyfC4HCx1NGvG
LT7L2fI8blTUrrvr5jRMP+CsDDFwpGFguTYjf1Ra6lWmxIQ82B9bMcGX8r12PtopM4ZnTlFLSqfo
8Xj46XdrGc1SaDKjzX8VvuTWWTGnp5T+nyULw1buvZL6+WCRK31pIkJ75Akz1ZzCrJHHo1kqhrRW
O25ruwXjAUlzrqRVDhCg6Q1qzelReP2EBfLOxZJ8axPGoY2fOOOz84LAGAiO9QFTEReUO0LHbJ6Z
x7ekKDFZLVcRYYarRbWJSlKrVupR5X6NjayS+OB8UES7BSQ3m62x7SOe6DyJ5Ck5wfRpRLJo9Pzf
WbjcFyiWJr7Ea3OLgGMGV8CxDpbBfCa5oiE1dUQa4PQYjwuYt9bZylpf/Wt3cmMrNmK7Wt+vGFhx
AbFx8EYQmb02pbCwRcMJuvrUp+iCYGO58o0vEON22Sl3afGz0hLNix/6329Ru0/E0X6emtHSQCCE
srYKRGSADZ4XH4Vu3Iz2yNMdzkLAirZ2dqNRaRiGmfUXzBmAxTbdr27XE1fwWYqpd47xnjQxPQB6
PqQ5WuJ0QYi3jgGqIM88ojAwZp+1xL0inzf/HcqrmtxuazOpckmoZp/TqgA6AmEGXX0kWtY3T6kV
xbeWaVRtAFu6Yqo9KRb75JrWK6vbNO4SapqICNx+DPf0TB+V/ZC+zjFA4szwl0MqTxCYnraAOBCF
H3TPQIqrMUm0K61PTEvS9P6VrJZLHzXSSZwKLZqn+1bFgKyvMDYa2+UND92i9nBA/wif0MTN+m4D
KOwocxdWoYg/P7YNRdX+VatsWEYdSWLU6NWbeY4Ta78qXcnH9Crd2cyWrvLH4Qfs4sgLAbzAV5/W
Jz92npKg2dSGCEXOVn585XZeGhuLUrj4hu9DLiN2W/h7SSegtc43ZBmBNHmgFl7Jm3uTZpkE70gn
eFmYucl9gqo3sTI3pwTjdIMv0/GmzrnjEA6SSyAi0rwUhQFRfiglIErPJzM1regqQhI4uLbUOq1h
80Ulaes5rntzKXGVXlYo5Y9+aFjytdNrJGVUBNUk5j9DeZZ39UPtuK79M+NeuS0xhzh2maDJGEn5
lxOtkWusPYs/Qe0z1APYmn1XCcTr1CBzZNqsRCDOUMCj0GgOQvzs0sjvo5WkN75iYR7NWrlltzn1
xJYM2ZvNO8cWnfMo60aEEglKBFS44DYFFG0dBFREScrfMNUA3w+Lzalqz2942dIcZkblC7UnUStE
T4IIHF23tddEFrrZqXmayy2X99GMFZtr7WvX+vHEjNEyXJNPublpywuocwkdURB0volqpJfsu4cW
t5aHJGHLo9GVsOZyPx8je8thhzrawTWvt0GYMi0PB5Bp2F23hAe0dYi5kZbXTF13vhS7djoe5yuj
xKp3cAHhJ2eFCtT0kh3e88ZJg8r/dUjFlM2NbflgXeV8Sc4MCwon3nnbdUEakTkVkpOuJqcwVZC7
yGUFxLWjE9I0Z7Gea6d8g3MmjPh6iK9NDHnvtIBzYTy9+cIfRdteL7RaiOfmv0CxaI20tNrcDL4A
th0V81TOQYUJYS08eagCaDa1CD7MD6bYrQ19pi7LiE2tkKaRcIbxeCQQ1CPT7j4RnHuaIQtBEotU
Lz+Q3U1Dmd/tYJUq0YJN7RyDzv0V+UaAXKl++ZgtFm7v9eD3yMe+oKmXtN7W1IFu/ZhA8/rDvaah
7UR3pQtdhdz3KEtg21a6ssr1K1CRBOSi9BbWxlRaSUuxvSRompUhZE5QS83ii3n893X+XQm5cTlH
snGpGPfd0bpixwyKvpatm3v2zguneoPX/A9oNdz63UXr5W2ZIOJi6T5AN3XFfi+q51NiHdkKZBKi
0St9vig4cfrdSrsbngmrhFCqe7H/cr5/Zy0flZv1olY2G4dljf3vkRUkN0SxoORpTt331IdDqjlv
RTr+vBa/4ykm+xyVjum1yv6SBwMICmBVDdH4IkqTdlBojrj/47YqVnoXxWvD3v0zoI3UU9CaRkPp
HPkSvgEOTCijuIAB6RxP7cIqBnp1NLfV9b0hC9sBeCIgAKANQ+fNFhKHzjbrDq9im+vptWScUg4v
Xqbh04IPQ4WE2Z4iZrJdUif+pXt96enx+MaojuUh2VXX17PYjo2zJOYIPJIP0juysnEqJCIOP4sG
pXQl25mnaOz2Tu/mwhlAbDI7SJA7VKSmzpVkzNh2iRM3OMa+YKFLpId5wn0h0WaUJghlPq2XD3O/
G1JqaThfrodu6ydCSn3fCnz/4NF11KkQZl4CMLm52/eNDSTsxXDuxk0K1fB6TjSlvn++mid3du/O
QGU+mp7bT1MPCNI5J81uoyfM2Z9RHH7pqkwKCU25U28qVnZeMWp2vOKWYVs9qeT8QD875UCQYg27
dacLpQsYvNnZND3yqUvEllCn0twEGeSBgVOLmo7n8ul2OFTl6gX07oCx18ocBnoHuk24ZDpTXuwf
/eeqqy7wPjnfEztivOfObNsi7Dtunc3cqaBtIGw3v1savbWrhgdhO5iMbDJRjyesu4KmYlBL61Vs
7W+cT0kARCHRMGq4VL73T9O2TlPgL27w72wVQ7qKt4fSNeG+E/8Lz3DjRsNvChK6YPogLuKCi8jw
qNx7PMtCzCV/thSLamzuyd0wxYKvKc8xPQGFwV3Jf+Ea3bx3fH7yK1+aUYvgjvyoilldRedlul8w
3dl0uukhBg/1ntT+D3RUfetfsV6PTq5iS5HMMQ+3EtbtQIXUGcdoc3ePsT9jbEksD5PWCyVCGBMX
rGfrXN9XY+Ir3XkW1+PRVyg2dn4yE7N6l5dEXi4s1vqJ4vRu5DwxGHrO6xfdYykH9MGIqvsbLdfJ
siHxzd5LyE/EU5j+0EpDo/V5BOunaeMT5U96cXSNYc/S6jmnIEqWJWh53FwPy450DPHF1AnRZPTf
wA3aUounmWqRKGbeL1CLeo7Jrn6x7vKWoJBe6UIcGNQ3AcpcYaVf27vf39Nk9o0f/FbuUtyygisI
jneg8gtNUHO4eOl0JtaaGK+pS17qXrks65FbDOPYuJzNlJPOC/Ka9LFjwGlItHR4rjYzeEtXZ/FU
g03jZw24/RVgIwnW5qWThpfO5eOHxqwXpzp3vvTZD41Jz2xD7ttKUXV9IkmEiQX4/UC5dEojdbJV
gK0g7Rono65xUNVqp93xeorOdBAl5twuCMMQ7JvVzs4M07rhnxI0fARwmqYGRGaksKUPJKi/Nzxt
iR+gLxOMt11vFY7cM0dp2ec/B8KMcEf1ceSO6P62dA8NR3O2/oIB/sc0lxULaZc3q4spjvU/F3fT
uzspOkjOCfl3xBZd6WAxMub4gOgM4ippDEchRJ2zldnTkdulM233zo0VQIFHzRCVFdcvE8f3897n
RlUHL9JTiuwJ2bGluyVJ5S3J0WsjvcIsbP4rFCO6rSfxpb5g9/bU9nZqk6zxkjSSTNxvMoRlSKZE
8Z5OQuAvYNzv6itm01w2zouNjTF57QjtEO4bt4cHao3+G2nvYejsnWP/PerQe7b5Reub/zUEUMmk
61L9uD+t2H+7KQITOMfHzgIoTjJDclH0xVma1zFbk9yOX+35vRwdxfnHYPNQuNW3EjEOfh5poK/G
lu19/B7rfJ0Mmc2NeN8Z8KtljthPbuMV8I9imYuHAwCg/3iwQjpp7ihlBz432GK3rhu7NAvSEbFD
OBvSCbMMreFaKKWlsWhpErq+J9R/gFqM1i8QOXsdbdblL9j2fw5XRV7Q3Jfc7YW5v6xxfgb1b+m7
S9EJRga1aloLGRp/Uhe7qk2UzpVNfbWXkI5SFcgEV+/wfgduvLrIBd9/fOlpjN/+eK2zN/6BD5Dt
RW6G9Q1JtdJajlKvJy0kAd1aXbQCMfJtNJQ0o2kelCyQyY22SaPyfG6xnhv6KgC/tL6/YeVKxQO7
qMW7NA9KVhaWG60WYZVrEYe2RJAsipQUxaQTXI3DEqDcJUE12faghliubp5i7B6tqmKU7Ntluz+f
s63cewRlIG3jfWeM6hpREVJceFZWQCMYOjh0Hy+xzh5miFxu0vekXqttl0zaI13JVaWtwGDsLI9O
Cl6+6oTzFlHtBPlXvIYatBSvSjmc86yzikVSxXmPK8sr577jUEoq+9qFJZAmAzXR/Oisuq+vizEI
/phbbHk848PTW7d7osLmqUmX1EHbbftvL1QDDs8ddFiA19t7KUo8HB1Sd/OPx0tF7v7xNmX009w3
luPK6bafS2zT69xWDoza2sIhmOy9puh2v67rPKfItqPT9LrvSlPZAy/LwjcpoWjBO5Tmtp+hf5qW
wQv8RatLi70uTHvQkYYQ5VDzOH1TWOT4N6+N3FwfzOClG46lpF+KAD4d4cy8999F44M70PcrNyhL
7YnsTcMbkU6GFuSf0TXrvt0CHD/0czMyE8HsYe3oiOs6c5f5qrn1WF13t1M94exs/x9pZ7akOJKE
6yfCTAKtt1oQSybJkvsNVplJsYgdIQFPfz5XnemkolTEOd3TYz1jVmblRMjD199/J8lkI3ObL8Gv
p+Khs/G6cMFSLOtm4xang0O4IOph/dz0mlQMAHYkCeDweDGUAZTRdKST+xff4joutN2uZai8Pzui
lIs59S8U3OVlQnrCHoAT8+ZhMmQctQNbKlwHnxM6HYJXSx9m8Rrw4urjGOjoycrA8A8r0YAXAwiJ
Wae7/7t32ezNsTM/WhfCa6wh4OFV6PYmQGoT57FEvBTBGIj7wNQ42EokFVt0/xGsRKzexXBXO8++
ED+ALOUxpk/DNOHFAfEh/WpLzfKgJ3WozPsalm0bjQatckP+/Eq92OVjTZm9E7HN+9UA8HC7v28B
3EWnd6BDtcCAysT+SqCiZMdlzXJ2NgIbMPYJZLr5QUA6e7ABk7dc/l+UDNnlSxmjJ4nuNLrkMVt1
dQlCpR+yTbdh1A2r7qrfeVXkxWrRWF/AJ1C6oUYp0JFH2Vz89qP1JJct7UPdR66sj11JVT4yg4Wp
YeQHtIsOMVEpOOkhY72kSS+SD1BR0C5Zl7/yD4W+EqlUbRzzYmbeeHUhghHEMv1hkPkJVWnMo+zQ
ESbW59tGvDqAuZKp5B2H88ZZXAout8u0kympM2XwXfSG42B8TQuO031LxbPvQCdl9mp3Ae3AIRlG
mLJ6sl1uwJ633xIzfIOsDxSUTocqQ/7vY6pufe5nx5qXiw4Bv38H4zyH8FcGxgGgh6NRN7p9reXf
d+NTqu57Zs38bG3+0lnhGl5HzH6gtlQmyn/EWtB+pyk6+glNIP/FZ7WemcVh7/jt31JG2bd+i1TO
ruzG3l6nU9hBODsxYx0MFqWAB4bmRaHR57uYiIZ1B9RsDEH5aCtzlWbk6u4VuzW+nN2pPeebi6+C
k4e+EiBf+jxgbBIKEfDRkAUBM39jgQ4Zrq7SXDlnAg7rfwZEdZb1A+tGL/AHYsf4CU248mj3kAUl
SO7Fm2ZHd+WVuNdriYprEkZ1b3rcXogEJFBPCWcIaIa0UhAqm2syUABAHik5a752tXO6Oqxit5ws
3TeWO+wWs5LCrTqp9YYTBgzglCYuAuOoKyFUJ15uHSo2w3LrvlqCM5ebvDFdl2aLy0XmNMjZ9obh
iukGtQrg45pDVmJKvSuRimeyi/3SNsVSgpnCJ7RP3U0yi1bhLIINow3eVSwm73oumLkBRaPanXbX
fPUbv/oRykdezer5LPOXv/yx9PRoKEyGj0OS7fJlJXEHs81/+AURs2zPWr6hSmt69QuUbz11z+sp
G5PxUa/N6IPe8KmF7DzoszqRbRWD2S7w4cJYEIFpvkB18HUlWvFVRcO37IUth4eCo0kVhZFo1oRP
JgSg0qgrsdVfOihv1V4c6/rDK+5qup8v85PcOU0joIIg9jDjCXXCGKCYnipd9OgP03l1SsVduZ6M
qJxLcVgOgkweFNxzoRf54USq/NEuopEbC4pL/LNQTn49O0+3LXh1E+n7Z6glMmPletn513fmJ+Aw
2c7TnryQD731KMsN0C3tq9bollokOxzrdn5x5QM3YRb5IPU+sfolD+YJXGpEQOt7fJXXG0Q6UGZJ
wnHj0tVimbVazNfjA5KPnV0sfDcSekGAPAE4TUlyFTpE+tx/DkyA+QUMKg9txE4SKd613favaakj
sAGdJ6msFfvAcCwTrjehYvjdlW4KN/dTe3xmORhDKQ/AyoQAoyzTMr2aB+PmsvsCBgULL+bna7BI
FqHHIW4rRCWS8/p3KC7dPtYN163x8O2gjE6BTWB18g+uB5+KjwFXEG75R5CrEh93tfFxVbB6/RMU
r26s8vqCLRKXEkzaZIftA6jZdj8P8OgxAFJJtIWGZ5boeDAr/fm1aMX6u7a732XTOdY/wga0aeYO
FwZWYArt5rTZGtiRbiq+Mky+FqnY+rOVO7v6csFpZS3ZexNfzgokeGpo30JcpwkfK63rtTjFsC+t
leeu5pxQdvTC6giHoUzEJZQyiRmJHaD1JWDUjsBVBi7XghWzTsqbF+aGcwpw8R5iFQkSJ+y+eaMT
A7vtgKFwjSupLI5fy1Rs+rYx9j0zR5kZgf81f8b8nwzFclb2Ib/8Z9VVrHq6nq22xaa8XXAvLoVF
WFQEwQZQEsUVO6LnHqqcFrs65h/TF/VadnYWXG0jsPnn1y7vcqE4tyx5QS2U/GCSzEMKKH3cGmwP
blJEe1owT60RzEQ0qF4ph8J6PGiNQmjOYjBneBytfalKfq9/q2LnGsVpdtzk2Dm/tWO3uFRXKL1O
hkm+D0HPpiHw/AnYMGcefe6i2tMdMDhyma+vwWzeK/bhbXOne32OYu6WR2tnzzI0hHXZ74Q55dZk
kKW/nK6up6yzL+rwRjar1f1iz+mhfdnAYYmJbw6ZFsaqc8hIX9nRXbdi0ByvtszWe1SDNyfAwtaC
kDaYMIBADReEdpN6c8FQ4DHQ8gZWRTjXX1oxbEvLmc7MFDPurlFJZrSpo+UBFT3rsaSSoQM3+Jol
OidfdlVVJ38tV7Fwe4483YKNoe7AqjNoVoJ20BD9Xz0Nh3MmXjv5+1OrdfhgBOFZY3G0+qRYuY07
dw6bBocGzSBYkTgZsvsoeYNjRPphRu+2/rpV1YfrwyoWLr9caCmcxapi4GRxL30Foa0jjpOHz//A
fjHki6/gZRv2pbtCvWeNeoOtoyTOL7x0KczQEu11mJhkSuppm/z8OVjej+OurltZmdBd/1zFPtoz
/5zWMuwj+BIqX9D8U6eX/SvY/68v3ceQx3tDE8rLuy5PrNeZu07Ly6G4J2xrqwRiEwliqOUPCiAk
O22pTaP2rmLgwNU6tbVRWhQCatgjg0nj2JwwiQc0RMiK+40FG7yT24qg8wElmd/VWYsZizatBmJh
Ln+Vp8ZHH7Zhcv9VFcpbUDCTvvXN5GWSuD2hVccvAcsY8JtoWnQPLS+2o1nihTaVEolwW8SZXNPg
a/B8+8dW5lpXauAqEd7lXN/nris/Ft4veo28keRO4CBag6tTAcX+nbNN42zueI+W7MNC61i2VFIO
dc0eoaxAIGED1CheJXTo+nyK6bPTsb/fnFFzgmjQ/LJCgV2HXsEkktl9/DgE+5wlhBcInB9/TaK9
7X/0OnXKeGzJgehaaJi6pNhfdM91Hk+nn4p5XKdre2YaM7EY6AkuDzvRZUUbE5NS2oDt3H/T0iPq
oj9XsYvjNL2kxZgbOT1Iuf+dZR/HhErZxIJoLHkpBITCEsIF5KrHYJqRYd1WOZ3ndRVDWRgyziE/
AMoO6ejMIqb92364bc1DJ3gCpbn6cKN9UyNWp3+KwTsUy126rIsJkkYSpFPgsyGfwPV2Bqz0loEG
jUSNR/Dkz68MwSX3YZG1+L5RxDgHg0mPFISFvYk5kpb+w1Yl86xLsF3mcBuQ+Ckftmhc5vbhYJ9B
yZFQv9/zVWnfNIdEGCRrIaslqTy3oi/NKeWv/dO0f4tVPmfmHafpMkMspRMrpEBltkxKoasnrJ6s
+pXxyqeMVRGwjz79P9Cgy3f7U75rmAwfu6ZTNtmvbvlsn71zanlnqTwTN897jG3wkpJJ7YfHuK2w
98mgZevQddvPWmziXwzot3jFwKxWtr2cNRAP0U6z7fcmfSHJH7EqQafBla143/wWpdgLY7VkPGmM
KDbQhZAAxM137Nac4GIIA0X/YoTiVBL65fwCmIWOgbkNnrM3zQevVuvvn6Ho2Soz6k7u8DN2sczc
vUstuA22sJz0Y117pJFX+XDpClq+w7S1WUYyVx94PqundXtal5EsYUV+KFdnshY9htRL8tWRFvAj
F/mHSl1JVJzi0rT226NnikrL5kwY6qSZQdVl2aUe8PL2xnIEIJQDu61dAqMTrXhJqLyceZq5MsoJ
VJLkfBktKI3JNOP5gZARXppWZEAzpaWpq8T/+lenVjR5figWu83p1z2TD9Hyxh+1ZI1Zg4rzsG/0
P2uxsw0mLy9465jeWuclZmBD6CcXyTIsXAAZZnsRkmVoVKAKhHL90xTNP663jb2ZO2fmsu4jvj8V
i4nR7s/v+nAlhl8nGR/SiKzU8qvbULTcyQ7T3WKPSOpPaVzGx4yexeVcp80hBxp5olO3dE41o8d0
nMHNyoA+NGksK22vKDVO+vX2S/AmSx+/rFXwpXVRurelOMVGDn+BbVpoeiH8dVL1Aj4MV9VdAKo+
Hv3stv7bOdUy99YyxueDLxKFEE6IRYceGBr2H989MT36U09DqDmjWuTeO9nmtEvRa9ZY4RgNhtGl
lCljCy/U2jzG+kJyQs05K73xt/6oBe5x/ZAdZgYP2Q6IcyKAUSDbmslw6QafMViu1tecKSpd8boS
M3T1Usri9pWx9DbrI8SmqNHzmR0BEu62m8nkk6mtOLYFkx7p0AWVfbprkYrJkpEBnqfcb950g2mP
oE4O+5jM72nUwTp3BvrFcgiW9hFVyxqhsqhZaF6Qzn6pEJKls7Qys0Cz+Mj3rENJW+k0MB8fHim0
tOtv/JIVewPAmc3A0/RXr0nPDH8c+k9MMMzZcbpvUtNahObb83/UBMV4bZbGwk9TfteeGlvjdQcy
rjkpFjAdY8OETDuYj9IHwZroVwpUW7EGXN0ERp5V0iFfqYN98baueTb4NuLIPgh5E7hgAE7RNmjp
9rtXl1zq39IUa1LMNpuZvRe/CWk+YQFVzh1T+DJcF7eezbbuk/9F9f4RqFK9YzLX7HGV42G87nfB
tv+xittQ/wyHdEfvSjjwYNpkm1GnA/cMyO+WvolW7Zy+f4T8+fUdbw7wTBj8iOd99CwwItStPbwM
UXcsmq/jh65sFNKA/983LbmiruSd6FDM8gJ5Ul+mlijbGlm/Qvp6l7gMfEBzGTXaujC/2j99S1Vi
ot1itlzsGkilfPleo1dIKzzhijGemG1QSzqB1Wb7W6BiVlbpdnMuTPm2UrAkFhky919CLQEFL0Jq
YrffaXWL4upelfjHm642jdVWBJI88Q1hQP8E7AemoqXjedfKUmzCMZ3OT9MtL+UZv0uVUABZlrCi
ghjRZmgaI2Arocx6Ze5m4x0HqzF88SBUzxCE3b28SbGPPEUbOlWritugvlb3HNdRHkRt6WysWoq8
AjqQnWB8lw8C2oAO7sDqFnG2owHhDG5AozSVU74+8MH/iRalunobeWO+s051RLOp5nXdlojGef4g
1Z9YfbLRzzt3cIhe/BQmJnZMh4y8Unv8Ce+h2T+xDfy2RlXCdK5/jfJmlubeXF5qF8lcgEcTXLFb
L2wn/QvhVfiDSc0v7beufjXfF6C8mtouc/zGQpQYO1Q88WzaidmDBE6o6ovWLB586XIWU5T1z9D1
W6bycI7FPtueROazAS/IRztZvMjWAODzms9bVbS2oSn12L/VsCxXRdxl7m5lHo29GKGoKViY9nDd
FWwACAmY+L8OHc0XrHg6vwlU9Mnw3FN2gSudWm6TmUP6pNN7MKkgQdg1qa3JVzyc36Qp+lIc/IWT
pkiDyhAKAYb0ZTyLInlPWOnDc9kdun3CRsXH+02mojALd72wN2OulIbjK6WTj+P9IvIWcAG0tw+b
kNUXQ/D7cMTSkFjeb4S7bZ10Dg8lVPVfmGDbkC1uwMwAX5ch3tXzddi+My1O2fnx9Z6ZZp5KAvwl
7JGG6K1Uhdv+TZZigl3P3O7sBrKiV7IBPOgw8e7MHrPpvdHAXINQ3Ea377rKHvwmUjHEVi3bO4fZ
sVTfD9oBTjtrTQRtTCdomfz8etbWjKpCst9EKmnlcTtdnFw5Ja3+NjuUUCeXaDym1zwY6CxBFWTl
N2lKALhYzPzj+FzeKfvXKU1R3G1Pn6gjkFT2JK+k/waMZzA1wY2wlw3EnM5GaL6rGhNeTpnlG/Mc
C0hji84fRdAh+DE3fCEeCyUe03lz3XdVEUNbfzvfrS8cu2BVBugGoBys5uknx8gJkrAHn4QT645Z
aZm+n4oaBc6nxnR2WXHMbSTDU5CbNPmyCSxFkkcP/g0eh08LeRmzUQ4sj4qRXzZWs7Nb34glJOak
oQpthh1TbpTF60weaftFlcbwSqDyPpfu7uIby+2vdI4Vk21BqXyyjTYe0w+D1PXfGZ/vEyqvszg5
dVLn0rnAUS2IL8r1SUD8V7A0SidN/jbFaf52n8rDHHtTFnvvkMa3ay5mAENkn1jYmqVYWG3/tfpR
fJ9NeZjopgtDKV/vlbignADgVTgwvADjnLMeURe9l574xvFKu3RlydNZmi2P9bWAS1DPdwoRYmEB
z7WSdqPFLuf2pP6WJn5vFZ77AoIxmvBhymZZmTa8uPE4PIbzD23BS9zZrd+lxKbHqeHtLJvf9byL
qY9QYGWD4nDfGjeTt7fwB8WJrt4+VPrYb1VWK9gXM88bDQ9VJpUB+yFDNTQoZLmHmMMOrMyC8NEh
EqqjpSuxSjjRqLm7YjxFLJ0Rkjbe7APDAJ/4G2i8Orygf2eT/tEylQuhvsqLo7EifnmVWUCqmKyp
Z2eSYP/r0SjSsv9XAUyuH1FZDbvSMidvjPe2xdfsYgT5mOzgDJikF2jBRJBlIazTY/ZDalu31db3
+6SKccoWTjYf01gWcEm5jBmMx2caCrpsVAR+Wwvaq+oz/XZUxTo1Zo3tdCqKK4Ho47AWY+zp84R+
m5cSPN+OVKry09+kKdZpOfb8xnG745k0mx+P5ItdYClCf/clgASNMN3zUIzT/sASFWvDZcrczjze
MNzKik8h4F8nuGuN5a1qo12fTa1A5/4+PW9MMQHlQKFAUciSDiFcCK3hZHq/3USSn6E66ylZxXLS
0v2Ev0Rl/6iPWpI2qBelR4MTd72n53u8DZMFDGT193B1EgxqTlzVcf/txEoWM/ay/Lhci7ay243V
6iHd/hf6Z2FrC+RM79tEO24YWbUIfVnv5uf6Du1Zv9rltDyTo9AHCoe/9AcHt/VHe5ti86+swMWd
ue6ZahGFm8hs/gJrU+GQRY1jXErRcrWUGlV19t+uVAmH7M154WY1kSktjAur1QXfhYPrz2m3/9hT
4nB6bnunG87Vvcwyn7s6bC2DmrHISjsAt/ek3qfDzfjxKAKhrEt/q4VB2ex4zKM6tooOOq0PZuPi
E2TSegU9g319/HVEkjLWmjAI+m8+5ZVA5VM2Lt7MzLdkSAjMovtHSuVtULIw6vR+QLWgMXPVD+NK
nPIVp2PC6OUGcduo+2o2yZDKCnn8chK33Ipun65qdtw2XO6S2oVr1w0l+LBTb5v7MxwyZLkRVGjl
6ua7N0i7dCerKoT9Jkp58tnaH69rrujnnLS+Xm5ZZGFmeIEdGDT9xOl/8iJfvNGLMY3ysEc1jOSI
Oi7DDMmXNvMVcX9YhKuTK6HIZb7YNhrj8okSdPFVqUHCvLcMcuKDFlM9Qsuvy8uqfeaVVEWbxp6z
9hpjibsYXyIZhbWLfIy5XukX/+czKsrkQ3NuFHWkPTsshXh/aJJ5Ju1zvx9cOm/0wFqDy+i2QlVb
oasDKmFIsVyYi3SOyFQQzM0H9h/JAM+U8ia7ZDq/LlbCH53P/svL+VZlJRzZFI1iuxQPduwwqd6U
UA+Iwucd9RoYKpiS0kbulSHX1VmVkKRRLwoyU7ne59cLLCySZMusJQw7vZ6MomjcivYJKWHJIl9Z
O8PniLR1Xrd35/C58SDofMr185j2B3XVz+NnksfJix0nIW0X6FPtt0Hr9kfWabHK8ek6rP3NznLV
YRetKkuC8M/0fhBp6ixUpef+vmSVJTPN7Hw8XpUK9Uo/DY/WBthTqpIuCNJZQ5UMs5gX7Nh1kUVK
Knh0XsucCBpjeAx02Kkq1OO1PVSZMM/mdAeqBmGHjg2zs6x+goGz/Qj4YDI5v0lOlA1bHYaZEr2b
qcz1r25VsUPHbT07XiQRK4GHEDW6RnhasOeRTiwkQgK3HHFos+8SXl/AbP1HDVIsk7NqrGxjRjy2
i+9PPJ37xwlfNQNkKoCA28J0NslUbZJjHayZGF0qjrwUoaWayeelecdSniLiuGy4OC20g3t1+Ztv
OJlS4a5Co8NmejnuMiRPn/NPGP/fZbUoBM6sf3wbP/RqKZixp5BcW3Pkv4RJ/xjD8gVfCS7sVT2F
fRRNpuYogG8ncoH0xy2KnLQqdaZQK0+xTPv5rnGc7ZGXNckemh9BW0o5gmOB/Upjfqqj62/lLf/8
6nDrzCggOZBUUDgOxPqAEZe18tLg+bnQJSu6w5We50peWs/8YmHJZaI+KA+LNMtRCZbyupoPV9VK
v7YKamFmYZ7y3DiKrNf3B6Eban9OQBYmIChLrncv/pd9h6v7VEIhx66fd2cp/HWZ+iMU+hgO7XhO
dVqEjnwmW3UcLzoP8kdd5lSb+pYkK859FN1TKW4H2xjHRarZ0j2G6qrT1fkUY5O7dXM5W6IvXQJ4
oWkVYD3gn18wXD25ica4llbhSl+WdmN+8Rjgxj0SiyBRKrfThDEb2MRA0r9RwB3Ba2lHX7ctXXW3
4+qkSgw0vjDRcirLeqsAkxPZwboNmxj4j13CeAtcpBlVE0BGRtSJfbjOgUpqpwi0H1eJi8ysPlub
W3SYFjMvho4vSKc3CLthi7t9YO2nVezOxYKNaidXLYJkrymLXIJfFzxozRJ2J2sEamI+tVSTjp3/
G45kTZhrsKxe5ESf8QsdMxmUszX2QGd7/qjLzNPLzpeHcv9K2YsSOTQTDCAymYcZ/49nUzI0y97k
U8pe2NUoem+z9llmAaVmSdtcb3UqXwkFJ8uwbJDyaovKnRnbM2vyJFMAX/oAHoN6BYuQhkKwxrwZ
a+FGLInRQqnFmv3hk6/kKqd0G07tsJlzyjJDgTmRXmB3IksdCX7u3oq7HyGF4foluH27ZRnkllzF
yu623sG2ivK80gYsM06ZORzCY2ElgAeaybYF1R+UkQwDj6EQY61F9KVz1dUxydX5rd9rU6eNsSz2
NSnXZJ+bn5sA4uzgAYjtunWBzfnlbofjhqCGduxIV/WrjOWvRCuGeL5cLLJUYnmZPuHBNtvbrgvz
+ycYdiGzGOxeYH0n89brthQybt2+EgNaO+9oMc9bpk73s/77r91nydumHUuadPtbV7/aq4MqdjiD
SZIpEGncZU2OKvRhj8Mx1T8TgBO5vuZiy/LlrdMpFtefHYzxXnpbz/eLdmSx+tduPgiNLt1eB5xT
P3HfWfrpEI5FrdodnGngfLUZuHy+W79CMcZLp3AcU8rYUfcd3MZwFlEte2TjE20lshlAeW4RaBuJ
lYWc77tWB9yPNYaMcrEjBBL0ssqNXuUA85MMjmrssV0Z0V9JUwpm40Ot7mYH9EgC3Xepk9/fd+cz
yhl2sGgf4m6tdcnuT302Okhxkq7iqmBAYfnhh+mCCfZLj3XbUELC/0Uln8l1XvnA21K31DFzV/vG
q5+qGDqgx+yXKLsK91Ij2IWNqMm4cfH6Am8N416S37VvK351J+NKpmLkjH1q1+pShEkDJ4+8pzSY
LmGwySOLNQsriOXm4epVJmVOP++sANQbYGzidn3Op7HyjmLlHDqcvxoMx5Csj01YISvnhp8vWZzR
YSb+YiWq5hVW5yVXh1fMmweldM2EjZPDE/RR3ZNNa2BgWSVNEhRpy3ua9+YoNm1qzU712oLLpjTd
Zbn7qiUzQYHJDuVLSNVitGa/autLB7yoju+uzqlYt5k7PizAOUuOYrBc7Rw3OSSQai+QmqIOl6C9
VsW4rWyvMP014o6hkQglLSUg8r1kTWVvz4yGvn2jcRaOYsjWl7q72rtIhJpAaKbYCi19Y1xzCMyD
kUVNGFtd2Pu+UXUYfT03LquiTNfxig98xFrcNu92tBoIEPontljQhuuNwP3Sxm0xtzg4vuiqejp7
oQ6nG1P/6DUkMGIFOHt7HoGDDRMroGrw4we7Z6BjuG0sqiu2V6dWDNSykWZTW0BKz8/dcygENzQ7
JNtlj08Uw/GkkaexCWrvyF75B8eRDsRzrRWBxSXqbIMYopVDptvhjuGe1IjUaJKrmCFjV/sHDnD/
UIBcpDwcEHCsZZZao0XVoK+r+1TsjwlHlLslqn7syhyzcDYHIFLbNK9f4rdDe8bMPmyPt09oyglu
OH1XMUKLjWUcrD0f8RBv2w2c3kPCHpZ4/njXm2tuU2d41EHxlbGzUmdPWFWEgNqWj7sgODb7sUsi
C/5V18Utc7lbR1MMz9KuzU1b6kwlIcUSQ1DOUtD/y0UwIc0PWnI/Ze7y+fatVsNIrj6lYoF2B3vm
bReIZtLgdMdrBCczaQyHRMkyM/2TaXiYlkdfX7fl6m5YHRA/jx0LegIsH0kZTRSaYrWeFEuA8A28
oeaU1fX271N68nquCiXAObaLA7Un0DnE41bbw9aQBbTSD825qkvAV5IUU1M3a1bBAJxoDrCc9zWs
clYeT2phowdf4qiAgrT1cwFK8VlH7a57lZ4SEp33LHDcnEvRH/X4YcZGIup5QLZZT0lggEM5vFBh
0wQjliYs9uTdXt2t4S081xXlvSc0eCUteBUKP9g9prQ1TEgd2LTsXgISX5mZeYI68elnaxv5d/AA
jLYJS7k1qiUqe+M1eYp1Aty8HO8hWqAqJNkvyPVaiBunjw7dAR1ejTh5nLfEKXZpm6emkZucnx6V
G1wADa06n3eZ7HaJnwDyRLfl6bynpwRFq/GlXphl6Y260DF5FPzMp0zeG8EIFhHddWrlKcZpMa0b
mTnlpTYCiMjFd5JrDIn9gCVAJQZvl+aAGu/pqSap7tgbt1Z6FzaZB49NoR2dw5FxlxBPE5IMzL5G
pqkrVvhSjrvS4vl+vj6fJZ9gUEhWIzzsgjaG+L17ofHpJPev7BUbjFKia2Z3X9dz9v0+pz8hhueL
MzJFPMHMck7TG1qCQAi8ITAXttJJkZEW56DI2NThBI4j+yzeGgyOAR1m3+Tz/fZuFdRAispIW9ZM
hbnfiQdfUCP9ePNYli6z5mzpedm8AhSNe3kSBr0GCKYei7tL/Krd1t2G5gX5irk8efb/ED5SxoY+
zqOpwwMacXrt1euEKRZzeTBBpIkHEk4FCcyG7N/oMxbw89Aa6+KksgV347X6ipFcW/PDbCawSfDq
JTCCSXM7voMG5UtnhzSGwVcM4ymz/fXBQdQ5Ea5iOH9oyE3xcOyfGv3UmQV59rcOpli9pXFKvcYJ
BS6rjUDd5mCOuw62gUV8UhK3aa+McD66bFTnyn3FAJ68fLE45Uju3rOB+34ZPYLnE2gPsys6R65T
FsX4zdxpfVtPCcwk2xZLNKHNQQ2R82kegc6d+ords3K2e2/Z/Ifd84OHzYDy7XCIESKqDkE7UBcv
mF/WVvR0WqNYv3S8KtYHQfTJFInAaCaySlFGykaUK7WlNFHCv6uNZyh277w1V/7xVMZhbAwZMTXC
2LzAaPyyhiKdVbZtPDExo1snosnKPBUSNj4vWfeQSzewnuCoIRpJkzJIuIQ/JOgcaEHTfymX2g3X
seq26aklvMvRgoxtIa7lPmKMd/IJ9p27RVSkBRCK2v95s9+yFCM6981sej5ys5CLrZuCJSH5e2pp
rXV1J9f7FqQY0OL0v7IF7E6UgGWBRMDGjsTu9fuUuGEnCWrCfq9Lc7W3qdjS5WmTri45JwTbD7JO
iLmJ8Ki/RtBnaYtQcl+37lMxp5ezX+zgqz4/LnxSBtnWITRWybhVHzFKQGldZ1Grq17f9/qHRc2N
ac1dcbySgxhIEAiANoVFgerIVGnrZ3es5T7Wfk7FnO6d/cqVte/YHVq698283TZbQwbIXgKzw6AI
xmdEUV1n7qoNwfdpFcta9xaXuj2W03K1QhI2lzlIGjUUhDDlkL/QVNWYc1d3xYqNdbPxbHmWVtU+
Ok1pIlOdaXxuwGpuZbOSbKiSdZft9ARvYtBmz5Hc+1nMLjuZg00C91MWvLy5nbs4SJn/Ojfjvmwm
/REOvvwoGnXC3t1L0bzLeeT60q9OIxVTvTFs67Ir61hkGtRAmm0IJj5NfiX+KBps9YXYyqbw91NX
y3e1dY1dFxvsFxOr8gLeH5sYavYBgIjTwxmqQ4p/VMJVLJid71aH4lezR3h86bF8jDt08OjuS+u7
lw/pMVHc1zK5VPvAb8GKRTt5BiGhgPbRCLSB7d0wmjQfeQZAzPtekMekVr8WN7dYz6bJPzSfVa3e
HYrLdOlJPMMDXDFFzwAeXUtgHEThjOSCM9J6Yd13VWwbMGxrn2/Ekr4KFlsY+j4BlJ5QW4OBxv94
QMWwGePLzNvskMZB8Bj53b0BDSr9OzKTuOM/a/eF/KVt+P1BFZs2W+0bs6mY0ogXLlMDtGgeH3na
0rcSdhwvcJO7Q0TtuUNsNegepsHtQ1u6K1bsm++ds6wu3buuDHES+sePl/YsPKY4LiruQRYvnp2A
Qbge9ZkJAIs2ENMRnGPysHQablfnuN8Xohg+i+5l4Rv8muXr66n5WoDf4VuwL0gYTYSguEUe6X8Q
c1pFkH0E5L/CQf3Sz8NZAVMzRIrTJljCcLSJWgZBvTdrHgHYaAz0X5L/79+pmLitc87X47Goyv2m
wxgjJPw4wLv4x5QWwbH7BbTo9nf6S6nuH4lqYTDL18Y0TZFIC4ZKEgZuSDoRS8ascXl/SVy+RSn2
7WRNrdyXthaZ5/19m57WNJA54lDKNrou6V+iJc8z6w3fh8tPeXVbu2a5m8NSHCzRktBEBfLiKErN
I22i9Jde1rc05cU1GELaZiJNWoS/VmgDJgQ8RGhNdKa5ynJX5p/B2bc49XWBGK9f7FSQr3kE2dhz
Cbv4uEBZeIngXXkgDQ3enA3pRBDzOamM/RR4ghZaVG28v3+I+rD8hXdZZpxbOH0BQ7SHZZ8n/CHv
WLsj5y85zLc45X2kK7t2MU3OTaHkg0kAKY1JqZG1WxKmaBdv/SU6/EegCgtrLNazomCKr5wzlb5S
EzKtzz59WBqx1P+i1rPOWOk0V4WGnd3V0vczZAqB+gN50zBZt2SQliCn1vy6bQB0V6qyx6WN3Kqd
c6TJxDBBFVfaZpAk7rD+giz/X/re7xtVspizfVoUubyU+5JfkXJxm5o5G6wEFqWtKlRHvN/SFE9f
2Ivd0rKRxhwUPSxhxoXtQ9alJS+ySHPe/KnnqdU8CpUezj8t69vllisV3ApY33+01GBGULRUE2H8
xYh/n1KxPvY0Xy8PHgL5hFb4AIkkQAyCGQbudSDtiuZZ3TJcyLIavlevN1QARmN7TGc7r5AXvyFa
u0RO6IC16+QZ/Y8Jg8LseqeJte7QCd0n+ExZGaX9rn/Gyr//CsW6F9ksP+7yE1pLR5Sv2mhdAqfg
F+RB3RYqYCoas2ALbHzJYiF7EX9pHKf2HpQ7Pzec9cWzuQcyt+Ml2YUuF/BB72PW9CJ7WBLcGx8j
7yN9HS1ibsJvr0Njq0WnmIYYvd+dgdyF2zB9H74M11HC98NhuvGzBXfht6LpM22w19rDou8Gae/1
lXn8WhZ6Nk4B87yMts36KbC34M/n73chXD/7cJ6FRmC1nG423IVrpnbngX13COzW8uGwC9J3M1jW
IhbsnT4YrxjJDTtfeeAOJ5+ASJMtcfoyGGfhKZSAjoxwNjRDVryfkk20dcOntJlG24S9aYdL9HN5
ElKfTXgO6h+npxGgh7oROnGru04YEMZDucR+m/i2iStZwG5dkGJyVoWzXBdnLshmyVIm8/u7Z5c4
fBPYzUbTmYfGJfDrQyZO2303/rxrDF7exo3w7cVetBKPRRbj1jLov7zVBnG9OUa5a7tgz6Xt6Nay
jzZ9mDcXTvhljen5XRbQ6p9Xwa6VBgtbkyuVnYBbJ1HMGey0F1ZoMyW7iWvrYH4Oik56jlfB4acb
1B78IMsDMsfiPquFjxksSg9OjSDL34eN2UMaWv0TRQZ2Jr9fAmsTUjlezuAaRmnj+YTB9BpbnQO+
+SmYdqb32EhBrcoOWlY/TZYDIzCX3fEHf+2U8ujTPjjf2SGzuUznjoqXUSuNOtkpXsa7B3l5o/Xk
CBP21/wjDS5G8/YnraBj/F3nlfe/2xTbqbuU1+eO7KC2b82OyTl0g8YrdFayf2HWnEysR9bW+e8v
m2XzGG2DRmfeHwc/jl+yy0pXvipnyG59GsUezM2dwywC5dVN7A3s1pHxSFnhtewVo1msTZolrvpD
msdbd+n22p7qYuazwhofL2R42/ldbRZk07huNcd0sw7Nc282mtIOP3cWZugVwRa1NJv5Jpommds8
RNsf53axaG5t4Ebp9G5robCrl9vfh2WYFT+QoNuqN2zPdz2Vme942py8xgqXlJtfPpWiZbTafu5W
sXO/m4XncbzbN40zJorKU/Y53jUX52bRWfu8wzD3g7GRbA53DtDLaXI5hptL7HVSt5s+c8TdOjE3
wdyLdttevRYv8qARmd3dcF8PDufgBMfWMZz1vXoyPUWX9mJ0CA4/ZkyJtvBQ5+f8wf043BdOONtG
zWnK3tA85jVMWyg/lzXdBc7b9mVlNuenTi5biZd5M3M69UWcdQs7tP3u1oyni6736MaYhu3PApCz
H9Y79UFjVGst216ybdrdU7BwOg1GX4AFbHaBtW7aabDxAGkusjt/sKtHtUNz/7zmEcXHn0bov1qx
2VtAIr+O/d3zXX1kmcH+HNirxJk/HS1mBldRXou358D7bCyD2mDhRmk92i87Lu+rY3YuYeNnzQrq
r5dZeHEj7Je5DAzreeqBnL2EtXlYW8eX9/w93wXLNCYUqTcNr7mrP21rLXuRnKzIabT499bsZrXg
4j7vDprFNRUo0jqr7hzfwVexOcBXXu3UbGwOEKnIhnez+eCPg/2b3SVaIYi3ItaRvR3ygKhs2erU
W0aQrgMIvwfj+Pm2ctarHOb1z1Ce6qoxNhabvHYq4erNE2Rlp5dT0Bh+yrRZ3LFLFGlrm4ymLJBt
ade2VIYOpm+wRMDw646nhlD+yctWS/ci29YPPxaPeZMXvL/LHvKXrJVaEQHMbN4cb5pGf9yKF53O
ma1lLbyLZyXOKtjeb8P1VuhRbl+LU2VTWPQH46HvmKxjV9xk48SGxm1qcy0SRb7nkZM4ZynIndoH
QodHiJQSAZmk8WNtSL2knA/uHwpQL29LyKsODzuyvq/Ny4AdxK2nuHeYB1SYMqomFNXSgNwFDz/6
/09g6tb1z1Z8ol2ODa742RBOMUg87X4cQGnQ/unFDcm+tXA80VLV9l4LVLR4vx5vU2NrnR6fIdyW
iiV4cKmXuzEQR4CrvXLsf6BlAqlIDH8/qaK3+3QxP2+WnDQNlqAYHt6hIFpuOk4UF6MRACdj+KXj
Pa5ID3+XqVQaNrlr7vYeh+3WB7BKvwLUkCQfTpf8J1BkXXqhlacUFFb59mw5crn01QGCCFZNiEAS
4ulDG54MTRhfkeBzPhMeyLrPYhFDhVO5q2xx8ZnOpMNNRbAcqn14DEjy75KXOIx7lN101ZuKVvfv
MhUFOh+2GeQcyHy+757YX9IjECXoBscFWmHTHn+eo/9D2pf1No40W/4iAtyX10zuFKldtvxCWHKZ
+77z189hXcxcX3+eMjCDbhjd5ZKSzIyM5cSJiCpEc4Nfd1f8KWz6+rbfJGioC24ZWqyM2Fu9PSo3
IQJQo9E+zeSwHFCFhobWf8DTZTb2HDLu6mlrluHZuNxne/E+MxMxFYiRv6jknzTy1g+ZYxVeFtnv
DJi2UEt1iuoZ3I3kvdT/KAYo4Lf6Fw33t3/Bf9zcL8t8i5SyKRPaLqxm5L+YfWRfFCQYiktKjv/W
pL+9zTdFylWohxra7W2OzS2mCA2pYqnP8//fKt/03tjzc5aiHS4qVqIAlaihnTgRVX65IH/bFfxr
z74Ja1PUXSQXWIa3oOkaP7EiS3CDhQy2V/0CZPy2cd/EU0nQXF7Zzof3mYEosDXsmd/f+d/e6T8B
GlzAL3LwTamJQhWxYfN36zqamuFB1WvbqM7wLA//PqSf9dmXpb7ps26uRjZX8UqDRNSYaov5WO0F
cUn2MaNkpoOnFey4T9ledujmFiNu1H55hN82dfv9F6rdvLZ81Ep4gqYFDF7Qzqw3smT52+Xa5O3/
Lijcd2oLH4cpJjBiU6WYqKBxlyYDXwE549LOLrmxeGh58cvm/pAvwUGKkoxOVAowkL8uzZd3y+eM
H4Upm0FSZ93aYW+KqbwkdnQatylYtQnHei+7HeFeSj2y2ZzwbvQ+YzqkZDcnVaXQvjlK4mUSX7Jb
a1a2dG4+U6cyKo/bo+zrxrujWRmLq+VUPDaGzpjKR4ceq70+GLPOG+1eMsOYliGpL3CXjoMhIq6u
rpJdJ3pRYtzuYNS6dKj18ZV73sregKYPXc1s3lLzeWjofK7PiZFZ3Ek+hId8P8ZkdVR35AmDMMgS
jcmfrorZ4Iaj344Z6hvP2Os9TDxAAo+jFUiLjT5jnug7rqR37Yl6SQBP2J05mIgWpGOBAoHCGSF7
M5nMlUZUfiBaUM/ZhUc28r09LXqnS0bpra4QU97U3P4mPsugDiLVRhCBSMJYEUvEuuTWNz4y0nfx
ddn1wTSSSa92rC4YyUc4UM2aeL081W6xnzyJIcy9yWhqDE4bKK4AqCky1zuoKtbsT5fU423Enrnb
HUQzD9ZPzhAM3ps85qKetAt6k/wiLJvW/Q/5FDUOPCRRwfSyb1q5EMdSiFVmushu+NmceNofuJiA
tkcOhlXKpLdiIturMe1at/cn+7cCXeHHi/jlAb4pbHQMScSuTeCoMs/IboBRvK7OqBL1fd7JOeFa
vT2smFPMPuVLY8U0viMxrYHUHcPlnm1R59w2kDQqjXu+MWbgeDNpA9XM3yLzt4ZWf6u0/7Vb39R+
L8uFlm4PWxmcCVleEiq0ei0ZCilWChzhT0wTrxWpZk7+ohqpGe/VS+4NgMBCUHaa3XydM6NsCEsq
nWlR08XvYQW95eXcmGoFFK1QSWVeC3RPcEe/YmimeyGqP6xfzn0z6v/xJhIvSaLMY87638rPLzqi
qaoSMC3OfaHADbRXbjf52VEzq2BGTx5Sd6Q6iLvUu5ZURA9/EwOQfnmCHw/+yxN8MzcVm2V8VeMJ
MKXAaMir5NwGQzEFO9Y1iuJRd0Q6PKLzFcMJQ0dDwg7SSGeLOagB7//7Yf7WXvxrO74ZpCRrR3WS
wunCoF+bbIAfpxGOdP54Zo3SCd9iTBorraIkRxCj3W2ujdkZjSFgCFwV5Aec+hGYigU9VQ+ICiPy
0vGkOcSn4iLc6vf4vYsMFtTC4hq5Ug25VYJYb8A0PKxQHI2j5OQa6dxB26HrpZWZqV88UqsGWgw9
4iY8UpYLkQNAEJ097//98j8UT8BefDmJb7Zw0Fi5G1uchHoMj+xnuZtajBG6peR9NK4ZzFbOk+i0
6jPCWzhtb3B2DHSU5D6Ba5IeV3DQBdpaEeXcxWTNYVc4Ev38rRnFD7VX/+Mxv/MmefQZGZkUZ+RN
hrBr3CGITSC7Dk8yvT3W7i+e5M9+8X9vy3ewrm2rcZ46bAsA1N1krcTSLNUuzPwXH+FHAOjL/n9P
VYht1Q5qgxeb0JxgOPJGqS8Geyta+melbYC7eFBBx3jHKZxbslPo/ZqYE3IGhZ7p5/CXx9lE/T+u
gizzmipxChyWbzpu5tdMZFs8De+GluY978Ol+n9yNb+s8d2ljXhenEdsbWsOLugmIWrMGl1xe/qL
lvlZaL6s9E3LcEKXMqWAt+HMPsSVPi2YLFDSewgNnA46Gk90qAP694XavvNfO/hNmVRKJGrNsO2g
1QSi0WAAl2r+ewl+26F/rfHtzoaFpo35Jpy+5jVW6AB8jSokqqZriVxRRCsfHu17iBiaViqJ4SXV
Bub7dj3hI8IvSP79So79UaH/91b/vU9fTIrQlJlU93htiYwXBjkVdJc0ajf75dW5H+MUGVApJlKy
mvBdD0hLN9RSHs0Xbh8fhmDwS+8FWmAkGtJk/97mn3XAl7W2Z/nyTmOlNOq4YK3a4VDVn+o5qS49
ra3fGAA/b95/v9Rmr78slCeM3NQsFsrICIA+MkbaQIsqzi8v9NvmffP3VkYdVjGDB4OWSacIhXGS
IZI+JxGydL81QOc2VfEfQooUrMKK8C6VvzDTl5eaxoXhplTanIzFmJ3Byo6hDoNBGKsy52vshr/m
gH7MOGEA0f9Z85v6kqJcwrA3cVszsrtT5YLYsNLhUrutdfxlM390or6s9V2NyVpZFzzWktBXpkcL
68h4Dhhvx+ufv+HQP194RZZZWRRQM/AdHk9DYclzOCmXPiHIcqYJQaaIp+tFMzuLQz9DkrmIhM5o
J7topHB6yjjqYyFhsJxqytx/e6CfBBYTYkSW5yQWfLJvN6OvlBjdmvL5IjyRREJ92GIiBWT+NtLk
v77ouxB9XejbzUhqVeb5CQu1eolLqHicPljqTV4MAU2bWCPdL37nd0ESLMdRz4zIfawYcX+SXnk6
BZORefFeezAkk8nosD6C2+FU0WwX74WXEP72m8oAZRQxFlBXSAOyLY7y0u5TkzUaS0TbREGvqAYC
Q0fDY2InRgE4W4kBXwktyUARH9GXgT9MunSb3ys9NrR7cw4Lglj12BosanSKbYi3VhO22vRvrZe0
97N7s2O9qITvwvlLSMpAfEb3haT2+hkS8QUOTUT7I2LR7J7+yc7RXfbYx7/l98dwBjdFFXB+ooy2
yP9T6Yhr16ypkM6XyZBMpPsrEr1LT9bQzMyOOpLepQpheQG11z5W5FjQqOBa02gfIygNyUwjZzRE
szFFBIj8q+aKYIA1eu2VJNzmiDO6ckhMBDdIckxAjP/99D/q5q9P/+2mL7O8lJqKp5dIjVxMitZk
AhLwoFH8e6Ef/bOvC3275n0rsU0kYqHWVN9kSzDFm8Trid0eAFsg6LMYI4JMCG4djO/lqXIyZ0Fm
nTcrHftCsnPqxcZvXuPPr4/ADZMrBPQH/4sCfVGuTD53KRsNE1CeVY/BUdBoh/WQI/vFIRTFH3Nz
gsz/HVQlSvz3qm7M1xaZpN52QK+d2ZTOrFV40r6yuXPsc/cKaI58Ykz+yLryEYlTYDRsTKWBNJ8D
RtB9NkAUeo7GQBZI7oibm0swRFnbSUQjgscA1WxNbaTyW2UrNRGDNqedyx4Xt9Ulhz+x1mg2N2GD
rxqa+BqJD/NAoQPXc4z/2amUqcnImeybcOAmIk2k1afPFWKsEN7KMzP6HAF7dSRx+0fZ0RhjDpDs
Pmhn1Q+v5asYfIpmS9dr7kYmBig7qjFRloo5mR3OBNz1lC1sss4FGRTB6jWuZHbvbWx0sJzv8lu4
1cwKZzkjyxGQ2S52kLQX31InvPbP9alwurRPd5XRI48Z0tgHkhsTvTE0fUFKd9FF8yPdCc94xy56
g4EZi85GZIIqQvPSj7KkbUrkq+oDzBJICBGM7AfK4yB3CRE/1UkXOhuIXX0p7PrQc6Q/D5NRMrTe
K7ZIVzDSGiq6rIFkqpOc8P/cUxvQMpH3o5fsAfV0VAsSu1lMlAP0VPbCHQSncwH60R5hKX7qRYBA
kM5mv7us3luOudwaAUZgCcU2o9qyNCN/xFDM3K4K2l3ynn32oC0McGZkq3lXge1pJgN7JVtZjtyJ
dJB0YT8g7u8sEyE12jZyRNVZMI0S/K3BSG7rHhKyWLw165zOoySHQz1QReWSVlDJtbPqkbuxEkpv
dE8JyYBdQZFDjipjNTuyEsYInQTI43STrVYf7xJYQOPLm2yAiCRB15emRlQjeSzWjEdrKE9Vi3uO
eoPX6iyRSq+Yp7trPEhTbKFtsb6QFgwnTVeN8IpJ2/cQSCZ4FLLOWtE7a/FH0SoSyoM5gc6XOBtg
RLw7UTWQg8UCXIBGBBc/tpgP1Wj18Do/V40wZ0j1hNjeVUwclalaCPFPGXz6zC1cxW6dJMA2SmfR
F0+8QtRFZ8ods2M87GM/UGkPScfg2vWjeMS4JbOeQ04x3VYLZKe2I4ODn5egGLwPqejUDwlTl3lM
BcProoOJdhat0GVp7FRA1nZ4G83mLYFgNPKA2ZE8BcTmcRguteUD9IVq59WUXZkOb8wLT1/F03QM
r/iIj3fZsyceReQllZzezJ0ppFAIlgSREhw87070N/UguuUBDkzwACZ8BM0FnhP+AV2MpDClXoNX
me8hdVtMp1T0PiWxo0F5dIQFlj0DhNnlF2UvcABeOtIgsz3qoymAPN8Zk8HpHXotxHQyNjw7hJ54
VHSCYTjkkKByB4UhWm+cDXLYO29l8EqP7WtbkTYh/U51CwSD78x+WNCgWjxyezaY77iB22lBKt7D
44QExTsObXyGNd0OtKKmeJStBUfeexXlYIR67yKYs8mdU4cF6B39uYx6r09H1qoHWuREhYP/Gl+w
njVQOYitN2BdvgZT4T2S02wOVMUMpgFjuFlLOw8Eh+tXeLsadSL5voCulyCOG5dseon/QJpQzLKp
V+2U7hUCDtv4woDGh+h234HYZvEovAySY+iUmMEW4U8bCt11k7biOjc5rioEmAJs2/cO4PVhugK4
j1aaxwb3WqkUW5MAj8dBbRVx272vENImhnRakUnonQLY6yZh2ACQTD/bWO8rkg8UaRV+1Av8PMpH
4VX8rN65V/yKXQx1oeNrdNNs8TQ8VAhX53XqfbzX/cYTVJAVmE3lGQXoR+AVD+WuVWYGU6q+snpv
8SQJyXoTDAyn8dUAH5igry/RQ7uoQYprOsACpc580MA6EqGmVVf5GxgqwBfOwuvidp+zjimSmP5H
Z71EW/kFeEsHeeJd5hnDNHHYRySgiBCgtg+dFWaz8GqcIU8fBa1QWtfsnoibvOGNvcoU0doHb+GM
ncIerOQIdA8ZC3M8TDcBO9w/IsjJ1i9fhMaMAhZE0spqvQRdgyZ4LAXuPBhdGmSZg35a3NnMD+2h
cadrcqyupQ5vwy1u6S7eyZYXAXwCGHyYAp4eVXfLgyCsOkpeambQwW5uB4fV1jrKsaR+5An+VDF6
e0WXPlJyNLpOmITKOxn4xz7cNz9/ARyyniR/dZVrtmOfs6tQxqhil82sYd44rkt+6M/yTEdEvQLh
c2v8qFraD0a22EtjJrjAmC+bklnQFzSaYc363tZA7xvBqmsSJ2BqUXyqlo1SILFA2Pf6Y5l1Obfz
3lkG3HvoychrQ6JabEvSS2RXblqTCBLV+n3nCOxBZn15tQvAXZndIwqH3d+v93kfO8VtaYns568w
lpj3clcDydF24lvn6mKwQqt3XoqBZvfJHA1Wx+NiA29brDbrGflAVsm4fvR6dzvmVAJLDsklQyJ9
AQME1hqw9/aPco/dAXopEk0kK0Ugwd2nDJ+4dRCIdZ/CgIL18VXaI5q2FZuzlcd2LWadfQMRtdxl
N+nMW9DhuQkhMJAC3EMpYnHZKoJR563lOLnMebPOi7/qLeh6+P1r68gIJlVMBjm1oJZypChI+sr+
kXqCo8xEko4mP174Xhc27dwFbGceRQCVqYHRjuuB8SaXb0ljNHbxYFva2Lm1eDDw+DfZDz2RkUVW
wCik0kVyhkd8he4e6IRaNFdwtEPtx29IOu3ghFmLG637qNCHz/W1rDYFBkTYGXcJ6IWFActiw9wI
EVK26k4zxheRIeJdPhQiUQE+QTmhrvbem82kt7vQUmxcyfYMjm3xR0HABaXZ70RrrknP6Uthla+M
rW0Qeqbn6Hmnq27p/P2cWZog1bvbyYTvo0TFExskPWG8UY8PKyLQA1wAd6Gb6hzNLKiC4aRkVLIF
mCHwJxAPM5fKno4iSPGn9dCayjnlcXqx06N81A39FjZAACofoumKYo4jWIigQBtzRKA7oUSt1Spo
YkxwvxBwGOwJFXPGAgtbwP1ZDkhXEqGgwg4Pb0T+eppd9VwDKUcvSrNFBms1xstkVRQX0goHAhjE
qK6jt+A0z+MLspzenFIedQJ6/ORqPfHyjYvJ0Pm4WuyE0X0tiJFm5XAu2uWtuxLJJeWEyBOD7PjD
HHot0pwQ+au4JaVKh8Fc1Y2YPqEav0poZkt24td4sy1c2eoSkIs2xO3jSJ62lAuk1pthwXFiBVFA
vnuO5qgz4IhWlnLK3kYbk0QR58zIysgeY6XBTBES3vOXsCbMCSnY+qx4vVM7MHOTcfnrHCJsLNCE
SoTVM3nYQ0cwF9yd9J7qSkrzc4nerckJU6reoFFO+WHUYXv9XtcEWl94ROCpPgE2ahokGkpMCUzR
gqb1cg8whxoT7bqNrYCLZwxY8padlKeAOD15G73Ij6z41n7KiCQG+gLldu7hUN+LNEiRi5VpmdFm
hniofzIjeUM64fRYM1qf8zu8+5fSFK8f7TWlLVLk/HuzhQz+cGfe4e3VSCTPdoYRNvsKsvGRH0on
d9pX7dzveFodm+N87j9CXGOYUkPW5+MfuL6Q401WVi+moiHYm9V9m9FYDVok4BFGQHssf0Zs4n3d
gQ2LD+ACz09FLx4dggFUKehIAac6MsGIk+BhmAnUfnxG5PsBLQpEkgNrc4Tb0+8UcovMAjmCVleP
shsjn6ZiRoG8623QDyrkbxiq7lQnOWZujWIczYyfs5MfFDtzMQtT8FSZMj0o8VVmDH7XkAdaqg5G
vIteitooX7XJVSFad/FUp4T3K08O0t36hF9lFy6nq4Ea0tIq3eWleyke2p3ZyX6JqGBTcwjgruEB
t7zD3dmeq7bhpyCsgX9sJy6yH4f6sKILnHCQCA5yJsjjbuFBqNcv6i7Z1B12a/PvkRbRjGw3f8qv
sR3bKnaTQSCM+DKh42WwZrtElGBk7mpXcPtCvfT4i3gW95EVXYH9lJDX2YFnUzoTlWAJUcTg8blR
GYhQQHvW5aBDBAoHQEbYyhrrTkcDeXcrx+DdFZ62Rli3CpjX2ZE/1Vt3rE4IURpcLJbetA/QG+BY
SN76eGRBB5JJ5Is6lAKgocyEg6vjHErcPbsE73jfoUCSQywkBlvoCXaGhyNz4n2DP9/Syag/sJgb
exf1zFGOiQOmA/Z+n+0kQwv6R3KF0vGKQLVaJ7MFD5YIHmlGR8q+ZpdDAeU0rdiVyRJsxEikOnIP
pA0QEUPHrKhYYo3CyM+VX8DDa9x51zspqn7PcBE97gUu/43TSxM+JhAwxuhRSoCygeufXBcQZGTQ
J9IxG6HTNFr4nKchj7uiZUSqIkvPQEn03vxI5u2EDUggB30Kmu9oVIgxRGRPT3ALHIlIBwwRMHha
uJNIFigy9ZhgJeaU4vH6XWcwQAwWAxfWkNE/T7mCuI+grDPnU2SNdgM4ULV6/XZkthla8jELZEgc
0lhm6HZUM3jMvIp1BbiAgLsze1uCd7Yh8cl1C+uh+pC6RfZE1dMX2ZGM2U0uJVoMzIDjw91yT6zB
LHZNAnyrpRk4IaNVmJ3TujWqQiSr2+UnXs/dwlwNzhWs7pnCO3FaxOp40YmsCCYutbFA2kmh8x6+
lT3ENygU9aKtyICpWxmNowZ1qp83akDxKu9buPq55d5rtNBb4BC0qHmM6E6j5Yuot0YaiFgNRa3t
SfZydw54VDNEuwEsGNQx+SwLMkn2HANk8VWBJug7f8gTKiJgvrCoKeCw+fCpY71CbARdOmBywgYk
NY4MeRPP02GEYxQeInQPy0mnJ2g6tofT6mlB/bKgEnwGEtjS3UwQbWy+AA/BjIPGqfTkID6lYxgT
qSPihwKii68Fq91dQyTC8TVoIo0wd/NxUS5nvcHuHqIrWqzhekSoeW/QrUZETYYeXuYTc5UsAcVF
qO3BO3f3SIGF5T/KmKLIChUBvNO7M7A4xFKWuJH+dpkz7GYq6hAyCCTCR2DDN2k/Q0urwIl5d36C
3nTqaONHb/A0On+7L4cV62NK7iXvCReM3viI/jCaHjrDFRboVYUSlN3axKVBvQBLwl3zBKxsdKYM
bdogeEhuE+QX8ydwEwzBAhZ4GIPW/Uvh0YP6kzV7lAB2NvPxWePjaEN/VHzBl3eJw0KSPpuX4EXw
FUuxYLYtTYMFL06ILHzEBJSz0dxqQ13kw+W1QYWzQh7xvn3ZeE21IV7knRAsd8VYA8EHNgtHogsk
T3iZTiItghze3H/FihF5yIcEu7LqHLiueop9Q4WJydjcnQUa8jYhuOZs4Po2RqQXhLM4t3GGS3FZ
3chRrOuxNQViRBdgRaa0TdUoPMBa5N4AWxh0uAZGbZVGbI+3GGI0Qm5CM8L5Fle115WggmJRiHyA
+jPHiwKkfCQS+g1gB5MrZ+cmmtZdBdDrvcnciFz8RbCg9GjpaW+tsc32gL2Elp0vc0y6K1QJZ2dQ
XxHC0i2fpQQiBttFFelyWuCynqWYqnC44N6TBB2NXQGu+Q2kpn1udPCJTZ5UDsR7eq4wuYbsceAC
Kr5CJ7BfLipPubfhye6712o3H9lDtdETpQijo/Bl+wg3dNKf8qGFLF1VXd1tt483pWOD2kbpwCMF
i8Srt27AGiiNia7osrfoM5048mc/n6YDDzox2CbPZNd72Z/6ZUhh7BrACqgPssQD6svMpYaWk6wR
9F/Nce+SEe0E639bkgGY2evLYTvGzApBcdOs9DTmuNDYetyKFVmM2kC2G/cnNPJjbtQn3uRcHn9V
MjJc9xIVUq/5+wQg5DbfYmyA+rqYswt6VdCAgcLRlo63ENsJoatpaINp56uQNNXE7idvibs6XTDu
ZJqbiY9gID6Xe87L94MPcl6Pi6w68E3xKwz8yq4KpueyKX6sRxlFWh/NRP9EvoqaYFAQMz3dF0c4
HYhjQavZZz4PHxN95aFCmJbyH/Wia9fE0Y4c6n5eZWhkga6+YEQHwZD+xDZHE2fzk2MUKCZUPqDE
Scn9maMZxi42uECbWRa80W5thRYWYBC44hFhBPCM6gd36l3FLxwBEY/+3LyJLRGUWZClTiDrMQdf
8jnCB+798LU6SG6Gm1bgbg5+ek6gMsEFlPeoOHKjA2MNuGRv+bG+9jgtEPugwmZsHQ7W5rzCxyZA
577n+gzv5MLS7FYispp15vxfuPhgSHvB3BQO94AMg7RZHMN7d5UPSjDb9RnonELSBwvk8xTBKmaG
4G25q/BQw30jrw3yUFZoIarJSGEDpUFsHsHOehXGnJurU+8BGJ+Hax2T0euognSTjTwXgInQ2YZy
4730FPy7jA4APsQDCrwo4gA3vHT3uoXNfyZXUc/J++KVGNMCZjIMhPYOzvUl2zG3Bsh+oB4ifxu3
AQUJxFrdpR3NX1psrMPfhaBH8Yx/0UhqIo6CtxJG+qSjetJ1ZZjAmsZIwSGvw6NcNkdOCbgGUfeb
bWOc7mXG938ALQcuYmgu6JjhnsdzbvyxbXdFdOqZYFSXveaDFKoX+O/B7N3Er3zB5vTihHDsLd1r
QfsCzBdYIaAaW0JaEVFfT7STBs3OPmHISzOboAa7V0jBiYMLAqR1L8MaPGZb/VgO8zHZbU1J2o3F
DB3ixsgUYIwy2S4OEOOTG33wgDkVfT2HV4HYrJnfhtfNTGb6PcFe194adDh0i0fGENNgkEO78Oce
MTygo3sEZSTuB8ifxfjdbvtW5hDhOpDVV0EPOsBW68Uuvm2mRPPx0kjJ5SiT6sE/HXRRh7rSUPx8
BQQoHnin0VdwWkVS2vKZ8Ycdr1coR3xR7nUFzc66H6Uf+zIeAkPbuIWulrgfjff0rTv3vkAPjV5p
qPJbaYrDQWkaYsItKhS9EIq0cerbgsoNa9mXKdwmXGu782e7fciplVx7AGS70G6gJBW0i91UY4FK
2eZFuzAfEtw5CTEwVe6Jbsx0B3QP+QlGvw7woQiciQKiAlqoGz5bqF85yF46dzrK19aMenjsQOih
z+urcigeyYuyU4PSL85dRqHQjyoRjiKCgFXWtbfhdQVbeDIXVHxG5qRrx8Hkz5mDkcVGbmWP0kJN
oORIOrfnj4ynXACWaHrqtZbmAJZkLGW3nLgDh9RMILa0ZBCDLXZl8rr0ORqTiaj6rz0BhWvj9oUG
Y9ZIOMCXq/3U1ZzeQp73YwWNuLeA0e64s3oFkIkC6pfonJ3Lt/Yte11vszGYnZljI0tzuFcpks3Q
7jbIdptJK985d6SjgkrBCe9Q6aL93hrISstQ6XC4aoN/trhzCWKhwY/PfGppgco4KKLDX49osQc7
qBz0BOG+VeNTmZ81RIEV1aAFgEG6BRRzgooQLGxND22iqaSX1gZEtFsUoK82A2rmYtaBbPJgx5H/
uu7ZLjwLxwiXPoTvPyCYAhm2hcbVgsitz+ujuPY2aDtIBumQFJ1xtxvB6tWdganHiSNq2G7fYk47
DoIw0gV1fysNIXCFiVrAgH32uS7uGR8VmwR0pkR/73Yl8p/CtOUWs4eKcgwO0Q9vblI6vITBGYIT
DCYcSTu/xr4Ai/zQNk97AGnz8UR2G7anIcMLKNioXZcOzYOD/3nSRgMLVBnFRBf1JAfDS3JeXmKZ
AmGMJEsZHeZDu6Aq0KytwZP48wr4WX4TIBmTzeJlODPiDeTYQgiQpRzEABG9eFJLm0fWFId/iH0M
ZFzPrwgfSbrTbGkwEGADFON9LIcCQQaBJzpTiqTZ91Ry1X37CVr6VliOTISdPOST5kAIiQg4Labs
U7M4g7VLHzgf9p4qBS58a9QFxKeAZ6y5rTuUJM5IO9kIhImMqN9icRlaK9PhnGy5rvrYX1tg0i9X
HAWHJ4bPAq9Cc1GE6WmofY/d0hIOLCIuTtce9WHWJxpbiV7ia6/qY3wbDtWHBCP8wcDAdGywAi+J
EXMLF2G6Du1xiiwls8cqJuEC+vNdzUF67xsa9YaYm01stB1oewHmH5KWMUbWiUIkd3WJs/gUQYii
s9V+GKyKccXQF6t9nLtMFYyZnWjWXHkN4wqRD5oGA1g3c3nRCLW9VgUhjFqH+lLaAioptniMf4WL
CEyuew3t4c4iO71vh8hpZDQ2wLdETtIZHXfLyj2fmY1yDRVrBMwHtG2zcOFdQjoRssYQGalSPwGG
gVyAm1nqhbmtNbAWDQ51QSZEbO2Zr3aIuYVHd1z8yoJmZoINEoQLODxTEKVOFjz/IDoWb4DHM9eR
U116GYL6I76PzuLDMfdQ9W0APeVnRDusg5IH1DqPlDsNZnSZnviJ8Xc+UKoj4HwkAllHeisGqHFV
R1bB6j0F3I3+M7/VgKeiP8DW39LXHOAJ6CmfE7ypnDQmR4sdbxabbogNGXdOuvUWyo/Rx1OEcwH0
7Z6Y/Zv6+F+kncdy48oSpt9l1oMIeLOYDQHQiZREqSm1uEG0oeC9x9PPB92JuBIPQ5w5s+ro00cq
VFVW2j//LA7RyYoWJTmAR+2HtTOfQKxYy4gM48H/2f7oDtFWoIos3NX08SBzxal9DsieEOzhWuCe
TPYQb+JpOZKYqTfqH6kHVL9saIVv7fqnCnl1fQYt/ToUbnVnuG/iInxGuxGZNWtQA0BRBjRD+jAb
IYDIS9O2wJs8eyDIJZXQ6OkUzg0uOGlEIMT18WY41A5uM4H9Vn+wGEnr6AwtxC7ccziusk9ezuGa
vNmyueOVbqbVnGmYDUN/V+BDxDQobqwVRThADPl7siFf4mCo3tNlsxJ/+w8UIpzmD4GRvJBbu3rH
jlIQQbLp66i2aCBCxUeQvdFd+cAjmpma5AXud715o/2dLNXiV4jbIDg421i72Yjw2vbZfsaUMNZn
QbIX5Yw9LdYxs2jIILnKY7BoZzj0kgS+LWwx6uZiONYPvuIMhEXTU8JXE6uCoz/OY1ZINhCMpIu/
LTXUyLE2xb58wOpVp2El7sCe31lvkLN4TyLaQOf9T3T+38kb/4hoYYDUdbWnl8F4w/LZ1oI07eJF
eUuOSIL8hIrr3jwXYQlZKFuhLnNxYT22axPvKQGfV1GjwYPT00V27F+hMaWaOeuO+IGiy6rvd/Fr
uyaNOGsT9B/YqWAf/m5ISstbi5xVCn4+IzGU66RHFxGQHKzJCZe35DUS++ZOI92N5rJ+1d5a7dRD
WGD+qMl1jNkm75aW9igQgfhbOdtE40ptH9+F3o7V9dghu7ZJ9b9fS63T+HZNU0a0HIm3BNvSnEh3
JOXnMB06y1VJsdF5DP6BOEK2fWr1MbrhT9vdJyclBvKx6HpXrFa1YKv6XqztgsqG9kwvgdavO3Ux
+JtKpb5zqK2lWttNv6/1fZgtjMiJzn3hUuMAFRLx0gH59duqpxy0TPhQCuzyfesvmn47eOsCxG27
rMK71LPxiedcZrIPl7h11pvxVr52b/0h2cUL8clA25/SxfRHPUzSQhKXmBkq/+n4JMvrCkqH/Jh0
tH9t9QIISWsups6NtZVJ4gquiAb2CTsuXfGVwV+r+C/ZUieBEbbAO8DY4MBF+2ivbEpytvSerbQf
QFm6+XOdrtskZ/9B/l3ygNmt+DvbCz8yO7ib3UCsJb1kkd3fceHZWXusLUfep+/aQ0e976fxbK3T
V3bl2UVvc8O1MVewQs/BrlIKd7sDnlm/kDG3j9pm+ttvSRgiFhtyucSsiyFfJnssTXCwHut19nN6
pv4suar5o38dX2GtEXfpUr57D59JXmtv5ZoixKJfSU5Pp9vwILW8ry5yy+hHby79Z3E9bnho9LNP
DzlAHuGNnC6Wmce7FjbBXsOSa4gq1fq99Sg8VvsSlhz1YfaZqaryEOq1/yosBaeJnfmbVBC5SxXO
H1zWY30nbeR74A/etOCKw9/qfbIq0cgU/36Tc7+BcLuGWP+M77oAAlaZGHmRVvU/piWgkIc511tj
OIT7GJU4HQT7KVzLW9VuV9Odf2peCXOZ7ja40Vpdy/OjBiYhbED0HoRNCbXRLRS/fAVI/Pn7LqB+
jFoedDPpenAeo/2b2mG+ivf4a0gifsXr96dxlVFAMWSTOZ2iLrLuV1ikX4nZEHhDP5PWHPVTvYYQ
GETRQDJseKJCNiMAHnVqyfXdrXY46Ro+G2ZwWbV0wzKNDyTen19PYebX/+t/SP+zHwvPbHRuYqQI
AMgLIuG3agEQ68Yer3V5KKZlzf39YAc/vuPTOmrRBXLn+T05B/Jv+ov6y7+TFn9es/v8b/6YovrJ
iT2Oi5cb6169yU/rXpxtJodRE5qsS/7Pzsi92TtCehukgiPeXGwW20vosCqKiijNx6lIl4sFkmAJ
0JHBAdaA10QP3Vnu6+7PnEkOXM/9fm/aP9ldZRXSDQveH8UyYB37KjeK6jVCUsvz3XmrbmOs8/vp
h0gFaAmyRqUU2Lz6pBCMvbYKMMW0vIAfgWZn05F0JnC885+Fx19z9sN6bPYEHLs5FvXs3M12xa4n
+oyX7XPzVNg3sbRXT+rTp1+gueUp6XQzAsl+V20U1aYvePEn3rzKS+LMY7Qdb1B1SnObwT9u5tN6
FzfjM8hYbWvWIz9FUQpGIueJKFB2gCA93GQ4mNXDd6tdND2EXZUHU8rFALcg/edvqflki6ZZIAnZ
IYWKCgfsFmxWUa/J+md5uNCqTdnXiqCwyR6UUPBXBksBct9/j4D4zXm5n+HaWobrYamfQBntutqJ
R2eMiNjuRxfXqttTxJ2R7MsClL9UujrB2D7ePqpAH5U7Gn1Eu6B+hvfgKo7wM1EW/YlE3yS76TZc
A2bYkU7dd6+W+xhvdRzSx76mpAeipAZrQuF94T3WCxmIPHhJON61tfXbd0muSzRMdB/hPXnCHHQD
ZavX4S5xxGP2ENKiDyBedUjomk61nvFFyl2YLpK32O3WlustO6gd2k36Zg02qJtdvPOBPQAT+lOe
znP9UiLrMRKYCzi2nU3Z7UwXNg42bbxPFFwYx86wTH03UXfwFt09Tchb4xHWjd+gz3H3qXNQIGk3
0z45hIxvKrHG1GuzI9lUu6b0Q51qRarVIHEw8QU4r39KZ85i4FQrTMx4rQEjU7iKf1jVR+XEJGpj
citubgR+X/fIEIRAy55lJ3hSf0pu5mZbET9HIVkjOj51kOFQrJUZAbHgv52TFQmaPRWUJZjI2Sum
v1uktLIV9ioZDu+RX74+DyAp/pgPJrn90J2rIiO5iNQp6Ku2fmQrXEV58asgtd8TfBESEPebT8VK
Ogt4ysImfRhJsAhb0s5ogsweV/0BWRLvlbf6twQ7HWG0C1LpQbwbgYoFK+VvjlftPQUr/KV2Paeg
rLUBXpTV9vJ6pumbCSVoAIYKjW/Xn4zH8bd4p6+Lw3Cef4N8rz75TsYkoeVNnXNLB1wY9Twr07jI
eJU4cghs4lC9II5DFbK78PlWh9WHtv+nFlAVTVEkRbM+upU+mbx+9EQhjDHrM7C1e6ZcvgKOuUig
rqYP6YYxuMLrPBuD/6520TTgQ33cj/1Ei6MzUysIrkJRDiarven8+ZUACs5saYPDfKth5sKVMyVj
brTSROjlZFFCjX41QqkoafmkSOEuso5tNrlDse1FQNT5StRudE3PW/h0oP9Y6vICa71Tgpql4g5Y
OiVOa9uQ54n78/eG9dIh+8dCF2fZTZkstQ0L6fIhJ4orHqO6QM0tUoXyUqesS+IlkfAdy0WCSXCD
clWID6O/U/PtjW+5cND+8S3z+X+SIl3yhTzs+JbG/5VXK0N7EvXn2l+rL11le+GTRCmeovv3q84n
eXnSiqhbqqaoliwbF+Y5TgS9k6Y6mi9V0vaG8NgXtzZ24RF+bOzzGhcm2fIa0yzNJtqpzVHJIGDw
XnXPs8tgcprJMafGzkqwrGLtdGAJLAtTBa4hmZx0OPWeowy0VuW33NQLHfGfj5JEGpQUmY+79OC0
QPfCSpQjYLqR9aAqlBCpm/T5QsnXnHdE20c2br2A/166pnT8/tivCh6dP7KmyAb0vvrlZY+dVaZD
F+1CSBTRkrm8TOLekTLRletj7m9D6vxtJTzEwrmKMaKttNakjYAuhiMg6jfGQLxPveLGd117eZ+/
66LDuClLOg/lMdrVzS+Bni0TmEs72Ja6FwPGpClAK+IDg7hWSeK5RgZmTT4mVJWL+CVt3298zIXv
+J87gsJQ1mTJ5I8LwdGDcPT1HMER0+1YHlvR1fxV1B6M+8lYGNs2PjYqyQnocru9qqy+X/3jt//j
aXxa/cK30+FGK8Soj3Y6VZ2elCFPRB4xIGDqykhfMFRvQbcwrC3Vsoe90tchd40j2GgpL2hnlYq/
Z8LjIAJf8Y/6NG2G8pYYXQQG/zihC50cMPGJ/s022slUkjLB1UrXsJxJ3BtNvOibVVntZemWvbtm
CBQFklHIXRSikYuDkRRR0+qORRVyjymNHMpeyd7D/tyENxgstauv9NNSF/vLckk0G22Idin+WkBd
oAcrptH6UVB1bzaWlNlRA9dm5w+2oB4jSX1qdHSKQclQodJT0pMQH6qJTkNwNbGf3RXBISvGxVQD
VfJf3Gh4N9v9NJ6KieaM8ahQ49AbBB5Jb/uVBsJKlEHKDP2i7KIfUrCVGnuMnyX5r6aUiAStS0az
Skny93yDYcHFUWUrT3Da5n5+H3Ub/vheMC9DnP9cujr/ISqaTOPuV0MxGKOlJWHGoVDqCLdDAj77
pTYA9Fb6IspWFhn89JfVH4KUpg3hcGP5ayrCkGDSlAmzdJ7l1+WFQTGDKZHD3VC5yWA4tWRQ7rAH
0YnLzNHbQxLuJx88Vb6Pm61vvtcK8DzADYWq3VBX1yyLATG6YYrzQVx+SjQMfdhFmMwaplvjlYvi
znLVlgH+aOW/WQzOQs2wZnV0aSq7QBJjiHfxFejRMVpAHP3KNKkAVtXC0N5S9YYTdM00G5/Wuzjn
NpbUrp/Xk4ejUq7E+uCX7vd3qV3VsDqXCd0BRvCjj/eTz6E0FjMeFDPcGYDv9+0kHQJLXpsquTl/
2Md02SRtsAzzaCV0/l6bYGwLfkWUrLLq0DRgmER9L/XaIh7aTaMcw37bqZRMAjqKpn090I/THcVu
r9cgM3QTEuR9Y0y7vqXwTwVKDqg/BTDlBgdZ2yf+UyYMi1HGmqTJulftWIoeE7HeVSVkucK0FaZ2
09cIuF/aZjSSUQ/tMbScMd+Qjb5xNBdt6P95ZZ+O5uL4BcPXYdoIsYTSSrFWFWiJUgWEr0YLMQzs
xgz3fQqA1lAWCd0NyUABHmKmFIh6nVFtjV9qRDAZTpHypmRAzqqzziEbkWX7wyGjV4C5BWsN/JRJ
7yE9d0NY0YTHj7jNMGzS7CSGvRN7m85Az2hvera3OJ75vIbW7aVVlTy1Pjy61E8FgejbA6Tavev1
ahDpIB/2AoUuQbP5i0i2mgQzU5GgXLrl3V01QbrJo+AZyublHFBrNEOplfFkCqteyirIGsAIorHC
CFntqdJ/4gLZpX66cT3X/NZPq1467lGeia2PcTaFx8RbhtYxLW/sTL4mAXPzukiWTzMk80LPxnJr
dIR84a6VTjoFelnodpEaO3Xhub0iujUs2xK9fgPoJ9qR5OYUdtqT58G/lTNLSyKzDdYGKju5qAFt
aE4QAT82zob3HsfB1scwG3hRHrOYhnIrJ5L9/RldNld/iDB6yjTm561Y4oUzV4iNOeT+hMaymiVj
0JdjkjqWOm60hl6kaBnSruX5piMzXmmqqOBaxxxv1weshG4b9NwezENDfsI4yurZ1Mplav2u/J9e
Vqw8HZheWVHxqUJbCgyQlkiXduOa5WsKShNlw9LMWe/KF1vo/bGP/SnGBZQs+BWkkxi91IHvlD2Y
lAYMI8WsUoWZ4qWsjvN7DGSgHPno9CkIr4xWgnhyxYUegzXs40WoDrSKyYBCNZ5r+PL9gV8TmM8f
O//7J206WaU2SXqAUy+eAlpagi2oGgOdGR7CbD/1N+73+uEwhgIrQeQmXtIxxk2etVkocr/pvacu
oW0Ph31gPin9z7B/yBkEES7L8B7B3UDxsRD7VcZIBpxDwRUbtNVBpdzeCr99T+BUbtnLD+t76UBr
M721JhNnqR8EfZ+Ow5P6cJQEPq+w9oq3H2n2QUlK8tFStxW95chUlW1r4EGgkb+/ias+0qe11Yu3
m+rkSPyMtXPpIFFjtFR9kRcrI9+OHqgN6ViiMmOzXpoB9er6pPU3tMclRc3H49PwFBQJR02H5vur
MKiDMHnJnC7x4QfRsaSaD3ig6x4C3v3QvoT1NkhXDOJbzO8t1YeFapovSvzH65ob36JeE0xdJGcE
rZEl4bZ//ZbALMdGEppwJ9WH1CAViwfThRSqU0joonpVCdWPrI1XxJ1JCcOLfsg7xjvAPMjrNy2g
gglF8QB8TLQdaKlHSXgyVFAiDWgA7YtVRBfGq/VHLO5bkEQQNAl3gpk4YXvoks6xAPYO/nuiyW7P
XIv8FAgjlA0VcxTAJjEyAcEdI7dLdaejrXP4/b0wyNc81s/bvzDlcRh3RqjM2zeO+aCvrD9qk26q
5qA1lpNs+P58b5K9LTXQ7hDlVQd/Vmjpe6Hu5/2gDBtTWxJl5um7IClLvXQlhtvh7n7/pVfFFjfW
UA1Rhq7+MuKV5cAIhm4Id2rGpJgMM7NHi8jB/Sy4UE0wWQTQXDurE0M431j8WgLq8+IXcd0gJ1nV
9CxemUePGCkTjgkgRDQu64bJCQ9U7XybwOL7ha/Fk+QWqaMxuBh1cfFSzDSvtFLt2bS8H+Ez8M66
v5rD1tC4sdI1Qfi80oWC7hKxKrV2ZCWaT+GZjeYAuYhvZA7m773Ue/9dxbhk5m2SLvfDBrNLwqDo
tnGM4rMcVkqZ5GLQpP798V0VGuaSWCZJWV0xLgOTVJ/k0CoL7i1wW25q2DMXZaHUe/xMPPJKHmwF
gwT0tNUXN8MU6ZqJhuZHVBRNJJd2qWpzIc2DuMBNCsHrxZEdKTS54umia6aIqRnDqhEATynHKN/6
Sfeo1nvtpuzOT/jyzE3YwMhPa4Qn4oXs+nlXtFYVhTtz2pcG5Q51SwAzqy4er2I4augO8b06QtXR
v984/ysesCmp0mzpyP3rxhzIfbJzGUzJZpH68a5qbTk8JJTipKeaKpDgeEDq4ctSb+iJjyu92O6X
JWdB/7QkAxg9Cp1BvJMbiH6ns1k94cMuNLhrPXGNi7c4RTFtgb5O7hTgTMLEl+7cDgeBvuxgOeC1
9jm2nwglGB4iOhNCwSmt977+q2krvXaTPrdD8DheWNiNtPW9lyF1ElDn+r33GtNFXwyOWWxa+aGa
yE4Hx3RuxkndQXa88FCDaBWKR3kSnLA7lyX9ZcWzB5TRbGl2AxgQ0GTTHAPQl0SHGX1t0uCU4S+5
OwwF4cpm8OmGcAc4PyzvuSrIeBa772/titLhBIk9ZEvXVLAYX0+wLQKllwIh2hkSpjlkuAyQwROy
KZY31MG1JBZPU8YzNBVVsy4fiOhFsp60HkwLoHetU6j9nLKjAVF3u8oMqpfCfoR+3RfcBKjc2DxZ
06te7YbkaPo/pbFf9C2lTjhiIWzInpJimxk/S3PO+EVGsi6lfcjLFmCLTt2+eBDrlTUdJO95LGl2
55zFLCUAWXfKIeDatGlamNM93wRs6Y+AqNbae1kyZMwflir8EsHfSt5LqXxLSV19JJ8O4cIFkUQo
xf3C4rythY5WgBaIVBuGZQSI+VeCqcJvl99f8SXkZXbBvhz8pd1PC2vy2Or8MLvURuNnyrHMbMyL
LjhpsJA9RxpuXPdVwfq00QtNFE1TUYciG53bfenQ8TbjsG1qGqmjG27dtZVAAciiSIQH2ubiSE01
DYZhwJohSHW2Lfu9bG5Y5WYF59ZCF+eo5GokFikGbWhWCJspnHmykgapysv3N3bFcpqfd3RxdkPo
BXUW4IGYtAVKe1xNBKQngf5/46Hf2tVs1z7pUE/Sgkzv2NVE8yXz5br9lLsxrdD/wr/5sqtL+0AK
IBtV7glHk0uCEQFfoOr3N03xFTf/y0IXOm0QC1FNLY6vIbbwyYhA99sduCuEok73Sn7LX716XwrT
KUVDlUiFXOxMVMMs0yoWFN+NZitom/9o83CEWeSG6yZdUyDqp7UuNie2XkGmkrUQDELJVtm3qWGb
w4d1r1vHqk9l4f4LeVQhodQNtke6/auIjG3gxWHKmnhWvLBUXsnBFjNBavvfPbJPa12Io0mU4vkj
axXtKmgP8CPo1hEX4uZC1+JyXCQ8bXM2f0zE+rorSSgtxcpw2PCC9cwVAAijPaS9Oh2D0lWJRgs8
KGTGvFlvnw/s0m/RJNkyZDS6Bd/o16UnL8xascp44NSn5gQTLr9nKStdLra1+dgnOrPRJrdtuWPQ
QCMYcK+7oWSuvftP33BpjuE3nibdyFGb1cGgGw0zxHvs+Rjj39gCTTP0eXarZkrWhcyCgowbvIIA
o0fX8Z5YeQ6F8cRvVsquPX1NZ54PWTIcmktbkFbBkI2MRMS7Yli6vpCzd5waIz7IJVkHFr0tRlfv
0tIAovDuSC5cCKw6Jr1cqR7Zp/i9DpjOEWx16WwBSBclyFEt+jQohNFVWtQ/43ZYxNHN8s+1XZsi
wjyDbiCTn6/6kwoXlLTvQiUkx+Lry7YYXOhpouJBHzU7rCu7hSushThyhH9CfveqGiKbQ9YLO1+R
DkIzLIQGnqwMV2l8EpWVmkAWiY80J2j09JdHVqhInFo17TnZEUzTqphMW8lHV5ZoCa+PRlKshOlX
QUatAIOXHfoS3hSpXPlib1dkiYPsHNMZZcTvuT6tmNK374fHJBqclFmlYZwvhUZZ+M1PLSxfwkS5
k4LwLg+hCxGXMq5Z0v5O4XtNqa7pJF+j9rdS/CGkmuJ+q6XKYiB11R/kxOkpTEjytAhjKBuKwc7l
NxifnSrN3M4ybFqAvWopluOis85ZnzmSBJ0hnrYSpa7q6YvYKG5Ubq89MskCucjVWFDvXgiHQHlk
8oIp2lGqCaYzSQx6rjihm8b1Y0zepUr5vNKFDZpaRpi1/UglQII8hc4VaT3V20F5yZvnsbprwSSq
yWYan4OZFJD5Aul+8LaZf6/AFVIIu7CgA1h+qugmzO/r2Al7e5B/UoTyEzKqoEbpHPLdlvbWqVgV
GnwGNRmYlZwdSm8h6FvBfJZoEsH8iAqDItN/E6dYBPYySV6y4BcibghVZykm24PoKM5cXAhMXhof
8R++t3Uf7/WfB/nflS50czzk9Wh5lFSKER4QvHHDO00CrS71NqfgZQmWHdLshSShOCPy53O4p9Pc
Vp9qehVJTxlC4ozVPDiRvs/0Vx6FdqCl2wnkyIyESNBLOSWsTo7R6hpN2QGjSuOaTPy0H5r3kmgU
TSzKsWPxo6G871tQJSl9Mn87wwVi8v2Or4BwCBFU6tgKw0pmXP5X9RGpVmJNRhrtkm5hlrZV7FuL
TNsDmhN6GaUE0wE5AjzFvpODCqLHHTc+gG5EdAwaw7sb3sYVw8z3aIqIUiVKVC9jUr3u26aMKXZQ
MZualR4wtgFG0WwzWdSO1qL1i+OZEjhZbkQSsx36evXzwroGGzaZavL1Xw9CMQKvzJUo2nnHlq76
8MdwQ7huLXDhSBWJohRsLdo1tCdXlCFWkbzXiuP3F/pPpfN1GxdKx0ymKkn8eRXoSwnp4df6m/t3
wy2H/tZuLlQOY3gb2ZM4rvzJP6gP1XZ6+34j/7RrXzcyf8Anu1bEfZ6U80ZQ4D4MobFb3BXxBuUN
DvrWpKZbp3ahYZLcl3w9YzE0TM7UuX4PhUIgbYC//f/t6uK5mUrbpiYIqRk4UgArmIF/tM+T004t
G1xOWK++X3C+h+/Eej7mT8doZAZzI0QW7IS91x8m/0AK//slbhzeJRankuO4zSKWiJNNwoyr5CEa
/uh1aSfK/7NF/SIT+kW03zeiFeoSK8EFTWWAqo1mHLoAx/X0/Zbma/jnqeFFGqoqGeSUv54aGJfQ
kNvwQx7C9tfUbvFoyCPHIESDGyJxJUXDrkhZqzTRiBaZjK+LTWk5mUkF/tRQbBqvNeiRNWgfalyg
fart8vHcMFjbt7/f4tVbAzNkKjJAHuXSqKZSrUm+mfOAk21WboViNcdadETeUqz/x9P5epwzXlqc
p96gXK0PDvhPQqj0qWoZHWY1LYDtJ8vGejcweQHwQIqOMtEHdWiSeTFsjZ5+7CnUdiHMwiT8SA6S
U+9NKmQtRORp9+QlWwWoCMjMEEDCNJWLOcWte6dMih21mOy8pzXBPOBx9tWJ6IawTuMHjETbKJZk
U34bAd9wj7pxSJrtVB9mUEkeAWESaVlu9sJEcg6sc08Y1kfwRJrUv/L3uR4Vpww8r8ytLpxjKJbx
EnTIEYtsdNXwPO/HaKKPmjvzHn/UPaTQqg+pg2nLPl22/VwNJLmK86ANqyGEP8c6xt4hXXbVSRR/
1cULc4kKCkxaHSxnj4OolKwC4HKR/r/pzBnVeed4fG/ChG0DyB0/M5/O7NnyvlP4lU3KKxG9rZNM
Y4VyVqm9ijAXFFCXQgft29nopIz+ru4gWRxgRqNYYsEtXuYPjQq7gfjLqJNtYtSrjIJxCQwpM88R
qQ1/S2rYpHu9CbeKoi4oXJf0M6eh4SR06cpgzhglDmBpUecHb/wr63cW8xtoMBW0idBEBSJX3fX1
ny6AQqOU3ARaT1owdQ0OJzpc4ozGefnQyjCucREjPF/yW6fTctr/MYRonfLvig5rRfku9yo02idj
KPbNXNGXFxNl/HGArS7xXa874LvdZzhQfgxpXQ+hRo+n35nk1c+CCgsHXEgw0jSiLXt0+/f7tj71
vQKc7Q4M4ZCnO6DH/RMzFoVnRNZvj5Hm5uqPZHyNi8fM45toFZ4rPPO5U2/JfOKmWrTnIwuoOsGb
JZY2/uAYgmY26frAdazhuZhhYCQciBe7QPxAnuTFuOKOcWjoO3B9hd+dL4P0SUGaROZHzhee1dQG
ANQgzT3VcnIjUx4D+OLhgP9qDfDT8tmD80sp3VbcBOo6qJ+jGnyam1LnjgQ4o4WXgZAM6IFaHETT
ctL6RAwViCdPhXQkK+5SGpbDUlxI2rTwQ3MfGYcZChoObg2PDXgXIANRIrl5yVg1gNqKD5PieMxb
ZlUK4qY16aL3IBFKt3l/aCl4zO8mKHBoQQrrPBzLN5a8vkmHRKzF9TnMaQ+grXcFcFaN/yFBcvvm
ff6rV6zSZFswCiTmVOZHNr90DU7S6hTS/e7lzaMQ3unNI3kpsWhn2t6GuQANjeB4CKEHDxigZH5H
RjtXfQSWU2fnmu7j2V+v9QNhcMk680PhOQosNKlwocBwzRYjSMJ7GAW2VMulbtULhqPACCIg/ErK
veb0i6+AfcfZitSRzPvkZQay6BKezNdAXYI3X6ZHQiI/e49QUAEsIc0w2mp9TKpVGoCCovO1MR00
L6nXGSHRQVQeqdkmHZpd1NHBWQuPcjmuCrXYoHDECLqxZgsIhuj+DdnKaP2SYXTCfZBH8JjIObvy
emPrh+9y1C91VV33OpTfrbYIJ6jcDkIaHPPCX5UCrBCB50q59TyD7kT6J/FJPZrDjZNlpc7YQsLp
62/kBLomdfjqOSXQGiSj2r1hQB9rPFaAWtMR4qaAqLo/UR5vomRNsdPneUaCsCzb0KF0XgR0sTMN
tJWhopXOM6YPwK7gzZIRI4sAMWjw5mEYMTRSwJrBTipWaffpqYglW+6gIlHFYxSYYHZ8Wyz33IwQ
yrskTXYcBTXeUUDJdftyOnU6aBLxxAlwVvPBj8NZJKndh/ZERKsDuZD0cimTLdFK/c4s3hv15MVu
7/VOn7uCGIP02EA8km/7dpUQ7egdTbSTI5eMcal/8Xg7zefnR9Dvgy0LzAXRF4Kcuk3JEtxFIWGD
gF9ZwDNrYJsE/nPtwwAj+7EziLrKbYbJ8NNxLQTyqo9crTg3RXo3kTVC8EQvWFeFC+KREqfdDsC2
S82hZFMk8EXGW82Htgx1UJtUjcQ1/8CzNpoXkxzNJIK7S7Y4kjMol+etJic8tIU/5gBGme5QrqQa
pLo9wipS14Sg4UueMRjRPIPgl6FIARNuxQNmblX4v/w8cuUIGpwMoJ/pzPlzKiC8w6Jd18EPMJhk
SEdvKUXvEQ91GNtNaU6LuhT3TSbveXl6DwQsdVtrkwO/0wKYDizGnhJO1owTaZcg63oTajvwAcAq
Op3k4LBv6LuMYp3eI9/GuyvHs5rYEtqwmAWYw/WTfD6pcGL4GqAc4LH3I22Nw6TZlLoVZBWcDq08
XXQOS98GPiLMaFmILP1iCZCA1sPaa1cWsnFqR2vZSA95Bq+HdMgUyeXhLHWGrFjoXX6dUB0RbmCL
wodJhuUOya8TqBHKw/yFMXY46w36Xt1BghnfZyKtdJizyGFxMOX3knFDtGiUNLG0yE4KwpVahGpu
yJwpeCwcddIxEwlbAqRFVEhzKEyFgOPcULTFjEMidQn6G6ZpaIkqd6LO7beccrWS6EMJ6z0qr44n
p9QYLaIcZ7hDEBZLamFJfJ7PxaSSivpoSfiRT49iRrjWJ0uGX9U7FJV4SsG6BJSBItDIoTubHnpM
Zg2laSCZpieZ6U7iXvYZ41Qch+gF1yw+jfEdSbuyhoczcxVrWAL2mKu5s8cBPheXqYauzRvhAYRp
VIpADKM/5s+ZZW/WkOB3CytcgR8WK4Y4UaWfmYLqU55YNjH6kg1qMVNO6tVUMDumOZb+0ZSA0ufp
nIHJinrn62swkKgAymRpdUB4dQD5VnWe860JlM4+dsNPjcVgnAcDtJlAF0u9mjHIvd874LzmXgi6
Uzx+7we6uEpXATQds1iFavVAHcBKN/2+NGmhhJ0y6OSloacrrT1i53hqBq9q8GfY5VrCz+zNPzju
UTnxrh39L76sNp3GHz2Uxhj6X0G9lBJ3GrfADwkyhxgejH4xU94w0JkrNZhRoWAPSpfdFIUt8Xaj
9FcnCm7KrBIaPaT+T6Loq9aoIb5CePCUY0V7nNHgAq0os3BkOkRt8KGke7nWF6MXLn0RYRqzNY0q
FE2BZrv4vcmbmePZrKfooRLCGUEcp9i1KbM7SGAmgzYQVBh2vU1+sSeaGvycSS3JsWkZuKvREZ2+
9XixSPmMVojPs+FuF0qPLcMe81xnSHiWHoo7vzyJAZYTW2PuNWAwUb2RUvjYKvzL9JAEsOegvdrw
flZWEnhwbcyWSfWcYSYwxyhzVYBJaPgV/VVew0JnFKO6idDmwFqCweCpnoif0b/LWWeiOisremAS
5lJrXiSD/meaWyiYCZB85uVCUA3HVPqdUg9QvKzA7aNW53fZdmeqPrz2tmmWkfAY6+dxyNzZVcj6
ow4nYDb66xEWFas6KPHc9QFikKsiSaj8b9LOrCdyZcvCv8iS5+HVOWcyQ1IULxZUged59q/vLzhX
94BJkeruhyMhwakI2zHsvfZaa2M3UMX3Fli7kieXdk42wx8lANLDERYh1YE48Y95ZbM03pRQ3XKt
co+L48NqahyKxG2Fi+KRewxVC7/qDfjxHP3lnsOKE76jm9nDFWZOmdl+6AZgPbs513bMl+IoEwu4
N2i/QaGBqUudiMDePOXYqP0vRDHqhGOlTGv0Ib2xVNZd5GI61tFEDAS8OQThvZ/nyyq+YeIw/zIr
JGoNd3lJJw//vZBLXLFuEyN5MKcLH8p/nz1UxwapOjRjJYxXSifhdE8f9OAW2dRaLTewXgVXeuzw
PsTEpz347XbCpR0PR38f6BRIVkaz7vsb3b8Io0WcvBu9THMDfFmKW7A+CT8vYmI29KThyQhEwtls
QwnJQPcbAr8c/YnVX3MosQC7hIYunJeCpCe4lBryn7a/yXW6z2Sdy/LidInMN9a/YDpyvP0W0abt
0deIfyC8JMmHrRxl2kbyugvCM6rHnPIiM+SijIn4Mx63w34rwDBASMwI/qpqcjM0iU0UbCx5E2uL
Jn9kQYZNeieyEE3HlGbE9c2+If7picaYqtinFA7WnB5SKy/aCYcdrl3UIuboXyFcG4ONCIgz29hF
CQ2/0pcq4YaLaBUvwRyGyu1Yw7IVEUd7qRFe+im+Y+EL9IRWfmoNFPAyhqTUaEjeut+0wwOttiPk
0SaCizfn2qh2JKPtkF6JFJxrPS7eA8o9FsZwBJLJsBFnipc9shzJ0510eMzrYDEyIjK+OH5Jfxf2
SwmFxSZC1DZQ2oiXheKKO2Ykmqe5UL7nNo8AxXsDznO6FBlCqzebxKIZR/EONr2OkmIRkxX12WaM
+1VlXZX6a2VVaz6OuAOjdJOS1GXPgoAq6iescTk5ivO98PPF9iq18Foo9xMdajKcFfVLqaSrGAev
ZeC6HVobwcojtVUNzhrW2GRnl9W4T4K3nyGVE+D1V5xjhiHXSejlagbO4X1UyUXGQqQacYVSsGA7
8v25dtvmUpzbZ8YWwO53jAVygA7V3IRx/RVFqusca50ODQpgkktYFlEf6xaRDtuXS4RgiRv2Hx6g
Mtya3g7w48wMTrEToED+dwazp/eKxNYUG01kSy5QPpLUsNc4XEkICMSoYC7OQo8nGRG0WNcttLEG
FebZU0Ov9+Uy5I0btFdr9owpFCmqBV2bXpE0g2etVFiy//yo3+FBvvOnUWdPWrKIvLpkVOpCJH4a
LX7ylUhLigUn3v9vrFnZQPNzyylaxhLxCzLH4hZaJQMRGqlF5f48mPIdFfz6ZLPyQdaog2RorCKh
a607jq4WTxDlmWtfOXgl1NGEfdko5C23rY93u7GjcKWgTW6GZWC/n5nOySWFckeBJgG3V5u96DSP
VC8PhTSfKxIyLfQMkeUFq6Hn1OyPDZylcy9cPfkOVHhzdH+0EByI339CK2OlbaW8TQRaOYrgYOBe
5/KreOnTULl8cBiuY3+Mr5TsNkBNg+zG0DYiru2J0hy6k3RPqU4/B6iHU/2mUSkXiSiMGd/7LcCL
n9/SufnO8ONMa3tHMSnhgUmAXjbpJaEwN6dgjvw80unlIWhOsgps/I3nPEZTOAQpfIexW+rVDV18
CD08Y+O9NZjoZtzERj1tOW1EGZRwpEm2NQbi40Y7S/89cdxp8K0FyVyx0eB+/UggMU6WQbW+ABID
yYJmwXVJZT1pz1Q3Th7qAPOYhllUJXEq+DqS7Ujl6DQomgRCAFenGN8U/xEU0dPe2AXExeLDAnMR
CJx53d+LbLSPVUQDUlO87HkZIipHTcsjimxq9aqp9TpO4uWEf3xzDCMNCBIv9h5vgkUp3xST5U5l
i3/gLpO3KsTnM3M5db/gigC6D7UGpsvshZd1XeJDYCHFjQG9AesG1rvGRUIcHE7JclJv7BKAKt+b
A9l1edME4FEif/15It/rgrwTTbZBhQ0VwststQc9532aOeSqwR3dzQjp4ROShcnmThmOZ4/fUxom
m1AVZp9KH19rfq+aZQDhrjbpu+Fdms1j3HMY5HDCH1Nj0QxAYt5bV9wQRJOIcyYDNcFH+fmRT1SI
eOZPc5gdg5kehs1g8u7BOollQF9S9XmAuAtSy7UDAiNSl7Mn4clXbTschZCqIADOPnnnNEM4WHZ4
kdCJl/5WlFsc4N8nMlVwnbBXz3zaUweZ5giZI6Ui7RspL8KjJdRGBGs+UrFKOqQZycfbhG1S8evM
GxVvbB4tsaF0g/bzqFPk2aPljaw59PvGolxBpbtU8WBXP5iUIviP9sLvALExaPvw98zIIiKZjwxD
FTIcnHtxy/D7T7cL9KZClVIruCiwswF7gsMk0cVvah9ZxJ12mVt0mhr2snampHlKo2J/HnhWCQ6K
6D8D6+UjsL2nPjsQUCgwgZ0QGPbqmwXKDkyHVNPp461+7mI9tZw+TWCuJfYNrR+l8R9+HijqAFWI
pDhi0DLGqmJzPiI9FacRV6om0gNbgdjx9V1DUGgCr1ACIRQgeqBsgr8PmSdoKXcU0WkbveX1MzAM
CXqUyWgu3r32XQvfaJf883c/tbY/T2V2i1SRXDp+pNIG9oPW/Y/PEEdGWp8Z6OQd/Xmk2QJz9MQI
E0ODcEkvBgrJKgix4AYqWEsPbe0GGd0hS3tpKNPKLi6nKL3Q+RFoezRYhx5CFSDkn5/+lEyXxeew
20xUyro1+xK5b1jh1MAC1SjIDU29yE20Moq/bKGCq7Qd82Q4asOlgBwt3VvGxSXpP4hLZfbUDLpV
1PdreRkBrXQJ6mYkORwNOCOJotvPcz2lJbOhBStwuaGSEgV+XTX5kDhyKRvMVSmhPWb3oh4dawRx
+nHwqd0BAnDlp+SfUZkebNhZI513zszi5IL5NIvZCeXXWAp0OZ+xQIlEm3sFR3TrxgNNSIa/SkcF
DLJ35HLnhaiqu2zi6r2T5CcBGXTZ3c+zObmROLDQMfMRkfF8fSWQZ8cQxnQg0izuIFSRAChEmdQW
yCZ/Huv0g/871iyl89Q2bSGrBRcwPMzpyDUHtqglG+rPPw908montPrvU82uVc5mLOtyDiSgD3jt
H2V/nQbpADuEFXi7kdoQz1AAqBGyJJ6OwJ+GKZRVfp7Ix+r/dieYWDmQyOInpMx2h99Simiqntdb
iEMKQ7ZdbNCjr3uvZO0upQ2hdTPFL5TOlaFcUpLzCP9ouZOm+6bbVP3g2o2ySfuXPImx8lK3DRBP
NE5bXQMOHfA6Dg3o0KxiXJ8pE9E5NLrRRelEEAmGG0+msiPcnytaneONYOKxj2JCl9eh+ZbBnBbO
CH2wqUKsHLNnXbp0Ku1hVLBDzGlQoYAnZ/IdFWxNaw6VQ9Yk5Vuw/cAEvkrtS8WmZWvS3nhwcwF1
rMG5HTDzovSxb83yzsrXxnSM8D/p4nTveAHVQhpngL/9/J5P0jtRSLK1iV8hlM5Ia1EoR3ldy9wH
FE9CjSa9IK6lni1bNdtG8EOwe4KNSXpLHYlbiaaORCKizt05NEszjx5XhbOugeFSH8RfD5VrghQd
YkEiDTu7pAMPVYQLOytc+BRbjH+mqLxIu00AvSuf/rZOsTTsfGlStTdC7ZfPmSxqSlNGj+NBpIny
DpCot9Xrnx/91Fp38EsiERQyWYSaX3ewPVSFkyTFx/2T+M9p469ZW9ho49tB4zbtEsCRhAYEVMm9
FQyPs5yqE1MQIhKwKQJpdABz9lba6WYreSYpG0Xs/NmnHsT+Jn1QKpRUlxGN3u1dk7+XCPOm5tmY
btlD5w737ynV10nM9nzaFui5dYNsTt47/h3IpvCcQwTpAtHVssjrfFarkdE1niJngQHs0aMmPBJq
n/kk4gT/uuu/TmV2z2iFLWGvzFQ4XHglCD/cCsZA+25Cg4LYhlnBulIuhbVcDV14Qo8vfL/OzOJ7
PPp1FrN7xnEyu5p0DcyyP059KCR0JJWt8p5Xt6CsKjyEHuj6rFDrhLUMtDeECyq5jS6kMF9XpGI2
fahPMszEpndb82pIcEk1r9F3pvFVOm7sHFIHO62lE560NJqrgBa27TqBmBXWN46+dbKtLtMQ6m3w
6qU1bQZoH8O7FWy1LFwH+LUqVMHOvK1T34wjmqAAzQVfZ/a2qiBRgB2gotPFvS0XER7S2krqrgKk
rPgo0IzTWJGFa/2uCLatvT4z/PcQmnf2afjZAWYoaSfr0xRdZCqORyaOSsZlChMpmf7UyC28RZw9
ds2h++VtM/IZa7xNipfSu2rxqbgdgvsz0/kOz4npGCr2K7Zia85sOgG6oVHXsKbDEE7R8WFtNzAp
BpaLkBHSoYGA7qwI7uQnUIFfsY50DJDBr+sG1zG0AI5wRJQpcO5VfDSE4RQkChuyPjVHwGb2bUVn
GMEnSLNlEzz+Xx780xxmyyCKahOhGnMIGlQ+yzK5Ss0bEQ95QPsc37dt835myO8hGO+apFEWlnfY
DIiD7VPeOIQRHLOSIaX+V2UdfU3eFTZeRZcDtXxtZwePhk8x1DqmyRoXxEq5bZUbL7+Oh3Wpb36e
zMllqDqCng82YFuzxzcbC66lUcL4zXCAwtfx1hcES957ULpQFUrzTEx48uE14Bd0XUBxc5HlWIaT
XUzY/QFx6jCtkJ8Icy8oj5Qp//feFbzpT5KI2Zs2fT23ixw8lXIZCJMfwy6gw4aL329xTnGiitU6
vwQ+DzbLC4Mo6lXJA2zOhis/V1bB1KwkynoJjT2cQl354S22ET7kMzt8NBX87nEwa01/IXZZnbxk
Q7umPqlxmYqLYnTSzUjNWJKt9c/f3BaPPZ+p2OWII8jj9I+06dMClBLVjPO6Ys17lxMcup4qGsIV
2J3aWzVQBu/pVWnCjOrJ0xohZezI8AdLuWm4vUIKxKaEPZt9WWbGzmmPQ32XtgK807phXTTUREeK
jal0VTkbX5I3wl8ZOBtrSqUkR8SkvEuR8EcE4sqbV9IOvnZ2Rqhf9BigQpvDBNzzXxOsuCiVxyON
X5ONMCDlAgfUgVe0HM1hqdRvcXcfQs2hkjhU2VKEX56IoEdawMLta2jJSvD7n2vfK61dLSg7HtZg
xnWa0kQQsJPYRFzFuF0tbI8aembQ+J34MIL9mxHRlEOGNesibfD3yegGY1NvLFaNWmx//ignwGk+
iYqMlcjU1nHs+noqdF3r4+wJQqwN912ykGnISsMew+M4hCv1GHrXJeTQGr5Amp67C9VTC+LT2LML
vNOyFBmNBCrp7AXvOjOPsnVjYA2rNjBVNyJoAZU1edfEk2ce/HuW+OXB56IDW7JrGa/oj+AphoRk
ASkk+5LuQPrG9j52S0BFHhoWXA7qU3j/6e2LnV5liJd+nsup0xAWPd68YKWcirPkOLLLeCoin0DG
2hBPgqgRzXIBwu/Ks2eOw5+Hw1Hm1Iv/NOAsQ64lBycNk4+eaNblNNwLvKbu/oT4NdsFlF6axook
LFIeCxA+y9t5U3yZ+nejQ1uoFJEGrej4kfszbt9J53V2m4x60wDvIOz3Hek6NIZVA+yR+Xf1YC9h
7rpe2K5bXV8SquIFjd+CRF+mOpIxhzSXhlSvexp7o9tsVnW5hods06E4XOrys1k+coqlw1atrup6
nUKOahfKuG7Cu6dEde2t3x1ILqVg5/X+aqie5FR4oky72H/W0M2lveLq9aZN6Osj3fuaAtfnEWdK
+MR02EyvakleF0+J4yLemeyVx+LvNoWdHPzuPu8fTfvKUaJ1qYEyTcFVK+/l+KE17WcZnogT0Vyp
sNweQpoNHyZvfo8qp1ReLAp9n9WP8jAtUrVYU8tfO/QYbXsQkLrEByZ4UYfWDcdqrWAj1qvmzpG7
1eAdw6yCX+PvYlyi6SuUQ+Sp9nK6iKV9jPbBqm9TA83kRLu6GLosBHecdHX0ED5Wvh1xpQlTP7ya
EKiWGnQ3smo66srRnQVY2Iz3iQJi+SRB2m4j3NR+JQaNGTNagQVPg28szIT2yXQs1+m4mt6EJpQm
1R3D3613MKqnwdkl3X2k//X83x69nOKLpvodBK8VZVVIGmmwGrtHu5cA4zgwR1pSWS5ShhLintVA
TapvvBp/WWVrDw9qvOn51CrNzfy/0LUWifLu04QJIk3ZEZRR8jTuwyjaoOVyVR/vQlnfR9xfYmfm
XHJ9o92W6VqTLyL5thiiHQU4NKfhAuQejt9ziUtf391S44c4NmVk5JsycaAQTvSyGu+FmoSQaemX
1iL07QNGJx+i+tGuH9FCjNKzFeNfDHsRYmVvQbcv65s4eEiEflF/0aEVxeNFyVVTVksz2iEd0H6n
6lXMsS0BDiu4nK6pt+jGZestpWg1qFBHhRrDvMy1BxqitTRRxqYeeE7dZH8lleO+apfYzWx8S136
B8kR/CfU0opyEfBzDj+ncEc7uvXNhelVV15hLVq5PUwh1G/LJlRDn6FNmypvbzrzGXxcwowOZGoR
TZrb6L9Flbm2j1yjJlemQ+3duDWTbJnRiSB/4ZbUoVU2BC526Xawjh2n22DtTGC5GGxt48OfBpXA
5P26VKKV5MmbiVI61kPAxPtKyMOlZl03ZJ9c5xbNsPyB5nzwjdLaW6TcJb1X3tZ2tIWVvBgjGFEl
9/pbKa6b9B3rtGXv5xth197rI0zye0ZrKrgBfHKtgj3Fo7QRTrf9K7ltBCtcEIGCJ13LbxKQ1FB5
7DygTmXCH8f+wE0UCOJem115TbREoelmEEOz8KmqQ5elQptIDKqLaDHky+FuRAROC0TkPD4epct6
+muOf4fukq9YI9oNlvWeSq0qL3VjNdQvXb8bxakBmVtXbwD6ACFECtEdAnL+yrzFK2jRFRvHWaGa
CbxDHLx1tfwQlsmvJIe/X+NmhjFui0ziIwJurm3QYSNdmpgbGXq0sI1iEzjjJjJ7koVmWRnOn0Re
mIW3b6QtvfzahP4f8XijlTnGNRxxCJ4KPr5ObSaBDYVDZXxrBSw0217mBkC9elR7fylJBZSTaNdX
66gKCE6eWw7XCk9WB52RBCwuQkgOaxmmdI4DQHEYIJJbLb3/sALbjSQI8P/NHTxyBy4m3EHKyf66
S+5Ysin4hzduOxq7RLuwubDHa/05MRalsy6rvV1ki0reoxkBBydSyuLDoKxtEy7dQv6FAWKwVMNi
S0U+65s14UEOTXL8BTeNGIGKW6/Eew3pUCSFZzKTEz6HxAWscVPgXCal868BUaAWRpjpXMbCvU/T
4Kz7bqnciktsaulyqZmuFryIANrhVFVzWIWPWC2jaBds3qSdGreT96NhsC+WwVVh0JjGOjgDTnke
hsxVcCZ4OBnH6DhPq/AYdOoNX+eL7NNuqpRydhOsYF57/h7mhkoHwHPVt1MpFBWY/w40ezGaH42W
0jLQP05JH20MPrDtLEa9cdaV/2RwaKhCWEhPGFQIX5/L8J0mhaUcXkjSUlX35rQo+5VPSEBHdfjz
NAb13GMRr36OjU5Uyvn8n4adhUYtypR0DChZWyAS1a65r7W1NWEgQ2py11H8OtA34syYp1CQz2OK
V/EpMVITMzX6luo8TYX7/OBHi44DiYaDxDbtxowpbi1/HvKD1vYtF/v0mCJC/DRk4pVFI498TKfe
5Okhwb9Nyp5rLmmle0+yHRTK/rLKPxx0jIvUrxd9vXO0dRYv1UHfad1zFryjwfp5WicDYRxYhHUn
ZiTy7EXUyKizosFUp+TeEN6pdLKi62ofHa1qWgg05ufxTu6dT+PN3kLsUQbUoSeLJU2uweUHPA/z
+OzeUT58er+/8H8fbYZ4GGMg95HGNy7+tMOSQmWATCogrcVExVvbdIZS0RzC3qbBAknpyuOaI2HY
1OkAWvknexDSzoQ+oD5n+Utm7eCv8znql54ej7Ce6auzVqftZNx1qKiMN4kjaYh/V+qqhFaM5bq6
8Jorsu1FFGTb3PmlqBliyG4t5w4GtXRQxYDWusyxjyiIXmRJXdZ+vHdwiu/iixQ5Regnq149dsEG
dxBD6tdWdGsEgGbGsDMGeZH6F3b3SGiysKH/tsre0fKloTarKcD0wXn2qYoh5RCWkgME8yJSN44Z
Q3rHfr3fj1jei+t71OwN0bqc7DIUogW28bkPPT9xRwmkjL+HtFdE9moM4ieF2NSgxU1BDD7qGW6J
0NA1/WbqpM2IdbXQZXg8jGY8wK8vC0x1nTs/eCkJ0Mu6cHs4632kP9tV/6DXlwT2ceE9URPu/OgP
KrmdJQWXZag9qbm2LNpbHyWjDXcn1KxtA2ChoghoGtkdeu41f0m6BsG8aewzV9KJerI4kxxTuFMj
gdbneFJdFJ1W6mwLwigHE5Bx3FBhEy+y2AMaOpDIdagm5nOYG+dZPOrJ88nE7Eo1aXDwzRcUDacC
05FtKTwH4OtZghsvY6wbG64OQ5p4x8H6Q/WkQyjDFbZtfM8Rhv7T/aNobtSQPmiwirmZdEqTP2/i
k/fSp9nNdlaBa6sZ6MxOqlfsK+oeoAeUoVrzGQL6z2MJPPrbLqZ/pIGXPSSyeZ3Vq4dylITZiYGV
jYNEYoxfpPEcA+MkUIYbFL4/BM2yNbuDbD2STKNkFG9cIebnI+O6YDsPPz/LycPv0yizw1bPi0Y3
Okbh8BMk1WJvN3t4987ZMvlJuIGyKUtXdGmaO3jZzRT5mgHpkzrVpL2b8kbcN9HHk7F8VetIJB8b
F2gNz3bnOPWU4MwfNSIBNc1Wh53T8bNsCCNQ/XO+Y4pAkC5Xe684szROVif/HYkWJ1+v1MJvUiWd
GCluU1d4+Gr02RG6Y3m4pbZAJuZVusB0yOkF3dAWpEMIf//7r/p5FrOzwpECeGkK8QtECwGuh3tM
Wb34yKn280Cntt3ngcSL/xRBBIY5aqglMMADpJMv7Q8WFBsczvzZsU5GZZ8Hm8Well47VNl5KloY
gZBpdEtBgwSFBB0YKayZPGc5JfVz3Ss+9vN8v+P0LkIRR8a8cLYTMzWtPEMECFKnLO1Gw4POgaH/
2ncvKQOCEXQBxhL07CZ3nbRnr00f8ZUqycFEzffnNz5vWkhRQdTfRW6imrg4GrPZTHmYV3Uu1nL2
OMJctxvjFhcLNX+k0dmWPdwipRsmGJb+y2RLB2gvoxUvuxYpaLTHRY489ucpndxdn2Y0O0O0oKol
CQcBUb/DToEP0gJhKjdnMcuTd5Cj6rRG4Sq0ITV/XW5+PZXTqGI0yhmCM8ygFFQ6cGugw3TrTFdp
azwhF9X0jr4hlTt5YBCJR1MECRAPXwo3lv5o6sfr0MGPfn4LJ6NpB79oqOSw/e2PGs2nvVB6ipYK
htOF9lRDqQoUQAmSBkF0VulIbSabwbjTyt/wFDhmM/1SpIOOgvFCkl3VXu1WUrmUdKZ3q/RnVs2p
mJryqgxdRYOuaonff5pbwIVrjMLykyzaASPEaXFhU+7k4DVQPWZxt0L7+/MLObks/h1zTtTUrJqq
TQ45Nu+PGJpCjOCoC8PVdI7q9RH6fNugn0aaLQtVLTpbHumjZZfqQoUjU9uHsi12FoGQJzUB8Vm0
dZJx1ZX1Bs8JQTvLqhEoiS6yVoBxJ4L4qXsn7V14VbPWgX1K3a0j5D+PRrIMpq3fw0ECZVNLDNmA
m8q8OyYjlhCISMLjB/mjk64xaSBrwCfp1rebXWtoy0pOVxYCtBzYCMc7Ck4L/1xrlxNNKdAREZhR
2hQZpD57foDjUpMSDsZKerF6ZykXjxCqknTtZM+WSvuB/kaKFo2xDiw6ziwGzXPTol8Y0qFSKStd
edla0sIlsnaKr5QcRJCettepfg8sSC0ZP6FHRMWQBmXjLvQSXqq9GuR6wWEFr+nFlAX36bqGSh7d
TOpB8aEXcuMMw+8KjxQ9HRd+c5nGZ84dRRcny+zDCyGBrlDL1TkSZ9dPrwZ6OYDfXvRWfitHqOxD
UJfyIjPMVRnfe+EusMD2aenk6AvFfJlwgEt4DCQIbkoy6Wk5hJ1HangKMpwgXEvXQ6vTDGotpYBc
/d8YJmTxK/olaVhJHNV4FaRrMz8M6TMduPk3/WbtqLBPX0v5Teu3FlicTH31j04dwZP0rQVcYG0Q
tIuIOZt+9VbnYqAZmFtfQYXsLMMi2VcBmDc+Mm1ED3HfXxaVfhg74xDJ1lJqHhSj3vrxdKc1NKYO
DLfoto3k7Csdu54UyxpEzrKebe0kuaF2ZaG1TIhrOGU6qThAQr2QbH8d4t8S2wbd48jP7lC7CIA3
8NNtCMGD0rCDJ0lGJsOn24DFThqgnsE5ZC9NY1iGLKdqev5onylsV4T7BbxA5EygXJNW7BW9v+C4
vkAlnYTmvoq2jfxbVcp1lvvrohjvxmpr0cLHLmVsP8lU/Ljfpbp37zwP3XG0tWt9mB6dgpZQoQV8
7a2mzuBN02THV7DC2BpOdyg6cH86nNJLu0wW+pRsfz6wThyStKOjf40w60JjOIsvmpreLp1ZIlSw
hbcS9iycE2ABFMaBA86ej6dME7+MNzuU7a6J4acwXjmuYjKoMr/i9kJ8CFk1p5FPrOMEA53M2QeW
aPEj3qcUC4J7ImPgET328LB/fgWnKsGCVadpJvwg0eHm60WBSaod+2XKUZpe+c1Fah0s0m3F2GTR
wmjvOv/aJGqnEjqMm5+H/nAs/raZ/x364/L/dEd5U5VbQY+jsaE8Ruh7Y3k8aPjy9+zfXo63ZUdX
SLgAFRRTDqlce1PjRd2i8Ziem6FcNTr12aDd2JNzkYzXmiO6NvAh7zya7NF3tFgCbHnF1skvzOGi
5d1VJhsQVxw6O4IqGSE+t7RziM6KjT6MkOePhhBFB86C+4xB5te32iuo9JWUt2rI8abBLMBIn5yB
TshQ84olLFyiddfullNCYwLBhRGEwtZZVgPVKBeGuIVfSqqs+kmiWCDtTSc6JCMO09QtCfNElaZ1
aKesLz1nbfTCfS2GWtF097aMLUaNt5Qowu4FdUClEd7PX+5UYE6a+u/jzTZOZ6RJbhS0DCG9wmm+
zNeZtkUMMqq4WLmwXYz21j7X0/ZEeCG6LKMrwjhZR3zz9Z2aI8Q/XPwQEWZXwpstXGE8Y1LNqs1z
98wJ6EOF7Ys0mMK8rs/DTtnX47pN6XpEFZUWkrh/YXVHNtdXuLJFe4or50PdE+n/lzFnQfXUDeZg
djUCtfLBGiJwnmvHuAvKW8uqXX3chNUVHY4wTtoo04E+uVn1KzL3tryOlZugvNCdbUqdhEZmdWpD
ztZcG280q0GjdO7IENHFfHGjoFQVRYbu5MybDlmT3ZZ9hhQp6J11O1522KNQ0vtHdmV2uJf4zxOs
8bPJ9qnzmlUnVISi+7Q5y7Urpc+DMm0+JCrifmUJlLHosDTBx8Yp76yC7kOgMHtU0RqHflLw/e1v
HA0PFZvnpH120fxR/gz813iXEFXklwHd+KvxWmSUfdz0De+R7qa+00K3vjMfpYYAlIvMbX9Hr1Pq
SsG6+JXWq5xf1yvYylTyqKlhBtK8malb6MvgjV5e6OT0xlVfIa+WNKPBYvm50amxIJs88wk/+Kbf
ngvXSF01FM0grfy6l/LGNyorrrOLKHSnP2Xi6u85hnP9iqnj+kz1I1Dc6XV4dVK3jTa9vsR44q78
q7+Or4698v/kdK19Nl/hwgMd1/f2KzMeGzcSz3HmsLFO7EaqQQosJaZKi6IZmBMRPlhWWmRcm9wD
VPEXTu5ClZePxqvyAHzu20tK6OMtbiNR54aULzuCDvGD916+rAfITYnrP2Z/MAYfrmu8q+DgP/uP
4619pJkoi8c+qu/0pB7fSZFa/HvEn493BI2mj4nwQhjH0VwHp6+X4E8s3VfZwj5Of5pkDRFlfFf+
CCJp5XatGF9mKu9DR0WWRgCskoeWecrHlvjytVXXJa5cbwXWYL+syXWOWG2gEze1ZawKpiB1D/1P
QZ/YhQZW9tKGrqrhG+euwMJNB6L30v6TvfCTgQIhdOVxzS+HcQVToq9Xao2N+zp7D146wPz76N3L
3M10ZQc0TF3WySLN3Zg/dEgBgO41+Cu/5d+MTej20PeL7JeWupFMXdtV75VH60U7jg+e7aa/7XSB
0Mp7zWn8Ui/G1y5e3Y7KInmz4ND1O/gMEcaHr5GI8xbRW4DjCr/IF+Xrz4vhVAJAfdYh+gcVh1Ko
fl24SRpnasgteOFsx311ET0kD9FN9kB30Rtvb2yVbX4pXZmF221x/9jkx+7w8EYRY4HJ9jrfqWzA
XburrvrdsNEPBUpN6Sa871/tq/zw80xPnFXocoRcAYhAkz9ww0/BjWzm/jBWTBSrUKJvfGDHtRPv
YRhL3aV05kI+cTV+GWwG/4WyXnqGwWBYxiM1h+/CZYyLl7D1+fmx1BNYuG3bIudUZT7CfDPGAKuj
lcupwH6Es5Ic3ZJZ4l/k0s+9qwK0Q/1HGashricltNC7iHpFIyRRkHEIfC/CBOXIQeg1MkfGQf+u
tY3fZzHRD7xhdsh9OEBYBlH1d7GuU0zmoGlDCoyHSZoX/hVSCZXpKWRwWbWJcR+tFAeN3qbxNuBG
urwlyYkt/7byLmXKTBqWgxnsHdhZrYN1KBROOHo6DCtFrle4iEVjRmkm3U2YK9ZtgQ+VBhwXr9sg
X4W+9CBN8X5U4PGoxylNLtMIWyGcQpHLcZGTc8dHSDbwz43BXOqNoKKtG+jYvv4GblJwtDaEsEY9
Yij4TKFKJRt0YpXmSDh3muOuJU8Q9rAx7mlQKvgfYNZxJh2Gbjl61gIDujIuNqpvQT2lBaU3/DKd
3755LVt40iJIw3hmlZ/Jqr5B4irt3GRMN3DFVdD8zaX29FYa0c9C8Iymm5glP9LZ8tnoMLKbNna3
aBzBftp2+6SoFklBb8ulfK5/77fi2cccNA3jYEcI/uclmz7QLGcKwKmRS1voQEsBwdXqVZ/4y1ja
tOTzMAy08N3KX0LdOrNL5vtRcNwdamBidCFIn8XHjVoOddX5AMhKd2QGFD1M0DDlNs6Mx5835LcE
TkDUCEosByoILA1jtve9KvXqsUFjiXcOcljBeG78xA0CjmK3b6Fjso6pR4zBc6u9nBl8fhowOOgi
NsAKFBE0r7PBsxYYA88F6VBPiwlDVVucAQd/E+m3wPL9rwhgLVHXGY5mxeZgSZufxxfv8fMOF8Pb
yAnQhzm2UOR/vQ1GkIWak48CZCbaNwpSWWJsKEfgy5cRGPw82jcknuHQjtAIVmgBdcuaRU1xVIdF
FTfeAXqUPkLWsN/iDMZqKG1609vn/h8HPnGqPdadsyRlpiKCCy2WO/dhMR1rudvZ0dOZOc2CI3Bb
wmHa02I0QSTnfMi6P90zMRYnRlWM/YPlmov0kvzXZVuvvZV5Bt2dV0W+jTRb1KadOKqSM9JTuE1X
BanIJl5Mi+N4CNdHzqBltjHOVJvmR8k/Y2o6tyiAnyJ/+Dh9errOm/Dx6er+gaW8gip2SQe8xeCq
uzcOt824i1a3Z97n7N7+NuIMWoWE25dI2/qHdjGs68egW/gH+Vgu0oXpEp7t1HWzKnf1X3N9PDe0
+Kc/reZvQ89im3DUvFxqGfpRui4elIsdYfm6v3A26rnXOivN/mckm4WsYtmszaXqca4UoR2X/YPm
Yv+ybHbW+rpzV8WVutZW2zNvVEz7+2P9O9gsfJdzOR8iOe0f6hX5xRNCL9dYJW6+S7YUdc6Mpp4c
DWBY0WRDAXqZvURrDJssMMP+QQQlLjevi2/6Mr/0ljfK6mbY4oO5xy/UDe/LdXWZLPIz22ReFfrn
3ZrA8xzI1F2M2eMaUqJMihaIDamss2WJg6Pr7+1dtW1cfH/XkSvCTvvKXknLZtNvk3NlqZNv4NME
xJn9ac9Upak1PX0wHsaFufe3/0PauS4priTZ+olkhkAg9DcUunGHJCHJPzLIi4RAgCSQBE8/X2T3
TOemmGLsHNttVrt6V2UoLu7h4b58reTN2tmtPqzl4mbv/dojng9CgditNEa5fZ6l7rNPuOcM+WMN
7q6FutL3KYy71TwVDWcvA3ySPxkVMhffsfcMCXJ/1/97NJ6HhkWLUctSt/GvCWfxqXmpulaJk4C/
zz0KXey803IZimL8dHn/l7n9Z7Q7N9hqHnmj5mE5B2W8QhFULlfbVSJk1/Ob4tlpVoflD9uBsui/
p6a81a+pdePE1LQtgynbKVAHT+13aww20d3L3A8Hq2U2aDl0LEoraNkIY7nJk+N0H1/crS55t39+
wjnfn67Ajkv2srlIIxF4naMIOUtdNxbPYseH3vd/5ms07rxv65SU3VPEYFDEzwxbs5fHVUN8PvFI
D+/MX6Pc+YjqFtXnMmYUilnuzt/LL1BhwVFexd8Hejabu3ihdTxeIqP8OZgNe9vnaWEnfukdnm3R
XRT2xxbduRwgEmVRq3HgQ7YhtdwyJc0uZFcYg7OzQkVZhs/GfHhZ/VrDOy+jGZdbEu9YQ6hE1x2b
5mq7K/Amuf3sWvy7DfDu/+cBbLf35jaH1WHeJgYooVjX/VO/I2+2bpcjIP5O+uTp/hMz/e9WR/bv
nyM2Lp1dWldaOVc0B1wkpdxYDhw33sXtQYPqwHjhXJ4s6P3D+o9NvPMrnSwtrgeDTUwF9pXZB/dr
WQw83kpOKA0BC2vwUdvrkx25rYklEwcBiWd3lxrjj4kjtMLryYK37j6eNimrk15lqUsyXf24dxGU
nWTqQOswJH9VCq4wp9sUlby65HtciOLFRZwlaZ/x3n4acSr7+ONzyDX8CG52CXL/uQ/X7HZJo26k
rlLTbXxFjlfJXjbZO5RP7Wcb8NjR/RrtzorgGrqZYcFoC5yPOA53wx1H+rUhKr89+btjuAcw/Guz
f411bz23Y60bMAXP9fFujUaHTY9Y0HRS7+s9H+gSjJyfyPfSLznoB3xTq1fJeepAXmkvWwtCbZvu
KJb/MogFVSOXTiJZOzdv9V2u/v6pD33Yry+9sz4aGRDTSlgVNEDccSe4yFDQI/jk9D++VX8Nc2dy
kXVNo+2WYY4CTnwJXq8fOaX4OImzd35FXe6Ja74vYf2xA3fmZlyyRmZcGbBwdLl1NJuquFNJUlJ2
e/73JXxs2r8mp9b41y3ePJIPqc74k4Z9G6TOzceHseeR6E54Vqy8ddyL7KsPp4sXbipxJiA7eIu/
f8SzCd9zMSUGSpfNM0eObumeLmYfXTGib/z5Vv5EuH8x23vAmpWczHYWsbS0GAUoTnzyWnRvsnav
vea7ufWu3tW+SUzsVRuVuqPTjThDbgCctocKSwAZTiVSHrNf4QTPR7fZKKxEuDId48UYnxxrFLuF
fZpQgimGsVsSikDyT/pbGGv44WUtwCa728/VvPLUGcpk2+u4eS+aNKXRb/atIPYQW3KOcjTpTs6C
OBHk8DvI90B30jnRje58VwJ+dHjoiazKFU5OXt+6ojnI3OrF0akGDE5Ol4f2zt0f7cLXA3h4BjDy
r0uZYh75NHmv/IttjrNFOmqL74Y4rm7vSS921A9u9LrTXBqzo4NqRfcVTnySNW7H6byHVH5l/vX0
tn4YIfznBLbvIp5mt8yzc4MtyZxcUjmXDQe51bFlZwQJg9OswbB/P28t5Rj+dgrunPexSqrutcWQ
6Mi4FjF5LBGtGc4ur1GvE2ReyTYRNfTgwneQDLFhSbCn++Abnm+W6Pv4QmeCfe0hEvXE1zzxaPcP
NCPtXvftmA+72jovs4luK6PvPhnlcRABZpP8pwGku3sXyt7IlXS2YVeFLU0bOaJa1H1rcxPYXctp
ytSlPXBy3Tyb3U9K5M91/8+4d1t9CZvbKKtNFUfQKSKP9qQruq4fPdnfezDLvx3of8a5299OFUKK
pOZneBiKzpOEW4w3L34bSgUKnstOU/DG9rTgGtpPLwz14/82zbvbOmuQ3i8NpqkilP2q7asHblfE
PiplbtJ7VoW8Lzz9Md27G7vV6eDSCsa7OC1X9w+rg6vOLs7GyaY1kX1pQ7QbtKeViy8XkcwlqkDy
6H/n06bvhIPJCLAseTkVo4NStGFXdJ/GMA9fNr8O3d1tve9kYZ1pbErhpCITcwvj0vmc1pPr855/
5Gc52qCmmgbMMjAz3p3uq1Y2ujFRzLzffx+Og5uoxezro3AdYb/6OE35+expaKqDe7/jv4e8O9hd
DUSrdkrruWx4C8KECYVg6uj0ctM09jZ0rwsLxgokSICU2bh+ERgJV4ohHevVmiIcI7IxXZ0HZwXr
c8sbNFzRs+3v764j/V7tvdqD5tvK2U22k4EjUBGzB87aftHk9wWPdHx2gO+pLf9YwTv7OR8jhIo6
B1Zw2PiaB2f/yzsL4dhOk9yM7Vfi+7MzexIEPMyO/V7DO6uJtumuFepq296GY13Md5EtvEkHsTjh
9Gzf1+TnNHs21Yeu8Peod7ZjhvtzI8vYOXrQe2e3Ld52djT8+DC4Ag7CcVQj299vn4fB/O8h7wzB
CC/7uJsz0Z3oN3ql3I2o8yEO9AFm9EQC7O/DNR/Z3e/h7sLXbjevzcOe4S6zcR6K940rhOc4p629
sg+O/UKX2hP/+zCo/D3kXQDbro7d46FSW3nh9O9G77qcB3NjNfPEZLRaXya9WEw/ny3sD/Tpb1Z4
F8uWhlZcsjPDLlIh3UyM3ZsYtwfzlh+JZDzXRSAs2xudxEsPiAvNfC+2/+wjHsayv+Z+H8ues7yV
X24cqMK5uYbdDWBcFFeCd5QFntzj953h93Z6H82a7ZPRbKkJy6FhB8FuOHctNxAl7mEwakjbPgz9
aWJ/Pqt9/GAE/7LSf8RspVYXVan83dB12/2tGOuSEPPguK5QYWtr2rwIZ3CVIz/pfR+w3m7/xf+e
xsPFUwt+dNuiDwL0m0AGIq07d98O97R+khSZ79+OYv8Sjw+hbVycSW952SSGRD3t7wb1sNj0e8A7
Z3/a7a/n7Lyv53CJnAadqWGbPkAOgxoM3WROdbHX06fH6lH64/egdy65KJtp0YyZJQmAUTk5jaHd
VGGFVzuxnxp2xz3ZEinI+P3p0I8C9N9D3znmuLMD75YyXxDQTaA9vIQaBBOH/tkUEL44CPLY1354
eOJFHkaL/wJWKer0P+RfWqdDdYl2VjUfmn7spl+Rd55RtrXNJxyqj032B8H1r4HuNrSDvmu7eYtr
4jWQRzLtGXI7N0hhTKsnCcPHl9yvoe62MTwdtjnlWd6fb9tFKcsYdUy7QSWompjD0O2sjAnI9Nw5
rMvRtiE1qU0+NffJAVYW8Yf1/vqIuw1NLKO1O5TM9w0ZuZpaqcFLq6beU/iNJ/LWjy+7X2Pd3a+p
lh4B0kT1XBvvnN1rV+6XXdGQVd+SrdXTh81DX/BrtLurVb9eivwUsrzoUKEhMWq7cNbsnMl+HXfc
1iLvPctvt5+NeHe7xsejubvGjIjoM/qx8Lz55tt1BPjyuPN2X7rhAcJsogXp6gS7yeKmr43PMwEw
edN9KoHKvebDVFoe/9a7+qlEWHbvvHxvocZ5zWkuN+T+3Qp6rQq+AxuFDoSiRjTKAMiEG63d07uL
+gmxrvHQ10AMAMIYctv2fdEqb5hY3a6r5nT5plKp5/KQuvq88NLe9r3J1TnoftefZp9cYAP5R/uc
0+0D65I4X33r/XjulT2dQw3Omo4QO+7n8JfZxqw2PWQXDoEl4uAkc9MJr/KKPR+Q43Ei6EnKoSmv
syen/eEOgQhuNOiiaKN+gzX8ynDdtEMjNctGhedMR4irUVK5jXaxRHAT/gZxWz3L0QM4e2Rgv4a8
C0QSix63amfQw3/4oPdvcaVRBgbopnQvTvTd9E5NcS5F+42ufUuYfvutIl2zPgRU9QGmIYZNmq1l
F7oXvsdbES236Dv/4EurdZZKc9z6IC87A2Yad5wCpCbA0+/xojDRLhLX5qrZtfeft/npbHfXae/W
12ZwCRlBcR4jE3jSgKhKzqc+00F3QlZwPo/q5f6jtaGTbE3r1UV34/20RrT3FRGkddbbvXqXr3gM
z4k5A7tzGtNhap3JkOjvt1H02up/0acDjhNw2FZY69KOz6ik2QCP225einwyy2Q91Y4yJl+89c7n
SfoFYco7ICCUI3WvM0bbC0jpeBN6Lcl87IuLOWwD2rhWmlNSmnI1uyLr5Z3c1K6nyyua69MtDFxn
+5RMk00GS1mDQm5iCtBEexcOrjdrbTIvtJ5q3+LCynYuMYmOhmDQ4kjbWziO1vuZvsgmo9rbyitp
CJqdxBFBcVN8pm4otqU4au4BFrMzffx9eHBPve3ytrfjQSceV0oy7i2tZ8VVtj9R9KClc4ym/U5m
bu20X+E1OkqaQbtuk2c3SbdlC6VNml5tpAnOs85yhHLp6QsRTXDJ+hfV59a8oC7+ethOOkUfvGrX
zfdiC6YD9G8TwU+764foCPqIN3b76djwo1A0wUC7W3luy3Ss7QP9NSOgb1iwTdndWefkwDsXjVur
UyIvJ2/7LAJ9lK9COue/bes+2O0cURWIztiWKSDulaZzs2FII7v4xIaVF/3jxvo1zl2Md00Oe9j6
W9Q/miTGbvIiYqpcmdhsafV+jYKVPrzB7fDspfbEju/D3Ozc3ANgY3rgL79M13AwtB5tMVKbHnqG
v/vYPYt5Hi8o0jxK38OAXuOfziq/6Idbp6iqeRJcnYun5kp+kkhva1vv+vRKUIKyMvgIpIqfYcge
PyeUJs+/B7+7yzIkNI76jcGhybM1KvoxSTqa7gbqMUw2qRLR0JCoV4uTtx9qcz2o7GSokSp6dq4e
P1p/fcqd076cG3AetfkU+oo84PIidiGF4SMixwSgQ5mPCuPBBuH1fygSPDxs/1mGO++ttWjwSk+3
ao46aGA4rYYIXIWQAbB+dkanryN0gE9O2sP5mj8CZEpt0PphFv91SXXax33ezMBXla7uRv0WaHG0
95aH/s1LQU+8oHuWeKFA59hT1NdPzOtRQPhr9JZKIfwanU6S5NRKGL1N6mozw//KghfrVj57rDUf
hRYmUYVObzq4ucZdOBheKyu6KhzZW+WcZMMeQh1jq1I2vEru4UVXt8rW6azCQSFBrjR9+v0yvGY0
Pg/33t+n/UPHfu9Vfn/MnbGdugZ8SxEf05iCX7bbfUs0vfMHZBnoDNubWDZIP6XBWRjBqX/u1/2o
Z9ltZxcMrHXdJkrnTPC8R+j4ChkXeMOui+KAQ81EFvjAaI1hjKINWqxUlRCmHYdAukzxtkiGlv/3
uTxEI/6ey53tkgRoWXm4/xdsTh9sqaGgUAwE6OOAteTeBb3Zp87qUWj1e9A7Ky107Vicd0eFpep6
l2n4faJeFRwkPSWQZs+gt7RKcZrvRhBTkFhWlwQA62Mvm6KcWVFGm2bT8iVuQfDkVwuLJfN3lAYa
SKHLfJx9HYf5MvKiQHsPubwdHksE85oD02dw80uxbL51XsC9G/MjTnIazaMJV6XpvdKsNGxOD4Po
u4OoG+RNw8y/9Bv+SzFuhqJe02sBROPqbLk9+ZsnQgp2sJFwl0prVG+2XuG2vHjE27ZPotZ0dE/v
xbMWDZxoJTs7W3NCN3fSAcPdvJLGju0UysnaPzQ4K9SMUjk4BvEiuQKrg09fWKsj97FjBvWqnphB
VtjRS0YwxIvr6jWmIYma/OtE9BsPKLzx52jNb0vour9zLN5aEVZkEOg1RLxDR0gSMzT8zqa5DOF0
0URFOxZGAuEzgtyvUOZm/NTMuXqGdx7EnzFO5cocT2K3qU2n+AlwTs8Ow0PLbpmNJh0woL3v8Rnl
KS2ircYBzD92i463iRzwvj41POmYQ32KBBMYprbMnvWLPXy9gwcB0Q4IlzzBnUsxbuFOu1pUP0yK
WcdRArzo7DTdJkCEZ4XDh6mf32PdeYwYBqZLK6GG0d/6tLX2anBupr0Xq6Zo+HsPQu8g+39B/Pwe
886yQVCZdb1V1R2bN6CjcRkmkihYHJZebdOihbsJo6dllIcv99/j3hn3OWm1TqHOXN8hrbj5Hfyg
KhNJ7v7X+Ikr/oG+3rvi34Pd3bkHrUibodEp52dJ4RMwCT2iCs0EvulqX5yK3xMfq0sfMjd+U4JR
QE87X8YsReTRdWq3Z+ZItVPBNiw/tJk1aq40O5RwtRE6wAfmhW8hhZariN8ptewp+ylsYte+4O27
tjYIn6U+HnnHX3P6acT+davmDS2nqf3nYG4SOU7t1FOIGRW9afOnN+ujLN3v0e5C5FK76rm1BaNV
Al/Yy/SVFqbULv3IayFCgiMbQMijrlLkysdXHkB0B/qdUUGF6slmPkzc/f6Uu3xaVWvmfqdAFvQ/
ryOxY/VboEhgmn4WNj0K0H+PpLbg1xLX1fXcPqiCsjokTaBRBIoSOEYkfrLuro73VXFM5JrSBAoG
u6FUZc4nl6+a0F9Or6E+89dnhMeLllyvmAqLCaY4tclxZXJNbOo9HevZqbpzdwft1qhS5Q7iOdSY
vMjzfqlAb2CfAJ30zfn/59zuXF43g3c9US4PdnVn51ALVNbUcVO3+7Q962Hp1gKOTyIfMilC8H8u
5CGsO+dGu12C6AKH41YODam9hDe/FrGxsSwdXuUSkDo2BM4MlEv+PKx5eKh+fcTdbnabl0Nnd+Ij
4uDmHmnq2MtQtmfLhmu4aKZ5z5yf6vd7dIB+DXm3qXkISoO2NNXZAUrWPwWNXrQ2PM1Pl5W9W+s0
xi60NxJDw/IN4QP2ok2xv20Jmm3dvVtvUqe5LjooPogyuAXdXkrNyYn62xnpu9vH8Zuuq9oNpwYZ
pX1A//EhaO/tsnA6uWtaor6NtDzo7nxt72q3USN9oXSNHNBx3Yq8bhKUb8jJ3T5ub0bPBABauAgy
XNDsSGncRYvcTebbQlxG1fD6ep7sO45qWbQ+MtRzYKde502hvzX5s7Br83Rr+Enp8WO68Ih8l0eh
8ch9a3yns4h+7nXVCHQkd4799hYOEi8hsG7YGrhhZGGha7yJ86BmT4iU5i2Alt9JrvqrzQ/j+8o3
WfapBZ2Qrbj9e51vvhF1BOozH4buXRY7v5xYZKgsz8igWnIKFCN5d8SO9rGf78pZMSML1q++SgTT
pgnh2WvWK8jRrMgaXgtU8mxgt6MEqFYqW66xbgzNTR0kE3J5+8/LqMT+oL10oJXUB9V71L8utv18
XLwW0Mv0woW5zGq0M0Tx1V6iydb8Or1kw5+Y8YZYgJ93Rdh1Ltd5tZPXndxf+t3KSZtvrd04s4nl
B4VlE1g1nGoEJ2unHN+QGO3YxQ3WbZllg/2Bz+Ffm9Chb/2wLfNToERA4pdNCwiIBjNQEGXu5ebt
kIaNfcjw01a/3XTa7aBR25Zmn26LqhqjTEJOsbHYh1A7AKDN/MIheX9wyi37eK2kjvTSDfxY+J7u
fOsFZQXw1d+XLnSjslqk687NPx3Fcb2bHRXurfN1nBbD4rULTdNBXN8hGILZv2sIeDiwrY8d+7vZ
9qFXz0ap3x60wONlvdugHrRkwtV9oikHYKLU3YL3P3T5GAigGrjoafWyNtueZpfiQHIm+ayD43u7
z2lpfu2cxrD8PEwwijp2blsBccsFcq03Xhkdsmp0fwwvw10PMEbf+M7pMmr1iyHozln1jogEbw0C
f5XtLDowktnZyc3DudF1Tg25BWkXoW7bTz6gG228grX5OoxJi+cAySKZ1pB/iPaSp4TNX7SRUXnD
4syPYrRvSSuZxdqrxhH+VqTspeA/YRWNg5du7Wxx+Q7f4W3y2+C4eTJq7tFJSE42QAaS33LCXuj1
tYDnQDKMvTjIqSkXfaTcejE5qi63DbPz4GEZ5YMFTy7W2cnfLrwlOniOepy7SIlMkdQGtFq7HX4C
EQGKeSUIP9qKexXQ5YOSZD6ODpOO933w9rzbUoq21kQLQicOjgvzw9R66QgOKz8iNdzql2MapnHU
TgcYruE1QcrR+b4y3YhUbikinymeg2Nut9w86NhZLxsZXbvBa8AScBIo/gNkaiUHsV85x4X1EX9e
/cqOm8Iaw3eNgRk20En/JrcF6o1C0Yrjp4TZJ3c9QLJ9sB1pL1cn9XGNubwQOMbYfTHajsoAHdyR
916+Xb8vC1yKPtAHtwH4HGIRbZIMO060uNilmw+OPFKlaoBoicLJFoZNzs3rzIkwx4eXy7umK5hc
9Y68MbkwsgGmDSvyFP1Mp/aL4fklgnn2a9fXxOFzP29Rii7WbXfXO3qhbAbZsNXvZuK2dZpdlFVl
ObDGSWCOG9/tN8MD9ugXG/UZjR6jA5oovg9BPiD3NTy9ISPxxoGQbaGNDY96AAgt5+LkQZM70vLj
YDs6zZWvfWu7bT9xu0H42ZrBllD2w0l3ENPmFSayO6G5bSutECs7BGdukt0o66BIwSJf7Kt3drej
vfox9Ysq8DZfNNa83ddjEZ9Ep4eP/ogkR2td2dQeekf1FSCBoQMB5nBiW/fjzcVJAmxLJ+beerUY
5lIPOsPimxibuanN7LCqzSAMEoqBVQH5MtfXcZEHha33aSiXKFAs46CiNe4NNg21GqBhA2vcfuMs
QfMrz3LPcrXHzatzGIRTWoqdg4zdrd0cz6hLvRkYXO2bDgXqYfcllOnQsste8QahNUlUy01WBwkn
tThMDi+4qaWxam2SF03c3HBIbarj3aQKWM+Cx4V2E+EcNgqhLfmrPCqTdYtSaWvUmaD2u31PKjc5
2+p/hGHtINw57cRt4TFMu7KQS/FbbAcphBaSHJKSiRmjpUMCZJqNcHY6LOL4oVESFL3mLNGw3L1a
1RzFFnKeSNe4p1UxO81xu0av4aRO4bWWMGb22Z1J6mU4KYSqUtWM9I3sA/p5okLzQRu0XvKjuBBA
fJKJZ3+avd2o5e5PophSsFua5C+O3p4z3V3QkJNMutPbR+42R/UEkhKyypofjTqITHkX/+gnIJLV
c6vpmP0MZQi3ICndwEkklPEKO6R3kKIL1Z/D987mybF7ba72y9vIdLoBMF7A1MwSyhaG7MqDX3zQ
W7/ZDuMxcZ38oAYq9pw0y+X267QlN6/xdXDJOy+tEfWjCxTcuuCOXdXz5A1litPLdaSHYjc7NSUX
cZLazW9w6/7Ob8cOjM+Fcwr2n/DhdahOQqoVKOngrcgJINbamGtA2Vs8gKDH8CwByFizN8etnYp9
wB03C/GdVOB6ylOE3BAtn+LRKMR+4WnsFbMcTg+iqNhufxB1HNe4L1IuUpcHl0Ah6pFCgiVrmfb0
AVCr/ZxQhfZ2TNU5uG1FWTND2Ovmt5YHt17uvDDQ+21AShDD2Js8c1qkP3nXj4/UyET0RWOPl75m
X+0Nl4vpXhY3eeyZ/fzTALm9G0Vr5LGSIJnXQR3gjgcHd686n0kaR/CuyK19fQNgPsr9KEi+z7Gd
56IzaMGyqb6CJpJpu990EBAAitjTyMvZGXxg0B7AQyaQ+hhGg60Xy8uQrJttvDRfjHl7xCYHfDod
f1+HWLQ3baR+LNfMnPDIXa53nLwl26VXHb22FUTY5n5Q3BzC0e707EZLzS/ftJd9KULSczGKpWil
2PqFKyYOSP+NY5guQ9kZNUeUPBf81Pf2WJ1ewymG4erylb0Xs2y9MEaImny0XNVytVvcXCIHasqH
4LrgP8P/uNhiOF0vRM9DwDZfDOvg8LPOFU8Iwome3j+5aAvJNnD92KXyGb9sewomvAO2v2ljPhax
uEnDR+wmm84qmh57vEoIEdsDgzOmcHt1oNqhiL/xdwegxYk7iUcTC6yZvIxq3ix0SuPjKGiabztf
FXN0xfeTjghQyiDcc3RqWjOVadeDk1t5p8nFJ3wVClCk+3O8c/+LtKHgag17kIWuyJzal1mHi2Re
DLtfbTpnt2LysV/tcW4fN25jcwRsEr6zEcHhTQyP9Bc3F+Zbp7f1s9qhMWGgXLyBnajmV6MXU07L
FtX6umiseXe87HzI7mWbu7brlcFlytvC78gzSdVakJGdnc/+lBBH3ODo5rHNz+63+tDHzDJvBt+U
M4H2iqRLx2Z6OxXTGd9hj5vvNE7kLF87rEV/NyW1SlzgoF8iCoygGpYvxsltbaLp5auBzPMYfa+T
oEatLRtD9i/qlwN1yHkhZLOwlzrRjI2bps55zrvog6zzxTnShcrseiz8TxRi6xhmTZaumLFwhHtf
KfGqiMe43sFZwacyGvc9+hEBKXD7N9atgbEoJ/W8fslXaBZZ3D+hR3gxjz/zQUUt6DAxOdMq1RZ6
i0hebVLBfYrq9kdpWw6aN85hcgsQAPSG4H0P3AqbghAzgpuertSuexBfu9f9OPO2ztaf5M52frNn
ezeUABQTu0DaQuTAtv3dMOpxI84hZnq9BdmINkbuwdrlIXV1kFluDHlfzesBpkurm+mZPXZnN82o
jicNN8yERRsFObsg3npa6LX713VLem3aGjqa0EZbbvO84eaT46xLa1Zq71flZz4+onpwYs3MTdZT
BcCbNN1qrcvW0vRvA1JktWRTdcbtq6BQBWwdmy+DKVBiEi/JOPU24LpJ2IsTOMSC8RhR5OuPlFu5
05W7deQ31hdvO81677BpqmtlQaj9woYitNiPfPxlpDnbxUnyEvI1d7fovvPEvAKPGDW/rz3cBa6g
03uDNVhsilfZcVSlckdhVhUXcFWrzlc6jsb84NS0uYk5e9haz+zCNwfU4jJKJtyEiyN9Jk079QlF
SQKqmAa+LAmQwqBUs+Fu2spSAjhYhqPjpk2ETHQ6TkcNTndNiyfSAvYeuAaubFCpuNc/L0nHwOrI
9U/SAmZEt0l9Wn3mmKMxjBwiBlEmAqxkNtT7unsLxrG9uZEItFjs40xlr3gCYbUWF/SW8PyMe0DK
2v0oiUhIeNIec2VcriZi9oQsH9cdDadIWfTxOORIOzgluiNJE7fV0to7v/IOLlTbKnNCCTcUvKZ/
PoTkqYs7IkFI571Ip5x1HIGKe7ZE4fmLtUT9ieVCXGO8Uf0LOzuWPJDIN2hjVNz9HQdUGToHWxkx
wcvVJvZ6v3KfqL+oc6Xg8QZN8nLZbMODFxgIX8toMXKaDGzOVFduveDVS/rqwidq9gdKRfYHzePy
POZGZYIJnx85G5iUbRXuJLQ3QKA7zqYXz2SBkIyXt37stpY81xNJ0oKOLPh+UTTHlfNrTdhWOzXO
kb9HNmBY8o6kaRTHThDIGppvdMDwc1Ti5RZsWFJl+HY8385ydan6bPiK5n374qGtxDYgI0fLzKby
4HOZ0Cz3P/80hpo44/BVKyTPFZdnLQuj81mqJBGzTBlXLPkG+8z54cd4FTcTXosnGPAw9CgwOYh4
uScKstxAONyQV4rK+F9m1ajpcE831huLv7xziml7ya89+NFYmp+j8AqBmAiHNV9Iuhl6Z/KQ5igk
Ok6nJD2EKugDbySMJqWEP1Ep9NsS9VUySqziz3lS6dPdUPXScg9z5gk9f7ZZ40ie6Vy72Z23rXrM
zfbEpptQflzHHwlHLZxyIHG556DggZ6C84uJuKMhLHWq1GZ33yoZjqGrxhWSkcfNcEl5KrCIZadX
4CgMEc0Nhq9eWdL5dZj61yHypWp52brCKd0WnWzKRrjJ+8n4xs2LduA4f7kM0y/68AisOIxoEr6G
snAsX1mL6pbVGK49omLHNc2xVIcWrK42RDIMpBH/1cU4yfJpeC1OGAXA/VLVdAowSxYT0BYEedzV
lYPkqVQvmTYvlVrSMrnG4fLKj4KSOJJjGnNTkh+hKKNOdUywlHCKiRTIZBr25vyC8XMCaE+W1eBw
wxxrzhX7RiM1Qwhrth2qD1UH5iKP82tAPs9rk8Q+YzbZ8DhVDr901AjlEKSNhAqa3rStawZAfz2L
pOgraRvRnB/8mmUHLUIf4HZsytuqS/cGRIh9xB7FkWyxbjegcBb7V5LGfNKHbr92QGfSuMIfO3lQ
b3jgDDsjWLGwSh69DIqyJN2JqIJTOwldtUYKkUIfMi9Lxs5pRqTLhW+HxEO8orRH9bIVKLSOavPn
1PW27kUchlZw8dWrECIUjzfgouMjTqnCP6DEO4lODrMIoRwTqF5Nsd/FCZMeqtG43z52nwgOSrV/
qObMlKnHbmOS8zBSlVlyNqpn9rTZYWofECYq8p+JWmpVC1BGRfkdXK1FReBfM8nXOp/MVo1onOIM
dbEdBEJnMPrimCq+J/5CmlNu3QbbCvqlV087bJ7qv8YqltSChQZYYckkZxR3ZHcUOygBjBuinOp2
baszoSJPzIrD12EI9Ak56/zqdSf50uTIKQvQWWYCbGxH4/8xsJ0mOWcW5gXTZ9kiihchYBvQrdw1
VMJmmV/xSD5urJ8QoYVpq7N2c3OS4w0WteNDtqg2TRgv1lA1ItDcZ1MujKAfIbH0ylqTS4/c2NkR
brEgkTTVvoWjvZeArglHMFAyazLtNhrM/AH+NP5SXZlnPqE9ObBj5sqS7UmorjKG0H9OXsRBaohX
CpQsxSCym311PFrsQoOJXmQ0KQb1IuLToK/k569zDuBy+2LyE3OOUnPLwNXgMiBi73EEWS8IFGco
wSbytulWolxqdpcawNJiiUPqoGukVu01X2/Xw32PU0adzeRr86/DV+Qi2WXzPsMmsS8FKOSucGBA
5i8Cs2ZlDxxtjudG42Cc+YdrVCqbwgv3NfIOynUCv0Fmh5+LwiLdHUTqZHwqe7vRJ9o8oiMrcuE/
8EL8bMx2WRPghCwmnAAJ+5a8qkMUY7eF7LDf7WmBS83AuoTznWdxXvEaTuSqQxo6yfDgqcW/UdQk
U8AkM5nRGsZS0RWF9dEd+qrRMpSI1+Ngy1fzG1stsO4UwYnFRuoQx4RLx4RvPUO0RooroslPOMrX
8udgXoL1hUNe//uoq1/P4qM10niwh7Lup545Cwe5z2ueNB+EpBzfm1OPYP+WxbK92i1ZYfeVpubg
Ns3Y3sot5J6vNvytS8GWI9hfL+tpTl/pjqlf3S7fe/JCU3B0hu3JlVrdiCeFe5qlxMP0UOPZhyUH
YCerfipTmUMDBG7S5k/qgaE6byFzHe6WkKD2I7cmrukbfse9Odo7C/Vd8sdgGrsEyunowdltfUCl
RCaElKpC1i/WLFJla/NOTvfhKib9GBwHmqcwZf/F2ZktKa50WfpVyuq6sUYICSjrqgvXPAuJ+QaD
AMQgxIyAp+/Pz3/x54mTltHWV5kWEaDB3few9tprb3oOLFX4FxJcVYWP5hR26R1cAkiVjAsWt7TN
Nn5aj8k8rxbnEXv7FGL9LTYikNFnbtxvgZ5qlp7jWzJ+1OXXSCTYzeSOTbhHzeXRbGKGgUE61Krb
9sV82DF3CiZnveWaAgv7itOcMCsc248wkowI12B4jewrbgkopWrhDhXji0jZaYz0AXURtA/YHF+q
A4cl6FqamZ/ZX42R7M6YZ6w0cbgx7d14XtmtAch4Wja8R87QU3O/2JX2e3K8mk2Vnkw1ftiyF0Gz
7v7bRj4uuc7Yht7uL7N+NK2LiVbi6mlMdfMM4RNQBgNllcHNfhlYC81Bx/VpvU3JwNgOOzjj0Qkb
3OXZ7liIm9lx3uYUHlXYmcmIADmYaO4xT8ok05TMDVE6m5at86tKDP0PB6NjAeNbp9XdOOZYEVsG
jB9n52Ay/YbDuEuOF2IJ4ACKDSTpzuNLisHkbRwGKvZpdTe1L4agG5fkNSxh3HeDt5f+RVD5gttr
n32CUPsuBg3O2st/Tw6DQ1qVXutjf3Z8npzcBwyA5gTvltEKq430sgrrgU/A+7+s20D1m7bqP0fz
k5h6JwSW+4CnxCZ+lTfibiq9wGFah9euCed41WPRVg+6+nfs8k9aA0HpgaR1XtyWrwCWAnGtGubV
R8V8eHeYARKsANlGkg14N7Z9+nDCi/emwo0L5+kPTSHXx23K2GPLtnvCc3qYiq9z4Jy9fXdbntJX
/CYY9yFpeGpaOZXfDJgVZ9UTjhtZDdHOpmMc+OtrxdhtYm1pOs4ilO5wvHV3nKDk4l3sU1KtrbM7
Z8HXO//opNYFFgXD4UGS7H4HylfXGW1KIhPeOLGsOxd60kX6r5Oq03+lXownjRTKan77aBcMjwBv
t/dAaOZxbmDtESI9hKfwFsJ7tvdR3MpVNs0badxLWnsMy6B+AQ8UlPurBbhYiPHhLKr4kKpd4+ZV
1tVvhXrQtS+rLS3Nvk5O4n+syjrl8KhOtLtcoSdBDMmAVddF/zA83wydLY7dGBztu/FcF0n8MdR+
Tbxx9DpRQQ3DUqwpSi8VrFgnbPgX+xlhZe2H2Sa1f6LSIeMxaOZCXs5pcsypUCJUQyRGm7Nz4+8e
acUPYAsFL7bdyX67D7c36G9Zh31kEOL0xJY0wXsMmpDImelsbqPty2mEMM4FKuYQ1eyef4fhkb2c
A8pab4qm7vj09U4xM8bFvkfP6J4tFAczGA4LYN3W7JW6XXED1jkbnT48NxzYRxU313/YTDtuca+a
wSAyYz58O9cNkTHc9w5s0wtRwVGs4NSnVGqM93Lv+FdLuuPphijOGBXxxN+Rqne8DyR6/50gQ4RU
xV6ycykNFHRYyFiiF77SO9UmwG3zY989NnIrvBvwLolOrpuXJbkh24iuPcj5L6sVnh2ALKJqDy6F
U0RSIrlkbUvrgGvs0L5ObsVybuNdygByE6W4GG1srmagyIK9rPDpryH165B+WhlOkmLN9rNyWOr4
8i65KhCa/TZW95hxj07dFcNU1rLaaY/4Oda80jma7MdZns69wxBIr4a+yeZIwW588hqLAgbPljes
L4swK94GB7NgaD3lth6B7c7k1Ll0Odk3zDtKRLAG0N8mQt9HLXevidLdxliA0r1nGE9z0/C79sEe
AQYaLgaH+jMwg7aUahTjbfbwGg4SFPj8G7FVy2wFhVFmLCS+v5U8rb3L5C3qJP4j0UZvVqo2ziGw
+/FptFoC2ZCJtrkChvsdv40Lfgjmf7+N3QhGJehHuI12tCa5d6j0QcvdUaAel0O0st9PGgt2Jm+y
yWVlinNC+weji5WWcSRnO4AryzA3xGFUq/JVnbjiYF/GCCdPwzl3+7LuxkZCV1g35EXiB3f8Fh2Y
veML37Kg8weaYsHmH5LxTnVYHv60Eb3Nro22CslWd9YlXAfb8zVoH3sLeSH0CXd52YdvF2lmzy0o
nF0CCk125ehWI2jYVFBqlwM2vGAda1vBTyBy7z5sxZ+WxmGsx1ebMtqq9ghczRPOvcmSY8jdi0JU
P8+3NVmM37Xmw23IZfHRHGx8zUAhiUfJIZGpU2UoXnMWxK0vBMXBobbezZL0opPdJVrUkVpZstXi
Xrqz9aAZ7NASMS6rG9nXEC/ot+A2NzEXbRcJdxfCcKq726C0iI7iMiMqtiCpsZtn2PP8OroM6HSh
Q0+PCckJsZn3AJnSn3acwtA/ZDN9fXntY6BvhKVdhqFaW9VvTx7MEx+9ULk2rrXZOTPrWugX7+uN
4U2Zyxo8xzp0NEf9i6DZMq9Oz2dCE26TQGz0snr+edFELGLQ8wFoiEOocZJBH/qK+xzjElRiSTYm
MMbqM+yMcAzm2ce/2FJpnSE1Qh+fkqN52VkdfxvfJvvRndDjxEsmeCQ7aeGrVPTuJzSjX2NsqOjF
bXNMlhltgwvw4YLi2qwZkMuAOgAmhw/v+BS3t01/5uTgXUymysJx7hj70TZ+WWxCbMnJo/W59Nvj
s250pnqmeJ+8Ee6jZtAd7yan1TE9LxpXGzuHKMTdPUYX1K6jDnFNVzRw4oBgQ1oNyCT8A/Hfm31M
CSXSB21CyK2vGU+LxNQ5L3cEy/Pk3RNFqDoESiFtSRpXnmOAZLj+GmGljOwDhkD8pTE8XTzjD7Dv
HWvVInBkwDxpukyhz0Y5bLlt94qktnELz6My3rttgg2mj7Ms1+HRXkAdjO4Wcj/ExG20fG3d3hGf
dMzj1iQ//pKaOW/W4zil9CTfCkiYlGZTLZIhsmoiPRanbTf6tBUdve6kiu9H8zBoJ40ZsttXIjPE
T8cvYzrc9jVe48tok6boSJbsbFqOJvMvlfQOBGLnlCJWickuX4X3IUo+Tds2QtYmLbpWE9NwdVTM
MFietOeKdWYSIjFHgawTA6hEl5wYPz6dT64joyvpR8wHEdtR5VZjKPX0P94jlnpQo3qBo6+/INtX
UFH8x57vJNMjl5jeiGswOGW8G7zbqDs7vIXTKdHIjcH92Vt/NXtp3VjVRMFWmjOTx/7Q/lXap9Iu
tmaPCn5Y7v0PCBrlaqh7d5MWl32enfpFcE3h/mDuruwE6vsaFUbV3RPD+Dsg1qEyN6mYAbVTF4zu
y4OlItR1cLS4PgslRuc53LonW2PQCM0NaHf1IsacmbyHlnnxmpMmSjtNuKAfKObzHJDD4sodNsmw
fBFCncybpJY33gQgx0kH5LA2ejEDoKqESVwJQiGkwi26yW5GI77QM1f4L0GfH+tVTzJQwM1r0BpW
QPJ3ekZpUbhbHefhPVIJMLSwKOEhOg7vruz7JUQ2W0u2GBzNk3nKe6Ot24KVtWnQlQqV4iS2WbGa
J62vz9bY05SEv6SycRCnbXqnQgDwXNl7MtxxMTywNRDb39uPYScoVaFWgHVSW+liMhysLbKOfVvw
LfxEs240vbbBxDlMHdTlLk4LhAlzjQLZDqC9sdTA00iRHMnuARGx2giRPPHpX9knpGt6Toege7bB
Z3H9U4fCDvhpiY3eWce/cMeX9UA48wi+QFhxJJZ8eAUAeIokfr8xaj68M/3rKS/+uN7nO5RzwKyV
htlkUUHogQudCzhcIZ6rjtvsms3CuKZ78wki3LPr6DyV0B85edjxUwZdZjsqGgFsJLgHVSIJg9wz
hCnqDVM1oFaqAyw/7ZYjAdrSpjTGTEB8MXacumBvAh+mMyGuy1WTqvwzpGRNgwIgx4OyjjbWR1pA
aVicUixH9o6bVKSJeksm2mE1pbI2Oj8V4fvRUZakoyAcVf6iSaLTv47Oi4MHR60L7N7mAEtyPP7H
vrFJn46+7NrHtEjvcITPEPa3seZ/Rs/4Odu6qo+pOFHFSY4P49N/0Oqv2EqMG6kB9ZZaXMDamJtM
/HEVjj5y0GE3qMNyJ43wVwPyNgQERno0HY7jnLFSuR72ZKEZmFOSAbr50WPqxeBpqf3CwxSA5YCO
m+Wo/fXyz+7TPbSCRtyGOryX2mZKTGrgNME+Crqj7synYWM3Q7wTwJlDnCa3Wlca4dkhuRtVXIO4
tphTY1TA2eXwAAEnvDpoHcXYUPv2xODrbnvctZlJpRgHcgudOSyR7n5g0RmHAflxXr683d34AE4T
I7+mtdug0pAfkhYoZ/oi6Xc4xOYcADJtmvR9+i1TO5hxCGrr4APfRAGtGL5Wn62oPMz7jDQGygEz
VeIqa9rNyXHwWiA3cCGA91dt5zIKNHm/t6SnG0RlGF9AD7jUIyYseF0yRdWmVGZDr0l7HtQw6kw0
t5SGTBCtW841dwmT7sw9PKwrocllvBu3IwAtrDdM90QSXSLYHkEjPTvqBUqmuEYca4mYePe1OuQ7
+tBrjYY72iX18pjoy7opboRpBl6ChI4OgIMJJmMhyNMzwSJOLSbCNO1bysS/OfVBBrZwbKnLjtjH
vfyN/HrlvN1OygChOqjd/exOQ8jB672NY/iydJsEkoQJ31RmPDqmkvLKkGfanHhSyZlYqiRVFNQg
w7n3wlDW22CBmJ53JCIvxxpABP22dntZuieCkVNO2GW9/T2ZaJvuLr496KUv9A7M1dOEBQSdrrBP
OY9VOXfnBtBeYaIl5NJEBptMtMRXntKp5p9HnUg3u14z7cU9euNkP9UhaY6JYT8Z9so4mZ+hLmco
XgkaXgYPwRBls+TMvc3bqsAPESZBGnXrgLzCZnNmTMy5UBHyW4nMbd7EgXgFcJHHQN1URz5bxqdV
x9/HnJmnXzh6zfmuXFxsOnenvC37vt67MaVuJjwZBExPXHa5rkigDY7Qw2yQB6kHcc5eI61jzqFP
XM0DEDO1NYUyL57vbOkh55mxj534ejM0JuYAErMZiEAYs+Mys5Msaj5+EwLIGhw9Rnz5M0LjcCFP
FFuJbfcOi/Q96UUd/AfDI8mz/EvS8DuIWH2cjzF9kwJ3QVXPQvNVsI79sOlqhjLagpj7mv/aEGfY
FTlce/nI2eawGs+10KlK6RaUKplNg/FtGYWjkmpTuyA6QBry7pTOKdgt9xHyAQIWxxHls/2gWFy4
IJDd5JXWFCSeVmtvtN7EnLRTpaTK2s7pDIjNicrzo61aTRsEBU4eZ6ygFUQ23Up2ILXhSAFXjd7j
Q1JMCHBPpMLkb2GF2iP1zpNPqtLmUHqvRAMtmJ7GNMJ6z6Fq3WMwIvL607LCgjQcchYgfaMzeLhN
t6J3947EOiAyw6qkTurepchTsTv5URvYWGad+vKW4K15tcTNbAnCRCqvjt6TUWMbTIYoUA2VDfZS
T+ovAvMHSaayfkZNKZ4OCA8HJdrl1zURFxirUXsSt6JEcV2jeNA17hPNBOf2gNmzyievIgAm0p2T
S3Klk7enrmLyqmBx3UzgUvrWaiDD2m25F7vMGv1TqPTxAL2IDxC79swjtQ+aU407vOy2cwbK3Fpw
jb2TV9soZZZ5Ch8kfVlvu6RsRT41BK/G+mjmnYJQ6VzcAv8HYEj6DpUHrwhuBMWdK8pE5/ygePRw
SVIjFp9Y/0IdhdUl2zpTTLq5DJeBEfky8ajGZUwzvLnSYPOV4SfvhJon8eVDQTIreV+1Bfucvl63
TYuBmn+SRkiNgBwWkVOTj8LXYhYVd1Pk16gdfKzDoGk+IEIGPf8pwTIgyQNPtnVvMA0e7jGATeOT
q1pnp5g8h4wbA8pLZRbzoPbCySA6r827rIBkbXczmhxMBIKi0TWsPHpz3N0CSuOgOTss1WlNRuag
+/Ekqkk6mCEAdLvjq6egSZsT4IyeNz2UM7x7U+gpVLrhDsz8QMDz8ndOz3oyQ0B2hHVSnS3bSJVa
bPukMSSWuvjCAtRijVQvAiIFYdcX8YvX8xugw/4xlaWIjn8JGZ8K5cCul7io7GLrY96xCSXE3y0+
9LBK0xwh2rHFIzrHk9mm98Q68nwFRagCg818ZZnIwy2hMJ1ch73pjaT7lezDYnEcvRQaG48BDP8B
7UfjRiWBJb+0Fu1J9wqWw1xw0aZV60iaffCGZydm7jHqys94b52o6/lmiKGl0qNFb/tBb3oNttoy
X5HWNV+4LnAfShSby6rrXqEv34GcIE0/KSKsgI0expadITWJa1hQab7SFpW/YVv4ptx10svWo5oS
nUM2EDXjDljQIb9AgHO79s0bthCWt8u7fUkrCweYtUHHpPgSTXFNF1w0uoEnvHkMJo4NO568U8qu
sOMQmEAZg6pGUhhpJ2sT/Q9fZJtMp2UMtJieJi/8P7XLpJttC9pV95YBkH63Th4IT3bwdIXQDfFI
7CNICnVIQIoWnhbY6xnVgztRjaTM4Ggp20nkt43sRJdqlpZ2VtoAAnneDqgNEegDRSDpG53NllPE
kO9MJboltVjpTv+RSy/f7Y/oZHV5Ks7dOTx7MFSCBnzSbf+BoAQerGt3xzTe3UyiaQBVvKt5ha6j
W4DRBEC1qScH1fj4sqByXTemN5dTfBLHoBjXiKX3L8A39RiCek/FRO0tZohiiJhrq98F9rhxQfjC
OCVyIyKAP1CG9/i+2Gan8GFTQ207MMYJIM5+dwzRzrq6qG9hbk80bcgOO8oICUUvpv2UxM7q8rg+
OpTQF/Jv9rPW+IP7ci/Bfl1FL/hms4/OgAJpnWr7bWrGeSb9W0DAQ1Ptc1hZn9HuZp48RgRHEoBv
hzyzRxa/GzBYvTHT+jKMvWYXr7MFbVaAITi/DLSwartyVUdaqrNxHPfS5vjOibsR22Oi7mj/Filu
+eZ1bSXau3yndX7L4XnXUTF9MAUjKGe3HKjZAzWRdbutVUUUiZAZU/g7Jt+FlOKgXwT3uMB1ZjUV
hQc0+Eznxa1aAAMgIk/nc7OPXVchDD4HdSPaUVCjs5mYBDZG01YgknXgXdpNmK8kiBTUUK+PT4OO
g2HY1A9jl948Wc4hrGFqlQhkXe8sPlfqAaf0CqlvUW/Z2VAMnL2HxRGnT3Cmf+Gz2rzFqIW12+Be
vshq054jewHlRJ7XsOFR8cCw+vOYwrk9vFEl+xiLnd1LAW3FfUPmRiW6eRTHpZ7R8yOG5AXW22uB
rXq3UMVU4BGpzI2JYXup5sGHD8E/2aItm6WhImO12bSIGO+jjkfh8BFo3gPACg/ZRrZFH37gPS0h
TZMHN8UFvkrcGVztJ70GpGXQidFCrkEwFVulFqdQRZ5T4wNGrnhLR6jxLntp338HDVXkgK2A32ea
COi6ItWCPG4MiwTXDqraWh5tko+oBK/VcCSNiHyMFdZGHb/RfxoglGZNd5XkU0sqwFbkNU98SIZ3
ut4O4MMUFT/sU/aAwcaa7swyihVnKl2p1xl8VtWEDgIUtK/hG3fUjrV0j3UcE++0C6ENbpAgZ0fs
c+nUy7nRikvjLQwqQrqNV9pBEymteHy2QolVlX0Jz7VMVwbIWtpCVxrwlaxwwYvPW0uCmqp/9U9p
x0fCmjuVVJPzhUJzppKnZU/IXRxuU5kWBEMqJlkfsLnFnTk+ZwgsHOwdJUp2NeIE0FA6hFC7peaR
XXmYJiUlGnPIsljnqn9MKPpRCjrmQN7xLb1Hu4TfLpFJAqAlIGN8XfIcSqWdkweUdB7xxfuYY9aL
iI5ukzsHpiVdMWEx+9aXUKGMuszuF3wVuDUYC7LXh/f22mzuXrhaEIyDeu8FLQh0WKCTbZ4SuB00
Lzlttzdqd0XZZ9Odo9rtWgohyIGyWMPDHxCSo5JOy42DozROByNf3EKFcIh9TQDysKrBCB/aS/W4
yagbu+FhxX35JLel6qkD8HgqUNgOLDu5akKoeQmOQK9IreyjLrroFCdygshMS//yWebNf2dP9jGJ
GSymyZWB5IRxLmSORPN0qxujFtZFiaJ3Fqeg+joGnymbQmdbn+xLd8CPlZcD3r2A8POh15oo5L5m
nuYumVsN+24f4Uv2KFT2qEbxwQ9sj63PwT0kVz29LbnBbtYlPrwZJEYY9o5m9Og+7oqzZhINKcN9
v0FER3oqKUUQJZJqphmdLihBPjd4qrAXNlZVNLwMroDpe2Qy5OvgNB4+9LOJCqgrenB4qUgQW2bb
dWd1Ws6Pkr/UXJ7MfaYRfGhEoOSQMCxgyHg92AXkp9Y5hIH/9htBb3Ubq7wNLd8TIjY4edf+Kb/K
kRn4FRKQ2uUSyCKzCLRjKOllWXK0WbCW1QwePAyV49tPuh2/bR3+pfPzW3vt/q3ol49Os+kd6ubL
hCV2pGbRc8ixfpTf/p1Ew6/dtd+UBBD9U25PtNAGb2PWsnrQOf9F4ZTcLsRLiNVIDO0b6ft//sf/
/p//8/X6r2J9Sv/VCP0f1eOYnnbV/fbf/6nIL/5Hf/QvD/lNSqC+7c/7sqS7X4WFCLwHg6dhQS+R
REPSLGnkswJS0Z8v+9PjftMU+HQbhz3DK2VHPAhJKm3qG/P+54u0ftO6qzU1BtzpGjO1Wtq3luXe
tnM4zV/0R9OfJd4HsMp/KV/Izpi7WFCjNSEMeATTEGL+f6ai/O3q33qVm+XtqtxUrj7ZqmZCe9Ez
PfjbBAZKdram1I/tBiyC+Aoq7ly8Z6yjx1qPy6hIGMrk/fAqfiNB8Leb+dbF3Og237tOl5uJgFzo
odAwnYB/cqQanSeDamPd7MKhgYlKwXhYkgfXwY0eoz/fhlzWb5vtb3fx7USpZ/WMVhh3Qbpv145H
7Q6d49WfL4KM+G9OrtZuqlJ2Vus0mS/IfXwtsl1VyCPwv96t3qdTl9pjAGcdHBdjRHvq0/S8WYdn
ZlgCbqWG+BXtk4SeidVkZwW03ArZ5wZOYvfiEOg0WgUTRSQB8Jo7axiODXQ8cSeFzens14Qre2OQ
DU7DZLUJkoyZHFQZIJzZDzHpeIOtaa+kUe7BOs5C/ISkklKwaFjr6A5te501HYZWTJLRSvUGwBgi
uZud1RleGzdibYcrCUFTyQ+89XKNSzcTTxMZ2RsmeE6FE+AVFLCmse/tIGbszBjw9THP3sFdngyv
EBngMw6U9h6TwoUjT1oflNJ8+E0ffnbBtKcsY9Z4ItlmX4o7oln1DjE3q4JUESMisdHkas7WBPTG
Z4IiIgzol/m2lpKPHkUTb21Gs+XNGGg2qKBwJz1eDNTtl4mdnAEQAB4Iqx/MzKYIQIoeYtQQkevO
jbB/sSZnc3UgjIOcAsc4o60QivjdnUEUgm39pgdGNyZEiVZhNZFlH5ARgvcfRX+SLd/8j4o3yQXh
LUhrFZ7E6GWqYdPqGhH4DXD+TOHMD8aSWz3biS/doW4iBgGoAhTDrUnW3DNnW2slGeNhnMnewpCu
YhQoeVkQKPdmwpf0aV4wg2jTJV7guSjfmDK7SbuCjLxt9eVLhYHD/nLsMe2I66gjeONjyhM3skiF
JAxYnA43kOEkDLNsvEZWK4hoNXIeYuY4s4NYnUTmRP3ZjLhI9GfRSax4CrqAeagogVdt7cM2DEfd
D5ZzK7FHkv+/d/QoUGQua3Spa1DUtArX5tllVYQkka4LdxIsHS+IFH7XNnjZ8LP57GxARcKJuWXe
tMv+NiZ0gIhJwR8V/noAoCiCJGH3l0YCD9OgWuhna1oiRRREL2GOZOgk6e80SdQI4Vm+6q6jrTmB
IkgRxKBUrJtMF4fG4fEvIv8dNr+hG4k3KURkP4UHjs/V5IQqxh6kIISUhrN4YPVj8vWhtUlzx1jX
ZkYjyZoeK1OEy0KIqazxh2xuBwYO0Ky1BAqAYGyuTSezBfzyoG+bgfcSvMqt4cIjYFVXTWtqW94U
xWtdhF4W8Xk/e7pnQYMaJHro4zeRmDO2rrsaUU8IVDM7C7JAi7a0v3a05Lqv04ymr8iF0OnVM48F
NJwsJGpuQj+tBWX+EHqiuc+fguI03Q0iuvQlR2sGB9CfEixT1xkoLnUoKyytYS3ATT4EsdPcHxH4
MtEFLgZoB4tScq7PYrzYABFKvMgsxUI6qjiVtML0w0t2hh889QE27+YrZiTE1s9OjpNv2IOk+QD5
IuZFE4OO/T65jB3TSmLtcyVri+WYjIuX9QymqIJatARlWSpRSt5GTCJNiigNQcMMJV8F0pMxkVMQ
9g6EDGulW2SMlRG77qQPIZ1TE2uwASXn+s3nNuwNB4olX+YtaEKEX3sX3pekU8JZoGY4rQWuRrLo
JReoMDB4qijD4cgwmM5ADQ+LMA2g2NJX7R1GcCmuwp2eDeeLBYs+YuzGGY372RfqZcGN9b1B8JK9
qvnNzemMzEqxAfwSG+prR7q/rIXwBhePjCGnZRFEWsEEgjKJxWhUGwjOwzOVZYPNcGVvZEi96Vr+
1zS7Gesp5lkXPrRIK86xPBbwVZYOGAcgFnMe6CLGT4vt+DW8YrKNReXgGjYnSExsCS4e+vFGKmFK
v5JP92JtUeswI4jIZjxtsEPS6VOwA8aoGIbntT7dYqiHZKfLpxhAv3AhlGgQ1qcblU4lbxYY/CGA
/fgy/MShM15k8VaMEPCNZ1CgMBdBT6waYiJh5Is/4ExIqjICFEFiD0bkJsEDuz1zaRPBJF8C9+oC
7x6Etal4f3Mh4jVWlXKLiPt+HzicAp2AlOA5JKKTYLrY+DxVzB2H04S1gh99FdDO2J4xzAo28RGv
irg8olubOId+JvUPBtg3M7YMqMj0y5g1L5wl7XM7a/iuGAvnyCeHVG/ifhZOBwthrRbQUwS0a8C6
IU9sWtTVfSu5RKHczUbAYBSQstxb2PKztCmsQtaW19WXvGEp9+UsgsFWTBZ0GBi16/pbcxFu1lz0
6Up3uPYbxpQ1zdOGObYHlFG4lfFsa45fgr7asDJYHmHA9fKFjbkaitDO1rljLUKwuIknQVcRQiFk
p/VVY5CiwIWACBtRthc+DQdwXnXyh9jAmxMQnCujP5bdGpOAJMuYTo1wio7Comt9EnrwayOXvOwD
MQknbeyOoJ+QukJ4MlyOW0cs+ytN9OHri2D6BflI0L9S8kU64HXatPjsYjBYz+x6YnyNE1atGt1F
6NLya8fIQC9hg7E7zP7VaccrBpMYVPZ938qh1WpicMSG7tjQ1FliytOyo37HlqToXApnfLWSswd/
xXmJ8YZrXi2ISMysR5JB8oPh/kvpLLYQta186+CSBPT6g5EBCFP4bnpf+INFvh5a4Balwdk3iaHc
dc7hKJ2cMdBwI6ALpfmIJn6sPjxGgZmYwF6zFggOmvncYhIW+A87Iwa16sJJlD0Bqpj1rDU+5Z25
urAzH7KdyDcprORQnjJ6TqZeoogxqIexof9hldNwVFitaUrTFK550dmDsmB3NnEf6iGWYeH2jTD1
+xz3jjmhl4YdD4tBWiu+GOdGHxvNVtKyheHmy/dkr8jOsUCe0JI0Igmw6WxqBja9hZu+8FeZE+aV
QX2sa56XFmbpxV+UQkLyBhwkn3Yv5lhB5hsPll/W2u+PfPkN24Smu+HLpSZrQormfkAYsedxfwLW
lg0cm11qyQGaS7BbVjCEP07MuLEMB3T4KDYLecPcJEZzSsV4wnmEm+2HfVWYrvTJB7HU0BKFZYGn
7NB5ScBZGqPV4OXOZni63tSEVMlvg6YRQfhk5YDpqFExnOlqsgscCrWtbEWB2TgDn/w5ju/8Rvr0
b1G8jPJ/ieJ3Wrt4PGr1MZjMJjnxjG5FgemNlu5sOR1csGHGrDSnsJPJlWcvEcClpz0RP8tbIVI4
GLEk7mwEXGc4kO+gjNhY8PmOBpanhg84NzFIaybFrpmH2P/z3f82+fw1B/mWfB62yvZw/LQfDOqB
YvWXExhY2QwPJ/lZmdMU+Z+vqPwuu/r1it8Szmv782bWO1ecVKaXVWKc0IG+dsY0ExgUJ/qjP19P
/U0S/7f1+ZZTvj9Fp77qXG+2Tzjs+0TKSlxonBUp0dqixoHtBG/WJKDBLPRBEj3ja2uKobqnZdb9
4X5k8vg9ufz18b8ll7tL+/lqPrgdaE1+sPnzw7Z++vZvAM28+WqW7zbffpUxZYBolOlJqGTs5plV
Of2ekAcizAtz6v/50upP6/oNotHOetk4tLh0AH9qYmeYszVWtO1FE0Khbroz3EpgyqeFGbC9t84U
w5B3oKPsPfLUH+7md0jCr69Z3u0vp/JRHbaNz5NTWdBzO0DphDA0WifdOGpGSQYbIVtfzDiL+8Z5
+MBLrvw72ULlyDbIP9/KvyS3/7Dk6jdx5PNNqXfvOW+GxgGSu9KYtePgaq6SQYLOPiPDJ+wzMuZc
RvpbO9kmGA0yBrtHCA3XznsulSNCwTBC/3Jsg5uJATxbND1NeYkPq/8ymLhupnh9Qi2CQzLaXKfA
Wbnh3CDSs3A0ushVcOISf/SUY79cR3r6I8lQP2QvFo5f2NabvDfe/GBk5In+0/N/wzlaz+aO5eD5
J95P2NlPX/3N+M73p1PjVvLVbyNJIJqJJR2RKAgQONSmywDlCQXL/mZESPvnVVV/MPvqN8NZNueP
3l4azsnoyZKZA2kyz3jMZdYglp+apI0qQejkbIR5/23k+eMHmEr54bCr3ywpSu8N7VCAHx0F1ozO
cGLUQpyXBLrU+NwImteP5+qnF/7Nmm57qqbe5GNzyKPSZNs+hU9sM8Cc7gVSSl8KrlmzMDawhoyJ
brHJMOuj0Z/f/+90wH8166p8Ob8c8Ep/l7vGlQMumyofCDGU5kYRdiLhkawUNhvhi+VwR8Tb0rf+
5PeVnzbAN1NbFjfl2tnxJmQrt1RwORhjzaehF07DD88qd/GfDtA308rM6ttnJxe66yxJuhLyFRQi
BKxdcQwR8jWgM6ki9iui8D9fWvnnpRFE7mpas40qc1vrfLv0vKqf586tfULRXwODoMPc+qpNY4gd
+fOV/uk+/n6hbwa7Wd7Vz7vkQqhUk41ehtQFj0THf77KX8fy76/yb5fpfrPFV+1aPRoVlyGJ8S4o
JxzdCta9cR5I7Z7CVxiFJb7Con91Za6jWC/amGQR+D4rrV0CeEKjznX9k/iu8s9z9ff7+m4j2+pZ
6R64LzlQFWWaQ5/COmPQrBeKM6TEP7zt3+zev19Prvsvx6dTXYv3pcn1jqityd0L8oyvaQm0AX/a
vnKP/OmdfzOVF/3afu4vXEtqfMCkeYt8NO8XbsWFO/bR39pzMklnPe5A+5OdDBAq+yWYyp/XXpEn
8p/3wfD3pq53Wj3929ofn4VeXNvKibEMqEGglI5E/wePivRS9AFuhOo7/H+YlfvP+o581f++7Lel
fXd05qFvW3LLoWG0BfAayxrlj3HG77fQv6/zbUlf9VlVLjqPh0QWghqP+IZ48909Q0qR9fmt/+PC
/v7M/vuK3xa2vLV23eeTK8JxcHaLEsVBJDQRiVldss/gmijuPtkNCzna50aTBiRrWlj+L2lnutwo
sm7tK1IEIMa/gECgybLl8Q9hyzZCSCAh5qs/T/r74pSO2lHs6B29o6N7d1WlM8l8x/Wu9ahQebWC
HLyk5rb0eU9D33noIMR/v7rbu9Goqg8HceAT5aliLgChbTCJDOmumZWKvaE24S8pzf/9wjdO0drF
O7keSzmwD32dBSrlkbueQj8xJ/gXOayBJ8ef5ZPC6OxQIKIM7fbGEV7ySmit8hGO1P7HjEA9XKBf
zKa9ATBawPFOoUIjn5Y4k22oGDBDWFIAiyYDr0t87NvXxcuSEVIc66op3XiKNG679ngYcxmgBPV1
p6D6LMhb8s0eWOOQ+//tUV2vduMu9pGhjvQdq1WOBemnQHgHKYkzPUpBynJhSMb0qJZUzmDYJd7R
XzYq35iRw2lsXaqUpc8Tg0ql4FOiV+fQJZx8D5zp0FI3pqPQS1OKxS6pXgayJ4HOppIiBrispwOl
pYHlBg71Jxi4ejiNVFRxa3X5ZgEfoftV2mIeblgD4Z+52Vi5+nbyjdkwGkKZNOJ9jkXNEMxtT4Ef
njh7boLzERiPgX395oBUydI0HYWHsazeHKOZGl2yz3ifsDR+WrQf4dZ6PBMt9+iKPdL0mEoZVWH5
cSio+Wnh/vOu/Fn5xiZXilQZ6bnPN8paCWH8utMhXIKllnlSVof2Lr1bHqbJa7EUUKdBncbfbMP1
xm9O+jA+xHvj3IpXUk1MyL1ogTo6FVFIcMjF/fXAQQtb87ft3ljeQ304mvuag6YyHsZTOJmhsor9
yLOcV2XazSoKD0MG8Jc0iOsk66piEp9apnbzHneWOioPhtjkJPLze9q/FLjzubSao9jNQPW9fq+5
Axv97aUYkqzLrKqr6k84d/1SjObU7i+8FEae6f7u4GRqsQAZXa3/cqUb39Jr+e64r1iJ4TBPjLEJ
IXieJcDagZXEK7j9eIZkqiisj1VZ0W4ciVJ1QgmhzNEFUL/JM8YQ/u3uxZzy4Cf7/fj+LCUitavj
sxqt6GOTpaCLZZgPeD+DM8CGafMMbGpopRuvpO0Ss5QVVipchfuPqZ6B/2Ryb+j0hha6cUhRGZXI
Z1xElHekr+p+0FDH/TJqPbSl35zC1Xe6DWNjqUqNUc+WmAUN+5cs2GyTgEYOmMTBtQbuhH5jOdPT
uD0ZOmvV3sfi40ubVC4j90PP6dcY5npLN2bSUjqp1C4sI69qRApkRJqQrKP5p1HSERQOtG5X5jx/
YWD89DYvQLAOZmADH1C/sZVnbdwnSVzlG3KTjNJwDQSe2GXw+ym/ub/rzd4YybxVumavstmGpspl
ou+clHEDcvktPTMVFjkKp4wyMva0God0mjqXXGg2FLz/mgFe/xg3hiVprNElRvubC/vToqBDLNrr
qfc58ASH7uuNXanjHAnEkoMVyNUS0vELO1QBOp8ZHxpK8Ae3dWNapJFh9bFW8OUC2YVZlbkLYByi
4Tp4Y8SN+IvB1G9sS1upyWEvHgfNVJ3K20YwscIG9IhO2/3fD3HwhdyYl1qP0r6XWEvxe++w6d4l
QDKIGxxpIJ0Ze9S+ZeZPsaFP2RxuBsir9hjuIbTgT2z7ly0b4hFdGe48GqW1nPAtGdOq7bdNaTfw
Mhb2vwl8DUVB309WLNVQby5ntpfirDzzFQtv0UyAXRG3nOhWAxIB8vH3s/19U1eL3VxQ4xAXh2bH
ptD8+BYALypc3TyaPQ2so/5qYq4WurmbqXLeJcbp58ldnszRRFZgI4YyNll2TAYKMD2xIORvok5S
QwtrWLbBzFON0sD88iymApiRcaESpo8AcC080h6dZl/Q8YFVOExEbAVunyJO/c7gnNcA0CvgwIM0
DHUKdEIoVEZrtAGmtXdQ0BJgVEn28lCBlwMmdOCFXyMKIeMlFNYP8nMS1tMWdha4GUmpmBh5vjwK
GY03lC6mTOkjsQHiWFDFikE5rBjAwtgvIbI9TUePGViNhwskDoarbkd+B4sqaOGg/pZA7ENgdWE6
dZc4Oxgn5lnYwAkFn49bPgkE/SGfMLNzChnGEc5mUBDtV4t09R1uHm5aj1tTK/DV8EdytVpbCe5T
8DKPDF1OBz760Fo3Dzcz63FvHrhcJzfjK8C74GMijJ8JlsEcXNzUfzzPPxu7DYWty9g66Tsu2Ikv
I1iNoXdYAWFjizXMHpkOHgVqoYEuzK8R+NVr1W6ihLyozV0jYp8nkWX0cwUtIWRRflzo7r5+S171
6WA1b+BgNfHfr0yRlChHVTpysJCwK+9Ie9jB88gfhUW4HviE4ln+7VRvIgNjr426Y8mpwpR1+OH7
TaYWhAvVOx1saANUZNQn2X3pDC08YC+0m0hh1KenuMnZIiQt9FvQnLMFexPW3R7Y4tBKN/a21MrD
SO7OIhhoXwxATWheQFs6GPyI2/63o7wxtZeTRKFbuExMbZiEZ/dVzEUPpjLiYP62zI2hlbTzzspE
iFWjy9Ly16JajgH7AOZr3RM5zeBtHDrAG5NSV5py7o44rJoJDGongktNMM8NaTkOvfAbc3KKEDg7
RuyMaZ4w40YqsNiGHy08FhAwIgkftk/ABP/V9bBkSZEMQwwq/N+3drEyq95rp3wjQVgaUKyh05kD
khtM137/cH8Wur0fu5N2aUvuIYpRW/kFRA9jSDAqQgbwnd0r9ufAxn43In/Wu7koVlNpxWGUidgU
lej35h2+FGLTDhi2z3ju0DMThvCf9/LPcje35JA1+10ic44wb2BAxPgMCO3kk5G8oaV+3dmYaRJT
0iTLUMV/vzKPSSb38qFPRcAoey+ot7h3LXQkLZsarH//GghfrXVjIMtUOudJkoht7e6UEFGDafvD
X5VuYkCxQx/t11O8Wk5coqut6dq5Pzd7lhMafzCqz2X7Dn4ZIt5myHsPLXVz8c36WF3O0l48tx5B
4STckoHq02T13+7p5uJLRno065Y9iRpd5cdvd+KFFQjC/qu0hfL8T2DN9fiBhF0dn9Qk6ahprGwz
030UjpcySNOLa6wFSpNJtqGL+Jv3vF5OHPHVcvIuOrWjzsy4HC9KGK3NUAypyUA2T7DzL1UPZPm/
eNXXS97c/awzxmqUscPzRADDafLpQDdFdxOaV//fLCabqlBd1y1Jubn8qll2XaoZjGTSUnQWJLeA
T0SgBYmdO7CWuAW39sO8Wuvm5h8AX1jFkbMUjE8mBWWGGycb2k3v9C4l+xMdbOd7YM3fPNv1mrdP
wOC5SSM9w2WXgZCv8E04pPZDpnj8m8G6XufmBfTjLC/b/Ged02a/2QGZhEZWgmMimYtJfcUuHfi2
txDLevVT4cz2wYhh5Xgm8KAnv1zs14NxxG/P//pnunEP6TFvjvmFbwtpvysUSxjXAc+CjMFwqW3o
nG98gyHnmXqp2T8lIT8in/pSbXMrcK9//6C/QD7HyvWmbkKIJmsuyjhmU4q/uxPkE8nqqfVQ3+gg
DRPqapdtCR9QhzkAlD0dQrP8mm5frX8Lh9tlspRJzc9GLXAsoqPVeI//QVA7cKN+IFxXlkc/a5pc
KSwE5hn9M8wAie66pUjyH3T5xdP7y9P8ud5Xi2XGob7oEqeqr8dbA7WMg+jwrAVBB8xc1LlM5+/f
8adN9rcVbwyPPu7L01ls76l9SZdgczA/FBHhxlEo/6wHVhva343p2fXaqVFyTA+RO6LwCgpTor/b
eBo0IXjE4b7OwIMY3xieSyN3o9GF/cE0e6+H1Jrk8BIMZ1kDj/wWSdY0ta40/c+XexvjC+8aT3BM
CqqfgTP81XwTkklAqVTNuu2vSlFi5PimjOoZFIGMwqVo3OmB6sKZztRMNxPsxPpkYNVfn8HVqjf3
xMpqpdxHrCqGb5JQUBT3xJsRU4gCDvpfrnZzT4DdnEfqXhGpSTxlphElHpAf1FaiyWDd4dcvd7Wz
mxtSXNJDegQGKSrpgcXAEP3xoPzuXMbB/9t93bgnuT0ml1bnFM+TBdQyKCGI+bFQWJLzQNT5EzL8
42Vf7evG7ZyruDxWCTffhQQYIMUJuU1EhxhiAQFMQXtlLGz9gaEPF/qCB3hjhsvov0ZtVz/CjTfK
ulLO962WbfbziiBKCEWZoRlmwaplTNVOPluCt8E6xK9lbvNq2RvfZCpy2dUjVTjc09x6We0/N88a
k6ROcLhL2HrMlBOcTEwLAYDmgUKJN/RIxXP4y+Hfhsfy5WDUpcWHLtzRwwjp4paInAh5q65g9nUG
1xs46R8IwZXjqNrLvjkJowD/2DyeigHsVPS7bPijEQnYwWq8Axsw8Ex/Ned/DloRRuN61dOhNkDI
ZWAwqCRg0MWoqOreCfpf5t7+lfe4Wu7GBpWF3stVxHcVQRRWobalO+gF4NVjIq6bfg7s7lfXcbXc
jRFi4P5yimVub7y0bIojMMGzKzGKNbDQgG396fVdHeNZpyjS1Hw8OE28dt67oEvsLZTCr9CDDSz2
W+3s6m38zH5crVXl45w0Csv6VDJJLiYzW6eap0M3Y+j+3xif9pTVanFmS7UnlBxRg0fZyTcAVgnE
0VDr9/do8OpT3RgaLar0etz8+AsTMcnNPZzR8GcONnkGfK9yY1mSWsrOWs621HXpbpS7AILx57NL
Z/VT9EwEHfrA3Ri4hLdx7rEuTnwtViQxRKBb9HXhkfEi5pQHVhp4zP8IdPctQ1y7n9cVTxEGh6AQ
M41qINQVdI8Z7BhYcGhr4llcXcV9sz93asKCUAREd4LMOzzBjzkYugytc2M2pDJVC70VDt5BzVmA
l86uhpKBaOcObGkglrgdpojVTgcczlKlV1cIgIrFjEX2tLvfD5VTf091/9z528i2acZdm16482IU
Z3+3f5U3KBICWkycVTuvmdwXBRLrWXCmVpBcn8KO0cmZikqR0BffM8l/LmnkDBzBgCe6DYStXVuq
1o4fSwiFjwDMTDRQQDQeIn6wjkD/DN8lAklw/P634dX4xuroBybHqlJYHVeDlQFa5Z/nYvkjBD6W
EDE7A5sdsAc/Y4NXV/h06YzkEuMiWooIwpzmvoVOVQ9g9zFBgYIx+cEE4JdZRFLvqw9/Y4SipB5V
qcUJn0Gs0n/t3gE/zmHix/XSYwUPWJIR99CrjyHEFcAPhGiAXyG34afL1oPWmZT8+eFdWr0/fA6c
yMALUMVjvDoRvaqrfSrzCVBZmX8k9r2KPMKJcd54NbDSgIu5xWNm1e6sNA1vjdkGIoEwfWdyfnuc
y3DQht2g4/y94vHn2G9r4eluN94dZY5dhrymRYcRinl8WcfQTA3UCKVpEcw/RA+C32nQD/x+riYg
hjGlO0W6MWJFbmjjtOx+mjUHpjs07wvy5jnSGP+qU2kqf5YSjuLqE/YX+KWalKiuo8h6RBZ65+kB
kk5Btyrgtz45l+fLtM0GK/K/2+k/694kYvU4srpuxwfVoJz/eUzOczJcI/wV3HO9v5skTE+1Yj/W
e5GVNJOfzhAUNkIU7D+oHg3t6cYiRbqV7GSrEcm64ryBWIIH5UQMOViPF87ynwnHn8O7iYA6PT2q
lvA87XYXRIjEfvVreS1UNAURwb96en8Wu7FASaOop67gMprr/bx0LUFRaTMKezjCRS+oUQbWE1/+
L5v7Cf+ubiTlgCQ6VCLPeKBX4wtiK3QRFtKnDLk32mcVwjv/5ZLiPV4vmfWtGY/4cOpiH0BoWbDL
jRlkM/lE4WNP5qgOASAGnvhtYaeOzwL2XBPq9V4yhT8Hig6o6x8GUabiLvztOG9sCXC9KrEKsTc8
QgOvtr1JfA0RYkbXEoibC2oSsC56l6k1HzjWgfdwC3nWehrAlcoeKV5RhhAEU4/fx0GQ1NBR3piS
NqtHo3rPaxAQKJEM3+lI8BGDDb67373Q/z6FH1TL1T1pjoC4C5MNCeabBkItwEtQZkI9DKoKxgl/
4ACHdnZjUPqTkWu7A99uDE3EBp1ACO4bODrgUfp38fmfrd2YFKtrZSM68+qOlBnBCUImIShZ/3WS
82elG3sCbWGbNLLYFKTnVEoAkaKwS0FqaEu/5zj/u9BtWcbUy6TqUhbqV/Iqedf9jxiWqWQ+h0NY
IBAHA8SB63FblxnredHLZxZMwc8xio82zieiavcyjVLuvbEZuB66pQ/t8SatstRjaZ1lcFSKb4HR
G1N3+25pB/EUtoLfrvH32/Zz/3JatQgGNcvDZwuvdgZFIhKorztPtunPLWN0xwG1gT+nuTLpqSip
fg0tMDRNXvdkeKfAXFO+9yIa9RGC1NDy2odgvOq9/N70SYbBW44J/l+0YM/YiB4CiUSsvYPCL3sR
5bB97Vgv7TzzoOIErd2syy0YzXdkEu1xIFjegQBkE/3ommGDyPppo3MDDxeneI6C4zpyjYmEKl7t
aBMTh9q77fMld7RnBQrtkVM/7F92mXP4PCF0Tnbpm+vCPSHD2oQ0qSbatAy60BA0BwwHI4kXPCUd
OHgxVwPgbLYp5yjI+/ni8CBPmzfrIw+jkB9YfjkjpZlOjwy6GpBBfEmr4wtjn0y/6nD0bekw5iTn
2z7YICALYu7/jVdDPDkb56gjodfA6Kq+jpds9emIwgBKlfeE8JGPtg+VOzVk/161RhnEPT+mnPtX
HwotTLj6agdCbsZrZ+Yc5aNipiNu8jxmcOQzmicL6zThbrkW5DjVVz8z4b1dnB7aD1CXOcpGqAl8
1B9l5EiwrC04RUFHKybO8aPzL9Q9puZceihg9n623pU7xE4nqCgdMtsA/CfZyuOenzS0ImTuzUCT
HHNTz1qEvTFAk/FzzdjreJaS02lTrZ8puc8wdExE7BmJneNYajt6OoblqgyOit+gxI5CGY0fyI7b
mYkWDKzc0AyDW02DGCU36/FEl73yc0LcA78slOJFYzqk1L1K0dxaHZArh7R6h1iIe+i8ipC/eei3
Er2d40SKJlrpayhkFm79UkmLkjpwETSFbZ3WXeFJhcdvTkwn7YOM+YDjpEuCXPUOIGb9ErbwhyO3
fCVDhIio2T4oaKsg3oXmy7v0fWxd/Rv1qE/pSX9S4cEqQnkzviwuuZ9krmX5FtDY3mmyyUl1xsjn
hRVso4qvbfXGzdFkQvOos8/pNNtNeuQkKIAHJ8tusQ0SN8sMDxsJanyIENERa9xRZZcQSdd2/m6B
QtCRa6r8KPsqz+uoD4oyZG8VTOzqZFf5h2jR0b3TZ5oRVH1g5k+jZK7vp+c0tFJPRq2kctiGykzn
hXH1YIwGi/54Ym3Jq+Af05wU8m0KA7lbtr4GcM+AqPZ4caBoPkAi8rWHu7CGch4aVa9cZ/QtyCrX
sKE58Ssbdsyl9gqzub3fPCkQyzeYvAaytIJfYAVwK88PcEob4OeQ5UDf8vUTcYNQrIFqBck5xPnA
EpmcuEw+O8DI4286dRAKPZQQICMJg95k5SLpi7hIzgwYmkZhNqekwyUYrRIxr7wwHk4sqzlck/MG
DrF1CUeaVxCUQjm4LXOkP7/NKdTLQMNW0n27ypElQu3k9Aj5wQS5mrODBAfocOThkH49otwJgfy0
F5yAyUP2Vq7T1/J9tPuR0kEQE/Gvu+fD7ARJ29HrET0VFHQUPRwNRAHcszPBcnp8ar4lv3/Ql9oI
AuyTW00kNEFgsOcdnO6yvW141RPByhu/TxBz3x2Xqi+vOt+iRiKaGNFCfjAXGbowBcSoOUqnu4XS
udKyeGlfpG/1m1iOYa5NcnZ4M3082WFTkiD9jniTtdPf5Zzyxa4BAqCqDKW9d5rX834TQ5kttBcw
PdJEnWjz83113z2eMW9qkLQ2NAaR7EUNRPXOaXVwzwseHqmujp7FGUwdUlrfEUhzEw1sSl4gG7A4
9lv6JMHUh+ZTeHg9rTK3oPVUuxKTrqU3YmxYck6fApyQo6gsL4PRA0cxWsmo3gt9BFS3KJtdCA+P
fg6Xaekx4IkInn12VcyzAnokXeSPMY7JjwOZkFV/zZ67u2hTPsvPku6cFIhOL4YTPTFGXh6dCHkm
AGyFa0YPFVzT/fSieUXlF4W7uCiv8mVyhFyev6MyCUbd3aHlsDpEqwxb+q3hPxFihzQPaswtlQae
rAW38pKfmZfXv8TLLOCxjh4wVbXpH6EiqoirT8YUK7SHLT6dRtqMX5pYD1m2yqNJggeK3dqyL1xM
bVbHk6abmlZj4xl3znhFrLCjlLR3YsmOkXB7NU42/9NhPEUvl9oN7dA4vCAzNxF0ZOhDh8iLB0d6
26jAw2T+GkGGN16NPGvT+adt/aIjOPi0R2+LScOlDhX0DE51rN1ujr0z7kyo/vF70AChDcSFwz97
swKO/wdBu36ad9/62mJ64ukUMGhgbaM1+inbfnWemOvDvPOPH+NPBJNRRggUyFo5RaRSYSMOtW3/
st/0LwyzqUQA6uSwUR2GdClKVqjYe+jm+Unu9LP24/yofkmLfl5s0qVBRgkbC9EmVTwXT3HYHPNZ
xU/x0o4dDZv4UoWcH0oe2jZdpvfJtJswjAD28vsw3yOBillMnooXc03NfPyi+q2FRS+hwZ8YbmfH
q51/CdPGPX/zCYTFOHpHz5qfOaZvkwf/vd903ypCM+ailW1Fs/mtGjPFW+UewofQpOaTeCkPXJrF
0N5rK0SI4HR/qj4qxPVM/6LbMZW2dgWR/itS2kvklT+1Ma6lvVOX6lL+FJpSEpZGECLGy7EdkcY2
NiIkQXKv+v2qmFurLrSmxnwXWCtrm6NFltvjVYxzW2nwL213d8xyh4pfMNABgSKmYskfFurI0WKu
hK4p+k8f+scF54xu3Bt6sHcp4lZ0HwNUWtzdY+l1XMCOyG4XGPMzvMUXyEpaO1uPAtRp95AQHsAO
6lNzup98tuyre9rfId9ABr67O80VP+HsZfeCVHc6qx5hRyQgQ7TG9k+ZfV7UU3m2ezg+ovh3OLnt
hzKaWlmQQTBIiC8t2nm+hOWgIK34tiq/eorfiznBUAzuTQALyKim8XP8rCmOOMbxyUYQI8iYgEA5
yx0/POXoIYhfma7w09TE8vDymKwvhFiHjbXCg69GqJinS/27300Yj0spOxMBQtiCCtTycCctUDr2
VWwrdzfYw10nCunVe4tIdP4eT+vg8h4vzUWz7hGOjpej7QGJxR3q75N6PhYPv0DMbsLl5obU24qf
BssrhD1t/W3H1V1pGxkw5BqlhmDn8/jkwPrMJ6ofc2PFCLkedgt5ao7s/cr4UGjLS06NopTqlBv9
e4yBOXMXc3TGmdciFNjdHe/bIA9zjjaaj5fKyFaD6vW4h6n5wMDj/lWdJFO9tXfb41TVbQV9mMTZ
955c+S2w2vFTdXgwCRGIQ+YNtyubW8jIFHb1zezQzo0ObkEDuZi2pzVRQpvMG8m/SH7c2ZE609+U
9QUkaeS0e1QgdiAKou94KiH1GnsSKkBHtzsS1yPv5hGH4AIYMEZweLfGoXo5V40h5xPZ5Bi5KYJX
6lIm7L2wIx8AFncA1sqtvtYXeHGUublb+ZJvFx6nLWpeus/EUqguSwrtJZcg/4JiEmKS46N1r1CW
MUEtzk6zOOT/WMbh6F5B3WgEBe5zDRkp8ZNDAjIhmakhQSPuHc9R3yJ+JN2B8MI2CNUBZNzvX8fT
nacEhw8dX7M+tvYG16fGjoYuAQlpbBfQscbIFW4M5n6koEJXmKep2Ja1IjDNzovDea3IG6uye8ue
6dpMPbjVfnosPASH+pEX99NK9Zok6M4fVkSA7JrkD69roUGEIul4WslObHn5edJMx4FQoJDhBtfQ
sn6KtGcs0U8LK5TPJFjV193dHmWhbpHOctBN6RT3GBxJlOrguJRfODD/tDk/pe/91kg9HM2lI5x3
CfaMz92Z0MaCm5GQ7E49on2NB2J9VMoRnFDQjR350eqwNN7H7zI+Fr2XcXi0glEe2+OzUzEmUN1f
ysmltjvFTiJQXBI+4kVbSg8nDhkyhPlojVrDnbxIV+MGAW0zc8fojy0jpsd28/QJGcjxViIQPzvd
d0W2d/GwnBWJK+W2g5cgpt17sS5AK1Y6JwHjH4zCVQkAODK0k6cGNMo9CSsvCPnPbkVvzyGiCk4e
2qDkeg3k6mf0c+OFsTySznE/fLWxo02M34GlVOjEumWQzjIPBzSamq/5Y0IHmYcnwToAr/Jc3coo
remudW82TrLO1zj2Oe9pJi4RPhwSIEHAeSTdIwt146eU3x4SLCloNUZ0BtSnChVNRt3WRWWr7z2X
ERkYBDTPjpqG5dgZQ9vPC2MS+80k78IZIzEfERQ4BOyHwm1JTL4PRydt3VIldDpOrfOkP4fBCQlv
Zn1FguBI0puOJOXR+4iIALmkUOLzoqVgtI12Dla+PS+kNKzyO1Xe5BlWP39SDq75lnQrA9Fv09dh
rc7sEbzmJBSWrUA93093zWyHdg+x9XGmrJtQLibJ3unWJsMiGtzdHaGH0BrDxcV2T0hdMU1uCql0
mDAR1TtO5JW+RAOTITmJ+URlod5XM7Qlp2hvz1AKc08w9cZYcDy6x3DbShiEYsdrxN8RNaXICuLy
pLBflQiCa44JiKi3d/IsecaititkkYzNOXK4wucLQsEuf0f5ZXS3p2VtuMIH7786NA+jl920w2Eo
UPIffGkqf5FqPqH5LVTehVYoDn+J7U5gKY4YDpd+UpjK0Va49Elk2DDonpjI0V9qCPG9LjgK9qEA
VpwwdpU3IqnCixakawRkiwvPs7m3uED3+fth3nxfzs5xCfQKuF5GSFxv9LB0CwjPs8fIada4RlrT
KTYI+vko/CA0dqxFvFG88YGO/xfo8/fmqQBHwfWZG079nPswuezucG4wu1O5BV8E2El3Wnjc+Seb
ItdLr06oOrmPov2nLiLaDuKMITAh+viuHN1XeC/xOqd3OeYoOydddmcushBLZlbWy51yipz0/1ee
vrxrxNB8UepIF1CwlZ28N3hO+PrBGqNkAHb66AkV+pObLAUomKnOl4bxULofyxyxGyTWyBaS5QV+
9NEd2n1oGhXBEQa1EsJ1mejoPG2mJXMf3gGJTGVpzJGRJJ8zX/b3yADiMmpPfsHcVpnfjJ4FQPbC
zar50DLyisq0YJeFK4UMpea0JWQ7R7UAwYSMnzJ73L1lhG67TXyP+DEU9tZjbSMlQWxwClBmaLwe
+PJ3QXmHUt1D7+3uMuQOSWsQMH5DPZrqyg4hVRhJNA8pLqI24cAyT5pQGOvAtTwJ3z6yC/QCdHBu
l84uZbc7OfKDfIeTnCk2IPTWoZREK15+FHTE5fzpofWFgJOYt7ReZA+VJ3XaokInNLy+DBcyu7A5
CNze9ICZSqEUYGYln/Y1vPGIaGwiP53EmET+tBQpG5e0WqRmlGxoBBXu8aPgz/w4+/GjPj+hNI+t
RLwjfjfXXHk7eh3zB6IOCjl4WBJIlLB2tBP5G/l32/L28KzHkw+CWsBCFihrmOiDhAOhLGUg7qFN
EupvHAFirWzMXLVcGqZT24m5qsMCdSfEaIzZxY9DkbJRV9u5pWAiRSxhlq1GRISQS42AgKQTw+sW
ak7uJxMc0c39+jBeRB0xDe+SOZ9KYVLn4FKZaiVbxgxHzD3NOpKxYs6hb6AB8cpZ4u9BnnMaxD2I
IvqgWZYCcn/e7j6w+EIOXHFU9CwMXL8x7TmuM8qdhyBf6k665iBbJo8UB0/bbjN4z/yCQ9l5jDGP
JhdYuTK4cOXlzhvPNI9iENujMkkFsORPHNmXdwM6jcY5z8YYsYtzXghmkoNQmfJHJH6Qh5Bh++VM
fTVfqbBdqG6qkxOMwTN5Xr3LL61XvkIseNd7+gI7753Jg4XosLJA+nLZTeog5+uho8wYdbMg0EIQ
hXwWtQiQVjLRzVZZbcn1QtSjOIfYT0m0ySd7B+4XiK1P6N5PJa7wDOHyTT83ptXjfjXCKccPHZWW
yv6Q3TdpUu4Ynzuabkp8ok1OzBszUoQM6XtpTMn5kDdtvbGHxDumTvdPc4Z2g8sSBw68uwgu3+Zb
vxXRoOZRv+K9eSM4ki2iQ7uI/eYb8y4qrodXMzy/xygDkspSrEFf8J3aNYgBipX+ISCFpE5C+v0e
I+uoBQV89AVimrvPekMXHkIyoWZDMFej4KEGEJiGjNViGMV11RB6xRk3IUmdgS3oAzmenJJH/rU1
gjMF/5c9+cvkaLuUs/nLeji+V09l7UBe1bvEhCGKLzy9oHjRVkTgTHonNoEuT21SzjVI64UwWzNJ
ZiOyQXM5AmSEQXCP2IXHkklHbtazpWF+xfRtBoO6g6VB8OECSXoFDp0QbP6t0+v4briq1eThvIkJ
jfNJ4Y+oTLce64kAuX7mj6TAyCooHeDyXIXDEajSg9fD81+Ge4bCU7pBxO38jgq/ewjid/HDaZ5G
JiZK5mO/8u4pqC+KgLEtuC1EkVv+oFry/nFZ8M57LOwhRCum53tQkAjF/BG6Kz4exTt41j1x9EZ5
R+Gp8jOO+UiiSRJE/HVZE3VOdVeGEXjkRNSHDw/arA12r2OEZbZUL8u56pzf6jsLagHXmlYT0X2P
Cc8UMAae+phDKmVBWn/iVmn28bl0Tf/wmr+NWCVnFQZn5m1wvr/4FwpEj9Fnx5ufxvNqi1il8sA/
Yuobew+4F9EVCRRlIT7AexT2kGrAYmjvv3ffo3ftPgoiXDl8/fi3h8N2RzZP8LBWH49h7lNDz7x0
Yj1QJ0OivNy58gtlnIyK4kR/3KMZiYLvx86nmom3k6YG96eZ6KKc3vm6314Cbd5hwKRJOmlnwMnn
6VSe0h9YUrm6Vyasy6w3NRYqN06xQJ13KvnUYA9EuvZxGRELL5Jp5Cskqugj8yVJMSeje5Go8Pbw
k3vMQoVCNFT2/Ak4jQ98ttDZuW8mYyrh5M3kJsJTehQqJ5z/7hXt1LDzG/SQKN/4gIVCDnnLvtJ3
KSQA1UUBgfhAVGRRVnrQESVuHNTneNowSkNpqn8nSz4JtVrxYYqN2dnHdzPM7bdiQ9AjBkeqr2pB
6DZ6pqRZvbVUGojNoaUJiK5RnN/hj45h+yzb5cZ4Oc3brTXFXyGgR9HYlfzjUxZUppvd5bp9WUrZ
ZPxSugm5E7w1VMsX3Yzgzkv4lRRQj+7xXnrHhq3vjnNh4Y7TdJ2RBO/uqFSIo33MfBO0wCnAV3Nf
mG1z9vOe9s85NGYKHa990K+sDcIRL7QBxltsG8X7Ah3U5XFKI4PiG1JVlK3w45SVqMOi3akFJRGU
gsJkQDmETpLhlXOy8simMlZTlTgEJ2EDECUvBcqOEIjkNVQn+fqCpPlUxtymYfcoc7m8bCUyE+2+
+Ojh1RCVWGHte5J6bXl8ROt9pQTmJ02v45c8VRn1OD51GJed266z2ekj/cof0/XY9eAuQHPowqXg
GvJDI1+LD61n4peepu2sJBebFgHCGMZdSunjsowY+8PrC+RlmE5OK/ymXU9aBy0YeWZ52g+xRzGn
9IqE84gatkF0ekaBiBge03EKijuLHz+dKA51UBE09B89YVE8FSUTYpJHgnsOnyfuZEgvujXPZzme
15vzUsSrIXV3PC64keUIV0367ElfZ2YDuH0vBlQl03yGfLi03M/19QGFiHKSLNuXnPu8Jimg8UE+
6dNpoP+DIuzm8Cm9n5cjuM6XxeaDCojautJjS1SQTNIvMh8ad2vaULtkUuAHYr4x8MB9ZOuFTUGk
+o7vqfnwMyFaKoSRLIeyRmz9lBp27pYJUwBJ381nM9+a8Nxi/Jkl2DWiwjKe65D55ou8C6pH6Ezm
8lx/Snp7r/Op8L0b5YkL9zF2R1vsrD+e5Y/19OwW361jojlB4+KC3zZejssWr0ct1PKIWN654Kg1
YcsTzOlb9U3zNQugYHnRKJPXdjEpnsYizNlQHiVsoXNpwhoqhkqEoGEB6JNQa1ER2K1P3pGLLHTo
4ll8cEfoWa4TROHv44UwG6NZ+n0mP6Q8m4ZRcC+q7iKkhWdpW/GBk0n9vPM+1gp5P3ENRAHxWqL7
aSCPIlwN939JcuOMlx9nMhTLSyjCRG61jrA1Gfy4BKNTKr3r0eqyVmgb+D2xMv5ySpXwwqvkxw6r
R9oNxvT0QH6OZmrskzlNgaMsatKZ5jDpWtAV4qei3xNPjRmlrovXPFHp5d3k91DubIhuSG24rlxb
QVxSmPxwyTJ6i5cl7x5WsP8h6cyaVNWWIPyLjACZX5nBeWq1X4i2280oIIMiv/5+nBtx4kTvHhRh
rVpZWZlV9k08D2d9W54zIiM3bvabrh9fjDmwx63w3YfRaop+FEXsV6guYw9dZ32RNi1zbCcY+jnN
bgyWMl8Bvfq4S1tu8s6gZapffXfb11+zLTaMbmNQXedGp+nePXeMFQMsdvjcYCkOvCVp8vEB9qXy
+DOt7ONEZpPnMx/+w+S6DlQzKQpfW6QJK5Ua2kKz7repU9MFlgC6gIJMqBEOYD4C9ju71Y+dX40A
VzH6auZUq+jvP6DFRDeaqGC6oXntH9/HXmDW55X6PdmB0j00vRxmW47XUJ5AS/D26k2ClAQujiqq
FZ3G3+Rv/pXG5vuFb505EEFLoM09OUBiRlEghGqgWMUQ66mK3jvgbIDwHOIYdY8BTzy405u/qNw8
7fj0ZqYXV/A3aQ2mC81PnU85ytE49Fnp9nCB7aEFe2xGyw3JELGQprtXDvH+H0UB8Ae3fR2BMJjW
y3DhJPh+Wm79mwUvuwo5tOk6RJXIBLCJNjQhDkptbn5G5MfMPWDNUTGAdUDvBKPAsN6Jbd88qUMx
/lHaUhgAgZXBAAONeJYeLVA6+0JiwiGAc2rONS35Fyf6K9AW+v2icxwimggnWDuyTQ1LPomUxw0H
5p4twTellc5b35QL9qurxqqjkTFGKA4QK8OP4xZbfTcZ2Q1A5FRRSzar9Kvm1OPMpufw/sn7UTF5
wjG1Zvqdk9+tdfCtwJV2pAHTD8gX/Yf/mcgWR2c6ouiLZzBNRmQvIrPoHPjfZCtQgWFgoUKD+Yze
oXlhL9RbvfpLgt4BxAe6uHmqtnyXDSjhG0ulZYlOkf39xY7Tv4sggVNyH057gur3qnvuvzb9idCy
H5cSWNZrTy2/INr9qtuqgyUMVvK0jY5N/TlVcFuoEDA9Kzbxt2i9T24/v9+GpfjloftrDvEYttAZ
IOxVvXl4GftI+CrdlxJIt8IeZmTeiFDtWHKbgwRGAUUzfwNC/5/ivBlwszJFDcnDzMluzWIUJ6Z3
1jB6PT0l9A/u/RaEimSEiD2RrAwdNo01vHsk23C80suNrqVoFWQftPsXzEccKombiRbyCUkzn69A
0cwXABL4lmLOea5yT7hqOwnMv8mXzxT9A7ayzyb2JOKsZlbMWkcoBRDIbC4sl+2hshWGHbOfz2wQ
vV8JW8PRr+lO4GyPgu7p5ac8tysalZyEbPo0Mu58hoMzE/jK5h285pzQmFkwm1txa3rXaE1eX4HS
mbjqfLAiO1oy0eoEOpZuLC91W58/1wfTO2Ogv7ydrYvNm6mGxmmkmXVHU1PuxpZbhEU8oHwa6AHT
2AN1C4NEhs/TmO6NQbOgfCFqYSbY2YehYrnVHAYl0G5xjr9Vct/MIEdykxtO92CGMztxnhxSzeog
gtgzxUYtSL+HftEPgQoeqG5ZBAsO4ipXhUiCnDROIedmnGFt4dYIn+sY7SoiYEWp+/Vd6itN/anK
X1HbaN1xnt8/0bKpOTkeFKQ/K8kWHtuM0WdPbok9HpNm00n2i+a0pK4P9BLOyLcNX/2Rf6JHqHS+
0Lnyg/qpqarTJleUL+nlicwVrRfjUhG3qeRVzBAczUb76xi2rNsF4W7uPV83HSk9ydXwAweNuqN8
eYPiwLPydVSvH9qiYWz9DjhJvS6jCGB9fqiz2+26X8/vgLIJJQLkMEOoX8ZB+kW4QT4cJ4NJMfrD
sIt4Vbf+rLBQbLVZIJDt831kMOsx8SRgEmij3kq9Z3B6KYwGeVjzf00FOGkDrjmXvPJPHS23Sx30
T1ltxnJIvoUGp6aGRHZcOx0j8ERP56450m9E+fMofIkPi48l9qGk+2PnFC+rfW5j+ITEkYVApNcb
vanoD8ehjJSlWc25GQhhHnbXrADrr6WR7tPUyvlh4mjKnStVGAzG3Uk8EWgsLwvVaVtTTnZTpqUv
KHHxng9A79z7MB04XqTwfx11breaM0IudR6vZSHZxsPqoVzeXrMdxHV97Q1LQ2IWm2U91WMo8vdk
vDeWoZr487effxsM595BkSWs09RVAbWCqVLLqJ3h5T6ir5T53LWTM8unPYxApZyntI1z7wl4dZ6J
P97uFAXafMsGkDpzXJS1XTNzhw5ytUtOkH5LtzKfCjKzagIw0L00pj/Jb199X5856p5w3tvgLkm0
+H9D9xDRypRAuYn5JKXqKBWMoY6Iq152M2uehCktnCvrrdift0P2VB6olyK8iwdrOHMpneyTrVZz
t32vCibHM74dTo27+l6/EnM4vLaZ5Mi9rdZu0R3eHCKdVYEypcWgemK81LSwR5h2J/0SabEPZCdL
hDPhV4rthJFoEcgYscJDxTUnaP++2Lj1Xk3COdHdcGCZe5S6scUP33iiYekY/sfL8E7Fpi6pKtj8
h2Ykm1v9dy3YKslc8QUqfjNaXl3rtdtRc3r8vuqg2tXkmjIE6ci3oCwFWx4skqG08GBHqJIQDeLa
epU7vbKy/BrjI+kPwn3IqJmFZeSWPQVimxfv5vuBJCa3Um2dPW09CRDUjXPL4ISLiUKfYqFkbpyF
k0qrs5LLW3IrJM70GXxC5SMAMcvG0fkUxrdBW2vu2mNbyrdX8t23TLB772V6HR6qz0pPQ1Xfiv25
IqcXULbNNy2VTJJaeg5Kq9RYFNI2Jgd+jQtFJ7t5hGO+l/L9syHnf5d2LjjvFkgWr2Nllz/8J9XZ
ZktY0sg9qvTSN+vZQPWYkJ49TtJ8m/e/b7k0I+FhUg8utXuRLFqyucdSgjsYGkubcz3EwA+agmdl
5vNv9tUYBUNrC7Gbwr0/lioyPOVYS/aDn8LOi5so0s3oSTGKE2eg8l5+i4lXx1tVpKyAvvB94x99
7LJNVdVNtHtfBDkzpQRXIfN4eVICIZN1OxXetD1+jIsmW0NFTeQV8mkFw5Iis+z9rNhLCbq+baNt
8nEXP11ZsTvd7Ay37bkat5fPr3bBwTpyNFbL4XnOWkvq1nPSx2zByaRElt7ZiuwVyqoRnb6/ttm6
zzwNirByC8VjgyuiU6C+ZOFzCkYWMpJIseZv882ZWfrG/jnzZ4hUnl5PveR5VplgtleeHvWAug6T
/CipocHom0wyhfdRenriE8mbo9XOdB5SInxbjWjJmd2M1LTdkeRLtB4wSxzhBeF7Ztat1RpfUbZW
s3WU/g61Mx+8mIHK/XYe3zP0Y8QRBkxWthYTh9c5Q8JwaInuHBWY6OZ3fq52dsTsoZffQv8xlr70
1dhPDoa8mYFh3v7nvUOAJcS+ipiiWEVD2NF4vl2M8kahW4+ceV3ld9wP5mLL64fuUPLmLyFz+ab8
3s2rn+5xqVQw1/hLRHmQKuoOSEahINIuxHGvUTkDERpXSaaUxuL+eFrxNBFqPKklyYEIDFfW79wh
tvVJGA8VlM6E7uAjocrprUPKUB74V6EicZh0PcoSDlnPbdHnE4ydidxxgXQUYl9BT/ytALQOxlm7
ZRsWe2zO+90w1dWtNEM96fKAk8141s6FK2SULITUazsb8BbHoaGE0sd+AmnQytSsR/dZTe1r9S2v
o25BbT685HbuULr151tpz+NITwaMimQa+/w+I7EsKAKMfrRV/9RgtodcEQ73KUmb/QCgrjCojTXw
HuigkFyBd6jvVeFL9qKZVw2hUoUPlmLltnFY1GH64ffP0ZWFDAqdSV6uOU+oCbijlSh7n8zpRCcr
VmNlCzBy9NaFCKcYmyLfz9ZdOeFKYfBaSJfS74jnWhX2aCpezij5Gk+4piTbVz9ZHbbVMuEX2DVt
9E9ALMdaHzNi5A7Q9Hlb7XvHTmAJsE7rF1Qt9+X/lSq9MaHuhyVhljOY7qukAeQ2TsckGVQUDGyk
WsSgerL5X9kULmwpW65JPFkYaJCXKTXLcTFzhCD7UPbRg+ja3mPGyO2fmccH4oKB29xqAQ76JCJV
YBMA/KlQsZV7Fs+WFxrD/Ht2hhI+xD66LgyqHnBf8ZG9oijkr1m6XDL59U2Yu+/7+y6C+qkxAv8p
6P3XWig7xgtkQz+Qsii84p/HD/gKjXa5wQ03Y/pe4qyHHZn7kWwj5mO+6A4pU36p3Bf7no5axk/r
YtLYGU71q9uZK/rN4mXl1/yYLu/DQt7CF4WwGngI9c3nN16qxyea08ycn5Gim5qXIqdkre9SOOb1
LHgHcJKJmfhVMCB7CyBUN+mm3QjLJrXKPeEUoJtYTyR1/14UxkQQ6fm1aPzRS4PBGdbpVgnHkKye
ghn22MKuWZr40WprlpvG4HToYMt1xFLmdwpb+f48NjNtPZcc8bPqh3VE65dq9cxdfn0epOJiQOq5
JYbJW+GvaRZ7WV2Wkj+ITvRH2e29LTJLuEbH9C6JDmbVbCpJqVdu/ksOHt8IYpJpifgEuOH8yQFA
9QZK5/sNfO2W8T72JV+5Acj+lHKai3wmv/eFbUNZ8UknMbLSsGKJzEhV78SZfeuqm3irX1o6dXu1
2zOmg3q21jBkxRKXXYS2HK4ZbQ5/8bg3TFFKLTJwn5TwO/pjU3BXUhK5eFce4h2hUw5wI4BMzdTv
/t6IzmKP5ewpN3SFPtnXNKoI8E8xEqqFQX4rY0+JckoWw+E2nvm0qBqsKOx3zzDdPU6a/zw96MfF
5SD96cypr66KyMaeb5/2GAqH+CQHZE8/9Rn4TD+mLoxDqqyOGMZ0+SlIMfmcs30aUiRk8bZ8yqfX
UI36Ha3uK1v/xieNUcOtbexkZgsjyqCix1hvbSoP8EdA+IDENOOvxkW7Uu9vVLYcNEjZYisiS4zc
zldI3KCs/ivgxXc2rM8ZxXapbxmVx4jpeUhmXWwzAZjGjjBVOOJ+erJM7CVHVJkAucR28p2S0/+L
j6k138bfKroxMmHNaTBrO/lKRkjVYf8a17Op1nzA73bLcTSXN9wD083Mv/Nw5jxJ0rbx8u3WPxqC
4+voMFmemYGLcqFeY+e1Ia+an8pDdO1uvMhV3UJ9c6hRKuZ1YA1zS/3LoHlmTC9JTzB+dum/LzH5
/XDuFkIgrWfraDtQtJoKW/JBpR9V5H7YhG9TPUrUYFYpoX5OxgbrJMN1U3Hy06D4ypfjPnF7D/AG
XwetRLV6HuRMNsBCkRP1ciTk2boiefJAQM8ALnSVOp81agn7NoPDnMF2VijRYU1TZPOWcU5sSB9H
WygLDX0Zn3DVXyeR4/SxBV65pzv25blsmVKq/w08f9V6pJb8A7XhSrQxFs3n6blCQFZvpNZSKNYw
nt59sEQGX3N+e3v2QdKh7DhsomOxYJOyGjC1dLdZZonnkjLaJwm5nUF8SiaCrr0/WEEnkWDKmvaN
NVnCyzdoa6Bv5pfWbq98ddAszjTOVWZ3NbRapTaKSo4meNo/jVlS3Ba3DzSvI/dn5VnG9Aythooq
vzLstLX4TYViDZw86Ad9M2O+aUat8ed9qSTrc3mSijYm5w6zdkZuqmp/Np0z/3C7PxuKruv+mF9U
f+4SAJePAER1hR4z15Ubi+Y1t/IT8+udxqEtz9RMlOK40yPOiVGPpstJO0AjK193IWACzUo2DRzo
YBVr/RJdyOhC7URZ/oJCm66F+3z7CBqkfGsKy/duVaO2cOK/xzJy9eCXI7Ra9naMEZZhkghg9fV8
fwIGHzRmYIcQKpMMOYEsJ8s3+W16kVlPFxSv++j6vIQiRMI8g49/um5HEUXY1Ci/3dIon5IA+J5y
LDIVpv9MtTPsVkfxUHgPDICcD2HL9JjPNg0U7+df4kW8Fvd0RpsLnWkyBypjyBSn4WpvPmll54Ho
LTur8ep1jM/isZzuKfpRdEww/Q79XR1EwsFjO/wjmCD0ydhc8a67nQUbemg/OX2loMceYfxTL2/C
pmYpXrYnI4OgVZ3e+tcwxuBBZ7K3C1vlis7TxUXAYfxT0UB55vRLwPZBcuYumkm6NbTBCf3vQjj3
lOkodUNeUMouvfkCt7SdrLOfOZ6wTbJvMHzIvnDjdjCh+y8ZzfEfGc9jbmLHhyWTD4JoKgLyMauQ
AqGbQDslkkm/cEFpsKTx+85wYathtWWUm3qAUu8bUtgnTu67W6ywCUU06j6hLebu+PM/AJfMCLIt
2245O7FesWG0l8dFuIp7IYggwJbZmUwACQwMNt1gLO2kecm63TImxpVNvLwem9Iytmi/GS7s59vo
t/gS/3ECWM2iuenHfIW215WXc3/eWifOBjQWCMqtGOhFYmc2oW56GI2gnsV9t+C8mEwsh2wn8PhJ
93Fk0fsA94kAbbcyPCrf9+60paR8BrpNMyVEWjMwLfFkyLawfG5id6dM/LVi7hpPXZTfKMzgusul
RFtaYfE4RGtMAQxH57eOAOXdtNbSa+ZkO8OW/pAY8ZrodzRkH+TKpoDQDq+Ol296ZoI/NsNp7qe/
fdCyPtfVH5akZYN3JTHr1bCaY+tpPHLaQ8mmksJ8Oc14ml/wBdmCL2MNUBBA6ECx0uLavOz0XvwQ
SvOgNvHjJKGGBn4aNv4F0emBuDHmfQ+eznGsbwQb9R0Crdge3qb4xiEwiaNcATh7nm2LHe6kHQVb
mB1PXrx4MKL3ACCNK+UOsPvBaSOFVVAdDU90ZHiPU3TOdrO3hUTKEa2WmZM7ic44S83TVpCvZhEq
VuomJ4F70CcOFKEvhbPdx84WtfdedMzXSF3C0QZbBRXoB3ABWoLP0jjPpWQ132pufY64yghBXfhx
4whHEf3KaKUCkpqaSfMXe+pU/gtXHu9oVxthwfzxQ4Kzgf9AOeihBPIOEhgWxizE+uU+7OGei6a6
yBgFCp5EKTF6/VJdsJqGVfZ9QjtuX6l5u9kudsHz63QfURaCBTRf37Vn2CO2pmu01+x69dOi1cq9
35+GoDGshAVCXoqvOrK+/ktyF6md7bq5+zxQud4+QEwbbFSP88wvVvOb5Ex4+GVx52zdqS9shDsp
9ZpVuky3ZekM/2SOSUB1eklwSWVUv3tcPuVyRj3eYAns0SzjOgKmgl486ZrfJDR4RAbwG41l9H1H
3f5e3HlOKjzdUuCCKM/ZFBLfvnyubPgWh7PPLzzUmt6M0n7zLbCwDGwRSDpyq9xl3+VKus+X72W2
1nh6JGcniUU26RXQIvg0Frm81lBttrTvzB+caPQ+VCjoKdbjqPrE0lCwOyfyUX0sqQx4g1X/iGH3
1TlTICdPc7XlJD9oz8Vdx1gQzP5mQcy5cAfluDXan/XMO6AIPclrfi63WNnkfX5j4coolM6cZ+WL
mV0KRSfk/aE03TWDo3Sf/6mXRKWtrnqIl6wrs/PmdvfTfBlhs1dolJzab7C7OV8+XVS5XEuNfWxG
4XIl+ClHEu5LHHeHFzp6ysD06YVFwYc1WJXOKEz3BSC/C2cVN+ddZQvoMJLW+01GsHloG4E1QBVY
s5BPd5bQWeLXs6U9w/D1+pqFAvMV8ayIwQfB5seU0bdgrICOjShzS6orqWaBy27brPOSj9JuXy+7
0Kz3URutT+TJS2bdPTfJ4gXHdMwM2uEnn1NCvXyvELK/ZOqao4k4fJ6ix7Hbzo8ML1IcGaQeL7g7
NUw4Jgzkgqg06VKROMbDNqRjTywCF9IOUV7qxu3DcXNU25340/AxUrscsUNaaW3OOGF1PzKj2AOC
9kBoeFjK1hSEWqoRznQ2qzimvPjh8s2kNbspTHSjpUvL9E9BGJKaaWu/0cfR0pmTiqnX7NLRejLM
vHR6Lj2xS8QoqSXwPD9wGCfYEbm3qnrzntvJvlyL//TfB3fUUfnuUb1A0S7jP3DRk4Tjj7/P9rpk
9WBSElBU+XvBLdd8u5eWSc80dlvGIhdt8vzUtO7jc4g+rix9zRFfzJgCJ/hK7qtdmNBnc694WDSR
LtZ/Sb/XKRdGB7DKABKXs1MfbdLPeV5g57GL0SK3GlivaWQZqM3qdVFv66fFj43RzxnRgs5essoi
TBHL4x/ji5eZpvu82ZVkD7TwQGTWwKSGnO1a7s+fR/ysuFGjTTQcZkgfMEBXm7lkDeqC1HaOq4rs
li9wLMm4b0MFr0Ph8ibj16MGW4j/4kk/uESvEG/T5EQt/zhS5zVwiJXLjwgnZ6k4NNEwPHbjojlL
+2LxeR0k1R7KbTtzP21Ygtw+W0km/RJDdfY906yq8SXBM172o6OGAKFtJQ/PeCz0aleSisuOJrv8
9HlpZUfEjYLsqFz0rSM9nAKbZ70VhkNfbSqoEdH7FG4zc3hcEsLiNmBdGDNHo7ydrsbRYUU1BRY9
qkDmPKGSQb3OKlANs3SrzUyBz1kq1XbgQ3zWlbGJaLqFGesSAyMZp/MMlNacbzLZnVLB2SmmhSrz
TFFHf8eJ/f5NgKKrR+uwTBjW851z2gQsoROsFfQKRIaQcdWUmEcUJGS5jR/5HBfOTxVA/sbBL9sN
Jkdaw1/SfiIOkA0Fmd1+Tw7wh0f2iTmKYudyesudLFnCb76cMR8MeLmXwucSXgcNXe9K+9KHejx9
NsW5OQMhfLmw2gvXqy+jP+jS6g7Fl9hbldEG/YbuJDT10tCRdIYd+bBfBAzZzQPjOy/cGhlBwJkc
c8JFS5ykGMsKNqH8W36JHiTNKjvca0fdSEzH5rzDz3ubESaZ6QWjDRK3wafb5mdEiAzKGPJQBOX/
sL9GBwqm3UaXuHN4ENO5oJ8/AVJ+SPxDjTrw0HzHv89NPpucwjQy0QssaTg/sY3geym9UTY5pt8U
cUqcAmAPn2eN4gfor4J0dL8E0k7twj+3h90HbMAdFZvMVFY1iUJChfr3GlvdqgzxQgM0KRtH7kAq
NLX8nY4RycQ6x9zvinO88/A+uXwi+mL+10vPgQmmFt6Z1YGLsoZNZh2yRQsXAq/lwJigNp7BWUwv
91no6+EaWWHiF2v2db+kDusUKxIkALh6eDGHEK04LzN5s2CN6DqMXiv+wVFgT0fp1H6hdeLKrjoM
CtkyM9AHtmD63L42rJe5C+7YzQVOvPmtDCWn+lMIbLPVK9RYgxBWpP7j+v3bwZqQWyjINT5eyU12
BU7QFxC4cDrMorld3B8u+Yv5Xo4/BqXWf9yNQ+5GeEnbc3l6uC0CKmCZbaD/jDCBYzYUlu0mtw3k
+YOrhpN4L8ErJ2Y2uQrQYxMfpCt+M9Wh0fgRfc6qj02sFk/EbCC3+JCTpu702/vQbjkaiPvP5YD1
gmPFer+sAsG6rYvMNSzXihXRT+cDZ1MFGrDmHzIAVtvXyLCrFe5COaYhnqlQ/LLkVfkbY71m3jF+
sPsM+3dYrnDfzoIkrL3GekL0AaiGe7xpaa935rjOvoc7qeKMhgX7Cb1SDrjOg+dvC5/KYzTVvb5v
ffooguUm3ySN/hHvT77Pghn1cyagcbZbQKGlvNJXMx+Esy1WRblniaqRVZwycvfcae7GNF+BVyS3
zv8K3eYITflQyXoM4XGyf3HALfiaX4xQ95ng5kfnuX0ddxBpGFqmOTk1dCoC25uyfS+Kb0ADD3/u
1yGXbvzTLzOPzfhNIuBIX9Wx/MnWVEVXIsrf00CL6TLsdn1QrB/0BFOPACtWd+YA3Elvxav2NhPZ
VBAkbMpQ+1JTs/mpv5p/tE61SD2gDEOZq+rhD3ZxAE+7ActsyNzB7iQyDNnji8SWf0me3dJHiwE5
RMZFb34oZhc7pXKlPCHcMoco4BQsIpzBANrsm/0UAWBzWz4X38Mqv0RnkQ48eFufpAupG+0/ALYY
qHrgFb8jEly8Cm2QLMrGSmlE4tUPu2Ji4zK+LIVt9RthE0As2NjZl0EbAnzRFwUhzqX5RxkiFKGt
CMqaBc4HxAazFb90pakkZtxsRb7tP3lJzcO41sAmAgQODDIjPFIKWBAidMOeG3gzSq/2tAElcH9j
LT8pk50m6P9pF8bb+v93qo16w7P83W7G7yYkOdgm++eSkwXWALpCJaC25Cz9YT6D+9DCKZw+Gemn
w1qX4N/0ONELtdffkFyEhW+ET0JaW5mEIxXCqDwPlGEOyu7jGgy/qkNYlKeZ2wDrE9DzzSeK/81R
JCNupdPLf9OWWKfqmmtfIYOauiO8cTqwEzLreXv71QEvqFvseczcTaZtxpZGD/sO/4iM8uY/6A0G
ex7brbqopsQEXcy18GJ6JGSrbNWcCOIaHlHKhYfxRGw8Kv/aJak4RFvx0wbGv0fwvqDfdyqbSaz2
G5rfvM651PiQ7MYTq5dyxEK6Q+SACEvKHlA00eUp0XM7vkdH9Vg7I8NOFWEzOFMUL+BcqFif29ts
uUgA4s0udTNP3c9FRwGGbwQfphT9fGmeSqt7W/N9nlmkMsNVjPyKERPb6kyDhfpXd2iZUd3Ev2qB
Jf/t+4SPeKMQlS0N8kI3+9vnTDniATIgz1i/9uMJvsARfJxrHEarF+dodSx+xpBj74PHneDBsfQ4
zLZssxll3zNmTo/5V+GTwVeEJS2zP/7ABrmkOM054HbdqT8joz32i8j6h65kX0U2j4hNRAyJRvuz
eLOkOIU+lZ+7zw2534kEHKWW9TpxWdIppqnzF9cYsXY2FGzfgSbb/eJzJgGpOatZXJAap/m5o2pn
i7lX7srProcLpEtMEr6QBMxIVsyHaL43TygzgzGkkNOHyNRdwIZF/m8gOVgbf/GB5UY4peweo4S/
a3flNDRb4ZjieYYg/7W01GrWWFAZmgGZhFxzR7BmRFYCx6dZoidap9SWgvYsBdTQvpgKuJ6t4iWS
FK/Y0CbI5A+WBrQRdS8r+xmc2Q6J2maSReXei+yRzN+NWM+yLxInVVPc9W5NlH3iiJzcsbNrs1IX
yYLBxmvNi+mCZdDpgxNI2r6uLATee5oSjSGM+3L7oGrCNz/+SE4R/v+zFaHEkPDPItrHilec4BsI
hqzy4qQF8Y3jjAOS5QEE4n/wCCy9U36eBTAjxOLsnrsjh+VRRyM8mhMyDwEnC75Pw4F0jTEvX7ND
18oWMuOgreHjIziu3o6gTJ/B220o06/E3WwVbV5wl650kt1+SbjTfxVP2pHokt4wbOzAXNwFB+WC
wpRHI80LJCT0Rx88BVf6Iq+FJb1Anjvp9b08zwMPq1dErHjjaOMjzhfyeVgX++anHK2XbtX/Cqo9
u7k7J/fcLsXd+/Ig7oTgVICC/ivDiBh4GspLxYepvYGGpWMoErR0kvc/LJLLwZ2s5No2cVCl0xJG
Z83DMA0wYzo96xtQieZBDdmpLS8KazzgzbDp0gco0vEUioGO3ROJ9i53pxM4poxiz/h13opWhR/r
wj5czBcq/N9sOiVdY0cuv6a3Dg1hcOK67TmdnIW8C6Qha4Jp9kG7QAqzEEmmhUt8/ICSXflY3p4v
ePb3lqId0ZkMaLaqIGI/tnICUpovVHFQzv+dwh79W9Q99vjG43hY/sBEIEKOnBJqRr1BET2Qxe0L
P6aXQ+ColzGcBivNF+1GJ4vUN2mABMIa7u2GE+X4OOYBb/riIHWyfxOvSUbPZT5hKfZgX2+E+IvB
gs0lIydZ5dDRhOtsha11Dod04PDkWP0QC9QbaGsxs+V9S/N4Y5vDMtK3hj1Q1aFerD7wFPes3kNF
ZJql3XU212A/5SnJZgmRpZKGwuvnPaoEF2nkk6wURtOp/fQEZ0txg2KvAdNPBu1E5x/Fqy5TV8wG
TEbd22l2EHRA1YJ6tzn8qngLNjhU3oBoHAVi8KR7j29sEU5BdWObnE9+1mhtBMDEzCs9CJH0QMC9
IpP6FbyJny8viZecoL9ATjLitm0Fs2mT+WfOzP5D+atNYTVDrgXK0dEwoFt0Xrv0QteDEWIbSxae
SPmXYJwDurTwDDezngbY0YLl/DY/nmIXxATJ4dyDKUem4mOczk3NppNZDzgHL9eThMxuEE/44MQG
EKN4BOByVfKY3y2AIY9tEWJk9CBdiniTS7aC0I4ZIqlTNNvQ+Ko0b0j92DD11n4oy3fq4MzvYVEu
MsC7olBteFOZAIuYdUr2MQxUkVpPTC8o915e/LzCiui9J9CVJ7UesvUIlI9Vf3VUvTDVb0Xdhr2S
Y68rQiGxczhPWusOC2gD8W3DkSTrmLBzUTfzw9Si7+PWDvrbrXqAcHdpekwOYJXMDp5dHy5OaUqL
kHjmqfA+i4cLGCzXwoXJGlf9AsUwkXDUqc36h6CiTEUCFaZq4vVzq+tMar3YE6j7jI4KCnxy5AI3
OyDof41T1iNdVw4j+7VxjB8RgkR0Oi92k6Vmz2yR8NZ8PTgcmnOD6o6MWVsRDclZHxviCKlp8VU7
EpkJJ3oLnBf8aE9lAxiqX2LoR23LelKO8T+iDy1AJmMyH4OUw36tKIj4xhGMYL2XFJZ43j3hYWMc
hJ3qDJv4zJoEB6GEOHAhi2k14yTAije5Vth36vpDj7zFjLlIBKstKUSmWiXIlXLcWQcRS3bX0sGJ
4gMhmA+GgNHOTpz+wg1asL9hqW+ofvqA0/Fjwi91E1GJgge6nidYUdxpXWGrLifDLy0VAqa2isTO
AQqyXEsUAOfg0M/MetiUExafuc3jjn6nzYs78eO+PmwIC8rk/eskPzVcBhbVab1feUKQX8M/mpp/
kdrwkH+fQXptQoWMcBOTbk3VNnVh2LS5oRFR4rw4VFEak5zipKJ7IHbd7vfSTx1CROJosVIROx4U
0rN9ulHPVntICwt2MP0rRyfayAYxrXdjDzvn/1g6ryZV1SwM/yKrTAjckrMgguHGMrQ5C6L++nnW
PlNTM3Pq7N3dNnxhrTctjA7YISAANYNTqOClOa34gE/XXO6DqvgVp+llVkeQhGhNnc+267QjBgEk
+yUo2mD4y3CsQC12J13CxQBfefUKeiUsBxBVsLKlxhMEJKnspZB/+uxJZVERJGc8ppxhNYDAyelB
XQ8vjvTjLffk0CZxeNX0g9B3JIf0fANE36mZJ2aLiqPUsOvXVkDrmPHILdX9kSdx49DYdIfIuBAx
68YbxwTnP/3+yWlCyEQkUdxgb07uRdKE76KPKJ1S/xU9gesp0+i9uZ4zILUH/6rB9N0mcxFujo4A
d/8KAiL+ekxUolQ7rBfhyweuopD8QEAQEk9gBwltEfdWzdVltdx2pHHK8eulvPxAiR9RPz+W9ZTt
YlG/tifXOQ3ito6upahhwNfHqt/yWSOOHgBuCpVRecigoJxbNrpZUKVecIZdRr9IIy9nUuVsbmD8
/dF1TWww1jK5bhTOfEiInNXVWK/x3bxNWHsWu4vsHnIlzWtMSU89fgzubGaMp0DUF+td9lW45yom
1T2B39F5tSIE6Q9BlJCNKHEr/th2saPDfngSSKFR3aFptX628HsQ2w43OZjE1aYZSoQY0EA3zrgG
hdvsscRuHGZSXzyT4wiwtMssF/6Mr+EtnpdPGz59fPVenLr9aYcX4Q/CBfiaTAk5Ab2oGBXPGGUW
WC0ld10GzA3Ii6LytR/Le3QodQ8iBUfzaUhP3z/CLJAVFMLtVVRQrezkH6L+uEdE9bRN7ZHz6FHW
/NVW+831Ts9pY0rFDBmoG4W2m3cnfAx20pFOLVQAvQY/c8mCIndoZ/WKxie3whj4p7g1Qkxxh2Ee
wNRUcQOuQflKA6+md4zFNbhnBH4U/QD/uYc1Kom7S6UR9nAL/f/4wtaluYv4hT4UAtnRh5gyXXLA
JkoKC6YZvxhYli8D2knJq7M7xXMEfHqCDCeIl5ak0GQSOdVmVdLDOhS2wck6etVSZDVVcIfzx3tA
gUw9Qj2OBASi+TE+jjoBKVPWe1J5avGc6PZrDemb3jF+fBmEKjE2HDjePgYm2n2NvXuNv6suaoJf
eU748UiqeWEseWOPvQHTrmLdpPECxIAQBKwijqQJj3DtC7vlEFEkeXuwnfP+5LD+0Ww+rO+Gl2Ds
5+2bBdBHwumxuBbNqnVzeEDN5AlKtzcUAi4aDuvhMQCB4DB/jblQOaivwM1PGB6UaRW6wbTjntiP
tdkCHEZ5lx8QsaDK+6aKjabsju6uN9LNXXTcDqJzCI7YCWCbuMCvy/2IyzHkc4+5V6c1S0sO/8Ea
2YUPiwLWTyX2ihTg9p85Y4/p2Rv+CVDAowsN26A+zfgfSAO7ylhvTrGXvadsp2hHIoRc1RCKnFdK
+Q4X7tdI9OOFx0I0HtxL1LDWD3qzF8B0qfH/8U+VL0GD8rIefg0upbq04KBKPjJUsqzgwQJBKQkD
MSYdVw5zjgWHyBWXGBQCKg+w6NzuGm8AjpSGUggYaDtGN4K7RLTfoGRjGTumW9sHOTM1N2yp4X0u
cbYRGEhncDLKo8m/JuvO2FC7Ztuc0i/8EgEdg3uxewKuqhll99EOGBeQSGmYZbVR0kkZ4Rb6EQ6W
49sHr2oDQME7g8cK6q4GunuGy3lzM9ac2Z1tixK+zos7CNcxOBrsPD3bj2ooy1eEYNiYsQ2LvbH1
vLLUMG+fDO9cIGLlPw+8ZzvoSiQCnLTBFiDX3j5oY3YUMWziLqoYpKhcoOxv3M9oR74eekMjSc5J
kki52Rh8bG97oLncB9lmQ9k7fHgHUWzwvag0zQJhNCfGxVlMuLdEoWjx/0GeNJYdbInhsjOyWLgY
aejNY4h5w3yNa395Tu4GDyYHjtq0jaIhDRP0/eZTNbqD4bns0SgdTCUZWBMjCvYGUV9fg1+0SwXw
NGbXJdKwGfJ+em0uUSq9dP33wRZ34y6/mH9SHMLmRZ+AOeGO/Y2S6DDmIyWad0YrcAK1AsOE9wff
objsGy+H1tBFewfhyE65h/L1ZG96IhUw6e/bKI0GRmK3giThxZhJnZ7tTwHGZDXjnVlQnx6NJcOw
Lj6/14MlUbSjrjVwwCS4fgYUEg/rSk5XgsXBWNdWpBlJfkYwCrAL8pVREoKAmQpeed6JpBdRAZzo
YSUtcanxw2uWfe383JQWYbZAfNCPlLKAKYmWS9TALk/n3yd4WTzNpay6INFQ9yTBNrvzErhuAv5R
LJptWzemYYbLxgQg2ns84SyT+XuQRIZFO3sNPn8E+fHaip+d3PxZwQuUaD+DN07tZMy+DsTLITob
0cw+em0LrZVHU41Zkx1BGE0Yci/ZYOlsEy4UOOjc5tKYuKO/o+Wnk1nSM5ckQMh+qkg83PDXwryY
JS6c09tbr6OoyBtycMgwktXssXKZicFS+/L9QIuMYHmn2n4a5tKcUdhyoKR/J8SMKRyS6tq01Lq5
jgw7+fJXtLDwcj4N+/XsbspBvIitbGcF9mQSJXax3ZKtevQVg1sUPUUSmBnhYeSGHM1WBCRAfJRx
h7ljQAfn8snYIpQxCl6AaSOaYPvaiVeQAV8REACHj8rmTBQd9b25IX2W+U3G11/888FTUBv9cQqu
FdwiFkHHXAZXmquEXbxzHiHPARuA6wWsyTSaPY288Mp+PJ3ejOHQd25Gucm+Xp5Ea5ZBcOEKrklY
wqGIs7exp2JQ/jcAcL5aESKAgR/jrwWYjPY2VAi/q5w4xvdpTDnTNtlGT5U021TOoewBnAFfOCBO
WGRJmEF3plogwb7Cqacac8WJ+W7RxzqMugGiXr5v3z1GxHoBtikoPfbxwG6hDOHwbLFS5HwAe2C5
YKoFKkzJgbR2OVtD5EAsKFn5O67Cs7m5GNOhMz4OfySRqB51CT9QwYRKKhRwaG1OVWMQPP0ekqDR
efwmH0bNj9HdUqy9e0Km0CfyC6LQpNZovAYGC0QfisMNoeLMAcZ+iCryCYxw45lo4ioQWpkYFBFM
8BXc9RP3JLTuTtgZMgGzZQG27ZDwHHLZiJchVccNRJFW8wqlwt3hIKDl3YE8lwDBdHY0DBcf3Rbb
/cd6oHZDgrpGiEcVGngePSj5pfzXhR8hiZiVvG0bIC9AZonp9QyLszffKDz4DX+I+oQuLHwaBcw2
fdFXxiyhgOPM968L8wE0eHA0PWwZ1veVLPkorOHs6Ho5uC0LycpyNqooSc/ICagdA5HOpNJC9TKa
L3x9iw60LDQs5+wAUuLgXgAxPx4hJ+TxB73w7nT/nDF6eyNF9pWJC/nt/bmpHbH9zYjhZC9HsRcR
2jW0PnI8XcGwJmlKkG08sJ6IBFDF4vQs3sBziQcGgiyFxY3cL/3M5JjIE6a+EAzD1ys2+5Bz72qi
vXjwIGdnoz1km2AZIK3pQ2WOF4NvLQMXEhNEEO4qkTu4WPbMiDacvytPO3Vv5th3JzIu3DaDLfJP
U81rs9wGSWVTW/hRJPXPC1HmjEsIYNjh0T8NhDSaYXqb3ZY1Y3B3PTw+YYC8mV+NjBG7PZyczNHe
okiqiKqeHeVWNzNOEblI85o1IJfT0+yHzPHmjeT74Lv6Gjn36UKgfd3Kg0SuLX2+fHInozoBKNwT
b013gGCyC5Vz86mzDv6bH3FH+/8czVhTYBkDkkjU5GSuedjQ7W9KpoldeF4/kc6Mc7MyXPfRMtyE
X5qFZS6T5TLgTt9uONhLXrc7D0PKltrI864TBN4WjMsJvQL5DDuR5Ui7BqR/BDj+R/l63t0IvmFN
KnBIneJlcaxjw26bQNZewzEvkQ3gcUPCxFi1CMpIWv6ahHPgzoB3ro3bhFo5u8dVvJgMJmS0ACtq
zrJj0nRH5jLnBt4nE/fNmv5j3KKQ3AH9GWh7yNIgH5sHj4vQmDDeizVIwWtNJuuUbDJOH2M90YyA
Cr5tFXDdzSTb7Gk3Ms8M5LKVY3ZNV6eKtiH5jeTWpbI1ZstlATDXSzl0ruSu8PTd7eblNUTFmNZ0
KGr3saMaU6Ibljy4zQZG2ad4kruQnbUpz34ZZqAbYJ6oxTgt5Qb7kqfUDjhToRViUscxW7GIWBfB
YVokD87+2mK1dS1zaxHDBdzIhAMsakZJjBMZUaQiyyP99y4RLeP9psTIsrfDOEA5qeUX47BYBhwV
/mbTGJY9mdmB6CEvRuixgAsqAUag+cHGCtuk8P8cQlDWYuLvcCXcI1KBkHoCGNoE4I5Uacz2AWoG
t0Ln2eMKRzh1/3eiIQKKCkrOK/9ZmJdQlpjKr5tdmYDw9iFhsKW8ADmnKEDRb6zf29Z8sMMpakBj
ikiAINrs3jNVBmEcwDYk+/hMsHXfIeQ4hsQFgKRZbrlv2uY9VfDe+yBpqL3rVLUOVOeEm1sQPkS6
7tPeWhn+ht1Rh/2OAb5PwvQJkpoT+DiixslwLAbd6GzvnN5sB9QMgntEjlpPRDI6iGmzElpNyich
KulESRBkmgTxnY8tyek0pR1BcgmVXIxQK1IT2q/oiGqdXfE1SnU4+NJUb2C3gM4dJX1M4OvCHoPP
+NtmK2zjK3IPiFvPAYU0T3w3asM+8cuvj4BIT6BYo+HIB8Rjk5EOwwXvcUDQTJM4iSHbh9yh4BcI
Hm6Sx/BE1tqzB5OzS3NBytxIScmNjmTBgVMS7Ug1EYCBxVjyrE+y3zGYTRjHASfPHZTy6565XES1
oKCzvQORxsj/0coQSs0RA0oFPNFixzKTeNinQnmsuLOJI33bdPRseA/wgK0Nn9m3wK47jNVosk7+
tsiCDCv/N+2j9cmvDGbH7zNSsRPglONb4lvcmS+kCxBHCVJyG3krBP6y5R74UxeIa9jLkHX14JeO
fKYJRTdvRhTwaG646nE9k5TRwZSF3p2UQToVWHjgLSYlRa2cuQYq8d3Tn0RQoYzfqP/kCx8QzI/b
+gRH8HAoRzyDHyK4witxmDTpCgTmCiUprOL7D9L7eCpvVUjOGXD5j8AJNCZZs4IQv/flV6Ae6jg7
DiZBHa+q2eZiV/yGD0aD9kcl1+cYqsyercA6u+ud/wS9jpBUxTpQ3A9pCYSV0ctV4XVMvHWbD3Gr
YKeP8Xn02/6bmaeaGPqRhngSI9UA4isp7TUxKWefRdIZ/lIWSh3uP2QwGF/CvFrem3kfHDcLszO7
s87iBjKsHS6Ssxp1WsapQyZg9UYGTkVcIilsIgLidzSzyuzqSgyoREM/iQRFYxKzt0zYYq9iDejW
eQ47QIv8sO/ECUiqrW6Up9WDoPYuWVTIaZA3tcIugIziPKj6iKUVxAmxcKNb1WzvaqPdwbm67cmD
sAtmL7D98jZxFvFueP0TxuJOMchaj+DEzRwy9jKEAwAl6+eUvwh8OIkKbgpK+TZKx8/yiCjklr/F
C7efaypYGgouvm6Xv1afhoxo90Hwwc2Dw0eGVZ3CwcGpiYe4wg9hTd0qu+317mhYKmL9b8DE4IVx
n7NKUNe0Idt2KSf5nMoUZMyTT3mO+xOkXOFebmPvlXNLcXucYvABjmK46xjBKvoWTnUONhIvUSvT
U7PCu87ZWGwaiDRHo8aHEmfyCsIBmVDBmi45tw/rYyiEwct/j15AxlBpxSL8xF+DJDwIwq73ji+O
DjTQIlj86TxQBSnI7Z/UzcCmHtp3UC/YImiYA7DBzy6+kzO/0pvSRHptXqcxIG7K2W1w+pWihRiA
a9Es8o+mSCDyN9ecQgy5CIIWId2a853CKhpLtgcvUCLFDlTiZEq4fJAhXJEPm0ZbTb3A2bWsnxIm
FJGnGT2B+/wTkWxIAWI4RspsWsuHc0FmfLMGqyrWfbbliFMaWUnfO03r8Q5QgNN05w50lPvmdavH
VQnRDAiPnxtK9rFuzdGMiLied00R1837FSU0vkX/PjrbByusrHP65YYEdoZ36zGgg+Qw64BY4TP/
0PnfzMfwnTzG6DHaUcBDD5oVogfdv8fotOmWEbe9Relzdgck9bPTFyP+EMkV3PBfM7nGVZ8G9MVk
rQOWv7EE3T/ctua0SFeF+o+4TEaKiFTm/XmbmP1BrM+oS4w7qLUeKLTRx6Q1b6+BawHiat39NBY+
MBSc7T4yXlkhPipC5AEnfDmjD1H0JXWBjl+oChD+W2caB6yFLGKQHe5I3ENUectWzNA0AIlefCZW
wcQn/ESMDjj9xIyHQF1uwa/HwY/dqbu+boXglrtCoNomPyAlQECyrH2dA/jnnkNt0xt9SZYREPo4
3+Xgr/SbNGq9oNBnuIAx9qgu6Lbqb5dvuwfy1rUQTFKjAuV6N65Drw6fRd+rsj5+n32JwghPBAoZ
C9NUByciF8lOBkSs7u7N0lgIqnVUqZXIJQLOkgl3PcRxXVLRqLrINxj+AwFX90CoRqoOCpJ/0xmf
VuXcALJPw3t2VJ3WtnKhxOxfOQhhDdFMyaVeQckrPrmEAYMp0iOuIib0mJ+y9t9znZoPi1OPZD3i
yskXNz6AmMDwFikVIfcLNyHhHlRqEP4Zg1vIBqYkpKntDDmZQ+RWrG6XS/AR6lF73k8a71lQEVdI
YLn0Y9aTOusiPhLw4h68f7T5u8rEMkViUdnh+AiRrB9gyV5yZ/Q53tpoT3cp4cs2x2rEBgTRvVNq
EBONsMIskNL5/RyaCPWBWRHCMONTgAADqGaaw9eBU3VzZMoDOrlbtDAOeGEw6fzHjyHbHVdmgGoR
SP0x66Ms4m6gm46Riv0yDLOiVZmQCUB9mjTuw9V8kcHp2+iPm9n6mzQRM3qA1IDrQFEf/h0srp0v
oi6rHcCNEQ80K+QPMrsB2Ltna+GXN9xh/d98FLih/D63SM9gDtm63skK0UXTYy3Ydfe/mqe0GO3n
lSuw/Cm/u9yr1UgNLv6x/LkDn5lX8CU9BFNgk3QSSFhAx4BiefXP5ZHkHDzNVKi0A0DFgMMePxQu
6ETFL5z5ydowopd6FZEERqHa4BUhmLnAK7HSANNu6SvaL4mk4HQ5L2sH+x/JWkRiz3+ZEC54gDjL
1bjBaAemV3wR7XJJlYA8f1RR9EqjHia5XzLwL9wQE7Rd68b/zCkNiFV+uzXYovhz6KppTQ7ripBi
ZHNvWk+Nh/NMroFcVDnZRjwKIacHeesPq5RudBlOR7KQeQJrTLFb80vyetdVjKZkxWdHwgLWUA0Q
aD7LJW4XeKdr8Nhc0k6gz7X8NMY8arEkOvF93ngiSMF1gsSHxm43JBA0uKWQBRfWBLUNUCPiFefs
8a8W056I9jm49LjL2UFzl/WxKddHPsPd+LjvDytbvH432LZmcqHV/xj4pNCpHBl/kZ7kLzEAGjCA
lLT8NH3l3PIuGBKg4Q3wooWg7LlDSKhwcmw6m//Yr2fQRUu8g7obeJ95Q9PTivtMOzpzXZNmLYY4
gPK0HQbk9I0ffotHgFcFUUP02b7JpVrT0G+4GK3y7QDgIdbY350B93twRodt7zkoTg4TonxYTvw4
1JNXWjLEw/Q/TPh8bh+EmUDofrkj5ep5JqCkJ+4VKq991g1Pa40hLsP9EwE1yeAISPnL9xFUBTWC
1NhaeA4e+XJAAQcWep38XN38eV90ocZk4NQb9Bh0S/fgATIukZ2km7on5Fz7WEFPdvOLIw9UQXJE
/4lQAPrBgmt2TkAB7mKsch3w3Kjom0yQDlEUJHcR+lIfUEGQsQZWpa0QKbzt4jLkXbPfhS0RWKOT
3sKnI869GblEPthRSDHDtqopus/0ELcVqhbcbFFvdLeFf5fYfI9cQo5qDST7B/T8n8epAxLPggXC
2K1Qvvq38kkNeC34zK5cxKIaxzJmt43t27nZO1gACpJ0jScfVTtDQTj2EQhz5G/v2GZxwbEuSKjH
1HjFZnAFqFI/cPvtcG8fqfjJInZVA6CTDwJr8OWgRjeBCxan6Y6T9ACB2p+Ll6u4jJnoxqX0GfKU
6KdeIQGfPDEoUe+DGIPhsZNPJqppXArhwoMxkR+9p2vDYla0qZgrBjkZN54eotKpfFR4aU04R/qk
yy66UN2grMJ/6Vzn5Hbwuy7CxwYrUnvc14wW58tL2geRUPIXl79MGyILv4ddaLarrVERXpz31U4e
OMtaASLkpzpdYMpgWhkmoBsyFUy/rB+EMjry0nChuSpjhzCCqNaATGDyIgc+VmzmcOMifnWBB17W
k/NPBpB1QzKcOHqBMMEyL77dRFgaRXvHdaz+/MYSCFDJiJknIXBgNYwDuAlh/zZHu0IyHXwivfDJ
q8neOpCJKUJGkrqSO0wUc3dPERfESrHRDvkc6wFBMv4h3rkyIfeLUu3LofmwWPZd6sgrNmaN0GMM
sTRkpW5+QS3HA65HqFOfoSYo5F8RDgAo/f1QZgO2/kC7OHMvqcY4jPMWZJLjja3AOA+nv9ZqlEH4
A05+i59dO2/G8fh8bGJ0WVm+li7IwSA2jWhjnVAJ92I3iA2xOnLB6TaxFX4P2m/8wWblQ1mWGG2m
F5/uI2qs51adD7p84jpWVr+VPiI9jdSEzkq2r4wD0si7JcyEk/hAHP2uuJmE75uf1XWo+f98FMRC
kuBDKAmBLYS1jHViY7DfTLoz1DH2blxtRayHeTf7fOzHwR2MCU9YvcPrSi5d2RIc0fs5exkwtZMQ
47fgu/E/NQrlkH+Cku2ub3yvzui+QvtgLuGcpPOjBSbJHt5E6p9fqgNtCHjY7SNDUQkY2Ysubhcf
K+MPoV7231A1lE8dTniqPD3KsLhxCcgYC4YxgVcCD9BCAcTiS6WYXxjrA7hje31eDrgEDsECQw5K
tuwIUQlBDsJLlbCkTxixI5HGgth8s30PtkbOoAWyurWkI5CLT92AbwC9DiWWsu4Z2Fa+FCZAmYgN
U070Jbpkq55w1LNnKUqH2CCAXJlxQqoqUB/IO0TYnuvYTiCHJuSE8ihQNmdHpm/QcnCQYJ2GgrjS
Md2GX4+UJ8wpBLz8KAS6EwTMXZ7ZoKgDfXj339E7lWBSgAT6Lw57Zjc9nX6yg3BbtgE23vwGUhY+
nd+a0oHEDOsfIQun+y/Ll8E3XDHlHUSNbhFo/cNxJnGWZzLr53QpwxsA12IooyUOFhrIVYsjhzwl
i7BNu0OqZht2CZEolRdduEZMb5c3ilnWreZ7DNdih/4xPPWfDJVbemG/gMb/Y7loZjjcDysEaYbk
Mcg6yhD9PRnB5pF7QwZpP+B/+ckDpw+T2JvVTAzoQ/3wtqiiLhvmDYFeLZhS9V2S/c06qND04BFJ
lgyWtKtZhapMhhcw8ct5E7Qroh9lBvPbTs7T7wjomNWzp2j9uh8u3rNZUMPSmiU7WEEEYKQOFCKY
hRzacKoL/JYwkhl1WCUHs4ibW7wQfqL3QlF20pnNh9EBJnytJh8P4af7hYtkimj+mCJqEMkfBKDa
JjSe+pqFiYzhI+vFqO5UWrO2AUbHuwYkZVsjc5duGaixP2oYkXWeKrAq21m/Z712dMbomqhMl2pW
oWg9mItZCjZIboQeHSgSZLN8Px6Bd43blfcUWjhiUV5T9mx4hcs7swe2DYuncpvoOtKDnZkpoOA0
/davhK8BL+eX8pFYmOVlCd7IWrpyaYEW9lKanmN8xYwLKgvvSdMppaB0+7ec4Hduvi9EnMitrua2
bAei9aSuCbSwZ8IW4Y/hDxHTZIctI0RJhAeGM27pe0lJHX7cB19WmxqrEEYZHSwL8xsAd6LWXDKF
jMJd3CNYGtF04di6W9ukv77zQtVMXujOKsDPszdqF3reL1EVzPHzuVnu9nHSAf6Bi1rAg2Eug5Ul
QYmUcoZhpSI7HGRdGYODZYMvAxNA0Y5xyvzr5xj4oDUk+6aJ6I0GziMiAAefcJYsQFOJgUM/dbIy
SMWIeUEZZeaI6t3+oariunM3xdfv0G08AStQOUjS965C91iebb38wfWM/xVJRMvr09YaJhsFyd4g
jJZtsBMHBAwPX8qeWJLuhE0Gyaq5GAKAdOMFsMNML160lALxf5EY4Czoo5SnI0NaBXQK/oHgi970
FQjc0YU7UmyCwZhnBiDzmT8wQf9tnoDtNJinF3LisBwETdmYW43kJXEMf/2T1Rq3nPuJ+ohHx+wI
eiyat09JMc/RJr47gGCcJ2BD9bgZvtKz98jhSgn7PRPsNd6lKNhjKcJu3ofaJPzMXmET/jueYKHd
Dn5hYym/5y7HER4e9kCz/O1O+ljtYwQGFb8Ax90g5I5AZ09NzULVXTmpellXB3W4cLvJ5BBME+aO
KE+SYeLL9Idc/0IMjSANUplejZTGiXeL6svpIHUijoSznpCggHGXeMs4roIj4GbfxVuHPvrsJulr
xm0yVIve/LHujpWsI04KrGANJ6VgCzAnVOLMGIR8ZYNSDbImRYqDHB4+f4ZGhZ0sdxUvjQoBbawr
MgCxtzcrbfRd7dFLIv4hAqU3A88yj4jZ32wrAmKOL7PPesLdH2EKjq7LiNmAjCiuIPMWOxxFT2Or
5/3sxLlmBpNDhCdrvzyNkRfV40eqsyU+2NLrzTfHyE5EhcTKBDIRkjFV6zM1i5tRYx2xega4iFBQ
PreAJgBjcqAs/qBBqnXFeGrYIj5vG70fCBG3HErJqer+g8Gpydm4DcHLTAMD09AKhkRkyEft3rYL
WQge6ve38qeZFh5B7PQIdWbAOA8uAGPW5+h3z8m1PICbbGm/EcBRiDPUwW+7D+4aY6N5mvFlr0ML
8pa4zZFXxRr1nWRIsCPLJ7IW6E91yKBSxkoNeAERc23fCa5GOqNM5voxmhMsBz86QNGTaU87awkH
3Ef61jDuhG3NCUyHwdjWtUokh24w+EoZ9hndevV5w7WRo/TpAWAC3eIRJ5IdAcsD3yQ1AhYGxHq8
4s5QsGkpNRRcaSC5rLkCUwqkKMpPFvsc4pieXCTxbXdDurE1uU7IcxGfXEOiBMOYkXw1wY6xNvh9
bCxvcDZ0EvSblSPn5ht9Hnc7ZFk/U3RjNxImB1zDadCcfa1rsGwchLDcUdxTcEb6+gn0STrFKxTL
qHAzHZR9hJfA19YUlWS/MF2KjCU4GsqbT3njnP7NfsKNsrfMbtHldN9Z3S7TCzkAyDuRqRobUN0A
N5xoHBT0GnRot+GbLcSMFuQcmj2gjvk3weboyY7952lhZgQOP9pEgY3B5inARAoiVwqlgxxe1oYy
ANu3aAxZPJAN3GT9oLxhiJMxVlowBU1E9EA4C3UjQKoAdBrJWzuEANDPXw76C1FcxAhsBHgSUOMR
/0lEURMRZvdHykKKTg9OEUr04GyObOEj+EnHTEHOidfS0diPd0b65Hynz9r8R14hkrZodwjI4icK
C3VZIu2IaO24LQdhDuQFvONsacSxLm5v+NMoZBjPuPdLcpGF5yqjR9dSFXIqDJzZreDjbmRl4bXr
BM+tjicI3zBQNiH+D7y4eXFG+QmjKS9SxC23ie4X0t4ySwL+kQvoa6V7B48/7gyOewWDMS5ewvkN
zKhfNuyGiSnDPQi0LEu8+E7fUbZIOwzJoGd0+pluWVYjw6xbzj9OEpZrKoX7n04AXLyWSJAu0lCB
h5qpgK8b0bdA7sQcCJESgJpZb3aRe9mc7S1AAbXBkd9sq5kZMD6vOrsYT7asefF+TmOy5gEykRth
OkXnTGskaDlnJUyOFIDgEuxSxfgyRZu7rXpS+BNBxEKhLiNEM2beC/cUosQFuf1bcSB+qFeMHyEo
hyG0XyB/d+9ae525dVSMSFDoojm33b/GRc9Lj7jzB0OwOCEUt0eWJCFIrbN1xjJ6Shu/Q8TfnB6D
Se8GjlY0x+YQ8Xw62Cw2LJAxihK32DKyk67CpX7UKr4lfYjRciCX+tC2xQ9Sj4636zTcjLUvqw3H
PcoMrlBHmdZL4h4Zd9CDUN8Q0GIJlTnDd0mF+OZyqYGsujCn/xy6QuXgGqE55zs2UFIb3UNiyyo7
WRxNb4beoBLpTWVjA4PbXM380tBS91GdixHjI9PciE9C1aej1hYG/WaRx8it9OI7VfjkLom2VRzm
f0vdQcvpnDYPYumC/1q2wYnTissLiSYzTJjigjnM4yJa88Cvbvm20I3wxo8j7r67oYy6PoB9ieal
2IFevDleGFhuTlqjfc5YmunBkOT6akeBwGmP+MT4LscfFJFgATTABjM9+oxdQe2Iiw6ITaGSwz7s
bO8WSDJPmIXLWbfFesgB0UvbSdtl3tL0NIK4IvOHO/Hy70oSXRwcOoy46Nu/GBmS07Dg5eN4YsGS
eUCtDzPqPkp9qpF26JT89eANGPUs8cOgxkfiQjmKXDx/2Sus/wBeOrTAP/U9FSoHh8/UHoRUbDCq
FhO+iCfM7ISGG57pOULg1+6QuWMWBRbXwSmaHVFi1dGMYPppZWMRS3c8kFTKOPhycKlNgLmWb/0i
BUwGOWgB8zME/WIsCJazfzh8C9cK9kW0LN25vPYOMC0Z8iiBxOVWOZ01x8cAm6NgTAwOtM6CLFGq
Xb2UaSoYApS4575JjyhV90pOXGNMab3s25aeG78TWB+StOVxKbow0ZR+YO0Wo5p7teTuWBUpyYa0
3pexulVR++IX5lpt09lhEYYb1hT4YNLFE/H0v9jR1Dps6b0Pqm2u+gxyktYCV4zTRtc6GDJW1fgT
COdBCTLDqGJT2wPdyG5erGraQ0g0OW+tzYeee9M2dZ5nUuaYDBgdSKYQp3NLbjkc7WoKfM7cI2ZC
PI2Sxv88ejCblR3j1chQXquaZAV4ErO9LQt4FO59SuzgQL/xsDcwftPTWFjBr6eioeEoYqINOddc
Et8cyQC9iGeSOwa6vxihjOXq3FyRdYmSUdBQGahI2ELUjJj5xpehIgW/RZRx9jn8wBL63O4fPh0o
KL0u4RImtcuClN6K5lZIcHlYAClvrhnOZFkNJ97NC8R1R6dVg6OC/pkaxQqX983hqwcMBz7Dw7PX
QQzO/MsNw7xvIokQLhHs+mthi7H3ROCxIUFhNyx7ATX3EmvVWFwZXWbZmd/tl1rwX2vcpRRQAm2K
CsNueRsARD60sXkDuz95HXznFyOIkD9MHrYYU1hkfwqiSwyV0b9h1YrVzl5hZyh3Pq+QqprkZMQD
3CCXZJccfbAOsSXwc/QANF8NnkkblIV2hD7pbWWM5eZ5YLiGoLAGQQ1HyoikB0ogLlSeA/QfCl5K
EM1+rm9h2z3BzrUi7kAh60jCyTVki0Q64Vfbj/Vcxtpgp5lVy1vaK67y9XBqMnLpeOQw5vphoPOT
wndvL/VtizUtepPKahhlFvUpj47MN9Otlyf8HvPKLW6A0XmUSDAbcjMQVRnOeo9EjrCUUVNAWQbP
6994T49XycGM+KE17kjXwFkN24thSMpGBqq6zDFiMKOwxVLOdS1GzdFYtu25YCwZESc4b+Ujn8on
00wZunFdHZkx1pZ5fgTR7LlfFjbcNkfeALUxH3EpXcnZrU05CtHkJGe3uPkIAHVPmyNwwOjBSG7r
tKInI2tE5SbBIRt250qNgWXAmMd6yTT55WLOY9LRCf2GL9XYrbgRnusWEdpM3yz72z5pleVnzSfY
Te40W/hroU6j5/rBKMIHQ34uZaMQG2Es/hRIBXIHoOEXCVoWktmY8kSxP/gxbVXBLUh4QLp3KT47
9D3omPlOFBU+rr685/c6DkLfaLdU81fwCpUmE7pkbvYn1fw+4lQ/rdEVdXFhApNeULrDikJhLXLM
mbRrZ1ZLl1qaChQVqo1qgPKz1OaD4gqXDF5A/tuTp6Sme4iYmigqc49P++BUmv2Aem1buJBJB9GR
hE6fZ7+mYYI6xmh4wO5IxqzzXStxdwxcv1mkwNOq1y4ldJWoNecTwGcOhm2KRFS90/O2u4a3khN6
ez1EN8VoRepMTdk0bmc6YLCw1LX7EWozokNfEclVN8Kvt0RqNOkDI2ihcU1NFPKJGgZC+gPEbqDb
PdVQ2+aV/v6Qwk7y8jFp2m1LzZi5wHV6BXR8U2ABffDDWv670CYPoALBXMADpZe5e7ScWvRYa/mT
Fog+RigRDKGU0ie3MiZfusC1kkgKdEO8V4P1oOPyVzGAILnH33wvVRxrwQVgNkdKgQkZFPkfoYQ8
+TQceL0leQQv51gq856rBGJT7ZLFg7sP9+41IAqiP/ki1kO79E+atVgtJrwx9OwYqIR82znynPYY
2WHsWbG8SmTBwWmle2TIRMzazcn0w31xdF/MYxaSvB//Ni/URM7LHuxl/LOyFk3aM6babihiQARx
8VHleoUCAuDUw8+fgBhYFygCtiKegbrkOuxkEh3zses9x7QczK3hKVnEF9LkHBmV1kO3WDmX8LQ6
rPqYsMVHdfa6DmXovzb/SMF3EogTjJzLQaYmcpzTLAMxUeoTIr98kDnmXjypD3FbHQjgaCbK7BJi
uQ0rwsEpNebwAg9ox2MJyQKuQ+Cfj2bBqScYizmY4IrBZFroKJ7gfejv+4xEI37X6QLMnacVZeD4
bsmoo7vfpmKiVYt6vuofuBtEtVdybvOuFvbTYfAj9yBaw+xBIgFd+zMm/QZVQE/QVMJlCU3nLuiA
oXOWiRmzbUyI+YEqQEroUS848otyEk8PxGQNS3yV4nDrhpjWjxQmEGAgYJxQNOi1ifbzZsRnBjOh
NRZm8CCNjRxWnJ+kqTBvVYqtC1ApPByPuoe6Dj1nY7GokaNR8siMhne0H+8JjsvVYTs7Iq2Q0KTb
qsdxQHaQEBAS+vJG3zI9ejhyhXJN3/b66VWeuKwlBwqMHGeyANZAVLmGj4nIR2Rh/hfTD+uGIoIP
LTHrck3dCJE65M3kTl7k/0g7s93GsWxNv8pBXTfRnIeDPn0hjppny/aN4JGkJJISSZGinr6/HYVz
0qFwW4VKFApIZGR4m+Qe1l5r/d+fvakYFutBRVag91bx2+ju6gPfBTiXNHcII2jMAei6Yw7xhO+i
TkgiHRNj/7Pg1suh71IvEAkKJMholVmciHP5t8pgR7zGlFqLbiL2z4VIvHIhA+hTrhGghhQiuSYc
AQBJ70iUkL8zDA5M4hZwiq5SD0ZLhcyYFnrRhoZcTgFUwOUeCdkY+fOInjMS00lkcKNPSSubYU3N
kM4l5/1My04TVisK+ragLAljWsQtveLFpqAqFmP2eoKjQjc5oCNyIm0P/UY/HzNny/lpdlgAadu+
GeDmJkiQeOZ4sidK3PEt97SJUb/uuOWinaBb0OnT1d1FJrG0udh9gDric5PrqClzIg0hi6QGNnv0
c8aeIjry5E3CEpC8GhNucAjgzpYEhkEximeHSds/i832zDH5yecjRKN7XaSu5AGFFaZwE9ScZ/zG
KHBprkYmgtUltZE+5u4QRgjT1/Q2ogk9fBzH+XNBfk+jFxxB0NF9/8d//O//+3/eLv8ZfxSz4tDF
Rf4f+TmbFWleV//1D0X+x38c//mv++//9Q/TsExNtVXb0g1NsXVV1fjzt5dFmsfiv/5f0rXMpfjY
5qsOzQuZSv+NQlTPiaI74xh3xtF/H8cwncPWzpp8pUxzggoHhkz2kY7pLqFIcaAVFGhbeGdM8bv/
9Gzid/rybImenKyjcs1XCfEqMAmqk1QquURvYeLu+RB3xvvmXeqm7tiKohuKIzs34x12sno6XM1i
VePjd3JX4h5G5MYivDOQ8ueD/TaQ+fuDFU3tWInMQBaBp0QLART8sTZ4ocrXuzOUemco6/eh9lVb
mZoYChVDv+kTCIriohqQPSaXfWcwMQluPthvz2X/Pphs/PdzmWPicNqthAsfLTPIv15ETfR87+m+
mZW/Dej8PmB9OKenk8rT/TJpr0KBwU7c1eyIZgZ0M330f+/TKbKYQ1/mpK7Hl/P5woga9yAymlXv
LY8EBKm992zfvkzDNG1NcxzD1sQk+jLSNnfqxpYMNs6wguzm43WIDaKAgpCCFE13NOzcG/PbFfBl
TDGbvoxZlqqe5A1jily88Fos3Nl2eh7N70wU8XP+mChfxhEr/8s4SbrPY0eMU/ndJ4bbweqjJe5J
Fi//xv6om19Gutm3atVu60PF9wIC2svGC9FHxxkMh/nOI327pr8MdLN5ZLqWJ6bJI9VETlpA8z3p
OPXxSsbv3tu7NzNuto/juTnkx+OvNW1N1a433oaw3/vy05sVwlclMPTuPJz4Hn98L1NWFEezNF2x
buaFdlEUNTlrxUoPFexoBTRVtPEZLkVfLrp3d61v5+GX8W7mh12fi11VMh4mTyFdmygFSH6LGs+d
B7s30M30aJuk0dSagYRiSfTUcIOndENN+eeB/nkQ375C2zAc07FtVVG0m492apW2bC09X4mEtCgC
b8ekZDuVJBz+sTSjkv3oyeNnUj0oO2nPPhJQKWrPCprVmUOCCJw6OU12ZG3KNUIJhNQyRQ+JFkTQ
pCMdPRFn5PqC+PnB6beUsEVHHkyCvtYvaXYQTcExjXXOskUCoXiwWPyix8W79NRP2ec+OMVXSiFV
SAGBxqCae2lKJLjftITaklBNhsaCJEVE9ldY/QLxYNYtGu9MQsAIsI0NZBGqSpPXM6T71lfQGFDL
SrzMjwevSOlWxIWkmUXTx5Fg0XqU6cWJ0t6MhvCU7FuO6Y2bz05Xoos6yiNBclVCC6E7wMGB80JP
hI7FSU2NpALVeaRoPOLySf+4Ods+7abl8go4iJTBTFG4xZD641fA36SMxF+ATf1ezIjead3cDuki
z0RnS/EusOIU+wb5AySHlVoS3p/g+hUq3YESrfShIXrZ43dksxdadhvSUB3FDFH4/HmSKN/sIQaL
S7Yc3TIU2bmZjYpqOk1xOuUrMpKEc5SWxH2Nuwl5vb851M12dbStOLbMKl890poZdet0QCMs7c3p
W/d3h7qZ+dXxcCjijqeitc3l2OJQaXow7EUh/85TfbOcf3uBN9FOE+/NNN2W+cqZjpXeQmQexMn8
fmeYb7bD34a5iXMa7Rrne4NhRO4r91B1O8xUGFlC9Epe+85w957qJsrRu/So7ipe4BAudNSGCzpv
jxBf/tYwf4Q2zdXSSl3jqXCp8KYJ2Rpqzegk/u44YhV8OfwV9bKNs7jOV8+nAfZoiKcx6t38vW+k
yOrvo2yLo3Q6HHkakT4mh455s7iukJSiAk9q4+eXJz7Bze7+ZUYo8s2BleXHq9WqLCd6zfoSVdM6
2ggPhZ9H+e6299sw+u8PZRultT1YDHMN8tmriDDoKCf9fC/C+HnGKfLN7mDrca0ZFi/vGcAXloC0
o7E7cEbdeW13H+hmb8idUjNlnQdSlo+QZkPHF+U9UUm78+bEkvzzAxmGYui67RjWzRqy6qJqnD1r
6ORfAya33r/0qrnkb6nlH3ovyYV7ngq/4Xhvtn+/V/zPwLZ41V9m+1GtrnJpMtuR3yyPYDY6VKbs
7KcDyS66Cu485/df7q/hbhZX05bG3pR5zkdhKE8HF2Zra8DD9/IB3x9Vf41zs7z0Wjd3SsWHK0HT
PYqzyqSjVaVSfidyUr654zHn/xrpZmmpe2erHPIzh6Lom3uxCTaq3uqDfjuUZXQBUQQx+nfe4r2n
u1lnuWYmp/2OMTu3I6oy3YXIWhMyePe+l/hJP8xL+2allblu27Z2FBuH7FLYHONQEAgOIJ2VQsCa
rO882r0JcrviLnspK8VpTFbQ55D8ALpDFtDx7oxz7xXeHMXGob5aScMEOY66gdObQjRGrHD1l/fe
oJhpP73Bm8NYzaykTjW+lbKk/PRYe1diPunj+NkF6+Wdh7o3F292kVSNlW0sDhWgK5B1KQHSr3LG
xyp17algGogi3Z0x73ww52YDqZJKLzODDUQUmIU3IoKSfyGRKL7HD6/Rudk4Lrmm5J3Jazy77FKJ
d0noEk5ci73/8gJhkH4ga2ANRC72zgPemSnOzVaiKHGqmB1LoPRILAbPcY/7XjsSQNQ7I935fM7N
VqIfyrYqTiQx9TEyT2409TKl8ipIbXYkUGSiTnBnzDvT8zamP1xT8ypJvxb4xbv2q+fCfbtSg6EB
hVa3O4Ppdz7izW5yVK97x6l4wMovJmCSYjpSU7cNnqiqUE29t/TufbmbvSQ1853SaOwl9DM8ZwPk
N+5mncyle4917x3e7CW5lppW1bDsGk/jTKsw3RWdyS/Zsh3O77zCe890s51szwftcL6y3Lgv01/E
rZcsMI5uNATc/Vz3xrrZTpTjrrSahPdn0SpX9LKB6GuRxjapPWd157l+3kbM28RlrueKWZrMQyHG
C8QVTPhG0I1wb5H9HGmRxGGOfgl4ropuS3uFF9gAIblCIS8+c6x2qD6hWHLcipYl7tTSiSSLoET+
/Jjqz6/UvA37m/iqZ6W4xGCkhzOi+rH3T/MkgPSBp+DmJR8A2QDBkz9TZ4YFcm8v+3mmmrf3gHPm
6JdaHOeiHJMSOWOv+qsujCSP9pKfH/b/Ez3/d2hEoPz7qz62172iyJyxNuQtUf7Bttk9AdC8Wxr5
9rXaqmZbmmOaJCJ+H6mQlDo9nQvCys5vZnRo9j6eaD3Je593HuneQDdLfXtyim2+z/PVg+xe+9Mq
/NhQOh7sBj+Po367HL480M0y31ntrmwaHohqc+DQe6dFCNei2QQNBivjSacF/kTzkBzdPe/EV/nj
pP0y9B+rXrmWpZHlqwutDqExPHh0HlZTCiTu8Dq+m3r8fpb8NZ52G0BkRaFJEo+K/zxyv5O7eToC
RPy3rsC2wUCaJetMyt+niFaW1yzfHgggBny6XjlMXTQN/955+mUYsQK/bC87/ZxLqs0wotfrmniv
B5Y2feCAfQPUCPeOHhES/Pmx/nqq25DhXGz12toRMoC2s+h4g/zuEjPvJh1CrfnPs/L7BOCXh7tZ
0M22qLZi+hMKHfrTY7Dz3oS5Fl6zdzYq7ftJ+Ndz3UQK+11RVdI5EbVVOtMR7tGhR7YXF7eAnCk5
V5qIThh2SpNfkoM6JAakE3UtUrLtG1YJwoRLnwh1phPdeQvfbqJf3sLNZpOcT4lU1fxu/9QV4AiC
xhIiKJ2W9wt64of99IFvNhyr2V/brmM+Cbxb2U+eNHht7i6g/R9xBsDv1Za25bubwL15dbP/6JXY
6eo4X5njC6II2hijLZJn7hHgn0F23zuV773Tm02nvmxlUy14zG4uD07sO3R0DDSYKWtc1/y/9wHN
mx1H7VSz2sUpuTeklVWvLwrceEYFJWf+3aPp+538f2ayebPvFA0Vy7PBYEe0eljeiM4zm9b2u9Ha
d0uGuo5Ja4CtmoZ8M1PqWrfOzY5P1lDhk3qXYR6gEhHtPzbqXTAsd9aoIn7g7dRUTd1mKNM2HePm
m2lacjxuL0W2erB642C1EOw+RFUjSJjzexPkV6PID4PdfrOr3O1LRxGDofBxpyeq96t+H2YG4miz
N+ph2if3ljTisOrvTJdvX6xJF4tp6aqh3UaM53OT6d0xpUe8J0E4XvGc9Ci0tHjADg8f7m2y94YT
S+XLCXIpZbtMtSxje6H/9uE5868RFSjsEmkvRFd05+m+W3kq5RyDTyirrLLfh9OO9rZTUoYT06aj
PYGmUHpYcP4mpXp3zny3Gr6OdnNelfVFbcrqkHF90Sm2oC5HxChar+7G+WJd/TFhvjyXeM1fXmNu
JV1WnxlJZEEAyzEWECTYMv9CDuS73fLrU92eVgc1uUoZ7/Dkw0HpWwEdjczMK66VFrW7u7vztyvv
y7PdnkBdsd06Bc82HO9m1ESVXo8sgT8xyW8uP72fZ4j+3dOR5lNsRzZt2dZvzgIlPydaGycHJmQ5
ah8orzZoW65UU2l2pK9sFi8sTmVzBm5jgCzF2wV4vb7SWQt+DdIQ+aATjW1VX+tAZ2F7gd0YEKLB
kZv4flOjhwt+/o0VsfPcfnvT1HSVdgDNYkf8/duX0vViXGIVGkCYj0x4kG/F5NL/hfeKGua1X3nF
ClNEoAbAOO9u+d+t4C/D/wruv0y9Q3o5qoWjHFYk4QbXkeZhNUmIIIydhOGLLnrsf35iHurPRzZl
mzuWzVI2ycn+/si5td9m14uy5yPpA7x9aUTdjQ4jhVJ6sB04kFXQ2RuUZbakeXQ8pb1LEx6ejnjL
XLzDu4lgHDi/7ZlIpybd2nitjMlFj67oVnbDPWoMyMW09yIeMin0swWuD9PY6GmvFca+yNCjXaBF
5wktcJGzQFUDzSQNOpiUhGFo+5zK3U3TsT670MCr+8qQHve+Rnvq9ilb77zTgCZ8AmUFCaCMCTQM
n6xw934GwnijALpwXIWeAg6y8RHc9BAZMS4GMC4eM9Ql4YXkx/oKsa5ESZiBqdiyHBxa1ipQ01T4
e/bkCKZcg++v0upbqChvBYerxuNDdJvRckovpvEkL3YhOjYMxhHyAr44EdrhHU8mAlMY5QM7RxoU
rOUBkxl6dPYeBpOop7BLWdEVSl73UZCGT8FnAQybgd40LEOQmlSD9w491dXnZ0VCiSe/AZGInCdp
BdQBBa/1DpHgg6ZnhCL7wJppdCnTn/nLFwZZEOJlGnNlajPIa9G7Tg5rgRSElf+GFngIEwnKhNFH
WRtic9Vu6E63aNCAY/RL6kkdZ8n/UcAChgB4IiTkoPcfr3McL/oNvzLmqDjBgmaRp+VnAZ7lPP0U
mD5TkC6wvEJSxlEEwdIONfqbk7AM6VaPunm6gY+2IM/Fw+zpkcemiYKsOVYQOcREHYKGBsGbTmNU
Jd5hkAxpOJooNGHMaa3HWuxCN7RQwIOlEB3jEBSO6EbgC/dxHhPNycYjDRxQcxuOvjYWIhYE2kMh
B7O8X03SlVCqlAFStqAV4AbnHSfQlob5ZdvH4QZNRvZqod5IEYmhCrl7znyz2H9beDfnjFoWZ0Xv
rkitxhiw7Wg+bRcL2FjTZJJ/Ch3b+89L3VC+HdExNcPUNUtxbtPETtwdtru23a/OPqs1XQDNMX0k
amDe+5lfhFvYieNy2qy6cTXeAU6mlWZQgW2CKQVFCHTWS/6e0sTSs9C7n9zdrIzDXPUs3deqR+Xs
liBf+ubRrT7bzwKhN65k44u2SEEF0P6ThcpSlV3MsNDqvpBFm4OhUPrX9xbtKXJ1bVlhHoT2Evw+
DeO0wkORE9wyJgq9+OwZb/TYoPUCNb/qwu1z9mAt6V2m7k3HC9eaqp8tzovs4lfPLQKDs3dcxvue
s3MVmD4f9qwKT2OciAY62Dhc3n22lF62gtHtFaiBS2hIHVysWTwWrhIazk0VyiTLTQBvvuuzPEiW
XGU2Jm3qUOEAUSKYQRc+yHDvdoFKJKwQSiZnmtbSkKAhAs8UNMjNLi5GgIobW6NkydjrM5fMmTRJ
QxO4YHgG0fEgCA5b0PONn/YxKnIPCVDJMmpFn89+oK5JMXKDUtZ0pMO/i0cgogDhCayf0D464wE6
ulfBS06wU6OiAW5k0TxwbkKHUECHoE6lYX4tCQf3y6c1x1KGVPpjTZHg2GuGND27NSpuNK7wYILi
l/PMOEWSBsh3g6tvbx1zd+uwthVEJzTEn4cXLbQA6e1A38n9EvoQxrzAL2kJP9NF/QjWwoXhiGye
KsTJSzYy3uJXH0lLC1dGHp1nAiWbPOz7+1UjKKtotiqcGgZnWu5x8yNKRtEYWnBXgYW0GEZLIFKE
uPUToXTv+OHgIvRLzHVw1fH8PG3fIc+5WWiCAcMA5PxoUZlDodMfXXpvexgfyAAcdsxoPTOgQwRP
LaDzpYnfJJARQdLt8AweHMAlcP6w1wkfhaP7lCI3F4ZuYGvdw5zqxkjCkBLXDmAMCk2rDpJ5cYcP
0HcOEJ3aGOgc5ikLGP/IFKNxUEWilPteC1nbi8VrEY1PQlfSeNZjDiwIJAWqAgBq4falBZuLteIe
oQIwNq/tY6m553AjAiAoxGEUVc9gDzZMwO6Emrop2Nv4NMADEQgLrw1EBPz4ZADCF/2sNEWtuJ1v
x9epLLvGShqlGwXM+6cdIU5nXVnQcixBtE2Q1yHu84/900IfdANpWY5YUP52fUTgOzefkfEXM+dz
+2i4p+UFKfW/0Lj4TYRqyl/2qJtdUS+2xaFRL+xRODseIdTweiZkSgKwmWEVoFqofYgAyt3Q+FdS
+bfYzzJkxxK9aJaqOtpttCrtykSp0m27gl1TqU+USUZCaq+gU3IT1KHYxbnPiGykxHMet5anEhXA
LZld+nR4qGvD6O8Pk8M2OCJMbKlDSF7KtgDxl347kXPBr3aY+fux5c8Qj/xCle+idnocEP2/tXCR
p/udt7F18GP8uQulLQP0gB4e7KQtvEKt0JnEYOGIP6E+Nr2XahcYEvqpuR00nFQzQmTow4VrYAIy
3L4Aiggd3dNl1+L0i46F+97sh6hG6P0D0f8q+H/3Iug/Y/6bt3gTQR+a9OqomdSuTqD1AUgMWuxe
R6ryfJ4nyDhBe+y9Wp/qxyA/+ezOp9aFniY5Ll2LH4MWC4PTipZIx90ywxAcV66RRCeWjhbkbdRc
Bgeikwux1wTz+vrDMdwdXeq7O2Gxov9xu+WWJMtcXAxdMxTNvrm7HK6nquuudruSn6+79RmmlwFv
boeJx/gaKJkrbaqwhH2SL2RTOFjzqWHSwMcC6kQLPaZoF1elyMZvarqS3nfswcUMD/W8nCqRCQpz
2oahCUmGEwPHaKB6113A0SIDwpGJH7VIA6FmuebSmptvSO2A+3gZgnlCoFB+R1y41BuMTg5jRfeU
k1Blav7E5+ro+PZoOy2JTjt01LiUFmE3Sirhk5FnBLXN+FIjFYf5YMGkmZ62HuWOco2j0wSVVPHy
eQRJaAYoPeOgeyUuLJ6AOcDHDJUxDM5AahFCh8f18RmFqB1IDxxM9vAMqCfpDcA4gxmaP+4+NK7o
qJDYMzQYFd7PsYxm/BHLiO+jqIas6LLtIBP6/drSplK9axSj5aYmf6bDA5W/LEz9bkLTcRZKy06d
W9w0AbY4rqR4TRxm5ND8BBEw9Qh6RDYwV/pd9RFXvWtJhg2TUOR6ocY/j3L+nGiUq44yc6Qptxtb
CaXaPy26ce61ZOivnqG4NlDnc2A+WWlwiWKsRjaV7pnS24dNmHDehbrUSwD+xYPLMZRZqGjyXh3o
u72aphHJi5EWKb18WXShKS3OJKBSr4TOeNg4cGz2gINASGIyGHssB4fXiIlJkGADurFbAi0O0tgt
0QB6F05huzeqYVGT3zqo7k5+AIVYc33Z+dRDN23uzlhlCXvI0EhGh90ijqbBq4Vb6CU6fcBLtG2/
YerJx5G997VsZbcLyxrQOH51A/uBCCQe1GCNwSz09SdZn/CjUvCfOth2l6lL7dpr0x7gw9FZ5W4g
02PNpjgDK+RvAa0Qu2Hu+1L7Aht4QKCncHQ8xf2P8jWDewsMbIb9df2hCPjr+RUN9ruuC9vxoR0T
seMUDqOVCIvAY1yrgcxi4u1iJtO0/QPsVY58lsAs55cha7ILsCE2WkCcvV0SdZtqg1+9xrksMP9+
hyD5ueKRN3tjTf8AWt8AF98k2jUemuaSLXccm8QaxwlURgFK3u/d+WFtgDInYtxUkmsxzpytV16U
jyin47pXKP6uiax3o2+dgY6rwMTZZ7lnwsApuArn6FBpDd9HdsK0oWnh4NLMfhjb3KBQ6FGLn5yU
XjW78DXHyzVRnTOzz+8tuOQwFtQ+DfhRCsvOV0dQ3FGXj5dWMUowKjTD62mkWgPN8btXTDMExX9Y
r50PThEV9tVnJnpDA35kiZA35zbe3z4uQexF8wz4SEXcI9H2A362jxsEdCoJRjDwBc+ZOVH1ObzE
A3thVnd2WFX9I8/GCjYVzXJQAsm6ot0kHhxbptN4W7Yrgh1tWcewma6Kpxcz5QAwBZRTHLT7iOV5
Lt0pTL/amBZZr+4XE5nDLv9ojMUx8dEPPaSDzHSdST7c5RQbnImOeN1L/bx7I0Tf+8ljJrsS1Orc
y4pQ1YJsrkK5GdYnv1pvrZE5M52HbV87DcKclwS0yhKXhi3Ys3pUr/bRdQiQs+zpRXAlPsLdFI6x
7LVQNPzjQwKs7MSpH3YLFLoD/RRJ45fmmbNYQjVeL3J/jQ0ocHjn4h7nFd9u1m4So+fDj6XXz6Bq
4TnPWeKxzk04m/mM5n0coFTJRZReAl+E98GhfcUMfgYJ7AJgSS1d97HYnIfn10/3ES0ml/p9AMQZ
MbFDOkLZ+/Ent+Aj+vtnUAPJAOZHJAS2BAjSaLvgWDUdvzgHFTRKnNkoAwbxmYzqTnhdejslIA+g
Ir8HPCaIZNzlJL9LQwUzkVW9OUZA4Xj8DDo+6Q7Xgo7ZkSHd4yMWtt1G0M43JHDAjxLRFy4cgdNw
/mDkARLWDkbXY4IpZs956iJDeNVwq9i+cq37+ZBw/khtiRmm26S1SGxZtnoTizRbq4sRBDQraJZM
rfPnXp3H8hhkjf0CvKEqg/2nBCUpGZ/3UYIJipqF16lTrBo7lPXgyNeYlkDJxK0WDcuBDdo1uCul
sUsiaw9R4VWf6S2ndwyKNoVT9VQOP6RiUxLVc7tAX5INj52Px06+2+g9Xem5iDqUkX16TLHjI5rP
Fnoa7mN/d/U5mrvYL0+uvQ1DjLglSId6ZEmRLe4PkzNQ8Ssu2ppw1EyG66tQg7eGfyJLCLzRxfO7
vPT3uHvBw+R3upuB/yObSz7UQoprOaJbghTp7yeuZTenY42T2cpYClgZvydlVB123WS0vNsQ/kci
lsFscpKOoWqyZt72ZezjTIorhXYJcNXwYqa5V7m8Jc/2ZkRACckzXBtFZ9vPU+bPFMmvcZEmKip7
knPb1aaW+u6wpd5PoxnFfu/AwY79QwiLmpspvrOhufh5RKLJ716so6myymOqqJ5vXuzOaLdHLaVb
qsQJu3poRipqCAV+D3Z5bwbIpeD8GU+kpaZ4+5cCZsxnLfgY7h44AmDc6zR9kOe6MeS4cciWLbXl
edA86Yv0U4DyMATqJ2vcdEDsvp449vzrlL87KcllvjiPKvmKA1FFBgxo936cUagaGMPcs/WeNjIQ
ZWjD/TzzTyKjou796gMl0hZ4czKN5/kUtjUUDntmv7OJPl22Xp/sq0Pz6Ie2KZ65Vw7LlbbtXWDO
vlsBCZJsYA3jydgAB4YZzqChuHgcscfrn1fairbeZUM0MeSf5smHcPwgVzgQ1YOK3mj29EEl1OBE
a48PNoxddSHsIUCzvxiRQweDQ+uEMUV87PNjoZ2n0YW67EPCD5LO/Xaej/YTJUjcPHDwbIBLsgJS
4z5fvWC1ClYktAJYCYPThETPSp2ps4JXk5EUv3qIwDwIAqJDG1AL6/2C5qfjyDIg++zWzrsFiqMg
1bnDVPVhO9cH2eTg2TNnQvzsTunehdvSL/hLnEcBuZz+B0IzoT5byUjFaL7wtaiiNvmK+iEJJH8f
okhbWKOLw8/L+78sFLvPGGreYxYdp4dg71t8UaRHE0x+xvr40JeW+0W9asfJtIwAjw3Zrnsclg/1
rA2vfYx2cSa5DOvNfpyFCVPb4ONcR5d+M7MwDRR/XoSwT/rNZitUl7NZNk4XWpDMDiv6BQOwKhrx
V+fCNN194gNOjPJC5Ee+pXnNPvYfWRiPhR+h/uRMSJQNtecLVL/2TcVl3RzByxrF/E/AZN+kj8vC
5rfCyxv+NYgmyE6X3gkzGJDcZGNI4UM2waLhmQrCiRbyD2Pv6qeRBIX80lM22fq4kZ8UDHkpUrSD
jCQcmUop6pr+IQ1UJTClXo1/ir2qz5PGCAsa+LluIoaAqELNHnv5i1swHL10dKNgen8Ss3jGLMaV
4+rlIJ+bgH3+2lNetVf57FmgekN+tYyjde+X+FVBydvsnw/TC+aLW6lXtePzxU1A0mNeQiGrDWQg
QcjsoTMBXANPee0Z1sJRPcSBVE3ia89KezI8kLTXmr2EwgJ4R7AQVf9iR6YyLszgnA12T9w7gYPv
Ap1WTdU9r52NMVKPQ+UapIf+EVgb90LOpctQBZ5FZrXqxdqAK83pgVjzbJOCZ1eZWEHTN4I4Ihl0
YutW51S3rLctNyInLDJPh8TxEp9cthcYHAqTjuMfrrL4j7HhBOsqiB1FxowvnXFRLba7Qan7W/hR
un+NfUJeeX5ONwcpaJxBys8edfMKaWvZq/YDBV/m2GtAVFWDkp9NJNK5DRQv6E7P2ir9rAG9qMx+
lB1zONvAhI+jFmf7MuK3AWiCGFj9bEZ13xqmgBmOvqRF/MMW1f/8tM6ecxIEBEurYmEOLh42WYC/
muBI2UGlVxHuPVMzYyEmjAJWDgSO0HHWmOqoxGbomSGpdgHhitvBu+q8MzCTN8O3fGSe2sLub2en
cRXu5znZHSMgPERUmsrYUmFmwt2jd1imptu8kg7eh8SFnbNoSAVUvWSDh+H8TX9XgKNt3fL1Moyf
D0vt9Rwqo2Zkgi8pR9JUe1Q/8XZdnOfFIF8y75mp2z7uJr6zVvtlZCz4gVfvQh7M7l02dr8cyrN2
1ik9GQYu14NhHcFKgYSfrmuC1cMQ43viYXVpQn6yxpUHE3iVUlOCTFgFwJKmBk6rM2xYiF7tqQCq
lAvh0LINdhtt66b7odQ+FMDdTdd+Ouk97pesG36LX/TXt00FMonvV7sxCPqj23BbAKCzQDodnoPD
sJ3tMH/c1b/sAwwMME3KmGJoe3qEMgmT5aEclHNzA2CICtnxgehxCUcy2ehar7qErMJLHvH32RvK
MqzoZG9dUvfRMWrhRBbkMoTjy/7pEOGZQKE4tHyMUNcOZqNw+t53m3yYYVeQYpIjCBRkkbeARknX
sbc6QxnEycKcXV+vGyoCxGSlz+/NvVX4mYuXqXO9bCJdijjg2jVrX2Ubn3Nv4wOP4wHFTXa9+rXm
lUwcvxySHVkLI769y8Jc8NvvXg+vSbALShx2h+lgN5UWJO+e42eu7fmSu2hgQrKJyFT4xRjz62g7
Ssd2Pwu5uy6VKAliXpb0zAVhP7KA442SBKcbIvFPaDjX46R5UD4PpzdTCgzqX9hCgMHA9z4NmwiU
CBldiqWcKXkApdKcmo8QV7EZAP53HqYgY6WBMZDmUjZMNr1213MgZmGUxh0WTxOftH/3aE8BdC35
R4fZQ1Aqigb4Qoyrt2YQ4t7gEQcokbDtZmOmaxByJcLlXv0J/gr1UrpyQmOejpINqU/aGCfkKcCh
yh40UmBx3SM2mYSxNKYUAemhgfmovykczJ9kACunJ71so3q4xy1gyIfnmKiHJ/K/1tgYipcGVEGY
XWUjE0Osa7gNmuF5zcHqGux1abTidAxtdbQ9Y/dZoIrmPpuBdVoLpwWcKnipTi+H+fR4nTCdABCR
Y0NFqfc5/jzDEqbhM3XnWxNm4DHKh03XP+FtsqBWwp2nHG5X4D+GEurv1Dcisa0ao4O3WzqTS9yL
R+eTd2Ia83wsANzluISSgJ1pExJzwTbgGqABsO/enOfzm7O21nzg6ql7ap/C7umcBxfeD7T0hmwn
1WpRYc1Ci01IKiiz9eT36qke8CbmpqjFpCPnReEpKsM13xmMVKQ1OWyu4Og5yYjVngpWL240tG1T
C8N967kYZJeegIV/ICXfnMfOq1wQEjXTDPwWinmTTfI8B3NCIxgXYg1rEa3ltwokcyFjCv1wBI63
LJ/sF82rV9mCIypQ3dhxayYOtmrwdMlX4PMCHfjAluwE7WT3qK+doTLqLp4Vh/vFFuTuKoHITWFC
nSPNERVCa3lFyA8trYUjOtR5hIkak9/W+spsTx3oCTYeDj64er0ma7KKABr62pTx+Bkk9bqBPifp
s8qfdpQ1r36ytwKMp68UMdLo/NwRk9YbDvpLVBOvGEDbENU/H08+AYZDOpdstITjImVQjwBk21dI
68DzB8P2ob1arzuiKfJceFxXPRLA5suW3cJ2wdzviRIAqr4f3/lXCeHQSn/YPTlEe0x+0onlyAB7
H2FxQjMJdngPxIYwSB3/LMIGNx533BtPYzqomMq1b8wlMiJM9je+MifuG5kCFYxA7pfECZhRHk9u
PEuiJCarcHloTm57DWxq7OQGX/RHNnOxCDF9ecYwmpSvyeca2ACxmMlq/0hJZZo8ZKNaQA3I+oUy
fUAT/jD6FZq19GAk9SyBiT3ej7nRbuK1OrOpfta9y9E3m7529FPAW3G0N7wTi3uaDdq1vE4e5fF1
FQ9378m79AYLbr+AyOgWY5tGdFKftAQMWLzP2kZd2y+O3atpnbQ9ZZRFdb/zTxNn2MyaqTxOh/oD
peknA/AvbqIfzYz7Q5X7xb5v4vpwdfc8v0Lc47d4sV+j7dE9URJ5Mx4Jbo6r43u2wDHu/HLOQ4Ic
UHgwrvyai0H6sKcAA9KP053LPM4Jb7QhpYszCEc+avfSwJgwB+YgWV3BB8j+CZ14pNOCwTyuHjTW
OX/fTwfNMJlymamed9L0kC6q3YXT0XceLR0LH085TjUYywTk7F3J7NSu48wz9hgtKYOHbl6+tZcp
sz3vZqo8kIZ2Funyqnzb60EGDPqpLD1WSam68kdHMwrGH0Sdz1pUPpXT6nlv9Opp5bhJEhbnRQe0
l7iJI4xFgdvHIJ2nA0oK84oaPacnM3hdbtK1TB6481oaZF7slT2q3mQ45jHwRl+Kg+rUv8w5QCz/
SH7N8aQXCtR8/+0KgPGzdfTJ8R6QcDa+SWgaOBPuJmMbpqO+kpc5/M1+PjQILZRF/qrmrj6rI5uE
O/Vw97CLTm/XyQ4qplvwO/B8EafgfD+vxtfhCRs7oSShuon/kZjSXd8OlgDcsOKMnyy8sTgAuzfM
b9hXtUljiXJ8RjH14LNnQvAdpyOLi6PupWtnkUwP0/9H2Hkst25tW/RfXh9VyKFLBII5SaTIDotK
yARAZHz9G3Dr+txbtn2skiUdEUTYe625ZhChqrCabqbRu7UtVi+G/8cXpKLsvZyPkIcC90hJYNgM
tiPS6tbWbSolKiyqweh98fM5f23i5bAgtvMsY7b0C4mH+M8PttAHTru6V+6FZbGtz0Zoj6TA4ymO
TSCWjxgZ3p4P69D+StpM7r2qnktIh794qHpSCsOZwDgH/w1wztLpvv56VyOm3MA2oCgUEmiKLNJj
dKaeu8hNfli89T2BTYyWADk3NfsgHvac1jVdvoT7qMNdb+xqxbasJW5wJ5xUPmC7LwRyHvNPkCcH
XgktAmPMdN0VzFN7IqxBszDJPRN9IFJak1m0SR50q0eake7RnKtzeW7frMSWe7stpm7KAvOUvCbe
smsMP1NPxIAodYaaSYVTfRg3abCLkKLcLjEZPveo8zCGpBBjKL1XT9W63j6PJMjFc3Y1NrMKK4ET
/mosd9Gsmkx2gTqLW3NqD/EqOxF5g0HgQToXjxEPV7z/MBOd9kAwLc4jbUTJxZvlWJVeXtuh8u+7
CkqZ9fn6br+JB7qSThs4wV9JWRzQCLGMV2J5fpJ/67zwWuVz2omFtgUdpmsYKU2YpcB9YW5HPi6O
xlTDkD1P6RftWcZ8CG7Gr0bdEZ75mxRgoWWzFFuGQ6QhQyWV0vc7vg7b5JB6BoG+NCtP9mtyVn5f
03me0bfz8QWXlAzNKaQBNoEw04kw0GmLBtmHocQVkRHtCJ6B0WxrN2xpP+yVNYACsy3IjjBI4CYk
i1GaJgusXGbjRKFPVyCfsXacQqorm4BU8+4UDCU6ZxgmCg78pZJU99TB7FX6Hj9GXPvY8w4RBjuH
gjwk/vSz/MT82bPWTkL8IQezbhdl4VXv3dL4TowDpt+e9GXeeu5mAmDf7uzZamXXeCP60Q4Ev4et
wKhem0X0U9fqRpG9HJVZj19s6dC+vT7Gr9bwNdT7eLdyPCGphbYqusrdv4OH0A33nmUsksTvOYn8
2EL6yDsnAncH8BZd8lfkbEEwXu0w5gng9jEwM2ZF41gxuWxrEfNLIGWs5vbPdfhlSa6BVfhnu0gu
bbtoYxfImVM0jb/JCX7ZzGd6ZnJo0UHI9jHmzPiCE8ZEsgDjPGKFWK4Ybwnzil9PR4QXs2RHjUMf
Rg3BtTpW2FrHjoXB/Wfng1mxTgNfRDCTiEltNqwwvegGz7VmrUbD0+SFbB1jLEFYImvi6fwn+ab1
XjC8fnAqsBxzk8DDS53iea6LOZFHcWjfq7kSL/PEy6Kt1c90Us9ewMc+JeaAYzER0C8/7m+JtREZ
I2SrmKBikt9xR8j8lqqes9B4DeEHIHqsNOS7sLT/SsVcYBDErHacDa1fF24BCQ3uD2EI7Hqc2G5q
hMPOMTI/VOcVZIjBYTzJOLMkAY3hSGvzhgQFZkodeh0/m2xa2a+5k58eDbSWXwwysV6r1OCGuYjh
XlT2SrUH9n4WJ8VgmL+uMHHHyH/FX8rYnrNFlb8bsm9GW3q/rpul5ZLVJurB1k3INdxJhl0J3r1c
JMDdQAMvt55aT48yPPlhNcuXvTjTooVAeAzaQbY5CqkvVgBlmH6eRXlIPN4ybwH0pjoGP82HMBV/
4ybB6RmOUbKsrF1DW9sXX898W2srIZ2bdJLtLSHDkqSG2I2o9suVqhzz7Goau3v9NqK+fPqv10oW
VxYVBDzXbdpUs1I+cQbC5l3KVlW7MtjdCNf8fYWAPEcJGs7gV1j5FCcoIiQGVvG7iasxh6g7GiQ2
pkUCzcI6brwudlk/ZVrbxOPHKvOTHovtSRsXQerpbJLpe83KY3zohp9rx4YOKJi3jK2SixRfGioA
9VgN29xY6NbyCeOynpvxbRj38rgXpLfc2om41KtHIZvfy0MO9Csfhmb+NJzu5Vf4mVfL0pzH8Csh
qOZexhKV+LG8bE27H24CSHT5RvohSTL979Pa6mwO+EuylJOANG0Y9d1NAJSEaMHv40ynRHdy+bBj
j+cgbS/MjQ1X7Gz2eQ2iZ7fALlXEKQwE4tS9xSsydC/GOQm2VuIPqRex+sDfY+lFsUXapeirlZMS
X0Mwm9zYEWMR3AsAW2AfYMqtuZ24NwevAnahviTNWFzEW23003T51LijHBEpD2a2aMNOd6LnLM+g
JXrRhsyFzIFBIZPYXXsJGzDE39dGoEMM5iWtLKOI1LMGWw8JmvQSdgoyAjpHG9xitNMRauKMPSfV
PQVbBThj4VLW55m1lHrnWXupZY9EAJD8+pwO/54CGLgG1vaam1NQap6WLF/oerEELuzMXJSVr8lL
kiZHc/KsraRZyXiE+FvLDaG7lpxR/3534H10Xmy5JdOg7whGCYt/ZAfQI0YvxNtXd0fLVihxdE9r
1nrNr1gkwq5U4Il4gexgCvysvEJcmKg5oJBJy05yuOZZZzMBbFNHKz0hdalvYFaasSONM4VZKIFc
NBzDrE38nF8IkkDkFvZvVOW2tAH8KlhA5ymnfXDp80nFHnCCVl3WmeJX341w9ajioG5bMz3CpRvP
b49F985wN7YFEbjPVbDAIIstd5TIU9WZlABleknP0jCbGJb0U2heYdSAb2/hvLDXc3twq1QLjH5+
CdwlorZNAKsWEvlfbLGvjQUxkfocI6Vfwhfb36FfUXgELdPTqSooGz83F00OpZG1U3hMaAoiya/y
bbyBgjXtLIMj/S391GDJU3or3s8UFwdS2aATY8KTuMWP9s6MTgjtavAGxZZKW4WaDBWFSBesKAp7
PIy/5JbA7BJ+CRQ2VI+nTf7qf6PvlJQ3AJ7wQQsY+zi6fdwTu7wWx5HAHjGCwKqTSRL81hA9v6Wa
/tkRxZlAXhVMg9SRt+yK2lVbCGtGLq6CrbN5EshCEdb9tb1SFsi/hp9sQMK2DXxxDKuBjDHMx6M/
faf9Dtfqb/MwvrJVd5l6bnIrVqT1nHMvfM9/0VY+9817eo2/N9nWWMcQhNKfbBUc4zeTcbrzBOOm
qgHyIB+Idki3fyGoA/xGx5vxQcyBiRMfwzWwIWq8esZQgz/Pr/AN5LngMU+nIBuKglN3Y4NVz1IE
IQAsgEKnABb09a9sH0gzVoryglPxOSbRrpgfqn08gywiXnBOkWeqaYdrytL7Ck4827/XfCpf941A
xjV9lls9ehBgYRlAkSL5UvOYujRTCgl4UQ10yD3Mw0zZS9eDEIWJDz19Aa8FGOA3exCr8FVCAd1D
Gl+VZwv8ikkUr/p0i2LSkPhw9pGZRhReNtLLlpjfVXxI/aVBDiEJuouQYF4zxI7wuYigpX8VX+2X
CYudFD7CT3FQICqGDjRcWG/GNYQJyBwELQGGgzwn75zQcUdH2wdTdzx0TkyJhx9Av+JzEZzrd6AE
7pxgcIOXJ2N6KFBFO0TCA/QXQLDaLIbxW09FmQmNHn4UQBfgs2bXBgXEWxz4wuSFrT3odDVhlhig
S3ZXzfoTLXckXHSqlqn48nJS+FiPKzeGZp25FvOznA10yduIv4A8jXEtWkx2PCYQRn95ymf90Au3
op5XjBIYcD73YngZKtCK4tb2H5X46MNzGu2V8CsgvQljcFQl5sHALjKZ38nPRVfQ+0Jvm58imRrj
l46fV7kx7suwZCo2+NE1/ukO9YcAk685lzfwnLJx0i8adWWlfILoEiYwEAKk22LPdfZC0j8qun7X
qJa5tKyiRaj7dOZqfChaP9XtRp3oH03kCgSr9lPxjCt2d6qxE/f4MAKZJzbvAK6HiC25bqdUMd/J
KV3DnR9pQUlrQcVC9xC45pTD51mMsw2Xc/0kn16bqSgl4O7A2gFLJ4HsrzI+FDwecSA2I3BCQIYS
loYDIdtSKBhtkwQsGkQuGL0wTAF4oIGfoypDa8J9u62P0fX1E0/hKMZa3WAjbvdnYVGCEXyTOuGg
i5gnl4I7zbRT5lB3V8/mzYObChbuu46PM/kuI/EPdgN+JB84PXeCj5G3kEpMeK7pBaNTE/5NHx3P
NW4WVmNzFn1lFpELv3Ar2IjedOA9gD+3eDe+rWKW7Vi/WAChx3LvkbCABebnfZedDMkTuYztDGUG
5CiGtwQiUg/YGpqcn/LziZAZfHL/+iDFY27sc9c8kAqw4fw46qF8JEzIG5dGhbeiZvMqYeP0MnFD
c1VTqs7r2K3RJWcLQVylsdvDQYV4jwqFyoq1whvJq2NsRpAPIfWf9xupC6thpZAjAK8THIcfyn0h
XlH7i7D2seyu7DHZ93jVa+yBjqrY5sf4ntGOaTYxj5y/bB1/5o7+CSEzXAVvcIcXz/kEOmh7ODGN
OCPzYfzprzTOdCmvp82JTQF4SYE2/BaKO3FX7Ern6kKrVy7ytxdCCBZS/D5opLzhIZN9Sg4LTM0r
NPw7wgQCJaJZXbkApB18cFzaP1iEyS1LiAAFoLEZiSQf2hUz1RXjv0XPRHQW6pMaqZmicz6GHj9U
y/kND/0PV9DKvXKYMWlmVkpDBJRMQDyBR5nbwnGnzucio1dgHAUrgFE+uAUCHm0K0UxaRO7oeDbP
r+FYnoYF+9Gq/2I6SbuZTDOxnfqATa1SCXzDyewn6AoBBbwiBqTQoOWZhi4K7IulmISEE+qU9iJ9
mnN6aUGy2RQq6jgYYDUYuZ8T8wcRkj4yctBnmReWLfOoMr3GjOLlZfDqqVLorUlL3FjbioeNHe/R
+toHnXoH4f89X8aL8WTewrcMUcMetQuLMT0G41XuK0JZmfT2b+ZB2w0oitac7+QCdP36YL1N9y0j
gvs3oNd9n92MLRqzQ7hLViKERAcVij6b/kS29JaQWka99cXT0FyUq3SKLvd3/QxGQt/DuBnO6EQw
WvV+8uDB5wFl9UC5RAANh1SBPhEOOMzYZQtmteBR6ztqK8MZXOaLi3IJbhACvd1ecEMuigeRAo4C
fXnESKuesTBhyBt88sFay7bllRtaYMqc5648N78aqbLQNtHEvVc/4J3de/XekpGjOtMAgUi7iGG9
mwtuD1MkOjTlREqVr+0q3rMHEjJi3uSjyBJDXQ89jf0MkNXNVtlKRMgXbdky6oVWz8CRATFeIg05
dYfM40kJbVOHcM3Dj+BHJpgaBhfR9KZdBpvpPCBLhMxIKA6yBeQS2owtRx4XvGzUO43gAjWU4qbr
HPXuct0J5SHt4W56eu7UpJbT0hqQDsev4PxC4svJh6xGn08SCWBWarearXGSwHVYoEAfCegAzEQX
MFK2zfTcxoeX+YoyOsD9ZmnLlddUXstzmFFjLxTGctVSMXe1p5WOVNu8nVbyMiKcTK/QoAh4FvAd
pqrctMDw2UrQXV1kQ1k947nYr9N8netcvHP7BNkjiEB1etWRJXdsUe+Z+VJq3aK9ShD6AEa72f0T
eqdWbCgVuDtHLP1ICqEQbLwQ7PZN7pwauhi3J8tOuNCXIOgyVNEG0joRo64oLZ/NnPtIfLQJ2+CM
eXpNaf0jTIEl4xe7UfJroWOggqKoZk6e+0bsvnj5kWw7gCC4sxbCBwJgczsG01VmZCKyOb4OsMJf
LG2MS6/6lrwdJiTMxWldgbBKp/6SNwnwQ+uXjHPFWciMAMmK9EHpqiTelEZkeEPoJeXcildm4TZg
wOxedMUAT6Q9gSw1h0E/lOQRmueu3pvqpitPXb0NiYs11hFwcW5do/EIRVclA9JAEuUUtROo3ghi
SvsUvd2ffiK7d9xNZS8iLw/hD4pL4C+i3J2MSBpWbtElQ8W8tVDDmfHh8gshiDjmZqNqSwj1xh3c
dw9yYnqp4D9b32f7aEgSjecK2Sv9vM29li0Zf87ci6KrwW0Xu5rh5siFqEfMNbxbXnLEZJXBF9AM
aUXaPJNdFfe9Lact1acKMv7JLijp2O8z3gmJWizKMFbRABiuRn2tzp4akg9CodBFVLnfsIID+UAp
QKqk7bX4697sw2EuqZdW8CkS2EgFp6JjoFK9BrsoJNfEMY8kk0NxunAJUCJAUzrwjQ6UuqPTmyfF
EhyN08S71WObnTMoHK31KfC7z5jXgkADo9jNiVWFRnN3FPWiyu9RdeqQflU2O4gST5KBAQVVbtds
XZV9395DT0dizUPV7KgQJ2nDVkA0p6O/ccyMEzYFrxc/zSRCmAorjoYj551BzNYv6kqEvdqU8z5A
MbK1hKP4utTJNi68olin3MRx8XgWjwFUMPtsaQfG6FtJtjp0J07hD1goJ26KdgdfJISAJemHXbJn
oA7RIrHZ1vJdfCt+RDacctY8p72Oyc12fLyOxpmdfUCi9wNss6sPSNUI0yRZ8GwcGMOl58kjMvZf
S84VGDfn1VMeSF1+B4t5J4/nTGedWd79dFyY1qYsNipM5nZl7vfPh7LsH/12ih9E3ruZ/Hqg5zgi
iNyMCorIC0TBBhFhjRvu4zdjR0yuo10Dy+sZrytusI8WjNtQB1Yo5Nj6idgcN6+Nuq2W8gFYZ9+v
I5/2davO0aKtnnP6vpU+lzDzIwKFciPbmwTVdasOEdywer1bCyzaz7VdXgQScWBx2eKMCdSaiPEZ
PbAzyRpJP+pd45pOh8BLT6bt4byZ+bB5PBwJ3eSUl3OwXe0t+QTlFVbSd/QZXfq9Dq34UkGMnwix
syqbjafXByUd7arIKVAWUOk21EnKXj0Gny948ZR9uM8TEYeukCnphhUqoyL1iGLiwGyZBNRs0ayb
6Zuo6N7jmT772dfkACb7OwHj0101z3fL+6xxqHn8cl7N801wgGeAZ90h3xUb4Wrtq4u4NdHqNauS
KlqcV5yR9MY9077LTra478gOcxGavBNJy1BLRCXYLILv+jFlQFMHOYTcwT4+kE4rkRbZM76/HrrP
0L1Wzron2pmVXCDgrXCwJ77pUA77L4TSvE1yr5aTTSZQP7ylYGvMPm6xs4MiCP8PQJ1Ap7nxzaZO
HSJe4lt8C05co38xNFH+m7KPJQIGBdgFiKKORu7vFODQGKUsKuvsTSErS/nOKRYhAlN8DPBNg6Xa
biq2/te8HdemuTYjGHELIX0vnjeJcExmU/JV1r+VbBuldh0cxOLa949KeCAXy9jApJ7BiPkvtiiK
8t808OmoLdIJJp2QbP4hFTLv2liEsoE2fwF061vu3Ys29aewDQ7ZD9PrmwrjgRZNJ/JPhC4nw4AA
WGInlBOHnrCBh4384ATy6LbrkhHZ+GEehl/Gxst+4qT5jFpxdtkbW2kr7uplvQQ5WxdwtO5v0JH0
q7wvUDEvcGbeoNApZ9LoMKCFaLsmp+uO7wCI5Lpe81Uu6IgWDHo5FgjQTXT2DpovUr9yhmyz4X3Y
wGXYBsGMkhdgYyJoWoRyVHgC9pckcXtGqpiPm9CIsg32CnBltZloeyBjNiKpublgg3ZgMMIyklYB
HBdlC4xPznrwIxwrbNvKA8Kh5y7fYKUAnQmU/+e+vn/3zL8mcQX5BSuZkvQzYpKfLJtDsy23iPO+
wZG+aNmYc9EbLtuFRJT7AAfpCAWJ7vmExcc6x0Bg/jybDMKAj1FEgoLynqm/vtGLxQgB5wpAyctx
xdBVAfGYsgHyAoSNhmN+CQccGEqyCkIHTKYj9J5tEG4vyopuw77SNFt2nycOth0RD7AyiIPoHXJd
4Qpjc1DM5BjtzoQbxa68IhHbebnue+cTtQwB1UFGwVrvsJ80sJNfTAfpa2D+Xp+xyzIU0cwDsu2s
U7RtXJJSy1VU2ZUv7QW/JXiZnFdpn3+O13IVJGCRzjOwzcvYT1iATF41Sh7UeMIEcRWtOxybZfYL
ymSnm3QjrujN1UtMiPj92LEZHiufxc90rcXgvzbhjb8q0DtABXBk+HMCI2o2oBLyXLVI/acrAUEQ
n958CldWM4BIPqY/jPhjx2CuSa1ARtm/GJpNGsi/K2Z5sExDFEnowlBA/cM4Cnmkmetdkb1Vv81W
8kV2Y+gUX3SD//ePYWDaf5n/GLosapohS9DkybCanvD/8EUZSqlutRrbmgom+q+FXBEsevIfED5r
VCeAP/Cr0doDY6L0qc86RTeWDsQC4j3B8EH1KrAScvZensSyjRkFhh6ZV2yyT7ATLrRUzDpwSBbY
l6cETgleDYMcYBs7rNwrqKskh/p3EO0XDyRJbYP9z2/xL2eZ/zyXpowjlog4AKmjQYzKH0trU4Sd
peLScmQ386neu4f0of50P/Vn8QlpjCAVqm4UOoguYO+z5eCR8i/HIP+5vKOQkTRFM/mPlRKZx99P
czJojTJqaX4c1a/qnF6xWGmxirvAQdmJ1ICYPJ3lnV7ttE2U3GRjk4IlPaG0jOb5X07H/zwUfCp0
S1VFnCym7//HFZeGPqj1IMmP2rh9vYXKu6jZkfVgXhN0HsywhGDe7F9uZ+VP0clf71+zLFFTJXQa
4h/XoJba5hkEwvMo5dcgPZUD6olfUZz30xB4MZgnqV9B0oa3JK1EaZWPEG0S5TykKLEdCVymUU/F
LoZaOXG/5MwxtFkbbvL+EmCNb91CWBMaq1K816JVHykzPfPTfjnFWv7z6ZPlP57M6Z1MMUM8laKo
WH8aCZEU0ltNFOTHoV6XwnrEBVpeD8VPWu5auPP9T6luze8I69ZEdK3+vVGPT8gyBhSObfk8pMEP
Hcjz+f7PhyX9z8PiEdYxHFIttC5/v6qGKOdjqVnPI6QVQf0VgrWUbSBiWuMiK5gfz0GZcvWh3Y//
/ML/63xMkYKIl2TOiyn+sYA0bZiJSpg+jwBYLSO7EWzUrsp9BpxRh3OzQ6XqcovpCqpBN2YbeLJv
DPMsmN+rA30smKoAIyz/F4maPNUef3/srb8d2B9LaPOS2pxH7nkUmMy086bYFxBdGRSwAV9SogCe
7qB5xXVSHiBEihy9eGNTlKUZc6QSI6bOgXkroUXQTjDR//m08fD/+UgYrLySaMh4MsgmRd8ftZOV
9Mb9FZfZ29A+7uX+qb4n6qGgxNR+AnWFIfEsAh96oWEdWUYtTJWMsIH68/1CJ5a8S828K88p2GZE
ISQB2SFLCl8zDUigxKmghmpTwDzKB7dhaJSfkYG2IRLURRRcO+m9fx7leisIx1d/SNqtKWyAFJN2
Hr4QB4M2aPnaFI9Z911YxxxuVMHFalahvli8pH0bPiLto06PYXGL63mto2IAiOzSRWgt++xDMpe5
9tbLR/n1iEakxHS46kpTf8LgkdJatcrPkH0/o/dsuLUxsC8oktge1eBNa5ZPVEoG8O4OLsKrmosd
c2ja3DnM0VR9lybu8rP1Eu2SpHy+Gi3PYgqdLpPnaQTLwtbAhxrUPPqFni74fcg+ssqDosU4Rr6K
3JfgZ2PpgCUAcvYr5UM9JAzouDGG+pj/5o9x3PP/HCraXLU51qgCsNg+oAUJtnxIHlW6xBzkCZ/N
mpPIrlwFjL3exN8BfNO0n8FcPQi7yNpK/al/+eK4SxF9qmhGIgxKzF3SsPwxss+vAinMjCrgSilQ
WwS4bcFGTl0CpPVDOxF8fMDqTJ1rwbsoHqy7J/fHDP4DE4lWmGnWb3Vp6m3z9JXipltO380BtHOM
VbrL/XWU6nn88kdOeJJ/KwB4xTmFiIBzEBwvLeeCHuqnN4qrrj8O5lUSwGVzHuOcWw3c0O8Gl8FI
JR5GBTYjHN5om1AZWxY1dLTjoWhYhVmPGWVQcMrOvT6K+arvTy/J0VAh0ESZTqd5DGTu6bwkl4tu
EPI3zH26dO2ABq9yRwLXg7kkOZ25ZXRWcnkst7rvVzFQVxnuIEJxJlr5oss+6CJ4H1higoyLJGXd
yYy3uD0pFJLWEcRMgp6vO118CfJtI6xjVJ93wAnzrMMW6ecKjl+8ENkEPOgQvmHTj9jXFiQX6L+v
RT5OX+IdMdTkFV64jSFaBU785TbprVlrzkcgPLWHl1gbs7B4k77u6kcBY9LqTnAG73N9o0xPWXCE
cyXJP1V/GzBeuy+lejkB3QxeIaMJpIzHt7Y8BNVnagH8H0BwIQy26xSaoRAxAgVSQQq60xjrcH+g
tiPWbgJ0xh89sTWQj2b9uuUFX4Ti8RbFjAGdmgFIOEvvDmyGYdmqu3vAEPt9lNwscRJrLQgr1FQD
pIGIsItiWSLDDctllX1q+iYJlzk8SpV8csb8/qv1SuYnzV4bHeGzkj0DShoYcr4YCOuGpvVEq0/W
aWZHhMQ/pLdQmIyausZNf81SgkEzEaOQ7JTOHVeAbJF+qtY5u8XQ738aqr6nr7YHDqdGGND6HRCJ
OkuYsOlYeKxbyFXwgIkM5j7v11AQ8s7N88dL9S3Fz9gyWiRgZpZBEli0YGee8oZzABKoHYZ0BROO
mrQrlAo9AmNtp+brVJ/w98RVhR/JBOyJv0Z+Su8IJIfT9c7H7NYrn23x0WZA7pl/J7vNXNJx8zNG
X00cQUWbtxXEANw/pc9uhP/K12PxC7d49vbi0U/adgQ1Retl97PYAX5mkCSOrfze1DueH2Uk0zt2
JhaTWwOjTqLn6jdFXvKuZH7/PENbql+f3bCX7m4/AHavheqI48PAXInCR3meI4h1FbbKJVYhIW7q
9giVwjgjeIYRl0FK5Zs7GF6cWXV/x5WC6GtYZCwiDdIkPHNgeuUY0V0mQjJWCuJU/b76T4ltMG8v
CTqnt+LWLdBSuP1lPFpwgAVw3RBgmtm9c49WxeukDx864joqrlZbis+13CwsiOEl2F0LaDlXpHfd
+u3hBHRfcXy4yzBgP55+vs6CY7jtjx17kbhsjIVibJtqieVWQDqDwF4WPNBdPUe/sTbhNrrW5zED
VEj3EuY9K8SPHmTY58tLEeSRy9w50gEjL4Tg1sAVwzgIIqdTGYsA/9JvdPSGtAzlQ84mClnYQM/E
D/QnpXO6dSbAyvoaIXKdsSQ73Oloq08hXuJnpb3YZ+EIfyWQvSgNGMe8Cyitig2HHITvTbGxoABx
SAK8+ZnKFOLpw9QpOBoYDKwq3VKkj+1WJsQgMPXXSrt/CLwOYiHpoCKray/yXnhtDTts2WH3bewn
2eMZM9uRL2Hj1fdV/nxXiGHUD3xuBTv1uwOPLm+xdoOXPdnNoN+i6i0Oo+709a8pelAYoVMi14RM
Jtxk3Q2ZOAtIDohgtxEiIeEauo1meiH3MtQMkAMZfce33M0g6mDJyQyJXrlERWO2m0JfRp0v9vPo
fh4aZsZJtmk1YifEDwFYgZRpWMOPfvwxk/14v1ad+2y3mb7nUVZMBiUwNtfAVlKusyGunxRSmEeE
EGwh4JquUs7j9GNUcCnwQ0QybVxC7Y6dTt2n5huCPrneRJJXM+MSJQ/RaB59l4y/9U2avFWUuajZ
onaDyvSubkH+7QAPmXWifLOGDY3f1nutgd9tuHdlW2jzEfgiPYz9umquJtO7bhECnWeowpCkAgkx
BwurVfMXGZOPVu3BlXyZ2xSY2ZhVxhoDqYTHTFwqtwLaBzxG2FVFd4O91aNlgLg1CHMrAR5w5GIT
AiiVzbxR3IZkUNhISHER1wK5/ITjDIxmovUptl45deTzlU5xRwqYj8AbKW6oc/pFT2bn08ktoD/b
4p2Vyzv12U7eMtgad9gQ/Mos9HhOwOfIcRlMQ3xVcxeWbnpoDxlYoTcO0zKrPH0ws+QGwRQyHVS9
e+hm6hmmmwypPFy8Ml8MttLGUmCOzFLTgagG7bFHs2xNX1FgIJ8TZG6TCxH3r9D7aualCdR1m/E+
GlNp4jfEK9RD8oZCTk3deq3hGMKYuSz2HU3IXsbFLasWwZfyuMNr51gyRPhkVjI1J3J5h8QBaIu6
ADHGytioH1G/lc5wAQuJoSRDvkWiz/GPmQrT2Mmh+lZbxn767fUFcQBQoUf0oy9a0nhK7DGc11fc
zPv7roUlVPBZsu6e815yxGEnb3rmazH6U1fAY6F3hJjqFtIqshwePTu5NBcpxxgHHEx7l+BDrMIj
K4KylN9YVuAZlQSYaSxo3CUqPox+warX29Q7+qy+1RcpxP7JQ83E3NxoXCQFqeRAlLD+GtTW3y/s
y+CU7F5X6dhTpMd2ECyM2Asbt9UWg4QSF550+bTjYWeMvjXuxgRJ7mVkItuyhEkzFohA+IZVbDy3
ajeveO/1sckZFKQs6Y8m3GbVW6mthdQXqUODldmvQnnTBXtB3GFsccexQ3W5FRLxMohbbsMMz+ez
+nGtcWcNPKNd58FKxAo0dePe75j/ce/MmpNwzT8lPCrkJWbDdy87Dr/VUriq0jYvFtJ9nd/nefRJ
C6HzIs+bqa7bYFe81pY8pbfgxcPtpckbcVwNNRWoegiSo2TZT5wARPCjHURNEQ0Bs10ZIVENMSI8
1FR1/HV5E1SbodoYladYcA/bT6xKk/tnEX6EAcZ/iEaM4ucOK1+nTaqzi5BeyuHEYeNuNI4zmYw0
bXEXJiIFhhDFi/lHNbeCRXkN/Q7sHy34pEG382/9qw5tt3mja2FgF0enlHnCc9NVJ4uJXv+mBb+l
Pg+x6BDeqmCtWOuXsbc0xyge/H6FMNkCLvBBUubj69zDNJUWVrMeTtwn8HH0FfPKl25naHKpNz/S
lWpg0qzLbvUZn6vc00+StGmZCJbJurifBq66YUPxncX4g3Eje8hmmACt1+vrervebt3tdrld2lt/
afu2zz8H5+CvYlvBEXc1faAwcl9OxkCBcgRTREb6s9UKUI5/mcc6zWz1vfIP/uH31/yEHDx7l2f2
slywTQLriTsCYpw5mV72nP9q9/KcufbSXp54qVM3w0/yu9KxzjsW1kYwdn18NthR+m5jBmsgWiv6
fS6FqfiClmnmH7H6lg4PdbiIP8j9M/FS3D9U7oYxYk19Cm4qYoCFfVIHWQ6/1oZLJzHAqB7Zc8fl
ictFjXE1FjkVVcCEwLbDRUBznO1zZIUGapwgwxRrQCU4t0Di2cDJq9O+kCrkbAkqIpO79jG0KLc2
QXgwz0rlhOU1Cw739tEhXIkzoBIZILs6aDWCzoPOfppksJsYHGsDaEZ8ByQHB4c5pbWQZAD1WYZf
ioZXHDO1/yftvJYbx7Is+kWIgDevIGgAeidRekHIwhOGBAji62dB/TASlSHGTHdXV2dlZuUlYa45
Z++1lUV03qQ8B0d+5hJPCgzFouQIkWkrlTiQmV3yhufSwmLGhlJl3hAoOwT1Q3R5FqNdfiSBuKVB
UnLuBaJUw48y6r44qr0fcaGq7dHO1XqQ8i9fy8qW+f11spaSt+iMvIeKq3DlY8Wrc4LRao9FN+q4
rTBoNfOQmWuLTI52d6peDby1x6cL0gZiJewU29nlraFUnrzV1diA2MC+JZ7G7U6O2b5O6nRxQt1L
8rW05kApmtuAgoMcr5tsee4OaA4yWm8X9jrvfXu5xI9NHRn8Bmb/I7qKx7h+yqMnlT7ExX8Kgd0k
SMcn8WWdV9szxxItwJbzAVLIaqaN9BlcNwl37O/Ki/ILg8nORKbmLemUu2FS3jJhcl8gHrJKd+h7
EOH1Ti+kmtQk0P9xIWS7wdu8wX28QGU9a9fpa/MafcAs6UkD8grBMIJiDv+vyiLLbdRiOjZoAM+P
JvYHXDP3SvS/ascUin584JvaaazXaSRlp3RXHNJDuAvf68+WkgUVdTsdnb+spQBnEZxZNpnXQ30C
IfD974tm/KPRp/AfizK6aRDodFNePBtGol80NdlJKN70kfUGMayvlEPbcJ65GL5theNsYiSz+enB
Obja21zYQopextay4SV6mTbqh3+1UXwtzY9WfYnanXstXkzF3hw53WF2coVookierLFArtqBx4r6
MOyXg5OOgn6gciD90n7C1DLt6CDuAlzYC+qb6H+TcihOkIUudW1SV0Pkcmwnz3fvRP9ofC8p9ndC
tySZPFhdN/jrZ5G1jqu8vVxVwDJjFS9r6l5guQbw9etRN86GlXsaq4SM9154Cbwdtm6I3H/fCbm/
2399hptOwjHQmiw/8xmixakalOwyNhUg472/Sx+bAdZgFyMAXIiXLbogtjoAItGEpHO6Y809cNU/
SphcD1OSdFNSVfWrKP2tlVAFqXDUVDnexcTeRfYO+fEOT4f791f+1wv7fZSbF5YEGvo7FqN0b6pX
zhGBZk67+nsM6d4gNy9Zlsl5o10YpMGhZl8WtE69Kxa0obQuZ+bBGyDTWVJsy+5MR18Nttv7aSqm
ZUmGKkFVu2nHmFJsNOVVj3d0XQFLoNYTNlDw7ae4F/HCOMQlNYznf39d+bY43j/J30e9eZ+t4+ma
N2dGDV3Zoy+PQMVYZszLWGWPhEUUkwimdH1I3BCJjDXuZcwVySp3w/fufZCbm1tGnZGaEh8k59DQ
R3vTSUfOcR1wdhi0U3zVOF3hqPQfQZzE83ZF6f6dpeVu0uc/OqE/LsnNE5AEtSRbphLvAII1duig
slhKw327t3Z/X3zpnyOphLsoummp8m1z95JbuuGTzw5pHarVLvN4b5AbjXR2a//lUDezhWZkZXZs
GApj8qSz/VGPW8MH5erD/3Kkfq74NheYqtimpzMjhW65YF82VMagzdPh6U4Mn/SvCdD836v31dH+
NlB8ySO/668eprdi9tysVoBz0IYAQE3eE6j3d75Yf4l+vqCmTPusT1sRNVCHNy+oXBhBVuhVtOtj
wGVUQtg7p9ncICO1wfTDa+okI6Ra9/JD/vGYMLBlkuJEZIosazdXNEpaFv5CD3eq90pRto+GUEfm
IkQ8ducr/n4gf4yk97/+7ZIKSmtFaaOGOzgf6G58V3dzF2aCE967ef288uti/u930m8u5knUZAKq
tPBrBVWcbio/+aMcJAAczek9EcXX+vPXaDeznGmcu6TtlJCwS6z6swrWGzDSsb8MVppX3ZlTf68g
Py/izUwmpML1eDxyu2TvNd3qb/nIurP2/2Ot+DnEzRQlGCci7lSu3nUsTIhymJte5FVTSDpQ+Ynt
dTNXntxfou7dtJtOZdekVnftvm5asGlY6kvIW0/BCvIbMr2/n8V/XUVTshR25hLIRulmrIYEs0q5
ymxzXeA/njQOJ9a9x/0fb7RiMJerqkw3n5np5+OunY/FWZdlYPDHRY0NyUSXvY6tJwuL9ZOmjBVl
HCF6xGxC66h2kgLn3ypjl9PcuaG/NnMMr+uigSACJq8uiTcPaC6JmXWp4uOGpVdkBUS8dR6eKX0g
/KP7JO8Vkh+aiU7DLcdPgyK7c8DgdgV8GbfUXdOgEDJJByHZD7k/+PtWSObtzYAejBRRRtmnIHmw
tJvnzfKNLD1nXbTRyz7IhdZi/xem2mGcjk4XB5U7dTeE7oE2stQhrc9+7/R5pM6T9U415c040IHJ
H6wlNrswoyPm4M1o2EucXDWfnvn7cVyonGQHIGKW51fVVZ6VNeVqVR9W196mTxl/BwrxeLblJ/3J
VJ0zp7HoI5/X8/z5uMTPsqEBJJa9daCbRM/ajK5QgO0O39MzTSJdhUTQS+4rs4cTFq/Xei4+XeFn
I42bpZvIhRdS0x4B4DtssN5JsBdlWBLz8o1Kr4iPlFr7xckvWzxWqLAoop7qAVI5tMfnSbsueltp
AV3wgmVnoFIh7OgcDQxhCAgOvO+J79yNcAhz3Ieu0bycdr1TkgAjLJw4GygSZsNT6CQ4eikpYzw8
exbpLacNvZs8HOJGbBdguHGgIZJCkSo0g+AVIxLmpo4uECVY/J+FjduCH5QWrqYhFw8r0xTJ7xP2
gO6J/kf4YTwpuwDmDRBq6P9rvbNR/MOXSNlUqcivLp5QLSPjKZEnVX3nSTdvlxgT3Q+TO++dbums
pzeLWVWXwclShW5t7kMXM2FkS3D/aLMSwyXCqVi12jAJ5yXHF2kZ4UyNeqZp/XEiwin1WpfU23ig
iUjD3657RZ8fn4CfpliWpf1Rfy7fhD2YZFX9SM6oqjvynjIqoQfKej2xsCbgY3x9C8QVxR/80ymC
+EMwUF50fyrE47b3KguJe17kWD6Bq+SU7CZ9AfyyqkjXNZ7QAVT4+Bw8AGj08dK2Tyfrzsz3i6kM
AFgWFXDdnAVQi90WJiTpIlzNQjqvaZ3j10z9peovrvBYjmPrujidNuXDsViaa8QYVGxiwavOQ/xW
BnwFitg9PstvvQYamz4O6E02Y2SiqjxqX81oLEDjdv0JKCI/3QQh5eRx9Ur5CJymtfhiYQnZovXi
fGo8VGPJmBmCm35cQxv0Aax8gMlwnh7q2ityGHPdIL+OSpKBGBzt5gxLfqzbEeKaUBvBpfanAa69
Pe9F0yzzYihXm8sS2IoLbgsyEA44dWO5hlP3bhnpy4BwekR51z5hSbkziQE+/73nYAOlILKRgVXL
er8cfNvdJMcQoWWnBLtmFqyDPWRBBLzeaZGucOss8od41i3Neeims6sXuuZa9k4PxS6YkKi3PY1P
BDZla9iU02J5XEqP8dJ8MjZkDS1oTkyuKxZekHam2xvtlEe4fWvFucxzT/0oPQvMmzYBO+n5LhWt
qT8R1kjYxhe3m6vk0lSYqEMvWWLduGJkzkaAHSbhhGieseGdgFz16PUl0dkufe0JsjnITtWknKGb
nEM7mKRYHuJpOw6n0hAK6kwnztgk8IvAH+wQxKN5YGJxKvOFecGm1qaa6HxwbQNJtidp6K7qkqhw
5qNF6xNRNR3kzHB1nlGp0Q7FLnwyRtFE4Jnz52hksPt78argOuYL36tchDdTOhP8V0PpMQmmybRZ
RtM+ibDYmV4z4zH1sUD4/Mk+OL1wEW7iDXS1iX9g5h9JQ8Hrhs2DQdUkW2sT6HmIpzOvWFLBmGrT
bK1MTs81jgFpar1GHmH3Xu4pE5GkzzFkX5I4j6vThusNyZ407vO0T6popidYhh09iuPsoRzKcxoq
s3KqYYz0P67jaoQKYi7Pw1k8k9wSv0E2vY7V59o7edYMo8BKmJUU+nA4K1t1Li2/fgEQcTUuqEcT
0TTPZsmsdGWn8NSp4EWrcBEvrAewOfy/MFfZhzVc+NNBW2trsvyWOlRNyYOwM9JW+kZz+w+kzvW5
+ZxQIesfuCNQVoiwVCH1dfaQ8bOYwPknf85hdGst0d0sRFaFQfCSvGQv/MSLsSxmqpc/BC+Ipl+K
WUwY1HVgbcMvk4rMHYOj+gCtdQsVCVJV6KrjafSAU5rfrL1VM5Zq7S16yR6KmT+/fEYvwSJ0O1re
hC11OPi1JUgQQsDirxdDn189a6sDlu7NPi4RjnNzrizFdTi7eBdPWua9c3+kbTGNzPBALY/8fP+H
iLxTOiBCQCcfwkhc9KBaeQHkbp7O+nvQf8aetM2uB7oO3AACgNfSssfMStuTVxyiT2kbYq1T+Lkr
mKo5lkEgW67oZRgppTeRFtqsRhrvQe1ZC1sdFnX/yevP7OH0CQJ7QZX3q7hh8itsrGhI8ndz7j9f
vfIzprRuH7kE7QEFjjnnnzAnalv/mU+IEeBQfvK7mwOwbJi7Hj8VPSjbeKav0URcU3pLsHrBi6de
tEBYJA/KgpvFFgdP4+VBHeRHp34g90nZJYvy5Ypu4VP1WMeDsWw48HcJLpSRGkWEFgxSp3vsAdI5
s06prwSE8etwG6kQp9ZsgR5RfkDvMEsH3UGcjckMKRQ3DybhFQvnsEbQPrL2JUGahBMA5YrpLI75
dzK8gcTLUB5en0ZlOmBbY9CVSNygWBabq41WlQCXeED1nq5Tsq0+LluKqk+05Ij7WlYvVbeDuFEs
TPsJdX09gOAB1ANcFrSIqu9XZWOKZMRb4ZLFzFnxKWjf4FR2g1n8QBdpOiRyB5MSHnfVCWJwNDYi
lNObRAfYmNQuwTbm4IxLBOU5vi7ps54ZXvEigc015nDkZgHHtnIWk6uVj8zRyT0uWHmCFVKXg7lV
QZU2/EZzaUwz70jopUEv1zvto3X3mu/bKRzY+XGrTYNpBcYCcRNuFYWNmjZk7zVYCrjvP2KX1Dt7
nlIpQVg3qt77v58W3M9FRHTn9aU32J5aB/0fGHnIFugGSLDiV+FroYHDPIRvRAHBPaTTdlAHz9mL
6cmDYtdX1yb820DboUwj0eGbL0TUZQP0ZkjzUMf28aw7bItvzAHuWXZkLz8OSxvFHkOXwqL3zSTD
ev4qfgBJl/jd9MiGVrOAYfUYA7xMVSjFmNom7JPT18LoqbXIQdhH5umoPLmPFicG2MvjesZ+0ny7
jAC4nShstsN2+KIQhkXsWTZ4eoKfodv5bCH6nkxvm6oUpraHE+Up2KMUl1nTMfQN6YejkcGFRraU
aWtEdo3k0cLwrvjUiPO12RqcX/yeDFcsaL+xK7bGCk/kBpgHnVrdHjcDsXKBMOoOu2+F2Q5SwVA9
nB9SY5rv+BN8O1k9dcPcTVZ8VoNJkmyggfHZDTAIv+UuELZRyiMCMeUTNCpfAL9LTdzLy8WNViTa
od4DRWStFS9e8Owssl22ijf9nr90gazMyAPyrDnOmQM8J49in/efR8mfyOASYN9OEib6fCZC7BXW
8aZYKPhER/nqikdEGCc7BVrhcahiEWlZ0ukiU/W/uAqV/3p7HsuTfNkv0S1LPb9nzY/X2E28Yh4t
/eG6nlqzfsLLJ+VEWVluvNd7Kutp2tdB1IXmihu0FCdPXFzXtSeuBVYp9LjTfs0q5rC8RgL4CH8o
kPQRAR1hfTp6KC/GDVFS2Qhd7LzlR+24XCL+G+XUkvVHIGjj/pMVa2Kv+g/FovZ8pg82Kpf8j/P8
yT1RjSkWHIzecRMHQHKGpasewo1+0Lx4E1F/HVxmxQKbzExhuPOYzvijsUr3U+yKC2UV7tfx3ngK
5+hBwg9apvom3IPI4pf5hgSCTLWVAePJFna4DZQV3/eRo8nTqTc8TtO54ZaPp6m/MDeXyd1K1z+q
h+aPzeDNOeSi+VfxGEuc/dc58zRsGBY2eV0doPFtr7Rzkocr61YfVlDMrCXMc7dzkwkE34kM/1im
t22bCD3ZPxojY6JMkuf20XeTeTE19pFrQcQ+P0SrYFW88OTu/Ldkl1OW6Z/BYGWNgxWRdG680TyF
B1ddApcD4Z9Oi4m2iOa4GTy8bKJtsrU8Tk4QjSMeU2vuL3ne3WYfLK0VZ5fN6VHf8NBM8onmmosS
Z6cPiQWt6kQY6QtyV90O3t64vnNE+bLK3BTUFEOjW4FoncLJV2/121Y6VFOl0NI22OlzghiG0FiB
RkdrCcRuOYfq7ShzBfCmP6IPNWu9HGPued4/8MG2v6X6RgVkJC9q7/9e6sP2oOoSUcuaJqvEmvzc
5IddLPs4gIytvzfe4C/S9xoKyCtGQcyEBVoutO8cLH61RBmRtBZOFTS+TE2+GbE0arUzj6q+Pb5l
DykzVERjfnzCqTWC62rXSNCZ3N+zsA+MYXW9M3xfTvxxK0ydhpFlaiTEa5Z82zdKTpdOUU800YOF
P9ZGigOb/gU6wWgBokm4c+Plf3xZRlI5uosG/T7lpm6LbcMSVd1HMDjH7MbCxHmTnJpRYG8Ssukb
+7rEdItZkLkfLo4NJJOU33u1/y9zzc2X/vExbq55lpyV6JpZ/ccgnRZx86KZGbyYwmZs+5PLIXN1
QkepXC9JABv/fcXlX+dIU/8x+E2B99jVim9UXIPr4HAdlFwGYJ7L3Yf7qNuznHl/u3+gRuH8Pezv
Getm2JsiXF7k16xsBXVbD/oAlWitUd8aFtM+oraPcUv3pzvFmq9n56/LfFOEjUMzMzk2a1ssTvaV
qY195RpPJ/bsuzXtfsL9a6z+yfs2pVgFs40RG6BlnyXcOMbkNC8ezXc48HY0Y8fxXnnNONpi/oRq
dOex/qom3w5OZdNUVF4iw9RuBg+z46VqeMG3wiQ52c+oZK6ketIis1jXYL19tvtifLfT2N+xv0bt
y67fvvJFk8zYiBV1qz736wycHnwDg2gIPnDQebDsciKD7nzVr+nor0FvqiCt1jJioqnbKY+vCHz7
uU9T5cDM68vz2z3sK3v7+flu3puo/vXafL/GNytuWRVZyryibs9fEAVrBHE4mnWfYHVfjdmdl+XO
YLedLD9szboNubRYRogpd2PnPCEweU0SiyO4fw/2q3pv8GZ++2a3zSzDz7pTEHNJ5WdtScw24b6X
ebIOnhVOAIG94mtGJGWA0cVSXG7j9fWx7ElGf3+MX/7W249xMylSUhT8RJDU7YWDF0V302VmvLxE
U9onG3PLqhCMF/JbwkGTegzO7/ndOepfy4NOeVe3+I8uGTcdlaJsJN+I+QiAh2MAiOQXGJNYhQzy
BX2mwcK5EhkuxPxkJJgL9OO0Lv6+Dv++HbJmmhqVVF35qq9+e6107ZqmsYBRVDoYS5o3D8UKUhXE
yOMneRm4FRbBHql3DXhCI72CJMO5DE6C9KG7i/M/H8NvH+XmDc+zTi3LS6tuD8kLIsF4xQntEc/E
W/OSPP79tdV/TaD6t7FuXmz5lAf1Uer62eQCBNWJQQuwRwU6f7RjDvs0LbwTAXq9VwDB7PCIuqJn
gQkLQPJcD8rseLz1d3FZHwq0qzy7T7EnDa+z+IVgKmtjkJE1tSkZBg4+kvAIZhRm2uSMSQM3m9ew
tf/7K/17rlJkQzMMFGfS15L47U7WtZFfrnQ6t+1BBl9Ca2asHArCELGYLNoJUSw2MjyqEBhegIA8
gzfvbHWWOeYdLMd/EuJ+Tpvk5Kn9nkdSRCSDN1e3aXHix0Vy2UZX9v2Q1+yK6+vb5ifWJ0JHYVNl
xLEiqlhRqj/Kjgoh7JNyFNhH+HHgHHEm7fB8mU3Pi1TR/35SXNapWZ1h4B/ENZAqEBUcNCpicQei
butXemioxvNPZYWq8Bmjm3wdluYAXz4ESBjeJjUbLsWmc+u1uNdmImK3Zf0AzY04KJWqYvkgzY7v
MSGpH8nkuJJfmBEoNLU1Uz+xF8jlgb1JjkGtAhdIH4w7gg8X0J1iZ0cYIGUjcxyQx5lCBncwrpGG
4H+ywzXzPpE5xT9iQO8axFKfXYA3okbk/ll9RpiGyD7zh1gPqARRcv8sXjCGjo1B/EpYCyG++Gqw
XPa8NmUqbDAfHfFzodVzTjDqklFzHYjg1rjMn+o2P5jIag3b5EkmiJEcEgveO7ZWG9sFzyIduPqg
PFdk3gEhWALYhSbxxKOhQvVTgWjRxLURZR+KBz8YUglhGP4UA+1GMCQTJyWui8EAX0AnpnJj2dUV
1p5NRQtWJ9VWMnqgsBDR1g3LPr0HMTgvFN0+mxSAV3mT7stXc09dlqeDhlPwiFw1fwXkCvIpWtar
KhpgfUreesXvFzeioQsHVyxc19vu41x+UZG22VO1RrjLOVx+hBsHIAnnI5ygEj06WaEH+a16AUZE
SU75pCdYfJaH9DN9TB/Djf9oTpGpi4+4fsVHxW25DwjZuVh4mC9O78l+U+c1vKxH/1WFF/dCeyZ4
x/EAu5iaHlrrFsMarz2WzntS218zE3Z/RVcU6Us5wzr0c5/TKFXVaSc53fLW5Jz34YG+UT2sPKqM
6r3UW+nXgaiHC5giQAOUA1jRb9ag9HTKuuQUkhcG5mScvhWQuh7VHTewWQSj+EN7v6z/nqf+9f2+
j9ivAt+mqbQsa0uIwBlw1f31eSXiMoPl8BC3A33z3w11s8YfK8OPLwpDVbyDlB9WaT3CS9zNMYYV
dw46d6/kzUGnO6tmGfeDhbR6iIUcGJsEVfEDqagQakEIgt37++v9PnHc3LybR0Wq6qsVhdw85a22
BpBwNyj/uqvNi3O19UX39Pd4/az9Y1a/Ge7mgONbYqb5Ft+QHgulgmwP/yNd8L7dBaz81uzcDHVz
xGh9xQ9OHUM1DsExj1fE+HgprHU7FNYnvNoOfLh3Ukcu9+5iv8f4/h1NNO6GZfR1GtYvWbpZubQy
CDnyJMlWxjalvpsecTYC/PYB9iqqREtKuDxBWCepb6K274GAf1/kX/IrBtV49dmMyaLJ+ermjTSK
xKyvxyjcdjRxmAPIl9QxcxNt4hwXErkl1KoP/68xe3WPpGkW+pWf7yRX5OhLfhhuLwNousPLMwgb
FicNwsg+nucqWZujO0Pebn75mkYPNUFIpCGXuVXJnIm1NTjTBVtxHEyjxvFd0gwydiPA6OLnZNkX
OPXh3T337XzXD2v1OiZVhN3zq+J1SmO5FS6Kv2ELAUjuBRrw1n86TlgjE9/2H9N5t7rzTftZ5ucj
xZCq0WuBFNVQzdu3NMqNUlBbf9Ntv5pm2Yv/EG872FIwukbBW7C8M+DtPvrrO34b8OY9NUO5Es/S
xd9ED9EDveghdKpJ42lDlTibO2P1T+NfX+7myTmeaykJRcZSWfuB1IqgG2hysGebtHemH+N2/uF7
8bRQOpSRoJm8pT+f0rSJjDyrMVvTR/S6EXyO5ckAQdwHaYnr1G3caKGhknpqd/Eqek42+UexFA4J
agDIYOt0layvFHhXykR/8t/9FS0/Vz6oy3Yjr2hjTMPpcVi7GEeJxLYr2gA1nQxtXB6gkdrR7kTr
4kxuHxTuqWOsjJkFvu+4x8WDzmXRjAMiKJcWKLp7R7R/PLM/vvfNnBTJUdVcw8zaAC4gOx1/2HlQ
HG1Xeg0lVO9tNWi7uUhsoei0c7AgggP4GDqTulQxPWt3bsOvcuLtbegX+G8LuKBc4rguUgvSW+Ql
KAfgvK2jdfHoj44LAAJLc5FQcY8ewlk0Mty/H7h/j07F2qKOrlO1vpkeA6PrzLbkIUjrMewJ/Pik
rNhsrNPK434/JgKSOaJr7cIrxhC/28ukNjyfrmN0b634/WLLigotx9CAG+m82j8vhBVJ58tF7kMI
B+l5YCIYecyQmxFnSd2chUH2B+Kdo9WvJb/HcvVTmCVagKHw1Pwc86QXRVtGpbbhqJq91Gthge5t
ni6uTgai9O9rrf2eSBgMzFnv2wF1Jt5s1domqalsg8gBwg96DrCyv+YJFE8jQtj8VZ9FOka+VL6Q
wYEsSU6dJHWE4QjaR4r8E0TRhmQhkjgyF2P4GdUS6p/Y9hEUpn2pn6ZY/hZ15AFNjp6mjtJP2NCV
PqqMIQo73Mbsv9N5SA81hh48/Pvb/aoA9ZfyO+HsZncopsb1mNQQzsxnlgIYx7PTJy1kw2miPngJ
eQAyRg7r8iRJB9mbPtU5lr7//SHUf13i7x+if/e/vUxlZFZiG3GJtR4+3mewjprKaWHXv7avcjs4
7uA7CkMiDuF3HkkthuGBcWxQcUoO+0iXnADh3OEERdK6E+Njw1yYqf2zp7mT9FmeybmTOEZz5+rp
Sr+K/Jj5FdFAmqgqCNNFSf769W+f/Kwfy/MluEQbfx/udnB5sH66KBQ5NAd0OWzjOqr6yIkxoWJr
fl4nOwsVDmdiUC94v1eH5tCQtoi01ajH5+s0gT0znHOGZYeO8x01SbagtozhW3QkAhfhJwKHHJ3p
qr+Qx1yPdW+UgV09cqQOIHi0FRlUGZBkGJYgcaRqWdHPL6gMF+K0KfZXtIzSa3daluTJn9YW8GIh
edH0sYhtSRkZr6f0TQGranhlulKNlUYT/HgoBNi6PI5O1M4teahl63p/Ieu8XuTAZ028z9T6o2qw
EzbHSY2KouaTuOWg6xxuXw6pKxhcANpO/ObpcsLc7RQdX8fxDVIUpqTGBP1W+nmnsuP6qHxnBEQi
GpqEt7cDoAfSKNagFHCwnRxhag46kpRKzYGU0DWjEFsFjaS5SJEfFLqEU/ZRwSeKtQ2gSjNVd7yI
Tvp0nVfbyIMBc3kqZzL4BhKdCchAYbHWg8+rAJ+QTNHLXGr46eZVeQSx0jeqCmCzZAN+VFuFIG1Q
g25VDonAtBbpMkIcsCQgKe4D6Z9Pz+WAEQicUwoSI5wOU5949fQngtOHI398GfNZUxPEaDnW0Ygg
h/6AFZOv4eZTTeNiHQH0P0bD7hGloXEmo/aJi2tInKPMcJJ5zRLBhj0Wt80Qugjqs/7RkaY18RZ2
5lWQ4q+e0W1iTI4fmWqHtOjRZgyk8XETb2VXXX7wTO2UWQnpA4g8K6aj1Iuux2JBX55UjyksdFIY
CIBCw/lJmthzkNsFIIFqVHTLFvOcMDTtulchn2bN2njgVYXRKjiINCiUU4YoHHSab6AZ4AGBbS6c
YIuacHtBw+NgwsQ0jXwTEBOIguEX4ZFKCFkR0oqKhr95d7pRy/UeOKH7jrAB+uj8tKKXL67zqbkh
YaIgb93LdybcTRjn5kbGWcbmeUmhbP5JvIUSj48w5Q8IEgiOAVxrg06wP96AHzwCogYQjZz7o94e
8a/XjviariltlLnLYgV2O5xjh7WPo4hQ8tGldoivtw/hHEeoeYYZZAsTxYaaPySyh7nxOVRGOU5l
b7+1JvIruojMoYe5eiFtB9EN2cagMeCTEG47rl6ggvYE0Hx5fTTF2ZnAVGhBkqtxggpGKIaRyZIx
VeXDJsLKZ6N7OaUznmNdWuUIWhDkWmOLvFXffjm967UXwG1uxlY4py6vduStION1qgcTMdwuXYu7
mMTMaHfB1mHAhda8nAz1fcqV3RfobpR1MRXGL+ZEdMwp2E2nnrFViEawV2b8OVdKVm/xyd6HSFAo
RVVrUpDa/XX00uz3+Xv3EQx0itOUo46QWUfno0OalS7s2zMRROdqwW5QsZgzFnk3tUjTfgcbKyB0
ZydGMC7A3Y0ludHTRXEMr/nkJr1xgm6fg3fOmLVjfJS70yrABnsZkTO+1JSRP4XMmJBUPQGyHwAx
cVPvcgTJjlgYS98njPeN39I8Fqc5eiIE+5+4TOxaGABACt607BGy9RYZzeC649k0rVHqiXARqBcg
5fOdY9I/N+c5nAR1pjQTCOfHfcD2aS9OTUK2ORFJ1OZGUjNhbyubPT8dgtYn5q2JdacV9dVu+LWq
qLg6LM5oHERvzhOV2DXGJY2jDUEjEZu4YKgt609hqr1ln8YBHaGYv0vaG4uA3g5x1+cvGKkVh9Sf
6z4fCwO/ZzxJAYgmO2j7Aip/xvR0ANJDsSKc4EthiqNLSonT2pMOv2lpIBrjsbwCv52/nSc1glsq
mJRf4UsMuVlonaRP72rvh2jd+8cKawaaOoqrjziW2XsPTTSxn8cFqI9l4HRbIk/MTbu62GHe58NY
Dt6B851N+C8OYq/HkQ2VZVcGq4lK++e+wVKvRzXUyPrNiCejPis55BdRAp1kj5Ts+l1xvwqfIKaA
P0fTDIn7AoBnAIET+hY9cE9blztI/hBW6G74Q/As/pt+hHltQ6eFRtw9l6vu4SzcOc30p4OfN7g3
7kAB5UjcH/9vPrihxgG7hirZ0F3py+a2r9hQRaCBTjBd/L27+tWp7q/S98FuNrDX07FJpbgfrF0q
h8siAyPqiIoDJpyjHEqv8dV27h1R1N87o5+j3mwsizTT1atQJpvG8s5vQrHWIlT/dCweLgQ6ACDo
U50/LfYo9COKVW+IKZ2msj0g9btOGsvg+etRWz6SSakiR0y4lYf6SiynLZBBDcIrXJyWpBGWrHKX
eYxXByzMcSBE41K9c8iRfx0++0vYu8o0RUK3c2stC1Uf41eSJiw3hjpMFA8wqEh8mDqoiEM0nrU+
mdclEdZ/WvFSnSEhXZ2u+jTTfarZVjIk0dRs79zYL7Pvr6fo26e6mSbakjpeofCpui3HB0LPgUqQ
TSuST/bSXEY1Ie/l2P+iWRXgmU+oV+HWoWvMyaVYLzvda9DRD8gWr+xQnIeZZ6YzUFHtZdjMBViI
yxBZmwTFXjuOaqYf8rhIJE0ewImY6pRYO0XYaDRJ7myrf9lXv57Yb1/spsYhXONzqAt5stGfdfJ2
hUU1zWbpguym17/fjS/x0V+X8KaqIGVyJTdXRkpnBorZGrPGdda8ao/1lShO5yi+6irB1LQILwPd
3ZjvwgdTaPNp0TBirQGZCOuv1gYC8yQpVFcObPmIPLTQn/z9SX9peW6vyU3BwTfURtP0LNkQWrD0
ywFKWIDHZHNcBmev1cmbKFUs///dqLeFhq4NjpJfxDxiQGbksUKAKZJdO5lzSayWYIbYvpheujfu
DfyrzPX1xpkqK6CuidptMTZQpSZQWyHe6HjmYEad3Hyhl4OE9W6Y7CECA1TslZHxeQOYvoVHpI21
e19f++d7r5gmyBdT13BZ/lxgpKoru3NmxRuwQEYxF9eK7tb8EOeiAplqRqpQ2bn55AL4ekOg1ZBN
Fl3zhmafE5KmAFOWdAHzsov9naZOHgAfSiNNHxZPYjFKiKgSliGPEc/QRpn3Xcy3hMMYrNinkHSB
ThjW7fSUmi7HJLTVlxlvZnXvEPuvVVSlPS3RrMaq/qv7VbKu6lSzos2lHSYv0UL9zBeCz8M9yfdy
4HFSa8nTiqd+7xQdm/lMP85gGBLL2XkzTHenScWT8dCsLdUut1urT/FlgwHvCnMHmyiC70gw8Z2A
ULb4Tr9fUhTxH4upSqPQMKCrQMH4qi58O4Nfzxe51AIt3gSfzpnjB5kesyNwm9SlZZ6QhgVdmKY6
Cd2OIq5k0oQ5DFw4qlwPVviggX57w1vhj2HxZdrWKCbndJZ1QzVoHGMrZmTR7Y/SjMBsWLNlvSnU
d4V+uwZztFsCXCUnSmEbu+vpT5tLtRHkBy0YtypNBPNZsVUcbTRXBbrPo8gaNarTHEfFIQyJA7ZV
D7dHB4Nl/GbWQ5MoI3VV1Ksgfvc1h+S1UHZwkBDZKB3OxlubPxkUukDecNxGPT4Iphm+j4wiSDjA
H5ue5iStEYAxxhCsYsogDC5eCjMwXms9G6ZnUMd2B4QoeabYkMueeJpdibIV5rT/g3AQ+YQy8acM
gfde5aXGmceqlikAx0IXHKEdx53HfdT8kZi//Q9H57HcuBVE0S9CFXLYEpE5U9JsUIqIRM5f70NX
eWOPPGLA69d9+4blvQcvMn3dAIY5SThj4wbC3w1O5cpgkccI95g1uVw1JmoYfPo3/uvLiNTaGwEI
DkLNQfOtL0G+iL+cEtXp9xynHjFgHmwzosVGJBkP2e9F37iZeCkSBeUZ5Ca2AG4akdf26If3yjEm
X0bpWZ7UbDNezBssAfOUbM07oU2S4srnoXW77B6J+MJeShZHpelUBBTjmev1f+ZC3jI+7I463skL
w9xQso3wlVybWI5+5r4f4F1VtvBdH6rEHdY9KSWK0z6dBsvMNaojAr3kAGi1RQ8ZqNoWF+SZKkUH
sxEwMqywhuvURwIYQpzBpgn3Fels1GuSYsmMxvRtNU0eFliNYxZX0Z5thJa44eIhSnowQ3QgtS6f
Gy/R/JPwdSbrKPnXPkjMjK+aZxZbCATWCQJGuq4KIgLRQ0W0vhSNJgj/4Ug1ypB8yxGseI1Z8dCv
2uBZrFQWB1aPmk0cncXwB29EjMi48Yc503ItzDVBaDjU9+4yEUA02+NDln2KMY39rCJA0NA4kLH4
kl4+j722r8FSdjzSffMgoa4hHS230Si9EjvNtWZ80Yv381r+49FCU2UEORKP3q6+RURXxUXlG8w2
BMoPaBCiNciGse63OqKfVY9ZEkjgD6He/1hJ6gS4KytSR+s3YrtqEpTee9OZOBUuA/x4rjWP/M0y
IN8Le+sGgdDkoeJ68hQW87VP15roCeFviym46M/WW4ke6IoPPymrPEYtzxXvkQyAQ/iv0gRyK8aV
sBxE69CyADFAMMineBjahU+3eO+/RPESWo6GkJCB4S8NPzFstJi7JI0UNwx4xvbAeobMuGfplESG
n18pURzGGBXDQGjEon/TSLYG6uCYao+wGi/1tjq0uC0a29AHSBxQg+FGnqwmJ3m5/rqTyvXzncBD
C/fW617e8D5oL4lDpc6MWNk1Me0yOWyoPCuOp9OGLrwhQnFQX+1qGCW8htruByoQi+Ti+S9DL84d
Gm2WV65EUxPWuE9abySiWv5R5N9Ou7wMqK21ubhP8s1arCxz19CCGl0lW7xCv0yD4MxWxeOApEmb
HbTHxBV7BCPluH660nPH4xyyoULrZE4O/LpoJ09nJjHxET0dT8XOjRA+ZF2FIxOKtUo+xSdJbavy
HAlB6lwoI5ltxLsWt2LtOs2Pp5K4z9lRmltu4li109J7xQGmzrTRu2KtFCy8mUVxvTu8MvLOr5wh
LLcMl9FYl7aAls8NkCTICpF58a86MfDu0P2Pd17aPLH1/jSp2wzC8E+K5Zs5DRtrPt7kV4sLt8Oi
TNhmBLINtwVNCArO52oKOLsVsVENrJznvkMOWaAlCB9S8T4htkV/tcKN7ACAbTE4myt+w1PeZnhU
c2HCpClfk8TULU6y+KYExRamOJBuxEQN9bb4ep5rv1dBDeOXV8BlAiad79ggwCsj5ZAQPxlJPDhZ
h4i9u9UMV5a5kiueDEDIOlpZ0iHuXZ6mmA8vGKBmI4qXTlbGA9sKa+FJ7nVdeiFengtyiGprjp+W
uU6Ni4kmN8vIiI7PVvq5aMT0+aDyKX1Mq5YrXd8KDB8S4j1lDiJwX4HgAdwc5MLXu69F/e2wZcwB
Fxu5s0eekBhPdWvA/PKINVxefuikK/UK+ofBdHr5XMmO0m0IL6r4exoF6DXd8TIJkstRMb69z+I+
b99BVOl/s3+p8ZWS+iNBHHUMZuoWHcHogAZUEL/EIKv+Fo5yZx05xyWXQoRdP5qiWytSXaq1mgZI
e0hExIiU/Hp8OH9xy515/GbcLhsu3ImE3/LDknapTtMrfRD5hp1CjxbeE4lXr5ogI3B5aA12PcQR
Y/SQIZiUhd3YQFz6vlvEBO+49sWNCvVK2OVRZYvcY7HV4fT4hkCFxEzi2rA6xQk+mYI6PGUp0KD4
mL5JOlGuWgbqRZaPdbD4DY34126WRnXV7q818DlejeVhqXCITW3xUrMOsU4jjLppm9EKtPYkrLnJ
KRlEkNdBrQR17MX6bqodE6tWwyVFKXqoxY/UuK1Jtg2KRM2unsfU9EW04dWbWPs1OaNg6QnA5UsO
a5i4QV61EBXYcqQpimCqYVaZ34BP8ZNBAk5ZHu5JdYrV3cRF2C7uY3xY2FqsJt1t5zMamBAdt4bD
BfoP3O+rI4hN5Yhn0inb1taTNbVjCvehj94/z+4DFQx/8QU6ylbGfz/nC9z3sp9/dIz/5IMpO2SW
fKOou2EcClxM4IXTJrduT8kjGpTGL9tO6+qDNoBM2bjhT4OaYECUtsniLuIhjV2T631NAw9cPqg/
FkQ/NnaT3LkCER94bY04YxMsIHix+SnTb0KKuYe/hBwmHhHEudcor9UkKjZCVslVtRXneSEBE5iR
YCMuwkcp+YqCv68rki0Od4jsUiKGOhyc8UmD4DafowNPvgEc3rmz4RASfCo1Vha7geiwdxY1IzuT
NS4Y5kZog3pyMaO0Gtc6RrwtG/wNZYvCa3VgTo4nQeaZWqzVuBwbM1D95arcquSRxhu18cczjM1K
s+st1bJrg6j9QtfeHSrlAAc1xf51ORp6IIh42TjFN7W5dJWVyBXCReAhxCaI4Ur2ZuRIVzPddFh5
rvQKN0/O9OtTmQPSxnH4BAmkgcSDecY8AE+WydV2BUaMJ7yAsWAUNkQD5zdik/sMfIVkB5iMhD0X
kMhel7Zc+4Vm06JkiEps8UzntyM0tIHhkd14Ygmz7THXfeW9MpNlhU/quXZCmFx3W9Ip4w+F3bi+
EYbrQM5p6FXdUTolDPowYx2AoxSVLJbUgMip8sPMEDUPHq2Otc3osK+jlcyUgGhNifSTEuhX68/E
aBrmg2RV5jLiwUSSYh40OTWP1alh80d/0wYpXxymIL8E1O3qlwyng/rM9+FCiEvzE3mdvfnWDwxc
F8I6Tclmz4DJGvsJ0tKnN0Xaae1HRO431Ao+s27yZPKzAPN7FsjEb/6o5i1f3oVyP4sv4jbXtvzg
+zmMKCmHFyzBEceCm+uDDQVhoz3X8Qrf49IlcR4PXIaZlvyEtSjY5kHlqIuf09GUfB7D8o1kWnMn
TKyF7AKC/l7F+ANmeOLTzRKSZrNRobyYCFhb/ZzFR3rDkMWOFQAYNPNhGnG/pif4aJRd//d6L90R
tuurQG/LMtAPzCivAMvXp/dckxwqkLU5XPtmO+BNYeA1YxKUhwtNGLRdtJIEX8AcX3LFxjYkoFyq
++/U35rkpBbBgsv6iCn2SWqPMWrW7qhn73ZdsL6ippKHLrmw5t5eAa7DA0EpA2mbFrY+7YrnxZCv
qeS1JTEfYktw7GUucSZ3x/7ANqDczixvll1zZ4dM5wbsznZLvEy1lzlqjhvNKkQKgGl7pn5GR9om
uqWsgMvsYVFQrWXZLb8aZjvUt1gZ9995cLc+8gP+JVsWUuOr+7b5B1+6jCaR4PPVID3mC0kvag6u
/6rS2SdBjNo3kh9z07rJp9p4mIlzu7Jd6kjsE+3qV5Ht8C3yYvAYjCsqW5dcioLQEaz8gR44RmLG
rkM8M9ikG0jWeFWmpkfHN4W+RZfh1nBYGnY/lV1XGG8Qp4GTeeNyOMXFNZCRy3gOr3RbvOOqQ3d+
Yf6oC5fkke71B2X9E99oPa+F3SJlZs3UnIjGWy13nEquxp92T7zi3k2+JXq1qzGKsMGsCBpyMLVQ
/VB050eyJTIGCnO+qW/PdUcOLuN1t1Nt5Ui+GGhq7JA3B03APEzdnvRxGmd848XZhd2qlP9eesrq
iMpO/BThwvtReE1qsjl5shtrvxAW2zr8DA448S5jHzCaV72/570tELdj2S28Zqo8ThEkwCgnE5wr
cB6GhE8EqtAT3jlphHAdnaiwJgL5lbUrbPVum8ZB/fZMbsw8ynMnqW5eryt51SmrxNhMmpMx/ot3
LjOCeVSoCyU8eD8udolkk5GoKsBZ/6cBxtwZRNu6QvVvgBZXvZ2BlxDeV89LX6w16UdO31Us6BCb
SW79BvPa5NhITC1YMvVPdqabwsLciEMHqMRqTEt9tdxgPxRbjyn14USlDMxf1J8TTufYzI7t6o8g
5bj/mI0bJJOc8QV1iyGRHI0H98+M+/8puqqab0b8pYS+9/saDXlymludEjbZZNoKgj+Ra1s6srES
OM1P7GMLRObIG+b6GlkfvC4uAF280+NwSvm2Sc1+Eq5pVF4tM9GpR0ZB6nhK9OMV6St5kNZaOI1K
UE0bawiybhuCpbDQgy5grvIz28DXbB3dYNaTz4slQbeO72wbZcg5byI5yJxZJ/9XDl74xDPMGSKi
W+czK+RJ2ime0NL2rKHp4H9R+YPTdUAXMSPrEpj9BZe8f89+5YzbKPbAsJ69y42WjR4mTwPEM7g5
KU71v3SLW5lm3qGgoNcAw2OQ9DGw31pOeudaNOQtXwYFO5noN9fvzznoWL1XHrlO+OUrDisQFDaA
l5beEnpDOGj4N5S72rxZhiuXm0SNvAQbzvRAPByZnZhM1b6UkuKxTSrKKzKW8ayFv9S1pXP4BEcg
e3IP9kP21YdON+4bcaOzEd3nbnVmp2mM9LluDQFJtJ/q2snZeRorncmr9sWvsQggtKBsOvJ+i9TJ
f5N31AvaiS+kzkjCbE8mk4ijIwFa3g2urHLTq/vQxfpJ6z4iyrQWuVEMw2R09Dvx0HxUONREf5gJ
8y1ouBBweZAexS7BgubgcCMxCWTpGgBSSr/C5VxkYCm5ekrSa101oGJ4ts/v8Xi2HLVYR/2p708k
1sc4j21FGtEQQTyls/DZArZ8F/NrbBALlyGwBboot9L7+Pwju6t+RNMdTGJ4l0QPssS7ZgbKBOwi
EONUeWV4IHZqeY9ecpl9jAG16o7VQ8fp5UjN6NuLVO9xsXn+PWdXM+/P+kH6VCweIhz4XnbTWzUP
BtWuTmJ5Lf5XHYEFytJehy1O4dJCP0n3zGTjBWZLC2ThDKoOeOUrnR8WW7AYk8la3464reuYwDtS
fW4sn9Uzb3shGsUxEpdZ76XI0R4ITyevOKkLpdRvaQBv+e9YrDmCdbbHWH/5Ttk7MYHU7GBvTJKi
iyyKZw2baSAhFZsLE/OR7khIyuhPDC5vZrvLpA3YTzfYpMqg2InXw+y14ouflC/Xdvg3/oWG/T5I
P6FLskB0BZmrcnCrfVVhwctGYi2PHHqc+Okc6VG8p3BYQLegMmirr2YtIqu4EajRG076Axyxqbmt
SPIqjypiGlN4k4yAXjXe5ezkSWBXCHEFusU57apQ+zHpD1AfTdIJsG3CSonmmtHgZ1wIW9o2+g+9
dXHrYofRiM45ng8knhWll3kA8vdMtqU7GTxOrzsAmPK9un499xjcyKMt6zY2f9my4dtEDclA0U1b
goB5CEiys/hqwOmAZMsGP5R4DzMet7oVsgoW8VQHnrWGlwrsaHAZ4rFDyOs7HuNwk6iHnwORV44S
7hPBLWKifemK/7JP8x+wNL1ijAH3n5bgX89yTWWaat8H5QcpTmjCr3lr+wuPW70E3RO//mDIdkT/
IbdiOmiTwpuYqf9G6TZuJuFsTe9gHgt6Kc1JRoIBZpJmSWoHb73AM5ufAXRF0boa8yEHvy2IHCDj
avdUPbk8xSzTCT6nvWQvoR6riL4LBpA/JdeRjnuh0sJySX+X/CKol/FPfTDCyrJHh6yfgZfJjgJA
SbGtqc/yxZC2yZfV+oBWxhMrKmWXjifD2/YUTvMVai4ExtzAcyI5xumgmEDLwOTKqQBK32XfOsrU
ZUCvwfjLlHP39AgwXtVnXBlJ6MruFXVwy9YVgzSuC+gwbm24lvmh041kyaHqThYSsXvJdLUqtGBU
trJxmsRw9aTJ146x8NGRgD3RtoNputpZlrHMkGq4Tts62XTWt0mq4CsCJZCV0Mk2HJO6JoXPC+Gy
pApiOx1hoZNeZ+UdJ57xpYWixSaM5pk/otx/zbjAztJpfDrin9C98/wSkqs16zTfdbErgqjya1Z4
p93oOeTFnbNAnm19sQtGKrrywtVRMX6Pn9DFSMdcxenqKwp43mIatpXMLvyasbZ4lPwsEhv5QkBm
uKF9/JIwBEFTcED6z+WAdHD4mWS3j4554giqWyROw7MLWQhftMiyIwNkl8uD0sUzgt9UbRf6Oveg
twpul7gTbqKZLxcXq3RrBaBkwChIXPdrOIk3xSZB4/+A4204MPxBX8yCBtDkI2vhIEJLRDpH4lQb
7uf4Hi+tq8eiM4pb6WJZtEJvufgxFZt2MCD6/ZuVQ1O/mYWwKjE949ZanDj2Qs3uMA18hZCZ0Or0
QMwvo7BKsq+67ClEgAG0QqDMZvgrcX8VueHrZu1YAHrNvOu+APbD+b0kJJa/ON0qIYRaXxvQ7Qt/
pCgT3QkrYgBor9wWNaW1XFT+rc5Qmhj/ah82mAnDsUcXm6BBZPOZPc8q2d5mRgzIWyS/Fx4cTfPB
lqAAt7eugAciIBprgmvmk2u+0t4UTO8YwAUViSClyi9klxvuHiVBdY3+AWhVLATxKwfAoFwa3Zqe
pNL96cfrTtOaa6Joju3i1yDkm/lJRPijWq51u5KMXx2HGc2JyS3b5h5j7pFbRk6CrHRlDNrn7+n1
hXsDe4L4fYC3Q+7d/E2n9+RsZHaReNIhp/3B9+sXKmcAaaYkVRhi4Ja4LabK6h5tjJZUKJvNA2Uy
HOxBsi3LydKvaI0Z5CuWPXPLZENKWE+n+CQVEG6gS2YR9FLMVscIa6pdOu9ELiUCIFVH/FgaEFUS
rohkIvack6yuW2x7YfMlxzTxRrgiW0siSmmTY5I3AEOtoj1fdPx8V/Yd6MMXTi3mSf4wP6xXKhdR
9w9SkSo3/lgcYL/ihwkKD6rgKe+xGBRIFGTm2KuD20uemjiLb03ImleLP5+qYHkzaLyxD4NxObjw
RHWS9RCj743ct4T30Ds9/0+Ja6iJT4t3SCa5+Tss6/hRvhv7bvCNkLxPW3CH7bINT0vQqisZAgEk
SwIoV/BeUtgEK3KKtiNDcrvyK2JpnGmbAiR4GZ+SC8B0L3sn1vbmzdgrNUxo2+g+W/NYv2Mwi0kX
C/A94nMOLCPaB/Y/YQ1Y4SjlgdI1SH6EgP2W+P2e8YP0SqhMpVe0Tiavw3nT0scFtZ8Lt3lBTQt7
oI02MtZsH3LvKnsEsAnGTJJrOkSoEiRl0PwDwki8OAM/i3YtPuoLyNiUEeC9lt7IbhQu1uWVqxhz
yyWnsvnXKUcQ9UwhA/DbYK2A8VyLC91vkuxaJ3FZMgDi8QiaG6ly8iMfSIu0zc0orfWV9MByP521
3BnfBfiSOolH+DN+LUg9ArITX5+WecMCjpzDfItzb5Htn7GDwpEc1F1b3qsncTRQHI+YmFGJB6Sj
epARa7hr1HUBGHBJdBD/dekz/PFP/dsk3gKi89Nibyu+ng+XUJFKwxYmPlQQDOGVDz3U2UAf6AsI
BftrO0x2t4NyrJaLRlalgYCXBYz5EQ0US089NV9PEC+pO7R0L/NL28kBKtrtk4MhSrtoL9gXMvUA
3C39Bu7Myh/JhuF01lYVH62xzmD/g98VkPD3DT58mTeD687FR2ceDFp3GAGGdQ1B5Enw/eRHIStn
X/ppQZOwnkGPKvw6AapV1Wn7tbR8UH4JXVeHLV+xpJ2fgp8y1ww3Nb8MDNHRaFcMb/DR8nBbEz6k
fY2yt9B00WPdU/04XnDXjW9dcldUF4Qr+xTtY3XSbRYYo/lbdkeyi2y//C4FCKC0rv+q7jMJg8a4
TfjAQJQojyYL9A/xLfeBo83+x0qd5L2DhkYHgDI9cqL1Irpy77BHIZ4SvWEY4s8riYUjtm6f7ZSX
p7PItAL/6DZbG3wh6v48KevIn0HOKV54KhcB7WdTOknkLmeFvCOBC31gtafgaefKNxET1ShIxXOY
f/Ydu21+gmqVwxXA8CnX9l3QGd6IQsNBjNfQclU2hDM40iZfAtr6C00fC2yU7PV3uSsAVTQ/Phqs
pRW7/UaEU5CVB3ZAfiSAckPk7MtUUZVX2cug+4LHc6//9tov12Tc/Fhn4RzdRmyW9etzhxj9adz1
5VRjekdc2QLSQHVnuxK7neDaFi69G1izej66mmVn2YeA/YvAgOAXpKQtzjVxAJuWCeWyCXngomUN
XQQH4b1K/7q9kZ3+CjpIIjAfRnNnPHahO1adN5Tu8zTW+1T6qFtUgdTSa6hdMgK8TiVOfjV1SeHN
2D22rAxvDmIQY9w/ryorsCN2BJfsGTJAbiA9KyAQtgHrHsoW+ZwhrAftoCTBcIF7G6RBs0ovXbaW
wHDqW61/m3Vkh0qxNgDZtfCtY4OyYTWps90sTwRsz4xemoKh4LhVv1W4M8shDDe4va9m6SRUD4G8
wsXl20SE7ya3AUGa9KKwVg9R3jX5ZnnRsvtom2vnSIPPGjbQliwWL4eOLZYGKc6a13q1zx9CxQ3E
evjUsRuWHKn4qaT1M/wsai4LGLV7nW5AwLbBLkWno4ms/G5MyMgiHJWts7IcY6Y5cAej/Sr1bxZp
tohPp7qRcKMHNccNoUGm8F3qfi+t4hf9wzcE3DrbVZev3N741njCBJ2nEvaJyl4jTt9KHOaGa+20
mBVkEfsv1WuKOqi0rUidJZhjtvZp44WUzexvTnYAmSyZAS2/ldlNfqqNMJ1Jk5XwE99J5SnHykVk
PI6ra9054g9xxJ4MqlPBK9Y1zJi1GKb/SvwwwCNfc0DmPEkQVhzomE8Oi1l46bQzZqduwSNnR0+2
hbbP34z+kZq3J6Uw1jdWz1Lss8cRtpXoltcWtuhRucOjfxV7eJbiKGn2vAbQX5j0EF9CmUsM3Ahj
6Sz6bYmEBCmIPgaMRlqa7U5r7AUfwAEOKYf3/8bDvP0m0zvoqfEZIXg8fKrb9itO3ei5p4rdV3W3
UdUdvHgkvRkpnTMie7U4J8UZMFcJU0cG1sCzAb6eIy7XUP9Jnh4j7CtS7YaTeghIVLoITkbVCT+Y
D181ciX85ZY7nNt1/yH+6Fgh0g3x6z5H1vfhavaIcMVzQs4/I5JwqSeeXu2EAyPmnkxQ67MXvneM
B0CHvv6ONWQC+gdfxqtypwArwrkv2U6BcZkNl/4Y4jY7RNxTDAGn7FXc3af6pFiuBuQq7vqT6kHE
nv5h4xDXuxhvC6yEsnXb4/tXPz+kNDBeXH/+T6H807CKX04GEe94B4YY5+bTVTKPcrhLGJLkT9ZL
dfOGauJ5U8YgLx4KPoTSS98hc6Px2hK/fSMCblaPeRwIGhjMAYkGopntWGEYeypbu8AHnI0XzX6k
vqLS9eVfjkALAkvy78V944Zh4SO7tU8DK5NofOjIFw0YI+kPY+GOatXyICnMDzN0refrxY3GLSkD
GWUHtLLoMA1O1hFT7g3KW0L6XU88VXyo9U1LFzRDg2pwgfcHw6+1DQmaIiQswjrjrWA8pBLe4P5H
TzeTrK8U9SfKiJ4iPzj/nbhwVVx1D7PqdebL4/bE9gOYgwWuH3WUNBaZhN/KXgZXxGv7Vd3DndY+
wvsEFAFYlUZ2RUC2LWdrQIfOunTDLS491iwsT2vtnyJWkEscMTnq9LLY2FZu9K2iBQIutmHJpw7b
otad/XYADnXHY9HY8YsRzhem83Fg0mp55EC+TExeeY57kaZEvsK36OdvtDD9VWu89iY7OvQd6B0p
5iO7IoCrWULjwo6zn7ftUbW8Z3YDPGsRUzlltrOwqyU/Yjm5JRuwYp3r/iJ+mRkEQFsyPLqfZ+pI
/QFdZxb+KsZ5VgDbHKE6QPbH6ifHFMUVd1BcALdjKLPkFJy08eMJ5R/P1mRfLMcMr9/RuisQ8hWA
MUhUk9No6Bx1h+5lN4grrFxYjSM7ZA1PNfOjmxruW/Z47NATprcgVdbm4MrX6qAyw56evY9lP7zy
hcOJV/qvaa7jctt/Jy1eOHZXvSnmTT4V7Z9C1iHzHi9fVB39NKFsmvwq0t2M9L3n1lL+FW95f5De
ZsgRjLp0Z03kM2VM6bjSxoMGfkoer+7wYkhOuUzt1sTwDUGbXyvXgYbul2FbC5BzlRlB59uw/qcq
RIemK2r0Sjd2hD1yFuIvjaki6GMnZsRuvlo2rlTVLkEGxbmJX3d6x1VD5CqcAuAZ42iozt9wOXDA
W3bjEshw0PzJjOgbvbkN7hLb00WiuWpPKc+SP714sM+ad+W+wj7r6c2C5YDBJ2c4uqK3koBR/kKP
uT0tg/gP4WSyJkYatd7fmLBZ3vDeVOECthKeANkZNSpsAvP8WiK55MqMECE5AJG9/CU/9xOG97nL
tPSyjp19GG+g4SIrxto31ku5G8fHNKwLyatFH/8GnKVS5SFsGwiavN0VArE7eBK71KdswylMqpW+
HJ7RtpdtdpUgV9onkRhtw/zO+t8eT/p1ZHT4CJtgVi99dtfKg5FdSchm3IkbivPEdMKoPWcg01cd
qgdJtygsBaQu5KdnymAnye/XmsGjbk51BnUFmhLcYm/cGwj61HuKzrL8F0Z/ypYv9DNskbA8HWyT
hNRjTVh/LjC/vQGcHm6eemhHporASrwmZb17eG2lJd/A3lndmxBpF9t6hz8HH3/OA1ioeH3nuxHo
k1es/ovoEq/r5Y2RttL+TS9AB2+1Yj1hRQxKCOCAhPO7NgPcstLWWyr7Oa7k/qaTnk1ElokIlukB
p++DwauO8yOqlki4gnUAvPIWn6ZTfIgyK+jtkh6L51l42rB4kAbMnLgZUln1ehsZhG60MZX4qxkX
obmZ5mnW3xiTZbSRKYvwVSkFT/1DUOij7s3EshdnJxhwiR1rNgpSbQ1qFFtB/3/Zk2ZPnP9B01EI
+zGCYvDZzQmDrwGuQy3MN0CzqrBjDwkS3OId9WLSEOPBFSH/ImCIu0CNeIJt2YZDuIzXkJ0zIIyk
PUwRLin20qt/WGQZTvZgFwe/SzuOMzdDQRcFmeU7B8Vj7DoqH68dVemwuoXYIH5mypGVQ/QmAP7s
MtpMYT5FcCEwGpV+ngrrB2f5AWHf8quF1dKd2G1s+0ebBWKzi5t9+xuaO0MJlm0BpZtpHXGsybie
u+pyBjprIaJgxCI68Ohiwubjixzt0VNzW8KChSpOwIi8aTKiUhCyaL1dgHU+sdVbuo3EY+IX4SY1
P8d5TwrotT0b3uxiAg/nt2oDXbkJ4ik+6TMNovOk7e37XV38kZwZ4rz2kmoTjvmeSftFebzoj+zC
zCtGxCuoGiL7t2H3ehCtFRveGsJl8Tf/wYmVpTNmXXjsRz70QGOn0BPoDp/2Cx1ucaUnVveF2Ofj
VvZV88AewUyDKEOQc82NoASrqAV3rg4Rg8yM/nUrc1ZKZDCb53yeF5iZzKYcx3Fcd29PeKYvdL3e
W189H4H8UvdCAI5R5zV3Md2+hDS0f7Xf9b+6ZiftsfkKGR9Du8v34nCGPP4GGCmX6MhqV9J9FQln
mG3h83CyeNQG1BgqZLI3tK1hdzRYtlFXmOZKFXqoQwnvkPPO74K20dotF2MobYlMNkC8NsB51O1+
hi7+N+rQQzRs35Nondnc+z2Pi8Dvekw/7X0cg+ce7bDpGh1Kqs68dSxnwRaf+5sXyl5vHNp9IQdi
SmHyNJU5cMGEn7laZR+fQaPoKl+aMdigq6uT+8hcUaVvGiNjtf/o3xfmgNGrcFpj6NHLW7Jmbp3a
3cSInkAS3STrHaHdtfxb4bjNAUjW/LAKiM79L+wVX5gDeEI3aQnCa7mrss0ABNH8LXQH4eA8Ldbf
GJEh3Qvd4dV6NuOKcrFTuYEj6ziGWPBmm8W81pCsOmT1zVqHb7cw10S4VL7jY8A4L8nQg3tutR76
BH7f9PjVv0xlgZRhMW8nuo1aO/lXYHR/l2dP3/Fx5NvBrXSnvZEUk2ebGsMGUuRfwVTwlyUmFKqv
eQdWlKztUh66eQWlWdZwg37rsf2p2FYVZQMquTOv2L5N+JdDtdG+KvOK1ZuGMJYGc8lXOfBfF664
LoH1zcY10k3roGZ6JneDzIXa0dm7p9eG1aysx/enTsZIH3o6twvLiyryw5LPetHBZ6Wg2IKDRrID
hZNCEpcbWUG7ZmAKXd5LcbzPEOMbNp7pCMROh4eJXE5qA7k3FglD4VjeluGnw3zANjBxh8JmtSdF
tBPDjQoK54zq4wO4QDq/0eiUKCsJU9aWdWh8VfW3jv6ygL9DEx9H+xnGmcTHmjLstPJBiG8VXZdq
rfL2oA/XSrzp8LjjPt1kxkMDE24jOljLC62fUAJaG3eFsg7jR1zQuB6GhYD307J8NdO3Jt2R2Fvu
cT0yaiWEPkNyZdE2b7iLJHA2IrBSD0ZEdoAg2xFhAGFPdo/RGfS+33cncpgeJQ+VzSuSHBwydLuD
urHuP/FYXglkEUwOYdwIQyY0/8Q4bBpyr73Wf25yD2A6CqxviBnafJU3GpJEAmZW8TfLBlQFl+mY
T/7AduQ1/b4CuVIHtiy6fpctEqLq0jZtp6rfuZrxijvkPCqeoR5Z1CTu6MtM5tGnem43uhKUbsAy
dXx0R6ZMXsyWQ7rF2tLgBOO+0EFVJ14MoVf5rgAuWL6G/bp4A2sTndiftyXWAPlGAMkNm7UZE4Ij
QvWC7wzhfkGJGB0Bw2iwJhhCOaJGtD3QbmMPMItfJ2rnZYbAkNoUexJD1tpXHj1aZZOT3eqIm3E6
QlSXPOnWZy59S/eDJiN6vedyDySyQH9zZGvL5DC+YbVpCi73E+ZbfmlsCWCxTXBGfTX/sUmKni70
Q8JxQIPBMXkw6U9/eygTe651DB299H1AXM7x3kFJW+z/ODqvJmWxLQz/IqoEibdEMWBqu/W7oewg
QUAkw6+fh6k6F1NnejrgZq+13rTSuXKb6TWP1izkMEvXgK3EYc/OANVjxRqbKvKBlU24rzexbOtW
i08+o59mwOfGx1KboyNEQgodnh6+NTeL7ATk1WS9W/fTOhgHoCHzt8XqNnVaTdc3Nokm/ZejdzT5
3tBpIZWzNZk/3MVzvSCP9lzTkS/DdTYFovy3ZF/0xBeUi0DM8X/ex88OL7na4wF1l8qSbv03chL2
wK7k44vvwAJc2oKYyILUXG7HKlCrIKENyv7vR0S09/zwRnAZ7Qo+ZfaTUyntcbSKLf/YYdJqEBsR
thnzakP1hQHMDcqn16Nz08ntmms//Ssp8i0VueRcDsw5EQ6IUB/ttr/sIpHoC3Ik6y0Hs8YVQRhT
pX8vO5Yd1FuZV9WqyOhPEJJxdUQoqcUD7HJJgN0DKexU0oNNAeqGJnK6G56FpvUNvjoq/naKTubM
KYa8Ce855RK6KRs2rMlL9E1CuV746Mkemf/SLVkB9QjeXJnGNf7txR0RjxFxJETlqVvpF3yGE9nG
q4zEpNyPJERZgP9Ml/tsYbdsF1x+aQqpi5dCP71AE9tLfowQsBsu2tk2/hLQTrZ9ZZVMDHa5T47S
+wLu1UBPoY1THBUl7Dgd2uXfMt+kxM3/y7uv/qAzoifesnWfArWIMW4ln6ciKBaeBFxUnWETKNAk
5wzMYHmKlMM2xtOgkmLkqCwrIwAmg0vn2KffgN5J8iuy2c7P41UZ2m3qVbInTi/k86v0m42ARb2t
6KneP2nB6hseai47XfE5LBY2yO/ESXvVTlefCBnOx0BfsiCdZqc8Asi+Gnj/4Z+RPURvdtiit83U
3mnVVY+KQQm3QL85xGP0LOx3/GSL2UeLNbb9ew9r9BPtazuhK1MZyvNZYLApS38Zelii1DEn2EXo
3IidRgmYI3dbS7zepF4ziG/Vla5dCNZjUxNixYawUVyY5OK6ZHusjzwNgqeFAU/bhxFuMKpOlfeK
/X7Xv02/ghOo2HWMmkDypMjtnwcQEhBFNA0Rm0BeThr/UzC7vdeQXsuXjT7yIhF+B7H0IogUoI1w
BElHsuDF1R4eMdr0g10P9yYMyeTElLH0qmexS8ik4MLXSQlZsnYPcYqmIbM4GiyFWdRoRTHTTxG9
MlZi+lx1oyi/b4l9TzT/YXuRstWYrUWgfZkLh0Ht+RVW3zpUJCtU7g3VXGzxfEisj6P5RwswPuYy
CjyDli5GciKy9rl28RI1xLJGQKfL6D4YaB7G/RtzG8B62i03dYWEBqp9cezBerGuqHDhXNqmjpRP
JZIuYnYaup3UIb5GclwO8kYDXW12cXYo8KGRuLiS0XpIn0NMa1nyShfOQvTUEpFeMH5KWLJwTxPI
Xl1S4580rPR+fmqJsLD05fqZb6pq/V5OZi9AD7J7KJs/vwANULtkdLA11s+AoEeFPa/+GZ++yo4n
pgRy3V4soyK/zUd/Wu2L9K7j/Svs7qz0LhAFghg0bCNEI8Kk4YueK1V2crOHxcef6pbqJit+wXgx
0YSo56flKmsPYQtpRq+GlTdnYkCQqd3gW/g9U/6uXXKDRStH8h3iDSQi2wtXbCK71tk9hxXMXIMW
TnDexY0tOtZAIvbzUL4fzWKfTU69nURP6C7oXCU4Ur9SN91n0TNeWxFaJ0l6xJxhpB50NuLkswOw
gs+KQYdSdEDFoYCTm0jxwSgCaAvR0hfW6/m9aJ02A8yU9rRpyqn8ZmNGBCcv2/nf642Y6k8fjnKa
OBL9e9a5VLw2O9GT9p1ffavCaeSi+xTQhcpw6vGuuAN85TDxw2IHOl+xDTEn2AjBr/VUfgj5nSJa
K8IJ4w2/gMHzVsyRLgIDIj3r4qeHteuAyBtxPbI7Q/Bi7vHBS3bjCzGPW20AF6phqxq/KpFwD2GX
3lWqSfudBkUAgAWiq4uU68FVCTQepTOqBs0LNwvye/7Vv/qcLdwb5r2tVnHuDWaoOiy5qv/QLJHy
ZoFP+mV4rgFV0AHTagTkdJGmXN+Mzi7wyw9rXA+Sr5v9uSy3+MsMPONlwB5G+BVZWIs9uSDI2sWj
Wvl1TfDkvVoe43fkKqWIOdSUlyihd/JP+YrcGp54RLDyte5Re5cwJjl3rqhcKzU5V4Rbh7RdNSk0
Kp4g/fWhvXMUTI2njfVxOWUWd2TJ/z/akvAjgkoyscZAZHX+PVReMnxntWektwjt+Z/hpiwPI+Np
Ja4iVpjFZ7Xz890//cUV5g1MX9/Dl8CcLaUeMEis35STuHDgbTGlO7DSo42I7Lf4BhB6R4QvcQZ5
Ac3woykdaN5JdFhn2B4aTAOXsL+Nf0nmPY81lqly3a3C3+esEPnJixPcumgll9r4ExfkHxpwiFDT
GbvLMOOwPKq96KpDt6cexNKZWedTZGl/gk3wbAGlbqkdqNp3OHyVM7f2Dvc9iozRZSsvYshmLe3J
tnrPnBoNY3peQmrk16YubVV8erxm4Vk9J2wCbO7jPi1Wr9SDviyhh5YDqh3EnlKN7m5mObr8kXBU
iqWMzjKIMZZai9ZS90j5CKugi0kBX+IL/8BCWRVxmK+xKm7cjy6is2o+9xBIUKt0ObUq0xZZ2eKi
994T04r/HCNrivdUkwF+ATcJ3dRJQD3bXIwgmp87b9r8gc4lkP6fl6XgKJKhAQGgmQ3yXikd17lA
iFn3GyKbAWjuPkfYH+A5rHM0uvP+OPwhzQNxkTZJG3Ehoq9333jRDSBIGG+i96Jdka46bjMuyY7x
cy/gRShe/KhMXyXitisxmbBJSbjo8UVlrF2mX4AtRRGAEGavz2ffASX8ZeKHEIF6ORRiZce6BePF
x55m1wYZN96U9DvB8/6dhkgvEU672fKiZLtX9q2dJs3UlDVpDwVGi+Rjgu+J8DWauu2NPJh2J1f7
ZWJYShGE6orNphkXNcBpvSrEtSQcE3qagTQwgmxlrzP9aLwqbIJKr1p9gClX57nBcGSMzgkftJ28
j2prdtZ0lGFfw9fHk7CpCNUMuuGdLvgDUmEkbwCBRXaM0w+Yqrzdz/lifxKDzcVA886xNN5f6fTd
altQdhzBS3vAPMHyvynZD2x+w2Hy/BiLbSb78OcLjhH6YiXgEkYW8/J1yVRNq3LUbWiPusM3fr19
Ydi3b3sZpOks0kniT2QPya5sD9gWQpKCTyMWJGAANi6n6PCXWGEns0038kH+GPM9eBH5/AaWNzOa
d4oif9hmn8YdLzRmhpWLpIfJF7Smfx9zNmCx548n85dfSYPa7CMHx/kjeKM8Ez6pCroU8CtP2pzN
3sYXKqwWtMs59Z1lh0s8le6TpIwJmde/WL3eKdDaJQ1qCeLl0QQp+q39q7bp+zTFLck4MdlYwBbp
+M4N2yBKOeq42h3yujyg+yy4lJ5km2mwxAvmC5/UJxYMWvm5BM7ywq9Ppmfs25RMLulhsCNol4QZ
yQWvlxov8b9y/H4sMXk5z+t722KawsMVDMgdSCjMLMYS1p9xDs9LS6VKlEFTbce9SR0jrCnziuzB
UlwkBRRhordAEqHvnUMsHt9o34+wdfXmN4EQcKt1mWPad8Z+HcEp4APVqHXYBn06y3A7bH4U1R1d
Ng+smN/45s5P+0OZmJfpWazPoTg0jnEso+Mz2Wjo4/aaZt90iPPFIbxF0Lw2Wh3y0hrrKx/dUbKf
wjpc4vHax/UpZKMiOxSJF1KouwTHgNCzpTBHeocwe69YAUljRDVhMSTN+e30EmEYDo0XsfUG7jt6
cmsrJD4UUIFcu/iFB01T30hX8Sfgc2oZu5YtE8a4UwB1OiPY3kaIG07sUHjAkNx/ypbfLsY5cjUo
6zpzNPAqGcsEjVk8lwhq1pR/+HS0WZxiqronD8C0n7rggn9pLAu1x1+EQwQzPV/IY2Guy8pDNQlO
/5Hg6dgjG16GjoryBV/9d4poD9jniP6NhdPdd8dyt251kgZP9bkfNMRMkIA8gmirV76IxSZcM5VJ
P9Z9ILKn8WmWc8N/whjgWgbawUrNM3Jgo/g8LV6JG7CLjPx41bLKcjsFkPUhYPuxrMytgIZjhjXZ
J+D2L3cEQHO0J4bXAGHNYk9Yy5/xhdpMO8W9ncOXf4Lj6T72Ftlvvlu24gL7urBzbDl237yPbbtS
UL4tnCVxpFR48zZ4RJ+NLG733qvQyW8N7fVpwnK5h/GOfgnE2E0nyCIulfthzit1xH8hIkjfcLzo
UnwhYlK+XhYHGQS3XEXY2NkCqro5aOhyh7hKJ07kXbiL/7PiaDOlD1kwVUDO2qy+n157q10ySHKX
GwjPMb/8EQAb6VNroTp4spXdYrE8FN5GDOZ8RVouhGyKlzkwgzh+JodPMxks2UYDJexC0woKzYqd
SmebMNpI1o+aizMAUMMxJfxvV93rj+wYnnRiN2e72xCv9J/8F+mHVZPQXUH48gMcFqu3i3WG+PEs
2Q49u+ZBwNyL53rLNgnBwzfErlI/+eDdosPED05vp5GXh3pecjMuUVwxuU/WOKAnJg5WtTJINWx3
+h0CYCtcfooHgslRTYNBQ4wDrr6VUjJ2h6Bhe3Nij35+IIglnkcopBwKaJ0dI+jWPbK+YMJ0pktz
wF1nJYPJuBmq246/hytqnLVlJR5LAiqs5/KkvYmDZPWR0BxS8d41F94XzRpbJ28/8oGQclOdt1H2
ZCAq8RqhkSHT5LPADdwIQLHdithMLGk1koHgjDgMGids1vqs2Xz9GRf+4PCDLi3elw+9NdN7oI4u
KyOVS3VEnPS+8abBtaEYENcLqE9C6OYR0uECL4jB3/LRMPoD+g/kojA6BZR9uQdqRajEXpARSsSm
e0zIcOcrATNNSg+DIdfHxIQhfZj1VTshPFvpOokjSgDk8XQpe+AFauq1lIFZ2Gym38QDzMceHYbg
ta1dFaxVnFrbeDDuJ2hWuFPRY/PypNdK3jdKicPMpx7Vwh96+Offm+gAlqtMo7ncPbeaTnKoKYJV
wwggLbhRBCEVFBpSEk9eZCsi9OLDoL0CSuY4qw1vh5tgT1acGmEJogymXmTsh8qwmtptpc8eX+wc
2uAvfl/bVwt54daI0s5vFq8m/kI85/KB6x1hJBvvLH5tmhirQbeAaa0L0PSKYCI2m1J+Rt9KzfNi
xfCB6PaD7pPRrXVbcIhV8yk6XFMxyYlsRPlE0D1ptpDuVH2HdpZj/DJOsBAjd+1q2JXcTKs0kCIb
sVP+tpHZZosP/ssll/PUuOPoMsnwh9J+ytxrcbwrPxn2NDtsrEK+0q1Zg7h6f6C5QY9msiUdbq6H
ufFYZ6w7BoITwZIQUEBYnyJ/jJwCh9YKCZGSXsXkgw+MmcJAxJ3OJdOjM4FbBkMDJ3cDaUtGNcoK
k5UNusfEy6RIBoWbYde8aqydJYf3ZTfsLqJ1ZSELA4ZhHRhVGEZJlll1Ly42vVvPB/sHRHY1wqCS
cBjalMNhtKN/NBuQqNAd7zX/ItKftr5kiwmZBJuT6jew6x/Sjc2dqHFuueVhK0C8RdVFkEGSqBzv
Ww4f+DFQKqtTAzCS+y9RBlZhjna4NzCcsnPG7/fv73pEhWMZt8SFWTCzVRQ5uOfMs+4UO5yrmbUw
G4/V4Yn54y3e2Ci2GSiKA/OFqrjeagSHXcC4uXZJeyf9h2UHtvivcrZ95k5B+4NQgn12lYVspdbW
wHecOzogxnbGkuKTlfEQY3jod1ewKZOLh4bsaKi4C3DHbyGKiA5eC9gXvApVYEPjNIl8VGbc2dIG
9NcTdyLGnTtRAVi9lbUMhPahENz6ZRDxNcymVBt1zjanBfjUEVq6KhFB2vbJuQMhOPZPF41yCXO2
R87vVKf8++WyXPrlplxRKJRtg5ueODseyLr5BzXEZoUrVjz5Fh1IEAObW264g5ZHyDGjJzS+9zEO
kL66eZYutHiKZVB3JZYaQefbLDPCaZvy8Ol9Na+0cG5CqGyAPJbsyNoYt6bhOagbKPx5XVqDl1T3
deaT94plhI0z6TZigbf5K53e9UZYLwXnaSDcsrKNchIktK+WdikdRjeQPOI8FQeVHRkr5gDL4k/r
4Zi6un0iO/mTdHCg8V/mbTKYXAKSbME1bJyrHSoBHOSWGiR4s131uECj91muSamhgyNo4owMRN5L
H9AbXzlachS4sC6xkzbfhGDmUJMr4skd1CR2XdzH3xQv/h2JMuPtBkbKJPJNIAAtt2ucBDBRWXod
1m/VyV0SVNF8dsXfsmDZrwaTgZTQgzyF0/UH7LIIjH1yTRBkU5LviDS9BK0jwTOxJ/3qKVQy/4Kn
1tN8kx1DT4/R5nXXcFRuVNA7nZeCbVJmvKc1Mp67/sZ5RaJSn0sP5pZpJ0h3dMhAufuQQmeLzrTO
7iBaskhiqgnxyt7omYk3p7vczgAH4r3iT/3iWl0JNXMDU8iDVGA/itCJ2IVm36GXsKatI/q3B60P
H1jzDXi93M61Ew80/9WTRht1OU6F+UTJPgJJMFQCnRmYu7WMABDayZv+KceO1ek6p6M4cQsxCpuy
4DPnqlsmniUhS8IJeRw2gcfCfgv2NKyEP6RG6cI8ifjgt8VzpcwewO/xF/QK4t5aUb1dJE7tnl6a
HAJwB3eAchj4VVB/vaxq9JFoUqgIbMPFge0CqFQxt+K6/IeJi0Bf/Uz1AR4cHkCrCtoUMABLqpyp
vQN1UUjgH6CKNbtVHB5XyblTUUKa8QpBUH/ASTUro3vvoH+C9QSEVtvITBEkzfgYcSCsqCdDAmGk
07MpslnzL+yP75zlka8f9mNXJ5UfMG8kf9njgbuI9JbRZvduYSH4gioEcPcEmadM7PGBOOfWBhLu
XdiiOVY5Nr/IXpnL5bUtttzb75H0397tnNDlF0A7HK14yAINFz1OphKIzljIfV6MSJTO725HBe1D
rx2MIGEB7HVADefqP3RQ3F6e8E+DLW90OAFiNjaAIMaCc3bGZExDAwwmAmvpj5oOkF6VzApMqIgm
0B3y9iEqJ7dIvGutO20xJTVYKDFrQNjhE7OrrwIQABCFEA1Emou/ZVB2n8LrKxdoGKB1F/2s0A9R
NZQIoVoiuz2EYbdq2I+QP4gYSRjT/t+iHoZgZrse649HAZuRB25VmguWoFIA3+/r+NvbcuVk055o
Z+34ImNBt7bAIboLYjNMc2XHP6D/5TpKrhnJFDAJotKpr7SPgMQl4mwyv6Vu95aD7LXuD90jBj4f
WXFAF0mj9cbFpmH0MeuFzar1yZRAoA2mBQ+f0EagTV4tdBPeQrUrBPAu3b7Q2dVDJTC8ZTRlz7sV
L/1u3cN6sGOQ3LzEFP4aJ/rNZZsLd7CWlCh+F7q0cMUpZf5H1wwU66aVRYhTvKk/5A+UGBheTGMu
PJpHrr4n29wcVIyQfBDNG90WFRSudfNrPMT0HySiQr6xez03Dy+G1GLLvfDEdNK5E446hV9iABe5
dmCl+SwdL5J58xsvA8WReYuJz25/iEfGacBFBRLCMpKN7r86h2ntXNvbwXpvyRg24+UKXAHwmOZE
40fQNpP8x9GW12DFRI7ToofRRcwImPNp8+NhS9fLJz95iQWGHLNwwnvCbIkOUGYsOsQoUQApEBWi
EbXf8Bnwd6Y8o4oFTZUN3LskKgGWd7Hp35BocGayG82E49tupt0UdNbi9w0UBtLV+Uxu6hYpBdOn
sevWaXbmd5yO6nY+D/c8ckLUEpoPL0bfxK2SCKspvuHB7Db6YaEesIC9iOfFZo9SzcQDkkTeNokd
DbcUI7bwyQv5vNRwwixdVv2ll97jyax4Z7FR8TtttDtiGP3H2HH+G5Qj7VXxwn0XjKE7OeoZRGc8
iGCpxIJ0iBwRC/EUzBFDNf3xDsnEFzcuBh2O0mxyWYuPMXcdbgpOY2WLeKsjGxgtfa4GBoKfjoop
+DzWuZVnTvtnKFdEOWCGi18IvKe2lVE3wsm56bnvkdy4KvsHOBYIq3yOzoRLZHlCjY+PTDAs4Y9X
ruCpUmpAGqZpl0Y7SMUXqD9ZXMRqIchAMIFanH4hmnmEV7IKaZRRctKklw/h840LhNlO3IAXKKcp
dgt5VxdWj9KBLIOtOO5rwQ1Z1AfNTCVBRhMVtRe9aIM6JEP81Uh5I91nGrCI9KQ5MiV6oZgEcBdh
UAdyjBOTCx9GFCdD+zngIgPnb+94/zKiQZieXiAeIT5H4tx515xqNXncg4N6BYxUGKW52fD1izZX
6vAp51b/wXpSOqgBmU1P3mP7w+RAQXkRboaJaiF+ooyNiZ98gFZLP6QN4sPkCzbcHnRf76twRzpe
WrOMFQMoUAIJyjMYcwb4YD5i4hP+9fIvIz/s7aP4Kju34elQGfi7veJBLjSVOZ9cthQMiQ/MVdCr
f2KOOOD2436Xfuaugnu58RhrpkfJebimn8o/8V+f3aXfGcJF4tp9INR5E5aZbJ/sKAfOLlY6Bgnj
zj5KZjiPJNSpY0+9BP6loWUV/19omVq1QWbEgQdziL+14Ln2CyxrDmF1xiwUtbGs0SDgS5ywXyFy
QKuNAaFfKT4aCDrPW3mpPDTd/FrKGjvQP5qMjooWriEd8PXivcOifJsHW3oKBup9+HuKv7rV+A+C
nLF/PX/MP3R69ZaLwh6BSSDfFI+TN15r4lA8/L2Xd7ySgT/CX8ZPZBuc0uIU/ejf5UVS1+pppCNN
Pmj/+GacsPBtDwXLuyNHIgaIag1SO5KSx2LEYR3utRldpX/9KzbNGk0RSNpe/Yie1H3NeW+rQAHn
2YJHllZ/fX+km4XkjH7AJuVHrCN1P83+pnkL7LapTxGTMWBJyDgLtItqKd5wRBVxzRtfGBsUwE1o
Ia1i12xImMmBw8VLCrYRP2r6XbJDwhOABo7e6N/0dgir++YOyxULiGMKGphlGzi72vxNJzH5kkj+
TJmBTngod+/d60R2vPXyFgd0cuNtFkItwHAYIs2vxXUGZ6HCNtk/kb77YpDRZ7/nbFHZiX3YwBOg
XhMhxl2jjv5dXHlG81Pn4NJAIxI8vdiItR3wC3lQaH2PW86fSk9AQL7Fs8mGyeEB5kdJNEZLELa1
cee9Rp438l3QiNPX4vCJAwrBoFIE968RX9WmLk5TZNIG1lteA/EkywcabdosBQWnE+7fB5xaS1rw
I2TBQvhN2Wap/VN/sHNND7hX/qMYdSx/lJs+uK9pr2PG8xoOzAagRDCUyv+KTesynSTaCRCvPKIt
OWeevJK2+I8IJbiFuaslK3rCeLNcY9OiOhOniBwBiI4Dc3pah7m5UlcM0vohX8tvYoNe/7rNH7pO
1PRz+wT031votiV/PBCj/gpAGuqn+wZRbxEPz5uHgO2aiRwU0oYpTj3hudwJX02J1qQleuZfum++
S1gHUDOk2YO5+NkKwI6fHBEoDRcvIepjH2ts/bOgQ8OwVDmIP4bkC3HgJLvAvSMchoO6WGQElX/E
gKxiXKvcgB/8RNHLgj53RQv0xnoiBVwjJAGXSj7yjy4g/7tc99vE1w/ZnjTR3Rt52l9kOPoty47q
YcYq5vv0Sfnk7Zz0D1TYt/amnwkbeP8AbkmC1434NekrQUA4P+zXzb3lv7hCKwa+i6Od1oizvSN+
oGRguS05kQ7ajngvULFpgSK/1735WUc/+ATcJrcTMg4Mn/e4rdegmhyOnL7ui9cbamRxSMgFmy9Q
ddusaHzwZh8Sv0DBcaH8ZP/fWnwiTBYeq3KWDqoXJn8Z9j6sHeExPXFEeMXF8OVTgv3xQ7m1MwSB
IhRyD0b6kRzy1w10mm6evTU5wslNu0V1Xsofdew8eaykINuh/pvcuAVITjo3MLEwGafpEzAlUHM3
y8mrcrLghcFpxov4W96oJI7cojX5KaI91KciJ7fOVH9zcaME0zEFSUJBJgLeAiECYG0baQfUPehB
JG1BRF+tTx2GyE9510EyBU9dkfAeJC+7/i7+FevyNEwOXXb0ASEQf87INTygDvqjndoZ0VI8Hjdm
1eYBfISFYr5dCbdDUVvYg+Q9y/0w7RfNuld+ihx973ycwiCidHOh/2jpF406FwT3D5Jkhj1uO5GS
g0xP93os8BSpaiVcou6Lf0R7xB0AVZGAxzWW1JOKavwWEDPERRKfI5IoxWrn8Zo/lx7XIPkxUqDA
mKQP/E3UrNSPKDj3hDnrpqzVa5fbr+0WBLIh2lFMd116nIRr8S2SLlAH7bAesCN815HNrwXJkNpG
+mHEvSks/eclDPFt2r2A9KIC/+S3hbziFfpK8Ma4NGF28p0pVm+ehUN6ZO8N63B8wKr0FWBKN4St
qu870o2r+bHcArLoElLCB/bkvPV54QaAhUbqszyS68MMuFo8/8HfIIZV0p3oeUB4Jow3NN4u1FbP
g7YWFUaFOqflpHkDWbeSxhdGh2OX0ZOjJU7g78T8T5dPtCuqsRcmbiaIcpWv7l5/wwNJykCaQYoX
1Qgkyg9fMD8+rl0KsP7Ghc0UxWtSfPRYquXX8dmvsxdxAcFwJHNbPSseYkE3VtxQ5O/pcNkYX4nP
EaxtVLTZuZ8FYMU8sQGJNQ8Qdr7j0Nw1FGhdPjJB7RfvK2b3TD+jbxqjU1y54J40oicOrPJP04JQ
srxxH4FZwzcAsVSIBxN7AfNI6x5t2cT6Si8Gsm/mlcUtdWNCKBcbtOEgAQxtUW3rdCfV1Qi3k0JG
N657XvhojXVF/oA+6VZ5f2wR3Yx2fxj3JYPMQChjvIADfVY+mry39dqy/qeEGNmo1foH0r1XTi1Z
ZIPLsyoBB1Dg/kh7PXEyZR1rt9ZYF82WN/+NxJsQDPANsBsmfPH0V84Mu3KSD8gAUAssbnIqmELx
GS3/eFm7aVcVB8ZE+t6OXxc1y3ynKUTr0CWsQNUppCTrYAFNEX+twIGnBrrakz4y0KmfxhmeZyAO
XH9It1nk0wTvdNNMM7RSJ54y7Ik0EKoTBhAyEUfErXP/D6ONweZNqBpZY3dGpqb8bPgi8cEMPoiV
ZSTMr3NBHd1lEbw4DRGrtIFRYqziG9I450w4GFDk6jA10/PrOVypruDaiuIyuoeLR8RZGJ/bSOd0
oRsiw6an1bfRk4wOUFNnjXuhQAVh8jmDFOXqimlkWWwymhVy/MDW0IHzqK9tQiY9deMfoz14Z3IY
7VR1MVaSGU3iHCd6lP+EjjVVWocnPBBHE/tO0J4LfJhXKpgQUL86Z4s4PtzyzCVYFpI2/hlP+92s
ErQMi20yuBIe1dp/8T+f+eMEtJJHd+oyl+CMplRYP3DOEuFFW5vdB6dGFzEa/HWSV2UeiFSSkUpH
euB7oxSeuAaBJcxrwJtFIFZIu2GWkZ9SfrK1dn9J32Be7Vkme4dY4MiXNk/3rGnESIpkMADRhcSw
6utlT87GXv82DKQKECgKvV2QRnu+s7r4yYdDaKzy6tZ/SCQ9pb+ZvFk/XZ0MIwMzBB8/7GXCa3o3
FjtvyZj7NVc2twmG3fmsfwv9jT+c8vRE5JdoHtyyPD9Z5k/c3NBgMIzVAzpHMXvtx0BmTCLDHMWe
+o2yYQBsKcQzfSTulrrdxY/F9NcvsGExgIQzFxZ334nEt8jpwgXNKkmqwP9QktxL8+YxJi/Y74RT
zZH74K2xjurGGz9hQs24WrZ428gYxChlyvJ3guGbQ4H2r/mS+OCnP226L0CA6w+RiLXJ+n/2JpIJ
x71mR9k/cLx08ns0k6XkiYRqdXdtsTM8oJIwbs11kJKsHbpS6DdHolGUQJq2WnXAp4cpdYLIaVk0
xrIwLvXlYyQfDKcaYX6K9dyjybRZ3TX5yztrT+2NyGecn9STuLwuZKtvfCyg+3g6hs87+LzcnDsW
/r05SL0jR1sl84f6E8FHDfGpPy09P66NCBHTeVH6ebcp9Q07lPC0mxIUG8UQrQGLoGkp+X9m2jp/
sXdtu0CNM+20hpErctor0/6r/DCKoB3dd+0rf49GsTbphRhiPPio68jxz7XPRrqNY5BX7E5THspf
c+EeQJJLvMYBT0jxJYQs2Dsor8Rpil9ZejTplxSfovCSvf7WIZRnz5IHDfomRGJptyHJaX6TOcZB
9AfYaStD3chHDH5FQiWrSqpDtnDa/cLMHM5v4a1UMqCPZOMpfr16uiqypxNUbio4ClIMTvWPcOSJ
ty53toMNCGfPUrtCxwGZrMB8ETawZXUrwDNeMNnXlrFqCDwjk3UYLq/6WJINRcYDDm7ySPPa/OFi
rrettqLVzu4hVtrQA21N2LSD0TmyYBZw/OMNVI8EpsbGrNFgbzNxkGrpYfR9leusX7PXT3RuSA3g
zjivki0gpmeqLHfL3n598FG1CMmZN6HlSbTTV92dwaGgQTSnnkz/BZ6Kf7gmeHyI58+4s4lUebn5
efliQEYgwWI4MjKaMJiTVwGQ8ltH5nS1WuKQISJL4wLRcyBItq240qx6MCtN5o339Prw/OZc1oir
h3MruxxQkgPLxSZJv0YDvtkaYfbAtPB/1egGQByVlabYNb11ZWWnSvjKXocO80WHtjMhozhAjrL4
adYKcQ8IVwkURUcHXUeYs00ya3aloykJL+dfjuiCiSH/40dUdokeCvhu3+Wrx9LvFMroPFAhieAq
4wuR7hUeHKoXLIT7RNjSEKSXJcI1uECLEwqml8/q+at2XMY9OcGQbPoq/0WJvBkxu4JALjbhpbH/
MRnr1ifRkHA8y9l65iTfJeTltgaBKQ4disM788H6hWCPLVC2RrIrX6Yee0AzVKOJ25TbfkOPvVEI
1k72GfmxxmbeusnJxisH8gCbwLm69N+GYqe7T6E91hta4vpwZ7Wq6kAt+N2DxxJfBNd+skvkZeeV
U/wRnqljaK8KFnD8j3TF6ITzVebkOHtMRkqVfbOmoRwSGTB2OmXlScWRsJGCDIL+0JsGHunKU2x1
JFEBEw8mEBIeUjJqDthRSBA+gpfC7+8x6TklSb9ev2FPn0Gcysr4a+0CXrfzELQBcO46W7v1K6zN
u/YjCtF5m9BNG8jGAgyUXm2lS6QNXCBsP6FRioUTY6BJXANZEvt79/GSdSDBuEp+NLTMHMVZCUO2
GNKtGJtAifYXNF/2dMJQ8CHI+5Rodj7YNHgSc2XyWn7RY+67xhZuyKIi8mUVAq+4shpQclcTTILn
yXPo2TDapZ9SS21jwWDLHVKi60G5YmPoTvkZuikPc3wFLoSEmDLFTK45EhbBGXJbR9Fg66uC3GL8
o2wHyFjowl7sfiXFLpzx5HcTYsjVLPZiNCWj1M3YlcrqRhCKOXy3sFaorr80eB4Yl2jYaF5vI15N
aeQ+tXtu3CrBk0+X3l/8CP+SeMuE1isOR/kdk92/RXfHtgyXcGslZ0MOcmE7d1+6z8S1wFL9H2Hn
0dw4lu35r/Ki14MYePNi3iwIEJZeJEVpgxBlYEgCBOEIfPr5oWZTlVWRteno7syU4O6955y/iyA0
1u0LCJYOwQ+S6eddcfWzRGQk+Myp/syPjGsve0ritHFVYc2hkKBG0b07JPcHPmzEgzAyhQTZ+RJA
CbFvUZ+urwy9FQqwOYJeFsz9E9vNnJSVsPXrM/EeD7eBtYjgQ6+jHN8q7HATZh3PfUqYbY7tQ2Qy
CyQiBvKKOmWwaAdceC4Mhuog9RlK8GKinl8MyVUJe9AsvJLfLukikZAjnNRlNX84wqLrFqkOdYQ6
DIwmFN4MJtwk0josmMIeN8WJbBg6fwPbeKG1scvDrvnZOOxSkLj5iC+uvCgTeMhoeylXNq3olUjR
GSaxmQCaBtomXbTFlDVzyhcY+vMvMVVjUgodl/2TreGTSaV0FONN0WN+wQKIQ521UX4RFWjj79kn
W7V8rcTtLX7tmw8d6cvtGx2E6t0X+WVR05uYS5k9lPp6Y8l2Q13CF/l+u74847B5vooawhM7mmDg
h4u2tWGBaRsuIHGvB1wmKnWZ6aGcSzMoG8wFVNMXhJXsYF9C5kPDVrgVIEgojrpSlxqg1+i1UWLa
OBrO5BW7/NC5QrdNiWSph+Au/WSoPy186PW5pXw+8LpL/BLndmtnjgd9Lm0GbUFtC4kSVkNUeHIF
CdLAlStNwituWk8MeysE9sfkp50eRIinxvCKEW4KcI1thn2n0S3f6+Y7HmkJ59cEsTMxG6vHBbuK
TdliNjIQDRpkCAlFeGYoeAkymfhT++ayQWWG20FTuh0eNVb13sJZUWHZjqEjYN/i4ZhbJxRw6VYF
Fq3xXqTDT+J9AUOSUkdaoY3l9E3AJaOcDAyK9hT35Q2MHng9Jd/r9+XOK5zXmgcnrGvX8DKydsPO
YKmrO45p+ELyoD+13rF+JmUvhLVyzZ2qcOsZN997nx9Y4e0yKAeDTYXhFBaq76W+fCBobFesYq0L
BpLkqdAgSpQfOU4MEL2wqu2Vj+H1CuuFSoLgWQMKIRAPkiKkJNWLEDTfvXqQueUxAeQQfOF+qOoX
7XrWGsKJYcg/DgnljN5z0sELBi1B9jeEJdwydJqWXxBUgIfL3Wk3Gfp57sOV8BVjfsula0s+GFtO
3gsmLQgnghg7E9shXTQPwUkSV34yNGYiRXgz5JQzawwq056CW2y9y4kKuT5TZoglZs7Zi1xzAp/N
ZlWQj5h8ZS9sUnVUnmVgZc6F+zOA3HbrNndMIMvxy3weL5qfb0n/UF9u4mcBN9KAjekMl316/ZSu
n+mNImZfj1/5O+lB1BXgU6/+45vCgjDFjoxgicMDfQJO1sr2Mb4lLSLn7vyUljSTkle3oS7AIN62
pU/ajbCeqIAIG1/FKxkPH5C++ABGiEnfta9MxtkVp6XDqcqC4xxgeZB03WNjTXvppCIsaOvcyKSc
+fINuVAgvUNH0rBGrWdFDbYt61+wUp7w6mk/ZnBT6zdgxKZZmOWWscCldZ7RJIeYnOIYbsj4ekwY
LWzHeD4itHOAeOEu/4G7Pt+fLaQXbHqv5EvXyD29ktXcI8IKIEQ2YDHzLHfLfMsmulWMubUQQaOj
VLfTb301hXrxaPsvlk5NzhwW7UyW+qO24ViFTtNhoBSjhzuy+NKA3ZSNFHFmBesCklzUtJGaolD4
yDf3AHFlOtdxPrRswCMtMjFRJRPtS0OC6JF4Y83Qbdu0/89TVts5EwtnxKa5nhGnQdc5e8Kv21iJ
H5ehtsnzVVm9fGFpzoncylzlfhDn+WSF8Dz1oi9DqPZKyBjtVHliXaG0iLs8Bdp3Qq9NeSe7UgnT
ep5g/KTM++Vlab4h3EpalN3kgpzqwusIgrjCAsbQmXm4Q9ukMcSXXHmlQkvddEF88Qg5YIQBB/Hl
PmVCPGL/hndxiFL/g1wU1e8wyCcY61ZET/zt6nlN+UzeSo+JLIzEpn/llLjUO84B2EUN4topOqag
Z5BaX/oyANkRvUJryM6VRnJPJX41sLqYsFrFQVSQFtxQPuEEz0Cc90E9aMvaFHdwObXXBfqG+0e7
LpYiZNHyQ1/5UvpZFkEHkRI7Szg4P8WpSHemslcYetZwKMIkfyGEJxXe29HHJEXLPp7GF44lZ5TS
zVc/vF+zQyUy/Yji/CVBHpqv72xP/RH6FfUnNk0K/GOYNQDa4A0FjX9AlAp9JhMiZR6zRwCd3FDx
T6EzfCZUBbkPN+fuYhsIcJwxV/ZhFkq8QxjnC94C/iESUhhjI+ZHRTn0q4KJN64k5IjwOtJD+dpA
5kzhb8wvZ/4dE02HqSCI6wP4YI6ys7vYT1o4oI/Clb8J7/uU1Sm6orZeSXMgCDAZ3tX8pVgQgDVE
QBCuWJ0NaxY/DymbqjVH/nbd1hdYnvSlM2eIprYa5wJAsPyQ02s/8N/d8gWI/VRs02PykK/aphNm
Ea1Lgpj6YCiIGWb3zzJSwG35muXYVsRvuGucQzQDXlvp9EQuIS3J+I45iOwJ6SK/uv2WdgWb/wux
aXu8mi8FW6vdnjVHQl+yabE0dyhTMHvKZ1vUXCXG2pSPNjzDBEe7KRegF+1Yiwg/00qXnOGHIs1M
6UNQHMVcxjIW4ifqalVdUgWraFJwBneebCpCF1yXJob+VDpkUeBYdA2tI7VwP/PpOXnfL1j/twy4
lvIq6w4pv2DfOI6KPnJZGPN8+dWGhqtCtMUUneA0SDBUr7mdOljulmydW42qaHT2Nz+G55ItUzxN
VXt4OihMby5PDfXpZeWaWwPbVJhttUciVKzCHqK4p6HK4DtyM1b3StAc30my0mRavvusC9SjBXmp
orIbH8vLh1DMjoJLhAqP3hfW+eelmpX4jvvmu/kOR4sq+M4nhSJs1kLQpgIG1LngC+Kl3xEB42/K
jD1JXareI+i+xPsuxoj0u9Y3GrlCV+xfwnsOSOI06oKIROxBymPZ7OpjSxDcHut55b5VcEcCRrnR
puPiTuQaA0Q0xd64lnKne0OxQBbX8tbFLnQ5PT8lFEVZvOf9NX2Iv0G76beWT4PMvMuLyJRQgQXu
c72Knvd3/NzqD9J1MHRCLe5pG7Nyhd4bSIzA65w6cyZ99rDRj8VEtvD4uolR0Mikf/DUFve3/C0O
1ZC1ooLmUeUarkAiogRXHFwVaFE/jPFS9AroWph/b6nc4nx5iaPpO+mbQ32+A8nn8Y/cYof2fuk/
DQJJaFFI7lkVyc/zEHOyuwNJQk9oanOqzjZfZ8TCTm4yZDRwTuKgQZmGH8yGqEFkt4juDbQ4kNtf
mdPSsfpm89LqYWbulWZN1MxF3FfCKaNiY0ZNXVHlqJc41uZQWSvr7YnCtKSeWg7aEjSD+pJz5VqH
9ZmyjXwQiDArh2QEWNzo2MQT38XLOLoE5oyONU3zOTpcQjlK+vVqjgOPtSnoROgoZvHqbi60lMu9
ni8ypjCXE74COZL62H15LLm7fupKNypb5J3lQbc9PHaP5TMN6Gnp19WpVHO+oI3r2Gp/3y+rY4FO
lpL52nFM+Ft2F6z+9JVCfhEKCFA7LBedZFWW0bM55VAcwdmgAKJLJOQCXH0nDwGGTMiCbc10rksV
ii8tfgiNc+p1OueJOEVjrntCq0u7/FQioutTzflimySMAW/hD6X1xweSezuF54hG4/QIjM9hR/PP
iHvBacwshxM7Txk1zmHis4F0Hjp3mS1fckvDYZViNC1BgCWgBXwM+5X5M+GrYsuukX+gOxmgYML+
UlYDjBLplHQbMWwC7SSVdP8KiFiLJxdRMQS14IPBj+tRQu+lnPNPYAcloqnMlqQu4lOuwJ6RsdMA
OXXvphfhOkXAUx3eyugO9eXBHNF/QgLN6Ksm9w3hE5em67jprZdsVdTL/hJojFNHV6VNAk7EW/lE
NjTHPomOENp2TRzeqUx0x1oknctQR/VpnO0ni9X44PDhwVJp919MYNtxQXCMJgT0LgqoVFJNobXl
3JzsDhNeGpP4dBU/XKNy1DAzVuIPWQPVDwcXHb3F3PuI8H38IgF2IG4GHwF8TIvPy7GFb7dg//6m
7+AzJxREtImamZU3doF318VMDOF7DVQe7nX4t0HEa8Hde1wwbRI4apj/1FTfW2XPkSd9wcwsTl25
Lnk83cPDGE5rvAte04FSzBSXg/W2S/x9w6rwybOD+0ObThyA+PMgfhy1x8Kidh386niVSG50Ohoo
LABnBhY5KxlY9Zh9EODxIP6mihjheM/pYKeXFkMDPtlkXiGHhIMoLXRQmyAp9hH0BRA68Yd4unCC
NoI2R+B+IkXFhH/WLyoG/T24Drww4ABm8iaQuiMOYP7rWx4ayXwoVooAjZ2BMaxLwiplLWqwMCAI
oZJ9sQwHRrWyx51geqqSBMiE89Ls7ouT0NLOEKghH0eIUPu4Xbg4AFHP97TzTnFQJUR52MbZE9GE
XfRC6w01lRnNnc3Z5oTPXlqKI7s6GQ/38paGyj5nuEhBBEWYuJxIUlfDNg+K1mYqDTzuYFKfN2GJ
NZoxx3+yAezzDULiOcJZtGiHi/fHZ4K18QO3AUJEXmRQG+as7/A5vAyc1yPtbeLJBCIhH8bqQdeL
FhrEE/YYwTrI1G/QWRsn8hWBGQqqG5w0py6e4VR1xsnSZyNgLcbvOOKRQmegf2aayLSqkzCUdps0
jPs1k+U2tqf9OPHb524YGJBQCE15Mbjsw9vBTDAHG6OHDSqi7BusSpzH9wOgyid/s0KfP0MtuUBh
zhR42HLEqsZUqOVhoVP/wHWHnPNs5wObo8cflUrQi4yDLGhNxuSuguHLlmwZupF3vvzU9IwqqI5D
hnmK9UkMI85fLKoZLul8m9gghEhasOFJLFjPQYp7GfXUVDNg5mDVIdXXYDsqFnkza628kBxpIf99
vR8u4AmmwsyRIYDhkmvIEAdrmOmFYV7gJeIbO1sNvaQHPWAKMVMCulVCW0vwgjk2bRLlFFv6CrMK
wxnOmEEzpc9dcnxxT5rKPxUNyYJdvz2qU2lDcZdkKJtecBak7smT6M4gumVqCC8wyN/y9cBwh3yS
vid5iJ5qXnxh9jX6Ga01bEXyBWfsuDdw5wJHBTf7KJ5uWy+EyAKWZTRZLZU1syYWUW+rSCXdZzon
n3YnYlksbS7iFDXNyYMjjCnNfuI/VCSVSus0gwc98IHV8vxZ+eL9pTDx4PekF7IqexLkJknD2MAD
tx8P/8ZI9qksuDlqjRG1ZfpOTpOj3nzx5lCsYR3DziJ5f5D/B6i/T9Y2Zi+YUXkUv5Vga184+lA2
V7fA+erhrDucU6CFQICNV6QO+3p9LGdx4dQ/DUNNJF60PwhRp/o6u7/GFj5HvE5HjbBD6aOtVbgt
ThC4mdjJD7NZQEXr7cif9wsK9+S2hU1nOMwsyMvKyQpasDSktcRkHWAXogIMCZGoFPUdmOpG5ajM
B8WXWgTfNLcu2zwjQO0N26o2zJDkZSRpc7JA0SqidCPM3MmZp56D47D9a65E8AxzTT4kIxB32D5x
3DOIu7iq4ovPNW9fuWHj4DS5+9hjF2WdoUvBZ2n9y7bCK2kvCR/twPsnYmN+PaXjiTqJfUUiBse2
XiTgK9Pjp2DxKLDZEQrEW2DEwG6QmvOYSA1SCqpgJHSMWj21sROETspEb2ds0mHKgBTTNdNUni/t
KG8XzLB9FdsNXzaqeqzXXektKX2GOlRMVG365QQVZ0CIt6T4Tvs52suc+VY2JX8xeW3PLPh2LvX2
48Da7Kcioul8IIoEDvmkzJvLllO//jB9Nwo8eTktp1nJWL3TXP/cvewlo+C+cKjMMlfcC/0Hg0kr
WRpyWMwd/lU37BF7KHPie5iJayiBdHTpBA/PpvwqOLV3V9hX+FvTyWhhKUSs+gfzf49jry9CbtaJ
d1ech14kKM2sAfz+Ggegkx+CNUR6AJtV5p1LAtMpbU+kjZI5elNQl5NTGFQDANsLgZwcuhrQLOLH
z2m0O4DMThnczGywVLugIg1oSaNqLjjiioFpqB7wPSp34E08hHmAdKLdijjNIC/BdYvWx6LK8xmK
UBZvBfQotaPC2HuLMVGLspO1wRuTHvPn/Y8zLFsx3MAtpsTR9To7L7tA/s7AZY6s8Hdyt7vnntc4
yZPdy1q4zOvXhEtxc6AGa7bEdQY2w2CPbqZu8UG2UabEjBJdylkxHLYZzn6QheW3dIoGD8RkyVy3
zl8GdSlBDAcJvR5qLRCwqwS2uTlQW6siSJ/BuImZz6PwD0TgL7xomatHrFUGOMsehhEXRM99Cac6
S2JOtY9BLaA5fY6XyCI7GwNR54q7X+1DXrwNERjO9Yl5hP141zF3QMi3Sb0fiYNFgixOzik+6Q9l
xxyJHHT1awgHPNbICCNw67O6fROfm9QuezO9Tlr5PC/+50O1yV9uzjuY03jjlv6oBHfqujQMekKc
oIQ9Vs/HkhgeWXF7GvI3eMW0FR+EA2kkTan4R2DQHrXLIA571mYyu5zZAXUs/U7PtTJsGpDVM4uA
qFRWp3n1uHNGUaDcUDdvs2Gn1PMY1hgyesCa2RBiWT91Y++0EQ98hpFiHBTalu/W2Nzu9lmcV1Ab
sCIG3nG6NUUjtY2Md/wYtPK6txzwcOG2oO2GtURbpsHS2YMTgLwTIeGAVUuM0viz+JBg/Q2sHMSH
7MfCKOOTmpgv4hpUMJMRKljw0SO6dQhk2AXC83qFB2CSywqJZKco9iPAzPO1cLDNjY8C8rHSZTKj
+IrpKlHxpl0WxOO07zpWb5pLCuZIHAN5fVhHUzStR44oVLiITDFoYhsPeQp4pGVTHXsii6ydzFgh
GPiAKURMbKXKEd8xykMWw7PFXzHfX+WfAlbqQPXIsTjMCLfsMpKKZyNYWZoCmXLcO8/Wlj9GdTeE
NxbUR7rAv5vBjNbRCNkUlDP944oZ8+SGAXnlzkz4eLVeNS0a24PFidIYex51jEEPgxZHLhcB1BlY
UZBHe5X0c3ByEDnBpuqZEapzNZYJPju9J+Hj6q+RJgYPv99cP9B2Aj/M2dFHxTHJEnAZrccSzm2u
+LAI1+bctLE4/IChju6Vx77BEe+xwOwEFh1dOirTeH3l0xrZmTccqtRETwRyKv5NN0/uPp5CKI8g
FFhqEU/MBJlYr/sRL0ZcfjGXi5ctRSF1F+l9FfZbZURlTC4ZpY9QBZxvOhaC2M5y4lfLOxw5Q/cr
7Hv5g4Pgs1jvJ04TxIsL9mgwvVnpW/LKXFHV47FJ43J5oS7r2m2qzmPzJXlkMCEPVbMBrxnokp+b
x2Rwtr4WoisYmG+EUnoUMnJgwTHbSfHIgfjAN2/9dFwJAOtkZdRVtxzulgv2g3cdUZb8MBgOV6Ki
4SK6VwRTGgGCr4TGjbAGGug/J8ORTXfojnGJh/ukvtS+leMtGON5+lGsTAhQlxnoQeeN7NAzMpY7
l3oB4CVD4B9BYCCaNQXRZwIMsSNhwgttIHHwtTHsMJ331HblnGJseB7gNQXy+8M4cvzcEkcl5PZh
Q53oiMS+bHC3oBPSOWpIn4B5o9Iwyai7poRJFWWtl8pOf2Qibawr7Ch44sEdUaR3R8iO/3zqKqhL
mZKhG4XMZTjNiW1LYvwCNxZhVuOjbTSO0OcjbX0RfYY+zMYJjRxb35G3eK6BRsomlkJhAiZUb7Qv
8bKcBvuxy8bovHTgyCxpChZfse3bV+tvY3uccH7o8qFKItUuvoYE2HOMUojYwieTrM48lOaL8kIh
b40I3GdifFLa7aP1827+BXlpfYFdM03p+/YwkkpHzIm5YqDMmdt9d9+xjU+zQsA5EREz660bQgkj
S+MNY+oijO3oeiifRwD3nPf2hoIq+wTpovlKUMzX6Pi99txcz1Q09LS8szJ6iEcmLNKVHv5DPcnp
DlGYArcAZInpXuL0lDqYTokEBDCOhrycto68MhYpJuY3XCdX4g7lKI0x5UkX+8OW/A2+ctlmUzQF
UGDUWC50K441rBPZprU6wPBZbXf39EODlcy2lB5qym2gBqudDlMBIwfSozobaAdr/c19XClXVyXb
Yd0pmHDY9I11+VrQ61Fi0crHO1GDv+ICEME19m4/bF/ZB4SrH+NTWIthxBZuHK7WWn8suLj46slQ
n+lMuMWtb+rOPd3Rxd0uJzon623w7fsBR0UIUnfHxyLcQIr6LW7FZifmgcZwPyV6fU+1NH3WPxcX
WCrGRRDtwIgH6ys8HghZHbsSJRAwed54PVLufWm+UeAJMKmfOOuTXvBYEwLNU6WSvJIGZkvPqOu9
cq59gX3VCr529SpnK6GmBFfFDpW5FR81gKxFge/SxiPHRM/zgck3vSxFJz1lZM5VqgP1Q+gWwBc1
Zt8kJVlc2GQiS7PSjrwG0LSFdKNqXAJjDleynGaP05UoKUoOxSHWDcbRfY2e+UaQMn+DQeaq32pf
bUQHK0Ywfp2fsVnSFp2rB+ZUy4HcG4fTRUNEHAwDxzJ9GWUSnAPW/AOwv4P9DdWS2BtnsOUt43IZ
DTgR1cr6YoKFkYfwxkalBIW5thbwtm/4V9OPEsaYzy28HJhjd6FV0AxR+djDqwa6jFXqZUGt2Cwo
YEja5T/LnifIDGGCCtiZ6ZBvzJX6xcP6UZSVLPsS07N72VC6BQ8DVvFhGj6KlCZblPQXt9gqhwRo
qPy5fV5lt+At93wkS16UyjHPcGRNEfvYGyBamksKMohHCRubw/CkrFPgkmGZsFuaPxrnGHU7SoF0
MxhvD2jmX/1jCpUslqxGk1hjnJZiUF/cVhM+iw7oNbTUPYdXMa9U+/ExAGxr0AJfYiIhgGvBDnPb
IYUDSxnuyq/Wz4q52Ua/++V6YktAvfjJsSJE9E+xYP6YWTiQ0qt+mcsKi23LGUAJ9nDkMlQz2C28
GAAgWhL6PltGHrbJImu3+KlAAcnx9EPrg4+qz1LAX8Rm5m18tcizMrALWJHkWbiqny9btK7dcpS+
cJwwAiZQd6/UGFGkbqO+UHRCMbnRjc2pZUmU75Igc1EHZdHQrAw25XzwOHus6056a+B0ZXfcnHj1
syzN/eu3eNle74s6B2ZzkLN/IiBLaFHwksLQHGpgigziNcY6/axfIMOxrgg4Vd6hEN37AEy51z29
22jdUsou0zkFCV8j2xXyJd+nsMsUFDB3BAEBF8/ZNY0VMZ/so9JyNMg181Zb5ORiOozFmKS+ii4S
Ri6AZaYQsmg3S+ODEKcvBTDls04d+RO6YV/P1c+nsDEBajEkoYFkOVUn6b60sGNI7abam0gg82TV
pUio/QdEU+j679N4tHGyl4uDS4CxtLTX7ukzNjMN1yAUhFnRxU/YCDdZBt+GmY2jVbNHulS+CXUq
91W6HoHxSJmHMXzkeRloP6ZyevM06KQZRU+gG3AbYJ4N2ia5NDPsm4j2lkzY2vRNhQTAGNzY8jUk
MpAYdIAOfAq5JoXmrVvprG5+0GF47hi/3ZSPlrJP2wBeZtla7X60dqLCuwIZzxsePlYQ6GLfkjNF
Yx2yHcjZW4sTyXDS2VV8LLOuGWEGjJ5C05ilksu8ooWPT9o0m8JtzdlkOcKe2eVF9oEMY6rHl9Ha
6XrIHmuEedjgyVr4xj7eEVMhwWMKISWHPO/4g14yewVCZAB/MFHkOeaZ+HSELMeCUXgED6LVQrx1
7w5gPCB+vJoQlLMUkBMN+J5jiW+6fYRPX56H+buwIUChUFaP2xMLlgQAHFkwOwflPWq4y+1kqa8G
BZCQeyPeAGSj36PW4s0+He0AD4kWbjgqV9A9l5NSJcaVYL3EZhzQzyz/P//1v//v//l8/nfyXW7K
65CUxX8VLWmjWdHU//MfSfnPf93///8dfP3Pf3TNVAxTlU3J0ixNV2RD5c8/P3ZZkUx/+38VQmVU
cZEnu+i936oHggBGXCvmN9jBnMz1ZCTx+98oi//wG3Vdkw0cDyVR1/W//saq7C5ldSeWlyxX5dOo
fBqYArJC8yKz8bVf3WMSAq7u7+a5vW4NZ2QFrR7u769Ck/5+FZahioZiWLpkmbr816tQ7sWoyFUq
bNGv79GdEFNht9u8W8WEHGzRngur4vmp9F9q9Y6KE2OAZtihMsGAYXDDPmAeBf8U2fJJ5rNYQmDJ
4DcnDhNfDVY4irztxCg8olCK+mzP9JDUN+tNQbisEGKJVyHdbvD7m1Ktf7opHqqqmaaiWr/eVKab
umndhHjbhjKDDnLcu5cOBvWWYxuKyFoAwfNGDDL0mX50b4e4nZPLVAZYJJp4b2xIdHz6ZoFyW53B
3IXpfByJxuRjgKMwX+kuCgYUdE00MFhoLpHQU9p6JF8RpXrb9XX0+/uRtL/djykqimTImspLktRf
PpW2H4zHLemsLR17AKHz1k+eKHgHfpTrTnYZNk9VeRB//8vv/fui4PdaimbIliVahmH89eO4NHUp
NkNiASFIqj2lLTIIWfbNvPhIQNVX2Yn7f1TO73+tMt3OX9eiKaqSaGiyqYuSLv3yayWzGPNHbJjb
au48PpUmrGIc9yabz0PPXJ5c8jPeg/YOJqV79+tpiOvkx6Z3+gHxCVLNQcP0xzriBi8abne6Pxwd
TwQAKAGNo8hc7PcXrE6L5JcLliyZazUUWZ7+21+fU5eXl0wsVGPLZKXow36cJ1R2jZdq82JvNfMc
ZohnEguHkINhJPmh4gbmLFyb3kHEQ2efwKF6rmBJM5f1sFBAYGAh4KGs6ok8P0Kxek6RKb7fuTWu
e+y9H7+/B+kfHvpf7uGXh67VWW/eWoK8DHT2AwUr+e8E1T8XQHPYVjjy212nBIdns+i2wr+8cvUf
vjRZlDVdF9l9Vc2aNss/bb+WHCfCzeo4R/eQovTJfl/C4xy0RAK8fJH42qD5O6RFMfFWPzAshy4f
EqOH+R9RLZiScMrTBjOI2z9BtvzuB7NIVK0ZMmTBY4w5KQ6WijADGQkzYCdK8X95gn/fdcy/3MO0
1f7pHgpJ0XLp0hvb0fAJlRpyj1BES8Jf7QVU5UDODJUQDH4ohbkSPWgk4ARydF7+5UJk8R/e5V+u
5JdN/U68pCg8R77HySbEpVpKYWjTBjCdAbl6rAGXieQBK8iKEC8Co2QV2aROYfjfLM7ie4cCHXp/
SJIQQy1tOJa4vJ+tDa55ek1SlC+fIRz8MUKn1UVJYCNhSdxiM8UuzeItClIcNQb4+Av9EhBDwVu0
4gAQ4O2akoLkXNg3SfqR/Bidp0WvEhrdN+YlA+2ZubwYAXokrV4QcyvzgHSMIULw+fjJ7HqEfK2u
BXAG/qTa6KTrologqDlJw7vxh9TisUc0FcNTpxoicd5GsNxjAsG+CTlpmeAbB24khAJ635uzaW7z
UtxglfduBt+oMHuoe1/aoQC/6Q5IjYUQc08olLNuJ2gETePxvCSfrVs9ve4yM8/puwBva8EU/pUE
SaSr3wOTUei/kj0y5eBcpPd82JgrzyLyrnHb2zBxoyxN6MIWesSJ8/BxyqL+rfcP7ypHFqTGed+s
LBzLuINThiF6uRn2ArqS8A9/HPXUHRKnjXR3kkMRcQ6cfUxhSZp2HkFkTc7CJbp6pkU0yw1aFQVT
Hw3V1Op2hfv7D1+ZtoZftj9ZtFTFFEVVlKw/tsc/ffi3tDcud20wtmkAM0R/Eqhklwdy0dtv45xW
gSU4ahcY6jJ+0wR7jLoSnxVXY2vhA9xfR4aquAJh/79BtDdieoHkKf9KI8JT7xNx1/pSNj3Ve/1v
u85U1P164bJi6hxuqqSo4i+7TmK2vZrovb5NFxYE99ucCjgxotsqnVKYtvchukRgBrY1F1+QdJbK
bmT4geaHkPcVM4GZ6cJdLhd2QeLAB+ajHlIWeOZbTmTGHdIzHMFimpn4DkHmFnH6CIvfP3v971Wk
KcuqLMm6RRlp6L9sOpImdlxQq2/HclucBqYaoH8My3MfRmcdiHJIJgLAuUMwmVQhLCMWY9Y8FzFV
2yXKdKy9bNInFIkTqjmTrPXV9jMSGNElv5pjAitoStWZ9afrTsSC9m38Hvtl22/q2AVR05MF+ZZ1
BFNlXN8qDzI1ibZEAECLwo4RIZG2pqWn5Aeb+f2da+Y/vTxNVhXVVHQquqlo+tNX1wrFLSvHh74V
vdNlJxFlNtO/sxv+eJjZ9ksZ3O3UL2sPWgHNMuavMB7eiqhyehpWVMD1G5aCckB8vDGX9617W/AC
bw4xvYu3Q/Y5Hh7LG10foz8IDjGSLaIAGe/RojsgEl8oiDYgffEKBtm/1BPy34tyk4Uk6ZqiqpIk
m9Ot/+nWRLGoroWcqtuJJfUHdvEIiHAbk0iJZ0XvJuUO5rbcE5c9xyWVUGU93hpPv9zghpXfXT39
lyX+r1c0nX1/vqLhpnXEaKso/4Cu5420EQRMa/w+CSA0K9gA8NUMzNQdjWRqNDlMZbF9ImbyrZSR
bQaA+79//39Ugb8sXoOHJGsUiaKuqb+8/2YksKXs7toWWgLcqpG0TUhbeLaAIA1O4V8WqKv7xR2B
mm6DsSNY/P0V/NNDMURLMSj5DDrGX7ePIVF0MS4EdXtbWZigQBx0LAynDjWjVLydN8mC8s6vxgWB
0I/wVrior/xH6g/e7y/knwrmv1zIL5uA2hmioiuJRsGsexfs0aFptLa0V9v1hRH/i27ghSoOGywz
7rNSRTsR6LReg3PDPsxYyk6HuzyA5grldbJW8bgZ3AeT8O0TTrBlF3mUnH9/yZL0t42LHZdmRlXQ
Y8um8sc9/emLStN72T8fxrDtMRSDiDSXDB8RHzAabzJhwkFnYbrmPj3BNRikAFadTpaH5BSB3jlg
z+Z3Oi6kKswQOByQ9EuVBwIKTyaZCSuWxmTr+QyqQ+paBmjXRIS5V8tiX44g5R0G5TPTk/bjeWjI
X4AJMm9eh2xVM27W+JsrULKkcKEcv5A5EJM87KC9SHd54RE0KK7vR2yuRAdIhzliwrTFBtWhRCLO
bCEddNdGbfOk642jRsNmwc0x/Uy81YB7mNe1zhFSDPgingVMj9QAEgASInZxC89MPEdUT9Pnv3/i
+t9OaR64oeiknEiiIpvqLwW+eMmz+PqMh62IhQb6GHhts35LFhD4HUN3xt0YNSOVvPrKicSzGxRd
YcmBcoMfkHj3J8FL806GVIydWNh7FHoehRno7Z4GB22XtBQ0jL2qzxsxoNUWk3fsvfDa1TD/rjxi
rPE4V6bZt3/D20BeIAR7RijPsUOJUaD0+QeTRQtniucMuvoKEjnkt6sQMPlP1pLyL2e/MtXAf9k+
pseh6pohibJqWNovj6O4Gtp90MVhe8l9qpbk6jOyf/IUtgZvC84TePRN9qxs1nqUkqMI0/W0wGC/
wqfZmhJp49oHc6D+wj3sFQWVEWxbX9n8/rX9vbecrlPTTcO0VF0Rfz3gDVXSWzFrh21jeKwEovBa
Ocy172uHW7rymF3RqkNrhNlMoBx8nsq3MPIYHJI4GhXZJlwVl8oSLxa52IvVCSfHB9FryvZaELJ1
vmOpXC9racZcXDxD3obBzDS/nWxp34A/k2LSPP7+noy/9SfTPXFHoszTZ/I2dYN/WvuWoLa12vfD
liQ6y/BMwnSg5iKFJzKbuUp0QHtlzRtg5MF81d+HGistr1CcpNvJKEvwSDdxbKWqAbJwhiOHu3yZ
8zEO9VqHSDaWobVDl0LIMh7YUsPsCa8X+F1+EzsKrAl7eKN+x46sFYiK5hdhXvL/CDvP3caxrds+
EQHm8FdMysmSZfmP4MgkUszp6e9gfcDFKVejCjjo09VwWYHk3nutNeeYm0xchGgSHmh81x2xDMTP
kiI37mVvWCS9VyPHdGVsRUTxyHMk1iOEU208iO8wi98nQ9o/rrzyR008fUuWNB1QTVXn0f39W4p1
QVAGoR4OEgLNpnVYonIOYO/WNsNLeQcE4TaNo/eL7otompjchQ4qyDeZDi0Uh2cKXxkQ3Q2mBtY1
Ff9c+1UR6QAij6LiWsn/aKFqxn+cyAwWekuUTJVegvTjkBAWgqEqZa0dSJxDB1eZsGZehNsyziC5
XJhHMXtCQ06YpqKyHHuUoOijWv1cSs/gT28yeyU1jXqkNi++mQzVHRPxOX35O/7yl25ZfojxJeNO
HtDfoy1bBUdtuOiCW592klPv2osEniBaPqYQh8Vj8zDcQnxJX+84eqJDE74E+QrhnOk38iEzPnoe
Ie2F/9DWLtLKNNjRtWGwGVSfpQ6jmGG6CnM4L3bjwBxe2ArcecHeiEQPIaIqTJ9Hlns7DP07P2uR
49enM5xK0QAdnCy3zSh/w5tfcKt+yOYZvpoOHID62VbLd9EEHzK9DEU1o39Ue/VUdKfqBqlvsJ3E
IpMZYm9JbomaIJZdsduQIZWSl4qZjtwuRg5+jC/Wrz5bHUkpdP7J3oNXGWGqx1BqDgiAViyblLgw
n6ZqSjRmyYUZvBJ+vZlzzUU9PEdlJIF6Exl26IHijjkApZ3FnAoNIeLKek4kNDNNdF8kGJfKXvJi
EqzWdFuMXRZuqS/40BY0hFn9Qvv4RVRxkPhRy3iD4LzV4ytLX4hqAuyadIu4WJJqFUNao2fcHWuV
XPi19REfQqKUPjP/OfnuX7KONA00R4TbBAcZL2i7xn7nJ+27JJzjffhZgnjVybO7weReB8FOmz+W
1Zfen3ZUP+Oq3imXDunuE9+dIc4YC8TN6sZboJ+mvrY1g85lsjkSfMY5TTZcUKUToVQ83985Kt2E
b/4Ztl9yegS+PDkfbyVORuChUyyVrYEdYl71eB2p8elAWYfQwPzmPoCPRA5dqBI+IbG1KCydUaIE
owoiKMMtDxUfO7Wbxq+rdzU7ESDOVXv40KvgJ6YvsMcs17KmEwz6nSUAa7rk6ISzafFBrgA3uFjq
VJ0o3yuWN4Zn40q5r/S5NAmjZxlTYkTwgwfPjS5ZuxA1Wz6N25Ab11fX2DGRsTLIw1zjpS9E+4Tf
6QJ5OaEgWBnnjAJTSEB4WNnZJHk5FJvO4grb/QGSib7I6aCaXqDb3bVUkRE5UDZL/G5MSxIfUs/X
sOhOnC6xvhMBYCLuaWwIUPhHH/lOAZ8WkjK8rMiOschuJhovv47C3kCg1dyWsMXaxlNZpa+3YIk8
yux4Tx5J9qIP6qvOV8THxHRRkaWbwA2WeusZ+iVANxbR+2GNx/PnTrNOBq+o7M46/CBhOTgukpSt
vBu3kU8m0gPGwebaPicvNxWLJBJRMpjZUV1kIXTS8w19fTM7cB3ZWkPSOWZA4QJ8MCg86iNXW5ZZ
d4nFIBUSlnryfgfVcIE4YCwe6SbWmDlObQt1zasP9cTT2TGixpkT4eqS3QejvMxDV4A4mn8vjCWa
gEFHyuzLCCEr6bN9nWBFZF7Jm5ouGtMK9uZh+JIsDEkTJvRX610iTSzzhxW2pgq79RaBc+pYX0N1
EdoNzrWn/rs+tl+s9e2rhtlonW+mo8kk11icYSnxqx7rAfxRsSiDjTDOp85kjF33SJZZ7zP9DC5K
tcxeENlqixHOsvymUtF3wkul4/CL97W40q49U09G045ZwYgG1+TLskPxFy4ZwRb5MhnXCixumgin
1lg1ixtxDkRQurfjwDDI+EeNqv7H9mOJGj1khWGJpsk/CkIlqZKq1guFckx/Y3NONwDBitaVmOuy
XqyjCjehC+EA5X6xTBnbFDvEsbsSETDEaWFfI+ZbXsOjMSLIr/P3GyeqmXph7AoFcxM8xfMONRwX
cocU/BO18K2asV8Z6JeHf1W3fxyRFPO3D/Nj81dVfWyklA8j+rrkEyCU7aUX/eu2b0jXJjLkm2Oz
hWb/ZM6DfxyNpf9oP/z22j+Oxt3YRUpbY0nHCqQ4d93vZ4DdlGW+BNuCoKa+/v08+B9DyOnD0oWz
RCaRpvnj4PAIo0cxtnflMFmCNQ+stBytY+kM07i7ZjF9z3mcLSRlrmqI2D/RM3e3I45Osst0FjP9
DJD2sa7x/gVzs7lCWg9edOgFgQuuSAiWsYjUcsHNyVPJLWv2v0qt7I3bdIQsjzsouwbSsmt4Os+D
cUrvL2OziXkQ/tXa+XUG+q3s+HVd//9H/TnoKJu6iMMmUw4chwRibL7QAec1iHlb402OH0W8D9Ij
ZL7LJCBXdyGYHS12VOmcJC9//9r/YwLN127oTKBNYyqEfjww2U3r4kDga69cB4ZHCuQQCx4Wz3EN
0PgECnUWPtf4rWvial8V6mY7dYbj39+FOb3KH9/I/7yLH3d6V1iJeQNUecCXgknmpe6fbq9aMe/w
xALzGQCTC+swWv3qmSOF0tM5mjazXFuYphBOgrpmAW2ojLa34gNrEyZ+06cYkNEmzwiXoEl384Tk
CWgknMv9lK7BxvBhbPJvgnJKBHsE0sOrHrJdwo/oTsO2YBJOuJdIpKAZAhYcLN9K3+vkbuy6dNd5
0W0nq1P2WxAdZSf39aOw0nrkPvZIQHpsY5EK5EPCmMH9xNDIIm3i6f74+1cn/1HDcjMpAM5k01Ak
6Y/nZsx1ztxqRgvMpQCMUEwb4ruwZVCylhdMMhJQrcnpLSJcjAYwEQmRpyHK2I31rvjX+OvX8vr7
daQDbRqWoRmaRGE3Ndv/p6grNS0SlZuuHfKXAhc7kc6Lm4+oHP3MskeGsiEMDarwRSftbEc6Wkl8
EM44jFoYVRz8EOY/1lDtP+ZglkIlggTAFHXZ1KYK63/e0lAmI9Y8+qgpYF7BJfQcPwwKfhxWTBJH
SiMeLgz6dMQ4SyHDILZEtZGgjKfbkqC00v2/HxArT6e2Ul2KToPxMj7tr44AHjTCPW30WXrkJ5iZ
8RMRAh6IHgg4j03v4JUhvjzddvwNv9oAIS9346TeZ4SACE+xn4fjNBUAKr9KD8UZQKCRLY4xii6U
WkBWiDutbEEhMngWsKPhFyRVbIde+UEBewrweKLEwUk9SdJdXVqq2WqHExziIBR32G6gjG5OVgOK
d4iPJH1RKVdxugi1FVk1BN8G5FZN8qz5ANxDonA831nlOaA/pW9gDGLRYVxAK47zz5QVSpQTOZvA
e2qnps42T5ReMMKJlCUHq/WmLjvQSWNNXCLdOGMt9sBrTyPSncd5zAlRy6YsA95GDFcruAoKHsqt
jo07pk5oQWEk+fnePXNUvwGyxnKDvHgggXIe5QBApulFi5U7WVWA6JggGkv+i0IWRnMikicc1jiX
clRq+J8fS4MQT305WeS7Ra1vSGISsFzoPuEAzcRhris/JnFU30EMrbWdCXdd25j0bVXHGtZcCT78
o1uE0IJwxlyJLepKTst7o1yhE+FsWjCsopRgebkW0McXwJwfaNM1OygXmP+n/AUsJSGojHjfA214
L7PjHQwdUL4QXafdwU7UbX6E55NYD6CP/CWBXIZxK7DDW+QCuYwTs7uPe40HOEJlJZNXOFNJgVFt
fqYI/YIsbfzGo4PSsSjclEqXSWJkK/yGcUFOWYxMjKloT/4txF+p5D6FzOhV4l4NyVLzgxSCtcLA
EQpBv2XRAA6p6A5IDBEUEPys20pghKwsNOR+vQuSFNpgV8whuhIO0pIxXB0T4KUnC9YttBqO/bUd
SosENx9sMp3moS3myCIWCAui5+hpSlstgBO6OoTBeKbQHgWlnK/LjOmKM5DOQ5GOcnKc4usUhNJf
oLShH6ngBmATSIDjqADQGz8oXr8Mbt2EBDUH6TgWvvtmmMJZl5gkI3AjKNpxECLxQy/wjitMzBZQ
I7DADeOxuB94g/TtrPBzOgVQckSMlVcYRNH64w2dNhfg11AvUHXUyz4/1L0HXFTeoFA2IjdWtnq4
g7nR6U6WIJ93cWfp2A/hedJcBv3CjGiY/rtULsAwlKXTXyk5gMsBrEG4iWoTSxrji8ndmXlJtrjH
W9R8N0yXEtPC7fAgk3l9x8WmzqXeeQhLYDmKgCsQ6xLQk1m1BM7Rw7iAtke4RIhBGwCuh2U6CHey
7nCjSWDuaBRoPjZK3jT+tTzg1cBhk1pHEXDj67fRMLIQ118Te/kTxa0V0DRHk83o3cXXqR9QOJfg
hAf6YzP2Vz6F8qm/pm+spNMX946httghNmTY15keQBIk21W1sqidoWU0WwvlUk+FjGLU4wtWB6dm
92Z3YmAEHRdzpzjxKrlLeCvItv++UUr/cdRhF5A56dC1EiVZ/nHCbIL6ZrbtqBwwcrcvXAnsL5i1
cIFVmseHELWXDHNtwiACyVG8xswk3kGjzvoPvCrtR/6CtIgRBFnwU2EqzFgChhGeBl0jO0UGnXst
Kk4M1paHBDwNsYtulYaKa00TCqS3OrVpXR6gEjoP214+++Xw4QFjwUoHxAtzhq+dz6MXr+7H9IPn
nISfmhbU4Fk314C3ULlEFlTNnPYOU0tWVTpICVhiy1EQrB2hjxCwHnLrYbhKmT5P0XwBJmZUEBre
ddfkypDkMQXzIqW1qVtixAIbfKi0FiA1qY9FSCn9xbOFShVvYkGYtmFze98ny+NWxGtFJ5zYJsR9
wiJs3RoJxkUJ/zH/lH7NIn47S6iiIumGjAbMZP6p/7hcht51cimqdOmktZzbw7P5Fn9IF9ZaNrXH
heeau8z4xOKDuusFfGMBj4W5Cc4DdhhckdOcAS9a85W8BoHNOq8Rd3abyWe65Gzbg4Cs2W2SrXDf
0KuqBv+RbEdjwpyrOFMjv6pchLk6yRmgH+n5gztkjK863KixE48ft3qn6csuP7MbZMoiFXwl5wRq
I2iWkjnk4Fiarg4NvA5TOB7v2A9vTvrgr7sP3R6T6Q3lFwbReKro2AJQEzFw4CGfjxc5sDMSkBsH
ZbSh4s1COjtrAHUhjQ7sCAO+vOLqSBRD3IiIRdFq6bP0jatxCycfbqFOdiXQANxEgGJN9sm7C44+
LjypY3+BPcZJcRWBrwJ9hrDYtHHgkCmM6XFyj7MtkVoM+5NGQIxflFZWZsvHtPQmowDKfSRokLbZ
Af51iuQi/ywHuPSKpFqaqmqUJuKPY2Q1NJGCzEQ+6BtYHByUsC1pgROvEczAxQHtAl1PPEy54uSP
AFOt7UlugiVDdEgk54967g2JL8MibYkAnxkXrgJio/uVlbZTPQhF6iEzF/xJ6VYBwMVyjlCPI9Q4
rHLVxpDYgO0/pYRHfcM+4CT2f4cB/ZulUOU4Ns3NqucoxVmMqXDWCnaSuOU7px+S4Z/4RfkLY4wR
CPlHQiQx57tL1S/IpODmFTmIB0T9LB9fxC8A6SYrnOwtMkRwZ+iEUs/qdIYK/XZh4eQ5zfsp+JhM
kHPOrkVag4FwQRroYgnoHT9Z2mlHqRGFGkdR3mq1uSmzfEpjDY93DpKrbp3iD5J9GQEn6xeOIUxU
O/klemJFyPoZli2g0p3lm9jDQkdBhHSnv2Xz1ojNKWqfLAreIinM2GjwqVi4zGfKV8D2zjAlYXNx
BuWsC6u75kA/5H5lvKkxXCHJ94yyHZost+jf13Nrev5/rg+KobOUW5zqEV3+frAPLSEry1yTDgLn
VL5w5Yl7dzL00WYnZ9qbgAZk04oc9qbZQXGzLcUh3uoGNIhRF8fnhG+q/8xf5A1NMrri/GVc3Gw+
WewWjG3vJIZ43CLjL4CBEDrdsXt9JA6HUo5DXe3cb9iL0IrNRHqjpGaMiOJdAsWQTNNnTHkqmVKz
ZXK2mwPDEqfrWZyUI6dstgkOmZyFO2LfiB9RmSV4rBx85Xdiffb9G/xYLO8ccHgJgaYdIrYzwbyk
5X2AIX573FgdZnLpt6/xoeCEMWM7/8e8GOHqn1+yqmkSnRmRCST///uXbOWh3KcNXzJAFS0khvYS
qQtLmnWvtF4onsI7PHRS6qf1gQmqgeoRBhRRp3SiLVJm55roWKV/QzvKuSFwiMpCu/Io1lmzInOI
Tge7WID4n1Bl3ebbG0JwKZAoYKT6Ir3akBb09IjzWhh3Y6AtXJWbh963NeYsC/R3cDmYHMxVDzsI
MgJafAXuund1p7yyzMdP4rdFHjqi2SuDkpZEUGnGWk6xUGF66fA+LSAdkPIV2SIj6M6lsDCg85pu
mhACi4Btut58pHMyLS1c3Jk2TElXPIYC3CigI9Qs/JOwbw4OKXMgnrUlGa45p21s1hqO0LmR+RzW
Q23Wdi4nIkxS1Hwwzu+DTyuKA1qNR8Lh6H2/UHrdOY7HdJsJcXCIg5FmIU3L1uZGij6olJITnT9+
Nec9Eu05iZSs39zQxMg96zg7/UEFjeDmiCop3sz5XfGHBdaU6Ql+HXqPLq8pOawPbA/6KjzKDM4w
W0LVwLA80jJ5Aks/dgvWJe1sxD5IK6wXCVWeMk8fzBG9WzRnGygRkHE+udN2mB6bXz6kqWGjYUus
bYrhhPB0/kiQqORH3xy1A5mgz2kB51dKzaz8ZNOafk5ysZ4NzDxgnLH8IRwNZpVgs4Bwiv/7wqFM
u8ePhYNtxRJN1RJ1Q5R/dASCtmFy0lTc01ACIeA/dQyHiQ4gbN6p0BFtcDQ9thjBh426Z7m949M+
fhCuSy4gPdC89GL8n7bIjvvB+q3vel+5Tu/dQOT39/cq/9HP5sCKNEHibVqGqPxqnP1P9yIJinw0
9bw6iEshWcfcrfAV3fGxUCo7BavqWNW+Ui8iJMjpem872omfbc5cED8mrNFwE72DPi7zs65uQDiP
n39/g2gJ//g2ZVlRECVYuiojofjxbbZd3NVpLVQHrIUTiIJhJvvlKaDpFjqC5Ex3+QwvElTDMvAL
gacC7dp2iOc8rigu9d4FPZz0TnkNOcqSGH+6yZ5mzILXKrLTiK3c5vkV38b39DWwbP4Wdx7kgIDM
aUSZHMBJbMNLKO4f+kuoPEch84Vn+f4UwSDILT+sWVTIKbaxqWTVvK3mbPDtFHl42xqgiKJlP6zH
bEFyIqKUQl5b4jKKfdoWJD4SYcN8hGw667sIid+BceQAkIE2QS58TfLaHZHFDN9q8kLAbiHAPjW5
rVN3aE7CmWdwJAyr3FC1GQSaFUw4N8RhW7XXsDFDUzJ9rXwnqU/W58Q8GKziQLCCTZLS8IQi6rAx
oaekmdgd0FMWF4pYUANa77CVE1tQlNRQc859d+8WEObIoWedDBejfVPo0SDGRixNM0uZDiIwr/hV
SLeFEHmI3Un/2Cx+OVB+f664VRVLMxFjSiaKrh97hfGQ700vVYfou0EODuKJ4D14wx/WC5P16hD0
uJtJ85yZCm4CaimcXWt9mZ8yDxvEjdExPCtkHPRJAeKQy/XRMg8n0QlEGMvdiAxyNjOP2Tr/wAjX
vePwp4IRrsoJDvbfb2vtj64qz506nSpMVH2yak5ryP88d8pgCHdR76tDwVJPFR84aJCL3KVut1rS
OjDIufSehcRr+ZfKDUYXwGxHajE6zAzrog2ZRpr2NNEkjRKEB7dn5Au3NYl9FSBl1hLrwdY1ywSX
yCLmwdMNIizT22yrBj7yG6OfZb1rWh5nrOnFWzw+TiFOy8zfP+yfKsofH/bHDKCoijS5xWN16GBh
EAtFgPSV40ZwJlraUyDpA1OSfGlgnDwbNw1Bodo/2rQSZ4o/1hGKPEnjrUgsMrL0Yx2pOsFIs6qX
DvIBbEbTeA/XmHUbWo8xUnYsqYZNiBS+v2VuzjjfRvNBPzUu5/9liYFiR1cMZ8Pphu7MF67BDptH
jkxg0zOAdWoNdAi1+Ryc2czEfFM7iIKdcKH69BARPt+c3V6b04ZI3xLLiZaJ/9hYHaIpe5xPVFFp
pzikwC8VjMdgeOiuzYijSpa8PWleky4re/Kz0cykXXxN5yNIzw1OOSwrHBdpGuxHGq1+u6a/bPr3
j4LUlgU4gzxyCc7QV4L2oRFYKdLrvdK+JGDWhGsKOUmZx0/0CyxCgn152AugFjnohos2mUfhsYFt
r+5Sn642NUOOCBkxA8rEYRrWryJXec84Q5qzBxEBmTGLxzVS3foBcYWw570G55jqz0jP5b7STkZ8
1PRvk824d3i34oL0sLFepuo1fqEFnb3TSXbEcl4PDotljwc9IcndjpQXITmaKSiy+fBNIAJ2bPhw
dn3p58qlmjIUQdDQ4B/ZqmwO0tTuOgPihSRhgqAnzpevq3vBjXeUPo8edoSnPmxrgjOg9VrXqYfi
xhrA/RjZXC86T3lKYNDckYXYTbdLsNBwZgvuhGG4mTKnD60BsElOlnUVoSxUt3WLya87h59D4QXS
QlFtXbe/DHWeFKuY4bsCL2qfA/qe3dtP/VSs9ebS3+c0vsgJ7JJz/bwdvMcamQYyzVMaujgyY/70
sEDpbO/RgoYvK1dMhz3Wl42yvXNGHAwvl99aIKAzEn8xTM7blUQ0r/4aBV8G4DaCY+vWuy3oJNGe
lqpV4mfcVLSU8MPIK+GSDIuCvY2BoEfrwqJ76t36QwMAlF/zTsMoOhcBt77TGAssZMIr7WOgmK7U
fxi0e4llmAYGJLXRgpADqtudYh4eLV5pFwwMtQ9CGJOb+k49iB3alshx1Q4cKOzxUK8IpUxtMmIL
W9hyNvc5YAwfOse6atbKC067GamVGxrxCuO1Y8u7T3zzpO/JXlzxTIQASeY3lCf8c9G+12DqzwB0
4LdsoyWRWOae3n5kujwj8BtWokUXQlrJGcKDB6d6l31C4AhA7dNzYl8/YK9XT9WU7i5sQ5oVtCfQ
86OOAqh4iA73XcO3FMKHpP32q7D6soAJEOFJCaE8nKmirlm9XOK6Zsp9Mz4gnIXtNu5DeipOemA2
1fSHSPHi3iPnvGXY8JrfD9p7yCNNwlHnkiurPeAWOg0fdSocY28AIAzYJYIDtiWl0tzjMm2brTHS
4CsT4Jt2XyN0eSyEnOKJfQq8LKky4Dr8u35m+eB5IDx2oL39pCNYi15or+IfZ2dXVyHtjmAVkz0D
qJ5uG7hsNO2W96CdDU7WcNPgU25dDi2D8Dkap/Jd04C/0GtCzLLEzWHGLkIB+jn85FeNNNFGH30q
6Y4RmN7RZ02wLpVPd840DzjNgNqhH3GX3DsvZtzBEVPvafjmOjUYhC4AWS3TXwnNkAZ/4fMxBWBK
lD/NFPjc4vUeOMp5OruhcOlp9ucot5vJDEzyS1xsWzO1s4ZhwHNLaUicivLZqcdBZL/PzqX6KtXb
vPQDSDX1vFhqlLQvpfB0R3oXYxCSneFFkneP27LB16KggUHVb+AyK9AZktzxHdPB5Z5nO52p0BOg
VS70l4A0qnZWa7BknoiH70gL8uXRo742ZBIoPnNaV2iyjUPDXBafod+FRwHVNQuKl/PgkVdeLSqZ
kK/BWQ9rdLZ0B3bpe3FhD7TWtLbXEpixd4wFJvK3GV8F6StfRFz4YAyo30jz++IMd+35lesREtw5
szGk0rGDcoQ+j64DSBoqn2yt7bJF9AYhzDxE2/AkixvlBWLWN9tXEc/NeKMTkAPszsVzr8W+ppLz
oeyjd1leUBEr9PuVc5Ec5XoJAiG3STUGuG090TRkuBJuK7KL7Wu6ML77DaLQDh0ORMFPLgrJCeWb
SV7l6A33cx69DOwOubq6UdFENw95BAVZ2FxLDqxfjAJEoun4vFiMDPIZTehyFgUUyHWC0h1zRVTW
Hc7KHd2ERPbfXEZYoMHD9ECOGtbOAnW0hiZoxeg0Nn3nS3sp3mu0TmftFYy5JBGGwCxp/hh2CmuO
zNdNL7cVMG0nh1zd1jLaOtWBpNwPPu0X0Q+xYTFCIlZ52Fo78LZj9So+Fl3oD4qrPWfCXl73wRP4
k5geBajVA3lBXbsst+Y8om8FZmcWgk/odn3u0Rfl/CCzxJSCp53Sh1PGPhY8IX9D7gu0MCqxRLKX
QhAj7Xx925Qv4YQnPAdekTs6sOVVt+AQdz/CbmR2dW4Zyu9o7wsr2A9gTaCarhILLhzpCmxdqzkB
QPnX9JbuGyyhFBfCoiPEy328c+3NoyF6RfFUPhgCz6qnIId3x60WOGIdzkAghZsM3V1xJTK5e9Ku
0FsEKqT4cY59um4Y0O7luRvWAuP/yNUWjbCa7lEKVvjoMjsJuHzYWojluJCQdL8C4I6OiIfBtBtX
rb3ima4rBEsQQNGu3Zh8RhrwlA/czskDkO4OOyF8qAnxZ3SPWQ6v3DCf89ds68arVpegNdkg+Jm5
jIprwIPj9az9WHAGm7nk+SzobAKgcdD51uecJ+a+Ei+gO30SsUDzSouhuKgWCPR6Y33rL+hl3Rx8
K/LlZqHlnoI9cmM5VuQXFz4Df0pX1eeNJJnJjLQEAebkgV/Tn1MWFrhDHCU0hXGazgPj8ACmI89b
4dPqlpHlJcxhYdqQmNIpc64WFNe2etU6eEbfU9Yg6TAdcACPG1y8kCsHzxACMQE02x7zJY94xiX6
ZG7WbhrLC4xlhQOHKYrZbEXlzIRXeDzj6M5YV9h4NbcJzuxqGIbAz7Lv04Aw9oryRJuEZoSwDw/D
7VQwBIiQRYLISJ/iyP7KHMKd+aJVaSbkrD4ahtTV5EJEgged8z1cXe7KIsxc+jwjYjY3XyI+Cbzm
RJoLo38077QO6RyZT2ZwtNK92eWzHk0DreSrjhuIgBrVRkgfh7t02BOuCSeXEdlkqZtlh/KAV5P+
rg2PiggZxq3zEoVc5+iftxMym2BpTFJjUo2upC81brDtPzKfjb3ClHBFe9pHK4nFwQJGugG1Kswf
0F3eDa7cbUpQEvO5EM9gGBEsFc8QPE3IH4W7d11+ZQf9+GgYW/vf6stZieeM2WnVoDNEX8H3tLtJ
Z8Ar4TxHDToaT2ZNwvd2P87YpxoytGzmddwIHIyxpyYzhRYtTt35FFQxoVdD0R2z94BalexiNDMd
MQzz3vZJwwvWpE/d0E3viVyY+OkMy6nJpE/RVpdko/iMn8Tl45uUzAXoL9oR+IeZws75tQWrxRIO
ABwXNN8buoTkNLwGwrKRHTSb8SJR7RQmwYp7M/HYZ0lLyldCb5c+ezPQvS2+OoyHomssNV/a9Ojm
D+OT5XSzYVX2UJF8HrozO3oJdX9GO85RlsakzHaz82iHSD+d+pxy2HQfF7p0tyNDcDNfBk9gVkEp
cFUXkEe0zo2cur3e3WQR7RnYl8JHUa2CHX0NsPXlqnFEXBCcYYgrY8KmKWDqDrlBToYNTyaf3byR
vY48gjPJRtzPRO2a76QSVYwYCBT+hG08SiwVQjt/eOlCeKu8GvMGCgnpjWKtPxM6wvQqTlYM695E
UkTeAc9j4C5nbCX4gWm00BPn5QQmJRx9mKX4keoXPGBQ8Cj3/Jr4nVdkFgwABvy3TvDOc8PGlBQf
ADqZBtTGnPnYVMXykMHnxQBBykzJEm15pfCcPkiMvYJPeixE7tZCmbeMWkC6G05pTaB5yBs8KZjD
Nvd6ox+A7GzxckteS0rPm5x83nlcEeuJ+yBewfRB5YHIFmA7UTOP3bTJS4ETfNexf7OcoToGzzDp
VP2EuyY/D7rPyCQyrwlSi8APFzAzg9gmxzK3YRAf0mQhMmF/jT+63umQGKSYBRoDEO8KO5sMcipZ
hhXJVKD+jrfBKd6Da3zs7y4j+aheCayV/bJRSV/CTN3i3I+3ZFl1s/Gsqcv7UmLkrF24owhgd0YV
fgajwolLXMTXfs998kZcKy9jW6j+GXh5z01yeuyqPdseMyqRSLpqh1iaZ84luo3/kcmH7mWcLdmu
dN9a5Jp939xdrfIYSxPnqBCvgi79fruAz0dW+pTU34HlqRsowG75Ej/+0WT4j8avJFsMilRNljUV
19TvTR2509O8htJxwGJBNy251Ez5ywVIZpwjjO0udPcpXoIlTV+cwvFFPsmfBDaDilTdcRmc0N88
wWMKoXrz9abf1TDJRP7ejfmPlq80YV4MXVEslbnLj25MJ8ahqWjCeAhUvCrPYbUwUbY0BBwRdIMI
fTGpm8Z1a3oh/Si6RCqKBcNh5o+NqTlF8h6lITtFozjjVyQezdtqiA9p/vT39/nn+O33t/lDshkn
ZaKLVSgeQCUty5PlZQhps6X8ITXXv78SVvY/e0OKjLMdpaqFbuMnJqmJiptoNFw4WLKMhb4DtDVt
dQ3un0xMY4ke27ojFBBGDdklLqB6DGA1owOwewwxShLXroFhp4ILwFyUduXnTUDEduydwVVKkHpg
d6Xp8QYuU1ek7fgDA2DmALgiccfqnmq8sFLFtFuebg7tKPNZwqXW2sKUr6QwlE8WPfGFMQjA6tsi
NknKTsAvdBDfd1rZc6bUEkdNwRU3ha+BnFZWsrSKhnkifOcYB1CIVPGqX6ndvGiZl7T7kc6KCUsN
0Dp3GzAZzDeSvmPrWvVI2bdidpRlT0Xo324HIgujTV+uOnk7Rl7y1VE9pwgWYO+5yTn+rsv1APsU
lQK+S2Gek6iRP8nuK6B7NGO2cBQV50ZvxWG4aKkrTfQbmAYuNAZkgdiYPPGzq5Z1ST0319RVzzpK
pvHFsNwsoukAcxxDjJ8QBt7pn1lwCIr7spsGn3HlKXx2PXQfdHg744iVLtSZfBGGvKgsaM3anAhH
qqys5uAGq3tDDB7f1CVlTmsTgoRYYvyg3plyZrSNla0bxo/mmrNjtuw5Ez58yVgX6txCrosQnDKE
4uSOCFZWfQqYQSodoHaWtIKSOBFda0fXgdvywviyPLB8+ir5yJSGs+JkiUj8HvIOM/dVsi+87L41
wqdI8Ic18+7Wp/GZODeaX+Fcw4c8rKF7oEXD9BFAB/lAzY1kSI0Jp1njLCYe8V8QKOXPYYv024Pw
Q5VfNmnUAesaD4V1sUgIuYO0WlvEVSzpmCSb/MJAOaz3yabBf7XnPnj4I4nhHtaYJHTMmgN3ELw/
2lXg0cmmvqgI8a3/MWCDsfVfzyt4LQOkGcKen1r+XikTRVNG3uaAz/rxdlMg765yzg5iatgloMXH
ttIPMvrZngwbBjg5wVBE/Kkb61MKIztrr5Cl1WmWjn1rfC8nucpZwjeEzVvBq300B8g/Dv3Nyh/L
p67ZqaAyjVnRL8vmuWV3l+InpLZq55tQytBsrXINdNeppslWv2vcHR80pcIVSgiuPCpPRHVv4o2h
v93TO0BOy+SW0zNxQbfZmx4ydAmQANEgmpNpo0CmOyHUo8gYn5hCUwupHB3oS8+R1JWIBOHwZZSE
qFJuTgIRbw6sF3OVhjsVXmHkNHy8wov6NVSZvy+X/22rV7lRaKdj9Yao9Ps+V43aGDzuFX28ySfi
mwhQqznQTUzDKOX5tskK7SaTF1mZ61pAAk2aKKf6fB0Gawg9V9A4POHppqp3SbIt37Pc1Xgc6Q8l
wHOAn7sq+4526O5eRtsH3ztdrR1qCLFZVI/1rWKtO9ZotswvGjDR4JmgN18jPGGQ0+9v9aW5v9FA
HMA2ojZzb7QkIdTu09q97YJgH6gElHgyJcpOxcRWlAvIzj2HlNzuVmV7ijdRjDAFiKcIp5dAqKUq
LyC3kKeQT2XvM0KQ6rF8TGxTV6Yyag6D6ekQ5yxotCfihWpqfbjG9YvF1ZtlH985oQjVVtv/C2r1
HwIKoDKqKosaQEEJitrv12IYIk29y8F4IM+C9fYGHile1+yXjNY5Ye0Cqn+CmXG+PbZwNEK4c1ed
dIcPgpcwG/fRP3R1xn/MWX57Qz/mLJJW6XKhJONBDqeU1rqircjNEElLmVBdYWtNQ4+BhgBiZssL
n+L3gFZcTWXbb0dzO3wa7pGLAj6m6n2ejkftNx/D/v+Rdma7jWvJtv0iAuybV4miesmSbLl5IWxn
mn3f8+vPYBbOPZmyYaNwX3JvoLI2KWlxMVbEnGN6KMtpy/SIIQk3RCKpQdp7y4cdreDkXiR6KlwH
0UuGO48VVKVO914esmfB/yUVDxz3aKSVssPxZBhwD44EPM1wugPrLJPXQkLB9YzgTz/TsaNQ7aWL
Z5JAsKpWQf3D4/PlHqtqqsYDpJo6AsR/f7EA0IjiVtIfKEAeO2PJj7YNBzLC9kK9Ss33UJ571jYG
2ZTNo2buERWibwZkm+4jA19t2jVG8Lb1QrfeApK86znKa8VbBeGpU38YVCrKZ60cC8zUVAUQigKE
5KZcFDNdKkpdG04WEIdu0zZLMdxjZ3LzOccm0Eaz8r19ahqVaoLuJ/apmUSviPcedgVIz/HKUHaK
TR7BnEZALnAe4bXu4C2VHzr9mdlKXCxGfcP0xkJ2TlzEA6Zj5VFu7GJmXv8k6wlX2lXyrKCKPmax
g3HV2O8YNbFMCKqxXQK5EI4AaAUqwMkxW3GczBk/hXBNsWqy5ybpIwMo3yXoEUMtjZwAljvVg3us
6O+K1a4wDxEDgV3c7SfhTLEsOSqqd6mFfks7kh5QnE3gYfRSzgy5mLg0oW0SAUdvrl0hzWMmpkzd
cZL+lA2xUYzjaC+XK6o+cr0qedMznLP7y0j4BeGpLerrBaZoK90YvjOEW4wYQ3znBpuQSkYmkM0j
vmdfFXdTyp+OkgC6c20RLZoh2e0XOa+vlmOgC3wcnrcC3asPHvDBe9kvskjiBhEhwIJirqDlUg6E
mEMMW6lInCCk0ss05DlHxZqHR28f+n7b+PuR7B+I0w3WdPS8/dW/KPxC3f0gQdDY1uKDx2GlXOfJ
WkYYqG47p0EuxIdni11Ly0Z/KNwljOLOwemYkXJmF+Uii46Qw0rxWBbYJGlx1eeIKPvmtSAt9EnE
dzqGG4nRA3Ms0U7SNy3fNP1awvO61aotUWs650bLaTJ+zSODbTQTOuPL1BmVPe2zeiZf0DMA+g2U
nagtoradT7PtU4iT7DUxYfYt3Njhjdmt+24BLDbW5/IjB8QkWCJgLnuC4pbYh9y3UnsmlKMmItmL
lxLt54yqWjn18r4gRQpzxLU1d+WDj2SiiJ57/7HlN8qqk+mxVl5DFvQYrc1VZPM3YwaHDUG6jOnp
2C7R2dGNSo5es8XGDV92TA6mYHsuygpwnrh7XDyvwdTS6JTfyHqt/kUif8B9HdPDNHpQyF5ZLwRu
tJTXGK0lmvR0qJfY8i9d9lITUvWGDSLIVwXqhnodv2D7pRVMjGyPTkd51KN7OXDKAE54ylG5Cu9p
dH1fF3yhaWCnsCzJhM7AhnFbFoT92HteDnEDXUbzYY9Oei/4S0OjtXSwzGUR7CVqxFcNbwyzo3Br
HBJpGzEfvPMQ+ylnIijQpfFiX6HZI5IizdhtrlmxRsVS06eSN5TT6M3emnI5CFuEoBXk8dpfVdZ9
NJ4xxSFAKumCsG+nK4i+hboGxv79p5S/qj11iFAIQ9nDwUL9u32nZmgO4EbYD7k2Dzc/xj0PLzM+
mJZkiYGAtInVYJFSBeOFQqqDCv8Sj5voMjWbYCRN+aM/3JX5xWtXlWTAGLJkKLxCbtTsUqeGVeJx
qq+dMnEMB2JWu26dxLVrB56RTLQLCTCI7GbjL7Xalk63Ad1/151BCR3pV+C5iIhkM2BHobhlv+Qg
bMrHqgazBZX1jlxF7aITDkMnW3NGATbShuAV0Q5IU5DpLwJg7gVevG/Tjm0t+4RUi7VJn7AHqezP
2N4NZr6o7rwniXYyLcdHJrCY8bNl81uTz8bjhD1bj92VBhdzWize/iFi0gSzOpxjD1MBq+G/fyFB
njkZU8U1YBIEh8twW0cLlAYMChBPi9t+WX/0/aLJZv01zOfxCYJwYTeDY5h2ai2Ku2KXvbv3ceDQ
IsemYhMBjkXkhcuoEPp8DusLfaVtTHIo1iAPcECZLhCMu95iwwuZye2LkFtzrGIzFuQMdKeGccGc
NvmwbHMbkYFmOgUHXBjY2ov5S44QecbRvRYvS5NgupmP+t22Fkx2GdWjyQT+4miq/RBvgIQkK5rJ
ejaTXiCMPBcGlIsDk50twibpbM7iFT1Pzu0f2u+MiJrZe6fNw8d4BWwTO9JsePONCwMhxv8PFYHh
xqNWkC23ZQ5JE28dLPnmqWzVVZ3NmaMFDlHTi+Qd0fgd3SlG7TPjQbS9jkBpWxbgIwGIdSwsGBWN
ATbpBk4Gv2Jz6B7dltIWTcUj2bM4nm3iT08dIUDnsJ9XxUZwxKt3VvfNG010ppUq8qMlbwSHLnWO
xJDuKsmQUvlSvHUo5zka/86iOYEhE/gDPTJc058eXoZcPJ3/asgklT7PpDaWTVmRb44u/uCK9E/o
KrneXs4WEknL2sK/J8w5NR9obuI7UpkSUN/Q2xnIi3JdWiRg5Pdh+ZTxiA8pI8hZXGrcKQlioKWe
gnHO6DW0s4X8QdOGeBkaO6W/JDkjnQLSNjLeKOZMOdWJ5nj5gXd0m9FNx0KD5DhyXPWR115IasdR
ja50vZAfIvc/FJxA5p11beuDKtFyLhcWobjg8Hc6nVmydXFK/zL5UoUnaaNri+oe69bAGGJbsFCf
I8gt4XrQzgjcWtp0Nsua4pjfjSkpPSlteIFS0RZ3WoKVCxbw3kcbJz/p1hEB8iDvNMNWRBT/ZAUu
HgqY9K4tB7YgQwlu76g8sh8Y1MpXm5gswlXQeH3wFrmpNb3A7GC26eOJorj1zrxx8WI/CUfUm83r
EK9pTo7JyWfwa240CjrQPosk26lMze5HIsYfcA72xTyRDjH9qRifUbcn3k/7Sb732YesShy5/u9G
b5ZR4/Vmoir0SQgxoKO8IKALpanhoCr1QASmR9Q+OnGsfFtsAwurXyUXwW4e/d9WcGdNYvZs8f0b
QPrz4rld2mz+YLRVVVSxbP/7YtLzvuj7YRhPFQMepGdU5rG/SLb+A3JnjfdmfpXM9wQUL3ODyafU
r3Hxpnc6/fJ43vq2+1GmjvrBsYj4N5WZl/Fkji9lcS9/xO2S/8eozOsjJSN5qGuNFwH0m4BsLzsX
Tpp50EVYjGu3PWaEItoRflR5xTNckCIbzWbPaFyhX41EF6o9MiRbIA6tIc3LsX6XxjYMTq6w78dj
HK8CYRPKq9C8l5bGOVhw2lePvbRP66u5zRBCKNYieheiA4lper5icBboi+aCuHo4B8keiCs68ZiU
t5j4rp5s2s333/RXJ6JJ0CgZEhgJ6T/tkb+0m42pdKIo5uMpofGBB4Y42rsEU9iRGOqADKtd+fxE
35P40o92TRXezwZkhjb4nZr8pHnck33HQQHN1fU5zbdUxuOc3Nj3imYT1Iktb5nv7xji4RfbngwJ
UTdYN4r0p3T765arMQxbU8jGE34+uNcbNXok/S7D23I0mfezQXX9SsDvW96n6rW/96DeAFJmAhhw
LNlIJEsFqDJ/hXceWN2ZhBnAHJemOpPUY/4IcskQZ+UxfEKddOz9s2bNeBSE4SKh5yr1a7KQRLKF
tkm84OH2Yxpjm4p89+yFruJqNPY9OKpWXxpv9Nv7ZE/bjRelwswMuYa5Nhz5oWfAfpkCzRvEzjOx
u2+JpiSgL3U0foVribvsXSdzG2EYrXaSDObRr6A+ebSK7FhYWCfPt+NrsIYeCrSxxEq8qe7TbWWH
r3V0yQGxHfRZni6S+yJxMg8SxNp8R1wdGxw/pllHV19cKMvveKZLMPwHGSSOtWHUrS0xMw1PEHvL
A4SH6ohKC6EAn8YnzAk5olPcj4sFBnDrwCO48Q0ccGsVi7ud0SvmpYsNaB4c8+bYZzvzgFTyV0Tz
aoubRV3RaQzCYxi9ow2JNMQYorqzRnY5Z2Kvibb7pssLgj/FeB8JNmiialn3JyF/UM/dsMfx6v/2
urswvKNBwC+t/MQ4lL/oD6iyruGoE5l4aX9csX8trTZNXD8cg/FkvKes6dHRtUcC/IJVKCwNb6eS
I14sE0Jr4JqJtLafAtjAL9B8yOMYrJPR2NwsUcj03ngrzaT192v/M8KXrVrHlauyJSIbv7VxtYlq
9lKtDCddXLqka6PoEdOlsdKOfnTulUXQn2R4m8FezZYYXTiiAm2yMe3q47JKmEpMfh29JVGVMc/W
0rbFsK3qFXoF9GENpaHB/JsZhcXUAj5xYMtvG+xH1RUXW/RLTBxOfG20VOFiyyvGpv14h6RBpZmB
G3Mm4fZq0c18/6E/U/JuPvRtE67IxXEo1eEEcpOxdNmj7bRz1ioEkmCVLOI1DUnBWLojSMSF/wwP
JUZggRWZeRcYM9Nm+S87YSFU1DY07hC4uCmEcs70DKOXwdY4ojUOFZLh7eJggZAYdhQzPLIpamj6
0QS8JU6NxT52+E7UfGWQpPlOBRyglolX+nuDuGJw2AM76Oct+gFM7+jpqr12lWTHxAKUIx0CE4bR
nwjUZdUuC2OfPZf8LMiWf+pzfVV6/L1Mph30r2WcpkGXVCFtLq3dagKqhW32EdJdP0fGPKJVitIl
X3nZG51L1KKZtwCo1icb+UnAZ4DkjhDD3CEnj9oabLUHze5NflPChfc+hj+USdL0692+6ZneioyZ
oYvihPj3XgdVL9wml4cTYZl5Q4gQ9Ayn4QyaIaezW236xjWdpg92wR8OmtIXEyIQof97bVhK/17b
zKIkdL3p2oeaLvh+Ok7g4H4iGxKX+Or7dfzVRP0/+FRVBPyi3vZKe4VOaetVw0ndFzipikUPM5W0
lHAtz9FW0sFCQ0+SQ4iAboOElrTT8QwBcfofiMPjHcAuOVAzgGf2Ood/kfsdShYEZiVSHPvCEO37
W/6zn3z6cSyVX4VcE0NTbmpY0W00v80z2rtQgg55vQCeWmNo3Mvmoq23irIa88n6rb1Wx1JxhvsU
jc9WYtYEPgOxpvbDyv5M2pr2gr9u6KZW7dPA1LzphurC1ggS9Cf1tM90ruNAQKTZBRnG99/BF4YP
SSUVB/qqoquGod8sEleMO8lUI7afdSvt4CZRwA+HDLXGkTkP0gdchTJnJGOLCO6pKDbN/Ps7+Erk
MGXycIRA54AF7+YRGRsz9UXVG07Dh1+vykmd6CjmWewm04Kw1QGF2BpCpnHmVs/yhayood6479GT
BHAFWRATYWkhKIhHsdE85IABfv1wh1+dRP+6Q/XmO0pj0Fij6Q8nYKAwL4jVxkc+VOQUkJMd7Uth
np3gIALCAQoZVvHcI2oTzszMI6cUvuo9gfDQQATbrX4Y4ahfvdOxyKisXtmSJ3juvw950uihFLRa
f4Lvr19Df9vvMvJmxqNHl1MRiF09SSgkcSxzKmjTF7mPyVn07ZZt3+SvpPHOU++FeBdglEMHDAOC
FhROlA1JlYDajZyRzIZwebUE1nqwVozjc2au2DjYXiG7J/fBeHWZXyVvLl1ghbOusNLCQ26Q5wG/
10a35eEpAIcEYBvcbpMS2s3UfNVl76RBEuDOkUXGHsy3ZJu/arLK8lPQ3DcofBk+eBcGtgRH74N4
EWqge45GTqvnfhRgQq55rYXBQkzuDGAI0AZfJW1lje8Wg37LjkUb5A9TLeAO/sVrnpEoWAhUeZ8m
yxz+ibRpkXmmKHAXkX6XppBTklML71G9V/NDKF7Aqgr+AnJt/gw01lQvA2NeuEFkH3ntGxV32QNk
PUQ9Q1G7X9XVvIW5znzgxUfdCaxirj3xIMPtq9xDg1i09GftcGmLvdo8wKx1AEWZr/SeEx8oFrxr
mJ4wOJ5xaXTBNogWoQn8ck25HxKeUi7D8oK5HM+Q+VoUh9BYRiZkNuw7LsIPOT17NciaBcU2NAqB
wytTgnRYZOY0fzEOzV5KHuTuqJuLMqZ4xtkA7ULWHjkCk+uFGCXYqZ7dB48dju5x3zmV8kHoyWAr
yMcTvqOB8wSGIcQiG7VZK/27jCM43xSocBsd/9pcFZ8yuLbxkWFRg20Hv4rc7LATMC9LVipYuwgQ
Fn3/KeUb/00w2OKF5kVFpQnsCnzBu14T6LuA99MTwAEPdsO74T48eHejd1KkpezOTKa/D4t63lzE
lUFJP8dHoNAoo0v44Crz9MD596EYEDBLCE6WRv+aj4gH1t2FtgjiYt62ongWQhSrmcRrxp9HMFUD
FDprBQdM0Cz7ct7PgFkBO11kKG3wNNGdfG3p6I2HsjioDLYW2gaGEiyPR/UxMR0AR56Nrtk7kriN
RtuD3ASFBPHtpg7Bmc/TSp04uxWcCM3BV4xqEjdm88jdqNE94uVJxtlMu0ZwTNWDhG6LyQAYebG/
GgiV82VqTr1BOXlJgE3k6kZ7bU9+Pq8uYBfqF3FFNWNMwFsyxM+CYYvmmgMs+YuivlSbRxzcUMoF
rO3D73zALnaoseQcBJqvaMPbfIfwkUMtYjbOg8WKPxEpoM0TV7F60fGBXWqUAYW1DgK7i587hHOc
c5B6Qy5K0dzA0xWpSmtOQMy8Mp5z4q1Dp/MgqWCan2XhA2ST/KoMR4NgeafnPlVkmNRCBbZ+G6F2
lz/L4wVRhbFHkkiD8vuN/HMQHKceYjRgv0GjVqxbJKjkamEbyWU/9V3Mk9IsC1CBkk2wsEYzNZmT
MNXTPqYa3qEQA6S2r+BsD8v+V8tfkXfSLkhWxmPR3+OqQbECmwOIKAw5eVNHj1r57o2PCSCC7ANw
hIwvJbtP7nBKkvWAXmQwN2ybyNPp9Kfh2/efTdK/aBygi5M1kYw01DZ/Dhp/lcW8n5qsbTgjuYS/
qecmsRtpXRCKhs+BLAV6L69UoIQHl9Jh4ieUkEcc4+gqZFxiGptxwBiMKVFEfRGh0aJKt5khjNa9
+kDrpEMUB+kA0PYqrlcDuhqHumLWPw0b4tUPLMhiqQuT5QiCZbtCFsDE1QnuwtcsxCf2kFYXIeDE
AS/Eu2oks9Dcyg76JmN0V1xr3Djo/XHsIMbGgzSxCyt2d1qtxUUMlxH2zHgdk9oZQwgmZ55xxaLE
cobLLjoE/RIfooG6bFYu5OI00jugX6AuNDIVVAh8b3VwX+eLBtdLhxStnOfDXhPKWfugaBcrPpQK
pDnAeTOxOEFYZkTCcb2AmLWR1XieNR9KdxI5GBPm0MPQSbrfTOhcdUltShuUPGLMCyCkeQ9ikcEb
ruwgLfBceeIdQDaT2LfmvSJlEEv3Utgx/MA7ocGaSCE2XxqSjTxHfyTX03yrfnUD/Do8Fc5Q2SB3
NJ49crG7H0pN/TNNgAaAif4VbYNlqn/ouX+tll5VBqkV5f4UQdMsV2nSznUNaERBf3AAM7Nt4xch
P3UGq2g/pJcaA9gOd/NQOszLYwj02C4BRTB/anYRcnX/gnpIGTDwzdN8hR2fPlMPouZOAjmjr1zU
zjxDOsLD35ZKguddlAAzGRbSBzjgeCWljxFnWw6wjrQvZ00yj/PfkDKaHe0dkBdG++Bx8r0WMoAf
ep71qisX4rZt1wQEf/8o8ch8PrWRACWrDEhNHqZb1Ekgy10RCV1/qp9Iu45gU4srHiafWqXg2WBx
due4WtF7TZmuwQvT6jXzCSb56AwZdm3hHhCIrv/WQN7Piz1EeKAu2gyTL5qzqEQ5xUil2Vp0FzBX
2NkhmegRrHDjV9ZBA5iDJAv1BYWRWWM2xN2y0l9rqHGzuuQVBNRvcoKa4RbHoOI6Io4+IhDYUFNK
ILk4VMmK0aK4B+GqbEEWGsMk7k9+58Rx1zYjrzWdEtIP1BxNKrmxoCAhU02qjxKRJ43P1+RJwnfN
Uaxc0dWNsB1ClFDm/ZydHd0m8eUUvEfR2xQE7zKkoF+ETKeaNbSfe3ipZICIFB+9LV0jR3yr3iSG
M0QjIfITSIqLN6h/iFcCg547SLME6jjmj90iXL0CyXw8y+vqXUJ7Jq2beoPvT9EdXvgmdNDhrVsN
iHulcz3OBGkNYlwJVihtg2fCj0p/jXXG3arVanzhpXLwlTku7m4mPonZLI5BncAtnPHSCk84brCI
DSQK28zii/oiKqtO33sIVAKnO76OjHCelPmGYQyCB2zOdn8A1vJbT16nDKnMNtecShAkbQagUvN+
mYh37FuoF+b4yYiql0GOR8cSlnxylPoDptELBmQELCsYlEtZnDEfbNl1EKbyaNjlhxxM/puBSn2J
9WV8IDA1WxXwrbS1Advr6fuFLslfrXMyFi08+Jpi6Te9J8RCQVEFY3/Sw01MrkmyEJ4iokNwhuoQ
JA/1dbjHdvP/edWb/g0T+y5Maq7KyyADpfoaa4hRFual/fAYPVranfFTK2Q6Q96c9C31rw96c9KX
PC/pmlbsTzzBAq6tZ1OfucxacYAgUmHkfaJNXtMmdxgYIsLeabA2H7Pwh4/+hyfz3X3cHPCb2kra
QuKjK4MTl8hDMFhNjRJUCeZrv3bDJSUwQJ+G4faztiBxuMDt6NTkLowL8b43dz+m3v2Zo/57T5wb
yUuTp/aNTnXEd/fXm6CzupQ8La85yUvIliVjbZNk7OfWnGzhCW/wx6Z3tEPFYHlnxHbXzto95fPU
xU7XVKyP4PJxtlkojn6o175oThAkKNEPJouZis24Ody2UuhpetnVJ2BM3iW37rmjiQQlrDjJERTj
1C8C2jJ/xYtYucOJVCOP+GG1fn4X/HsPN7M6tZBcSVK4h8G4lGtSkKxtMEffCrUjP6XqDyvV+LxS
+aAUqRC4VQP6+c2vUfSRbo6WUZ9IXI13JFLi29be0/ppEPeTBgwHUF8vFdFpVmBhMDCWdMNtwyaD
o/HBFi2V4CzC/q0UCqiH4STnS3ptg4M/xTypnPRJWWAGp9lUVUQaw43ok2Uiz2RCQXnLqpzaayrg
hV9uk/CO8fWssLMdsxMS8bR5ipQM5xwD6ddwUWWrBhK9ORN3+dVdcWZsrN/GA4IBwIkPDLN7/rtR
/VQ1mwGlRjhvn7//bb7oOU4OHr4rvioJiNPN+sAhkufW2FUkTTbkac2ElblH97hLziVzMQeczC/9
ijqzmPMtHuQ7dc14fcNRefwADrwL7spXEDqmjFUTD2v/UP3QFDWmDfTm2frnBm8WTxNXZe0F3CAe
oxGUCyhbni9SAwqn8CEEo0tZjPRJqZnqlQ6V7+pybsOHGDq8kVVOGMK8EulLztQrokm6B0G3KJ9T
c1X0TD0WJWVqzqBtYkoCN/A/KJYADFnRqqCTXy4D5kwDkVtQyOjfYxqmUkVjZwmLxiLeyMFx0bRY
hJcw/QwgH8U8+5UzUeht4nL1aukDPWWwpa5xlXvC1pMfAlCVZGP8RH35oh7lp9RFGT2UMdVdN13A
QhMjSXbr6qTXCPonZpg+rGOcK0jHJ+y7k4Xrmj9NJt5zThBw35JVtoDAQ62FPpLnAsiUMTg6HOQe
w+jEgNQBOnCQ+aOBGWZGjF1wAWxIqFbMinwWdo8xf971ywgKGSVSYWPwCpiihzsm29akJ3dgBgDl
kUkZagBX2SIwouJEfEDsnRL9LKIbR/SXcHLm/THFgNcP+vmHZf75NT1hh9Rpc5bYF6ybZc7WrVdV
oRQ08it+HDvk5XRG0KY5hmBLxaKuLwCsaRWV405MIhoX7awXcZLOq3XQAFMSDlRb7jYDaSbA8hRW
cXzIHy7D+admrjUt6H8WPL1/fkQDu5qBMuQWlpSGLPlByaWT4dlZPMNUmq/NVwPaGzSHmdRU9JWF
YuMfq8yJf4HdNPAz5jvwFb27XUKa5MV3DS8kb1JJ7unLQQ4hNnkNOmmcaVtKPSwKdmoL5JFsCxoq
WwVLtLsMlPsQXcklvqNxCedzY3YPTDVZSTGOf9t9qX8h3jXrPZIpHKQcMIy1gTBtIpvOO5v9cWe5
h2B47MHyuMvcapESAYJxaATxRrYW9Jdk/arwJKFzJy+H8e34SwfR7G+kggaZapNLNZkcB5z60Jjr
Zv39KvgTYPnpq2VAQCyGZKJpvHkzCEkhdWaUSCf3QXYX8h6PibDDfLiCKF2dQ6cI32PQo5iFwTII
jvdbvjPX/RZgx5FTGhjga6nY6cWYgwtNLKpjOrAYaKFG48oF9rI27lgc6SZiFE4BPR3Ef5iGaZ9a
FJalTMllhoTykX/eNNLzIsg7T4+6U0DR+wDWvgi3rnKxhK24BzAwqM/Ba+OS23DVMYrHu7eKM4W7
tip77Bzdm7OVVyQ7ohZsNyouX5EdkZyv+IJMBcBQh6VE3FnFQR5/ScEmFTd4yVz2h5a9LzW2bHh8
8OFCSpFf7FRkqw9h9+xdfGHlS873P9enyZ9lmLo0DVQongwO2jcPrdHISmjp5EFwaEY9kfuC3SYd
vYK5yXRFSkgmWQ7JKRjUXcW6qeofRgOfivvbG7h594i9YCX9YPrnfjiIObTmBXoXqagXNGR6edOO
zynSDhHz4OsPH/12QPvnyiaxkjrhkjqBFP9WlKowBMLQGf4ZpX4VPXbZotT3UpzOI0TQ8lUNFoJV
2Iaw/P66t3vPn8tak8dGQz5ASN6/l839Vho9S0HTUm9S69TEIHiPsbysKWV95fG/v5is6+RtUJZC
pb45UVgIE62ul/1z2W7ZcHCWJjR6SaiMN36///5aX/6Uf1/s5tGvm1zMwggkzdRfbs7imEN7/ohc
QK/p2VVLuuXD3Ohe+WYL/aeLTwv1731n+lplgJPGVJcipbo5JCaJNjZ+V4MGBUAmRXOI9CEiiqmE
EcJFqpSzDPuUOfIPDlJQ0Ed60XIycWkslH5Ff/3h27gtqv5zQ6D4iDshOUe6KRXKimzxZuSGInoH
ZX0q+ysLC8xFl+3R4av+1rVec/LkioWJ2vf7q0//8c/fxv+7+K2GpqiTqraMyj9DrTSUK787DCet
2EbK1UWL0P30Yb96lhRx6kLxME2ysH8XtZJGaS+7hX92g8ek/GiVV9y9dQ6u3ntty6tCSwRc3xy+
yfef83bmOX3JCgZ5BGqo583bVnmTJLLrG4p3jstjDiu+Wfrd8/eX+CRQuL3GzWfL/aErQ0X1iP07
o3QTWEr0qniIRMjTqX9iLQ/i4vuLfrWap2dWxFbPW0i6uWYlx6bvtihWVZwcoELRYMG7Z+LzUwrz
n2V4u1J0DZUVibKcEG+lHxRHwugKlXcOzYrRdT1rYEn12kNc1Xs5NBHb7Wt61hXUCwsClAh7CPKh
LWYvfYt3Z/CWZgayLX3J9B9+2682yv+7s09B1Wbie7lX1ah2KbQh2//v3tVnSxIF//vvW9epCPHq
00wVp9r27+6CUJdS6UXemX0riJfo7Hn38KT8+KG+/L4nOi4OuKkEvWX5mqXqjb0ac6Vg3SKv17AX
QXsL3MK2jBeJqkfQN6O6bDpiCl/FdqnE1zpC4XcyEtXmlnK//KHf89Vm8fct3byRzNy1BlFMvLNg
vYrJRsxfK/OuTg+6RwXQHkNIJd9/23/aA7eLziDAy9InPoIh3bz0NbfMFbfWJpUvkr5xlgbnqG3m
7oBVazM0HFkKO8eZGY50WzGLD6SxcjbvhoVllvOYiexAZi6SXsw+gbZK0V4Y1EZZu+mQMFg1OAFj
pHeAK585cPhUtjDwB160KFCBkHjBFpDS95/pqyf27490s91rljr0XmQKp3zk+ANUZqvWmxzBeHr+
/kLTo//Nd3e7tRupoXsoE4VTJ2/C8pFNAemj1i+/v8qfnfO7y0w7/l9PRJRGEugRVTj9+WHwuLH1
ZflyWqeCNi6ChBdqC4E/Wrvk+0g140XjOazpnOczrX4wrWOnHYPh3IdbwYXXELOcmQVok3Tn/ft7
/XKHtkhPlOBjS3Tibp7eQu072Xdj7lXt7Kymlp2zjsTyKMKcIgO7M37/uHF+mr7wWmDhTp4CUeLF
Z90UHMXgaV2qWe5pHO+ywTbUO8ndT4wh1AHuBdeg0R18ZuxEKsEAUhEOI9yMOCjsQ/+unLKCiher
1Z2hnGZOuD8ItRC7mZQvuGlMiQUqRtBqIoEaxSafNK79Hva6Fv7uabHU7yP9V+/sl9fcOGhICwz8
8kQZkczKnyZ2nPRMDfTDN/3Fe95A+zTVy4bCaPpmq8CIXfl5mrunDGp8gDcJancXzIayJXj3WYtw
cr6otCw6uVr/cOnpR7xZkIYyZSdwdBfZP2++76A3pawfUveELj/m6wUdS2f6iOqr7WyEX019yuXH
bPxhcX3xXHNZhdpSNTBZ31bQkZL1QqQE7skTDu7UpBsPrvsWxguCZL7/hD9d6ead37dWk/tp6J5E
ETk4aPvy6MHgUjjkd8J/e8adVi9yOpzhtK0pmqeb+evxHt08Fhph+jbTY26E+yJ1nRp7lKDTYUXP
mMP5LD1xLjQ9c98EvWzkhOpZVU4BuhpyDMvkwc2bdWS5q8JH/+jobH2kzpKQJi/1aFqIjyRDYmLD
M2waD10TLCMFP29QI7Bkx1JOIxKcRCG0qYVzkC2HzqKrJdj1wIk7swCStwAQCaNIT01/bIWW3tE1
gXEc5cY5xIDs+doPL6avjjCGhulRBw3PWtNvdhJObFbr+ZV7CqEeo/tR9hzRJDJzhCXIWgiNoSnN
zMyWlB+urEzL93Z5cx5UDBXLK+XYzZOlpl5POc8Poo4FRFXmSxvBeJGVs9I6nbUQlU1mZgzjcLwz
vg3KuRreqeaxwaTshOBgpE6ed8gSGcuA35uk/MhZYZp/tMgjWtd30m4eoIrGILkc8d19v3a/KCEM
Egqoa0TaCfLtCCSMa0w4lWyd0vClatELuU9d96xKj1lwDnMivX563X4qDk2RohW1sAbIHxXJTQWR
u30X+yOvJ4pyJa3s/1SHLZYt6gAr+uHR/DTiQXqrsePBVoDlxL/dXM5KUzVIK94wrIthQC8JsM7F
gMdotwVDgWI/OHHCMtu5n39oDKjUaIo4+0iSU/YTtv7TPsG9MP+SFE4+po4z699HN6kLLfYqwz3x
mYESx/4xABBCDan8lKbypw77Z1FyKUPmOI32ArW0frMlSV1FlIrvuidX7GyR1LaW6QxVmJx6Nkuz
EvYUpPBdu+E8lkfNuoo+fBAsg5VkG/SPSvny/Tr76rP/fUM325YX+V7WZoJ76voJYu/iWi+2NcCc
4odf/BMGZfrF/77SzS9edkE2KhofnbonIN+a8WcpmE4sARrNXhX0hZ6LJCJaxATnWFNCmTA9ecBx
ROvU/kbQV6mkdGCT1uyA8dj33wNisNv94s/9TacIujp0KW9eh2mPkTI3S+EksUXgG6OE9jrsJi0R
kMpVKAr43o4kvJlEC8ZBANL5NGhPHnrgKH/vWiQawdaziiWnuG0HjrDIBwKF9+r40jNDrYW9V33U
7oOPODiVLgZYsaFn8xgfCAvgK0G9pU8cMGyu7UZxXyOyo2R1X2sHf3zoCCCp0ViVmFJD2j9pdJWr
tyrdgPca5E2KYrzJDi0wMs14G7QTq0pKTxYQnyD5XfcbFV2Ji/Opdd8lzptyusUU751S7ZiBLwn6
vWJyWOCY0MJHbWO7p92ud6+SJCMEow9O7p/XvYsWMmH6yskRgb9LhWQ1EL1RYAwCAhegoF1NavHM
aJdWK+7zSwL0RE/wTVtHk5I6wHafiG96QwoqWMtu5AP4c4XnDBdimqEZLijhgDOPqjOVtl4XHyzh
oYTEWyNRcAPkWR4DSQq08cCPxMmyYNagBYvGwIrWLSNCgqbbKSKAnvOW7qrWf/g4PDOk/bWwJRMF
CoRoOf9D2pktNa5safiJFKF5uPVsAwYBBoobBVCF5nnW0/eXnOhosB04uvtc7RO1d0mWlJlr/esf
iAbEO3gfy9LMjMv3CYF5nN3kJrrEOlnEDv0TKrXBb5c56vfOxmyfYFMFY3DeWGK+l+Mbn2yZZAvI
BSvHuJEo56u8Wk5Y/abcBS8z8veKEawH5nA9LsmZ/S/h762GgIxXWlQcvAEEiHR6cUTubInfr5a4
CmY/pT2sFIN7zyHr0F+N3tqIwdNyc6bp8UKJbhuy2WwHYKFE3Rc981elNiGjJtRVOGYddkYTIRpB
irqBHbTCBKGPEAJBMzbu5RxuQZ5dA2MNdrOQNcKWUnxIUWUoDvHZsPfIzQRuyjx9mN0OBB5lRbHx
YphH5DcZ2Nn6GURPekkc5GxJeYxli29mW/Ntx2Gz5o0hvCTJ9MnWkc3BtfU1nPYQXfkA4tGzlzJw
cxhFYQecWa++eqMVmLgfUmpr2cjuusq8reAUTZ4JSyPEOCW9y41i2SvVteq114AVE07MkrHTcG2x
G58QT5xOnRFBPjMNXnrKy/CVeldZJPWSQ6BIOxl4srB9StpwE1bPTrxA8pX+Jd1jXcHAoh9obZcD
JjIUEmLLhWds7epGbne9b2waGH2l8tdEpZ3XWKlryyg1lzH2VyNwQ/dJFpzDkDdFOJvhzapurXmd
mosCKDq8kvzhTkl3BUglZl2rOCRKBlld+1ywN9iYZuWFjY3MtGjIB4O9DpV2HOq/NO3qJxhQ1L/5
I8Arzy/sRGGOdYtWLqtsx0ryZHXBVtLVxW2EesZRX9kXODZ04wYbUSleEyaSGdaqITMrjG+VpFqx
bABmAUlLCVVjf5PZMIyg1skJVtLiS4FYHhrVQvfeTHonPXC2Cd9zKFhbNIFjkSO7RMstvYLYCQxY
i9F/IvPtmFibAwjHuACbrpA6iXGH+G96+01nUielV2xJhiLv5NC1tDcbBaqT72W40BlCDjNVHyWI
oFLxhDCvMDEPwVvHgy4NB83k2+3hy5EdT8rmvnKeDUhmafquVA3N2WGcTDe2XgPLAVZ7KNkwJAWi
DYsC87BrH+8a1YC+iae1FqIYZHA8sKFp9jJ33lKIV2YATRtnl5EJk0yE19vYC2p+CtiKHAlGltTV
rJhVrN0bkPSs4LF17i14yv1Q7aTeehrCF7skCbksb638TS8eeMhJ/E/Ju43FGFPVqlXSDSgfmusC
4X9CLnhq4Zsr60w8qbVst9eshZIU147+TNOQKAWjZ9wpVvxFsYNuLHKI+WGE090zgthEvSDNR4z3
/3JUOLwHFnEsjMxh9UYZHitwNPUJzu90qDS3QMWUkvBlVq7czFXLdXCIjbgJmx2dEQDp53TApreq
bXYVibTZEsHEjvYQKy/CR180y51aPPygzjKOi3igGVPUECY7CwtgesKcQAn0TRJ8ImVZaEGyga4j
/hWPNBbS3PTY2HWw3Kz61obbFLHL0Koon0m7ZxsBRFfk1yR9x0UNWwZ8pnn/XaJeFU5yBcSt6OG6
gXTPm/FtImCCj9gkn5MQC13DjYrZVuV/Jvh7VobC7zE3jgD/6nFhY9oHmuwxOrTliyaHX9XaSTVn
qJrOSBPgTT4qaYykamh5ZEoaAF2NlJaYENU8dNapzfSdn2vGsEfTfMfo2+jCe03+q4pGY8CcsVnH
MDo5REhVYDwtjBlNJphUvuKQaRzzPeqgCufoQuV3JTa3Mfu7443zLryqhA6fwGgFqlh2E7X7Yrov
s50D4ByQahWqjy1koZgdtofBWOT2TSGZV6UEMjrVLuczVqahusLpq+VNBwldKT+AUkRTcGWr7VmR
NMveDP5ypwCK4zjAspbXETVLx1DN6l+qfu0TmGePNQnQIrBtw/aOIUi4Y//XnGajeS9VkCyJjbbC
atN7H2JShEdyyqtAxrnNY0bqmBSzV7f5xzRoJMt+BgitUNaIhyBO/by9UQ2yfbq3QnCe4Jq2dndb
UP+E0JZrIrGs5s0Y1KfBkOnO6vkwDNsETL3Mrav0oyn6T6fgL5+EhExaGuOfPCBQNPCIooqfM/WO
84qNkJ/BRkrR3SivWVhc6SKFZ1x4BHpMdr8EDwS8EZbRmnI7Bm9lJqMCuZ9g1HspjmKQJ/nPI8q1
Ek5NzLmsTXhpG/VSL1Atx8pN39BaV/GVlcBDr9CDLqIgRNGv39AhLDiPtKDd2gXOZojwdFjUfaVh
fXYzUk3gY7H6vdI9BfdEoWvgQmTQfUOyO2p3xtRMu66vsJOmIqTyxM8nNuZG2cxmfbsrkYIo898v
KdbByTqh0wOzBVB0jocvoyT7U98DAoCw0ujRZHBBjjbQ3Iuw8UnjzK+zZRnaDLAabazxs5nrLKUY
KyMBUGvuOXDMaJ8Rb8oL49Bj5B3D/fz9x53roOBRatAoiZXGVuvnBctOVkbDM3Ae7khDXGuUbrRx
oX5ovPvfr3QKpojfhqcqYzm4u+gsfl5qMHrD9tXJEb+NGpIj2I8w12Qhdu+cpRKBJMmNfV9Yl4i0
Zx/qtwuLP/8GbmmmLdX2qDtu37+q+kPtQMeiUcsBp28cuGVDfInFcILe8FMBI0CDdaZHqBx/XlEf
wrTsS9wHmLvOgP8dgu2xHvX8jUHCWutSA9IXgUtkB+fSGz33a+ET2OzrUAzxTPh57a4MoqLG/MYF
alYagqWwlXMrtA5ImgaXpvz31yp6/uPV8f1yRx/QVJmFrPeiyfVlCnIsMrxDFlHfRC//vwsdgQ+J
HRt5DR7sDr4o39jYIA40l37OmacnyC+wrqFJOI559HOabpLDMWAB0kCr4SfVIAFBrD8n+IxbpJ2X
gNcTBN3m7AWzMpD0mDYF5M+3ZTee0toRKG9rItnG12myqGfVm0Iz9nmG7KH23S6S15VHpgWrv5ZB
Qwcmfxw9JQCESrxPJhMyUbBjWyIeMYHCRnpREZLHymHSoErdG/DrOo0Uh2jXjagOLISQZHpwdJZI
QTJ2UtEa9SgpEuSh7G2V73FI1zszQ/MIhGZk3Nxe86ZN3PYPAsuRWEIWWk+vw5zZWP6v3zVPBdIY
+5LMBPboG56cSJpSiBRu2L+h9vHlK6l5t4tLVO0zm58JjqUZuOnrbExHG4OkpGmh6B4mIdoTg+2y
vuVNp9Dqg9vff88JDQ74CCAUZEaFCweOfHQl6D8IdyL2vhLgKBD60eA2sDHp7KKVVcH266Gu5Tsl
w9TSBH1Bsxjr1rwkKVgv+rU8HBqzvR/8/MHvXGOiT4Y9GkIDntJmMSlrLXsy2iefom3krxkjFWRq
HmN/1vry0ncOwrzLInOQIFGVhjWrM6TG6rIjzst6GMuHJL9Xa4U7+/f7Dz+zO5jIkSxFVW0mcvLR
op2kEJiiEhsh7O5syXKiyWQh/X6Vc0XBj8sc4YBNldqeZHbs8MOSuoyDOrXLmcBj6VxlD9YhJnxo
3v4vl6UUEUwThn/HMnbDnoowtitGAt4OOMshcgnzWc7PJEd3nZPNtB3M6wsXPVOOmCqfEMeLhSnO
V/b8t9Ms07FWs9TccePoIdRXZaU/aNlNF1SPpY11rxKQzbEzSPKRdDRoqbKWg7e8oddVlce2NlfA
8iKX6Pe7Ordtfr+po7PdAgPIx775OnQEOXadSvdRtqy+AsQugf2nLEVW0xcRBuDboCU7+qq6vq06
L2wd1+xCIhC8pGHeamy8gZA5gx4j3/kV4HQmIgeoyUOi2fSLthfnNg9aJ0WYP1AbHp8U6iAmNCm7
xdA9C6IMj3ao5GVTYe2Na7AAEPjcNXndYz4g2xISaDztdW9dM5XBxe0il+REEyM2GUMXThwGA0qs
On+eJTX/s4dmst1UZXOozcVgZUvkQ7S4OubvAlbTMcQVYIdUEH9NKGYWXxcAh8j2zSa7a6t+MZTv
XqwumFvIAIAqqFmOR4VJ1HicBkRP8g+/fzonhiZft83whrIQ8zDGjz9veyrSQo9xfHUlZ8dCosTO
c2B0TLzLYa70WGub/ooeEfapo7icRBXkIxaZjEAcHZoz7nxidEswvSHExx5Fxe83+DXTPSpx+M4E
kY2b4zA6qgkcKVaqsqxs10zXefbJAJM2j/NrbiQ3UL7xGJCDpeCebPpulf3ru6ffb+CLw3F6A47l
8BVbMBqPysnUc4x2HAbb7cqNQNZtcAta5xDcrsKu6KNO7m32eiMCeyDYG4Yd/IYS5yS29VCjeweF
Sq8EQvz7jSniHP7txo5enRkMSWak3FjUPVAwscMLgqG07kFxgXboydMEWZ68NHpySDEcvVRpn/14
iDgmYVy2YJcfbwVjHMlq2cW222BOFDfp0tCRw+PKa/FANKKTQAAERKvS8BpRsxA1TkML10BV6DIC
q80tHoIGWXesUvD7AxEOk7f5/Tmd2bKZhGoyfAVbMGKPFmbW9pKi2Knl6ubVOBCYueSY8KZ95m+D
S0yd/9gDHr2Ub1fjH3+uJ4tQXK80uJoqp9hiy/NRdTtc3amlGINkzltYkEIMTNNm+yppgZqeFXI5
nZdq6DGPfYoeFfMjpri2kHQW+bPTvzKlaMCrVIRzJFgNjQP29lKkCsZy/CcoR82KcXNa4zW4yDAn
T+LrbhrIZn2oHLK6KW7MNwEqUawO8X0O4CEHhKJfw24Bh8amoLSeS6deR4BNeEeYmPM1DKiVKZwb
2VVGimLT7a0CTgAu27ge1Im9GbB9aCVlgSuKPAlLl7dCsuZBLs37Lr4L+20Gzp0TzIhp1pQ9D2ML
dGfe2TAZsIfx7QTUw5xrNGSMcyQ/nGFQDwSGdWVkLIu6WjuYQuDy2JX8yzeJHK6qseN3M9qL56Hk
5iOqy+SDQMKR6Kguv47GnUGqvWEhU6j/UQZeWG1nDpwf7/WIgqUmVYHrGu8VjkZpXUFQ1wG2e3l/
cZp+pmqz4U1TEbAf89UeXakuq6jPo8Bygbx82ByQH23rFc/A35fFmaKBy9iCKQBVDlDn54c6tCo0
0tgzXThSlGxi9xjXjb5O23VMzqjj/n65M8/v++WOdRxOyYnNCA6wfRTAEdca8GCGRHtpUzpX7dtw
OdmoIZ9bWGb//GFOkUyZoXGlMUzXHeZcGWMjD3CuQ7A4SKu6ZRy+SA+1v3MQOHUYdtyEJN7AkQjL
ewtEsj/4vglivO2lv6VEnnDj0MnXO6lAzt0Rpl5vrQlPo0jZNrW9C1msPWCxt85J28xW4bBqkjUu
K+aLytg5BX5QkHtpIaOU4uH3x3pmc0MooukI4TREBccdbBdYel7JueVi+G2t+SoJkTa3knJzcQh/
5kqW4MgKf2XERF/uvt8qX7PttBHKl+X62Q4lQTQ+wZqnn9Aobuzyws86sV2hLGF4gAeeATWKtX/0
dVZWPcqdZJtupMbzfGR4PCIGlbYeFqKddGXHGOvDbcj14jbDpRxHZamqdtYEzz27lhVMleS9xqyu
a7YTtYmNWYDhPNoV4x0i2AoNB5Eye/XU26QiRQSfjzxeaaX0Vg2HrsNxxXkhzHHIyzeH8BE9NHeG
3c+SIl/b5K1E0l1XkKI3ULc9ZgUKLkyTWrqfMFj9/nrPLNLvj+H49VZcMUyZTtAjs0v6C7m5wdUg
4/iA3tdiSlld4j6dWac/rni0+/TBNI0oZE0XWllWuyoOVeE2qT8gMf7+085+T//zhr8Ay2/fk9ZK
U2/0knjD11F+I033vvHR5ZzM9+mlnuXctWAqWjZsLmC5Y0SjbnHwMZrEcjNiVcwHQoaKFkKMPJ9E
BM2lj/fcSyOrB1oQfFSNBuXnBiSPja10Ey+tqreNRXJZvFQJhZW2k0pzAHcU66Pfn6Ui3spx1aGA
7cL2okqGLvfzkrHl04V3vDWTpVLLc65n5u9RtVbsvQTgaz6EdIfNBWDllD/PKtUcW7F4tgBCx/pC
3/O1UasCB61yOg/Mf7HSPE5piPN50dym9WsN7ySAJO7gkjhCoB2DdCM8++s7R4+XrVfepxCDU/QV
My9yLjyUM+eoONwcZIMC4Dsmi+ZamfpqY7M15kswLKZ9zGnU9MJnfOkq4s+/fcZOlURc2iANWINh
fs8UBG7kxcnE2SdNoc3oBRRfJDv+vEwh+2FmNNT6MUNkkyGX1onpl76o8GtV6mmtqRnRdaZ6S5xG
WhGQ0m3iahdFn8KDEHApG+PHJPb+9WV+4Qmc/fjAChWbh81ZdDxaSD0rlYektGA/EaZouAzPZr33
FBEyR7a04sykGkLHm2Q//f7Vn1tneO4w1+B5EAZwtM7MpLAqxR4smOb1TvhDac9qjIOSKdpSLCgt
OPIXoNGvcdPxQvt2zeMyxuyxlpBSrtmVzVbW3AZtPmZwBAqlCnuyg18asuXyWcZJVpG8eeDc9QTl
aOhOk0tOsSc2mOKQdEx0XoTkwVY9BqNAcA0jDkK2tYDwxGGYd5gB+uImio9xOMRFt9BwKpGXRWzP
C2Wc1SF2Yu91d9U65qq1sXEa41WAhVlhyug8GewXny1mcCMp1LVHDqhR7VOLysn7+P3Vnetdf9z6
0YaVdV6a2npkQWb809JDCHKUj5N09oT0npFJgSmijd3gqFYkxeARV7U4+11ydzsH2nAbBm3cVx18
bOdqqiDdZsZW7Q+QbGKQDsi6UfQWqMFWq61/UVW9BfgQWnDcnO4zsKOH0sk3AyZJcuXPh5aoXIiH
yX1SlM/lCmRwW6eu75XXllrOyJlhqGvUFza2L1nSyUf47a6P9hzf8PRRMzk6pfTW6oyFPsTLQTY2
EhEtnEsksr2kMKL8jdI26+RzgoqoZHhhEyGa42A8yDc+xBSWZJWqfxSUDGq0YGLxf3nFFix9gAGb
U+loeTo+AR2TGUP/GPd99WSxAQdKfNV6grBIiEp5ZefyEmnLKh6Rl+cY1sjhtQE95cKNaGcOR5LN
/vtGjvfOtuvy0i5o3TIoWNqjF215w5VcznoHSxhcCr9SBkeicHLSxQhvuEQSPv/CxECZQS+/WhZF
17dDQmmsIo16qtmutRa96ScLWueCbItakBNg65RT8qKhQS6FtkTcj890CP9YPChbeR9BQ/Mmh1zl
YS6DckYT5pgloei2hc8AwViX1sX5Lf3bDR8tT0fyaiZAfGExIUdiMcjTjlU51Pcyto4ZUeScpVEE
+e9SgJ5yrgDlHDEcnhYC1mOKQY0+ItVq3XQNrGtyBmKwuZ0cJ+MS/9i8vJMqZivgWg3ztRaPSDtH
kQgTZuwI3oQZxHPmcEy2v39E+rkKi4kkczEkCTo1z89XGNfGMHYSGxaMM8bm6iJtBe8R8zZ1XOi7
Esg/iNO5wj5BDdAyQuohRRXQnpS8mHdDe5OSNp7SJ2ZqtFSwt2jKTTA0OIthNNg8DLThjfYWQXRV
NAJFfSWb99KwsM30nyTBAoYbDJULnzhN2TmBcUvUPTHrmGmCfDTF2+8/F7zhdNFAhYCaoGKtL59Q
E7y0KhuloouWSmM21NCRq13ZRluFwAtj9D/sYnyKxhoXhVy5UdPntBsPhjZGbHj9TJo+O8tZKy2/
nohNVdK25d636r0fY/lp1ddSmGxN4t2I4eLMwec8RStWmVvFSTA9FYYHXXIVj+EyCtorU0H97xNv
TDgfA1hLmH4n42GC2NyVpA0TcdTA3VQxhzAC86/MXLRK4EyTXS83JMJi9hSx+TRdRaRwu9Y4DJv2
ecKhkojKiRSpBKbqqKGgy1LtdmWqNdgADrKpictp9KpM/3L42FVdzh1J3RSN99mra0MlQ85/rTC/
SgKCPxzohm0M6K+sG7wx28o5TPT+DZlVGq55Rmy4etfuuzp9GfVsXpcmruB/uzq40bVgocLIqEV6
H9JI6SAphEfk1V3HehdrzWC00vooLOGPFmyfIbw96cVOwuve71amNm9rHGzyyh0fLAxd28BZqSFM
QEe5zYPixTLbBaUlhqzFDVT4HKPseqESGWDzVL5uht+iNZSPSnotbgMq70IhQqAEppU4fFnrBQYy
Jq5RvY43CiNMiJ0pWa+EAjgiq7ng/9bTthyINF81anPdScTOW+spSa/TzLUbgt8Na+fJIJF4QhVe
tikKlaUxwP3zZzE1BmY+0IIJsnnWcvuuL5Dn5YR5Otu+3jdWNgdNtwSc3XgrjdQxRuo92icNM1Wn
daW83x+M7KElYbIrtMc0h/CeYVM4xXs9i9eOIi8DDaIzSZJ0TySUxUMBS6Je6aFxAbs4NyCjMKPX
ZKatGbjw/NwqJMkPpq4xaMZqCzbpTFdvkCUMMPTTIbmWu2fChcfgHlJRLafrRg0u0BrONQtg3Qoq
TI5eXT1urZXYsyYPLqPL/Ci7bvLbqbyRKnsbx58ONVQIz91ul13DBlqCxnVvWVDOLCKRu2CX+sYC
n/pLt6Se2U4Y1jEgY1YgAm1/PpNUqoumMiPTzSQWSbXIGaYQsCZmdNQok4k9T7wtiMke1xdHc2da
NGGGwAhcVTQ2tKOtu+o7xuMl/QnOylCfRn9TQNWOLtQ7pzpq2m8hS/xCybBBOKp3sjKcVMrHzrU4
uABet5XkYDDFN8pHbTyavaun+759s8jTKKdXbHY19aNWZSI0iULt/hRY66QmZUiQH0aUFvFUL+A1
MGuCvlRgEB6EmzK/hoiLGyAQVaLeTL4Br1d9yYRvlb7Vg35ZXyySeUYnL0+1GbYKGR4nMgfCz5c3
ZvbUhZrUuV6OU1T+J8PIYwp7AumUZdRIi7L+gErJjRIdBts8hjaR3VUhhQrYmOYYuG/fmqIOxJ5W
I8hpiXIU3Yr/p3E23tPYEsgZ+nujzK9kMl2lR9SyXoPp6WDhmrcSuJdRdLMCVx4nvbfjz2oMlpYN
kGIQzOqv8G1Komur3olqqkn+OHg1JX4yw4g24KxIcaJTdWZR5BSWXjOvs0M44EtHzk4a/I2sflGm
BWl48tr2x7Vk/onQzCpqNS8jAELSVhN1llIvdx0+/sOHBJOhxKZcR9mn4KgVe0RXGNkil8uVfavR
GQxWsvZWNnwA3d9m04cUGjvGJ1GHHRUphGEbbMaWzVMlBe6gZc+9Qsz3VV0aD/FjgZPikA1EKFhz
L//TayxVaTVof2oYDWjNqPlci79ZG9WNOuJnZG1LXO5Du0Fr8amZ3Sbo3gfuVNXpgjtr1lrS3Bvu
SuVFyp9SfGfb9iUlWUSND4UHJ7uPb5wsuERIOF3ufDFQewQ5Q1edL3j3W8Hb1no8wbvqXL/6kMbm
oUu9nSaHd6FzXXXB1suyRaI5d6VU3JN1gkNldeso5UJTolXL1t6Cn4+TPQuvbfNQNclMx0SGMa+G
93yOqAjJ5qyMlsYwIK3RZnF+rw9UfRiqxsZHXbsZop4iXWcSLncG3XdqL3V9In09ZnqrQcIPXjPN
/lPC69aDat1IGHswPNIra5YaWBeUS4LPw+G1cXBpjiykFSHbZL/Kyn1id2ufMJsRq9tsWub7wolW
qj7unJzjxlcXvKA4e8wNfd6qWCPA/SgQT/g9WzFeebFTzLNwPVafhfxhZ+Ec+7my5rUuHwa5mJkm
OX7w7KOteMkqXOSe5RAmr0pTzH8v8b74MT+7SBULT4JM8DQxZSYlP1d1m8CJ6gujdUM8PBxsVHE/
JPBxDFxNxYHW1Od2Bl+zuo6RT6TRTjJUlMhXZSovxBqocf5qinTftthGlocp88pZLo0uOj30D38d
eW3kT5lwFxbpcemd8NfAVddLt03/p4gQOtkAC6iO1fbv77/sJODCsTUVd1oFLEqFBXoM0vRKrlpp
Lqyoi7+R0+xzb0SW663LAcdEQ7+F7beRG+U+kG9UTZpP0QRSxN2H47yO8f4VRSkTWKM4JN2DzO9L
IU9VxaLybYpzibiZlIDn4hBS/P1+62douuLWIQPDN+AwMcVW/G3hZKgzkqTzCjdursOxcevys+lf
FWHNKZMklyzT1FoXyUeVh3PzYu91utH/vPrRRu/ofZ9LCldv+mw++YcEHEh1SAzEazdVeVuMOUwy
nwmIaEuhP1K2enmJF6ickXtyG9QKjO9oP/5zHn17CEwljT5RncLVq48qIA9uJDA0eh37cK4lHW2R
tpzsgfMhnLeYNShhdWWRysCS3iTo1hvcGIoec8UoXoRTievjbZQGiwGtUsb3W2B3x1FbEx5ijssE
VZ1V5jtIw/OwYQ7a4m8dhNs0U14B8RYZUQ7sKwkSHaNLN0HqzbWOTFySpJPpI0FAX+TblM3FDNtl
47taRA0FCXcfDK92t/Vhh8ZDsCwtAvcMPAEjbeZoV+Ipko2rdUgwmeHn0KieNDunu2+XQd3OO2D8
vKTj8tflFC2gkdBzRouhxS/Syl9MkCn1yiRpKLjVmnIpte+IQxCMcf6Vc9P8aFL8wPt8nbDd6CFu
4lXxZBXvgR/MLOu2J1QpxvLPiCR8Q4JZRnpjKaMSMolZirepR+QUAV56ZC7lTJ/XT4maHmJKRpmW
tmuWA5pR33EDrVxngf9kkmgjtNZX1sQOpt/27SXEyzj9MCk9kFLoskoLTgH5c1l4WThUgVK0rp/f
NU6B+Sa5K3bNpyEsSGc4zMIH8CZj0UkveRKvevOZhJQ+oL+pko1NU4Rtz8LUkutiIvi1c0aSSTY6
tWjhGf+SeoWefO9p1xMfu5e27uDJi4iw23aXILNo5ALSkWsm43waHqfRWilFfW0Fn6pK1Acuuc4c
xiBFQruI02FZp97MLzi5dSvZWLmxchQ61XWaXCSbi599vIUL5xMIniDBtBw/H0utGLnhKFnr9qG5
Mlr5asKIP8iDVRKRDjumi7R/N0tzPShX9HZo1ZKlHD2kPUCvTgqe+mfy9S9oNRQe6/qd2u4lJFBl
d5V1TLBp/WL5AdFrol6PU3pNbb22ZQ+ZKdRla+VQVHF0bnwybIyp3PXdbb3uoYdZ+P742CCYjUaj
cY19BXa5Os7ohHq3Hn1faMAfJ+ZAGsnGXCm9Sf7odI2FBaJYZCQrImtjAthIeRZaoSuj/es4+9Hf
t8pBrNPGvpUkt+yRJ81GArcta6uW7wnZShRJE2HFVFSl/GHpvfja62Cbkqzb2TcyRZ3iQSALYW7g
lOLT5eZXuUGgfaPoM9+y91lwYUhxiqOIL/d/XpH48297WYpphlJKQesG4XvDak33UnjhEgKMO/4K
wGow+MQ/UeycPy8x0WbGY2VxWEyvTvFSlEutOzR2zg5CPvElNPW0m1JRc+CKIVpLGHlHVwtLe0jj
qG/dxCYiKV2pKUV9iB4NmfVTiqu37YPrFAcaICeY1gObtoy1rkfJkF2agJxptWEuglJhmKYIFd1R
a+c3Yd75StK4aIyFXQdRPlCLrGo32Pe2sbckAqI8bSNuoEuN1yq9//28PvPoHaa8lsVzt8Qg6uej
t5vOcBoPtxu/eErGK+9JJTWLpx8qz6J2/N9fzBIVtahssPc4QpENZVJi2YlwL5ReLXvjVRDZ2aWD
e98/XD6Gv/rVo8/KIRuG41cQW2mdf/62ybSyDE5740piclvPcsM1jJyuyIcA08zyvJlX1lvY3qdB
s2xjRKOyhPHuNO+maV6G4SqxaD+ga6HemgWcCVrEPJz8Vp88haSerhuVkGn54MhPVkpkqvP4++M6
QwRSGf5C1cYUSpOp2n7+AHOKEhVTKFSLHHkxFm7CwRmxYmOE2JEZSxO/2kqHftagvAAOk0u+Fgfy
+ouq5Dd2Pq1FMTAxwZ/86ZCX7bbJ83kUWf+a/MlLxr2lN3977y2U3s1m2qSNOs8Saznpex8bGIVo
bbdJtqj5MIRRrxyem5LF7Lp3ZTktPEXfJsUr/k0z3w7Wv//0UwydX844VgihsBQ6tsPqGZhmiV3V
blNvZbABUAWC8NLgClLihUudbgfErLP78PWbsACOOz0vlFEk523hJs5BtPMRgWPQsTv1wsd/OpJA
ziXj3skCEDE0X27g3zZSz85JYxwoiR06E0V/j8o/QYZpRTFwTM8k9aYK/zYknIfZBej/ZI1zYdjH
GqbxYoplHe3gVgLcEkqIX+NxifY7NR4d549vH4zJzS7Z04v94seaO7qWeNrffmRkVljEdnLt5hgP
lSGhI867JH+08TLge+qIz3aCCz/vi0N0ck3QQtY6Dxfw8+c1FaJrGlPrajeqEbW3S8JhGPV42S3f
i0AQlGQ5XapcTls08UO/XfRo40xMvfXZQWrXjrfwVaiyvWDrdHs7+hg2wfgRQs6h+yD8W1pBCO22
BdkD8kGpb9GvQLkc9H1cLOuSAJJ4rnvX2t1gLVFl/b6OTj7un3d5EuqjqLlCGGvt+vacG01JB2zU
FyhmFz7u0wHh0YWOzjGJnJVWEwu2lK67dsBw0l8U9YKzMxM1myRTVFrLIpMWJkCHAziWhsUca4Be
w94ifuVVGTUwGrChnCmzUZEWA6J3BauK35/Iyc5ydKPq0ceiKaEnS7y3TF+mFkrcF4npMv3HdMne
/wzxn5QpTAFNmTaYtXd0/jg1693stdpNFHM24cFvlkSQkSTeZqLn8mufgJ29L+h8Xkwe4zBnbahO
vswuQbune4/981aO6mzEs1WN9KN2CXQbnRE3ISwi9HcgprIwtl0+EVXP7E+9Uto/F573yY4gLq3o
ukmpBTBw7AnupabvaalSu04jPwXKdYc1weC/gdbO0O7dNT4u9FTaUF5noKozCcWGZClzjxaoxPTl
PSrEWQMuiSKr/CjlRyM1lhF0Qi0gI236IFbnVq2njdE/dwaWenKpLzBpxgqbb4+WtsUZop4eE5lR
TOkvu2BaTaoGGJpvzApsKC4XPkFo6KSZrS1VYoLthgDuIpz73bNvwkGQnps+mY/bAYumgukmQxzf
T5aFP62I15krVTWvGGgPHZKtZhvhDWT68q0lt8te3ycYs3hqB9ZG71/GsC4Y20g0Bpg5BmSR9mjq
PMeG/tDN9PH+94d//hP89vCPtsbM8vzcVAbOUesQSnuFzkW1MEKAH/o+OCvD/iO+fqs/5BozfOvm
wYN88/s9nGxB4v3j+UVxj2e4dTx3bpwk1bW8rDG+o5JC9ZmudSCRix/a6THwdSHbxkpG1ZjTHK3s
QtNIXxTHgCS9GhXsl8eiJQqS9OsKHMUnOU+U8E51cZ2f/cKFeRyrHSnXsXlWZdlBkIxWJSCvGhBV
rg4y5VbVbWXgismhjx6UudXtvd6lDWwkaqrkAwoMuYgPcrtPHPIuy0umXienPmMZNh/Qa7T5MPiO
TmK1wWG705XK9Zw9wYMENLqKceVM7XxA0uBcSij/+vt+nMJf1wOLFZpbmcLt58Zq1IrXlaFcuQJJ
aOxhMXjZyuvipc9SMkt/QZBbXxCjOLwO/l8V5NHH7ChtmbIaqyE6yH35oGTTWknLQ+z/bUo09tj0
JmNCUmk0B/pYOtiEqgcxGKgx5erLemEvcHpguj+QLyotawMaUzK7Dvx0Ida5qcHjA+qRyxxnjwpC
Q/8Qycq8iMiVxzsWToKnrur8vzg7r93I0WxLPxEBenNLF1YKhXzohpCl955PPx/zYHAqlYkUZoBC
daG7OiOC/M3eay/zidzFp8a2ClwOs5i8RyiKP46h/lwmvBBQXQ0HCvghf1C11CEb06JpzuNMTCqL
wCLjzrzu0bZaoeBz9//Y6/5x2a3vhLcv01MjkPhOHGqt1pgNs2jOZntbd8sxoXEpG6yoFPGuCOIf
Kum/rjiEtFhBiDR43x1hrHAQJg0r33Oe3i3ToUf5wnG/7MLuqlN+GFb+pbnjp8F5W/WTuvFH2Z71
cVHNatWcZfmM/Sj92eKikL8aqga6UU8yUwYecm2gmsLrB0Ca2bxBHivZQeYm5SWbWk3zBKa0Bvzq
HBKCdZJwg12BIw5sevDRy+MnjTxOLEO8uG+f/30w/mXKvbb9NHZY/jJ4/W5/W9J261MWNWdxotdM
j1kkOgBE0fDMhJV5DrDRdd+OOCHFtkgeGomFBSnb6c5qkOeuZBFi64bdv7/V37BrvtWaryPRM/yh
Psn0vhON3KjPpnXdEiVQUq/J5k1pXDOm08kppIBRHbACVAzidJihagQ+/WIjkLXUQegJsBfXrpOf
Com/fTEOM/xN1uWFFv5biQlwzeRtTutz1ll+BEmqVM560PjrvEYjWUoFKmZcdGSWY827NiI8emFn
FXuFC1ohj7ixsP3hOlikg1h54ZC6/350f7ltEehT6okr2KBgU/L7ESg3eZFLzVCfRcYdOGvfWcb8
nBKyVBNQqy43GdLAHgJdgnV4e5NKLYhSVu3LcbxSI+3/69use58jYNXWfPs2lhT3spWGvEiCv4n1
MwoR/6SLwLwxwbtHBC/11zmr9rX6bxURFPYOP8f+h536F9tPID0ADPww0OjC/v79qVBkR3WWMMyy
QjbV4OTMNpGZp3Pos4qk/kuPegfTJSdQP1XIWUaGBFMiTZWYbzQziyF4Ohj/v9/VX05GvhTtMJAX
qcjfb8c+iDprCRgU8XBGEwLSeIlMZ50J1T9WQH/9LGaUK6WGv/1qJf/TEw+qIGWyqFVnTb3NLCyv
4kuS7NT2fiIB+t8/6y9HMIDX/37Ut2cdqwqkVV2vcO3AzBsRkXBorOshejYAbyL1//nV/mqm0DSr
eIsQqPitraAQSwdVr1r2IUPlRjkmubgBVNcRb8VMGeT+YgraJpGtDR4Kdh5dF9IzOceeEUh4NB7m
oMJfwPohfuGPh8C3IgkH8hBAL2t/fR//fd6y0jCUQvujwYctKnNtx9d6Xslne0Hb/uNlpP3xhr99
4rfHruRNapVt3p4HufnsoLSZBHs3CYlzy31JDVj22FQX2KuArkWJ6gvBhWn8oexF4i+h0ahvgZbS
E55bEH9d7Lw81TCkjreY0BlQQuEt2gaq2myzTC+CYd6lsy80b6k+uDLFYyxs1xHfLH/E4VswjPDC
FKdkuzPj6rXxVUDUP7W1l0rxLYYdEiSFpGyZGbzSdsdyd5fh09mgqkWKu4QfEU23VNSbfy9N9Y9G
gIdksN8Qa2J7LJrfXksqRkmZ13JzzsIV1U8fqx2hep3d1ExJwF9dhbK0I/TSoVrWJCc20S2iSHdE
eBWZm+UubtRIgIM742ydCcZyxL3pnRlKQf7iIu8Zeqd28lASg3GzmF6xSe9GFbYmzrFe/FOs6Z8C
v28/59s7L+IiHeuMnzN7ynt8bW1lDzN+Vz2PqyGhrTvQVxjp7uovZdvfil8QgMpb6238NB3jYw31
+pTv23dMHifIPhzDcNZKG8YlUus+tuX34I6A3PK+vpFw4/+6JvFN8kkta34yUPjra9F01cL2F5RG
+QYyB6EY1xmWGDTMuyAIbZHvEFp+DN/j3wvgTxBifWL/+aRvF3glZMZQNFNzNvLTxJyv0XEYlvKN
0BzbhpD2Q1UeZQhJ4viT6cmKtPzWm3z75G+toayHLMqe3xibCKx/VQpz7VsH+hWbaIVgcHCeHp/w
AcfA9/Lvn/2304jaGzGvgU8Pk57fTyOYPmExLQvrZDpx2YBmR/EJwQ/xCm5S/PBL//phOnC2pOsS
gppvB/ISFdKsLvzQYF5x84ynifsTBRpUkFD5oVT826nH6AjXBC51roDvT1WuJF2JI5JIUVzH50J5
oNiP1Tfjp5r0l+nY9/dnkZeArR2Ubu7t359hNArROGcpCG8pHrroLW47P9P006K9qDENd30ctG2d
lA8V87J6NHwIVTH1RY2Dp7a8L8YlTCH9gOkTT8cp8bByfkYAonI29nX2XkJ4TDFQZXDvTCSHZmFy
zVDYM4XaAWxSTL/8LFOCizHCju5y/F2HnYQtc4pVVkevgJNnVNFGaMq7EMhPS4icxYz3JCdCFPOw
t7HzFEPZJr+WRjyuR/Jsrdsq8VIFsUZPJOl0EcwbA9OhFoiiW2v+aXStBdtFeAJ1mh4bcnqGVnNK
iX8hrOl3lZ+Ce/4s1Ngl/33K3zp4wjjQsvQWHXy6m5uHEkQqThVPjqMrHZ87oyJzhLx15pXXKzeQ
OZCeQMVeO/kwPQm9esjq9Koq/X9voD9npL++F1f5yk/FQ/EbjtqhDIKQy0mrJvsy3Y3qwYw0bx1U
JinmajBADhHGrJW/UosgIv774/+6yhlB/d9P/7b2gmix+qaAtFqotymEgoIEc0iZ7Kn/n49ibVO/
YUtEMsn3zNMcglpI+lCDKG8zl2RS+4p5LXNDSD/8JkCQP09EPgebPypzSHTfa6RQoO3tpqw5K5jK
m9ngLjRxWveURK+FltoKB3LQLahB6pWCAT6yGZf7WAxca9bfwWGjCKiE67moEestZ3Wq77AO9Jih
6cs5xecUOOXXvwNvaf0DcyJ9VvLDlG7HpwachfbLRnfbc+8Fj7WSvA4quhwN8ZB20NnQq15Oo/Ws
/WYZfEEfH2BrbPnz2+a6l4m1H0xgWJM0MzOF0AS7aZ3gCrFqi+q9MUa7KBwI+jR2pUVkj9RcrzzL
fFY+9GQ+rD7WsjT4If0Fls44/zPoNb1ueNarA3+oW8DEMaL2FinPVoYDnEC8GEzdTqHSRuFDA2dm
hsAVYs5AfII9yLgvTIY/lOZOrJK9Gje2haLYRIHBKMrShENiMCEG84bG5zQMvruZppR5ci7rXm29
RQSdUy5gGwzhgCa7fVh6db9C3Mpw163z6/i0JI+wEzJ4vlHMWDQ5Fl39tSIbYmrdSklLUlRGSDim
J8urZUwIJkmnluYrcyITOd5EUuNwDGIG/CHod2u/t4TDYejQWFfXi0Aim+KPT2Yv2zXai3ho9jkc
G2goICW/KIWdMLr4JyGscLuJedcw+Yv+nJc6tnE8jFF4LxtAfIqUTh9sUbkNfJFjt+vIWhmovctN
tagw2CJaPLxn5RtgAsSZePKeh7LfxeGxCp8VttjSJthE4zen4J+CszF3chCC2gzyholFKscbWQu8
ojz2dXHk8wkKWL0NXqR6gKpx0sxbo8NJq8QeI9z2mWUTzUhzW2JRaOC7vpN61Zeh/Zm4F3KKZXyk
Jsdb60bDBRw3IE/Lbv99iPyy7Px2g/22375Vi3WsBIqKS/45ly5Rm+0zUt21YD/57bY27wde/UCP
EOGv1VWJqxOQMQhuO91p7ds6II7tQcGdWGkRCW1qYE3ANbqGhTEEfEd40thCEFwhJ/OXVt/WSbAy
pv79E/52PcBntLAaQkBGXMq3g7CrQmuSc7k+z6q+k5E/6J12RlC2bnqFKlw30wcJF5Yhx6dUIV1h
Tp0IdrAE79jsUagChKc5gkXF8n74an+p7zTsUsjsZNrGBfGtskzDfJTyUazPYVLtqmF2KtiwupA7
9Wi6Bs3QVPB1l8nvYT6uCG84Rp6Wvv/7a/wapP/xkv/zNb4VRIkkFs0Sz/VZ6EEfrSB/6uvRr22N
NIFErA8r/SzsTVdJ8B9Cp0kay662LjUnUyYs7pCVdoWTUMdmFcVdhyuVAJ873LUShUGP64si3CKw
369liNY0nybH2DpnHtrYG4mSmIDeUBeRACsF13klenOQugUUEOgegsGUk46c+O+Ve8jEDPwscbJJ
ZsfObmsAiU/DDaCLRGJSKMoe6gGlvw4Qeyht7LaljPM+SqeZyKICrlkPBU1DOQiHM9W9IYx9iX2E
9PFqLkZXSd8F0XzTTG+ApGLyCuqfGRV/qXYpn+klidyVQd6+byq9hTkmNfXZ4NxBkQJJ1rNkDPzV
ZWPUslNzz6gzjt/IZo3PsX8uQpaFmm1DyDzSWOzC+T3Uxp/qlRVY+74Mfnkf4VpJn6t/W408paEj
tINlED9EkebUZsEEkxAT0KVCpG1N5PulwWqyioiVq1AYDrsEAVoLjUflSSUFjvk89hhSHHKxn3yT
pL90fOxgBc09hAkGEd+AwbGei7Sr+X7U7dCwROo8hdNwGltXeJT0GUsGA5HRdWDCCbYcSHhNjYA9
eYet8O8d88M3+T6fsKo+rRWFb6LrB3U5C+NpDh9+Prl+PfHvbwSQj0kIZjwyXLff+we9CnpkdyNv
pHNU1V61qwUYpF1VNiuBSDTrDUkzsLbaMCyEDWBPEDRd1XI1zdElzzT9KtxyGVuxWwh+kvn14iw5
iCXeKKTPEKCALbtdIwJraAb2yeKXLeaqDgIV2LoEA0+Sq7SeQW4hwtvW1ktHeuKimRNXlA6d5BkV
fF6HgqoeQDu30eICf5Bxm1PVjt5ARMabCofkSRbsRDgsICCRT4B8Ffth6OD/xD83kodx5MjdUDjI
evkrS5wO4i7E78RRJC86TbZ8EXfJY3KLCX1hN6nb8gfgJuUHlTdLHpJdRMol2hSVTeMI02ZIXImc
dBxBsHbns/nKWHHU+KN4HTOKDuN8N6eRHXArJaZ5Gyp2Y7ooIiEy1ve5tRkMF3kseqeKA0f3ADMg
O1URU/MjwQZB7CoVagtoxw6XsWlivOf31RbXembyKiDaGesPZdpAjokST2ycpXDoMGLLB6v60WZH
+hutR1NXHqS8yhcAMH9fKRk+gEsqsVKMboMxiZKRUwctgwPRiQqqIEwHSK5FOAAH12X5kGhQxR7/
k8T/1Luj5kawlQdf5dGRvYi9ieBoghOJ7jI4MTrKEooSxD0Yds6IqyxFYOTyQVXkWqG3KA6ZkxzJ
dUvCh63WnP7oYh2cUSiJdBrQAljRSQdmpxQzXlW50+gr3WGUfWj4IS/oMcMhV8XE9BB3XmBscSs3
D7W2W1J3tXsLmEvgIMim3jfTTtBcAZ5D7OmdpyDleQzSYyFvarqryJsWDH0dhbbWmR44uqIHbH8w
7INnH1fe+s+XsHUUwofsSnUVxa4KR7v0nW2+CRD3Z1dZPAWTKYQAgkvsSzS46V0j7+b7MPB19LTh
ljslwDfjJxPDX/qY7/sd1RbUQVAQ/Q9DF7a7EDVyyehjdiZzp8xU5nZybIS9a0r7SvWW0BUsu7nJ
tzVPy62NdfdU5IqENnE+snQgaSUNd+HEYGBrVkeVcNLEZqmuYF22la1dGWwqqvliw2Q7TFzwBPk+
uA+PHVaedsqMGeiyc4fRUeuNJfmhuuumTWd4M1foaV3qT+r8EepXxv2/j9Q/BThA3jAM8YjCQW6V
0P6+grt5MiI9qOtzZb3R7q/CzNoY4Is2PuLLlQohiNt4mndl23kz19C/P/8v7TIfD/sCL3VF/MNc
dyQ5VSOCoF75VVNe2ZGyG8uTLN6p5g/A2p/6rxXcV3UVq1pwS9jTv/9SMZ/VUUrz6jy8K3dw8NJ5
s5rWQK5cNeIU8W5+X54MAuVyDmiH/6ol+2j082nf5bt0PKDpC1o3O8hcgMWG7YFKmwVOAd4Ut0Kw
M6Mnw9gIwqZLb/ofLSr+1oL/9+t/q16itBe7qShQSj1qz9ZzPkE4uiI2Ru3t7JHmtfssA0fs/SZx
hR9KFGWt1b9vEP2X4xW2IpASvoGSi5Rr4iKM1dmlHZqZ/lU2k7fccihBeICz5v6KOODOstvL1JI6
5LJNsnqTCltDdJovubRVcxeiTygdoz/1pw6icbopVSwEN6ayKZVtIv7Qgch/KfP5uiv+hw2aBCDz
+wuPF0Wes56OEUGGr/YcOoilYubOCoWvwK29NGgjUA0RqEfG2XsHX9qqMwcON9HTJYE8uDvgabGC
V3geqe3kqR0Nn1eWP01f/7Y4wbpxLkfRwDXyPeOxwH/CLCyZt5t7KoFw4k0YXM8TruvenF2r0U7H
S5t8MXIzlmszvZMlThKb6CgckjlPdNKNG7hrfo2chMaJiBwZh7KKksNpo02/YJBwKxEtdKTnjWUH
E9Kfci+kvywSQ2eEhvKcHwIA9vvjbqoM2GNhfzXKh4gG2jgrzJZ6pNvBHPhFdEzq8Qi8POPyEghX
i/Is/Uiz/dMi6hfCzGFC+YYV3feVSghXrBrWgBSywYUXpuRuwQKvcPS+B2Lp4SJ8EW81j1tpPlrV
tmkPabRvmwdm6ih65vxx0HZh5Vf1JglIkXXnzwDdNwoA/DsJCBhcWIbhtCV6sSu3qeVJsastR3k8
ad02iTdCfVKzG7gYpHj12dOSHjudu8+Vpauy+oyEUxYdS3JshndNPFaXCD9+EWME6EXXsfAY86br
h1kFcj5N1ZbNpYSHQL7Ku8cgvhJfc/MwRs9xfbD0Da5M8D1UGqZuK5puE20kQOnJASppb7ubbjmY
EKgx2Zc8VfG6jEw5d8ncAgk0Q9T2FHeuJW/JsLM8tqqYXI/tC6qEgqgymDEKBZm9VIRAeA3JURmK
SA45tHnXQ7KryT9UveBJ117K/iZVHor+ZDYb1O5rVm/OYsRl1+9MrxlcYfZGc7e0ftxtg9yv9V2V
HUjOUt9kvDtZuC2FxwEXhEBdnfIC8iWynYyju/bYQHHHUKD1kVCMBHKpXsFV2u+D7tyNJ5AiUoyq
8A4RA+LCOPGniJTal1rbQukJOpAyR0/8pSB67V7DuBR6hU4zD2zuDdr1kD2W9TbIjpBiwozQOF9v
d+l76aatG5kuN9FA74dtKj3YJ5hnUJH0dQP8n8rehFFqf11cUe/qb9kDyklXqqlSdT4Q4exy2xTH
2bzjRiuSTTNvGpmAtjsMGKT0sdHuSmNPfvC/r1EJ/c+fZzSzlf9d+d/aSDSqgiUQy3luv1KdnsQR
H5uP5NI+MqhA5VdGuNa4zX1xyS7mY1TZdBz641zb5bm70ffdM+bD0X2zMw7SQB6X3cD+dpPnNaDx
Uf6k/xE/q7vurrvX9+31QO4SyIhkty+YaoQpKVJOYtosZhK5bDbY9BEl9vjafUQX4T1+pZfn48TX
7DJ8ZGxCiCwnTJLfqvvsXvySjhgafEzPOgYC+/BR3EBgmiZnbG/EZCfirYIR8qPwxGEHqJFWMH2d
8rpfHMQJJuUquc+YoKBug+W0QkZYAdgDc9QIEd5sVz0sHxt7vHGvX5kvw3vzTnr8SFnVET1pQzOI
JntCFQjI8ZRdlQf1Kn4Mb7vddN/S65VkZpKvaCcX6T3YdKfq1D4oh/gT0wEkQRPhWHb23t725+Gp
fEiezS9Rt3m4HMHWKbjqSrvfqy/FEahjOoVfhLE379wu4m35NL2jWdS/eNolCY4DkKJdXeZXDi0J
SZW5q3MqcGd6lxD4QuiqHWYpOh48/FAKycGWv/hmwrv0nj7mcNe+4s6O76rUjp+Nz/wdW60wAXte
+yLSRumm8EkzPtP35BBfOIAxlx4BXfn7vfIQvOW0sIgPJFv67M7lxyjbTHBmwjELT3nszsODSOSs
ZI+n9oM/Uw/s+iLej/f5x3BLaKeig4va+Hfr4YHNz7Wz8Fg0mwAvZcKs2jNe2zuav+ZTPY72vO+/
pHcYmf1sGxf9rXtIPuM3+jP1pf+qX6MLLbf+iWPaeMsQPH6FfkznJDyxVrN3jAkQCUCMtg4L1ofZ
/zzPjgxixSnetQtvdZ3qnxUqWT7wpYdGckrOy6V+Sj77/cRiXNGwHkDMXWRASAfcnWq/3lZnWpr4
shZ3j92yPj3ldX0+PATi9wab5mZinBc79KT5BRO5bfRi3bOQ4JSjf10NE4BZGYGsXXx5m7zLnyaV
mn5FocH8aXnvn0jmfeLE+Bz36TXGWBW+oQ/hkybZQmSr18JNtylesofyMPnJUdiV/vRQXCm77Ni/
NqflKX7A/j89k53CF4B5dTBfi94W0WY/gGTezp7gBTcDdqgvAq9vLbgcDoLqnuVVfShv1Vv40D3N
ZAF+dG94oktwJ/B9XreN9ow3VHkNkSr7mB9Zuy1Jd8/Fjn243OkvxrvEco4RdTEEXdGO9gtvKLAP
qCbS/cR3h3mfOtWFC4vjILtkN+PD8mt7LEy+YCunNuGQdeykANLQE+6US3+YTpDxTEJtYRjflE/p
k/QcvRcfDavoSwk9tA98PI9X+2CoBcTw1hzzWz6Rp7tuqy8g0+RZ/OxfRlbKSyOti8SAFM/UhSa7
sk3eyE5+VZ7D1+KmvZIJp31DqbWgSgW/Se4M5jAAj5s0cvv35Kl6057yY7NNoXmK65GGGImgzxMn
H8+UEEDjOb0dr/m1KZOowtYv9H/qB8xL5aV+nm5H1dU/asUWL9lJOQi35sewzVzFD/fVVtlLX+J7
ySv5kD8qvj8LhN+G1QDjHuj8pDljcIKbKfNbt6WV1nwD765r3bIn6B8aw5H1JobwUd025+h2+qKv
VF6ET8QCkWgTt0W3KeEVldsmGMMnWI58Lzzwz9lb+tm8Sdf9O5zXDKUBAb+wRZ5D0vdYfbydDxAg
xuL3emUvpct0XDHs4B5kaNYcGCXFq3nkP6pDJG2S+om8yWCXgE9yiPUYsTLqkpweGosCFEken8Nj
UKks+C6wyQK3Q4xxmd6ECkmTbzV3keylo2eSKJVQN7kpGbXD9bqRH8PH9lVkqTwwrO45ju/GR+kd
ri2blEXav9RcCA/xofhg0MOZySEAN7AjpmpZL4EVP7ds6Wi8Ta1jvBX4ZxPSWu25oliI7BvIbSrY
HKePsI1LfIccYooLdCOjgyPiAhpTOqzhERNLyaG3iidnegou4CbUUPzFyiFGk7qIn5b3rsnEa+J2
cPmZGCvS+PMGSMdlLNZfVtQY1+7VtMZBiM1bhpRezMzIeP4Ms9Z3DWdnvA8ZZr7Nd8D1Bn7eF5hf
823KuUuKDC+F35msRCXyD8vZDnEzJdyZWzVxAE1SXG74e29rr7hITY9UXliLDI/NbfIqEq8IvDKC
LhJHQ76XHX7094lXvQDEN591ZE8P45t8K9zXp+YaGsameYUohUCciCcO+hoXtNFOOKyb2/jS1WAi
KNeZwLHSXCFyWKfxBU4x8H74XpzDZ5ObpHOEr0Z5yRdfbUhKcKXhiltVR5wVikcU1Pzoi2ZwWAU7
OpNxIv9itGsLrpqDUWueA5DheENjPezTGwvjKssDbDB6t038kucU24XlRMy8iMa0nOJ6sZyF7FsX
83nWo/JaRhvMEaXX4XZ5rV75I60XOmM2DtsL5MVkJPailpR03OYeFu48veGzSiioOecNFftXu6Te
ZvExRMawCh+lO/HazJhFcsesR9Hr/Gqc1Ct8KFl5rD/1lVPGogZ5bS5UPRghrV5IeIzhGfVGq4Ed
8CH4Ip+ofcUCgDOredcXWwRbhTY3Eh2DG7edgNl9xbfpfnpqX7BQGJH3vMZP+ZNx1K+iz/4t2ZWP
Vmhtk6tFt/HWWTAbdCbMF+lvOOth4ULEszuqrs/1ynrkK22KRzZ5/TyfyqPp5zCfTbvXdnhqDC+T
bvMUguf+bn6qQsda/0/9DRd/97Bcyc/CK8tWe8HWkLZNvmR3yxPtkw9P/km/GFdrjvnqQLn+JT4L
D9Gp/TSP1llFs+KHILBka1DekbLB8mTfIONkmkMJ+ZA/stqqLR+Udw7arDFlvmGLop2tudy2cYxN
uyVIbkLDBSKIiwhYlPQJX/9QPODbe6U+DZtkTyKNXW4J/77ihSqvNfDD6p7kaA/MhUf7J0k1ZfXf
qmp6Wbg4lr7ykn9vagelGhZynyrobm6cu5hbZLgXZi71WL7lvWPLRzt5bWmvhnQbTtjVMC7YCbhf
EJixeObiYNpFFixkRTqzTPYUdTf3LkxTmsqIHqt1C8idjsH+xSksxo3Dlak0KFsqXwfKsVyu7AXD
lwWfXmc9lzEBKTA8J6TexVQ8x8yBDNzYAw6Iuc+94al4K56sh+y1uSafQUb7fV/Vftp47Qrhbyz9
JhEel2jbRXu93DYaGtRTWuJSBNHNB9+VCg+rr/yjb10SUcKIFGgHbxBMPhKJ3sqROn9WXPakNnr8
qRGWhrWd4CuPGp4BISal6wwol5zwR2dbvAb+9j6gzZMTApCHi+Pv7yNI46CWs7o615VDbrkUXFWZ
bzITELx0cQL689vqaujd2bDTZGsZG8XCAouZJRkIhLJ5WM9llwUYKMZE1bG2+IBYhtdxd1kur1iO
d4HFd4dQtRl+wddYa1SaS032PvROcqMc6z3FunCX5i50DI3RDmcme+WWm3vfxOuxDV9rHF1MMfEf
bsWtBX/eFwuPiGk9JfbZLfBxZCDQ7dNsn3Se9Y6r5EpiV5z4C0eZVrSVjyVzKmNbUhNy8CF6miEi
eMu0T5uNiiPPtBmLrZwS/eZPHasSEiS370azdsBxce1X+oZibGDeazk5hJZsB1ABXywtnSXyq8or
Q49hirTGn6wQgaBeDeqpwiyyPc3Cpmp8shbW5IeF6SgN8VpmUDCFe6WzuTVp9yivcqgj0C8xFcA8
JnQb2D7PdHoGZfWn1Lqz5WQhdhRUxRu19wsNTf46FOLUM6nfjQ2zIwJYa0gnDi+g4Rs18DHsdh/R
dd1lPUY8bKXyJCoA8w9ztutJjT5EuBqRxM3LQwKAJjjzU4nQ5KNZvxraacJlQHDWF83oiToldxUK
/cbVA2/K/BjUbPagG3HSWs89bq0cHbU74ePX2dKNfJbe28f2erqTniiBmdHQKIjLLlG9eYP/X4OP
I690z5bouanAEwmAckMOgZBsTGUrCPb8JIQOsAVRHOMqdcFIzE/7Q52eLIY7pd8xhmLEQ6yx9uvo
kh3Ou5TYc8PG7o/WpMgdHiCHw/w6cm3R4Ny/EPaGZ3nbOHTjSGug+EEHnb38q/STFus/gqCh7tuV
5I7zltqZNljjACEdNWIVeVbpwwozQn+pDgX+SMltHOBAuB9jN7B2E1NItr6xz0xQi9jHJScbsruZ
y6yOLoHZgmurvpV2m5W6t+ohp4VEJ2gyaUPB2PSog2mXjPsA9hQyzXQ+5fVhigzmHJFtkheDTm5L
UpgfxxV3deIIqXAzVyyhfCPJo5M9Y2gYx4s7xXTp/EQpOYrRE7lZiJcEx7CeCxlf2Kx0AszK5IQ6
r1OQhlK5dcK2MAM4729CdERPIAtPWHRo5WsSflV97a0yhl5IEbBxaCZ3UO6Zcz6k8mF1umqHyg84
4fr+PSC4cMDYvIVoPkm6oyF8V2BLpOImTZKjWVIkGJI7qV8qTdvQ3I3DlagsPpx7mM8qrIrMGydK
1SFblWOyfqpMjIGlx6w2mciZgmcVYUBVRRoPD7JnQKdZOcoidYO0Y9Yyr5h3gbYddV5hrzxbywQr
y4mGNwNSlkV/byznlgI07pmBPtRwJ9QjYwsjnD76rsO9Efil8FPMSESyId3qpjnl+SPSpgihqJVD
d6JVbk3NwSBDCs7QX1VgD54F8qxGvElraokqzja8CakacZaSDuayGRlVR8kdh/Ep42jPGdlaEzzT
+lS323aYNsQUgJGEHDlVciOK3Qv8C8bIpIQbg1MH2X2bdNu8JpujPWAMtBkFw8vb0Y/ijVk8tenk
zeCpvXKdBh28s8id58qT2sxpjxmlrlpGh1QDFjKGiIBHIoowH16YeDglVUm71QyCB8mIdaR79nQS
eWPhxRNe0nQQqLTtrPfm66akRKve9Czw8PTk5QDa5NKuwC9ruRey0ZPmeN8bh5RKFPKvUuwG3aLS
gXmEY6ZgnuO6I2JLcVW92ML2dTqdgluN92XuZc2Wf2CEdVoY0LbrDa7G236+75gsLKC7yXRbYhga
iwgXkmh2xjxxZWbcGnFipQWlrmkwYS5uEVtRSMD+q4StXtzl0kmmyq7U4j6uLYbfdInhPWpo4HN9
vu6ZI84Kcx9cIgN0iRWkGjh/uIUzdaYKYr92KHnq/KyrsT/S0nK+WsarrrVelr1kZe/mXELt8jqQ
/2sMDJzDI6p2wM9sU+O7tkC8EzPzrVBGX5pbVud8CId+K+DCl+G/HNIFRcyjlRUZDxaitdGGwdDU
KeMTg2yyX5zFiHZrQT++cg5jhciOLN+vbCohPE9l9CKpHJcL0Cpv1QrNewGK40zxwHHjwdFdSdZL
iENhe17/EBkZkKRk12k3+HV3XkTK8H7cr4qUzAAx7LZSiAik5BtE2k1TAf7k6WZGgw87O3JCIjHD
8FCms7uy52SOMiyDXaF/MrBNXRd62KrbcJbdms2eXTrkMBY0BIwBD6sZa1fLPghpUt2LGJdjeWOk
07YvTJ+4EewJ2akYm64+gXNBX2nouw5OwqoPwzN2jUq0cVbsUtFb1c5agOvkRqNNDAx5E0dQJDnC
5caXTK5+L9qKkSs+izcjVjl4Rs825XX+nl/kO/GDbMUJEkCF0a6j3uPaxr9Ex05KVPKs09WodrzP
/Em7KsNbhvLiMVE2iemSuUxNR8OWwdfABQ2mMMY8lNuudm5gWbjh4LE0+9QfxE2Gg5u4a+fDaO0S
y2lScHKuBXu4ws+smDjPsHtzKYx6+iSy8KS1+8PNenjIAAXsPnNY4QNLtHE7wSNgXZtReDvFK60v
JGEwcmIjldmTQ08DTxI8FEzV4sh4WQl+BPaR43brtBApOLN2wbBCic318lrGv0YLuZNfTBm2B9Rd
Kgz7gZ7G5Aia/MpwoLbNC8ULxBh7yCGy+hbDbKj6lM+jy0QD6tegMitYRxii7MKsACWhU9Nfwar6
K3LTOWZZmfpHcZ0+18firaP0QaBDq/ESsZnsKGOsv5+07Vpn+cKwJ9Whyf1YJs0Dd2930Bh8QAG2
JdLeYhpmfxkeZsYJRTNDJ9OdcN10XOycZ7z71Z7NkWisYdRG+E6RvOYPeKBTVuX23K8sDTTrPD8K
cFrA+BkpK8NJjWHGixHudMmR39KL8aXL4DrGWXgFibiRFkRdbjmug+wmWiEk/Xm8lwH4dPt/Wn3s
p5ETShOYOcCHPVBR8Fr/D2fntRu5dqXhJyLAHG6LqbJSKd4Qisw58+nnYxuDOa0+VgMDA237WG5V
kTus9adlIT4kmQJBMyJYJx1IWLGxfrFU+AGasgxgkBGzEAqb7GWGASep5ItUcViTM515fqEtw8JQ
GWBq4akwWRlY6z0DokyF8L0jGdaiiNO385N8BSDWYWbPfVYY+Y1T4XejU5t+P/rFKlymvEM45ff3
5Yv1htSWRU5oLdCN8Gg+rGGsK/qeq9gwSLLkSN2UjRMBkoPmhn58UTt/4v6OVj4n5p0YzC2xO1C/
xjaZprofr0iPIX+2ph77ZAQga4oJtmwQXQSYcgWd8g30n1TFFwOIp0fDz+pHfrJRPvVtMB8K+RQS
GKI4BL1vNCCV5a64gERN4GXIMpF+U/tm2xa8uuZ42chk/uerbmcenUDjPnBy7BFkZS58qQ3/ZC1r
UCYCtWRM9HXjt+Kzu68/BAo+Mm6o6JJ1BZjC2iaHqa2Ndlk6GksEFLtxOJ70+465b4jiRXuCs+N6
1Lw2d5bIoQWFmQA9n4izRO3Mf/1ixdJ+CLOnYGidXSiUBrgEEg7cklyp1zVqZLa791yjIcEXl7Pp
URBxxLBT3sQXCJYYEqnhR5ULmBToUnnH6WmoOMA5sYwHDq4FrPN9wpeb2BJrMbFHSIYZOsplzbPH
2cMJeUjUtoO9arjok0koqwESAeaQsTu8ARAPfjIONpCBheB2mpfzF69J1as0TAARYqgw5cJd+FEz
QmFC+0ZVYiMXwpkWlXbHncj2bdxKsddGCV06My0eKXTEF9E3sNC8yyfloyWrmvMI6O6Zq0Q8L3fp
q9G6INZRt25pxdzOtJK/NH9T74YPwnYiD5tMZmCPL5qIEsgD2exH9ALWwk7g6J7A6oHjZIKRbViF
MXazeUd8QMvkGsQnXJk4kKBMwl9wyGV4bbAC8AqAqV7YihI59jhpbEnyEarCxkBMMpkuC3f9I32i
ljhI7PrYE9/ER4wJcbWtZQ5AB2We8p588IbwqEWICZ+xGFQaT9hdQHtsLql6Ne15VbyVtR0ojfXM
F/bKh/QACEEhrj40d+JnigIGbIiiR4IthMObcZe2VPswHNNHAuogEok0f24QJn7C7BUf4iu3JQHP
1CJIpqKP9hWtKMuJhZ0+xK/apX2MZl8Kt7nmS3Tekmf07tRjdLCjyBm/yBZaz1BOz8bhgjZZw7Lf
h0/jOak21WAPg91bSB5AGrxUtPXYZk50FvM6s6eBwjF38FwUT+VXBm4H4ApcBdraeoDMKZ36y/Js
aXYvbqLPmTKxghG2p9DtTH9lI0YHYmPdE5lHgRDDA7NhsFW60ZE+dUWrQntroAp5M+6CL/7i5sNI
CYBcPw9cS3CfPs752sgXA6cog8mFp/RgvWXvGqoLOlu03IAADU+Ctl58RUxqqDBXWGu96hnytHnj
ObPeGr7Cx3Cpb2EzVArJldUggn26y67YRBERzt0GljNDmPci67gRNxn8XLpSP4+SZ/LAM5svPHCZ
0BGYNuZMnekLJLfyojkY2s14y+elYek+ggd+0cO8cor26DbH8AzVjdrO5m5g0jVws1g6nbpeD0Hl
DJNNBQNGmk2uiUdOc0SWdOkCB/frIZhRqaFRIUwem4FuTyTpkJVB/yEzzHdvSj5UNPjJCnRRSnKL
IEVfXAAQ8UbZMfT2Bf4QmhAU7Wo9WBgeX7jtq9Ujznb5ItSfI7UDVq7FazQuEqohBypYBI1ZPNJV
O+gjJj7J6+2g2uUtdJz+ElH9yjBzLqEuEM6Ysp6J7kTV5vKzvDrkTB2lXu8L8CxckK+ySMDqBxFc
bKAE6i/wGTNMZ6EJJzKCVFqMihkkGzKZPsVLfKfTn0Uuy9J8nT/7V2LAefcNM9pRvzjgxTlQ3zuy
jhaXMbrM2K7ueNn1C8DB1CH9s011U2tOGG1jygughV/NPp/N3FWkFIO9qYy15v51yBzXcsaJrPy+
eVBeMavnK44ADsy7smAHULeVr91Tuxff8HjHnR1lDmcMGk5kP4LpBkBzrV+OXmB53X32stxbUDEj
JduRc6F8LN7b14YettuyVKEQkT0vso38n99b8rifghd2DfwAtW3OCURczq+rTHJBhvV3F3Lh9Nw9
qFflEyJdFePSpttO2/lzPsvP3Zey2OD4BcImBnIxSeHDPFjX7Zd5zu+oEvMPTm7KvwTsPfOUbM9A
ICkHi3mOC/YYX9OdVXecPSSrDSnuDCcHnnObR8xUPTxi61FKZp2XWttOdFXGTVhb9B7awOxFJ+IG
FvDL+CrpOSTZq8eBiQ2KNze+Um7ziOqfu8CrE8cEigpOVrpdxG25MNVvN8Q3c/vIZ6KMoUqj8ayg
Vyym1LglN0TEnLHLNFOXXSfFpy4fG5GRB74i7hTj0OX7jnEJNd7D9cxfUC+Arhak+REnx+rWKX59
IWWEOj2BJ/O9rXMAlYXylPz8+HaarwIu0iq7y3dauGLwebfr8FyavmzsIu6E9lSrx2jLlUkt3q0l
7ZaHzOfnMS0v3LAS26Z1JvqhcsvxF9FIpr6OxcCgp3KJGJFzd3A66550mWk+9KJbl77M00x3U+R3
y51h7bpLtngjYiAYyc7WLTcJ9qnqZb3fKBvORAsmgyJO3FF/tZQP5L4sCI24fG0TQgAmr3HQMrQM
hwJR7O0ZZ+vswb5T+0CHZLKHHAMqYAxQbJMrYCchyBmcirO8rquXWvK2cIM7GCZJ98IWHNSPFD8M
/MJkLu/OzD0KaW0PSU8/ndEO3jTpbpUpaw4H19hRr3nM0GLRsM98k66Flib0umhHAwHwUva2LB1p
UHrwvdFTVA4Wp2OEZmozd0Fkzkf6LFjHXveD8BiV7up9GbnO/VjBlEVEAjUOWJjPvawj4g234mpE
XGuZ8roXTtZyBX1lmls197j9hxpwYJelfxE96quo8ZtUk4mvsiEx5EDWGIjD//6PNIu0tsjosUQE
cJObBfuy8bhL51N1ISyvpU7kICfbBUscVrD2mEvAGH4duC3tWG3HZM9QHeMM484lDE32Vwki6DLC
5nkv0iByuyhOKtPqHmswIlIpo8/K8hCeAQkI91Q8FCzLQ68dlRJIFXvlY38tAuW+D9Dlu+Z1Rq4G
BWi9t+0lVEDZmE3laJ3zsx5K+ReriEF6j2mh55YM+ddj+udjSASQuBSeQHyBtlnAPeDPgeiBfCsg
PkQb3OvZ9Yqz3oPNKLyznsphJV60R3Sfxdv8Qena4w4CQcCiMDlw83ChM9dByInuUJWLj8n9z5/7
u35Rl4DMRMWQRZEgX0Z9fnt9ZpLNVhqX9RXg9Ej7e5u/5CfxlFG7ckldWeghbtmmt+lHfdS9/Lrx
B3/ymXj0Oe7MA9KXGolDtfn5U30zTv3nQzECW8QUs46Y+KYRrwTCEcmDqK600JUumbpTaAbp0zS/
7/8iNf7PbMDvCxjXDdkPoslQIW2Vmf7jzXVyJSexJJXEYHJx2fRQDQod2RG5UM/aQRxtLLGEEVpc
gsfkk7PMqLlkASN2VnoMxO3YEg2POmAjKTaUecVIXiA/6qqK0Rw+q82MtwkgbIBUj/kk2NX8OttB
D5WY/zjZchcSlqFuEM8KksJyh5hRQfuEkhAeenQJSuBPpdrSyhetL6hgcMhbXS24qsMb5jWsxAcJ
0QKWCM9kxGZ+PyanaO5QIrqUr5yl8oPOBsv3zNBd2l2NxHE1VDApESzAU0tbTuF0HJJOosBLLC/B
4SKApdg6Fp7KNQd7AUpsmP5Gw+LhKCgsR9L2GlMd+JlpPzQHOToHw6OmsMhhckdmdxI1hTLrKwmf
pge59/Vmi7ds0DzECMzyg5M3PpsKtMSFNJBarEY23AYNxhLuRc0HK+DQUqYbA3/eYrmThAH3IAr7
Pj0yD55sPb6fwMiB5Kgu5xWeDTmXbQQqSuwxuqjl/sanUvJRnLDdChSIBapLMCNTdpTAzRjYOvEr
buTRa0hykbep6ZmSy7w/es4IuxkVI7eZAtTgg/MMA2C9TSPVoyX8LMVN+2jiGAJ3oKukPmOM4q9b
zZARRvOL4AsQQrhmC0foqchTnkfmS4p/Wb3/lj1gcO5arF38hbL5jZ4sjHHUi0gobxbz3qRijwFJ
WxDasrrXpGfd3PbGPehoRBr3SmhoPLGft+qfKXFrOrtpiLKs6wohqt8OkCLjnQ+GWN6YNRgEjr35
rJMzyQbR55cxvhHUq8W8M6ZXofisld4HFWvik5Bed8XrPH+M4V9sF/q/ycINIhk0k1Sx1RH8+35O
5lHUhMosb2JxpzJXpdIql6mk6r4sSrtH4rbOGyppqudbRhkcBzLj8l50Zk7Zeoh8GYzEst5kLmWD
I4A4SMaVGijHywgAspUA9XHV6fJZAZdlQolETEv0IBIHsEr5V+g57Rh3L4TezEk+pTTsKHRY3aRb
lirSKym97UPBlehZsr7bKxXMImh0wy7rzZu2hpjrIeGxhMuUjBk3xsom5droEyT9wvqULcqOUN+V
5XLVZYhjrb8F4TP1g4f0/VBEfyBrnIyWwp+/P8R0GLpcn/LyhjASaxJvf40p0Qx6J0pgCNXQPGTQ
hjMBtz2jMbBkM3FuORXoeY1doJOUTDIDdM8acYkhft8Bi8nCfBLYMYE4nxoo1fX/oJtP6jDva84U
xPXwxUARBuhnih5tlg6jhoAKWHcdvVFyPaUM4mVEUrW8U3VAKcJty6rfs/siWBfF+MqyVzN7Zzwm
Y4nQrUI4YsurxftKeYgBvS1R3gUPpfk0jxQLjJqZwrNqJWuCRVaV/hqsmRjyuWtI4eLszuZnuXwq
qnsBCmA8wRNm6luJDzLsfMMqOW2g7yxtK4+KR1iCPYznVMuOakkHDBZpifcDDnhz3PS5QnrxvZp0
wMYGKDu6ZSIFIjMge3rAonffQTUG5Ye6luASZ/Mhw8ugDt1DqvBYIZdx5wJrDrctI+LWFFxog/2a
Mijpu6R+zkP+TylNEsOj0vQ9ZnC5zJJsV95MfKKX44NjX42UyTaUi84Nk47WRhWobcVtb6Gs662d
omfbQsHDqKFpg9qTJvNZXmhwuCoCdSRIA91ztFy6lqQG8y03QQJIvQdpC9Zipj9XgHF9rSHSo/3m
CDIZfrbgwJnT6ETwzH7djkEMuyhAw0wRoJqeBjBL4Ix1B+/hCyCqdQmyzzZSTdBkPPJa2l2nSY+y
LMUTz+0bBHvNAMzJCgeYh4k9Ab7LhoyQylKOAbISI9kxFNrVmmszek5pDKyY8aJIvbXyqTVz5zmE
W+9IApABAKbcVTjTNVCjJrqS2nI7F7dzveyMtPCWVWQVpc7SnYuSzk08j5J0yg3E/zA4Wk4UDyIp
OMeem0av6msFLSKKqKx1RfUtJfqDJBDCShAbXGoY6UVS6BiFXVPCZ7WKX+So+mZ0Dw3KmgDatBJl
ALfli5MAGTLZlnvRoJ+WBoAQEff9HWHx+Wx9kdBerAVKPFNI6NBZBOiCwSUGzQXhEkKXC5sxb8At
H2Ok5P0OopUrwiqfS+1iQkMxpcG8KWFNE0IsIGV1dgHB9EZ/HmD0CFlwK+jRAqKF0O9S/7IwmXaW
4PJEheUcBWAXBuMUxzedHpfmLZbrbZLiQjOA+sYSLqUDDeWoXE/Bcu2rpK1WfanIHgdEdgVAY7Sz
YmEP3bYScmvAc2zh7cR72AiNp4OnxBXzYRGxNpMvvmcqiTPj8rhmx3XLK4meU0ThEKDQX1lb6XE9
l9dnQoa33E4bM7isTHwLTkv/0ZTXRfChEFzAJukCkTXNw45vx3rBFQI8PN1kEaybyoPRG7i9ZOa2
Tg7wtEyVBWFTnHV+HrEWcj3s5qze5zmz7cLFsTwxr85Z0l7Upd5KmuEnAqkJjgiaDVcnRJW3Esz5
/JiwVmT+qR7W3sRiDhZgGvUSzVdyeFtbb2yUApYXxF0jo4aDQImm3brV178jCSvYMLBZNk2+GowL
9N8oGHOkSFqNrkBzNBVolxDUXJBtntarWe3jBlyZ1f2XO/+/XA+WxHAYwxAV9Zs/b5jkrh1MvIFj
sh2lmwgJsY70vznLwzE1IMx3nbKTzOfgw4QnELaMp6W+HLqd3nlF99jn5yq7Mq1jll8pGMR5rEt3
F+uPU7kzVFIFt6tMgMFeWMsbPyYURSaX+4RCDRxy0HCi7fMRGadNFUeaRoFE9HGZnTm7TeJdW3gk
8qkKQoztSuvQ10SurLniACEMv+imdwJA0LwV84Mh7BLpYBlHA6XRtMc7E3sJ8fPYcipHgF64ZtZ0
w8JTDoXx2Gl3BVkxwraZLnPQw3A+i+weozqWKL+r57Q9FfpZ1PdSTNm/i4ttbHpFelAZE9sgfqv+
Ek/AqfbnNc1oEFGkVVojtOVvasGiUoh1lFOGg+TPi/yZgb01051RnYzy1IgHPTiO1t3Q7cnwytT7
QX4zjeuhcRcyM/LddT/edNKblV4hdRKCjehWHU9s25TPgUot7FfHFE07SgHGJMfJVxN4MWGQxFJU
R423RM68NVwvjW/01+XE+Elkp68kjqGWVoXrdFy9m1XHENNtaDqjsg9YojWDOrdhekismzBa3a11
6qnjvlN30/iFlrUF1DA2GVUzELMMRet1qGJKF56ZNUBONkKLjO4gdS0Jxs7JDZsmpv3Myp3YO8QW
KKQmWW75AutPzCWsQ+XBKYB+KgjZQESXvZrSRTporVrFAwpNIP+urfHaCJ4HfDfr9LooB/Vc3phF
jeaHtoE/UXTjzC1QJ1QOR0S+QM6sUZBqxBdyUH1rKK+4kBOc3DxL4khsA4iezipxCFEg0B+4Iu2u
2PbtyuFCbx90fl730TYRoYFWnMEC2ASZsTUwPE53YH2JaOABNTYZHfyqdXaA6RS0jey0LcVXs9yB
kU4ftHw6WdCmiyqczmd4NMwV5lcX2wzOOkwMgSKlm4YeDEEGzBoeVpKQqJd0J2A6BzyUHIxCs7GJ
3+JXGCYIF1A2wBsoQqNf/yIFfmA1ayjHkeF+YL+UNNjI553U7BtrO8RuE7vGlkVEwI5uOpq1nZnl
Z/iMsFrUXdH448y56Bg1QkCQfUcumei9DeicIwTPe1KQhW6X4uJFaABehiEfQk93RNQ+4sZi1Gfh
DBfNQ3HAw11T7bDxgyFL3MF8Mga32k2FmGMzzS7mQRP9HJU2s3vbrVJdjxFnI/D9oYs5XjyJyO+W
ubFua26FwlcJu4lP5O6pqAozX+ZPi9iBfRkdIRQQOisUesN13p9jzTf1fRAxb+4gTHtV8xXepcYk
EM8U7pP+Hb2DlPkpxsd2o3ZbKnwoNYrcJyT5HP4Kp5VJpbIxIaoInVfW/7rmhq7qBJBtu3wHol07
CKBNBh0iP980XEEPLECIzOAOeBWQEnB3eunvlk90otgQGT8Xdrb4lkBMjyvUyp+W4gw00OORGw/l
T8f+FRzodJ04DeD+Vb0f97YxuWCQxUxrsoGxhxDtUkCADWFJRYdFc2VeYPiQSauVKyRuoTmjuYeF
6UBQ3UhAt+owKkLitp6Rpvk8N9nYywJ9zEZB1NbTv9sMKQ9gSuBqxKtyubNQVgt7gHOEM2DnC8hq
dDD4k5EXijdoTpvaee2I/UGKt4N1lCqPv1DCvXuQsgMyHQB78l8J55Wm7eqdL3ejsRc4voUNH5dh
LtPiF2j5S5u3ZI3QPtvuyngC9x2pl2gvMCKT1mEJ6BJcaVWk4wJAQV6kzNgAE9jgQkCvDuqdWWxC
4kLs5BWrw+qNwfZGk3ZEM4F2BFn78irsR7RBkHYvfDoWEH8LNfBkuggJ8VaRX4FqENlRjdRgU74t
iguCKW5wzjOtHP63fiyOE+SheR/cxG8yHcrzvPIoVET9RdA8E9HZbOsX00SXIm2S+MRbEi3Aij2h
GTIx5o5WEoTClD/9KZy9VXTQo+LYxz2H17nBaIzboGYMZXq1TgBMMjgp31xuZf3UpzcZYFU/5Bws
57g9zhmNlvuMM87mkiORo9ddVaOOxtin48/ZyvlNuILmYJIJbj6FtHq5I4/gEAmf4vDRiA8/Fxrf
UVWAQJ0oL21N0hfXydjfenm9TxepjHX9LGCDrWlJrJybLFRuiypHgBEemVTrTRIQ5IQEklJpqMQ3
QZcR+DOxmceV7vRB+YiD6M7q9U3XcfZrn/HExMK6vIsoVSpzOOr82LCMmtuHBeJVsIGI7SlinmiQ
aDP+zzeZ1EkTRjhPd13BP/38NbVv1/ivr2kQEUGgi2qAo39DcfJGEOqlifUz6gd5Y+6ra8URHg0c
YvFL7TdX4ik+dBfzCxWxvh8f6J3uYrdEWLvxDXvZCzeTCwXscghuZCZJ7JJbxr7bySZ3UjIoNwwK
dIxnAUTMqYiZ2IgbeFggOKfxb37+Jr/AlX/gBus3wbMAFmVJyjpL4lvmxagqyyJmlcJgAJgvjGdu
AKXX0RnbHO5kiA07s0csuDUKr9WdfnQY4A45g6IdWj4sHcSk2KKYBaybLt3J2svk8ORuihyOQUS4
fhDv6X5WbXPhtiSMBwm3jvzcFaPdggA68XuET7Ib4TRACJXs42NQb1XrlEl+z0Rr0c2Lq7g5TUB5
ayjA8FLAYdVYbVfnBHW5LTJqVQMJZoP5JcFcq/YIhBC1HgQWLAafdpj2PanJ2l7/2yBW41s+yX8e
oLKmEIuiSmH9LdRgrLW4r8ZUOUeZB4s+EMNHoBOYNBMhftnIMHbksENr/KpnAtuaR4Uaf2Fojs2T
pbJFU1OR7DQ5VHnliG969fWDUUvsZAH93AFtAPPlNdOTGr9ZjuO4mzjpFsruO316HEhySu6T8hCK
13p94b5By42WD/aJNP7qVoYJ/eKYWedPq7ij7JjRycCiAQE8AEMSiZATB6DDU8Pi0CSw9u483xbd
FY9Mig/txDylbVpsf1558jfEinNCItXFUmVNNBnkJH/bQ0o2s06DWjvP6J9I85xVXG79J1UVEmZk
FS3qiqJIWE43Cdduq3BykiegfCqo6seIoiafHyjlV/HzInwkf5nY/otI+W1noMJmtp1FkDUTdhX1
G80QExMqxm3DQVu91+Wh6Q85GbrNeD1bxy64MbF4w7HX9Owj5rU6ukiwQsOMfwm6yCRUr3xWqmcp
fxHWoawY/OaSpy3u+4YqIIDlLhClnkhbgGdFUCOvF5HlFOplqW9j45Qi/44k0jUzVN9zwYvPmWX1
muVur4Lb7MTGqV5nFRH1O4D1QjtcvlYw4GNCPYCnRQref35hf3A86/MAsZYlJrEwfuEbbiykuVLX
c26eZ+1JknUGTVH3scJMXC3yvuLO+fn3fQeqWSC//8JvR5MsBmJSCol5VtO7NDsE7YsVX0LyDEnq
x8CBB1cHgLLOdXOR8nc8SoDLwELUlJnAZFWnZBiihS3w54/1q0X7Y1384zl82/CtXIRpmvAcjBxO
AwJz4dwnIDAQT3NzNjHyx6RwqaLhzYZAcpmEzwWItX5KwEMbiO8Rj1WNB1bK31rtpcL99vMn/PMS
/vbgvl3C8xj2St7yCcPGI28oGh+V4vJQcbAWZytBmVMJu8j4WMDoUgFZOVL0DttOBOSb5RZuudaW
BYJ6stt6WWUc+wznjinsu/CyhpmGWHCmToC3+eqQoCjla4ZZKpDvCeJN/FD9S9P8PULtP+vAIpHR
Wtk+7qrfoe1ijpWmrlLzbOWBP6zs/a6Xb/QO3wP20DDmHygortLPJVacaCUK+vscEZ4+oXHDDGfJ
Bd+Lwdb1x7RuqPTZKt4qPMvZiDfXuJTGRUXX+peXIP/e6a+fmgmgeNCIByRF1PjW6TMhC95i3S6S
/CDl8a6rlGspz3aMEMEM8dphjEvqHNUBLk/xXh3wyxNuprOx2hoTLBzIPF9nIea9lp+AHQ+OGnLG
iQjKMjbPEyHGRaI6SYOeWpR2PY5Mdr42cwWTxPfzl5H+7ctwXvPsRcaNMw7t91cQ1VWtCwRAnpmT
Xob7jlBh85Kkp1E6Lp0nT7c6mQddRx79326Jb+TQr8cokdFEXo/F2Dfr21oWhynt9Ug0zlJ+ZeSM
vWO7XWV4o/T5stqBWuF6alizoEYReNxU66CiAJyiTk0YuaEGUiwZoHmEM5KcVip0BvWdJT5pHCL/
r6f0v5+VIvj3pzQOQlUr0WicRzKM6uu0uQ6yc4b9LR8fBXmPvyrozgYBM8rdX37zupi+nUnG/z0l
Crrff7MkNko3NYtxzlFxGvNx4bISr1BkhNRgirjV0exNz7l0//Pv/VOMoClkfVuSabI9mRLw7Rtn
ljapZRAZZyJAN4bgjTTUDCIvu6MioMafgPSuM4j2LLvqJnql/mku0AKBG5nCRy2RFone3hAdve23
eXq1jo6PJ4177laojtOKWAD4y08/f+rvHCxrik8N2aibEv/Sv4OhSZKHmswZerbUT2tTWkTzf2Qg
Pirix1I6G8saRRn/kieG0uvPv1z5cysxL0eB74SEtdZZnr+/qrntdSEKGlqH0q2jL6EBr+g/BzQ0
i2XdFS2Z+MvAaVv4pPH5UnopDNT/nBRBuC+Kl2Dyq4S1Ht9kMmlfCOOT4CHui6PaRZCZkBMN99D0
GcXEAeSn3sTxMKb7CHru5y/ya1j072tOMZjRICsK0xoMxfhWDyRtbAWtFWln6Ul9yB+qp+4YIJyM
/Qo+Jd70t+GBGJ/0Rjv2t9MbnsTwZT4xKQs71/1w0R/qlxavAPb0ZLMaKM7TG/9JIzvmTr7gCwIq
UtDfPqt32cN8xOT9gNmjesVDwL8jZGP8pXjBDpPIHoL75bNZkwsYZwZPKMPd3pFQfJeQZHE2z7gw
bqqb8A2sYPVBYna6RS5HI4zWqX+brn5+MJL6527kyRgyp5WKtIhI3N9fsRFlnaIYgnrGwtrnEEve
goC4cYD5o3YbWVtkKFXjiI+Vn1+hIUeKAGJHrTB6oQGzsdHeMi8rbHHaiDqGV9gQXyXY4GPCu9S4
4JfkT+AaEtGtpS4wKk41VMb1iJ3RLpAbq05+nDE/kCVhQidAeK0gbUdkIc7aiHCz1eOrAnT0Htmu
wri6PKZl00lbS/ewhFfTFvVucVtaRFPtAedoH0CPCIofcncxCNNg6Dd+4w2XjnSpb4w3erj2ExU4
b40CvjM29TuwWUCjVm7YWcBXqOow9hP1rks2B9Qrr2H6DAW7NcHHbCEBunHjN2lCb71i+Xhg5dbu
G+R7kHm/vETVqiRO3xHDw+LQak2XEWBX8+ZktzS7VD8I1WnBn0Sga4om3LZoGMjcQOCDtoWw6f4v
HcIf3v/1IPnHi9a/H39K0UgqxZR6Xq6IO5EbRP7ZB02B8h48TG/pofkYbxksi0LJfCHN5mXex2fz
ZF0X9zghgnDDBDfApPQ1ONVn9QvsdAQ1R04LtvvaYU/Cp/KAfJltFT0vOzyh+WdCRh9IGC0z9z6+
ERTEAAM8B2IUPvQ7hvzssi/pgXrjkJ/U3fLQXtfP9V11L69oWI/T8Z34DfkJr6RESxrZjeAmi70O
PMTKjzH7UrxNt0S/iE816aPthfiL5gWAq3kZzsbDcGrupVNxA0WV3/EKeUdsPJyY8610/Zd99AtF
+X7CcDwDJ5HPSD31rUOcW4adlHEgn9VTu1fupDvlKriPyZTdWKQt424sN8KhdYW79it4iUmDgW5b
1j/qL95F8GLcxa8SKUXpGbl1RuuAcFv/4t/mh1N3QYZ923AOkdxDCEN9CwsSH9R7FUZkTfPpb81X
jdiSk/Cofq6yeeuNZ6wxrIMnfY3VHcwqvq8O8S756p9pzjS3fZ7RA2zGzlFuW298n24WHzMNGiwc
mI8o88J7+SOzbKYGnqfX8np5Vb7C5/BaPqZIL3fhc/M6PMxOe8kJZyxXc4j8Tsn9pb8Dbk5f6tNM
Is/VwgCVjfpEPkx5CT8wX2/FC+6YveLmzwSpnMuP4IChgVSMJt1UN7k3b7VngJBzdA9ok9yHV8mJ
U+heP/fb6GQcped6iwj6Ih4+5NvS/fkl6ust8Mc7JBico5CJPrSNv5+FQSSMiqwP8pkyfWJVfQGE
EHbFfYYLTmhdLB2oi8noIc4YwC/HUBv6k+zgGQX8gI0YahdZKbJrC74QmT4J8RJb3tENQvddkfD4
D6aPwzNwLNbvveTEuK7x44o7i2Bichye1RL2AmujLZI/QRtAwgXxDysds/oSYBDmwEZTPE0+JD1O
txohL9Uityt/QbHpXtLuL3fnv/SQVACyrliGxbP5ozkQ5yRqQk0CdWOAEzuRCA4LGTEmXXz5TqA4
OgRBcu41W612BQLnaRO0ti7yfBzSqqcAT7P385uiXvvzVZkSF7nJ1GEVWPDbhd6CsDAsm1elrhkI
U72rI3t8zYO7nicf2Qu2LCz9ya4h4hg5FO5K+QLAKX5V+dHCoImrB7K12Mn9Vb2H9ltQIe0w4XDr
yqB924TrffCSJ4hATi5jHUfTqFemtMtmLMafi/EyaRQP2zY/E+6A5cmklOf5c1FL3U3Io9H9AWet
D/fG3NWKkxCWrve4cMjUOrAe+Egr0o+7cIMPuqw8NB84OmFsdCQ8Tm5tQU2k6p4gSHXwkOii+SN1
YUk+oBu7K032dVAXS7qCzQAlU2CXDX/JdukV0/5IWhMJSblrUeED2uaXcDkiZAjRSxGG0hFzYjf9
ts9PQbntCT6sKPhJhbTRujCwJK7dk/YhIThD3hQQGfnz2/svL8+QZVVE04c29vd9thh9GNVTLZ+N
K3w9uPdIF8FtWuQ4dTd55ipIG6kP1BWOhRL8FdGB/9UZc48YFxyxyNdBWEs4CuTrKFalv3RH/3aa
U22v0xVEVUbFvBbG/5DtlurcCLPVcg4Zu24+V+9L49Z4jxOPfQ/HWdYkgBCHYkvGjWEy8/faTP2u
vWjFC2l+/ZpeKD5N3aGPHmvFAzpeS8rPFns+PChZPzTMxVtmIlOzdphnU+XY9zudSBbS+SbZV3sg
5gP+zUB4DtqDph8ZdasXOz2rbT04QAwSOD82eyV/Q5eimu8j0kdpS08t6Vu5ADzelcvRUM6h9heA
49/qxd+ezLczsheaAFV1I5/DfI0eSc9gx3LvVBj1SJGV3YqBhgM+YD/qzgS/i3fBLoQuVjZCDdez
0UEkNxMVmrhVXmcmJbHhUGCAMgoMFfICrJ5odkvHgG5QmX/omC5jIyEMCVz5eRUq/1L58k1U8rNF
SbOM781NbgljPWqlfMYROtTOUjvYC5huQJbiSJQeJr4Iq+SmStdIOAwubOp8wOK3znEXiL9gYhOp
QAODPdd0Yrp8fJGtQhiOgza7gpYrnZ8/sbTui2/3E3p1QBqaGI1u7Fs7JitL2Euo385DfdMEhABu
Cs2XJS8IbiPGOe3JILO0QwPQMD+EsrtYD+B19d+yu//lwbEh6J9VpCGYM34tkX9sDmuuwyhKTIlG
es2pw0ITXZBZ58wUGpzpqYUrWFzYLwQN5EMJ2ilYsS2G7K7Ru7xz/PeNdJKYbItlBa0DenZKttkv
B08rVpH7z49N/vOxrZ8XxAdoHEjoFzDwj8/bwrOl2mBIZwvqFwMXr4zODT8akqhnYBkMeBG5A5ze
KOoSynfUu8j0HS3dysjLBsahryQoHUGBZy1k96Ih+NuHXN/d7+/29w/5rQ8rDCS7Urc+VEwdiq2T
OcAILa7b1P4fys5juXFly6JfhAgACTsVvYNESZThBCGVRHjv8fW9UG9yi6ooRk+6o9/re0USyMyT
5+y9NuB2j2VC9epNpnC2CYWAnA8G3HjlAKJhagQ6fuNHm9bx9efRVXKLCWOjY3IdL4P8CriFx+qw
oyVhgCP+35p3e0daM3q+r4oSfZs3l6FdpJAmG2LwsC5tU2Q3VK7mFlZwdevF+0t9Bq7dUOhFEMTE
63dVY2ejFtdKZCgOudfe4kyhzG1jrDewogOk9HhCD0VBvb1BkaMt6j2K2n36VRFLwX0O0V4301nP
n/3WvFDS7inP8NBLBxQc3CFIxbLuhr25RUYdaKSRrExz1j+6XxWMiH2kv0yO0G8MyS727B1t8W7H
XU8eFvG+fc/bheCghzc0YfCgf/aONvz/lz9fecqPpQ5DEX9d88hjFkSWptP0gQMBHtDXX/z41BUv
arhtAETxvSqnHO7bei8X71myNybXdrAmnejfL4fys/pidmhCLDN13RB0qP48HjUpdUVslLJj0LRP
seayinyq0ZDtcLQQkHOGo+UOh1NgHUK0pf6AQzT4dIstgK8bH+Yvy5tULlqKk8uGsfDVWZ1oXlfX
IbmMvblqqzUWW9l/y/Dmcs4SYzM5PMLZEC7c+BwGT0r1olgAA7nU/vtz/G2bwf/DfFplTDilyf75
o9hhNjSDncmOT2OoJAy+H/W7HIWXjkWuOEnI5Iyq3BnWBfAM7ndsOQXJMQwocg89Og7t4RcZ6nRe
5FWFAlkGp9s6kXryoiNUt2JU7/HG3/jQPw9B6huCEA1SwDlarksxs8pJWyZ0z8E9zUVSekWLVhyq
M3SKciFO5tbD5PIrduoVYUDpQTkBGTkE7o2z+G8v1B8f42pOJXN5HnKNjxE5GMjrDTwcRN+0gnA9
RBt13tQzdUeuNgbZ4P5WIMRfn9x/f4SrvTeOyt4wPP66e5bu868Bzi3+/uasepvioGP+mQs4klAA
lvmhWNdTnor0gNnS7PHfkOt3p61TKumt93rj6fxlnakkiZAaPYW1q79Tpf9zctVCSvXOakaHi8ym
g8PAPRMGHdyWFRQ747m8cI9RJ4rl9NFYceLZu8cV1BD/teQ3KynMeP3f//2x/jLs5KX5z8eaVuR/
PhbhDoNmR0Q3+NJySJ20WtQbQHaN9jo0G4hg5BkDB7HBaM9tZK5LWJa+ucBcL994b/4yPfzzk1y9
N+OYm3US8QMh/7+ATuAV5lIGuw5NYLRD9Yl6hzCPQV2W8REKLkLBctgja5gaHN/umhHApOTRnS5b
tx2pc4s+2w+ALxhRY6ksD0r0AJJUpbl0Y1j0t0drIdimHU2EA0/36jf0s9zo62xwKrAvDO/xw6OU
cnG9NC83Htff1rjFKIzgcWNSCFxtTKUnN5XbhYMzmtxm233Z0DTC7Yd9uGLc3/sg65xULwDz3tib
ryXENB01YuAYKvIFibDQr56PHhaD5ubcoOIHCX/IDCpDtWLUgnDVh2Gw88gKzmf12juqixgJJo3g
EYfdxgRsBRgqQVi7U3WGjosy2qI9y77g6sT1nl6gyUVcXqj9EsZO9dYgSGwXLSx2Sjta2JPDGu6C
YeOPvGfSoNsH+trh8BBu0ATBzuCLJykT+YlrgGebuhBIJaa7CojmiisHajlAhjSCe6IHGdFLaxXR
PirZ+HAzLkXjWV/VWn/8Slf7T5D5qpXrxeDAIqVInlDH8xCy20RvyF/s++YF8/s2OQSw+bSFms60
Z9oQ6E1bd4G0ph0WBh36atHtueBTqaK8oTVNR/nLOiXJJr+ldtD/UqwSjUKCrowbWeCG+vPllUSh
JUmTD06ItfJEDwXBCQ6dTjhFezCCXzV98mYZuNvGI4UEVc+DhY03/rQAecB+8R7N4b5h5IKwZMKo
r7N6a8Zbu1uX3ZqBSBBuQIoW1R4YIDmrguZmufYUYt+QA6LoXdPc8NK11aM+qw9sLYZ51zJ8GOew
Ef69eH5Pi6+fDbPcSQA0ObCviy6lN/Na9c3eKQHIamuN104yzpW/zgHd53NR3EPCHdo1OkfXfEEV
DNunH7e+u8aVlwFjAKem67yLNADKW3Otv0wHNZViWFaFhsiF+Ms/H0RjVpZMHlbvNPI2Kl684BJO
cNjkiGM2zLYBpPhy65rnNPuQ1dO/fxoxLd6rnwZ1Dc1BzM0mJc/VvjLkadrpatk78lZ/09KJUBrq
+26cdNli57+hevrt9Ka/eQcbsggXbYjY6462s0+7WDBYfe3RbGgrOX/FX9+HO7tdE1OiwLj0ZiBJ
83oJzQAQA31N/07Z/PsL/K4Mr78Akalsingc6CZefQHP78s006LBKS4Gdde9dW6O6qkVuM3uqlV3
Hr7zGl7elpEfbTwBDGGZeStyxNiLoFND0QdA9EjPvL5Iq2rNTZvEQK3cQfMt3xrURpyCpJ9bS4zH
6pq9fbT2snVXm4C7ZhVUJ3iA+N49LDp39Y1D+i+SNbpX7L9Th2O6Nl01C+TG8rAbkKrjDXcFTHkC
LF6IALDzeVodqkOE26FdxJ9ytXWBXH/Iz7Y+HwfoCcz64MeKG5+HLf/6dTEMBVEMVwaZZfQj4FtJ
MiUrVNd1Uux7kFC4xhLzs6ddGjfY4l6BkA/jwgY9Fj647rr+tB4ajgdjo7crLAbYAiN02c0Tto2u
uzfjfUe3ATm4t7HcF6t7j+snDT/r2LwWpaPAeA6Igi3uTYlLMr0xz0m0915fYCi9LzVl7iLuTDLv
pGBRUVE7DZm6LWP9NEjEc4yMYRnLBA3tXFzhjAPsTVRM1oZMHCv5XhmebHVuRnumo/7wFBbPGdi4
4GC2q84/gGaggwQdDeqTThQktDtrVphz5Q1+OkVcEa9ad5MkayKQkGremeVzG588yak5/vnHCXNt
tpCBtHqfjjTQcXjOhQLuKWBt1GCcsPndKe+YM6EGKe0K000X7+xmF8nbTuwM3SFPqexfUFDn4HZ0
uphwnIx7qX7CSSIzn5bgEsmPIZ7AIfjSredEAqKD7rpYJd4iptnlD/tiSqXOIJNuDfILvF2p3AfD
DpeT5TkhhFXV+xzxEwo0wJa5LWmEBxcz+poSVKB08bolJxOMd9I/9DZlqu+klsUvqt9BVfGkQ2ug
zN/lOEX4iso9uSpyfu+nK+a4brgHNqN6tC/3SvupkUNp7nR0e7mTxq8sHLVaJ/Yp8j8ksHzuk1q/
QQ6WXPAdOzToGlna2t2Fjtyp0zehiQtx17hHzb3rxFyW5ljXoOTU3iapDxp5pfmDNG7s73LYsk77
nLJ+A6+/a7BWwcWAKrAzsThiB9L2Yb7L+WQB2GWo0YP+SyTfSrSWhvu6w6mTsuaZMkgCpnbxCa8j
lYDD6yQ4OGq5QFJ+lxYrUz92wa7v13K27sL7OHrBRDFkm4TGAkwVCVH4cCcW4oNIOb3bpLGTucgG
DnX8YKHeNuZlsdT8lWVvRmBt6Twq5jmW6PE5sQ5Qd4rkOSF+HueE+ToEYHmpL43xFTlymzgKfYpg
nyf3tXgMjKNpvkhAmipk7ZzPQfaWdweyirICThpfaoEKyG/mdIA6aJjh2S9xuN1HFXh7IjxPFWO9
ZnhsQxxOd/nAaGqejXNISprYkDDVgqpYmPt/79nix20fob6msFnL7CLaDxWPHcIU0ere5W3D5oBB
TpPPFXOTseVV5PGrF8i8pXHIWwxgzbMpE0o2QHAdXuHyaZT7AyLI9iLi6q4ETVePMjjRx5bAroAg
GwXYGIBRi9BuPBCGMbNlaHKu91HKWEUA52TpwZ7wZa57o1T+n+Lqj9OIb0aVwUCL76YzhfzzLNdT
nlRq2vYUC48tap0HL9CGwoeoB9ToQBRadzpxc68BuDpYdyM6DMU6ZyT6wl6UcKp3lbXytfyQ+uNy
xGnttWeF6lZnZIHCcptaYmt8yxLsUhtwY3L09UthVjMFpKVtMjYvaNqyVcWOYjxST7TqiwH/UScq
cthTGNxJlngAMRt53r6PcfIRm0j/rLQ+TAh6g+3O4jY5Wb54bqwYR0qKPKoh1KcAyPfZsOKsXJrJ
tCz5F+syKMP3kp6D+VaG/VoY6mdnyjPtGE+6HNjF+UHHQpPgRx8wVYolR23OVCUpFrWJJqDGDYOX
y8SjLn/qmUKCMjFseAO1/ZCAPw7NpZHey79Un2dsyUupAglqpivjQQhswGwui3y409xDWZ9KDR1D
haY5wFoZ9/ouKMpXqZdnHti/BIIDyHGR4SHI9pkEEbGypwlFg4dWNToutxNEGc8S1B187cDUaM4h
qd20So6d86CCHxmJYWkJ57KzD3dCwKQ0eLtx1zUPNHbUVAKUueP2nkCnY01F+WtQPlnjp+gQZn90
gcA+ii/8HE2IvMzJBszbylFVj5m/Bkf0rHjdKm59eIiXMgrhqoRbl1e4UMxHmRfAR4kSF29+esIs
zh6/bUG81dF7VZ0a0KhtfUjIHCv5DoG86qxjGQDbfUrFp8YFJBoCyIThFqXCnOAZj8uY9K3QJQpl
ZTa+SQHBjLDDC4smtAHrwK/AXL5aEgVSY6TvMhZ1jV/JUupfiqp8SkxFcPL4fuok5aPGBKXFgeWK
ds1/Sn9vnwJ2BrkqpswIYd1n+fjE+Mz0hmOgd2h5CTDPBgPV4lthSgtdsdHez3R9MbQHmQueEXHT
f9ft07RK+QtsBi2bRBolx1pNt034PaTeuUq3ft3s+eaZai9SY5pA+PjNPyJlW2DBV89Slnx2bbUT
GVu9fgiAZuhctaTRX236Et5hq1OPTNkI+uswqCCYYvrd4KstTJkCwHK6T2N7a0TqczgPIhij8SD/
ai38oBK+oN5Y+koKa5eJIPTIkeeSZI8wD/sR+/wlBQrOvz+V3mzeh3xo3styygHYhsVLl5yD0Tiq
xVavzHdi7OHMYSypPKew+3nO1mEmc8THg0xS8Toyt2Z7sEMHhyFMr9i7JOWrrJNVULTPzc7jQbKW
sGByI9bWKKLQUg8BIl6PLaKlnYS3sGyf7Ng/pmaEfX3oXrOBzAVm+9jrrOxDp9GdFyHyH6JClHFh
wHtOsD0mMRMxjWTO+LFPrVVM+e9bpwoPmCSsRUiOF2b0ZR9DsR2UXU+aY27v+nKXluYqKuqVD5ZA
wh0Z65TLVNIGvOkBnhxrCfXBL6suVqnBlZ0JlK6dMlmHdz51TyabJpgvJIWtdbTUywCQcHL88qv7
x5GgnRpdgsGi5RQIia+OEJkzl3LLI/+fZn7CglZoEDTILRkxXIcadeOmPAz2kt2iRyHfoGpWQMzI
kuDnKDaKv22aF7MjrDwhlMmLN1nn7/rwxRPhQ0UtZNAZd+mS68GkrpmQ+3WerIW0d1uxDalrmYYR
YdkxQynhevEUu57crhBLGZ7HEFvozO6RFbogHbSDSC+ymEieoezkRbIoxzN2dZckI5XGVehLjm1k
LyJFgJEO1FJBs5k+tca+mj/qVJuhNYVBLIKOW1o+rOPqg7TZTwWpUTTCG6VZ3ioNpsz8bXpIUSIt
WYS/tzuFpKGIfatuCd8E3S6h8DuhLwjojerRrq38g23xEGxuy/bBxeIWcYDINu5lWZ73XX6fwzHx
eLPBbtwHdrw283w7baRmsYe1qdCX+Xe5oP5orXCoWgazCs1gdvLjijd6wSBJMrJZuPgAftnQ1OBo
akg+4OTyirNlFVArDfdCqWSrD3odrkYjfAqF8VYR4123xUeLLE+rDjpzlEYD0aNqa4vThoL51kxa
+dGqQ24rK2CzpzrA/EHGKetOKT1DQjJP0Wu2OgOubZ/I3KCRR47vLixDO2rnOs8ps27MApSp5XhV
gAiZy5nKRgx94Xfp9Z+2rt1JxM3ahuWEEj1REnHQqOuSe7DatW53K6X/srOvIsoZbgiePmkP3buc
L2pjuNHWVf7y1ARgP1mH7ceg25j++/98kjrqlCaxWstBeZqk8yR50NjH1V8DDjvX4OW+1CaqQrTF
HRgKJqZmqN6ox36Pa65/DWbsJg0ui/xfMT2q/3wG0fqqV3Z4InTxqPdPcr/JlIS7wRdvDzYvkDAg
D1dtisfJACLKjRm6eIwrzXcr8pI8xm7H2M43WvPBFc3kCme6HkRFf1bZlyJ6GWlHc7L4AxUNU8tc
hl4AlqnD+s0y6A0kVG9j7rDD3AmOMhqjUOyVgtxTZhMSWTh88/SgFsFGszeW7PSSo0oHd6dL31yr
JQYmzeTqc2qa497BkN8D61jHv0piAv+9xmj7/Xhx+IWYTqiT+pEm89VPZVLTpG7eWVMM5GgoC2Us
7gLURL1+cj3MlvIuAXElo7AlwYUoJUycpJVObAZuQ5RMaSa7mMK5b6sHJTsbIXF4/VcZ3VfEUWQf
9niw422AC5hsPI7nBjRJ5l/KFFe5j3upmzoY44j6zlG4YuXr3O04WI415nOfCiNkE/LKah0rcPWG
AwUAWYEg25ilGFa/g4AnxeiO+DfK9kzP7K1mSHNPjvcjkuEO71ZQGmulCtemvXR9xtuZtIsw8ik5
8+b4UWvdWSW/EL7BlPFDp43hYyOO3bUr+n3cDKtci/exFd83ifHZ1GzmRDpa0rBR44MIHV0Gjy8e
pWYVsTG73hJJZwpFFeVoxp1SEr/KCuJATOs+zsiooHNG0ZMV/DIpHzzBNlKu8uZcgpTKtSfBcCqS
gsVI35oi3jO8Y1KYnHD5a0r7zSgpU0b2vyY8VsrHYKBMlX5V8nFo9lK1tpdNcAi4EE/AYwjFAdOl
Xs4RvpCIRThrAY92PhKdYdxqgv8Ut+BwAArGPEdV2LCve8qdXWl2UOimExZvabPKXEJjqcEjW8NO
/2bGVPv5NEkuxzfP8+eMTUMydaIRFByhB4m0c8UNcfzPNjfQO/x5WD8NwdXsesytymXRSlaP+HS6
ehDb0bDrZB1AhqbC6/qSg+wOq9XInGLI937VrER1UFijWn9QrW7TedSICDmDEESf+xZIuCMrJht4
HaJ+pUvVMaKIHiyuVnLuFEG1lfyj6Rn7WJHeC3GKSkLuvO443U0SQrMS7dAhI894j3O5OVBmTuW7
at1HVBik/Sw86pmAt0OxPjwi1v69zqf75x8boqVgqtJtuniIY4GuXW2IYHm0ZNRtx46XGAToyiEw
RkNh1FuVOPTsxiFw689dNWcjJgyBJ/hzSUI9yFVriYUgIHGnPBJpUNyS/Ikfp9/09WwGVYL/SXr9
1agqNIo8tFPVdoRy6SsL0tCce9LSpmLxYWS76Y6tx++2IEaaGLHbip2ai2SuHdz6mS1dYSMLU6gS
c9N6ygEpZaxgqXwAfUZ5lHCWR/W2hLelY3uKW/POaGdxtAC7dGs/ln9UEXwVldkbtqBp4Pd7qf3n
6Ip6O5R7bjZOXy4M8EU9XbtgY3BtVEviF4uVQrfeJRvTpGxnf9HMVe9+dIB9wZmgjcq4GsdoikPj
002cIMNhX6xbaWmSoiT4VvQlO/chdlcMrWaF9DSYOyP/0rP72mQfl5V5iYs9OGXcATsNzIS2FQZb
xqrPtz6FE+MURDoWwT8rxemISnIv5YQWp1KO7M3glhD5XzJMkYVXkRXH/wlRPRmBT5hkOOgb7sQh
8vYgj0EWT3ljMx8PW3wSVHdKekmTCx7seWSSbtBmc6mtVxKMiwJ6r0SUuFiZ2luogwPhOQxA58L+
zDvV1IeOiyIBNzNqCjkEjxtsCxTCZXOmCFxF3K8NZC4ureEAyFF7w6Dxe9hwtbxUIgCFsCxWGBvh
n8vL89VRs3nxHIAGRiw/mQZQ7JlJ/6Jv8GHPCnRXaP2qcp2Pm1h7swKsVPeR/jSEuI0imHrKLCpR
nPsPQ7QcYPf0c214supj1PR3OTOoUEq53RzjiHHoeOJb/r/3BxQ4GoxbE9Esc6E/v4Dcx7rcRRYb
eA2qiBRZBJRLLfhMynWUvI3B57//nPJb7nj9iwkcXSAtZINa+WrF6qKIjHGUTAffpITRahjOffTR
5ZyO+Upmbfm8IRZYo8rKVj0Y+pI1rQ/6XVLYv8U5ivspM4yorIfcPHedWOeytqK2E1GzDrVTkUAm
dP3H0k6XEgoQ9ukq6AGNHYL+ICrms+zrMnksEo2t1AdWnjo5UQNWj+SBp6ELtCFn1zK/fDPfkmIV
aCvufzPFM5bDVP1l7p2gB5n1NMu/NOIb9XdeXiXNvnxccFBhTKi8j0r2NHSEJBD9anxWrXF3cS1G
20n7wiMcaQCbcrWXuiMzvt7mQ1EO2y5ZyITmpd7HUH12SrScVnpbyRhSpbkd/EK/SYv+iQCYsfoe
67NKMzEc3jvjHPKdSsZzEcNKyb/03uXWY/t5jOC/FBalogVIVb7a1w21avpRrjDJct1WL2OzpeTr
3Tl9uRgr44iRki70jT/6o2tsKX/80avFlUMxU1T/f39Uau0lDSBFP9I3oOJMabe7xolanKthFEK9
4abcI8ZP2M0lqqThxkH6k2Ny9Wmmo+g/+3Nepq1RqoPppCbhpwFsAhfVOK3dZKhXNZyr0f70GnWn
CroxIyRYN7bpQtLRkjHN0SirJdKIylW8zEU71zL7MGjm0q4ZQaHDjpuLH6WbMQNr7IIwgcJYsRSB
Dldir5JDNu3BkX2aMFIEeQSfuU8UbAebKLvDj1JqGy9yppZ6CUGrSz/KWtrqpbdMy2+b+JsUp3BE
bRY/dtAuRTo+NxoNPZicVA+7+mXonPEAQGrBbYRsFNEdB8r9ylQWo/ds4+syg2At6we+rsodUqZR
LUx3FZdwr6m/Y0qrGw9/erhX+4RgEIqIiiG1Dkz4z587BBrje1aE1ZkxTLIdowEnPfyp6tSbSPPC
4skV3x6uTE+FfM1UsMBtydXkxsf4S4EhqGyBAnC551C+eupVqcpRoFmGQ+BuR7J2iMLYPsF8MSpe
QKZddXZp8cu19cXA3OvTQ0+Ux5tM9h/CI14+fDNUCNQHFHPTf/+fl08Na3phnms4nruwaHxb1dfA
UBpgnm7UayL7yDIg5XE8ZlTfMgGdpAIoC9dDi0PmQQhNtfWftOYhHfE1saHlKSXA0fS/Ddx3KkDM
f/9sPy+X/FwaTw2lgTBNxvV/fl6hZmaQqrThAuXYcXRpI1iseLrdoRFMnK79yJnaFuT1yUy6dUIn
klCm234Z2e764lQ3/nNXk90QvkiktxfvhrZNGcFPO6nLYZCPxNqRMVFyWzPZ9OgiK1m4ne6oLcAt
PzdOuv4ecp0Nwy1dvX9/vetIZmN6G3SaHNSeNKmEejWm99MmEkGpiWk77LllycQSNWSXJusW9rBP
azZ+4fK6vPFnf1zZLaGiVlWn6tDi4n71FkRprFiNGRtO7D3SY8qtb7k+S3Ssy5xITdyVBjFZAh3q
NwKJOc3mPA5mYQEDfKqDqpXdHW98omnf/3OV8okEvBbZpoT4UT40QS8KPaW1z34XSAs2u7oj7PPY
G2euAvjDl223qKFKmBEtb3Vx48//kDRNP8hkcZ9CFvgEV6szs71S8lwavowAmKzIydYv4IPiajhW
1ZbJkaaf//0n7b8+g//8yatnUHYh4sW+MRzGLlVXrIdsNXiXgJHzNHermRflPRCZIZt1ElUDYzqB
IStSxMYozWfOTraPPJjH2Myn3FiDV7QjuqMahyV31RpCh8bkRaKh3ZndUjbqfUQbVpUhCKrFjoX1
+2FWNXicNN/oQC1VwsoA9rd9yvxzmNmBNYvADhuPli4tCjrJBbzNsA13E001fmbDh+w2UOoxFM0P
+fDNiELpXlzUDyXIgL6YluBg0wOz552JEbKV3WVSHOoKDKdEYt6gjvcx20uBhNUQxZJL71SBm0QC
2npJek0NIhnLvJpMQQHZkom9L+w3lfOtBaiVl9E8otfGkBKq3Xi0lG0bMUWn1x3QZfZUJtw1U391
h8R3LtfqLGWgePPd/XlV/fPduap8g75IjLrPDKc2uVp9xyDd2hldKwbLYwZrJ7q1J/480fiDujWJ
R7ksUP/+uSdGap4aoZYbjpy9QG5FJbk1ip3EVZXepNXPa4+OF8FMtQWeS0fwcBlxAA9UxloLHYp2
/qSZ8+ede3KpfqQ6n1nFk28/hOWvKdKSFp2efUZj4/hERKZl/8jeJ2tIJG6s+p/m0mnZoSCjb6ja
OE2uCrOKMyXtBd+EuaZfHeTSfrhv7WLHKHNaBPynjQXheWFjwtdSvP8nM/qG+TaVZ+TTB/FGTo+U
rf9emn//WHCTMCjiGRLXh07Ly6fnWE2cOMmfopY2FLKBMkAHVp00knPz6VcjkZ5bfULBkjWrMcGe
SWMGEJGLHqVAek35PB1SVYuMhNbbvz8i58NfNkzB+TGhTBT8WFcvgTEkiqTXcP3yKHiR2uB1qvNH
sJtWfeob0s6Z3vSM8oruIqbhj3BMi+sBVHn60VZdPZQlTlJhIY0q3ytXvNZ+e1QnE4Ci7nM0b5dG
Hjb+QHCJru9cNVraCgSw+jCdkqp86etireIiZc1LpIAJjT+ZI3cp5E0qXiIaW1DdOKGnyi6W7G0a
E6ztwywlVKSFLJ3SdE2TY9u8TE0xanHZz3nIcThr+nZdjcfRf9SY0TCsz6cow1gKDgk0YoXiyeTg
bpvyodblE5OIu0zgVIAwQQxEKUYu+/nMIzlL3uQWohSq6JJxiVHjwyzL7VCU25nXo3UobPcJu08E
jVbI2SIbMszo0+yNYLjpf0dww3nfBpoov8UiKYRw+vHTJuJWT9QcRNCd3ACsiGvPQyO+Jy8DpoOx
6YSySbyUmGGDYPl401XuLhj6dZHKa+zzuYtBmJH8jVdC/NZ7Xh+i6EB5ZdHZsf1e7URj4cmj2uuG
Y1lPkVTN9MEVSJKwtCVysRgbsQtpnCYwbWkPjqb/y+doNUC5sdAKeEl1P8yEIFw4KpE8UgaCI7K4
lTWq/5ih+8gVfR2yTyvtpfXJlFaBMJCXXtGRt/mVezgdvvhSiSjWC+NVHuNHO872QdjNMMI8mEn5
Na1qgSQvLRvyXRh1QtcR0KEY0U6o4cQR7kEU70O+85Mpj2qYOqgwbYvNQOuTu4/CuLqUGIxGKE7p
vJJXTc8JA3jIeE4QWQhQy3aw6rehy1UbSE+ADapVo10FMpfb/dAdY+s4yR1iA/g+4TMx7/Vo3Ot2
/KUXz50pVk3JZFnispIn6cHIxkUJwiRp79PEJNYsgm7Fy24eKoDQVi/WdWTv+dxJc+lqkJHIwDy4
GBrrZHpV6F4cBM594iqlulpF/GAp8F8TJu8gIMMFxxSDWowbMpZchG39fVF/WBp6GZYbSyODVzX9
w7Y6LNTxm0KR3bFPQZA0CZc2gGj1ySWUVYvIT50a99nHdDiixifEWwcqEixLHI2pDl7Mm4obxToo
CSj+D+pbDq67uBj3EhOW5HEIiwX0fU07xRqeON3bRMCoRPxa+N2pisk6DrcGfxEVYtH/ylR3aQnp
uSy1g0aMQzWKQ4Hwq3uWfcZNxFk/jME2zfZduUw9QsQ+OvWQuXvo06Z7b2xr2fH8Yw8mAo07CBa1
OzdI50KBFoMUn5hgpkk5M72jqoiWYXPsbPMZHUttcLZ+qP2R326a9Dfwj63q/Cki69GjB+bTMKT+
+D1f4g2ygTnEmbSfLrVBewaytKBDr+nYeMJ3Bi8xbj39PP1DofEttU5xjlkScYsUIkuWUk3eXHsM
KIh6lC4xpYpObVZ7RMdyU3RRJlfWa1R8eozZS/ccha/SuAv6vRBPbXnuNFq9Ov44chl3Gv9A0lHN
1h+c2b14EsHjOD5JA64ID8Q1J0fKdhEM+QMtCpUnB/e7qk+jBmIizLmGwViOB67c/aYrfkHanBQ8
UpN8IeaifdGgJCAc539ziuM0V6ywMMuGhMiFeoDN0MZhPpD1marlSv2Se/AuDXl1NEvLisM02chh
sE5D+81MQtDQCEvSbchIwZ020eLVQxpMnVrlTGXVVU02TfWIUZX+pAXsiS+HYKTUSECaCBfRSxzI
swLJIp1fDim/C5Y+2dhGSx4nQZDYTlFjLCxmaWD9g/m0x2beh6m/a3Y9UwTqeWaqlJWVbEJ1nrfW
vZKBcOXQqaz2QMRv7a0kGtJqUB91zrhpCyuMdhvl7PZIHVTGW12bE61LeBZlcYxQTWrAqNMNq+EA
UuB+xna1Mpk41iZHSvj7Mq6hhpnufiWkURZum2xFsPUTCsrhW+rWLr0Mmx2oSZV5V43zoVFmBfWV
SiVdxcYsCkEJ1U6BXMbrwYrnBFZywzbtX3bszgywQV266iCmKkJbGo24KwHORrhxOnnD6VyLExDV
VnloyLqK8KYQN0IQzIZs7kR6KfM31MwDqV0Ss+F32btwIte4Qel5FuVp6p6n1rZtnRYc64iEE6ZI
uEPYE+Qk36Ewgka6KZQXZTU2HzEUClXdLyDqdEujx6LR4tWnlvbhFISQSXRk+YkV7TLbnnthte1T
hNEMatPq1az9TZz3jjGepgfCtjKyQbuTFFDL170ploGaLdSZK7cbxUNQwPKa6tKBUNOY0aKK8KVW
HWVS0wROCQewYDsbkN6E2bNaP/b6Y4olZtTSx0QblnUEgZ8EtR6abkJntZ3yebOPRIwL7TVu8eZI
l8A8FryfutX+6j11lqs4IPDDJ++aeQxH9PYG/Sv7ye0EFlGStXAEmemhl6eun9cfK9qeU9t4+pQh
Ekle6iHdhdZGlg/KUBzsirFwwcSCHzEBN4LqSvE/UJyq6aUSRxfMSc34h4UQs5nx76y6g6WedeM7
YlyBalEm9NytGdl1IfGQl1BjuiBt4wFpo4UbxqScKHaVhnmPk6pPzKUe35d9s69FNBddAuRD4TLH
oGAG0Xmu4T0O4FrR7FsPlrqLaV1m+ApM9Q4RXxpVCwVBaFN0u86ziX6UnttRXWYmLCaU1bm9aFtx
F4KNqAtm2Rz4dkuYC5fIDJZ7Zn6HUCe7mLqKjJtA4F5AEvELM4MLDXL6eS212nT287QK6HGsFKTm
5TEMxbKsVRpcNIP8eUGcQqF/G8Y3tePSkH8VYIH06jziyvXwlHedeufJLz2VHBqgR69DQgD55wRS
7k4hUSDHENZhvI54LyU4/Bbmdw25q+5d4hoiaPMa9A9iIg61j/74bHhnzvohIyzJeNeNh9G9pLxf
cgl7GAIuJk7wK/EBSaMcPcuQ/WT1wTcYmJN3mxH1Dqaf446ZbINMNeLUKMNvE+3eIFhizUMFPjbx
/aPc0UH1Ve5NxXIwskPUaeTC8wLXJvhMBsIVHUYSXJKEcFgiRDSVvAn7q5Bes0blZNWnlO6447TQ
/4+zM1uKG4nS8BMpQqldt9Si2qEwVRhuFNgG7fuup58vmbloA2EiJjo62t1tXCoplXnOf/4lYqVd
HM1r0it5CkMw7CwbRiUsSpst2Z1Lz2bjtcRD6N8qdrJVSYtHYhAuVKZ5Kt5lYbsZUq9LMbn0NOqA
gIyghhtEFn1BumHj3nT1/eAEj3Xt3MxTf5jau8lRoL76gHnVSjF+RACi/oB6zkByy/4te75WE7uM
EYcY6o0xkv8j42EndTvCvhfzj9Z9s8RF0U/5KBbZTHo8FjwBnOrSeDPmy0zMObv/4GCGRGheq5EY
P+Q32LQaUhZteEF1Ibp+7OkPZMK05LsUC7+iKw3+EAkSRM92ulbnDSGtVb6b4nKX4gsjZzcOhcFQ
vQXNpQeYj2VOsLlxBO0EbCVD4J0V7LVUrHv8OYwp/xF2Z37vEItbn2MmQW+GdbMBhOT0tyk2GdOD
ypTe9Pf1lCzHmij6aUdh0TXEQWfyqdM/GTcj1FOCQXPO8sB5A5VpjWOazsRdsSea5U1FkLVR3uMU
VY/7PB4fc+dVkBLo8LOEz9TDSK7EJl4nfBMfYVjKiZr0D0xj0H127L/xtgjSnZ859z6aw/4myN1D
JSWS5HfnbfaWNZgwcqEaGGcMLUVPiYCMeaUhjAjeqWQm2bEkGJQioULyEBEiorEP66FybDvt2aBB
ycr2IaRDS7TnKL3mbAqa3u3xKORFaLX+cYDziDc0nAXl1TVY5i4+fSRMtmRaN4pYeoEVrp0Z/nh/
1Qsfh+v2rshduL0QCpWeoSKkuBhmJq/eE6rXhWUqWN+nCzynHypOEE1BYovnn6Erq7DHqoC0IXvT
V3cNmVWnTD85PlmWN6Bu4CeR+WpMj2l1CLWN3d5HVCk1A+UwQDrEpMKxfDznMEGYiCcwoT+Q6Ru/
BhXhM9Fr46OkBzJrgnUcduuxclB5ODsbH64RfjaVrTZXTwH+tfVUvsRttFZQmVaWfze05sYKeeBw
G3DNhxG/qeptV2/1eTsSEWAmO5WSNFA4IiSAFdI2akxqidJ1rTsDlcfcoBDdEUCuadfeRAOIq7Ha
EFGE+KDG3Tcfp7UNLORADJkHWi5XuRo/MDcAKdumtb4SQwkUAhVMC+KLpTNnbw41yb9BFCx7DPR6
aEBBWGIzBjetvfZ6cRKOu3Ixbtcd46yb/a6kraDuWXVwqxszXY/QDuKrqs3LGoea0Gmx9NAWnUES
CiGoLR6MVeBe1D8NYbh//GjeGkp9cdiARjCXtu/Ji3upEbzQbjOC2jDew1uB3bR3b3O7JzAD8akl
ZkZQCeokdXkT0OsbDAg6J4QvWawVIg5Af5ZB36OdeG1rGsJ04kU2b7Ra0EN2Hith4sb7PQrXwSA+
rVrlPT5xEGdJu3OMARW+kjw6M+ADrNu5U3YFHAVkE/SUI2OccV8IfRc5yrHp4pNKpoeq//ENAATc
+XsSdZr+xzg+h92vGvOoyaA+6lzQRTRxwyWaH8FuLPYWpzuoxITjBdm1clQMM4AL9EkA2lPNh+gX
J//BBSdWH8OAJGdyi1J3Vdl/9PGJIyweARybAM+Y1whSHmqvMIWfxcv4pqvZbZ2CxrgzTrsyRj0O
vZDQbcK+c/b1EMuUo28cnRjPCMxGI/dPn/XLSi+Ws/0T0e1qCLws7s+d/Tsz2Hfte/DqFiOp4rGm
Slde/RyyoP86EycSJLecgW4V0iE2xLD4SwPmwkxcckxh3CPXZ94Uer5t4RGSe6Vg9mCXaB9s+iG0
HN0Qomcwlcso4l1c1zB+9Qdu/HrW6nVA9HrmK+sO688Rgh9hACp7Hl9FFwgzzIRouHQZUd4X+C4m
LXoiQuznrqVk+0H4asJpb5Hl/idzdKAkDsH4Na9pCOZ9ll6S4qiI554KLbAsNN3+IXbHbVA4hITH
0GpuOvPq96NH+lfb/YJfg+nG0qWEd7E7HH4VCL9cSoxsY5s/ZiKZExuXFwcX5rpahFqK/XTDu/06
K8pKozBW572uOLzxOdRogQi+J/9cIJAxiZdvF4OOcZvyGsCZbzPofTud4VxQ89oAkaVPztU6W0dy
sFwCQW7Ib0KBCMSiPZYWCBw5LkuQsDFe2XcEVMyoPcJ1aP4aTVCnHhbCz+C+3raHAk/Vnw0GfkXy
phnPDovSmLamdk14X9FNMh88O/XvEIwATo8PliPVJeQlbucUOzAsITl/G5zuclwpFGkT9APfvTwI
VkmokyTvn+Yc/23jVKMjG49mdG0gHYSD8dhmj3UPBz/bGKb2R48LT/jIUsmEjHNrGdHrByMro3l2
BQz9prlIvMcdCWRr+Q4abh0zdetA92+n4yJQfxm0zT7FhYkhYMpYOsUtkOEr9qbRUth3Y/jDx+7J
t98mi39wHOUJbEU+MyD0rAmfpvyaKKBCdE8tEuEif1XpFHzCEyZkKNGLzkubGT2gHSC/kSEfZ2tk
nqdT6hSoJYbmrSmuMV76KapLp5TWf9lNSb6K0nF7EItwf0DIRvNUB6+tfVchDWHMMLJ4quLnrP9Q
3Fcd4Kp98BVMAobrNNMKpvdKNWCXSSWOHN1/8f0fjXGsMSch6Ma5FgUKOx7TaYLJUQMX+q/fgHuf
4F5YaZJW42qo3z4bQVtkyphu0cEIzmDXQ4jqMZEx2vd0zLKZ35T8OUc5Uk/XSFxdW18hFAkn46wF
l2BAAIds/STRpG8uSw7P/0IcocwhM8Yy0zII1H4fcv1nnBxVAqf7GZ4x69Kw9wMmlVQmk9cbGzPe
BQ11zz6Mdtb0+5sP/kRy+/DBH+bCdpLWWdG4xcnJT3a7cxwE9uGuzbYSfQtXg79VJsba6jezF/Fp
avfX534yYRtM2HW43pcnFuogkPPAHNm4dNsZhiFdscakCwsUlXaRaE17M2qEz6IKhqGJunRIvzOv
+WwBIK8Hx1kdGFH6dMnr/c8DKKvEn0KtKk5wGndMSjTcs4e4QN8B4r5LgmcEIi4VDrzwUbFvyuY7
E5bPogWuQEjDI1i7mpQP/H0FTtH5XWg1lCGQzrVzDSuWYWIJpY9KzoZ4MhTHgEK9/pbW89Xi4xNB
Mnkl+PvDBLUPxkqfRh1ah3Zuo3ipl8Me4pZpA3EihGqOCh14ZC8lJ5Zg0+9GMJ/GcHxx7C/49ix/
7v+H2b2rpmDUQf7+xRUaoRy0C0AhL5MtADkPgLExfMWMsMlS/Jz9ds259M1r8NVyxBoIoqeKNhSe
8t83PwuDieYDZgtza8UuPYq5tSTuuAhDmSb3Q+iZOCnkpw4DC0mwQkroM6dK3XjZXuyJgq5/+/c1
fbFTsRCZ5eEZ72Ip9WEIEahmMLhWmZ+anC4nI+NieKux0OF5lLa6afG/zYNvyIdfvgZ4EULYZvoh
PfP/vg9xbIZDb5jZSQ4YZgQIGecVao04lzwGh7x71ayekMfZiDbmBNXpNxuD/tVqMAzTgNJmS7eb
D197HiOYCRqDFBlUG2bqjfm7nd1TaRKezDHXDyDsQPIZeXkpk4FmOluFC6e09jr9KKmxUruA43Kn
khOWXznkkeUSwDpmG83+M5gX0FYJi/uAS3MA4FfHmzmKbkOG/eHZIHr234/Rsj9xIljahsGQ2cI8
kXX+4Z5GY0tyjahLWI1HCYrNcbVNHH2RArrJ/VY3c9QTtRfV0VqU9u8yeCkRU7n2SIylezcDres1
dqW+f6OBL7XijZmDjm1r4GBmXwI5ZqfZCdds3wnFRt7Xd0HPsV6mT1MCBRno3qC2qbGMn5rqgJMQ
wCQ1nN3cQrB+kZwfrfBXg0N6tERwock7E4xkNBl5/tQglNbH9t7AN0ydndsYMaKFFRDFy7rPYiz8
GlQq4ToKh4NtxKtBxVHQIw6dTKpzboYwBCU2GDU0vTEukVgEOTw7J8XrQ4k2EaO9iOeoaAKfAn3F
l2C4ZDcjjvD9Mmueq3Jc+9AylUuL6EdSOGSQNQ3mOtPFpomCt8HAQGzs9xLCBmGA6Jv8kF8aPLEz
YCVVVxUf4h7XnH5K1w2crXGorqkOJbrMxqONN1vWw1wsnu28v1Pa4DhrELvDCvcB6jbbPZvECnM+
b0Vs7WJQ9wLEqB+yzQwCybeUNEjhIhsJIOoedYMZ0ni0lNfc8t9bTA6QyLhY5rjU5nzVtfk95kPh
KNahg4+tW/2wGZCOmwgwPJ6cVTNdOqJPqLOJcIVaqr/xgCv5Pra7okZ6p53HwmATnL2x2MQonzCP
QLJYUkTl+KviuVxoRDefpyZkndNFJdqbHzl8ALZODkp8y9V+uSGED9viktGxWClmz7m6CrOJeFJ9
K9yUWfESnGelzGKbwFhkxuzXr50/3zmT2NWqnImMSyL8tvL9KyBGp+mwbsgYm5twIZjsS/qk/WtA
ZFlhG5nzAoKxZ/jxKeH4M/aHH+ggbmi97RB9tF8fUoba8tfytgnQWdtHukKMXPAMTeO2Nr1Ar5Z5
113I7GbQaECsPbc6MdEYztbFvNMb/uTCK0FjVN0nrZqH3pkvaY4QTGZjGNMBoNfTtbOLuX07L6ku
WmMiq7sHExvOtSoTydBdvzjYjOdp1uLLStMwO1ja1WRUjGcFpsJQP+vk20f6ImNqnZ0t7aLApyJo
HKlf7LWG9aCaG9UdDz00RB9TXn/UuDFM4yJr16AiAro88go3LegDL5rFmKWVgnOGiRbDRkRBjpbv
m1bdzzOSLL6pXQY7qWZ1JpJuMUm3BE7FBglM//e+NiOYlgMhEgy34WbbNBwVBXqdWH8QCIKvPEFB
lcw+EVxz+1m6pNHgefI9k4ocMaC20Y6d/B7tNcO5GopgjB7MRIkTXmrCHFh1avOKYGxKeVdw3unD
cZ+FP4pSI5GIFxhEXv6ggcC4VtTD1J9NkMxCAreIeWNjV4kQW6cQExhOl2qdivSOKJnjKFwEWFjd
8lT7eF4bcjKNz0Aa8oek3W6enkv34EQt248LkvZiBoCD9kvL8CyUWCvjrpCdMGl/zNh/BwSE9k55
Q0MbAD+zm/20uDx4PjftGP8y8c3PyL6AAhNijTzP2apBH8zQ1s1Lb1aZu7RepIpTBAATjsY2NAJc
xolbw7gs0sg+Lc4pNK4YLpYkATQmnLD+rXH+pPEfbMDHeV5K2ogzPSOmvSkItZi7VWvQ5aPqDvQX
KSOAeLkUzSUfcVVgKsmMdWpJ7WBKOoXe+2AYwNNEawdvHGJOig4D68+lrdxRBxl2uhmVYhkyoXXQ
Q9bO3VA9ZKX16NavzF38EiCWF7Yq+vsxIPmE8kFPgg3yaANjJQeWhlOv1BED1NxrmFtD0qG2xhWu
+N3iywVZgQH3vduFayw0lpLYVrnZfkLLEU3oMrv8RxrFe1jzrs24kxxXYyK2zxQHtXmRM7+o6Zaq
fCn8d1qyJG6Z0Nsk5bHMp5VOVDKT0577NqsLxdRuiRP6UXXPQWPuematqtbtefc7ZkG5WFGIBuwT
DqTJLHkNEKdYCRoaREB0w7VfnYeCIRtEGNBxqoZZHBx0M0aFS21xL2gWssq/6/IBVRdGt722knKw
PLn2+bQcGfPR2GHcuxvKCltDCPs2gcqayFZjROYie1XwoqtvAeen5MfKc1O+sp3yU0nvM9sm1OUi
ALnLSluWOBrbqsxnZeRgmauMnbcOy3Mkhu3MADLo4R9Eu8R6naaBBXiOoyugCk8E4Go423xDk1UK
zZT4OMgidr/KUq7ZGdcBcB3mI5uYSXLftctaukXr97rGqUDkbBBt3VnDfBC2aYHSHWdwzCwwx9j7
k3phxTYi2fHK2FDRjAJLC5+odRvoskq8NHkVeb90WYvyzshPx4GCISrwqI6nQusTIWMfEmar/O8C
mafc6VzyvvOGvR5Tfc3OPAcr/LjU7uvpgsNGMzJtgFRSSfBJO7OxxRNELmJcYn5/hNhwTJU93w8H
JS+N8j9qVD/I/8wUcOr0QxmrG6MZ1kOMB1+zMl3gO1XxTPiqKONREJNoqSybCq5FtXZCd60ydcgl
XTIxXjDpOPXpfojarZKSu0s0YyhukxIHHpatgto5CfKzywaHmYInYOiG1rg3sBLImo1JUDHfYxW0
8IdhTaFkW6mVFxPki4R4lbgBa+5VjM4vudVxgPah8k0/9FXdb8JrdzGvMQTc8r9LcNWcK2Qvc36S
RMRqfqYcIgQTGEJupVTeVvFd0f9VyW1qAnE22RSu9ZFSnxRt0OgmFqSAD0MGWwSJTgXVJTAYy6Di
4rDQMUCZU4ZJ1bGn3JJLYWq+8+GzvmpEZUoXbThE9U9xFEVpxHYdNLQ8TbY1rQSbN0bVYlw1qnNb
O9FxGgpCVLmckF0na4hHTkCtKB/UGQcU1Tub2csQb33ktXV7pnqkIL8zbNOLf01mtZyY8QoOkZ4f
6wwDo1fA3zHG89C+pCMRSuMjEv0ldG19xlQfj58ZVlw5q14UrTXmeJJyYRMoMtRHuuYlNJ6I1Oyx
CH5G2M/Ig7xIRmzGUUfHh1yQfg71fKrH5wT3oBrzI79lhg4J1PxGmvNV/2oSmOjARXewTf7Qv9Z6
V9RlSLMo71hinCm6zeYNvbeOa+y3n/YlVgGlE5WaQFKAsPfvNZpVkebXsFdOTO5lTSRJP7L8plAH
rOj96DbLnzkhou/W6lff09JU1ijcPA3P7L8/uJ41UZREQEv4TraoDoloeuPfFg07GZNJ/VvvC/HV
22GR6og7I75SuvMBISsUx9dqLA5PWBCkTJtS6NtYV0FQ649ldKtFd2UQbqv6SBnAaV4Z/x9sAgk1
uWsm/3A/WhAOTV+3nZXkgM/qqm3ctYCbbESvRjGuZk5l2UNKs4NuYFJEfWVHR7yzF6XSrhMLcHW6
5Hj32t9ZbWElwc3+CFpajqu7uKUjaHY+NLblULVIBxXZfeKgUMH8a8kmQA+l79yW2Ocu2qv4v5SF
ihGlv1BH16udywS/S0/XThstOy1byacY1sNDC8ehoPQoOcQmffQi87mxfdh4FilWqSfdx9SSVBq8
KwK+eI2mNGFezaAEXjYVwmOnF16gdiuraC5x7sk+SNrvNBLQypEEedlg7LKK3rSfryn2gdW0VOYG
W618VWcXibLI4lzN0LKq4eJnXtMnGJT714Y9QY2iMyQmMnzWVG5iHJYGR0TtaBsqhAYWliURutlZ
tjhB0gBJmiCHeugkbFw1zE9psrpz9IwZl7qBYzaSyjFE+doyog3cLFnYaIRXFzROVoXhQPgI53wb
ZhSM1g0COsmubIi8tBIYkhTD5Wwz9i/hr71GCBCryFmKNLoLfHWP8gQdXKJvCQm8aXGQplMUlXUn
6IrkLUej4htMJRpYVWwPOmXySOmjTsVe45ye3KvWzDtfaw4KJ23dWYvUb2n0mT5AQ5CfNFUO9cjz
iKeWQpSHGxxkY85ZMZb+Es8Itz7LJ26AxVh9+CDRUlQWOEd4khqLUAcDRg3aS41PH06GPuAvT6ve
IGMstWDD6G7jQkRQjCP+pouQ541w1SttJsqQNnL3B65kSaZ6FG+pNS0FZXtCQDInQ6+/4MG8Lt3z
OP2ZYI/gLQDTls6Ty1KeQ+FRfykpsLr5RD1tj8UqiFZqNnHMd0vfZRIxIgxOXt8xthYtn8yy4w65
s/4UFMoKSupqaCfiowpmI7px14TB0tBecfn3ZG0ta/uxwOQAIwE5+xkNwi3rS2vWP3yXVDvwQ4vC
obeMPVEbiyzjZgFy6Qjbp1u7plsybYiTzt1MbGmh+1snCZ6KMaMCAo3LmB7hfzS1uzI3d7GtPQ3N
z2zK+psKOAOHrBe+Xoz5IRogur5nYeFjrD9V1K1l7Kw0n19SMpJAG9W/6Ow0jniHTJmphQ9AKTSr
Yi+LTyn7LhptG+G/ILrWowmTgmcNrxSR7VCWtth+yKo4YQCrEb7kJuoS+7lzAqgVluGx85eadqGh
Jv6jBhSQxVTlE7jJLVTYmcZMQKbMCbLl+ScQfJiHqRVaFNb/yCyqIMNEjwoEAeMK+VmJAUrQj0tT
pJ4rmCGb3XsnE65Uq/zmLBVflSG2ZmNXowFKs+v/fcjkadvXZj2h2WeFAe/Y9ZrAjN3onDEDntUj
XPayyDzZLBUgRP/GC7864WzMZrEi5nzDxOPvD+9yTj9IshxvgD7iyIkKAs5+RuXHgfrvz/rybLNt
igZpnW5rHx2Cur4PZmhYfJIlfVfzapclp97dM8HGWzTAH7pa9ijAxV4xD7niffPxX38+NrYYYKNL
dD+erW6aGnHfjtmpaQXOmQEReJLVPjRircXJo9qNi7wrNng0LBkFNOmLpH4AG99aacm5wuZkPEsd
BTWy/DkTNCoBjdIgo5nmK1xFf1j20yOgPqTyhr1XHKUQTEp4cOZntJmvHGXjpNpy1I/xpC1GS8EF
pt/7tTSgyFaaGt5mkLYyprNNVm9LV32hEaCnR9MIpqQIAKfQ9kpVQlFUXgyoI9p5Kmgxqz9lZ4V4
PcXZU6ennMLnFh9RqaTI8/KEsGuPAgQoOHQwGoDt5YecK8AbdbrdoUVvkUaY/HG0uSADkL+jNWig
FNDo7EJ2QU8FA7eogeOuFV7mVQXn3GvoT6trXaTLgmanUYoLp4hb6p47trdVYe1SUCPcWLA4NwWs
OAiqWZjD+0nWWu9uVegoBoRVkZKdpTuM3w+mCPf/fvTvlvUfawcmLbphWqw/w/5YsELrUod6yBio
tBezGiGEI4OeX+V5H0nPajgx8UGA+CFLkvwGHRAAa8F3FJvHJwtrnTvFySgbP/SXWhIfpJupnBK4
Ir/NEk8Jqr3R65tsrpnwmhp0qXYX6cHpd8qkvXD0ZTQWOK9MC+Er+2pKcAqDA5ym7d0wmxuFnZYT
RlYklXgZJoZgG2Yii7IOYE3oK42myEnSta6YW9nS97a+Zav/VuL4Wd3qYvhsUdijbGU06XyYkEWW
qQUpGoqToQFB7nITcgy+IC8S0jmUDZYMgPT/fkCfjYTkZ1Ji4yTEFkgr+vc+hIjTmYYK4xKJBYFk
+dwMTtGQo1CCvBJ5lLfXAmnicMiRGSJ8K7QRC0kU2T38Vyzv/n1NsFw+V5zsVERKynhJKdr7+6LQ
4k6FFeN6KaG3nAEJd0OWwCOEYTm57ML0LsN2RQaftGtJ958JO0UHcK/YxkpnmVmsrToPN7NJGYl7
adDvqNimpMCkCTaA2JnSq1g5yzUozzJw2rHnuILDVomVSbQJEDO/beSQdP38obVjjt75poZdbhO3
+y5/SAagpWDvcyWVhCCgJk/dL41hWWFDEhNHWekRSLJr4ZL1k30bR93RMp/YhcTWcppTirBFKjI4
mt+NjVaO3iDjhOBPMdhItyrsjZX2xLhuMXHUSu5/7ogzhhS/yxmKF8yOXp/f8X1ROCuzhIUEoSeH
VdIMW930suklnDBRVNXuUbczvHq1BSq+LS/TQ+9aT1LBFkUwS9G2F0g3FHSwOYpVSBkG4vVBZwkW
x7pqIbfAE3bw+3OynVXGG6peBl3y/shy2lQmctyLRyjIq5gwd2PKfnZq8mJiLVs2W4ljTTEBxIQ0
MnHX4gFfpmGHRZMK2xBpyQjpQq6xxPe3dGmLhAJAyn6oMGfd9sDkKciusoQdpMw8vp8cx6swfYzm
i8vzm2MwaBQ/DeYzNWW29hwz1SQQZgvTX5a3xqgdmhD5RPrLMHEFQxkB4yKdraWgX7HljK62roaL
lbp+aZ1pK61KXKqV1Bi85FJ3kOoz/FfHaifHHNTAaBfT3vJCXXtw+hhRVrnl5BrzbUH+/BQW57IN
Fx3udRa4BCC+w+RdHmIjKb6ZuxhQVER+tylb5AQ/a1w3Ne5BjwMs5RKdTBfVl7SV+WB4qgVj78FK
wIWDzIQujLYBJvjBtE5YGJQpWYenZXQ7lvNBonY2hWGUcAOHC8kGYtF2975hgvNxdSaiR3FVmbO7
mYeybucqEIqddmdOmdQr5Ql/i3qfMOMTOXcmW+40c5vkZzm0UOrqRW6XYlrFUYadgeMx9MNn1VfI
dcWIm4bUFxd5dPlBdcbYiGhRp/Qcc89O36UhceX6nZyodwnkewh8mLaxklyqe5MBlGVskrVl1Xg9
vZbU/0avLNuCBNcSlmazQxC4jpl5MEt4SmCrp7tUc/904fgrz9JNgKfZ4LgP2VTcUh6PAKhdoEGS
HPtbOSmaE43zBOQ8ZiohsX02F1nbDosOAyp8CR0sCiW68O/t7Kvqh92MwosEEGpj48O23jiJ2uTg
pCfI62yt4Gzgjtcae7x+EZavvXjWjFcjWmWV5G0zz/3Oi+zdFuHDKUwYB8CGbhFerjof9lM7QG+r
ZS3+D8kOvTX6LKk2CnCxLlaQTyaz8DrGwnLQThVaVT7Zp9AC61eTwQtUmJzQvLhD9gxR6pubI8GD
vy8NDFClCuNwE5b2kf6gkuqFrW6cSdiFl70ajhYK2eytqC+w422mKNPIkIN70ic7blUNaad2x28q
5M/VuHRSkNgPKUMcL/L//4cWZNq9PvH80pOrv2KhwEy87y//W4oL5+2bryypDR+/soAFBgqL3SqB
vH9/mNVj1lkYc3qSB4fEEmDdN6VYyc1BahXLXYACKGCHUsRZCmtN0ElBsC4Iv+LaSD3v/31F73SP
T1ckhOQuQGGAkfH3FYVa3+StYqWnnApgjp2N1D3LrTuWY3sOTOY0GlhIwUhedm4+jt4JrayKiSMQ
QWwmTxoz52C+y5BRh8FF/kyvwmUReOVoSwn+TNUlQr6QMf6gRS/FsUZfqDOlMImQYL+zQVbHubh2
Q3Ivh4wSERjVeCvb1DSbYU0/B0Lc9GdVECfL1B6KERPwP3PFTURGWTCViShhxTHmHNEjFJASXujH
BwlP5JjwKETe9E6yNFV0uExE2ynZ/PtG8i599WwhdrmUVPgzuh+AS1XjmDcEKQQCQnAYmodKHy8S
x0HzvMalDyGLch5tXvdXXSX4wjBvhahItS12+cEOw43TDJtm4txRiLFFKNP1N7ambEXUPI1Ow5T8
3qquHHqyQkCZjrP5pOFlWvswz1FEBdS6SXVTWA78YOgv6huGRNvaUs5dZi+ApqIqPEmQDSTxHWuS
QF6WKH8SNLwaLmTYew3xtezXYBdN68Xai1yWdRRIpRs6mPLdWakVLeEiEPiQUf5mo8VFGTRyfs3L
aOtA5LUZpAzW0zCqiwaH9yjfT2AlyIrxbmSoTwskmQSGjBXld8/qoxEoazS0RylhbJuGvAkvwm04
IzNbB+GLE43eC59U1tU7PApva2QSaKU7BgASIWXvGKZbQBiJGHPaxva21O9FHC8wsMjm30P32wmc
ZdnvgvxN2MF+zhp4zttefwd5hXYR6osW7pwZDTeSVzt+gQohQwnlgRMxrMa7MrKtDQyVhHINuxVZ
XZRxvpJ6tVhkdwSzWJ1LrTIspcRWqXYaNs0S5JK3Tm6umAouM91ed4PX8XYU8Z4pKfNqvM2lRyZT
XyWRFpeN1/m0rpjqdNjR3HT6QJ8LLddVD1mANJiCTo7RuwYLeUDqBspPyQHIDLnp7eOEurKCQoYW
HFRymB5EjGeIgHFRt7+VPCUtHSWBEhiHttJu2hC/YHqlngm3JJhQNCjhWUEhk/Yd/Mg/Q8clpvGh
L/WDRL6C2VrF8HjfB/LlsInA3RhgS1EsfsxezSQxzl86BDN6b21asMnCjX4GGPF2zrgbgumYavMv
5CwbyArBsXAGPBctb4JU7dZEnskXPsbSxK9GmB34zCFoJAUpXMpJVA8boEWTlAOGZynFBkiZgL6i
ahAZ4h3cHEqOZ1mGKPBbLBpKyiOF+WRvZbj1VD5p4aC4xKMYys7Wdq6249dBt1PAdXWVjBhqyqnr
FzUgZDC+WXTIjri4xLnKWWHtb9C935TQF2tMep0c+ctTUXtVu/dHCrme9ICM4hvkZ6U7b5xp9Bim
qqwKu737917z2YCa5AvOEAGhWGNW8nE4EyapHQxZn5zUwYFQBFSpTJsEFWkexQuMVZwy3WQRtBv1
MCTDNeumQ26O2Ca1a6Sf/76Y97iNv08QQ6Nn1RnqgaepH90FA2NMa6PKAqy4V112shER1DPagxjt
NOXcjM1eaMNzQ4LCe2+cdO1XApTsBCGPURxtGo+1OdYkc5wsuBkDYkJKISc4KLwYPaZO3UkvuhX6
zG9wuC+IiFw5PSYBrYaKbe2Hs89ve0NzcwKPUtzldILuOtgSHUgAzX9452QPhZMvAv4tFqDPzLan
FqqyclY6fZ3NP4Iqg9xxAMkxZnbPllAYlFTYwal3LvtDPULFgI2FLMJUMKum6ItLera3wLyd1PCb
UvOLQo8vA6dYJVnV0M33xvo/dYzwsZlvBxdRD01vDAbtTic9OyvNXdsQs0HGGEoyVyXXN3o0yLyz
0LCperxWiuvQrxP/TsTqsoH6V5BL+/9YItxKxpYOwyT9Y7B0iJEpiIqpYEYwE+ml4g+QIwv+pRrB
UjLk6oojoD2kuou6fe84O/cF344Feo51jD9e/JSaTxkq00G7i2D21BwPzc8GgX0Yb2KshjPqNdPE
V9L47k3TPh3qeOFh8u7AoXL568MSicPYMGetDU4TfhVmWNyoMZMY8jnNEu9tH76HVm9iF61zzsy5
Z8Ur229unqwbPr5f8JZVS+BQBMNUXuJ/HqxPJzomahmcoOzdTLXwCnIKiyBfZ67/22JHK7DDo2H3
/de6t7eJoiyLyV6zXS6iS2oe0TfnZswghSKu/emk9G/QV+zuW8L/5zGqAb1aVS0ZsfcZ6qVRdbQi
UpVjZiP4yfMbMIvnTClgTwHWxjNORJte2Ls5Rd8WPfkkj9mOAuc3/+Zd+ALZYrXpWKOxQdpQHj7c
sgGjH8dvUh+I4VpBkKpN54jWi3ccHBcfAWuC09gx92CyxhYV8RLbKzdEcU3TbaZXYX/X63xxb4gI
t3BfhfQB1/tDGzbURji7/uQf/fKqK5caQ7DcwEQdHe24ybqHYdtJyX8AwFV3h0D93dbf3ZUvdggZ
JkcfSHnJ+fF+1/6zkNKyybS0i/1jjAOEnmC8YtfjhoS2AJeoAgGd0T/TgYA0JL25mRPSG4DTcjoV
3XjoQLyqnNMMCanZAZcl37Wqn9tBywAoBtu3oKbjePr3OnfR45vw/6yjgJ3fVNpOzX67Ebvuv9+n
z3ZQLp9DLjoWiRhYf2o7i55Emj70rWORX1MN76ZtTD3IHbsOcYq7IS1n4tEL9+D4pjltSmVAPtce
ArqSfD6CPLjJN8vjcw8qL4nkDThBVBofYYKkNhMUzXx1PXzxqUKpMEXlEfuwxEuU0f43d+BzF4oR
Fe8GhQPHH1kEf99plcrGN8bWJOzAw94H1Z2/qCh6kuaFzMDWfC1VPFnYWFrnXvLEpRqCAnME+oHt
tpOg+L+v6IvvT6q2ZpEhIRfAx/Mh7aLCdktILDIGJUo9STKxnSXsRSXYiab9BmXmUX/aUy0Y0Igu
OPRh1HycSvW6aHqDlxATmGAt50qsBXyJardYyH+rAeKdZDyXtI4FKgKZxiIjUUJGm/p8cqV8Jb4Y
yFTDxEQlga2Jzds0cRzgNhTqmIiYz0aAWdawK8kLlvkpOKRBve3Ort7QJqN25SW0oZg2zaFp7sfy
qJUk0IMaG80biI33P5Sd127jWrZFv4gA4yb5KlLRCs4l+4XwcWDOmV/fg365VbJh46LRwEH3qZLE
sPfaa805ZpocVNjfMlGGs2WzIfXJOOTM0nVuWvogmaQbPaBgMJRHqcKYt1FQkueWCcyH44Etb7Qc
nRBEppDDfT4WhM8Ak8mf84B6ljormJMx8nWiRBzxRnd2gagjGks/2s4qAvA/HaiB3gyRaJNZVLdb
NQ1PIakY5kATlQp3FqTE9ovSeze1Ya5GcqKzVaKdhkhxvCY5pXm2Dq12p2fqcm5VT56JN5sp2kM/
VhtCAxaCfEAxFncUNNsmJ65lPmxOar0jemejma6POiOrY+Y4/sqvge9CAeESSkq3sq05iStg8PPx
kBbWPIDPGF8Hibaax+Bd+S6b/EHOCIRrz31LSSo/LMrjeV3z+cM+uvJZCiZa6QbpXenF+3TAGcmf
gHq5yuruSuMjA1N9QB+MafLUTtCMSMfZzKeR2ckQcRg0iYsu2JhD3I1z2QoJcga4SDOMon9XuKLz
aLAjDUOW2aMR9883HRHGL8/0N68Q+hz2GApxzI9fUiH6obHIwBKHufcCamY+YEM2Jq1pYsSKl+fn
N/Yz7/7fqoQ8WMZ6GoYuIegt/ruG9FMmdX0nGYeCX+vHyexScFnF4MN9FA2zg0rvASrD7WgHhUjX
54GBBrYLdNooOgNPe6iS9KD7j0ZDjGBc7azcXvU6onAT+y1BSPOZspAdIbobE0X3EBJeYzzZdv2Q
okRtwQF31VuLzQKarlBuq4ZpkA2fQ7aWxOptZD1dqy2TK1qu2NH9duKQmP3W9Pna88G+xTGMeRWe
qi9yRi2P48KfCvaS8I/EuFnBozMtNeGaBdmt/ZbslvFNhB8Ec/Co9UA7SZwMPuRircfnNn+L7faX
pfSbQ41Feiz9PHm2WDFF+/fGGFqfyYHUWwetuAd3ZYpmCStfzRpOZHD8tQcK2AR4ATkwqVkiYU6Z
8nF0Hm9H0MUzISNvFxVXDmCxO443Jd21IO/XMitd/FoG+qpu7kzj3uzDZZS4KXl2PNCptVOi48/P
mP11lf73p1x01Cy1TsxBHSzSxG7FQNJnfyyUa7V6oQNgBA9Zk6zyDA1x0zApgefKgX+ltzDuPQK3
+E0FtLiq15ws23tg3nABhf59O78VI0QiMGN4Mdn8XpX0dkjuYwKs9OKgSIjGbOTuKMsy3qOk5gCC
fGhvCPLhzN7FubYI+AaJrK3izNpI1AmmduhMfWP7EBcnElbs6AqBghcT9RiNjzpVXmxiBLftV7UF
S/Xq2xViao6aoXw3L7rK6MoboTgaGm2b3dhTQqAzjtrsx/BAnftpbUda70IbcExUDwlZOpKCbCsu
FvdVICEG20g5fRetXJT0W0KsQkBgpvyDBbK0f1lsDPFl/+TOaDMSWaNk4Uz370MWh6LkqzfWYZSU
nSYTuyORWZ++aWD0Yu4U82OXjGJ5fJq8l5p2YdprpKwdLTV0xfBIHmvH1jNsu6JfSrgFmvlOwfma
NLfvQ+i37MjFdOzfzanhrHBkEfZ6FjQhNrXHbDKp6XBhgiEjMjYaHEynjCFGH/TLHX74d38A1kDH
8jUdBsqoP6n+YMs+EZUFE8t0X/r1qi0QCFfIR+pfjozflNl4XVkcKS2+E3OKOtXb1s7MA3RQJe9P
hMsdM7tZoolDqg6qOndUL3BVwz8k0lllhcTj71vEIEwhjjb8XcQoa6W3kkZ5YRW/5rd83Sn4fjQ9
mLtoJulpF9UfU5c8r0vqXxPrQRifOf2Y9cbPXnXukejCZYfcURmvem1nNeZOp9kF84RGzGAykVn7
3ZGIXKrkRnDf0EgZa0Ejt5aDjZG9xQjfSGMM0PJncuPW7a4u7lWT+MhX0iHWvqkQkscyFE6/LMXf
CAdQMMizrorfRB//4meVnOvsEXruIUDcn0vg/4NjoDgirp1G3PfteeS8+Sts4FMB++8+yMdaNgIr
gn4QUVxoh43Gb0M7lLiasD0IwWW0XL2qJZqB1pePTWTD51jrGQVVs5pDDIS3rOKjSp2Ta6cIkEPE
A07V26ftKiGf2uCIyrruGMlZVt5EBfsR76umbaysRdpQwQjQaHAaePOojTJCQkvQOQ0xt7H5KsrX
hB22seSdANHFeg94dyX9Rzw1BrDBTavrKnu2auYwaOpUP2MWEC55EkmMafnvUW4UcDrU+X30PmW9
q9HIpdNqQP1ISvpX6LBGQkfJA6vwT2r6qSFgs82WpUfgdmgwVPdweuErQcdbMMnoA3Kx8apgZbWS
ydVqHb4Lbg1poIEauGwZ6fhhTr4TUPelquvV9UpXjsNYucKLTzTd54HTKSpee4SapKqsKgLmK2ZE
U0lmGHynmRA7zUDU8Dwq51I6tNTG2VUi9xuDeEsVW/Ok3xQG4v6zXisLHUmJ0cZuBKWnJ36R/Gfg
2MQ+YApqYLyZEAofY3r/Jdc4ad1Mw6G/yBQRLCaTPM/qSL9/gZttZ+g3YrHJO7z84FFbUT+bE5mu
yXgjDet4RnZZ42mig1h3vAg64+3+0a6Lk9p296WVhTCD5l5DklToRYalL6cHKWHZr7C3HUa5Qehv
LgYGDEzoSLUCsJKt6a9yf2nMQ6IaN36fb6h1XpA6LUDx8y+EWCCxKs3QuSBbArNx+jxaMVsKu+us
TH4pAsU324BqIPCau6eUP9r8///VUfBKuYo50JqHODZ2GAWYbpFpk/bvYVxfYX+SQ7ZL9SEW4UkJ
Z+eGPLxzfJn9BCAYfQKpkao2MgMeAotMBD6WsWqTlyK9IVkWJWZdoopMb0r8fzlezf6BzVwBblJ5
PV6VG5XUdIZUzM+SHW3CktENf8a6Zrg+x3hUiLTlZGs3m4JhQEqxHkqx6zdn71TSf0wFQovOKbAU
hmAia+zZ1Ghdv0bKaoIWm+6H7OXniuZTbXm5WgiDsz4AEBwO6kUbKKoC0adgxw521R4lfvRsyfba
w6z+xKSda++6T0Q3Epw23FWh+p/aHeYheMxZSypnXeGw6FBBoVlVPNCybLNezzEM6j7idrt/Z8rP
URYU3Axrmwpk38UOBdVsrG5SVm1ENJyBWiCFCX2Gmec8MkmSMJZ651Z/pLPqhskzBWwX+auceAEv
xI4tkYr6FJcYaXkptJ4LyZWC9NKFufMx9fcmq0FNcGw49U6IUEezf9PMGl+dCJb695W7KGtN5KOD
3ITmoUTWESs40eP96N/EwaaV7ngtiiEAg3XMFQTHVeBWdPl6/zYiBzRD22zclRBwCgT5poK/FrCc
Vb8awf2o3zVG4ZTY+MBnDeqy4G/vw41iviYTI69+MYp32X4ow+M0BcCRB4zkW8iDLlzTjWo9N0Jh
lvcyWPTyoqs8aDkBQsvlOlfVPmw/QshrFakyoJlDChYCb5cEKi/qIlohD3B/frz0ry20+SKxvdPe
kQ1bvngfkU37YlLZjMTEmY+eYnw2gsSVRQ0QV19P4t3jwzmbL3xOAUFwJbplCQmNJZni3xHBuZXW
ag7/Ytq3/m0pC0ejuKYvsOjHBz09dSDaKQO2qvpfA7sxpIgS053uP/Ts+3a2b9OMQAEyCbK9bOC+
xBVNFap5dxNd2M776KE+/fybP1UiX1+p//vNFx163So8OfcS85CwAVeptKwS7MmE9eYw42RUcr4v
1jWderuCURjeJqO6zKZHOURN1T2XqrG0ecS16j6jLvEa4zYOWjcI7Z1Kl6cyV7gtxwpwHOqj106+
b2nnRH6xzKKZWLNrpgp+dM1L4xMbcFT8jwxymACOaYz+dlKeQYdr6qNBvkM8PM61q9+ipTKwlFn4
D/1D0Rqs18SsX6HUnh3tK3XA7VgBSZFNZ971YgVobLlV7YdGIwYUgjhzfCXoIQDDGntCVAyQ9L5S
96Ughmsclk15W0oSFMr9L5f6u+VeYALi0D+PQy6Pluiu7chMqBwVcFmA8vy3piyQgChuTLdaStGv
4VhIHispc9A7uqa/prwuEw/aMW9NdGWMd2Z0H2ZLXVnbgH4G7YFEIzU6Wkilp32a7Rvz2ezcfLi3
+1f6oWHzOIzoUGhO0oGd0r1ErnweE20nOQ0zLl5GE7qkP11xMEJccIdGpsuOCdtjAlc6fasYAIT/
KRzIk3MIarW2N9isepWc0JRJ6WlkZolAgn8/K4+UqmWO0ZYFFeHBgNWGtbHPX3NqDLIeVqSz/XJF
vx6jaHoausIltU0q8n/3TwVLZq5DoT9k7J3yXSJ2VgS9I0IL6fz8Sd/eur8+6aK5jnOqNIOUT5o6
hOq8+NYppViFO//z53xbhv/9k+Yl6q+SIBmxFAedxa0jNrFukJayh5BGqN+UmqPSKe2qHCvIbyvf
fKW+rAJ//b6LlS+0rabLEj620TIwdx0t3OdG+7CD2165t4OXMuqWA08cdG6nsCHQyn+MdE2vRpg7
I7iJZ2jyuBf+7Wi89a4yssYHy8jYGxEhqlfMgyJ1J+k3enClxG9ZsC2aF0mj93rXyefK3FpgJ4tk
TW3RN9vi1+nR1zYT6zrgJtyJjNbwzf57Ub2qrAdTFuLQy/eDf8277gvXtz/yiIVb5/grO4n1y9v+
DShoVmDPU0+mnwgYLxZWc1SHVk85UKFdTLXqrurX+bjroWP3KvovtkID/DbqywXilZDm86+2Ze27
3/33V5iPsn89TJrWeEpb8hVCFIK0RRJuE+y+uiUjLYWDRxteIOkGoVG3iEmLZpmkOiT421n2Uaa3
UvxiBfCtvLUXPE0jp5jBhwe+i8tN3v6pQO1EA1Zn7zSAqK77X/pX2nc1C681wkJ6ARxML46kcEhF
q3YyrzfIguCPl0FUVsfb0DxnHTM1WmwkhoNOJDCRsxF8iEnHbKip9P5pIlrPWZPtkla4gd2e2ro7
IunQsWVL1ChA+BxTNxBOAW8yOIjDzNLk5xnnWL+bQXIjfHmDy9n2/8wSjIdB708mkv2f3/bvCg7U
kwrZNLbB8Ne8uEFCgesFGEAcyqrfGygKRuYgtrFUu9s54SI6dUl1quxnCZA24BLhtXSoICrUK8HB
pgee39KI422VXuXpINFfDzljsg4m4Pu8Vfnal2cfYiSNfi3PoczsNRI82SpQ+NSY5c34nirP5MXM
njE6OH6X7X0TBaVc7Ur75udf+2nMulhk6OqoMqcdhQL+EvPk623YmiLRaFvba59pQyjvlIkUwOvQ
n9zWVvCDwp1/nKi3piZfTszBuwaCsq1vpuK3KZb2TXtUqGS+IdwkissUF60HzUjNXmY+cbBo2phT
hCbzKYbJabzm/f2gBK41RU6nzaloRMDf97wJQr3LU0jQyEAaIFoYpSSCiX1bRmKzmg+VVn4u7Jc5
HtNaohRL+JdrZl/2/dD+RkT8nHlfXk7VsFnRFNzFxmfJ/9fbrZDoHkxWpx6k8doTd378h0ZspnKO
Z97EPKmjdqv2gqQG3IOm+VBp9Vqrz4b1FnEy7oxDSjpBDNp+6ME2MMwBezTe0LbSC3xPNjQFEhPl
nZc8JRyO/OCxgs4aVupWw01rYykaUpyyee4aXrfyLI8Em8dfnpivBbltaCr/QV1E1sznLfzrJ4aN
xMgz1eVD2z9b5p2M0B7fbUsQbY1NQ8PrqmIMbeALcIIv7jCaOlH8nwEm6ucvYn9dinhBIc0JHD+M
Bj6r6L++SAF9qWqSaeJaop9BeL0g82MZDOkq8jc+PgEungQE2esJIBgC17OCja0jXWRd94ZtMJ/7
DHNvY7GYUZ4BNP643lRhCLS6g8ww4KuCkjvwCMWFudEaulDm5GQen5TlgRvP6HzTdqIhOzDp3Zir
uH9p/NvCvx7VPwWTRrxfdLxJwHFZv3W0oHbmb+KuXKUUyj5tFBWIcV1Gy2E215xso1769PlD5T2n
fldgxJo49sR498Lu3aHIEQ2MmXZr5Hcear8gqNzWwpBOMIOCwQgmNkc2+JsVw+2hbhe0kob4PWsx
DeCW9HKfzO4iXaZF5PhMCuTRITTHUYOn2Q9r6xSLYKVaRK17T1d3WhsxJlQ3HjjhBilqr/9iWZ1X
0n9fFqL2KBIRdwEqMC7VEZneVkNtcgOn6ZirQNSHl1i7a5RdMHALgAT9/MB893GCtqLNmZuZvHGx
+XsimhrijsYD4yQn50jTR/9V0UkFpBQUMxPpN/XHN5pG5DHgJmZKCTr0y1jxNlXSaZK76UCVHuJ8
FoG6O4TFO6J/EYI8OhgdhKHkmcDmpnxPjBShyv//RzPJBHdh0dM1ycG9KDcopxStr6aDlUWgx0j9
uTWGvRfuCUVdx/H550usflPe8JPRlBmqyaaC8OHfz5vyIUw6qZ3IArqGNkGPpwQZPAc8ORQHlXUq
H+2r9gG2f+Kv8wxmrFsuhz1KW9D9xVuXP0naR7aPIhzjJOMuuvIQmQ9SuansF5nZO1NTKl1Q8pAR
HlBZGYWL2jdIsdk44/CipSsfZLWgPj8k+VP+YaWbnNYAMVXlFY79YrxCZz1OOJoq13sbzJMVbPNk
mz2p71Z/6AK6ptfB9FhqV22xyo0/ZreiNUxoUV9dK7Vb3WX5Nn22qiOrgubde8NTnN+n2rWiPxmp
iyC43fYpmXDL7JiN9H9JWl4M0V2Uv3f8jTeA6GKxScW1ah/bl9hwg/wdPMIYPebr2FtIT2N/J1W3
o9jXmkO/t8hdU3Xjh+AWd2+95B1PqzkSr1QXHOlD6VB2Tg3lP7mSpVNE2rXH4rfjt3XjWT+Et+x3
eCAYZDXqnW6wiyzV/wb5eZJPZe02RK71N1Z0k8OJoYUJzIB6Bv7aOaf9XTOndiHqVe0NCg6BbpWu
ebEMahjdN6N16BJiI1HpPvj1vc7XMEGUPejQaZYYxaxs0Z8se9HdWfzL4XHIjjZVxXg9OBgudTIH
6texvDdBZOQb8cRWUaZI1p/R+ItulaxL/RBk+8Ha58ycwk0pltb0JyivAvyL0psdIb64Cmj5x8sc
NBP4/NeoWwRbws2U04wz4HRGFxQVyJu9+fkR/2YVQRlAtQRsFHfJZYWiJ0MoF1P9+U57PQCOnRmT
R7trU0cmS+PnD5uXpIsVkg+jO2HhoUUCcfH2lqUppb7O24uQ3KNPCl8Y/AOz//y3tfibzXQut2Z1
4Vz66peFl1SqmZ+F08FmtNEYe5BGDlL4hebflIruVBXB1NIvl9LQv/48pMIayz81n8xk8d/FQh7L
JtIhNBz6JGTInN3idb3Cueu1cL9fCtM/WaDDRvK4IT6KjCS25q5QlZVtgGtoiIYwGccod8FIA8VL
XYUGKeM93tZp3TIeIqJiAo0SE0HGxMKXifiY03M4McM4Ymt3eQc4LhfFI7NupgGuIuVbTWc9kvFp
8JcKg21x2MrmzaC9FtVzkeK/0F+njAwqD9oyYw470CiWf7ntn1f74r7bcweFpjp8A8O+2KrU3o/K
VA+Gg9YYbmKXb1WHesGU/XdBCM9UosKadf9qDSK0bNs/DNFWJCUfI0Y6lJ2c+WsZuz9FZ0R2mq/Q
Tg4pCagv2klZTMUxTL01hYjbaFjxs/dM5viF6iHHg9AoEkpKHdbp/M/b+doNQNglXYYqSkax9253
6bIfUYJP8g6SoKOLV2NXQhJpQmUpug+Y0L/I+z6HCJcXBPWHgvbVnDfUi2NnEslW2maiP2Q660a/
8kMbKdO5Y7oYJigoHAICnVKuXatL3NF8mSObC+25V98zXEAvwr8SpHeEJqT64PXnd/ST3nT53Sw0
l7NWicHQ5ZY3lFXojwF5TwMHd5yRbkrKlRpDJGvVl9bRtGug4Uygb/OyR7SibyTztSaqoAEKgW/f
Yq7bNvYmDAm8QCgwNhO7ZbAZjEM9NNuZBtQz8A048TBaKwr6ifRlXAGGLzqH4UekghnQ9EXZMKIj
O2jiBytScSt3PcJpXIjlpqmCaz8gMiyigkWBwfAv6O/SfqWSrtkIdWWUv4HBwTx9fblRxyuQoCmB
UMhfVAIAgFJ8Nm1/mGi5twpq7fk1jRGUmDc+IRNpF1zPChjGDa7XFI9D4DkmJAwKM5MpUgJMOLXb
q5YdfhbRF4D2GgMGn3SK5YeeMjWJdeArH6NSOzWbhsLgSw3uskRdy6BdehD5EniDPkt3vjoe2qzb
6TS+zSxxg8jGdUko7shmz/BUp8o2KrCzFrGj3Oh7v6etzuiBDTG7QWStmsuJVwQc1SKJ7gvFoLBx
TBQdqfbOjE8QHyAp9brm7wGQ4k7pk31KBSdlOm5l8ZGm5HxU2aqNy9s0lJCu1euM2UvLQxsk/UIM
Z7OcyI6sXXW8GpAt2/JZpfnbn3i7d7nUuT5txiYVTh1nLssXMRj07NGjZ8HojP7OL+5NjFQ97nTL
JQt2YZOr2WNdMjXHg585NeNDV8o31WAw1PmYUqjTJtL+pLnJEA6V4R7rOB0Jj8NxGzE9klk6xcbo
H4zqpc0yZ/Rq2jt05ycoPVZPGGi4icR5gpzUkcur8Cpy1sz3Hlkr7YinXeCJ9/+TmMlQgm7nFNVZ
XJHjIwQLcd1KIXlp9yqHQz1lgVHOMlIZPCiDsuxCoCqEhJKP5NOurKNjo7zyv5s2oIKYoWprHkuG
CmJW6cl/au+Gz845LClxeabGdzRAz7rmLUyCxuTeWzZcK+ZaU7IhyNJC9TQrFrFbdlXqTt2rRJJl
WcrEoKj0nLoDE3ypPI/DaxYzNEngrmD3embcrgfHwcb+WUNVpEJ99NRT0egLO93jeyyCD1GuNNQO
ZM0brlSvfGrNAIukTAOVkCx1ZVYIuoJxGZAM1Hh3EDbxrlH0Ga4wDq1mrLoBq1N2//P6BPzn2zcR
OQfzM5NW68XiGVYj4q84AX+kfgigYOQXNGq2Vft+r8Tj3qP3JsJmg9Z0w/TbSVlfPevoj7EJtbnY
jbSnxohEDilbkgly0lt/h7WJatijQkwaa0EzbwWY5TEW1jUfvyqF2FtmuzUbDFFxrjvD+Dg7PO0w
/TMpt4FPzmd/Vm15q7fFtZybDw3sabslLoZumoEXEBbidQYWRcYJqkcN3+uAGgFuk7WCk6qK4bZl
SlVp0W2ojOuSk8Y8nKmYQ+XE1mjeg7ouQ26fvicQsbFZGcrNrBiJpIoaeX6coysloajwQDO2oGxw
DvSMQA3/LEMbLQZ860BLk6t0VmMWmgtDaoHOrcpe+xzcV30M5pi9ZDnncskdLj62Fphhil0uhmZY
mn0MQNTglbRc2QrcrojXXb9v65sxV0i1RAWVn2c1m64rpLLT3+myZZBXdB4AedT8XelOrtbAIUIm
YAw7nfSjkxocW7AkltIeTwbAxhm78TbPYVUWCx4jH7ukH0MwJSonRU8W0lpQ2nfIITCw9maeODqw
DyADjkL0U4ruOU2uDO9kkm6WoonPJWdkNFUJf4kkB/LVg2nvfRtvqEolyDdsjV3V6VeZdp5iZohl
vhpG8MAoFyLI6fU5Nt+I67nySqbVgMD8Uae+33fhxmhu21VWDixEzVoOhCtLH/nUOQ33o6OFUZS5
mzMASNcenBAlhQ0YssHvLVEvpO4/n97LgPxU49aZ5LX4KU5c9XWs/ozhiHyixFXJm51fyVQoMXgO
ZH4Ly3tWZnEASWZgi0TRobWTHV1XV52hLbinZfEYq+hQ/JNtMaMsH302beZ5snqmj4DsBdN1QSbm
OCwkUAG6XDApB9VT31GC4TIDhDYp/kbo+QoEOeNkTJ0a0/z0eXYjjW0F7kzwi/NtzgWBm4a4j6YD
Grm0gKeJ45m3SsY61jNKTUx7M98oqX7xomeZgPY4ZrSPP56HKz3Gp4Qg15ylqNOQU/4Zpo3VUIXR
nk4PpopPM9GBBVMuDK5V3ZjIZnKz2igtbD/TmYjhDT3Otr8Bdz79hH8XPxzyGaXA19UI//iq0W6q
sg9V8oQODdp/XTuX5NQSYISVWsluPFy7vNiZkSx7Iz6iEemkJ9N47vpn05iO8XTdTRwzxrMlwnV6
yJmxDqpChnnrqrrGIqAuZ/IUTtg6EE8A1ZppTnBCke/rbl1i1q3i/xQFNhvi959XzS9Dv/mHIWnh
t3Eaklk3/z2b9IFvAsMrZn+Cm2YNAqvUlbv7uN6ytabTMe3Xpfmbq/CzHXNxOVVZERw26H5zErv4
VAVcczm0OZczBKO4rZTyU+Lcqsyk87eEnsgoX6cq0n/jprJ+6d586Vfxm9GbIYCfoawCwsa/v7mO
g56sLIOzt87BW8bJfpzMao38Y9klGECGO3SBNEMteGd/soEA061gw8i84Ld6fz75fbkOUOxsg2QK
iv6L65CHlhrL3qAfOkPddKjJSkS/z0FEBdlai1Jj4YyJbaJEUFnrBPneSU9FSUTlqwIQfSLATwv2
IWOTKH7MUiRW1rD4+Qn5PHNcfkeMXQJ3FydnoV6cXg1WunIaWzLbbnJaPyl6UQJ81Y/UX8XJFdF8
DtP+2iAGbFjXQESrPcqBXqbkuO9kOmIm1fAve/3nwfDLd5otRxwf8U18DkD/6omT5Gpl8kg4lVkT
RgukvNWW4zAHFtD6nWiR0eFRQS0NwWujgshmlt22wCxC9D1nU2sIrZTxSGUuquWwf/EMgBfIPEgY
ZOkqFGSOrMR2bK1NmeMv3Lv0kGqvsKzj8NwYp6TwlzqhqwF1XeL9hzAiaM/92k/elPHVH4pNarwC
CsRxepteG1TE8wnbaJ9ztA9ldx3iwinyEK6Zuizjp1SgHrwuMDSqj5N0xnARV9LsRyithynBp3Kc
C28Ujoj/QYf6CWPP3CkIk7YBwzO9oyqeVavk7S1sdeWn9LoH5EIqqoo/HsTtBYFOS7OlB6gQVSW5
qrWyzWUJfqiTnqXo2GbXhUIcc7v9+dFRLisykCyyYWmIbG1YMfjD/n3RYjJE2qILqmMb7YzEYrxI
sY9Zu25O3SSR8kiQK8fxwb8L9N96Sp/P5b/PiKXgaFVI58HjwRj33w+feqOsBjMqj97szFKfKvbV
+HkIrMU0XEOpHLnIFXI9A3YfosGhe9cTp+VbSuG06+U/YXoow5OVu6H8Nk/Vfrk2X199vp4idLxz
tLyQYP779eSs88oxi0u43sGqpf1iBR5c++yQd/qrD3oBL4cxR5nI9qnXwxkqYb78/B3U+RL8c4lm
uzmVAONmONHKpfMoMDoS2QO8Gc1wTILb2ILiAYR2Jw3LkkAWzkfYK7StlpwZTsLIyqr1YLyIF/9G
TRwDxC3MeDywZOPxIlDsKdIG3/0vV+q7LylArYMytrhel51IsxtqwI9KfyRpz42tj/nJ0fOt1PZu
/BvB+uvWwBURKv0NeAiQzi+bHIGUxW04tP2R8EU4khw+WXd74yZt9XdbK65y1FKGV8zpJkafbHMJ
NVS/HTmFteLm57vzZUhMsxDHLz1RZqygAS5Tz3JVT0Zej56GhmPTxetcfBSMBXAzzmUaJvsJ8soj
Cc0cg7e00IV4KP0N60IZrsviBunfqF3P54fbgRN1cwx1rprba26nrWzsyr8J+r4YmOZvzKASF6wq
qwwtL3ohuCp7TQQNcofsSjqFymE+Ea90R9tk5HWsinIdEyy0Kv110rvSi2iX3absTml3auAULnCI
iJNPXikZPeFiZ6Ce/2+07y3k6gcAMT9f3ssG9+d3NZjdCLZdDczpv++fXUhCH/qK7zodsBgJVMtk
KJWHpKRa+2W/oqK51MNQc+Bw4KMMcFuYyeel8q8dyxyGxhZS0h46GHAY3Koq2UnFsJEQW6g2kUtO
ZQHxs3HRIYeLjGYhCo3eiwnA0Fp0fuTAo13749zx0dbj9NCXbyGCegVNxrbksCXoLdOlOphD7IDm
clh5aQTPY3d1HSOtnRE5CLqs5jbHCVX20nrgIOGNHQfFm3RAL1XSZG1wLplbRNQ8Roh1DcgJJQ4l
RAcz2KfzCSDtyqtKEcuSTkSjPrZT/MKk3yCMLyQLOoGYQWpJg8HMBN0Kd4peJTBxv/6YlOmKiCxH
yggywD9Xvk4BGqiMGfY6j3fQTdGAWG46hlc6fyLEkCjqySJ/c3ADlIHsNU5Pb80QRG41Z8Fu5/Uj
R4f3Vp8D7fkgbRfnb2HN53ACGhKiCugmqiNWxIrhCjpWkV9DraG7pG/MlHaRIu8CDyFt/h5C29Fo
8oZJ5sghIwjOH6vBSOisUIgxFogHorbYHUqpZMxsMMuOjlPYEmMWuBDdN5Ys3CK5LaRD3r5jPOTi
ZRtZ+lOrOBPMeBdgaail0q0H4mDD/pkQBFO78qTmtipSB1B4mWOZhn2pSE5HuQD9bVkrnht46kZw
zCFRBwcHiMBMOCI6D2h4G73CWHc3qPTJPqo+oHA/tT45MauOs28k3VRC3smiW9eowpkpzFIAbwav
8ipqbtSXKyljspBv6sFGSP5C/cfiRniLyiG2fzTC+4YornrVVPu0mva1jOaii7aTfK3TRwiILG6R
GPeZsi69ZG3RnchGH31TsShMetc0K0WAVTnxVjoAxHjdZDhad8O+i3SectofBv+gDCRrpy9DlC4D
mlpM9saB0gfxgRrVV17XHzRO/clEKBcCA7V+bKgoA69yzbpzQiGtNVKJwAhGqVsEkVsrERqHbR8/
imlpKs1zlJBFRYhO7APXiHAJN92yyl5s62BVTyogrwr6VIa/K/QPqp06TI7LJHPlnp3QktamZD82
Elx8xxzfIe+6OAhNYmiRBakSbUhIxB7nQCLJfR6WPqQ0jh7l9j2R6MJojyH0ZGR/FEfco5HFOg2W
SUyjhBe6Le21JuaQbQaddQdUC0T+eaH7+qKmzE7ou4bDfzrvQ8XRjEnsTPU8hvVjL0jBKa9Ag8kD
P9qNp01DCudwpZzjcdnCVmI8SePYXozWKoyJV9mkp+JmMtzO3o8ke//Je3ekQ0YOFV1hfBzwtbhx
zVKAXCIGmTjdxMkiVx/dBjAOemXaKQSxPZrSShl4ahbkI0PlZPjQ7CLVtSseL+A5bo+XiuExr4lp
ELG86rFzF/TPFgxFM4T3q3Iza86puxCTkZ/i4E9H4qn3+9RDxB8EqC80PKv3SJElldEt110GqCVp
3YpGWz89R9jX8h4EcZQd4u7FogRRkuGqIfywT891sfVsacFgi9YI74PB0jndwco3hwAzD6cXEn1s
+mB02EW3DxVg8rUDjuQq8U6Gt8KGuLDbbSurrjbIy04hWTfrtnohIE3Ee4/Rs6FjHMppefsLTTwL
FsGOmX/42PRnWEXOlOxN9V0zJScImOAXHyaJcxpZ3sZS/x9hZ7LUOtZG2SdSxFFz1Ext2XIPBmwM
EwVwQX3f6+lrKYd/VFQNMiODe5PGyKfZ395rly9jDTwyTffKohyNVAi+9ME9qxBfqAGva5g5zr8Z
R03g6Cc1+0STwtsabYM0D5AS6RKyjlr/nSQ+qVa8FjGsgaGGRNg8gfmEmXF1lG977plDM/6aNKqi
eB4Fv3bWcRKTxtJAxgWHN5RujYc51HDL9HvoNWwVwD/FZwLj1MooDORvxkVGt/Cxq4GHpvuQ2baN
wGRRsV3VoVeP3EQR/I0qQSIiu3WfJ06EJcdW/scPMzEubYdbUmVW+TOWxbapLh11P0DvVhEDynrf
LzzTgVKJwSACNzzhPab70KEHGqGajc+Z0VOiXWoxAew/mebozMet/p7C/ez9Yw7wyAIB09CSsHif
2mD0QhJ1KWOByt9xwGN6QN8FL4VdIhoODEmc2zwu2yD7jv8vnFoXh0jb0QVnu8X8Hli7034EHKeK
EU4+545oPBaNDljilQeGgfK7yD/M6HtKPiVUOoQyIhStcreqncVIsiueSfBM/e/YNBu7K72KrnJO
9pESAGxgGY8V1xpvirG1Qk5r6IAD7+mqfvh1yaXk6b9BdLpf1K6Am5LFPdvHV0lpmlKY6HP6qmZG
zTiWsQyV7PF9zh9DtdPKkxSbyrgjnfH0jhS1lVAPTktcDxw6DhN2r/hi8ikhYBnZzTY0Tyv3Ck+X
06ZrVf1Mi199ujF/ZbRcOYdRfgSCcdU/G4sKdrcseyDdz+YMfqF0hYGQLuR2mb9IIC9+4mxr9QQb
a5mISD98KqYdfK6dBn9DYXJQ+QNldpqbq9a6bmBR2wxV448hfQwZJX9EqTG6wF82O2qVa+NF4Bc2
/HaThWyvbAgyzg+S/rFxk9Abauqz66jDVSOLyVpogZV77QY+fNF5uevRX6lC59xub8f+rlD0JiHE
nNHs17FjsgXgQbNIleTreYaoFVL4plyn5BQmF1//rBWijQTuZxjFFLFxNOJezmtVDT8NAxzTFld/
eipzNPrco6yUk7BbFVQyCLwcT6Ooz3bw2WG8AinY87QzykT7xz179HVILdOPGv4lHPA4uCzZd67c
FeEr9Iz1QP5m1B6pI0hzRu9EniH0iSHC6d4f6/aXOyB5kq2xJ7NN+utJZQGoKV0IcHVHgKMmZ5lB
aG+9s3XoSDc+BEe73HyddKTK/KQ3Lav4TwiyYer2BblNTsVnobuMSLfL+U7Cb+7V14Re6R6UUs8x
0uz+qLosjY0of2P9ZUBONugJ75k3texnmgoCpX3MNeeg/ZiqbEXUgdBBmJz08iWbt8K64SA5Ieui
SNPTAau2wZnQcR4bencGM5kwrc6l4YrmnOj2qbOfWk6+Q78pZYOWqkKgIPOlww5ma0BWiguGZQSD
gFavCGZjMn11hmJl2/Co+hCPj7Zzhl2oHxWWtTT+LXu57o2DwnC51qy7n+vXJSamWrU7WN9tV7uB
cFY65xuW8yVMauAZrGmknelmpWTyNOGySRznTaeUZEGQSJBwlrbvlemnbYKNM85fMSnFpoaRGtGK
3U1nw6B8sswOnR24XXI3MoSO8kc1rzoX13r+Tlp2Az1wB//TH/FcGcJVODuCVvaCbFg1llfDMcjB
F+VZu1PMB8Q5t+VwTupjQ+Z34Rzm/sR8rrvQdfYq4mGf5+q66aZFLrX8bCWi4CCK70pE66T8UoEr
tw+Ql4bEmo5cFNsYJlMWTnMz4pkqrPKsVxPiHV+jZzjFCKHs55PK+jYdwV6khbgMinoxnJxaGC7G
pV+erCzbG+KvHX45J5pcEmrrigRvcmqx2HJMq10rIaUmsjomff5sKgkXjnRaNU39L7L+Jp81eHpX
9ebSZILyhexDI0+VY3XSssZllgKIHGPTZRjZUEoyeFl1VLrvskUwd8rXUPM6DhIV/IRIgvfJmAdz
eWoRAiUUnSJ/K+NniDKq06+0jJJ0RL9lCjnhAilPpvWvxGQm9PdcfFbRuLWbXYIsL9VD6aBP0V7T
9+RPGPBq9lqjicKJ+g1GMtmxelgs1iib4YxUbTDoZXCodL8Ji74laEEbYLOX9BMcmuVRiy+WTWP6
VW0XETc8qVX+GtvJu47DLfY3QJqPqnITAe/uhnOufvNH6baq3BZN/DzjtpfMFXn6S+ur4u1u+Cel
SMCtiGNE+tbJHzgeXb58Ot+a6ZRSWqO9pCOw6uDScFKuyvofRmeycKACfhTytcL+XeXyLACekijP
84dv/yb67+TvTDR3s9xIwuV195khhdLCwH4wu9SbbmO1dCttPM+yR9El0t17CjEMbpP7fvkdBQ9d
k+tufl2WjoyedmbgXak/ixaOkP+0sIN1Zxf2tRfn8zpTPi2wkI4+UJhtuIGy6qpmk+qC+55cxzjA
2uiP9tbMqOEtMIxlWG5j8cOeAKGAA2EDV4b89rbQwtMyDGRQDd1kohnACN8a8xNqxGowGYMqxOTZ
CaVekvQeVq3xXYGLC3PoH88RdvM6uU7zvKvCjPGev8TMUvwnY3IphurW3wQc04pxgKp2a0sliXFP
+ofaG9y85aIzb6TF2JUvwGvk1ljJRHiRCXPgfT9RSfOjGUtMOFkLjt/sIBiWSIXrJ9KaCW+aIGQP
Jm6XbNsJjjier54PJmInyx+94HngrBO1FacXul4gH/WFm/kzJAdIQdpNwzk6dH++4a9r+i3n/MPQ
uIQxOaw5JAh725K18S1xijXOg1a4HRfrfFX8f3TeRS/8XyWR6YWGjkkpjwqp3P4f5SdJhjpWJhCW
mvGQkEQUZkYa01Rt4kFBvW7Koy64IqgXCUeDuYFmbGxtswROA2tTRvFG0wB0dS1vNOzk5uRZsj4t
BJw5pH3F/jdw2ZgA9+cU44Za59XaP21MVirU6Lq+TRxBRvMZCN+OLXUJL2bHZPyLEpUyFiCmIaWf
0yUlklmCLsm4NCwMr5YNZlIeM0aQeQAn228ISa7ThqIqatn07RxfBlTjhnU75OnqfbfgZpWg1gCq
xqGqrlU6eSM7+dC5R2fOW9OAh+DKQF8zUC9iC0PzY3bRRo2OuJAC9X0MvqZqYQd2J1KSiE9F9LP4
003td7Lza2z0O6QjLndLUXNLcfp9Kk9OjnNWPCoiWxWD+2TWeemuPSG3hu4s0N35bya+8n/Gcl7s
bty/3eUc3Iy2q4zxFuLlwMtcEJ2rNemNrCoKPRFsZFH/Zyu22/eplyUHFFYRvw+ivJoEeczxWvsc
EvzHKIBxdU84SPrsUWazK+UhsRpXkYxvvyQvsQw5LanWUeUqCRt81RsUdlDNMZ9y7DSNVnlmlBGS
vS/F6l0Gr7GGbBTedYcB7qfgXMvZdhtbirHObO2c6mQ85I/dyE2M62JqX2Jr3hKsWqvK2SE/Jj5S
xnRW8AHQeqX547bNq2sHyWRSY9zEPWBRFQOchezwmJRws4An6Hs8GONjKAGk2Cu7pr4GJEVbyLVi
/uj9nUAKll0qIiHXzfo+Kr+K4tvn6VKIP5RM37t6P/cMEQ5N1kGtuivqVxbTq5rpbiCnc6Nr61T5
gEUt5DXF8dA2+dUe7A9uAHUM/5QleXnIfKAWBbT8u5qzZkJ/KCTC41dNIbhCFm58jh55di967qLc
e9Grqu57SrVVxKK8QEhyliN1qOEfY7kez0rWeJKNUgv/cF5hgm7cmYqhNIaYZKvhS4Sy0Wt/VnYO
Rk67BJzi2Z0iuc3ot8ja4r2vj4LFnD08iOdL5f9CuV/xXa7Nalcih1QJkhc7gFHRYJRB7yKh3/NI
B607m2+cWUqQoCrT64iTGqZGVwuxtSTj3kJa8NnVhMFtqzMGCEHhdsmqpPo/QZFS5J8HBWebxNPN
XK4I2s2Yteugeai8rwvZ/RUg0PnE8HzVoD1K2cMGj1zOlRbsJyh2XHocTIAMaLPBX1Gv1MT1rqE/
myOk4MEzlXaDPvCWvfn6HbO+6xN5VsAr07jXzgYywrDWTRbveF3mL7meuaktPWMqdnpdb9Vga/vW
P2vmdJohMBTHTKU4HlsDFIA3/MIZo6FihqeiBf9iHCO05CqcXjKQU7hpKOCFDiOH96qz3EZr12Xy
HiasyHbAzA4KiiODwG3woZntAmGJvoRifOK/PNQ5iFrIXbLdD6L9auJoU5B455K/FePVLl6GOsRi
5Gzn8Z9av5cOb58uOedc4HHx6531UivUH5X46ZtilQKwSlM6mXXtmObNNq6Mtz5C/yvPBrcFs8/W
hAjY+iBqAmzSO35yXmK7INJAZSpGbOLyUe+fKxYa9XMqzk9CDBut+OLjGsfKcuZc+TdywHe47oVN
fIxJ2WT4ZvvgHFHdyI/yH09oDLyWIjvB5mssgQEw//O7Enw4/U+NBmjB7A6qh5iQXbQDqA1Xsz5j
wEMtk/BIfenbz2ZoXLVP15epoBfM/55yamu4iESIhY7p8B67BzGCUf4ZpGI3tqeyDJB0WPNKhy6k
dqU2f7I9Cc4SFTznEAmLqwz+kbWv9/uIx8bCcKEibnc6soThJs5wSJAZpw5f7VlVn7SailH1kUa0
z0NdCP0XTSekmTzDLd/aXQRCoFmLDukSmVDhGNMuaK0AMSfeM81ecfVHQYg7QNkM2DLFpJslBTDm
QD+8zs6r3mtrKqPcJX44V5hqO2PPJR95wIoUKpHNdc44VzfxPk2eiePHD8aXgOFkQpIjLBKmwpNb
ONPJGu4TQP4ygv7GG3bQN7OSegNy2iDJ4khKZZyPIiGPzAGvjj4yKT38RQe1ek2qcY0DeyIWFQf1
C9fDKLFwVK1L6NJVhjgwfsacLNNp3I6auKl15A0+5WageDmNt6D5fZXAb3AvqNyJ69ktCqTz7mG3
Pqa8dJfSdxQknqrmu55BAYjP58U7YPnRRqc4NBjyD9GPH635ZNfDc9MGLga7j1Q3360kvjY2EORD
UHGm8F9NDndFQ71Sghu1PONBDOo75IEhb9lAd1bx4Ainfi8m1GEx8PnXibgwqR5u5PNpxl9RxexX
lDmZ2cMPdXyfZEBST3TPswEjr/dyP90p/MHUIEz5v4b+UxvbNAvdMuOiHZsfCh3geCJoxHGiF00h
2wz8QQGZbjvhGWtSHd6Bc3DWZWbIlLm10HxheFIXJYKWG99zLeNtIFrPqMZla5g6HgHNxLpmHoU5
bHQ9OPvdPz1peYyL5yTo11l77S1wO33zhFGv6e4GMpidZxc+lavjAs1DHmPicPQUnGqjx6DhkHFF
UlZYyLNDorfv+LsBti+u+ITHOFhX/HXR9QdHjluZjP8Mk4N2nxyl2d8CWibyGlcrpGyDOxF6arD4
JInrRbdS+R6HaoWYVTRIOQ2DB6DlYvim1mYTDO0tritX+Ai/5UDNVemWtbMp2VgHBcdfopwlKQaT
6B3HgKzFRxzrruB8oCy1eLHL3XMFgYBpI3D3QyePtVnv2jDy9EK81eQowlLZRw50uDHa6kveuAo2
i8Gt4lZWxga1dQ0zLMEp+8NQ0k+/fEU3HDJ1kWC67mQhzgfP2SLVVL7nZMZq5pMvQwn650HLAGIl
eO4wRFioF4GlbTWHy53cKCotKfXFt09sCT4yQa3jFnhNOGNOvcrAwLOR5mcU6IgqdgktMnRe8QOv
8ANse1u/qMkMzdDYqrV9ZP6/quOCcmvwOy3lPsPwQZ38s66hKGfo+F3OXpHvylw0fGPNwx+1MwTJ
j8C3jyiNtybk+qYNf3aeb6dE3Qc6Ye5K3mJmYj13uh5qEoMFrw8Wuz0TqUrhYw43XpTqcvQ9fCER
KC+T3mxqiX0hnyBcAKXFgT8XniHenBE0bGysib36FSGJWcsvYcdEF18h5VFlVa6Hay+0XT6ah7jl
0An1XYmPpZq5MdrSIIEzzIWLL8MtfcMb8wBaKBf2+DbVFui3K72Ae0WGRwzDaFQszFrgtu2jdchZ
CYaBKafWwWBfnHdA6FynUp6lhQsnoLajGNKLHhhPWiaf46k7xGjJwp+XBo5qbyb7SUvfxgRXUsEQ
C0TKbRiA9K7ViaWg0u1jOHfFOsvFSR27C5mTveo0237udoVW/YkMsFeun9raepLS3Obt+DYidmsI
DWbRn/uq4bhwb7CRcgKfsc9iptPaz3IwvzKAKwVAV4hZHZbPSeVIVd+0jvADwJNWYTYe+81r3vdP
QVB4Jl8Jf6A3DdolTQp689rjnA7QfvAiSOfas4i1vBnrlWH/qbxvcQ6DnFTXmbBPdncVBFgVzE+x
iZ0vQoZpKY2BpgeOGNd6Fhyq8Fa8heXR9OG76y6kn2X7qE1uB/yWtgO1qYNqYVbmMEqKezKAKy0w
Kme4lSznQ3UtjbMwfpE5I5EcOt3fUYhQLoRcLE1nabX3OaXsaWIgOCvbuL3VJSqHmb5oI0AlI5j/
kmTmK6ZAhYsjdkqIWOgn+EozZa8YCbo2hoZKI+urAjgOK26OmrUeWY/04StLAaJRRt1YYF+cHC9/
4M1N/TlkgID4dfjEeLCo0xqd0U1Lt4ar5emuSx2vxLZqt3jWIASjYr/3J8tHmlKYqLbqbgzza5cx
GHNMpgHOXcKPYphNdQnHQosXssPhLCl3cpZOc2yKAem/ovsLWA67LuRDUIScnDbifNhwpsVIuC/7
cs/jw1E7PnMmOhE7e5vLZkXkzvXL9KCJ1/ECw2ujj9XOxAVuwsgoBIhWIp2dG9T5caTcL7xvTtQS
r7zTj7Fa/Xjv3mr160Xrn+cTH4v23mn1fGpX7+nq/X317p3emy3/Pj1778+n5/eTt/wrX3n9elzz
YSavq423MVbRnuKT9fPp578/8Pijfv3uPVcufy0rVx1GYRd3lPbKs+ZbXvwnXvOd+qI9M0B+sd1f
wK0u2v+T2Kp/ite9Nft5zcBuVR8DY5V54zF2mcZ67StzGNTdA7ODVXHOPGcdrfle243lzZtq23rc
61cstwtz5mn8BdtMnjs+Kgd9TY31vuvYmtaU5mmvaL726QeE6/zCEStyVt0PwCGjcqd/6iejBZ1B
BeO7L1iYzpfxrwHYZBB8I35CknaFwR1tF7azwZvaPJGC1otNB9f5lB/lhr+M0A5pblXmuFDY61Gp
xSCYZXXeopHFwX5p1+Th1+NsX5UB1sDyWs2cuOthHQNOFGy8VmxsQ5r5zEXR2hv6cx6z7laUTpfJ
wc8pocin+Wj44XbxDEvxLxT88Pq5nFGWgubYARoTyM0RI9heTEcDvJmavquM1o1OW/Lzi9Vbdrds
ELvOJ4PVfxQKQhcIZYj/ezOrV5ockG+ZpsCUFUOwt2kBsDMOZYBVLIbuMfLEiMWm5pqdEMIaWV9V
Uz9ArufIhWCQbzUsRtF4pqp8a7bJi53rnj7OH1kYbFI4cenceYafHWhAk7wNJnIoVcl5ZNikrg4g
pAOPGJQsyibFNei+2uSTUQI+GTOmggmBoWPpAaWvk7D2AKvYoYksytyWzHLDgmAocmWPnx0Kc8U9
dpj/LacO+p77nl75hWivXIpSOwYTwwyyAy16QzgYnh5ikYyBAdp/nc1bV7QHU1dAVN+WBiRL1Ntx
xodU/3TteXllu2wp0GU0UB8X4OCy0VAeEPEng4qEA/e8Lf465WNpVnIupGisyd9ySFoFtEDmnDcj
WpMcQUdhJ872mJzTfNXbg0f9gFcN1kYqmTfk5r6LXjnUun6tPdk4XNRBrjLGlRKCKAtrn53a0T+F
KDZKjyRNLphzfkjHfEdFUjPLq6YkvKZo2Smb9qR5Uv3z0WEs4JJA2vlMO1u/SXWLpFNQ0pyCFYsG
/1S08LMpFLXAcZoD0SyTk/SA3ZM+D5/1flRoXU0ubfCvER4MGmtY19Hd4c5eRe/oICscDusqxfoT
vCVltzKg0AO5xc/VTHQ9Msr2oXP57QvKItZ7ZccQbHEaBapYhyQX5lK8TIa10QMg08gry3GuRRmx
yLkYwaFZciqI282ysushibI97YpRB7Aguy9ROIBAbD0q8gNocjtZGworY4M0fWGegirA1/EWqFiF
5Gf0L810MwVVUDXfJaQMFUviMD/AI2HZARhWeloK7Ol1nDm7N5fcPEscU37sSXBIUBhWhXH1rXse
/BjxkbStkpwWu7/5aMt9mz/zH4H6AxzDXRBpmQ33EV04+3RMbDUD/VuGO+Kwsjkkkp+RQq4x3a9y
CCl9tUlmSFqK56NFtSavJzN7R5Z73Yc3yrwl90Za9Bhvtd095wghAkwK3wMd7L3bTS+jfF1CFXbw
FSQYgIWvgphsPsJKJRywbCf6MVFvMTt93+4JzFjpW4YWlAKv5SWmCfVUah9p8j6hsMjXdu4grccv
TOVEjEylL5NPjLQEbItTbL5h4dkmLA3CZP0MLj5CSl38TrjBIhxGgWoSmiOtz3yuHdRdOH6PuKuX
Y/EMtgBuCN95Yd7ZxLdTMRPM7SI31Oh7LhnDnIGPq1zQ6n3hLC23jAu0o0UImUAITyVWhXVXfCUW
u0Hdvhk19W00CVjehM43aw9bZgCSoC07AlUbKsnob5KCWnp41Tm/53oy9xpd4Dj/mRB68/hJigdj
5j9lzA72yOijyljc8QHP9OsywA8Xa3TAG4bObt9fE8+ve9O1Va5ESwAv2gXEkc32ZlofjEvWKVnL
nLcrOuJUdbiLFo/CvI547f+yyr+UAA/C9GnISVVSKjArHz0QYOPeM7oN/ZvDhWLExGHje8xzHUcm
PzXaHdxVRQIdtkBZskUJ2vOKPNsvbxdlCWvTXGAjBxQR19JLho6VmpuItMB7y3+X09OoY5BQ2jWv
zpi8wnVxl1KruXytzJC0EYcN451nPEtIVcTFlsRRwrqjoEQGCHGykMuw94jtHLiNb4EDjTS6zpkR
zgPts8sM4qgz+9EQcuIpW3XOEy9A2F2c+IsHlnKAXUiSS2GbJsNY+69MlSTUPvMYsuCUBbXE1zTQ
OBmlWNSRAH/06s3mGpG1P7MybJdft5bCtGwZCp6dnh5ddvAUY0hPdbXPRK6ej9QMPOtwQKUsbhg2
xPyHDQ+8W1Rpe1sQ8h7vOWpsWZCJonLdTEhnx7i458MMBEmdzcs0Z26zEJQZ/tfyxt/yasq5E+5L
c7Xc7MjKDxyrp9e6fPEj8KHjb1f9py/VKL7AjvuFHpxwVjD01lUYu1O8AW6f23v0PopyF5fOQ3AY
DmmprTLisnOPm8q+GhqxGtU5BwLZQbFfzPxc83hNjFspklXi+NQ6r/RjHnW2NuyJgG7YR2bmvh/A
1XFUMcBQ61VJbX3MMpzRDtWTeQ3TblOD7vZTc9tEJoYEZsCQx1AWuoLDTg7EMiFcbP7ajJk18JpT
u7ODo8NTsTDoa+JHBa2TZq67Nv/vSNCF5Gs9VRsVf5ZBR0PB5yqp8apVjBgovlrQPoFiZCeZn60g
/S2maC9Kmhv8/DBY9sa0pqsgAhv6+K60bm1j4eVN62k0iuZ4p8jKolENzDOW6KHVcVXmpl9mPzGx
ilQlUNlvmoQfq+6PPWYWUjmw8NU36Xw4+s7iB285Qg22cA2G6xZ7hNbvq/lh4dAorJHkrlzb1VvZ
W9ACSZwWwWHAjZqRz5MZ2iDCPYAkDSl7BtiexCSqxd/CmZZYgRj6ous/j2l66UYgvBvjXysPC7GN
poInFVOSTJX/LkfxpMwru2e/t9qLkZeUlIitolEn+a8MPwHBGNE5o7drtNT1rOhHwvrnfvSPc5Ru
cgC/TClao+TO+a0OJx0cXNC/s65QVsC0I2O6yomV3/w2IF3bAATvAuzUULaj2VOk8MbmHvPuIJOz
gRuXB8oB+DTJhXSjcgMqnQmOyL/JuBM8eSVhWETR3gRcMon8JWzC5xG9LMN3tNDXWlo7/FZxRZ4c
leS1T9BMlUcNVh4UDEmemOF3DLSopBTsnPPtY8msLd6ZWbPVS1alQKEcGgSeg49XouAOHDpDu4Vi
wTdXB6hX+0VZKnT7QBLBC2ZWbgVdcsKtWVDEUG2mpN7mxhlLFZ0krs0Mu7LtDWY6vAL64shozn7R
bLnYYwbBj++/D53uhssrx/W3afiEzWeqxLuKI8ZScg69G4J0yaO7yA4ilQfcGqsGpVfVvub+t1XL
byswD1WqnQMDnEYpn2ZxKLXxurTXanZ94sRoTU/+wEkd/g0FuN92R0VdQCcJrlwqZ5xEBzR6LQuM
3JOFnTna+/mnP7uJieE6wUHJ4YOvoTnh1ceNRX7B06PCU5FtdQ4OSnJs82PGwzib0I7jU5j256A9
mWivdu086dUt1o4McGd1G/jw2LEBghkE7Vx9lslz0Id7mnQYGwIgLBXG7QEdDhMSWWK5tgC+lcnd
YmMSfeJ13EiLirmwb5jrAPrNMHCF1RVy4wjxw34Y/T+zwwRL99FYJW4UDvhbnZOzuCML6zTmNAXY
Yj8jyeQZVtWEt5Gszp0vL9CouYbwD9KmwxyK4SmBCM5BQ8Fe7wLmVkibL5n7ZLmfh5/BR1YAv7e1
pXanf5GtT9KieNWWiPEU7kN+JXASlk11ZIySXTH/fRZdsVUqHKd2u4eVfjCk30FESODy+CgGzV2M
HQTdfZgSJq6M7VIm5KsjS/rNpO6ME5Ey3MaA/SKB0RgWnkiJ+0u8yAjdcU85gqBIO90NBXi0dH7J
kuwaascm5rfDnpUACCm529nIKkvJ1dyfh3o6TShrYt62nf9Nu8euIDDWx7GF0YSjjj01y/a5GWf1
ECcK57N+Mfp8xjl22jp8qwAglkSEi70d37TgthSWZYBvuH6EQe1JNgGFVy1JMs5032LMN4WTgHID
3GRTuuSPDD2cad++5NWxMcaNz1cf0muTcSi5069DzdmEBD2Ot0b7bXLl2azSAy+BAskBl353btvr
1J9D3l9ZHH0NDMxtj3Zr1NkBWzETy48wIB5mq0cZ4mHKefSVMGByDdNyyWVWfey7+YSKs1Ta5rh4
DFKTdEbM1JcoKaW0fd24Jf1r/gAagbt9lb3r/acxoC8V0Hd4HORbay1sOswSdvnnVPFBALKQ8bgR
bGOW/iQpRVqxFa8Lw9lLBWiSHSqBK9MlG6fYVN6wOIeEXZhRuZkT8mBp/IKiAVyM3d+mYXoLTHQC
3GYsg3F7Ukl9l11/K9v4xWzkg1MptTgs5lLLz/Ec/gQ51lhNflYch+cXVmY1nS9ESNG1/eci1rxW
UVdW+Q2yBpP8a1qo/x0VFDNDR0sec5hsoZRfgkp/WR62PplPUdk80gD/QelssmNW66fRdLaBc9Gl
c7CGXdu7UzLD+rGpMfyi5iH864vPYIx+UEn3UzPtSymejEqcc2A+D2EyixDBkSkUVPK/rrC8jrGp
Q3jF9o+McLy0e7MtNO+OGW4fHQdfosbhOvFh4Y2zsxmZ/O6yeL6THwx/AZ3PIK1tZ0AtYxgJmKAd
H5WGLwMwrll6TKVN2qYd39+E1r2IHxUeIyAHS+H9F3PMwSBgmSQs6fimWEb6+TrwHArkdynT71TO
10U/m7TBw3NMigwHNAEgonkezQq4nqr3hM0wqubdUCsn7kbEHAKqZlCieH9nXKh0og9Bf0lrqF8H
keZ7e8ITJfxXyyloMOZ3i1N5OV8YQM0r/9rZfFvTyeZbp5ZwGe0YXKkmhaMDR+86pdgrmp/NiMkl
KJEwvJdF/FyOw02RlyLL8TIGG66QMVxHbtgLjz079bTDCmZvGEtUrCOF+jk25jpm8MKetqqKZqMi
H8gy/FWnFrtotO2n927iMOePtBtNHMgoUV0iuopTgBTSnoLungWko8yHgeenqPDlO80mwwyWUHDh
V+k5bg0qZSIsuoX/Pk+XhEurgfvEZH1kaI0ZZcsvp1F3mv9eQYqRsYZjlNe6NuAAEEdlT9j58a2q
r4H55au4/ULXGrlAaHeRhF6YaJRyTFepI6oizlbLitQGG7XX3dFQtjLCs9s4Lwm7fYmTMhtKT+B6
6sk1xK8+sQNNKZ9Ts76Gc/MdhI6LWXhjNuYGXgOV6nTMpW7vXwbaqWwQ70kvMHWWG2DdvdEci/bg
WA/VaNwwadwhZomV2tFJJpqOqfwSCxtPgJ/8KXTuhTyDlamRkiIGN2/OSBzRYTlljGm5Tcl1BMJ+
GjNl60D8ztNwkznOPuDCJnj5StV6Cuxh4ydkZ1IVfwP2HrJznA4BvrNYtM9xm20xVca8UzuHad8L
TCJHeYyMWq3vBtulhevLnLcVYwx7+InSeDcb19gCr+97QE9MalxDJGJgKm1Pncgj4e1T+xPGE6K/
2qtTmHAifp30JUoAdvRXPo6qsRnKDksDmifnk+UEb1b4bvE3yMFeZzFSnA+NAfRPZuo7BpuZ+JTd
0uHCBa7jAiw/zJzul6b1FIwrknYEjYzx2L8gVmQlIA2EswqeeltwZkYoktPVRAg3OILVnyOX8CSt
1l3DdZ/cpuzg/nfcbXpMrvm/xdGXv6IQ4VsZi/k0zR+WjjVFW3cJAm+PUkg2SuI71pA9cyrDrcKL
GH0ESC9jOO7RevKaNlIf3MGSVr9kOKWx4WWL3Vk9lyFKQLjua5LZPTynbY2QwjFbUcfvwmColD/9
vyN/1v8lhEfrtgAP44B01P43Nj7JTiukWZG3Dr4oeu+HiViVtneceX0OmbkSE9tmHSJCp25LV5ry
/3B2Hktuo+kSfSJEwJstQYDes+wGoXLw3uPp50Cb26pWdEVc9aZnWhJZJPDjM5knNyUnnFBZS4kG
mhQkbursqSK2gt/BD8TshgKGlZIND8PTCG4sOCG0we5C1jDy4CRMWPLUeLJKFYZJvpQVbkuUWyFT
hzq/sBnYzeEhSREvEWijZk0XtXjUfOZpyVcfPGYQ2ur4VZIGu8a8V0VMIuWXYoIvLa0iQJrZeDKS
8l6bH0OurOoBfZWOZeu14nTWyeKbjdc+TMOIlL5h5GFK9k/5Uwbo7/jZP3zEqP8UDBUEOJFap/5O
WvqHuVE1hEBnP49FQEP0ICZu14F4Cr588T7M7g2z3qfrZrxG0GPnabQPKoR2XDT4GMhwiYcfAOh/
YxZg+DZUGam/Ag/0m7mTht5QjcnQDsqYrrVkcMmFLVWguW+isB1R0fOQ5RyQc3lpjj645GVNF0ir
rFqvPLN1ouhJzrqoP8Xu/L7Cvn9SqkT4GgA13JjStzcWTlKYc6xqh4LZKxVaRdPZi+aSyWddbkSs
DT68XHV2f3TgHlGhN7T8P9wGv0NZv78Lg7h3BeTizHOb1Zz/+L5CXw6Uepy0Q8A8QPKXMQPRUH9m
HS5n7ygoCnkfVf1bh7I8T2hCBG8joeKKedTwNb8PgwAoYZ9wxyM5JWx99icKxcM8epjtolV+Nxnh
xGyOrGbVMMJXKKia8FdUM5t/DKzQNhlA1EzhlMDxmdH5yLdrq1B5UJJboloLYZ8zkTfqleBxgNHS
VlQwiGx2EXjOHCm1lwBLGZYKytysCXbxGDpZotmTITHE/BTVSxzpBzP6MJHqJJNpD8WpG62FNn3q
BtMtxLLTsaOPiKeHMXnMWR+pbC0GhSndW6W9eiiudXVgJISU0QBuUYeUNLN6gt6TNWA9flLDL1r+
p9JYC7mAGIpmWYapkAzmQopRN1/U9ivSru1MWULaToDM1QJzJg4ICdleGqgiHSt9NkPRiThAhW5a
gTL4Yrm7jjVo+Z6AH/kz6BZC9hIIDx0OohRMgGDtY/+udJy8VN70VdQioSIhqNqJfruMhoZpu4ZX
jqOVm43N0yIch0OovwWat7RQGchEfLHTGoXqqOw4+2dH5ThQ1JhsSLzJrZPpSYE7go3ZlRQdQVO5
TnAbBFyWLIVvSiDbMRMT3PJOOw4bCzeJie+o4XGcJhWEwhRRAWNyc2yQxbIlvDKiL/vY4XxcksxL
d37tQbNJI7NXrGkMQcfQxEY4LMO0pXSlCk/jzzmw3SyGTZaqxENBy2floIchDcBDIZ+9FIhgvjcT
WHtFePWbZIXj16tTt0k/MnTgURQvBcN3unw70z086RkhSc2ct423OlqScnZsPVQ5h/u4CnpiXukR
EYWb/cYbROwg3IjyzQw+ZJZzebScFxT6qxrhfGKF1vvT2UMUZHmpG+OCmm3b2EKXXDy+sRE9FbvR
xWLISo4ct5SunejFw3aP4mfSP4OCrAnYek+IT+SOst+jcSAEJzxCW+GK3pXWA0qn1tJotTRblDAV
HfA4IhyNmW7l5VFgOa5i7lBfE7CVtToty+Qq4pnUYmVppJI9pxkNw+Ogfip8byQGzZ5Y5nEI6llp
xFq3l7AeUYwk+XHR1yaCnNf4bBBxw4xDIdturFqme4x0RDcnglFqy23vF3BgO5I4yxeesKdoHvya
iECjbWzJfGYmzi3k0PUD7Zmt0ho2ZXCtYrySdA1GcexGb6/jo5lYjqzq7CGUv4QQSUuFmcRaI5oP
ZnlIiJFPdOnHRgo7gnIs9re/g+eUh9o4ZdIrakVLnUlcmgyojsO6xU/rZfTx6PLmjntV1hJVXOfW
o3rFns3F0GMD81yp5bsecsBfL73g+n26rqz6olorfHrMXOP2a2QpGWlH2rsq7m2Ec91+RGams+YV
smssgEjv58UFWQ9EfjNmLNnkqQmBFiqepRhfL1ZAD21pxroHJn7MzZ7PrryK/lR7kqOTR52X5Djl
kSYlxD8LKdpMHC9VbV2UUX4IcsXpwmhPxvEikjESKJPTEM8XoBAb0PqrsX6U8kewNnYJPiC36hXo
PZQ1ez4nRj+uMKGkrn+p6WywYMGA4C4zMjfU/TcllVZFsRpx7eLAtYae4Gq8tV64ZNI/tDOlDQtG
Nrqa96aNpEXH5xlK4CN0rwOaHe5MbbgyfYtwzg0JzasFC5D99Ai0XZv9ubgVEajGiCjJSGpYdWHp
ehjYtAMOw7IqLGKh5E8nV8HsFk36ZAgie3vOryC569WKhm87ZTOp+T1CZT4hRfbAG3Q+L5x7JITM
dRgl55CgU8O/hUJqbJObZGiOHnt3YXwdESWYb8xOJIxx2Rdkmk3I1EMOiYgLn3Uft2JPAVJZu3T+
iz3h3IS8S3TeaqXelSHZ6Gq/GtrhrmMJmHtAHYSeL5FAUAabyTxYYrPzp2gLZgEbdb3xG1ALvsKM
WSS9UEBVVKxFSdjJEMLySndH+a6x6DQmwkxC3n8UOViijSK6TPgMqxcj6Fl4lS41H3J6R/RosNNp
ESJPjDX8xPOAnmZF0NF4Sjk75GaRJ4Pt42DS6E8aHRjR2ZiOHjmsNeBL6AlWuh7S55GRoEQpwU4x
Q0XNaj5mu5dO4T5iDm+q77j27A4FfxRnG6k9NzhsCM9156gxpboPuvHLsLYVKLtdzzIDblCCsNXk
6prg94sBqQHPwob0tMiE4/ohoxpT05qcHXMj4ejBjodQ2UBzye6zB8HHSZJWHC667NS7qBWx+sO8
8b/86VNo0Znfua9HZgjJ0LuacFSUCPEHYa84YD2cSJHaIg0sz0PTv0pDZVvjnd3l76QihkxTo+Lu
evZqtgstR3u3HTDCRC2zLZbEOJaWHZW5Tz6wabCLmZyW3ijF31Ei2BisnSGsmwg2Q7FlNSSqa1JA
PH1FZ8JAKuDIHW3WQHjvDNInvVV9jlah51K7iOiWXwLiBl7DDu+yHb/7bDsGhhFcnJxXy3IdTW4u
cM07VfgebFv90J+6T+lZ4NzoXeNLeVSforsB8wk9Wbeo2dwT/LLwZcdAWVEtjxXC2w/AKOybzB0t
xnTG5C51jq5upH5di+9g+hgvxUazqXi3FTJ0a55UqiT1ttrFHxGBWej2enOdlMcJMIXEb4t7pJ6A
IAPAPdFRC0pbLptD1lj7HB7Ef9ecf+XMQSuRsQ7J0FH0mZH9j5JTLMLAystSOxhj4ZQsumIgSxMa
IWXrWdsifk/ND9ro/37V77RvzirJlElXYkSHqfl7v9dOSa2WgaLCKiS7B1YyKWzWdAi9xJV52sKy
YY68+u/X1P4NveJF2WypmqTPXdG34trPU7mdA6EOgbEZUuTgarRk1zL2G4XoWJEUUoi80iVQ9lO7
i7KDlDuquUH0nAuyi4MFlQmCOqlcqiH2vZoCW6uYjBisA9BGmjBfDSTsIo/pX1H7oGRfuv9alG5F
OHHdsnCCpVgO7AfCT0OHYUll29aO2u+gXnLlQWw1tuP8KM+903xEjp2ymSNK//tTUM1/861AAIkG
YB1V1gzD+obfahJdFdRSUg6IhgJrLWQnz1B3SeNo+cEnsAXxShdxUIVnncF6xy4ObKPbweX3dOya
XgUv44UvKEfLHMOMNtFDGNkzwFskqG8qj5hQeKwtCHmB9x4QSz1NjGala4gdOZ41eAhuyk+KrEUQ
url3qIxXv/5sA4o4WXcKSQD8ZiyQcCIgR5OD4yqgLO5rTFY0LBY1RnweVMRM4l1NIjeNLuFTCx1B
9Y6d1diqnmwq74HvWOx+hazWyeNwhmIjsQ6msJyttzWHQ09WUutfJ6VaasehZzXKRq6g+YvN5z55
zFQiOlL2NAZe1YcwfExgmUt1A29V2czEGApOqf5VCU+h2NsTC7fftm+lsCuEZa16VClFIu0gs2Mz
2Dl0DWlUXrHRq27dl5Kbhkx20jXsYzzI+ENia1EL1zlOnSynGVCAG9i8xCW5q/eKXX6/T6zXCCe6
UcFH5WmQZJGdIkB7l1rMcLXn1B1/1fQsZ88+nAqT56oyYOaQ8RVWBfT0HhM7oZlzh0DPPaKcFzB8
gNYoi41GMVDA0MUDr/UPoOwJXSIPfTxbnmtGOrIjNoS+CGJiabGk7IX3+efKlWY/jdU2BISWIvzr
RBQRYZET6jKc5iW4OGtXk0ddfgci7pjRvcgA+2EzQ9e/wx7ZeRyJiX+Ic5S9RDJEv6QOEVK9EnNx
30+h63mxWw7FOaNwy2kEIZEizrFc8muHlpvJwRESKy57T6tbJrhaE1vBYKsC4XWaRz1BU7oamPSB
aK1stIOU1WlHsbgKGtcz1nqzsjyHiwvDg4hxsAuY6YWMKwk2tDQArgxqswJA3nPbHaKbpNWK4+f5
JyAQFvPJ2iTuJmNROz+6BI+b993KENXNjmFJdAJZXalcCDVCKUFbxyxEI0YbwA2WEg6yTqa3U5+G
st33ZbbsmJ73wbgT8HxHXNYS3mcLrIZfWmtiaY9jk60Vqb4X2PbbR/avTG947FVEYASa5FQ5AcGI
RgZN2sSs4OPxomjsTzrdI1lSOEgkXYzdxffXM+1WKqpfMc4vvUezGQiAptBQgJfh/lZpK1NIIlLx
OOe4hRxKEihegYVmVZ+x6YrROSxfpearAQws5NVCamMnGmkoAEXUyT6TYrBgyknMWIXxMC96oV+k
Zg/TKflg8b/K/fTY5d0RDOATC7plPrLaHBqgJ8NjpeHJzanOBDjhY5+hCMm3HXZizO70uYWPlscK
dubwFUeUKhzbSizYaAdolREQUsuOk0xBDxkLlJcl5C4M1d95VEFA/m7VX6ZkhZR4mw01iQsoz8bj
SFIWO4TJJ8g6hwhcUG5bzCUk/6mb5KvJJEHPYV6MPVVGejcQEXlsFCJK09jHoBJ5HXvFXnU8fHEz
7X+sN3g6oPvmW3nMjhX26WiCdcF/qmn4csQE6LdmNMIgbAKK3/kaIm9C5kEgFiCSrOgkhOEirV+U
cOCpUzrVrDCt0vd5CK20rzGCC0P1mRFblELdMm1n6vO7Fb9X4s4gSxgF3rM5py+000ZKXlPpXk4c
CiC0fAa7yAHKWZ5n4qVSumOmCmBuyBGBDpClhItHw0piIJg8oUUfp2NolIeOOLSRfSuszGjKnXyg
ZpRcIw3R2LRY4G+m9WaglG+PU+Tv02YELrFEtbBs0PKJ4U3gQVbK+5j6LHkYx2PLxKA28PXiyYEd
wkCe1Rb8u3Bt5eY7TACKLFZJaeOmhCtICJ705mJp+arwegYVAYiCeBk36h6wUEybKQGxohbEeq2I
PyXyGXMJ9G0qJ2tkqemk1Fkq//xZIoUel2o96soB61EFsoAlhBaNCGJu+fQ6kr4RcAVQyexMzrUG
sac5TpwpAJcElS6WhxiFeUHjmaKJpdmHqKXKOOTi51Ht6AmvWveoIT+MGD2xu2qE4SxLvVN0cLQS
zQ2mTe8x7VYuJGjZFu1Q0qlLaKpsq1irKRKdPu/rmpNcP1oGV/CvNkeErVqIXEy7FIJ9UorHhhmI
iXsvmZ55OKZm6whICFXMK6gTZzBTL92ruWMOvX3xnAWaM4btGjn0PpYjGlrRW1Rz0Fn7WnNPaXRf
/12Z/AsnKVKXAP7lYyasgV9/fsoFeYii54nUJYxfMQ+Tr7dGBU2QCnbc23+/1r9xkrwYX6cOE4I2
01C/Vb2VpgZFUXXKoUXS3ApPKYu75IwkfaiQtNVOns3TzHQtsp2BOT4/7QLKCLxWP7yR+af6fm0R
iyUxoCfUB6vhnz91NsVG0eBeOmhh7sqkSM9E8ES6meiJwlhBKHLP6qthKqs2qteJNdoBKIMf3oT4
lyscCiyfhMnw2eKfP9+F6CHelmeLt8UYkMySdHT0IsQ88TZCPdY4T8CIop+KJEjtGGzUsQCVVNhM
DxskizWtj4hyZCb8mrXMZKy/KTlrQBXPf/gaqgdqDltAgjei9ElAJlbgA8ngwJwmh8c0+ipwp/dG
d5NC2HcEecuhMbPAGLQXq4baYBCv8XgI+1lEQEZ5Mh/TZBjgSNVco6tvKkeQjws66NNzoVUr+iyo
b8K8flYfMCOMiNRLbWK9v62MI7g5J8BgPIdKpDwxaZ4JjUL1rOJDFjnT0MTzWFDJYY0BIGQPMyU/
8vQNQH5ydhsTnXy0TqJzIHxG/DnmyaYMYwIBevxwi9PymGW+M3IDhlS8Y4bROCZONvucc1O8OaqA
SLKrzik+37M/fJl/uaIUAiAlwpSo84nW/PO7bAStINNJlA9DhYo+eDAgQlPPF4xwNCBBLbM/Qod8
hVBrgcJQu0XdT9iJv0AnVE2dE99M4ldU8dtbMAZN9fGXKof5YrDMzzGSLqpWzJMe289ujVyR65Qz
JZ0BkJRfMLxblY5HefeYWEeISiwwmHVAR4ZgQZ+7gaOFF52hnddbXInVD3eA9pemiEgtjXQKTTf+
DdwN80xvkzbEu5ed8bI3jF4s4O/dc1ycQ2EPJK6R3lV20Jnxiblw9MHU0fB4Sr7KiAKJcnOhi9Wt
LAwqEfOOjhfjWYwaO4Agjuq+zVxRwXjSESHSfoTmNUyQsdMMpDwauGB2emmsjNJbAF1YQn2T6lez
ZJb40kVUO4iLeGbTMdsdiBmz9dcEcFusmgPDHjWIizjuf7iK/vKB6IQUqjK9qM5R+e1EqCtpivrJ
kw5KB4dj38/EDAn28rgVoP+oBZ6IbYPFu+U5/98v/XsH+O1I1BVL1Ajkok/XlW8Nqu4VA/LXUTqE
MnemgRgGekUwrLKT3jSnPIwIsoN3UEOFReE+0CrHrbmYKTX1PDylvg6mxDbJMlHRghcMafiEwmej
Nd0SOVaO+1NBFqKYxI0A7il3jSqsx9EE4HROUaiXUrw1a7BaFLX//aP9ZcsoaaYs85wTVUUxv889
OtQJkxRVwyE1xq0a1K4q7BEXGcG+y1mJMsmTqEIZ5SaoTn9jyuL2h9GL9C++rohpSJMUZH+Syh36
7ebE/JaFQRb2B1O690wsO1iVPSIHMoZm9lNIiLtJXDBJ87aCWdz1eBSa0bVGzDRTcvOftp7yvFr9
8/ue35A6hzeYJkHc84H2jwnUqFSdIBZ+f1CDeBmxO0unB8mHawRCFAs2pE6xfJYyXL0Jo1zKKuhW
FuM4VYdzxDBNe9L4hkktYEXvr1MXcjBKSI5l3cSZk/10ef798/u/tzs/S//xdsFweNkkCLhLLf2i
V/qq9/u1NY/iJctJTLpoEw4gUuI27nYTrvAWzI6UrvWyXsnZvW5kmt4Nw25omgq2Hu02kGccWq/c
yXYsFO58vwszTWsMbi2jN1TtTpBVtlyLTjWVKx49TYOMgQ0nBxIh7P99kf7t59N0vgsQ/qZMSfDn
zwf32uAeyvtDmfkXha+koXn25uQ5xfVU9gBW/wPxmYfTXy6Bf77mtwq7FSo9LThwDmng7SvE5qMQ
LTXcjjGrWJz+7igUzAcyZroxLK9g15jxsu+DYz1aiCEtt/FgfjTKsSR+eVA+Z1fdKGy9uvz9zYQW
NMwN6iYZ6jGhHlZ01XBVt11to9zKjRvG4YVEI5Ok86695YqL5eVI2gVggl68y+UjgVVzUFrNHm9g
FDay9YAeME1YpXn+Wx9afpSyWwBgQ4Kl8GZpbIPCdxNNViezYUfhB+ZzHC9hfFQZRxPbwKgrPRkp
q9Jg51fPqYTfVH/2UOF2XAik6Mkz80WE7vBusAvmMAp+97bMqbtXPwawk937ZwFNd8VOHycUs2Yd
fZbBPR2fhIEBjok1WUSxH92VDOUSqwUIMWxtoA17hLYcJuW5zWWYZe+AOMHpnei/Eh/Uc58uPQoa
wxUp1tKJ5Nb0HfIZi/RqeB+mV7J+upJo8OE8Wd7WSuVl6KOZMJ9mrpU+RxFp9U/j29+ZG9/PCawD
+tyGodPQvp0TObti1J5ad2iGfJn4uWt23QZAn5zuBobGIzsvrWKDEx/IU3bjrARaihgME0rO7wph
uqnZB2yKJLpP4r6uX5nbrjXcg/MNWmfvOC6qxw49UTv4Gw/jxhRjrxS/Jo/HMpIKz6idEUQ3aqMk
4NuAvWsm98L71AaEPLW8nzHJRs1+gBE/IGzsNo1MapokHYUYYK+yzxoV6jI0SGk1pl8JiFJrwJ12
Q4wB5nYAAG+AZSWLyEXNOKsIlLbcJF3hZKTOt90+A4jF0wsFQ2LM0r046tDGYJZAIGqKyU4PmOxp
2xT/U61DbAlJYMJiSaeMcK2rNn0Jo6gUdw3ZRsWdFIQllJgvg9jAgbl1VoIPRT+mfY7JFzKTjSHv
sfehgqfdI+JbIpMDmBsBYSayEms6tpYdVyFDcrDlKuKsQF0J/J1qVC1SDwOBJ50qKm1DMSiXDzqH
tDB/lGx26e9l82EYmPJ1R1Ex7BzfDJkGEczFoIVwxSKRXA9vrLjKzY3IIoJJn9CtOXMXYj6e4n5f
gdtso6+O2aBF0RQxWuFUgEzIoo2F/CS1R2b8+o0ix8lHy+HRuszZCnfDq/bVKJeUbyps+eaMbYGd
EoyTz+6u06z1AAImkVZVgCrWjluQ62riinpGNa+52ZvMPmuQnbh+CNntsr6Xb3XBdWfhixDajYJ8
Wb7NEVjedFURtSiCm7TPLMQ8Qb8RucsQzQMgaI9AYeujoCOnZf/BLWkHuQuPVyKFqGH5T1p3s27I
yuSn8oIzDkswAZxjnvmWmzjgNPheF5nnYkkkBmmbCAQRSo2NiaHgM8e0X75wQqbjR9+dc3ovvSZO
hO9yhPvnBYIzz00s9QZHNWOFDujAzmT8VtzwwEDU9jIZKazT96lWXF6ox7oE1CRlbJUOw0oZKzcn
v7TeF9ShDW1YmrbOFFcrCSFqzGIL4KAIdmbWb+ECCkZchKH/ZCkVmLfAMV6n+cKdlO08LMkDGjIB
dFnvKMKTOd0EE2HmbNzJsAm+1SoVEV7AQT+EwR0toKg/NJ3wMXbmIg2woDPv49iSFaIMZ7ktbt1i
r0K5M32TDlpZT3p/CERvk6lcM2QsjGdDrfYExq8GyCZkAKx0gDeVHrms/5fzlZXCOe5RMDPn/43L
K/aijxAcuKQIvRWogpJ+5JOLQDfnE/GsTVJyl+B0qXts6yIWK+7mODNXXkmKmHbrR8VBUawEO2wP
mo5kVXGS4liyQtLYpkv9GzHrFRlVfsUKbHAQ9ts+A7p576GEBpID4wXOkR+98Jwoy6eKlGdW224g
YY4iGmpEqjpQ/moxWW9HiCPXCmSw6G2j8l3q3trhJkgZSHAPdRI70xykK3bFZB3pDO6RZfs82Pri
LCfvABBnt3vYkN8WvavdxjIOLdVU1iDa8L908xR1kOJxXBLbrLP4IFpAbW8a+p+QCaGITEZHciNn
ryGnW1r/7v3nbRfPHl6i5r6CWwcdAKPUKWneJe8x5G0Bi8C2bKywuTo1/nBrO4q1awyTnaragzyp
pylo1+RFpiaJsrhOsrktYvfE+00teKYNmpONpLGQqjmPWMdN4mR3Ac9ZgH7JbSiPscDihUItSutN
z/culZ/6FJ67GKGhcTFqbR35H6EYcRhz/GCENOSbJHarSTtauJdS7hfC3GaecuBlDvk8CEmzBPz9
40w75UAjV3AqPmejNtddSKU6t/gFLsDoJefN6P3nLPIWiqOljDs/GI/IlOJqzSsyglPwQqgj66A5
TQTl8VLw6w3lgqGx9ekeCywdFqICjrz5sp9x0hoZwAbFyAzWpmZRWWsZygGvFHcAY9p2xu6hSDpJ
KgIX6WJSN6HsBEuHCA1eb6b86siOEEZG4Vzpqsf2LbewDen4Wi8B2yGeEz45kuKma7ZuAw4xkPaD
8BjCxu94TPKcr/kI0glGj4XcgHbQYHriicDlp+eqxpvTdPIqisSrz+8ZsW2kdBmW/ysyKkfGI2Kg
UU5qcTvKwznFG+GhXYl1DbfQUxetdH4uRal/J9cpkmlDOme/iNuf7npOtZsZ8/9d+/6Wef6rxjBE
spFo0+YO7c/ilyiMLDP6qsNFgmanYlDl24GKuK3cCgQ2D+PSOwUWNsHy6msSCifUI6gREc508eP/
471YzG/YzFsyMV9zi/6PRkNqB0lo8UwBg1YX6lZlVZ4zXAcIdLZoMUAtLszwNUmGs6q+DY3pGpyg
RSnvYFLoPyi09b90BQZ1u6KTeEP88Xd9bCQqsf87ZFhUUa8Jr2oW3VqROmkiTWE5AGsWIpZnzjhh
8eYKak4R8hevsnACLhSpXZOH6+TBhDPyK8c1HqTg2fiKc5Z1ZIIkSbusk3KvYQ8xMElq/kYjMqGH
MVbUR8wve1Hw1xiMa/kdP7EjKC9JRy4H4vhpVD+QELeGseymQ9G+pbUC3KuagbFz6uWAxzNtsCKh
ZdQ/Wyt/DQPRnS/WDnUg9pUYowF8LimmC6u592UmLIhL4KITXIAJ5Yev9d/DMckwmDKJSINQzFrf
vtZBycLMi+XuMGLVr3twLSjNyMN2QgjsWvcg9QVCSajwUKtDLn4WvZImMrZ/8LMfBnW/e7lvl/us
AGDozi9N+a4FUHJ/4P1gnAN1YGmfKal63q8qJHm8m89EV2ALqhQQ+aT3ak4Vib6qgYxdrOC+gNAh
Z12uYl2bOw60TZkFrjB/Vph18hyZjM/Oa9agdb14n5jSK0+DSA7x4uT+owfI2WPPPCo4enFV9+wz
f/zx4A597yvJPbLwaxkaekNF/C0J+cctxIC/An9bk6O1T97ngR7JF3MjtE6DdUdkM0UY7ZS517sX
PwCMvPa3Q/elsZEpHFFywd/rGwMvIk+0RUrK5qlaY53P6zVa00nCr+i21RrXdCWvWR3HsMjEBZKA
tRxi9VhMJuqmBdUHD4OWETTZn4uwXIg3WHaJt4RRAk8fE6fJuD88lu/VI539So3uKrwsibPnF1F1
fMY6GFB1URFBw4NiowgkW5D6Q6mzRlkB6blTMHBso4P2kRxYoOb0CxSzRNn1uzmCdOO9ltZ5km5k
wDTQH6Pd7JciOFRQeYKhAVCXnPeqhHXp5J+y4VJ8xgUEzfCHw1WeJyN/XG3zt6Erqq5w5Yv8+vNA
CwU5tbhOmOUiKjyT3uEYT90uebOO2MPYCOgYi0pbW2Vobe1+Y6L9WwFc3sjkg7ygTf3hRuSV/3xD
pDuapsQkx2DUKOuG9m3SWHamhhU8qo8a1Llqke1L4m1/KSdhBwPVEZ1wNx64RCjqsDOiHf1QsEUs
uk2zh8L2nn+BAF5g5Dt6W2TOa20f7hAM5umChfg7y7RT4VKj9NfRoVc7gjvQXup1s+ydwI4vb8Zz
thmd6gy3YyU4ACpunWTHnxj/o1N+gTZ3a6iUFzETyl/jV/2LyBO6LldzQfXPg4A7C5f2UWjt/IiH
40xr+2tHwO6TuKPPj1a4yDZBAKZkYTwbLqHgspNv2wOV8hfSN6QCI/m4rOdlBF+OvNUPxqmhbjly
BlF92MqzwWKAjwSg/AlZieYqz9pJW3yh1rvELiF0794hgfHVMq+3s33D/xUv0xMJ3WdCcLbxFaHC
WTxQAiz1bbjOPkhNus5F6gdbnbf6kDpCgKhk4e+qm/corWvZLU6qY25BDCFCZOZ+Ei8K+qOF7jRL
AHQ3dds/tkfxgc/UcpWdsqNJnHbhA9XZMX1IH5pdcOp2NNv29OYTNUkDBodlQeALuCvZTtldngg3
fjKu6UF6Izd8IRBCtNBPg61urKv0BuOZUnZpHMMtWRwbZqHguwJXP+cHdJPHT2mNmxVa1/jM3cgM
DmwWktg7/sk3ywn35i28Z4+fuQ3bGnTuon7NV+WqfB3W05MXLVK7ca6FK+2Rga2C5RU905ImzNYu
AuLiWULYOWfcR+zCF825XwXvHCbSjpbvxXxJPzGBc3/4YHepsgzSrzB3kSu1Rr/8NOd57+6cLI7k
Tsvi1q/CbXGLltY1Aspyna4655h6L5/VdmFcgl/JYjxVLb0O3gc8Tg4u9pu8KRzhUC7DlXJljnkC
mRS+piueQsEtfVDUVboK8cCfrSsf2QJGGLgwg6qb+LhWexrWKja7YOF/Tmv+JC9r3iuHc33JYvXG
57iVNzlKY1dbGVv49qBObW+J0INvBbjeOXkTKP/3bPH51LfRzTpyn/Ft8UTJV8GNHjJ06gfvRR62
Gk8KqNmHQVxUkl0Ne3w5zNkCF0VX+Rm/llvqyE24gsu+aN74wPRzuGq25tJb+uUif4gfIEzsNXz1
S/2laBZQujIYucQskR2yEs/W0bvzF0/rdOs7wjE9xA+ozFaBy/L9Lby+KevrsLUu0D7t+jCseV+U
65foZG5IALDD7XgobcFhlHJiY0VQxVm7qh/1s3hK98pW2Zb5gpYfM4V+axbGEU83MwuUsTfLsolC
zfEUhCsGDE52LJko2f2SrT7sN89VDtpluDwp2+AIgRWDJJtE9DibjnHemsUTQUZYaUjJ3BiX4Sv5
hYkGUtyOpGIX7QEE8+xNcKRd/sBoInwAOooa2xl2/KCXcoVwepFu60O50q60HlcUzaf3K9iwJewU
Bx7SAunSmq+jeqp2OHRat+Orefb2/Istvwz461eROyzkc2fY9buSLEHg/Iqu8Uu0k3f94lG+lE7y
kL/JR8YZ6RPaupu5AAdhJ4fUzS7lU/+WocCz45d8WdjIzAljWzx8MY1YGkt6kdJ5kB7ZRC8j/Nbx
ktj4Z+0rWY8bpgSrr3rzBOMA695COHRfwAHecb2A0pu9z+FisKejegNhqF0KyDBO9iW8Kpd43zMP
YWK30EC3HbHSrudwKA4Mgldc81nb6qd3sLprVF6L9v5CFNvrZD+Y18bN143LBmlDysEZCfXphWrz
ZLro/PcGdt07MMH8xeMSaJxiYX35L3sovEuDqwI7BX3ZMl3mbnlH/b9CkrgBUh8tiCBwsk39i0zJ
tWknx/NTvR8e2w3HmM1cw8WKetCP1CGuvCsOOBDEdbYVd9JnuIzs8erZsGTW+RLbyApIzCpdKC/C
JrmgRlwYJ0bbq/jG2nw5bovlDS37PnGGFTlOC2w9J+gkNvnvCz6N5QcMrFu77ReVXdiE+NrVMwpv
3udRX7yIT81DsDU2Ptyj0/yS0Vb5ZFmaXfj51zgI7WhvIQjaB/f0CtPJDl+9c8mgzcl5IeEefBq4
Nc7eNTzl/Pnc0W7CDWE4FFq3WrKOVza9/Zq+titkpx/W4tFYsnFw0XAtQte8yrvxLVkJ7rird/JV
WPpusJIPLZ9d6n6x4efn/x9pZ7qkKrel6ysigk6av/SNYN/lHyPVTFCxQRTUqz8PuXeck8u1TmZE
1VcRuyr2t2ohMJlzjHe8zdm+zQq7seEpTvPkvt6ggAhFa1O6xNH5G+66srjR9hlFdw+vXUux5a4W
kLXuflK/zqX1uVtOsR6Z71Nhbfi1d/WIhuyEmXedZDby7An5MScHQmV69GsslsnHPNtMG32ek4vw
O9mgOGJeYRf2HFG0y/jROXjgDSH2Mf7eISSM1LAJi8i5vdfOAOByaATlouw342okhNfk3D5+Hn0T
pO3CUPq8Of/o06fYmne29T5JCFj9ccGgDE/O5xSGw5TBWHRID1a8de6+HFwHZ3+XIC2dqVjK4YVq
XaJdYFRhF3gYOiikL+sUgtU5is2Jkx6crYPwacTiKIJziiXSLNg795QGaSHzmMjY6W1QhHgEuoUy
K/iOkwcxPVbWu+vu59maEW6V1gwPEeF4RHSz2hVfapwPdhZ3S8ygkmQhgxnr6e77uHqMr4Ode0w6
luSJNi8/MYiCcwfV5p6qMdwQnhM2T/ZnYQvBFtnv5uoPZD8mp4/Xy45QfeJehK2L6kpzpAncSGe6
58/xVnvYkLuwCBygV7v9PoouNWS30z32qrcsqPy6d0qr6eBTjfkGbYF1vR/t/KONXMpr4of1eYhv
lhBAoPU7C3s/uvDvSLW5xXlELLJ3cpU+A7o3LQEtXlM3Sd4RY3hvzpV8fYEzs4O1MA80mzfhJ9+v
rfmyf+5iAJNSWlvXDeAkyJoF/SvQ/LnCt9AEKh/Q0jYmnTE7nnseHF20Wpj0DmBQ7vhi4eRqGC2Y
/YqvwdlxCJeeGtcfrC5r14di5pXtmr8BLfE4CB+zzokQbtBHpGisnOiwKQJpIse7qHDbfQVHuu7X
NvJxntQDmXXzsKIUYzXPvVjRBBo7C4Ccs4IdF8zaRqxmRaMJEkl7w43aAf9u66WYnYdGH0dFhlz2
NiT9zM7sIjr08jsmdxb0jT0M5/GBsjAxe5j4XCwM/xL2nX7mqME5Ooya2Bjqfaa/1ED5MH9HjWc/
P3Zvij05+oBebGXsiVunxTbOthpU/PpDj83oY++crfU2WeMzPUJj7SDgYssV1yRS0j0gSuIXyA6F
idNxmjbVcNc9dpeJwj20u+fFzuOD87nz8WNw+fstycVBxqpixapc3EVYeIUt+9L8ElKnM4VL5nRt
H1hARNBm47OjvU2xinS4UCNajxVjy9KwBIe1YvZl3idzOnOMyVn7FfP5i7PjAPz3xspGdzjHLbU3
uDhipEVApTCreTRbS3tj7XWF8BZQjLOfvKmD2qGXCHHgd24sJqRlsx2xx9YlOfqnFRGcFcWbx5J3
RAsne+5WJmyKkgYry6WNN1y9UMLPc8RNE6rq4tvKbUGxE4J6TgbG9OKj45vANA4rumB7MGlvG8mN
r/SmD8vaBYSY25Qsb+2pgM2xfVoxsy7b3Zb5DWcL2wCd7ubnDu2VCfLVn7UMBcgKsmKq2kvDCMf3
tlOkxyVtImQH5lx2H8kz6AQHcODgfPCINUHUvCk8ymutS1Tce7Y5jc/T21wfbPunhUZGzBj1lI90
riFlAFf/kEPrF1G7+oIy/PUzX0DD3blQM1N+XlJxYCSGT9tEHK8CTEZo0T44vJ/Hovt07iRv+ELa
GQJ3oDU4ztDF9Z7UAmSgKFHnGVxd2eP/jq5JPQEpHz2Tiw+5dOkKTqf/85OV9X/95o6s4dBsiFAP
Xx8t8oFGLozskuJbadNVxo/0ZIlpe0oWqn3t4q4RTpcDbIDCdlk9G4u1EXdCjixXiyAPR2jrHh0H
X4EmAYsuB4+P2wTPaKzTiXSySUu0MS91JK8H5IFmLuC47XZiJcje9i5pHPjYsGnth41fMWS1aN9E
Sn2CHyB7u/yZibERbPKorVkneroLXmy4C27dh0eYqYMw/UPnRAE9IDynl9vau8pdFA6+HHTXdPGR
FJw+hCHF/T7Z+lqYDahCbh/ZG8G9ntpfhjja2vghzJB8Is5ehpSzs3OEcjxuAmLBrNkl6MOAiT72
E4KI8bDHPRmfQcw3rzEwAOL1d1LOkqIn6DSDsG5doS0FtuOOL3p4btun0W2839w16zDO+B/mbiFp
iZRZXIMNkMBaFzeY1AyJR/D1PkVAihL8rXCZaXXvbsZ2V/gDCmA5IuHFpSQEDNlgJ2wLMUzQiRjQ
AgRCdInE8dUHdndv7Ddn/zgQV+oBRJMTW/NvNvbAnHHcvAm/1CJeHHN3QUJo0K2CKi75r+rAqVYd
LOfDtgrcs4dUY5jIYRVSDDvXSTEQg+jgoSbkTD37CndwFX4BhyT5hf/79RV1ICzieyC3LKkXDsgu
qzX0WXrJGpQorhvDvn3mjKu8m9/2iaq1z2whrVda/xp0hsuuGKJlxyH60X/ahIzGbedo49FHJ1hb
UO1La8ibduguHeucGtCCfASC/j6QrHsMOGd/3JKTvWZBden9afPsO4wJC2cjmrkWlhqe+UTxlw+2
4SHc9w+LqseJPCddJaBy5skKOG7Zy7iekOKENTou6VC/3TyhUnJ0siVTCjgsnTmV8QRuX0inr292
PiGOxUQe8mY84t84Y+47R/aLbuVmQzkCE14xbdOdn794yWif3zf07b/Pl5EGJOsO1J6WhvUNCzUQ
GppVA6uwsQ3/Om7Bmeum8U1vP8SrNjjQz1fz9vkVwDD3kfiO7WRPD5oEm5P46ICE+QSrOKpbDpoU
HMPhOVqqNdxaq0a1toO94R78HV/SckFn7O2TxW7IS7Oldp5V9HAZiniuM402uY6wUUNhbe1W4gJJ
7uhA4zSsZ3sa30M4IhMdGCLr1kE2kdKDzx+labsE6+2YGZjLoLfXZUiJzKb/6B68bc+kwlP9fCxG
Qqz0QKSST0yRkOF7dNzv56gYAHhOJLs9GmG6HUa4YoYRDhfAVfzpkG8rkWO8XIxV/fGkuSxdbVV8
MFpTh5BfILt4HMH0CkPm8v2HHQ/2vVuQdxub0g83tgUH5fo5x9uica4eRouu/s7fbJmBNuDzieBw
UqZl3i75+aXq/wIw4U1pht5Roc+9ssflA5KWc0cpUxVzLtNSvBZGp8YUenWo+WgASE1i1fNNMLCW
LZXsGes03MbGyRaYCVvNx7ia8KWUH2yAaC4+Litok7VNkbARoud7Q2/vaPFjJHdnhqVP2+oR14w8
amaP2KST6/QNlqpii57uLy2mwBR/VxeDLjARBzsJYGZ7zxO5/QLevmLJ/1nNBg4yLbyPJOOFpUbi
5T7TSjSFNOPTcnrP3WrAiQSFBRiHHSBgP29LAoLvsL/tk55Do710dh+cqGyGu1/YSdJfX5ehmwZC
VmY7qmh2Oi+/53J5GKeLgf2DwmoXBdk9MADYCaegJsU2u6GTuuVacNCgPaNVK0tjqFx3/uGQfzye
16h4toMWBroXmNDYLR6gvv+8VBDXvn7/7S8kUEY0Ed0qmtbOpb59/2ZdK1foPGWqTeB8d7Op0L33
iznxsJSc++npE8wgPYcoeMJ9vI2ffMf3+OydvaNEGRuTXzc7+MvucrwcY+i/7Iv9apIlWqgEV/4F
ahKvGQixyoZy7+IYmwIhILGuGA/5WXKP99E2akcjMMw8lN7AbPfYCPcRqnOPeXQs9aiYjl05Mr3M
PcYPF9cCX4kAJ2msaGefbAK6W3jEazmGX4SE67rI8d083IXbgJSjcJvs2rPCKbyMngoPOGfv667R
hzZq5yZ9I92VS03iCbHpmKHGkWrYp+Ds09z5+eBGIwCzBJ5jKAaPIPP0kBjsWPC0VCBCQXXqCHyO
QF3/6lfxfXvCI8iSx8+BGO5WWpdEhG62MeZEfaYn/tAt3ps3ew+14hAqNETU6AEuPD7hF2HhthhK
Gdy8eyRFWZ/R/i6VXHohmkc1rWL0x34TkB0cG+kh/nklSH9tGgb/yEpHMxF8oH15KVf1rFMa1z18
CAI1Q+0DR/LlQnMubtVFRxhpK8F5Ln6+5Jd254+z5+WSLzNPBKv6jeTeMl1O1MH2/fDOYAO+DGEr
53E5ZHYFyA5RasDXsXS27CBLkydCandI5nuXTEYwZ4qbHeggBcsvbYb0V+Xx8uteiIVSJanbU8Wv
y0OmP3M85ceQgVbH+BlJn2aEaZJHJ+/Jw5+fyr+vq9HfiHyaKnvHn1/kI5cvWufRtCey5usenkou
Itac4WC6tGCfhAzsGgsoCPLtL5dub+mvF/Lt0i8v5Ho4Pg6o6nghDLoyEkA6wyJWe42TslfH+vjn
y6kvM282Hv5BMiurGiNA9evff9t7dvfqdtiZ2xJ0Cu3HHlHadJ+KLvZCGCN3ZoyWrytwfSkVe7ip
Dp+nvvJwYSbaSnqmHs4WtPPe5AaoYwylkTi4e7KN7SDTJZKuV3fCpPrb2eXqKOHPP/x1W+fVIAhR
TEPUNbZOqGt/vqJlJm8zgq2k5BZhRG0VlC2INBM9oBBykNW2R0u7OBw1/e2I+/e1VZKkFMgCOmSU
P6+9v5Pbd3iQy7EDsCANIx/nffjj1o7iqPKEBLEYTOJ8iMSUrvzXgvHlq/jPraMRkDoahmhkx/55
+fxaZPl1v29vXR1k784hPaX7oPgqnfN3BjxgLEsA7J+fuPzSmP73skqnI8F6Yb20P+vbUmkejUk6
I2Hwd0/omZQw9EGKhVFiv3ZOaTnk+AYIhe7oLnvGXAZx/nWDfDkp//oJLw9eyUt8AzR+AlnoDjOo
1Nhgy62OcecAfTJSoZs5h5Uo/vpRtl/dt6/yrwu3Rca3e79ela3aXHjkUq+EIpwl0pqW4JNJbQtc
jQmIlXFDs6vB4+0Z7pbesr/ckNUs83wogPt3xoxk+6CMzokEUsdyqDMMPQbXiF4pFVJSkEqmbuiW
jP59yNCpTugI5VUDTzamPTkFAKYAu1kPt09KaurfFqLbz2sfp9MYUMk69SVbSMQQto7zJMk4ZFDv
XKy7T+eIoMXad5dBO9SR6a9MuoXsQ+7vZiT3OEaPWKKAqIcR2TMuNTEj9YEakFFmmxsBiMxIr0k1
YvTTuzFZ+gKxBUcZn2L+1RD3DX4gba3ZXUIpin5edK88kf88+NYjscVD5L8kKHXzVKu8NsSEqYFg
ZQlVhwUowGdV2NIve8o/v6u2VjRlHFfk1wV+z6+n674gkPzmggDb8rx91D/fj9wCY38tpG/XeFnB
uULG9+X6dY1rl3yNbIgfq4PJhYPcuitM8lSyTxvZKoBAl8PfLv//eZz/7xZf1vHDQIZ8rr8uvw/O
i3MMwdXez9tx0q+75Es1899X93+vpb9ghFghnuROxrWuzj7I7cKRYnzZY8kuvbInwrv49Yr/+krx
iDSUDoW+hE/jn1/pY495zLNTikljOwRJhHtoAdi9r5/JZvDze2xf0+tr/HalV6mWtCPZ52ZwJdFG
bOFCFes2wW/389tFXvb5i7nvbKXtpX2AuBrwjeICALjx851Ivzy0L1eab1tbs7+oqnzjKkqPaaS7
Z9R6JM+d4rgFun77xoyv1/7t0f234qDVETVaMkCPP1/S/aCoVd2hwCGPgSnbZawHVfoEGHI6VsUz
1PxrF5Z3dBrixdG406MvfTzCg8OcEK9159Jd+vAZl/7j8zguxjd3wHDOqoDVLNk+gujUjhCYXc1t
Is3vrC/QZKQRFtZdw89vDLPaURrDgco6zkcQqxifIbDzN2RCeXcvSyWmbwfbtFSfxhBDNsY7e0cd
lrOdL8S7hBPvna6bge9+Ro4fHEjoUAEdUi/3oeb79Tp7L7pMfeMyGMkMLjkImd3sfJK4PPHz4VY2
iKv7JvsmQnKrWBKPZu8YzRHN0y2jzowpN/TuOxwYhhYYG12gejvELPSPsTYCB/L8grSxIVwkJTjB
l6gc0yfx/UzmHfZHrfkgpLe1FNBcTWBcJAr6HzQRjLTId9Vn4DzBMYaXQAbTu/KJJiK6R61W4GJL
7jXpSj7/79IAI3GrDhB5Wvj7eGd3DG9pqifChDTl8TlQ/H7p3wN5Idy8a7xlEL+l9lFpFFpeyT26
uEuLZ4vU0xHD4817Zpa4yD0UHQzeTY6fq6sMynmfzi2Ww0us9Rsio8nSgpRTu7uVlD4HxVQdGaNO
BenEHJa2Oj16yzCbyBv8hRw8wb/4P9jTOzn0kcprjy7OO94ZP/00ANoC8TLBV7IJgGTv0RNHVzLh
15JPKlaIUhznDhOajDbSxmBaEYENsdjTYKeQM6CgG+g+BzvHmB4XSnCPs8kdfkVw7GWRTuV/tJ9+
+4W0nIZOhCwsOLtm8lDdNQ1vx+uw23XmtNcusjn/yQfVcWcCP82iXAhyb0vDvCDmOD70l+Dx7+LJ
Im6Uvx9Vm2O612A3E3sEQngMfxkAc0KPjtOQESy2pBHjvDuuOvzCs3VpgXkJ/kdum6ssypJjfIMQ
I7hQeuY3VobiN9AtWmDOtNv57sPpL/tnbnNM2ruXRQ9C93B2hj+C7zFkHZiiGFCTzVg7CkkLlYOz
tnN2HwoJBFaRbkHPmUKh3rcvkRrsEALwfVyovl2c8ykBQsJ5BGvXUtbboSwJHMawBBVwa/5yYkfc
o582tAurDiNFPUQQwhe+ytxLPH6DKa9bwhikFjU2bIKLn0cGpiXWxbuuWwQWIyGmRNAJHgMh0HvT
z2aMMzG47mfL1Wjx+yPMe6aMgiOMAwagAjSxe3RiMrFun+wWAmP9ngd8/7ZkfxTOR1exP8m3cHA6
tPCBnxNPAWXgYDc9UoCEUGcu+WDiwrCld13vH6hsbOZdyRbS6iOplwB3DrkvzP3e7+Oz9wS/rp2K
XaoKslHExaZLa1S6x+4dnoY6vDgeAxQYo7SOIJxeW6wCYX7y/K5McR/R53vk2R0oq9ZysB02Nkjt
KXFCR0yPNt2n//DRBDAmk/r4znRlkB3NB9UmFutTNOzpkYkVY2Ipgs2Ysc/Fb/gY0aNqAVQS4vM6
nhbplu5Q1UxkRLCzs3/yzEjm5+gM5PcOG4LoIG7pVbHUxx/paeVhBSNx6SogpsjbdXbOxkr5Q77Q
bycp0MSxs7Wva0AgZaD4i0+d3ZcgVdFWPAyucIVAKEb2uU1imYdi09XXOTBtA9MAsoKVjZQ+nBGb
XTsu7TdKIQ+PsPlysIQlY4YwxPyOFeDQE7UsE3V1/sCHCVAzhxSiBczFPdT3GXQ/F9ipd+5yoHw+
IsOWGKridKVyibIH8Qr6LRge8zRUTMx7Vd45PTyDZSnMu+rb1HDhu/SMCX3qfOmfw4M1qFPFBX76
KHwAH1sYDWCCxC29khS3NoTJYvwqd49RO6AtXXlwDNtJ8YDDYnaDHGPpQUsu3agx8/Kp4ub8lDO8
CdP5+fiWX47vv47Tl+GBcDpjEFVey9Twnw4Min0A24SN524xqdeCp1sMz/bk7j68SXvw/Xz1r8P6
p8P8pSfUOs3hcrtw9WNYjIV5HXJ+sinZPn5VXXLLM9hWv6Bk2msR+3XLpogZjYyfPHYWbeH5rWIB
QF0uSd8t04vDtDasvbxbe0ZCDXD4rNeHd9SMkDxaqhrjdKcT6mNEQCzT08FtqUNLGtMhKYAZkRfu
1BwLDmCHXU0RFU/LT3N0pChgDTFwnT/X+nq+d6aH6c3tkZ/gj29T2NcUJgfIyBUD+7xrJCKezF1o
JLbUPfGdYRfqVbNsVK1o0yBkTSkcbE4JAkAs6IxUE+bY7ArBLhTgKjduSyuu/Lnef8yKt0ego+mF
IgFZbSZ4TBcZ1XYgNEDIwXHH2q9Os6y37209NpmVwaBE1SGAqA9H2VQPR06Wtn2djnTn3r8Fer+z
4YuFRAypYWSAFSibi6ePOsSL2+cRzRxG2dZ5fgpuLgGKqbIgQz5zzKBj9XCagzIFI2IMxSpvbGVU
L24R655GrPqcG8/w4gwMD3slp7DYoAy3jD8zDz7EW6/luh6GZPJZZ+5P6K1Ofm/XF90hPe16TVqj
nfdLHgenkBIwby64/+Q/XA6VPgEzbyqkAawwJsEM5HH4j6qgszC7uBWzlzw+3tiQnRV+8MEZb7kF
9YzR7bgMFq7RfYgV8kjtZ20lQ51hz7LE5IDJ2UGYdpMzB1N4ORb7H6sjy4ewAasFvBq35QYTO9JT
vIPbAtT7ZO9rlA77sOmSZ7K3noOWM7j3FnI4xtfK1wcK829iX61h5SjRzTm+y/CNpiJYsr9C48yv
z/hrgaZc+msr75EQ2PJYd7Ny3XkbSkw0WYWc/c8IRiNHOcDZ9EwJUYeQhj47snUZ7UanKHf2Ld0V
0usluA+KWQYUm/kEzyc72MnDzmDbVXwxzJLKg0/2CYsyNujvqQ6OlJswCvEvgqBM7XmIGAJScEHh
HWXWNlnyNz9nWoPpi1VSwY3riLDgx7xIUU962QL+GYQjxe3YRP4KH83aGC+D2j1stJhgMwyuqV4K
5F/vBFaLI8iaT4RQPCjMHSF8qqN79IBXTO4D0aUu76OdDJe2ESpPaJ1c3JfHUnpxz5+dBHrtkTzn
kN8dbDHeQ3RkP9blxamvSIusGyWsy8AM8ynrmGoBUbQMGzsuigq4qgzgLcN6Rur8PLxAzGpByaW1
bkv5BQW1X6ed6JjucXwYQ1OawE+2Ht4pFPyMuiV+JrJnDt7xLQDTkn0VojtsxHbejmudsx8rENhI
DukNCGBk8I7RLzQeJ4dnZAyJfIF+mHkda5oxwywhGCLb9M5hza6y2YLgpye+3M4C/0mQ4wfHeN6t
yIeGYUnYjLtLRqniU+icmU8++WugBgdE5NzP1s9b9d9TfHBe4EJEHiq+MYr6gjyYqixfzRIHpMaF
B1OMj+NnV6rtYrE/sTL6u7SuPM1D10IEnMIzFHgcSssox+/vq0DY/PyDpBcopN3G+UG0gLKK6ywe
V39u4/qxyjH02pXp1VGZRff6RZrZcGL/B5eRRRXugmwA7Ggt4P7ttEDvcqCJBuF+YzbGksNrzYoA
0n6Z+Cr/up3v13k5lbaakuPMw3VqD2hw+pyj5GFnbzccI9Rdwc2YtpHq7C5pVt7PdjaCL4kpCnXm
IhuZ4cX75cbb5/dyNkPOQkiDdRLcDfGl0ZYe5+whnjUIo77hl+npye8RYKuD9k3NBEPx4HME2RRX
ZjP4+dJ/z4B5td8v/VKUPAiGeFw05czchk7C23nmkLwq/5CAPKKI2MFoaCFq4Hl7AlsXgQLUB/c0
w5ny519Ccu8vT+GlQhFr8/YwtpgNqQn1a95fDnRymSmNewe2k9xG4dgFGDh93uHdTSBXzQvZajdh
jAI9ZHADjmk26dXDZjbbkt0Pn9vCEqMskChobxSXiJ2Bz4QY6qDF5rYgRiZawTuh2wOzpOQ/eodU
50yD2G8t6unsMDhM9CG5B/E1ahbVQrWMXtoEWyelVR7cRUJhrfwza+w9GKfmKJpzvHjCI0CPwDZ6
J3scz9YRRoKY3nqYhDhqj8qCzQoGBZL/JcEhpPRCooKVriw6G9LbV7UQVhRjGHZllvDbSnsBTr++
5O+v+2Vrye6aWC5zVtr23fCP/RXMsz52TR0GRLJTRAEa05kOq+rnd/uFTP21wFsnrA521QpMxD+/
7M6dgcSxlolIWJcxkzpqe0gU7Qtp9cEjITbeznNsnQNpo5KcYWVTZFfiwOyZIywGTM76bXoBJDxE
OSjePagSaEkb+mWYGvRWoEDZ+6ULRYaeuvq4zxDVhFmUo7L3EN8c90m+UvABIJ+QExliOcUfESNy
JBKYOt+5sLUhaDe9R7d29bYNxUWAuEn7RvZcY5ezn5+G9s/PnV3cxCrNFKVXxglq1LNZSdI5pTby
5FQa7d8fLfkF5t1tKkaEwtygb4nu0YEj+F6PYUEQo5Sw+X+aPcUxFpjyDhBnQfkHudhPJARMWpey
SR2JI2Mshh1/d/MQyNiMXCAPXFS/eO+gaB5h3tzsxppOV4vxbdnHQttdzg5rIzZVaxcxHlDC317+
P44zdrT21MCGTFHpBf58+aKAX5V+O57TO2VR4ZXTHbPpPNFxL8UBhhDft5W6h3aGu/PNE81IOcYo
THIp6eAG8YyIXihNj9AVifYOWLoOdO2X9am3O/6f65MupbVvp0lhSvk1Zf528lSnfHt73q+ndusZ
qPbWCr6IwMooQ0OIPoKG4wTtAWcPPhuYHfBnyw9jgSqGwvQAT1KCJnTHpya+x/LGAK2/0FAkvILJ
ZYUkCzqQ4mMXsu2jpHk4JAOCR3zIMaT0J64H8SNI/ZxyyaLfZcH1DnZLVwdEAJhzhfjy61BW/Xuz
5Y4ZmyNIb0/016Hs9barDflwhsHvgtikzTusz8rC9va+yWIJrmBUTTCLe89cdGPGAokdDPK3DFnU
fizOn5HcM33eqK+3eiPxFBQJfTM4BV1/XwgNqSUIVb98OJ12pfz1mr796JfDSjbrm7m8nk7pcVyD
KDfTlgIBdxV3h91iBRUx0mlpJ8VIibfusuU4gqdtP0rVKmbC9Jnqui2v8+GDhw9puHv9MPtHqGUX
YmfbjRgb5Gql9IHD9M0hVtMS4gpSK6CHnzeAr+3ur/vAH4GktvYf9eWLuJd4XdwJwkuNRJrfUaRa
z/AeNm8l/dsCd1Dv6GABv6fVYQi59VDpGSwU1j5b10flS3Ed3zgSjRCd5OqUbKMCMPLWWGaK/PW6
eg6Xjhw2fXAtxJ2o0OYgs67wfp2KW+s8fHR3yA4jVCusuMQMgQbrt3uKrRCTTHa9Jnis8AwfYSPZ
YNHjNTOwPNAmMSCo9Gw99LYM6IyBnQ5WiQFzX+nT7l5Yx794mil/b5Qs0m/P6aUgzIgelpYnPsvW
8vkTky6vitCpELfekqE1tIPcFEx9vOHIYtr7+dkxnEdf657GmFPBHvUqAGRyELwMcRPGKhdEmHiP
cSsPgKXfdrqvbeKn9/pSWN6woDieIaqlMhoDNO+2ZFUEdFjX2VX3wGsPXQJ1PGIoEsPd/cb+/Zpk
vV7dhJRmKgTDtd68f+6zwvN4k05CeUqLcDeu2K7U6OGOIcVBi49NFwV2QmUD3/sZ1KMxkkWXZBl0
AIwyGMbwnyNtkflY2DgaiptDjwy7mIgmdIFSYkBs77Y6Jz3M/e1Qs/EBGGeBPp83cQEw2Tk41xSc
MICPZzVT4olsRqOQj0BswU+QhPAXgX/8OhN7mbxR0NAucMuyqpqtD/FL6SyLpzI7H/Qi1feeQNZi
sg/2U31e+XwGnHiLOkLIKETleBdgB639skK/WpKXZ/7H5V+e+UOun2Uja1wee3GazqlapYfcvuV2
IybLwsmbGHPyLQSIubl6hrd3c76clh8qMl7Bf4ruwSD13OKwQDEbHaHVI3/+JNiMMAGsm05zzKtG
B3S3Wk+74AOOzZB9V3FkdIzN7UNamdSmZJsJEVERxfuMt3QEjUWT5tQfmPs33XO2/nnvkv5xcPxx
xy9V+vaUHxTlzgNvIgHvs40xRYmuOlRV/HBiQCkr0ABX9v/ysi+Fq6bXGUm9XPbqNZ83HyscEbsw
AdzniU0xZRoGWQSyW79d9h+VgYaPjS5hJoXd6NdM9ltlIKk3aWte6iJVoGr3a9ICUEhNDbQCBgIG
BYsj+0EQO2MkE7DtUTidDaAz+h9hrA5EdLcAnmW669dd7eps347hFQc5nLai/ZsGN1QeU5+RMXDV
rVPNJ5pvzNlWtZ7tdJFwwoycIVTD6BcW/Ll7bA4x/N/7bTbSrBgXTsVYDNOEdB9WOI/5NA15Qvyo
7jdz4OREROxxWJQQFhrHXBxGOuottBeQ4VSkdHW3SZQbJcbpFtzQrTkcnnvU4q44f3j62/Edl2iw
nJZHXlh4yy+ULDyULsI4CTcTah9wIyKVPPIGRT9PVEximcOeu7vk3run2ViVreOQ6GXskzGVHui/
vRzzheakm4ym2fAgdkEBEflff2545l7cPy7PbJfiA9glY6gnMy4iPZ2XcKVNNIhfYgqAzYLXgIus
xcgY7PpQdT2E6ngT01V0yKGGFER1Z+erct6sd5g2olVoEBQ9nLLbmhc8essR88M1inSaFp4GnsNU
2v9RSTAmfFinbmMysguW9rN3i+5rGK5MPvhvnQlr1JZGtcevst7JIxAmuCVkuXPoPpm2OFd21DtK
tF/qWdn47dG8fC6iYV50IdvtUoX7rIbyBEGFsFD6ctoOyxMNL8dPsOXiZGmDE1jf+t499xuSmKKj
p047gVWD39G+evc5nVAF1iMyDl8uTpPbRIfZXA1owb6GsLmnzHI++kiKjYVCSh5x6BO8OML7sMTo
qcJh0i6A3XXAZ8jyybUPoL+PG6QQ7JPvywhzb8hxJm8ESwe7HueYOkRIoo69k8/wFBioV3a7hHKm
uqu3Q2Jw8OC+/AImTBtsFFcI/U1dZyFu48xct8yisG5Bpb90NKeZ1zgzrpiOWu9izCTMqjABYMxN
vJWL8a3fCtOjAu7VQlMsbXN2F2rwXnmLbQNX/4qKlhifxZb1UE+PKZ5GhavhT7PzK1YG6iHVq5ha
KjC39Kh2J/teMdi9HTxm6j1zUkxF/tXWQ3fnt8qatvcvXNVjyxadOwLBckVpNTom2hDocc03dTzh
+1GHHUxRiDq48h/PdU7yFrB5kk1x6uUoyTScXzBuhpiQ833Oy0+ZJwl8SWp2C1eSUjIDv3S2YyHZ
Te/uqV/DhjBDiZDCEJWmZcyzcRV+3mizb9boOT05GhCIj7pxsuxtVRsRFgC8S5nl3Ga3FeZDX0u1
VSz+vL1qvy3TtgD8trsqhSE2p+d+l2af6JOByFlIICZvaN/7KoD/1CQXz3pM5ff9MIt3lFPMWU1b
QidxRSSN2GT8pQF0jrEKcqck5brOLEwekjqS0m0IWQLtiPuAaXePjNETfseQQ5KJPpAxFf9xshzS
gG3pGoKfbw3q8WuzQhup4taD95iBA3DntTK5d4RcNqUcNxiVVNY3Za2CZV94v/mmHM7Nrh7iT0lg
p633tESMnl7toHFkNedOBaJBme1tcappoyosZY2Mq5xewguEenEoJ8poySdtIoeFDwOF6pCylasd
dAPsU7Z/R3XH3oWXBAqpakg9plmtFqno4TGrxPLHzVcc3IvwWGzNpKzdRvLMXvmwzN52KMyh7Zwu
NvIFaueJhFbg8P7kRxXOXvPq8DY48f2o1hI1ohpx3F3hRgA9KxgcIo9loIfqjnjI6MR8jQGf23FE
fxc+Ppe+NlUnxeLpcEkkhn45QbrgPNzOnDiZ8N7lSLk4O+QF2Cm8awMsLxl+FT2GKEnmX2LIDCNG
LIjuDQwZgEm8Vra2dO6rpQN2OxLX6lqbbzdgCLzzbYhIz85720GO+UjZPQ1qQNUFDlNUva6AYIPu
ECu9ye4ZFhcLHzavWF1WRLPDKtn6Wyg2Slo1FpRqhfUkj5u5aFoHGniYQlf3PtxNj1NqMtGT3Kov
OsZ6h1ELUxRmdmf+Opwz+PjHDHS7l2EVdpiwLBHTHeyTz84E/ScmXNJni75YNGSnEFK3lzmTpaXC
CpZQUjcBKsJwx3xvgDQJzSDSbtYsN6dHmDy6uFjM2Ef+D2nn1ds6koXbXyRADJLIVyblaNmy9SI4
6DAniUHUr7+rPBcYmzbMezHoPtM95zRcZFWxwt77Wx/5K5gN6ZpsCfILkLOzjHrmcB9WFNSFFC3t
yr3sbLBxeEBA4hE8i5z7HFjJUluMlvqS/+5i9x5rUlJQBShdb4zXO4gebKCS18srnclfNzvf9+DV
vAwnyREIoULgc1aMKUEyqezg3M8K9LCi2N+UJ/46WKZwlAI7m/nIhZTN/YVb4sOQEqyZh6b3PVkk
03BH/Zg1kD6/8qFJ9BnJONyNsUJI4ZG4mz7VVr7VN17u29rpOzK1DKFgevUnLqm64/CtOehTjnwj
umZDmcRwhb+knhk8WtqRyf68Rnw757c+5tY5/6LlmJ1Ud2/VH985SPTWrMh8kVAubBwen/xX6Zkw
ZapRg9IzcJQJZ+QUnMviqDviHzL1vAjg7o422xO5nN538sPoqK2R6rFTwXA18+UNKR/hSwqvGAZO
+ka8BAk3bZySAiGhZRVxyhH4CbA2xojVT3oSkvwhkhzZIEuRz1fiGmJA3b68JruEmojXAwnf01yd
yG9DUl5dIfufyQPUL+poQHIIvweyVa26UVnt9ZJevzothxQ+JvtwIvQEybp4wOQzhdnEyy2BGazc
TeNhWDbRqYSmluZw//h7sf0ZYtRllfgij0PaTJbb5aQ8RhEUt4gS/wHLHIQukzRp8iZinpsaUs8y
Li2uDKdNXY+lf/5mgAdQPRPohQfKDmRT+SCQkRH93P/9YNJn6ub7xPn2ZJ+X9i87XJwHmSaBu1/2
5gJVVmTU9xE05EC9vVvNK+44AxHrUQ7XeipVTpTb+WN1IGaga06B2jKwIFaFZ57fPYKoIgoHCqm0
SwUPLMMjLyHZ91RAmTS4V+l5lEyJelt9VPqSWT/63oz4N9VmDb61Rr0IE7MALUQed4l8a6Fbp4Ai
Ig406VrCy9BoFlf4FtEsJXmiPHpQGUg7CdiM9+iNqUfKwBeiFRhZ/hv/QiQoPZmjfW8PxVajJAx2
y+NoA73y9iICRaKJYLih5oFyHpQpIkz0d/+2zd65Anzv3lbh7akeDThDxKdPbQnFt0QF2Qmfsf2b
3KZsCsv4MZmMts179I/DreWSuWym5Ye+QXTZqQobiS29PdiyUF/zPRDZbxt+YPYRRgMiFssL++pW
7tnav/uihN66qW0KI2ZUlKANAjQPRBse1O2990AWhnPYWfs4URyp70YrDdfv0iJox/8fLIdrUfmq
vlVjfRat8E1fsO35i2guQQSpDe8APMrStz4iktWKpbqcNlMhCNA32XLwGj7jBAQ4p0F1wfu61icd
CkDn36PQCtOJ8nGRtMUDWxvwBbS9vbKgJzWNnijLglMrM/uJk7S7BxAOf+Tvltrj3W5q0FpxdKls
ermCkUDvMgVeIXEouoH0BhA8k2CU5mMXl5k+OXnz/q84C3qHjWuaL5mcf0gqin9HZ7S4HKsCM3MT
GbkSWH8/Y0dvDFpTUsJ/ObgHmbJMn2AzIMvjwgJQg6BMxy1Pap2ef3RGK4zs9UHBVwktlf9w4ZxW
k95KI/R5eepPCLX9b28lTrtf1jHXrfuSW6R0POmAJ+mNAhlusqc12mSp62Iv7u1fPqMf7yViMl/a
8jwVsXbNfNI0c8Ca+O/2j/KM6P/TQPdHM60D+qmf4Fkb0wy3povAnTspsMZVsDuRw/i799rVdz/a
ap0f9GKkVbF4JRXlm38kAMHVNoMpw+kMWNWjd75Oavhvh7/b/XUuIrIQUWFVADq/92QZ5Be1DEJF
eJJRuE4RcS0ZxWuzDx4JBP3d1m/yBFC8fWRuQ1VcfVoxh1G/jjIp9JRlTT3lJLzTnIHO6D2PTUJB
9Zoy1o5PrX3H+k+3crmiTgYkg9ZvvR+Ucni5WqAsMdyhRoZ8hobRKvVHmHlPTvPrmpRUR5vqr7Pz
S5utLyEZnm5FpdKmQjBQtlRQClyp4il7rpw5Mabq1M8TwgvNFEtKMB/PEDt9uJ6hJQd2r4/n4Vzj
KoAComfUiplFkwuZQVAvlR1CUrjZamWS9Azcme6vKkqbKMzjXAetm8gN10H9mbrjlKpDzfAUp/fx
9zD+MmUGLOgjBO6QbZCbfp8y8egeN7qHsQlCCcxIl3fSyvCT8AaZUJDwd1vtwiIxft8aa/XlNWnC
pErwzGu4GkRW9tGn7u+Vun7qyCSMFZ2/2xMzsLWwfGuuvbDcT3pe9IbycvgYcUMDCHVAHJDcCKJ2
vFlXS621pby6d3Xo05KWmcB8EOmqHyOUVdQQdhlidQ1Ya2mRmuFNHuQ0VUOBK3G+FERU2eq/D16z
TpdDMfo/e1CVBjKFSn2k799nh+a7Ay1wFXiBaOHCST0ms2H6i3wj8H1dItLfdnvG67+ttcYrS9Kr
PPAH8vLyTGxZRCrWxNsJ59qjcHElGlsZG+91+JDNswmFiwhZCb3vpVk47TvEeqinRKf09xRq5/j+
75T97zO1RlZ1qzDIE54JBBhAipk6dtbr/c3Y5OhvCHS+kujqaFK85l+d3hphufarJMhpchjT646z
dnnxyJCfi3/pVFD9OtoTP++v9sQK+HX/rQMtTU8MMqIKm8JfIuapea4pXxLpS5byT5DZ3422OdL/
6VcI4yilwbr32znx2m8uZSldZBjKYKOpg36iDByJsiUZeEpYAUGgGmHDmqoRheAEcAOiqD483hs1
va5J6sLylpGo9DTrLZytbPz3A0q/jsIA4oOM18OQUpHvvTK6hkoiZVcWRspz0DSfexCpN0SBrWos
RByuRnVZR5u/nPBwkvhvm62RDxUZCnhDm6QVPpWFxZzSklWIMqSrLe3399MpR5IoPqXY8/v7NeVF
8rwq52OjDh38yAKJBRoU3C3KGTLbRW3rlIYHL9Gmp9rZ3p3XrxTYD3xy7/Zpdnm5Eb+r0HVUVCi9
NorTwPUa7sXqQOixwRwF4Kdx+UfVMvmPlPSRZ975mwgSN1O+28rIXntbKhTwQ91VY/h/gl852lAG
rJkkcbW1YlbHPqytyZWSjN4ifoOJSLLp5bLsfSCxtmrPyKiq/3sMflteZV0XDo4oJMGuf++W4UXG
b+SCFWg5q8QQOMkEBdu4q5m2peDn/P/ajhierx9dVihuNbrLy+e35Zti7fe73fhA1Cd3HpATdLzU
Z8Vu+xP/2lprMiulLLtVLGFwap1m4fwttF0b0Dih5xChopDokaVYhTJig679qvNNW5M6KBQcuhqW
l4GByhKteDx52483N2rUXxPeuDC3Xe/bDhD96N3WkqbUuCtdM1VexpT7Vki41wMqC+sbJXdCNhfA
5SXkZu4JmVoHbxVh3yIbimZGlIkIOdffc6qzC1rfmlYO2bYrugAwrhWuXDJqVPyuYvOd4DRHPSJ9
mnNBtBUe/m5Z/m1F+TrwYrp/mWZpiltIljDwCEuRIb31DGo/yCkZO47q1pBEz4VwYoQY7eN/Hfh2
uHAUqonqRQyCtD5to035pM6EAopOF7GZ/vN1Ee8LxFx115792z1h8OWt1dadvFRwh76FtHx7FoSz
BnJxD3ptk5vxq3Y8bYOPOOLGYruc2P9R80RlDLLmlTrT8KBfFR+qnQSGfDPzRwW88xzR81PAUnc1
LoFz74E8j83KOIC4o8SKiDXr1Ti1vB11CVZDbJ4Fkk69ne9mb5usbkB5LmONqph0WsCvbEgLF2hh
pLEo5dhWs5E5aFA93BGOIHeYueg0jtHWJ5FSz0YUy3rjHIqeUPtenl6T8YUAHShsIuTTaobN5SR/
GL7Vk7rrTCv9di742outq0EdlyEOi/SiOoZ3aWDpQ4HTfleQPqBSk+/2/4GgIpbX9kKlUASGjaYC
qUxpBXz820X11VuDz+ICMCYBSafH7h+tstV1k8xcq3r5+wP59dP82mB7qvTUJu4PWIfnzxgl2CFq
xxtlEb6JxAYClR1REReNPzpa/a1rv7ba6tqqkup7qvKawaZZiQgxtn4w+8jCm7CbprlzfYDS2yGE
+G1r+9poa2uL7riUqgGNAh4TRByT+WaUk67z5K8kja/ttLY2HzuweHihS1PjeHnB2MYU/Trd6Oad
5DvMz8LEsB3vAnJI/2O/tva5stBwN48+m55DW1xkzno3trNVsZtNPjqSRL8FeQaKqnIkg7MLjKo1
iHkqXYeqW//nqHDneqS+NisxjLjWEJMgkluNO+/Qvw7il0Zbg5gn92uW3gtxLFXWN5YkNvIpCvKu
lxMf2o8P8Us7rUGMYyoLJfFyoJbNYiNUajex1hBg7hizrpZaYzaoTlJx9WgJ/0PuOxEZ095ScGS6
zlxil/3rlVoHEWWYFn4uuq5BrDia+OfrtBr7Ha/TNT6tk8dNruXRPfrsN96F/ItNTepCwH7+7rau
dlpHittgcJHCvBTjg7SdgxzrJItyl4q5qxnx51/OD6PLtT65Kc2UNu7L5CNq1Cwnu6si/7fY9tdv
6XNN+dKOO/CVfopkhDtotb5ulblrD2YYj46xROzwZetsq7Xkh1cfEyNOiEDCwokyD+g6vKdMxZSW
vf3fo9TZVmuNcHsnKbwMPvuvhztLPBPcG1AQ+D3wBXc0Jr6UHxMcqzmFyljys5+GdF86sb5pflBX
rry8km2i1H87mgzmEH//1QuKe96xw8YjoKNNMZ//arM1QVQ/vl3VwPvPPd77qLD2AWhr9Tfy++kd
cw9HSPp1q952tPvrqvHfdx21DgpliXlvMeRdxW01WgvWGI5/ICS6agF+H8IvLbWmS92cdD3OeMMc
na++Iq1sCP4OauxOBs+vW6c66ENyRqKBgKrVm3Go+rVW9aQlpV8Vd2ZLflKK6WBy2ggemHuilgsd
w07w87Kl/17hjNHRr+ov40m+pS/ymcQiPnOeX+ZQokRxr9dI/6H3lbPBGmogqwsy6dlJAEURw3W0
KPqvPYOGErl8SRsomIu1PhH1etFHaVJLfPp3btzJOoBEQwzh6K5HHW39tgN8baq1edYDpcpct5KW
15l4LfyUeKWya+vseiHRxV+6UA51X6tCXojw/b/RXFCi4aBSIhoAi/u783693319o9bmWfTKesh6
9tl5jvQAA3xMQQQlJuSTJwGTdTSOVuKqjXTys/js7/Z/vWl9bb+1p+oXRbold95VbEMq5ZzibQXg
jrcVpUtdS5yYDD8my3/hknJrslT35hpH/VIiXVFwaKbumoqwm3kBSEVEqFMu29Vca8JEPd8rever
hGfJAAgXWthHsd6I4jjPampqTq7vklmxu5es63jo8mF29PBvC90XnOZnUc6X2ZQmnpoNNHCaR4oE
HDYPNmD8cDoZe78eZ7821JpKzckPylTlXalXoUoJJ4Gtt5bB+AZUeAGhoMS9Sxn1GU37azhb0+ee
SH4YNQzncHtf3DADRAJPYdfwsaGOkVptFzaPjldBPdYsSuRH2HkhjKip78QzajQTN0N/Q7EVdWdd
O9tvG9tXkFxr6C9aBchOByT3n0isPIWb3hGd+fXr+dpGa6Xw+1Hj3/2rwOLdLbTpiF3h2k99k2jU
hZhjV9D3twTckKuZog0xDKCUptXfVxU060nJ+ksXooaODQ3CPVGz19nSL+fGbw21jsFlc2tOXkND
N+c/EEVWIm6bXYPU+UKtY7ASxEo/TxilyhKv5NvZHGvCxWXcdQzoeqHWzpyEque6EQ3VgPgEEhTF
nVWuuwJ2XS/UPghnSTW6BsrntLvB7IF4R0RAhS3auZT+srB8HaLPreXLwtJTKnZ60XUXrq7ii3eX
0Q5EfWdLv+y63xpqrdkAL/Ja05kLDXeInilPM6BRXePzWzkCrQDwlPFqwHC5NeOiOImVexBBS4R8
W00F+hEUOoc1PEC7EZq/bAzfWmvNO1U+NddEC/tsDPjD2ag5KfJNJt5EtijU7doDfjlRfGutNfmu
SaD6A493E6XfJ8waYfNBGBCM7a4luasfh62DdR0pSTBwaUtMdHGUz+DK3G22cxdL2Y7NTSyirfWf
qgPMivAZHgIvbi2AeZX6hTfwBdg1XkFXd8RlDK0Xgn1EGLgkGB0N/joXvzTY2uRuIVbRg8pDrLcV
IyeS2rCAtuEjFIxlNlfIv8gHOA3dX8GvC8iXlltLb6ZXF6nA112M4dRnex1tIwKaXW8ofsxfPdr6
DAJd8YP07vYRRgqwnjfvmiDiB/zVQGvmIwfUhoFMD4p4eDaXwdF0pW9+XwS/9FVrvmuefHeLhDZu
iCREOzm2NRrXna6X6ZgO7XBzNXDlPK4ZFJAekBZREy/8zlSr/Mu9/OssV1o3yFGYVlFT8zrhE0U9
cU7ti+HvRMh3uEeBw2biExr1N97cW2X/NGpAo4lQ4/Rxw/nf5n8bzqBeTz0/vfHCGqYT4W0yeINy
DZMapy/C3QCyNtFSRY5C/bHTNTU7Zk47tZqcgpvS9JmaCng3bCtXMlfojvf7daX878z5LDv4sqk1
0UC7xhVtiJWS4jskH/1noh8c0Du68vfvGUuIoUoRnPwZNvjSUnViQEPREiJLVpHTxjc1pz/x7L/f
6Pfv+b/NtDbP0cnXT2Gvd/8sCUDsDEpi8ncLv39tcFrgMKEil9suJ3Iz1LRcGdIEAdiaG6TYo0lL
ettrBzS8XTGtwTsiTg4FekTdh0xZJ4vLl07rx0WTJW6vWhbYEfjTLF/6QM+DhZrObzLGmGZMumBg
lZkTZEKfGiTLOx5luX1C8Au1HWU5Rr7KKkRJBUUWNtoYjcs2zD/9jR8THOMSx90io55dHYxMxOZF
fg2nvyNXxDA28QzBfu+EGEgxvNjooc7MYCSUCMyeSLxdfVvPjROOBdgk1FMPI1tv0ud7RLeJO8qQ
ii4Tg8Cakr9hx9TF+Ka9sorOUUQ9OREgwYv53jkx+OxblGnVEqWT+Zzb1hN4wvkcOlCwAIxMCpey
EIeMtiOjnsJGCWH+rFgsybMAWDSea3Pew2QXi0PrSTFYlanqN+ZzFNTmVjHmH0/zJ2tOfp+fPJ8/
Xaw5tk7G8/zp+Xk+vznPDZbklTUwliN+OzWWy+clv7IpXFQH8Za5w5OU1Oen7Yl1H4+ONbzfhY0k
2ECwmRmGadgIUDh3HfBQtolybsaHKSYwmzH8CRNFpLE5kbTcmbo9su3p+7sL8gsbMlLx78VMGpcW
1DiMkvP3DMKxbsND4vRLihzQH2gweyVOc/bqOuVfVhdES/ZqZU4eqLb8RKIlBOUgrYIjTRA9zl1H
9F7Hp/IzGPg5RsIRTEUlDsHr+xgVhZ6k1UlnAjvD5e09fXJ3+nv9eiLqotrwARfxDusBSEMmWGJ2
khCwnDCvayitYhsDQ3uxPqC8UNV22sI6es72CjohMNgWAkBLNpdvOf/kNjiRhQEiaxiuvlZvFXA0
yvYxWVgGgUQhTGkB3DPGoirb3+vjBmVqiqUOaqGbXdJfL8WThFQM0wGSEDc0XQ035/6GpPMFs9A+
iX8YHwhdNd+ISFoHs2SMB1uH0eMPjzo+eVUZDSQJ4M4Avc4PSw5XPTVqvyi5ZqjjO5bG//J/yjoD
XXCxhlsRhhsRgg8fR2gMSTMlD9n69jF8ui/CXfnUw9UTzdO2SpnsMZ/3QkIxi//P7v4c5FMMzD7S
p+Idw4vIUJnOF0PequMRfkmYQFpcnV760xDbOwCIZMk+9NQuYFYSt5knb4J9DUbwRUJIky7AOQKF
wT4oNEbz4ZOuTcqdAlD5oB/SI2Z6wVqGNvaI+9p0sBRurdrER93bTIubfXr2djfUc08XksfjDD9c
b3ZZylczOabrqyy4UrejdJtcjtKjdzG0E+YPKHAeJUyN8HbiXtzsL8B1sPDt2D1+5vBF7w8lhKkS
yV1da593SwxrCjcrlxn6PLxUkSHuJZgRSwSKtlwLFHP/HRUzvsP+uOlyNVB/Lmnfm299Ln6sXL1b
npZLmcJoFIl7ySdtSQgNMs9W/jekunk9IMSzko4F1Ex3jwZziYRJ3Q+WCHlmemDgWXd10DzJsjVY
Bb5Vqc7pamqyGbFKvSBwpxTwLXnuH4suZcdA3D6+HXVbndfaraRaKmUIhSX5FOJSvn1fUBC36SEk
dW1k5976uoTcOTnNoj3aeYSp+B4uTmt95r9EK30bUwNCLBQFz9USUarhxH/QONJR68wvcSm9WNKF
OY1o/+O0w0RS8AFwE+latdDE/XwTavWJV8kgoPpA2b4vW7VeV5XqBSXX1QxaTLbXnfoRFleRWbpk
A9QpzyrtQ6l7Qao7JKLGnBxZVwSOqVHHdvU+SrDPNgZUPkaYwtll3xzeIfXzT+AXMDFZmVbgsHsG
fwMUl3UrnyTES+/GDXXQW/qmvGAomL/pG6+0ooEF8AoD4Dg0L+d6oh1RtrvzbB2WlvcgQaxJWNW3
ILLcY3zuZXZUOQlG79SOoeKXs2lxCJcqLBQws2DENEfFLpAVM3iP62kI292dpuFYH85y2bkOVmq6
iwbTobZIskkSmi44K0qCctR5Vr4d8CfUkkamTtUHeKNFXzhsxRwdhpi6gkK0CcNADuSCALC/TMcj
SpNn5cpd5MrFwGiVIV6Q7zdIkdBNyviyDu3TUz2+fGQvyUfMQdc3Tti6+cCNdczNb44y7WGQ3p8F
+/4Rgxmvv4pXMqaAiokhoUCAykJIAAegD+L13Zv6T9AM5W2N7hbaLtaLQ0pynvzVXaXrL9UqYEtA
Ach/XQ2RI6NKfrk+3fCWU5fq0lt4C0Q8FenNZ29zWfR7dk8446SvlSw2qgYooiLomwhRx9mTsHFx
OQEO+a2iMLCDhZvsmu4sw578kFITdVaw9AnNvuzk0RNwkywTWoe7D2ZdRQYqTSKkEJCD5Xrpb5V0
2q+XyDRkRh3ILroIjDpRIfYml/nJ0V4wDtgoOxUBem1GbwE3EDbON58unJbuLH6Mz+658J0KTThl
Wr6DnNsv1/kZQRLT1j9WQN35wIzMCWfZ+ooMd37nozxeNfi5SToNtzSbyVR4XYeQBDHom+RMMisf
B450CGcl2y3Py48YJ9Qe3zwU8PpbfawxrJoCe5v0GcDFfTp81fHRK4/UgK3zrTJREenmswtbMDPT
QAASOfjqIurVCaZu9JEAuVxT8CoG3XWHugy06iDod9tw28+Nfm3jJVmJ1i6YQxemC/LhXG6bVeEZ
l8xQH5kYBZOIRHFu5SMzx90AE0RqUgnF0xo28hgNI5MqYUeaQ9ZvzahCamfZxMwR2v2e2dDT6WTA
gbeYR+v72/UxRGLisJkxasNmzOMFLKMSr6C/lfTAMXjvHeDBIxmne9Y4xx5i5j0TYuse+YG3SfBw
PwCIy5f8T4GnuGrUPAulaQ83DRgTP2RwqB8RwAwWPHDwrkOAH/uzEP7wm9KHTiZhMsMpSAOHaTKE
0kHDpYhOm7+NMCKEx2n3EUnPILzls9BOt3ejXJbH5hhPhudsU31cV/JrKU36iKb3MXaVOY4Ixt23
homda1bvWRLriHbOKj79ZQaAQB7naAnw+zSZGlZJctofGMfkpbGzj+uOFe++l+10aDV3Q+Ob35wY
1+l1KfNm8NDwS/Am7o0xsHnKGqAJxrRvt4OAs13G9GtdCkfnbD3KbTrSu8wYu1tl6p51IfKIYkED
UKfv+JJccWVB8WOdsEBNJ8xwjRrDYM6X6w4sXZm4tV0Rs8TvobYLPKEhxlMOLDuR7owkMyjMiFrD
M108YrCs6IEl8s5BR/xKLH8e2spcBcK3jO101n9irfI2I9VmFcEob51tVIRIBoDTVTGlFxwfM4oK
KpURNWTsBis8nUMsJzHTUwEjVCb4ggUOD8CbSXgvfGylNxJHeHl6fZaO12fuoRlr0oNPf8uGJ8+K
hrJA5YrxOb4++/RZXZeOtuC7xuTjQQbsuq5huS7QwPUTM1etpA9eprpySssm7gbb5+dy00xHTw3F
b4NzYWbby5Vj0nWtzW/Ly6w4CnJltvW2+stgYCp0y1Y+FDcj0O2rZ9weVeb+bPCKr/P2lFnkQ2OT
H4D31pP01OzJ+PKpEHC7AVQ4lpAPUtN/dp9DzkNUa0GPpZvedc9kCQVloQo09Pl+HDqjWTTHYtC4
ITJJcERuFuUDDIaVDqMLZT6T40MSsdFge9pxVt1oTHiH+rbQzAtTOufwOB4bbVbs+ov85boZPF3o
7Cd/o66jVbwvp/X+kgCy5pBzWstOuTb9hwEHAHRsHCC8VfOswzLnhIn1hgw0Rh8iLL45fbjB7NOg
RKxgG9g+HjcqniXKLN+wNlMqSdnF/DKeBEsggZMnyLMmdaxEW7IljAnZyozaeQ/N6JBNClzHGu4C
ip07OP3at3HsJOZlB7N2W89RgFdOD+ZqxSG8mTQs+/Nm3n+7s+yzEDs4+o5LyBAXM+UmQUXoLCzJ
3GO+QAgLiODYf2AojUWALRpHYy4bc3kxOp/m+VrGJUKdCygL3+CjxJfGJrWlMCZfrzghQfnmFDVR
Hf8FZ+2ZvJAtXKT5Q7wttg2Gm8oLGP3pkCTZalLPex/lmzhYEAiA7L2LH1IaGB7SB641x+JYPgwF
8rTPqQLQZt/k3h++3F/dlxQtu3V/TB3p3J/fz9Hsfr4+VI/RJMO8EhCzNrk+FONmclnCweKoWfPD
e+4kOuONy+80WKuew4fiXLCW5oZ39kkMxcBbvccebhYj44oPKzgljLJZGs/xS7YanWM2JBWMheEN
LO1k3c+nZ7WCySh4KjfjNrDuGOWwU7wXGJvHpswZRLF0hGuFA5Bo8JglFv15oUgCdoxu4qB+D41e
5tywlTgw4+p1/QFFpIHd/XTdZ7vYqR7xap008+AMl0sE8k+rCHH5+lbbF3Yh8vUs59vbMvInCgfW
19HnaFzxsdnhLFNPhxMdT3YkdC9QyMvpTEbQIcgjZx+fOwImqZM60axYZogyJgncxSNO65RE318J
ac57M7CAtoo/CG0PapDrXDeSc/yQPVJbyxoH5pKjIGoO14yOJdbV+iI7xuvqfDoUxwtYmWgWPqfU
xOpnRjCYq6o5eNXAVvY+ZMku33TOhZCNAfg+pJvEvj1WQ1M9XImZvBWu6d3MCjvqY/wev8P5ZRaD
kIQ9D10GKNDNGAUft9DSDtU5wLHdO/YP6gEs5lCkAegaFgsf3OuD+47epNgqj9ns9IY38kNvmiwv
j9JjlpnFODpeljGT8swwPlbH8qPY3Y7Dk0GkqY+yom/09wQht+H7nXfOHmNnIKiUwM5TKz945+js
O4Lcf5rfn8QSk2xTDhPhmMY1h9Mgc/qtGGc3M137DyV/8ZnxsVCKRwXvnkGpnrQQWR6PyDe31utJ
JSSp9nVNz/JKLNwHMT0mJ2o0XKciFJEZwR15V1ORmC2tvnOgp+yMC4iPirbHxfgtvYwlzWbu4iR8
BhXj5I7CWtF3AspAAwGGk+EJK3BpINPgw+uddesGJPKjZKi9c6hxXuWyZ0cLaQpVl3uHBpz7dIEA
U6MBsu9iz8LbS5pynl16qGO3uBEpILsk+7SriHrsk7G7hl3MtzwX5l6oveyLUwvTDHzGbhYcaFyP
RaxlAD4X6gmzTp6QObf5CL2lD4Tr7a7Z8sp/SkC3yMfTUl9rs2d3KzzvirU7R+M0vUtGCDVTgGCj
RxhN1VmZ6oxNum7m/rrPCQ7jj5fyLT40u2Z7Wl66UJ5tFLqIkVBMgJ+KBFYBx9dWkFetR3ma61lB
zg0TDWJDhVUQC/IcoU+BFLEZ2VfkeEMiWyeMhnwLGUBHZEv7kQoRz0CaQtwSNTisrSuiNGxuXB55
hvt6+I9DFUcjDsa4J8l2ubseE8e3NUKg3IX2wtmaU2R4rM8whubpLngfHbLAKVMzP3Ik7p/l1Cy3
t33zSqajoiwnUAV7zqWDOU/APjGzk0XAp5joK8Iw4fi2R2N2SBcu7T4HQMm5BzOS6gSPihUSMo4Z
mguyEJ9pJ55iVYbAlmLUdKqMlZhjJWfU3sp9zCga9WF+jMaVjdkreKvx0Ok5rEm2vpW2ERUCEs6a
8cLfD44ICV+kLVvwWw907C6fJ7PYYtt8rA+cmjfqLjvfzsGW2fCiPKhbZa1sonO11ObBztuFOJWH
k+QpmMQPvRf95bS7HrxlbyGv1G39D4KXu4Nnv252A+tWWPpH8uy+Vs/ylqK+ESyshTeOiXs+1gW1
K1dgpbclrI5oWZJ5BKx7UOeP2GE/hAy4a9VsuTD5tN1p9/eg/zbkMC6x6pEhKzL5vkcF7rJ6H6Vy
cF1m6UupYJXSn9bc+xF4hCu12Pzd2I/sD/OLVL+mCGBAH0Pj741dY1dNEzekMW6tV7aVU0ktz+SC
Hx5OMn+3xbfDT2uFbgZU5cOLHCjKUB+1ZnPt6UpRZd51qasfRe+yuIpb8SVjuXuLPWh+2mbUOxmp
2rf0ZB03R0lbe7JsXJvBZhgsk0XWi5cjX3YkqdpilekMw9GkbyYxFnuqspbvr3nvxgLLchZe5vLw
Og7raNp39ektyT/SZFawv8oh2tlqcQX3qWVTDf6IXGWGnkDeyqjYz7EaCyCF5kD8ctJVfsYNhBqn
XmllTA6N6MI1GozrYqm56dKVyrGsILyEwlxi8+bC4vTi5KEaNLNqBLxShfKjasZQh3lSQWOL+E58
ZZMW2kQmAlEP365VtYlOzdwNMsIGxVMq1/soupv962Whxq9FfT5VdsVBRZU5UeeUmN65iSnLrKfY
Ze45FyK2ukc92GVkSjfuS1jAeZ5ihPlEvofT6E5wQMGezY8tyuDtUZ47LrfhYU+D090zL5xsUAJz
jz9IF1iiYYYAqjIL1V1HfmPX8dAajfjPesTI79LCl6pJc22mN20wxR9l7mHunl+toKebVe99pFZO
kCzCami5UvB26r/0a0Gzr2jEUy52lOiOfDkBjtxR0bCTmsqphgQLw8FKVsFeD32zqCXI7O4aqkRH
avCnaFzgSfUhfGK9P0KzKz68L2mu1L8FcS25zTJ7RmuzbkTJ0JmrE46+N/K8lPE6oJWtLp3hz32k
1W4rg6TE8fA68rwGUfUVz4X8H84Xq2pfbOJZPGkeXZuoGV6aG9hTS0ZCZkNN510oROXHt/f9Kdol
TFF+Ufyw4e0L67Ttvd8X96Et+RQViuJp4bhwJQ/nRFyaNu6cUMWnb/B60J8Ek+puRGjNniKK0sBJ
UaFRInbrcYDoKu38WefSesrWCuEmZVHJOk/pbRSsACfFP8IRy2IpKh3/H+rVf9QAtJprbfFRJuvD
nkpzp7O2vVECghZ6rpDz2faO7kZ6Rf+88g9/L4NtnwMNK7av8/BzvnyZh+61L1e1GIkS5eVo3avG
EP45eh3zyI7etVf1ZkDgcAM0FxR8rtBczHXHxy49cIQjTjZX9/0Hfamt5RFo4WSVO1wP1xz8TgB+
ha23NNW2leVTpelxuUarQQUsdb+rZAh2JprcVirHhDV3cwkkKbr5jbfS3tMX6lfZb3Gx3gw1J2Db
/Pu9pf6P2jZeHEDVYCRoEhjetCL3Ccp295RWN3Km0IGJ4308LStjR1aTaK99pHrWujgPcMs/cLfE
4dEknLEgcMLV6AoS9wrZDqHuTFTcVgZ9A+IaxRw6dkxDc+vMeZvUXG8lbyTjJTbtRYOUdrd5PTTG
+9h+sAmHOw//Hl9Egm5Bf5PhPBAFpNryju8ZAlF+5QhCY+ud67E56Egl62Luftv9Pl9/2BeVnriO
fK5PX8ZdTeVhGZ2ut6WVGz3Oxpo5X8f2W89Y9835xwwbRHzvFqt/iTD5mauzJ6TZOO7w51fjvFkc
cCS/GTCL+EskNghtOogRiAQVNpd06MmEEwHxCpkkb0YuDM6ucJ3sE7Gxx9Tu2xdDZDiEpe/zyHh6
fNwm5r/M/CfiEH+P9aeopf2uSh+xvqYoI2Gi9X2tVQZynoVRfluKpDWQEFSqV6L1st2sFOv+zG8v
rwaPu9s78OuMNxwC3I/38yKxV+b7AuTAA3pbas5i88CTc2exuDFxcxHvhJyEpcB4nOEmHRrcahoG
NDD+dVXG/LJwY2zeBx5LBQYons/8zZcB03ujoB707tGSzD6LYvM4IA6HIYwyT8f/h7Pzam4bWLb1
L0IVcnhlAgGCWcl+QUkOCARARBLArz/faFfdI1Mq8Z5dsmUrkDOY0NPT3WutnM5Z8yhI/7ZcscIc
YdfBI31yOnKQfT+YxicnjSQt1w8Zbn3NEfIt/w5mfhrTqrK6bI2O63liIzK25pAfUd1xZqgvtkQl
iInvk81w6IlcTRDkOOUzhzwBYE75xSbBZKwNZY4wL7FSADmP8Y/4t/Er/l09oiTneAhxJPi/SwJk
RjbpIB/+G8kz5U9ECDeemxcRM4EhG9acbJzUj/lbri6JDFx+nu6gwD4n9yiBploUf5TCF+gvbtbN
0CiXNoqslATJFZhLuCc5KYSeV+Ux2Rtwe5/9sONcCAP1R2v6zeO196zn7ifsTxWGgbyBtbn49jbc
5ujSBtyjRxLBGVfjwldX5aMNpes28y+QlKjI2kkHzYO/ItoORCzaTUKN1R2r95nRw4SzHoJOfGuh
JHe7iCInsaLkJCMeuM43xZYExPU0r9bKqnpUVv2zsurW4iuC9nH2QAVNZIOCRC2ymQ1IqZwfRcS/
eLaDHGbTINrhow6BGggOI7937Wdup4W48fvRztzWK4Qc11GQPTl7Hp5wPbKvWgXBpr05r9JAgbt5
lQKqg72435oNt3FYCn2ioEeM/kZawf6cr1pofYN+iwjRKk2xvN+vZv3zav53QER2+sOuMq3IOOfx
mKyjTR/Ae0EQEs686pHsTPIz3iocdoY6Ia+3Sju4XRBqDDqF2zZx92LbrS/K1DgM1KxEgbGnYiLQ
l8Q9s35anObpo31SJslWfBDDi6DAhYTmzgO8o1n+tW0m9xcKmmXFMrnM3DgNbR5bVXTuk7VNCBdH
pQ/GAG2kPXeTAw9BdD0KzG2yQ/BiQSCPYKqz03b3ajjeT8vvunEzjumpNO3WvCZrsU2uc+08geMq
fogDJzB2kGlLQePHD6HfrUn9SYdIn5RvpTyBs7J+1ihQSQKJe7a9NJeDZ9ueGEhiVFCa3qlkMz97
nqau6lDSyRbkLSiE/Dvh2VnVtUHt4rVzdLYXACXXRmSi/LNvvyarMdAzdAHMvY1s9PmpexI8HOQH
tz3M7MVB7I/0tCAnV2wryGy4DAeUiCUPp6A46CsCldk+/yX58cokRXuoEb8gzp75RC3PW27rHpCU
IZB8m7AFfKtWQOxoVa6t3b18viGm/WY+/nnMm+uFFcYNIluXGLdO2lab8Elg5oqjAxs4tQi75ED2
HlnBdpGszvD0p1vtTSXjh+WG5H9Lqc1BWnde74rwNhrUW3sRrrTXAhVGFLM9dnn9iAXzjceMihu3
foRlJ53Km//iuvLvdN1cV3pLHtWi5Dmco7Stf6Pyih1KNufD1R2fa1Tfc1Y3hshXiZUsVTI662xd
3iMydD6VeVDCSQG6aevoUGI/b24ClC0lRayE6K0vUZHYKy/d0+lwWrblRH1MkV+6LkB+rqpNvLv6
8kbzNM/aOtv2QYCHlRW7kZ9qv5Sts8xBpAXOEqrhVwe4WHQQVb7q/K0+yhC9rAr42FF5X1XlwzmQ
1r0fHpW9sS6FqL1szXWNf+GAhRpmX6Ie4FNJtCWhVDAB+ZYYcLaEJaaAvSbZJeREHJ9ih5fO9s9H
EjMju25tH0QQSrpTQPKZTkeMECqdED0aIFNvb3SCCUSWrnq0HvYZ+xwxh3W0rlccF8fQl5p58dB7
+V7aKAcUNBAc2NZPV2gsstiz0pV5d+F8cb/+tz83M9YpplKUA/2BFH9nn5ZoaG3jre6ZQeRFD+lG
ZCwI2tcILXx/pHwu5WYkdKRRBd8vsdL3M/jDkQJrSW4PeRmxZIsAKwhzfrQqfjuLEptB1lY6tKti
GQUEFgM7XVRb48SVSF2dtumjciei9uW0fOzMTXGXkV1s7dLQGcoOl6Kc/OKVP06I1aXb09pa685E
Ev9sY3KJlo+6087gSr4BX8fF7Z77ochfHLeoMimqqOtFYu4Wfu5YydVRilMENlNBIGVfSv6g+t2T
LntVhpDX+VV1NoDdnGXnc5oFKrJGaxvXgKKXgJnMp9Um2xEu8KxVtY65XeyNpQWrRuinKB88vUtT
5xsoyHIqFOLj6TFZK4fWTymA8aHcfQqP2VMSoPvg109dUG9Kzb0K8TNzG/8NA+eAzwbU433phsty
GS4JJMfTE3IXAUp94cS0l9kh2tl0no05uvGTEHrBR9mzpAKgASTEfdIoZT/RV+qqkgGAZb7+dg+V
8OX6/jiSN4bRHDqjtp2UVUYlBVqYsEqvT4/gTUU5c7ypgmwj+QDAOXrvbPX3gsDbs+VD09YN/Add
dwjoDJpW8fLLnbNo1akBv/oqIs6fW6uW/U+BxEZjyVV+Bx0wFvCMwwQpkBeh37LqzMklGBCVUXuh
ee9BgIsWJ2nGZx2B7XxHWj7fWX4VIFa0O+8cX/I7ZA9Ih3MJqA85Uj3o1nSo97A6Fs7TZVOT/i18
qgOqiUz9KwF+Krk7T7gUuTpPKaw4JNviZzliMc9bwV7+/a7XP9+nIQBUVcWQsYCo2N/YG6scm7GT
GBS0zVipWPYNRYF40+mxJeH/88QZIFGbtJY9+QXHgPDwg701u4nDytEXr9UCohFcxHyldRRxX30y
ImsZywgN/fdd/cz0hoGCrdMA4akYhnxbbtt1fSYhNygFcM4Ler5yUSF0W69ciujg3RqBZuOvLOq1
s7O879v+XO150/bNsk26Tk+7jrajDbVlp0NBfrrz011Iib44/XK/8hvEsZzFJaCChypEadohIDBy
N4m3IDcF57lXjceUcrhlFZJqbh40dHzybXUstZW8Esbr+05/5WMzYI4MbhDdFl2+mdukqlJlKJhb
xBlxb8/QMRmr09rYOGfqUutVtB4R7SCkhQGtyVufyV/f8+iA3n7h0n3sxY2nbxtxHdoltlNq3HFn
c3kepj0qTJTwCcdipO4SiOaGj8PpNX9NQ+RsJ+WO+sTcmUrb06EmTEBEZtNQF5g9DPL6/Oocxxdp
GwfRK3oNLyFPRQpqfIk26p6azTioueusLyjPYOT8q3tdR/sry1WiDtvZSNma++ABv5I5euS+e1oZ
IyGvepVQZn7aVfi+2lMUegaVVVhuSORe22L1jLmEnv/MjSRcDy/xU/YUDxOdGrOV7IVk3jLVx76q
NVpR9dPFXBl7SUg8FUvpp9byzuffekCtA5zI1DXEq/ODvcD/W2k/zis8r5qT4O/3C+CrW6JhKQQA
HHizbevWudFy89JXpSaJIygAbI6iQL6heiusKPnMuepXa2fDVUvfhVzAKlje5b+VOUl/jwKvjhng
JFoD2g44b/UR3wxHmvKL3iWT0rvgR+zFWZvIpJLFLbG+3tnx7/27sdgmot7kjVnAMHbcWOyobK+t
FSsEyTmptvHu4iGHuidjhEO4FIOOwDHFR+oq2oYb7MKdE0P7wjjSPmogtgFn5qfEntN0dlmFFyno
fHMtHdFFsTncnWBwta0AdVbcK54sIj4zJL4epU2JuHbPoW1V6UQY/+a3ueR69RjfoTt7j3fcDIyt
QGBHAsZCIdO6ifDEUsiV2jBDfPJoY0RzYlkUDBzQHnYWzUZ4jWffISRDRaZE0aZGcVv8d0TWC0rx
XAuE9gqH/BhQOiYzePcQy3f7d3NbRZubomzLQtLBzwKbpCMyFhsHSvBqW/WipPS0Rgrw/dQHr0C8
JDBRjvWlfbZJ7RkVMIuWir5q7uzCDa5ASNnC91vjq6UlqGhAJQk6+U+x1XGsEQ8njRakQbIxFiTv
Cf/V46x9q5/L5yhAFGDVPpIwziJv/GE+3qOS+8zOB4mR6uj2e/E6N7ObeKTkqHWlZm0YRCAFsqnp
hxDD+jlRLZBZgIWGX6cAPsXscD1eDqp1Z2t9psSgeQFNNgguI+Rxm8crKJjopD4NgyGmahwyQnFO
SfW0+SVRzvVqcjdD2tX5ffdm/MWeIjApove4HYDybk7S7nJuU3WIcFopKt2hz3w6uc1asqi8hTY0
EO5oujQ5EFMdIThqm44hLv33s/+ZAVk8/f924tawdGY/lniCYvZPm/qH5jxcS6BeJiUCnolmAhGc
0JndC+J8Pegfmr05kPNTVxa1LDlojeWbM3p9R4WyWJTN0Rf8rUD7QaES4WFjZvzO7mVuv7rfkbLV
wXc5FmURt6zPxbmXze5s2AGKZMKPJQQe72xUhrhdETrFYpHU9hx4Q8EVQcyAxhE6DvqKi/mJxYC4
3J1J+JzJgpWRFSCOKAfP8yb2pobFpU6acgxkdHhQOdaPKfUCzTy5TBUgKL3ntLM7TQpf41+7+W+T
N5su7JQmPGU02Vdk3gki6fpE1WcKTz4uFBLYMwrR7HL+fbNiSX9qFZJ5UYliy8pt7C7KsiRUMnUM
4ngmP0H9iU1uioWENhqMHuqdUKH6GfXKWS+AqKZsK5SI3NZclVllNH1Ce0k96Z1JFtStl+uRqyYU
el4FAWxk7UKtm13ydWIO09wql+e6/W1lwXCeS63q2dLFH8N+VluHbFjVnl5txks1E+p4zSw8+UZp
e1cQHtTSkfoTyKe+2uVxsTUQiel+SaaLw7yUzEM4Ti1prcIqgm65MjtRN2KkP50i8U0kpKqHpj2o
0b4zBldPUQdi3zeHNlzznwEd1jwNUkrXHMqwAZ2N8yHN3V4rSbVfUJ6lSpyfnLo3s+Lqgj7NZZpD
5XO1ZnbzZlNiInsj9zsKM6YJSSc5XIXlL1Pd57wwLkC12I9OjBK0acwHLVxY0caS39LcM4yXZniu
e652p1dd/ytbhzy5zi7wDJcPelstOlKCujUvxwnnMzw9Ic9ZgtmttPkIPRQlKykVyeL5NlfKXljP
GHJnpDL8bEbTJoYFcsgDyWoX2SYyDvCJJzrSqQ2IHxRy3Qa5PTDX6J85C5LMMfewIvPOlN83zkSj
RJxSMqeKno1i1yTUfMxajCehewBlI8AlOJSo5G9WYX9MT8CdqkOBXKtdzvoTFGT9q1S4vGsny6sO
M9fJRz2sPKuYd6b064oHXUdTnoJO8wQWKm5xP28Aq7Udir1PnfNWtPmL3SvAByblCFrqOI4uHa8Q
5z15uvqrATMBqCemwhl9XbyQUf0ZXQu3t9LZ2aKIbiZfN+N1n1AdlJvrYVJeeB5dmrXprgAfMNqT
uLuTEvvC4LMluD7KuiXbiOzenDpA3Ux70Lsx+ImwBCgG9VEzlso4w+Kk4ebUL+o/opgZzfl7CdAv
qjH+afqWiOE6ZpZ6zi9jMCh+x/EauTIxhWGWo6JlT4d2Gq4UzU/tO0ZH+XzQinZJmck4GmB6b0Jo
atjHhd4LJy+eOuqTgaaDvWepsIh0Qglnt+zgsb+T1/nS1Fm2qlMIR8PyjWPaZG1j5vYZOGHrt9Dn
X+bydRIBh6V2nlBBf6e59zPik2n90N4nR/NUWa2BQXca9yo/sPfjYgG9dY5QLEdp2G+Gxst801yr
1v57q/71xKITpqJrAATVvLmdaL3UJHGXE8GSXRoO3Zb4TjhLz0s1BCBIjdlc0ycDMq7fN/zFSc7M
fmj4xo2IE2WsI/s0Bm36E2OpAU4E0zD+AY46M6g6ATvcHoahdwkUawYYEA/Tq6dHyvQ0S6iIyVRx
sgzGjlK0iaID0bl30H5OV/3bRXEQfwgmm6FVO3JZAHU+HfvWbVX0492CJNW1XWCrgDtCmpQQxdb4
jYNs+XTsfvGxOM4/rY4PA3XjYVh5l5mFTC9GimKo7M88DogL4Or0OTlJCzZGnByK0judH0mjzyoH
WvMWrFU5lS5c1EmX9VPsLabY2io1UmR3ltAXtxCGycEbQ6ZCU/X3TP6HYTK6Qa9iJ2W7ZFNFn8sN
dTtAuwrHAxfFXh2NFYaYAyI7+eKYENLoMSgaipR6r7wnI/b1iv7QnZvdOypnp5IiFpbdBBz9LbA/
HCQJUVgHwKbQIwVNw+WtnNn36E1EYu/TVDmwDui6MNHyjYFuE9OMtSaDGz2bxsb8HC8Na8+xZzbT
c3hvdQrTd9uYTjxBgxQQ1U/txjTihUARqjDszCxL0+yCoVzFpyBsX6tmwWYCemt15K6SICfw24Hi
Kl6+38Rf3AVEZAEuDEtTZMXWbixXdL7UzWAy1mMJGEV5bvBYdG4hNpLfkkgt1/G0hS4h2w3YlNMq
beRpkxbT77vxedgJDxIdIuXjEANWb0yJquS6VjYVwR8O4wOo5GxF9Mr/v6vGAc0maGvrBFJU5VMk
ajCGk+Q4FokGRvx6HEUVzRwYYmy45/onDtV/XI7pqV1L5g6Vw+8f8z02/M+Mi/ZF3FgD+M55eOP4
a7plZ90Qo6wGurSfEaJNsmWhPeHRlv3CzN1TuWqyVZ1uTWOKX9DVWAI3bTAb8/L69O5UPSnNwwCG
A0fwHM/V+HUcPT1+ZF92yWzwwiuFS02KasyqaIdZNz6Fyn2b9vnEe38Sh4AYhw5iAjc2TZKvWtON
0vtI8iQ47JHsZ8h+/Wen5q17AiZapVM26qgdvx/Hr1sXtza0MeHxvYVS1Omp06lAH4LruLWJyhmt
PWWz8M3p2OxOzSwHKQfm5hpP5XF216J/tlDi6R08OS42uuAq+fdcyc8ntU1PNuquNneo9uA4bmhs
GrSok0cr3DQKGIS/GO67K+jzpeqm5RvbaODE9cwIHMXhmuXAIVbGi5Q6mmGqw/8BYrX78f1gf/Kl
blq8sRCpc+nNTDWGoIxmmETWbNGuTsUh0SBe8C7nuwkW8YafNsmHwRXG4sNpNJo59/SWwWWTMHVp
PEP/kAXGswJlSdzKOdSAA7m34u+zvIrLWg2DUr9nnoXR+a4fN2eBFFZNYWYmrKT2lAuktiphOSIf
oNTTTpsy1NdyZpDD+G+G25KpD4SlmiTvv09/KcbUkBuFCYa8y/Jx2LFJ4mJzDMdAjRf/99ZUeKgp
ObBxIG/PO2hjdHkYNFrTpg0Ftzo+2hxTEhULnu7+mH4KtrCYPrT3vrw/zG3ZUv7YRbTHxiVjqcWL
ChQ/90lq1/8Q9DCu7vcP+NlLfW+RA5ZiZYOD/cZQRXHRy5ee8eTxSkIEgwg4AKSGuqmkEhJCRGWK
tYrycdJQZKX7xfjAldPU+kmhvZxHOLCOil5NumtQttuMfMP59e595fPFEGdDINN007IFqOZmraVw
LqtKLPeB2YNERO6T8oEUmGdbT7LLHzZ3PWRT0fNw02WBY2xa487ZdKcL1nvF94epqZJr0qbF0Adl
PHvp6h3VOZBsg5jZIRnbXSe96tZZPjOjHe7oXZP6OT/3zwgQpfp33eeNRexHp/lWpwhgXOCh982M
NWKMi/a6IPTDMZO2njlOOWKcYaaby/+c1iYDwnk4KlvNRk/7MrV2xr0c0Dsv/I0xYO0ANFGRZ2ef
3Fj8WG6upp4zQXgOdQOtDzEt6Tefs9qTwKqV+m9FgV0GOA6dN/Qacc8X4kL4+3xmjdFdlhUuhjJ0
k1FqplcTHXUkcFCWRN8aDjImejJI3uBsq1ZEdXi6U4bs+DwXAG5SzPX7dalHSytHA/WVy8zgFYk5
dcoDNa/f75svjPA/z3tjhso2bbLrlengdsLAM948A47/XW//XkPi5x+WHTSzl6F1rr24vrJFz5GP
OWjhIrj3RJ9rPsQK+zCFN+dKeO0cu7zSEo9UjfO4fRBYwfCVlcazWTrOEtQS7L3WrTcXSAuw8Nm+
JSX9/dB+DoncdORms5tJnERh3PeBATmIZ/yq9hbePUsXPT6i4Xtc/u9b/OII58nxO7nmqQjq3DQ4
5qPqFCVPngzztwYWlnBWZ9CbzE20Ky53Vs4nX/796f5fY7eK4vHlHOaVccGUWSzeGR7tEPlg57hj
d/mdDOS9tm6MRpxcnEueMJIcX3LmYS0iTuZaHF93d8Rnpq+bB7sJJnTKNY9NiVFUT0csouyeSFXb
PmQ5cTp1jEkeuYPjsmubUQRMuZ6e376fx88oBtEFvE70u1SNyNZNFxwjvjjaoDCRXTc15B2PLZ0N
L8884QjC/6z9PceH2jperAen2Ej6ygSpZ2iuXS/xlDjNWPvY7rAxJ52Z3Jn5L5fZh97dHLVllRQp
l8w+YNpFQB6H/H1RC7PBkXHvxHrHSnyyyR/au7lN2Xod1mfkEcTsY6POdji9JsYOIqarJU9KTZhd
jk4CYLWxYPkV4bF1jnX6XBZP4gBhHK5oVMD3ovtX409BvYU1T+C2zg8moLl0S/5nhGOMfy54Kcvv
J/MrV/6fybw5UvQ8yeKqp/tNPo85MwhYMz+UbsBcB09YN/uvbg+2Scoea+Co5D1vYoWq2o6tk6l9
kKOYNxy5QPSTAcX5BDEtzY8zeHzuOWCfIwxizRJYUlUskCgC/tfAn9KzoxYn7AGHJdQE1ovVuQOA
cETUYSGNWCrZTwPSnTpfCpIMl0V6Z6C/tBJQfr6DmAzTujliyjC7yo0pBprr4HWmA9Dr4/kFlVPI
ai6UA6GLmgYsEHatUv+qwqXwSLtDAd/g9U6o+HNJqRgOyloBx8AayB7+dziaMR3LVsZkcQSxREmE
8VmxfLFcLyLmRAyOxRzlHixaeDrG9W8v/WBl8P/WemCT12SK5B5PNpxa8ks5ZOLaxyXo+1F7L7n7
tLs+dPTGtup9b0uRwqhh6cJinHNukAzrNHMmtfByqAXJw5kpe2noymY1b/KNUtQbEkIW+RzHztmA
j5UpwoeM5gmAiKCoQZcW86OvxuFBt0z4fOk69rqBWLT6k5ABhoDjtM2vL+ckX9RUqBr6Q9+pvmZP
GQP8wp9DmU8z/Qevc7o3MWH37n1frRbmyLJ0nD0HqNi/E9TKYy9d+q4PTqN3Med16dvVElw0qPE6
db8f5PcQ3+0gf2zsxoRdkqLTipDGiI6PxPi4Xduh5pbxhulW2y1DR5Bavu6h3yJILGIdVXWQdHKZ
L5iwOPcSY27BKpq67TkorGNeviSm30GmCVunBGFViFc8NWDoldcpHAv3RutzcZLo/ofhurFipyIt
kDBv4A2NZpKzLTtfMcgWTntzbttBYu4MVWS4MDVmRibE2PAwwt0q/xD0J910DleJszCHCFP7zOEJ
fZNIX9qkYa+LWD/GztP3Y/6lQSL3RsJawRhgFv6dYNvOlXCsa3gIqwUJE9xztl8DCZ7FLiLN6wgj
DHOoev3LddB0dvcD7l+EFqiDA/cAWaRN6cHNtNsVEkbnK9N+gdIKGcWWFOfDWd8XRlBnr8Z52RlT
OlEj0IKrPyizVt1rjSgNIJzVWBNHq2Chu5fR+coV/9irm6k0TtaYXI22D87aC1NmOVP8KE5ubrx3
puDe89/cLtLWqmJN5/mxLXgKLA45XrIqiGlyH0LV8f/n9PvKPfn4eDfHgGS2VnKJ/nMQ1dbbiOx1
+mQnQTUcm3BBXv77hzTEOvq0t4VWBjF+AJ+3SAbjqmZJD0Y4KPqFAYddYf+u+v0YuRz2BNtZd/Jp
RXFpB2GZmUxwYhznkX3eXd7KsOH6t+MNpk6fIxfPCI3NkVMgkqDE2vI5hf/t6g7EWR2X/HgmPzaw
c2nL4rKA/TEccCYmZTZvz4NrxedpTtlbIkO7Ifs5+FB+iNlV4A9tlMOy1e/U/H491P/76DcrqTkh
gtoPZ07c9pUt1qIxjwMFx05KDblwbb4f6s9VbO8WCDU3DY0L05Bv2nOiIiNUx3rihKe9nvv4wwVi
L6qYiIg+x7qI7ZtkuiElZFh6iL1gBnyAvuK/6IhDUZmtwy5OPdtNR8792RzL5AzcoYYnba682NXv
5uxW13mVb2AYvJJxHOYw4l2vVKgcW/2B/hwhw7rTD9HO7dr72I+bDdYXpaaVFf0oh42TFLg1ZHcK
kfNkDf3HK9eU5SaSXuPm1+hMwzs3lS/vuA5zIQO31mRZvvH64ugsncMyuwYRF440aNAs46RXFudw
KQ0ehSgpopr3Epka5bA3D06ZMUB15OUh48W6vpMwfQgnqGVpXi9OVgT1wn4cQMHAvOLrPrysHle1
JQyXXvm79krP9MvAdHUfqtug9ApP9TMPxhPXnLcL1c28moLMNhAE8JcAwgaTN1F5SbRpF/XCmJ3e
qqX2UC90F4Z4z4Bh3IQyMN6FKJ9mpEcHKPPgU2GbexIfzdKcy24WmPserqWNSRAJbpCtSQGeaADy
Gvf8CvO27tdBSZ20uY890fsyUKmdCWoqV2MovmqoAvO/shtD6HX1Uzpt0z6v9o0FufWptTAWtRe6
GqgEda6hBZ6sjEXoEk6bm1PrGY6plRiAagPHLh4OJAy8lsIqmpV9EjheFqhuynAUfK+lKlGlE6kX
87U8txYlFKIw8ZwmZYwwQL9s37gkLRvXeTMo9r0eOldbnXxlKVgcxlWMd7bKFrCd/oRaBxISeMM1
BOIrN/JT9iXovsYtF+IbuZtAxTbVf9dLkgvry6pf8jvHhPcS7w8BLI0m/riK/JC8Ob7BxEBcYJPD
qAlhhEtjx9ATLxr5+gQWg3qkVbuE735OHdOvZmHOmsWJhkc6V1FpaCwRiVlai4av4FqN/H7ZP6fS
NN6mQP2WgppCA+jFqrVWwzoHZmMtT8BZ0YwKYDFuH7pNA9lVINwHQMPtQ7YD2XABFjqSrZ1wsfBG
wKLnzWkDhp+sqvZyiVzKj7cQ0QvqFT4oEZviJs1hHKL8ngUyAM4sg/gBhEFAvRyzLS3ttYOjRImo
uY7PVNHZFNFDVeyD3eFD/J62FX+pwOjAMA++uS8CqEiO4Zr6p4Zyzu3gi9JnQAys6JRuJtRnPaS7
Nnhf+pdJG1DUHpwpQDZR3QPONQMrif6WNW/RbGEyn0Pv5FooDXSLbqG53aJ6EXoCGpz48sJxG0+F
NOwypWYB4vxhIXRyiU4u+3nunYPLXzjGIOfeJl4EzYUnrRNP54s8OAW9H4GpCDiR0r/xX8UVmhKm
d1rn7vlP6LXMpIlmgT6rZuU8crPnxCWw6kUu1dBuSs0Wv2x7FwhE7ZlFw8MCQikI8xov9650tFk0
C5bA0nkd3fc2QC96xVLgB8NluAgXUB0hsQOu8Tch9eUkWZui0fVpbXs1ALZ6aXuEaeOFAk7h6ubL
ApXmeNGzKFlDyxhJ+ZOn+KIxis4gdKYwcJmzyoQAAwUtc5aqNRdDJv8Sw1ODz7Bc0ccQLkLEVOfL
o09dCjIB8kxnJDXfcDUs5t+IefAyAEUeo+YVfy1AMpREN6xkagR5pATBvnAWIxkczVM8hGRePY7L
6GcvGFWWF0ZO9KBbMAz+MEt+4FbNWgRhMr92IYWcq7MevekByjcIpBeGS4DueKXYu3mpmTV1gV7B
PFnUbiQICWfn2QnplcKVl9T9TXOoSAdeL5hWTgshBwG1OV+Lmbf8eAm36AgFReely/MPbb5R5uLZ
LFdyHX4q/u+4Z2/82wT6r5ypslhHHWNpzA1mOXJLht4QQgLq78jFJWfm34DFuC1/T3ycMUJwyLjl
sVhoM3VuLCC3wzgZq86V/2hLGXI8LFHGrwj7kfiRHy/CnXhZ5XZu9RPQyRIYeu6bcCHPs0WMaRDi
RGLIEu8E6Z3hSmtQOB5IhXOg+CPzQlUyy6yet3yUc2FLisVpHiOCEC6pRpk2M4oV2TG2167EorRZ
mnAIXFahl6/z9Qke7BWlDdAJkxj2WV5QDoq9JNa8NP1zWeVrYb4UPrRlTe/2wtgK2zbyFlBDCzb8
9cnnR3C8FRPgRhgp6U39g6RC5Y+eUFOAqtRLVsPGfBWGCkPU82W96z3gFgukuDZKIED5101KpTXD
xomAScwZWmnuzHMWcM7Ckli+5kzZWFPIGWBKgx8EJhqoOhZw7YdL9MO25bz6NTImkRdnbF5qO8VS
PfFXPBG2NmAlnwBgv48kAiqBsyabBVExf8TLTkFZT9iUkae4ozug0qRu5wt9sjN+dlgJfiXIVlGg
Hss5GZPWT4Jx3/qyxxd0ojTEa4ff0p9wYVAYzp4e6W65nETNtlxmKzuZ2YEG3YYBHoa/z8bBOKi7
MOjDqbnTd9amfU4e2+cCnpB8Yv84PUoHHQUQBRKtEHbIZwPSprcQQt1d8sf8kUF7s+OGAikH6P7y
ma+tg2JNFIIwh+E6NX/wq87G3Il/DuaPZN2+JY92wat4S/7Yu8sbuZpwlz9e3i7Plze+8Rz2fv8c
wtQn+Mz58gds8BvpQIeA3gp4inQwofgHLda+nR6pwEUgHDRU+COlqHaabmGDaPi1nxCP78/9hEWR
E8zbVywkSlt8wcXev4Ue5+Qf3tmCm2B8PsNLgu5oj/E4hmBF4ZMwd+aufm75EP9zNvYP8wdd18Ip
oyNLk+Qxebxep9BTHCgLMhm7ZF0/i2FI1nyIxwy1iW3wI1inYS1Zqzsu+uVE3hWrMGAjgy/BtJqe
dYCQkL0dYceFqSVhV9MoAyla5sXiV6xDAiAM8Uys8GV1mXh/aByGq42wDbxryLxmK20j77SNHVgw
mj2rOwAFG53mNDijgJPsMgGHC0Q/xK/bgflwRp1jx6dsNewGuEj0BzOgkoylElAlivjyVWGZRUHE
uZTwLWPNdRRUECiveciJUaz47dZH7mgdcXhBLsB+yFawzi0Ut/cF4cA56KBICtTzhEROP79sykN9
0F5PEIs6rgyPvSvBFbUFuZpNZWdyJVmxdcCP9/E0fYpgm16rW2OtrWU+V9mURT5sx824OcEivjIf
lA1yKztlM+zsh06bkL++GlN5Jz60Q/HckoaQp+Wz/p85YvqSR/NH+1xi3WG3ZInbP8Jd9DP6mYIr
2ipvUHVuiZSDG92X2+u6PkJTsz/vYeZfwWcHUw/U8I+C0WZcnQErsqT2YmHla3tnEjxnAaM1gKaM
IMfgPbp1e4TmRnhOKwquOZHcB885GNCQ4tPFW37Z3onVBtDvfU7YoNzG8kmliUnZDrseNhgzCAOx
AqyNmLbrLglkdvzaYFCiwFqnT/qkgh/lqGcMXvZU/zX2Ytg0PpMjV7fKwCd5m0D0oO21vbEfXhht
Zx89OHt7Gz1AX/DKN7InVbyBzgvjJ2vt8MHY7y/x9KzxBhYv1vla2zsg/GNQ7+pWLIlI9CYKWuJE
UzBjzD4TE3iq52bQEhhCsM/iCcXihQoQbGDCYeKsL34JxHRSr+rnaJ9uLyvA8Qvds3fjGwpd+5Gd
DaMA3wguQPfqAZ/oFChuDl5T8JNXnKQCplktmt+Sry/gqZ0DMeaWcSbRxPk7LAW1Mp6EewYJLQtG
J9i5oUoyF0B8PcmNl9C9LsZsIrmnnTiDNdwkjTdp3VCZwoVcr+P9AJvKgEEgxsD/yrW6slfGK4Qs
S6rolwXQ7/MREjpfMFHDN0AMyq3hRc8A7p6g8r0u4YF1hxU57BXM5vBaL6MFVNjTbPpXmiWL4zGd
Qx880WA/zwEv8K7p6upJPkQCh1akXM876e95Z1V0YV5vziApdiMw5k29yXcgYh9KYMKnHQh3vgOB
R44cRsiP00N6OPEL9ov4X/6QHhKgrQfFnsYHaQ8DAalOgM9B1s+uAUzgnYcSmQS5Rx8xQPzjFpDK
lH42ZzP49soE+dWvTRiRDUIFq8v/UHZm3Ylq3df/RIwBIqK39PZdNCY3jpikaEQQEBA//ftb5n9x
Tj1nVI33cNKUsYG9N3t1c805BweR0fp+5dqb+X3eh6MpmwzgWC+ENYREZr6E51oelJbUuwWrNMzr
MEBa8GxdluflDd5DRpARV3zNHTL6cNT5EFfBcpBMkolQwJzZvYdW5sdnu4X/PFy20zMka1DvQiyu
TgtQke88awmrO46j+FSNn2/hkZkfF8nORFfwypmdl+a49CCND2qmI8HPG3hwR8/bKZxjTEw0Eaby
oXt1krGEfMmYEMM9ui3PT/1snvHFGuhUq3sVua8IBxB2LWBW83B73IRbGnF2+dBK1yXXdMd/2t52
kDrSOLG7LC/LZH39TltXWV135a7/2mP08mW6ZuGsm3kB5fP1XX6GN+Fsz6Egh/OHv7G0aEHPt5qw
Q1dIDYSw0FN938E5jf7QcoAvSkP/aDUUZg1IAvrrdHZB8+ggxMHQ/RIe1ZNoBgHAm8GTknkyHy5G
nP+8DxOiMq0mNMrzpCG8C81hOOe1QyRYUmgIe+t6Uk0u9D9AlnXhmeoieraLjpbKsoLG6LIYHZIV
lasDLfcv7b7q+e3ePER99Jayl0IN2sI2D+0+3qQv9b67OCFyDptqX+xpLwLOsR9BZ9ObjJaXvXAW
qxM0I7KZTgcEodoI7TKCbAm8O4gLVE7m/05nrEHb1V+MXviaRfPBYriI5hfVinaaYg3Y7Dnflcw8
TPgy/bSpbkwyg5BIixSGPXqruZnfWlyaxoVyHF4+KD+22S5DUmRgZztlFQ4RqAJm7sZbSqEdaKex
6SADaI8QtahcxBCCHHkKhnO0IouIuNJisBls4Hhc0NqzqE/pDjoyTmk+cKfSZWssSZlDQi55BUgq
pLlP0hcXwuDbbETi8aVYXImVsxcZKlqcCrvaq0OGK9wg1cTApRce0Q/mZ7yIXqCogA9cxoVQeKoE
MiLZJ5ItDkUGbQylOHwFMtsVy5uG+rk+hn4VwaiQPEczFgYNGvggaTLhOTGnBp41flK7QxpGggVh
PxkRQjTLzCGYIDeROjHchnRQkOkQG1jNf7IOygbPPGghgGnG95kcyco43GaSvSng6Is56XBzJRNU
IceSLC9zPCKxAeIhgar7GH30neN4/CAakR1fI8OArCJpDwUWwjigDfI4KZAOEVbAZ1ZIMk6N5yCo
5unbnn/zskPno201z4MiiHwQ+BO2bWFulwOK/wFGZJLNJYU1cFtyOT2yOugdychLdiubsdig5YI9
OCQNcaQXupllcEXw6eSwQhIiEkbB1kVweSVqpRj+DLaKOV0tHIQSzCuj65t0CvsZSSuZ7AFJjuGv
21i6vQ1SJvEkIyl0cXuupKbkk1XmL3cN5+hmvtiE1B9ygn3/OsvG0SrcNAxjOb5sQPxz0Smqcz0f
7cQMc4a9CLpAGZuk0KAZDZjrSeMP2frE9gj915Wts4/5K3mkgEG/8NhL+J65vSD2Qq+FJ6+Ag3cU
5IHimeNoHrFazHELXwDWM8F4ydt0AQxQ05qnqL6c68ipg3yq+pnk6xT67J/zXCze40BD/frOoob6
YTU60FwS3McwtcBoFq/pdX+vd/m6m3fzYgJD71KftYs7zIfp1ZLs0RBlyY6dCHlDdt3ROPLlEwdu
Oh+cEihnIOml63QCHY8tA/TMFTKCcFYc3dC7Ih5CsyFBdbu8bgYe3AcxkbZcKyIOWFe5HKwIfF7R
pBewGrjWWLXMcY1pZv8nLQnh/3OwZMBEQ0LUH+Szo4lcvaShyD++S3IRugihF1gUm+NE0oSSJAQj
kIzbyQ19LfNl6CZMKOZCTH/Fq0uvnpCe9EOyAkfeKYG+djABD+PLu0nuaUguluwqvKWSI9KwTyLo
Lb8bdooEwpWzTP1q2nhinzgL/3q4QTGf+I4MVMtSSmIr+1QCdVL8UiUpy7LMuVXpTSF8LoiQU5gH
r8vajw5QD7K4yf3ixpMrRR2xZOLyhSlSU+Qez7wKls0zviuphGnr98lyyt0wmGQv9CdHqzM7F5kz
ilQNJRMLncQ+M4auiFu8fn3RJvm87hx7+liKBoPMq85C5fFTfqr5ifWZqcDEuWnl6WKYKxbakcRf
Na2mcEQyOXT/wVjNMKAQI36dDN4dZbKhvSYKw3LHOFjRhBIqprhEPQT6UpXFyxbQm8JM2JvKFCaT
ftDgVggrZn+K74E4hTgZ2aTa9lC6mEIzGYiA4t1vFmfQH74BdQ75eI4+De/Vl7gmCSrrrKkF6Rpf
kjq4owZaVhbM5JLpUj9zcHMkcxS/T/qvI8UUjsnEOZKcg0cVzdFnwEQ6p9VREZD0F1lAV30+WbID
V9QyW14mWdqYDN+ATFnoI11KrH91zXdJCITjgszK9XRjM0IoLUDMALms4MgOWvnmazy5+McXSQVB
dE3yqwnkbQpH92+ccctIXrwzd3/qmwgth17JAsudFLdLFlyfZ9Q8W2RT5WwLhxYL9/qr9eTVgLhw
rx6kx4rZzYWczulvRQ1en/S8PhnGEeIHT80mBgP1mQNJzrEk0mqHlmAIgAjBvaN9tCu3cju7tuik
WV193Bduvno6GpfsXD0mM1kPWOV4nT3nh6785qHaKVt96SEj6Khsgxm3XP0LyTp10k1uLIjyU/XD
X9Fz3VV4bgmeXnGzDDaSyJcbzrSEER2SkJEZYE4V2K2wwKik8AbGUvuEXamWtPDTfXoIW9IoKD8H
O9UfBR1bH8p5b6XX8V4Iisy43ft+lfJqqQIM53d4zxMKJfo2d9m6ZgWFDXrp3AaZkTs/pTZydUrn
8dRc1S055vGidnnoLfJBUrgpBYo4IEEXZOSbO5enksNT+Sl5cW6HF/D27HUSTJTYuVp25S/cm/GR
qIv2YlSJfo5zZctOXk2NMRT2oTXk5BXIAZMxzRFYOwoZMzWypYwig3BexBDPtPscslJy9Rib4UQI
HTVSY4b3LAJx1T3/gtfCfSzpePE7SMN7qCwWbuHGH5g9fJwIp7nz04PiyY3eoY6C4CAQBnouIbFg
SMD+udpy4J5fpe6TIX/1KxlfZwwko+n2fcjyveNOPoV0/vj4XrlMW2oF+Wt+qkR16ULwxM6KaVKD
4enMYIhN7zO/nF0yhquIYhKTj3wMYoWVO/TLseYN/ZtDzZF6j5d/SCWpx+Xk7v1NYVfKAWJaxdPA
yaXB0Pkrqm32V4pawzXDk7ImIma55NKHc9V3uGQuT5ZszccfUVcvHR0hyosF5XXDpq76JeIySHnh
YFxnfd4Vzr55S5qEgZF4QyKOjJlLfKEFzw4lj0M67z1YySm0wMzVTIYS20FfeSC6jTREMuiy0PmN
oVAwKeXI6vyOfbev4tAbY6wjESZCQwQ2MkZi9XrEoTefoAwK9ce7+AFDDyHYDk0hdkREGYiUsfDJ
ZCv334/ZF+8pJaruE94OEMvqT4lCYJyDExIKuh60WI0BxonfoD+bZ3NI1VXcCVzi4cJcsTCn4Vb+
Ig5E0wYqQROXK+6yvmJVFNMCp2U0roTGBJEon4DN69j/c7fGghYMLbPMK7I5VKZ4cWKE1Slwb6LC
tfyaoAQ1gh2LzmxI6WrEoHkXeYfnmpO7IPlO/CvCvyW+lFQ65aBf0Y3m97cqkOpjywCdqWrBsaMi
TnbbnD/RQXpF+upmcQlW3gkw9AqVQWBvFad+TW3xPWiOcFS7dcNNxv3e4BjIequn2ClKAXI038Sk
JYMbforJ4QKm3K1Ba6s2dzQbX3WC/JuA0ke6yI0w7shBzS8OCkjeefmLKWACUWVRGCI5EK+Sm1lB
u6V5+xvjC5Qygo79Z1Gc2jAsTlDd9GkzHBhP1td/1IZviXZ9dPdhOhOa8p6NzCzubASReW5pn8is
QsYOFZ9HtyObV+vKhtZQC268ivuZ7fg9sQkq7SFK98gmuLV75ypBZ9nv5PscBKiRmyUdzFcCmbku
ktQMBZqsdoWqtMJ4GpYg+fmldSmFfygWqIjn0foAPhwp4Y48si8iEs/n/3wumyobquwa6vrOTdfn
jlbfawxMMv+CXJ9orbJJmaBkSkzl3nhqzZPvDrKjbK0qlV/yJJs+W628Ka7YWi4JddZPHAQ0vHXu
5rtDkGDH0PLTwgcPP5UTQFzAFvYD/+6NtkCK2d07H32VAbts/ip7NVPqDKcfmUVO1qJOjfwVPjm0
9PSqcF6NIyT+cE+aZESel4OF2MvAZURpMrhSM5cwgn/30JtiE8PcTBCVxKkb4K8NcRsfhztqTa09
CuDOZVwv1hcZOEjjgTWQVdrWjKnJJMA2YcGJzZCO+LeMdG2lDFLI2YhqOeT4v/Y5T2ycgZ9ToEVD
lzAXjU9c7RtLXcTA5TRLpkk+UJY8lojZpqvwUy4l3sjKKGfzjpG5M10kfuwXWQF9O+KroHpKst6F
MM7WF3x3kYB8RSabutGIDPaIEiB/FVfJJnGNrq02gcKdVCI4Hw4kmxbh9wUB8od1OhlewXqUtVpY
798vLyf+oxYGZLexvj9fX6VaRpeCNbA+DfdzJaoBVN0owaJeHqCdY8FF4h2dM2+HOKYF0QQzCiZg
L4tORqnjslsXETtYDH/Wb+OkL0Mfk+xkDqqs2BPRRwfMx99zVgLk+WP1l/a8RcTaaF6710EeRGgC
PNBUP286eT/WnGwAcnNUVs+NrdClwZ97YIhKRs9tF8+FfoDtjqBXNBAuWBPD2u/30/VXsHeGpq3T
QmkB3jhDCtznnZDuZFpQ7nquKdR8OWsEwdE80SjjeZp1GnnnKX4xn3lC4InTSVc9+zhhVhaqS38/
SxtBQC4GWVdxPHTm7xzMYVQPuH/vFxs6ayceeH0mEuq/y+boA6TgBpILosOVCTfI8aCG5oZTeSc+
c/7+4A8quvRMFuGrkKv2Ppox0XwzPoMu6LkSUvd3ApxALM6/byXZcEMrQnfkFJplxbsrQAhU94zi
QxBy5A/LICnx8wz4mq3MOUFN7mggObgk//pSjosPHaRHGMQbzVO5r4GT1DibHSuakB8KcTwaUCmc
3XUcbsoqoLFtjIeBmyFqGdwRKOOitIDF4s5AstFWpiXLfwj/sNxLovPABZ5k3k6FNfSRO5wYCGIm
PhRMAlxIuC1aWwmYFX8qd0pCnje12f/ZAGQTyJB2CL6et5zYEcid0V7rP9UjuE/t1IFylSG5blG/
YL1d3DNH7AL7RVJE9NBSKejyHJlnHSFpeSRFCVeedd0aJ+NVPH/tVXulqrsrKJWm8IfBMo5Kmp9t
n2VWQY/okmuZ6CepBwuyg5DvbJsnJInlr9mWXy7o1XH3ojWOpjy3dbdLnzX17ltOlFPl3x0kjT+P
po6cKmrJz9AjoQpM43yBEG+y5Iu0JiU2gMx+sXvCXLQTJ+MlWy2gqUuwMdyNPNMWUMETLwPvlJUu
IUrfxghT7mAWXIfRJIx4LgebSg6vrlt880XMapDUyrmIM3W+x5Sacg/NY06b07ihjH1h5I5nCrty
fvyUgZ1e3wZ2KsAbN/fv5Aa85vV+Gr5FnuIeqfYqbEyCoDgTDdE/Z5duSUxUOMY8ttVxDKijsQvn
sZC/FgR0pk345kgkJLFQxTNp1SN2Ii5yoXPhWRXfBVjQQ9FQdfS9JLyhRXXa5f29Xd7s+1wkK88H
SQFITKV6xVhB/GMjlQlaUAmi7uAGBBchSqWF56L5Oms2hh1N5b34iaHy8pVBMUGyCPDkzjUXHGVN
CdwtUH7tE6zJ0Xz0eHNzEn/1vPjr9nF3e54URCQMFBSDoB8Mvz60YBA06vGlWx1q8Bymj8DXp+o1
e2NS0p9K/WTkD3kg+zB5gcS9FLR/Qsbe53AL5HIPcTAKJ53nu/Ynqs4rDZzEg6t48JkXR8Vdxb3D
L05x+SK6lbJnpSWaiNRlSJ0AaUj85nAp1ZfsO+M7ia1vcbkoQVwclH8YHNVBFp14VvSl8KUww0S3
/EUiWx5DxlVztT2AWqJ4iWTlNwWdvp9akOBj6vEAbtEoELBG+HaLbX0vb3vf98koVeO7mzNeEt7/
jBXTg9Pi3j4eewniR378JdGxTI2UF6hB8qmkpGJ+ME3SjyCZDDmn1E3cZILfR7qH1mlb5wh5Ss8p
FwItgU3LaVxsGDR7AbwshNEdy8Wwm0W7NOzEHSD5E3rDTW2tp1+URJHAQRHZLhfyTnJ6qpcTf0se
wmA1Hj+BroxHfj0rxgVRORXW5yK4bu4fAoLJv+RsWSheuVGdI1cFOOYFGNPhupcJl/yBpCVAE61M
zHLMvSBR/kKWszEZfo58iFsYDYZKY02CMsAnkZ1QPIKBD5UVcZsEPtHkTMlCwDb89PtBvb0Qk4y+
M7chTykSRUNylPdF7vSDC2mvMyKfiVsg54sQNTkghNx5Tn9Wcs2ymYpH2Yp2JRawnImD8hNd19aX
YMniLXm996v/K5gEjNEW1DATLUmPnwxfF0STDqe9fEdo5BmIsJQqq12iSsyNUHG7dLMh1UJhDOWO
dEbPe1byqMYd8ZHRvnjLmeSExXSHGRMGeK9FV5HFRidqO5blp7ujfb3ChMaUGaXgLVinO5mUfNV7
7gSIzcHW3D+YgIGAAL3kL7RhMRa88TfKqrI9CL5IXvrzJVgbSc1Ujjmv2GTShagGyZCETjUNOivA
YdhOEHDOrLfh0wuFQcS5PpVWIVvDwskqo5iEnRs53Hzor5aM8MATq4e5ssPX++qLccvsL8IqlIl2
kHHxyuyvSko0GPxHBKKrMEfA64KSzLPn5h8RiNb1rnlSEoEY+J3q01obnpRacK/wWZ7eKCKt+8Op
QkcdN2AqPpvpRfbLxQdbh4bSKhQvF0+vQdlsQ2IBlTOESQIfPl02RNf14aAmBddHKOvt48NdvH2g
Me5x1wQyaNAcA+zqGI0dE2/9MvAIlC14E47OPmDI5R47OztzUnK77kIbB/vP4GTzd3CyxGH/HIXf
uhjv934YZ1dG4XAd41uQuIigrcoXy7u1Ac8WeeLIcl184WDj/4jXi92yvhFvluu2Njdr1nmwo759
sG/N6pchtK357O1q7XYyz+KGKMSZJXdC6n+t3ytrTqR7dFNf3B0JBzKm//y3K/vP6R0KuSJSs9Af
8vd/TO9jFBfDUO2lM7imOiz3GXvkaheytu6fhxDq4b981G/46kZP9Tanw2BWUseVkErD3RN3qMKr
RP6TtXQndiWjSBbnWQqiNGU+XUVjCViZnLjqajjjBuWfcgwmdDPorGQVrZKXeAA0GTEqZTtAsoxC
kQm4VIUuvv5FfHb3SC/4xQelH0JRysg+WsSk6xTKOwaBajeR8rP8ftzpVG1McnM5mR2pJUb+T/EK
thZSFmSpwgAHmOMZsT1jNlJ/I96JZiJHNJtDvH68UiINGl9w5NU9YD9C9gz3rMLfiyeSARbf7/Iu
CcXaN6aZByOOex8nn1LfK9+uHnIn1ALjKeSSHuzj3m3cfeBiI9r58aw8La7UNsiW4SNLFkXCUypQ
rb0n+URQX7P53pf1MxKUsa5QR74TE0iUnu/TsUSFOmMrIQUKFcRbK0Fg63TBcvsCwgunfVtHp6R5
UV06/7j1aTD0JLiTcFSdKPDSeRSyU3LGaJDb+mo0o/XfGa1CB3YbwlFJOOCX4wuikucp9mB8sTcE
nyd2AIlFmHOaQ6Y16GOJV3SnWg8++gRuJHEYLDr1GGaDU5CQQGIZBZnhhwPonIHV+GuGT6uTlR3Y
52fMMoCMg3/eqIzSlPQm0Z3kEogt2BdNh2mRHAlhGIGiHEs5R0lT1C60m88vwo3WJSTihRKWXQiU
LpRXKov/UTlGz8//JiOJg52xCjpU5MiUPE8kxsOP3dRJvCWQvGUMwlWCe1nXkKFzJJ44/Ym41c9V
L75u7IZuvJaXyVtKABPzIS/vMthEWDzSPpMaqQM4icjD5sZ0Khz7GxEF5wAQ/ef71WsI085TBMTn
F7eby/ARg3gXohXz9UJAl3noWckvXBN22SlCisYX15CQlGmX0TRAjcsextbmXHCsca2/TPChgtq9
EOnjbi8UQvPhCvlpeH55EHyVy97mv0TKVMMoSk0jTygpDGYrH1qnz5HbWNoitrU14jXufW24JW2W
Ljhn50wt4ub2lnfRC3xzMZjiyAokU0MIIlwlC6OzFDpwl8oakmsUbhB4AIojggAzY1KBcdU5wDIL
+g0cJzTYyFIq62IMCS/uAUy1Hvx4kx+sLlUc0J/RqyBYDf8x0cEP950buN3au7rqVvMLtKNx6cH5
YuxJSOT+QCDVLuDayYjSEYnMtfj19RL/GPT424CTwfYbNtAmp0GbWaqTN7+W/O2NDCJepCeOckr2
Vqo4IvGYuQNwsB/wbiBNC6xGjvBN4EqZiwPabqWc1cfbp99i0770HMSo8Vvq8QM/ZjSpxjWcn/ID
jBSwZPjIBStlTnqEETPxfx+8mn8+r5+roX15cvtQnesGUsVf4KmA80gAIdBf8RXB21GFEs+xdF/B
u1I0cinG4k3hEufe8VXK1r3g/o0K9hx/bHrtW1ITkgxwN+1p2KTYk6wvhDSH2/vPCFw8oF7vF+q0
NYVt1Oe90VvmJ09VeBLZ7m0nrmP6nrh30NriFD/s2oHVl7GEEp7tGXOIrWvt0pPcPcmxZcteNsSB
lPxWshuNeRYQQ//6LUCyBO8zARomR739+Zk7d8Dj4lDiP3tUuty7zZyHABik4Hf0mNsgtl/vk2tq
nUH9oykOuB9s5BUXwzZcDaS8gdsnsVf9IhhwcfzE8b2SIE79ERlWkoLcpWRkJb9qCyrJZEu58Zcj
hlwmXE4t80dUFchnpyA5UO4mg8wYUgpTF3I5Q1IRUoEi/wr8qaRgnhP5yHpJXDUQsJxcbohXzjU6
zTrnt6tPdaAL4q3U18/PMmHu7Jjojuy7hFAXxvFIRrDArEnJW5DwAksQYILU4NLnY1d2dk5IHpaS
yV+5VFXpC/09g63TuqrTQ22gwfZb32jPeNR1m6rpDHJ05rAkCDCeG69kfh4rceZ6kzu2QHIY4HZx
lc7PdIPsiJJkkWTehUQgUhcuSQq+HjwPW4BVQMJTUo9niVwFz06zAmZmfHT8jUl+8fX1lab9FT7X
1Vpwy5W4ypRUHKkwQ5TPvxPChJ61k5RSTESSfYuy+hV38uNjwfDy7F+/vv7sCNFX95ch+a3j7lg1
UdoMOjijicDqvdgoUCozSd3pGCgeozaZzehs4vhJ317HyE+QX+4K+zZrZrqnfKpPP6jvtpu2cUxP
aUhbymPQLmOxBvtz0HOrDTkUbAt+6MX+VrBBmIRJBUxIUC8IJCEBnX5edSD3onhYvmH4TY9vqLE8
k4Gm9zjySB8/QUBHF6whdpqEWO+ZYEXyhiRnjW8hirkOtwW+UOobb0A2qN1DEOQD4vMNgPtj/iUt
ZTmVJCk1Si1Wbp8ag/zA/PRt+CQs9X3IErl7V8mt6/haP7ZfEobqnswknuKF5GxsldunuQUAMTqB
nuCnuFJ6YL5WOFXSg6A/U1XXZUUW4nm5tS9IX8lfQd1wkZ4EPXjIt8y7gcwKUvkhHQoCdNKnBgiN
YnL1zKmk46SXBiFQumkKSl0Fqelhbve+jSD6bLYtA6oH0jiGLxdc8EGMoPs2poPczjRMuBx0MwJU
+ryt+ruR175LIwMVlPczcK1iTvpsksPifwReewRAfgNxPnJ74+5N9qgMiIIgcYGf09REp9ltepXW
Eto2yhOtO7T3PAKBNg9WvHx1Axy7uyCqcd6dd9EWbDzo9+Eq2l7k0c1dJV8HrhmsffsERAOsJwP5
QGiPDjhIp2k/kTtv2I7zdxJvpPzIgoEQq2jtMF+v3gnEMI6sJEKloQ6i6yCSKoAr/s7pdNyzRhiM
Z1MIYyfNLNrNkhTe8igX4JuYf0lGqd7gUM2ACtN3QXVhnM950p0uPDnuQTMdjKUtqAnkSqkOvErK
05yejJlyat8HdokLBr8ZMLjCz3eRoyaW/zpr7LcUsbfdbW3YVH4stvI+jXS0rhyUHTnAAzm/J4bC
pGksnBWE6ipWUXZbonC2aokNME9E+BlpvMf8OM2dIzVEgfmoYCAkLdF8Y91/ypNPS8a2HE3Fkul7
NBg82Vg+JHtUWjuSW5JWQjgVO5SRgSKXMycdgFGUPR0aTCrlCpt1TJ2VAtHgpAD/OGJJjpsMyysY
aQyaEx7aJfmRXWLRf4UfkgbiF5zfEn6Sf/xoAVxHeAgozYx+DTx5ePRLQs2UE/rpbJIXkFejResN
ZgvxIkwq84EyMSfDHIixZOFA0TC/i2ossGUD8PUvc5ItUvHFMh4VVwM6tUXV4FegObIJVwp6VuFK
/DVouslpSdZR/BNJywkGXH0RF6DDyqTUwQvsXkfNTTA+UNNTy0ZKJRPv4bMPIIzCNyavnQrkzcBO
AVfgd6nng+ZchxSuowmqWWuEzqiMq1NenFKBFhxRvBTokuFI/HZcSLVdtHX68FQRxOnjG33MQDUS
vzjVN8wv5g4nJprIbi91XfJMnNSN9Ndj1/gy9QnL4OnvSEEadpCUBVDiDUmSS8XKkhbCSBv4LBem
MAXMIgXnDlCK4MAEvhEKjgWkYBjoXjaWcIPy5QQqjPUN0IlufVF5BcYsnhTa6XznhLhIjPrT1eoB
yL4suwCvgfMis0pNfJKuASLLiQoe57yM1tFaVmIQSdrS7Z1IrbJqBFsvKJ2IyR964lxmLuAqydup
WHuK6OzF51MHNiQZE27jxsmny/qWYRWvVar8gudQxuJpnJ7uBohbgSYdcVj+bBWflew/+Qm/tX/3
B48qygyMYukITKMPLERMYUv4hkBPUFinBlcgIZaU/U6hme3saxt9g6NOY4RILksO/4YjSdaXbNmz
Zk/mSMD8+FU+Yr5PT0sfy8D/+eTN/84PQZyAHIyukib77ezz7JpF/YzcRnaQuvuNWPz8AWh6bG4T
sJNixo2DVOQ0r8PgSVlbjPvxXar1GV3dd9ZHH2y7/inPDz8Azfyiej6JYtBVSnA99N4FsxSNr4fc
HQV3gHsqgyTpEgAqLm8CCJjis8b7NAdB7IAW7+jABhEt/d2AEol0J4qHkJjd2yRkO8w38Ttru6CA
LIdUrge0kf/AZOtfuGWe/plx6slK3lomhbQfzyR1cBAfpTxUFPqBEDJpkrSRBS718uOaquzsmQM5
iOkWl+Hs1sAK7rQRJlgrWgSDEATcswt2QUuV1JOlaHOxpVqcENmXhLhSaexRtXrWq07s8hi7dFlA
C/bs+ovIokgcLNW4nwKX5BkUl8YsYpqfXDjq4bTi9JG5O9u9sYSvhX3ZSaNP/CyISaQsmRkcBQnS
ndwGiO7kc0wWLYULqXybNtVqQliMy8Cp36ITISxFpjepjo8oVJO7JOJtJlIP0N+75c2isj2iSrWR
qNkfWxvatB363yhtY91JB9K2SFueRlZ3IjWrK2VxsVHJr77z8AXHDH4P2wSambPOpkNpmPVCt+K8
5UoxsDNt9hO0V5Ra811I2R75ZwnVX/QNpyxldhkD16QziCLRunRHO0ENSrDb2yLcsRROBRLTVElX
faddoWMjr+rRmSWXReF/JRW2ozNY0dwMPEDhlHEkFXv8clpScnZPfRu3DGdTDhxP9/4SB8lXGPT3
0tuv45VK77y4Y3rQ7TJakuU3GkOndMtzgIyk9V0KgiHYyAYrLx4Oxxu/AzsYOlULgxTNtH0C8Zjv
pltOSUvQTk0PncJS4bXSf0rZkNbWvgvNt0QL0vYvMPgz/pt8/OhEQy21R5rl8/kFmDZ/p9pIifUx
fXbp5/R6/ZyHnFkjbgi93Cd6uccgPSkgglzYJPRymwxh63WUA3qHEYF0/HVdXCkLqS8Cg5WygESI
7L9uuX5GwBh7iQJvG/NDp7RUqYRqbE43v/8qxROs+07isu7UnQR2lIJGEnxkxVEHIuHyjMui75Q/
Rd+C1RnaU3UzIM5MfCDhmLIgoY9Adm9slDKWep1CrxDVHGxuIFUaCcqluJKKP/PerK8hZS5KnJyv
7hYr+qq5Am2u2/FKnBPZPqXSWIyPh4rCVMGXTm2t5zVuBkzg2YKt86QrrXv4+AC70Tx1QXJzOdIv
Jd87gFy4/JJKNRxJog7c+wqCp9yNX8X/nw5tx3SUF/ML9CXUCE58ktg5wVL3NwbA6ceqYUU6xlhw
qThDpMCphOBJCEpWjN3wtaA76+ffF4cW2nU5keGXmm2Ot/YMdymmZIyQiEMJaktKlQLtg/UbE8gn
gjrzlZeEke+C3ivegBS1GKoMI/KYa0C/5GLqJYVM/BKxrdd1SmwtBga6LzIBtJH9H0i2Oj0DnaPb
o1huNy3gTomGlDfJNVevCVhqgyTBn22P9l/RZB8lMpSHRwTaIyng/CODf7upcXRTk3R27F0n8Lgv
0wZhIjV3W6bjdvQ1RHuqPmCpYev0dbo2gS0ei0l7/QtNnPk7eRBaVKqhD6klGGgD9LXfaiTV5Xg+
lmWazvJb7LXH1jkis9udyVsNvk3dfiTsjzmw5tta0b/DM7Xw7JcOhbJO1cbA9UZwCV4xP6TZA+JP
a0Au1iiG9iUfQNxNHiAtD3ed7N9Z/86y9/x+tbX8vRd2VpEAEilBcA6tQd6uyvM2upEDLy+OZqzT
Ip3fImNCGsK+qd3LDY0T7Uh+K6Xq3/ojCFzv+hxxXeueEBEUUEAUAPpS7EB7cdrL+zHq3GGxvmnv
g2GzP5cvyjkYaN+jAvTZMQ/ONwOqmlV+pM2m5ZSGkXc9D5ykN7CMKP7/n+wRmntDqDSHyKaov0/2
ZXhs+tXojvp8uY6ynR59MMu5/n2JsUyjcZzNi9vaVFbMrjLY9Y33vyy2/62DoYSGqCRyzjCRITj/
78XWZWgn1lF8nuk9ekJy065rild64kKQ7SqZ4TQRKLvwPW/XtZm+tfk819BmflyrSfH4mxidOFX/
dhlHKholBiogGgRGvxP26BAJV6ViJLPoOK+yiaLtmC6lXf/5mn8nhpJlzQH60kSFjKv+9yVr/fZS
GlWPFDNdNunkSolD27FkGOUML+X4/eeP6/3n54nmrLA2jxA5+ffnndthMjp3t/NMyZb17aQAMW3N
IfTRoAXv3xocENdkSQN+cV5hC82gGo4TnABl29eAL122YTnnoYLv4ayfeJw1RH2pMh7oQa/0Ne0v
nGH/kc0aDXoGQpAa973G4vj3+WppWZWjsI5nsZlP85YI7LZuB/CVaKUXmti3yyXIL9uah1rF1VPy
kPn0WmmLoqbJpUADFqF6s+HJdQpP493Ro5pctvpeVuyWKWJear7Sbz1r1FDvMGg2bBKn1gwnTPFe
ETof3s723SCR+DgHdaba8nic9GCjoCRm0mdwb2EvAhMBwCn8mxrJ/1Y1hyYiRkLWDjqXO+K37bdp
kktY5qoxK9j1Gn01uH5GXeJ1aumj9GQVVWWlbeQezcpl8/YiMyytrvxKeureDLGfCejsc2mpTeTc
yT91EaBiHENNY4bb1olyzY6qbBk3+atiQiCB4Dh9teX0cgmd0bkMIqNbZllmxzHFMDLOJoKcaf7w
1A7stnVuximJ1fvQagorqb7vELQa6eIBGsUg+4E4TTQlof0g44/grklrTpfDaTQaOmzLi8rMmJU7
xR6QHQrRM6xfETf9aASsnnOM9dntet9p2Q2O+l2mIyBdhn/hm+z9z5bDAIvG4RAOc0rUv0vOdD2t
0O+G2Z+pSuLcRmBJ0tzrU0TpbrE7jOlyMijpyLLqcGOjQ1Rgm41NjR7jEZoNJb3ZRYUs20NfmVnr
KWrhQv9l37XcDS8zvfwYKgPnz/ew9r9Zb6xgrye0+EimAB0QW/kPoxybSTyq49qAraEOLqn+Epsd
2WSViQ6vO3pR+hXlxMRvqp2hYOuoT76ltV2V3hmcXD6hGzscktpIEQc5XEyKRPDrVmXjKJ0ovlAI
rIfuLd7mZhoMM5yThkY0daJlJYJwuhWr+ja+lt7x/tbCLHfO6fXUrl5yr/1+f/hW3XuTKIKihpBs
GH+E4FBvRMq0VSWALZp1vRrC0RJRi2FV6r4GA4SmkjXqJU5XdJPzXTJMg6+B+pU/XrtH6dbZzQMg
8ZYNIPscQC0S08oLikAZUhxV8u/OaPYXrWflNUF6pX3XOeXWiKpOQtFZ68aFye37egTlNevwe6O9
rk3OXeQ0ce/X4FE4kXBV14+3sjKd7gzponl8McpqZrbxSb9QguynfhHRoItafHbL/xLe67+zTGrM
Zl+DsI/bm9j/dxR+Z5Rq/3Ed9Gf3TkecbaYPfOUC8AjEWD9B9fCXatz2t27ktAMQMv0sqOrZ4zZt
uZ2iIvXyLB83SMFf0H4qRndmZbRPwmpc1pALd87VhK5AUfymT7oyIqrTuIOHfdqhbwFCt9Oefkhz
Oq7PiZc3d/fY7P+8Wp8W5V92VC6vz601IHUxQFfj34s1b9tzWallf5bRdtmZTRBm3Sa6Wi19MtnR
0RpIb9jDNXN3Mx/28Zzb/Q4Mx4Am7QuQ2vt7aVKs7CjNkgB8TMJybbYzBSVv6BHiG91Nx2yclvv+
eabSs/44aPSwxklCQvh6nV5CCs9c+TW5W2YGvuBxKODX/PMlaur/4+y8mttGti38i1CF2ABeCWaR
tKhkmy8o2UdCzhm//n7QVN2RIJV4z32YchjbDTS6d1x7rU/B6ewdZxeytK2xjodMP+jmL4H0Qms8
9RVUBUW9VCELsFyw3s3wQ6mWfmU8asVwGkaGB5gWMeVq0TKVk5S3AXX4ElK36JRjnuE133eqtWnl
YN2k3UJqqIL0IzfqkjUPaswoRIq9RIs1l/1Vpq75H4ryXJloyAJnYCDbTByjvRjl6HQFV9q7WIO7
0jNcFY4yGxDfJIcokZQxOyfX72O4VVsZGVLXvxkZqwyKbQXqjOJSvInKlQm5BXhYehTBlp2n075l
i+ElAMLcO9zshM4XvwSy7zoR9RjhCNr+sMWNDpOWGuiX+iYxth4gGdqHTD+VGwmIYL22iZGVne+f
R7RIITiJBgcppbvA9jdDcm7HZidlh++/mPkpuOODQX2K1bcYgdHkWRhkDlmnjGqjHwjwFkr+ICNp
KlfxyW9MLpGKTUepwvgpx/BKBDDXWPmmHtR7Btu1LAE7oR50pjOGpRS364BaMhaptoAqkyM3yqrL
X3wGJNJzKIOqggDJgpzG7dTlyGitW91a6UumQUDTMG9rSIsW1sPR2MgVmZ3BmFUYvxj90wOET8Mp
jz30Rq1VIru3ReMvVZeyc0wBzAXARvAmRbqTVwJdoJ8B2oYYmqXi78b2IW+XYfDLjWTHTDTqMNTM
rXFd+Cs5QLDMsuDcJPtugV4HABqxsLZNYqftrmy0PBe4mazbhP+aBHVMRN1mEDDfTzp/QGfvkHAe
9cE8VRijTrfQMIJtUPrTqsWfDD7JJj6lHf0yeqjwAUkrr7B3vQsPsIVMpszQQOY6hazmi8QvnCg4
5ziQoGWOmPpH6u36Mf3pJd2x1Z7csl/E9iRGqywCE0NDGVPPVz5kSpksL1EcY/hHlSBnAusipTsP
8oiovwh4ENIod2K4K1w4Jd1soXHLFHMzmSnPgiLCcreNVD2mqkkmsujd5KbUkp/xaBbLVPmPwp3q
O39XdP2uMn9V1L66Plg2lDli3alUuq915nRccWE7fnPbD8UqgpDD8mkOx/7KvMlFyTuWu8Z9NQdA
zTmdnu5iUYDvFK5iVDhDuKAaDBMx78CUuZqj8SJDA0azKyj2qTB/aCkyX/Xw2/N7wC1F87OVLqHX
72QNnAIhmSrOnjo6/kTAqNGL6ZNHP6uYMYAbhtPrRgBV3eWotz+Vio2wAORUyNQ2u1gkTqC8yO1D
BQvvqD4OYpt666EXi7j+m3nxMpOSRS/qc85TlpOdUbyT51eQb+xznl3PLNw1RBXy0QXy3cDtCLUN
TBu2urAw9TWq76o1bhvd5qJQjZPjx9wqXloMghdR98mAUDSnwDgr1t+hfCmUxpHiRy84J0VEfuqY
NMJ+tzpgMwoBOV2ZQ2U78X9KhkTEQu6XebAkH++ey4cOVo3bgZ/ITxkoqHGF8vTB/BX/h3kcJmED
Kli3BQOx+UNyGni/39mdkS2kv9TZ19WzeBKFI2he/RhpJO+RjsDTcoQ9i0G5aEsXPU2csp0wgw/h
Q6dAiBMh3fxThgMrI9nKOdhwFS+LcDvAOGNjT5qHVILA+iVS3UWNgektNCMY1aItXgQbZegXpIIe
nq0PoXrizkdCX1TV35oSZnPu9T+CrlMVg25xQc6Wxq0paGEglazZWPKgO4xjOH1EM1ZWeXU7pOnS
rhIo9HEsvr6KXFRHUzRmfLHJh2hTDtmhS7tNoO4ivXW0DghNZu87BcSi5u91ur1Wy4wS8lGBwrku
9GXYQGhWYYysdlfbgRMa3kFJBid1vRWpyINv9TB9ydA/wJXhauWN8GCsjBi88Eg0DW0rRLZSdXBO
2EvJX1rlySVODU1wzwWD6+Zt7o0ENLX5u6TAVJjeZsS4lVaIGhJTBR4oj87/LY9gB+qVbzAgmpV7
Kfhj6WA9oGoRxt7Q4a3Nae/rPXi1VZK8xggO6a2+9cKEFelgjYzKlDSVyWQiPXyUIgjm2tWoM6Or
ttCz/+rk2vF1EE+wjrtYbq1rj0lcPVa4iUh9gZF5SbdmgcLW1lPF/YidNv1grevhyXbvI7f93Rm+
Y/SmkwSQjvHZeuUygBRI+ZOhpZ4KeDHcdko+d/4A0YW+LYxxVaNQ3Yt7S4tXHiPfAjPXFqgMwv0/
ckWhx/YGAM9UcIXmREl/7Dn7kpdAQQ/fZklx1RQ05M0EozEwmuPl8tqVzjKDWVrvUr6ki0s5tH/U
qw3na1GNaAY24qQlO4moI9SlBYI5G7mHO7+GfLVfFj5Ro9Qucw5CmKKbk/0NIezNh3opucpN1DPG
RQi2EO3P1AC8pFu7yAU43wHaix9A624Hmn5tDClJlz52PhXgXD5bIXiExt9lYHr6qvrVxjnBjf+3
CvGePb6yYyiTEL+T7s3hXFeXMIseorFddnR/6gRORoaX5Kz/jwn+RPLWYa0+aA3oHRxBHTCtCT8T
yU5nU3QOT5J8sMdfYc7EI6bX75pVl/zymfvWM/VWGrxfY00uB0LBc6UFqrC/dL0himZeTkb+NYl2
TQX14sA0c3UREB3lL54Ol2hvLnMqBMVYL2xCBS3Vl0Yq3chxsexJjDMdpDnjdSWEa0MJ9gXIzsJz
AW6mMLaEd21mbyIl+1H6HXyAtNrJuUboJiK0FW2z31o2Y1OpdiKHWYdtd4oJEZOwPKsQy1kpUKvA
PARoClOoKMBKMrFdtt4qVWRS8o3SNkiaF0QJBskcvWCUIScPUxt4XwJIuZCWdaIss/r3GI9O0ckA
2O6bwthw4JzIewzwFCqFEAmiWr33CK2hwvjbtrvGPI8uBFR0l5lvzSV/YXF7zAAOOoEeettsSq90
WjxzaBQLO/BWtk/5guTLh9e17YDsxuoySX81Qe9Evn60eO/M1BYeHIV+Hd8EMY+s3jTaH8171S2o
R+V241n1MhPaorLMrUESmpSLsV53EsJsOMkGYm3YzYfsqTQPFm1fRJECKO1G82B6FnlnuEzU5MYj
YGoycdtTaBqLRWIa91aUOo057lN6pAW12mFiPJAea+ZDB3sz5PSJPA15ElLO7lxZl0DjY8vhYXpg
K/4Vj/IqDuCtGikhHD09c+Ih2uYRcWDbOXFbP1jwZyT2fSfDe2teeiLDUvQPha6dMxkVkPJGTqmv
JTDcpRkX/Vffh0TXgxOqxo2nN9uRuTpBQzhDLgci6e7Y2RkRUQGdkbSU83KblQA9s0kmNzyOKTR3
P8K+W0oSPR753AJD9q2bIhBgD3419b3XZ2sj/M/oVbeVVW2DItuW6DxKtr6yzIZQiMGmkAkZGRW8
MF8Yrk98su6N0ySSAHNYj/4k2KoG1EdQHCojcPyhW3pXa8Sf+MwtS1WpEStQqFManBcEfW2SrPU7
9eAVSHXtwwKG5sSA++XSAoNCiS+tKTEFLwONqBo5nero27dSvq7hnonQHLg2eaB8GmHhgQxkoi3z
rYqrzALczCyDHjFx9ZBHwU5O9tSn3eYY9m8l88iA7PMvN6G7Usj9vKxNxVjTTFWnXq4govsxrVZr
PVaqelAOykiNHuRNfFHajdlA2E2DsYMsNQAl7v30vPBK/elTwWJSxpQ1QJeaoeo6Mskfl7ZqX/f9
ri0OdrlSq7tCfSiHn2l5JLRRGWXrVpJ50Zsfwru37d91sqvot+IQuEgSCjjg/YCN6Mv01W03ho3u
90sNaVR3ZwTHMNxX3WlUfgXu70L+E9gPFqySzKXUV4ou81M0vQLFPjpak843grkfXyHQRjcyqjo/
mID7XHXR58uucdKS6WwG7d0rBYKvVkPUhBNi6oZGIvRxNdfqy6AYshzlUlD31q3SPRnoGyJVbAbH
dLjSKlPnBaXp5SgL0q9D1VlBQvrjcrpVGpHuevlBMqGsobC+7aXkJrPsZKHUYCHHeNkZzQ0S7Msm
Bd9hg13Q2AeDomt81rx1Ab9x1UD8aVD3syIYnkh1+gQUbZ/d+Pz10HOXcU9kf+VUfyrHvj06VU2y
EQRC0Mz7+OhG1ugpWF8Yphupcfqg37ce05h+Ee0INyrDu9Xw3iPwTpN25ADENfJQKpRXbnI+xSph
qIWKfU6Bo8OlhSA6NGjcZHITIX4M5rlqqysn6ZPUxvyRZ/WtUkmtQPHc7GDIitPoxi9hAfrSgERl
xe9OLe41m7ow9JxtsM462IfESw+hiT1x51qwdUbwAij0cpVrZam35sD7ytv0ZMgxG/abtJmYSz8g
q22FRScyeKWlZSiH64rCjcBBJsqvEudlIqiaJtlSNZ/gdJcDsroEqs0YNkHq70G0bgjPiz54yP3X
UrIpAz98Xx346l5o2vSxFdug9Tf72oMVqS3BWXYoyX7TYx+bm7Z0DON3T0Klp9fUxvV5LeKfDfl3
vdmnSgqVKlxroAvlBfuObEwt5J2h+8MC1ZmhN25KC8xdEaIikz8ILXzy6+G2jIud1vc3ZpFfmpCs
M0c+HNxfWzYPbmeRyw6rJNMXkmqviojKgCut6ounhQ9BDnpUCna9GI++F2wDZTx3THrb3m08KHQU
3ZeAizUGYuepMTwof77f3rd+6acDgLwwelQYOjq7H29TEzWGKLUIpGBpoiYF+tbo9m7TrAovuFeV
8kbyqQ1FrdgiT3mqBGgb3dym03k9tZ70N5eqvWIpTwHxVSDnR0/+MwiAQGmPeksGtbmXPF955Hk/
ZvpEsNGgK4smHIXj2SOnFFG9JBlpRNGgD8NnRKd3EXbLO8W/x3qXxLc9keNC0Ur6SPmvXGG2zVQd
P7JvOlJdXWcEAv16unb3BHg3eGeHZGo1+uKgd9HvcqiuecO5/397YqrbKgJ2Ms89vdG7ZkzTdpEf
iyI7jIZY4PxpOi5jud6PzJULcrjO3AWuugpHzV3qntyQY2J/K7TKqpNWlU4fokmwUwb/wY+CxdBC
jBb/LQplioSHOrk1wmqPiM5DoTBVZFbo4wheC06cUFp/v/lfmjIU3P/3VWZesalj2ko6EaUGZ1W2
mh60Nja5uDTBKWhd+qD1tm1AAMd7iZZoZ1lrKFfTVl4Yt0OEGLglXdlddbqS8yOsG4o+RRsEOm/l
xXe7WxSZJhdqSpBLITRUygWt+KaHfNeOt3U53oGwOJU54GnsWK0+ugEcK0awkkJU2WUQ0QKBkeiU
UUIKhXlvdszV2P597av/nwdFt0zRdQR3LNK6j8fAtpOx0Xr2brIrspVuJVvdeg1j1iogN39Avc4K
V74Eh6qhok7VTNK2lgLSunxpigIO6G78WaT2aqwvsd0tbDRi5CtxiPbVWaUYy+MJrAHByOwhRarU
ZZbAyp7XVO2kZaZsyogZgKxdS7gs0BDLgJywLldZR0k4OesdU5hRigr6iL8Yj1WmrkwBwZLxkhjM
wuOKTdtb5nnF19kFJNByepvkCuJKNQk3RLYBoBbrqtv9KsZ5/ybzoxpFGdWFODvEJIfBeFaMI7GU
PexlPvX31+IrLwXqSJssqGkqb5v67ghKXVZmjRuyaZBhQCwx4N4ZsUKocqSkFAU/vl9ujtCY7Mn7
5eYHaSCMjF0/OxTRKxVCS19mkPbFzyiDtI50VY30K5/4frlZsIgTGnzDYLkoXZXdxrXgXpVeRo1S
rndWGeDypYGqg7r6/i2n7zO/1++X1T+exCRu/LHuIjQCqpVcvVj9RoiXQH/8fpW35Gu2jEKLx1Rt
Qc4oq7O3C5pMzrQG45xU9HE9xAXhwgIGv7biPz1coDUNkNpkUNYFyt+sTLVxMG7gmwLd9EnV6ytm
4ouz9OF5Zq8d+oWcuNSxD7m9j1Ont86R+0qOyopheEVz7osroqA4J2QFx6SYb9Cad+dWqwK3kxqu
CDKqAchPJGgAwHUVXClXRVy/MCyqDoxJBZkHWEXMUsK8yssoaWXEfMLnruodSQC3zmrHLstJlU+o
rwbFsNAcflgmwhXqOYDnCAtT6SXU9tBfGseoN+61BLyw+J1L4RXX9sW+k1WYGg5ENix9DubyS1nS
A8UPDrlYqfYhgTPS1qfKQGJeiuaabqQyHavZsfuw3Ky9qEZdm/RpEBwsn6JsRxvjxS7PA+hU6SUF
La0cByj9dFic+qNsXBGq/VQawIK8X32en9elUOqoYXWJobR8U2Txwkv+ZDIh7Hro1qMBwql/CvvN
lcv2+a010AMYSNkwSKvfduXdgVOLvohcYSTIrjLg7uYOERcgjB/FI0PbyYNcbVsLyZHacxqYjezw
9vv1PxvOj8vP7lY7qLXZtHpy8MKfRr0XuDNI6VGpQwiMSUHr/P1yn48UgZKhgcJh7tQWc1wD8vJy
O8oqR54IBPWb1D5TP47orho49WtJ/Vcvp4IOgSpE1ScP8dFeKmEwtH7Wsxq08BoBcLtJohVFxkQX
iz7bYED++9ezKLLZGsBEsGczByspg+3WbgiGyT2ymOg3efYzsB/l7kmK775fS5nijo/3RQPy+e9i
kyl7d3LSgkQl8aLkoMubHFRQxJTYKDae8lR0RynfYLf4hKLea3inep+OG/Pa6f3qc77lHgo4TFkT
s0dobRCgqh0kh1o64uWTYU8qSrtcVJurcrfX1pp9TKHFvhxF7O0U1LLeMGyK+K6EP0E5NtfO6dt1
/7S5AnwbIQwN+Dc02bvN9UzNlMqUzU0hs7Cf7JTLCWcYPYqceOKcTbksWKLvP+ln56MD5SVgp+Nv
wu8zizQTQDejapvJYfTv2E6YX8bqjoqkcc3LfWFrP640O6hyLutaJFhJzWOnp+KO5kizt2PIjpI9
YSENbcGlpLk0Mc9cvSdfvKiuCTAklNpIV8UswkjKunDNEqNXw4HGwM24qYJTGu8BS3+/o1+YdYqt
71aa2Te5SNwCnAgvqp7jCJCNfuaUlt6CS8GCnfuYli9JcsXMfTY8OiYO8Kj2Vo97Kwa/Pz14C1Co
WFXe758AGLvjq8+sWAZ7udh8/5bq53j043qzu9G2fkTmok2GDhImeq9ubC1VtAYYfG6kU6r0xyYW
6Dz5pylr6agUgeNZ+YN28LSyWci5u+8rYFKWk+npjYmn//4Jv9gQCpM6uT6IUd2aA1rasjdRThb+
wWuedfUMs2DSnUFst4x2J/uhff1+uS+uL6fq3XqzDVFTS0iAR/zDMKG/GLSzL2X3qsIfl26ExsjL
BN2+psP+lq5+NBqsaipcX52k1jBnq/ZBbMupKfuTdwvUo4qQQ/w05f5u8QDrB9B70Lpaf2Zo4fv3
nf7h+cKUq2xiyakGNI/YQ7/qpCpQ/UORO252aqzlFKx1xXlM9ldt47XFZleqLvqwGpqBt/Tu6uCZ
b4nBaJMK2fnd/8dSTIW4/32zuUnstUIJpi1luiKsNqV4G6WIz5V+5Q59YZI+LDSziHWvWVVmsIWw
bvnhXSmOZOkML1wNSr7cPl2b8HMyHbB5zaMS1IrqZPQnn9kzfdWKC05TMx744gs5vmIAv7h4jAAB
e7YMqD70uSUSqR4akeVKN2YNH83ZIy+lruwQWxJMa353uPp+XxTEwGtM+HuLPtEkYf0xLlGCHvx1
r0o3LpyakwK8/qftkdtY4c/s5jWg1Ge5r5q2oYa7kFUUtYGxvJjVZVnkq+/vhZjW+nAxGA8RYMeZ
glCh8p7Hm7KZtrFeju5Na/zpSuZCtXJldMWyZuLeaKwFF7US0boCc6oxLQhQH78rjcP0Qz8yKrkr
Ggb2bOH00quPvHIGWgDSoREI8LCqbKQicnCGOXNdzOp6dxMMyzKhWlVf6/Bn0ivObTvuyK0eAuuR
2mXP5G3AQlBqaMA+VMa8e9XxOniwAqok3eC40nIImMdFFpniYWJAQVP8CsZjYUDKceszYKkMZ/cP
EeX3W/VpaI0xNRoKfDPQ1CCrrSlbfe+zCs3MSDHcG6+DLTr1MSTPkXbiXgATeGqVje6uRUtIsA+R
M0thJTLMK17ic0hLCXA6qGIqPPAsM9PSA9T2DK1wp77ZWtJfoxjW6MiaHNOawSrNuFTqqfTDQ4Sf
q5HupRvoJerauBbYfnYgZGJkY7JpCXDYnw5OHmZD4Pm5fWOavhOZHkMWsE6h+qmpz1NwRKla8m/c
Mbu/8hk+RfX2myu3TEHkycGYGbwmCGUzpIt/o44jEyDernTB5SHtmOFB1G7fDxcylwmw47r8B8pp
QuFIMZxh3rWU/HMzzDZl21T4KBRDANrPjGLT1kbbmPZbPsONCAwPAA5802qEU72k5kVqXmNfWbjJ
704D50f7Qa0l+oyQYsI/rbRQTFpHRfmpyz7Iurvv9+qTyebRuNlENv8cmtmJBbA5gMmrksMExmXw
pN8MLoJw9XFwveX3S70hAz4akmktQAs4V435s+lZ3t2OGFh9HTLWcRCXETxnvNSGl+jcpuCggLyk
KKSUqsOQIJiPjaBF2HjwhNKu9jvnypN8PiAmgSWjXfTFFY7JPMhgvq4UURUfCuVIhWpy9CPAEboN
J9tYgxGHpbSB+uMlMzbt1ZL9FxdjquZagCe4oKY2L5AFVTJU7VjEB6V2PDoxGPUguevqTaoc3b/S
bym8Ms32yYPxlQ1h2bwq8CSmLD/uvOW6QLyVOp6SIvor/7wvrEtHesImaDRxzRBOx2b+qd8vOD3Q
u09dap2qKEGHigkw3NR7JjHiJfFX5njMi/yYlOcxfGpHdf39l/3qOL9b960R+27dJB1lJbCaeMrn
PfmSF3u+6XTJr1ZhPmdF055a4F+ojViEBfM9HeRRUPmJD7VKzUBz0ujCEKUVUN+6qABGgXE5V4sF
k7H4tK/AjyYyDsXSjZkxKTOrCeg6sWjwzGotjBjGizD/29Tr7dX+XWV2UWW3VQNJ++d8UibHLtTl
5q5sbilRN9it77+Z8uXpfPdSs520mZXIJInbWEN8qo/Dg1481d2m1h5Vw18pIIeDbl+FSBDrm1Rj
smi8YCGoIJAZypOQT8pgf61fMxKfEsLZLszOcF/VQBWtMkasVHEI/Qr/1ZIgkkQHkECd2rkdASi9
luW95RnzT8z31d6QXQwxzHbDV/M0jxg4P4jiSdY2U1d3avCqzJXJ9UUgPWA4SjMu0gwRMKS/hLey
iHKsFPGP8cLv5HTM5OrcjA2s6BU0clPjVNaubc9XV1zIwrQ0qp/AfmZHcSh65kNbvhoYCrLDyZ8N
HRyGoCciMkMunFedYOFdX633fsaB8WXeLz07n0ERZSUFfrZohA+0Ofg9wwwQfVTWKR7gc00piMrO
1LQlsTIj+eiD3fGVdO83515c8uzVgJJhfCykB/RTa09bjRGYNXlrKyupmsTFS3jJoS2P6NsY4A+h
RWMQv0d6DAk9bxuXxpXdnD7q54/+72bOPnqTxpmcehgT1mjrY+hZjtK+8jEZeG7Bhn5/4766cCAY
NVJdMA+6OTvZqTcmIq9TKA3KaQpnXVMVZ1UCkQnKYKn1zr2Ge/sMsJq+2b9rWrNGjVd5dtbb0CiY
rdOg4g5eQsg/Bm90uPRx8WOszlnBeFHTrj2LfqMCxbYZLGoNphdUUlsIgzv0plVoZYbHVqHekjyY
w/PABOb1NspXV19oskUKZtJVn6c8zC/EZdRO5BOw3Cf7sarWotuDdgWDrwHxpJUlq4/ff5S3wvan
M6DpKrEiy6pvgf073+UmVGZliR0KSTNNsaOD0muvafbctM9ZJNaxBFGUuihMSCPkTSWOjPIxR1cu
suxnTDG+1VCu5xZOEYXpnQb5qI0gbcRTrr82DPZnhYPvrxVG4dyDFZ5iUKMZrHA92qUJQmBMmnmL
DoOmE4ECEiMw6sufCbjbiGloIzOWipxsS/QYmTfuYuO32T2KSNuDzXPoVMCsB9MlMyclQbfWQ7qj
NvkUSQoWHgoA2D0b+SJlz9YIP1geX3H9Xx7qd9s3s0fMDuiFNvLNCKrsBlzG2Y2TPQEtVyhWaEOC
K/z+i30Z0AqGuGk8craNtxDh3RcLh1K2o5F7pNf1JvqpeRo93Q0HRiVo16sfAQPpisxgB7B0FVbD
O7v+S3Unja6H1l9a44nN3bI4PvArfAy4migiiu+z+NDW+jqHNdci18jtYaEl46Kr8mWriYXZMeDk
n6bcXGr3Mb9qoC827yIzfFGY7hd588NPpVVcGI8TRm8ym3QN41A+JJlM65ic3oP5UVx8+9FXSS9J
tkuEGc1fFAI4Vv66dO99qVtWUbstGui0NZ0ZDWyxdRmFtSZ7tyh6yZX0A9j3cnwlDgxAoNEMDZqz
DqyyTKHM4kc7fcp9CEyCO6lE3JthuDhlChTH0tJOLgt9Ne2i1O+tAvD1Xq5W9rhjPKdq16K8l/yz
NO5gW84hIxsA5kdwlwtUkyhdKi2YehuJnAqZizxz7BD8kDw4fp4cC96uadAc1ve0x315gN8RdlU1
Q76Tl8C7RceuAfTtXtTQBEETLxq/XkyMMHF/5yKdkN5VA5xd4WlMxlWavBaAXPyY3ic7XWViq9+b
AXxianHXD1D1NhebvysYfBMioWcKx6WB/lkAh6xk3nq9tZ/Sj6zY6xGkCf0xMKDnTJTnqGGsWEZZ
iW+oxPKSKLAYXlSMqpN3x6m749XuVneDtV8i+COk24rkFqAN/sUoh2UaqMsIQtQERE2ObE1MBlTW
Mv4SwRnrtk2vpJlfpjzkwRbXxJyK+jPzP8peMYaMKh1Si3kw9QL9yH2PEDnJT8n41gYk29L3jSuQ
Fm0qdsxtKn6HHGvilsHVfbwWDPGMTdhKEe13JGS70ClyxGUoA5nqawaZETIUGsRh+vA0hvlWJKcg
Hdd1tR+AEsSNWASkL6pBKzv804VokaToRCd3Pjk6PYjK0rdygPja+Dj9zqDb+6JhKkyDPl7QOlAB
YF4jFJys2HcvNAsUuo4ReiVyoVHRyoWkH9k9jv/14Xn1q3UowWtAV+gzz921MipBW2dNdFD8Z9m8
HTRA0c2+T+OXOBDn0o/uE8OihNUwSfbak9O3bKpcd7sB5SfloTRRUmcaBKBekXlA0uJFYVN/SsOf
6CWK3N0WQIK9NtkM/UsG7csQQzXayDivK2CUL2pyJkUXRZcp60/N3tkRKKAtAqCTRwdGphaAIdBz
CqI/dY7IXPMkk6jlI+OGzNC5O1IKwDDltS7zW7V2/tEsUn4g+LrQxRvW8J2f4GzHjREb0dTK8hB8
rRuaaMq+rv01uM2w7ZdpJTiSbFJ8Z5XnCc1LOVckdyoxTzvGkz9X5Fe+QBTAf1hVWyX3GF5Elo7g
UOIPyE32gIsRgJm91zFUbqqtV8ItDbiqglxVSh8b6XeOdBFpt688aW61abR6+71D/CqKff+eMyck
6/UoVwrvmSlnnljtzyRutLIJAq7n39M/9t2mzuqcUqUzK+9O7AvZE+wn2JHXmGAoVzJQcjUqu0O2
DlRI8ls4docIxqZY+z+Ukr4KFeFRUnRaBFO7bGbY9LqwhiGO3qI2IqaslZ1YQXYNVgntDMQmBnZk
GsW1WtpXFSwkNKnn2MCsQFR+NGyBLJkubjQ6GO6ltJ/z0gJhBl+YDcvYW10gzgGXA/FCLwR2NAiG
HIi00mssUl998fePMa+09oElSxrmqC3ORsu4xGoorAVeluESxbuWRHxui5BEwDoDmGqiJ2L66ONb
m1Kel3bNcqH6Giv4apBMtcdwM51hwONEE0l64cwNAtohXXaU9JVrTbwy/WEbRhrFfLpy5L/8EBqo
VoGcqQb86OMjSXZmlG04PVIZr0aRLSVjl+PHfT86uLd6yCyqY1rQgZtQt4Ko9tStBqXzE2UEu31u
ER0yGLfOn3GGddKuCr90pgqsLCEiE9HpJAaBPtaxh8YZxp99vidR04xjIcrF7cQSlwj/BvKi9RSr
ZfaxHB4tFeICX5uS3Y5YSVio64GqLHzGBWMUqWtpn+abKQqoiV2mmfykfUrtY6OdKS+Xpv5DDRDi
soYFFlzHgMQaqqkCJbMoYbSwXkTKKoS/2o5XUreP60sBUzukUMs6r39YBCZtqIDeL9YheOPUfRpk
REsx7TaKNo4tBVfKR9qXNxCGPtw8IHjquR+/QOvXfT4UClfBfjSJogbjnCpkknF9E5pn1Q1uK0U4
ecREGjK7vnym6bzMi3uL2WBrZ3jFhfb5tEuagYQFjhx+OV9GjECtdl16KjHGg7oP6U+pjLiPdnrl
Ln+iGuMaI1NEhwTnAEpw7qGiLK6iWGDJCAsZ7w/h4kANyH7EF5aw7xTlY628Rt0zA1z0k+K42SgJ
FtWEv1qD/bayD3p8Ia8QMaF4fBYdAa88hQVVtbchWZKkR0t6IW6xA/RpYCj0xhc7huKV3Hr6XglB
HzVanVL7lCSFRXaTWiuvj34PAery14rDb7HD3HJTeKd/a1AB/wRgU8cwFZIGFVyU0LzkaNqwmJA1
dQyqqq10Mxr9Sm6JdRmXzVauxSw/MG6fCl+oPo9a8AuO1OQ8mEvJ2pj6Y/YSe8qh7CA6FRddPcpM
FzsBH3Dyk/hEAO1sx0RcA3RElNXaGB9j/lEw6Q5Bsw7TYQAEN6o2aiqt7e6Rn2G+GR8eXJdGYkkC
TChYyk8eA7H4bXWaAVGPCoBv8mqpCpdwVa7LxPw9IBanWww1/dTG29CEVxOiNy8/l2JcDPLtinEX
UmJbXVJ0h5poynsMkKdBjfQjxI/k+t9bJ/2rpNimhEHrWjN0eV5TUFurUhW1jQ6ihpEic29TXfxg
5spVoY+h+1pCljAo9l0TmXRfm6MqvNMicO1lHZIIKISXwWXM1p60CO1bi057hMpO5A9OrPUTmjem
OlnJTyJtF35iP7sqL5OhTi1pi7hJTgVjXZxin1EeS9/58sXwYXiNniZTXCXMapq7ZGjWvn6r9oxc
g90FaPRDB7H7/T58BvdMV+zdPswch7BzM+x1wtlhSoWl38H4mDO4YXP6iymKIl+H4tLpY/2BQ0JD
3sFpdNRDpoGwijgtxq/DwrmQJrIk+79G+k+PB4BV1pk+JOCembDRL6Mg8SsCp/qZynfro6okP1Ni
jqidTCfk++344lTgQhWqfwzS0o6bignv4tF8KMdUhHA/khQy6oSjqN+gGmSRXvpIhPj9cm8g7NmF
/7DelGy8W8/LRnjFoHo7UNg3Am85hjgCMtfCQBqDEpRVI8euZHf5/5B2XttxW1u6fiKMgRxuK5Es
BpGSSFm8wZC3SeSc8fT9zfI53iSErurerRtbks0FYKUZ/gB7qbvn3DGGfmM7zlaWl0JoMya4IVLi
6lqC5+hB/hjSGuHw3KNHyrkF+cPeVspfUYOccPMw1zEGKZm/QfFPD69Nc/cVeS9kU7ud6W2K9DBg
PTD/wS4nROLU4JixGhxYaANSqOIIII6uk2pflvnPsOrQaMTto7/ukA5zcuR5rfnm/Cc6JaLLT4RL
IachkrdgTRZhBPGbpmnwEu664mVG29fHzt5GKUgrESlontsqQC4keeg961+zp96Npn7bG8MhtKMd
MpXbKHP2KLI0driPAnvn2y14zn5vNMM2yxCaqiAp1dmuRjFiRnpRgCPTKyp3ZvizpMA32dzqyc+C
akAf4GeeIO6SkT30/b6HnSkbIeWMlmlQzHAPtXWy1OSqmS9chb/TJiB04KpDcxjEoWW6i7DW75My
rw02AhVOr0e8tjx26fQrInMv4/qaZl6cX7VMEVWTMeqPmoL5QwbA4r2O/6yjS2CKtXPj0/Ms4ltn
yOsxD2qEaYNfIQpn9BOI3eQ6KhEvtOuf7VTdKW57p6XzARAtt7DkkoSZ0Rw9GG12MNFhcEMEMuSi
O79o1lqQOvJWJj1kC06Ltfhas6Go2dBnVDfKp4DDfLgK7fuMmoOPbrsmyGXYyQER5Plx5bBcrlUa
B0ADUdiiTL5Yq7EVKUrnEfKmwddcec7GK2mIUZD+vw2zeDtnKBCBLhmGpJ0YiHciuL14OK1+RCE+
Oa4g3MHJfT6cgLbqmZV6yR1psZTOwZyD/Y6ZRVZbZb0pOBbQHIovra21Q/jjuItDcQid2OfGIupT
7nsTJ7V4l/8gEo28Q1Fp2/QSXlnqHL/P2r/fczFrlEz9JAz4nEjnNsYTZCQ0liXGYs2en7hLIy0m
jpp411k+b0asxNcE2Th1MAbu1YsQVflGv70TrUfOfqQwgBl9njs9CTWzD+cE7RQd6BgSgHp2U4Xm
00DVFPoP0FiHlq0U/Iomvs264fr8q65OInrRol1Nu8hYxBVa4rqm3fMAgQuPMv8q/TOD8FAPHyzl
sYe7rjn+1fkx11esYzt/Q2lQj/381pHvxn48F8mdi6NgQN6PsTwhm0WzuH5iNosSV0oAij7H1Pmh
V2f2w8iLNaskSRaFSkrgYDzpLUXcI/E19eIxvxC4XnzHxWpFrGnKlDSnzkliekLIuMp4sJzyhrUE
eEsi8twKLhfrfgcgcwXRXvvn6y7WlD/FrYMk2GlfWl4ggVhnldfKgHWYD8teq/YkiINn3VaF6AZe
rnLI/P22qqlVOqquUtpZ6rKqXhkO9kj9INOvjGqvzXdSirYJA4VGh/vW1icKv5iX/c7alzenfseK
4pjQTpfhhzCt82a/jGMuO8AOw1cHM3mKEaqW3g0UGWV4JSOHTI8OcAPLjq6oRVMBeJI138pKh3RV
H7v2oZ0fiFKiP3tl4yLAdX4JrlScdBJm+M6ADvi1mJ5Ro90xG3wcnUQWqpWP4RclNiFP+rvWvRC6
6mt3nSHa8CibGA712897zfeNuZs9H+GxKH1LOlx86Y4G8Uta0Xetix8oc793Y/2QQ4zP/Hw/NbID
wawcncg/RDR2hrDezzEh7ZHSxfcMRbs6KB6ayf6Sem8jMkkm1sTnv9HaNiUsoDKIxqhHZvH5odWg
BbMkCXaEaQ2REhGxk4P6OvXazg+1ul0+jiUn5MdF0xU6cnNEbCzWAhZ0TAkwrASOLY03iDd+V1wP
tKbD0r520+TCcliNGP89PmnG5/H1IhoCS2HRagjGA5sIyoccubWM9NWxHtGrPpV0fDd/kN4f5fRR
x/3PTI9VhQOLUV9Rm79wQK9+fnga9BqEm3OCQnz4JLkd6pWvcoJAywGBRmcwPVF73UvgzTVsqU7L
+5+RFtdPkI9OG9Z8/GR45pRsaVaa8/MUvE8JNDIH4XDPvdaA+Y5/Uhv1ledxOp2cffczRSYt7xpi
fQ3RzegofeILS0PO6OU5ZpguMkeCgP2N9B8P5lDWCJbd9ZwQ9J0HhMTqTNtmFGOd8VU132j6CoLK
syv4NDtwDBeeYKU0qBsCgkZqnYLTMtH1k8DxmygmQK7vqRHHuOtwS+rYp7KJv2nxYwc26sKYcgf+
9ta2blObp5YHOfnzgkx8ZA27kBMDRC2l+AZVc9Rm7kAUpa9tsrPRP6+yYRNPx5kOxfnBV/MVCGH/
DL4IDaZcySOnwsiCkzFI9zxC2v60vid+ueO+oIxJcdQitJ1Ue1Pa8JxwDKGRPah8iRCpRPhN7lOF
Mt+F51o7tT8+1yJwKCanzcqZUxsh8flLPj4KJiU6VsVzjK1wRPH1pP5DjOYNb0bZHVnNQCml5lcb
9rWPcTnrlEoey7irsi1FGv6sxRrFtJCFNqe3CpeB8w99ogr+PpMQ2cUDwYGL+nkm3aqxSyTfCe6k
38veClr7Kka91Mqd+xIZwLwd3+es3dvG46R9m0JElbw6RZcEt/TSvKX9P5oAFqCZu2NyOFX6UN4F
wwAIRrrtqaXsBd8NAMA9YkrgoGxlAf5NYVUgcL+v6cy3SXIhZl1hCMDigNBBxgi9lm7K5/dS3K5X
2pLJSJDVMJ5sYAWInlLK9Cnuu7l143FMu/YzdZAIzDnHhjc8BfQEzn/f9auDOIujwTENdQlm9VXH
DkvFje+84Feg37NeLbxJ06/S1rAo4gTdgfw10X951BwujL0WY2E2Y2igr13NXDoZOKPRW0PNLvVc
vEBHEFcGGpkqaHC0K/dd90JfjWiiINA6P/JaxvBx4EVAoYZB3DeJF9/1ylGlM277u8p95nqmV5h0
5i4tL4D9Vm8jCQUsBOe4khbBgF5P/dxMJgKRxQPAL99/pzTA5mENnn+z9fn8MNIiFIgxzdAbB+Oa
saKZdB9gogV0oCi+tp5BGACdGYg9WD47ti4rQawhTHTDEzYsXFVqR3Ibfbh1xyTwXFTcYole9fDY
k/x0LKTOfXHyKzdChxsl+VT5T+76D6MupnPS86yJLCMW1Fmh3avJA7XEUJdC0Pmvu3aC0h2ixwh1
wuCE//x6Rd61bQKt5S6+A2ym40cQ76L8Dja1zXl+fqw1RLZOfI3ODagZl+X6ebC2i5OutxAVBefV
Du/gTGrkcDmQAUYBSgU3KbgwibtzwJfwCFKzP0hKABAlIUDWKpCBF02312Lxj0+1+NamNmQIs2vx
nZ+/gDjW83ddvy+KXw1HKf+QKLest+mD6X9R+nvlZm5wQCgvilWtBRWQuwAVwRMF9LeYCUVVG6+e
p1jIFFKjBFSJnIqd/VJtsjKd0nT8Mnb9hYW2Guh+GHZ5ake2GcAtG+K7zLDvoGDH5jN8bJw6trXy
faRTlae/pO8dGdhYUZ0kLc9xqpNmFXWzjE7H+UWymi7iHAKJBjA2cPXF9egog3i08UBu8D3tX2xs
A7jLSuP7gKFKHyHgE8EHdGIkFPSnjEAr9RN6jgcakxSQCU6FYuQ4+MckfxphczRrkgQ7OlpVujv/
qKvVBKo04Jk47+FNLG68MHCboEu4ySNB32CISz5tFDu3KzZU3DyacoRjBKMXpXDW0EdUh0hWsVlh
uSzvGbuJFTUvlPiuwpwNgjENSwRqkqMUsDkStfAIm9vrt2PxS4v+6nAQiJr/Pfnn0yMstk2YdWqM
0HNyV7vP2ZBu6PXIgcyLgwyi0SHYv/Pfe+3K+fjSi6p5ANjOnBRemuINTRo7rbDFQejRaTdogF2Y
3LUL9eNgixxoCnI1myW0lDrqbMnrSfKp0r6g8g2EYe4vFKZXrxoYjfArkaOlW7dYTjPyz5kRceiD
1M5xTGnBPLSUN+/j8l1wHoRLl2PotbY5qreYpxGPovhwUl/9cMF1TZabNcLRdwm+SvoQHWLzJdYe
bZrohZE8uw5NtJZmA9WZyrufYjrNolfXZTvaPRBCaEJs7fLeGd5SPz9Y9F35c+l1hfiMqE9G+Sa1
JZZFANbjhINAhKukOwpTgmiQyDtABL4mbVbncm+yjvXeP1iD9yyXuta4x+FL1N3Gr2F7pdzZX3JI
u0hwexu7e7oRyhmpFwAxrEuSrcLtrFM5q1pwajr14RcUr7CyNH5qLZKk5KWKYWy8BNuI8sn0utfG
o8ZZ3kRq96zkX5VIuUXd9IupNRhwlK//wfKlnov1JL0VLsHPt99gV5U+e8SlGb54QIppBHLNmi0J
Eo/9fxtreYimTTNZFeEgDS9K8j6KsrAfgGrZ0/+anU95z0TYAEVOz1TtpRhwHhaWklozR1G2D9FL
zwOp0iQgxprswg45EZ2XqdPHsRZ35Fgn8zSFI7GK0V1NeyP09o6vbOh3gBBXmFR8uZQ/eo8WfJZe
ldn43QrsF23CB+eJW62rrb0WO7tOgwWq1rugN/bl0H+XtDVKy6PHzg7CcJOY5RfNHA7O/AVWPLpx
dTVus0b9kQueGXC1go80CzZ2kM7j50gFQtTkUX1EPh731FxNt4FGx9RyvuNPSLeTlZ19dWCU9YGG
xIXAQ19pbSlG/2g8Nu3D6Kf73sSsO/xS9sWGdG0vaCrlTXHR2hyjG4c6tRypCmDLPECugsSxKCC7
ju7VjJFI1aL9BaAr+FfJXeeomz5882C+n19Xqw1l7mT4nlLLhn/xeRGHqWrlWk2UkoEvM6bqpnQR
88eHkGOyi50romRLRPb68CaqcKfwnVssGneaNkHBRR/Mocz7WBFZtdm9WWHeQa9+oPMqWaxdThvb
fJoMbxON9+WAkq/6qg4hrqH5Hlq36ZmH0Jt2PcJjHIdz9yfEjzq0DxHaGmOh3ujBS+9GNz6di7F6
TyEMlMnL+Q+wfvN++ACLvKeBVeiqHkuQvp7bYG1G7bzAjGBr+gi8koqwzwTrkb/S4aNOeVEO21zL
MSFXiRYRRF8I1p+nwA4pebQ114Tb0BUaECVo5m1qhVfjD1CZnbMV3lWQFnu4RZ7xvZxB2GGQQ89B
4L7hL9c8Fk6/MScbk4mt+a1unO0UDrshnx4S87kN77m9e2rzWoQgD27bVDPpWTIB+gnUx11IRxxO
0Va4gDgNhczdha+8GgyjT2XZ0ItNMAqf31GHwa/NJocK5V+QKyRewiD6m7jWonVsnwBOFwaV+OG3
0+XDoItDE5XeqMwqIs/WecbSIhyv0mFbvMdfgvjKU/4ABwJHSuMelkk+oOR+fvzVKhvdRsM7lU+Q
tvr80p2vtnPZM/7AtYnnS/dUAoeKHefK168c7zuwgYPX4hJsvGjtXQBzjNI72h3EJLSSqbCpwU/V
6S7MxW9OxbRFuK/oCvJohJtLRnIW512VyAEPzIa7hHBPIAsOiDeKwo4Hhis6qGZ0ZdnH1AteOsAi
gVlek+DlnA0uHe4iwce7UbaN36O67R0yH472/EJZZsT2B+EYmpopRbgM6Gcfby0jvenaDDHX7RBX
z5TniKFbQ90bHhIfgLFNEFMsAQgVUZGwdgn+K7zLSEti5Y3QQ+B3IR5hVwQXEeYihtFv8vfW3WkJ
Rj7Y53E7bHKqP4VXbqEhZ9TuHXCPlv5uKtY+CV6HeLxVYuwYIHuO0Ql6OhvBhQlfz70+fNnFdRb5
M/4WY8eCU+4xUtqa5tElcIrmhwTnMo7CsfJvShUZ2ifbGTEw3RvcBvWUfG/ZykKyOb8C1w83vLFh
E0j+5S1i+pbGj19N4ocDYupvAYHxqJDpGQLH8NoZT0pRHgyoVubeX/hUXHgA2WLLLUj0S62F8joh
6SIENiOyUQzRTnUPD+fq/ggxMNHfw4Pv7C31ijpai7kLkeT5gdfKIB/HXZw3vhlmcxXUnKn5C4EC
mHPLeTLDB618my4J2K3VGz6OtThmigDzyBQomWzzPP2awpfS+yvPvJDArE6mBRSPfIJOFiDAz8dJ
FvitMygYAVJt4caka8RJKnYDAk+ErkIJCw5jjpzMoIJrxibG+37+q65mNJJU8It4F8fjz49QFciA
q1YR3wX+Nyw9ywF3axSYN5r+TO/KVJNjZGff4/iv8+OuJYofhl2uotSxIqAvrCKQImG0hzACtJ1q
RXFJTG6NOSDWLf//BZeYCRj0PcyBnrMxPpLTQBHB3GPWjk2m3Cr6M6WlGRH9dO9RyJodYLK5Bo+8
2ybDg+J5OCfhUds3+8p4Pv8FVlt4QL4NDTiVw69F+lr5ilbMQx7f4e0nlXjacFkyIdyTXqt9exAc
EoQGNPbYzX5tb8jZQxWldsDD1o3j1eACHryo26rpvWNfUkE/EZ1/2+bELyASoZlALP28LpwwsFEy
Lym5kWVOQ/EUKz6mztoR16id1gVf4DwBiit3Y2I/KnR6Xf+m0JJdEDxbOR0EQhTvivIhvVclKfZu
jPOnDh6z3WJduglj91trmnuTvq1vwiAewxsVM8mmvqq8S8KQq20PicX+37ssFxs7sPANi23GBpst
c2uCrXT9F+zefsAPSIj4r7BeRIi5+l5oAxDDS6X/1bMLkVqqZTqaZdaiqhpUhOFNFZ7ql5p/D1kG
xLUCZBrg4P+g/boWmlmYeCM6BNMfsZDPc0djqWvNgc0FE5wDhSohu3nEua58YXomWqCueSHvWz9H
Poy5WM1hVRQ9DqNclNVTr4xc9cj0W1eOPe1IxxqoOlVNnnvhOlzt1CH74qI5LSS7peDTaGVtGGq8
alO8Qy5t+uIR4BkstKx5sc0MBkSxUQ+K7W7m+dDb+1T5GVP1IHmpyfdEWxaLQKe8cvG/HZw3Y3J3
HjoFdq1iqUrP9EjFOVcxBpvesLJN50fcnMRH5SJgf3WJfHiRxfdrvWFsoPXzItm+saYdb+Hj7kjY
Neg5MJKX86fP+rEIuAUouJRxl0oQJQt16kEI3wHQvqmxlKNcB7WBXjk5iZBam/RrSDLcVcKsmqu/
ZuibYH7c+2A84eMvPI9cdb+dN/9+nlMN7EONaypxlBlnnievdarqJGpdeMi87Et0SjvDg9Cto8aF
zlMg3/4kIigmrGeMYs4/yepEICFLrcSlU7pUTBpsLbKcjgcR2qXxbrFaAMNSrn5SkuGPi92d1QjT
cpgCmnQwyZYwFksdQ3pUjGeQnZaldVO1jDj8UrAWNXYWYnY5v72J572V3KTokPKjbhKC3il9vpy5
rkZ3ItSFlxMSL0tSW6ADHax1OakmXOXfnfBZJGhAr2+c5Gcs+qjaq4ZdJLF92SobUXhI9W+uG6BM
YR6bPvtmT49CcAkoMYCyFzKiR6O/jn/55g88x/Hj/hpG9i530fSw4SfGMJ9a+zoKqRrEb7F3qliK
1lDbV1cxk26meMXiJKuYF0LZE0j0tzUHPw3kPfwLzVzsuWxwvVgdI4KQOAw23/wo3vfeW6fBAG+G
22n4is/INsm52yTFRYlHryCv/Khg4lq0f2a9vfb6vzTwtPZrVJtXRaPQyfcwnjdgGxSbacQkMEp2
o/HVQmsl2QunpCR9Ymn1U3w9tlSZaKwpxWPIba/hiukV6n2nqF/n4q9oJguynxoNZ45E3/TmL3QV
ILdaux7TSdvOb+qwPKTQuYzyrzZGLY3ab/esqddJgQOo7hwNzLQGTvt6BP7R1Bc+3+nWOvf5FoUm
xYknjHJZK516xM8BZeeCJvYXFhCGOGgGRz8UA8QVrZak/uqAS0HXSQWdBCY37fRNiw+p85OduDVm
fDy8ipm+jVRj71qA1up9go14mGmbhh9Kb35S0Dxwtn7w4Ew/G8lp27smCG/VuNsk9nCI6EeShZnt
tC03GoAMuMdVN+6sQIeJ+YB/3LbF82lE820g1bUul30kJPrtewC7A1AOQ9VTl1mDM1jOKDuZ7xH7
B22gDy1BpnkPbDWY7IMUY84fVuvX7ocxF5GFbeTKaNDgkjiaxFShDYcIVJT94tymCiOhjNTtzo+6
Wt9Cy++fN13kLewDf/SDlI67RKR8VqUsdvE0XHvj16x5dc0n10y/+OApJmFReVhVIV+VEVU3bbNP
nQFfXKBINCpwqUN+Mbr1gvuK5qGBhXv6VPZf1Gpf8CKQU/khOuG5U79xCc6KuUd/J7StTQZxXooF
E0oDgMA2uvqXa/gX3nQ1TUFpH5i3boPnW0RSaqePFAw5Ici2GyTgs2ozRbcpmDtghuc/6mqrknz6
n7EWp5Ef9EONphfAlPoJWN02u6LuQQjFAVH1R0XZ4NC0NXCKPT/u2ivaKBRAPpOC5fLi9dsMoNxo
R5KGgBGbxmPQ7mv7e3epC4GAxMoGEccqLjoYJKhi8vcf7vhWnzGpQwnyzorVDWyfpxay1/QTy3Jk
79/VUajQDmIMer1vQg+Ri/eGdiX9kRLbZSrrey5hKc4L4zmg0S3N3CxobsSNEwcZgGJHJaHAHc7X
Qai8dJDFEmQ94SKiGZPemJVLlI9GUW1Rn+zS69pNbicdqEB6NSkWxa9cw3M8RO03/FdF2WpAmkJ3
rE2D73mDb7XVkOOUV8Pg4vSKvx2s2y7D3p2GTQ+DOwWDIFGKh65MgO+pOqDMoB24Uh8LBbWrDDl4
IOWl8VcKRh+LcrwNAhe7Iuy79fwp1X+GcK6F6Tb75rUz39pwefiN0231+KEdEc4NERdCrxRslGp/
HxEd15DnEPDejCnhVD1PXblHthDLFerNzr3AcQrlYPUo/AxIebfjXosePfs5MI/SDG4H7N2xX3q3
nfytgodKwUH6f5J/hihgufg1Kn6POo5/41iU/7FP2SjBL2f+w3tsg33r3QeoaVT5ZoT8L/ADIHPs
RR8iuuAyov0IgSyDctt107Yd3T0aPidxoROoHMesNHkLqMgnYFRrVUhfsKaQuXjLkRkvUStqU/5f
wgkLD8GYEmT0ffgpLNXMR3CEFq84vbSnviWClhDcN92MNg4FyMB5GQNEj4o9ZQxoz9IX4r8HMrtp
pycvejG0Fz2488LruUJYg2Mq7H6l6r/MtNsCyy7Md0xqdQ/uPZbwPKgi+jj8z5Z+byfYbDX3XAJ7
WEI5/XyPtqWchIjSgedycoP6p3OQ4MhsHuBZigTTTGAAO6wqaL2IuJj+XNsjjNQnE2oD5dAZ4Ahn
mKG+yhqiiMfxHfEiEoaCHsjQkEJNMzQw4v4SgI6UbhPH41xWW/wyUNl5nBGN7e1HAwNpw1b2ud39
YdcMqgx3gjm0zWeN9EbVukNpxFjcgRJlvRnRvY2nMeGagzBAMnm3qf/eDO+NmNricm3xfibdo17/
AX97o9dH+WBDnm0y9PEcBSDQnWtU29PHgZAJuLejLe5zHTfGYwnMHbwbOlhbA8zSCWxaJMhmAg+z
Xwr3r7AeeZW32XxL0QKie1FNzy3bNDlyrtta9Vam/SHrHgrq7JV9AVq1evZ9OJAWNcV5UswJrQnO
vu4XWd/fyQ9Z4cWC4mrjABE8nc2HXAjwy89HHxOWmF3GSCJYkhes9PtUVJitemP4P3XjKqACZlzR
ciRsIZykv0OVnD9kAc/6Ec8U0W85f/KvBg+w+BwCYNsEQbe43fIyjGE369GdZV9jfV3QrXTQQnj1
ywL9I5q2N96lhH215PlxzMUtlylFmOcVY1baFcXFLjO3YIQ3tU79v743prtCosjwpkUS0AquLXCR
l5B7/817YzsIQB1r56XQpqNT8hwiQ648Mn1vG6BMPekvUWBdhdwX0A9PLiWRduGqXUstadBYKJjA
scHi4vMi0E1/bLBspW2HmKB/z1WiWUd2Oj4DSn8hnFhfcYDmNE2QI6q+KOBBNYF9bfWRMMuRKdnO
dGnNjNO3Pkrvx8ntq759D6xvbY5wJrEqy48+uj8M22tp5mQNoibjth4uVIpOzc9lmEzjAg0Iw6Z3
uJRY7ILQ8+IZ5pzPsSpoGVoresXgXBVBVd+IbRcAKSV8B5VL8MwtGdL1n3CwDelzZnnzTPgg1bO6
oGOkXOPZDKHytvX0vdk2G9xQdzlqZ+EUXp/fMGvzB+ITWxu4BXhVLDZxHXsBPXdYt2jDboZ6OFiK
uxMlXi4oN0t3lEfOD3iKL3/7VmCUMbQBWvmbiRhGOWWIrFJyN9p/NhNnqH8PeJ4ACTjdM17kupHv
hvgtcx7dFBXt/MZIvU3QkRyVPfh+KRX/aNQ/WvyhpvxXldC5Q1ImIniZIAuLOIWte5tRQ0xVIYME
p9Nl08OgDts+cwBLQJYgzsI5DumxjVhpyTUqSoAAI+oCwcMtFVsrLHfAtWmp49cEmIhCdV6Oh8Bq
boKJUidNMFEzOP9pwO6tRJPQP8X9C/EdFN8/7yYVhXnT7VG4EP2GPPR2ZfQ1QyR4NKxrokpRedCC
F58HNhpy9znaZjE1SeU2RGSlJhhLlWOWvEkwaaOREeHkYpvf9Bz1RCTjCN5uUdS/iZGE4bYV2NIM
hsXOv8Kl3TRxsvdDZ+O6L9kEzSqpDk7ynYUrcQ28E0o3AOrpzNPYAGivKu8EKnJVe8rzUB+UpAee
/Nho+p1pI0IRoGBbHES+R+JGRcMUkb1Be2hnEo3FpM5ERjniUg4BQTFJu5RiJNGvW9771OTKu9DF
blePIVRMWxMxXjSxdL59jgA2gGxlmJ/H5Jf8MH6HNo4w99ToT5PIs0iuTNIoIdpLmspOI/CgLg20
gEkVYWEJ5micUIqstV99kO1Q7WPaxzQTYcKEx/DrnBlgVUS/jPJODcdDmGS7IYWkB9BD5GWk8hES
ww2hu7XwJaBsh+CETdUg5W9Suru6Ut01pD2QaUFC8UNTA+mQI1sOW9pXDgHRXJS6l4+blAi1IG7l
QMvrtVdQTCqcwJieiGSGRIIu/eH0CWUAKXvYIE052didImUQ++/1GO9EdhCx5U0/3jjD3kytbZxd
GwRmVHZFUxWxiQaTV1HWgZfdY5ntfi1z5dSXlv0eGdVXBNdi3ikhmq8SSj9NsRExlwiy0fnFvhan
YCdpknFTkURL8fNSL7LeM2cqSeLD5Dcvwyi3Rqu90hk6P9BaNRJaP0q0IBxBwZ3gXR9StJS2XNx1
imBnSGIK0pAAK9s9mpjwtgjpZeGwfsCx/s049hEidF6BcUl76vyzrJRTDEDGYNDx4kUEY3HaUivt
Rk9OW8B4INZqajkAvWVlhscSfur/oHEiF/DiuGVIyp+IsYiz1iJBrXMn71IBzNqaFMOTDI8INnMg
9u8s/3akkBG8KcGFe2Vleim34xlKGGdwuyymN4lm0MsVw3oxELPusfe/Dc590Yte06VW1NpY0gez
bKQRqTYsXjHpDLeyam4Ui2SSzaH7sAEDCGvavey+//0UfhxsEfCkepeYDgq1J8ouGtMl0q4/KfNA
ko9bQHKXLAvXaiiiofLP2y3WjNt4/pBbwL1FEo/yCVR11LRF/KRAwpZDi93PQr3IFl5rp9B/QsJH
JhEpl8WbDmYGXdhg37ByxCzMsl5HgO+24R8R7T8UAF8gSuexBjAi37vDm+O/FxO+5s1didNtZD5f
FJ9ca3t+eqbFx+hMCxRayjNJOyU01O8EWg6YoDpzHzzCp7h3dy7+BcDJ0JmVK1qycVKwywfYf/N9
TAPYigtjYIl0oA2gpfi705JEZofLzMPB2RLX9+wdiqpl5Tjz5NV1Fqm7+YH6GjJZbbdx52e5kETn
1pn0/wA/zvdxsHCAIypU78+nql2odld2Lt9HRWCo3t4kypsvYvp4cdD+vyRXt5b6EMNBrIF6R1S+
zAFhtGt+qMJToqJFUaDgiof4St8NdX+RAIUu3KTqPiQiyAnd5uKyLNj6PFiaZZpCAeQfn99ZT6rK
qCfnhHBu1Z11OwX2jYPbNjWPxs0gwj1ZMKdt75koOiA00mPlbgoIKlmk/WNHjH7+iFiJqeHpmh4q
NmCawLF9fqDRd5rGGnkgoGLEOWjswKdBbx1YKJSi82PJObo83j+OtSiWD0VZVAq8GWkW0wHmlcUg
5D+Rxvz0SotvHLRGE2SaHSObLR4zvJLQKtHLKHA/h8x6/qXWyHefhlvEwfWYJIbvCvmODi7IHWBR
3JOSMnFRE78JOI/V5dHLUq1LkcmaEvqn0Rd3V6A5Sez5QF1BowA3ICfhwK3ocbnx/G0IzJ0n4ntY
UyIMF0amJAqypU1Eks5/h9WLDQ0p2nnUl50lTa4dLc+vY6CZlveMHhKKBG3xLjDZ+EJmvbqKSOE5
5oWPYSyOekv3m1JJGQigbuHniJ+3t5RvEbk//0JrZhd0JsEG2QQHEIEX6whCE6IcHpAKiyvDMJub
qERzj5fKHiRDaX1vO/XVNfqJaPob5C1a0e+98qorvYM4BOBCnAZ3c9Nus7y+7ZtI6GAz0h0yPRLH
y0R0pjhTNVsBFGUcgiNEssEtb4h/6Sxdx1xgYfSv3rtEIlu/qj+83WLZojbfJo0gK2GnsnKnYoti
P70OZL6EEc6ioURqknqd/6qry+TDsIv1isGNYpclwwK5k3YCCspA7KitAar8T442D1oqsmZS7FjM
X97RDkQV4wQ7Yl+kYPoYkdGaKNheDJfXz4EPwy0+qFY78xjnILbKEOu72j3gwkAp/MmDWm5cmRkp
08wco77XuH9Z2dfz3/V3U1ysB9gT/7zt4sNiYeE7qQacDalr+LDjdEfK1b071a1/QALKbLb1m4aE
oj5c+Mwn97DlsU4HC1C2yGFAzvp8heRFEbZWAMLPgXKiNB6tC6iF7fcwC67kSBpgvaH+MR6l4toB
EPfC/dC0Gyeis17WFGHjTeGrBxWl/qG99Ub1QMpBvqxWJpKA71FBMxJ1E5Ivh/Agx9MO5cCJhLnl
XHcU9FSpr+HPugd+nXUpLD+PXoO5HQnzaFQ3SXEVd9mm0DEP6e/FSDcNXsNm3ITOUSrAftZujCnY
Vd0AEDuQ6Woy7uPgPccBzSRTJWKiocEVMs9IAyJ1G+f7fvzTD3559RsscolwXePNaJ6lQCNPmcB3
EAw1WbYz/7T9L8B9UI89grfmdkiAfBtOCbhb2k9YIITHhnKkMxVUjmZU9WykhnMQCc91iNP3xVt/
bRd+nLLFTZybSe/HaA7dIbPLRoRrBSFJgPMXKXu6/KjfVgcaPijs4iiMT8bn1eEFteF2M+uy1Dgz
lXvDAy8QRlgGPermg/9TimCyJ+srL0M9pRFjY6d+HW5BbVIdgyGH+Q+gDPVYmRDTHi9sG1mcvz0e
bDOQ3I6HFvBi23S5Q/vTj09walGb4Aim6o8f+556bN8/Q7wJqv3QvdSReyFyWJ2ED0PL33/I9eOu
DrC8ADuA0xdVxbx/IfKlpIC66/mXXIvxSIsAFYl5GbykzwMN6txr7axEEqFQTNDQhhXVJrKA6OVy
dX9twj+OJk/z4bXCsbATs2W0pPuFUcsGwKWwvzzjy+jfioSICFxjRE6ByGAP82nPv+1qSISsBe8r
YuWoz35+gLLLvbyaWHFV+UIv30oRkK22lX0YVEhRm/qHkV1FzU1xk2nVafex9i5GD6vn8cenWHyG
Iq7VrGsF2F1JhZ11Bf2ZsqDfvCKkRgGnGVADfCYnu9xZWp3wD19g0XuYPEjXtcbYwCbsOd1x6s2Z
J8q6UqO7iCy48MV/k4Kq06SxMSMCedMjd5M9WbQBOFPkQG+6V6c4CmaOhMYpq2upYIEyV8x4H1A9
F4jXhfmXe325pRE2YQGgp0Y5YlliUbPSQUM7vqubIw5OXVEjY31a+MRoUiCWakCqcg+xCdInFUs3
8YW48BRrBwutJqTkTrygpVyahTCuk81+JKoYYrsSvXlgI7STRoU0oS242Xoj597lLbj6BWyp3RGK
25iNfd4BczKWUVz/PTYF52Aqt5MSwoL3RaMX9CZ7XwRcpdgg8kPolVaX3Iv1tWIeLgnIPwFlJPxa
TIOq0jHqU4/uZnvETi9E+hwbLywjPPTaHrDfdkvIjKDuJ/2tAGJRAvanSCSpN/o9dF+lrjsH+haZ
0M35yXFXJwcDPVz+dNiIp2f/cEYZM1DXDvHzOzCYtyInjv6PSqVbsMljbd7ZYN8sM3q0cty7jiRx
KExa8S+RMrdIyumRs7B8yD5yeVKbly/so2nfhfHJTYRGDOY+V6Y33qoRnXYXF+VHLpS0fqOhh9g/
EwDcmdBIzJRyqA/EFnIuU/49yBKl3g6hUKl/OBMlLcrdWn6FKcw3/0/fAVoyT7t4gEMxtftssJ8Y
9tDMqCaD03GgQcm/ozpVAOAg5dD796wHZt0k28o3AYegLcjORB6cSZDeBuRzAq5KulFtcJ3CN0tJ
y0VwV7uwK9auPBc6A9UXTIFYnZ8XZjZmKpohECd1CB+d8K5JOqQUST/r/BSvVtI/DrW42EMvtBK/
ZigBdIPR6LbAM8LgkSgS6VzOYj/7lZd7OQtwJRa0RRqKObQo5p1/lLVCumthgUTEwn5YvnSrT8oY
jlEkp3FQP7p+tbNo9ofFA1JVYC8uqq/Jqy0PwI8DLl7dKFxHmZGNugs8dSNMbnqkwluxUEQ7/2qr
8/nh1RZXbZu0CODnjBQCnvb9DPGAP2xA4nSEsktjnSRdf38tHKXw8QE8cMpoP2xar/AKrc6BLiCu
mFItrdunMnsamS8VXXhHFB9BsmVxgUl8uafTF5rjnaP6kvVZ2oTY3j334rbE0MO3QjgYMFEQgjJw
nEpi81CPUK6jY0JzKQEZCeEM8gQwsYxI/UUs18W0IxGM2X9i34OO7b/fbHFe915djs0w82bqldol
+zbUrwGQGuh6Bju9/nZ+0vS10w/JXjotpGsIji5mzbMUq+k8oAnE1YL6OZHfRoDKo3kj8H/JiYRM
jGcAtlD422hPI3m6TlonUTClc48MZ7x34ujUj5Py1oVHlIPgt7n+8IiL6ImWclhH+hRJ80kM8bhD
BLgd0xFCs6XXy31lYopQDE9GDADb+y/OznO3dSRr11dEgDn8lahoS5Yct/2HsLu3mXPm1Z+n3DjT
trZG+jDAAJ2muyiyatUKb2hux9Gek1fgOiM8gIUGgJpPrmAsMHgk1pFriW6jDTgQWsnlxz2b7H1/
o6cJl5VrUeIMIS3HgX1G9lPtGH5Xxir+nXF95dYGaxYB7cszA2XCzyvri7v0wus6BZFaxPS6z1lf
DJxVTgMDM8ShqFkx4imqJ5mrBV3Yy6uejWuIS4LMFdpYpxLMkmFOwPd7yopqkfjTDI2zUmpgE2wF
dJhalyvk8opnE02EnRlhyNQxf+CBIzz5es2pOCh0FPzMWjT5uuuszRf1fW621jYi1A27bnjM4MJp
ybwyMpQO7zIMgK48y7kk6/uznETZMvAmZN/4+WT3IoUIVNoHWa4/jkG3FiDQQuN6bz+KqLhFZenY
d9ZbMKlMoIhUl5/lXL4PJV7MUTBoMk8HmH40yjjmesEtPjLAKGS5n+kS9sMU3P0Wi/fLq5357tTy
LIXuAAy3U3UFXfKibLKIw+B9qSj/MammpiFlg2R/daj4Rak+2dyid6AIGVE6XPZJ0tCrnowDK9Ex
0eceRjpiPMaB7spqG8X4CPXdvI7kXQayj2gWU+HQ9UfmUvbiTzF6oyEt7JhsFJjoShfNe2H3Ltro
dvGpQ4qgGcgXTGl+CFWIDBO1Auco0A6AXPGdrFdmVi6mEtUoe9XE+C8crfHGN6JFIReisupSpHZG
t1dWo2pu0hZT3fZX8ciQSSis6gr8D2dddNXdqKyr9BEIu6FMCywpnz31byvd2HaG7yQ6Fd09wUvH
DJN8hM5dDGyin0YAmb87oFW5YLij5tr7MDOYUuXCY9nfFzgopUBkqGf7X1H/nr3ng/LiF/Iibbee
/luYIUZkfR0afKKhq60ub4Zzab4OVMEgnYOnL5/2/TtPT6xQ5jKJlU02tluojkJVVJ2y3YRqp2M9
yDEfCC+byeAd+u81BoBYLmM4NM1H6AciAxZvPx4/dPW9dF4vP+C5vqwYSCO3aYH5M/8YDWdDLQ1e
QY4S3YtUtxhM5BU+wZnTi9PCwYWTIox8vc/0umTdOR8gJH8YcZIIyXDaT652BlF+JGdE5gaLqSKV
Fs2oL+xpJ7yTSUVNq59Nxnjba/kizmrBa4ycfKVEOA/KiE0ld3mLNxT4+nqlooOUsL1oESWpKngY
JkWsSNvhW5LutFrr+u0095IIv99jkETzsPgse1RmM28nhg0WvQgybSN9B3Br06LOQWwrgIttlh7t
avMrDWA/ky2HHuDn8UaRgJ0lQhCK5rlsPQmtKZBvYr+jvfHlgZodQw91t+DgDdAlu7kFYqcR0AmG
JWMGkEtJNqn/3qUm6q0rwKcIHseuLG39MJ2DtYdrqR7oSlFeUQu0CekH8/t8gxHYKgn1lcR/VhjF
BHuzSzcq/0WvFpDRY+obt51qbDnzAlhVNI7bpdF8Gn6bud6izHU/xt1SIwkoc2fBI/SNzUvNXMo5
DTU6tMLMkehs//UFvPY2ZFwjzibYdYk/k7Snmlc75sPeKxycXIqlaZQYGwZL4d1gAOWUMDkoKy77
/EXMjwVQcnpSfP82MfOVab85cTSTgG+3OoAw4HCQtNxAc+5D/2mSUS03zIUfFFcO5DlamC4wxWjl
yyqSAifzMSVX6xa3Wq7lwnyw83jbeDs1XSAQg5oNDGA8NuitC4Cb0750Pba8q7IEuB+s++w9VAdX
8F4FktBywaAZTMN5YZ4+oH4zQfoawTh2ANuijUMOLsonp2aQm3LGGYg5AADDopsnI736167UYEeI
TuNXVY9XYDzh7HZQrIOwSEAgb/GlLtxXazakUCfRMQK7fP7P3I06aCKaIMzcCVQnbYgwVmp9Ghtw
uAxF4ndR+HVz5OJQaTTzKzmBSJz/uKkwdhNobhFtTl69r9qdHFn1V9YaZMcy+kABlQ7P9QT5S+nm
dCkFUKaNOj6Vw6kWpk6S+U9UE7OPL7QNm9LfMvLgJtaYJQgWQ0LvlbQZoFHrGu0+lGqXGzCdavyI
ui/jRoMBnxCLwpG1wdIRCZMQsTrOG5PAQpddv3gN/AAWcjqvsAESowu6EbZ6kHGKd9Pavwno0MS+
5loaH5TNQlsjMvdScSvQC35nrmDAi8a6uImZLnjZ28g9QKJQy9mXgBcIPjJ0E53mwpo2YkbkVZ9j
/VHjYK3573iXcJlFzd9kzZ4cPmDPEsNOKzj2wvsghDgRWsfLe+bccBRJpf+83dNNk8uSavdTHN56
ylHJizXGZRLeHgWbVlGPD3bSzxotXQpy55WVzxQ+P1Y+2UJxG2ReKmfU7i32YBWOuRXkEJN5Uj0T
qQ0Hk3bWrVQ9oUxhlOmmGhkyEdv/Dy5HZ6qKH89ycncF4ySNmAF9NS5wd3WLzFrW/Q75LtO3lkbx
KQg/3J6XX8G5Q/T93Wscsm9lvt+PtiOjpn6r96GQHkIoYAiJ+sbmf2JgAAjCoU9YFFNTnKSWhR+r
pJd8Z25Q2FJcQwKHi4gWQygW5DYm0bz8884RA36seVI3VP5YlbGW0ANTsYWQlxlZh4A4g9sQuWiL
chh7jJvE6nFY53qkOyvQAbbIUMO9YAoJBHWIWhl/efnhxNp/RBUwdHjCwcAH6frz3adpHUhmQACj
VVVIqUvzU8qwU78GFPwvL+HfhU4K5sZos9HqiMo0hPteYzj4nElvAk4PNXhjDSWCvkWwtqpw3Q/s
+mqcqeXwPhXYyzFBF7Bi1GwnXwPbs73KkfgSGfjv7+EPUQC51obMsqkzG9GCrX9FcnTfFvWuB3PN
kDmLbsp4k3bJfqztpQcIBe/5GTcs35DhMRWwkcm3fqDdgj8f0+ZOtHQZGQuahN4BPiAX1NontO9n
Clu7+xz6dFPK0rLvS6Da9dbuqnVlmjvISHRb/odvrAkDF3poiLKcRBil8goLTCTdHxUj9QPNsUY7
Kgh2X17m3L1LcfifZU6CR+HkmVJOHGPmH6KhRHLHe2EczoiXierlxb4q3D8+GDQqk4SHMvEU31ha
ESelEkGDq0ZS/24S/ZkDHTjDNjDU2VCnBw0I3WQ46CR7KJtNCyvqli3j3c627vB4FTgCtRrXU8L9
V209bZxLpHaJMSt6lP2w2cz33fDXSNprFrNW+j3EylwNi3lqtKTk2ixtwO3VIAiSxO01fVmHtPEZ
rpStg9+A6hZytqxib1E6NCi5KEO6bQz/8rCbqbCZG8VfFPUy0b1tb2bL3p5mV4u1c8wrvjrZkAlJ
nhnZyUfpY4lJsEy/tpRHsZEhRqiAO7ns+2bF9DlI4CBVV/oFX5jmPz6OTphVARkaEGl+RpW+9Hvd
brhHOhbhrQiyiJCNs6Z+jtqWWzCtAH+qtE9ijgI008cZAxaBaOQ1kf5AnZYipjsM46LV1uDp1DqA
CbL7wkeq6o1qVBvR7EC1bdZlxrIrrin8nd3MiGfKhAKgDKciIWhoV14p8d7YKDiYopUVh7Lga0j+
9moQ/rKp+fN9/bvayQntR2LuIFYTUiSph8z4l1GtlQZC7xwOc9mvjSrYJOMHyAkyTtoQK0uCoelk
zzqiLOBiZmL4k1TpXC6krWBFCHQ5GOfrvUfxNJee9mRPTZrhV42YNlQtjdmZlCwx4u5eED8lE+X5
2FPXL+6zaZIBo9MQuA00nX5uKTxNFCcDRnL71Tno3532JvDSWYIWCGRdFWoQu1nO38bUcP0KU/RV
CqOZae/luHN2X4Am1i0xaUW3/+djSDA0yr6g8Za3H56BQqIAfJo32rC5Ok89f3a/rXVyZVbQzIdm
4ifTtZe6bUlXN3omVaHDy9hCHNurwJGzqdi/S3490rdUrEgnv/Qslsz0T4Tv6bZDzpWCI7v+8ns8
N63TkeD5/y/ydLaTOxmjiiQKhbqgqOJx/UQzVlGbmez/Fswj4VjLGIsxKSo1kLTF8SfrpWtz+Umu
/eSTjYUdrE7+w0+GzUbyKfNaubYoFkUKdnmpc1MDHTsD28F1FXjOaZXRTbSPy1wPbiVQbYg+KAcV
ifq79Air2/dmprGokVKBG2bdX1753LbFUQ32nsEtwCz257aF1p63ctIEt3E5kVeNbg6eFY9s9G0y
nG8uL4Yk7ZkIQY+Q5puM2bp9elj7tGjjpIFJpEd2CCw2m9sO0gxxn89bcH0pn5dpOS4eR3AC4/jW
CaCObq8j9bMGMNH8Mlt/k+EWnscvtaVthCJyJxVzZbJv1H5Yer25TBh6gLlZg6oREhJ8MArHJmw3
MBkQC6Cd8yyhVOOj3k7DA6uMO7Mv5RmOXZiWtfIiLj59AOltEG8q6IAYrKrKqsU+oZwWrZPvlJxS
R99TlSkxT6B/FpM9h1P+hR4wRmNW9YNbRuMav2mwiEeR65CpS6AZcs1acsPSHjLg85u8ZMP8rcTF
wkqsZdfCbhuxsHS8OaWvnkM9pGME08kECiA4hhJXn2MOtAnNGW9kTAdRlXYB4hoZ2j1K9yJ+L1l6
it5GWsrLROBMQJrDuZgLqZRmp/pIEsBsjE3gCegWCB9t/rbWwuntIHorYYpGDyBRn3sjAxjFtESQ
NkevmUcoyAmwTAS7EhLch5CIFwcyr7iDHy3nZuKXxMVO9H1raUV3EOCC0JuLpHIlfuWotJ9tQkYF
BoGILPoHZMVCutU+0mvrUmUR969pDHlTeRyqtdd+BsqznOrrf1qCvj6shT8SrJ+Z3CIj3h/Fs4iR
jxLKu9jR3M7v7kJMUIpYWThl6hYNMjEru5HB1rxE0gvjaDAXApqZ6jtkHOLpQ1HtOWqxegvqhJtS
eF1zS0Gqi2jsCV8TLDYH9IIicJxpnj6jp4CpaTyPmIkKGzVxxZjeG/7U97a1VhS8tZu3QH1ocxql
sLlrRZvJ9h7xCt1aeLB8BAaXJqFwcQZGMiv08LlP+2XdZcs8Tg/eWJKDIdbBCJsNPA/JENFVWfn8
f3kwC64QtEgXuIDARQ7IeDDQlPL6ORuUuZBpEZCOAOkJY9K3vlp8OSCWzZF2b5Z5s1ewX2Jo6zuv
o7JQAphH7acgf5dRdyc0EchixLiiCsaZAIuEfvUe+tpdOCA+x0tnQhKwnXEMGLqjnKCplSwbpgrG
XprWdtrNHLlfZBhttHsEM2RjVyMckiJLCTtxjI0vD0LT22hIh7RmuBaUZRP2p0BiC09xgm2StmvQ
0moifaCLsmDQtbaM/8V9Sv8eik4iX2ZhzjgEhCKWIthIYlAp8ic4Isinhe/N2LtCJiptr9wr50aX
wrmCXiTAROOfIPntLu3jegwt38F+Kjf23jHyULHfBtWLry4Fl972BEU5Ri8EbxSX6KENVJtHw5A2
l8Pxudj//TlEC+Dbc/gquuFVA+EHGRra9bQ8JEk5sPEloioF+/LycucYT7oOWAPAD0bBaICerGfk
uTkksHFoKTAtBOhqMo/3PwU2yiG0GWDxaAiOcA5wb4JbGqbOVks+iPfzXndWDCuuPJFY8TRh5bJF
sJvP8acLmxPr1Sjn45c8J7BMyvYSZel4WInUeaqTmemvaCmAEkjwWbqy+JmpMRNzSwMDparg4k5e
f0ejoBt6+A/9ON7QpqWUwHhNtiQXPrhffIUfUlduLUtShDLLVXTQ2VzL0HQVuU6wgdYpPjbNpraZ
VNCafA5hUkKi1Zs3Tv0LVaJI/xJ7qIG0m0yzE5rFGujJfKXPLHt6E7Hn8gsRWesfH4ONIb4Gco+n
iZ9eB9rUCW1YtgcpJu15kOhwnVGgYGwAvfnycqj/n1uQKSBijxoDgVM8uuEn6JW2aKfZ3oI7YPqF
Bs+QztGBkhfI85j+POd/9+Ku2Cvp3CcjS+fOtDQ0JArmknf3NUYGkLcJ760Hcx/elfFd1COevM3y
ublXd+qxjTfNY3OoHp1Dmt6hvVO8yc0seNLMhXrvGHMGaj5XCZ6L2qGCjguwxZ9z74zP9T3kokOh
zsmNqgdNmY80gFxcl3/7b9mHfkiWyiy+8T+UvzVGUjQbmln9Ej54e99F37Adnzt1GT7X8lz1yaFd
48H5yLRFZK6UW/2pfbJpnwEvslE6vkmSR01dxG/+vXIHoseeefmcy6uOD9boKusamUh3Wipu5ZpP
kmvKi66fD9lctpcpCnCP08G7t4/TQXmVDoZyozXuqMwHaV05M33fH39Z0EfRR9+jmsFvMaOVdxh0
bGrc7C61F610b7wonjupd+YheMD/Qg736S4zt8GDsU8cV3/N1eWE+wWWNXvtnuRPeo535VOUr5vg
VX9t9JUlOL2QNTYoIquvfTQbjt29/aC3JI8r6XlM7puPCGmMv6f79JA+1u3cCebdvlKXmnXrPHrT
h7RzwiO6/O2Asck8eJHvUnB5xtJ3VsU7Zjfgju6jB31cyUDEgq2k3yHkj0BLf0ifcKF+6g6yuazr
ZYkw/d6/68eNdJe8atGyfZpQAnSWerSPXkxvWbORpuWI98ph2jvGVrkvG1f2t0CaWn8bHhP76OxH
JLyO3l31XmqzA7Kc6p2czaVd3y7kO/9R6DQepWO0LrbJMQ4QBxoOur4KH+JwZt7WH8PcYB+vrJX6
l7Vzijl/W8Ia4aV4mW6ih6zc+ovSn/sLaXIrtNOkFcCByG2NvV0si3459P5MU1DIvAnthWwvdH0v
v05777EbXQuns/JljGYaJiL3SQ5RlM07V45FfbDuS5WfGwXkZzNpXz9J9/kTqqlt68b9unkZwmU7
zL1X4366l++YUekAyXy37W64csc7XkAFdPY265bWXv27eKlkFLYein15KASlr33Jg5nXzLB07+fy
bfTsK256Wx7Gh/zAgDIFTYkXzXzYo12ETbgyS++UV/kvdkKNjambfBjRfDwM41zW5trOfKxeWpyZ
lFnzuMynRfeIkO1dFEO8nmcvUbLDOs8K7zyV62hZOjPnGBCaN0m1TJRVRVLWwARaoUpX8URw9aC1
53OsdPyt7yzM2MUzXH0qIBItotBN5Xm6WPLuOmURSuu+W+T+2itm8I7GaRX86rCyQYYEqB1+JLQO
GYP90p8QerOWsbJskH1RECNYTtquLagY3AwpOgpemhy/sNby5/2HYsztPfEFUcSCJtqS6qOS5+VS
TTGensnVGrVvpoMOhvQf3g37P38I7+Q7awsXFHVf5cF5mB7KDyuicPlFTNLNN1BTeEpYJlbZWzlY
AtNowhtNXpYNWucLLO94O/IinNxJYsPoya/Y041VagVHdexRAYk2UM0RdaKRCbISTtexatf60UNx
ZFw61bqBhdq6zVMvz+qH7J6vhzjtgIxwvOqk+xpXompBujnR8Qr+l0wEhBQaAST3SO2ftNUUO1SQ
7DMBpAezUtlVh4nT2CSCGcAVLDppGW4u5aya3sJ+W0NSK7YT0LZhjqvi5Wvo3CWE/hScRObzDhnp
z6QIwnAdJKXx1RwnCUCQHMCe1D81pOCXVzqX7n1f6eRHO32m+1mr/wODtg+sRKJjSQcSLSt8vryW
c25gaFqoWcP3EpfryWJdofRlo7OYeL1GelD9wfUBscrcKJr8qXWUlp3vRlRyGL0GarWmCF8ljYeN
0eck1xuJHd4V3sHWjgXQEz2Wb8N8O2XIYWeW6/+FUE7jKXvhQF8ruyw91gLWHBVrJ3urrRZFxXRG
Lu+HxwoqQVRAGkOnuuQ+pNiMmLzkqrdt8UFq9GExDu9gluoQSX2qkok6j8obZqCHR7D+Ru5j1ONq
UpDqapfYDyRNuecPFGoI+uozXfgrNeac5QxuYVMqQVhSMjvhQRoTN1N6lMzH9WihRWxq26F6Kg0B
/yTameo6pFXdRkCkmLt0OrvdeLN6FC+LbS1PVK718upc9exQG2KWLmSlUWQ1T9rwUhckfpMx3Kvk
5xDrt+jZI+gMJN/4y4T1zsNyl6pwvEpSP5fjoWjjgElhec7fz91eql0fBj5Q/MDbCbSJ7s+B35XB
wpiO+fj7OkxU7LPTpJIUG/dowKn0uU4W7FStb4Ne+zrpWvCOu129Uesn82C+apTJY7DKrsmWn/2N
QlZNYaZmMeD9+RtblT5pkqZf5wzMIEqqXoxyhvpEHNE7kzTlmhPMuRiCbvl/VjwpZSVmhWlsMfJi
jlxnW2A9sjowgVpxYi6f66+HP32fNnEKugw0eIw8f/44Z4ynsvR8AW/e6Wa2zhtr5gSDKJ2IW3Yy
LozmuUKEyFPwTfGvBMuzAFCxrCVbCpXzV4n5rWTtWi/XShm2qq8Vs6jaALKZqcmmVF4tv5spZAb5
hM1ckHw4MRLTWL4Nfe22ms+QHDIR1bU6JBuZnhTS1R3SnNJICylYScWzgIKKvplPH8hAJ6tE3b6h
D2ijk0UrX6Am91bcY1UHRyXxBSum0ax5DeZYbX75ZncM7npFXsWKOiurauGX5axRBKV/rvjhUk0+
NT+BVSvP/YDpzJum/FWraEmG72UHYyI9JOnzRH6TSTuZdDkgwPXhy1S3JPf3k/d3Wd6I/ogHo3lq
f01WMOuEXyt+Sxa8Hv4FxoRF282MchMh6yVEZMq8JTClSwI/L2un9Jo71YuOFNucUPm4l6cXz8Dw
1bm/vEtE5frHJgFhpePNpcKkPTl0g1zWVexTyTFX9lH0RSRLesquTQrOGaPQRqBdDsPFwML8ZC8q
XWAprQG3zUM0Tg9RypMslBcUQTis03iJnCcxBj5X5jsu2CM6vGjsdgpyw8NnYia834zk7cmQAtph
zU0E03w16r9HOtMZTCpUmOV+202PSJY57LLLL+ncdfz96U/CRBaq9ljGPD2g5EZsSOON+c1U/wYl
NrSLy4udrXUxebdxNoKAh5bFz3MrxYk8+ZLF2BLaSh7/5lq2EWNWTaov5TmgEw09TCMToDMoBmn0
pccMwS1YsxDDTeuoNG92CCPN29QZVHuKStSHgWeZYbtMwCh0KM1mADa0EDhYQTEzPklWPtfjFOF7
YxcCexcNFRujRom6GVHLWe53y872F2iqLevoo/XUdYDLoRZxh1JimFX4nhbpvAiVOc5tuvcmWbgh
yUDUau1BA0Bm+ldeE32Gc1sXzAtaZ+AhMDH/+Z6MPnKcsOa+SKfxRsvfMuUB6wnAEWzlqUbFOBKW
V/30KBXtQZra12bsqATa25r4kAKYS3WHVh04ue69LBETSKW7YSrntJBsr39I4ZwIcGNfPbOr/4oo
9ska7C5/pFvOKK/L+5veX8PWCMClCmE9HbREZSgUa38JQL+A6AoIicp7lXNtVhb7KJ2HaBqUTByH
rcffVlZCcsY0G1wLUKxNpuSmMma+Ed8Jh0IpfShmOOfeejmzldwnoT/SEm4KeQlpJqS8btv+OSvR
YcQSKGXcoE3JKrrJDQCj428xarOFZvUnbRoprheDtJxGxaXRKyxbij5eq+RrgocoKDoNwopC64bX
Jxo6afkE02/M0QZtdpGtLMviWbhLMLYUbGCuLLDMja250KP9USPhQnW+X8phteaVMehk3+IEJjAq
qtRtWtl8F6LVZqjgZerRE2fD/rZWMdZ5soKuKd0K4+3yUTqbPDHjBV4CpoXL6OQoVbIflKoCCQHt
WBis8Z6uWfw2esaK2E7yVDi3Ooisy6t+OQufxlT0iuGpgl7VOMM/N6YDwMmLVfkLj0W7WjjgDXGz
g9/2qtHQj4INAuVJfsM0dLzJkPf2pLXOtKvceQJMa38y/zGQldZzXOunJ2FLroGmhHHsIFQZJ+3q
8gOfuwO+WPdf5DI0/H4+r9pUlR/qw1cBAECTgbFci312eZVzmQ+JD066YFksXs/PVUoOUJoIaidT
CfYKgkvE6v8LzODaQic/J9SlwVIHFqJVLzayznhLcKevE8jE9vnjQ3/7SSe5uRWYRad54OFQb0Fi
SBxyhBChvRFTwr06ODObETHlSZguktJcX36h526l7y/0ZJulcefrWcPvhMmlq5CWKG0wR/VXppHP
aUVfXu3sKAT9YcgiKF/Thz+pflWrVHtPpRAZNk3DHQNhOXV+CWv0iomUGJf28PGFJQvgPpsxkd4e
zDiGlxy1FF/RFfbU2RGFoyHwieUQGuFfz/stvxyTQjenAbQfl3Jc6W7ZMXPHXteEr2IAYgaUBPcB
XTTQDygF2kRHdPRBmACh748FBIvr8hHq2aPEgF4XTkAauffPTd54lW7ENd8ElhUJjSCU0SmwnWmv
WgcComDFSxS5SCx6KP8GI01GRIaxaUbdjvQHjolmfEKWFMgoYdaB7EOefgpQrWfnRLDQI0WcsBRH
/5XJojeiizhgUfo70mNXAZmGgo7gfwjDczrz6Fao1nPBnFkYKYhRKCuL0T3bNaHfU1t49YjYj9yC
kJK20YYVZCgBGEbPNVR+S3XlgnCDVNCU6GDXeyNA/1VfEUn92Jz1soXxVbXlVwp2BzPWvjVmRvwZ
+E+ZNgERexfxq8ztZWvbKzX7BGdEtrKEzi3m5GqPip6cLrBNFkz6PPo7GTDlqfeh1c+D/AYSlSso
IKJC6r2jif22gb96zWXMOJwGhIYCKCIsOpfhgM90l+cZQtifDhMQAVlXEummb8gVNbTjIRmbZX8T
++qvsZ+erVqiFY/gEDir5liWxay8DValpr8EWfN4+ficqzSpoh2hKs4Q5xQ1InENNQrUWyFj2HlP
Ms7xxg7UKRMTcaFegzidxR2htWZhcsvoEr32nxtRjfQ61YcRjDSNKvIAfXoibfGkFdqRQtMjLK5D
4L6A13/Ew2+LnoR4patVT28gV0LaKhghaz21zEtNWMgMEDn9lhRH95ZyYq0iEqMiDGeD+oB8wezy
yz5773//9SdXQJW2RqAIrjReDzgOD8yySaFn7FCqLzRpR/SihvJpyN6vLHwuJ4VPJ7CaJqrmxkk5
VSZl30Eo+4rJXTcrCZKx603RvOwWVvEpTi8zqsuLfrVA/3jt3xYVe+9bJJRzKTLtkW9dBAvhiUnq
oMRvhfYuabd69RTnNeBK9GSS5AaRrXlQmFhE4UUud0uZWSlSs24fo4QdtLdtm1BwVjeCNdQ3qI8J
5w9E0kEA10k9V38JG7+kRyT6hlwbqGuS61+KeGBcjPQ+x3EhMt3RQ4Obvl1PMQegBEeUZwNe2+D9
NTaHsdnj1YXWLHmffOX9n736RdPBgIVuIt7w800wy8YoRyhVVPZT0y78fhG3u1w5SPmVhc6fr28r
nXzoqIDykZnsMB9WqH1A5FmAhcx65vhbYja8Ugf0y+UPfU4LlbbYvz/v5EMD7PEDyG40oMGx/qMA
OHguW1qIdZvpPWgVOJKdf1Sh8vXt81W/xSvv1zjJATLwIW0jyOMAMYJYX2T1B5pQkFlcQC9Xfuz5
o0QdjPKIKUAYP78lMMbGiBLyDRQjSW/wNODn7e1pCcXjKk7z62D+eYb+Xe3ke9Lzn2SA9+GtxkUy
lvDjsl96Qnsoxa8PdDr3xyzQN3H/mHehq2XpLkr0J8lw0Jt4lSppi+nainOILD2YONw4hqFxQ2Up
Yi9qSvgIdHSVQKaRhghFA6jCHgCeCSQdRhYK/U01MFbiiu0ox0RTq+KGLdMpxMDlOOGMJpAFdeNs
9Cl2j6DithOK9WFlYWmYu23WQU7WdnTTfTldU5np8SeMNwZB11gg/2Xr//uqTnahHxWD14ccMmGQ
AbZIKVc1ZSCjGK4x6s1cerzqOXM21xVNkX82w+n12VdTLw05a07BPQAIDjbtPkHdhDN+zQTkbA73
ba2THI4WtN3HJVk9eXXRSq4u3J7M31fpNGdTAge7WeDQMpjokytaSyIOzgDAHq+DzAYvKwyb1uiv
RiF0YcwRr3WEz7K+nW8rntzPkhEZrQkp/nYYGTJjJLyVpzfyMe7FyF6G2ovIyJKyWJFQAb8UPsP0
gECCzqF/EEN1dNisW5PNefmsn33jAtfKhAPu2teO+3aB+SN1uuwU8IoEL36aYT4FAi24qrZ5dhdx
PdMS0CzaAidvHFdqq3ICmu+D+iwMwwU4U8Kmkr6OGO2ojJ+BKhsD+ipvwHkyHGwr0I6jUL3T+dV+
dk1N+9oTnXyRzG8KZl48kWOvUOLgGqELQEjl519tLJ4dCJCB/ufnn2RFTmDGVa4x7UjUz44WjnDR
6OD1BxC4lMGaz1FYRz5a9BUvf180zAjWJ+FVWMNDJMFgmdbmydK9VaMqJsgk5CLUqXznsrjF2GNW
13+VNPXTHh8Rx1gZ8eSmVj5rrMoNjLt4dE1MBJJ7X36bkAO0maA3a3n85aktumOLMn+JtOdRWXXm
zqZXXzsxaWawNKB6hqoCkzVc+mbt2oBuZB8Jyxq1LJ0uv6Ss9CaZD+1Bj3ClITlWpGVuOQ+1p9Ab
fVR6fdWO6DDJ2y67z7st9H1ah4ta+Idms6br8dHJ9mqEZqqPu6KkzixG6xYmGybaCOZN7vw2UL0Q
NlXNcwwXBG4qbpuvmgdvv0SdSMOXpG9mArCFbjjCyYdRfphUdY/Jhx2/SkHqdslKsQ+itScMM7iB
VkIVv9eHG/FvtmUMuxdYrVHdhFN6GNIAkTjEQwD9hM7fdKdFqllKYIxQkJribB2F+UIHhItREcmv
c80h6kw8Y5CAMBtfmU99ShjyysoMZZUSp8NNjjit5w4pn4v149iXG5FJXg2h5/fVtzVPeiBRJvd+
FbEmWFTZOoj4VaDR4KAhA8LDjp8EgUQjfks3YImHrncv7+yzvxn8nAFA3MLt8iSigEqU0lJlxgZf
Do/BMHnuqze4PkQwMQG6TiE/V2MJnw1sNhDCMyglf6ZFVWeHXexDfmXFHm8h/kDvAJ9HWP5bpT56
zSCsAlKNVLT91DJja5r4ExRXIHlnAtePxzg50GkP7cMa/qlno5Dx2lOOHU+woLak1Xb5JZ9rPZED
YjmmU1Wh632ScaiqlfR4wYe3LeWLLWA//jutfRrbzE8Z+IE8xN0FGlEG1Zu/EF57sE0Ko7wSyM78
6u8P8gcCxBjNIFa4QNluHhjcYpWOCNegnxMvrio1nV9MQF0pZnS4fz+/9ABRovRMYmY87eiZNuDg
GDwlBsE6vN6eZWzyZ4zmx/27nvjn327huMzaPDC5i1otWw9MpbUudWnYjFG/zMdFpyBkAtlhgrcR
RY92dtuXn1P4qjXo+tChMuYVnk31kSkdkGCKEujSt0LPIPR/2UohXIjceuxmXRsK04YCa2gvfNMB
jCXgGJ4UnB4RhrNNycW51q1rgJlHORpXDH/mY1q4JQaHdo66Sr4cgn0id25dRKveNjYS0t160G2i
zNvYAAFxOIOyUI4+/aFs7vvOUtOlgzBTYnAG1l3qH/GU5I6v+moeGfrMGe7AaaGfAL23GLRbMwPt
SSi1GMzSUg0AnRXsPqsw1oNB5KfTCNbEYjwX8G9z3Csof+S/nfla3oGxmXet5lbBJK4PnQIgojzj
VJBSGQaIVUBDtACJ80zoaEYM8lEIn8lqvdGiBQY+MwZSDEDVTieMFjNLvg+TTau8VXKx0PxmVtae
O3ibxvocdZkS4rmqn9tOdTNIHtGbkX6IiRDen8uG2YpIXWLG5f7bpL0iQeIO+TC/fD7PbhyhZqGS
yP4pLdX5o5c0SKbcxilXYHXUMaDSd/yyDEK4xnD88nLnajUTBTyOxZcRyalEvNHX8FUhL4rEuea2
E70FAWqQGb8jCAPMp2HSj5RHo2Bzy8wp9LzV5EUPqc1lb4O/m9qbcRj+jqHuk2xi4EnuHftvpLh1
ummZbaIeTsovPmuFxjPBlS851IxkaGxC1xBktwCNPbgogmkj7DhRgUImqXiSvWxW6gz19ae+6dfC
c6DHREB40yOZ1HkpEIetOUSzUkaR9LdgADpycota4eW3dKZUx6rIYgKFkpHQkP55mielSJiBSAGq
qJwdZVfgTAJBlxNwnQd4Jrv7sdbJHCS3MklVW8ikmvZ7aEEOS3MuI2IzPQk1nmYrP39ytFfyWgrT
yz9TOdcU+bH4SQqg4N5b5DbcP9STIqwFE278EWu03Ak3goEF+Zc+U57hlN7na/407MNfcvZJ9VwP
qHAQFuAvVflOMysXBshsylL3/5F2XruRK9mafiIC9AzepjfKlCmZqrohVEb03vPp5ws1MF2icpQ4
Z7qBbmCbimQwuGKZ31CyUyksQ2QcHXh+tWIvpbKXpFYVUm8MaCQ8w6nvVqM7rHX/GLYH4USLKCr2
ESOQHEF9xlvSgJfPOxnSleb/GCHTl7s6+6Yn002wcvNuoQRQzMVvkXW7tOXnpsuYesxlxDfVgWTD
wvzFyK0zug35iwSK1NorArSwr4JfCB45ITVq6C7RnoAaJge+XffkxfFmGp56rT8p7imNwNH2WH13
bz7Jn8ykRbyUg24GivxRKJK0fD2W5myItHpaLuVwAaSwQSTC5cjxrfUk8ECQUIP+nR8nKd7Swbdq
9DWTVRniygYDOODALr4Zarth3YBC7ut3fSnOwADRoJxaZALz29ecIp9PCt5u1kr9I1onzCG4/gmt
V5PZCyUpg0pEgdDMkwSH2eUb26HfDYMIbqRsqXMCWsoQ8X/TT0MWFZAd/2tI4ZqPHylRU3OCwHpf
xS7eYCIL/U1kCDddSdcuzaRZA31tnaBgs9THlQa3VXpnMgI5fyB5w1r+WeMtGtk9157KFM3oxGNO
oEOqxtuVdYm5A98RitPqG3gbP9970qowPQnAYtxbOmw5VFZK4W9oxL7PUL5+2fbFtw3kF69KCSBT
Z0FF6TvXySveNhILbZTc0WUVyt8k4bADUsBwpVBvRSH7ggFluZRkK5joT6a2bmJnhTbrWZvcZa5s
E0R4Jsko98p3moyh35qFj8LRm/eMX7ikJALiEIDO1FolTWFO2LYLhZll/lZHv2SjQI7Dgg5NUz4j
YgZVTWjiBAMCtYYGBJEAr3lYPxZDDacyQVrHP/oEsQhYKjppDxaFW9cIt2FarOuIumRZFhNsV2WF
QfaxajFSiMxHY0Rij0ezAmv99V5eKhpsnduSEyZVxuZlii1EP+SJGkjhFgudP/hc04jVSOkXq7GE
WALqLHO+01lF1Ckatn7Ft36VwnXxjQIDEyY6oLhozc7gaDV2a419cIOQCggAmh1RlmDgCfeEOzWi
drP0JzmuVPeaskv6DgjSSc5s+wh8OQREhQTnys7IAm3WmGBn/vubZqUF1ZLI3IbfxMBWToqS+wBA
bes+45iyFJRY9Nf7R8cL1rF+ZYbwjnj4Yu15N73yA64iMbIffEGJfy6DN9kYCf6mJAv6eK777tQE
7o4xi5KQbGB+p90jis/J7aUwbYl0H9xk9rGl/9o09iJQtnGBYiAMG1sxj4R700NqNVzEHPK+Q7nk
ZAUvsS5Ziy1jHTTycPPaDY2xS9N7tXKgfWTroH6jfk2j7h3wnIagwGhQ+oQGoEtj/+6+YBRXduMS
wc2mPWRLjyhiojtru9qtXvRk18RCylmgbAOE2eJQ5S8YvYn21Eu6dVgd6I+FDtR+YhctO9NA2Vmv
3kdQX5+MS/nTvz9nVtn36ljqidFC85diHc9ECO5zkunwavfz6pPL9OqfwkvEg6EUJcR+W92Wr5Xy
Kl2VPMpc26qX6EZAdWAz3Ph7WCTQWig1KB9y2k3qdKWdcfELJYmXAGUb2ZfZF1qWE9IJHg9Nde0X
r7bVP5CDePBtbROMq2NeWe/SLMHGUY9ZrQDFh93Mx0e34jDWS5VHB3SWDHeO/moG40G66LTh62Ci
umqCjTKvqRtcfLmOjqgNTRSi0exuSWC9Wp283ZX+mx4A/oUoUH1r0oOT59di74U5lvSw/79rzfLT
BGVQM1Lc4KZ3X+ri1TJv+n5rmLciv0+nv5QcV/v8F9+iw6IUSZhui9l5sgZE0ank3+/6BJla0M/a
KyU3TXz3agS15F59imL/rDZ7halfT3o7ooeBpMCugoOPzIJU7k5qMmDGlJ51JLbi57KqHHETKBDe
AgwP0p+5jviD2q4M5ZeCVGeTNphFMfvygxVWEhQqwt2Fg7dASCNPjmbcrpsIAKeU/VcXBGqjgS1Z
ASMn7w7SWwOqlx/CV4IUWNrtZqRPIZEOxEOJRpJSfKA2M7ErB/o1aBdmJ2kikoTPVHF0LpdhfM30
7uKLkCeMHgUI+Hmvzm3dNiriKbhJ9a2ESMKyWhjlUovjd+kMYD5fx6x32d5P7+KfBWfvIm5r3Y5i
ne83e3N0D+caXCPUV4ZJIEcn5S3OD9KMUre0HZkA+DgVppuSwiPGYTFpn1u/2U7NeUBCVcn/9HS5
bclxNf6GdQZrzoTyby6pvXe+6oMwPVRTeXAmhG2eBbx0gEEjFlm5J/ZlxPzidQzBv417ibsp0++B
+l0qmpOADt4T2KsEfxVbWyfFzVACc88PHngnfqqDqkM9QO+CZMKt0xc/4irbFmiEZHW9S6sIHJe7
YiocsZiJiIeTFFfi0sX48M8+zuKD3xfMygZu5lh9VIjF4V8ko/PqFKt/vn5jl2Yy4O4BLMC/Io7N
tYimQM9gUg/BTavJmgYux0bWj4iD0ExFD4XujubcUXhc91O59JCA1Jg+yv/iW/0x9joNItBNx9L/
MRQhBkpaSIX1+tPXD/kecObHktyTPjk3KvOn2XY2qFgZehETIiybL7ddGGxq0SdrNQ4fysnbSP03
yvcG+QneKxowhrTk9H4mwM0pQAw8DACIcSl50SHSlaX0Gtc6sQyc8pzWm6Av0ATBsj5cS0MEQRFq
l/cuxC5T4Nxr3zOZWHodUs4Iw0lINvg0P/nZQEMTWrSgU1VayJQwuUdnXEqdyKPH9CYHJVxKRCz/
T5cvdTzQ4LvJNjb2exJ9pgKn+Ey8/taz1qLoFig7uf1fQGALzdjLKf5AHZHSOSg51MB6k9HfGInz
7lfSI2tNZKwbcaC7xK5L5wgp+JJcE+e8NCahZhYwyDRoZJ+wkoyoqtKcguBdm0xt4ZHw2eTA37Jm
SdGpW/Vi6EETYrFC9wyH9us/4VKiDblLNfF75q6fg4zdeBwsn5HYTSFufQCQyGgiWzf8ye2lSU8z
0yQcWAbqlB7+1+fvwkEHJCptclFPlEqDHw96lgsR4W/mHvv4QNeG+xCZmLHBf+D+/2uheUKvRUXu
UHy6lHSQC+6r9FQBqYyfrn5R5oVL999HmrNi7boYhNEK9xgqNxZupg4j4wEWJT7RHv2+CTWSDIXE
SCs3CaIvSYayoQUiNqzadaLSucn6Oxt18GYauXTPwn8wgKN66LvgbG4UzwmNs7GDaVJ5j8JTadif
sUXb6fWNSy8r0L1FmubbrNCW8aStcLE8Guj89/nJLAAvVIZ343T5U96D1lSyUwLC8n+803QGmLfh
LwA6aC7tZ/cJ0wU6fNInyPHPKY0LBKIBHmtX282X0nNBfNahD6AQ/Um1ztJA3loS75IBBtBPEg3E
dFNv9CWzN84TlExRqQuPiVtNW4HXYCc/tfopdX5a177kd9zmLJTyY2CDunSn8Oudh9JUHyC40q/J
JTMH9SqYyjurPgU9xJwQawXv5LZSgkzs9PAtJ6yVLj0baOrtzzZFRSAadgyrdPMvL2sa7pXkWpfu
/7Ff//2Js4Q3sA03zGrwM5qdbApPQ+BIX+v9kzPc+FW2CFNMvCF6VQ9B3m8MYiQ33di9ocQELhuw
09cn5dINKyxDlcre8BvYs49ff67hajiljLUgkKO/LQemkXPqTdTI+FjQuBfEPeiEB1a/svSFJiKh
DjKrjc+q0D4FHsR4g9wn9VfEyR5PXg7dEuXSXYRtlbY0QEQiYlR/D4KNYxZ8vCd+AlpXX/+KC0mo
oI3J+YVCJY/xx+efUjNikEznryHtDs17yOTgjqVueFhvrwLpLl01H5abHVArqfrEa2hpTv7aHn8m
Ehn3wJ6Te+Oml9Vv/R3cuTbppYPD10+qX4iKQggVE0Fpq/vpS1UDtaTIpHydIKmnfrfSu2Rp1ptm
PIb+yxh8c+pdXC/EdPASnA+WWfvSRmvH+OG0XO47Z7xVwm+TX+MoJdYJCUCEzFl2NXhdPJLYsOCI
g7+E7D19fCV1gUdVQIP/RujqYjLe2goPFHIChFDVA7hw8jDAOkyyt41iX7kML81LkOJGf1PqF1J2
z2p8JzLCKDKK9+pQabeQkJMG1NU5x/OEfiW/JZZadsFzJAENqUmiduVEXnx+Sn5dRc4QAU5z9vz8
1cac+pSqHwiNfq+nBwYQvcUkD9kA21wg6SAcGQ2u2pBfenpXlTK6mqrC0ph3OFqrSItg8Nl6Mi8E
WZiMdZi3Wj/ZeWnvqT7jm2UGi7aQsAqfVPzrM3ohF5G7TjqCyaSqz2cYRaRp6L8ldLn0+6rsFvHY
4IODvoiNisvu67U+hx9X6qyinIZa+mcHWViklRrrvXJkj9NRmgW37h7y39erfH6ij6vMztOUa3Ff
+RMAm3FpQmTuT2RX9I+p5L5e6AJ8ESoDUr6acBkK4Mzy8bOx9DKKHaNVZHrFMW2SbI8o2CpImpPn
I8pNm8jXhl1a36rtY69s3PAFaAaA7Kjsw4VaZDcTg2C/G7ejkS7o7H79+97f3ce7Wf4+lEHpn1ni
E2JZpXnZhyj3HhmGjZm/6OyfCbxXk5l/iMJjUShPPrwDbUl5oLtn3+VXZI6Cakx+U5jBfuRSGIZs
HzfOUmYZUDf4I+RQIkw2xCdiwgM+A9+2RhfeaqBCbGToEr3dB6b/BIgshLFa8efEpgO6E0GKdRT4
5ZWnnL9uqgdKVRhXlmHAb5wTS0TtTc7YKuJIkxp9IjM4lkhqjXy+V1A/83vrfSHXMlGDUDFhtGb3
dtJkAtMwVRzz9DjhUJSibxidGXSWKYnlNQiqDDn/vju5mmPgiCR7n1zXs5BUegM5SzmKYwfatVPB
w17DDl1bYXYxeomoojFlBdU86u4zchZfH7/51z5/gtl+uWUhccuIq1I0LxTlFiBaGBSIXBpXcu9P
cKz3leiaQqm1kSOdxzBX6YdCy1px9KNvSMSu1MOYbw0l3arFq6q9uBHSTnGAkdZev0GYcrrJJNBU
BFdO4rtbyqd3Bi6KcCoJvvN5Ujw5IkzUWhz7ytgoODSFgCqTqJMM5jawN46go4gH/ULJfurpg+lO
AOyfTawih7jeu3owLHI7e4B62wxXDu+nAu19j2B7GTR1dJp/s7cxZaYX5W4pjiLcqZNOXVUvnbo9
O3Ry8rNH+Cp0beViwBOmsNL44X3+u8TltAcTy3wx6vND57s/zcQ61Nqu1Ki9qhWol41pKlt7eiow
y+zTRZtINchnihFrjT12GPYPbjg+VHa7DqZ1LNKVCF71wkS0KdlEk7VOouLZTvU/7MZt5PhXzsaF
6KAjpAJBFOse3Dlml4GCOK3witY5Zgjy68V5sk6DmyOEfgid/+G9ww5/WGpW1ZvMDF2RNs6Rt13Z
J60+M6pIxoN6zfvjwof170Lz4z4wtRyqquaZlKd8UJdZgG8XLKhrxIpP6at8IiCOXCEcGuKr3Nx/
5kC14dbDaGbiaOnLAcE2QCYmVXVgurSdnl0dQSPxXKGt14I5GbnFyreifyMCqxON0+8if3UoqkL9
yE9r0/Axi36P6u9Raa+85E/U2/cfSvwHyC3ZjM7sLU+G0ocoRInjUO4cJb0DFbwZyLOjOORVAMHV
IuQh1kH0TR7PDr+FhdpstREgjYAON8bIvmgbSq4rEfDClUFIkogN7iYSvNnvGqck9s28EscsyheT
PpwUKdyU1Pse48nAsXETZEDvxqssQ1LZpinf/cxsJHjoiEGW1Txz424sPHDD7mcSJDeJtR3xKcy7
gDL7pVPNnTGl2wEdFjdP1qliyezZQn+UwGfSvOuwzApfeDMaTRL0hAwrXdRqvWpsiBNBud8XirFu
B2U9mAheNwGYM9mzaVcKuMdqV1jJSUmCrS3L9cxbD2V/SIx03U36o4lQnRYor0MxIQb56tvRbSzi
ejno9Yr258726++gk26+3tFPmbp80/hFOppBiMVaaZZyeYVRQSsKCWMAJFO7BZvJ4HX6a42/HF9f
JHW099phy8bjQh2iKl1t/le/gCKBnI87Z657GnYpr7zzxVGp136LSkmBtKC+Qc9LeQ7SvYVPNKLd
qGCWw/PXS7+Timb3Cw8vNWsQoBO0Tz9+j3Fo9m4y4P4yWfG+F964EuCaxkAHh/pi195eje2V9FCN
2nMzZAsGCgsflcXCCvNFVIeg/hz7SEfdd9BEvf36133iuPJqpIGjkIqwxmf5k86se/SOVOfYDwwK
mtMgyhVDBCQhlyT7nNdA9PcDaahytX6To/jZxkgdH/5DQ1kWch83hh2rW8AAtlw6CLbcKmOxSZpv
OBXKD0X3TrQWcqu8dhovpFCsK6AwySengPu4bjxkRZo5sCsU95DpzZKByYSf8IgupjU86HADQWES
/MhLZIYYRcxzX7/e9gshRvDMunSmA/Kqzm6dwHG7wWiEdcSkDZ0iBUpUbr4pqza6Df7Hkgu8YjII
HldC7Q3jvdP2z4UwpUoeRaNlHWXcElq3SIxnWIGF7YBQQVgBlXCdBkdwzKqQRtI9rvLSvA0fv4M5
PHz94BdudobiSDjxQbgWgKyPe+8LuxWe61hHM/oGGp3Uf7AOQflcjde6ZpfeMi7BxG9Ew0DgzVaK
vb4H8B9aR48qUguCY9gV+2pSXhz/p1XwjnHPQHnAxWay9IxFJdS1Acua1Ofp60d+Lyhn5xytKspb
k5aWjUPbx2fGqc41ekSzjkOjMWWMljQ911qZf5f3C5Z7DJ6wW9xUGvPS+lWmeLqlHC3v1RiCTe7j
jpNxqZAB8RF69FhIydyVq9PxRAAMN4NV5Y1nFZxLXaB7igxovHRLRDZFhC6v5e45YEWeE3N/WVa1
NN2Hto4eldHYB669HZAz5RW0ub8a/RR1YjwZsp/yRhk4ALfyZCqZ+a3qjHUBkjzMe2fh6COO6fhW
6PnJLttzWeQ3pfsK0Ahe+krDp6tHxd7QkpVfKxsdNMbw0Cv+PfKGi5DH8+tu1UWoF/tw22/Bvyds
/BQ296n7+PXeXwq+bDzbbtI9NbW5GmBVlYrqD70p0zulqbcOUpJ1gVuhnq/GfAn+SRLSo1Ya7G11
QHu4by2iHJf46XcBQUTaHUYn7RpiZd5i5JN0XZu+ES6dpGnzENRABiXMd+aRb4Dm2mZIqq2aiPXX
T2/KM/7x5OmkL9AUiTQq4JFZpJsSt4vyITJlmIkG+8X1wns7h2wMMjRszF1fpEfBa3LSbK1aIJLD
qdlo+U+JiC+Rrgv7VVO0Wz6VwRB4klg3MhPzQ3VVh1tPRzWzPLRej7/X2vKwOOPQmea0LPoHL7kJ
rHFdJGjkGvE6mcrbJiszuivN7VCRPtXDbdIW6GxdGxy819jzh9Z1xJqkEh0kMuPj56alkW3mXmcc
YZvQ+0gZ60c5YiKSMpeEC2omr43v3JSBE6q9FtK3YXcK6uakVQfDBuRpbzPttRJEDedcoqBnN+ZD
VfhojQSbGKq2lXQ7f9PjKjKm9lrFMaEZjIWWnDEXOJjp1dHDu9zLpycymbCbqkCiZp688F13dqak
hkyUvahaBGq2N4Sys2KUj5HV1AP00mnJw2FuIn9TWOJRTYfliKtx4+I/jjJyrkm2wErUNtCJ0vjT
94/IQY31gg7F4wS5QZjewtSDP8oYwti195FV7P1YOQ4UCpECTD1bDob/JqpkK3rtyRzQ9Gr3U6bc
pMg9W0a/tbi2SRkqHfljlpusYBuZ2EKhWdH3kB0Cmx7Pn7CgZ2osTcS5Sy3cBxg/l+0iWnH9TP1z
Zz314QCm+K9cJFarc+lUmzIuVppeLBOv27att4XcHLh3HXoYek9LgEiiip8j8i4D+mth7B7gPC2G
qNlaPcYdDKFHHnCM7XWz7TI6fC0oSN+GdM6MMXB+oBeK3nG/0JR9WOU7T+OH5zfISP5iXpkH4Ijc
clWaxVE2BiynXMXuvc8/n7SnQET3xV+qsN8hQ8xA11SK8P4QZ8F+6Mkl3bsQHqH8S3XXnC2N/iEG
5hz8Neo+p0IkIA1o3o2Iq2MX7g53mq/eiXylJQMhKthNUfLdigCymOkyt4qN2ynrwA+lXs7OxHj1
63hhyE9jftAslFfw65GRad7Ux1JUDyeozMe4/uW0zX7QwH0FKUPgg5sCHbx3g19q9ktXvln2rRdW
izb9xQQXwuzv0kcaBL8yhcFlbD1oMYr+qJBVj8ICFHoy203nbMv2bjCOo3+MjbVbb4prak6f5pro
s6kWPhs0F1Xw3vO5JpaDSRd62MLV4hwkSy9/gGJnD0+D9VZoYMBoocRGwSX015GKSVG7ih48jRMO
MpI2N2rU6kLPDw7a2fofpRGLrzf4Qm3+8ffN+jl9ouQMh039iLVkkFTrbHpzh+xGF2iAi9vJFsh1
YkquvoqWIqC9R2PFz9xFJtTbjsS8qNeRcaf1L45xn3fHoQPbHO5ciLmpE1+5PD6N4P6zl8CJoKWS
ozuzos1x4ZSXpqYfVefcmQ8MedIO7fCw2SYETbDBeXBu0GoG+GhClintK52ZC405uVn//QGzvCkz
jGDQFX4AiquAzR6zaidRX/gxuHUEaRuwuQQVd5ikvnTIWeCmtRT2tFHa31NrrhKw/E15U4/tlWIS
tbJL34k0vCelEJw3mXv+k1GrxaC1phoZRyMa1/Y0LOuRXksmlnXyzTa3xl08+aucqRwCLwt1wOZ9
2AXOXRr9GN0zJsZqWC4tjEawyPYi/YDnIzr3aPQ7BS3XVVNHyGNlUMIxmDwiYILu1bRMmn7hji9C
oycxcAnbCIgmwOQ4QZayZj649PRbpigLwwWVhMqArq70VLuHVnxSSmWVGSFK65DashpyO1CZ+kfG
5z00w8ZP1i641YxgeVNJWGGtWEung6HBNbs0PYs5yR8tQyfEeLC4g6L4xW+LZTCYq1r8LrKjbTxL
zcHEP43hg+K8xCaSY7JBSn3vnZvs0HQ3tbaKngP33CnkW+GA3qO1iKQgWf9Sw/4p+mdoz6G9iobf
7Qgiz37BSD2xT0ZR7lw2qKz/2sYPy3qIhbUxpZq0WsKQjFa1pu79Mtralb1Xhb93VesG9TOaMoGT
rOJaLPtsiVryJoRe3+l3MT35ZoxRm4+XXXKym3rvKc7aT9OtYntYtU6LNIOxmb7kSg6BQ1lZFiGw
uc/cW7W+qUlxEM0kyhGjq+J7l6D1r6Q4oOPVYA8kTdYyA507prcjDthKpq6zqtso4hE+x5oaM/k9
Tt5SV+CvVpBX1e8TD2F6ztpWo0OVeIdq+C1Gez26Je7z/a2tDosk6He4yN94KFx+L6ZXq3xWtVUZ
FEsze+j61zS4y1p8scInNztq3aqAP2bGy0ZbZpq6StxkVYbb3OT6yX9kwbDQp1UeP3j0jHK8TQKu
zZgw3pniJSv+GPneiJ9cTGz5I+38hvb4CmJJrey0agMU1BaPRrJrkePzY85Es6vNXTzeMMBbWnGO
otqhLvdqewhrSNw/zMBdp/VKoeesGk9jswalvqzyEFDQ3YSRhn7TwmArgvucaFyN0dYEFCegZtEi
UvEuCYYVo9+FqZ5VdVzWAR4IOop4hzZ7pGBZBNUEp469HF9H59dkSnsJ/1Ta2tlPskWVvtjlKnmr
0m91swv6J7vd5uVtZ+Y4L4Bk/gE+NQj+WtVr1fp0ylzszPm+pKkCiNZkNxZbzz0G3UPv/LKdbUgL
L45hN7kU0Wq7kJbElrnxq1vbQKnpRjM6KClvGWRfcadgrGYpu1g9WbBw3V9Wt5o6B8gGhdTToD86
Ak2Yb1n2W2lP9bSrvIUFf6VACL852dMSl9q4vhHmdgr/oJu6UIEYNt3u6wuJ7tuFUIbElUuii3Tz
J+5YYdAeFKWiH9Oq3GWRchdU0TIueS7eLeyVRe8qR1tt0aAQayhFUUiRCcPPjdx1Ty7dM/mO9LXR
14vMxo1t/Na3LQVseKwYoXRAvOy0ucsMtKwHsDKdsRQlXlfpOV3TqqBIbHd1Ut5YTnTqh/I2ID0a
K5S+szNEQNjMylKrazZbXWlZc1eqzVKPVTx3q4dIe7B0+YGiph8riyB87LX41tcZhNtLT31AWgDj
8HLpBVtfU49pRqiocywsgGv6Z1W5t9zxqNUaet/BWg1++MzRLaQNkxIxJEDhujToHYaN6v7s8TYN
MrxBHl3/byt+8uwCL1tTKEvbjvdDxtfalJssyHALGpauf1+Eb0n6e6rVFVPVpRPES9V+nJpxyWat
rDA9IPO9d8RVnwuZQMwzOJu2CigztIcYH3+8mRBq96sKHZGjHpgYLPyaYsABQicTQmXEkvXQEIsF
evhtQh87zF5rU1lKN3nBy9GvWef+xwT10++h80uPC4AKLsCz3+NrI1RmEh617G8afdoEVFiCbzZQ
79DFkmMt3rjMMLpy1bUWNCR0N2jLulm90pVxHY/eqqzJ8Otz02JQV5AYyeGAqd3WDxXDr2p0VwnN
85YULsjLRbLSNMzpMDMJGmnFF6AV/ESLr7cHtCy+dYqyKeHJJ87P1riPTGJWgdkQcl3MI/nsp3UY
WXcI2S2DBOqscizGG4odoEDYETu/RyvfuuXBi+iAYIri4QJedZizxDq+0jgoKR5kk5KFaLVlxr0T
TYfEjjGD9sXOrJS91MHUi2zbT/1CR9ptAF6vcM2YGcr0eApX+ncuXVouLwEU6CZ+SdK936za9LnL
Hqu0ug2nRyc3NplTrw30YFo1WIz8+21C+TaQdkd8PsCGQU7WZrIIDX07pTp/26C7jQmu+2SDmVKu
SlrYF+PIPy96VnX37TQlPeSFY26qKyhYiyIrdkOP7hVKE97WwbCnI5r4YXEMfEyxemsVTPq2dIJT
YS3t7BAmb4We7aVzgt70G82779O/rok9ozpxqRaLHCUeXcNV/SWf7hwSHfWbimosKUvx7CS4PZ47
LDeMv1W69jFFakq6m/E2zG573X3I4kPv3zVFvlaTbmtEzVJE5TYWDyl34ITkmcp12QfbfOR4uQjd
iHgjSnpoiLWN4/7rqPuJRitTa0w4TAc0sSE+EYdcNS3UURn1I2Lrg/VkkwZZdYbX61kLnxrI/VXD
RDcCnAIOPVAeg5w8xZYmTEtzMKB6//TDA6RfhDHQ+j8HKX3bUdtEJGUR1UyVRQTla8I8F/Pxf3/1
rHgJ3dyznanXjwF9SU0jsvr9smiojfvgIdHB8+arlEETicui6OqN4TCyyGgkxvrRs/5AzLG4QBcq
d0Btbr/e0k/cVLYUCznG93R8TYAXs8BnVfpoFxBXjhbAzHqbhebaV7/rAJN7b1iUIXTbgtyYL98c
Mxxjg5VfKMvOe9Dba9i4z9XBe68RVC2+hyBsZ4VTNNalHSqqdozENuI9ZgCkm3NJ0IKJkU4PXz+5
HBV8jLByNUsDfamBZJ572ulpUHmW0mpHGMMS6mNmh8I+yAauG7ebYdxWsXWlAPrEtzN01gRQg+ED
Ms7qnPORc/2ERVNpR2c408HEONDExD33f9cK6D//zKo6Pd6vH/TyqvB44X+QqBhzQfSwtBkW9bkm
e7kApsFIYS13NtJdNiLITLeWcbrvXBtTX9pfMK9MjFwBnXHeTvQsYr1SClX2UMd8nQXWTg5kW7Q7
hD+uxv456p1rGyxP6/ylQuPhQV3ZjRGz+ZBPO6gNvVKTIyo22IgemCWrw32NsJfodi4PTL3N3KyO
X0Z17dGl/3qzPzeoDSkXBADN5VJ37NnQ0rOjCVmGWjvSP+E4MYuzrs6lPs+CPq4hv6N/qui4Vses
zhvtWCt8JcwF0sFfZwj4R+c+PPrug6UBKmVOi/GMRR44TQsg1j4uVoyrwuLb1098od/Bz2Fi5Kio
QpAoz24w5i5GODaWKo8X+ULi4qJMSxPk0yL51TO64YiVFfrU9JGGfteFxys/QMaF+UtnDIpRtiCQ
Qbn8uB+t29iJXmeahKrFA/Qm71V5n49NbbG6EcZzK+6/XvIdOj5b0pFaGDoXET4D84Zfr4xTlOaD
dlRp21Wyx2ft1cDGfYOaejgNab7pKvMJYfBWKQ492UyhdE+6LZulSxWTySihRhSJsoiMbp+D1qlA
cgV6+2Kkf+GcocGNTm8Zb7o+OUTsaNx9k8Pk2rQew+Bnqw40U9MHm7eMNLfHTMust1UyPKVN+Qu8
PUYb/CZH37tKsPa9EI0UPL7cxUg5+PVWXHr9DixX+GUSowBM4OPup3mYxm7PJ6d27TLbK/kjYH/T
WlGYMx+jVU1pp/orMztRF3y99oULQ1LaGFJZjgsccvbiwyxPBhRTCOEMInnrMksfH0ASrih1rwKE
rq02uymrzkvaTieMAoXABJgRbIY9Y/Cauvdq8fL1k30SWeKmcHQwMChGELTVubx+E6R9LVrOdNk8
6H5yn6vjTqb/mrAPONGDlKalnv227O9OONyL8TAo2M7iTuopjBjFrpm8N1XFhdyIvldmekp759ya
08kboh+JC7I7W05WsoJ/gsJ07N3I4+dKaBvDKQukkI8joRWFOz0NZVf+CK4gZEqVWfbDpDlvivet
GatvvWowx6JnH5k7iWZrBTxyOE51nZ67DMFHzC8z0a2jEQAa13j2wNhzE3jD7uqA/AIgw4Bbx4Ac
hiPQyDknyS2GUJncSDtm6W1mPaCMi/q/xo3jl+ZBsTeiXuZ2sDWZK3z9ri40p1nZYlgOQgdk9DuK
5594nLVjaoR9gJ9rqCIMJH5Q1mHvSI/J6mh6Ud0E9LrUYB+Vuzh/EPrvBtnqwBILxchRBLqDpryD
uHSTNM5uiMbb1H4iH7NxAG+aVRJfE7K+dJD5WpBgxVAZ66nZQS4zGhdxa6hHNdpR32a4FhRr0S1B
EmfTlfzywl1Fpo5oIDciWzTfm1aNK7eyWYvLgc+zDY9Y2LXVeryGg78wwuAt/LPSLBgovt4iGsRK
PSZhUrG6WoUCiSeAKj5erdZ0J2i7NIypFQpa2/jmrajf1RRTzTDYZfQzeqouI/sdjTs3fjbc56+P
yeVdR5ieoQA6bfZspoysYqZGk64eHbFly4GpUYVR3RXT9npW/7mqZDOY4hoSEQ/tU76Wf45krZl5
Xzu9esyfBwOLiVVnjIsNALmoeCvze1kvXkmn30/N/EoELAMGhS/Q0udaEkoeT0bqTuoxdu/i6KDw
2U8pnf2RnE+pf3kMw6E07lMkB+CdZtOwMgZl5RXnMDo0TO7aDbpbvxQ7fgr77kFm/fxQa4rPoGiv
1JGXMmKHlMUEIsAvxS3g4/ZUYRzkRksoL2lI+q3YACQEzkP2pLkYchkoetu06Ips+fUZuBikKDkM
uJOM2RhLf1y4xJVPBedIV02m3jTZWJUJbvE6YNmbY08NTrdG0PtaiqTz585fjtT+RXBD0t3nh8+t
ws6Z8pTCw/g/pJ3XbtxItK6fiABzuG2ys7qVLMnSDSHbMnPOfPr9lebgjNRqqDdmAwMPxvaIZLG4
aoU/POaJMfKMB8bGo7xsB5XxROVCR176CuCOSd0W5gVo6NkF/3j9kwWvxDzMthNl37W/MvWFcTcZ
eT/n9HseNHoQ0y5t+ktx+VzsMQCqCfah9RW7aOv17NRSxFseaZ7T1KbbFScGmpPRwlBCzjjcw+Fx
CtJ6johZvzP151Tz0dj8E1ovQfPHUq/jWVrIRUnrM3BjMERzhsYvfjeTFG8GCUOtYbpw32dv2yEe
QLURhfDJt5uGegfok0BGRY6LAt5zRrXHV2iiVXxhO4plP90WeM/ClaFSg3Zxsh3tdBwUfO1lELsM
irphJfkYojTGVfWKSvJLWNW3yhA/2yONXubOwzSuZh9VpMxZi9jZpKvvb+js/fBNkpmSVHNcfP48
utoYfFMnbPV+vZ4hpFWPiGJp8X+AtWpsCYak79pm8im0TOt1R6manGClldelXEH2QxWsSOFJ3OKS
Xtn1ZtSzZabo2wasio7OyfdPeu4lA2x1TAhV5CungSC3UhsmscMNYKNTHgGScwBL4e3FrPVsyEG6
l3E0nEOOYBEaPhwFmtFn+tDK7yewSVOYuExh6iDnpdxKWA7Hf7mmcanpde60+3jVk9MYGYRcqmLG
B0nxJqdLRQsWKPYCmwKuqeS/v1/MM5QYwPAfnvEkoylyPKoCPN/Qgbyz6OD4VIGjn3hd8hRCNhZW
JCHlcQ90mUpJo27aURELkGpRXhr/nzt6cXxFQQuxZBsvqs/r3el+1IxSI+8Dhiy1upjJQ+bbHNDo
OC5JftqI+eLdGGy+X4OzG+rDZU/SixatgSbmPYsNRYECGZ3HRgk4vYRvuHShk1BeSJJepBYXmrWl
TFKHhCWiBtHhsiPxuT3ElgX7To1Hc+GkmePXcTOFClfS833d3g517vX55PoC8kNvcqgGRi8/YBrV
4ByS+DXNLLxmj9l0Vfe3dlIvKU8uRMxzD4/rGbrflGeQL05WGQZkUFd+Rl6V7Xu41dYBlgUMJv/i
NjrTPoM7CvRQHNcgc05CsxRJGVItXAmEteODMZ/x7eldIMi91bzjjxFDUKNbXTvyITfRa1fJAFxL
pjftAkAcrdu7PrlQ7J99I9Tbol8sYE4njy8z1NcGQpq4KfH4+UMWCwKiXO8uw1jEh3J6OIn4CAhT
wYb1tIEoJbM59V0v71u9XgqqltxEK6MYV6TxXX6Xxb+aMNlPIfkknRGRMAohgUupyxlYJGYVcB/o
52lwbU7bW22kS9psjPI+rH7WbbSWkxbYnuLN0rgsyOL8CjRgz5CauSdQv3GRMYmpc3UzL+hAMgIL
aPGKuNMymEpsML518yOetYWFJJaISxkwC3IxLb6HRJrgrpB28ULwxZjSbgWbUAO+9H2w+MLDpr2A
Y5VOcwGsFx/XSau9sos01qfwvRgRLSxbv9XGv2bxyrfMXtLiJxE9qkdad4MKjkavve/vQD9z1PNe
YQ+iSkPPTj4JI42Up7mjAgVixr6xaIC1HV2B2fR0JfByHGZkEq+w/akX8PMyBBVTZ50Mv+O8QLp5
V+TYGajxEUu+JSOdMvurpfd25qwyQ6K/kIJpalZzCFpdwUQI1bGOPqSdG9uxvO/Bb5J880PGdktA
VpFnixNPxyfaUg9JvlBBj43KH0aNtD8ulB7nyiSeG9UUKkFmAaftslSXEqTRIm1vYu2ax+N+xArE
1n7E0rVmtIupy1ZVrQNrsjyhigTdmakzDm7MKhtwKPSfFrmMWoHVARvaGAzJUwlX0kzhwKO09ZML
icq5rcINW+gRIvTCbjnJyehJzKORBpqgm04kfmm5iTDiuNM6sB8oMtGrJM1yg4HZIkQzxs3htP5+
s5xBo4sg8O89nOQwTqr2klmwWSY1X2hMsgdp8Mq44kyHAgQ4OayBp2J4oUzJskH03iBGNEGOnOyx
FEM0pDrrQxHS07JB+wBH/f4Gv0hs8T05+CDAjKGnQiP8ZJHqsKyiMQFpLK8RMriyhlXguFN8mDN3
lA7REZdEhEc626PvNl5FRwCsaeiRHZRbE8zIGNEXfvXn6wGnSNSBr3UAQ0z5d/kfhEK6wLW3mbRK
DuETTIJ+gQAnoIkleLjykGytwavTTcU+71y6dtrgdVdhdj/Orq16hdczAnHVYN1oLnYp0Zaptj3t
42ahPerSwW82IUXgvFBgEjDnvm9XrQp8ZI0s9b4Aayx7iG/TO+sulaTv8fskvjuq6aBFC5fH4tfP
iVI8+bVWwm7ad6jgNYwx2n5rRPeZdRvDJ6iGP355I5AfdR2tSySyFPUpx3I83Da1dRzgoWn5Vgn2
fpwswoTW9rS24VcUwKYl8J23Sb5N8+cgeZLnX1rAryrjhxsboAo9wsayF6U6LCp4hotZfsyco2/2
i4hZCug0CQYgiMTZeEx9uJLPafyA/n8a3w3DIZhvR/mYjVvffpDaYwiLo4no4l9l+lqdvDp60IEw
pBbQ7/lNGfe+/AwvEHW1akrJ9Pctc+bszh8fgqZbMAhdGFO4kkdtNQK+exvlKzXylxWNqz79MUzC
/nsrhABlwNqZdsCxobhzJgPHWeRR8n1JCguwk/l+gRBTeJ+JMyZrcC+zruubRlE2MeJ9UnJXSzR7
e5QWE7qyBmKyUJaea+1H6S9VTtQ+XUZUxjawndyId0qho9I/IEUWY3w2ePMYHSJVvQrUzZQ91dpG
jElnk40XAICS6pD5R7EOx9rLAYIkQ38jcetjAWzP2ca+sQpm9j2C5pZd7nQwFbX+bEcWwDYgSoBj
R/J1jCuXmTyureS3dUn7+L2e+7LXEI/C+dgUo9eTvdbXjaF1kQNwgPMg9q9nPhWLYxl8GAncwFR7
AEU3YJY4ShjItc9ZihY1bREpWge4hbYN0vA+VEPpdw2MvEet+kIE+ZrsYFmLqQKtQQLJ6bEwlo2m
ZwA99rn5C311whdFWp8BUgnXF1P4M7klawFHV7BbUP09yS0Rkw17BrfqfvR10Mi3MFcmrNR9pBZp
/6NMpSuXes5445x7QoBvkLnQYqLE//y502mrmBT76j4w5G0OIBu+NBVZQ2qh579lcESNvBPpjt/p
bmRkCFyWXgv4bGiD998vCuO2lmrh/FJA05Xsre7fR8BqjUq6dlLbtbPh2CQcjnaIAoHSPnZsekfP
t10dbcScVDXxMzE0fFDHQ1OHL3Y23jQmyHUmpJblLws/vtXj/lBl1jIttlaYLm1uUVNf6VYpA9h7
+Gal7QVgsWhnkq5ZYuhhLAdneJLw0ZL6etXbPwdWMo7SzSxdhTIi0ABwaPJlQeRac7qRh+rdMdJ6
iMtgCfHQ62YDB0c8S1pzE4Y/Zi3wRuK5gFbqsCpt606OO1hftLDQJuicdIURjjuFd2VWr/X4WNf2
tkFN0bHzHebwxy7t/vTtIQW/Vhc4FMz9Ej3Nf267mFyI+lad3ZDeySMYQPt20P4iYjBWkWf/qPw/
YjJRgOHnL+T1m5Y0hwYFyLrwweluOyNfpmZ1HYFlMaf6ygQt1clv2hS7AYeKKmkuOcSPOHnzreQP
cyZvTF9jI19XmCCwjJIdu5mKK0dN9dZeTekK5uTA0afJALq6bYCuZAWBHfQQdSzWN8PfORbiVZcE
Qc4loJQxCnUM4rBfgC9yWoax7nP8DLz9AJp33S5LsN9aoV1IX1A5O7f3ASWous5ITz+tmyIg7oDh
e9CFUnHTl4ivli9DS6jmtP8dKWjdG281KprKZO3DibiopCj3Nvse/g+GNgSBxAW2jJHJABE8DpYM
2d1ORAfZWFqUCv7YPpuAw2Vsx5BWnINkEzYHRFVQv0yP8U0MqEyqwn1ttUsJH5uwUpc+LE7kpsGE
gnIuNsF1qF6p1r6KDzYcRWOqsA1GD1j7m5sOMlk5EEwbZ7hooaHUPk+I3ZBSyGoP4SagZXov4VmE
cOFSIk6OabwqC6Bm2bNT7FS1cSVbuQpN59EGPaTPb7GlYBH320BJj+RimreSiitnbCDOA1C6Apzu
dcAqyZiKoHWjJlmhZWd6WjtehU5xqFSI/tC8gxCwalUUMBv8Q+6TELaxN0oKzorYZE8vbdj9mW3A
ydgLFZDvps2YxehyJDC6Ui+UoBllXgVoLIHMP5d/zSojh+QYQxzXzyGzuIkjIzvQ74FtxTRIsQg9
9AVmhQvAaLvS8t3WUtaREq9U+Wgy2JKJL1Z+Mxi/JkYuOXBKHel0QQedi7cKATzJwBQvGxYSMM48
fJLGjaT6nl/XO0V5wPndE7A83Vra2Z2mbeIhXnfKI6g01wErGXbaqpGtdQ8qvNYst8zA0gcdxUu/
0bP0qOgsAf2BJJ5vAoFQlfplXoULfcWnG8+kcZGy0Iz6Qn//bFVDTWOTpXN6MX39HNynWuor1QDi
hlTQQG02LLtMd0XRnkPQF75VZTlvg8HcdMlwLdj6IoZ2UbcX/+65KdyPn037dxiwY68dMnf0DbL6
krnoGQbKe/fGopYhTf8yV09lhjqpX4HFSyb4t8kCwVsGEqa0dMrnrIJY3j/Zzi1Hrukgn2K6gusn
0IQNQhIJCvwI+69NSCYdefhc2kvVSthA8dLMqkcxNAoKnDCqO7bMhd7LuRmK0IIAPSYjUALi4vMa
G5BDAqsmiIjupoHeVP9CPPVZY+Qg6Nv3/qMg2X2fl5w9trE8liGFIc30Rb8wlgZ56PKWMCkXIBJt
TrN1ZxGShmBpOOM9Z7dFzSpw0pXlVmAvJxU/YhKYiSPHyWo6cRNy+iUnMb5iQNfRIHcNTWKiwmxe
eUwC5zA7qpu39QImaQ42zMgPelFRZHYe3PyF4Php/Usy5Gu1IXpAPywVbRUF800m38j9U2lPnoAf
ZDRZBw5Ozy4jb2I6Uei/h4hWgrrs4KxcNvY40w9zPi7OST9MT5jnFsj5iNq4ae+EGEXNdJUDpZsO
yGVp3C6ddjl/NporH8IrmggtVZiNUgBcVGwRv39b+hko1LtCAHU6UIgvBCvaaXYbtbwtdFr4zsMF
mmjcC/OtXvLC3CHL71mdHIh7sJZH+gydvqTJowGpJu+DTSL6aLp6kw6vwBKZhghQ6hA/ku4Y2Iul
0XSdGNNLTSip5hc4u3RoF7GcL8WS292fOv7thH+j9MdsZ64gqIRdf+k4PZdJgiqkfULIgRF+0jpK
rRRGbZure8iKgQOUMLMeRjqSta++g89FEtsR4hMOxnY6WCMg9uKQB5eAH2dbIxD8QPnJCON9UfrP
+0lOI0ZM+1gNEWNJr/pJ8wBKvQPtneyWRStkQA/qo6rVS0bvkdDIuGSicra4+XgbJ4FBHepECQNu
I4V6kvaGBy3AzskYFEUILDJb6sknwtnHTe35rp+mhcHYA8UmEbsQ+q+6bj1aN60+EM1uv9+Ryplx
iMCZIDYpE7O+2Cw7c2kWKp/9vlSidYdeeJivgINmjop9uenleHYLh0yGbFqWXTiWlHc9gNO67+PV
T8ZQkaaNjS+ZjICzdTeo3lzdprpKWy/8AcGsRyoZP5Xon5DqaI9qma0jPb3pg3CF+oPVqcux2fiU
ET8DY/K00vFUC/9ZOm0+7cIi3JM9x9CyQXt2QrToJa2NNT16meaeWcxQGuiM8W0J3sMUopsQwl7M
HhgxRll6z/6wUwxiqbbwMHdDR8g2TstZlq4bdCVor09j5OZ+7yGwLFlbB92kgiElpWGK8BZVwwCK
3C41F2WqtEOS4Kfgm8t6u1zquDhaALlMy1rHSnGQ8+le0AYHRSFC50stSTd6O28bDJgFgwfGANrp
XjDIjyaxQvyMNtA3RsAWQc0MVKkFKV3C2hPRHk/O62XAbQuOdTD9GvRh3ROxRRikniuF+pj6GlJK
lbNiIHPw9v2uUs1z2TtjkXckjYyB0EnkncK0T/WYN6fSjhfaLMwActF9jEvZm9NlKN3psSuUpQK1
2TUwE8B6r40JE8oicE1n1adHUWq02SMiNbT28zaG+fRrLAYX8VNAu0NtuWr8hOqYKEgLiXJlZUwO
3y8y5rB+UlDTcwelKk6PaI4Ekl+vbPwohTL3UFZXaix7LWIQkVr87GP9ChQyypXv2nMhUEV98Pi/
Is18HGiZ+MCPULUWRHenpyUNbA3AFKxIqTVp3iGARZOehVZ8dWn2j5QFYNS74SrU3A66Dcx3FUuT
Cu44pK1y/Nnmo9v3uSsukZHEhtN+jGKvtg+lFYL8Y1YikgiUDWo7XvYZJyuqxLN/HQzKLiNxt+Ej
jOG0tOzdnCigjLvbQQ9XYtLS6xKEOiFrkjDr8KnmgsWExsoYwPhsUDnQljkXkQPYPEShWZvuVAri
Nl8aiXIT2MV790gxobdo6JkMqqt33CkiDKGQl8nNq5qBPCYVM9isCu2UsFdgC9KWm97MqdnoPr7o
OgoYR11+sejl9jJXT0A6x77uiUlLPDGeol94qzQPgZSwSzXAHiTJh5TvkH91SHYk9LpEGytiC9OL
9FCo/yHkvYLmINNtTLmvUks2LXwvIadIlTrpjCHqZwEZQ3H1V5KN6BwaKyGZ/0tJFLQR/CeOf9ls
H2ezdfEOFV90mdiI/NdrPtoB7HtcoZdFzqsQGXIf3n+hbEZ6tmHJ/6HXiyE55uqPIDGugtZBrRtW
ZQTjrKFcaqelxt/6NWtewJAPtkaKFwhBpNb9lRrIm0ImhYqeQyQ4gMa6dQSByd44+ZpfK2cTRhQC
RH4tSxb+xLGek8JWxm3XTFe5Km/Tpn1g+AP6cLY1vgx1R/k/Skjfrao2heuVe3XRLNu+24eCSI4r
n8WqixJQDVel7qlNsImi4DqZx6UtZVtJpsGd+XvB0xHpY5oP7G/1t1CeYNfVAaYn8go1L9G4TRER
G4tpV9T9hRz23AgPvhBaQlA1Abm8l+cfIBBRkfrmDCN+n/TaqgDwQMe0MQM81gZEe8yrJHkTtD79
talBBBBg6fjMhA6aNhXMVWIf8pae+lNo/lhzs/Oj5FBk1bYASMjd/zObPEZtsNEkDWHtfm0ja+co
gMCFAodz9330O5d1MgvREaihmymfFltFkfgtqL93koPJrNDvtE0ElowRrJrccscXepNfJOXFdEPw
R5DEQV0H2Z3PlUdfRsiiZCQYBj49w4zzJt+zYlPUsQBgfV0ffRXtvhDGclG2VZsfhrupjOvSLnY6
OjjfP/45xDkDWe4ICB+WyaeDYQiJOpCWHj4LeyqLGFwYDD+0H810C5ZvEeoPJcTHkiJFKWirdEKQ
6/tbODOQQtZZoDtMjh4DuPHnFZFB7vRmaSt7vXoMY3lXh+229LtFb8EIB97f9KQNCojn4k/d0myo
KtCEmmeEyTLRXwXthLpJia2FkDsP6Z19f39nWF3cH9U4GHKEFr5AfNPWHyDVwh8btQz3dWjz8RM+
dO0YE0LudYahNWyApuyWIquH4utiRpAXoGbkSx7tZ+pW5syIFjNBlIG1vc/OPnx9Q2KaKGby9QFl
x5wKpUfgf3xa4nDMgd/BBLr4iXxtuH2+5klKbNRFaLc116yHJzy4UMMEXgXqB2G871da/ZqIcCXo
B3Q+qLks+wSkUtua36gj+S1PR/wc83yZjaprNhS97a8p5Rj1M4SjIjeEIY+Mk1dY4UbFM5ve3aIu
VWLocwnfWVJXfpmsZZq1FQE8zQLPN6xNhAQT7+bCXX8todDOgqwjsH9slPd+zod3giiQJPUifXIY
sLVMXbpgvOpNWXAb1Kr6yUGK6sEWWu8iVQaIzo+Jve4BVs/R30qPfrbJkbNVruwt/Ja1PNQ3cqgj
Z+G48XCp3jvTs+FmQY+rcBUF1eRkiWdnCEcpdJS93UM8z2KvN0wMKfvV1GvrBH1bmwK3qye0DiYS
P+Ds1S7trC0AC2Tgfot2NtYkfVV7AiiU3VgDcr8qPXEL86rxmfbrnCS3SdXhz3Op4fQ1VtM6YeCE
giVaYnTIPgeKDH43VpyDsqdBgrrIMqwVT+lL5PKW6AUd/ws5jBMBtU4snaA1cuJ9vqATxE4+Kqmy
xz5xKb86JkIkhbbNHdOt2Vby4Fr9Y+pUa8YHmvyCHpQBr6OU4r9Jay8TJV99v9XOHB7ckAP4EAFR
4TN4sgK6GWU+fSNw+eSOs9MuTYF3MQ5djjN4Qm4qmmqW4SmFUNbVlxPidqoO/RvFLEQB91OPCdkl
dfMzZwg2LiIcAS/hEzhNCUKD4j0cWSbQ+IIQGUrBigly3QBDJysDOIdup2lgbTn9QgTUdcr8wqn6
dQgnTFiB+CKubrMwJyGq0BQlkGb4p0F3J+nvOQmpXKIhTf4yJsfLj3zmm+eoIgrDlEPW/fSCaRkZ
jVIB3hJgTHigvqB9amRA/JvPpIJdP8sVAymAc8UhIUdC28xTWv/S4XkmODPYhrCH3oIg7Z0U5VVt
JuWUgdb8R8uySWzPjLpwwXZeOSWtamobs34UGpv00N8au3lqRwy8RqwFgcC0CJvkyxoxwihJ19po
7+SCnr5BYd141TTyd3JXnRpcM7GeufDWzkBNdZg3SH7IhE8+65ObH6fY4M+AKKuDF1fX+bzHP8MZ
hTBjSQ/ILeJF07nK+ADRvigL9Fsow333YtfnTPOJY8dEGpdxE8PcU3ebtMpHu2v4ruoChSCaO+JD
miXds22UjREW6tY1AS5F3ngASPUsWYnbDNmFjuPZ9QBKjamHBUKTm/kcb2Z640Vr+bI4/+ro1bYh
OHEjPt9LXRp72ImCdKv1sAxSFw4q3NseyB5GSC7WnBe21rm8h0grwzZCMFTHpeLz3ahhAgEugYsq
6uU2ABA8jI+FZKwrRjmwHdQ2XI5UnnyOKPeoa8mSlpXe7lIc4GM/urhZzoR/3g4ofh3kIPviJPgN
ujpnkemM+z2Z6uIwuZ7RLQ7W4mfv/fxpLA7FoljsAa8u5hVaFAtrca0sfqLTtXAW1UJ18b/jL7x4
4q8Vi+vDtbO4fvnJzxq9F36ff/hZWMktXn7565fQ/XW9/XH9cr3avq3XbzeNt75Z3+SLG9SIPN0D
UuI+6T9u+sU69N74zcqL3N+mV25sD0jy4ur5+LB7eJC93fPzMdy81oujfNW61apcUCq5x3Txqi7c
cLGjh7LYPe/CReT95ddwcXt7+/f2sVv+fPT+dIvcvfci7/b+3vv+JDkTv6D2cYoCmBeu5CdrqRO6
Iq1QR6H9ifw+tJELP198up+bhYI7+O8FTvKMKKWyoOQaBVdN7JfU7NAGOfQMPcLxr2hxCMevd8RQ
cV3LN6TwjZFgYGRt0D8e5cM0Wis9t57MxF8Z+oPfJAcGOqB+2GxG6Fa54tnaXyR75z5bdaqDZE5/
LGq0ggykc3r9imcKB2Rd69ZTJIRQ6gcJxftZ1eBiFhSY4wUcqOiSffPEp5VkGoYGCqMsKV8l7QTh
s5heuMQZduSnVT3ldIxObCe9BRJKKO+2yJbKGl1xZqC0MJr26DS5x9XrEbajjgBXdMdaO1q5jHPA
aeMauzXk6p4aassulTa0YUTjreVsEA19Jfn1/Sa4tCLq5wBSxmZlZhMr0vsPdGyASlwkj585/sDe
ksly9qFmop1U01kgGYXlcwlkLkyqhWlH95bxbJvfff8sZ4LPpwudgBKHJuzlVuVCHFU0JbtRUALo
jaYo5F8Cxp8pgz5d62TdOj0orKTR3r8dADoa4kR43oo+5vfPdCZr+nSdk+M3bA2jgIE7CgS6PYED
X8JdNStwvN6In+el2cr5d0WTgfkFMtSnHidyUyVyVc/v76qYYHuNayGawXeKVMf3T3ZuBWEGOsyT
dAZKp0dXkdtdZmXtKEowWIHUq4KicgnOfu6BPl5F/PmHwm+eugRHumEU3F++NS7EDFl3Htr01//t
cU6itYRyjNxkXAgWmz/tmHj0ChjUS4Ze59IgMPn/LttJ0E4rowFx04975X6+j38Y12iqgUj2XSTj
+mQT/ej2jEGtS4jfd22B09D54bqnYjUZ6IpSy7txj59MoO+C9FFnztPDTxHK49Dl+a4NbF5ZZMnZ
WQxwpuYuaP7WPUCsMfQaklWDvmiQP1RZvNLRjY8z7f77l3Dhbb9PDj+87Syrdam3m3HPxAFpDtog
RADmkBcbYufqqY+v4Z2d/eFKuSXXFg2wcQ8xZux2fc+EQWWgBIjjFrKGAhjOXET5oVdemnq+kBmc
Cwof38VJUND8TsnLnotLssDsICvWIMnwSoWbI7Iqzgkn/vv9yl66pEhWPjyvFFl63HZ8rbx+eAYL
Hpu0JI+FBQVKl+YbQ6Tvr3juZMIHBAtUICAGO/7zFe1IGUzF4Yp8UBL4gQlltYv+ChcuctrpzZgI
jlXDRSr8y94jECo53z/H+T35/5/jFCpvK0nmVBJ7Ehs5n/Yf3wlXssq/efL4/ZUuPczJmSQ3dS8j
t8SKRYwj1rRcyDe+v8T5oP3vw5zsPBqCve43NR8YkKApOZIH/m9ShkuXOdltZTYoSHSzZrSbwWQw
2RIOH5c4Z+fyBQUoPmcP7C4ayJ93WO6kLVou6bjvir31GwYhQVuaX3zC6SUNo7Ob4MOlTh5Ib2E/
tzqXogbjgVBtoUPHkapPF46hs3vgw4XEn3/4TrtUrmdDyd+LBsTExmJNo+A/7AGM8qjz6HMp7/Jv
Hy4RlWppJ201CuYloY+r0Gi+GGHPboF/r3J63shQBILeKN8fBPMngQGQmHAgPvNfngb5FFAbGm2a
k4+mG81YrU0WLIzvxEnGtwlEhPbY4vvrnN1swkXm/13nZLOV8PJRfRWrhpGhc1tSBcW5gCIJXUvr
Eh357H77cLWT/ea3gy1PDMWB960JODTaiAa8o4tdtvOv6d/HOtlvbWxqtHd5TZC6AYDRhEHFblRW
3y/epccRd/Fhyw2jmo+5VbyftpgOdWj0SJzuj019YW+fP9exf6JhyNkDDfLzlcbIrhW8hogJM8KO
+VudrgQPLB3W7y+tBzBSuTZoZMFmVDohvv30/bOeXVEExmzI64BLTzUKumEmsep5dZq/Q6YDTSks
ndLi7vurnD3PP1zl5HQ1OMunOGRFcSZN/woO+SS9KfWvYbjvpAMHyYXtf+GpTte1Vn110MSGnKcj
lTdPxblxcRpw/irMbFE7YVZ8KgNj2UXlSwFvj7iEOhxDN2S4tEvz6PNr9+9VTlL9LlEDK+gS9nyD
KJX+0AASIGwQaw0mm0KPeigvNPouPdjJ60qT3JArzB72dnEkVaGG4Wr6JfDa2QejpYmNJE5f+BB9
3vwoUWhmpAqOJtr99QZcFyMCqT7iNVY8XxwlnhuUosqEQiONbp2O6sk6JqYelGUuD+IgaYiF3S5o
cGDAN6h48sGuMfECY/X9vj8XSbAvA0fAVAA68EkYDsremfpRHd6nM0DeaKzFNi0n5MgvGTme0UEV
z4b+DHpPoCKtk36EgZlmK1nGIIwR7Lrfsp6N/WQDk5NBOpEKRnAarYOaIZGluPZvkRPaIzdyixEi
rBUAM0l5wdTsPW0+reM0nGeBVINwgHn1+R0napIXga4N6HgvNJ1Wwk0YPiTtVd5jOOlWwS5Sf5aN
V6R7rV4PoJY7pvk3nb7roMylG0gxBiIAitvOXpCubP+hGW9qZTPLyI95jcOk8U9WH+zONfrajY+2
tIv32qMNOOj7F3kGaMnqAnARBiQaDgsnJ49izECyo+mfN2nFrz1qVkQWCj4VTTj/5xDfgT6+mP28
K3h9XcB/r3uygH0TdEpJcbLP0p3ePLzbBgUPwjhLyH0ONY1vJA4RuF9PleJeTFrP9hfBpysKxFuh
dHXykaZBPAyjzPUZIzXHBmm7azqLXbqWleugQALaylxKpWqN3lf2CnmvC++CaJ1DK7H9a8uEdf+D
4Si0Ty32tO33b+UcUMT+eHcnb6Uzu8FRgdDvh2lj6W8hdhHRsNCsl9KoaQzjPxn96ev7smfqr/2O
rBc9mlxbo6ufqZ4FKUsLgGaslVL6T/uFkQ0Hq0ryevrlh4gaKWwl3hsNDBJKs6ih2HjJIdv6cuEx
rRlCfZngUPL9kpwNczjUAkqB76ejSfX5iyvLODeKYmRJcL9CdNgyF7lyP8kHShw3y90BVMHl4CoC
2ZdtKtyKVUjsuAeenBi9NmeZhbfdfqyXjVUtNHACjg33BEye8IIzo36XFOpS4L6YwIYYeml4LX3/
7O8z1q93IQABDjNtMCOfn70w+ia1y26AWo0lTP+KIgEsvX0t2SvsORZFj1+J4a8HYL8cSYuo7D1h
iCpGEJp2lzGIpstgFf0124RdRJO1qNZV2LkVNuWW/1Ozo2UMlroHdNSDkOwUbVN3x6yQvcHoMOOo
VhBe1HCH2w/2dZDmtXZnWL+hTl1FDOOFxRTUrisp0a78bL6NKGtFd7DC761i0erMDbgvhuJMMShz
Sp3/CH9TkErJo9Q3cLbTlRLv/SheNcVtMP5NmKGXKZ5gyS+ciekAysfGD3gF1pUaPLzjfyxgCTUK
ZKUFbQE7mv6mDjG9ayp3AlI68JQ+/O4ozC4Y5Rhf2RKETJAJisLpDhDjZCdKvZobflAP+9Y3l1bc
iWZdDYy4g0NuWMVCDtdqDWBwG0E6fQqVo8zoptk7erMVCHqxhUDWLvoxRHT8yKgIn+CxSZcTlkMR
iM0kr5ZItHD6rm2IlDSGnP5RB11tF/qiQn9fnd8Kmn9RmXoCKQgyyFWZGwsui3AC7LRXmui42tPn
fhnUG7vO4cZdmOC+i05/2ZMfVuEkgDuY2I1a3Q57pW0ZZsHQG9wGfG/VvdhOvFTkCXn/eqXDakmB
m897NoF4MGVY5CM42h54qBOvBIk0XlTJ77JTwYMe5fkpwv5BIhl0hHNtNaP7Ny2//6Do8577rj/c
vUhwPpRCzK+6UGk49grgyIrGtgMXXD1i/VjXvdvghjyghmu9gVoCAu3gtbULadQmuKST4czla9i/
dKXD0XXwHWkVmOgKuGX3MkbTPjTUFV7fYp5tYsqXOpukXTVNyiQP1B7iNyJncfoN2TXtRoHOB+RN
kk0llhqS+HB0HwguHx83wCHgCQgMpsgLeY362U3TvTYVo/KUUbVwixsR9SUZ0qurlkEvRqCrcUbP
gW3TY/QjTC+FyUOh4tShYY/Ux8+wrOjRBFhjDq29UStp276WrMM84HM/icmtFFwXV2XcbgSsg4Zo
5uCdgAiFhQyqGFwilEkBjhprH0JCjJ4K2YAoNSxj5m0DKhRiDmoLYRtiBfhrQ27vaXULEm+fH8mG
BUabLMPhx8HaagKJAJVCkwfpNL8JU3hyShuWcmm/wQ9xIV5ntMIVaxE7UDuTR7h3REnXKQwwExgs
0bytAJXKwMpDtAdgeAmoCshgxQWT1ic/ICOgcvGGM/JCNjpE6tHHkWpXnkqcjrC7gSfGBcTfqknV
UHSUrZuujrd2/LPXjbXV/8Bezba76wnEiZhHaEBg5valhkk5jVS3fLZB4EVj43UaaYGqYYXQeM2M
aRJSvBChZRDlWqfuTSfzkkreGLnpTVrradEfK3mjhit03BKmtdlOnuzH6xgZAVFQ4hy6myp9Gya/
COJiEoprk992cHRAIEsLB3e8nDjtPzrSQyqoHvBj4v4+YvVQwaTl65dLFYxvuOiL1za5gUA8SA6E
0sdE3toZB0K/8usHHSQckgsabFHMxoJHgBl0PYrMX8WtuXQk1661ZTF4SX1U2u5K+A0aMRN+OcX5
8DEEpRrsW9wCFUC+jvUiqKuT/Uo09yugo5xGReNA9J13jMkTBKhpQnOMR6l5hTkDAlWA5Ct/meTt
psB+6p8YBjRZEPCTFKjBMYx98b4AjmtuJFafPRQw5h0HHF9YqGoutiH/jc3sOvbLHYHbE5azbfuQ
pgiOYRBur7v0l9TfWEh0zg3e6zf/w9l5NjeOZOn6r3T0d+zCEO7GzkRcOHqKpHx9QUgqFQgPAiBh
fv19UjN3psVSiLsbHVFdJUMAicyT55x8TV8/psd71pl9BAU9K5hQGsj+sO0JqeU+d5Pn1jrOGyAx
BjxfIPBDfZgqCTT7zLEkOEEjomFtExxAg4VNsWzk98ho8aB6186RP5iaV84n3Hl1UvxCPk5RWHVC
ZaeRvmQNtlAsu4+bV3VXtAva2J5HUeGJGdOojym0lOEMSv70Y4yLgGVZsJmLSvkUjyuGWfwcsKsO
t0eos8FQ9zP1VDMXkZGKRjeG/5BGP0zYU2IoBJYGFZjwpoxOAWYCFXR9IRSs0ITRnmL0SypeW1Vp
/uEUr9Jz6FS59YC+YHUYbmoT4zXWd8xiy+TiVk3SH12KyIz5o+7yQA/P24LPOhvPZSq7SQPQo8HV
CZJlLrCgSeLX2VtLhpHC/qCmEOTBK2H9y2wNrIVN8Q3y3FQ/R/XymJhjxfHh0urx/spcWbvpaUa2
/ZT75pDlzDnfOLU57qlsZCReDEHE7mFpVC8xcq5Q3kwS1xjP3TMwi/z0VKGqQodFSKzqxwepFjNJ
PL+oSZLxvuHFjpnkfv8YHx4Sv22tNkoagIBUhar382NU3cFUC/vQLaPN+NTGKKI4yhNgVX3WrNN9
9HJ+SzdVgOPqIprhPLbKTqCC/WOF6My8z5aCnrw9H58x1kQ2xjnPihZll0CtH6J1v+hn1Jtbw5uG
88SDk7QZeWc8hae9257ugXp2jFn9o7lRHuxpv5jcHD10Xz1lp+/M3SQog2GWBtmMfcNrd/H2sCFg
+L42Pb8YAT6is2arPCgP7Ut5d8Bl+2cyK9xrtYAuirPvBuii5aHkEvJqXUIRgoXB0Fce8ieTDCAM
1MXO1Oan/BZZZz+GyCYQXQiViEWdDkhIv5oNQNEqYzPcCXKJjOD2Sc7m5GAiRZUaHb8on66XHtv4
aqEugHOtoeFT24XeuWVVIo0hLJsbyRtDNC0IxDFmvZn0eDofb0WoIlCo6AGLNnjbq3i0oHlg9HNN
j9yUMNdKijOUzzpudZFpuJ11pRX/VW8GsCF6g3hSaXRAP8+e5hgf7Cqje0ejRDwKeYKEKtH5+ape
NMjm316ETumss9SQ0KaYv0iFQ7M719rZPi/Zx4LGzx9PLjuv086LIPaPUwoNFyKaP66iZTxDdyxQ
vN57glrl4H3tPIRu6HbA2Khn3Wg2egiB+P288JopYsbTIjhNqwC85kz1J77mNXvD1YPiOZ6R7/Jz
eiD7vQfL0ekWlDJ+6eue5etzOBSuwd/BpE8n02Fhz1j2Czx8n3Su04o7OLh3uevM3+fTbImBz2vu
Yu3p2T4WNU7snoG1tUtcHj3JNf2JZ3j1rHTv7lS/2fS3JFMpTzJ6ysrmQSwX46jnPlAXg98HtOAc
Ovf8l7t7juudp8NdNa/mnN7PBr+YowIwPfrI5jmJa85Pzq8EkYXDLHFkJw4oYp2H3HlVnCB2Xn8w
SM6T7JoOGvtg/GivBVQMDqIH7o/BfTKmE1dyXl+BRzuxc3P3Gjvro3ODioYjzx83z9L05eV+s+3d
d3iibj5FB8xDqIhvQygNQo/TZzdy3t8gezqFQ3fycbtqndGFXeoM3svLo/gySlLCmdx5g87mHleF
03mhQ4Lk4SngKgtzd3bJTz083pwJIyewgWFAeus6zhbIoBgGaj+fXcN5xQJZfGXfzpA3c95D727f
eJuDkzi3rfuiBrUD7MKjcnQaATF8fHyzXfGhj6b7brruezgv+bA7Ul3nEdCOXwRkfq7mZfwHG8UN
55iv8QLfztz0mV/NnDBoffZprgpDj+edPmbOXPOQYfQkR3Iap5yKV/6GNKizun+bbg8exC0/8v9x
6wTF5dFl37ht+DPjrfTc+5F3LPs07hxuayseMHftjQEa0pinU4zFfPHYPGjkTN8f6fo6z+jlzGkm
BfelV+xgNLqYdfoW3xk8RKZd2TMXciBN1cBeDKv8p7mAVLySGerIvVfcxQvAZSebdfPhVvORAlqp
q8nKmhkzO3KrXfhY7ca1sUSd6Ka5GdfFolgYy2LXrifLepr4uceGvbhf+LHr+7fubTHVAY3WARZ0
Xucb0zFQniY4djuN3zGZO7f2AHwF3YO10IKJCzliRVrsDVP4146a+QYvatwn3bybzKxUd9RlNR1m
3cz2Qtfy0Q3zhlnoN8uT8/AzczNXbCvf75DW7zHuc9y5KD5B4Oejcg7PGPvilozwzbRqZxLxwQ7M
WTsHkPgW/pBuw52xSH7ab6RroL5U3bEPQGYn7sFVZqmP8On8sLJX6Wv5Kv0kRzmFvJ1u3q/DV6y1
vGNwnPf+ENjqVH+Wjus4mx/0lW3fDCB1WCc1rmvdZpz459fGWMGoU08URhspXJKfxT0IZkSDZ8nZ
h6oU81KLZb5SA9PLpvoC9uUUXZ2H01N2NuBjP+nwMKXdcFwg6PT9YH1hS/95sC7SCbRgFFh4cbfU
em4KIFEbMd9PlpNPTBedcOHxTWYJe9EyLRd9kDP2w8N7WmdujrtcpA2BOKCm8vjIIYezkIKq+9fc
wLKWIGi6mro+S7+ohSEDehDm5ympbYc8SwSUXcNn9Uhh1WFUSbEq8k47Vb3z+Jz14ZXUCWGkKzvS
xe6XDeNEj+SoW4Ly80mVhdbnZlicPS4MPHrkT9N5HZ39+zvMXwIiJbmLKgVfFdMfF3G/5meL+eDb
Th/0Qcf/EYnwFODVqcMjuCIum47Bb4kS8+CFXj7N3w9Bw56lLbXXLCBS+Kl/8Mp3PplIRQqF53q6
oIFF1FmjBBuwNU4JXEHmvapc3XZOvrjjnrA+Bk0yw0uvnziR5cipG27MjjrZbYNuLbnljp2qnOWb
qHaQCyKp4BohcQspAI8+nldO3/Yk9J7hTnj+0cu2YreauFxnQ31G7JP988p+O3uDa95SSvitB2Tc
P7HVKMHTwCCcfKQGNnzLjR8atjX6vNNsLgZUBE30IT72oSMXPAT/2CXjqYCD265E4ENYk59jkbH/
ifhxJp6cA3mXOk/WVDxt5okPuuN2//lZqCg5Da8icvb+dC92pve3PSRoX5lmzhbUUmA5ii+zS96X
80ScpDmjT+k+1xbxncl6EpvQcQUj3nlBiN8vfP/kGc4bnalpzQ5w9ltf7AcE+mj1+Ia1ty+A7GKT
4MTRHQK2N+KxGmh8Uu9u6sXLc+FIOznoPI1gfXDAteMezU+R+Du/yoBvV8594tTuxx+pJ/5auMgk
Otm8JSsZAzRxeWyLbVpxRk8g7mFRkaFEgeTV09zLAzoBxBnVsxcVtzgExYv48+TpC9TW2Zbf5nfz
mwmvUYyhyAB6b/CVACL9/PVu7z+yzTnxlP9NHG1qTvF35eYSZxGxo6A74bau7Bww9TLZPlDs8qTp
yP2fGRt92nmPIQMIicdzn0/88H3mt9zV5PHgrE7eY+/2jGZCck9a8khkv7JUrWsr9aK1Huf9GVFb
YnhP3HOxamXQ5AcRnOFNOQOJpCAsoIN+lNEjE2uPLz4cGdJuIU+TlbrLVtlKmmk33eIcGFMxO1/f
DS+a6ptW3pg4hlU+lc0ieQhvpN2EtOXsi6cqeOSEt9d5xeI+9XYoGniJq83tWe48sMrc3Dv4FFNu
6lVT8YNiuGQyiS74PjJ/dIo/1zEiMpOlQ2816MxdRGY1PoSn9ECwOh4bR0fGgC7wkSMomLfHWPeB
tAMLEsjhM/wP0VNLIb9XxhT1AtVyq+wHrTQgHAbKaofhVYf+BoLUCH/VBPbM6J6SIg5GNEVSfcTp
fl8fNTqtyLZxJKkvmnOOI7g8VZQHOZ24IZeRoK2LoklKXgUGW83rmcY+cRI6MNrepgnYhhTSCVSH
Iqj7nehY1CORTW+unIAZ4kjj09BoiqpDlRJoIsqLy0P0TgkhcBXIeEfxYXs8pf6ASsJhHxax5JgU
8GF02J0U9b4eiiWad5uwVnYVbCaTHsoBDsAhf+oO2awtd2O5Rs8iFO4lpenHvtZKKyy46tNLqK5K
YGqT861sQWXJfZVeG5LJ/pkjWiN8zTB/h+gcZDK0yy4K9Db17QJ1JGVbla2jekVIqwiXVbqoQkMd
lGpaohuZvERndGpU9Ygj/a/DuMtMpBGlfJegqXY+bjnitczyynr6/SRXjBjEAE3IEjJuF5Mp7pJq
MOODvLQqbjN5Kc4/D8fXPl8efqnGTzhUycRTtt/PYOW3s5CPi6KNwLvCj0K+APqog96fWpWLJpLm
GM0rndoS7zhLfROAVmhcsc1O117BT37Qwy5nB8woWPxCHBGEz+caVz2nYzoptHFZNH4WbRLYzhmK
knL6OpDiJSMN6wd8E2ilg3Sz6Glp6SaGx9rGS8HOvDIIX83Vv97NRdspUaWqmPSTcUkTQR3offHM
WIoJEJx6no4Q+0Oa05PJfXINf6SIdOa3gQBDCHMXI1b6Xp8HorEyWQ0TLg1jHSs7pcEy4l6rZmEV
1JmCJPFLljzFWjU9xvseUITQeqF53WG1i8hKTPfi+7HQfmvNQCrkkFa4HdgoXF12BHpFkpO4N4Zl
ilstJo/uIc5dS47mYRI6guJugm43zR921fpKGiPoehhqx+gWxoC2SJK090cLSeWmtVZGYa15Ohn7
QQ63yj1yKIvxqC2OcbR8KPp6dm44Z0Q81c+T9Kd1CgOt1r1Ws/yjXT1wgH/l1Oh3JArPhnEgYy3k
G6DEfh7ssjQnZ1k1h+XphB+1ESJ1+jRipwwAhYOjoTzPMAR35DpnnJEqtPcnVUXz5kUYfo87odlw
wtXxKin5i+kHFx+utAlYS4Og//m2gP5EsIMsRKPLDfKddLvAKgqrPk5a6bMKqVWa7Uz971/1VwFH
+LQCLYdGCvpITIW/nKGdwiKZ5KbZfwiqAZ4Q2kBm9MPAdyCyH1h7aqc7Chidq6ZoX037icKeKex+
FGjrF2EHSwu0d4p4XDK1XXHdXntALCM519h8L7QGxAjdN53jJd5CnJVBayBCqu0Qj+DcZMBbvHVi
2ttXRuSLaAgzT5OxIBJxUdM+j4jENl0V+KwuIzS2Y9Qc33M64gRD2saC0iruiaV35apfxICJAAZw
TSxzYYx+vmqSI7NyiJmW2Lun5Ua4iMbyyTHwfaxoYOrDwzkThh8MhdVvhLUq2CXnoE+8SsvY7x+6
a656HyLsF2GJFiQyezaTA7765UpJsHWzLKnn/ZSbiQl7hFUvPPVqvDdOZTk7ne+TgwAaVY9xTr6f
2uv6cN5r4OU0asbDEa+hGjnf+rialOdFoebLSo+9tuUciuKxbozAzsdAljhlyAFaDYaJhlMrzhVy
WQmEFIYZA0tpa/+o0kYRASbJEuccJn5IaO7TGOQ9+pFVp66URCeEmE8T6S6xzUWSoZLcIJ8EuJwT
KDt6+/6FicT2t8HBeEixAV19oXpq1mR9E9i9pvortG/tHl31FFYn+bmxjbqga66sVLEJXF6QlwFx
XmexAFv7PEHKoZazk4GYF2e2kHkKQNNU8EJqTbu2MX8R/tEqxptDpCCTiXaxFbbyYVCONofgTH+O
DzN9mtiPnLLI1T08arhcAC7ts99NYlfbXnfz/GopGIRB1USnVWFf/PykNtmGncYMbVRuaU7jSJDO
jkWOWDOH7OeTV9YUWqN9kxytZ/Dp8OSajNlRKC79pEBCE1Xd1NbhSp7/1fibkAF1tg0ogZf7Rl/3
dlccdbis2gNOnkh7MvzMrKsh+asLCVwWVjvCMly+KKnsvDSUITl9RALBEU19JZ+Bj8dI9fsp/Fvt
hp4TyGpU53FuhHd48ZrlEZfZMm+Rh0vRAEQ3hQNdnukqF+erPYaroEWEEpCJV/RFoE+URFaq7oir
nTXljLnaYpMsgkAri92NY9F4pEKTn75/vK/2FwH6mqAGgIEIM/nzPDqG7PDhMRzh86ZeeEbB8DDe
WLg0V0M3jesfklK6cZ8HmvTU2fewcIVU09loVg1avobcguPZ2GO3//62vpjdqEcI6gMiLRPtEul7
Lgcr7Vt1XMrC+i1ysEVFIR0n0BCRuGtpxRevmIuxsaiKONsxL7IK3daPenRgCHrzHo01XVoqlD7D
/xiSDYwYIRWxkRuyQv7yeaQBpZmVNLHHZQlSpgDGNiXqUqx8P3JfP8y/r3LxPjXr1AOc5iqtBFxv
Xx3Wo+EW11R7vrwKVCiZByEbu+TF56ZR2aczyXg++ACGKDJRBWSdf/8sH5Tei3COMirRDUIf1J5L
yG5ilPlYR/IoYuwhKeeReiMhATiSP8vmwT+TaJ8m+9OQrJsRkeMncInikL809a1pF1dG9qtS7NPd
XMwTPCEMvUuZlAouMq3ZoKD2ywz6W+msuL05LsBWjePB6Q+os9fY8OiWUys6Bn/5LhQ7n6a5V8bn
iyyMO0Jal+2VM9BLxZooDhFkspRRWM0Rk524frEAmxyXQ7KKpBuZHj/iQN9f9Is9XdC90RDBE1Nk
w5+n8cHsTDMbtQ8fPSR8zyQ3VoRLi7IYDDa8wddBg/0vLomCGGkw6wY44udLWmHajvBXkVCxNpQf
Vf+gYH25bqS1EiGvkU6/v9xXpT5Y6X9f7+IRI9tsQjBe9BdIM9UpZYZkLCLV61M8IXEK36rX8Bxf
DSqmV6QSFBiID11sZ3EyltB4aqSHwgWAMFj0ujIt5xDcuxlwnu+f76vFqxJXURcil1YvQRdpq+As
dKjQfuF87uziUMfGeX1Du3YZEeP/UjSZ2E1WUEyxp2OpdCUHMMlSDddqN/ixqs2MKKN98DiCxP2Q
ijUtsCoFVgRqNmsKDmxr68oC/vKGRDEFcU7IXV6s36SVa9zR0HcCl0U7kY0V9ll8upIYfrV1Ibxo
wjHAs4Iy+vNjG3WOHDKA+yUA5BxFBNibUfjSKj8wGyz0K6/yy3lj0VC1mK7Gb96lVYu9S2HEjLG0
Jl/IO8uBz5CpqD5hbEkT82op/EXi9dGo5Fqm+MvFTLUQOC6MIqVb2XFAQh7ZpEICWDotEJXLz8D2
4sCk3oxr3ZUKBO6p1O1tNQIfSqCv4t/1/WT+agRE4/Sf93NZH2vpif7xhPsBLG9TFoH4JBm0aQUJ
HynJu/p+v0rUeHBhXErkVZAk/vyCD0NfVPKZMacJIRTVIXRJkDlogSXdi6aHgRLv1KF0T2f7ytv+
qi2DKhjC9TLNQFL/ixmMqWitRxU9yFP5JkUvHM6Fc2ia1YyGuNsOHLAYHMBM5ufx9VDdAjhuOP/M
jjZjH0I8o1purvn06jzt5RbNLDdUoXwKFO1iukdWHZ0zgy2a0eikX6Q0/3M9GBKnv17iIqVJ+lrB
HZZdjlgcJksmOLkgvh1XE0FF3OxvD/NB5aT1pcCY+fxqj9W5GpqyIt/oHvvwpeiC2H7QqofDuKrL
jZZOsTkmJl+fU19t5IaQb4RgRs77m9XbaIzNuT+NS0gMCbUZYCZ9e7ihpkHxrtkl+ev3q+Z3yUjG
1KBpadNI0akiL4Jzeqoqu9XLcSmV7VxHEl86m54U4VUoN28U0f4Y924pNzN5OE/bCsAPe15/zpe2
Pa7ZW8Cg5vQYcDKxLG0N1+E46ea6hTgeeIj4VW+DKA1OYeOYw0LIpn5/+8pXsw4OIBHImkDevKxa
oH0cujHK6YrXs6FV/Akpz2FeWYtwtKEdPMXJvY7MdhnvG+k5p/9hcLiGRPOV2/jyteH6McGClzL0
cr40fckiNQdGsfH1cH7KlgVg+lO4h+8BeWPEHPA0Xnt1XzRBkb9ROTMSWs3YZH6epGfZiiYy6cLy
bEhuqEKUmg955YVlPpezfHUeQT6a72xwpGTnLDOdTO9WI5puCbFR1f0ouxeNUoDTGbZu1yOy+kVn
hOUo2sc6pGio3p9v8NS1aRLVPato3KSg5idHQRxRXsvxBUlwJxuTtZAutMw04EaF7DvWSiBSDiqt
5E7Bc8N+jbtoHba4DCqmF4NUPZQwDezHvrduvn+H6lcbGnUvyx3dENjTFythoozSoLYtMoXdxMN2
qhmEqFBXxv4h2oPbruMBDfaD29anaQb7RsESTBBbztoLyzM+akCFQS8ApzglvqqWXi+EFQvTKzKM
Wbn1Y/+QXau/OB78IlT99bYvdiGzQ208NZtxKfZgsfFJHF7GfmGMrhbZAayas6ZvGrmYZed+0cbU
nOOBrUmfKbG8yI97S2mDvLVnYS0tay1eD1aPQHTz0TwKS84jJrtBA7usjjeliuNsBYir9wStx6Br
OBlBDwANO1SbU217HcqBqbrQ9dovT8n8MOlcAamnCzwZT0vBW8vM2o0H3i1fG2hNxicgD2jCh2mK
9VTsMQfs/Fdp3Uz6zQS5/rQBut060Ri5sfSL+IiAdeOFtu4Rkk0d6VGwGerjYIdOORa+DBZfakA6
lLgdq1MVAHwnKSu8LO5rufrArJetBKw8mQ7F01nloHtU7ivbcpUj9iRp/JaObC1hNjPN5HHSmWsj
HrahnDrteChBU8X+ydTWQ20vNBD5GXY9cg4JUMb9ocn/N/u8CGwqQppwr+SLHS+S+6q3JWUQdR3J
KlZ1mA/LRX5bnzv3XLb+UN8MeBSAQ5Ins9hDqKHteVVuq5VBJ4EHhn3w/Tr5Kq214HkLlS+6npcd
mWrC6frxqH80/IGYi8RHSCqoa7SXD9rj9xf7KqmzhIwZfGNi3OWRuGYU9TBE/SDEkqQTIGKyddDh
FcxVy8X+Khz331/wy6fDHF6mCFNRDBWr7S+1Sq9lWt0pxSBEOomSlHuaNqU6aIAkXbvWl10NhOL/
dbHLt5uVUpTFXEwtND/vECXVDJ/sGQ0RX7T+Y0QBDG3DiqitTQGrgARa2BIINf3T8fb7J/8ynaXk
pLkp0koOdT4/eqYlWtSZzDWTbRJbyPf++LEw+2bPSWqWTjF8/m8cIH0Vv5hFSAsLif7fZMFVpdeq
o8R8gstfTfwix768EkoPonUSa5uQk4s6GMG0Q/q46tP+u2wH+Y8QslTpuZrcw8U7sJRSnQwaT60m
txEnejbkseMAz6ybIvkmDjU5TYYWMjXgTmCMqb5cGfYvpriQ6lZFDSVMFi9mXNsY5bmcVBgNn2/b
8xE3rpH64QhJCluo2h2rx4/jKzheSulBmVOrk0NOD3PO0v2xAUydT6BTGtdSmi/vC28s0DqoAqHq
8Hk6YA4LE13JmQ4OSFk8Sb3E2H/w+CCOlXt899L6R3V+C2EEciZNokMMoNo8IWh2JCiMDN2Vofoi
n+AQmhyLVrxO5X6x1aGwoiUqPEahB0lXs4esnmUW7DwVKuBDWf+qj48KSGxFpwIZZ7SIJQ6nv7+J
D4DSRWlAV55zJc48YRZfJjWTuDLOYzWOSwigg3ycaclhhv+pI4bGNvL7Azk0LFHHjh3L7oXBZNC0
+Wpo8WFLrLskjzbYBS0OxTMujfVEWOum9xLbb3mrx8d518grpC1wA9uZJGcjtA12t9KddFi183Wy
yc60UZgX7CTOmsvRPcedm4UW7hrD8yQNFz279RmX4UQ/+ge9YUs0URRQcZtopmppBlJsb89oqMjI
AJQ7cTaMimpjXhmo3wn95ONIDMNetw2S1Msz+nZodTM0KWV0aZwaWI/TIFDVdSeF94MJTS9/ncjg
qOKfVLiiTj9D+TSju7YGbYnXY0gpnSQ0ecXxsQxC6fv3+EW2x6Smzy+jsgF76iJ5lpVC6vOatInW
Xg9tB/wAaUw++WVeBax8URx8MNgNy0KHGqWAzysp0vtC1Q5cKs0edY0je2bLxH4Qas85POZjfk/D
/KqQ01c9AnE1aqMP0u9Hdv6XrewY22l3LmpKIzZOyRw9DE5pnK/V4kMpnp6+05K4NmFC8WBMha+t
7Ne66Y+WPdOsOpB7/eGAKJPK6fT3g/9VbBG9Y6TBiS6U2J9HhOPvU2rqx3E5aV5P9UOnrZkN9E0q
s/AU6JLXDue/6tgLyAYtTqQErN8uaMlZqfQJuA1d20OVxVqCwTeG58SEVdw5xlg5hDKswsG3PACa
YKsRcWyckHIcrhQaX94MR1k0zZl9bD0XXWx2g0SRqgHpQGvTi9It/xCaL6sp8QuUEbRiAPa009l5
OvjMwCisfKeWp13DMSD7//cv46sa2tYnXNbE9JtO5UVYtSv7eJSTqF8W+l7chAgIsKwFATRMnKx+
VMOb4eCZMDJQDhGIjsOEYmcy/biP/3zr/0/0Xm7/EUObv/8X/34rq6GOo0N78c+/r+M3jJHKX+1/
iV/71499/qW//99T09YvWfxS/OGc6veX0x/lrz9uW/A8TRu/NZe/++mjuOI/78h7aV8+/cMvcHwc
dqf3eti/N6es/bgs9y5+8r/7zT/ePz7lbqje//bnW4nhp/i0KC6LP//5rfnPv/1JUUKfzMKZ0WYW
WHQRiU//+dfr/fOHNy85n4O09a8yS//Am/ql+Hn1g95fmvZvf3J8/B8cXSDxLpaaIttsp937v75D
lQtYgDxP4Yj+zz+Ksm4Pf/tTUi1+iaNn4AwADUG0qX/+0ZSnf3zP/g8afPDsgLlZ+CZNlD///y1/
er3/ft1/FKd8W8ZF2/ztz4/M5i876T+GQBg60OkSGvRc6a+59tD3alQBaXoEle/DZ9qBzFmCngPV
H7tp7HTPaCiA7+6n9TrC8tsLLLdPrmxTl2nv5Yv4kE34S5hsK7OyQymPH+nKt06+7rCJCrSpFVib
4yxLri22i9D32+UuQl90OB1DO+dyxUqG6lfP2Bt/lmvpRdpEizBAzGoN18baZGsdTYIrSd1HE/a3
If/3rLMvcvxETWOpVw/xYzJ/Kua16nFS9xbNFK8Iyqnps+JxvH6gWXWj/2pd9fFX4f5l3v5zEnx6
6Rc53G/Pf5FWVlJOO7zkpUM0WSHj4GXr0G38ELpK5kmbHI5c8irPYd9CPchmp9sYitX5+fu7uAzB
v93FRcgz7EPK+TFvoV2Fi+rnxI8WLWodjvajWbVTeZato9f4Rl02sysXvqh2Li6MkNjnOT85RNJg
GUn8GD8cnuX3cMt0k96jFR7BKYQVMP/4JF47Nv04arp87UCkLepZ3eS44uK1Z0Nl9JbUxY/6LS5c
z+nD8RUP7p3s5vv8x+FWlZxwbm/2dEw3xUxfK7tTMPHaxeim2zKo02n1bm6lu2vHcLYqJvtv90XR
YyLybiPVezEapRJHrD3uK4WJpL2V5VJ6O24gJzmR32NAtEbYYjlx67l909VB+ENBoDptAgM04/zg
wgVH+97BbG2G2eTMAOc4wjrB0N2lIElwHV10UxKcPUoAy7Fx87UNPzWDUapBVNFvor2g30Z+SMCB
RLngkR17c4CfhGYjhNzDrb4cV+ZTPT/tMFl/Kbbtdmyhppxe5F+crEFOwV9w2Xs4q1de67Vv+g0F
+x5TE0hWguuEOSKzutl00GIgXEwxK9iON0rAwedexYlpo8EOtuAuuKcHcaWJm/unNQ3HwIRVlK5N
uLghxPXQsxKne5chJ6ECOy832R3s41KYh0PdAhAo6Eu1p260rfEYBbYnyIu4Prl66TSb1B8fT2uQ
+XAFn/J954e7xi+XePdMo0Dd14vzOr1JdiljC00HQiYR0JWWmqPdxPvc126kJVzjR32RIJSwkGf1
e3YvbeuJo8+pTjCvmw8PDYyLpTUv96dNtmWgbvq5Oe9vUCdpJUffornE6XWYO7Nj48KoP0BrAqPl
s7hjJ/PV1/jW9ije5vnj5FFe2TtpYT5nuwQPqsSXfnY7+7ZzizftZrKICw8b0jtjke7JRNQ1JoRI
e1Sr/CXf16v8oePWD9ReOrdPa1DeWHvTm6zPb4dV+KN7oO/crIcXxcnv1a22aWdn1GEd0OOBvYkX
0qZfpGtm0PMRXlg+O73UHqaUW9tTndSLvNOMZHlTMG7SarI24VtT1xwfmE+oExS3x/vyvn80tmwk
yMDSKdz0IsLepi/lkkovWXevyY/JPnXsW5hSD8OaVQ+pboPQQce6NGCZ7tufGjyrO8v0TkfW5zjP
p0fTx73y3kb8w1efT28qMgYFTHDZRxJEzLYOGp/k0fr1IFvhtBiU2Bt3rrzpb8jqAyzI+GmoaUxK
2L8+GJQTrC0XTgl6fGPu2C7HiPJCvcEQR74ZF63fnDk/9tJ9sa2C6qYCzOKkyFUGxRJTbjjKz7Hh
4uvxLK/DXXFy7dvmoZ9bK2jkphfN9U12E3rGtk1c1AB3FHWZYzypq2LT+hwS8dpu4Cgg8oDKQrYR
fGqat/CxnuGjQT0yftr7FPKSD8HeCaejV8/HgGnF2o3gqxdLkoOzD/t4Fd6cvAq/C68aXXhev5KA
801tny2RWPGNleHZxDT4AU54a//gOtijFovomabu3Wg61jbcHt+T4HBjbc19fh/hbuMoj8nNcRql
DmSB/jFbHebSyclyhsmdQBE8ixnP3gXVUILf6QC/5gUxOou7lMByU/7qBsFan1s7ZusPbGQ7p8Fl
9LnbRz+KJf35Qz49Mzmn5k4a3PA2vIXctyGL2uoPL7V7WErr7MZaNRDt/cOjvlf28d0Ego+b/LJu
4y1SOsPK5A94OrtodfTMPQz3O2LHDkWHB+213KW7xJP28rbAWnZr3UX3EtwMfBQhp9czSIsrGID+
2eeQRfbiLWzxZTQN74gw8a58j++VjfGG1MWsnTjlzWGW351iJ78bH1oogjiu7IY7aXGAkF3DUNjj
YXkTreStMS/vi5tuX66Jmq+yX9xVd2gMutktln57fa/BIeWW1Ft9Z2DCtEHoaV3swEbcnl4jQMs3
ym74OWFWVAigDf4bGJBw1S+Mp+NtT/JH5EhvX+oHZqgXPmv73oKgjzsa0+omvZNXcL+hpS6Ot7xd
yrlleRN7zaOyTR15n6JosJ3sy5kcO8ZtBh3SBTH2HLpxwJKeU4zrO8iA2DUHih+enWo/eMm+e6p9
bTH6x0B7lz3rFlB2oOLj08wa3GOdKDgs0sB81yeOlC5zr7ytdu093abDe3SrIVFUOSjBZNjH+sUa
lvgesTTUQ1wkUR+yh35tyM55n9UuI3xfB8qNFOjbNAiXJ4rgRX6jbbvFZFe+hNNii7PuXbSP5Dnh
gbjhqptypmxz2KHbEvHPPZz31WRZ/ajui/uEwBw+lvw+F5/Va2lOOjlv5hEUv356mBlvyBi8oMEJ
4S8SFmG9z7LpvcO+h1DrJMvJUl1arx1Ow7Pz0anfOzgOSFCtpVUdaCenDcql/fM0i26q93NJj88B
tKM6Gf4y63rKMx0xAHIKLGc6JEeQMfL4uyDEX0mjRGnwe+JgCl80HbibfZG/xWqXWF3exI//j7rz
WlJcyxbtF3FC3rwueWETkiQzX4i0kkAgg0CCr79D1d2nq9hFEufxRuzdZXqnzNJa088x118SjZQX
Byxj3QiVltqPki9MVBRd3t7xFdSrjOsv6w1T5d+3ZbzSn9abtD2c2nLDbVW6endzdY12PSPINzsn
f2Ts0DAT2etuWTJGakT41njezViaOt48nMaDYPc4+FbC7SLzjfnP6/GvPPc/FoTRj9DgQRiTd//z
yUqQJ1KlYdA+R1OTbuTnxfj9yc8mldh6If3HDgRs8R6N300xBK5Hq/TA8RThLWalOIvZHMvDmfZj
tHQ6Qof76LXnROyCR5qVU3/ubZ1wNHCmPcVk60UrYeKlncR0JyAdLHZiuo5y+qmHeGnYPKoYM0dC
HMR4ONa8YRG80gYNpKPHpNCLbiBFJfHAfKhR54+nPZAB08ClLzmcqc7Hlz97mX+gJhBZNHEDoHDf
eSxmfDEA7OQa8ZSLviZcntZ1WmRBgDyNuevjU8XvP4A2OFPub0QYG4V4zIU/fF5jrD37a1AV3fB9
J55l3+AFpjATuOxFfE1fMTbFQ+E+hfFZfI5fL7yCO8xcL/LF26gVdDJHrv8ZP2FziTGv8/12DuPw
M/H73vjcKUW4LF3bfXrm39cuzGjnnjGO1E/c8Knv7Z7SPw6pERv0na7vROxRqDl/PxCRLh7GCxqB
x1EjHoOd82qHr0Pns3NV/uqV9me+igbD5bWB25K6cjh9pc8OFIft+DsnKBzZB0Yj5qa3c5DdUcan
1Nyoc3yu3wj6gZFR/W9mnu55gSWcLn4BQOLFE0Nsg+jD78RLuFw7C9UJKjc6iFnGBz55wWqyGLZi
ImYjiorEKIz7XvfSc+JR7M1Hloht97kSw/AoFrUX6R4slZGjR2hbL3G+3yw3dehopyVHBKVghpUr
Fh+Y26EllntnfOwBLF7Y42QKPsPRmSwUEXrLzwuYjnCpxh+pG5DhHKkxovlNTJYkwOadYHpbSvM6
9/sKgBaKRcJn24gnG6t1z0y1lL7vAEyJF5fBZezFssNzeV+F47NFByzHYDwZTWIBiKd0xnwh79sL
HabA0azne59jVcRHAAjLydrD7JmjAQJYKo7lV974GNO3PT5h952gI7SOuxXheCuGiqPET2OLlm52
PVv25GJ8nzHJl09jfvccglrgL0lb+BM8BVM8jYcPpYhTj7ZsGq+hwYvh0Zs+bV3M4W9VLJ4fxpnw
UoediSfuhcsnx5uxOXNnErwsE3cnvofhcytYXtTV5G3U82jil8R5AV3Bp5XHZ7cnBpy8QZDzIpBG
6WwnzCkCNJHIg5DFpodXJG68d/rrHflf3WVHC2/pLXm6xotzZ/Hw/A6iB6wEa2JCOOhtsjqaDiW+
GLRO2vsfMPkWJfqGtB0iIL7nNGt/c5rt34RbH1P4LUSjDSwj0yqEGzlA51kZP1/c9zHpEFaxdDmt
89SBb8MjigvIHfbMLvoYHUGZrCwxWuNqgAz2Vfb3HX1wHWL/lz4grA8cmGG7gMv+fDDpfL7sNXmd
ruxwMzrHMkLv6RQdAytqqANk0eUgi+S4nqQxfJERfbI/y/1fde//EPu/PcCV2Gdojyw16SBd9Q4g
rqF7HLMIbECa/sAmuO18IOEgJw8MTSOt6V9Q8uC5/OarQzenrxuMoY3olpl7FL3X+PPjGX/17397
vP7D/vbhUuroMrPO+g937jfLWeBSkDt8a0pk9ca13C/yutXSesli7Pax8WJ9DrzLuxVdtDE9bfVQ
nigLycUvcs8rzECP+B9G1nFYeNZSmqiRZIr1F8i9FzCfhM3O7lb2QjD6j8fPzbwfvwgVRbzZukhm
by2S5ucXvKay/WMDXO3Mc12Tqlrzgk/JhJzeS08AS10jghIqHot44yZxzwiBxzSsUaLIamEOZdHE
h3Hqg6Z72L+v4g9pASHdpwrawXs9etUqhY7iYkjxnivz0YxaUFnTdni3eq7fHv/YPn02k2HDNFDp
V/ZMKafmuZOUdJU8nbAFAZQ2AntW1G/p6+4dntud8NevKXD/uKHV59phfTMD/CoQ1RTtyWgqOV2V
rvmRBocwjbZM8I7y0cVn5RRHHYE422JkyGH+KyjZ+mmPLZF85cOipDUG4ohdvvcU9+xvnqCYPJfz
BMIQFYZtaGFaELQNshToA7Cxn7/2db3Gv772b09/FbvUBjuqbrVLujICkr3EX1S/xj/eeRu/hrrS
gAAsIei59h30/l9j1DZR977Fjw6tX3G0386RlG6yo1H3ywaZZUQicVx9GIvDKI8Pw3sx4ut0UP+W
WLbQvykLpbH3Oj2VpdY+NzdNupI/9icSzKJ4xbdamcBy53CL7fHG21veoRH658/rqzCc9J8b8o97
X8mzc1LT2mva6WqYnEX2VieMeX68AHGDZ3OZbalhLh9OH7a8aF6UTZw/VurD4Ih5BtsLrk7tEiK5
FCGEziM+Ls3+ubcdpqqwgjMGniQMhmxQnzc8lZh7YKPZ9ClVFtTn14Koe7Nx8dYhrAPN4x/YoilY
W7FOne2cmcUpoHdk6s4rZ2unN6FP6JxzrIoT/h4OV7rMl0dxGG5CuRWXz+os0pNIelwSNm4tBsPN
co8mpkYNk1sLSxQ2AS4ftCbew+a5nElOGknCjgrCcAZyKwcjqYt9lIQSTyARKBo8FyQIUCyQeWrn
FJSvW5/Ol4wfOA4lmIK0QwkLr/dVLXv/xwT5ggNC8BD6GmyZBmv11AJCa4X9CEPmGbGJyaT3Tz/e
YABIXLjHxEDDkx3+Kd9qFl0UmJMHJMRZGLMDNNdwh/mn+EB3RA38bDOuQiAUeSs0KlYGrOqYrLKJ
x+rsCCX6eWQT2+zVczOsNq466bug3kEiGcKK4SE49iM9jabbd7XPpHm3dyhvYxAEo3034JayEWSW
C43tLc3OjhLVRSyDamEvOu2sZR0/iWj3lpJpeIS9svXQ/Oz6WKuezzOLEKeZTtLW6V60SQc9GaOo
6NHrg17EprGkeNJqP96M7cfkncz3dD/idHd82y5qpkkwWO2G0rxYDT6Pw0oP9ktpRWgE/xKuaxNY
w2rWvdlBOVw/glqJASHMjpWb4HhILzx2Py+417oELJzCT/EpUGIDkeDHzyo3fyoILD7bs2OI3NIJ
HnenMKPasfQ0xHDuZN/FfmIyYVd3qDJUzl4rQSX2gRKrub8+ufbBSzeuQUAZP/7kGFCfCAMSbYbs
te//8oI4grhn8t8vYLRpTLrfgzEmyfZcg6NQxAVj4eKZBM6z+ZGCVYKlgNrBL2qEG+Aw5idhjNUI
wh3+WEUctARmmW2cHk2kBVrqmB+biJo8LdixaHmkBOa0IRoF8jGgLgX3BuNoAKmdfnOIQ0eAFwRR
yGLXKtUtYvBowvcHNYqy2+NNpmPLy58zGP3R+iJg/2BhRmYf4S6e+nPpKOOe26d/Wk5C4pAo2TPu
JJywylNBlgHjYycfQ1aOzJIusokRr+N01jtR5aiBOebsCUhHoACxeKZMnsSJlQJ45UJ/Iboz3ASd
X8FjmnOaNmPYp0PoxKk4EvYZhM2DHfGk+w+KRaIsPq0Sfnhsr/IGGuIJHbYet472aqsuvqnXjOzp
IUY1gb8qx2titCCyCMLCsJzWyz5Eb/3yQfoc2C4VjeGsOQqJqw2P05JYrt2/e++kEvscqA5kRv94
ENX8MjPGbWxB+SFcfHzT8O6BiLv1sBxmTv20dcCTTUjnDTuIbo2LbKMIfVK764ce4Mm/vjlNH/lp
fF/CmNTgjOth+zJwcv800rjWdkzyBNIZaRSaYPm1feMYuuUwpw774+AaH9IsG2dLBi9TqIjvUrrW
LEeQLI5tlNsP2UM3GFaQK7duReQpFfZQW+4SYSqMjAqxAKHS6B7jsMqT0OLNIztNictCNNpcTVx1
Qa1ZtlmcOl8b75cWSY2GaF3iZ1PbVVWhTChCDrbuwNUmhZdNkgVBbwBuia9NBiOTZdtOm+U+zsPU
Ax0FiM341hyq3l0C/e34NJPBxTVuGqFi1KgZNy3ALy0MW8G4Acce1QQk+pWBiABxtRk1ZA96ausO
M3Qfyg58EzaX5ZV4gbTVB5cFRukDH779bkGG8QewSGS0U6eWRUb66sIfCPcHB6SKr0+Ncc9j7CJK
bkj6Ey0xlseYn3wA2Ec6qfWSySDsHcyzpznZQ5I4g3ky1sT5o4mlF7IUXp/vqmeGkwzZ/n4z4vz5
iIvkvfL24H3RTTb0O6L9E8CW2JVWIhYDl3RzVE0UD6Ae+6biA3cPzQqeiCMHO9wDQ7SQPa3HdtxE
74cvSIZD4iYjzLBUvB+IwufRngv0mTHV7YG05aJH+9minSRhMyKFh094HsLbnvQBi45gcxFUW6Et
LyNAri5agR+gkXKY9D8HXBQi4ohLicvozHa3VsVCe1BizWm/ihjyIm+xeyhilfA/RwlOLpzX0Abp
efZLNCBZkmkb6O+Fc17mU96JhIsaAlNDOZ5IvLH6Mim2pE8Hzs7fDCuJ2xgD4KWCTwJF92k713IX
Ek+ZCeksLAL5dPJ+Hl/VcL8XJyYfyP5mWkCT3sMl9+GgV68JqSWPLGP72n71Y8cJalDrHyne2VOe
EIUHR39vxxocDb962HzkQBCzV3XVhdu4WjZhrXCYkmE+kzxq+zRPHqET15iRhY3lOygEK0ON1nxP
pHlejiyAhHsk64M2VoKMOPV0O+l3ckVm03w86XDhneoU6LqjmI5hLepDxFSoixnvD86+cYo8HBTI
3mfNDK39w3GK9Za+kwOxiOXth9jVyguKmOSPgzpNPIuWTJcgs5wJnfTPK8mQbLwdiOJjNyKiuh21
JOULPDcy8h2j7v3daPCwmR9d0zmQOj1+aORtJE2UC7bo0Jykrj3/lSD1u1kPlVQo8ihgJiKkvCbu
oOkWU6asOA2Z177kw4gwLZLRl7YwpvnQ7sXQgqrBSlze5f6XiuHwJDFnF6JxRAR7T6CXeoOJBHmR
B0g0YU6UGUqX17GietgMM00wB3JROHzR6mv9krsNVW/hbgx1ZCwzmkHohAoxePrx6ZP03fbOM9JT
9ftpeIEXFVUfB4QsO/ebtFddC5qoFfI5lcBtPb6cKI39nNeld+jXkfiz9sl9Dh+wsM4bGNlPmmcj
jU4h77WH+DRK9yHuLDaXGfDnA2MESC31dQf7FVbsR455Nbw8SJ3QXBu+Iev6Yu5jLB/8spPsWaUw
f70cbcFg6BqI0UxZI3h6Zqcb2iRZKtnE9PK+8d3LKrFjpG8ZJ9pCawXvLSOhWQZOZAXNXVA5i+zW
yv7Bt51oBu4u99j23GXdOucvQuoyrhfOGPMeQIK+qw2DWyHc09jOHvFrzNBnM2OjbEmyjeBjhgbI
6cNTE/W+vemQRbx4x3k+5TmOL9UHSy0VvsTJHR4+1lO6JbLlR8E3IF6ecLhJaAKxZfev0Qoc3aAK
1DpUkLozC8YjdtSEoVTYo+dR9WIvSWHWoTFTZmxrXOuArpzHlGhuErYeMwscjG+M+9Oo5XB2IwUg
M/cKy5Dvuz5STC5kB9zzZHJxGB4AF1Jz1KfcW5MC2c3kuGQ0hM8IindwPfYc6fjCUfaqZU4u/mXH
iYGmi/ZPP0/kPPtk11s9I4USfchBC7lTUh3zQZnuwzqEGBuhT1F+5ef6W6VWAD/lYz9lqZWowyx4
IQNbDcQJ14AUPBGEDQeHPqITJZvEctk8Bs8KR8CxA819pzJv2fNbjbe2g3SP9eeuwF0F6bx6lL0C
8nHxwjmGiL1/bwQFBL42KxwrSheVo2LfI5X3onlqOc7Muefii37539exNPDS2THHLOiB3myiQpTE
ZqPy6TDa4KxsP8Fz6hNs38j6tMlvi93rKdQnViS9mBMt6gHQfEyibzbQzSI6ws4++vnQGjWhSUCE
lHF68nfkGjmi5CS3JFxtU6gHh5c1NpzL+h2jwlnzuJG62i61F33CcTNadNWOr2e9XLhBRudP15sn
7mGJiA/ZeLH9vodubfvkd4fVEkGgT4zZh4weYmtwfmkxmsM/DZthCQP4oQvZ2NH50fzKwYQWvgbK
BdXVBZ3HtI8oG23A2YsPZVqGDRnTengSK+JTE3tpjhNF6GOKCILNlDUwJ/UGC798R5IwEeADGUGj
1Xf6nkTJQKhzJlDDBCRBOiCG/KBODq708nV63yys2MaD6qBDcVYYx0EDmUgqQaaXmUEY8kjD2rOx
IubbyH4lzapAgy1cHFq/fjNwdpckO7mT9XyJCeOP9kP1VQ7k+cH/0gFremu2ErH6o8q77ynkJNkb
1aEUaeIrfy/XjjmnxVND7SfjcqibovjifDAsdyEPt14bqKuCUTKinwpXciF0D0hZslziuHfIYVeu
7cjzZImks6IkIKkMiNycf1iRbPmX1Xq2Cy4rc3VwTP/gtPM9gUjjqUC9Xvxy50tP+DFe6T/SqoYC
b/tKGRJVX8DLXXkO2PoYKpZbf5YvylJfFfT6wqQUnBKk7l4LTO5tuPvvE8UyBaNbvPyNSBDe4KSl
OGIwviCqv+VA95RSfOxXqcuY+w8jQur4xDNwI7/IqY+RSMQIiGIQTnwhK6xkQgU63n01qFfb7xOf
uz6NS1iR0MAWnSNwmsNj+E2HGc4qo3OYGtEHTjOC5ssqskQ6YT7PA/PCati6tkPHMOpZbEKVhM/5
5eTZeZ8dJRYN/PZpM7f8nFAAKG8+LXl/M5a95q0iXoz0eaItEg3SL/s3vyQv2QcttumSpwFNHqke
DE5641wrPI1hhqmimei5ODzqTkpgXwsVRjKRWnDXwyY4BQZC7Tjdx0w1/DjlYYIeAUZle9JofeSA
y97pqXXNYDcjJ0z8H29VKM8ydpYaq0CAHy6Tr/Mn22llN70KYb0ITnz3JZqax+nScDnfFJye2YmR
fDLAE0ZGiO67nBCPWLGMJMyJSySSwMFXF7hX++f+RVAw+GsV0FUhf67ZfLwoLXvj4xBHQOiPhbch
x+Ad42N4Hp4wKGPDr/zThJC+r3q5dwhhUweWZ4xr3x5ZJGJyZ8B8EAZ2aEQRY209yy7jbTOnkGmy
HzUk61C574fV6aHeu/Uciczyr/uIzFqsh/qXNXyzvwyurTq6wxfuTX2oa5ajFaKeKG4Zc7xjZoB8
/PpkIVkhgfGF8JCQItln3rnH6PJKgVNkPVM1IIoZbLWwHUmp2z0do+wkdoxVLISFlQxVn37RTxIz
c8I0uMLq49lwTdwHUunFFHrf5U0lcvyhBxoagL002yAD9kQ+RvUDxt/o7NLw7BeP5eQ0Piz21G0c
CZRmj8gu63k95eX4DRhnIM3MsYpY/D1eDE6UIMzFoKexNs75fyR2MRBkWkWhO3tHdoyBBitGL33m
DvKzMZEjUpyOErbT4qV7K5lxYjwfoirSqJhgEAiBISZHTNO58kGNDYYBJp3ulZ7tZCNrccTTfavF
CxQTsdSGZqR+2sCH9wG/0wR42PLLmvS+fvXrcyhh4aKlljVqeed3wRvJKtKJNaeDgIabLVqc+8Ql
uDV4qcf1Q4GvDJR/xUyW+Ej5EoNczgL8xdY/PRwjIl9R6cjeWznfz7F/vjZeSfVWsagG7tuFo1P5
aP+ZQpTzcQsS75Hd8Fa/XTgax5nqaSPDP73RU0S5DWKl87JHPeb3Fq7Y8/m5Dg98ZLITz4hnMx58
EzMrhfzUTuUOwB1Be+V9j7NYLqkYmZ5Z/q2LKZaG1EU49RJUKKKKahQb1u9wE/Phx8CYx6CYGRCS
CsorlK1DUwKVU161eLPCyxP3oc8oUGOM3ZTyITWGBfp4euIPyaxnW1OlPx48blf1h/Rqjy4LWvFX
uwUj2kRmidNY9qqoebp4hkhX6itdjQCYwYFfnMMI0eNhnLEjjIk0PxBPOce1T9inDauhHvU06tJ5
68Z8EdkxvyWMArJ+SKUQi3G6nUmMD5BE/ipR/RatJ5YDjVH/Lj7Vt+S5+zqH9EobmM1qyMS8aRmo
/b3yQJsQ3VGC84MSWEsA1852AV9hH5tfp7GCemKywg54nb/9aCbtSI+rqJgRUYh1h2j7m/ZxGEl1
JD1vo+4pnR8iumCnSrisAyTzcIswKydABsfs2ZHEp9bj/nCQR7CIalriEK1k5wOVnozs8Smm7Ftk
Uf4NbJ0Umbn2GMvGgR10TFYS5VON1u0qAVTvjJlMYJG33Qa9mng8OqePlhIi/EhQ1YI5aPWsmOO4
+rvVIdwH1HUTd+bUPbDfx9a8oLwyIcWBxvcqoTMspo8GETxiPbqpypCGjZMhJ4/EBZh6EkhBTjm2
xMJusLBThRjF++EJl5TDUFNtxvw5YngEBglkDUKrBjWYfuWJY284apsgIVpiTcyXblp+YK98FHzR
6n37fpkV72oW6CINCFgTpTj59D+2D/KnzXQIcV7VX00gEydhmBumd3x+HxDufqHCDcU7o8MvfbBf
dGJ3RJ2dYwjsfSTP+oiXHTEeg3icQvko8dQYS2ycPRFx6esz0hFtvL46OzBBw8JVdTbxhlR1AobH
eTtEy/OKiRFUpxJJC2t0fwSPmv+q+cr83YJCprGCUqXm53HvcZACNlX6SqhpoYVngQhIPQNNkyCX
5UogFwnuvJEXGDevA4ZQ4CzM2kzgshBOf6qez778bX9vUPEf6lexMBrB/j1SPfSpLijuJP4vEQDb
k3xr/F6H1P5gVjrtpzTq8r6MwzHH8usl7rxefytu9kH11asMm+xN/aIcar/k8XSS6Wz+VwqFU0X0
pVcFJp6Pwc+YjUOYLyloRio1S3OWeoygeG8R475yuZev/kvx/R/plat8bK3CigSSnq7qZ/nDLkT+
goHXu5Q4o4/trFtu3w/vnMuf8zryX9KMf9z2Kkt6sdp8Z6on8ma1oGZXe8OMwA3kTHHjXrUiKZlJ
cy89r/ylXIuqd0llcikt5IZ89bprncGGXX5OV8x0D2h2wFkFFu1Ky0NQfNneEb49Zg5RubfDTGFu
DOj77k6G+K/v/vszXL1719WHNNmw5G2czDH6fTVMXte++VQ9GoSW76x0X/d2lV/9441p7Pk94W7I
tQSemDfOR9swC+vHXXihEk0cXveL7ViOFRxKSvrXFmbMJk7udLb9rRzhj9tfNbeUh8NZ2qtduhr0
szrIZQgg/9twHffddp1QkHaMr9BjIj7RYM64zXj3CaqWkb5RGVbj0/AYofk2ugvFaVhgKtiz7Z1n
/FsS15aZlwdEkAYniLR/LlGVN6p+1Kt0Zb1ebFHPNLeaVIQE3BZ9N8Ow3T2a1NSgk2gmuJPhvIZs
/sqt/nZz5SrhruQwNhWbmzMT+LV9kOYlgu/R/Ci+cXCOz5SMpE+DV+1T+uzekEG/dsf/qcHu///W
ub7r+3annP+Wb/seuX+3yh1+75Xrf/JfrXED3fwfg7Y3C2ol0DRADySi/9UbNzDk/6GtW2asgNVP
lFN7sNl/muN0ieY4g8lvtJGaNMIpnK//NMfpyv8AAOrRCQgb8Ny29n9pjpP/lF0D8BMMmaNh56qk
aK/tmC4gNWbQXtAeg4ry5La4vOen3bI5q3QlSAQKjIvptna+Uk0JHZKcg9+WbPYvefF7k9Yvwfhf
MfLfm19tz/SwVgaXujPQzoTyyWDQXmMRWb0wQqSknE6d/XyjP+uD/vc+0tUZZFzRQbHL0gqSPWqR
Kk+mElYEqY/+z9fvxd1f3uOaUVLLhWqo2cYOZJ0e07et/rk73Xn0P1Xpfx/9qoKl28vmpRvITEc5
T7U93+QOXuXWda9E5/EimfVl21iEdB8GCYiju/SE/sn+thhXOqEoCyk5V1srMKVCDk5VQ/BKtSPt
bHvVBqQNE7OLWlmlA0Jwh6T2j52FoXJ4TXPrHF/0/VPH2AmKHwjkJeClfv5CV+L4v+vYr8NvJS3y
VpUyS9PN4EjF0xk7yJdD5ki62lQi8xQlj6qDzRwcZO/nG/ZH9K/LcGUM5GliNmf7gja67EbdgZrL
lKqD7YYuaxuWk/Z9Vk6+uiabnzde12CyMcXSyWDbtJV2Eud8PQFRhJu6S0badj8ZqPqbnpovWacQ
xzipi8FBci/MX9HP2zv421vHpLerflsj9ZTp64smsSdSzBMa31SpPhHtP31Ve+1ejdGtjXclcOqa
6Zlne28Gh1jDPDkuT6vzC9GzAPyVL73nY/Xx5y/QH+6/7cMr4dI13aA117yNFjRRPs2CM1MgpWF6
R3j9/T3oUf5zsS5SdinT5GgGTAXISGxI68EdO/bWla/KvgbM29F3DUceeEMhNoPtxC7Oifvzqty6
+JU8qbI2s9J9L0+0x0MdpdkdefL31f4HHM6staZN2Z+Btk4nqnKaZ2o+zUsMM9V8brbWi6rul212
uLP6N1SHcd1GXSTMDS5q5lCTvAceLhHeTR5Iv9DCyATPWUP86F7Xw99PsoGi/eNYHCFTHZSiJQhS
URBCJ1ZlutU9Ls/fzxwGwJ8Xp/jsaCedYgf6kRimukUa64dYLY2w2yT3ztzflTy99n/eRD5aWiHV
CliWXTmx9meKbXJpkWjGpN5W37ncUlaip5SJ2XVQFZuhurtz51tLd3XYlRSGdnexjGBAwZYeHe3p
6R40+dZGvjreiaQf8my904PTMTg13036+fMBuaEpDOvqYNfHQSfXYEeDNr5Q1lDFOAp0FjkXgjXF
I9E790gKdLK547mpf9Yi/kczUb3858fZnuW8rIGWBOdMnxlrSsBS6t7apiecUTqWa4s6N0IGcBEo
kEznmOvzNtNmmI0XUe5o4a6lwfDQGE+nDcmotUkAPaUuKJNXqsRI905GmVjdvNtBGTSoipKrZ6VJ
lxe7jhttG53Tg7tbH4Z5MqDmSR0MpSSnzXkXtkpKPVN1Gat5d8cpurHZr8txlU1+qdszr2phhzFC
LO8uTm7NSnX187frhdg/Rb7xax7ebwpM2SVWp/Yyea8kzB+hD0FXoPiRglm/pnV2Z1Pf2HnX85eU
/fGY2ofdOmjP04qgwqBc/vz4cr93//b8V5KmTbsCFvdFD7ruQn+Fbr0V3Xq+TxRQBdKRAE0nBmnn
mqfydVM0dxbtKnTw3w14JYL07nDsmvRkBf0ETipQXZKs3oEAfe7lwV1b/9a3uZJBh02z07JzawYD
TSKth6HFcBPmNp3E2lCe9T0lIGlaMozYOqwuu/XZbdJzcFjvnouyDmvsEDU/xXrSPOcSjaY/L/it
L3klno5n+3xaVzUmwgm3pzW8k3lvMMnNb3kln+QN5EIj6UhNb0aN9nmomCBP5oGG/q01qg/fF7JP
zK37+UXkG6vbu56/m26b/cGyTlnHzreYjNowTfl4CgY1QFrAjHq+f1YJv9WJDBw6dXfkwJKGBIb1
3SVJYJ0SNx9or3pxj8l145z33u7vT6PhVGp8QjNI1peJTMXCgGlecnKJd2c5uvPG/b75y1kx+5X4
7aznJ8x5Q0+R/z5l46Z/CW0nidRvUjeka+5Nvb2KpPzv4TD7V/ztNkxmSZny1hqBmWwebKkcdmt1
PND0WVVtVuXJfjnpZuEmbXFwu4vdCT0vEydp9EWyUWlvzy7AB3LLSQ863nXWRe22vDcf4sbu7ak6
vz9aOzCS3d7KkBZyRd5hf4yUfH/HnLuhuM0rSWRcdnJnn3APdeVJJphpNo+FmdyTc7e+3ZXE0dZm
Jds7RQ9+9bWBrNgFZaiRZmoo7i7ujGa69QpXAqc5VMY6lWrG8SqVYxwZvboNWunOK9za4VeSQ+4G
m6yBVhvwPf2D8pJBj5U3lBDfmzl56wZX4iMBottsFI6Qso0ldbGrdv5FDovsGPx8fm5c37gSGGu1
Nx0ILwWG+iJRS68ytLrTMnd/1J5/vsON9f/Ve/HbyZGz7LI7HFTG4ALlrk0Q2dSmU6v/89XlG7vf
uDr/ysGo4YuBGqTIPIYrE64pLtlG1YgZ7yRj7eiegXZrpfq//+096lwb6Du7NzSVUZaG9pExxLaX
795+fpFb79Ev32+Xt3eGwax13qPqwkPymW+yO8rt1vpfHWEGZh41s6ntQKGQuqSCafNSHu4Ycrfc
L+PqBO+1qs70i2ZTya5P19TCgZx2gYMe4Lmcgja8d4hvLf7VIbYGkr4dHNdGYBwsV6Ysrz4xQVme
1Zs70zNuvsnVST4Uh3R3Pg/0YNu6ZbTzuvC0caxRR0Oy5lfTc6jNf/7QtxwL4+pI01a6Wze5TFFd
oPp72sNt46GGH0Q16/YRTodnmh4EXlkV2V31dWN3XU/NUPSuXLcb1m8TqX5HGCR1pZk+vjhm3FeV
A8M63DuQ/af/i0LWr5S+vs5qhh0eLBoaejNSHWYUFSwtZn33cn3Teps7ouvWO12dfEkxNpqZEzU+
UZBT78WWXqmfP9GN3XaNEE0KS6v3rUpKXX/vVNkzq4wZZCSi7+bpbhzKX+Oqfzvttdw25nqN1WK2
KXW9O2dNwGt3dn9+/lsr0//9b1fXj/nhqCd7neRj4RRGoN8Vt7eufH3ekzVpLEaTBAVZRI2uEWz4
n5/5lvuhK38+NHiJndJcGLl9YO666m4omkvfNUG1LDnpu9vz1gtcHfOBmm2VFjJgUMoGMOvctarF
nRe4tfGvzrUktXl7IAdI+9H6wYQsjzhMvKp1trLbeINYGTId9ed79Vv8L2dMu9La29PWXJfp0QqO
nUoMhxLikiIR+VGVXo313aHLN9bqV1ftb9sosZvjKWfQYZASLKfQ3FVihaneqctIcpUEa5SGzZgm
xJ/f6ZZc1K7Oc6eTiRg0eEqNm+yDFszUEWiUSb6c2ULrvoSGpkFcFOfn+916uyt9bmsZg0F741MB
ccPwVpXS1Z+vfEN8aFeqXK+kgV5tyDGcG1PAtxrkz8VmLmt3VNUN2aH1L/TbZxmkebPLctkMrJau
R7t6vKxTyniT8Oenv7UuV0fcJhe31lOMfZXCvB3FqtK9QYQ3v/DVEdd3+3ajng072CfyKrEpv7mc
Z4qiDSWFIYFY6iu9PdBfUe+pEF+bztqW4315+EyhqsmbgaeXW0qmTrQE//yqt1byShik6hrst82O
G7SrmhufUgi9W/NOGuXW1a/kgc7wXcXSBmZQGgeNMdvMXCzSNKxO/ybY/gGw/T1vekMKqFdSoCJh
e9ltoXKray0ymNcGuOnI+In/x9mX9UaqQ+v+IiTAYOC1iqkqlVTmTvKCOp1uzDyZ8dffj+jco7R3
XBz1y5Z21ILCw/LyWt8AhuOkb2Tvsjn7LFd+WW0QP89mJUX7pI6MPWrGV1OVPbUtAPRFBHyoBQkB
koaswQW3whkWNTZoHJBKm+A9XvHfdQ/6JePWlqCpZHUSIUgwCBvDhBkXrgH8hKX6ZQwb4UAyW0QI
B1qdVhCr1m3YHd0jCzR7YP7nfx3E9aVfBjHN1Y40sHvC2bZSuROwZXfGK4SB9mC/rYyQylUOKtT+
NkLE5xL45oAgQoxQh0WhijU78JDoHzsbmlmtAthJxoin5f01TAABADGjV1ObPqhp+q2KLA21OWQ8
6jNpa3eZ82sr0l3NAng4r+vXuLDf2aJf5ylwaaVWPQPlFPB8DM2Ywjha/Shn7cmck3xP5/g8jBWY
1EbpohTrGlz3rMg4x3CTr/XoSTHAsVTH9DzCtuvyTpYtCyFoqejkwytyMoOmucoTQC3NrVNQti6E
mDVNYzwMSWwHCnmqoGkDQuemw4Ds2UL8KZaIlypdgEcY4oOmsqAknafAF/DyoMjigxCAKrN2kiy1
rSCvUW8CKNkuPA7ZeQh3Lvq/YSrQD/l7aec4NtVlxGmUFEBZVnwfW5O/JNZOJ1u6LuvN4ZvFLHqF
6VXJYhg32YGWRs4Os3ENx29cjrRkr48wHcwAuhyq5N+Wki5EGIOmcc/gBIrj1RunlxZMoMvTIctw
dSHEpBObF84+y12jR1Fgh2Jn2K8I+BDuhLeX3yJZU584hC+hJuLY8ZaJAAndorm6SnEY/Ot61YWo
0iN1jvpyhhhBc1iicwkGo764l3+3BIEEM7q/F5JZNM3ckgyhFzIASQhRVBCcUPdyM988bLxDkpnp
wmZG1d3Rlrpei0UzZiCBdeGRAZKt7QdA0VU3hXWlH8MY+VbZaBLJ6gqfYNEv89FWlaEvbRMFKiS8
2kOGz2I/9IfB0zwQB3b89fKnyaZd2Osqc7TZJFhbsVX4rQI73pH+iirl5+XHy+rfInwR3o7ZEiNY
BdBDvo7DLmhA3ieQb/gBLv3OubOuIQ3hoUqCPqTmX36pZLY+f8uXoZvh5GVxijYeV29m1NS1cjoN
wysxt0BVssn5bKN8eQMtu0StGqwHDmA7ONhBFuDGedR9yF64QAFthBTZzv9Mrr68J+56e+6aFKiI
IKOA3a/sd5AfIKAAZgY0VDYijIBA/t8uhbauji/vYfB+LcvFWpH79nG4JWBXlgdgIh4GlNXJkd0X
t/ppAs0I2g/ZjkJp/vJMSVbfZ3H2y3s7pNExgcJ4gAB9lTfLgdD8ekm7jX0re7wQGix9aqjWoHpV
FfmNsjDIHGoQ71adjZgpW2hCWCiAraqWGUXwFMDD1AQ3zXqaI19HXLg8PtLtI5z0UZQOdVNZNvzj
+8PIliAx1UM+YBKyAffrdHzUSshSj/k9n5MzzUFSzhsLN6AqOXZKNIG5NXQAgzUPABf7ca1vTJwk
b/rsWn6ZuHmgTKVOQ4Omvm1y6GxDxeDyJ0sObRFraRuZMgL2gXNoZDcppGQsBwJZQWS9E/t56r3L
b5H8fhFxCQhZrQAW6wRFNd9XurmAXm6oG58ge7iQCUxarZbNgs5RTlB66F4ZCS7/asl6Vtd1+GXU
dUYKVckX5Ez5A5+f4WYPElz9jw9fX/rl4fOULhT3alS46rvWutdj7Hx9I5DJJnUdqS/PVudyqLXK
RGGxBUfKGpuT3REU5yyfKyRcBrAjk62+hWRTqsKmh3EMGiJwbgsW7TchJ9QkQKQ4LnTjYJZNrrDn
57ywqT7gpocaL8vRkiIPlydXdqiowl43cxUOnNCODEZwr56hP7WvrvVbeFaODgikpaccIGN0+V2y
jxBOfcQP+KwD5hPUfHkCNOR+qeItt3bJoWWKyEa1H6bKynE4rngQ/SckbMIBxNPitT1uN9a//wLT
WVfalxVlVVbUomQJiIB6ru2bWdlYqd+vHsDm/35u18xxVjLAS1HJ8njkL23sUVgfbT1f9ruFLTyO
UVPCRQZbGPx2GnsdI+6/zCk8bP/+5WhlpowzFKXm4nc5GHuAZDfimWRlmiKCsbPmslBMbKlxDzEI
yDoFkYv66krEJChBQJdzIwbJRl/YuyDr1KxKgZ2jU7kzKWRtoMFVflSb3QLZ8Au7V0l0x0piHJ29
smQA1GjRjk+qf3kGJD1l0xF2MJQpk9Jce7Ec0r2rolF+jt9Qx9hpGKfmAbUTa2OypZtM2MHGONYJ
mFoAEEClKwsBIF6vPTPCBP2RB1uJ4XoZ/+8N2hSxjKhrzXGeAkWw5oVrlksCBc04ayM/k8yGCF1k
kdNUam1AN0h7tMxwosPGiv3+oPx0q/oaHQrDSkx4XEUB7Jpc6kTPkQ5VJUXbqNBK0jI0rv7ea0Y2
5YmioQ1HHtbLWYf9kNceZPTAIS/guhtU7hhSr1hN7LGGN75KNlzCDk+LhMBBuzEDnvw0ynPUbuw6
2XPXv3+JpZ1ijoPKO8BpWtUlDlS/+8m7vCVkC0jY0GXsmI2p43JuBHFY+jwcfcNvg614IfvlwnZG
z4HZDUGp3EZan75zfWsnrw/4buELO9mhsdoT/llyMdC8Sn1lT9kO8+2pob3fohjIAqst7OKKLKmm
j3gNpELX4kUT8KsSEsEMCpbEG0PAUMG4uzwVktgqQvwUdcEVj6O/TuHvMRbvalYAqmCBj7UF25PM
hgjbQyoNf+AR3cUYuuIKBV5Q38hXJPtZBOuhQVqPQ4RlNEETJr8l3amt7y8Py/epKQwv/178GZ8t
bgwzDXINCOnFgD5CDU3nAoo2JY13I81/kqLaOqR1QYv7/1+1YW/19/vi0UzTOSqjQGfNWUn72x4W
rbui6tGWGNSrqXUem2yB/pJTNZDUKiA/OnYvdBj+VANR9jDxZtCFbd+omv5QHHqqdN1TqPMwzPF1
PrQno0mvBgaFpspBw6Cqr4ChvGUU/KBOmSA6PCwPDrdWTPcAmU5tPOpEuy5Ka2+Ujl8t/KgPxbOa
135eDmHDoPjFe8hY8bY50QlqS9RWwqUnZ8qgqFRnj7Qog2TUD0k9gXjXOe9Fr/pOMYVLDh9YGKfa
qv2T9LZHlAxyNlnnLqO+c+wJ9ukD/AwWKEp1qAb2o/VWwrtrqNyhAF0w09/GtL4qWw5r9654cHCB
3dkkOnYTgflhRDyrhpiEUz44Ec/2TaNDYq28t/Tybi7bh2iuP1A0HQCatOE7FNszHDPhawRHYo6q
MKTwMmjkqc57PCxeVkHjBBA/ddf14NZa4/BugaGRoPDSmeQ5Nho/WlIoL9XTnmaQwXXioCu65xae
KWY7XidmCx68VtybWh/y3umhzlOAph5DuxB2qbkao6s/W9czALZ1PZiwU4XOeVJ2t7QcLRD2+2Nl
jJC4seDdUyojJIzqERgPVnuAY7jGOP3ohnZCvZHeVE5/Mmd6m1Q0daMGYjqrZeoIWZdh/OCrxbo6
+oQMLhkAGa5T5a1NKlzoptcZlqHwDtzztEVb0ZhRKoj690yvwOCv+uvMMCKvKiCi1xXwS6HdO5Rx
3w2YKKXV9MynzFMb9UjmGQKrDdxwavbWjdEBXKCzU8ATpoPujA1siptQDb4GoAeMY+pOpg2dnyI/
WByshKRmDwknzAUs1nUSKIzYzttE6BVTAMou5vzOaCH9xEos4FmjJ86gdFqpkHSYYDG8wDLNniCv
kC4wl0qgL2ePmJP2zibFIa0hdreY7Sp2okJ8zCwNvzCUHArKQ6gy9YoMFuR7TcPLaXWlVuYJXwH3
XnLSGhC39epJG6a7wjQyd7HnUzva55VDNenzn3bWtlorshRRBMbadVyV3RrxYUVWHgyvCoxD+w5V
O+daQ1WP/45d6+NyZJOFY+HsTelQ52YJnJPZX/W5stMj2738ZNm5ZQnnbjnC6N6pgWlUjyhD4CMg
DgxsHRR4kfnMYfaubg7Y+mu/OYkt4SS2SD1pxYIrgfYAuNuhhKVWHKCTP+11v4KaxlbBXXbECEdx
T2EZ3q8nfkzuMn6u7FDhG2hHyaNFrGyeKTXjzUpbseCvFxHfGebQcfoNrLUkxxKBsi1HiRAnrx04
TXtq+BOHqLU1lH4Grc8eSkdF3oasI+HluV8vwt/Mh4ibtdGqs614Ta3beZeNrxF7y8mxh8Yij/5c
foUsvf70afiSkOpxmcc9wTvgV/c4QCSG3sMf8KT8SB+0aN+/AuUBTZIUFx9/y+RRkgZQ4VhO+nRI
ba2LgmSi13ah75UW2MqubnZ20T91ueFN5hbbQrYe1g375fOcgVCmLboVZNrRtH61pN0rEPe8PHiS
NE9E1rIhj4a5HaNgoqlvA4CIBDkws/neGreMTmRBjArbv+5bRgY1iT5bbvlHCYFgbwkHoHdLUHOG
HYeF0HnrbbLREgKAWZZjFqV5FKSAj9noPytlDUnsKE38yyMmW9HCzp8aYgEVteAFq39ADktda0p3
ap5djeno85rEG1Mju7SLaFqm9AYQeJ0SmA/mC2xswwJ3dhPCzS5WwCbnRBL3RSAtvNuTflTVKHAq
JJgP1rBxW5eMk7n+/cuyrZa1xNQCy6BHyylvm31LIWyZdMg3B8ur9GTjdJHEMxFFq+uJEVGSK7gz
clytwbrw8U4Iml+ebtnwCDu9yhJH7Rgen8Y3fXwci8fLz5VEEHN935fhmctp1JUkg/kBS09NBatH
XdlxE+AMHWK2ZTEf8snaWLKybxCOds7rotZUfEMT/07gPlBsXIY+G37fRHcRTGsbtQHRl0kJ2shB
QmZCgKEnLzqlp7rKznNTQqwPml6AnBgZ+MaUl9ztaHVG1bTbD0N9Qt68RdH4hAd892OEnU+WsnGM
TIepYDWAvAi/SNadjVr5k0FePlogQWc091Fvn5ha+jox4fZoAPC7KNDyNOrTPFXwyGg4tNQq6An2
cP4DPHs/LRDsTSztBbCWH305PCpb6ClJpDKFQKKqdU3gV79W1eFf0FNfZeWNltB/W7gieHeJzKx0
HMxNV/6O+0driwktOTFEuG4bxZpRKE4UZLOX1fcYZK+HC0fsbIlLScZFBOgmK6+WD7ESaMXrALNy
QH+N4fflXSd79vpRX3bd0GijYqI6HZSGB6QVjylutlvQYtnD179/eTjQi5U+aNhmJjRUaTbt1fgm
2cJ9y4ZdiBd2a3ephbw8WIYfZQInz26vA9CfLmpweWgkQcIQgkRpZJVCxlJBJpCH86S5oDveXX60
7LcLCQB8eBLadTgKrAHq8kZBcW3Nge9etOscGkD+5bfIPkDY/2oXaZrdMoDn5v7IRpARUFaZdpcf
LptbYbMuC65H/QC5lBhSd0rx0kDWcSRPlx8uGR8RYVstZlJHthOHTaTtVJQCwDlBKdgvY9O7/AbJ
2Ijw2pYadTqPvRKoyd2IF9RT7l5+suy3C8f8OCUKhhk7ijYgxJGmcedsgc0xaw7NklUbi1P2lvXv
X7YWTfp5ipc6DimpId4fIZ2IgNQzuvzIZnWLkCPLuIiwg3UTJvMRa3HYQ/wXNhnwFg+T3wYcg7Sf
bdBvRGbJWhJRs62id0YR1wqwzvCuVXUIWi9xAGeo+d8WKxG2sp234FMQrgSoZu3sPncjAzyK2dhI
TGWLSdjOtE4YqyozDmf6o4WkQ/tweSlJMjkibGCL4eDuuAX92A66Kh2cCIC/7K0MVe08c9vJU5YY
vHy6gV6WcOZNIuzpklazg+4hZHrqxFXKKbTU0us0+6NfshO3XhwNfuyLsy+psrFZ1k3xTYoiolit
tMiaPq9YWPIU9SjYI+DjxgbmW8N50jeGUfZd/wGyDoVSxj2mfyENCo7lSzGWbkb4dW63cPhOHzo2
wiKgh2MOKpKX506ypkU462glrVN0OLRNAi8w2D8YcF7q8pfLT5clmiKmFUjDuau7BjkBLN9RVrZe
KHyBOBTioW7bQNsX3u1B829NfRHbmjQgEwyZEYcFCt/NdCgdt62gnFzeb3wNkSyDdWN9iWazUzRJ
tX6NESyzv8IcUQbdI/Zrx+wDWD3/HxteIti1YV1h5RlOrRSOGJHxiyJRu/wNkoD8H4grZEkdxlFz
WeJ6T1I/YZDxsG81pCWXXyCLxSKilWaZM1S9FocTDI1rP7pFTgXh71WVOd6EMsqWrRACZou1GSn7
KDAg6EtvhwXsAf/yB3yuzW82u4hlzYpETzhgb4GWx2RXdfUdy+zD1Dilu+iRp+TQ9XYgVq9nyoF3
6kcUx48FT3+TYlJdkyvnKKoMl+NuC7wcskkGWbR9w22vceLBUwHk4yPExs2pd21in2hO4XVeFRsT
LLmfiqjYDnaQvWqijmKWb45xtq0kAMlo10ePMcAWTetsbDbJYSJiY/NxXLp+hdYl+rWRQlpj2jrN
ZU8Wcoasp4MyDgrIKRGWaMJuk+7fuHGmCIBNnEnF2RTjqhmrTzZJYYQAoBpQFhsZwufXf7d2hAhh
M9tamA5OBUQ+3HKA+bPZXRktgb/MH7bwG4AR3+qW7426OhUEPnjwLkOB/Sqj6NBSoFSSW8Yy7/JK
lmySz7L+l3A1FoORjt36tY0Zo8jpgD3ewDJCI0hd/u0VuhARu4kypmOu0m7y+0iByBr0QUmBbtDl
F0hOXlF4lBXjNJIJMpGT/lEVPzJ0sePytQJDfZN9JRsmIZboY1IoY4GV3Pr8BQkk+no1WjbMd/Yc
rTJYRnjmvg62MD2S14nI1ykxrNiCXAGQheScl9FdHRvB3JUbwMXvH0/EE5dZ0GacYxAJbbZYIT7r
ptANxy8hk3R5Rr7fnuAM/D3lIzfSRIutOIzLP+10b9CN58p+uLB1sqmv+0VLszDG6b3GWDMBf3Cj
efJ5cv53YxLxRC3nhGWgvcGGA+asZLIgPW+CO07hAkMX+EA2sDwZ2hGiSOSBl2WA5nLuFym9mZYO
5qYKr6ErMUQhKk5/xkS9Vgc7HNusAHhWfx+q6C0iWemP2SaVXpIN4jF/j/OclFlN5iwLCSSMYG1J
fyc6Q6oLb2J0zdFihyg0qOrXyAevhqLfqP5KCJ3/MQ8ftKpcHNuOQzS7m70a2S9TZx+gbsh2CgT0
5to2QuSn3hzDcpIXZKdq1VsWt2Fk5S9DOd3NS3UzKY57ebV9n6/A/vfvUYBfc1T2lQkzBxpq3QMd
NLdNn4fu30DcRDzsZ1U3x3a0INzfKee6ZzelM29kQpKNIp7EJTItDSXMLGzm+dGZ60PJtggDkr0i
Hr7G4CT1wPUszOCzxsfnJvrZwWjn8pB/f50jIhul7BPiJA0WXlyBKlnF5vviqPPOSu0bBxLV+5zD
S2gqdVglTukm+229LH6zQcWjGWL1oMQbKcwBQ+NY++ysHlZK/8p/2brrSDhk5LPR9eVAdNpUwTRn
aQg9zZ8gLHlJNP0ii/ZisCSDKGgxnKZmxN1BhZkXlJp/8rTUNhayJC8m4mncVrHdYTvnYXpY/Rbh
P8p8tIWANavfEngAXZ68z8d9N45C2JiapRmyQsnC1TB04LDWRSkECF6K/z9A6tDbOse+TzSJeDL3
0FRBwlsloUrt26qtXsv+Rx2bt1PMX1v7pdW2+mmyfSSEAGtUma3bKSpVrHBZEp2oFW0gPCX7SDyL
izmZSTSocahY9FjHzK/V7ibTNtXnvr8wEpF/MrcqAU4HZz19im/QZ951v52b7lV5mn3VVUONby2u
dSy+mXV1TZ++rOx6oVOXVxijfKQfHcCdYHXed82daVRBXRlXEKc9xv0I6agtapBsM4kslTgzNWI1
ax5znuBKC3lsT72dfbRDrra69bLpWf/+5asytRiB2umQy8TnEWUrFZsUYefyTpGEOXVdbl8ezker
r4wYvz+v+6PFvQIeokUPt0DzyslvelSgVfh6Xn6XZK+IZJU+bc2oLQagKWoCYYRb1b41F1i1KT86
+HvoG+V6yUZRha0freGYpRHyfdVRdtOE6O3QreGSzYVQ5Ftv9GQychbmKVTGrTY0KUxtLLKRoMni
lirs8tJKc21pbBZGT70H+/VV20Xd99CqAKlkpY6OW7oYElyDLjJX2gga/M6YI8U5r7Du2i9Qnoxg
Szgg0S/flt/Jg/V4eeK/HzVd5K8s2CUUPVNAfpcybIpxX9rRjToUW/v+++sRWA1/L+KpVByjnkgC
jyMoABY37z4cKH39o3iBA9Cx+XCOhb/VUf9+w+iOcC9nqcP5WGDY1KMJv5gkwOECbvpWzUv2KcJm
10wwENBdSsKqabQ9oKn3E9XsfZpjh9j99dJveRpIipK6yHNpBkcbpxkf0rq1vpv/mH4H/98MyNwj
wIQP7U53t4/J7xNYXVTunpXBHtSxxDGZHTv1RWveC+Lq6KRdXmCSfaOLot2g9BrtNBeQ+HnuPRBo
Vuf0lSPC7f3i/V/wJtI3CREgTinT1QSl4sFX//Q3q3HtKkqH7sdKU06207Q1Xv33MNMdIRQMS9sX
LK9ZSM6LD4dcWLNSmH2sn7N9DZesZpHzkuBsidqpx87sCn0HuIM3tNmv2Gx+Dbw+EECHk5DzdqNa
JlncIgWmGI18rlvEAaNS3ihzbuuyebe0OtpVOhwGjTz3L68HScARtbOXbjI0NieQ3JkhZzo+EjgX
We3T5Yd/dli+mRmREOPUJEH/CINWLFXk1oy9m2x6j8q5BgYNItrDUvzkCWwcc9RO3arg0M3qoDee
m5MbFf2+BPfUrZYBsvUm71xNS4DKNtLMs4wMndN8fDGmAs4ehQpFc+0nmZX+bjYbeBUvJPYJGJIa
pGP2tEncYfNkk8UDUam7SC1Ia2ZInmDp6RE/u0o8eCtfcRw9/DkNE581u838XBIPbCHtSFPiKGUJ
/FD5kj2vdaYKJsLOT/NaC3qXgjQT7WEwunEbkK2GNS/9kuP09VJMdEmUIEo+lOJmhM00lMgvLwbJ
hUa3hXRDn6c8a9cmxapaBLy1D89eT4MZqgq9ki0ipewLhKCjx23c8Q5z0xQww86f+xoOLNBEuvwN
sskQIk1TJPYYmSQO9WVBAajUoFlh4NY3eLzaPG4kLxEZObymZcNiUwnsN3gxloBT4X4be9ley924
2lloI8PatA6UD5AELn+XbG7+w9GhDas6ju7+DDvgI90Xx+o6wy0QjqLj+Z8PN5GwEy123NYmsCca
+RhmGEwyBGp2qJKN9On7vFkXWTss74aFNzYQwiPw7YB4pSmAX7qfAxScKwd0YzcGTLLMRLoOY7Oh
xPq6zEZlZxlhjbAZR4eN2fj+dqaLbIDRiVg+Uz0Oo+sWO34KYfr9jM7nfkvAVTZOwj5PYtz+YorO
5zyBdgJ9iKfGHG5YA1WUeYZs82SBtUMV+3Xjg9Yt/s05IBIDYqVvHHXkaL8Fxh/ixkd4jf9pXqrD
KlQGSaHLr5Ec0SInwI6matYVLOIULgq2DX9zPY5cTrRDbTsHVtp3WVWHlq6aG+FyjcHffZYQDqBw
n6ndBK9m06RHrU+DpfgftzupGJ8E7K6L7ICsJXypKlwBuc9PBvy09oDBeGuuxviugF06vAXQgoDx
buJu3T5kNx2RMwBeTd/GIy5V5QsYM0As+qmLVt2T0XrT/n9k5TYpHJJFIVIG6l7Toxb3myBvDyCo
oSLw2UJZDpMHNwN/q+4ki20ibQDtM6IxZ+3CZ8WbYhLXsjnbqyxGG9UEWYEZd0aUfySV4/YZXIOt
8tDM+c/La1KyREQCQQaRFqNVcHfQxg7CdwHTH/7twUJeoC5KAZ4aHtzDuiOeHiJQtC4/WbKNRKoA
GFtZaSQrEvqQAIxODzBZ8Npg61ooG5F1OXzJMWirdtVgIltnJmJMF87oe1/+4ZJuKqxS/350VBQg
yMUDC+e7ZGXOGvv+GjIfN9Fhvp2OFVp1qJ7OIb0Z/jGwieLbFuwL4wjNZ+Q0mg+oSkBh8HscPOpD
uwpmvD8ufxnESr8PNSLKF5IEM1RegFhbSnKnZrZnTfajMSLTVIASuIbTXVhR6k7EuKZp7yVLDu3C
CE2WfgTUadhVY3tj9SDR4UK2H8fmaPPkd670ULrJ/EyH2VE2u1HWQtyidZOEBUSNptNcGDB0L9Of
/ZQdwH8MlDxLQIdNbh0bMgxtn/8agBBOedHvNL5quPT2tTYC9J0Ysxcv7U1K2mC0ZrdpZ6h7WRNs
hIAE3Y1dd63ZzQ9gAn7CAsMDgPOqL+nTkpjNvuCwLk2zLFAU62Taw32WJS60ua9Uo7xz+OIr8bhX
ojTaZS1M79ruRVEnxHgjrDTrBWIRUBBLOXxQxgFiNdl0ZyvNs9nE/K4uwBJqiJ9UceRlIxqH1dzC
IJXrBlqI2W1WaTGI+YBTGXyiO1Wp+YOVF8o+azDSpmVlEJpcHmDIe2vE44uukkdlqq+zyEZrgHis
7ukuUp03w+lxSavagM35ryJJ/NqwvFiP94pu+KlaPcLYwVd1dceN+TQncb9fWvxgkurTrtXVX8kA
vqkO89d9Hi+lC6r8+5Ibv4aiO/CMK37XssSdjeUeNgLabm66ctfn/IwWj+2xqfcpJ2djbK+a3roa
8/S5aazzSKFBT809+o5eXQAg1iZXOYfvNR1eFR790Ob+ZzcooLGmMO7KM47MKVHPnTPcld3y1kLI
NombkLTDFW5Yp24pnqJC9Tl6HjvL7jKvtdEK6YvqxeTWTW+0tW9FzgfW3O2oR+clz35bdfNnWNLz
3A173ciPtCnfslXTozKjXzEghgqHlfI8m+AKtejcMxa/ZGma7RUjd66rYoKQKLSeugVUWMr7V9O0
U5dVqm8UoH7myUdqpmGrFFdakt7l3PBGBRYOjf00Ks2B2FD1IBH/lSdNsx9VC2LKS28D6ZIq+yhR
mpuOqvk+debipDDlXCgKAKHEoNAMbsAKsK/LBWrz5nhauOrHhuLrZnGvafFLCsDB1WDivzt00nPf
nJLEw00HumJp9Vo1PASO8mjlneUO6tTjswYn1EFg3UhDJMmoiNSPqV7Y2lilK5r7TCLQVVPzVFVL
cDn4SFq8ugjUX/S0Ya1dpKiv0ABAxtWaAWUjiB+UoXbH4XkJi0so9VXh5RdKslNjvRh9OSHKYoHQ
l4mqgVKSvdU+ZgV3eYt2zuDXUbRPmw3owydO9pv8TVTW5o492zMFEHUc225vM8dxLaO5SWd27vQC
umlNCjup6D4y2KNmlrk7DrpbdtUpyWPVTZruttFSC9sTOqIJmO93qV1FnpVRMH3G4RWehda+YNDl
K+IC+r+8PDiczrucNUAssLnc95yGKe+cY0/KzJ3Rna+AzAfOLt2CCMvODSFNiK1xLpJqSEI2NYeB
0WTPLL7VppDcVEUqgc34YsQ6NGAh8s120URuotoBujHqgeLNby+vBtmpbggJQ04UA3GJx+GgKOk+
L/TDXGhXiWG/9qVS7JO6pd6UWH5u0JelbzVvNNIQJjf4t6mFg6NhB72mnhONt7zTtvoPskUq5Bpl
Vmogp3cAdXrxffJTe5lO2ZG/8x0wIbfDsXdxl0b/FG7Dh8vjIJtJ4bIRNbGhF3BvDJOFnJgy3ffO
FnFb8i0iL6FOx2jq5h6lKzr/smeCGyF/dFocRgOL3CXWfYI7++XPkKwZkaGQW/1sF86YhgN3AMam
+34EGJuejX6LICZBwuiiqDctWhJP9Vqvr81TCVHoJi591VluKbP3JakfE6s5TSgJDOaW9M8nc+Cb
UCLqfVvLmCOPgWq+UhdQwxzsx6wzj5E2tXdVDyUPYtb2XWSV5W4Zia+pa/MwnkZXd5KTlZdeDEzh
HFkZGhlIBnKctS3aZcZU73uFgE6poPegWdquGdXpCIWw2WWZyR6WafZtkh1Hpb9NRvOd0LYIZ969
aLy6phO0HyvlAMToxkkjOwpE4gQMdm2iR9jxsKA7DOudw1zGYq/qQ9CT5Q25wGFQID841yuz7o9K
C8jW5HG5m1kcKAsozaVdnrp8E/wpW7pCfLNGfWj1Lo5Dxu0D66wz7fQf7VIdW7V0Hb3+TZ1x48Yl
OWY/T5Evx9JME7NihKVh38+P1qyhNNecdW0L8CFRW9WJEOdUm7YOqE34lKZBIGkYu6tHWu/nvLpe
iOJ1XeSi+H2AxR+uGdCC6Wr1vu46AFIL9jG27ZVj1e2uT+bMg9uMcqQmNPZzRAmoy91Ok75xbMqq
BCJ/ozIn6tSxkoQEkNid0xHgRfrBm7n+E2WxH5ZiHitSBbydw9SK6X4YAe+syuSQWQlqS5vIQlko
ESIiPCqWdjAjFEq1O+YAcFetXM4QcGrvcqySzLhI4zDTFv1FVsSoGTEw8QYf3IR9o9hbZ4jkA0QC
R5y1ZVSRBL2+kqW+5cQPTa7VoQ1PcZ8NrN3zpXF7andeumiBoaZvqTGcDG0oodqTwvscfvZjAyVI
S91Y45LtJNI7Wt0cijJCutA25ZXNxn3KrpoKuimcnOr6N4k3Pl1ymImoU7VJ9Jbiq0OITLbVj2r6
uDxjsueuM/llj2q9OtljkqBADxmjZjhVhbKxFmSrXlQrrysKr5G6S0P7afBxuQ0ZmCmKF4UQN4Ct
6Gq05V7+CEnzT8SeRixttEhDPzFvLeSOOj+ZuITuytR+XSbnxVzY4+UXSTA5uogZdXR0sToNmTa6
ZFC3MthJn9LnLoufcjt9XibYqCqFHfktOCtT1Lw7ZnZ/+dWyiRLSpyKmimL3QAWPGpgR6ZvmlBtn
lOzJQlRwbIUWHZ/TMMr4a25pnlK0L5d/9Cdm+ZtTXkR/VryP4lQd0rAs7Myr0v/H2ZUsV6or2y8i
QoBoNAX2Zvfu2wlhu6poBaIHff1b+E18OcZEOO7k3BqwjUhlSpmraU5ZpyRg3KD9AzsK1Gv9vijC
a8qsfU9iJ9OAbteCYZuI4k4rG78L1F2vA8tVRAc1KG5HmTyOIf0b5hj10FqB93Le/YXoU+pkrF5J
2N+nMdXS/3dT6FwJC6vCpg4z5nbGPlUfMXhdabp9v9zqvLVv9W3CatbHu5HZpcPNzrehmrTyLZc2
3RwTOwxNAMgVZoZg+gNFkgJlr1+qnepHO+1ovSTumnfP96+hfV4+viSOEUpSXaVjJ+QqBJc0tCpW
2IcL3dQ5OpZSyHgNKUigEAF1eLqJxWvEczeFZ3l71bd/+Loe60LemENicxpAPyvRwexWnfqx21dX
EA58Mm67g3TRdjoor4rPgY/V15g3S1ezz8/2ZdWywMjHsc8BkD1AvUutdsVlEiiWx8iL3s3MZbnP
YJ0rMKNYG1EvVKhPtMmXn6Q8lkGRRNFO9lYIza/Mcrrabh1onl0CEwQsCzJvKY9W0v73e0f7HCp8
+bmqyKmpTnpqdWHecpHtosK6V0d7+3NGWRpOfGbmL8/PGYrKYCHu+KPt/7/dMMRUbz7thtdBvlPu
+y5vzXKimadqp6c4tlO/vORb7rfbiaTSrDb1lzARc2RsaI7NqOvRhJHTKmeIHXGvwXANyqebehv+
kf/QU10X+FzCFs2BsjpnGpdlGe0qugF+Ea6XIZi8jupPClDiBjG+0uFfOKLNgbJFqwToV+MuycSZ
gk9kV06koYXHHn8OgKXnT//+5fuHAU50FhRzdqPB3TS/AyPMiazncE3EdSH9kCmuvzxfsYOMQcEP
Fd5qzmjKgNij605q0T8hel8uKsIruIl/VatfKexLET3HySpBbma5xKfJ9s2e3yhu5+SPqjvxOWNP
W/uVhX05R8hmjWiIwaXip4/Wszxt0e33mGtBLa8+oQcM3aS109hCZZijZEk+RJokiICEGC9qxU8m
X2vcLq7V7BRU1oRaMsFbdM/mYdjLnX6rwPlE8xq/P65lzKUiOofKZpZEaSsAiO62neaIF/1YuF0I
tJJx6C4UhVS5XlushROlOsfKottfmSJjE8BU3aqw3bThKOlNrkRk1/Qrx4Lvg1qdo2TzTspeqwzc
m9RY38dDpjnUiHqHSVo5lhKdAwuig92QJI7arwlgfB9x6hw6W2lCQBwc/IW2tjG3klsRsptMLfY/
J4KFWFDncFlDafKEGhNzqXXJ6E6mwYWvX0i4yd9GT9utqVIs/tAsJRi5BZ1qQoCSf2i8yVWUw3tH
bJJbAo+aNXTu97tGnWNmIbBtpbqBixiv+0tZx09WzTY/r9Snsth/q5k6h8jCDBNCBwSQOGCAX+oi
fSmGzBW1eBGkeU41dqdDmBdtzD2YSXdVzDa6Wm+DMXlIddpiJkOeQyO/H0x4C8I58makAkOvFA2d
zra3Rg/R9DDLJCw6+r+yYj5wUcQLQO9x4DtuOylkPRyem+C4NR9GS+7bKLtXeuMvjyOMpWzgKNV6
SNCShopyIBGIQ8/Jq66hccSA32Ipg/OhSt+EMuxYHJ8iyt+HavTagB4bNTopPHjoSQkh2/pFh2OF
UxnKCWTC85gku5+XcKFFqs5RwCOml02SjfEuycpyA/gKZg5o1SWNDNyyoKqbK/ZdkymhW0MPB3/z
mrXP9/VOnWvhYyiZ1ypFNi1sgb6V5hgdGLr8payfVl5tKfJmZx3OxpYZ2dT99fIT9PZPqlO4sa+8
Sqjtpwjx1Vw33Z++icM5JBiOnIMeTWeD7KRupVddRdtJuU+64cvkgv07OXx1jgVuIyK0IsBWghx+
mO1H6BGvLNVCSpuDf3VRdEDhYrKiQPAMQ9YILCB6AMn11MTxdYMDvMhAelescpfHabnpTf5oKR1A
ulHhBqHYZaqxUtCX/pTZOagm6iAsOYJvm4fuUIOPFD1k6fsvX3SW8qywEeNgD+jZFGC66GV7XdJo
o6fmdZDA/yixbyxjhKBxDyD338joNmwI/VEyL9ayP0yLVlDd5kJszsG83NTrWIHG9a6uqnFTpOUh
tm18186RZnoFBeCnMowO0NGOXMgEHpmefURtWPp5D1U9aB8O0GbWbsF8fM14eRwIvTWCWnVMMz+b
KkSeO0W/aMBrbGlrXlWUgYVpx7HT1vIBFhfbJhxu4oD/CXQzduIOExcwvyCPjFaTgQakVIKtMLrc
zUbrlEW6y9RMOG2iSycEXGobUEg/Rckk8FxTICeAtWDtDfS4trFOdrU0HgwFUryhfR/X9ikec78Q
wUvXNE+WIXVvoPVTkSlnVWdOP5TAGICuvIlJ/DH0bCWMFtLLHAJo1Skx08ZEachvTPOhDf6F9M1g
6crB4/sbtmrNcwuOnJ2t4vHULF9DAWdp2T8UtnoJ+/xBHbGBfg7Y7+PEmF9vCGl51pAB/K/0XwOj
iHLtBb4/OcGb5X+vA3WWmlrdQoswYMMtydRrGWP2pJuHyipUR1Hpq0YGf4jLtVr9bYo05qQ/DJ7N
LhOQhO0HTM6BBQq79DVl5doEegEXZczvN0HdJeWQAKzGsh6miymUNJrsAFX458am97KKb5mWn4IW
7qEmKPeOaCEzE9dQp2vtmyEZN1xXEg+mqSiAtX7IE9AFICuA0VvDYT+cHtGMlR4jpQ/8yAqL9LO9
+t/CYcyvSJ0uiBxgF+1bIKm3DuQcNrZbeVMDoPDZxvBHj20KOAzdqRHYbFMzYB37u4AsNeZXJ0iY
61E+UuaLDwAqPvHF+VEB3kh35M3UKeoOAOZu2R5a5Bii/xzRCzd2Y36NGioNiK4aIQ2AQLXXdynw
5faVsWk9ueHb0FuTbFm4gRhkdqfi9gBv5D4A1C/cTMLg1ftwYzr8Xjms9x++r1bG/EYVxmqdWjpc
OKvwNhs/uLXL05V+4ff9LTq/QNkarKJNCoUUu8T8HVC0VwP/p9LkISjsfWMUe96EK43h79MMnd+j
gkALByWZBJvTV1v9N5b+zx/7++VBs3uWZTSlQPlK8a1j6iiKvk1U6gWW8H73+NlZoSejGuYdQmkc
Rp8yilO2eayStavLwgWJzi2zis42jcSIJp1xnOvgbgy0+nESBwxd+Tej625NS+s0fZcvzRmiFXCX
AKkLdhKQkOEA+tP7DONcbxy23QbqPn4GpoS3Oiz/vjrS+cWpLzsJ/hWBOuT4GiQNdHdqxxYe428/
f5ileNL+931sDi/VOkd1iSbrDRq9Y5+sKQctPXu2rZOg75UgGmGQUt/KDpUXUO2f/+qF/gid8web
WmmV1p6UsTVcu+kGVgIPFfw37ibCan6IPQDD1/TUFvIgnV8aFGYntgbXGh+h6+tbjolG/mQBXg/f
gi27jla24AJSg85vDeVQAsQeQr5cScdTyuqnUgL7XMReaI31LoPBNQ51xG8SDXAU08LBrsuuqTJq
OAXwD6XmTsCYa1D7z8+rvBDr87vGqDdQwmSIjaEWjmr0XmkdaLBGzFqIjjnRsBXocbYZVpWUGsh3
PNjBt2HFp2Fh18zpfjX4ibpRgrzS55ek3ZvQUixrH/qhK4e9pZWZ3ulLFghiIe1SQptOFvoNDyHA
RFM35mtO2FPS/e9hg9rT7fXL47XUtrUoQLaMjOy9V4bQI2O7gQ3AnYwTuIWtyoctrdNs9+vEjAoe
Yhsl+YsZn3kYu2b7zLvfrtMsA6iZ3elGOCrwSDSuyqbbxVX8r+rXTihLITQ72+M6RJU4wIbpmh1t
9wG7/znwF5ZlTuerWrMnyohl6fKrlqE/Gcstz676Ya3FvxA/c+6eWmUKmC2Iz6Y+CDQh5J6pK6G/
EDtzvp5VZz0ItGBTScG8ur/V8xEXQNO1gksS/Pnd+kzr9iU+Fdw+Jc7CYGwNMHCgPO3dOk/uzUg+
VwAaeb/7lWnxvvxKMJgmNym4Clb6ijOUHKGrM+zbbk0kYiF65pQ9xcKo324sJIk4wYSAan6ijOX2
d3/8bAvDsTnreACJ9whKY8B37XWlfez7+KFqtJU7yVKUzjYv71irJykmEQlNnKE6UyC7MnIO1gad
S+sz27xhkBlGgAaDX4bnxvAHsdJSWXrubNcmdQ+R1ZZidxUvGU1cS/+dgAmdE/AEFKbaNEDEtDCx
HqvAJeyFF8Pv4nHOtAslp7SViHoVfAF5m6qlo46HvKK/Kypzcl0/tl0gJMQXgrHcpKw9a2m0M9gv
I3LOqaOyU4EFQgveSIsR+B0bEFWzfElteGaZ5coaLZ2V5uS5wWiHJpnkkHoXKt2bGNz32K+3pgMj
Cj/05PXP22shgX52677kBpgUFbKVNpwOsoOVwDfDvNbE3c/PXojPOZmuy2ybEB0QQilyGFaoXgjm
2+8ePd+yNkkKCokyXy1fkuKPJZ9/99zZVjVSwUarQGh2PNkS0flmH688eqGezOlyoR12XUFGzFSi
fGuQU8gap9Op0/ELC25//vMXfmPupmO3tDTTCE1tKxvd2KqcPi3gOXkvEmujGishs3S8nrvp1MNQ
5PpgQ6nr3D1XJ2Or/S0ezOvxpfWKffCcSyjRhZ5Yk7tbCKO5yY7FYNOphJMwQx16cUuko5CxW7kA
LT18VoGrHprbYtKzsLlnxfdj9PLzl1ioKcas5rZVZStGgy+RBACm29se5Dqzrpw4q1cK49JfPv37
l51bwmvXgElhuGtiw5WKsWnUNZuMpT9+VnPDXsuT1gK/I5sEa+ziKYVhZqYJz0rzNbOJpT9/toNZ
k8aFOhHWu1a5qkW2T41g8/PaL0CzqDHbxVmQpFyz+2hX2/0Gqk9nsAyuWWnsRdu5ccx2hlZvjAZS
wmP/xLvwLk6UPSmglaCTPZht02Bum2WrLldL6zkr1BjBpt2YgyDBuzdKS6fOW4dYOBH/zpWFzhmy
ZgVTkKGZ3BY6eKUacCSPlPosIaTmrSzpQmtuzrMTIFLp1IC9SbOF9ud1cWgw7DvSHvr0EDJxJzxV
QBxxDrjT7tZoPwvFaU6+C1I2DEaGdYv0R0N7U5vbka3sz4Xwm/PsNGGbTWGD2WMODyXkF3MMf1eW
aunRs62fYTA0WARCKVPlHjW/97un7qC+duiowEs3G5xwFRG4tELT3/AlCURVbPU9w4enxTWNd6x/
ba3Xn99j6dGzJADidAyzAyQBYe/77l6a6GSupK6lYJrt/ZK0pRA2gok0yrEX0W2qF/daA/ENg/MT
rOYetERbeY1P9dtvegB0lgxyLYzJaMMponU9ejNuIIqLscJh+p/iflj+m+EGz+Mevom3azajC2WY
zvY74DK1mmQQUJ7ch4WabBMGR/Sq9uvW+fPz11lq3M15axU1FCIqBHC3Ld9UD/I4G/sFRaba9ADk
g9sbXPjv7hlz2pqemJos0hrqla1fNaETwfz457dYiLE5W61EV6xLYF8GN1vN0YZuOyjU0yPx73eP
n/Lxl91hpbY5JMq0yQkAJJrbwnJoshL4+ekLUTzng1HgHwSoIni6/QQaJgyM78QA/QD0s0FW68ma
HMpCPplb6RQWywuWQMNDxeHHGSQB7XP45QrNNrkZU7NIc7wDHAZ3ejucaAMZY1v+iupC9dlG16Te
CpBv8aejyUoo88I2WQnKpdCZbesU/V1o6E8lr30mQCzF5VWqri35wgaeu+bYUF2DMS2spILurSoP
Wh56Xd5A+BIyAtFaO3yKwm8S05xhVZQKUDQC2yow7ka92wIN60AtCDbng/9zhC6s0ZxjBYtnEeYU
X5fUjcOGj7x6HFalur4fp9M5XcpWm1BGPb7tNCnqrslj7qGd/56eqaecyTbaqWdAUa9D4rDVcrf0
m7MNzS3Wd0aLJaNZ8QIQ9FNatX9BSznwzE4d1MHnqO2OkK3e/LyAC1tvrt8vaZFl6bT1WqjzFQB+
5BDm+/nRSwl8zqlKaayoJEYAD1sMwdz0pjzD/wWnqRGzthrwvPOatNHSW8w2eRXQwhpMRDNaaMfG
rPzCLlcmtkuPnm3wqixig05qXd0w+NQwjyOLV9Z+AadH5+Y4dpDTMg9ouNNpCQURLu+FoIPbc+NP
1jSKm6kjhD0qc9upyoGK+ncpca6i32RVnDYELQAjvM7GWxPH3eDvz998YcfPKVSKNJgIOHo6dW/d
5430WlvZQv5xp/N4pWu91Deas4ZomIX20OC2XG9G4DA31nsSOWzTbOQmMj0D7gievRLCCx//8/r1
pbwOQ5dlAWq4ryZiF43mVRdHK3G1kLnmzCGtMbmUAtdyK0/cXL0NAsC5zKefP8MCTILOyUJabwdK
Mljs06wZqqbQT4Z8jw8p28OaHPcCKYR+bvsvi6OLIGdicvisN4One4nXKzvmth7xuBfjrEl2+ou6
0pFZ+hCzDc50BupEDUIhGGM7O6HeINecRqBH/n2Z+kQKfH0RGXUqLtTRjorgZIgMtO/0YcyySwHn
ph7VMUFj3qxyeozs7iMj5TY12ttxNG81cMadFIaGNq7del9t0J66beMQFiHtTW/hMBZo7CpIgD6G
AcuhKVO0VIdj1CbbCMA/nrcgmxhWCP/s7pg2dF9VRbYNtF54YpIxq4N8l9D0rguz1oEr6TMFVcHh
8KjwMjZcYjCLqAX14NqC3GIjenhwpProqQxjOZvJ1AMvyHAgTAA1hBa0GT04VoYGebShhFMEMwBL
bopLDO9lxyDFM1HsN0W1/zb1eGmVaAPDoN5p0+I1irNzyKDPYdPhkDJxrFt625bBkwHjDyf6FEun
5UeoC8ARtQoyCf2Rj+W+SWJzW8ITr60klOZYmbgB0G5E5FeiHh4g5nlIhxTO9QW70kccQ6D77ViF
2GBmdM5KEjmwEnCiuKwwzq7+tJHd+4Gd3qnhcBlU86ymuBHK+Fzm9U0migcYkxROXpJrHXpEkD2H
3JM+LXFb97By5RtR0n3YitCzFX5NC3oqWnNTxxG2XpNcUU25gZtg4WA8cqON/RaIhK0m2ltllI8d
zy7hEEHj2C6EB+VJ4dWqcTEqa1Mb/dOQVXfw4Uscqgg/leJsBb/sEcyxVbaeRUVFwIkzGeAjY9Nd
8jpKHU7XLqsLSXuOqepCkOCIgYQ6BOcuh1YW7MzCigCybq7l7IX9O4dUiUxNuqJDtqu8wZP37Vn1
ahf3OY/vi+u0dcbdGm77+5fR5wgrM+NGXmowZ+Rl4Vr8JmgAyg9qV4nXhCiXfmG6LX1JFyMG7hMC
DY3PND4Iqz+Mvf0K91dAK4aV/P19cdDnECtdKTKSAxLjV6LDmP2lHHKX6NlKVVt6+vRiX16AFGqq
h3kMs7b4bPf3mXUM5cdK4Vl69vTvX55dRYYCYRJ86G7LP9mi7RsgTvAcSfdVDJpYd87dtZn+ApRL
n9NQMshttRCTZj50NCYwYOCBbjDZm8hN4VV/1yBjC8H7WWS/vJNNegYbPewPORwtcDzGWK50B74P
Jfp5MPzyZFEGvVZDaHRn1ibsExpjjzL0FFfJRY6gm/z8Tb7/JHRO3ixKs7CzHHUaPFczOoTJaVhz
uFtYmTmS2RikytUKQg9Ue1Hya/pLDOAcyCwiSTPbgAm0MP+YNfFYGrnMNH65ILP4z3KRxh3MmHyb
WJAviRyu7Oucbn9e7oXTxByzbHYMUEwbh/oA9+gwAkMyPAGzuslG4lr5yo8sXR3+AzIeqC6lhntb
D1BbvIsP+q160DfkuOaruxQ1sxOXYmhW1kyNDZZDpJ0XG200fNoENz+v0sKITf8PWrGBnHMCjxzo
kKa3feY0+9otzjhvUAccWXASXAC9vfTqt3Vhdo+jfVI3ZYLhZIaWfgXP3q6FK+xxlYr7/VaAmdf/
Jj490oe+yfB8CxIDNMIxOPhVH0ifAxil2kVNUuNyq2a9V0nmF2bpWr21Ekrff2h9Dlk0hVoRq8Ud
J7feJHVlMUB6aP/zV5521H8bQPocpshGZmI8jhGYVugb1QSFd6CXJOqfebbmcLj0E9M2/JJCaTyE
cWMAG1j0jV+k76yGNqv6Lu21JtbS+kw//OUHNCHjMTSR/fvMuM6L+EKgRleb6vPPS7QA2NfnAEQt
bLXCUtG9ZzvrKr9vAFGt/WGn4lZ4bD1IJD6CxLsbj5n/27o5JyrVdR02UAlPd5DSq/bWJLzhiSfY
Ww4b/hJvy5VTzMJNHXpR/7t0SmqPcSlqwKbaSRMUU3WPCdvXx97hIzhFOaiXIS1eE668qiW/LbNu
m+Es74zWGjJp6Yww9yXIMYUFwh/4ufRxQpngJuzCCSk9kW3hjbux+t2Zyp5t/zohMAnGCHyXxECS
Q2ffJhctW0uWU5L6bh/Nxi2ZKJs8U9CEor5ROBOUPHbVQ3Y7OeKtn6cWttIcy6iVQwWvDbBtpNa9
15b9Z0RlH0T+QRX9/udoX8iSczSjmStqqlUovdbY44RuuhI3mZ8f/X3d1edoxpDFREQlRlItI8+6
ZaJbKsmW5MY+z+pTTLSV31nIB3MXghQnwQ5iOJDFzOzD0Oi3TZ/dgva7AtVbWqHpZ7+kGwPnkqyj
JN5Zxi4odzVfyzPTpvsmhuYYxiRN4HAT4hjYu50nrvlN5HWQsxw2oWs+rXtxL224uR7RkCZVEHWw
IMpjx/an3hPclE7VI2SRHMVbm0EvfYV5Oa+bkMKtD+og0N0l5naAPG9B1kgDSx9htpv1LNCDEDbr
O2UAm9E+GWO8kicWl2e2lUelAcSkx8RfVz19m2+j7QhVGxClkHu9EmLLK6V3KfnOEY6g9Fp2QD7N
wIi7TXdyF3gfn458u3rlZLLQ4QfK53+DtRlrs+lgygI2NlQaJo1UZQNxW/NE7/4/v6ovq9yKhS8+
xzzK2GIma5EDLb3ZmLp10BpxV8s1nPUCpEafgx7N3oog+yzinX0muE1CrQcSS/LY7ErPvNKelYP8
Gx2s/drIeel1Zvu8y8ClUUwUDE75idjstaqznblaMpYeP0X2lzQyhG2lEIK3iUD318yHIvg3wmrs
51S79PBZXS8gBgr3uhhiFtofqFo6Sf9qsLXTyYIMm27OtnaU1AGAhKBzF5WT76mLPOjrp+waCmzj
oxU79NGsHM3VPbAp3X6bv6Hnp5awhwbFBhYM/s/vuFAM524DZZGYUOpU0V/snrTBa0wNuCrgA15+
fvxChpljJfVehBgvgrehQ9Q0ehvXpiMLz53jIymBK2MhDFwWSvWPMTanKC5WKpPBPs+k39SQ/+Ai
E1sPuwoiqWkcwmkjMR4jDiF0IGmOuVXsxlxcG639Knt6C5noygmSBKr4Wa85Ha0gHWpe5ZZ6SkS7
YwrUsxUCAlmS9m9mzC4VByc+p+RVCElgGcbuFCWNnFCDwMzQ/s2F2FS0fDWz4mgJelfX2kmGcEtR
WTL52WbPYaI+KWGi+aLEHDPJ0KnJYZ0xQVIPitruygJiaepTUaSjU8XKMewh05uV5n1UNnuNFme9
Lt2xh6QpgwAqJOhth9vxTVnVO3TVjy1tPopcMzxLG0AgG/ZJC3FD2RSVm+hh6OREU3djZNw3Vudn
tryUmuZaafJO5Mig4m+DgBZBNSe6pClkwg2jv0qhjuyFZiK8gnAMArIboZfXnNsvRRrs0yA6t+F4
5Aq9JkV5oNroc6ld2QHLnFgCjDoIY9smAnBRRgdHgwWATvLctc34MNrtUYtJ79pF+VqR/tAE40tZ
JQ9dSN4l4det0elHhmn8JO/7hi78G9q+qT9Qch+M8pSPKeT+4bbmEOB6HaVHb4GWLQzOJ2RfkuIv
gOF0F2vQfspNBhum9kj0HNK0cLCKe/uc6RUcOUia36SJZnlWRV/VQZM+5NNfhR36nOvchcnuqUz7
f8FAXEZ0XxXjhtm5C/A8gte6KyP1KlQmsU+Dw5qPPIatdRAZVA0yO8R4vHiAYUHo2Er+keYKThgS
WrRNwy624He8iCynjbrE1ZLuEtpQh26VByG0Q9f1T0EpfW4Uz5Bl/6tJACRL6yZgyrvJDbYlqh1v
4jrcM725S3PrPijpu1FGR2ZWkaPK2gu6/K4rOxDLc/XcoluFSUq65SpI6Ao4LlB9OgKL8zQo4BqZ
EKOG+iPIjdA1cxtubiQv/Q531gGDnDggXj0WgVtxZZcniLwgEw/gQh0HLf8HO+IzLM9ehy7qnNTs
r7uOSreszD3mrJYDqUOU3lbdN3V3K2MTlUsTH3kDac9yrCAw094akntBnF73wP9Jq78eWtiOAbfr
5IrAI/XczwoTDtR657V9fMOt4T3T1aNSQHEvlTE+PcEYxeaPoNlDTaJhB2okBznk/2LVekoMWLBB
gfu1HiOc9wqZQqwpeQ/M4Ur0xilqueHyNjSc2EiPYW7d6NASlop57IKUOIi4c6BZ95IVjZNyKFa1
1ZZzxrYDiA2NEl61NowB46p3COlKLyuGj15vYciVvxRZ+qGOQenJpCy2TcKpC1ePj6LGDBKKWO7I
+S2r5XNc0z95FfsiMz6S3nxjZnMlAB5148Ls3cGGUL/FJx3m5DHm4cPQRm8kQ0NKmMLvtPaVNvJR
Y+WeqjqsLBR4gubyJVYS6gqTQZKYKwfNhK07H7cxh1dC2/u10icOKYMSkBSldATAhazqQMCnlR+H
QD4Mow3ZIrEvVXE/kBRpCLFGu/4EgYKDlum7gCQDZDRy3TOS+sEog39a1J4s0ZzavoASqRbfBJWy
AZAwc6OawlQ+v+q12O87AKhMGNpuMhXfsuO3oybA3oBa1tEItYvZQugFUoHnVq3eQP8Mtkao7sLc
ph6M6XZDHZ5GlgFRz0XkdEJ/j4Omc+xAla6qt+eUKK9CjWxoqzebREQYfmrVc2hmzwS+MDvWGMmG
5+XfsQ6ceLCf0PF2m0Re4H9+KY3YH5p0Z6cSpndZ+BJl1RkWxRxGftltTKt/OmAvslFPhJjXkovr
tI8eeIvVIZV+k1swMFdC7hmZ3HR28mDKbtcw4WtU3ITasCG1/iwDgTSvQLc3zk6iibnTt5ErUvQT
A0iq4E9ATRgAf24r5DJlsPBfYXweq/YNd/a7vkweSUDcxMwCZzSBBB+S6jGQZeEIBkptUKoWRBPI
OUkhRalq6TMu5dtab7HpZbXjeeTDIeScs3TfxPI5t8PrTqoXmer+EAYfbWmdAV040Fj3+rwx8DvR
ManiBzXqLkGfHzLoalcRuTGSInPkaNwKbtYuPKYyJ6/6DbB43FUhH+7WjbEJ8/o5KkqoUCUQeqqj
0eVlciyGxmU2WLKh0pxTaHUPUM408/rSqabXJOxPQCHkamugcMcmZOzFFKRdCHROa97CRZM5vNPf
WRRfV7URO4mil05kBzClHK1bgs9rFc1paJiFcbOyiUh415r0Joy0neQYNRcAkG2qXGzwfndpZet7
SnEBH+ACM1p9udGtRHEqwmOMoOFDo44d8SwFVRF1rsnM+860ngW3vDgJLhUzGiendIeZ+ImhNjG7
NRwNikkOzIr2aq4BfdocqEXO6bT6AcSaOwsIePaRdvKfaKJLOaKhrLFcdwo4kPZdvzVlcAhgkgTG
4HtgwQDRrHES4EHlAsX3pEYA2DGe+QXRL7wba0CiDEgK0T51gax/qIj5aNbY3BjKt14WfUA0zuV1
dyHJ0aaKhh5X8KqY+lGa4z8rLO8gPvbIoSbhtFY/gHOduNI0rkdwkhwLU2Ni14Nf18W5ovBl0lLX
QgcW3cbUkQM9J0oAOAv7w/gwOG3RHhStilyDDCfIYxpOOxWbsVMsBGe4GfVyB1cMT+Ul30nsN2Lm
N5UB7dQqbpBXogNcibyobhOvYtptYwniNXAzOlqoik6MVp0XZ1iPKu0+iobjP6pOIsiSGygT4Xd6
yF/VsJ8KBphB0eCS9f11GAQgTUQnoQ2nSSMtKcRNoMb7xjZdYqvIyjk8iHnJbswuPk/CRmGdXOCn
dM652JOxQhKb3HpM6haVRCAGSb+38/w2zyTuxjmkUgieprXnTmJHNBkpPKM1gCrSOeASIANCZ5zB
HCl7Ylr30GlR40pUJXeM6alm8FSvMcJwehG8KXWhuGU+UEcExS5tjXdeIlHn6TUz2LEQJs5BBTnl
QfgYpQxy3FpzQ7v8vje1j8SyH5lRH1lgc6eJYcRltMkhN9uPJk64i/p+g0T0RgrjUtUicLkw95a0
NiKWsWtLu4S/zXio+35fGNUxbPONUZVuqQXPwlCfk4r+H0VXshwpDgW/SBEgEIgrS+2by1vbF8LL
mEUIIcSqr5+sw3TMXKbLLpDyZebLfBvN2MSuE+6o178HzABSKnsgA067uv8Ag1rjnolOi5PvJEXK
HXJFke5pq8x7xDMp+9a14wUro+eya1kq5+Iv8JtPTxXfVW/OPpnBK8jJTXS+3icAgjgaHdRoRfSn
LCC+C5EhFr7LeNWnA/RBMyGnVJFCp4zTAHGo/LXuxWEigN4eIjOGwt0sLE/72eXxSjSJqVFb1wS7
UK9AEqPcoLoC6/TlOxzcRzs5//hQ/LjD/G/Im1s5sasdUaZIyPIxOP6h4B78KrmBDu0dzRQkXKqr
5M2xc7wnmAhfaKdAkqysT9Zu+HREtUfJSP8t5rWOkaCU5t0jaHms0RS+OjLhi4Lpo5muk3oYP8hy
5KNOkJGK6CyDltC5yA81goR63t0Q3KwSbBoNm74R58VdNjNOgtgWPU2QkvVfG9ItqfVrLZuD78hn
Os6XaTLPEQfmn2ixMeg5jAm1IhEVxd7u8K8vimP4yHdZZhcbmghJoV2i0ImmTPuBNfcrTCNnxxBU
EJlTWYSnoqPnnDh3W3hXd1KHOkAHwCC7bZVHHjLa+1NbtBmEXC+RAolmy/jEZvczjHBqyfyL9TTN
mTiVtPhZCRxJ+dj+wnCX6qGaY7FMH0g8XLMeIdgpUVWOytz6Vkh+HWY39oWTlgwjNFpNxN6Y/l4H
3qNc4q1chbONDG3ShjWflOJ1s/B04iOAs8UH2+iIANzl3a32pN37QY1MIYRFj52Jp1W+T2H+skqG
4QmnHVDrniwtFo8CtSts8zpO4ljj9UYUHPaFZDg0aeX777MqX+y6eonfYpKxwvy47TokTj3CXo2h
MXZD2KXYGvBE1h5edze6ID+tjkPdv/Se+zR11RcSRC684ntmx8sULE8hwKs3Hhun+qUoeQuH9rp6
HQwJPCkbdkJShsLM0gepRgdYQOt8A0uGjMPJnE2NhjDo8WHQXprSlFnvmhtKoiRyqd33ttA2q2V1
aGWPhrsljD3rfxOUFCQ4er8iUIf1zBoMCSqbDeLKmmXjcufcIo4jHnR0Eg0fEtaWmKk6ugMKjrI1
9y8uMpyQtt7jJM3LhJD87CvA66XRMutJfRTSt9h8bPp0lM421BMMO4O8dB0MFsGaWErOqHq+htFB
9SLHt8GeCtf947qf4sXgyCWOODLKdngaL6N2/5vceqfUum8nGcW08M7hYHZ+WYhkGvOz160pGayX
eCM+KRnVveqRa8M9NIj2y56gDjAOnegQiPpX5NOHrrx/ZBzoxlJwONYZrrxkKA1sDpS5SRnQzeKH
267nW9lEadSEr129XGt8uKr1Mj6VfkIfV5Alyw+RxT8vql+BLY+j27y5q3iNDEyyYXQeDN0jz0TG
3IBDK+2bIJg0dF3dA8duiY/ptarI3Zn8f1OVv4hFbhqFZ4WE+Ydvl6srWJYv/Vtfy+tq8Y8Z4Pnr
b5N2NyVA2ziaqzXdARN5Uht5s0uI9NAA/XRkFC+Tr4Iba8gUryPq/eaFmJh2Av2Fns4m1Lqn+CV+
1iG9LYL99Tj2Jddf/craGFsJCBedM9YarD034pUuzs+qi686yH+xPF7j7ihoMjx2UWxOvrphHlKS
R8gndce/eVVlElSjRMyZSvPeDxMkxOxyAwAW1KJHhaN74rq5lCP5p0NUM4Kg4ehJ53mSd/3LUjiv
QJBPvelP1PTF0VmbOZ7nYgbciXCqudUBw8K5GDDrt17+4nJyWjlKKnIrgQn79dTJLouqcu95AQqr
x2XbLihJ7J3/htnRie3c96ocnwrVvKLfaAY7MF04I5hFhywaMdFJLxlKEBMhXK/UX4+cD0OSt7VJ
PQbaZBnslLQ0OIcPxN6N5UuBVwdxvzV+XY/yj25eTx4bdlIsaeQGbjpH7cegMLaJCCnIkIKCFIb+
DyA8LDnrV9Pw34HRvS5R5r14xwWWmNh4BhXyg7Nli0Jlm6uynnWbroyO1KLzDUaBjXU0AprqI4IT
x2RYJ3jJJEYZEF8yCp79drkY4dZwZAJMNfxMPRTTtwo3Q49hdh6cl2n08P6R/LVjSGXE85N4VBRJ
yYOD55M+xof5T0bNEW4XoOAw3y8SMLBcuxPG2h+NlNq4jeR9pO6fCOTPGC4vS+BcHDO+qL54oiy0
Mea4kxMZnNXuS910mxK1GEog5W7OB9SXSzeJHsZP3e/ZQNBMNbHvKOBZ3UTHnOA6B3n6OectzpDG
e+b18uM79F0E7daOfhIGj2ZM+FVF9ZKTxaADEm5fh7/kGGo9vLHJBIu3WYZN16CzfAg1HiLEQvdV
99w5ecyH/FouoZc6fr+kQRvchVRpY8ZL20andmKXETgzUlOxYYhyxJwmnzqW48aut147wRyIuHlX
q5uLCIuk6ZpfwYYt7cN3eEqAW+1vLn4Gnd+rEIziGtU3KnOB3sdqSOpuuqvH4FaV3m5FJKDGWx5j
Tq6TQbB3f2lO3O2fa3e5R5rfFxBofLYbb8WOCqDFtczn41ipNzZHm94dtw785XnnZ2NbHoeQPQ2j
825y+qF9d6sbe3D7FaM8ZBJ0hdqzAwobCOWT2/Va837DFd8V1brzCmDfvMl0V/SJ0fQUEvENRuOM
7q0XECbnsB08DK7Fjxc4X5XXH7g7oVdw4W+U4IRfJu9VB07WTu17zhY3dcXwEozOK/pe/rpO27gV
fEOIvfGhPRaAyKgeRQVBhSBLPXeJdOhnRSXOHOTF6+Lq5nkVU46xkHnyzVTmUGjMWFGl0XVZ40ep
31Eb9BTaBisbttkgv06CHfHfl775Ug3dB2W+cRdzUJ7N8saUscNhpnU0Ru1iU0/gCkEDngfe7lsd
/qdC+a9EFKxyS3T+lSDFiisL8V7X4kij/iAfl+xjQiuKJzLnB0P5CdfGi86LayOdby9SF/TTbqNx
3Fe5etUCFT2ciSRwg0PY008zUsxbYFecqNwP4KmVpSKuOngEBzvGTHU/g5RbKvo3tdBbiYLabiIx
m5usHG2KXYsrekFv1eLELXYZwILiGCyiHpW20Q1Y9rC0yGzjs/vtgH2SINAcTLF5SV+KVWUuRG0a
qvPKYTUwxR0pvKnV7ffYe29aRjslc2fjUfsFgeFVTMEBHOvHKjS6KdXRMEwxxEvK2b+yevxFjve/
1vV3ZbgeEAaxb4gBLVyBrCy3eQ3+I0d1hdc8MFn7PuLOwXGN9HfDk8ZiExM4bzOb6b1GwjNwYIsf
EpCRoVyq4A1gYv7ogadkZyK6mYD6osh9stX4giDrC7rtAMNhUieMXfFanwsfYajNFCNn00lROvcf
EnDWZKHRtmUEHKX3UtUNTwzrUp2TPukG8qrRzJ2Azt/Lsn5zWwxdOfitfG2SUTcnU77pIt8poR4Y
ajdhx4IglSXhxZJ2yjl2bbOJGpAKuLfgqUsRLHoEUf0KyBwrwdPaZTtUEWSjE6ZyHTdz7r1YsE7t
JP6AW1PRqEMArsXiP5J5jNoUN+eZusMG7Or1EZ/C1i71Gn+AT489zSrfTei87WsL7OVuLZmLuGPF
Bf21GwRp4Xnyb0MucaksCTo3wBjwn5lHh8GXH3CiZzMvslCzjIO4AkDu91w4Z5+Hn+Ho32uPvGuF
AFNHZTpA/r/fpg5tdj2agGLuRdsF50GctwO+w5nuw4l/0mJIOkr2qpFbb0DmUGO+aTWcJydA49qA
RjhmpqybhwvWn7662R4do/crLLHxpOVFoZt3YOEpijSkfo/v5kjtbLv8SWm2itA9ChR/unDYQZI+
NZXZ5jlf47X2/wmNT4He60x0wG++GvcuAszCunppo+FaKzCSgIj56lzHKkhRkvcxItU8xEMSqfZI
4XuciMAZa9mtoz4Kd6ZT3ucIXTUXsG8azKtzKOYo8zzHA2JudwVTh9Ed/5l2/VxaQBC6OkBJA4kj
7e6ckJ0QgwXSEUQcNfMWKSs33pc/XLyC7djURL02EhfaoNZkIjjAC3sYe4gRFUFKGdEQI4IOIKh9
bRnG4a534J6vDqXbJiYE6h8j+uDLUGMjnS7psFPExLSTcs6w/LXVi532HFhPrtW3gvc+1gpwbKA2
NoUfxnj8car4LQhRsAtO9Mp59ayGX0kwyHZ5CmhzMgiHj3lRXRbWbymqEnrwZByh88sILyL4xoR0
vEpbHt5do9/LQH27rf6rKN02rXHAV9L3yKsP+bAkYxvBKZWnXogKRhyQyHi/rWF+jLCxIrS4t353
qtW4HUPbAw6V3yO+8Gwk4T5ElA/GYI5Hd66+/Y4hSwwt1p3+qcZmPxqDPwTG3sAfM99fLmVJ9qJC
1aCk2xJ4gJfjFasvPwFv0zYsjio3mW1Ri17/maCpMgeVunHE5KUX/B86l7ZOhDOUF1chljfdBM9q
BEsvHQEasefPtT8kU47S6gkDA+5olNe04W8O928a1d574Ic86dw59QuBUpNomJLJxx44hjVkQB+p
lBeU6+xNQdsYhOWHnuYqowRFG27zKol7qFm/mSlOerq+Nwu5ug6okxBe4lhwPaJpuHgK17JHF5eQ
j0P9aFV/DbX5RmfXJ1ujU4HY7bipsNC06Crxl/kRqb1KtFzyezWZXT6MOwqFk6nwj6HQcehYE0fh
FJ4mtzwi/SPuc5wAWH8r87pAYWUIboKBW5kcrFmY0FyQ/3CXs9enk+7OQK0mjhR9zhek8osh/zVD
A6Gt1FBszJy1DVRSRkDnc3rm1JeJJMPnpJC561bWxDNr72tFfhbXwD/uX4ISAX2Y6nCI6vuglr2R
87aOGOaBqgITEFysbzN0wyVzidMzavZTRE5lO/hp2ZV4N/Jg0xQI1mFFuOtm50rHYY/35MliL9F4
656a9TTqXm08s/C48ro2Q99JvEbtG4mqLwOgqldg83rOwFih0H78MTk6Faax3NS8GGIT+egSaimY
/fDeuOJah0NMyyVI1nL647QHJsUXKJdHcAJEx4wvWH71DZgsUzxVvXhxvGFTNk0aRM4zIs6weaXw
+6UlfWIVT5VLv9v5W1HV7vs8OBKvwCTnobHNI7tG1j9dvuB5Z13iBfhGIL5t3V5TxD9GXtoRDy2u
WG8jc+otkAXGGYFGqxX4QG0d7HU17D0I95434ndVLkeCvayNoyDFcs6+ChFtZTB+28Aih5rUv0Qj
fbpn5SbX857l5Zj4TvskA7vBKLTGjloOBT7eYJbp2szqiE5bbIkxNNmT+yrWTd9Op8Z2aUurM467
O9cFvOU4QzorD0U0CTR22j9kr2d6njdjYG4eOBHPLv9ZANc4QOkEQxsFwBjEp2HY8qr4pFF+thI/
uiP9zey0AWh9E6OzGr8u+sZLZzqjE7aOxQjeXiMYsKwRJqGxPdasLT8bhlThdgaicWfmbtpGnQq3
zfxhfLOcJaoKjqUBhKqiJjhMDrosl/UXffFIunfADGN3vsmCCpeg353HfLlGHcYHbLz+1/tBupTu
dm0e+PSx2KXuyld1soghQALogg55OtzHZtRxEHKd+Gt9X12EFxoPz1VIrZ+hN/WpsW63yT12VVOw
J8qeOn/dEPzPdId2W0PWK51rnNoRCLBgbF8FtPje947YhkPn0LicAAZuYa+3kZxSuGbrxIXytTQA
TpRjNDXE21GNt7VusXECPfERKu5xJyUF3U9jcTO9fqf1+lr6EzRWRL2AkvZ2ftRh53OEU4FscoE+
eZznn3QRyFeTfhxg1ywRoXMqB2TOkx5RiSV6R6oQnoKZ6a1t+X/hYt4I0suTgIFsHwcs/E00P5c6
glSAlqZEreI+2O7YFc1OtYuL9cTW4vAHcWQDsnHKPEbm0d6W/R5CbTzM02+tVputdX7MOTx1rTji
bTtNfZky0E144+DVJ8EOgmE69dXn0pA9lq43hfANhhOSljiVM+sVL2DGb+gLw//LMRfg5C51XAwh
IM1e1gr1Wgt3QKMasq955CWkID9SyHQYw/0ggp2uxywo0Kw99juz4JIxPjqO1UcFPVcN4CiCKHqq
Rn2NQr0xbvkKtvRPgp9LpgWRPV4eOpluuQuHxXSrIQLAsNHfmPL/dWAWVml3ag5T2gVfvBQEz6h3
FwN9pe40JAWUmdibkfztEpH6tXlbq/wA7vJr4gF6UqE5xXUkd0g6O41qJkngjD9SFSYVuqTwIUzb
fjIh7oznmZS30W03tYXGKvU5ICyFjnqsVeT/1t56nAzEHL/7Nw3jn49v3Rug5wtrr1i0vFhaZT6b
rp2vT6idvzike1pwmK0M9vZiZtdmtbspmqCjrXChBEN3dvi9icpkDYeNzwTJ5DJWZzvbU90Hn0r2
attEa501rXuAyrELXc0SHqEHYvT0u7fWv5phMJWtwVqYs5FRcZwY/wdjys4p5QBtaVjiVS3lrvJQ
kUNatUF36JoEJZ7avoaBYyix74r7GowfAUdbhewZe394PmSUuRG5uYVhu5pzkUZjK5IFjp6kniyJ
Z9Se29BuGCS7pBw5BdmINVhk6IjMd+l8kDyw2SLLHBOJ/CROeBw956lYJWqulvDZrFPmoWZTRwGN
rc6PyC3JmB4PM/bQSgbdF9RaXBK6q0vvN9Di7LX9oRQjlgKdzAk8LNOKpO/08IzxCYLVAJwwFzJz
gTMFHb6E32Pvc1K7yC8/GC/fZjPuaQ/Qskw1vhvFELbtPHldsfHXFjVc/HMt5wN6V059CJbiscbL
Hfe2tGviTrbHrFeATEORJkEFCeh471vhnvRzFCrmOnMXwA5v/VpxZpnmw+LORwkpFmF7Xh/gev1s
DBAkag7SwozQ+rAFP/ob/ZDswwksE1pLd2Czr+s8QsuGAN1g/kChmklt6X+KxSK2F9I4uOsT/Cb4
7Lz7iALUeA8m4LtSoVo7ojhzQAXXhP6bjLrTfAoTHZq0DHM0mE9eGGt0G8jRAvF4dfPozQszOPyd
GO6jL7eItnj0tv04H1zRADmvKavyk3WNm4L/TXPqXPwI27KVf1dEumm44sSP/HwjxgFoh/MPSYd/
ClcnCMEPbuHJ6cQpsPNLGS6/1AY3zqGoFv2Y9o5/m02l0s4XT0PrXpliCYzOOJjBRU0hrsPwGPHl
yuj0Odl5w+DqKLr5ZZ7tbdENhBu6LlgCW4JtSXOokCoD8Dozr3WSHOJZ0k9ltrguON5Sw5o2icSn
/d1ZxKHwyOYRplgQedJtfQ8Jv4WQ9bGH3alESvybWdmNlhazvNyIXlxtj6OlMfk+mOclVSG09eoh
xJRNvSZR30DjUj1Ymgqb3l4NJaFq+cH6DzcbcqoiH6k7bDbP+aQ/8y48gBPdFbWCboeRwQ2PbKqr
dHC1s0c9BjL/zK2bg0MV+dcaMZjQeMfXWXtHT9g6LabwuQiWKEV1YAH5DDLV7ECQH90zseOPJWI/
C+g/60NpCYbwc4Y4xXHDxsrvDkUVJuEqdz7vmnjy1BMm7FvTjc9hrbdhOF9HbH7DAYe3ZAhSd3Vu
os+fOEAgmeWm9BwTu2W3o+Xs7h1HZKRS24q7uxYbz/+x1b14PX4s/LJwn96Vgtovon7bcXHKORDj
TLrNIt8KpPKGMICjo/I7CK1KBKuhgtuwhx+i1eg8ovDv+XAeKvU9cit3o2PsMw7XIhWPr3Qq2C4Q
2G13F4ArD57mtO5w3Rq8ztlC6w60GF4S3/NgXIT1QuKPMdRNsjCVguB4gtvxz0AAWDnsOjLygoTN
/kcupsvcoiOdN5+5g1Q0v+Z72CcxzzkqgbjnwenWqKRdi/98U7nZFDp5srLmqxYk3DkWpoC1wnQJ
pyILWRblIEfXUUQbpjEBTU2RORV9Rl7zCbWFOwpmLPBR5AxN8Vi3TaII2xbQH2G8/IrGDuS4swVu
clLP8jjsmIhnJVhatwvkRg5rkQPzxpTNjtkxU/0xWQLw5NBIJchIT9Znt/TPftUmVV1mhJAnj7Iz
iLVT5EZAhP4z/H4XkN2b1pnkruI5IgnnFnYVfqsV9uLDln/0KKNEJQFm5rzyipSsMNG4aEQv8Nkw
HMxV2jkGwwzp+kQUxYut50SPWIKSTr9jdoY1InLB5GBmC5ohroYVfMXIwEkRcWng1wpD+QuYMWZF
0F2DsMsBOmr8YHO/lyGarco67+LV79C7PeSXsXVeaytqXFW5Afzzv6nVL64dAZgCrBELCzG4MBkN
c+SpEeAZl0M8NsXRm4I8QTqEl9nZtLFl/ZP2neeo7hLtRGDjfA7i3F4RspTAKbiDzy2tvCHVK/Fh
ScyzoBMHPIZLqum1fhzGmHUnmCuXLW09s3fGFuLx9EFluZcwPTjQ/ahX/UoXvufegRJiGPQt/DY7
TTK4Vg5auPDL9rizNN2MEd/I0v9GSKSNURC56wWYsjoABeGMUO8RhCCB4GV10mMIiIOTfIUl8DZX
zl8A1TMNdfdTWRCMEY0eMC489CXeATwg+OqG8dAP0Xfv8b8cqQQG5VbpiD2rTcigUbZ8zBziPhfR
fGJGn4lJNUbLxEH/uER1LLBD6wDWTtriUMjr8KsNwqs/rWCqZSxq+YwSrccpQ7H4jlzysu4J7uZp
v5ryVDf07AWevICb+YehU8Q15hF3qAukkZmkY961F/0u4KBGeZS0rETDFpB7H8BfKAe1d0AtUo0D
ArOOhsJTZl0NH25UuPg7KDaB0VkVjepTDtZNwqn7jEj/EiwogeHw+jZq16xmQxt0J6w+DCFV8c9V
SxBz3YYQbvVWRWw7BMuZhHaK0ZSd2qqC0JR3J8Jwr87r9IbbmWZLzWDR7W9GjyCz5ZC4UfdWeB4a
QUBRFkY83BRj0vjLaxMQxLEvNzg7tqPHto8QDdRwvPkG6y6eivZ1D7sXHvoTZNrwJDWMAJ41CXVW
EEvTemqtQoQYP6HV8qAM7pgaqyc0b0GwwbsNjXy8eWWon2FnbGNngb+HuBZd5ZWHRfo1xxFV6mIf
tGGdjI03bbGz3n1O+bBuy5pfyrB48Z35GlYP1l3gl+GxdiMCuH99aw1SNKEDz2F3YM5owTtFz4Yt
UyqL/jBAeyFLfa2WHk9mPeAyhjzX+P0JFpx4ZPJtZO4vtAK6h3gG4kefq95nmB/orYL2gk47mOty
+lv5/C9oux/XeB+T5zxPLuAVRiaWis6HbB/8iWKUMBFrtEAGPih0e6l4sWdT+IuzKQATXh5GVm9Y
jqL2eq1SGrRAjGYEET0FBf7qGkESHBpDDdNNZWB9QfCoNu4na0Hfuh78bYqAGbSCnsaJHOSqVvis
1MYysVv9aa/52OyaVuyoi+sT8aibmtmNUO0B2Tb3oCigOrGPYi5/8ol/NIXBOhALj3JGpgHCvjHy
Du+LaUgcwoQCfRQ9To2/WcCIL+OU1n6QufgFxx18DbECjYGbcOeCfGoD7zzJCVYW8WsQWMwig82j
NZtpcBDh+lzxaFdGOZCUDj8A1/Yo2OoSAzFrqZCAwkWQEtb7L5FLXiBk/efAWcwfubFNDtu5D+5u
tGPSl8EMenOSAIyiSxBUgo9SgpKqgvwFbj/YPlRepNSUP6slCVSrY7u2CE/zwMN1eQ6FsnBP+Roe
K+lM8CuAiJBheGz6rk1D6cxpt+CwFDQkSQHt6jn0ej8tnDmA+9U4QLtNlS7IENygDLOOeZ9/uCy6
MWpPU+U8y6kFgjK3ujK3fo12rlg8uMkIiZ22hH72sJW13nMBmVNL/l9falTClAqJT+1/ga2eBr97
p/ieC0qPHgY5yPzNnQcR5OT6oJj8MYqi1HNBLQ4LsoWzJ0hhl6jz7tK6O7wL2CtY6w2d6QZe4L2Z
3G9Ak2vOmwP0qV8Fu4Ezr8Wxqhcfb0LDNwj0IYgeGlEWhO5Qlbt3N0IejQuIWBFMfc3DEtg8JitP
6mvdir3sItRSMpaRBdSdEmhOr81DvsnNfzPVcHUEtUnAc6SYQHD+FMA70J9dsV6WLt8R4byWC8aK
Fo8issGeydRde7vein7AET9j63Shp6pdX51KVEnnETCdQ48AWFS0JXll96GzbAoZvDi6gxvde3iI
wbS6Tv4c9PxpHfBK154Bqw40q3RGpnzaVmUTE16hwQb0KI6LeWsDQKX6MZsKELzZLALw2gpIL8Bu
nKvcrxBKQOa67Dng3iVc8FfAQ/lmQEzM+IZhHHsql+JLhLj5AhLAU4jUi9ULxHZAUC1DXkjqDAKQ
p4UTpoSMS0yGFPQCyU31ZbbR+4BF+5wN8JYV2C+BuWGpnawgwd4XkIR6/gvrARzvtu6PeqmaNHr0
7QROtQ1GqA+lhHKu87grcqCmhwHZTFUGQ4t6aPpw1yHbb29nMb9YAM+0Ar3wT0Ea6ZX5VpGG33TQ
zi4K/ososzEUM5ZR4z2XRJ7r0n+lxF6CgrwSAZd7GyEDgPfesdCteHhL3jgb0Ls4ySCRHBN251AW
h2bZCVPiwBvlDP2dtDFfUEkJpeZT0jnHS1yBTOuxzgPoGGsYZo5tDjSIN+JfsE7PbFqfAg3vrozK
G4UpNMbewKWFZSTRjXnxUCeY9pVfp5oUJx8VnI8iShQASTkqbOF4WQjacORBXKm+gd263pX4gdu5
A7uDPIzCte5TSciPxQkw+Ku50Sr3NmSxHM7g/k+VBm9HDlBCtAfXiB98QSj8WLoZNkjNG6iFZZDk
8L1tJOBvxyDTh+UOq0HXAtpQpfNN1GEO91COubo/iETOnH5QqRnzzwXGInjjxatdzBYcF0gA0Clw
aag51tN47RoVZhVHqDmFkf+CVKsSGa4SbJ8GmAY7Lgr+jGHswmh0cxzz2jYQESoS3ryl3voWeax5
tImK6Kkc8cBaN9Wd2pISm0yVc4pa2Dv7ct+UWIWfwgOu772uxX0F2EUFSNa11iaMdnuBSMuh1UCl
PA7+5+hMlhtHkiD6RWmGPYErwZ2USFG7LjCppMaWABL78vXzOJc2m56yLkoEMiM8nnvwpxDumCkX
lEuqs7edTvK1JeXa69tNZFs8d4lzUH3ymGlzr1Om9rpMX7B33YAn0aXkuPbxGgDlpD+azKLQ771n
32VNspgZQWq3G1csjSSlTD32mlxCo+AX4LMmy8UJUkw+lKqgvtLHfCgPC8Ry3UQ4+u30zVDtZ5qa
Rx1AjUogxtHJT8PoHDj+xjUg+96fsTGU8tHhkGWULEnRV+KcempbZ/XWaKJTTtgOCRQGfEp6ZYfo
K2XeRw5j7SBjhN1oZDtL+cZmZC3UejaTrSo0nBcTrTCQ/Xdi+tfCzWCv5FnMXEtJk+04wH+7hIRL
mU5r7OCgMuIkFeuehvGA3RBCryuQiwyaq2DTAqQLUjEPpqe/5NgvK+pPbkhZvCrcQ96Qf8JAsN05
eLLLCAWsoXFhUR2IJwM9Ne+aki6lWw4AA09+kP9YEweBJcf3WKcsgEssakyMMh6JkpFLnnhWlxVv
Xsvi6PQ2tPF/2J3WS9Sd+KMY0YpyX/KjRzaatsyfmz4bkAfGF+lMVaiGdNzUZvClrS93EHyAxAwL
STHlYuxmbFWz4BUd/7wQScd5Q9Hm8bOk8dYzu/3YJrvK9D5ikYOhFB9DPCvmYdPWLjsiSPnBpGc+
sZvteSqMNzHKY16UbDkKohcrj0IemKMTmEz/cZyVqOOdGukQLDhOZ/yAAtibydJvvbk7O23zWKDU
r4wWwKdvzyZmh76qng2fRSPaB+AnGoLzgwVQED9WJW6C6xYC7gCO/gxO+I3GSlE+U7gyIjnNfnJL
PezTpr82FGllNjRSBG/POmCmZz7M9ATgXJQwmDLFRcecyyC7IxSWZ6+SupGwr+NpqPqUST60BDHE
DLvzYD+iYwO/7soSEzOi7GwZQ5hlMqT9SjelaPP13AErjlHeceLn4AO6O9az/ub/f5um7LGuaBTh
ttaFOUUrNJFNkPHNEwROJU4Wu7/Ih1z7+4FRjJU2vEiwL8jZSWAcnH6yKE78Jz/ptlB+xwxkNUpa
Fmon85HLm1m+90fb6q19iAhSDiQCVedsjCTFuUTV32aYgMayeKIlt1foy2v2n6zt1n1OBrkOhL8v
ve6UOAaXcHGxfWeDWXxTNO6/Mo+hd7L5kUHmofOMryyKn6jj2IkWka9pjWsjju0dO3lIlS8y2ilz
W2EHHTjxn6UF9xaMnQ7jjBcBK2KxHrrkI5pmhA1n3HcmO6by7IhsLVdJFB2R8T7IB6k2S+SLA4I1
tHKRUXCKWz8Xr7FIT40RPNPKbYxMPEPAPFcmHQyrbfmbdOWwadnaiMJ+xi723WAR6e1hX2UMheRi
rUZRALUqMm3m9lFU9cGVDlVVWeDEKJaTbB0aKKihMND9xc3bq5dNzLKdz2keUD1jwGqaSmMimARt
iCmo90q+6blANjAGSPxSHeo4ZmbJ5Vyp62xGFmucexA5ARSqnbFZm0AFZjR3qyg3H73aR2y1FUTd
ENGKsdEWNy1tBpJqM9rfwIobr44+5678W+QciqY9scTzNTP8ix4U65q83UDGuu5pAbjS3+3C54m1
7PdG1Hy/CN14nlbYb9ZdwVoUIH9MKtMkNqJqt+nIzWEPyWEOOp4a1kgbS7udKuIgxLiEeeA+GzNi
yLyQNW1FnU12qxFv8jK9zI3eCmNhrFL8JQmr2dr8jIx5VHHwvlj2g1dXm6DtDiMxmCxjKbZgBXwm
Oa4mN/n2RGvuRI/GCzXYMnTtiuxlaHiBjAgszO2fSHkPe8vgiYsePJmyhI/pKw1Wr6ad1t7XVHn7
CqbZNtsfvXRvbZvs6+VeRZCrRVnAZMahla0y+yO1zWsAIaYT/zpnPM212e5ir5rYuFuvWc9NB0jH
KorkHcjqR4+a/BSZ2QxAl1Vgy4KpHdhGek+karnuKhc0Nh9dGM/k7trt8NAgCy2R5Axx47+lNh5s
Oz8J5YaME3FEoc/ikaLjUflBuDSoy3jU7CGvXUIOQepXDDIOSe3d5opDcHHjdWFRQRjpvKp7nK1N
55wtBVLiYE1uAcd73b+kGFew+2QrfpJDEw87t1GvcwZUKNmBY9LMh6Y3hMGoH9OsuWs8XUO7VD+a
Y3Ux/flgdBmX5LTczZH3Hek69DPcPk4zrKPaPebKWXsUBp2PJG4Hb6ocBpyfACR9St4p2/+OmH0e
uqh8UaMZbCsNiH73OM39rRydnWl6G014gdWKV3eygG8ZwcLqeIcyaGgWU/9YGh3eKeucBepVEtK4
ChpnW/m+vW3vmGqin3DWvfml+DQM5wtXCfBM91mN87cRI8+R7Hw0yROHcHN2yivx3UiL5Rxl3EOW
GwGuMmLQtPupEYNRi78Fv28nqn+GHj4iFshXg013PzbJqSErdDNqcYrG+tTpkg44oyuLf/so21hG
cTCT5G+OEV7n7HEW7hKObfesYY2zwn+n49xUZfafz4zZNRecIEVoKfOWp96X3Ssa+dkF7lAniFQm
F/I4qdEOlSXebd6hls+5mmL1LnocIp4/n+uohSbR26F2NoTdXdnierBGBOFWMdkV9X91YZxmKX/L
AtS4GllNqSPg2thmlNpZF9uQEBXxx2hiIhoyqJNUEkjp6ceRCVuaOSBDtfXnO6hz2tIUGLQFKP6g
f6TMGHkbsm7l4Fs1DfD8pMdoIxq0nDgtfgiBDa0AbmBw6a+VfOJahW8b0m2CDTc0zIxaoOoUWy3E
JbbzjV+pl6g33TUJ5Zj3QG1xaLgWRvweLhE7YhUV57amEeDKRMewMNZlKWbrGN8U0xXrEDkEX/ut
/0+l1D4cXN+ixyClOjzw+Q3tFOmovxnaOVpT/ygt8Vgq4OLEvHq5vdGudUQFPI40qGGCphy2TnJp
ZX/uivGLjaTMqEAhcD9tGsu9WIK7M6quycSUom/LW2Sk7zhFiZXWLqYTZno9vrTWtraOYX81BUSG
Saqsvs8PhbkjphNEz8fF1DTsTVR+G3ItXlrM0Y07Prplum9b881K9YM1usQFU312RcpYAQ1WVtXr
kGAemrxWUUUyM21c53EeCUgfycCrBHtniCoMKw9rcZxvWsxhZQyjlcn3PhHb2BrPXsm3OiSVDvNc
1RhN9H7yEZCDHvioGTgwnAiaqtoZVn2KUNKwauL6bpJdblvGqiv1p9tYW2nEW78Abxl9vrKqVP+N
DS7kdNnLPsLNaaqcvwWXlpd5m8Bw1qZiOmjGwx4gIRRuvS4JNl6NbILucumscG+c63n+04H8oIco
YA66HzFTGww5Fm6YpGxu7r7kdgkxUK2RRUIQSpzRCmTP7OTWa/Nv9NVQOxGnsLZusqFkHgL3mjs9
NJA57H2hjokRjOiA01YkAb9D54s6a5+N6ntRBjm57JwUGJvDe+U1xfnJMZmS1e3eGHgEBw9PUkdh
JUHLV7kwwwWb7v2mkytRTx9ZPhih7VfYHiweZpUcFiMLXZfyVJT2rnSaqyXGndeVOxrmtybuTpUP
8ZZn9qtRs+aVjanryWONkJRvA5cS++6ORqWQE9K9Ueln5JwDHeGFWdEuquMXjKn4ZTUDS+CYucqx
Fc/+tRyyQ20x80hyVg8UkbsKWurGKIaiWlysMq75UMUe5epwDMA5BFA1cyTWWg/N2yjr3RyZG6O1
bpWc3+u+/snUfDZao9kUw/AQYA+bMtvamJ3z0fjlBocoD0g6U98m0cEKzBcguen+Q/0WRvGWdXJf
2NTS0WDsyPfLt3ai8Bx3bb8FGadBDmBovQHjQpvzj2Gx6ecEQRjhbEMzBt07XEWKcZzsCpALLzWf
IuHhi88hi5a7+cB4mXXJo9bZvyRmByvX4sFb7u+Em8yfNanybsn9bFjRv3mIMBXYXJu1V0BUymw4
NmZ8ES7LUNK0firuFrge76TF2Ih7CP+Kdqud0xhHL4G68E3zxShJIrgno9IQDWP13TD4XFXzeDLS
Ci+JU5zw6b9brsfIulO7JuI/qX1kpTHa1srJ19SXvzTd3EY4ptBrx2WD580+ZNWUH8rOxKgf9cN7
OoIm+cQg08Vn4DezvZ+Z1gUD1YWn9T6diaNbAqZTvkl4uuVsez+5ZJ5cL23wKmf7Nvg1Ed+D86/w
iJhDXD3VHQPBtvmoF/8taQaDXZbBKvH695ytxkRhAP+RzKHYPEZ0wZXxdVjWGqyki1bsPvoaxYzl
wtbvad0jKKqY/7I6JKxgp29ExE2r4LXOkj9XAPU2XNhseAMytV+oO65dWb5bor4Rk+9uSuI6DJtE
lXJq2TVFAWR186fHEuo85kgpMF6umBK96Nxz8X1777phe/XoTM+ZKF748zeJF6xyk82QYhTgaAvY
cEmFPH6o3jv2C3M26PWDtPXD/w39pklkuph+sl4c5xi4tSp/RCAFyo59q+KJF1atlx7zIADuGseR
A8nsHNrRo5NJ4SU699uq7H95XSuGevM3PRRZDV1+kKlBeIX/lTOeXmVJ/Arme4l69z97cX8INXwl
WOQzh0BS1KhmD/dGh84c6dFNx2/dMDoxOloQ1WRbz8Mxg3uVuBN1bRn8aCt7NvPlJ9LWucgx71rF
2iqtTzq0H1+Is2X52Aey96iBI/HVd4FWfTePv7UGwSpLKV8zWpEF+76/LJRhI17Lqb65Tntkq8pV
gEzXA5FCcgbnJuxfkmA+iRGVjxwUoyDSoNHy1RTW2svS7azch8L2/qmhf7fd0VvPtv0lQFgEOiy3
s36MMa204/LRuv26nfB2zQJSxTU63CYMCxbiJJK827BCb4WbAJZHFvtY3ZG/jEUiom2eHZt2o6ys
Y50qRk7K+kmlxOOa2M56UFgV8hbIHN2AmQ7wfYzHqqSlTR3wSQD3VZ2jC43iCUfPxoJsgVY/9nVd
rjs54tHs3Isxeyvg0Y+xabHy0lp1VfeBFP4RTMlptsp0Kz0uBtsjZK1xsMm2Fy9FzUuvbmA9ORhe
sgUOESpcTO5DJZa9izUR/+mpM0YwDfJJMqgMxPhu+nS7+WXIkidPJ5sssA59PfwLyuHSlB4NFV5h
7e2VTTnhydrYThmDHp0dpKg+9WLelHb+Wst8Qbn5DoC2JhfFDUzgpxFRQysTWfAuWOpo1v661D8X
aKYMsOqrjPUpIZggMKaDsNJ85ZfMCT2BjB+3AucWntyGa7P3+bUlEJW9yW3ptpC0OYlsrR9Bwo9A
jURz7CqEBLIw1AroLecgj155NJvQ8pscSTG6zIRwmOxC62vM0iZRrQUJEhvmKwxrSP6iYwjonLvu
sijnaLj1+5wAuoAtAH/nh3xJiIexPy1NI2p2nJFl+p4p+o8k6z6RsT+tGUnNKF8N27yUkbwMrvmj
QdPNeak3rS52nZyYgSVPdkAHF4NxT4l/HMrlFRjov2FGvYUA6WL/x6jkuY/7w10aJajm0C/4UTpj
3vpofzAHDQttPC52TWLIShY5s7rSf5RJ/2JH6mEy0psR929Mwbd2anyXfblVBNlsumj5lxv53uvp
gNyMIAzXTC9BVm6MrnuWWmyDaiTIoP0zJabzJJB6ZTfFfyYXauIid5i1g3dQ7pfefVUEhrijDC1T
7KPBOWIZ2fIir1nw+u0hbRUmgiDjjc+uJg5rNlnWYHjuqyTwqiOyGDtu9+725U9iVaSSZNVXbXdY
hFIWKfhNgeStl99qMl4Ezq+Oz7hnLHFHh9xL0Sfz2sIlbGRSPS6Z/9L1+Vua+HhM4vomelSvjFIi
7upbo6ARA/3r2fYlJ/4jh1ngsVp2y1CdQI8JFJKM3KBbnCSPyeTJDq5KhrCu83xt9MkhyJKJN7aO
j1NbMbvo+9fecd+9AiWLNb9hbwTYrWWcM8bJf6nPd17NxWfV40uQtqx9aI0PKl2bR0yF/LEQQwy9
+QQ20cQ83X0CmRy1yCsSn/HKK1OKt+zYRHKTVA5AeSKA+N2nPil+VAMig5Z4E6xOAjUCr4pZTW2b
dYfYOmVh0RT10YbZPBLxQ/RSRhUtaFU3eTPsejSWyqyhMRPQ3IVx9lj3L6CmJykAxboiejMSnMPk
PLmTDyqDhJtHuVpTzSfbsYAN8xYtwVawXbUT4P40bWdUfAAP+wCj8jxiHEtH4juypTx7tvVqjABF
vd/+Dg0unklfTHf8MMvu1cHhJRsZMuu8VK7xKft5n3jGTsUmpg/zQ5BQZ6nq4pnTQ1Y6eJ7Uv3HJ
k3Mx5jEPu3jrrR4374jXbnmWQu+V6i1+Y4CueFH+OkduVNa9TAzQdBYfe0lD6RWfUQDMWSfFVw58
z7o3/6MtrGPJSUcfwFfsFO9OCuXnx5y5vmm/prNxzpwOlZJwyxNPYLpr7IjymfzPQRfnKZDNxgdl
JXxhPRvJgy4JXvDl4PIs1Wc8a7usAskcA/lq+NN1FMG7HL0vf6zT7ZgOB48RlZPrnXazD8Z+3BKF
vi1VdbX9/FfGfLtLg5E0KM+9FSA7YAPoMk2US0kVn5iE/ig9QrUUO69QL3Ja8Aw79mpW86GbzZ9u
jB9tpkUQQ07HC8jrYKE0D010g4nYE3exHxxsZGN5KjBFrAyPNXW5g46gWMAiF/1vsI2DH8zrYjTf
lqZ78DyqeKcoFhiC4NcPise5woZnsKxgSbLnwFVXa7rTQwH1qGX+lYO5N5dyvFNeF6NTt+n/RDSK
PQwyuMULLin+NJ0VncZHoOav+T4ktItXW2RpKEW9SxmSFybGcGJGceJEVDm9Af/uMNK37n9v0/LW
J6BHPLui94/0zxt+XdtyiQkgERieWLECyyH1ZcJatYqYB4Q5Kkqe2FfiiV4p6N5G2/gxxL1zG1gn
r7LsLS+AG4aZIzl7xg1+YZWc+9CyDId+ji4eCWlCGfYeHKf8893iu3YIULBs88AanxuFub/x5+pS
jzDywpvXgYtnfOjMH5yXl7SjCB90TYYPNpBQZMzlm/FxInIXlQGiVrlAorX/MzHqG8kkpHnPJoQ7
/ytyykNF765FenGngP0t/lZp4yfo0ifjThGP/lov98G0NKHEauu5kGqzOP5pgeQWnBpLaTyggu0t
Z/oeiUQw5uw8JMGXl/uQLcNTpdg95dRVt+7hiByH1IH2PrhlhIB3JN0LHDJMkC+zFQN+ue0tR07G
Ihyf6y5+LZbWeizyO3s5Gc1DutSPIiubbcDAj+Vg3WU2vScqbe5DTtoyZ6qmDItmK8LQMEefGBOr
w2DVw8qkUHittbxMccEQWfePBe4+To3lrUtSuTYd+Nhcy/8UOxpsMf0GrLYpCvlCoDkH3jCefc7+
lmh2ttqgp/oEXQ7Qm1FFZALLxxQFUT1CtsPZ7xqt11GXbvyChI4ZnMXh7Fsyi5Sr+30TWevYcveB
Kw6diW0eJeSscucs3U+8+4SakAU/Z9mutcq1FbdfbrxcTaX2MYauuZAPyIHbpPg1dHms2+nK2/Dc
JMPWrLKngDFzYcdH04sPw4inb6Fdopuwz1iTHidGEWtByOA2r4sXZ1QvNgqXn4rv3AoYsHnOdYnn
m9dhTe6Vnz20aYS/PN/oAaSujuxbpxaS0wahWb0GiOl3/VOR880NNiK6a45PfoXo5shGPzfKybbz
SIiNak6jU+wqnOAcF/NJwLKshpYiIBrCxsOTlIfIKi1KPayabx272Yk2iwEb1U9LGNu4PXCF3hJD
3YYouFWuDBVpamVT/RlMHlZNZryPQ0pmIvGBtdRPDW7ngbxEjsDkqmhxV3mbvhqCk5Pm545t7hMn
eRiIX2cKZZ3nhk+z4MY0VLRtp/ohHvBMTz4BbWp6DFzeHZTPFcDrrg/Gh6oYw8T2eTk55yxL/HqN
CUsaczqxaFrnTwQGncoOFzD9WFVgzGTS0ULA1SLbWzGnnus7h6KToZ/EpNDIhTMR8kPku6yr31yP
mHdh+3hO3cvksz4R5OkWFf3eV+OVn2Q3awDBpbaJ0SSgHpUn5aw0mcpgW2GuERHAP5OkMMIHZ4Hx
ZAZevbNMPqzXtltKIRQBmrKxvnATPjmJsRNLWgFBsmgiWKx1S8UCh3GuifgJUrIMIwfvHEmUNbJn
HQxQT8nOMP0XEXVrLOnkD3DnY6DynxrVXtNEVkQejp88ka9z0u2dsT21dbqJavGus/6l4Ghp2u5t
iJhX9vMcbyDrMNC45rsgiCtEwxEM6dpg79V8aMeDy4NcTNGYg0AxV9DTgfnnxKOFz4kCc2erALnT
+ufb8pUQ0ash4Masee/6xZddtkeOpB0t786fWCDAE9qbw3ebDhuZe28k3nyWdyXQytLz2N5l2Xwk
dIE8OcYRK23rR8CuX7Il+btmGM22nr8yKzqwhuYjDqo/JZav2sWI6PLcrz0j+1H3oqYrgCdE4zdh
GoNd+wEAa17cx5Qs2kpjecrUcObX+iYYNUWmxK/jm4R63A+VFIdd/WjH7ptVuVvcRMfYqbelZWxm
bzkzOMRUlm0DQN6FSK+c/bmrxEy3RbpszcafCfRMEKp9sueszaLGtynDTN32OyKir6PrnqpuggLz
mxaRI33oERRGamFM49aDAJMLm3LZwCs8zdI9IE9/jbrYMsrb3VEN+j9m6eNPIdSDXrznxjWYDEmC
5np1jRzzRQ3ew6w91HXjTU7Nf4s3Pmlz/oIc346uddb9uE8QxyKXWazOmmNQTh82Llgz4lqDVUcm
am6iix/AnPL1BIobmVCyhbyaiJizIuUIffsys0dO4AFceuPhriFlsrnBnR+CsWC+OQNGsZqN6BGb
OC8/fSCUHgSnfpgy+YBSWIVkSP7lcXrR1FfUAp80bLwul9wjJDRON0GenRH9EX3Iw53G6T9zdq5m
0JDtYDvP2Nxu0iyo4cp9a7ECLxufF8wlYZ87E7BZ/pTr5lBLGFSiZB782ARz9cCdM4b2fJx/7lI+
l9XwCIFKkzE3hwFamjA9uXLjFNdXIMxVnue/RD8QexfUv40vrvMgn4NuMfi2mQCyDG+1+DnRGgQG
5c1Lb8udTVIEkWFb37ofL9I0N6lEIOhighEIU7BJOcFVAG/cD4qqwnfCbAwIMsVTpoo4JHsgtDNn
j4YXX3wXOkeo8gOZ7Ixt8xIzJpxkHQIEAvvFVGtKpqDKoIqbMrPKG9GuxwTczI6w5LQxsaGlH8Qh
cUxAwtN9vPce8wOvmR/+zI1/aVv/tlj0sE6HE8dOtp4iTaiazjVOXL0Amg5RQzaqaZPv0agrGeTP
S5RSmSYJZCVejJFMP4Z+1tXx6k+TqQRxbxQHHVYVDdySZvVbYwe0GaYG9I1ZRhsx/V2yj9KFYu4j
XJDMPpLhoOXAj1/G33wp36U7fwdFwvTQuqTlSFcLDW0o9trp7l++0A3L9qoX91RXDNgrX76bS8D6
ZL69ZDb+sRoIXM9IgzVZoP6a3Mlt1XRYWBbaqEglLtps+TwyO10PefHfID1K/ntLxsMTYLd33qYh
RV7IHHzvQfU71+C3bZ6s5RiDtftH0wqO5PmCkwQPTAgvrk0C1sIYwWr1OY2LUGIYOUhnOEmywplf
oaIErudsCC/FfG6/lAsQksRztqSMV4NbM/rvbZmgu6AOaUJFNJJyIFqHWkrupT0+tIHH+VfiKw/A
Q1qZ3Iba8PaxYRALhZGmnKG39cElPvA01sN/jg9vyTFDouN4x/719JICRwdd8uXQcawJAphPVZ5G
KwM5mARXyF2OoFywZcUgYzpPKB3mgujFu/5Yp3G/1ra3rKbGFo+zVD+xIT/Swu/X7hL8FBCD+Mof
vVZvbImTBik9EDzYPgmDUYNSzbbGhMz6kvU9wvgaUnvnk7VlJW6zUT7BZFkUnBCBNm1lfBAAdXAJ
GK7KZasLTHbD4K+WpD+MLbmLLvbteaYGEJF16ERytCe17mcCRhPH3RBfhRglgQO6r26qcMYKxb/U
ZKfQ/MVGP4f9lBxNh1rdsJpdO7h/Jnh9DUOeINd2bMnkM+wLAxouqZ48UzzkBfesJKnJ668l0SF9
UpE3lYF5Ku9WkfnUkct0D+auOwYlpe6I82wOLfp50hAyYvlrM4vOPKuHtMsLxtxIW44huExQCL3Z
+DIwW4a+NScrEbcpq5mSE9uzeKwKSrYpOzs6K2EIk41dIbD3jU98rvdWzOWulgH72Nq/fhbbKe2e
qmJ4MTv7iOfpjWCz78yki8tBt/Lc5Rwhhh56ije29h+jnrWDddPAf9sXFluGqnL6sPbn1wZsoY3u
8NdwieyJIiG+O6iJvFBdcRgHvdfY92FDmJDF7WfiF8+KuJBC2ScPY9lKG3otjPlE3sKz7rUXprnz
JBPFbszlkObWC9DTPVpK/gS1+EpiauSpBOttO26y0trZ47TRMaYcMMQHS9u0rem3ZnkVOuFwHQuT
ZAvl7LM6v3Ymk3qztr6mrH4KiPZFW21D2rF91tjovwyA0yB9bxp1gyA5tBMpkoim5aK5lYRNYEI1
3Sore/Edc9O3Xodm3T2Kzr0FNmZoH1Ol1QwF06zklWWqj5SrSL6N/14hG69BFEEnpxczNcMIYTKw
Qf3Yd3/qZkppc1RhfAes/Kp7KPr63R1odEum2xaHeCH/rCkA53eCiy/8befVP4uy6ZfgSQe5ddrl
AEyIkX3eJpV3HO16nVhBSG+6CfRchd6S0w1Z87fZcoeDAWyyu/+HfaP3A1N/pTopGDXqB/JpE3pc
LM7TIKg0gt9KDP/KyfvogMHC1m23ZMn+58jy2Pr5xoo1O03n6VcnI3Z5DNnMLc/QXiclnZORJ38w
S2ddZlfZEgOoO3eFFXOPfacCTTVcNIjlOPfFOi5NvKJRiPSypjd7Y9nH45ywdmXM5E9cD59jnGzK
FgI9KTZM6vYk+zY9OcuqJEtC3iOqXfyW6QGQmZN/2c86uM33vCyATvhrOne1QOI30/QVR0z6usW5
RjOvCnX9P9p78pZxyhZputWlD0E9lyvRqqu4N8UiuDMzlVpD/7/nVX4x8Uas4o52MbYaSgE//k8S
JQi7aH0Bgh7aRT1FVMdsEYOpZYGBa/ziTlt1tj4X6JAlJ5IFGeKiASU6C6GaKNfFKDBdaOKhsasH
/S4Y5oc0YVFD7MuVkXrXGMJ15S011xlPv1jcPTT905gVH8V9d+2CTz5sPXer5+iY5ka25n+gwvb6
O7kT9VF5xy1cEsPSvmSxq8w5zyeLy7967CuxnznPNel2cdQc3ajfjCLbDI11WKJ4u9io0lPlffdR
fMqXfti62XhyBMiNSX4Xzf/b1BBBlxP2oGYoiSQqTmYdfWd1wFIF6LV4cK5TN3GtscWjSIzXfuo/
y9jaNikZlaUEJjJBNLD2flM1dlsRJXwveu+1Tro18+ZLjPl6tEm3Z5SF386HKL3Ttd6waWf9Mac9
Od2e+VJ11NO9/V9W2n9ktDwzBgeJ9c0aJQN3fy6ZnZIosi88i6jj8cXKsqMVue86bTAkFBznZH8c
g2UC6fATtc0yWFvGqVbo5iRURQEhGfbDIvVLFBnAMZaHO5fJ2QrV7VAm8Yvyg4Nly9tc8BaqKr+q
Ln6e+unAJKULZSFeYklef5FToTJyyOJna8BsmiYL073pH3FUgq6xrEPm2vADid7mrfV1N073gXef
7o4bJ9L/mhpMjDNxVbfBe0ueyGT094Dkca9wcpBwyQCLKhi5BQalMi5L0Hy2CvYqMoyvoqBR6O7D
f2VetQ72OupQSjzzr2Ezzbqa+VVkVHPYvn4ax3knk5244DZyQ89vPphMo/+6AZhYkb8hTngcMNOz
qnEEeglSiKyL5xyUhBEVGC7tOEvLlk1aMWGTfornNNPD2iRScRvwrHsjHxxrILPeZD8zp1j73Nth
2yf2ce7SF3iLt8Rpz0gi/+PsPJYjVbet+y63/ROBN43bSUumUt6UVB1CKoP3nqf/B7odFTtJItTZ
jYpzQAl8bq05x+R8rfd3VHRu2Ai4uGLzm7KmZuD62nsYQHYsGqjfjngqS+uXSnGPYC4YJiJmxMil
7o+4v2PkFbAZCSD0GhbXVFffAzenZubjfRd69MiDB4DGspDzUmn1JfB0pXWtGEYEb0z/YTUVsBJd
fGXW31hJ+Ssue30rZlShAzoJQEse8H5lq0risIUKdoRKer8B+iIBEpA+FEJ7qjrV/NVo+pun0+/X
O4wxRSGA1pPYapL4auaviejesF+kx9+q92HEBrl1gse4BIqB1OTVlLt+Z7i9PSJnAqd963WEmnQf
CPqA1NvkO2DNL22dPye5dtXCzJfF7r0UBzQY7N0QDP6qNP6aTFBPcRzjHysfqsb/aFS0O9A1K0BB
HKYiub7WSsr9nhceIylm01R5x6IZ1U94DFigObSLFLaCu74PfxW4vS+Hysxk1miTLEQzNy2tRXJq
64wN7S8G/1XJou4ML5evP5P7o433/fX+4Cdu+b//I/0/R4pRX2dBgKugP3UuCkHLvA/7bvu9y4+3
/XJ5LAICnIoYNbj8Vw7Qx5fChiTnhYczF7SoTSKRnKyrk14zXUL0+q2+DnbhHgNyiycOebML8ITg
YGSiu+RardmNHaPqe3FJ2iQuqfLSQQUs5tmOLt3qanWd4pELTH8hqWgu8meSlwS+I6LjW3m21Ky7
6E/EgvW99zFJQcuMzvRzq/Yo5QbXWSEdMqGxZTNbSDUcQ8LOhQlNktASIjRK+qKerdFU6yI6qNI7
uP0VHJIVnAffWwofH//eMzdSrX+/K3RodWk4ZBmaLf3+IeiOUNzY27QA4n3HuO7k6heT9Tv1MJba
Ibny0qXMJGlmyKiThLSkpPRYIrkldY/g8020AVEzlm8e+PRQoG2Z2tbCXVAt/NaZb0GdzABBFYi1
Mq65TQM9o21eciAVl7+GueQ6dTL6EwOGXZfkOL630s6/Crf6oXzVV+qu2Lub4Xu5WOpkDtAMs5L6
VvXtHuxAGb/Fi6NkZnJUJ8MfAlEfDpHl250I3UEVgMTmnoGMJC9ecGeIa0IZHvuuvItDxJ2Kd1+z
3qJnBinkix8Vgm09TN7EobrqMV2Tn/KoWZVxAyGUfX/XbUolufZj9caklpfGPiL/IStYKSN3XctY
yHRDlFZ5VeNeap6wy7dwLdFQuob2XJT6dWxYe0EGy1CjXKHhipkSNNFa6eiaqxalJzV5Rn+38Q0S
iAbTuFt4q+MgODc4JpNT2qqOHCJysimcKeZe1HbidsyDxc8OMnGTvRh/h790CzDk3smr5Xw1efwk
z914Mm2BnHfVLGvYHvbxMSiL37UChjHPav7TBKdKlInWKLDjlJEGKKcxX6MEQkg39DrpoekhyZRT
L1cw64b7VJQgZ7XQPqKxhMIZxG2NQ1oWv0StAWXcoozo+EVNT1CQujCtzwwIeZq1Fsh94sgjWjc6
kDr609uF2LJW8PnXxRq4SLUwDZ8f0/I0dE0owP1RMiIkvguJ+cDnYPxZePnjS/7vOwAW/e/MGOpW
FQ6gxm2+tgfxRf0MlqUec6dsgeFul7K3pfNjD6Xkv/fJdF9X1ArXRoSWgIBj/15YRxzhaFWCMnmp
9q2tHOSfoHsOl3/Z3DObTCNVlGAeqJLAptyyabFLZuJCjurclcd//7JJiSDliO04XkQJz7/8twoX
wjTPX1hRJ6ttIgy9BFCcLluCca/FdFzqC1+QdP49K+pkqc2L2GIPQk6nJfxMiuiY5n+N/EcdIrp2
0vtOeAndBCwSPE3gf9TMmmh7+T3MDHJlsvRiak/brGTSDRzAn5kGUs5YY8YGHgJyRP59+S7jW/3v
Z6wok0U2dwyd0gUNSsW7EgV/7yPS6AVhYeGbu/pkkLQKKjlEyYHtuJUdcyJU0QlZSb3wiOYuPxkb
5BTmYgQAwhaVfi8SNCuUPu5adeHdz3xWynjbL9+rQ3MgKJuW3SFGDw+uOrPk5acuzeyrlMlQUKHc
tGIheDYKhvQPhAfO4GIRrButoP7BcW7d5w3EvXJXUplR8a/rRf+tAU714N+fJUIjIq8AhYUlspgH
Pzt5IeXy/FSlKPK/F+50QGT0Zl3bLzowx6dWPflosGRaBAuPbe6NTAY6LQzUUVYRcg4pqJekK3o6
Rzqi18b98Lc8NPvsOdhfvtfctzUZ98h0a79U8NfCh1xbXXZSKE3I7fc2m/JkcNch/j1N1V07oUxZ
JS9ys/7Wny1PxnOHgt5soUfYZRa+NH5wShLvWJXFwhv4nFLPzBefW5IvYyIVTLEJe4HY4rbbh2V/
7RQlPTWoe8S9bNrMxPYrfrhN+NSa6d9QMztAk8NVohDdJZk/6b3uXdO70hz3jZL4rSCra6QLBioc
9yhLNKaUch1UQk8nQbmBr/AK1cFGOKGDa+p24HkRyZt7D2xs7XZYg3FdCWhf/PJvnXWoILD6W/4G
sME+y8Oby890ZrTK01OophHBFHepsAc2zEkEp9KVexJ3lIL3wu6b95gMHqf3g0RKmGww223EbbRx
DtURacLO3aX25XucHz2yNhk9EprAKM0b5jNZRgRqrakRLUz0c5eejBbZoxaM4NezRcI9VnAcrj2k
JQuz5fmhKJmTCQstdBNKJHPZtD7k9Cem9aRemAvPT1koiP6dssxKkEJVo25iZFTrxA+tBL/a74bc
Ol1+5jPfjmROHjqNT7NVGpU89EA7SZ3H2dWBzawX1oPcA2An+NBsyEMo9Xe/NA+Forwt3PlzMfnv
WCUc6d8fF3eZqtZwE3luCXlkSNNXjcvS4gJLW+VKsNEb5TgM/k0T9OU2a5WrKDce02bA8V/saRge
VMW11mQn9iOmjv+3qoO9GHaxAQWwRxE+oFePVITWnimhn3V+Q3rRVn0GIbwD0RlI5jsJxpzUGJAM
1mhnqspP0SK5JhZz26c1UwbKi+V490mSRevMt3aNZrxXKT2HFiN8ENAe8hD/1GMsl58+6jp2JHi0
fMm3xHWpmOpJWfHq4KMSzPvWxK5habiJUFaS5SMmSAhiO3KgaKT9nv7bKbXol/cmCD8F9H6kIoOF
t+M15Z8qpnjiiumvGlKaow7XZQyUSVLpMyf1MKYuE/uGr3QFvVhdC1hyfS/4YbrtrzySKERn3asA
5GsjmUa3phv20KHOQHoDHo8OxygHpd9nYOUpfNxpqaHS73RMRJbWM+zqn3nlYBJHnFkPr11ZgC3Q
f/iBcQvQjNpu1GzlSvyQfOeQNiIs3pTDX2M8kG+5NVxUuoY7/E5Q6tVitXE9cRdEkMDbun8sLdIl
/Pg5bbgr1phsrQXCzjDoHIXkf8lxurNyBbOy7p2QyFwJcfUelWT0lQVwhoAkagPLQ1H05cIKJY2f
35nPUp+sfYkPxbBQRIaz02y73FRw+aDUMGDkEsdU4vZxymEfgHKRPXPppsrMSNcnCyNaSxynPncd
dOfRqZobEIrWURrjQukfXZG2yGPWTREtB84HwPCvqNH7TYeB/0bTsj3N9btKwMAalISBlIghCToj
WpDmkJiDxjR0mEtOPxZEDVbGqDVtxQcfl/st/Yi0ue86Z8deIiEn21lD/qPv6TdXkZVtQz5uyxAf
PcMito25uVNTvkuQ/inqKP/KMPKnVCf6FfX0CQFMoT2YHVjeQAeDLIQY0itTuatRM8exF+NOQq2C
9oBYldcE7zYVlo/eiI+xl7yGAymdTqpR7gQLp/ngrFyPIFvtSAfIdgSinXDa4SkKtI2iVw+yp+z1
3v1Nd/ijHLxtaQE6KkKeV900OKDBREbuAAKzsWutpn2aowsvMv1aGukXEYS+1viBtJkIGu0ou5jp
SwFOe15twY9DXyK7g14dxtO/9eDtNUG8zf36RwCZlX5+tgpRv7RMmQX41lisnxGpITaL/jD097Rx
j5r8iidgF6PdLhJUlwnesdS4LjpL3LtyfjIaUlqsZKTiluG2dqC34wPCiJgSFIzWdDeUv3QKl021
VzRkUzLwLPrwiGjULULkJwAtO9BoN3IK7jJUHi/PzDPrmTEZADIy/IIKqsse7ZfYosH80Ub337v0
5Cu3WvCDjsHkgACDLEOMrL6ME/zv5aufP5JKxuQ4V7SotJW8JLG5/wnVErJytolaAlsCc18lw8Jy
f34vIRnjCP6yxYyM0tBruGy2r5krgj7YfX9rTy8ZkwMd7j4PrkdDN9/tX9kcbxTfu2M1+ublxx/0
5Q9nbKHUytTATrTqSsg85LvkM5GLePnpz81gk6cvA99REQGSjEVds7OaPzUNTY88EXi1C5/PTLVD
0ifPXi11o24yjnDdrjnpRBo8ulvgqnvt6K6xg3pbc+HHjB/kuUVg8ioasUILUiiuHQnq3ouhxVnx
cG/qeU2LO4PCkah2HRff2vlK+uTNmJkrsYJlrt2SA5hqD038cvmdSOPDP/c7JnvTEHETJWau7Gfx
q5nRh8XkedAInDIxhKOpXGsAzzTpnWjGXUO4eNM+C2DQhAbQs0AbVveuIScsnFRmho4+2c7S02/I
jEkpqbKpGfQ3X/vmA5zsYk1RrKtQqFmzc3+P8+boDdXu8iOc+6wnu1QpaGDeIga0Mx2dL6uAXP22
1Bg4Vr2w+I/f1Jl3NC02Iw3sRFre5LjpaGrSPwUrcWQtXHzmkU9LzG4kEH6RUclRc0TpQrmTpGBz
+cnM/d2TAe/WpdWUGvXSUaOpROi4mr3ped+8+mSoI8HCCOBxdWsg+hwhnfjRYZK6/Kd/1sjOPfPJ
+I5MtY8Mi4MV/OubkDyXwRyedLO7CXqPxLEejX3/Y6hQjXSqBaLGl5GBQHnU8+je7MRbms3vBNm/
BVF03YbGVdIVe1H2dw3SdYHwwVAubFVzgNXhVcfM0ULHJnYjkUyctUjX8F4QfUsUWegCAVWgJ8ky
e4IeNsPlXzgz8KctcakRawFFamBrovSB3eUY5gREBoF/R2cfaaTWDgsvamaATKsPg2R0sk8IO1Nl
cnRYExusLyFU4iZ7/t5vmUwbWFvaQvIZ3TIuZnoN2OorhEijb+NRQEl++S4zrQxpWn8AIBrURFwx
iWD3JPZjzQ5oD6R3TWwB2aSr7kVbZ/ulAt7cwJzMK1qbBn3nNKQlNoBJSuG3bIlLh/qZI8y0LW4J
ld7XNMLtZoeWbR/vy11+0G1hE3xvVpn2vo2xam6JOJkKC7qOiT++WSz/zkwr00a3LiVZayCtt7uY
lHjTeCYOEf2Va+7MJCD20Ri2RoxwFFtsLAclkjf4BQOh5zXH5khTXoQR1kjB6nEwECer2nMdBm8t
YQzIxUlREdu3NuxJkwquBKRRNWE3JQE9mDUtmKptvI0H7UTIzXtReNd5j7UVr4NgqSghHVyPPYnI
MIkBtCBrDjR2/6kVY0/xb5sifJAz9Vnsy8fLn+TMNzLtyxMIUUFKpAyrFCRXBbjQyF/5uHztGf2C
NO3Hh/TjlQFQrs3BX3v1bcl2Njw4wCkr4ZjckOq8wQR49827jT/xy+ZT5DAowDcObPMnp2jvSV5T
SN04G0mH2rmS1v/XWY0Wvs+5b0j59264xjTBzyJiSL3O1hzgtKpwkpY663OvZTIfASRVAlkKQltM
qpOVE72OgPXyc5r7wycbmcoDAKsb/OFOQTt4EKyXOsvlrcqp8fINxkPcmYVv2i9UgsyD6SIx7ZDN
rEvSLm9k7A/IW3swuxKxHGF7RfbZwlQ083v+0yUswSnnaeDZMnuECsutn8EY8dPt5V8zd/npeTKP
Ix/DI+Bh8SQoO3jOaf9w+dJz40OZbG+yTjITK0Nw02dr9RjTQK+DLaJo76/O94qYbJ/aDiy5heVn
5qP6LAx9GSCJ5CtWmGX0jjx170Q5Bc9mofo995TGf/9y6awQg5okOI9e0VVT7kP/1CkLu+O5E9m0
U5h1BdVWena29ths0EvsvA35GsdhrawBLO2chXExs8mYNgUVgYgzQiiQGSSveEuuyBlAbA+mTNlf
ft0z+6VpczCgtOZiXPPsTH2ICcgNqB/0ApHIw0k1lkrecy9iMrrTEpyamvG5Jid4oPvqyWMORC9x
FbwQhYK2pFjsD859TpPtBaFPnVr0kW+nIl5H0MT10oc6M4NMe4Nl60d6mcNeD6W3IrnuQSwjrWUH
uCrV326SbLXg9+V3MiPDkabdwiwoVb1yuBUw+i1GUZ5WZ5OAsE+2/uOShGXmpUxbhgJsLpW4noCo
oKOqPnb9rSMurbEzX5U8OcR0liPWFgdHuzX1U9gBoU7RWDupjJmuy2+VPs9Xslato6i6JvsCqrpe
QLVyxSfFk3dCDxcpLLBfkADSSM+Xn+rc7x3//ctsQEAoZaDccu2YuQZgEYgYcI760jc+LoJnFhh5
/CC/XD4d4M9qvkYHduPslQ2ZmE+khW1JKaQdqZcLs+XMfCBPFnjfMixgrfyIpH9UYbWiwB+Mu6hZ
6gLMDB95/HVffoUl6YBJWtbhMvwxYKUwjW+WD+XJHFBmamwNCguwJXvvMBtAmncLD2XuBCNPBn0f
WOQua/14guk2uKfwIh4d9H64w3fSWltH2+jex9iw/daXJI0zxJeH5KPRy2uQZrYue9ddJW2Gxnkw
4vJ7y9an2vvL5T32DUCDCjpJSr6NBuOgCNnRMvPN5b9+Zmx+lsy+XD7yCresYjqfqfLUA45W4aE1
GiY0PJjNNyfLzzf15SaxA0nYUk3qbzjpyKfzn3Phr2NeE3XmZY9hvbRvnBkPn5uYL/fBDF6qpPdQ
i6GwDtB8Z5ngIr1XUTlcflrm3OOajGuEu1noCCrdWkt6NMkF3AtFe5vpxKsKQb4nqoD8WczDchp8
lMTDAZ9x151T/ZBd4Fa+aewgXf6SiUjUImydoohepai9jWom9RqY+FWr03hySEkwCFdUFOmXU0cQ
cHOZDJ+efCG0bxgEOW9WZtNueo+moGdJmzT1TqFInjRn3pGrs9cJ82mD7kquAo35NPyrO7F2NCIx
JLa83bqNSZ5om296Q3gxnB4bqeXfjb0q5OlRRMPHaTfBAMAx7a7UApKAEj/0pftbqKK7AlR8Wr8n
VP/LrnslhQbDauBel3J02zTSpneVD4Ua9Spoh50uhFcD/Wgo98WHpvm/Ezb3a18qPjyF82YQanik
uaAZuddOrFK4jLTbxLJ+uX7xJyjgz4o9mRVxLTyYpbwwR5yf2ERrMmbbLhPyukpRQngEntbbIlQX
tmjn1xWQX//OBqrIhFwbMTvBKj9Q/9/L+TXu9Muf3/nvW7TGr/LL9z14YQRGlBVLdAXoEqa0MkIQ
plia8CV2C79gZssvWpPlWiLwpq0amrCjKW4XF+tog1mUJutaX4G/2XR/oi25CQsT0NyrmCzE+Ebk
Nst5FU78V8UoES09rBk/jGhNxirtzrj3FTp4khxchQXuJNPbkJL45gjWBmvTPma9952h2VqEEaoA
+zFCQojKhILPsoSWL661gZhfYv2uSHhfKrGNn8J/9waiNVm1lVTs01TnF2sZvuXwKZGAUXt20ZGX
UxSrWM12lz+XuUc7Wb6JIXOMZNyECLTGm9E4aOVotC5f/HM5PfczJks4LNVY0QJko9Wm3RJbv5P/
Sqiu0r38PBKByk19cl7jt+I+WwsHYeEkPaPUobz27xDwiNSuwRh6AMviP5ovv0td/MeXiytLBZpn
6vF9XSPh8Y2XWsDoS+LR0oc6zg3//b3S59nvy+Dz4iIiUwgcXVQmVwPufQDsAKl1uAFCLRwAO7cb
CuJ7t7bKha3F3Lny80jw5Z69kamyY7KViU7Zofg9+hbI8PEYiMjc9vBplKXK1PlvRfp83l/u1DVJ
OPQarT5AFEf3Kl+DM19VK+uesPkNCJzF8S7N3WnyBlVIT0M+sKls1+J6LIANdvZRWBv1UTtWe+sA
yKuRFj7SuZuJk4le71oQshERsiSXm3v4CSsoHpsGdtl2OAYv6k62m6VO0NxBTZzM/RprXgC4mXCm
W/Q9drJzNoO7kh+rrb5D6bG06z+/xEjiZBVgCxJ0FuZN26+CQ2bJrJjST6lZKladX2QkcTL9Y9Tu
tGSsiLqEcRoEohbgwg3vuc9/XJ45Zj4AcTLjh1rYqlJJ4dB0SE8X140YbS5feWZ3Jo53/PIRV7Ll
yIEVhnaXt7d6n9gBIDKT+CnVyO8UQ3q5fJuZmUCcTOA1VDPFlDl2CalL+G9s7JwyPg2eduXlBsVy
vOzGGHUmZwvr/twTm0zkEiVweELCKE902e9pytYvxOfLP2bua5pM48jYKS94bOXCTqaadKzNP3L8
8/K1z690kjgZ6oBfwcYQIATqzX/ysevToFi7lvMY+iO/VNJOJFkuiarP30w0J0MdGBmb24aVIRMg
tOl+86PIsXT3yVGstWGjBMnOL5vt5V92fpCI5mSoF73iYWwb13C9XVsI0Ms4lTdAUOSVZIFhuXyX
8+9d/DyFfPmeh6qhCzMasDQkX0H9Vw0XltHPc/Z/FzPRnAxySNeOn8eojOvkBh1j2zwr0brtt+nL
OCODPty01d7UIeId+K9jHLQ9RLGNv1vqnZ3/7DDN/ztUUxBWhHeNO3DUfLLvr50yA4m55AqZWTlF
czIVFH7iRYhfx1VmVIN7/CZnA8puxTaQorW30EiY+xmTqSD03B6iLZJqJc83qXWqCn8bLTkp5l7/
ZNiDAoC1nnDx2pSvKcWSdZ1tLn9ZMwujOFU8J30DSx6OLorAlUhZfyOstCuSj3hca11ZO6vqXtgs
1a3nhuZkHpAGsgeVHtm8XgV7x22vdUHbVJFxZQryIScjYNvqorIwaD71Qme+7alyLxOIKfFkfLx9
4ECrFa2DEzsgJE0FjqgnYE6GlLgqwVQQr9f5hNS2O6HCZZODVEmC4K8CT3Urq4DpDWTEgDLguCbp
rhX7X6bZ8T8upCtDD+59o4L7P9zGsuhtWinB0jZkf4wKDKbagVEI3fRZbY3nPoqulCCFQaM428bj
sB05Gek5OHSlmGTdSOpA4PjOKU3gshURHo2u1G+LrHjPAoqFQ2XtHaJrmgSJsiSlD5WW/RDiqNoq
FBBoi7W/m0yHC246T1EV/UQhi/W6joyD27fxmuMLlZygbBuYMyTGxg3y0jhLw4UHPlNwE6fqmhg+
Dyl6bEgUCXDVquc0kN2G+5bUbeISPpQ9b2GD6U97U54uf74zw27q6ywijXrK0BDvY/FLq0eQYWs1
sS9ffEYuJk7dnJHe913X9vTT/FW97bfdIbn1752NxstbBzdQx1ZQZ35Yh25p9z2O6DOfrDaZDRPZ
RAo6FPjiOEupHLgbTvTgGvJDc2295Qs/7Pz2SJyqYTojNmJV62hyU3czgR/nMEqpXI2BkVrl7i8/
vrm7TKZE5AZBJhleyKmTKpWT21gvI6Xc6BHYErJuLt9lbgLTxkf5ZW0sCA8esE7QCztJO2XjHoNs
S3kaakxH1y3duLs423bJ7vLtPkve597QZJtUW0krEFoF8VhaQYauwbzuqCBch2s4ptWWruK+um5e
JI+ps36C4EcNYetu6qWfOz69c/efTKGa2RaFS9amLd+7D5jZ92OHUbiOD+PYWp6pP/s9Z+4zFc2E
ZWgAgkI9HDfOJpe8PXl/e4I6JMCk4VtbIPswshtnsAgTErufmTX8CBtgPkjg3n0Jgr0pDXeqig4l
0Ikdi4g7TXZiAhEAmBNIYXTcWkFGvQK0Cts0shEyYYDzLLlN56o+n4aGL98FYDitrkUF+fAuOWib
/Kpdu7SqqUzQZfJ28kF9hChVvUOj2goL09HMbnB6yoSGUIKYdUK77X6q8rVVk0DXnATv5fLHNzPb
Tc+VQycVRqfBN2Ni2tUkA5kKltNwSQY4V1MxJptZqY9kuTBYnpF8sVfS15Kts+HTd9V1vTD1zPyE
qSgdcF1aCEKPANNJ71JVeBNKd1fH0sJ2ZmbOmarRNdfFLmsOXL54D4a7TFgDid9WFkn0yvPll6Ce
H4BTWXqcQImtyJSxo1g+4IG6Enxte/nScxVXY7znl2/WqBwtLdIUyT5xl8AxDsxnW+OhIjZ+jdeD
qPFhFRydh6XN98z3akymaD8zNTm2aIsbcnuNYAuHjbLSFPLoLW3hjczdYjI9+2JMtC/1V1sVk00i
P0Rk93EeXBnaj8sPbe59TCZkQexcPDwokjt2bRICBa+KFny/cx/rZK4dU62IFAt9u+5BfttWRQYZ
WN5v/d1TY1Xn0x0YCH+zxeC3Z171/sIfPePYEqfeKQ6LmaAVdPDdm/iGQHmbXOJXzjrrpV38zCvV
x8H35Su1BM0VdW/0dTfymqRMsJS3GVZMcHOXH83Mc5/6GkLiERQfnD+pMq84Vva990ZAy8IHOTfL
6eNdv/z5UjOAYxxdN6OMIn9IwGOFJ2GPvXnxnDP3AybjWIp7oHqsBrZjudcZOaRZX29UIVgoA81d
fjJs1U4jEIGUSw42ELRN7VQiohlTiC8//pkRNfUlqEERpkVJJUg2mlWH68m6v3zhub97MlSHViFK
XObCUQdBhuyKQQaGqG+/d/XJaJUV6LqaSYPcEYJ7TwibVU+Azzoo0oXH/tnJP7MnmloTCPfpybfI
mQ989aMQ6qfO959cicRQMX+TDfPa0cqU0CgD85qCH5QohYzQDVdWRwL6bYRTbhWODIFW9gaQSYL7
lxStBTfJXKVjqkIWhrw35VAjHFbam3t529Jw/jDWxn0cr4d38uZ33xNri1NNclBnqPcFzkUJlD8l
K8gi+947nEp8iRJWizTHlCVnL0azky2yUnbf+jymAt+8jMuhC7h0BzTFNfD3tNFDlS1ax2c+7il2
q891sjdLhT/9fthZxWZ8BbiGoOBuOQU4qxx8mLN2Py7/mrntrTqZA7wmDHynFePPk6L4ku2AMiaP
pB7vTEhl+pW4CTkOiO4qeXYWXs7MvK9OlnIpqBVH0bhlp4eHQNP2ZGvdyLW665rFRtd4rTNDbAoH
UvOqALeCQzc5Cb/UP/na2XCE2MS/67tlTNPcq5rMFH5QKVEsaKHtdCk528Gt1SinwbEW5s+Zy09V
vo5ppUaYotMr8ztf/lEkGz96vfzaZ17BFADUEpsSwlHnI05ude8glRA2pNuy/XX58nN7h6nKl3SU
oepcKbYd+ckt9pK6rYqjTtJKQoxnaxucBb3q+fLNxnr8mVc9lfiSI9h3ZsurDg6kB1/7+/igbIu9
t798+bm3MP77l2UeHbSRZlkf2r3c4WE2Vmp0KzULK9nc8JsKfZ1IVYFY1yy7R+dIL13eRgBXVyT2
2P6+fnXvpC3jD+s5pOhv+kzEqey3kDN2XQbx35L1HMBpVShfXn5Y/0dHOfc2JoM7i4288klPsqWq
FTaKRWCQgPEuE680MBOW6ImrJke1nrnpj0Qnl0LV7aEf9JVTlTsVoCmAv/Qu8LSM0BGsJ/C2jqLX
rPykelV1bORlsraurUDZ6K13U6lk1Sj+DuLUi9jQyE6qCL51Zyknt7TKvaBvNedNCsO9IgU2Vdic
WNZ+aMa0CmEtuOpTUCJSE0SuqlL+WSkKOXRDHZPb4vRvPfCqOjF+JkSOSJQ7817fDHrjE0/hR2Po
IMV5UXzrc7ydcSaJMAvr3xCBV67THsjL3BPCuzYyEqY03zhacXrrt1J6KJzh2In61RAWb2GUES5I
YIhfD9e+Lv5sdf2kDfK96GbDMRM5lUuVSzawBbkvT22zqH5KpAYXqb7OYo7UvUVOi0gupBQd44GQ
e6n/oWmNso3b/sk3061jgnPQm0wmi6EC3+42OrKvivq1/25Z+c8MDdDBkI5uLDQnONky5QCnXqe9
+uwWYQMnRJN/W5mbbTlvK6fWiGIaX+oVsX3BLtGzt6437baMd0oTkxNitluzzm7rwNwmQvaSSPGt
S+Sl3egwDrKM2HKXcgZBIyfouN06CmOcwPAhewKG1eaja2IMM4U3+pMIkE3i5pfiSGx+NKLnWzcm
flMfmQplAhyD/NyV3JOPp8ZesTZKd6P3BjZASt+6x281quwRzPHBkhlTZVP/yIvqWcPivqWzZnum
X26cAbrCQAVHz4ynvM2oh2i3iiDAdDesR/AqexcH4rapwFI6nbqW2NZSlM6vgiH862UOUrlO2ESj
MKtXr1SU6LuWjvQ2NRw79YpnzylZSHtYh2n5QTDC3o/Mex/VXNFEh9YiscDxE5h+6kdEA1iB/+52
DbSGMbDP1PxbjFTPpJAoKPLiJzNrSdYEpkdIqblRagW/7PBTqPN7uayvAjU/WSZppBzEqZz91HRn
ixbolFXysxIXL5k6bFWBPD+jFpSjXFivdSPf5EQpOK1/aKR454GX9xoOA9gPC4A+8VYlcHClhVoL
jE46yGJakZFETTRzwl0t5uQ6D+5RFIK7ypEJwhEQ6RU5Lxox4r3v+xjBxOq1cNr7roHbb8ahuh9y
NV/5vXTKyKOu8qa9qdqEZJzsd9ExveqW8FCCQVNy/UmzHNRWdVgvIAPlmcl8KnUwSPeIQ5Odt2bq
V67oDivRaoxNWvd/IVO+Ayq01aiiYiLV7wykR2w877lEWckQ2zGfAXdkZRBtHYjPqSAlo+Jrp7r1
3g3afTzEpGikxo1QFAe9rt/9XMkW5tUZKYg4FVF4oSeJGqwaO4vT11hvmakSi2Cq6Jj4wilmVFVG
fZB7+cZE3r82Y2VTufpCsW1mhZ0KLIRAqXWRLHZbz/xNlhKN1ua7MruHzr+W1XJnUnc1o4UlcebU
qEwOd0UvRpCAxldkxddCaj4V8RL3aebtK5P9mqbpMYhfTnaCMKwd709SEMBL7vvltW/uHU0tHCZf
hcco8tHoj7xsmt6H4SFaDWt5I9qLap2589nUvuGHlIPjgl8xRvyxYfCPmU2PddXBRs6Oy+aguTbc
1MLRxmJVDmpNyW0P/mxFRrX7U25XhV2whu7kExJDdFyVunGWbPVzJ+OpswNfqkAkF10R6XEU2yPu
sFm86i2xG0jVwLrkdrlJblgpdzohkEtvbjzsnNm0fE4XX/Z4ZUU/wpN5cyXdORI1rghM2jp2vUH8
QWt/6Ww382lPTRxGmHUlOmlO1hblxVa+EtEqX/74xtL6uV8wOcaVsucQcDhQUiBYb22lwSF0vesw
wVudeHfIyMcO8sKOePZDn+zxyPZsMlLEKOwU+PYjS1nnqU9Ue0eqYdT+KvX8arCCbSUDocrEX6Yq
/w2AoS381LmnOJkgREEewCIpka0mBAX6BPQ2S63GmWPR1OmRlIqR+TluwVw1tujLN8nYc9a7jdR+
XH5PM1PQ1NxBs94qrIYICq1XiaTWt432mgbp4+Wrz72Zz2PGlw8Z8VNoOmPtRv+pWaviwJe8H/aO
hEqFYMhFl/1cg2Hq8giajiRFomuYGtIbH2JwhwqyYmxClDgURyPcFMxES0rZsSB85uOe2j3QLSRy
RGavHWjOj14PH2LCY9h+2qHqnQhteLn89GY+rM8f++Xh9Wbrh0Fm0jTPn3rrIQ4XKulz1x3//ct1
Ha0oVLesyZjX/3jK29AuLMtz39JkzPepqmT/n7PzWo4c15b2EyGCBEGAvKUrpyp5e8OQ1N00AC1A
Az79ydrnZqL/6d0n/stWzEhVNMDCWpn56QHht6L52BZw09jNiKC//34x/jQP/88j9o9PXYFCmrcb
hoTF5zTE1x4UgZRH3+TgY0T/lxHxHx/a317oeQAjJshDlF7nKb2mQ5iTe2lu3BSS6KT7S+n3p5bE
71rOJvA7Iq59tbFxToPuzsryEw6rwKO7COjXxLvyZSIELd82tfP636/iH27978pOWtfral2QLGqX
mkgMC6rq8m9r/p8unPPbOlw15doLZGvjbb/ulWC2p6BFLRko1rcgwf/lSfjDY+b8dnvgXDd2gCJp
7+T2tcfwweTszpd/s4f86RL9VpR11DXtvOLXz7V3O7r2CWCm9/9+9f+9VBLh77Yc8Obs4gKChNbQ
hgsEKuOpzAyKF5ybi/jvl+iPf+i6Lf/jZWm9sduqqzD1f3NcEQqOcyrqlebQpmaNiuRv5sB/11Pg
K13XyH/8pZV7oBWFCuO+3ZyoO5SZxwVQ2kcJDuGXv5/O/lXpgxDHJ5YBnwZ3Vhwevecmy7cEUKTq
8W8ahX+tOPBBrnvoPz4IILW1gA4PFVLhpHzAiZREiiRiDBJO4rH+y4b5r48H/sz1qfznnylyynrX
qD36AQnxoYRr/iK1/NNvvv78H78ZamEREhAi9qveOcFtRz//+1P3p9/727KMeE/rQzmu9gPI5U7X
A4P0l8HRv6tscTF+e+FlbQFi8cJm34/+jVNW4GyBshB1rX1eQD12wxLxjqH1k7lLAOOrEq9zi2Su
CAIVrlBVHBtnDnSx5CKyiGgaaP/oQ7WZhMb9aDYEsfz/XYLflozQkT2oUq1CUMiDUx5b9rcX+k/X
9rfFomdrHwhl/vc9sy/XQ9a8V6fgNo8QR5uqn38rOf69whHh7+pvfw3QSdpUC+l//zix/sW46jsg
+uT1bo7BW3cWufgh9HIzePN7CKAtDb0w0d0WqQExn6Tp/1KW/Psyj4/y2+JSg37UcA/+Bv7hlPF4
QOLooX4VfSyfru5v9+6/3zTv+hT9P2UW/s7vS0uNsUBlNrXXpn8duv7e+LaJ1Yzk0yJnQVT0UzaQ
7gIP1MMqnV0/kjaqyuVohQROOs9fwDetUz/sL1tFj+Ai7ApdoyuEnyCEdjtzDUMzwlKPjfLPYg5+
0G64R3DWOXTz54BgkJu3zVc1lc+uddL//q3+8MT8Lkx3Nj0G4YInRm2ZbZ+Lv+4tf/rFvy1McqZt
u7VM7c2bjZeXMr7OmPpUvTjZVUL3fzA4/Wv5i/ty/QT/WKjk5NZMTabZB6iPaHoVUxVptZv3QQtt
YhB5aXmsTFSfnb+MgP+134M/+NsK5gyeXnOJUqlUI2JsR34GsHOIfDUk0tO7MQDzRo8tOJIwc/7l
NnHxp8fvt8VNlWik+j5UtzNkpBxKP6dz11PnjBcHAGgXsNnc2+45iKTh1sZiYscqVwlDnJTK5Vsu
GotO+QjRPJ42T/cIhcgPAwt37uymqtB3dIHelrPbcoOB2AdIT9nxDsxSdOsxviv7/hZsS3zdAE2+
zpAMvcoiEhXq3dHBvlZ2F1b7p7UMdtqzyCeFLgwRujvugMqCaIYn63kXt58ebRn2cW/s4wo1FFr7
c6aX8mzG+bag/d1C2wvlvQUUEdbukWN7DmmReFpfwKo8hvW4b/L6ZKT49ld4KDxa3FfbejsU+Z2L
QHR0XqcsBGjX9QYnkld6aVu5Zxb4d34PeXS9WhIvyu7drkKbpjAPDizep5Ftu3DaMpAnXqsCDNmw
/9DgsvOWJQXvQFNfEQDc0zEhCr1yyupXJUoQhyWV0Uz5ATqRRIohaxbTRIKoH01Z+bGsAwF8hY/y
05ifjQ4+RuK/L5YMyTIM52ouPzo9PBoZQO5ZH8nSTzvbLtFgEBTuQ9xQFyCbVuglVxywr7X3AajV
D2HFjzJowTIMSgq/9vbm5NJmYV6fZb6E19nEmM495Hh+QRKdj9CCeey4UE4BdzVfDb4WOJf+9Srr
z84sb33nnNYguK0aX8e0q67Ew7CJbc0s1KIlAjsp57ENSWaU8+FjMh0TpAVj6pGVzAXpySDgkdH1
XvvyxzywW8RhnkzXvBcN7RPBFiDhK14kpSpPK8JGoIDM+iFskr4WLaZK1eMiyzKi63BnSv3s8WaL
OubfjX39oXh56hH8vfLNifVg7uYAScgLWyE9bponVgT4b7l8quC2PXtwWjyXVH2PVr7RGbVdN7Oo
9oYu9bvtaVWYIBCoblKX6ocRIKQrGuuRVu5jNV4pDPTXYMTT1IWnqhDP04jpRD5i8Jgv00c3Y+hQ
hXqM5lKc1qqGns/fSzyBQGOfO6p2fQdDQT1Q2HGZ2cm1fWa1dOKtVchFh6F+Bo2S0uZTEvKLcPFe
hvlXN24+/JHswH3fe0Y2wGVsxh2fm2cNz2/UiPKLL5LHbT49EMwmYwi+jzgRXDZjZjgbhirpSh4D
DksSBolvXAYM1p5x/JJ4krM2tDeIkZYpBPyxcYs0VyTTrXnfCKKMfJ2/9wPSc+AowHoFbC0Jl0i1
zmUwGwibY38sEToP2jf5VUNC5DF6AASEQ24M912J5AWi8hOCJm+IrO5y7o3xwn3YOrR8hPGMJBKG
ecUnFi+V7uKpV33M13Y5F26eVq5PoiYcnkxfZK5xwJEGPNGpjnnugdVO7BNejrMgZFeT9Zol6onY
leWdDoMf7exdbLDuPRDoXZlzaJ2L89L0z0NIT3Zs6qjX4gPZTbuxgGLL9YO7vgjxxKymjExR3rK+
eUXgeJr7W1oO9EHm4qGuga+fBEZlCnvVwFEA1m0kZvsBjtJu6fOnfgIh+5rcyYZuih1pNaK+0UUq
waeFQgcydC8HcdVHZ4wcJl6lS4Dz57Is6fVESKbgXFerTCRrlxiOsDjU66vaEPwdXhN6ium1VO6J
qBZ+h35E2tRS+t+rXzkZrZvbUPAvu1R+spnlNKn5Us3+O1EjDBLAySCmgukihu3yVyWWwyQmxO6W
0EmhAwnbjL9EIme/1q2/nUHCds2EeH6MYfNxuXDTNjeqFjnUYkA/h/LCC7TKLQBzCHWMthEfGbFU
WEUUR9bHjFTa5YmHNEVCxQey1r86Ch0UpxertqeRBvHW5ycxdZEoysc+7OKipHvrAmW61vNXV+Ht
DfzY4NWPHbogKh7lOPEwNwHU3IPWiYY8KcPyBat8Wqn6xzT46YDnBFJ5Jxvxzk6V3UEGn7jgbGox
7Ee3zqz80ZagkNQc4olhSdymBq6e3Mxtex/M7BtoVB0hoHRfKC+eCH/G1juA377ewLWajUH1PQwq
LQx7qEX45bQvHexGkvoXNU+xP80HYfMMAaYxIvBBrlTJgkWtdwmwBQqzJkfI1AUgNUeKxzWafYfn
Nx4bP24W9jhqb7ptAJpGzF7q1T+HYhuivF8QUi+378V37hZQsOvWuanW65KkbLyR6R6D86TDaVHr
Ciug30VStRkDllNyYIPrzUHzFZ4EJa5Lr0j7ckqKqo/AqUPuQr5zHDIljjAZ4IQPA+G7UE5HS6rv
3FsS4M9Be+YuGLJrtrnlFei7m0PcZCK9J1EHmc5prKbgkXn8uA3XOEMyQu3WHV2CDWWDzRtcdGdL
643xdDQgYLYlvDRGVPES4IXGvu+hY7wrPB82nq1o9sOER2EDvwUweG8ld3BuJh1UCTZQydiv3+EQ
JkEFeKe8bIGO2PpT+NN9rs/wk2WG+K8ajLTRx07jFh8GkzXCyR3KsQuj4R0lywem3k/NUKQtNLJ+
D9p6IDGCB5CmtPsJYGSBVMOR0CrRjXkmZo43se3bQu28FpkeWpTnjY8vBlEwm1czlA/Dh67Le2VR
yfsMOF8ME62g+N/71wqLFtbzISXedD/n9NC0Pb4R3GbGCa/ihxvuArtNFSQGIkDgUvtjciVw2Pqm
pAQ6gT6qNnDaafk2lsV9Hq7nDQZNfPnl0LF6N8IlFPQ0W7r523XIWTgQf0wiBILD3hqIRgQg8ADN
5jvT+/vKM6etdb68scT19Phj7/mf1SzQNqJlLBmoDWJqXmhOAF7szLdbmttAqYcQc3g5Vzr2V42U
QQ1DYg3keDeFF2cg2VBXH2TlR0xNf3VX/rE3u+9+iRuOI/wr/njkCrWT1rlSVuGzuw7J1xG+QxRX
XWPvWl9moWJv5eims7ZPtQ/1hzAERDhyX9E5MbSCVAAJa47e+23bJvlU3mgHkamlC3hl2GL6TqZv
IseTU64ZYklBVK1A/ZunE9KB8v1SzsE7dAISTIduayIIR9BkH5o7AhVsBPrHbg3by4rtsBfyseos
5mLDsteLd+PzMIww+b9DqN8OFfyQNlTvgUYYD60PTcnswZHP1yHfKeEyEB9XF7kmbvnUtXMDtYc8
1UCZJHPLx5vF5x95biDKKXyQntgRhGma9KHjX2vOot23dRSW4/jaLcvOeOsvZoovu7E2Bf272zvW
W46GLDpZ6XSna7YTFMkJo7gpJ/5Ud4iZ59K+mLzZLwoTrIWAAVFxcAgbeWa8E8/zRsjJNv30Cz9G
UwUroJyaKqGo+QeB2H29XOpxeSIeSZVdz9rSWBq937Zpr2SfoImUBrY9zY0oju3ilhk3xk8x/41p
bh+nufhAMh5MbLJ6ZXlOM3wMLDXdFeviTlgU1zZZw/In0q2CJMzhMCYOn6KKSb43qlljPJB7EiwQ
L6AcpzLDhvsiPdshXwPVrBI3ed//bDcHCbxu1lcNTikbTWdbHz0PliYkFPE6OI4NP0gwgxHA6923
xLnw2geCpsAeh7iQGy7p9aoizn5qz7mo36qCJXioz6UuvgfPTUP4YMbcnFvPfTWNOpd2ykoBIRWU
MXUcsPERVMwMS/8+n6c64kawFDCfI+y7n6GuTdr0nvulR9xyWk5j6rUuwpX0ubDqqZvyH1aUIL2h
ggRwPg3cDscs+qBLP5XW22lFj23X/Mw9uuEza+ha5i3ZgHJwxHZpzfYQ4MimK/7RMX0Zw9bDkQOw
9LlovXgFSBjBXilIsfG6Tnt3xK7jtvO+yDcEX/Tqa5nDA6xKtxWx6bKCA+TarU9zPVxkA2QRp0MD
oHv7RBlDm5B9kR5XH5bbo5Ov6547UC2AyL5cr0cHYhDyxPPueS4rJ/VW2mdYsZGfM4GaBF3yk3Wc
OZNLF29N/USc6h5AdJDhA4RNbUrDGNgUU7aMMNGsSGzBfU2ZU8C3tuW3W7G8jUV16wHSk07r8pTP
ot1h/bjZAPt5N5LdIetYndpqskm58jEqTH9NRe62PTUbzjdViUDRALlsPk9sA4hJWA2RBQKo6XDq
QoiQmy2t68XzZu8NW89SiBmWdzSJIKZV2CiRiShX1OLBEuVAsaWjRnHQFRxBbC1in6EoShdnTkZv
uSvaILir+vG5/c9ZLvhQyBR+ceqtTQdBjnoYsoLA0DkQML/59gMl29OihczGjSBovXlcwBwuWwjr
EO16WFf5S8rh1s4occDsnYLwXJTQafEeV67foB8AzIKZcWcLeSNZnuCqgxRnDtAk7qB5QwCae9cB
J144EJyzvEnxAjz2tjxhJaa344rl3xc4XoKZ2IW4KgLCBw54bVUfS3QwQ1LFjUsK4HFKkkJe2UV5
mb+AU3P0Stkf9UQh/anCNcu75WveqtQLVeyUxTeUXTDnbDhVBhPShyBd7PvupvBERkn1WAI1RTa6
a/CH887FrshuWo6dNWf7skD0JM4vr3k/fWJRqw7aKf17HGHLM0W3/uguC39ALyxxFCbKbmANkMfQ
MjBxoxrLI2eegmRcwbGCYM+MsICuC0vrLr+FS2ZvWXjTc/8XMln2Jd6/fkLOlFwzUgff0rr3FaBd
iCj8FY40TBFXl1Wqud+W7r5aSXFejI/ktK5DUw7nvKUJgy22errNgwLD7UEGOLmyEMQd/4e7NCyh
zO4raMwSpugpVE2wm2bu7aZKiv26lsiw8tbHrbbnHnhdCNYeSKWvwZvG248GgQJBWR0a10nBHxRP
oIzidBquUxosODYFmzkYyz/ZtumYMOgSp1qlTVDeVjY4yXpCOJjZdFSpdicREzPk3WErzA7IsduV
qW+YdF+2ZTlYVv1QGDpbiVN/4cHf3qM26dnlapywY5sWo/fDa6qDr4sTm1gibU3QzDE15Mf2RPz1
yxHOPR70NyPyx1oKRDVfux/S7VIJpYQ3iC5d5vnQQzcpoY60DIUwQJcI1u5bPMh9k+MMCggacbFT
1fQMmeFYgpYW3gVyg9CxfWx0q+F76d8Vxhb+tEKuZd+5KC+s03vXnzHLCAcFqDYMH0WQVA2Wj9C3
ebwKAhibgSlKb1+bGBEvBAUspKkZcccMZ5k7KfJo69tDuVYX7Gd7wr2Xwise85XiGMh/DFyKWA7m
TRgIvEVzFsLNWmYTieUm9l0EcSCkesJWgC6Muh89cmlUuyWr3xycscxwsP4JcnLKaHmCnC/O+2KX
6+K+DRlJpqD7mMGgdkqyI6578oU6VUP9GpLhaS2imThvpMoffM9JBlQykNbEHas25G7DbepWbw7y
sFtq7qyt04UBX9ZK0UTD6u/qwu46v0wdJBAGM/9VGQ/vMdYNZ3DOkwjedDPU2RU22nKNgoWZ/UCA
yGJ8RIKNwFFwq6NiBJ1rCUH2GpUL3MCkdKyGACcCXYN1HQwge3ry1fFwud11hM54wn0DuEAmvSYf
WntJrppLTSziZAIx4b0Mxj3lYIkj/ldeViBRjiur5wh95QBol+kT+YkKfQ+WDh2JHNMbLAY86eTy
gGK3jRUiGlLE7GdDQw7jPGYownc9LS8bxxmyL9ULWQd7arR/Cufic97MOYAMLqp7dPeGUMFnDGhX
tJDlBNbxjZ3bSJKtR0vAXVNngznDDFREpQo8iDYZGrObj2kn+ko4IrmfHhTVOzPaLEDc/x7S6pPr
wcUXkIMY2iNON7B31Eecy54xHGriqXYfigY0jbBsD3PZfgQOCdHGIFkrwwRn/9tpzS8u8h/jzQxt
TGe+IXFRvskAAWnGsr12iIFoPTgjemJXa2e7Z1t4BzFxe+DEFZGuoBCdB+80YaG66evt1yK7Bjsh
dOG4zDihuZDAqrm8GZT6zLvuzSzhrVi8RAi4OFCxSNs88oK+r2X9PIW4xGxrMXPp8iENOe4Fotex
5prdpNASHdfuGXf22LFWpVOLXdR0os68qQO1Xeb2oFd3gDI7RDkuZRXz2XSRs8xb3Pb6Puz0eS6L
Iz7c68LsdO31luCQkvdQ1TYKcmw1vjv+MBCNQ0QcimxR7rFa9UlO8mO1zb5oimS4HtZM00Y4g+O4
gvNv7mKX0A6i4ZEeiG5PujrT9+QEZ7cvDtMS3mysvoHgFNkNzdBHjl0/OVCpk3GSasuPzYBedWCQ
rznWmDmhRkLHr79UYDMOcnypPax3+IDXo/SEFtN4YybsnMQGLCJiObfoltPOwrTeqcumzfe8IkrB
RaexpyGYDG0aBo+qRftHlFtqCmQRiPmsqx+hdNN2rE/Ua3eVxvMQFkk9mXibcBruXlY3RCvVuTgo
3Vs8IeMwxMqbDjp8o9Wd54AKUSJsroJCrIDUeSwOs/9NCwF5WsLKVxU+lV4TV0SlOEvvQn3gMGGv
0osD4F8ItQ8rFjEogFaO342MfRrorEVrtmiCuPIRaoqeb2XCzEO/hLaJP4RZl6NbyD79MUDXuwAW
Bit8XSfSh17CAdqymngyWbGj/MLB3Fi6lBTqPBG0X6X+gVzhGMc/Bcs0+1HWA5YXhEER9rkKdNTF
/N2EeQyU59Y9o5D7LOmWLFiEOBw1tHccYBnZ1+zBNReuL5hERErddn71CVHZngCiZr0hGRWWCH99
XP31wiw/oEX9XpS2Q1yCuyMMn4z2yGnxaNSNVVT58Fbbqn0M1uDJr+zeTutnJaFFrsjeLThMQiZe
pBvV8/jWhTRGjxf+CDTn+PpZQiZU5x9hVR08M51dRj/XOnxm+oa3D4t3RqMs02vwWjotHlWhbiZc
52HoaDyM3SMEUjE19AXb5d3U8N0mna/BNs/ejH6n8n+2KPywCi0fAsaErt8AHp3ONanQfukSnA1v
aeXfc2fGk4eEB0wrEDUPRXFjtqRAK67GKtk2btrTt9zjke+ahGoMIHlwnCl5mDqScN0+6F7t2vUT
A9as0R6u3N61X5PGy4vHEAtE2sAaXrX118zR24R3xmBTY3gtvBeQNCNE4mTYY7DTo+mPlbrpR5QP
DTsoATErtU+QUmWKh3uDt7vTIrlKXgjyYAx5c3FnwwWc07oGdqHAFZrOHSFJgwN+NQ0HF0Ryg5EO
OqW4X18aAVjt8FJ2Xqqq5lcO9gR6+HGBDduD6wN1yynECWXmh2WZM6gkHeI8mKK9ZwX2iTpjeIcx
ST8pB/xIGx5agrW918EVMHrfYwjRjzb2PHKonOAOHpJoNEtE8t6J+1X9wGt+kqU+Du4vpBelkwr2
JSCR00pfOvDj6lUkqpzWxGwdIJML+CRudTvO/IFP5gPZ7WuMru+bYe59AQtI5FF53xsMy4Juz7eN
J+5o21QPMPYAehbRHNDEwf1ckSdcrQpesuKhHbEwl/5OC3K2G0jtg4c2Mtb2AzXfbT3+GARmRTSp
+gWjKrrEtspRxCIVVqFbBU0NgNAIXL4+PYH6WZMlQ9cPwT9f1AX+ld4CBr0fsR9WH23ws1rfRB6g
oz1FA7t0NYunpbzvmufCVbhhFq8aLvnmRgED4BXXSHp8bzeQ5wCJ1OG7hzCBqtXnEPs8nHH4Qutx
af1LXn4LCg2ycE4TRrBoc9QbthFW3vbLq0dTueVPzioyw3ec91jkEb7qsCZe9EOx3Hg2f6ob9W3z
Yhe4Pcpvc0N0G8Qtmb5yp48QtpsoiURH/bwxvF7sG9VhzNA1DvLxDgZzfEZnFyxvAQauevqiDo8L
OaR6RXxu3sV6ZEfVor1l9GXBpB5lKhpAxYLu7du0MVRwHn5bHRtGEwV7YhE+5Pwur+EuuaYr1X6K
Of0tDhWkv2eIZ1mYjCZ3i8MRxxcbM/fcahyVyjal4P50EywkJvNC0L9XGPb5zxVxDAOit1dpog3l
imY0w2YMspC/yxsbqxHThuEiENSN020TqBSmncwgLGqq8kvr2aOHMCnHf/e34VVhExf/4QBCn+/v
V5rj6H7vFe6pL4a95OQgfaTGF5fFOHjdP7f6iYKzo7hMXIKIOSFPpUsSWjaxj35zIZHSVYwxttxH
LDDZEIABwmk2o8sadPYmLEKcs1CYQgSohvLUIWxqhvsD/ZeD2MyuAYy0rnHvLM4pa4rWQMIDc26a
N4EbgaSo2sJnNGEo3mDZu9sK/66tcQ+FhpTwdS4kVCC/WkzObV+C3egks7xf0BnBoC9ax2lH1Tsk
VNj4H1b1izbHzX0OyjYzLouHCXqu7tAM/mVCynDfYVAW/kL6bsTD+wJFTdsjrNV/9LFgi+txYQvx
2Ie7hRSnbXJQxL3B/ZqozmQIX06RLIsYuS909nfLaM74cTpPIiYL+tE9PdsKoKbCQ6lkMbVaW1BS
0JThbww2KAw0MJXAoGBLXK+4GSjKJC9/WkWws2hHemCGAIYWUVTTrbi15YvLfkn8g3sBxtvum3Bh
HJvbg0GLOURrh89hKlue1PDdYJ6FO4EpTwQ+zw6C4nRs5mxAfls/iWTAIlP3H3QAb6p9cbG+DmI+
jkGBEI0Xhc0/XLEoeACqNgDH472U6C4M4U+z5vuZzu9oySNMycdufQ1e6090DT6YXp48TR7g7cdx
DtFCmDnVUTVg/di6j9DigNhWiPbzsPtidyvRM1YFRo5Fi8ULmKxJfjZ6HSJZSbxBnRtJBpSv9Y4F
BhZgPGdbsJ4QgIOVd844aiJ0sqIQAyGvhlDJAj6KAcQahIctdDIY2Ug8OM07oiYZqozcS7sZPfAi
+BoCnEaKt23sPiuwejtgAZPAWfeVdJ6nGmloCnHqgu+Ryj75Kik1O/ZWpKwkdyBPvCNWLkJvNivG
7aQavaOdvlBhX5tGZyMcXcMURpg04zFSmKz69a7Ygk9Om0T4w1XAU0ZgyiZ0Ani3Hm+7Fq6vYn6E
VfILh19nVw7IvsWxTobq4ks94K0xVYpIKyh61JME62hkQTrVaGchDIYXzhkNwWw0CIxbwhQQ4UPZ
TQcGGFygqydYQe+qgF3Guv0SQ/ljCcNH7k3vddHsrlVaPXRYAOnOIOxva4N0m1kywVsIWPDwgGPI
XRCI+1rD+YKnSVfFnAUjiAMVuqDadrfYVB4pCoW2lxFY0PFGvSzAv4XhKHTvQ9Y9T3Bo1i3Cl130
WyvsyDPbcXc+ccmSzvWxZbHHdhAvM1uyvh8wC+jhhUJc/uolk+pkvFLvoK6PIagTSDqPYXiMffgN
C4LQv+b6rHW+jVeQA/Qvv/zRQv8ROD4OsEsMI+nAg7RBT2BBlEukNNQDrRPzBk4y6Cl6c+kJyHwI
vPGjJbw2jJY340yfS4ixVTe+M0EQ7hPg1MP9cjiuTY4psOdjb2JnWDIRTFyhcJqx1vnTmFEkogB5
DTuNgy8CGcx8q8iIADLqvkgHps0p9K7TwomjFzpq/eiKHAoHvEtH3vofEJxMt47CA+20aMpiexog
U4E7E9H7uiMnn8E6a/0W8edgyvi2S7WEfILl2N2L6wNeTuGP0KUYZjQ+x7MLUUSpuZ8NefkFDcJx
wkHY4h4kc7Fm6+qMNzM8tSF1szxoqpj5dokQnmhjx/Uw9q7Hu3GAO5RXj+BY4KGHawkVLjrbfVFN
yYzldpeHHrpaMHInGCLFIQKwE0kbfevTkL3Ns93jaj7PBpUfxUxshSM6bZiKkfoBYU+O+gQD/SHe
Snqwfcf3jj89y435EZjR0EIp6DdcN8bl8CLm2bjw2KnXHuxL44amIDZ1zJf5ebPil4dWEZaaxIfS
bdHT++pu2erUOyaR+8Yw1WvdU8BwLbTI1o6diBQ3rnQOxVbweKT0e3DXN2vR6B9JFsx058DtgcJp
OBCkHQChS24G0754GvXBWM0H1lGLe23hDoM2IsgFxioDDlVVUsxoIAnX/er74FbN8kmKEUXoAv9i
kfGaYuLlp+4qsDWiA44Z2oOZLUGX10SDoocOGHExodVW95gsqA1dGj13yN/OfTAriOwgxHC8y0LR
g6QeJEhaBDhcOnQn0GfBsa/5pX1s3HXu6WhwcpFVDWexxvQx74dnXgQ7YNgFZuXF3SxEneqGXoAH
P3rDvC9NWWPblftebfE6LPflAGOvwVwSo9cEG0lcBc7RZ/yZFuwemV0fc27Es8+B1LBS7HqYuFfO
/QS9qBVlMVYm+Hgv4qranDBxS8YaAdKmH3IoY9ADRi03m0LHlvEYQRkPSBRKt3XBBaCvcHb4aGCj
P0JzOJBnnxaIIR5hSK6hw66Z/x4U2/9wdh7LjSPbun4iRMCbKUFvZShTmiBUKgk24U0mnv58PKNz
dbtaET3t2LskikDmWr9dZ5oL8TOchUz7JaVbodsPG5yoM1xv1CxFYd6riinMddQvvsR0MVaF96fR
/IOperQI4PuxzejZrSLB/dDZ9Sd7xLIfpp2Ox1cF1S4u511b1mcXQ3ei/OTkju661PxHWVm/Z9M8
Z43c8OmXRWM8+5U4xX4ycAQq/S4bp3zp+QPUl5HY1BV0B6cgs91JXjMjuTRu9JYzTPVSf1KE0Qk+
EDHVf1CKnngFmZhShb4OEbqg5ViIfuGr6ZcdwZbqmXpwa/9oxe3ZRb7iMkkOgOBtf7u2quFUtuMd
/uiLo3dM+nIlZL+QXndoHHfvtmLh+D0gt7PUTHEyvHY5N8M2T4rD0NYnPzW3fdnujdZezglEiub3
j/lcXbtOA6yO3vRppklcskkEKnvBybUzpfZaC+cum3gWSjvYenzOiHJoW1ovcxBtorl8yY143cxf
UPXrrLY2tVVvfAQIHFk7wyEGSE1HM0PxGVD5E42shq7atPr4OKfujuzeQ9Zmv0x9OgHUbOhwS1gX
SpyTCbNRNe/GwFo3Sn8YY/2+yJxjGfdXtHv2wtTkpWeV8GC+8lj79BK86UPcox5X54hm6SInAELZ
2WL2opdSV1fhsR8FvXX0G+OxyuCc88Bk4cVpqrv2afK0xzSzg7DRJsZ/bEJB3V9MY7qi9DvHRn7Q
h2hnGPqua9r7aej3CTKlhdtOn0OeA+oIf2DHy68q8XqMRSCDCadfH/k33GT4pQsNBXJWfRFUSCPD
rO1V5z+0mfU1ZWQwwM0+o1bYeFb+VkeuH7pNeTQMaxUl/cmQ6PessftjTvY14Azi1ptzuNj8WtUD
pOBkjbuAoMepdNfkIdN654j9pAjPnbXpF0N4aJguB0mPF1QUh751Tko0iDMqtCxaNj2no1rno3+I
5uYhBSnTh6PhKsgcmKih2XTlczD+gq83rHZB4JKbML7E0WH0MEy0eagmwdsb7aaUuaz2dp7mr4JM
7ZOMDHivRWJDvWadavwHoimmeGUKM5wYMFQ9hw0Yhmacb9dvLtgEupM+24eCuMib/kOiQjKH+ak3
B9yR1dH0/QfddvdtEiCnaUM/A+bPeDZtHrDe4Qv02AsiH8JZiPKhlu4GfRZ8dLsi4OggY+1VFcla
KxiyavJ6gv6E0f9q6NO9K9yRjq3+TzOlr9KNHlkn6EGbO3KF+3zZlQOiKpczt0IM0NLlqcWIXCem
qPlG5kYoVcwkuegVAcRm0nM36vkT8CfLAsGdS9OMLyrnntCtZ7vsPnzhHBuAjBHeM+ySKV46tfVQ
EdsXuuzadcK9a8mjhFYCdfUX6QCzAc56GfpxWZnQ9IypoetFq9ip1zSqnbQoiTcpOG5tTk+prrZe
11ehYdWvYmzvozhbu/64D6z2vXDdDwo6nM1wG2t86JJ6hrBJbclh71h3cVSaCzu+3YcjEsOxmC86
QWoLEySAOqH+KXC1c+cB3pntSUYQWoXVvJaGy+SWdnvHH7eug7l+dj+iG41WO3oWJp68i4d5DJsJ
iWOkmeu5GW9jGGL5ILHU0ugIwLcj73cQ21dLkrAz8z10C6MbWEK1jdUDHLQeBFKZbjImYp39Y5zj
G+k8vYPKp5CfQWhrxslIRyD5RpfpPs6lC/RbpJua2X/rOcYFnvfdmmvggERf2mmBHhxuPRE9+mik
WnmSr/X0iTS2MGrkus3UfdDdFDOtch6soNnIeH6y9ApxYzLz0Mtn2KBDXfPkquA4Khc0noU01+PH
0e/2mldCLetsywZAV+rHv0XMUlGOtyLMaDVbku/fla8JuQ9xyoRgFWyrsk+XOUgvQZG8gxaWIZPL
K9XJfpnpssqF/6mkvm9QYDIfB8j9+InWcGxSgxm6rTzgrf4FwH5lJQbq4a4AZCDeWutfar/oFlFA
TIhWNndGYbM8RcFGt3t6oLxypeti7ep1HWYJR4kll8rKWBVz7VmLb5aiqqNgRlCxR6Sk+Oia5JLP
wK1e7D5URrBJXO8ad/WGiQft4nDS2n5jOnm6VEXN3s7DVpjjtlXi3GnTkzEYFyrb7oPRuExuyq0h
n5xGba0kuFOsbzCC5yICQfS9eqlb5ap14nNhtEud5aEj9LVxWkT3ZG8gWTU6RHYEwWjGsKENOgSu
eC1y2r7m/HZbrSaR76Wmr6feunMpRHNidx1lYlcP/dEhzcIhS4GFEkkvL/nvIkr2tj08dCSUd5Pf
hv3kXwD0DuaIqtzPDZjsjnfdbsa1iCZUzO2ZAJJy6dXeHwprTm3NLVznTQ6Lrz5nt9iJJNPW4JZP
U0OCo5O4r5bk2AV39qIsCvUbuBj4w52dWPpq8DqHrRKJUlXqr8Xtiuc8u0/q7py3VobKeUDmQsw6
aCMERT5WEl6QZUGU80tVZzsH6kWviP5WZbWZsJIszEHb211/tu2KHBHoLbPeaLH4SC3tNW35/99k
9m4K8J5zHmvRTgUeo6RUPNGjXKVNcKlq8FjepLAxOwP1lX6cLONzqFLSTWyzBBDo/qRQR3nanYpM
/M482Cm98s/aaG2cG64xWPHVMdP7Ikm9MBrsYjW60UY4Neq3gkQO8GdGhCXH8LJ0hkteDrtSeseh
ql/8gq8ms49dbK8z5X7YQvuUkO8DRyeoM3w/r87EIdDjd06K7G3Sk5Pg4EdRc7VZxFf8vI98nI+s
aVtWsKUR9A8mPZdOPmwmx+Yi79Yev/6syHFAPB8oBCK2txs4HZwObUCfoJ4aYpRG8vkWmWal9c71
szurI7VeV+spgyUeKNRJIkjYDsEnQ246XJx53nnZfG+WamM07lpa85kYF/yI8Tp29SVqV8D3Hqwz
TsRi9v1d5g+rIifIzisQfQ7NPiZwxqjq7Ry597qrDobr/kZnAoSbZvkyEtMGnGkbROLIKQqYnBng
uE7BqKrmc9EnR8st9qbePU4+U+PcdGHpAbqr2T+0QRqFA1j2HoHkDcEZkdk08qhF9Or5loZK+qYN
aam9FQnSbX/21CLBIqBP5jpJBZYD623UrJ3wISN6Mil6NMjMbau8RnTcj2sttZ6nFNtwop2ciSJ4
AzlKJ2IutUbgtvMh5zRlIoMUREbJMpVhJ6u3Np/WbjAeC4xOC7vMAX74XwfIa3O7g37RKbBV8uum
Zqg1CB+necvifN/bTii79JQrbz9S19YZ/Ws0tw+DSjdaaVBkjmiwpAyxE299hAO/HgfaENFSoSOi
fmwxKkoZ5HwVKt7wpLtoYzhjUNAizwCqnfbF4EL+twfDR83gPM0SsUw29cugKS9WngaALsZeL4d9
7Bbn0fBWDeDM5GhYO+QipcAkNIJ53Xm9uZiimBHIfO9Aw2pTbZBFriY4ruVso57pUPsNQl8mZfHA
xxVwcfzRXN1/FxAYeaBd6MDc5rxYZftstOICZzguXX1+ZhNf1xG9uyC7XVk+ukLuEhUdpAOaGsnd
6N94Y+eEm+Nc98Gxa6qFvO28hrNqZfYyK3MbGM2hTX3EHyjj3GYVw/+NaX4uuj+dA6g1JBrGnL4R
HNDtqmiiI53Vy1KLN4AVy9iTa+PW5JDdTjGDNz1xMeVRIYYk0SNoQbABe9qqKm6dEEi0pUV6vK+d
i2ZkE0HnYSEVVfq4B2jg3kd5kEyUFSZLv2mZhxt2vGbZWBNfybWAfmr8InR0/vPoc3WpHd3ZywDH
z3jbifDWpEH8krYRu0a7qfI3kae/AxFcZOUPi3iIwhY6y7Wc6+B7704Tf9pdBlkbUzJTr+amJuzA
2GGAIk1K7JwCFat2RVv1eyj0Y+FMays1j72A0jKKJ28CJxsYWUq3Oujx9NSk3CGVmR+0vl7hdApL
zpRo/tR9ca9SyiNL9ZAID9OAuhY1jEzUXmdDrdD5wBYTOjUxJBXYkusx3YmRG7fBaRUE23iaD61s
d2NsXiPxKwWGbSz1KclQdsyIzZLQ0EEV6z4ggirKGz5B2SwKT9sUTnHxkWQ2AMiF8DYqHddZL1eF
ZlzalteA0DkwdH9tFvNXT251qAV9uYIlR0mBtI8hgQBovseSCroAH3WJGKhDxNgPWytvTxr0xMQu
dKOva3O8NqW3GhvvqdI+oqLei2TapkXx2lXoYnUvCLX+Pa9vmgKd25Tuj4KzxAw2REcCmXRhC/Cb
xFnYKjxgqIw57hfCTJYqAGUZi1+z452I61oC3a3kpFAs3jjO9CM2wU6lhdUB8r8Z2juKJze+4671
xtnl/MkJumN/RE0Lq5lAyzaDf2xviuOBlLuqdq7WjbFvqJYbNefQuu5dben7NMk3XuOfNO0TufnC
Y8KIev933JP3c/O+Cp9OjowzhjWixD5EZSh6w4Vl1/eZIe8R0C/MkqO9/3Dgg7KqnxdGTmFZQYCP
IZ8s9TjFfrrwJnIqIk0dvKpduVH8Nit1ln7BysYcx8PpjdPCaAH8FUtH7S6yFiiZ8IRG4iiok3VW
GEtpz5j9qrVmJseglhyACJXyKFilgwZeXOzKjhhFGpqaaboT1KskVbQfhNokfJKJzKp15ELp1uaB
NNKY6tPq0DrCY/Sq+Pfmta5uTgVw2QXOIuQqwSXPqBbwsmY9JS5ot3MYgBy6agBP70ok9t0aIfzb
XBIXT6PIlivdWwwabV6IskMnzsA0M74gwuHm7FcW6G+oPF0AtyKIdq7Lx3PyX6X/1Q3GFrTv1c3z
XW8aLwiol2kADWyM56BCS8uGjxDlOWm6XTE2hyK17pqgHnFtlcvZS++7TLZ4FYqVQlbSW+1Tyi0H
ToOlSvZ3sHWrpNX2scLNZyerfngxpIK7Tpad1k0ADvZXZ6ilUzLvzcW+QD6K13w/FeaLVN7znON/
tvgwer7yeUMYWQGM4Jzt6r7o/L0fUJiBq5JxHD0G8gC++UOiZ3dF26/KnEtUAvyzpJ8nIda2bHaJ
F+/MW6eM12RH1GWhKKaHue3BPMS+MrEfjc2OXORtNhhhaaSnqmYCtYdo7xraKuvMIazjAX4uhhLD
ZzSVDX9Lw/3dxsb1lrbeuME1tpJ3lQgonXTdMlh4loEM1Ft7s9xpuAhNT9uV+NFMmKN+NlgFAFjh
GQ9Oa9Jc6JX3xPot3EpuM7sN7cnChUmVTg606w/vXe4TggSSWEjerpxTjR2wcdJQv49qhBty4AdV
u6av1ny4C+sjnAHNOjN7gbQPnY89P6rsY+N294Y3HNjfjo4XbWb8+7aNrjGHWirFJgMMTTXSmLXx
4kno43TkB5BO6SN4Mr190lEnkvAG0kMrUv63jg3fgottKk4zRFbjz8h1kLiW1rRuan1VBzUilbo8
827vG9GIlZknL8oC6CNGUC87NPfWg0JzhxJIPrQ2yGBca6vBLw9OouA13TFUY3Xx+0Rc0C/tckII
ksbdaE19h7LvjJ3hS8u69yazS14fBfcpmmOm52db852NaMUpcvPH0mq+zA5/kyMOg2mfkEYxNCXq
rlXmHiuwx9NZLQMrfdCidqcaA5GHMx2YGJa16332Gj3vk1aCMDN/CIQxi2runrTc3ws1vKIQTBZd
TM11q9Jzoatw1CAxAByvqW4YNwr4FchtnSh9187uSahxBazPtetE6JfZAswqfq+oB7CdjBYfHaUx
3iEbMLZDplJjljMG7WtEh+MZsljms/M5NCTzFdnvYbSezC55MnFeLLSmw4iDKiXtcxIva69clwMe
2yyp7vImvqB8kFthG19Wrj5rTb+ao7FOMSgLHBHapN66Ir2bDX89g/zxTYJ6l9UyR7C7yB0PKSSu
Om1C40YxxmmcsEC77P5Gvo4nMuoLlvGqUs/x1J0RsehgX8lzkkdPDL0EjXIwOkOCtxPMPxnQ8lRy
n9bGppcmTOZtFe29vXcbhQ3zeZi7JfjFtQQJMZl86xyTpGY+q8ieD+PNWFvrKEjj6aHpe0xU1pXz
KV4k+JhvM7Klz1snRyigmyD5hY6wisNEi9yjNfshsOsyGIjaVMoKrU4BiSdhjMBLh1wQBv0VBfrY
ZnwjOWg8kqe+1MpiPWBdpJgq2ziDfkoizu8gGi5jYh5mcfMhJOwBtYvE2NXRSA4PmpSrCK2NXTNP
zv6MUF9V7NzVXXlbchSNKzwdKhwCHc4kmB7nqLsmmRF2gD2r2kODSa3X0lMojdpJ8FIYG0dzxDLD
pbRolNxKLSOhqrjoY71Bb559GHH1AWFHwqcp7jFXs/7EqEnU1u3cLX1e3m7U7d8I1ekxTaC5xrpe
owR58MzyT6+QIOoAF5LOFpuXqJvNdRY7wbLV9JwqjIzTuOKdrLjqSPWFf7JT7X6Y350J0lMUXL2D
lj+2lXhMJg1ddv80t8NKgxIcY+RZzsihhdRjjrWVgV6DpTN/DSLIDnfI7oJshOFU7YvtW++jY1D1
prZYS++NzA2ryVpl7sRHCR4wOXzIaTgVAQu+Xk07Z/SeECz8LnkmUeYgt5/rV9OyDu1YbUudc6EI
sH/b0anqbFxsmOe9tn3OC/c4kHwQ+rlFuEyu/fYA0DrmH1559L25mTxMJleNL6qzTGb6gcZnVY8H
cm6XKndxg1nvszWsypQUVJ2cWMtD/tHFoGx+wQnXO+emBL7RAsie2huPcwEME7f3FUJFeuw7cD4B
Deef5QgicpNYEXtD1kXXMRmK+quf0nGRu9FzGqfvtspxv46bEv5y0bUgTIW0jowRmH7r4NBoAaqx
YHxttN5fTK5G706e7nEdkwxVNiu07U/uZF1MwjEcRBJdXW4iPdqRSKYv/CBxIDOYesnSdqFAHAjN
MI+HQ5/4j6p230td/PFsGy7WLhUP880cZpNTkFbWvZrlV1TIR8vXijvNmPAvazfpA/TzFJtI2jtr
peUQcp6nPPbctgjnuc25nAUddEOFMr86yKq9KtrqEs60Rd63IJgkFWvOujJLN+xqpF3k4u7rmkvU
bgFfO0VswVyAFVnWJXPxJfXmO0nQm1TZoE6omIcK8YWgLhQfXAPKM2D1RoWGW6gjddai7vmmBmKY
YP4y5LVz9H3vAkj77adh6Y8QlsgDs35jdDfMniEF4yLywowj/n8bWv3mXGfxR5XVT8Q1kDqMBmCJ
rUiuVUx4TmChM52L6pFnHs870GqtN7A6s/XWSptEWECCOYNAivKKMbW+6inSyEJD2JIk1hEnbgJB
fNP2eOqPHFsSj/vst+jxPvsd7gS7bt/GcnQ5oqff3EAOnZu6RZNEvvGphIE4aJd94t1CVIM3gQp2
4ZjmAZ/y01g3kKn8nR0FlD/w6chUfs0pUvRrD+NbFLx1kiRMTOKGZ+JVySQLXH3hYNxnMjhao4YQ
2lllyXQHXEVkWye/0qh6LtLoQ3bdB14HuYyH6WEYxnxrWTGSSsS/zdAcrKQPafp+yGy0zhVucjf1
np3IPXQY9Urx3Aj1azbVHWaRbmnXBke4F7MjYkusUx2CYoKnG89FYB8xB2J2KPO1hmcyLU0wl7w7
iKj4yFnJROrXy1migITzu6dWectff1j2+TAhb6NT08L23nFykrWRHTu/f80nctCTShwcihGErx3z
2ll7uXUMekBC08AqI3m3zaHjBXf6ZofI/0wP9RZKYltGDa41sfW0HoOU5Pwh+XsKaj/MKgyF01Dt
UXWzv3ifrEWnXtMwzwEjTOlhAljsUvRKeXAYq3IblD1yWrXWMxtIyJQwFzG0sXbIbsNebmdvMW9c
oAc1mUvtseZ6opCAk2KGfpoK+VVRtohytQkT25pDUWLvL2mP9jItdEtk6TcjcR9X+DWzmpmT+Ges
4mI1T/F9wsrW50TXeT4iyMDhkBmn0PaSTdeheinM4KGtx6WUbJriFnbA1//oZYJQ495fT/Cx6J5S
sZjiHLrL3UNl0YuQJo+jKMtQxv7zJGlWM+Uuy6ZlW/XP8ZisC2x626JI/bNtlEv8kRtgxbCYmfMc
y3Q3JY2gYTW3R6fVDj6tGEHtYikYnIWdINaUSDwXcce1O+jg7Yp7wx0uU6/t/WF6i1J+qdlDCxXo
j+RSHaVK77zG+z1z2/MPuAwKznvWNnvfiZ4maZxti8gMk5nHZy2XRbfOIsTtAxS83egrsy4feham
efIeIQ4QhUdXOJ77TCtBp9PTEDWoLMV9ltYH4cAu6eXFCYq7IReP8kZv0Zu5ZlA9y1pFCxMREDbb
g+1DCo63K7kjfynA6UK63CnrwFpaHTeoFayNor6Lk4GZK9kGFEcvDNO4w3x81QsdTxQHPXrvTWCB
chFfUGLIU5tZVwe7CY66TRES9tdYlERyFHC7ccToMfkIRFWXdmTfjm9uwF9f5u1XJMRxsNuNrGK5
Mg3EeEHvi0UF40e/druLueNXaW23ayPlBKmzFVnzA9SqO8mtPmsFjCrfPWcXxyyWLdJX/CxQO1hC
3ORwiCrgips9wl5y/YZJJJgptIjtX375c3weBoAI25dry+ke+6gqQj/2lqSdbedew+lfo2RiLEcK
qr1q0vxsM4KgPNIBwmkUd2Za5A/Qz4CTpb0ZEkSPfgu2wwZnL1IXKD6zeWC70sDeXW1ime39Wty1
cD+6725vl7hN4nrfAwuV5EUm1coDp8k8FCu2HdwWabII6HOkBjVqP9yZyxANFbwgElQ95m1L7PvI
1l+KmH3NUd4rOp696Q5ru9SfAl/sWTrYPhqFpeOmVR+kfqABLgtzfSR0Vqs+C3Q5VZdnPA1krQBl
ASUOa+WP9KdOXLCWBCjWivsJLtYXdg11N5Ob2WD/i9PydTRbfSOG7Fck4/cS69eyddN9IZOjPjmP
WJPubBshcoFQP5XZl+O4Cw9DQ2jn8YUyCjfM8vRecBrbc3bvxcRiVO3ezIprPTPiiwZYecZpVo7O
yrl5KY3p2Og4VcyufctQwFsDCTmxi+LY0mLmPL3nwWM8TN3pzSx9ufRZoknXiVmjNJdMlhuaJ9Mx
zLz8nnv6V6V1r8mMHD1uV5rAidY3nyN4l+ExqGQ92lH+GfBY42jIEoBEB+zuJJrhjoCTNikQsHZA
JfqKiePRbhXiyGRlGQCMVtA2iLPVRyFRelfAArKwTiPL32i0J+XqpFLYeBdi4gJKEuHClvqVld0g
/EX6xm8av8iqllwqs7vzI4rTGxcOpVTJpR/RjKnSvOj97V4TmI7aIH7mULyPkL64sGWhr2GoLGcY
ni6BgoqGMfQkTNFQJohh0euvbMKplozsxFXYOnPl+ITM/sEf7DMh8ft+qrMQqg5Z7/ysefML5vCd
LLCRlTnGeOTpVoCabxJX0tKsVd3M4D/6e25idu6zvWo7ahzy41gUW212/kgsyrXtIigie2PE45bi
3fKgG3O/wy7DZMB4gCq4s57qOLsIo1zPnXqLrPFKi8FvaYuPjOsgCfo/LLybYASXIC/J2XqIV/XO
wQaaX4d03rdtsao6De07SZ9ez6OH5zNOtiA2NxclFDi6AEeBLI1ZdMpaky41kCBc+fGicJJhM0wt
Iq9qoqPVWap0eGlzTPY5JR4rK7Vu4y0KWUbXlYFIbM6xYtS4ERdJLjOUX97rLEd4vSB+nZr8yHKw
KZ2I6rDqngqxTdUFHzrbwsL0sg1jGwrcud+2WfGo192jm7hwNzZfmi/mS1A3cmEMpIe4InsD596j
ir60Ng8IDO4+JeFXTXIfQFwvXLM7t7Q/tHEQMultfexFA628c9K3W4s+wIUnq9t78DKaxiuqrk1q
46Q0XBkajiTRpHxDUbTvWryO8/gw6K7/SMjIXTXJ98opTkr7KMlLwd3/lTXxM/zg8y3jpZ/H16lr
/7g1iX4W9ILOJIdIr0CH7hMCxamxaEb6OExRPY5I95tGLiWLreeIbV4Z+qIFmSGJ4JIhOJnh9G3M
7TjY0D226jCMQw6tZ+JA766ubRLd5587p8bWam1cMrXYjsSb51lcbtkvL22L9b/HuBl/y6r7lvyY
Yp7p42LMtv5bzju+CxZ2WD5GOzxY9lUcEar9woay93bzD6mFf4vh+5YIqcHR0HndiW06Z5+gNwDc
qv0huPlvn+Z78/dk6gGhDUO5dZ+m/bjMiFstL/Lllk9cfiVntcTIKhcYdn/4MP8cUuwF35tTg9ny
AiclgHxcV3QuEqC4a3bl/uek2ls66z9kPHrfMh5VF1W1VQ45lc0lNAgGVUIAnG6ZTsMPj8DffsLt
v/+ftEK/1q1ej9GlOIm/c/XhqgPnMNix7fr1DwGF/xhJzJ/pW/ZiOnT9pKRRIpU4tLjD6mdp/vDr
/y1g1/uWtohrjuiIgMBZewMAvRZPYktWXfduLcUe5m3lrebQIBxuIZ/0dFER9Bgv57vyRLnNiSno
hzzEv4V+fq9UFaT5FDnlOTwJ1hqLzcYFzKXBO9nma99bULbywxv7lxfI+xa76BIcQfu5Q9DpKyx1
9dXuug0qQ/UHdG8OiXdalqH1Q37r356Nb6eDymQ0aolfblNxqA81uQjj6c9//BzfDoJSJlU31/zB
WO5XYlUxri6Sl24dbOIQfAGCAUXRD3+0vzx//1/nqtkk8MI8f2NiLxIWfFIqF0n6+cNHuf3K//CS
fm9erUWpNK0nfzO+BSzVqlsSYHrtgpR0uIFcENCZtH7Ky+qQVMHrDz/0b5/p28lgjakg04/0Vxjc
jRmE3YZqwwUSrz1xmEvvs7xP1z8+3X95ENxvh4RpCi4JjwdBv1f79jjzbjlrlG2nnmwwdD9kmupb
Mj3+U/i7B/Lx/x5KkS6tajZ5qeU6frBX8b5bj89xyFz7QzTz3z7Qt1PDTyIhVW8SgyQQt+UfU9+Q
eLKzqqd//3rc2yvyT8/Et0xWpJ7paA46kcqgBLvZ9aOVcKunXpFjyls0NjhCXfWE3zVd9RqWs6C5
jGqmSg77DFkROW9DB/dWlT7pFRExO1H/jsYUMzd1TCWtXQh0l6WBv6lxRtAQ+EtdbloSOQdtgLtw
tyKeoEOCVU0ruwho1Y3lMdanjd8O22rQXmMTdZKf4fbFQYkpWePBHUX+Cb35XGOnDt2OjJoJU2Fb
L41ER6rhgr1b9snJBbqgqUQxXr8lOY9FSfZY5e5qi/60ykKOUrypVv/h9f1Lvq397VGPHQz/rX3L
BM6OIrka2nWejtX8VWrHztto5su/f2d/O8Ptb085VxRWCrvJt/6TvWl3w0ZbsRukO3Mt1toy+OHk
u/3W//BkfC8kRQGbpRrhnPRK03D8SEjoYUByW/p1mGY/vbF/uSXsb8+37goL+JrBZKjvWv2X3f+3
m9z+9lgbFstlMvLLj0X7pzZLTrTagLVofnjz/3Kqfe8ajYuGBqOcjum49I6lFTzOdr3v0/a/lT55
gf3tSjP7JiIXihefB3Xhf6mnZKmF+U4+R7/R0P8wDfztr//tbpv03kT6T72eXjyW3NLm/PHfHlH3
2+2f2jDokdSAnja35iMykBf0FuyJMFze/A2rf/8xzu2f+4dn9H9Ptf8zFI4mvj01T/m2n5vzEMkU
/qMgflcbk1XbgdaS6EnyxAToCTsa0D4Ykx+Kj3hT+dW+D8pfWeXsK4ftMhc6uS1FTtFci3WDKGTU
2POvtJrIMRN3ju38bnokI3Ft/bZsuctngO5KnkzXDtCYVYSvkEyQaiQNyeojD+pDhELFU+lRr/I/
mmqXMhrUevZw6tkWOahyhSb8qSYCRDezExKxlYtHY1DWk9ORryFojV9HBprEf/9bGbdH/5/+Vt++
7MSgmzCdg3yb7MTZWs5b5G5UVhhhHObMYj89U85frqzvLdQm6FhXyZFXr6WVENtebLgICez6mQgm
4vwmFnDqStBh+lryiGgPQTLqoFlbEvxUQsgQUAUaUiE05+9chvC/K9DAmBxE/cUwJ7LQzPGhaLGy
iyCw8MFAT09JSkNJhfURdYVvcj+hTw+JzXtGLw87rqHaynBKIT11RiN0U3OT4bwZbCQw0Uyu9v9w
dh67kWtps30iAvRmmsn0SnlbE0JVKtF7z6e/i8Id6LDF5I+aNaoPmCK331/Eij6yUbYcRSwgXZ+f
corfQuq/GBQ8rVA9IWLCriPtGqw6HmpyQXBQxaFmSjlRLzTQTGee5vJmuqwWZsXyoe6Ubblun1zU
4/5VfjBPqG+Df/2ZCfbfMRwnC2RWj2br7uE1PGgUUw/VRtoQ5PQXednl15mZW6ZRvUlqcC0XUFkU
om02oKt364VZa2bu1SYvEHm6W1khHSwzrWMhaygeIdsGkn35D5fmOvBkGee+VUedOJaNdj10Mwr3
dmSbtxIcm51JGXVbvOvbYr2cmyvNbMK+htK3aUxA1azqspfuEUbKMnzY3lC41AWRpvcaBsF6o+nc
YudwmKumfhDB/F5+17lXHT/xtx/G8W0WuqgFewm1uxCuE++mTQhkDxeaau75Y+f49vyGKzPEjszP
6FNbsVlbkbSuNG3lU3m6/AbS+KgfpjVtnO6+/UTlqqavZnrCtFYhltnqa2lvIvnHF/wIoH+Th2vr
sDS5zW29vhaib78mI/TFUu6ne9zpYE/8XdoQPa173j4QhjPSZrsEuill2nmoOyxGbDmt7PflV53r
95MtQZR6ItW8MtwLKvhY9UND1Ity8N8ePlkdKhgbTeGOs4IjHi0KASrH6CKW7i8//ivq7odmUsc9
87cP5+BLiI0xLwO3Ij54+kBVJC9ShD4taoonbid3Zo4WS6lfyR2IyGHAb1XIBoUB6cSN701iQg5x
xV2oYnQQYlwDdUiYa76wlZjpRupkUml6VZWcmHOQkIKnFZ2N2RfHy+8+N6FMk8QRkaexODAVNlvj
FScsV9pr1bel+27d2vKqWDv3hr5pf8cLm9O5+0VlMqyp46Rl3UscS/8giSyPPfdM3hqcg92shrvQ
23jv3aZaLyfWz3y9ady46ph6RaUz2Q/q30x7lZaSiWY/3WR0y26Xy4pm8OBoXVyJm3ZXckV/1g/e
s3CW1v1V9xTeuLa80E1nhthXhM23XsrhVuP8KiBvVo+lMp5fT3hD/nFFnIxfKYKvqjsMgRDji0dR
Qc+y3eUuNnPynCbQCg2hCGAT470m4t3GHOhl5qaMkqPW/xE7cOw5KfADFOLLPzdzNJwm0jpea6Gk
57a3N06UQXLzJQsfh+CcS83StD428A/zxTSNtoE+EHQh4YYBRpgxJ3ZNLd+0CfZONsr6/7L6zvTd
rwvbb23e5KYrqykvE9Xxtcs1Qiz7C1FgcwNRHtfFb89Wuw7MK3TPPQirFLxR/KuBF+SV8kft6UQ/
cE0RYW6mHByW9b5KMXH7yV1eg5LyvHTHCXY9hPFOAzD5by03mRksv5RipTXjfVaORxfkOWMmiBsM
Bx3fPMUfeeGH5o4b01BaTSe7OmkJd/bFXXQgmxbOB77uDYU+eft15NiBVrj8VnPThDyZJgrNHyHr
/Jj8C2zQlqM+Qwypmz1Oc83f8U6u2LnbpW3AXJeR/9usaVs6TpIwkhsyLzRxb6FvvPwmc0+ezBEA
ndFujJ2xJiTevxHihTVoZmL7Wpa/dUTNBz+qdEzQYdhtsA0dKur0YbyUefc18n8YrtP82cSDvVAX
fJFuG9y298kBcJnHyXsd2N6NfDDucZkf1G22sXbYB/bBKd5mO+nN/A1Cepf/tg7Owj5mZsc5TaoN
AaI3ooidXuzTc2I6ewrdOwlPRdv6t5fbaO4nJucDLSs6ueIynW3mS9/DUXqIKs7SVbHQB+aGzlcv
/9ZYANVRoYTc/Zi/2k24T8/ZC2lKDfmoxbo/Oev+/vKLzHQ2aTIZAJDQ8yxnz+e6n7G2RzD9b88d
f+/b3y8VkuwE4/CIZZw/H4L28m/PnYxyp9fZlGkE1okU48HRAVC//OC5Fp2M584rXBROxA4XII0i
oDw5OQq9/ITLeKFbfu1zfxogk4EdyInTeTrOaSXM9n3UvzhK+GyEBUqjtH52zLTkGigGEhNZ3Y3Y
ASqWZdR0eYZMPaVCA78DvqTsgXUrkK+XiAxtpdS49MgRE+iKdasQudWFlMhBLiEjQhyXNhuUwh+N
U+5DCYn24J0SNZd3WRPqB1mUz86IyWjFjVCQWdVYJvoY4vSaNj5HufYWRGp/QquEgtpMzwhxiD0C
0hGYKRqsojm2XfhbrOWtordLhfGxJf/3K5nTVM7CFc1QHI/eXDJT2QWfR6G0A1pV0/nddXSXPCnK
wjD7eUo0rUkvzYBNknzAwVHm1lbBlE3xl/qEt/D4maOiaU16K5ClJOtcCqCWCAncZXmPq+u0Kq8a
QoXgKUsP+WDscCajoADpF1nCbQh/Zennf96jmdPSlN7hw1cFAa5IjYWnVH7lXX3jWuFnRk5x47qI
fIPfrh/AsCy3IIuvAWQ8llH8pOfic1WItxVRA6sAgvPlMfY1q/xv21pf2oRvs4KF2MmKU3Z04k7l
MPImbeV1yfqA/fwaWfG4qfMXV+iZES1Ojpux5zilpfNjpV4eW/Kl8qrceJb/geb1c+GFxqH7wwuJ
kyNjZHbIhiNqF4jJvF2sK9h+ueDuEBZSNlvlcf2qaRaOhejOG7o3ooHchcade7vJCuSHhSUHGi5M
2ZVuIa9vLKW/DyKL2rRpX367n0eHJY4//a21TCNVi0SjFK006DYNskzueuRPlx/+c98ky+W/D8fs
lcRZysNFobtvY83EBIOYKcGcS8Zhqemvl39n7iUmQzwOsfJ7PdGPUfkY5bs6whC7fKE+PuWn9p8M
cAv8eg5xC0XHWQNkjnXmyFQJuww1h3WGklmzYO/KhUV1blcgyv/9aNB9UZrL1Lbbu7GUnmy9bXbq
b7t1fvgq+11d/mZzbzVZqGpXN1xRpUxgENRqpZuoXNqayXPNMbljstQm4TDKo2W33YVlukksg0hr
iKX9qEFtUkIAhsC/65T2NQ1QjSaBdSoNeddXGIB1I79tdPAIfX2KqfqOhk7A6cB01ZXLLXDRI9LU
0kchcZ4aMLYLA+Hn72H+T9Z3zypl6FyRtvByg2FXlO3mX760aU3mj9SULEMSWSCG3tsiiTzl2Hgv
P/rnAWZakwmiMzw/qUvWNmkgIq77GNC0xuq9mb0BUlr4MD+3pvm/Qd0ZsSUgGfeGdCuLp1i/V7OX
y3/+7No56esqdwsMVH28MasO5Tr/yzV4txa34yLR/s6XeuTMudG0Jp3dFL2EiGWH7/THeq2vYWhv
LAIfV7Wdsd0IbdGmSuWixLv8XsrPS4ZpTUeAp6AxVUzEMBjyyHReA1G1WyTnhgTFq8fja8RrvK1Y
hLYUg1YqmYD4tcDQnypgkIV3ghBpU99aScCLfPmktvFdw6Fdg02eutrGr7KHQDBIThuO0RDdNpCk
az4hh7HLr/CVCf6/s545DbCOYksjPUFJ9gKwe1WW75MxfiBN5TMOK7us1bOZBY/E8UFAF/N1qqhE
K7TSJojMje/5o2ubIOg/Wqm8Ckp5skiUQPN9dnDrR5KKMapWTk6AWJk8L9GFZdWVu0GJLXi+4Qso
3p3nAOuRRA8ziZigQO+3hqrcDS4Gfa/q14baA9kKuOPsTAfVdrtTG9IdzDIl1lZzbsIm2epu/JZ3
xnkA/RjiAyKd4boO2o9SwmHnqOorLN6/cZp+5lp/CCvB9mId8gG1sSKDhmL29y1hCtLIxQMpmGNb
l81VXxL36rfyyieQYtV7FjQW7D4+tl5ZNHlE/BcQ3S3D8jRIIsaR5lpv1fvSiXfJKAiuNfOxirq/
eIpOnhVi4COME2wp7Gf9enQeeaWg2hb8q0wCL56OEb2X23RmtpgGgfeZK3RlOHAxWZq4Y9nnK41+
57bOE7THk9nJ3cKUMTOXmpNpqRFzh+Q2bjey2rOTcFgr+sLImnuFyXYl9bCdNI0B5Eq+6yDVCXZl
CEBkfMTv6cJn+hKl/NT1x5nw254I84njiVDj95UOYNW6E9VzpwnrrLQo2IHh63Mcl6TcCPH9oEMe
45wmgrsPQu9YJQd5eOqA27gC5USACyD8DCyxlRFtU+kmTJ/U5ilSUqBs2j5uOhyroNvUY61gQvLN
rT88ew3eX+TYA9Fubcw1uOKvy/TQtRnoAAADUbbD1mfn1tIecFyIfnrfsRm/vW/XpqHetxS7Mpc/
rPWSM+kw50YFCaxaeFgH7JJasVC0mGvByW6qq9Wy1/uK45LJGNdwdejXSXLrlw52gV+XO/rMkmVO
lhXcdPgD/STZO613DS13K9TxDQD1hQX95225aU5WkygFQtq7+B6Z0dc9mSqduO8hvHYEI15+gblf
mKwfePujSM6oKrZNZBAhWQN+Uf768nAYJXyXf2OmIabidA6NikjMDDIEPVjHhbhWit9w8QL9t9bv
Lv/EzDwwlaNLlSPn+SiU80xIe2aKQ5XMz4WHz1TTzakWHYuyVpphmu4NE3JmainuyrIwbrvNY9AK
6VqHKm0nuoDBQY3EnZw56zQfFn59posZk4lIEWEPQETnyBFuZTd7GmrvOkAyfPnDzbT/VKDO7YGl
5iU3duwjtklUoXDEEGGZfx1J+Lj8E3N7r6lQXag1oXK4r9orN7l4EJ/Do7XJJbv59D/Uq/jBerz8
O3N9YDLeNQOLimhwBpTK16x6V4KFeWSuASZj3IcZVAdKxaSlPgfxnUeemmrUC99/7o+ejPAqdohh
IQmLxB/lBa3XIxbBhRVspkJuGpOxDQOkIL2d746UCWiLUuKTLOLfuYgNC8vYDTmGDeip1hZCbsWs
+E6O0JZxzQ3aGAlrZgUPhivdtU59LIb+RKgThr2weYmiaFGVODbODyvCVKAugAhKMjEDrkAil79y
99KeVKU12mrrTllXXOAsCUN/rmiaU626mSm+qVl8jeDg7gmt3LVbYYdAaWGYGjMvMv77t6WtLSnK
Dw6HF9XpSm7+vNtMiraqLlJZVKvnroKEcbmfz/3SZEKo9cBy8l5mNmrBFirBGDLkaYCXCts022vw
4Qurz8zx2tTHTvvtnZLeaVvBgnzhfrrXxRU6unbDuLUFijLiJrHR8G7w3mfPw7N/xZXku/9I9eX/
cOk2Mzr0yZB2hLzVepOJd4iEjSG8iUawsCbNzHtTOanUSQTHGSJjg0S6VdJ1Jz0Vnw05etQjeaFL
qF+SoZ9692R0F44iVlGS0Luh+Bees5WJDi5U+a5sIXVxYoHUhddPpAgthdIdrH7wn5Xe7EjfFA8D
MN+Vo4uunQXjjTKGlKtQLK8TA8yEnja/YqW2EKoWt15bwRZN1/Kg3QqVccMeB06AmhRrSXf/mrLy
XBf6DoLsq29p94OR3+d68FvoWojANRFCtes+1UjNN7I5PIld8mkihqTexj0uPk2gH+rB8ohsRQ//
FAoNVyeB9U663KHKBMzqSPuNijgrtQVpZj24nN+JKlfxHmn3edCkthZZtmz6pg1b4MaSJHklNCCy
65rkCAnPnZy/qPCGNroVm9smjA74fXGZkvqyy5UR3dSoxAKY3YuZOtQLFFNdiaAu7LpCelLmHQf6
Pn5tiCVzXO9ocdYyAu9BkHF9uqQ96e1bN1RnX+hIgxs+kjZ/8nLgjDIkYyNy3r0+eupiCrxClIro
QfxD5/a1XTYlKSk1+l1AuVrATWgQS7VtxqOurU7vBCV97EsqkJREaoOJy5Q2YuWifRZvGqEtNuRR
IznyE5KJ5GNsEmsst5y71e7RiAlxwuz+1rWSRD5KSx1OM+9rB7a020fjF6e8kvlofOP01PooIcQC
VJKhYFggQC+BlFkOHGkbyOqDQdwliYqVmoKaMYES9j4pgdWtZ7VnPRruOr26DTT9hYy+9w4oEJ59
riAgY7RacR9U9W9NV+7UpPoUcodKkFT/QpbGadiRbkvB2ci9LO8UFEDbLPe3hJdB8BGbM4k+50oq
hFVJwWc0RazFYgRf1e5TpeLvLIzkXSv8LWSf2zrR71Qy5tn+K7bnEvibJOJ1QGZyJpHFEdRQ9PKK
m06B7CH8sILc3SCGp4iBhpE04H2SwshnQ39f+zm0iTaEYCfdW46hrUmT3GVBAlw8/YNlkKEE+oDY
QP6fPAtsrpwV5uPgpGn5h+ab70SIox8vyr8aCn6CkzPuZmoPQAxXApSiIKMCyFqnBvyiInCPdVUd
lQDwVUb4du7nr1IDOqwzP6EfXgt5iK629e4LKbk2WslYGbhuicC9ZU2/jxj/axEiKf7r9NiY+q4l
mh7bPSzBkfkvYH+1PbWKiMYAPm+N4Ero+AC9T4rYHvuIe8c20G0LmJ5duMkrFM54rdT+a1J6oT2U
RkJ5r7DbIjkagn4AYX1lmf6uljoSrnWIG2G7LqThnDrlg9+o41UniI2h2gWk6STWwP2mWn1EZfKQ
uyUR4Z72OHT5frAI+B3U8JFgM0qBQ/QiFOmb5nTPdR1yeV/As6PECT3WvGcysjMXG1YXM3f6SCVr
qhRFsR+84c1ozLFHopyQk1svNP52EHhWuWTsFAmz9TijSG607mpiOiJh+EvK87AfROsUZO4HxIjr
nnihddJ212ErABW3xiCWAXpF+6AP1cnXuCgikMJfF4V8rzZwLFozw+JjQS0rOjzKNVE3mVSUG8Ec
rjpPsZnyTqpbH9Iseer7ctvKJJLBmYFCiKVAk9+yjGOQ4n0oKiA5SQk+k4r/4Wjt0TJgXsgEd7ip
LevtrV5WbxW5DKhfiLGTq+tahHYvE8QWRCRGhiUgmQqmogHmwSHnxubC7dnNh3NQcZ0PG5pAVVBw
YE02GRE8q75OPnCRf1YWKeKkFoq2bBGlBnCIULdg5FAWwzO4CGkFTZ1oyrB/sWqH+JecQBfZUypE
sDRi7rgjGfhZLuHtg1HCf05oVh3BPC/kfh2qHdSsOtr5wSh3NPhKpZBcZQO0fq0nWNYC6O9tGjFe
VWZjY3rC4qBeaWV4a7TxX00u31lpOvqueuXo+lUMQ9JK/aNYSn8Bhx/ErMefAFy+ELgjE5pHtwNN
X/jWIar7d0/nRpIFcNtbwzkPPBAV+CjCMgt3sQRsVypIomSq+a1x4eIVDjAMErrckPwnJg5AOVyY
k6YgZn8kuXgAubOvXeXoh15L2G/NYgEyNVG3MO3BGMXZxhsgJ0hQp1Ydl54lPb8goahpwlVDtprd
JcmbqIinbMw+A0LvrlsteQ37EKWJU5wrwP0Lm/G5Q5A+2YwnKRiAoijSvdXqxUogaWTVAviwmwav
G5BMW2dSW6spovBuzFTN1b0jVnetgunt8r5x7hg79VEEOYEJucJem/ybdfWY4Nqut+Ftdvw/CM/H
1/lhxzOV0luVyB1CxWEJYNdG2Sp78zDus1U8kpffwpw5MWiTjXYUx5mFHgQVi5K+oS6I1mXCNiHW
rzpNxsqhcgHQGz0ZoFjYwrS6G/SCASQRrS0q1aYgbMtQSfTRjbdQAf4iuPlJ690HAb2/LBYPiZS/
Z067Ju9IXYU5+9s+Da972FAuDm4VkNrKbODgu0B+uuzVJOyxH/RjUuSwVDTvLCX+VRwX92IARarP
mOZUbSOmzsEvAsIwVP5MAYRgchWVAHxKxdyTr7PNNAMEqxFxPYdZuyjFK6uXbsnSfCl98Ypg3v1A
3lSkE9PiKNnZiNJjwR1K5HSECFZkQpLiainPRVofs0TbKiYoz6pIt6GcjimV7Qn+mbHptfbcydJj
Isi3jTlSpZX3Xs1/aVl6J5KflukfcbQopB8PyD/1hclBJTbjKgYJm+yrV9I/t2N9sTJWhOzt4m3/
e8kyO3NG0MZj+7dDCqm4UiGPtwuFM7JaHsJ64fgzc1mpTU4/KuS1TBW5eKmZpWX3TmEeI8rCYnJg
d7eR3IUePVOHNaeGA9jYoWrVfCfYt90f8vG2gW0eCjzba+GOLeU+Xzj0zFWnpmaDrpQcwerzdC/v
WPvzYT2et4X1n8FbN+/DJ9XlVQglYOlyY27S0ybnn1oLCCoomXH0u+pK3Qx79SDfCHfaOtzWe2nh
+80c7LXJzMoi6afcHqf7PNCOQfoWkSSZsWih6Ic8iPJ+q7BLvDz7zHS2qenAIu8Znx2/pfLIpq7J
m19Ss8wc66d+AaggMnRPl8O2AhUrCrAud0Qwum58VXbAg0VuFAoyQKzxXwm1+N2TtO4F1Q1R83cN
UkyWLKveuSplohKn/+UXnnHDmFMLMjFtRmap3DZgf7lO37sraY8M9s9wNHaiHWyS85IBdgYpYk5N
yIKasvBLlJg5zPwqZPJUUuesypq3g3EFfdHMRiyPcguA6A1+1vbyC85cBExNyUk+OJ6gSaO0sDlb
ibFzyOq1HHEt+cLCPcCXZvWHiXDqSTbZcw25T/FZxlxN7fUYVKt6S+vZMpHIVKHR09vQdrm5abb9
XlsSpM311sn1SaBS8CO5LtoPOmUg5A+m8Xj5q812i3HO/zbrKpbCjkZD/lvZ7SbfSFvtyj2Ga/nG
gGLRnUGWL4y4uWExmUIKpW7IcA7DPXFltp4KT7XTBrumrJ6dIsSKoCxtj2auedXJNILHwXX0DD2l
4BIFBbWvBnnnmn/+7YNNvZgEukQ5WFZUMBKBwCv/3dllW+cgfmD2dWUU7NEGpNXClfVMwyvjkvat
dRxdjTQroOHJEbgvBUrXwxL5Z+7Rk+1X7nt1nJJQsdeFjQsdWFOW3CwzDTA1NYF/NVtL4cmidsr6
jwG5JmnC9sL3H/vLD2Nw6mDSFY+zVe2iEDs6x8hOd/5O26lbeUXe+sLyOvdpxn//9tWHUAHi7NGD
elW0pUz5VAEQLszDM9OUMhnKql6JQqKwy2l9eTX0z1IZb0DYy1678ANzf/xkQA/kScCsFJET9yg/
JOIWZQCV//jxJ4MYUc//l4ARDLkDCbhtjFW7pVq/8Y6Esl7+lbn+MxnArpUHbaugT3XUO63+kFJk
yc3Cs2c+/9SfVIYhZ09YZfvBoACY1xupvJXyMYvnX4uMU38S4QQeJxpMyA6XB/tkG57DNeG/BIVs
AF0urHYzs+nUmtTGVEq7jAJ8oXyE6ksNYE1Kdg3JL0a8IPf7Mkb8MNKmFiWpC0xS08N0/+xdsWSD
UhnXCMJON9CaRGnVrMHaclwhWHiVrBf3mjPN/1XE+Db6uPXLZAHwAbGHImFrqXYlqMOuU30i6Ab9
5PXBIfP0O6MZzpijn0pDA1weNeoq0Z21FxL+rg53l3vizI506lSSLd/PxMBirmngllvVNarddOWX
yoHAyr1k5t1a7od7zQiahXad65+T6aF1MpRzYYd/qJRetAaCaN04pz5Rtl3fLkyhMzOEPJkhGlLf
vEHirYjRvFJkZedrw8IiP9d2k/mhCho1b0fVXC5x/TP86RxiSPzPy63xtYD81CEnE0PXgMB0EyHa
y0CNc8o9gdw9hHFy44KJl/N8j8JiRX5zmpDpQj5Qb3Ltau1C3VqlTjUQxiWQTmiSr3nWTYO4quGo
y8V14A1btyNxgxlZ6uKTQYSVNqawye4OHRYhTPHRi5p9I8AHbrH+Z+XOcAw7tNSFFvma/X94s6lJ
qokN7KwufUr1wnVU52cyOR/FULsN/fTFHKOmiDJBct99SsKgrnslJvhAuss8Y68TktcrQr/OR12s
FQgbE3RXKw42dxa7VIzNTW60gV2JJF80UbsNiPwszeJQRfCAm4xsYSsqr9SUgFA/eMpj+TWVISVd
brOZDjE1XclhptRRyY65oqYSOuoG9qfRaksuypnh8uWu/DZXSKKuqwqXjvtq227kNWE02EED2z23
W8Lt/r8ddGkHOzNuvg7j334swdlKwFrE2lEcVetDB9L3bx9p/HjfHiy7fhuU5Hntc+E51H4XJIM5
S6rMuS80vsz3Z6dVk5FfmOzjwdkmBTepmfjbyLJjA8zt3/78yZxFom7hDnBJ9w6Y2SYNtuZQrQGX
by8//mvh/GlwTOYrAACaqcHb3yeVyT2k17+R6bJRIV87ArGgWOyg+YTtr7CR7wlFvx6z5ptQWweV
e+VGFZIxaReQYMnpc1i1yAds3fIJSychHPMNIVkwYcF97TuiwcB/28Kg28QWGoDKrM3ld5gZ4AAk
/9sMUic4fht36d4x2WdrXftU11zbiEK6rbKCSoLxHuv1+1C7V6lKYqmWPBESc20o1T43cuLXtbWo
q7anJJ+hSB2qGYjKa/3Hxm2JWCpv1RaJqcQWTCyHk15T2OVisYa22aJ+zfT0aBSfQyVCxrb+Xn6l
uZE9merrUMBZ7qKr9BFrIcgl9WNRTDOzu5kagvRcNdN21Gm1xR+vv+pzhVxyygctQGJDWJh0Z15g
agTKRdNXJI2piRQ2ay9JgFx1iX2+lXTpwo3Wl8v+h647NQKBuhEdJwAv5x3Mu0S2rdfkw41XXF+r
n4W7i25h1drDC9Xz9/BqJC7pMT6UPetxTOLIdQ6UYUNUHFd53u5ys81dUoqTnhg4kup6vTZaJcET
l2RErXNXUXdeWYt2FRnGh1n3+T7LuWzPugy+ttzk56bMiCcMdOLZLdNbaIGZZp46iUojJm8YWOCe
/NVz53brNCCpj6uxfqCCu0iKGLcHPzXC2AG+TYHWEAtVX6FLj+u+2sY+YIhaW3Vd9iYY1EiDZKXq
+W1vYtNNoW8vrHwze0dxMvEafVoFQoMgjIjKp15LsYfI755bv7pCkdhNiu7b1d4bbJsLDTtOhz+9
5nQaLhTRcBvSfGOq4ods69/17UrMVlBVn6GNXytL/Ka5ZpvMxzG1+ZRIvLECpm4r8aNKn+M8gKJ1
tNrHyy8zNzYnk4sjyWXTdRTZTJU8cTDgsftukI1y+elz19niZCOZA2TzVD+OvopbcL42wr2x6Tii
xdtkLb1d/pWfV14yJP/b7QqN4HhqMsgNIb8JQOWL+jmHPxTn7sLCO/cLk9uhYDArC38wAjLBIrzF
3xVC++H5rCtyjnTi8mv83BSQTP/7GrXZRbEij/fGqWhrpMpHO9d0FmaAuYeP//5taEqm0xG+QpUR
PccqCDL0DNJOTrulI+w42P53TABL/O/z07TzcjWiDbQHBBwbEWfMBj/zGuFIfujO3l20XkLrzL3K
ZPil0uDkRKTDf/ItmB3Q1EHna/HSpcjYpj+9yWTQFW4oEMrjw86j7im35pajFtlYcpmvhFjZtxn2
wqJc+G5zn20y/HTfy3IvY/ixR9o4RFr17XB/uTvN9dnJ0Otw8HWuwXtkw8kF5E+8AYzhXWQkCwvc
TDtMXUhW4/iGqPC3K+qV7uyl9ikxny//7V/F7x8aYWqHiepOG3q8o3u1QE7bqOuh8/Zti6TPMg5t
mkcrDfNRXCa23DvHrriJT74FHFc7SqmabkySi5ystcXOUSkK5cQYRAoBBmOAjODvdBaJNAlAHwsS
4grx1yAKH02lQK6sz4PeUz4RyKX3Au/sJZSLFHkXqS7AL+JUk1DAFp9kBBuLV2XW96TtaLJNOMDO
6LRznrd7oe22TVsSbWREY14Gyno1tjsrvCeZ6crqMCuhChrz3usVoS6HijTrps1zmyPPkp9opmN9
aQG+jXdBILK+M1RmLIUECf9U1P/Wrab+DcASjcBcm+7jEpOXXhAlmAbNQMptTBgvaWGXe8BM7536
OEpJs4iyEdN9o997zXUtaTjYCJ+Wni4/f2ZlMszJ8FDjAjLJkOJO33T2F13wzd01rExIvZ6WqgrS
V932h448dXJUaoJbpKAd/LqJSQH3TtHIgWBH8iyZ4aktosewIXq7DJ90Hz9SpOvNirAjeMm9cugl
JyTOM41WdWltzFq4CajlrLgshMgkin/YupNOFHnuqnZItq6lVFwHWr4RCMMREMQwbGh+w1MfQHid
Mgm0vNQ4G9B/b0NnXbco/ShHVBtDVok1C45N3hG9Lti+3t1qVv5kitjrNFH9VRAi5LeKt8l9o1lZ
Ao5BQv94dI9JzXHdlW9yHeJRkVOD8iDW2lawsG5apkpIdvuSkAmkasStCFpGynvi3Ua98ymW4qtb
5jfUD2+6EvmqJfRPSRfzn5tPrS7bfK4HSSBh2bLOCHRXbaWhvC2Ch8Qx9gX/1Rru90dhIlDr01+t
hiaSA+xB6Kq7UPHaddB114qMlstTmr+C3hyrpoAy26JH6JP4TFgOSKtAu+tqxB9Vgre+NCtjjQaR
2LWuZsgGW0SN1Zpy2m9R9Xd+1t+YjvNoWMJz5oAPa/O0ueqICVkJkfDkdMVwkFAeVnJ5lCvhoPdF
uBoatoWWvDdjzHxKZ1suSbeVvjUzj1BCqOhtAV1KfpRzFVthTwhl8QBd89Pp62uwzJuyzo+tbvib
wCiGDYj9v04VyHal1MXaE0hyCZ1kFUhEFcVWRYaM8KyL0EdK2a67ym5CNkRtFpLWkbQ1OYPZdSAN
4j8VcIyp1Qahmmi6Sk8JvgqJoyL8rm9eLo/QmeVl6rOxDEH0FTdjgFoW8h4YfclvvQvty0+fmR+n
DpvCqvVQC9BZFKXzmUfkQImNs/BRZlwAxtRjWXqNq5mdhOYhHs6JnJxLqXjQNPlW4bBNxKc36pW6
s55ZMTHx4XNZjxl48iYZ8k2aCptS72+5aNyPGCVyLUUS3UuirnSiuCLXGZ3FGXHIRfoRuOpLoXjB
wkf5+bxByNx/N3GJ6OvEXvNR0sqCe1ORHhwyN2XljRs6uzI1/4kMbphjk39bnEjkFFkjHTRoEJpH
Mbut+Qs79Rl7t2GODf7t2WrquaE5skh18S7u5LUWGKfBcDalHF6T1XhnKQZx2fKKsLZUqtdh+xAE
j0756rY3vVCtRTLlU5M8+CHfhQWizSHYkjc3Fgf2nnznuZ8FRoFUyOzGialJ6CxLqJt8bXu5X35V
PH5aMCZHDcNQNVl0qRkkKlGPSN7FW/aIO3rSmhiybV90azXqbSMGGF0NtpH7m159D/RtFx+M4CRB
GXDDeG+WfFb0iuGdpG3UMrbFamlgzmiijKm5z1PdgWB5RuaYXwJGZtvBB+gIe12hDrZdImpX6RYp
oLm5/E1m9gLGZMNvdVrLIGKSwR5Uab/8wdtr7mdUNgsb2dkXmmz51TZEt+boKUGQrGBhVZ6JtDvr
BYJxI/uNqOZvFAvXmS7tE7l+kERp0+Ez8bOItKhqWxqq3ZTD33972cmJIDPkrol9DDBdYq41ZPV5
E92Ufry1dGdhjMwM86nLzUO+ow8lG/cS+bT3AGGWi6n7HPZ6Vy+Vf2dm76lLralES4wDh6mkeZeS
QyZQY1voDnOPnowQtdEDzdOpyDZDsZISoPy6uUolZ3W5AX6+TjL08at9m0AssQdcNPw/5s6tOW4c
y9Z/ZaLfWUMQJAFMTPcDk3mXMlN3yy8M2ZbBCwiCBG/grz8rfbp7qjTj8px+OhVRFeGSpVQmSQB7
77W+hSl1uJU7CunWdcLxa9fbzw6e8YdF1lu83G/KFpkOu2F99dXBvb5bDhRpPEX6r1n3wEb545sA
vqcclusj+uNNHPtdtAX+4fAr695Pepvso8+tUcgAHa6n5y4FSxNLgFC32SPdklWQhC+RPBQv/9rV
+PDsO2aHsQ0W9KfcXMD/xe6W3DxFE+xHpHrRwQiJenMIO/X056/3k3PBR5fbOMauaSfUHThZJ2qC
tBwzjz//0T9ZxuIPTzYvgpbDw4VSoCluAxl9RscaoZvdLWWIAP3z1/jZs/GhqpmJr5UbobbMvSpV
3XjHTXhP/P4Xu9NP3sJHPTymp92ISFaU/ARLPT6mpAlg8cEE2NNwm/xL7+GjIN42tJR9jglOkF0E
eRr7e2F/Abf7kQ3yP+yu0YeHO5ZosiHp75pMbrdj2J0MidKqyw/cH9ESmI6en6ehFolFQDMm7IjY
nlcjMm8xvnZJqWGBi0f/E7ehPeWkXU1ZtMkGg6ILLagIibx9mT3TFrxiEbT3yCOloMzVLmFL+Wyv
wAjU/BnMidnXjMZnNk/bMQc8RS4I0Fa3LIJgFMt9KUFxKfsR8G24y3zkA/75J/uzy3f9/79b2kYq
y5ATuFO9pTq3CJhMrj63uvB3NPPrX1TuP4HMsY/y8rhlKqquw4ZpNayzg/9UQbzxqo/476crDR6r
HLRMzS/e0090leyj6Lyeax+OLkRqXgm3vtkgSsFbEhi3V9dlmzabvEoA9/7Fy/3kAfuoPJfwDbO+
x9HeUnuYPbrm3bR3IvjFh/eT5eej3NwsSz1Ygu5KSdcdlGoIv/zFT/6Jt519VJYvYxtpxJJeGx5X
Qn+7nY/4qOSB4qS/nbbXdm2faJX4ab3BE84uS7n+89vup5fow6rkBaOfOf/HS5ePyM5dB9MjT216
zT0Z58RvUh9igu2fv9pP9u+PgnPUo2UTD8gDA3mA+UA6IQaRNduS38XoU6pHR3+xmPzkVvgoP58c
VUi9AnuugBM/D1bKIVnVzL+4Xj97Gx9WKgbTBAyKeBtLV66Jz58tYBkERj+IudHLGBJfzvUqhHzr
F8vuT269j2LymJDRRQqn7A7h4/UY3PCovf/XLsn1E/zdujONHMPxEp9UuZ9vqkO/ux6pYNz5Rb39
s9PIR7U4oEyxqYprgXCu3q6HNqAsl4R+dhs0Zo/YxH9VuJIf0Sn/wwbyMdQKh3NdR/UEecGo4Z2M
0ANtWdEkPjw1ifO7I8LHP1msqignlmRpwNtukC2tsgkx0b36OtboMgWd2I9ZfLfoCB0ZZe9yE2yW
KEI2nnR07WV1mtXVKwYRa9gkMatmSPZF4sWXnnsQUMlnggYU+K+tvwIAc2v7Cg4UUuarXnVtqibv
ezTxt7lB8vrg+/tABxgaSneik0MYdd0BfRp1QJtHEJXWXf7ozfQeHYsXoAAfejHehpU71q29Cax8
lY154KI80ghAAUWiC/J10T5DYgnYv/kpdPzF0+0BPKxt1F/CPF1OdAEqcAzdl5LadaiXLaBTa6S4
d0kx4LobmDXYsI1zirCnpjwuUbMp1HjJFayXIDUcUGhtRwPPMs3hZP4RKi+3kxpXSIbCJ8meBBQ1
lSreySS+Npie8zY8E0bRmJzxBuYc6XOdd1+rYoUI8RQuiJsmhtrEQxKd8VPl14ehGd4n1uFTo+8h
qNS+c0czx9sMoUQDUsWg7qi/+kw88J7clrM5N2219odqHzqKNCvZfup75Cb38XNJDGQg/QkgeQI+
IoRwBXq2JoKemcljnGcHkpcwKsgpndSyGedhvfC5B63tV/6+n1UUH4PQSKAiO3pQ6019j1D07LYv
+z5dBr7N1bJra3HweHRjSwoX1rki3qeOqYcfT/a/f53/Q743l/9759u//Sf+/LUxrgP+pP/wx7+d
zbt+6Lv39/72zfzn9Vv/+Vf/+I1/uy2+do2FL/fj3/rDN+Hn//3107f+7Q9/WOu+6N3d8N65+3c7
qP7HC+A3vf7N/+0X/+39x095dOb9r3/52gy6v/40WTT6L3//0v7bX/+Cav53i9z15//9i6e3Gt+3
hQVXv/23b3h/s/1f/+JF8W9hDKwxB7shiBi/XrLp/ceXYvIbLIUs9P3Ax2YsricJ3XR9/te/8N+i
CJojga/5ATJPrsFzthmuXyK/EfAor/9QThBGjl7IP976Hy7Sf120f9NDfWngm7bX9/Kj1fZf61gU
+zEDPIIEUSAgwUFD/o9Lc4ns8ZaJAUnVftvfAoVZrsJIBwfRuOl2rMdq0/dG3XQxiAK2akKz6lrb
HwdV1DVU9Xl7RGvErceFhE+d4/GuQUjhjcaKgfj58coWmLIac5u5Hx9C7uyhhPU+HXIvXFemZXed
HPTJ5ry4ID1KPQUVrbG6VAv9ZiBESyPTi4sMQEoYnAM0owiz4GFSskQG9hXGgdnTXJ27wdoukXSU
94WdW5AfouoZp/weUk2M61qfkpNYXJhCxVbdeXVUnTQsywdcHrmi8+iV6JC36KajD3QRUo4XEYNW
1YVsOptFI5mOKzNF0Du7EBb5ili9sov0H4CNyHZTXdkTaOvyk/WxEACwWMA1jxwiDHTn/JvlUXk2
nWg3YcXrUxvE4xdmWf4pzMD+Jz7LpiupgDyRZuguQRzA3rqMUHvPPnvrwkGihsPkq+0DNBrrZpZ7
HjcNEBKRvAAlXu4s1MubJnfyHDQVlKmtRxCW3tLoQkpS32RIgNi6Elhk1+roM9yFLvV4W6JPyP3s
CCuXeLVCdifRoGMA7GCwHMPYioOcmd3wMh9vCOzznz2t2bGsXHwPhIRd44fNgKcj3U3pDChzTsm9
AS+0B4JvgjWyG5qnRZNhj8mAemkxgNsHGUgJfNSIiEJ3fxdPRL4CFTDcTixvXCLDJUoXatR9P15H
JHYQXxVoymscTGyYsLiNN7Dj1utFq2EX55M9RHZx2xiM6Xs9MP9cjI04Oa9pt/WAqExShixtnSUs
sawvgedrhR7h7fXGveCld8EeXHyF3kqksquVxKRNzVkyFB77KjPXJV3r5FraCaYCswDNXzcGBoYG
7MuxhpRC02W8uAxExXSSiKhPylD4K0GbALttFZ762o/XYTQDHkWEK29F3TqMw0gNkrqtRL7Phopd
OB/oFjdF/pjXDEqDxYdHegpH97nrF+yZtu1svu1FJHZBHbTBfgaXCk7/ZqCrcPDoKhhFjdhgMAKS
MuIOdtuu20QmVns+e+K+Cnl/8h1E3HM8gtjvR95y7/w5eooWv3pGq786LeOME3jva5H6Ko8eFKvG
N+UNNEU6X5CWZUH3taX9fqCVOJeAq61krM0OjJjsnPWMrCgwHXsAVhD2m5H8ZXZxv8K93G4qE+rN
jFvt0ImsPzpMdVJm6nCtCwwaoiICZjHw+G7UBO7dNpjnc+2HBDnVnvfQ+n1wVKwxh2FsFqSZF8MX
I924y2pDUHqZWuIoExQbGor2IHVRbeYpt+uITdUBUBD2ggTnOtFNuWwGYnuX8FIDk2AjRLnFFIRw
g/X2MtZTBNgEbtmdKen4Opsge1tk2UO1Tji0Bhpn8HwZxpsSkWK7JSshZfOrnACK0LPiu0TH/uJb
T+5rFsAdNS8E+fHlYA96ie332vf87VQIk2rWD+cRLPT7LHJkBXXC8nVqsyqlekQj0OcglzjaPy7g
aagkx56O0NSMb7TJgCLL57p4iYNYnOaua81a9sho5LqEsHEo5WOHKW6+Aomu23YAe7/hk85uu6aR
m7jEIDCaZuMDftW1+wl5i2khcUvOU6C9FYaw7D3gYJx2RdHKVdFNEfp4YZM9Q940mRUXaIwMAgt1
YG8mJYaXohXVTc0qePwbDFinspgTQVyd1PjVy0271J1JWKm7M+rzCcee0hziIcsi6JWbZa1yr7jg
krphowjyiOfCWxi8/1MYvRLwOy9SxXm0HgVp98I3zZNp+3irfI9j9MHZ9IVkdNrYTpFnVdHsKFi7
eOvGz8lbPnT6JLJi3ix5nxOAX+kAJXwl2YpVpmBJ3kfuYdEVVEkRQEcgz8aNAVZlaC81XaSXAuFl
kHnZdQZN8WrczgMSnUIejTHQMP7ydaTDfI+33t5VmLg+chd2V/K1OQS1V+zKgpRAxfgzTnytN6s3
1Vh9JBQCKUSTBmavAZBDkmGufIx2C+/NBBaH4KCnD7jZsF4bRy8zKuYqZZjv7Z3qMMGBGRaE36GE
NA+IgOEJ0wCAYwKNVWuam/JTUC3lZwiW2bbQwtygCh7X3EYwH3RO7BFOhSm3J7wTmWd77+oxZqvG
9OFpWmiALY0Udg/xSWGA7S34d+GGGoEEBtP7KIyROUFK940HBSGJ7drprDoCph+oUd1z5OVRm8je
8rMN4K5AhytfujTWHHiVpbdjKqkYUlh5yDv2YTtBCVstZ4ruMceRXBmzDyKu+YbRTjxxMfU8jas4
8leFBjsoMaPwD64Jivwoir5+zxHlpFdzbmowkkqnlxVOduGw8bNhGb6aBjXzRk8EHlFfj4CRLChE
hv1St28WHNXVwK5nh7jtWgX2FxspBvcLA3oD6TyQswRT0d4woMY4Fl6nrLmAGqZAV7IFlnKuDWJs
Y+k1R+DViLfqhrKKkgYmnwKlmylvigYdB2CYWgITabMg8khXQZGO4CBPtyWbRXSWJGgeQW5BfnNt
+KgOo+WQZhX1pFg6h70gB7bUin/nSIT318DNdCDPqGHfkroU902YEwrONKP1Jmezxx5CNeNCocAA
8nho58htulFF84WNsybFiiMnRNKNRyl/kQPPHgUkHHsjsIuurRv8J4xMUfFHhfNgXdAe5PsIxFCr
kWckeo3CLEoCLl33zCKg2d4tjC9TUmYl7sqYB4DszAytHaw701BCSywpItsK1r4NLW3BdKogs6KT
X0J3wXGxZJbbcyQ5Ij2ZnoNvC0y+3yAlaQsgqL06WMUxHx7yzsap7K9Go1IiwIaUQKCGGCqBymMz
rDTc2hmJKzi/IbRjMp+8EVcraVSjvgy5vbIZ2+5CZ7I8kxkymIFfiT5xU3qbvFb+rh99i5vWTnhI
2lZfpPW8I20HCG1K7Zd7MdXxLoiMWHuYk1UJKdGHxYZgPrckH0HD4dXtEtXk1PtVu3dubPcVBOiv
euza0+wF5UHHDd2VpBtfI9llT7pU4BVlnejXU1Vnn0zk2hRBuvO3HEa3JxZTYLfnIPe3Nevdxehe
f8LcA7R1m3nPdOzRbKi4i/cZjj37kXD7BOECt0kThYjsZqbcZOHMHlWkoOwmWMbPuZ7DJ0Ryxbde
6LzNVIUjQNslv41mgUDrWABoLGs4qsEMEkyfIuMfKM7ML5LUNXY7CWySCqb41YQFyMkuY1uVCahw
FsLqT349IQLAW4qtnEyH6YwOznHM8r3PCoasu57mSVy33U7Ept/DIyZ28WyZS0jFh4RMg3mVsY0S
hsSBGB3Acf6U5yVIziTvu4fSXwAwQgJsU4IazrNq7TqT56vrXlOvGgwXUa0PQX9gzF8QX8CaGtcn
HnyEswZD87BEZESeo65h8QmjTThS8yi1r94Dpe0n1Zn51VroGpDHI1GLe/0cfatHj3ypZhfdLZGL
bqvAQ7xOkY2bElEJawBNzY1DNOY9Gqnibh4nc1J1k91Jlg/rzp+X9QT3zK7MAZMuaJVvAij/NnUv
6LaWvEwrG+WpLGP8ZbDk1hMth028jDzNqBBpneVqJTW8MXpE66qqqJ9mGWHncmZomEXTgrxkD/HA
OVkeWO35u8ixYTMUKkrRkdLbuir7nT+MFBFSZbDy2wUhl8L3V7AKoeHuiu8UZV3qg4WbZgOPEvyv
5WDLGrf8AujXqsF5MuHwUSSaBfZL68bxiRA1b8BaUWlYVfxOLTx+8aIsPlqsakD09WzLASJbOQN9
49TFLRJBFbljkxUkYSYztxxuu2MR8PjGUMCFZuVBxlZn6lIYr/xajEaBTrDkJ4u2xCvFj7nxgkqc
QJGLkb5dxZjyEXnrT36+RUqAea2ndjgMC1jxQcnzOwzKi37eXtmHyj8i0CR7zgK/fm4IbdZGa75V
hVyQ9xTVR8KHZbv0nviOjpz7HrVSbzpbd6AhBQHdjQBpPfHa6L2aguwEVQ3q0Gx2G0DsmlsbR988
7TfPrVQVgPojzCzg+idVHM6fy6mPz9TEliQQtSxfrmfmPRIGwI6PFUaJfWZrHz5JKb52tJDrOiDe
Xme8u2FhBjQJDIZjm9aqnYAKDQZ5S3HbQVuW0RL2BTe9Q3QZXKwU8UM8Ft65zTkwHwRzAqRzlxKi
txag+G03IgI9yVg1b+oQcwMqveDYmzBaLXkBoc0YQToILh+UZiIfH0dsVc0WtRuw9pbb6YEYbFbI
PITcB1o9ucXK3KG4yufj6IyHhdHh2SuDadgP1vMvky+6TdkRtslJVO19BQgLsGIcQhQss67Jx3VP
4+7Fa+H6SaIQgOyubFHg4OzAHsa5RhRmrtV8cFUP8GU0Q12RITPeq4p2PSxLfwe7eHmBPaFetwGO
LpUvy630O4IUZrK8kAYuKOKm6gghRnkiA81XmnZqm5eqBxtENGlexGI1QlX4xrFwbBnCm8/I3QKn
MYD/99prjNeQ/8anGIy4fWaL8MTaDueWOnL+ahBab3BGoI9T1upthT13g9qrXwdLj8mgWozYBn3f
YS8NMQCHYCvleRQuaVgXkUpi0ZlvOOXMdANh5IKVD8vTeh6cOHEFcWMzqTy1hYk3FXZDNFCLbGO8
FuPIpYRFVsYvBXIXDjWCDW45ckshc7fzgbicH/p5UGk92TGZa4fsEuHCTyVI25sF1xB82UntCXy3
G/wbH1DwVw9hkJH9OPrQBKLm3SNsLLvBbcRWk5XkiElDgJOK0GtUdUMKGy6FoK8R67hDvWzjDpHK
RGkIkJrmOaoltoc+aG49OPwupazZLhJglaM75L6gVWPWJud2l0fDsEPyggNoMajWy5z5aVNd12Az
xXky1Jl/agx4vAs+2dVUzv5L08/Tg6kYqEocSZWm5N17XOE5B5PerNgVELqY0O5niLqw8cPf8RV0
TH+V5938BctDtQ7DgHzyDaJ8nZ+H8HZV3ZoDpF4nzaL7bev19hFNkenQqKLY0px4Hhot1fiM7lh9
MYDOhODHRsOZDND5j5Ew97mti42CYAPH8Tm819VQgImKyn4eG7KjMjbrIpO4napwaa8NmmuyCLrr
ociHIyWMbbUuo5XsMAsmcTduMI4n60wUkKzPTKaeIfQW2EGopuDH6N48V9aPYY6zdIKlu133g4Rf
KpsDd+yKyFv3HQ2B8bR2J4Wp3kI2jw89r9BZ6Ig90gamOgAMw24z1bV3vXrUfckrW93Bx40VylRX
Ti6TcmUVd5/lIPpzA6blaS5y3WB0quR+KCia6QiagxtuXqo1D6l5Qdp2s68hw8CZw8rDHEOwiysO
LmcxoNQLF3YTYPS71SqI6crHuQrBdXKa1iBBDhdgtO0ZR3SEj2pLb3Bam3aY2UCHjAdn0xS0eGyL
sb2eEkPsZoArXqa5rh7gMJcLGu5dxZKsqaOVVmhsDVrZ1ABLitzvmOC9gNmm11no7JnirHoqFjDc
YmvAIKWiw5xbd4u4R7EAimsjbXYeOUeoHwqH735cFGHSjj2kwuOgD40O8heIGaZ30GcVItrAczr4
LTKxutxOEHwVjVxXjVccq7DO79BJQ/Op88pLRxTfF8QB2pU5dx+oTJ4IDq6POeRyuxkxcOvYqPFb
XxJ/2zPpjqMtNHqoBcavxtN3XutP79M4eEcog8WJijl/qUxj1mwIuk+gxZr1MAZ4vjOsLihKCoR4
LzPwdowXHtyMDuCCFUVOxGvZgCprQ7S5EC3ffVo0fnH0GYvjj/cF4G4J4blzOGfQvn3QsLS+sNq1
D5POQN6MQjpeYg3caKDn+DsHFD2Jpny6bXA/PQjDxP7/fXjw05HAH8YIfzpi+P9xeHD1Lfz7Pzr0
/2148DAAZYwxwh/GB9dv+cf4gP4mWIiGDo9jEVJ61dv8fXwQ8d9A5ieRoHHARIB+9D/HB/FvPvFx
aOSEhwFaZT6GDv8cH6ANi78vBEIQWAANwD9+t//F9AC/CYYDvx8eoDcmAi6uk4049inDb/77ua4M
gi4usdOgs3jtJxtjhs1k49gmkSfKFsdJme2bkmZ31WK6O9cw9Fk09bG9eW2/4kRhsOZNA7r7I5cm
QRgBaGkBrOa2amMY4PJgjwHFcI4ii8MjVWM6zeG8bynojhXq9i9hSeRziw3zNcx6gTJfyBPvg37f
ZBkMBqICoVI5tIJBL99Y3uYb1dkJ3h4IYW5rAupdW5jlFtT0KW14wO9K+EQx2RQRdD3M6hJlMPxT
bEB3h4FH9jnAaAw19di0NqkGbretFNO5hDR3ZXjoo34RaA7laMauZYFyFh5eloTzgH10UqFN6ZzF
K2Ag1A1dUDkkuh3RpOTTgEZeOB3dnBOT+jWIarCdWTQ3XYTKZo4ZOINz/01jrT03c8sfi5iEx9Fv
QNVofU+kJfaOrR6wRyay6IoV2gT5U3k9qqRwII3javFqxlYKiZRf+DiiIYguR042Q4zDz15ahoCM
0XeqXfX6OiUJswLe4F5Grl6Hss/qZApou47aBUqhwWfNA5o589bYevxKVIkBRYCmASp/vZ7KbExp
3dCVXsgEDFnYbUE49c9d7LuVP2rsPYzSVDnTr/q+QpSOT+XdUOYFMO5avuhO2T1eCURsSZdnNUTh
lwILIwrxwWBrr+x09HGwvc3rsF3nKNnxOUv6QsNao3bHLlJ2Cj5+EUK05dBV27FmBjwapKlDq8mU
airrnZpaifbgKIZVLnxxG+nJv/cXKPSSUTos+I2HHShp+OIdelZhpl15QHuUAH2vQE7ip6VELngT
SMwEZidWLcYkqVbNcsyRzXWwdaU/d23Wfp9mkN1zb3YgN5HlTpQSquyJ2lUTlPTWH8MJXaqqAIE7
lhLxQmFx6VtgWFkAk3rIw26VMRTptcaJLbH1rNdB0S/4BMpqr2lL7yjpK+TXLgb7d+Oprdf79LNC
zP0aRR1mZL1fHIYanAjF++kmp3X8IBuExlewnEC5IDwQ9hhxFzGAxBpi770Bh2v+hqCbZTXDSbau
+2U+o0bT+14uCzqYnKFTjs5ugqLeW8En0+/DoVSfFAXSwU1ofcaCKpP4fSOPdnI4SmJKdgOFnDnr
XLBj5wWo/pF5Wx88xuRtFLbdS858lcH4pN1xGeLwpY11+w2bkLr3tLD7Ts3Lg4Xl5ksJWNJGlDxI
Wwp046oaMrCOG0SYBj2LtwSxrzexr8jOiUnhGk8kgkw7c88DrUF0yWrfPRfEdw+ZN5fnvCUsT6So
hhApNT75TKKxvnQFh+N6kuw2y4tpXhtvaMC4tUp+8nSTNSnGiHgqrnPfFAVcpFNY+PLNiHySM2Y+
JRDJIgR7HEoJkIxiJWEV8MZYYvEIq6PDsGtb+B6wuKVEXUOCMMrX04C5FAwiZbO3aFC8Sun35yIY
qjMWJ5STnlzYphQ5Nv2KGqx3NPTahFUtCza8kvHBVDVBAWZRWoQY/d5YUhWv/dBDP9FE087PfMk3
19kRT1jmdc9u1OGjF5K2S5GnDloXzs9MHpzIHcLrKBj0HVqt3oNEn9bbjLESdy0z4g7YX/7qo30N
tPTsPG8NPDPixCSOGunkB83TUIj684DBEdTNfdXZVQCV65IGIwnN17kPSzwpiy/xDMTz0D3UKPA2
2djd+ZjrJbJu69cgrAecakRrHsA5imOwAyJEwEFokj+aCX3zZo7l1q+QjblwhfvYgfhrBDJ2TbjG
lvmG4dj9lFVtMto8e8F8iYKzaKlZ+zoO9vhNuvfGv5aPOQ7q+Zy9aRB8QJDHL7lcXFxtcVLDQUkh
/xA2qxN6N7eYyByXPjZ7V6IPAHZu4Zkk9npAU0V97/VetmnK/i1oY7HWOI2i/vGekd/7SgbVpmIp
Sxg4LNlo3EEb5LhMd56uut2M9f2+DpbgCBPqPZjGEP8R+D9I3cgkMlW8KdEbaZNF4+y40m3gnYbQ
c1vcPvnJNBwLXo0uLvrtTddus0UgvIYsbrpAfvI5Vl22iuFxWCtBik1grNl5DsVq1zZfAXimCaZx
4TaW3bTtQN45LdC/7OYuANAzzBGiVSzTJmsMFGcxx9Mrx/xGEKZ28NksFaoEuu/RcmiWbqfmObVz
/byE2S1SLwFhK6qbGDfGPAPBpyp1Ey3kiTp1GzTTrcROcE/Q2Evxg2GjKKv+pqRulw32VqEhuM9F
DrQkMFEuuhmGfDc6dus85JG1oJOH6DxtCt4fZdWcWBfnR1JcXZPYqtMAb37tFbCHi6ZKm87bgrAm
jxPPLnnQfa/z6dKE5Z6HmUtGMruVAhYdvdAb9Gq3Ia/I57p3XlqhAZ+EtWfQSsFHnRS+7oLnsFEw
fKDKma94mWLE4aIn9ctYYHyKo39bua0KWoQ7W+SDIRNo9v1toYC1wtO9cIph4kJnbGQkL1YREkog
whX1glLZ682x4BRjoujH/AMtbmQBdgPxHxxnutwyIETNPiRGkzR2aJ2NJWl1qtRsH53iEBhgUV8v
pB3Q0gyRwZQWGh43cOUN2zD0eXcOjEXIY4sqe6p+jHBA71EvaEhi3uU1mbitGgsrHG7AZi3qEvZ9
2rYJ5XP+LjRkF8nIfXIzzmgDVFjAL3mZLUD5h8reI/bGO02myJokEi46RGUPxMh1FoUtvLxRuonO
E3oPn8qyod9dbvluuA6ygo6O3zuNdBB0ZfhVcICZV8O5xfgLyZeX7hrnERoinwzmSHuhoPvCHtuQ
dX2do1Ws0QfdDggMhc12ucHrq9cuWDxk7tRxEa8CQgtY+RXOb5h57APqiUe04so7Opruob3O8+iP
0V5f22mfSVFjeprTeyujXK+KCK2vdFrK9hJU0WQ2nT9h3trYvrltQsofpHYekgUmqtFLmYfyQS5C
hEne8mkDCac+ERwo3vjEhNygq5sdu+vMMm9nMN79aPwMAaHnb/h1xMmKrN171XXuGcVBfrl2c4NX
WI2xWM9hHe2GH/PSxXDvzBp/WUc/5qk4KxlkEWLIGiquzuixAUWifkxhOXNuFQNr50n3iJl+tcmv
Y9vxOsDFllXckngOTq2MMcWB7iR4LEY9Qvw59Sem8g7xof0QnyRn4XsQFF62amsvPzV4xuC5mcN9
76nWR18q6FMkAssNht3ZbXudPZvRlDtpMFdJqoCCkmaumoW4xOHwx+i6UJM4CR3lL1NHMSnGy2JB
uc67F1k7UMNxvHvMrvPwxQZQ6l9n5Fh3l6/iOjfnOvMvouEd2gMFBI/X+XqJULbvSGmwB3RxMH7P
2uH/sHdey3kb65q+lbmAgQs5nCL8iT9zknmCkkgJOTfi1e8HXFrb5E8vcryPZqrG5VLJJVON0Oj+
+v3eEB9SRxv3fWQ4nlRX5ZFqpP9Z1w0u8m0xTccyKep9srb0RZQPR2oDk8zKKi9d0djLXhft+NMo
quFbzaF327+yBByCVK8GR58yVzWxzpyh8bhaP3Z+QUrG7NZCm3Y04rWDSVTgvpxx/NViLd8oumQG
6spTsLOEc1JkUOwBWilBtTIampXbIFaWA1O6PjRdpp5B9Mn+dJpEpwHYDleDJObI01M92+cJ8ZTF
yqAwVy7FHBqJ36z8ClEu8iFdORfAbM1G8KER6jKO38pmTPbDFCm7lt6OXxZjfKUnk7GltUkBZdjt
5TxEw57HOHPVNdex8j+KYWm+F5SWd1MpHL9NE6cDCbGKC4Ew577rrORhWRkl47/IJVUPC+VfjBMQ
F31loYAgtRsCKwXKa8M8yFGPOsIaKBekmE0xqeyjoki4athSqx61MNErr1vpLhld0njbvLJgEnJO
Hpm49XfwRkBkZSXMLJ00H0XNWzNLKGKVrOLeBVnqJwty5cV1HL10sj1dKpohwqPOoRILj7m+kfpG
OmSQh3yNhPWrmmPPrmoXEdC6s7ZmNo+Nn4Rr5Tzr1FRJqwa61hj7Vg/h3yqLdbs4C4rqN2f/3+fr
t2y89zzylSJoAxuudEFHVm37VLNVJXlpSyYWqUXdPJFU4HTGBl7UF9Kd9/RuW7P4y3ULCEC38TFD
Tvr+zK51Wr6MEclXtAqDlk49FKP/D+eIeeWCqisp/j/DOfdtH/Xf57dozutP/IXmwPQkqNyyVVU1
WcPfojk6wmPonLLKj3Aw/W80h6TPP6Bt6usfmmQYQ9X8bzhH0ow/4EzwgzggWLLF7/8JoHPi+2fC
J13/UUyQJmtFlqCkvsVzOCqNQBGZFqxxJxoGj2D8XoIrBupBflUI/sY5DSW+l+NQa1+PHhyGH6nX
HTTX2n+lXXyvUmJurjRXVeWJabqsm1Bd311NofdCQ4WnBYlh33b25EZkjCxt61X2FwkCK8n1Lxzr
dSRVJ5KUbw4V/od8+VnGaSBpuG+rtDo/o0q5qkcJP8MIwCqUc+oEms0efN7li2/+/df4e2TAOG4T
Aq56iqB1cS1GTuxaoEKB8Ae5vmtTcszezMK/WVhO8gE+jsLEe/teQwu+mJPlIsBSwjXnHzJmSbN2
btSXnWT5dM5coxVo/f+RMObjsCcvkNIp5wXzAoWYiZnTji32GWlv/iPvpH8PY+pYe8gAoa9OkG/U
JZUpBl0fJTWA5+CQys5p9l7uF63xPn+Mq+LmdJYYnIc0WTdkUzuVNKOb6+ba4XbmISWOoNbpVLqq
nvdbwIvizikq6Qo8Kr77fNgPnwH7gqEZCsCtTqTN6e11DX1kZYzaoK0xfRGUjXwBeAiV8cs/GohV
aUWNdQWsSzaIhD9Bc6u0lWvIFyKgK+fFw1na4e65bLEx+Xyc9/vcuvq9H+dkNkpNqU02eGCQYXcR
6hcSLqIYQPufj3Ly2NZR4M/jS6vy9GTabO/nPD3GHPI0o1hK5ZdV5Yf6TYWXdk5E3v9gJI0Gtmo4
CmeFk5Gc1LRtGQJ+UCgSZlNY4CTSDgK6Q8r45yPp72fgek8g7Q6rPWkRqnGavJHnSiHCbBgCCAY+
ICvJ01+Z2Z9oqF7fjsNTcxR2FOb5q6fJm68JhludDaB/cMNc6TnG43cczpfZ17bmpr9NfL3Ziq/c
mE/ytT4Our7MN4NOfQI6IzHo8rympEJ7cKtnZ1ttJF+7+vwZ/s28eHd/J2+Lc78h2Yk8Bcmys6dd
NX+j8let689H+TjHVVt2EKNa2LPozqnWu2jyphmaaAka2roh2EEcwl/4Sqr31SgnX5KmjLNi4vUU
VE38LWbKuE1sPatEeH0xxU8nnqOvzSJdZ06Y7JKnk6Li1C9wVdGCqIHH0OWuan2xBZ9oQ00cA98N
oZ3cC6SRKpHNFvWb4iqbzk3caWcEoBVr2kuz2WGU/ZWfiHKyop+OqZ/oUmNVb8ykLq3APF828oN6
mPwiSAKOCreEzXjmxjwrA/KUg88nB4/sw4eMHgLuOKI0VOHqqWMlJJK0jtN0CaQ2NtJtCoaseU2f
EAKY5XKY3o+lRahZhLQQGUZV/9A7hBJBQY+ouVHqLsSmRKmVnlC2sYO/a+mdRROimQMnG8xgtOd8
r2cN/XwjkvCKtpRCFoe2Q78CG55PAEWOzQmypufhDtmEx8xo1Hfa0FqHShS6j3wDP8Js7r8l6QL3
UWSyGZ2hS7f7751tW1lAzhtnLamPb/oYBK5RZ+lHOmAXTziX9K0DIMEcoI2j750jlNscxyrjgqN0
Ee70jijzWhfmRdbaL9JoYepF7OZy34z9TQ9veQGyx7mQBhxKlXj2kKCMLhKVCasJU18OCZSDp1pA
F+aQRpYhKYtBDyK5tUZRwdEeGt2GSSshnk3WX7cQDQhp7Jqi6+/LdmwE3jRNUzlwL0rnAaQgDC/V
pm97n4arjmRpABSbohboGOM5IAzwmvS7jnd07lVDOkUukHq4700hXyd8LuDNhsUzgBIEB7tsntRc
N27VoTKv0lGzNxLF5VlpDrwvHMKMX1YxafBXUl2cZVONDlqfSl+unPhKm6nQxhh0S9JGg8A71eSA
axq7VhcVwZxRWW9r2o6dO6Uxy0ojL9QjhZCP6VxX+6mNbCQb8FLSbGDFXvCcxwjEeYnKqbyIpLz8
VdcF0XvOVOBlM8rQ/qTB43jc+UY/g+1YJcH2vQ1U0JOCiQWCpmGW3vV+Uw/xZgbNOKqOqgRdOo/o
T2bZ3kAWn88azXb8DtjE06NZcts5q7aysuR32AGne9SvqQ8sDeNtUXHsjNPRlFy5kqgHCwDTwtJU
b1GjoXaph6ufC8iXbyhyOgUx5F/apMOALfVk9ZGflXSDr4akjUbdCwslPy+MMbx0YK9fZpOpns3o
zhBgmuVFVvfSdZMojhf3oYG5XjFbU0AfNSfrXjP6QFhtTfhyJAKIQgozSdT3qRZ1NwY1BT06Vd13
YlWAaLBtfeaN9JhHoF+1HI67Xp4U+Omi6w6gXf1Lm7aMVnblVa+104We5NkvtvT+WCTq/EAEUAtU
K/IbZ4gV9jests4o+ZytWcr6JqGfAwWajtfWKk30Y7zwP3W9UWGPxvEhq1qVwHJad52vhnC0GlYL
GPuY3Flz053l7ZwCu5OiOhSNsWNZmwI9Gxa/X4pwCy1NPdMxZTjX5sjeT00N9VG344BoyPAyzy1k
+LWaPyvKMh2nsJ93NTzwF0cM8VnVwhbWaK5fdR1Zofko9L3eZoRumokNcl6b+n4AdNqas6oRtJ3A
JEMBsJ90Nb5eBnB5GrU22FItQzaq7WCUsumiMmYyJwcZVnYLx+yg6Yl+lpgZQPakhW6E/NHvtUmi
W1bYcglBUSOUUY6bS7tb0A5XMsxtZ17Oa8Rx50tGWx4uoCG2GraJx4xZdqaOVrGdtEzfj8Dbj3Mu
AzEDSUaXsJuQUUAByg9dF4FD90b1CANH2fXtqOCxFi/5eZ12xS4LM6LpKbxZ1zK6o9+7RhU/zAb1
xFROI9fVSC0PhU34sdN146wYWtNdtG7eAINGganOarCMPOlK7gGI2avPx9ls7kSixLeiBiF0aeaL
YygNU1DAQISwmrV3yIR6b0gX7RAatcaLIA07jslJTuu2OJ9a0V+UTZNdOZkwHlKW+6sZfeBZXvOt
weup/Xm2WaJN1qusj8KDZmUlId8jocdz1E8wqRznqJJYsIGHbO57xL6+bUswJgRN20QTitc2ae3p
pRLd6R3HbwU/lgizGp9ErgILw0i/SlVOlFAv7EMhw5RvWyP/Ts2LDyqL9n5uFuXYixqBvFT2+h1k
/hRVpBQeldXvMS8S2kjOZO2hsPYEiUBdBQVQQDoz9c+5jfIAQeysuXpcI6w3QhUu3TJt6YFD56fD
uNW1vtk1cOIv8z6hOlgkM8RbXekfh7kq9iFqj02D3XiO/setnEI+H4v5B5KKdg/xFbfEoZ7QuChq
4mWikXYo+MZdElXaZWujk55UzdzEAgquJXTzkvOZfJuoob7N4LJ4YpIHr4gn3NaUEB9OTCE9McKC
hhhteh2Kthczl2p4zdV46aBDvteVEd17U7EsOuoI3EuYLoneznbOyVSRklQnklTvjkOSLV5dVNVe
4GsSGHNME5R+tJfqhtgbqjZsOrwtBfmndJClRYhr+iJZDFOvWHdYDHpchDvRfROvGeFtkSyKN9ZO
tq+6vOUhp1PJxjDaLp6ewnYV5tqNZKXFZRYK88/GkiR0Ra1zUYhcfijKqR682ujXKbAg2Keoqe7B
EHvMcxPhPOVKG5HNq+G8HQ56fkdHkta82UJucYu5MuVdGs3Nqvis9F8wDrUR77TWSAOnwTzSJ+9e
h947z6og4022Wy+lAkDFhgaBXBgLhrwL2an7OSaL1vs0S+xHGTZ8741m1FzJUVUdKloEVwWO9otn
hAk8imKQm+8SUcT2lv4WrHSImoOycZShpKiRM3vTIVF6EcTJ/iS1JUPwkjv6AVKkcddlbX+gvtAJ
U2/wHe4iLcYUHcmMXwCgoVFTI5SGsE3EHgidHOlWM82U/cYo6bUI8pHZLPqYtb2VrAcraqC8xKJs
r3EQNw6tRJiJ29EfvJtjFXqFA2VncfVZaVXfVGVlY5WjnXghHbh6N2pahNhFtRJWA3zgSMNdA91V
c3Aucso4KDRtRrh94/BlwlfuojuMRCWO7TVaYxi9cjkGpG4k1xFB9nutWCoj6HWHWPkk5XjPaTWE
SDsbDiKIuWt0xedHZHNbxR0ywKWq5dIbTGnBBFu2i/PWFiGJGEJ14KVQhvKK0RhFgVTZ+p819UvB
sgiJ0J1bNjWKpBp9yWJLNIJlBHpeT71oQmappsIl/Ly868haxLYWba5xBss4kb1MtVrhsenkm1nH
HpLispae9b6rEJmrlrqbpYJdoZ/T8YrSroxJnTRk3aW1Dh1cEgvFfExvd0xme6MRs32hjoZ0QB6Q
3TcwU78NC00H4p460s2llVzlME3PAMisS0g8dYG5t9IFzWCaW7mmg1zRyho9NHr9oaw6A19zQkO3
qAoKI1BaNNqBLGhw+GUL83bToXy/QIxqBLOkyMIj2Gv6qTQ0JskgHjlFg2PO54tNUI9rGKOh7DJ5
aVrGa1lUaPDAcsawZhNFtmTRetd4PUJpFwmelDT8mXNOcG5Y6NKWEPN5bjaGWTHvMSEIR9eqkoEl
QbWGgywkGfOJkv5jMqmRryEhcces4zODSrEKtUy7e0ipguA/V3mE4gpzIP6PJoS47FyXVlPsNdVM
dkqUNF5MJLs/Nylh0ApGADjWph6sj3KjZLlx67ASSO6cquIxc0T5Y8kUVOmKTVz7qiNUKyt/1JVE
v0FytghcrRSp6ffSDBPYhabvDAH92+TcwpT1Mq9hFbgxZYZgFpr46Fb5pDzQTyMnyiDAp14nF/HN
hDV6Edr5xyVHXy8VcnMB9w3HDxrP505Hk8Pv+fgUZEeWYCnR0+GG/cV0G61bpR1GqzyHHaxwr0cw
fhP3+OL/b2telLW8sgL4sOmmFou9R/hP8G/ZfOUgdXqmpglA0WI7NvAvJKDTeMslKdWcrnAbmM2C
9mssjjAVf/di3tlyvO0pnUK/1JfvRjk94urVnHRSyEkzN/tjrBt3Rmf+YFrdKnH4vbfLS13K6V/W
8V0VqdvPz7kfT7mAH6CyWExwo/z2PaoztENomaJUgyqNKVvV5lIv07MyRgdQSOybi73TJ/HF4foD
kGDDJDI01SJSBqK57pzCmFOUNVMB/zKxCVRXvc5VHglsnh0cwTSCViX/qzepwLV9iwzzkDULfyTL
gAurG69WHm/hKxgi9OD7UKVvMgaL/5qVObn1bXLg0OCPvuG1HgKS5+QyvFC/8NB9DZF7A0t/GHyd
Z2+wM0XTkJcIBk/3pJjv8GI9R+K11Y75xvSrY7xTd0AYLhx5F9JDUG+/uv2/vXtYyjb/0sM47Vsu
Td3hdAAunu7b/RpfPx26vbr7ykP9I9jFQ2blRHDMbALafX+fTZKgsTYjMKjojk4Koqcbuf+qVfIR
HWQQG1RGZubIIHfvB5HMfCHtMdagvJ5buPdbaeOp5ZPoR//zb+NvcNZ3I51mcC9DEivN2rWgorzR
vSwIfcgSz6aLJ8aWRrv0BYR3+jHCH7dp6ulUC1QD4Mfv7yzWKoRNBm+JijKoReHXaPWl+3Ewsbh8
juovPsMTm7kVz2MMeGD42FiOwj/vx7MjGa2hVWiBDKq2wsjRoTkfz5NA8nRXurbvctd2Ma9wx0eV
WvLl88d7OllORldP7rYiPFiWtJKOXjRPu6k2wnOAOMXDSOSrAMnVw+fd1+/ohvLaM7U17pnJ8/5O
pSzSqDEAR+3z9C45A1YGLLef0X57kv9VJJ7y8c7ejfZq6PPmc4emSz0TSUaA480cRGci3WBG4QTO
OZzbxBU3yn1x6/jLn58/0L+5S9NWaLIZdDPsFdZ+f5cd58FedbhLerAbDiJn9j59kLbUIW548VWU
08ebfDfY6WeYZ1NUZ7DWglo6j3vTFd1DpX5/vaPfllG/26InHlUn//mfjaj+n1adrN/if2YpuD/b
on/hYf3L/uqV18AP/CYpmPofdFRpbmq85JWjwKv5t2OV/gfILgahK0WFkOr1j347VmnqH3zrEIop
tW1kEuvs+S054Y/gm+gYsdsAdmhI1H9CUXh1X/5rt1thN4tmHqIuaifFNF53wzfTv4EzaNaTaDfY
/+5jI9vWyMlHTt96iX5u9CfjRrVMUg9meGvZTim6bTwZrlgGz4mxcrNI6pTQe80Pw5J5YNVeOQEP
Zo5XiG4XQri0JelQR7nvaC+6eHLYBKamJwwxeqyz9r7vy02IEVEUpzsUw14JAJdWmwm+lEAJLYWS
i2/MFueRxwi5x2S2/lI1AJ6FGyZIfU1tm04gVPtUc3atORaujQWJkyBMQ1hJP7lM79DufAud4WaJ
4y1E54Ci+sw0tlqm4f2R+Yi+EdC3X2xI73e+jw/2ZBWDLIRTTti1G6QHhxoK3mheQekPsA3dvJlu
v7+7tzXpWpB89grXP3/zCuumzuIJ+H7jqFeS+uegfGFr/upU+X4AiKEyBZliwaVBIPF+ACCMslPx
GdvY0Xkip15h3y7ZJlNWGrSbyXcReaJOjalXk13UMZLJYgNqg8vRpbAht4ki0GpwyTw+dJLhm8Nj
D3lRVh4mJg52PC7VFkAiIhNReevfJZr56BgAoiJyLe1amrGpqFJSMUsX7XgAMA9cjteAHgWthuJP
ImATUwkNtXWZnOHw4H3+gE9K4PVd8gAU1eEbgVUE1+j9A5AV0wrrcWg32LZxxcl2ek4jRCv9Y18N
0OpKTyBcsCbuMeQ8CICphvhHRMHn1/FxSr2/jJMtA/crzZwj3gNCa+TQDpwTB7wJZamhfjGn3m8Y
H+94rX7ezCkAr8GJo4llQUNkoKC2p6k0yF/d0UlV8+9xTEgSmFngl3fSMXTits5FxpPt1Lu4Nvap
HAKJI8wo6i0YcOscSbb0hH5oZZwipIuqGoJueYTe4EGKRzAgE5CML9yPcPjK8vt9Gf7x0k4KLr3r
p6FL+xalp+HFE6nJ8SpRIzG8WU3Mmi1ATkA63s3/5CX/9UTW6ujNk3eQNYU1llZgrTkSnNURHEJY
PWzysPtiXn9cONb59NdQJ0tUaeBPFPUMBXKAD1GJTuTp85v5aoSTlQPrKDlzWkYY56fWuuv6L5am
v/8iHJsqSqcGN04+TFAAu04tFtleuRTzc28xOyLDdcLnz+/jbz8HWHwOZ1GTPffkc6CPRYMPT8RN
k8euM9AyfJCX28/HoPvPq/2wztoQXqhIbfhJJ993Z1DjywUzrmhJKUrHTT2z0yX2Xl0IOM1kn4Qt
kuQXtP7jJsE1xJBXEx1So7SHiXDWqLZ+qUZymYy44LY10U7ShN1739Faajm2Yx7g2gkGXeGwAyg+
FtN9msk7PS+xnMi8Mo4vJXTgRY+0pTaA614igdC5Jy3LWS6E9Sw3LxLiusyqDxLuNkp8MdDLs6Fk
GGIkRgWvKvqsL52O9yLMwr0wOsjLmd8s+POWXD9OBHnDV0PqIxabm4hk57Gg3F7qfThNHnpVP0yE
3y4PmC4eVlcQukw7MW7rWg7A2y/U8qeMfVH1I2mtX4Y+PJjGcksW4w3WKUK9GJPpus+tX2nv+LE0
eoPSBmEq38YDDy6NzwQProsJsKlarFWwv+yJcSrkwK4t3xyvWhQZ0vjU4kEl6doWPHFb1ajli8zL
ogvcDgOmyFUhsguQv2PWvPSUEMvOuhbNc7bAbExfb2EsEbsqiztLN331vTSfo+Wp1x/bzDk01Xcj
Ka7CCT+Luff1yfHp1PtL3eJfkQbCcYJ5MhH9pufLZJ/1k7od43uEcJsmqw54TqqF7cp948lLek7L
eKOK6rhOFyl5aQg1yWwio1Tpmtfj2+yZPTtFMRt+VBlHAPIXu582uh3eEmWYe4lsdW6kZEdNVVFf
4BskIVfSBjwjSN3rrW47NbcY6bjOfFaoGASQjdOro6fK5lkBGglhj2prJyPwHdftgdSFdGqBTQ0P
thURaq0/yRJz44dUpP6MnbIO/bV5mfifEtoRbYnDxw/hSAFmW0HiKHs6wntcfiu+MgPvozT9rq2m
xqO84ZmXEXWoONflf1UEuemlUr/Df8xrs9pTk8gl4DUoqsIXg3NXDJedMfrUIc7c4QuC0UP/Q40D
usp0AC4qFAPylYxL1NJIXtrFN1VB/I6m+xOYtaQN39DNsPvpbgUDbckKv+oJQsXjRsVNJOzRfobq
Ob4vPij4xqjyi9bSv0NJekr05RK3qotqGW+60T7iveDL+jNdugNsZsLjMJ/sn+kaIEBtHzSI+jgw
Dw3C2LjGkOmHmH+O+A7K9In0Kd21VkkhNHtS291qchVEvezlDjTzqz7BUy19UYhk1AT7oaIECZdv
Cdom0VYf0V4M9VYhaU44CS5aaKkzVD10VaCfpQru0/FyrEmFR2+CPTUEf7UmzLiECoKvm6oGdnVJ
440rIA0N36gIY4us4zmMgY063TSHTSLFPo1y8gn2cVPsegl0Whh4VD6FMyHnvRZAMNlUAPVtBB4v
0nPbvh3Viq6R4dHD2A74g86GGnSogddiUu0wXsuv28LYj2PvJWT2ZRHcsrbc0BT2DDl8QGKwM1MT
D6Zxg1MLvM2gmBMc/aajM1uXuRRSosnI/IrarZE8D0W3d6zFleZih40FKdX0A7nDzBa3JorrQX0a
xghp1S02EBkvpx4vugpVXJHs47J4smEhJKI9TF14VBHLYBC0naQjjSfccGO3W55SFcNJ3gIeZK6Y
2wBjII9vjOCvjcJASl1v9ALHwzDHIEknG6LfT3RC5GXY6L0TDF3kZpjD2PIVhaavNWS9m8vqbejN
BaofyV+i8ajZDb4h+jbMrLO4jR5BbLYSCr9C/SVP5GtAOXL6s5leH5oHd46ORhKheB4utOYJnP+m
7ScMa+jvo5lHPixlOa03aAv4JcnlvlQJ4cqzrcZyN6bThZSmD22IDFOJz1pzwA28gBWQ7XpD9dDG
kPpJOkR320bD7vNdUHmPq1F2caiFem8h47UVWTnNTOtY/4u0rygZCIpP1ZUWwWKgoh63sSBUsaIr
ORJiwD7N4F595sP+x0kwPssG+XyiVqLbfCXFD21qfnFpH7bnkys72Z7x5i1zCrJ2YxYgUm14SQiD
q6aLa3QPOe/S6QrMnXP/8wfyofQ4GfWk9ND6VLRzV7cbaco8R38QfbrVoah9PsorXPmu9liHwQGb
hVmFEvsKyb8pO2OL/pKsIiwyLRS4vbkzJKrtXlzR3w8qWO3V5ATKOF6uBQDth2BWEXcv/dnQ2N8i
XgWc+1ptvGHOPKs/U0XtGQZUTc7WyGbwN6Qp2+v38J84NApX51iB/5PfyC9GDJyAE99oPogbkdwJ
RUPBGZFErLiaEgw7jSMhiQde2HoG6k65ygKFZMcw0HSqk6gL+lp3VZUXoGnbzpzxGhNXurVsbO1n
kkVXsdRdrd+cqQwPRlR8k5BCGkt0lRMBmjvFOckDG3S6D7GJBa4zXmNz84TyGjuNG5O2JBQzDMDm
5RaTLj8e+l05hw/zaH7LRXSzcDRBJUWTkLwKTmO1lf6aSNPte9tHde2RLOp3OHAnbCRYhXlzrH1R
xJ8A378/mL/e3OsR682bYwkM2xlNBdMSW+IRNfqtLm1WGMde7OPAM14e8Hjrqi1rb+h8URmvk/79
vFHBt1YwyoTQyi/vjytdY09GqzM6RAzCOzb1Pr5ICuMoyt8Y5j/CF++qgn9PXe7fgYv/Z8Y325/V
6jffnf5V/xd63mifoo+3eHAWVfm/9l3+vXzp3qKQ6w/+C4VULPkPnGXAKUwZV/q/MEjFMP4wIMWh
T6ARBBmeQ+5vCFJCCsWr5WDOHwFTyivm/xuDlBTwyXWZfmXOoxqlKfgPjG9OcgJBHR1HXXUFQCug
npZ6ctRue2HQ2cTFzmhQRY1QIpSB+j30W5TdKaZUjnlTdJRiauatoVCZdi8ygnYIWojCbRbpweer
4Qng8/uCNIB5WQWWtdcH9vYQjqV4nBItat2uwi3VgxSx+IVXWy7mjl66S5/o/mPh98Wo69H+r2/J
XGUVYEsKNiR0e6C6n4ya9noyt42k3jZYBGPSQmWUbhuS62Un3tSQcjvnaUpCTgnkZ8rWfqr6r258
fdInl8DpExs7k94gADPv/O2NL+086hEN9lsNx2eOJni3kHthbCOMsaj9yW6QHQhtTBhi0FuNA8xw
TfOv+eJRvL7xt9eBywd5DQjVNJVJq8sn19GMTa5pYZ3d4iGR3yW5TVpvPo7UNQjrCwcz2a7EIc7h
/CVn1UO3TD8FcTDYGVH+qQnhAOACOltQHcFxXu1z8vqHU8mSny/Yk0m1uLSX+Qt91in/HcnKGjwB
zK+gW1GM0wY9/hnURXGW3RYw+j1MgTflbbV1PLwnyWaSDsXG3NDg2X2l7HtfmZgfxj2BQZQlLVQ5
Y9xhYx/KTYa6UN+IbfdVAbQ+9Q9vZV1HZGbIOk3ezw6Mqc25w0b0doIA6yYzIml81wNLwri9h+ri
doMOJXvUCvxv9MdMl3ANzVSE6Wz5w2yWR5IeOrAH8jF0MYaeHBrTHcwTSgxznHd5VcV7sw5pqk7Z
rdqIXziHP0dZBk4c1XC28AH0SPDZFL24rU2xI2TiDtPhCrgjVlerjEu8ZcBD25RDq9NjGq8o5CjH
uvDjWFa2OHtcAb0oXqKCe0xpS8SrrJ2rOBDVvXPLsfs6DcXFYuOhsRQPWRTLbtoZB2MR004qmtLT
5OLSqi0YLA2ugSXzL9PK87heDl3NM+nXk0HKDKuG+E8zdg5xbw9eFHNi54NP+ZhGYrcdjQq9N7Zh
kdz1lgZqMNQYysP48EQkfZMkGLq9Kbe7Udd+xWN2Z/E8vKo0Ojg4JRzUKC+3c69o+zgVaYAF5WUM
eu83aXs/Yc6yYU27F+HSfbE8vIfbXufZuiXoMn5nHEVOe5YRxhwh2rz0NlmkLdnoZPGNmwbPaMHx
4avF8HQ15GOyVUqKtceO4kc7WQ2h6s3N4NTSDdRmdBctzdg4LxS/TQxEnfQEML44VJi/FCYuemaO
295onVu5TjwvmjRsqHF0lDWxRVCU4qwY3TSZEii9+JlolCujfR035q0qoktbdE9JWl4aSfhLMiuE
7fF9VmQ/4Vz+aAwLOg/GwWVWBIOQLuNE+jX3nM16UXjGUrqKqMMt3kU33QyXQuq2OBGdOUNaBZNV
huQn5D/HELA+XSmcyphXAUd72x1q44ceMhumadiHWB8Dq8UPyFiwn7WBegecMLwokwhaY1OsOv2b
CVHWxfJh13RoDPrWvLeT9iUX9UXt4DfCe5+9bpQHLGeLOzFJTxxIbmK0vnNc/myr9gnc7nzBba3L
MLAPb6e8QheiEzvQlt8Xi5CBssTsJmqwzDL8uJAzqPH5OefeX4rR3tUhaRvRIh9tpXHcsRN/Jmq+
jwqBwzHO5Fo87zR4qsFYK38uVQRM1LfHWhXHiqgGL4S57crA+i7oUcW7M5/Q1n+Hb6z7chk2W00M
O6bDo10in5Xy8UeEBzYenPovS6gvdCjParXcW7XUfXHAQt59uqxRyLDrsmSz8a5d0PfLmgS5E0MY
276uFpYSaMyINLPROkIuHXw7R6dhp+Bp/OjsDahdXNwqEgKZ1eg4kKzpg2N1QYxpA/IJU32oerjd
nA0hY4xNcj6GrXa0Bji70tB3G1XGrXaTmggAbJiWdKzqBUmOGUIHBbc5zqXUYOBTXlg4+WybIdMO
EnjQ5A9IyX/MrGA3RWtm16TXZNiEZMpwPiUNHOwpcgKjGKIgF0D5U5jZl/Lc50dhpMYhWdT656zr
S+82kmZd6vLQPJi5Bt4qDCOwKnI0xsl6NpT6uzVCxA9p5x66McHBCZ8714m7a6GLx7Iomm2H62xA
ljzk+ml0fNPB7rqTmtWJFeMQ2CuDC854lLDp+xHKyRm9G1DAahR+kVUaBNYEXtNYwDkWC2Z4antv
pyOxJ3CoizEFZ0z0KZDlVIG2DEYUd5YaWKbkOzZZn2EsJ57JVW/qxfrmNK2+MSwJLwyt+a4nfbxJ
WW23CQ6BR6ltTd9qpgNZPst12SG8yHH0gfOezp49kr9GPZoe5thp9zkUUnfRlSfOUrOvEmzhWoki
/FCKh3OlucYZw9mkCs5Ug1K1/8XZefXGqrXp9hchkcMtUNmpynH5BtleNjlnfn0P1tc6bWPLdbq3
tKV9seVZwGTyhucdzx38eR9EE4X2CpudVTdK8ho+TuyMqvSeCk3OkL2C7JiHtuqlTnWTsAcDlqmD
CyRZu7BUQOii6Fm35PfqpmpT2IB5mB4FOXjtAzxFZPTZ+zRNu2MMyMj5/XT9FjDg6aEosywL/RJ6
okV4xXcrHyMxUo4svQMHs1U2wfa8J/OivccHY14HP3oO8pmTIc6/41NuOoBxmyLkPMfG7UIK0ba+
bzcdR7erPaabes23utwVJ9mmTrmKVsJOuPv9QhfZ8X9+AV1r+R/VQSMu/foLxBw+Zk9IcxSZCVuZ
fXMfTJZ5MNScERS/S8f9JIj9JkcHbGPjQWUCVzoKe6mwsrxef5aolD/9/pvmpteXKIpcWUa+qaDi
oJ2+FOPATCj1CDfKUxeqqG/L4NoLpdv//RoKDAZFkdCPqNbisrPRhGw2GvpJwFsPHxjpRLqhnflG
/3QhnxdZlKZAt6cYE5CbMSBCNVFLX8BCnVnjWyo2VxYUsiHkgzNqdRlT10mMW0aq6afC3Gi4Y18g
QHHDTUE2pDjxDQM/mdNvz2kw5yN/+YwUSBmabmkyafEiI+3SiaZ31OonHTxPVwE4bWDC0Rf6/TF9
z3O4OiJpmdxblJkPXzynsJcscJiNflIEkG7QGBqGVBHSePhOmoL8CE2ZMpshbcO4ZoQipPSqwG/3
NVCEIaFzkLeuhdOx1Qz3ktbj3gTIzja7mCI4w3m25E8vv//kn+7M51+8eOij0UdCVJX6qRehbEu2
mv8ZyIZ/X2SpjtPmp47MGQwuU/lko4tPcs6Y2cDAF6ugAB5Xiotm/jrcjGtllT2f9Tn9FtcuVlvk
T0Y2DUE9sJp2nV5Ff2rbAPgWOc3hzb9rXgDrzj5PqH3PLfz9XuoSewztLbuJYsNilw0yI6vGYKrg
OIUdSfBWnJK/cRG//X43v5325lxUYHuZgG/Mf+Wfz6dwMXQRrFl4DbIvea6pV5dVSIaaTgyuNuJb
KUu4aaiJM1Ju/X3lny6QcgbgZFGbmTqL70zeRPgPlVxgpn1Y/TtjwRqNnt/X+H4KzVdnMcwj0qFH
xfb1hI/rQCNMYQ01lBw4xGjTzgkl5j399TT4uoT8dYmkFaepb1iiizs7ZGRf6W+iqQeWybgajTRR
fv39mn6+b/9zTYv7FjCLNw6hrp5ooQFyJHrCQjU1j7+v8v3j+G9j/M8y86399HlOypBPBBkfiawd
3I0v6dG7Me+mI3Gu+RZtg72Xn9kQi/YOb/O8JP8w7afPgIL5yj8tWSo9ZDrmZ0+gcbuLYGzlrdoM
zBtJQ+168oTDeTC+maXe2nEHjUyOI3NnxL13V1VMepW6eoWYgQCzkJ/EKsLGVlyP2GQ4Z27NMifg
1AcTrpIUiGjjxWU/RIvbronGEU9hw1yhx34T4omh/ihaaRNnUt7fiDSqOz/5aFvxRHd8I8N8dlKI
KFOducUorCgK2FGZndnuP20Ngod/ObFIw28RUpkaIO66NNSTohKnqJIdAFHS8HD6/QZ8PxJ1KsaQ
Zajpmwrv7tfnNHpTQWwXqCemFu3EEzgD10OMZCM7swl/WEiGAUxARIWC13SxUD2m8phSn8ZeWGVc
NL3OpOQlkjA+Nf2P369p+UzZe/MsPYGopRFOzPT3z3uPM672k2FUTnWhXCiZiAqhNl9T0IwMVklH
RehPvy/4w7mhiiZjXZAp0E6qi9dYFMLa1/1GOXldMtoilHUscBCeIkSlS9uuyeFGu8KJ4Mxb9sOR
+GXdxXuteoVM3l8qp1AzrmIkisqYvf1+actBqPlF/rLG4kXWk8SLJa1VTphhTbuS0ggdu+CZGhHS
Gk3vNnmJiRuV4mfaDv62AEx95hf88CbwCyD5z581DTzM18fZcmxIVZpxd5/TyRFXEoA1fxVuItKM
6/oi/Zus+q3/eGbV+a8uvgWfV/13Xz4dYDLT93HUcW+hGo+ub9YgxHHMA39d4lcrzda8jGBGnTBA
uQVPG1qVtmVe1bizivoSgOa7wgyso404yw7wBO2ogHfQ+jtdHc+8w8tRpv9+Rv/vDi2j2FhO+8E0
U4UoqnMBAd0p7rTVXc+ND+V76oSOsZmTL7gcKTNVseu7+pk34Oed+D+/QP76jEqzTrUuK5QThgZ2
Nl3K2vb353FmEywbFoLE4Lc3comhLH2oSY/qSvQ3voxr3+8L/bjhaZX9hytITrsI1Qer8Vs1iTg9
klS5LvB6x04g8uQ9KHLfifrwqhPT5jmbQDnLKqYm49SJN7//iOXtpEUELQ1FA/VQOlNzu+7zCVZb
ZtgkQzYeS/MmMO/GPDvz3VueWMsFFs8L29qJ6c1yPPLtc6zqSR6OQFpcPnFJd/L7Mwfy8uH9W82E
ZKIpHI6KvHiDoa4NWlMV41Ex000bGFQJ1Z3UdGfeg29xzrwOd4tEkhE0zuLFORwUPLyaueSjsFX3
4Rbi1pbCrCM5ohutAEuf2ZM/fGcwClE0VrKQoP5L+j4dEWCwm75Te/lkUqfNDCw2Q6jiyXreD2E2
ub/viR83JgGwPDefAJ4um5WMvdW+N03yqZa7bSV0r1AWPrwmfI+FwcXmdO0DcWlq7RlPpHMdr/nO
LU9DpltAc9EV4D8WGzKP2xILwE7+d8IMO+XVcy2ndTGc2odufziXlv98rfMA7CzGBwK0WM+oJymV
jZj1msL1A2ObyNPG0FIG4mmZyNZatMqrLBwhzZ45yZZ7df7eEZ3wrww08FtvbwKjgoZNl06St5sY
VsmwOo+6s6MG8wu2uKGM2aK1YZcigtIXpwzw/qH3p1I8NcqDlI9Oz1h8YwHIH66sRLkb0JBQiiSM
gOCU5i6ugrv//XbSRZOW/L+5NKLAr2cM1qh9kZm9RoAJN6J40HEESVpblpJrqZS2iARtBOorsRvO
bOR/r/vi2qm+y8gOmLEWCZy+rpzKsJ2gc2mnUCfhTsJNaGkviQiiuYMNX9Feq6UHL97EEhj3nKY8
wGHyXWTr4ioNpqsYoDJUfAfbC7uLjEtFjteZARh8/FN3H7L+nnsqxmipnUz1gzaA9S6H/6Uc51+C
MyeLKEUBJn7vkWqlpzVZFGonsbsfEAbW0WufqTGw+0Pq7VSm4MMARMNQ7qvooxCaXTMaZz5VP4Qo
/ATYlkx2mVSxFvcRVF6PTTf5fkPHMfcuIg8hUnCISgw/MwXiVmVn3vvv20Zefpp4P9i2JIt8l3R4
y4ttQ9VUq+PJIg3HqzKTDZdvshkWrpphNAY025SQQqNlNdKPwHvrwxCoibXywhQm/nRoZQQVon+C
S0X+Xl2mo+oUeHvo1uTBZLuoounMnPeZ32stJk9M7L9AnCnqaTQOsoEO98y3DVjl8lWG+AtFmALP
HP2b8uJV9mOj0RI94o4o6t+07+mINfKAcqX+U6So+jGD2JUAGBwzkHYKRPSt2MMMiKfusoOT7cgR
bjuI1FCQhlPitNlA2ivTnVD9SbHBmB9hU92nXroX0ddbyQSm23z3I+FSwMcMZXZ5SrTiUZ+qt9SX
09e0Mec3yHiIEg9AAn7rDoaOIzJGCop4rTHmaLqQh96TYPybKd6ThZei33SEjhL+Z0FWPpmTfu1p
7XtqDjetJKEZLfB5zxgVrCLzpilbVH0KnS4VtyS7zmC8x/QYVRPYS6hf8+O3umZdYgG9q+X4o0rk
V4iL1wAtHD1r3mIQo/zF/DouG4w0/eNEK6zq2ruqBDM/pGtfeetT86KRgo2VhXsplLdGNT32ofxu
QqkY4f3sKqRwB3WMpWsoRpwPLaalTakxLugbfwMcbqzWOmGCfJjK4NIM2hROTnCKNP9Dq8prQR5X
gdxsJEE9WikeV15mrbEOKe0oga5gZK5VxegfEZmg+AQjpNp8lOGptQGafEvbG4N4TLzyDcu4C9Ti
N0bQrEUIcUUrvaVThOGfhKGUBIe/aW9LsEthzI1BoGsrqn7A5O6myRuIjVa/SwLxWjag5XiTth+j
4ibI2BnCsB4QRli5ccN4BVlWdtulSetgcYEHRY2taeihSKVVbHRV4MZhgGtuJbeOloHp7+Lgvhzx
Eo76WNxJGWb2JbQ7p/BTHVcR81ELVRVJdXpEPPhiFH5DppJtVIMvQNWZpV31FncsaC8mXb1oA3SY
ht8fpAKBuI5gOqKg7YQdGq3OYGggEB5EkcK2Ikf+yui8v2qY3zSZso9SM3U7XYztCACXEYfbXsSM
E0Px2DBfi0g+YiC5z4rpFU4PACY13Ef5tAfatyvx6VW0YefF2Qze8k9C8i/rymtHrCxzFXm07YAr
3A4q5nvY8v0xJ+9OaQvjmEfRFns0wA25eONpUBBhKeZ7FZ1kbFQPkCL3MaaxkCMhC3ahGTmYE+qu
ig89gQVpeluZ/W0n9XtB8Qa3V/BzB4CX5dNdJCnqpihNZa9p6bASNO3UAZVVzeqIQcUzYcqrqLTv
XS3/UUvzHqZGsKpDrXBSSSmcUBpe+rgZAdoBzRKNBlmTFFUXWuJ1l/E0KTN1T8fHvGvdqqpomiqa
U3tlPgtNlWMdzIbhZpMf4ioE+TS2Zw6z5WH5L4Dm4KYJDlZUWY7/IziQA0lVhqPaJ3eqPt5meXgm
lFzGV/+WQElIEwTFByfn149/YnYS2vRqPBZ1shea7jHsjA3d9TNVgzPLGItjv57SIawRzB5V3N7y
S1+6KI3/y5VYsG+oWs3clMW5X8OpYNiDbKPpk1WEQgk9u9t53v3vX9yfngn8Yo2VcCDga//1htVA
PIdwiMajheFOyiBEHf35P6wgScRj/GQZSeLXFXIRny5VM3nqDU50dcUEmeT8vsTycZBN0xYgT+Js
pD2xhHEbtOInJKHKyS+ljYQPjyeAWeGb//syS6IM5b55bpccRUK9ZjJw//VS0BJkHZ9T+aTH3rCy
1LjbmhajxKPONBBfUMnCEBvA3RRVjR0I8pHgIL8IAds5SogXYZOghIjVoFz5ovEUClXo6mUgXE6h
cS7H/64i5Lfya7W5aSJCh1jkOENmwTjLFdLHy2zX7brrFguLbbxiaOM+vagvmKNbdartMw6zO3Ob
vqVzIEYQw1BiIJwhyVpEjp3fNX1PFn1qJOlqkkcF8VSOp2PMygrxcuMXGKxrQ43KIgtXE2NP3YyB
zEL/udDqc9gKnafyJSGwKLWZ+HIqQHdEBtC/PrVxTjy9rhxPWYDS/jZKLFvnm15P/ZlTYVn2IK9D
AgR0xGC3AxBeXLff4/WrCMJw6imYqkm4lhj5w1KO+CWBAiJvhdD6+/u9nnfc52ubGwwYHFgqgB8q
E8u+do+hFAe7ph5lJBjpatj6O2ujbo1zj3SZUC7Xme/xp2KEIPqS4M9RSb0ynhSoMRJdVAqXTrz2
3XMP7NuZtLioxZkUZgOxWW4grWMiT6+ClT+cY3R/aw0vL2h+lp8uKJwGI1S9KTwFxtDaVnaNocSd
PBSohYTxHX7bzXwG7JWxuu0Ucy+M6nszg9d+f3zLHbPoDy0fH2rsYkgKXzsa0Ip9VbxplMQuDesq
VoZLTdDnE+PMWfntYFiuuXiUfQUI1i+JTEfdBatqXRtPwwWx+8py6qfZiaJ0UUrWO+YXd8qf3693
ycnRlosvHm03xBNiGvYr0a7YufJeXtGTd7vIka4QLxmbZNtdnt9R3xQSy3UXj5uPnyGKia4em3Wy
M97ibX0JIjBx/Mv43XK45xdlgo0KUt81k8Klm3uOccYQ48f6oUbRVdMleoHUXr9uObPFlDVB/Q6N
2LhKePR2ZHRPXphvNNAFTD0OWyWulOtUYygqqTBw9fIrlVpmHSq5dWYbwJf64ej43JtcHIvS5AdW
WivSkUjzJUmr8a9vmW+m5u8bBOinpgv2Ri6XNlaiCDDHE28LIhZRZZpvnuXOyNvwEIfTGzZ3LROC
nPjMVXjtQw9jHwigvq31Dn130VzEsj/OE9RPat9tLMGw60TKaL4yeIW17q6r+2dxGG97XV7P3lLh
hO48Fq+nJLmCGreboDw2SGztHppu0arXVmmc0EQB/Cyuqha+rKzc4wNy6Nr00gc/oMCldOgzHjFj
fTFabTeJw42mDRd9nGyH0tvppbib+c6RkgKw9Y89Gi5bEFqU0W2J0rB+pka3xbp0nem8CQacEFxF
j1pQYnI+vSQdKSYD72+TJ4roOLN92Eprv692VSNdAKJ4HkZG19Wucouqu9Pk4QqS5EuKaNM2Jrz7
cibBnHaY3lQh0x1B0GtbLvSrAcwteHjdEcHy3kB0/1s37ZPUBcomMwuYq4a6bYT+4ImAKuMIe+Iw
Utqd1AaM5NfaRSA2r6pEnmwO0qUQWEemoYMrI7c0B9lvYIuAamxGDwK8jhmfja2aef4au2VfbbdT
mb2iasOA3Zyu8yK9GePpMlYlxgW9fYIvQ1VMV9GYbcUk2TDrXdtNEuDN1V1EWbmJwG+26XAsOvmR
mXkkRB52qIUYur6e7ApPP41hh9Je3AWVd2x1eZOoorgNfMw51A3P5ypqj2qbbbsAB8ax1MmugkPd
m4krlTL65ni49/R23BRQUG3PM997wMH4vAqXSVYENq7V11paH5QSqzC4wUYtPhmjITMvyDhh29wx
aYGhXTldjW1IHj7po8vwyhO2EyAB9JWVjRdez+zuILbvdWSdpJl9DML6toitbTIBXk2UiOCVyvuk
11eyFt9Sq+rsLBY5yjxiGUvaMOK04xV+anrrpW6Ka6NXalJJ78XHVxLEQcXUi6dD8VES/BwtaDsT
rmLg7m/V3sI9tmK0vCtwpEiAjG6tGCZC6I8XvqZV27LFAQ9m/rusRTA8g2kj+sKWNxgte7dveewr
lf0/NupDWSd4Wer4uDYqhsHSrKmOITvkE/bdcjXt8Zq9Yyj7ucG71c5qKXUAcTNREV81VmA6UhbI
4NJxlGhQRTpxkPi7zqj+yq3sA2pnTjr3mNZp5fxBwbOUQk240tWcRNpnFJ44iKEafZr2GmYAUjDd
RpHacbk1INquLYAdC6jwJ52BduuxQG9v48exa+rqWW0HYOjSoTGz+8Iwrqx5bj0Lchk7WBDVHFl2
rTJzHyfrclIfag1fXYltd+azvMwnFl+Lf8HDp+BA170EKbelH0Pl6OOz0Fr3E/bnv38Lz32Tlv2k
0ojo57aTeCy0v5PF1EeWX7aKflcJabUtEn0vw7QoAScUfgV6Qbzr4+AjCNO7TvFdX35pAtWumvym
92RwQRZFiksBFsLvv3L+IC8DzM9fiTlW+3QrynLIqKjn4tGTWqceGC3B2lGqCVC8o0ok/ftq575J
i1yx6KQosipIt+rG3CtbJsk3M7TyXGtN+SnC/HxVixjIFwahmIIaXU6iwZHG3PA5GkZyM0YsHC+P
oVC10o2HNFxG5OyGZIZ05IO7YEyStSUU0qXkhX/SVr9Th+peFtQNNTf+t4hZA1TCbB6SvQbkQWxy
cE6UnSdmi5hcoLMssmvJtIPc7WTvvjLjEQFORTTSjQEjZeO+8/po8/t9PbvXFnEXLpGTkfkiIfWF
vgEffDCjq6Kx23vqcOXGdPu1GbjTPac1cAwQHbD+GRLBUO7333FuNy3CsLgRRgZRdUjGOaADs9oq
TbArexaqtZsm0M+kLWe203Koma/7ECtVGZ7Ujb/N1ubuPwL1c9vpx2Ti03ZatmrFWqmMPmOdejW4
EqTZ4aDvMCNwIDFuZOPMS3Jm8/7Ta3x6JQGMMz4XsFoLbVs3t1LinelqnAvTl5ksxutiCvEiPJUJ
45mD2UNaK7xoS3KOFgUh+KrvxsEpvMzEeiqr3D6MqHhMtFJ5wo2T+J7O5EMnYS6KCvb3TfQPlPb1
TDLpETHiAtd3LscsNrPaqyLgF0U9ara5iR8GV3cSl6gSt4OdhsbZTpmVxJjCFe/GrXEXbDFKXMVr
y5UP516sZW0BzMGXn7LY0JiIZxV+QPqxM+8FUEG1TLMgfai0M5KNH7bY14Xmrf7podd9KRh1lOPu
uC92zbW/b9f+3bSSbexCnHP6Smo03479L8tpiwKnGGkB1hhJcJKFPHBxCajw5OpeigQag5xaf5Kk
uh8j05V8cePTErSzLHxQKvHBlAJK1Tz4WikuMFiMbDXoL8qQul/nA5nLplrkO1I8SpL8OLRBBkPE
M20v1ikJqXDV2zB8ycb+kPjmfZY220kWLxIlvq8HCORqnV+LRe7qeDDodb7O0/LWVKPLXkvfsgC7
Hi/BrczvTlUYPPcjP2Pw1T+BYH5Ecn5lFRUW9BE9DQOjH8ZoLjXPfOnk6lKyurXek/lJ0zZtA7dR
ygGxtlLZfZvfWFZZO2U/PFqhvOmi8Lk3pWuGMjBDmaRjP1oJEJwMjmGoYjyE4lXI3y3qUW4RCSsq
c0euEKaiejBFzn+d/G6N50+KfUp9UWHnsk6TPNtaPegkmPUEhkZ9tNRgk2vRK2NkuEOUtH6Hqujt
TIKN3+A6jKHRa1oGx7qtt30v75mg8Z3QKvDrLtWrzmJsaJhtLEbxT6TI12MVHKQ8f4MgA+wvZfQb
v81t2PD1ywc0ZHhckfn3U39ZSMP0iH8KjqJ9ezfCACoVo3asHp+DsBmOZtruK9m6qnLzEDXCKx7N
H97MV8RmeavXBjWLuCRVUzkfUGp++FXKwPUkrCqdAa+EIYTGy66jXj6kcYMeSLos2piqi9lEtqyX
0jEIy4eq9DM3Vvk7jG0S8yHhtXrp1tSBydDu2UplFa+ZgHrByuS6F2gYmpl/U5mMP4r5Sw/tP1ZN
30UUiVdvzjERDvnaTGXfUWqZnDSAHxpBvFhVBqgiAIB0Tex2FK5arYptrIavA6t79Mx5OYVA1cvI
hSCatbaEubptVc09FggNklYJkD7+E6rUBNu8NmGYFvJbGnuHkKB9pfYVM8AWFaaWPi2G1TrMswC/
hHKCPyIPw9HQ+ksjj4n9OXOJkaX3BhZPF5B4WzpzypRxVSfDHse3Sn74IEEnmz5wioIC0qAdw5iG
zi50tpU6QgwR1fHWkInLigbbCE0wKkdRsc6YlEejYgB66D3TTT0hZUxJaLEQwTnCT4PCVgb0e3Vr
5ran8HMnqzmScKCKwOZrZix5m240TnLt0/1LA3pxmX499d2r39Nzj8w8dM0S1E4xTg2qme6iyLGc
78T4PS7BoanDoG97w09XzdjiEBChfh84CjChkS0n0yJMmJoov5A7Sh+9H35kTQK4Dk8iR9LbbidZ
Edu8la5CHm/VgVnGwJTssstf4LC0ey+uXyWpChytafUHuSg0x9OH98jUQ7c2aB3O7ZSHvoNMLlXi
u1dGIBlw2oHI0AcXNeyktUlW28oD6Roz8Pwk/0rAWRyIDePmUfosVQ0+fmr6IPrZR2imIMiGmIds
PnEJ6ZaeRg1OdmTUL0qnlYXKZtXJ8ZUpYEtGp/0+V8nlWqMy1xlMBmifMBlVLA1sfLhlW2AUxpbk
lolLo3yII12y2y45eZaQ2HVhmo5seHM7EiPVuBQu6BhdWVG+bYLwfjQYV6/hMAlGePTq4SmlHwxs
rtrLEn5sinGvjQmIBawyt4VnVAcxnU4FlJdhIsMUInGNu1DtGEE1OD4G906uCpeVZNL9rZ6xIwCV
U0F2woVMF4WXvq/uupoh5krnAvDmQVvgd0ynhpEdWBON7tK0STg3XiIPKyaeMVOP670lUQQqMDCt
rWkLWeout8Qdk2WPWQTeJjIs5JDG2xSa72Ug/qn1YrYA+ksJihc2tv4EY3k9jsNH0GJD6GcCTB5v
V49mC/2q0ZDJk6qXdbOnke65hUC5Q7YA2WreozDlI4PIwYandOnHHgPXowiie+aAUAK+ESblFdup
52mMXmQUU06ClqY12cSD7yN0ibJ3aRLuGSu4MavERRqxl1r1Vi8sYKZKcRITyE2l0tVcGWLYNv9I
YuHZi1RMYQwCEb3bVYOyZkY8cMGFDU6U1JfVNHLHBlfzpUOYBcQqAOsyS7+NKs4AUem43aDRlEq/
ivRYXsfteCki97YT2G6S38DIGVJIEJJx2w3KEwkTvllCeih9huhTIT/Q0j/5Gh3qNKtB8ucGo9Rs
ypHSWl/ed2b0R2ZYnfwT3YHSf1RRS7E38E++MiV2lmN+FokHxpxzZ2jK66SZnlRYqWhBxtdyEN+g
Jj4wZHeYFchK2V9NkXwZm0phi6n1HmfNOp78J7PMT4gat2VSR3fzueEk2bAL9ZwuhTYcQktncjeN
Dp0Mb0Ns7lN19Ekuq7c+7g8YBup2GJHUygwzYeZjzSUb708S5e9+Idxis/MWiMCJpiZ7E2RT4PSx
clvUme0rzegyKwtuQHSF4QqvH3fWrMU32k7brvHpdmOqixggC6GC6RkvTkJzDKceH9pTyCfdDaAW
OCN4OAa1RxBiDB53SnX0GxKjPi1v5HRCIF6P+K52BEYY2DiWVKJoKGRiluJB8fsY1gRWPqGsITfQ
9oHp7aqEwk7W9fFKJ4SnyC57Tl33h7GsjkoDE1hMpafajEAzasWVjPmUg4bxNqkYHuTFdfMcL7RB
6S60DixkY/Ydxa0M4l2grpgRH1fmwEhLrws6+oq+tFW1u0nk2bizbl+EdnBMH5pegu2jROIFtnOo
laOUVZeWn0x4KsRXIpJdoYoPMcGSnmLCQlv3Ou3VZ8g+jpB0l5IuXclm9Sz40IqBzP7Vp3BfFtOh
l/xtFcXrtlYfA2ASHTBkRwvRGObQIKF4axd1mb404vgcq5G/7aP+ufaCwJXGcE3R41rRKDHl8R3l
lgs/Ha7EAZMMTNCEIWSuV8EzU6+9hCgs2nc+VUw5NK9VT1uZMltInMZDI4vAkttTpht3SZxtqfGY
TtYlu2aITrlGXKFGj5aeudC/KIJawzbrSsFGbHRfGSXFVv+DgcXIriBGWh02DIqR7MmwMiepqp2M
a+UUph2CnQDOHlWArur2Ul0XtiBR14pT4b3upi199jsz7N58qd4DWlgb3ngjdf0f5sqpe43AHwM9
fessv3OCpHuSyxquiymfSr1C7ZpgG1nr5abiu2VnvaZAPGsoBksfOOu5yL7WgmZdScLYON6oXuit
ojBEZH54iXqfJvIeq+Mn9HyXcDcSdkNW75jmvG/S4KCPyYsxFjrkD2FaVRMwsYKCoRWNryo8i6ap
HyVLXWGlctenaI3L+khtalPm3YfSTh+tBgBszC+0cTr2ofRMVfwkRd5HOsrXQNWNubTIMSaNO2CR
D0mDiiafxFfs3VZjpO8DEaBg2obwaKGPrJRMyNdGMyh2JvLd+D07/CbuJSWTIVIxMM58E7z8RV8j
iQKFaI/sMNl5/42xmQ0RgtW5puj36sLXheYc6lNKNnWM2vt9qB9TpnAcTVD2JrMqhhdhBB7COhKc
Iivu2VNniig/JWdfrnDRSIohYJatBHokuyhfjPW0Zd6cmBQzmQJvi3Pd2B+KAV+vc1ECjKte7mY9
8b8pWip/dJnhwzu9K7r6VnBL/j17id8LRcybS9DBZk6y9M31PMTAMo8mSaXfjO1wbWMA/JzDbreH
/X8MqCPHv/UaOzy79E9P9fPKi6eqCyCf0nqct4+/jffhJt5JK/FsCfJ7EefrBS6eodmA3whp7uEB
91QJj73y8vtr8A8mvSiSfLmDi6cGdb3NmorXQNiWH/6LtFbcaF1vGD6fG66x06zSdC1iRsT34a7e
YGUGlExy6pv2tnrvX88hFM5d76KyW02FolBL0o5WdWkqjwg3z73383v92wUvarrRSNgsFD139GWu
CClbn0oAHWVmvWP7XMnvn2rpt9UWNSj8FxkaiqggY/t3WfCpjrAeRIhxORJxjUZ2W0aUAhsyEj15
r/rurq2SQyjj9whlRSG7zpDgBqCdmLemE7rzIc/H1CekTtyKQn0IB9SwfXGQ084ZxtZJ84tJBP4S
x24Et06yZhdUZAneq4KBoS4xk4WVaRQkh8yM3EgfnSpkrAE6tTJiuFiWBDvdmTLh9+KXRSAEwc8y
GJvGmOnrAVimYmb1PkoCU8e50Le9PnV8qdxpU77+fTd/4zeg62OWgIk/8Z9KbTkhQtw3wC+JR84D
0anudAde9gmCiy055jY59ttzJ9C3Y2CekcKlYoboUclZogPiUinFpkMXF3EM/P+zTb69FvMyMqI1
PlcztHBxDCS9ruHQR9jlya09Do9N8vb7nfv2jOYFFMZ6MNDC6napvvOrwRoaeeTG5cFzFNeUZ0hI
iKjyTVCp597Bb5fDt/fz4bkoh0p+wGLI/XhMFHF2Be3OVeBimbgm4JHtDpu3s7Mu365wseaiMpoH
cpabkk9rY0eeegeFYBUfrSvVxbpvLeyH+3DtrzX399v6TQo4RxmfrnRZIO2SaYghFnKe6Q2J0LhT
VZjGImz/GCv0Ol8FgbbFvOVBzcybUfFQ2LfPnjrt4rKm9R1tPFW81IcRRTndaTdlp535hd+bmF9/
4SIOCgoxELXQMo7z2KZaOtZ62EKgB4K20m1ML3DItK3duYPx3KqLz6c29LpKrGAe44nOPmWEFl61
dRbX8GOU9/n+L14caVJktCuFgPBNJ8obtjTfMS6D07Y7cx/nv/TLSa/Ne/5TmKeMoowVayz8C0W8
Pbz4dfeIFeVGdk3RPq9V+qdH/G3BxaeyZkCGqWsuTd2kV7OmL3bCXblD8eGeayv80Bf8uknml+vT
xelSWRamngu8POIeBuM6t5u1vkFrgkDSSW7xKthAUG8vMHJwtZfzNoU/BXqQawyJSTFF/TZUKYzZ
UFdNMh27IVjnVn4qIv/Vioz3LGlEu2CC4syb++1g58X9vODiccZpUQlVmk7HBlcE1KvORBkpHyqE
qpcjJreCrkFhO+eE82PM/nnZxUOdak0sKtIW3sb/4uy8dhvHgjT8RASYw61IZcuSnNs3hNvdzZwz
n34/9gI7Ni1YO3MxwAAGunR4Up2qP4g2ozz6q4gGoWTTq7gqsfn1upwNcjat/hC1dW66nE73Ld2b
RQJbNTqIvyrks04yCyn9nfy8sk+ms32+bD+OcJYR5WNVFyh1Gef8vZtY9GvvVdlIz9kONr2dbKlo
oD2yUDiOr93V19bQ7Nbxg2hw/Vo0zl5DgcQ9y22MUNh2LOONJz9eGeal4+DjMGfXjRhYzKU8uDQf
8xtzVx57nl/IJ/2Z9ielcPtKvGk9fvNZ5z3sSC2LPlAll869/zAs61OFa2NkU7mbHmDlOl5f04G9
cISjmAugXifhwh1utlTdsB2GVG7Uc0Ohxgh828XUtw6vmO5c2hGfwszWaNCapRIWqsYxV29jpyoW
pmMc9HdlOeyrff3j++/4l788+46fws2WZ4feCyAIFgkEm62wyHbGpjmY2/HZ3JrpItiis+iU0wP6
5D8qC4oUi+xY/n+gqFNW/N0Pma3WhJa670qWMHWvz73suLtuDV5yuQiQsnvu7eRhfNNsdT+9ra+t
pktTi0cWxr84NsEMnn2EthKsAqc+9RwGd0mGq57PIir1K2v20q2CzpQ0cVeRfzHm/Go6KEnT6AUQ
Yx43Sl8sSKb3VVKvXT/bxJP5kd/eIW6xSodXuC92kmDYIVVPvua/1MGwyjNYZc0PBZXTrNBgKmLG
hH/D9ytiZkiHQB4WBepUJ8ILdcIRTDv9w91nsak8X9aHc5sh+2r4hxa4qkF/1JWCGyF6jOMXvJ8X
ZSY7hvlYjIGTFL+G8CULk3UKKc7tvBW21Ot0gssE9JIQjY3Cm8LCCcYI7VaIz0PgPiEjvE11MKN/
6iG+1V1053JzG1nWqRv0hdW5FA3bheJWB6UubTcotlbyJpoZkK8RJE5y7/XCIlAhPxbXSP8XlsOn
LzC7C43IKhTNrbSz2KD+Y74r9DYH4fH77yxdSNA/RZmdJ2XU9KU1RMZZf40hvU/3kbEPHZAjOLU4
xhlJoKd+jUrp5vvAf4Ews532KfDshInjAt3BUjHODWKbyyAIdFvHBOtM+8/AFE0ckP4uzpAcA/AH
aQsIX7lJBxCpSN3fhH1yqASMzaWWRm8yCdrKU04WR3/8NjsHHW0klF7pHmVXgOJfTvxJZRLZeG2S
jZe/qC42g1srjVGVZ1h5wQJuPu40FIyvLP9LmxTjZpTjeBnq8Edm74OibUu5pEJ/1trwNOEPdQUF
F0mFU5othCjfiN5DnwYPhXXIchRm1e0ooePqejRmoHoiHSAm7gP8x2Xrq+ts/MVburxyklxK8z/9
yNlzgtaNq4mZb5zTtNl1orbvXKVw0FDAf5OG9KKphGNGvx6Cr1GtG1e7/34NXXrnQWWa+ISiRlHZ
mi3eOkmy0TPrgbytWxak49PlWxzqTbaeLmGR9rkNBPwk3paHa+AiuENf7wpDUWEuaVg2UyGYH1Ft
bDVVoY1nxU3iZZ0ZPwUFjg8CtYu2B0YIJ7peQiDdWEnwlmeabrtF/yOrk3HhV+1dlMBDcyOvWgey
uNapAIB86Ra+Yg3rzBrVtTQGJ0kboRtENYiIDFxIpSTL2BRvqnr8HefY02SyDfZgmWVCtciaYZl6
gUhpqviN+CykrnpIVmVQ7dVKvB2Mfh0Y8qGtgrPSRdICya6VWICGC/Xb2gtfhXoye6v3eZY8CqG2
N8b83q/1lWrhrp0mJ6sIHUtMX6JxOCEpd2ho6uhy4ohFfhu16qrQPCfFocoIvUPVaoewMk4oho54
zMr31mD9oEh1h777jxo+DfsfPWv0LVahIWAiAwU8q9JfWusdGqt8b3MfpbCa8nJuPat9Qosgh0WM
bMUfsK79IpaUQ25IHWpx5hLNngPcVYQYIKUDb1P+hEP1Qu/F8VSo3LUoPYfQ+iwgQ7tWNk6aUt94
pvAAivw1TOqd3uXvYZk+iJJ7HPJik6XRjYhpbdkGb97Q3COHvu7KcClpGI+L5S38wnyTZcqwHroM
Ppl17KV4h1oGJD5Z30Z9um3GLmGvYoIXxrh8GXLxuw+0Fckwa7IaRKetcJ7Qoje/kt8aJTgFnfID
kL+8anTRWHRCdK5C84FkFjy9mB8VpT4FWrqU4/FFlIabZIRjjhjRk6WONiZfmPVZOxBDDx7mRQrM
vnywgLtUhE0t1ak6aee63R5/Q8DZCJA4tBjHlYDnRUznSBHh8geNSPE5sFZVEt51eXlSXXVpaRXN
NkG7DUoQ5FkrnUMNPqWqhjeJQf0mLE+toj1aaXzsvcizx9DfxH61KhQfxnxvZeg4Q83oGyTAReld
HYHc+LEEzx3IfW1az2Hg+ss6kn7WsinSAFMn8QrzXgB5hdOcH++6lFZ5Ksa7xBOetNba/UXsKEOr
2Vi76Xbjjc9+Lq89XdirCDD0bvuUp8HJyuQVdlb3pebVizwtnjK1gsVU/shG9d6LcwsOqCbaCAue
m8r8LbZ0wxqwNmGTHoykA0PZ0q+NzINp5fFC8b23LAh+5F70GnrFuyKSOIFPeRZ9uVniIYB4t4ja
f+X+Jm9Ptwot2KExNmadbwHarM2xx57Ml7dDAxcj7zFACWL1FXjMD32Q1qXQF0cacjwj6ohWfdzs
RnXcK6nn3/C7gUuKqCVizP5appqOY6Lkl7TXwQcrUoNedZUC7ImyAl5+KdtGl9E7tfD2E1FAzuvW
piCmLuuuRrBQ/JlFqbv0vA5MDL/UK+o7OYzeGlXM+Bo1kmUkeAp+cfGIfMSQpNlzOg7vUa8/0vm5
T9vgzh/lNaL5yy5kd1XBrVj1mxB1hjgrnMCVHnzZxzPgrtIThzv0KGnDDYS+hzaQthWScU6RJL5T
1RhEIR56JyiF3YTjCrcwtB1U+VkojEPkpgdFy27HWnZ8L182Rs7Lv95Zcf7Dy8KnfvC2PVeL2/ib
EGmpYcgRCLf0B1gJD1FprY0mftIr0xZMmrdiE2aO6I1rr09uUs14h+hOuyrE3G20PBkmhaWCCTde
h8yXjgFEVVvIynat1sFGF4eDGtVnTWkeE6GnbprdC0JNU0/sRRA/RoBzgbZxc2tjFMp91OYCaABz
GYiJssDggtpqJG2gUb17Sh4cTb82HBPfy5VlhtUKBF1mQ8gV8WST9uGg/Qh7gN4RXXgZVkgUR7uu
yrJb8FClg1p9emrqtN12YqSeDJZ5HaeHGH3CRSfLym1rQMRyVSy6qzE2tpJrPsmGhTGzKTwFrtAu
pTq58TUXEztJuh9S6TRG+b1VN9tQZ1sn4JtijMjWfaqOqBR7z2UXaNivhE5rgTyvJRBrVn7wTM9C
AEbA+VkHhlWnPaB5ia1tVcAIEUS3FkqC4Z4YBMYSR+PbsTXOKECudC96tIrY2BdDfxQDBOO6GmvJ
XktJthOMMLPsDr5wtugmDprRa7dFh4emF09zFKbNL6sBC6hKBgCiDISarLVPhjXuomQ6OWt5lwlp
u4zD+FgMvrrthCC2fSt2EqNxDBltiwKPxIU4BACgW2srwXh24KSN0GwEPEiFk2bBTw8kYSGY+J8p
wBvaALPI0WfxR6rstEP8FPJ3dO1rCbPFBExC2N/kZZxsPBOSZCC2R1RcbIWwCzIEIJyDjguoXMDO
cDFWU43MPxd+/ZvrUYML1mIDItwXynDoQzQhdEBDC7SRt9IIXiQ15HIhex7Yvah45/UVbuhW9Hea
NJL0eXq+9FpAW0hYYEcaG9k+SCxvP3ppvwoFYS940TvSm/ft2D7HAqKJLu4qK9cgccaNcIdk5c7K
Im05VO7GzxPQVG60DH1QcZ4eKZgZVPXSKEtvWcWB5NTUrECZcqhBhlgpqrtPG0jqRurHTooLKvjW
u0jE3a3LamhY3bGtStM2KpDXsWL2CyS13vWOFAgkjkR6LoJSGItNUSJfAlFeWHqGWJMmds0a+dho
AcTv5Ka6tzYKkMrBEB3zCK68O9aOB+FpEdRqu2rr/qmiucjPEDTbTK3JWa5PngMLlQw1JmWouSFB
6dzKtXsSvPFmHIKbsqvOftm9wPkId6Ur9rYVNL+DISlYwvg76JZ4b3CnCSLaLE0nlyAdCyqePd7U
itRF23FEWUAxV5ULnlfzHdMIYwcf31MQGhuxNg5eVR8stVgaaI0kkXxjyABRhCA4uJYS27XhbRsE
dzBAQR+IWS0MZZ8O+C7U8n1imE+cpufBSrbAuLHdrJeKypGu6BjqNp620drmNkECpVCC50bwHoOg
voeMBSSJHQzlMfzJPXCEte8A3N1QS924fb2sMQBOGvHQNuKuVSTgoMJeC4N72cwApkgnL5RuMlyo
K624yeKxhpknPSF8eJP9NYDnLRhzN6lJOzpCD34jl1dhle5SCey350YvcRodiwq9kxJYmB2lsjkZ
oqA96Y6l08QdeG+/2yFRBEstvRNR1HQy8mcw6PKZqyGFlqbe+ZwYKK+s4zJeS+awN00XOGyr7HVX
NJYqssVe0bh2WSQ3FgvnECgjw5aAEXtJykEduNVypI3dtyBbDcl96CQcHGRJOGeB1i+8OlId+nqq
k/k1vghDN+wlZOAXfY4kQCQrC7QMEdP3tkIj7ANQ6j8qFeeVMnWtN8sXjr3uUjC1AJ9rQj0RNMHc
yqkY2TCYdzgjPpaRtLWidDyVJZWDXPHLtd/5yMT07tZqtHPCFWQbTbfOO25giLHNm5ENrwiFgzAW
U2C/I9JNbgE4s2dBcY8PHVDg2PjVxC5fdRQ3gUZBnHNf6Mu12KW/Wql+HDxxj38SHdgOQ9pOsH65
uLs7teGzZ2UAiXEsPPhKwmOsSQuYH8IrbOI1CA9AUsJwFynQQsVefYvxvhXdsF8IXAKIGycbAcUq
ikAg2flOuKacLQEvANlDLz3oIsG2/PqXF0iHsI8e8nC4U4zyRxPiZm7BQK2ldYCdpay2j8DDfmOV
s2YX8AkH76VSgTK42SpulOJZnNxFIr0uVmIg3beu/6fsfWxi+vIYysouSLVbGVfHtFY2ihTilead
soCbwirH33Du/GXUqAfPTVE1UnZN2gwLy+zvh1I/qrn60ECS8UO0IJv8PhQgjNW++SKFNZ5VjftY
WDr+JM3KV7xD6kJpS8tjxO6pBV48arTpxuzBhP0ZqJCrB89yyr65ZctvFbVG10oZt2lebwPPChfc
KDAJgpdQDFZV6W/VxIePK4FGF4e3sTLpQ46Qs4NcfZXD9jFWcR0ejUdExP7wRtkZCRwwEyYyAnfH
us/2shge3OnmEsJoVw/AGcBzpqlOiZlpGfQSSgTellW1izvfRIw3X6oheRVARpGdhp/BXnVhMJPS
vBie8NoXpF6FbqxHT0f0hSJW1t66uruswmqftnllC5ZC0m1hrys2PIegI4/hWvfgXJSh+x4KLMwg
kR5EstoS6alFEafeYoJrWzLySbnXvrYeYHbS1szmqbEqTZC+Yb0T+8gxcumcpP7z2JerHGrxoGt4
GWGcZGqPaYYKWVFKG9riL7EkTErRLUlZ8sMyDda2R0FycBTVO2RZ8xD6/s5qm3tfHyXbCBVemUlQ
7qMxxdzc32sDB2FXuQ36T3gZYKqE1wBIeyp339cgLtTPPhUBZlU6waVeJE7fUm9zrOm8taTqN7nP
dYxYxPehLhQEP4WaVTs83tl6o+bGGbxmkd4VYKGH9+9D/NVGmlXlPsWYVeWyPBDRRIk1DuT0zRIA
AuW1+EOrQMAXUQyIthIfcPM2tq1eLzMvfshLD5CrUMu2KgU/yjTecaw4amY8m7WyFrmwZDU+cukF
gHOjTZpjEhMrYH+iuEBH3W8c1Mwwfq7vA4GTx9AJEpIm2q5A0pwUT7mWvdSj4i4i4P9iMDyFmfvg
q9ktWF/WZiPJtkhJuJRzzgTR23jUVyDt51ujr95csTLWYBnx1wZIvqx6C6RnkOkmWNUKrcLmfui0
J6Dnzwpw76LujlI7jE4ng5o0yry3G7N7kat+75WCXYXjSSmD9xTL9LEddJsChGAnphYth9Str7S2
LxYakcnCz5Ni+BdTlEY0ox7nl/QMV8LmIbiozGtcxa8L6iNEyLRmDQeoCJjPJa167tG4E0PMqrhq
qytFumtB5h2V0WpU8DOsKCVyYv12SFBHE+zv1+3XvvHnkcz6fmrAa81t6R+ZzU0r/anWCboJkNmD
wDG8R2W8oiX0ZdMrIja4/GdgHEB3YhYOqwjP0nmZnPuoexJ15d5QrDUJ8codqIF8P7SvkjAEmxSS
iKWCNzOVz50Qo5+U9VDgOJsHtCN2za3wDHo1O+SbaNs5zXa4V36bP7t9ca0HeGmUJtUKGXAxaq3a
7LxRI1PuscVA5Mwpb6I7Us5dA+iejir+50sctBaqvEyO/xqkwngpPSoWotGoY811vHrfClqxmhSj
QxfgbuA0GlWqWL9ycH/dX1MYFXkmCuxYIMwWf5y0wJLSbDgbZejoYo/e7jWQz/RPfDpM/47knxCz
pW96AiW7gRDBk/TCa44zUEO4cR8sExxDYe2C5yhulSUaSo6+/H7ZfNl2U2zFkkzkqQFwKLPhRVU0
9F0tdedybL1FAfJvYYbyjZtfVWu6+CF1ZIxZ5AqP89n6lAOE1EUvpghflTZPBdoT6+/HciECg5B0
TITx06Lz/XkHCCYC3FwDLERKGVEHuSe95kZ0JcRcMzCFITtYAzgviSKZ1gnr1vDvvx/FlzNKEXWk
u5FX5EjnFTGbkdQVh7oo0QzMxfQudyk4+Tp5JoCFTYfocVJJv5QUcCbgxva/fMAPoWcLUS4xFy0l
CwEYWiKWBg01ePp+cF+bIYyOGUI4yUSvEGPPz3OE/G+R5HndnRPFeKgb7+irvLusWvsJHWjTdPUh
F7InFtEGcaJ7pRSuUQsuzeDHHzDLXBK/8Vl81XBuhPvSPanNFTztpXNYR8RQxF3bohY9d3IiySha
KHgDWI9+Na60VXrsw9XUcYr30ba5oYixHzFYOPpXZu9rj3b6th8iz/psRWMEDc6y9MJX+m68wRL1
UD6Pa+HQL6WluvdW7q3hKNvvZ/TS98SySlckTcHcb269odRgRb2INTOkgJ/1n7Fy5X65cELpHwL8
7S5+6PCjiS1bSU6AWHmy2hMuwGb/6/sxTOt6dgB/CjHrooapEgE9IsSoAwUaBTRwxOwEMBxA/ViK
S9/j+a+nknAN9/oV0MKUfRzcbMoywdcp5xPZfWyWqo0GwkrZF7s6cOIVbOultuvBDVYWsH7S5014
FsXFsOC5/+va6rn2mWfHs1dCbqaW0Z87S7RJIw7yaDmWHFxZLl8RQ39HjNOZQgUSscXZAVBTS9Uy
wW3BZHPPKTcTkcHAJ8B8ac/XUWWXZ/afaLPdrqai5ie50dMfp5hRVosy+NFQihkGwRkUHPaa398v
pUufUZHJxGTMaDRenJ/PN1FTzFLXyUqgSBnSXWAdlavsqAtbjjtU5pZgy+ncap9jmIMfl02RT4NC
ByDbNlJhfz+KC5+NCKiv4UZoadL8JsWMWKct2vTnclIMUNtNWP0x4tFOOsrMDV1IUbyyBb/26OEg
KLADDJN1odCk/zwoNTGp/6DbdR7vlWPvpCdzjcEzCv5oURWLdBNsqRq9SUtPWgBDeo6evx/xhSTW
QDzXgqakgWOd4+UQdsgLPQ37swXj1xsgKVbdQpYfu/GaPNLXFUKWhYYuHqiE+8IWEMrRytqKB1st
0HDp3iXv2JgP34/mcgx9kkolyBfmFYgo1cxghZ49cYMpt22KLS3Xa8o8X0llE8hF/yfM7PSC/ovw
odqUJFwL6506w3pc4PpRLXLkthzAeDfx0sP2+kqB4y+o6/N5jXyvDjVQQfCRrTYN/8OV0MD8jwQP
xm2IEFL7AJ18qS2zm2wLltIOVtewlF/XxnS3KYaGcoMG+2K2NBM3ElSjllAibM2dnwAU656bAtV+
NXD+9bx9jKTPyDgV7G63TPr0PA4dUjxBvlVjAz/tZPl9nEszp5FbyvBWEJ0FnfL5C6oZYgx+qCV/
eQXmDhF+yDgUnm3hoHDTgIlP7Wu4xb+CQ7Npw4xCwpuG0iS8ztm0aRrK/22NiPREZsiA4WRrdSe+
yct45TrYmDsW+PR0Wa+HDU29nejka/fKwC9MpY6JHa8DTIinFPTzuOOq8FtlHPuzB/Am9XpABBtN
j1Zx+e/xX58CzS4eQXW9PG4ksvhyMjA5KNG1tXJpDnW+Igc0O/Drg8pHggEjBkLgqOzkv+CJO95S
sFs7vE3v9I38nK6v0ki/Xj0SDysuBW4dJnJ+SiMug41pXPbnQlPWcVeM9MWN4TToyckdwq0c58jA
5tt4cPdKHj/UFRzs3FCEg1ECZvGQvryykKe7bramTE5SjlEdIyAOu88TSh+7EyR0rs5VZZ1zXfip
9YVx07CMk1OfhTupwNIgCRSnTXBviLEt54wXU5xIrvyQaeV880OU2dbtvaop26bgUj7WN/2NsQpf
gqXr0DhYoi7RPcis5mseSBdmw5Qm0ejJMNZE/ePz4OPaU+pU5i0jT2ge9WGIrlGkpnNgPqqPEWbL
2PAllDpGHqMDr7QsX6thYJcuIiM4X46IdH3/ES99w4/RZqcSek+VkYlueY61wqbShP8LxE/zmrPZ
xTDKREI0jCl/mqX7Jo2oMBWxThPFQxPtZe39qtTXxZlR0HLRwZtOd8dsZmT0kxJkS86ZuNGwSErE
cfkfvtWHCFMK9+EObLs2S1G/YWZ6Wksdqvxetyva0/dRLh0yJkgyROAl6my4s30OQ+utFHJEPziz
G9yXhUVlY/zEY1Y4yCugVRtEd64knxfOaJxheVJKyIcBSZlNjzqMRhOEpLe6XC2z5rXV0bFBXEkB
wntldJeWN/UOmUOUpyvCF59HF5n0XuG5dWfXsEFFRXdGY0sOdTe7RYlzMahL4Wy+ZCeKVf/h4Yz7
gIIAC77iyL7PTy4f70jLoMt7Nt14r8vNa2/5v66M72seTwyNwjPoHa7c+TK0VEtAYbitz/FNfNJW
3LivTeP0E+32xr9TlljS5mf9p+BU+/7H97Ev7YCPoWfrMwOEVQ1e0J3jCteLPTJf3//7X4HhdDUo
JEk61W4a8XPWbakgC5nRWz8XUwNbqj1rlQfoj4lyIO9w3VK3OMzssvKQhtVL4E7yYoZnOqR4e7Ut
+lWBSDHeBVR1sfdNN1gZDHabtP6iU4wOFJB4CjMY4KP0r/tz0w8H+MqlJZODzLUtIjaU0PpsqSx7
SqwbF6urYvX9x7l0wuG0iUELSQi2U7PjJ1Kh/hQR61oyf+phtHBx/yraP/8hCMUXiNXoUX95yYtW
Doo1cNk8MNKAEzgVslFtfy1tvDiW6RjQyXNU1IQ/79HGx8fGqKzurDY/i3Cvjrel9vz9SC5UzpgS
Kmfg9Tl4KER/jpFiOdK4ud5RlOid8CSjYbQs1tYtzBGMdYpt8FJFtudcPYAuju1D3Nn1ytnaNUgJ
dmcyB6BQtQnot7vTsvDKZrl8jH8INFsQuknHFdug7qxri+BOtuXfRbRAaG/tbvTYVuziV2nHr+K1
ufvKYZzW+oe481OgoKkq5kZHjpq8Rd4idsJ78wEyhGR7drYKHOyhrjWkLh7qH2LOFsyQFUbeD8SM
uaOKt0Hw7ylEU1Mr0TwW8yt3yOUp1KdiicZ7Yn5bNTncaHOcxB7bfTU8dCL8CyW7ciVeOkx56lKS
URWZdG82pDboqqLx9epsdPCw2qcUtPWVLTBddfNM70OIuQle5eZ+VEZhyUUvAmpdKBu80yg7Zr/A
ufzrkq7E+4/DiSfoZPE42274ZeBKB6iGNmx6r4I9WUpWhFh8Adz5+2FdyiXwI6VcAAUNg6HZBd+Z
ZQY8hYxSgXjgG1Qmht9DFx4i60qr99IymPglOGEjaKvPH5YpN7ziguI+SyiMAj5oHz10qL4fzIUa
Gd/tQ5DZcVHwrKqLwaPlOSRTIS5+U4ussylPSza6TREQI4gljVA6Ms6OdtMU77mI+iDmJyBNm0jf
1orebLoh3boTzrBmqTlBofwpEZ2/8mMvLtkPv3V24sS1oTSlTDMCPbIFMI9OuwapuRZhdraYRhvJ
XSljS9ykZznWtlnY33//xa/N6mzf+XVfKFnEBy8zerOR78SWskYvavt9mCsjMWdvR0GMvMJyKYxU
ZYOAauXdSoW5/j7G5aHQYhVFKnZwOj9fcW6XdpLeqz141vBEi/GYhPgLmGHx+H2cy2P5J478OU6I
UrcSmG5/7r2QNfcHGM7q+wjXRjJ7kvhSh0jq4OVnQf0dmLg5iEfh6lP02jCmv394XimdloruAEcw
FQQ0gX95obz8fhiXcnNwGv83IdMwP0TwjS4CGzI1zqTqzPvmqBWx5giKD+0ep8heGqNlMkGSvg97
8etBgiP3pHyD7M/nsJ2S1ohhVNm544HTBX9UU7B79cq++Uto/3Kb/BNlvqJ9y0f+DgcX9DbQT0Vv
o08X1Tq8R3HVHnf5W74Yl8oyO27yNVy2fw9q4Jz8C4ahAWNK80Lj4Cc4UYesECs/xtaD3rxowZWH
8cWLhYzUsCxEV784syURiqKyW2fnEGft3HoXQwQXfwtK8l8W+4c4s+0k6YNM7kscN4CyiGZr1o8O
SP8rCcalVWExFBikZNmWODutVTkv3LrnoHObZImNyCt8uRurKq9c/Be+2gTZmXyaIEMq88WHVVFX
RTqVl1jYDRiWhJIKCpz6hddf+W4XdheoHRpKiinx1ppnTMYoGbmKAdcZLB/tXE/HKLMCtRrVVuUI
GVJbZmoUKyRRryyMS6m2RRqAHx2vU15Hs4O2R2XagyVI78wZASovjKO2UjYA+lfhk3WuHmAy7q65
9enTMpjtN3pJ1DHY2NLXrurQ1DHclSY7F4awzzL6IHm67TQJMep22XiALF/C5pTK4i4x5ZvSlRzD
zV7aEhSwDxbDBCxuysFC9it1ZaWFuNQz+bmGQWG1CEyW+iKCiBR05l0hpOkqMFo4U8hPpkV99Evh
2Pw1QDp3YvvcQogph87ROccGPd/n6Ee1MvhkdaFA+omgdcVyuypjrHvcOl+UMvSAMILbh4qCIbyF
bYGVVrY3CmOJ/Dx9OPMxs8DMqgPQ3fau6t9jzz+qnrpsYnmdDdeyrAtb4dOnnNbwh3NZsVq3yroi
O1vynwzSgKLvx/HfE7cViSiTrsL0PyTCn6MkaVw1SfJ3lQy2tEpP4qF67bfGy/92Q8RfGnSnJw+O
zylxhk3xPFx7m1244T79gtkNF029tbYN+rMcYuUxGq85yPHv75ovTuDabJSzOy4keYqDBoV0lH0t
h2rXj643nvtEXqnFyvAR1XI96ASZcoDv+ApbYkfCftBLHR1VXXjLKkld+HUKBMpPYYFgNtkM/VJW
q2Ul6r96H3eqWB+8Bc5+w5V78tJR9XGCZsugdCvBxAMzO4+iuix6c0GxAwLlG8r1VyJdXHCTepIi
W1Sl5wWOTC5ro6vpHPT4Mog5ovRv5n8LgncmLWcFkNy8h1lagdfHoJTPISq8SOojs/w7j66cfRe/
2T9B5u1LL2uy0dJZUkG5qMZjHR9V9X3491607JgPUWYHbDaOBbA4ueWsi/4g53CHD7XnfL9yLz21
PgWZ3buQFQrTlf3+rGBhv4W2Oxy8s/wrOAQ2B+oWJMKOYo2t7/2lddKUK0viQgnjU/TZ6WCMWhsL
JdGDdK9U9zlO2kO7lzplMQTl8vuhXos1OwfaRB4TTaUODSlMc7qqVe1ijH82NSxD0I69XQ9RdyXd
kL5ezzJdEdWUuJy5KOfKjPoITqZ1m+ac+SF24SbElSw17QavhirOHj1BOClNspV7rMi4Nt5Ez7CN
UcSXXOPXqbbqFY91ZDy3xnPRX2nd8kvmt6kKYmjCYMI6xk95DuIhQIFcUiqfogoulVuIv3Q8IlTT
P3eSsTTjYWs2Yr8qtWaHRM7tWJankD+oESozVVQPKH3Xb24S7dMR24NCoe4ULl3RWta9+JMD4DWZ
LFgqz7jpYuOHbvm5E0NYgs6fvwide+NZONoP7koUsx9BLN+rsQi9UIRelaJHOLUTUZXB39gRde+m
9KP1iMN6ObKzR3hCUYFVjpdhu4GCDVrlUbuYCA1236B0UFTyPsqQJhoA4QbCLYpbKwhcqxIa8SLz
xxszaVcC3B9eoj9lv0TcIH+MXXXvW/C+uwL2V5T6B3fMXxVXOOboz9+qWmuisJLvpULdmpZ5dHXx
IWlTfjPYK1szg2Pbd8ug83Z9m7gOlpDPIOL3ytBx8aTCIpSrN0USX/nVp0Cq12qCUoqKJ90Iwlas
PGeUkQ/Oqz5eWIogL3PVWqmS3JLIaVvdRRDAG7V1LfcvYmTkC19vbjv4rVJZaTAzxENRp6cSxztn
0HCqiiyc04txjxE1hCSr35OCHHq1mfiwlm2lUFDTCP9Cb8z3fiHeBSLISS106kjYNJn1J8KyUJGE
dT9K27zQ9krchdupRLfQYmGDZMY7HuxOENMcL03vhxVOPVMsCRDeyN3loPenoZXXdKNGqKnGUbbo
bemJeugl1Vu2RvgTOSFb1LpTl08mED20Y2Ui1nhZ+9oL8qaOvIc0kB5MD7n5OAmJW48/wbXCVoNS
18qJYpta/RZaylnEgwC/TwBiPURJpRWOdJ1+BhNlpSADnPiimaOWrbdVFZJjU3/0ocJBfcFa1S/W
iarVdlMl+9oLtqYO6d+Kutz2G+3JxS7QGNT/Ie27mhvHoS5/EasAgvGVlKjgJFkO7X5h2W43cwSY
8Ov3sLf2a5niituzVVPzMlO+Aohwce8Je8YgkwTdkCdNsd6KrnyrJLuXfX+wWwkefYa+8QD29NCO
+0S5MwQw2b4GnoqmilvSx++ZL79qv3spfMikVyQwnIYNHiPiTo00D4v5IRzCH7T2f5LM2lZKfKuw
6BagSigPGeJnxfkvqnWRC09Gx6oDvtKJv4+KbBeWOigIliVWfUDcmOQPZmJtSdnCKwamW0E/JsRQ
hFGqHfElRJu0Nev81rt+vF4CHieHyaRMpSiFiRJbpx5GmMbYP4Xxoiv2/DZfd9tiez3a0sk1ed3L
Lmo6OzLUg9m9Gt2dYT003cIlf3FffB/PtFCsRrnClJapBwpgl6X44CKDPNcfM91ErkwXbsKFAdmT
y97gMgNMycTsNfoq7QCsaAtcEUugvIvMZTKoyYXbD3FZDPqgHgJyFzawS9V/dNrHUJ+uf56La28S
ZnLXAhLUkvbP52ntZ+A5kIalpdhAxmVV0thyw1ZX1jq4igv37ew3gxkYUDJoCELv+ftrI9BsmDKW
DZZFDRde2uPSAHOXIK2pBgiGFuKfa7PjQM8CTgbaC70irYJFH1ej3afAmUJkFCwsjqVhjYvn7Kkm
ewqxgt6nh0454SR2uvzDlLXbStWFKN5CsEtg/58xQcQaXRhUMKYV1MwKFVQQCvXAYbpaVsqHDIud
HHjqWhHcppUiEvtIVZM9mBlfdgpboIgjY7PzoHCBKH1PtVaDaxW5LRoImMCMZ2FxzW4VW6UwwQX7
60IXUBG6Fvu5SQ5lGvyKZLllcDwzqvz9+hqe3SpnYSbnmczhSRNmCoG1sNhaA/hzKUR3esPRys31
SHMDoioufmAixzbz5DCz/EaLNStTD0YX7JieuE0E1ZCOLpyZcx8W5EngMIjKYA8yTffqMpIFsj1y
AEriqbsXD5XmGG/+rb8lnrjvN+pW/QhOxesSuGpmfN/iTmYy0garZCpUjtTiBdVKXPCAzHZLe38p
ymQWi9IUjLaI0knp8AYmR/ypJEsFxHFDfytAafDK+zuH01uBoaeUKhaiNEHuDX6/7pfYXbPjgBQg
+BLATNh/0KVnm10HZVKTNIYUTWdBl/FGWi0IxUvl8dlxnEWZHFxFHjd1QCg5QERlLdXwCJOoh39e
1oDu/x3IONCzgZh5iZobSzAQFfB9qFaZlDgttHD+/8KM+/gsjJU3tM2gDHsAg8UJwhT5bAjlvyV+
5Fx+82044yF9FqdPKjDF9IQcuPS/Bq0EYzEwn6gcD0MO2RsZ/VBrCo8g9EPhZ1E6TROuWRp9XB/u
/IdDOX48/oADnVxxUG8JUpg4kYM1tBBauq/Su+sB1PkF+DfCdGlIsIOCYtxI6JCrbg60rZ6h++RU
P5lAv5zdwuIJyLjhB9rY4p2+V6dhqz3mcNzZ/Yc8D6g8C1waYgKUNx0tkyobYFpOcHT4APyyFlJQ
UecGsHtcWEaz83oWaTJqnSgNBN8GLCNix5BS03Yisha+3cyV8m00kx0hhlrPhMjJIY+ee/uzLj7r
6qtd0kmfHQkAPiBIqyZUOScHoV4qqG20MTnAU2lTjeJMfmz+M7Z0PAf/BpnCgLuMKLi2LHII7Bpi
jCnsPoQGf/bU1v+5UD0JNUmNwbnucLL7uIjRs2mVbAN1GzRWwtX1dT+Ts2JEQGRq4DKiODGZtg7C
ObUMcI6gUmO7qeh2Mtduw8z/Pdi4sGDkdVu2bbFQOp7dbP8TFdWY76cKV7KiENBbP1Q93DaR4pVQ
F6GKsjC4S4DSOIk2ug+jPCjiTZZeq6qQUuYVTq9uxQCQhK0YsjWwa2G/4ox0EphdaJsl3t/cgke7
humQA0W7baqtnFkZE1WomAeBt3qvQF2FB9teHTYyHBZabnOrHhkUwC+A3KhsmrWiWBOhXV6TA1Sh
oGT3VMe/r6+PS0ovphC7ycKNhhCoW37/VHDzlIGutuTQkfAu030ddnEFFGjj6kXX6zdelXugmj46
ad1FtP3Fwt52r/+E2ek8+wXjHJxdQag2+BpP8BGb9BVFbjzjb00FVQm6RJKcH6sGbi+K6MBFT9Fe
mVXrQ1j58tDaxn6oo49MK/Y1cCKrCsKHTgKbRMCo4PuGMgVn1h2sNI2le2hc+tNUi+pEQ6uWEUCk
J/NtJBoM5mNNHvi63OUQvYRdSuVmd8k69Mp1/YLm2KpdA+50k8PJ2Fmi0Mw8uhD5b/jJZPdJZjQN
pBcOIghvGs14Ma18Z3D2HgjrHQoUP//Dt0UGhEYZWmXoX3z/tiG0PRPKOnmgSQsWgjk4SjS+8czo
QVfThRfHn7V6Mbd/o02P70IIvU98RIt3pe9o8O1oHYi+Hasd5nn//2B8MzubQGFo6L0TiCtNzp+u
hWWrn9ExYH6ArxeDqHb0LPbag71J1zEejF6/iffKbukIusRPj9vWAqofbysNuMJJ5NYPYHkXduQA
WV3odMVPcjWuIxhuPSrr8CHOYcU+eltUB5h3Wl69sQ/mYXFDjYv1YsItUPhMlNqBhp983sQoIeoP
g9uD5KJ1fDvtnCzJYKAKwVXXMPqRA6phVQcKc0sBaULGik1u2V9CQrhNb5OldsifLTz9RcgO8MyH
MgaFkMT3BSfjWAboTkOYDTbKG8MFQvFLeQQYcpXsItfEnKAD6RSn6JQfAQkmi24Rc0vi/AdMnoVt
0PlKlA8QRVaSbYCuQZzUOagwtVdw+0brm7d/32EqWmoWRc8D7NtJHgEmDFxbe2s46OS2h9FPkN6n
dgczMLZwTM8ODIsN+NVRJ2aKsqZlU0AEBJtr6FQ3kqanNT+i6Ekxb0r/5T+MCdwbiGgAEwF+3PeP
qCB6oTCBj2g/aHC2L2CMDKz8uoD05vVIc/crZJcAp0KGNKZI3yNFRtf2pa0MB6XdWOBTQIRhYdpA
epnZJKqpAZqDyo4KIur3GFRH6d/osCS1wF9D2Pedpv1XmMEGqujEp50ziG+XwHmGsK/U9QadquHE
tXSDa/cZdPs9xGohZQnXRd4GbiItr5TdS1okmwAqlLCY+lWHbBuX8Z2VRq0jOHkZiIAvYx9BbLGr
10rdfkDj8DkCYMMdzOg+pOVrorT3UH287/2gAwuw9iEXJ6A23JOf3LIhqxeLD5JXJ3Ax8Trqm/c6
706DYa9CQR9oonkNTLdkjG2eQgev9YtjlkQQkkZXgKmvMDX3CIqhtGq+hrh65Rz6xVaRkZs4be6h
FfqSaDyFy0N9U6rS48xeqwob0EDwIZRAS+oYNWybtTpzGt24j/r43laz33Vt3qN5XDpDn207u+oc
mu+tFmALq1PWfS9id+DkrbczSOAUj+j9A6ZeaU+kL38QvNt3sdram8SUb6RM7iD1cZOxZmsy8a5y
9Oi6SoWUs/WoKTBaAq3ErQ00MJMC6pZBYTz5kNdxjUK/syv5GeR6dNsDmNsz3Qsas4bULHpbugYJ
8qQuIS2rAgvSpPU6EMpjROkXPDAsp+bVCavkY3RGNutqN2iadCx4BTlWaD3kkI+9vr4v8Uy4J84X
35h8nSVXBsTLok5ggVfQrnesu3qXrbM7ZQ3Vcc/+yXdw9X5dwjONC/riDD5b8JMzuCD6oBjIKw9R
wu8yRTm1bbCG+rH3H8Y2soA1wCEBxfwz9rOxWVWb88Jn2FiW/6Px4VOlK20Cw172zGL7Ocms2GmN
tFoNTfQa5gPkLJNhcImZejq339Mc0vxUj76u/6y50YNRAxS5BreAC3q7NRAr7BscXjHEYgsSutAD
b/PH60EusTn4rrBlBQ1aM8CumZYQOsoHqWeBPKgyPWTl8ApUGKRFOVN3OjfpLTSATmjqFg6N2juw
auEeBAcN2FCZ/Y0iyN5W/HiTDpnlRTGkR5HelI6VolkJIk22arnmO5z6n3q6i2MlWV//9XOnLkqA
cHNA5jI6I35flKGvUwVCvvpBVZDr292JR1qxcLLPJoM2NBQMqGxoKA5PViGHZZyVVZl+GAbx4hva
g8r6/IH0de6RMii9tErWttaxHYGXwDozNH5jKNUNZGy30C9+vT7iP2n9dE+cf69J3k3NRGotLeWh
95hH3pN9fTO8jcopMIZAvXol1mRlbdUbcwWq1AYaes8wBf91/UfMTTs03kCb1Sjq8dNkPOV9RJiC
35CGSI6G07DkeDv3ksOtpFLkpWCvTaUGBdRVJQl1eTDbeJuCn99B496BEOu6FebCy/gShDLugLNg
k0QrqWjfWglGE7WQUM91qE02RdfurSTu152Rv6ZE+wogYNlD5RvuBvCYE41arnxIwGaNXI+9npTB
awh37C9L6G9RFe6uT/jsV0dLYmSlodh3UX3RUUFIMyzRQ1JBDVeUMB+vWvnKBApLcdsylwi1dMxw
qByfs7s6brlHc3EvFPJDLSFARQC6YOlhqKrnjGhbTsvYSWULZXs4m2eRKFxkNq8x6bKFFOySVIfp
hSSlhlYZWivQDfi+R+u81Ru7QV7Z7PWHHHZdpdfcBXtIdm772knvoeB7w7fFwledy5V0SNoBuENB
gZxWIyDaZFUpL4wDpfpW6vINJ/amjoAlCrW9yYETjMqFw2gurz0POdmZIrO4qhb2cEji3z5SCdZ+
2sXJktRLPq4vh9lyFWo59ih6grLRtP4QMqoriqINh+BFeWCa22xCj+wEzIXesyeo6m7CL21B0Gz8
TNNz5zzk5KglMbzkedUbBwxzDy95zaW+uQlt8dolZMOHcC8t6w4MXbl0/s5+yrPBTpJ4MEdMYEiE
cYhTVaw5aJHrWiOPhTTA0E6t7MGEpM99pQ+Rh3ra+5DkG9tSbkLWvYBKqXg15FbXNCIqDLqq9EON
2M8OavqP17/J5W1toYA4WhuPJFh12ls38hwKFBHarooOnW84PneQUS7FQhlkPoqNfQTJHQoM/ffN
FFWDGtSJ0hyg57hScr90gPi+8av8n+Ng057N+WQtZwKuCxnlxsH273jwZRiPTXK8PmGz2wUaT5gs
SCPAver7UPBIoUFmYg1ng/oStPpes2HmE6abpEt+hhYQZtfjXU4dhoTrG5Z5UMtQp9d4DuxUTkss
o6aFq3CYu4FlALa0cO7MH3dnYSa3SVEZLDVKpCQEWNt1U2dk3cC2KXdoXKFAltEAVhgVjA58AoEW
WHTFlhVtyzJGXh3bmyApYA6XPICYB7102vcLszB3s4KjihI+1Bx0c/pOVXNI0YpI6gefbKwMIPyi
dlVImrNsc326Z9Om80jq9+9rWCKElqjEtt1B3medrJvKib5M4GYDt8sd9WOJ8Dt3ToCIY6AsCwdz
VLq/B4wi5oeyojjyM/4KS5VHTvW7jEIsH9DB2tZfzdJYutzmirBjyWr0YES/Z3q5waWAJoKmuJc1
VIASmE9me5ndPkVNumoSy9FY4pjZElR8dm5NkGYptjmQs/pk7yh6CpVfOdZqHvhLspVbNLG22W23
wrt+FT0s1XpnoRF4h2lIf0do+vS+yXvamPBaGg7FOnkpb6kXbcUp9QAPhYGZYzwEB/VW3XY3dKEm
xea+6XngySKC9Fc3hNH4Osls2GmWvteHcNCBXnPs6EbReWZMpduVDdrNLDxpyM5clIk3Q0E9I+Ef
fRU+SwkHwLaEwPtgjh4pdM30eisbOL809R4swggsA/FgwgPGjSN2j/4FJOKHXxAGPLSx+qvsE88k
yTvITB6MpDLHAHElhXNBDtixEhn3hjp03j/vnvE6+XvQTw7gKhmUUYYMXT1FCVbwS/idw3zN6QhI
u4NZpxDgh1xEx+gKTEGAoTMlc1TQOHaJDhH7VkvlQr/h8ktYI1VrPKkhIQJu0ffdJcoyAwktMQ5C
FKlLqvCQ6cAWNXQd2VjkUOAwHUNPF8oOc4e2qaFUiC2NF/oU+wO/J2h5EBzag1GfOrW5oS0WHBwh
nq7P9/jrp9nNWZwpboWkqkRtSEVCRR/68EmFEc/1AP+XLfQ/I7m47pLxJrRx3Wkb9qnYUHhw8oOA
XJe8Gc2jYT4RbiuPVU64XzLPnD8u/s6iPdlFHOzlrs0j49BnMdxUFLTmShTVbCYhia+0cBxMb9rO
erBgz9Fq9irqk1+sJ3yVhsFCYrE4D5NTOrCtRIevkHHo9sULf4/fSi9U3f41uGv3EBCx9/xQ7wWw
1190AbE6u5ZggoxtpYJXMF1L0MwncWMPxkHXAczgpwyA1R6r6fqHXogyXUll7/eanjAdQIlfVnTT
iZ0FSPj1GHOXOKpxeAgCygmCwuRJZRRRDcyCrx+wpOEQ9GgnyQpYXAcJzfVA81/rb6RpI6xv9Qxq
OsgD1aO4bXf6FjbgW2hx0szp9+bG3kOn765+tnfmEvdldh5B2IS2lTrKuo3//awmx+E7EcEiCztf
h69M3TuiBNFQrxamcn5vQJ3LhDAEND+nc2n5QUHK8So17sod3Js3o6oV2C7vsVO60WppWHMHDfp7
JvQ70MTU/nSWz4blD6xMpMSEFkm3aeBS6Uhq/BdICNo44BNCiQII0DH1PgsCtH9dFBWSPEBBNj5q
QSbb0M5amLq5L2SN/HGDoI8CaY3vUaw4qrLKbjCUtDwEvN0zq4A6j7LAw5l7J+Dkx6Vjo1t0oTVY
mVrcq4ZA/SAU2yo6MvQNmrEt2cNwkdSr/7Dix+6KCn9Y3HZTCrQyqBaP7V4/KDfihzo4aOk/kmf5
ET3b7zgus6fqUD2or+kz3S1EHudregfhooMeug3LTZSjv89nVPKYhFkzAFgWKvtgW+1Tz1oZbJUE
m3jbf0HdagmmdHmpwzDYsqmNh5EO3vAkJDFSw28DOgAtl28rAjMmLfg9VARsbPsTdAXDUftu4YU0
u2yQpcMNQ0fePF2cNVi8oQHnwkOaPGvlLROP6ZLTrzmXlo9WBv8nxjjusw0Q0DoM1bJE71SzTqFp
Co/S4KPTg2aVytq/Yxr3ihLtVJhGxPAjLwpXb1ADI0U1rBqRwTasBJtPttItwRZ50QfBcI4LeLK1
9s9W6fu7JFVu/DrRd6lmZI5Uuw+RtqkjJf5qUOfSMQsI8yt2t4ajboIWNbuF1M07/uxHGeVvXOjN
QwMDHZj7xvVq0NR7CLY8kSFbG5m85UOy0f30HqC7dVqwWxtWNTKqN5EebvpIbHk83FR2DGpRAzZU
nXA05PKhWlm8jEF4Gp7R9RxwtxfoGJQrNUSp1lRbJ9HV0K3gjdlz7aatk5sauu2OVpflFpBM+It1
MHSNdFJvr6/tyz2MHaVjS2l4sAA0M3mvNBGhSV4p7MALum5gm5PcxQYcDrU3Nf1xPdTl8kIodKqg
aIt/QRLu+6dXarjM28xnB1WPHrjUblLRxnBCFwvH0szVOAYyUKGG7iiQ9pPjrxLIYxph9gcU/D8a
Zu9E6R+tJH+AUTMsnYV+w1nzgzLpSaEHaIiqoIol+cpMmj3aDalbNmnpmQINEt0a/IVpmL1nznbA
JEXQ8HwQlQiQ7ESPGTtZS+zby2kegfJA2QIaAaeZ6QsUXdG+QacVZQ7xmHR3ZfJaLFkoXKqHoHJ8
HkP9/ilFqtcwoFV1tBybtbXvn3LqwBrNWmFpQ4/Nfwi3+Zo40YpChfQQrlHS+bi+mGazA8ACKbSK
R33GqalNEpK2TCIMsxxCuP/CJvCWmqWyNWN/LSR2fxfFR80sd7IOvQiPlFU3JDfS0H4ZtXCv/5jZ
KT/7LWNWeH6oVRaPGo7MGdIPntLKDYQPPBxnCw+9+TB/e2qTvVozfNe6MDHr4rHRT2Vx4EuL5+I4
GPUAILOOKpTFDJSxv4+kbEAzbeDcecxK6fT8ibN45SsQ2YPbVx/4C1f6xVaYRJvMmwpLqbAOwWxu
+9cQbs/9v07Y5O9Psq0esMM+a6FMqPjPeVdsCcxK4nCp1XnxWf5EYQb0GJAiXByhag11QpCcoBFY
UCeDmGMoFEAzPv9xjSEKxBXh30nGpsk0G4bL+kCLAVEsA7dFGMHTEC6SKLFcDzPev99SHXSaUdZB
4VeFMA/yrO8LgLUw3bM4dIFihsReCTcClbo6cHv5BASnawf/nBGPAWHEgMIgymbgnE8CBr2KVx/W
QBRAewjOkyg976Vp//NSU/EqG823LNTKAMn/HibQeloDR8yPOfvg1S4xlvSlL9fy9wCTtZwlICj/
UfQ0gFCOGthoL7R5Zr4MoxryTwwDuOQ/B+LZIWP4ZUsUra2Pfftj7PTAiHxt9ym4BZlbwFIugbH4
P6+FbxHHIZ9FBMiB5mrN6mPWlo++b72WCejRabUGpfkxK5rtoJT//pkQEr0oVMDRG5pC3SQoAAND
8e/YdWJjEmttKtbp+qgutytgjOjTokGnUxWL4fuoJNdVEKZlfSyUQ5kfuYZNq4uFcVyeoyqDUQWu
SSCAQXWeLDdIJvWqItX6KGm95mXUO7wOfg52dU8GCyxqdakcd4mKxLvoPOJk/XVaTZSADfVRqfgq
C6NTazafVl7e1GX6lUXZCoo5pyYzPgYJ5Fgnq40BjV2iiYeyN9VVA9VdaOFwJ0glEsEEbTLem491
X7w14LIvTM+Mesf3Xzs5mQXz0fNuYBAhVtSzvqRw9NvkiIvaNTcdwPZOchAwigi/zNvotKRfPa7b
yRkHnzg05uH4B6LJ9OMAGkL1mpVYZMFviCIEw+P1FTauoGt/f/IpUiuHvl6KwbWetWfbbBPtNA+d
/e31MOOfuQiDssioaAmUkDY5OQeIBlQFPFGPvPyCCbdj+Y+sDp2mNRbOgflACAP4qY7LYZJ36Glm
I6MK6+MgUpTYTY+aJwGwkY7O2PUhze1NDfRncKZQv0BJ4fvexBOMWxlR82NCs10LI1bfrjdKtvB9
5k5S9EtwmNoG8pzpIaMpncKM0q+OUfkSZC9G2r9o1bYmuy4AvE9NF94jl9nyuDXP4qnfR0XzzkqB
BqyP1bq+1b1m03IXGgcxejT8B/HibbLqtuQ28wKvuLHQxViY1dnDyEZHEbesBUz5ZLOpnWErrBqa
49B0t1UF7+eOuWZ9smh2zPngXf+Gc9HgcwrPwrGWhvfS99EK7neagGYDrG1gEtIHTscbsHYKJ85r
z0Kn5Hq4uSVzHm7c7GeXVELhH5XoNhxZ0MUkseryAlvh37MvvJLP5HAmW5p13cB53ItjNcoys9Kx
NYi2LArI/m9e4HRTnweafKshD5Gx+qPsWKDf5nXqOwVVK6cycKQ7eVjBOFEVio1bHyaNeSUbx+xU
vrGz+CVO/Le24QDfptEWHtkHoUrIPOV4ZPt9vbMS+01TbFAFUiCgMRjd4R1VYVAdvZZ1ckf8Jvis
O+CXQniIg6qf7ZVevoCavM1EcsgTXjtJ2b9DChAuNLG6CfTEs406W8kGNutN0BSOGqe/Rap8tibd
RrU4qpA7SfL0Pgzhq5x1m7aMUmjg+u9pV5poBUKGSsnBiDRJvElgURJQPL65uM3lsOuYtddhaZVq
Yt90/iou28/YxN8ACNlQ5Cal9abHgw9eWC+A3PxqouI2gf91zpUfma3ftVCcd+oy3gJofg9aoavb
w0/Ftje57X8C0bAy7dRt2fAQdl3mpAqPANWCrLjW68hw0Nv6UCEK4wjhJ2g+mu22Zpy6jAHGDVOA
HYXJF6oyIXmworR84UUDJ+ymx6amnX4b9nhwJpD+jVlVA/M8ANigJ5lr+RUM57vkWTdS5mhCBYUk
EcG7bsUcIwWs1mliJd2hOAjskEZSh8gefleyC1cNg2pNw+JPXmhfViOqO8oi8V4Mpm+4zPJjj3EO
6CeTuMWNYtghXeR7G5rHq8oifD+m9p49qh2FRAE8uBZQsOPik2vo2xZG8AGY5e+kT8LbKGrbV8hy
t5sesCkvDdGZpXYEjgu4u66JzQ2QNJST+rCtTzkc8jbcKK1DUfp14Q56Dk5KjAkfPYlvmBXb60pL
2ptGaQXcoqGlpA/pSxrHRyPQPaiovkiRo2HpU2Oj2UawHQbY1UBlF1DVYYi+9C4zPrE6fhW0SPdm
Ml5CvI/XRRjdFiUsnqKeNw7snrlT+F22qhng4/DyfmwB37CUtPDUJIe3giByW+fkw8jVcj2ETHFy
gwqPEawPlgbankIa18vi7gEAnxAO7BBKDLr4vhs64sCBXLp5rfXYL0G6yvL80ReDtuIGh7tVGr3z
rvmdRsC2d5b5EYe27/HSXKm1NbgijyvQDpRPdJVfgG2/C7TigQrxqMvR3DxBqVGNFBUyPLA2w+YN
PFoaz7GOxB6Q0ru8w11LgWN0E9IZa+jdbmitUOhx6brbx/Km6GK6JiwH7BlObF1rAGCPNenIBmNE
Lax2OdcAc4m63A1LWO4wnMxVjie9UZLXCHrsrg21VgdL9UddCk8hzSEQ0Q+iqL0Lbmy/QmdwCxyt
5SSarYP10wLiWsj73C73JVBbcMPFFpIt/sbQFcypOCV4oxI6yhw9aKR8A2CiWOl+CUJAC4m2vFs3
UX8vdJjuGFXgmLGZuEg+XhIbmBSlfrXqeGP32mNKlBPAME+9FE+iNX+Hqv+ziNonM02Odo4CK1Mk
X2fSh/MNvt6hsEXjDjhCvLJCVyplpNnkPQxqDHPArMTRE6XiVOray2DEgVuGsNrIrd991f221VTb
9EOlOD1JlJUO1JiT0fxeFcGnmRvYBUR4pgxC6I0N/k43auiwZRFZaW1uOL0ByVeppJWjlmaJNdjc
pOrwUnZZBtuFbNf02EisgPZHUOaQQlJ/Dio5mqH6Vig8WasBUUASaI84DjPUig8lBYjM00UKMUCf
v/akfkxorAoHjOhqlahZ6qTQoHaFYtZrGWH6zMpP1oUwtz3WZm2m1k5h0IXT+wgCBgDsu31Y5neW
tMyHspTt2hyFqQhs7/e2r4crooY+zKISvT4NTV69RXUCwSlgNUOslQTKMEYpoB9mP8a9todASvVW
MUZOfZMnay1ukVwMqKonVNyXpWJvYeXBNnUeZj9zPaY3tk2VJ6IU7KFtWutTgojjWUEeryzACFZ9
lbE1wE9kBfGnYlPYjXTsKiZuwQ3oS4a13HedIp1GjR6lH0RLvdQxAbt26Y4J41kOIXq7oJXaNZDW
79bDS32C5YjTut0qDhyx+S95+/kVP3mAmryHtn4XQgoWiPiC/uhz1NfIra0tdNUvhR+Qd54F+tOL
ORsW4baMBcl6mGbAOAfucY03OvBh2YM0vaRWOpuH/c2QpoxpWOEFtoB80jHJIPfJe8cEEIiGX/8h
2zuLMkmlITdoC1JY4uhb4O7UuYv2AW6Df7fX/D5zkxw2HjKhpLmfHS3aFk4AhoaTNjEuTmo2oEoV
uC9w3MoWpeX/v/FNstlWSZXIzKrmGKbhqgPjKrwVlC+8vufev3j4oC+M9gD8ISfvuaAYWSUV3j+x
1blqWnsDSRfGMVuOGJOU8ZU9OoxMZjBp8nTQYgtvetm9+oT+1EPNcJgMbi0DOnhxYoWgeLFyrYPR
uFXUWPMCluVOLYJjwkjrKBaU43Mt3oiYpdue5/cosN0p3MDBqqQ10sQ2dBcmf+bpgl4ryLbg4Y9y
A+MaP9swuLDjKAdr7ziUNcRDqbLnPTiJoRH9aKr2PbLSe5LJk4p3Io4GdioYEy7gdy+VjiQnKlCb
q8jvQEbPkO7b97Q4Mg4VVx35VSeCB5YQyD0q+RMSrXLN+vCZNPKuS4eP3o+OZRx66IjVUJqM+w20
uCp3iP0vTAgUI4OkXXUo1IBz1nNHkTFIa3myUQMTKidxQp0oAPugtOOjKLIR1toD7wjGGmXau8X9
YxEkP9O0fML/6hWG3PX4Ke4Q0WGvpGXkJrlqI/tNlwilf0oDk5MVMmMayMuWCl3bqb9VTeqEKu2Q
H4dINkD3kRtkBF6dNzcDUT9ZoQ0443HKViAtOV1Zvgct+bz+Vf8UDSa/AZ6WKtgwxIRj2fRkarOo
kyyyq2OJx8UOmzh3DOaQU3FLXeGKO/5hL7z4Z9YR6jKj8yrKjICgTjbYIAKdZ9DJPhYlrJ2aD938
mSGj5CYUK9TnheGNT8/p8M6DTY5E3x9kbAns5tbTfjOPS0d5TfbYRfClJqcR09v32/w5XOitzH1a
QJwgtAaAOHAR03YuEUFMBhvTqjvSEwDotNvPZpU/Ll+Yc9XCb6Emr+9Bj9uosGR1JJvkhRbOgHxr
B7YrLpl7sW9f/FNzCzbSlj9Up/CoPV6f4Zly0bc1PMkOctr6sWIa2VEE/XYoWOYkyDCdkCXv1MKD
LUjTdauLJVzizIUKG0/k4ubYa8WT4/thRDo69Ak3s2No7kIATQhbAXa1+Q9jOwsyWTxdY/t+ILA/
C1J8+v2Ad/+Y8GWZciJRxp20V/d2IRYEtmYuIIBV2eith0qf9kfI6eyczf1ep0UdoGYTxwfRwem1
7oHEuD60mX2hw8TcUDXA8DRoKHyfP9hLGCGL4KBr8o2sWk9aCZ5+/k0zokuuh5r5VJALA1aHoWUB
4t3kU6mDlg40MuJjyyhwKO2a2CBYQpH2epiZhQhcISwJxxbJJXisVXsCjnmSH/O6WtmQDu7VRwWX
KWkrj6cPhvy4Hm/u5ERAXIQ2RfPswqbD7LukCEOrPKYoxjqhC+roDj7Vrg6aLTB4yw7EMwcnKHQM
24bYaGb8+UFnCyNrI61Ty/GbmTx3pAGCGOfIwfMO1YOjT8LX6yOc/XBn8caFehaPDF0msiaFTgRY
stKiO7xon3AULeyy+Yk8izP+jrM4YRDq+EfLjjWeu9s0C+6xNVTXoCnqWlLeytC+z6PoxLlyMIP4
lkL0s5bGl+z/WQYQDiLnMzw5SqsGhOqWsOzYd/+LtOvajR3Xsl8kgEqU9KpU0eUqZ/uFOLaPFSlS
ovLXz1LP4I5d9rhw76BfDtDdhyWJ3NxhhfxlNiHzO87ywvH+8XEBC8c4fGEkGN9GbPUgqrlg+T9W
ZXOYBiIJ/jGWgVpJ8TatjZvfP+MP8QSWx/9az15AZ59eL/KYEmrYXX4CRycAf0y7DEY18Fec3bJf
ljg74q3JUylUUZwmYdz0Nev8dOZJ0KYtbBVd9Yi2NxBkrPQd2qHVkqg2sLm1sjFu/v1ZfwoCcIx0
IXqOhOqbnEVDk7yCmVlzorO4Gof52HrsOnP0ZxeEOldkRynQjvh9zZ+O5ec1l5fz6f0OYoLtpu00
J2IB2eCl8Sz+Gk0dgP/ou/OlfO2HJ8SjYTJHDQNUi/PsqYTGhoCTCcSEKpSSdLjXjCJMpuuBTJFd
tlEJo2qMDrc9KvWh3gJt/dIIiqT4yob1eyr+osv8F9a7F178D5vsSxKyvKRPLwESx6zL0GA7eZkT
ttXoe/wSNfb/yKkciD4CXu0gh/y6hmlNqWHkyOWsVbJur5MI2huw+NO25Sm/EJN++KZ4nH8tdY4f
HyyAEpEz43EAcjaB0+IYhLcdCDbQfpFed/v7FvrOvgOgBPcWMHm4IS0Qjr8+GnQJXSPNsR6AWJEd
Z5BRSmN9x+E3RX1AO4/t/bC71JT4qQXyedXzFoiZVa7SalGf6FW1SYCQ14JyN2/nCLpxm0tu398V
m/55RuBmMFNEwXFuvi6kQtGa4vOlG4isTZEZQpSe+GWM5L+7dzfNzo6yjXfSAyPkalWt9I0i/kXJ
pp8OkAlQzf/8DOssHFpulnoVx0P3yMvxU1bgxq/zWItoqK/mwIhFiO55jB7QhT31U+DH6/7flc+i
pFHmFOpqEwqf1P7Tk7+1eqw5QPu2HkiMpadGv4eWy02huUhcyrgTT5nx5/eN9uO+/vQTzmJV6TqV
nRgVxo96tc5heNtKClFE+4SOY8YuIKb1b3Dmr1/8fAZv8jrjXqkwGme69IGq3ilYt3Ti1kJly133
AJRi4kMRy9AvQUwgLoQjc3YnfXnbZ9lLb+uDNAjH5q7YO7QEwFho51jwMs40O1BNtwLA9sbWpz/e
xB4rN4XZwuxEKeMWOnQZnC8MQIiy6nYeu0Nelc+Vl/WAUvJNbie31jzdmhD679PugOnQvUzse6OD
disGepOvDL3wEURIoNryAEdBI9SB4IpIAkMJaUBIu5hgjWfVpQjNgVghpB03jjfDU3mO+gGKZYOn
Y2pjw6sh1bRTir8+bCYPCmdOg2xTz/x+Tia/tNuPoSzvCqeGjiua1zGG3KWvs175UNfB5CJVIaj4
r4UzHjTL2WsTAS5OQNScZUBEWS22foHW05xNLSxmCWyC9ewxEW0MYSiM5rr6lpbWgbPuqZy9A8Bq
hj96cowAfzKfc+FGll54MNZI4RGv7cdWf2lH8EfzDLJsvDRee8iy+L1jHsZBbkmjVeuJpU002c21
Qeu7zhz+Oo1xM9bNhgAz7hbF3cTsPrA6b1fp7q1QGlhn3RuAl8dUThvaNXtdmXeYc+m+7PP3zsmv
m1Y+6PASScshVlwLaWbv8yZ5EkO1AoQ7ifK8OaYmuy5sqEjCkOku1RZdInE9uonug0OHHQqlo0zg
V2tqeO07Cs+IVgE1QnYeGzdurb/nClIVyUCui2q8nimJXTYMGA12ma/cYathBqdp/GQZAs2Mobtm
pNzZTQ3rUisJFctgdJHPnp9m4mpizhP4O2sGLXsq2jGAFYWMfz/qF8PNWVotijEnTblEd5hUQZpu
01Q7KEK3uggw4giYxkOIa4Ei66OojWrlBNrFZup3+aWzEHCWUWOk7nWQL5Xog/ThEvNRbq4XqhL1
B+i9iNvkYq/952sN0jooyaD8BIj718u00lurkD2TJzm1G7MtVkR0flaJlewOGKC01QM3jRgaVZAZ
4aMPHfzowqv/MfZ8+gVnscerJc9mV5OnNhYP9EPfO2tc5itjkz80D952ugXpeK1fmGhcWvTse8Nr
k43S9cQJ1ku3nmK7jLhT2Es7DSreXPITgGz5TwH200OefVoxZJmlqCdPzPZmn4o6DfSq2s3eVAeG
nPeQFEAkhKcOmq+rqinW7uDwyJvZA9g1dxNExoISAEEfsA24JFXWtsLB3hRT99daWi11N3xAHvid
y+SBMguli8VhxtLYVdxrzNkUtduhu0vQtsSkPcqSqb5VtFiuM6QNc9M8GR56T2ndHjnVH1yZ7qmF
PipR4jCCkeu05F6ZA0KtXcCW3QBwoQBRps053eol54HZyq3blsVa1fVGCFAg0M+y1pZX3OQUolpe
UfcATNs7qBpNMIHq5FU/eu/WZKwGa/7QobpUDBM0VL2QSuuZJVNUZOQkuyn0RAK9NyTqqGCrurry
Gn4t2xT4UQ1DzrHpo8mcd7md/hkzc0NH2EcNvQ5luSmSk/PR2cUdvNh8WwBnYzvlhhqobsbytrL0
FZkxGphF/o6+wH1f5uvaQoqVp/vCYw/JQOewbZrrKm2Po5GhHVoi6KemPPTFZIPZ191NHDxTpvoZ
+s/mqrPzY27jv7FzciooSgnbHt+JWxireXK2FREvaO+Mvj3x51Ql4HSaT0lCwiqBIxOvtKupmNfM
6ARckJJDLdS0sCLfKKkKXwoN1z8uKh/WIle2l4ZSy3vfMWvwxIW1MSDN2k0wk2vZiKeV9oZw6yip
eGGyIz5sALZ1A1O9ysBopBB/E97/xVbhARCaUL3KH3Rm75uGvUEEPPctV4Z6D2ckIjHthoz9Dcsx
GFcdX5W1vtV78tIvblXN9C6ECtAqh9KEgfQ/gVUkJ9gpHss3s8OF30Ndv52NA8xdDGxi/e/kFPfQ
yo3TTK2SzM6C2izuiZqdoOEqtCjoWc2gz34Fyn9QaPpqcsi2ScsnVabPekHeUzuTPknNHWNKD3uG
wVrrArMlFhxuW4ZWNuGjNMOiz0KOzVCVPiw4XmmfQjxHlK+VELFKtFU7NjPwLRn4LSOEreXHbLnP
bPSepdlXAa67jT6qK5roj8rk3oW4Z/0QEsAEXKgRaIkBJH9WxoyzQHWq0LoEpreFwlZxleqYVpkz
eTNpD6vEegKCHebfltIBlwDNE5SAEptbK2cfeiuJz/sxmuYmZFSBmyLiFBkKZt0rrZFBM1knzxxf
PcLv0wEgEDfL4dyVlHvDVtSvYOxx0ktBUKTVIgDXOJjVeAthlRgacsAGGPZrV2oH4DPe88Z7rhp1
1TNvj6LyOs3Y9ZgNGPhZoxFCgQGb31HrepwBPHChTPD7BXEpVC9p+qdqGYoIBsgkQGloFqwFcrpr
FnCLBslmiFvBYuz31X6szT8F6uWrfVpNeAqkswoKlQKgGpwmLp9+X+DnVAOppY1/0Jw4b2nJdMEQ
uaU8wXrvym4nAaM2cBNHyfddnbSRIDNAgQO8f9OyXPA8dBHDfORs2soKQrgXfs4P2xAU2H/9nPOO
F0OXGBNFOz9BwfrED8W6iOZ1rmPkk1zZUf5AQh5CWpq8duv2+fe1fyywPi19VuNNQzcg42zkScE2
xwNnsu3QfdaggziFvP/4fbGf5shfHvSsnLM4yje7XVaLOjsmp+yAHpuAhFoa6nf6TguqNeyCT5O3
knUAV1o9al+y+FJlvyQW3yqtT898lm+59ZR4eo7X3aBZUiUEAqYGLmByYRv/XE5+Wucsq6J6qieO
wD62VuKALGD9Zq802NuoC3Xrpec5S6RqQxrNmLfyBMFSqP+Ik10ZW5vTze9f78dloPsDP3uMgIEF
+Hosc6KPkw716FPf2LAL7JGZd7DQmqLfl/nx9H9a5uz0j6k5tk4tsAwV1xbA6cr6T0Y80Fj530c5
i/tg3/BxTnH+W1YGOn0RehXpqXVpAywb6dtGcxfsgYE2JxL8r28scwbaYzYicK696+qo/wMS54AP
hHZQRtXqUoPspy8EHIgD4S1sWfzh63odJNt0tTDkbEMPWfZXNxT6q5ekzH+KVhjmYBy+kPfR0/26
CgQe2t6wGIhEVNt1i7Vm42kOAqS+s5xilXOjC+f0omf68teev8xPy/5z2j7dCnU3zXrpkuaEDCXo
qRW4yaOk+T6FYGv7Vg5bQG3/kw8Iiyo0cMGW+T517EYNmNIe7KJ8M/yxghKYvzBferh6ALx2Enhh
8x8w6KASbyxNVcwFYZTx9e16NobTSdc0J3POtgnmEW2R7DX9khrnD1sFyuBQ4V24gZg/nsVAs3QA
nEU7B8XXBvC1AIyUcOkM/H6Wv+cNwBQAqmEgaaGYVJ1tSFeZJWNDbpwg3ayv8qLcuHM+h8KAiEoK
eHXw7y8HkwYwtUCC/y5GmdQEsH5t1NEF93ZdM74qDrHOuTtxR14ATPz0ZPCbBx8M3WHwRM8+k231
kNDDZzyVgxlWpfHeWd4WfhTHsbzAFPx5JXA3wauE7OU5v0nCQV5nUObHvodNbW/7nvNSJ9pRaKff
394PvQ9qYxINIBlmFcvY9uvWUyABSrCuQUGK9PhVSh9yyAHbD/EY0ZjtJJCG5vPva34P9l+XXB7+
06E2GBltBoWIE2tcJ1Sd2OQV5RdulO85DohOBhQ/kOIvnilnz8Vzprm25M2pawt/gqqm+1TC+wG+
Vr5XXOI8ftcrAHjm82pnj1TpY4l3nIG6t54hHdy+i20e9zsWZ5sh1KP5xVpDDjC4ZFH1Q3sD60L2
mVBY+AGJcXaiMfGjzqxKxMdQbvhDeufE1S1faYH9Qu/sk/mxaNYpFUyrS4yk75H568rLR/70EWWS
ZGjOYeW+2QgnCcohO47JzilXM892ZpZFenfh+P24VxckA4ySwC6DQtvXNQ1lW3KAVRKe1tqaMUpQ
yIFA7LZoQj1Ak+KkhelV8fj7br246tm3bTHBR58B37ZpNqPhqwPf9m7M1tabEQ+b7N3ao26DTeuF
Dbw8zNerDy/408OehdEaLsuwd05wMGHty4AmGHI4M/JLfL2fHw+RE4LQQJIa51S6PMklqZati5cY
NxsaLDLHoYqpj4nPdozaQK7EhXf647N9WvOsJMg1MXhCYU1cegEd4JfYAJxC/+1eIxIwYBYhUoz7
gZ7bMpkczSIyOOKEMTs67YGYUWxnVWwhDvy+R36KaJiJQtTIgnQWRO6/bsyEm3I2SducPFGtzMYN
s27z+wo/nvTPS5y9MgOzBjAp3frUviUH7Zp+qEPzrK+9QEbWG1pcyh8/SGistfBS5fTD3BfvkcI+
ZoF7oXo+u/ZAi2/Lqof+FIHr+opHYlW+Zqc0XCahoJwE8iV/YdEliu8PewSYT5C7PbhX6BD9/fpO
WT600IPMqpOHnmRGMAiqRjOuLJb++x8PVQFE69CNBNDsXDMpr4eCUaMVJ6OzThXhMLa+BGD9dp1D
E3ZpOCE/saBA9W1yPtSabEagy2rOynAyQVRqXcM3Uv25w3Ttwlb5b3Tql9ix2Gc5C0wIQiC4/s72
I6CrFZLNrDjZILX4JOv28P0Y4FivN767cB6hd5HCsJLdZCPU35SHiRle9dER1nMDjQgIt90ZOUZE
dVK8D2q6BgYw9w3H/iCegnOGzoNRz9+Z3oN7pIUT67ifGOPKHSDNkGs+JfMVEbkJvOx4P9AGfjfD
cQL1KSgbIMOG9raXZJ3YICj1Zty3BbQJsbsDY05vGCbwe1IWrV+LtvFJK6+ZlFujsNyozpHiieE4
i94NDG7dKO6CATeiTVt7reeDBk/WFOq7TJsBSJDNKveEjMcmeTZrF01dUv9pjGGd0wQTPOXP+RU4
ZgCiH72OYfTkgYCVYfyFUof7eT6sjDbbF1NTr5MRXSBBDnAcbHxjUrFBmrfOK27RyYZKYHYwzPQj
Q+XgQ+CsD2UOFgrr4sFpDlVuEBg2LIKI3vxsZvmdN0zHqUmO1IQOsZ2bSdj1cpO7DPwq44YZoPf0
08Fwei/UbXtNneKkdBU4BHuf2eM9r7KIdei+Zmlya5vFrQOq2CIHEiAP5j7p3DQoq3GrL0N6Zt15
ophC1L/zMoulQW4xD+O0CdJ/QsE6QufvXZvlcUaG3q9rXQ8LqCvFMECrDnOdJ4cZoCyf0dL2mzKP
NJGqOMfIcxyMPPJIp4WYzYH4A6Kb0DJ7ZbLS9Xu0Jn1SiWuTsTcYQVkBr9ydZnV9AGoZ1IqtQQRd
o8EEDAyYNa1BvvTsErxHGyy8sryBzz3HQKyYbgGo5NyH0Nh+LMo8cBx8sUJfV0t7PVfFNhvGK4C1
M3jLeEdqz0/e2HYbmS5eAnJZzyNaPOe2HiobTgI9rYt4tNFen2sP4+EWBp/5y5AuNjQ6mF1wgYD8
hwmMu1ltxnK+1ma8lwIf71j2i6IXmBG+mKixI2ajRaVGhhWmriV231TFo8PyoNJZ4iu01Xwt4Udv
0mZ0emdy9Ox+gmagB8cDswlg6pP5OgTI5jKz16rvXgZCtlptvoJLSkAVBrdd89qwhTYRGvjtTcro
FbXeKgXXm9ahsTG7q6z2wIucipi5UEhjma22xaDz0K5RjLvd1PnSqu/G3jko03wDiWBHlROVs8NA
7wNCs8og+d4qiW/bAeque/KQiqmLeoIX5C0qIbQ0fIyaDm6aH/vEvcHgIw8KxvvQgt/sWlXqTbPd
+2zA8KluDRK0gwnFiSqNG6UVPrR17Fhz5ocyIysyKBjTjvnjwIuwLs03p5ucIGurd8IY8FjQjt+k
NIHdd9Vr23moko1msdekqjaZ5vzJh8JaV1q6BiC5jzz8CbxarQGbN7mRJcYNrdBP2gSTCTMpP5Ki
estkDcafSHzXxusZs+m592aon+RumKdQytYUSNl2Yj8T5iT+JFAAoXg5jBx7y+77jQMGiYYbMHA0
79iN7aZtvG3CFOQyJ7jY1FaKljgik2kOOWAVZgP11/axEN6MvWddm4p58EHN/mpZkYSzZ/aBJsr7
TMv+YtQxBB3SsjCzvD1QiCGArKmf2unNKIX0war9AwD3tTv0+zYp1mULQvaAVzzYV8VIvE3jytuk
yB+EPr9rAxCEBV+PbnY1A9Li96nzNwUJpeLyj8eHD1s1RZxzc6uZoo2q1gB1liNymV0dWGWyk+Cc
gBC1Yo74oy1cSZXjN9hAmAjYkIaucDd1JbdFV68RJR/xg8JyGTDZCY3QSnGu2g5/U8PTR5sBuGHq
/aswi82U9V7clbz3LYj3+cmoRVVvZr4rqlCnBVpGdyX2n2ZkCKJij3vLd+rhAHu6v4BBUHDrKMxx
ACaMILcmMKgdmwgTGPi1JXCoznpE/5qlMGB06iQS/fToDjl0lZyy3M92vq/Hkq9nJJaNUd46CE5R
zogIWhPYmgTy8DSdwybzngurXpUAFgQtxVw0U/diVJDvwyWAEfnWKqAKpVxtBXO82G0LTOXFdi6y
O5B1n8DqjxtWJqsqG8yd1jHYbCmQd7keVBKjEvBS4TaoV+WtpnJ31Wbwl9ImCYolmLN4lBRyHOlf
z0s6H6kAMHzj8KxsTOE6i0Fk0ErxoazivjXhGqYrcsttQEim+ZDX5Q38f1oIvaS3gykyBHN5b/U8
ttPhfTTgltNNbUBtoXD5dE7QcrbOJI+yOX8sDBKbBLHOzcb7rCJwFZrH2Jv6pyGtPJz2EqZkI3ny
Wg2RHIOxtiRvzlQ4kN5zRVhMBqQP000qQJauuxl4lNKZwRmeoWkp5RBlqTMGuE7epTlIXyPufYsg
5o8mM2BWPeW+VvTWsQadfi01yKx7uDC8PkOhPjunjIIGzjq0tZVXrwx7jJrUCJ0hvdNUh9RaCDib
mNrKhRqqJpAnwPTsjo35zuTupvXsfZ/ARKpN0/uqkvfVLA+0GGMFz8kYV9iul+nKy8hLno1TmJBJ
x6UGLkgvHAc/vgbfC7E4o1pgFin35WA884G88skM56pdubClNrVtZcG4bBxXTZOsPGXtZ2/mi1Fc
iCj2wg33TpTugF3pbDy7uup6bc0XyQnqIdqJXr81jHQ3swpd1LE+pJC4p0b/Anw5bMZ4YYVmNr01
1NwjGa990O42HeVakEBbOmFGEahBe+wGNYdDi92U0PzYadO125onS2QnN3GfCNyq+TzeNkV9U3FQ
51mrr/SuvnfzGiTnmscz+F4+zgcOrWZ/GFDg84k+30A7tQyJBlDuOLjbvtJ2ttfEpMZOApAg5Rb0
Lq0Hj2dB1ukbploMwueIjSj3teRDH+cNXIX39pDcz7IK+wkQUQej/ny6bV0vZFW36szXLi02SECP
bU7XtNQjWOQoHwPy1WzJbcdedHSDxpndWHO6ou18r6x2jbbsasZ9BensKLGe26KHfmcXENiDUxMA
g5yDxQ07rPkBcPY/FrsjyggMqHpWuLw7TSLJpWG+CPsRfduloy8x+zJIFgA1tdPwddPZvcZFHFrs
sQYojboQEkDBw9WNNgkYouahSOn7wFMcTdcImsSNKtmuoKyzLhmAmcMYwaDPd4uPdMJonX1wOIum
o9qXNnRGKgD3xOhbSxYO2Y6+7Ldjm0C84l3RYV2aeH6dRR3XozTvg1IZccGSoIbURG+lwQhkgpDu
wfK4b3XOENCicnzT1e+ZrTaV7SGqQlx5Ai84uzXhBTiUHEffRA7xZAIUmDKfUPlGIPY1AkJGanS0
uRGauu6j4IECAYwA8/mh8sj11AK2N5RRbQ/b1pvWhJGYiGQtEaAKC7KtA3uRTgLA3hxDJCmE48Wq
BFqkqo9T+aQl6RrYrVvdvpmRRfEJ6gW0ixNhdmApnKhzwPgdVxuPWqe6wjR2oYwGTW3vZc7AtwEu
sE7TrUnq2wqZLJKjlRyysJ5JRAsjgE3ePtNhfEhEs0c2fIspzOI5uBog4dDKIqQk8aWzyKIg29bt
uEWswJx8TxPH1/t6LRYAQzfuIG7rD0MSmD29S2cvKmEJ6GfMc/xZTlcOY1GhIYxl4Nj3w9+5BJBb
PHHIsMA7xWeMR/CTRRCSK05GaGE48WCDxeY5oWc96wQS3pBdKBUPHaaCscflMODG4X+7hJ881awZ
VIAt0oVwlvdBsHwzDYAKimtDNRJFQnOjtRI3VRcALYWKqdgUfbuyRAmfXKnWJj9UJfIPwqEBpg++
SnmMPpHvTAQ7czgx/I9pJ4Kcjm9EKmgXAI0pYRGCL7YUNyXCU5PXT8SYAPiElBBIeHTUglY/VWOy
crIxRI60VkYVNWYS2OzRS7N1xsdV2bShMVLfa+gBLX7MiseQN9lh6iYYr4BLMUCHIpfVDpy3gOBE
SquNoCEBQd6EBzbCJ4RGNtlowCiKomXRry0hbqET9wYPorVHZ1+6FBUODWdVrI2s9qt8Wjs9aLQm
82uneE3gFIbG2Iup2q3IoDrDms1gvU4N/K4s5IC2czvS107wg2YPUWmNwSTQz4J53JoUnu+2eqCT
AXlIFnswPUvTPJwSuoYkzJMj1DsxAY9S45bjSmtKLRogQlOoevJl5fppX8YA44Sjc9ski6U47HqT
B2B0wbhzegirvOmCINCSt8RpPvKqG330BPY5/heaFNcQEw1Un6y5arZ0eqgAA4Xb4Qpz1xtDptuk
MeNMldCzJSudInLL7koS4IbyAh1VftsLiXRm3M8kCSWim1uELmBSqJ1Rwxu+2Xjx3D9lvRaD/7yv
XBJVIttrZhYNDYr+ugXSleJ06xDTIHdUE1FlCEgkQBYCsXSjmvHJcNzYkfDa81x7iHPLgsKGdj9r
xhu10WmtodERtLP4k2o4Pf1c3gnoDaFAb97kQsqb2Gksh7fcBIjUGcjDbLDdSK17NBTuxqEffJCN
7BhXLIesBRA0GsaFPmWuEenmsAPgG+2GvIStH264jk4xbfSN1hlbM6uvbfixSSXeZ09djTMHZkav
wxKyJiZhYVbl+VqnuIEnwz4ZpbY1ZOLGxWA9Axbd+G2XwEsLAnnMPXGNoUZLkx7ccAp+muj2tgMy
quby+xKuVkj4mj/gqu47gSPVuUjYO+UhOhc4boueTlRYqL5mBxvSG5cda00n4aIGgWvYLXK264lS
lCf8xmrhitIOQzgS+pJY5UPSgHSH6dxzC9B8agLLl9Z8jfnVymi0OhLO+Nxw3DyzTN96ke+h2B63
WndFUgnPyNZczbDLbAaU8k7rPCprkMGg6CvLWmvFEjkFOsDxatZ6tDWMUNjlWrqDCPu8/zCzztnl
TN1rqfkwVe7zqPWAKmnGH5bY26Siu761Ihgm7QB2RHbumE+gjWp7YalozLRwYN2Ol9YeClF3o+jX
MJdC0CcxuiHo/3stTll5akYrdim9bgUkKkzs6KQ/lS4CDpq8Q/SGyHkkDAbXlk2jTKsf255toYmq
+Xpt3+WqumpTb60mXNdmMi3zZcuDGhCUs0Yt3Xhjt2N5/4ykOPPlZL7lNPsjR4+FVVFDvXsAmxe2
VmvogR9Krq6qsnsbKTKPvqmfE8segrpyHgYh8oOYCPzVNBwaOPCqcJ7Z4oEwXXuqEoDf0zUw6hw5
OoMImZCPicFx9WfihXb1n7Kj9yat87BLleYPufWIO/OqHdUbkISd37jZxpyLZmsjkoIMb20G3epj
L9E2TQ7lWsBurqChhr7GCF7U6GibaiaQo7DG10pqAJQZE5Iy6Autmtm6ATLuyerkCk6/p4qDj0pV
ej9yR0SYtD+hCXUwu1xP/F7Z7g1cbOegwT4IvUE8WVNJoRE15NEw4TeyPF9NSntHi8kOkmGAvdni
zGMVicKZQ9mXj04PGB//kE5Hg7noUJbYxhSVvDhyQne6WSAnZ2wzYmScF3Jbo9KjPY5cD5Gw0KxG
3Fe1DeVCdgSbjhZbYZJDT+1rXU5/WAGNrGb+wzrTgf6sOuj6tAY1+t0b7LUN2ZqrMYcMas3IFhrr
XpzUBQPmbuyCoTT2LndXRjGfnHnRT0dbYkmPsMkVINJe2vlJVl7lAhugyqbXclY7i1CoT2bdYWZO
FfW6/dKR5sPlzU3aawKBvwSVeJrLoLIgZ8Wh1xFVIB++/t6G/TYTWHqwQEvgPUGiA9Oqr/1ryD1k
Vj0m+Yk0zodIm9eZXlIB+dYixxL/KMmiLw83j3NF3N4auCbhcHaq9ecM0LFU6yCkzy70x78D55Zl
IDYCNi/Q6t8obTRtsxYd4QITojFEORouRKRsZfn1hsdZrN39/uKWxv558/rTcue0tmzqXFCidVBB
gYPnovCX2rKwUTQuyhr1n99X+/EdYsAA9vdCoj9XOcmFUcPTRstOxkQ2hPXoDGoPZMhu/n/LLLvl
07hUeAKtHsfLTgDYPBp6fzPMU+C4efT7Mj9tOgoEJsbR2HIAsJwt0zlmAs4AnmZGNkin4QFygu2F
Rb5zF5YNgbcCpjwCOqzfv66SDxo4yFa2QBeNbbauMW+me3tFwnaVhZfmoN+QRxhhOB5s4Ah2H6xk
z86RNKVkuMzyU+m4UdKj68rgHpJDAFqkbQBdn31dXdK++b4pINjwyZX4DI7W9d3cKOTsx9Ko0M58
H7sbRS6dq0uLnI3VStkb/Vx19lEBsC+7YzUgNwNB9vcd8cPHcqADvyBxoMmMD3b2sdw0c9B+ss1j
juEPM69yfm1A4290KjR97kz3kBdooAKzDcE2NG7+/R2J5YH/xE+Am4DxjzDIp43fGm0DdRPHPNrw
U2cfFgD3vz/g99kaFoDZD8IsFIG/zQlrlfYpRjTjEajfQKRPc52sTQjHqYv7/ntg+rrS2a6YRAL7
q6S1joJmu5TKUBk26uBVya5BA/n9qb4fZKguEZ0YULjFnj8/Yt08mlBDrcej4eKylTlk1ciFF3dp
ibOQRLhh5V4u0YeDOQtrnkZ+Yf7+wwb/8gzLv//06WdpMHgLEeMouzaougeDvFuuduEpfrLr/bLK
GTxjmBJjJqVnHtvQfvNAc/M9FaD8f2sjftSon8U0Dy6Bzn7aCp8/z1mc7R23U8zGpjNBt9YZNB/l
S5LdFjrAgeOlI3zpQ53tOwmkjRgpH49z9odp74tK5v9vs51FIiXyEo36wThO/0XaeS3HjSzr+okQ
AW9u0b7pQFKUu0GQogTvPZ7+fNDeZ00TxGnEmnM1EyGFsqsqUSbzN+DhCz1960fvy/UQn/EL6pTQ
ABw5m0BjKbNtfCx1Q0BEs8daPUhpl2y4m5t/5B1XurOwg4KyE78XFXAaSbeTvbEGn5h2uY+Xio/h
5Y+5KA9eknceC1btjO/Fbtzz6jy679UWeJZuR/u1U+uvAM61gLNtt+z6tDaHWnZG1QNK01j9TZ/3
mOUMXnnXS21wyEwvt8PWOlPePIcqiELJ5TkYUpV3/Vs3Nn4nRfrUtdQoKTNLd+UYq3dG33/3LeEU
x+nRF/JbVAxOiVh4N1ECQ2llzZaz/J81m+0QZl+0rhu3jKHTDkVmnenGbI2kqbdWQouxbytunpCP
JFf+hg28rcUwivNave8j+cvkZNnlKB5x86LYKhyu/7iFzQW4jcXlA9yNrMxxi66ERUdica74sqNA
bav8N8H9fT3GwtGCCzg65mCIJpGs2RoOkuI3VsKGP1KbzqEG6YMx6cbalr6mGrgw1R9Czaa6d1Wz
8nGBdYThWeJp2lIgUascIWdwF+EaeG9tYLOd2bSitmkQTXe6CQksFxuluiki5TFO367P4MLW9WFY
s825TLwhkC2IbuDu6TNSoMyP1yMY2mIMbmugH3meID3/8dMum5rrTWkqDu4u0e+gKVB6lLnPFHn3
LKCdaUdjde+BMqO7lB9EJbprhKjcsZab0bIct1V3cprce3L31CQNzHMvqr944UAvbvSOgYJ4tuw5
SgHGBapyjQgrRWZ5LPfhYNAgikrlHLDpIfNsAIiPwj0aU8dOibahThmjgxEPasn8gpPFrhhaCqkI
qPu0MHMrfun91EHD45AF+i5zcfkT3d8ZTLrOLY+tKz55ypOfFrd+LthiFBRb0B+oyRbZD9lQtjhf
3del9KtthnMkxq+Z1N75TRhvZU/2tqbfP/RaeeuLRnsrhdbeCNCSdSWUNgcpKqYG6E80aeWNn4nn
QKheYj3eGX2yTdRmhwbEg9Ibr2qhPoqRGdu5LDyk7ijZhpQ028aC09Z2EjiC8KiOVgGypvmRow2r
RuavWNO2nTYes8p8UzTvLs26h9jqRrsWfUcpsd1Wp8KUlFZ7T8yfdH24r6LqPnLb78jDntXO+2aG
8hmzmmMpizeJJZQb1cos3L2612LMLcrrpkLbnSs5stSHsEoUWy+1bZqo8PLMgDqgS4crkQ/uGCIY
nu/TIX2NIKf6dfuoid5rNo4DlEzxpz5EVGNG7b0uhYBeRXCLIEJy6PvuVh6lGznsnHQYqdLXjUE5
kHZCEmenRNO/BJnc2FKCanIH2J7qE/SOvDnFFtWMOrgzI2VXhslbX+IjP4ghct/dzygdKRzXYEWG
0XpSApwD4ArbkuDWlLqbO5ra4lYTokdUIbalJW6aUNSpQg0vokGxNlNLGJct+VNmye2QBif68Uib
R020tcwU1Yre21X0d+usD6gjgTGJaVL6efFVSOW91onQ21X5VMLmHUbhzhebTZgg5G34d4pfv6Xm
gPa4yY7ThE/x0Kfb1Df3EpXtNBx/ZVb5avXGb6UZqNuL8iZqxLs0ACdejBST+xMkkafGbM48HH3b
EvJfzaCcRxkuaaZ/sULx2WrdhyqEthgM4q7Us92Q8IRLreKoCPVN1sg/xqHcqUExbjUNOWJJaHY0
SU9ZMrzA3fpG855yD4xjivNdttNy83UUlcw2KGltRg89UlCYLpTb+EWMEs7a3EOsBGyJ5yEJLSHd
gCB5uh1QXt/lzVhsgaRtpco70yCb8BAaCJDp52VxeDbpqohj+AcvsFu5EB6FzDp2mX/mOXOMIuk9
d9HGiF16nFQbiyZ/TP1Gpv5VPQxG+pLT4N7mhXyok+g2rg06tfGhCqzHMvbujUZ2Qtfd+GLypNfy
E/ZZd3LrUtZXjo1FGbyFhFe2uLlj0mb37fg8ljRIx6r86krc073+BsX8g6XWpyqJ9uBxClvnOTIE
zS/UHyRgIKH+y6KiXYbjg1uhcIqI3o++UdFvThtbjtpdhUR523KkufQgvIhiNETlGy9FzRy158AW
B/FQIo0hmtYTLZQnLyi+04CB+R6M2wT0RieZd3Gq32VF6sh9dvIrWsBddEr6JkGR1r/Pe1BSUXEa
h+HgK9K+KqD9NRJC6DTtAFbI2kuEroXYVG/uUAZw8ToDGjjg0kE2bFVNu6PsR9K2r5H9ZJ+OIzN9
qOlGZq73pOctiLC2xEK0hZqZlAiby167jxoX0X61/9LUcKjBkIPACsUf8aiONIG6U62WPVrVpr7R
xJHKUulXN1S7n6j9NjurkO91X5COsRi8B7GyA6yU8k1F1b5I2mZjtliWiokWbQZZQbdDRRy9yUya
scl7ohR/Ilk6IIVu2kaKoklRjGdBRHQAd7unIvH8u7YIq5tWnFYAOdEhS59k2u2nxkzi1xwTNXtM
ptQWCl5kwkbO1Cf0qYBTqe5TEmK8oRaPRY0MQSMFwPEMzAsAnN6pmfZD8IZDRWMgatlWqESPW49u
ia107aH0gvSWag0lmtQLdk3TPpYCTZHCk2/RWTnR/vqJrfkTFgqoxiMk25ZSdJDK5M0Sa6ZXkcKD
L8rl1kBbZWt6WnrbGQMm5U067KvW4JJnWlTKAedSRUfTvhSHb5Fo/pbwlrG9SKERqma/4faLk4et
DkFaOLhVcHbd/EamhWWjW+mBmqrIN+mpFPhUgwhFgix+5liGMiQO3KGN18Q19mERkVejsW2V9DfQ
1Vu6fC+5bz30SrAR4EyZSncI4upbGfY025L7Tu76jde7e19UjriWmt/hvm4A7z2xQ94lGrkfC1+8
Lv6mpcaD2ae3EhpsWmIp207RMUvzQXoNdVLv1IZeDR8+dvYhRI4J4NfG1WPogj2lXSZswsx7iVLh
neYoOMs8vCusqrnLxIguUEYbDiL9u2+KaMBEP9s+BuymtdvGsJ5iv/9q1cBulMHn70adftITlCe7
vjwpXno3NsGXxFT3aG+9tAWAoWpw70Ol2flAoFpduavVfBe35W0X5yghpLsRVlKi+i+1RAvdVcGJ
ChyOsst4hLRAiFney94Q2RDsd30zatuCV6zdh+1gu2JLw8e6i1GqAXgS3InUYvdpbYigf5WXNAlo
YYkGwt0xJXgkDZ66MD3TaPjWmf6NNhSnemqBpDFotoyW7gBcDCWdsVWO3aQj5InFnhrOPlPFb71b
/Khc6auPA9KmDf3kgZZSZndi/ChFwddWNWK0kpNwI8vdoZTMM6rMfCNZq+zEWPnSiyK9/QZDHqMH
5Wo8lKr3Vsj+Afjruc+H7dDGECG77eiy50Qt52CrPSE1c1sJ47cur/8IYULzr8IaxH8vpfYURMFJ
y9yjNniciyFAGL8y3wWxPiVptWvbEbGjVss3eEWeamHES3Z4QLThObOEGzVof8Z6dIhh8CHIk8Cn
lg+QWbepGW1kVd1V/ngGQXfgXOw2VDxv5QYeWc2pnvrirRd2v71KP4g+/IEkz2neWq8I63nbLPNP
ja/c8QYCp+ztUSvuoP1rHXMTsE8GCCs19DvyHAM5CdsBa6SNpfXKTo4NSvRIDQKKAY8BuT7ZtYrx
2rjibZh76BwO8Y1QK8Wm882TKMUWKBquYhPEodHBkYwSQNvaOqVpswdp/shTCPIlB39ghL9ctNQL
wDFtRCHRywwM0iuOZJEDZKiHU9z2RIuVPxyN4K16kHCJH6UgML2bVhK54PWAeINXrYyezT4rtnWS
fElS8eh74TbP8Fw3VHenpGBnEs164nD9olfp+4hYiR0VBj0qVRueBGHa/CvrZsxp2fVBxvfjRSYn
fPCid417iGnDb6MRXxkfExi7S/p6q6elhEkuj4IQufC7MCJHPCFEQpta+RbrzMDxNBWzzF7skJDi
Rmy18jdf96uHupGPLdL1Pa92Me//qB0TkYU37egesz4eNnGTOXKtS1tAKIhueOAi5BaJdvBq3FVl
LyBJOh3Ee0atUuv7E+o/uHRmJiB84PG2nADM1MbhTmhF66ykg7fH6Pm5FTzV7uSRkm0Wiw9xwlWj
9rO1J/VUSJrVLDCr/uclNSs0gegyfU8WOieaoIRK57hifQY3kdmqG+4MHF7Urt3o7IfcOSX6713w
uzHBZcZR7AgYHu7iZnTcDB0fPTacMpBvBV/f5bF4rqU+xwYDEPwgNAel4/6eGRLIHt3aZ7X7k+r/
EV2t2ubbA3pfV49GVqKJ3nYPHlATG4W2PQiNk1HCSlR4SJojMjMA0T1wKnvV7CO++eDd1bsJqWae
lBy0VRJjhGPFj+AAHSkajlYlA1eM3KfOa/0b0xqDYxqX6dlqwnLjF6lk11KRrSiJf35r44kpmTJm
3FOVes6cFpNk8JvEEh0xsQ5i/EOPuJhU8aahW339KfxZewC3YIrF8HQMfbJfm9UrEBCrx7x2GycC
gb/1Xfl34btvQUH7vYy8L3GCjFbSdKAJSv8LDakV0djPJRnCQ0ZUJZqRKvbFHx/iCYxVN7eUxjGr
pLbzuPymq0CgLNR0VgY6Ves+JurHSNOfX1SW3bIAvF2NrTNKruNXOAUDj8isfkfF6r4DuDOCxbd7
QI9b5FfBKkrVz5KX6PWfsTxeOruTKj5KO7MqSkhvlp63AKxfvsWW+lTKwEPVlY/ys6DotKhT//h/
o8xKKPh3DmDm2tZB1mdLk/tZ2PxKTsU+ejC218fzuQZFJARscGgCsi3OO0WjVudgmNPWkZr+TpdS
ngS/RuCZKTRuf43h/LlqQzBkvWlKaXT4zFnNuYRcwhPHmpIlP6nS8BgL/fv18SytD0Klk96LLmnm
35m9yBLRVwt46HwOAy5LgXLTGepGo5JyPYq8UFr+sGvORoIYVOL3BZpPk+IruL8K5+z4S/c7ORTb
FvokN+A+2kYP4WP4Yn3xd7w7sofgObxb02j4PKXUQ//ZvudKqfVIubIr/d5Jql9B9MZvWhnqWoDZ
By4VkTCABkfdykXLDG8i/D+47lyfz4Vd7OMwZh83pBzDN2tfdUAW7xs/5wZQT88XSeCSLfQncQI9
GwGvC91Lvxqpu2Yd8zlvPv6A2TaaxoIQSuyuTt/eaNqtjovfWmvsM6dS/RhjmuqL3OyMOtO7kaSp
tyDKN9UmfQaC+T/uqcoOm1dcEEA8ba7P7fLIdIM2OibK8hweEFAY1DSfUmkRImzRnhHl2hjj4/Ug
S1kyqVrTtIe9At3x49CSouVI1kbJido3LM0OeZmtdHM+H6kQNv8Tgf/7GCHqpTGP4TE6ZdXZpfci
6AATk/MY/Lo+kqXpuowzy3etT824HLkHZUkHtLn6qRnZgZvFt+thlKUdBAK/hAiDzMEtThvzRTJo
lhf7LlqwTisbr4bbvsul+BuVu1cs4BDPaLeIhRsbKfEZrQKNoImtF1or71KpHTIsGDeK0cl2hDXP
DTqRA6oswglqLVBCz9vrwgRSU+DVZADmYHtStkP1STCjew0M1s0IHqv0jXFfej0uj9K4RRklQOyO
wtr1cS70AE0FerTJILkQfbKGLrWxMzBS7Zx27x0p1f5WvsEjMk/VvroVzuU52ftonCKwEq3KP/09
jGdXBgW5LTo5umIRfjbHY5joiMnBHeX1xQfnbwThJgTBu1HtSU1ZfFOGg5bt1xrFn1OIIV+EnV2p
/cyDOKSIHb6YCE3qbncjFvEzgj0rgiFLV3dSB48HcBaceLPh1U1oRGIbdE5BZcEImx9KWJ/SLL0p
dawzrfLFEDALvL6eix/6RczZ2LyxT8i5pHM0vbxN3PI+qf3X6yEWsGd86iQMYkoK+lPzHSu1ZNOo
A2J0G/iGX1OUWAGf9RvTLp9qZIoPa5egxUFdBJwNavTdtNLR6HXU7A8PE3Qtuu3KmBbX6iLEbIP0
kj42e5kQiX3Tod5s993+QXlLNuD7ERkKfjTBVj/C6Lyn0bQSe2mrwQiSS56I/QB4nI9bjeH2AraN
zGeNhjtkR+B1/r626x3UGQgeW/+85pW3eNShYDOJRvEwQUPsY0ilEaGGxoS0nnvw7ZnNe1J+YRk3
UHMB+2q2+1D3W/1m3dFuaTGB9nHYIaMzwTA/hnYhqFYZbS8ep6+5+iVVV766pYPo8t+f4l9s3L3n
Z3mSp8ymRyOBqqieg6i+CddzZjGSasgSZH9eknM8kCtIsZRTJXImieIIFfwOTWBhkx1oYm4gYAkb
6Q7zkbe1/WtxBi/izkaIJK/UxB4zOKIaoNQveRdvr6fk5wg4h2o6VUOkCpDrmGWkArm2xFmscdow
3AhFehsnw+F6iL8gs9nm/yHG7EopJTrgW2vAoUDon9WqO0KnA/Psb1tx/I4Oq2q3YuhghXfQOvgX
ci2o1HOTmzxX7tVIvhd0D3pjWjxj9EotIu+csBHWHhJrEzFL1rYpJdEqpMapohax3epeDfDJvT4T
n7ceJhv4DWUIicSdP/EoMXZ8p2rjxCVvEE/4OirwW8v0ULT50TcpWqvC2ha+NC5ZlkX2AA5+Cjkf
PxJj0jMH9N+QusFr+K5vgJ+jrQnpVLX7nbah3ZCZtrq61S3HNS1dVrnwYsbxMW7ZCJgSx6HsWFBb
aad/V8/5PsPFBiKQIT1GX7yNfFzD/awFnR0fUR61gyD505sTTpeuN499BMnr+ipOB8Q8nTFW+c/I
ZgeIoAYpLfyILuIpYCuwdt1e30PvXvtsPm86JgBEYDamIhm8pGdxSkGnEKv6SHecDRRmoUpuLOrV
uH6ITrdPza2WHuqNfFN8U07XR7hwbQItCjKICzHObfNSUiaYxRhwuXCi7pZCJH2kp1haM1JaHB7n
Eto21Ffk+elgIRCcjv1U7+ixQi9CeKUKFST3OCYoMV8f0JRsn5bsItaUNxcnheqViSqCgXBkMTxV
YbEvB+mbF+dnS8pfC8E4Xg+3cG/6e9xy4PKsIPdnS+dSKw4b1ZMcKe9vEkXfjVr/3cihNUdAWHcw
BbQbN0Iu2ggoExgJ1nS6zgu0yoSCZpxpvV3/QbL8eQJwVaNLwaLqyLLNvsbI89wQMYLB0Y3cTvR7
fEEfmrG1O7+2OUe/Dn56NPtnJPFtCY/NMp0K8Aha0BSOA+FrN/zu8m8yNxYDVpQHCQV5Cppvj9d/
5kLeffiVs88XpXUYV1PJqGNqssAHbWFgsqltr4dZyLwPYWarUyjj5LQdiY46/FTxISpBCw00jkuE
da5HWiofkgBIPhp8Rey/s9sXzpx4Swi+5AztqxabP5tA2sDXhDhIy0+rKM67R8Vq97EenGIaStfD
L6Q91y/F0tExRIlLm+39ogf8JYoKzaFb/Ywh1k5QatuDzOr2WzSxVwa7tHqX0aYcvPjIyqpomkEq
dadvlEddrrbZGN4nTbpS0V8elIHoqkl5A3DgxzBK2OZ6JwLclyGgV3CgoL3bXaFtQjS6w3plCpdy
BWrIf6LNdg6ANmOYRQGDwifZ6259z9imCBY0ypodzfL0/RNplip5DyzMbwvdSVoDGZ5nTZ/I0msW
vWuzN433YpGKEn0K8BrMHiQvCVk2N77XZajJBpA9P1+ZvYXzGPA870Z2nGnrmSVgwe0/CnAhdJLC
qYoXI/x9PcEX5+zi35+lXKPnWpiLrE7JlVGnNlNnXzsKldejLM6ZRimbI1GmlTTLODGQ6kFCts6p
O3lPAeChTc4pkoAZ2vQZ9aH/v2izjENPVR0BG+iOleTYDWHVo70WpUUb9K3v23+xQIaEFi0ab3DL
5jfSplYyvx8ExZHk8naU4fvXxu76eBb3QJpiXHlFLjHS3wr+RcoZTReOQ5/rTuWF1a2G0gKvTlRI
6sBt7aHwi02kTAwL3IWFRsrppcsPgVisbBtLqYKgq6LRGjM/o4nzvLSCJhlVB22i5zGlcK7Wwblt
1PPKcKecm901uK5R3oXDRL7MayZZgF5VFYUDNZN+O26jHRAUa9NvhEOyt35oK1e1hS+MO70sU1IG
jQ0r7OP3HCue4dGnVh0xwINJ12wB0/PrI1p4tVyGmDMCfWOQ0xHtEadVgLCAxuyw5KjD3pblTdb1
WzlZuT4tLJVMFY22lC4auKdO3+NFwiTDqLS+nxKwhhsLv7ofvJ3XNfvr41oOgzUwDzKN9vgsTOEa
VptFseoMzSvIHDsx8VTJ1zbcxQViZf5vlNmdRsu9oipSiv4W7lkg5dGqXPmGF7YnpuufCLMU8Czg
oDyXVQctReCDgD8p8Wgeqne6sE9bcWXalmq5GIFjfEgp16TjNdvU26JWBxPTdkeAwY8MbLwnw8H0
TZZN9S5wyickBACprlR7FpfrIuxsr++UtmtSoVWcsa5PZa5hwWHeATr/N8l3EWa22ceSwLed0H6q
y+919l0H7BDmK3vRQlGOAvxFkNke3yH80aGopjhosp2t79V9+yzduFsQot+HLUcl3UrrtFZMWnoE
fIg6zfDFd6VaaaREeLk54pleNoo4G0CiUxPANp68W+9UbZNTet+c1GP00B2Nk/4UtHvt/fpXt3Ch
ovdgoLQAVgGG3eyrK7NAQ1s0oIspQ3rUnsf4uRxuvTW/kcWP4iLM/LOzxjHyxol3WYgvRQGyTW77
vdyPB6so9hbKY9eHtfSZU0fT1MnjwPxEiFHEOANMBYlLmkBHwl0Q/LgeYGlAlwFmFzdpAL3eyLnq
dBDssIUA5dtsVDFFTQ4/6XblWFlapctos1WSS9NXUTJQncRDgRjF3jxhVK81GiTXh7UWaLZOGF+g
IF/DhZGUNz9MT1n94lcKGgTtSt6tLdBsl/STyCvoWGP65PmbSgenLq94gqwMxZr1RTNZ8wzJH2Wn
V97FHGmWiRxWCMim/osHrHyxOnNxAyVrhL5mZwYhJqBfBiw2d0t0MDauDNL6+gItbbuXsWbbrt75
8hBxcXSa9lVGI66qjqP4/XqMldyeX7ABiI2gs3tmbtRuwQZuVTG+E09Dpp2UNlzDLy2uk6VyI6UO
K/Lfj9tgXElCmIUT31K417wfv/TmuV7jxy1lGxq/lqZhiyB+Er+uy0xW0sTXgUfRRVL99NFs9X+R
0bJMKxdNCKh282tS7FJrNnGGcoKyO4eJ9Ohl3UpKLy0M3H+I/5MENH4qH6cqdMOqK9tOdwRVgH9V
ZbhWBJqwrcrqCUD6aaCctLueC0v5RtVTmbB6LM5fZufFIVWaGJq6MTULM/sN5Qlwo26XRbOS1UsD
gxdkiViNQMuf8+K5Xpa6kjSqY2qwzdCLtKHk/So1C1vRvBF2GJT/14raf40/JAMmLGreqL1/nEu5
UDJTiXkXhCMqt2GI24jx1a+/Xp++hYEBAqSRwxmr0WefrRikctULIs692qLZbYFjH4pdgiAvvy7Y
yGm0sn+vxZs+tovlirWuz3Ip7J0cqSELNK3Y4ZqVP+DIABd1rZ62kBzKJIOu6iZrxxXiY7QsMWsY
M0HvRMoPAYGnCDZct2aZtTikiyDTt30xpFAbsr5Dewo7WGljSM9Gg2xiJhyH8keZvV5frrUBzZZL
HEJzCHs4vm4+HEOYN4IJx6xfe5SuhZmtUp0ACRHwFncGNNnQAj0hQgTkOV15+y7seh+WZ5rZi5mL
YjEre1NRnaZzvyc+yrB/GaD/f1M2uzHIlatLXsdhUY6o7tWPMjpkVvvf37Y+jGR2WzBaUP0mzVHH
F7wjYHsbfv1uMPyd6f0smzWJgZXl0WY3B8PqUYoLR8XJcvfVD2VYOUN+66prL96Fk+9yVPNyHEGi
Dp1d1SkgUxjpz9IIdob2I5LXaplrgWaXBl5QSj/2Mrdv2T1YOesko8AopeecG8T1dFj5WufbahIK
o5YqvOJ9q6IW7GvwW7Me3+oePHLo3Vb9WpbLy2mOz4TJXR8j2llyiGlOs9XHYxPjmb1ZpT1UOak/
5lX/c0CbYpOZsblvoHrarZTtekt9yCrtpsxF1lXI97Qb8G3okK6V1Z9tpfd2oIl/Bqv2bC/xH1ul
eQwMDxGyoYz3ui+v6IJM38esPkUS/OfXm7Nk63RZLyuRloQ46gfJN7xdUcnDxu9iuKwCzjFjJGmb
PG7SlaNiZdrmXUV3FMsqM0rJ0XwojkkdPQjqmq3y8pf0z+BmiVf0eqUiMy45cXWcPLZC6BGu/t8j
cYGVXUzh7BiKjSA1UymU0JYPvhhN5dn+mP+8ntfLcL0L7NosyyTRgyGRAXaYrAz1r8Ndc6egOewf
lfKQHNpNS/PeHZB1gWR2Slc1VhY/YQwzVBrB1BfnbwyWSqnJWLAWkXQHCDPtw0OBjIBr7q8PdCkt
VEkEFgtSQP5kFWUGmSbXLRiXxrIeM9H7xSd0+jch0C4AvQNVam5FkyN4ZyEDD4zN/F4AzhvWyuiL
i4UAElQBSmL6p+d/12SwrCVAZfpd1YHtGrfNwZI2/U1wJz1Zd9jKO/U9hvG/MRFbuaOvxp5W8uLU
jfU28kpLEp2gaU56Nf7ylGHrJ9qxT4IHQHS3PnYSTTq+WIJyrgrT8UL/JhqbbQaFHZv5m3gYRfj8
EEV6IVVX9ufF5eWKjf+KhpfMfH9Wg2bMxK4ApCXEOpRTMbBLtV0T8JCnXWu+q9GgmeRIRGNqM3yc
hMKQdQEN8wmpWCBN/2Tt4Q8+R3flsUaEEmrdBlnTrfFnOEGlcnANXsNMLC8DqD4u+DT/KYzOfkGE
bzPWIJ2D7oG/Ke7bE2qTDy4U2m/687gpcAvflRvxLf5tva9CrKZ97dPwJxMpUo+b/Keqmqs1com8
NcPvdgIqTNGjewo2xiHdiW/u7vrntAToAsiLAB1+bTyi5iablC4jwwK/4GgPNOrVx/KU7pOD+gUH
FYiGd/p7+FXe1xt13OJpETzITyvxp/3102gNDWiMgawYmfVxqgVx6Do0+yckc3mq7O6lUW19W+4U
yusbbKAcOMDXQ/5tUv2/Qxpz0LunBnIX6SAAQ28HlLeKbdyQtgVVCrwpB7s9W9AHMjxMUONrN9Dk
t/HPpN4I27WC2RK2ROE7+t/BG3NA1yAMoPu7Kc8mRJeybw5IpDSn5BYe5SbZDm+asl0Z/NLHhQ8o
Hy9PVwW02Mf5LthRByOcYIjPyjN6QuV32LmhvzXP3V30mP22NvKDgQz4sPf8rXGGdnvnH67/hmlJ
5/N/+RNmm5xclg1eRIChxOgsDX/iYV+Gd6DotOErsPaN4q/5Ui3O82XE2WOmGlpBEga29G4j7ac+
HkPbtMdmL++TffwirByDC0qBJgiNfyZ59q5phjLEbp1JniDyU31+/Kbt0OO2zeNwXLMuXLo1Xwab
fUFt0giy9XdwCKtI2M8YYnfQIPsMZXZWk7UqwdIhcBFu/sDRrc6AHMXqeel5yB7bVXfhtQCz7V9L
DD1SdHYEN1d2oVFHu2xU/gVW9nKFtGkTvjhoyyB1jViTWqfFKMXvf5Wr1fC1YcwulppSRMj9ANYu
dP8XWsMvhdGuJfbSFflyLabfcDGKvG2MXKvYyVJE3P1jmaMckfQrd/0FXcAP2azNtoyhioxAHMhm
8274GhzJ5mOyCTbuc3HiWfSyDjZfyWhttkF4dT/gDjthg6umdMRWEzdprz1bfv0eBnhBYNDtrjBQ
11ZrtkNIemP5msFqhbH3K/ejV5y+VnaF6Vd/3vYgzFCv1kFnz6YxR51A7SpCGLKM+4i/DWTd9nM4
/+rL9Q12LdJs/nKo5/kwHXBmFZ7kxnzzB0SpUMPAjWV3PdT0o68NajZvFVRtT5bJDbWUdp4SR3Yj
op/vJu/X4ywOCewWxXFuCjCzP2Y6alYest9MXqn8MUA1QpjbRyEGGIL/fD3SAsYF9piBBprCNZdb
2Gw/TVw/iqH4CI6fexsfFzm9tYXUOhcSxML6SUeuoR6xrUPYQFvrO31+0MMbNhUQE9As4PTO9j6q
lOj64IP8qCcBwt1i7d6IlbWrRKnCYCtDVZ32mq5Xa0Clz8soovwqiqjLch3B1Prj9LYZ9nGDHkWP
PlpHeqy0J98Sf49hba3ky8LRSCSiwHYypM9PRIpGqSYLU6RT91XdeefaRsMrsGVbtKEkrexdnz/r
KRr5MnFWMM+ajasUw6rENzt67NU3T7hrhpW0XLhZiIigA7vS0TWEGzNbMFUOuT/XZv7Ybbx739H2
0hHL4F2X2f9jIbo2oM9bI/EMEW0QPGk+fwdlyBK2uRY8Qg/cqwh5hZZNUrZ+ZctId13/FNaCza4x
UCVLOA5h8Nip5xinCh1BQCl+lyWw/8pKKWshA6kc8ACBmANj3pp94Gaom2mmScFjkja4B/k7ryy/
qriDXB/S4oJdxpmNaegkJfT4dhHjk/8kaqnvfL/KtkH/PZF54AVmj6RdfdPg4lU0uEQ2ofnTCMXb
Rl0rliwgRxB4IDN5gSD0AAv340dn9ek4xEqZPrr07GyPzukRS653f6z7neSOwUEK3fYhaPECU0Mc
PnAVlG0sSq07TUzTXa635kHJeKjkOHbuAsurVx5nS2uCsYqGEga4KlmZ/vzielGUveh1YRw8Bmp7
bmr4LV6KK536X6td0Byk8Tkxl8DZiZ8+0kqEGSX4j7mET8qzJnS2oT6vrPvCTvAhyPTnF2PpXFHM
Y0kJHuPMNg/GPn/299M7s0XbWOIxH6y7/S5s5h9CzqavSvF7TANCthgNKyCD9E092Wxbm2Gv4g96
QnziNNmKB/9m35vQKyZbOukFd+HjaNMKCQ8jEgSna1EmSoRfjdbkK5/S52ccy2YqskHq0qEUZ8Mb
O60U49APHj1/1PdGJf0h0K2YwkL2vLMQhreRn35pC6Szrq/lYlpOAFRkYCiRzEuAMeWCVlbF7NGg
+I7i0lar403eaCvjW1o+Dg0uASo0QTb5j3OYpG4kW64pOMgznJFBbW3ZKO3UGm7ctn07F5714/q4
liYUaXkAvNPXwBn5MaDXukUhu6rgyMLzgLGs3nXIO1PwAgyPjaE3YCcVpsfrQf+Wkz7e4ETonBQ8
0THAT3m+C41SUMqIvgiOpY77HnaeUruZnSGg1mhesNH030UP70qLarxFYqC+SN7juHn0XOGWg+9L
GMsbSy5/5ql4SnL3KEfSoc/HkyyI966eYhwmPsZt9cYt8YeF3J4VSSv7x9KNjXohilgUsrhVzDOx
sMKUfUp3YXH9H9K+a0lSXdv2i4jACnjFpCmbWbarXxTVDgQIK+G+/g5637M7kyKSU3XWw3rpiJop
JE1NM+YYYOCdggoM8m/Fu/rEVsfQFx8QC/AJlLmh2IDqzfku1XnOW9dgxTH947oeILPgq0Wc+Ni9
QUDUCl0UbnJvrUy2dDTA0YyxE0ApMPUzc5Ga4iqaXXTRUUsktMCA15VRgO65V4N1rXCgvZkKgADJ
yhVYfKIQbYBF0Zp0AebVuaEABsFs7fiY3JAjxvo9cmVf0719m96WoXjXfOrpu7VpuaX7PTEv4Vga
GHecl6gAe41NCYqUI8pUoQKSlzgDRRwktS6f/MWdPLUzS5Og4+10HJx5GKfM93RrBMYuCRTQGIx+
8UsHaPKyveVlIf+DOArcyd9TfPIC8bbuciJgjmm3vIFkmmQeBcnxF6wgJEVwCP//gToK8q3lGNtx
dLQa4g81kuXR9np1TTDnYz6mYhb0n5lZ/UQDzgtyQFw5tD0Ex5IgSsS2VNWNCVbQywuavN7cPwGD
D6J7zBV+HHrXwXOaaU1KD1Iyn0Nqm1lNkPeY1Kb1VqHN9rK5pTgBlWgMMQLSaiINO7/e8H1qLrIm
PeqyTQKkXHcKJmJW1rRmZHbyhkY3aC7q9BiZIPK21CoAFe3a5V3yGacrmT0ncWQpsSk6UCD3YEYY
InaXO8lTOiaRx8R4LKEO6br8kfbVKj3J5I4+7BmQPXhOMLAGQP75R2xJyXowjCqoEZqo6Tv2HXu2
xMuE+DY18XscdLIFq+s+SvtbTUXP1Y0h+pmKLyjDgC5hos5BG8XFPs38JqRmCOTHcnCTp/u4l5tx
4hgdixU3ubCdZ1amfz+52eMg8H5yZJkWSOO8MnFvKCgWP39m4PcNDbcAQQKmzs+NmMwG5MOJ0+No
GokfW+1Or+Pflw//wpGZIgDHnPBtU8Z8boPmSiJqnSZH6YofBtTfQsz5ACcI8pCQx0Du1U32Whog
pda59oX1oQ01TTDZWN2cVqZS7Qw6ZWNyrEwksqVajX6j6iud+AVnMvW6/mtklv2ZeSwSyPzRA4R5
gTiLnoc+3imWseUVODuhF3z5e04bP7sHxNUQLcAiuohzjpCuVxyBOHn6ni0PTaPdopRafN7jw8gE
oUP0Y36oGRWkdWsEcfRQaU8TFYqSec1aj2HprTwzMvP3SirGjFowgrKQGM1NoogdVOODNCEe2PM3
VEc8YMlQmOYjuNO9DD7Tzr8Q+U/pqIEDihIdBkbPz2cegypNtevkmGv1s4ERvwAShHizXeX18sYt
vNVnhmbLBesiT2L86aNmgmdSd65A3594RFsjOVi0g2IOcAbAkn7IoXidSOgPQ5KrneoODTRkNQHZ
SVCxrRz8hUkflI1QX0FihKTNnLMEMqFQOowQ0bM1T9mVex4Wz2LXJCDKwSCfD96maygdrDjGpfgR
WhIqIGG405gTmW0YJWrXDShjHGLIzQ8K8FQSKmcxniPaQlURSnSQhMwhaJ4KGbjgOaaQuyb5Dl3R
EN4w5Gq8gmtc+OL4RShy2si0UE6ePU3mYCSIhlBh7Up7Z1HM7tfqrmmqr5hB2cQA16SGWtz0M06e
hMrUY4hXm9jYNtkMcXcswQNsJcbj5XO64GCAFgcMBgA2yMfNSycpGJlzrSPsmCjokys9Q7xnqOFl
Iws8gqicnliZfsXJYlRoztoOeF2OfTJYj+kIZlAGsZreJd+KiefeBCVJKk17UuVgXjK2zuf96NkP
mH3NrmocoXeoesasA0ALgtJ5nq2RcC2VpkFvApSUOpG+fsCdqHFS8aJQIQJpKltr+E3F09j/jmMj
cLPfUOXu5J0LcVjWYmSyU1eWuPAyIcrV9CmBReV/jvpwUlPPqgj1Tx1jvIjWrByKEzoo8Qk0ULv4
1a0w23V5X5cOj2kCqOVMLLOYMTnf1lyoaj9WPa6CCgFUw71WoMazYmPR79i6oQJ7BloiKH2dGzEb
p8O979iR1j97y/QNM/Nr6IIMKfhP2gebPAoLI4eQ/TWVR8V9j9MoUNIirBx3zRlN65m9xijkmOgi
wd/qqJOe/xQ9bseeKpED5SpwJgQsNBUPlBkgfRJb95Dcrnq/hQ8MaiDI9iAEBp5p3lXRRKP1JMtR
PwcMoN1X6Zb/LtuNuSf3mJsGZ06r/FlLLT4mZqhuQycALE1ge/kwrZJRd3SIkASz0fXBcQGsj0Qr
0UInUFVR25Xpx4/eFNUW5LNTpo42yzzAwV3SFCEb42A50PdJAs19HaHP8dlzOhkhWBUKEAimZi67
V5g9dkZhHFgxhjrjV21qfHogFUMWGvo3JsZvQAs2O6VtpAyge8UMiV45G8jYbyu6RXazspC/n+P8
BKLej1lby56kRT9QiHAt7hVe6faBPkM/JjRDoEH9rvKK34qv/kpUHMbsrv1DNpP8J3kgaKmuaRV+
DPHPf8Is9TQHUKcDLQL51EH6WQYATPympb2vqvGucu4jEYfUideu3kfvdm51toVVXMsG8wOovu+j
nfIKZZb+h3tX7sCYsh0CgIyObCOvezOIV/r6H4u4k2HguqHj6mIIab6xeYEaCKh1j3GGqkuPOr/5
Whll2DVvUL6BWMIaPdHCYwmLKIyDjBnPCOow514GVE9ZLHM0zbKbei9vnX20t69q8Cuu0QEu7iSK
nmAomKa65rCMzo4ywJrS5FhX3ZPlJLsiLkxPuigrOSXkldxWvcsz9xY04/WKV19wMshqUBGcMLKY
WZu9HL2el3FmMna00U2p9RczF4FeyatUW+kKLhoi0M3TDGwiTJ1/zF7aTYLGDTuaHYj6Og421TbZ
SY28omK/vexmpr/14XKijOii+G4AXTxblB6RlkPjBc9hL/tt60bcd7UhDsgItsx0yLwsXtVyXLIJ
llHQS4BTYJqjPl8flWCSrwZ8yOmFyH41vvVj3JE34y7aK1u8SkGxg6AI2JPWnomFYEfDUCPoo4gD
JrkPKOe2zyV6xxL5QBWkdx1g6OWucb1u426LTbSpVtoMC/cQ5wRLRNmQTOiX84ViEKbL4GLRdrWT
0rccCJiUxh4Jw5OpGd+hpv6NMusLxxRaKiDvmOYedUR050bbwu0gHUOcgz1CNyGzwKbwmrb51mFr
5DgL7+CppTkorjKUKI6h8nKkorgtm9T0BmJ84z2otS4f0oULcWZo9h0tUxlYTB2w5JTNpkUcxfrY
N1I1kNrnOaCAzwB6gqCTqE2D8Odfjzo9+KYbODJ31MMuivaiYaAkESvdm49B0rmZ6d9PkgtT1gN1
BsqOkOsJoETnV3INVf8R8woTqBgA34I2F5LgcxMDGyDfhyLNwWzJtrOenF71LCGA32EizMrBSxrk
vnX7y66qFaeyeDBMfEKkgS5iz9l+taxNdPPvBedjGGFm3XOExbzOWGMyXDOkn68xc4tWVzRkgsXf
WV4e9rm2Ayv1ynoWCkH4lvD76sQ9jcne2alA6KCPCovYUWzQndzwcGIRdn0J4mkygVvX9m7xeIBh
HQwT0P4w513YlPZmiq5ncqSK/laY1b2CtrqXlhxUMnWBskWTKaD/Uf5Ewr7PSpBf0sx8diot8XNk
OHcpFDr8y3dw8VOf/KRZEVFmjNplkqLx3dleRvD0ZdTX6zWg7eJVd+AtHbwNuH7Tzzi5GLKxm85J
NedQmtDk09DYHJoghW5qabxeXtCiJWSAE+ANHNtkdj+odOpILXAFuwQwLAx0ZWYU0uF3K9dgtyuW
PggroNbPe+hKHlneXqdDsneE9kLi7kFo8cqLg8I4PtDsQccMCuZVbJBEQc109gEHE5NCJdcZmNCB
hjZpCW3JrH9VuuR7yVrtuhqLfAvlnYcRSkyN7h6aVgeQoE+aW67mjep1Y8W3AAi0V5ngaB6IJDBK
97ogUeO1fZLcjoZ9M4LL5qi5yegDrXM9WoBAwqX+hquxdpYOFeZqzDcxLX8Qpv8AVpdgMsextyMx
XqwO46e0V7+nbrPVKOT+WNtQTwo5eK4c9oOjDP7k5PMewndq/bOSEORO3X1UqjejUUOetFWhnDe0
0E6M3I2j8spvR+VHl0MgoyRXFOAiDVJxENkiz5Eh/+jUVUNZiSdIzFA/Kiyx472zcxQSqCDFR6iR
kfeiGk2vyavOZ44CTUiKkUKL8p0k4MaHiNe4i0r9RqUx1Nt617mR0E0MczDneyhyHkjTX1s2oii3
ifwEeaPPRh0N8lI+RlTexopOr7S2SfxGjs+g3I82o21j9mSEAhe6og3TniB78KZX3QPT7LeE001W
2c9Ejt8hR+RlFQQcQWL1jgJb4UVjYQW8qZId5ji/lQPUn+puaDzUJDcKa36l0qIhRBJrqBQieKQT
eDMi/A9hTn6UigXu4lp/Umme+FbjfgO/7htGDVdO4kKQh2oD6v8gDFARdM3OoeRKooNfLj6CSlRH
0QPkr3WW3uQk+g6EWboZtMJccZtL4RZGhwD++ds6nZc6Cgcgyxa0ZofWRYe+hUqBfUur3DOrY24Y
G71+vOxBFsaIoBT7z+Dfma4TZyXMHNy3ksTHCuGs1+gjBrkFprd0DfFrrYJlkdl22KMoEVqseCTm
eK9DHtczc2Vfa5O4pIDoqC3HX23j5kGqkkcH5PHgqrG/Equd/tTZk6zZsqpcCJ8dGO3Qr+huI6j+
Dc3nS/vTF8GcIqInIEPnjWRS6qmZAp58xEQwAK6xZxUvNiKoL334f2Ymj3vy4ZO6tDuVWuSv/Ek6
evGvdv8XZ5YE3BeAMnDuy73Yts/VG1sVg1iqaIAwBpDsiUEMyeB09k/ME+yaaZcFOWiP8VN24Ltm
m9yz2/zVBlVKIMLqJnuYkLAMLFTpq7JXPl+A0vEUI8BCXQh9hlk4YupKg6y3Ng4ZFFNllH2TPNun
Iv11+TMvvVvgXXXB9TFNys3zUF2wKrVt5hygEgyh11drMPcD+IAaKLVdtrT4aBFU0zAloAKGMHuL
K22sHa1nxl/q0La9I9bUHFl58JeNoIBloRs0VdXOd62tLN6XRo6vBoliy6p9NGm8Nl6thVy2g/XM
7LRAsJsxh0pO6D6qPtth1CxQQttvAsdLD5Gv7tYS20WTGBJAcIpKG9DQ5yZRJ3AG1aD6QRpPadX7
AJuDenWVEn3RDHpIf7nfTTLXoqM9wFaKBJ5BBLYW8Lt+L+7zTQEVFLnJXqo9M3DoPw+Mgkv5Z/Rv
6enkspmYr+4lAbfEqAikSpCJHq4kK4LLJ3DprGPwFo0IwLBRCp19wawQeMIlyGsh2BMYvDqqXXo/
AMlXqfpK7rdoSpv02FQMWn+QsZFgK2VGj6+Ymak/WtJ3o+8FpZ46rPXjlh5E8KLaqAFC0u8DskFX
86QckxKWijc6IoxoNF9BZkC13qPWXhnI5yvKaMX/MzjLxziXLZRhOxz9tgib3A5BHAXso/EV/w9g
AZn6qxYypJkDFmMTOWmEKwZsnuWpfvSghmnYX3upz/YPza0bWltzQ1Mfdd3w8kFZugMgd0JdDtxL
4NKdPaQVwEW5SiXq8h1HKadsfZY4WyglsZWEa2ECDY2xE0uzjwkIvPgPqK1JSumLrkUIWHFnY8l8
JwfJriDk/DK46q/UtH5HpbkvHfJIFcN3aK152pitvDpLRV78IFRAocE04UBnz06kFRKeGl463hMM
zvKt8AgcmtiugQaX0t9TQ9O/n1z5tpYVtEthCBmA4kZhXK/hipZ38d9SZte9AEXSfzwZ6d+KQnql
8c0Qa6QKf4ll57nY6TpmYQr2D5yHFu6faNoNpB7/tBZOZZY+sWh870zwMSccgWJXvnOXvHRNBJXW
Nu83Cfg/oFud7Ewz+6VoxeNgaXcg9LG2WQq5unHsn5puOCidea/m3VZT6iQoRHIlEqjgjFlYaM3o
I8EFTLcnK45SX3RfBkI7xAQTYcTsAth9C+BNqusHoijcH3O3CCxmvXVOAZvAPqM4YNzUSXenCeRl
EFW3ujGIRyjFqZYfu2mo6NY9bTPpGbQJtTh/jSIj8RBS3luVCVH1Id0XrlX5jsCEetbmQaG071+5
xP/WMLtaUVcXGCPQoBEYKzuq9i+FKsAPaTYrGcJSEuSefKvZjXEZgxZxDj4p0EGHMdU2LjUCiH/7
oIB9Rv9tBX+xsDXoSk5RAKpuH7H0eZJC/FlJCcSnxK5ulBu3HxsPHT4GzTcoIlz+iEvV9DNz0/Nz
ck0dIWqiRhHyrU1xx661azfkHaIcem+E5TZZCwQWvAJeTCQXyCkx6TivbHSdaLtR4tZQaf4mUBqn
zFxzcYtf8MTG7MZahWEmRtYbBwCGRAz26/xNA5g4oEEDCi3P8QiG6JFu+1bnfyGIA2kbmvQWio1T
lfH8c2JADBNBlaEfqu69YsgjIOMoyNqmLa0QQAsAIGAKHcLZ0wkHb8RFUZqH6MX42QZ9wHfa9cOD
8Dp3ypsOqIVdr+3cwjUApv2fzdlBoaTMIpGDtouBjFUCyZw2T476Y0AcTtnnoyuAONHmIRje0jBq
dv4VVdZmNNKwvpw393kFEhFK9pKI61ZNV/p0CzAPDbYQwmGIBKBzc/YtBVPUqjdAmFr96cKUe40v
9DABi3Q+iZKNoTVNOY3FZhVjsVDbR4dHwxwSWhXah3Zr5NoA+BoNWPduo133nG4n+H57t65HtEAV
9hfjgGIs8l0EPbPPGfUYlVNwZjBlomYe1NOTJyQ0G7FrEXo9yQ6sNGxvQ0Zgj6r0DqKqqH7cYrzw
1j6s3Y+PJxcYYAj6EAtM8RaO7/nO0q4o1RJzGwfD4QGiL59ApJlDa9J07JXYa8kUniMMY0D+BnH6
bGM1XmWudGtweEa3DoEqfJuAhOculuqKoY9xCOhVcRX/DgGiTjbLSRmJNLXHUT5kY4XIQHqayj2j
WcFBLliZEmtoaCHrACxptpxR4rTE8KmHQmZ3iknuUZvcW4J+OvrH5B0gJRPwF92feYKdQEqCkQYb
lBLleejIncOtlyxao/P/6E2mmW3QYOFMojIxfwfsFBe8szNwukZZ0FeJz7vbhpp+m6N2S1agFB8f
ncmYg/QJqpiAyc1e8BIC812M5PBQ1qgUQKfvW140b5cf0oVLdm5kFu+WutVkscoR0fWvUYOuUgdY
Y9oFVgn+4Cr2J/LBOtOCKMWEtWreQ18qxAy2hwK8b0fiRrps22tRIJW3IgflJ+ePpJqEcn5yZvp2
JquVV2Txq5gY6gHjGVDrcydr5XYh9ITiKabkBQ2+ndtl+oqNj8krPoqJEXaASoxJDvj8ukdjXiga
DtRBn/iux7c0Hva9jqnRvvQ5IZ5SrKV2iwfrn8U5sWBsoXXOpWsdEvbeR5pXtEMAKl9vhB5jH5XB
5V3/6GPO1jf3rA0HPDpTO+ugJdyv0EBhDsgPxNFsXy4bWtysCYuHoixWN29pg52Oo5BhWQdFAQWo
ouw4WcMXL59g+GWwKIDJgcwbpFqDClRbtcNB2tTyLG6oXq2kUHJQwQ6psyLxpMMjL42K0kMBvw2V
qq88aiuYQHaKPHBaaCC1jdngQlu/wP8LwvYsehJad4dkH8P39q8uHn5QTGuiR5v6ROr9iite2n1M
4TtTPRfgovl+YDw+r0q7nfjp71IDUx8Z2lA66LDqZ8G+sCWntvTzsw2+XKfWCNjprRrfI+v9wmUr
x2tp109NzBxXAg2SBBEg5GL6/Boigrs8IfvLB+vjs4ITfLLp0084if9zXjkGixH/G+KbHbUoKWFq
Jv35fzMye/XzOIpTTuBqEsH+uKO5hWrGbuzIn/+bmem2nqwFMvFxKaKcHDABEXInfSho+9wM40qL
amlXQNkNiCom//GuzF5i1Sp43SR4TjJL+EMvEcdkmy+s5C+2ChgggHBnG2/DnaiYmYJfgThWDL7s
Iss9jX1eVwybj3FLBBQTVGaO8dBEX8euzCHNVhnQ4KwCBfPojka8BgDOyyuavv15GWUyhe8F9PLE
Dzh7CUpRlhzzROQwUBWsaXDKI97CrvWaKN9eNrXkBE5MkVntHsoeSJYRgYItNAs7o0Sf4Lsl39GT
9iF3suJxFtcF3hsg4ImFmd/Z0XZQKQUAFfdncJqwBQio0NM7qRdBk1U/Lq9r8aqemJod73YQdpqK
wcK8O2TSkl993HtC/XyTERuFsw2RWGOSbJ4dvUiUqtWpkKhSozboDHDyqoqHSuVKZLC4SSdmZn6n
dcxBOAJljgqJR0Ijryoizx5uSpVf9c4aM+fyp4OYJ4aXJ9HUWQYEpW2SxiqUENCh8qmaBYrdhFQb
Vha1eBiQSGECF6gNY54JdFbFuTFI1AQ1iA8VP+rqVXd+ZMnau7BsB4hPlHAnDObsMona6BvANCBf
Ez8ATeDVpu0n0BHL1mY7FuO3SbnxryF73gZLiNZWqoTjVgluqvISt6avV6ZfViKooNWcjNlK6r+0
Uxq4P6ZpL8xOzxNEItEw5Tp2CvNJ12XTvQhHebIbe6VItHT8Ts3M7pI1sra3HcU6oEy9qQk0o6IS
Kg+vXMtCm/3+/MXFQBVE+XCzJk97/i4N6Iy2XYlKZa7WnlSqAL0ev0zWmg1L79KpmVmFxqmVJpcR
4rduYGEhoxR4K1cGl9eyaATAbXRf0aKEgzhfi06oWVHMUR4yjppBqt0BNv5y2cRCSQbTNic2ZptD
9DjqRQQtsf6n9U08uaC8Ae7RfDOf6j/RwdloAIuPwfh22ezSpTq1OtulNM1bs4JIwUFv+PfeIvcs
Ux71rtjI5PONSizwX5g6T4uyHBKzYI41D0NdlqBoAz9ACYEeX4HcF6fGSvq7eKX+WZunREbViSw2
EBYNdvmQmc1brsQ7lRbby98PuIWFN34qe2qQgwHLyDyjTOigmo2OS2Wx5qmz1ZvESfc97zdClY+Z
kTteK+RtqtmPQ2w84/b96hJzp7TDsYA+SFs3L2mFEi2SjO+6A+L8tM0g96JdxzS9Fmr3g1kYb1F6
HlCn0oPE1B81DiyxaW9p0T9wwM30Vvkuh/RQ5W1YpMZr0UZXmhG5YBlJXiLa3jZ8fIhi5y7hLMwj
fVO2huFZZnSvsuohN4CspZp41jD5BP1Y9JDbrU0i01dieNeRBaXW3pRuu9eJfKB6/ghiv2CIm3AE
FM3oo5su0q+yMdu1I6QdSYHGUBS330sUSK02RtRbYUJWms+JCeIVWVfbzi1fmzzhIc+qK8wh+BGr
kasm4x7jLg9aAyif5faA/koUsHhtk+u2dP/QhideYRAg1VDM05v6uR66Kz3qb4aqemzUET0DWYfC
ID8Vam8Nqj1xxdG9LuvvSi7vzKQPCBt3ZtPDH1nlNaiMNzHvIRDZmbd52T1AY2ybdeW2Io3ttWp/
rdl946tGdEVbdWsnbuLlVf7eDvzO1qF+67hs19W09lga7RO1DDNL+WYOHbRxk3GXxkAPDc4IqjDW
PsqS/FbREORyvNUs9i12x1eisR9qZ+NbOPej7B9HoUmwCFHLr+Km9IYYg9kYbjrW9njjsPGmYOxX
bGQdwOpDsSmpPRHsp9B9gWCKa6a3Qwm6/VKCTLyOjE1TdCJw8+Sqd8ubgRGozhvp1hio7oFEeivi
5LshzJA09NbN6sQD3el1J3vdMyXHHKPoSj8GxtBT4vYn5OR/xUI+V4PVeb1W5mFTCAhRutuhqG0P
I2zfWlNsqKV/t+vMN1Mz2bQ2MjhZ7mORvkdduRHd6EeApit8SD21cG5z3X1suXbf1fwFnvdxwBLj
vtoRvdppLg8zHW6iY8kV7+m2dyH5PtrfbWvcxZZ1C1TaveibQ24iEjCc4sjbDqzr1SNr9MLjCn8i
Md+CetLX++SuYAPH3DuvtirHwIZQBz/Jhl8JKZ9MVcdi+A4Y4VBviuuujN8KnT6Xav2OjbqlY7Tn
PXuQA9m2tXJjjwK4Q35NUaSPGZQkhuYKZAivlRhuDIft4OHfSMQagOr4Bk32g1KwOzi7baFZ323V
xLS/zBLfzcBi1snHVm1u3JjdFpT8rNrmMa0bkNjl+s4YrXehNDeSKgjn6TURyqsWm4YfdUPhJ6q2
11PM9HO6l9Om6Fp/HZfstknzu9oEUmI03W+5ab/0NggGejW3fJnF/DZ3qzqoQW6Dem2Z+FVpOp4A
XScYOuP9kPNfoL0Nil6/yVi2tWQftop5pbf5LevtK6cV+0wpd8J0I89R6ziwxhr9F9lfYVehF2o8
ZXFv72oGmZu2fSDAyw558+ok7V1N4gfapQGP7UcCNXQhFTUAXJpdJZDQhI+h8AN1dazTeq/HehhZ
BjaWYuGpesUg4eX1hL6PmbrvVRC6D33BAqV2d6qVP1AWP7NMvZfxYGHiiB0yO9oxIcFVKdijLMRN
Ivt97qZ7a9CeAXINrZrdcLW9tYzmRVJDC8aosj3DHN5FNh5z6Xw3SfnT5ZHhKWV7NFNy2xoImGJe
vqgq3Y+Sp0FuQcvl8nOyGKGdPCb6eaBBHNrJSEegwRx10445xsKG8iji7rEu+nBM1grfC4DA6VH+
93rNEh8oBMg4jwQUTDUCrRgTxJRi+r5Rbezb0W1CQMC/5QJDQFqjPQ5Su8GIHk5LRAGsa9oHZ5R/
LHB0eHoPDIAajRXg1EYXssb9ExdAE6MH84Vi/elPniVRURPHfLCd/sDyRz0zPCqPqMRtLm/EYlw0
jZ+A+hSfZw4ChpuEanGH7pGU8J5mGrIoPxohTvDPy4amrGVeItBODM3CPmhW5nY6kv6AC7+LUOxo
0tYnVuZR8WPUHuuIB0W7srgFJAR2/cToLOoDPCJKWxQiD4rw05eM43/6lXMFQdkg3jCfGL66Z7eO
AlRS72u+HpgbHIz/zLm6wdqw2d8Q6cM3AGgBzEMYOMOU2/mprxKa64WO3nU7Dnd9Wka7pjJtj438
TUFAHFnl3VhFt1qfG94wgjK9tq2vhIsnP2G2DWVulrET4SEdIzpgQMX5PeppCFGelXhxMZM4sTP7
8rnb0F40BMRKbYrgqd4UFV1JJhdmfrC7+IzTMDvKwfP5KUNwpkU9hOg6Uvpp3oRVnLxosXt0s5+O
6ivVrqWZHwRG9FyR8sfl87x4cf4Zn4/WoTqu54Nm9QfhPLNh18VkTxFY5NHKKpc/5F8+S3Co6nPI
fKoJECEadg+5IcOPo7rwSrJaFlo0gponpnVRP0HP+vxg2go8bx4BLq1occBBZc6dz3PkYLNOTMy8
WarIQsN/qGok6ibDn2/YQ62nu8u7spxdnpiZXTEVot42JUYPiZT4YPrVsfLj+9Qvw/4P9RIvDt3O
WwNPLH49AnoOMGSgAT4HHFp5A96fEbnl2L+y6DFh3y4vavGxPPn7s8cyq9Rk5Bb+fqJgrpmO5b2i
Jr9lxQ5OqwX/CzLixZzyxODsOCTOaCYJg0cS32Tm8YfuznpFJIRjl784XvlQXmESh959XmgeR+TE
7OyI4F+4Mooa8pV0A7mmIOF2ePlLru3U7HSMTdpkUa+aB1nUAaJ3kGsZ/VrdfTFRBrYFfW8QA4KL
8PwyJV3Sql0NDeweMw55mmYgnAX1DJjvoZRDuRtSNeo3uZE0+8urW3RJJ4Zn56SwaWNEptIfCtKE
oJPbW9QN87Lmm5wW7oqx5TPyb5WzM5LpRaPIAaJ4UFP1O/aIhysEE5d/eUnLViZpAuA8JoHY829J
QGMecTGgDafeRRrS6uGPy1ZAQms2pv08aSzpYhh5W2Ilqv7G7INTHTV7xcTizmAKBPQ9eKaA0jk3
QQ3gGc1Cg9YjOj5V9mKhEDLGxyZb8RTL7u/E0Gwt4JCzbWllwwFdiwikEtVu7KEmBNqqLjIPCndu
iEifhT1+r5I4BfAwtYJkHHZ9VT2lGbnqFYDrv7CFJz9pCgxPPm/hJIVV1UAJWKW8IiNGLbixAZTp
08hKOA/oB4PkAiPTaAWcm4lILLMMbC1A8joQrYP8oSID2R8aEPt8ZUFg4oSaKTBO8z5AWYhONSTO
ZJ9IL62erY75wH97n7eCwTX06lFwQ3wzOzIZgifAAjDuMLIuKBU0Cus73qw0Oxc0zZD3n1iZnReb
ydzQW9WCIlAbNHfKjzb3EqjrHrRjsceInlciKK59Za/vMizUW52jnnzSPCQGGBBTAujb4AGdeWRX
zUTKUw2dIqO9duPoR2RxlGaI6ysStNY0jb/zrr1iXf/EjXrHtRbVhkxZQ64tPbGnP2MWFo8qWCTz
srfQi698waIfZoQKflmncajYUdCKaMUjLDmdU4Oz7QUsd4AsLyIut0hCx0ScilGGUGEiXbl+S08e
eFiAjALOHaC8mZ/GFEZttA5acVFjHYXIHgjptpeP6gKdHk4RcEYY9lAnMPXsimPmoR+6Bl4n2bd7
RfOh03VIn1Fw9Mt3UHcBde5VG2XvyuNlw8sf8b923VkvWHVEO0YGXAvPzF2Nup7M66uhNFZcy+Lh
wG3HNAnicIzAnbsWl9l5ppMCyyM1irD1daG4AYjPvKLgUERRVvzL0mMxOZf/b27e4e7HuOgZAexI
0f6omF4u5K1tvJX6Wi942Q4eJB10KxNs+3xZvRwKUVINHee4+JP11cZkBsq7/L4z+rV3afK+H645
ZAP/x9bsfpFiyjtIiWvObs1KDWJUZ00g5K4tcQOYgGOh0mq+R1ANuXxCFk//id3ZNdMTcFtj1h73
WgOsH9Ud/hWIDRDv/13ZzIMqzNJrZUqdkqLxdchhjHXta2D/v7yQxaM+TXjiCE7zb7NrrPV1jqHI
ajjUDJxt3HwqC3fXY37qC2YmRwyEgAnkyOwV1elQU4cD50iy0XeFUYAO3AlGaX8lHQQ++r+GZrFq
pXf6wCE2hGm+Cn2bIlRq86c7rs24L342Mo3HQjMTPMuz9cRZYYPxBt6P57iuMQ9bKPmZXISXP9ti
eRGxwH/tzJbT1qoEKzxQQ86zCOhWbuPAtDA26IEdkf4CnamxRUTi614SRhuuhSBMsPfmSsFw8UID
hIMqHpRZPpCKGYWSF7GFS5ZCmSwRx9rqNh1OJQTKVq7VdKjn1xloZXfCEOPL2rNrVTbA9eQl8D4t
FZ4+Po8xZnP4PY0OYwEOzC+MRKAxMs1i/j/Srqw3blzp/iIBErW/aundtuyOHccvQuKJtVArtevX
f0cZ3Ew3LTSRfLiY+zAZpJpUsVisOnUOyIRBusUnQ2DR0IcmwfY2vnFgwXQHqbdtcew2ee9ELvIT
z7gHsl2karTmPSiGYOADJImgreeWmVemzVg2AnCIaS11aO/bbthks0hoZjULW/igbJxtcynCXEfi
srbbMDeQUS5ZmHWYfLozjxTzkv1X64v9Vp/a7+mOucXzhEbZT9GswprbXFrnYvMQm9ZQL2CdctJ9
2hVOSSKgqgD5FIl6rF2kl5a4/ZwrIs22iYsUzCCa5MuGtAPjd+EajXVfhroi8NLVzwfwlrpgRTFO
wx3+ITEys7T75bU/300GlFJyUu8z1v8xeB/eeWGHO/zIukytqmv0Ftg30kKVrTqarfVXi1nqCYtS
tsZz15tFQe3SRE1mzt6k6b3rXov6+XYUW90vhEm4OsgJAUy8dkPdLpjW2ig1qhF0jAEYpMO5UVL/
tpUVFWNsF0YQlqbDom3PeUEoVXGbVCneqAcMqJ+G+/5MD+Ou+KHeza5+UH2oo9zppUsfRIW6VU8H
TgwrXCjfeACxkttkVspCC5rJ8OrkUcmVbUSexkjEMLC2k8jf5IVcdnmNcktEygHmnyRBsXOZGgfB
CYk6B8mIwCfW1nNphss9otGERryqYZi7DVHljv0htAG8PmdFJEg/1vIoTUa8x0Q3Zu/5SMjQFARC
EpYkKqPrj76k/HTbLVa37F8eAQwygZb22vkUoJG0wbLVQK4+WPfRzUDniGCJq6u4sLH8+WUpopKl
kqHlEvTd+D1KyhPLcsFGrYU48H6A4BY5IcjvubdChZEY1psKNko+5e171+rNoSrVlzgPjySh4eYv
du0/cyr3AhpZ1masQAskqV/yWdnaSg6zf84spoEo+fei+CxKrYahy0xM7MXj17rJwY4OKepIyMm8
xEk+q9CW2ADxLHAh85zMcm5blR6hcFoVZDOZmmMOH+YUeUp9YhTjCkD+zIU/tz/VbK/kf+F/6HyA
iQH1OcyUcUd2Au8keqTYST0FrVQpbcJmOCbK859/L2QwOCng/kIQ56zQzjbzrFBIMGShQ6XUt8fc
MYr6L9J4A6EHLInAY3+qqtRmJkehnQKTSE8dhSypmTr18HF7LWunyUDLGGyyKhR9+CcJsWeWkxEt
PoP9NNBgtdv2L7z70gJ3XtuOETaUOEwmSodTUm4VPTtWk4gMce3MXppZQtNFWOhaLY2ZiWuhDWev
pNUhSe5jwG2asHGstNjf3rbVbO/S3BLVL8wRudSzLMe+yYfmXq/2yi4HHUZ7oPsk0KBpjwGq52Sj
7aLX/i46i5rQa3H20jrngTa2UrUHgqapbTng0nQ6wL3MXhZcTavOARXORdMBc9E8iDnMBmKOMfrM
XZGczXg4lhnYR2/v5NpSQAajIh0CWhW6SNcbCRQeZlqWNhXoljDC1IE5JXVk0gpC+qoZqIwZgH4r
4N/lQ7rVoYYMQHigsQQUMO1GGp9rZm5vL2a1iIabFa8AzPPitcN5IUEJTZNyRL/01H2Yr3TXUae8
a4/hJt9Xiattxi05DkeR6v2a8y8M6dhAG8TsvBQRAM05sJUhGGj66N1q3jTVl8FFi1cP4q4gxi6e
zQf4S1vcea6SaZ7DGZ2WvG1BvIZK8+xgLs1JetFoorrmfyBMXgZglnDLo1UnmmcxYS3cfJ4gRddb
zEm1PBhqnZxC0jx1YVE5fam/18MAqJoyB5INffrYkHKvUOcCReDKl0ntNTMIcgBQqh2j109SrzSb
Ti/Pelbljp3G+i4Fy0yTJ6c2mo6FrLxbZRWCtpGeUxsD2LWCq7IG7qyx0vhcGgndFUXzftt31jwU
9RrdxveDDh/vOjQvWD4qIJcygXHs7uf2qcseb5tY289LE1zQklqzYVVGcT1OrW/p0R0No4/bJtZW
cfnJyPVx1tSZRv0ShvXkmaSlK5uS26nfbxtZBY1cWuHyTGK0XdNFOM1ka23pbrgrn9mR+bOr+Mrz
dNQELr+2b5fmOJfHUHdtKh1OdZ1huCJ8j5Tz7QWtXiegE8Etr2BIHaoH19tmgOZOo2kMppRztq/2
9b3q1e54JIG1T56rHfNl3Cn96GLWM3SljXfb/HrYujDPLbCPujxPSgT66rX2ZUByv7RB42ZnNXfQ
RGpQBwPq+ggItqiCuBpM8CDBKLsCPBUvChYVNpPbHm8sBaAIs4ndCQTGWraNRVFr9RNiwBkvEFwB
n6pAZm5E5gTRnMAid9S+s6Oft7dw/e9f6GDAAYZqE/cB5ZFqYVPhbdXUH8YcMF3gIet/P66VBbS/
DAReOwju3QFU1rjx8fZxlBTllkTb3F7C6tGFkMH/THAPUXWQLHADLlfk9MBIC4X4+yb+dtvGWs0R
+ki/bXDXcFoXhOQtlgFOXieT0UI+oJi2N/PaGYrs0CoiTfjVm/E/g/zbau4SW2Id2uZoMv2QxvqL
rEIHQ2t3BLOGGrME1VvBHvKPrBFnyBqg+Rao2j9G2bnp1IHXZvBu7+Kvft+nO3jBwYIFAvUJniJM
ySrVsCYAPumH8Wht+9O4B4Z/W5aO7j/F7w0Y98OFNBtIV884sm1xpweit/6qRyJWaQaeeugYcolb
N9m6pNbIgK16cvB0cFryNw55YYG/SyhorlqUdYOo+5FD3bqvPkgicMjVD7YMo4NPFbSEPKiDlrXW
1XOGDzZ/jebKqfRvY/J++3OtQkbNCyPcySJqW1Z9hODQ5s+tLYE9OPFJ/LUatZMUQZwI5cZ+lpHJ
xE4pN85t66IVckeuzec6UZfqArBmDo1N14TcqREJvtXyt3zyyN9LVD+NIVaATisdPFKjzOm7nxHW
g2cXnl87Jd7H7LUNiX97YYJtBXnFdUxs5qZVrQIeGOZbPZSccZnABva+BSFuqP4c+kcyDo6NvC0u
JMGurnv///wGbZRr2zXAe5NCYbu3FFdNgUb/m5HE/5xG5eXXoFFsk2iC04TGmaXnKj+owFLc3sLb
voHq9/UqMBO0QOqBZY508wUUy52DTNyr+1iUyou2a/khl8/lTh76ESXdYKg0V2+fzFmQEopWsiQa
FwbKvK7SCpSfgSZ/qbWjCV6RoRkF27W+ChOMLBi9Bnk+twqlHEPSATcUgBP5LqQsmEPRGPQq+Gvh
lP+fDW4hhRlJ8dBhIQwtSMPVj9l5LneWx/z4KT6SHRjRMvzr/W1HWL2XL6xy6UUFHVvdAuQ2aIxw
Yxq2E+Uf5Ry56Fi7dT/vjVnEcrusgw8Yl28RziL4+qK0qyMVU/nmZpjTraF0R5Mm95gvFsSmNd+4
NMWF38I28laRofFVgv3ETF978zXtd7c3cN2GhYloKArh+3GukdAY0xZWhRquXvu63jmJEpSR6v7/
rHDOAWTRMGZlitvKbh0zOoLi1g2JqPGx5uYo+vxeC/dpZqtOKyNsx0Cz2o3OOnfOBdnsavvo0gT3
SWJUTiNAVxAP3HljHcYvaSA9mJt5hzQi8/TH+MnasLtJdtK7WgCXW+FXhfQ2SN0WpT4DNz63PDDM
Kb21BNZ2DI/MnoirjaHuqe0AtVD1QENy6HPQ9nYJpkull9tfcO2etMCjgw4doI4q3wQPpbQqRwns
2DOuxCb15Pqt7GtnLGwQej7Wcu5FuQgPsr7bF0b53VYjXSM5Mnv60rwokKbZDHdz/YtCr9voh/Gl
2xuh0zxQb9gJ1X2X7fx00C+Mc/lHmKvGUOFRFmQnawJtiQOCAvm5fo7e6J22bzwMDIOd6CU1vPgg
CmurpxJq62i1gioDXPnXt8JITbmWCnxqwt4NpXIi9UUCk/HtT7oayS6McLtbsM5WW4CfA7OTX2Jz
PHYG8fKJ/UzLQhDJVsiK4bsXtrjNLAsMa0JBA77rofvuVpsqdug2cTtv9q0de+52ImCBYAt/VS4u
LtYa1Bhdb7AlCc/3eHVsIMO6LZt5e3sT173k95fi2/x1MtjR3CNBMIm0sSrixVOFGh7zkv4gV4og
jor2kXDp2zj0TU9jOCVOIVhbvw/b+Si5vctML71H8fQI+RFB3BG4CY/hzHVVMnsQxQVThllR1HRq
lO3jl84WdS9XcUwXTvKLRezik1VxYkPNGrn4/GDd2WdrKzmgCj7vMabvIf3Pj6MLOKfiE/DJOXbl
iGgafh2rT0ceokogj0FHWeNnuliXz7M0Id4MB/OhPS3wgPKgHPsdxnWjL/HTUgYHcP4rE/XSV50V
fSzd+vUi5WfzcjWUJczsqQGG1CEGnemv9p9Lb+AEXphYPvPF5hax1aT18uyt7cyr9N1EIC0CbNjt
47DqLAu2Aj0RNBP4DnSXquZEW5Ugh2jdYs6/9KzdFmbnZYkleJ2u7tl/pvgKiY6R4SirAbLX2nSv
FrVXq6nfIyG7vSKRGe6xhr5FjrpWMwZmdE/Y5FFMdk2a4FyvRpGLtXDHWq7jGSzWGBCW4tOoE0ep
QWgQYUSyx3OgiP3bS1r38wtz6rUvWFlTo5aPNXUHKORZ26VoG8tP/dF0VZBMOKo/nePH8gdQ94J8
ffWZ8At886+D/GqdXLihGkKGB+kgRiP8yV/0hrvSjQ7WXtkqbuRKUH7dxUJs4mpieLHe5RtfGAVt
M6H2SIDFGqufTQ06uiERsP6I3IQ7Xn2eW2lFDRI0LXWmtHM7zGcUWSY4XyIziyNdrMSI9DKcRpR9
GHISq6dOWym+aQkWs0LdjWBxsWFcamBmU1rPFr4SeWw+oh20usBajLLg6Ode7IvmH0Sfh0sONDtt
xnHA07ELo22v5/sSnBy3XV6wbxoHVWmgpYHEvR6DCFrGBnRLF25UXaH+bTO/ioefbpD/No6X1i27
PqmyCidr0S5t7mPmayUKVx5EV0DPMKOhOuxyuo3P1r7ZDF7k6rrHNCd9zg7RhsggOXGl8GUkG4xq
WdGJPdueaLZHEKI1LtbExZS1eriEaBNbEG5BGOP07D0mgrxBtOVckEH+JcUzYahgg8pzin4m7Eti
iKQ+REYW17o4D4lG2riS8LDsU9lXq3TTSNFDAZ7Q299VdCB4poKkVucqYxUGoVUguJcMFo3jAwk0
Z6Q7KG/gKSRSuRB9Jy6iyNCtU+K2xfsjVV4ivfcJBvPtPI6cFLed4HyIjHFxJURFo4mTBnCanEGL
j3iYN3abrHFK4VSEyBQXWxIrMucSpNcQPXiLgfPsut4ZbOKUQrUxwa3Kp3NWbktzSHsgm3MMfnSF
H0/K3bBANab53JiVgN1AsDB+KL+k/YiGDQB+3RDtF0HOCuQ4g/S9EtLpLjnHjSjDdx8TmWAcdSl0
yAd9o39VijsChAD1mzfluAicTRvi9Xf5gzn4WQahHfAGu9NXER+yIGzrXCDR60hKUXxDrzecjpYs
Q1OwEVxEIhNcDCF2KYM2GI+4JEwg9MiO9chebh/txd1u7SUXQaAsBrWoSiZB3rROEW7wjGN27Eqo
Myhp7MjJX+X6/10RPN4+MedhUq0abFKp5ujQZdSH5xrw8NvLEgRGfXHWi8Ao9ybonFtceOieKK6c
nzBgi3JNIkJ0LXfzre3jAkfZUMsqSmTh6T7cVpt+txRmssPfZeE2YKC/VHb5IT8qNaRTdSxnmN6y
Od7UVblRi69/s2e/jfATfbnFVKVuJORw1qsB4VFivECrUPBh1l36PyPce6KOJqOME9xYXQt5AgXg
j0akGrDaYMKo9/92y+ZOZlHSVKYEeJlJk50olPdsBFsDukpfswLyXsM3apyGyfbiXJSfilbHHVim
ADI3jVidbf4E9yCovon3//tI3HntK1ZrSo2QMNs/xj6IIG6cYvDttpFf44ef3BoIVjB9Y2oVJbjr
4yMltaEnmEgIwp/TgRya75NLHekLeBsO1QZyfW6ibMjgGHi3tP7sy6fxPn+Yjt3OEGSU6w+mi1/C
XZflDLWEmgEiBw5g5sluV4A/KPIXziCEqZIgh2RvkWc83d6B1fgBaQsFE9qYlONn8fIYPNRTCLNz
nPpSVPn6ABGRSd7dNrN6Z16Y4Tx1LiPSGTJS/wH9ZIsh3sqGr9ZPs/oXI8+gmPm9Hs4xtSiqNVwg
wL2COVGx3iMTRIWT4LpaTTjAqr0UytVF9OXaa5oiHtqRwmv0DELJUbjTdAo++9RPQWg6he7f7N3/
rOl863pWMEiSQN0bQoEJ6C8f06p1oEw/i8ToV0P871V9Qsajn0CZleNNE2njU5zqe72zIEeggksO
Qt8PbfItLj6AlBYsb90D/1se5xqEhXMBwjik3Cg4LtScWjYhWArGp25/MoCguE+GGZrUihAfp2lH
dPQQhxHQ+DcwLTtRaQti12p0vNhJLnbZ1gx+xhxlHjBKnYd02hohyDxve4Vo25Y/v7j40WSjUl/g
4Opls2Vhumd5OoM4jo5//n1ADoFfChS+bHwacKukuqgUoxqCqUaqW7N7OmmvSYJHyu0FrWwaiOig
+Y7pMxnDdNyhSoqY6WVUDEFTzU5r3UdMNPO+agFndtHBxKQJP2JvZBS0PDodAiYzByI1jsIEXf6V
JBNawLiPF/EL6KNy1wkACmU5K3MfNHPhtJOCZ6qEJ4Lq51HpzJ21ncJWEIvWinxo10GPEWTh+B+v
65HFs2SCt0kO4lP0vZwfpAdwPvrqLtwbXqh4BtoVD/1LF5BjLHgIrbgg1J0xSQPGMBSt+Xmt3Ipo
JxGph9D2HiyoLk3f6Dz7f+4WJuZ/CUTRCKjXuYM7FVNcVgXcwgB/eNyPwMuItAzXt9AG7g+UwxC3
4sceu9HOaKaWcAxv8DU3do3oDAqleGO6va+6OfMb6qK4LR/NQNR2WWv1LNI5SD7kBVjL49RizBzb
mR4vpSS0euJv4znxx6/knxH47oUlMHJtITZu7ctd2uRibpRPmawkeMKWEESvwdEXZSDyEQ2hrFz6
WJmGuIFNtTGEeR2ikhrK72YxYZoUFE73sSLhHSSV/0h9DxygYQk47Nat4XgDnE5ANs8FxA7Eh5DX
QvEXIgdQj0RBvW12U/bcNXR72yXXd+8/S/ybSxq1uWwLJYiKxglRR6/Ks1UK+EDWghVMoEO15Pea
yvn9qILqZE4gKmdCd8o1+joAecHrXyzkwgZ3TxVpK+VKizzGKNBeZyZ4Yn+qpiw4wavbdWGF+zDl
OC4o12HAQCT7kcmhP5jUtYZY8P1FZrivMmdgGullRoJMyp/VZNzIGn2oVPYXQe/yu3BOTZumNi2M
8QQZCQrDxFTH11EE1l515Ysd498CSV21aYdmMzUgFS73mO4F0CXEQGySChJzkZtxt+6YylODOx+8
oCOIgyddfi8TETHLsiXcIwt07r9dmS/K22TKjLRDqh+y2RlL5hf2sY7uacX8vGoF6cr6gnAnQX4O
BBUGt6CJ2iCow4qCnj4pE6TCO3lz+9SsWgCC3gbSYcklOA+Q7YaOehwPQTQ/G9boSOIytMgE7wBq
bppji5xr3ITbATC3Xe6Oj423sNhsqAcUxVv+4/aq1mZWADr6b1ncxkXT0FcKgU3mKZvM8AsUeXoX
mKMn8G50ZwwMCr7UqpdjRp9g2nshneEinNySBjDIEOkDBBxbUrqDVLos3ttmIbC0Nj+ioM+1CCGB
5A+Tgtc3Ua4YnZ5AIzmIS2fcjB7dhaWbeSj97KGlZziKO50xPJ9sJIGvrDUUFEtfRvQxJAu6ci74
qZFcIrX5lVqM3i9KYBD6b0dX2mYHCyUNwUpX9/TC3PLnF6+CMbKM2UrZEBC9ix1Nmx+GtIKeXFEG
RRuLcrPVg60beKsDa4q5D+4LdrlZN4OeDQBVZ69RlR6TegB3fLZP7ea5C6vH2y66GuEvzC2n5mJx
IR0HE8P1Q5CH4dMsswerAac3sUPvtp3ldH2KVwaxTMuAGiZCCWdnmuWKjmYfhNJ9FZGtYTWe3gay
WgNJ/Q8EUgQ1i9XTjvQIM3UQA9N5VAgeppNFtRzbWLwYYPyaFJFayNrO2aaBNw9yMYLp8+sVtUmf
ln2Cx2KSEme07uYclYRG8Pi5aQQIe673mhboyQ0DhrRC+960O9h5bYcvtz+NyAb3aZK8JDqIq5c6
Ur/H19+gpH+0a1twya859u/9wlK4/Li27EqtsxjEUQbbDdlLN4YHXUb1Lba9pBARO60d2ktr3DGq
6rHJqgGooA4MrjbEdCez8dQCqsxU+NRZfjnv25e2uDOkjUmnDQvHhpFFmzGznAY6mppaQR9cLYHt
VPEDypOmppuoLI8AOJzbCnfc7a/IOTwoS2xiKjaGqcGEgMuYc0e1pRLp6oEFBO6YUKicxqLyCP+s
+teGhpe4jZE61C0WT7oIFqlp5y1SGgaMV7HXN+2DCnyXsa+91pe2/RN7Vr7dXhR/gf5rEWGQLBKb
IBLhfBOkfgy0MzkLNAx9yv7SJHkfAaWYvOIAUda/2UNMUmPAaWmV8DQzQxuBhLo1atSY/K7TnDKc
/9wC2lfgowDjNIolPORRQT9OpZrEglw71Mk9IHsCA7+GAi+ccdmxKwvk+htBlSKhTQoLoHT0wAC9
LSOgT7wG2ge6R6g3f00guryjJ3kjbZtg3OKOTh/pOQSd/RlzLVqysb+JEiEuxHz6UdxpLGUzm6ti
WbbcOZlmb+02dex68gTuwp36X3bA9QhyeTxLoWbI2QljOrKmH1kQV/OeDVPq5OWXAZoZNXUVZr4Q
64lh4GvunsZ6dMpRcYcZqjjWUcGseShsNq8t+/LncIFBHbUSLQKcyTk+pfFGUXZ0FJSqVo49hvH+
WzF3JJFEmGM0tDggmHOwMPZkVgILS+DgHerSApf+KMzOB8WGBfzfnTHZW72K3jNavk+ZfZpUFHZ0
wB66yhV8S+6++PUtcbNaC4cb3uu/CkwXwSaeEqYkVYJg4w5+G7QPzfMceu0RL+rTkuuxbZlspq+1
JaSF53uA/5rWEQhQMsVwPj/Yq+mzTdo8YkG2b/f27NE73Yf65j47SJonas+u7C+SFIQDDTJ0Kko6
1we26yq7wfBVHZRF/joWjdvFH6RNPG1u3bixNqmCbrrJNre3d8VvQK1oYP4RuZiGYue11YjWgOcX
VR1kw7ypIJJpZyLqqRXvvzLBPbig9NpFkKOqgy66q4y3uDupIuJE/hGyfCldtpcLCUzLKJdy7o9i
UV7aNK+B5mj30IJiD91z+gCVoc20mU7kNJwx1AzEs4h8g28tfjLMnQqTpVkx6xn27xQH8ou5S0ZH
r3zJbZ3e7/ZD62rH4WsrAkCsHIqr9XKfTZL1FkK3FM6ifyMM3ADNg5pRDxXHoRTB81dd5GJvue9X
1C0D9i+tg1wByjSvHCMXyRauuQi0EU0wEWlLIZq73vFQKCXwNePCjQpoHKcH1AGeVbkXxJK1lYCE
Hrz+yCJAw8d5iaKFTG1KrQ4qLd0pg+REuij9WvswuHXwEkafFAUMzgQ4NvJRL8s6gN7aKZnYcUgH
MIlm6LpApqwUPAtWF4RyDMSBF0K8T8/8Xm+zccLRYouF8Tsrn2+Hh5WLVAcpOzTHZZRKPym0tFlD
Bsgu1ZgN1F30qpxCQt0CUnGx9PMvLC1z2Lq8kAHxJ1iq0cKWmVQFo2U4c/glNF9s4z5LEu+2Hb5q
8OvEIu1CrRUh7zNrMp7VVdpHcxnI2/x+2GZn+0kO1Ef1YG3knfaH7crFGgojC/MQ/AF9Ps4fSB0n
cdVoQ1AOygcJW9thI/kz4oF/bVhLIRsKx8j5uWBQd1AOrKoQhQmDbhQ6/KRNtbPyP+Q3wPNZxocB
U8hyRwHUwZmRpZjZRpaXQRxK6MDJxcNcxJ0zzM359ida9uQq04AhtCkBmDDBwfepW2mnaT4TqPME
sfZzsk8D6EFKU9Cz5tEpy2p0cCOhoQh6UR2MzNcXX1GFeaeBeCcwH8bMtR/q7+U9dArZaXzVgAjM
/dqlW3qqyGP46kCk7z0EUW0FolrRY+OzQ+KXoKuCTh/BSCJc5fqXGHpaxK2mZmgymg/Jjh6MfTo5
HaSs2DZ0Z0FBZGVzQYcLDkVwNEJqhA8ZWgVqCrtjeZBM5TFJm63WqF6kyH/qk1jUpZklcl1kbW1b
Dl3YNHmggtG9GnFRNfkua3pBMWFtNaCrh4+AuhnRgzteZQmJlilsskDVl64wAXMTJPW+lmkhanB/
ioRonYPUULOUZS4Hw2rXCxqIXPZIpGhgKoZLtQ6Sf+hnNhUYB6jg7bayKLSmEHFBro2qEv+ET9R4
MDFFRaFg/9LHulPYZyDv/T8+ZJdG+NGfccoakO3LNOirB8V8U8fvVBd0jVa3DBNMBkQFsHN817BU
+9K2GfReO/mtHm1/UH9Y+XdDEyVhIjvLn1/4GsAMuRwnWMo8Fm5HUlfuvgG17MUiIh6RIS4CqhHE
PcMWC4rJS5bZjkQe0XmplP2ffxqD4PUOHkvsHZ+m5MzS6lwz0qAuPxRgx5XuxITyJCtrAVkdPgpo
X3G7/3r7XGwaKOwizBFFcLIJGLzqOUJxNI5HPwOv8+3lrFvCxPdSJFU+XU+Yl6eYuLHTIJZND/ym
27EpXYyWA6cmYvpbNWWDiAmoQxVNeO4DNTl0MCPVSsFBq383lHZy2Wx9LcrhbGqziNRcZIzLi3sK
5ISth2nQ9tZraEsfBZQ+7VA7g/dMhAldCQko6uFZqOu4F6Epc+3idKDhTAY9BbNzH4C5AzUpTb9v
KxER3ef3jIrsGHw4oIWHfji28NpQm8oJBZ1pGtBkNlyjUDpPosnXdICAmJztdBOssWVlP0L35gFq
3G4ZssGNqEk9ojYftEQZBYpZAg9aWz0IeZGzK+AJwx5c/yhTLgroUw9pUNHmiySHu6ht38Y+E0FW
1+0gK4ROnww6d26XSTvXKMq1aUCm8r2brB9NBnp8veoFl+OntB2bjI/42w53OY6TlRl6zPA1x2YD
hOx2LIpvtw/d6lLQFiOoJKi4HrmToA8FjQorB7VC+laRd+jTOCwVFRnXTgAIwH8b4U5ArubyKMUV
1qE1DrNAU5Jr7pA/lKXovcsTNyzpGl6HKP8uRW10jrh0TZGUMtUmmgZZVWwjReqdEThpt+nz2OvL
kjr1lENEIBkMlPogHDX3tQhGvPrVFgIz3QYOBiz/115IoO89SgO2tEuTHc6OR+L+5fZXWzMBYnEw
AcLVdfxzbSKbIUSC2TLoArIPFZisZHq/beBzSQv7eGmBKwsnBC9GymAhjT0MSWMoMdyA8mVRtiiQ
bQqsrXnhUn/VTNlUwWvDrWfsI6mmLUlBlmNu06Z5mMozmQ60RO2VtJlDunc9tPxa608pCpZE1QpH
ZqVHAe8zmajzJPo13NpLKM3rQyWnQRPd2fnjpL8P9pfbK14xYQFtpqD1DpULJG/XHzAhidJmbRgH
bZG7HSUbBSPibSVioFr+musXEqgiARkF9suEbCV/Gnpplnp7UperJ/bakO0IBhClVnUKA9I8mSBc
rVnDpYrqGp4ni1TH9aJaAIjTjkyIJehpdbbmsOkHXhGekrxq+uPtDfx8ApDy4GGC7rCGiM/zepl6
26BzgVBPWDB2AaZiBMn1Eii4rUMYIWjt2LaGfhIX41tq62UxImbp6A94eqy91UpnOGZMJQjpydYD
wZsoTe13sDH9IYUPghjuLxOYDBR4kdvzIFmmWxPmLBHEdDuUHVNnXqllmyItf9zexM9eCDtgIUZN
AB0BlP6vP9hsxIUtDWka2Hq3q3t6F1fxlkEr/rYZnlvm3/XYCMtofqNqzUfEXh1CAionrKc1zl2q
V141D0cJ+A9jpnfGWPuVBvb32XpQSX0sTesZpz52rVrGELRuozZazfMmhX5c0FlQbqaFINytbQSK
CYtsLeDPqCtdb0SamkkS92ESqJk9uZJdvI3JMPtl3WwEW7H8TbxbqYqMpigcCzAY7oxkNo2HMoa0
JfOKfRWAp3M37mpv9MfvGEsW4nt4FshfW6+icAFYEYiM4E/XKxuMtNJIlqTAa0AqkRisAR8zEiLN
Vr5BsfQQphD7my2gAWOrulcbvfHMWPHSrqBObOEFUxk/Q9a+kTQ76cz+MWfJDMx29KoMg+EmJVkg
x43mjbjWd7f3avWjAJm0ALxAb8HXOxIalSGKMgl4X3tHoU+SAi1aS1DfQc115YsAVI/uDcQkTYvH
JcmMVnIpT7jpJgkA8T55NNQo3ZhdAuX4SAqkqUexnGV+LbePpR2CJBogeRAx1k9RNRBXrspdbaqR
k9vJt6jqIi8xG3SEp+/oFnlSmnqFokMXSmsbt7Gr55KpX8JaQytsYG7HWvBQqINTzeaPdB7uKtmq
Nog0mCMdk3tIAD8paSU7dVZ7IdjeHb0A9bmqQMm8TkGP2sbJ92Q0ZzdVJtMzG+iy2lbyNZm7wi3L
6lzR7gh5nF0Wa8e8L/xCs7xSynMnbuTStYF1gJkTHWmOlH084Dd9A+jmS0UwXFjjWdTX0mvcKv+o
CjrPEVXuerXPHVllfsR2JhuOYTK9ykr6YygSkFQq5EmmmIhV1TfWR+Df7qNDbzQHxlCsVeX2vY+U
zjVL5Us2K5DRrp1o6t0yH7aEgJJ5Nr5E1ngM5+mDZHHlDubSaOrL+04z5rcujl7HDNR2ocacrhsP
mRJF/og8wGW1EozV/DNCJ843jeoEjPfGnqXASMIvXdZCyK+WXWtG70oOp49msE+063Ys758SlbV+
ao/Qf0y0fTblh5CNSD0UC71vot4BQnE3hQpSfeMrDVXwuajko9dHydGo8ZJhqsRp6/q+MdszbRvf
NEPmYOr6WzeNAAXkTe9SScYHHOh3o06PspE13yvIr7m2HtlHuSEvdo0np53Pqk+pLnqqrNQvgf/W
CdDYYLdaZHiuA0Br52aWNMhGIZ84nqoayP2sxkyR1YYnIHVVVy2yjUGT0CWD8U5ws50zszmCxbhy
l+kJmmKISwtntDL7QziEd7HaHAwl30Sz/TinYJcy1Pth6HsAY1XVraxCxP6/ctVjBRDzQfgyUfTn
QqaKEXmN5bgN0a7eaHa9UVNReXAtTF7ZWF4wF1WOLIlmDY86hMlJ+xHJyTu1BuJbPWYO2sY4T2WV
Q9ytBzQilnQ3xfjNoZqrwZEQOty+iAsANAYLDC+09kmodF8Rj5tTqmr0AAAscFhykjh5OBpBB7GE
u9COvt8Oloq6ZKXXNwtCpYFaBl7/aI7xrHFmHo2tZvdpMEFdxRlr/b5Oqn+sPPzHsrsjlKgfId1J
nExKPkYz/lbN2bnN1R3+UHXbNH+ysIhJS/041J9LVfPTGf/1ZOr/xC0cp2MMI9v/R9qV7TiOI9sv
EiBq16s22+lc7KzKqqx6EWqVqJWkVurr71HO3G5bKViomgamMUADGSYVDAYjTpyjkQ+96aQez7tP
k17+sqrGPTKqM59Z6X1s5c9tKo2gGHgTNFlleopuISwUyuT3U5H6XDEcH4xrx3TIzDutlP0zQ0vW
S0E579W5gVG3eMJz5mdDjAdbUGjign5BhZQACgjJXYLA6LWxWYe0Sr7GKZj9VRX/coBxq2v8n8pl
tY83YOqlRlyGeOY9aKI51XFn+i3rHoShRG0qHtqy+jaS/nnMJ7RhHeuJ2eMD7dgY9H1Ve4miMnxk
ALLaIb2XRR8mHNMSoO+xeturJHU9miBEI/0rA7UYmkMPAL/WVPUZQJIPrHJzH+Ez89Fp3nM1P6hm
88QrKX3pZPdThyEMSJadRTOCF8q1dwyv/KBrO9Uz6vzI2viXQRrLz6ruaeDOEz4E35W0bIO6abCn
Pfmk4y+Hoi12hjJBB4h8Y6rEIH3TP2qttu/YdE41dKsGwK2G2Ma+Qw9aIbmX0PF73TEca+jXq+3w
zOhEggSZoNfICfRAuvUtj+POQ40p3sioV+5z3LAa4Ezo2jgYl7o+Y5MypDVpkYqk7MlsH2dB0C2B
vdVQcWFi/u8Xx9jFmJyS2wleBaOUoC0rSo/HfzgkN6dUV+tYxKNewTSIkiOb5Q319Cr3LW2L7uE9
cm5hYxGPOgMXdt+n2Rv3ZffN3o/gi+p9d2dEGGSLkmCLsuyNze46fFyvavEW0ESOrp0Bi8z15B07
dI95SO9kHuR39YP9rH+VsAzY++eWe3UEtpKZG67ZSPlWyorXv2JRKeK0TShm9rG34RgVHwEi8pLQ
OEDcKNCidF+Ew3ELTzNv5a2FLy/IvHcUnsEt+x4l9PRxRJo5iZ92t9GCWnsFXfqNs8Dm5preaW07
f9M7A82a19H12nsS5CE0HL4gqDofAIyCpKbwZp3LLVT6xtFYYhVFk1e86+C1VlmAMa5/HGm7u30H
re0k2pIY+EDteUYbXJ++pC2SuI9lehrNHKTljzmhQKErx7r6w+mvtyNoq9pcejbRgVgi+rnLYwzq
w1JbP3Xyi8t/ML5xoa48C5BtoIqOBA8QgDdPvQglutvrDZ7O6QkliHsrKb6KOH/IJ+O30rKn2MzP
Siw2ahorHd43iAaE/FC0mbfwegMLN841I5vSkxYrH1PTsHxH1LgZSLubCDkMmZKGNel1LxtUyM1S
cbTVHmKXJd1o/q59SWAfbKC9UMcBQOX6hzhObadK2YF+z50Gzy7KkzMOn6eJYGaIb9hauxZszM2a
M/fq+8FP5PiUDOmIb9nuaPNStPftVmFqzfehcYyuCIrQwPMsHFMYXK/KkqV4SZYOHnXTT1ON/7z5
gPwLpXqkqCjevIceD6JRbBAtn9AyCETb+yR/5R3dGEmcf+p1tJqtoDSrGXD/d4K8rUX7hJaoTYpG
B4M9KyyEDPczNvFJTmWCSon96/apfv99ZkEsIK7Q5UF5xFjcqQlCcpY36PRIN/ZVjjmk7GsNr7ht
ZW1dOsTlVRMKC2AEXbi+rTG9llmDJF/vgA5vTcdvRf09oekv1oLjmSl6cNvi2rou8+XFVeMmPHZR
28tOSPd9k36prcSLxRav8nvXw/eaBz7wAoP7LTuNSQeljzQv0Gk0+/3Ylw+Vnn+6vZD3kQom0OxC
/QKxEOCG68PamBMFdT4uMFvpCo8bTuHHjRrFHf0ds5p6E5vuxZa46/sIAa+A5KlhIUa+V/ZwZIw3
QlJlp9rCsUr0O9QX76yq3zVN9Xp7fSsXJ2wBuUZAbLVCqY+3AiB+JvZw8K2d+TSEmg+WxA+O4eV3
6E74aeElmmf/dr6bdlh/vm197QNeGp834uIeYE4+qH0N41wp/YqmvtFtlM3XHFEnGL9DoRmg1GUp
2+JpnMhYoSdaS290zxVqC2yTZmfVCkBM0FFCoEUt4HoddmqXlUIceiqd+lEp3I95CmS7xrvdX+zX
v3aWg6ajYbOkbG164mB+jFPVK7I6/BsTEKJEV2NFBS0xE6voKg0mnFeufcqGjUxt9ZMjj9HBKzPz
9C8eKiOlGtdbvKQLSe/wEDoUyRa6cPVrXJiYf8KFVxnCTCoN6diJtWPkdJnvqBjEtbbGR1aj6kXs
XqykNysXusFoYsRDmniU8rAv1Q82Gnok9tGE3/j2KwkMTupFFJ9rFBfLyhWmCnC7oXMWjiBubPwk
dJ9ZyA/jw7Dfgr+sLm7uGOI2nGnyFx7dE+gZZgQhyETTeqwNjzMT1cIG+jz8aeq3mpQb5paUg52S
j2RwaoTZVAkNYgS5grt30vx4Ok5bJCar/vHv2paZYFOhntIMMKbp2XfXGlCPRNrnsP7j7aO0ZWfx
wfoOEomJC4RBBd1dFyjNjqAmi+Tltpm1K2pudgDVg8iDzHLhF5oRu62LINoNNBgnkJTWgxmh/PHM
Y/vQxXOJUShbLbx1d7wwu4jdWpLhAMx9tHkkZHZHgO7zHYecQB0pirfFrbtq7837ARdFuXLZ5+qc
oVHqilAw71eHFurG3rh3wbtP/BJ6pXv9y+1dfT/NMKNS55zpv/YW61ORTwALbdAT2MN6IBs05qUU
JaAJ4nV1dWd2+c4G/MgHhO+byOQhsctvPOtQ3NV+kdr+IiX5VckkD27/rjWnMtDrm5NtAxLPi1wu
HzLN5BY6Klryse4PIjkb/a//zcTCb02Jl2HST7gC1K/TmHh6Pvj61uFYuwcgeozkFzgnLGjhtQRK
2K6VDOgM0cqT3PTk1jTW6k7ZwPgAJ43psyWCk03WVLkJdirXzqI4u/KpqJ9v79Qb4HT5YgDoFYkF
kIIAHCy+hsXMLIOgJzqOGijoW3PMPRu9IoeAB9Oizb2taFPQShQfUY/d4VfSiLlDkGvTF0Pt7my1
08IsNn5rlQjAc3lQ+uyeKeIpYeWZU6XZCBWrTo1+BXIulPpngpzrWBFXk6IPUsHbc5fsOY/s783D
nOV1AXvEJTY9CPAPnTCAGG5s1FqAx7zHvFMu+AKW/Ua1aA1R2HhLN1XG99IRh6Z3QiKcQ+k4d85o
fM/N8UTMVIIiLdmTvIyUGONC1YRBUwvwNpcX9yRXj7yzMs8h7ejJIu/8tLPOmPRA4ZjrMkSluY3S
UiU+MMlmYLVxc6g7utHWXEvPTcw0zrCueWBm8dEnux1EoQK+0yoMyLRY+51l2tFk+Tmp08+3N27N
iYEygSkCrARqBtcfrGVSjE3b0VNtoIdX0icza9FJqDZQwvOfWfoxhrYIBA0xPA2PvjbT1K7WaY1K
T6qSmF5epsSzcxBsYchr78r6m4JaiZdZ5eQV9M/otVFuAhbjrTCJJWKearGbVae2whp6rBDKV5Br
HDzQmb+MA98S0177bOBFASgM/6Brv9jKaSSq0HX0PUwd8lBMVl9Txf1BE/JdB5XK7c+2dicj6oA0
AmWuuZR2vZ9mixaqYsHdp149jnb5PGEA3ufmFPUMopSDFabWKDeuhtUFIoa4eDdimmHZy5tMPevy
BrgnRZjeoAAVn3Q7vI99Eqfe7fWtmgKDBF6pIBx5l8XbdaelI9IoMMwyIJE0r3eGoJEJBH42PHPt
nkA7A7EViGK8ShZfzcgb0lqQvAEaL/eIVvqWvTX8sWFiWTs2XUUbm6GlEOGD4znkblD4xtzu2jG+
WMXynoirsph6rcFtZx/c4h4MRD3ZeMlvrWJxa/Ms1ZwhxirMMnmcOutZZ+Jw+6uvXh+Xy1hcH64B
GnJFIhrpnTdFtAqqIAviA/WZDSBGSHaTb0VsZ7SPW99o1eHmEsWsHmO+E5IqRuCPyYjDq7Pyl6un
kG9gwwNy4h04XbdUGdcuK4BV/jE2n+6Ll1aatCY3DY6vFU/o8Y1fDEdYAS9KENaO6VkI+w9p6/8T
BBGUIF4HDp13SCKhA4ZHAP85dTJMBq3yzFx7qTTnPIxbyjarrnhhavaji8UNXQWsm4rQNFaQTRBj
QAFFSdNqf9tX1sw4kNM2Z9I/gJMXEbAdocVs9joihMmerVHDC3mU96m0Pt22sxJpbYKpoHloEb3P
5fCRpsQ0roidnuxS95vpJXEBLWgxI/lGfwk6rlIN/jeLs6tebGDpdKgFNyZq6gBcK0WOiSogd0cJ
jIsSTDZDYqJuBMGVzZwxhHO6MQ8/LTHxTkNZY0uU8dGC9xrl2YFId2kUG9nhyhm7srLwDDxYwE8a
w0qmGL4la2/o7ABkQI7z5fYOri4HtyKGkkApgLTwegdjZ0wy6KihFdNDdI7nu7KRYV3K820zq+tx
AVfHAwM14mVmYXcptWcYwCnl5sFm4qNs8DwTfZQCjbBxIa4uCTVGTDPOo1bL58xAdXcUdoklVQxP
wD4q7TYsEOpvL2nNDMYiANRBRgjY3hy5LnyviTtwy0yQbtIV7dswJFDUc4xn4J/+Ikpg/gLyiEAI
YiR8WTeNZZ0aqUhT0OZB8QUN1D4bonST+nmlF6/Bzjy+gO7c3KW6XpBZZh3RBE3Rk+7CKRge29yP
AYc3d82h9RvFr/ytZu1KdMdoOJDhqC5q4LhbZBSCi3SUnUyASXwcm4+JAaYCcldBg8itvt3+XCtI
f5BWGFAnBnIID65l+wBjir0xogpwih9IZITjPt7bOy1g/jbb3MI1MJNkgI8XKKWZAgt42/m/X7hG
2nVTbelg0Tbt55Z1u0yBtOOw5eeLLOOdlUXwG9OGp07iQP8QPE6eW1hPRGobTr44t+9sLJzcthoM
dQ0GORF19KbqTCy6t1OQcOBVsvF9ZljAxbvnv6ZcG60PPIrfzXqIXhTSMEfjJCvnLkvBqh67PlNY
kKRFYBmxV5stxteKQGxpkq9uJC5IHC4EDNRBrj9XI40cBc9qPJmN+amIAdTUuo125paJRTxHgs56
QXUQW1vsbmynI9S4Nx5vSwf/zwZeLGPhdZra6YZMGXmrAur3YPbd2+GMZjE+b+JXFgf3na2F7wmB
sU+pTbClCuZ3ifWkqxIVTxIMpbvnrXpX4NE/WK3PWHVwR9AxcHzGXEgOXJeMaJPtdcGD2u5ebvvR
1k4vPBZjr0BoJy3BVan6ae76mvr9f7OwSEnzTGh5V2sD5C9erEI8KOVfCL/Nw43/OOQiLLaKUxp9
DBZbtbN2Q5+fMf/84v4VveyFmWULqzCsNOEqGU6UQSoPcqY8H8K43Wj7bbjKskqaVHbeCjYZJ0Nz
91lyGgXKxKa9U1nmC7bx9ZfwrqVjLpXImDs2zADw760zo4ZvA10f29bj3ZOqe/0RmCc/9jSvYQFi
/855zmoPHFcAiN52ktXA+e8nNJYxhbU1pCcEiIgNBOcUdfE+cQJaQiBF2arHzwd7ETmRh+g2iiXI
RFB0uI5fY+oCnT2AJJYbdxABsLWdM/64vZyVU3VpYukqSd5nPcL2cKq4FmWGjcoQ2uVbV8CWlUUG
woQyCEj/gJY/HEJMXYSOsjdO+k4NxF12BjrCDca/uEVx3SD3xXGDAPYyn89yKjlPMvVEBhssYan2
m43NhleufSAHWGWdgN4OMh6LddW2rei1QujZIV9csVOUe6rsbn8g/KX3XoBUQ0VFF5zkGLtZBL7G
oQmIr3V6hlRY5zWAEkR9r2AMzjBG3+lJFvQcgNecKwJ4GsCtZArUN7ctHI7S+THyGlNfSYqis4oG
ksweCq1qPSBlgiGuvgA0v+c5Y17GzM/a0HznFVFCW/SfHbv9VU7j9zLBSJHLqF9J5aDZ/VOcagqm
Us0P6jxta0H/xkMrtvGcAeSmAzOhmdI0AzRJrV3f6tTLTeOoVoUILQJeSoxKPrhx8gGAmc6zFRow
DDQFbq7cEyIkRvPrD2VHwoL3XzKrgHKeja5eWtExaEpJzo4b3yU5UIaOMe1BEdl4KULduaj4eFSk
0X1SkLbvnElwL05a4VOzEb6u9V+nnH/WbeeUK+KuBdNEMpbUF6ZShZNSDF5LjNeUydZLBGeBEgM9
nLKYekJkL06cPdg9JFrs1PrUqPEhJ8Uxttkjy/RHAwTruANVyPw1yuDVuvo5rcRPLTWipKSTb2eo
ZHBl5j9uOBjS2zocTGdA2CClx+IqDiy9kUGZ8E+O1A6EJfFZwdhOL4bCs2NlCGVCz62r33NTPRUC
QzC3PWzlcF751+LaozUVOa9y+BeGmkFnG8TplojsStBE/wmgKNSekTgviXtApF6ywVGzs1VD4VK9
n1TDI7L06NadtHJWDBOvUCiRE7zglri/qRlzJx2z7Dy5FqTuqsIb8vyDwZWtYtIceheh2cDcMsau
ZjAbkIbXoXnQmeLmKAafBxK/dsTuAFlqcpxEjEkwifFRXdLYc3jHoSBqusHtT7Zs1M634ZX55Teb
slRMmPI6z9KhUzDjFJygidSojmi0pW6/uqkXa11cQ1NdozsrZYZHQuPZmRIwqgB8sbWla2Zwsc7c
zKqNec7FlubaUGDY2MjOo81/GpixzIjfNb3cuIzmrVl+uUszi61zih60q22Tne1+aAMUZL5TBfOE
9eCMQcaacz7GWWBk1Nywu7Y8dH9QqMO8vgGnufaY2i4xqGLlzskoXT/HkMiYQSi8/XzbM1YOMzBY
0FPBlYRm6bL5WCTo7IFyip6RnYFtIX2xm/H5tok3yN9iB10H6jegUUS/AHfr9UrMVsNQVqvYuM1J
ZPl8x74nTggBK8/x0r3m5ZHcx+E4eJ29sYerpjFkj8FmFZRmoLe7Ng0UbFvXNHVQypgiceAYA/tU
PLWfq2PZ7dzJR7zHZIFl+87z1ilYO3MoPv1re/k0mtFQVFj0XNw7Ozua8Air74kvvDLYnntd8VLw
L6CBNpfvAA1aLHRUIGBUdS49M7d/HhyIS46uHPeWkKVPSJ4eFCMPXUVu5PQrTgoaI3CiYHwWrHFL
s1JMrVFpCW7JcnweFCuaHO6bTrUBUFuyXCB+oWaNyXAN9X+815bzyjFNMOEpBT03RkTbr0PxmQ53
jXMi2jeaZAFXntKtYoA5Z+bXbgteZdT+0QKdK3vLut5ArAmTNTw7C6QhQZu5QOiOEiyPRS1e1Nbd
95DaDCgaPL41NPFhAis9yD6ak4jrJGrVOMNNbA1Bluk8dIpJenWqsbvKQFGcp8YBM4qFn3coTica
tw96Xv1qanK0m/SXK0yA4Jv7ibk/xjz5OlWYAG0ZsMho5L9UYKo4CqPggGbqNGwLzndaJvxqKh4g
NoV5sLIJWw0Kz0Zhhz0g6Ee7J31kWLF9VHsGMh6LdZE2qhB4SDVyELE6Be4obW+0B+JnabMlkLFy
EGc+JQKuhJnwAjT31wdxkgY6kh1F8n6u7vvA/DDWnho2EJkQ+xET6N+yTzN9bPaLb1RD5j+8+IpX
hhfhW5dmzns3pWcFjBBgofAE6vS6W4dmRQHV3HDU9+H0epmLq89p86Iry5aeqdt9y2rMHWPKeEt+
9X12BCMozxo2atszycz1XubEGtIYAJdzTu9Yo/2wJPB5bp14ImEbicPa7tk2eA1xM8ySEsv1FLbb
1GVtnVCgPRWlHlGnClhm71w7jjDbt9FTebtull/rwt6SfK11KCZQQWBzElSLmgrdRJ1qgaZoj70V
+6MlHzCwj9eFPr8hHB01JEzYQczcPMtZ8fb2xbVSQzDVWZEBWQRQ31j/9UZrDe/BzTDRc3rQ7srH
9tAfelC6Fx/igxtycCKaHg8mvzsYR7fyZ2TMzjxtfYL3Ifb6RyyuEasFLUgRly7oj1NPTzHxMLhe
iRfI7cWumgE/i4ZuCbqAb9HwolRNBlOWgD65pym775oXDqaukn75cxtI2EB4o83ybcvnr8BUheso
jJ5JN0boLe36wT24rN3yIu39mUeiDaw+6FI1OO/iuxVV3+hah4RD2QM/H/Gdg+5FedBx3SuB499e
1JrP4mp666ii1YS21rWX4NBN2cCwcyb677PaCqERkmtQXGT7uvKSQNtKa+a/uDwleEKgO+OAYeAd
Dyh029I8n19gFh6QJa+CPIsjRdZ+43xVzB8ibqDfswVpXVsnFJVQG8doDCgyl3gJiXkwMJMS/dS5
AOuTgb6SLDnStPKM/oENQUH86pusFOmxPjkJFERVwbcA3svm1JwJgJ0P+BYNM7UYrV3stlUN1ui4
CcQ4Ztbz3jNC+SsLALufeaXpT5N7cm9vTcCuHA6MAuGpoSGfQ0a3MDr0VZmDdMQA4EWAN+SBO5g0
2Wp8rIR1IKGATZoHtnBJLq5IvcUdmYHK9tQo1r7Pyr3R1s+ZVh5sMFHe9tlVU2BRhBIGmrDgL7p2
2VqzatbIRsNs5AfJyXOFuZJUDxut3N02tHIfasj6QVc7M+EAK3dtSO2dspyKwQLEENeTpYeWS8Pb
Jla+Dfrv6O+iUWnN0K5rEwYOQtX1rXWi0zcjV09u5R5IY26c8pUj90b9B/wYxlaQw1xbsVKhU1k6
6TmvlPHQpW7q0cZ5omrzIy0UFJTb/LtIdRt08fHW+MfqCl08oP5re97ki9DMCq1LbQOXcJW/xAMo
W3Ikg1uMEFtGFtuYQG3GsWMsQFe5j7GwqLfzyE22ZI7Wzi+4pZBZ47xgnmVZCOnBoFDlBA+VOh12
U958zoBUq8bnznE9C3XGYSA7O8b1zkcS1JJHZVv5fYZRSVfZeLws56zmWAI8OQi8EFNwTyz7fTXo
8hJOR/0Evr4CEc3UA1XhOoDl5i5ty9fKzO4hY/6iusqzK9hZ7coQWMEDlvXUWTp+kr13s+7BJc33
aRqe/9yxsT94Qzp4X+EnXn/2Rq+gXik5FP9G7jMQ3Vjp4+T+TdS5tDLfpRfOhSlpoC1tWFG14rlx
m08gYTwKpn1UjORwe0FrwQAzlfMBAsfjO2nOOm9rMEYg6ugN4nWVZl+apo5u21hJWDWASVFdh/jn
TGN9vZzRlrpajrCh6mfdbs/EBDdnlextCzlyU2sbWdPqkvD0fZvMUoHUuTbnNAoklwtwYYydfcpM
54Nekw03WDGBcquLUWFbB9X8sm2WS0khXYQVKfrvKv0i9NfbO7b691EAxZ4hfL4Ti6unytaLBg4Q
21UArLbuDbzbmgpdSx6ASwVGBk8WML4vj73VZG5imViFCMR9+YwyfTgdc9/Apd381PZbHAcrxRdY
AWW+DUq5OWFYfBiQmnCbFVjVnCaon/JjDQhL76PiA46T3WYbfCV6XplbnKJ4GGlP204DfiUSscfP
aWToINz0rJ/5S3IYwwTkbiGSzy188erXu1jnwt9FXzZG27XwDk2Esq98R/l42z/WouTV2uafcBEh
9NKyOjRTtZO8w7itGVVBCTqX0evqqPUsbwhqyJN56mfb8pOoDrckTLSVZGVuyQFwj4QF/JGLZAX0
DYrgIzRW20CTYWuE7OD8boTH7uNdfpSfjLAI2n3zQz9n3yTFtYxxp/53TNDgpQzFxS3fWvvW81DX
2wzLe52EzB4YySn2Y8Tgscw+9bIMR9ZuBLL3qwagFig5tECIq4J493rXC61MkFOVyAYZ1KCope+N
obF9nfAvKYSGNtKbFcwInhNzaj0PHgNatkzUEpoxR8OiMCQbmtbnmL7OYknEeMmS16r+MWRowjaV
PzR9eNu/3nsw+sVoV+OZBvuIdNcLrTAZUkHaXD9lQFAANgyUwEaQfv/Briy8FRcvHNgVOhjOKM4I
y5lfxngGZl2U1VtU1BsLedviCzOp1eqKQE3wxDkY7cwJtHVu+vP2Zq14haZjBG5mN5wnqOelXtgQ
WCgD174O2i4WSJt4GhqnqfUlj7/cNrSSp+FvXViaf8mFJQnatjJuMv1E9Dac4uGH2jmPvVPlAWqE
PMgqtQjQEz7KvAggFE8DOVVHw4FqmDJiJEWm48aEj/YeF4ZfhHCOTHhmGX6b+7r4RUWdT/rUK4hD
fh/Ev4mGAmIe1g9y8Bu0iaEaK7zhydgjyoY9QAOgq9p4zaw50rz3KAiDs/ddvqhrgN9Qlmknh7Gz
g7anF2M4HtnGH/JHIzGFZrjqWKAiAQZTX3LY4Yk70M7BUjmIF5Uk8UX+YeK/u3wr+5sP13UlAYZA
TYVpYsA6cMquvzJwWkxi/oZAyCvZ68d2LyMj0v6Ucug/65ll99ACRXlviSgdwLUk9CknAKZ8qeEd
5QRqTolOQZdvFGBXP9GFpcVF3NPE1FiOsMmpC0WyoQJ7ZY2uE9o9tw/I2klE5+yfJS12zhgsliYu
DMXMueuN16l4kUO3Z8UGW8wKnAOf6MLQ4vqNJQS/wdajorzUB+Kj4lnDPoWKsItelhd7+Q8wYGa7
rVt31TEurC4CTZcYRh2XNnkbSux27V6E7p3YTJy2PtciyvT6ONm1rQBWajmhQA/VphAQyacN1OVq
NLvcxMX11hO861htqchhQFqYet3ouySkPiBFaIEPPKyGcLspt3YjXFpd9B5y0F+RREnJqW8F8DZP
RrGRu29t3+LudJR0nBSJc0U6SDlWeiX9YuzC1LSqjTt0w92X81i9dPBORFX3pAqaB7yqv1UO+TWD
izwnJXQjHVnSUy4DxjL7GSbJLZ7TGcKqPClHC9KmFRzjmJxBGFq+NoEa5a/aZxAU+r/BfYgmMmqu
Gz9iY3OdRSjB7VuA7BJLjquTbt6bpfSyTZaS1eMN7ex5yBK1dwxBXkdgNPaKGFctgRxp82ge+W48
Jg82zvY9IEueHrIdOdV8I3ih2L4S+MEkhuloFRUG5BLXZnWaYQCRwzVJFzser4d7aXedJ6f80WHj
mTDwHFcOmok2T0OQcxNv7Ht0d+Pvbsf2pqkA7mSOUdJ1nwpbe0rlMKCKk/jgh+VeiQFzb4yBL5Ml
FIXtSbzGIBDv0+6nyhw7dFOorUtjrtWmeUR1PI9KcI7LyfiYGZk/tfYud8afZh/vOqubp7aHvWXS
T4MRP5cjhwaU4rzSKv9gWc3HoWigr65NbTC6yLkc0v8SWZL6Uks+VGr5kfT0h0Eby+tYh+ZrBVGX
treixAB8oxRn8PBDVs3uzo0lVPBk2s9ZOb46ThH1ktxhpPPkpnC4Xk/8viOOVzWcem1R3Ok9hkkk
VR+LLBOR4mA2p7az1q8q+hxbI1gy2J0jilejjcOhsr2p6H86uYqaV/EqBGYNWO8cUg3SWg21vse9
86DP9P/DfKSmqQBjpB7JrvqqpVXQ6YPpaaLD/Dl0NyygeXyHkY8xUk6sGhT3iWxJIGsMe+KtyEC2
KQWaAY7cK73tBgUeh36ZqA24cHrFJ4J+SJomiXT0mj1R5Go0WcTnyfAohPuz7cY+uH1Zrnk5nkvI
3kDchARgiUx1FUXNM6vGaya0hOdIr+h9JMk71x8iwf3smT0CO6ftt1geV8IW6nuz/tucs70rbiRT
o7oSzDMnYzJ9C9VMpLye0zxOar9xpFZiPTAKBIUUABQMDIRdHyhl4CBVVwoUOKZfPQftbF9Gtzdx
vqMWudqVhUU8KqBQ0ZixgYzcAYi+An5ybPZF/9ILxdOcv0hBr6wt4hJaTwCqSpeckvbZVibPHaso
c5TQTf5wrGmO9bA063rBO2a5t+udi52uGtUUmdRk/U61AZrnzd6Ok40LbH33/rWy2D1w7quO4PCE
nFR7W+EPSZwHad7uZG8+1iBH+ZuP9a+5xfYZIs0SMTueNYCS1ficjiXoxPOwzyC0LJONq2rV+Wa0
JJJ4wICWz0LSZW4Olko8C1vzCAniZ2Js0YKt3IZ4nv9rYpGpVShuZepINJiowWgMQgLWe6AJ2Ni3
rZXMn/HikaeWgyw0LUHRW4uPzJw+ksLdQtbNade7gwQomg62R/xv2equS1KVg2Xqp5yTDKCzV5NH
LWYS8vinpX6Gpkd42xfWghA0hP+xN6/5Yk1FOyiVmL+Om75MpeoPw4CGpRZ0drG/bWnVyS8szR/x
wpJLcs2tgEXGJBi4j4vaRBzSkBQ2af1SNSBqR1v8z1NQ4FCgpwEa7rkbvUgkUlOx1F4ig2fVcLAt
PYhBrQB2f7oVJtbWhmFiuPcsNYSS0fXahCuRH8R4kUwG8YviW0fch4ob+zh3fOT3fxFskRsBFowx
MMxaLqxxwhyuzMG2KUDoDwJSqwSn+cfSCpukOtz+amtH69LWwj+6USuUUoE/xsM3oJWAbjmWzlYC
v+QJeAuzl1aWvqEbbQaSZR2CzGMwwxTQuNcOXVR8GgI9lPvMt8BZtomCnL//8rA52EQVOR9BP2Zx
oFu9RmACxwcy+THQQEmVn+NTAdJ47jUP5YsdNiA6Lvbjr4oBd+LzjROxdvYuzc+x4OJEGGIaULbB
3vaGfpdRCXS8SIO6BMDb0tDruP0l1/KcubsJi+ComqXDr801sdvVrhhR6MDoLCpUhg9VhQHTupEV
DFEFUp8yEn42guJ94wpYcSKw3kCMGAhJ0Kks54wcsP3bRszUU27akaOYQal0fkPsP9/PKzMLX4VI
Ku1LPpCTYu+tSjlm5AVtuDB1iq0n+5bjLAKLXZWU1EBdnPoo3hU/dcNH4Wj6WH8td0ZAD/qd7mcy
yJExP/W/kk312dkx3vkt0EOQkMZmYiLo+kt2qVHzUW3VkzE8py44CyqAe4zXwf7FIapWk2FjvSvf
DwPxKnAtaFzCdxbnhOHiS1QB3Q0FsvY0hTI6VO1BpnTbQdeuVxdKS5APxoDFO64pRlla1SARhGS5
cWR6cqelysak8OpC5pxuZkZ033X6JuiLW2XbkZOdO96UmZBDmKrnqW63rvG1CwEnzAI4EQ1lfQnJ
IGTq2lEg406S5pBZVWR01qNWAYNX0oCS4uUvtu7C3MLz3bE1WUpq/VRJ9yVVMBOvWG658X221jRv
7kW4qkvEUZ0L/SRa0PhT1Q0TJT/mEsRBTZxFQ18+317VWnzEbQouXfAKEISOa4NcnypNTrp2orpy
xJjUE+h6QblfKIXPwG2+ER9XfWMmvsaLDJ3g5Sezi2ZKaengGVgYfuGUniQWBAtEcHtRq15+YWbx
qey0SU2KSZxTUvRBDjd0t6qy6wvBeIaqYRlonF1vG1R50OBQCiTcnOwNDA0a9XgcBze8vZAV2DSI
A+Dd/29n/nwX/jDLgBmVjo7DLA+ghnrA/4+0K1uSU1e2X0QEkxheGWqeuqvnF8Jud4OYBEKA4Ovv
Kkfcs6tx3eZc70dv73CWhJSZysy11geU2QNnzeAE8XCGD0TlK4EW6cwtvtVtIZcHmYOBUEjuTjme
3LpvkjgZdbhfueifok9x6n9k4bgSW/2kH/lT9NI3QYqetrtrt3Pv9hv34Nr6tNwIyaG+aFscywoz
tmS06caMtbVVWZXn6mC/0JhD//+R7YvJyTOUKtnFX1Isjp2UyvEUYiMTe4XcyvL7j3rj7HwxpH/9
ppF0rbov0NxB4QKFq8zHgycQzdwL9FbC98XOJIWFWryZmjG+IDmLdqnh+GRhvOnlMkbwlOH4Q/vg
y+Rtrkl24/J9MTu5fMjdWwpcBdp0kLgb4sJXZqPYjekO+4uNyfXrssJQIomlFX21ZgydngTdrQAY
MxvE6dlTL8gBaPyg1ev7SKofOMcM6ihNPeOuyeVbTbKELz9kej/RoyMNho1P0WNlPmX5e67H20IX
H4lWB7ZWLfvMiSB5k70XEBYTnN/rPHZXulWvaBGHVWZsMHW3LKmyHqR4Vkb7TRbRmsWG5scNQibn
2hJVCzy1dfdJjwoJXSFjJQhUShWgz4KGdLvGVfZtmW6URmzYGHMvb/iC5M6hUVDWNLoF6XFpXQUR
mfxys2wBwZHPFgO8i/JSCFEtB6rg44WCIQtyJyI+we33Spuzf3fy3cnJryCqpqW1q59YWv2sVPIe
xfkFucJmwsyN8+EY5MJCj84zxnV/j7RcuU2bwXnYJu1RVLccVD4xbRQF7g/pg5qiDIbt3CvjxnjT
V4OTbFHWnOsx5OnhLc2N3BV35GB6xVpZou/zX9j7M2p/MffbeV+tLxkKwFoAjzjl6kHj1bIqMN3O
rJWJeu73zupPR4wSyUWSE5UfzGxOAXSs6shYSSzMkkYYoXPGW+Atoo2tQYkOoIfvrd1a17W1yXVK
c0cynMnuZFMCaJINiaznqjPuY+LM9IlvRNavC7ss/GoLoyojagn5MLxLy7X1Ca77ZhmH6mssvWhX
79pdi7E0qS+ig7L4fpF/+v+vlidPUifWx8RSe/XE+YNwzUCTe8OZHbibszI5kRaGEiC8iK2swwFq
D157T0MoQoNVtvuh7mK/8uffTDdCzpelWZcRjqtNLSU1U6QN/al6kYvskLyO6zxwCzSz9OMF+5jE
Xn/uV93r9zs69zGtSexuB2HZeY/7Lt+VY31woPKICTw71OzfZNQsqN441A33NJij3LiBTPy65IlP
yzEKUuaEIwNU0yeji8yQyCINVJzkVVy3q16zEZfGew4PcYhBgTuDb7vp667uzJS4jck819MCe35B
10Ltkh+Zr/iXqkrRQrFqLrzfKHF8XfAkvtu9YueuC4+gDxitNILsDvU++ggpSQzcuUv1AZv8X1CN
X7KVr5H2YhbsYIBZgLdr2l9BGydPHIrJpz7B+E+8Emfc1i5Unup1d9dnfr9V58bDb1+hf0xOPq0Z
S0zEdUYLagXD8fpS892RHwsdmCXWHdGEA9JFse/z2lzihRp7rdponmaJd9DBeQaEoD1NVi8zR/3P
9Ar7ACkIzAKDJ+0P7E9i0qxnZYRxkHO5lmv1kYa1vWvfR8Q2bd99sDFAs+97o7dsXqjSLpyRDpoM
k3SL60pbk7buwKjNH/pBjgFERedQjb/n46ZfGGq0gNjosAPtoq/OwzVYrDsdDjJGz5DPHZJRWbTG
jlDoto4tlPwOlDw5q668/351N4ZDULq+MjyJOhhzywdDh6vkizY0FuOabDHjUOxtPz71O/KI5hCo
Mr83enG/3y12En66AXeoi6zu93yNsepWYPJb/Re39XJGv7MzCTYm5Htpk//2Dn2Yv4J5JrD9Yj2s
u0do6s2ck9mdnASdxi546TSwNh4xsuE7TxpGlS6wd/JJfoPv5tzvrSv6z6cz1UnAsYcOHJPC7E5d
lQfG6DxwJpapHs+4ghvzKNdHBDOAX88mc3oh2WVhxFPRRfGUX8Md39mLNCiW6bOlIGdgeyso1hdG
g27JzuUmXvz/kaBff8TEH/FmcCu1x49w48OAKVmohXtZMkfvcisHu97SiyO+iuE4mAkA/QO21Em9
qGUYK7pjfEvtGQzabafyv9cdZP1f7TQis2LSZ8hh49HrrMrPlY/v79iMR/lTSLfKMjAUxIjNtAtS
Jzd8kBNrCy1txdNog9E3zS2xGzPbxdxZtTYVDLbzPG1m7vrN18H1lk4cTNtinByiBzg9zrvRANpk
PdOa+CXmTfIne1iZNF2SFKIOPbR1IZ3do736/VZ8724wCjHZ7ALNWy4QtOFXbf2RASzeg+2sVfYY
rvdGOXqUJ3PeYO5yTnxPrFEB/W8YbcJoOWQe+G76t2RBMfPR6p6+SzFD60N2fTZFmTvCEzd0WWjW
qVF3cs/OUus8SMwe82NyBGJ+WaybBwXcUKXXbucy+5u50dWHnk6aN8JuNJogknQLZzPutAe8O090
LzbQMd2xM/+AfvjcLs/co9+X4Oq+EstWwWOFSCIXxiJ/J6vsju6pb3lDIO5GC2Stc053dpkTR1QS
bjGH/Q4q8b3pi1OxSY6XnBN88w/dfRqW/lw9cuaT/r5iV6vEA9CNxCVeamkEzrnE4kGHY+4ZtNvW
rJjx97devdffceKbisGInbLBhdWo6ks8YKT8KXqEToyspeL1+7s59wEneQ9coFmmjjOCQvNNlk8g
d5i5/LPfa+J/gMQ3k7rC99LfCOr6a5SR/WhtHJwzQJeRByjNf8F9e/NRdr2JU58DuXBDUX9f/3jl
9os8SI8tqOkf5AYD82VY+VAWTzCmAM8AfrmZezHjfKYloEYntI85PmEuzxWAk/1bPHx+/+HmTsnE
zbC4Utoit3Hz6BuGBBFNHF8BP4YzGIE7p80zY2xa8gFjwtjWeqOeqig6G5J7OlsCUhPESnFXAhT8
/dJmdm+KtUhY6aR6p3cnxf2pJQQsN4kn2rlu19zB/E3AcX2r8dAZi4sjSXYm8kU1TPz0zEEM1QbJ
feynmMmedV5zGznJbywtZ4owcSx5AMm2J4cEXPFj00vOnXd5wgIedDcmq6hbxIu59usl4v3f2Tj6
Kl/DsFJpADtRrJfYj8RdJaxDzI+D3vywcA2bOQKTmXwcyMuv9kxwh9S1/B2P2KG5x0zrSoGQ9XII
kq25jQMTPGarf3dyJr4mY9K1ixb3DuqsEF9Cv+ZDtedYIOaO58S1ZImpFYaT9icDQ2ix4fh0jD1J
Z8c5LoHsu+81yWDs0axTfSTdCfQPD7qeWgvFFcNyqOgnyuN5EKndg82NbTQar1mTp37OnFXeztE1
zESI6SxCY3djompIyWPeH5y4XctimPlsc956yrxjNWNNeOXgxpdevpZB94B3sOqxJQnrYGhCfeEs
qk0Sts/Gw786MVNWGNcYoqEfUIm143xtjc6xYsN9bpd335uZew0Y06zFphktLVz8bjGESEfjjYN6
6IUXu3Zmc9CbnwxISvDqgTgEvChfb15cidTiDIuS/JWoezebgQXN/fuTxWiscGoOrbaTwHvUEW/j
OOerbjvnqyVMHGVFwAakpzChbsiizwAL99IFxLVA1r2TofBHyNEe3Ve1+JvYc2X3svSroJDytGmo
PeI8VHrYpuDi7X8VRF/OHIebcQAKLuB3A4PkH4OL1pDikdsW44mXkBLM9lCq3xZC7LpB7CkXxxS4
wtjNwANbgutJCSQd30XbhEprgC4QsiLN0N71fJz7XZeT8YfP+ed3TS+iW8eqUkbteBqSfqVLLYxr
scr09FH09r3lMvDPqJ99JpfAZFpxHMxsy81E+8r85OBGLbdK0AmN+OrOhq8hhbfwEB+pZ527UA/U
VevJk/M3+faV0clpJr2ml3Zutqexzze0MLfEApC0rMUv4KzvnGSc8XY348eVvcnRpgJ853JA2aiK
g8zuVgAnbGwzuf9+L+esTA6yZXQ6ZBs1PEOLV16/jiJeqyBJ+t7IbUfwn2NsTEJ8zNQOSu90RF7I
V11nQMxsZhn/hyP4x8QkpAuVqCNPEAX1ZbWuD+reWKHYlXpW0AYqcCw+f8yX5N8exEmMFwOwxDHh
46nOzCVq4mirm9tEF5+pYnuNle8qRwCC73imCkI/DpR6ZN07cfdUQby4HNHpsubEeG72WkBg8r8+
w5jkA8SklsP78lK1NcCDQO+MKhSe9Jt1tjDS5VyuOncXJw8M6gxJwrN0PJVw8lqEwi1oh0z5aYI+
+PtTNGPJnNRRL0+1BoMS3SnrrHt1yFaWVB+FkdxFhvv8vamZAztl5jDUYXS6BHvI0bVJhyxo1X9p
YeJNQJybJGaOe9dWxdqSFYgLHv7dGib+w6XgCzelgTpPnT4kubnTRmvGRc1t0+Xvr6KgYnENXPtw
Ucag4I79YniBfb+IGyNeqCf/c5qnQ2ylriU6QJ3jqU2rJ7NpgSAVRYuR2mGhsGQ90GrFmvpnO6bC
azt3MdYMGD2xHUYaSM3CIP5wdCp7RWJtgW7GoujrNStRkPn+d87txMT9APgXK0xKRCRUE/0ms8Fo
S+ZEnLDs7+OuOfE3A1RYrWHsu1OkDKmvgt9Sy+o7ptBVYzerQo1WZRG/5wXqxLl9RsYPHv1WRZPD
oMthcN4x3LjWib4r4nylRWKTmlrjq1UEFlbXd0lZe4g6H7ZavZSUHlRhYHiZCjPo1N71rbyrPMXQ
AVusGPM04lC/E8nBSuoPUHcv45yeW2fYtlq2zgznWAxxOOTNjhj5o1SyVTZU3bZQtKe2EsAbKcWy
7btxyWWahKUsFN9MCmS8Tb5u1X7h9LaEcDJrdgr65qGMEgIPKhy/lfmGYWIXRHA/Ooc9ixokhkkM
FEncxV4n6bKn6aIcehBR5QL6uXgkq+YO7cpTeekCOy31KfARg1DW4JTa1UO/itxqg/Tl6DB9IaPm
qe2dM+3Uty7LTpQMCy2SiypVj1UMzTuo0McBphLHYDCiV86Vz9oRL31XBR0IdxXBdqlhvpHa3MdF
AtAvqeoN5EkXnSZBmVf1nqYOPjTTljozQnV0DqpWbTOj3uQNaGdNffR6W0XVSweCPgbVepqt4jIP
+VhuGleGpeYeU7DuqU6eADSTnUhdP3KeH6xK6pALR2FV18JO6OsiNfwoQ4u/GF5GcOuWpnMnbCX1
8oQVHvb+RU+b2EsNlBWG/s3kxqLSyb1B243j6FuNjWurFSvakXPW6WvZt1tqOkdhOLumAWkvdwMy
OGHbYuy96lNPSYjwbGk7HoHoe0batUPSmUA/k6+Yk+hmtRo03xukEnSkvp494T24MDMt+P46z1mZ
BLWszax06IzxFHfFGghkjNYn+Wdbp2wmps0YmurXC9Uxi4ggptmYx6hEtlZEs9eruQRsJnSSScIM
Bn8drFeIZ0oUoeHfeLo+eCYaxn0z4whvl3P+cdi/pxGvYoJVZI5CG639TWpVN16/jNamh/v8Yi5U
FHHj45wu2+VjfPMYmULlLNIVloku68kVvWe2r4DT+Ln9AJ5jv3Y3iblh7RxW+HZYQtvWxTg6eP3/
YG8dyjzTOMqq6oauoByZ6H69j07ma7G89Bjog30XecTXV8O2cB+g2zGXdv0eQ/9j1Ve/YBJxiJ3I
UiMKprtd/Ym3hQFUtQXRjirKPLwkJZhxzTu3sIOiErkvedWGtdXcl6oT2tTc1WNhbKyUkHMt2Ohn
lnvQyviQ5eqpLu30A4NZ0UNn9VVQoFwEEKLpRULuQdSiBK3lbkoDitm0JYiqYC/0RhfBwKqBemsq
2S253UuPAoCeOhGGRGX/5Go09dFhZMA2DWcx1gd7YFs7ce6MLFa8pNX3TVeVfts1hWcqoKvqy/g8
lhRQeNtKA6NwlqXRbE2l+lmOLohUEyoA3be2XbbtHQLxBlLrd4VqYKCXizQYqhyQn5xCOolg7ZDp
iwCGsHlY5/pdo7avLWPpvpDVwdLK0bOH9P8Pz0PqcvWFJsFalCxjWYTmcUqKe0fDeCvv32qXbsAf
8t5pCG9/4bSu7E1dY13EpUFRHeOoFWmWDS7TNnDNmcT19ksLHH86aI408gfGUYsLZ2xilFygFR3a
izb2k2bJlpcptmZNnvoz+IRB1T7XML3pwq7MTnNNDtXKDBQKJ8seAvB9e2UL4vL4DmM3f+P8QdAI
sDcopv+QsCyhdMKI23YnEHysIX8XDAV50IQ54ylvpoxXZiYvAJeRttIjtC/M0fY092Fgs8/Tm+ni
BRcGYVEQQE4pmgRlQqltZKVlzkB4kS/N2FrbifukKVGgWcxrk/K+7pJntPY8Sx3D7w/kzRWCTAlM
quoFEzS5ACS9iABEHYJbaz1zVx5JyRffm7gZP69MTM68JpR4xJB2e1Is6100OZhBtc86ymcO/c3D
d2Vmkg+ow9BZGSgnQGuAV2fjW4JvLSMKK636myfVP5amj9y0jEjtmAhmGUR3BnkA08bfpBzQMQVM
mYCKeCp8zPpBA7yp6U6NJhEXkL+5ia/OSfXe/PZXVibhSWmTnmCMH6cbw8pcPI8u+ZfrmJyuLG6H
mmnsAiYlEG4EVNfA4MocGux2PnO1kMkJyyMpuJrYmM+5o+pqDLItZrCXRh504bCrxsvo/Oz86s1T
fWVzctz0Ia5MKeGBHL1Y9MZZpGCNa+YKjDcP9T9WpvglaglZyDHF9HX7M4pAm3gBdQ6J1xB95lPN
HIbpXKwYSOlA6A0yl2W70LSfES1mrs3NtRAVU7cO+BLQ0f9aiXCbkeuDiwsqO3P01Nh+AL1MHESY
71kpdTmnw3fTHJhowX4HSRkwm30117nMjpnIcbob24tTEtqAS9fF1pwTlbm5c1eGJtcIqZuOdB3X
iAg794Qtfo5lPhOI5hYzuUgSMqzmWBTqCSpEnpXJoNY/0sr0qZwbKJ1bzeQusbSnDhvwDHEaIHgY
BWEWc//q7eZc5KIs+FFo/nz9NrXVu2peVupJFrtRHBRnS9uZxtbN+4knsG1aQKP+kf1LCxK5Qz7A
hFSBUG4zr6Pk2NlsBm99c7+u7Ey+fiKSStIEs4FOFu0dClrbhoR/EUCvTEw+fuTkZenoMKFYCXip
AObqdhLO4N9ZmXx44VKzVxisDKTypXYoxxgKFDM+YO6rTHyAMjhxVqdOe2rRgbbj+g6SOomvCVBg
fr+am11aDLZfKM8vCeL09WdJhVTaAB7/fC3W2V0SvJNlv8aA0mIOY3rZmOkr79rS5ARYAgUeqaLp
5GTs1eoK5NwtSMqc7M6ota0YxCvPyp/fL+/m4/ba6ORMOPFQqFIZYPQNvNShvUUvZam+8q0JxZDQ
8cCgtslXHEzK6KvOVflvnXnkqnCr0IiFrNzk+qLFrzW4XBeJ0zIsqy7k86jTS6fgj129sjFJvVtF
txKX4aQ0kF1O0cWLHVCYqj8VXgVifBjSGs6p83r39fudvbk2MBfbKsi+bPAOfHVNxqBWY6Qk8LRZ
5I215antX/hyELD/x8LkvGSONiqOoqAOrWahbmKgVMspJpdjP4owQfz9ci7n4I9tBEqegP0ZEvLT
ajTQASYVFowZ4jnKQXwh343+SPrOA7J0xtatIOWaoPCxoJQFkIfxdetM6ByNOC7ovrJX3MtAgDto
1IuQVXOruuVGkBlroGMzULuY0qOgcK5QItv2ZFkFxp/fIa4Idohff7F1V0Ym36ltKia4KVo4RNUb
46dchX7iUIYx8i+Wzi3pT4dlaQbSFGCSwE1kQ2Xw6+7lIspdxiHwbCo9XWU56IggIY+uCAotKJk5
P9UmMnc5io8bk9EfIk6CspwbB4GI8K0Dc7XqiWMZ6rwiSoOtRem69YTMn5SYLHnebahLQsOKPzm1
MertmL0HYpWt60ISGBDjVZzxYxJXG2q1S2tU9/EIxjK9GjCGoyQhvmPQd+ysNQoYCbUzc9S1mw3L
3LyMkBN9NY58A+gyoAJJ/JgSuUK+GHBSHyCU4vddviEtOVSQFvNilGoK1JxsRVqYlcQoCTgjgYTf
DFkcEkIAXMris4152F1HLVRr7SPtU3XNrDqktXZPeueNlOpKB4k+yj93VpqqkBcdf/Fee5aljkoa
oHbOsHASu/eTJLvPBhBpks5eSNpurUwDslnE+3hwfg4DCJx7pUPBlgMXr3QYui9csRCErUrdfVAV
+bOOtNbLFZp5Ntf2khWfSl13y9wqVI8bmIjC/wOX8NhWwDs2ZOsINcgkpsorY02KasFAcmwn47Oq
YYbFUVQb1hVMSgNi7Ve6eB+HIfIskAH4CaPlwm3F4EW49gFR0veoVeUCxZHXLsl24D6ovLKAZJ6W
jOFAzVAq+EhFqb+4WXKXMHGsR7ZvOIqMUgQ8SaCkXHAIECTpAOFgaB5o6rgZ62pd9eKIXH5fdtqP
juZrW+v38JyArdRUDWShvRXE8JNcVj6knLaQ3AkTjZseGhPQZuH8MJZQSRnrvAhBtZL7RLrMSyIS
MgfUXxlFf4Ipj2mJSqNWVmdTUZkXm07lAaYcFsx+VoTzrCoW8VDMfEA25KxAXrpOaeS7XC/AKKfe
RS5CcAlUbjlmIeCyKBTJF7COn5M0WSpN/8FI9Za58gENH9Ujjtw6pXythfNp9ukOhA0iSKIijNTi
wy1G6qkKjnqhs3WBIiGOJlpchgboXp16Lso4HjM7IFA0eTIkfVANaDerCWQeOfSewWbpFXZ9l9fg
Jm5Z/6CNWeqnvX3I+3KlGv1rYbMfqSTg7LTt+x4KmyE0H99jrgE0BuI3kHUWj5pod1AJOg/SOZbS
aTxjtBqv6Vq8OIww75RdFSnboaoyT+tQ8U3VyPFdm56djEIu1IYITp3se2yYoYAfGXXit7ZRNkMu
frq2tYhIW/qigZ6hsCwwANeYg8BjHTwrpc/L8kUviBPUGhtCHcrtPq+hb866KvUGwx0DK4sx22Wi
8lIJ9Yhaws+0A+dqUuEn6kzfA27o+oNLecCEAFunjaqkFoEDqTO0s2tmMRplqgq+S/tkOcpa8AYD
adA492TVLdS4v4Muhq+r9iZlYl2m5jGixjtqasDHN/QVFEtLZvWPVEkfcSlQXC2l9Dp74F47it6n
PYBqKT6HHFUg9/P0MSbyoXT4TvYYuCjEVuPlsCu6bIC0hwCkpef3SkQpWBbVl9wVp1xzEj/K4xMI
+vWAN90TNIgMvxrhnqOIwxWVEVQB2hU4hh4imu0BLtha3PSbtDzIohmXqUw3RtktsyjhICMxf1Sd
ueY6XdpN9tjT8Twm+UKPi8ZnVqKHYzY0Xt0496VOI0z8SHgT8MG6ZbFk6C3KyOh8nZMUKkvlylHa
N+g+XQgsZIY5JKYFnVs/gBThMEh61/VQ/q5VCxLirNolvMh8xiCYooGElnYXlgZLWUJzIPd0F5zP
+BCnOmaPqmSaF3UmavOuEB4pFXtdxyDObZIy36iQJvfS1KUeadDbiBTtZ133waDlaggmgTaomXoX
Z+OLmSp+bmovqW3pK1eaaLWgy+3Xg/mhghzGt1wwaqgF3WVqXYVS1cQizlqkrqwzvRy104XtiqNS
1jujglxansrKK1LrmUWgcHFqNw5tEa84hU4KREaWut7q6xHt7VMt6zVV5VOaoeWgknjtDgY+VN+i
y9vW0s/puNH14pT0JhRJ4uZgleY9FggRgBaob1l8ICULFArSvhZkCQtXzz4wR5EtsyRxPB7d1RXf
xlB1g3ZCO6xtMN+6QNMFVMcYv0xH8gMCQ8lGcVjk9T0uN6ojgYDcAfIwU4QMLGDg24NQFFInT8bV
a5MR4UuJWhKUugiQ1xoIeiLgoAEJrjzb6X9W0LAsuP2zSqCTorLWQOm76BcgbFwSARyvaEa/5NVn
XmPU0cnZL9dlz1qTPpKeSPQTmzONjGNB60VrZp1v981TKqIPIMohtpDiFmI6ovXdenjVO8XCGoeV
4LrmDWoilhkXj+CGLH2SKqBwqNl6VEniEV2CFkOFAmshX1MTzNOVZniMjE/CJkmQ20a0EIrzK+PW
WwcSaisv2Zbp7vACf+0uIAcoF6bZvJHGvU8czAgOl0Ns2bG5IcRpfAEuKV82Dh4BeZYXft71EQbe
cT0qae5dyGv5Spfrnl7DXTtCnmOz2ubEHHCQrbehUeEkNfsNrYnEq+PszMYq8tScAneNqjtu27Ae
qXjIiYrZE7GBkvsLJMd3upvfRabcUwuDAf3lUGhG6mXgf/ZM1j9apN7FQ/6DK6XcOxdCZDKWr5h2
3bccQuIqSK9F2Q2Xnl0WRjbZVrm65AlLfJGVyyaJzjqceWiQHhlQBGoFDCuqEIADqTJrlzHj50R3
+sAsLUjxOvxQavUu0dm+bNlJH+N1RobSN/AKXJaRrgN6EIEjp0sAPq7sJ90xwdXgQsrcNOMc2Mvo
xHTnoc0qd1FrALkbIB+jIE/kzegu9MwGEwc1Fo2k7xgXW0FyeokBlM9Y1zYYaljYJuY22rQ7d42x
yrSm84qh3GQCLNI1UKvKUK6KQgviND/2RbYq4+I42NGGD2KZqFA5l7kKfZFY/ADgOxitDImksjfE
hYDYjc540GzdZPyR026XtOW6R94x6Mz1OpLAhfZvILTbFr2yKAnEHmLD2Nc6QmJpyR9CA42fQ0K1
H1YZnoYtoQctSQM0KqHyQ4I8pgu3Ag8aI/uUYewD8Ht4H77QeAoGVZmsITSaBNSs5ZZaNd9bPSJ5
Z5OFZkUbJ9Jf6tzZcaU+QPT4gPi8LWr+0gMaz41sVcVjEXC9XuY22/eNdWq4aDxpaK9UGbea4ioe
T+E4W9B+e6CZOw6kMw8oVpwKkzueauEjJa2DAejyATR7R95ZD4pmLHQd/WLeLewUCCcixp2QIsKj
A7KBaYr9F2tbRJsKetAKdVfaMMJfgLZFMYF7IfFnFwOAikxLhm6ZbKtKrHlSFV5GogOIWx9TGy1g
o7nrbX1LOn1jARLkK7x9x7zPgmt9jmsGqtK6EQtlTPdgneg9noE1kXTpvkqj+7IdkddU1a6KlWcj
U0sP8mVnVslFoYHdvu/Z4Bn2sMaIwT61oFtsQnnQc/LsxbLrXVdVtmdZ1boVle6JNDmmjQqhGwUt
7rQ8GjTaNlS+2pp7EEPTggUCXeTMEc9FO/xocvaYjfGdyJvnmjHpCegHLKOu3Veu9oT+3JY0sgZs
qljZrF11tF6Oisv9fOT7WI1+dcpwpho/K6l8BKVoCC9yrBKy1Q3IiaV4ueDhFYJMa++KxAisof1B
K4N5Oim3TJW/kGL80qT1MFoo9JXZfdVA4DBlrwkXpzRjlu/oTe7jT89NQzYFtX5Yg3E0jCI07Gyr
V+yh0d1X2yrvrBK80cykITPFolOaIhR8/HRz8xOo0wczAeKlaXlIi/5QFdGiScSqzyX3+yg/iDap
MSA0HHqGzjVGgxJbrPEK0b06QR9da8ed4qoL4qjhJcLRJFvrub4Ughr+CB5AqyCrMSdQmB2aBzWG
HjAhdmCXwNcoOhLDInOPei12g2N+JPGwKXiyTWo4es0uV6NefuguQDlRXr8nGZRjc80+5mPcI0h1
kLJxnB+JiWELLpDOpTzfVg5d1j15aaHb5qEav4bMj/DykUC1zVBDk/B7ByoNyOTjxMM04Rze/Tcc
6o8iyNWbdlLaBFO+opctwUCS3WleT7VyqSWd6xuxKX3hGgn+W1Os9bF2QxYPWwe8pDzrcoxMgStv
rM9K2S5HZr53OYPH7OReYp6eWlbt9QmU2I0O2TWnsUcwlbRUS1SOvi9F3KysELAmXaoqoNyclE3R
3HDAosjbU2olPkYJl6r7OOJJpkKw6HtLl3/pz636j6XpsFNVm+0oswykcsvi3lhZ634x7PLNrNDd
rbY3xJccC5TIYCac8kFpTdQbLEMHoDKsM3XxMkD0SWkZpsJ46Kl+FwEpAUE60HWkj6ns5tgJblaQ
0Pa+MJ1DLGOqfV52rXRRilYx+FH6eWTvTAaGoYH/Ta3vysyl2vg/pF3XkuS2svwiRtCA7pWm7Zge
uzP7wlhLgt4ABMivv8nRiaNuDqN5d48eFJI2NDUAC4VCVVbmGdJKbQsjTmJsZ+2mXh09TxjIXoZV
FIfXv9vn8hG6Ke6ZpVndkiAxcjq70k7Shqgyk0FRqic3SqhXA0wZq8m+zcEdDBnLArRGPOMrRI+Q
cF5ynbPfYFbAGnur6tpx0uCJR/T3SowiKhmI0rp6N6SKukE1vvRokR8l8J1+QczHKurTvdpTJzCU
+tYa2zA2R8sr2wFoKMO+Hbmmepkaf8mSAR5St0ZodwaHSoHx1BYtdrQh8f0wGHVQ1fjhPB+fpCx6
CBm1D6nl3ElLryDX0I8hqfg7DuerFUN2UHW3Yxrt1EoBPSN+1mAm4DiOdeWoasDlqLZS+lWmQZhd
dmVAqNQ2KLnQANo1mp8Z9b0B9VlPKsQOOS5SMGAPj4XlPEAe660SyQvoSaE/Z1v3XSqCpm+2oiyO
al4de52+tnI8WFb2LaNq6iV5fIu5oTCr8UBX45h7AAmHWjsgvgOv7AkNZ8/u7lyJpNMws4MRFRCr
KURQW8OTkkdBnUE2CvxipDWxCS2oAF0/sXGpN+Y3JUm+OlpxgwfKXZmMG9AogIpM2yMjBSi5ardT
uYAlZGNLcWOriL7uiCw8i01MXGJMy6CWL2p3X+PiweODBJXON8RNvkcolQWOavhI+G4wwn+IXdxq
dYd4bw7vpeKGRm58qbj9zUF3BF3X4pUSg/oI86fURnVAGW8y5oRGVUMImRy6Id7xLn1WTMxf6op2
41AMRKT4bESecnM46DLu/EJtX+rC+FH3lblXhMxvtCKrA0toKNBaTVq86Ek03GGaufeGNnsDNhpX
nMDcVWFE8HlhHUt4Xe3qPwsjkUHZgw8xjsbIA2T2pWLE3Mp8zHxT79PQSPCHJGq3SqvtLMN+ZCNy
9XHcDzoo5Vr6XTWjH3ZpCqTFgzxmLk0B3B3bIE4K8zRMG2PypPJ6rn/hPd8KO39L4UDbXBfOyvWw
0LNAk4tA1c5CkR8Nr8soY8up226gZ1GPJQpb6bZGV+F6fFm4gWDCxvHG9kG0blbbH6SGJ1lkoRgO
5fJOZJuIdr5hZCGXK2X3JSa0C1OzmNnLJGtEBB4DnRueg2JBMU0AoxpEnFsHg4ojFAt7C+XfP5cq
AQEvAVoUFxPUAexZ6bsrUG3jjctPUm18TSW+ErnhSCF5w9bakx8TPrN7luBpDyE7fDiQ18xudN1w
uQ5sB+4fZQMvKvHQBmCyqmnvd2bj+jEmyjQRodUV/7TG0dyB6q+AXhLd6mQI8Z7nG0jU3dOmhxZI
yesA9cQfrt4kPk/la1k+0KTtj/ZQm9s8S14lAwJmlDcyAfUiSq84io2thmIghs9LyqEhAYSbrTd7
XjZd0KTDvdUOycZwYtTrODLgP3SnqdmBVgfI/CFJrc5hZx3YTJXCRsGbuqce5aKp7E5z1A7ZmKyl
f5+u+lljZXY6ega5bZ2gsTLW8lhD3ymKMpxqHv7Fks76NzPvUe0OPM4DzORu8VA1fGt2aWBX0UPl
sqfrpj4fkdmSZgltgUK7SIpOnDL92Ykbj4JBM6O/k7jf6+295TxjHgpYoWhliUs7iaaza6mTgjyI
vi/jjFR0O6YSZluwVJNyAFax+u1YdMXMp3BmaUSFqBjoQm1kZ/MWrMOdnqpZIk621H9aeVz5juiV
4PoerhmZZSsMzMkuUzBYDQInzza/orO1kkp/CpkfywBtDhR+DTjGvEtemkg2+mnyirW11/Tg8UP9
VvHoaO+5zusVc8sL+tfclJ6dpZrMKKRFe0CLdctOQvRfMX+fWNmfAjimRQFvSwwCJXHcCJdWUtI4
qHMAERuh11ExVI8h/9FFa1RXnzAVkxnXBjshBqo/CxGJWFFsO67BVKAf5EgPSlYFDip/dCQ+4Vqg
yRUYz5rBmTvkYNOA7BkMllnnQ9fHT92vHbrkA7oXiR1jEFRdCYHTTl3cAJCWt3At2zpuGuDjZzcA
5Ma6GtAhnGH+raFPiWkj8/mqjj9xwf1vpuzZVGbv2IwpPVDuVOW+tLsnaKh6Qwx2zTQOx3FY4cRd
cPwJAqCDYHMSMZmThI1Gj5+Z4vwObrXPAftnSKVTo8+/RmqXfbl+jj8UBj/tI+6Rj6AETZEpaJ35
vWGxyG5qMDphtiuAIevQP9Nj8yB3wIOWG/NDGMbwyZHxe76z/jxWTRi2/1qf+U06YJBmoLBO5Ldy
+DqkK3nXQsi9+Pmz89ZwnuKaxMy0hspFT8QIDHjmWT3+dn0fF8KHYxGoX0B805owU5fbWCt5MbDe
wPhRMaLKNNgB2imrRD2fnv2T059ZmX6Ls4/lajFzxmwKH7dDWG/kLto1+9SbmL7WRo7WFjT3C2Gq
RttjbMvqUP7jpNpUNMo3f75rKESifuASbNr8RiS0alDQA3xercAYn9hamHUKWTGydJ5s9N2MiQIE
oi6zi0TR8wJSZkCDJ+1w45hN7EWW2gYAQzyqHHT115e05HHn1mb3SDa2rWslBeCsWhWMEcYeib61
0Vb4CzOgszVckPES3CSXngAl8LFtMuBMbSfz3OI2ryChNqyl9EtOYCMymCbUYgi28NIKH9C2HPMM
UH1UOB/UaswCQ8hVM4t7BqUaXFUgiYfMz6UZB5w9do4BhJNh/chl4qkQiJfZ9z/fMUdD9gUlIQ3c
trNQAAiowc0WiLixBMyidD2o6PlO//svrIDsD4odEzfwHDc5FoSiaoWHXuIOnuk+M3wXqv9FtHEx
fusCv6XjMTk/N0aNcmkLLuCTTUTjy6pB8zr682sINiww9wNd4drz/eoUkY9OC4ik2b6rar5vIjQa
Xip9Tcpq4eNf2Jkl43Y2yNiNVY66l3vXxhH3TC62QtVWTsxn1gicfhUBGtuGVj4ShEsvK2gmtaGV
/4xtjkEZ5PdsZ26tTQp1X/7nid65sXkhGI+Wluuu4KeyeUBjBD0NPNRWPHohBXKR5emQk7N0E1iN
ywXpo51EuY2yNlHofaqLJ30UKI6OAuxUox04taKuYRSXPhZAIjp2EUP0eIBemqzUUpHUNtgJiJP7
MY5Oo0xOgyxX0slFM0QzUY5BdvBJxTXOVIOXTsNBbr7rbfS+SOo1w6/rR3UhuOGA4isBLoh8fM7K
ZglRAxWewMGbdy2CBkyf//ldAJUvF091y4Ya6PwDySLDK6+z2anqfwwsEBCZYcqP66tY2ipDUw1N
mwoBkH68/CKd0zqyLRmDyBK0leN9D/g5uAP861aW9gqhZpoWREBAT/fSSpm6Zlxo2CudahI39Rg4
WrwSOpfcGcPGljohYB19Lp0X9QI1l8jtTsy0gE+hmPZFndUsQrX8OQw/ry9oadsQPl28kR104+c1
P3XM3JpwuzvZhuKXydcG4DoK8uq/sfKRxJuIoPNtS0pSMGskHeRnbV8BSEp5GyL9z1PPD+kwvBQ+
jFizb4PSl8OY1p04pjRYw2+AU1pJo5c+v/vPY+TDxOzuNAqjA04L6xgUttEpPTqjudIAWfz6yNGI
RSy86uaphqxcoAhRHTl1anGvFqB0EOKNIHEDpA1t/gF91pV9W3SBM4vTos+S6b5nlp6XKvytf6vU
t6695RAY/AsHQBUGWY1mqxDCubTh2pKZhmy7kzQTH/JCgeICRbtG9jh94dkbDphnODEKJWjHzd/C
YNQDKDWvulPKKQ2IKyEiarWvmnDsjZICeXB9UZ+9QVeBBp3+ZmE0aD5+lGIEUUnTFObG6gCQJlAI
4Nj744gz/XyC1gAeB5DxnO3cUGaqEqdRe5LDL46JctSbVkacPnscLCCUqa7mQBPdnd1lQ+2O1dA7
7SnW8oDEOP/DN4PfGagG4zi9XN+zz84GY2TKPDV8IWfuCJkYBhcz1+1pRLNbKHILXA7yXPp83czi
pzkzM0um6lqzRsTw9pRKVMk6zcP0/h/HgsuVzLKOQe/YUNp6e0KbbsNHB4L1w8OfrwIJOiTccd3g
VTD7Mgm1DLCwajCh1z/qAULXEJn8CyeeNPVQQEd3Bznu5ckE42BGe51jp3Ti11wPTGttsnHpm2MI
BuBsnMzJyKUJMmBWK41ZC1HHLISP+7H2S29WmQo/jfpYk14pGi4aag/oyE+/xlkcsyEEw3PIlZ7w
2Kxy+31ord3Y3Q3jk4XeXEvUHVONnbtKG7y0vCkdgFPreO7M8+lqoE4xEM5OPL5vMLnQoeuKSb79
dV9YtILMxlWRu38uZTIq8LMBeT6ltRWWUeimPw1lVUDuUwDVVQRPB2NFxP4sRV7kyKXtoWQnp4k3
UlJvrF2/7l7+Zin/WpldOHYHeoc2ydmpA7i8i6rDgKkYIHiuW1kKa9PzBlEAl8E/BFtn7lA3VaMM
ccbAWHYHxu0cjCN2e1N2r0PSBNdNLX6bM1P6pefFLCuUNo8ZaubHxLJvdAHo6hoJ/JqRWTAAy9mQ
g2KVnUzlPiIANZJD7q4Ri3y+QeEAwBegrYYc2nFn0QCjGkXK8qjDEKL7s4uSMFfudHRJ89JZq6l8
LpXDFL4LApyl4q9Zwk5okwotMrpTBnYKDCBvDQqArYnRHeqwA2/ZLQZPVnxiYXkY9lIRIVCV+Pz0
zZFYm8mIG1tr96x6E1XtcXHCcq/7w5IZ6A072EgdEWkeU4XFDZaSrD0xmYQsSj2zeCvM9kbkb39k
yFKnxAB9FAt1HFze8wE2CgKeFpPW46kAVMYcQM6Fmo6m3TD29bqh2X36ydC04rPDFAlNFLWTgp12
mLiE2HMzihWM08y/P5mY3RK46nLRuQjfQ+Z+GXv7linyRRHZWvF49nE+2ZmlBnrOGwKNF+jHpgA6
mlC2vulAPG6Za8TBcz6J/1hyUSDWcC1B8Pxy0ywlKSWv1PEU/YL0ma9/U3GD79Sn9JsMdc8gXn27
xhU1b2N82IQ4ooXGCcoG+px/NW0AP1ATlZ3oa9kGI6ilIblxD5ncnbo3QJfnMcALtyCV93NMyqxK
jixtrok8FbU4NF6dOb6D2K2lRhQ0NNJoQ6hTH10MgLGoehiJ8vu6S06h6CzZ/2elZ6Zmt4hKAd2S
ej0CYsj2fJttje3/S7JqcUk4W3i3WAu1X4xN9ACRjSBABr3kFlPmni72SUAA8/N13UvQvwws1QNX
1p9lZh8LRHccCmcEFQdtXg2mauOmXLMHMLlZmwYg2Hb8Qy7L/5hwdPSGUD8HgPLSQ4t0qOoR1KEn
NX6bRiiYnuyuf6WlUw29aFsHqkhDQWP687PAEccukG2SDyfKAeUFzXlBwBmrrcT1z+HJwQ6ZjoPk
CK9/Z3bSXDomSZxPBLxapGKI06IeVOlWjCycLVjBQcaoOoALIDq6XIvuNtmQWATKKH4LAxj12XRf
i9jPbD/Z6O8R6MiC4an8ClQ1cOr2L3q/drxnOQ2+F34DfCsMzAPvAvzU5W+gkb7taAtmLKdKtg7J
bxzeC68j6dGADl1ilL+uf72P83p5yC4NzjKbAbA2zGLBINkOfvTb3cQH6qs/3C06VEH5sra+yRs+
m8O60J0AVf285aumneFWidOd8j56N8wyJEb37DZ05em2aAacZmjnoNGCrtHlNtqCd1Q1AOSW6YvG
ITIPbEiZZpvrm7dmZQosZ64/mNzomDTGk6KAzwU6Mxgyr9y16s1cC+4fnzhbzMz3McBu9nWHOGjF
eRU0LCpDGmGeWSlH8EzaDAl82eheiukLk6k/QBG8JwJ8nR1QUpZyMMEd5Y09qUORGk8pbbUnQP8g
dtIZYddkWzwHLc+SGK/WGgCr/rctmt3FlCvQtCjwIXLzxsI0niN/p+VKQW3tM8xiXIoeZFXYKTsB
/LvhThJaGG8p6m7lay+GoH8/w5xiqQcItM1bBAddeWpqEYyFHV7frMXDP3UHkTObLtqDl/5E0NCI
Mlfg8GPAxh8iPGSTvpM+7zAnozj5PkvYSk72UZj9dCDPbM4uWeS3VGYdPtBw6IFj3vOHHGOdm3oH
hPCdg0FEr3gS3lrP/fPVjqjjErQkUANV1Xmnui27TgMIFoEWNTXZRU9W5MRA3zovdSt/CUg+a335
0vermp9LH1FzgajEE0HVUXG73GKOaRWzE9UU4XVQnG+yI2g1Aus59/rGbyE34gb6itbAknvqqL2g
gGiAtUGfHV/MkGMQz0RmrVe/zPSe1A8End/rnjNH9X/ECHSqpvKICljq/BbuUp2p2dTi6Vv7vshT
zKEa1SOvm9tqrKgPCOU70QTzarV8tmx6myh1vvI7fAhFzF2JmCg1OTaKQChnXe6tCjRuVXwQ7ZYj
BBzehrLbgDPUkyT3MS4S1PIRszJejiaxOey1TPiNEL4NpHf9JSrrgFTEH1v7yDseVu0D/hWoqmwr
zMbvOr6tku+YtcYA872BEVdhZzulbvfX93HpW50tYa6FAfyM0ooCGRlQzBsXc1J9/aTnzYqVJSc8
tzK75E0ODoZBV4YTsPanym24RxvyF153bmN2rzupNradgYdjVnQYgIy9RmMYY1x5By/vF7B3EwEh
atezT84FhhC1osRxal5z9jSACYSSld1atGGZ6PwAEPS5ep0aNsubFuenqU6KfHWVL71YyWGnW+iT
556ZmAXBvgRWkbuoEjQ60Ipamd0j5OZBrmkTv3bienUGieDBYMF1d5u255rdaelnCQQvzCLSBg3v
R2HctNrvlGF2u/vSgkmDIf/LdAYimd/Xba5t5yxpSXulMYWATdkfTVzK5k1ZrHjF9COuLWsW8WJb
1CANd4cTwJuYEbQ9jHsHdkb9jq/VmBZNTcNhqGVZkOOdxXO3UFgZxWI45dACyFOie22c3zYFL1B3
LP+Q8+4jysLOf63N/CQu60rjEXqpppNlIIMvB69g9dpo3eIXOrMy8wqRdKTQObYvKQbMP9/yptoo
YqXzsGZk5gadGNVcyZXuhLL5sxN1Ic26bwnmnK5722KoO1vLzBVyzD+NRacioIKtIkJnk5CXv7Aw
vaJVQBumyvnlGcohDw7RkmY4peS3Cm1Z3P4ra1jcqn8tkKktcXZKa2E5nTHmw8m1GdgwJrZ9qEpm
b9fXsWwFPUa4se2CivDSCm1ZawPihkqfZgVgBhJNGqj5GqxloWSF2RWcE5A9o+CBHsClGTQJAYum
dDiZHMwGoMjwmocS8CCofQyVJ27Ec/cEjUz98c9Xd2529g6Isz4RhovVqd2rRe7s+peuf7tuYikU
nJuYOYJqSZc7Eq2NjFd+Ot5UANtWI9nX5doEx9omzp8CEoKDdWO07NRLZ1dnCvNIo4V8LKJAZFBa
rKovQ2T4Aipecak+gAPl1m5Jj/GBahrrs1YcdHnlBvhSMY9rfkLGtGmkjHDS4dTyZBNVX20LfHf9
wRQrYKXJN+ZxHYkzMjwkd0T/RMzKUcAXTYS8BZxErvlLsN7rVM0v4/tYZSuLWjoPJvBemPtFLok+
wqWjNjQaBwu6FqcWBRBMO3sZu1VAJnLdadas6JdWSmqmVDNhpezesu6rrT+31l/chucLmV1R4Gi2
Ygyn4GAXWaBglrOqoAKYPRL95fpaFj/P2Y7NbiezBF1FSSrUyPQyDpPSfgKT7R0SdoyiW04AVZty
JX9Ziu6grtIhN0gsVINnMcsuCNPNQh9OMpYgAHMOdt08XV+UtujcZzZmF5XOuD7KFCl5G2Sv/U18
tI9pIL/EtwZKVAPeqjuM927XVK4X9/LM6ixMpozamJeCVQwo7HI8FR0oW+cImCrQrlmxgkBd3EfL
BATVcSZY0GwfWVOblQO+rBMyGUw8t92WDvEfjtJ9JC+AuOIAT2PseCpeunpfqgPHlAoiP9vaLUTK
e8iH6nh2qWuyZYuH6szSzBHz3hkjQ8FyorJ9I0x5dtwchDmYN7/uG4uucWZntm16waKBRwXyTEwT
+2AMO/U82gvc1SFTm+11Y4seYZsumucqOi9z6JHJtcaUNhaV1gbkGN80ELhY+EcKrWewu103tvie
/8AHAukGmOA8+sVjpNUQRpi8vg+UN7GVu3HLXvm9Eqy5+tLjB4qhKHljvhRUrTNXjxoJQsEKfgHy
wo0paxDbaaXntMWuGrvnrO/eAMr/i5h4bnOWDqCTPoLOOxtORf8NM6vENQPdvlcwnXh9H5cOFgIT
KA8AHkftbpYTVKRVLYCesLauDYa48Fv5ft3Ckq9b6IUBazTNWs4xKYU1aFXfwC2M7o3Wjx1BLbV/
vW5jyc8BD0NWCBAKPtHMz7PCUMvYSAfgRYugbu+zqPViqMIIs13zuykIzK94i6CFDsYLcNrOwYlt
kceqU2LDmiIs95Xq0xDTwWGB4d7CRyMkKMApv7u+PH1KoK8ZncWLVBn7kjSGhN5jvMsNz668iPpZ
qIS9r4BfELRUnuEXm/y23mbozh3r27XfYT4p+xEdgRfAGICObpk7L17FvIDGG+rfJ3Bd7XJbml6D
dpfXKdErdSSAf5kJUkvOvmQ8f8Ssw7Cy83PumfkvMC89FUUOXXJQBJzSPU9ujbdcOdRJWIDP1PDV
Q7zr0ABVuTe4oJDzojYwfhsudHe8PN91z9MVuNaqWQp4Zzsyl0nOUwPcegDwndT+pTdviP4lQT89
z4/5GrJ70b//3XtDv7yZMHwK/Djy91OfPKo5Jg5Ft2M5xunjNXjIYjyYEGrA+E4MJLM7MLFrO1dH
KU9UgRR6AT0pE5IM1915zcbMmyvMQtQYv5GncoCEnQ3G1O/XDSymRJgV+O8qZvEARE42LzWcF/qa
3ZUn46Z6yA7FNtqRe8erntVn68tw1PbXrS5/pH+NTn9+9gqWY0ZYKQVqZKA0MSiCNgUff3roV9sg
q+ub3Ui50CZ2KaxvONT76BAfs5CGhT9pZ1tvyqEKMlyCawI7i9fg2abOriS3xNA65xbAQqDQzVqx
VZNTL4wNb0DEGnUbWj5f39DF8wUkx/QUR6S1Zqustb6JeYOXuC2+VPp+iOHwAwqp73ong+umFi+p
M1OzteVxzkSF8aNTVwOq1JR+DQUXRlYc/2NQ6lMcRxYB9NUHWcPML0GfAEnX6baVG+vQ/jRuuofy
KbmnW76p9vpNe+hvW8xUrAfv6S14zfDMN0emOh1XdQkZqz6gu+orBsD9Yj/s00Oykqovb+W/a5x9
tUiTDR4GnTwVSufnrAhYzHyo1vnXv9iiN55t5eyLlbQFO4Rw5alOS88FmVijvpH+S5d/LfgXApKj
6+aWj9yZvVmiJFWwipcqPt2kVY+iUL0pvhrMU0ISWLh7QRocVtYWmggrhle2c15bi/Gw65EzIZSZ
z419U4A+Zy0eL5+z/36xOaTCjoCJZlqDyYS+39DW3Bi58Ee99zU5BP0aP8Bi9P93Iz9o08/CZDFg
dHQclAZTsclNjg0dQTS88rEW86UzG8ZlKI7tNmnAWIsVafrDkOmHuh03Wm99sTOykXrUT9RIJ1fW
iUep/nbd+tI9MCnzAMOBHi76jZfGq4FQbWJvPFXskZoPKv1qpY91v3LMFq0ABA1RFjRNMYNxaQXl
NdJq4HE8MVV6HGAcu7Q2uskCkj5cX8+SB3686D6oRDDsd2lpEKlWqiPDfJRsbguNvtukekg4X+NW
WLbjmmh3Q23PnEP9M4ziQw4DJ9qioCYWxNmyFpQHNF+VxFizNEtAimhkRcKRuGHCOHAKCUJRJyjV
NR6RNTOzjSOtAmCZgoSV6MUhlh3zHTMB21lFf/3NF/p352bRHV3BRkKlcDhxXfqkQQ+hrT08WVcy
8MX1TApQtotmPbQVLh1hNCK3ynWYoa7cJ7R/1PTiHuTZf/H0/RCa+jCDialLM4WeUtaA7w6I3ncq
yWFk4H4mXqmIx7/YNkg6GpjOBrxwXlTK0qwsmsKWJ8NRNlIjW70B6Zcab6+bWQh4JipWmGTEXC4G
fmbBqIkdUacCbpAV4MYG2CrxLGhPXzeyEA4mJLmBjN3CrNR8RFtmQieZjYyQ6ZZPYjf3qiENMHb8
PVb1dMXYgiOYjmFBoQRpDAY+Zld8VuYMXG7IJgTq6LK3vIlzDwpRK2YW13RmZnbFow3gioKr8qTo
bahCDD3W0p1lfYNqxfXNA1EYfGqWH11s38wUTyKugABYnBzBfuaRAzpomYMkOymQV1MNqq4me6xp
9jYkoOYrUvNHy2ggOfymiVFtjRIDtIfihqrbmtkHvWl24Ny55QXUZpsOstOmpW5ZXJ1UKEF4ehcf
Uk096Cy7t3T90WnSd4enP2ulfHGM6FvG5LsS54c+o8FA+auCOr+vgbAAMqDCl0na78sEkBCBbl5u
M/C8g2LNzEDjmBXafuTigNnP/RBleyNrboVhH4EN/UkJSn5aNNwXarlLrVj3USbpvCyim8Y29kqW
Fr4QoDwj+sEE4NcfgKjy80makZc5iFLHY51m+27sIFXSHsDEuBVN/rUf3S3P20BTu43D5X1kly6C
dv6Q1OhLsHjUfVmnx8RMbhRRQ3IDRPpJbh1sG5znY3ukuhXGLhiWI0VmXqrXj1K4dzmLI+jMCS9r
5b3Vu6FwGkxNThc3NrP/WdbGxtDYXdzggSdl6BjltmrEgzTKUCh52CT9bZYYIWTXvL4fgUXTvoFN
em/00b6Kmo2piDfFABt5k4UpBxQ84w8Zvtzg1Kon3fq7kBmkGpK9yLobV63CvNLwIKBHRYs3iWa+
GRkIN7skVFtyS2sFwr75xozlQ9pHYPTDt+PlJnP6sMOkd0lUD1R8niYAu8Pv73DQQFdQRECsbj09
p4e+5yhWWfDwIrDaZ6foAotUN71lfCla0EeOyV1WQIu+AgbYA3sFNE+gSAXZEwEafInTB4C5V1mO
z1i9QUH4gYBnuwATuoRKhto4O5TOfBv80ZVhBAURIII3Q6YpW9uCbAoQgZTKY1mTnePgqIGZnLfD
XUvTfSV/aZi4J43l16Q/RkzzaPrKWxL0eRTSBJyUndH4EZIQ1Y3qQE0ilBBv6xZSU5x7Ld4ARo/5
be0hSYtA1b+ztPatyN1OpOHwP1y7o1eDTERW9YtmPRktZBIm5nFMXWnjextDbXpMvX7cc5OEaPce
TXD54WzfcqIFXVmCDAD8HXEcVqhIuYYAb3ni5TX3e4UeTL0KWUWCMXefBpaGVcqeautUgOZej9Gu
aG4ZCPnHpPIjktxU5XueJn5dKY9pSoKMOxtqgn9Vc0Jpq1s9ckGZaPhpGe879tapvzSUGXuBikwT
0Crye7QmaiQruXvb0x+D8s3MfrUJngpN4TUFvgX4APP2LdNuh+GoYwpBRMxXS9Ur8++F+8shodXd
2kMTOqgoQ5SoJqZvlY+1s+u04xjfGPImsnZ6ZvqRSI5RoQR64iAufKXVHTHA7SZD1XjIqoOOfdXa
LpCuJ8abWhwbZy/qFxeyjVH9gJFNv3cDI35wMCYDpmrH+UkZ4NsJCStTC02hvURcHLvS9NKCBMLm
PrT5fLW+692fcfuDgZNliH/p7pGAX5E0PxjZTa0ZNayKwOGHwoRKzSZS/KZ5zkbXi4vbUtt2eC1Z
oAPj9LkfDpSADfaRKb9r+xmIe0hfe3X6ZBvvPIeaSypDiHTUMjQNQHbdm7w4aOU7zelmaH63oHd0
oD/S1KAVd6Iwc3axtrFMJVTaox7d5/IWI4iZFN5IUzj/RrDnofsSaS92/TyWL9lwY0OwIGMQES+/
9hmON4QAlcgbhkNphVax5doLmB615MlVUh+/OrM48MGV34xkY0Y3ce6DoGYsy0BKCxIEGBdOG6/W
fmutCPS+9qJik/LHFKUEcLKF5kD92gw46mkSD0fMu0PIB+SsYA5joIZ1LESntvAMLXsUGUQo+let
geSOiMMYBPomSMrlsU2BDYIKg4AsQ2X/6Af9OPQg9MwBdY5oH5h2fWxcQG5jsONbXxvN8rWc72v2
1ij3LOP+aN+lkPYquy3jtwrGzRTWbtxS+MRpY79Iigc7Z8+0j7ZSibak1B6Iaf+qITGRFaIJ8o7v
7NSALJU8usOQezYE+aBQTQ4At71HZnXHNP5WpQhypIN0Ugop116tMQWapTS01RwCWF3xXe37BqpT
6XejHI5g5KVQQTIdr1Dwn/NxihN9c3QFmtjgMbC83i1fTCKOlsiCurfuamK/FplzN6oa4Ho9/TUS
zMoxTO6WpAfoMdk3o/1aDhGGnS3rJkqAzsXABDirILWUVq8utR/S2i18s5J7UK5+Vw1IXPVm7hVc
6JjB5o8mrcKEGPscxMWZk5q4GFC9MNo/pO2ZitlIOKAFhJRtajjOcmnW14VUxrI7oXHhOUAkNC/X
c5qFR/25AXeWRQtRskg6SJ5yTJvk5TODtFVbvir66OmSrBQpFjO1qWWKQt0kEDsljGdvemTrsgSa
Bk+34b6nCOhIVRTIiFQuDa4va9kSdg09CN1GYfDSEnQaa8VNenka3fbRhm4J5gu2uWaEolwp59rT
J/iUExoYpwEfDNL3ObeBo4o4ZgLvENdObL+ptmPPyr0hGiXA7dT54HVOPZ2iHcMlB8kbgzQNZMbv
cOtDCYpptgci7KPZQsDM5iZiKe54XN1I0ixl1xrI1oSl/Fbt7FvC4gKaXOK2t8C2B7IlqIzgf+Cs
HIK0hxSuwQxr05E6D0lajgHp0td2oilRCjMoW+010vOgnQ4yi5x3gifIrqZW/mIJp9pIld5HZZ54
fQTAeA37xdC726Ytat+gvPLYYNEdhmEj3zDbTZQ2tgciamRBRVECV2zrG7dVzU1tFtxzzPrEs/K1
jeTPHHrnG0y7IwNozBhXBf9Ba/uWjMYveD8ynRxsw33cZSCJyZEZDOPWTQ1oCqlvgxIZ2zGKQEXZ
4cKnWesGVMl+/YWvnL0fZmeMJ0ZH8/8j7cp6G9eR7i8SQO3SqySvcRw7cdYXIUtHC7VvFPXrv6P+
cKdtRrBw+87DYIAepEyqWCxWnTqnHPpDS1558gx61a1B7ztcPdftTB61P3bExhS0rboY04gormZ3
nfyZ6vuGvCbBXYgYct3SzMNL7Dg1QC8orEaZWvUfI7iJrt6w9vu/2VAuT5g61EYLInW8utQnDAI4
hXqU0jko/OQxPjtbgpFEhTNzaEYcoqJyY/9TimWvDwHmhYLP3ywH1ARjbMJJFpwAw7rUwBmFE+QH
1t0F8VtDP6+bmBoRwXv4fzYMIdaWclVC+Qmx1pSd8kldymgyaY7vaUgtXdn1Iyf14jfojs+4w/Qu
/rEr1ADzzg5y1Gv6A0XSSCrJiaE4VoMpnw1zL+TJWPjHkvC9MtyvkmSFKP0o0boAFTNexutY72YG
lSaf4WcbKUT3MEZFlptwCwgbr3pb2oOwa2aeZ27Pxp9wdlUFURIGcYBv1eZfTZAtjGab9k9hNTMt
PnlSx+ovZvvHlqBwIyodLy0jbHFSDXmvFR2SYnNlGOUM4HDOzLjas9XkSqoixmPDWsyNKCD74Xhz
h/oc2mbOjFDwUZCnkrZBTIBiTasWDnCcDijMZo7q5Kc52zOhCMNMVlWkH6Mbu6HpoWKQKuOPzFJm
js3kxX5mRwgJUqt0YGPSEa/b0mmse2TkjtT+ysYHwXCKIGslpe/XQ8SkY/9jUgbVg/CdGstvcPH0
hzIC3XzJb2PMalw3cfUbwYQQDFoimZXK4NhQc7y1lWZbMqDJCTQyrtuZW4oYCgaFZUkNX6BafQvQ
z9IApd11EyI/4/9nxzpGjFFfNKFBIpyewDDjKK7HOLBRQ6/bDDd4Qn333xgzfw68OdnxKXgNOPn+
mBNOkZaWQ0wwwHJQRoFZWy02Udm/hnX3LKdN4hYofDtZXO10KdhqDJ31dFhAPmzZa5hDqXRWOCrD
y07l/Su0EPelSlDFQbcQz5nAnjkkk9t/9luFo0iVSAOxZQHnhWops9+5NuOqUzPeKFYjZlkElBo/
YJDQYQqkpojr36wC3Z1NnNbAeJpjMCe4rT17xXcjzsm6Z88FW/jyYg5X87tY/SPzPvsFQowGABSZ
fRf2h+CJfwOICQaj2/IWtN78VT5CZ7N5avbDLXkuGyi9zOzv5DE6sy24Xli2YRwzDUxNfuGEoGmz
9G+OMsuMh0/GujMzgsvJkZ+C+VCqDtot+yZPxhNXl9GbtYHyyHf1Xqte+1D9Cnun/Jvr78yu4D4k
A51KyIfi0MWPmbUlAWopZEfBinF9gXPbKMRyzUqJWVJEiZA+dvUD6mXV3At3/BPXvEQI49AmzGkV
KexAuOmoPvSCXgM793SUhmxoNErQ5/hPa/qNkDu7bG0m50nVasUhJOHOjrniSir5jqvi38/mY7gZ
VFooPOE9LfZyYpJ2tYEewEEqT033Kw2An324vpSpKHJuQvg8ti9lJPJhotQIZEwoBHAh0d7OePmU
E5xbEb4QVVqzJgOgIL3+HaPc1eUPrHz+Tyv5HdvPPkqEpkqnWCY7lPLwbg0xmOs5yu3XjUwsBARN
mNoFHxTaeCIPCWnsFrJYQMUBo42mUOVmGfT30r9o4l2YEeJeWOtZbEk4NHX6jalkJ2E77kXh3Gom
Ys+FGSHEmSRq9UxGeO1sCr1JyHH79SpuniKp2FzftzlLQpQLOIYpeTZeVsCG2sXGDoqFSStHtUPv
uqUJh75YkxDXKrsdQj9Dvh1CayfloMFBc+i6iTknEM5MggKIKucpKmogs4DSt5OjVE3JHM51biXC
oenqJgJDPrJgy9/jWQwqsOjfH8vzvRIhRWXoV6FR4+4hGiRkk8eEx6vQXlzfrak04sKKkI8OKriu
Mc7VA6Dfe/y9f+CP9Fj+ap6zG/1YYv4K6DPqxaiUOdLXoP63E6splwm3yY3caHL4A1OPBgMR4kkn
L9dXOOPcIhlFw21IvjZJf4D43m3aRB+mnS+gZbuQoVM4s5wZp9DGfz+Lch1DnRF6ktAdyYobiQ8L
TMP8t7OqCVHBh3IxISl2LEi/TfC8s8AN8+cmerq+a5MrAVzJIqCLHTULLldSqXFahj2czwdmCUTy
1Rxj6PgHhLQAqjp/DAjHlIat4qsJrrZeJ6+hPHyrJrorBgeLtKrk9zUPH6+vaDIunBkUDqwMYF3k
BxWQiLX6kmXlo5b7TzG4Nq+bmXS3/5nBJPflxpV9x6DmjI1j8msAuSDI4jpmeAR35HU71/cP/eRL
O4EUtHbfgwihiqAPjMyKNF5rP+b+py13fxOJgL2xLPSfQcMvbJ1KBhUUlQHKF+WTFL5WyXOY319f
zvgnfriDAqrDcfJZ/sEGp0dFyjGowA62lIGXNN5BA/lAWjRFhlALliB+6BYkr+JTAPTP35zaM9vC
9ZfUvhZYEoHKV2HeIVN58CM2Y2LS+c5MCMdJoaB4rSDOcOADxkFyuivUwIPq8szdN3lqz8wIh6qO
mEbtrmcHMzm1Wf8JyaW5kvDkSlQDXSRwpI0qE5d+V2GCNVcLVOu78F1OZPRDQkDlpJn9mjxFQGMB
7kUslYi8V6SXC3UAYOSgK+aqD+itmkDKPmf1M23kmSR7zpbw+dWSB3bhAyZVF6DjfvBxK5DgibVz
T9ZJO9AyAQoOrL9oLF7unF3KRWL7eAhlvexy5VUHFKVWn2x/5ijN2RHWw8H8QquiRNGeolkao6OU
lm6XVADM9zOBQR4d6sexPVuT4Ne5UttlMESgmeeucZSXZKGv9Q/5AwNqN/rb4CZ7hifLsnCT1Rwx
zKSvjwBUBe0C2RCplzLoDPDCaNkhjF7r8NGgc12caQMammBQ7QHYVfB0FKCZalk4TIa85kQZZ7fn
tm/OhHLpErmmVC0gQZj3XJovxVfigcLJ6xbKMv2qHNDWzWpETU38I8T+WZR6aZFpWRA2EnZNfwju
MbvtQh340TrRjb6VttYNuQlX1wP7ZLw4MzhuwVlKVHZ1TJUUKVGh1k5LFgClok/6dN3I9D6CgwtK
W/hcP46W5CecyUjGy/AYVw+WNHdFTK/ijwHhTEFBKZYh3oR+dnlbpUcrvO/nbsDJNYxSSpjcA5GY
6G5BZQ3gFunYQcsh3Bm6JUZM/mKXUC4cC4YopIrIbR9wbrsfdOiCUuif1txlc32OqRItqlZ/TAhf
2899VZNUmJClJX2Hppq1SnYAJmm/pyBLr7VWHfMy05NdILSc6kiXc2XiyX08+wlCmK3sgRV9AplB
dC4dje4s+/X6Nk7NmBggMTZGWVAAhYlwhjIJTiiBhez3lI5SL9V0OSq7NU7vdvpSA7oMwiROssCI
M/dmbE+t7ty2sMGFbdQEbP4MEaOUFrLv1C771YPU1aVQAnQ0xbOLZeZKX9ftTppVRvEqcFhgXlTI
AKMwNI2IQBIpNY1VrBdbTas3101Mb+sfG6JoI00GDX95nDjB8FOByad1fWS9Gy9tt/YA1tVc/waQ
xds5h5k62xgU/mdtYkZDwJMaVgnSv8xcZ8m7aRYum6O0mKqVj9wS8khWDoYx8dmmNJIhYQSdHepF
saH+wlppmAX0AVFZ5TY+XLhOjqDsu9XW8UwAnpoIhmkUxGwIpkHtWbijQV7YdSkpodO7Af3wLSSW
wausePnd3OzxpJOcGRKyz6qWEwOa2Ygv0i3JEoj2zXGpTOYb52sR/LDSB15oNa4vaV0v2EJdAre6
Bpot7xbhR/1pgi86XkiAoAOs9xp9zHjo+NfFbOfMuljETOWWDr0G+LlxtFzmsoXmdg8a9WqMpmRO
vLS8GsS6ZuTyemU8R94c2+Skp/7ZYPGKYCDHaSUL9mX1vs6edbAOsox5M6sck45rqxSSEhD/WE1e
IO/xb/2V9RQtoGfqtB6Yio118J/XJATTItG6IQmL6iCbgBmqqWMBZGjWc0M+k58OmTdkiUGYiTN4
mYbERE/AemIxsF6AQ9Cm6IwnFKwrcFhlWSjFsW79Paf92sz+qos0Mm38Y1yUlhvs2MSgM05g49l3
se/k+3QRe2jU2Xucxbd8o74rDlUWc0d/0l/G9Y68NoBoCic/zUfplxq3cdOFuzbRc9fI810JGp+Z
zGLqGYBSEQQ5wGgNRiXhzi31AkxvFVROTboDumfHgZ7PVPCD9qDDiFwMFMwYnFwZCv3AMKr6yCB/
+TlZbBOaFio7pE260ZRgH0rEBR/YX7ynQWmO0tA4Yw9bl2Y0qwtplCDcsLhxA6J7Vfs6c9rGPyGe
Ng26EhCiBSckqh+XJmLWmp1fUERnDTdDsQTx1c6Qnf6IEbFlusSdcP8fLY5h/Cwj51FscDOGRfmh
RQRtV6FHXrut4QwYjrUPcz3UqU+lWWiS2XjyAusqfKqysrTUSqTu0BXgQC3oQS0QrMtZ0N3U7XNu
RwhbXZLFgTyYELTWvjXprTZnCm6Td8+5AeFLtZ2eY/odeuPNsvPUJV2k9RumE4ZyZe0w3LOQF9qa
6nctOg6y25mLOc2w6Y0ER4sOeJyGOHb53QCdgzx8DzI4OXjSLclhwH2y7HjdO6bipAZ5X/Dgg6Ae
RC2XRvIcHbTIh3PESBbosVnzJdZ1M5cqTNUoUAQBGo/oBOgFIWCE0VAzXnZwiualx9Cv7oP1uoxe
I3uukjS1a+eWhJdblsUk0AMMAtCB7bQsv+0HkKG24Vxna4qAHkWIP0sSPk9f8NpKdNYhw5OXDcZj
QBm6Dba2q6+krdxvouUcAGPK488tCvmW6WsmTaIeQuCd7egMtPeZtbnuDlMQnxFUPQZBJK1wi0t/
ULIcimsmPlSCwaUEvNrZ0veMjQEc6KJxw1lQyeSazuwJa+KlPSgaBtwPRjm4bUIASn6YWdIYcMSI
CxZewG9UvODw35dLAv0HB7l93oE6e8zgEhRAAHle5cvsVlpetzV1ms5NCaG2yHjXVKyCWDoIgUbi
G7bUltVq7p6fYtkaWX//tyThOEWJBeHvuoQcs6wt7cjwWo5J3KwOXQokpdMWpuE0Wbztcx2/QOpW
GdFmwuPkhzv7CcI58zE3ZlQyfoKc4iFaPZogr7y+mVMWQCUGwS/QVI2Fv8vvJlOwl6YxpK11Rjck
UF+0YvY2nrEhQoQ5BydAr8GGHTrtgi8YuNEwN7RoGod/NYv4PlKBlXf1uVrj5OP3bHFiQiPRtqrT
Aerg8SbznUJxrO90G0OrYxSxKAYXBYUGmkkOZppWf7GtACIC9jhSp4lTwj01lMzKwg7KvebC8EvL
ldq+Wlw3MhkdAcn4nxXhXIOnT25yBVYwQUbe21W0qD40gIBcczui1AKv+Qv2YcyfYFwc6eFIACZE
rt7gRpPlVnsA8varMGIJ6iPRo19iuu762n6naGJAwbWMBAdiQuj4CaePQ5xssFK7PRgMlBVpJ781
lYWITJOnmphPhu1/JTxYWEYWOhUv3nlmnCKJdY6FikOPeTzaQ9ZaS7aSWt7XoXJnDOWrDV1yB8pw
KwzsBo5U7dM4x7zUkOx43ezk0lqlCdyw0tpXTa+e88D/FUCOisb4f8fqULms8FdVGYG6KUzfUt/I
b/oMk6hhXUiYXwWAMiF153DawsmBXbGaZaXJ6cIv82TNky5cyGVCMTCZ+E5m5ce06/Y96TFOM6zq
hm2kCvNYMpPeIMRxU7fBS98DyWVJ4Q4zyXsuZSczl/J97lflNvcVe8nzzPYwoGgsBkBf15Sat3lG
9lwOjphL12Yi7ySuAR9dV6C1jbqHWLGSjD4tuQ9Z9zH0MurIN9ah/cRXANx/THUVh9/oLl1Kp/QG
olrXXWLK+pg94eGFHhYm8AXnq1TOdK1B4JfWxjHbyF7iDWvyK7uDIsUNWyotyp+KVz6ER3NjnmaM
jy1mwR9HZUkNlWQbB0A80blNZL+lUgtgWrhsgujY90Ph5FV9BL3uEnOjS63C9CbPBsx8ljP45qlK
FwqEIzMnXpwKyMkuw3RCqsjCWFOLNLleDMtg3R7xnHm2vGDTesoyXOdec8vWcxnlFDcA7OI/1m/a
aZEeh5Be10kotwfrTX7hi+YgA7yySm/V9bDhj80d24OYCvSdKxQTj7Kru8pN7hEPj+8FfyjejHW1
7/blHUbtq9VciXHq7QDhOws5NbqmY0i63JRo0P2QoXqD5JBbGNFe9F7o6s/4Ma8jq1R6MCunemeb
ypW8uTTxdzIt+sO5ceFl1DSM8BQVCCQ86bu9bsG1t+nv7IdigynVVXITf5udR6HBdoPEwUtP6Bo6
yaN6UlbGzHt6eh9G6laoxI/ky8K5gGaiH3cdPlKy61+qTf7OUCy7De/kvXSbn6rBMV2yVHapl63K
9fVjMXG1Y+zKGiXnRpFNkUbE8JMqbJMOnyBfaEHkJv7cE2DOgpgCyaXcVylrDwo0SaBz6On1nJdP
biAGstByRe8BUAnhdDVdrAxV07SAa5Fv867aKIthEx2lhb/kS9XV39VvxSlce1bjbeolgCIIMoTR
PFhIBRfGwE9uNQyWk112spf9DXXVVXxfOelSmq0KTvUpL6wJPqsokNiMBljzH9tv9hS6sRcuySHY
dN/DolyG27kceuKdeGFQ2NiySpoyHQ2mMl+WWeg6iZHOIIbHJEc8iCaQtpYJGW5spWDDGDgg6oYJ
ASylS50mriM36NNPxU9NjxbdV1n6oG7gM2+4iUcIZpswi4D8BBSy4oBsX7QGyQoIZXTWhpqxy5LP
zi4cqupOhMzA2GrJTBFh6iCcWxQ+HmmL1ucBNGFK9dWoNSfEzNv1wzz1tTCvBQpZ9OHGXuZlPE2z
NsGsjt2AvCtdWERaqDpeHXPrGA+s+L3OrIivAUYNKHtKPjngLEJh4FUC/jFKH3ttbnBrajQRuo3G
eK7VcfpRiIuFrFGQtmiQ+nQBWVbRT0xX2hftXeoWgAMoO/BGBEuQpPzFNp6ZFbJylqZNJ2NC9YBp
4H2SgYOhhWRvP3jXzSjjB/+xkQqASaO+MapLwueCvpGVIdOEiA9N9npQrtBkwOxNxonXtBBwsFT2
0Sjxk1GCCiIHfUBD9JcgUSwwKSgfQaZ0TmWydWxjSrm3+TrPhnvFqnKoGw7vaVOvkMcEMyMYkyEI
+tLIIYmumz94tIKOhATy7AP6kb6/wDj3AnEWrUiw2wyY9YYwabSc6/BMehzop+SRhGp0h0u/1rM0
0SiIOw9pb93E0qlX622nncrw9foXmTyhUGrXABbFm0Wc3NJaGpmA+kPxT8WjckjYmy7Pjb1OnlH8
aRD8Keh5ig8wk7CMpCnWEufJtqq7k0rKOw1TW3+xlDMzgg9zveIgroAZq9S3ZqCsDTIn+Du5W2cm
BPfVzCHmFYUnUCCqInVPpMfra5hMmoH9+GevRKy3lecUvC6Qc6OSBF0zMD9kvQKURBXfY6ZhCeYd
HwQ35S3JmxtMaiyUUO/daggbr0aTxPUVeQlBlgrSTumT5f9NtLWhtI4EFqL3kEe99EqSNXGfyGQ4
FGnsDvFJV8DbMpMaTnkLmMqQFsrjE/o3zcNZV6JIJFrqGcQhteGu1R4i9TOMTXdmm6fi0JkRUe8k
jgx09xmM9C/at74L0NokD8ZLeyiQd8/lapMrQntqhDCif/Q75p+vKE0H2QCzGDATxFNttkjJZ2L8
+1FsC8BcG2OAKmKU+LAwatXHfAMiuBWwvS0pa7sHs831bZtw/wsb466eLSRufS1jMYIFKKQWBKVt
MPVctzCRGF1YEBIjvbOUokp7yK8VTzYHyUxGN735Iuv4nzZzLP3tur2JMAuGe8i/jP0o/cd9FPfc
91GtHw5BBHqvLleZU7bZCfqrqhuicH/d2oQjgAQFVN1AN0PbUGzcSGqGenOgY1DMvjPzdUu+Mxi8
bmNqB0dULlBJpvZTj7bMq0Jpe7AXyhjhGeDe+cq0FVetdimX0eV+um5uaknIJ5GojMAZtJcvXUIq
MjzlQkSEEu0uUmRe0ZtOmtO5Azv+HSFxGJVEkODh5aZgEOHSThi1hWUVPrg5V3bltav0kTygBlW6
kLNemHOOPrUq5N/4zDJQhD9GahUJ+UdjYagUpAMydDw52Q3BX7AygnUWmFL89+/n6OWSAsOCeGQP
qcEEiK22aTwdeYxSzGUSUxVX9FGwZaOSJoq742LPTi0NAQE2Q60+aGpMHCLxNe/V0sNH1d3A1D4V
oHVcCzkfKhZLm3HNBVgABIrGTg0A1bzuLxP1bfS2EdYVoGRRBhZ1QMqelK0fRCVSaSco3R4N1HSt
PoOvztw323APWcL0tX+jD/pMevDzm8Iw5N1REMPt+qNr2jDb6FsAvCG/hImcJQVzQDIHLpmqAFs2
lLZl0IWj/CRekNDO6/BMAAeR0kDABUyOzzkI0haBpT20kn9SaBovDCkzN2WTUqe2/Be51SHxax95
3YInTk4ChzA53lZ6Gi6tTtE/uKoscmonxw7tuUcZhH0bVtb5Y8QGywWJ3magXHWpVrKTBqparyx5
f4Miz7CAfnq2kxv/S8qK29Awof8IAXpHtu2NbJVrv1K/26gz3EpNDnJD/BXp8wdqoWUDoUG3GYjh
yNR89e1sUWTqbeaHyzzg97QK39tAA3MJpnm9UtaeiiZtHJAi3de5uk2KZMN7gBgkHfo4XVWuYsN+
qoPQ9zJWgB9YDU4qV79Ku3pUTdOrae/lcTygtC1/mBXkMaAWflsnwKlfd70pB4AOMa5H6G4CnCIM
5OiSXioVR/S1G3BuWCkg8Rq6it//zYoQEFUe51oqgyhMLTt3GMBxCC6mwDZnrvsx07yMhyjeni1G
uTzULJRQQah9UNg07MOMpNcwb2QvJMHSjou9L0V74IufBr14ub688d3x0y6Sv7GGoBniPIYa6EoY
ZCPyTdKdvD7EFFqikBgtmkcJKnvXjf3MN7BIC2JB42sRPXUhcmkkTbpBA2xJLsHY3tnrvjeX1038
TABgwkbzd3zbYa5J+Fxp1SVBYWP6zK6QXlCICfida5CHuJvJbCbXcmZI+GCgG+K2NA5x4rHVuL2c
37Z28Hl9MZMefmZDuCT1rmz1wVKrQ59KC548aTT22tJYXLcyt5Lx38/uE1/xB62uMHBmNfeEn4J2
7vadNmCCbQ9vUji58E2iqo7SUAXYSmrWbfxBtblh0zkDwrcgXGGt0gLoq+r3dlPeF756vL5H01/i
zxKEL2HIUWhh1guwNC13dOm1MyzE0pnca24ZwofQOYnzOMIcUdpna56Fuyb8C4dCqwISmni5Gz/E
xSMI8NVhgJmNgTGHS2iV2Rtrlo1warPOrQjr0NJWagwZmxVVwaLL6gcV4+CavLr+SSZKazgaeFMq
wBmNpNvC410KjaT0gxxmuAPUtYtZbYAj0hU59G6TOJaD/nMDjllnru8yFauRRCLLg86agrzy8sAM
uV4XoPrBQMeq29Wrbq2u6k2zmntmToUyVZVxfQPfjb6KsD5a+D0DaqE64Ey5ffxao0qYVq89+svX
d3LK784Mifj8zOryPjEKjB5E74ZBnXJusGLKIfAiM/BaNlXUqYXTEzZ1nVdSyg69+tUADZyrhgNV
uuurmPwqNlSHoLQLcnxRGIw3NB9QKukPcuV/x1l4Y5b9PSimPygDo5Q6tE9NP4AYTpHnMvLJD3Vm
WfD3DHAkVAIscL9rfACFFRzRb4lTJfWmzcmM7sTPjzVKW4AT01DQhoYUwKXzlZjXgF4x1C2a8L7q
fxnhx/Vt/PmtxkeMhlIl3pxIeAXnlgo8Cw0Kprk+A1t1hzCHh2ABqtvrZqaetedmxn8/u3R6ljLQ
YBT1uAy76xbAqawC3XZwWawUvF9MO9pctzi9sNEBkemgcjP++5lFKaZ4QYeYQjGz6j6Ni7vaqh8G
Vs244cT3ARQdszSYocXXEVtBiZXETKkhqxINEKPJu/VQBDOIrJ97d5ErioLSQRIB7lhE4NowoTXg
MyTjKbrPWb2wSjXY3Az5vx8/RsYG1n604AHPwrvrcu9KLWl4kfrFwVIw+EmNk5Tac1HoNzxPTEXR
SFCBLNDln/rSisJ8rW0Y6H12YEC4K9/bcm9A3i9amUdoHHQLeaWd5FW+q3flSdkZ63CRrOQ5lMPU
5p7/ivGwn7lJhJmFpAQ98AFFFus2PMWHaJ0t5WfpPvxQAo982qt4PTxGD/U6nWlMTJhGVqzhcgam
2v4x+GpragXe2RxAB7AgO33TF3hRm6qT1hlEqSyl9rJCSXE05pTFfvPnCFt/YVlIoDQ50+2RX/Zg
1u1epvWjnZvgEIc8VZNv0T3dZUVQOIyn257WzDXbEFPBqeVVFcsXsu5D8YQ0Omhl6hgKAuDDLhPt
PkyI4ao+UEl1Y4BotHzExwX53vBYZVnl+nXxYtYGMFIJ8SyjCBww+L5kpHltVBP9sQ7lresRYELB
EBcAKsEonYDZ6cckZjeEVhRYaC6S1dhhB5/9L/CIr61D+Mk6bxzz0VcQGP8ynnMvejU+2q/+UXqd
Sx+Uye989jOE3Y5pggsR7E/IH3AZRpB02PO9tSq8fqliVMZTAsBZQo+6iQOe4J0NiivXaF0fLKat
4rTIdLbJau4Sm+iKXW6OcEnToraivMGvGvliNLd2/cNQo01ZY6SzcsoHlGul0/UPYk/cnJB4V1HJ
Qg9xrDheHjYQfre2lerNwWjbxvUlXABWBk52amcYeWz1LzCQ74e23yaR8WnmtF8SjL4A5dGjyYhi
i5aDk73QpMHVk/TRaAPdKXLrTWUycZowUpyulneDpe3SJi+XNISeBhTt7C3lw4s/pJvEGGonpmQ7
mJiWIC0kt0wpcljbgVk6SNFHV5qlBrk9rZEfpba+q+v+iRU4+iH97jl54nZFnRRMo6h2DIGjgius
Ir3hgelc3pqm/qnn1ZsM57K79KMHtT2NJcvx7aB0GFGXjZE8VCVtnV4qC4f08SE07NyJZfSjMy5F
OBwlcStQXjtKZr5XAb+TtEp3dR+wuyaAzGEpNSDEGjTIXHUFcKQBNNxBdOlUYI9eFWG5k7gW4JJo
gk0C6InXB5J0p7Vy4gA7r0Oyo38r5Kz3YsO/4TTU3CpIuKtSGWOaifkuoRDpFH5YepUBqcHUrzOv
rIK7hJG5dH70ejEGYVwGVN+YM0YRRbhjoAue9mZiNUBS1U8jqFraU7dzmcdPyiyo7GcygEvaQD8K
SD5AJ8QxBV7pCkG3vznExPbsqsGWoz3+dd29p7wbykYoRKB4D+YTYUVJIJs9hHraAymsrV62r7FK
PyM5hNbRbCti0haweehq43rWRFtUpqHNodYD1T9zSeOnPLhpEZbbUvWuL+pnfgNwxpmhMbid3Y91
D8xJHsBQh8q2BSGVOpgphU19m3MLQoZbVWXjQ2cBCCF5bWfbLF1X7UwSPblbgDJaJmrHSNUEE20u
tzzpTfiaDZalLtp37LEx9pL9V7v1x5D4tKoVPpRUw42Tqe2yLn03Ctp/X5qQbdxqcDC8CNCzufwg
lEuc1iHOTa9i/jGynU7bpvFcpP55OBUydhw0QBxRQBA2DJpghllEWXPgoPiBQo589Ptq02nGxtaK
D16Um7jSj5mUP1/3NsWa8Ldzyz+gOnlggr0+bQDc7290u1PWfWX+Umh1V+ggA5Ra7daMww1EBW+i
BBEbWkdHOuSZYw4thboLgP59DJkshadsGw5QFzIC/UtT2LBR236fcX1fgXF2mSU+xNlz09H0boWD
BL2Nerjzaz25SdFesAuU44P2k6h24tomrNN2S8NRErXin5om32Qgw3AtySqdjquWA4bjdwLEDWA/
yYPOU2iRhNkvGxIdjlng2IBiDuJKev4NjvzXkDX+IiD8l84L5iR1dJPGAJK1NXQ28Ip6R6Hz0w7J
be0biSPV6alv+Irl2apI00PE/H3c99veGrZGTtJTIEFpJzEfLS38TApyamrTWLCAP3a0f6iU7IbE
CgDmlB8lCYMyYZijSaqtQ6NZY17xzuL5u1z7q8BMjpFKXjCBOrgGa3AHVADGyOZtJ6k7mjbbOm2W
upmeEjlT3ZzFTx0I2ZCf2p/GQNYdw3XSdmq3SKQQeiuWdADx4clP819d14MuW81ewbfwyIApXySD
daM3UH8ZioUeJwsjD3VcgQG0r6LsLhr8115poIjE7i2ar8K02DSKsvEzYIz6oRygghY0O6LSemFz
EAqlZQNgdKke0wFyREEbPDZZuyIsXtBCgfAK+EacPFaWEujisjpli6aIaicskWEx9YVn1TKO9cE1
lWHbRMUHLZmntuGvDuIPVouB6dYwf6khILeKsioVtXJt0JpZhU1GjRrutAFaJWmtHBs9eVd6duoT
60Bs/CYrtW6lZvAgRxW6A4FGB+Tt11pO17kGgRrJt45KQR9MO3jJTONUtPlrYVqfcZkgJTTsTTgA
0RtVBwp5JVfKSexgiqt3ZLP8Bg/5nZTpD3Vb6LdN61uQBrI+lIS+NdIA6Qs9gBSZj6JYwYAklXsb
lz7/ZVvFCVD929SGZA3ztyrkp13MFZ1w9X/mGn22SQRZi3KlackvoFlkF0oVK55b+4Tr1Z5lqHT0
SfteNcltGKmrXNd2KiTbHJRhIiczyXej2pu8yb9QzgZ1QF7HW6mqllmk+WhMhoHLoHGkt3xl9sMm
j6qHEELuWl9+5Jw9qG1ReHIM2aKOSr2nW5C+UM3HMC8+0Bb/ZSq12+psZcn8RH2NuJmNxCWOzeey
ir9CO9oqSvmkqdKNpQ4nNetBYy37WwSFY2dLNx3vVrVSv4T+ELsaofqSGuWvCE8lV87tBvwmxmNn
x7EzWFCCq/DbvVKBeBc0RdRlpfcgWwnJK8RlslXgs8ZF/6/wUGjgO1/hydak5A3BpgJHk27stah4
Bcg99rRAS7xaS5G54hnvNIn9cj1oTtxuCJmmgiRqrLaJWbVkc7sjBkJm1m41SqHFfmcp91L87xnD
0DSCPsuIecXItqihQ7meQe4twjum/DTyweEQsMO42syrbby/hLwQBTQ8hwGCQKtXHMKBSFHXSLWJ
1pT9bupPvoQnSXDfdR85wtL1jZtg1Pg/xs6sO3Fl2fNf5az91Het5lwmAep1z3nITElIzNjg4YVl
Y1sCTSAECD59/wLve3dtV3W5i7LNIJSZkZEx/jOSLDlb0G7oUyAdX2JE+26tStspVa/A0Q8b/Zqz
tryGU4y+wyT/Iof/94ZkCn+wosr8RMmwbkRDw3ie1500iD2xdeulc7kv9GXwHUj+F0aVbByxBYfa
+hlOZB2TvKrXVgUGb6mbNc7IKuqqkUTfUPBX2tpiQymBeYFBf43JJ0cAbVZoF9PmlZR8unmy8sM3
9s6vuBtzp0MeyZaNF19MEft4zqzr+UTiDeGWWQ6FVlBnalN13N9zwzcN3ZjlhznqXWt2nCfngm2J
YOEbz00kh73/IBRmft/QrzhccP+gQ+HynxByadYoLLsqqMFTiwpCJ+mcM4xx66i2wpcm7Cjbf9Pi
r7ih02sT5iWDUSfg9Hf24wCEbVKck2JacK77IT8Mu2zKBTLwDQVbvyJhlwQNU9Ui8/sV5dNKD71T
61qRwOzV1ttjp+Ve85DETO2wSLbF+hJeX/aNTRAm+ezc7D00W6ugbNVeT41L0CFdcOZQVSr9knHr
Rt6lgat+fOkdS/e6abh5Go6SMDRNzi3snTknp17shtf6eVTEhRc2Lk60aq05xbJpts0Ox/d1oq3b
unT6rS3AvYraD5/Bu/9cV/8nfM+nnxLp8O//4vU6312KDeXUvrz892izLvJD/lH+l3ztfy77+5f+
Pdm9Z3dl8f5ejl52X6/82xe5/5/tm5fy5W8vnKzclJfZ8b24zN8PgOJvjdBTufL/98N/cKYGd7m/
7N7/9cc6P2al3C3c5Nkff37kv/3rjzYu3n/+ePs/Pxu/pHxN5+v88I//NXh/TzZZ+B//8A/JS/Z2
+HqD95dD+a8/7M4/7SaHF5MColQSW5e49fn9z0/gfkAc7ETpcJ62fJLlRRn9649ao/HPHiWWmnjr
En++wVQP+fHzs+Y/ycSh6wgjUX7Jav7x3z3925T9NYX/yI7pNMdVOfzrj69bYcgnsoeDUFSbMgxU
VvkqW9pscbtey6pNbbPdkDPzJhw/2fO7luoM3mo1Vf8Grfh1a9vX9r6KmCKJTt1zdW57j121Vwe1
UVfFMYfqOf98omlTN9RcAoGF2qqgaZyXSJ3VImIvEMcRquUPc/cnRX6kwG1F/qBtf+rRl4jclbPT
as0MCgz29OgVz0C9vsrTx1xddKoeU5WqZapi9SbP6PcyUtmtK6myVc5PQ2Xmvuac1DBTw2ml2Nus
KpVqXIC74TRTDw97M32Qd701sTC1U5YeF2pRV0Ghg9Asu+pVCMFphLTAWGPzkei35ezu4/eDFUb+
0bT4abBfA7Fsjsg4p77tpaqrng1Un1DXVwGEUa+hCtWaXjIAYrRqunPepw9PdDNSH4vF4qjo5iRX
jzM6uFjQ69/3rVH/Ijt/6tyXeCzg+3hntenco5/rjYqd+wreOKjXrZn3/JN6r+n5dJpAxvf5/P09
1pDby3Wl3ivI/f7+Pi9VrKeRmVeqZ2r6fWXkg0q9LC5gLGGd2dtdaD5swxCWb1tvpc9Kft7e3mLV
04OjGrwtC8NfeWNJtEeHZvYx49tqBhkuanb8xta77dX7HfuJffGDzk0uh6gThpe2t/L2zALHC0L7
19cGI5cJyczk9aDurwwv1Xv9HvKEU6LVu60f6moxHr8EH/u+MGGqZsKVGxOpu9iN6PLwaaUWmV5y
pLLDtRf18fbNlH2JYP40Y1+sx1PnkFHxnNV82OuG2YS6N90+7FK1WgNOq1l6+/5dDU529HzDwsJF
PxCsdaC8cl7QprDwq3DqBnqEap7q9MYNW5fd5oiUvarMyXRBSlDvQ5VDIVKuVt7ZOTryjv1Jaku9
WWpUmWf5BidHG1Z4V1XuRduIolydnce6rms+fpa1GYtAyKF2XRM5CYAK88hVW79OYodjFNWQtJEZ
DvcmHVba9lL/6aqfOqz6YU+tS/XwlAHUkJ+nh6PhN2db6Z18CDez2gr9Ujm8OW5wjtvTmPtlt6vr
rhW0XWrdueCFVbAxHx9HdZfo3liY+ch7IiW/xa/9WmBw+KXVApkPmuHv1E7atW2460LtCxTl4GKV
e6lzP3l9Z3FdlZreZ0YkV6WmU0lYvnDSArmTu0ht3I8P+hmpt9AketlSy+Xb2+y7jTk3dPbPy+ev
/kn/f+AGK90UVRwjM5Z13aSLr/d7ner7+QEBwsJBLrMz/CZaUyfzn2044yYxpk89VSCIX8g46kBE
shAw0Sxwlv9HXbExk/WOtLhjTOPFtwu/8f+QxX91/YtJ2ijtVf26grRdWDGcC6911RW+4zRM9Yj2
ET6k4jqvhNfc5zocyQDUs+U2bxc/ynflIcxMfTLdcnMKTj5e3cpFtMu1sK7zeDW5yvyTEX0lfCy3
kbWwmYu22ytyzpCIJYRwfWrAjTvhxNuv0/LqPI3hxyfbAxmh4dMzG83lnZV6UuOOeoBNqYOqHiBl
oZ74PX6qqCF1uwvBQLQfC4E6BTyV2wRPL0ShvMX4u8IjLdEPv+GFr1tijtuC+teiP4jClSvVtp0Q
E6KpuwfNqcoUfCjYnsdoO4ryZ6h2ZOhurwsvJvXEgcYLzpnqqUOsI7rLVzra3kvusRY03SzlOK5v
XJLbTsjf9feL5XG4kH5rUqPFq5ECfRY9jODyPiWaGANXlZCivedADlZeglS73i6RCxrqXoyUWM0+
3rBNHl9fE5NrMmGSQVLe+/tpIAbI+/zlorbOzkP235g5UqXHD5nVUC8QIKmw+oLlGrsL8HGiPWYs
24+dRossUnRJpr8zQnC3fjlR4G0A1nBI79cKojWSo2xgL9teYXLnSPnJ4+1xcs+6MCeXajX8PVJ7
CkYGXd/UxX2H1d0wcd8adqjzTEpOH0d7L3JDZ+VTMFav3I2udDSm1Bw1MdpqT22Mml4ZajU4IeVJ
t5MNf6OJ7Zy4jngfOd6rU0CGkPoVnGyvK0+eN1UT8lQepVyaZJ8LCrrIjzyg4iB0Qwq8rDAMehS0
7jjy7Pc69ZYg+Zkr/iLOF/1W7DmVtEV02htQYlEkl3PP3LLIbwqKM93VHHlrXq/moOYeOuOBU1nd
V5HBWAbv79ibL4vb6q2rF0znm92WqrudXry8P7wU3scb3IDt+fHxcf7WJKDW36/NuL8G8EVl7CLQ
VJyi3vbao8bdzlCaitk8687orE9uYQ5OZ9SYXCeF2Q4pfCozrQ/O1idMCBcUxjJCXFKiTkn9CJtX
hZFvHR35u5Org50hmM3r7fDkUm/87uCcHsPxyaVAyst1DUgRTuqMClO6JS0/WjTWhNkakxDzbn9r
VJqle497pzHhcGTe3TvcPFi9E371d+bC9cKWxWNzJo00ZwcnXpYgFpJh2zsWqum1vYq6IKXJKAAh
H53cyD84TW/1nA23fj1IhkfHmsgVJwQy5TL01j/rymWsfuK3vS0/Fbeu3PAFHCLPjw6OmE8T/Bwd
+66i/wfeo7CNxsj66HidWWnYYl/eHiduKo/rY0ZTNB107y6BNakH8iWKt63ZyECDcsPDx25YIvWy
YQLZ5fsVywu8j793ouFZC6E4dsPJ+PTIQwygo7N6FsqduO5zQj4/604Aw9BdIXTiS8tH7siE83rr
dxK+YgNNDYgindzVcwI1pKvXtVBnh5HrRD6TB4mkpXrQ8dpBgn7qMNCr2wyubsfDalteuXvHawYX
LZ91ZicTjqWPQsBmUAzPkFR6IYSS0VwQGa21EK1y90tK12H/yR0zP+M+0oK0d8YQOPPu1W0H7P4c
d7zoXu7VAdsqn1zYIN3lLu2g513dlUdVgUAod6ICeA/rUazKnb/y0vGo4cqjHF75XRnODNA7mjrT
jTPNdB+30+NSLr04Yb+py/uTb7mbfk2d/DZ1xBNju2AfrqZO7coW5WXCPif5msTt0FbGu/vl6OL0
ggtd6gSkp/ptzXEyL1Se78udrsOrCfvUXOqnDm7z7aqm5n3TYC2Vfp1WgTfcW5xlIK/bFImTxsI+
JYXNdnphKFdT+PI3H5f8lfv1gqu5OE3NXbjTocMW/u208CtT0Vxxv/KujD7sVyYdx2N5H5DEmG3+
/s6n8L+fcUV1o09lVlCU4lGUsBEyNT9W3mejnyThjCa6EvYLv6CrJ+7O9+7jOZkV3ul8XPn+ykP4
++2PhnsaVtD/4oj9Xtcl87VfNi9KbnwaCoXo5lvvo/RbTSXETqbJtPTJ7kBwy10FlrufN50Gw++6
h7GQJJuuAnndhHgkVJbyacNgW/FOw6TO0VsFXGXIl5mz1zAUNF1zxICTOpw0zu9w0NGXWEW6Td2S
s9caNkyLiyxm4+jt3Dy4jPIAbeV2B5mxH1qDvbb6+Sx2zou9t/dCCtZc+9f+1t1SUikzB6/qbydb
t4sTO2u94sU4jX5rkLBV8OjtZ/kMaJIjfeFityUl+ILElRs1+mGQmEb/88rElcd1kFDVUxph8xJG
xBY1GLmnfsTfBp+B4UYzjNLnONg45GbgRaqvexRryG6PEsXvtmmOcdFUxs0OFDqT37tM7Rfc08TB
dZDjcfFBsJnFwd47ePkscbe0L+1e+7nOvRobk2kPIh1Q3AmKO/VkbCnYIYgZO60+HYLpN9xga7JJ
HEAvbtHqi37fMpSQCsMhvZThchN3T5PSmBDoAGwrYYrYTwlp5HHQHaZHrm4M0PvGGgjZpJ2DR4FE
Z+cevZZcSRtCyI3TGmzdRr+4487cnzHqbh+TOFj5ODtewvXdPuUHeY/rH7j24TC6DoTEXElvNtIy
z2XoMvDeMnaqPgWRuB6aweJtR/qOhS23ONBV6Yp0STrGoG80bw2Eqw6aakrMQ4eBYbIENVyCPbWf
NrN0dOrb480oMjVKf+0GRd92SFT2i36suzr3D+YEdM0eHV2bQ1MBsTlHd29K5+ochgdTOF2vo2K/
VOxydTmw22XzqVd3U9Nz90O8S8pI1byz2UxznyodPFKULwcA8HNwcqd0xVCL/Lq3dy6BaJitf0RR
d03obj02bWEV2Sjo1qTw2qrp1nmUnEhOXRhdisHlXgwHjzhHqm1yBpxT5xVnlFN1c+9YfBdV72Nb
3e28yImcfCJ4v6OOPO7mHs2VEmMNZ2/Yd+AeTKUrx/L2ZsO4KsZ+ZCzcuV/QzoVCWLa+9qXd2E2I
8Rz7GANeD3vO0j20PKlLF7OkXyz2TsGdbBZiBJ1qUONC7w6U9jrTCpAyjMWTbpu26dJKG8rF8POJ
DfZUvYcqFsWCpOddkw5qw5YSC2LHexb6pzSFGzmMUK2cFdWIz9SjktrjlVNnVuouJivrUozTLUZq
TD9KnQV1IL5CyS6GMXXN9Mrp+gkGa6F3Xo0+t1Q92DsnluPWfT7qPaq34HJpdkeD0oF0IK/r48+J
E8urJ2RkGrdU+WjodcUcpDhkDd31GKFTOPJ875dOl3jFjQaMtc74Nzc/oaE3OjUxphvhMJe0hCdc
sUdfNj2LZi9ibsEf0uwec77lR94s0RuT0trBQDUbP4JzHfj+Vu+gDphE4hgNXe/XKaEWwrsY4/Tm
DGVi7a0rZpviJPQm9vdmRw85joLqMVIWKjcgFiZCjxT61szxocfCY5E6UdBh+PmrFHa3DKZt6B44
guDSz5wzE5vCwAmsx5RCalgJs94CcMqqsHABYlMzG8NAX8ahnm0g6rlPno2Z67kUGWUmbVPzKWhD
r67ODkpUo5j3Mm/DTx1+Y+eNtx9knv0kHHZwOOJ7eIQHUxffgb8xHF8yltOonFHZn8YpA8Os2ngU
WzixpJXVoNQyD1Rz5wiOT/5jN98wGUQm90aiwdElUFUIkvtXPe6pHjwjXslmUqMyb+ieH5JRjddy
bPWngW1hVB8xvjcuKF/Wq/Sm8KIgdOHNcTTbUPYq8+A1uU5ZJqJqHFgJRiG9zt1QZ6xJrmb+4ACn
YFXKJwllojv9bf+2rv2r03LwmljbtsfBP/hNtIfBV2HNJf71ZpW1kR6r8QrPqQdvszqhQ8jhQCtW
paypmwzh7lunJc6Yy9FBeFwRO43O/ZpfY46kffK58KPtb3WiMw/fDFmV8W7dcGQBPN0mecBEc5di
xCcEy/DcGI9tEn7kESIZLg81c4EDU7fej4mqtahSXjEPXWbD9lrBxU39M+tV5NUFLv10Fbf9ktNe
6qYj5W/1YZLAGYlmrXPn82DrnR+EckI/AEdeypzXmWnu4J7g386kTcHG2N3BMVsH0BK0rQ9Py3gq
bmhLrjMtx2I1no3lSQRR+F8gyVfkBfL/hg9F63rII16XA5FNtuaoJY7Kbk9L1UGa9Dh6qTe1uE/q
NhmbSFQQrPQw8ULGHLvCBclC5nDrBJKGb+ARd0zqyZEaG42YQ4Tm3PiqS6IQmBgIqhR1HiE6Um3P
wyB0rHn4HLmihGpe5bRFAKBAbBaULGPbIcEaUJKiz/GoCOvSmcpaoNc0dUKmnKBj5MRD+g1KiLZP
g5WxmcaUydvAejsYIXVlcTaCNiIqhATCWh2Ew45pyiBvhmjvmtkWadzECNy4pIigb+IQFIe3SoaG
m68vD034YBvskDnwLt586hYjZmomXLWhOdAuvC/PKAHH8QUtNtHJukzQQnAGgYIE7keSIRGYR+bt
bGK/Y1Z3bYpI207sxbqmKV7HQCIOv5LQQ8xa3qENawzpNMDMc5NJznMhmQX6YTPskjQ6mNTf6I7f
g/S1RepbSBKZIaQIHNXuI3vhcJlDCy1BwRy3wTqj9CTC6tI/TCJH4hIiU4VoSJl+0zRNMr8yAZXT
Uxe0ve01eC46vkSXpHCtpbPxlnTJBZ6/wsM7r2mifs2z4PyeSilwmfs91aXEZHjfhtep+8IkgE1G
9DScBmvzMDwzqe2bdOj092+WbveFejUDqA2FI+6uREiOgDtEq1GN1986sk5LWiVow71jgjdsqIdO
1Ep0e0SQ2y5yhCskzi2rDEsFbSnr7+IvGDEw+IHMnXCuSM3YPROjClnTF470yJBqQqtbP2hNYjZ1
ImBtZFS7nzB3yGCvJRKE9Yik9dA6jElGSnFzKCZ6WngzoS9C67bLCTAoC5FHIMHWyBUn9bssi65e
l47I4LOpBQfMr66397ugZ2IuR+PwOKFqd8tKb/hUJPaBRX3GiEFAcYM2U184sS/qTYy3s0vtfYhx
eAI5iypMfcg02/t2UMMIIvTPJDHBrgwmJHolXc2n7ZuiaLOCdtii5GFuRmUXe7S8a5ira2MsxLMK
03+F4WjL6sWYqT+uOKinRm+FDNKPNgYpETbchJhVjzmCEBRDDZMFA6SGwbHXO+6VuWy9GrX5GxNX
y28uBl4PNTDaDkBZ/NqIJG4X21sm+MjkVdwJUmKYyb1kQYpIlAnARGQUcoCWjDtm4WASB2I1i7yp
IdYkqndkvWMuYY1LRK/GO0LZLqkVC2GPoQAjnt0TS6pA05Mmw76v8KdwfwLOoDCxV/ZleZYsuy6m
s9wTetMrNmVqHCK8ApYsUkoWb6pZiFxfIsXOGLFXzTkjLGZxsKjcyDNbR7gxOFn9E2q/zTsRbntd
/ChapobBTU5i1htrKP4LtKcXW87V2tycIMq4QjuKY1BI9zDaIsBbWCYtximGbQVF9j5moqkhNZGc
nq17quZtbsZtDodJ72UsMaIkMeLk4jnCbTbtIojofweuEKkOz0H32N0yzhJzNvQtlGP7roOo2cNP
qDpMpZ2JEIUr58gypaAKRioqDSUvnIHRCoUxtZkf8W9WzAUziPlYZw4qliD2lUbhIYAL7nfBGBF1
ejOpXJHQV5yAJ1CorKQNlsfO23mis5FdxgpgeBH42ArUa0Grt5wmmn5LWXmxjCJnNxL9LJK54DSk
nNuyfpdnOtHyjjcfBqJ9XPANGtwnxwrgCl6JnBPbTfQvDyRbC1sWkKOzHTRGOez3uaaFwWVlX+jP
SlMQHcudzSAq88RbgBiPOX0Su4LnWEGJc10iXZW0tMV/CfW2j1R+qZvuxwn/xIJYHGTGwuWwCRZ8
vmA5eSeIfdLh/caXqZPFhtCAYVeqxWRf8G/w/Zi2U78rsrC/gqHakE1iLS20Rg1mqbFo8Z5xibtM
rA2r5kHch8XcChaoSHfgYrdY5TtmbYehcEaQIvQQnSLKW97KP1HlNMapbPRdYWWmk9/i3O/ucIsn
nVt8IcZVTQkXSRSkxXKUK8SlliiEuP+i17BF6Yt4qzscZzJqOOMN0yOaEmKeNoiZ1SXQpAlbEcki
BIjHFLotdRFv1+1wt8ys0Hf4pDAxhXxgbclIiG0kMl28xBVSm1o/wyb6peVEffEQOrQb45IzCHy+
HUvghI2MMBXtYerkHAtsaGB4eA2cRjTumOZUfMOuZ89ET6XoU/F3ZBZEAG/wO0SysyHXK9FpcBRC
/MTs0P4Ee80ch5spniyiS96tEJZ7n11pbwWHibdEl2GgxO5x0MHe4CwVV5ysT3+4N7d9exq6WBfw
fcS4UvcwiellCW/lLD5p+Tzco0CIsaF9bioC/ddF9JRq3dXNSTiU1SyyQyRLTMhk2HTsGwWPBCZy
hGIJb2yJH0gQKSckQlzIOY92zCGOAlfeolr3EcmTCMEsMSEJcHC2AQKL0N+yTvSr5dYdCQvWJdxj
GhzEJ/yx4b2mzCeBmHgUki3DSEMIZKYibIWg9BCFTo3dqghKs51jtE0pfMzYKBckzgkzWcOqwi5H
jBZBg5UmFBSBckIQC1eLB1whbAWu0WOYooJabjQ9E4BsEcSUUKTEXJvEQSTUJ9Fb9uoxynxkwzsb
uEdEuaiIJmsO4cTKkVXE6nmS+JfQhmAmkWSJsVoDWS+4ynClJBvY+ef2vAaRY0me2hu1Cpovld+C
dDsWCTLf3c82EI28XBCZzYKonRAHh5MQAwMgxLVoMoVXmOXK4JDMOHkYSm6BOCgc4OEwTISbETLN
TRemNu2bAXdGeCAdMSpafDuZt90WQmylughFgjbI/Py+jmggUxXgEE+wLzRRJaZQDN0G3b7o3m2h
cRAl+o69dYRgDwS3QyKQoj03QlIJLvGzRS/aEGXDkiTkjt6O0VwlwQxhO5Hpe/+CUKtDSPC/LDkk
O+4MKdLBZiRZs1v4gzsKbFe+x9bRuehSXuEdEC3UF3IUmR/JRkqicA3EmJB/z7GH6DgmjyA98eWm
RL6xMW6aDXsEAYnIqekQvSYjFDAV91qGc6ZqKIJkR6xbYmlHwvEkNWDWNsyRmSbB/NAtYbDqRZxs
noveh80lWyiRbsKZwlT4IERaCVIIc3W5JmKzKew7JHJHjFuSAoT6yZ9LyB+BiHDgWGM144wDtfJD
dQ/sJnT8JgLN5SWGPtTdixgjrSCsRNJCd4KMZMsKVxaHAd6pbv6TMOMe/SlcIaamhN4+fypECTsm
Oa5FDHRRAmLTHAjFNfSZRDDH2DYR4RbMwfaLCP75NJ1FMWHGmvCxgytKAAsXF3N2eBrXTTbHnYSv
RHWh+kzlFShMyWjmcJ78nBBYuYkk8VnKJA9Ai3LDpjnjd2ROByYsb19ORRdjgUtxf5FWon+b+Kz4
cHeiw8VTuvTbnMKAY1LHBiCEgHsUTtjWI8GHiQTJeOho9Bki23pUyurvH4RCEkiwjTVd4VStMN67
uNA2JvwKN0FcVJyFsYQWV05EAK81ldCAvOY3YbF9P+Uuh37jqebWhj1nBYCNyIUYM7XhVr4ml3Jo
lcQV5XXkiZEjsYWSvyKPV7foWtdvPHX99nw/kFhbe7wlUGb5h36ChUImnIHIeJOAGAgRJ3kkLIsT
BMeHot6vt5uluLSHOwJSWOYpRoIEpWK+mvK1wuOwaCEpCo3ZwCqCbNhEKAY6AxbByQffpY97vwZB
/JV9/QKIaV7TU7qpkVuHC0m0bYebsWR9BGJApuJmnTdJYIQDUQCyVo9kKUQlSLhZJB5hcylQLpJZ
lglRB4xH0YhndLLEQlgaeJfARMYrnHLRYhxAiLcp8RELGtVVDLVgSRgvxaOGKYg+HRW60S95Loxy
izx9kzn/NVTpf0ZufamO1jnm4bW6kjhPOfegp679lQ1U8Mzq/67u4a3O+G9y9NYX5IbdzjkVoqCp
CwAwAYORlJUM/UULwggU2SvYo08gB4n511zP39c4Gzs1F+ye4JEmr+Tp1P0nyA/iYxs91/gKl6ZE
/y4uQJunMVAw4DSLUi8WQGEj9fl7qxYvixdBx4oxsTEzIsNgv7rTt7fl78EInV8D/P6i6Re8aLa/
nvYH60RiFyzC/oZ1S0HFCurtE4D3iVECErdXoDXf11Pit4LQPKm1xI8fEjWdn9R8LeC24C7TYO1u
eNqPGZi3h54gxbYOIJVvOm79chlQFdqSswjlMLO/48Ki/bW2rUfMEF27AJYCTiVYJ/mdqueuGrBr
1ACFkjdGtkCiXiPjTYcdBT5PoEqJejiY8QNdfBoL1gl6Q/9Mg6f8hsZftiZ8gihbnY4tFYl+LuDG
Oeab1aXFihVMYU0B/QxVJPE8wXN8MgggNnaWmQlVffobeEeAeJGGteY1B7xHD1a4A7MDxuPCWesB
kJ7ULBZ3xIi8uzsiSXo2e3vjiD31Bhrk991n7/Cv0Dw/9P8LjyRZVKd836HtCb5DEixHfvbOdYK+
53hBAQZ8ggckDX922IyPlpVk+grjs+U2nRLkJLLnLp6J/MlxMcRfvmJ7iekpub+c3KjYwWLTiO96
mXbQqeI8EPjUq3uxSiQI2hlyVjYGfhlgScxIIBArxO9XlhOO5AqikjxISOhwJOkzm2hATHv48Qvx
/MUQTfHuJUAnHrQkf0r+Cit3sVAkCSSeNObrrR+cAo6n/BmYI5EBVqOJ3D0jeXsEH28hPPeMOknY
T4Wu885960ncTLFT2tgPYp5jtw17QCcO0IycjZKcRX5Lia3wrdHamPhi5HZJ6hWSPiB6kfvi7BwB
L5P3QadIIiRDyUmq7oobQmsoL8kJAVwJKvJCR5TflmBgd9RCEJ2cViAxGAnrA/pyz4M3TnA1bx+L
p0rVnFDBVJGszUxwYDfg84eN9hZtLYE80dSiZlfOud81Hdo69o99eVd0e4LKFQW8JSwu2C559Xum
a/xSLv3Ac1+W96Y65qfqxJrZAwTzUhBdNQzJ82M3iPp7G0cref99i7d9XD+J/B9a/ILT3rUvNatq
wuUlUfquOpKruKpW6JQF5+yqKjJNqr50dB0gJlkvdjuzRg8cYs5ebL3P2bhqqAuakLo+6pScOe4u
BjgxOpC7nW8UYUP68ru+foFlR63V6tRcQZ08VQ3MnbOzGVHZBJzxVXWcEr/jajgQ66P6rnRz5ztZ
JrJi/TJnn4xsPvnf2Sa2416M2P3EpQ7Y+q0eBRsDdlo2fGDXgtcXpKIoQsTalvW1RmMM1dP6YZpi
WbONGPxiqpHDohs2RjZ9zOAvtXxDAgNOhFdBMwqwkT/fTPNNdf+Odl/Qa5fiRDEt4awzcCjLxCBw
t+wCWb4tL2j1BupiuTzr5c6wQ2CwjOlNygU8kWO0l2AxwSCLGkcbouX3N40jlgDKvobMRmrji5NS
CcFwQoHQuQ9vtHiP3HnI90hxIHYEwanW0+EDQosEjHroKMRTwls1PX2frm+7IKbT9Xo4feDfdPpw
IpzcVg8SuJ6u3KwPHFse0wJRZo1tYtVIrs9aUmRbBH4uuHIAuXxTbofmY+vHGq39vl4LfHCN7h4+
3OEGIQDuUB2MVwyNTH/M2BxBkSbgpzAz6pVRW6rmDpazluqM2X6r3962AqXe6ljJhYVZfmYWLSMa
iO+JJpIZPThg199my7e9I5fy0bJ02WrDf8kLzt5+P7/sjvppadgN2VjLyTW9n4uL99Ju3NxUsUwv
hW0ndVy1E1GyBNUbzyvAUMV9TByk67Yd9/5+LZnxhrYBiAtEnIx5sAOSv0PfLppuAkY/nu7UA1k3
iFdg7/bZ4ow/802vG2JPfmHKv/X6i1HfjcKObaX0+uQCbO4E9sN9vaaqvk31n8SpvjtvsPkdlb5A
060y3Ft5vmUZc5j3vE6dAEAId20nHR8yAszIkqy/Ihe/okoSG8on24uut3V3rzjiqP/7GfuVMPtx
7F93jB1PUbK9nhn7I/swJpN5KTssgru7b0qRNX9hMUo5KM64o1zDz7tsKa+fZknKmFu52vkcNnhl
2c7by2Kyme0XbCjH3+71m4+78fWjN8ne2wO861E0+/1wf+HE/NiLr6PdR2lWb9Y28OcePFaOPFjj
rG9HyTc6ovllC65YnX9r6IsLszvEnU2xYbjsg61UdKYWk76u1BmRnOlGZBIC1uC1sGGO6h1mqz9S
SqDaTzNbV+i1TK2yUfsxYa+Pk+D3md+TgT3Av1BidPBWCRSMsfV150l2OXYv2XHf9mLkjIWstfht
lsvlYGB4IJLbo0OwNLFC7lKSSvH+iFePg8HS8Gu0BLlrBhbCB8klTgfl2uSywsjH8q92u8/IPCLA
uHDwaKmROAS4BCOQl6OR+yxxJPfZfeaVa55xF44JH9tc8LmFYvT86N4uboEqfK5MPF8BEs18wIlA
WsMxQCC3qzbj/VKsYUG209fBAXitaEgKLigB0mY5vYz8WEDFM5C4QWsCKkptQckSPwfsLF6TZCYg
wgwExTMYLESrmHt7Z7l3NrwPqNdF+6BiQPjGKhkCf37cDpteYwI+BzCyQO2bXuk+Rr7d3/qWosJ5
3ds9JkP7rjDt0SrGLkUsTnqjrQ+iWDDChUm4Qz2I/EuwHa6eLRX54UsC7FpQwfGSO0dAiiXIT7cA
E7cBBdW59BLsP/AGnmsNvmFNLiBoUwqgePGyNZFZOBMMSIZstarr6H7n98gZThogsiH+C29+RNN0
nNzHY+ux5Z6XEsFo6mqIAdHHWYv7lU+YEAeaY6lVDjYOmB/wPglipAQ4W0OB6wHLPLpVx6lRA63T
nV4WxGxjfSZ9ftCtTWQyEh2jnMQ80TynfPA5UdW3Utk56Dyr6ftcyS7DSvlz3/crhUvGU14q3/eU
Umnpd4oBtRmcagTagKCaJFs6LvslX9i/GSlNeARPLDXB3UtzoxZY6aI22FnhZOy1CO8iQSOol/HT
dKOLQc8Q/1zXdPtJABNV3/MEvB894zyA27BbrLOt98HeDEvrzqMY74ILoFADmCFR13UiBvguHWyo
4oGgPJ6KWlPSbI+JdU86B89yI/GGE84Qip6RgMR0NnyKr9kPVXLHdhHSBwpCckKdpHkEclVbnBj5
BjNE6MLuyuEwuCgibTmGvmjoD7ZI6fH4KSPl1MElOxjHwVYTe0jgcfmgpSIPS4CaRer8EO0Vmw6I
ZTytxfwI7oAtuD0OhfXvYiw7oEgmeSbUqNCynMlKToQcGqaLPS4IQ1P7BQ9tSjJiQaZ2VJUqfWdz
R4Xpv5qu4DASyDWcvBMZoWnpgG/ovwmW6RNXVH891qkcpzZ3H5nejRZsldl4c8liyPdK3MH10GEn
zF1tCpDrlUMmVCA5Idme90LoQpCEguwREwhfbwD2SK/GF9UfP5F7Jg1CNaqeeZ8OJc33nj2IAfg6
urLQR8+yIXVO8moGXHcgqNsi1veZiR5h2VH+zB6PAzsTMS83zvWV46ZxhQldiyKy1b1SlvfAcYFM
h7izAATATZzXJ4e9Wi99ti0/n8yy5lK/6RZI7cxx/u7qg4vq9HdEbReSkGHv4AsRgZfxxVXpcDqV
Gc369ae2nz00iW+4En4fvhBHIIo7tadUwo9myfP2WTB6EtSM1PjsX3zqInLYL3PDAcsmea3p02Dj
rXd4pQlG0PDqvOQuTD+JZsLeC2t5AEWSLB8u7lNPzFHx2kn8cEDn1njqScLaEmcm96t6BEqbYmkm
EksmnroNUjebEUQEziO7c8QEk5B4oci3yr49icsInoMwOB88pdD9Ssbb9uxAuAs/nT1QIKxh8SmZ
FQlv74ItWy6XXmvcZKHVnNSTnE7CJkaBKNuD7gB08IAohL4O5t2x7RQDahvCUR04Czgw3NVsqIfc
z4fsiBPswgtE42x3HOXgZUzUjtX1IPmbJ1qCEqS8C2J0wk0ZmMiNe4ecGAiLk9Nk5ARUxw8Y30NB
Qgwv7PIUPM6TBetdjAM8UaApknxskRf6v4SdV5PiSLSt/8t5JwJvXlNeQoAQUFW8EFB4792vP99S
zY3p26djemqKpjBSKpW5c5u1Vo7aV4eD3z6/Oh9v7/vDw73/7qrmnxGjn9aHCs2bgHCBWOHjo+LJ
R31y7SUrDFMAMirE+rixjune/V5wMW7gNZX1YrrUzRhW2M627Ukc44jfzMnX0svKOIUo7Wi4C9pI
4t+cgTD2xyTFWg/b6m8d7gXkQJirjtOFHr40/rjlePRX0wAVw/QwxCFmdzrcE1r79LsUjzrfShUK
iiDD8pyrCgzGBpRRi66x6ZC9ycUfGjczjyDxbj6cL+iEpfCjbLAKHQZe1XwQEClNdsE7VBV0Zbqj
YKYMGl/hhGYGACsguPLolqYX9GZexxKAzXQDItAJvywimIDunTPI5M+YnHfTo8GMb5JFH0RoIOf5
WLerQtqaOjQJKzLlFQYXyPf4LcYxP/wbA4qxMLTUnUKaBbx3CQ29q08EyjRhZnkT+RaQ95uEp1gy
sr7cUMsLHI2EloWJ9cG0lYiMyOn5D4ZX3qQkWLYWsS/wJtYXlBFGhvTwyy2bDitGFkVu+TdoT+So
YNnfJvC47oUzYyWALm++INE3+DfvMkif9PRHB4iTeJ2FMMVcKnmvaaXXWCTo2W8yQdywpm5TF9gL
5ovuguh8iIle21SNITcUzAY44L5diEgyKA8cuKRYT6bsTEDpm2xWJTvw8zsqkzu/4QJx99tyoMDq
zRH+JbncIK3ZY7YSAoP+4Qgl+G0cJV7G4HBzAcvG1kpTDBQJzXRnY6eA8jHr9k4IA1ohZfLikyBM
WBmzEpWK7URufiiLnQpE17daXy/Xsfr+NIqqHs4e5fToGdTIQrazQJw6pNISXJHTfpJ9ZDUkaheR
uMBncRzA9yAbZsD10A3c6PajOzlZtQl93SV13wXJbboUCy8WPmOR/N7k5gkSRVU9BvMf8qmmaVn+
1PKTMGyxzoHvNYuARdPPLoAcRwtbSbd3PN1U9cnbbIYapcgyG1EHxHinwsrfe+ghenbxgkXC+Iuy
hClvsC5qwX9q+b/7TPSt6/bwY1QClqRAFbJ0nmLqxO1R7LF5p9ub7Fj7217QfFvfzeakZ7ovlycj
Y4JJWzWkCcfrMa6o/gsKJCa1/Ai0GZSy1gknPdpigoqvEseFGbGCW7O1JwIoiHpNyvppPMchUZ2u
LV9VNjlL+7BfsWQ5vd7Fe3BFpLupHG9TutRzLG4ziPKEcMsB74gL5DhM0x4UkQ3npHo1FJRFZoZ7
F/QEQgtmvZ44OjmulMDVUbYl8I7+lRyJYRbrCycL/ofqypVIvMonA527f+Hu47Vy01XDYQMg5jiw
OiBtGgyTPdCJIkxshDNOVo9LF5DPy24VeVMSV4FSkhdzdPGlBDkAXJAzrsuqqcpCxohmbjybbmAa
ScHqcoOoUts977srwQoyQiuGWsl2q6xdwuqR2iQvfpS7G++2DobD9IA2mIJP52fTMMgkDzCxvEPa
ot2j72hfj0FcMBPe1G/Mb3tv91waxrOe23YD3bKVcXsce2UCDTG+Tomb7xpoJyvy8jJqbWa1jq2Z
qXtY4NJP1qc4x7zDN12lsy7Mhon0AC7qRA7LeXVw5kf7nPL1i8Voo0Uu76gx6ul2j4YyUiY9Xunt
9VbQDnS2gCYEgTEebjj3Jgi6PXRBZOBcrDQtDgIajrGrWkN30nYnE9cN6E2uCzBCw/SwqKwTNCvA
qpqOlFkWTIeC38WWST8EuX/an/0mlFbsp0ynpoVoZyV70uvcnVxi7/xeB1AR9mEmSIUADQB5hRiU
hdgo4AAE9cTpBJuo+UlvYAfeEd8AAzGs5BnMBYANNb9EzYneobfD3ka3MHoDnhjZAdNmi71eKM5Y
9UUOEVtZkB5MqLp7wiW5pJiZYWsX563TsBhrHAhMlYysKNEqLJYm55TUMxN+459M+8aXa5G4UhcA
XGxu555CeFdw0xrgKCQkoMggP/4pW55MPZwI+CLy1QG3mltSYCRrQsB5MoCOwJJkuE9aqO4koc1o
n2jSC/4oCydTNbtGLDXsiGV1oS2pFvhhAc+hHOuuAGdpGrTGR/whapf1eBSXvgnjDY6mUA4L3LlG
eHLH5/AJW519JcyjXQSxDW1jKrTeKBqPqGGMmFICyCv/Zge5bPRjXo8OXofDTcJviT4X/oTbcIUY
jVVmGW8HRdty8HmcZstxWgjxrM04bDmBabdJ17bbvVmn6zmvo5kxDxhwDPBsjHd7si0MS/ok0Mzh
ofDzVy+Q9EeWz2UE99p6tY0lYWh1OQieRa5192eBnBHHccIKzhgSOmmLdazlhCGbndpWK8SbUp1X
e9ajSUGQVDTWuICtE9p6b1p8KnTkL9JwZ8xvq29RFLZCtIScVujI7Zrn8fmTo5daLb5ouBZGyWwG
4pi8mWP4ZoiTjTcfplaYOixA41YBAROQcKcAiNYjGLfGqukja09L6u7aFybkPaCnTr0+CSJ72fqo
AKGDL4BjdgK6jpcNmggpVVQzWPBqGNRSJHN6jY7+1uwHV/xY4jnqqPiXZ6+z8arUicHndXKZ+yMs
YCdDClvAZXCVeucA8aXBJ8Ute8jgi+TfLMFB5pyzf45qUinMJcpilzlwq3WhvLyyvmVbVphyJqOP
YcS57/5M+VdMZcZZfz2b7EbbEbBMKCPN2Tqj+O3Luh6ZXfBi3YWPQix7zFG0uNtFGKBC0BWdTVQG
NXdiZhWaQ2TI8WIqTGmEUWEH5rEBTGtWtqfldBj5vUf8agHX1Dpmr6LiWNRSgHbgj4aCL+UdkY+R
lXmjO8NKHNfDlf9ywGDKsciZ9deGL6GBbh178GKbx57QbwjSDBCUsw/dTfflUGlqrvwViDY5GtX5
qSWsHEo3vXsTrRCQUNnXMTi8cWJB23dQNiegvIJkGq4/i7y4gEgsYMjOqX1gbOKti5FucMAHGLP9
VMTZmiuxWZGHx2wcHeatlX9qkRer0jWoDpHvqriPcdEZLrmqpw2AjseXU4Z5O8LzEdyrgNXDStEE
JWEm+Q1XWLCP0/wgHsbDkt2uD07cOARm3Hq4xHRP8Eea2478Ey76HNTDBSResZZhQ78p579t+MDN
nHR3EHOFIx2zaTp2O9xOz4GYzxUWFXyy0lXLE6kP/9k8dN/25KRTm0PYpuwcwDAOGQ5N1iEwtEIE
jJKiFQ/xogMsZwnUWt6JteoI8ar0R1cWT+sVLajpjA2EVQBuVNzJvldAzVZR/D3QSHoCgN1Djya5
5dlySOXiCCNj2Qn5RuXzlN2LN13QbuS3RKlmwFm4wXH7EWOL4oez7kiE7DPGmqxC1n+iiVd8MfHN
GYycY1+l/UaQKHd5t8k+xjsTX/wIrxkiOXXlXFsUdqUggJcojMM49IXqulotQIpgNd4g0MAgbg1W
CL95jR1ZdO7IwOw6YwA8+H5bn1D0AbryRPAvDOeu87KX0Q282KEjxlLV3XUezTKWIjc/mj2TETEd
/zm49MJ04YZfxOWe16y3KWEx33deMCxl3tApOKKyQ8S/dBJ/kPcqXKkKhwLqIf2QKdRs72aUNNKb
Q0qyxsWU5dbkwzwWEyocSVS0DnakdZXlRcLszUCjwoaHMWt+Nb0udw4PY3hv0q2g8rsBVgJPLXNw
sPWvwZPz7AFNDs5uiRgCfaKtR3vCo0lt+hIRe1ZICgKS3smj0v/IlKOG7bY00hqMPglzDJIX5EY/
+UTmgG99JoQgeXPrQAopu+yIFOymxcyakqto3YJaKPs6BvNnkzo4W63+0jm1yRMSVXuiqCC7wi+w
WbqHfOEKflooBa+1Q+5ADBh9ErD72wEZlDewQQAIhWR/Bp9SUBgly87N+VTafJA8IL7tkX8hX6Uc
eYXEK5JC6Dd8Et774AvCnzNtw6s3+pDJvyYsT8JzbbvHLgmfVg0+EOBUK8Rnn4+sJH5ZuJf0a3xt
vpBcRkRh0SKBPm3AI6i3ajYhaspVkAfqs3xdAALnvFwoYm5Lq/nVO7O4jTWcSta1dfgieWOfu3X3
1qsyV8Oqe+sARG2+gpbgT0I0EuXSW3Xi0pYVRdD/ydDjtVirFnro5OFgF+bau/HnTQpOaTo+AlQr
kkrJJV+nFfmT95k8g4CuQOONM+6XyCFdgq9FJ/MQ0bxTjo/bUTQkQTRwNNeFe9tY3yRUGyRTGb2Q
tcjz1ZuMSdC9JB4kdqTQJF17PpFpyNXmXbJPc9H3yEQhi50hkptOas3rwAsTcsFVlyQH675tTXF8
NGCu7tqiXrogrZIS1vpWS5VcWkfWp0N5fNm6W40YL6dsKIiSSwWsWLdIYi6T4gddeQxZsaU6Vjdw
V4uMDUaHG46djpIJZ0YHkDw3nYtwKRoxVLd+svY40omawWejrVEBEcR8vmDTvUjtKn8bke2EYHxw
Ps/NGB/bjZNp3o+ebqn3sKwIhq1lTxnp/sgZEJxtuTECsbyAAZ+cnanGDDgK93PsCve+RdaLFBiy
ZSmJI8FPyy68KQ/N8sCrOM3mF92/6tR4wbH8XHRyttQQJLsBv49UARZPjNqG/wjXwGwFseGkuSaJ
dPLPRd+eJtx45gG52tYXpi1oBoRi8gWkbuV6RJHA7jE3InpWM7rAvS/wPiQDAko8J58iETCxxmeb
pZ1lB+UKHmXR3whMHLoFVpxzcGqdzKF7aN3B1JfQrED90R1qgXsHMhJUQV20owg6j52LOXWfgWgV
qvvfvNzHzXsNK1EjAvkUX6wDnjiKRnfcgntK4JRlGvguGGln27m0WM2+3vYK76LiCq0pVY87a/e9
N5woxK0QIRaItCr+hMMR59yG0oBQ6JxHuco7wdB1j0fc8gOcvcmNRXi4CkskaVjs27uwd+nD4kj2
KQVO69Z/oJrkXcqmNEGd4Wn26Y16wIlcNdFsvCNb9aybygcZIP8pSQeFK7uw9MEGweBHOUhY+cCr
SlG1MKUP6Upc+pe4NhFBRMhSiT9cSI6twFwrUKD4ICkKWqdYcZ0nL4GgAqcCBMa1nNsSVDinl1gh
RiU6hCznCnB03t4NY4ZDUYPrdk8bHxLHIsoZHpJT8ooVsWwpCO2cA8IYZ/IFNIFdY1b8tXVfs114
8SYHLgzW+OxBlHKI5S2e4hK5LclQELDV0IqOMoUN+ubJbk9oQuiIjy5odVhygmyWokp0ScSHu6cP
79g+JXu7htoEIiHhLd5egda++jdu9KvP9aQV/9pGQCK6DW8xXUrEqUPJnbh5xVmZQTLh3jAY1FOK
KS+IfuhcDa7sxOp/SnS9uGKcHWeNA/DlIwNrlyDKwR0iJEFUIjrx3dKHWHR794qf7bMNPbEfJ69W
bNLc/Vd8pbHi7xTMM2XcJDWcX4HR3r1nMME16jxIeZXM8StnEFXHtrTuwbtsIVaMmgyuyTXAWbNv
rXapue/hqbg26ySTYEj4LFetrdGJI8R+I+SB3EI42YW1j2IIGjOy60fvZBpHz3RJKx6axFPKKhgV
2fDXjVs4EzucTmaP0ohXmSC5Qd5xywBbDBfh01TX+n8V11qiA1596WLknGKOTNkC0N5EezazwxVe
eId0NAzYz5e96VyIcLZdTO9gQwwJQ6uZt88tmPz4NGc8orwNg6zVYK2D8si6XWXlFhf1EmDkF9Yt
uPRGn4/0jK0ou0dzC3DlvkSLBXZfAvfMkR2A+dQz8vbaV12iDs3jBnlTxkYr6bGrT1UwPuK1rv2l
P/6hrdGKDF0yP47BkRAtdSpxgdz1w+3smg93PVCQ80UrtazdmpVQfJcK/DeRR3KoEVwC1VEUNx7c
PWHgNVY5ooNzQTNoO8/6rLuA0S1hQ33CTwWOeA88FE2faJR4j8XZsljleTE8pad2GvpZmCi/kEQq
mVd9h5qkYT3ZsqRxSErGG3OEKGFZaR9LT1UDNyVbghJOdWZ/ezwWcbqexKqphV+wpE3Uowg/gRUp
4UwW90XTRegVCVtyawSfAO33yQFWhyy06AdHq+rjpcRFEQIpOYQn0obJnQLozj1xXNpEs+/eNgS0
z+erkQgLO9c6hmVY1NUPnWvLW3cdgg9clqY+ucfbsOgfqM3e40O6Dw/t6qT+cY13cCWUP2bzlVhH
psgEc6I+UTvP1olFDDdGa+2GRqhpIgLAN6av7v3RhLNIOyLrArr5ADfgGitbvSmY+/AgRYnwyrd0
WC4hy++v6ZqdvU/yNCXPaqnT3rFzfJeb1q9G5ejg1vnK3VOPPOOyf+frFL8ShENwMFn3eeeIryjS
+DHUafBD2wUCDzleHBwOiFZAuaNV/95dZzfnGIpZcrbqUZ17oWqbpCrWSspeM4eU09B3x0S3hmqi
2CUnFzQMLauTsdHf1OT23PeCw7bhzANiA5uN4MVVeQVVdwxdxarD3qQUSUBx7DJWe4olyHPgDFQs
xRoM0BZVdPvE5xiVZ3507HHJ4WscIcQHZQC2uBowUBTaGblip4z4YpEcRcnqi8ypxIW+CRGtk/M4
cHaWDMDtWF8ly2rZsJzIKVsMWvwlkelfXJMcwBbFzfFYCiDSshwv/XD8JtVyJOMS1j+bzsfXzf7Y
QfcitShWdNM4nSYxP+SeD8BykBKB4pHkafJrmmRo9sAAWq2Q+cZQ4hZoVCgGZMpxWY6F8bAcZHpb
Djl3ZvnHzSaVocQGeR+VAXRm0lNnA8NnrC4Jx5ZFkqjP8OGwZy4WUBLDgRnNfzih2T3l5ZCeUFgg
nx7+QL/PIIeSzzuEoBzA6qd8SOOGOa+X9YRXQ3q4T+Kt6vfDlGd9y8cS9DUZzjIfduiDvtJ0XzvZ
sGIaa2YfLTzXzECkjKJUxKCNzcxmHM+5eMrRacqrqZ+mPm/wD59PUyqF0KxiXpQjlhKgLh19Djg7
ypPMM8RKsAyyMC9j+TIanC617GKkMe1bfJ32cWZ9iMNxYlOd7FyOwZheGl7oWzyz+rpCOp6Owpwd
7D6mjndgqqj3+CT9R1Iuu1d6Y0dh08JMyVbIsnH1slnhP+bS5hAcinshO4B9tULmJqEZTSVS43K5
vrnl00J7bkd7K6KOxzMfrpSfUIr1/SThiZ9YNt4zz3mbSlbCL3/aCTDCBDYUYZqw2Txk/7ILjQel
pmGrIDJydIwo8UFcKu6a6nD2cgb6ugskWzSjOfI4Vq5X+kp827aIUg+TKSfROSip2T6v6cy8MLeT
uU6e4Epzao7MKaZZ0RHgNyfkPRtQJxfkJykvcQ00e8Eb+qSOyHNaEXHgZOr7nCzhl/+5ajuNeGXB
23MumkNxEF6kwTU1Sz9TdYmdoKNidFR/bqe84tMeXy+ps3K2jQ6MToaqMMgYelF48+zkc4SeELUc
kU2AbTRHQV2KpmRIVlS91bY5X997PEgNNZqjUAzNq/2C7L330vlckOL5khu4Z6Txyy2bA9Kh3OrP
CV14H0M/57W9xxfnIlwk83mSJryTs6lK+j7iqX7Knz+vcBEcInsuDXFOAn3Eo42LvSF6o6apcEic
DbK2+qIGDfOCQwmWrxkypzhGi6B20JSMarciZJFGls9x9cNVwPlw5/NUr2TtSLlDCF9wALRO+Gep
hVyStsvhqOItiwvLH67LKedPGYs0gk8/OPNLR5jTibSTE3ORWZek8xx5WD1V94Us9urSlCv66Rci
UdrDNyX5nJ+o9xBSElMGpj98CZcNwKS6co5XmQ7Ss2zWiHRkjLn2uX+kxNmujuwyax6JfMgfzvZJ
P0Eimy3JZO/jfbwcPi7Wcbagg3xugpRRmERzLtrmChLGGy2n2+aJotuMjJi9Tmye0NPqZ+4e1Uba
nd0dbjevcAxlRuhzXblujq6Ko+nSlg4XlCYWN4anP6Fryiu6G0S9fJPHkJskRyAVBgIDUcVWyl6k
aUsZEFlfthmTeca8yTbROXwzxSrQLlJ3TI2HzxhOGPaaSaMWk4Y7wOBj+Ni+Ei4/VgGYtKYBs34q
1Xqh4EFSxbIN6gDNED7LbILN6HGkiDlZ49+ppuwytvn8jW/wzIr0Jea2Dsw09qea3hy43p0mzJ+b
2oMx2XrgsoE8+VOe6vOa1nS1/c+M5xuyFRd9nHNMo6k4nlESTTm5TXvtKW8xf+cJyYHpxc/1oAdF
pCE4Z+RzRA7EPI+mGLqEQ9g+H7spt2DbEdCT//l3l47OD1z6150eagXBln+DUdfr5Xyh2CiiZ14s
/wZrfpSv9+fqcRb4G6E6EGo3MZbQpZXK6s2pfItefoSjhOTeWMKm8KwRYCiRINej1E0KhEmqgglm
KOVHxa8qhT8p4wHqd37KeaAIYIuvXfGWJE4mLZLVUKV5RY6qn0k5ZZmqpMHnVOuzCXAyeYQ1sBKp
qiCSONQRxD3XzxKYWo7SlgRzdsCuEKvhnCJqog4w0yckCwUjncdFKPSJ2FNExpyROB7NRKmFKCbc
kr7jVf6SAqLELcFzc41STyQkppVolahymYkZgVlBwUTX96QMw5Ep/6tVSxjw2dmpUf5wtn7Ovmwv
UVIBUgenmw1NBcmjLipJqipCeo2MwZVpsFHWUiAjmbMjvHklpfP2Bs671KSemTCRYI7y6YrkzBbT
J2xv0fWV5BSjrOxdbST8YGlUyIwIt0hAy3Xo7ojzpDtcJeeFK/ojO0SgBUfaIpEE3kOKqKr3gNkl
+36FuySvF9ozyVlEH3BEc0zslcsefphcJAnZgETJM3fEgaV0xyCCTL4MpWH2hrIvMZQt+NpM4BZF
YmTPNNLUBrhX/HuCM0VU0xWFFgY9QhXyO3fIY5yiBtC9HIZDeirMRfJ0UlCROApScUG9u8bE7jjd
iF5T5e1M+r4OPGlNL8N1I+/4hD1+ohdZPmGTv5BT2nJesdOVlqsjhSRdAfo585wz8KhE6ehR8dDE
mUf7NRP1LZD+onoEtPjMZUohBo41kkoI1tm4oEAgS0ZLL6YGxlrJaNajFGA32Di6bknxuY5Hfebe
olYDd20/EHTunKn9CEy34uqfWMscR+A41ILFgD8EbPLId05c3Q0RjE3v7vQdFNA+4MGQyQTldLBm
nVnz42RT/PbuhsysyrOk2bJaATDwjOw5fLufQ8nbKxeh7ROgyHxDGNwaEr36HywiGtlUI/GCt06o
1QxjjD+EyyC7B1gIaBseM8/hodBI3pKlvERKvw5ALVOiUjYqq/cL7CAV/YmShVLxz5Oe3LGFyKCB
rrQkdjVkGS++NNigstNp0CMpstHxoKjFXBfNXSjVSq+Eqp1wnPrZMgBr+KFo3XHjX/8ITD0QXaAK
A5CPo3NzD0yFB52p7pQi2Ihcrkh660zXC4kJboEEg34GiQKXF6JG10GDISYtnjVmsCXJMI3JG/ft
xVhqMJau2YAWXV4+5AGCzhqXizvmCgW4567XbLHMde/ZiMKpwtan8X/ZHLf4R07Zv1a78huvu5Lb
7RaNx/HHal+xTT+qE98rBhKoaVihqEjIfqhFuphiXLEbf2tFJkr/H4tH5TfCxLJyHb3ZhVHEeuHu
8wg/yAidMEMSkJCExM3ZDZ5MKFg6TDzw+mh1gsLnczQ7E/vGLGBySp/l8AHI5CwDRGFY6V2J1mph
WHM56AB1kdlAQENqfpoyEsK6SkyPnxvj4EY5RAJMkgfJDdGKpMSCbBOqbRdeeWfKrgXsEqOKsSH9
U6THnVxKAAhYP5OnxokhfCfm1AYkcL0uNnNj3CeCG5PUUkKKYh5lk2bzCSwy12XyIX3hdboZJVZI
SfZtopj2fTXPkEKDiGgdbko2zdi2BAr7F8+hsPFHNZOiT1VXGIg+8YaqUOEPti4RiU47qOSZMxQy
VQXEFZiqb/GwgfJpoxMy85pTFch3OCNsB8/o3jAENUMuKJWiDOqVs55b2pc+IGNPkgtHZpWkIzST
/tuXKBT+QMn61ZeoiEL1/S/TcXEv5zYrNiBlAmv6oWoPp/lsV70GvOc3TI83FVhwRNxovVOBBSmB
HeXxJWKNRBJVX9AIjGeJBn4jowKKRZRkQGjBzS0l1fThci+5jhWzX87Kguv4ybLkeR0tHUbD2REI
QnRoSZltHFgPjDDZFXgjAJSEydeYOQR3prdkxYq+NDTlgKNERA70xfiq04fS2M2z+ICXZ6FC29f5
7z6r/YFy9P912W+k3WL+tNk1nnTZgzqv8BVHXCwpzpfaNxwykU9OlJ62EJolpYHyBouJ7h4lbJwv
flmYWKyRaxYVXBQFofdXSKMJFZ+Dvl0MENEzlVgWD8gLffNAVqWCupLmiqjTyOqQi2qwnEpjV0uy
3N0LfvPf/M3Kn2UifrFcojj9Mkaqx/rqeH+KM+zqAlVt07AWW6bMSqvnMg4yIJvMcFQle99ilGTY
LCEe8gMZByAUqIsvrXNnEaGkA1gB5vyKTDv4CobUkscYyktUsnuIj/cR/AONK5VtlWnk6Mmx41VK
OXIBcfzSa3rzzin1IjAfcknlDOImInP0xtkT+X6Neyrkg1RAMLGMyx/6PJYIzCq/oZS0pMR1obdP
9PfJLiT5tqyUaPbQ71F5WukOUT8ts6iLJCH9Lt0pUewbVr4jBSkgb5wZNxbXLXNPeS7BvhV2L8eZ
dF79LpqZJrNTdpXLZnYzK0Qz/yGjM6oBMD2t2+cPTV7cEShrSQ1o0iiQe7xNFywVtAxBQLUB5U17
Gy5S5pW1YI1d93NfqHlxLSD+WWM3crg4uuTtWCcZQa9PUQxYP0lVV+w8s0yOJgJ63mUiremjXUyg
/gdSOHn4EnjRAqnfnF/FbZI7dmXd/jEZcmNV4hQxTMNBxuTuavMTGRV2K2DOMxvaktgTcF9xr1ws
zQmRa1Ady1iziDtncxoBqcyllpoms9qTI7jdkl5duDXkqeUPS5lgQQFC6IMi2GnV1SWbJaU/+eJa
PuSdvTEQDfQDgFZkJ/xHmQdfdYExUmS5RZdHOjyVYIQPK3E2iubcXGku/AwRaUvpyC/kv+4OviNL
TgO1ALk68oollnYjHYPv+/WIcoFQD4qipZ1zx2sn742/+bPM1VBJerlS1KLEg1OkIXhGxUDTe5Ti
HTJMGy1MAhj7Ooh7fGNiJUVD0pKo24tY36KQ36nbpZYMB0RreAI7dB/0OAqekWIbDUN9Pod2hCIg
/YiKU8H0SItK1VyJmj/R6lIhR/KqOP9g0TPNBW6RFL4UDrBMcwyYWJTZJOe+pVUiE4jukHcldPij
BoR/heeCYPRHnRuvmrx87gaBxhVBVWoimYg5gxD3UP1W7i7xc36WtdMHigxSU/LkQNZ6Mt253s+g
lQhS9qp9iepOsasI5MfVlPjyLuLT+HR/M/KFP9Bo6w241expWc2zteVvRn5XKW5OjdL+BwpAFIEB
EXfgThwnZvTf9s8r1v4U1P96wt+M7Kb+XO4XZ1aVIysIATxzRmulDG4JUuRPQz6lzSUInRwvYEQo
kBzBZr2IBN/c2yLF1wdx78qpYPgUVQOfp46ruFiLquL/GqyFQvaKYt+f2EuxtSq0EksSoFzA+B/6
3rpdt4tEP3Lgftw2GbQnRg/8rKeIrYQkr2QqmWvEVSzmzBNEIZl7DY9lmmeAVTC7NWvpr6MtApYI
LTHSpBCqGa2ZyYqSOXPsvUd7Cyz7RHPey9kGutOEongku4hZ3JbyytN+8I4CjjWG6sZoQNKdeX73
qL6Qk19TwFPU+2Druoqje6YNBB5ATxEjo6VXkSswQWT0NJvRIpG4gJTc1mQNdvTSHQBjif7Mk29o
4IJJbrdC6ly6cg2KSKrVPbAJVZZlYVJ2KaaNkbvOJEEfvvSw5EuJepq3ttBfZTxXgxcZmh0iZEVw
NywutE19KjiPTF1ORtUuEgjViUB05SPnC84gjdOUF1TnKWLNE4OumfLfbk2j9qftrBoN9oCuswU0
Wxr/NuTzhVzlCm+77EEkJhthxPLVpjbKI4nla0cPC8rvCAzLzoD3EWZMAEBuwYA/BwDzPj9BAn5m
e7a5J+PGYEUpqQ/ZbpOdCWMXlkY7bjMAh23gBIJHVIHST/gAbwFwVP0cWQ0vkFmDySHotpCv5GWw
ayhLCI2rFxC7zZDdwChgQAixXIiA/bPoR3BZxIrIEkN4DWDoViAcgNttILMAeRYLZQ8RYMWPq/8m
GYgf0sECcgC0qsoVyH7Qg/vCoYBOCzPZ5czdoDvLWbOutMSQLQIcTyDRnUEfIctFo0IsL+3nr+zY
W6h7e3PY6P/tkv3YnMaCfc1Ws/rRlKmUTkZHU2MnO3BT3GP452uTozcB4AhBMOrQGkgAAukDAAII
WLdh8urqeZgB7OrOIIZ5Mzi8M/gWIxpXt4GHN5wZjQqMB0oRfkClC8Ye5kGnc7IZR99mhtfiGZeP
8HWJcdDkLlepzseqA/0lH2MgC3NYutze8RK5bEw+n9uRsev2up1ut0vcRGeAkQHpIC+ri1zMG2l+
iCyoKzNkJpf+Pj3DpVqE5c4GXCz3ZjV8f+y8xezIksT6vXF2aEfPGgghncy2neueo3yA7iuqR6gq
gsxga5LXwTq2/2ErsVcJ6q9+iYRFzawqLH7ECiADqEi2y53tpP5VXwOC2Sys09MqgwM5WI/W827t
R+ZWNWsCRHh4zozv7+cfu+btYM6qrp69NxmWmynQ98Ma3EGEAc7AkQZHyvT5qzmyCwiPG3vEY/Lc
mPLG2gNA6u8X5tx6NPdvPPSzM/LfFpHh0c759f7+m332Dmy+kDx2BuG2BThbNN65wW97XbUe6B4B
NQf9hGnemMKsSNgyzhNHosIS3NgBot7d9k8I5i/NY2/WVB4FfFBxc/MybyDpa5QOD1vr2iWWknfG
jiNW4Ulhde949QeJXwL3bXY9ldlWZb1+CnLh7vWf1NLBHVBrNi0VZMcg4in/AdIvOeJNUtcdU5hu
NVtf1Cp9su/2NBqQzUYcFsfP3Rg/HmCx2V6SHWZxfUgm+Ux/NAhs4Gs2YTCBMO8MpvIXI/IqVmTb
cNRkLexPmwBFBTWqLCo9qOLC+VMKmxABwFYo8U7afWDbn5+f8XAYQ4lxYTj22m48bA+FDo4B6EB5
s0ae9AzywM+rIdkybfRFTkvhyDLbqKseA1AWKJCUGiH3j4iCBAkQSCBOcwe0VS1X6K48qKL2ZbAM
CN9/vpdhT6NP9vgiaFd4P8iOBMBOf+hTZ0QO9LVBXOI8A3YS4XB8TuBBuoBnmFKRT9UA/s9epTNL
xp4O2JmXTU6SMkTnhmoYERWGaYPMLuW4fERZhuov1aDQdugewBkTyl+7trjQlHqovnDL+WdH6e9I
4U8Fu5VNepfSbSgcr3wv1UR/yqJs+2En+5id/1hoVGF88HCL5px3/ojYczdJaipxkjacqkTG67wI
Ld72KS7jSPPIeJhqQKA58cmt9imRDP6iX4JUyR+qG8hlFKhw8FDIwu9fos3dqbItHvZL9sBr5eeV
70b7QRqWNCBLJB4Y0MFefbz9XpxNsV8EEEZWZ6/HyxMzf0wbjO460807wcieMEuBhaHGCwa5D8k+
uRasHRlimOn9TQzW6hqt+vmHKaHVQDEJw+LUCTCyv56oO0B14HFtngtzwz6Pix12SbiZ88s0xpWa
uUfVr/fOrMB/KWtVA6/ROzQrjC5uRdG8PgtAvO37OIejOq2NSzR3WsF9RSUiriRXcLWf6P02zKJz
2llFNLbAIc3YUwNv03vMt50KjIRVd3Oyyoj8nOxXmIMFhaFqX93rGhtgVvPFvLY0I5LuCALMlwez
mOeHi/nx+7w2j4UsD/an2lrGpaP+OJNC6xZy3PcNu/yx3RTgnP6ou6WUSVp1skiLcB3xhNrr5FKn
2lmc8DrPsEEvBhaVv+xx8/2Y8mwd/7cLUvxTMurXW/+bPlB5ty0Wi3dUY44koISMFxtrzdqj7KHy
pHIxF9gMFRkXBHT/ff7Mqf8tN9ooFCulQqVQKNVq2R7rvwy9/Lv4vt62JDqQAMR1uZOeEAy2EsHP
3Kf8tAuoJStbrpiQ/bs37GJ18qDR2rc++To221qZnV+CIixKDf1P4rGM7IH2PQH15lXddywQVYZY
ubP5g2DwP9s+1LEC1PHZtpVi8R2Ma/t8+sEGn/zbXy60VP+jKk2pWKjX8lU2Ls1k4n650v3tWr8c
3mSB8zAVUE2ht1E3IYJf9qpefmmNJMSybB6iS4jM3yebULr55P69m1fM/mbl/Bc1qyu+O3oN05Nf
+qrgBBZI+YtpT1EgJSI2GKDp9GbK3YN22rJiMXRV9eNmsuGI/G2iSk8bUChBAq8Lf0o1v6XbkbSf
csAne3aOllTUe2yi0Jsd4pFdQe+iM0JlhKoFBCqxjsfkU8iv+B5CDg6r3Z5g+1vn0M/R30cXdlWV
t17AYfjGExIO/VtfrxCYmD1y9TD4lbdksJN3y6NRwdYSQdleeIQuVqmLyMTHIksJVDI1BUmQ5YOP
9fwagpXChQ+5DiDu0ldoso1wBn0iGU1GOtMNPdkfhfAAml4bIpFiVpqalDRwyCJ6FgLrSxhhKz5h
3tWGJQALk4QFQyJiR3ugNe3ikDsGzz59dqRSJtFv4mzWYWvKunN3WcQElOEfLUxVMvZSdb27n6zU
MZEUqjjI3BCBfGoXTJZB+9leNqNXyFFYrdj6J3iE98/T/AVCk/3CLUnl4IzAWmQBJYAJ0SV2nx3l
fSSMU2JLUC19SoQoeOfE4p5A9m99VbxRGxkGn5T3YJBHDWX9xIEx0PO3pA22JiuUfjpfG3YY0A4l
hwDhhieT+x0+3FrskQOnJga/Bd4k6Ab+V9X/v2d76S9zoPRbQWZ3KOXXpQtzoAKHSZt7DgZxzO4c
kB6JVtDkbhHMUGVDwCU8snOFc2CDDpWVHMtO/tKWP+pl/TsfS79VZa7X0+n6PGdt0f0bxbU2TCjx
ZE8WsHzh82OxiJ3x+NW0kGNn2O3ZHmrd+gqtNPnLIlz+wxrcKPzSnN+qApX1pvB+qGtw3BAqOroP
L0b6kLFDKjWYLW02giEr3W7CoKAMLYxPq0RO+gX04SV3L8WftP+7j4o66f+xzr9o3v0mB/lany75
/Hmtcvnzu8F+ccm2dwSJXLTLUI1Wkvo6YqxqBq7nji0t+4+ddX9LtnxkXkV7ffiLFS38rUG/qUTe
qrfGfbNC0m3FyuTncSqskV8u24V5yVriISI18DdJu0rhD9WHBoJ/dZTE8vlGtfpbLyBR+7wcNtUS
lVjlX1XDU82hTG32Tq3uzsqp2p3sxYvdDW9sMlyzL+RwURHXDn7Wsq8E3FGZV9bZm8W0J0ervQMq
bg6tCwXl0hrIx6RCPksk7R+tdwDQALl9weHf7JiqqkeZXW//H/iEfK+9zY4jCmDJhc6YZewF2ahE
tz5JQxJMFZ99C1Af0O6cAjdsnGt6ZH392ZtUj9qc5oiALrwsYkqICewfqoy/qASK9DNoCClSElXh
gfUWmX22CtG2XqsM0HGZkT5Szp/AWdpDbMMzJAIlqbXcK2QHzaKyQPYCh8kOMBEkX/uXFj5WkgqH
RcUfpFwR1FmmWqS0jRiaTYuY9aov1IrWMWnsKqtFfowyPotHQFGANI1Ws1qW2Vk0lbiRSi8bW/LJ
fbRnn52TPaKY9cbE5QOWmJR9fwLxfISTL3lazpTwvzqlpPS/3H3ZcuNIluyvlNU7amIHMDbdZhfc
SVGkICml1AtMW2Lfd3z9dSirpygkR5zueRkb67a0yqTEQCC2E+5+/KzGWksf+PDTT+wNdkUf/+Je
NeAnQVjegJCAGkVd4QQDOzFnhxHsGn9pWI1fNpYVal/Hrxzxfr5CjUDIJ0YIulrIGxyDTzjfACk3
s9cGT4Y/xgcEqIfGRzgdFV22I4w3mv2P/2vxL/0jPrnKr8Yak6iO8W3MMRhrycA7DFKNj8S/ZbVP
QciiZuFPVBjFx6CzDFZyA69fHBUjVo4QDijz6CI/XklG2kJD4cyx8N8oz3Pno14F/zX7uLKgqOaI
rEMBiZ/2njxg/+NPmdqH2g2/vBnldfXL+CXBE8A9VNszN6PcA2fTB2BcgLoadypx83N1jFW9RtVB
CShxBOrG7MnxlEPkiZUCgQDOtPHREJKhPkC7a6G6Gx96FNKMfPT4MKPBUwuFG8yEN6j2s9c3wT2O
YChbzU20HwVowd78Pn4LnuO63YFsuId6An9+MD2Ar4WN6x5kB6Ajxp9ZOAgCR9+r8V8cfAocAD1A
r+5AT4CP8QE0QjO4cg+oLATgM0WPvt5lqfHr3m9S3ZREKd0Qpj4NDVO/6ere5AgpsBRks2PJWvN2
uncMnHUazzVAscltlEBIL1xLkHVXrRXfqaGxhp4hH2abgLlFxQCUVsLGhEgO8FA542qbByuBotfa
IiGzEtqR8rYHmyVWmrMusMR1JFlcxSywKCyy3VWubwoMiroa+k3rLRzgvEgnQvZCt2MoeFDDbHDt
93edU1uVeTOQK4dsPIiQcAGW4l2Bv4rWxNhJ7T5jR+LvQ+9R63cuaiG+A22i7dJEEW5yK8I1K5ZN
sdbyjSArB1yYmEdgm1GCCaZ67T7plq67lKi+Xczpd8QxOZlzvgy6Be9mDmojoK8ZtKB1/977c8O0
HG55EA/heh3s6uBVhUAGgpWf7UtkGQdL2W5qc5miqkP9PW5+9MikiFsP9srHtp9XaAakO9LP2Yo7
N0kMNT971IitN9vmmJbHrv82YEIYy4G9dMN7qR/9dl8739zwujK+4/9MLZpiKZNd5u5T/94Uy0jf
peWe9Ds/vhLRvWfuhIP+LAq696uNtuX6jjUr072rimvfsAc+/ktcjTKsMLHKcu+RlUj2DTh4KM3S
FYPGNZhV3UrSHdF2mrju4xs/+O5529j5GYj822v37+57+qfYsfz7f+Dvr2nWF77rVZO//v3/1WVV
PEf+c/KbVRfvz/Vv6Y/fbqvnyi8r/7X8j/HL/vOX//75r/iuP9uaP1fPn/6ySCq/6m/q96K338s6
qj6eAk81/uR/98Pf3j++5a7P3v/2+2taJ9X4ba6fJr//+dHm7W+/G0DS/+306//87Po5xq9Zz+F7
8dumjJ6Tt+lvvT+X1d9+16iu/hA6YeZ4LYVF7hgetu9/fWQoQ9eFoIKoUXaUpEXl/e138gcjxIAL
rEmJFJKLkdgv0/rnZxT0loHPdCZgIkwZ//0fT/hpWP4aplNN6kfU8VdsZggpdGkaJgoUmFyiWsHk
5l7kWpN3Mee2MB46cz9UK4NsZbavyxetfMzLZU/3no4tATlijZ0N31TyElA7z565tguzK6HhTs0i
y6zfNSdfa+qmrvc635vOlT7sHXfRsG2J/YY5SJPp7psK3uObGPkz6cFFWg8UQHzWxLccgrDB0odZ
QQ4lDCLHxO+nDJdTmJQblvmO1PCbJrGDel4D1EbJwRaY8JW41tSiD9N1HQX/wgTe+69FWqY/qs9z
8/Os//she09uq+L9vdo/Z9Of/DTH/3dMahOB6X89qVf1c3w6mcef/jmZqRB/mFIZnBmIYQUb1c0/
5/L4iQLsx7hQ1Bwn839OZcr/gKMxR20JKZgwiMDX/TmT8RF+gVATlKoYLY//mXlMx+j5ZB6PRr1K
MJMIZQjdMKfgY9MXmhk3UXygrzBthXVU8RDtql20G7ZjTbeW4ljujidv5s/F9Gnx8M8xvfGzVaEY
UzrVgXqOn5+gMRnPKl31ZnRoDLWEsmgZUkShrXHVClxuTMRuOBYTjXxvWLZw0wL7JOIbLtcdhzYj
umuQhZpWkeWXaq2hIj3tyk1uACJv6MGIs40rjTlJ3WWdAF+oi7nZAmssXStuYEGbwf3EieZCwbnU
dXADQAZD6AGYylE+K0uOXeoekGxhEQVsHWRW2aGCXwtPJRkuigGEhKatQgI40NXNdSmQTyafmaqA
A0mwvynO8J6uEoogkeuzIq/30kc2pZaqne8Pq6aAq040LHpu197a1RGFlY9BBggCEVGazPsYNw9S
rlniWdwEDeh43yURC6gY5yFqEkTAeUkA6Sb+jRFz37Fklprw9JXIDTaLpcngf133dE2cZp0n/J41
xnce37iecdfz7w3VcHpDTKOeO5zCbvUYUmPlxigV7922OqChON2YlX7jGtEu0wp0sFllaXtoE5DK
fnYcamPWcc8yA23OnGEDLd3SiN1Nx+FOIbRd3Lpz5sGXQCI5NK0fehHNwhSei5JtNFKsjbK9jsLi
Og5SaCZK76hpIJiws/UOpDu4RZaS3Zk5bEt0wDo5mJ9IW1D94HHbuc5/tBU0zHFrtwQSqB7WCgWz
zQTBcKXPYwOmuUEJoaem1CIBa1RA/khqS0bxuiKoQy49wJIlyuvF9Nho3iYZhF0nxypXD5x22yor
54mKoZXmwKs1uQ5zY2sY2RZT5Y7AR9uo601VNldlbs7qHpcKcFxtWEOsoxAnRRsnyteGptZ+jZqn
zYMfwAGSoEImc5aoQbEMEXlhya9FYx5CFdmJ6La8plahg+qqkI1TNfhZOAv2/kewyVMwvRE7+BJV
hgdcrgrA4oLPy+wtROzFahCOYPmaoJ/zAvLUHBXcUDxJ6D5MDynymZ1N0CKvJ4WFQ2TOIr9CIChJ
P4tbeaMHT70JXVbzEPT9laYN81o0szaJkUAuj36WHjp93mdAc2+6YJjnKUSkGpjMWXDdYwHcufe5
u+C8twukJ8ouWpcqvqErMyX6wnXKFUuHx6JCOrYP9sEQBgyoAgIFXzjYLKuhqiiFNytS6SwKT9wp
p9rELeZV7RevWtCLmdvncFgyqTNLsfiADCDcJqARGdmlChU/c39XYN5Xgq7VAPl/mM3jDrxDC3Ta
c5fM02FoZ6B8OSJXWZKrtILSboDUTaGUPU7Zape65iLNyoNeIVlbPGQSDqEDItksmJXd+4AZag2N
3EatWmkZTL/b7173bJTJzsNulPvGm5vzGxqB227ztT9o85DTV78AKCyr66CtbU20uA3InZe+6Lm5
yEqIJN38wSsDtJCz2yxt4LlgouR1ZK55nlwVTgcKN9Rfe6+4xjYKygRat0Rb9sLbDhQ2flW6bTSK
wuUx2A1ldtiOTCxjAQeIHv4VTLykULYB4qg2UUMfY8d8EhkomyrJFl6KmnzIvi5cuBVoIFBiROiM
lyNxrz91RboOTaQ5N28hQ2JGgpRsQ7yVpNrFIbHDMt83DA4hbmJR8Lq+f5XLe9/dxlp+QzJtkafx
glV8nkcQzvfR0pGu1WcJTCLkrRe3y1jQfVXxRdXoi7hHqfbsuXVhAOoUSxazGZOPkQ6HjxhanSrf
siR4c6PmoQLZxUi8jvLuEHJ8O283ldOsZIp0jqS1ihRGCaiGqXXLAFR2CYPG4LVKq+uQ4Y4bvTkh
6vnJV8IGm5vb1A2/CTifV9SYsYxedx2UNGZihQqwq6IWNeXeC8QiCI1ZAa486p8MiYRto7ecwnh0
UNq2jPAb0PYo+OEq6I/SHxBTWYV48iuTzOtYu84qeRvJGBlkRrzWy32hHEsT1YxiRxz4tyzsVs1w
aNljr92XLSREKlzIDliQ2GghnMDbteggF9L4KgGgZ9BikYt8q3A5bRxcqur4Ma9Ny6soKCtseC0M
TJobzspjgbQdhaorGZkJcP1u8mSIeB86GihpgYwEZmOmz4jzHJF2HSMS1ORNIqEjNIFi92SeDiiy
m6urUBp3ldZCT0C150C/7wD3JdSwXBdVKXHhKyrQhGx09JK3LSwI1ZL2jymGNhO42zXRksG0Q0ic
piXSb7reYoUOsQHyzfpqW1DY1ulDvYnUTjeQlzN4lnC2MerC0mDGCpiY6zSwzMpbeXqwNdQ9T4Kr
pHxXIuEzkatZ4yIDHevSy/FjIDpVcjDT54o+FSGO1Shf1tjSuTkEsyZnO0lwa00a35JJ/VA7td3Q
7i3QmxnJ3hiOl8Ton5NOX6R9u20d2PoPxduQRDszqfHCA3/OfdTjTaDcAouJ5TfnrX9VoJJQVeyL
LLZKBnGk9iP0xCFpngZ27brx2m+CrdATi3ueFRnhvG4g6q3jdaah1IYDmXYO/VcCJU3o3GociwAn
so8XGrMrhEW7LBfzhGlbI81mTVk9yIjaKJ30XQtRzxZWH+FLhQcIOF/XbmO7GOiY3QnIH1h/5fAb
P4LdXwfVek3xxAhsVHZsE1VahIORLWr9OfJgnxWyJdLtZrp2k6n3rMqXfTYs6aBbLgVcqbCdgREe
EDmhgpI1FDBJT4MLEDf9TEn8GghOrlEp5aWfOwgE25GB41CxQXfz5KBOezvHrYbn6D9wtUt1qD5D
Pr82O0koDDRPEZIYiD/bW9JUcJf/kVBwMPXh60iXnm8IqDVTJjGpMQGvm4IEXsa0sX+QCAHw9QyY
LkJ2BO7AhY/EKCUFuLO50OxnbeU/+vdXs+NjncTXNXdB9HRolqAqBfQi34LGCo7MBLMLLPmFwhBu
pN+HH+F358UHn774+gHYZ2ndnw8gOTENpXBTlgAETh+gzEkbaEpGh+FQzX3bR46fA7RRQF3ZICuw
3wwR+g+/zKV5VVIkOMtLuN7Zi83JE4wz7+QVkIbkfeoqPEFwr/vY7tVbVgwXwMNz71nXFTEIA+IA
XvlzI46Po7UayuiQ50ZiuUaM6Ag3hLh9qf1dJVA2rPEQaTn0wrz6zJ79fL0GFwA40LjCZfBzux4P
w37gHvKv43Y1qBVNvklxVzrw8i9Xev/49Wiee5WnrY200MmrREUmVtPQwavMcI3YiObBjW++boKe
6ZEBeIYRQRGBiinL4/CBZAVCEUwXMDMD/C676DuDieWwZsdS3UPwdoDT6FwTVjTms33d/KXWJ+vF
10NHVG6VHIrANgvUhOsgN9OPgsAZJXkdNO8SkzYO0OTa/am7kwtwSFujLhgahLwUvtnIF06XgFTn
OENXXXehd2fGb3y1mCcEjRp8MksR3EgzzYfk0JWZVdJvXX491BekLGc2clT9wVxUBHJa+XHjP5kj
fkhiUrppfOhYYRk4/8v+QibfpRbGMTxpIUTEW9Z6Eh+0AYnDCaofI/L+ehqcWc6fOjF+ftJEXgQq
Ngg6AS0WRC1QXq48GCDom6+bmfCoH8sX7UDuxQjgIJNMByTICEKkOsapMDqHgio8FGthwegKRTvy
9detnRl9bBPAPCF15hIU6udOCekJkmpVfAhxBQQuvOqxE3dNc+Hd0XFLn0xpLF9DF6aCjE0Zk3Zc
5uY0VGaMKR1eU7CXKJfYQn4BAYiAx5JvLsOHr3t25nA9bdGc6Bl8Jb1Sp8Y457o5H76lxo8mhcbM
2H7dztnxOunaR77YybwojbARDkHXJKxmm42BhBsQm3KF0vGdNUIWl4bs3Jgxjmp3utCZVHxyfEqe
Bj7pu/iQmleOR66rPrkDnAbdbTJsOsEDLK9k2crvVb0O9QNHWYpCQzWDAQkFw3BtJFBVebsyuTba
Y+FA5ee+cGMvGkRZHIR5Yy6NOngppLYI/AhK7OI2lfFG1B7qQoPaIVWMEBdJ3QP8z4NgWTg3RdNC
6Fxbug+LrHrkkIqNF0o202MPZRNRyTMX5rv0N0VzaKLboHbJDngDqs2ZvdXI5lF6qDsNPORjaP4p
vuT/JtxMx0H/r/HmHYq8vYASOsWcP37lHwyKJH/gtgrNBFMcKKuB7fJP1FmZf0hGlcF0bo7MBc6m
PwkUwNEmtBamwYEs65Kf8CcapX8IoQQ3sZXgkDZN9s/gzmBbTncLBXKGgm0F9As/D2r+km6kRO0W
XRnnt1UfzihYu9TMm1mf+YZVkhAqgwioR15V8GKOeTcPCu+hcMFqqKB6JzV/DrvoYCCY1s1+xgCq
LEnSs5VftqjplUCK3lckAbsYJgtaeuLCBj4Jb8enZ5JBNQnWWAhDiUn81ReY1mVEg9uChDMjyfap
CZVraupPpdt9T00fRU4Hcq1w8zfK4linYpEoEDad9mPACCzBOGPFeh2QaL8/mrU4uLFamtn9yZQ4
A7SLMTL7a08en5PrYLqw6wsTwcp0Tw5NxkoA8JpthMPM7SBWTHwUk61KJAfkbx4T3xMTy7eu1Tdv
SNUSUJ2wzEQ+AF4Nl1JF/TUn6S2V/jU1Exhu+eQJsPxtINvquhcCbC0selugJ45JF47SbOZXxrLJ
veHej8oflUqzVRGTfKmp/j2rY2PZsxqVlXT/ResQ8+dduNU8Gs8yb1ukt76G1HkvfojT7tLxNFVT
je/CJHgX44vAuphqXdu+dQdlVobtJswuB2zbQw85hDFe81u4lrsZuF1/Xedhjft5CO9xzmY9K3at
KwWAyNR/Cwb1nKTfiIhRUqGokUNZwQLUM+qFcp1lnSIlSkOxbIAG2IU3AArCeZn7YIljuwggLDBx
4fMrkKuvnYq2vIVlLxCcHh4g9El5uziKdlHjztqAWX6394rbgOHCXzzUtbdK1Uj3wznbRHKx9lDp
VwqcSaSj3Ep2TJsfjEHEXiB9Ldj3FcShA/wjU7aPXLjkmvdeC/clYSc9rtUVQBrjzsv7pQrylSbx
JoIANXM7CIdqfaNUtnXi2KYJ7DkZmPYiuXLMGO5OdQiJsqGvo9DB+S6MVV+EK57TQ6GzObgCTIY7
P16RIplJQRbQrh3LhsAX13mPIxjSpveOG6xKs7gudeMm9fOtKJ/EoICwtltlYoYaxTro06MZltsg
So/E61ZG2s1xTgIPATioo0ZiiC+67dkmw6zRqgG32ISkQOpocKWC+AJVRT+EiJ+XkDAgG2YABCgn
Uk2Wus8T5bR+btqMZwDgkbVEIRjvOOSi2WBYDTGXboQMhAzwfd0487COjqFRAkjS4CSrt2a6VKAw
Zn0hnlGJ+qkPMK3CQEBtbcQL4pInpReA75CsB+zOENxbAqVGug/0Ia6PGsLpU9tBoOMg2KiB62jh
stfggeMEy1hrFqKG3t/vvrfgg5WWPTm+MS9CWzauZXoPBH/jCZ2HutxH8ZMKQSgXsJwN+DIxNo2P
SnxVrEPi1OvXKulfi4re5kxb6MZD0/YokVPp6yBq7sy+/oY0hSutTJ7aWIhZBGFLW/De4vSJ6MzK
kGlEwY+5LYxE9NwmnpjHFdIV1XWpuXhyuCn4RWZV1LnjfnkEy3RdFz4MXkcQV4I803Kkcxn+Qmml
HZrDTSNQEDGOr0g1HMyqTS0/R3NVVudzTmKUsBAUbtnarifh0s39YzLwt4CWu0C04MsCcByGDvDN
f9JleHBFvW0csmjK1rttJMQ48IDQlhEtX4MSqL/xIsiwHwQKCLglEoOGeqeq5ArR7I3PY6RX+cMN
y+FgHGC3k+Wh5f0mEt6mLDor4/LH19v25DI8bttS4hhAEG0QqeNvn0P2PKXS8HjKbGV0Ns6auU/a
OWrczjqK9+zAkJZxS0eoKxjy51Qvv2cJ7KY5tPdSXYkMSZyQVjedY0F/svgfPtzkrgy801DcjJmd
5TAydrN9H72VofOkO9qu48gwR56f6SI6rW5TAocLMSDVpEJFB3BP0S5vHSuVBdzsjAu33EmU/vHW
sEiJLghClzG0+PzWEln7Qs88ZruGfHaM61bBPEtr55hZT7HuWGGFtPYWnv4aPABCuszlpTSDyR1o
fARhcJSnNpQudaRuTAbOMAbK3Iga9oc+9K05jskTrwCgH2GqCqRvfmEsfj3fhQEJCvqrKw4ManLn
kiFiqCgydBu5C3fGFtbks+SlRHJ7ZReri7eSX4KJT43RyXULVxXplKWp22n6I6qQIMz2vHj6ukdn
4kIpDSahxsNVUucfb/jkqlUPaSEgSuC2LOGS577VDV/mDbJCIYnxemedJcnGId5TyK9dVc6lG70G
yHwcQm0TRkdgkatM6UjGkOFWBC7SDzO+rTW55ZG/MJ3o0mIYB/Tz6fD5cScoY814HAQk5xjw5K62
eQ7bAYhjF1Kfc9zmo6dkFry3N1+/pAmq/HN/AIxjQDJCTIZg/PNMj+I0jVsdLwlszswvLc9E9jzZ
wHFkbSDvm3S7NLwPyFrAYhbl6b5uXX6+dv/S+kdwfDJEMXbcytMybg+A52PENVKLxLJp9BWvy4ch
v/Xc+JGUyM7X422VV89SR3IGZAPMTZCSUoaPndiHcWMRI9qaHXklcXwrCZyLcm2R0dJyVWM33Hkl
/W3GUTsgQAUdHLES8Q6BLYbmIxW/DZbCqLu1zO8UckZV4N9BZwM1wve4AgGF7dAsIRQfj6VOuyaJ
+WQKyAQp9tEBIszwKh/oM7j5h4hXPbBpuAF62Y2pQdybtReyCyYim1/f2GRnCjPPaVlUcjvw4JYU
FtZQw7cZF/e6FZbbsgUnzrKFSrOhO9+UyzryLa+HoUxBdkFBZl8P4MXHGXeVkwGURVUmtBmnD7z8
IdKGMf3oF8Phva3W1ENBqQQwJES4y68bPjdxTEKJqUvKMHcn0zZII8lyxZkN6i3njyb9Tr1HM72A
E55bkietTLepVorY16E2sbUgnkFg4aF4Abm084rPBMfPIT1tZTqkfsNiUD7MbiWxDGbMwjGDTGQz
zXfcmdZ62wai0aTiy2ho5oaHwkMlLKSjzvYqCH2gVmkFndcdqnzgJsZLvu5FtgiptgLveO021OYd
pEl6i8Q7hQkaf/cG+EOAriq2Jf6sIKdoYiuK4KHXEBQCKl+bCnFw4BnHJCdPmp9e2uvG4Znudadd
nkybXiWApErBbEnf4hR5FOqlUahnySBkYZWVuMjr183UclL9KohgdxTCubo0wMQP84KxewBFM7+C
c53vHxxc8r6eXGdn9enjTTCzoAjdXKQYdzi2IcUK95XjWHYJZbCLHS61qxR42cFFbvKFdn9FMhCs
wT9CmQKK0F84IFP2ml+TmtmRAdUTE1ZWwral3rnFEwWhrkw4zQUoesG++T60NXkK3YbP/pUjAfwi
w5kJI4tfLFILLuqYFHgK576fof+tXcKlwbhTh2aBsga38GmEQa9fXthLzi7pv5qVk5jAqQo9qQI0
m8bHrLaFlszqyE5Vtvn6LTPAVb9OvpOGJutNBl2vJSYaisPumESw0vD9fSphHUhxzHYwmWuQkez6
VsUc1HhvVm7PZ1oD+QakElA8BSHsB9rhJYNGr+68q9LAVS1GlYLk6CPB2fTfsiadpy30fkEM+5W2
v7R8zuxLn8LTyfIZDJmUrgiZXbQrv0XFRKHPeKgfaQQX/8Q7qiK57kmAwAeZHvq7o5ONA4AlqvxD
pbQL73NqqTteMT49zWS1RImSKXEQLHNkP7YcF7C6vdKcY01fy+JFb/jRSMRscIoF1a4cqI57ETwl
+TIvr4yCrrIYO1dXIDVCXqA2P9M8HxurIgzCVoA0wC6l/vlw4r7b5FWqUzuFsLkhT3X34+updCZI
R9dPWhin2snxVw15pPlKUZts6+fWRomZBdJp90j7QbEjbW5cf93epQ5NTr1Q0BAYHDqU64+JeE4Q
rXzdwNTS8OdY/tUhNVmErpJD7NaS2hB2LXKGbCYDgq+O3eo5m7ka9Iwe6ug1+jJy5N68OJXO7AGn
73OKkDhJbmSp4VDEwKhaN++vuzsfXlvI1sLMmo9+jvGt93TpBL40jGqynrxUmXTo8F61NfmBvCgk
uiG/+aZFFRfY/84vtjfuMJPj71M3Jysm1NwqM3NMG6/SX6NiAULcivk+02EdW2hIg0T1X6OeheGt
BuTkwhCf3TxOhnh6z4jCWE+Q2W7DT+nZuxqW3lttR8jKQya5WKgUbk1kLS9tEpdGdnyqk5Uy5INW
eIVJ7R6+WyVWCoopzsLWgqMPh9sUR/4+RR0eXD4u9PfMbv/pXY8PdtJwbXhDm9cGtWOaXfHa2PSo
vz48mOEjhYdFl0cX2OtL7U02nTDDdhSHaC+TNpTRpkR2X/TNEaVV9bjCu8WFY/NsexxWIAL5riZS
SD73T3SDrkHxgC2I4KLSRbdlF69rAaVcjTpsjM4L31x/PYXObkMnTU5mUDpAiVJCfGcrr9kAad42
8OT5uolLvZpMF2k6ua+DerLVgJw+Bc/DECapQbxakCG7pU1zAfEZR+XzikSOBAgkYiJ3j/2igvHz
0pBV02N6VvWhqhXEvHdQFy4iA/pkrV1+3Tv262rAaYREZPAoVEGoMtnIm6HlUpkFtQc9nfcFXfR6
vxB+NMN8XLYZuy1Bzo4IN++7VeegUGiCBHr2VHkHvQdRmjG7jw8erFI8KD6DsLvvTNDHXjuPh9eU
oJyCzL71MVwwvn7w8bmmr+nkuacxmj+EVPecGhtXwx8bFHuMhm1doxgjnFLyCpdRirzmWP3Tx96n
tyUnARtkUGanXLTqB9BdQzXaRf78646dG//TjrHPq0jKugMI2lJbkm86Sw9VDuWOnj6mHBak2SUR
wK+zGx1iMBQGWYnjeippq0LKurKMccw50Nh6D2bawO/Ey5cZ+Va4SDQOYDAh4JgFEX8pH7ouh8cZ
CrQajT4TPNubWbMXkNR7YXzhPfy6tD8/2WRpJ34Qun2E7DJvkNetM6xMlLj9+lWfnUMnnZ8sbU9z
QZ9Rn9oiyL5pDqo2m7AHc10riLpj56YLXV1HwGa+bvVMZIOegSlGHGjgtU9Di0gTdZ/oLiKbFnwS
EnoaxlaUI1mG37vOvi20RUm0WQ1CZCi0b1+3foblReuSEcTKhLFfNGm8QbxeE4fYtEc1yhC15yoM
panvkClgaWaz1wQccFz45/ZwdtdvPHUfObDQKjtsrtVSz198B75Y2SEl0be26i6ssLNjcvJ4k0Oy
MlreJaFB7GCoHqsItR+S69gFFkaBzfb5j7CRi0ILLtw0zyC0n9/K5Kzsk8jLfAC4diuybR8h1oo1
K1OQa4sXN4CtGBJxS8a3QdXMwyA56hRVJchxSICNOnyN9FlPH9OBME07HQMaLPv6R69ps0S7cOT9
GjSNT2rgdIBSEkqhyRbUwF60AjhCbKM7cCXsPJeryIsunAsTDfN4Y/nczGQb0kWEe6lGia3SdunS
ez4APhP0IU1wDa/3MByH0p6v3ACad+HOVYsko+ytRsrX1/P17DZw0t1JUJEVwAV6NhB7yJtjIqDn
Z5fIn7NHIGRJyEkE54rT7vOOq0LRceKhiabm71V75CUcc4L+EATuhT3t7Fs1OIIjeDnhvJ0KQruu
T9KoqAmoDVwzkR8Cp2mUNJkhncBDJY6xwodzISo7N19Om5wsKJpGhHDWIPmc/iAx25VdsuBSLr4e
pjNAFXazk55NFhAHoV4PYzMObGUHWKqDjIXpF6yr4RGCchUWcoQXsJO4xN+c2y9O2x0PuJOgWhVN
nDROSeyiQvVeftA1qFNaumrimzTFQZW3Kx49f93Zc4fmaZuTCRMFRVwnIfoaIOUppcY20P2HYoDR
VFDaoqnXAujo102eYUc+vd8P29eTfvqJVnQKwgN7MC32ozhqLylcy+BGfgUUFnUD35H3AA/bixfE
c4vjpK/6ZLupq0hyo0W7owBSmit/F8DTFVqBGbVhqTTL0LqJhi+Jlz8Q7WmAd9rwZAMideXEgnTE
ZlWzEwNydzRoCFqwHqgcCKNk55GVqDqU9va/8qZBeYKkNiXUXJMe5yAStDItsB2UyYPIyp0vCkvo
11kMB71abhJNrrrG3YsoeqBpvaI6QHLABUv+AV0j60i7BEie3zdOnmn6MqieGnqUYcZVKxDjYWfA
JwmlAvpgg2kD5uWxdkF71MG8KLOlk2TrlAT7Jjp+/W7ObcbGqBqBmh3p29PLgu8h7dFgMSYh9a4C
Crvk4eZ/1MI0rGd6yFQWRMQW7SFApg7JHr5u4Ox2+FcXphE8G1LAVkCV7dZLZrGfXYdVf4VsnQu7
7tkt4qSZyYAlVeiwOg2I3cFulrQANFwwqFG27HWY26IOco0Upq97dkZggbE+aXNyVJoMSrRmQFZj
i3zbLfLLU0yNPrLgFI70HDHvKpjqhbctyp+O1Xj/G/7n5+4up08wzp+TTaqvjYgkCr1muQ/Cdp2C
ToUcUC9hPy0vMGIX5qIcB/qkLaoh1Tk2MJA1rWdZdnQzal14oeML+2ULOnmhk6OTS7/twOyOe9//
J+3MduPGsm37KxfnnQD75gD3hYw+pJAcamz5hbAsi33f8+vvoLIKlhiCiLqFQqIAZ8IMkpu7WWvO
McN7g/iSYMpBhqfvkQJKD3xhzMhLtzRbQ4vSVOpQCsRznQs7q2tvKw+KeY+9OA9XtfwiqVcxAYWy
DyrWVQ5pZFl2jD1aGrx0VTTK24B2hLCwlUC91gaS4pP2dyxr58Rtnpq0IcGgacbNwmOaxvLlY4Kv
PzHHgZDMfjat/N7Sq+lnww+ryfwIvkHeMRxjO0W41PXSOP90SbJ0DjAq3j7rjT/67s3ryhBhE9LG
s3QjOuMqbexJkFLbow8da8q6xt54S495+/V9fjpzvLvs7JMewqT1m1Idz4lObEtwMBJkWenSmPuk
B6uT3aJbHGhQJpMO+HFcJ5ZeS73HZYporwa4/v3RFhqIZxadnJLDqRuTr0QzLPBQAsnKrh7cdRFp
+JRVYe0lMa5TUs4mXzhGeFMMD76GZ0E4QaSwdnk8PEYWZhatoh8Lk99/NuoHvUR2mNWPfkLXFse2
6o4PXVvuLSt2hn64Rj66gbmko4OMiqNe4RDNvXCj48GF/3FSPQTOgCzughGOWl3A3tV7cL5Rdhyt
Bn7ZeKeqd62EjsevqZ8N32SrXVdAabVKgp7v9rtBAXkWdOxuKqdXTcQC6YsY3FXasPVjzwmkP2qX
3jYxrOaytOWx2MXirS/+UEtgsnJgWwPNyOC3YfwZMtSlhbiLpN4eBhX7aW83ggI4sOeH7l0w4mFQ
vMQo9FJ9IDolbw+xNOwTo98VmfbQYDZvjW89LtsgIQDEJIsoa3cdWPegSbdq6d+UNWwwSRCdqKEz
TEdqsDO6L0hSo/oqprSMxmc8yVWFt7pMbMVNCHco+lPb6nzWwjFo6R741SrUisCWRqnaCEmFiETq
71tKz7TLPDy8Y4fOuwNN6KhCeJe38nevbZ5MoRcdEx9spShEg6iYyTugxtbYPLeltjAjXe46p5qQ
iQkDgbwER2X2aXdpEWRBqpVnIyJbwuA0XgJJpowr0s/LTB+wxM+6g9+g7VQc3fKZ5RssQuQgAUXC
JP6nn+D0cyw2Hwj9LR2N2MdvY+yjNBWFoTyXUuGIUHYrX3PaXF74CC/OFLPLzJYxLUz0YBTH8mx6
3Z2nVOukqKhjwmuNwe21T32WH618yXZ5KfWbXXa2og0GBBlf6UqWG+xzmLhlGk7AKzAI9tEKEMJS
PMrFjDa74Gx9QzKoumnD4xy9xm4AWacqdj3yDr6eON8WgA8LxOw6s1HUpLpR4YMsz772qurtKR/i
9Vg+dTzRodYYQ3iASu2757bXcumCqoBbMAACV7W1gkY2V4LdUKQLY/uTxVYXcWtQa5J0CEazp60i
1A3w/o9nvVHQLpi20i70Xz47ExuKIiP9Uyck0FzxWmmBgMYW1hgOK6S+Z29XPmnH2oc4TljVmupS
civvlk7Enx0WPlx29lpDlIGWT0X+DNZ+HcDphKUJFoOuGlZMxyLE4U7Zf/2K1U+epgnkRaaLINK/
eGNyv1uTs1gXw97Vm3PgZxqW/MaBhXQcR+CMo3hXmQANIM4N+lWd4ZHuYNEB1NNL/VRm4Z3W8eex
uwmKxhbV7kFXyZ2q9JOluqvc7XZDCDrGVVK7i0hCKr5HWbuJPXXXBVgtxGPXRVtvJIpquE0ChPl5
yxSV7/ouOhVetYtNWJmwYyzLvZcs4Y7l5SYR9KVdiTGt/x9GObQplm3aX5yNqO/Mzo3YKCJtjLTm
nAknryGHWRHPuS8GthiQo9OQU6tUOGZaca2nEh44kw8c4E6I+Vet0c9wrmztBF/QrhgSIgz89FwZ
6Z2alK+SG4hrGsPflJLujDB4RLpY5k2tBmcDVoKveBsoC0+K/qK5t3LJM5hKtpqW74VGsLWkkk6W
MQCQjcSIE+LgbiBRHCTl2vTwyXN0BKczWOeh3Kty52EheRzawAPooTlqgoFJT/eh8hvDdzeWm9IH
dVHXm1HPr3SDCmcD0Nrat668MsNonbN3Vfvfg/arFH6nEZE9bnUQrZcqQ4MeGMMdFgI77rxHcSQK
Nwxuh8g7aTHyRuAnTfIcBRgH1ENlccB+bkdz12cpuKusd/wUYElvYRZZB60EpwmrSqMcW026j0Z1
H7AOZQNknxjBQ5UdE9/cdNIzEKNt3arXcoBqFIOtqqer3AcRFPb7kdg6U8x/a1L9q61TeFa5+Tzq
2X2aeveNSnBW1tB/S14zjRZIP6wtMUQhBgPUlO6Lof8pxUaOhl9cd0ik2tbcmmPkshkhW7yGA+CV
302d/Aw2KI1k7JTAqlHO+U5vZodAJygkSk59TNZsPe6aSLqv+ShUC9xr8urGzVVo/hpS/SjhyelF
EntNIDyJaa4lKyT4o6iJO9L9BysqoSB5g7XWykjZSMH4S43ZmLYFngzW7lNRhLAZZExQgacchV4B
lGMWdwkSsjRVTmObH3HBrEN/qTv7dgb78EnMJv5Zca4ewtEfc6k8D4W8in3pPtMEW6bJqHnAM4NA
cHBdOrJfbwOdk05DDjW1lkBiXxFDppfowGS/TU+ADzWspnduSJ5TDic9NIEZqY7v7mX3dZTGrVhm
AHyufcRoYfmzMED6RP6qLKtV3vDU2rOQGfBqCoAp/IekQ/hC5gw1yX+9uS9yEmq0dh8PxiaUckfU
jplP5pshbEJmHT29j9ONFz0DXjqGSrtwfro4zvCQmDgwDaINUjEOftzUdHlb+WDxynMPscrUWycB
h9T5PfCghQVpWmfnr2NyyuMWo7h/YRYTLRoSVc++RjBv5FbaQno4jVp7lzdA5eTnr5eEt9/94WqE
MIiTK40oBuzzc7uvoURlHtdZ982zfA4gZf1NxlOIX+YgqtJDEZukDo2maYfUCqI4OyhF6NuGKz+U
Aw6auOVA4BUnQcm3CrCZvA2/t7V3DtRhX3j6Qh909g7AFPIzLZVeggTUUH5LM3m3fCUJHdYol6j5
1z+U7EfJ2DI6MMJDs7BMzLaWFxeabYUkhc5fm4nDTSL1ThjC7FYi2xzxXsfNWSw7RE1kT+juwmU/
KUd9WJumtevd/dUi3BBRY22CP7fJuuLei721xJIUgKfr1Ft1LBZG9eXRgeXQEBVNQfMy1VJnd5q0
5hjrg9Sca8XJr0YUtMQlEJANd9aWf6D0ba5qRziU26Vz+mdbEexF6FYnuR2MiI/3mqthGai+2iAE
11loXrtGX9g6Xlba+GTZ0pkoNPDL0sf9eIlYSZMiUqrqHMS9raZXUfgHIEvfPGXC41TwUr27WH+J
PQ33YH8yC6o5pWu76PaVrNx7onHdd0sVx0932dAuJcYyHxyUzY8/KgJ9RCEmr85sR++GALz38JCo
8GiCBrJXA+PO0Kp12v1OUTplZG91frtC1/3QGP2ryy6kkJoHcQD+9/VEcPE+pkUAL4/ICwFvq88G
AsnEEdsOOiOm9V2x6CcvtfE/Pzi9u8JsmbEKOUq6OqD3sgUTie6fYmd2JTnhTrSnZN2v7+etAvNh
YptuSJ+GNOOLOW42YVtKXymt5FVnaxxgUhPWSIkhgoaYU6lASuEr9EbVUxaljjWE1/hKoDf413JX
Yo8o134zPOXiL6+ot3BSNx7EyJZ9gRueLFffuy1ciUJZWVH/LfGzQ+O9VMqvr+/gs3Xg/Q3MZgM2
gEI+aG551npKhjq8hNC4w4m1ikvvsfaXACSXgofZA5sd232OlqidBM7TqXxgpB1kykFiQDhg9MMq
XmiqAPbvV4WXPOp9tf36Zi8bSdPV+Sws7GSTuWj2XQiVRVlH0DlWS9a+VPxjihtEtnK0wcTcDZBj
YHQyPT6E7IUXrj0b+xYBDxKVPHWiKJn8bzb2875Q1AJh1C3bfCp5PbF4avyYV8OtZtacDPImWHnK
VSSID50gfS+o1A16RSQGFSelXVRrz/wdb6uPRImWag4Qav75OEUMERZ2hFLCTVbGTmC1iA7VDbFC
Tt2SFZxmbHeydZtDpdX63dePYq47+Wflmw5GLK8S89RszsziUNd03x9vUu/XYGFa0LRfeVo68ZBt
pe5355F6VhHMOYA/TKU7ic0f5seVofxsusqW2merrsFdEkPqVmctQ6Dy9Q+cv6q3LcC73zdtEd4t
kQOyky5M3eFGde/GULKj1Fq4wlye/q9HoDD/4thn4Zh9B2pXKqPkalxC0a9b49UKwL0qG6PqqOg9
Bq6/0ofvWXkn5t+6DrYY3im1r+xW2WfE8/Qvoyk6wMsXdoWfbkkweP77V00P5t2NK1hfk7BQh5u8
9Ddq+l2PrWs3K+w6oAZZ/zIo9taWtTCJLl10Nhry2B9CK7KGGy/qYdhzKrXIb+Nk6NFlGfpNBnA0
abqFQThfKS7ewOwlC2h/K0vjssSqkBAbrA1SSK8nRpW0Lrecs74eU3M598X1Zt+/C7uqhu0+vAHA
pvAUXXjLp5rirus/7lpeUE99Poj/vsvZStiqvSCljTHc6Gqwj8PXsF/awE5/w7vF7+KOZrNpO2RG
yZ5/uFF6bScSsZBYLx41fsR0jqhziPxP7cfzK86NAFg6YiVo+Gr6qrO9MHBi60YHphL6GR4kMD0i
0ZqG/01ResdApM7KtxIJbvjvXuVctVePpocEl/mBSM7VFHFMviBuABpOkJWvYyreS9PFZ7O1/PfD
nHsB6gKFa9oweNxEprIhr2qLPNNCvRpddA+NY4nEiDBLiaawdGn567esz2aqErYorm8uPel4lJ2/
0TvS76ZRK9rGLVjTrx/uwqDSZ1MQZQsmp47jlxd8zxGiShoEgtiyC4Ws6xZ9vvf69QWn7/yLUTzf
wEtiY3RGpTCKVRimkXB0OYaJBAoIVbDQp16ac+ZnS7ORwpzt/nCjYR1xQ3xeFPw45YkyZabJVO0T
YwD7wz2Mvf8z9sqFhzuvB198QLNJSPXY1IsjL3NQN8gBVGdy1AsONGtqamdlHayQdS/tkieW/+Uj
/nuk1mYTRVGoUdJHw8Beo3kJkoj8eCM65S5sYk3/KZajrRc+rrZBdEJoCgG8GUkO7puA6BdDkX+y
+T3Fue+oZbhyWQ20CkZM46ubWqpWBrhlWQRR7qVOLby29W8RAn1DzTLSwTAIwtoCSpukFXCTP11z
q2sERbcvrnZjxPqNB0jDN2no00HiZHwY89dg/G1F7TqNCOYGS/H1aPt0Vv77KOYzmCHlaaF7MsM7
f2zj1JGRGv93V5ht7HStzVQJdvtNqZNfln9zvSUowFs/5OKTeXcT05TxbpuQtaachQnbhKH+3SlE
c9O5FfOTWJD4VQKCHW+Sbu8bV4EQrkySNkUhpMJAB7r/7oZU5ehcS0S41clL6b8m7p9AOnnxtzL/
Lar5wio43/L/M+Lf/dbZ9NVA69aUniqLAleGipoPQthCwDp6xjbKPAcz5HUPLZm8j4VlYulVz2Yy
V1RC1zD14WZ0aan1d160tIv8dK58d2+znVOdt66ktAymIH71436jAJw3fZK2pkRyqoZFXq+/Hlyf
z2DvLjn9pHevXo8D3xArRhfRW8S+pzfDREAcHWFbbtVsMcB1uoOvRtps5rDUMaeNwh2K/b0rn4r2
tSi2X9/Sp9tPHPscCJXJZjN7iAV4hEhUuCO3/9mFj0IbrgQDW6HKAmcQExqf5GIp9O/zofH3mtOa
9O4pKqMQsvtvWQfi1q6qegMSf/X1bc0VRP8a+H+vMZvqzUqukCxxDTbwuy76XvKmTHcthU+idVe7
Tz0pDoQpNlpmI7DcjMM5iK5TaImN3ICcGleVeROJ/Ra8Op+zZucGDICshQa3cOj4/B3//aGzIZV7
uebHfs/DkJ51kEqVcW3p/sLj+OxTUaYKJN04GXrNbBqo1FKOfb0abrpGWuMYXXe3QfRz4GWz2jih
vrDSKxejSsOpDgGQMz8Vh4sjruHJcuvTbb6x4vA2lurWtsxwpxkpSYCiezuIbrXzeuvGFOPb2IyB
OflHLfKhwxlG7FRivisNzN1p/TNsplwMMtACHeoUBaSRHIO61e6wN22jVP+uNTEkmTQodrqUl5u+
V1dVKUJdczkukgtd+Ich6Fg5G+25cvNHo/OHTdDh2Aoadut1OcYLZ52Jvfjxs+VjorMAPFCWFXRL
s7FXVB4F2SDI7oywciK/cMgmPlmW8KtGhGZ0sboGFgJ3PaT72zSJu/bFymLgkZeB41QMtJMnNRAX
CP4229IZtL1VHghzdkQB2pgQr8QitstY3JuFTsCHuCmScJ0l9N2IBbA6bde6jwLhBAGmEUhdjiFl
GzEbHyPAcROwAfuwpBXQKZBQ5e4312geR5nO/BidGqE5m3nyHSIcjy84SiEED2F0EC+tTI+AHLd3
OHmw5QflZQ1/0lzaZ5EMB7s+uKgT+v67lUrbsml/BJrkBDq6PJ1YPXwrVRpsQROSFW6NsH7oVvOH
I8mmeTg6kpocOtmnDpasaYKf3DzaR6F3U6QB51IN3bxZ6ZtSL2pbEH3yJxWzXJsQ1r6eNi62arQ8
yA+z8AEYUD3msl6vMTx/dC3lTHvkyiN+xBzlLd5ROsN3fjQsgGOUi833x8vNNb5eZQliFsekJrrj
OUxHDW4jE1JZBWRympBoLTIv/GTKABv8RLIxQW7bQD76EvBLMd4Z6XhsK/IIm/FokeDQR8HPBBJj
XXQ5yrj2vtXN60Eiy0gqBkS3TzTeSACqEJdout1YNfuAlGev3NUi0Qe60PvrTkCbm0nUfb5+tBdT
wnSvpF3hsCOkjcy3j5M+DV/NS30BSI4xrrxu2AblH0V114NVX2vGUa2f5E5YmIcu5tbZNWd7kEYp
xiHxffU8VMRO80C9+smr2wWkwZvj4MMyPbvMbA01vaE2405RznUVrqTgJc1/Euv0kGPVa83yLGGT
tDW/JsjJc+0UmIVeGAfaW/eDyMfqSq9dJ+7a0nD6vv2R9gr7w3L4LtXSNWAZvn2yT1SkBILiNKYB
tOGXSVwNf0SoEBGL8B0znf+MbIqhGZ+i8K4ItJXg6mgTjkRHKgiLwjDauEgGZRHXACf0IANhKdul
3trdSI6sBEOw5WRRP3e+egzlp5I2Nb6rdQCzCS7hSpO9fdif3eCcTECJoFojXyJ+8dzS0SyUO784
aSTORKWy8rt4YfX6+FXiDNREa2pj4RKiZsr4+Th03Cotai8Schw1wTEdTEeqbzXcrUn2U4jK7dfj
9LI2OXubs90JuR16ILqBCu/A20E6z8crOt1dfuXKG5CZv9BVHNDaaauguoOJp0/UmSUB9NLAna0g
QRi4RTz9BkN5ibLqW8kqGEfmgonh0+nn3Sc523qIOT6wcPTUcyCKq9Q7GaK7pxmyp0/wX36Iszco
mG0+5ohkz7KMQcYa9oPgHd00WrjMXGeGWvjDJDM/X6aNIoXARxHbeyNsILGz9ai5F8zu2AI3MY11
X57KQEdsVxxDq9knSFC8KGqc0ZC2SbuIF51Om1/MDPNSmTgKcSzCLTwLhULkz1NHekRQN047iNeD
q29awlYtj3+l5Q6T993XQ3lhFM3LZm3kd9aQMv2p2nDdh4dQTja0Oxe2Ox+/Tigcb8/cgL0nYeG9
UG20gRCYYsuaSYF3VZq6LYelUyv93muqjW7ef31Pc87vxeVmp28jMQXg0IZyzklz6+pmLTRb3ZIP
VHbWZlquS5UmYx1xplBWLSdcjU2eGugrXWHZKURUnb9SedikkrUDZbZu9JUg9WsxTxb29Z9/XH8f
y2y9E1pfKVGCKeeUSTNiko5ivjMCx91g//UjuTyVzt7AbJkrXFeouoRRP1SAOMnbE3yy7RQdcCCI
LiJ3IqIQXUIFXR2irNBtDdLKFn7D5yP97+3O1sA67sVK7VTlbKQ3DUa8qDgo3muZWieJCLhGeFFx
Bfdeu2+KfGHGXnrSswnbKzIlsVwuPQnhR+to4O4JvRiW+FKvZi53+GfwWZrKIYom5oWyIBvHUtWR
u0E9YFNV5u6WVIaH3sjZ0efNfZu3zxkK+yYCziNrN/IwElAHGb8gajjyrPvYTdkK5NGtYnQ3Whsu
fYtzzwQ/0ILvThipxukcW9ps4Sjgp2SGLpc3Y0xWFH7tVV3paO5SnwBbCSVoSXyNbjyohbDNUvNo
iOLR91vrVAtptAq08lqqpH3Sqg+IWeg/JijdXUu4avPqJA7aq1sYNz0PaB3XimQHQvVKwhMRZwJc
znAP3w5pLQVkBG0rMbYOjVGb66KrOmRs8N89Dv5O5xPNp+QvrRUCtsMZ8fVIvNxnWpxwuXUMi8z0
yuwJtGkgx4rS5mcxMR76wtgMRXZE2E/2N+yQZCDxO2Kn0qndwjD85MJEwaH5JQsWS+CbKuVdVSNR
9axPJaU+j4m29SW0eb3y0hDwh2QV28ZLkgJpj+uFzecnH7/14bKzRZzRECGW790z+0XsMdXWxI7h
ZwMRoETUuwbHLfXQwK6DcL5p0+62tZZs42+39nGZww0ksbfXyUu2zLmwoCoimT9NsrPUGOUqJb21
GMrVaHaNLctyuIqZoKB/x4Ytas0xrLpd2Ue/IDc/lECRMA7rCE6tMl4LcXATgW77ekjMft+/N5Dm
pMGbyC5TfvX7glOVKz6+LK84t8Ci+/4104edlfsPQ+fvaridak9hZ4rukkxiXmXvKlcx4LQ3+luA
Yb3zut/huAg0fhN+zR+bhnJG4YeJhj4fMbLqRSG5sTlcvWJbuLhZhODYj9r3RNSDNYT02tHb8Y9k
YA8oPNfaAI2+6+rhBVLVwRD6WzfrLCb7HAs9q5ysuRyo4Zijv60Ttq4Ye3hX6dGggqh11o6jb7HO
e+2miyCiddK6MtGVF1qEdzm980XrB7FTR21QV1KBpOcHPl+nq3t0pOoqH+/ptN14WX+nm/GDEAZ8
7Ymte9/HEs3oiNLcsG6Eam9ibZcNze4G/n6jtSefHnWYqqZFWIxbIMMca8NDI2mOTv6IhwCgD567
jMbHqDghKyR7h3XbCbuQjn+Wi6d4UNcWvi9Im1dR1k+J9dWhNUq0sMiNO23tBuNj66Pb9cRvKuxA
OU3X1uDvTLANjihj5ygJZCcnJVR5Srp8kJJsLZPfNwTtbyUSANsTYmIKO03PGBdYMFyCDjaK2Rzq
erwKlNuw905hEj7qEXySPnH6ES1AMGTI6rD4B/Up88LrlITiuHsySuZ7CUp2hOS7D8XQbtzukIsN
gGzUynmTb2LRdaIgIZGvO2ZkAItPWczpnV/m6re+8qeKg01O/qyPSCqVUuqkHOj85JqYLr6Wii59
Hd0W7Vityrh4GEqs51XKUcWP/4zgB/h/oly0Un5UjYr8MED6qbsriv6ap7Vzq3ZbpsFIQuEBVux1
H8tbs/K39AEprP3yi+5aUbzb2JjCNXTvpA9etRJDAo9NN66I58qqdSOCNWpLs8OMU2J3iotHQfXD
lR5h/sIcsPQBX1bUMDm9+1Jmk1xfNLpoBXwp4gHk/fhDdvghG5WqHi46zBwcXw50SscH9Tm99hcm
9su24WRmIIqeQBVmOHGuo9SMunLhvxXnHDMH8s0tw3atrxQ2lXa/ZtZaqbulEKnLLtPHi87Tj4Sx
bCoz9YtzfOXfIma/is7SKr8brv0bwP12tAfC/BTfuCuyh4nc41eQ/tNu6HtYC6eqi/0VGlIg5Oo0
u2NomVdu4jZtRyI/CiIjyDu2yMOdEoHHZu0VS4yTizV0dqnZThZHbSBSlizQL04JXcG2XqubZWHs
TILFgsDOCLyJSjWc5JSLWHSjlq0Gdk52NowXMQnIVLX2VT6uS6W5QnvllO7wnKjjtpGjnybex7hR
nlxmFq137934laKHLZgPeXbVsrvW06UAGu3jeL/8fbPxDie0S4mXzc5ybJyS2r/VavQdQdtLNnY8
lKNooWoT6NhQbsIWhl6prE1LcDqXYjdeAmJyJHV8cAmWVsNoNdWeYvdaKVD3SKqTmgwS0s+NTHB0
yjkUZTkaMA9qpUFag4gBpSZ9WgT0+pB3mhPnjw2p3/HV2H0rjG9p/SwYkQH/sWGzZ5Llo57dTjpx
CLQ777agdCjlZ7nxrtEaHor6MQ9ChwiWqMwQebnXgmgdwmhh2/dxkE5L/PQPLjZq7+TOK7O+b5TA
SOi9QTzT1bHzMt0OgXhrxu6RMMKlLdfStWZHUEXzfU3rRPGs3FEYWkur5DDReKfYz+zeu/WcHEDl
UknoYkhMN4gVGgawyWQ3Zwr6xONCHuKiYbKpCeYyyXQfxuRbpbonMmdh21oLB/uZcP1foxA3gAwe
S1EwGX7cNmlWFwf4mxiFNAcSR/JtyDKJeUtp0WtX3mQ1X49rN0W3cPCbxTueacYurz872CWGjMrB
4vpTumpz4igC5H+Nhw3AkmOwZVwtydQu3uw0L7y749nhARx925eku5+1INnppbjy1Md+OrPqC6W3
j6WZf9+aDlEQM7GELPfjo63QfyZW0jIBpT/69ODG9wT7fL3rvRgwb/fy9xKzp9fKtWdmLveSEzyT
QBDJkwcthZceAkWo11m1hN14Wwj+7mf/dVOcPbE+Qmi5gKKIkoQFYhovXUtCzRNCnj9N6ciCdRO3
qCgJWJEK4o/YZ4B3QMGK4Ga4TsBo9R5hA7/8AEL+QLsn2QYuSfBJ7Hhs2vREsTsSnFPcT2Y6HArR
45trpTvJe0zAAhhtHtm0endKpDlK2e2rtibITk7wyt0Iwr1BAlmvS86oElpiXedWvBtLfUvjjzH0
HPVI6SxfP3qC1FyJbrkldY2ookZRHWm0Xr5+J9P6NX9CUOOheBsS0Kt5HzYvQdpVpZWeRwD6Uy42
8c//ysz73f+v9ye7/edv+z9pk9ziN6+r//s/n342QNGIC9FNQG1z+yXAgF7oCy4ixuaGI9G0bbzN
rF9WJe2EgHzvsPxhgdLOzXNp7EsfWE/w/3HmYvhZaAqAeykKJJnZp9QOYekWkZme1evxhwct5DHf
0N9zHd5y/L1a9WszAL3CaYF3vNT+nxWC/xmK768+W0B7sa+IauHqNc7f7AwkQiHUMXLKiYxhHIrb
cM1lxQW5jflRqPh2WcAfOKn5sPXL/iEUC60PejU7140Cqc+/qxNYeMaLpPzR20ffv/ejzO6BHkRY
9X2tXGU1BnBNYcwnq3AKwgt6hzSLYTPQJnP8mjZxkNf3eWgk2073aNpWmbwKpUNH1vs26iJxZ4Wx
tBeMEHCuWGAtwRoqmfugAmrYxtLPAkKILXvyuFYUwte9F4GjSy95a6ye+ToRQFtEmxE3YY3ZT0P1
JQz0yupntbmOY1z3oUBhvL4mo8wuugDlJfII7wGDxykq/cZWza5EdNqA3itAs5uDkDia5P+iRXkd
Ttr0seAHKwXjDXzsyijHPXFPcDxJHPMDRP+h1NWVjSqQMMla9J1M70fbE0njEoJorSFtBRjx4+vP
cFZE/uc9Tbpz9oAyxZqLk7emjJMyneFByIHrEbXFcxahe8aI5sTauHP1lM9GzG3ObSRNmIc6EE6B
rO28hq3UmGwqbTxIevhtEMRfbdW6pKpHK766deyHr1//2rdZ4cOsAZ+SmiOeIQXUw6WfupYiuSZ4
6JwgRO+gFrkYe+P43sjHfYlpRoUlEnfmusM2nQqPQX5nKYJTsrF1mij+pmdhdbSIhT02I8tA7wkN
6ke52siDSyrtCIcpkEOiP2k0qy/N6NpiGQHZJ8JM822xb20jfTJak4axYReZDlcHLEGhr6T8dYpv
iwoT+u1VIOZXtZffD0m7RRiCXHUaPSr70pyyF1mAZmkXY3hS3PAQ5DJnTaL55Fr/FlTNNxohj3LF
0aZDF95TPdphx3zrelN+JOLAAKpfaDQoET7UymMqcr7VctvEAuun5Q9S11YsAWAbhoVN0My8yVCZ
9l181ESdy5OPc7ax7JK66Auhg+mzasie5Gtd03jAkyl7G2PnHfK1uInEDfGsQrVR/XUbONMGUFgt
QbM/no0uf8hs14k0WNcGk115aoZ2hOM/U+5bEBWy4NmaORxSdkQxyYVfD76LFWt2+7PSmau7EYIZ
qHe9/ntQO1v0l+DnS1eY/v27ummTjXqRWjxgwX/WhB9jLC+8wsvFYHYPs81WMChWT5SWSPVgWgg8
AutofhdbEwMmEaOH7LaLeGcy9Kytu/76+S1efLYN8wslSJWG21O32gZCkwgvUHhCR74aNvKqHA+G
dVX/ibdLVYuLrezspmfrryqVmqJ63DQBJo7nbVOOdnryPBj/Gex8GpdTBq1Ks0xHMHPhKtNzJSFv
NiEWZBRsd7in9njQWtmGaL/1k3RH/+tx4Zl+bDZdXPJN9fpuyHRDJLG35ZLTwUB+bLbtbqLDKI/y
bslDe7lUTLfHXU37mMmvNRs8pV+3Yisw+RaZ+swUVa0N4JLmuLOGdi/oXW4L0X2UWDuF5WDlo6lK
0U0kdR6vxYKacp0FK2kIjmUubUWpuEZUDdQ44ls1rcgG/pEtOLhnlaN/ng59CMy41Gum+LiPHxRd
2j7Qgj4+sxG2tSh0ZDXbivqTFDZrqu1xTbx0eIiFh0LO7U4+9Clm2GwT1O7JMwAa4UPSzJ+yVduD
lt0EBQytCneHqK1oLtFaa5r91+9zeoTz9e39D55t1rTBdSUx7uKzhbo9EP4oOlg59+nri8waJf9+
LJbBMQQ5iTZPZYdwqXhaP/JY1hXMsN24M++r1eiM63QtLo6by1mNbT7LhqYDGWCTMZs3BSOxmgFz
4VkLTSfDXJWovxZuaOkSs4mzy9LCs6i+M7MoG9O78YWVv4qc5IqttWs3RBTRoVuk6H7WTPlwZ7MP
QoxkAexAwZ3Z9O/IBs0RWYA93iV/jDVZoytabYZ87OkCUircLqGalGmdm40WjpicnggZk8DezYa3
Gvpql5t5dA7k4dg3PzoSzRsjJtx2ymuFtGH3TeVtiRRy6AwTfgM+QaI4GiVPqovnoPHSJ1H/DtF5
RZDr/yPtvHYjV5Y1/UQE6M0tybLyJdetG0Lt6L3n089HzWC2iiqI++BcNLqhhaUkk5mRkRG/aW2z
rHe1wtFmivdVYDloU5A/VVinSmJ4DOXYncRQsSVMn1Mv3pnmn67FQ32QVypY8rwkvrwYFVZRQzkI
m6dFppFZM2t3bOOTOd2MSgQVtbvrJoQ6JOm9U7s/+mQUuIWlxy76mVUDWmN9kbmW2kE2aB0xbTEg
wzKvLyS3EYzE1VK12Ygm1EoxK3ZqacT2GAcrsfhSfPxgZmFzQfMPFffzaKP2WlQi9PaxrV7UXXsM
do1bHFKcEnEPPpW9PaEVOWxyt3mONv+VWuT8xRcTd/YIi42gRkKYehFgtF7/kWr4JOfjQ+4FDjbT
D2oI/MEsgOG+jiUmgyO0QzW2DX/AvwFMq9Q8TmG/awu45wLmvy16QwCKAYEetKLb50r7npfqoUo5
r4vfKsC573fx12Na5NnpbdC1n0UBFh/dCOVSbFM9OcUlZrftz8iQ3XhEMjAtVjKRr0VvpGphXrN1
kCBgCy82rtWjjTh5enqitnFPI9zW2TmN2N9IvbUJrCs9VwBDhW7f/pSmuzY9CGgIpX0AKUp2hWjc
dGZ9P5n3Y+fbeWw+fz8RFxKl88ebZ+rToR5P/F4hMdMTMNBOO5jD7zI5tAYZU3nly6hzIMyA6C52
8KQZ+V0U3irCI2CWlce4EF7mzyECosC7hdk6f4xOCqzU9NX0VFgoVo2GBb65wmfUh5Qd3RbIHKZ6
tSkMitzaw0hB3h/WJOcvrQngFYqFFDsCNUtOhqAZ2iTnfKhJvOefTu9Hdt9hONr9j+udLInPIy3m
3MJgQG1CKyW5uQLZwIXP2DRg4pR+pRh5YYsC4fxPB36xRWtwnZM60ENS1NNQz47LkS1TUO5Gw0YT
Y+XScumMOhtusdSbPB4Mee7YqbvyndPe+BFXDvbVG/xT762HgXLU0/Bc/vkv1LovRHHr45oOjlyS
wZGfrx+l9YY4sdTiIzeFRmKTZxxUe9zSXeJ+sQZ3WUCSPtIaxjN16gIitrpLJYNgMFCIkgHH6kZ3
9ArlZzYLmSbbWOGAGCJkdFTQ+fJ964W2QpEgtfKjLjd4tsi2FFALUtP0lfLdlpx0u7KXvl5ZRUBI
KpVIE00hw1zMRSZ6vTg1eUHKZf0Guv4DQx2nMemMu+Dt8JpCGZciMF6v1Y6qz7pCybysFifD2QMs
MktkmBUkcHgAeWidXvSdTlrbQmtDzHPwKWw1hYZtiJIUpyQXoRKBc6mnlTNiZYhlK1hszXDqjIy3
oP5jIo4Q9OPKEJeiL6FmVqTQVQq2Sx6wUXhGnrXm3GsJngaWbe0oDVKJH/r2Dlp1V/52jShz4aYi
mTiwALmADwCabrE+tDTyRwFtq1OoFcfQeOrRwxXuVXkPgMXOUIrU9XIzZdUe4Us3iRsR1sPzVOeP
UVpftap/g5Smo3KFVpWNIgSukOevqidTXoRoY8n6S5itXFUu3CLmRybVUWczUnWZ18dxrvlNTiAb
As+ZJPRaxOEt6P60LdyxPntLWtFWIe62omJ7fYygbrBf2VVfYymPwKlgYKGtYiG/OKHiEGJ4HjBr
udeRfaduqdJ8jOvB9gHEKAgoWuZPuUT3kDTWyXSQikE+3chc4DSl2AOj2dW98qwa4f98ESGpQuaq
yzJ3HtNa7AVu+zla5DwZ8J8NHUPFxUH6r/XemY7imFfUAZ0YE9kVfMLXPiVF0f8Ma4lzVf7TFjTq
XC29iBAYpT/7PPoTQ9hRZaxq/Kd5twgymI2anqwldoTAZidMxzD7GyGoWtWHIGxWTp/5cDkPOueP
s/g+ozzEelwxC/GENoPwFCk/U6FeGWTB7J3j/vkocx7z6aWzXDGNXvAKpIRCO+m4vxuwULOngRZH
mAZXcgVMpOy3kZCsFBi+hqPzkRcZvzb0QVXPaLq6/uVJb7r8P8+JzweYH+DTq8UlCLPE49X0otmr
0KVTK7QFWXbzcWXprL3KIk+Ihs4S5IyVI4zlTZYkt52qOCvb9UtPaPGhFjmWIAjNVPSMMQ75zpMw
o9ULLmKFK2q/x+SqsYCAtbvGz9eaUSvLcBFc6avqzSRYnBpeaZs0YqtMwEY3AaMP1mz4OfnF2v6f
19yXlQ/vcTYQAr60DI5NhlEZrk/FSbNuKhXV8aRGpfbRAyfHg9BlLJ1Sl15y4QF3iye1mVau0BdO
MVYOrWfuN2Tw4jI0KoI09YD+AU1Ztm64LBsV0tWHyIMZYL1DV2La1H/SbbsWlC+upE8jL7aj3saj
HmWM3ErHKnXKY+l44G7sLDoE/+aqSAmOqV67062+8GIvzh2LLO1YXIGWPWXtLYqGVByPcSA8dYLq
Kom/VYLpOMq+LZedLXetM6Soaaf+PkIQdWWpX4x8nyZhsXGDvkwNv58jw8aE55ls5zQCZGPgzorL
DYRVQhVwOdbCyshfs24+PNp6MwaZz78sClVSrmKCQ8goAHO9TGCc3GAbgk/RxD08Nxw+1vA4F9/1
04iL1NKMWl9qVGZerX7r/Y2V1ba55lt64R5z/lqLAzXmhhFHFRsKN+zBNLfVcKV5ZLL+sY2f8zxw
+zB0+rF3y0naWXq849ZzG1DuCEPxZ69OV624dtp+sIa+bPL/vPgHBeFTdG7bBrlyhbiSCqCBaBFL
432ci69WqzjGQIhBW0XIUAzFJs1s9pOlbYV4etai8DgziP0QuEHc3wmTj7arskl8Ef6qebCQH4ml
O6RfbT97raEl6O9IxIFpDCtEz6CrxiyhHgHHKmSMyPXlHwNwEmvYFblwyFBC1csDhFqn9I0tvFY7
D34CGLNjfR+RlOljvBOUn2GoAGb1UCzCI8AsGWBsXzzpVqvfAxE78dnnrrX1Xp6rIwcKBM8rK3Vl
3SwLPmmVQIRtWTcRrr6SKzq6iXUH4rrls7UxbsQJgppT2fKVubY7L0bnTx9uEaIQa6wqpeHDRQeh
chXXP4bOuEVr4P9a4KxtkAWR8v9lKJ/GW8SmeApj0fMYj7pCiyzWMapuOprXuArXLlAELNEq6L87
1pLdlS+Kk7rh4yoS5Gsx5WwLfei1f1qucG9jZZwjpPzWO+hVyXaEXgAC3bZ/3eHyjEq6TRGbAqG9
Vqqed+d3O2VeCp+GhpUUB2jBs3uxVPcl67ou/yXj5NRhvjWQ9jeRq/IF7df/coUtEg7Anp2phh9v
DFp53NQnZW+ldnI1H0Pdv+KWeUZZaOXwv9AoP5/oRb4hNpanBQafOwDcGffRIcV7SRvybdO+Wcaj
DBBermm7+NlB8ZMbiZr0YPwbhsIteu9abwAHCe9Il9+OxeCKPLDmnVZmZuWUUJcxGy1bsTD4IJXb
alsR1fBN7uju4LS4w78g27Zfm5WvYKw5+/u0CRYRvEl6hL1zZsVX6w19hBvB6EDs38fx8ygkzgTo
2AvEXZeE9iD8S8Jkzz1/5bUvXRg/PcNSZmC0+iqOG157HBG1VIEmeLeiNEt93rQyFgAIT9Djd0Xj
cQz+ppygXeq7Q3qcmjtfCJCXWwO3fxzHy51hAXvEuwTA5RfjV3/wwspXeCJpuAqhi3b+4Ai9Dw+2
vGrarRG0W0F8DUbrKoIBn4cGPKJ8Jw93YSU+JGH2NAEaoHzl3SdC53Sd6gygxAfMj8MRoX7Q2dj4
oLpx1HJUHA9DCWg0R9lGv20y781XQGGJo/qkRZNhW2V932j5yqRfCvOf31A+3/uDLsZJPIedttF3
IZ0GKxYfY333/ae90H1hDj9N5CLGUqGg+TLnPcnBq2zxH2ofgRNIdn4Cm4UCyCbAN2XcUvsjzlPx
Q0QivTf3/0Xdc2F88X/DPerswP7AtIpf1I0bK58ibaIyEhfmNi3oSo3xb91EOLzsvL9TodyFZojq
Q7wNC90Gvoz0j7btIuVfJXpbs3yramHbyKCNfHXbofgJFheg7wt+zK4o/NNNfqIdBfT847pxAgBi
k7rPEXZA4cGeQjTUAw7R6UFQWS24+CZa/LsaEMgAwlsOW9mcfpm5AfMs4De39pgLaCqZD50RwkJs
92FqOTWmNnXuIpztdFN6H3CzLRTIQ8kvTe1dP0anV70uZNlWGu/es7ytGKl/cku9i+cEu+zSbaLG
W7VOtyIZhpT092Ik3tRduZuGNwE+njw+y2hfj/leigunUl8T6WeQ/xKjBhVU8Dupn+0qteNAbv/S
ILiWiwjlm5ECbn8oIstWMmsTxxhFPIuWtKWM6wZ+dFUrMdLpMl2CKdH+DKAHrci7SscaI/j0RpMA
9QF6waFyxB+pF7VDDqlLwYjGqcvxwWqj95J03Y8lVsh1Gt71WS3wFaA5VcWdwFSa/KXWduYnBxEc
XE6sTANbEAY7jyCvFZu2qN9bobkPBum50zKKlOY2B1nbygbIwWOsQNPxHyIkK0fROFhD0jud2Pyt
/D/f74c5gJ/HFXpp6F/PkD7uIeai9KJYYZt4al6dRlAXQp08Z1V/FRcdOlYv4ljceJqy+X7Er/tc
MXVYdBLQsPnvxalnxT3ZXNJWs0mZnsfb3P9leMLK2bo2yOLcQspU1LqsqU592dgdnd+s6OF0rQKl
viYs5y+zOKzkKk+7yWAc/yW7RiARm557MtPibraVm6DZ28Wm28hbKHLYyIz79PX7ybxw35kfwIC3
KwF4/OKUMOAEl2pSXZ3Eh3YzXCMmot8kjzNOa3I0SLR2xR55TG6K3dpB/fWMPB95cXXt4y4XIOt+
eE84otRzs6nh0uBvh/hXTGay8qZz/F+uVJo1MgJZKJt+gRX6GYG7Khiv3vQbxZ0dgoVNsVeOwy57
XsOCzQ+/HAzAuUnR2qByveTnGgMqsSZt+hNtS8dPQMavomu+ptnUG/8zxBKSpQVxqBRewT7YZIf+
vXmUc2dut7Vb73F4ia70q+hIWF29ZKyNu9jx4ZQnQ9jwasZjRN9iOBR3s7owtFYXS7n8KbhqbsYr
01n5fF8zyfPXXRzvGJ/XjWFW8+fD0e52/OvBQ/TuFJBEKp2SNRTapQDweXYXx3xdSiq9GWa3bU9D
CDxBvEvCta7p2iCLLYBrUzZ5rMrTUD3VAX58FRyBNSuwlaX4UdD6dCdqhboQApnv5eUCx8M91kgr
n2b+4t8s9o9uwacRpqpEJk78WBH6UdlHd/DhHNOWAAeuGYxdgFTMywB3j1l2QfwCDjR9LfJqmfNG
8d6jhCJFU2JKVJhXQaI+obsJg1acNr1MF7gaJXReqytNpAQXdwC25dcebnTW+7cZGbjsi7/03psc
DCvLw/dz8tF0Pp+TOT/7/+w4eXEl9GIPhaoR8liKROYOTwUIpPG9dTIc3bZ2rUvG7O/Ka3NbUCkz
rvN/wW7cq3hG3NR3sWu5mvv9A13oWp8/0PLYJKWNQp6IWzk2RP2/kOziPnBoF+1qDDYBeTj6Y/27
2ygboEtrkNULzZPz4RcHaq7raaxUGN1XyVvY/RX60h0tcZNOjYM0xcbUDhLSlBo3xO/f+2LHE/sF
bGBmnBf0Axbvp8XpN1o81GE8V0j1aS9tlbvedMZ3id0GoVnehICmtDcJx2I0WZ88C923ze3zkWRr
levGWfNlp3D6UCy1EClRsbJefIRGKfSmali9Qin9GjTrKKTRE8CjwLZqIds3WmQ3TSo5iYRSH7fy
B7n3AvhRTFDYCU47ACn2Qg/NnVA5Kv3Iuk4fCiG325ImZFnF+6Hyil2XJ+1R48L3LDR4wCiGAXxG
V+GK5i91VFRoawoPQZj8rNN4K7VhhbeX9Q4SKN71PZ6Peeam4y2VgVMpdlvPpBeMUNom7+sXNvtz
Z1XZXmghF2SZKygJVMxaUDZ0nedroHibRUgtatVd4TdOkqn/Io/c2AwRpU25HLUIMFENKbJuHxYK
MCeDYlDc35u4A3dd7wrDTTEYKfI58j7JSmxWg8dU8kh+O4F7RP8shdaNPoYnFNIke7Yzq4fxUIn1
HykctI3cRRPSAppoZ4r+klRB5JgKXqvISfzuh/umyf6oUr731fJvVkrYAGXZPihUzzGtJH5Cvil3
M5CH26qc3uWxuy81A+vqpv0Fi1HZoHfVbfy4n3Z+ybVdAIth90mWIh3ZHyUV1pXadjvRM//oyFDZ
jYrcalE/5QC9dItjckLqAP1tFN012wAEJhRhuPl+xV/Y6fiNAP6gLasD8PookHxa8YPaRPEQ4YeI
F7fOPc2W30tngorFKrqzdpqTbosXnF7u1m2k9a+HzfnYixNtrGiBsdLak25S7UAJLG31t95vbgNF
OcWYtlZaurPKVthicPQ77scNB2vX1PeeHP8Ss/hQ5nALWwlmLwIX8hQwQ+99I80R3ZnSU6RUhy6D
6JXdpNNgG2O5F2i5Fghh1ZNwIwXxTobSVDWorxjxHqoDRl/DAVPrP7o33Xey9yuKpfdcxpsx76G2
WOVWFtTN6LU3+mC8eml/XWqtDqMruYtABeZd7aBFwB8PLEtt3iNN8BPi80/RD59Etf3To3odieO9
aTYGzm7YHoRruciFdvt58FzEsKwclEiZY3fjbzhP4tFGYOa2f/OP2R6Z+oj3mPaQyN1wu5alX4Bf
nI2tLFr9QRupcLU4yIJcfemQTQnabGOAi/XVZOvXt2l8CjzLGcu7Lo1cuVd3K8v5a95+vqTmJOrT
ci7zMB/kgeWcXee32dY7/B6c5ATQ2Vlfv5eKh4hNzycFiqSm8RHAPw0mIH7aphLOYbiAbnQnPEKO
8p+zq3ErkWiaJ1Q+v3+9+dOd5wnS2YCLtDbgoiBBMGxPaX2Kqz9ZhDVP0qhXo6dtkOcJ9V+Fv/9+
yAuw5/MxF7kttY9SbnVtDhC5/QaDcec5ij1tga3dY/5MgXBH53b8of6YNt2Dh4rbKrXqwrI6f4ZF
oGj9PjG8imdQd9kT7I3d3Drsr2eTh/9itK+J9vloizWElkpaZh2jNbR/kDJxLMkRNqpNmcbJ+bRQ
Qx/WrtZrX3aRAfZJPPhDoOB7Jwl2JR698WDEGvxT/MCnN72OMJ6MV7Kdy9OKwhMXeo1lvDR9sqIq
i7FcZbP0rzV2Dmr4VuHYqmNp7MvBozKKNhxSRyz7vTLdBuWacol5abdiaMyl10RmiT+L3TrUiNdk
Vntqi+BexHkuTwoyKS9HtaPJcbDW0ne/wBrOa6J3khpbHpK7XgP/lnPOmjJSjWkGeSMycs5yXb02
xPBazPRjP6bvvWD1+JjFf0H77KWGIxTbHE+LnElGIlVJtx1nbib+aEtrG+qPFhrPUdy7AXKqobLz
mnCf5y89UlScUcfMFJ/TPj0ESrZN0kOm6tvSAkalo0qlkQaa4k5OoSzjDrQ3R7yMRcVNdX4bXdEi
V/aaLKPsS4fH7LcD3E4TpkOtyW9UbCUnz8ElJvVkS/lfeVT2crbL45cWkF0bQPw0AOwPf8xx+OEL
/rVmkW9p2Gwj12QXJQqVAz+BtLyxFOX++81/6YBWdYRY4CmhH7ZshraJ1ngCKkzYA1Om1qgpJauI
vUtZ7ucxFjEtijNggRFjqDvzWB6RBUU+Z3Ly+2a31te4HLA/vc8ilrV9m40JLse0WLFcNEebTvTe
2Mz5vOxqTrSx3DWN49UxF7HL6j3kbnzGzEe73ZCjzJY8+iFGLdgtKfW40VF4+v6zXQxgn15zsa3w
afXjtgw66pE1yT715mSWBGnXDtuv5VwCJVLes2O4RW11cUEpM20qjAJfZyOv3cgiB/Nr7wDHcJx8
R6ChGJIwmfKLEd7X0n2gD2ASko1B4SeN5INs/tQQxeqUNUjX11XLpqGUZipAQEHQLxKgWLO4GfpQ
XkTq7m3TARnwV5r1K0MsIb9G2VSyNIoJkN895WUk2LS14Kx/BaadvcYSOe7lVdojnZbAB0GeIxDz
txZBajfMa9TQkgDGdjtmx8IK07skjqsHSYZxjXZqZIt+hYxE5qGChQbmZhpAVeNWQwukCp7CosxA
omaPRpO+N7QofIX+fug1G8kbM2jhJurvd3mGAWoqP1WafDUN/T7M71JNvCt94WXEJ3ObB79jP3+u
xGdRhF7N7eI2t7KH3BBp7Bnp7SgbQG/VX2piuDR/3Kj03aaLT5NmbMPulwew3beqmyk8qTngq+FG
Hh6Vur02o8GGfuWUFqoEA4ploAFSS7Sj4amIZ8oQDKXE2Ew4lRfNrqYIPjavagrpPTDduXYjwStD
Cs5R29pusnrnKclzSmU6iWKnB9mn18ObmCmuaWbbOpJu+8K8CRCyl/W7gLaTON7IaU7obk9RP4ZH
wCCIOlR4oLdjIzmDihpHJHo3ZaDd5L15w6lGAT6bfhVaNdoIdAZvZSHXR/Bv023qVbITJ7RCDRFJ
oKprI2jw5W72AchqdStHxewTACPvV2jdZ3MbtRvsrvfevaJ3pRrdiax6KPlZBDZe82/k8SWgvJj0
d5mX4H047g3AszgQOtj1uuJ0NTYp7vKv+qiDw3kUkACHSjD/L+D/+bQJ2ntQ7mBTZ0gUmJUK0xRB
l0J6CA31WWzjfVBX+0j40RvhodSbTeddy7kJiLs2Tt/HqLUdtAj73GRhzAesbgOTywDdZUiBK1vo
a3g630CLaB+Mra+LmZycqoL7PQ0gBLtSGoFZf4fk4y5K1gDza+80//dP9wEp94c0DYgKDUdLLz0a
xQqA8mtgP3+jRWA3kqSV/YwBoPI4afV3LOStFq+E9Tlqn18yzgdZpKJmECHSOhNx/dDcyNNB9/d9
FFyNwk+fffT9Krj4Qhqi1Og3qChYLU4QHcFGvdQI1ZFUAgDX7LoJd/ro/S+HWdQT5Qp5Ta4xySmY
7gsAblU2ObKxgrv+2upg3j69y+LYkYJpKDOVQdDS3RpSepUQdmvp3YtXc6aVoT6Ojk8LDd2tyk9U
JTkBXL4rKEJVqI15yXUtPsXtL19uqW+otofoRaj0zlS/iOEbetx2FAz3NQH+f/URlyrqUQKn2+hZ
lb1wn+FZ41OuDfXkf/cNl2rpZSOZZSPORNZc3XtximA3pmlow3//MtAqvq5/E3EZpJkMVbZoO57v
4jAxfUEIRWTVAph2PjX46k+XP9HYRsxAn15VGeYyMReiIUDeYScl70INaNY8ttqxHYnLSJxX4r8w
MtwOJUDUnZBUSeTB1rJnAbFxHe4OpUOKt9xkTKMmB4qlxE6CuUZowqSZfmWjbof5X1zJ3xUpuMMW
3any6EZXBx3t3vTObCiD6shbdtFbiXS83+PRYkW2Vxl2Lf3KQaBK8fCU+khfWzhoa111LfQ/5LCw
m6h60fPUx41E/ZtRXzXQ/c3mHojv0RBRWDB5F+FUGcnXxtheG71kI4ywK+bjQutHO7fqUwI4Ycpz
fgleDHYy+NdB/Tr4gML0F0F+7z1sNXQ3YavFGog+GY8d/TGofnvlaQRsp1c/hPhnLGZgHn6YmrGb
YSMF67nxH8cZ92Bke72/LbTfqZ8/GYPoaPrgdGHuiAXIhinWwcsBzGyEcpsp8c73Xzt9X1NQDafY
rvMH0f9RisMPuRWf9JraIrLecpPdJBKZg3FUwd1perzF43zTIimchn8ltFLN8ToI73z1rwmnAWBy
kDVOq+Zb2c+v6ni4i7zktgQaW0e/gTZcx4m8nVr/HwZJb0zYdeqPu9oiswiFDdg6UHTxoQAvY4rh
Q1SVoRNytyUzvZKy4OQJv1OEaQQOiZIeD0YfEyd4QDnTS7vbVtaedfTAbKNObpVId8NCxhxkcD0r
s4fcs/XwxQC0WcT1IaYU7up5ft3ozSnwxUcfL5kO/T8hfmzTd8O4CjPf0ZE2ScbnXqbbpkaFOybR
KVP7fpNSYG5p2/vG71r3XjKpv0FQHCm3AHJihTALwkBPaPs8KvIPvc3g169BNC6UISgamjDMaHLA
NFs2XXSEnSqpacSTIbApvFMCSB67SwR3G9sENYM9rFnfRfKN4VkbZVxjCH4NpmfDf9jHfAqmtaVP
OW6P4gn2/S4ZZdvP86MvPGTdw0po+TqSPJsXYzulIwCH3N55ZAEMngP8nnK6S8KdDBIMqx1IH3lL
KncT6vf0bNCdqV3K7UCEdtbPyJ7lVS3hRA5bo+u0WysWyxdyJB5ptvzWEWX/gsiRuSCo2sQjSUIJ
GNVEZ0HvjWyTJPvSaAwH/cMEBxrYjfYEO6AL9c2Ymu+19bfSX5TgNq9Du2yGo9fiKD9KqDDrf1qk
5ONQvk5iZZsiObWJPD+3Y6l8FcYk3xZ5vHY2XAC3zTMLSx9y5AVjKLWUO6nsQuB8uHP2Q7kpcbuv
YjqknXcEzLhPPbpIWZz/80f6NgGZsKhXdHdRWpRRNPJBnldgykmrJgvRs1p28rDcxKn5JMD+EeNb
7JAwDXOnpNmk5YOZ/whrcxNTjVL8xyJHub4XXAktLozVNqJsOkEHxGrygcVXaDkCrOLvJh+3vmi4
5nT6fmVdqPnz/nxBLuKcWvpSfdRvKqM0mzE/DdvBbZ5S6a7ADMdwEFD6rTiS6QaVPWCCuLZ+FtrL
c7GfgY156841InVZ8M81vSrrChXLWeQE+7fIjdIfwfRBKNG38V2hvqo14hcrycCH2MZ5kkofkn4V
pojIxXy1q0qlJI0MGrXWo7+fbWLDm2oT7LvdurDXhfhER3gW0Lfgk86qPefbFu3wTiniojxV22k7
ufFV5KZO+1M5ltvgIVhh4l+A5TMazQSR+/qF6oVKBKLfx2hWCUFpo6ROmkLTiR51Nz6Yv/GH2DYl
q9NGO53lZueP9cot4/IjAPwFNjc/x3I1qXpIez2sylnOe5+ZtnijXPkb9d7fgfvdNbv+FU067pX7
aJPs1kQaLxTMmIBPoy9uUUOudT6pa0n5vXNVMOCzOQJACGE3HmK3vRp+rmyer7V3mjcKURAxTCT8
ln32MGyNjOoYmJebwQ3Q5HPFwUYGHr0aQnMMsg5QnUv7WKeOkSJf4pDB6WsU769ppwI3DpUjSCvU
0pZZtKaXeSalcX3SAuTpxGCbjW+DFB2+f9lL7/p5FPl8LY8s8DL3ovpkzRb2fe4ERenUQvKoBqfB
y7eIvOMGI6/Ep4tAHNTHZol2mUNGnh/r0xlreKmX1kNI1yqx41sYsWhrckOg/jEcrKtpLxCpZMWR
f8s/GnhJ3G+RJlrrTn4965hhFH2ZZHhWpj5/gU8PAQO5i0lVa0Q4/R38VUcS+z2EZApUf2Updtps
5cD/Wg84H3Bxk0B6Le7GLqhPA8IOiSQ7U7ym/3eBYcgYhs564fJJ8F8Ep9akolGg3Xia1IYrX6ff
+FqHgwKmclO5FTnbsh4J3ewXqqWbvgrfzUq04xAcXFv97jNt//36uvDKCOhKojErFeja8kOPeWpo
UGrhWcINjvRsL66Jr18Kx7NGL5gYTVfRfFt8Ruh0TdXXwGLqTcllA/SnHb1y473GjyLemmBBVq6E
F3Ym/V16VCLVPNR5FlPcZVx9ssCvTrIMY22yc+G5rx6/n7evqeHsavmfMRZBr5b7OkxixmgkUNuB
5GDKs5EQdEV5cfv9UF9DgCnOKZ+pG5THjWV0p5hf+lHaTnStq8OcJrTb8rDebPn6RufDLN6obzwt
tVBxPvn55Ji5dFDq5ihnNAqG//GaOx9psSCsKvCGUe0YSQz2yvDWMtD3U2Z8bVKdD7HYyWkUdH6G
2cupGKcCLE7ubbGNf1b6Pt5gjgtDqZlQBMv76LpNFWnvjaXkCgW1+GQExoK/yBTAq8yLk9WlNxbC
EBOEVIPLjVEUT9PQPlnJbWsAu7+XvdsAtJQ5JVAZur2KJGydX6PVsuNS3PrtlVWr+1Aa3muhCjei
oj8KYk2RXIkdoSPx7EZhOuSpVDl6GlKACq23EvCco4uDt+vSgedN7aAVN1EsvKJg/ADdjQg4bpoa
YqV5qHVSjFh0pf6UqrLtmSfNH07R6CNTBjJIDh3dK9Czk05y3j216t9BLalF/LBgLK3MOvH4PMc7
n/RFcVANe2Y1a6ZTw71wkIUtHghOK8aHLGq3bbnWDv+6zc+Hm4+PT8eDKht5zPV+Oqmo2OZli23n
bwVk3fcv9TVAno+yOAmHUheMWmD3SSgdea9J9v7977+A0SdOYQiCx5XOP5Y92yEqTQnRm5GrAIq+
FEk+yNYuFsvUmTZZvRVdxNtd7d7qV0mGaFVe+GYa10ldVCDxoDFyPolNYbX4ZSfjSdeFpzFKHgzR
4riJt4i432Ni9hTQKUvTW3WciUEZxXg/RXkgkk9JCTGlrM2rUJL+qUeRWh8tZ8RRBsF71RGn3om1
svXEt6JHyzd9soLb2bq4grYzhRlWaHctpEQreBbHv2mtGVz/5E3QTCOXO42O8oBYtHGSW0zHWtsf
35NA2PSoZftJ/JyoiCXGB1WBqV3JmLaOVH8SfIz1Qb8rvXIvJhBRDd9VxRegNl12XfunJNT2Ft2h
XI/eBXSWK+E5VPJtmjVI/1a2AQQsTNuHuiegGyoVYW6lPsaHQ+v2MlclRUxsXeO+bd5YYoa9M9pe
sC3VPL4p63g/e4Z4vowlBypVGNJO/oNftXu9oFeC4tTex4J24KksVEqbN0/INpqCYkqDtko87IuK
u3mnXBXqUdeTY5i3t4PZ0SqSb0rUGO3G6m6i7oUD71FHCtWMhY1gUXbBj9qVu6vSCJxmUK51Splm
XEPothypCBGM/qt13ZVmmbtiAH7u33nFg1Uqt23VHCpiQ5ZXbidV25auXko8k6k7CZ3pIhtKCd7u
S33fGnCR3kv0ryK53qSZihyiDxe9xlKgcjQMm/KMDl97Gw2wSSYRITLKceo7VYRt0fZOoz9ZxqkO
CnficqSlL5jYPUyyegcD5zCFjybWCbbR6NdVMjwrVuRqXoyUfaxs8JxUHQtdme+33KWT7lP96uPw
+BQ42vD/kPZdS7LjSLK/Mtbv3KUW13bmgWTqSq3zhZaSWgIExddf55mZ7Tqs2srZWeu2slOVAgQQ
AAIRHu6KgUoUwuOZCtOrEJVtSqQYpmFz/7mhb269v4eqet47kQIR2jI5v3HFCOzy/pC4a6lcRfxa
QrI/27tMMTOUzpbQwvk3msbOhTu+DKDblxqVLODbsAgDYSOF/rRAlkaqlImTgRuOGjse7B2eRvdZ
G/OWph6j6K2f+zUbroMxpEvdw+8D1KB3GAgeoW6TpcKG1Ue9gQzFr5i5IikACkcwnxZVeXA8Q9NV
gc2OWfXmMPpukhFqQKwB+HBR71OXNIA0G7Sumk0qzIkO7KJ34cR5k6iDNwP93QGhGiClBUMTCo/6
DcUSV4mKzNBQNnMKwJD5aFQG3rRQhK5IFXnoUaBfcxAe+rIIEle3nbi6MSI1blU/P8p3B+LnJ+lZ
GyYBBVcluhyjJh2xhiCSLT59d+x+TTcCvPupv92J8mn1UCl04JCiFcNdiNU6da9hUw5iXh6kLn0T
2fh+bBHGUQA6g2vUP50kgaVB1TYbgmLOJr542f7nIfsmdIIVKvNqh76B7mOfxFOFqrsRMdCJAyKw
0GXg57CnmkNAyhDBgCYbMY1pPAGpHnBmtjqQJj+3/52Vfm6+56fi6lu1tYvmVZbYYnbWkFgg4jXz
/9fAsK6bIBUHgw1qa5TepNVeQ/KgxJbXAjcCUhubZ28QNt8Zn9apmek6WGuVL9haggu8Bn7CjYcr
QwRH2UdmTaveVWh/P2B/NtOz8USSM4jeI/egQHqvEtkwVms0dczfmd67/vRGTFHAww4KexD1g1Yz
VXYJtPpi8iZ4+E2cpZuXP7vTu3R5hS4pTc34DXhySVdLpA2DoWGFqJV8hBaZhyN1Kw5xZ7bdJUDt
lQUFiZ8tsFtCfaf98xN04/BpOUdFG7p+9wRhYoM1kC+6Au0Bz45uzINOdMSSzc8NfhMB+b3PPZtv
M2ikcwUsJQdPwssTzdrmzGrf8QvJ8gAMMgBYAuv+LirwC5z6U097J5Ibc41IJfS0Sh4QWQk1W7g7
I9VKRwb805k46Wq3+DuxV+EcQbWhdwVXr2QV0J74N8osfx+D3t3FKIQYGsI1xqAw4cvWqck+jGE0
NBbu6K6MCDd10bA7fCd68Q3Bwe8N93ZUySWSkpNuECxmxzNvIo9qG0Zns3EX19MG6eToj4AzEk3F
Kka4Tr2L6n0TD/rtEfopiFhtuQyCfKhVG9EPbdhJfsQT3fzXZN6+qZdBa59K9Xr27RRqGGfISG+y
1ITEMspHiL5tT/DRUTXjjqLIZPy0DD6g9dqkpmg3Y/aOTeu7rQSl7EAmyJAP/lLVCEoWHYT8TNgk
2kMHONr4VSf0rgjvF1FU374hpiVIuMmhPqh/WCoVwOeR0wibkmvGhNBxHNHCdrqsLMtaxZTz9kMt
FiqiAgRZbfAM7jO3sKsGOTEJooXSmqfBVgSAQouUcdq4gzqpLYr7Sh6wS65+ZBIdlUlg81WxkPP4
ALr+Z0ii2vRkD7JLAXTJmW79EsbQwIoNQB+HhDWIQT6oGJ2KMjtAstj+eTf5bvv61Ol+MjiuGmhJ
sErYpL48CgJ+5AComj+F1lk6JZC7mQaK7beSYN85t59b7cJPnzZNucyiJtQx1GyIqvoxoj5mYnJT
yBi9CZV9YzoCFO2QxOpYZKGk93tDLXU9JteIPjRqeg4bCq2T3HZbbvLzKH7jZ31upr8kA4VJuNIj
cqO6wrjNV6oRj9608M1E/dZEb8gSteVFwpMWsXXlw4gy1BxKlpSoQGnkAkr6JHcs56k4Z8xftYS/
55QVuOs3AoCR7SFCnm+YyUZggUcDe0VxUepIs4ziAMiDCaQaTA96va0yFpVmEDtzB2JXFVQ2i3ZR
ctBhhtSq4PNrPkYiw2gh6xNUYBFJo5PnlKeCgN4myXEFjQI9GHAK1wy8ohlWkTD0XAp9KFSwMDYw
tGujGhPXEKH+rb6x5O/mAErr0EXq6BoQjPl9qitOKSvaKs3GJ/GEyGSI29ubs/6btDNyOZ/a6B07
ikdjn+liA7t1xyWUn0M72HYlwigLtZUrXUfTZhwhA/HmMvZNjlCHdp0GvAh0VIQvYiGpXAsJgZba
BjEZXBZEHLvJ1sc5NwSonthJaP4L5V7fmdznRnuOBu/FVavkTrMpEd8Q1rA3FCG77aAWQWOJ4tJx
NnCAYkYGkQxaZ8UPkSIdvMu4fzetnx+iN62oljXyJEfPI4UMtYq3NYSQfl5b35Vf/za6/WltQ7kM
QA200ZwJCQd1Ca5QzxdXkKzVtHOFZBZTtZnjaO8Qu992rlMNAcU/hOr7yaw05VBro7hdzsA3jXbv
vktPfbf/SZ8a6B7g00Zbs1JA1TDXgI+Tm7d1MxLAZ5iiXvjnEXzXTPf6p2YCJY/1gPfaTRJAnmLf
EIQ4xf3/rY2eNcq8rOQREFObAFRSan4J9FMgb39uozOmngsgfB6unrFJEa/FkY9+xFz7EYEWiuMb
s00PGTSKOoavn1v7flWDMlvqqPkFo3/nc4U8lhUvaCF3gOBei7KqHPiGSJxGLhRzXOqCM4RdUC8/
yrHkE0OvbUkNgZx6x5SNTeT3nstKxx8uClCXE8EcZPSz8U4KanowphRLKB/dJGYA/yiilLUJnA9e
4EYe0edFnKwFEOlZVKr8UZaxZgydLWKiWOAQcTEEmH0Rt39VmaLG7cnpJLC4okAYJUWBuSgG+DDA
nlIa3v0cQXGZA/aqcLl7rebQCSLyDAD1p4gYv8WlKHF2SIWjxInzMRXFi4oSckgFanaiZ8MmJuNW
whlUhFPovRzLwvXGMisHtGVL3w9fFWr5LY/ImWmkOWLuEiAlqWasmQcVUldaeGk+a11I0XINovOt
IgyMFnzlAU2gDG0wiNiV6YArtEfAI74slsqyU4fNwmYrCdyaV7ipzKlz0ArMFQ6IRBqAtlOodYjR
N+sgPYituGAMJdtbKB6AdSZBTXat1IXZluB5JJ4owI9ODGARsNFomeYOUHgPdhiZ1YMsKDm7BtW9
qoIUrPBD9CN6+rw2VbOOQcaB2E9FMxnSXlEM9GAKUSUF48HXxoE46s1hhu06wQViIrHJVHeja6ha
lYtW2JKaMrtKENov/aWX8AOgReuwBksqG0WxtoYqp6VKFOKJhilIEyoCdSpVz7yI8ClxQKELKogV
qKGBj+OkWQgUWMHadqCJzaRWuTWBuGPB8mEt+Wve8ZeFKh8qAQnD0JmT0J3xPG8jT2dDPGJYKgxM
+qJNsszkVWrXoIiPGUbJH7RpPG/KbJBnKEPNyNTgC6tBNlEIUwvlk68ayboMjnJdluO2JkPI62yD
kJmN4yODvOQrfyNVDqr7jQEKeU2uvFQB6Fd1/hZFDMWDkCTy6YfR6CbC2IM8SuwwVQedmCS0Fe1S
pVYmZ+dW7hQ/U+Sj57GOwpBQmqRAwPHCw6U7oG7toMQo4ZJAqtLMCqjXiIh+geQeeZSBnDHUSEko
1gEWwjWGqo4TkkUjlT82bQFihAI5UdT1ZnRO6YPI2khI/TOXg1q2AhiUMKyjVOKtMvMnLQGXD4M5
R7POhKT4RnPZVjw20DExre4MHBCfKRBmRxkQMPDMRHmjKTTBtAjmiDMhVwkhCPejyPKhkcgWSiqg
wBbaRS1YSlPdjLSYUFipGNUzeLEjo4FZcYi96soIQSLwtgVgEFCGuvyC0wUxAdg911ol2H5T/pbF
UFBGUMU1DCtXll5aWUAsjxz3WIsTFMHpIsSWkPqFPSUMTBrcM40wRY0VxaHJQMQdtpjFjJs5/LYV
dyQA7WqHxsXq1sspl0yxxjhHsOJyJhIPHqU3T33oJen+tnEA9xcgluYPWxVyrtIYbIxjB2MkZO4s
kkW7EiKbIFfs6f6xcpAZJLqp+9U0oZCkElor0oYC2ClapFm5YhPGs5x5dtkec2NTlMukiKxUTm0i
bZMUAveKNEKpkmUYdA7mOZyki1xuJlmSzYCDhPKPvqyizIT66KQGyQ4KEj58Ixj7zga7oCVA2x4x
i3WtfLg8MOoF0stSNJVKbJmUHZikWS1ji1ROJgj229THTVpCRgXi0N4k9VCzJZ/LaC3Xt6bcKM6T
OJUFsAiwGTJ67wy5Ur4VKh214VoiO2pUU5AQV4o8SSJ/SVBK3ZBOUs8w+XjflDXkTZyBAYiXC0bi
VoIuXwGQX7Vm0AqUQ2NEpYXjT4VywtcQUPMR3YkgmJXPFbkdqFGLErsV7coRDM5KmnHQgFOSK0wf
5RZBvuWjwGqaqaOC4LY6I6sscIYZx9xY9bgZpMYBcAZ4HBeY/IMCWxoYjtmUl1pThkEmjwopHaEy
wJLBSNhqR4EioCYHoya7tCVqA9k2pOrBiCW78VYhp0/iEnePVrQ9WH7mP1AYCBkyq3Yd5E4BOaCA
EmK1KfNYmEIYGopbV0fBstWvpUHMvJm4/rr2Do1QTeAqQfj4iJirE3EDz5NHfswPCvAvk+iixOUx
QcFO3km+sjOvRUM5zW3cPE2Hd7diCBp3luyMNpv5foUcZXFJgG4v9HZbFoPAuDrBUHG1cYoNMM2y
sUIvTbnyUnHoiL6dOjjN2sLm3AKZXW7q6+wQSvUW6XNT9OOBH6njtgRqjEc1HKTECpQJppy0CaJs
UOTB2sDGU0BQLQuvFTt7HaWaB6hQLczdCHwwOVsqSFDqgbOshWgSxJs0oCiRrEY5GB1luua7GlXa
LvS0I9lynMBkqIRGeQWIrbVyLnZF+gUsRVHNwDiUWbcd6SBCzdYNFFAQ+Ek1QHA7QSq9HGk0nIkU
QsBiQscqU+1SRw1gwQBqqNqJ4hOg8R++B6pTtxwWhTt0YFmAHQ9c2mCRyFjVwsIXCnfOQghVJEYB
SG8LoLiqQM23WZSuvMwj7ijEUJJXdCHFTAiapSgx4CH5tKKyA6YfCURSCY/ZdJBOZrPMw9leNxDF
8XO9BbY8wFMsDe/OinkGm9VB+1Ti8ClTu3KZ5bJgBJpw04/EtQEhGpvUEuKbRYBOZFE510oDnk3S
PADYOKpuyEFQEb5io0vOmDY56u9AQAdW5U7nwG9VU+HCZlyw+G5AnggLQF0IUM0OCtyk3Rr2Gnpx
NhRCQCFxzcajRJw/YIEHQcwAte8hGI1WqapBOZvGrzCGvLAoltE4I6W0EqqoK6TYwQniR4rj6/bP
bmp3+/nkFP9yDcGYgNQH8qDAQ3bBnE/OfWJISMHTpFwirTUv1WYY+ivm0KHbaNOQpzOnJJefW+xd
PL+02It1FKAC9VLFoUt55I7jqT6phsaUn727WvYj6X9vB5hfrfP5xS98Jp5aULB9oB021JbGsrWz
YQT9d9ud4JAWh1BMhWDCe45A8bsB/dRs9/qnAcWtWnY9jaPLYFJMOJOM6AzCd0Bzhwjbv+1k7475
pZO9RIwuFlkiofB82cGLAdsQB+6UmgRwVCtZYNscBM934fnedfAfTSq4R/BQB/9SkC6kje7GjUGX
kvyghWqFUmLRd3e1/u2p30q/Jr01KFCiDWaP0goMU4mlScW4Y/nSQRQhdxomBcTrkSDgwWIm5ohT
L3XOebM4+tH4L0/Rs1W49a2AMGO5xL3KNkg9lGE0eb5wndwuQLrnr9Map66AMgVsrSVoKH9eK9+N
NfYMA7KuHSfBr1H6ZEyK5hthLeXlUvdxtSjGDqQ+sjfX4ndt9KIITu54qHnxyiXzPwTQ1GfU0qF8
+HNH+sG1XyP5uSfdU3zqiS57RK0dOF4BKPiUPLAUDnkdtG23MZkw+BcUcuoOo1Ycyaam1BO9BQwj
QlGeOI+Ureu6b9Ln35oYCrRUxGaALEOUpvdIvBSLQkbLZQgXrm7yISumOmjSC/AYFyGKI1Jt7vFL
nrYg2u24YMuZDLbrnwfmu93QAB2ehLs5ak+U7vVP41IFCWewpimXYCYfedwto9XUjU9ueFHyo+/c
UYL0Jmr+3ZbxqcV+uW1G9KJGlVS5BF3NlBQeKBPqd5360itAVXDRQ04dKHlF03q9aqBKGBSpG640
jpxKVCDask/cAWSXXQvaBLdQZvKCappiiaKyLGTJw525vIsSRKIFDyHI1mHH1HnIujOluHpBxwP+
LcgkGyx++OGF+4yFBJxyuyIBg6HBoySIn2QApYd5YnkoQ9MAbRbiYhRVM9UHXo07JsS1XaMEo50v
HVKazOSEB00EP0bGz9ag0ogoopWqh4Q/q4kyanM4rhy1jFgYUAchYVSOtoIwql13wHO3UpTMTlPb
q2OLGPjS9i6miekzaeS7zSLwl6zcuE18b9ToETTZTBXEsdgKOyaARzvLStx4UU/lwsipGy/qAow3
KS5nUoGlkGb0GEbuWlNRcxUZuIMqFZ2LaTVmWrNUknAU8ewRtKDUMcRB4UiLmtfNpjbacd7RaXNR
IA1Fzw/B/E1WYeDtQ3jvKNdM3qTov+wd3Tx34mCwXngQcm+eg6qIQIztBCuar9v2maCY2C3fYCf6
VVkoxfqtkb6LkpeOwhqPC1YcyO9G6oHMoSJy8w7iXTeDMT8ux+W7iiztTceU3sbP1dDuxSIJV5Xo
z1hNR0qa2noCckfxCE8YUbIc5gZEKp+PQyqv2mgniOJU97JpoAmruIRT6SkgNEtBIdJmxjPIhIVQ
pcMWarNxEJq84iIo6OA+4BzA6vf0kZqwGFcv1BS1LFQzXglI0IswmVdaujYqeYlLhJPfVJQE5jG4
NAph2jB53WprgT8yB+Tx/gFBJKtjBFCqc1c+p4aeTclCNG45qPg5WbCrlKzjOnlWdMlD0TBDlMeO
E0ZXcKCw7av60wnZR8X0k88HCzHA96RsAiKQJSJoG0GjKM7X2sjKpQi5yzR6prKuWcI77Yw+8uPL
lPecKMHnpFgTYFdKA4E5BE4Uz7CZlw9RMKmgZnvcVODYEJFTLTqKkIdiPJUG96Sp4a0LfkaTkSyE
NkOcJqbrnzfsd5bR87gUAdXPDmJwq9hYKADmSQFURp13nLXal5Btz+h7p3IsErkVIBK9UhVpwomS
TUR+yFF5FJFjhc0q5rUhh5SFoRSFKcp3JUY5FwriGzexfEV3R63UFFZaMHeiR6pmRiXCMVIrXHMi
yB+6HhzlZCciKBHw4ZxI8QhCwAMvB1FLnM244CQBU0adV4JwQAN16Ni9sXTa5ggQRringBG18NpR
lUe3EIbTIX5jMbMC5M60eQyW2UxX5lTW7bTS5lwjKCYVS+i0+KtAdiAdlh6Z5g0yV14JpLmmSngG
yG3QNNU4Er1ZEQA0XINPvxHHgaRPIH5gM53OXL1EhbFiJ3KziIDvJXprVjWgqRGiVbUx+nmi+2iQ
L0bY8w/E0FdZoBjY3IbqiB+k06q2UJ6D+KgFqmCUP5nc3EHNog+SwGqaz+QZ9N7fnKTfWBskUlFp
pv3SAO0DRRtHowDA4SB1hDWSsZCVDS0XHtqbrnZG+9stELIon5vp5ciqWlQKaFNgu7MEVM2ZnaC6
sWBWa6kWIFeL3BYsx0ymHdiHH1UD1UFF21tysV6Cphvw356id5oYTptVZQuu6MrKQX4wjobOOa9H
OOVsbJQmJN1lE1xIo2D9DknQxyL3m9Z712AnJAJxxCBcGaD9n5CRt0TsRRoBXTbmgsG7K9QXF+z3
juq906U1SMtKA60JzlRviB2C9/jnGf16c/nVBOroAHgR4d/2jBcwx6gGDV64ona46GgfSWrFc6BX
RqiPKe23ZHQ90MffBxD0tkihw5dW+55AVhkuTgY1XIlMtPwAwUenccdKi3hhatdabFfaJcvXQl6/
6em3Y/lnw33vQDYqBOQKPVyl5V2DsFGovMMO9YtQ+n3rOwON07aenKBvADsUQ2GY2EvXlKu1gZ92
C7VZUYcjYFLsTG/LPL+GMbqJ/NS/3lHIF4HaMkHDwI6iHYCQzigb1kfQRAKeZborLbei6fswxrf7
zqdWuw3j07XEFerG4fyuVa8eRHVoC/kriKR/Z3f71ErvkOMi2UVKqWslD8ywXKvuzEuHP6+Ebw7S
38avtxCiuq6LwIN9RNKjIBjBVZK8YmX/cytfL5O9aeoe49OAhaGcNLGGrsgjzzH5AUoJkMkIARaU
pjIDux1I1f+3pe1fDLOX0W5ESYsBXghXZBBe4d/HVrNPLZglMlb+PodtonKnNp1lY5MtqtxBVvym
2+/spHdwOG5SEtBeY3QndCLjojbwrdqq8RMUPhZQiyPu/26cvXNCAV8pNOrRqJ8fPLYA9w0f7950
7M220r8lk4iXwFELs+mIPBNpQCw2rtdgxYsWMFUbCc4QWcfBz612D/7lGNYMRA/BIQaugt58skj2
tBohn5UzpxNh7M6roTqEOOObZvqQmH/YzZ/t9GbN08CU5GpoRwNxC9J3Y3HVsTyHy3fxyXcd6s2U
h4tumhtoqIv1CmM6VkZo5i0QsI9j7Xfo133i0+qLkDuNRSggYiEIQ2SUk0mH2gWvRbr3rewQ4Zao
W1BP4cxsrv4b91PsMP89mn2gR0h9oXR5NM5PgSQBFcBUm3lDlg2oWQyMUTBDzNB5N4Xf2+efjfaO
BUjOhTVoAbDwIiubdNrnuOuxB/TpoGLRjHNnVh3fgcT/h7Poz0Z7p0KDPCevJb/2m/SqfETARYdW
cHCGII0HRDm5uEP3+POSeGerYu+McGFAhJcxuvGh47Pwp8kRCfVBvHznwkid1/X76pM1UA505eQK
KCz7KBlBi72apZStBB25xUrLPjyWbQM9nxtBfleJA/4mEN5z8SRDtank+zu/YR/QmGYmz1c8GIuR
P1aUFUJDK4kDrymUnBJTyCMgUgyL1dVQ9EHPQAA0TiCr5enuQuZvhY9bTCSl2LFBKzFo5LD6u638
573+f+4zXf29C+Rv/4Xf72kG1Ijr0d6vf5v79yIl6Yv+V/ex/37b7x/62zJ7JltaPJ90fs367/zt
g/j+f7RvX+n1t18GCfVpsy6fRbN5kjKivxrBk3bv/Fdf/Mvz17fsmuz51z/uaYlqR3yb66fJH/94
afL46x+Imn6ypu77//Hi4hrjcwC/+gS8r+QvExJdk8eXjz6vhOJbeOU/NAHYIx4cPPjRuePV85+v
gMlLBD0DOB1lpTMZ1HxS769/QMzjP2RBlBC6RVheBtQCj0LS8p+vwYKwJ0gGuDchESf88c9B+G26
/py+vyRlvEr9hJK//iHzvyDGf5qmqhvg6VFFZOgA4TJwFewdDCgppfBrRWHMa5Z7BZrIudRL+cLO
7k3Y0rtzJS/54l7lC3+JD/w68E1+Ua+0B79AOSMwECuwx23wnrl/KF94VdsqWwIVgXt9apdQ776z
k7JNC0CSQOFqNZvw2J7YCaxuB/9QHY2HtmuX/Itc/au2da/8ul5GyArf4kN7xk2tsIFfO4Fy7NVu
46uwxZ/oSdrqe1UxjV198o/ukd/IF3FTvqqok+Wo7/h8eez6oNz5V3kVr9qysUQ0Ue+qa/RQX/JB
O4EvnN+TtX8N9Vm9C85021zB9Sdf2ap+1Du2A7WdfpAPUIHJN8Gj3HAn9dU82Y1cxD3/zNdlaBpH
5UaeyrHM8U+ozUiZ7RzIRTjiyy74FhDw7cgFbyRPlNmcIrvZA+RPt9qNu7GldwYfQL31Tt5dv4oH
gj4qIA7b4cnYRD4g0HtOzpBMWOHNWzAJSjZ4ClW73YnGAH9esh1/4E6+a/IH6MOrB/3ZZTVAt2V6
DyM1oZYLlkTw50LABT0ha7QGAPix3jUL+oCyeLnwx8FZv8qHdsdWaAKZrm150VEsYDaL9MIdyZpu
xX1xDu6onzROMpjkX95ZVYdIL2cPBAO9s/7SgXh46OKIxNPoLGJ8MwxWcOZ8dL7YCUihIc+CNtmy
6HqzhWyKawo7FclpRDkwVGxHNtW12WNUuiGG1suhXGNCdvggW0IXE6NSvrrXgnOxxe2ELpEQ007h
AZUlwRnPdUAPxRf/Ch5qYcZHfs2ARUAlc0ezbQaP6NFto9cEeXdoIaXdR+GY+Ij2d+ODf2cPsqGP
Eto9iHSa8qvT4nx20Lut/OpaxvAWFG6wdsen8DTyqzkIJw2yPOAUvhudUYZHce1cwkW4iNBeeg2v
Kj5YbIGXanfOARQ+MQBHz/BSYryVW/gELHoD6j6UPZZr/sBfUQ0dPPIrbNjYIZHgH0LoKW3cq/NC
63jSIAYLown/H0P1Qv/ia3nlXwIChCtAKYU7auTja3QnT8Dx6c3TTWBzgAjLL9otvUhHQPnCC7hu
9LOzUwNTuqHGnC7Li3bk98UWT1E9q2d8SRIUhDV7I7O5I+yW31d7xOT4cKAdDZhDtRH3mMOdeqj2
0o3d6h0BxG6BpZJgCGGZe7okG/EAy0seykez4Peo38/XMFIsqRW5BPcmxLAWiYl1sSnX8kE/AK6T
YpKxsDxMJX2AHBMWSECziSTGWt7L+3igjMtns8dKK0DObNKddlLumH8faDcU9sJMYMgFwgJoljuJ
3U6QX6U7BoY7AbnmYUK4O7lyJ+wPxsk4Af6B8YKpIXCp3fFHURkC34xxb5cSvhj/YCjPv4c3GZte
Adg6WOGwM+InCsZOyo68/CssqdpgJZBri7Qj/o4VTdZI3+yNW41Bz9d4mDuQ72hKPIACFI8n3bHN
YW1ijZ4xSMEZUFmAh4QTDBXm2s1rMkBL0M7JgMfbIsqPZ0G7eFYA4sClylKzPcXXtlsD3IxvLMiv
p4DK3TnR4tf+ocbu2K64h3R2Lu0qvGI7gIrhrlse+F7vHGFTEa/Jme0YSPp2+hPLmK4w1HTFlh00
JcP68x7sAxQSrwY645jKeNjNC6Bs5EowbN0XyZ0NkmvwAA4FY4Au4lExCN3/QCPdZUgGnPx4itG+
q5du7BBRwGmxk19UGXT7RvJwXhIUaLulTK7GHfOXxF2hQCTaaTvAoDuVTfhJjLWEdYuuCzg38E3A
8uK97gHjJl4xd1iJO+4MTlf56IGe85pfvTP/AhzrKG98DJR/cPawlHZFT8lJ22IKDtpHfXcP4Dg8
tEv3UKD8DLNzAd1Ls8mPKFbfQFL3gr/hXps93YOxq150553DKzCUJ+ncLoU7DqN7iIFNztUCy9M/
dHzZz3SrneWNskO7UOY4gONVHnCz/Bigl10PpRM6iAdHhJq7Y2Z5gAzW2D7aE7C8+a04ZScDxlXf
Mbrarlm3d3nDr92jfslv2O3SY3ggKiwNqxPLVDtJd23iWHgaoJ0eMBN2T05xZFbrbjbuKfaa6IzJ
xCClWDVNYBfH9obVJuHkknfQGxZ3AK6AsK871RFQW2hnkCRXN3aX3e4w5VxTPSNS+sTGQI8uPnhz
cQbGIF+/gfrW3WOX0T988GHcVsj53NRz+JSO+tl/IlKA/eFmAD/91MB1EJvlyd0XN4HHH+pbBJwt
zpTYxFe5l07290zBTXLEX4Rb9cQGgT2pWYVP94KNWOiaJmuywamCgw6UrrAk2Gx8rbfkEt2apbgM
DvU2XwMcWo3KUUBs0bHDa4tZM7baie2Kc5cInmfn+mEcq41zwGFfYjvjn8WWIDVls216qTGs2i2+
4Cxvnt2CgJYJlBHWeC+5hBe2la8aRkq3qQcqXYxb8vAe5QssucIJPzCRwkkBPAbWBv+mBf7opTbd
esZihkFI3cI916fiQZ7RGZbgPSgz5b1+ra44seVDeKm6c4dhfwvO8p47lVf9QLf11oEfQ1fYbs7i
qzupggBHOnbfNYg0Mbs4+LBjbuiOOxo3ssZhK1p4hb86u/SZbYFhKdfFlm6xl2NY0ws25fJZIVSL
oa6e+C2+YICBC7gpN7TvX9obbEM/44+YeEhY40SsLtUer6VWe4QBEbgHGJouDgViiy1KmpAxxnvx
Nwn55UUFtyjP8U0oCcwH+ADX2viJd4BzFA02e3JpFhpnRXfngB0cHEoYY5wI6sHDJb6wxD1erLf8
PnmIV4Gz8JnoLB/iS47/sMnKNoO1tTcxHDT7srMgfD1sOcNHojMOfLrCmXUr8Rzgh5H3Ik6PzqOp
4dGkFz21wotxa67iy3nRlfpE8nzHv9rubMBidnFuVFf9haN5DyK4F7QAyMa711tIHe24E3wJKEHs
VEwJrMB7iJ3jVl0LfE93nsoHcFLCMfRxuu60o7hHXUC9pfDjym524Welz3DvVoPwiVGW5goWGeYz
GLh7oPzFLX6vVtHR2YUo+dwG1+wI6dm1cmmWuW/6T2nuP8mJ2xsXdes/2EE4wJdAHdlJ/WhfqCsF
PS2/KvFAK3VbneQ7KoS0C4Vprr0rf28X7Vreta92Q7q/N1g34jK6+qUlbcg9gMVI8+zYbopDuwif
+lbY6HfvwN+RogUfA7+NIep0NS7cnj/J2+bEb4vDAHW9mxLOyREN3vlTu+Eu4r1+QXHB2XlXaV6d
QJ5z1iA/dN3ou+gg7uStBF8bpF4XcSuuMhxxO3WrbIKjdAlu0U1YgBkV3VkDU5/c0qd6ltbVyv1o
ThJItkz8nx3xAy98VOfkpm1AfOM+sce0N6XbQiCtMdEf2l7A2XZMnzB7dpTPAFX9+myzr4/8CpxV
2H9X6vn/c3de260rx7p+lfUCXAc5XG4GSVNTopjTDQYjEgkip6c/H7TsbQnSELzsq3NseVqBZKG7
q6qrq6v+vwdSJdvffXhdBatq4uzFWbYRx+Btb+p9NTdXty2V98/wP1z34d7eQuEiYdErbWP99iAU
Gqc7c6Xyp2hbrgpYCGf2CcxuGMoXySScudmI4uJtsoi2xZzi8H29ylfqMltUhOVHa6M079DWPa+v
HTIIvme8ap6iy4RfIb2B6iXms1lEl12XGU825SXf37bAa8+hMQsH+T6dia8F9YcHK+1L63IZn+sl
zBfCIN0bG4FlvlBoG/IprAjlqkClEII0v5EvxrEeRC/SUTlSPOqt0pU091bevnqjX3TKdQdFItVE
msiwkCzDlBJYquGw+hGKWq7VGbPHtJCt9PDR/i6SHgzxge4ZiRBz6p41b5RspLlwDPfxWp6VK5NW
lrE8lVCIgpn2T9ZGXpVLwLPFfbJJ95S5yCv/pC6ruXG47jK2mK3B0DfZG0Vk9iBf1md3m878Y74r
i1G+vGHxUb84AFoc4VXwawvA/FmxPWskr4pTvVQJnuGtXVHvJZ/TczGvWAZ7q2MRr/HsLvedeiSy
BROgnKwjwIJnZ5dMriv5VZyGFxbUOMZ7VgkguVPxprxkk3qV7lk9aQNFoLNK0pGyuV68fb5ilYI9
yjMVNtyjB/vrnpahVbgvL+WFhnflmBOpESrtrY29VTba8bo35tIRYwVeWduwSjwLD1JfDP7IamXO
qL4NrWOGm1/ZJ73q84XJX3gLT6CArX8b8KHYcl31Pa3Pq+kACPbSJgCo6jbib4xA2QBpz4fvcQPg
HE/hA2X9lU0MXviIj8pXvR0PPZen1VGc3gkxryi4uw2h7ekHK16Bi2HVcB0bxpjxcTFnczCU1t6+
xlSSl/svHkY61pcMdGj8iHCUCehwIsHqui+ad0mbciZskMsfEkrMmZdikm2Cxgq9VfWGL9jIr8LG
OIYrjweqx3w/R7YwyS+95fVSvd0I30H8m/tkQsUhI3lVNjTwpAjI98ZR29gn1HwV90bpHl8ZgSl/
rOKhHjdvE44VTkmb2y8T7U2lvmYebWQ+lCdiMMYx2yALV4QeUi047y3LaXrhLymJgHm2DfbB4bpS
8FO9FZ4Ox2PunLV01HHD5q468s70Il7qabDX5vJrM2jCkkW499aN1GyD5xSnuLuTdqy21cYmulrx
zIvrnlcxXmlTHM0lk8OThys258eIuUj5REyYEtSNh0p6e6aKcGMmbXBVF+eSXoI1S3Z0DsUmOGhz
JlrDBzcaoCzQNWGOYYtTgL1wfo1+rhMctzbn91uA6l+SjTbPVygpKkpB4tw44bqrQfV2dQZ41qXD
M1bbxjHSbBrhIqoJYRnWcB32VviREj9+lLBmcUoLJ6exRlN7O2EjvClH72DNjYWykOZljNbEjIUS
NOlNnKI0b72lMVcQXuGLg3U9ZrPa8jgv6kxuHLp1StfhGk/Cl7LF3Uuw8xSN82e3xBsd2FDoGgoI
N62Fy88Ubh0CmPjqYXlwHpy3asJrm69ZNVG2PM/GOvnnW9SEKuw9dw4LS2vBR9oveH+2AZku6f4V
zqW+carH1slapIdmh5CaxY3X15Uwsdl+tRfj1OwT17VxEubBIT40u5c447HuxLjKHL8ZsxRox0nW
+9qLMIkJhaNzegjXxZYawBe0jh1ceAuwH2NxQ8/lV3lWbeoxc4yKekM++mgvWeU34S3jOxiZ+Hai
zqhOEqfBmkh6SvwzLUM4NoY0QLHAr9WWEPzFXtpLRnGiGaN51PTwHl3wZ7ZI7u/W2jZ9n4B8TeC7
wHVbylDb3vDWjR+P8wfm5zonc0zNoTFKDz5pqmay8yYozHpPcdoPCW/qsQff8No6VVuCfWMRriNw
dReKMiQqBEeT8DFiIs2lsrDPwsRYSBwOkvyXxYFCIS5tJpFkxfW3te0t+ahiwl6iL+u1QEjQbChj
4ptzcBG21gkBzPG2mmAOY1h/IRdZ8F6igFlCEMBRBP0kYqoPbPnNaWIRHxRwA9i26G1pDhY+CO+s
NEj2xMDrRpzSgFaLB6uJcgn4aZ1kwJVCzErMHI3KQ8rV+7aJYGE9LpY8nLy+GkTJvJg4Fq4te0dr
i5YN0zmZt5Igg4JLzknzjJO/REpPx/OuypO+jqYcMLKl3CQJY/S1PLhLZtU/88/tnLI1Ml60/ZAC
/XNg+t41kUELE3GWH4xFieZYWzTbP18PvbEzZG0ZJv+KM2ELG1kz+GbOIABp9BDotwWCFnx+wImN
pVjKM3dZbAnGJuW00RHtJOPf2BAwvmbHsTblip+kY7xKJMAV++5JZCuO934yJJI5ubhWYqAY9MGT
ekkWLluYf7K38J/5m2IOYCuRaL1yOOutsrm6sm6D6FQs9JWwkIl2fHJre3drNdGOJA3Smb4qFAjI
ntwt+/HC38YzYcGf3jfxYMebVtkEpPFDMrc3xYKW1Xxa78JdPhOY6Km+AsrxYB38jXaIp+VZLPvy
MpqHu4zjxdndJKd0lz/GA+NgMKVLZR0vg3NwFtbSoXcCXMfbxcs7RxzgaGAj5mwB2Aqrd9YIn+pt
vjTsvrmt1uFZXxQHL2KnHfIuc8spv1iXk5CcNy9RDvdDcM633pn836u5Dc+9fNRb6AsaYIWZd47W
wdmCB402yyaTgJz4rBykNaJgZ9EA28Sj7sJB+modch7fP6ZLa20d6P9Kd/HZWtObx+DKM4GQfI7m
8U4+F3Da9PnZ4kmb7/xBueRH8ZwyWQRA8Uxe0s8ZbeVlvazLgbUu3qxNvMvelEPG7M5LIlCmZxpO
k0m9v53AjKVGjpiCGGCcXyyCNW0eX5RjsCdGkS/Rgn1Rw13h7UOCHCLIfHY1B81UWUdjY15qgLNO
BoGjZRN6EDtYG/d0O6XuIGsi30m5jwmkfZzH/LZ10wGRS7XhUMHnGUPgqSf5VF4mRNoaNTYnQg53
ax+1Q73MV0Tpe/HVRc+iiX1smhVoayOyVg76AtTLeA8tqdTPzw5n0U25lw40MxDzEBSIxM3uVln3
tkyycMjm9Ws2kVfGhucPL/mKkAqfGRJ4oPXeStmwM9nbOBjF+3jWRBEB/6vgoYiH8lScyrtyyla2
VbbNhoODlggfBGDYrY1DOEenajy1NwSk25wFgF8DGNl9ySGBTZawRL3xo7inmlvk491NuCvP+ZSh
2KcmRCOVeIwJIaVNExHis9fx+rZTMFfMuomBLD7HmqcHlQPU/Shs9SW4ScXxeik2vtTnyJezYAQ1
78Ea318fjGO0aELWZomwLfIMzSq+L+AmXZUXsQkkoZYPDOJLVkS+2CenxhvEe56IMouJyW8IjAV1
5G4x63JVX4RNvOdFAUccPg55zj5gjVKORU3oVV/US6SOgr1yHJnT4q2ZgXifmgN7mzdRDMfVC6sO
BrIz4Ed5hc4qA85N44zrh1E5ThZUkbJKxVzeZ3MON9m8EhqUEmFNTQRWjCVlQ/jcDtQ5VwenGDnn
J3krF/3oQLLO3PbEB7Bub2ufkxD3E8sEu7wfRP7OseUgjPOtv26M1+XWSJulG/cQc1Cb+gd1W08K
Lp/yzW0tL8j/LRXuwfRT+VZM1Xmwka7D8lgfIzIG+UI+kpDbl5vqootDn7uAcnMjeeCg11wi9I1l
dFHn4jHSh8lFPkaX24q8qXwsm5QpWTV+CNHjV2MHl9A+IRl135McJFVbb6I9eWAaAs1Nyku4tCJF
DdQBhzgObr3Rfa9vShgfifclsso1qVNeb1z0o0xgzRf+lWi9yYo2qVFnWKoj4yKgdqz+e/q6uojc
vvGbZA9rRrQnfWSSySRlznfIKZBZb+57m5S5vyJxWR4lOqOP1k6el1teo+3qY8b4SNs+r0iTvgab
aF1Me7QdbGJsi/S4sZRm5Vaa4Um3766wyYjNpVeR2ccT+no/3SaHeq7AI/9mLqK1tWQ52KxXzXpp
O2Wnb4tDPbF2ykwhIzhRT7xNmllL/cTy8mnuyjxm+/JOvtfaNVeRJOtXjIEBkHudADg05pZwV0yB
sDzgqa3f6bQ6ZIfwOiCzeT1TN6Fv1Xl2aZKw+rAqhvr8frF4gzx3mPiZtrxdnGX9JgkDkTsB6RUO
0E09Vxf1pJ5XPAkEXxmJWnfN7lBvOb4L03TTPHpNalmf+6vrud6ybdRvpOcpIG9y+f7KX0eHFJS3
w22dbuy1eHxVF4xQmd2sJvctklm2V9y7zvJlb0FOu54oM/LCXDLVTFT5Vs0KoS9ueyf9FHMqmIlb
ks0Hecus9E5cATB+Qx+ydgs8IifjZJ5NCqfP48XnhMwesHIn+XRrpoT9LFmb24Qe7gXLso3P/AYr
06mE9vvYV3gmn349ByCAHsBBYMcSDuaWTfTg7fhMcc9v6F1KDtdzRmqAO52G7oQvS++HhFvsgeus
OZk75+Y+Ql/cMb1m3Ld1tEaWSN8Ztga7wjRjI7XTvrwQZu6lxrqae4aptZdeSYnj3DYsk84FsL23
VypXz8VUmmFdJFzRuPtFmEKXgUmJcy5AMGN2aYkUInfN0u5+kd81Tz9VM2X6m1vA4oI2s7SA2wDd
cbbX2SXfyKDiLhqTLN/s/W0tzXg6dix1ay7Mk4Z6uqtqmnsQjQO80QxSmZVcb6O2S3SU+2fzxCJe
iinDvqVk082tuBVm8jzfNI4ESqdFvEmPJg7FwGbEeSOt0obSazm5EZPU3qhgNdRF43yaW3JhZ69w
TBfp1dqjsg7axE0A2i7Oiym3QNjm7npmHfVFvrV4ZLhcmSpS4hPQUNY4xa27VhfeuVhjat6obAxI
mt3XzhmF4/NnTJHfLE96vp4hbdpGLEtjlTDUXsKNuHWW9qHgg07m4m4NgmaPJZipKQrQF7CGc3t6
1C46WzXZkp3DbRNlAZitdFCsgXcuj8K0mOpc1dur7CCSBu73tsyockCtUVdnxzUaIXzzsc6O0Ihf
kDVqdCJr1DNzH9RtqQy9HXsABkFoE56LA6rocJM27OFeMgGgO5QzP9/X6GK+DKfZvFymy5QTyxs3
Ju9BHaEdYvUXPj0l+sreyNadRem31OwhMJGHZ16enm9v0Nms0ed0iXIDcLIjvsjP+dLduEdCNSZK
AVR4HezgvNLWOVGZfQQz4E3rDY11tI2IXhljjkHwHSm9Q72i3QZTwoR28TSe9agTWyhNaMSGp68q
hmWsxSb51YQmxGDU+64IgLFTEf5D9r5inu+UtdAbVPOi+fh9SuhQnsMdke4ZdmLiSLcJgHcVzxPN
pYOxttbJnDRgeGZCgrIf7nhu4dDk1cCnOjMyd0NIWfZFA0TxZvhEwrt0Gm3rpXGIpIG8jBvj1ohH
450VDgm51vzs8y4fRty3JB2UNXCNKqFFNiFgA561flXW1126E8kcNiFAtqCIH8j67E21B+JrOiPs
UV78jOkUl8W8eAOSYZlOCT7EFVv/JJ3WJR+N0+NZ7nMe1jgUJABDAOEJzZuFYAWv5+vOOIjLdMcP
KAh/MtbZPJ+KSxoOWXdt3QTLzIm2lrl2X5rgx/Pkx4rXaAe4/UgoNmOpOFswnWfvnLMyOu57H/OC
GiOoz04+tBBiHYpweD0jSWJq9VW0RZkU5nWXHJrwA0OQDs4uaF5xX+P7rmQN+V6pad4lH4lGH4oD
j5i8IR7rwC2UE95lLpjzcplP34dxPziP3sDa6Qsc7JM1q9gXnJ27xr9vhbGxw04wetLAzbZnnrjI
DAbmCRub0ZODGTd3vfW8fIMScNu4lWLqNneR5oKtjdPFFlni9r3O6R8lV59qiP63lqtd8vU/MIPE
+6u7D/7oZ/F5n/1xv/wxT/cpNVHuMfl/obyrYcb7P/+snPpS3jXZX29VvP/jf9L79fqptqt531+1
XT1RE/5UYXU3ZEGFUk7QKJT8q7iLP8l/AsxFg6ImSwYEZf9b3KX9KVJ9S+mWJokC5V8faruUP+ml
UFRTV8AVUBSVkrB/PuCnZfm+tOtrb6MuiCK1yrS6ijKP0iobB9nbr2ynZ0/vzoDr+IYgzF/6tLyR
gk+GlN6PcHZdVblfm0NaUlvlZEkiGbaamPbUiYf2U/DgPABZMjWn5QjckAd9+GFV/jHoj/VrX3u/
W+Ja5cZaZCW6ckOcbA97c2i8Rw2qougN7Md8YFA6Kj3J+/ixs8yZBQz/VTVnQMD8eXJb1cfAqYDH
fnOcKaMcF6tY7Iu/rSGwLkf7RGB+SB8hR/zbFfGfhbb7UW4KtZ1ZfXOmUBXLA677Uxhbp/azOUhH
Vp9dmNoRrf9vkBd+aXRoCW41FTmpJpsO8F3ThN68UUXFeuaPmGSyt6BPJHN3iGeTCRYfu5rUvlR5
tyS3apG9PCmuSuk604Zhz33WfjUFukJ32XrHeqqt8mPV1S3ZA8Fvqr0CPToQ+/dHEK+GwNE/qo+9
5/r8b2BRN8/+gw6peJaPfR26mfUEqWfYLGcxiifZo4/O6o8wmQ7+DcySrplsZuBDHbtp4cKMAHfA
Gv7KZuXL/VkCQwg46j6VYkP9OZ6JxI0luyCbq9plqM1gfhpsyxtdFc/NXBMVKh+cSTC5je6PRDhD
d+I8wdA8sIddHPPil5rrluq0PFFlUNUqX5Goh/GkvudG/3ozlmKqDXPiDK33YALfFcTm0Ehu9JaD
Jfezb+oympZrkmIj6vnu1Zk28It6IvYL4XwtADWyX34WJDYj+WluW87IFa5XJWyUNxkVozuAUERa
T8mr++j/IiodBNPbgtYIWkltof+z6I5Vbbey0ChwvWph6IBVkg2AJBvI2uS/k9ByPZTGi7lVIsGW
yexSSRSEjz9L6DD9Zhf/aBixl9RprOPK5TofVdXiGuqDimzGz1K61FFreZirdgedSEZM085UcrE9
MmlnEgf59DbPnn4W1qjWDwqhNcv2wdbLJE2s8Oo701tWDZ3A+lVE0YMlkjILAMGUrwMrtDpEdrgX
reVe/HsvqBz97ky99Jd6f7nn4PBRTghW22sSvdz1G7nJa9o1qR2ar7W8iq94cmkl7IhlQ9H3Aszp
UHxyhoQcj+Kj8GAP/GHvl/DUGeV0yW3+/mGCwyL0M73RmWQE7t6IHpnHxuJuAyB8XsznhjeiWBdP
nUrUKMlPC9vyKVpuO1LoYemqGPfpIh+AgPwkq6RGzaWg76yKMjvKpl3DHUBMdyN1Whx+Vq0ui2/5
mkS1EtBZmPHIsUYgrwyq6O1nCV0hZBtaPizSe6/Mmq1C7G2oHmP7B0dW84ZXkzo6SxRXVqaOsyAe
qVEJAqsXGlw7Fx34Ix02RJ/FpyUuIz331Zr9ssqqh7RXgMkmLPXs9pqI3sK4FVw43IMOT94xuXrL
R6iR4dsZazzVvWxYQoZ9Cx7+y8ltuQbxloQGuLnOtEH1CicBtJb5M9Xig2huDzu7ujr2YL3lFbyg
lPT6jr4WA73fELm7U32kP3pPznMnH1SXrJYv8BQ9l4vbe4BDbe1j/jt7uC+kPmwe3ZF4l6yW/ZsF
5HWGwri8X+5T9lr2/YH/y3kKOeJ0+ZoOV6O3TD6V3aty8zjh1BI3vp7WGyQS+DzKEADRaSxv/kv9
aNn3LVO8WjDfg1KY+ibykzlqOBbS8b/TCt4RIrWhEZxMjmw5QxklcSdQ7RhbK3DYYARcdYyqYxLb
qAg3S3Phy8Nr2apojUpKxyxFH1l7rXo0NWkQSdVDInDHnAlcq9yE2z4OoCmNfe5QpFt1G9xrsCJs
LtECIRCHHQ/XYfVGKwAp5TDKoiY0bhAyEnNAvULNJnYsOcCSQZTCBt1v0CG0YycxWq5Gd3rXSKrf
1zkf1kPwTcEIe9AH91/pDCCQ6um2/lli1yhbjkdwQu1qxMQkdRj8LhpyRs2VZz/L+NoqT8wv0WSp
yxJ0BzBifXbaUal7fhIhJB0WI7VeJ860SUHoA+HBp7JKp6/gsctASct83ZShltZFTdSBfHtPxHwI
Bm6FnMa+4miTWs97ofHWPAE/9k2zdLiKMmpN50ZVzOj0nZiGKQFgKir3nvPLvRqy+WwJpls8+pJP
LtvKRVt+cAWhjkeyll/VoZtncQ/gV6DVh4FzUznt6xLl7aCQx+qjINq+/XStqjwcVKaRVn1H1oxi
eC01vRzEiSBmjwHgq71nQdML5b64ColpPOieJHHlm3FEARPbSYD7cvW/YrO/lSf8/7Q11ER3f8od
htn+j/G5+OMxc4Pz/lP6sHnrP1pDVfNPUFFlAT4bCK2bFOE/OkMV4U/QLzVwGRVaMo0m4/jPzlDh
Tx28Rh3Ac9RceH/fh9ZQ8U9NVcAclCWVFmNVkv9O/lD6rNYaHyGB2aoJCv+nQCfZ2nj0RE7zyKvD
SfEMLnhiDG7qg1w9qA+gxj5EQ0rOKcO8jsMRVRDpYz4iL0OgLXeROLXymP98DpiVwIEzdCjcP9u0
FEa5d5N5jtiHRDrOspebQIWapVLQG8TgP4VlDyx7nRLPyvUVOrrKjJbQUjPeiqSXv/n13RwBU1t0
nEzFz7g0fz0Y/Jagcwh0iYtf8BULSxISNQsnuglWf0XuxizA3b0tAOp/KjVzWKbPtv5OWNuBL/n5
yPpFcvvY7UjCPb1JRThRTT8b0koOGoZXUeJqF9JfZvypwftjhvXzzvlVVKMlH5xbAHCWHBllOLlD
9wtNwVhNFlYqru+E/l7YEf9+PkT+U5ihCLpJehpX+FkYUMaVqNdhOBH9l1DNBrVJFeI9ejZp9/BC
6QU+cS52lccP5jn56/j0cYgtiId/iKWfWhZ1/isJra3p7tVaVdV2CMRDORQaPA46R38Dnj26DXQQ
RzSqlR+jX3Q+jLpO6t+u5AfRrQDZ6omhc7t64SQyx8EV5m4d4GK16tgXmwH869j4dYAtE0otYDJd
mQHKlMPGEZ06XudRvEtGo0gfFMWXKy/PTSecpJDM/oKUdEBlOgzR4cDcmY/Q/g1BaXMefl6676aP
DRc3KioYotCKYjzT9SvFNe4Tn0oiASq/qAeztT3876S09AMIDkg5POs+KcX7MHK0p9J2h0rRxRIl
feNQGkBpYKU1VZCktqe79mA8KT2/0UPxIcwH8eQ+7Y2lt2ISrrOHBvOGC8Vg6c97L+WyG/vmmxX8
JL61gpbpZb4bueHEDrQmNuirvjr62zP5SURrTymE8Mb9EEpilusgmKbgPSZR+h8IgXeZ3VGG4hWE
48+a6Kie5tqZep9kvbCf2fOC4junyjqU4rvZ+iilZVNXM68T00EpbNvsywUsw2WXY2pmo2W28kcR
rQUxYHUtrwDMTyQS2GkxuHmg8vceA2rBZZ0kZUGF8s/r0zz0TxJb61NJpnGTg9594tJiKfjK0Lgv
a0D7BVPocPXfTh9BDhSskqjDl/15kQzfv0YG2CSTQqUcoeonXteVw7cSVAWEDBQBatyWbwj9QlG1
q3Cf3PR5ZZ+Cqiu78a0AXYE4jqDElIzm7x88XlLHReQY+X0i0LFRilTTZOXw5/X41iUoH2S0pknx
IlHVouw+8X6psBUMInh/uNhXnqKzP6DQYEip9sHUBk232G/hQL0wOIYd++O3SqEbxIGGCpWc2noG
rKkCySS5TxJ5ylXgwFAnjkJqt4o7wpouQS2TcrIoznuQI01cGhRSc2cp6i/3vnUNsyN0+ybOAOjk
XyNqGZaXOZYBzDwr96w++M/mqHhQHrznron71n4/iGlZUy+6R5aShuxOORVhiT7ysrFMH1ZmlUOz
Jw480BJ/1pfvgmXgTDW+FA4ORKefdbL0jELloM1ajeIX6D7e3Kk1TPv2L/MxGEHgeO1kJWjmqu0y
PkpsxWzKPb2bpnO7T0JOqAY8N57+2wyXdUK1EDcOHeNrdO2rNJOkDGcjWWxzrWqGCHSqiM01V10A
D2RaP3ywfpEp/SU/R4viVzWHwXj0s1SpGcMPUtsZaSXmmKGURSPVevSfgqEyCIb5oqSPYaKdo0dj
2JhivldXWjKkJKkEnK6r1OHbkct4MkPBY6rvLLQfvI0eyGkaaugsBEWgMEs0lGcDSe6K474VoyGC
8hWg7tpgmz1ZCwBv9+8TkwJtNV/detOMef55Qpsil08TSo2L0Hh96mQkchztZeTGrciqXKa1FCpi
YQ8l8O/8yR2oU/1ZGF6f3bcrZVEdMht//3ERkcm0iegMeSHpi2n4oUvtjVc3MntvDdSlO+KmaNR7
pTRl2n2933JmlPfAOEcmSmd8ik6hD4/zYb0syQmM2LM8CGma1s/ChIgmKrW7TAnpLS1e7cq9dlh/
a1b/EqkR8BgSBRlgT30WaSa5mulq7o2NSL8EZgFNFDRzet8TtWvX7XazuX2YzXdZGsEqWTZociW1
5ULLNE/uVup7Y/D+ckDuwTPeiDGXqU8/L9u3cmRVFNnHcWhya09QKkUuFM1BjqCFvxLDiUd2cJU7
Lnu+lULxVaOQMGoqLSeWiXYmubbujm+q04OpochnZZKnD39/LCYBHScVeDth3fi8Pmntqophyu44
T9jn+kJ8F1ZucIM59Gc536keySMySNSeyaRwPsvJfTcz7orgji3bH0i1aY0V2XZGZumWvx3hanXE
B9+pHTpHIou8k6hIrW3ONW5+7QVKM6wkuI10VQPiIFQL6ljhn1Pkvz86uUlHEXA1BBvtshmYFa5O
z4r9sQFidlIYjzroFKG+xuN0rFc7w9Mo+SdRLYO6+T70VHz82AVQw1d3udobhP7xHjzeaPQL9Xwv
a0CSenGH4G/UEbkKm7iiCAbu/vMC+r1rEStu5o97NwrP1egkGOH0Zx1pbdvN0KBXQBOJT97T1p9F
KDfZKRHujMsKwJ0g1rgBKEx60mvNfPbIbA1c3bH+ZjapkarJ5MpkIEhZwvdKlg9OsVLDwClg6hhz
nasO8B/Or1zXlcfUKOnL1POa1HiYBB3h3ld7MFTw9CSzoZGQVb1l3YEQa6mcmhDZ1k4FgFT2rN5T
mDfs7Cm8Fe6vn2f2W2kEyoYuKCD0vd9RfBijl6q9nnBVeq/XQKcNorTy6rd2k9NdIl/FSZjoRYf9
fV1KyO3lBkyQvU3GH39eymtMis4tCnfsxN7MzLNHUelRol1SMlyYMGzWZRfx8VeLR2Jz7IECi3/l
1oRGlnqL9HvqjuOwKH8HadobSoVxH5U36hJ/ns2vpoAoE0EECYZsvEcSH2YT9OYkIjvnjmszS6aO
WNB7rpp1123/d2JI/LFcwMQ3+/bnOYRGNbKze+aOKwdgqB7N4KUpHf/+ULic0jQdLy/AXfNZxjV0
ykSxYnccKqH97Pfu1qttgETzs5TvtOGjlJY3tgPLJlWNlNrdSWEDtXOPf2fSKhMiUPvKXoc3/m7i
uGngUkKCRkRv25YQlVlYyrozjvw4hE1WCgzrTa9qoSvV960gTjUS0Zthcrf3efY88aZXMPE4414v
ScZGaFvxIBNyAMd+nr/v5GgNXbpCeIPXaMLIDwp3v2sE+rKMY8ykhOYOUdom9e3+9466OELSBpDN
c1UjE6wpLQ/fs7XChQHCGUsEHH2zZ4wKwXmKZQBWvEzqiG6+M1cNgUJzIqQiqKXcWubec9Fn6mxb
Ct5CJaWQoHdLYNK8u1mHrK/ej4HhaxtabYWIreUactnUe3FWO9AUZvVATWyQnyXNGJFC6CUDvy7d
xc/r9Y1AExDVxqCQCijq5/VKa72U/SpzxpmlKQNZtoq+kvXsgc61CFShdpdD+mYymUkDfk5FYu8U
muf5oB+Va2SVgC3D0JLTPHTzHqKA7lhmteuU9I0m4vtUrEvm1k9sn/jukA/YOsjB4zJoEumx7b2p
Vp537B7fSlFkytnZmyX25M/jkWOxiIzKsse1lnqjGM4dQ+JS+OdF6hLS0orQu0VhrzYplVe1IH+D
VyHJH4peUfgd3u87QaagQBqlEY4Ctfx5NH6ZGq6SOs74bvjGbZhFri89mLkndjBNfqcFOCEcBWE8
9/4tX+5rTpGHpmaP7fu4vhX9WKcts978PGvfCmE7MgU2Pq6IW0tzzz2jFOLMHodBPTViceXo8YNu
5n87PDL5D/aDgxAhNGvNmWXWlZobkT0uU587tzDOBp4laNfhlS6grA+5arH6Dwb2QWLLhhz5Vit+
Httj2cuefSMYmnpaPRJL3B7+piCJq1mQlJGlvJPQfFaHQKOMR7sXvVcIqftKafZ+eVr1ei+La4cV
NU/86ThMPEvticyhS20uL1tLlVAvZAvXwnzVheuzaOjSQ6q6c+3uQ8WlQgv787Cava4lTYckU2/S
2lQQtFPbeaaxmA78R3mmCpBXgQaWhM+xXDzDZwYuydVQB7bQlYz+oo5UHODX8RIcw4nFWnpS5nYd
JEKF1PoWvQqaEj4Ukhk93O9+1yb8vSg8epOlJXZvTafb88JIdUv91U6ug9x6sHvkMMsOdP0vvuJ9
PP8S0nJKkVoKHrXl+qsngElRc4eubn9ep65htGIJ7C2xMxsJdbIwgye3ntdqh/F+J0Ill2aSqyMz
2G5cudnpTcxrREgunMkyyd7EGMpZ+vT3R/JRTDOXH3a9NLhlbpEhBj7JvghNoizSFNx1POwaTPP3
D1JuRa5fTa+Zr8x5MbJwdecCbMC5qWM07TQ5lS24O4GdFWJMLlrb+pUnmpBmLqpcDPw9YM4vV7Ef
vbqv6ms+EoaJ9dDdqvb92P4lsqVtXhQ7VeQ01kMpjQ2ugkQFhV/chv/JQhmkblEJ8QuFLiGZHoU5
riE26bNWTflNu4szS6rUDh/07XiwTEHh8gsA+9YOCF+b6CZGor9yAv6tX9+MKhxVoJ78PJx2bUZT
g8RleENQqxkkUeWWmMopLFG93nuv6bBpzLo9571Brr5d1Tdal8xR+ew8RfPcHyW3qR8OC+Bos449
5Kub+PwEjTP+oJR1JaecNXgC6Lv7riwPjLqreeJbEZSAceWPrC+lVj2xyqEbv/bgmg/Pmeq/mUHX
XdQ3IoiGmvy32lQWtPP6llUFPddQrde7X4w90Vk7tbr/ea06RLTbE69hqHgm9NuvHljHXt7PitN/
IICOWm642EFR788rUaZh6ULZab1mjv1UxNLIu1Udi/1Vq9nGOZU1+6pCyqGlbi5JCC1MNes1ByhC
C2j4po/aA0/p55G0WrbYQsmYf5TTVqr/S9qXNTduM13/IlZxX25Jarcs2TP2eOYGNSt3AiTB9dd/
B85TGQniJ5bzJqlcJFXTAgh0N7pPn6M1imFSlxyngXthxKxD1A3os7vKOh9B9QL10x3XyMF0+Jth
ss92mTzYEdQCFYhFeyeuNdt4cF65V/y8/8vmNkADvtBBdov6o/z8zXqq01wzyVEd8S6F1rcNIQJi
Lqx/yYo4Shd3qqoAXIUoHjnaoOeyul+YrwgtyEn939YifsWFlcSDaqVlYy1e80QM8Oo+efHCkZQQ
x/98yMv9EonhhY3YSPXKbHHolUr/5dXNeiCqb1Nrk6AyrOfRrufWpprcwIGaZAyZXc6AR3a7/3Bu
L3+GdG5HhSWAj2FDtanY0gyyOXZ1JCAAvb+jYjXXiacFOMXf0yEf2zHq8E7FjpLhpWqbFe2ONpj1
eDIuRWjxJ92zJBU1tSFrbKM1yHHct99BHt8/5iFmcr9qj8luWLEk4K/xIVuj5fzS/w+6/P/FPM45
MoBGLA1/o+IkN9EVVvZlOSnkmGfTOXKByGubhe81F9cEMOVfG1I6MABpw0cjUo7e1jlFtl+xQ3Qo
obU0iImLsPszlRvIAnWP7hfwiyzE7tkFGviQOlqTmiNXO12nUSpnwKEtJhVTBp0WVhn4jO6flfmr
gf6CKHciN5UrC5Nu9UYzqQRJlhr0IDcJoz0Asm2oQCgS3CRKuDQfN7+uvxalTZ0A+anICIsj/9Vh
kGTsm6VFzXouE69xlIDw900cNYZsMPKWHC2/X4FmPGp8bz1srUfTB2XwH+0I5pW1s9BSmL0Mf43K
kbWnHZuI28GRke8j0fwx/WR7UJ4AsXjK43Ot6AvHc/aeXxiUIm2PQnWuq1hl5rBnty33uV4FLjGe
oqZfGveb/WgXtqSP1hS8Yy2DrT4YQi0Ez9rB3mWB7WuQv8yfvNBZgJ4tLU56lZEETfi+gEHVSwOk
5D6JD4mHbLJv/ss9u1iaWPpFcKiKPk+HdIDkHtIho0BYNxYdydL2SUFuJKYemR4nx/qnBkUa33jQ
ts4zWKqOoDfkjwWYkpagKEsmxQZfLCvVei1ybRzHgdvn1jZOatJ++FmLQGMC+YYrhrxYbhTqWaFM
QwYTGoUQtfrAGFvb7oef59dGpGjWOp4eRVNPjslk+NOEoji2bOqXhuTnb+/ftUihjOcjNNtbnLfB
AEEQ/VHFNNCsp5I86u43ntjhfb87bw79OTT/gWaQGyUkYQpaqDU5mnnhbSFjpvlGUz5UZbsvIqSN
FGS1bOzLhWrK7K1C+wzFLQ/CZXIhgmhFaWWkwSopOcTNhlgP1hjtksxacMEilbnJDC4MSZeqqHOV
NCPWx3kcJpUZFhrm16xPI+/9xFrKBWQE5numjkTg33VJ96tXE8O2SYX7FVon8K7pf4YmpBg9MXwB
IEqCce3ma/RunEDZG3/U0Nwuuf+lFUv3rRt14IgmXPGoedUytkox4l2QXd6AGQ8Y3fvHRyIq+F9G
e7FgKZX0YgDqDRPW8uwBlb0gy37EBWI3e2LFp77DHL/9sxUkk1O1uW961q9cWJbuY4O6ksl7HKGU
4C5mT0Xy476BxbVJV9GF2+qjCRZESkKfIaYZZoGxaT7TRc3H+Qzv72pkFA7e2gOQECKGvk5rXejN
NJCYBAn18CULWqHBkP3igQuKYPCtaEv6x/NnBjUulGeg+idXuHpDa8wS1A9HBSzU9DFFJuTm3+j0
qcynhQs5+5hFn+pfW1IE71K907mDdrZ2UkALOuzYKTsW/XsI7x7zZz2EHuCm2RYLTdSZMh4c+IVh
KZLTqU6UssYi9U270sJile3JLgOxDGbTzuUq+aQthCUZuPg/b/B3qZLzUe04LjStQAlin+8w5gKO
IJCPm+cCAgjxtlirW2+3ONk+m3NeLFNyQVmUcHQXsEzt1PwhG3WFOfoVActF9Ta+lY/Vut9OCwtd
Mim5nAntII3pDC8EBnpo/c3Lf0fef/Stf3dTcjUEr3ObedjNatWuoq0ZQD4I/Qv1qLw5wGU7K3g4
yCag+SkA7rzf5Ru6uu8S5n3O358g+Zw0HbJELXB2OX9TyEM+7f9vf77kcZoSFE9Mx5+vQByhbUyo
GVRLHnsu9AL16aEkJgRDVcmGM46O2o7YxmZlveVnb52u7XOy4fspGMNhox/Ysd8uJYGzV8FQBZAW
IDlVM6Wd8xqelR6DVcEkMYUe5kLBXC8oUGx8sfaT/mWZUGLuWF7alFbKK1ZPsQKbIyYESP1YQBTc
WuohLxiRX1vTELcT61K8tnS2MVqoc3n153Sw4gW/OffZLhZjSY8sqk6ukdo5OcYedDlMUGSoUxAV
oDixPiim/k9QNzRP4AnQ4vfk3l2qmpw2mekdDb8Li2e0dVOQmxkbZx+dp5W9zdbgz/sP76xLm5IP
YV3WRFWie8dcf6QJCDuNwc/tT5q9u3/FJBLA28VJbqRrVK5YwIbAjbDd8FBsFbjGjbeKdhWYeH6N
u3yVP7E2XOq9zVY4LlcoXYE8Jzk01Q3v2CKdGEJILf4WCYWNYYDhUd1aCwt9R9LKqS/wi/gLDSxE
dSneMdeuNbudvKMq4t1axeGHDhyPH8i0AeWP+VKTNYhp0lAJ9M9C4J0HvbXTXrK3FBrQ8TemBl4U
1JulHzZ7Yy5+lxQVU4MM2uQO3jGh7doAxWrd4YmTkgVHN+erL5cvfsbFu9MtXY3onYbl55Chsw/V
YmN93qldrEQ6s7XtDRV3sMOCQKJ4bh/bp2qjrEA1tKe/8i1dj9slhPuiTen42lli2rwbvWO8y3fg
jz13nyBC+OIF4gtC1wu4veWZFuEp5aMkEBgGhmZNHd01aS8N4jI8d9FysqbskJkJeealoz6o3PLe
Brc+abmJI5UOLf3atIm5VKqbyU8xTYZ3Irp7roqJhWv7sV22wzRG2GhA+aYnrx9ptzOiqcoeGRDe
zSfbVKziAUjGxl6oyszlq8CoYcIFXApo89y0LpMSZJYp9UTFCUpof4y1sVWgg7XRHN/0UagMcojA
K5hoWinr+75q5qYArQZ+VxfYbsuQwcGZOaCx1I/u0TS+diMoha3XzH66b2Nma4FQw1AGmomCvkG9
3lqzH8y+Q2/2WIIB0IwPYLrd8vwcgzC614cFY7d3EjLlOlCFqgaQtSezRLS1WSUWcZ2jkT10bgnl
2iWwsTiJ1yf12oIU88tYTzyLOc5R7SAvUn/uevezzbdKaWzu79vMubiy9D4OcOFfEg2Mrk6DtVgI
ktGh2jscGoPOM/sichplU6wbZN1H8FMvvfC12+sI0ybwGwAswbXLtfLeTFJzrE3nCPFy6+Sd6KO1
1l+qb82LmItqQxJDVQNiZMSnYAOKlkpUt8cS3XWAnwFOxig9Rjmuj8wEnCatnFE7GtGLmvk2KIga
tru/vbM24GqAxwJMxZVvnUqqRNFpD9E9CHIhHeDZJ8NeOiwzx1EMP1kWZgsEOFMKEURP9b5sKSRj
QEDIuteuer2/inkDAvEgGuk3/dGoaVgURTDgQQNAj1/GbqGOdnt7ga3CWByOAybwHBnw0FUaoQAO
qUcygcIv/2anTtDbtY9GTjgulVlv75YDAho4IkDJRC9ISiiGqK25Rpl6dCoUtRL3ACzr2qi0LWbX
lmY3b3fu2pb4/5e3qx1bxiqqHodi2KpO/QQivYWCwO3eYR4BjWuM/gOgC3TmtYkiB8ftCHaUo1Mo
nuV7bQE5ut6LbRK2mNZJVoxx3YJ6w1B8GKyrIyvDRBKIe/AiAvbm2nQy1GPj0VSsDjIBdQ4VZqdd
Qo3fegnYwOcSw+Z48Mlge1oIrLCrTsdcrZ9VCjEtTITuXdptIq5nfo3GbAoCqcAuzQ/n8pjyw9gk
gKiajdAi7WyXemPmdHZ/zDDzchg0ddrHboXOb8baY1tF5sItuHUWYuwDY6g2QLyCWut6O1knnHGe
d8e0dcFbnlPruSQ2PzPVrN7u3+g5Uzo4RDD8B3gRRoSuTWmY14Hj7bujxVHZJSnUKxptMEIEPBp+
2BS2UAx2GfAcN10NJD2kLQa9O4IkIzDqIcwL27enH//Fiitg+KCzseS3XqmR2I5yrTu6Gsi/Xivz
T6Q+3zfxPnZ5HZRBMyUgwzjqhjiS15uWqgb1igo2FGX0NhxFsfM0jEDTJX26QmcbhThe14dyLKId
y/MagiyGixapnUFc0bCR+WhFkawMPtk/bTWDBJrh0HXcmMWmVNRqbVd1sU7qlPmZgvLTCHKNryVy
0TCN7c8Tq/Kg7mHYTCKyI8aEQrhNVX+YaiVo3bIJFYOzfaKYEIukXH1qGNMeaiCLFrZ6JnfHPmAM
VgxCgbdFzueUXnW6tsEXVZD6nBQMoxf74eDuoo0YuVf29bf/giS8tikdWJYQavAeNoEh8D0Isgku
2HoJPCP+lJsvrGsYUBH3HjOC11+4oMyyqqbrjkNMhnU2OspD1HK+kBTcemysxQDNGAZIMdEvz65V
qC2VQK7CSm+FaGU+RKb9xrW6CCNQWgcJbRaA+7PL+mtQnsFNBqIpXK27o1ZAo9Kp299K6364eCoW
heeNhTwE7Utp69wos3taVfAo+gC4p7LTKNSEqFt93Cl7GB0SqYjgO5Q5VLyaaDVKLDgI0+QDme7r
4AuCLJTNtIUn04yPBBvAO10dgHc3jisH9kCzaqc9Tkpjghcz1VZxDIaHTI2WxnvnPhDg64C1I8dC
AJCqYhZLEsvsYCqhUAbywL7pW7H16b7/mjcClKwN3LQO8pbrw911hmI3ltEegYTJgsiyph8NiMyX
Knxz2wamA+TVJt58N97BcaOhowxr4dCFbBv3R6ob60HVF4LlbRbnCUKFf82I1V5kVoBlj+6YwEw3
GRYEo0m+YkZe/e7p2Oxzr2gWIBuzy8KzHfkv5vBuXINW1kqKLB/LSofhoEXRoaEuXVsm0T7mHoQW
yhVng/SdMF2o1x4zq1PZqk29jSIHvV429dUUpn1k8k0ZsZrtatK39ULhXlrku2mgqPGwxXm/9X81
Bydm3xF2MkDvGVSmubdG87Fz9SUEhygSXjjafwxBo8XRgScS3ADXXw8EguOAj8tOMQg96eR2QatA
QdgduOWnCp4xia78bHq+xBYh8WyDHcBBbQDuHcQ+eHTC9rVh1NGnJlcsehL6E2bQgIrLN3f1qtrl
+1b1lwg43m+utFC8MTHHJKaNPDQNru053GAR8ETjuSoKF/qDNqQYqGZUz47a5OA1YllmBS7ovCF1
PPVdEVq4/fVmKkyWBVZJRuJPTjm9FY1K3bAxUmvwW9tDj6pT7HxF+9Zo13ZeZ0XgNnljQaSEZWXQ
DDGvN/f9x8zeORa8E7I5kLWhnC65+GIcdBpPZXnOq/Qxb4dN7B6HrN3EnbJvTfsQa+mnpDV3Taqs
DcWDAM8SvE7s1vVu4hfYeLoJ6gXICYnze3HpzSmjet3l5RnT0Zu6zPeQwtmDPjDMEx62Ovglujp9
wO1dWrpI9W8MA5wjkOR4E8joyKrB04qVaXlumvwzUDrriiovNEoOStTvS6qtqNp8tyIoTkxL7OW3
VwWDkCiSwG2DDdTSpRM0uLTUKXeLc2+ygDK+7VHip+kRU5hQ3iKIgQvVLcmz4orAIN50wNLACdw8
xk0Xk+eFYxRnJqA70GtWtYDSJyv5mAcXdoAmxDkCsN0D86X0vHLgvqJ20vJzgqGKsJuyfaSQM0vc
V6Mah4VgfpO0Ag5g27iIGHN/H1aT4oXWxBgGKBrvZG6SZ80DkFFdWdvqqKzAKzz60Rkiz9kikbkU
c9/djYa3K8qFSPVuHq+dZkwWr8rh3FQVFHYQmw5NStmC25Z7JMIMzoYnymhgp9EFe+7lvZh0A1oB
tOvPXpEoYNQ2rM7ddGhj7nslU8t1WTDlDdoYHIL1pG8cJSyQz1i/3JxGIPsErQ4Pm5pULRjI2vyN
G23rrkuQrzeBMvaqt27LvFWDQk30JgSPZvRa6XTCUBSvsk85LgaeLImLmwG+lCJMu75S/dFj/FQT
UAvEVpPW/n1nJHzN9YUEuhaIVA3MKpiOly+kbUY64n7fnRvtSZk+2YKcUn2NXddPmyUKm5mo6KJn
YIDoGgUn0G1d7y6aYTwmqtOeO+tVzX6o3b4ff95fzpwJjFKiIgUaTDxgpac/RZ6ZWrRszwNU7jzI
U8Y701rErIioKm8asibUS+DHNEOWSCF5OaodZBZArGesOx4IEq8kWoFSO0RYqUHf5SSrjy/s0qTk
sQ1S6nWd5FChjnrdCMy257+hCNO92HlO6/C+sRuok3zJJWutZQl3iUueQm9mjRrKxtjo60BfFEOR
vpctGZIH8MdoKCwxEH+2ehUkMp7DgGZyw77yFqp7S37rnYj9IuSVRKuUyoOl7LUL+c459G3ofk1/
eEdrr4fabyVFi9dbeGTNLU/4K8wQv9MpSSmoZ9KoUUnunkx9PHgkCS1VPSu99Xz/e92Gc0GLY9qY
60UkuBnDb2lUKLRqOM5jstW26Nis7HW2Xmo2zjjhKzPSaqBlQutohBleKSfaZp8H11jYMPnk4QsL
0UFwdWEeGpQMMi8mhWvtqrHi58bFwKvSPvVseNJrdTfYrW+q6TewGdm+wRrfrOzVoCzxUd1mCTZG
AIBCxePYRUdF8lEVKeuOu0pzrvp036XPDCxDjE5rllYBgX6pWS9VR2UEwvuS0cqExwJi2bqBV4wV
yezBUxt8vQ60i3kYZWEKlbx1t5pW4878kh5dyKZvFgc5xFqu3ZiNdiJyMRuE74h7Yi8urkQ0ipq3
MzXnxnb2VjmuNLveWm7xHaQEJ4XY66TDlI7dPHoDf2ub1Hdd/WGMxIRZ6azU1LJ9rgxAWiqriE8H
bqlbZeSfB4rhL6d5sNn0x8midZRGcIsQB0+KoGHf4kYLtP6B90JuiLxGnRJ63c+SvfSQrWV0fPA0
55yA2NeLAIxzllJQ6Ur+s9toUrmuhUIqqO6vF91a7tDxrBeLTgMdKkcYn/StYuFGyu1AYcYFeRoY
3jFqCLJCaW+zuMm8ss6bMwF2Bgp9lW6tavQ6kW96maMFeuY1n8dshLyWHTvQ+Y0wl+EOGml8JYGm
XnWOxxyqxwANT1V1NBie5ZxX1eq+55jZDYR/wXkBOhkV2er1bnTJqEcuJMzOTDPisBih6udpyEJA
55UseGDJ1Lurv/SF4v9fnDZMgFdxRvr4nLjgnQXV6Gqy6K9Er6P1/TVJKc0/hsRtwmw2yExlF5JM
mjpmteaedI21Oycp7TDvc+9zkeAAsmIq1rFTqR8sa4hABvq9f41KbzrkHF4Dhoz4rKUp2r3atB/0
Kg8xnLxEsjm3PJTNAdVDn+q2S9mViAJ1Oron1NH3KTehzgwWBN/2MIwy5s5uqPTEv7+jc5/u0qR0
mKto1GpHr+JzqpQ7BJqt0rJ1p9Yfe8iIDwd1CkwaY04WnOxySdKk6piYeEmdUO4A4Kt5zW0oJZfm
C1GXMG0zK7oyJa2o0KuReyzH58rGVRtF+xYid7Tov39445CNIhnVXMx8YQ7g+syzJKvMZsqck1lA
LT43V4SxgPRL5BrSS/OfjbswI93ijJXUKmkan3PdXPf1sLMTti9bbTv0ULm/v6T32sBF1Hg3htoB
+KDEIUQB43pNJTo1WenY0RnRW0HPkJVDvcvBxu74oEWI1Q2qfrxb5XHzUqR9Rh5KMJyyk5M7UE4q
qo6BAFGxR77hUztCkapUzfQXGWPva67nE4R+uQ1mH4JGjuF7Aykhxw4lkXiVgtyv+gLexoFu+kJT
C2xoWUFTJErdcjPUvZmtCBTutNDwFIe/VsNITtPgNVWILmH2q/DqFmj2umYpZpNN9RvFnFq7A9Qm
OWGesVIdP8LLQglsBqGsfeJVtF8XKR++tBr4EMDpBm5zaBJqGfHjiU0vsa3Q6JT2cT+uMqtPpsek
zLh2oLGbqqnf5w4zdnqCVucWPKcpNO3jnrp+NSmDFxYGmYqgICaja5169I9NlJ77eV8kwIdrLiOx
X3ElTl+tJp7c7cBRT3nw2hbiXfc/qJTV4XviMY/7BsYy7AP4dK+/Z6ImBLRbsXeCMw1IxAJAuu5b
uKHCFCZEtdwRBKmIi9L51D20aajJphNv0efSKj8p7BW37aDD1BnQOQ+6/cKAMlLS+uPlCph2gF0F
tajgJ5IuOhTx4kQMwJwgAsPBpEtXioJSYPQ8RPoKI9Y/uwil4fJr2v0gqJxUmbpu6izolZ8Q7174
MbdOB7/Fw9wsaqbC00k3xzQbPSn7YTyZGsa77RHogh3nC4Ho1heg7QHyDjwFNNxP2Yn2ICNM0L8d
T5FSr70W2tKd+djqxrOaewuuYGY9MAUomiCLFb3c65OjVTltoxbrGXCsU6cNEryFI/uDTTccHrFf
qNgZKlyOzHZHupyNNcOLY6A0VM3nSJtW98/n3DpQXLaRvgqdIPm7qGNaOhMplZPhbSpWhtT+09b2
wmZJbzRxzbAGDG2DNgXpp7xZ3jB0TuZqwyl2fuTKj0mrVyxqwsr8YkW6r7jNKl/k7ZhdmAvYNvha
gbKTty6lbjyMTNdPSHcIePs8o0Sbb6FoNmNEeBBBWqqDF0eGAWFEQdF1EAmdMvvQQtKJPyfZwpkW
l/Q65KBqpKNcLkqqtwgzGxyKbk1S62R3ybpN3BUK6yC/AAISqHBLyU88XnIcM6tC0w3kaahKCSpW
KXJzitFUQFenU6UfFfOb2j/G2oJbvHW8Oh58/wZSGZAzNQ140jjBU7rot2xqvulxtFTov/UGsCHA
ReJoA2IkLSOtcjZwnnqnWPsTo64Hisiav9bd7v4Nkt+w/yQFF3YkD+9wKPQVqamcBPSZfY105k/d
2TB33aEK1XW+Gumuco4J4iKGpZf4aW5muZA5ArQK727AraKzKJmv3dhFzyiNzgMk3sfHcudgjMUN
ef/NsoC9TCES3n9ZkvC4vdF4WyBk4l8gQdbkG523iHVt5wwnAFP8zPJ2sd5v6oj6Lvvcx2M4TU86
mk/3d/r2XEJIw7RRQ0WCjGelFEOSuK9d4nTmyZq+uDHEmOsoSNp+wcrtscFsCZjo0FTE6APQpdee
3SX4mBkfnVNeHdP81NfavvJ0DG9am/vLmbnZV4akDzcR5McKyclJ5eMhdwzqU13dqPWp7uzQ4+Cr
UYYfHzb5DnkQ+j4znJWxQRqdIfKfIVXq9803d6j9nqVh050VbwLtytN9e7fXXDRLIIMHnAXAaDKi
yohbveiRGp3KrP5doQBgFnyBN/X2ULz3Y4B6Q9kMuBEpEHdoJsY1AN0nzyO4Xw3AfNQnxVK8n13J
RaYomVGstLCqOnJO5TSt66Q7aQlGQ+7v1sxSHJAnAZmCv25lCAAjzaKx88ZTCcERKO+4zs9o+vlx
G4IT0wONsgevKH7DRSUixuwzsk1FPTE79VsWha1lBzpfAPLIwh8i4gNFDLwjxBTQI5DZPvSq8jKL
FOWpQMV+hUILGI7VivhFlHjPwMhiuIakRkh4qRf+VDv2zpmGzwMyEUyn9fuqUr5WfHqN0CfalB2t
fJfG+rpoY29v5LEejhkxd0lSej7qdktVhplvDdYVpJI6OmK3nNZ5bPGhs4ziZJTDgafVC2uarx/+
DKjBIazjG9gCKnH9GRjq4QRzZcUpN9oIRH19HHpmoqABsEhsNxOfEMOF18SzFcg2OSumeCO0bQFb
/CeCA1/RxrcDUAKF6XfiG6/ooKT4LxjQsZdIX24PNCwLVwNkIs6A3HauklhhSk6nkw40BoUcsKNU
IA2JFjz2jBnIGQgOY7RJ8cKQNhMAydjto7Q+o5zs1/UnECn4XbnY+br11/hSCHgY14Cs583rwuUx
Zo36Mj276SczZy+tAYRVCYxLbsarKeY7ZibHQv9VcPcY18M37mq/zRQCs30MZPNkNpu6rzZca4Pm
47f6+qdJ71gNt6hyrDw9E/vNAX9pz53QLfTt/UMrF3Zxq4UZPBPe+b1vHj3OmMcgkYjTsx7bflwB
Bgh6UU7fihG00dlkglWh+6lwYwx71ws73QmsnJ/H5gsxza1nEyN0B1CeKorz4XTy+odJobRwuwFt
8iw9d0zz9SgP7XQJgnzrFGAC416Cfg68l3I5q3HKhnKoGZ6R12AZaaixpTma2+rmtQn92ik0Rdlw
p8P2Tkbc+w5qBXVXhblb/mQuOiTJwue8vTbX5qSQ5lGX53DT6Zm1ld/kcRDzYhWnbrhwambsALiN
KI/JDKi4yIDYuNQNYqtRes7zgNc79c8UNvA/SkDImo0rda2GUJsHf/tCfrVkV9zni1DnWVFOlEFJ
zjZLtpbNIbDS7d1oic9z5qtdLU/yPg639LHKsLzIyQ+uMW5rewNm3tdJi1ZN+1FkJK6giyKiA4JS
dDtBcX29qIiUE/TUaX2ObOqX0YNXjn6dLREMzBx2QIoxZigIoEEVIfmTpNDVOCmT+ozi1fe0iyw/
V5LX++diZt+Aj/beERGoC9zU3spsHNpWrc6JMbKXqlB7hIih27R80g5TbSqPalPou/tG5xYmbKEZ
g44jOs7X29fxzmFxYldnpFruH6MzCffHErS2q/t2Zs4ewP3A66EQjOeX/IhQmtEgltOhk9VtYoOC
VLr3O21JMWWmsY/Gy4UZyWN4ZqUzRtEw64Pk0VijgFttOrbqz6ixGcHwnQeKGTphsqQpMbs8VHI0
YKeRscrofYjO9AYobrA8A3TD0QacZw9TAc2M+7soDvN17QPLw0gm2oiAaQOlc/21xs5iHUlwRIas
0FYJ6iAYPG0wtuCntVKayCZt/VdDo+/KlCDWgDv17f4PEAakH4AKCN63SJcFWYPkQghPoP6QpdW5
YNq50OJPVtOvMzfelB5d6P7PbCkOC0pxQJQCIiwDhHiTQxOn6Nl5ZMRnyqGH9xiXCnFzRsRyIDgF
9v2bIbzOmeKSmh07K7hZunuISwgLlAt3bCbhtL1LK+ISXjjeKBrUmOawou7Lz9H37qF5fNeE3lgr
8KJO4KTc1YH6w13d/1hziwNnD/pNAHOh4i0czoXZxgWehjglO3d8S7i7ictfpRkt9OnEF5dPBF6y
KIwJ7Zab5+ZYAtroOZAangbzJXPKVytTv0zptJ766HOjTcFEl7j4Zyo8gG1e2JT3E2KY9jRCXxjS
D2Drydf0t/LsBfYJrXQ//WalfrW9v5UyFEVkerh3yPOQwKNDbksHX20TJSGpBqFPfdx4hfmglm3u
e7WdhmlCwi5ioepADru0HlPHA8WMUn65/xPmvublL5ACne5QQ8si6NyqWgk5ErItS/ClVM7CoZm7
4S4eetCVwT/ggbk+NFC5sHKMRdIzwwBxmj3rzujH9etYLu3oTLjDW89Bh9dETLjhYNYHq0dhCYaG
n9hJPUdvwre28QkK1SlkRtX1+NB/Tt5Y5kenpebLTNQD5gPz+gDiCv5kKep5RK+6zIUQLWOkSsMe
GkCB0ajpUoFubjMxRYqYjsku/Fu6gW4GktvSTaFNPCl+pr1Z8eQ3U7mqrGnhyaeL5FS+h+glodgt
nmQ3TKz6VA8aCCDouQ7jzy5U0p/1VbJPtspPdZWtohWuxyeQB3v4mod602/tNRoN4VIZdO6QAr4E
IS8XM4M3T8LI4Uqr6xE9GxxQ8nqbAQIJqcKFxc59vksrUhic3KRTCwIrrr5XC0DEf9+/anNH8/LP
lz6bWpRlbMXYSxON5azvfAijBdx+YvqmSrvn+8ZutwyIIB3FOlStAf+XUTdx2kKHVVHYGeqeexZp
j2UHRe62WCgL3u7ZtRnxMy6CgWsSsLn3Ljsbet4+AAzTrF1qsPX9xdzunLCCUGMKCPFNOllgZB6z
WA6iASm7oBi1AkRYdeGTzuEhQDDphugDSIruW53xzkjKkZwDWCEaT/LkbZcnY9zoGGHIBJ+iCaWP
iJ5QifDdagyJC/5edTpQZuzzkQWout43f3vLxZMAXEjIzd7HCa63tjQz2uWRU5ybXg+G5GuWDUGc
AyFXLQG0Zz8iEKTYWhMphdzaIK3FPbtvEfhGjT8QL/N2mBnVFvKV2RP5PvYOSLP4kNJ6VJa2joLM
azAwBNu0fpurPq//3N+1JSvSJRsizC+MdGLnPi6LoM+bfZODjpL15PfHDUH3CuEM5WohKCYtJ6FD
Ug8pO8PzmtBcAGSxZjEmewl5u29p7vPgLQUSBHC0Cj22a0vjlE16MUH0vozZFpnRd80qFhrgM2dN
NcQxM4QEG4YTrk1YMU9HlXv0HHXk2cz7T0QvvpaW8wdws8391cx9IODKTNA6iGRATnkw/68lUP6E
TnTl/o56AAGhGAy0bdWH9w2J3Ok6dAmBy7+GpJSjB2e/qrUwFLde2GbtejKM/aR8nZAZV9AedlW6
0EOe+1AQXUNOjlrobSfU1vMYiMyCnbMsC2vzzZsWPtOcAYzswqej/whOIrG3F95Wod3UEmRQZ5v/
tJynaPyowI2K5ibG8sWsBs7aTW7vQF2wi1GDw1Fz1iNY2Eiur0n/8d4fzEAlURUEAJgplFwBmJNq
zWJIe5162LTx01SwtUI+0ebL/SMwt1+XdiRn0JU8AgMgjoBnd9nZUSsoTjs6W33cCuITWvmoi2NK
UvyKi69ioUGrNiZWY9vNnuogu2i6hQbf3KW5NCF9+Ckrx8roBwi8K+jwDCUCQlFwf4qtH/9hLaJ7
IbDimJGVurJ2ZUSUWlBxt61hXBtp3J6VKCoW8Bxz3wVz2v9akTxaF5ejNSoV3E2kTGGhDIeshUj3
/aWIjyvff+ArMHeOHh8e4tIha/QoU4eOwQj1IBac71L9s0s93wY4SxmXGIpmAGgoFqKggPk/jEnc
jGwjvYJriwt6zjodjTOSOmsti9sDALZKEMdpdijqKgoZ8IRQCPfys+Vl08d9q4UkGR0ogUVDc/D6
JLa8AE53wDggSckKr7HAQXkDKiMLOztzGmEGVgTeVKBLrs1ktES/MMeYY6EBYY9JCoybTe3RmuIl
rvAlS9K5j6cG5DGZVpzRBQ1iVq88JQ9jvuBW56IfEEyAcov3BXbuej3oK036yGNEirL8XbRe4eNY
5oFrUHOtWs3SwZxZFFJyFQINQNBBZEMyp2Fs24A2GSZj+5cm3mvqcVxCM81dsEsTUuyrgFmPhtwo
z6QEBpBbw6pGLXHhvXTDIC2iBdqrIPpBpReNaOkc1BnYdWjelyiYpAAF6L6mY9MOdhJoBxJ6Qb1y
/h9nX7bctg5s+0Ws4jy8ctBkW1IcO3HygspIcCZBcPz6s+BT92wJYonXqb3fUuUWwEaj0b16rYOS
fG74HjQjYR6s8Qosr/I/+5J39DYYXhyITJytBKT4rTnutLj79fEogvI5qHcwZYvXm7STQ1HPyVBx
2ND6L60DzrPSe1QH8mAofKsV7UpkXHJFVJoFiQXqh6hjXLuioXOlJRhfPjfN5FtNFYJeyG8gZKf3
f+4vTPxwOTxeWpK8EMOmBUnmojzrYOTEHLdfgPy3a2mUNJ/V8g2bEejo+983uuT6l0al3Sz0bNAV
FWPpddw99JiILl2IPmtr78XFXcQAMdwcAgO4la93sXbGbJ4NmEnGk+IMwWTrkQqFkKr/e389Sx4I
p0DjAZBOTIPeBFzSmRhxKs9AOD0lIGUC29HKM3DNhHTIXJoWapXBxDQz1y+M/tFEF3rluywYwYSO
eFkD2oNXp7QOgOp1wEMR0ZsuCSrQds8rneOFL3JlQFpFrwzEmrhVnA0VhE/FAawYoUO6qFgTmlro
1SCkYowbw7lgjMMNdf3tLSD+uTnZeDbn4RBAJW34Ygfd1t3Pn4o2Ur7nxzIqt9q3+46w4NhXVqWM
Jp6UTBsqPNYx3xQWXb9FbSbEwzO8b2b5O6HkJ2C+eANI5ycePZpSZhZnixaBrrdozaxYWFwIpu9x
clDwuAH/TQYyWddFClFoTlQm+SM4+j8Ncb3yVFoyg4hqoj4FfANyluuvlNSjAZoUXOzJCP06Wvsm
j4OMr71nlvbr0ozk17Y3kJglMOPND/0wo36+WiQST2Mpjoq74f9WIn7CRfZfx5U+mMDfnZUseQVy
JcQM4iEz9E3cCsVWy2ca+mheK6hqo/vesHSowG6D/gEIBVGhEpt8YTp1Kyun5VCc4+asOCy0jcQ3
GgX93TVuxIVcGtP7eK5hkBPtmJtiRwqCO9OhBQZyhlx7LdhUqo/Z1CTqaTRsVn6ZXZv/ZNzsQYJy
f5ELppFsgvsRIxbQ8pQhzLkF6t+sUYtzltNPtAVss7B/mXTca1N+RGN2bVMXPNNycAMLyC2KbzLW
3C7dpFTLUWzql5Jt7eqlMV7vL2nRhChOiGiLPFAKUbzk+lh6rDhX9gtL2a5TN5XKVzKJ95gtOab4
8yaeWQiEN2Qkna2nVgHk37l+s36lZ2NXPOlgz0letKA51yAQuL+ohXxCXB1ICcE1p93UdVq0Kk3O
cecCwGM9JRpnB8wZJacOE9B7tRg1v3N1FqCfYGAohv4DYgNUKLjrRXsJcD85GbVb3rJ6VArAX4jn
t1yPMbw1qz5VDOUfXFIwFwMJJ3ojcgKPxuuUAWxTnDExFc2owYdNzh46bXghbvy3w/TVPxgUzPiA
SkPHwHVuHAYDtBrFQUdtdpPGte6TakREmbRDb1mPhc75ytdcCJzYzP8sSvHZxKxZh0kSRDWn2Nr2
uDX5uPLqWjoFUIGCh+JCcVA+uY5eXWrpY5vAxIzGJmMo4X/p18gRFnq6ggPyPyNSdDbceLASTLyd
za2xqfQTJHKrJzccoYo0hDE4et70h253/yQs7h2KQWCtQn3LlAciTFZlsx3X8MSxVJ/SNGtecsX8
BysC6QW2TnStAWiQUoE8rtuMlxmCSN+hVoeT8b1GeXclr1lYC16pKAm7qHRj3lzyPLRbbJbPbn4e
MaTvO2w6AG+8kuEuOAIAVvjbmGYHGEo+ucibuMNdGxURTXmsc1CeJ2Wa4+D2a4OlS5aEqqSFmgWq
NPKeaZOVKnkHS9RF6pQkPm4Xf8Qd/WEHwKQjpr1AkIyxdzmbTtuU8Imr+blt/0yOG5XWmqTK0mfB
yBVSJwFi8Qyx0IubH9X5whksFJH6ygJDfJnt6sr48g+ruLAhso8LG+ZUuyAztfIzp8q32CXnYSpX
wDhLyzBssK0I+PdtI7vJdYqRXVqcOXIlgNKCIVm7lhbSBxtYPtTE8N3xVaQoY0xTn+V2jIdH/U1v
XpOh3cXAGFncVwpr8/EdAwobtzrox1AaE8u92DFQLrUQwhzyc1V+HZo6sOq15GThkkW97T8L8nfH
KWFmOeVnY/6NYmOgdDSIY7JR5zKg7jeUtw5c7f7hfF4alRxhagZWjnGfn23nc9M/Tsa5ic//snOo
DKDZihahDC23ElDjGbzLz+5UREqO6ee1wf+ldAhEaairgBpKIEOkykqMf6rTnoHC7G+NGe0fDvSA
yH4yfMcO56DdYwxh7RJdCjeXJqUSy8zBja5XMIlaH8hLaPGH9SvvqKUL7mpZ0jWAti06rYCLn2nl
e58BMt7QkH0VUveBFuABEijhGlHiAvAMeIL/28qbbiEqVGVKZnyt5K/l23nobs1IaLp4o98HaJND
JSgAQe6q4aVwgXiKETycY/SpJO/npVUquYu1YhgxSqa9165htZeXhiK+GOMWoEjJ1/u+aUccpvxs
PukHyL0+tj70VY71LtlrAe7aMAvzpzV4i/ADKVPHPfGfUck182ROUHiD0bG2Sh94hoNWTl9irZ0C
OtilTyfah73i2dv7p27ZeS4MSw6aZW1Pe/DFAddKX9gLO1XbbGt/7r9ARDHKwvi0htddPoUXFiV3
NcrcqrNC7C/yMX5KN/rZ+z5DmVIFbCgP2rVZryWXwcfERI4YJwH9zHVIzjSSqYVJsrPNCGY18Z5D
dXplF5c+H0KWGExG3fYmq3Cn2QDVvJuBXInvk2h8gDjNYxmKGvj4ydpaByManxLXBxnQR1Vq8OwH
LgBQTMHrBK+X+vZuiiFyt1SyswX1L7eqttDs8qv+Gxk/28pawi58X3ZTPI2RroP2GOz30lWqAr7h
lhYaqZV3bI1+M6k2JgEJlOP7lS1dCpzgZ8ELGfVbZFKSX3b5UKUO6I3OdeNx38sg4W7oKfN1Mq3E
z2VL4AoUY5q3AhNeMebOZMOSk03xY5WXXuxPPZlyHwwj9df7nrJoDC1J5AYCbPNeurzID5RpjnW3
y7CBdf2HkhwjeW396ln5Slq1ZkcKYorZx4OiJ9lZVRJNCwcvZt/JPDPbH/PeKKP7q1pwC9AgWRC+
AmOkBVT19RFzCKopHFNR57lIY3/AwDDTcvDh2n7HV1NrEQolH3wXFzMAnAUEWT7PEwhvZwD+s7OX
kgAgo21VKL5JqgD80g+uPrzdX9tSV/fKnrSVRqZOhtvN2XkuyeCXabEjXbab03hD8i5MUwiYUfoI
BphoTNemQxbiCmwDJSEYXlHRkN5eMaMcMAyWnTmBBjgIP4fa/tK8E3lh/m6Icdjz3f31Ln1LF1Pu
UN0SZ0/eXi21iYuLPTujRQkGFUgGt+5DAklfimr6P5hCmiwKVKKyJ63O6b147ic4acK0qOgwxvei
aPY2XyMrWUiZMYiL2Ii0UvCxSVELo+wgucrm9Ezbb2k8bno01VBbf2Rq7hv8S+Uob+Nsr8DXF04g
Htyg2kMVEXgauWsYuy6b575Pz079aRhOHsRqLLryrRaOwqUNR4r9uPTICGXb9NzyXwVxAz79HOav
mQeS2NVrdMEvrmxJH8twGEFQhK0RnCJ6NkYZxpq5mTyka9MFSxnClSmp8pTOLXijOUyl+1H3uyOy
9BDDNduW+Lqv+pikXnmtL4xbOlcWJQ8xCUX7d4RF9kZf+L4Mm6D/WZIgR7ZQ+0DZBHTn/sRM6ZhF
1u/7p2DRUeCZDoIZiJXlfi/p3Nwc8TA56+CvqFu+HebxwcQE6EqQXsiD8CD9z46INRdXjxfjUdk3
DXa1xCA0n5N073lZseKSSwklQGOow4IgA2PpcrmIeXZNBr3DMyQP7K3HQu0l34B/iwSTEdRJoIcJ
6Bb8f3jko3qkm5YoJSJBEUflYnVJp8b2oMJsVlUjpMeNXx6xfrWe8mimg7JR1VXulsX9vLAo7WdN
8HiI8zY9D8NPKD265OW+XywdbuhZIKtDGqQjkFyvqIRIU1m0NDmjflT4ZjVH0AU/Jo36DVOIj66a
rLzxl9qmLlQt0ETCAAP0RySD5pTOMfjtKbAcZJv+aoKiCkywlpcBJonzH8xH6f6PSR7stXnvpRNw
aVi6YecuRmOn0unZBrQ1gETDtC2N9tiVfG2YYdE7L01JbtK3zMWkryn4eVU3IH9RO4m8qPzbg9Xw
l+urj+qOqB9PZbGvGHgB4av4ksKRLlxTUcCVgTFFiutn9KmKySVBx9Y3fA2UtRSi8V6FGTH/cnPP
GZkyknd+Gr1o/c7AnB6kOXPb9bW53953zltTYlZQiFPC4C0c3xpZzV2KIlBZTbVP9a54bJJheiRO
MW/6uP1139ztWQC6C6RMgnjABb++dNGRYUoxnMKUE+hU/wiCOz+u6wMlNAsndeigqtTt71u89UmQ
iCPoA/OP8awbhmAnVqnhQYrnpI8ADNTmURuTyOnbD+fpwgxGZMHaIgKX9BjGbCxYjjkjJ0qfwTuf
okEdaz/vL0UEouuEGYhEvA/Ry0GX5QbbxoYhTnLWklNGvJ8VCLp6K4uKNPmrGz8ZcULPaFe8Y6GG
ApO6kGsUNRq4/bXLO8iwkM+W5NQFXTRBDL7bArkihIc5ptALCN9np/ypWUGYyJIXmKW7NiudNABi
44m4MGtumx/eJj6A6tCfEh+4gvD/owh2ewPAnJhIx+y2JVh4r1eZobSnM/SmT8aJo+0OOXg3RG4+
QmgZlTeBMRkNcCSsJSsi/bn5nhdmxb9fxJO5AzeZjQYDWLC0jR0kkVBS17ZzYG/qrWasmJM1Uf53
Uy/MSd9yUKmWuzXMCQ0WMROJp/jEQ0ffO87RgqD0Zo70XffVw1qfkzQwNH9udsg/QaR335EX0rTr
DZe+b87NWY3195WPoRlg+uyP8QyJlmQIIAsRFfjI9GmKfRpHvFyJ4gsRDw0KdNkExgu6IpLtQZnG
uhozchoJiZzEi0ZePIwD2EOntQvjHWItf2GUkkQnDGHtpgRpNlXVdqPnnXpFUe2HLIWKUdBW5UAj
lxJlB/gA6H9LxD/IuUEZSoj0TvpXm3kp3xl636R+mXi89+1hMHmEuWqmRsVosSaKWzzgI+hDdPRZ
KZF/hPHAGiNQCBD533qt1PoQxde0iYpWaeKooMY8Bk2S4PNCktj4OVR9bT7lvDWnIFEn7dNgIr74
1EAzYiUjWXS9d/ZXTOzgorGkxECfMZaecAgE2LkW9Ub2wGPyQuffKSGQdZzCSkG5ORsh68QCkn7X
O+jzkeav4YECgGXbWq8C1fhN1CZ0B3pQzDHoB3flfCzGOvRGBTUhQvgN0lDpTKWn2eyeoKfJwV52
BjPcKfmUbbk/BhbOJUp/Oai3n9jm/nG4fdYChQV+HBD/OIJrTLo7eE9Hz01S90SAFc1tv69JUCRV
YNNXQurt1GnBbHxUvRYhFqJnCGyALqMoIV9YlZd4PWWGdzJyNUghLLjpDZOsrOz28sXQtwA1obst
aoBSYK2qSiF9UuO7E6M/MV67IIN3IVgUxEVJPt/fxoUCDyr9eHfZoGcCTZQMLypIm7a5WYEQulT9
3iC+WpwyowstCOoMxZemebOz0u+s8sPoB+QXuDsAVgFeBrXH6zhuu52Gi9nDcLk5hzH7U0IyEl3y
Ff9c2EvBGQ4RGZTowHcmhW+uD0aX26l9yoCzRScUGkG9n68SNi+ZwYQwqMmh83ILNQL2J08aRbNO
BqXQoDbCJjUjUCSvXAGLZtCJFKrwANTKpZwBgjcx49w6tUYeJg1a99VnvcxW8pfbdPN/kQ5irA+0
s/KT3BptlMBqwzp1XuPX7qfG/lnUp8F8hb+vXCtLppBKIwcUsrU3hK0a1MKaCbDYE1e+T8Ja6vpG
f+xYs5my5uPnCs87LMgEPTKCh+QLPbRWrAk0Oqe8coN4mkIrjk+91b6unChxF17fX9AhubAj3ZVm
Z1GT9q116jczC805KDcVBMJD08ethXg4hugNbrq1aunCCxZ2wfGGrBNYRKgrSScqiU1WtMw6jb9A
pc0f9UCPtB0J5+PwqwvLY/cbciUrSeeSR17alLIxzP5WNdTbrFPTfGmmb6rK/HRtOmVpPwVZOESA
wIWOMd3rdTGnIBQMxThcAC101h9zTY93yQsvDYh/v0gp1cRV9Jlm1ol5NGiZ6jxOgGf77pBR32bj
G0atV8qjC0U+vB1R80IPBMUiYOmuTeZO0kLdj5jvXK4msliy947/T8Q+f13TpV61J/kGOMsAz449
80S+96HQr/Gi/mBs8eYP0ygO12ZcV+1JfgGQkYZbGOvzdvMmhr3ya2MFoJHaioeBGvtsNVMXWyYf
u8stlY435OtRhECL6zQchkjxy01K/eKJqn7dHc29BSCrDwG6nXJGLseswDF89aey8qBdqLBcf1fp
7Ltt2sU9w7rbqN5bj2DLD+dnvus27xQqnwjeBSsncGFI/9qkOKIX3qvwuS9LRNhTablgX++19pQW
LS5zQ6H0B3R1qsCI1VNYzGn6x4Qa9LfB7JuVNuICT8b1r5AOaWcpyOSpIhy6x+ME0jrTdvxJDN+s
fSfCJCUAEfmT+oDN51Cum3ZQCIladZ1RZiEiiRgobhVUDW8YsSDtCyW4chJfwD5MB7JtA2NHQ76r
IwRBVGD9ZKM/r4R84c6S72HYBk0jFdcY+AqkCEJtqqslAf8seKNCNUowcxgkWw5tIb41wMW8cm0u
PA2QNV3Yk6qvaqsOoyidQjsMPMhBrvjieZrhaeTnJ3LWz/qL/Vl/Uw78k/6QfQadgb+y4qVtvvwF
UvpW4UHgpaDdwCWnvJmHWN0lO5BO7tK/Ze5DA8I7oPKWbdYK3UuX3MXKb6A3rGHuDESofTLikD2q
EZD+WPGe7YZf7Mvw2J6hlvqw1pNZuCAMMByoILQC4BBQuusjRkFn5ahssE9xOZtG5E60TANITdJ5
Y7blPO1cjO/3Oxcc2Wus3+LcSJ6Fh4agVRXEB2C3vzZdkRFaIP2knyCjVT7StKcPTQf94JyVSdR6
xlppcymCAdwgKPSxXmTmkiv37WiAIJJY7wWPcY8wirqVE9j+FKLC8uStgpqWPAlykOj/CGg3aPSv
V+ilGZtY6lmnFNMbSb4vyJ+5WWN4W8gh8ET8z4i0KjbikTxxrKqYTbQirfnYxe4aSv221AggKnRz
BPUS0BTyWDBIiVwoq6lgoVbV59h0v1ZFcei8+lEFobDfJHPtK4ZBovtHccE5wYwBjkaM7woSeukk
pkka59rAUIVTSnU/p56yKd2M/2wyw36ADis9ePas/7hvdGE/BdwBSq+oEEPgVnLLzNbmykxd7eT1
Fd0QMMqFcd6sDdjeOL8QTof8I+q2eMQBtnztGtB7TZSMudNpqv9S8GZ1yWGweNSl3+6v5mYLhR2s
BdMMgipIzpyrdMhHJafzqTT+GuAkcjpk6iXU1KC9CpT7ygcTv/rqSEvWpNzIA5HnXAOXe3I8dAaV
1k9G75E31Z/7i1o0g0E2lBAs8L/LT9/ETRTiDjWUQxoz2yrunO4mw8YcTD18GAGDFeFxDbwERg/x
jpNOlzK1alK4Sn9SVBQNyNtcQ2JP/T4k9cq1s7Qm6JOg0vQ+Pi6XRgrdmbmbx8Op6eM94XQ7KfSV
U20lm7m9ZUAuAnIx8NJZApErO0RvuEk3DqV74nq5Ly2Uzrqc+rSaH1vt25ybGzqhq5p+Hcaj0rjH
qh1PtlrQoCmheJmZKz9HnOBrhxG/BuNDQLJaCJDyCa8bXhUQNjllox1mefs09Q812XJ4aGZhHFZz
I0CHV3KM262G3jFk1fFhoWON5sz12QN6P26a0cVrOVODhFK/zr7m+loms2gFo3voMqEGhCN4bUXp
XY9SNujvcj0Gh3Z8XmwtZ/r4YjDMZmjoMwnN2vd86iJHLgXAqMY6TynksMlc+fp09Jo18NBtKm7C
NTH1AipPoJUQSq5X405xnTRlr52w0jetsV7s2t3oglcqVTcZ+LpasP5VLps2oB7Zjo6zuX/kby9v
6QdIeWGDkZjKsHINl7dojuThuMu28ROPXHSB2JP1TVmxeFush2sI2SlQYaJvDjrM6yV3yTRBLWws
cCLrkFrE2nKeKb3vdNPJbvtIaZJwzrINs2Jo8bhg78pqnKROPaee+jY5QLsP5ienSzYQHX1za7sH
0lFN/D7XNnnmzEHF6IbXNDLi/Hma0k3ZllGSkZe2HcOqTPZulgUKH52PewwwpQBZA2+NbynjoG2r
Ys0E1qnTUM6Q0Mr9jBb+sCbNseD+wLUBmOKAogUDddLJzgzOZjszMUQqCicQlSD2M7blvlfcGkHi
g8lRdBAEobgjneSx6A1dKbL5BP+MQCgfVjgEdVZF983cXtYwA6eH3j0KlCD0vPaEoUYGXWf5fLLa
T2UMSlYDLbGkDGN7XpnsvMmzzGtLUjGjTwGcc2fQ/efGbzd5w7hZUMXPtYZRs8THrOzKpXPb45Ds
SRd2BemJGjIOuLDjSA8wQd2NQf0zLX3n+MuG5KpfHwncNovAO56uGH/Pca6DPxaLgS1cRfjvZhw3
s3tXUWheoKvL99UhOTjo7Lov6sncgx81YDvm+MZ3HpH3Pq/7nOEW2qkPDeZ7ypXDvuhIOOiCGQvZ
mHz7aoNVOMbkTFChqvy+R+cXzw9Cxg8fPbHi/8xI2124RTPYDHJyTfXbAlgKcs5mv/YgWAiVsIIX
FZpICF43BOdGV9NaVTro5TXqDvWxEwih9ubUARvZPFhgqC/G7qGB4KJCdX9Wu6Dn1qYo6aszqbv7
J+cmmRb+BbZUBAFg6FGgvj45gEGkRobH5CnXzlTLfKX9+HNdMiGFaajatO4wI5x5zAnLGFC+EQ9n
r950hukrM5qqYBSFQBsic7fJsvJc9MWuab+1hRH2VN3fX7DsSHgcgV7BQ6gAMhXjqdIXbkqKSV+S
50ietJGEzsh0M5wS/MJAsWdnjTlfzp/ezQFmgiRfcK/I2ZyXmzHYxcfs2GbQpUxT0F27VMWkSVe6
PIXkdFee5sZJX8E9g9zA1NcClhwaxQ9AIw/cSqhdCMWX6w/cm51tkVnPjlXNTD0q7JgkQcoLT4ny
AfxsGw5BTmulwSZHSWEUYR+1EIzjgc1O/KiLnMce7BYc9Gl2hAAkM0MwJfDWnzGbmX6lEN4kgU5I
8jYLGoAHa1aHNYaLpV1HUQL4bRs4SLB4XtvXNaZid5vpmDCQI+F1/jL15idA5YMK2NnUqWbfStgJ
agZrcWppu8EGAfY23Kvi2ru2jEK3pkPvbTzmkCvDofJy7sddY3s7YGRMfsiduVg7YfIZxm6jg4r+
MN79Yj5EOsNjXsY5OMkgYddbLzU3oJAqdEjun5uFhV0Zkba0dYqMklobjmONfMv0Mfvyd+jNl6Sp
dvct3YTH9/WgiIqPB0ZMpMfXe5iPs5onjA1Hy+/DkuBTQbkVmBO6SYIOui+RhjbWpl0xuxAYkEKC
dwUBGTOrcjaJSdgK2+byY5V7adRaWrWns1d8HvTKXjG1sJcuKkJCoQFj16jrSQuEfLUytBY/8rza
dF28AbDuhM/ra3SNPER8lssrHHuJJBJU3Ji/wnmUp657a1DgkCM/KuA5M2r7a9nMnxoPo/FV9gUl
vAfbXoN6rph87/pfHH5ALq26aid+1Ptp13vsq8pJYFfepo3ZJyd5SvuX+w6z9OUu1vj+NLow2FK9
HasBBkGgtDEGPHOoEpnT2rqWvtqlGSmSjqlZOo0JM7Slm0Jtg7gsfGPkr1AeXXGQhRONmf/34gmC
CeCr1w7SoSqppSgaHrWqgqAw/ZHweWXTlk3gRgBMEFTVlnTItCp2YupwrAaUe9P01qxOf9/uF5RQ
oZ+IxwUKGTcHqs+gOsy8gR31ZEwe24ooYcsnxQdPCO38wlHGNWX4hciBEUAcYhtej66+LJQ3QyIp
r/OcHfuNe+ie5gf7bGLIGD0ggdAjz2AjcVb28Qb6CPaHK5tioy+8D4VKFWAp2GwjhpI1gSRm/DQe
VJiE3NgaQu32cCF1EcwyNgoXeO9Lnw0EqqStAPg4oun1Wuvqk0fqXwDgf1PYMYljHnTjhwvYWOGV
Tcnxi8Y2lL6PmyODMISv8mZbTOmaYrtw6etAJYzgQYoZcUhTynU8XoH5tqyz5kjooOyNlrohRVkq
Dp3YfHTNRH3L3Fif/Puhw1xwUlSwPXBsAFUliIeuvx7YIUCAhen0o8bGPw4AExih2KaaFeZTvOvN
2NcgrFQPUPtMmpOh/0Dc3rTJ8Kkl+Sf0YvYM6KUsSUI7Vo/EyJ6ZnQWoHfiz/WtkyZ43RjiZ44uO
wUMcw795b26hTxkpbr7tXRPv7jws1DgYCQQFyql/rtqe+Hne/4Za9Ults21SzaEHSrUD2Of6Y2Ml
88adOCC9DQodVvu8sh9LXwFU1JifQtaOKbTr7UCZLC/12q6PTVLwgBVp5yuEr0mS3wZskX//Z0Xa
dIdPSVpxqz4WsxFVk7nDQMuBsTWYnvgzskvBRWDIEzPlllQVID3jo8u6+qhQ9RnMypOPauDv+xu2
tBQBS4UuJwbcAMC63rBRs7li2HmNyy6dfCXHwzdvaBOS0V2bVF80JTQFgHRERUWeOavmPs+SuKqP
6PSnfsaNp0whX7OSfLm/pKVtQ0sCord4CaPRK10+BDJm6HTQ+qia5U91KikgrdqaCywaMRE4ceiB
NZRzvB7Avx69nerIoC4RGlrTRmmnGCuYiKXTjWCJpjguUUwpSe7s6FNnxBBLPbJi3tsFDxtCdoml
BC75dn/TFj/OhSXJD5SimyuPwpJTe+6mp5RErkLajaFD2PO+qaVFIT8F5TWaHiiTi8fPxYXjOm3j
gsO5OtqxVQYYQT/mrbuBLtBDV/e//sGWjfqA6IHdkhrr8zRkdjNWR5LZPI/orI0s8Mq8/tz2IziO
tYYr9spHu328IfzDlrhWgWm8+Wis6CnaZeWxBZkY5t1p+lqNzP2TVml7pPn0rKCp5BNrcNGDYLH6
+eNLBtAWY6uAPoNrQ9petP1iS/CkHqFo+comNQnUODnURD9aldkFHzaGIhBI/10U8tDNlBx05Epj
F85cHlG9TjYWY9UhTrjxhRBLD3W+GkMW0ocre5KbjtQjfQWKvWNb0O/dDIDlgDvOzMZXVy33BnDm
fqIXHxV3QQIBqyb+xxcFlE6ySuoeF3k7lsckBR4z0Aqng1Yqj5M1NvilBPDKkjimF2cDzPYEr9iu
PKqfnBN7TM/WTomaEBLQ6Y8pzKN4Y4X3v+ANiPl9cXjHYZAag5euIflLThrMk6VFeewT1LWTrgLK
rGrVQ2pO4w5qRUACMQ2Sv1OlIzWY8/6Q93a2Auq7iQnvqh4YPxNEqKj3SFddnxVNg2uqPCLPMX7n
rU59tYt/ThBu2aloML/cX7T4YFc3q8itgZ3GX0O2Bkjw9Taj/pFx1pD8yBx7CviUvbh28/W+jZuI
CjgTWC8BpEIPEI8UKdPV0thSmQcbpa7/yczeKX+SGSxCzzMeaT/u21pYDy5UQF10QDxRsBLH5sJt
LH3wzIbE2REwnGhsj2q2Jhi3uBrw9uAhjpIUgAXXFihN3L40x/wIejpMNZfaZ4M7jz3YNlYiyk30
xLYBq4operyCgAWR3LFN9bFmbpoftS6dDB/a1JaYjoD20aaLUTQPKxMKOj5DsXf0lTq19aDJ+uzD
dbDrn2FIDtlgyLkiboGvV1jorPaqg1Q684jpx01Xfp9jsxk/ei8CMoS3pkCGQLr2pgOq2UmJkUuW
HSdFe9bArJ1FmTXwadO7DRgwbZ155/tuc/v2EybBEwFeEVRZb6q7YMTAAMqkpKiuGCrupLqjnzUV
teuiifUkcMeJpkBxZG4X2NzLjQ1hXvWWtTN56+1YswPDScpiBZW54GpXzix5QBNTl3sZnJlRJXto
vMHb6C6tnovZXYu3S+cGEQcDHBq8DY3ja69W6t7pC2hSHjmnIWLGF+Ip1cpnXXBoPEcw/wXYvCV4
R65tlAmawDlViiMbbVUJFA0Up8EIKMYQpkQpiqizRw1t3cZkv7lT97FfIGVYCRCLPwLvQ1R1geFH
gL3+ERqvKAFkoTgWjcd8g6X9bqgb8ObRud53fCBbT49BoFiaNuY87EJZie/6QoBHQo7u/vvD35ZJ
B7MkA3mMYhVHQLqrr/DJJGjsIX5VC1X387YZognyOq2NTvHI4wMrsypIdPDXp6N6ZKX919FZGlh2
/IyZwjHMZhr7mNQSM5PlIfcclGaq0CBYnEaNYu+Kt22bjjygprJW3Fr0GtBhiton6C1VyWtKVG6q
vNGKY5O3kz/agJBqavpCkqn1rUpjmwnqGocuVsjBZm4TgHW2DrkSHwiaRUMz7zsds7PM+IUGNvVB
x/hVIWU40/ww6sSvRqvdAHEeZNigkE/qCfD6V13DAEJW/Oh17YBy+la1ahrqFtkjYBy4B4hJ5x17
mjwNyrDxYmWTt9VeT/t91Sr7uNQOeaMevazDhGkx7u+HkaVvCzEKDFqLuecb4oZ4SKa6KlhxTMC9
iQFhVZm6Tdsye/Rz8HWhHhDn6hzeN3pTb8GRBf23ANABZXNDnGXlmEq0+6Y48rmlmm8NMS8PoxnT
NEC21n6eWfIFqMV2lbN7ITzhAwNUhGElpEw3FSwwmdAkVbMj3+R7rYKqobdJDuS30fp9ZATdyX5Q
v1orkXrRKF6zgo0GMURmWPAgAc0se85QQLHUs8fTzPd4026oUXbb+xu7+DWhriTowQykLeKnXOQS
hcacAfWx4gjCpi7q4bvU5yPngd3lI66IGgyL9y0ufUpRrwFCF1VjTOtLFmNnxsSSlR/1hiSGr3S9
gbG2Ksa7CaPgml+3Vv3KIcz5677dG8wRMGoIhsDgoIyMeS1Z6iHPqRrz1MiPHtd+zamp74e58/ZO
16aHCmJcGwAfvUfFBTeB77hVvs3UxH5Dw85ZyRUXdwBPVBCk4YWBpuP1DrBUH4p8VMFJrhiOAiFv
i7/V3HHfrNgdG4AcMSvuO6k7NdHKFohYdZkJAzdz1T+XLlt1TKZB8er5pDD3uVHK0OjAYpP2wZQ5
QWs7IUSfoyxXt7xFOkJooGTGSviQw+n7T4AEjIBAAgUjZ3yzQwaiTy0QpFXvd5A5mkpvJVgsgBKh
eYqXExBJqDvfoCypN+h9XcCGovnkk7ZJdhkmDfRvTjBspsqnu/GJHtYmeeSvioWBlwe1B4xfAQYl
vzKSHuBDJcfeMuBvpzgLYtZF1UzDuc79Yk2TRfjI1ZdE9UYMvsInMeEIP7r2IUhTp5AfArInNhW/
VydfR3UFL5v7DrNoBU8a4NtB9IUs9drKbIBOv7c58Bb1i8U/8/41y1cgm4smEOUg/S7wcbb0OJtI
yxTbLOfTNHW+OlqBYVTQLjFXHho3Xwd/HnVZZNuiwXjzdUqXgUY/taaTB40t3YmD1sE14pqhytOQ
6fpKVUgXKdb198FoIZ7ZsIl3GlCO1ztn9mn+P6R9Z4/cOrbtLxKgHL5KqtBJ5W67bff5IjgcS6Qy
FSjq19/Ffhd3qlh6JbRnAmYAH3gXKYbNvVcoK4cLsHzquz7hWVS6h6U5WjhbIjs0983ep5H2qTtV
v0BGyvIQso/2Rh6m5oFgXkOLQMI5wVNFKqgsElvLg9LQOmBZdDfKpCB8Wd+1dRPXxfdgQH6fDXuU
H77fXjRX7ww1rPJJncVoU1rq4pTfuffecT4OYR+bex2KqGSTFHH9YS/HKM+bswuM8XpyOpcAnWRq
cc2qJ6kF7vfLkQOnExTDxu11fbYoc6psidIr5FM1W079H+hp49lkQbwTnxl59h+bhNA6O6A09qZv
fMqrY/M9LARg0P0B1Pq9M3Q2zIqDxd80Jhg8MB3WwAoUb7e/2vo8/ieA/POzAChP1lkVLOJEGX0Z
R+3r4E9dGPS/XAzNWdINZOK1RocyIGWDlKPPyyADlIvFqYjGr+l9HjXPzWvwgoLDvfmd9uHwYj+Q
uPl5e6D/ny/4n5Eql+Dk0yVYZobl+UgS8KKS8VUSICPzzg29w/ACBb78H3r476Kq7R0iTO4u8gPa
ByhKGf1xcXbYlDt21J7n8YWSyImmw18YYr/PM94t6G7DcFDNJXFFMtEDkntCBkjDYLEP+dx+YxPK
0bdHeH2QI5ORNgPA6cKSTHVDmTXGxjmt9ZNJvvUQzM/Zr3HZOFbXdgG6yRiJdPe+Enwg5TLnNmxN
AbWHDPzgtl8BJdJ2tweipsTy+MJtgaoXzOpQWldOTTfNwAJtXaCy2+FY5PkRLPUne9Ei0UMv63as
1QHJvFT60OO/yq4blq6pBfeK05LTIR76ygupnbcfrLG8j0hmRGhiAsWjEseoBzoCmUoQXCznyIHc
bFptx+mHyS1y4qSak4PigoSlXh4hTdF5buUYOEK658XtHhgXx1oMoce/3J611aV2Fkg5gxfDFyU8
NMuTo1PoirA6JDzfA7b3+3ac1ZWAlwIAIa6LJ4OyEpqeoz1GJnGauBNzZ4rwhggNwsKuyuPboeRx
p+YLaC7iiQsOFwomyp1p+XjWAhRUnVpz+CcFun/X5Oyed81eVF3Ca3ocLWR5t4OuziM8iPEIA+gF
D9zLDwbP95qbHU7CYhmmSPch0dZwwGphYr6xAlcPXRTG/y+UctxPegkpeB3XtOT9xjBg9x5oPEEE
3rqHffT9sd6k/m4NTjnm60oe9BPg4IaAlqUfIO/n7itE1DaGthFHpbzqPZtsFOOXU7r84/SfM/fF
9TYAqldP1/cNLKk38gQHUU35UF0Hq6kOzKXT2I5mNDWaGbrjm9e4qB81R2f5MS4/i9rPwwWZrVW6
r3+xTs7CKx+v7LSUUMg+nmyryx47Pk+xnvnsUBM8F/+7UMpXY7wrR5Ol5clbhrscnsLCGY9wNDre
DiMn7Gq7uWB54P0EpoeantdzoWVji2xnSH8MhbxKjJ0nvAjbZJfxjWNkdYXgfIdKjCzJqqy0xR4N
n6KhcpqRUZUzKDsZ9CS9LXlMe21M4NJiVOC/XdFKxsbNja5KixO6vzRc+vSu9oaths1aEHRqJELF
BXZX5UqOuVuLzMPTGmDkcPLM+7xLN1LdtelypaoZ+mk+EKFKCR2PNJ+kIwSdDPu3kUEojrV7u+k2
HoRrB+67bTWuXrxwXSWK7kDvCJK682lwybfJyV8hI/qNi7z6zNABCQ0+ul/QnNqQKltbd4DQokEA
n1TZ8ro8cVEBptxup/mUUf2z2fdlyLrpxdfcT5bm7AIm3I1hrj7GZKEF2tI4RfAavYxI0jI1dasW
OHghxPUG7+UX/t0PTai0tq/2y+1ttXZhytUnVZKhoq1ywVI+NlNlBQKFF+iaTc7XkSzfG8Cl5n76
i1VyHko5EhfLIP3izUgF9U/tMIPxDEEkk8a3B7S23M+jKCcfbx0rs2DLeMrEazFAIWXagkiurXaA
AAD5kbT+K/3v0s9FYwmXn3hfuWEP1stdV3A4tgV5fbg9mNVQkCiFhyY48Fe+dzUFaE3z7enkNv59
IJa94WoPtHd2fxEG1U3k6WCJX2lANBB2dlte8lOpFf0RIiAAxs9ZsQu8zN3fDrX2eQAiwHg8icZU
j3FHc4s0ZcZ0IuPPio3h0myJ5VwBJrBpZFaLWQNXQZpZXO6fnBKb9KzDqepnD9TTH7S0a+5Ebod8
rtuYNNNzs7h7L5tP1Es39tPKF0NwsK4saGVLUe7L4LTVSr2C4NKJQKF34eAXWFBbctnHVzmSCuxX
w7OAkVCTT7/OGCrSJZhdxQibHrf+d4F438a3Wh3LWRD5Lc8KDADMzlLCFmMp/TfRjC/QrK5jTWMb
lYWVM0hWLFFZB8P4msFsNn6BOncL4Vj6w4at1hS43zW7/61R82+m7SyS8nWYNoEbxr3phOb9H7SD
aei1EGe/vcTXhuPDvQKdC/zP1aNqAc19ypwM30ZU4YR+tU8ZeowMQofDRlK0GgqyHCgVurjZ1ati
0Xs0O3KPnkbzOWPHjhdPrPq1kGAjztpKAJBfsq5Q8oVc2eVKcGauQbJbUChhYrkNft1FRFgi1hry
7+3JW9m9YLNLtQp56FlXOdHgsc5Bl7092aJD0rqwsg9nDmpVqJt68Y2morsfQfp69Z2sg7FQjqpM
azpk4yNejxhaJ3hFoskGsg6YdZcjHrm1LFkTzDDLeJyc+758TOnz7aGuhUA3BWcUqDeA3Co3lcF7
O/U0vzn1FFLlVnCYAAPPZr7x7VbqdqBGQ/0SkEPAi66OpMUfrIAubgNBJWcP4dTlwSJQ7TvB86QA
38ncV3uNHorq6XObH7ecLK9XKNQPgMWW5yFQxepBZZpDj7yTlqe5f3aHvIiK6WF02oeKB99uT+dK
JIgggM0C+gLEFt7r+2enFfGciRtjL07OUBym+rtjvbnOaz4O+9txrm8wFJokicvAcHRM7eXKmDs9
d/0MdFPYs30ZhuFVBO3dx0NgLLjDAD0wAf25DEHBUGMG08Rp1OAREzZeD+tpp4QQ71+MBbRNCASi
W4SaglLD4I3d1JQ3SDUhHyTSIQpa8eHHNtQoTZD0IZ7iglGiTBdaCx2hrELtdnLeMiP/BQddmLXP
Gyf7StaMOBbKjKibghCkvg7mls994VNx8hkeOxGOlnYMaUd6L2J6S4c/RZAVLQ+pKfKAhrypnGrX
Y3Ms+yCtGr6bQeHMXsoauiAbv21lZUJMHE0/vFtADlYRvwSUh8rM2uVTw8mxzK3IJP9Yi7Vvxy02
8PWRgkmwpU4NYGoBAL+XCwcCqsacDfpyWrTilOoot6XzHexpv99enysDwlRjyYA5BsCQCq63WWGR
RbeWU9EuT3rD79NCPDmuOJq5sVE/Xg8F7BtgUVKMUxlRXTsLLSyk8yKYQg16BNPwU8vv5kkPb49p
bVvjgQd8LVhPFjArl1NnB6SjPDPn05JyHmoz/V139cZRvPZ55KFhQBMG1F01M7UrAH1QvJzAy2ef
TFgOLIzvy2z6fHsoa3N2HkbJcnpd0xajcqZTUL1pKQCCXhqz7g8y/I8vbFxd8g2EEj+qC8olObDe
qABbpnhrkYjwb4V9P0wkcr0tGLv8iy6LP7g/zgIpV2WWOeNo5kipSOGGNmTZbeAe8/YXZ2+9vnVh
mivRIMSEbwSSAFp3avWnTVuBe9mlUDwGsdSxHyDr0kBaZzDuXNDdD6beTlHldV+rvo8LsZThFID7
U3U/OQvGMAuWr2bf/tK14AvT0Sce8v7Y9KQ8CLJ8GnSWWD44xnW9Z7q9N6cJdiVA++xca8uyR06L
Mm1o7kC80gFBCbUzuVDOrsRJS9GmbzodSQzZF4LEqZXe8yHfFU0adY2Bqdyi2a1sI5SaoEsN53TQ
nd9xhmchx4mJmUI38FOgf574j4VuFBFW1jYqctIMCKqBK0/VBooyo2cWJyikA/KLNvJUhW5Qs8QX
3LaiwkyrfHd7P61s23fFLLzogICBbv/lNA7jbJmDDxkNYtRoI8CiVxOQvhTmcJrAtqcbp8T1ECXp
Bmp3eEVCCkwFG9mLbVRzFqSJOUqwU58vXwScIeZ93eVmDpUbr329PUB/JSQOJFgSQOgMMsSqBYIN
RryutTMYgR4Yt5HAWfxsdPAtDSE8awZpiPwyh7hOlg7pLu2mhjxCgcFk8HV26XBYrJpYMbf9po+a
wcaDJMITuBnDlHXaGGt6F4jHqZ6b6UAEm6whrAGID37aEO4wD6LixN/bAhj2KHOA0gy7vsQKhfWB
uYAwAsXE+VfjMT0/1IFvLnHOLeObT5gf0drWqh0oco0fO02W9bG7GKw4Ui0LwJds7XE4erXnlU8Z
WQTAU9VSlHDzQ7Vv586d0Uea3g5dyL1uKV8p0bppVwlN92IoP4/j18IUS7HPOicNQp8UXrmzFzSE
Qs8duBZaQDHgcWJAoQ7oUG/y4rQc5m6P5SI70rCJ/wmQ+kAe0rZf3LtAB8n1iYtqhCpER/ISmnKa
QYa94Q82qN7t2MRZH9T8C0zZi6YCsHv44QXTsLcLZ8ieutQefwLbU2qfK1G3E7RRodvShAv+kvp7
ULS+eWfnwh6+FNnUmW0Edwmn+z6wqfJ2vQGTiTdrLntoVZGAAynYA62/a6zOMx/7ugcY6faiut41
uORQcQaxS2L4VIFDMVfgsXKwTO2x+q4v4qnRxyN8yV5uh1lJ/BBHbhQ8TfEvSznk8gG9r8GD+kC/
Sw+dt+9hczujSWXvmRu3r38BC7iMp1x6BS+r3JVqB/1uz3dmH5bxi7TWHXZQEa1D+NHcbcU05Y19
eZAjJhByyB9x117dSEbQwUeLoqQlnvEm3hUPRpjxXfDLhgxajqacC2daaUzjx9IQZzwaQ1QXuy2B
WplrKb8CPQSpV4kSoVQ+uTwHM8AQjUGvkFmm8xTSIqhPTTr5D5mdARUuMnrXdZZ2IJ6+x1bcaolv
RVcyQaOGqivNasy770QOHZ9ZxkOjtkJ/gSJ2ihav+xvJ++H28lpZxcjUJPEKDlWSK3Q55jH3tGBi
NT1BAeKrPtS/cYR8MQy6cQKvh0FKKPH3koOrhClGVBMtSk8T8KB7sBfZvoEOYxx4U7NRbbsKJbXY
LDAqDKTUaMkr88gcYgx1VsD/eXicx0SfH1DXuT1pV5/qMsR7jecsCUipz2zR19mprrIDJeDJ5U7s
wInNGn55s5ugQLzPSLeRjW4MTKVANXmbEatuspPtf68IDUvylOKquT20q5sSNH5UyZGPYQrRE1Ka
M4VhwNDbndMk07IvAalCUtv3ush3OWATt0OtzOJFKOVF0sNMuMRrNU3mmWh7n/M8Tn3zcy3EfZfD
E8kdj1ov3XgDsfGAuMob5SDxhEZBQL6kA2WJpBBdT8dyTJMSQk77sf6cT/r4OuFo2OsLqXea146P
KMLNH60VXMQFMvdyF2TMnyu34WliGDUstUGTiEai3weG+Pf21F7XxBAJGRYe5ahpXgtIjcEkZg8N
10SCG5YYaQvk1GOdJh4qYlLPnRRRHdnDA6SkturDa9/1PLZypFBLeLwdhzRxYTCB1CN9oYX22Kfd
sxDpfV+3UQDLy7BlTr2xQ67vSjlsiY2BWsE7MeNygllVU4M1GDZYRO1du8921DkEURl2d+6xhufx
xul59Rp4j4eqsQEFOLAHlA86lebUtfC4SHqIBxJ2x4rftz+knKuLK0kJoOyRwfDrxc/bNGnQNo1r
aDfVOoBFGU3vsVceKnPLNHpt/4OLgO4SVAIRXN7UZ0dbM459JcYiTXBEt1Gfmcc863c9qX+a6ZBt
pFCrwXyk3CB6ANGt8h9QFQGlkhK8BOg3ozihTrXLzJeu3mw5y++gTCM4cNLyDjAE9K6sy1G5WTH6
uZn6iX2YH63jdLRhjMvv2GFrQRgrR8tFJLlizubPbhreZQYilY/iZfoFJzMt7KN8r7+R13Rvj7Aj
hf911OTheOyOtxfL2vJHvRaOnQApABqv1gg74Pl6B3bKkO/Jjn1UPKcxnAzuxzg/tgdifPzroaeK
Kg9ElvFIUhc/Q79kTi0/TVjXB8eO6k2c0qyFkVm+hDnc2zdOz5XNhkQYLTS0pj0A2ZW94PRd7jLP
TBM0Bx+Nsom4mOLbM3h9xaK2KIGp0NUAMl/FkljWDCwJnthJhu0e1iOKPY4gWeQ4bEuj2bg+Ji9j
KSvFBE4U7gCIVd6ZUR9aD8FPWEDAAtgYwpTGWjRFwOTHZvXUzlCwDbW3rcV6PaH4BdCuRRsPiIIr
52FJpptssqQJBFe+efXRmsXr7fm8hokBXwdukweCL9Jq0Iovt8OYW2yCi12KjTfdja9VJH0tjag8
5s9bRg8r3w5LA+x9UCnAqFAzl7krfAadiDQhPkW1iYyVATacnZYUpSC66VmzFg6JLPCrWCioKyhH
ChLaccibBqsRQsBhK/i9qIKEWlvUrNU4UvxaouzhOaTcpiL3yx4CF2ky+OYxaFjssK+ZXW7kYisJ
w/9qbP9vGCVB56lWwOJb3mQ7Y2/EePYN9jFA/QAZA4+z37jJHTfKd40RgUi09fJaHaT0zYPWvY6H
l5KQjb6Vlp1jpUnr30GHaJfDFLAdPyoApONRIC+a/40SKLd1aZFxqmwbl2lgxlCITkwwbYy2+XZ7
0a8OBj1PGKNB+x28a2XND1R6vRk4RBwtuMtdkNmysUx3nWiCjWrhdTcZkklo10ksCDq5cFC+jDUw
kg/Ih5wEXUPrwYRJdHPwqTkOITBPfrqz2eQN+zYtIaS25Lk7HbjWw0xTszOIGNwe9/VxgoIyEBt4
Q0M/AWCry99iWbRaek13ToXuPsEE/DMfvLvbIa6nFiHguIVqCw6VK7Cav0x6V3aTcwpo2h2Q4Bcn
8ANhz2bSLZ3b69Gg7i+FjHGgrJjbLw5txyWlTjKMAzyRhJY9jLT6MNcMehaQD8YJgoNECtlcztnU
EncKjNRORk+8OTn0r4F3+Qb5/q0NvjYcaD9bHkp/74CKy0DVOLZtAFMv8N/BcNVPdfrvRz8NlDkA
eUIJAb5oulqL93VcmcLidjJPU/E6VS35NBOX/DRZ726sAnUsoM1KNL9s6eIaBvr4cixj3xbW5Fs0
MQZL200L+7xYpNrdHs9WEKXsxkRp9g6VLyaouMHuyiggmjTWVJ826hVbgZQtrA+i6lvHpEkpXTyt
fvhEF+v37cHIv+M8/32fMdyK6C9C3REN8csZ64ZuBDHBoEkqhq/DMoM1HhQoF5emFzr20uzmqpj/
ZgJl3x2PMcjCqA1H0QDfAidfTOBk0j80dbTdSKzyg/3T95GB4gGhWxAbr1q1Zau1JvYQ1oI2dvuG
tjxG5pg+ErvSv/qFtZm2qU+J94AApsGQHPWRq3u/N1H+K8eOJu7YNVB30HMgF1wjNqwhi62uHaKF
mHqYenMWj2bnn0TjGBtLRi7wq88JjRJLyuEAEqBsACgzMyb8hiaLDdh94T3OrXHgw5bZzerKPAuj
bAFBpfEHb2nC23k3gMRYFVuuqFcX2Pt0gmWLGjpIqchvLlem3eQNausVTXpQ4YEoy6xIF44Wgvsf
xI0V9PcuCgWR7nUMFS+znyKvFf7Pv9geZz9CefQCQNDpIGnSJAgEhwipwZekQ2nFCM18moMYGCqj
gje3C93V25FXv+RZZCWLDDRmVSPBl2y0b97wPKfoJvVbqInV7wg1ShsaaXBAU7MrmM0a1thqJBGz
EXweIA9/bw4ze7k9lCuC8funRBEZ4HX5slFLyW3rlqM7UJrAFKa9k1zjTwDC8gQePMFd7TI79EYI
X6fF0E8hXJsWkIw9AnhbY4vMCeEPpD00LpyFI4oWaRm6E6kSnS76TzDJxyJirpklOEJ0KFqV9ZbQ
85VThPz5ELeQEBtYD2JnXa7ErJuAu7dw4HcQjo30hsH+sW69XZHXRTxVhghtGBuEczV6icaRTwXE
1x/L1mKxmRYkRmssS3ptySWbwjHDxvX+vT3Da9/x/Bcqy7Sx+jTDoxXL1Bt5ONT8MwM54HaMtQUJ
xC3e2AAHwNVX/oaz+kUmcgBIC7S1lx7CR6FF3Mo/UOj5AXJk181HAeDqmlFy5bImtTkEBAJQpPyM
G/8Fkg+nptri8Kzdf0gWIJkDCIyHj3w5KsgaWbNRZjTRYVV9bHU+RwG6vHFdNvOp9k3wsh3i/81U
AuAJhBuc0ExXOT4131igFDhAT8stm98Z1xxnZw1p96/ds9yN/+K7SaIecGgYqYrBoqImxICtW+Is
QtQhKwnkWudR756KgvQkuh1N5gvqBSTvdXC/oUID4OPlfIqqtTVI49BkHuBLk7uc37O2c/d0SIcD
/nnxXFfE3nlsAAR5GOj4z+34q2eNJfkJAQp6kMJRnnKB3jYAWyMFHOI5th7z6gsRz7S7d1DxyiKA
p7wXqBbusoiS+6D4RB2w4A4lv8s32DOr2+XsdyiHhtD51FEPyRsUU+6ZSE9Ut+9zcHhuj3dt56PG
DIFL4D6v+6OeVPFw64EmpkmBEOIMostRDc/lLY32tfFI6AkwpgDu4j+XH7bhTsumHtlNwZafI1tC
Mc973ouNd+tWGGX9TLAfXYSHMKm/JLpTwgmq/zfXthhVVxxPebycD0f+jrPTTCdm1ogZcUZyN4qo
vjN35d59C5bQ/EzRFWAxalE7En+0nvEe1wLpSPrWA/KvTmNbjP/vLuFs0vMILkBtGffcx+q0anur
8rV2usn0Vz67EC5QDtHGKERdmcjT2gEnp1+M5LNnYVNCln7wnzWDW0/MLM2N1EUt3r+PUUqXoMKH
Zpr6pqh1o+DNxHDiNIP4MvQm1Apg4nRflksd+xPwbH9xxMnWpGwVSOia8jH9SkBvzUOWRkBWXPw6
zKRKp7blBLq6Ns/CKMc2Y75ftTUyUgKQi6aXYLmA5hBkG9O3FUZ59o2V2+o6CpNJoSHBnIYY1Yaw
9oL97ZNjNQyODQvvftA9r8SoUzKxyu1xcjSZ1UQGpAQeSV+aiTtlxpb7k1xo6rWAliok9CTVCqvi
crtleVuZVYnHmA+u2L4qczgD2ZoWVeNUnvQqM56hTYxuiGZ+lLMmFyPaRe9cZOw3X5lNq6cdskhs
9Ha0izLMU78QUd8u5bclw0/dWIlrxzHA/qAmobeKU1k59auumY2UY4nMwHa9eG6HEnNrbVEL1j4d
3s2ooIMQjKqlshBnu9Nm2LjQhDVWTMfi3jXrk5i2BB9WD8nzOMrc8UYqnpaYO/sAt/ewgmre5+op
2DE4D7LQfqj8EN7nW+6Rq3Po4emDHrVMuJU5nInP9KV2SAKjQAEMXP9AWvPfjy9+tMH/L4aSMPei
wdz6HkkaYTzMOtyxqIjTwX3+78Iop3270DafKcJgve2nqgvTKYsClLH/Igw6e+CawK4VbMbL3YVX
U4FsHO8rU7gYiudV98E4OZDEc4qNCtvq0pNe6LIHjEe+/POze5OWdu1qRUqS3hS/Cs34IxkhoYlH
6u0hrS6CszjKEuddqgFzFCBOML94I/u9zHRLPHvtUMJ7Dl1Z1CXR5FKWt1+UczeUNhaaEA+pZbGw
n4KvpT1+1dwa3MJueGgGq9443tdGBhAZ6qEgg4JopayJnjjdVGUuSdBf8I99lX6zvHwrzdgKIv/8
7DMZWlVDawp7yLKLIEQ2+IDE7vXjn+h8IMpS6LxcTPrik4QtThdW6UzDTv+bWuF5EGUdoJxWQlkO
3wh3C42GvtuVur9VAl9b1FKCDzANWZ9W9Y70shtZbloEeKP0AGBfaKM1WJrWxo27Wkg4j6OcbJ5O
+sbwTYLzVAvCsoqAYc3b0Ahp7Md9LLFU9a6/Sx+K/VYmuLogzoaoHHjU7jut4widMfPB83Bsw2ag
iv5iRZwFUZa2JowC0nUIggQ+MtivmmwZPK4PA5BQXK6AoKk9z6ZbIBih6wS6mIEb94H7rcnYlh/1
VhAla7Z7LyAmn3E5uBT2yIUtdkR3tl46W1GUlGjUZ1CJhCAJVIHxVdhdU4gPG1og+ZHXKJ6HULrC
bXp5DGg6gNd9gBgsQwcBLjpSfnFXwy8K6g672x9/NVtAERH7B6Yg19L105IzCt1hDIjFWhmhWjeb
oREXO+kTMJn3GtsvOzP8uGyYTPHOA8uZPjvsuj4D9sNhOFFpeyT8fskjO92i2a1+rrPRKVM5aflY
9stEkiUY/mjC/pxX1UbxfiuEctbN2kiNpsUEztwIe2KH/ZYB4OpBdzYI5cabu9FymYNB2GUOHjON
zLwEWnSrFbIaBhAIkG6RpAIzdvlBeNo7Lt63JKnM7tgx+Kzr+Z42W9yo96tSfVXARgdUZfSW0VRX
ttBM4XnsM3z49vsQW/vxAOHptykaduNjE4vjli32+rD+L5yKEuitdBjhuoZwTQaIkRkVhfOYeX+R
M54NSn1C2GC6cHh74sazzFeTQXTWrWK9yTYKLeuXEZT18VZBaftK1L+qUXdEmxyFsnnvHjwoRVfa
sWn2RrLca4f+1JzqJzjDA5+5sczXp/E/gZXjdRlr4fkA9Se5PpWxDW+1XVdLsmpe/M1TAqR9ILbe
7TRUJobfpNz2MlR3ee18mit6bOdyI1G9QmuZYE2aQARAGA/59xW1sQXmrCsAt0hY7D/NVgT1nzY4
ONlB3/UHLQJIxt7184Ph7NkPa0d3ddRvwN+uIDrqT1D2W1mMtoVuA07eu/4Py2OIs3RzbMTlfjja
J5LvSm2nN2F/NxzaQ/D79rl/fWph/DiCcSfjRr7CimV+XhHdaEgiBZLNdA5pHmw8OuTBd7nPL0Mo
K6ZvWaCBF0QSgloVCdhec8qoEv3BhuvG7dFcL06EAlpGus6g8/h+yZ3dJcywhZsvJRJnUWgh89kU
zj08dRZ7cTceAvKwVUZlQHwIxHBIWID0pbzaNC1zW4iXYgP2DTjic9OHGm1tGAPMbo0GS5l6PAzc
ZaNCvjJCFMkArIV4CgB+ak2woLnuEAvlpdEk6Z8eysz+d723JwI2C9PZ8cPzCUAG2FCg7gCArbr2
DqCZSygUcqlpAWuOQC4LhZfGehGT5i2728FWZhTCh8h2jHekt/qgM+p0MB0IQSeBCwf5KvD7J+qk
5SEfqf1YIfV54KXdbPUH5S2jfEfwMWF0CIwLsEeqDzTIhe6k+WOR1Av6wjxduAnoBHxFI5M7NvhB
6dgFEcWFoR8Crs/TXVpP6Zai2soeQdsZfXecRRi/WnRtjCHzArj4JE2TvwTBBB9DXv7wyoxFKfQU
bk/0yp7H9Y7CIXpYLjaKcvHSAaBpnqHMleYs/T34MBT62hSeU77ejrMytTbSeejAY1BQN1IeTB00
8H10qSQ6JXdyMK0c/T4lzvKoVwGgatTtd27m6lU4aKbzSbfb5fPtH7CyWfADoN6AzwutOlUMJZ+Y
lwmBBjl3KhHZXPDQ1UDncajYAsmthgLkCwobsNVD8+wyaWrn0eiskRMYKczsMJnw0lvafj74me99
+J0mCVBYr7qETKNEfxnKLEWR1cNQJRAM40acLouw9z4bQC+7PX3X6wTgb+APAZMD5A5CPZeBOngW
+HWLWkc5BJzEdmVTcfCh/8I3zlJ5A1zuQXDgHPCiUQXD/1OBXxbc4HEfiCIpijkuU76vfRoy+taZ
nzk3d5wtGyvz+muhDYZ3B0pg4CqD7305Mtqbg9ZmsK0pPcHynSkMQUJUr/GsCtzJ3JT2WhugBNVg
x8F1HWvkMp4GbrnuLtIXLJ736cHZQ52nP6RxF5Mv1kE/wV41nLp9fU9OwZfbH/H6ZAGm6Sy0stnx
zby0KxB64migh1bKpz8QF6GHhhnzCyprw9fbAa9In7gRJVEBTbLAkI5TyjMlhcaBV5Sw3aB3w93g
HCHd40A3d6dBjZ7HVqLvrZ1P9jqK0D0y/QluTx3elVusies5R3UQDoIOZARgX64rP8P2iD1O6QBn
MRRN9rh4ps9e72uw0qlZDOq2CU+IykMBvC+ajSm4Xl4IjbYFFgzoGoCUXX7uNqBu2s8ws4PaY7UH
4Y0EsT0I9gLB1E3by9VgOMRxzvroTKoXWM2bonQzD7ZW4KkboVUMwZ+x1/uDgAhbv5FgqUcCBoQo
WMJgLkuTGvnnZwkWDiZWzCXQ8YDzHnFhPcAX56M3shpDDvgsRgHiEMjKIHvNQQ6tp0mHxDelNqjs
YAGUxR7Vi5bsBsdGygXoTPVpbtItlPBVOUT9EcohC7mVpq8cDDQ3Q/+QR+if/CtVp9oQEq5fzRBt
+k0d4RWez+XsKksWEoNFLjiCDvEUkwfrSA58rx1wFkbaX3DccCsD1QX9BCAucGldTrM+ZJnn5F6Q
lNVjgWltli1BEnVlyjk8i6CmyOMAHj23nSCxAhJVBW57/ik3yN3t8+aqjoAwQD4DigP9JPAT1e6k
q0FcPfPKFOeN83187qI8HkI3hLyJtZMTt1WdV0/U93hS6gKTB2O9QHmv1cCNLXxxA+Sp1hyZk67F
0EEYv0xGNkaFq/EPZjGIJ/+NAiC0kSC6q+yHzjWZV4MjkGg2j6rgoa5FKLaM3NZmERJrINIgT5IU
SyXKuIiuhl2BDw5r2P6SiIrl6Fph82v+09+BMxU5G99tZRoBLsCFaOuAr0MG/3L9jVXTpjOyI5Tk
jOnVybzqLSecPU4AVTyVZqe/3V4n16sR4AIpfgr5DQBgbOXB1pal8MeJuqeiwhlM3WDHoYIfWhY5
3A50ZbaKD4bWGnYWMBtAkKq3fdWXtOjGwUv00dpnixOVQRm27h+9gKC7oRnPpWYdczJBkrKCTs8S
FU42hAOzDpiJ/Yd/DFJwPGIcJHGQOr4CChilMIJCEgTC5mvzUuzaIlqaeI40Jyx+m2G+09vd+FEU
BJgcMu+HIgs+rJQGuPy46KIvk3SVT6bhbjFPjBwHvlGIuiqByRgwDQUcDFJw1+ApHVoso91kdlI/
mpEb1RBZiuefVbS8aE8ing9lFqXw8K3CLYeU9chSB9YxpbCz2kYdWw8GKTgfEvYLc/oje4C6KAD3
iVeEDfweI3qs9iR23sZqI1G+XsNIKaB3h0QZxwHQ1ZfTyh2oVdd9YSUUNWaD/xlzPaph6HF7zchr
5jwdx8SiqQotNjgRGLB9VY6C1gGXe4BBGigfgQlNQidojX8CvoxuNPtBH0SsCUgARUTpHH479PWh
gIjwtoaAJV6mtlryI6j8Y+ytnvTt16W7p+OP2jp09sYOvc5iZBTsCBM0LuQxyurEc0YIGz2VxDWf
PeeULz9uj2KFHglkh2SbotyMw0DVswPxfx66zlugtpDC1jYT+vjGirr9x6n1LhS6nmohfCcn5663
K+vR6nIniIC9BnCN6STYah9eLxt59OEZAKkz8BpVDk+dthoEWjL31JlaWNB/UvOVbrU/rr/cZQwl
d+lhYxIEjeac0jyfXvTqmBV+dV+6jnjjWco28JnXXxDFGoxE1jGwVtQMe5gcnY2Q0/wf0q60R1Jc
y/4iJDazfAWCiMhMMnLPqvqCsjbbgMHsy6+fQz7NTAaBAtWM9NR6Xd3qGzb29V3OPedUTK0n6nKv
pOOG57w0gVQUI8MOYL645stQN+EQW88LY7qfKsiYiDboE7JxnS/3bM57QUs9w21RuFxEEqPsyGgb
yXTP8nbSvC5u0dDBL0kJNLo0xnYdb+CuNw7nfLrPr/dMC49B6Fnk4XIYGrjKys2sYbyffkHWQd9h
NgHKbngVmI/693fV8WrN30JrrFyJmcxtRva6LmLO5UCIO6WKLvk4IraVRwHWqFNz6EP7pv+tH8jD
9SVeOrC5MgsEI7IhUMUsR5RKJaugKp4nD273nrJHG9Adp/+mmY/i34VNUGxGnqcDgYci6cWcEun5
wIeqYA8VikslrYLSib16TDaaBJcnZZYXxHlHbdTEQNSiFCOYMmUIYBgkOu2g0QWqgnlom/l+S1vw
8tTD0DxZiqo20sklviU2SF87TckekjF0RPHO+/b1+sdZt4CnEwrp1izPef6GGYVNHSXN2QPChztz
BL9Gq21c3Ut/h6lqDMUgkJ2BusvGOeROVbedJHuY+uFQURHlavqUJ1tBzspHOTMz//MviSq3dYXK
DHtllonXWR82FE3V8aER/4pwmfH4X9ez8K3ZkNdK02I9LH3F5I2vmnck3SxSbS1nEZAXbWxPhgUr
xDN+1R9GUO7lzwYgwSMUu0/lSwnNnhO4GP8V4/m5OrSZMV+KVxOJ1fk2JiKVoEvI2EPdTYYfV2bU
D8qjzMytBsPKyYP+LCYL4PRAjLXkATNbBYLumkIfyt4MsqT76Ujz5frhXvE8qDhBiHHWe4GjW4RO
wwD6BxCR0wdFkrcxHW9acOt6nVnYfqODibCq4CKum7w87Ng1hMLQXANG9yIY7VDBy8ZRne6HMn4A
q+RJGnQ/tO2GB1opTmAcE7pR+nylZvTb+WfCDHCpuvFg3NsuUnngXwAcdLu/ohiYj/Hw3ANLybCz
UpT71NR+HjKt81tbjY9F39obD+fql/yyzYublwgzI6BUpQ8QTftRONMrybY4b1eyOFw6hBCfmg+g
lllcujRJkpRqKn0wTtm39G18U97T1+rgPI+tP+2cwzbKa2WLz00ubqDMm56JASbNfbwfd33UHeQO
jAn3la8etmbu144qElQVIA8Db+SSf1BNBZWgNKAPcSaDro8PMA+tIBpyQO8ZbfbXj+lK0vSZEP+P
vcV+FsDuDVrTzoszwgwKGjJoZZh3oXrMPHcf3w7I4fSwlgGFz9ldt77m28ARgQuCrAZ6tov3s7KE
qJJkwMeccl8M32uaeHmX+ZOx1ctYO5poCaOpgMgD8/+LFI1w3o6WntIHUKA1fsaT79aUbMQ3q6sB
9B+VOxSgLmeVy6qp2jSjD3oC1d/YSFBNoHe9LO4q/Z+rNPDIkCQHQHPm+1+GqGRy1N4E9fmJD2Jn
xFMgWOyVGgnYsAWEuHRkMDUT1s4LQxCyuNRoSo6t1RX0Ad2fFLFU13lapj/lDt1IHtYMGSg6IeBG
KHqhtN5SyApkDrZvko+JHbk590xrozqxdrtAWoMKhY408zK0Z5NV80TgtKft71jLcr+gWnXD0GgG
ka0TwpVuzXitnTzMCs1CJHPFZbl/qTLUsTbg5JGsL/fdkGh+XJZbTcHZB51nD2CqB3c6vg+KLxdD
xwCro1g8ObBS9Eea6S/goPVo/qTbYBRl0M/qtrLXOSC8YnFZRh6gsQKaIzzbpqL6mpo+a2NxqBQJ
uMpegQ4TV7ugV/jf6x7j8gNC3GJWBQMvyQoBgXQr4jJClBN6DrcgMvRsraBYqPColgAZWeS/rxu8
GJkHYROaVShko2M0G14Exg4F3289NLA4xKGoR691Sky8tG+gpPStWAkJR3d0Uj1VVhvv6aVDmZEs
CJjhUeb8Yj5aXyLZ0bKY0vXSPXFo2hwIoB1DYVDPNZDUFPZWJXbN2uwdEZij1AMcy7m1DLIGuaoQ
F0z/EtUQakVSi8EqHlfHxk2yjcBl5UNiSWD1RjoIUp1ln8MuDC0r57XZFdJAWXvWoHoYe/Br92e8
Kfa2tjZsIJ4aTCWAo2bh/hMO1mnJMvfUTxUyXVaJAE2snTs2zCOcFlvJ/OrqMBiFlxydlAtflmV6
bDmD5UDst7nrHrJAgBiue54O2W13MwZgWFA9C106z365flwvnSj62F8ML2oXfcFH0dQwXJm/OIhH
AOoKtKYPrluZD97i7sMKysj4eoim7YUVSylUZRhjpB8YKQ/GoXBfppFnG6CqVSvOp2QiphEuVGu7
FGQ2CUndk9M1bWhmUj8y3dkSYFnbMTSFQXQHiJNjLgtKzeAAnCZU51QooLvoytz8VY+88WN3aLYq
S2srAi0i+jiYKLpUaCyKAvNT5eic4k79Yxftu0i2KD5WlzM/1KilYoR5WWRRK5pBZxpEKCDrB1WK
eyPafN9q2eHfTwCQbqijAkGE4GDhLGo9ruq8yZ0TNcD3OzBp7Eohh+/XrawuBpUPtELRQwcO7Nwl
AWLWxGPLnFML8lKuitCdtAN40/4Pfha17ZmFwtZRZV8c55KNVOr9FJ/akvwxLQUeoiZVUChPlQ5B
l+trWulhO5Bihn/Ft8awxRIZwN28q02Dx6eUtiEoqWaQ12ulalHstFHX37Xsx9AboZV2HtgnckDO
ip2baKeMOUHL/j0wxq9B9Rm/BKA6dQnGMttRLUY6/xrl2YQ6EEn/PSs8t7BIn/KMZYRBveI0cvU+
Y/EOWoAb/nbNveN4zPTCIBC7wD9o+qRYXQ4TZoOWVp7soA50aw6Qrx/217/eStQDoOf/WppP7Jcn
2VVoaUmUGE7uqN5WFrhSjgWkB2WxS/sYXl1/LvN/Z6LGBqL4N1ONQkR22dcah1Y4CYjDT8n4nAIs
xJtHrv68vq71U/nFyOJCY8rDbQoNRsRfYKFu2C8W1PQmBZkve+LfRZAPniO8nm5cvZWHEnV85Etw
7/CIn/XpL/vpSHTVGozqn8iAlmDdF68ctwC5oq9J5b7DrO+/Oy7wg4AuB7P7sxj67KK/GBxqkInr
OfzjkNat18RxuZOgRdjIM1YOJNaEohnadGinL0GzOTcxt8Vt+xQDDxj/pKzy2zoJTLLxRK4Q4CIo
/YT9I0bF2OXis9UWp4DJxfapCuUdahM7fisesyBLfb4neytsC689pkH+Jyu9LcTFymt2Znvhnbum
cIsRG30aW9P1ZK/c16n8df1crtkARyZmivE6Y9J94TzIqBQ5xZTqyaw025sEuXEKzd04hGtfC0mn
htKVM+eFixDfNEdFuLVjn/TqZ9f1HsX0hGLbO8X4ZzlZNPTmhh+6BgCJI684P30aAl19sEv7lFES
5U4WNWOx0eVceTPnIH5G+gEEDpm8cxOkZ/ZQ1w45mWyAnqH6Dqy4Lxrz+M8f5szM4uCZaVwrfG4s
1g6ep9R6VHP02a/b+OwrL+JMAHdnZD0KYXOCe74WbhudbKhLTlbZgyzYs7JaDP7kqlBfxeAlK/au
U4zFY6PLwjq2sdbEvoPMIkqUnFu5r1LQkQRc5jo7WGZT/+lzFADCDEXKF1bmQn3IZJEkEXZMK72W
tIJ5lUb4GBSTW+ZeL9wYf1ISqu1pznuIhpWtlbCN52vlkKPlh0YcWn9oji1rmlyjhpy45p6I+ouN
P7X2/xCvowABiVd0+UCTuoS+uDFm2Gu9dU9ao/cNeBWF8ytpoHJ9/XutoJUcPL+ACKCmiNBw2USK
sTfqQJDUmft+NwXGQezb0N6PgQohk2y7ezlfl8X5+GpvOWMMGl0DOBrY633rk/GYBa5P9tpueOXB
1tzTxVASru2ZtUW1kiWV0QAv50Kqxf0F5W6rCjvuOTemT26nQ3WbFqAbJ3YA9a78qT3RYItRd8VP
nf2ApffIEePktHRPRVp7uZlCI9raK1rrmaC6uf4pV7wIvAemGmeULrKixVr1Ip0w5Y7cq+vxHflj
xSBrBFay61ZWDj64ZRENwyui/bNsXnSIu92mzhwEnzFUKGjQVO636yZWFnJmYuFCZrbMsgBZ9YmY
OZQYhFN5VjyhUyvjDY+4EsrAEmKLWcQbHIWLp0q3C11MXLEhujKBNrrbGaT8VXJS+KgYpZ5lyu/X
l7ZyHCwDOR4kohA5wfK5dywk7dq8buf390OpHyGqu0M44GvGxlTj/Pwtbhl6EUBCQMcQc/xLWH7B
8sSsEOMgZOqMYCzSqO7Hb6BBuiWq8pykbagx9AvkFtHH2ukA/RAKKCi7oW+3eGJSYRiZTJH9VY3V
3VCHsMdU7ZTn67u4AoFAGmtANxf9Ojw2y3zMKYWiNxyv/yzeAW54fzrIW3sPTvNwi79spXsFW6hB
zZrEIDRdFk7UJGMlOCwQaTToEWByS6TgL+lLMwa/YTfecFemnlBy01PBC7jr+pxhLEczlIPpQO7R
T0Hm8z4ahantzTQftvoxaw4cvw8zSDb6F9jzRUiXaA0rS/x07IXqz3vBSZD6XYU0ADMCu/HAtmQG
1rf/i8nFtdEIs7J+MhESHfkhf54560eMIqQBD/+dgR9NXuASwZqNgBIO5/zCCGsydA7Q1Ulmjqdk
zJu6jRmuNW8D5BO8JvCzyEYXbhPqt2AcdDL7VENyBQOWfj8lob3F879qBTmMgb45yknLHiEMpGal
IGkaMhq1YniLa/4m8nZ//WZsmVkcBgYekqxXBuekC+4JsNN1OUCxGMm5bmb1BKAYAqQ48O5o0S82
jXamJavZj7FjdRx/zGIMptftSkCQtk7A2pKQkWFkEifOvXQpplbxxOT2SQCishsYTx5dDUAXOllO
eH1ZK6bOsHCzV/2SaHZOKUud6uRE2uHeakruqaR5Vgtr3HhELzoUSI1QhJ1TF9TtITW7uEEu+Fx6
dJ7aiIo03VtiiuI4i8SgSc8exz8xCDceuyamQcqhdcocvBPXl7p01P/5AcBs4hlHyLAE9hjUzaek
GdsIs2kfTlf+6jR7YzeXb9B/TIBzH6cdhLfLty6tZJ4MqdpGBXHLu34oBOj3jcoTto3eQcEV4P5z
IFIb0lQfmPHdEl1ePu6f9h2EKhijArBsWSark0zNNFK1EdPLaQfBJTtIQFwRoNYgPOI20w4zwFth
+/IILY0uPmyj1llR9nUbTaDzPlZxVuy7shwDp2624r2Llwl4afSsEbXYDrC3Fxss9E7p9D5uoyaw
xp3u6x+1T3cqCD+ZTxHh+tMrD5stYPHFti6sLqIzIH8GFUFtG7Vj5lV97fXDh57TwGWaX9XV8fo5
vdhPDPMiAQLeEe+9ju7k+ZWsFVoMNe+ayKZpcdcXdbeXtTvddaWZ/fpnUwDZY9AGt2FGIC4+HSqI
A0PVvY7GhKAoo2lyzxQFc4aJYh2um7p4tPHpZkZIC5Lr4BwEfvR8WelQJJ3gSh1ld1NohGKX4BVV
n+19Geo/4815qGXYCXM2JkPQ/AG9NcghF1mIUiZ5iWy9jByemZ1PhNJHfQU2Qp+Dc6vwAD/C8PD1
Na58OaQHqH4ibvqUIjhfIqZ5+tZAXzJq6ubIuOOTatiVdIsf+TOU/RrqYm0z5hfBAToOABnNv+OL
026VKp+qScpongdNaPCphxm4XnpbRuTeeeB+t+vvirA/sLvsT9vuNYi7pQENtWdEcMd/Tfg+fw6a
v5hmgmNFwej853Sg2qiTOJWRXdkIs1luj6aXEyLVgEm9ftTNvug3npMLZz7Hf8Af4Rtjy8FwfG4z
b1hqg3GKRdxu9ibJ7hKNfrv+NS9v/bmJxYGFj+UmlQWLoDQLvs9vSEG9qen9WIiwwWz9dWsX+K3P
XUQJndgYm8YLtTAnLRrb2mAW+KjpkwzTvXoElMlrgN6im1WClduBuAKBGYIMOFJr4WMcJXZLRKBF
RIyy7H13ShC8K2mRcq9mTvIrHgbg8a6v8HI/Ad+COQiuzYP9S2cjJ4j42kpfRGAfOg6pGTUDf5oS
7RAb9DdvlX+VItOBF0daNs8vgxwRpI7nR6RnUG0dctJHaS1284driyQCEtqDlnNwfWkr7xJs4TAC
1QICbFzMc1ucaoD7520f0bfqrr3PgsJ3AtMjN/INXXSPB1uQ+BUfAGwybM5OAH5sqV5XDQp4YjNY
VG4HuNMWA+F7uo9/Q8kaTMbuB6ZrBuGZD3Hu970nf5aBu892GUjNwUJjY0Aew2THhr1d34gLGXlQ
cCC0A6ssuiX4/8uP3Mu8dZpUAVUot3/nXXuX2M4uZkWC4absY1CV1kt0EYPPIY+KCrN00NJ+KoRz
Y9XxI4CYbVAN9R4O9lagCO3ZqQ3oRSrBnp8dWis/5Xb2xDDo873qqgJtXaF6aF7+6PtR319fyoqH
mSvtiDHmsj5Z5vVQjYxRhWXwMAO1fLUTRQi2hHojYtyyMl+aL668k6IvuRVD6FqLf5suw3B7u+HH
LsCT//kms4QxzieeJuPcRkmh3F11+CbyG30y/e4hNj3jXd6aXvKhQXntA4kzpLv/bOlYXHTrloYX
XoZkbR5zEFJGdu7VO/Om3ycYUfL678YP8JVDthlfMDC2sOjzXTt/HXEE8TTMID34mWVRULKagNrG
EpGKWde00oPMkb4lt9oxl18OMCTEFUBkzAXxpXvhsiU4HbGIRt1+62xyk8bxRp6+ZgKBBKo+M4ry
IuXshyFP3I7mkSl+5Ybwodmx4ZNXLaC1CfQ8eJygg3B+NHq9cVlnOyKqM9OHQutN3G5Vay6fGiCa
0BNDzIeyBtKicxOaU2uTMtkisooUIm69hJci9pOwzGRPS1CUXr+2FykYHBDg+Z/9K8AMl72rtFQR
ypqmiCqo2R85tUASoelHodgPHdQQPJFXzIP6Sb5jkJjYML621q/GFzfNNmta9IkhIq1tIK87qD+k
kIkHQql8B0KCP9eXuvbxEFKjK42hGwy8LKyh6mhkmMUSEbPUl9htdL+NlS2qqjUjON0YtcHswdx3
PP980D7RwE6oiUif5HDMoPrjKyMUW/59KYA3YcJ4Hhm90KKqpNr0bl3j2VDHv5DbbL0Bce3/y8aS
KllOPS/toRIRLecefudXMt1Ici43a37y0DlFYRKP4PKsW0TaalomIuJ1AyiCUmjFMe95+nR9Jc6F
hzs3Mx/DL49GL9XKLhnHrQU9GXNRhKKlZ3LDs0B+H3P1IJr36xYvbxWSUXTKUMfD0PIFGxNkXMce
9yWNRvfdgDJK7xZe1zNPF2qgN/kxIfody8YNfMLsfc49OUDQs3TgfxztMkptkzE1GmRyEZD/053z
lnd27+fU/I7Wd+wXnb4lfH9ZpAJ8HDEVMgq0vTH0Ou/8l511ZdkQmqosKvW4eEicGYXPHDPsJq3a
T/itAc6+C9lcW91JKPP508jMjUN0uWpoNiDegKgBkqkLgH7Lk7n/7rJIgXhuJcRvU/sBf4IueYdr
Me6vf9lLl4WeK/C7eGfAXX8RHGiYAE/qGivOFdPvpR40rAtI3nhTvHFqLy8HxmGQHM9XfG6YLNxV
m/SUYtiRQ3fCAOldonkgyt6i2F7ZvDMj84/48gGdMZOZq8GIHqt90HCQEyhd+5o5Y5Cbo43p1E26
gsvbiM+F1w3x/ycHxnx3vpgEToxbGeUsQoXYM+fme63vnPhvatyValhDTe/6F7u8i5/HA98KfTxw
bC2WSDWzK0wM9EU9tAHDIWvszuO5AzYI5li70s5IUGqjNSdy30yyNQc3+/vzOzlbx+gD1BaB4l82
z8uBksoVKYtshR6YoaLZ86G1G4HPipEZUYGOIc4lQFeLo+LqXU/UwUHqnbbyBuU3O1B0Ad1jqhQb
CO+VUwlTM3QdhhyA5s6/HniOXDMzCYsAVj3UAMin2rghR7hlQj83YTPDjUFdx4D3UHIPk5I3GDHe
YsRdOfjQVEZ/AsQh+Muyuh0rWcJIbLBoUHMfmJcXObGjDc4QRaZoJhsf1w/h6hfCPDEea8TAqB+f
r6kH9lio0DWLuC52eEz3LhnDmm9xSK5uHSIC0FUQjIwsYUKmO+VMry2saho/p3GTMG2arZHvlRs8
01/9j5XFe8pdUyiGxAfS6vKIfvWpBjfnnqoqRHJJpLpQOOvl7voGrtR7gHBx0BjX8dxAn2exgwqv
RzsDOghpcByMKvFrrh51XsN1nMZyfBzawzSCVFJ/7SAML7ONMbDV8/LF/MKLFAmC59HFeVGTm1GH
OFieHvXpgZSx53KysdgVl3W21vk0fXGRYznoCTAjLGLF8LOiyuRbdn4P0Y1Z2VCEYwFx+K61Q6PC
hPr1fV49QQBQ4uOi5oyu9rlpzc0hKkhwUDH8/pAWHcb4tzKctbsAoRkwumI4ECjlxVaCWalToHeE
u0DtV82Wj5pTvCVOsRENra3kq5nFJorKriyetizSQZbxZHdGfqNYrGs2npet1SwuQ9xLxmu1YlFt
0Ze0KD6kot3SzZu9dudASjDPO4NFEULz599FMce2N9wOq0ENL8B8ZyDN10ILpcp3iZU1fl8qu+tH
Ye3IowOB0iqAL5h7nv/5l1OoM6q3rOzxcMpfVZXdCP5Mc3LUZedZ+bfrtlZ38bM4DaU/wKIXtxuD
zFqXjCWLxgJ8+PHot8YU5Oo/6xXMZXBMQYHFG/LH8P3nS0oQI4wlQSyACs+PYSjfGl7FGwdiJUI8
s7F4vlTRCp5xHIjcGT1XL8Oka3Z6mr9axuv1TVs94f9b1CeLSEox+jhWgHiIGqnfG+X03aXDFj/R
yodBvAvHB3E0xKNLstzW7uqmHHBZx5aHRjft2ya/hbjX/vpSVjZtnqXEsMKcReAgnH8YY6wTBTkD
i4y+9J128ltFeNmkeI3YonRduUkwhR4e4mrwICwLUWVZgZbTmT3cmPtypF6dT14O7N3UpF5Nf2A0
0L++uNU9RNUIQCt3LuYvvhOhBZS8kxqnjlkhG8VemmZAFHG4bmalcIncBA2DmUIa/a5lrFnUDUEF
Ec9GW3lyFk/1KFC8txB5D8bQ1W/svwAxEh/AcX9rbnR1U4G6w7gNkBgYPDn/fpYyxW1T4mLFw0kx
QZRbyZ8SowVCmD+0uj5CvWPjmq0cfsyEYE4JNxljXsuyZUkEME8Mh1+Z/hLrR9WPwfXtXFsShk6A
T0Z2CnKTxT1OLG6BXQl5So6KgTu5t31sZGFv9dyHsXcoi92hpKFtfMS1swLsH2DD+N+MijjfSNtK
zbpmLo16+7mu7nPxG0SO1xe2dtdAND7DjLQZ1btYWNmZDjCv2Lm0qmpf5xTwB832Yto9WHq1NTW5
8oogzZvLVPO5vKAeVCEXZilzuhdr00etADVsYYiZO/ULqj/cb0sAbK+vb83iTKSM+VNsIC7C+RZm
PSltJyc0ktIiKL2YtSc7877hY4FJwOpb04rwusWVOsh/aooo3SK8vwSS6Cptix5tCeC3ntwSI21S
8+GNo8YxdkNa7XVwB4xW6o+5sXFML4BWyCY+65n/bXs+x1+e6dI2aWsMdP6cPmS/P0a3C2stfzNA
G0fdxnczsnMaK+wd8QRR4o3NXlk6YoOZenemeAbCcOHcRJmo6gjG0ztpcii250FJ1LDpikNWgs1V
rXYSf0a5vh9p9XJ92y/DZFBnAplkgAECHMBLp6OI0aKlKYtIaPYL4Zm9T/Oq8SsKTQfmV5kaOBjH
9DKt3iI9urxC8OXzjCSSeiBClgSeWd1XalrH6MlpEYa3/TGbPAl587bdapVe+gOQrOpAjxroWaLl
sDjMUomnNLdVAfQX1V7iKa5jgByF8WqOgm5Nsq4sCxUEBJe4p8gA3IVncEtp1eNYiAgYxfbApVOF
elwO+3GaVL8nLH6+/gEvFwcIxDxLBceAYfFlzzCr9aJFOw+vvtZ9rxxV8aAuBhVwXduatrtc2bml
RXxR29KuUMVkUWXcZeLRZG8Kv1HiP/+/9SyuYtE7Kfi8UIcZhue8wSM8Yiyj2XprV9cCqmtAnUCb
cPHWToM1krpCAINjA8EUar/kvXoEe73lA6SzUYxZMTbjD3HU0aIGg83i/DnJ2KF2DuBI3LoWwtks
94pq/IEpYQoZd6zv+g5ePLoz2T5SQxXt8Jk7Zn71vzgz2WHCrqikc2elUvurcot8S4nTvqCqrb2P
iOlueWEnb4YYtkhE5v/yWaEOlsFv6gCHCIcKMslzy1VKtLKoY/tOQlMIxBOZUP6YVa5uZKUXRx5m
ACWZh3MBJ76giBXDkMCdwEwqnbCuFLAkNKGbsA10/0x/ebGgmaMAIQiiMgM53PxLvmylqJx+mHDH
T5aZOYFeKr8tt34ybNToY4IniuZ4kygtfpuifevjKglkq74JVXtDKezOyojwIYP8PVPLoDamJ7VS
Rz9z2G9F9j9MKf7q02D6xlAQHyhUG2dd34Gb7bZ0ir3Sym/c6m4hqAYx+vbVyo073ayf5RS/Y37T
9lnW0ANgyNw3GcMoRce0gLpiL/Lmjrn2rRidOTTIfpp98oP0Yxvwkb9xK8WIHf6G2mpoa/wlb4rM
62RpeG4hj7rZHOKOfKta5I806SOMs8ElM7xBTB8CVozSZylBqV5zbmgM/R0rbiuIgNY7QRUjgPLR
H0fo8U62wxgI6txoSEl8guAB2oNoLsQTvheDdgdShXryUpkds1y8j73Z3+SJdldjyNsw5v1NILdR
YsAXP3vK35wY0C5bxoxC1TS1A3VQEJUXzHlVsma8S6GKFPA+a8ICyiTvRS8cf6inrPcJl+6zWjPj
lRX1b9Xt2Tcw1cYR0HnddLDBVReHbdpQT6QkeWoJiLIUaXiGNZ6YpjYgucQtVVna+4reH8D5A9pE
Z3psZHkjjbL2TAVaUlCb0O3uyXTA3m0bHnWLAMG8n6vTDpXEYMhcv0tfOLCOCrhQNFp51ZAGzBLP
eTEBTsdmCjJft8CiFZN91/5gEhw/RrMTiR6gCOTVauN31A1i5ReZaCCHP0b9h0oaFMT5HQ/Wzqoe
K43tVVPxCyjiYQ4nAAHBvWQWtDiBA47b29aKAbngVOKsRL2u/ujFeADQ5N7t7Z91ptwbpA1HV/US
ooQggdrbvAw0NtzEGeg2e+fRyOPHMnbvgLF4YIO618fWKxuITpXNUQw/O0gYxc4PjOuBmqvzJpIG
HTUORHSPqZGG8SxLQ96LxL6HvHvqESP1mUUPOW+8onxJym6XymaHovKLS1J4RqqBZ0UfoXEThyWB
NFkfE+aLDLie7kMx630rphAj/KHSyHBoq9vMvu30XHpNpv6NERcrub6jFIM5RN70SbOT4Lb2CBh4
iMj2NW4etCberFLuqeseOutuFJDJBOOszfjOgkyiZfSHwdFkAH5flX3vx8FPYsWJXAJC4aBiSfK7
TM0WDR5WPRgOr9+SodHea5bWPbjjFftN9Fn/XLFae0LjzoTGu8atexXB7AS1FaMELsw067emLzQQ
P9euc2CDxH3r3BzwMalMR7cmTaTUhSwCXk9T6vFUUUpPywFh0S2unkiXsXB0kuLWpQ3/ANahCTVL
yV/hOfX7dMrNkKp99q2J0XMIpNQ+qNHdT1MXCI0dQKEeKCa751INLa6HWpweBtUMrCl/ko6b+Wwc
98ZQH6lZPckhubGEvWuL+qZsmg/pqA9aQm8dWwQVaC5mAH9pVfdondxhPmmvmEYYF2bj9Y36vSLk
d96ntQ8eslcll++aNvy1ex61dQd5zckJyIRWZ1vJ56lHL9412irASJ/mQzqGe5mTZ2+mWio+oSXd
pyaQB30NEj9WqtRDmf3NBJrRAyfkTBjeFZ4k3REtmNbDiFYaKGNceESov6zK5QeUMdkpgy5cgGLg
g5Fxw2dJJna8yQp84daCpBkQ0Ggug3stVR9Nreo9gB0SDxI3H+aoZ15qAkxsDw+ZofVQqnZ+9zn9
PZZIFXq3ontDKoNHCu03Z8WjUhDqt6J5GXJZgD10Tkr1D0tNMHLQusc+NW1PuP2LRs1nI06ebYZ7
zHr7kKrio1LzH0Sx/kIMBSQDwKJ7mjXZXpKBtnWym84fUVUPGzWNwYmB7XVrQ43cireHMs4HyMpW
zC/BYeqhjQMCREpciGhjwCqJUccwGfmlZaIPXZ7/GLL0zepKAz09q3joMFv+NOlcCYwMs8NqqzW+
2QGzNXQQKrAImMT1sQAnnWF5ZBp/tXgJUfnhh7qpwPbtYkTYzLpQ67mGMs0QtWY8gsS+hb78IMR+
snmDP8+/Z5AX92Q+EDySogpauEvbwwxP14CksUrfdS7I0RBoKgEOQDxIq+ehRnO5A/OKG00khvQi
fFSQj4mOtzJO/ThvxC2jjAMdNZEdiuRTUOaG4o8IogOTxe6tAcmOXa4NBWRBOm1X692PrmXFLsZc
zC/plmQfu2od2lzovuJOxT7BIxPmVOeBPdpJkJWDuMvtpHkewaAZKhpnoczi99pG3ljVfX7jZMhk
Ykt7b2pIoVpaZ4BuAM/DS910+tHkPIMaSfMXBeNXrYrTqCVZesIM2x+NWYo/5IPiWYOdedzOX2Ne
cT9p2/dsZj5R0bQISFv+ARi78KpOa3dkSpsHdygnj2STEToAy/i8A508Jp8gGAAnJyucYMxyTz70
VMH3a9pQBlQxC4IpYcg9zifajV36OuSTfQDjC16M0XRbUHrRRh7RVHoURS09V1HfOrehsK/3f6xe
a14sQXB1qRU/Tyb/QCfCvOWQIcfgu1r5A1j/ggLC7rcA+wzHHjyYgQCeFetSoPDjZkO254OmhTpn
+qNOOhKWQv9WjXgeGiXFgDlmemf6cSfkaS+AgYite91Kh502GeyoVxX+HRUo3wKkRG3N4TWS4jRl
aRkCV+Tq+I9w/c6kcLe223/oBvsvjq5jSVYci34RESCMYItJn+X9hqhXVQ0yCEk4wdfPyVn2xER3
ZSZI9x6LY8OHZeV9mTK6s1nPcFCsaGAW9GliI0GYtf8bhZPKu3aMdzzC85otATnBhjcgZwdaF4B3
n0LTqQjWITiTtJ0uwdpgXtmWOm+SAQPY7F4n0g7PM/Hk80Zik28W2Y1TjHGCdCOeBwQUfHSz/Wrm
JK1wvn1PITUn2KDafAWOW26yDg7ak/gZ+qQuWAt4tTf8fWHRdurS2eaoKDGlDVAyw2rTn1k3PJoQ
V2ibuObUG8RORGPIHqKG/aTTMhZMGnWRI64NxeOh0tm6HDDIvzM5YBaD5KW/GjOY1yawaDquo+4g
x0TkUhkn84kme9Lhc3gNLnYxZhZRK02QT/6a4hGN5yfrtQuKg27QRdNjafN9uUMfvamaNTKnKFRB
3juV5njobTEEy1x5OASPdYtTzUF8VeC8G0vR4xBpumTc6QlzyFIvZ88y/7Xd6v4j4plfBuDkc7c0
/WVj6ZcCYFxkxL65envuzE2uiEW/ilqv2y9D4qolCofCoYsEDr3MFmNHMHfELvhmG1wZPGV4umL3
IakZimCBIbkZJ7zjM/PzcenmvY3GKYcuIMTFhPXdm2hcQofF9xuKxg4tJuGjqdfxnvbZY6w6OFRt
/ZosjZ9vGu5zJD9g3qdeV05pHxWS2wnO9JHsO/TY7+Ds+Z10/aOTZIGUSmzV6DB0pM0/JO2zIq7T
ECF+GSn6jM/7BPGMVe0Q8bE0g7iZNL/i2X53Nd5SF/AuBzr+6fdsyZeFbzusfrJKSB1Upk3igzcx
85R2Cao6RYvujkbKYp0G+gakYkG20YDu7NFxKP/D5s+vM/phXShe4nHG6+37kNDnDUNupx1XWd7a
bRCqiXTNLzttuFsgWjaYKgeUSJ1QAWjOoYHeOlrGcMsZsYKf1yh+MnYt5uVvDAN4eAF05wsI4DtG
ASXGYd++xChHKudUqbOJ8JdIUHLnOY11HuMGzbdhkCh4aONr2KntxHpuujJSHoCPOUOihREUubBb
xDWqJjcI04xLZixZs5uLTKHmYuoSvZuRgb1Pk7bPlyHoqsTZFsF6ocJVRgcHqRdKXsLTEmxZUS+T
LqI+SP60WsyZoDjqTZvbCCnUsu5W3GX4QUbmi5w75LSLaOt3oxd233rRw2snkvWLWlAxASM4I1hT
V+EWsoJlDq+Pnb/DrhfHKRZ6h5j3ZofjRF7jHjOeZQQ9PdgMMF1HKHJVY7030SIK1c7zNR7wi/tM
4OV0FnpqH5G08YqpMXLxXAqyshM3U3bSNtSYRjworTdk3BAD2AZCqV9UPBzbjDRHM862DLfgN+rD
L+Jl2MugRSu32b7G4RQhzDRB7JvgOEpiL8zt1EwPMGevx4AvGwLxWRw+9IS4T2T9tbrqo5aWgdU1
hjKGO3Oyk/eRLGTaMUu7HXdb/4hKgmCXRG1wJ2SdwBrA6mPN/eUEG586TwppW0M24/upeQwrAdBm
dt/rdi1iH8E9opvrB647Vo5Q1JaQdh7Dmd9TGGaOXduGxULIIQmwkM1qeeDD9pOg+7IgSz/nisjn
UPpPQYwcej1XkCa/D/1a8tQUdh6+TcjvE5E9M1+9icm+krj/1CEyJWtCXZFu6ln3t1jLmB3CBJbV
boruQhZ/6qw+uajebyhKK4Srr66fLtAdvBjOTMUychmG1ctlPN1nC35WDWlYPkwakWLJp4QA7pS6
xeBGtmcmmp9kta+yiVSOfognBPlDxG4Tl3dmBfHl710wvbYsRLC5Zp/JkhIE//iHNXBYSuP0fqhb
v+qs/yW7JNsh766/8gH2B+ZnMCt1h43HW5lNMS9wlbkcE+ERWOWvCOuXOVkEcqzCI63JvsUGXi6p
CoBaxP85uiHMoyGY7j2wKYR+TyrFmqnHh8aDaOXmTCs3EeG8acla0iarlEHiNnGIGhv7Om9npDwp
BUV0YsCRONx70VC6dfhLRegg6qzvFguMn4hvxJbcEd/7sB3Pjcdewkl+3XpJgozXxQDdj0zIGVVq
O53oO9rKnwDvVhv1rFC2P7VGogzKSx76SDwAd2rLpCakqMOBFCOrsa2Mu9iL9pPq0V7h2MeEYax2
8ldFFFBtfBVaD+Ukmq9+nP5QIHPPSfYTNvJPtORf5pm5qBOHjxasJu8S/96bvfcBzQMu66C9Tvnr
ShOEdrL0YVP9iwjss3bDF11WvpvHLUDgbAIluPJKLLanyKA2dZPBR7QN1broBxTVPUhal4z2H120
pQWenLAcZjhAIWRJHpQI/lKLbsIxBcRGyFs4RJet1hcnU1tYvuzSZevzVftzDhXRqXP8Z4jao+HZ
t1TjqQ3HsBhD/kuT+YptEw99P5WG4LDjXMV4ycxU1n2DzQKQWAH0ZG/a1pTTOgVFLMy182yYBwPG
FZjUcslX5JK4cMGFjNh91S7XdNse2k4/pir9WWV7wGz7xBCRmuMd7XBChsiEQ6FVWx/9MWW4ycLf
wG2/tlc/7cYvYpghBOX000aMF3Ok0wpysi8zdF6+KQLE1LxuUfgB4da2m7JB4EZOHiPgxZhHlnSH
VsEHpeb7JIACokcOHc6XofC89rH39T1ynPEPNV9Kr5VByficVRsNuhISbYLb2JurTWCbREQScA23
vsFKeQoBIuWrZfcmwy46d3NThV1WqgzrU6PWQ7/JFwVis+27y2CG99VZDBup4Lt0VJ+18r+pq4Ek
YcgYMUHHDNt73Klrt/B7sQRI0mA0yrve0kqT+Wjkcuq35j7tsusw+klOTfoxbdheQiHEZZXd3zqz
f7g/W3Ayflg4uT6OPaQsAVpEcEu2QAoUlEEnkiKSDislvvusC/ZyxiMezGsAh1g0BVUT4Q6sOxce
7AY3HmpmaaEXQMMDryaxNAVvUHZJRlOGsD63U7ODp+/FDPEH3/y2gOcKNbh+Qwo7MeyxkXvMFLh/
DuyojJZG7AGHkF3LHaZE7YABaC8thPGWArxWV9BIRKUzHGLcUazypAX8lL2agxOJbL2raTxsTxH6
4l3RobpuD2S9LrbY6XvTIMc1X8JmNlWnNf+c1ynEo4QJo6vEGmlIEfH0HjVHoRmdU6dzUkfutLr1
Bu7TOngQdezet3UZj2sLY2vFF13fQzHX/Lim76/A+pJ3WMH4XLZ8Xk4wEOBXlxMD8kR7LqCnTBsH
bjLGF9dgOixGOnRFPA3jVZgw/hRrpwqiA0AncRccpiiqczYn498UzIjkWl37qOBlM4UX8DbMVxWl
J4RQtRZTo4QyCK4H+urqJb2Y1SWQ5PnJk9+wrmoUAguQ8cWelkiH8PhZz3uCVDJ8BwbaADJrfbFX
8dS+LwbDD5pESJ/3Iy6EbMwCtx8m+C8PhnUe2BW10FI6yKMr6RMhi0AwubcaWGStoqkCS+vjP4gG
e4lo87jQLgDCOg7TX2s9ggyPWRksom2DBzo0rn8iNRt3Fm5kyCWb5L/UMiSfGucJDKTbcFLEW4ci
gh4lzMcpDWWRmQTKP9LN6sv24eSj6xX69nwerA/KOXHZ89Qp+MYEM3jj3ErI/eDmpS8iF9hPB/0b
L/CS+VmJmMvhPtRT6Xft4p/8yE0JPnczIfUqiUBnhnRyYdmjKz7MJwF0eRDLXKKmbb1QZYdqbL12
gLc+8l8nmXmXhUb1m7d52IBqkkwfNBvdQ5sl7Vc6qeXeA2Xwiq7h5JQOXB3QAmxPJnXerk0n3ubw
ZKMClJjQwpQ5UbK3NRkPqvXkvUpGfYky7uGudN4KGH32MixEgW9LnSXeXgRobQISv1bd3AfVQoa0
wLuZYjGOeLkyeNmE3/d7G4jsGCNi6IxQ2xiJSqmFA6iXlchcdsoon69maZKqW9vsyqcWlK5CtnOt
476E3L95sPO6FLIHOI/kZwZcIaqBVsSC7VOCr/2CAtP4W/JueNnSoJEFIDoFhId3ZjcOwXDQjQRw
yzcvQOFD58h+jkNz6JkaMM2vBsA5IbPdCw0XAIC8NP3qSc+eMaq7Uz81WCgG2y/lwIWHyJnb+IBF
0FNopYy8Xaqnce/70/zW080RCKRpdxxNHOyNC5IKGz3neYrOnF8CW8g/1rtRgaTHEbfB1Ya+bAm5
v4OIBxhNMVj02ztE2GG/8rcTQAN6Aebiika7qGQZBmYPrVZ33Enz3ESutVj81x4lEwgfPWoZwEoo
FCyZeM7H5dIpwyGt8tL/dDDK0oJ/fUR4zvZiO6TT5gG3W9XgZPrw1jE5pg775ke4zY1fhL5Jz1hl
ASKYHkVxNc1DXwM2aKEO++qbtT/2TUPe1imd7zA+NftOunZPFQ3KGcBlgf/yqLBtMH3n1yRmRY9G
9L1GR8R6JB6/l1FwwZ0qCpclOIy9GjMx1qZ0FwWduSZidLkvQZPn+HO/oA4Uj27Nxn2zZex+E9Ab
07AhyA9caD5iXa9q6Rxkd/FSzD7dUOIZsd3gbpYplTX7AaE+VxO3H9CyL16uvPq/Rkiap2uU7mOH
1Nes9V9ajTbjIV4RMUZq/E+3zl8l8NGFxlw8S+z5vsMfxpcu2LVdu51TrYA0pOt52oCm4KBzRWJR
tuEsouWyASPIpLK/VbIfzbAANdtMLwlFA/cgojaPNO7qTkzoi4y/W4s+NIEqn5zWHI9kStUOKNNQ
+szxgncIIa2D2bzhAyTY6UNgX150xCGGxUdKUxlKHsOJ/cy6Fxi1MYitTGRQvI2kpAryumYgF9N2
P7E/zPizapzm23LXReFWuDYF1hrEbo/yxW9T86cUQp5XONDpHhZVMEcR9OtRUKOiCGtpTqSjQOw8
dmAh4J7QiXUfJbYpIoM1oB4Nr9YOulVUVJ36YIhK3qzLxRsaeOnRVG4LalMCOiUYu920GXWnPfaX
Ua/NDWtPG0WNfd+9wugTH7UTdVnLbNnHgOAOPUS+h2kK2GOEnsHz5MX+d7K04aeRwHF1tjUFLghY
/To3XJqwVUcQwOazdhlsIGqJ3HMik6UQKYQiRiRHb6Qt1tF+We7iBt7qInNpzHPYj1rc0GlU9R72
zLVd0rKdUba5CFSryEkc6aax8ASTd9IanZ9Y/KJCiR6uNpUE8CG142kdNzS/WWzhHYpXc54tehfq
EcWvs8ARjdugWnGf4TdEKuYtvrlYEjx7s0X6Jy42YF1skEjvSnHPwbPrP/aMkoqnI+bTZEasOkDs
utkHKTTBcWLhwuYjf1QUl16haTMNORwyjarmoYM0bxq2JQR3Z7pP5J0kMLy7kQ+QgVn5bVOA03mQ
8jA9oI5+mWk+LbMa9ghiEPPv2C7k06FX7N9SG+mj5ZuxEImcU8dLnzdb+oxUltS/gLWMg6MQvQeV
pa9jdEiPPnpo8MHRuYzNbuzzbJrFo1zAWz3WwOBeZUSYOEHxo0fg/v5wv4ImKbhmdIcLarkMzjRV
Oy3ubHugg6gUR1guhDcRCJUo7JofnOLNVxY0yTny9IjJHYzc/aIZGsJdHJz6bphlrXe+UsDrTzpQ
TIMIJT5CiGpy6Gi93cuwX3+4qpNizYxfebM0X+visNZFpLkXbgo/pFzkESFN8VmsiLPLQZYYDIWm
RcioUi+bR+IHHq4+soza+JSxYK56giPBRgGmBR8zfZdTX+oL6pWaU7bV40OILqinCM1SRUKG7NSn
4KSEWTEg4mtIi7ZBl0LisAWnfhfbfIy2Wed84mmLQgDKbkCeOQNPcndeR7drgHn2XjsX3dn1FrOK
1KH0j6is31k/ETAxTBCHznyrPMhMynbo7GmL5XxNTbYeMHr0Zdw3w78Z9ZoDALptuqAmrHlqPax8
8G2R+C0yjXhxMgn/xT2FrgZk52FuYFRG5I+cGrfQo5ljfod8NvGEhBYDAFttAyB49D3xsoWK4LPt
g/S/bMOTWtk4bZMCMwwgcdkS/txReKdyqM8AUWfwKP+sKP3zyiFiILya0LqXjA0JTiskoQqYOGtv
Pc19D9SUaPm4trWQZZoy+sSzdr2BzZRcRhYsX4ib6gRqPlb+gNc5eoxqGRnA7IC9wBMEqmh6X8bF
InmAHROFgOjz5Q1fc5MF9bybvKzvdyvpAvcAKBdpes083PYZ3oo7sKpzvVfWjAfdr/y51p0VZx9o
dzmg9znXULbM2E/RblK0ZNZqh5la9kfpbgDy3KBhuxh6CqBzyvr1Y6vr5G9pFdInNxOi9NrGcgDU
OSicotvK/avMzAzKyx+PcluCUhnMXhdIPgCXpzNQ3x1Y4k4/e/HKthzZPh7OxbCXQV0YjIGIu1CC
AmfgxgNWNCMq8kHVDq4/ls4N8MrO/w/OBhkWHNzdE3BfjAigpOxSykShYwOhG+JHeEvS5UqyGK9M
E3eI2g0s4F6XNO6QTSNKtCPMA0eUs+p3SrrheRi03puZ0CcDFiYr8BKDXKAAl20pHA0fUx7rV6Yj
2+F4lFAJoC6xf2wyL4WyESFdu1jLtjmTesYJ07uelJHQ2ZNIeVLnCNfm+rRBWyIeHFaQ6Q/X6giQ
qZvQCcfWLLJ7g98c8KA23X89uJeSz83e3yJMbQoZKM6w++wm7SMs6KsOP+8Zf0b0Eo5irqLZPBls
ho/Ug80KxaEpvoyBVUpP3u5Gvy134ZxwXcS0nZ4yG9elUq7Z6RhBkNsqfxK1vdUCs+/Gh6dmra1B
iCm8FfXcxKcATrGqjsDDO1B0OYkcrm0qQo1LNBRkK6KgAT/mjd29nIFPJC2UJrmYxmUnwiHMOZY+
QFnpkImSI+czX4e5q6B6f0VP0VSMcnmcdY3bahzH4BVXaRhABsFNIfVyhIISFUOdEq/Lgo+Ug1wG
IW2hpFDanOsa/ybB+P2Yqvs+2TAaUFWZrIt32so77WNpiOiujZOxciY5YC5/UW1Q7/wxOnRb9gzS
c5+u2zf2fVegXwLEr/wFQY+Xb/7C3gdQybAaMAb2scTHE+mbrppTH4AfbId5N5CvJMLS7uq5L+IE
KQx+3QbHFQtg5byU1yB0mUWGv8WfPXptV0IDhmLwQc8PMbomqjY25jMOW78ckW1zHQyTGAP8/mWa
aqwnOGlz59xZcyzc6ZYalDSEpgKO2uSylvIwdg1SqlX8YJxKco+wo83Ei+lGRMWRe38FxeDDclji
nAMjXAOhyfzlrkGO3ybx764bg6cc6qAEqrqnkAfJv5WC//YWlM5RdkJQTFrUa02xPS13oLdwV9Dh
IBirxqDbc8wTcTw+jQFK3BJyIRjitcV0TpLnmMEoKdpqQSp04Qn0vVIQHYvdBwhgmtxQyhkhcxKY
QoOV1BtGHKT01+rkYnoP8yR91I2pEPl1BUp99pGghnHrnN4a+Dbvst0Wh8kcgrB+qJP6ybPoDYOd
/WHtoOSpTfpv2IaLv8E3TLLX3iIZmo53i7S7uq7LxPRF0ukCXMbVC5oqmOxX0pDKhGoXOdwn7Qz9
RAbFU/LeNlgO1slX5aSQCuElIKknd3+DxIJ5u6J4Yod4OXIMyILo8JgWjC97b10BvLPwLtLkvHSK
Fpm3lQlZr127HsN6PM82xi/Yl+2I1VXEE8Q4XiEGiIVlPH6vMjylwC2hn3HHSXoM2037PLAxgUxg
nPABOnGaY/kGaKm6uWySpCvYUu+EIDms8chRtsNR1NPDIFtw+Shlng/Dupwo/hFQ5dXRN9DIO1en
hWnlv3RJD+hH2WMQ+Gj8pPQCuZS2xqq78smUSYxPoC1kB4pZsTe9z4sa0bx1u+7FmsAOmDzUbLox
B1cv/iD0I+YWWDJ+3HERz9bQBz/qmryNkbiXIlwNy9Q2LQXglofQ0JeUYqTFMWcJghD0QXfDcWPy
aDf6QkxX6JlPcErLg1ivKK/FB2726OeSqANA/Vc07wWgu5ym88vGxFEwApUDv+CNeNckO9Dhr0+x
zYDEwaW1eN90DueihXIlF3K8B64Ca5R5GDL7SNf2IAb2kNZgFiyGHRBv3ZH3+HW3/tDqdxHgpcxo
Dvyk7snBqeeJzzuxuEMKoAa3skKFITD3G1NmNkjCKP7lsq0AGDy2ZLfqCTHwWKqb8APhVxUqAarW
748QHQMDBrMQeD1QuxkXT1ZlNci9+pbBPefSwOnEh8e0Y0eMdsC5big1wMFD1+I5ClvgZtgTqFLv
iitAfO6fN8Khj9oyTzuk9Nsz2tt3LZbSPGRzpdZbTOCqQZFDkWfJAQgbVPnTrqu9Nyx5J5QVHZIO
mA3YsBOv07c+UB+jCa7TmD0onNslYSbFmobJHUIbiAYghLH4SvktvtUCkUqHfEaSM/HaQ4xqhaVr
HjvR/CcXB1mMTQ1uiAFbMbsEg8nnrT1gbLqgYg4sXLDmqc3iym9XSLMw2OREAwtFbx8ynOQd9sBS
CQ/E8NZ/ZU1cWZdKqHDIz6IAm+hmJ5LpPa3XuWwGpBx7OnoDZf/ZpczlKMrD3uGnDyS0e2fUIfYM
WJ2wfnWQEAK8+mSh/6oz9oIH4w53LHSW9Yj2ViBRhdeg+y6cG7A75GeKkg/XJywfWSuLUImPmnrn
rV0egW/ekX6DgIlt/81JhjtR+ONJr5Pd+9pNRbjAUiYMecIVw6Ek0mfVoKdrQlHlSXXdm2Bg/rJk
fur4XDE2lN3I3v1QX6d5sRcigwPm8neAz3u2bbe417eW+B9wJlUhT0oZda+ZCgDMkO845S+175e4
/wEfZKVeslfULZ3iAPqXCDm1QPvbshO4t03mfOj7MgWg7aZvQuwa2N39Zv1qk6rEX79HUvSeER99
yukOQpyKhIDZlftKw7pa/eip9bt7wdRe6e5OAKUJMnFtt5unjdQoY3b3K9dvnY5AJtK+pGT4GOl4
xgxXjov5YqT+4i2/LCCb6ACtmOUOkohhA7M4/gnUzhbh0B/jzT9vfvNPt/oDs9pv3WzfS488LJui
jgeIjB10YZNfgJP/AogMc/TT/w2LeADsVmDtBNv+RVL/DiNh6dNxB1DzYtMrb/Gd8w3iogBiIR8U
s7brXbD6b0KJtdDb85QuVbN1zwRoQrh8tUF8wJoLbK3fJ7X84N6yD/l3Ep0FRa8TFlYxAuTQugwm
eb96+iDUczsmr6BC3+j4ZEB0r+TB+fGOZqzyUwt54Cswl3dpg30oEbzWfDc6AYXvvy/iK04x/Q34
pjwFxeNT4JKntfcr6hiC4HvE+hxVR7BVSOyYKDjegNuY8GHSPqpGoFTEq0jQXWieb1IYDTERn+C/
i/ZbdE5DSEXaO0jKzkmcFVPQ7oRLr2n23VPMIy3vX4G5HGAAOISennKsmS90SC54xMN8mO2PF0HG
ogN0NIqeP/tZA5AFa++Rwt98gj/pjjbsN0wRczM1KK+urXr2F+9tNOSFkGYsWbtVc+JdRMIvFBJT
VCxC3dHh7GPkfoU2vxjAzxcDuJM9uOCm3LrlMdDQFtExTSvotS0kxeFpSMg+9uL/oLx4if2a7QlA
mTvqJgER8vbi8WAv2HhA2dERCcKiSF37wTzgwIke4gKTrV+NIHKz6TvTB2QXFCJqCjkFpT9fWfaN
mpjnaTjR+NHTXpFmb3KGiHaOjgN0OnX8ATnLhTFROtQfNz14pPTSTBv48QFndcXWP88eWgyx/va5
xU9SH2UIGd7YVNBuEOrlhh/nQQFYdnnjvi1R7zKLrukKShi6Ds/swkGBkyZPvZ6KGKckBffWJ+qO
8L7ygZNzbImGzvAA4TWxzbOKf33+obynzY27boHvUp2mxj9NSKbRy/0IgY+PFaBJ5JOHPK8W5LOS
/zmQmARfW72eUZW0dt0pWd5vB53MSqae7AZ8iv+E/kvqmnsWRcfe/4tkf6GeRmDbsGNK7oz5B9VG
Bc64gDciDwIUuqqoMCQ8j35YASOIGDQn7cni09XJsA/kf7b/bw6S/Ur9U+qJvUfhBkyhC8FPMzbX
FR0RDVQentotEok+zZNe3i3GbhsAu4Ck5RPZQL96kwwamnADq+3uwmjEH9e2u8AkVdDgAZsajI7x
zlsyBLP37gRt8g6VaFiVVBUu7CGJTQnNT5FC49O5HivPywDqEHzLldb07ML1mfbmmc/0ETqLqsf/
a2528RAfgT7eQNqC0OcelgJCMOJ0uNngsOt6SMWysPAA/IH6QxpEt+Ud2wp0ixzo4soGQGOxgE2P
QJeqLSpumqLN6ENCJKR+qI+k5lgHPhZiVhpvhoSRnkwPIVlfmTTFV3uvGo1zu4OYaYayBNG84Zyn
iGfrArQddzaf5BXyliIEB53CpRDX/2Loz3haxVAVeP1zM6VVmA4AFUGdrT+sua2AYw51bdv9x6T3
PvX/fxV24NJgP4VyDF+nwUg/qeQzS+vXbI3PI23OlLYl+o+XUsf+fRvS3cSBP4l5p2K+M1AJbpnb
4dfzGf5V7xFtq4j8Or3sUal2AYT+bPGFJjeawX2gNufCrX/OQHTBjV+QxjzSjhXQ/lReemNYoS92
fKf4+OAaV2KBh+R80SgtoUFhFDp2aiKr4XYdwW+151MIQ0jzBI4fORbLBDHIfBLZgEsMFQnAyAVA
iAkHRIKYLO9pQlEI2JVzvbr7MZh2dcDLxEcmC1aLdLiy9F+t4cUg5mKG7zVYDwQSubp59HxzBdt3
qof16lpXRZgAZMKw6rYllh6W/HrzX2OeLb1hiv0L2649Eo50+0R18+DXjzZgB9M1VxQT7ryoOQUI
lFXebvElnAsP69ZAr/8m05+QvPUWYzAbTms6Pq36L779vh3Nk4Se6QrTtUEs1ACMc3JXDdSOpx6Y
KFuxCKi+PeiNQjPHrjGWnwGmgm5MT8zf8sBOew+6s9EySNagqWFJSUeoppL/KNmR9ZioT56eHSR9
E7h8D29TQzkUsWIvubzvEpDeiS0QSZ33QuzMbSjS9DgsWUWsxNi367zfjD4mar7C7oULfsvHZD02
81bAhnfg4CMZSNwe3JUFI59RcemnvwkXqxtO8PD+j6PzWm4cSaLoFyECrmBeSQKgd/J6QUgtCd4W
/NfP4bxsxM7OqtUkUJV589yb1JbTRimJ6rM/0FG5fH5tN/abjqEEEkMy3McZ+VpPCaWwIG6UVzcf
tu04+IRKrbtevYXDuIbYW8eg+MXSnsf5nJjar6LL7ZToSJjmtnXCe63We2jODTOk99KiEquiQ1dU
J2fKDziavCl1btIF7LXE0UhbX5sF657FCUvDanRCL5LGu1l+kmr56cTucRjwFLjhi8IgoC8MXx2s
S1qQxharqAIY/i19PUXJpnSyU7H0IbPhAZywioPUeJTLvZc+kCbVpWV2RoYm+HeGCfKzL7KdFYmt
2QD0pNErzBu2nWzOQEXU16WvriXRmquyVpEtFNhu0+UJFSPdXZIV2VZP+msaueTX6OI70magPZ0c
6EoWf26OOSUSmG/qKsqvbWi8gBjYPGePkbhj/LgGG+SLknB1W2K/cQaaHHCTLln2dhp7jRBewaM6
QYaaWffgn5Aa43MZxZtlinel2VDUaTtHLHtCjI8L6sxqCsvdYrOqvXW7FUuDt0McX3TRb7hldkuh
rBV74OwkOjetVvGs/svG76H+hox7c/OPWjFfwibxBsXZKZUSzCpHtrNhj7OX9B9hFG4KkJ2RaF2z
i9YTjOVKaeN3RaR7Gzh1zvgfYu22cP0s7KrUs3rVJ6PXl8qt1rBRVYYAIG2mlWw4fUzj3NkTEIut
MGxy6hSJgo52tDTkj2keL8xNTN+1uQgLU/+kfk9XKYlSWDFibZuWVst4RSiHeRjmS5tPTwq8eKC6
fFa6iD/TufgmWOOjb9j6rpU3lpVuml49iJIJwMhCY8feF6p5cKki41Dba+O8kh3UWVtup9qiMnf3
aRJvTMQFsNhtKV76vrpI7D2SMZOSml7DhSTceRND6Cylciha96TC0xrY8MKItdANvREoQVmWVz0c
V5Kafl70p5DdVG0rtszn11YZvj2WKi9jdhn6x4uuHCcUelq2u9pZm17P0lU24K8XDuaaMOgthnG8
ojH1apIDuSEsFViKmgEFaeY668x0bdqM1fNB2yaOcoK02dHF7wn6u3Yx08DBfCuqjh2mIw6kSPt7
7NS1De7KJPdnrV4TXYQphFy3QvPK4qUHf+LRe6bQoZhk1Vv8k+bmSz5MVGflelBw7GnxaurdjdHb
XjprHBWPZuIBk+sfZZVjHWLIZD6Q2spX9P5jsCZa96h9rMHg66WYc930GirjCvDPoWGZj0UBfpqk
uZ8b0y8drp8VDCtj5uWjfVEZnptJu0ZlXWchScm1g+vs1oz9IRwpCkbNs8OI5zo/mFT/epz9NUu1
m2YrEI+AXHT+wpkpNUjgySkKannDawU1+A0leirsaaOO1rqdxm1rlns3l3fSTk7p3KJilfu4S7dD
RzXW4/Eq6vhVt0wcGkB1KQdwmAZj7l7Nvl/XnbrO23qTlw4ORX2VtkogCMvr5oKH3flQ69oz64XT
GVtSk6/HSoEdJqcfhCvW+7UM9c/Q7Pca09JaTTdaFm8jFbK4aj1ZmPUKTdzWs92D2TXHeD3g6sSg
smah1U3hxu9R8jMmBWU+byyrfx3yeZuH6Z482sukh8+sWOBqznjW1bWM5gPhQGy/RVSjIElcX4jy
uVfVrWEom2FsNnU0X6t2DCxFbNiUPLbDNUlou5ODtrz1TPmJ99qkHA2kFhzHOd8RXL0uJDfG+Pdw
JsaqOCl296GxLhepfe+2dBShuPT9S+rKwM5fqV49PV+AZNWNyJD2UAYdlMVscVeaAQuRMrF1cLKk
KEq96mv1P52nOqnjDbD0Cr8Nilftuy1ehoQdcGp6yMS97tIngI/NPOLQylK0DcTvSqTYNXh7cS4d
0sw+SY2TiX1Tl05tAmooZhMELcyRvjWp8tqu28kYs+3E461o9ZasGzgzg9E3YgTz0l/yB0sfh+tV
JiwoWJA/reZg1Qs0MgurMULplS8V66l3F2J4ne4M2o6+xpTmUgxF/NJwJDBMgY8znYZZlbT9ptDg
vJlrbRN+0Dp6+O/khBQzRPWC0an2lDkhKMFVUk/NxJ4lIcdkkeAuDtNk8PN2B+47YL7kOnDSZYCL
dwpPGLm9G/RI3aI1xb6jGW9YiF+XEisVRYm5dugm1nOLQIU0+6Y0brJqNKDRqO0rOI/lubarbCtN
avtMLMoF9P0dmdf4ZTzN5csCypVbRD9RV3lVaDzLorlMVv7TGeFfUmQe04jNaOn8SthsCkv3jISU
pXgUTCqGvW1/iazSNgT9bsui55+bdylx8iE5cwQFcoa9NNzxoDfRVxdaH9FiGOvShe3voudlGDei
gdnSFJreKOimPmClyM0Jy5eGQ7MXXHx1t+OI8Is05L7gT8jri2kNq0KHV9eHoLGSXam+ApHfpiV+
mqNp1QomlC1uEESNVLEDh7GPsKVYxcTArPDBnpi0rAxFuRY1W0rJfzeG+vRIY3ErCpQWmZqTZNOF
4tY5/dosJy8MiSjUHMxNHAaKu1qGvsFtk9x6+lE0rQ1cz76BvzVEux4gllZ6mTdw+PHjo7hkgzhH
Lom+U5rfoix7EoLhuos5rWyOep8G8yj34+K+DS2Wyrb8mdzm4vT9kVvSG9sqsEPBG83lNzp4j5nc
x532qoUx5h3Wk5pq9lvwzJmp+s6QAtu0dV8inmD+jU1EywD5xn1caYwtSrYM5L5TVRu3DlelzNdl
2iRrDu4bHg5UDXi3SGc+NTdbZsm70sERUZSY/hYvLOYvZyqfZT++DVZ9VQzHVyd7D+9CNF/65Siw
taElgr7mVWjAjgsw7wWMW63lVuThsR5hRMXkJF49I+4kxU+r9TrOrdBa5bL1G/Y6rBRVeUVnvy8L
139RuJe4X2bQJGqB6hQSZsDFrKz0hNGxvWM/HEBs9zFFn3b1Ets0guOiBMibgU78DHPKTdzmbzUD
A6tKNpZRfXcJ0wSj2Tu4qzENfIjJwLaTrHWVwyGxD31TwNoprwk7bFvxNtvJdiquhtpttZoiQM3/
sa9XX820BEY23BfNuj++/ngWfhKJ4+PV6Bi2RVxYhLh4aZsfhMPsJJH2n9Fr326XBK0Vn0Ur1tri
9RqdY4aDSyvB/qbr4DjTuu9OAkmk7ZSg5+smFnqHG9hPDfM7dJ2r0+l7Ixkh1l3QjDwg4GFvxClv
1msHq09iFUYGZvgxvnOs2Y95Y1f5ZaNsl0RSCbcrfZn9CE1RICjlwy52kB5jBZ1t8eY0OicZeSfw
LMw5ByPzuvBHkqYcZ3Q749NoMaF4OF9itHr9PNPZthUVuxKA6/pp3F5K6r+hlmsVnqfO/5JRW7Vq
d3T4vZbBvZSwTAVA50rL6tYrFuWtbbQrJ/T7QjNZFeXVqRVsd+pzNS23XDjfDzu143b3SsUD25VP
IzcYkKc/2bT6ZFj+xB1VBchX6WinCFeaOZat1xYqFzg6hasmLHrg0m9cX1PLXV/Uu079xUCzMXMk
knyL732tDURatjbl59U1sVmxENqGMwyPIxhn7mIsV/qznMpzrwyPROmc7jo7KmrNG5LsYwH7Ehch
veyLHMNDPCw/eW/NgZvJdC2qgb0Wk2M/KrbQ78acCY3aNEQAWAvqHN6VPHKLi6rVlW+XoaSaqznY
027aFEXoUVtSMxouk4U56MPy1U6iJzWpXiCZLm1RvViL/ExSAD9XvfRC2UdcywyIvtrpki487Nh9
RbesNfQA+dj9TOAn6rCsTwzY2H5X/BAfRMMzrVnyggEjrcoNUMvHIJJdSpL7RubUcWmpa896qj6j
WN7VpUcBShvnHNn1Li6S6jp2hVjDHBBe3/X6lvWdaNHDcICb3I5Lubzk4NvqUN1ztf9VqnZaJ0v7
b0xYfOmm+l0rQn0lBe+hNQAJZVa5JW2Bwz6p/vUyD4TaH6fKgM3L1Psslm7lNkpIdOH8L69UuIfi
ryD1AfkRAybx+sg01t6okp2RSoxqyY+Is2gTQWuv4u7h7mskO4e0+aAJa28jl7a5/cnYa/EJvvYw
3Hh5HZeBpckbLARk6RyqQW0hNgM0b5xxhtPR4q9ycLEeYuYtnC2s+9Ho5GYwaQUKxZPCutB43Umt
fFG0IvI66ZzIbvhqapY+TN5cCbZZlSHXTXF80PFSS+61NLxBNEeF/JzC6RBnsx8CWSAYmM9m5p4J
3odKZEa4yNPowE2o6jeGhfWYDXDLbzoNdQuxgyeQTnn24wx/xIzF+NE2hkyh40NlcLHE+aZRf2Ng
hVUdv2Ne95jiBJrbMLZLNm5anRkuHSU+TXc6TxowC1/92uhc//9c91LlpadDl7a48zYE9awFIRwV
xA6XTQXnnxBBMDU8NRh7Sc3ye838SKPiMpraredVKFBWCNAaG23ljjsh1sZireMif0piDUpnYzpH
0QV2iwpOn6xQIAuvS59HxU8maDU2ua1Guq22PUzixJwlw5JvxX8R9UU03uIkvuoLDpuyfXYH5zZM
yzkMMQTFVFXJ3sXlRa4md0BiEnJBBxMNPaELXLAM/a0h9Kz+GkVn1UmCun7L0/dBvJflX22mLd0n
ybeVQuozE8RCzGc9jLG885PdfGcatZehuauNHRRcLK5+rvgzoi6kz8c/uyhe6/SnLh22SUXuSgdC
sxItbEU2kvKQSbiwF5bQnJzoKRV7OlUhbyXaFFK5fpn4O8qTOiOAjMw9yx2u9DUMKYVedoiw8SX1
72Q9vjce3yneA6Gver0Hav3KKRpDuO7xZAs3mGhx8fOsCnTFlmRuOZ0ycBVCrqizcpsjwroyMHFU
7N+T4UN8juzDKQrLS6vvEH9KAcfJhE7vmCeUKxE716y19vP46hKoIjTTN5GPavGd2+0WkAVvI4Wu
O57ckG7vJUmas+K0HzRZx6kz3gG2tybxsavZjq6tOX8mCkzgcNMIkIjes2JaafihuuxlUlM/r+az
jIaTm1F60I+wlTgY49+hehcGNgH5aukEn9AAmwoJHqqFovakGhdRGYE23IhraconOPyS/g+uwMT8
AWaxmNldEX0AabFVeHcV+qBGZrtYg8pPjAPznVMVJpgOzHWNaCmaiLWUbNvTa17Xgg2lVSDB+E0y
LxLkyBJdIOqt56EkY2Iwx/MwjjFlInAs3LkON0dKy6VbKmVV1PkpmpWgCm+unlzSVFs7Y6oHuLxu
jTD+lKh7T+HkWobCkaOvm0b7Hprah4+j9cXAmmgJeofqDUnFV2F0vylBbes+NbcQre2q6ctvRZmv
dvjPJjHSNJT3qrGIWZknL1vUfedozwOGLyWcN0zO9wYEWcLlObYAHfZjIwnrpechfdaU6eIMZBCV
Rr1LpuS7TKKL2r2XElfx0mp+2sy8mdniJ0vqPGvDwCxLHz5mN/LDOHSOoWkM+zATg6embeEXdvOG
59gmscFaAiHGF1WzP4esu6d4HVeTgjFpmDs8HiL7STRjwycQSIXbLM+WL5q8ra7Z26HttvyQbVWo
OFUdv8CmXy3Vs4WXDjEOOYf5xQywe8Sgsc4YF/ddeDNdZqFpnv6NkV7t8QvF24WZ6whyXuONyGN5
V5zEgtyAv1tNuhtexzj7qXR7XmFBAfynBjVDhd6g605sx35UpEmAHLeK+IIXc5R+ZyvN31xPCQYw
E2TPiNS7ifSjVg8YB1WgYSQ8Dm9a3qAwmw6rMmZPD41PDXcjl/Todap6xlODqUKmFz3lu+FxVrL0
NEXOmTiLLeGwQO8h9a9+F2X/ASGzm8smCLNkz6Sc5yXdPAz4IT8re7DqJclE6lNl6M/ppJ+XuD8l
CeuB6niHVffc6O66M7NPi/KZoEkFrCTZjb04lHmL5XkuLiHUGDZonCfqR6RmX+XDdSFC9sgso1j3
5DjB83hj9xOCSkzjbjZ11M5jC8hglxEDCPul0JODkDoOv2Grs/ZA10EtcNUmHMHYRG5hnt2kLJ9z
DHoZ+ROpBS2nFuvKrjcJQaBY18+DBtzZRM/JLKjbteeOZSNhY52Zx++R+/9g14A1ymCJ9Y006Afh
7BN2b+IHXPXKP1bMebXSXMChLzFGoUiIhgorD9Jc80cLb58o0p966OMtbx9AM89BIn8IAYEStkLM
kUn8JObOZSEsOEyP6i07AKl0MxkxzUd3IQl+E7pyX4nkySLTgQx3Xn1HZRpFHdk2gTL+FgwYam3y
ZzZ3Fdmho8oTWUpzFrEGpjxJi6CjuQ1sKvk4K55GRgVJ8TDnol/XtUvn3287Yexaswo6zYB+5XKy
6QHmmkGanJlQ95wsJzPKPyej9ZQIEYFeUc27VWPR88+vvZmtbRtD9FKuQ5YztG3ku8Yhc5q3kF8n
xl9HqoDiFZrwCFHY9NocVHHMPAESgbEnoZ+nJr1bUoE2IIl2MTZTsp2ZwcgiZC5kLIFiFvhos2By
VfoZ+1QNyvNjLCyIRoJC2zSJHw3p429KEs1XpTzAerF13OpWTMr7BPjDaYXfMUYG5M1Gq6AZuKZl
/lm5H/1jnD4xmkVDeODHmzb9S0zLU9LfwpY7pxkfPgcfnxUoSLVqWgHLLIM2m2EHdKy9DH3TX9kx
3QljNo9ZH40m/y2D+tM+QtfehMOQK2UOvmBstfp7niDIK0Jjba5F2DTm0+ghr7rOqzaaX00vVoqM
9136FjcfU1vtTHnPlfit6cLPGEZY5R3MIV7mUPfp2bakBBxDgyMWj8OdpmitPryHjEmyVd39yBDB
p4rvk8zIqdnmsX20muLXrtp3MPiHEvlax8b/TSD0O0jVxNH0Opmanz1y2/DoRiJGqyErFPPTaTHb
/UwiQi5Zyifzzcw7sTx0IHGl5F9FkKMurqF+WfA6MJmGVo8x3YwcbSUslpjnK9D8OiVaKOJSUwuS
SqZ6PTDHKRBSRFMfHt+53qHmlMq5RsDVpXmIwvo9VqMd2TFHc3q4rAhrbPJiXcTFtjJe1A6n/1ge
3aRipJY+15Gzwbf8f4bIijCsN20RYJ7KMzagizTNbYqclSTzVYfL10YovNxiza6ensbQfq9VRgoU
NWrBNIupObkW5La86LUZGGzF7TrbWwTLuBU+DP0xSywnyhx7DIawYRBP4weIlMFm6kqUrjvUT0nz
NszKZ2WyeMYQEx8a5sOmrH9xGHl63B6J3fFyUWJ6TPlLia2qXSNdT/AjHnNb+3MRkoycmX2kHcnr
AOKHnBlhMEZ7JoJLfJB99EW36I1j92kj+RlheIoSTjQczq+N7XwW4bgjigqZ/drmGATnfyEPUd1c
khSb/Ogc24dBaJ6Omea8whSKNQHj+6RpbrK7Wk1z7fTIKxCetQz/VTaQNJSE/T8F/cRVyLJxXbhV
pkL1kt314UVNukPfw71XwyXUxv2YKyc2WR7jvsUE765dV9lWQj7JQnuKE+BwBX81w1BNBXdV3auo
v7CHaatsZO7ckmOyZocSeopi3JBYBz/FvMQHSMxMm2FWIR3uy5YU5K07uA4xKGp4LOHWjrlgp30i
JttfHPlWOKrPp47OpqWXsnrrBvjAaL4lLbfnoqr7BxHXttcuMhX+epO7kiZDXUKzgNCS7M2tnRVB
dkQMTnciYI5MEHbI2eyLmpGuMGjsW0feWtX5cDNyG/DCcy0p9qcVDj9wycFi9Nd4nt6HaDh2UXQc
LPkPPZj9Nqby2owp/GHla4t76YF1JWlR00Q3WtM1xVNy0dSY4mD4V6o8DU62VF4vKWsd23LAUVIv
6pQTDDGphP0nE3hwTN40HGzYbx82n+odx+gDRMHcZw8Pyz1dc9aUhDuifagL86wK1SAN3IT5ZRwD
vIXMMkb7HM4u4z8n/kq68qJaMSF2CWmThVqdDRi8THPflmh+MrJpl9g4pYdwExvxPTPuTT4HHaWu
hfFUn+VFRCDVCy4wy9nr9XBnOP+SmPWD9G18mOJXYAnE9EtDsU10gceTi5DEiUIqTGBmBjPD/jdk
RqGMkMbtFwznNomyK3rm1sr7g0v62SAl4Qf0rYpm7gswOo25D4ki481ogNuS5TFwsrSdhWd8Ghmk
mtN0mWxkUnXqXl1ZfmdRtrFaAqbyL0mT2kBrTqOrrWKrv8HF3FC4Dq2M/ap0rmOZ31oDKtM0M19g
MIJWbK5up+1VprcNTj0HhcXln3Wc5xZ7dRHhNrlKBk6V9od6zq4zOF+hMZ12ECyhA6+FndjImMvK
FECMS7EGHyciiWd0NsJgsFoIOGmOuwK5Oem1fSIYsZv5s2rmsHAJxy78XUM1jlBnQ/X3Y02ASb9V
7X+5o23VngSxuSVuLjwgi/CLFq+DiM5ajvrd6co27Z0gMwqCxdynWJA5g1X6YtrJgZNli7n71bKz
39hZgqjH2FYkl0H+K2EjH+qbDtGO4dVXBiOgoNnaPUMwdBKV/3gY8+JBZxo5m3/E/Dy7RY3LgDpr
EO7rFPEv2Zg6dGZz4VK9WyE+S7cYdoZh7KKo37vpJLxxaF9ZII7mOZzxhW1rOQUgXzvo2Es6d1vH
lEc3Kz6MnIKVmJx51Q0Ui3n1nen9fezhH7ucuVLUja+tLk4MfwsqdAPf2nRiOrfNVe1Wh/ZVl9F9
ebCcNDqJVA5qa55qpUIqJPMFJMQO0WgqE09F3oPN9s4r3xsskdCoCzpGFAscgtmo0qPKQaXpEVAd
Iv51/RO2FBbZgixzY4eghpaytJe1/lilOKQQOuWY7lLFjXJ+TUI6XNTrO8X3e7vM+nZMBm2iikmp
NQlrX2NAjj5n5g67ZmhbD3PKbSj41KdeMKXPJQhvjGaDDb5goovi7ZksHvotRjv34kiG31KF4PQl
Dco6ZhHYZuCUdUwH5+IgkUCW96mJt6VVnLk2SWfJ6oNL8MzDxzGYPaD73HsyXNC3lnRHs7dpgWvx
vw7oPuUJL4BvV3SVtd68VBPiud3wugytw67eBcd+0lv/mNj7mLeYgwyftQZcK0f9DSb8K5Guby7k
HhLBuzeWaCcNpiNE5X+38FEtx6aRJ89tHALshLAWSc+zhDDBqqi3Pmn36HryPk9EjZstxSiLBN/S
2DxPhAtsrbDdGmofnYnATDaKku1ThWnskOsnGpeT0WHmj0UL4fsA4MhSvEV9QtQkzSnIm5/2GUrX
2Go4++rAzaF5Qvc2t0TjNUoJoRPjUdI0e8Nb86ZOn2rHd9C1Xw+7XCE5CCuE666rrwbv2qplhBNV
kNO2LX/KGuNYuTTPTJpeCSTMN8T1Pcdy+WaSg+17aJ9wyAVhVTlMihTPdgkqiJOjHCubidGscwOO
HxioFH+pWDmksZ0eLZiccEbYeNl1TklXedWy/KUekB5W2MM0DET8QRbN6oqA1oKncnnUHAO5TvPd
jdqd2ps7WC5cIWnoFwViUGRi9qgIefIVob9rnS4O+gJqa0y0PwtW3xXpA0SZEb/ujTwI2GkYOYox
fLZqnnv4jfcSjyhoiW4RIRuZ64rkRUZM5E1Zv70Y3km6xtpCr8jz7DCwWvrI69wIf8dXRX9vWS+V
6fb+mHHTakrYBlbZ4IcjGabEJIksZ3vNbI97nWg5fyy5aeBpcZerJiAQ4qOt88mV4oOqehsN0bud
Dy9FpVyKKWLcTkmnaN68JL4DgtaiiiX64OtVei+N+Cb6wQ/xl7GJ7l8xVheW2MCapG8h2QeYaz4J
adgbNgZ5HTimVN7sDnrCUI+Lpb8nCm98t2zarNwTQsHsgCMOgSaen4nQIM+FkAwrpC+32QpS6aWf
8XY4OasRiLQ8tp2brmct3Kide48McbJaFmVSkqlh8R7mr83U4hYg62tsgRmrD8ceXgXdXh0ZO5XE
OyoIwoBQ8+36OgIdqY5xChf1zHPLSxwzUuEQclRjJ2fjWDWhRzbJvY+HexQuXmtETwR8kLfbrnt6
eyOkr9Hnv8ZEpegy6Ww5IV6jcfhatOi1dAjNKisSZ6ugUcR6eAAxdr8jJGCtIXLKkUogoghGaq/j
alOgKGdiZUXLt0kprRKh1SvdU4OntbbQ1sY8sBlNpHNymJbwSVHEk0am8zj2OCymnc6kXyKMSo4+
lwzPsbVP6rIQmdV7JH9ulIVoCPnk9taLRZe7jHFQqz09gnzKsu6Q42lk4EhtnY7uDanJJPWHESkc
6s5RCZBU6gc2/xEuEUP/WF6nodiL4tGeMvVQo3SvhvmFJRd7SfgpM2/4iIHiqkLvKg8dptksYrSt
jZu0/tHzb+1hf2bBXE+ErsPkt0H8g4t38zsVbLpaekdbWVwqC5W82lfHXv9zeRtMW99YtUKOBqMW
lVDO0Dz1Wrkx+8nrkmbLWsRj6Rh3N469xIaNJJSsTyYOsvRNsftPo9EfQC/JX27D4H0C+pZHPez5
ICpqAHK++xVfEIQrCRV72yyIJVZmPsDiXRfV3qomxolyi2l1kw3Jh11kwSgQhgdllyZ4Y+DlGKMi
6qqhc40XONpKlO9qrj1pcU/MKTOZirnxphsoqDTMrFNSea0Jq2+TFayAi6TKCfQmeKBJ5dwdUvsQ
Ncbdok+s8dnMyM7jiBjC9M5e5DrKnFXX8G4kyc1dsGsC5hk2biAkB7KxfSJDPTvKd5YNYUupkaeP
ZlV2gRa5geVkO8pF8l3s5TnOeXCsDA7wQXGxp4JCj/QdgB5Yu/WAqq1T+Qo0/VQhXtasTi6mu1HG
R8NteSeJB7fS4gMXLqVXO2zhaohnT4LIgcomqxUb+WdUJFtn1nxlss71NPgPH1RUFMcsH98xBW40
crgtfeQCz6WX1DRHZnHricioa+etrP6EeKkim2fSxU3viIuaq8+WUb9inOpWk9E9x7RylUKW4oDJ
smMSWgxPJDltJlVbw7XesS97GQdRt0Tv7ePitnh7ZEKaK3w0eelBBpi8sMTe+c7Vzq/LV4K/fNd9
y6sW7IWUJZ0yHuJ17mfsaopXk2DMZmBQGO1GfeYjWgad/jIqc4A4u27HV4fJhCuJZKiP2YK2YtPu
GjhxXAD7TF2FcQ/coAZt0W7l8Fkgf5YY8gYDNphzC3vLlvH6F1Do3+zEKBmlbwBW4Yd9t5Xw3hDr
2tjWTo2UTVX8djzDGXwfzutd2DmBPiErQdkWNDdOO1+Uguztcvih5f1uHe0wzjocuD79De58tjja
ZhemRlV1P0FmzWo4Xw1uTkc4KPBn59N379Q/pulciX1jNMHudYMHN20qP9KX5ywuAsmGt26S25ZF
IxZ+RyfRgqJumInQirgF05A20CUxU228e8wEskzZssLzIi1iuKJ5K5vpyVK025ylW3Ktz6MszqOi
7LtenEZMayJJgmV0Nw5vt6OTf8knHs8oKao8OCFBTdxnNMuMJkZPN+naScfEYOj1Cc9WOn2YkUOH
YaKkv7jx4os+9evW8ljdQDYIe2AID40XZxexNNe1P/KcODD+K3HwuyrRDiFCc1tG21kuRwivPeaT
A97dU0X7qk/FEz8ZMdfZzPTKM+x9AZxmceYQe3YKs+i5lOq2qyV0h4S7ght5wrx406oC4669Xkzb
q8bo0OPb8odUPVide1lsB6Ng6MvBeO81AkXt1q/QVOO63uvMEBiPjMZvXwnfilJ/sna5Xp84yQnn
IHjQFZi+MM0V0zUVcQCws1fK5SeMpQeaSHQ0ETMDz2LZln63FF6dW0e84YembM9LPf4jIuSWEtpc
W+0hBlwuH6hnZFwnnPBOyCRSMB/QJ+zJqWdWmd9q0dYutXXEkMhdnIMQDhWioMb9VbX+sAxZMBis
xETECNnVxh93MOL50rnZa0xX0OJPELiaRe8W16UW4kxBNm8oJkwGlEg/nWMFqmR2SYT+5yz5f9kM
M5No/EVyWzuS4EhEmbhCHS+Wj1Lpv7uB8pZMPPI8jlKVJBfUzM+G8H1R/iPtPJZjR7Ys+yvP3rhh
DQfcIcqqehBakUGtJjCqC601vr5WZE3ujaSRVtmDnDyRTiAcLs7Ze21tGRv2XWJqu84blx5Cizge
HwxOdYMCeEJdd50LL9pK3ChW6nezyoSlVBcIDTEMzdyiv/NSc2mNGKqcODVnHa3fBLaNZ+NFDlq1
oM3G0cGjP0tmQfhiyGnpFhamHf2yOzm4pR6sOtNb9ZzsMj9aZxn9H24nrawvdeDWNiHUyaRfqbg7
sQi3tojRPFx3Jlsn2vCs6Z5seotTna2TNLp2kuYqrF/0KYYslRFmYHa/4jRnlueXg8nkKinOEAnx
GXn+E/fTA1UPlEemeDWa5g0U+7sQxr1Z439ApQOtjJ961mC7n8Wcy2XA0hwp8ifS00wq50U63Tqa
5LYzrKJkWDNJ1r49XoGuWPg8Phwk7yXn92i7FM5oYDza7rhXwn2zJkrTej7d2JVxYP+j141gV4Mt
65RvtY8nX0tWMdzhCa5Fk5jPCGGfhNvOc83i7DvhJa/WGrlNeM5ZS6M7e0K4bmXmJg2Lxdg0x1ZG
z1VpLSIFOF+P+yXcgMtemjcKp0Ge+ouak1BkpL+6Qjl8bIhdYiPYmUb8JJEEyzhdo7zf4g9YQ8fC
6TltDM1+i3V35qNioYALjJGoCdc2Y6iMwd6n+V1M7lOdjLdJnj8GeAEHEN8U5TFHZIjKzEPGbsLp
4MqKneVJ7gfBeT2awbLp31vYhM7o3idJ8pLKbDPBdLE7bd5z6Y60YiWo/oJY3SmvRsyIHwOhgJze
9fQlrl8jSIy07OBzp9wkodK2Ny3nNEoQy6AiSY9Z3yIpM4Ib7qMLJYtdN7B0wqDkjLKL+/wdt+k+
QflkcLVzTHsdkHNiBnKdk4eF9WIblOYWPA13HgxEyBO6upy3fbhthc1qxFA1Cl7AkV3lHaCiH8ch
XWlVf7BtA2thS+5JemqcwAFZIdLYjDnndGCjkC2WkxBbFcOlHv6Cb+WvbsR67mTeTHea5zGitBKw
6zVAoSf6tIDkhrDfJLhindpAEmVfcVI9JF6zBJu861KKdPTYGs7DoqHH49qLwaXxQhQ6HfJ01cTp
ySF02WAl0ABP8BTMbgPAg+oOJmrK2jkdErwLKHAvVmNCTyLtwH1GOH4/BdSaY4p4OP2z6W4oUgrq
UMl96z2B0gT+eq8N4w2oMBROyOwxFvk6bd0RY74AV9jZiMF0q2OqAhIsLYzM3nsj4fYm6V6a0Spq
zJWGrFCU3rEo60utie6LXNt7Q7DMzehJA4aY8Blw4TsZKdtV5KT3tLI4yBQzB6bbOMllNIyPoTTA
V8Tz3ixRzSdHpC0LS+BkM0acp2O4lsrc+SeeG2BqjqUOwp58ZRVyUaorx34fwDj7rr7qsJSmIWVS
LGdhmB0iKlO2x0XH4QQWHorqng8NaednV3aYQNAlAU+QPo248sEE8XdSWVLHc7CijlOBiAKtsx2s
+mrAGA12zSAFJKbxAUFy0yGaIRztahp0xIDpHJ1GMOO3T+aG+UoTF0cGe2SO6rBDrJYWFu0WdO4R
pzNag325jXqwYraxdl0UZaeID41qU6TuCSVDPIDLzXinok2webKpreioIQVtilkZvHCwAL3YXBLE
zXwY1jpZKzlksg43W028DGbCCNlSQGJBvadQ4NzFSYIEfdSeyJk6uEAPUGJcjGBBW89D4aoYnCrJ
NUvHg25VCGXdj8g0V1nWQFkRULmFux+5nHBo3DhdeZ/E7sbSp/VY9HtQuOlsTBLoIoq34bACtdap
k0ixrQPUZMhknmj2lh4U6+SA6KuY9n2B8AJwTr7QZX4rU1Yl5BbHMM62Bd9nnNL7jsw3buobIwm2
IkFpGrTI45ABCRxHTrnTEpdfiBOESSYK2DG8kdMhnSgrTMXG9bSFUatHYIgReqbswmM31jDzoDG7
1kryX/TnE9IuNttVXaONDnG8e8yJKd00ebjuO5BSdKcUNYGgov+KGGmayEtgAiiHC4mbAOLwicKZ
njXAyKpojqJKQBumNOvtpaVeWt3f9YNxdJN2ccqtESac08CY00JCe5Hs8Zeta9WtpMrXpv6eOdau
D6qlSLSrwuwvLMuZjZ28bl33QCuPKKJsPUY25gW+bX9l6tO2yWBZ4lUYDW9hW1bNKnJNbsMyF+GV
0MaVjd0/GCl8lRaVjpS1wsQabnH/EbBX6AcfsHbQ2O1GuiPNoqz2VKsWKhyXDbeKIGA5xgpieuMN
+tp9ZLL15XO9ji49H79zHINm6QnxQEaklCS+KBzm06guAyO7DsrTHpuvHCu5QJl8FYFU90E8jVl6
zKNpm3E0if3nvkFUblRzg1gZcJ8zHa9+L2MYN+DRskVdHarUW6nhtlFAWrSODjIfeJJtmdTwZrM7
rkYrEXO1OkQl2RKlt0GKudSzXe0Pt3ky7TUsi2NLWdGCGoswQ0cLUpfTAwKlbRVSUunEFcFvvDqc
x21/YXK5jrydRcV8wptW99OGNv5N30AnGrtjyk0KN82xNbZNZEFJemnotLctgNyeCn1YfrScpetC
MAOdg0s2BL1nbiP9ukA7LJCn5Vg9+xweCe0oz0w3npz2AEoW9KCWBlLkyHrMREBVkVk+eNs2QDFX
nY5wnDDkRaAny5S7hFd2zLfPsLm0bYrHcp/gWmsKArIBTHGKjrmsCZP0EqZjAozzJPtu1g0SKgMU
5OQ/J6wVDjAsf0yW4yDXqu1fdFRaHRtmiWT/V9ZRKBGYHtJhY2Q3WnnTZJeu786TzLzwJ39DftxK
Yb0qSgS+7bD7K8BoYjq11wrgbiF/ATGhzBu/glPcGUH5FlCErlIDSgBLA76fGi+Kj2LEh5HkU93B
hbsQNch5NqITjt/s42XgdKu+voP9zk9HyaJK9FWf6x+lXr4kvYXDjOovxcxuVcTGkTooVA1f+9Cj
BIo0RBohI+7R3QOET7itkyCDJixuwrp/YbJQ8zUbbzmY7dJoKwBM9aPvGu+GNe5rK76kgfVAC9BB
m19TzJ7YjxLuEFi0Cmmva5yn0k4W+K94zdWJ+4I2MBWYelmLJstZJwn2LHuIb3H6P5qV8Un3iC2n
oKtBy3mrAuueuv5jM0Yul00y6EsU7R3ZGhNFIjSXSFGrADJoGFs3pU1X3xRcVOU1SoVl5l36kLgK
l/tPy2V4AqQ+0twHV8fnIlWxD0sSElAYr3UZ/soxnJpm+TzSymSKFXf4FsC3yIH34cUZJkpEP3pT
07qtJgurZbYxSw8Uz4iPiiXoOXYnMAyEWFFYYSkFOIkPEPiJZdeP/LYXXho8d8S60YPqoYsrLVnn
0xQ8uy232i4dEG/B9l3CsPZgblF0K+wkvczLXh2o06ZPhHsgju2wV6d55+yiLm9ArrHFRPlkU+zw
nmqPYACR1Q+BhhCO+ybJCtg3QXincuOHUbMjagmgJSfmY2LXWkG5yh4vyE04LQEia9H+tLq5Aeu7
rxsCKnIs/Rll21hRZCacAGzsruu5xnRpdB9ZuBej6NVsIO6arXuQp4W0KCh6VHxBdH+egrDBJMj1
jo4yZeJJZ4IYhM9Np+y22A6JSQ2HDzMDFdun8tYM4nwlfZh3o9kjgx8qGs2N118KoQ+bsTLHyzxy
4tscZuHSsnQ0dpa2GNIBBQTaGVdN6HMc5V/3RRNvIG3Myoadw+yevRTCRGqeejR0FtugJe+jcknw
wLTo8q01YYb3gnovCppAYrqHNd7DVkyFt3dgnvpaugsLsLAZRZMy38imALFKtg3Wvlh3rqkJI0sz
UOYgPUWKhn1fIxyvNEru9Sr1FnnGCipTSDmeVW6xCjLLNc7P9D4zLpt2CO0SP6zdIamVnnedAB/T
x/ACKMmqYNdtrZoWb7mjDvAeTilnw6BcYSqsF4PUOD0YHBe7FgGeM5AsEuQeweKO2vKy25kM9Is0
PRVZCxdlcPGOLm4vgtSkPealm6Bvb8OQOmRiaWgH0xsiEK8CKjFhQCvf6kghou/VqJtON2+TlFqo
Jrv7Me8RAGRXo+Fc6GV6ERXFVVeHGMYbkBbNsO4qbrt+eKuM7gDxHGsgWvjBPKZ6ei8gzxS4xhAX
45cYB8rbuS8udWpppS3n9oRTGn9Xa8sLYyzZGrWTwyNtqM7j6gQRxR7tWU+q5EzEFcoowQ6n5C7Y
gCAy6X4KDei4aypwgyKOlsx3azMQ4bKApTsge0G26lacpTA/zwiqjMnt6+y1EQ7uQyVQOE4Q1T5K
maCJ7h01bkxLiOssTVas7u7S680P1lPQOAA+6Mlcq7i69Fout11OYR3bOH1Zz5+rKsSw3/UWYX1o
sc1onXoO2fImeKE0oeLjC53nAlCtNxmsUp8921zXY7KHzrmcXCRSGfK/DS5EkIfj4B9UTncEqdTa
bmp7kXYk6rTB3o7ba6DMiHYI9LAp7ZgOumcdwyTAMIcukMfvZyVLJbM7P68pPIEoB7SSQNKqdEp5
iGX4FZS6M6E915Wm1tQdwwU6TRqA3FJmxdi9pSjF4PnYoITqRxvADpbaHK9MgWLVPekT24JL9fCm
T+m1ObUEh9WePquUvzMa18IAZC5sBRckjLt1j4GvBvNZpNVF4ztXDcEjtavRdrQ5VGgUgCpdu20N
+WYL/7mMNUxjaBwN06SHiByi9FdOUqLNyx78WFymtQa+iQppKl4rvfmUNewu4+S1QdF9TZEaR814
GZXZIpLNqk4RGDbZHgLZBtgW0iG9uqAiNIcghIU+N54ouG30nhfjBNmu0Wz+b0G+GnxirqkXY2gK
22uyvfNFQztiqXmh3HRFK1aOKZ8nF3sspSuwuZEO4AJjacIc2ZGtgLjHhNCF37bfIsVtd0kpKgTH
0tjDbhjRpYlWPdAsdTgcTi/h6Uo5GSns3aRy6BbkOxQvF0QY7WtykPokW0dOhoWCI1RGiipoZSpD
gGnexiqAep2wnWv5eN3pgoNP6MGGG1ftSWcYuZfgn0NOfekVLV2M95jGKqc7GE7VLayelNWcgx8v
zJ9XZXLblTq6KOf0L+3QL/WldfoSjfqonRjbfhF+tBqoQwsVWDc5pxiTh9Fq3krKKfPeRkBHR7h1
m48oNudVXVsrKZtDMtK54EL9mHQZangUoIGVbVGRbhHPOhvguPRKA/NgsywObY/D5aR41CucNLas
V+5Y3wkDliob531m2a+x2185mfve6fYt+KKVreeHxjmFtDZvMUGeIG0wb6oOjSy1+VkXMmdyjKEF
9/wWauMM9MPdYFr3pEVdiPpXaGDWCFR3azSADjIYK6i5BnqT9cYlcc0N4ElqfbLFUt2T0Ikf27Ce
tCK467B5zvIEHaNtB2jtU7RY8EhMokVrKlQt+uOaO2E/QPeydgnvxrXCNaaT9dBIymXdZVORDpBY
6vR5jk9WPl6I3iFvtKNWMIVk5chlIYmKxD44m8A+SJMcFd/Gy2TF+WNsCY3uJbp5GkwrDgFX6I1X
1gjdTqRbirbrJLNY1LXrphM0KDBERjTc0mbbRkTQ9VzGunLc+WUhUJKRe2rpwJVlZ9HvtsnIy/32
w7GHj9KlkKrqLZVqfP4DQnSzpRGZh4rQH9i49CQAytCHjThUz1qpfRYh/QESGqbZRAkKfIK910FM
L9BwwrQqIGryFuaEuOHS69t+qVmQlUmW2rYt3K82q2dVXiF/8J98rmvmFMLtzjNyct38TbbBpWNa
kEsV3Tcum0ScWVVPQTgSS09YxZoFuiEUAIkCCsYTTmWajKUY0uZRI+P4lUNqv58IE5UenHnsn1Z2
5/H7f+ZmrW7IqYv26CU7qgU2WznOsXbXBJ2FiCnHj1mGzWcT9/KpsE/YmBbH0axPuJA2kEMW2cjF
rpryeqlU599VVauQtmPVsU6mLX7fLugvCB2luJji5RIi3hN6uQVrvC5BNOiRZHPKd70AHjXG97oe
rhMdzdtQUgm2t/Sgdn7UVoB63G2O/pIr3d6fWmNVxckr+r07m5RVsODU3FPMRGQg5OOIO8RnmxSn
Yz/CjbUutLfEtB1yocWy64Y70410pDdAUYUUfHE0jKZevmgOalIzP5XrMoPMmukKPMaHcuxrp+ne
xlPLQ6HDcwxS38QUwkVqyaDpgisrz5/QHiO3a7I7BSVhXtZaiRfQ05BTE7xWZlhgtYg7V4iTF81u
jG6WOBpN/kr8fBmUREnVg31oahcl92m7LI6GM65Qom8cH2pY01BotGS5Syz5oRv5LeFmD4PNIbQE
OGrLrru2S3wwIjWILLA+kWSdEOKIEKWi7jAO40TKFAGzSiAlMUYrnjeZAL/YNJ98DlfKqG5krh3Y
uyBBEPY7o7KxahKYESnpICFd414m92bracRAp9ZK5M22AEeE7SLNqZ/Vd3mmvbsVf8NoVKiWobDI
kqOZn/u72vavUQcchGbcSa0gzcZf1coCKjdWF4NrXidpjUY+sNnOfeIWJgcdSt4LVobsiS7vNA8E
F54o21GWvcMKuR+nYWHo5n5Iil3tuu1SWKO/7gukIZGgXYNcwiASIkm96oAN3Jslwjn6LQLWAGl4
T4pY1O87od9NnLPJbXGpiBoFdG5A6INCC8EB99VyI6TEDq1xgKEZQRHhW+xSUbY7Kr7liNw/1JE9
jSnsgWpUMHCJgVhw2SuW7QSggdrMNenTd3Y89JCAgmXdD3NiVVcRzqzOonHhzY3cgOya7Qqp7ya9
WCYGJzfKQ6DGIu9KSrq8g78JYu3QxP6tjaOuAA6W6ScQPkijDKqEbs8xYGL8kItqqBbS5nTFTGuo
tU5Bt8mb9FFR3+nHYBcHOLvaW/Sui1T5i7HKFsKGAmdQ5kVVH2njosbP7CFNndEqIl8su4H+PYFA
z580eR9WzSIIeCFjbewceiwVMQS8j+Gau/RC5/BDotBapvmCT2zRIqw31xmnlRwUGIgm1sIHEgD2
BaGKdKsOJwthT2hUPnWgZwvAhB7GM4NuKOqLVL07qQJFAUWUa5SLJzQy9Au9pQDMiWNSJXXm6hhi
/+NQtxQlSKSOpFeR7sd+n8vxYhTlppDe1hC/CCVf8jmsyK9k96cIBh7ADkBIY0zR0lc6Zas6cxYt
aK/QuSPoYz1Y9NqQp9vR8ECn92B1Awcfg5N/8hzlVBlbuex8uaiJl4uC7hYg1aXVs6vbciuz9zKQ
mD28C9keA16NCvHUWouSGLPcTvdFGawsTsFNoa57mrVBgjLCKvxnKyduJyhf29I7OA5SWD0ClOi2
V+X02hjOpUArW0W3gf7Qt/42LgbSybi3O6eOM1G3Ibew+pQiQpQ2k77AsFV4wwGw3KpDVac/Q5Df
azWxgGBZQseZt5m8iqd7MO2s7CWjtWuXvomiY0d+iAGybGLZxt++Ev2VXn4aBo0V9eyRvlSV6aNR
vEVasDWGeInCaTDQVgUfWrMV2rSqxqseHoE+kVhOMYfK2eqkfA7qF4m1QIinkZlnmPICgPh1XzV7
nygaP3/GvzvL8tscxLFdlCsfpRGFAq235/kEslpFh0G/sOqL1BpeOmIJrRFSi0M309G2Id6WwsHd
OOm3qP3WHFlXEGcAQ1LuZbqahXrENjrmd1H7ViJtKsbsOSBJSRLEmCnwac2vULsTprN12QZounDd
3fsxXvvkwnJuuWPPEmg1Hf8uQKmkf0Qbo3PusoHal97ekphJhHe65fSNk7i4cCVOEUXxtvuMEDif
SBidoW+EqBeVSLa1g82sjvHH+5QXVTEX6J3Z8ykcBUAMQXBj9G/gOBBN6YwPZFxtAi+AfZzOPe3e
SiYyqfH7Z08DQAKctBWdTgvNR4/7J6dpF8Svfn9FXMhdnJPAlSYYUj1oQNGNqC8Iwl4WkbWtLAwp
bpzQUJzmVkGb4hQLj99s0hVksGlGYDaKUmatQtBNhzeM4EZwpwttdQuH4sU/WeqPLc1dD72alYH3
xF9W1NDjISfSH+Ymj4MfA+zASSivK3hi9gV38EXeEpyYUy+tzOOJ99dl8AdNzq6qxO8D9K6Jjccs
SN/LymrQjMUPjirXhaBhRt0CQ46ucN6mv+rGucr5qQF9rAWhFq6yLgz9sxnbFbpv6hRARiJ4ZLbP
uhtfwZzaFR17lzOmT6zWM+k2y57Sw1g5D9LpliaBkHE4uVfd6F2GdQGDR5Mf9aRvNXIvOlJdLOEv
kuDDNvRdhwVssFGVpR0s7poQjI4/xruqBjgBqptpCWecAB2FwAvse5uhibj0WVd2464DOnpTny+F
GS4c+lcxB4aGiqDSORQ0kGzY8mEylEmJgpeagBNToi6r7Kly8xc8Q9TEb4zSRYmju0cVJ5fO6ZUY
FXdl9AMICGojWtoRojwNeXomqaLjKms3rRleKTLiHS3dt72+nfRyoZnRdZ+Rp5yBW/eivVkPlLmA
jBOGiEBSd7aOQOQi8ss+j64DIuWTCbZ5AKnTr69jYnYSl7K3klcI3w9DqPYB6PJtemLDdDGax378
ZUYQxE8ZAesgakiT9zg297lDAyAoEHVjWs69Wz+M7xDIlozZ345CXmTIWBKj3HWxd4CR8IKj+d4Z
TmbEAR53ZXmfdc8JMDOibG+3lMKGvMoBdVRbippIVWukAQV62JZmou6UH7lNtqc27VntFwFp8Ozn
e06ugppKR+fWOYyIhNtGO+ihYS7rzv+Vd+gMMtNZV5n34Q3VPbyzi1xKxI+GdjRSnzNVOfGlBa92
QW86PeHw7F694g9E9HiSwerQ0CkfXqpMv8K4+2S7001H2APaQVyvDkcT/kx3Rsglf38R7rg6vLYG
o6T5W1QSxqnn+EDS0d0GJCUhYU/IuHHQAQX2fYwfZW4hE1tWpLDO/aq8zFCy2PA/HRl/OIXzGsIa
p4QWrvqRrpjHFQZ+kdsh9wiKOdKGtR2NnxV6jgGODolqSAJi6W0CYb7WvfkI0oDUtCbYQfykyKGB
sGvUIz88mYJt9ZC21ob213as5dZHPVIELIhoi9lkU/UqfPOR5PhqbrIpY23z52CSVpMNo53JexR5
uU0IDJf5aM99WiLmaD63ZQZmuz0WabGrponGjF9dD0l6a2pQEAK6n3Y6rFyCKlJ/SiFSUpsq5LTp
h3ZpW9oqA3ULsoOM+c699zvj2BQ+oaaQwqXTPptyoOKs3Dt5EpAUoFcMM7w2Wv3GIle29adl3COt
NAo01qGluNybxZs+ZEeFVBqlPlXQNH3lLR4DbwRqat+hjFuiCH4XQfCJEOIg8+ATEsPaEy0+yZxL
vgM8UKNPhPISJgG97aFKDohVtHnigDOM9DdLWsXWgVlFmROkIbXhV12CgwAPhLuWdPbCyfoZsczh
DJeeItEhZ611HIyJOoGT7i5PPGRRQYecTS4NQ/5q2nyvTwV6W8vYaUR7df7ITyHvOghIMP7hp3VA
csJT4MFLmD/4mWguSq/8FRUUYAXZ9rhJ25ACSIN1ietFCaUxK42VJdr3kCO+X4aXeezfEw3xWFoA
mXXOvGTgPlkNL6QykRuHSWNRmQu2OtYbeII2FtQgfXF6uWM0aB70IaI6jQHT5NcywZg0KiQD//7X
//1///k+/If/mV+RN+Hn2b/ImLwiUK6p/+vfQv37X8X//Mfbj//6NyVzy7E4egnTksIVhmnx37+/
3oSZf/pf/5+KJmXSQNQ6TkWANK2JaC1T9BYcln3Cyz6GKE4fbT0Ld+CHwmERFyp89sp2aHF2jLi5
OxGn6en0ae5pOnv1vAUVna+//zPlD3+l/edfabM7xWlnW8ew6v2tQ69w2cGFvP5+FHF62POX4Qjh
moYwBekX4s9hLLvgcKTh4aJHNc65N89hjnxWz9MecDbBO2t/jkxhEc2/H/er3wA5r2k5QlfCku6f
w2bR0FTAaq3jSTtay+u8SZYZZsLvRxH6V09nuOi/dJ1xjNNL/u2nlvFo581YWUdYfdDExuBTrz8/
aeodvFJfh1GlZnUafIY90OHvh3b+PrItIIyBaDOFw6Q7G9mM9MHXhQ1erVzprEhMLQKom73H4XyC
IEgJ+e77Ib+YMbZwTP6lJpEYunF65789rB1FgW9ng00b/Kqy7zxyNP//Bjj7cE4pZogrRhvvlbmq
UKl4vbf9fghhfPXeHNfB1aJMk0Lunw9BYpxXWFxcjii61uYi4gw1lwvKH6viQl6ON98P9+Wv9Nto
p7/mt1c2Vr6PSYPR6K3NTyVFw9CXZgPeUr0C1CXY4uP7AcVXP5JhKTK/WIN4Y2fzwqusQg/60j62
O7nr1ywj4SWkuKWaB0uuGdFFsLbDxfeDnpaKs2/c/n3Ms3cKQ5kmWlXYxxhtCvAEbxEn3PAnwIKT
vqaX/sOi8sXHbTvSVa5lkAQrxdnS1Rg5/R5RWqDu4aQlmwrOTFlaP3xhX6xcNpcmfC3StbFQnN70
b79d2lm6LqrIOlrBk09+bFRD4KUBisni+9f300Bn3xX6gD4PtNg6Qpnca6q/xdBFvcQ7HeH/94s+
awaNNoqNTMvzTxicpw5xPqAz2JAZVN4Y7a/vn0WcfuvzufD7CGffMFpfCuqTzwjb9CbcRwtk+bN2
kX7gsv/hYf76nb8b62weBEHN9j0yVj+fYPjMxFOKmGcevngf/oF8qhuTjJ9ZwLl97Sy/f84vfzPF
DcM2Sbhke/tzckhAMj7p2upog4XsqXgGFW0NEl91aq7fD/XFF03pXLLwOq5iAT6tMb/NwxzN8lD3
mjpWoc5dIoARkR2/H+KLD8rRpZLSsukXmOdPU5K24qjOJW+wtReN1e9K8NpNMf3wRX2xGjrCIBrc
EZYpyBj880kMV+GNiDp1dCn0gknIQQnnKfE2ga4jBxVR/dzkwBLswI0fv3/Cr9b9P8Y++8Fiqs/9
NE7qqGbdor4klWyjH8Wc+v0mu3B++KJ/HO1s7UgGQgSdjtGibXFXrLrN6Ruwd/48XnAk/WE043SY
OfsO/ni2swVkMnSncGFaHMklWxb5bLiCBX5Hi2qh3TR3iJ6W1GlW5pxAjB1an7m+CjbdUi35hz/I
X9j/YMZyFpJ/nYFdR519l5FyitoGkYpMQV8Z5UjDaLz4R7+n7Qqdu4ljnK9kDm7AvouN0zPj6x4W
5kZbYvyEkL40NtCkf3qmL+euKW3H0BV7z/m5wSxlQ+q4ro6569qAzkPSHsFGyns2Du+IChYUW0of
nWJSmVjBD8vN16M7hmA3okFvnn05qg/N2Be8UcsEYN9gSJpzPaCIbnHzk8dsLIqZnjsv37/kr1Ye
IR1lsNCZjjy/yCg8vaTMpuqIefAFWOC9G9W33w/x1coj8DZYwjUAU+hnHwoYM09FFkNQbKSWQUl/
YdLAn4sm/ukz+XIosF38fhwbGO3P1cdKYzOOrVgd4wIYezN+JDR5SF3c/4Mnsg3F6cvWbf2vpeG3
5RpnjsBAFvDpx86mMcqFD+usa/IfhvliA3LEb8OcrWemUlVZUoGBfujMoMADIakwgT4p7+Z//zxS
dy3l8g9NoLOPWZRp2JP2rI74C+6tyLxGzUdnKfsHa8bvw5ztcmVt05UhUhN3sLuwzeQ1KMvxh/3n
qxkg+WEsk4cRSp29s6lVvbI0ZkCngYIkLZdQXWg2mWH/k4E4Zbls2IbrGmcHYoCrVRg3PpsNyZcn
vpnhUFTrjB+G+WoOSCo1/NjScozz/XQiwlkFgyePDuGes5DKDzP8Fd8htTDohv/kF/pttLO3lw2C
lFjhyCM+gIVhueDYi833c+3LfVPaQum25OitG2ezwOhL5UY9Y2BnWYhFvR42mDJm7jpfaM8/neG+
2jZ/H+ysRoAIvImdmsGEsxuG4dCC+9M8/Nj4RXUtJKe1/Jwg8H3/jF9NQsXdTEgun8jPjD+XoY5g
8yZPDXlMAnmRDu6NWUHhHr18+f04f+2A56cCFm6Di7pCv2Sf/V6VInRpalDoEWX1QKTxKlqQPo7B
OPwEUDknRuE9f8+3pzNJRFrcDOEEzZa39Ogv0rfv/5avntlyBd832yfr79mlFE5SQsSiYx2dgcZx
BmpYVDeO7/76fpiv9ivbNCi7Kd3S3fNj7JgzoWozso/apDZBHl5FxLh8P8RXn5zDJuw4HGJ1VuA/
fz1yCPU04wPj3L9qED6LbFqoCZ4BYOXvR/rqnfEItq2UsC3XOj3sb/sIpF3Z9z4LIvg3EupyPPRW
Va/pu/5UsPzqtXFoMbgUsir+bUbaIc1UW+NY3jo0z+oAkWBCIsAP81Gc5tvZfHQNNnrJFYBR5Nm3
TYQt5m+r4fTv4zQuZYSNtW5TwhRFcNPrp+wCostwkkzYAWvFOTntvUXnTd7aIm+dzr1oD9+/4y+e
nMKkaRkgjS0mx9kKULckfU1TwjpdkhkaYXOZnB8+96+GkKfZaKD6oU549jPaqrdt1k3OaI7x2bji
s5eknH3/GF9MFZdvSxmOyVHq7/cqMkIJlpHyWNj+J8bqOzM3l2OmPX8/zJePYgvTVg5zX/xV6v1t
RtaKQMdqSuRxBA3aj+Iyo6v//RBfPgkQF6WgdgjqCH9OemSZg4MJTR6pbd43ZnRljHoCiTH94Yf/
+9LPLy4dFmCOt4qX9+c4iWVbfufk5hFU60daYX/LYrXPOYHMlGY8KzvYxG4Hyl17+v4B/75+uDqV
F3Y3PgP3bzVUR2isLhZ4qSI86OWezuIBXjnOyp+OIKeF6M+vjX+7xdldMOs4xJ9N7cZFiUTjGito
eW0RLxary5FuYPZY4ZX7/pm+HAphJCcrbkZ/KznS9yRhxwrNo0k3f0qxbiRvQfketNB8sx9OCH+f
gzzWb2Odnaw8w5362mQs2UwfQ2WthmC6+/5xvhqCzUpIjrymbp+fEpPSUxnWD/Pojr/08A2rzeL7
Ab5YCV3dZrWR3EP4aPWzh6jdlM/rNAI5rge1UpvywngG7L02FuGxube334/31QNxngIqwDygfH9+
4vDsgSkOQm/qijVaTZuclij/4aH+/uW6YIEUx2vmNlXss/lGVlqKDLyURzvK/5u0M92NG1m29RMR
4Dz8Zc0lyZRkSx7+EG4PnOeZT38++gCnq1hE8bpvd8N7Aw10VCYjIyMjVqx1MiHOqJGKgMdj5f5d
WItExVeXNIsCw03KG6D4wujUoDiFEG/79KdVvf/1ZmFAo5kz1Udv+ioNyK1AK1tGLLIxZCQk+2Uy
2XvfxsJeXdmYff8iizuA743iyBNxT/ENLQ7IgeIVK+ZtBMAKxGwg9Si6zSskPQTObTtUihOC2JE7
E3pVhrFl6rEwuOp6jhfEK5FgIbpdmZyF7wIuayVW2DxTbicQM/BBcTS/QMlIDVYr/t7lJJGTKiq8
GOizzhLczPVqII/E0kaCRiTY+MGTpysrS1pyOAmUraTJxtQJmB2eVEx0NVAH2YljX370gyz8UUrI
It73iIWy+RRxVN3SELPSlD8lvou7VSuZuASbLjuttM1P+Z5UBDbeLfxN9G3WalkL/qfIKmsiHzF4
1E///sKYXjHZZUUtTxD1ZyAmdg0pj2KtXLELbzlyK01VCDkE0ZvObx8WriQIvD+sj+VJOfbHZNPs
UW3ctE/etln5TAtLoiNJx11XDMKCMcvLIy0qYqRuRqdHt+khbkZQn7EiPXahEf6925H/kM2Zhqpw
F81Ob5NLlTRkSJyW/tgKIL0i6RAXlBRs5suiv69Z0KvEmCpqzOLd7GIjDgCxRCZeih7d4z9MGZB8
Qaxz3wEX7nDKO7KkT7UR+B5n+2dlegPfEKOtYe5tpOE9h0UEYLgYfq3VlRC+8KmuTE1x68L73KBH
81OJOVHKc1AfUMvxu0//YTUmBSseLtAdz58aEJtUUc5N6AgZVA9MKcJ9sRlzKf/Z6zVa0L43SHDR
QPURrJTlbsIFNT9lqpUieEPG/+fqv1gcSCrBctNIdVrlZxEcS+Ovk63JAM07knCR5ZnTD7gwAEGr
JAoy9ywjiocqBdnN8J+qv8qIZba5dL6/kTff6o81TYGX0iRh1mbRrxDzDj6rXHUIWu2msnSkEccO
hHSBgN19Uwt3h8Uzl/EuEv/bcFH4fokaZC858J2dxDwGheiBmvluwO1/39LNN9J57XK/U9QUJ/+Y
pSq+7mu5aTRYaszTkMs7NVZXjtPNvk0mDJ67NNN48M7dABHproPOXYKnSrSeLB5MgC/DonjwZKH9
5/5yFu55RqBZC5+JhEievWX8Vgm7MK4kB+JXqsFMfxjMjtiM6D8hRfXO/NSXuIQK7r7VxRWSH/OM
Ae3Ei/DaD4fMVLyyKyUnB/hMEgO6tDUVRtoADd+3JN8WDqypbgTJqgisiqvk2pTVMKbeK67oMB5V
wJwrewxPC20cMxkJLF3YN2mWBWDMtWIEe96hVGIGReo/o4VopOfBKGREMKJGg6xXgsH7EAlq81GW
IJDeG3CAjWe9asJHXmyJ+GC2aTaA2ZJgZAhcL2MMrYQRptkNRQpt2f2l3Wwix2tCFqjEdQpj+vTv
Lw4zmmiuKkUkgl73OoovobHvgw9/b0KfMEJoLkBJNX9Rp2hCmlU0kpIFiXQEGiBvulhzH9zUqFZc
YukEc1UZ9KlV7pH5uQLXB5moz7kywjeLZ2CqfHMhYhrUlV1btMOh4pqSRZqMs7xPUYvC8LNactK0
OXu+C+M8ompWD4WT+7fxj3NsqhMIhDXBdTz7QJ2WF3A5cbbMwoNq9VzorzEqw/c/0VLyd2VlWvCF
G5h9kfS1i5WpN4265q8JM2Ec0l34bQ0zcbN3BvVXEX/jUSAyZDe7PmT051DfLkQn0nIYKdDo3NRi
9HXogprhlLrY3V/aFEqvqhCTOcpSCoHdmEL79coGL25KN0xFJ2zhaTZS42mowFoNrYVee/kSmN53
UVeycx17r/ctLy2U0yXyOuDRoRqzIB8Ggx8FijY4bpL9UAEDh2KMWLEIMQ6TJPdt3VworPLC1ry8
HXG4LbexBicqzYdBSX8RNv/WEScTzILQ6aYydvO8DvO4QdlEGhxxdET/54gklbG/v4pbMCM2TDrc
U8OX4sfcN8S8HSI/FLGRPzfTCIn+sxR/KB2DPhO1RUK+Ub7EwtozbulLXZqdnbFYAbJWhuPgjG4S
/jPoQXkaukjY9QiFcjUX2cvKOm9y3WmdukTVlz6BKM7fjQNzh1nRDfArbsVN+syMJtChbbyHlvUU
SdvuS17ZiAw78S9vrUqy5CmXpmfHL8qronV7tjhDJdgN37TsP7iixcHG6QnFN2ChSteqsDKSgf5E
FDN6k1pfIGMuP9/fwqVPZvGAlP+g8G4QzrBTScGoZ5LT9gmjQsoxc8vvGYJXPSox/3+mZg8T0XQt
Dx1QiXbZ99SCtTQ00X8+aubv+3aWvgxZoYhbgKYlObyOVNCXVbnfBJJD00c9GW4Sn5jcF1bO2OTL
s3hIU9i0eKjyPDHV2dsx1pJUhVEbX2fI2+rfDZ/xUeX7/aUsGPnfLhvPEJ7387dwUfleW/Y6umwI
OTAUzkhSKK94wMIZurIxS/9SqShHKUb7LRw/AHzflc0vbQj2QOKgFF6BoSx4G/O11ER0eepwzFso
8LGryMKxnlGxzqKCpnytfwrGgBHu8vAftk5XZT4SsD5G3a+9wA8i6KXSdHCsKlMeq7gcH0ajHD76
hrdmauFqnF6nokUPQpz6HdemkIMIBZcZCQcdCu3VLEz/cbBi4dCJRXDyA/idNcP91WlyehBSvX6/
v9AFd+fxSK2Jer0MVHiWQ0k5Q6uDoPYAisKNyOx0rcen+yYW3fDCxCzW5WLQmKKgwdXRaEfPg9cT
aXHXKnf3zaytZLaPMoM66RjhHWagfh6Gai/E3Vopa20pM7eIzDKrhJDdmmAJzBWeUYTJDua23wxb
MHQQ7bf7NXTC8roo2Gv8Y4nqbPvUiKf3YMk9io79Fw3aKXTLVpKKpRufVEIid+G20HjiX/ug2LkV
ebaJ3o0o71zdd5rAf0Kf9wvk/T/c1CqZDlW/NIxNM5/+nzZ1QgdyW0kydc9r43WkmNRK8I9qJ/4G
QQvJFROtn7QXaSOjSm7T2/kVOGu1z9uyJHVCcAj/Z3a2r55X61Yd4y/dxjxA1/HL39Z2ByKy/7Ve
llwKkzS76WeyRF2dw9uETBrLhulhJx+VhAnKUID23IyOiZwyQIFO+dnK8vLj/RNxGy8l6uE6MEVG
NXgizS6ZRCwEKxcFcvy0OzSZ+dGArDNT80k+IV95nN+ejGtb8vVH1Che1nHEtRm18bMbSW+V1j+6
wdohvzUjUptUTJ2i2oTumB3ywRXcqszE3gFADMFJe+Tu2UI2a//tzomUbBhU4g2Lg8yLGmVUQn09
cqsFRm/8ymVdrM4qo33JXmmFMN6JvRZLm/s2//j5LCcAjiibmq4DB9LE2VUqDB7Kt2naO9DVw8ps
KF1dfK4h8EDEPpd6bRso+jQCrVm+bNeVBDVSTAVSeKgYfJWPkVfF8k7Ug0z6QVcHkM3933frTSL3
ExsCzev0+pgd07SSESMI3daRM+gWEKxLtPqhlp+iplvZiYWIh2rb1P+gwauQwl77kjC2ZaSGVuPI
AewhCQSA2zYOpOP99Sy4kkofR1JBtaqczFksH5IAIqoUrgSebJqxQYwkRxECBot8EyHLkmzvm7td
1PUBmW0fEu2S2WQUr1rkPJ4Upm+PvaSUK5H8FuxFc4p+P/U/Xee/OP9Kg57T09GI5Okjc/AfDEfa
M3P4rThYOwSebGHH3DZ/y9sSpdtt9LU9wCr1kK/ORSzs7tXvmEXXSEAwWfet3pHzd+RBFO9Lu9aq
kBeC6pWNWTDoIOT18gwb6gFIpb8RPo9H7RXhq734Jn0GIrWFGOiL9o6c1SsiUHvuEu3NP6OsOtjN
w1rn6Q/k6/b8gp8yAZ4xqDELt3XD/LNbsvUjOPsDpP5bHzpFJBzs+ghlH3h0O3gW2Xhrm68dmdtZ
0z/f/V/jszNjUEFswgbj9HKTf+r9lJ4U35hrFezqKywIO+0dCrC1S3TpK0/DnKJB1LptSkUdpGTm
KHaOy/tFoinVQTk3oC94/+zcDrOxOgO8ETM2CHyL8ylOaFyGeixjhMkPMJZ178XrtLnT4KjpMTg6
zS6sDY4uhDvFYjyYJoROYj7vr3TJUFH1I9xJUotCRC0rp9zK2F/JTxHV0aKVLPk2PhBeAb+b9LGB
oM0RrxK16xKCg87peiGF/HAoKoiUu9rb39/LhXXxGlR4bJDRMYs7c5RA7uCAq8WGCSIXldUc/J0d
R7557OJK3HoifEj3Dd5WNQ1xav5SreLtZty054sGcO2oFg1lFsNGvuNgnlS72w6n8rBW1VzwxytT
s6gjZ4zgB1LeOJL1bQzznR4/Qri08jZcuqivrMziDhTCUWeGZeN47/IZQY+H7M18NuHMeC2+BltI
K/+5v4MLcQ5+W0bIKfsxiTiHHjTJ2I1QEtWOgEyqrQG9QtgddvS2UXYwDsq23Brq9r7NBTehZc/1
SNlUp+s828kWsQnP6hJuR698psC0DaP4yY+sgwaP031TCx+NvBi42DRbQs1q5pFRgpmUzooT6uZj
7HX6zlczlSE6JmvuW1rYSB7YtMYk8hd6VrNnTjyiiZoDuyatKw5SFBxKzfjRyMmvLO9OHfwO981N
ezS7EIiK4tSfAKQE9PM6jxlMMU0tQa8dRD+M6gXqrZX1LF05lxb+vOsuGgaSWcD4YmEBMuXNuJXs
cK+fspfxs7t196bj2t1J/Wx9zdaC4+LKdLA2JITTR5s2+sKuH3RxCAV+7QzoDkDnD+NksRLzF7yC
/AWAtSby8uV+uTbRUm3xwdKqTpk9iZNikvwtz5SVo7ywjisj0ym4WIcGYXgllWDwzQTIotLEDyFV
5/tecMt8wLP6ciWzzQpMoe2DhpUIx+K38EN6bA6IFT5AmtN87QH7Daf8mxdt1irAS4/6KQOUNR0M
AtD/afEXi4PK02ImbKRnr5mCXeYwGFaxchTr+ixW9VPvjhEkacmHBAHs3g9WngtLW8vwB2xEU26t
zNPrWOwFpNAz1SnafKJBHFX/2IxJs1LjXDjS4Cwo3+MosN7OIUwINWhVXmLGy35BaKRA9yHp8BU1
nwk5Ky65EBNplIkmVTpihzQPH6WWjnECpBrIhQjZ31sNFexo0jhz1wLV9NSbRY4rS7NUsoLIs+/6
XHHE0hvhN/HD/Qgkfa+ErrAvYWn81jSD+akfRXPltl46doZOcKTvI01P4GunkQPTV9KQTnSvwVSO
cLmPwua4NqCxdIUCi5D+F9Jk3gDu4VdUVa5qxUEq84As/Uv/oJ9qe6SOFvwYHoSVGtPSl2PeXZV5
6PEwmg+iQpevIc0YIh4NcaEA91MVfkui16Std//hsDOeTSUV0DDwlVnMZ4QDqcAIxbbhJfkeHLtD
8dQadqVtxgOE+4f+IB/FBxXeoHTFOZfqWVPDZyr3TGwnc8vhIFeJbAgSMDvzIO+Kg7CB9ewTpMOb
YHWydympu7SmzK7SRm6VKquxFiUf8yg66g3862j81uh6mv2XQPXtElBS1PbbQF3DtEsL5+PK+ux8
pEVkqXXqyU7w23wZfkuPxUv0zXoVvkePYJIO+Wv7Wv/63RzX7r2lWA4+E7ZVlQSCdvYslsPjz/Ag
AnxO/kV9sZzkQ3uqHbRzvRf1NJ5F4TycEMZ8llbukIVTeWV2Vhry8jHV4OmXHIgH4VRF9ulVgevi
vu8ubarM8P+EH5oYZWaX4Vgz5aQmreT40rNSI49mfBKqH0PxUW8+pmvYq0UHurQ220mTtpGcFiX9
vGZTntK9d7Y2KPcM2/8XoOvSA5IU7N+1zTYwDy2FKSqslbR6R7gh2uwk7NAw3mbqBimZjbeXm78P
pVc2Z6HA8I0CwQFgMJQKGAKO9wN8zOZaC3bhAsSKSQtxqhzCrnQdsGl9KUCiUsnxxvhT5jP+GfzU
XHFf+NmpMlY6cAuX+pWxWaouQuCaWCJN2Cb7Ibrwmlkrjr5mYHb9+DWfUFbBywn5V8MqbErqKznz
2n7NsqI0EVB5R4jcqSEy09x/MutNqSpomp2JZ+z+ifqz+bN7fBpn5xoQpz9vcF2p51EeoSqewnt5
SnbeDvrRdI8QVrXXXtyj94buyUHeq8fmIcp3aGgHop0d7/+Kyc/u/YjZuU4qlJlrjR8RnqD4hoMi
OAlcQ9WKmcULaOqZA/gCh3gD+1IFV6jCzBIdMGYHdRNzpPNd/r20J66LtUj8px4yXxWdKmozE6Dt
htirrgONAgZcxRN4Q2rtdO9/hKMOcs/j8Mt7iQ7BOaDpYbs24mWUN90PaH4hgXCu/zCNBfvk8/1t
Xly/ZjJPRtoLH8w8fqpQCIBwkqjwwkHY1AgbRdquVnLQ2iP6u8jWueGmatGv/6jHw3OUpytZztLh
4ZUJaOHPS3pOTeH60Vg1ai86cvE7Tqhx+sPKFbFUZgRg+q+JeQCIa5RYKkwUO8iYz5AhbRNKyy2V
uPLDFLnjjbZd2deF5O3K5iwm6NhLyhSbJmT9YOttHSIT60N5jB+gIP6BNGWxh3w53ykrwWjp1gUy
KTIYMU2VzDOqWDWBH3mV6AjFKaiec9L9NgnWtnT6+XNHxmHIDAni00TTdQBvoe30BN0TaX9OtXrl
YTy6lDZVuzhRnH/TV3Cgi59wGpFgrEmh9T9/u8Owb1aNJYyMg7sv2l558PfB0+jZ8UO7gwWHYqAd
b0phJRTefkTeS+CtqKkSB2+6RwjTNYxgmFxTQ7DzRx6871U4iQqv8MGs2ZmFdxVxC/QJdC56C/5L
ELyh+JIxYFkF+kqqv2Zp8p6L53Vb0L7RIoO7MPwsTiSx/aYa34f279+C086BXOSRy1jLvK2ghcJE
LMGKTONjrhcPocpXmvQtFTrzxjPBfcUjb29IDE6jJjSR6MnPn9RtaOScBYVLqzxlxgdFqlH7mETO
Jdsjit0/3Yu7aIF4ZjwNpOGcFnIasR8YluYd4Sfb3Dib8NHGFee7qFai4+1pZlkXlmahy/ODljE4
LPkM6xSKeEy8apdkKw242xhMm4966ISnEekbzJI+AItG7dWG6GQgGSxft+W/f6FfWZjX/Jo4dF0r
opE4ooPx6Huq+A5dtXcszOHvUYqYmqheKF+BVpx7QtzJ0lgFMnoAcKdG71CCr0SFxd2aPBvcCen5
vNpQ816twhaEQiLuOhW5dN9Y8a+FEum0hn9NzAKC0DOvXNeYYJJkGqhDXVCgr7JR4F88oGBA8yj+
ZZyyz9D59c/3nXttebMQMRLuBVTiubmg8C0iOO6z1/sWFs4q/DU0dMDOMBU2b4x1nu535TQSQaf8
OQN4VyXtk+BHh6QSEU5Jxrf79hYOEfaI0wAByLr+7PZF0KuCygz0XuGy8ks7zEV7VJRDnonb+2aW
No5+AAWiiZoT1ovr2Fr5NVKkmUkqqf6yWtcGXrrmF9Nxv752IS6AfQLnBkx4U+gSQ1FslVScMplm
J+78KZPZiB9hmNkDtNvfX8/StlE5JJzyDgDCNVuP2kAhIgyD6LgoOTeevHG1n5by8b6RhUcuS/rX
ijaryaC3kpvKMIr0bLbB92Gnb6Kz+RxQeur9TfLcP/nnNXDaQtJ7bXOWvfStbEQu7J5/RhbaU3H2
dq2tUsgjHXxaG2BfKBpcW5vFcMalmfMRsTac61N0FjZQ3J71Pc/3rX9Y2c2lb2bxvZic5voFKHbt
g4rbe2Hs6iN5mfdqUXnZKPvmEB3kjwhXRCcdvdBdeF6rVMpLfmlZDPbRYiTrnLMOVDCkU4YxJrPS
vj5pyQY9J2RVYGMnowm+kfg+lDD2xa8eo4zfEC40KCw+W6e1ttxC/4D+zsQEM81P6gwnXW9AnYlV
kUhsQGxVY2A32gAVk1ErbzDqjDvga8Yu9T30cMIAPnFUbM6JjnLF/c+w8BWufsTsK/RGIsYoL4+O
kjqel220+rEt1qAbC+EGCC61E4ajIAKZT84Ffiw1WiWNTlMDx4/8/KOi5Wsv1sWV8F6lG4JP3ZS8
+9FyZfq3I5npPxKtFyX3UBj7cn+7ls7jVOciyJBPKZS6rz9alaSuK0bKAO1vswuOxWHylmarbBIw
EmtMegv7RuCcBgwYkqMwNAtrnWHFmpc2zCRbyNkxojzapvvPyoqm0twsUF8amUe13I86Cflh8K/7
cS/uYiRu7MDb1J+RBraHvbgNoe7M36B6jN/WwttCdgqch04RXZ8pFijXu2kK1dCUAyPeqfzYde2h
l13UgfWtpKxR9yx0RDjWEx8hM0Fcetb0Uy5u1sHQAreXtc6J6xoNCXkXjG9l4G+rBlFhT9moSvRR
KTOA00yQok3Q9+pDGUkrx20pwk5z8xMzDb3/mxnLJkgQlPDYbYQp7XZIv5jqa59Ke416glFrG/Ai
tud9GZCnkdYH4BbSGYMnDmNH0OWBAZw5VFL7MRJzYe/Ejy41G/80VYbDvbWpd8UJ2ZjdRADHdMH2
vo8tHE0eH/QRFVAxNEpnZlO/aMt4HDpHzz4E3deyie3C+3rfxsK7W7o0MvfjIdAbL42Vzql/iJRO
rIkS+QmhnT+1E7tymLePD2sty5WVabPrGU6xIYsjVuaaoj2gFNToP7VojRtjdW2ze7kAt6qWCWYg
X85i2z2gi/MiIi7+2T2OG2UzvqU9VYW11S1lPFd7OjufoY+iySCMnYP65filfSx/qjS+goP/QW0O
NGY364ICSw+KK5uzazGHojgrAjBv5TZ7px3j/m4O0ueosMN//HfTTj8Y7+1b/Ra/WZ9WPGgpGl24
qTaL7ZHbD0Pj4UHdOfvQOtqRsuJRSVBD2ZPkbcZdsk1J8T60q9930TIwBiq7EP/fpP25WvvJ4Pad
I74o1S5+bg7+lrYm4q3P4vN4jl/7Q7jzHG1txQvJ0AT1hptrGh2lz38dFMNExK3UoqNNrOxrJ0T5
7Dih/qal+j3otd39LV6IP1f2ZkFYKdJeZTSWdZqBaYeS4PheulcEEwFkkKZbTW6MFZOTu8yutyuT
00+6iPto2Wm+z7C6k5jWlzzWngM6qPdXtWRi+nRQvUBVcoOeVIZwiLLcasFIWJvCB+QilSv3xoKD
TEyIOhPsVKjoRV2vIpJLS/XhrXGAeXyPwuCxdQtEg4QPZp2sVPiWVnNpanbmI6ZD9RgNZaf1qLBU
r3mz0uRaXAsZL0VnqCFuwP8uJNqdORqtUynW0S36jRZW3xTVOzRlv1KTWvK3KSWE8HhiT5hDdHzg
/tGQSnwZyO1QvOp886OAwGdXmyffBSF03xFuzU2ALaC0fwoukNdcfyUv7ksvt5hCoer2oRmGUyDk
j2apvjQ1OnWhptr37U3H89q3GSmbhilBwfGAmgNmutY1Qna4c6QAFcoabR90rDPtPGpNv3KMlkxR
pgLROtEfwu18vTQXsgfPGnQQwpmEiHS+b/R6x9t/xcwC8gAKLcZCmKsxQNj/waRfHFd9qFowVxK3
+KSvYY8lWAy7QPOotfswlcx9J0hG+OqbRia8FppofalL97uQu6cx6PzoaKSl5B+KTsuyh9CgWn2M
om4o7B6Ft7e+9YN8azVF+XL/QyxclCCKgfRM5EEi2zMLbJDDuujbgrGkCyhzPyOzCeBGeB+KbXJC
vc1O3wRle9/o7UG9tjmLbFXVdkWlRSCNlQYNWt+WEDu8b2Lhq+NcKqO69L7VG/J3t5GCtPHi0kEm
bNdF5rMVm2dJ6P+5b+Y2IqARA4YNhBkH9QbZrwZ907u088GyFb8R6/1ouuUbWqk7oQEddd/W0pJ4
t1ECoK438YVeO3JdijHsmkLhSInvpMb4CX1CZCuL7/fNSNN/Z3Y24djhBEzgdirWs6/TRK43imUF
tdOBRsLB2mceJTAzt/VttdVtFBEeUKp7QoPXWYcPLSyS1JPZG2C/1PjmBL3+4FmllfoNpYUGPfL6
AXnwB6URTyuLlG8XybgddX8oD6ElnCf2Rlm0jaCUnaP00UY9y7tw76m2sdMiIKsMbOaHtafEgtND
sgJjJMEc+PQ84a7VtpWbBot+GVgPRaW4J08NV27bNSPTsi+CEIKycRCZ5AyCWwt2VELJJHZrWiAL
Tj9R0TDWwX2uM/d1bUTMEt1X+rBhos/o7D5SEzvWFKYv3OaTHsXKyt20AK0Cl00pexq5oG4x77bS
WW0TCIzYucDOH9tH4xid1W4j5Dt0o+3sJKLOewz27k58ve8lC7t5aXgOZSuhlhBcM+IRof7y2m7r
As+4b2Hp1rgyMbt4i9LrIhgDWdtJp2neIeP9ydoLr+VDeuz21aO0KzfyA/NJzOgoaw/PKSGanXR2
dpruppENQ+IsYeqCtgRXk3FlbVHI2KT74pe1q7bTuyx9+S81E5m/YLynzs0oy5xuMk40ZOEFs3Vc
6/NAH5tMQ31018LkbVVIpoUNF5kGu9o0VnvtnVo/iIrUi60D/J6b19qFtAmKOgVWfWzoVnrSj/vf
cCFkcQkwnk+VkP8zH5FmHqhBVlhGMzdxJxyA/9vPdAH9x7XxkiV3vDQ09xUx65DRUltniH/Iw+fa
fL+/kIUSIRclebo8XS+sZpYLtGla9pnAc6DbtNtxm+wk29/mR+2AF65W0BaumStjs2sGBhJI333G
qBiMP1eHGriTfxSPa4W6hQoEyQYVc1AUU342R1FIOWOvidg02Ol22esETEF9DBTFBCmuN4WzDkFa
+lCXJmdRWApVsWuR+3NE+ZuQ/czQnVz5Uks+d2lh5uRRJYDu69vGSUpbPUARfEzeeP7uvU/NttvK
kNMIqwSaS2H/0ua06ou7JRdSy+ojVFCj8dTEP4C8213/bCFNcH9xa7s3rf3CjhfF/aANrM2r/+lL
2ZZX2dCXQsTlSmZ+HgehPxoN38cXngwXDfPUPQgozVejtG0EdVch7XB/TfLa5s28namYkOoiJplI
hVv3YHzUD7q5QXlWRg/vKdr1lC/ajXGA3gMUB+Pk5+hRO1TTdOhUrFrLRtYcaHaHC3ofmjKMUdA2
UqgaXjxVtgf9cH/Vf0YG5xfM5UZPMeDiU6JSVxrtiBX3KXjVHpkZ2KLw+tXYyY76RUVYemOefhyC
XXQQTzqAvAknZm3lp/wgbN3ENndQP2h2ugY5Wgo9JOyUdVHLnaY4r39WnaWDaAR/PoZ3rOjcdXt1
vz5zuOjI/5oxZl3XARhJEit146Q1PJUM7nvRf3q9XZiYXQlV3oR5X2Oi2iGwvqGpY+5rG83wjfkg
Ht3N8AJr2/2PuhxQL2zOoltMQ6w0DGxGv9WXnEK8so0JqbVtSnb6/r91+FUI6bRXN550YXQW8FxB
DRMl4ZOFJ/egHdtjuesnUNq6ZOD08+9ZmoW5wDJSD8Xj6b6IPkyoEN7vVDOnmLo+S7x4DC+WNYt1
QqMz+h+yl5b26jcfTOVnL/xc+V6LW3fxwp/ZKHP4pPqS17ZptmfLzX9qqNYM4A1sXQs+qzyMNyGc
j0mffBKCNXKDhbh39Z6b7aYrpZIVlh4LLPwHy+hftKy0mSnbJ0r8dn+hC8ftytRsnWJU+YbuBriI
5m8M9Us6rp22hZ28sjC7N8LB9zLVjxunSJQnyYtOfpF+qsZoZ4nd8yAi5QuF4GkYzY9kgGvHbnF5
JM1wbJBs3uQxYQATYxcKtaO+qOf4ufgQPEQ7f58epUP0iZGs+qlaeUwuNDSgErwwOTvpEGsWpqu5
tSMf4lP7iNoSuBEgqLt8Jzz1O/ERocBjcyz39z/k9KFmJ/DK7OysD2YaN6rMh3S9J198tYTMpmi8
vW9kunDvGZk5pjAI0VCWFBrKItyEWbZv3OCgl/1Br81dZa2VB9fWNHNOkiehqzK+Xp9on8TKOGeB
fxzStVmvtVXNPLSOeqlvAswMmvWkDO0uq7NTMRb7Iav2stWubOLyqihITa1+wEuzrAbZgLTizNWE
rwAI2888eJfi7/c/1KKNaXiAy1rmz5mNphesFJ4WejzFS2NmthxldoWY2X0rS1UvBvMoa0yQFvWm
TDwoYpUhyzgdr347PmZ2d5b26q6D/MnaSIextOMP/tHbZB/zpzU4+VKFg5rxNLjGDMst3/RUolaA
oNZ0DlFAf+wOynEaCGnP2qHbaszp+WcIDU/3l7wUUC6MztOTRqoCrxX62pEoUWuosQQriNfFPZ3G
HXWw5PLEmcEZvEj/dJeSN0P8taM/jT8o2Dx2m/pRfMqeenPv/vQ/ux/79/Y1fxmO4ZO6xtS0tDw6
Gip9UR1h3HmFD4nyTg20tHb8ON9UydfBW+kGLSAiZKiM/8/CvG9fyHXrtUZeT+MHkKoEZ/3ERh5A
nT2tvmIXspIrW7NEL85T1QV6xGpO/ZbigpNsrE23l3bpeZ2TbDHwX65sFvhFEXDLaGGt/hGTb3kP
6luwg8ni0f9dbYdt+8JcutMc17r2tzzetE3oq1EhAvFLO3J21kWpchkVjbG71w/padgBq3syjsVG
72xrJ7wLT81jeAyP0d7aev9oW/78uPYjFuINpXyLfihfl6r+7HEwuoPcCIzMOmYd2ob5qfKe1SBf
CTeLRhTgXhBWTly6s5PhDQAj6KZXTig+m22FvvEh4SF4/4CvGZldBhEq8gW9wsoxgOMOYWgX7j90
yFasLBBLwU0+jcEwmA69/3wMwXIj0QvgAJ7Ks/rBPOub7il7HU/SUfigbtPf4yShbPs7ysT0Dd6H
/cR3lL7QM1+5jRZO/NUPmXmtp8ZiNnb8EMl4DfqPrrrSLZenQzbLGTAAX55FFZ/1ztxzQMQKFrW6
4mmQn7yH0ul+T4CW6hDuk417NA7e1/YDgvNHeLkhk1ob11t6eV3Znz3aTbVlunmsKo6H4ejn9pS8
REhfAlcvHrWztumR5Tuor/e9aCmKX1mdHYhCytxOsbCaPvaPKLvy2Ps6ItUCJyKxwHhPd+JD+DTY
8ct6JFpwYYu6P1cI6jq3bbzQsFy1bfTSERTdVsfWljpjM6ZrJ2WpDE93GKy1DgcMldzZl4WhMGmt
YCgctasPyFRtPMB0DRxdde9BABduxwZ0m/UgaECXOs0e4t/dKO+9pNqKtbtRs/xjmj8kqxn4baVK
oSk/TWPRM4KweRYn9NYarXDQMqf8MjAM3RwEz9aqTcZkXfg+bswv+j7cDcfmc/GP9Lzy3afjcu3t
2LYUxi8IhJTtZ2k4nMqeEptSRslK20e74i3JQBN1W2knHrVwJ67V/RaAjtcGp/N9kS5UBhCRUMLg
1I5QtoiRSn8uOdcG0/NinLSf91c4xb/bBRpwNMIdJkG4fG0v77sgd0vs+WVhi2H00nk/oeD7Fq1G
4oWTO4E3udbw5Gm0YHaGcolGcWW6uTMcjGLb7Lwj7M5T3Ss4ucc42Y7vOrXv4nh/gUs7ivwQqgQ0
6/jf+Sds1FGpXEHOKOhLe30T7PoHd2tsqq26T/aeo/79BCE8Xhf2ZjsqhZLomqGSOYigf1A3ytHf
mxSGohPIDoBZEwXW2gDF0tZe2ZwdEbcYchcys2mN3a78KUc2BBc77SX65B/Vx/Lg7rrPa4jthYR9
WihtMygiJ2qNWToGvDBL80TMHFGzu515Tr/WjvIQvTHKe8hO2acQLQgncYq1F/l05mYuOxGlAaSi
0cR1O4tTSQ1HT1x0GTeQ8cPYT4hGbVfupkNZH9LD6qjD9MFu7SESSUIG2G4OGo+0QXKFoJns4bSV
DfgYNoZm3wR/uuQJGdhqqjudhRubzN1MdCWwT8+rs3RO6iSAgN+pzoJvxydpL9jJLjr7MFj15UZ7
ik6TRli5yTdKZ68Na9/eOHxZEN3MGPFsgKqFX3cRhILGjVOt1FOnrL+koTOUL7W89hUXovqVjdkx
iStDDE0PG0gkKdTG6fx+oFOvPfQPaHA65sf6vf8+tJtkH+z9vwbJKQoey62qm/w9j0RG0Y+B1sup
M0jGph5Tu7DWmh0LDyPUZChS8Qc7eUOqU6qeUFdxlnJzeEcLyrGWEBAeUxKE1ZO4cEsxngGIg2l/
BF/mKqbczZ3cgcWkRiX/jo7emSvqS7OVNpA/7oVPfx9QFdqJMBaSKEzqn9feYbaqL3NWEmDo+sF/
nsYo6qOxUQ7jpvgZrTJ8L8WZK3szT6mHvkkgHE6o79M2sny0X9L9eNSfq71xSHLbiO1sKx//ywAH
tILAmgydZjoRffZ2iPu4CzPjf0i7rh7JbWb7iwQoh1eFTjOtnrzhRZjZoEgqx19/D8e4n7vZQtNr
+8EGvMBWkyoWi1V1zlFR2Vkq4lElLnY0SSpBbnkdXmAFpw08oYyckCf4s0Y80u1k6E69Sp3RX6pk
eCm1pEgFF+H1TQ8dPoUJzICDAmMBzInODnVdZ05ODa09NbFtBrRsQzPuD1qjH7O5F4kPsRh8Gb9A
s8QmAfFgR+rK52xOG+VmY6Yt+DpJDP47+pSU0a4d0y9aBQlXQ6R/sbKJeCqCFhmlWjwo+RNQOgCC
SB3s0ZIe5UT6Yo6Ld9vvrwMWY44CQJGNN2IX2Z+f7V9pzVaElk9zKs3YV5E27SdLzl1i6dsiIYxU
LZV9vSWCQLny4AL6m/0DgAS0MPjrR4/pNFKtSnD9ZA99YH+Pw+RBu+9zl4JU0zf3+jPZ5y/0Kf9W
b6Anmm5E1YCV18/lT+AOQhI1Eakj/IT5MNz3Qe7G1DWD7j6/a0HWlx7lvR775b4Imm28Eba9rqPb
pXXuvndyCL/WJqyz5Eb3QOPo2+AutoBFTTfCMuS1J8EaqBOZEhi+Ny97A11WvYrsMkEZ0t4uvulJ
ndudwFnsG9vkzq4AsPkX8fvSJhfhzGTo51KDTTZzUj712+GT9wasAugBi+B813GAGcOojobTidFW
Lm3DTGZm66SBioETYkwODOLagwnImDpUgmv2Exl4GQUQ0RjftmGCwQNk5ZdHpsa9mFsT+3KHYm9u
q30OTIYv62C1wyvuqcs85XvyFv2A9llZuc+zGwW3z+zaxzz/AdyZNadarjXmuF1buWpVubEhqIes
lAkv18i9auay06DaARPq1t42L7ULFAHdRH7qlffyvJmQ8h/SxI2eRJWe6ySNGTYxPQ4+c9Caczl/
PxfGWBA4jW5VbqKVXmk+pbNwymbNXc7NcGc/tp3RkBqsT8ddH98ZO+MjfbRC40j2ZurWGwJ4raUh
HNz+ciu3PpYHnj7AWoBxh4Dipe/E/dRJpI1Z2JNRYRrDz8EJtKHNr1XAcl/ws5+Eefeqw5xZ5S7J
NKliZZmTBDSB8Q6UwsSdlU0/fmK2ZT/fJPMBJbw/Z0K4XCuXUQE1KDlEx1rrYbyPZGmTi3Cin1iJ
q6N4tjAuxBh6HiN1SRMkUdFWfs13y119SIPqC5uUkA7qpgvSl3ZfI6T2u3LX3KP+8EVYvFsL5WC/
UlliAAAJH1yJNfZ6I+cY3b5XgyOobqAmZkHPPay2os7O6vFAkgrKKbwWr0gSwHo69wRKbSdrcVyn
Ub15/tmDo0jgpqsr+tsM30AidkurZskS0HrRvbVJD7pvnlA6++SVFF3EgjVZ3Jmg+mCOqgRjg3No
y4DmXysRAdL1wxOueLYe7gCMTkmqsYEJHVVsNpHIxoL+wYQJc2nOH3EjIFPTIBiJvJS7GjrAvcfY
gcsne+fkfGVt9WlHq6DfONsi0Bc/eb39pVZONth6IIQJ9k/8l0f3JBI4a+20iU+xFHuylHjV/HLb
wsroKBI0BREZ5UK8xvgh2FjvskFRixiAHicsrBSswmAHGvryOScLGIlSN+s+DLXyB3kIS3m5GytH
kC2ueAhEYIEOxmIAUv4shp0lqRM2oJ+qDGBDs3XLTneBPXNnYS3vOr3HStGIRtEHpTzo210GZxV8
mzMpHSkcNQABQQZgGCdLQRdgUV1FFlEurZS3YA4iYCB9UFEH5lNgp+6a1Ipwlv/KAElQg5t5a/q9
Hz/81VcZO/df1H0YNgKDJhgC1pDxc1G5Lwa1aGRDCjFXBvGlxTOomyUuKHK/l0y7wsfbs9kWr1Um
CCrXZxCGYe9TNgI1bzaCc/YRo9KQu9TppdAkdwQqi5OWHFJ72cf27DoUnKolcSvTEKDtVhgtTEjd
o8AFLA844PkTUsmdagxJLYWkSYOlG1/q6j1Rx42zSFs8THw5g6BEbvhjKqpfri0YD1KAlBjvGoje
LhdMqAUuqMWMwniZd3jFeiroW3XpO3VsP6WgEpm07VwVm9vn9fpBB9ImMPjjncq0rnhIRaVradZK
pRRK6uKD39VLq/heaeN9nBY+4JMbpWyD2yavzw1yYcBF8JJEXxX6spcLhdbqHGcQzzspsuVLE73P
lu4AmNZ2yLpt1Iju2+vcDebQOsELHNBGPPsvzY22XltlkjanAjqNaVx4NMULIxkCdRh3t1d2HXhg
Cs8mnBbodMB/Lk2p5RQnajfWp0HaZP2dYUf+CJzhHxvBFAPGQ6Adjw3ke4+jnMVdmg0V6NDivSOp
vkajTZy1AjPXVwXOO9R/2a4xYBt38Ben6RyzoNWpzEigmXGgRt3jn68Ehw2uAA0yrIl7NXRZ2ywL
iauTqnwdm9GXlBezrQWzJyvfBIcFOAZgyUBzzxfqlKXu+yXXy1OlubFcuQqVNjSZBC+glWOE78FU
UxjTCcqql1/eMZOWJvJQnubRBnU+cOcgwkil3J2punXI70oR3gfXfm3L4C3DvzC7wxDwnMk6iokV
IV6gpfN1IZ51lwbDjn5oj5gG8bQ3kEVQL3oSpV8rEfLSLtvws8CstXat2FIUhYVD/AFD8z0436Ll
K4hQHlq59C2qPCyWtVFF0orXX5IZxvHCeIF2Xd6iml1KSGyiUKZoBKo9ULCdq0sijuuVXhnsMEgg
us24Cnh0UhwZ3QTWmiis9GZy5c6wXUiLBXRSfSO2AzvtgnhU9pLq7OKq98bI2dSEgLq5E5QOVhcM
52Ua6aDE5DPdWbfTcYmWKFTmvnXbscfoWZd9FBFIOm6fxFVfOrPEJbya1CUpCn5RWJfRV6ia3tEE
9EMSBQwZ/DL/xhZw0QDyATXIP3+kqadqH01R2IDtLsNV6iyPkvZiJSKln+sIhu/IVHohBwUUmMyd
yUElEAHWYSidQWfSLnipAwDu3V7N2jfC5A5qSKBKxUXKpSlT0RJ5NIcotFtll8zlcV7uaVv9Ryvc
xbKkS4IKAazkRK1dSJTv5NoyvEIvBPmPaDmcI9hA/KJu1kahNFp+NJRuATOV1Aj87ToFwAXGSF5B
N8GyS+aPZzGEWib0DySYaZ3uS1MSL6kIdW0aO+APjb5pYFT4F5/pzCDnC+NkTMqYMYNlrPoy2WWL
DY6DeioFF8HK+4fdzY4tg6QInSGLW1o82SDvs/MoJKO2yWrQMPWjjNkQiJDFxmOVZk+0hJbg2KX7
apn2am0eaDb8cSKCHwFmJlx7KOJeCcLWRhGjI0HglZPpl2UTu3Zib6dUF4yGrLoLUkfAHVmXw+aS
hGmEBE8JbdKwlqVfaWu+aHrxkkrGfzTDXXWVoUoDJTDTaxWekKHePQ6OyCdFa2F/fuaTag7MA+kT
rIVMTzl0KsZCOraaKH1bi0p4NKL8DNrUa8JUp2/SniiSE5bxo128K9Lv256+ej9jjhCDi+i54pBx
rl7nheOUSoq8wKE7kOWHMSCvWk5Tt+iz0tMX+mIkMthqmsX2yg60zrd/wNo+ntvn0vsll2QI/uFj
6cq3DHinUf2y1H/eWmONwr8XyaWOJG2QXC8ZPKIbv0qTihLlDB6ptr7TTeBV20lwaV3ndxf2eAA4
CBez0h6KKKSOXrktBsjwhIAA67y8QYXUhzzoF30q8/+2lRoX9p04Bi8XZceLltCkwfD5+D1p++A/
fbBP7N6Z44NkQqrKHh5Zqy9ZhtnM8VkT0viuRXwITKHmidSNldIvT1ddSx1GEWxQU441dGuXOpi0
Eg9O6VVq+8mFcHUrCPlrBw2ob1SiUC3BDC93nnMMVxg9HgRh47wq5Oci4lJddYmzv58L9HmSOCVE
iti2UX8ykm2hYugnTMZThdnAEVzBtz+TaD3cuZYSU+nkBeuRp/QukVrM4CzK+20b7DdfFiTh5mdr
4s8uqIbapYINbey8zAKrqLqLjNdp0Xa3Da0u5vP6V03okvATdzqZanWSLCcE+PvRjvOHJJoFaxGZ
4L6/ujiSgteYE+r1jx7Y5CJ6+29r4BygGGnbNg02S2qOhvmoJL9u//0rXTV8jbNN4r740ttDNKKH
EJLf5qP8Vm20j0l2iy+WV4F9cK/eV4fuVfKdF5GW0OrWgfkFHLN4AF1NSZTNqAJNajjhZDa7rLOO
zbT8i0QTjG3/M8FlDjnBDG/a6jidIE5bwIjv1L/a/s/zBgWVNLwXFYiAoJx3GXSKfhpls7DtMFJL
DOUule6DfN/2iz7t/rjmjFo34//E418G8z23HlAqO04NrW2QQ/aeQtoNtFPRBRVyla+cUEiiYd4P
3wXTeLwdOmAM2jZ7O4zfGNSkfMwBikB/J2AQEPLMFDZAgCIIPSuzD5irOrPKHObsimjKLpFUGVb1
bboDl6HsOsTNimP+mkFo9DXeagclKDfFI0rQ2vDYGlvRROmKmMvlT+COczeXfa2q+AnRMdqq3/XD
+Nt5nvwJUonJRnlqj/ZDtXOO8QObSsa7NXKjDeMv6TzZpUIOH2aNC5Tg72cMzNC2BG6D86y2z6RW
Nhs7pEnz0Ffa1hyResSGIEyiGbRqCHV/Ay0GJoZ3ufOxgbJ/xL43fkZXH/KI9nlQKWCePsX5RAG2
MyB70quxJh/GYTGP1SwVBZ5SEOg7FBDgLDbNpAzkubYS1cT/p7F5agkkaGhvGuReAm+U7dkdJod8
q0iSfhf3YNx3mxnMEj5+EUSBZgdswS6I5yQzaO1B6Qo3l825u09zS462tBggiC5JqT57UCZuNlSv
JerRDmoKG0XNRj3IKtvuN6ZdQNmIDFbSemBaaOLHotRbBRenUgSd3NJOccmgJZofWVBR2zi9LcW/
jQz1iGY2Kdm1SlEC9m3FMfEabcjK3WiQVrvP0AOqN22lSOMPu7Aax6s6OkgPpW0UZKNXmkGOFWQS
ASHSW3PaLGOsK/eOQRVjFw9pX3gYex/VQKpUs/O0qWq/1aWaQJkBEpWzhwFK1dxBgnZ2NhUx8m9p
MsrBrI31x5TVkeJ1dq9PG3WKrQFDUXWcbSs7n/OdMhaD7EmAl4Kf3pBU9aHDFNHWNFNqPZtSHP2q
Zr2Pdyb+9wK12Xl8VtVYVo6k6YizGcgE2rK8kpsNVDGG6M4mmQmyki7pOl+PFEk9EofmquuYtCx3
daJDkk1C1WZ4pOWQoNI9G4AhL7HsFJW/4B1nEHegRam+qXOTKV5BZK33sg5KwV7XRvryNOl0KQO9
AuOfvxiZNWzHOYYsJ1hpLai+gPsSA/96Ojdl4OAdY21krSiWA/pgUuU3FUiSIM3hNIk7Fno+b6q5
WFqwPrcWe05ZaRFCH1tL3NwAGeReQqL0MTpZNXh4ehW92+WLNHpV40wDfpVa45sudaUHyhzjL47S
ODd3M/C6ziHD3O7i12OclYcygRD2HR1omoMCPVYN30gaGyCY3moQI50WnNPQVbIHF0Im+hwYFmma
0IjKXPGSpsym7QC80BO48Tv1RU6bFM1CaxpkE+AOhUyFK5VGne9rEOSNAYWHo3CQgP3nQNGTk7b4
VEO/XRaqk3tT6ZMPYleq89AOrVa+J3GTQm2e2k0doOdR081sDlOzIx1eXui1RER1Bxlk6Rsln1q0
zpMMU0hm03TfgRjrRyB5GgKcKdXA8VwQVW6C0i7ixTPLJGuCbES1cqsoEU2DcqKZuiWQLCg81Y6L
cZMpiA0PSwlJ14fItiB9WsyFp9N5XB4gDF30j22UyOU+0+3mN24V5LHJgt3ctGmmWn6SmqlIzWOl
i8m6l7iOMUWI8VmbS5rA95dr8mxaYRkMX1uMq2+qTVIzrdufcuy3e3ooHWD6RHNCLExy8RpmwQBo
g7odVB+c2Rippko7ywptpwJYKQYn30AgqSbHu7Gy3saoBKlDP2xuZ3ArY4swxxQqQDqExw/P2K3F
upOabW6H0m7amL/VQLnDNE29bT3QjXiMtbqF4qfcBeWL6mdBsc1FY3UrF9XFL+ByyCKGckFexXZY
Q/kDZ3mbjHGgG8329kpFZrhrSklVIyktLNQwSr+jjqtMkS8XIvLdFfacyw3l3v0aCELlXmd2XPnQ
vsd37dGxHyXPvE+PTaABXFKDv8V5SH9nnuMXwfI+HJtj+tzuyuD2ilcuZsbDDk0uKFahmck9aIfZ
6dpJyuywianz1sZ0+aX3i6gZsWoFkCQbw4oKBJ44vzWSCpogY2SFmSUflpQ+4xoTJMkrQ2Y4kmh5
o2qJvixeY5cpBo5GkViTbYVoN2/rtzJsvdqzfSJh4AtR183coQaLlOhIri7tLBJwGzjXvRFpPSKB
ozxIMpS4RlHVfEUo4zLYcCvD5Wogf4EJ8/vwVQH5t/4qfSkn134wfcZq2r60P/WNdWADFKVfbes7
UfN57VychzsuT1xQ466tAb/ARlOfKuZ7V0wPCyiJbzvjZ1HvOr79HVa554dmLGg0gtoPzUDZ615U
z3LJnR1k34HE9DAvfRhDuwQwHaPSPoRYtvZXJHHlS3JXn8RYTdGXZX9+9lpIl3nGDYYfA5ZSf1Tf
MHXk3l6vyALb9jMLvaImnZVjWyP7LhtQ3a5E2vLsYF1tKKq0CI/I7q4IsY1mkWQom1hhbHyl1rZj
5O3KsV9EYy6rDoLjjfFOiBno/AiYXVmDVAJ3GVqT5td9/iCl4y6REkG0Wl0ORqEwOo/aMxC0lxum
j5JaNdqCOLKEdfGjd35H5dei+Lj9WdZv9zMz3HeRMGHZ4c1thckevaMR2uf3+SE9kq/Zu7physcV
etIiLNzq3X5mlIuReNYM7dRgbbo5b5XZ2S6DClFNC6l9m7n6WHxro0lEm8buTd4/UB1BWxYdaZTx
uQtvMa2hyCf4uG6VH7kz3Guj86VL6xdi0INa9W+3d3bVHPTrmWgcYFv8qARpTKmOi84KJRJBh0qj
32Nl/m715k7rnUdVFyG31twSc0j/b8/hgvMQ5Zj/YPag5fsgRyBegwDls5FlgnWt2gGEkcl4gf+b
nwUiWbyoowoJwT7uIXbhzFrQlKbl6XYuogNdiRkomoDhHu0qYN74k6banT31tmOGTiq5tPxtVX9O
NIJ3uonBUYwaQWOdrzjjnTTqGrHNUANl8TC3e4USwTleXcSZCc7XaabFU5MaZgiXw7sEujajqH+z
dogBsgHIE2I2n0Owl7HCiAAxQifWCBn6Wkcu0L6Sre03ASunqG4W0FdVgBdeWxZYnvEoQEuHzRtd
mlQjyaZVrxnhAMp0Nymr6h6TkIXA2VYCBUOxYfzTAFQA/7m0Uvf12Fv2aIRFQz7advqGKY8vcVQ8
J07+ioLBkQD4JCidrTg4CH2wY6BRRdjlyWeA2Nd6PLaNsErf7fRB6Z+GTJDArW4e5AGgsAQQBAqe
l8tKl7hR6qo1Qk3uIfJhouWb1a2IJmvVig2kKCPUBR8394nmSrFLK5GxkCLqQCAi/QbYOv83uwW0
IfTEwKaOkejLpYxZrIwEtbCQyPaXKJruiJwds6L789cKRLzYjDDQeczQpRmzzIomi4keSu1BTyHS
khd+mo+CJGXt059b4RYDRZBFyyisQCPEGX5XzZspnEFmu85dQxaCjck+CB6Y/PhJksjtkGK8Lcwg
340XLAYoMlwKhinhQjJFn2ett3xhjtu4LMn6ZVFjPSyXvT4eayM5LdOTXdwv87GoX3HAdj0RUZmt
7uPZGrl9rJeJ1kaV6GGb7fXpcak/Ul0kX7NiA8EHupUY42Fij1z+rOh5buZ9q4ZRGbsEvq2/WeX7
7Tv8+gRBOI69saDtBuo+Hqs00yQaZ5Iw5rdxb0XTgwJZvtsmrtOET8YkhqTFlDgGei8dW047Na+t
sTnNeRWO6nRy2vQlM7L7KEnfkjr68wY1nA+DLmjqYjIPG3hpryxMe0QnsjkZPYZQO5ShXDnWrKAC
qGlze2nXng4+NhUc8yAgkbWrQXSpyFtbi/rmZOeQFTdia5toNRZmkI8yll9uG7uexWbsHKxXjbo7
upNcmcE26rmAZmp9qiAaUTY/bbAry3F1LyWDX6S4EZ3GR33yjwMG20LdBJEYbGKC6HI36yiT67Gp
mxNeUOnbMsnWU5xH36g8KYI4uzKlBFO4kf6Si4aKxKUpxYm6QoZmOgB73V76gJgylPKcR8a7Dbp3
gbW1T3dujPMSrYOiWsmMWXMW4ml4hGC6F9V2647pn89MgicC1Qzg5YDMv+rDAf2sa12p4lmrUz8m
P8Di7GmqiLVrJUeCmb8Q8ZCowNT35f6NSm8B7ljX0DSFhmLrdqpvAY4/uGjIPMoYClVdRiQ8/fmd
cmmXbfXZwzdT20zNatgtUaXWpG+4FKCb8nrb+1cqQpdWWJg5s0KUSInLFFaW0wjhW2XnWG5312eu
AVVRGWW1CoiPYXRFfefP7uXldXZpmEtlartOG3mBYZZ6GptiE0PZoQUsD9zX234nwjmvROSLr8gd
c7NCr6KPqvrEcEpxX7tz8yzYyuuc82JF/OAQm9EaTXQyACUbVL97Gbc1mOwWy7Xvu0DdqH7z2Lxm
r8ovMfn8lWmMv0JZSceoLV5XV2c8VwCplLWsPEVVusvMYd+YIBm3uyDSa68c0N2qRdy0V9coxg4R
VfAEQoQGmIRznEVvE0UtMQYvx0caf2+M0q16wYTlNYqTM8I5SaE0bd8TUN9A/rYECVZA3jogKTvq
Ds+1RzzlaWFQTjCIW/vMjaKj4mHnj+OdsC3OsoILd+V+Cec/1NTA+8tIeNogeWjDaZ8Hy5d8O3lT
ANIW+e6PKVsu7Gl8thcDY91bOewVRuM66qOW/jnSmZlgxCYA/mN2ik+ElrqNRjDigwrrPgPhju5B
K+MXGmv5NrofGlfdRHe67NYfIuXCa5j8p2E8YBgrDcpu3CUBZg5pQqcCBGd+/Zb91HzlLt7V74tP
NwDIQt2zMgG0nncEWDefkTkJDuqq6wIignIfozDkcSKpNRUd6GpA9wPqf+gq92H/HSIs2aftQTka
n4z0oiL4dcRjyz4zy935WhxpSlo6FBBQ2VM903M+ogfHmzzbHV862Bc8fa4yRNhD6slG4lhlk0cR
qoQkaWHP9LRYEYauKB4/RHvux1kJIi3aZnkhrCew/Jw/JcwgewvJDIRzeZuUHdpt0YIv6zwrGELN
QHc23FVB9Vb+1H6lYtqolbgHJjeAW5FWWObViAwB2wr4iCF2pG/nAJMM1F0+os6PXpQQE5SoYRA/
O8xf+i8OlKwc/7YfXV0p2N9z49z3LGm5KKQb6Ini8koR5jNRCrBqgVFwMZIXBu2+3E4z1Re09Grw
NunmPR1y30EIvL2INa/ELCb+fsyPQ3aQz+uN3DLGxdEIKKn6N5bYmNCgbe+XgEG6/4FgKjvcnIvg
QQQ0PJppkB/kH+StnWTmaCsE2FbZy3fFicmyWFtQDW1FVHhXyagNvAFKMiBNA7kJlKsut8+qJikF
Vy85NbYUVtU2/qlhemWyIsFBu56ZgiHIG+H6h9tDQ4ddHmdJVJprtQQ6E3KK3/UDEEvLBsRUx9nL
QW2S+D9Awd3YXr1X3nWoqInavtdqfpx1zg+VZQJNMIX1Pj/kb9WeBNFef6Gza58K09W8zM19IUnN
imteLJnF2LMl0yolKdOBBbNBFrnyu/2rAAlIFWDIYQq0ADMc2UFkVGSTiy6xmnWjxLa5jb8MzX05
R4JX2ZrDQA0RNWqUWEwMe10uSm9AttyNZnFaunYLGkWXao0rGcPzUD/dPnYrVxDTXfyfJc5jcANp
S6PD0tjOb0qLpp3ReaUhckyRGc414rzNe/AdFyAVyYuDLAWqB6Wbo7kvHRcAYOO33Pr0kQqlmNe+
1PnyOO9QBmcCgZGF5Y0oU4IRq5QFQ6XXzzJ4/bkJzhmszGihyIsdxOto+moeFL97bo8dZju20jFf
NhpeLlEgql5f09x9mnWQbKMOh+IOu3TP/H6hqaUWklHgxsEw1y/G2K6DE1d7V+9ERLDrm/i3KS75
VbQWWMECKyzbn0b0EGffbvvgWh6GLfzbAHe9yOaUYGgOBvLfJu5P9X3c0ufsGf3PuvSaXe9rXvxD
vZO+Eb//J3pEq5Hr7AfwNSxNJ2lmLHAT9VFpg6XxCQKmFNT+Mvp5u/ukDxWye62fif+tmr8VYlTO
8kXDqlGs97W0vx+N5iUf84/bu3v9sr70lM+JhTNP6ag52Inx6Snaxqp83fQWl+W3GDbzPal2zV33
SmxXFCVF6+NCC5KJSrdrbKomA2inken3PGZ3iyOqrF8XltgCMamCciBELhWe867t5LGIHCyw28iN
y0SVup00uZ963JvxTkRws3oczsxxBx46kWOP67w4OehNeIlT2y4EcxPv9mcTWeHOdzsnmB5r4B2g
uXKzpcR4qUgHWWSCO9eY2RwwZA0TCbF8uRpcpEl/fJExldPPBEtjYuncKqzKtFI50/JTh95qZfXZ
j2LsNotK8hDzI6IS2bXHgQMBCETTAY2Dg7boZUwEFNaubb3LTwZtXosiegUV0nurkLfbn+az0naZ
Ol7Y4bmHqriW+iLuc7zBtU3dusve2ClfIrwyvvevzkaBJNVf58vZkp+vQ0hA1mUrXq3vRKF5xffZ
T3Hg/AxEc6VyEVdqFwM4gw32B5+R+ZSe86T7EMLazHcijqJrh4EViJSA2QnN7CuiEqC1TTs15Owk
Sd1zQ7qHzmz923u79gkx3wYkIXgATfSCLz9hFKWzYU5dhrdM66nVE8rJbpf9+m9GuBM8qNacO3mf
nZq88pJkcDtt3qSaCOG+thZGSI13E6g/r1p+U2HVi0OVFJxAH3PymDdIxIXDPCv5B1qwyBIxSwem
7aupIXWxZYwkS1LY+NMP6ZS3bgKubRtad03hJk81dLTF3LDX0AjwLZ1Z5eVHOislwLfAahtMPv1G
nuIdozR8zE7Okwtxr95Vv9n7fsP0IAkI4xJIEliam1N3lPCaE3ErrhToLn8P98QifdaZRhRB9GEb
zWBsJtsPkwCsYt1Fe8sr9w0QTM5WC1guUQTpc3PUbQwYikZ0RF+Dz9w1WhaZwr4GS8uqjQN6JD9+
/ZLupW23TXIXwoLCkuB18eFy7dxFC2n5ksY9bIJrZgeLykcMptBkJz39mCAzqgULyEm/5j6IORLg
EAQh/lq+gHMFFjXO8osa850grv9cct9uihZEmuav5nnasQoaeBGV2W33/c+2co1fzVbIHMiCOheM
LzyRixhd66ix6Xx+eW2TY9L5e/2KzLF/hYSRpx3G+2Rn74oDOUl7ZQhEm7+Su15uPhdLIp2WYFPD
6mfP3BITT4Dvqoeh9o1JvXnYGaBHb9zqEeOI8g4w4X9AQs0+79UGgNoC3BZgNrqSabCHCry7HTYg
Os6YnUkDcoRczXH2M1e+63fCZ74qsMet2GjaAUUO2AO/X7wrNmRb3VGoUgAMBgXdcBYW81auHaDp
IEEBqmaQz/B8YEbSA/M4sy88tm9t9N2cDB/zOn47gAXYfszSD03+qmPElIExVKhdGhujz19u3xnX
PwK66ShjYlIIUzz4KZdeXoymmbdjJ4UqXXIgXkwom0WiBGbViMaI3TDfdz3wAnqwKFWjSgo1WoBz
AwUiUgGz8S9WcmaEy8m0seyVvsNKjPob6EXcqBDRrawuA1hBXHlrymxmmzYOkbAMJMgHkvVBi9Xc
XgRzskunh6AF8gNQRYGQ6kr3GlN9QzXEMhgHlOxnTqU7DD3vtRQgPLv6cdvU9TXOTKE3oWA3MEjB
BRhoNWlVNY6gxIHqzvBGq62uCfpLa6tBgZBBRdi0E18hN0nZR7IBAg9jntws+mHHM2ZqcneyRTk/
+7j8vp1b4g5vH9PONglIBUgseVMyeenouJgN8DAC0IuWteIHKCxpmD2BpCKK/9wDI1dbkkB1HRQy
Y/2cxPM3IPJFSdbagnQo57HmAizxSIKmlSYJKC3YsNT6MTXs5FDmy/CEpkMHqsm68RclngTI27WF
OYhJbHoaHUd+ME3CPAY4XUAFAfxXvDGdMoMaTyRKalbKuWCQg4YdGOTgFiAVuow5LShxq0EG3J9R
Ytvvy67aKQs4uCdP8QwPFU5WW8o8oKxajNQLA/2aV6KQjKkQxpWm83G3pXGXFyPw0uqW1ZO7PZMG
/EuSVge163bcqztJXNG9vs+w6jOzbPPP8olIrsg4Kgtb9YQnTe3Fhi8BtIT+6hbSi86DKGlbc6Fz
g9wBN62pGbtOxjqn91hj94cJkcce8HAJmNThz8MvzoJlgANcB9sXPwZDljqvHB0c4GY+qXvVnsiu
0tsluB20VjwUFyUIqNCFBzMq31OVoCPSAq6A4e1Cerb07FRoqaBstxIXL0xw3ykuG2gVKYUVFprp
YRQA0MX7btreXsdKaQ5tfR3pDbSxZOvq8rc1Yi7NACv6Vg4ayac1GHgBFdI/NWAckEaC6QigSpHd
FadA1MJj95MtF5H/0gs7swT+sYkZugUaMF/txcsql7UW5P1yMA595GrvJcQWx7s/Hl2CaLkFdi9Q
FEJ0zOHJFmk3ZrTMIjNUpd7Xsx928h077UbDT8HWXr8bYAiknyAPYNS5fFdvSEFWlmLGHlvb7edX
8l2RwLFKXONJfe4CxVOC6WiUT5V6ZytBamzLL7d/wLWPMjpgdGfRNQXjg80CwdlBz7Jaz1VJBbwe
MxWK8i5VghHv628IsSsQyDK6Y7RR+JE6wL3arhsAZB9l42vSm15XpYGZQbfEKd8NWu5vr2elhYky
zOecPyPZhmzc5YKWWU7qLtGsUMmsRxPDYCRy3AWC15VlehiodQ0TnIntG8U8WjoaQLHfRZoI7rqy
q6jSYE4M+Re4BHm5EVMZgZ2vgO6BcOReLQa8QpQ/Tr5YuelvE9yHy9NE6UmNdZbKSYX4RqYX7izh
mVdRAZPmSvH60hQXZMyJmDryVazmuGzMg+ZXp/gRL4F96/f36r2+q45RKLr5rg8GjCIyYzAEF98V
RzaR0oyODbFCVR6a0EoHejcmU4nY045uVFl0O2UziK5MIiLcub5yP+lP0PIDLQNePNxV1OW6lNpz
YgGUoKa/KKqZ7wtMBUDRdx6tK9AgC3x2zV0QZ7BMxj6u8TXTymyUJRobK5QP6a5NnrXWG+5qfwhQ
Nmq3xWMWe1XpCUdf2HPpMg/FQv82y5dQbSLVhC4wm+1z02Ws+KY/bqp358DUOoVFAnbybpnjTmZd
lgBLpDAH7sSPhv4se/T8afPQSaavZI1LwW7jjAcSFX43WwInXnEn6FPjKmZ9OgQiznhJZRSFanzU
hJZQGsBg0/htbohX0yp223LxCyv74+sf3nNmkm3/WWhlUEJnsVMrnHPd1w2Qc+RfbzvO9e3PLABC
iK+IRxg/dmcPWdbKJS6PKom9JD0p8SlVC0GutL5zfxthf362DAn8EUYcAT81/B9p17Ubua5sv0iA
qKxXSR1tq53DvAj2BInKOX39XRzcfXY3JTThc4C9nwZwdYnFYsW16vda0dxgeO6yj0CLnGa8z7pv
M4ozossznbj+AQF8lyU1TKceuUM0OKbxFsWad/3LrbxKbNoaLQqMQqoGn+wVo672am5AitrNbp+o
v+0aA0Ok6cBMW6QvWdAIyKJXzwrQdUCOAZnmIhg0gF8edKBqQAHlB2BbDsbQb+2mEtjciu+CXuZf
ejfgP/LTdHUeZ1EI3E2/st/M5kGy9KNR525TiVpjq1bBIMQZ2iS2WLlj6mMbw13gRfRrM0HPanAS
Q/oIMSUhVfd42MdQ/fovTuxfgbyz0pI8oxFwj/20/Bgj08sIqYHTot0W5bzD5NvuurgVlwzAuv/o
Z/L+IpsjyZYReir6sAkq/ZEE395sYJaOeX8QKzKAf74vp2tVB4gO7PTJifyUqLpTAmteByhNXE8C
c181C2AJyACk0HXIurzDbRPT2KwgSq27fR1gq7Oyt2F9DKvvh5N/S3Tgegd68YJoIgXmutUkI5wF
1ZzcxI0K/ysJNgarUGqAAHazz9xRQLqybGhn+Ng2d0frCRvAgud4CR+Ag2EEf5oJcHzEruwqn4mQ
jVBKlaCHqR2Kx2FT3ITwdXtGT6W4kdvcAVSHNTRMEL137+YOnpBuRfnwiv0xZwFePHTXkHVx9ysY
m5HKPQHmaYgJjPgVkbvAr7MPxT3HACNFU4yRDugwjkstc1r1pNMr1a9T4DFT5FHGJlZrNzFBLJh8
Xr9Oa8JAi4hMA1kVaoXcW4gUp1dokap+OdHs1JbTUDjJ1Cr+MFj1JqVx+aSO+jQIdFyxe+B5gxYS
7UyYDM9yUOS5ZGSRpfhYUHcz+jMyNCeLn2zp9bp6K6d1Loef9i8CJckDSVf8MFedLL01MyHXzvL9
wEQ/EnAk8WgxL26W3NgxCncB8iiMSvaH/Gl8M+6ne3qIfRUE0GELxhNHFISvZP66zpwUDAXgtYtF
r27SyhSVeMTCCPyHR6zNYsYJtKGb3K/uo4f4t1Di0lLQRIHBI/JHeWZBc4A1Q+RTxV8ogXlbH5QN
Cl438029B6/ubfxobNPNdBM8CldQVuWiyGejCoXVHp39+9mlr9MgRbURNQ5EiWCqfw2mryxpb+Pc
uIv6+o9tgwsr0tL90PZOOnwWSeV2+QASwqSNnBnsNw7W1NxQbgWue+XcAd0AJ4DNZTZZw0z87HdJ
SlrMBiaK/bqqnJlWXlqoTmx83xtg0/JMDKe+lE1VotiIj6vKuO11C3FXMuuboisfu3lMtw2QWq7f
meXd1FFRQlEAFFVYqeL9DwpwUdU3RPMTDeyw5jaP422tSU5Jf10XtAxV0DBQMPdrMfRE0LZefsFY
K6UOjJ+an03RPakIxqAyPwqeijC/kavYrc1J4HaY67x0rViOxI4x7JgAHZI/M6uYaDQmleJnUn3Q
tPkngX24Vhk+No21B3Qd+J4AiufESv5yXdflpi70xHVF5or5bRPdsktl5yGlszJJBI0lG8R7Ctl3
an43F/NXlzQfcVpu25HurYk+DuXcCI50Ve8z4VyY0dWomRVjrPhFL70oBFRFQ4KRg1iiTlvnoPDR
P0KDbClDvRPozf704pODfgUuErCfwDW61Dtp48mYZws4vJ2tuHZcPxjS9Jlh+z6sikd1ju+LNDpa
kbYDgseDhrDLCRIg24199ST4KcvHAJEDtmhQuUBwt4A81vVONaJYJaidT+60YZMgITizWwfRkGvt
ATe0F0hcU/5cIqe8OcR9NqeQCPQ685Sl+u8KDBJODyISVx5qQNKnilfSMnPyHo5q6qnsjq3ab+Ks
/pMnkugw2BYpfxisuA5eIYLUgN9XKrJeUkihEVAaafdROwW7Oa4mL5BSuEpi/AbwI+qA8Qz0Vz09
AGxPlEQufQuOAOVbCyQz2PPnK+8TAl5FzmbiS7KEewfuMVnbz8FtK/2+/umZW1xq+q8gZgtn3rlB
YSyXyxFnnWVfvdzvVYo5j+RBTn9EragXtWpYCN7xMKJ7gerfpTBpIFY+QTNEGdMJXGs3YRcdruuz
fG3YesS/IrjXJqZwZ3NHFZ+OL4pVO7URuNpAttelrH61Myns38++WqoBLDcZI8VX0cZPpt6B8d6q
QJucMIEeiup5Ip24AkadmFo1p0ynSXHV0PQs/bUT08esGj277+iHoyTCE+BlUQw0jtIgwJ3ObhUl
8TEKsa3gp91ZnSxUu+fjYKebqp7exxmT8Nc/6aptAE0HxXbkRYv9Z1Tx9DqVAuLPpfUJMugtSvJv
10WsXirgc2B9DK0zXOvLU0vSQp86UN36Sv9pIUCQ5tFVsE2l3V+Xs2odZ3I4bwYAVUxLI4n1G6OU
nKIuXrKue8oi8pyF9V2bB4IOxTI+gM2fyeOeTFLXGurs8FaIQO6RqHQOiLZ+FZSRRlXmqyyNmVt0
3walwUNtIvXCCCd6L7CXy68ZT+ZglCYerLDXN5Wm36DibTpJJR/VufxN4zF3SlURLUowXRb+6kwq
l/QVbZPhjcAZ6pP12LXJvaIOvjp2nwXRQkcOumNiTZVL7faYdeHALuZ27PRvo5+xaAxpLUsrgI6j
sAftzAGA7M0OwlzBaz0PB1qMh0JS7hPVer5uSWuX4lwM+/czMRTQHlY94V3M8+pgVckzRc9BEPOs
y0Aci9MEDDiPwhP0VZ6EEr4oBTDyYKXHfA7fr6uxMt/GPte/MrhTm6hCs4LpEWm15YUBuVPDfjcC
kdkxc9wRzJ4BrVgfQ8dUi02kJN6oVz/CtE/ckHYfRZp8yTPoMHWAnKCee7Tl7thn5egmYyrCilnx
tjoCenQ0gUiEWhN3mwbbHNsqKmVfA7oXUcM/E7G3yCD317/JijO6EMNZ0NDJuTRErexjJNstB+Or
HlV8g5HoAPw3v74t7Pz7854v1qiVGhHOOETbm2amUxn7sivcyv5vnni2LIs2O+avFzuzsSwnSq9N
xAfX7VHusbMxp+TlujYrJ4QeCGYVAT2IwZa/mJJnt8IcaCdVLGaxQQkTpoXhyglwEDpV+nVd0Joj
PxfEuThAcMjR1BDi93AgNihhZDPatLZPhkcgBnj/mzDujszY7Sz7EiGf2Udg6qxdtfkESLanmXfz
JLiQq4phzolVPhBj8iCAJrEj0oOXw6dxhkjajm/rPNogMZ89KZngzjNRfrMu0bSQ1WlYR+QzStsu
jUFWYBeNOX/WjXk/j8kxHlpPr4MUKNe5qCe5cr9Q1v9XIPtBZ0YyhV3bzOpAsCqruqOkoPn6mCFZ
jqJAcHDMCvgniT2DAG4BRtti55hGMkWbHpK0Or3DnsWeAroltOgBvHe3tDN3TWl/XLeVdZHs4Ahq
g8jUL5WTcyQgEVry/jyaABQGmJajTMEjWFY+w6ENnEgBzQFg1V+vi139plDwH7FcYBPlOqnkAmLN
IPyJKcPbxEh/BpK5L7Tu8bqoVXuB/wCqL0YuFvQB89jPkx21xI8xx+VI8bhNJzzn9ZBMTiJJp940
RKi7q9qdieQuYJOoqdbqNS6FMquOKQW38hg/B2CSaQHrfl29VRcGyCvUWPDKYNrj8gCDJjObuG6I
n1WTQ8zntPzd5oJPuK7PvzK4G4CtX0kabOhTsOZ02c+vdW+/SZl6N3Tx6PxvCnGuchybporBieBn
rbqxQL0rV8+EiI5I9Nm4IwLdQmzVJVSaJERbN4Z9SvtvT9GyOhtIKTB7g6lgfqGy0oZSMsAz4ffR
5DVl+2z29GdBauzFZrFgAnTNyNkbyQY0V3r6uabMRazlMHI0m0I19TTlVwdamW4Gok8o8Blr3+5c
mHJpcok8Ac99KInf0snAfHD/WxubZ1A1CMxuXQ4iSYbdg2Ild0YWFq9AX0mJHyT6vTGlJ2lob4HL
JMgEVsWgQoVIDTHaoh0NGgZzSmV8u7HDTqPSjQcQh/hyiUDg+5Ztq0DKAiX8SqO4Muqxr0E64U/Y
/LalD6x5eYw35LqUlcuKIXRbxygwsCTQKLk8HWAuVgMukexTio43qd/tbrjtcvIMHubDdVErX+4i
8mQJwfnLWCZJ30e1jBYnXGtt0Ltuqh/Tsny+Lmdlkg0oXmAXRX6IMS8c1aWgoO1opLWVjHzbuLNs
aWOb7T2ta3MbBsWx1YodJRJoDDAjIU3GRzSYhoMjPeh2KhieWVX57Jdw3qnqlbqQx0L2y+Bnm74T
TMWDolZgKKtHeCaEM3ylsqWeyLnsd+ShN+80ZMOz/j5GIihdgTL87K/WddDEhjJt/65OkzNOnx0S
KcHhCbThR1ebKZ2GNIE2yk4DHAFB191Lhs24D+9srAUB3yFypvLIoGg2/6No5dJuUsku1AAtNIBx
j8Dhes722QM9Bh5I7H/O2Gl4ZFRRBpIYgTteWUK7MFiNy8mqqOokNYLOAOjaDtjez3ZKDJqo+sQY
L7qtDuH77GSVG6hNBFUjdu24MPL8tmjctaR2+f/CZ/02U94SIR7ISi/0Uj1mWGcX324Ks8IYmYxx
ufogOabsdXfWod0M1AHFcP2QPeW/RWMAfwP7a2oxOzsT2gB/Vx9tfNN222HLc/bqJ8wftm994NJD
9Mj4C+KH+KWwttetaO1zYnQdnhQzI6xlfym3V7QhANESHGpgh84UkQYc1PnXdSGrn5QluwageYCw
wuMNRegTEfShZkBOd5abyftwDzZlzJUbEqxlIx3TTfgkspQVB2AStssBTHw8f/xohVJrLdGxn+Ij
2XLjAXsGEiD5FJELWPEA52L+durOTg4FZ6tIaDb7RPtVowOm1wCzMALQbOa7659xVSG8sUBzQDSE
sZHLswqHOJKjLJr9WVVPCSiaQgKDbAIikLN2XCaecuw3Y3XNgFVcCjKGoZbtPJx8krrwZRl2LGOs
wjRepnipL3u1S8XbvMxrXN4AEzBKGCgCPBQjgeGE1hmZ5abGcanB7JGh2Zby7M4KmMemYEvC8pWO
r9aUnYoK6GJR7DT54A22iJBlpbF6+TO4N7DvJNCUJTjOyM68gFpenqtHRfVtsO3KmA7WySnXja2F
KZrrp7viAi4lcw9jGoZ2kuv4AMrOdOijuY3vh11wKG8Mp/2T+9YWNcc7EUTmijO/kMrnyEbSKrE2
QKp+witi/cn2SeIYsZN/2S+R3x7DZw2ICglQpVwSO+av60ovTfpSOpcqY6xU78oaX5s2rdeEmqdE
AOKL7P33xaCAg1IYhoLNJfifVDa2ZSSTP5S/bLNzjPQl1O/+Nxncw2Sh1YSiEGTYxkuBME0HVdr3
QSEwCodNJkDDgVh9AQde1WqPOZ5y8q2g3NcTaOJ7KuiSrJ3IuQjuREYjiuagzSc/U+Ge09ohLfUk
7eH6x1o+O5eKcLELnqJc0xtIkeIc22Zlv097rNtdF8I8Bu9RzlXh4hQyGKNV9cXk9+h5aLG6abPK
sarnoZ42pBM1CJbvAFQCNCrwqYBuDwd26TSTrJ2jXMX569FL295RK9p3munpyc/rWq1+ujM53KcD
vFc6a1hU8JMy8Uw9da1YEbiiFRvAYw3eKyDO473h2+qG3cczRSYATqHI6ZWXLOqw/P18XY8VIQqc
PQpzmOZAd4hzd7UOKoBkLAa/q18DG3ZG3ydNUKVYlYG9EhTGgNO32KpM4hqAjZLR+3P10bSFY7Rv
IxUEpCvnrmDZwEaNGGtzNv8qz7WVo40v934Hem3zjxb81gCdLN5QXdFFxZU30ffFM4mSwaV9jXNF
tcm0emTyxz55bpU7Kgki+xXTUhEGAtsE+OQYX+ee4JYoUtXaDVRpIidr8PSGIgCpVRFIc4HyjlGw
Bbpl3SqFEdu09239VzSObqvozrftSoVB/SOBb+LI8iTpUhT3vplnri2pt5F6YxciT7x2GsB8tFCL
UDGJxQeX09SUcx6TDmwzn0Z3SoFpG4u6p+xEOf+FOW5slqLZjv0o/jj0zCjmNBw6P+/eCcZAux9K
+Jm2tSs7jeFF5P37Hw4wM7KuAAqIDSRfGliGrrsSyGPnR+HsMEqgUsH/nSU4HxZAcVqxuU8FwPsM
RIxfVNfA9jCDVbf3mSE4FPyuDmbJT1SWjjrqls4skwy9aEXE1LJyT9GABoAAwzvCxhk70bM4XTGV
Do7T7vwgTf2hS71ZASpN9ZPQSaDhyrsDZ8AmkVHcw4AgF0I2dpCNZolzw97GKchL4FNLGegg9eIG
qeUNtuhFtNErtwqTj5h7VDDgDXPkdJOGSuvTZuoAAtHdVLP5jnxS8OysGDxbPgL+Jxu0Qm5w+fmC
YgYMiNV0forlQ3C4OFnVeLIpir9XreNMDKcJNj+UJO3qzg+1+Ih9oJtm7qetFM8bYuQjloTob6zQ
PV63/L+5xcImz6Qy2zmzjVzGq2rFXedns1xabixnavzDUBvrLVQC5QvA6oF2tIGuER86DDWRXSnl
he4Ccqq3vTkOZnlH1chKsJkJmiO3H9N03AAiCUBsamLG1kOaEuFFWjNoNHbhqYHnjb1z7r6GaqbV
akc73yrrrSl/ptX9SAsXEC7u9c+zdiYa8nY2Xb8CLNebwIJB76n1Mc/hWjKmZNpTGbxNo+5E80M1
/LoubgVnDcIYvCD2pHF7dE6xLpu7mFpNi5QkmcGkmm6THXmQIuArZZ448/zbq+BOH7jkwBIEY61K
IJs7/aSacluKVV8FHQLdz3uZbBUK0srN7Kev1WHcyTfNl1Ht1APsXjZd9TmTHWl7Xe2V47z4FZwN
agGAI3M9UkHJdl+8AvC20iJXENyveCYDzwk8BdB1ADbBXeJibFRa1oGCdffadDCxcdu126nABBSA
aU5lSQUBxQpyKoDlzgRyn5YafU+tylZQS2sP8h3bKhjd2W0f650I+XzFQcH16YAtwPw8RlJ5UaQc
u3mAbsBKUJ10Ku8U8Ds7iSYC+Vz5iBeCuIOS5HqQswCCRjnKvRRf0u1A49JI6qmei68yV/5ct4yV
eox5IZGLy0DgnWKp6+9XbD6BjtA/UXzI9G10By8AE0mJWyEC21rziRdCuVdMp5GVq+CV9MnPmTqq
B8DWDwmTR5g3dssKmCggCjedEmwy6kn9uK7xiscBMA+CEWQfCLL41exZq+wkyLDPI2NzMoww1yu9
pSMwHy0AzFeAZJG0zXWJK7fv4nnjPnFWYBwjl9rO1+HFteT3ZFZuWgBDTtj/WH2rz94a7rsCi8Co
ZqXv/F7JDyUNb9JYFGSvXAVNRdIDkiNEWYs43lYrY8rHpPPLub0b1XybGQAC1CtRz2/to53L4VRJ
aJrLU5gjpJoOdvuQZF+B9rsBQMH1s1n7Yudi+MzHTlHgldPOn1N9ZyfFkxQSQaK4qglCJ0xS4CVY
7GgGhWpgpD7u/DZ6DOsQhf7OHbPIlbS367qsHg1OBpEoxkEXUCfUHoEgKkNQXvywCoZaQV2pKwRf
bEXKxf1h6p7FM7PaZTYwzeF2dWlrtMFRM3Z1JCJVW7ulgMRmLya6B2hdXkpBs3dIEoL1l9AMqTOO
+TGp09BNJWkPmrITCSZ0w0Sx2ppqZ0L5th6yUgsIdRBqB/QZDDd7y858S7hRuIIHhZcEjxcoggkm
UHhAJpJPNCy1UPGj2/C1wQ7PvbnNNrEXeMYh34/HyO9foz3q4UcxGtSKNWJ8CKMBDAMN+DTc8WWZ
Hhldj7l5g4Iooctlj4yaF0vRY98mot3JNU2BXYJhM2b7WIhlX/zMWMYwHKuwwcwZI2VieLpm7GaF
237poaMcwgNFBZhV/ANQoe/V+/Hb/H8AjUG9ASB8oEbDYg/ness615KuCDF1qRxLY3Taqdrokgil
YcVuLqRwvgprQwlpFUn2RwzSmdkPzcw3cyxijRdJ4a5EMNlDNjMpZfQ4gZYskjtnDl6v+xD2Qbh4
1VYBWoiiAPozKEBcHlgJpg2prGXZDzOsfoUgNKx8OYt9i3xhJG1/XdiKLYJrEHPzuAyMYZw/HUsq
KNvi9JVZOlrTM15mT7KnbWc+f18QEmLsYsMEMEPCfTq7NtSM6r3sY2j1CTUKpwE+XxmYm9AQOPu1
Q0LShKIjChFocHFRMLVjoD7pMSSF2KVNsAfjDEH1aFe1iD9x5eUCtIyBehr4O5FecDqFhKKX0adM
p5PSnBJN1Hxkf4A3BYws4y9jbJxhQl+agqyFSdum+oydhvyuQzThGEW4DRX1l9kp92D9kTAlZb1P
lvLtURELWsFtAE4Kg3n8OHxqR3VdGpHsJ+BYbWSzdPpSRSoRiojaV1B+LyXx31DrY5I1oewXf7Tj
tFG9ZMMwyZqt8jO8Ry8ShA+iVGx5bBCpI9VF/dvCS61cftVeVvOkKqbZ7+fA0a0bXZRCiARwNzjP
rXyWRmWGBcq7uhhHB5BHIkLspZlDC3SKcDmBVr5YI+tTLIEM1oD+d2V5tvFaauTenDRBircqBWjz
LNy0QMjIWWBsFiYwDKrZt9piQzLjZ1XXL1VVCarsK0UBaIMcHesG6OejSHl5JqoSZdbcFrB0tu6g
mSndzFNYb5Wmk+/iwno2lbq5I9k4bps6nHcBGaVtNSGVL6Yofvimr8J1wzCDBh+CfqLMV39DFDAL
MsnhyR6I09mvLdYdO6fpREozO7i43pCDOgiyWUxYoonAVUISQE3Pg1mHAL9vb7XX9lS4jHqk30Sh
M99JwqRvcZgAp0OJB+gDDAwAd+DyI0eWzXaosZQ/z/WLJuW+WgzvNSUCm1nmlmj8MK5XC9EVCCV4
QKMsGOa+sxuGdpn4lV//wszgsBvAQ15uisP4ihpTfBO+53fC2aXFc4aeAxYugL0FKFuG+3upIela
3R5T2fDpq/RUH9Rb0Hg9BM8zOAVjvzsEN9GxeZMFZZdlAs86HRiYVWTgUKJ6yr04VmcnMMLC8psB
ySuRP/IRVcZcu4tKLA7Hw1bPMUudt7/aEdyiZbwdqz+S3GP0Qd5ct9zlCbOWHutRIjMEEzenv51H
ZaHgSfBb5XaYPkbzY55EQ5oL7wZncy6D0xYLE6M2VRPgqccWeLePUv79jBBvnow+Pjb+oQX/PStb
H9U+kTCgMsSBh9wNEPiJ/uebnwpU6Ih5AMaK3ssyiy7jJOpICc82Fa9tDcrLHAuD304HLdgiqPrQ
SEJ0xW+YoNfXDPmgTf6UBnfDJP0BYLRHgvL9uirLiBFiGHQzJocYkzh3r5uxT0wrmjD/UE/PRi2n
njKEu7RKsVMSWqjiAIn1usSFDSCBOZfIPQs0SMGTR/vJz6uKVajIy1h2X9+XwbB7gIMFgNdFDKI3
WRBXIdrUQws3jK3V3yDH/nldxkpxGGA2f+fWWLtv0TaiNVYjQeg9+NXG2DWb3rOOmu40YPRxw800
ONXvFsDz2WE0HH03b9Lekw4igNRlog3PgcuKx0DTl6B2cVAmaS9JIDfBosL7SOTe6YeEYFBY/9GS
qbrrjCzGgKss2vBfOUW0e1AoRqjMCMe52KsqwFJT6DBPkqeDV2nZsM+iLBBMzqyEeCgiYL8Dozng
18Ji9aVTNivTriiVWj+9tU+jV37QDVo9m3YzfurH0E2A5C9awFv4QTxywA2FP9YgGrf7UmQoZ/gv
U1r4qMxt0GGank3z9brtrMsAThY8FZIa/nIbaYw93Hhu/US2HFVP92hBOoD3Eb2mK3IAXymjRYM8
no0iXOqiBXleY+O1AXjPuKVgB2kP84HRqoLRmZFSRMUGfAyC2IT90YvQhOF+MUx4LOeA8p5PbTCA
XhlyQxtgWbJhzmSnAiZLXNVfei5bA7kQOk8K43Xkw8sozADtLKW1D2jX7axuKJqAIYA+DJDUBoMg
1135kLAHRHWogmAGkR/mLpQ5yopMrzD3GLtz9GVXwxZN1etWsZz3ZxMc6FQAgojdKv5SpQHmRUli
UZBhkq0JEuzkpXxrcVKMUVxCXV3gihfeA/IA/oVkF0AlyK45U1cxWoxacEaxYaI7etVs88a3c9sN
tZ9qAHjVNPf+Cw2RdGAnDa8ArjMnUctjqazslJ7GEVziinZQ7cDJB/MuTdtD1EfukH8WQb0vaO5J
eqM4ZtQ4avEi+BksJbgwUSiONw8JkIrvjOWhy3sRoZ5vU7uPTkmIqhIGG4axPJijjnZChDhTMd76
CK2TnDgRsgkAqBzb6Ne3fwNiISTKGNlhH4O/JkbWVLYFnKW/xTVlk2KQNnPlg7nLcSd1wZ1ciTPx
SDEgOSBdAqifH9zKscmazSrizBxUMFsZmDTzDd2FB3mrbAFi79GtCO118ULA5YAGDlMOyDSxtspl
KH2glJYeR8CVluxNkt9Oo4jgYmm+kICEhOFdYhCGX4+Jy3E2DUkygWn4DhqkAwWoq4R2mzq86d3P
Sv02jRrT6Ewe+z1n5dBpDGcLmAgWug3lXgIzFqgVnHhQt7IQR2nhbyAK4/CY1wDOC4BseAM1jF7J
itb0gf0PvCQVcNbWDvw+PQjFrEoKtwJjXDksAFVBGFvYxzwRdy8Riul9ZJWWX3rpob5N74kTA+5f
c/ToL22ymPmXaXB5BYmiYJYcM4TwrCZfWx4CYyI18EN9uf+c5oecgF6YHi1LNKKw8iUxe4eWNmYh
MLHOt/BloJPatIEcJc0OIKTxKFYFG1XgUVa0wUsOnmsERCto8WHY2Ii0BsPPgwEI0ZWbt38wweB0
cSx4iRavK1JUvK9sNBLARgtoymkEepUsNYafdY8SyXdD1x3aCAvvNLhJieGlOeayo+z7TxOaOfh8
KOawwgafHfZKIQ1NURvY7CkPmCgJPf1G3bd77E1si26viDn1VkzyQiL797PbBh8tN7oFReND8Ken
jr0NDoangrZ5uiWbvx5L8Bz+DRk4mzSxD8JQq+CwFkj1oZYEiZooOkoA5N06JvvmJc4d5T7YBqfk
frptweEWY/ZZ8HFXTPRcLM/iltJhoo1JdF9KUB/LnKwljhGmG8EdXwRMCKXZKAvjGgC+IR8M9nWn
NYZV6b72UN52nyAp2zajU+zs2LVB7DF56Jj1joJ3T/gWrIrG4DAqHVj1Wby39VCoNE8T3e/jHoRK
N3Kconv1BYzTfTeFgiL+muGwlaJ/hHG+jKIA0dpyrPt1nDll+mceMpGhLOMHfMozEfxLoBtxRapM
93XMqGtS5WZWg3AhvM8wYDIk1S5Aqxt8SC7RsBeWUKcnIn6KJdceO86z38DF9kUmtUWoQk31JLua
SxK3jhwZ4UzpFW58Cu41wMfXvq+Hbpw43VP6w8qc8a500ztRHLn+xVEyQqcXt4aHVjf6FJNgaqT7
QXljYjcHrKnedeP9iwfEX00sX/9HBFfkHSRda+qW6r51Z+2UDbkpKoeUG7ob9wmMl3EDs2QwPyo3
6S5wh5vxIwUpz/Vfsa4n6nXAz0Zhmw/Z0L0LQdbKfoT6oJoPdBKRrC0FoK+Aei7WixGTL8brq6av
mya3iT8gizHLt5q+f1cDBp6KgIytiS2LnN0cTJFcy9jFBiSeRn63xeN1AUtfdimAaXjmtcF0kgKJ
keHu5R8BIH674K7BkNB1ISuJ0qUU9ivOpDQyyPYaCVKa4+Sq70iVLKfNwDUMfscH6oUnUTC7Ej8D
PJit5CPcRF2JD1eKVsujFByPPhbLT9FHvh338sf4oJyS59iJNwO6hW8CJZkTuTR5vLTgI0EvFx2F
Be9UXgxzWLM15eCu+gxvtM8w9QD6u++d8JAcxk3glA+kcIGYN+2FgJJLDwfkUlaJV23zb1n88gvP
KAbrJEMXz34aNhrgK1FYcpPn0K1d8VTDitEogAdgoHWgX1vQyOVB0yRUx67XyEasqs9G/VnYIny8
ZZ8ISxiIAIEXglyB6DwwRR8aSmsBWglgEU59oJnT5k6203/MbuAkoVfuhKu76vIEMchjsbUMYFEu
YrVEMooMqycDyi/BMQQulbJhq62M/VTSkHe6ticqvijymky4YHReMcq+4HpuzLabYylDVbIGctS2
+aOgHqm/xVvTx5riqfPKx+AdwPkg4XSwBu5hAUpgt8sIFfsb6PfhvoBQaLFSZ9etWupd0Pvha/CD
gIe52mFdQP+afgeeDcz07D50AQXV+6Ur3lpcBuII9tFMwdQxSjWoalzaLYayLark2LmxAmMfzvNb
xaCnojJ4bEPj5bqma7IYQLsBtk+E/fwgkIHpSw2AeZ1fFcahHtMS4+Gl32n6R6qRVBD3r9wR1pRh
hoQEbXFHSDfm9UhRc6o629wMfdkByZJUr0beiLBTl44HDgcyUFYG4SK6D5ffcMjtXK9SFF3zbLbD
rdokwUGSJn3chRImPg5xPun6c4syWXLfKPEs6hAs545gPWwqAlUpmA/S+8sfgIDJDget1BH6V5+a
GxGneDEf5XvA4aSv/UaBwyMHMqDU7YTbaS8ccF06v0v57ODPnhdaxPKcK5DPaJXDfb6llWO6E0ol
7a57iwRF7uWjfymNi1f7Om8UW4K0MDFdiqEy/dtkVNz3ZAd+pk9K0CFoR0joUW2zZsstsHly/S4s
t6M5GVw4GkdFWNKAyQBme7mNvd7ptuax3ZkHgSRWOLp8F9EmRZcdlxvpxIL/QSnaOEmsUvOp3mLb
+gU4Wjus13tBMrp1Q705f0rlbGtLAK4VkYIsrzyef122GY44qiV8UWsqa2NuZKL4QLdywPbrVMpP
CvqHqagFbnTlEl5IYjZ6dmY2hpllvZsVwLlWnhyNXtHXd8n4NEbQsIiA/ShwMMscDREtgxzCvjOK
5HyFUFIiGgVmC5D00N7NwG4q0/caq8qZbmwCYQi39iFBrAVMINSeAdLMns4z9aww7Aw9BODQnOhu
r5FNE99mserR0hZ8SJEkzpspbTRpcdNAUvNkhpGnZk9g3DXUjcAslw4anupMI85plWUBkvmiVXEB
Qv/vdkqzS3ZT6FEghDSH9EifTE8EDbAqVAdMByp3GqJSzneMgWI2A7Jr345Kl+q4dRlKktj1ua7c
qhikI1gAhaRFKIqdbKkAVqTqT9XPSK4w+RS7apcLTmolyMYnPBPD2fw0lb00lPiEpdeDddRwi9EN
vBYBE2i092BufxCVXlaN40wiZ4Y9gHLaAbCNWDVOHDX/LPvBLVTk0cHz9S+44uQvVOOskASd2nQl
BGE71B21d0k0/bwuAICe8E1o6fD8Kn08dX2mZqofp5+pBZ4uQS9x/Uv9+/e5L9X11CgTbL+BN+FE
zeIjVuqt1iuOXc7fHSBkTz7m9v/RhPtUdRS0cpczTYxDKxVOGz212ef141hzducyuMs6j0VsxhVk
kDiwNrYRT26nzPmGynZ3akEE/AU640JQ51s5IrRGTeA9A8ITTV/uiQyruFdHWiFrBUO9hTJ0pL9d
V2vlngJrH2EiQG2A4s4HTjHNNeDUAnsP3AROpL1ogO7UY1EfZO2eXohhtnLmvIMpNiRLSqHIJtjl
qASPe+sQ7hqPESIDGMA+2AKwupVPh7AeSxggEEX8y5efw4YUDUCoAfSnvRogY7JSEen7in1jcAhj
v2xsBLV1LnGQYmXsS8PEamGPcl7TJrdAB0i8vlDjryzORBsSq+KAP8AYbsA/bHIGSMo8rpSm6nxw
Vrypwf+R9mXLcePKtl/ECM7DK8kaVFJRo2VbLwxL6uYIDuDMrz8LPvtuV6FwC1e+Ef3UjlAWwEQi
kblyLevTGMl9DN8glMrgnqLvhcYOlJfQlQejE0+ypCkFxa8we3wv44cHsoNAxX+Kb4e09I0Ah3gI
nSmQ5dG6YJEaChh4SaDNwziezv1E6dJkmoA5ikxPeWn0ZlNAz5m20MqiK/KZ5FsTz2HXG+Aieyhi
D/wyDx4pj27yWZZIr3TUGuY+GpUKI+1NqMcv8zIESfLm4vloJmoAWjpomMmYdgW+xmS2AeDEmDYb
NTv/1SRpQIY4ITY4dbOvkuamUmZJriXYGDR9GYsSWing0+B6o7FnQcRhwaAgsF1j/0ziT3c4lMYk
uVAF4QDNNeDUcG8zRCq3kgbCM+jMZkak94tflY8tunkxlQkBCq38bh1iQAp8B1wO4pRkrFzFwUgR
sXaD7YTmrPn6KJOWueQjwr0AbA4bf4FDXSQhtNRrCr1E/bci+RTRm/LO3aXBsEsO1a11LH8pu3zf
PFbH9Nv1qCpyCFQ0IM6Mqi9qG9wClXR2eqpSPWrjH2rxbXQlwU20gVB/xpyxjcN54Q2rZ2DgL2v0
qBi8wOvKLekfMaYnsSJaBYYLURRiLA5QbTx3a/xBzPLkEFxTqmM5gcaptyRZosCr4WcAr6D2hMoP
b0HpJtut0T+MOqsJXBAEtRqmbJMpHDuZKcGWsdcfvA18CniJcQeIFQ/Qp8MYm9G+rPHPVHnOyOP1
ry5osODggIQGXXgNqmA8rYoztEuvGJ0OgAYaLG1g/qsfKAah9E27I8G4hGtwp94ZO0za+uDdcP32
OQulwGtBrfvsZ/CylzpRLXw4/IxuQ29i22+eZ58ExU267+6nz/8HlV7ByxPrZs9byMxhCoZz93XS
hjyZ4I7mbtksoPyy/WGHhsvODu17TMQkP+eofl5uHRS+d1Z4fddFtZ8z69ydsWp9nE4JlssaPZg5
2ypP/UsVJhs3BGJtO9yQsDkmgXtb/UV7h+00RBzQGoFq70WNnzp266kwPeMFkJs5vrEsyxAFsTMb
7AydpE5jTBWHmNjceqPv5m2D3rb+6/8sr3/NIXD/hIbdxruRlvTZd+PqJmemue/q5QjeRoYAQMOU
hkCVTwf7kb2yGPCojAMLM816oG4roHWgdvlX3/XP5nLfNdbWpk9bbO4E4kC0K33bvauP1lP34Txq
KAZjhBv9u/mhu9WSg7QSz+LBtbXzqXepT+DRgXVz5/0gezYsgcmMYPxl7qX1KUGgPd1nnvZRc2tF
0W1cF8kvNpTUY8B6s+7AGP2U3hbb7D5+kvWCRQnemUkuHKaeMaTljOWNWxKZARhl7qFPugHN6o7x
Zxb3UuVwUQBGksQQrEguLmL9MGv1ZPc129Bk772j9Uy+ZbsRtANq6O7r5/Rt2Ctfv8GAFPpjk238
ydnRKqe1jAU2S3DmtOAk9CpZ6VsAAWHa039ssHWf2MC7c6ohYgcejF15o3zMd2oWWPv51guajfmh
VRtWh0ieZThuqV0uLmh1uhpq+5/9jNEcSoEfLzD0Qm7KJ+e1fda/l0ftQTaVKvBVyNYwzUv0s4GV
55KCEpwGpBlnJAVGe+Mo6/cm8T6vn3yhCeBOQBumM/FSbkf1yeziRYMJ1yBb3U4D2iThdROCGwuY
FvZwA+kNyxDPP5qnVJM9WiOmohfrtqwclIA/23ryDbPemHbpq4uMgEu0KMDzWBEaJsGyc26xcltH
q2Z8rnk2/kljKPA0JJFgNgVHDHUc1ArYWwTpBxev82Wu+3WFoFcTL+BNf1ELEmjW8/WtEy7kxAi3
EM+swbkFDt4I8IpQK6CWkm2vWxBkhWfL4EJvluRNEruwMM1Ap2lPxmBskvy9rGTgYtF+QYMXnL0Y
MGF9ufNvosWmOvcKDKla/rmmVhv0dvdt8KDWc31FMkPcigzaA+ZTwZDlLX5MPqas8hdTNiEscmq0
cdnsA6Yf0As7Xw54FmPwhkIezFmrHanfteVpNpIb3Xxr2yowqaS+J3IEjOzCmVGUvyRfm6H3kswr
IBWJZ/6yqPW9SlXZe/RynAMP3lMj3M7pIN9D9QpKL1UZrB9zGB+6N1fx50flDSROmDlSt/VWuVFk
aiGiJPrUMH8nl4mNfqKO1THt5PoJJexkU4A/G0TBnyBsCs2n6y4i2c3f7Ecn10hp6nSMmYqTSg56
W/nWIsMiCZ0Q0HX2nEMFiUczdBAcyzGEDXGS5p+uLv25z4JakdHHiaxgGJKNFmHeDa8qzgkhc4SJ
BMi0dY0GmvPMbxcrnIe367sltoIGBkwBm84/HGOc6c7JIBOVdy+z82ajr5uPP//CBspfuNvRL7l4
MdbDZI059AUiyFlDUhDUCAUEyGkriQ1CF2eT/QCbMMwH/13sDIySZQsdl1T/Z+w23av20TyAJfu+
ufXWY4uXhQ7WZCWUIZQE4QK5GJ7EjAAU/XuufklL1ZtUGwAlbfquxC+qot6bXrp1vZvCtu/1eZCE
dcE3O7PH3blDprSlMUINpW0eUlpuLaBq5CoKQisAkQCLgFmfiyBYW12M+VfUfbvyO1J4sD9iTsrS
JB9NcFo9EN2DcRb57CXSyjHbvOli8IwY9LGbu2DSTElpRLgONhAFSDNg1DxycNJwX1BwW0TUvMtA
oGmUt7Uum30VJZEYC4cTsKkW9Be406rNTT9UAI9H+Z1yHx+q+35vfvZ+f1i2LG3NwvJIbuv9lw8W
K1yxihJYki4wi8mYQaRustSocj5KVP2gnu635tcjBI4u2qssuwPnKdvfk3iK5tkEGm0YKdbx4MU0
0EbjOGayJq7IEQBDQ9nDwvG9GINoq7xb1XVWo3Y5GsZbUn+dswLbDwZaNkOGQa+L8JD1XTY2mQE1
h9Ddqa/erXZrPrjVdtjWN+pdc4zNnfEgK6pcLuvcqH6+e0tDZpMCmQ2h9dtK/enaq+QAXbo3M4Cg
ijELF5Vt7l6PtUUhcQneGTvX/RZzk0b3vthf70LDCvgf2RQeWpx8RqSrSdYrqNxE65LPodk5XtC2
DYaLXCXbfNWpmSmmWoTYA0YALrq1Wt8bs7mC26aY/bV47NX7ypbdFcJd+60kBF4edGy5XdN0kqRF
DV8ozTun/T43t3H+cn0dAj4FLASFUEATkBVfPCKKyij1oVmYZEm274zb4jDfujdjYKPv0/5sHzRQ
ePvlN++zCa9bFi/uj2EuGzf6BaA7G4bdVfHX6jGf31Jw6lw3cvm2wOow/AnWYEyB2vxYZpytZY8q
BD5T99SNb9kKvWrzQGxJR1p0fpA24GIF+AH6UmytJ9GH2vpCO/g3+FSrbezNobXK0jnRSjBewwh7
EBhQoD83oWQ2XK62IbYw/YD6LihhW+070f/mCOGljx4qGDYu6RGGplqM0rWWqFzSTWEZgbrCWi+j
yRF9/FMz3Gr0PutzjLJiOjytfDo2fr4u+6GzJZ9fcOFhIAltOtYBwEPpN+T35MN4pZYNtDJGpPVz
qKPu1RSBW2zIzgGV6BJa/5SPZhxOe9nXEmCJzw1zj7O+70cvKWC4unMXX9+se2ez/Bg3SdAcsq2s
kSqo76F9h7cZnBx8EyC/PfcOi+RUmW1riix/CfKHHgC78jfErg2n0B79fier17LYc14wPbfIxSa3
wcRXUZkTXmogxALjoUsUPweuWt9bdbc+dQPIpXyzLzHAjkH2mfix2gzF5vr5vjx4oNIB1R2kQZE2
obl0vu5lKKzCTdouwlgmiDzA1mNX9Pt1G5cnj9lg5CuAdeBgcJdjAvHpmpC8i8ii7R2SIzXPhmOs
m3dz6chgkjJjnN/MWVVXnV12UUJzv7Ru+iLxi/qRfFnhF91KXF/A74K9HAeEu78sr4JkCmV29KzN
AtNkVETj2BE/q7VW1poVrArzqkxpFKkZKwmffyY3d1vVxUAUKBNUutHXpX00i5U8q5X5ZrVWIQHM
Xj510PTDk4CxIDoOrrdzc5lpV0tcDBOkYd4tIBNdK72n6r5tMYLl+YYS7657iCCamWhrYzJBNZgy
M5dW61ZPmprUALR7yQzmPqTYflxnUAEazKV8/roxDWoOv5EazkUq1bpTOqpeAWGKfAjNPn/NPPPY
5bak3HP5yXCuMJaAhjN8/iIvsMvZoouajpGaTUcCBZwgU6H8CMYbLYhrSM9fX5XgWXxuj4tgsblS
zSMJBCQOyS/l3j1MUResvreJQVT4XD7RJ3UvA1aL1whmFBA7gSOLv7ZjjQxkKd0h0uzeN0izoZnB
FEJ1xZGJJV8GKiwPVFweRquwq3xqqg7EQllDh3hFU/s6hkal5BAiJ8TwPmrczClQ6T53esTWZQKU
A1edZU+ACfSO8an3TV+FS9fTObj+vUTrAaoUVLRQ7ESGxVmzwAu0lh6kGOwKxAjqsqsVmUsIFoQ3
PZgj4eoI8Xx7PWm0NRlS4HsMrRxCCEyvIV4Rnk/rVlarEFzXTIgWNAsW4E/sdXe+eUU+aXbbxYwH
ZQxBNBGUqa+go2Mc0Hh8NCU4P0FaAnNs5gf0JGBA4V8PWaVCiRT0FehhjyFIJeabBszEvhua99Uv
IPC39vfmWxJKFbtYnD2/tM/tcldZ7FpN0VQ2rsv75sbcaN/R95gftYMR9AGqhPtEcnUKutnnBrnA
P83dSsDB3EVr74GocIiM7hUsf36VjdsB14zSmn6+tMFqUjRj8meUzqFU6viJC+LhojjmRhKWrnIA
ClP2DdgNd20vuNRB6VobUo0OPnn32Ot037hKQOivTHcD04CSqlff4inumx306+zm8frx+b94ANMo
AOAOD0nuymhVj+b9qndR9UNPg370JzT582dvs9CN7QNhaG7tPaZZTL+WBHbBiw/fhKHtcHJxtvio
Z+UJUTDd3kWdXXwviLHtNHLfU2vveTuIZIS0T+6Is24T5dX0imDpjXBM1sNQ4VKbPHCr/uO0w+b6
flye9fPfxIWT0ezGOdZwIAY7RalQU0nY1QvU1lJpheUycp2b4nZ+TryeYtygiyhU6pZPr3m/vhTx
p2WzUUDcQ8iFn5PwwOZv6mD+YBKIsfP71ZFszHE/qn7zvcXMdfW0zsE8hInrS3EMl1caW90f45xX
J6mW2k0yYyOpHz9CrOyuDLVb5wlN6l07+hWUXYuwDGTkiL/zxYvTdGKXC6DtpC7jMC0sgK61rxmh
8UzvyN5Q/djwV3D/FxgoXDf5bQP6ayZuCzYPKTOX+NP+WTznRW45QDlTw+Inbe9qn2kmKycw37i2
Ss53bJvGSldPXdSvdWhAzcYmT03cb+vxYOu/rvuR4EjgxYopSbQ8cP/xbfEc6naj08CNSuOfMf9Z
tYWf5TK4kcwIt2NGCzkEosMICNdb+m3un/4iLwEo8mQd3J7VdQK2kRjnzVMpeipZUELat0pkhQuB
45+Z4fLHFRw5zdLCjNU2Pi6dzVwWYVxagSqjVhXuGZ5PmO4Chv6i5dWRwVmTxMSC1gez+dUAz94r
T9c/vqAfiV07McItJ6kSc2g0GMlp/6/mZKE36UEKcB0tLJB2v62t5xMPVHcFwNm6ujV056BjFuL6
z5AtlXvkk7akbsFiZTciQS5bv6+e80ZWHBYcW9w3gFcB5o6iE1/aMgedkjmHldIqN3Xq/dCzVHZy
Re4BYQs8dUE0oSFzPU/wqGfTDsQGXbRUpeNbRH3JyKT6RrdCKqqUXLGibTt9XHNpFtWQ8aDVhmCY
xs+Z6X72Y32LAoZsBFDoJaeGuPSqUJDPJU6BgBcoWujUfspmYd2ffRk21SYlPt2V/5h/9b2AgcTY
OgC2yGDO97JVJ9seHSzPq1zvbZrBMnyoi3aWiQmLtpFxJTOucJS/+TdTkyfuOGWwAzkIv+3f3MEJ
a7CHXPdxkfedWuFuzCI1h9YbsYe21pnh6hjjLk5KZ3vdiuDmAKYamR6rSYDEgKu31A1mcugI+jyw
gwfxWmyMxfY1pX/CRIdnfL1xYJ9Z4xwwN43C6BVYU+PvXfqvp724i4xj47IAyGwA/swIivFo4uJ6
QrSk6+0EvkdRP2oAdCk/KuNGT4ewBT40jV91WVVV6BAnJrmg6FhQRbNtVOLiKvWRknZk9D3Z40xo
hNGrAC7GmPG5dXUYoqR27dIIdPh3ZjInPiVF6y+ktnfXfYL9XC6bgFriH0vcchqFGGOneDTKDfVn
0awv8PYHw24eMsznqbPyrPZk+YuIDoZuCBkC6n+J3XZqLV5bK6aRonxrXMB47V/q+Hp9XcIdRFUF
LQSsTnP5WJuDBAikhjQyCfQYrcLQAqfS1C0YenrJ4RWaQvcNtV+UIS7acNSpKwAy8bFaUz/Odfyc
x3a4UPcvcjEgabBjgPozVvXziAciRsQIx6bR3JJ3J6sxDAhmtRUAQMnnYX/owiVODHEukRjTYOcU
hrK5eywLApY9a/hpaFBUqbSHcl5l+E7RBtpINcCOD4bAC/7cRi/wP12TRnGd+KlBA6O9LSfpgJnQ
DHRbUexADLyYYJnmtDGA8qRR+WPeJvv8hxKHOca8AhR2XvH0nzbppu6kA2YiszAI6moGwrxQY0B2
25K5HnCW85puksp6KKbpE2KebXjd5UWXCAbVmW4n8CGYsD13EKJ0mdINWN9aQHk1yIeWrFtFScxE
0mkUOQiSJaCgAPmELe7u9chq5m2FswUxSc9f7OZfpXSO7Ty9TPnw5o6r5CyLYhR69sCMAPtv4bo/
X9iqrIsxLFiYUSa5v1QIh5rd3WigtvaVcrnRazf17VWXULSJPhyYQZkqKeMe5+tx5kzoqk0rjfSE
TL7mECZfhHQGwq+SEye0BGQKxEl1hHb+YqZgtDcaZcQC6ZQfcrOPN7HnVXsHoM2b604i3EvwHbO5
Pugo8hPYs41RUeAscLhpGUCpMligDzLoQTUrfrX0eClLQDFCZzkxyKWHbjb14L6oaeQt5JXSrDj2
hNwthVNC64XRjTeyd4sozUZVCX4CAjRQ4HPuWRVq4TQtDly3Wvet230oqrP34s7xx959v76dwi+H
PjUac6zXanKra7wC+bzW0ChJast3oM2jBuOgKJPvtLHVSW4a4V4CIQEKO1TYLV57uKy1GTG5wsWZ
L7qfzfZdnCdPbrI+rKb12MTKz+urE9lj8zZ4E4HPEwfh/ODp+QKZZZrQaMT1OWKMbFl8M1s2/Xjf
SYlrRZ55aozbStuYR7XxMhoVcxKqemb6jjq+9/H470zpj3yYX5M2lpwG8QJRrEKNH+GZR2ypWuIV
Re+0UV/H2sb1uhDNs9lfUkym98bwEluKpOQrCtIeaxcDiYZxZ55UXe/typkmcHR3rfONGMluqZav
93lwhwKQjXIDAIOgYj3/bBpR9CRfYYNCEtXPVsDq0lzyvBSv448N9u8noAa8xclIRrONCugbbYGa
bbYacTrJTSO0gmYm4Fp4lYPv9NxKOpZ1XgD5iOmCIixycIw3++suLjrAIBr9rwX276frWAhIXiad
fY/UPc6sF2A0dnvoEfQlziaIS+g6g0IOHSVgQfj72TKbyk2I10ax2xgbY1AeUkU5gNjDCq24l+nI
C7aOAeTBwMv0ch2ePVzLusVWVxcfSM/pu71Q6wEVKdkzXLQmbB4aSaAuRi2KHbCT7dPmuehMY8D2
dfFxGLWn2tM3oHb5aBVPVlcW2gIqEXO7kOS9SKTSDCIj6NG0kZOnaqDXqXk7sjkAV0/6LXVKTXYt
C6IDcDu4jzFsiX3kAS1pmye5vaZtZJEGWBav0F/crMjAXkoyMyzbZYby2tonz9ddUsBShWcEkAOu
hgFlNuR6vqlGP3QgrshIZDOGnkzbVpDZadzp2HWgolVK5MjrsdG8De7v7XXbl3sM1UgA6VnOAwJC
HiShz55CKndtI6PxqmhWnH8UEEruVS/eD6TWv3wimEYl0ywAkhUMhFyg6nS6rEU2tdG4mM4uY+II
g5fZ0dh0YHMkmba5vrrLMwF7qJmyzIC9o7gCSFERdUndto3mpQNp+KNjPnzdAHIB4O8QrFCW4haU
4xmojbHXROALJjVQGJmMkuMyXkHMEPUuFhHRxuenEGynsc04t5rIUItAW59sqkGaQA2ur0OA5To3
wwXePtY7wKiMBq0UeuPWQRp6kGxW3rQgCRLN90LvTob/la2M83rFyPOyo04TTasbrsoQVOYutWWQ
MbEVUJkwyolLsREraYyJCbBGdju8lCBp85sxvstp9nF9B0UHCaop+ERM9eNi9m7K4hH3P5Qt8yzd
K2m6yZYi0JMq7HNZWVm4pBNT3nm4WBeNNFVWQ/aD2j91Q3lsiLZr8v7LzyG4xB8zBvcKSzONdnVf
srs4/6F55b+oSx0LXcbyL9k4gzujJZmzYkmaNjLnak+grOMvGRryhlH8ajHvL3F0yd7xz6EKhDrp
2Fe4U9b4llbKB5iPjuOgy4Y3BDEdu4cbEqMH0Mm6IBcngwrpsqYA+mwxvgPtDH7aof5IzWZbzf3D
kFs3dhffr8S661cZFE0U9k5tc5f0aplt3Bew7VTzLVntW7uRUe9fXpXny2PJ/UkekJU0WZwSJor4
wYLwrto8WWBl6H+XZI3w+tkSfjSAxRl/K5NB4oKTYSQrwF/4aAZIMPdOV0NkvdDKw9h5qWSaW7wu
zCphGgbxjke/k65OCjfPkd84JGi8N6j8BHY3+WU3+Gb8dUAT28X/WuOPWEcgozEZSDgc5b2lj+78
en3jLp9Y+PtInJCrsWolf9+m1OjmIccRnnPQFz8rDUp7892ieQBXfNT5z+vWhG4HAhREDVTv8FI8
9wl16XJSD9g7M8v2GaQALVL+uG5C6AmodSHRRZoE5uRzEzVm8trWW3EbKoO1W5bcDVGKGm60pvc2
100JPeHEFOd0ZEx0lZRTE8Vakm4NarchOMRBrtnFLirkZT6r23LOZVyeAlQYKti6BYgMKA3BNcu2
4ORkDSBJL+2ha37PRrRBB0Z5QBd8IKpBKquBPl/y1QTQkXODLECfGExUK++1vG9+M8oUq19sskcS
0DKkZLMGjQ/0eOA9JGCmkAFwfg+cnleez01zgarQ1bFtFdqARUbbgvJjC2iYtmNcus2OyuZ8Be6J
5gNTd0EEATMl557onk9OUjVNpINkbDVurELaGmU3L78ePPhQqMEHhM4Yd2WaTRkTCx1xdOnLydb9
2dSp4ZcNUZVDliYa4IplrBvdfi57w9yQHEFGnTo1GCaIxM6FmWypPQ8ta/9oy7/akLFCJ5hveuR8
kwsGjQ50DCiW9JRsywRvk8frTi+6tpDHQigN5RF0U/jSKzTmQMVlJk3kTTFa1rkCm7Sa/LqdjzRJ
to47oS1aJ/9gYOwTlV/ZtKDg1ME+XiNowGI2iG+/0n5qSGzHdeSU9L3zAEQf7cbcA1D9blTdHQpU
SyhZsiCmYLWAReKVgEDJP9PRo9dHzDLXkfa8BPEOTl+CDz3LfWWD8tCuaPwSuA7o2U/HfHfdtiD3
cR0N7yAHfnmJ2sL8zjQAw15HdfuaZGWAbDishzTAZSdZpWiRGNKA/gjeEMhGuJyxTZp0dNahjuxG
22mjFyjqW5rLHtBCK0CjM0Zw4If499bSFktdmVUNee/sxmr6zVLloZF7N9e3TeQk6Ga7KPWiPXDx
JjJLdehHk9So4Sz+ZD+PaOw4feevDaQ7HfPLFSO0mhEvmLQRdo8vitbqpK7WqFVRPvUoFkGavJw8
lNmM7On6sgS7B0Pg5scoISBYPEu8DQ0tvfRiGCJzHy5OVYYWKIKDyu0LieOJTCF1Qf+f9WUvstPS
XXI6pEkV6WiPQgwalEPjcNDnVVI1FN1mUC5GBQclZbzDeY9IFiTIXlXXAIto2zSowvkd8FYwKlQb
+k0GCBRE+DNjfPl6ZKZiuN8c3zf6L62SFP9Fr+QzA1z6Ma3QWXdi5ngbRvTj9w8FtBPsELDKEQ9l
GlSBrAgmgNugwIDggGCIBPhCu7tJsljHDVL/vp7hd90u3QK5i8lcGHxL5NRubJe4SwzlfyZXANgI
yxzP8wFtqKGDi6sKY13NXR012+RAfsT3GuDa6WaVhQyhh5ya4z7aNINzdhzdCsRUc6j4JXSC9J/W
TtvMR7mmhwAbjko5wi1EjEFKgLHn88Ul9WQ4xGqYtQaOiPwKhQE/eetvmZJ3G/vmj/xJvVuP9Gj9
lPEpXYZ7pnQFCmFMi6MzzAdh11zsYXBXEk0DyNWWLhiaH+CoDMb221cjyZkhnp1vqtdmSU0VBUU3
czaUWFAIm0prg7Ebsr1uSrQmPJZwgWGcBQ0xbkMXzc1HmsckGqrV9a1uoaDBrX/E83AcyknW6biM
W6iouyoma21MvF7kcHNGyeDVFona7p3MPzMb6ruprOR2eb0wI6gYomYIXhiL80i9zdLUtbEkTCKp
eASuL1Y8vKyK+1A2xofdSzpEojVBxJVhziAde9GTqiGASYbcJlHfHYrkxY1BLV5LbszLyAi0FCZ0
gIJADxj113O3z9t8yOJeJxGaVMDq0frWQJPU/7orYLcANENQ1y7mXmfLjQ27MkiUp6BcJTM8wRwf
WtKlfoY37nVjwl3DJAuSGXRHQV5xvqIsm2kBrAKJ3Gy5abt812NGeaCDJCEWuTdaav81w0X8Eeio
NqMazEwO2eBdtof4Hy7/zv5urItkhFDkeKjGoxOAVJQBLs7XFKuD0o5KR6I60Z8w+Fk9UWrdaXnT
gvixxnxtlcvQbZcvFg+03Mi1AamDXb49OdbxoCu9mkWGW2IIRnmsm9dpfF+bQ6W/aDV5U1wZvldg
EkvDtBhEpJhsDLelTb40Sbss2W+SPsz+74obbQMUhCTFEVzWYLxRTdxkYNe5RJ2lKWYUC7fKfj8u
1cLX1rDbKUEWjARSR7irTV/LpdoHgvv63CxXGet1K0k0UmfIeKZN9XOYfdTSA0gGGEG6Rxw+WjI8
vdQk2/GTF7yVDivmMmGSKcMMj17vj3vTz15UNLVxZ5fBX1BrnC2Sj/qjRdp20JsscqZ0k2SHckFh
QvqcEHmKgUEEXNXIflSHW1djAR+gGCSLhm5tjx6Ex4qNVdvqu9oZUNpz3L7CpJZOq0/iIPX0zaoz
7OB6nBHMiLKyI2YO8SbFjLvLDu3J5mokV7NlLpJoOdDM1//Nx6DZtkcHRKwBKhX9Bg8P3W92f+O/
Z4Y5R6pV6lVrkieR/Rjv2kMdkKD3u1B5XEKKrxoHMnIMkR+dWeT2e7bTYjQw/P37xJB9tgFq+MW8
H19B278pd9WHZGsF8e7UnsflDqhQd5pZYIXd4oMpYYOk6GAGLAPs99oSsAwXD7oe3Sf16bppwe2B
aqgGKmHAJZFbc/dhZfSON9VKGvXtavlxYS7+Mq2PST08fN0Q5mIdPCBB5AQcyLn3dLWGqnETl5HV
00/XoMfVWutg1uOvExrieYC/j+oTUOs6f3c46ZLNmQZDpMv9wnoGYzdkgEA8kcikawR7xzBrqNBg
FAWDANzNqxrUVFwrIdFsx8kxtspq08Z7DdC59y/vHTDyqIBiSAOj0jxRv6tNaW+kWNJcqcV+SvNf
jts9mkYmU079XQc/f/Kcn3HuK+m070mrZjjjQXmjB0ZYhvNtAaHp4tA+dT5jQvYC49Z4b1vMy2aB
B8b6GmUhPPdAmLCzb9ONVwX9B31UpO8xySHhB1UodgHQbBzKghTQxJ1a2/VdLbcfh6Kf94ADa6k/
NiT/fn3zpcGAZUYnca/se1uxHOyJuZteLZATF4Hx6KIazIJBspUlIoKX2dk38LjkBy9ra5pNFgw2
asAotsmmuuuiNACv+U7bzUhPgCDcw3YoIwsTlMDBWAgWejgbcuQLfT602It8XNMkct/G0D3Yv1Yw
B8/+fEv36a/iZXyNdSanqQWTTARNcMWdWeZWPadlPnlOkkR10StOuPRz2r1MtK5GqKAOXbYfamqN
fuHNafwNxwRzu7rV6TJKE+HXBswcFQY8i4EnZof+5GuP/TqafYKvHR9d6rNnODsAc1AySqYce/4X
7NDM1h+LnH8tdkW8ycGer/fzNsV0Xpht9DzUH1h1qH1IBn/ZS6sNgth1ZpS7zHtbrXJopiZRmu4K
YAHa9l5v/ubknK6Mu7jNUustvcZeut/Wrfra7RiVebPvS3+4AYpzKysRCTQBzreSu7eTurL6CuU8
PFiDNfRQsNEgLO+Djjrob6t9ewSTup/o4fhabSBMCLz9M5MmVkLrRhI0WOznAykajawsCxgEsLjn
bpT2qaYPS6wc7Udta921YDT/mAPrX1xJoYzSXPwt/9jiviV4QpZlsj3l2AOfMJPpnznuP7pRxkUs
eAFCHglpArhd0CfgB0vmvMzAM6Qrx7p0vtlTBrqAOMQj3fSXtQ+v759wSSe2uGhga7HRo3GkHJss
QY0vKd+0Nv9s3O7zL+ygXsMwqYD0/44GJ6d9QdZFjBlRJ/YgynTf9odCk2RYoucX4DZ/bHB36tDn
qoZpugRlxDEc7/RNtxtv29DaxX6518FuK6v+imPYiUUuhllzhykWFRbVx2mjheh1h/R7CUL9JioP
VSArE4lvjRN7nLPPwKkuLV570bJDHyLFoPtDGhRJkB2B1LLQsS2fqkP3oO5lB17QpcOBR/UeVI1o
s1+kr+O8moVTwE9SFw+vtUIb0U0hpD7oC0gBAdEp6+YB2PFjutg76jkyFKjQT4EyBQ4UySbO+/kx
H2fqUTc2leNkLltnwjVhVf6cSZoHzEMuggnmn9B1QSv8gn1ujCtHyyhOntY/9vNHv8rg9eIveGKB
+4JKDerptDWUo/vN3unBejM85mH2rXL8OSAvMd515rsSjor/F8fvxCwXuRy3auve1pRj0d7OdRGk
1Stmkf8/jXC3UNxOsa4kWJvVHzDKPzdRYn67vg72O/kPBIIylFfggwiSnBtkXuFodQkT42ytt2Zl
5IE2jeNNk1rNQSMF42FQXMmrUeR7gKFDLwxtaqCBuM1LIPKmav0Cr7CWPoAG2zfiae9xvX4Z/sY0
C9k8IdMHuCjG4fAlg9uNyjEu9jV9y6dfZv/P9f0TXS2QRQSWGkJOl51Fu3fmxWh77B9gYECKI8Ud
gb2cq2Qzgzd5c92a6Dhha9DmBnM7Bgq5jcspwbBRXSt4gqIepYP+W6rBJzYBJVrwvKFoys+rgK2l
GOKB4kouRp+qdUCpxOVEX99lWrf/scC5XK1Yg+V2nXLMJqSLU/LQ1+U3dcBD9/pmie0wxUrgOEB1
z0WGKu2JPjYVNkvP90ZpfW9QEi3SUcanL7SD2qsNoJYJ2inuxs8mI1+9boILJL/ynvplX4A5TuLK
/GcBcxsgynhnsKk2aG1xXz5ue20ZiT1HVToGDpiQm+zz+nbxnvzbAj45qPYgg4ai6/mFgNpjm4yJ
NqO/8KGRl2oa/LS9NWRqYfxuMTOs2YR6ICoPFzMOBJn1GtNuRsEo2zjQ0CjW6YaYsizW4OLa/5pB
roemq3vJvJ3SCmL1dj1HWembBwi+viWH6WE+gMsm36tQ9u5/Xt8+8br+GGRp9Uk+pk2Wgou2nSMb
M9kOAN76T3eVxM0LDSusClzeYIL7H9KubEdSHVh+EZLZ4RWorbvpZXq6Z3lBs2KwWY3Zvv6GR1e6
VRQq1OdKR3MeRposm3Q6nRkRiT9RFV+yOJ2yQ6OZ2v0jBuFVf8mdqUYu8og/YdaB9zD8qpvQbQN6
7A9KK7SO9I1tXVmkEvvFrwA3Fj9C/f3ZIvtudHnPyh6I2DkQPbRkuzpwt+Bs11YAFAU/TxWowK1c
cjjctjKa1Gm7x3QAdzOvfT/wWzwmIc7446MfTfWdoJGsHBIdhsUFW5QcfFQCtRRqdq0Mu56DCqMZ
OnS1nBSZaHTb3PURgzF8PhTd8D8MC7jcPjbl1kgtaseDaJ6mvsyiMsvToEksEUJ8vt4IgCqQnt/t
eLz9E8DAmAWwpa5I7iWWnZW4RkCRenKTHpmQlt2Vo4+edR1M0BOs+hkDuc2t2Q5rdkGu/Df5Bw+u
5ewfVYdnGRV6nHU/R20IsyyJHcOJKH9NoYzGaBrnZGsK2TKRQY/IBnDVxswK0GStpVHmtGywOhOo
3/RrKr5XvwTEEgekZNmX2x/x2jtRoUUXFhg3D5SmJQLAKrt2ciB9Dc5jZmshK2dWYNypkdBIAOy+
Jey6Zg5HHWMcccOgd7EIyxBMHNIRDXNUn+9m6CCQFqLH1VY6ewXhgLyqKm9Dah3HAUd8aYaOdKgm
s3y0Xua9u28O7s6P9dCE6lcWbRYK1b926ZmX1hbBsvaSNC0HZe3g3NX7/tju+p3K1WHrcPtzXTsj
ihnQm4RkHQrQUJ65PHMVeNNjnUlAYWpTZ3eTZY7Gs2FZtH6CxqDj3I2ETGNgVFXl7ezGMNtTJv3E
3H/0Z7ig90MiEthf9GqXkVNYs1nYvMdZNP4yku2LyUO7QoS2rCMGQbCamyeavd82eiXZhysCQEzF
03IVI3iZzCWdN/aVM7mx1Zh7T5MnyIYcpzLblaUd6Rr5bVT6p5rzvTdX3w29OXWmEzU4NMJiv6bM
ecZPPkr6UegafhZELA2MXVa3yFWjo20QFYibOjHiU1DbVWhhSHDfb/UErnMmgIVRHAFUGM1j9FQu
P/2UFTolpHJiq0qw2ZAhNLee8denE5Q0AjgGnrZAsy8ZmyNEpAdH6nZsCfpVp+bRHwv4ldjI/q6D
m2K+4XmBmLoSyWsv94VduXbcO9SQO4dMRX6YstTF4L++SMWxbyYJrpeSoNl4g141T1VkwMKQRakZ
2XitXe7ikJCkkGMJKM3d8IOf7L0qymRxdWDhsKdHz0M5dEuX/Hq9aqg0Bo7jxIL6sOztjV3HcxS4
2ePgi/m5nFvr6Dmpc5i9kXxzk9l7QbxsNyLF2mnBwYfsB1h6OKzL2UpGg7EzGc5vPKEVHVYJSvQ9
zs9+9I0js6u7iuAbm5AprG1nBxDu+yBTiK4m/bvU+pdUOnNklEiKGMn9cMhrayOGXNXj1LkBFRnV
FHwTpBCLWNZYRd8wq7Fjo65Cl7af+OC5oTHlDxjwW4cYxoHh1o4/Hg3R3jmTs2/6+eQYojlMBgYS
aaLLjrcjzPWHwi9CHUuBrPCT3MW1IcvMnq06t2M3a6HMSN2/mBQ0B0TvnzCdqgtLgbbs/8/k4u4Y
ah0Bqcjs2OuSB6804nIYj6bQaGR6Hg9rrd5SIV875OeLXMSRrtcqx61h0cImc1kHtvN1ALL39rpW
rmDMgUZqjaQCOHLj6utS6GmL3LNinvzUpvx7axt75ksj0HVMiUdf2wmNbvhT1u1XQ+/fbNmQILXq
DVDWdY6KX2FiIDVI20qoa7HYWaAb6bWQBmdM3/c5pPhd+Lj8KhjdWLBKri+TAExyAFYNPCM8a3Eh
XAaWFsew9/XWjnPBdwaZgxqPZ4ipRUQ29/XsBrLbwjKvm8TwFSW2Y+MgXZo0nArU5mmwY1HjjhO/
W54fc+rsRqu+mwBHgVjS2+2vunJA0EdCywHMUbx4l+lbPXEMUwNQLBbzU6/9nI3hmEHlLNfBzaF8
I+FfufDwvgBhEY80PDGWp9FzKUSLIIcQg2wOIZNy0hwn8L2abOjDXPkI6nYgbyFQYgKMBabTchtz
NgACb8cOGBfkJ8R1doUYAwTLjQVdRzxlCfmSgkPgnl2mpZya5eSksMTek2JH573qKnt1UPHQ+KqH
urNXOaOzcQau2hA6HtrA0zmotuClC9+8XKA2dVJPjcmK8wf3aYxoHkgQI+eo4BhjjBj7XRo7f6sZ
cZWpKqPYTeBwlWr5EpRRGGPKeiKs2NemF1unUeYbD42MtdrbTzb/NmbHZNhqjV35pzKqcFGqmmiA
Y3+5Uq/Tq9brYHRM7Teay2PLvbuxGsCZoVFDjY/eFzCHBj0kEiCncY2EJxpmTw7QIInn8YvO0TFu
2kCW3xzWROMWsf+Kmqa+4pmxfy2Ys2pFkjqdzIwOa9snBzUprzvKr/RY7P1o/Hb7mK856oWthcf0
FksrVE6tuIvGaAb4hEYkx5oO6YMiSmRPZb/LvI2EYO3jKYwzvqCOSu0SQGtiLBGxOxiFlOIRldR9
RcR+6vNdNdBQTluz5q5TQbWhgHyCgKNK6suIzZzBcFLloWKn4GxAXva7Hn2W7jjszXA4Gcc0iaqf
t7f2KqjBKIaooPBlI2zjwX3poe7oelMpWyzSqQHafW/GLRWDK9yKcpRzE4ubKG3MOcs6mJiJ/9bq
5Q+HV7t6wNM3qx7cFHiNcWBBkYh9y/5Yo/8iZf7NHeuda04h+KO7vEPjzrZ2KO58+vjqkQWjsowp
Mtj5hV/lk1/j9YKQzuZO4aP3afFRDTq1+nMTi4SqmepECre2Yr1OwqkENGn6fXsRV81OZcLR0WsE
PhmnfpnP95lGfOENVuz1LSbMFlEKfuQkkCj6U9in/U5zSDgPXUCnTWSt+vkXaYayDewwKG1Kjche
XFZIFSuPEYQcdTLlY7ZTA8zdgxHx70Ow9XBZjQPn1hbe2lpzXlrTP2skJDvgSgHAPGGsxovxkO3l
ff+2pY5x/WxZLHDhvZ1NZssssLnFX+9ghcA96QVYWnlkYyjPadxVz5CDNHnQhvUm+/G6Ir0wrjKu
sxhbTPUA7DKM5yPeg7oRehqB7MxwyFDU6LOHhtFQm18GTWAINETte4FpvDxmLg1dfUJjszjZnhbh
+RDV7RZj8t8AnVvffvF2rRnkQ03ld2Knxte3r5kf0rD4DrWD/iQOoEgfpz3U5Xflmx16P83DvGvD
6sn+UYdpVGz0wq8T/Mu9WhJzeZu3YqhwHxm4CajR7qbhaSTQQrS11zEB1776wbMXbcBcD3aS41bx
ftP+IpZ0LoAOtvnPN8tTWgT+lxTh2zwMD0KqR/zu9qlfC9x4vmNuqOr0Xo2K4qMlKk+HuUJPwtyG
zMmWispVOq82FMO70LgGnehKUDrVEwkEOz4vA5u/YXJfwum0uT3UGj8Y/s8p1zboHSpYLB0KtFh1
ESGaXVFW6qRFrSRHYtibf3PQuHMdbN9NipQKEresLN5glpEIk3m415Op/lSUc5C7+hGIjcjMtpqX
K6ZQI0NnUdXr0fxbnF+83zOkSDCVczd7k7iF31tB/F+VWecv2tT7+9tOsbKBUO5TrD1VQ8eYrct4
UfWMYeAcPpmWf/K03w5/SPo/t02sZEXq+QzyEmpmKNcsQnCJ2cvg+uI2d6rfOn1wahLZxol6ZVRV
c3Tb1ur2ndlaLAcFAc/iPjKiibz0dhOnstzpmXvsDHPjKbS6cWjW/MPRKD3cy41Luhp9sTbFNeYe
3JQ/lI7+LJJiI91YWw+kPxw0jkAyAxnw0gredTNv8DdxggHd1VFgFOEvGygkLWAMhCeUqVOypV28
copRb0A1GMVxw0fd7dJm16Fo1qDyHmPW1Z1XepHfgoFozboWUDyRu959Lyt33Phya9cmzALWrwQX
vavZ4HSucs10KyMmd9mRR8WbAGi8CZPIQJp5UlRZByw+0DWO/oZAzcomwzKIluhZkevXpT8PFeMC
linv3ONgFkB5tu5z3nQhmHL/IfeCIoJS3QFpFmDBBUMDg8ElYUWix4msNcy4xt3HXS2wDC0qzPbo
z3MSYATkH6gpAevBhg2/XbkFwNRVypYo94Ootohl4KPLJsFfxq3hhGYig0TfKsKvmkBRFPwgdUCW
Ejmozotcok4Rj/Nz57w7fKuRunL2TBOXDOIkeovOsjJXWbVBJIB88ZTSu07PfvujHVZs3nhErpnB
7FRVlzKRkC9rRROkGluKBgAIGX3caykyIm9va8fbIWtttyCgAiysAquAq3h53EBf5rOUCYk7Tv9M
jrPX8mZDAnTtRJ+bWETgOTMqUrAUDWDbe+4EPC43gV/OoecOcdY0EScm5dvHlwUlbZSJIAOCdtdi
WdZgejMtDDPuSBvoydeSvt42sHZq8foEIBq9NEgVL8IUY+iNTAOmg7eJt7NccJtQbffFL7+097ct
rT2X8NZTSjc6QNioCF9+Iurq5eiK0YxLXa/LoEBy/4KCnr/X5yILM7txQalyMjSD0dqM/Uk3QxT4
042Tq6wsshA8OhXgBJ0Y9E8Xv2KcNUswEBXiofml9xgnCtJssUWuWtnVCyMLV2la5rjol8EIxuEk
FWY+ZSzSc9US/Hx7V1f8/sLS4gLlo9NoZdUiSiRvfX5Xuxs0sbWV4FBhtDde08CvLFaSyYIYgzHr
cZfWr51pvJQMssSyLfIACqRpdHs1q9ZsNeFEqTygnHbpIqaHqdGlM+gxYtad3qF/SpnRHjqj6gPN
KLyNK2tl89D9Q6MTf4JrvETQ6wLUqp76esw4OOeF3o5gGvPD7TWtOJxqMYJ1AK+HxOgiF4WShTsD
3qHHVu2HU/I+YvhvNW41NFetuDrIABZQ84CHXe6cY0pRis7TY26+65h6kzXgg2/4gvKlxdGx0Q9W
ZRtIMF2BqwWtc4tTQ4/dmdzN4A93JR4o8mudaaHdblTjV6LtuTF7ccHPupGCSwaYT5HG1Mn3/jiE
UIYJKgcDpkbzsCnJuraD6i5Huw/wLPj85Q4Swn05EgnfK6zQ1MCLJs+pOX88/ACMgvcjJmYBnbz0
cFrS1gAyVI/rwZtC6FTlAICxH5QbG0dpzbdxW0HuCCABQIcWbpd2DRRopUfiYijaE/qnsgysYdA2
7o+VXXNAVYVIFDCJ19J6LpfNPCQTiQ0rPU0l2bNU7nQ57T58iKDdABQnBKLUcGu12rOCDEttrTK1
isSOEL96G3XhvvxeG1s0oZX4g3AAO6oUDJDXYtMs2U5aO2cEVdnxqRdNqGv5Q6EVX1DiyILbS1qr
z0LMGZUalbKgcbdwuFmbEi+vKdYU1w/yPTs20Jljh+pPe+zvpr39F3NID8Wr82mrZGKsFA/RLFRm
HahGgd14uZutQXheCGPG8zhMYn4iB1VFtMLprXyqDs6z/ml4zh6SVx8qu3bofKEs8H/fXv2Ke+In
KHV4hBKU3xcfdByoWwhMcInr0n7gKfpCFPodG4dty4hy3jOvcczJ4y0kCGLBkdQwvpcTiz68DjgK
JMXQXQYd2F/U4qyqr8rER1JYaGZYVXUIMbbbFlZ88v8s4KGzCITZLMyae7DQ5EncZN2jl2MkrJVV
f3u7/OjcQJS0L4wtrpGmwQjY3tdITJN4nt4JIKOz81onf2+vaSVqXJhRDnr2YSY97/GCzPS4on00
6dnOAWNisJv9bTNrddwLOwtHr1hbVplB9diGgp69R/+P3fc/kzr4xQMlID2iQMoiIkKrCNJyc/6o
+viLCxPmoZ6OyU/ggyx7n8Az2QKQSxLrTYJx2naSB8hvPwlo7MrcQm9e/KkbJoKBbpFYVzcYCDEI
dOOUoRJwucEDOD4QblROo9U/GM+ejIx9xWa83N7gVd9UxSh0lb1rcEfWWIkE7oPEgmohoWSH0RkY
rsb3dWW+3jZ1RYn655pnthaHOXcBnDBmbCY5uHhvh0NYn8xoPiZRgjHlwQhtzvGPtonqXIkhmKQJ
ST80eIBTW77AfEjDu2NvY4ldvbdH6zHpi428au1jqYerunkUEWKxMlsA5SkHh8QJpuFpIw1MLQnN
4XR7A9e+FdCCUCuAQ+K1t3CJTOpcswtBYoysfB4H/Q+gDlDQHu/GYmvi49qeeUisUSKHis4VoJ9h
OpGHgUEklr52aPv8YDTzxtFeM4HKGtJRhUCB5tbCwcsWNUptmGObtvdtZv2a9WRL02sNMAG8/r+C
K7LeqypPSn1C9Y7PsfPdhEagbr5VoR8WMtQOVcQi2rz9h+6CaodCfQiijijKLAJWPtSeVyf2FDs9
aNLZH6Pfev+uuMGFBbWxZ6G3sRnU0wksJKB9u8mpyYxQT/LQLbYecyuf6MLSwq0pxoBxJ4WlvPxe
og8LYcLbHr1ybi4MqKWeLcVMfCOxcxggzlcOgV5n/mJUG0WfLRuL93UzN74/2M4UN0gh8gyU8Wze
1WJLb/v6q6DpA8FtVDMBHbtiW3VtQ7ocvEHwYr9IM3vglrjTy/nBzn9/dM+UITDgMHgOwG13sR6o
xwpNK030KMlvrbNCn5mBnm6BflbK0P+qwADfAPGKdsUiLZqdiaV+m0zxkH3h1hggUhwciAVXszxV
6P70ry4e242ZB3kz7QkfdmYKRJKJIrVs960nonb+envlKxfIxW9aaiBrZPSdnnn4TWEftSdjZ/1V
wlt5NBcQ/hRZUD23oaGHm1h9lTRdpgEwjEc5qmvoGUI15tJPtVGfWSvUkdMc/cknYt41aTd/qubB
RftaTPL3JO30W2F3XhKNBkkfKkYa9PFd7hwSVPQPsxTts0wt/kw0v7ir5sn9qqValQVUFvWL4TeV
F6aTlK+FM4x/6UyKz402Jo/6iA4Rb/LOOmBYrA7OUTXmj7M/DHuLdBkN3I4ZHiSELeEf5lZn4nMn
ZvrN9X0kRCVp7Iiifvw77wSAk0Wv5QDE2dl97o3DXafp1d2A8AwZ+ix1XuoBuGInya2Q9iMRgeak
408b6/8MpWi5T6aCfbUmH/wuMWqMgSZpuSLy/F6+Aw5j33eWg1eq03nFj8El+RhkwOU8dkNifZsH
MhwNgMbeJfPZkyAahuwUXBY+xlr7XRYbXpHcCcBX7gd9niCX01GJP9GDeQQdXnMCDVfS0aRuYz63
rWYb93MuZobCvVE8TXZt5fvE7dNqj1mxJI2ytHJliLu/tE+W1/Wf7Hl2f3A7IZ8wcrX72mFASJw5
WYJ5fD1kH+ssoW5QeYJv1k2v4yjcB61mEJpROQVL8tJ97Ey4CVY4xR24P1a7a41PvpZC7f2xmu66
xtkX9t9hOHTjaTZEZPuHkv7ZODoqN7jy4P/7CUvM2TwBSoOWizo6/lPjBPyzu5+D8Yi55bwLoBO6
kyfryA/pEJAu0DbKdP/E85fm8chCikkUVWBZOW4S4Qvqw3xrhnJHdv69fuQkYPmu3TWn5IEpxdmQ
fncx5+bU9kG6tx4IVFq2WjKrIeT8hyxuHCenLbjl+BTSeBGY+TjQp2z8y7r3Qv+WVjHt7hz5xHo3
6KbqpTdF2PZ90Pk5BpNvsejXvOL8pywCea8nduv32BOam/dDIoJK8v3GZ78u+AFIcrbvi5SxNmdq
Z5h2FWt6QN6tMNvRp5YGGjRj1PvJMMBtgvrQT+O4FTPXVgeRX/A+8azGjbh49JKWcUM4xRijX+rs
5FRn9ylN8o2n9dr6IHoLuC8ElhTX5fJkDUOPecMdBOQxGLoRReAMn/v5yeJWkAJltLGZ6icvnRgz
psDIxLA9PPqWT2u/TEhDOIzdGaEI+JNC6Zi7Ot7KIVe99NzS4r4BooSLcoIlJXCCKy4cvIfRPhTs
3odwvHr3Fq+tjDhTbeCNVa7ddee2FwmsOfWAtJj/a7s/6V/g/4FaJ3v9Tz5ytqHKh87SP+CKNUvP
YarP/EiCdUaqbsNBVnpWoJue2VjksHCOYrS7fIzLtDwRMxNB3QyhkefPHkO9h2T3PG3vLM1+mRz+
4cc1ijG6+29CFLRUlqASLUOLsRwwbM3ARNSalyGe2zsw/ILZ+jhY8tLU4qAznk6aLCyYSp3AKMxD
TdvotmesnWgfj9t//Vk8dRdnjWUNoaJnc4xRjaEjIW0NXsRtE9e5OmoEAGXhIGN4wRVDt897353I
OMVeNqMoYEOXbQiLVtsIiyu5OnbLBwoHfFwDzdlLv7Ml11zO8STA8L83a5zSr5rb7bNcHw5OQ7ew
OCv7hr4bsnWQWJUw5OJATdVIq8aWiMHN5zRpA4GZF7e3bW09kFPHUjCSDrNjFxYMV7YzZWwC2scN
QcQKiPEIIcWdK9LDbUvX9TBQARDOUV8HJ+iKdDcyrTQqlcnkJ8zhucsOBQR268OWmvmaH8ANwE8B
M/VauqLSuyIdNRvxz04Cx/3SYP5dvqVUtYI7RPcG/yGaA6NxNVfNz4grSrxtkBMNmH8YyAMGCgfF
STuAcnC3lXqsrenc2iIJpFI6UGLQx9jMEG90DdDPzgwFc7fmkK20JZSAOTqJih4J9e+FpdRrWOGp
j9Tv+4f8t/ng3mt4uAFWWt4P+wKCcY/mzjoaXZC/FV9uO8iKK+INDKQWbnxQ75YhLxu4Zk5+OsVA
U4QD/SLb71UDwkHWhrcNrWynemxDbh+0fRAN1A85uztonyQlRHzGGNO0soC42isAGJ+5b2+laasr
gg6Dopli+OmyBIwJglZmafhutTQOdcdfIeuzz5P5Na+ar/9hTfhoal4mikeOWvPZmvhEnRop2xg3
3U+b/GLNZ2dzoO/qvp3ZWO4bnpQcjasxTvI+wgMTkjBDOGfF7vZS1GWwyJUgxYFsH91sRPQlO6Kb
c8rKDmZ8J3OCIhuHqKdFHxqSdoFVuM9VbnT7/2IT4Ff0cjBcYgmHaspqMmTfjrFekAN4rphozWIn
sY/DpH0a248Xr3DM1DxXoAIwdWE5vKVuxFjVA8wVzfC9GpLvdo5RoNYsv91e1toXg49DBQS6VGB1
L9LOrjMHachyjC2P3w9de9JZEkgpN95oa1/MBfMRpCtci9BaWDhfyzMo3ztDjIEgQcdiC0ODpv61
kCLKk27j9K7ciWg4o7WBWgqqKkuVN0TeuZ8rf4AXpoHWPUzk18c3zQNRW9VsTGDXFm5uoF/oaq2L
1VgeiKufXUEeEH83lrH2ac6tqD09O7DWmM9u1dtDzMp7r7UwTqcIJdnqM69FIKSRQDUAoQyM8mIt
utZpIHSrd0cBHXRO2W9zKg5TZbxs0URW14NvokCRyFyXsc7Pu0wOVTbG3IY4WYpbA8S4nT6bPz78
df7J5+NlCqjGFUpoRldAaEaFMSw5hhAlXdNG+SSh0JpZWzXs5ZIAgkYLA3EbIRWwwn/EmLNPlBes
LA2DFZDSsTGHIK8891s1E9Q5tLF1/nxsXcoY5KOQ7EF5TQn+XvpDU/OsHTuHP/aZCZVNty868OCr
enxDmbVrDretqZz+PMbCGtSy8RxFrFOyPQu/qLxp0KlBi0fe2zMUUVCiy49aXZLipzs3df5DepPf
nqAMIHDITDP3+o3a+vIYq1/gotgNtSK8cvzl85s2WQoxcDk+9lUVuLYExGuLarvy/aCNitakCSEd
NA8XYcmpMeOrHK3hcXKsoB7APu2HqPXS0+29XJ4xtRK01dSNhdQW3n/55QDyqJwakl+PhVVAYAw4
mWDQqlfH7r3Q9OotDbiVjYPICJAjqowA2uni00FlU8+GnAyPUE/7yWYkn1Vu2rvba1pGdKRFiOQ4
zBA2AxzKVz/izPVHy890LIk/+j0jXxPe2Xe8FN6pb5vp3qPD+KiBv/nzttGrjYRR3IWIvAqiiXbo
pdHWzQhqyBp/5FNhPhApxOcptfy7uizaN9/Xtto7/x5rF6dAGUQ/BKV5fEPQbi4NYvKMN/qFyR9p
5lXHfG7cqDWsz5arHTHhAW2I1O9CCOfcsSxlwexnRYCRuXI/YmYOKr/WGBIgdKMeHAzRak8gk8qD
3woRtAjJAaZR/JmBcB1N/cR80FyEXgx4YwECaKcAKSeV9r3m5KVtWics7KzCv+anQIzqBf4Vt96l
nt0ECQYu7POpmWLfljLUvX43lO1fXy/+mm13qNn04PT6G4JKBHWNP5yX2m4kIzvUJBmjyuFp1DL9
OXX8eyvtX2jiPJvUfuSsfRnqzAv0hg0BOvj7Ee+mnS9YtQNmDI0aL/usY9RjgFFEA8JRW3+2cmmF
onBFkA9es7Ps9A/1uncqJnLATeYFRUXGoBYuP1peVe7FXEFJhdTDHgOYfs2Mf5k1vmMEG9taUSGd
KWSO/N2UqVTombsC4nwoa0b2hKHiVkreW13nu26SW7WCqyOE7w65RiRg6O7jclx4d4VmQJvXGntE
Bjrt8jbNDkBJtxtx4Sr8KCs4qaqGpGr4C3eeLaHmdrjsMYfs2hRqmURb12xY/anS28bbOLEr1kAP
QrgD6V1NQVmEBQGuLvQ8TPaIWk75xWC2t5vaHuMWvII0G7ZWDqoCzAJdoghWV5gFvZH9iOYK9o+Y
9wmq3KVt7wv2SUdn4nZIWFkVNk+xIFABwVWxuBXRgjdl7+NWlAxyBazQ3iUhb5SOW+Mjri5EfCxg
0lQuruRollD4TGg9t9sZAS/DCWtF2h9SjET9XRamFvp6lt3VNRSM9az/8PWhLCOlARTOVVeI2oKz
UNsQnQF0iiXaOfOe3YzLp4r69aks9f5zigC2v72lV2VNFdvV5A9AUVFeRBZwabBvnbKRjeSPnYl5
7QG1SVXel5Zf6oHrpvW73hcjjdrKmtmxdIf3pG3RZpN1t/FqUN9uEX2hYgrImWrt4JZcXM+YQM5G
XUtyTOzQI3uA9KNbhXXLVZoa6hjZPdh/+0pu5N0rZ18xpuG54Hyh6b6oduoel6Qi8N28nfVHTDrP
H7jiJdze5DW/dUF2ALbRAejGW5QJzQSTnxG3+GNpesVb2jpGg9Zmb3ghRAjEBlp65ThC5g6NWLjt
Pz7A5QedOOtbMnL+2A7E+gxQjh3TUVavXSqS01CTLbmilQ8HewAW4/GKvuBScqbTGpK2Vc4x+JxK
MH5LbZ8bfaIaoP5vXVAdV9tUnUjVJuAk9JOMbm/uyidEsRLqECbubnjwwoHNyh24I7DeZpgRCCqw
CN/cehw3hyytbuyZoYWvON5AoU0GQ9YhOxbjLnVfszs1NUsPey9qBTpFofeFkWi63yJOra4R+ogY
JKdUPJfxqJjsZsgH7LHWQ2pDwzAbtNRvb6PapsX5u7gFF+evF1qC+A0TpBFlG/aT47IwoV2yp8k0
DyGmCZSfKaolW/MEriDIiEAXZ3AR1SEaSibGKoZ97U4YlgW5q8Cxo8kK8idtp8ZJNQ/WvguRLOR7
bu6dMjbng4/BN5uM7pWDip8CdpoFhiji8GITrMkYc+ly9ljReq8Tuacj2zf1RxFrasU4L+pTAu+M
UsnlEQV5mxod1fLHziofbM08dFZ2uv0515wVWR4Um13MJAPY79KEZzHMoC8ZbjDPy0lgmHMbCcDp
DyRLmtMwi/z1tsGVrcMpRJTDSGV0ak3lwmcXV4L2m+/XBrbOz6YipJ7bfZO1rGzw1kVZbBz6tQsa
kmwo7AOKh0f5whqoQLzyRglrmtZFtEieEzF9onnypWoSI3RSZImdId5vr3F1U1EFAIQXtI0rjUuA
eI3OzhL2WGplwXA7TYa/8wqPYwrZAAoUSBzC2yobX3UX1A2NSYR4muCcgFW7SAlKadFx7pHLeY0O
UQ+wryEs7g/fOBgkR+rz4qHiFYYOVVQPE5+J46ARGeuWkKFHui0Vt7U9QJscqGFouBHkDJffmRoZ
xjsV2PmpFD4PC0x38Pf4Fl0ZFQMyhsg3OrP6D58bvDNUSVEUUQStS6MGB9kIg9jYI1LY7B48F+dg
NhmeVxCKDDtPYhBv5yJ7aQuH/Ye7W2Hk0PyFo2Ee5KXpqRgFCtCMPY51842L5NmsOi0aRNZvrPEK
Yqq+85ml5UBcjele5ncIPmKHOzMN819qopfzZOzTUGoROW49EtZubnBNcF5RpAVzevEpue9y3Rtz
BgnxMr0fgcAb7R6aijoZIovSWgZylvkd0dvkyDHnY//x03RufvFRG0x+y4u6ZI8oYXQnzPYeggwE
mz362+k9MUZ5vG1PxYTlDQfJbaRfwD1Dm2txjrjjZEViUfbIQLyvgFhp6VaBdS0snZtQh+csCM6T
PXZtCxN+w/Uomzo8pJHn792mLkPUJDGtGsIEoV7l/QcRAv+cB3UgNMxUq24ZEG3sHLSaagiK1hQc
naznhRaAFOY/W9WYHGyj2Op9rwR8pRECQqgN6VR36T1eZTaUUpUwuHiXBJPhjWPERr/61gHTnGw8
D1Z2FgEHcunqVYSPuOhdSKAQMFUQodfTKPuUTKVhHbtyFhagemPRRv4wm9+0KnFE0Ju5+3bbdVaS
I/QYbAusa5VoLm9TPzFa1XTCE7dHWyWAFumIKTqogOQBCMsD28vGAhMBWsyau1EZXVk4+l7QccAf
SsZkcZE7kO7iCcUpmbwUpRJdF/wAd8r0YEqFKiSUQvy09VyI0Kn8v7fXvWpcjTYEMQ0iestgj2aR
xvwCXmW0LP88p15roL44dfdNZs57p06SX3U546lBqw2FwhXvwgmFeynVGxDUFssuO8tMbAtJIRHO
QQzz17bGXHkJIeyNvHd1iQ5IEKizIy4s4zsKDZZ0s4I9Fo6fm6FhYphySDMp04Ci2t2jXMIs6RhR
1Y/GFq1gJSSBuYBUAqUGVXxarFJCg4bbALM9FpyiUCfMMbASloW3v+Kq96ouuoNGjOqSXUYl2hc+
Rsoh3cwzD00EEvVTce9YP8tSPM95tyHlvLqmM2uLMOuODI8EC2uiDkSLNJk/tXLSo9tLWrm6fNzI
PqIPYDdXmdgAJ0RAwF0peWLinoLY5DcXx+LUNVIGfWrTJ20m82tbErpz3cLaCLdr7omGk9KUhO4T
QsPllrpFoYFBm7LHZuLJHMweqBSRN3nst4Q4xBYmay01UKkHCogYXuJf4X6JoGQyEydH0kWsH83Q
chvKLSm5TzDgYQj6nrpuQGZnZpDIzhWqyoX2ekAhrHs0NYby9GRMPCKpa2wJ66+dH0NB2nUcV3RJ
F/lRYrLWqbspf+Sp0WO4nyNeWVnUDxBlzz5ZHqSb7SHJTgW6ahshYs0yimWgUCMxQ+988Q20ijdW
ZhqoGM1tLndVwicG8nkvfv0Pade1HTmOJX9lTr9zlt7s2ZkH0KVTytsXHpUMSIIEHWi/foM1vVNZ
VI64s/vW1VIKCXdxTdyIop7Uty7KzCuokfd34PZW1milzh0AAANAcQPR568Fusa0B6XKcKfKIp/5
zJyKFtu00OX7kbO8XXkEzo+Gcgi8Ax2nfV6KE78CL5Na4zimR3saEq/QUFlqlAgI7J4P/7CH//E2
/Cf9KK7+4RA1f/8v/PutKMc6obFY/PPvl+UHvxX1x4e4eC3/a/7oP3/19w/+/SJ5q4um+BTL3/rt
Q/j7f47vvYrX3/7hc5GI8br9qMebj6bNxM8B8E3n3/zf/vAvHz//yt1Yfvztj7einRUqbj5oUvA/
/vzR9v1vfyB9cmJk5r//5w+Przk+d/WavbZffv/jtRH4qKb/FYXVmYYUtXNkZ3HK+49//ET5Kyir
wHYEohm0N5rI7YFkQ8R/+8P+KyQAQIE0M+0iagOG6I+/NEU7/0j9K/r7ZnEwyF7gs0AE/fE/8/5t
h37t2F94m18VCRcNvs3s/PzybOGPIHMLfDSeKrxhXyU0YPwirrTdtI9a+qiWTtg3U+RZ2usIuJtG
TVco4l4tW0gDaeZDUURXJwv15xf67QtgkosvAP5nELqgDACk9he+5MpRem4Mqb63YIH0Cvx0pdoT
jl4eK9F2UIz0hYpEikNvnWLcSjIoHCMd+NKVr/F1HfDuyAgQwesF4rylu9KYhUyTttT3pmA+Oolc
S43vbYaRJ23ncMeVRePpCQVxNA0jSdl8P/7vt3SmzkEGdJaag6OExMsywADjeByJHNzeGXhGIWX2
2uk9igfS3ffDLFL28zgQF0EhCazaKgjMlxlXnUp4bpwcGDz2qOS88bRW9uO48kpdv5pYdNEjxWPJ
gAeDUv3fXeOZ4gEQRxBHz/CoL11jYzexNjFAXK7OICVLFx4HcXW5L55MRXKzuj9mWub1Re1H078H
1cPE8cbIiADmBcbNWdYqSmqUmW6m9QG/6HWqgn21vHw1o/1lHxfDLKxt0spZ3JYYRjg/kgG5rFIl
g7US0KwNsng3HWSn+sFm9aE39rUFBVCFEwD2Vo7K7ECeWoafK4a0HLImYCcD5uf3h0NoQ4HMSFQe
5kY3lGsJu561wSfkrO3NuFkVqTZ+9/7+3CKkXXBIwBD0BbbJ0f0mM3Q3HIDouJ9acJFCrwuifmFq
S4GdmqgYG64Wf+QGugGy7nrgT50EvL40uW1lBEmZ+5ksXY5afCwmcKDXaItoI5dDWtuQtkbe96Qf
e7DnlUpogMrXyPPJzU2Ngr289jU+7LUkuzSKAVooeqCrDTHBxBtXIQfOvCxRytfRaJg4QcWM3dRb
gVRHYVL2L40N4SYw401oxhvNXaagZ2ikB7VVSGWrxJ55bti7TUsCjRulzzZFI3k1SGFQCtuA8cRN
5E9DHfdOXB3GFjlJ+bWWlTBrlM+KTp9RWl5HSvk61GCVMSZC6+hpymWX9anbanDesh63davF11r2
OtCWQOk71KjsOfjvMYXQhPHQSM+VXpMOH0lajZixHWRt6kt576tRcRj4uxghz90OW0uLoc8We5Sl
21TT9jBMRDRpmE/Vhdyl0KyeHgERRSnzHtCCnQNpJJJooICWBvbAZXufaVoN4qBhwxqQgFYyu5Qz
yZes8nFsIcGGS6EN9dOYssusQNvXJKAty9rLBpSknXVn23lIk/tGjEBQPCfDW4HAo1A+pwbHsLVd
XmVu1T7J1NmhOZBAihqSIohf2/uoE76ZpgHAEIy1Lpfvi97ecnP0Sznbfn859HOXA3lctKWjeoWs
/yL/JWco1yO+LlHyo9BSN1vdZwrd0fZBd3zhSEGbHws1furb4rlSweXcorVN2lDjozccIinsrRFP
Bq8AQ5VJxVlgJaOrssKtZMiPmZBRQSracFBU5aCbELFvm2rtNoPi5jpE0dpbTsFPSydssq16yF/n
2rSFNUV3uXakaro3xwGS1FN7qzbSzfeT/4lqWFoGoE1V9GGgpv5FeGCocRl60ygPwsMFiDoS0SDx
JbTRqUEUkSSWyKy+Damk7wf+CaNZDAw2W5QKseYzpGg2jCe+bBmVVaamoj0M4PRKm9kMpLAIL8lw
pUqoo1FpA8LZO1lFEnLoSDNMBGX/w6j2B4O3Xg2VgkhLAsF3IvnoOkrMsfLG8p6OaG1iwM7oPcm5
dpnnOrGZvSkcK5RxTSrGNiaHjGAxK8AiSMTGpI3sDtDLzAfuRuO+auUf3892wSj/0x7+NttFRlCx
tT6PzKo9FLOgoNWFwO24dVp5wjQgHqMSUVRHliaubm0RUZLMUO6T+lnWmFe3q40KZx6dOcP88/WE
cV4mk2pJMiDrk7cHKD/7M4m/gtuXoy2Ljz4noyfCLExTH9ohK8swv2bLTT8deH42TjY9YtCgnloM
XHxCOLbK/eJh8mI340RsBhdIo2t0s1qla77JHoN8wRoD/u8pkH9sw+n4i0NnMmHrY5HiGJlPUrHt
EuixoWIbi4qk6cP3kz3zBGKRgd1EqhmZgaWkRwxqoFFvlO7ANT+pc5e2a6WC89v4awT199V0RA3u
fla0ByXOiV1z0oyPsohX0kbnTMRvE1k4D71sI42s1u2hC7QgaT6MQ+rZ4FeB9/CaNM/ohHNXhfN+
b438c6MQMKH3AbjuLxlHqzebqgNy8lCltg+ZOtiBoyUnECGYSJI9cxNv1CS74yoH13wRv5zQk4EX
Tp8Y9FH04DA7pJYUSLa+MdX3tHsW1RrUe22gheNnKiDnS3veHlBHI3rxgyn7NnmFft7K9s1f+F9P
6Astbp4ZPTUj1h4EfwGcl9X3U/Hc9JnX1cJzoib8/tSfPZP/XD/gTxZnEkmeJtcS3LAsRZ8zx2sp
3HLNa14UQ/88H3PvO7pnUWleDpNVrdJmCrbJIFMwedyLwVvgT646a5AE2vP3k/pJBPFlEU+GW9y0
snF6Z+rQV9AFae4C1QJsbX2betIRXs/sR1d3oxdBSy3xapddRu5mLT99dl1PvsHiEsaqNSh5DsuF
bLQbT4deFy5Kdt/P86zJOhlkYZ5lXlV9rmPzcrkgBmS3i7UOVoS/587jyRgLE2xVUxFrMXaud4AN
pf1BpSLU7B9x9kNJXikE30q8yFl6A0XXC+Bc4hk3vc3l/KBKqGnD6yVGmXq0Lj2h6sEEmVCZveuw
EOkuictjp74ZnUqmxoQ5RHOkfluDMTatoIfTJl6s7wvleRrf8Qz4KbvhfO7Mfxrb4kfP+aEH7HXo
R/DP722nOvbyu5g2Y8G3CWtDjfXbwpxIn9lBBLLJ1AKuylBAIze4DXQ9cnuvj7InlCsnSrxJEUTW
673Zy7darIZF072oeXfB1eaSWtIzdaJAqJk7DailjEgdqke0pD/yJrtVeuFafb0rQbWRqYxAjMaL
wGlty80+z5N9ETnbjlq+Dqc5K95t407lEenR+VLCD0rFXdw8TQh7svhHwRgZh9ek2pZ55VtGGXaa
ir7vad8M7B4NE0qXecPAfW3ag+oS3udLgtimAkQ0Rv+nBKruMn1SpYcSRJtt+96kzxXk+CTE23a6
s9CAhRQ4umqrwGgHtFsw1+aFLwx+gBynZ+JtdZi8UUbu2qOyqXqaEDHUvt7TbW9M7/O2GiyvSDta
pNPfHOumMJ9s9b5lnSd4v41EgrCjvBpr8CylJbG5skNLCWqalSC90rljXmRekfOZMw4w+9xlUFGm
Qrm0y+lAAdtR6fQxFA6oIcwgg3Khof1wBEWNTr4q69Sz4iQczPshdwhIlnxpqjyqtYFTlW6tQSJG
utcHJUhGihDTubDM4kVU0ScbJ9ecqGcUYIo17X1eUKBP+seyMt1ugDNrlDL449LSM7XmoHTRNikL
n1dqINLigJyX1zGcYdoHQ+8QRW4uWWRcUMA31Lgiajz4Q1cCZN2DUQo9bpYI63EIU6kBg/kLmOuB
tU5c6oxh1umjZ9PIBzYmGCiselLviyLf8RQKM2C8DroOpl+rd614aY0icCIOAdThQabXXGOYlBIR
rkuAfUPeKMXSZVtWG64ENt92ApANOjYxVCBzo3STrvZoaxGn3HTOR1UFbZO5Wj08pnHvlXbij8lG
ijaKmYMh8E7k16X2WCbVntc3itnhjXtBpfgiK0tXs/DX0d5UY2kdLfKh+O72Bb2Kik/UX69pJHtx
ybZcmAS0D0GpgfC3LEMwiu/6Bvjwju9prmQklz/k6k6V34Rs+MYAenmw6IrRlSNsO6TPJdgGazvI
6FNIriJE+gU1vGHsSN1lYe5YJLMNuJtS2LbjptFe7eLRhMY4f570I882abJN010VZaSs351JDvS0
ugY127br7dCu+00M1dg6yi7HdnqQFN1L4/K+B7dHUV1Pw2ZsYreY+YzYQDJkqoby09YgFlP3vowj
r2ShnF4bDKxD2aNkIOBVQKXsMzXdDP2NSK4mbhItKY/llPiI/ALacTCQtqRuHTd1OqKOkIKsjCvd
uZcsBXkR37wpD/ytmg6pXoRR+jwWx1S8jWl3BGXZzpKzi1rqnvQ2TQgYHYOoHQ+aVOUEydzbrCm3
eRkH6TSRTI9cK0GQzp446KpZbcPbgnsJlQK7Y24i9ZflDEZ2+HMHhfuhpns9QzeGcpMoNZF5Fk7V
e2RVu6qof1it7hWN7Y5QH55MKayK+zhn17z57PF/h2wA51geFMjLVCWE1vG8mSWK66Wzl3Ll1sms
bRvzTTZ0OHywh6Z46OKaGNP1YMmuVE2+iiusiOKqRDY3tWwUa6N2jyYp12jyl4E6Lo1AnyQKD0oP
IUygS+NjUyLNU+GIWOxxGrlXV2FOyztU3UKnmFy0bBisJul4x7rUyx2os/P0sjRH3M94D6S0m+Vi
k1mpx/PHXLnJkK+hJqxVDbUnSibNBk21IB3iygSnYEpumbaV7eus39swPq0SVu2nDl1gpMd7UPTY
zo5aDmm0m6a4KaRtNn0WXbZN22hjjJeaVBM60ivW3wkjaI1j2oM3XE09rWa+JKKtJr9GNqC2nQwC
5pqwAWJzxbNjXesyEhq57Leo8tKtsF6NLAlADEVUrgd9WbmV+pY0d21+nUoH2H8op2+N7iYC+eUI
QrAo9WOIWLEGhhDqmGlVB9BW8C0FxkAWW3AcjPpr1kUuYi4QKz3L6g8lfbNiy7VS5g/FxdjYMKVb
C7dP+Lb2WqgO9n8bIWOH7kTCJsfVx5dqHLZt9FzyQ2JuU9GFab2d8N53iYeOBSKU90aH2clyAog2
McuHNgLdHh6+Nt1X4wOVKTC3D1Ki+nVB99zyNB753Jbdqo79sQGTXdy7M1PHgDVN7ObF0Dg2rg8m
2XjSROlRVXGb+DBI0He0rI0KUB+T7xJux6QpgiarXrRI90yuhXon77LYxK7u6576SryVmPCmsUSv
T4SDi645+jGn3RssG/iXFE6PWWPcSXOS3HnTcLot9YCWg00Jt19llCjKVQ4Sh0y/4NqrVheeoiO/
CW+2h0GtNkkt7qaJeX1debJTgKJl25UWrmQTVADIyvWdAtSxE/OD2YJ+ZDha0r6Qo13meJW94yPa
FqIsFOyjxrFWs4lIPCWMIxmVHymbo4BX6Nq6RYpgm3NvsLqg1zUygKAlf9VSOB/94CHd6E+wYNBV
OkglIxS3PE2ijWQ7UKoDS1tyNbTcQ2MQlnv0kOYjtkYvHGicQM14N8ENgCtPVKkOO+gGx+XFUL/F
PQ8AHvR62vgskTd1aewkyd7azS0eHclRvTEpPfQoE/QRhxq4v/g4wed5rrXSLSu89uAqLqoaSdDj
UIybIRNB1rMbYd2Dg9Qb4hYmNtspY4+bHnsQTbi1GhaUSKyh08HT5MizrfG6Q1LRiJ1twekmLdN7
FF/3mi1tnSTx60E9oN0JLHQ5Cjhg4NQfukL1syF+A4TkkJo20kdPRcPCMZ4ukWNE1Qu8xXlrhV2s
1+5MCaKMWE3buu00EJQaAxmnDKo5PRLOw1WCadNO2qoqCGiLnvuxqblmp3mFFYKYm6jpMwXxJ++N
AJXPgzamsH/UnWQrkEd0hlnNdQQ9UiV7RDuya0+fCeLJLHmMDAbu1R7tw7sRnryTIDXLX+yGEzu9
bScdFhH8zRzcYVgcQGg9Ow7ZgKiGpS7aBVYi0AVs4Wuwtkh+jXbETKdACAoFGhvpHm0zbEo/V5Fp
AlSA1PdrPEBfKqGod4Cl81d4uEjpapNkxHqPQKbxB08CEUd2SUMrtIP/xVhrkdkiYzDqNLJV+jMU
tS6jMHrIPDDfbqVrGPmtcIE7uVqjP1sbcpE74DUSp0UeI4bSCt9sZU/qlFAv/732py/79rMAeZKt
s8vOKVt9jnr5M2BLrgzUiAmXB5SVRC2fUzVawTeA1/JsdIjq3oytRkZ6MbPUGq1BqkxxoLQ6JHVE
arghDmKgLAJXd6N63RCOA2JuXIs6DaNJ8jrlo2NvJUVvufVjSNAmwB8qejnGVxF9qu1t3aMVzXwY
7dtW+hxi+z0a7kzjITeOk2X6k7Evm+eJPcrGUU5hFpvxWhYogyBPqycPrfE5UmgkOfJxRDxYOxdm
dYOwJ4ACxgUtFR91Hq8xOBniEdlrEKgWcFKoIvmNQHAIH1+pAhWssBAhqtuNxT9HeB3ZpAQFoht0
dMHBLdy2jwBue4yTSygMEqM/tFNxpdGKJOXFaANRRAuEpbAj/S6DOemMqyKCm9Nbbq7QCyTYXWrp
qJsMdzbL4aaBO7O+7TqN2PYEI8Lx0DzMasxZ9sOJjoNxpcG1tSc9jNiFOoLlLFLC0RSIDyO3MDad
hVdW7NPkJh7ZBmxsRLHfIlDtl+O251e51T1KbAxqUIGn8hByXm0rdNxHiP50npAqPw59i+w99UZt
V/AK80OMaKTbMsndCO2uAwyl3F9b8b6VOLyk3G00dIaKj1w5ZsaImUQEDUyeIV1r1rA37AlMkcID
o9cnFPB8k/GL3C48GTFURpnbWodCaYkVl74q6jAWsCyoxNXss5LUvTZAyCN6TDTFdbLrrAFbHbcR
ekRuAhrSCfQh6JLYVjxx897wVDF4opAPdda6edYEVOs3Sn0tN59tZBHbbNdS4mdzLsD8oSMMoF1w
JfyeMBOZYbUqtKuQWkKDXbJRNvqcXpVG1Gapi2LSFqHvmoE8a0BOBl1Y5A6IS9ZmsI+6QA5e3vXi
shmG4Pts0vnE8ckoCys8Zu2Y44CixPPWvhqbibAPBA+H+KgH5obdUq9YUZ6crcOXNB1QCUi3OyrA
EQvrwaZSQpMdkmTpdjowv9sk4F7S96uUdmet1K9xloZRi20dQrkYxyBmOGcf8Z7tO9QvuD/ute3K
Mp6bFbjGZ6wFkNZf8PlOPqj6aMcNpPDoDzzTsCfHQS9g/yJSFoqXdg8GCpXiVS5mPFh90YJIVZ7D
7FGgz5z5/cTx3xrqtu0KsODcObIgpg0ApjnzrywOb+x0qmRkeo1MS/nI6GU+2B/darL3XAr7dJTF
adUBaJTT1qgPejgkBCkcSEW9wDqK0pXuTTL5udfvxUWUk64ijsffvt+As5OE4Br4w+aOMIC0fita
OQpNauZUzcHMQ1l6SLtPla6pHp71kayTQRZzBPlWgrJm1wChIUOXALLWrRd5nWsT5Gd2HBnGzfez
+tlpvrwspyMubqecm1Zr0b6Bj2Q8DYEMVcDyMnmRQOqVH7IjdcV17ANqsHJHz60mKIH+54Vftrd0
EtejfjLEwRwSv1feDftJj56/n9tZmzprIKMR3ZrBub/v2ER7DYUcG44LqAcykwPxcfP9CD8JNZar
91Nm+c8hFl5faZiFUGZHBZ2inqhRwyxekB3S5adGelKkyzSSSC8eQP4LROoYAtNhTqNb2ejJaCQX
DDyhUoHnznpSkNU05MEdTSQTijcTqbAI9W29u4tj4NBlB6ksvPzqU8xvcqn3EZ3dT4PmZQVe/0J+
/H5eZwvVp/NamFA9NqcUgAyBU6G1CGivmiPb2e/9W+8N8qZqPJXMmsGrBb+VLVuybkD7KHKqwRIw
qSrYUHH+KSQq+WZyxQM4y+Yxx5U9XBtyUaoC92HWqCBDOkhgWFK1R4ZI9/vVPH/W/3kO9fkdOXGg
+17X0fgciYPoRzdC5Ko+xyDO/X6Qs6bjZMt+4ltORimSZKwUE/OILsqt4skf+cXcjgyCtOPwAUDD
Wjg3f+tvjv6yj0DXWWpMCW6X8H6CyaD7bfkZccLM52G1YqbWlnBhfHuFpTGXMTkH9M55spmx7W2+
8oytLuHC+pZTzKlpYEpzOZHSIM/82AMnSsgMXw+03p99v5V1XJvZwkhJrFX7Uszb1jxUWkWG+soc
17ry/0Wh9NcRXNgpFCxmPRmM0kQIhVU331Ff34LOvNiqnrhYfVXOOSunh3FhP9RkkBw0BGElL+kN
rNRtwr12QjaZgPqak0QnlQchNc3VXIMGVe3Hu7UXZt6sb87nUieuVZqkoMNswqLmWKlPSqfesCkh
nL+u3LyzNwG9duAHBH4MrBm/328VXDvO2CGx0fjNQxkMG3nb+RFBgdaXvNV7d9ZenYy2OKS6lo4F
dFTgdd5OgUiAmncTwDiRpFSfRm8CjMXxaWDcrUxybdjFOaV06m1DRX5DDyFJdgTN+wbFHCI+bdJv
VeiprxKbauc28GSiizMbjw1g7DZCIqGDrVeSfQUoxFL74JLqq3xvpu+MPvGo3aA6csiYtGFI2PbV
TY08KdYlT1FcUaNNEfGOVLL+JDoWxkNDtMFAHhs1MOV1xnNONdQXOxSMkBkFKMmLOgW13RF/6ZHB
N2msEkUIzQXBO9Jmmmf2cWAgkwaxUMIM+R50VyV9TOVjk19QPPjljtYcGFThVgBxlkBmjmt26uzl
OlmYxeVKoN0LxUWgYrqAbrQNC/sg3rBgLTr8iiyf02e/xlnGN5DcTtS+xkmb4cJ031yYWy1st/nt
qrk4iwY4GWnxBmdR2VVtPp9pEJMrB7ZjIdvWRwTxayb+rLk9GWnxFmsNWmC0HGunh3TTuGwOIJhP
ffkKuhdBHWpFwC/WjvL5ROTJqPNRP3mbEZExjicLOCYfZUkXlDZ764Ztx0N+ubpr80X8YvdOxpov
8slYaIUVejFHvzP9sBqKA3CssPaCADO9E37vqV4dSt5qBmPFCv50KU/GFVxNs3Q+LWrslp2bvdEX
UALXBFWrBHAK8Hp7a17Bv0gt/NPy/iS8PxnT0Iqkc0aMyQ/1XZURuoEY0x6vS4eKNGHvHaoFrvHv
9rf8TCufrPDCFHI5MkSCti7cvxpvqNvqJHehdhGiLRQZ/f//0i4soSFa9H8MmOa8pdlzE+bhjLvL
r6rL5P/og59Mb2FeGnQdtbTHaPNlTK9Uvx1c58b0ZliV4jPhRjerF2TldVlK8DCqV4oCtpVD7dUH
e6cAjEqv9e0ATFV3LK+zcO24nvUOfk1SXVgcgMCbLkVj76FBeV3JoReXPSZZ6jNjzeKcvxe/MnsL
i1MB9TKlCp6xdNu+lkEeTkcTJY8qKN1+v+YdnDdvvwZbGJqYNaPOGAYzkc+19cajBvKd8Rpq8WzW
wDjJ6S2MTB2pAPbMk4ouUPdzZbbXIg/92ZLfuewOCUuvvE/kG/R+ZS/W9ntXBI3uZ0wcxKMgnQwO
AMT1iwtoqp3JaFc2B9TciDM8KcxwUzsnVo5Ss+PXqM0DUj8Xw5r5a6WRp1Tv6BZy4+ZBhnq4kXAk
yqCbTuVgylqblBY6RiqwhyQd4A9q5CodBIVRnLQjpM2QMqMUeDQbtVxUDuuocLsGea73alSJ1MhH
AdihxB5Bxn+ZWXIYacNO4/KWJa+AQm1AZ7RVBhGCMIAngDfQ2yraysonBapkyiyvx3dUC6BlauWK
TVMIyM6VVRTPavrQCwvAANMDZhzcybcio4cUJmbogBxS8hutG3eR2R6sisUoWUwBOgfCuL42a/ue
ya/t2Aa1g2z8xG50+gh2U0LpU1kj6y6j2JdpGz5D7FvJb+mbk93LPXjVpoLIqKokIkcXRgnIhhnG
DVQtVMNVUXSQCg7Jefh9zYcolU2jWF4MSZS6u6njHqk4VPKbzNcnSnp0Ytnls6RaFwOKDnH8DvCI
a/dvHP1pkSLcCTl7Uz9qmb1TUfQELT+Ndlqi+wogcn1MgPi8sKSCjMkH8pxA71th2swAF8vLysmN
EnQ9O7XPAURCO4ALgLIHvizAHvaZADwv2VdR7VItcZk0eSBH9BTtyWEqVOT3g6mRiMOcKb2ngL5z
0D4NPQlMLE0xoG04yfcUjYG6lF33aA7AgnhMmltyUGW1Ml8F/iDHedM6h1jwKFtZ23L5KR0lFA1e
9bQPLEl9apsHLW72JXuasrvIuOs1FuRFRHJWeK1eHPXaJIxqu47mnpI9NFR3bTtxHagrUJxHsO6i
7N0DGaWi0t75Etxeo+lWsJ5nY97Tu7R4W9CiqgNVh7sE/ELAr6w9mlDIW+ux9+ISQmMr0e7ZF/t0
uMXjYmdTYiLlNSc41R10uVyEEXt2APcuGkzSa/p/ezxBHAs6BfBcA/+2iM4cVeptVmJEaTNLRJUB
fdGOOim2RZC+rOlEn7O/p4Mtg7MafbfyiCSxHB0rmvsKKpDaWuPjucfydJCF+es1SUuo4M2hzFOv
iUzwPF1/b2LP5v9Oh1icio4xAUIBLJoe5q/Ck10rSHbqFa6yy4/NNg/61W7BtVktTkaWOpNAczny
6+U+si47+rEyp/kPLB3jkzktEwJRpYu4t7A3M6NSC5Wyg7iCmU/89r77IT/n2+au8IawftHYfr2X
YeVkGAuHY9AlqRg5VlTu71t1D3Zh34jWdI3PeTWnU1z4GqkkKgkmEzWi6diOqZsPqLoaW01apT88
Px0L1wk0VSZEVX6PMvDYpFHXqvOtGt2uI30IyywIg2Pa+U5GaqJ9JN6an3j+jPwadTE/ayqY0MXU
HECXt7G0Dhz/LFg5JufX8NcYCxcqim0pGiylQeqqeZigGQevwIeymZ8eI2Lvq9upQkW2DtcCt7W5
zT8/iWXUbNQLzR6bgwY1aHC2kZqu4SrOuaKgq/vnps2bejJEigY8tU6waY0PScIbqKnA1uMFPfa3
64mqs/P5VcpaajEAAmBNRiWaw6jvZAo2sXjNDp5/u34NsbzR5Zg5kZQ382Nih5BJCODsYvE6goAl
FCFn4Rpr2NnDcTLi4tjbaQnKUg2T4uyQWJ0LAA7AoyAGXnuW1wZanPROZoCyGBhIBKCj7UkaAE0E
9BKEkVzFF2ESxBf0crX+ctazPpnf4vCbkxFxq8GKagp6ptEC4QDBmNc5oIMliVTFNdXY1wrprm1X
7t1Papgv5vlk6MX5j82iRhfCz9KnEpTJrE73kQb1hu7MlPBgTjiC/04hh86PNwBPbrKL8YZfoDVr
XwP84q0l5tWVA7ykWQEkPu34gC0w64ORvBoG8zRp8HI18yBOEDTluyleRsRWstMdpOrB4qor6eAo
7Tihc/4vAtpeJ5Z0xdLRbeDKtzUmxeRwsuLN91Zr7bsuHs+8qIYu0ev5u763zoOUrzUerQywFDLo
UrnMpg6LkUC9IL4BS/z3EzjvGP7afnNxs2IrAkelggHmZlToIELSB5XvuakKHch7+VF6XntMziXK
TirfM1fLqTWsEyWW2Gw9dBq7jaOQuH8ph9csuS7UjKxM7+x7eTK9xcWSS4CrTBvTi7dTkN+Iq/Iy
vUwuzEP2Wh7rHeCBANWtrOnamIsb1SaOlfAIN8o29jlD+tq46fKH7ye2di4WT0qdIAYCLhhjtDcG
u1btl+///tocZjt58mRRoQ9STWerEA9Epbe0uHTW5rD2jpgLh9oB5LmITWxOupWe6uf5uQdJ1g5P
l1ddlvdrB29tzRbONQSO0f3GWhhZ6ZUV9+Owxoy/NsDCGozpIEC6hk0ZoZZmoh9Cq6I1c71ye5YA
jja1VMoaTEJ4vW8UpL0BcUfjR76NHOXoN+6ok/ajQOYZUf6leIDLtNNMRA/ynTSTNa+5T2dz7CfX
2VoYEJoLarXABiJkMXf98R+biObkB7HqBZwtp56OtTAdSgo1xAhUi4fSa/056TxtzKvE1Xb2Zn6Y
/19XYEkLKGRF2FTDYID2A8L4wAuKxo2n7weZz9zX1xecgGi4QKS8FKRgzQQR0wGetWbW4Nx4V6N3
NA1e95DpMiN174yO//2A88X9bsDFJUixV2ntDM2hZY92/akgwyYU5GjyNdN73oL8mtniMpi1gN6I
ioHG4lMC6N1hI9hg/pu071qOHFe2/SJGELTgK205ed8vDEmtpveeX38Xdc6Z4kCcwr6zX+Zh1FFJ
AJmJRJq19pdXs1kr00Fh+r/7xyawU7Gv8l7H/qG5fZfbgbOQ+GqutGs4jVPbT/OVJEbPa001Ekz8
N6d037xjZIQeMGDlhbbuqF7emKB3fwO2COe0lk26cFrfqO0rN6yqgJsXASKIkke7b7yl5LhUy7hG
vO1VztvIXJMVcoMYjsNhCaEZvIwF2vzm/UzN2DawvBJJ0gOaBsJjZoe/pPvLZ7jtNc+yl7+v1igD
D1gAWnlzkooBmeLPSf93QdRZwqKqKwmxXGDsEZCEp06X7Bxpv8jn1TX+4S47y2AvzLqXci3CDi61
ItFJXSqYgQegM3dp2UK/uMLZNo4hS8zlqUrdOI4Tti0e/WMXVBjzx0BHUx4b+nj5gDbn79H9ChIo
ALphrIPZv4wCd9cYs+X92p5EJwGGioW5PEu+blzxFREO3L0jHquXauc7vGhqWz3OwtmNVYncJVqC
ABXDBmgAjyMe/cg/mPZZBLOVcqHOLaYV4aoO9b6/Hc1HwI0994iBZQszeHepxYNt3izkrLeUccNt
4QMuPkyxqofJwpAVhmctYGL1VvAIkKhrgP7sLYx7WpdP8h8u6/NKGac8ZRXxgUS7XNaqe7U4FAzV
ud997pclMXwS/zO9slrgNxDByuaCuApogyTBSbsCxGCPKPibZT1xCK7u2das2AVixEHpMHpswqdd
N7e1x3Of227tr+UajM/O86FoFBUfoRc3s3Bs1VcDlfGs3Pu9wtnazetOwaiuIQITA/0bf/cx9ZBI
eipCTUMfhSLpRp4nh5ScqHzT5ldCGFep1UJRA7YINk+JFfaD2dGTkBoe+Irsy+e3rSkrUYzNhxlo
kYRFQfX2EI69Ayak/QLNHAj3WYkBHcCMU+mmQHoiMSRewmzz3FbCGZtXCqDnNhKStuFJ/gxms/xt
HKuv7Evbl398BLXFLXlCU3ZgaxynyjtFxhMEet+rgQ7BRLweW1SdIHX4w9naJUr9camvVsfafu9j
FnzG1s557LYTJrti3Yr9D0N6wuPYikdgzaWnnFQmRkn3mpxyVHX7rlp9AOMFajARdEKIVcb74J6c
Imc0E7SsYlZxqSAH3PTxdz/IhRWzWYy2U1Kjw5v/pNyBwFKw85vCir5EFA1P7bPgAX/rKQS/r2Xs
Lm81x17Y5EZviLEqTthprX8awgAtYe8ZZrJFmYO2vZ2zOu8om9MQga1dKQoWOB3CW/kT853kM7hX
rNJN7rKncofx/6v2HYACnoTmimZfHzANGti8k10059I+M04o9iMAjy5FRSlXLNB1PPuDpxWY78py
ZMtmJ4o5C99OH60WzngkkMvqtFlUaXzt3omd3Y0v1J5uEF8tcSpqtcIbr9bHWyTjmTQ5Mfp4ua2p
9jqUuRsNb0bx7MfvmRFawcxFTVs27dKmMs4IGMJNoy0ByHRo3vPfqR26Oq7p6DfYHU3gU3I877YL
+r5AQVwKjvK/XyREjGmntxBnlMQCyrItDLmd5ITjBL7B0X8u6y857AUNoImpRoV2CerC2/pRPwLx
nv5RP0fczdPX0n/tu7oHRM3XzkCAZxzQOYCs6mgiZ8ZZ8nYAppy/hbmnfRISiaQ40qWzSz31e2IS
dOrlR4AHmrI1PhUCdwhvW43OMhcvvQpQhiSaqZSFyCUs3WojMSP/uTZEux5Omv8YDZ+XXdE/+MCz
PMY2ZxpJNI4jXKgPg1PeEjNwaH4CdwXoIE3Rjp0aODyiCeAaLvDfYoSXjpox0hpIXRjYw1EX6GnJ
+9sSnS+c1fFEMEY5y5iEDxZPK3kzagaILDtbvx4PxBIO+a/8SbnOeA9ynkjGLv2i6gK9gtIsdWXJ
gSMAcCYwSK4BVmt1u/9ATbc9wfkImehgTgy0Oy/hZCOC4zw/lXFo1SoqUSrgDDVrSHMnKAWLYDJY
Bzda9pYC1ufyRm8u+rv2u6Dt/wBfFlVhTsUA6T8hupfi3xRTd5cFkM2Uw0rCYjcru0gDmje5Ao9u
oMJMQQaXEhMGuRTsfbt2RNe4S++FP/UhBwigrXBy59sJnZV4xv2FcRKIdYEQd+l+WJqfI+Q8NLe4
4bezbVnFWRIblDRzgl5SxJl4CxnIPgNhBwm+Aq2XwApCyQtpj8hCzJDYaG+fE1N+J6odubxn/HYw
tvoMxvcZYgqg8e9GINf3dHf4FTnty3ydPFau0prxF7fWyFGhH7FKE7WjXC2PiMjUEI8Zx+Cuiz3D
ivajU91WD5h4/v+jTvy2GKDjLy0L32qrMc4Po1hhpi7tR8RITOTrzFQUeYq7GeytZCzrXikuIPnE
OJ8ho3eN1xxQgG+Jk339T58+FvZbUyx0tw0fvNtr88JeyWVcnwCsK02H0aAWuW+QDBFjACRUsn3Z
LnlSGG9Xt6nYtAVqC4G0NMB9gQTczCHpshSe+bElmQnPgjAMvjcxvgUWwU570A8AebF5IBo8LWTc
TKeBsCr0oYVyF9vhvHDUcFl1N/316mQYX+LXo6xPI2TMQHkDuISV2m1rytfRfrCNQ/QqcmfTOati
qzMVAT8eqDshMUB96Yhh0cvnw9ECttgCFLQBmSNoQavPAAR5AAODWaEP9LKU7aj+vHG69HdTiiVp
7DOQWZ1ks3N8T3L0l9AFeIDV2dktIBwGk5ep4W0c4yDQHTy0AwLtE9E+krCyWo1XOeM5WpacTZ6N
BNgZ0IbqT3FNn6WnyloK3bqXBsjRRjbvncIVyDgGRERgMikhcJnjWXrQgVhqtYfoVrKlXWTztnA7
wlydGuMiFtq0rlxMKt7Xj8ZLMZvVr/Ej/qg+1bsKs2LFTfsV1R5atDnqwvG8bF94TUDKO7eo4w6l
hU5vB61b+YOQoZXWNK7AGeCb/Z2umOIxsGXOUIjMswjGj6h57MexAdmYfXSUCUiFz43kxSAJ64rc
apN3I1bBliZYoaSZIA59D2rcqiDFIIDvbOhDUpXPC15KOMx2Fv4J02Mph68hhnjVL9CfmTJtnLn8
TH1gHyDmduQosROAxWm55lQLuJX83Eupd3lHeYtiHBfITbOACvDCdN4lgWYXmgOgLE4oyQn06NKT
tLov0YVRCcISB0wZJglywQLFjTm2sV3OgjmpzxGdgKFpcO4xnpayHYxqkoLbd0mxNShXq5lVv9Vg
cBYsHeXq6Ja8z1fpXQjIWM6W8qyRpf8ehLZW8mVPgR70jE5T1ArBlGKi2wWzqQd+A/T2GarAUQLQ
OziGGeuPDFBFlRE8WhcPuwnECoCudOeEl/L5h/08y2GsXm3TOGl1GIDiAYMVcPIu0NaAxVHsKEZ9
AZ50XY6AInWA2PovQ8mzbOZBVNddS3Mf15GKN61gKjnmhxay6NnCUASoPa+GI1cmb18Zgze0OtQT
sGnBq85uglH7xwjT4q3ZOj1QLu3hQTQpuvh5Pm47ljgvlTHJOcr7ArgWSHR9YoTAUndd4iCJibQp
EGB9UxJNrsZu34l/iZQZAwVWbURHFRo0ulKymz8xOOkJDh4lqMJieMoaHkt+JXh7neAvxVg1iGNY
coIGZdJeCBDNxvveRs3GSZzwRttrN9NpfOJ3Pm6v8Sxu+fvKCdVtBCgyH53TYjzt/IbYSvly2Zf+
g+GfRTCGmGa9b4xLJWo4dKlZaeZSe6qPSmcOdn4dH9O7f3lyZ5GMTQIuNioiGatSPLS0Sdbg6aCn
/9CtAhMX2dv0ANjVlpeo3DaMs1DGGGUkRTu5wMkFs+bVZWX2MqZ3RMm5vJ+Lff1IJgHa5f8UhLG/
akpadRogxve1/YB7ViW5C4Zis4hK4CCrVojA47JInpIwtueDec0H/UtzSgTDjMkvbfh9WcBWAENF
kM0D5Qks3+ysilg0eqBkFcAgCFBxindJvVdmgBn1lLOSzUznWhKjGUYnGQKpc6SPDggostmsbzNn
3IH+o/4D+g13eqiRjfR4WQbeAhndCCbF6MUWYqM6Nmsd/Dfdaw/Oxvb58kZy18doRwHs9V5IIGiB
fhyu++AEVGFNMIHHQwL0vA92YTfAz89eee1am4+W9dYyWtIkhVyHKkQvF7z2DXNJYmtpSpdczBwl
JnJlvLf/ZkcaKAQx5wTqbbSmse8WvQTI7gDNkYFRHpKTmGC8EdVuIj0nIRBNn1vg7I/DXYznehTx
qi9Lboi1xbV0xnsSJZZqbWha4CvHb+kgW7TodhgHN2dgKdYg2FYA7pe2AKEH9CnxvziHvXVXrMUz
nhWdzxXQG7D4LkSX/BiDQKt8A0miV86D3RQHXzzp6muVX6XzbZAPZt1wNmDL5a0/gLGmHpyMKvEL
wNME972KUul9qHMeGJsZEQy7agt5m6r+4LxuDGMc0zLCIkfA5+tN+TCACEyNHuNEPGmR4cShvktU
xW013s21XPA/j/csWvr75RhlrVjrSgooAW947rxxt0RW6b2y441XbO/jWRCjxQVmcWlOE+B+SvDp
BWDIg9dg4nDtbRvoaicZbfWrfO4zADaf1Dm0BP89oo8iuotJoLrBqDqCUh7l4CsBixz179u6uQ6A
OhqVvOaCba3VRbBUGoaC//x9V5UqqcQcHJ/Y1ckRPlK3sBKvR2pDtvyP6CH0/pWV/CWPnZZR9Syd
wCvYnmaNnAKl2Sn1k5b0u3B6StreIXOya3oMKnSlNbWvAvAnBx7W1vb5nj+ByTHrUT8onZjBTtBF
2A22Xt/qaWBfXihPCKOtRC9bULjBGIVItGb/rcCULvi1ODfocjo/beK8FEZVgSeeq2CgbE9kzI+Y
O7VJBGoyH6122UONenM8JY4/zu7ltW22M1FyFsvobgVWFEGkMMWl2ASWoPJWjkDfYC1VgydgYrn5
dXVrPAMrbsqsyZ3s1BmO3U5zLn8Hb4+Xv6/C5TGlk56Dv/ck9oCXnWPL9wXLKHiWuoQDlzaZ8auT
PxpyaCxX6VCZKRmsEhnUXjxVRm0ugDxVAswPsFqLKpgCyF5OUzNHPFs1fyofKSBDBmEc75s4Zsvy
BKoKZrd9Hd+U+++CeMoIaE7tHgDwS+GtcAzyWGaY4tY70zBeG5pwdp63JUxgIwWYQYsEmBB6uC09
a6/CkZpp+wxaazOG4MvnvNl+tdY3xkkVGfh1pQHiBk11jHoANcDwLJOdlh0rujBnvMgdMIfp5yhw
T3/R5QunzxbGdMMfx4FA9oRrvRgB4C9/jRpx0161ytS3S3TRDKkJ7jOrmYoX8FbuQMzo9UOxv7wL
mx8iQYk0Bb3xP2hM+zExtCZS2lNdFSYIKcEqyJ1l5MlgzlWOYkOKCglea1ef+keA9jg+ABV2ywO7
+j1QdOnwcgk8kczZyq1AiiTEssLqRusfxPDt8rZtX7TnfWOb4uuo0EIhJ+0JTf0ZKE9s0Wk82jvK
GxCVbwcwv1jxXcKLVr714oferMSyt0xnJEFSojQO8IuHaLrSEsB0lIkVq4KlhejBfDJUUBH0B33a
EfWr6DEXoFsisCV0zLDkgN5sZgA6oAVdxMs1rxRnAGdUKz/IkmCN8nMHYCFV90DFZQ6UmGM5mUoK
JI6E2llf2mFSAVTjSYzhfcTGNrTULuvKIim4oZTezbVul+K3S2CX+NpBQKDeGBh4GwMnyIx9GErI
X6lurIz7CJxFgwx+GcU0dHThVsQaheiYhbkjwRFmXWu1Kf4fgpcK9BvKnNpghEADCfhXM6QVh9MM
zlE9Rw9AlwARCXXlBvE/JQ8UD3+QL6nSoUg/W+3LlwJLnG6xGr8J0M2EVORwHc/KflAAkt0kVubj
BxrFmoX8rtCeU+EFrNNmHqEhsxnQVgt6GP1upPHLXLmiLAN9/bpIdrS7KSY76UFYK98NFfJ/RHRT
zDZnoBYpmsoaG3AcAchXRK8EmC6MAZvSlsWTpGdOhXEDWglAlmnMVJ7xXEOXAzLdQuFUAihjCgC6
g6k16h/jeDLFovRy9UNAy5veVKaqPhSgvVWrl5L8Ailia5LmQZLfykg2Qc4AZJLsKg9qU+oBkFyU
riwie4cpZZoqVmfcDTT4EJW931B7GCWPkA8pAvhoXNiXTWSz+4nKIpUU2VB0le2eH6uo67MBulpN
6WMSHcL2Rs5jK5aB/p2C9wicRzn9zAbMiiXga/+dgX2awJbCeXaHMAaPBNiPU2hSMd/6tL3S/S8Z
QFi91psYCgV0yVzwroTNC3D1yYynCkDuIyYVPJV/1aSHZKceBdCyWGCbGSQz+02ekPLhZrKWm/6H
Ta+EMr7K6CgZkvJb6OSE1mPlGW5qZ1elM7nVY+895eAG4YR42/7rLJRNfA4hmeoyh9AJKV7tWVkm
UlWns0U03GU3w+9px8uPcEUyvktT4iQ3JogsO6vcD1d1Z0aHBJxgZgJuQRWMaBaoe3aXtZArlQmZ
K1nUJgzetOietGcwZZAdOWaW7mR76o5PfESzzfBxtbGLiq3Cxzyfa60YsUod9CwRefVVyQSiBO/8
OJoqLxfgSkyq6OAyW8TID9MflN5BfmkWXp0hFUOsCYPbO27tc/NOXa2MCYzVntIqirCTlSN/yi7Y
cI7CNbmGznw3DwU33MzPZu5FAbw14G00Cfjrf1/kLIhlEQDb5HsQUwYpK5Cjd+RAXVgELwexubqV
LNb008lQhxyyJFRWQxv84rILhqejYgvzrp4ccAZDPblL3Ix5V2IZ49eqiHRKDbBw8tmfYPco8mhW
ciiuUFM+yU5iGzaeHwK/X5yzt6wDAAhO22sx1htMpnbInKVwHuKucdtlVIVzF3yDW//wcedlyozt
F20TSlSF7uTSbMexfDBaejVK0Z2fhi8DoLWqGhX7Lrg2AIVdgzlaT97ToLWC6NSH6IkFLuGzVBcv
ABIBNFD5GEp/xDh0oiHfJf6br+4G8scPJGcQQS2k3urthzi3ZtWm+KEMVC4T7sjymopPUtV5YC/a
gbkQ1evfeZXzLHPTAaxCNMbhlFpQQmsRGdY2iDYey8WXWxHAY+LrcNd6GFS75hbsNrVoJZNxOvUs
ySD5w1U7gBfNye7pVwA/8KIXdgL0xmXGSgu92mqvAmRKS86KNy1nJXz5+8oVRdrcgKwFC5aqEOOn
qpmXEkd/eHvKuJ60SZLGX9THBytWLQHws57MuVE4K9lOra+WwjzK47rAdF4Ko2icvoBTTZyqsMBg
pzeofebXoAq1QgA3Ktz3yvYCZVA6KYou6uz4n5gkAmkHgO3rIJ3TiRMoiGXBK3P5MtxWk7MUZnm9
UIl+WyzOBvQ0WrhPc9h+U1p6+jlygRR5S2KcN1XjNJwULKkQc1OfVFOnumMkHL/Nk8K4bWTEslBt
IMWQnvGsiPMvPXi4vGvLT/zwXdJ51xgXPYFiaPYbAPfHzS5QZUuY0H8soUEXdICg4FP8yLkscNug
/hLIjg1EpAz0oYJApbzt65fM4Iy4bVdUzitiZ/amKS1TjJsuaj45S6E9OIBeBSivuSN+8BLfm8Vh
upLGOMQE+IRqG+OIKmdBqVuayNuXwCv2gQX4P+gGx1nwto9xhkE7S61El+2rgDyIfg1ERf/dAS1f
sPJ4UyhSWiwSGgqSze5GwzPusgSOWhvL31cSUBrG+6/Enk3Fl5w8CvmzkOgcGf/g7c56xriDuQRx
VC9CSCQKZkxzpzJyW9Pk/azHx0b5HNsJ2WXdTQCYFPn3BVK/wOfeaYHvZuW/gk9cqwnjL9JeBpQh
QUS7KOW4B3FjetWaDfgAzfIa0NVeX5pT6P53+8y4j0hVAt2X4BGz4UNWUnSsPekgib4shKeQjAOp
Z702KhVCFORiNDm0ch5ZC+coqbiUuVb60hEx79oORymC8z5KQ3MCq23RdGaHbEgHcIFG8b1BrM0c
zHbJkFn5vMNAtmugjUka/jvtpSx3fVPWmtbmWDCYU48K2nQl9IEiqP4327pQRikgiQFz0d/XXBEM
HtbSgKrh/JaBuHem/b/SjrMExs7bPpDQkwgJZd3YiYgsrXhFsoizju9nzM8L5iyGMfZ57KgClgU8
c9zJUgCyMYZmHJo9IMliU8aI1oKQBriog+LGTuoVx/6qeaw9w5483fYR4/Fa1Le9z/mDGMfQNGWs
FtqI86NfQwSasS4x65HXgbn9NAcky/8dIGPxhdz6KZomkKTdi4fRjo5LX90yJVsBmhChFh8AfBNm
YZ2TYt4hYB0sJH15w9YAOjOJYYpWfDvuF6xW+qY71ad+V7yG17MzAgb3JnCDfzVCsf4C5jb0dV2f
4xZfUOQvqeIK8++5V00RM6sCsOCAyjsFLz16Oir9BljlsGOQuZbBLvI/jV57vmxB227j/KSXGBOS
SmFU4wAf0wBZ2o5EJwMvInGTL+AGoOkOidHBAHE1KDB4VbbNnsr1PjC2VRQh0DxmiO5dGaNlJDcN
cBZcifvWQVXgtrUoovzK9O95j6VN5V6tmbG2Ki7rtF6qEUr1OWOcLG1bEMztL+8sTwhjQeh4lobC
gJAgB3y1flNmDbiZOa0Z28e3elWzuqSIaCUEHweOL7ifHAklCFBsfaSmcAeqWyQPck99u7wwhZc3
YFSmRPdNA6J5PDUt3fQP6rHfTVeFh1fnEV+x0zz/D2aCPH037wQTUPfO8vQFW/DC1nSvWsVN78C2
76BRJrHorvSAMPCSW7wC0DfK/Q+nutobRr/CPKdtLUG/6JNyII+zmV0lFrBUPuMbAIODERTicye/
ysFihsRO88L7gkXAzw/AVaxImmzI7GB8ripSD3AhPOlADdTnf1IuruBm74pylsAcfyuWo9IMcNPx
HnDTXr9L8dTv9v8BdtHmE2gliTl0DfVpveogSTiCWPsbu6h/VI81RoYfwIThaJ9JbOqVRd30IPw7
2ga6Es+cpd7ofTSWEI856kd66G/Km9BdKBSqk/pOP/4DNIVN+11JZJyEKJRio42QqD8EkeXfKRZq
T4fCS6zPoUMLGO4n5cidZuGpDOM1lLxJ6rmHyoD3O93PdocRCrSYE2B668hHWj3Mhvda+gcnctYi
5hY2BkHuk+h7c7MZxIxLA7TRmJKChu/R0tDkhmSyT5yO94paVnPJQJjYG+TVk+RXEByrvzXyJ50i
MykfR0G1L7sswtNeJv6eerHsWgw/LbWO1wlz9q56dMuHcTfe6Sr4Kpz4SBur9YQ9b3OXvbuwRHZW
rW1TOfTFFk9fFAZzobOm4qbzHwPjKUZMfnmZ6mLuP4SpRFFEZPvQZ8ssU6tVLZ8l5OEGktuVgXun
dgxQMurybzr6zjTPphg9NlqK+AqPAHGycwDO6OoEsqljXYYvfToRlOX6A1WQ+gKXmajGOwN0922I
ZFg92PP4nlA3AW8xTUubioVDBMnUC4AFZ+TQlo/1iMhNvpIwzptMgMGvJrOsJlsIn8padyTFLYXH
mJyMGbQVwp8cbFVV+tjlx5rc65iSJZV3eU+2o4zznrBZ7s4feposb4RmQmJUsTKwDyPP/Sc/Lr4y
wA0QO0iu81Ki2zmPlVwmzgQ1QxbUA+Sme+kPnMdd/CBY33dgYzY3AZ86bfHAFw5fZu4CnQrE7wsc
/nSg3rivLMxrHAqgfEoAk8AV61ze2E3bXa2PuRBqoc9lAZp9Qt8KYB6sPK0dPzqRgQdNtu2eVpIY
3z9pI1RHxyOhO0wWHgk7HQn12G53uMvd0tSf+ZBW2w+TlUzG+88GSu16ufjhE1boDgE6ByERqJ9w
wshm+scevEgvl7d088pZCWWcPxkLsatbnGDcEVMbJqeUr1JkoS9L2e56UhXw6EiEgECacfckDDQt
raolfhtgEI1lADfPNrzCFfa8w9te0lkW4+FrQ6Ox35Wo+iifTfcrMO47EJFeXtDmnblaD+P1ilgm
OWmwnjkBkkJPnLDjlXQuiyBsckWVsykSym8RKuYE31W0uFxexOZGAWATZAPg9aYyY04lzZVBKXH2
qnHVpZ+F8VQkvMfC5l20ksEYkqan4Vj68xJE4UDe1FN0CL4AO47HQrxL7/S3HJgefHKIZf9/OKaV
WMaWghDYibkAseJBdjsEqbWjH1qPBzWx7XE1leBukmUisTknJSorPxzw4lropRd63ejg24AHPtQm
WqT2vNn67d08i2P8rZ8Z86D3eF7IY+iI45tcthbRXtXAN6u6tS6rxyaUIdVVxUBtStFkloYzLtUi
KcB5tbzT95h0emmu9V36ENrjneqBGACQm07kdjt0D16W/J0B+HF8K8mMV2qKJFVCVFi+scure5/a
uN9b7Sb9TZ+rK2o3tuDNqHM2pvpkJA6YMQCnhuoquOJ4D/fty3z1LYzr0jEl0MCnADblYZTMtLfK
3w3uuUF3GhutWKVJd0jbdOib4pfLN33ASjbjyuJ8KUOP0jISOTgJKLVEGz1dwNIeHdQAgs/2CdPm
nM3f9AormYxrC0ZSxxHF3mtoHSP+W1SXuBi+Lp/wtuGcpXwPZ6xSx2iv6I1ClZcT7kGfm9voJMm8
CI4B83T35RNviIizk98X1EqeP81qLc+LRg0vRg/VISVn33gSGNssh5Cir1AH0AHGkQIJLGHknbNp
y09cMIvvTV0topSEtsknGOSiDhIGRxZ2OHIQPMyNHv5dBW11RIzrzvIuU4iILZPuRluxqkNs+/vI
Wxiw1Sd0a+z/y9UxPrsrpE5qU2xgvC+uoyPAQ77ZCpLfLbI1vDzJdoS3Wh3jYmQ9zvWyhFkvbNsg
U46OmFbH4DheLx6NzOHRP5ZXvnN5jZv+G3OIEqYzKciNZRzw6gDJVI3BPFMM/vYvfkW8qVBsqex2
bZE54uxz7vd/cKNnccwJxkJB6mCCuGVmD1gfR3qIH/vH6asIrOIXkmTI7uP9q1rKTveIkzp6chRs
Hm/0dmC7WjVzsPVYty01/AX0U/OouuRdd/5jEyOwVSdzfEY2tLB4j+DtpDtKe5oi4mkqfqcUV3st
KQFJ8xAeRvHiW3HG09MCy1x3PT3FLppQXQO9HIdwlwKAweorsxStEoWNy+e9rWWrj2CcwqTrSR7V
cODJc73vrrWvZaQdjITX9NU4ZHb91B15mr3s5g8nsRLJ6Jjok07DwcPTGeNVVZZ2WognteQhcG5G
WFTVDcPQNfKjhV8ORTCaLr6oKGAtQmkBLcEd89wiwoOIvlVKukPSPFzeT2nzBbiSylyIGIos8k6C
1aYo4bezgrh7OAaNYUnCHzEAQyfmV3p0d48UfFnjQyWAJb0VD0SQr/URmJXDVZq9GRVI14qnfn5R
0Y/VYHY81NG4VAR2qJTW2PHCGfm7kebSmTCGKEEHGjmAGmSB79SGCmxdrXZ1FNqyKvRSUbPSBMCw
pX8sBNVqZWolcnxoQy8Tjz7gTIxMNLVeBZljdJhUDcSR/q7VBzPqIjBnFqYOhhwNKGYFKTxR+pWH
iulP6h2s3zJKyZXQ5A3OVJcaQ25JM8x+1twKjUxJDuikETJoZaKn21aM2JKn+1b9jXDX0o0nsftV
4mpJMo/SoyKIrqgXptp3ttGGjj+FXiICJp+AFlW60uLrWAXoR1TabepU4ZMmnoZmsAQ1NFv0f03y
bMXN4LZJZQn9ZIfoHDd8wDZNYCqI7sZqsMa4cCLgq3f1ddZIphoCf9wPna5Ho70u0F07FbbfTDey
/Aw9Rw+/19EBe4hUt4rBpczLCZwYHXZGGDsDkawZ1OG5FKDXALjYSWgV8dsw37b+ayu0btbeJNFd
Ijc2bahHpNdohjpMFGVrwayr2ukbDbSXNera0+QkC4BjMlkTptNUXIZA22mwOvRSmkmRojcMdNBG
u0sU9T4PGy+SQVdf3igixqaEGIO7lWGWSo2cvLAPcvILaAxXUyDjjX9s2sga0PWgtIk9Y2CwbQGb
UjyBQ1OTgRvevxbDAb3++z7Kj+r8AcpRdCGa6tA7EsEHZret1u4K40MyDFsuv3QwTMk+HF74HlW/
amPAmEVklfRKjMCXqQ6mpuOVEuFWzbt9UGinVk0Os66ZlJ7qMXY00pvygMOQWs8n9DUsAA9V9jdR
arh09vddPT/LwmzRJLeiEvdlcZXE+V5KNCdSRmcudADJI42HtJ5RCl6piXZJajdp6ttAcDP0ZLXi
sYtq0xicscRtG2L87CbIn3XhxtDQoR3W152ku0WU2moh2WlTOHTAEHaN+ZaZoC32qoEpjGCUB1oG
sFgcENvvQ8HYN34MNtnE1YSDhPTQjAdBWX3SabJ8UUbofl/jBkhD1RQ0r6zQ7omqo15gLF+t3CpA
URaN/k1yN6vqfUKvg7ywKyqZ1ViAtxOjj1FluH0HPpLSiwxgEgk3FIpOpRbI46j8mEAlRn8b3Wkg
tDOoagb0KSaaF4MpQM2eaZkf5dI3xbDw4lo24+BGkPCPkrdWyvGEQBIzgjXM9VNr3AuBpYq+W8kf
QXlDkPGsAKAxVdZAfxmB6jT0Ix6uyqmwlOnByMlBBEcsSgcHNPVaBWxrxpxNk1ArnW8qGURM6n4O
MwBQ304QWYmHib7LyWdCnvNR2de5K3WFEwJotxBMVQSYUw24GTxpch8ReUPNXoFJqRo4fAyM2hvo
RCv9m7rE4y+o4UgkNH8AXsmIFczv3CRauExTA6vGsIOotjIC2tbZHkpUnnXXj3K8VQ/qUFmi9u5j
oTGNnaCPXDmfDgsBsKRcVX7gqkZw6PXGjpXPoJvsoENVE9iqY/WYwlqjwL/N6HClz6jYi+SK5PeK
8BIVhllIeHlP4M9pJUs2nqeUIk+cmYB82ul1batNbk8xseZJtYMChtnHQHHWNbcOy6tOwgOyvZ/m
bCfF1Lt8eW0CcNLVzczEQYo2aUgp4hbQH3p4RvgrU7yKHHpLXgwHW2c3mPVIbrLbDCfGx+LdfD2s
xDMRb16m8RyICAyW1ki1H6ygwUA2Rl7ycWmV/NI0J+uRUE2vQv9dViNefL8EHpcuQeYhrUxqRZTp
fx+zS66EHEM0KVf2dwfgC29yYHsSaLVeJlbQyjQQOgXymj/LhAv4wfB+mT39I72pj72lX/vwX4Vl
YEBccRN7GeD6kKgrfTRAf+ZCqW3v/l/xksg8q1W/jVpj/k6mwOnsUhse9rOz8/t6ed3wshbL2n7u
9V/S2Of10ALkbwrwlhphk4Yu23X+2AH0pCZvgvImTRmnIXb7Pf//SPuu5tpxK+u/4vI7PSQBpqmZ
eWA8UTlc3ReW0mXOmb/+W1S3W0cQfdDdn8tVrrZa2gSwsbHjWieOGVN6wKPcNWqI5elH4xWX3Yuc
5L578i+J09/n73+vb+9EHuNYV9E8SUICeeJOBu1LgMEQlI4Qn1qq4Co7KPXste+8mJjw9pVxrv2m
yerRx76miW+lxs9Ihn2fZacCK3YTVBe0FcxIF80eE3NR1G3bntyQHPDpyc8YhNlN+pqSYUuI4GlF
66Raa07wWAHqsRmjYDsn6PSGSyqFOCkQBmBGw4sUIH1VlSPrl3LwrkjXmZjhtVDcvCptdZYcwCWb
5w3VegTxqTyMt+oXGVCAlgzQJE9eRo4iMEcSkjvnpazXBE6OkDGHPYBXCjRRQ0cTIIGLyGRonadK
GNelL7rw2ukvUVvC7XpFhpWzwnXsjxPZjC2M00yMmhbqMxqXVKMoCKbmAIK1HJCbdYdi7YCBNBVR
TMQTzYtgGDuQQ1MEMmLVmuYR+SqnaAiLtzncBc72Lqd0xgSws8JxK2p1o37EvxhfVa3qp2+LTxpa
rUwkT4/Ajks9LiA5R3U++mNOgu4xDYmYjFAdEkOFhx+kB1alxmMg44WBH6AOJ2KMlCC4h/IckhTc
rcWPEV1c6nCXhI+T9FSQzlQwTyV0kkNCdDRq9wSxUYIYpyK924uhCzBvcxYwgh+YVXDTGTG86GX8
dxnldTJaHRNfcjnnwTEdbNdbqZNaLAd8c3yYXcUFNog1K177qDkp0rloszjmPxUrs1XNFO7Oy+ad
CnOhCZHrMJihCmR0DYBRlceeN67ASQd8PMYnJxKlTRuQxf7H26WZ48/ymfFWwtzbuZnzcSqXe5uL
jmC49VQ4lHLyrJwryg4AZkajVmkGI08zwzLSy8F46PO3sSjtv3MshgwwIwDWoHkCN/hkz0I0uQqZ
EKAT1b/MyUtczBvfIByyw/WD+RTCeEFgFK/8uALKUUOe/LJzxw4h4wB0D6QMcvQ/kggpOK3mWJ91
4/MplbFycywIU5UJoHVGtsLo7gmk/X9tHgtymmp1OZMAEtLkp04HU/Z3PuW1JP8Ht+aPdeiMW5OL
Rq4qIP1EmeK3+h4G4uGqq0C+LXfxjlelWJ+RQcL2d5XQ5a8q0WhliKb9EE3Z/lGdW9cPW/D2Bp7R
A5uk/BUkieXjxUir1yB5lhAHnd/U9VTtiXzGvwmlIZOrGPLzw+AMhlXfKi9LQRMJn9pUMBNhgYCZ
jzO8LOv7W/W5bMZARX6ctrmIbW6cj0lUAOcZzriT3SX1z7OGnBvBTr01A63yZlzS0eKIwF13yvFt
6iq7FJBSRCpGA1GygKTQ+a1dt1yfS2QsVwSqHSWXcNn76igMVyWykYHCq7av9maeHB9jUQq5D7pi
wPHF+mBJxmx2aL9q5/cKwAUVAPpjDCbFU+kKGW+sZ/nL506QMTOtQsKBzLiOIhJrUX9N0eyaJS8Z
rn8Z8mYXVoUZMtissJ86Nu7rLen0NBJ8gOMeZkCMBMElDQMnM4BHApc40Xkglav6ciKNOTldAd73
1ENa2MpAiEouUv0pmWuzSG66WHVUpMBUQFWdV5dVA3oilDlJg0oV2tpijAjVYKrojjUNrPMSVhXy
RAJzYkQLxbmKsCwAe00KcmL5RWNwGRgXA/lNL06kMA+B3g6iUE/QSOoFGxE4FjAmUEJQzu/FTR5z
Ltn6rqkSZllRlQCBJKMYPthGpREvd9nvZOkW1ptzLOsPgvEpYfmCkzd7VIy+GwqU1MjlUhRN7cIL
jjPYcBaCNbjZHNYU3oIYTU8DI5uEHOJaAqIv0lp0eDivBtwVMepNmiJO4hLmMG8rcxAzoI6ByUO5
TIxbhW4M5N3Q8W0Z+VueNTutAI/mODicb1hkfNeSz11ltJ1EjZEOFN8gaxZmXUNwJL8vHfNLrZk8
JJhpB7TdrnAxC8jNJKxr6Kds5h7UKhV8H6O2H4Vg8OFs6FbxgPtsiptmc36dvNNkL0MWpMoE1jHQ
iEumgvaKKeGFl+tlz08FZcM+Y4qGsPMhIz30oISyUNi4pYoJWK+lyyK/RGmj3KCZxkFADyxvf/8n
2lbWTcsfW8pGgVraqYkqL8fpAWxMciWbvAAwKBvQ2l0/UBdcY/kucbkZP87+smHhnAVTmQu4/orY
bulwXXc7IrzWCPyaITJL/xXmAZhyb776o28vZaDZlajSSBUsbFmb8txcVZrsxIOGClC9keujkGUA
Dbstp55jRz64eM5oPBsNdkZNsrjCFs0oYgooK8n1mzBiDK1RrNpXTFqrZqeVVqFFllAVbqL0m1kC
WVHd24UOPsk2uW393KyD0gmGYDM0oqugDtpPojVOKBbMhxm0wVnQerL+TA/L36x1NwYNUj7cZsVj
Ugnolg72Cspb2DaTTrvSaFG9eZWRSGubCDjW6pXUBRaRUjOqcy9GpipLY3fOX4boZpwBjSgBYbO+
Ia1sdhW4g9PZLFp0pRjiZTP/ahFkl0FiTUDVOn+PVtxkCZi8GL/U8LQo4kd+4MQKG00xi01MpgMF
PFhf5EdpGPd6Vu6DIYeqp2acYuwGQyOVgbRuOjZHLecEiWvfANkSUG8NiWoqizYqKDHxRUkeDkYI
DN6ma+0w1OxCrB2gWlt6Jr/nqLUESIDQSPZatDjoBW8j1l2Tz4vGvEZo3I2RCIUWUa/e5q6+XUh/
5Q0XLIp3oZlnaAgbmfTLxRp/jHZRW929cKFu033Sm9LDeIEKLcq4VwXHXP6Hp8lQKNE1EPCy0Vff
FeogdHAqccg2pto22U5/ek22shv9+BPgNGvmwxBVCiJsyZDQPfr1bR+kSg+7JWNWIQppe2vB7x6v
F2ij5Amdf9f8Xo0VJRKNU5HM4xNkoLvsJYgc3VQ4Lh30QWD5d4CeCe2mcxKXe5SLC8QanlOJzBs0
RmOUxD0kAmPTrm7gwNy3G/3Sx2xRe58eeYWI1SwvNlPDdAgFEDv7Fqgd1fO0/+izGpwoMJV94nVu
/1z/zC3eW77mRpzKWsLME7MgJz6lZQFZRn87FC80KJwAfU6iwbE/PDmMm+kDsUWJpyWHK0q2LHdm
2VwRVXP0kTfTzpPEXHAaxBMdQlw8A9gpWqYCmqg0fQUdN7yhlY8M3TfFWBIPgMLWCWVhWNOgoHkm
olzWato2FZ4kpKNatdqF1eMcdGZIfVMjdEsrDZVuvE4lugpMWtWmrz34wUHpUXoh1CIi2RRCeSFm
k1WPaPQfno1hL2XiForAeUW/X1i0xRMw14s6Jo90lTFLZVxJvT703SFuN2EfoseC10y1ckEhQtVw
Y2DnqcFGFLqSyKGczKjXguoJLVxoJS9BlehjPi2xef7hSvrlqzTmuIUa6LDRBGn26IqpWbrjpkeX
3AznzRRByvjGodr8rl6Qp0t4QikmHX/rWzq5MH0D9iMw6/UHoQHcUHcr+gYabsBx9sZ5sL872V8F
LR9yImhsk5IYWdzDzvletgtd0lz01ugsCBtp9NeLkV+lMYYcvZfK1AhTfxA9uL/LuAlKv3e1E9/4
QHG0/0SLI299jB2Xi7yc0eQywKrOYL13Ksxs9rvqIB0jl2tSl8//elOX5SmirlLQdWgsBMWcJ1ra
RtCS1m6Rz/F6l04Yis5dwdHB6rbtXMlSEMbBoHM1dDGh52QzGir7YCPp87HHQo3LervsbPC+TLWV
N+2RK423UuaCR2Ggj1oFaa0tuXWQfjC8kJvKll0xuZmt5RpGdvf2JwZUv7+TXzeZ0VgtCYAcZUD0
5Pc7cIKZVDsUXelWReFmJN010suQ+hZmvU1xGMxZB0p2Odvn7813vwvIXzrFVCXoNY1vVFMBckAB
shzdQSEPjXAjIHtY3JwXsWYCJLhWqoJ2ZO0bLdAcB12U6Up3mMQ7udpLDYBi8jdMAHCWsjJNsqzl
UxCjOV3mh0lbQtBg0dCaHNXqtCtDM5eyPYZ+o7sQ0YOd6SB5OqD7hzscufx9VnNP5TO6FPQDWEQp
5OeHHFPOE+hYQdoHzS221d14zPnNvzyJjAoVekekNoLEZX4mew5Ft7FQ8fe3xWsnm2rmZq4wWOH9
+QNd6Tn+utGM9dPHrBiLWl3Elj14wz6ExjYo75bV5hfEAfzwn6BMWUk9gC9FUlSFUJBqQJu+Gnl9
HoZaFtLhoCUuHOht9eujy2dTFAecs2Eh52ClzrQfn4c3pJT4Tf1r5kJG2I6GFsXQAc/z9QPySdfm
qpaA7VuIZhIPh4nUgBfHuE4xodf+rxe5sN5PcWyTjVbGbRALeD2V6XaG+xFmvPrT2v2XDQnwfPry
H3ZCL4l8yR+SfjiUykHINkZ0bLItR13WDB3a4w1d1wBpRETm1AbRL9JIghPV2rq3vJWF1T/2ZmoW
28KOr1WOvVm1A6DOExENiHDc2KBuatBMmHV5h5jVeJWtUrAzT3EkH3exBt6pAiBQYSvqphLbBcfd
WbuQFH4iPB2sVGEfzqoSAEaIIigoJq7a9Hakj+f3ck3/KJWprC2mVPxwsU+8HL0vq0qKsJUV2hJC
I7Izg6JeN9pNNiNN8deJEyQR5DW6SjQJQFQso9ukx6oxDNVycoEK3C2z2kkwL3ZviYCy9mRU63gF
yu8JB4hUEBpLKlmUhlGWVk31TiYhPO7tQlqXeLXT/Bnoj9WTwpCMTChK4yI7KFPpeT3FwdgdxsvR
xRt8IW36F/Fp9kSXOHUCF47n6a+e3YnE5YtOzq6MpKgR8hnvIO1NBRNAJVKCvXHbVhdhSjiBy2pY
AaCPP9bHPEZzFdOaiFN3QIUCDqN0l9/2j9JPSQeSSubGqJNwQtbV0OJUIvMYlSnCO0XG+ubXwZHs
/rIZzYUoU8KWgnJYBW+txMOLXhlAgrqAJBwNDkv8z87gRJHw+5tf/4jvZKu7nhNLQgqpJGax6/do
e7cLaglIl6Ggntm6ZMn76FXgksn+h/3+/JDFrT05XcxNEFlL8RTHB3VXutkxsohnfFyRgO+gL3+N
dTVOl83kB2StkrtMhDT/5+LnVEfjBuEAHI3RQ3u+fd7orLQVf91kRnO1MRaSKIE0HcThWwk8oct1
ybzGjY6Rp3Zo91rK6MZbjpQLT69Wrg2MAQGcmqiAJY0tpstjKJJanafD3MoOjQVvkn4q9fTQ5lBl
UERw1rrEUczOfhHHaLEUoHdZKbTpUKeys3DZgPm33OYyZmOVhgKMHHSFEnk2qmjTkNCVMdhVtSoy
J/O7Ws6XclaDX2bYhtpwyPmMrStWS9JkEflY4C8ZBpvrSgYFsBFVMBzaHzNyI052Hbo5Wo11M3nD
xN0tfzp5xUH4IpHR6xEVpagRhemgGp0zACLJpzdiEHBUbFXKSbqdsVZNNurB3E7YdenXJIiWGExO
J/6N5+w0oc7SaXVFkkVD8ZFqwajeRYjQEt3ZTmUXW3oQtlyM/pWYnYAfwiAyuCKQXma8xSGuta7q
wASRbqPNcA/oEpSnMPxzJW54jsdKkIUcNoEMpKkUiVWMnoJFW4vr+qBH1NaEHtTuGyrXmJnjIW2s
SjKItpS/MffIuiDioPdxXLf1oZtmcHJoDngtTE0qzYE7jbyi7eDY+BTF3MVybiaxT7Aoeh2/kcOC
AtduFrQZoDfFmxjz8NXj+ev/sU/M9QfQ0DJ1rGjweFiwobTxjTjuh/rQtC896L+1HMjiiv7Db14y
4QHkTU7cFfAjgdXdCP6VIiIdgiKMNgdOjMHTUq+cRAeci98BvaBHG7XggQHwbygyvhKzxZJCFaKy
ThK8aeJX6YSvdJZIs/P8reRJuwUVJ7L5qDgrSFOAX5IAqqIpaIhBpvLr40b1sdbHMq/hBy5hV+mq
FkZhAK68wCS0Vo0XvjZ3eWI2HH96LdSEZPyXUAPuIBufoHdgClKxrD/oC/CQY74A6HuFNS6zcc7o
ALUUzflu1nBT/fKa9p2KXn5+8qJLGOcP9QmLjpv6EA2zoxn9jeirG/SGWGUsmLowX6VlaA4l5nvj
YxJi/LOO3EQDWkMpDhuaFw4aYCy9w2RX8BACW6pTb4KmPUZC8qYFmXNeeVd6zped+tws5pgyLRwj
uazqw0gAfQJan6SkL+Nc7yJtdBsdnEJEQFvAMteInMh54St++xKYoPyy9JkpbGhuGIrQ92OHu/p7
oXBwBY9fKFx5nr+IYdKgXdbEUS319WGYJ0/AAOA872ZyoydA5CrUnxGmEs+va10DTxbGGHFRAXJb
0EJiHXyg9P3G/t4DPa77sOYqWgiNq5GXYV7O6psh+hT7wTxxon1tqBlhEGA/Md7aoffUKXHtlmmm
MrUBm1eb83Ph8hMcnP1l/ek+Sv0oiCBWVsSrXqKuvvQu9D2SaIiJhvZ+1jlXnKM4lHEwfFWr/a7D
e9KAHVCIu4tUaI/1kNh1Ql+m0Ld6um+5yETrUgFLtMD0EuMb8gydm7QMYEFVY7LF/DabGwzKBlZW
3ZXBdYYKVFVzeidXRRL0EhiEqEsR+Ks9AZw00XwDWyuQl6pu7/Qo+IlpbVNv4Ybk8hXNhZcJT/Z5
/V21YidSme0dKrElSCPVh6BD51MROHR+OS9hLfSh9EQEE4yguBUI5QwRQx1ZQabs1Dl+CdTKsHQV
FIeYonABAfZgDKU9RRiSy8l28n2b8xUrztaXr2DMdWxoMVIZMNVlDk40RWi3WXCdCMq9FtJ7DG23
+oVeq84UNV6eqAnHTKzeGyR9kJpc6u1sYlCkU5nMmg7TK/hOHNR3HWKFSMWIu5bbQ0SPfXnPWfCa
Iwaf798i2eSg0QYqYIyE+pAPstfkdFP78Y08I81V/CKYKiKY0A2ztyQrPXEYTQP8byMI0QINDzVy
N/2vv/M9VDLQkqIjXGOHDeIqT6Dj+B70+2Nc3bjEkF5up3YFlhjhXjXM4E3BfD4GT3lDc6s6fiKZ
eRRGn0QFyQJ0pC1QDW+hwUPeWekxwLN6IoF5BJC6MSpVwNrEeNpGsmzPzaWQXVeq7wbJry40nEx/
iMTmucMQPmdflxv67SVQDFRRJUVGyMdkxIRJK7RZ8+GHbOmv8U3aa4EZAU0cuCqqG+AF5HX4rT95
JxKZ/VTleqoBp7K8PXODqW9TwiEm1OxNDCbUW90ctrHTiNwU0uqbh1SOQhDfLv/z1UIGgUD7tp6h
QcYtRshrYExP5YaznTwhjJ3wQVgd+AYsf4d6O+Cro8xMXTAZYUgXgJ+jA0I8vKu8LMZKpxE06GRt
y2edvOdagNn+MsLaRrd6Fp9T1wf2ENAXI9wIAFpz0yZr6bgvApngSYiCRvZVCPwAIn9uLyMns8LH
paQpLNX+HNAfHFVdvYcna2Q0tcFgvC5VEFnOF3ocgJtq/juvGSJceB9Ul1U2osa4aAFkAzhjlVGZ
NXg4ZeUvTzPhnD4lsCQ1ckrlVJ0gIY1zUDaO9uRPdhdMLwXItlMBOA25vg2oETrn9XJVLU/kMt5B
nyjVFMoIPKPidtAkk2YYq+a6PetSwDm31JUQ5DInNIVpKs8zlH8eNRt1HxBnboGJxdGDdQMCJM5/
i2EMSIvI1cd7CC/yWrqNVHNyyAFBqg2ipNSWrHij/2g9buPZqqE8kcoYaaEtyNhrkKrdYhs3lScA
GD1/JuCs5Wfz/8MaUTZH4XzJPjMXOiqirMKYbX0IF+ouUwF8azKasgArGWCs11xgrWtPA5y8fV5T
1qqgUNFPyczNDuZAplWrwWMG9Tvg58H+CDOG2w1E76dIsVEoLCzBCg5ooUIWet6V3l+H8Ftuyecn
MHoU9GM9ZAncHa18SumlGN1oxsP5Za4bsBMZjBJp7QiPToEMAOv8mG0AqF2HtvEM9ug7MN+iVwk8
3udFrt+Oz1UxCpTKCpmzHBJ7oMWMmyK6r1SOeVl/Bz5XxSI3h61RZ0oBGfMrGqWvpmMKFDoRpH12
/6Dch7v56fyaeNvIUhT2FfixZcxf4h0oVBMQcA36rS2kpqyiOoIQpDFjx3fI4HHkLsfzzW05Wehy
W08ePHnOq7RqsNBRMtFGJNuiAqhq0ZnRgtpjPqCz0d2XJhjB0/eh8zeNwR9nySaOgJwLIlEC8Quf
w2gvuKngYbUmVPdKL+QsdvXhO1kr41N0CSlHMYTDlAeAcU51p0c4ydnP1fjmRAZjb5JkyiTgti7u
de224PGcUaAAgYCp5tG+zG7LUXNoU7nliKGDMnDPi+dcDcLYnCJLdYDgGFBbzPcLKSCrtcyi7ch5
OZY/c05pGLsCItYuVWOIiWZjG2MaIQEKBkkAlDXwMNPo8rfOyWLsC23o5KNnCY9URlyCDquUZHbn
E4vgTgRi5YSaZhXTs6Qnu1wFyeZzJyabqN3NbWdKSWHXg2xXUbPrstEc6VPRXQOAx5P9Q6cNG3/5
IdC75mD01FGwwbhk+mlkVUCU6vNjCkrschqtLgs3QaFsuv5NmHRLLC6M6kZU1EtRrpHrBLf5mB26
obdU/bXuN+cPlae2jL0r50hS/QKmIWlCkyg/qV9z3iqOEWCzWIMQK/mISeoDjXdxtQnj1KFI88wY
HI1J5pTFuD2/JJ59ZbMsUwaQKCC/IlIDehfK0Kk9A2yHmJNb3C3UMWhL4toazuVgU1gE6L2GNuH6
C5vJCjCOASrNTeCA6AftUNKzinaJjc4l/OGcHmWipT4WpFKOIVXTQ4so8WWtdz/O7+Z6OeTT6FDG
sJWzPKoDxW6m22EGoBItrCGy0ieqfnDg0LcGjZKVC4b60BzR+pVtRFQguF1KvEeMncelc9hl0eIL
oMUKAHniBvbc8WNHr0HoBCentQgGyG1guJ3fAN7JMmZPmsW+JzJsRJfuFApsAyDESQkvecQ7Scbq
9cPUxYAcq0EgUZuBdt8R5/wy1lN0J+fI2DpDF4KunyBhmXMZbdXKb8s9ILYdCjhWXqzLWw5jVhSA
DfWzhEtfZbedYZhpmvIeQ847wVZy57pVsmKGXspH9LE700Xsqk/+4ISu73Z28DagL9AJSpsHr8vz
vRU2TAvlJRuDjYy3C+x7h5KkqO8rQN325uBW2yHcp04ETu1dfxT+Dh0G/G6dgDkcns33XtpaSZBE
0CGeesSNwHBbOYW34IulF6o7qV6YmLwlrwc6GH1AtE1B98QSPkVK3waSryye1OCUd9ome89feiu9
INamBtqhx3VZV2/diUTGdZzQbtA3GiT6paW0Vr6lDoDXO7cazP6R2rM1O0Jl5h33eFfV6kQwY1Lr
Di5BIUNwXwaWXj93TWkuMKMRzylfdeZOBDF2FchCREGbIu7jYelgBUuf/ap4cE2P3JHVZbO+uTkn
opbNPvHDkawGMkTwcXySi3lyJCydUPEU+V4YX1sTFOITirf+vvYwAC6Llk+2YruXCgCxuuINxw7x
1s3Y04jWMzokPz6mt+cDRrUw2t5t82t+AmzVvUMmHn0yIKBA5vTrumM1RXN9DtPd0xe/2uSt7qS6
6KjJbQpMRs66FsX4tsmfwtiormkbQacdhPlH0VrA6STRpE9Lq8LsAO512sy8+uCqkT2RyBgiWVA7
UUlgZBtHcn3VXGBcnhau4+aueopsYzD54OLrztWJUOZiGgFaklogH4N8Tmp+BBvlkNpAq7kr5afZ
GS5Dh6e9q5bgRCBzIVv01JEixipn5Cw15DbCTramWPM458eTw9zHuQvGLKxxfrUd3/meFrvTgNbF
4Unv4MKBE+EHMEoLbcdzHdfkguSFSipyjuo3fvRIrPohnAf4F51/kFDaTcCFUHfS9d9Y36kc5t5p
5ZRmYQQ5i7bExMxtgP6FgHS2w4fBBtJIZ6aKXYkmr+l1tXXkVDLj2wTiTLMwhmT5mB9mu31LbSKa
rW7+Roka3cWZmTyVO+hOYBJeNMDbX8bvqRU9bgS1R09e5k1WhRmbh8TxQcbaYwjluapttIeifYSX
olu9KKerZoxPgmH5CXMKuCjHwZmec+R4sNXAZF9APPhV+zVjoCD4V9DHj4lxtnASC8C3yLUR10SV
wGG2QHZz0eVWZaiKYmDGUtJVNt+pdnGbVQVMt4yRN8E09goIFATLd/XLeKM+Bre8TeQJZHR2HhUJ
qTK8kYQCgLkbTCV/PH8t1p57FdQzHyg/8jcwFyKmtRjmU3MQyjvM85kyqUxVvwFtIM9fXdPDU0mM
fZFUHbi4MST13YWQ3In54PT+eKWWL72fwsV4k7WHxPgpZe/N1F5gXuqIShja3JzzC/7owmHfqdPv
WL7zxBmY9WnWQmNe5pcfJfk5RxyXIG6bgd/ox79GNTNDA5NEsuwE9EEEnGtb+YD3zy40TIgGVYXC
vScWiVWi10up93oBmprMS5MnaUowiJvaPngQ1HE2EfQ743QXjbLt97IZABI7m7c6EM419R5A6+YA
HMzzi1u9dKeLYxRGqxQhaVpscjbY/nULQqHY7tEcm+eeCI/8T7jjy3t3bjsZ45aBlaCeMxHoCNfi
L82tvAxN2BqicdzyP4F6whPHWLM89bVxLiGudcO7YB/tkIIzF1R4VDj43HvrOoueemAjiIbMwk8Y
8IUzQx6hKwWCnHGbtKhKGT85h7bmEaryH1LYSA4tf1RvRUhZoovZLt34tt6Qnb5JLrnDnpwVscFb
XtZKJS+yqAcGw9fuftwLQIcuDgu4Un8cKzNwuU/Qmmt4ukDGZwo6ZN+TYLn6bvhGLWUT2+qT9tNA
8I0J79CUeLEFb5WMzzQvqKzFYtXkzJNc+SF3i2D7G48PoNvdGp5abqb3PGiEjwfg+2X4PEnGxsWt
KhlBhN2VStS+soOaXwL1yytoZzbZTVeJdmHYvXoZoG840mvQcm/zdJltPSRy5ek5kIpKLXCj9qki
ip2JYGRoi32eiNtSj7ZJqO4+VO+/Xsf/Dt6Lq98+rfm//8E/vxblVEdB2DL/+H+X5Xt+29bv7+3x
ufyf5Vf/+Fe//uL/HaPXumiKXy37b335Jfz93+Xbz+3zl39wcuBvT9fdez3dvIPyo/0QgC9d/s0/
+8N/vH/8lbupfP/ff74WXd4ufy2Iivyfv/9o+/a//5QM+Bv/dfr3f//hxXOG3zs+1034nKb/2Dbp
c/7WfPvV9+emxV/R5H9JwJfQpeV6Spim++c/hvePn6jiv9D/jbFBAM0gMbCoQl7UbYhfov8CBIem
AlIF7eEY+MOXNEW3/Ij+S0F9+/T3/vnvT/xyWJ+H9w8QQF0VUd42yx9m/AMRzcgqSEIwV4iGUwP5
kK9vWRX4nVoVYnDbOP1BRYIyAdp7uYdXa6jejPonQBZhHwe7bEz1ULzHTzSzpeKJuCDyBnWGYAEa
XgrMjtp9vqHg+I6vaHIlKo8CUMCG6SlPn0EToj3CWY2Sh7SGmwymE3lfIjCYdn2OYUL1SlloQead
2AO1MrZrwxYHqzii02Jy2sFN4O95gg9WhUMU3M7FVtGvpWKngiKjh7M97eIhNH0wVGqORjb4STbh
T2HcxFJEEwjBWe/UkjW9y88YhVOt2LdHNNQdURuIfZSclWILvGH4s4WLpqDWRKXdBp1EYum+OacO
EKab2wUBLIypHSeeJACECUBNyJsCKQPTw9bGILfD8K70T2jd3Ub6ThmPLUA5rVl9rMCoCz+FgrY+
O47DZig2ZY8eiA7UL8ODNHtdvSstAhxrMb5My0PTXbTDVkMzi/iD1h3aS17G3uE35DKv4G/nbqDP
zIByyt8GEGKty7osloLbHjPAFJBjo2gGHhC2t3SD/NdfNeDf5DFuRUi6KSoyyAPg5ZJAsecXwDOi
AQut/Y7vc+v7hDHg3wQyXkVZjjqCBwgEyS6SQ2m3l4xrIljjBhwjTQZ/McLsz3iciR2Zd5JvZ4Ax
zX/IPZAizSXnQMULCelA0Q5ex1owk/lQAXJu2i2Y4+FwXRoPGoZE7BMb8vsF/XIhl886sf+/fzZG
szHnr6B9i3l3QKjc62IrB7ftsJ/dGJw3ySYrLQBVjLvW7CcnByEHBoDdqrLRSwxgjsE6/wlkufLn
PoF5gjp0H2mNgZ0D2JFsg5NBscYe6GaOBHYjwCcke112AyexZpwiQPIqs/eP4+SCmIWYgmDJhRU4
A0VnVmJcLqCATg6PINokLunBAWOhzlGr+PgC9atmvimod34B7Ojytz1cVOPEPzdmQ0nqSQlu6XXx
MDn9XWiB8jg0DQfd5mJqwVV/WAApMILS55zdY8f8vglnFN0QoSwUrEO3lYPknK258jtZpn3TF3+T
HcJN5i7sP6Z4yGzMj3L1R+cpEKP3CTKDDTLfwe0yUAOYk9SNSzSRKhhumW4n2SN27KK/pqCOJnlV
sBcBzZrYhG4yxW6IqSGDAkh4YztHSIqLPYbZ3Ujej/S51HcopCrPwejg/xNBj13dhVsFqEpbagGi
l8y2FDnTQ3258EtfTaBsyUzjRlbRVzObdy1g7YHPbc6Y+4ktf9uM4DoCsUpYYE7NxEQFwSyvOz+m
nalOZgDbDM4fe6jNHCCk0KjH9lW6REdsvYUFd1GLHMFPZKrdBvxKwXX8GkWWcosm8MTUbpv9IFna
VfhOgGodm+KLb2X7Do5x/CMKLAETJJUpSRbgDV+uCJTwtaBmC/3wLeNyutbesCjfkx1lT3fo+3tN
ZeDOmxO0/VWO7wJA11WeDFvwlN8XIKgDhcSl74yu5Ia5CyIhBbxMuhkMjkaPUPFZuq+zPSikYOvx
fmwj7SVDzwjCGyHapQraX7edfx1nV7JuSuNWkX4k41UsbwE8EdCXUHtspofcM6L9FFvN3Jha+D6r
V+pwNSuP2sSpVbI1wm/qy0RHmZAX+iSS5fJjArexwx8L/kZ0oK+jM20lRGT8PM/yN88ZHMYHSUuw
TPmg/7qtW6+T0FRtp1uKWWdrwKAf3nw85TDgyQ5ghwXB04wXNkaIwzEb6vmbo4oLavOJ2QjRyKCN
Em4u9YAEKFsNRbXSgiZGlWv06PgJHHn0lPaq3As3EmzHnm6la+Na2Gloo7w37MIZf6TbwhGulPeR
gsXOJCA4eZ3ghGimdqXuB8UJb2ZHPIB/hTjkpr0jqCL6FHC7vakdAdM3IcQuLuWNjkI7XH07uNVv
ZNFcQGW3UemcN5Qf2fv/vPHAefi64rROxEIvseL5sk8teVeBhi/b9ECUUB+XBYLDy+odwVvybaEC
GhN7DnYaGtPvhN1wib6V+Wf9XF7IJkBCb85/G1swYxRRFZmID/xLSfP/SPuu3liRtttfhEQOt0AB
Tedku32DbG+bnDO//qzyvOdMm93HvPo+aTQazZY21UXx1BNW4FOsjT/WhNkXlxQmEIgb0EQJdJjO
VXp/jl4XD8HvZ1FmZ/evUDceQKN4rPwKXT98bU5a4tvviFQbZYYrDYcTukatWTVrXCkBtFou8NrL
ELnQnRTMGrAljhSi1aOnY2kAJqMJ5Iz8Hvmk2BqjB6gWr3dQDrDZYzitRt4N37JSHyDcGRoa59DO
JpcZlVk+wbQmNlsHZo3+C+Ku5vQThkyxGY1uwFmNpiuSEaH8tf4LxUP6O387GrMkIK2iyo/ox9CY
cFv7BwcqERrCBJhfxAh4v7/veeH7/b7RRQT1A81R6S82ZtSVHQNVIv8crVrCG4pVrHgnM1SjgZ4b
TRgZKJGxwIemhoKCBJ00Om9bbkc9TH/uFzKLgGEKYZ6M/nJ1C9BtdohdAenppAexIZxiG3ny2OzZ
W+MextaoNT1elbxZucmrb/G7EBSzjfLC3Ao7MUSW8HbpQALzFp+ja8wZ2hKHlWYT89d0v9hZ6MyF
WmxEFalO+SXhCx51HqaNugxnTYSrCPk8NzkTFb0Wr74lLqhezwERs3emzCNmqhRyNdJ3lm3gPL71
ViLGoJTFShm0Sxrb3Fym4p/HcTgeFKLHggbzM1xFdcuEUqHizdQbj4FXWN1m4I9+qYMdNAdWMHtp
l7CbKbDHDDZ5p3YiGSRlOxsWLjpKO1SOMjKcq6xrtpcazCs/WvJe1n38z8HxIWlzwTBDyNddakIZ
hoWcr4E6YSNIFnU5ZgzZN6vCyWOC4hUe31nhjKhWcxM5VPdVArT8rrR6OhLw4kH38HQOfuMu3B6l
GCTHBFaMArRzJgJ2EVQDPVsEEC61W6IhTUNYk4wMAgEBQKy0/oxivd9AjbExNVRmREn1D3ArPOjH
mFIGRYwBuiA86baiD7zkCFXAvQ9fUVSKJ6Gx8IewQelE1UgLl/NXJYZUAgwP3xnvi/Hdpr+0zc4L
Liy78BnP28ff70hlBYwBoHmD5sfsQDJ+KIZc7dH0tyflLndzWzVD9AYBxIv15aHNw3z77oHzoXHj
5bGfJxruic7svyYTc/lz8YwWAmwhlZw8bxQ7N5vrUY4MDiTraOEHPzyU98+fHUooMkHzvf/+wfj8
SlAdal3IdEzHQXr3LooHG0N93Edv0E3jTaSNism/8uiV1ttv7v3773F0PiqcvwBhdm/Wha8Gko/1
oAsn6PKkdxYjIvWtDeg5mgFAy0YTrRgZnPOEMOaS8tDDnELFi0cIFzSJn3+krAhAJPDfwZl12/aU
1Xgh8NwMW1OBIMUZ1Rd7nmw4dQ4c6SKjWANSCKTflTFhVxLDw6Re+4yR2YCO+KaCSnxRYE56EDLv
FzjbII0riiBP8+AMzCnhMRC3wkEv3sc9N+obKijPmEWpj0uDlUcHBRMAjOEhUwom/pzZl+PNMWqv
+OdgOrQkhdM3gOQ+6rEi0+H5yRGfszpvXZtYB4d8tzSERGehKwrOsgH7EyY01SWF3Eef649FzS47
ruWmJOsQUllXsNDj3uKwehtcGwaSGNvbLToeProzfjxxFiA46F7IU4gnNma2Yl6odipUBVflqjv+
F2aaD9qb90+b2w/1rZdMA4dNH13a5hq30rt2guUsxKL7s/wOePRS/U+Pz+xG/vHEWTxIpDwNxxFP
5FrYuhhQ4abchAnOpjDSNYfMLOzFm/FB5fLjmbMjnZUNz0QNnomckP0qd7XdrYVXcM6phbp6Blvt
pTxEJKLZ5O/hRlh69CxfHqc4Tln6c6GhPhnpjjOVyZQ7Ih6qW+p2DnuWb8ELjHYVfYLqkWSP6B2V
evoCYcFbf4Y7tbQdUXf7DhcDiIorVq9c3BQVTC6gWjoYyur3FT8KkD82a5bZ9oH6n+8w/aIoI6T1
UPJunxIoEjn/CKOMDZGegGJ3htvCsx+kaz+eTWPTXYkJ7+UEzALs1mBJiRXcMgsC+IwhvdJvriPc
U+JURsdbiz+a1q7zUwm2GlQfFIQfILl+PriPoqaFEHRw9rbI1K4qMrXJqA+ptTgefHQg7p80638p
I4A3ShcH5yox6gptFjMC0RfEo3TbeUadGH2FjDQZTJb2L0142y7s8aNP/n4BdIF3ewzdFXCqEvzU
HlYKIVhz9QSYNQYFnmDGG82OdJTrKGUXP4UHF4ty/+BZLAUESZaDNgnOHVDrrVGq6HQPnu7BuQHQ
Mq/+8IqvTEHxKli0Q9YzdgYH6MJI0VESeiR9mmBx0IaSRjBLE4sRrNr09LcMeCYzbNboE6UiPANi
fuEbnvOyacrwY+GzkIxhf6w0OV4ZtGDMZpVYuA1fRKuyNXMJcffwFrzbpPmkWujSrOiHIEB9DeFx
0eAbmJVfOAx0Wiv4yld+BK3gAQD5jp4V3JAE4geRZA6+E/YHzwAv5/fzsriiWcCGauPQJzFWxEDe
hUHp6QESAENVg3vNvljB4K0KvuS6Bv6qXnu64NJgyjvKbXSWurcPoykIpZj4KSJGht/X9d3ZnQRW
bTUayNnX+AkAmqDQm3OyD84ZKhCGwBqsjAhTQBDHriCXyl81A6NgV0UHyaqeJdDB6pVvTAMaMkl2
6oGh1Cx+NAXfjbtDYuAX/L5537y3v+PKvwueBVOOGfxYzWlA02Bcwz9V/De1wSyvImeVChEwVoOt
S3dUJdBIW3N4kp2ASN2qcEOr8B0VFBZEvk8ZtDJz5Ay05AGg/X2R3KOoe7+rs+AHwxHPVzossgJx
hagovb7QaXY4dGyggNQZ8WT1KwkQM4exfn/0nPrxn09Lg24ZhLBkca6i2iQFPw4yKmQVuiEXSUdP
9QB7n3Ywe+AkYPXKryYXOB7g3qHpWqC5E4pvXu4WS5Zbj+Zh+Mj/XcksR4DzShPKdCWAbazGLWQl
MxCwxH2Vr8b+mLQHJdli5NkZkt1uEjIELjV+gAj0SPDtBZrR7wUIF3RWQffKGHo95dz+vTwHr4lR
LsjZPMwS71c7SysKThSiMsAro35kY0wPUQNqgGbnVglYlSmT/+WLmh3kPEZjQVGxPd3HZPlQG7Ex
DwHObLxxr6jlRzCRI5JhTDl8yBleEy7pAKTLpaNKQ+3f39O/b2l2VKMm9hg/we9OoDYKQybwc2Aa
JGD4jBG30GFQYjRQEoIMJzoEr23BgSS1y8pr+B9cxw9Yx/0g8ptU9ttKZvd4LU1azsF598ympFYN
KAAfWntSjhVaYWy087wvAR9vL3MwZfLNdEKzc9ww0NOwQxUdFj41PN9GSwVDpWscY+K/yUAzQXN8
dAX8JNCrm+6mARUwdBdNfeLB8kvLZ9jdq8JeC5de78MQAAiGxFIChjqHYfXS5JdZRYs+kgRvYeyK
uHBJn9s9Q9iYqnHyp0S2k8qeeEcMzSp6zuVTGhKqzouZpaCSDPiEAA7b1mLr82HG8u/i5neikqgx
G7ZYXNfY2FM4vnx0wxr1mKBHnI5eM1C+opmDBnliPtVzG5AwIBraTOZ4ruwKk8WlY7iwXdLsTqzq
hBXEHCtij6MR422SmFArIZQxsh7t2kPymm2XnjqnBf0TLO/2YRaioPbJtVmJpzYWaIfwZCgOtbz2
KlABMYQinaFNkI3R1Rd8jpG85oyiQZKyNAJ4WBNzd8uYxZ4MlJJeYOjrsJhqNW2gbYJKxPIu6M8r
ZtJAqmzxmQ+z5rtnzsJPV+VspNIjwKHrEVvNsC7RJ0TqbJSfqZHzZ99zfd5MAxv9v4Rktp+8/B4B
H9ZFHIhJKm4BWE1/T9Xvco8oSRiWhxLfeUIPs7a4G7fCpa6O2H1apIeMAzdbOI/FTnHCaNJSLgsL
oK/3r4hzt4BZ/qwMWlYXMvZAtGGDJ2L8LJuSnV4oDtQ3l9hvj3Otu8fNsl5J8/u26GucNnNQnMC7
yt45rg4KG+pqslPqbfsm1atOWwVGHrq9RsSYCFgPsnZjLLdp+6Jwq4pz8tIE+1gwPa8inHgMkpXX
2iUN0SkUacTdmO0YYaHzztO9+LlXCgdHEQiG8WiEq9psrxhoqeSs5Kfn4SN8ygIyDWtNF984mMfp
hWaFkLcTQQ6YFL3MjNocK+C3LCUjIwQf9r6lsoYio+lt9M7aXxQu+fswQ10XrV8VXzR4Q99J0d1J
athGqhLgmM+htM68bVc7POEx4vI3Uen6JE/3mE8Il151ymYbkcSupX9Qif/f2+sbqz/bnx9LmIWS
qdQE3xe75AynysRzhdIcZVNN15lqqwnhgQthEdKAIMuvGDKLgFuVJgcRyi2UKLXCHRp97A207cUS
TUg65fHOoJyDI4sp3IDOHFp0trzxrF47NYWBe9nvEJ/QViKRy3RAoulttBfrNYygkSM9g1K7lCpA
jvavM4Cyjdeg6ClBXP4vGR8IdKV1W2H2w29Z1zsmB4Dg2cZiAYQIdcAhcn+brVSX3cYuui/Jedxy
3ir6iFo9R/MFM6FS9/54l+iLk3QJMr67diXAIe/A8/q4obN+HRruuzA18EVk1OQzvPqrPLomSEIC
s4WswLF7lg+toEsQKsLe5XDTUbaF0znNObehGv7y0bxj4gLbbxHpP/5tCnZTIsMs1o2D3lRuROeE
M1RmJQirRnYZiKw1ZhgdUoU2h3sUg3l46CMdgxMAEdXcGlVSGgAP5Xq1zj+57tD3TmCJqwkje72q
dAD7NNZAO15XI9JwRMscrmiQ1l4wrMXUpnO8cIe/je8NOdqhgMpF9HqjdQT/n5KokAoSZDeC2Nso
PhcwJIvztyF5SfNN732VLdwOymfMghMWj0clBhlpXQD/z4PD3ooR7VglAEjVjN7irwdkzE4RWyBx
IDhFaQ+KLof2UBk9o+PMcBDQSAH3Z40RoAISCoa34SOiFUQ1szXUYFAMDG4crYfSLjwjqw14RXdO
5q3lQ+eZ6i1bQ1kBsETxjwBVbfXChoc2Iv340kGz503+gwX4qwhOdSvgcACB9Kz6g9EMHcKBYpOg
ztiJATqheN6mwc/ozBhyZOEBLyOPsOdEgxyOpofFVkhGvU1gwCmqJut91N05SHxd9lV9Ym0lbMz2
Iyo+ErHAIpGgFOlK2FbTVlX3XfFRgtJQck/9SwdQT2KF4qmC8AZAFUrU2x3E9fxyK0gvKQCnA5/r
9YCWUXWS5NuofiLQStgoxQAuSc2sQtFH+RoF+7qJjEbYV9N71h7q4A/Nj9mp0KX2AAlFU44KMxme
vGi0Je2CvVE40sOuFurYlj8c63bvdVstuAXg4VM86qS16LlEGNy5ZfzkDTYOJcb1emkntdGC5W0p
EIWfUDWiK48xdEiAdkrd8bO+qmZFEBTCC4JE4VSlPTKO1FkKoaYcBbQqQkuGAX3g8vCDYzDSY7VL
PomG4kPa4imHREbWbyMXsBrWkcI/g4rqFLKL+UkprzVUZqoJmB/xjX9X+DUcrXvtKME7ra/PMRy0
90Jw5tf8uIniXaxAslg9+sJbHgWmIJwF8blhTilHarj4YacHQKZSY0zXdfOWDbusL3Rf3IbjiakT
U7uwggK8Ct4mGRWjrKyuJnwOOgt3EzrFbAFp4iKGKNVg10VuyCL6IX1mAC+uV+JH4iNH7iHkikZW
mK2bOjDLAoNvTdBLB5gedofsObKFP1qOCjhdy5oPyQ5SBkY67DkeIAt5lSemzK8K7TPyclM8ybsi
WguHQjLCEXGoLjC5M3vgbaNulUOuJUZiHDYoZbEgjBGyTR4fi4hMvVF7JrT85CC2E+1TlKNNi6+M
7/4ENQRfMQf1UXnU78FxGl0f/8XqCcA8g6t5n3V8bPlrK6tWF7b4snD+EdhLaVvlUCSc7EI6RCGi
GbCYJfFOQ2RO3qc4oG/c6zwHhROoyHfbxFDQYWROnfgsMSiD9Fp6bbsnwD0iDUNbN6/ODXDEIGAX
ev6ugIzd0Qa4EO6q8CnwoH9/7tK3qjeypCbNEsf2u9D5eTHiuMOERIXRgyRByB2Xyt3dPLJqxY7R
QPtvEXAoZqE5nA63IyA9I+Qs0z5oCFxuIFYYy2YPWFyoQwMEcgd4pxPhhA0P9zKA11KraIn4Viq4
EQmAeklpK8MpgbgD1P+yFIHbDIVDKpC83DNjaCD9ENCN5b783g6TDYI1gHgms5BD8g/vRIk2z6jU
NfLYnz8PFpZd30Ho4pxCXTpBdLUwwfLe6i9EGi0EElEFcgdGoZLBAzsDVBYOH+dmaHsaU+Boi44W
37nO3/v974Jmif2YdrEm5FyA+UhnasjIim3XAsluhG8sEG7isMoNkdGDkkARJAVW6IvJbR6x5HOJ
Bfw4wZfhwAgiDUgF3wnx3atn/C4su0KiNTBn5d0mpxWG5xtaYVY0L4M8MWGOAKlIF7U9pwAiOL9n
+I/fDkxwZEj5oyE21wuW8joWJ1Wjm9E3aMOhyqusEtTgwZRgKBbvqKs5SblPRr6Jugp5+p4xckzQ
gYsY4X9sSX9+X9HD/iXsMACD5ziQH+ZwhVSccjkfGLonxWrEMpDtYE4Pzs9oTZreWJPVoTGXENlf
oSGkxqRszQwDaligRETgHWTR4CDJ4EgAh8GvUu4UI8gtG8I+yPi/jTv+70rnOIe+raUykT2EfGnd
ggYLTKpCB8JtYqoy9YiVMdQwvCeEt7QyssjKYmoinqMHC8chxtVkoFKQF/5p8As3df7yX0xb6dc1
P+wCnfqLGs4YZtw/v764UAY+kNLwHD6JrmigX+QgI3xNVxBSJ8BHLnQJBfrx/Pa8WRXETaXUNx2e
1xuQXLCBw8PEFS1efPy9tm5EvYXwdaurqc18gNI7GA10WsyCfVcbs0YymaG144qA/BgDrvfC7AWT
SZ4Rm2zonphLH6Dwd9GGVyhTvgUt3SBF+3N7WqAyUiHA8YeIXGZ7vek7GdDY7c27cZDKRs6KBJ7i
mvor3KF8PWd8ne9uVW/5/TYobSCcCn/LQTGM1IKZQm7LYJkXpjNKwemCP0XvsFqKflVyVczfvxP+
75Lu59Jn9ZTEJlnbF354ftp24EYjLQfMbES10Jrha9PuhNwN+XM3bVncnPFVyXf4QEzAeZ00XE3a
NolxLww2c/hfr2wW8eGAFYiph03tAWCtJkuB1m69kQcywDxCMZmGjMDrwmbcVqO1DFTQU7pSuK0k
uFxmc6op+QYa2hlR18vgpEegRrC+eBleGIoC0MnsgwiSzh9ggUPDS7WqzuI1TEgAXK/dA/2A7CVc
YWvgRh4Qzsgw+bZHwYGgLJDeE6DkaDmHaMXAmX1hLCE86u/dr2v24XhymPNTjqtA4Q01+QSlED1b
23Nb2Kt4oZlppjZuw+wKt3SlePY7M4zNsif16KoAmZmtyRUH1tPR5cBELDVTDDAhwMvqeQCp+3XQ
bvnMKQOLa5f6uI8+ofuFz5o2bKu1MqN932Hw4wJwDokICGmecBQjoJb13Lc4yQkEbBuFYKXQMpJN
+JG+lLcsdbky0LvEZbgtD5wdlQxeGn8/bJvfLVCdgciTPE8LHmbEwL/VTw3KVG0rVOBeXsFE5yKi
tKSpXc8j7ZOSwF2zPcrBy4CCABklmvzAXMtmzlhwnsghq5AYXaJ3Tx3ISAFJMJQICKPtpAl/uNKO
IzySoAO+GKYeRdX7nzALU5UkZVkjYY8HS5XXNfs6grQAqSuYNVIcbgp8YoHL2urQgIY2q8msKVZx
z6MHEP5hcs0QOSAiLTE7eZtEB9BmJYNDJ2+1W6PAvnThSHyndPNLAO5zoiKDSfm39bMYaQD5jMho
4WARF7uRqOIRKS1aMCpugB71kpaA7iHu86jRVXMsV4CelTES1XoVuSzyVHElZ6uqsHztGAO9h0G7
Bpg11EQZQ0WKyJQQ8H5lwqUeHt3H3xZO38NdPubl6DM0FRZeQcR0grgmPBZrsCxxnHO7thlCqYi5
RAAcTTICmWExRicUqJhKXAjvD1tJoH/CWZIVAeOd9347jSth0IFeaE2oExrnUCrMNzlPXIMNOC2V
IQ9HsvcPnAUgeASrpZS0wVlodRFybRORAjIAesCQ2iwlkjZuH+rUZE8zuSXVn0eXGf2ZoD/KD2ye
FKnJskrGxuflB1Xh4MAx2gXm2OsfNdzAID1s1Jh3ZWZljE6/hBB7CDi4f/zsLs1bOShBT8TjgWAG
LgyeyWGFApDwSHAnqwC9AHwnFa+fTwxYIE2IuayVjdcQDQE9t1CA80s3wsPU/H5Rs2sUdzsr5iFe
CK6c8C3w9BC9ic4IIl2LrOas1RgDGejiBU+sFTmibIcv6F6gf8uve2dxix6GeeXb9guOhH95fo2Y
pRcj36M3j7HHhNO45ayecxRUKlGhJ6ElKWi2apkdwskeRFtqq5JbWBWb7cXVYMT1it9T38BmiyIf
ueBCOvSozIRLo6BpKB0gAj6rojO5ZANokgbnMNGFveiqieMndsIY07PPW2gG9spqNDlmhy47FcJH
R6KPHO8TJFLE9CWrgW9M71+R5G459Lq/iyQT1/ohK3cUc4vLkCchCcykIH78FKJnmUl7eXoByrSC
UBkaIKWeo7GN1jdQdo3efjIkcyR7IuhimhkP3I0votCX0A+6RIZw+X3rHhHMlPutm6VEKhCyjF/Q
V2vGO/UTzZQtXMBM0GX+NHZmJMYiBuPhfXa3O7NYk0A6JcwqPDGBGaon72ThgiZh++r5qxEqlGiX
SgXpRuC0NyLoPg2BMRqGOkK7b7wnJQb7RXEV0Hri3VJB/GDar2KEA6qZzMnyX+pqTT1MYTFmlPNS
rTKrc1rYPdGk+fc9lx/swP1z5rUjeoahVqspxdxS8jWGqc1u4K/c+0hNhMNrigYERqrPjGbG1wn6
IZGh7DRAYyaY/tYKia8B+o2fHnT8aMmhVyhgoNF7Q2c+a3C+IEqP8xTUQG86oVudKTm4NttODxyw
JADqdDI3tmBZMpmJuFM7oKh6NOhRjjlSMulp8tKhNdIp38duMZg8CPc/fv0sn+EmLa3YELtMfz1s
Po3hGd1O319N7aFM3yWIreZGUNnhVYT39nMF0JVsjhZHYitNjiz00hTmExYJQ7QGv/T3V/Po5v2x
uNllEJRZmsoJFkeBLnBPQuWH/d5MBsXfAQ3x++MehXl43UDnARQNmCjNHXbGoGEatZeYkyCeuNZm
Ia9gxy4oLKn4ASgiuDDVNk8sYN6AxmYVpPeErSwfWmMStHiWXg33nVjMIpdK7W5lFcBUCRrqPyNX
OSmsL3WJj+qN4rMx5ABtWLIZhHTgXK6Ql+AFnY6ILlDMRkhLmz0kj1Dlesm7f43eU6j2VDpGm0RG
7HgGy7aUHW4XdqRsbpwCd2pIMdK8WsIxE3EW131LhMIuWDtbYxIChS/fpn1AwoJWmDadzgynVjJE
7SS3lx62YUAfUoguTLw84H420JeE/EuyZQNLuyXHsCLgIDVb9rlsdJyODKi3as1hLDtxOtg1DPgL
4qkEi/kD2T8L6RYBvGIlNvzc9ECFHiQDFHQGlOKUyFuAYRuQRgEz2kx72Fd418ZKn9VjiwzUql3N
DEh+Bje3GO0mt4aRIZP29fsJeYR++PFG5onAVLM56+GNhE8tkcAJiO3pRHl/ohW5vZMuXKWPP4C7
E0Bj193dhelmwwoRYhMwZciC0dbH5eU5SHhIaP1PcGU/ft3s4ub6SOW8Cb+ugou6DB1PBC0KhYaM
kK3hu18oTrQHiYIKg08V4oScJkHO5eevg8J8O3Wex5xCZhNjatIpdlt85DiWvJvntpjaanrQMhR8
ZpQYYQ9mugHoVyYCM2DKmQlEUM6QXLiEE+RSDBFuyPVefeUrS3rhCR25+tdGPsoYXNJ8PSmfptHJ
VVthSRI7GKDJjA1kLeRUYqRuvRmkYASinNmEDHKoXanA9yJ01HJVKLdKtDHoRt0ZBejIwhRpAzgp
APoYcTW7RheButOTWq9qMG/jTG8VWvFjgCL98SCYe9Qs+AhnByG0x4IAHphVUCq3MevAjGMJKvQo
i/ixr7MsQlZTT+JD7GsAtiioNATKLhjK2YrREOBFPtLzEslCfHSJSkA04LqGOA9Ee36+yroR2A5V
JXPKISlhTtVWhH/UhlnLNg/9N1nvn/x1fFRO44GfDngFMW+qL8FXxaGzz2KnerO8UOQOY4W7riPq
u3YrHdYNHUxfujOVakBHDVTjgXjiKsOwauGqeYCJkLBn/+8HyLPWRCawIIpIKmL/OblwG+4MgR9T
cSIENwhIfcpH3Mjpe2uINouxJ3DrumBC94mD8xh/lhkrUs/5itt2KqkP2jZ6RgN/L1uI0+oN1gJE
1UFK3LLv6B1BhizrQBqObKWB0Cjm8SYOxO+B6lFL8sfPmV3rsAlnVGnQcARyqJknwmYkfq2DxlGi
LXlUXrR1BKtHBU5umLtvfExFE705duB60YGtYDR2MOgsRxYpTo8YxCosZaElCXFpEfCMnydlYqpc
ayOeOeG7aAAWGzASdThTw5AAljJwQCUTKpMA1K/AAnhCj98YAEyQgHl6fOLJ5KT4lGPfjlNLhi0O
5mQKmM+p/+7JfxrK5i0All68ix+lSfernoUq6uTADR7LnNhwFSSWJEKYaT2SFKrRihFJcJ/fjhp0
Kzwdo5gCfZ/f3+c3BeVnKgDUkEbZ3zJH3Z5n35cP3j3+aRP0IFQK+eM/k8Jh8PK6bRTaHVi8DVjG
0Yc3AA28YadrB8OH4hQPW3E45gHITh56CfkmBWdXOEKAw0itcYIcKwROZKom2HNggzTPmXyWJBCP
og7cutxBepola9CV0W9gx4Uf9eA2/fGj/sq84eYqlhxwSACCtLjgAqiPuDgHqwbNM5Y3RCAMFrL9
7ynLLxv5PfO6u1G5Jo+6fGroRoYyPsPmO+mFDhaQGMxrgmyqSddew+pK9ylQUwl4d4NYT2BfwWAE
4tTqLUBuToBlIvK48c3CLIoL33qAjhhRjzaVU2mbDJbMSzKGNLeYr5xDVc3Cj1mDZOIs96jUXg6z
ALs1WJ4dKnqIrWp7m44CoSTusA63BKR7cJHAbPfukTTq321W4PFT3cR4ZGf5TtSDA/Ytd1bDEcE3
KpdFb8MPFrLwh2/o/qGzACF7YS+3Kh7aG2Fl8W4EDgLu+mDHKdCmGm9pteuTJwiHStxpSLcyQjF4
FMqTxl65Euj020CS+k9WfKFBFQPOV/ZI05MXkb/2/FUU35hi07HwKLUayIlelvHKD7MadGVUXCYw
blBm76nwC4+BwyBzKlNAw/ICyjmNmcAOVOUo/FAzRijLx/IL54lG3701wqfwIbWGwB44MdClRNUF
0RCBpYd6gr+NWWcQNtgAFULf4PxcIVgvi7QG/5OMELkojlH4FnLbbw4zfHPwfXOcqwWGzz/VkzVo
hE7F0COH0hEAPR+BBHhhGxpV/lWXl3y0RjOb9KZGMOaOJC2PrLKKagh3fAuyVLyNv8f3tkm4SkYC
KTy96CLw9dELUNVtFSGLcVTP8fmNkEUAjumFt2aDj146MECwiIzT1Gjfn+XI7mR3CuEurG5kilIp
jAZ0x8j2C0sBciX0fT2R4ZOImnJw1eyUyNtEeGOUY16+KuUzM74zgJGqgYLU6blj3zlxxXJrPvgD
iXlh3MT+V9Z/Fh5vNNOoa/U6AKqQ8VRQ26jDj96qwCVBXat/GlpeF7RLP9oFZpox1KdC/KDOqrSb
1B2CwaKap4A05fuyMfn0LZQOcpqZXKzpRXRJpG2Jtt8I3lVQQ3ToqY/WsQQunfBKM2XZKuxWaUEi
P8TyqwqCOeedKm4tejdVu6nqreDP7PQeY6yaoaTi0D8BRFFteF1uD+ipplZamLJ67IRznB6Z/C2v
zwMa9dBLBnQPwmuZ08V2oW4E/zMCrZQ5ReyL6jF6OnzFhVsC5ATuUH2Oig1XAyplMNG67f9o3h+V
hxdk8zWEH3J0yYFu7MO9L79WPV7fhWFfQGNRxJ3PvavaRRT3DVRU0vcpeU94KwEqJN7JyTYDO3XP
RR9UfW/SIDBx6CU7g+uQz10jbyFSK/Q7/xnvANxEkgCwrACN/Xm8G0Ut6pQ+Z069O1kg6Tui9lWo
Fh/uFMktYWicW41y5G8dUu2GdmXq3vCFM5sZWvskcG8Dl+BIuQA7UZzkpOj9rRSAPNVjzA4ZYctk
LgNVknYl1d+qEtTkXYvfEeMhIQxZmxwUPAFjZgAc3RqkI9ixQvUroh3KESe6CgwFteglaS88e82E
nZyucFQiA5MgKdyh3NVaBxMtyNVEdtERMM207MrJG+miLAidiA+GJSp0s6nxs8gD8zzL9qqpkLy4
pf1pZcUaA0Y3car7TgXpMSI5CgoA/xnzk0JxJeDHJMOXN6PwJw4IH1w17gLlDlEDhweOnVe/PXBM
qPdo3HrrFvTj0ga9SRoBNqfCG1L8VAJ2nwEYtMjveQQHAlQX2CtgqDQVE+Gf140c5FIrFSkdtMSo
vtYchuSYNwByQuHuB3QTxucJIywsFXlJqRenBEX3EnDiQVpCEcP/LmPWEuW8lmmjCFRV/61aQRjk
JkvwOdS2tPuorAQ9rheGXY/knH48cZbdKfKQTyqDH95DM543mdZgFbPeCY6GbhelFWg7jnCf4aIb
ySNWyf2Tv//87oYf1XrsmSz6B4FFpSA9aTcAW6TsoVQHigEUa8wmWPUeWBc6mKcddMdw6/+e3S6u
YnZ++6EKu2zCjrNujD4qSj0gThQzlNGPLaAeBI5PCAwRSuwS5gUTJtS6GN9wAry331fyCAb2Yz9m
Lbem8TQIKWM/5GP9hgz0qjx7N/kPs8UspXP/ET8dHSQiKYwwFj7jpWPwPRu7exlQMld7bsDDaeEr
TZvmMDky8ATNU7Hz1glUlOTwf8RJV9FhxGgBNo0aOx/XQKBeimU+CM6tpEM7kyoyWHVsaieNjJYI
sz+9/D+cndeS29i2Zb8IEfDmlTD0TMP0L4iUUoL3Hl/fAzoR92RS2eLtfqqKKlURBIG9115rzjH5
C+Prq2y77/SWXz764lRV5bHVU+8xnWaWJ62lFFfX0+wftYL4rxefujO6F0w6vXstPIXDvl+c33sp
fpOaDdq8gJcfgE6Z7cexcWnSp6onq/em/DTmv1JUS0m94R/F41tVbw3VmxHvHpPmKKFPVg9y5DQ3
kdOtlJV/pDzTzjQn//04ad/Vgp/v7cWKpgip3Fsm97b/qY3P4rzJH9pz9ThbXn1jIQ65i1H2oT4v
V8ope2HbRbV2ls91CR3XmYzHKnBzmH83xiNi+u6FQiPDc1fZGfDddwVhATmsSP+Qhw+UICuz8qLn
/IV+1yw9lS/50mdVEEP9sPLDtaCd719a1mkyeE0CDvSLl9bqxkL2FSs4Z81BAXIscD6i2xRN2MFM
J2wOYf/eETWCEL8HlIei9T9nc4Ock3/f5u8UOyZEHUw1ugZY6fJ03FqjH0nLwHwRb3b9QZTvxGTX
kyXAqVJxpE3GsmUekLpTtTixdJQS3DXbQT5E+iYBdztFP5vqkblMwD6nuKnlCsVBE/eh+szoNDQP
cb9J5CuLjbwcn/6qcP572Zfn36ARIt8smEwWRM6Ztp+7aW+XHz2ScH1VC47Sw6r6BbJZVHgVk37d
KfUqNKhpt8Syk1flNKXrk3uAeOzfd/T7pejTpV38uLKWFI1qcEdbx9dWkrntZVTPCwOE4TKpWMqB
gPb/xZLw53R0eU/+iCxEqIYiv+fXGsBP0lHViprhMR32MVVXUf2B9yzzT4p8qMRtIW5QxtIFtrbm
syYfo8BpgMnGbq26dVasInIQiYRODqZ0tDRXyuxc/x2VvzNpCyOx2MXOkoqO8wMuXWxypNrErbcc
BlEYZvQnzR9hRwKpU5O2jEo6W4G0Y8/pyn2Vu5q5Znu2mu1U7Zvp2DL3Wwvjysj3QnuvBUcLH9H0
rCgPJq0pYZTtuKvhvaykAt27m16bj8nL+vivm3WxfvpjRrsgxRQITiTKSb4tmvcKQEZusWcydqQv
hg6f+hgawi4O7qZuh1AKoVW8amUvx/wS7tQC3rYThld5Dd8+Q8ytVE2VSMgytYvFzxenKe0zzjfo
AHJ2bMBsbuq0m+HnROsRcujDTD6BcFVK+u3c7PMHXxRwgmSmhoKh5ZzEW1r1MKHd/iYbgbHLW8sO
mXFWdos7BTVocL1VuJzv//pRPn3ti2KuyfpKGCu84fqy+jC2Q1u5kl8X6f/8lhJDdi0A6c8O/Y9P
vOxdT9rcpF3N99UfAdU7o4wIxGmFmxtIuzyjrelBNJMyWqY2kbHglYN1VqLwS98sdP529HvGc1F4
V5aQ7/a+T7/C5f6gSqk5oZuCfuEFkb10bg1Xuxuc+j9IVPffH/f9u/Df265fVG5VIRRDNXLbFy+B
2njchUbzQAliGgjBadvyY+Rasf0z/D3aM/Geouszt9n7Ly2FAw2RhRV6VS743SH28024aAZVgul3
mgayoHH9ta+umhyGyhDYfsX8oGiJVbOXzvfgpuw6vLK+fojsLLyPoOGFbu4W2nZYtPPrkOwgBx+V
buOaSQWE97j7vP9FAszyeP71MHHkRpe7OGAuGevRrGhdrwM4lwK3th4j4ZYnql8v+a83JBhHKhpN
b7LWUW/LglNZW/WwoIqunsK+2xyxY/zPdVz0HvO4E/VChnvcQIwsUTIhTs9+1YQpOJZpK8w/WcWu
1f/qsjT869tfbD+jVMj6pEzB2SJocxE/5A2eJmmt6lDo4scI+7eg/yjF01InA+KhDUGb0nQLcL+Q
2pA32bHqte1h4hl8kJt1vrhs14K87X26poLh+Ma2VYkgcYP2gSmYEt6M6k027K14qy21nB1VwOCH
cldkd1V6vHbW+rPq/vUN8XLgArII3Lxk+FrFHAWT3P6B0jRmSR4jmND6h58zTKm2rSPaPdeW86oc
hkRezQRjZjaC4bFcjejddDccljD31mZxtcI9ylDTrV8G/tRby4EJBixwVaLmV123RR2GouolmiFi
4LfYqfqPdIKmvARS3M3FaXSr5i7TnuaS7p/b1etBwfgGBHSRhV1bJr/fjz5984snKkqbRBGUBmjH
TvOGX7240NgEt+NcwGzpRQQCSQzf+VpH+JsuOgggxHCSgphF0f40vD8d65KhKKqyK1EmSE7rhLey
LfwIvd6mlCcjboFai9c332Vz/ftn/u+HXuyBqVBWmVlU0GdhZiWetFAus3zHeeDZBKJAeXkbkO9h
o5KO8fHdXIWqfbv8f/rWF9ugauREfwkF68hPchkcUG5QjP5Id2Zia5ETXFn/r3zhP9rzT3e5tHLV
GHXuMojZOFhHobdkdGmrjhMArxVDafJI0LTDirTnk/GYitvRHT7md5H4YKQ9rDF7DUbpw3VoxndW
nM9PwJ/+3adr67tKH8ewBrSYrbPuPsqcYXInaadkvGM4Gm/6/EZfYLcTRxMCKFcFOcNONe7G5AWx
gqniTT6nykNibmVrNWOxfxPiTSIcTdlRY3YB3pZr9Kpvu3GfHlv1YkOd5kCUQhXxlQQ3MdmML4l/
bhkUuji0bxsWgcKTt8XBn85CRnjeLszpDya8uNeWLJTq3zzMliwu2ASUUNhF+Pef7p9Z5GY/DjGW
3Xg3xefKdwtjhWdAPqbWMam9kLCS3vFB++qPGeTwbEsA7Coak1U2LElcW2nTBb9yv/R8ynUJSzPx
zvjeqfzHhwVhHij7XNuyRs/c+iXwTDopvJvlwj4oFUcb6f+llZfl2Jv1ZpMMxFvRNB1uFOOmiu6M
dtOs2w3ECIcs+lVT3SjSVg9ONeN318/ewvo2T7dhcTaYrmOJC7wWr/KKlReZsKJ7qbaycjdD6Nk4
UeSirtdaj9TKWV9hJIkYvM3AFcxwpdPm9qEIlUB0I5WTx/hoZOcgPUyzlzc8ve1W9n9U/U6Tbgz5
GCtrnfOK5nHYMTSvCNck74Ti2kzeLZIlkF34GCr2LcFE2MefR8IawpV5P+d2ONihvjF4IUzoi/FR
ooafjae4vnZ2/7ZYtxQFerkpc4Bf0pw+/7ZaphLrMjd4gpkxagcNT5zF1u4ROo1uYnIUyx1KR+Qf
cxZ0rg3Wze/KjE8fb13oPoRwyiPJ4OOXuOsQqldg03kbSXWQXsRwUy4WoL1eEzfYnZveaY2b8jWM
nPQ1u2cQPx4a0Y3r3UR2x9iHT2341uBcJdhJcTWKopRYGKc7zs8CpqXeQ/3jkZqTsOCbGd8mjXYJ
QrbBq41TlMKkeGrFXa3dCfPaGjfG/N5FsSPB8VF3lnCSrS2wCQEWfuGqnKesNRS7mxn2QHpbYlYm
V6m8b5foZacs3uHbIfzuS0/HOGV5wrCJtI3CefX/OTJ8Uc2Yn+/hRbNAEvPMYFAs3GsreWe9lB0y
NYt9VX1Z1Ebx3VUg0HdHrM8feLk0BU0mqDkjVqyy7oIB/EC1azO0BJvq9yxC1+r4b2cCnz/xoo6v
Wwk4acNjsshk+9u4wpqoQ/2Y0KGtLJ7Mq83R/8tHwoqWDZwY8uXxeYimSDaVYXkyddNeiD8II7ed
A1ttE++va0yufuBFyUDMSKWVzSjcj6S1CNS7cBI9C8uJQA6Xy9Ilo1n69679bU1mKf/9khdvf2CM
uNZ8viRRMp7/1NwpG1q8JyZOtOHaR2ZNsEfsKx/6nV2YB/Z/PvXywNxUjTSmCt900RV35Y9ZQHrq
pD/7G87RK0X6ydI6P8S6Kz6SbDE3aLGxEt9SQYA5Esn766DNjxgEzpBi1N7NWZ1Ibu7207ybwm1o
IKnlVW1zQCF6usoyHwHja9T8bvMHWT8DmeniX1UcrhLlpVz+8EgmHMkE0Ubw7yYMNmTH6WvWFPAO
dbXJ2G6yCb79QaiIIfnZHZlos5wMj0W6LtK9OO/i9Ia9yniGqB4gqVv0KfldC5YJ/Vr9mCg/+na0
a6H3TL9ZCWW6SvIHIaczZHSelRbMDLHPJOyJ7ZYA3hUkh/GdJrN4GE/WDNZipdJs5C5RKzbDizQw
Cw1WRnobNGsj3BXVLm9yljsmycxnyoMwbMPxKCT7PNq18+A0bGmR8NAigqjcdl4b805LT8gnr3QB
IJH9XSpYi6IU4wApYVjfvm4nQt51lhkxGF9cz8tASy69NvYGKFnKvnoMEgJrwP1k/PXOvC1+BXf8
eDWUYRnxROTJuo2PpkUSGliMQ0aSmFxT8TLDM/GLy5YrAr4QXWP2BOHGkm678T2W2Qf0+1w4ZuVt
aW4Mb94TOjluJMhO2UlI7YTwmMxVMDLod6AkFCRHJEQZXoLh7r046esSK+RWJVKp+QXN1HeQVuez
MwKyoV35IUrn8ElTvUyx1RtjnU17Q0SH3qAeAc/T7sxxX1YnvQWO/hTmOrSagynf18mEAfks1I8Z
1v0cIXYO5WeoXI0UbvXRFO+F6KMv31uM0QnFJDaO3r22vX5nZVtM+SZOYwm04GXlJk5y1I1+uCj4
6SB30wp4WUC1vVH2/nbSbPGG3iNlWIbi8Jrd1Pxmm/jy4RcLWhrHpTmL0dJC6EOA6uadfhQNG+14
hj5mvOl/ptHKGPawXJpdTeD0xpJthv/GwT9OHB5Aj7jhVtpqCv+qjh5LVH/xRjqLp4iDo2fe+etg
jy9NfZRYAIClmIspJPkFcigmout3Xv9ggKOctPsADwUmsXE9Qzhi4jTexNZJPbc7OELjvXxTFreQ
ZPzG7SDrPrUnlZrLY5jz0ebr4mE65K70+JgCh722AH8nFOUeQdTlhYF98kcX+6m0jgZfilsLoei4
FMXbZqnxx1Un70i1M98FydY1BxoskrfVFAB6oMVMCte6anfM0srZ1my9ckuoYbxrLkyva0/QdxCK
Lxd4cWqfOrXMCV79068wVDcwS3LxtrGKoMKtGJc1K5Ah+a3QryzLw/IrMh65l3w7MFw4S4SLjfbS
mU+2nHU7N5Q3yK460ZlHJ727pi6EBfjX8sM4jHh0VdSIEwWn/XX58QMtkeXET85+5TXk6xVPZXUM
km3e7WR5XUun3MAt86pXoFU4dKu2/gusGu9m7GVHgeEU5A+cQQ7ytvjG3GK02hks1roLFWh6UJ7o
t4n9KudO29UZEk12Ux7Vjb+P5r0unqrZM82tJNxa/rMApCmXXi31JSkeBvEpSFG366+xTpPReGJy
56QiZ4Cpt/Uakk17kvP3EDSXJT2ivHF9C3GLPnhjRvu834IEk4aPWmBT7m4LVDbGQQT8o8se4K91
rh37muRTGkSj+TCFjIgA4LSmdjsJv6IOzdCwSoFIVX5ILZvaIWYVBXlp35zl4HeT/Jx81tD6OW33
EfS1cCeoW3PYltpN2pxFgGxWeiTrRRa2QfGoxHeJ8qxoy1QMCF3+ewakUazC30q+y4aV1TsEo4Zw
IpSVyG8OmVHYFNYTcyXbAJYraG+R+NJDkpK04GDW+mZGKtYSiDJmL3q8F4MNAGlZJbpmAy/L/1Cj
tb7ohvaWsuX/VqKdkvuHbtw1+TvfyXpPVFfkT+F/sse72jyLZyt+KV5UwWNoW08O8/VFdoQ8CelN
M6ya1+EnimvLWOhdBYSnCtP7dFtO3LVVFLuyvtEftKP8c/oJYY/udIvCUX/k71GB0ZldBeZjNZ5B
81gzmqydPj771o2sLl5ozbRJDFFI00Hqz0QIWl2xEkvFNi2Gxa5kOOXgKOJ6ql6C7LXr97G2GzDZ
JHGxUhI2d2uX5x/DdKtXW03bD/GhMDYVeinzHEWPWp+htWLA279n8kI5c6zHXt6wjL3hxhUMewqc
Vt4UEk2l/JRCNTP9n4HqhOMhe0mmUwXvnnnDYHcCakgOB+3NUL1JoRdrR4GHR+830jhsSqxmOlQK
nxOWiKYwKB+LaPJGcUY0aOC1+OULvzOke2VH2tYI0i41lrxEaUQ/ORYbX6JH3LR2F3+QkWbXLaY9
TvN1cpNywIdoblsZwrAU85QIsFhmBzpb00de7aaJYEIj3ZQpDlABYxKG2pJff6Y7Q3+30JFpLiOV
CfxxSVWzz/V1V3BoRBibYBAjyNaLeJsDLtTRC5yuuya5kfkvYSs8ltU+qpxZc+R63QkEH+0h7fv1
M5onXk1bxZvK0Ffet3XuqPNP9mpD9rJuX+c/Qv25TU5B/mKFPue6faMukRBhxKoCye8lQ3Xe+A9E
8T6UpW3+WJoMBlaLQzSbbkRGinE7GW+6/5AkN5HXiy8azuTsKONkmPrbPPxt9vM6MY6g3KXpQax2
XEWZFm6TPlTFlgwUFI9bFfKw2mQUgSeVJzudXyJtDddLVo9F/DAYdxXUctmzgJn5oYt90VTXaAT7
4c4fD5L1pBiHwBt6D57AUD1Xxp0l7kfEAG10q7Is5zsreMq6x7HfF81vyRjXKRGS1Y+hNmAyEjrZ
vZfBuwQLr09iu+ofrXbtm+cwfqsDWjbw0afekWcweI4csVA8zdjTZvOYKRji1N2Q7SfrdrKexXwv
0vxUdrn/Iw7XQ3BXN9sWte2EhN5/V6o7y3o3aYdH/aNQbefAneCcBvltTaRzPt2q6r4YDmV20yo/
I2VbDqvKPCXRVtdffYp4JX/EsiR1x7rfIAavyt3cMZaObzqO+uHMKHk/E0ylEb21yZNTGe4i4CIa
iu43dcLV358yegNKAPBqw69KPPLYqav8jfaHUp/8Cq4iq9Y5Gp8U8m0LT/JByXE2QAcul4RC3ovK
0TIBp2wb81QkZzHeGfAS0vugPeUBC7SGUyq5s9gmNoKAqts1BvoC7UqSPbTG4ZIk0I6vSbe34MCP
m1RB+EfbInBYEWy/3c9UrwI50QdaSC1KZvDHwr5ADzpjQye/lK4UHnyipxmcw+iBDx3jK1V42fxf
hfomyc9C+wqYYlXLGvAER4bVzwaEzBe6pQBF2J2Lx7x/mAGEFInkNJRUOV4UjIBo8+mxaW8B7Zlh
sfqb2JMxPdIIiE9zLyJJ1VeCcWiEfUbtrfGrrRg/s6sB/ZMAuSPWLZ+hyTXjz86484lZNrpVVTC0
wQouV89Gv8WfFUr7WviYTA+dF2pngpiELTLPzHgV2watNNV6dCsPjOXOKd/SitaGchvDIzfPJt++
u0s12wrfjOKuJhNNWTyLsnjtEPt3T3SpNFTS0VFLyn/ZARpZpenUh+lZOndMyLANA9ZlKXLgErwb
sx0z3WYpulaPfXNi//q5F/WY3KmtiDgyPatHmU3WTT+Qz44rHJ9kxrG/cL6hjXj10K5c+74XldUs
hhjP1IjPXU+uhdbo1OAUAyGzFl6oVan/QDimr4ro6Ejss1t03/nZN9zqqO3NrbIOXoV0FYP27Q8y
gQqQjaxfOpQeBnospLur9+nvg+jX+3ShzQjJQDfb5ffB59S5waa8oaPCKzHRpWIytsEheKWt8bca
5OsnXnTJxXgaZEsLONxOSKCZgss2MmBLQvfA+yWtAyyLIiQBXHYPVz7677Hp14++OGmpsx6lucKX
lXVHRcwEpsvQtr7pzhHN7TWeSbwKJL6heEet9hLjp4m8/w/f49eruDj7B4qhJ6nIVbRUZJjEidhm
G+K8h+xr8MRmE0+kxYjT4Vrd/03OHp8Mo8Ck5rewfVx8f6UTh9DX4z+elRO5zw+Nm281T9skj8VR
Nl1/u0QbVqJX3f4vxkt/9N1fh31fP/7ii7fpQCp5mbAW/IyeqU52wX38UbIQ6G4t30JZXCUF+i3x
XEvPUUkp7y8Kd+otNpT6tut+BrLiqpxJxvpV054iuhINDpMQOyvKr9jfwcQlZW2jzhtf85RwcFqi
ggZgrD2V3kTPGvxu4Z9LYTcxMC/8k5/MbsMjHg2PonWaesPOayegAQJKmcQjxVbkJ18DNBkcsX6J
wREgdjuep/beBAs8yK/TSIO8u1fmk7kOO6wjOB1OLUfO+tggG4oHxwww8BjKzjf2cnVq1YO2NGKa
u1DX7WR6bKpfTbkH+GqjBJueYoNpK/tI79f3ckc9j+MlVX915UfLWD8hR/pNLZFFhb4tyQdtINlh
rTf3sfGjjg+ieVamW0XfiFKxkqNnrT9H+akIrZWlHarwZgC7i/SR6naxTA/SnmN9qe0rnAIG+zUl
JRs6LUG7fgZkRaJe9KtCaEiPLlsJ63EnbzGcobXbpz+61/kO1LrsFAdynSceZHqSnngzz1v53NCW
o/z/VftOucmfYsicNBlW8Q8OBfWP8MfwE4dN+7ubvJb5ouAlBrnmtqL2K1l+ipEzmBPjRQ0fv//s
c0XWtMo+qtcQgH23ojbgt4PwgUzIqj3VXFvJTjS3hrYqfy8rhzU6nEVrzK/FjRo/NhMbeW1X/mOK
TrvbYc8pbse1SvkOqy3dDAdiaGOfzkG668VNP7sj0pZX6dHEFLtPXg3BZZQ2zm7HgeU9BG38BGqU
eLEkcnqLUFngApYtho6MkqfBTXHoQqjQG4Ga1V9Z/Nfqb6u8ZXYrB2v+TAgaWl/17zJB0TKRFWuy
mJNwnbeeljnmfCqi+yg5SFiq8Pe8Ez5cn9JibxW3BoUl2kC/3pTFPshj0rQ3vXQnqi5SMdp+Nnxi
orYfI/NHXezz8NhYj2LFjA6jEdEn8ZYTLXa1QtjpxgYLqhwh0tz3ENEpd2UekRXVcvwsv4L+A9Zw
O97Xv0PCmzKnxtIsFivascjhkg+xXQ73Q7PJ0900nkMRsljPIfZD8E+tcFbqJ9y5ZbL1CdpotyUx
Oc1Wajw0FFrj0RasO9xMtSMpuzl3kTjN6Q7lULDkdIR0tcaVTEf5QZ3PGmhr00nk24ZKJTB+C6Rw
KQSI+9ZGoSsdszRU4lPGwLErM2jEB91f1/wZBpsanFrZXy1OiH/vIX9Eul8XMZqE2Md1xaJ1Qo7t
19aJNQadFlZtdsZQJGeO6DJuqzUS4W0t8sz+rs93+bzpNLfo1yJKcd0DqXcDs9JuQjsaHZpBpEAq
kA5DL03trMZbdtUw8U1D8+tVXoyeZqkQpU5ssnMzkc63UrxEox+1Zh6Ov76258wtdWQVNJn07Kjh
73f+fZuuXsDSgfrUsFOKrJ6GuM/O3WTPgFi8CuwBBaxHx3hBjk/QEiXT4XxJmgH9/it1p7z8DP/6
mS7qv2FqKnEouuxMi3y2660ZbhvM7ASVvSx1Bv4csXZazfONTW+iCCgZd3MS3NWc/p7/fS+uXstF
TRiJlapPI4+MQt823hBk0Lkpe54OlMFWJKLSHBEQM64RhzdwcozldLBn34PLg/Dx31fzzSSb2AnQ
BypAYwPQ68UvE2dVmcthnp2FTX4Qfka8chtpT4rVh3gjA9yatoU3VyvrNvvx70/+Rl/y9ZMvfpMi
nDBRNBmfvA+eiLo2j6HgYefQRq9/id6D+/Cj3Qb7FksPoZPblFYdDfDUo58kjyfxXBosDYdgSzr1
Sd4It5ym9HuQG/++zG+ODl8v8+LnmqdI7VuNG7TI9PuP6RfRPbZ1zN8tspAW2z44z2uqL6hj3zyw
n3+Wi0J89ot0DtIiWwI3ZvEptI6q1TnBf0IIU8oi+QBfpg7WM22F0twO4ppCQlQ7tyCMYFBfqH8E
8QA215y2ISfKovEioI29/26F9+LAdG1pSaho2m5NOKWS7zM4yiA/oahTDmkPa32dJg2pYM/YdauM
0Bi1W1oBm3QS1+KIqiD6OeO3mjdC8KiJ+NzYeKVdl586NyGWJGRygnkCSWIBX6pqgLtNXmptnirQ
8miMDU9isZtv/Pa+S84KZLqOIUOnES6Mc7XAuapb+cpvz+MkehgbIK5nfcDs74HkE9REjUocCpYD
leFMb25aTbK14qZgMywX/DyTdXM7ksLAQa/AQ5OpQBY/BuFWnFAFomXNP5Y0DclRuche+W1IYCSE
G37rVaYk7miAFk8B485vctI7QXcfdzslOcTRvc/tkvv3PnyXi1NIsWMov+rsLS4bOyJRPgofUGRo
0ElJdyzXjV2MD21/igIyGpiTZN266FUMyUwiW3klQqsiUVJfKPQ4J2ZQSFFxwDHq+x7C24BAt/LW
sJ6LYmUGNEHt7qOBflBuMpBK/pPQHyHdD0g+RYfZZOSFj8ZBIZET4a74XpFUuyD994F4E4u3mbQW
fVcnPkXYRqan0/00hmM+2ma+SQBCFsOvhjxPdEql20UQiimldbuTXatFLpA+mdadFf4Oe0chva0m
ZMtcNynUmOSQKUuZUyCnktdxumvF7WzsQ47z3f08vzEOMuZNPTr170g8TebGmjfjhLCUL81SWx4C
/T6gErZrcmOkbqOmkDHQ9wCBoWZRnjTxmPFYZjogKflVH6DRwn8NXN/cxkW0Krq1aWDsXleHGQ0o
vce17B9bOKsDpXPTvgTxfQ+jg7pCWhfqL4rSMF/PUIOZq07yOaElJUJsZjYtCLwQydJ4+hU0Lwnh
h9RJGl3wYD3VNDl3BkcKs3GysUKdvujUyX9QQHpadEpdJXOK2p0ikSeXRwRHuLRvBabJr8LwpA9H
Mbnt0wcYuvkGzgwZRCjatfvB2klWscqSD0HftUB2pbPFizCpqGYQ5RIcWh1V0OVurK3iah9Lm5KJ
tNiua+sczzeD8jsCqSHEtLrvsY1Ni7wubqDOCRr9WCfAxhQucTbtf3AuBElmNtMAMIFEkWr4+oER
22roKOYZP4hfHqWWeo0sruCY+UcD3m62VvObVn5YWu1+/iCa69cstUcurpPtmRBwHWvC4GVWuhoB
Ik2Tbps1/8PpB68DCE7qNsKZYXA/0lMbAZjDjpvOUrKWSSoxrin4l23jcqv/vHJeNBSEAJVcjdWd
9ZqVwXzKvQCZDUfF6EAc79I0YdhvuP/eJf4orv76VEU2JSIK/iTSfS1wegBgUhRGpDdVLwNLYJOu
OrqxWmRSwipOVXx085aJuTScA4ILWsGTY8rCF9bSsHFVFkRi1Il4mo/shOJvFSDCATzortz7aLEc
VK8cVAltCRzpbnrh71RrJzwqxW1HSidfMFkB+Bh31PHFavytDuc4fubYtPwypQEacZX+xo+E1DGz
y6d5nf8gUmg3noTdcCA8j55l6sVPswG8YlvrSEpBS43Vj0jBVF05eehNAvMkB360RUIgMLmF4ip0
m0beBL58rVr8uzHDlqvoMoNdBRqndvETmsJsWVnL5jfylC/brsZeUtvRTKQBST9G4YLSGV1RZdjy
B2PHVvbramm/fMrfP+l/r+KiPVIacdFIUpXRf3C0bo2BKyldescdgoQNWTLEzBREzavMTMJdX26q
cIOlP4enAPUyAKszTfsBv8EiAOxdMd/8+5H7vnL7dJcu+idDW1tCtpQIjYtVZaRRN/B82AHzMuaK
jM4oqfWV/UjTsECLWF8pjL6B3n75lfQLEWLXsPdJOp+fd3aHUHuYCdWTaUsy4URp6pjCqq9tLGmc
fjRiYEmGADGUIVXSbPIgttcOGd8Ibr9e0MVZTLCibjbkOvtjpgHAMrVeEG7lcMdkWoLb57VMkSby
qV0aArlbmvs43QuGG9Ds5zxb40HyltkV+/i1Lt834q2v13ZxAiuiquqkiodpeZzh4KThQavgMPUM
dsOfTY4B9LnO1yoFnXA7u2oJmzG1tewAiwHsBk5PJuB2bd0jI9ZqN+yvHWSXC/jH0/5HI/DphKYV
o2yFBUfEANxs4aJQUAdHAlXsUEJUDHYw7Q5uoTolbn/VyxH3pR78IPodC0dVuH5o/PZsjcSDbAUZ
SyUAqa9rqlJMRi4LHBAADOjs2HSJ6BEVNwpaxtRB46aqsFB40op4jWSiLM9jinHQId9MAm9F+8iV
wl9Z4aC0DvIt7+1y7r7yFn5bqH+6yItTDA2pTsedspwsk4XpOEonyq4lCpjkpyWZAoofJBuJKQ+A
Uqdj8ZRdDYzalUXz22Pl57t1cU5J50SLVSXMMHNSX1cndmBIGkejgU/lVmBSCdgkiItVAdfAmplf
jwWG2eD1I+XfLX2e9U+35OLsMohKiFYx4UowK25L0AglGyABcwjMQhTZgLuyV/nPlNAsrvYavrF4
f/34i91jHvQsw1iRwX+i8anJi7mbFMWEiYL+UfBE28xUGJNnr+Km+qEUHOJ8AoX+/Vx8/3N8inO8
uApLmDNfFoX0rAU4zAudZYX5KqQC8Sit6NAh6e8ND7ppsfWxowEi/Tm1ezg5huFeO05+YxADicX5
HuuSJjF6u3g2JnmKNH+e0/P8U/LaD6ZM0j6zzW5r+SDr/InGHcLZm1l2BX1daze1tu5/JNU24+Bv
t7rTOLpia0sGucHguMSq64qVW6RvKXVOUm+13ZK8YFFXHyqMsvJGT456e9o03Sk2XD93EoWZ7ZVX
7xsn+tdvdfGcmYWQqm00Mr85Ktj+fobxY4HFLceqhKt6Nf2kXxnQRfxNAlFCLbabtpyniAT/IGFw
d01t/cdacrGCfrnJF7/4JOVzZ4lTeo5pbFPnEXU3olQ5NNGxnfdq+ySGtW3JG0mOjpKAcmXmzGAG
66Z227dpbyIuWqVbPdpK5sFEMzEegx48s3HTdTuWWUnaxrlDIzXXOAxQDdElM4z1QFFYe3HXr/79
AH+jSeXumjrpNgQp/R0rVhrCMMuwnjDTM81/GJYp7XJomN3+ra5WVzV932xAMhggY/HKwGBXL55R
o26qKF6e0ZYKhm3QsVRyq9zGTlkyqSq8YVjN0ZY5tugx0LbmHWYBQaKlYIur8njter6BqoAE/XQ9
F0+XVs2pmaXiMh3L6BqwEYYDBnWFsIYlontNjdwnBE9sGSfw7DvSdlJu/v0bfIOd/HoNF49UJehp
VinLI7WNNtyECs5kvzbUzayFKwxZ03iAb02qyCaq9uzTFKKzdjRzm+OhlDlMIjDokFc6HZhUqMJR
MQZGNBwZ0GwZx/iEwmpP70XYNPFDO3KA0K68o+Y3ewF30dAsiywKnJsXNVmeSVJsmH++wWitcWTV
jHUY8Tv6U/fWvIUthBxb2/8f0s5rt3FsW9dPRIA53IpJyZZzuiFsl82cgyg+/f7ojb3alnVKjXWA
RqEbaBSnZhzhD4rDJbLj5erMXYWq03ArjJ5SPJMbtUgc9F6BljDmL9qiTJbGLr5EL0AhshZtLXLG
+k7mGqIzREILulDxpOHSip+t0ike26d9b9OomAR31IFBcHfZxmd2ae7mbHC4NmkgNE4QOXsTaYh+
nUx2i7sLjSvlBjxs62mjK9znPdE81fuF8GmFnpA6IEdkuiTrCnwkqRTSTugcnZm8UxG+LCvICkK2
lvDxOIrwdZVOPIcT2cdiQ0XYloY15SS76S8FG/id8r8XgcY7rl1m/rlC9Yn+MLtPMZDY0ST+MI92
X1NMimmG8iykKNo8pdQA52Mw05xkXD18FPAowcFUtPPODgREEeL23BScyOZ/jOEoCVMMox7GSJlP
YQmdL/doxXqy5B20N81HTdAFIBPY6jkLmlNBBI52kqIqKuRb7BV/xp4REjhC0anZLeX5xqROuaIq
WmgP9bSu5wtgT+UkdHtQiatseCtEMLo+/rvOvxBGPpEN/xjKUYQ59IFktaKeIc1w0bpKw2O6lvtt
S7ZlAbcd/VFbD6jJmhQoMzpys/Td2dvw5Dn+Nh9Ht3MNMsTSKgaBnQzN9MkT8+Ve8SxjXfrZuA3M
XbnSkapYBAAV42ppFN7f78JTLaQf03B0HxeDEaR6oGW3SKuDHYoucnVdwBsRlcUsik1YCapbW3YQ
z/xzb/vJx3A2OET8V9cN7SsX/pYd7fMqysoZq6BfABFeUSG0NVe4ODg5Dauz5/7kpkcYD0dHUFJU
IH5uvmSSrabS8/npBZ2GEuDLtJzFxCgpOODcqefu/rtf+O2bR9MrDXmbigrfZItRoVzAOvENH0UY
AijXurLOyYbNl8dxtESB5z+/8ehyKY1KKooa8Em2qlbCAm7Ih4rn70q+Qt8Z1UdnelAf1Zyq+BL4
4d/30gn+ADfbt48f3yqahr2UBebG6uxsVaIQ25bbsqVWWH5Ytk62IK9N4R1BUJli++AK8YogLCYp
lhcyApzGehhXItExt0++9wCdn8nmTl79c+3LonxsmJZxND2G2U56EZoAsTIkeLbAoni/Ar9wOuCy
WF63DsqmsbkSEHnw8+xOLpdnC2Anmqby9zEczVKay9PBiA2yht3k5UAPci8BvWi3rvVOandwG1S6
0PPFtFdJ16Bj8plOfb7JfjIU+z6Qo3dwCKUoSFoGAirN0tFtXY9Om6/BoNu5P0beu76ItT+6+qUT
D0ro3GqczDS+DeDYAq5T4tSsc6TdSsqrOrq0Op2wjVBcpzhPrHP1sgIwjzhNapurFB5b9wBTCoKl
Ji3VbQm5HKtMq/8vSjbf1+c4tkqyWqetbs1vYy/5GjHzsC5CJ8/8UV1CBLC0dcpBAnbQp/c5HDlK
xqiQe1SQAjRc1rl1bteeuri+z9Mc43+7JrtOnBQ5YtdmK+ApzxmaIoCI0TrvnfyuWexBZFfu9Ofv
p/mEIJ/xYx6O3uoiVaUyqvgq2OFmBgh9pdnhTlnuh2UcLTsKAVgndU6HR/mlsZm2MKYiHL0hONoS
pgyRLXnNVQo0ghaUN+MAqd9M+UXgKOrLnmjHkcEsFBtAKe0fKjiG4sUtWvNLEfRC6MElAg19/hKQ
Tz26igWXVlfm5vxxStRmtL2GgNqSDpRn1u6X7qKrPUDRktx7YwVoHloNwvI6XpQhsVhNZ4dOFagm
IhEZC9L94hqUcjqeu7y1kwv9bWRHr0Wky0ajRVQ3qvcU/iB9Nj1dhsO2NTdVv+mhw4w2SPTJS6Pr
UpxwHHs94DIxADGTlbVYzJlAWV8GynMy3R4QSMsfs/4Ji/LBKeurgY6iTvcTC4aJIy/WDz3i0Rkm
IsUVhvL1Q1BsYhjl3ZPK0lHN0UFCpd1NHV2IsZ1ma0N3oe5lL5iehctZ8iYSF0p23X05B8Bs9dQE
UBFhPlyPBaI3g62kS0ta78udkSzhJRbm5bCWs5fUcPfEmhCZrvGV1a2L56m6NJuVDGw5h23pQzUD
/GT5+bgRMZtCeveeQBhWZrJE9rHUHGTYZiVQYS5U9p+xvjWNbWfdmeNaF1YDApLIQ1Ni9aN0Jbni
skp8U7uHiQCaKaXWivqMnzVbSBgWhmTWcgQtJTqhRAN5h8cxoHVVXcXS7RjeFSnFveZBBQRhbECo
7W8RDsHMgt05XkXBk1Z9Fm49bYv7BLpOffv3U3j6xfq2JY5eLHOMiT5jNmv3hAkP5qi0i8jajZsc
k3Rb9jpI/DgOcfuc+fB8vI8jie+n5OiZMtN92FcZhU/Zl6lK25zjK+tVfUf3mWOA3mrkn/niud1/
9B5NTZxK0p6fWoOLfgpwnUm8Q+kJr7MmT4fy74KlFc4ELSeY7lxz/0ywdtRvyfq9UiMYNkdoM2oz
cwSQqj78WQq63X1yf85Z5xRAhw/i3kAOOmegRz9TzkY9xmYtv2Vj9ZTVS6dpnCzyE2vZC5chBsWb
iFcFPMCwxkYbJWRKRAJ8BvqObFIgmlhEp5jGA4l0I2znE/MJPh8gRiXzLXFHMe5fFORPL85/Rv2V
2X17gw7jPtQlcW4eSrMyLAoEaG0rELhiym2SixVnvuhhqJxbnnPfPap0tMDbsiqc23Hw5+TFeHe4
L/3Yb2jtsvsVd/g3dlsn89Rva3TsthV2QSvmSjX3lQC20CfF4hLUzApN+YRmm0DDfvEVxqtLExDu
Z/MuQUV9BAH9X50JS7FMmeLdLzVvJW2Kvh1AtdF7AJBzR8XuNrfLAnYodR9UHReWA53m71891fJj
i/7zVflnwEGMXKv76P++GqCJ+gCZSmOhYUp6JR1Jqv0kysFq8kX059Ciq/wBUcPqBqod0unPZ2PF
04/2P0M6ikaGqJIzxaSRBvtLaF0U7NuXUfMtokDNnWB74LQLmd8BGyFlsGcHG9/fbIuYX/pUItwC
qRxwVOUJ0Fntv0/XyRxaFRHgwMBaIZ89OtFNF+7TPKIzo81Vtmo1O8HoV9MlBNflLHM1PdTeYRO/
nfnsnK8e39DfPnt8c2mZJhZlymez1UhC6UJlH2kHYTXtWLBEMUAFta89n+vNfVlx/f4usYhIGYst
efQkUT/L8zD4OhxI/OIlL5U7eXLlcQlrssl2CS5djYOdPFYuTvEHW26ATupo15RzciTpY2GhQRpz
rOGhm+MroE1AxiPFbw+oeMc3unyl9dtR9vNmnUc+iBat5pbDqG4TA/Q5XMfpTs/uAFSfpc0Yv64b
UwXlYmL7J9Pu0q2j35b2rWUGcZ3+5zWI4z8l9bF0707aroR4zSaTbSQjKtnt9yvFALUf2P1Hp/tg
6g2qqomrJvQkwTdgCrDUJU8O183wiYUSqDLIUJUj7T9xO/OLPFkKkEvr+pWs2U9b6pCqfonjuN11
iBQfnrPsWQ53/UQv4jKsjOU+X0PGyJV1ikKtTNjxqu3CB+t2ILz+zILFfrKj4alW7yByXMu9A7uA
Kzp7PFS0bQLEJ1Dvwx05eQVWn6sPmCVLNTe4o6vQkdxJ96Zqo2vw9PQ/xYggSORnfBHd9WkRP8GK
s2t1CXu134H6BtB74H8dx/tEfR6gMhXjq8Ex6zXd1VrKqbEdtHeI+I2wSS0Dfomf8p6LN5iEytW6
oRxQ0EGuEVRIk12jXk7h0ko2w2EtDc99u8msBxVm+VT2i/3wERDvPKf7h0TVFkX25oS1a+4/MhML
UgdFlVzYUNTI32bNLrAzb/pl/1all6226/YuquUDexMOGAiq0hGeJ2TrKY8nPu4Y0ctIk+4FKCdh
vS7a1p/oA5vRM1eE9ivpn/cVutiqyD/AgY/2lTTobZqGKhTMNXBFK9sZEQfCelKEVy18a+DKNRM3
ebMMBrwXVzjIi1B0L4UR0ysqFI5g6/0qrK73irQYu8sk2GjtVaq9N8EjIbcTZPei0aIG54FNrG4O
9IOhVslBgtnJDapE+eh1iFqAr4uV+yl76JNnsVwhfYAsWnRW6ePsrz2KHQuIilaUiikp9IB3gRFe
FVa8yAqEsRhSPuDwdz11yzj0WlgahPv6DYQjOV9zkbev0d3IrQ5gdhsuCw9OMYroF8VhYUyrtHP3
bDqR9CWgVxNOj7XKhWLDhaj7tai57MrG3IzScuLQ0AWpYIy4PVzwSOHqn9f475ewfHphrVnzXFIp
6h8VFYfS3O+DYJgvDONJzNwkWNWWuIBM/OVVbyYbbHhUH3lWAR88TKwBWIFKPNjl7Xl1vK+C6Y+r
+Wub/TOaowQyRhqvxzggvS1MvOlGpwpgnijzqN7C0lXmnL2o1iqkV0cJLwIErQEZBW+mhu5Q9SoF
W6ALpLZnX8hT16oiKZiWmRpR73GnvKjxdsn2ArME2pJqti+YC/REmrfBjuk3TR5oz8zdL/XpzPr8
fpuZke9fPpoRRZFogXZmyiPJ7WhCKiqQfVhltdsUy9k3vo+ob1XTtSi9AfA9+6LMW/14Rb5//+jg
1yM2YopgpLelO3maJ7/219Q4blPoEXvHAODphHbixrf9UnP+vjV/JxpHP/3oFOpJZdVFwE/H92/q
1qEBl+5aIHMuqHYPGegyiQtDRA0c3qx1X8+G2ICPVofhGtYWiq7pUkRHpHuSYsh08nXTv+UwkaSL
NL7Jp0fNnrBF8cxzbOYTR0qjOiuqCNFoEiWooyMljoI1jO0B3BHEVfRcLB9oZw8hkQ7FyC2yiO/1
O+UFMDA9x+vDsMitZR6s5GXhp+d27m8fYDbs98Ec7Z/EMtOpl6dqFi4PCC9zW3gHuLhRHqkRPIt/
os+SejXMDjRxABC02Q7wMgjwM4v5u1h7NI6jfSQZqTpmyVjdav0CzIe8nutp6Tq+BlHiUw5cYduE
Figd03+R/P3exPMkkCUT4WKMedy2a+vcyLpGq3i9mtVsi40yixRsIDrNrA1UY96FTxzWNhUOU9nF
2SbKHD//PEM/Pz/fLt9yz+yQJpGaKtUt4kwIRomFG2KVfXBpUk98HBQdehvPsX1AJ3Ot0F6uO5eU
7RpPpr8fqd954dcq/DMRR1uzk0dM0lWponeb3E1w+4ZF/RpFTrOdtuie3ZJ96E6+Eg+3zaXBeYJ3
f65n+LX9/zYbRzsyGvZRktI1vBWsi71oI8MqeaKyNiiVoYUteiokKz9StyLCxjBeSxPs+GRnd1QZ
tOlSRHxMuEhvDuXGDK9n+goEIHaufiN1bhH7dbYJm/uCUBtRt2a4FPorobHl28iEVbU1wJ/eHZRL
DD+2Yf9cU4Q4EL/19iDuqNxpmWOFO42ahBXdWRImJCKeA+JrrEJEEwTUMb86+kVyhREK/R6YL+rj
lGw0qnm0ptC3FD7j4Dkmnu3lEeYttMV0Me53Q4kZ6NM0vQrTnQCY6wonrb8vrfL7IWeTmSpFGUXV
eaGODhjxmNCHpl7NzavRa1bFc6V9iPl6f3n4GN/6GW8PBfSQoYLk6tZCeBkkX7mkDkBJ9kpxS+xj
2scOf3jc5TBrSpz08cwIT51CIB9Io2KEBvJD+XkM1CCLo6RihDLqwO3rkNzQLVFp2Nwo+DItet3G
kT4b/ySDp14pNwByAahDdsDPC3pqhAPtqyg5wyfGIeSH3JuANLj/l1bvGgEl0supRVdkWEmJX58b
+6kj/H3sR0c4pYEgiwNjj1B68yQFExUbfDBx7azUqTeoitT8R+/jd3i4hC59YT5rl63XNAsoKGBN
lGuUkyR/76CZuoQsPj2Hkl1iuWuCnHPo3J7ZD+R8v24dGtNUQbBZFU1LPk5z2b6W1ndZcnu4VhZ7
WzP8MbzRo+jJCqh8X6C78gcNnwgfISwtGmmRfhKzVgfPfIHNggYMyc2h3Q7vhbRFmVjTUWVt16Z4
Pe43ovRcWDuq7KLUeE1912P9WENqbaksX+XdFoYFgbGoL/LGjoRro1pSCByHK3F/gUx5Qc6o71dp
dgW2pjMWDTFVwvhmSWv+P+wEZgZzjaM1cELk0PaXfeZW0DMc5Um2SSwvBKR9Nul9t8c7cIFgymO+
JD7HIo4/8bh7nR2/qTI72Rt6OxOSTI/GJUhltCoteVHLviLPYZSOET2bvYfE4iokhpU3kqBZHhDi
DFE1k/GAxnPC8U6bXZKFz7rHhWLCsxtVJsR/XDguvUKP0QbgjyiWjpNWvSgJjMIlXvSx5hxSV5Ld
cLru+MswNo0xzzisA0Q4I/SZNMS9PodqJUK1AlGJFBoOTte7pFoNNSorETryOh0R9JHQn0fn/M4Y
vLq8qcOPPvH7BFEvR0Ogsdk0CSJQK0YAzkNBMeiOScUOkL0XjLCNN91sRmtXtR2869GcYkCil2DD
fQpruL3mpt6VO9SCbf3CxAb4Ac4JYa5CeHWF4BRQ4MCezYvl3gs/FX1b6dseLc/g4IzDEiuYSIdL
5kfyZpQ3iABZyq0QLtNb4BY3EI1kyR5mz8W5Qd7Ri8IoUkCeaFVdUvukIeLoN72x1jkIPMT1QldX
rfjeym5DVmttDcqkLngt+AuOaQs9Slt2ZtcbGiEOUqCVk4xL/nrysIQSGVSiFhSZtOjurSsNc5IN
9H2wgKjwf2QvB2SBEhe4WPccays4tcBSpGh5WPaPwramTmorq+ICDCNMNZuqCepfG57AGerA1YjT
uWceZkEm8zJ8aMJ1YecOADvEYQ7XgkcaH6WI0S34Ym0uVPEdv9Z21/j9snb3GyTuKsBYaFcUF1+S
MsbqVnHR8cQZYHhKCLcOS/XR3OAa0C26CwWDlY803CaEiy+jsqFDWlEJVDuqSOpmuLY+IbgdqGX6
uCDf1Vfysl2OnvCu3Qrb/bK+rXy8Gyu/9PYrcfIGUlMvXSHXSL8LJWNYOtly7Dy6ICwtCCpID1vB
iz6yj2ote9XnAYZxtFaugpt0h432+IJSqpauzIHRlF6QbYmVZuDpLGsgHjYiBhqqXcLuT7Y0uFBn
QW4RCE65Dh5wmbTFqwCJ4ct2Vbgpxs2MnGoYBwr81AqpsWuOOfS5rcVfVtO7j306AZEdLaEvOvJN
5lf+6Lcr3qwkXU64wkrXKH2/VPhoznBZPkTVqthhxwpAhLeheO1eJeiki8aPXrprjrojP0Wv6Ihf
jsuazGEjgQW4RyDsFjZMutKd2g+cdyJCm3WnhbYe3MYNV6E/vDGWcGa6pdBmKZlpi7ngd6XWS3wM
XWu0leIhDbYZ8skmT9RQv80q3xOiqNvAae+hjK+Sz7bzx9yH7o95GLFdCLJQmvUnoVfpyBCQ1CNE
Vy/MO4MvHBZyswSVLKKbX2K7nl/h3eFZhVO/R8WGdi6aHnuMmh/6OwQQGt0J3ys/84UzZm+/oQ3k
XoYpyTJmeugXHNd7RiiPZSl1CYEieiTDWrxXsHaho7UjbVEpmwsXvMFq5DY3/R/gkm9i4NDE5xRe
4AF75i07Edv8HM1RJthM2VhMYZvc8jJNWHdhw4Pu3R0GpuY9SGcawmPnUpxQP9QaaRL8rhF2IdCB
3oZvcYTQRf1VO8y8+C7DQS10gFyveuvMrH09qT9D25/jPCqkk6ujSlYya0oIO87BEVdfF8qinvy9
7M0Sydjf4ehM0sn+UXzx8Vxw/dX7/8sIjp0j0HTpQ3lkphqcZXzUcW4RMHewW2SLpK/Ve9Y5yrNx
13l7w5mc4Y86rmjL5xxyxF9tFKBBCetbNB0Tt3xC56ipbQllhMKF/SlTEUL1xDm88RxzIWsOJPEz
S/3/mEJTgpMwdyP0oylM6iCQ+6ZMqEeh7faJsRGybNcDfgTRJW17e3jhhrGT9bmZ+03o/9rx//mw
cdRHFbI43OdanlBoQQHRXPQX0kZwVUe5pleEBExjB5NzyM/Vd34HxfOW+eezR/3BfFDqKmiLOUpL
X2dpA21brqVl7aPkfVlulc/DlqihuxCe5Zu/x+Mn6hQ/Py3/jMdjVRoLWWaqi235WlxpWw5Pivjk
Lniultp1ctPfWR+J2z8m1+omfv8XumInQ9RvP/44I4gmKasm5hz9DRzVrjnIE+2fBUDDEHntq+mG
25LwFPEdPCWsekE0ciGcga3o8+/8fWb+WYKj2B5DSLFUcKNgy01eXRCVbehH7bO1AmJo7+Sokkpr
8bAMXsMvJUCuOuuqf6NgDxFjvNJW4zuWcKSrijLLiKDDnDab8tPajavCfCGaTEf0SpfzL9ovuJSM
e+2FwEaCBgV1P6ODjr4yXuoVSU3nd1TMCXvr8bE1uak2HLy48LjpEXrLXvrNuQrRyTLb9x14VBMQ
w0M5NQU7cPZLqv7MSOoQzYjD3f7lcN9/1BcyVfhkgSVp27qlshVgEyNs9DRcRC/aSr/YYzmyG5+Z
DoQZ5MovtoYjntVOVudV+NsqHZUNesOMDhMq9F80TvHB6O3qCtYSDe5r+WCHD+LgWNukxvY5uVCu
iq2J7+y8LF9d58xVSwSoZvf0mhcC42sIioCiy8VAHYrabYwHsy1zaX7qnVvrLgJQ6vJf+Dad2msm
+bkkGZaB3ejRZI/hwQgPWhV//YrZ5156nAtQ6JK6xUV75j36zT3iTpu5OhZiRBQk9aOv5a1k4mpK
CpisaHNOHduTek/wWRq22hbYpseL/kB3Enn+ZSZs0Vcm1xYaT3RQk8DCfQ7+TezcZp9wCThh4GiJ
Q70E4/l573eajSqQOm1LCq8oCVcuyiBFaRPkn7ueT15W33/K0fLr1f/9lOmrqAo1HtmVu24XPFgU
V2+Mt4iW7ONhN34SsWulP/XbhMBbDBdnbs2TK/htTo/qLOXeHNK4ZU6pUqAQSZ/QVeEapU6CRpLm
68LyED8AFxtaLxh8dEW10tPiq327ydHQnZUCh+e/D+k3BOhomY/Co6KqI1MpGFLxBCxssPc+fqp2
tpmop9nSReSeq2ie7NN8X42jVzoI5b0i9Hxx9EbwdwSxiBTh/EdSjNQJGi2NS81sDusd7BtszHrQ
GMDJxVYGsHg7YX/WR+U3KernJBy/3xC8W0M+MKS5ZycPKJU6hKyhmxDmoD1rouSb7PRwVZKijn/0
4VlVL8uDH5eEjURILeLQbxNGqTOaPkfxCRr/nSSsmsNTLGzicqWEa2N/p1XCoiIz78ePSUPN+ayz
24kS7Y8zaxwFBEpeN/VB4ndMFgp+DtObQmvDIxZ9TwpOCB2od+jkpeUOTwts+RZz1o0lmXuuXnf6
yBmixmanNSgftwaTskBKt/ya0T1OC25+4D1bo2cQ71cmCuMbQfRr4MWulLmNDzxf9fNiVQsbHDNK
0zuzyecDfnz/m99Gc3QBUApurTRjNNmqgf/3Ojn4Tiilg54wTLA1j+k6eJwz6sPZHtipMAXSBaU0
zTQ17Tgm1WJRHjUpnbfW3pUQquncRMKRE4/L8eBI6Xof+jAwZ5uSuSdKKBP1u0p1/j4D8nyz/J6B
/wzjeIcbUTGaXfi1HiKqF6TDXop70kQjpTDRLvaMypXRHaaVbM9qHcTtlp3+0eCgIW6+9zuqRhKq
zz5K3Wfv51PP87c5Ot62aJy0ei8zR63bbSmXqeYTeOS9djmQVgOzHhf9cyQ/m7PR03wXZAivr4zE
odxcBndUe/6rtg9H6Z91M+ar/FvfpYtTpREFxhShl5DAjYBzHa4syQ3DdSp4gBZS5KUKilBluQbH
iAJzifqC//d1U07v3H/W7SjK7dswLxp0vpkaI9mG5sZE+GaRVzdR8VQXN/3+7oDKpvoSjFfZ4aYa
kP32RGEXIYUVX8xMooQijZ4CX142tWPi4xNvsoB48jqJCQ5rZCHciDDSO9e0+42jm+9UuE14QND1
No7pJq089FWqCTG6zMq75uXXg7CWZAfdLhsBAVz9MABwKGAjQ3PwQr/n3/GgXnSlPdFVOK+qcHIm
v43n6KHLkRXR2iyaZxLgOwk/KgZzFb4RFwE+8TZ05yC30aX74u5b53LTk3v82+ePXr0wKYoOLlg8
KxgQSRW4oVk3cw8eYU8wHtTz2sdzJP3fdEvWwAJ1w0Y2gPl+Pf7fNnEmVUFvFUZ8ixgJBWtydfoz
m2Lv1cIHFLt3IXMM6ruf2RpDiqDd9KDNs3B1zoDmt/Pn0Tjmyfk2jqIZ2Q54gaNZ3b4WVNc4N7a4
UqkLf1mOUnME2HL597Nz8jX8/uuPIth4OEwzrDQmOclf9daLRm/GzbfdDnEr1UMnH0RNTDUYvbLZ
jbqm/re3KdKfGcepJ+D7OI5en0EPw1bqGMccXeDgG9lAAPd7t9ujrd/tRPm2NB9CcGq16Q+aV5BP
uDpD5Aykot8OlL3rly71k2QDNbvzW22dCcvonIv6iVUCmwWIE5dWVTWVrzf92yrpWa91malWX+Mc
QNqi3eQShJHQUSu1kaxGhQSt0TOZxokQlO8aoqSIOpv0lzbT3sCjQlJocYeo7WqAbJs/2iPPIzky
5kOZN/ghV/7fF+VErejnR4+uA1lqqkPb8mPRyyxW4AlTy4nev2LfRYPhveDGJKqWP7s6A2kQvTPf
nzffzwf55/eP7oOkEKKoleQvoEeJSij+ZX5IG2HwUK434IHch4C9qLb7KQgqefX/93n9qGKF90cj
Hkp+Pmx4zRNQcgNJ4CgA/3unkjF8We2rZ9kp/FDdSfnrma//PhE/frx+FKeaiKcezIIVH72+pnLo
oXxswvdx0VFCpp2XoUfS2omtpfKJ2AohiCas9LO6bifXABo6yS18eFwEfl5LXRhaB70F35LiLSM7
OimuX/pVTVrdk35Ml+Pr+ELpSvCD9urvU6Cc+ralSDr6Hjro6eOGdj0gYzAe2pJUcO8eHkrDKwz/
MPljtWyYABETeyABFOyvDk9o743yumOmgJjCDRr8Ona0D/SvaGl16VWgLGvS66vGM2g+PILklIMZ
7dkM7t9HbZ0YNYxtKKRQDYEM/IIIT207KlVX3ZoXCDDo5ZW138ThRa9VSI1TAFy0G4Tu3cI3bbI7
p7kDRhUt69ShlWls1MKJMfx0+sNCAHYBLItGyJOCrPWi22W7HDg0dk6GG98ramZLZux0+QVt0QA7
IHJhdaUibamgtJM/jW/ms9JdTqUT3KE6jJIAVXEcmralo791EBJwcFE+1K35BmZXjj3lsO5SR31s
rqd2oS+7ezX26IZhNJg/zL6yA93gnXSPTGe2bndt78q4Yo/04h7z9/CJFiReTGfzNWWO3o4ugR/T
eXQJpUZQ1mY2VLOGsdgstHf1cwQFCt0AuNdLTWBregk6h8/le//UIiSM+mBz3XE3gRTwwMfOwkez
bktgy2h0XDZE8LGXw0l7/vvCn4AS6oomiqZoAsJQ5K9f8u1tKINJb4O4waPtYjZI3yKIs1A246Z7
Qxfygk1JBOPtN+eww79Z8qauqrKpyeglgL+yjiIHUSwtDhDfRXrRHQab3GkGTuDH5Y4lmeO5gPv0
BzmOloJLn6V8KYh9+6FF0OsBTfYR80+Qd5G2LdClqJ3RjdMbRPjsc7/wRGbGL/zng8rRTaz3e1kb
DD6IKIz+FHVPe0B0e7yPN5W+iku/Z2vmdwNgG7ncGrQbo+3eoKWhsmFUTM31YKWlj4BZF5jUH64J
pfpPS6rPBDEnKr0/h3l0ZQ+NODS1xUKI1Eb3F+NbgwMbI5jLWO3C1O3Sn2vAe/RMCOTJbmtIOmDn
YWfNaQjKqY5GhZ7m8OQWpY8qakXQdRaldqKJxThBvZoWPosSccXPOz0eq8kMBaaz1KjMLqzdwRXg
jNavBy7yw1aleK7DmknQckmv+36XhqBAenmRActHonpYhnvYRhCskhIuQOCTDVRwsAMYHTzFHgr3
mOj8oUKkOKNy2YQfAsQTeZYVxgMNRFcyuG250tRFpp1NlE/E8/w4S5m7Cgomhcfo0H0eJErRVuNN
rXqHxusAZAx+SwHRheKzQJR1ssGDphZmkvO9gCbx+Q17wlp0PpPfRnEUz6pjX6Z91s1nEj1dfDaN
i0N4a2C1Io0P4NzDBl066Wk4cK3X61y/RC+xBB9kBghIxtBIIHuEqPwfcluEJ4sGAoh3ywuzwzIB
UNoXb/pYLsJ6mxeGLQ+7QQSdUiJVhaHGTWpdDCjYVukSqzhtQNecKzBzgYdgiz5YD21W20N1n0tv
+9pta5JNzM8OH4fByyi9dfFy4nFomnvs1czHQnf2xdM4rmalHWQkcaaaOSJbA/0bIIBCuG5LB9NB
+vOKO32V7j6F6iaF6pejYTqusApT9V0cDramP6qZ6prD5R7E/f4ueIs9LXFZAuoTCvABhFzMRQSV
htNdrjLQAm68n5lCeY249aqjvUMDAo6Kd7YY97vsrIMm5h7FEFakeXBURMA9SVCCHEuserpIujVK
K7J/yNza1qw7NcLjYH8XSpvCQCcdT3vpou2fNFwsLSezPnL1ArklgDdnIlB5vjB+vn0/B3V0sxtF
m2SCzi6abzvuELs++GCWiru9T8Md7A1udkjG9o6K+gpGV8KMW9opZ+Iw6X+xbD8HopKdQeUyTYNw
7DhJnuJCSMYxo60ybBpjpYxetELE27rF4aH9rCQn1DY9eFDgjVsTsWs0iwoMjGr4hyLAsIx6Ah0h
M141oTteGVdNtIwu4s8gXinyB8TFguAaKKp4cdAWOJCZF+Vr17G/wCt5fXkZm3bOJZrMzisNpdpl
KS7UF61ZqgawtQgQLfBA/Emk6332WfLBSHgJDsj7XU1000zUI1LrVjNWCYZwE3rRYR7d7LOPtL9P
J9T2oNcaS7F8SKLekSbzxZIehPJOk7ZhBUJGfJbqVRbdh9mHwclFFQsWQIZ+afehR49q+tlIH1Vm
d/IflMX9JlibuS/nEbIAbvakXIXoeOAim9yFr/lhx+SUn0FlS3T0hE22TRqn/4S6SmQ43XZ4ViIa
be4OiDzXq7naCVYcfWekJd3+2tSRCVfNhRas406B4PKUShgzLyA15VwNTm9H0xVfDa4JF0NE+A47
1igUtIVQPwU1YrXGSkweeygFecvFry5KRcWrHmF/GpJd8ayhO9y3W7NFelCAVY87+qdSXkQm6oj3
4nQx4AtpXvbSnWbuRtpA05XcbOhMAjPrsTKza0rV3HeQjzHVE63cUySqRsbKXFf42NJstZvbtCKH
ml++7BK3yr66sEAf9avWCZa5f7gXx0UQ2jW1L5DSYF1W02eItgegmGojQEgBbVS7cFAuaVxnltMX
tmW5ukNnjEqJvkJzk8o5pIn+Coj3rfByuCqxzluiI0HsFd7Ki9e9hyUR2WOKhYsEfe5Gof5PtXJq
bmonbJaFtqi3ku6IXoIdbEk7wkXA+fDEywFEqUjwEPJ1fgEa23juIlOwk+9acTOscbCkNYTvHCBn
9qan3+KJghEn8ut38ZX1OVxyOWqf1UP2UD/R0clK1gZRfBthOKV80LfyFXohiIQspqW60vDyHevL
HDbGtfpGi4uwNvPSdtUIj8BdD+/t+zhC736lFcTOo0ze2O2zic1RcRmiWh8jkUEY2PvzTNLzBqOY
JHjETjeqvgS0U1iO3tk5WgjgoLLgimBpv7H6e3OX3xnXw2JcWLyWS+aq+hxc2cFy4RYkeLZ4piJT
4kjKoUPVrnhu2psxoE7j4Akj5f4wLcnA6IyBoKPxLj+Pb/oVdRtiL6t71drt3lpE0rVV1UtLAJW1
r/BJTvAKxBqAvv6SsWfRzhpe5n7p/5B2XruNY9G2/SICzOFVDIq2ZDn7hXBkzplffwfrXuC6VUYZ
OAfobhSqqyyKYXPtteYc816stsn41Gh2/iZdz/Rgk9gpplNT4dKly2ugq2doEj0mhOhhALnxpUNl
EBy1ahG7PWumN8c2W1R53GrdffpatG6GNNO6HuotGP4ofhGiRzTwWOP4dFNaDYBBG5dRPHcVVzvV
vAb2f/2UoIV7QOsqFY6CCqtZ5tvlhKx0O0iOiMpNBm9hk23EoHucVgSQZvEL0V+rRhLvdM5kWL6H
8wbghAFRV3Dp6Yl0FYiP7F5TjCPImWq8LF7xVH7RSBJ5XRtO+5A0TnimGmvy51Qz3MQkyv1GPyAL
NA/isf6SAGKNe90x1gRVecEdbSgrcyfOMIkUFWoJEPVjvi9RndZPoPslca00Bx6diciHBsBe825Y
djeduFfYQCrnRZrEY8ncnus1GuDR8Rx6nUSYE+n0zyTlFqOnt1d9uTaD90C5BioJxNxwxVHchLwB
RgQNQkiwwkOe3JT5VlRuI2LcboIr4TXD0suqzVZSzM4oHlDbkXBbxU4O0k4gl7h3Z9gKIDo0XNLj
e8+ZFBo0/iCtAZND4kd2CaHDTdGe8U97rcXtVeCjqELPTrUMOypSHi3lKI5rISeo8qo3n4OIRFV8
CDXbItNP7EpIXc0in1151GkpDjfmAIGR0qbfVvHa4k2UECebs3T3D3J2VvQbQaR0ujL0G24xcdgR
YhsR10neQeX3J6NnIZrfkKaRJIm3vHCm2NHA7fA1TZ+Obcfr41bN8SvDad2QWWTPyCrN6FqPTo16
LWFyiCiJy0cSCdg/2rKyXG+S5dfduOYMKv3H0G+jUAbu0jl6QxD0VYjMUprfYEeuGqK4SuDQZemK
z1b3aeYUljiOOo+/a3aoz9YyZ5j3Jem0sS1iiOkxpFQ9Gdjarhh3OYJYfs4ELAnRXuh1nGxrH5se
56RVj4hTjGzLBrts9nNHU3yTJjfpo7hVboSe4scprC8uXGO4cXfSP/zerlAt1HYxANpdwUSn5C+i
fdc6Rr1ndSyjI+nMNHMllcyKK77aoNzWJJymS3rnE6fLnJ78aG8K2yp6Z17j+5t4PJBgP3Iu0Gf2
DwQr6xaFV3eq+ise8Bg+KoBsWOPlOkMy7aagCcvVEDuwNQPJy1SHPy50nhIdu35TCSshpyZ3Tfm6
0w+acVclb3OxqzmpGYNz86bNczvQrvnqPBfptChFxwDnA7ZYJPUo2p99Rl3E2FXApgcb8/YUP8jx
qY2PWvYkieex3UuzY36kj/6HqTogjbiCPn8dNau2rdRrI77zi9dhQa/l/c6oW7vhRTA0pPFpt5Ze
kxEmn1TUNBZW8P6k9NcwLlYRPI9mPcy7UDyQsJWEJHHlTwE7gGJez0RZpgwDzZaOoHHU65OhHvpw
nanPZrlviKcQ+nUvXbftRiERIQm8ajWG61FxBQpHy0s6Z8I3AB86Zf9psw8xhV0j8DZCn0dTRc8b
O2OR08KroCG62kROH9pkZtgCkhFJp+ems8lVHhLp1AdPsnidlDhZ2+0k3IciJGAHlRnrK/+dGaHi
hxAco3PacWOEmzncjMM20K9gb0ItclTfiRCf023UAT3Fd+p4qHAIMZ7PVgWrheSfq+SGgUxFYE1g
PUvkRndEutnttDZNrxXOs3DWufXS5FoU9vO065DHEzUrsdxBxilf1OCa18+CxkIt3Yd0DrvtEp47
JHc5u1IsTvTkCP4eh5Rw5k0NrBnQv+CfJSAbHGQYfJrdF5YkrbxfDpfOGdGwDfEwwiKTz/kD9jg/
lT1tt/goc5gN/OeKQVoy00tGe9x/WNTFQbmzxrUR74vpvci3zXRWNFutEFOsGpwHbUwTwy5l4nh6
e+5v0pYScl93mVcON5X4Vppu8yb1N8jajfw8M5qpqSfwktKSydE1H3QWFpl0c5yzSZC7iNApjxBa
6jv+sNQ6Oi/Kpf83vS1yC+2KLVdOBVMPKxVTv3gfC4jmqL7gdkEKkB+TfKNm2ynQWNk+W22yBUnB
7TKwd8vjfRgvKbhwBQ6M58tgMxW7qf8YjYkQeGyJGz5jHlat3qy5x6OpdaocQkj/0ZON6JfrsKKn
x+rYFQ5iJ/6KwnKrnozsnBS7OF6nxiHuKB/holJxYUNNbjJlo+mHqv0SDimesaDZT8ZNbRV0pFfk
CWY0f6NTGuA+ceX+oUpJc3/LZsdiPQVE5pcu8iGFNUKR3Np8qHtik94QV5jq4LWqoxsrRvrjsJJF
V+vuhAP+jIzVMrQezHMxn3X1CDhc7R/mrrSbiFSl60hemAMlOn7Ecq3kKa2j9dtedWSDzcdA1iIL
FZHmLI6xm3CsFEcWI0XAW0T+ECIVZVdGeU9AgjKu68KjWSJex83RMh7KfpMVG0SS3BkTOSLNUYl5
pkpEQbxp/X1RraNqLSIYJ1RucoboWJWuj0JPNJ47ZTuP69h00REWnYd7NlWuQZSlfHxmmo4monzU
BJxiM/V3hc5eOarcNCK23za+hkDIQfvZStPsof9oMxZRknQz6P5y8hSkpIGjy9gwGBz5viy+iBbr
vdx8yfHVv9usyt87dfaiBjWAyNBc/UvB3LYta6H4Z1BK9A4p1lvmk3btE3R1UHK2Dd0V3VkXB0A1
ewS7wz+ATkV/TWFGyE3qkmvQGXQSnEZdy8qxNR/C8h5rqsjA/5cRmvrDRN0SAb8Ac1qA3pcaH6mq
m6g2pei2Z6adlSd9OnJq4KZLzY69MDKqDQngi7LHd03LVVvCSZ0itMfkxaK76r+P3kycjK3Ni2jU
ImmKaZ+INQnfm3IyxQct9NYx1Yt61q1dO28N6zozCBUjUKZj8+rgL4lLjzWx6T/+fSF+EqktX8nS
REm3zL84ybmaoeXhU26VY+cC/BckiHCuQGIT8D5bIINkJQ+YyUlC3VNeqM6cbCBV6h41UvQczFDg
fjndP42zLeDhaClUBWyXdjGtCkRBbEY5j25JhgISUeakn9A6yZB8QCVLXBomFQlJmJ5q00nufKa1
xfH3yekPjRv4xdgwDbKJgP9fDu8EKZKVuMii28RgLEdQFhEVaXooWs+PaL05aXyM2nUiXAklniTj
lCseXhm6OPb0q2fhh7nEfw9meaC+tetpi9Nt1DmY5e2whPrwUiduuUfcYbcWOeo7CPdqSLM5wC8z
Q+r6pY/1Rzl12T5SDMaHIkQzHPsXDecsKntghVwWjiDf99Z2LtlhBqdAecJWaxtDgH6wXSlUYAis
+pLf6h4SiuyJcEy0YGsKXJxHgDzU+mjod7zC4nuegnVOWHWwmbsjle1LgK42dkFf7UmbeGo28o1m
HML8DIrPZ0W3e31j9g/QYRQStv+4cAH6YZCzULqtVP1GIkxU1dZJ5YiM0+urAOGLSwAZgqGa9zH7
PEeLnH8/RD+0q5c2MTQtWRIhXv+5k75dnKwQhj61uDjEb4pX+HMBELp5yU3qRLXDuI5I2MkJBg6B
2ocXGjUXJfkvhyH/tE59P4yLe2TkCPNmuWFjYBfdIvCgIwWyaJk78qoMAwdGU+yA6pyQgbwrGgRH
mS4TFGhGP0R8YJZCYmZ8IPP69xn6gbCAQWrxcNDLl82/OrNjLUpo34LoVqB7QXKpl5l7A0t9sB+Y
q9GqJWnEEfVTkZ9LaaeOj8l0OyHY/CLTEAtZ4D/ToP73MenL0PHyhv5+TOp/H6mibQaL5DGwHJPb
Jl6f27VTPFCrk9zpw9N41vxX6aM2NqRcF+FVMR8FDLYtoc/EBthVcKXnX4GIR9gWRzdXUfiestrj
3A0sFBRAvQg4i6BkpDi9sknYJMUnPff0YRcBDDNZVjaycKPSOdKrrSGccnO/MJqGe6Vhy3xIagqy
ff2KVEFzoWtScWjOWJ8IaVZoUWKrZYeLN/HfZ+WHK8UAkqVXM0RDUf7SccZaaM2mZRW3OYbNtRDg
zCWgCsXCCxE0mPrM1PY/RhKdHUHdZ9vsQ8XfSZgCO/T0tzH8D6vefw7mUs0ZznlR1BoH0/gn7MMw
IXRnJrV5ITAkDGVHhxxR8L0bCzWt9mswkLkMDP57i/z38y+GgVo0Z1UYGsUtRQe97dQ4D8HRbwhT
5/kKyuJKKcZb2RRcpGYzxtOKh+2+N24E/KzXicuQBzSXjzOTvQR714ZeQsi45MU4a2535W9X7zgu
sXE+KNcYHMm1CV8t+p7JfblEOq+zjwGJ7LIpqPZT7yS+YwQ7sf+iyCwrUIyWN9xGz8BtBoCqKhD3
8qW700Mn/1riu0G1ZlcK2yGVrXwuyGiTP/OMdWBCbZERUs74qsJqO24XbpIjLNKwf99MPyqt1MVZ
r4gqEMxLh6QYzGRQsRm4NYISmAfudGklFgu8r1vwmxZJ8RRzV7+Pt39YC7ly3z75QnGQlQj+k3G5
c1wrZps7PsbWMSHWrVqhAb1j+KTcTe7YXFnWTd0QN+NOaY+x6mvUrwTAtVV9k6a8SgaiTde/cVf1
ZWn56776dnSLbujbC2NOIeKLQVjeAkLraPT4V5SV1Ssp9lK/nqSNHt4M0RO4LI0m3sOQbkPigzYm
VXK066qZscF19uJvMe/vaQsnw0oR7Z6ripLmjJEeT3u48hW3ZYFZBevaLR+wKxPWZJ3ylzrZB7CR
yIBB/KxotMt3cn6T0mzxsYNHOVF9OPrtKXRQO3TbgtdxgIH733fGT4oQhawanVmUtgAfL4q8uBUy
TY7j8hZlLiXmvO3wtn0BRIif2ZYGhmc84gWDCuh2lTMFjmERQglong4FaZjNHz4taSIHdsKwT2KD
5vNqeLRIj/3495H+fCd9O9KLKXCZt1Fayn+OlAjhvt018g53fviRbGBt7S0GJy/K5MYZkpTVIK3m
nbQzdtpn5Vk79imb8BCJvzxXPziPubu/HdNFLVZHzRiaI8fUP4mI+oFtgeeuHWAQy7IDlmQ9r0Ma
y/FOfJ+//Cc2GhtOUPhC70I6Gb+YA/9O6IOY8/1wLh42ho4INEoOh92xUC9NBv2emr1KNpng8ti3
22Hd3OvPxhnVGV2VY7vXD329KohnHffMQ4gUkx2aD2v1F23sH0n95ZOmiexhRN5nJCRd3GdNM/tD
spypRUbgWYcJjsDdjXZb0vHtuc/2zWumezpxMIfpKo+9+rbaKXhojdVwb/UeAl4GAPTXSmzVd81o
83sFT4hn9bSFSRtWj/lbvpetK1l86MWd0lxHg50cBtVVb6ePUb1apM9kTgG0YOvkdhjEJbuKnlVS
oMfhRpZfK6KLMZU2RAa3Ay0OMC8batrkHdom3L7fbEna31UiIkCWZJAnJgK3P0iUb2tPYXWGkPUZ
glAETsSqzfWdytiHjmPeXvkRV6vcahUqMhzNEOj3Gm8hcx2/xvh+qG3uFXiW9gR9pAdn6OVMRT2I
k/lBhjJAdrJ223+ADQddwiiL1DwSTVYUoMFBm3bZ/DBzY9KZ2ml0CukhN1RPU9/Cjt9b9Chs/22A
qPlLpfcjV+vbV7YupEeZPxiylfCV2Z2zbR+dhHQnXn40HBz/MH1UgdtgY/X8PVPPxmZE+9t69+sh
XFQSoxpbbZOki+Y4EUDQE8PAjDR1xjcpRtIS+VBQwSLIdGJsnIIFnefflty/hQj/ufDWxfbAaEyj
jLqEO5k5+wvedvZvRYSSyYMyr0/rpDwk5gExLmQUYmGkwiW7jn0Lgzuyoa+y28zYBe2tv5fcSXYk
wO62vP9NQq/8XZVzlJQKODFxt/OL/74akS0Ic18VcMBcKAYTM3NEltx6HxO2zF15bK4aEtTU+zw5
UlrPj2wwH83cm8/ai0mzgN4FWBab0Fuq0jcruS60LStffVXQIB+uLN1GaRB5gvfvt4T20xsd1d4f
qKy+cJwvDltT9dSYyhKmALoJ3g/obI3JK1NPU90E6Gq4Nl+n+/Q4rIOz9E7yU+MI01fI1JymMu2E
TScTXH4OtFN4W6zN1mET3Yqr5ErcTl53oBFNLp8RPILHTtfa/DoOhK+uBTpjvPygYJoeEwyeoJIq
WNj+ti348X29KCIVWRRFnUjR/34/qxpSq4hRcD5BY6YxM4mLh3vmhchMyBn6c8Q2KIdiCr9ablbK
QVqROXJnjaviiSFmV9OTpKm9jTJaeQQpr4o72dPuF0Xnv6+E8tNtjhkH97BJR0u9lO6idhzquhuW
yg82JlQasDqfteKq99abgvVWuTc6bg/hqyUFgmnJskALa8jqxGrKJVMpbwL4nd7UwzarHwvmUhNI
G2VT6DtVXf/7YNluct7++37COQiOjIA3Uf1/op1vq3FY1oU+BFN/roHq5IH7FJrbUjpVbcxNBFSH
EWsivagZ/hkpeRjIGxeZ2EzSlZ45GZxglba/OIHpLb8K9cbsEp4Ny2m7x9J/F6npCvJM8kyzA/ll
tN4Nv3brk1L7d0r+IiIpS1W0xOU+mog6frOw6EQWKXB8mgYHKjUlp+jbjcbfaghw08EvZUJmh6ZM
bHvj6jpp3OrIrX7qtGeZTWFYKbsRLm1uMFxJzpI8ek1D2S+DampozmuSzRyWHozBQj8R/gdGKbL2
WfshF0zf9Wd9fo30uzm4J3i00O9E8AbzfqpPKVa+MXwT+idB/8wQTFmIf2f67b21AXq7kYRuTY+W
jM1x3Y+5DUs+gUNBFpA3WwvAGsedSfCU+iAJaDWV05TuDf85F51Uey2bcIsz0FeYZXn0YY3S1iYX
nYE2X+HMJTCSqZMwPkMis6adjHPBRcJVHjLRKUfboNfLO2u2VaBC6Zp9IdWpo8/vbbOqd/pjXLHX
cPR+l9H9UuPz4B99VDDmVm42JOa1gWeRC+SvkDTFD9WV4dEJp2TPtM+Rso0wgOid/hb0HmSa+Baq
9IU3bYXq4iQiyLnOthBe1+rbCJPBfJxak7HcKWJWLCW5pzauRrpQ6xr00UCQWk7Fedi2JH2iH/gK
r1B7Ay8Z75sKBdC9kgP1EWntFsf+PL7KBC7bqOuv/DeCQpA0aK+zsqNtpCGv2fY85en1PK6Cj+Xo
A9vSV7lMU2Q1N15Je2BC5Y6KoIHK3O4g09XjfUmoT7/qIWtLxNmn1PYuICiDrN97ulBB7FmfUKeN
1pNSqNRMWlxN3rc3wouMMmqReu7EVb4uHrNbqE/lzfglOpMPAf26E0NEXZuhRYiIxNUuCYG3DXPf
yY47+Ct10wEqMB/b19FFilGEbi1cT7or9gj0URoBeipOueGMD9CzWwYN1RsDutdxclO6zreYiLNP
iY8+9sf0Y0lO61f6UTEAQ6aHNtuk2GkxWLHz7vDbpSSRbrBv8ssuPgf++6zedDB6i26zeJD3YbKH
Ao0ebMSJMd3nlqcdrNplppYTE8s1Lfd8FaH6ilOy2ijBSP5xjNf8oV2gS/057ZFH23Hq9AiOMdmh
a/SBn/2BgLX3klCynyyXIbDO/W9XH9WRicM90v4oxAhg4wvoX8VVf8+Z0gh3dOlL6iYEvpWBPQde
gbAq5n2IlAWwOzlRxRWfxr7YTXyP3SXObxP/p85QwpGkKxHNMEqamc4FnjtA7ulGbBwxs5XWI+CP
iTIaipaUWYB3hL/1a2bKiNVEf0X5kAGDY8wBpVbmnZ08jYSCvgQnUAr33W2YQamKGkoiNngcSHDH
zU8DDeQzSoV1XNuKuZeijS/YfnwWWRmMRxpjs+ZwwXVrU/U7nsDA38bEKqDiylqcoV4dLJnqdbrG
c2MKVHsO2BKi6BA5os7C+qXB1DN3HH3GU4YOn87eittEVMFfujV9mOoI9JOkktnYJ+0m6VAa2QJJ
SQAf/nCVddKBl4H7LuY2hFTN8504aIvUd36cAbcvOeA2rhwybjJEzdpHGj7p7OIq9YEhQ/kshFdz
yV5AuC7M5cfzyaToFNjUTky5AbknmZePPC3ClYTwMXCnd0v1hmHP+GguWwQiT2X3GSSkVBN/PgJG
TzMdLn+07fm1QNSpohirXj0uEpnRgmXDiN0/hQyRO2tB+8XaMU+vZCQ8iI19rGkT0meMS9ASZBJ0
gm3fe7K01cdV5CbY54TCgVQfY3TsnmsGjCF74Jb9zE0vvonxwwAcI2bkpZ2DG22BnC9hfJwgy+al
x6iEsRaiaJlxNhxvMPSQzqY9Wgpt28N6D59H4ZNpagpzRqR9DrC+chX1MUXO7rM2hcgsqvsQ4oBA
wG+EyPAzHLZxcLvwOVFRK6+h+NQVm8m6S6ddHscoE64j7rdl2Cv4n0PvGRUBoRKz9+jBrG5NrGLd
Q9mBI0xs5vPg+RBYwq2bkpuGSbjGD1l35S6N94Z+aJmf/rsk+KFnBkmMNjlVlkKL6NKBMlZ9qMeR
3uOTmL2BOKVVfButEbItCyCslkf2Br9GCi61/2UZ8v1Dl/L2WxlS1rXm96bWn5fEYt1OyR7yN72r
e0vk2fibFvnvYpmvuMQIioDCVeVyoBqpY17XUjScNTaRPVjdbj3C6Ub8saQELn6JX/dfy7bhry/4
7SMvujhVqXaRnCfDOdx2D8phEacatrFuX5Htgvj79fN+quu+f8WLejk1x8xUM77igkOgylF3ps6G
k57WeMtiiXa2d0PpiO7L/i18UFq2s//6rhftGFObkZwEfFdxl5+UfbtZTCny4fcu6w+Dr/9eyItd
TyEmbR/L4XCelljBVbJLWDH0FapOWlFhvyu9fkON9ofnz9oZuh37WvffD8yfefBfXxe7loXwnwL7
0gmTN7NZG13fn3N0IRSFvN4BInPauwgvL/KGYx4fU3XTa0cIpnXsLebXMvSKYNeXjNsd1WmU1SI4
TlljyEhzkZ1oJ0OD6vZEgVeTlBvZBcQn2hXgBtbNUiqgZcSxiaDPm0/FV+/gdVeJL3hOTizzC2vy
39/yB/Sajh9G15kwYkf8q2EaZoWeVSgpMaOkd1jLxxbGa7U2CZinpnlI3gVScLzfbGLqT8+NCWgO
8QMyjb/sm001pVovS8vHTu7cbrt0A096IEy62KAYOzJ1DYnCpohCMS05gmIjXIh6x8cDjvQHD2IA
in/V5wvoBi3xbI8PITpAXhjqVmTk5hIczW422Wbv7SdUguqNur2FgfvL/Hq5FS/vku9f5GKFa+JS
KSJ/Gs7qurjOIeAr6/J6QY/++zopPxnrlO8fdNFxjLQsEyOilc6F7xJ4K5562rPzsWEfmopYUSjJ
U5iM2lPRvZrzlY/Jp/BvG+FRkvHqq58jPWS/PAXlZ6Q8o8ZXyAYsBmK0Ixcm1rplXiinKDvrm0Cg
dcSJHjHU9BERKsnW785Fi1bXfOoseNt1vhZw5mQ4EpBlrduK2nB8tPzdRH2noeIe9GUYDPlnsYI1
7TbpsuPQpEju+tUkkK/UGOz2Owi1OU8HE5uC9HMgC8E4rSUicDr6gILymZWfWoPKXTpZT6Kcr3pS
DeET2oO89oOnqkBSznFObFhqdJgyST8SbVCzeYCpBuwfTV6QYIvFj6xdoUKfcxcDnUxAMdHIVNKO
qG7r8myK70I9o4w1V/W4NdlnWsEd8YJR/UxQkZDu8vAJB1OR0IuksKWIyqf7LEZRx44021nFWm+f
2GYqbsgPcFLlZkIx0Sy+ApC4ZsWQwQFEaqzRWRYHbk6mKIjSk2Td3ctfyi02A0r/BRrVk1QytwdD
OAimbbAY0KedTuUD60j/puxxZkABLR3LJcRrXqTdwTMs3k8VsbS4KlHN8QHtLsbUKzqJ+TbID1Xi
ZUA7DUcqELTydooWwX8VOnqHsHARnacV7w7xRoxerOa8hKwb2woYfu31/I+qhfuHFpLfFwRQwgXy
Av9xFPBXFs8tAv7iOmNSIeHBeabuT2hO5W5n4nSxU9gD0T0+/A6fcvsUmMyGXqrwNZgec6IjE4o8
aYXUkzFj6l8rjSdJ6yk5m+M+jih8F5GpDO1WuBVoB8iyszi4JxfWzrRPRTcur3WFC9G8JTExwSgS
za0ZnHM8P0bx2Us3PYmn3P7suxrNZRqA6ElilxKOiDevcj5QWsug7rOdGqz9+JCQ0Nmw5RUANIdn
PovJuOjvajA1gle257C/Jy+RrWl/D6ONHz6ZRLp6ZXRXozXNz5J67IwD3rfovlC+wo2uryNOfXAI
aMevxJJtIvWdTDGL22IXjju/+OV9Jf24pMok06sSjDsG7f+ttULZr+M0NoezhFq68dTaAxj1IrNg
aksJxP0MPe7XlfzHutKkMbZIMOiNGcthfSvxwlySUl3r+nPyUN9lG+g+NhvE3ZLETdfQxkryyxf9
M939a8n99okXS65iVlEeZ7yYmQnptTdhR6I1umrseWMZd7UCIwst2Upr9xOa6f4ujBmmdPBKwj1Y
kHJX3cZr6RaxX4yuEuxwx7rofmDcQkNvyF7FYQ/b6u3fC7j6U+Vm6pooSyYFKi3o/56nWhiDXO05
Tz56rgpazCHBDLernydG7sm6IZcQW2N6AyytYaCD5LsKd516qyd7k3llzFPLTpi4M5tECxzCif9Q
gjnnfl2xSrG3HMcrGblAekqE55F5Szk9F+prODwHzeOkXfXxWtPQOjylybukPv46DFneP39flf//
/S7GAMjAjclKuCoLpaUlbDBAdoA81F4gYTOUGKSGljMe/31af65fvp3Wi9tvnmI4Scvth7T0Xdb2
5Tb30N1z28M2QK3lTbDbmLPRvv73J+s/lcOmgVF62XNQO108b4Y2dXWY8smxvrHGazXfD6RyO0D9
UVyuuuS6AsWuXfMmCudDWbspmWcnf35KxmeynrLGQzJha8gn/ghgcBui/44+u/kmFNYwSKc10cHE
5Ngol81uJdLz3zbtZgw8Few38Y00vZtnleQzWogtht+cbIvoIwb9gmhj3Rief67Dq5bH3zEc9TcC
yg+CHgrHb1//YjcwZVGrpz3XO5vBm297R7URDUZejkz4GPE6y4StoF4hrLHp8crBHr0VHPqIN5Fn
/rb4/TAq/u/RXOwY5rSJwzbnaBIWhMbDtwx/VPF4w9h0Jdjs+slaCfaLzX5SyduBj1FtaRWVli3d
S4j/sRaIW7qThKP+ys76iVHw/VyZF4NCUU+HfIg4OvMlodPltqeCSD/Utx9LIM6S/zPbwUcubmIk
FkfQgsduDwHkHVzHw4KnqH6pJn9etAkDWdS5i635YjGSKj9vA58DAoBAqktN7GQAxRDbPmSMoV8x
HfjDx//3I/PDjJir9O1jL9YIJfYDKxqZ6jDpiSYXiy9+2OhB+ujc4aFqvTI71Lo7SAhgP8TsugSK
sS9pSRmebDoGPXMMUkvk16o/NTfFS/9WPvob46Z8DZtVTEeVIgyEMaMyBgmkUb1rX6lCY29rqc/I
WHUMouqhy8s/zfEHemVW6RU4Cxk7xQyRflkgtOUJ+GtFNEE4GstIHMv/f1d8ZVRmI0vH/mzQ+i2u
eWVhabyfjL1EWi9Zew4FmT7uZJlOuvqS2KG8mFAQztOaTUmymegG57ZIfkB5JnPMT67z/mTM7wow
haEU1kSN2wEtRKLU9ym2K0cpUpIv7gnmsoJtmtF3xJzu919l2uF02OCuXcMgl/yHcBqA5kPVNshy
JERxlp54EdIgMV0n/zUl+actkiXC22UAK4l/zfiitLZmbWYWhaVFSm3Rnh2iPFVSWG1AiuaN6Qye
pnmGvNaYlsH1ZIX4rXHygzNAV9jJo0TnfBI/erF9SrtOG9JmXl5P1lHxlEMr2+qr8GbeLMtws66Z
T+l2M7jmlmSwdfERjJ5R7GV6OcQNYLUtiLLAyY2UScJa6xS/Dhh/6pVZwP6IdYbAgYbiv7dLjPWu
lvDg8SYDosrJKcpDE69zYe8XB0t5HYV9N1ylarpSMR5vGFK7YoQfwA1HhylNvZ57t2B6EqGuD3Zk
NYrMaBZLnqNJnvTx70eZC/f33a2ycKggxA3dUOWLEwoN0wwScx7P/j2RSyisePFFmy7bje0d7nBJ
Pei4ZyfYRexbXZEiXlSLtVh+DcQBqz0JaCa7AP6dpJeyxTPpqbaornDKtkwrjnpyHZABMtwoxW6m
ExEdTQBN5k1hHhJsi/h1cWppDKel7Ja63vhcEIxUVNj7cP3paGk2KUUQbAxdXKFNiwInFFBCpC5J
IMS/2pgsaMH7hFWVWyljIqW47HcF9BEKETzTarBuCsZl69y3k+3/Tdoj2MO0JWs10cocNsmjNeDr
CTDIoSzLDhWO7TC4U6ovdita+96MEsbKcqPqX8zY/Po51G4sOp/kphC83Iq/YOB+6lepogWeQhfJ
edIuyTudORa+LygLCGcJ9n4m7rl06sfgxSCiRzos2pQ74DOPBS4TuzuGrnDybf9lHvcze5Rr9PXm
tCYaQ2GzQkpDmj6VbFGn+piY2yJYZ9DHv0Ck95tpCzcF1zkrrmE+0OlOx/UwvYv9pyV5UXdt9Te1
8JWTaUBj/Zfi/wfunK7Sq5JEVZSIAr1sY0vlNDZWuHxLw9bXY31XKg6+R1zVjbBtiuNMswJzl6eR
fE4xhhGufyiH3S93/w/F/H+O4mILkg3DLLetvCBcGAGP5M94KeqXHU6xMNrSmEIBv0IUUtqjcjt0
1//r03Dx9MmdjxGq5wDE3ZTuMh5/nYhOMZ+ZnB8n4LSphxFfZUTssmxxOYPspnr85Sz8sLD/5yxc
Nr9lVbNyhYNQl5TFmlpmZHhoS9om1jaRG1e3fbIT5J3przXTCXej/1VrOAF+0wP/VF8hciB1Ge2i
bJiXeyspL4lZFKTl1if6Y0g2Y7/OFSpuLomPgTpQ3VzbIaVkPsTA9Dl67nU8CSjdC2rW+NqnPVRS
Y6vYTIEp683q32fqp2L5Pwd4Ufiofd7O43KAo9fKzHRtsOUBh2dbFKJNfJ3W4yrvPJRGQW/jRnKI
JtOKVzU0GP0+W04du/PtL8f00wL+/aRd7Jy6Umm0IufqETNDrAC9dRvhZ8jk+oB5C33iXdWuZQlM
0w1EumTV9xtlfiraayV+MMNfhE5/QGQXxdJ/ztDFE1VLaUdwHWdoPpLjEES40W0QQhmE8MAWK8gv
VMpCfJzh1xGbsDIpb4olzEunoCegbkl5qftTyDU0sM2iehzElL5lsomSE3YmfSA8FmoFiSr6cCd3
UP+1NXxALO4gE+ic8tg86U9Mn1ML9+daIJjgpv7E22hhGg8/shb1CS5ybN8bxnQERMe8iYZPOb7D
0kkEdL5GdVB/IsXve7fai9fa1jpNj1zIgDCk5JQRwRbzSPqyHYlnRd6bHM3yvV7aRt905LKZy6ak
uVXEJ8F/KJCHBrd+x725BhNz+p9cfEUhqZzHhZihi/XDDwowNNGfR7dHtYDXe/bCbjMtfJVsuIuK
c58+GcqLDDUmXEf6FhpUCqkr7WnS9v+Hs/NYblzLtu0XIQLedAmAoBMpUTbVQUhKJTzh7dffATWq
lEyGWO+1Kk6cOkEIZu+115pzzNtryvVLBxLGLP/l1J29jEPXBoIQgx2rXR+JxmNXe4xOLaSC6pJB
eHubVsf/YdB0oeZSv5Odzm7DKFp92ZlAlOb5pGpLi+iu2tKe9lIXv9u1lsHFZQBvqkgyrajCMz8r
8YpRqdUua6mZ4g1Nksw+afCwFwWgldSVSYNgJwZKwsnA9OSXyUU1z9hfRj/mBP4dtAvlysJ0wQkD
Req/V3QuYSXdydDDmSIVr6MVTSXWHnUvxA/WaYUZEZESg1o4DdrNgAHu2rp98al///WzY2hWTboi
aPy6+ZqFNyLYAYDSCKkatDSKHaH2cFGBpPTBrh2AL5zN/vq7zxZkX83KWo14EuqrDiADdQ49i9CR
f59Gp13Osej5r+kpdQVIYzhFr3x9/2oJ57uuQAmedyv5vFUbFIohZiO/TqOqWuiG02guf31tgazZ
yaj7Z+ySq5i2vtTKWawNRU2ArET12q7EqxzXS92Tv65nvlvferiVpvRtGXbD0bi3XqLsHvOcRkAf
XLnAiRAoWUCX/WWOTP0DVFRPJkJi47cRDZuDUHk7mdoq7PAwK/XKr5JlFH1K6kou3kaLYnnOtuJ/
M5Y1O3uJHhiImIBGZnkyHCBsaLaMexGqicSPLjUayJx1MdendvbOANJJkgOi23CDAughZgtwJxlc
3PDQx0s2cAQYQneou73y2D7gRflkiTbfByw2KGsotLG02RzwlYSVdolkZ8ayqSRbITVaiPdz2tvH
jPpjqMAYZB8fIdykR5WzMl54/6hhxuD7i+CmGTj7X9HyyMwllpEoLRAF9ahOCcSydhYEpbdwVUSb
Ewo6kmWgWGQI3tBIOca1j/arkj/fKw1Vkixtpnr+070pm6BLDGHkcQlLoo8K0+slD+Fk19IdTkm3
1G9N7bmQH1uR4JOF9ZpCZ+LPoMgQimURrJGtLDtsJVWxZQA3mzOjK7XhBbe1rn6/xrMPLBfyqjpZ
XCPObxwRJ5YxwaWYEJ0OM8dpLbgdsZlMDJErPdCHs9Xutm22EAKia2f/q9dytrmIamyaYclRlVtU
Oewv6F5mt3ze/kJFMHL283nbs1kIaFfFMlgWiBpbp5WvrDpfh5OfHtxZkTOpnZRWOTcFKp4GnQ9Z
0oOKdf++Wuf1o1ZKfBkUMwKWWRvZaFa7PVmEWM081FoGTDZGGiiG87WeHEwcIwp12bw5xwHvWr8C
VkQZ8fNa9VU7/3vNKmJiSTao6M96l3VnpHHgzweuDcdKxVxPoSO8FNK+t+ywp89GDglBs7Z6In4I
OMqiohEAwkR16U2VO3WZ4mhxjE1xZFa/Eh6ybY/1DcBL8kGfCwnrdFMeOIpmC+CJ4eD9fPmXuvS8
h/+9/LMtJrW6FIY/hU6pLSprQRI7TbLySTdtDaUG3GTZlYmnpis7OKVos+BJq2FOqZyFG5DbF+in
K3tyQawxO62dckeEmKe44paVGNCX5y/Gj/LD8hpcC9k7NrdlR1ieRHfzg0nrrLFv0lW/Tjdz+yi8
9ufNBco/T4dlQFTAcFuM385W7jIdM6sVh2OQ3NOZ6CGT7WiXwr1N0nWm/QqO5LqlyHxTRqvWy0nb
1SSTLBM6jwg9aCEZm8wpvOZTeROXDMFTAj9Pz4P6q4Its+jR5T1Ub8mupNmCCsUb9ojs8wPFqX6P
FlaxFbQwd+FRs81n7TPZAZKm3p21oKrmyrQJjqzfyADcn5/qxcLB0HDHA/rA6XdO/861pPEFXx2Y
dS40HDdPc5xXfDAAyi7oslQLyVVX16Qel2ZNqqGDuiRBW6daPSvfpKjJilTiU1A9bdha4j2GJKIP
fHvst6O5Dm4RVct2Oe9Iq2u148XGx7cfP6/U5HQaRDPmT+5JIwFgDJhgOUuGx9gbxI2eLsPI1sHv
OdCM/D1YmWtXcGmC+f3Pt84+JV/WiimpuYKWl8I64NKCb1fuWpJkwfJUxKkNkq1DU8sd8HAV6Ngn
7KX5UkKH/YnJPKVJj6yjuJ0ZhQoZZ1DtUIouojcZzN0fwuUhkf3CXMCexe4M5w7+ULo8yd68P9Ax
JEIm/P+YH/71R53tU0PIZ4U8aThWDm09srPVu6Tw+sQLOjjLe2l6TViloAUPeK5h+1xZXq+9U+e+
JCjxjTHW/D49eop+aT2m3izka2HplIjTT5OLAobo4gAw5bXPaF4d/lk9zDns05yb4+eeFpmFcaoL
nmiK9Q4woxcZ2yyln2Y6bb8xFbDTOo3QdUMNhbntqnhAvlQIGygHQPhLCgCHs1eqiIKp0jtt/qJy
cdXyZoPsWtGthZO0/KhnjrQ1uqgwOPXrWyAkpwWl3XU8wSXFIT33/17I2WuQC0abKQZ3QtUdQMxh
5xnQyRQUHGsfwChOOtlp0yW0DdKhMxJKx505PrFZxFeeyUVQ+PcrOStWiixX+0zllggrcBYBIpgF
R8Q44wNg6vOEpVRySlq6gCjl8JPpcgGQA/e/gRffHc3HSfX8ncpAkakSgoEFWghzp5p3gvDHjEpa
t9cMgJeUaX/du7OqpjvJhl4q3Dv/pnhg8/f8NfhuVOdoK3A8/Lz0XzxDf78/8474/awiTVEBaYKl
/0QeMt0CsGIn9bFOtqL6PAabUt8BRymmA0tHcRTp6IfxtgB1IL5PwTomqcv5+YquvjtnbdA2z4O2
yLmiWXaMYagv99r0ZGbvSQ8csLw3GFreSUTSgBtqt0N3EJwKuGMMwe3KpVyudL+9xmflQNQPUMS0
+eYYa6lahcINnVAYfpE7disdSjfFODO21mPzDn4ZvUP5T6sshMq8KK9lt2nzR3O+vACH0Wc4C5v1
l2Lp26Pq0uQEW06fO4z0ZP10o9tC03ojJj81Q3FfP6r5e+yU+U74lFnkoJ6O+6L6ukS8NeFAjoMN
BFYX36v0QyDW5EQdwnocNM+x7MlOMOAeKwgZn3OJxBnHW65pmGTUwuUK5nC9FFccv8ARN5xxfM6s
V77Wizf8+5949u4HRCbnnW5yFJMWjX9DNpziTfESx7cGtEd1gE/CBVcw5MKoXvrI1xCojJt+/D2n
1f38Il48F36/mLNPo+1V5OGyQchEvQOcrVgb7mhA/AnMZdx2kRNN7KPZXd4eFG3TxruYqHgSa7aE
CAJuwFHNQFEL4Gjc9ooj0/ern0Xh13znfr7SC+GoOglJCl5xRp30w87e01Sv0G81/nAc78xX40CA
kD2gMLR9rhobDgvah/IMHLaqtyGY8N8nhKaGkz5F3aJyVcLHF/4DWic33cQIFURnuOGsD5fxxjym
ECKhqPXoUG201tn7td7phbTLvy/+rFuiBkY6aiUXPyxH11qqb2PuGS/c8GC1xNhEHdTiG4mnXZhA
D96STar2Nn9GQEUjead8W8pOeZuj8WhBERru0N0I5FHprPBLIH/0FJJDzsOo8qsa/osn0O83/qyE
radKSUPdYneBfkeYRL2aADQxlxUB3Ro3frgBL1TonFSMjUGmWUdEDvkZbo8X1yPl4W5cnbpVHGxk
cynQgldAP6U0SytPCO9UsncmjkTXVtjLX9l/X5evf/9tIVHrqSz1hKum4xQQGoxfSd6IKIzdDsvh
kmQDINcRut51b7wjADZXs7o3kK9SDi5W4d/u31dB8/1KojALGmBgFCwGIl/gC2t4nLTn7LF6Uagd
WLM8qty5p3KqXqf2yoJz6QESH0EyoKGK2r825DEErmTNYooacp2dr9S55eP48Gzb27h/IilpwQx3
9EBRN0w9nPBpsuuH5qjLi0fFsjPfM+ADJMzJ8/DAbshUx2oRg6MRfvr5I/9SAJwt/yaWbhF5nMEB
9UvH+e1eFVZ9Gk8D+peI9hNsQnrLAxGlR1SZWglqft1V92q/SXqb4u6gLjNiRtw8wqTp+sFrFOyE
7sFobiZxqZ+udGKMeSn86drOvuEay2sldCiRopreP2NLrJhw78HdTcgHHZi0Lqu3KHz20Goi5d6f
UcrR4WQ+tJFhK+A5uttGO7Tii4IWW6gqwADjomIphc+FEyQpadY4WNIPtfinQgmPgTbOt5O2Dczd
SVmDRRbUt6J/kqCWuHJ+0Obti5CVd43wb0Lg5W0ivsf5UYpv24RDXcRBd+qWbf+boq/f9Nn2RKEj
vwmUWfE2pvcw7tr4oYtvwcT2bPWZsM30a3PvCxNfIuagOtJtIAtDPKvXYwZJmVIEs9uhRdcn3NEF
JmcLcG7gUk2wbmAs+ByQP7IHQl0xTzOo92rFOe+qZ0/vr8s4q9ZDITHqLBRQVvEJLkW39ch18H8j
8/fS4zw+DV+vOVYuyav/+s2zujz2x7zPeWeOJRo90uJP7jyRpP1mZ9N+hguGeOS9K5/QhfPRXz96
Vl4oZo2St7E6KqiW9inZ3ie+2JlrOtAkdxJC2F1JW4oZfXNbXEl4YqmxWqdmHrq66ua7eNtnnKdJ
ornyD7C0LERpNGdbFnFbBVQryq5hxY6MyoG0ACpc2l/XSoWL951pmaSbdLp1Kv+/6/28aMow09rZ
KTQrx2q7nvmhzSK4RR2IuO96Ztb8JM/fru+/eFbPx7Wei3XTzb8YHelJ2vHSXKtrOofrYc/y9Ovn
h3ypmTVzSf7zF54VQ3EwJUY+fP2F2gvybrfDtHqLg9iucakUNnXANfnWpVLRgjsPVJJfhkJ69ptl
a0wnq8JNBGkdw69Tvxa/KmGDjKM2FpTWmF7Q1RDhrUkuxPJwyWR+doQxFtd0rmiH/zgu48Ws4Qqc
sqEb+vNd+crtOn8KKmClue+MfvK8RKzlQI38Mp0nk7zg0cYMsPS6PdhzkfbIh34w/vQPJuD6sJih
9uC8WtXtShs/E8lmCjw2Z1Ke1fp2CDZC74XDzRwI+vNFyvOr8M9FciNV3UIBLp5vcQKz5b6s6nl+
HNcrgiCfcYDCg8gdDuYsjSgqwiXqNI9oXvd0A8k8peXN+QXVMQKs30W8+PmKLh3GLTpW/7mis42t
zKswznOuCI82kuwCR1rkqQvLY0BwVfSvXvv7z8pJUwt1SZ3T3pAhPY2nZ4K0yKeCjQ1mpNlXJK0s
Wu2dcAyqTGCtS9MB29qAn2HFMLx53pLSUCGbMLdPHgc5UK6NPZ1oRgX6oiVKBVK1uRzFxR9gHEKM
kcbpUs/v/gd43qX25vc7p54NOvzMlFNFq4YjxkMomDS+5kYGeRyAz1LZnfRND8fdNn8T5qI+QMro
HvAzt7dkTGR4vwebmadhLLT31mOIbVM5o2VABqbDL4HWD4lfyOe/tddu0u4GVYnwJfQhB0Y9wNgT
r72bl/aOb2/CuShq1IbUSgaeTbcMVhrB8EzXgxBqxp3KOHQDD3I9a37b95axUcqDWGFRjSilnZ9f
yQssaN3SCL2c24wSeO6znXPqzKjVgoZX0lp0xWJ2fKpP/Z4z+3LIFiNZI/IqFbZYBtOIj2VczkiR
GAmouQy+xIU/X8+llutf13O2qXIk5aSccmNUz9zoePvjZbRCex0ggBc/WE1siZnH8urQ4kLNye8a
aGZ1mTT7c4GvWp+qptc4xfQkyNvSHFjKFJkcBI8k+2kGT2OKyxrSopaScuUhXBJ6fP/xLznvt2I8
a0lBzyoOLuJGrJfJ4E6gt7nbofaSNd4MVJN34qqI90K0xw768y2/uJiDTtLmThAK7HO/gX+S20bU
Cd6bQw1uZcy+pkOK4MS+yoHOrkdPbhC5rYhTCcw/cxfP2CEPSJd6slQfRvghMQ5TG71+2+1VRGpx
cqtX24LW7M9XeqkjbX2/0rPSMtBORtXn5XyfQnHf6cckAaUFjUiu9hJHK8jTNE60+g3CheGp03OV
4+Uh2FKU37Lo4eerUefV+nx/+X41Z59OGifVkAesSWj03ubiR+qWqrQFgg1AdEjsSHea3qOHRkJH
lnpdMyweckYy+r1BCK7kL5UZkQE5RHcnJrHT6nRyNXFlNsibdjGivoixJ8bVUk2IU1sFy6ZbJ/Em
wLsJubTasv5i22HICfHk/ee/7QKRjWWBtuA8eCA57tweIZt1eMprRCeneGcBFiqBTOnDmzG7WdU7
aRWC4R0JZAlzZFnBMy01n6i1JYLuF3bRGcnSvwtYcFHTO8OcmVXfxm5ZuiEv+LYu74UH2M61vkF4
Z4irGiojq93VmeBcKP37hExoExQrOppk/v2370ozLSEwLN7sfqPd65lHNkuxnLQD1mSbRBM0p210
HJ3BQkklUhZcTR2/eAEEMGMplJHznY9CTwMDYD1G3DB3n9muCtW2Jj4TR0tmMRVOeHkZxxt4UJWy
Ua8CBC5pby3t2++fraZF4A8l3ND5FQU/2MH5K2OSxgAQ48qsxCWXgaqsYy5L+X5a1U7xNpzuNbbS
ytPawzSsg9Nj0L8oyOLzE5T7ACfw8ud37auc/fspkY8uc2KVJZbef04u7YBVzSj66iiWZBmzDwfW
/QjbyICQ2+zazDXZCPVtRaQZQb14nG+y6XUyiJSl+C7g/vzh1AVrWJDsiVFL/6Qre7/3cLWHp202
3ZJsVpkQHTZqtdby/S6yKG4AtAcW5CMjuCMVBhgE6CTiBIObWqUqCDzDd0N9UUgeiWiB4pjWkk4C
tY85C+qn+N1UrxzfL+i86BjxrBRSENiLv04F315WueyiJOVsdxxeaMiYf/I3WjP1k1avB45S+snF
LTX70ZSb0Bkf8bU7+drQlz1CjurOaI9Bs470GYV1vcd3gXT417V9bSHfri02AiQOjS8etYM5IdoF
a07woIEX+7aL3PJY419Id3xeEUHzJSHrGCNBqM8rYv0pA7kDD8SCOKyIumYCLd+PL+ExbJ4C8X4G
f01ejPDIwGG1G18G2LXRS3WD8pWC7rlXXDh9wh+oVz5Zfmt6LPKrvr0uVEdZ+89ywV/JBsguqNIU
O6+FfClr/FINxWMQryxCvTIv2ANznPLDkOys5FFvd3rzIbPAqSnsXStenCDYG2WMSA7FMNK6VSw4
Y253c8g6pCcyipbw9JALEkYVjEsrXmOGa/b+c1I4mbrGEYHFEUe2eCjpU2rCcyfeSDUD97SzB/2h
w6ygjet4WluvKPOUbKup28BwSyFasKZ4+e1AbG/oqWhZvJAzVLmsd7o8N3xGkJLZ3Ujc2DMHsF6Y
m7Cn5EYDBDauhXrRkuggLVNxMYk0ZoDVekySPZiVf1AGGa/9POrnACfeMmMl6Cwi9NZRlEP/C6rW
6U9Y2pO2UCNHuVM24s7ySqfZqk6yLkNXxenPKuJWtM/IdEGOuBgs59QGi5a/QfKJiXBkENSFDU8L
Wy1UtNjtwH2B6/IsmgeKB2/p2PIn0gNnmeLMyw6+lj8kkg1g7AZuThfVDshA8lc9icXH8kW547wr
vPXRvg/RxcD6CJ/Uyti0oNV0p4xfO+QgOpIhCId0J5AKVm/EQO7KHnTVGwugfF8Sw0kUqcChCFyr
F0R78UATl7u/iEl7szXDLvUVGpbBWH6hw2cQQv/i6640OjGnKDKZ35BRFE/jYaEQ9FMQGrI07nwB
POIcLln4dmUSILNXwM7my+qzPIRb82UeiGqLOL7L4ap0hPcAYSoYmADtMoPfSDHDfGONqy5eFwaE
LZZF2xRWvkTC4bMvbVPlcYzpuIggd4VjzRS1ZFdJXF16MdOnQXuUJw0nxVue3QaW2xHJyXsT2LW6
4JQUfZ5W0t3pyXwZvPAOJK9MeGkP7QI9+UL4M4Vri2NRsB5xib92wXLwpM+e8zGJZSKQtA2So3tx
pwmEx+CNLfa8ziUWXSxc8ZH3OsI6inUs2PcP/rNS7DqCHeKnjAjp9iAjRyEAHhlpjzP5A190emOp
t0nDinJbDBvVfBhUJ2j2WXM75Tcx+JtE/KXX2EkZ3EZ7X3Ql6xgD7MpiMHCHnufTgycNo10Sr4g7
BZ512isiCU80SZw2PBDCOAD9zZ8K60YVH8r6VpJ2jfRHCB9l8koMCv8bs3mMpSetJGCKHWMpa4uM
l0aJHDF5IRMKmLwZ26fH4bFsF6D6Erqa9J5Pbye4QgLJ1euqOVj9RgaYh46ORqzuBMZDXu/bcSVn
W/6xEbwsXpX1rot4NDd9/iSnn3pFuJq1OYl/BG2X9R9q9DDQ257jxrqEKooGd13dj5aMZw/xg9OQ
JkZ2lb+Sj4a8NxvycOqrwPF/+wcAyZCwakDJAFecK6qqzvRLpa/Fo0hgpqfrC/WzBQ9IhpTdckTR
1nJ/IxLLF7gCkx8EEI7GcBd5HdWMrZmugDOyg5P44LukJ/xcNHx1mP4uGjitzI4i6EjmbKn7u7RT
1LSpNNhfxyBztBfRHY1b7bnaNm7+oE7LobSFzewWV2Z0DekrP/+69u9p8e9fn2/dt/1QU6fcn7JJ
Ptba/E7pIE0QLrMdy4sTfgG8lYiyXxr+cZruZUxWqBnVepmemBG4Ix5HEK+mssXWl3tkK0avtKXc
wUYVkZS/Iu0zROu0k50pxxWcbcFDW9V+AriXp3Suyl8QLlHGIkGvKH+Y/VkEiWQL6dMSXGCaZHNc
bROYl16G7/f7rCc5+XkUJaUiU0kiyQzgDZXJWhfXgYAu87cOnFP7HEkuiBWsCHM33Amz18okO5ja
ZMKjeKcXtwkI5Bbw6dP0or3UMIOQHbTKnZWI9gndTlD9lsXXUXwVtHDRGRjGpXVSY39ioLYX1btG
thxZfjVSstLIRBDFhYm6fNqI4Ov6mxMmuk8kQVHyNIW/AtRZSId/i/qO1bH1/8QEOZNSV0ZPlj/Y
tbQUEMYJMkTJ8agRjzsm7z0iB41gZEarbBUdUV29ssiNJ0s+yO0DG5N2J7ZrpmKi9RkRdQraxql4
mgN5f/w3kUOf08KOxY7VjTZPqCKPlkBi2hWoltixfC8ft6a55tNOCFyAzfNp9au4PyjyUkEW9Jr3
HjBQU3a77lBMKN1sEUbhrmQrdUNrnYirUqKjm6zq/LdP8FhFpo6NOG2KdgP7M2dgcoirTRc4mXkf
o+hmX25XJQBNlqPBJyv7WUex4QoQLINVM3g4xrJh57dP9PXaapuqDml9Aent0mNQeqx4UXpjPGTM
n+OFqqxJxxtIxmOQ2vl/emqjju5Vt64jSpttymC9VtdzcqJZeiMjrulDZFTeyNuWnZjA6x6YZRx9
1vEvUz9ALuofIBJJb6J5HAFd2X7n5TAvxUax69CFhBmbW9XyhLt8p7nmbTIb6n2neJ9WOlnR/sfp
iLkLXSfp8yt5X2xCvhAwQMKrtB9o2MwdvF+E/h4ElyP1bbef/390KglJyfy1LwBz3YKoNTNxYdxQ
AuSPkDv/4DXmv2PRKLx8eg46D33QJOkwuI5qDmXJN6ix78ITn7FoK9NrMTwSrMwpIZZWvQ+s8gOu
GfEGk9veIqn+TULgejyGm2tr0KXzgkbGgSKrunbB4y34ZqtJjB5nTAR0/oHgAEZeMINZWmB/TndC
fzuMT3XiFdbS2vP63snGqsXqHbqwWpvgICEG1qkhWM5DqF43LWaSK02SC60tk6vEDCzqMB//CYEy
wrILlLSUaC7JIICUnc7STGrOUndMxrHKg0Li/JGDDi6q697Tf1s0f//62flXztnZfKWSjh1K1qdm
2tcVOtGGr+hGUkH0OPg8cSTGL4B1UZO/U7Y7EhG56f2UbiC9dm9W+twmRziy9JGgu1RXdhLpgg6L
S0TAj9wGDIWkn01tQ26d5WNZwVuJ/h0TYlDspY/oKey4UFcgaggjzoCGV/LwR0i4EqVmM+cSJa/k
yQ8jkAwP0FJqvIeotzS674TtNiY2R/BfoLJiShJtYXADjAVguoSdyBcBMCWvdTPbK9m3IdCE0pKx
E4mnWG/nTkjocrMyC+QgXiNZvFGwwUkj6c1vpgCHdQv5vTUdiEcykQFC4MXEVm9KMq1Pz+pBVGzV
P4yB14iYFj3UYJXs4e3kdIdqVf3VWnxUmx6JRt+8iPFj23oCaqBC3kw22IBCfpgFWa1NP0zI3Cz/
5XOUOk28rze99oGdp67Xc/8+PKr8nVbFEqnxn3OfjOJWIluMDRGI9J0C/xgc1SKPdz6EwlDelPkv
2fQK38XvhJSttFNsXNZNKq/C+K7/0F961TYJ2ZVIP+i8iAkBASvlDQwB6a7YGsAGmOjvmauxPkEw
S9DREzzu35j3kku8tVdRVV9BB1xQMP79gpw1PTsrl5NTMkmzim164RFK+QLtszNb4hriERm0Hsg7
tzi8jSsSUmFKX6N6XWh1cg28iDOigxfyS/jyvd7RY2nq+kQ+Nh8iFT5SMCyZRjD7GIzorRQPhrXO
i8QxseuGAfjM/kUenLiTHKt2prpkGG/GC4U4Xlhfglf+muBswSxIVg3SCuvOZyYVjFu1upnaIwBl
C8+Mvi6lj1YhOt5aKhM71U2mP9bGTa+78d21/v8FPQx/ocmQEP0OCN5z8USeJIJlRaVM/59AE3Fl
hV6SbcP0OGnQpu+zwhONWypd5DC+sARGuIiro19uuhMsxnLrl64GV/32WuH1Bao6r3NxYTJgV+iN
/dMcY4UnW9yvuPMOiRHZMuW4jPvpmOou4RiZZVsYYhzxE3e//qZMy9Fy6bcgTht22WN14FzDcdFW
HogxovjS/qiAC+nWdOyzqtzCDryHR4yxnS8lQ+DN4aJYaMFtXMN7Waqmq88w19FaxOI6p12RwU6U
ddcQPSLMOkj2uZda22D6k1a7NLpTjGcz2PXBLvloWdHGu8DafPmTpQU9XoQY0UbgLSFZTbLcJnvS
EeNcn+X8O1zjWVo41kVFN2nlnNWqSWI0vVEOMl1X6wDeYBseyGC2g1/XO6wXFBB//9bZSLeVtIwy
n9+ieYh9kdQbFAl0MdyxXolA9v6Hufa/TeW/f/Ksq11lUiv6xSgf54oYoozbEfe1C+gI8mGaLglv
pCyOryRddNvbzhaXRrrQZkvKuw/WP1s2T+pSZAKvXPOtzwOP83d1duAYYPT4ls6HBpE2TaZqskqc
PnhbZxMXwBs+Ge3EqdchBgfcDJNZBPsdxRkTVnOlFitUrdDuryU9XhBuQHeSJd5eScMQ9HWA/LZk
pe1YW1mTzR+07+ksQF3pBUz9nXE5j7YbUtMhxkxXzqXypXPS9589ex+6qBQ7Pi75mEhe6wp0KpwT
QhxzJ9MWzZ0scQbyHXRbHB4yD6gEgw9NhYHjFr3bDDaIVgvWV2L3+bX+8rxP/PN0oBtSZCgKIsWz
E7MZ5kU2VL50bGDvu6241upVXwK9QyulvJOX1yxKR/0QK8cCNIpt1aFKlGtPbLbXK7Ovgf2/V8Pr
IEo0WrHK/n2CRpqqyL2Zyke/Yz3wQAxTwBL2WNNgNe91r7RsojTmwHgn5kUmXYwlRFlgyW/tbLhH
Tamj8OVRDp64Ihbkfioe5X5X++ukxxRIrANcuwV3VHAmfNAiCQtXHrVyaZnBG/OfP+GsuJwiQZgk
4+sNGxwZoIll3CWIrU7P+YC0eyFv8mwVn274EKHJ6isJN7kwd4VblTBbGny4qJojqd04q0/6rZ6t
g+GJVE3jqi710orx/UrPHn2qCV3S1TGL1MecQBH/qvpl/Yo1VLwJtubGeKmqu3FiHmaza3fkSpq3
Myw90W6z1IZPS8pHbzIAWrQfKRovNDIRaFhHhvhWogjdj6eXXjxW3ernNsuFyTTfsCUqeFTgUP9D
+W7l+FQyWZOOFkhFsrUhx1FgRMWfZAJTNR0GMOfSItsgUKFzvul7Dwt4S8hVSMN1eg3LfTUhtl1G
jZu6zSNFIp39oXVRPrajc+ViL74OFpgb5AM0zb52im8LTlUO5SnsOi6W1BF0aTCGAnIbXBqLoXXT
z3HW+X6479baVnm3lNWEeItmioA1wY40G+v6RCQF1XYH9fRFRsJ3EzGr+x8ygy+dipCIGoolWSyQ
59WcUAW9EcSifJwEMqocPdkgVSQMhvwhVWV6z2x0fsIkwEFWZvMoTqxONLhRBiyjJaz1FVR1wLkr
8kNmFGFzjUqnXbqXlJvkgNOAhEI+//tv9zIYBWMo4AYd6Xg2TqDcNfUqBfxBC3dSnkrhtv8jMbHL
SLhRfmenLVNqsusxoHCbO0f/AwUBcSuzgbTdN3hU/KVm3aoY1OA+b9K9br3H6saaNqb6lOnHoTli
hzVc444wJKu4xSQ92ZySI8xLb7PMjy3qyl75daw7W/9mo5QKF0nmQZyvxgZvvBWIkXpM/mT8QcRb
ELsDGrEqDnq6YURFhRQv5PFxUnfV75OC9I+MIidKXcjPsF4a2EjKYYznFpXc2MGNpKzhwgsLMkCM
bo6l1GbC0pKz2EBXNsNYbDeEwC3FYt3dDeS4mI5GtArTQ0Q1CDhKnEYIoEaTLjwL8UKfHIwPiWAH
5Rx/dGpxYC86quNrrVzl3y0TpSOYe82gzIVTfLYVCEmrS3mRojdPSBJ3MnJJyrsO+gQdjRdLYZwD
X8J4bZ7FNU+mxojZ8qlsJzJsRL74cRHus9vGG1fUEaQEy7KrQ+CTFj088k9Zcn3lEErboLlVrgl3
jHmJ//sp/n3pZ1vA2IR1rAun6n4iIM08VMDwK1DvpBB5ZUqIFu9rz1ok6B+0Sk0AKpjvRxafOw2T
toQFQIJZVD9bw9NJfUvpwgR3gkSrSznC+IbzNCq2tJHYia2FQMl9B4Zb26THMFgs5BewavNs7Vg8
z90ukmp8666envwCFI0n8DyzbtPq7klan4ZHubqRrTUnV6vZFdJNCQxEdRkWLolyvverexmSIXAt
9NMyNuD/9zPsfJ8g4KHEQGhmnn3PUhJPUmiU1b1e7+qSyG187w/txEfK3mif3ksnal6k7I8h/Zrs
7He+JFPrmuPtwhHv74s4O0gXvlxOZVtV9+KGI6zxkUxrSbwtCW8vie8e6LDa9avg0ppHPjQxqi0/
BgJ0EBSii3NoEaO20ZEUuj9vHBckePN1GYwzIL7OEqy/F7sxy9S4yKLqvrQIvEa+jm3G6aFjZ3gW
FlQUwLA63zl1jF1RwRGzM89ahO69so3EqzDc1N3Tz9d0oXrGEYi+V0Y4YxKUeXaEUhg1NRmGpHum
G2SbWRwciqWCfsdR9V2/hF3XkJeGXpaomJ9/+kKv4e+fPq+gLV/TS0Os7ul3CIGjxs9VtDCrhYAC
mqC1aWFpri97A8EFW/0zfz3dkxb32b7WHCkIeYztPN/FEnaWTWK4cWwrrz4GGkwjO+Pu9Nauy+Xw
aaprlYLlhimVVDBIfY9PH0GylLcnxujylTzar1r2fJXAIMXqxlaG4+bsZsZpc8qKnI9sWKba72IG
wQSWw4GtCD2DzhayHGO4z2QvJbUsOJT5fV/+rpWNT7ybz6CPaAbtqRm38clO63WDjXfWDhku7Wj1
ibm2Ta2c2jF12tCSWfeYFzWRSvvaWovFL91cRWa0EDYFOH06vzFuMWYwkjufTa+1Ky54B60vdTMh
8kyL/hE8NbEIq0gElKayMD9nJ88alxPBoVjZEAqiEvQH2e7JGuDQY5QdyXarnCSzpjxQV6Z72gFM
+hl42mVAToSbKKXt09+u1Ac1Gd1CufPLG6l/jKo7YgPqehU1K9W/afWjgrH0+ln7AqGEv8dA3DLX
SWzVZwuXaqVGDPiuvp8FXCE5FjpOd8LhZI+UwTpGBBPcloPDX1nnjOKSNcguSqbdJO4j8QD8hFwU
uqzlgUHdxCeDez+yB3whoTcWn2323BVMsSjEwzse9lLaMxsfItskR85n7GckoKiD/Vg/FIjoTv9H
2nntRo5k6/qJCNCbW5q0SrmUK90Q5UTvmXRPfz5qb+yWqISy0QfT0zNTmAYjyYgVy/ymeUJJ0Q0l
zoB/XWuovrGCKL4PETGZVmX9lPm/4nIv0paE5HaZxAq6/8yFpxozb0wzjK8z4TYTsanqleZ42uVb
GkcD2QmuczUDu3EgRUSlVVOfkKkeNhOtou4KDenTLOUy7LvypkSJZZaSnbSfvXDtl9cC5YQM0sq/
T/HZC+9H/7o6YdzR7pJsWzZejvafjjXtYNCyRxeSCz7HbZReYo/s2iQ2GACiWNTdFsnvtM1c1GdP
CIz0KIsyOjcekYb9AS6jTmZL5uk2xQG6Fm965SlrXtT6xQBIEoL2ReaqABgyPtCW1DBJeScpy/dV
qrmR+gvk2KwcetTM20G7Y8bTb3NaaEWw13q+bf5cy3cG9pmphNCgvB79NXAGtLUo9P5UMA0Zjk97
0mj8cMCSBN0uT7f18DPoXkodtLe06e7+k/UDO9cESDajOEUEzRa3ShFIVRkl887tkUjeI9I9g7ot
LjpALWawl9D+pzX4ffQ+M+/5/NhFRlRzm7A/eOzsNFCVbyktSUZhazRvHH6s4RoJH3alB3t5c5GR
dW53wupQqBjhYALn/vybW1GFvBxbzTF5m1aIVj+LsGVqe3C1q/Ymnmnox8GZRrwTb04UWpwResvo
Rl8iepzRQbCY9EgSlzrCFCT4nxciS21BWshCUFCZiVFA9xTqEbu8BR0mwiR25COcafS18PF1Z4La
CBFgNUFV8C/UpWf4ufNaVJ3DzF90wj6vxfAbaRB81oKxBUPr7iVobOojJKxfrXvlPgnWBQSDJ2nX
PIDM2yQmqhSXhpVn84mPi1jkXlkY9uQ/LMJAHt2TnWwDacjF4A6DYKwRY8+8vyRgeAbD/PmHLz5C
XzWGOqk8k3zTKJHtIlwSa7d9YtjgvsZqU4+/8+76lLg1IvDyllfimD9Abv2h293IVwbsJge3sMLJ
JIfpRjK5DLuV4irrEIyfIyy4Rj+9o67UhM2lu/S97lmmDUjIzUU6HRBjKQOayOYopALrh+qW7mim
rgUkN2OAq1iv4s99+fo+09LilX145Fyqfai7pzhK+jrz5+tbMBCFcPvJgR00odpsej7UIfqY6Cac
wAJ4IH600VVPKO6JV3ONXBWbrnMxwJT3BM4A8j0e3H+LG9ohF3LEM0SAz+tcHPSGTkuh1ayzdS3V
i35aEq72DlCR/hWWE90gwBYdzQCGqfPggf4P0mdciJcIkOa8h758IwbcvDNuREgcn19YoVmyqnDE
jtDt0SkrT2uLXGTYt9Oz1u6QjKtsq3DbaidisFLjcpPcQN4vtbVseKp2W2LmZvBir3X9Kgf9OG2B
DploacC6wjYZUF28OWl7cYY5Sw8gb9cglPXyOvPSm4y0j3KS/5t4nYHG47pfWR6Y5adYdgSvcrWd
ke0kcZOSa72328XqUFR36RvwzwBZv0JcKZqbr9EM0Hwsoan9AkYIUrxuBbqX8qP6jFB9gwTJiHId
vqkX+Rxn4/WHt7e4LAzLMAff4u2VeCCgy46O2ar4OVyhO4dXUTkjnJD2aTm0HvuMShjhsBB2vP/3
+1vrDPKX/fRhIdrnz6hNjVBXKguRONDTYQrWmLEZuIAwg7bV3m6BVN2HN+CwflKVt9Xs3aw9IQcd
v81aPqlnbRtAFqqb3cSPyp8Lqzv7mhBqmVXNyEW1xW7vywyOrThHcAw5cFt2FH09+67X7oSxMp46
2V+wqZFNzg/Co57oy200xzi5zL653f6DMhVv68N6FhXaSVYD3I9ZD8TKh5NudxgiHIzNPB0tGbnR
tkC5RGXMAfr716Wr5Gy5bNAlMkk/YacscfKiFrdtZPjol9cbAwgA4Cc3xFLQM5UjU1T4/ntgWGTm
wHj6020vtzaG0omx7oq94lTwVS7C47SvyHG0/TVQiIaqMHPSF/vHrJquGU2zmjFX7OUydJXaFZ/G
6/6vZN6VpLhT9EOraU4qEtBkmuqdbI/qscUwolkrsEFPox1d11f+engo7opH/TYsXLV1hhHfj9kf
F51CyLNouY6CqwQI79DA87BOqEMKqF2fPhjlzyRD2/+pQxwRJa4KVUH3BCauuzUBN1WgXPq7tPPa
8Hdwadh2NsewgGLiWaPRxFi2C8RU0IKOIELWN9/uDSOadjUNvaOFVLV0KZXkgPuxf2DYBHU5RFaW
JLA373x4RJaiXGamnzszGHYwXAK0gCjHMusRjVFocqU+plf62lhV63oz7WaniFn84+KenAPV4hqQ
RZ2uvyUxc/4ybOz9OA0EgxYOphNI4UyrqtjXzUs9HrVVr6yq1xieV0u/+mrKd8N8gVMGyNlqELdq
Ol+eq6Bxvo8a51IuWUSWfdYCkL5O2CK/jwd/bitN2Y98a6yU4W/oVvgtGts5ZlnhVkW9HELHhcv5
4oMXUb2t6o4rMagJDzlEZzoW6Q1lvFtIgT1zGTPdy1YVcDNl+19+MjxhU54LH9pWn8N4POpJU8ls
Q3DWSP6A24IerJXvqI0UUKpjPV0+/Pq5jy+JjLxVii0TNN7np6aNUDRRyVPVdbAhNKtIPAT4SO4a
dfQidPLb0z5PfoijRuG7idvC1YdtBk4DfVvBkf9aeJzQUuPPUi/EJlzkCv4JpQk0h7FRoPdTszng
mN8YaVJ9+iCF6ZrARs2ugKb5ZcwE+aHC/XJUHUhaWBv24tWg7P3sbor+9m3r5T0YrciztN5OXxWM
REoXTTG8crTb9HAp7z4XoLEA+ed9LJLIuBOMchQsgiExkDkY0Y3WN00rFIh+9Z0n1kDDYaBBGkl1
W/iLF4bi9H8y0fVhV+GwB/vh+41xrhSQZW7PeeKCe8+y/xw0miLUgjHntcaLoHkpvushPAWgM9Qh
im3hRkLr3tFep8ktBVxtPZGxuE8reL7SouIGLDEIj3grg0etVxM0SLzT+geEqUVzlRervoQbHIPo
vTAoks/tro9LnwPdh5RclkshrDOTDLO5wrM8haGCv+c6AY4WeNZvhHEabAGAO0PzQeoF6yiwnEDr
ZG5CpBkprUpUry+c8XMJOFbeNBYsHZUKZdld6NpOleuBFzoH/Fx1MDO9i/E7xCOVidJjAkxqNnxH
c9hTo9XweBlBYMzHahlzPy5hEWbGTBiGk8QS5tZcu1WxOd3kN4AtcGga6Gy8+nAG31UzBt82n9Ap
womaufyqn3AStftXAfKTzLQGvFy/zXoPHYFYPwTJddsyO/rJcY1gfMweSPPPysJ7+EwiKT2uodYz
YMPpDUULWvO7OnZma+/y2t+jrhP8zl97FVQ3u8ymZCzSQ5G+qIpiVzQd4nFXnly0lBSED/tNxZtC
9Vt3L8OgzhVzn77RIi6Vxul/v1HlwdTZFnds8gfhZCPkkNCVewtvwx/mTzgI1cG4BnNh2ckDxRKm
VeKL2a4DvDPsaoWq+xb4hHqhKX4uZcAUxhABaBE22UOf93VbDmlRWDr7+g3cgZ8dJ/+miaigZpJj
DPXBReK0F2AdHTI08kBc2lp82yW3aE5cvL/PlHGfFrPcS9FQ91HIXmreIAbYNULBSKgkVwcaSKxI
LpxwpYt7/AegDvg36rCKbtGALbZllOKial0aLJ6hW2CFZoqzNCPFJdTlz29Ha9qZgc2Cwqvo2nrB
1bzEsydbWXCf/kjmTqh2eO/NXeJiFu5Sgqv8iMySWV7p2ELRdSZHBInllPorCAPpminpdJ/Fe0i+
Csw68UYrbiNjAwl6eIOzNj6oJQgLClD48g/0ksVmq7+MK3mL1Gv9S9/en7BowcK72BhMVGjKlgzJ
bANwmeiiUX1olI2GRkX9HP4NRASmnBZ+IajrJ5nmrYDIvNcqzylTHGN8KfsHRbsdU8u2AF1jH2DB
W/Nd/dIOOzNX/vQOF5HTL09pfMp4h90KMDNsjMgtxSssVDA6swHqFjcz4vg5/lOuBODxut0+KXDS
EPXpkuvZUAcq4IWL6FyhCRFd0UQdlWoI6YtdL3VJOGB91hwhFWCJ45giFvVeiDcx2qxv8FimmcYc
eEz1Dc2mz/MTsceKgddvvdr6SC7g/TVnby0m5lK1NS9pr8lzLbmMqh8XuDgJSmBK0SCywDyyU9mV
SdywAMye81Xx2G0Ym8LFPq1n/4TqZnwMvNaWpSsDTW9MpkMvcBU8Dd1mdJNL8mZn0wpSawUevYhN
5ZeMvoksM0oZxcipS/2LaA+Zs7xTaO8MHnhV/NB8dxjgh6LM3MtuFtyejIhodw+8CqMtLJ5D6+/3
icUZEgZlz4dFLfaYFJSSpBgsqvF0BsVO1zp58pi25HJcyKvT6UboKcyb/Rg9gZuykiMIe9HV90jr
iOHJFrKj5mBxypwzQhUTmbL69KOLLszfzwbbj8tcbLtkHOVeDvmq3Yr5coaTwvQMh7i/z3b0FH/A
qs3oVlFl1qBDU+R0KJKkYXfRzeSMPOf8vsjNSZORX1iOQsVBrsTB7JpjQL8MTW8VZzhMdm3xtdyq
XkhTa7o3j7JiZ4d5sOlf4anODMZW473YwW+/ZS7eAsQ/wY7LX/GDUMMfY7nJFPsE6Pglcq2LEOwz
KLTPa160OySz8dVpXvNsfyS1dxadqvQGJe7kqYXY1WO+06jPVbHq6J77u9I6CtIDmA0XaIUbERLl
VapfAffBPOJvoRl2TEcJvMXp+eI9Nl8Ly9NrMHKASwKWHWDl52sDrxe5y/J6XipavvMIhmkrmg3m
LkhcAUovJgmR5p3G6yAjcqPFJW40w8tOK+WS3LH0FWVm4Unxz1oWkWQqu1GEQTrnZ4VJlgjxJ8Sx
xovCzYRt4zz3qN2+hgfnzSCyuqU/cPX98ZTORbOPa1ikQEMzSaI4tvO+V7jPV7G2GbCJWPOTr3o3
iVy5PjCni9+bw2p1/P7xZ48dDTt8dQlaSPMt6lGrCaM4TN9fwclLW4+mHYh9yjLUNZp9hrpnfhuM
xx7k6xWu4xI6W2KKToLgXErYz7+Jf5aylBiq5KEq+fecsEurqfVUQqKjKnuQAR4KRwPaXldJ4wYa
JjxBsQ0vNQ3PniIDNjHSqNSG0vLk+5LYqVlaNsd3ey0SrBBOAiYNGuaUxWOE4UCKLmdGBAzVtdqu
jXxfImZxSh7HE3od8PEc/7o8bREdtcJ9pU7zzKWSH9v4V5j+Bxg3m1eTQMCge8+CFy3XcPANJRlj
rsETnqdrrbwbnezaWEm//CsDHNyskpapUHZJmGJbe7MwzaHmCeBNzZ49gOuBnTsXttN8Yr6c7g+L
WgQiLUHlMi9YlP+3weaWmTQ16inctPKvWWMbkQemColTzhHeRfLEvDFPDp4+qOvhN4JBgJ5fqqzP
b/EPa1ps8USeMtMSUxJVGL/I3qImCz3JZsLnCdq67w4wL8DA2hlnjTk8FaHe/Iti52zTCUACfA+a
wibN4c+RTw5Sszj5rKMBB8jEV/ZKEbNJL2rxSYCtHiFQ8i8mZmcL4Y/PXTY7rLRo6jwjwpSl7YOG
vqH5d616xVrDHfGHD4wLycMdeRtUtskzUce0PJHcb31x+j2/6q/bw2TTmhJinMtZlDLShBqzsDnO
dnHNGlHf22SXr2gpVXSkAY3a3S+VqiW/wnPghrQkqR/Mm9l1t9+o4s8Wa2PDk4CC0rZ1v9+6Z+Cu
nCedqQGyljLbZVHPlFZf+u0UzGtDiJH6eo1YamkeSgk9n4coQasShxsclg6avjPQEEthpRKqsHsz
ZEfTdghIQ3XLIrtCrOfEpeb11k1ruJq2T0CLUFgz+RJfQdejmZIXbylDf/EGzzGOIYWSdZTL32py
1KS3GFgJShuj6EX1HnllSdgqMQwZ7PwM22puyhHdSvW6j28wx7n4kc7c0O8RkCwImoy1fBGVHFV6
cwIJOTdOTGBEyE7q66Z6LLofkbxHEzpjhjcPULLTXsP210Ks3hN9rCS6h6C9UI+cg2t8Ws4ifzUK
ikS2TH081asAPdXVPAPv47WSb0qPHKalVcsA0NhqlziF7wX+YrviQSaqCsw2LPXe4ZofGlvo8mdF
KdbIWjhRepSjm9LFOkdZBeaz3v/yg5VSuhqoVS9dafD5FcjpG9NlirBqlTWzkKLdWvVq8Ar51gxu
fREieJ7tRfDztxDbv9+/5445A3jEqWQRp/QvN3k9wkKUqV+PeeB1kK1Bl8whFz9TyzVg83vznPDP
4DD0wiSbtIp5OGZ3l+rHc2Hu4zqW13ig5GXWDnp9LFK3tez30YZT/I3WcyJKpAHVd7nDfa70+vTU
xemt6CaUoHrp6Fs3FW2GfAs2FV3n4Ql4uOqas5Hvu6omJ3NyauHakrbRaWemDmInrrWNmgu1/fl9
+8/3eMepfdg8UWdINdJqNYldsOnQyGPb4i3BGabvGDh4Cc7jfqW3pz//fzthiVY/lalsRLIGWp1T
+zSk9wkcy/BGLNFI+R9SriLii+NqdBkHOxDI7XDy8v315YgviWdybD6MSZZCgsnYaZGmIHg/RXI8
1MeG3YhcTXsvJVcCsgxQg7mMQ8c/JNfm5Ltp5KYnD2CiNe6zcvL6HqZMmAGhu8bDhl64ijxcs82F
gwhQXbitoRSiYVGGXlaBL81vsvi5eAu52g1bvhOO8ojBu4dxxSa7K0F2JeseZa96XWcH7MskpUYJ
eoVdqhCsUMSojC0BLGnRbwM/ByBh16LTYFkeilboNsn5Yxk9kPb5PgzzWZkvRwUTxMPkhfXfOt1S
pzTM/7nD2xUm7cBZRT1APSKKu3XQHEYBy+EekZq6cUfh52l6TqXN2G5M1VGGba+vJRoC0q/KpAO7
bx+Zhmg/VITKJHp6IDIwtABPq1xyj3pHm30JcDpG6HPGOzfyPqckWdrGspSp4LoVEf22J/hqs4lV
ETnRJmNenRyMYiduq9/GZPe34ZNxZ60blOz+xNenFa+Fu+8J/vlphQwShMktiibXDBo2+qN5ySrl
a6/YEulLAVGm6WgyIVmkcW3XxejHGxWFYwaNX0ZkH9vQo3nLJVz8VB7Kl1mIX+qAsdUmUM+1T3Ms
ujWwqQNiY+VrA2356W6+bVMBI2dXumjr/iX7/bzEZegzmlE7WSVLNDvGSvW2XBUgGGHAU1vTK9ie
HjIU2Fb1pQe/myh++o6LBy+in8D8JaxyhQfjuBEOxyZSaQ8fwqSzh7IHAEZuRY8/29MD4rPNDOok
QyPGtCN9hcAESp9xu0EbxbGiVezKw9oSOYoIOYAh80wwAXdp+tzmHgRaV2DEpFxFwsGU39r8rQd0
k4m3kfkrzVTnBICnecFzcnSVn3To3VK9kKh9BZ0tfuwiIRjztM+x+q6O+iG67+a57dZ/4Ac80TVW
vBERWu/7gEo1tcxb50dK8B7YePyXZRBDFFtQ+3qojnSE0wJO+zWajxQSGCRV6U4UnqNM3SjoSBSd
bY6Zjf6U/xbdv4Syq74ZkFg1fzWz4E9OrXmtudGlAzpV0pV2VXUu1nc57EqoYxhW9yuyyq0KfQJi
1MkpZNd/AWOEekIA9XE8WtJ6MNxCtisjcwPoASDRD4ApcANHnmjcAuId6Z4gYtLuxtD9ifbLaG4k
00lqFzinFG2L07YrngtxH+POjJacVOzqlABFq/zk6qv8tb0LR7eVt6fsCuky0b/Tc05N+Eqy0KJc
F/j7zp+tpIvnCovtB+NCR+TrOHF+2fwLGo5hwIteHPS0UOqyb0AFmI8W5A11pSlOOVvArk7rHH6H
usmPCf4aKP6y8xANMB0j3agUm6MrAzDbJm8Igl3igH2lTX9e1vsZ/HCfD+NIsOyF6ijVL4O+qXwK
W3U1uBMkZBef+RCtGMHtaIcPuxq9wsDmMsjc+D5nvC5t5AYE9i4EOT+rZuv332/Rr03xxeoWESCW
ARUo9LKOFuwumu/Nlm69I9wrLnuxXIWmrYr7xPS4+Tvss2xrDTdNQkXIcPN7DHhmdEcrbALokpdg
Hl8nCou1LQ6s1XQlwtWgLQqua+TijK2I7Y3giUVoS4i2+DdxRC18rKBU0QPMt7myob+KpRf96OhK
ldweA7+B6/yHf3oZTy8d4GSbGeWl0kea77svcfSfrbesT5NGM9pR4hsjaunvxBkSQBL73NpJv09S
R/098/IR9TL8zfff72sr8v0dWRhU6JoE43yRJpVFXUy+mcw0vXup25+8EjxMtGvi67Bei5AKfndv
2pvx1EZOLWISe7H79n6svv72f1awaN3U05DljQjHMfJRVAdR2f0eJwJLcGgHydb9Y48wUSD/UNJX
nw83RbD0T8QUXDmz144Dahr7Co5IB1pzLYxHRbgZYfgEd2L728e5TK3eAvjyCHe0h+G0k9qtqP2Q
tE2grwRGuobjJ171GNwNs2RkBZm7gjOYH6TgtSxeWuuuOKAT1Qw7sJbH+FeDzuMdXclWviGTtfhn
TXSjZl8AdJ5d6XVwKjyZSdeQ237C/NAJHhDEQhEE2U+5f9b8Z25KbAZ/clac8E5DUx7m1kOA+Vr8
fFoH3pTc/TZe50GWvg+9imRiiP6ESWuTLeXiy3C60Z8BvYluvTbcykOBNUxcX36cyitNfMF9KM9/
jcVLfKdenwQEJxm7q1AvGpjKhWuR905wZE7oTsLYqU0XRxq70O+RBjKnlWWgbEpAefVJG6PyZlYI
RlEVAUn+2XB3GanwtWibt59ioVaoGYoCXuJzIpjW6tCUEpWufGjdMnMS0x0Ps9+CNisLYX2OHvZl
7asv7aDFU+d86kNIzVtBLOuYp5a/382HDQR1Z+Hnt0EFI3kgl6vfURMhCMrttO9sNG0b/2DtrOAu
wqy2Go4M04DfDhv042rp5V/g5r6MaBdrXKTIeRgERjKxxnlUQftnPZfVw8ZP3GrHvgWy5Kl2iyc0
mgQOVxR0G49xMxXJjv9gb1wIFHMg+HJMP3ypRTevgVHUqPOXYn5yBW+tjH421S20gbm+RDVnh7Cb
huhes23M+3dLn+8X8HU+tnghi0jVCIoqJyMLUNeDsINUJNLnmucGCeqR5qbKNtpzZ95Jp9tU+lVg
GNGzs6duLQ7rGpxb7QwRnrye5dQwV010MbxmFgU8hNxLcvJgdFsxvRPVrSDtZ+/G0L+VfTeiwXPp
Tc57+rs3uQh4XaL5ugDVlzeJGAJuHC46+I52yCsO/ewBdTHGfqmF51dHA3i2MSC5XqKkI02sEj0H
dgaN3LhREeTR1/SBH0lacsQDXCi8jlU5COkjhUPmbn//6b42SebngwFVsOsVv2JgdaFvMwuML/Ti
PveAkLfpCoZcOa2awW1gqkGejTtcHXquXKjbvmcIXlzenoBa5DbC+JKXdw/fL+prk22xqMVnKJu6
Chv+Tt+VVKVQd4awo9vmYwfWXlHjzRMEyAYWnmntXsDpJeuxpAFnOOxjke4snXzhlYTVCRCXziS7
HO5U/YD5px/DK0PNByPHi1PMs5Hrw5tc5Kgi+jWyhm0bh0B+44IbRwcDZO3P5AYx2OJQr8G2rIMd
mJS57QUpc1jhOilhBR+Dhn7AUhQPeBqHEPUGdK4AvuKJpFz64GeD1/8t03ivaz4E2NOghnmossx3
y5BE3CY6kWFFEcJMO0Kc61qw32ET4GEo9E7NBiU8Id40OFajee4g3p5QmPwL+tnZw/dhZYt8tR0m
v+9ivjodF2PTYkgu7Ca3VtwMfk5wNdE8ifV1to590Hn3g75vMy8vn6ptARPepCrF1Dh1Lk7/z2f5
H9a1yFWzIcbSYo5u6DGDTQRoBo/bfBT9Iyjh0DHwyphh0l29MoJDZW2teFefHklFcZ920nCbV4yS
bf+i45Z65lOypUDvWgiikKIu7iG9N2vh1PHCZsFUV1OeUppppDPpKpDXEWNI0J0MbS0vEFaGeKjq
LaYCp9r1f0/NChRg9jeLaIJt+xzdArdsNmOzomqh9n9GfhPDjvKhDu5U5FYARerJ1cxGashi1q1+
q/quhZ73hbL6fcmLAPzpJy2uMmWOkTqzqWPG2bHsRt9rp7VMvqnD9tlBOBjc1OKlh9om9d0aRfLT
WtfuM4IUIm++ymB4jahw7fRz///S9aB+vR4+rW5xz/l50I1WM7/wlboLIDw/zTcszog4NUFvsTM3
WnWXZGW+dvFnLaEZos18jKHDUmszFbVQrGWemktzf7SsgUcQmUHCQKRJvPgYPFoOagFD5lXg+pCJ
RDfFiWfEpnwxyp3JNT4tZnEYUCHuTqPGYuZJENwxoF8SmN3A5ergXJgTZnMIvQj6jo5Rum9HJ4Hq
1kOZX40mvXe3XefyqpFm0ZTHFNOBH9/fHV9Hu4u3tUxb48LvTJEFYoQwaF59S64RRm5jK8/hai3/
ofuWbLjJ6KegLQ8+GoHUvLuwj792URermHfShygLZiCQIdjVJBKG8att7mhQ44uDg0G482PmDaWL
mpUulnaMo466BQMWrsacq/6Ian6frHTcBfwZQS94gQzM5EpdxfyTswfxHQL1MjTHZBsoLbqOCFJ7
Yn+h5XIu/Vfoa4F2MmcNqyUrYVS7rK6T9n8+NGxK4h69y0dUqeFTbnWMexnAXnLwORdrPz71HY/x
4b2NxmTlUcBTrfYdBsSUqmgfcUO20pV1WtcPNDGd8IjD1isoAQXuuqDvFfxOdIDtaBGt2nDXqq7c
XgK0n421/7yO91b0h4WpsR6opcoHTekpS/WdYdwXp3u1Bnh80FCLQOzG0X5hWeol6LvJP+rkyDhU
um5QfsCgYG2g54U40tMl6vq5XOnTG1scSDO0EkkKeWOaXZnIpGnjvktokBxO0SGHFTDZRXdQMQsS
GRd3jt9WNmMK5tLafbjBxCe+njSXtCPklmpmY8jQvNIK0Q1HR+q3IxMQ/vhSGPkqDzufjw+vc3FK
zUrNikTgdbaIK6LRu6/kQxjsVS+5C92I44Ec/ZUCXB0TMaL5UD3W4+5ib+fMdSMhN8CI30J1U2S0
/fmYTtzrnTrp4lEcD611MNTfUvnQtjsRfil1S7lv223r/4776yTDPKwiPaLsEManPo5sOR5tYfrb
gUTUHoL4oP6U8yMwu0rG3Gpl1G5VOfxdVu4a8Pslxamk/0b/DbmINL4fhSOD9Em6lsNtdzrW5m6S
fgdU1vzvFlnDWQ8qh4r0TCRoM1usMELZFP7PWTA4pWE/IvatRZBfoQn4O5nbB5egSng1mis6wyEa
xpoHJFqYSEGeS3qzyQC37SCUV7V51cVuj9oKaM4EWw6n1Z/H0z4S1gMmCFA16wMUL4SH0eNKR1ga
83CrAw1X2ClY2ol4vq76dZfuc4Nmxetg7uv8WUifc2UngxcL12LyM4OGoguPELbqamUFW5S5iuzl
VB9r5RjpO6UpHeAbuFXmw06JkFB//v4i+DpstSTTMFBzwZcI8Y9l+6yOKyUXRjU/tnNS1PK9aMCj
tV7+GR8zbsxkm8Ex6q6y1UUHr6/B4vOjF/XLqR/lMZmUnP4YLA/5dC+EnkYjggYOaBU72orB2lLu
8Hmjz8/I8sLtc/anm6gywaDDRPQLsbNNA6uqRys/qli0QLZtNrJjreZEVTLseoT+YaIcR9vQwSGr
2Xz/4s+UlBJaWf88fZHD6Wkmi9No5McAy4XgTm5+S9WNpm2laCWn6ym5AYxg97TGPWEdG87AQIkh
XJht2O9m5gyvrO1C5vaVSsVmwBfEkiRJwaxqOdXUo9bCUaaGbqABT6+hBUzXFZsPIUFjpYk25Blo
wDl/Zq269g0L7Sa6PSFzRmMxF+AO6I7e3KTYO/qtE7e31VxuTm9YxKPAkqzheFjuiHJijqGymuCN
0d6OwovSGauEtvX3L1j9mobOP4a9rYj89YUXpipw93SryI/iWnpJNtNehNL8XEOWZNylS8cgeoqi
37p/L8s9g9vEVl1rPYdRs0Bg1FEqW8ldiyoYMKs4h/fpx1SnrnhnouNmx+26Hw9qtkl+VSK7A+Jd
74biHr8/wRZW3/8WY76ePif8n3/L4vrSxM5qFS3PSZSkFbImqzqiDZEeJPmnuW2Z8mN8W/s4mcle
osauUu7QqT0I4Q9f+DuQDpmChl8Eiff/KpLo8U1k2gbzX/omP1TEHaZqDe94ehyPBajdx+rmVLr4
A6EYkt5Jj+DXy7v8lVFCftKwLmK+sNHaG+FPj6LGff3SvFk3YrJBzWid5BOf+y0Mdhq6O3L3d2MF
mxDxDcY6keIKD5fwZ2fGmvKssUZfhvYQ9d2i3uilNCzUNC+OPtA4+lEk/mT9OQT6VY/kIMfa/xe+
aWcuZx4LZ19WUUySvhQcMa3fUSmagp6QQJIlXqtOFm1ydaMLGyxDcCEUdtp4A/Je8Wj748ExXJXF
TxyEvt8cX0XVQJrRlhJna1Nu5yVBu+1PvZRUdXWM1FVOGWqggoIaPpQFtKBRuwNdoTjjU/wi4sqh
Qkuw/dK25dvpOkhXAm2C39ZBppNYu92uyB2mR2bljpIdnlYSGApyWYi2oD6En3QQViIT1Mjt/3An
jsVW6Lwpfqrjda4iFbr+/pedqVJkaaZ5S5KO0oYmLkr3NCuDGGgWv+xN3uEDdKDkJjFTrk+xJ/9J
Z1cihynypn+eekfOefnueGENZz/zxzUs4rQpFicr07LqGAhXpfI3NzYwnVRaVcGd6Sr+Vd89j8Kd
Ja47D14KI8p1jOCg+fSfXgU6BAo8dBXhkUUOlhqF0icxIA6hh5Zw22GWBnmViudN9TCoyqgA8JRZ
JT3hWEbXvaruJvkgbkTUaC8N3d75OJ/j0fxh/lnNonCryTlPQxlWxzrCIWyVWYhf7wpa+CfE/Qdm
Mm6l730I8Cjlmgbd/yDbnNaGuSKLmltA+EUw50KMQ+Qjji+5uEY9jmCBPc1tespsdBE0FEEJxpX8
K6EMrup1xtjg4iTlDDiGXwKPnt1FiwiDxs/vVUukcdBaozxGT+lDejsFtyONVLKdcS9KBzO1DSyc
i8dTvK4Axsw6A9Y6wscmBT/lCAfgm1em8sso0F+nbsdfjpmjEz1///X1r02/z6tcpEqmlerQUbTy
mL+Imi30z+K0KcTDmHkJHu2m03a29aK42nNzcgsdppItWDO1Ris2EuIQ2raDjE5n/qXAVGBP5+s1
O0RwtCPZRkS2939axbWJHUm6QmQj2lqTDUHo5XSV66voD8K5Smp74V7dk9XfdvGtEO/V9GByDJ0M
PQhh3/yy/kS/LtW578nnl2324eMsmsXVKZ8SI+fjcO2RXv+cJeeZJ0qxhdepywCcTSPRuDA4dbgV
yW14IYk4H4H+WcG71PmHgjYvlTDWJ1bQg1lD/gJlFlwQ50b1quq8Ge823CCpi3kLFVik30gwDR0s
PS8WYfMX/uZVLBlyuL3PXt9WecQADzA3jC6eGbqSO4N637VZUvEg6pvhTV8NKP9cZCi8X6NfV4Al
G81Fht3LYKz2SjwKbV8esWm3WsRqdpjSxCFA5wdfpngD593+SjVcoIJ1VP9Ww4OROZKM8946hv4P
ZLDZg/DoAPediAHUh1CVnWSCs72qr40BC0C6OjaeQT1I70C8lQXVGettnEKrkW1U97Tw0Br7/kry
Uqpc6Ub7HWBvgccoalVH/T4KoX6213Xsjvffn78zIBEZ8RNR5CXrEDyX3KswRCtyOMnlUVX3Re+W
2zZy227d4Lal/izba8IEs3/L6dXrenxSxNFuoifTuCGO5fKPyVP9rW4cEgyz/L4nO8DVJvaSC5v1
7HHRYJ/SjiKD/wL0S0Uhs+rpVB6LNwCTGLPYKVQ/FPaR/4/1Pb3seTyH0S0xGDftS5JPZwqq+S39
3/OXKL6sq9PWV+v5uI7/j7Pz2m0c67LwEwlgDrciKSrLlhzrhrBdLiYxZz79fKwB5rdlTWkwaKDR
jWq0jqjDc/ZeewWamuXY33F2WsMrwnnzkcSfaebfkeTbIp+/0btcQeL4cPSYpsCUEL+Oi1pBDSfx
bRXn9FN7f3bnYyLv+I6xMvm4ZK5rFPdQANikt9rInxOt6YOJI9QMwBr83L7fIKXRBEGhDuyNe+++
2FfEUSDOsMqNsApXCvqUKRD0vO6W1dK/cS9caSJxJBJh2VOhwEO97N7bHPliEHe0sG5MpLwFlaos
nwvtzu/vjehOjB+y7Bi2O6xyqdzsgiQnDIXCVzF6UsaP6YWphU0T3GhXrrCBWBaO0GSF8HP8yL1K
1WbMGJ5NpbH2Ryo2KMGkN94OXAhwx2EPDiOH11qecYndeAmuliY440yKWHQyEPq//xxdk+u1bNTp
KfOcGKivcqp4mRzFBzQy1ezTiFyheFS91xRNaXvQgvXg409m5bIze0er9kg0lkRkNtPFvwLGQIT0
94ekusGbhy/GuzHareHAUpi1yz5/HKTH3F/G6TLrb73OV+8eDAIlmSZ2yjm5uP3OqhA1YdrhGGwJ
FhEOhUls9U6Ia1gTu2R4gTAB2QMhOYlKpTtm1PXeppQ2OE0SA3jjBLxSgZByztGCcz+1+OXrlcot
WDe5nKdgBRce+3rP3/WhkzJE28ThpsF3cVJoH7zaxXW1fJrMmFJLFxeSuSgG+PSwfVY31iT9vBMB
JPEEUgjNMch3/v5TC1I2M+WQNeU9NNAPU/nTKtsqXY/jdqLiriFjG9QFpC5jpQ4PJt1kKy1ZQDQi
vjRVTp6l3CJbX2sXvq5JnQixXwqGUS/NJk1ZU0Qu5ouGb25WgDMeZ844LMN+QzElpa9TlHI4N2F9
D+uu/TODFT5vb7EWrr0K39ZygdtKep9G7TQmUNwh23Qgj/4mltc9ykxEjlJnsfXhf6nkOt6lduKW
yJch6jCTnSyopxzpTePBGpvX5K3YaO/IO0SqY7EDjdIKyFmL9rnpcD+rKPCebntWXrvRvn2DaQd8
eZptUctCGPENKqfsN4PTMdIg78PHJDHCdvXIRZY/6dkniI3C1fp0s+wSfqJIksS1L2uagbWDalz0
B1Imi4HR5n8dyxUR2QufNFl2Ckjb9Rci+mL+uXss8juiNui7B44GuXbPikNCMSBRiZxIfO67tVZu
xuHFxA91cPPqFxTxyD/5wjG3zkvxadzlmDXJ83FBMkJRWhO1pX0XN4IjrXt6jW3PnHkPX9bTXyou
UtqmeGUIv86vDM1o9mJbNhb6Xt+jpfN+gwadsYbDPb4YkGMbzhC5yqsYLNLxiKBkzB2hOqSAnN5f
lYY5VxgiU+UDUyD7oUxInQIf5iLehuHR0GDpEkZQRGhfPLSgBDrGj4T8BQ0n6Lr7je3eLF/4h1t8
5uvvEvWWomk6EpjLyX2OlI8YIQPyOCa25bKFQI8IAXyNierAJZI/at6npjmT91z/pjTrqn6odQvn
AHz0btwr/8tiNPzHICL9DLus1VZOygqWZzIQOcso5JAGR6w7jU/oT/r6rK2bbKtXd2m9lRY6cxok
qThIdaQk3ljKTwdi/GME7T9Luei+Z1k0xrEE5ZWMWuGPoSzGYlWSKDwFgyFOQ6PDFCZ2zkSK2/hE
RTPnLK+zwG1+gyrb2a0x1ZX5kETpMdmkgk5A0LqogNJMDJNOyCeTtMpjXvNwVo9NjisL2Y/mg58T
bo2SbxXZWmcl/roolzXhgPnd6PTiIZCWqcFgq7XPv269vldIAZiJgLEz3ZgwpEtvMM0HHBsLUJNR
fMprk6O3mtf5AR/WYhoyzLWTTkBOtg8S0a3VubDS5sWqqa1GXXlcp9a/L6wr+DrL0eHnU5iYmEle
HCZ1mvsplnJTgVwlaG7qDlrGafbsmVul3Ev+KZnE5+QZINkvPjzIyoTpdXYob0cuVI7i1AVuBhZp
rMLbRF7KZKqY19kRG7BIPZ2Z0xMq5Mp0+lBqnTS98QWuVfjfvsAFDkGp0meewReInzyCOG1ZO+jP
SHctXYDMqTJ68/cZ9I4keFVvJV1dYcNPT0+F3qHCtAXr/X4ZNKqZQCvx8km+wnib5FTRVu6JN7qr
sbs4SZ+Am+T83vkuvJ1hDiErpfadSqQz1B2cqKf0bM9pgcPTG93HT59AXkmFopMQ3GmIdun9M6rS
cO5bcIICk1RxPlTbDgp4FUM56Q+6hvFBvqN39Eg+VTi8o369of86b8O3mFTWhCYZ76fgIxWAFO1E
Wmgccv5S4CxWIpCvxzpbmv228IhzJS6IgnCV4Zvwp3nNl0q6RYzSLfR1sCnDXY8fuUlOKsPPZHjG
UAhLuwHtrW5X5T08alKqW/lhWIUHMSIPxQrfg5tcnCstEWF0BMtjbo1c/wcrQhIKORaU/DQDMBK3
wr1w1Lc4P6y9dagvpMdu1zzqhL8txncFL6ktfdIH3enIr5qsoQFgcbirAFF2Nxv5a9f5l5VdMifO
XaiPSsTK2D7YlfuDY3LtNpb2x/ujI8/ByH2BQXK5VHdygpshxEhr9kflN1qHDH3WqXvL2PKKagcn
N3rWvwjOT+JS1HayWOdtzpBfNVwhoVReNE5Y3MmojSs7QEGNoJCMmMiCdp9txvZNwu2+QjpDP5/K
xHbdGgRerbu+rumi7ioKpYg8nTXBX+q4WEwSy6JFSo6zU0QOKRfZvoq3Pn4iumIH7Sq75VWlTbD6
Bdr07alc3CmiLrZ+IYFlzJaGq1jqMhutMMPm8hEIU1LtAls//0/dPlUNJvyxbLfcs2VyX5MSJWA4
MhmSyukeAWFX/gprQkL9et3Hz7UTYZ5xhjztn61B2tLZFTL/zT0tH85XGocsVRGjPG0xeUpEVrA1
jmHiZIDWZWGXVTH3YiI3yeYYid3Wn2S8pKvogWF9GvyetQ/17HMWofHi8I1CQtf0+5v37fT0L58N
mdtkISAONknR+34QJmd6Pfrc6deZEREs5xYuS/lKswbVzocnL2WEnZuvyOnzB3Xd9lgxbc+a7XmP
iITs5ta1dvVW0CDuChKhFBqr+r6ePBLiqhOy/NRj1VyhhA3J7CLi1w2Zoe7wbvD2iEW6o4yd5Oet
vfoXof/xNL58+sWARj6fo0iMEq4FHRKHXfSPio5Q60zUVZozIXnTw+0QrTApwu+v3YT5EURMJ5nH
jWSSR2yQMa1cp9U+jNBmro1uo8mwP+xEd5mEG7C5x4RYEsDm2vIm7f9NctLUh/3rG1yUBUE4k7vU
jKYTIMt/57B6V8EHGmJX7MH3LcXHNYIaV+0PwKYYwyEbhnY6n3ziZGwCPHjGIbcuwOnAKeFkNxzG
/lZJF+ubjHdN3JappH5kHKmBN0WRqKBMmKGbb3Fwr/cbqX3X1YPSLcXEIiEcCVJ/v6jUfc5NpbqZ
+jxiCWtSmgKRHvRgYYiLTHdwABmHrd8uK4lR1UpOocKQIz0XItsnWlp1EyjrD1HhSrKjlwtci8qE
kIZ9qW388KgUk3FkWjyf9Xv2VqvCRTrgcASF88VY9PBLGXsYjjRD0DTT7JkyWD1igKTcxBGnN3ND
9VfqPYE+ZeaiHu5NCs9qV/0eUlIzcJ73ag6N2afp39ylFOg/f2RTx0IakRrTph9G71pT6Zon9NAR
ckasVpVgmIwPn2y4zeAQjzNLoJ3tWHEJa3y2mFhqhgvUrvu2Gj4a8cmIlmf/Taq2nuCaPQFFS9xg
Z7qriMQttc/QJU2OPR3B/5whJeNfkz/WOLhQMdu4dHlQiapjjEtMmT2I7HvFgfHTvKWv8b3SzUvS
H4U5EVvjPiaTy1tIFBqkQoSbDo06FFSsCwF1SDRKrXQyfIbHPVey6e8S55599l9TjAKVeZIvdIBF
Mb43SB9sadSX2YfQULWc8Ncn9c50qchaO+4WBeYF/Zok+sSboNmJaVAfs9DOZo/jaCkvChWtOM9K
O4+fRXWaTYlIg/D8Ye4lW2OA5sQjQqBbUDAdkIJZkPf6csF8oT+mqNUZ0phz4xCukpdxjVcBrw+q
GyyyobWiBB7X/VNY7jQDGrpSURhSfJGINnlmZcnRIML+pXptBzsS5gOOroD28koND3zpSFkmwbqI
N+qwFXvcduCLJfdhb1F/Efj1iNKSruyYmPNsO/l2SMvzI5GaS5jwx3wvbb1nMXYkAYoaxqdz/pfP
/guuz+pbpKH+Js4RPXJsr6s79VE+35ndTsHcL7MLQkqwz2Pk5iGXwK5jp4hOXh+GDGKGSszJLZLS
lUIOazPIQCaWQxPU/P1kTygCMilqJ94Jm/S3kVnVp37exbv8ucaaGn0uRFdOIopaODDGjmgQOznJ
n6iP9+JdR1qVq7/euv+uSD7JH/uyqovqZIzb4BxUrKqz0FivtadhNwxu9st4hSfV2YiZkdxI0Pxs
CdH9w7+buGt0k2+fflGZpF4Qan1UpSdeVEQEkqVYk5SAF9IZFpNbRTuHMqjeQvOuNY/fPvei6/eK
QY+NpklP+olaqAZenAd0qjiQhIv6HdaGPM7rdBk+cg0u2slHEW+S2jVXzbqOcaE/W5LL77Mo2LrW
bOEdyf0j9CKzGizpmA/cgimulQXfFnxRFhCePqIBZMHx0+TZZRLjO9ePwsoDZbK8jykZKGJ2CnD8
duMnmv7PlxfW1w1yURKkeheXpcon+0/RXXsAKvR+kzTGbRM8kTS7xH9grb9q8q8bn3ulaP32jS8u
8qaQzTg1+FxIYmemhFDBmc22AESepTrKQXX/25FLbG68qCQR3PjKF5253si6HwuMPcxpdxi/ah8h
miWNc6m0ROypCdKJttSz62Ip4awUzsMl+TQ2HfMqeBNWhHDLu+YFMRMoYfBe51baLJqFed8ojv4o
76dXXZij1NyKa30tHeQjFsH4eHHacbSfO7sidEl3mhmF7wyr4vkwW0mvhmpBupP8pXaXM52HUTkd
hswqGNFC8vDXHTRPzBQYT+5MY8vcfMwIyrIJ7VKNQ/qiN9PQ7KS+BvemLbjnB+xnnRmeQPP0w3w4
PypH7+xgQTz+BuLc3JrsXcPZgPsweQGt0eAGX9TZWhdq53KiQ7YLgoefxLmKI0n+OAYE7c5NxW3I
bPyjw3izDOhAtjpzaQ2weAjTlYkK6gbsd8URiEAU4g/g6ar4alFKfD+N01EXZ4qWEIo53Bm6NXHd
upPg3RnqS2u4pbdm7hlrwpzY00bYeeOSs9GSiBI5qTGCkwnVp3WzEl4BEqbUSWBXK4tycKQXj07y
afao/G6Jm/U5S9Z4XuBxxJkSbxs6MKQrFlR95j4H7YDUc1O/EzrsGC/DBwRvxUa80il3ZWY38ikg
DCVqMRro/oBpjebCGFwd6HFtRniDgsi4xqZbRXRY+V7XNum+eZBjUiwbBtX7qnFqPHO2+VuxnQTB
MMmVTT7ex9yTTDfbQ5zbHmRFeSmGG2x+Zv5HIrxlAxO4443X+Uqf9e15XxwjfogaVPJ43pSRC1Dw
EvMX1umE25nrh/8X06erB8iXX/jiABkNIQjV6RMBSlO3EJaVMcVMVSR3M7DhlZ5CxBvgNsM2DQc0
6wbAJ19bgCkoCn3lNM6+9CafqQHSEsFMQLkPUEyVew3aJtHFtgLHhrJwcIa3For+B9PVgX9xZBvV
iRWUizO+uIbbn+fNA1MIa3gRgSukj0xx1ATvMmbvzq3Wz5gOtctz/utqLwoB86xIQazgLw+Ok/0x
DejihADgbT0XQQe3+Yv3mXrrsTuNYz/vswcqZ2MgN9yaNYRz3uvtRhp2SfjMl1POLhwzGvnO24j1
boAJn6hYemyZ5GAhPNfNXRit/CZ2BgIDdF7AaNl5exUKGIar1rkA5+eP8ahya+pTeEmz5zNxl5gU
IEVI4m2a3cklSSALLAxALh8k+dj7u22gvAThgy68Gcwuko3Y0cSk66paa/EiLF/a9Helx3MJWwnP
JPBrLaa/vWA7g7hlui0NYKEs2r/R2MZNn9RrV4opoA1gwArF4fL4M8s8CSJBT066f5TTQ16v7aE+
dvFzZK5Eu/jVbmQX+/LovDTk32Z2Vw7zMyhj/zwd8rdBqavH8Zf16Bej1XjEm432BVftScODGley
4iWO+TMryxdnRoGkFjuhsTTFdWcXd97zbFW/CsECTUra3TiM1WslBhn2skYApPQz2LxVzBFr1CY5
wcfrprmkYVgQ8SYu5szS2naRD+9S8pZ22wwTMq976et9GyxKDrsGJPhO7bcz7b7ijdbwYSQSAV9Z
M23wj7YVBLtYXYa2YKRzqfnEfSpMNwnHec9lt6rCA/L3wEp3nKaUm4qrof2CbkLCo2kX4rpvHUO7
LQP667v342378pUvCtBzJAzyYPCVTeU92NYI7RtGj7n+aCaHc/Ei1W9C/dhqW2jI9flYysdUPMU5
mxevzVaJaHaQ7Qjrc3Womt9yeBf1ONMM+5T9PSuX1exZoqTNioFxMwT94neMNncgDw9cVv2t4RjS
HE3lU8g/dRwK+/y1Eg5BtxYlO9xM2mLhhNhZqZaVvNWLpzNZxGrAPSTdzwhNUx2ttcw/YfLrPB4Y
X/qMN4l7CeRXQ8aqBvIqNiwfaeYSB6My6/SPY/dLHx9D8WnQXbM8JuGjOOxCTrPqLZM/NANNobaq
xJOcE77aH5Nq3chzQXaSge6WGWGUrHRpmSNozl1Ui1q4F494LhXwpOFt4NzrCiNZIbYsbQiZSB//
fXddmcnJcMCYXKs6io4ftUsT9KJQnMuEzu1cPAizLex/eYHUrftzHrZ1c1eYT764oEuPcFXJ4a8v
ccDC1bxdaJRp3lNdH4z+twYAenM88BOE/7a2yxc5GZqkjrMi4ZYTF61iabAHHorOAV/wMIk978r4
QUiOUrCvnRbiN03vRlNwnURPbZXRnU7UaalaarP690PTf77UE4hJpBi+4gZE+ovrtx9EdGOJ0JxM
Y4eTQmu8J9gaS4zFO0WZv5Tds+H6m8bt3zssoubCY49nmlXoe4249NRHhvHS21Ezp1CIHvzl2WbI
AU4lvMFelQlnAbIATCdqY6lCz60PWOWowYMXPmmRG7X7dglgkBDLgdYk/wyqD2q0UH6SxbVZbePu
uWHTJbpT4zWMDfXClJ9VjOe7YVuSAFMsm4myz/Dnqele/GaTCQqOIRvicv79lK6oT/9CvVMSL5Sz
HyqhSCesoQy05lSDQKYMTdb+8Ks23KR7xECLo5CBRQ+cBm4iw6R6IIy1IiQtdMFbgt25+BM2y3jS
1ARrI979e3FXxvTfF3dRs8GRH4WykJvTAAB8lrai8gdv5sIx2pVebTRhQRsiEDqjwyCp5hQKvTXI
TunGxmsS3f97MX+nSd9PzO+LudhPTHuzpi/U5jSGW61YAOsxrE9xghydtGKEQ1w2x9QZsf6iaZdQ
ms1JZrVWRVSOa9HSyEGYHMeJx+lmB9ZNpsvyfFvheYVG+H2dF81j6qu+nJc8NL86FsmnnzrMMKXZ
Fsj2iGcnb6YTNHdh62B2p/hPnXKET4AIZGb3rT2ULi5NNzaZfOWMmOYJ/7PJLnqvpj4PPuGmbDJ7
etuluTLiZbDu+2dQTrWw/yZysOEPQmr1k0hyg1tv0y/w2wSsHEEiLaIJ8bmjPSU+U6RgYMGtiyaJ
BUfSYsTV7Rb58PqrIU95zAwkNBIsv3dooTHKuSyazalNX2fVMqm354GsNhfJSC3uy2Kpv3NlRgvT
qsx1j08qgn94sVFoFbM1joWYBIrHlgzecBEid7/xUH8mmhC3KPxneepFBTXzjS5TGr05QXeIpsD1
5m1cYFuKn3u6wl1WsYJiSUqaAWDhjP37WB1xRBIxlCgdnPhydTGwHbVnNNq13Z13fu78+425/vp+
WeEF4Nh5caZVCmfL2G0K5loxKBtWgUG160mBcRgQRNUm6/cix2q3KCE1afhrVSjgyu7G07qiGf/+
tC66C0HL8z6SjeYkStJcquj9cWp6ktGG+HcKODLi5hSMQnwMvI1SOnQ6IxSw2g4OH72FTKrkkJZt
pbxHFnzkHulGG3lvobvFqM2xOxm7e7xr/v0ArzBevi9a/r4DA6NLJHHGT1w5HWA4Omudue09EwFU
ztiUJtyx/hKtZu947ckLjho8GDfIt755//8gaE6LMQSFnAUd9s3F+ecbadwLwazhoh/INhYfctpX
DHTy17PtrQYGFJW+Fc0783Hy8Y+rh9jf+2g5DOUwcr/fuN6vTNq/L+fimEMQGszMwSOZYhWIkw0y
vwaXBBMAONtSRIp9N9zhNCTVrjYsMN6rVpJkBWvOCbR7ZMkV4k2N//Wzl5NCNBmuMUW7+MGEshfq
TOYZCemdQN2ImEGrFo1haR1CxlSe444e2EnkzsTHnoG2cSCnzsdztjiqmAzZucIpt7wFNt1c1kWx
34W+nzZi0J5mgh1Xx5rTQvbeeltxkBIVGLa5Q7MymqUeHuh9Tkqxw04uJlydGSkjkYkZYN/Y2tPh
+eM2/fKkpurtCxm01rV80Ae/PXH81/nDyL6eV2/oxsfAHct7UbHMdkHIkIlEY04YWm8s+EUXPdHd
3WQL8Febk9WbPtq1PmcYutRbhLPr59eXNV6UH16iNZky8Nj6D7NcwtMiUdpkNj9pEdr58FsJbY3L
lCG5PaxiMPn4/cZTulrDGpIuoubXf6bL6UnTnzs1bLk4O6dgdH1GjtPbfyfgk4c5GYiY3eE2Le89
fHTJ03AEzSGmSsePhraFLJaivcvy5xvrmt71H7/el3VdnKY9HrBxKcXtSTxgz5MNjig+wQ3yqq0x
zLGMECpKC8sb3BbLBYjIRKdxqNIBG6ce7t4ifAH+80R6NTs5T7DULbrpFX8+jocvK7x4E2czeSYN
9bk9AbvYLzCymqdRfkqwneR0+tCGVUQotbZsnhDHa8w5d5S3xEPmqEt0S5Wyvw0hTKzI9SJX3yuH
8q2+b1TyN0CFbJ/MqHahv8p3mFXeONnk6eH96+Fevq3lmMdGxcNN0YMC7gcqjxeCrJXyvhb3ITHT
MHhWWJSczs8m0DHmnMUqCA5ZPLmyp09JuRPqtddYuBEyw5PvhGgpS5bULP69DZRb2+DiJY4zMcaP
J2pP8jx4EANHPi9CrPIgWvW/2oni3bdwfR1okeR+e6NrzPYt1bpkdyBPuEMuFR3pb5tbfItc3WAD
VJUvygmayQHV2BCQ+YmByByP3u6kvXukIOPuZW79PHdQtJfUfbETfGbLf3+tKwKx73vn4r2PUnCT
IWbvRFtEJ2HxMbYm0sR19hZX8/4UfBSPkFJCmNbxwh8WjYmN9cIoAc+wtps3ptsplvAA5y3IEXA7
yY2374o6alofIS3cw6L4Q0vSDN5Zx+eVU0E+0oZO915htaorVQfgCG0zyRdr9I03pUDTF/+5M//n
gy97/XhWDIYZJC2jOJh2+SoBIOOSTSYkvV4SIASHrY3nUDJuncX/y1b7z0df1JJSUgZBl/DRUf6Q
pZ/euDLGwzT26mhk4vc4Ry6oLcn9BI5jyj/i3PsYvej+k4HE0FzrGCEkwa56Gm1uYVW0xB7MKH/z
+11kG+FGU7dxYDfhEaQ3I7q5vhd7nF/WmThvQMUpV+1BWcntruq3ifB4Y8P9pJN8+0H/OkZ8uQyl
TmpmmsqXQxlBTSW6an+Sy5WvzeOj5EjxphMXbPno0WvcMN6S+Rmw/2zTvsnLvbW3LsWRSqzOqiRg
b8FWkc9AOsoT0RGYiEFMO5/n2ku5zl0xmv/7CVy/aqHcQggGhP2hyUyUZqZ7XdmeimHVLrC8U3re
uKU8kBpSuTNHSrZZtiX2DFl+S+7ae+4GCOGcG8uYdtGPDf5lGRdHb23Oej2sivakkchN9lG/6e60
F9XKDrc9deVbH3Zxeka1kZkcZS1Me3+JkKNw8tBWhKWMICuA64OZusyQZs4AVbk31sDih+DA6Ije
RSRGgb6jKZahuPfGkxmvhNAeYga9UKZuPJSrpdqXh3JxHHZBUY8zrW5PhnEaydMR+hUuc6LNJFxZ
5ucXxpHVi9kcYa9QnO3qyMG4Kv7/gQh4M5sKAh5VUS5OgGRm6nEdj9MWmXuubMvvDeY5opuRQYC9
F2cRIc9EEDWWzjsERiW95nQm2a/MxPPmefaYQtVujrhnJFTaWW7L7Yqs28EDmp/f/nmv9+df1ntR
I8mM31pz6OjLymM8wwzJFcWtTOxkvwBm19xwOcLyJvZXPOnpukyXDAbRIKuSI7aLnl85WWXEoiKk
jkFtEzt1k5vP9OfMjYPnyxovqqROCZPzWWzbUwghSmofEX2T1G2xjMpCdNSWoN2bpntHlw6mSYK5
8NSwIyu6Y2vGgIRERvzBCJdFvyVSajrdKxANgzNblBed+KFJEYaWb229MAPo1inm5GH9+e/9+b+8
R//ZGBcv7fnse5Kn9XwJdSGRxYtED8c3DQ3I0xRKqhD2LpWfnrDrRmRH3RuEGWonCqpfdfPpR/sa
mtYETMeePo+znSovEuFUjb+7pfrw76VebcQAWcmYQXVp/khXG0c5PIPkg0Ic5I8QFpat54cIDJiD
DTNtl8zmSlyo+lxhrCBbiV0HS00/YpCutS4A7Y1K54rbPQ698PqnmMcrKozWKHy5GIsJYPDcBlMW
JSWLYJ2Wh9jcBNJ+Zi5jZd0hhn5qT/DSsCXKtbUQbqrXLCS149lge3hLhJFmfF96lKLzXp1XlROh
O+tsklAoBAF3vFet2pRAJAQYlbQpXfIi+8McQyJRsWFrtt2qyVYpwz2CV6wbD/1alYrWBBGxKhJg
rl2cs4GUR7Ugii0C5mR08hbIxvJFV9lVkQUPZTU76A1Er/+m+OxiWAifmeGG2jL/Q1ktu7N4pf9R
lrce/lUE4+u6Ls7Vpj3nhTxyoJW+LZFIEq/HcqmMOxwWAcmswp1Zg7CIgoVcuJA0Zyll9UItiQ9z
q5Aw7xrJ4U2s9tqsCRek/zyt6Wl+qUVyTe7HMZLa04DFZr1VtWreMQYQyicvQHn1LhXpvJWEuVfZ
UDI9YgkjfdHR8EnqEhqDnm91DGHmDVeDcoqG9S3k4AqrgT37ZYEXwI8WDrNs8OXp5xw56FMHnvgw
HPTsvpX2iuAGABq9NE/ke0bKiLtXnvFU91tCrAJG+OfqeDb35FelHn+2LuyitM37/i2xs4MkOZ75
UDaHCAdjK7kFKF8xMfu+8umi/fJoFU2pqnMhTGVeuE+VraRtyNBJyyUJKlB8sXmA50ttZ0jzvl23
sgPdR9bnHS8ViqzQxTV+eJUeFBDlkqSpOdpsfA+VQ7THq9pbJBHWwJPnoXQ+aPmqKpYZacurajs5
NdwqyK/wNidzb6BAsEAm538B1y9f5twlgRb3SktUB6EMzzBcuujZWNfQapx2mZv22DMAl9ZxspCt
gOLxPrSDxxuv9rX76+siLo7+OlALwddYRG3XJLZo4UofFsm4og6AsjQUd1FKw3jfQyaehsp3s09/
sjK14uBJTD4B69FdYftRbIXZa56/3w4UudrMf13hxeFT96EfKjK7FRthh6vfJHHrI4Blm81hFZ6R
jien3HMB7ZkG1XvmCcMv3iu53NTpWqEHtvMjFy9LhTCd/cbBgFpPms/iTcnl5v77eV6dmX5d7cWR
1AWGnI6FNiFe4dHkLU5tsVnr3lyBDY3tpkoFLkyC5UEFlHtsOLVSmpN7L7vL+w3ByWm9zJBFF/KD
l9/NtN9y+RCntCnEIDphv6xhp5KMJm6gF+rSKjU3JpYa0S8cnHvQUmGFFEcRyRjdkcOaP4V34pMJ
/K45cmjle+g33C7RE2cguU5+a0ntusGbMCQAKX8pGPOGrgJ3HJZmsIqgU0T4pS8Fz51lLpZft8/K
qTy6bBe+Pq6Ls7KJzCbRZ2p76u5hRp65+BYCEq/oOa3XLXw8Bl24CzEJtJRiWTSrJDii+cKodLLN
KCTn1u93dcrxdUEXZ2M4pl7bN+y2aJU/AAsg9cqHjWgswzMGFwctOdU4HxUWNq0ROcROtWfqZoe7
7gOrh/Fsa+Wyw0/V5T/yn/pioRkYrp40Xp+bFJSr4zX8cJEUKoJm6PLFw/ObMp9lvcn191HbVXKa
wWnG52UiygnaIsBbG2hDZOfDVIWfgQQMU7TcQBO7UhbxR3p2FXNx+0f9O8f48aN+WdfFM+yNRjLH
gHWpc6IGjfx3S+IKxoyrKakXmyp1jragSQ/C7OA3/4fG4Wov/PXBXFwTIoHsWjI9mHSY8iE7bq3B
SYErDExhzqTRTLZ/f9rZXR+tZKvfV9g6gozdasmvgT1flqFczhe1sk4iY3oOypEgP6csD2RXLjLv
OAV0dPVS7ZfUdvkv374527wGgX797Iter/f9+FwPzLT8JwUEzofI7FK7FU80Jm4+bD0QQZxM76cA
3vzYCdsiX4mf8evtpBnl+mNQoA4z+2L0dXGApxE5BHkymy7tbOaYAgAfh1V36uC6y8Yywf+X06XY
+Aa/BRY9/X094rw+/tb6B89wxtpKtV0crMhS8uiZJg0a/FtvuPPlT1O6DwqGZJGTjNSf0mpyp703
x8iKimN2qrSDlu68HBnbPtf8/wsN7xryBOONdkSSZFqAiwZwiL1cjEW/O8Ww7XDBYLZi4ggzLytY
gTiLLGef9XDIy6NSQzYW8QaJ81Wh3Jy1qNfAkK8LubjJyzxSh1nPQnD7l2zT3Gntr158KmanHpWn
vA1IRK2XBWdUFL02/WtGYJo1yf6E+2h4Z4Bs9GupePMH6ub2GQ11QrDb2Y6DNz35HHCSfjLhipVL
JpMPMkDF7LUp3BIR2XnXzTZaHVi+/Bjg8eDh/2lq+1redMv2Ft3mihJWpmya/oJv+FMfHKZNRAIV
X1OWHdnc+fWx4ZE3VvOnh1s6WnBuWqJc8zuF8by0PsuEDy5xg8IM1RKX/qeByyvurw8dWVQY6EGd
IzzufJ8rFED1JkhIB9vneNoiqeseCnFTtr9beTWrmFY1oj3paQJit06RrNiC6sTme67ht3bW5l55
P8s2E1n8Mb0PnArDR0vAW7dEflukq0H91SgHBfdZsXfzyP533XENK6EpFkzwPx0f6b+D8K/FpD6M
fR8pWFDK4A6uUv4eq53hL3TxeBZsJIiJdlcjRFT2MfpkbdtHywTg3edQQNHp5JqNM3d73mfCsZEf
ZzhDZfiH7JWbccbTNry4HDQkBAzjyMFUfhiT+VJmNm3bCFwODaEPOCmPS2VSsU3kT9UaP7HQu9G/
Grc+86IoC4ywKv3pM70deyOFiyDN5XCuQnLU5rOXyPsvzs5rt3Eu29ZPRIA53DKKSs522TeEyy4z
ilFMevrzsfqc3mWVUDrYQAPdDfw/RDOsNdecY3wDT6DNvm4w1nKSR2IolDUu+NMH3/RQ0SwMqvcG
VvrSS4KJrZ7WBaPe1fjUP1U79K1bhL4wYzAQpL1mJ9HD/CPDkqp4R9Jb6xfZohlVrgayjzDQraPY
k8q9xGznGWeWZ3qY74VH+YXMRA1Y8RDKagATrhqQR4X9kpPq9t3maGzRth5OrkGcw2vfgZe2jVfi
OqrSnjcnEiqernGWL23k357VWYHRx1Mv6iP3DcSimxI0LK6WNEhgmYu18BAH+CTQjP1iUAPc6tqn
fqnXAwYAkgoiRMJ6zw9I1iBi8NIyft4veGftyReDMjyxqja7w1Mp2mptD0xurHUcDh4LqzuCYkJJ
/CnO176vC4ZV5dvFLO/YHx9YeSyUSVUKEfFGmwLwc9A4AjbM+PgpoBMXLJEi2ZWGzcMe+t1ptCko
MqJO+H+kHnpS4Rw4iUIZAnH/pEjbxtxDeu/wDMSLwyfZNi/TqyC4ZkGcqlcTKN6EUhPmjA7IdtU2
TC15ucy3OXFEYhaOO1IwR+inVHfsqNhOg0XV0q2xKvQ4eBXd4x87WUj135ssFGhtx0q1QJCbCEc6
iRNOy0zUcDZWuhUnT2nX5mGlHJ0mW9EfBnNu8HeBT9IftWSjY1DFgtsi0eVB35ya3cm6qZlIS/OL
jk55ULbs45HgqQRuI+e6U+ikHzECvR3mtTR/CEqYoIHcCr/Em3q24ZEQQ6tVX/yPcfJpzAzjR0pc
I2jAYtcI9xIUMxq7vOqig5A4aX5GNGxGR78dOYcCi0zhujn4dPVHfpNWX8JMn8hm0+1q24jvtGfG
VcN9Ao7FCLTnbJO1+4heh4KD14aCwjKNb+T0zmmwNTYRyW3dKj34Q0ljyI5JSWjlRyu6lbrtJK0z
7mi06/DFtiFyBVpbBR4Ok3rbpY+rwkBQDXpcdoO4+BTimGWjkLRNK5GMzAqzarAXlhwj3Lo17El3
dRDUs9dsTXD2iohV1Z4pg6eb4rSDcM/OaxAOysgCoDM9VV9Q7Dl/JJUnrq691RdKM6zq2BkwNCBL
Ovc0nPLqqMYnxh/JvEdDP7m6Y7zMujsdd2j0NAzUjk57kc/fyd7lFuNKRDlNGg9B6r8KfIMr9UXI
rmpb9AtdCTiJqiZD8JYISz4rqrqD0ER5q5we5Le+BQz3+0s7OLyXkj9tB1JDF+A0qlrd3CqpP6oE
XtxiRMZvXZR8DIl9ZBPD5MnmLpPwlda0/R6Sfj8pK+v+kG1iCQ+8m8BoqJ2stXkSNSojCaEHTaEi
lI5+py9x6njwrGzTHHYlXD+qguh+LEMF5kfDa2ATfFLv4sZTCPV8rbw6drtuXxYOjry872w0laa6
nuJrKMTfB7uzPdQEsAnRURcRtVtn6/Ixr8epK/qZdRnuLN/vkiipSffTsNcSj8ggnW7jk2HgT5bC
XLwZFWa0UfvGh1W1vOgOxNFiFdl5GiRt7coKmS3HcBjuj864UT5loCvKW8+JNXONebiyG0tLvf/X
1UOQw0coyxp/wfeVdFCltq7qGeI1Cha+lypY0nEP450iBot9muYdedGzADBxumZUuUBNQsr+x4+f
zZQqXU45nA78OHlYXgyL9vRW128zE5swXSmN4pIm0N/m6MrLlR6vdc1hso2CQsG5LpaPdZAjKJm1
p4QR+RjSF2mD/8280JRVOuqwuEnvOv8s4ykqtTaV5oca4MEHO8eRwO+wvWUmfwDckXnm5wewxGSn
YOoIU18bybD7d0H5Gwz611MyVLSKsrL0is/O0HF+mKb4mJ04TjDYaB16gvkEYDnzBU/v5H2OZB8m
R8K8xVV9U3SF5yVM6UDXCdiy/sT/ALrlwMgpHsTGL3NWiSOhe6qyutbQvrg3M4GBxClx3+iHfH+j
skTUp6ZITw9xFhrYExkGv+pPA0ixJUURiAZTNpxFiJW4VKUIYA94V27XhWMgtieTGpzgK2ZBZ5+k
mUpNfWzi+SFFc2DJW1laxwidmZYBLKO175VVOJN9Fa8n8fXEaSsSPizzEXPNdI94Fj+lc9CJeNnW
b5ZOVoIDzKS/w4teXjsqXGqiA6ECQ7WENfzt1ToJidgMkjDh4wWU0/p48yE+BYYvbYQ95zmazi9C
f9tar2b/anCiyCwWwbvcfK5a1Rarp8YVfQ1JI7HNKSD1yNViTo4vR3YumU1fIw4wUW/T5/HL3EVP
AOAz5HQZ1vurg6kLZ15QUYohmuYS9nD+oSQnRRGskaVkqsgbHrFf1sbuEFhwQewC2drsGQMFKwlb
1u/D96xRiQfXwmsuWMEUUxfVZagiMw0+f/hx1E1SI0/zg2TudIJ9Z4LSqSXWyxi3rnF4X2tTXpod
fPvFsxZbbNaxMmssY7xn1H5Jg6UdWKbb3ananl3Q8Dq32wIqHRry6mrnmpb54iL+5598tjwInV6a
TIznh8YrHtV3IfPnJ3hlYEdaT1nHjE201fEpueZnuXCS+/PvNs9aag2PO1aWv1vYYEcl9MXVthL6
bZHEHUYRRw7e11aXS6egb795tl8xDz0MhcJuqwbQxQybKt+BNxx8AEhxeLwZEzoVYWlOW+pKC/HS
qO7bb59tV13HQ454wx+0iDOQ6BlROJGgyXKypKnCZXFhOzmsxZkL4nI2XpZuNAGPpHKhJcPvB6Nt
dgm5dSHMLz1zK9SfTNwz1z+CpSY73zD+eCPMs5ptOKn/tygxyX3ACl2y9HlRON4uQaDZjI796pO5
VEn8+ZNnZ7JEPM4Vuuz5wULODwk3RZF9elziNdXHws41j20pv4qDu7jd6GzOhGQhtCLs5vt2cxqN
SpWEbn7A5Ogpfr6RVvrrbN6ilVkiheY94X12pK0yL0Kxuz7+uvr5X6rb/7yCsz98ijVLSI9cweAr
Pptz7gleYvoJ+W9uqW2WPuNAaHdX/DioVz7B352kv57zH3/92WZ70CDhKe1x+RwIVc8/EzgK9DlI
Lg/lYstg7avwIEGw8x+xWEbPrXB/7cFf7Az8+fefNXR6vU50XeTvBxmlHqCpUJU4Ksp84lUcIpR5
+SAXTqvx9siq0Jbu/AMijRFcfwcvDYwQkv7Py3C28R/7QiHYjNvBYT6XWCEOBYURAzQCCGE7jVRH
rnh4XtYrE82VNuwRqVjQaCRUVruIAUXBNHJZtvLnGDvc9Xn/5SeGi5M90qJGEc/W6rwRa12tKt4W
wYdWIDsxfYf8NqqeLfVZdVqkW24LzomhLjtFULbbYbghVyeNIAdfnUxcqpRMsMHLlqmY2HG/fz0J
a3gpZ3pJHm5xWDBcdE4agH2P/T5xlhJER14aOXKoBVrjiMcw/zz+b2DpIEMMakYgrYrJ/Pj7VWg1
yROCri5oCcoE84dQ+GN1G2Wh5ndBGij0mLAgso25AFPF7A1I1oCEjC4QyLtrdcylAuLb1Zx9z1Yd
ywwRtOWeqIh6NvEaSthWcvqwJOXnWmDy77Lo7BP+9nNnj2AaO1UbE36u/dFBKZDJkSUfnb6HnRrO
eE9cWPap56uMALhqs5h1P+rKjt/rxOufM8JIVhJcpZq152D/gmIHzP0njYIlLyukvVLqNtmqDGK+
ot6GQaDgcLqXowBaCiog/DyqB+qBdHBkGNS/Q+ViyxBvhJ1wB1ENcozpZHdiswa00f1MTd9INyTV
FkL475L9kk7n2104W0TQDR3LtOMuwLtggEAcHqqR3skOTv1owvNWMQAuAxwlqOXAGjm93HpWA1ih
sE1/XmH4hyZ+fP33VWkXlvZvV3W+nqTKZJUKL2b+xdhSUreNcsfopkK+cLqBCk7UnoeqVQFek7sa
LFJCY1jtZKBVNt6LvvPyOFjQdQDra4yy9vRi3Oek2Cv2YGs7aZ9p/qQPtmjddKVP+FRWrEFjTxDV
KN3mH6MrNIsnVEaLZt6N5uvY33bFXTR9NjzOcrItV7ji0vs9CP3rfaQRtTBWDMjyZxUWQQqdNEQ8
CcxBvSd6HCDU0Zsrr9MYXj32ui/1m67xp+hpQrVzEJ57ZUOmB0npx19TDYG1hmhJNXYqvEZ5qvOA
jg0JtXieVTrCtVvKdAXnNQRM15p2koniKcymq+qPy98xRCI61hDitHOFrWnQ4xdaE+wUrvewe8t/
HWn1OThuF+SLEBqK++/X5dKoe0mp/O8vnhWIZXZM08IkNxPXPNiLnwsD3TNW2UMayB/6TXzLtL0z
npI9goD1NViveeH89e3Xz1ZRMyvVpFT59ZGXMFDQPrCEQxIExRvh86eZxvWMXr6fXOZwHB6Tr6rY
6Lk7gfP41dzr78cHIUbP4YrVfWHetbV3RFLIpD4ji94/aG6HCUqwe3BK/Sor6FMCLCcXGWfUPiP0
q3Bi8kkDHVk9Z44W0Mlgt8UqYwk6eEyJy9auN7OfrfAdQ/4qfdPytPbmJARauW3JLMk2Y/546G8t
7daqtifZF/J93r1kb2XxIeY39P+uhY2bF79wmpo4QKEKIar8vvWkXTx0TcQGSNgF5WN/DwRkm+7b
x6hYnfRfA+gufVNjBKKMmeFy+pCtaJUxLZdKh1ajJSyURAiS6wSLTFB8qu/V3Qzaqrqn1XiKNlHm
KREimn0zAXLdaJIngsgunUF0Kv5d6d2YXYzhzYeofahtmN3D7hHd8mBTKIEY7QanFDkzgsu+U1ex
mwSMmBotRNlqnRzkytnklky6q5uJoUuNpnbuSPYedjOBdkIYJ8QwO1ArrvfFLtT7GEP/586dvezx
MZ/Koed1m0FnizlKPbssgC8qQbI6YjBRwX1WvqZe3aAvKaSJ72HcrJKw8ne2SjwkXVkmPLPRwX9v
tTR6EQnamuxWX3FnAzbv4WkuIKATim99F2W39fCcUCLTd7Kexi48tn6ceLX41n+Kq970IcNoEOvh
9drXyuPfJtnz9fSPqz03tifS2BbRxHpaYCSTg0VCJUk/JzTSHuT0aFi1hx/yvIbPRA4UrrFA2kGl
koU7doREfmfgIpdbUHWt5UY9tnPiSsOMPFXJ/yjaxaEP844AFDHfHYufx2E3mr5iZ91aiVYjynv6
QP3gn+T9WD5r1VNhbAvQz3n0eu0cJC+b4V9/qEz8Gl+SpFi/sUR/DOXUaNDUKJXLhazOCTDxxPf+
PV3Rf6kQe/Q30bjGvI9EOaMYj9pVPgRW6kjN77GrPIel+eyU5T1Ek6sNkqVk+9elnVUXSX0cZDPn
0lA7ufqX6lSnIOZcoAXRjzL2Sad8uVY7SJdWFvmP23FWO6jGKMzFyG8OvvVBp4KgqZPbD1QEnoZk
fGlXUOS7KdIbX6yDK1vRtYdx1pNiF4+tLOLX1R3b34LYDXDc5M5RWlTYR/G1WWC32YbGoWMqwfHw
fuUCrt3ys3OOmJzKTmyXCwhyJJ+AkJhVP+U0qLV1i391wXBd0xZcOv8RdvDfV1A/60h1IsGgU0K9
tvQfR9PtCTeYbiEjCEaYzBvUvCcqFhwhQY0CXQnT5i2CiZSbKzN7UghSf0r7H3pzB0+YlqqF3sbJ
hBUEpK7/dTQ88XCl7FWWRfL8xVREulYKjXJgBGd3SbDkfugMcblLwoeR+X1zm6Qea5jiT6nfMuRy
DppjkezHKV65ybPnqcAGiDvQhQ0luukPcZXXWBhu1P52EPCUCzUHiFXRE6EQXDsuXoLGWH9c7vla
dph5pKp5Wo5GUZBmu5t8k3q4XuPcG2W/sF6JjLew77qyENgFk2A535pHSK85WnRH+ZRC8u5Vgh2I
Ih1+iVf1LBdGlUSAWYRiiupSwJ6VQLMmR0ZrAbJOEIo4J1z/Mfs03OUg4SukZnVkYxV/Lkf8nEgw
8qqzzbUD3eWb9MdFnJ0flRZfqcLrzzPtdM4G6/Kz9FvQIANWdi95PmT7ofHiaSXwmqFRWwbOiRjm
JNIw5l2ktD97Tn6dUx7ugYKndc4Mx1r9L77PP2/V2bHTiI/HPJO5Vcun0t+3CeiXfGc5xWzrH8z9
Vskaj9e/f/RS8+Pb8zlbh80DvDXpNJcPcmCijHWKdp10Aa3JNN+fOFyWq7n0D1it2zvR7R5omkHq
NqgTBYQbN9dGBRd3LOYVhDgxsjBYHL4Xf2WjVfLBHEv0xYOr4FsiH2ACOACRlqAxydPIkKWbB8jY
bn6oCOkSshkm4rDKXyBwTqSYnNyJfzLfNy//mztlimgZTUkkYPfs8ZiqMJepxKUlISIyqkHe2ddm
nZAfroaw60nSnY9wyu3JXEK6nuKRIua2Tdb17trueWlMa6EW/e+1nD01XD3CVM1ci/4EQWYAJNiN
r0b3ErOz11tgRn2YPENgknpfXSzjIm6emKYbaT+cHB6oSazq3Rh2eu2VOeKkax2bCx1IlTUU9uyi
UOB5LpvhH5XHdMpbdSyOC31xSVinPE8ezIMVtjMev+nuAEMlC0zgrdIrJvvFX94Fc+1K8uyZBV74
7FkCCUzY0+D9+zEaf5/JuDI8wDqouwtY3EMRl3neces6LyGLIBQDREcMce+kLswUPP/w9n2pWbP0
H5KQjODiJr0zwMMLDk3Aetg3v8iFsWfrOe9dxThwonj0zSRhweAvrSdo8fdi+ql0zrHxyHc/ksUC
yTrxjR39IngZveSIP7XBs+gqypD7oRZi02BIpZCSsI9S0tRpgmKp2cUwAId9Vf44GG+nxfl0sJWc
0OmHvucQ0b0Uww3v1pUj84UNcLlBliFKBukN6Mu+PzpFPI3FGLEMZUz8iYpTh10LxCW3LcRlPxOE
UfmIQJwahuC4/ujiHEPiY+17HxYwrFRMu3D7VzmFhRrOCjhNzJs6wHBtuqvzD/16xMmFIoNLNnii
v5cO+byDm7DBnMScRSwL5+cSxvoYGsdNRhk+rqJ6O45hxawFl4hPMh2Gp+SGxxPdLkNP9kivpCWy
EU2ay8FBvD8R9aishmQ9yj9j96oT/ff9+15gYEcgZwxDJO+fop8tcemAnKDT4RmKc1iYwfxlfKAc
IOHLXB+8BnE23IpQ7G/0hnOC8DzmOZs51oViLxm7FDdLSaQnAFloZT2s48+J0/Gme0vXJBGxWVDH
Su8zDCw/q/dl5yvRvsCCXAsP4CxVDuwHegZ6+n5qPuPsvpzek8qDOXLSncS4HcX71PIlYRWXv0G+
o9+Vu5qmFucTkG5HW7yXK+ZoZE68jYYTwfIVN+iuJPX2aqjPhd4NN4o7ZVDfIF44f6pxp+ep1o0H
FAszf5TP8VKXQqV5HXEIcTYbsTAzupNtWX3ujXuzeVWmXRFU12qsCz7K5UI0S7REvC9/iReiUh4t
K1IgUGZrPbCAf2oMdqMBTfNzY22LoxOvP7qPst63p5WQr00+0/DoHIvNUULceNpU86/4qu30wnGG
yzJ0ghZwrLNfnr1IdAoNpZbMw0OTvTTGxjz6LTiTxYd2XKMGRY0u3JQMvyISNlbX/ecXIgZUkXg6
uM9LnSyel3aHKNO6OF7qldynZCk9QkpqNHuWb9XuCDjFLyrwpQI+SOEFusNRv2PRR1KRrxAEI2pU
FdfE3ln5yV0ECMqD+BG7HFVTlWNoQFJujW+nWkeEgF1LXr2wg36/+LOSMJGiWZdLlgwCPNwpZCg1
vqbWVkER18QPQ+01w10krIBnH8IGpdVd8U6faKWlz1K8qobbHrDgFJNL6Mumn42hKD9dW4kvbqJI
jJa2CiIj+bwY6pLcFPolEqH6kvy5dI1mTTA6zjYOz64uIUS7aZTPFlNb6cmw7w9oa5CqJgIHkAfN
QsY/kgTkXKN9qX8fkbh3f1zXWZ+pmDshnQcyLZaJv8xQ4mFsbD9Nwj5H8WlblWvcq4+oPOfP5viq
yCGyTZEpFpze43r+EROpghYB3Ydwq92K+0JyjZSYVs+0HEtx09ozwN9OAc4JA0DS1WDFCzUv179M
+pDGLPn0Zx9OypfetlG19AHmw2ZgnNUB5e44ht6K+d50hScuVXknQJ7FxVqXKWfPhXN07UZekKl8
v5CzGynKtTylUlvi1h+5AlG1BxFC+tQEJ+Su2cvoWoLXPBiotiJjD1vt+vns76bA90s42+3zphKt
8tAsh44oUBetobwwDSo+aBdcdw8wRHLI6tWv1GEXKv3vP3z2AY59rFfRwEPQs7VwDMBY4wfxCh9C
AUTRxUHf2RnSqzvr5yR7lWNR/PR+6qhGSHJkAiUbE0m1yxrKNPtq5+zvKez3qzsr9nVLVNrZqJf2
FFg2aDGOmjL2c+HkGOkj7/hCDY8VxktruI0uyYhtcptkgX4tK/LiOwJmTLHIg9IAMp09oKpUK9My
Sg5od7S7K3GlK36sgSi1Ty+M4jzZz1CwMKammWOF4+d1zP8FQYe6kM7+ewlnj8q0+n6cZXIGWCsr
O6FJqDhdx3DS6UlUkt66D/Ej4WnxhJCWbFWM0Ktxc20bvkAO+n4ZZ8+krYSBXFnuBLBKL4FHerB/
KwkcjDE03jdLXN1VRdVye8+rtT//9rOTlnLoW4HOwdLZJo/u1TLtJkDA705eWjr12/Wj0wXp2Pc/
8+zoZME0TeKIX2wRaNa3GHEshsYcEeyBqpQ/tsWMHF63AV0sTP/8U88alPk4U+iU/DBoamarJcdK
RyRmTbrv5E1XYRn0llPA0RsGJ/lBOoec/TzWHi6T5AWfdigf/CNdkt7pntTGli1S3hBIG/CtmDYF
JmkdpJj3t8LyabswsMR6idUrZQIB3EIL1HBYLwA2T5ZdM9sScFU/L5EeDM7sbHskMkYWAyHyCe7T
o2182kXjjRQRaLrCAdRW/kT9q40ruXPoTVzbiy8WWyabMKfZRUYrne0Zc2PVUj9l3BwDBv/WPNEO
squ32LO8wxZoFIf+TsPfYJNuhSP7Spvm4pb758+f7RSWgIS3b/h5g4CTmdax1LkRc13VYY1kza6Y
ST2QMn7K36LjPaxobQhYxzNfMlkzl/gzYiz9TMGReFcvuWZD4xScOqZNZO4WZPhpRQKuaK0UtJne
lNEM20bHfZZ76TVKxYWpKC/4H7fybEUbpjo6yH3Cd7w2Htqtwe+l6MEAy8HFR/LunPi8FGLTXRFT
mWynJu6hNw5NvC4s9XjNo70Q7fRqIwjrOt4DE4oqZ3zi+UNT7Me7zHrMeDqcKngLlVulYbwf3c/K
iyz5ciTtSpPYICdnnrnwXCnmnT7xdGUrHB4K4WFxwGD9jZ3jaR2nsTNw+FC5y5X8szncJW8jjAGj
v8lvJE6Wx00n3pvST1MAI8r5S7slK3DSGffa48uh26jqTVkyS9QC+KH9z2t9Funqi3G2NleiKJdj
ly5H34MczKe3WEI7soULm7S76riNhNvmuFWlO0kooHrw/Up0F+XSw8qiB0T9BXr3JmSPZePNjd//
SofXBoMHCDw3KoOTsKutVR8c4lBwRvNLCSRxJRSfTbyf8JwZqx5FAp/xRqi8ybjTouV7z34oyuI3
xRIXSrBvDo7Z3x+7lX9UEKLJAvIXi1NUMEfsJfdlHg4oNw5e+37ihS7WxK0yxp5+GtReH2a864wN
T1t8FvD/da5Sv55clpflmGMg7qSjzfSwPKwbcKTkcFqTOxofQrwb9afRCK10NWChrFwtv7NQQhAy
I9gsWin/1hoMeHb6WfR+Tv3BbTFDyDdWg2fvADdo2U7k7FHkc1Fh5hpMInPl/aQ1div+UCbsUfho
Uouji255VrQ6TetB/NHb0bUS4C/zKvgTYqyxrbLu4As9l4RFSZsVkFrFB8MIyZA7geMkyeMLxxt2
syNx0OQ0PXLe4tDv5ALBZRuIrTJdtAZAJ2luh8/8FWqieVwSG66PeM6PA+eXd7ZFDqWaK6rJ5amB
WAaQUKXInkpbxEG9IA91k40iEMnRfsy+9JsmLFbVTftEKhOAZKl5qqSfebwd1af0Zlx1G+k1exom
MoSu1g/Ldfy5lf++Tg1Nv4H4kd7L2bqTzcc5UadZXLAHKeRDJdDaHdogX3BicbPMRjRpJ5VuYhHl
e1Wr/JeeimatqBMtjyJ3cW39di390RIVM1LDDqpsPkggfbfgOl5MD69hB7mGRlvH9LM97nVG3rWH
7MtgtXtGKqb76Yf6cyY5cXPNv/qXjew/V0RbA7EhGXHn5IHYKuM5TQfzQbkpt9KNURIx3uzH55Lk
rM9aCyk54mmJMcNOxqme4cg8ARsIUdTWh8d2vG1bkHNoWZy2c/oGX96LkfonDUKSh5SoJO2S1DgN
p6NNHPWhW6asxT7ZaNDxjmRqf1XxtoEMZ09P2Zv+ErEevPWsM/SoHkjwGInPfehFW1MfrCGE+SkJ
9szVRRjSTvcDxuBr2t3zw9DvG0JHhf9oF1r8cU3HfW5y66H8Mc+ONe9TtAi8FrjUb+K7GbvlvthY
NfZjN0fGzMLwo4ls+QDknkBSVCdWuhmuoSuNa1d19n2NQx0105BYyDqKMKfjBaYjLFhGb5oR0UFA
Ta4SyVJQoBIwlctBlJANm37FNFVO4PCckvAvcnZ70MTYZ6kk3RpDLnNAsq2npwaSml8Q5WfXRE0d
WWQdU3NPgpOAMF9rGzKjnWIj3U335DkcjUVFNzYunJyU+OQ+qFDOnFCFRowUbufoXaxe5eT+mK+O
qFPd/qGpF/BV7lQP+QNL5ZVj5O9BwveP+j9NsP/3yM6q5U5v87mSY+uhF7apcmfQWDBX6E4mVsNP
WJeyFNRhvtFpSxOYgJcPZq4n/JIFP8MAsmpMNPj1RoNNY6vRLmkcwBAM/6JbYm2l0aVM0gQvfz34
/ZGkPFv4FLZkhmm1re+7n/EDyaEbSNNCeHjpmWQ6xBmeqD6nQLkifPzr9LPIgUWNZgUeGihzv0Ut
fywfeZRLZj2IAEA8YmWw19MWCtrVfNNtsxXcLhLf7v89KgE3cL5inv3meXFRj7IipAb5OoHxkHdo
OysyF5nObFF8QkeaPIvcMWtfsKBPD+b0pt9BDhcPbpc6wkf+Dh8ADl5KYNW06Rg9o25t+4CM4h4T
Gv8UPW8Lkn3ABwYIKikXcZwI1e9rutFGW0TmmNs1qbhZmJz28XE7tC6n8ZSMeQvkt30yCU36InsN
kCsZWEb9WJY3+L8P+eowPEntaugDZdx0gAxk60E53Z7MQIs5a3R2YoZodmsCmiBd+X11e2xDpUB8
W93G+WrO11K0NgqnkteQRg378AVzGs3ZKN9F+LOF5D45Ihz8an9kYYYQTa5uK+oG0ynnl/50AwVc
z0KJ4Cld35ziILkVrEU7G8c/0n6rK49QUUAUuhpElzasu5UUB2Oyg/aSpW6U7KZ5cxAOrKp3BhzU
ARs3JuzG0b8S1anjQDVcQNgTfz2wHhPd2l6zQpBGUhQWXWBSs+P17n+1D8VEO8XXut3Y+N178dkH
TGqqNdwtbUPSGTmMgh1wOIjrnXL8HEQ2RBs+SHC4SZ5yGocrRGorFKVxH/xnHK4YWK7bNckjABUL
ylzBzYU7qQgba2UM9xnqjsj8acnrOtm17YeEJx+4Shks6o3KH54Oo3/kS1x3N+PgDPIOREhsBTo3
OkxW1nPDtC2HJSe6UvNMASN3GOgXaleDrvc9ezae5h9dOO04YQ2B+YMZBympnjqstPvuVcEnvh3u
ELXiPR1ONpbBNAq0jhl2MIjcGT+FN/YBDcWb3cbV9ksacZ/aJw9FZkOUCpN+eAKJl4ZQvl5j1Y4e
KayYL0cHv+A4YdnDc7aquPxiJXAmSIi1xsaP6p28ltEtTvwVp5nD+aPoN5/5I3o27c4IpmeLCNXE
MQGp1ESmkKjhdpYt7JgiEr92TzMpIBLEr0JEZmLsoQUiyWpaR6vMgKpC4zR9PD2f3mXwGhqZJj4w
EJYvWYKm4Ii+uAXy+p6AcBo23Y/2K30sxVVRMMXnAXs1W0Fv8931EX4FO+fJp0S4qtlTV9nK24hA
tA+K8akECqf5Bz7veaXcqR8tZPc4MMgjOHg6ZQChhDQh3k/v8e3MQvcRAwl5pucjxHfFfhb8+vnw
2N3mtwfO7vKWW8X+cNBXeVg/WzvpLQ9nrv7VnF7UhpNUcycXzEFdbcdDFloCubk8+QdsAemLiE/e
OCt7sU5hxrcmWzdA/qz5Zjt8GflLNW0EIBvb2T3enZ4MTmmB7mceHJDFCpD8urYIWucClvN196zr
pMqCfmp40I8MB5+LfMs3e2yhigTGxOrRhlTjZrddOu/o8tP3FFAyhNpTAqUWZU3Cf3MuA7zD5tRZ
oqPDBZWCY/6WMYrUuh84vLM+YFenz1N/Nmtpdczv5HTDV45jSF8t74X4Ae0UDVTNmf0Zu7rfhSbU
fjko3gs+f6QixVqdfYx/9lHzW6wyiZe881YSK378Kt/x7g/PzeGthq2RMJGqkMifPEJLegFsw08O
v6Sr9qj7v/SPcbCrxM2rm4jAdzOk9y2ThucbX7zxjGowLev1umKW+vnvzUb+6xTBXiNRmTNIUiWd
eRt70R/7m2JWilm0Q/F49Jtna4EX2skH3YzMNt14l3ypy6uYfRFqgniZ6QHBEy9zvjOuqQT/wsYt
D1wyFY2cHtOCq3LW6Rk0IY4SsS8e9fyr9Vn81bdi226jdb6pH3AR5M50L0r2yXA4XOYsSYebPDx5
hWeFA6tGYIzB6crN+euU//uaUHwAegGISfbL95szx4Z0zAyuifIFcrtOPt+m0Wx1V1o3+B6qCoba
ZFfdR62HGR4GQs7Th1J4hQmG/VVR3ixwCwcUDPFuIcGUgzvAqGiKmi3wLu92muXV1nYsthqaSCwO
4K6HYGw9PJvW60HYXOtbmOdt1fM/6Oxp14cyPYBkKh5HcT1ZN6fhRRJ9YYN8WLztRmh8ie5YsuAq
iubWqWeOqRuPP/PmV1zx2QB1SXhfLePuwNqvuwXahP1gvbTRS0mUvAi1TuhktzveAUDLrAfTjkid
rhzRfmDrmIudMK5L617+yeDsEN/P8vZ3V9UdoAaYxBp42hJJQ2Zt/yng39E2crdmvRQCECjyRuXY
n9mZV9B0q5+m9xLws4uLGGkHnaFiaa1Z7XPX3oGa8jBYlHz07//+Wv4y3f7n/hnwITDVL6mi318I
RSsMrR0l7p8zZVsaAEiSeggbm1TxMwLD9CU+uxqCnOJh0SJTs/77Cv7SXJxfwVltKGlWqvXWqXic
y/3o0ecprAASlMo0pj35Js7D9Jg6B3lN0VYfnGqZoQDHMVGP4cI8LD2MfXXCkY5mgyMJEpsXHtZR
3DHd0SCQyv8fjti/hIDnF332HWEJNeq4FX/fNq5hnVdBnDzGNEQ1P0UrwaMVrCemwoqylRuHs5/K
/XSzlGyghnal/CjGQa37SvcpEttYDIQ6YG3ufmX5pjGu3OLfSpBvZxtWItYh09BQUcm0TL8/5E6Y
6v9D2nntuI112/qJCDCHWzEoh1Kpgn1DVHAxRzE//fnoDZzjVhkWsM/fwA+33d1iUeRaa845xjeS
JMeAAWnUzw8qpwX8V+qvejpYxqoWT6b+OtoajJ3yhJaJFL5p9EThJEHjYVpUO1PTwy9emhtlN1bE
CNv1SsjAZDvRpUXEsDT2PaydL9g1/iatSDW2LevAvhtB80BIUpDmPbLfmiUtrxUv1FAeysmu2C/y
5YDPK+MUgGx6k59h3jzds8/8Ngr/5+fH6WWoOv8vqn+Ll5aESVMUKTrr+3xdHGbQKbGQZBDZEhmM
gXMv00f/tirNH6hBKoQrYpnfGiJRrIZl2BjROV1br5Hodpf2LXvG/EYpIE0HtKOAqgV5UUgrZKyG
9NEMp6u/i1iTJkE4Wmq9CPLNxPyEXJoQ0z3LbjxDdxJ6xGtZWim+V0Cregp+1i/lVn5Uj+aRc+RA
ka6GS41m9JACCgTDQHM07c9icEr8j3HaltGrBlDIqE/qRCnAvwJ3Vj5F2Nj0q1NKx+FQ36W3fxuU
mzf342aVDnW/U6aS+6EczQfcQVCvVCx/nE2+VDdCUaXnHkDdGh4XEYHPBFG65vZ+lvO34cvtddwU
+f2Ul6IWch0yDmAeQwSOHfbpet0dcaHmO6Cp4t5ckAKQePdGL9+X2vkmzAcS6IEzGedmqSVacgql
OIyhZa2sZpMAC2pRIbm55WUYIz2ZUCTS8RYJbLDW7cp3gpvgHfx7uf02Bv59C/64ipu1YNCyKQma
KD531VqES+lqfLiDvg21hXSArjWqRPcyHYQqRgGVMLNX7hHnvo0mby/iZvkM2rSoBZ1bARqNcy/+
Nf35d9+ZziCTMCzcCw6mDbQx+94ADlkRq9231cCgWWma+l9UWElpZVN5TaMzB58oeWzofSSbasK0
8pbBWB/MadVIkxPKgj3p2T6WiGHQ10wLAUDFo+fHL7q0wS4m5wyLsRLUIVOg3bUsvWvxqSEvhg9X
8RgTgCaQ+LMhVC+8ruBBXeUN6XpZFbMIE4ZGvyvzD0V7FiaSHT60XHRNCqzXFttYJq7D1Fzk0dkc
Skf3X8yCw4PfeJAoaq5B9VQ2RpA/NSW0T9GgSIsmIBTVrj9itIDTuimOIj2D6hJJ+6mrFgVAtNFH
/savNfWXaWb2YHGel05B9y4PT2m4BGjVRE4h2kj/R/w6yOwZWzGqJU8h147ly/CgFade2EhX1MEL
wuEzaRHpfJqDFnUqvBKKbLIUetdK11QIVMfTViu3irIJsZBFIMOC6bFTfnQA6cK9KZ566oTqkvqH
VjtPtH/Sx7j4JG1wPe2vF2EEuL3LKrCpCwLszEv0BPXByQ/Kkr5hB/T4IRb35Zua7KhIhfLZ9zcq
tyNgQBUXW1GHQErLpPxM+I029VR5FwFIzpchbYX8i3Ofz7fNHzWb+KB9DRYWEhRlQza3C2A3y8NL
a6z4D5NY9Wpor+i3qKPCB9pXprgoN1W4VBiG0NBzo8jBVE3q5YD8cymQFE/LJuzfMhN5JaKOJ0pN
/4Pkb0p1VGvUpTPZjRm3wzFvTD0MH/VIHtciopdEqYoBmATzhkUKSYLv0kjEgYnN0kid4as8dD8J
bif2SaAzSrUnuL45LpTs66p9ZOsgfirknY/HuEK8+lRmSwYqn81WyOg6Rza4ctGbZUjRY22bHn7E
g3+kqwDN17I5TaEGHTajR1Sw7lSkUXY4fW3+nrbmq34cUkfV178Taip/rzzU2izIir+McS8orzQP
EpJlv+hQGPvyOaFVcKnrRbQmI43BYeEmO7jdCTXZMYLDJHMs0FLXXxkPBeLLwGVClmGGKRxVWObd
pyngQH1pi6ehcPBXJvu+8OjRdPSLlWrJQLqr6FlvagS36V6BVpemDxLz2sF3EprLSb9S0v0cqlKh
8jSQlITKU691nsj4D3CzjX7VT9zsp4Qc+1F2jYJEWgK2bZhf6aHfKc8pWFHLLn6wFg0uBFBGe3DT
pKe62iW1W4drvfdmtjQiOpqIuMitAxhDU3LMVyCIqmqP1TErF0Jkh+p2qHbXhjDthUqH1Xcq5a1j
Etjzc9WPgvks5ivJcEN1kTwqFezaxRy//CJ89gyYlfU495eaH6M/sFhedJB7NVHkfo65yWaPICp0
bAl223aNk46vNI97TpPR4d97x/ej+ryDmRJjDYP0q29C0TAKLaWtWTmz8jlmsCUMqjer8mu2q2oT
INtWOyy0kNxOBn0U+v+n0uWtHFzuRrkqWEUV3tVlT+MZCD9TWuXBUi+i/0BoWbq3GAN4/5+XPG8G
f3QDij6akkjNonPthNWlXDf9Mglect3t8yXQ2chJBQfv2HBJhX3N80r3GDi2TS8/tn3J8REs/6ZS
ZCxc0OcjV4F3rYAFsi5Ul5R//77ev2/PlonFiRHfd75wV9cwh9U4PkMoVYkhdPERlCVU/EMSLxtW
ZPT66z71yGWw8Qo3eC9tX77jXfsmav29P/9xFTd3bRymwVA1rqIj1SxAJ5O9F5PbpJ5gLnHkjgkj
veXVsOkt66U3FJiRV6YTZmssRhzvNe3Sa59hvhErVxBfr9aDma9FktnvqFn+erdM3GA60HMEmMbN
eS6LRi1QIdKdWbAVO5KOVug04qH0LGHLrQsYVdMyNuibabu43pVAL9J7gc3afHi9PU/8eRE3cicz
9lXACglbteXqnGqdojoVrHXZi0hBWNPdpTI1D2Oy4p1w8pNK7C/eIxPYJ09YOxz6dp92wUIudmr/
kIEsVdXHkD4nyZNNtcHCf0UelNnC07x4RudGcK+tzT6TCi9pdRivF3ay5FhYDyP4U1PPyGGLqSUx
S8hvBTcCpGa6D+/+3PNJ8V8/943Bse5UXQszXq3ylfau7BB7zzyDMrFXLypOZ2t9lVacOALayOCw
BkeWvSx775ujNTo4oHmUNVexe+r8AVi7Uxj7DrxyYQeCkzXrCe1f8UOxXqATwN6ITrm218o1pVvr
TCQu2PmBrdlCKnCxhnX9G/F/7XDzj2huVurdSMn5TPrtx8UBbeCAlnXxVuw7qamRyzrPGtgcJgro
S3qnwIQ0p2a4E/S58qBwDksW4l3w4l/rFuz4VK+iCaL5d2nxxyoWdLk+mhG3Wjny4xkf3VrC06ew
UZ7miIN2rT03P+OHe+/X9zYHC/6fn3vzaE+jKTWGwc/ME/ylY23Ot43qxrvJmxzCc17gIAR4e6rF
r/xdR4T/qf9QnVDzdEYqFPUneMAzNNtwobjfa6jjlfvbN/LHXbl5AEM/FPw84a5kXy1hvgyh97lm
qxtiMH+FvjOl+w5Dfud1/o8sOeFiHbCxyeWOnB3kiHl67LR1Neyr9mdiMLeJVto2JW5JeQc8rpib
gZ8LIN1qkG3lHWLjWdmbNOGHF5oWnOdqfUEDJ+c1NrZFRjm+mOaq/cj4SLXmKsrYTG+CvNQyh8MO
ExBGOsjAO32eovT0snDDi4RE0rmCjFS55vUxObbEfec6R6MnhTEXR5exWI1m7ZgdQakQnvXCq+pl
uh96m8kL0XfqYyGQC8i0vd9zMB1+1K9yaCfP0jF5BxLhA8+BOHW6lzyrzM3rb2/DnKiEYYpo11sp
kdCKsRm3ZcQOEZ4ADa0C1ckkNk8R8yvEXvGlD1e5H7lkreGWwjUIrdfr62UOafMwFDtygdL6iRcW
tg/ODeFkuqpyZ3/43oLn+bVErpFTCwSQW4BvXybyrNCIzr3NdLfLvAEBwSgWrsgYLtwI9aN86rtt
Ua+m3gmNrcS3ZEegxBgGBqdQP0jBo0bJgUnTTp+K7b83+9++i9ub+Ofl3bxeWTfGKXDH+fUa4LsH
IlAzspdosWXZy2C9a/4xrddZ+9aKy2YW8V6dqdqgM1J/EuXbjTtjIGJ4LzFlttNym43bgPx65IzY
jot67+u/hOtzDJzPj89BBTA2oNUwfXTaQYvd8V5rQfkuLbBkBGYzcUzVpLnPwUPzxzJlxaXStaGZ
nCvYoBUojnUgb6BbTcIGKQmrZtlvu5a13B4mL9Y0iN2HkHms/64b4yqwfO9naEi2KfYHcVAWGUNW
pVq1tHDVgN+eWjuUQifW57igHv8d5gr4553P4ZeFyIrfBfFQXy9WfJbSneg2F/kLjUu3Gy7Wi9IQ
mWhHS/NT/FQepi9qvOSifcl0/2E4Xr2rhgt/1f9Q66NmHORuG7dP+VV3rkSeRcgJImM90rCkeOmB
CLCr4drCZEQ16BrjguWuPDcPGWdhnGORcqyu1LQLpAFmc54++GWGuFbE8b/IGf9+oL7NcYdj+ozJ
SGfwt5AejRYe1EL/2YP+8Peluaw/VOBSnEMtR2DWYu44jPKzyxms6YXWrbNxJxDpoDmiRfgeQ/xD
iQ+eUQETf/Goyw770e95KLYZIAODXTG+pV37pkUbIlyu2KGJ74OwLzuy9RSFy7C25atjKZsGEzcv
zfSiM8IjGZtROEx9Sh5lD+2aH8u1so+qXyKSHLozf1wYyyr3omjZTtvW+IzVB42BH/ONaiXy73e7
lJMPPQANITYU9JWB0SjHUYxSs0b55GtfpQjwhmrr2i1regMQ4MOzQrr5VHxMzVPPTtNHtENHBzcy
/kv/k4nNID110XGMl0N7yiU7ml51Y6ehHiRStfAS3a5YSqsFmnAiOYJWQ1B+fcBc1icL6Z1kHhZ4
H17hE+x1lGZZv9delNhDcqiQGtjtYUA3JRP6U1LaU38w2nqRm3tJI75+NSqMz4+9eRLQhLzJV09A
zkLy5SMXKrMJCnsqNhJLunJbY2sQD1c4GeYZMXpc/5KEwyT9NOj1jesoehcBumk7yzcRTk0O0ver
bE8MjpRtVM4ydEN1eEyq6az6iifCtyKLnHwDYVGK/MePYvNLMys7IYeV2JvcHksCW76U7E1FQibG
r8H72H2EJbv3iBTO1g3PatfBvUrLuJ1vW1i5QGlrhoSyaI6T+O/LP/pNagaTkJzr1+qL+UKNHLth
ldn42UadnsRiqcJW4xYKXsMIjLeAsQDBDsIiDc6MOy0Zo6PdbpLSLT+Mx0reCB/iGzkupLAP6/A1
lW38t0SxxxyB6rYHa4dZBs5iNcEensJVlLwXA1FbX6q/ApdNj8iERAK6+2H00Hisxsf0IU2WnW4L
/dqX3zMTWQ0u/2SZwV2KDDw54JO3Urf3JTclKLwO2LGxJ5vhaCvNMYg4QPB02MHLv/cB5baCuL11
Nz1ZSwpSOZaj9Kw8ah9X1HNqNUdJtQ9R59Q5fPsFosiJi7RDr8QLQZrYpnTpJVVOYReb0PlI1iap
PKdK2zXNsxYwy1lwmHgp3rN7e9a3UxcblmYxzwbFqUrkod0s8loqhaGoidNZ6raN4BnNMqXno34S
AEYCUM+5HEEXpX2DrselmSgjmtcJW7erX9HGMrDuOY1vj5+1y8Rn7kM5hoNiFAwmbIF49TbZs+Rj
pyWbgNKp2hfrFg8sRdDKOibPxg689QPBuYytViYZrW8IY0a7SL2RYJCfCukA1xOWUGF8n4rNKGiO
jwJfY0H2v9LqpePZ6WNXuB5AoBU0WhRlbTpa82VIb1cskTB81AWDluaFn49QpmiOLxiMhQil4n0W
NK6npVo+8Il94BQtrC5vQrw2Ydpn9GfLP8S1lbrhu/w41N54gm0fSd5Eoy1fCPEjclzEKug11K5E
5vHLaD6tCh2oTzDJprU2izBa+0wOH4SvJsW8aIsdEjEYMTBGyDFZJg0hBOucqjIK3SlzU57LfCOp
+zK+CMNuErayvG2SY1xtkmRZjEsoVAb1YBBujNJFEnxlQcAjU+DzOpX6Ji3QU8Ufgo+tO3vFpZqS
hVoQUMB0mr5kHjid/NSIdHI/6LNJ0WXsWM73koTe+JcQelRiY3JoIk+fp+ebqYK4OsM1VMY7rFlh
uYhF8GdRa0vZQpDcpPT04lw1P1t1EQSPes93QZtuZijyKVEPCLSzJzNyop8lYiTgiANfLjYZmz4o
iLkmWIBAaLsfDBLlS4UOLvNQ68cH8/HqiV7h5bB9ijM9zoVPL/Ga7gPd9IxyEbxXtac8GhfVtwsu
S2OdyNdhgt98bmOzjemdzWsjh1s0ppNTqMeruEgpSwXakdQQbt3R5PVithTUXuo+oOWtbwaWYKIh
YPGVJE2vBYxc7Dzo1pEtgYf2eEITW0ctgQahcVR5hazXTB5CkGD6flKdIF+nhFR16xnsFS86wzXx
/QykQqxo+0F3a3rbpIkhP5nFKsL4NL0qwopPMsgtpZMYdF89gDlBWBTH9tQwGQ/dRt5bJq3KhU6P
2nSLxBazBylxdVo5JImrjo6LBY55L7l8UjO+au1e0Hc5Gj6oys3WZ1E8RC8mBo/wiUlVgAtIrL2W
U4WrgzpQP1KYX4wyO5z+HFKS7Jd1pWEp7Rr5E/mFMJwqedWIz4G/TWMX4WWbfbYUIVL2pggEXwiv
XXNlsnBAdcBDoS2si1zUyGDcrnyil2meJTa7/NUEjR9vi/br2j2LtEL6mKpb3RezNYEWwUzoq3ze
bMcUn+5CS79V3KxyuigTNKcBHdHFb+KdtjfHq6lO5xFVfbOWW6cWZ8UOmpZN6D6argIklJXr3zuB
dFvS/v5YRdRFIBQwOm+1/WkuRFVx5WPpLc917BIY1FLCSIJi+C5t71v77PbTbuoPyxwNfMN8mkLI
9wAPNt2RQbHEfOPOKWGRPfIgu7k7h2fd+UG/b3nc31kaBahIl8El//e0kEh6ambVNJ3hfrTLSYKv
PrpXAlRt0o+zde8xm5qzD/rpftfwtnE1/9iSigtVNUwgg7ednERRKAwbzlNz5IZhcgrZaNkaWR2n
deY5/pWZp64uW+1Ocxd99U3VfPvJN31VtQ8E1ALlRD2K8w4Sc8VoADWLuR7OCvE51QL4j6auc7p/
XbanwbJXLyPKtRNxeun0UbQo6mzgkjlFCXzE64nV9ULc5DEcFgwqUAzRfmC9hDTLKl+70UamctD2
wOn04LOIGRCcrO5T5N+boGEcxx8t4N34EqgH9j4uobPm7S5Yz4srfGagryNEssbRLwGVz2v+Jph2
79HQoVkfH4i5gw/Gr1uFYdpmKpeivpua05DsNXp82JwNN4aslJ98BWSoO1MOJ8m99nb4QueCTK+9
eAJ9AxDNOIsnZnrWg/IlPMRkh3PwYxn/UUBR0eya5dAe9wzpnemrJhEMuedT/s7NUGJ7MhbJk6At
I6ZxRGMIi2A5AaKz+T5jSBpuD925Z39GaREtrU+LEaatzrA8hhJuRF3IiOULUXbh5vuqsacntstT
8KWf2QOqFZmYuAc/xo28T94tZZGqCPzhCzxeX6R8p7ZebIHJXbcJo6aHatixO7DuCV5SbNJulRu7
JHlom1MeHcrBi1hJdfB0Tjm+MqxNunYBqUBoV2ACRdEFhSJQ7Ja2/pMjEUZF9pNCm0PO2LoId4Eq
6gTJQ07UYVh48nJG/LXDTmr3CUtqsQvqwRE4XdXxobkCAbg3uFdum6C3D/DNIT8xcymSJ14dlHN0
uidHMRcXSbABHqmoCGwrWJq/MGyF3sc6Ijxc2GQAVrWD/oONELllYAevtGAQp/t2RYJFvyfchJ1U
Fe3/xQLz50t+c6a+6kKudx1XOqP7h7XwzoEeSCJSE7IEHujpnHHncVGcD/J7Q6d7d2n+8z/6IFrX
qUHB6ob8J0KGa4+/wld/g7IKARUvj7jIwNGq88NqHHwPjbZbHvrLCFuzWlyP1Sk6WT+Leemdsa9z
LBkT58hrxfe7+829pXBepv+40kzR8tqyuFLCxr2Z1xCMeEE6vqvshDnLttZFdacp9038cfsM3Qxt
hGaS5MScv5mPycsv0Wr+XNPJXgnSeBOWKaa5652q5Zso+Pdn0jdH8UrIoaXcPLeDZQ1SmCXTGeCV
jPG6OsxjlQfo3pUKZ82b6MQc1GMUgDNEntwd6p/yuMtJVtKOwWO1uvNwzh/3Z+Pv9nJuHk5BkHI/
LdP54WS+FtvSInCv0YG1m2LiuSSRq01e//2Z38yft59581AWlVzICMyms/hACxwCyGLoPZGD4KF/
A6eoaG7T2dY7PIwf8Yv5aKruKFF9nszKUdCfk+H6MWt9fXy5wiqMnu9c3t+eRNVAnUi0EyCg21Fe
b41ZXunxvDWGwB0Hp/68/qQU7nhjiSsl4fGzsRz1kSfzEtiKiwM5ZJ4ESrHFhbYy1tL631f017MY
AxcDrbSsmSS+/vfdaGR/7HHMTnRnNc8giM7GqnuYFQA1yo1t/vHvz/uGQZq/oD8/7+ZdnK5aJbcZ
nzfTcMhTSpGF+TQstVOtv6kT08Ph03xK16qNb/K65NEFre36MZpjNLvs9SHpu8zFdK8iJazwJuMl
8SyOx28CjWVaVs2ib+98bd8mRLcXffMy12CjxDDmorvxMHmiG2RM6CDVqfuxf8DPZDrRW73WdhXX
Ox7RPYa8XnLsYVa1w1X7yAkPJ5q4Qwp6Z52R/3bY+vN+3pxuRZEB5VhxaVri6Uue+NSdU9ZGHOtz
Vlli0wa2AZ3lgMslt++98X+3vv55DTfNkryyMr9IuYaZrygNW5WS9TCs8vZXh+VGIyr0ncTDe5xS
GLN/WWDwJ2uWjNGbAfnN8bqRNa0tIj63eZ3Ll+vSOsMP1Kazdd121iUhq3G84onoSWLcleL5ysQ4
C1fVMk+OYvLMmMRRRyZgm1KlSJ52Wbq9DivVOPk9wSmw7BSBnkff0N3Za6Jjlp6fPGfXpwRXX2Nu
xGAtB2u/9Mp6oxY28wnLSzA2TDt1fChlUkk7R+qRsdHFvGA186MvUeRoqLt69qGOxSKKVsHcW716
YbWyQL4q7bYs18a0m6TzBJ2M5mug0+Dzhs+yXzJx4u9S7JXVztLWBtK1JrtI49dEOdsUKv0S43y9
WrArIDGijolouRNVuW/8JWrasrPpavfEMyNf8WprLYNdz11t9PryF4kQqUYUxECi7DnulvxNQ1c8
QzrmSYQbI85fy7j/jqTihLoLD5lQNKI96NcVezNHKu0TjcqfSRf6F7K4zXGiZa5v7Yt67VdO+tWh
1VnQf1gik6JlXEd2ARAIvhlJryjUEHkhj+Y3kQLLy+AzzuffQ3xoktpOPz87RR1/uDB8V3ho3qCn
PLXGh5KRjycepwGSKPRZmtE+LkhqBwdRxsiEPdup8skkRz1VYQ30B2F8EBJXLV7767L6ob7An2gr
VzJOYCULfTnEn21C8MPzpGyb6CukAyBiznrE7qb09Gho65VsEv00Lfug2gfpkVUogwVdxsnXNdwF
TH9gDiLLO2ZISn/JzYqha6S9jbEnEs0aG0AGAcMgaLsmNI6CF0lnOMSpHxe5ivuhEj8S4cdQveUM
MoKdXC+1ZDnl79F1Kekv+tUmo5logX4rUjBFxqbzn0PE9Fisr1ICsWKpCGe9cGT6yyr/xBA/Z+q6
eLk31Pvm85pXRLI1RJB6TB6x/vx325CtJE2qtBPP6p55ROaQGhJlGKDnrXZp8MvsgEneq8MlPTaA
JS1sDZQE4loNsbL9yHn48aXvMQotQadsws/sENH49XGpruR8STgMHoM5QCfGxrrurEVwICIZWkJ9
avemvNWYZLiSg5WjuXQXbVUslYPwnDVL1NWZerbqXVo+Kuqr0T5lymcmnvzqImZena060WVKgZwR
EQOdtBbHybBh8Jb+lAY7C3f5T3p/tFYxqApHk8yJNaMY4sUlR//gObwS7E2l9DQ8ca6msyjeGzF8
my/e3FrrhgFOIuW1aEtAKSSnohkGPA2BBJAppB7kBsPLzA1NB/glbms8/Ht3/iaJ+p/PBoWIaFhH
i3BzGqhGuZUnI2X1kVBLO8T2Ggnit1nSM42fKAuHjG+JAYy2mVkikw+kyNHwFLYig1dDo4n4kFcL
UV9GJGS1C1lb0jX890X+PiTdnitnpJiElQdU9i2ZoowmvyxpvJzJlA7pugoeJuToK8eZ+6Z8qOI6
1881jpTeIQ87eRMhKwVuBDFCfS4vKaPLXfQi79uv/CJOLvbr/NSfr8PCfAusV6j/4Q/1DeY2yC4r
YzJV0dZFgIqx3bnuMcnaM5RD4IlvXA00i9mtzOvr9ZqRo7cbQwNq0AXNXzRuJeUicdg/SPv2MV3V
h+vJ3KY/xfep/gl2uaLnYDnj3YpQnDf873dHwQWDHwYp/s2mGDa5VEdFKJ37DY1N/yfTVkPCd0z2
9tZAj3hdGxhXE3EttUuE2pWEWmx80SJEVcWhl380w1YyVmGwrIL9KG3GbBmGZ7YtwrzjJfncL+2W
gW3ZA1aaOVIBCckQKD7ozW7jHYMHkr2tFAacFi2I8o61pw4IGEtu/CHpmzyBmzDu5IAm+KOfvCeY
ZBkhWoWrP1oPAq1koqFmlalDfzxU1kG0rY3HgMjrbhvmS91YpfIS5FCMGvQjI1FsXEo8bv7aCB+i
Zk8EcWJ96MF2yB16HCbtD4rh7aBdRITfwbbGiwT6YdG4/sX35KPwUB74T4mr6k4p9g0WMr9IBmI9
RSTF0/oWS2xKUxO2V0k8E0nWbxiLD6/il/o1kQd8pVjeDQEDYEcMaQmb6wqtDKvt3FFvPvIdEgIf
/ZNXbfLugL6bJlH10Ux7zJwZrejQ6UfmQB6LkcL2/WXlyDywflso8eg4eOEzgjvmKOOr2GyEn9pP
ZUmi+Sp5VdlgaUqYI2e0TU01SjYS6k4if6tjdKTZzzGier9XYci3cMD/uRUGki5VFskJuDk8J50p
tno9ilQY9UXOng145PCFBRrNnd2+Fut+LT3lP0tafu02qN3uKbpfi/6t8ELV9n8v4uaYbEpBUOYi
F0HjcJlS7i384RJ6hs1gbemjS+IytvcaD9r8o92+iwRTzxwKBUfarX4ok/w0E/OGTzWWYuqUuD6y
H9HAtm7Ly8nTv6A9MSrCbYq4cZm2G/VZpuKD1l56McjP2APVVT5WT2JEe7QvUNzbya/2h4Tikvhk
kwrS0/QFyh3aKtlxfI83CDzOqD7iZGWApepf0rdwpTzl0UY1me/ZvKuB6MAiQFs1/Pj3wvzXWgTT
Lb1mnYkCiw+3448+yxgZQSbIQKGD2bq4FmMwmWzpMt1fEPlw31sBgx0SjVjaY1pISVx164FOCOvh
Pc/sN1XU/NjB55uTs/ACEn7934sJGD20PunEdB9MSjQ833bbIWiBbNJpy6TwoDJMsFZJ1Fkm7Wvs
o31XmEHQMZHIK2jA6IELbx+gwv77Nv2tP44xR57DApGXQ4b975UNiiqKYcBsuZ7znFu8lOEerEeL
PRE9LdKZJRAMQoCYL88s8M4VGdgy8kN2v0dFZwQeZANWxt/5FKpt9p4SPMQu+fHt6t+X+rdv9M9L
1W7OIrXqW7gKx3mIANsrnP34DexXHULMjiE4PS2I2TbkhRQK0EIXNjpFZ7POPLR6dzH+f1lI5vzw
GXHN/77tbGqhTKZWADNSjgQdlFsRI02yq31kopAtQy8ovCsBix6mn6nCpuMoV6/VVvdDfP9yW6xZ
A4JMVccrYNyeQHzTJyet49kaH7SPaqDN5F1NJ2WODc4t2wSuzlB9ASlg0heAKNr6orgztfneMfwv
Xcb/XsjNQ14ZWT1dxUA8I8mGmpA2q1HzSJWUVjLddFsR95O8xLZtgaB37iHC/rKy//fTb06LCVW/
1pXC3Mvpi6/wuleua8V/0sojsaWxw3RchW1DHfgomyxw13VWX+JimWMsABRw51H9/nRwMfO0DfS4
pPPXf9+qvozVWtIikdYasBvqWXg5gBFUm6lq4LJX0gq0WQPD5fSsjYvhbe78Cp93rmL+lP+u+P+9
ipvZV6VdM/TpXMUsH86RPB1wc0NrbN+Gz/RIRU3TOdQXVLcs03gG1pwAwp/3Np6/zDz/exk3neBs
iLMpKGPKs2UUvF6TdQQsunEt6hc7dNRPuC5Wsm453NJ8t8WXexfwl47Zfy/g5sEUhqy1Gj2dvw34
H5LXROksluyLLeOTdHdlHOg7/UkONwgs7EklLxW2+dVfkmEbzo2OxoXt3G3pEsNFtdxZP/Pvr+q3
LPZfX9XN06uoSRsLXS4yFfAf4jVOnzq3Ud+V8HXIMSX6D+vU9VmiPwJcY/JIRZeXvOw5w/mopPth
fFAZABqntd1b7qgf+pQM3LeMiqdRnkbwLhlZRtOOhBit3SbmKajOJtEJGcmo2mPSHuN8kfwinxCm
Yg01CVPYAoHu1j9G+N1MW9hEH3QQx2U3buphHVMGkviVHnRK1v080QsXyfSsDGvQ+Vdzg12vkt2O
+B3hMnIYp/Ewaus62mQTqvZVlF+mdFmF21xZWvmjGBxIiwJYbeCsbvlnPI2D+yag33F/Bi/PX/e/
7vVN1zcTkyytxGS+1zEQi5UfvKbQIfgxL6F0IHwv2iA7QKOJyNWevqRw35iOqT5n/tIk4st3751K
/1Jlzw+oQZyypqDzuhVNj1WQ5HFFrzBes1aUjZtHc86zIzDm9Sz9ddLnVDXU5Xceu98l9Pdb8f8+
+OYkmuXdWEixQrN0L9fIj5Zj/9bRu8TTg2MQ/tdOXWMWRMZ88Ytj/MazIHrzkqldTHV5b0ijzAvS
vy7n5jDSN9lYx5E+nX2drhHju6ut6luK6G5mEz0EALjoqNBCxsS3UFa+QoxEJZMmLLKccJtAJzW7
5DP5tLAVtpsBgJxGNeNh7Au86fTvd1b+y4iLr42NV0Z7rUiyfvPSjs2MrUxb5jv586BD4SUfiywv
y21yj0QZlR9iVpchJcGrQobtKw78Fi6N9VjkkiugJydYS3ihv8QbTYkKGDtDOlba13P6Q3gdsPAh
PeQ1+8ncPsh/iPpK9zdS8giiC2qV8hDsypXF8RoHJYke+gqzBJaHlvPIwnyc7UwXmqeu3EA9sJPH
Yal9aRTgo41DVNLBd2ywj5ar8GisALX0g5NtmhV+WLO46MdwNezFl7RfZTCLmi/zEU2ZrLhI9CDo
jKgLSCypPgBGrkSvdlHYCW9x4VwVBuioAtEViI+dsUA3PEZLA6PBAtkACB7UhZv+cEVXkL6Mp95D
aJc48ZaL1cBeQGdxs1cEVjmiSwwvJKGh3FIJl/ghEuYVEoHerQ3EEwxNtWGXNEd+Oy1WIee9UxHP
BsiOs9c+e1IICMDsKRZvsDNQ2E0EPVWuVqzE/8PZee22rmVZ9IsIMIdXJgXLlixnvxD2sQ8p5kyR
X9+DLjTKRxasRr8UUHULVzTD3muvNeeYA9UJolwrIyF6PZhezQJ/O/dSei/OcHsRZ3Df36IG7u4y
2pp/yNCpgIThd1qZk2vFC1VZIi+DI5yTdx5iuTiiLPTRJplf4Mus9+k66bEzFnCeAXvEnnlAizF8
yAB9wNGOernCeyocIKv+UeCpHTdmtM2Pi4Fu9WQ+lpoDi/5Dneyy2SJfv/Dazsvbj4+MOGVgpqYO
P/RkOyZIPWhMyAh7K7KDa+O53InXxS267bFgG6QvH3h95uX7ikQl9mNWbbdcSRs86naKkZ1BxKUm
mnb2u/92SScbtCVoyHRULkkiL0O4a4sXTSGViQbRhJsVO7yAa8874NMuD7bJ6dw+lDt9WtXK30MO
0xw9ODlUOHWTtbXXNyDPgnwLG1pvF32TchTwMww9W1IrEfAotlHciOZDryZ+xnsr17A57KPhzsTy
0NcnJi0ct/xgb6wurRnnV3oaYZauYmj7IXJThkaE8MexwVqmK2EuhmQUQ6bbkMV0EzrD9v+A4JhX
zZ8P/L+/eVIG8vLFfXOw5qMK9QMQaWiMK+OqmTe6etk8E+RyvEP67+BQoZu6iy6MBb+CIn9cAFAW
zksiIKwvWMy3o3gyFOU0ChX5TNv+WftjkP3GKAMz1wvByR0jZd49OrjAj9h1dDRJiyyxY9bscaFc
iQ/VNcvbPlwID3Q5bxnXr43HCmm2dZuvjXW1IcFlCSnnxlqpy24F24aWtBevh6tasU1yJ8Wnjsh1
iTaj25Uu2uRkqzOMu4RVOiNgtCSZ6C11PumTaHXScRCHKQ7HmAaLSm9wDtXJXf4sJFVIk9G5ugfV
YaQ1p5HM/b8Ln/XFXz/Zyg05VzTBqGkx/AGoaQIPeOgeInSF0ePxr+TEaN2eD25+MXTsh6UKCPE/
f/bJpt0cou7QpIwIGpSwM0B6QCygbc3E7dibcPcFt0H7CiNvAIgszmnC2uz1jr2kOs425yFWmD9d
4R2R4xno/uW3roQtPUjZtLvjY6uJ3kG/Do3XAJtArd9g0OiBFPfHl276GJbi/vcV8uyB5duDNE8a
DcciEPP4yK3UrwUk7uzfKH6hnNmBq9yoc1m8ZDEPbLaH6i682C36gkOdfi9UG2QHcWMx/p/UFX3Q
FVYecEcZG/5l+BlofmIy75t9MsWiXcKO0FD1h58V3w5Oqk9jnz5NN/lflOsvTGpJpAuumi2HmMap
kVsb65ilZfhszc2lkf+PpK+vp6/IOpoNVSau/eTpB0PT1OGho7fM0GJ0GDKby3bX3lUOrkSnA7SF
nDcCfoi4ldulwyqZEby/PzH1XElPM+Z/r+J0TDUpUWuGDZ9e45Wr/MNcHH1rSead9tfo7ei5xP+8
afHER+te2uvhSqoXVE1T4OSIKv90f5AByfAgaWJ5aLidDthDZasZwz0WEhF1unGtw1sJHsNwk+gL
jTH7w+VP6Wwr5/ufcdI2oHErTdH84KNVeKOOtkZXnmHPVXgLx8HVt8Ah6bYS1+HrPh5XTJ/XMBw2
v9/Ms+cj2uOE1lAd6Ay12E++Ldd6HmbHIWCcGtWuTmavoz8wlwk+VSitDDqrB4iDzV7HBWaLH4Ev
3daPxiOJmh5w4EsOx7Ntne8Xc1IalF2kiIeK96uYln2zVNOnawIo7WyN5uWDd1ul+WgDbOmxK1iw
JZmbW3SbLhyUzu7b3y/j5JMcBrNJjgqXIb8eqcXnsCUuYT4pW4bDlgNa99YkTfFCz/OMIorF9duz
ODmrKoIk5dLE76abUfAYwyzmWkHTGB3VaKYvNarP9vC+/97JHjakoVylCs/+mG8Hw1X8jCw4Cvij
F0lMbqp7jaHNATH+7+/cxd892b2q5CBWdc3vVugS6hWjO8nlp7dMmeknpPRtoAh39/1D9XThl8+V
wwp2MJmE47lJf7LYD0ppReM8EeLMaR3JadhjcB00jAB9TEiLr8n3uE1DxzTX0rDCPX0xZ/tcm+77
FZx89WHC1ECbjnPdwBhUVtdhvZOMP2pJ+OC1IW4mfStZtx0CIg0b2nB94NVX92azFsaVDEqL0EgF
SM3RCUov07Z1v43BO4THzBUpMzCxXlr0jXPtTaIuSWKdEZaUPP+uEILMvlVWDTovImKrGwyZw4NM
NOxtqnjWU3Ib9J4J9UfKLFt7J0O7o+bKRl9pr0q/u8Fn19z2wb3AQUlfwAXQNs0+k5aC/U5DEAKm
LLnCq3BLJyiZ/GS8yz5gQhchj4eqcdFIe1N9kDpyQVC971R1JRo1LW6/IrQAQ5Xsl7I/atfgfmpO
dzRynvQbnCzhe75o8dEwT/n9FTpjJrSk+SzFZIcevPS1rH9bMDPZbEG3tNM+jMnyju8nN7Ou2sgT
5/KHaYBxL6kPE/9I8RmDeaMj+UxK1DtwUo5SxDZRnzQde6QUgrWhPkRq3i8bi1UOVV9lX3rh1Plj
Oq0vVDQLc8IvlozTBb40pfxQDUfaTST7gRr+ozGj9Y4k/aLXvzs+02E53Ji3cEnDG+MZ17MX39Xv
UXNFvoUafk7prYVFCoQPx9UFvYTyb9ehjlo2m5FZUI/V3BvuLVAOeM6wekm+AIVysK1d+Wm9JJJ3
ccc69wdhi0QmohE6aionq3OfhIE6jnzDJNOn9W3dL0RUkAO6upsu3h0PL2ZEm1J7ba1dkyOJRA9J
ro6jGFAjUsmujh9Jdh2qs3esXid4I50OD/ClPWT+Kk5v+/erPFnLuyIxytjkKtUFLwdqpISQHTf1
xRiBGsi/q2GaMWG+Ea4lpHzOpFwok862+75fwcl3q8hVkxfxxOru98IaDqYsolHdpNMVLyrWkX5J
DOjkMrHQl5rqh8ayWvU5bQClczFuVNDeD39CX/3/FNzfr+tk9QcXUeXTgesKUpwZqNl86Pir4SZc
9zXmHI4zgD9Yg+kUfZI0aeAlvKhVmd+R06djYK6l6lYgKRgnVU9TWKWgD1xDOBO21L8Y/P2sJf7i
RvCwSDoQAkM3TO8vTRK1cxuQYeE848RoAKA6+WGxbKZjkxEYnWSLPHVMw6lM5yAv0Ed2FH/hTZHZ
EnlGTKoHP8PPKSwVZYkrUy/t8WWgRfuBi4iYawmuTzJ4Cg8QOEnsiC/S6/AHBYu+1V7xa24GGPvg
kWnZ9wCV1VVKCwvs+ru1wrAJIM006X5gIl1r0d908DAvps6l5JqvveH0PhOHZJCKxF/L6PTfvUMu
jDgPDHY7o6eluJe94SHyKSVLdSX3q4R4moU63QThAqgVWilfjLa/L9fnrgCboW7StJUhbp02wPoW
uaAyVhLfoQDYkXLfxBxp03T15743zttZbLZCvEnI+PrS5nmulPzn508q2jQozVGyiOaLDvNgR+hs
3E6sA262GHZKhvcQWV+6vjQ+P3eqhRUCy4hQZgW55EmZMSlF3WGSkTgjkRuDSNc1nmUnW0pXvc1w
327/KhpwwnrRXIwrOtcj+Oe35X8feiGXx9icpXwNTAQwkpYtDU/1eIOyK0QMQWUrg8l0uleyCrnp
UHYA+yDaoJEHlBSVHz3/EmOua5Ke8KwsYA0e1yXWO8pCcy4OdQXFhGkXLsbJwEHCIUa+1l2oUuUz
K/g/f8bJp3o4Vl2fD7G0DyB0/iUzpv/TA4lhqXCF/exZt/biy7TMXvslnvaV8Io7EIgbXdTQTSSH
Ru/FA5J0xmWCfIMvCuU5b7R2+kFpuiHIcTxKe9qiQCBEw81EEoMc2HqWNoujTfhHWDyJBKlZUiq/
nx4zQoPEaBULC+aFJeI05BrplcE7ydhRbV/LRPWs5q6DGDR+KEAcoso9yIgc3ns8wt0uYp5NYJ9E
QiQqmmCJWbAs3FHfzJMH8XFUdrrsmNk2zj4P9So3iDN25Q5UxozjVMlfsdb6MtuSEbU0HZjLMXI+
xZbX1RvpMo9HxUEkbaCG2k0QQi278ozOqyVfWhWjU0HVVG4sbEvxjVG9Yq/JiQ88jJskvR0IpFyW
2Xuf/FHMDcl+Ingy/ToiMQRhF5w38B69dhdXG7F4prqqNkq46sYPKbmyTE8IV+1xaelPRzr64GLo
1iuLlEPXwUPSlEerg7HAL5YebePl8HRhVTqz/8BFAu0EzMeAlHvyecpZJUfCIUPtyqLbromSRzmB
SQl6DMgzwMl33BV/FGlp/v7L6plqntMPhRM2LdSBp9NHQ44UrezUeTwuOtEL1A/gWw4xwnBGW3Ze
sECVXxxt/TN6QWRTzYiWAJe00tpxdWfA2U4dY/Smw3U1+UWySUMfl0L5hZmoNFLU9dtAh0W6kSCJ
dku5RKBxobb6ajOd7CoGWyjKqlnj+KMCJGRBZNYy0LK7FVPoubVzDN6t4CEmzjqubcvnZKFfW7DI
B2bKI5m7TMVayVFzzQ9nPVtM1OZw3TWvURQxYsTiavnlACHaFSfkal6BBJ64l/Q5Ijcmt0GfYmMm
PTv6LBKihBnx0RWwA8mWUEuulbfosBzoOtPShI/LKLxor8LYrwa/6q6q/mgr/VanVSdqdJ0edTGg
D/7el5tae4IfwNx8bn1+HN+GbkEyzmJ40u4DaS0uqqdY9qeetKsHS33KKL7HTvdVfc2qd7DupQI2
7338eqlIMc4UKRYkbewt0uwhPx11KmJbDEPaH/dkp2uhxzoj/GFiSZmN2Di21gnGkmBol2Lry0wR
dx3kMYBvOeISm8NC2G7Nj9Kgz+tbb5pO8LCBPeMvJEY6C6rsNHAp8C2bL4RRJpIPDgXVAnEYD+NH
oHhiN1uaK95GshOfxQ28HuFAeBSpPOmuT5hIpX9CfWt2nER5xvtO8vLg0zzosM2vlATmwapHAx44
EUfhCtuusNRYTAq/DtdKvlcUO7z4Nf84krAUo1u3APOY9HJPwVx5VEiNEBQydEbF08LH2nzrlb1i
XcucmINdaa0P03UIGakGNGMSz3boFDjk74H+TBdCXWCOroGPiRCXgzlui9DiZmcEt5o4XE3wkbKd
xoprgfgIJQarVKkVJt/+VRWhZDGhwz1nHhc1i0lG3gD5CI4xlxUTCeVXBi0V8qczV/KO19kKtgib
aDBETjPjI2TVgQNtXEMTo8OUT/cRGAoCNJTPWfswIcEfX5TwOTleIX13dMWJRo9co7lbv5wIZdCc
nm6z+kgzWqxXQ30NArpmu4jepv1XHT/mL+Uw2Wr9XKswSBSyp9gUZPiK/DtCxr1uny2OwRVfGshg
dNsMJiNfCm2Ok8I6fCXNzqQ49fvjplSX8RCtj/FWqJ6i4MoKNuZIvikzSke4ZQLzgBT8TlffypZh
jOy1xV6FNXVYYmHRZLQmu1b4HLodsvjpTgMOfitQh6xU2YOzHXmMzWsda4jKCNhViIxut7HEdfar
35fgn8Obr7fFIlxXAn2hGSdd9EJXEzE0W5klGHlSc9/DwcXLNydc8rHkOwNsyMM8Oeq1C80Lea5Z
/lk55582LAO5GsePn/tOULQl8Zfy3ogewsZP74FCHdx5hgOU4aZ8B/zJMoXkEvAY0at3AQiBR3kZ
L/qHgX37wo34sQueXM1JoVgHcqcJ8STvjzgBCPfaoGjyhHyJHgCj2FqUbZ0jghNfM8H//aflryHB
jzvBlHI2w7KPnAIyCqsuxSBX5FkbXm6x1WU3+MzIGXaUP9bzLC+depolJtYhyjo0hIgnQJ+FaJsY
JJMHB4E72qTq+/xfwhjuOPtCghmKUYLOaH3K2JiI6fDTlei0O6x+MV9ZeqO1dgSlSaOTpc6L2fh5
7FsvUZ6ljqi58KkzNwUWG6n0FdK10tc4fJ+yDfM13XICsngPd3ruCWDT3sudergewdEp6xrMuP4Y
8Nb07TJN3kL1VinnWuI6NhbJsGVXV0DiiajGMuBsZQ3m9M3sNp0lgrpQXLHb9K5MCRRlPuGn3nGU
bBaimv9U3VpfRHjkDboU3btEqF8IDbBQ70Uws7jzZFmFr72gLYjfT8ZfR01afliz9QJLn+x2b+FV
R4Jc6HcLi4Fa73XhlTG9DiNCNKecSD1jsKHzuVdbLbjBMwmCjoC7DwXWU3Qtd8dlnWFaBm2d17uy
LG+SEApFua1a701L8Jtb7zX/sGsJTFM6u03QuyhMP5n3zOvhp0guWgUmvO+Z9/eLvEb0XsHV+iOR
EQLrLcUNTKLbMH7WSF70mv7mwJad36EY0ChhV6OA9y13y8F6K+rnuaFk1W+DvhfddVK5uVP1Pla5
DhZnuhQPbuIP79AXeBtqv0D2abcPtKDsOQhFpj/qR9MC/4gouvFeWhAiRwHAnkUrAvDkeKvLnlU4
auU1+XUSLQ4f4n17cyQ8OfQInnNw81lHD8Oj08vP5UJzZfK1kvWYuuPTYKxR9/viHzQuTv6KnDyz
qXgr1H+usIqCjSUuOZ4sDHd0hDvypr8CBvq9sJj5X4PdvzRbEjPws816dArmxVGYHSqIi5htO7GF
ZHO86geHUn/x+/f4c/QxLwXfPseTpUAojlKtdHyO85pIWfoyPPTLGnLDxJxncWnS8nPoKtH5IUuX
EtKyRBbif4+owrHTO0urFLoCh+yuRnGlgITUCLl+SMer1lwl3T4hSMF6OIo7gkobNiaJKTXyS6et
PNheQ7WCUiYDLom8JtgqZunI9e1AlocovKUEmwb/MQvNt/v3e2WeqTZgrZqSxR/Bf552oJsiGq0s
FxXu1eCJ4mvNOslMAIK4iDAmGjEbfQ7VDX4OlUW8C2+Vdp13a7y1BA6Zw0Ol+xVm4fw5oEACaplf
q+ClE+0We67W3g7jW6Jhp7WLZBHrq8l6pawzgL3FmJnHdVuuR8mHNwNJTfaBsQF7JAN0D3FkGKLV
ROzXsE8rv00oHxChrqc+h6S4zgkQaz7D3I9CssXd6qPDNV05Y71m3KERPIHJPtpE8fPRKBbVbOlU
N4f2tqQzZjBzVNYZbXTphq8Vu2lJX386XHgJf9a93FCdfVklygl/xOnZqBNLvTuEsUrTJNrF0aIO
2PkUph6Tq78J71Dt25aT6U6jtuqeFMr9GL4tJI/oKtx/neEicQCTubbUbYkjmz4q6q7aw4qI6wgT
yKJ21Hd6q/EE2pOECbzBax1b/7NJzgf/t+Qabx6x2kD+5p57vGxvRxQPheHKt0W5nPUwIQ1Rx9zO
TKIQDQ+6rYJzdbtvHzVHODrH8eLHoho/iwa8tgg/kPMAzv/RQuuOahFVg4qEljCZ1h8Dr7hi/GuL
h5W8jyCxudhjNQq/yLNkDJuzjHFaKIv2nRNl/ULafHdbGU90dlyNtQtMTb8Os4cs87WHeC/iahTR
PpqucQv9AemI7BBuufv9q/lpMOXhkk8FD8ugD/hDjKUNhSqlSj7/FQkNJmGtZK8GBqDDNZtrpT+B
fWTJdmK4pVEMTv2pGH1jWhbZqwxi3eUkhkqg2daQ5XHpwF3mpNxjNbV/v86f86X5OjVLkWnuWMYP
jYWktvSsmT5xnaLTrw4SQApBfQiYREfaCtl6CWLgwOCs88Mdg+FXsd8dxzUlbJNsMZNJCNtml9UD
yVSTE9AlI1kX+6NbbS+PkPUfR0WJwRKdqHnpnt0PJ7WsMkhNc5hyeS9UQBbtjiyDheazeETlaogf
C6hAsL8EZat210GxoXWkKnfCO8P0+F4x73vzXngqFokj38GaIqWKEivoMn9K7k3zkT+TqIuJ4zfv
E/lAxXrWbeq+2dpq7xAKY0AecNN4N8l+D2P2eDu2O1EqnFR8DlSqxvco/pOZ95P6ZKG+bTj7qYgH
iUOp7x47FR6AH4gXGizWmaKW0lozaPBbMvPSkztiCmOuF0Ii70tjxe5AWU+H0LxFyprNXBcygjsv
V01f7ryI1BoDQT3pHBgt1buQYeHS8Ea/LxYDYpr3sXog+DoDK6YtOCxZzkHwe+XNAEzsUEkhflOu
FJWJzeFlojswTQCMh2VXblKBngy4KgJvFhg+onl8UIGEpfBsmM65YWDn3dzl2s4KJ5wYt6jFnINx
n86ehw1MLLorgfpWW6NTpgs5yuZ88lBbiO0SLYqrgGtElVRqO1pzwwEi7kF2e9oqE7M3DVdgNNwW
CFwtzXKjjhJobi2pN0a0O+YXFCzamTMNCjwit0DjKhxt5n/+bSArlIFSlAE3XDRvVPUZB+CMIKmY
icMgIeqnQECD0lpksgLvUhefLeWhaiFbmLclhLjkqqjAzouNky2M2tGHa9ocL7od/IkeRdY4Duuf
LV+S5PQ3DNnJRez9NLyTgNem9A8L2B2AqMlXUAyJE+2mL/Zx9TD0j9PxWb+UHPI13Dw5tvzzx57M
E/pjJTeZHNNp8AAKilt2qVFda80yS1gntNxuicDDMK9BPojzFck7GQq81M3lhRrY2qc0eHrldVAq
gJDy9NSd2t7U/BEGcNRrJVvPNsR00V1Y1b5aRj+uew7rm6GAMKLmr+bbQ9KktI7HOuUhrTW/Uvxm
WsMgYXEbX8c3bj0SDBxbCESNnawsTBAljbGL7sDHPFaNJ6Z7AeybAJKybDwze++qjdxQh5ce+TIm
L2mdwz1JOOWA7rmumgfr4APwAbII26jiHHUz0KJk7iNOG4YiU+JJmju3BfLhtteeAijjSVyyCS9y
Wg3mxsj3AcTiPn5MEKsrZH3EKDLyiHrg9+X+Z0OfBRQtikzAClR39WuY8u3GZHFd1oVczYUvcrpN
2d0VyiKE2S2ppELntyb4FM5LmpcaWwB8NFVJtcJ9bVjPqfaitJYTWTuN1zzFXGO6Q/E8975+v0hr
rr5Pn55J2u/8hXGxp2uakKvN2IWDzJ4ksUSj2VhlNCIdJg1ZngC6QtxQPLfhYxteVcV7aq3TbFPJ
1zJcaHpNq1bdyBa3F3ag6sAbQV2ZLBD6KHR0pBss6iXpAHjOfcyE4mJke+1LGjdXeobyzdSvmwq8
+BVpafCioS9t0MURoDchmUD00TIitQl5h521kMu9ABCuolGFdsasNgX0H7dlzkA+kVtKntTsOFVM
Xq9wxDzYx+lNr1Q/iv8iaAMAG19n4k0Abfi+PDKXViZWMKS8y0B4EaObNqHsudSRP9eT4ZOQEDSI
2LWpsv79NKQ+buRRkedPGnIPwSwBKeYLqN5tdHXsiexag6/EP9hWuyNTCWFRZBuhcOrPAi5Cvh6X
3Nnfn/fFSzpZZYSoC5s+leZLSmXiG9mYEJBTmoNon4s7DGPzEOhJ34jg/Tw63PBMWFIPNXva2og9
Htjvl6T8mFvM34kBJUxm+dDML8P7t+/EzPAVHpNE3ZP+VyJnaN/D4U0tduD+H40tSKTr1MUYYkPB
pGwwtY1srBpy2epHLN/VPOo2A9uU6FwS7bSwdskleop6Zh9C4w8bZI7EYARxssQZSZxOcR4p+1Lw
55a5sTDkR6FZ46dwyembV6rpnSibWyhd1kPHG+odlmzOeAKiFS10KE73qbk+GJDpocT48fSI9iuH
6LvoOGwyW9RaX2KDNt5Eor/r0geVeUku9FObxxcOW4dhvWnK2g/MfKgXSSH39Gln7yS9eidLb6rb
mVfAlgh9hgU09KPr35/ul+zhZIFhRo0qRDJFmnGnavpyCMMk09P5V0VAHhS35NrLi7xZCnyYhq1o
q75YAWkt+5sWLlLzlOQwpx+y6E7BDTQPEccDByqYk58z3EGLHKoPDELVtAg0Pv2pIElhJ7W2mHCI
cet7AjMGD8ktxBWbzaIBzmV5GqIiAg0Eho77HnaGq5nOsX5UOOH7ZvmMHi1IiYZU39JprY8f0JUC
kuFmoQxIH7GhjdLeSebmwFoVraH0AJ3+/UZpZ6pLk7Vglp9RZCJp+HexCEpLG3ItUfb4feyOA/9H
la0JfJU96T0nsER9JQLbEp6GbnU07oBG5Ryl1E9sINpSRSGuHq40rF2Ews7pRqTkfapQV0jpHQ0b
Cu3oRTHdwJvAwzhjrAaqCNH4o2+AiAYUkGtDXxdEFbsyFkXmrKGvSOIyBLRkla+cln//Y88VDSh0
DAWZnTKn4JysjGVrlaUixgrKw8GbEE0o+mvNlEDVd/HE9NknsECFr8baaKxpZU5X7Zw3gAd1Gyfb
umABuINvKMdXHNUbw6v6O+vB3OrPMqbsyaGhgB27HR6C5+qlucPFSlBBYrHB3aSaZB8ZNEcqKSLA
yp/AdCbdrmJEQHgMLcsn8R17wkwUd+pN1aCVZgSTrTKCB+OS//H3O/FTizDvu9/uxMmCXEnNIOcy
d2JcF0R6bBrP4CdzgmdsGZwKWnvz60hw9OhMJzC0GUyGiIZDKGE8GxvKOQO0S52on+Kak8s6WfJC
CcrFqHNZGK5ug/W04uDHR2p5yFNtxHV8iMi40gUOZ+FC2a+fqUlYozgi65ySVeW0C2Zi2UjrhN+O
QgJXNoN2VQB6s4h786LqRdbncSU3iJgRjkpMJ6XroF3zvHWytSEcG6+5NjFfeDcPJLTeqvFHHG7w
H9bZbS+/VylZ0oeXtm69vjsCXET9CE7XcAVpEfamowprHPSJSCbkwsyuJ1IkCq/7mzRXFcwRb+z/
joetVj5ox86txHclXJI3NR4JQzY3WXBVHi5Qf851N0zFMsF7mhYqz9P6WjhGYW/E4fypBNKLNLet
Om/Gn7Bvh6hklgwcD6Ov3puxW2K5hBoYepWxoeJ2GfJQ9Zcg7wNSTmgFT/3y4qxnfkNPV/jvF3ii
h+wD46DXQTDXuWRWsK+ow3LW2g1u8pF78a1p2Or+969mXgt/+8m5r/WtZEgBAdRTKMwjnnCJWdD7
MqAuLpXwP1k781fw7d6fCBrHY9MetIyNP5GACNjS7Nu47RFQoAFapel9fRf5BLS+kiRMyqyf+RYc
YB9XKSR0ZrH16IkK6O5rkI9VSLqxLbU3meoeA4J4GqR6FK5YFj3lLQeRuJrwFJNY1MVufRd6BlMB
7NKWD6xAUp5qYxPHV4qChT9OfJNMX5onvTLYxSXY+k9lG3815QGdUkVWFe30+7OCjJGQMD/Qde+S
+RBL9n33mSyGOdvWGzFnbC+p2uQz3SZecNqzzKUZuJ++5Xkr9KKVmPK+Rh7glia2SuLxFrMiiGSx
e2QrirpIBHsKvGED/iSC4hC6is0chXPE+Ig1/P9guTy3En2/qpNXWxlqo5ECix7YMnk02Y0NZTVu
O1f35SX47Uuwo5/avvnOf7sLJ+912Riy0mbceSyeSCFsmJuy3bzN6uLADZZKskSYhfd78lJKS/vS
+37+yX/7/ZP3vcjrfBQivivGocuGpjVTY+mV3rNHUTAT00UnePv9Uz6706izHEWXLGRvp4wVsyqy
TD3w5Htf/kuagRc5xhN9rRnlgdbIOeQOky0LLfeFiutsWf/9l+en/20VMQ/NJCuZMZ99/7NwUVdI
9V0w3KvFGyNk5NI3LUUJul52YajiZNFQ+R2eclmFn0CHVndVy1eN61DeGcMSamG3qod1UN0VMi6q
or1JiL6myIBzRPgUErv+EcWILi+Lw/aAZP/SWny2rtJmBoWMNlTTTpu2eY8uXa805u5ozso/0B4H
AHzYvTTcuXawrtYMaviLCAWAmSWvCMeOMGQhSAJN1TIFelXbl+S4tpRtDOT/vnItyACHXf1Ivj2y
HYJEvUD0DyQFbCantHMP3yYE8F0cL+SbaNP8ZVwCwAG9MTFCDxVJUk8jh/0Zx1+BNIk59IBGoFqX
SjsSLjzRs3vltz/fmI+a357opGqHvmvU/3QzdDjQY48yBfNCgwDRNLyuvy7M2u6s9XFNr8VDUPQC
uq7Jlw3ZCq0dwjeIw9VBXcWOILo4UYLmSlIvDCzOnsRYVmdnngbu6fRMVKVxWlXJrI7Y1ji3qW2q
VY6DHLW8KyK7rFfzkBaq3oViU5mHn6f75vcfPvm+peQogI7j9J+wcQbe/JussYdtD4GzJTtNSQ8I
mBYVgeZyeT0/4HlQeFv+Ne3ZVp4uynxTZDhfINY4Coy4F5EcDjM0L+Rl/0RyzAJAFM68wUjqfwwf
hGBIlLAUVcrPIxAqOwYBZm1wf5rDKqUej9FTUvuB+SfCbXBmiXv8Qco2x9jL28CZ14ocTIs5CHxa
lbHsSTFcHxOpr0Gs7cXX0ck5iTaEQdo62nscFpDGceAT1RXbgrYWiWsNlkeE/+6cA8Az7HtXYwZQ
LLXCAZrFIB8s5qWV++wNQ26qWbPuFHH4yekxk2tDCHN1HnAaComHSwJ2QegO5AfSf7WHF3JPpFkP
7yoBkmBqQwmXZSLMce42zNDR/X1ZV+at6t9XTQVBgYlKYVKim6dAOpE7puuJoe7l1JXkjT6upnah
mCu41kK4Uchw5Jnmxa1RrET5asqeeayStuhU5DD4H8r7I+zXhYqIov6cTI94uUl8HhjQsxyhbR4R
0w7+8fB3aj9KxQ/9S7TNryrnlz9AO1lLYq031azWVfbCEoo1ohD68LTDKuhSxWFRg7OoBo4fEEvx
GlnxlViuw2rdHrmd8v73u3n2DbTQFKsWY06+4JPCYGwPhSEPpro/WhxlPZgZpn7V6Bw86NqpwlLu
lyNKk572nJ3NMsywI8QFngxa10XhJrHfNU9DuVTf69Qb1SXfzKW952tY/POG/fcaTxaXJAhhchbW
PN4M80VcbqG2i9laAk6DP/CA6dLwkv5OideCROS9reYL1SuAyhzaNZpbGaoXNG/zWXEK2TkgAo1l
RzM3JVqqIxMvkhwvbBdnyi3eUUNDBisz2PtxtGIgHiSpwBULyw4t7FpJnXzFBMMJ1wMDxdZBDmE4
s2E1QO1Fpnh84Ss5/1xNZoqKhFpF+/rn3zasopiEPJCxgeqjQ9tf2ShHcqIjO21XEZ7C1WBtupkp
2vYfPQYXnn/EecCRd3MBglEaefYIIUeFQvMZDwD5KrssfSjzv79/Z4QC3Kn/XudXD/fbdXbhqClH
S1C/ZhnFPhkeUHfJ+d/Rw96oYGzH7UEuUfcsIllFnkU+huaSZ0M83b1qcipkYJnUzrDnhT2+a7hW
oi2quHTcipIb34wAKDkvQvXPr83YSSGfgTALmqd5nBVvtdXvf86ZDfjfP+dEJBSYfd7kGX8Os7bQ
PfqFbrfsdZ7gafm68xvaRw7eqvjz0kdy8ZflfyuUUimkUm5DjY9k8JDCcE70R+bEsKSN63mX7e5o
JFxSRQEvObccmwiiyHWWfwpgxIMQZf0x0vbwYgcCj7YHtLIAg6rHBpFh60myq7LTSqvcJV9HxcrR
LJPJnngVEyet1pn83Gl3dbIdIkbO/bUoLGM8GUxihKXer44iMp9BRq7sxJOjQPdiuJq7KsPayNVX
8yi6TZd5ssynlcUxFzEisnOY0Qqw0tAduhc9WLYFBJ0RFQZMKmAdwLHwS5hMO4Ewe020VjhmE7e4
mjo/BQ/tBKhjAoaez6GwR2Ss3mNtZa8jjI8Dk7oYNYcpT3jYHTkcpo/Sq2mAdHaGP4cJWeDzJHgD
/36gvaGdXeXRR/1aOojJ+8QjEkotlkjRaev0/cZIl+GwVsrQPga83smKwSExWtNf1P67xIXoikKh
8NTuSlzqoY0MPV4xIxAnWkN2A+2omgSSiDjQHFYmyMJ8Q26TiZMBvj3Ia8yq+DUA3PwPY+e13DiW
bNEvQgS8eYUjSEqURHm9MGSq4B3h8fV3oeahSxSjeCcmZip6epogCJyTJ3PvtUFgt8NzJV0NxUbY
ShHY8UdK07ELyvQFti4BV43hE6lIfItoPQjMqUHvMrDPSLHWH9KMpWrcjB79qG1dBP9+Z86c0Jd3
5r8n6GR5b4g7mvRjrLEESKpXC7dC5wCdnvAs3ij+ou9lur4/agta4roNkqdO88x2o9fcMkRFdAuL
y3vOz4L2+0WdlD0WQaTVnPNYc79jeWPON3W6rm4bBxS00drNPnIiE+UE4BlXnjaxyqTv2ih2zP7l
B2jrKE1aR9NcYcmJlhjzH0d+zfvQly4FgJ3Rhv/PVq5DmKcmOi0iTSjGtZKhUoIFiWRFQk7rCTxB
lQ8fiVvHgJcRVm9uFX2xLV9aec5tNdjaKcaYRYIPP3WLt0cxiXLzqO6N8rqNKqcft4r2qVqZa0w+
MHG8GrRDNwsYpCrWgryuJ+JeRmwy0DH6ciOmPslwinMomKvfUzgS2MnRqbu9eKXLk3RSSHCl5nKC
JRL5R0dgYLM+lrG8FBJ1hjPNO+Y+U6NFkUz0yOxHxMw7Kt1NruBLHrYGsR5Okj0jqmWCsCWtJ8e4
1OB3btV7nLgXTlE/wSoSv6RJFaarqqhAGPq+htdYnDl6IyYkyhM2sKuM97O6QP8F2cYlEofrJLue
OflP/utVhBUbbOBjGfFsveY674R9+UUgpuDHTdP4VWUkW1T/zFFPKkS5MoQZCTUNtMPGnJw8WUfq
l5WRE1zuOI+rSRCVkO7eVNR8CtkXooEonef/Wjhcy7SSK2Bt9YPa7rOkcsZxW4z3eBk4voAbdYtw
O7QffUKuF66doBi28dPgwf9iKDAhfSrIpmZ05yXg3iSguDGW25fccNu8d5K1UQcpeeSjQcrgm0nR
twyardYnoDw3HhPBqyBDxGtSdglTpKViBFpzRSteKn5bBiHu0pUw3Zj8v7ujm4Sqc0DECw6SX9lj
HjblIPoEsmVDby7oAirO0G768jdQf61/7w7XerzPk0dcAX4nbBJpFSEYKeu1QgFPFEyfu4aAHJUs
rHyBCMKG0pacXuDYT1EpIMZ+r7EedcV7XxMoDJJpWiEQ7PzywYCQ3TCEXpF9WdqZR7LDFPvtENDC
VJgyLfkl4LASYV9zYjafjnix/flIM2bVkbtsx4ftcSRt0qH5oKM7vtTIPXMo/P5MnCzZWmf0vSFi
XupUYmhn94giF2NITxS9HxKHSygkMbkoi7wDh0Voa3p+3Q2/kbAZBwiKPnkS/95E9J+nQkpdtpFl
mIEQ1zpZrw/NoYI+gEE14ew0y+j1SeuxiJNAoV1ZN+YhdKJ4P/ux+loCJZl2UvzIA2fZzU53lrOC
MDmcDa1ogB/yNMi/tOss+52G75NCUPt9BSIzcbthAVap+T4X1sKvfryZOls6+kLv6mibC79l4kfs
8q4ON2rizrtyPe76a8HVXkc0iABkjQFp83V83PaH4EvWNoQJayw3eOrDwEzu/n1PtJ+l2VL+Kywk
i/v3hydPHfQyl5J4mZ8kES9bbm7HYU0cNKpfugvJs0IAkV5vWwNk/7ooboRjgt8E6sPceGVzlQu3
TJ9UJ5N3GDqUZju3W5Ov1R02xsJcLLbL+YIwxLn+LOGOinfqsB3M90l66tKespzM1skXGpK+ho5o
uAfZL91YcIegQobuhPJdbd5dHDD+HHd//9YnrfU5UsdkjHg2G4+Oikhn2xP4lmBGsNgY7Mm2Mj7+
8TRcxGf83F++f/TJUlmWVT4WRb4o1uJ5hme3xaVHoUVaREj/zVFX8xFheDaswvQL8bDH7Ea1QSqy
WlDNpYR0KwLtT1Xz5CpolPeLaaFnGvFcIjvLkhZvyT8kzcTdjWouHhaTPyQI7GO04ie3lhjXA7Cg
XNG+Cun+3w/iGX3y9w89OZuYaT90kcGH1vnqqDmj5E4a/GfhWSRXaapvMTGOwjUPms+WDOv2Lek6
53AMUnqDGZRn/LcDE9vyqRl37W/SrJiTTMFhtmPRprl6ZFTrQFhN1Aun6DOHqu8XrnzfkPOOOPZ2
DpdnCQxBQc70V+TE1KNIiQliYEFBOX25nXrGacbnWhpDauZk+g/HtUBglSALKqvZenbhz0Atc0bu
WHmlIrkVbMxNGXwPjAO1bYiIoK/kCqEP8twMzWnlldFXS+b7QL6Nl3J4H570sXHayHDj7iZDLqOR
6bMQNW+G5m2RAGvIVQeSicDwY63AxQZforppo+tlfo1iqsZ15UxNAEHZjNwGsIhpN2gops0hu8Yr
W7LLjFf94fdQ0qjalPwu1utQbTrs6LTlEVS0v9UEK4zLoQh3t9FCNobHioSk79fz63gboxc6bnhJ
6s6vOcUwB7N+mTqoI/Op5QXe//uZPP8i/HWLT7awXjOnuG71BfIRkhAEUCZyo8hHhfBZeOIWKuhb
NVzodvyEIZLDgFUSChFOHFzoJ8+THE9tN6QaH0rPhez2+ym/7/U1I5UoYIUmyAOvW3prUaKw8VN2
DiY13SVtprZsht/r4O+XsWwcfzVdlD6NrLaXpf2I3BUpoxHM6ODm+fZAVaSpnj7ZxRdgxOGNci1Q
5d8F0UvFI3Goaf02gbgksCftMrcxrgh6Nkk3FoUviRjro2PG20VwT3XoZr96yR9Cm0z7Y3tjSVsR
KcwjsMlm+G291tlLFQZkeod+dd3+im+q4xskKC0Mku6GVs0A4q3rkApe+g2WxebHl4cEudB1TaYB
J5VCV+mHbsHm8U4fVsveP7Qswv9bUpJVc+nQcXYXVv/7POmk3TtFYRmRcCXtJ2q1IzAJV5Ls/w1I
rN0QPdXDnSzsGwzax/tO52UfKkdFEFbuB50ctdGeNNeChhO/DjPkcO1Gxrou3DVucvxM5OsI3JF6
hw3KbO9n3ckhhuGWMJ9G0qyZhulwzpjE8GPl8z41cU+WvsYZ9aOdVmXlwnVANbzrhO0ljaq2PMs/
7rMCtIhZlMaNPpltGEoiJ1ZMNiRdd+P4IgOAOLqF5s0KkEwblUJ7j287vz4+K9fYmFrPnHyqBjwJ
Kb5CHN+jQBdHXVkcGPv7iWjOFl0CB8NXjZOBtl028t+lXzjG60HiPxgE0l5JiyAG3FDs04+6+5Lp
0/AWK8zodqmwrT/YMKzu4d9LyRmlFepD7MKECC06xNMDcNpGemzWI3CUdqPSuMxfqzVbq4uFfvpo
i0Dsrge6Boi+PtV13Hswf1ePGNexyAl2yZii8pa48cO2aC9sYGd6K5zJGdsqIruILp22gdXKijlP
HpV9Ru4cL3dW3ykJqO4wwLEL9xxd7i8GI7QH4xdB82e6qX1G8bxrA7gwdrcmM801LhVK0pln4+/L
Ou36JokcmUelUTiICzfTe7catzy3qxqmUvopXEzPuPh5pwdrWhSZOrbobD/jXRyMVcBcTdtJtLf6
1ifwtnEuPf9/VPgnz/+377isQ38tsmqqCZkeD/hFi92B75avFDS6v8vyN/i8kJ21fSGgqI/fNb5+
E8jKXdSvOuxXwKYe8jfBk3aoRBtM5OMEAnFx/HyNFuJMDqiHjn7J/CZINAJXUr0dj1/YNkfM4zS3
nX8/3ud2SuRyogJ8xtQVzlffv0hTtXMRY0ZYqtqgW5WcpFz1Adr/olRYiGtMLy7Rbv40rU7vnikt
ywbWO1SrJ9vzQctrMx4WTTHK63Dfu0Pt0OvcydiXozW1POlk5LH11U509cZFwFm8Cq3fMzUroDhQ
b0fTy79vxM/0CRBKCJzBWRq02aDJfL8RpjiMB5LT5AVlbKme5PckBuPGnBhY+8dqM7AW5dskR97X
2cuh0N69DtgRSINehJXYeitcP7aSrvAn9IRkkt0ZPZnt7mIj6UzPhrvGpXLndNy+JweR/GApybFA
rZEoy34uHTaJrlMp3griLdlPPgJoNgTTE8dNT5x97U9gZ15G4lefSuVKbO6OKN8sH/U5h94LG/BP
nBAkCUAxCDDRp3I+Pbm4WpFo/pW9xAh+8ij6XR1t26YCwpisEu0mLh358NsKXwfVndjqRNTHvkQA
vLiyeAwkevoO/ULZbUE0u5rqAo+kojywW4jqikN1BpcVXS2Iq4DzdWkQC3KbXjIXnOm6fv8WJw+o
ZAxJKw0Di74edEiCr1CFYDr0OthlDcpmfOiLLlKA2ukWx+rCS3nG1PX9409eyspS59wyuIlLFWO+
x97hNs4/jsnN1F+TWclJEpkNaosZC3UOFIE3Y+GHIj3/iNj5e8a2W70ISGuIrivBplLLfmXacjsV
jNX6XXmJwHTGIKKLMgW3usRdmbRovr89IoaVuCjhiCwCPK3fmcOd2N6QhKZwgOFhRCf/LmRu79X+
EEjrpH7LrdfxVbL2QHqSaXNpgVaWKvf7EkPmKAXKYt1GhnH6HCpZJ8lR3C6atHbNltBDY2hWmUv+
Z2X6qugP3UPIuKlMMZ8Te+dNkCmUq0h6zQAs5NCOyZmm8VZIvs79pS+Ho0q9jbvfavk8aLiRGFqJ
1oUt3fhZvxLMoSgS/h9JI33v5D4CtoiGfOAwjbGGRD5IG9o+Un4zYg5Ffno/bEF/bBReEqJKM7K/
j24teHKyFq0dqDTVvJde0nQtitCF7iWfP1okfQWY7G8i0T4+42TgVMm4VbxnYUikjWkRj5f/GvMI
9IhjKpx4AUiZO4mOGShakAb5cR3DQUlVjNjWuzGvp462pAOSU3br+yzljO8Nz2wT6ZSiR3VHxT5U
9NnIPbk5yIEKlEL34ktP3LkfGOwuohXMNQoIvJMKtBfSqZ0mXdy35Z1Vv4wqLQ/LN9Pb4r6ONmLl
T8O6wNW6dEGcxj1gCEEVL6yALdvVSOtZfAyx3GBNXVyB4PzdKb9uRApupF7LEVd+n1lrLuwyy3ng
5LGEMAF+VxJpaP6ABZdzvsi1U3CfM6VsRoMR9wTjbCozOlqLkIA+Nzm2jHq64SGbr5rl1LKl+X/0
UY4ysoO/cXwVzTXs580o7Oi5uV30erHRtmx3Py90IXSKMNXQO/K//1XgQITr0mg0FixcrW/JueEE
DX/mbZZWI20RQIuXbs25T/yz/cKeN38auvqw0I48ZMuZvRKu22MwmmvJfMyrp6jxFOmXnHlszS3u
M41g9vS1SB8q9QZdtEg61uiP0UNF7oabthh3EnT/gSNJ4NWCA1pE/MfeJfHUGeWKzokfNwrzHCZj
f85If92iKGna7lgLC3WucvPno18Pb1XoooTsntTan+tARw+LC81vpz0DxFa54bwwfXWfKLyVDe9T
fZVeHXjJjjbx4JsWIMzF/Xj5nU5/x78vclkn/7rIkQ5ugTAPmsx0k0qvh+Nn5Jj6gInwKBI8xHud
BbPsCnYGHs3FSqUQ66n5R8Klp62hQOLY49Tu93DByLyorceaeRrzW8h0TMr+YNXWEFN607OG9ciM
wAVxll4qU8/ea1bGZXxmATk5JXEs2oRS7Cdxz+yIGajwSfQn0RdJ7gxz0NH5qh1uupeOr5E7aLdT
wnhyYmUKCgZJm0H3hOQLY7BzyLd4MlI1iNS7+ouzwbN4CdjwE7C9ZD7+da0nxUN9DI8jdkCyWPz6
PUO/qtFUVLaWfm0enpLmuR4fdJ7kKQZNoKFHlNq93Dqjo2aUbq6Wr+oBn75FEgp+LOKJ6Wv3E4Zz
sBM1d5czG1MJlgrTYI66U7MbtAcFcspXY+bFQPIs0YbtE49WXQuRMRjiCwzdM/bfZZtHEqIy06TM
W17lvx+qZlZM4TiK+wJMFhH0fn9vdlCabsgKBpPMlj/aDY2NyEfeyCJaDvea5GHulbAPQtTwjNLD
fKIbXiN8heG6YdfQVhgdILpFB7cwZ6R8DGe73fEIjtMbxnuL+stsV225NVsvX5yOnPaTrVrfGflq
cW1B2Go5Z4oYIyUHEuwYhPk126aa270eWPJzUzJIHKHHvzdHD+mdKxRY9G4HZd0lL/Qhm+gm7P1B
d9tfOAWURxHPy2Rty9kVEnt6HklNQrgJIwFC2mcHoG5zadFVz+z+3+7rycuql1XYHQXua+Ol2UYR
2MRt6arB6PknxtyXeVjw8GNsU1efJHUtorgpGKDvEM5gKyC2nOh+SS8EC6PYpEkfCDp6LHPIqBVx
h4ovrA+PTe3QtNE7H1fshTX8T1zC6WrD4WkZb+sLavik+m/mTjNHC7hywbPMv5F1L/oA5DPzZtH0
KNL7H3RCDixoRf5pnfsy7J5LwMozrVge0L+u4/QVFLvMyPqOAnpiFpVRRnO4haEICpRi2oVwpszX
yVNOnoWMHhiV/Rr07b/3+j/nsB83g+bg4v/V4BycVChDrBEskRVLFa/4B5JW+ahFgoBJN1nFKx3d
BpKxBiAbaD/lUhvmTOOKRGCUvSw1tIg4an9/SUndysJw4GFSl3z3yeu6zyHfqND9Sy+XX2dr1ZuB
kOwbGE925Nf4Z1obuHK2OZovg7A5Kte9RqXxOTSr6vHiin6mEoK0pxKFBqsDV+jJ3TnmclEOZScy
br0y81U23WJMK4OUDsiKmjVC1Z79Eu7HB8psRkRjw4NtaHcwU1IwHrMmgogGO4ezEcOLZ6YPEjli
F3PTzzSX9G+XeTJw1IBIdJZENMlyFJOg9m8XGQIpB14ee90Xi8Tq34/NucX12yee/G7ZpLXSbJFm
JCNUJ48hrR11J9o0RUAfcub0xbvyCWNz+xBvcy++i+6r5/HOuItg6QnLO/YhfMytI7HdZbeNsk3n
TaZRMy1Ba/XI9Ce/zrmhwKgGdZeSbIiDgBjI1slLSuTbpHKNxrFqz9qOD1KgHiCkkipCPmr/JYz7
4RCU7URtD/WosQ9Hb56v0f6ToV6Nrja6yRTUzeqY3UraLouCo7ydkhtWYi3ZMiQwjTvqatARtqqE
flyoVwlWi4Tfu1AlG3BDqQSRcZUNjt5c6EwYZx64BXXJ4oScSf9xRJUMZQ67GI4bLfjwnX++cp9A
dmhc61PdjC/C1fG6eFvMYYR4oixY4zZ/oIZoCwfRajPZTemSiHRcwI+sZ7XNGUJH97Q8DgzbHNGV
wZ+NO9mPOShRoqCghyn62LwO5KDobonUBRpfC7XcaSzb2tf4yr3aHT3Tbx/loCF35kFzBtho6Qrf
5fO/H6szpHBwHX99/9OUrKZIG61ocr5/EgzA2HTG9nL3KPT3h3gNqJn0H7sf7rNhq3EmHm9SbZt3
sy1P13W1SpBZC7bUeQo8W6a4QFf4pwAbnz3jYCeJn2M3NP1GCKqg1G511UXP1OftVqwfh+X1tY9B
eFWUbv/Ba4xuKKcj4IjdSqM+m3ixFy4N4e0hE7Jwg4U5ZaaPF+E1vgMD5tS0fxhgk0A5PFgcPAvm
k6UzHD3hyGc5CuLKZi2OW12Ctwlqc9vzkpirYdjKh001eZm0kUcfknA0JqwyfiltU1op+NwXgggn
X888BkPoVpZr1X5z2GBvwttEzw/RsfYhibZ8C6bfKX2UPgwkhpgKhFTxVW368/RSM1rEXTm/SvmV
0gVzB/WW1416DwgG9i7v37+lsnQBTnYW4Ig6fTbWd+WHAn2aD5lRHsJur9nxDh7Yvno5aLZk2fpb
tsKLBGbiZnaLyiZ/NFhADcl+jhxIy8wkgepLtnjTfS60OlIfvuZVvxhiricGMHsml9tLiXrnmkPf
LvdkDZ3yoxFJlDb7w/X/JJ/tfUjH9IbO8q+MBGsars+4YcbnQ2CtQHPEfkjimWgPhK5d2pXPCBp5
Df66dyfL65QaaQHzu9tPRKGbMB8iB0rr+MWQLLeHO3OVwMmkkEr8cJNOm89Rd+PHw6vxiNgblnSx
Auu46SOYChcW/jPGwuXKcL9AATaln5OmeNE/dXW3P35axFf6xZXUeIKyxGW2uSPPDqba/OgUX+oj
1Taog5geL9U+ZsvZ7jLGA0F4rb8aTpj/KYGrlTn7w01ROmUFcH94Bl0vkW8DTbSw49dFCvSsXrBg
nZknfP8SJyVsaIbRgE+tw4vK6kpmG3LwBQAYXssPdNkO9IyIA7rIJPzjq/n5Svx3807KCSIT81Q2
lpuHK7OYfWKVDZC1K9CdirUiXaKCqwo1DkEJiGPExVggUpJGvaj3mWy3z9UrJ3VX2ePGUiQPsVfJ
CQrMTYbsnOGLa4arrGaJFgHGFOsa5mSN73MEK+IQEagQ5xHAAax+gTYg3VK+dKo81+/69nScvETR
MHdpWPMFqxfrRojhK9mJ5g3hXR953R6+no8auAvIT/Fqpw/SdsXAaIXbdKPKdk00J2H3dv4pP3cf
PAcJZwRMPuQM/XtpOld1frvMk9crm8cpQnvBLgOVQnhByp706OPtPHYqVNM3zePBlXjRbkn0SKjc
nkiLWhejN8WeHCzDwWZz2Yp3Rurz/ak8OQ+oiay3UZp1f5z/9Qbdp+ghlmbrrl96T/K0AUdqeYHB
oJ3pvXy7FyfN3DnLK7UWK8ixEM1VL3qYYEtzGGiW0GJSWGoxgJOJ2Ukz7fStfgvfeBgr086V7SH1
rIOb/uLwrOxN+dloli4RC1D3iYcA9XXBHzF5f1EvYHjB+mRBhD7YTezVTKZBdYPJWYTNIPdBvTjH
0J2Sh9j0//1zX3jdEV18P2S0ap6Wx4qfu3VZTHMOE9BH3HnVetV7tpft1L9UH59fwC2Zgw3eK442
J53JeCLIT+r5yCU5ZJXaEczyaYcvxMr8jARzZoTNih4qPBvyPSE8HQ33ACOq3DYyo3AGiI8puohh
HfJKsAcmq8OlWvOMY5bn7a9rXA76fzVIpD6O1Xm5RtpVtGqMe2DbU4Tum7V8GpnCeAqLCpfZ2bGH
OliF1foO/VoPPbXxcmBvsHshlG2PJLejk9ZML4MN9Xip43BGQvD9Qk86OSr979jSudBK4eoq1bGA
6k6OMvli40dLGrorAjmm7sKfgtNAgp5ok9AXa56QbTSo0vOvNMQ6Y4+yH84XxiF/jsg/VnVrQRsz
mf7Z9hPLJurnvODxsjaH0TuovpFcNZOXqB5SG3oaEQjRRVCCaM7tMhA4knY1Cy5DDaiBHVHQskct
CngdCo0B21nyrfguFVbGvqMztWChNH2bGNukcBXTPY5elqJFfzdf2EObh4TxHhDTf78z56Z7PBz/
famTxWiw5gEINcvC4Mib7Fa7KnrnWNll75qDxx7F8zC8mrQunw1cAIY9gnDB8pg7xEfc5w/DmkLY
9ACsUR8BlOqprtEjJ+TS2oiP4mf5Ehz/3CH42xWfLGT5yNlJSblibvhDuz7ehJvcmb4yW9vgXgWv
F/z7Fp2RF+FJpoWDkIv5HU3f7+9P3xitmA2Hdq+KDwljrvLoi5n70r707gFOoL3oJudAvuVPzMn8
ZrChezXgiJkd6Btw+iMuM4T6xmZKd2UGrZ710hqfknLd2xnxLknQsQpXhBsINBwYn2ZMX25FqFGm
p6XukCJe3ESbztjoWKZwDluvc/9wEQ4ri8t++P0JN8A4iTjsRBl5wWkrtcokKNNhFd6bcZCL+JqZ
Sv5u5mslFe3+sGkQy6kEEjflV5g3kKY6+kemPaUMrLSXarhXWjIYA1F3i+G5sK6V6DGfkXm7rc6R
XnHb+K1udiFWBTDGU/ZbO/ihKtpaDK2PXJum2TUC8MAaaEGQ0mkgcZIO9HshbS0MW2j/0jKI6rdK
WPXGKqEcTf1DsVWOS1DfAVWKon/FSe8RXWTTWRKVjY4vULgRKO518iH5y72xxyVIfG3V3FEdAt18
P2Rbgo3l2pF1zBlOFRHxJ2+V6QqpXMXwusUBskTYJYKDY093F1y2BjRcgtSvXqm81nK6T6NblRNi
+mn1H5K2KEL4RxozorcYi8CmIesey7pO3MoyZTuSGY7oLEtei3g9JkGW3MdUKCCzJjd8ZOakB2O+
nS1EacSq5lcHedeTJADuFdp4smll4MS7RiKKYTdZ+1FcZd3THD+YtIbVaHtoNnySSnBp7mX5qup8
5VlwPvPensXrudjOsKiMR6D72co4Ylcmdnrm0IPPLIdVwygAasKBaCme7LxdqcKbId0RUtC5oq/f
lwKzaiclJKV6EPWrVPjS+weTNv/E7PIg4PD1ZPCu3jF5aadAUl/Ihs0X2GuMxtQ90naFOKzQZTVn
NxqCg/YmxjczFuX0I8RYNC6MFLzL3S2q3H+/xmdWOh5uVeEFhuOHTO2kKB8OXR12oxHeKzf6avL6
NUEREOmt1oP/MEEr3iafrehKlr8gneEwcgS9n550B3Dbs4VmTPTTz/wr2WI/B2Zlk5FAmVPpRCpc
LCt+9t6/X+tJfT0d8rmJhkN4T8bvapa5nMf5QXzUM1t/L0Q2PLcjqpD2GY5jGhoqGALtLpKDy5dy
xmD+/VJOamhNr4yhkK3wPlljYBuxL71aoBYhCmNlZbqOjnkR4ba1D8JXyVYgxy50GM7IeLgETUVY
CBr9p45WHNPRGoQwuscQi+UoulvAf5twAB3NABbbiPm7I7qvvlX4o+kKsy/kfgE4zY3jDaj7WPaN
Zqc+0HVJGKfDb/GFVfwpMMOOCUWgrTZdL1U/ERfmrWRRpl76Qc8cmL59hVNpbsWMqhSUJOIuTrWj
vaCKzO3uLvusmU9xVuLYfNWQ6/XW3xSvKR4ue7guFLvOVtl9WCMg/LPscErKzesQawJdqNrlhv8/
LvXnQWG5VKbsnPshVhsnFYGaGQd+jCy6Z+6j02hdlTvSg18KWrj1lVXhk/ZVy0GQlmPATFF1Dq9k
IJL7+ccBziDND/MH3gyj/GiIi44aWzB5Ry49FdrZd+Sv6zypA4puVJQmLyLeEeJ5ONUxUWFEJf9S
PhoVGrJNbE1K35N+/HA97W4Irikat/9SBCfWQ8SPXgw7HKDyltGknV4rZCIsPHgSKCdfdo3KVxP/
UHsqSgx9dVT8Nn8C6Wc7KeE6YxAxqRHuwjqI64C00//HOVFc6t2T7djAkUFRLKMpkU8fGmVSlGkq
Tbx34goESYFyXsbfPWzxWAnYFMuMctyLh/cshOXxUAq3Osu75NKwyeaddlwfM590hlC3i9Yru6uD
4HGDeOKK1qnxutxZ++x5Xs1zQEGSoaPQ7fiWBmhU3fa/c2IwcSGzs3IMALI773K6GQhX6GrSrPc6
rJhIHBhqdmwWE44uHzR06OH8qKytTA0OVlEkcG7RjLhsjvI9vU/+Imw4Gqtdz5tnq/FTWGO8aLax
8GtM76Jn5Y4gRCfbwO80a6JtqqtIv1UMbyiCNtlRYefjVaxvkvJqjgnN+jUn2zFZTUVAC/R4cWy1
7AmnvwC9eHmZDJnyjz1jiuK8yixdYGxFs13+bb6F78crFcTHk7Ll7qs2js/k+U8PoUQpu9F9+C7q
wW04zGPBvtTR+DMn+3FBZApC8Ics+UOSlffzcRGxCvserCvC3XDV5G5fP2TVzeGuXVvbAXTGTJNQ
XC88klv9qlf9VKNn7Y97/ZMOjDMEqPI+jtfTOgR+tctIbb/FEYNjAnjU47yCsMIwUPHACszXx1WK
Nptcc+aUHwFhlMPNCGt5Q6fv9t/78xkdrmFI/32106e9mhO9r2u+WrMhZmFF5hGWiXQbTyt1cJTd
oryF3reLifti1zvC7bJUG6wC+UmNM0L2zy6xuM6MwLkkiyM8o0FJJkjie+Vv5NRyVsslkdOZ+fnE
yJROV03pux/96oXgPjf2sDsZSmarITCIkOWQDLzMQMHiJIYrHW1eKgMXVLoBKrFA/5hrvLXX4gfs
vUMRbNX0WvoqP+ZirxGDVVxoiZy/qX99g5MOaBp1wlCGPMANImK8vBz1bY2wvnqlYh8lse/XwthU
vOyt2U6B8IA7dHqWBPtgLHcVUOfDv39lIozOvFJIuMHkLb7AH5PgprHSvOtFnuB2NSUkFXijuQId
QyUvGdCAPQNuZGdrEvADp4zoH7swDRRyq1j67s23MllzNBAseyD1wFpb5AbN24ZILcM/SGuygYZ5
1YxBPgYqsnuEGErAmo6cY94IK1JHynA3zNscVEYsuhltyYEWgoesF/dGeFPeAC9XEOpbxAlezdgU
j37PQIYTHtMINwrGX4gtgvpqnrxSdUrK+E15dK15ncgPGSJjABZPkrSZXtQjWYagO2C/Oo3q8qK6
eE4GX3sLI1e+GW6NkYhNG50989KMUhK+HGIJCWVN5BEFWRJxYdicW5IwKCtwSfY0ekL5duH3WHbz
0wXl75/jZLevTfr8UTMLnKaJtkIi3ewU/juh/cw4ahGejm9igNkWAcqFj770JJxs4K1ihAxc+Whk
LuZqwbhlMbQ7z7wKH0ZPtrvU6ViS2gstD20pnk++sqWLgBo1XNw/QVSaHg2hocrz4lSR8PJn9zA3
8ukx0ltOA2ulp0+PgRo9Roa0VDcQ69DFjpfAjhTfYl2/MeWIimDoASZcRcRuhPytqrjGlWtPR+Pe
TN5M25rpIStIJ8l07BSsFzdT8SKp97nyqEIXQgsUHMkZbW9yORhjiCp+WO6m6CYWZ8eYX6gwSoQ2
nfjRkj7z8e9bf6aVBZoYMoUIwA+3hXrS0pCGZJD02Jj3xgLM8wcyk/iGJNA5h3R1JEmqlhgTE2N6
JRpbywoqBlAQenGPONFwq7X32N7N5jFFvnI4BPW041EfK5r8rHayf9DWo3UlTpgdgY3FILj3xIoG
XbedwitAlORMaasMSP+FX/aMUv7711pKxr86nXmnjJPQaPO+i5wxXKm6exQ407rFg+Hj+5EDKX6W
hscF+0zyy4WR2Zn25cJ7XjZl5macU04OmF2WTPQZrJmpTyyu1WoXMSgDFPS+CFYZ/tjpYdMTosNr
XOBEsLHM0QJmhi97lTMcXAG8zKq/5AQ9Q1D4flknZ0nooHmnp4eZNxw7bnRYFk6aUP3BT4fAgi5U
OnQfasmt1/1d/0hDRkncAs2c5RM+2oiXbT7nXsC/b9TJkTIRonaqTG7UApASZFdON+gR1jEQ5CRj
xu8PMnlrwOtDYhL//eT/aWGdvvwG/5IMEwkChd33R0Sv5VYrzD93Y8ASMl03u+i2Em9l02l284PU
bTl7Sc1SDDWftCwohwUe4mfuEmp9c90zx0KrjqwCWmrH40yRclxdpqGc27kXdDitTmMBNp5KyseY
iHe9FedFsIXCft0gpiMVWtqG1Xsu/FYPvyZaYQaZJThKlRjYpq6/ifqmgObd3vTaLrZAYOytfC9g
rfn3XTz/qFs0COHbwPT7U6b+9aJlx07ooipcBNkodJHjNO4cIaKwGycDeTu8gnAgNYd8TtPNwEOT
OAmFtfQTuXOb+YrSctTc+fDEUebCDwzF5szyTlwD5HW0oBybTl7DRCkgNGcRWnyervY25SBbPxJz
7DU4kVBywBkMIeLpRGv3tpj86mik1mDS5A899bJu20yvYkV7o7iTDqt+bcqroSCy3uMJOVCmrKLC
kYk6JRPI2MndJwljdiHDvJDKylmSFWmQY79yzXy0Q3ltwMMLn6R4X4G2EHfKYZN2V8wyWioHl0Sk
Zc7bly6qN6zQNcpamPkrVfMV2baYnNtCcnNwNdEBwmJiHh49cvm0+W0aEOsqZInmz/3xNi/eMvQ8
AnRbI37hAP8uzrXdi57yf6Sd127j2rZtv4gAc3gVg5JlWZJT+YWwyzYp5iDGrz+N3sDdZcnXujgX
KCysh7VKUxRnGqP31qcaZ7mU42LWDI+ZfhjL12NhQQEXVk13p5q7UXnKISOX6Sa2dgMxx1en3E8V
JMsEDAgeWSSD+ty02qdjmIQSb3JSOcV0BxdqW4xvj8GCgz0Y30noh1hpDnB4JJgU6PDT/0Zpgbtv
ukaTGqKDPDp7K9S6NwW5QchWuzXmMxadBveXuEDVYOL1Kkgzsqduua1tq/8A5IR90t+olJNBmtgA
feqKiueUhztTpGZGEuD1mgZSyJ9eXmVK0KD0QtrO2dLYoQgRmgyd5NF3G1f4a46uNGvJWw08wn6p
TYs2l3NPtDUv2Wo3/bb3hOccKdeGHCoFTqGTkLZb/zGN1q4JDSYEmKJhnsl2o1D5fahJb4yqbR5Y
REnvhkGlksdVHbFytjRBCQO3mJfxTSUuZH6hORbQKZIm5xx0QmCH0SLxen2tqF4AFSKNXiLNUznW
+g2RTw7IqHbcZ+mmRdhTm2s53FX1/SBuEWZZpQOhEH4P8O/QUZOlwtWSvIjJo0weAQ8fVbFbBF5w
nz4I8PqYF+hCpT9SfWuJLrrrIoTJ6KjxC0Kc6tZIV2Iwj8U7CcjHlpQDECZ76CYZc6hOUShaB663
8XuLjyGydSJDrVnDveJIHIhCp1ZZwIulWSD3N5m/jzbh+HyEPWHoN0eTmN78Rm7uwmYbKA8K7GUh
pTdTv8T+/YnAL/4txB4uqHS0Y68kurC3CeE6lTNCawUQOIHdcP+/myAnyp1vweVciNf6YD9uEJD9
NR1rFrb3C49oVVdpMXBNAAA5oUdfRXne34QEg3LmdMs9YsJuHnnwhl7aEUCpi+ta9axklTfPON+x
6lxbe38wG0zplTSQJIWrHYL875srbObEzPRC5Lhnj/UCaPek70YxJM+0Z7KajMbO2rlefvjBztcA
yI23IKrpF02vOm+0pyDPz90hc2XBha1qWQCCcLqyDuKhcKPPBkuuGzerXl5lHcXw6EHOREQLJvfq
nd6Q0ZqSmvViWsspFvzKpvfjxqIpWKVkznhE3Hz/dpYa9qHsIxK2qCNbyw7NqLQYciaoB2dTsk0Z
8dZMwendKG61Y8bag63CZ0KxwwV0jU3lK/Xk6gr7g9J9si7/d2Rnl7gjyW1xazCy2tWeeWIDxrlx
RmxuTdwh8rHQ0QzKF17rGhQhyLJe1eTo7a4hOpXpfH1+uPp3HGeHq3CQ2rDgTrevps7hHP+dGs/k
1emexPtwMUTrOliq3TLq7/g5CyqXgNGcPPVUTOmkFIsrBZWlvjhVXhGvNCLXnOmgHiFPpWIJPur3
H/QHTTyPTaepK0mTCM88e11jsenrsWdP6LjwkpG+hPk5p9Et2hHkO2XPhuhMtssichuKpldpDpcv
FBUQfINcRZk0FxcGSe2r2Ex6Abs7i3jAV7eTyOPsYRigQQ27Xw1bDuh5NEvWJ3cai/mkffQPsTB1
25vcGQ/RnCtyepVxdvlDMjKZLRtIH6zm81PyEU22YZbNRH3D3DxLNFdq7OBWR/MhfSQ7dFtrZdk+
4xTsXMnR1scXkKp5TCVyJbSglXwPpzppw4a2QUXU4WyVcQnt1GYrKA9a9hwYdwTaDMUrfVZuQtPJ
Zio1EMQcVy5Jft3pPlDfkvS2HVdauKL9nXWumTvBuOeC1L2F5Wxgpner3LpytP3htPLtq39p+/49
2hZlFpU+Xz25QWce1zNDng0bv98F8G31bbiPuNZiKXEJo6k+ks21SfRD/gEDMA08WwAuL9f1vvPN
SKoDf19KO6VathWQ2xczc/kzvABpoe3ypqJvwXqOK+lkN8NKO3pxYJfDKqEbL62pKTVHWhvANawN
5ceVuSDo51mn6XVyWm1mGV5Jx9ZYhqVdvcrtTCPJspiPPV652ckWZ8m8x1N8QqnkaX+Q+2T9cqRd
YuI7puK/803QyPPSWPHu5bWtEMlOwfNa9fUHFeX3BzHVj/75JYz4NPpZKVh7sXWQV9H6I54R9Wa8
Cd/SDWRPpX/kWia1nuQjqSGSeqZsksf4vhpm+bOwqW+OdrxJGyf40I9OIDm40ytalBhaJ/FalM2/
suW9ZjYQg57tEL23Ag/nMSDZolqH/qKQn35fcn7gk33/TmfH0DieJnzkW3vqm8XNZEbKVygL8Nm+
U7+/Ue1uPphuUHgUaStou4RUnObT8Z9qbT2LKk9+lsMpE2myBTshqmEiUjkyGwM6hHQZgNq9VkP+
oQrOmC0Fs4KlSjKVs7PfYVBFsxpMa1/1HnxQO33scQ7RWdtAeigO/gmhamvQjUKicJ8GK1J1e9T3
1iPRwAa9NLRBB9QB4ysyVYLGxafIJiFHWFcfxSr2VCBchB2nS1lZiqxx18A0P7Revw3/oq/Ql1E2
drq176CKiH+kO3NDT91RH44rbZ8/tKy778CnDvVeW/t3+v2pguHnKCmYf+g5gd3Oj3cKmVp2jdap
mnf4Wa6tOdMT/L5vfh/i2UYk1XnltzVDHA9TLpbqBrvYDdZkaCzaRVEgYFRJ64GYID9R8b7//Z38
ecWb6oC6JVESNc7ONXKjZXKVxj4qFlsBE+jfTOEYRx4JbAd6RwEywcDF9Tm5rbF4e8aV7/8FZLj8
/v8dwdn5RTyaUd9So6LNpsDaRkilOIXitP482Gtb6ZmGWzIVGBcoDxJ6uBwtWdYQmL5I7IMf9U7N
3FJ09Xie7+Ij9Q9OhrNinSOXaZ3aWkX+WievtV0WT3BVXc32+QyxWJaRlz2UT1BetsfX4ydED2TU
CclXEMMdjUo08uB4Nj6SJL/kEgilep8sumfMIuUzUBE3uFe9/iVA7wy0N7KJstNPdMgsQp6XSIk+
TuoshP6T29Drkt0UN3Llp5uWwN8e3NnUbARRK7sh8veiYR9fcVk4+QPNBvmdVR7bz1ToJLgjvsY7
+Hlp/u8rY54pbfs2zTh0H/09Ysce6wwepNcTljRrmaCzb4kztLuOdFbX7FcVJPKCRsiMqyULGOlP
9cZfZfeUihy8340yExg8HCgNDoQ25/+/hUinPqse8bFvgLY6bVMrCzn0amR1XNTjddqRIODUT7iA
fn+gP1yqTBn9G84sGh+c8c/W51brwrGouBF2dvyqxtxb4DFmczFaomxHaQLORswp/nM+y9an47ID
IFzejceNrE0gX+Vzcgb9P9RQps89+6G/jeusiMvZvxrlJvX35qZo7Ih69vg2+rZOcLoD9nfW32q6
LSyvHZF/ONF/fx5na8PQdkUrhzyPkjq1OKcZp77ot+GD7nYcyfDrz6ztBKSp4WqxkkaP7UpanNZw
BETjoQOLs9IIQEHPaGcfHNqMKzmLX9rLi+eikioiavA3LqhjXRnGco/96MtpESBLqZ36pXwgVfEO
vBuyhjahCeHIGL3dyY1EKxG/X/N27eprXhZuqC7hq+XATKtYPq+INq1ejiNEnr2V/MlRvLGP0b9s
sceb20r5y4UoLO4Voqdj7+QvguwdgoTIFemGEruNY0vdWK8iyTqNF4bb6FMUQYYg/6P09xCebiOa
mMoSwUR9nLMtVf5T94dJBS9a193En0xsNWidat8zp2TqI7bZ7qpCmgJUyNrgPsHfpt8ru2FbpbMY
EsWMM0TwJ8kcyN5+4YyJK2uLyLChRokU3ikE+jBI8BfO1XGmCUQtIbx+i6qFhd1N3Zz+/D7xfjBF
TPqKKfyHKiHX67MXLRukyhDC3toPu+D1uK9vsbrEDlcIGrHYRdqjDcSCil1wZcZL8g9rKGJXBdKW
CjTIOi+5NaI51KBQrH1jUNh9HOtV3bxaAsSD9FMq7qXxDu2NcoLOMpd9N1RsoZnRLStIFKVI256k
WTqglZ9Jf/R4Jv1FM5UDIPxDae7v6BEnH8/SRVFtyi/6c/ZWB4v2tI4/krfybw2aFHi/4NQShtcF
zFJqVljfcMwvEQYr5VxfNl71ab1W/CYPJ5FiyoOWuFFEJ3JVdiBQzO2Xl0Z8TlJXEG4G+DHW5LDB
8elzlJ+k6TD/zFtUnyjlEaKK1RIAcEdLPdx20roydkW28Fs7WVepKytuVq2T47ZTbk3O//eITjVO
AyWuLsiwbi7N6i3KqJKRwtZ5GhpP50wwzFICerHwgFTywaLf4/54DvOH39+Rrzl0PtkVmRIyL4jC
jflsce7ro6E1aWvtw+GOBIDG8Nj2Ts/F0vDkRwRgiJuyA/S6iev1kCPPXclzDmvAepsVZUEZ8xdE
m35RR67Kn9aNkDgggCoQ5bGPgW6gyY7MnnXK7f5KhPih8geeenQmbqRkh4uEtBMI6VBSXvvN2Dga
6MVyLhbz37/pDyZFZsM/3/RsudeHRNK7U4O498tMQH3PX2mLpKIzPTWnAIqH3hSYqi8Ii8WU92gA
o9lMcX00Vmz8se21dEvph5LAtyGdTdC6GE796dRZ+5P3H6QoFgDImtSHw0Ux765ZzL6OEBc/NtAp
HgQmxIsWdWmM0024tPYqeDvzthHn6G/G5yxwgazH/h2/NUixYCqOTH1WMLdDRDngVjOW6AnCfDZ6
nJ9vtEWwoIOTzqpnBM3jDbCFN1V1EhLXhVlUug3W3n0BpWebUbYI9mg3xmgl86rnM+uhqrxjvRK5
2RC74rUIyFcD4ena2uy9lutCwPTyzNJp0U1kdqwcwjfDv0v20Zo7A5j+6ImzIoWsFcHNiNcVyas5
DT0F20C8so790JIzp7Ik+n1yoJAqnf0+ZW7Kg6ZSK4tuYNED1ZjMERn10oVUOHiGoS6Qt8017RmQ
7mmFD2myHxXjXGqcGAJV647vxzc5vTKuHxqujItWK01CGZTYeZn6lFWj4I/HqYb3iLGbq/wiQP79
SG/thiv5KgeG77HWDN28MR57cslj5amo0KHjEdhWnzDKiYqdRQn26IAYmn3ZfHDc1pCBqXdp9/f3
mfeDMuL7cKfd4p+iQyomhRb1grnPyRY0t+3xRtFdq8nsKt224V0rzM1qXVoOFyXA0lhBRk90E5Jj
WEtPZGu/l72XKk9N7ikY8qO7hL5js2xKhxZHIyy66JFd2e/mAKAl3eFSRdXaD+Z5OFdDVh9CdD9a
ULP/CxXA9+91tna2mHllow2tvbDGHZqvux3ulOXp3XqLNUifN8EDW0IOF5fEP3Fm9HOrs8kcEhfC
++9P2PjpKIsMH6+cpoOzOK+6Jo3PfbczzL3BKVqj3boItGetXITCcsiJonjURMT1nNhw+lu+R7Gd
bZe562dzfXRb0UvKSY9iafNQdsW79Gb8LKQl5++TuMQ736euaMyr7FbFYhoXmwRtIzfogbh4rwX2
U98dA9Km25RT0lNk7UZ1ccKfBxpfWLfFChuzGU5GniHBeDb1/TKRMM1P+KMKjtXIPZZumWxC2Ru0
uZkvMDRzLzfae+PEMuVJIIF12kzX0Fn6JTAChCXVYhruOmGE59NI1tSglnrF3OvDRmsPgr4kF6WM
F+HdVCeI7uNZty5WUTpLVsLSdKeAbcWjQDgZ29nIWH5etHQW5U7azTJIHZi0jFkNVcCa+eY8IXKc
bJKC4zKpCwZVJG0j5GTTU1Fj/+c/Gp6nhb5FIA3A/IPjToUhxCTUDeQnVEonu+ZA/0HM8/0bn83E
Ti99QY5lc+8/TJy1es6+fFrrS5FW/mSTFRc+QKJrV2rth31OgdbDaqUpoMgueliB3J1OhWTupW0p
zZuUS814Bz3hK/MFMWGOpCstXsfuUw/AvawkZVkK+x76OPSAdhZ98tacSFkZpvxMY2UkqzK6ER7i
pf+3leeJZZNvlx65JcYdvvCVRUiHdU+rS1j4jRcA1OdZ0hS1kN85au7WmIb4Ta5Mwp/uTQrvEfQy
qvxoKM4KB3UUC4rVmuZUcfFaa1FTPaFr2dsCl0raHRLaaldKHPnvCV80na6GhUkc+fm73VDOwV39
vir8dAr/d0DnQJByTMa0bRiQKbLCzsJnlHbC4OCeU4oV6oiCit278NCPvd1Ui6lZYC7YtsIPeKt+
+7eJVlRthmtN1st+PHsXUHEAaYrOG3FeGwuHaFDj5ljtrcotjGWenpwk41dWP7VEoOC0lOp7lCIW
aO0QAuJa7ldaMVeNuTEgr13J9LWVAxrx7q8ZwFKc/8mS1VAtisTpKej5614/2pkA/8P1u3auUhwJ
uM7njnlDbf9WmWrxuxBpKDop0x27xanHpT3YOeFkiM6lfoNoLMh2Y7NFMjr6nxI91yLfI9fO5Ycx
fVWkw+8/1OW0lFV5KgKLsGvYzc853yPuqlD3tXKqCJC6JY8Luri9o3NztGEYSBjqXZn0NN07TlTa
axfty17n1+erKHtEJNmI4L9v0Lj5TbUbmooKzfE2wYumeVbtDq6ez6l+xbeprTXvLSAySMhGeZOW
DnTajBaf9/uD+OqBfTugfg0EKZlCExFz0tmOKqZtVqpdV1GhrJRHUr7Gv2a2zpnv2KT+410uiSCc
U400kp1ler7h4pKp8lWde0Y5jyyvsu7pW0h7bZNho308rbJh77/XnjUXbxBLUSwAA0vtE00/Z5+j
PhfkdUgvxoCv9lFthDurR2o005zfv9rl9WP6auTdashloLqcX7S6XMrNKBOrfey7Uy1YO6E/dsPw
dlBo0mvxvUYV4DhvHNNcHoVVT0SV56vL2Peq5E5d0444Pv4+pMuKI0Oi807yG/MQV+lZibw7iker
TeQKjuHgGiifkubJam8NfVUpC6N5Hqrbk/+G/yu+TRC0+DtdPWjGShQFN0fi1N4nFGhT9T3Aqpy2
7gR+m67eCFVEpzPpQ2ByyJtbH3lIFr2JPvrcbaWSzoYuRn4I6gNEyYT6Mku7Vj5QGD4GdFxKGIBX
3qtLvaYMRYcoFpFaPFTWc+GfmFuy7p+YYGn01LhDsJPQqXta4aYmgV7jW+mHM1Xk5WYXNNtn6jfF
SLzTPcAqNdqM+s3Q70EZ//78L3vlZ6M6u5FGQ5erfa6W+1iaj6ndwIVcZMo2GFaTSdwFXDXnaWrL
SlikIBCO3hi5V4YwbfhnE+7bgzmb+b0p+UEQMwSKeOFdM4eLvJfhosx0qijg7HTbcoK3Kx960aPn
ZeOYChjO0Jjj54AHgpwVsZWZ5YJ4E5IqMXgT3RP8DY8gn8fq7XBClFVtaw5h9Gi9U28HnjW09u/j
uCxMy0hBGQoweFjrkjbVH/+5l4gDQtEorqo9kXRHnXuQG+TztnKaeIkwjBhl/ITSguzRbv431vY+
CIrQB5y8GDztEcJhOS+DP6GKwO33genTD3/2q8AVAZGr8tKSGXh2ktCNU0tUXl3t808O6b3TvWop
oQM7NjbpHprIYiyZr3RR4m3ZvMj6bYYeG476PiQa+TQ79rQMPDA4AUDuxo3Cdb6TnkbmsEEvYKhv
ZKRXaXBIVMCca7l8IdUiptQJsCVb60CmQqfUXREbav6milBsi6UabwcRJF79pIMaGigSaMasi7al
vrH0OxHTaDgSUURRBetZFDz1hcf+Cn3jqqXpyrMxztokoyiJg4nfm70K8AadUyhHX/tDImxQx5NM
G3nRuJfCpyn5z/ZnlYhBC+21kL8O+lzCRI6xUOmu/mqXTEouDLCqqaV9xTafVwtka/CP2DyRYAcU
x6EJhrZEFSRg/WTx9rLTGuJzAHgcy1JV3WCAlHs4nYV7TZD9w17DSGQ2GTC1UFzPT1gqKWpKl6ST
XJf0U/24lHg5dihyYCyEd7S0cAFx2epXhDBwV2EHJT8vO9rHe9mJVun1HHrz8lebRoQCE4fEDzr+
Xs8HSxoREMtzY5vXXi5uy2AXirfFcKjHrSg84S1Q0KEJt9ju8vJdck6HdITxMuPkygbir4JifnSp
VHGQO95Zvl3rd9XRE9sFGoUKxqBga8QAJ/dBDAscm6StAchH0PJkrLndnopFAIFXMJxpne+iCdfX
UHSWHP8QvBcou6q7DG4geeL4l4JJDskEw7jU6rdVeOhRe9ZgpEhWEDQStJ4b8pkL56hC2psNeCeH
VYXmP7gpt8M6fECwKHPj7xaki11bsqcl+fviwKOkkElrl/bMhYHu1ASNbsaxCOrIX8HhjS2867MR
IQkK+8WEhi3viK6tcNWgVH25+vmX5RxdwjgLqplwQkQ155upECnH1vDLYdfC1U/nubSKUL4iowgq
OlRYHfq1Se0SFVpClNmCNlG2LI6k0O/0dke+JJq0BshL8cfoHkgCrmvsadONWFQcEfWISyZo+ZfS
IO0JxELtEjb647DlJ+u8lHZLBuELvJM04+4C3dru7o73xSfVxSZ/CLhSVwTMT+FpGpYYNI6hPdB3
jFzFsNXjbUWvXT6M+UQRHLpVmGzUL4gClf3jnLIGAuoTNRSFTE8ppBegbJN81YoP2Baphd6O8aYw
PWTh9ILVeqsrmM2y2wGIE2lwnGsedEyVhDBAMfHf02henubZmpw0ZGaCE9E/bg5hskbro57u4Ajq
w9sA16RtF7rEtkNcWmkoaDFDZMDMy1qeqQwmNI7zLrKNDt8vh1Rq0QG7sk7Gklx1C5mKEkHFQ+7F
yeaU7I3wrlM3lRp6avF0NO6B0fC3YScmt+jKmfaywfT1JpgTCJji6MUGWg2SFYenZthNpdFqIfkb
uOcOJoXTojJvKf5DDSV39TAslOP89z3y0vN49tnTyeafzbvT00BskAzvenMr+CsRkNtSSXeRV4Ve
CmgpfI1yN0LtKLv+tSl4sZqdffbZNUU4Cp1vlXx27SKnbaul5MkAB+yTuqRdGiLFWSmvSYKsg33m
Wtnqcp+ZPp3Jr2PtpT16rv1HZ1HGrV8NVBvHKS26eQG5gc0+RDNUkFlJYq0repnpQD3m3kso+o3g
/f70L0sLZ2M4e/qRHlvVaJymJ5DLf+r+JSKVDLBevfK1NdIqNOfjLu03iu+04mRbN2Mvb2iLAT0Z
DLqgZG/Ep0P0cXXvu6g1MTLU0tPJ0vxKH/r+Xqhsfic1jqeRqfSgcJ8AM51jOlKWBjJKddFbnkm9
vEXFtikJDdwI6Spo1jIuEb979KXXuLomir02pul9+udd1brICNWMMfkvw+dpKS0EO1uAPB1dig1X
pcuX94qzR3B2qK9zQTLS4usRHPekhm8M386jd9YuYm1yJ9aWGA9olZdzuDBXF4XpcPptf5o+ne6S
hvwX8NF5GSzRs9NJ6ng9W08FZmA6obWEBlQpboN0Z4L/VKQ9zOt2njYu9WTKYDpN9fF/Udb4PpLz
+pdyrNU0U9ioaFQiHMDfLAGHQkQ7cqwv1uIWxWL2Gb3hBJ6JnujPtXIG9P3997ny40r1zwM5T9pI
idHuixMP5OSkryKdCeLT7eLp78kVQxeXU0518P/7Z7Cmd/Kfd+6opWZYJHwqNztzF2oU2e1jPcvu
jgvu3i/Grb/QD4CdLbQ1lE4RbC6uHRUuWZFnP8D5Bas5dkMo8AMUw61oG88EgfZozu1B9yYY0Dbe
gSr9Q/sJdwVnYly/hKnRGmiwbKd3ude9xdLMJ3i0v6JxudTnnY3sbP1S8lI8mREjI5y85YZ1ejfQ
f77j4pnrDu2OBCM8bhNL5+aZL/T9lVfiyhyxzjaQvmj0tJs+HgcNWnA2Ef2z4eu7wWAPr/EqeCC8
niaJWC+g8KVe4Inzq/2rn9eJ/85U62xZyptBF4wTo1DnXbLqyRJQZyroUOf01vQz1LEge8FFkE3p
Yi30jd3VOIGpwnS5VkDCFTUOtRe+wjwRqzg1i2Enk+qNwKJeloDO0FgUN5znLTeQPqN4QYqPHYvY
nDzAAqS0Z8B8uP0Ryl1duXn/X96L/w7o7JFkSm0qrcGAaOhlS0jBJ27RWFSDj1TwKIpAiEYreYsv
EDeIQwzHlRdj+vsvHggkBx0fLdqr8709yAmxC3Q+P0IgOiDvg9Uwa7fl7j8USSciqqedo0H0IARe
Xbqn1+63Tz+bFaHeNF09TLMC1WrtjhrzAHCBntvjAmAaeDSK00QulTdmtkTX/fuXv6ReT5NSnRK9
+KeO2fT7kpWVTdmmAbYAXKbSPGnnFTYWG2ZdvoR7L1K07R7r7LX3nQBcpnAjdvfdaZvg8rbuQwfP
BrqAwcWwBg8Xt9sObqVueQk6Ud02wr+Vcji2j3o0hbT+rddC5BKh9vtX+Hmt/+9XOK9OSEYmpWIg
9Du8L+qn5IgfSr7oZ/Sqp4tZtUfLqusr9QqU+RKZypMjpYh4R1GHm3p+JeMoRFdBMPudmUBHlu2i
dNBh1LQ+iBM5ctThtnsUlrWxCIRNk28ISwKA5fjUhxzNy2hEoe5DC984JNAW1MU1AMTFcX1SrxBp
fjy86hpqPgxtU6z9Wc1ZsviRrVbvdwUgBrit8aICjkmWqrpBewVfh6Kf9vJ/4sz/jCTOyF521W09
vcrnr/p0gMYNQo2E/Nfv79owmFmqNlK/O+a3iO37tfxJNSKpd3I1M4kyUd46XMPZXmg/i/FvPAco
qdRvUsFD6m6kbiMCFRluaq5qV96gi+KoztWeOjXrsmFIuIW+D0w0UhXpOvs2mtTONYqt+pA41RvL
oWCjPpPmQeji1oyX1fyIWwTV2tOVEVw+mqm4gEEJAxeO/q/7/z8nBzEtJUX2v46POJQUiWLLTAZL
sZQm54E/HmoFDxnV6Kur3+X68/2Tz1ZfKdGjTBH5ZOmgo1xZc1QIdKf+KJ5w3jb2sXmewmRO8vqa
D/GHrVAmI3W6ONCh5lJ1dmT2A4t0w1M4nQeSdpZKREOMzrBpUL3Ky6mMkLlNamMQobxz7cpyuWgA
nqIxxBxWMc5d5MgUjXrqTpKcHOQ5i5wWP2gySHUQYU6LZGqSnE/7zbV7pHzxpp197NnTNoMg0/Nc
SQ76Tn0JHsFqst1QlZMSD9Rn+06iDaBxVMeb9lAd3Qz3sO7AohNvM/j5uEINKJzBOv6jLq4ati72
wa+x0SVD1aJN1YXvs0BNJUs41cDYoKZqwH4b6uC5xoOw2ATsvHlIhLlyfKhPe2ITVW4T9AniFc2E
KnCHcZE08y6/lWic9odS3ITKTatB0nZ9fd3os55C06Pwdwqx/zQqZ+KaxijeZuad74nPmjQfTs9S
99CVmzAD3Wy86UhkO88MYeLyb6XyjmRyFox3FcWYArjHsX8iXmLon0JIqM19vcWzPLzlbwoi8u5a
4ePi7MijYQGdrPfAZi7W+qEf1bDsIeyIKygRpHKjyuweh8Fl4X8Mn4ePwNXc7DUdvUw4hPClr5IX
L2fL1xB0mWQKFYrXeePEz0tp6JQ4PXS2Vi2Opp0DV+BBug154IYtIvwzHHKFUvu0O17Pg/75Cfz3
48+OKW2u+a0gCsmhXn2J5dNbiZill/EpeKBmeMOMQaE+Pkqb/CA++bfX2jPGtc8/O703ZdNapUoo
HpRcf2ViAC9hZqFTcFtz3mCUQ4GWLqTwgWwsEgqUE6dWcVPLu9FTTquCRn6LyMYeufLc4XfXC6/b
V4fjJCZKHxRxVqAsBNiqToTzprNN0TMSVwXMa72SCYYnzOpnxv6okwOHE4ayInXQdj2ScxDMhjvq
j1p/U3c7q/HGPY1Nf5vsx9cQ1Ud5E6W3JrFoSfIowGLs7yS8WDTEtwX+3OINTqdeb5RylhFQ8/uu
cunSO3tnzlabISn1dqiT9JB+dqk7rOJ4RTh0OtNPD4nhjvSmOBA89vfFVnrqqc8K9Nq4sK6IcK1x
syLiqybgb0Gs5j0VYiNbW3N4P3boIipbmpZ7zafx81suo7KU4VQT83W2E+dBVx9zibe8eFbnoi26
pgrclnQttgRtB5IJkP8ffpW9thSvHegudsLpaf3z2We399FiFxwSntaJq+FD/CRvGlf8tI7wTXF9
53TX5AcJ0wVCBbClHRiJWX4D6Xgi/EjmjcqCFouza0cDdVp2v52azoZ1tiw3RS2kpcgjUQm+zFM8
FDNAvySim59kdk6+fdXWhYP4KVaQHf3P0pjgVyXDVbemenfC+1rYgrQSoVsB1LSctn1vgeWpXupx
nzrWcL62WpK7qN4zMj3ifNlZu/7juvvnUvwwfRWy0zQyDSyawGeTmG5oHcldyBqGmyA6Pqj1fhi2
QeVhuq2QDlFQxn/wt3dKkNV2FM14pM0LXFlfASbPF47+lC8lmQwByKKFgP3XXxjqSpi0ZZ4Q2sXM
JLsSpjWMD3SUxVrKsH3cBncSoefIyzvA1bMCoyRSFtUJP6Tl7xPux+0dpiXfjOs1p4tpFfvnGDdo
UdHHsZ8cGm0m01qnkXyT/ZEDW8gXxgmSzSymC8bUEjjJIZmdBRhRDHu0m5tkUaEMdHNuwAFVocxw
G8vxX38f4KUqkPY/AQ8W/XcCc7GGfR9gpyhd20tRcshuukcBOUz0EfZef7ovkVYXBp7iYDvk89oC
WfjcgJaJwVMMxa0Uvuonmt8gT9/q6s7PD6fkT+M/sxvGbrtosL/ajbnQEZvr4jKu7kvxFopcNiyP
xmcs7HgvXJ3cypqfSHSais6dws/wVGWrUnqSkOOkj2rhhC/h5vdvfFk1NwwuG5MCyOBGRrr7928c
5bE8DlUYHTLO9hok4qm5GYfPVmzrj+OzvspXMTXS0RFEV3ohjwgAFWWp6gO2jvaQHuo3EhGujGla
Sb5P6WlMJh09+HwaafPfxzSGhjn4RRaxmU0W3syR1uEhMyn/BHPqckBn05vmZgIoNk/Kcthp98Y7
iQRXRnF53vs+irP1Lq3HxLIqoO34oSHvEinToT275wmVj1xH1Q8aB9ACDXfwokV+z+yxwg1dBPNZ
fE45ZrxCAZlfuxUo03f/7dmc/V6ByG177IroULJBOSSfvxoHDqKSd1y0h8zzlyLpDMD2b0OMRbvO
nKM9T/L1uLIeRmpWkbsKN3rpYeTBLorz68pDuzyHGLrEjybprGGIv88mkJikmQ6rJTqIMJPt9POo
zoUjuatuEC9GjBqDh5KFQivhW3QM6WPicEQJKn+e4pVKQko1m1WwBVW70h35zfpTXqmGqNOt6fz5
UbCCGqbr6H7PbeLWsVENLYNIamKCMxZ+sPGxFZ8coV8bwwE6ratS3RkPZArQxaYqTqYsvZmeowqi
jWEZmoj61hx+ZGx/47IFqlx7RboSenQtN1oxRcXK5bYpt2Owq9KDAe7/tI/vAhvmqNMK78dsKfTs
Py6PBk3178//S7b829c7mzphmlrH0u94/sdl2Tkp5kjEMqatxgteYP0VGH4TuyI0ZXVZ4dl089fj
2niCnOYU7jB4w1+8I0PvmcaDelCgsLrtqsln+jPcJda33BYF2AkkUvkTRCHEt3dNAqVcSOBZkSBm
caHXuWlhc/k++6vILyxjkGDGHk7GMtU8qg7UkPpnZl5Gus+nETjWlpMqUgMAphQhHkHwosI9kSdf
IcZ9b1ejba36W3Q/5q3u/v6IL5WpZ+Ob7rD/bGJa1GlD2cvRYTrkunnniNAUo6Xw3G38O/nu7o5M
nQauoYVYDPKsQ+bZdS+9cnlT/v6UzieaJQRKZPKUkmV4pxDNtYUHpfUHjqzjX/l/SHuP5caxbuv2
iRABb7pw9KREyncQSmUKHoQHiKf/B1R/3JNF6RbviduoRn0mBAIbG2uvNeeY9xZ9Rzv0cZJiAgCn
RaF6qPbaMn0E4VlFj0PokThoiDRslho8NhxN1m6CEBfO1OvSI67LhCF+Y+r449fmr2d7bSjPhC6s
9Zx710ruCHAGj3O1Gz5DZR0irHH5Vm7klWys2nzRs3T5sOouKb6rYVuu60W2gxxx42n+tJ/+fUVX
L0zSXeZEGK4oWVVPwQ5Ph1TdS+aKwsTPd+Eih1LOSZLuS+62T9ITosyvyLD/n5dx9bEx9MEyACkn
p2AHC+aB5ODYUT8vTxaJgDFEYshsYbcGy+5i5trpR2F1a37+Q8uHFWUoqor2FhbQtfRWpxWlFxp3
gtGL5qeTB6aIfDfVLkksZIHVdvOgLo3Vf/9yLH7fd2SannzvmcuSLHmtQlZqIQGOJMWnsfZGaSvX
x9J8x4gbn11pVrl6wF2DyQ4QD9FwOepPPSC6p+zQbnBBo3spAyeqnuP+ng26YNGgfyGLp1yw0FGS
6SRhoSR+u0jMVa3WR4gz5uSgLxDIEImcIU3c4s+l3OQ/UI6VYMN8AFHwm/9hg2j7jc0wtuwa8ny7
N00CWGAbrcJx0Z/XuoFix3pKOBv/OgdrtFv5NnmXCL2En7JQRVdJXRRZUeoKJHIOC3I5y3FdGl4u
Phid11ibtth22rorn02DD7aLq4jo14AD8QA806Xst+qDXrijsLC4YmExKTd2s5/qiX/d/aszsCL3
bdo0WnxqfTYQVL+1RpLDtG+UNQeMSCLBiFwXYx08cTiWHLIfkS8BoESdp+VuQmgcMD1EucTC1aIX
VT4nek6hAYzlu1tdju/q2Jno+tdSufo0XEyxPSedEZ8ak3B2ZyTD56klzzU+0hnttmO0AIsYkLFT
oCK1hTfY3k312k2+LO6Diz8ZrrCg6lmKwY2NTfuhWPzXlV19FIJivBixrMSnoWQRAryAE2qrgoeG
OsTd037kohMi0IKj9UxLRGpO3fkYnVeWhCPECf/Id8NrujvvyIuv/qiEJj/Kq+IThHj/CcaojsGN
wzkqfHHy9X5xiTYR+bilkx9Khiac1VK7hUMauimMRFsEpjE8iSVWyqWFtuF/PxWbnwOmKeAZMy3o
GhVk9ak05Y0Zn4jl7fQZ5lOTbOWS7W1Zj5a4H4R9b3LIZGKN9pV5+bBMGTYRcPWeuTj+OqKZcfyr
SBxgFirmCzZ8BLFvycVJm12Yzh+sh8Rykg0y1ddbfZ8fztmGIYtEgJs6FeA37Jl5UXsxaer41KPY
08HX+uZlmWV+omzLzK/bNam2pu5a1i7g6Gy4FbxmYvx6fJuu9ADWpPdITIz/qHxeaS8We9JtpRox
0YLAP7leZYRxPEgAKpV5RJDAsMFzzHLV/Ik2U3g0vqalyc5STsLvaFxjW/7vTfW7aYUH9Ncv/LoD
f9UoRZm0VSJ08QkVXKngSN0G6kZF8acv+W1n1R+0lwuTtn5Dw2uUkMQ4JKeGhZuyN57nPl+bOL1F
fqOnb8vAG8pdmSy1bHEJP7RiLchvsXkIi8PY+Zo3iwnxueGWV+3gmSyQGvGfsOTfLueVIdiz8PIW
reqnKgxVMxMpZPsKsW1XW8EUaKlaD0VMpBbCxjuoYTTlnHFp8tkeF424oZPw0bmTl/t96iWlL6A5
FG1zunGrpe/9J271Xxdy/eY3hn7OipI9CXeS6nDYAbftNO5sOwEVyvt3S6Jw809e1X6looeSOf9J
wgWh1PnnBTyAdfzAE6T3eLu7/N10Pi+n//mNXw/jr+XUEuMdldo5PvFUmbasB4CTz+Gb6Qrv03Jy
YYQxCSw+A8VL5mg8xSHikjKFJBcjwQnl6Dd6kcqNm37dIVCnQJzOSR6fEnoRzIbYN1SQuZ0zl781
qlcPTZX1SyO7CvYwoZztPm8PCijY8QibnYgbMJk0KKsPESIxK1V5tGRfBpipL8IEQdjtPILvytSr
m3hV4olWgfMp5qkNTrGq76IPEHdO74yfqs/et8DndVNu9vNKobcDyhRx5jdbS9ZOkZmaZ8TivuIr
sXt5nJaziwfH5R9jHpje0mt811fNv/Kvv3j1K+tcE5UoKSN6N8FCdVDMh37WO+1vYNw1XwLxwOjW
Mm396bKTnqG6YtygPeb3OwKiU63GNIvW+hDenC2i9vuh0MReJmJ5m11v1/P1WBAKaObdHM6V6n7U
enhsSJ1BWRBRrFRL7QCqj9avFJP5URDUTV/1vow9TXwe4XLij6OuY8hhORVlZwVMEW6aTACPFwP6
z90hIkHKThmTTo+ltTwrCyP3B0RcnY4wfxPO/51H2t+kbrPgV3U0/zBhSaGHbyZ0O+oyuKyDV3UV
ruhxiZwhNa8W3zRIZO3DFDuZ6F2M45iva93nezJm6yldFkjqKXJRmbTdo0ICI/qcl2o1PY27Kj0Y
pNAkaLs1KIiVf5E+VEIdjDvyrnJjURV+N23qy/vARYZ3WfvUmptzddDNpdkszYhE2MVtuu530tS8
PmBe4rSdD7DXPW6xDYq2LIzolJkLha8K59DPROaWORVS/dpJtuK6gPSiIdfmd3noMKZnqLutaKsP
zYtwP8wKIM+aOk7fO5ISiVZg07u1x36Bwq8aKRiBZcj3BGdwsVd9tvLSwRqZRNbxyxh6LVrE9fSC
u6dslon6xNO2Iq8QHuNNfZh+ncUXEGfynfJm3GtEEhMYmW4xL0ZElb1ObNHTTKcqS2TxdA/9YSls
087/72/+j8WxTHed148XUBWv3jw9ry+CTF7YSd9RyRsAjIjGmLxqnR2YD1G4Q9aWP5KjLNv1k3nQ
GW/da+uzy+6XjE6OpYFC9Nd/X9QPIzaux6TVBnfXRI9/dRutiyxVqR7HJ+VEp0SnSUMzSVrk8v3l
M36Cjs9h7twCG/eoDsGa9iBADsb+cqBwglaAoUDL1oD2yMCLe+dsrfrGbijEwkVkuuX7PxEf/3tj
LIuU5SkqpBBCG7s+Cpu91siBpcZw9CFO2MqH9VHhDLTz1K2JgYWXtYzelc+q9ab38yrndYV+WTri
MjzF0o0T2ncuJxej0lDFqqsAK7gO6hPzeDQiQ4xPl7W5rl8LNOGItGnmWc4Fg0f3qxOXIvbAJ/Wx
2+WPNdOGEpsxvrP3Yq9EziStaxrTL5fLPkG88rv9lAEbrrAUj6sam31DIrVnIkW/kzDMzsYU58Yi
+KHnSs6gjHdQw+eKkvHfHTNTG/WmTS/xSX87P+X7ilCZP+yrRby4IHvG3xVueJvEx/C+3cgPBQmU
lh0lK47lASMg9KZEQjEOyhz1xVqbvv5cpAtCUEc8qPlL9qfC31M44w1Z2Hfp33zfLdou+uwMJU70
31ct9X2uq8lA0TMSwABensAyNBnEESPQteyY6Yjxcj72h+YtO2BQLix/SKmnNzHZOuVaMf2o27fJ
Qb8zH8TfCeEn750f1ztirC8kJOi2KrEbP49Zavfqc57c37jrP3QIDbIFCBeZPdXm9SFNkKVcUFUh
OgHVtU4y0VXdrARQCCeH93EoIliaq+KOkoCog9aOMEYT3lP4YIWr+E7WHOl4Ny14ArCn0vxN7G1B
t0Pqq8e0dAHGQMGUl9kZNID931f+dWev917D0hDkMeZmCHRV2/e4s7u2buMTo42GK+OzS42ncyaz
L/t0nT5e7vBawWOaNwkSfTPfMNwOr/KLuW29mVM1ShtquC9llFff2Gh/GiGgQYPCJIosaZR6Vwuj
1MZSkKzo9JW0IxirBOS6RBS4G7E4ErcvtvlGXhTbdE/vZHIRmBflCiHzBAh3ZGX78eAFiWdFiCGK
zyjwRDpHHBTfrQulkVObbve7O8nPhAVpf4zKOQf2RNuPRCWaoMPyVs32HZ3LSrcIzUDCQ9vv2/s5
VOdBDKQqOomL1HBJ2dROwO9oQMHaaNbx0677zN+782JofUE/dIOnqAdBW7fr6ImAnCxdVs0qbldV
7MlwGZnOgcxGs+3NB6/drQnOj7X/31d7JbUJRjE1tIqrDVnM3TxHvgxuAaaMKLG3Eo8/OQNIDd4u
yqmmu0Kcr2ULqo9om+2PhUI0ghlzIp23yPE92YgbPWSsedREXyaUgMSoW8pO/afuEPUmtxjKCFlk
V1sJju6mFA0yTIn7yHOvJkEnTZcDXJ4s2Q7NcUSU86YiHwnWZ9MhQUH0AAMzprHPuxo/Ltk/ip/X
ziwUa3bi6DamCxdXE0Axu5G6jLTFAIWd33N/fmE8WvI6EPREqalvJnJ5gDsAB2IgILsD7TIS4OmB
huioKXE5MJJmg4C72qPHwV0aaksFWTvZqkeLXddPPGF1vlEXfMeLfC25/+eOfA2B/jpRNtN0Mcsu
n9Nng0UdbozlfITMNtbuvE3vtCfjD+GTC+1Ws3n+0vx7ZwGPhUYMITcZ0d8oZemljsNeE6C+r3RC
sn4bS8ol1zwYOc60emHdFoaJ3/6kOQuh+YKQjUME27V4Nk9LYaymWj/ms6hD+ZRRYiHhi2Sitxo/
ke6ybn0WTpJ+lIMTrgtVp8nniY1POpAMENPVy6NQz6neFuqIVQistl5ZFENlqnpTwcMWXifcbBJO
8wHE1Zl/RJRA4SoSXoXSrUzS53gliSXcxY98lXrb4A3hCCgjZnHRVMRw1jC1pM0ieE7FLUQbF+g4
pG5MxStDO0UsAyV+GcdVGi+S4dCCBjTpSe9VbVvTnFbQmcxzEmtBHS/SEybhMHueD5nDeZfBibVe
ong3DY+KvEBNa8sx/tORHln/Ekp3tbkx4rU43FXBKoM5m98l8e/ilsj7u0xofgwG03EKY9P8JuQP
x6rqTXHSjzDJu+wULdi8SRZxpE3qcRyNNwCnL/v8Xh7gFVfOuDWlRW8tsldayPeh4sdv7S9JXhr3
JOuEvK6QUwc7ypeXU+U3waLqnf4++DVEC7xjt/WF3/vL8+UjB6btygH628LN46g0hoBFwpzCNT+Z
TgPCIYsr6p1gl6meFW8n7BlEvkHHF92xJ8KV7JpKf5by3URPeJy2QbTSqjX2xzR5At6e4Yp8Kfbg
vzaU54/tTp3YB/wxXQB46Us/LnaNue6HQzI91PIL4TewibT+YEwLPVhk6jrQF3m5ivjswZq9Gfys
fjuuf/1kChe+TXBqrgldRm6EhhTo+nFYG2hTeCEqh05CudLv5XhlRk7OiZxNsLDLwlbPTp65SHNK
YoxgZdJDCG3OWyBMGBFP5AH57JC1JyzUjdg9yz0pfXAh4L845dvl1B8vbkCF6ddHEUji4mZo4Lch
19WPuTqcxVmcD5hD9WPjMd2BEkaCMLGAkjudD0xvi8I3dHxmWAGXHXE+e+vz3N5fMJDX6yHxIwOt
gV0SX/DflRYmnusN0eRcgUWD7h4cmm+t8IuJiCk7n7Wv18JrBOCyviT4GrUVOrB99wwCNtmFot0a
kAv9kM9I6Db9e6IdTXgSqq8QGF3uEdtmwS4peqeL6ZRD7KTTPB20lfFqPQSP6D/E4C7hU5SDVw92
+eVNpXMh6psiAn/hmp3by56RzjkXE9yEE+jWXuUYY0fvr2W6FOslh/1IeG7B094FiNhw8EPUutil
ZpsHQEVY9TsGfEgVqg/4ndO+Wolue0+A1MWzan/L5gmqiwkd0RgTfHE/XakfwoBJ3WPIIoa4PglG
pCKANZI8gSk3zVkwPEpkgYin9GwX6RJyMzGTJOy8mLo33WuMcz66lTbaOEbp9vN9hbgbmSd0a5fZ
vmJLACJsYCVzOFWzlDfn1LFQwr7KN9qh2rdS/99P8brdXxdx0k9Cph3RHl/i1fjCNJ3PAeCRJnbo
7ZcdweZOBTo4spUHgL8LxZ225/c53gF12qsoP4v5+0XZI2qhSwBOeGTCB8OzdT/KyC/hsm2A5Lnl
Xt2Ab5hFnp6muMg/CnWG0V7AFn90v1PUa0t0cp17jma0fio55S1ZlvHD9xQwmakryHeU78HC0iUw
GlBt2hEM8ywL4ZG+kzElMBRmlfWPqM4V45Gp1AUHK1JCmJeshLMPAYX+cJCs+YiSbhEk8JkXo8EE
eNHKvzvGdjwoWsemI7a+WpzwAA1vyYmAr4Hn6k6ofz4nREp4uENXqXzSi5RgO4rEvC6Fp+iz05zL
gRUeccdRqYSLmIDjOV/odI5g0+BFB9hs4p18nrSH0twQXgXADNtTcLx1dJW+W5rmBYGaj5E6UNZv
nj2rmUSjFnT1GH7SdgklJMsVwcNvTfLcq0AapFeLRRsgZ4qgEazBBZzTdQU281RXOxV+TckUuJFf
lei9V52pdbRffMo3Fv2t8wpWzHlLsxFcpHzqXqk5iZZF8cymy9ldyhcdUQGSSzRQCkYPmSe3DG3K
vTAXKEAi4O9CqnVMjewjNLg2otNicqbJaZplTB8gvgvJEVHGD6ppWFO9P21MdS8b27bzL5yw6lOo
O7JCrBgTNvIV42dQvhJKSWsdwKRiLVxstkvSuc4634MnI7lrIzaQtaE9ly1dqJoEHFjemt2+yoZt
NIcoWuL3FlQbaSOnye4le6IPRfPOkR6LPy1JC+Ui/UUkEUd/obt1UP/WHuFh8ZTQV5i6SZvkSoJS
mP057Zi2HrHdwptNn8JjuEkeWI9avdbvB6JCZA/bj+5o2o470aR3aXiqL1vwjaCsdcULgVRhI0+X
veb3JL9FC3alCQ2z6VvQ89R9KmFq19flLd7sd8Hs1bVffdd0q0jPNengR74YfM1o6IXsy5Ofq2uj
IcCGkO0NKmX4eEV7IrijGuEIJojS/IbIxffoqf3Mjjxt61My3elzHNxmpT+TfHWuPJ6YCsj0hBF8
gM1tbFISN5+mypYeUxRqst2syjU9N1fYNiRp8d2oVs2tUep3cNH8C2U6mByMRc4Mc5ny10nFCupR
1zG4AC6KrEUqLRO8DyCAnqbn3EFlEKvuJd72kGNrZ4ZrOHG9OMOtfSr494N6Y6uXvkZb/zrCzNdD
I3VG6NOgvFZYVoWu43Sx9CP5YQBoM04DebEhstSqdsa0v5AVdKHif6GYy9c96BM4BwUI0oXWLBV5
K5wPBjG4jpUeqUE4q2uuTN7oElLeGotK0YCXdBvtVIvbXmR4X75EMlutm0mJTUMcaXZtq7C6Jmb1
Iidwdcz9vDI8Ule0cs6/wxUB+Vj0o2nVkrg+pi/h4HGn1DtJeg+tfJnHW9zsVaUslQJx/UlyFJh3
2NkEu6Ssnoe0QL8XpmPcDZsLUxrikhOHfr/GULeP5tDGqnrWkr142QrFsUI+Jl6Af+V2Wz7CjrNz
mZy+6lHDL52YXp94YOpaAWTd74aTlaqgCBKIzsIESxkxEi1ljk/nPmNFInrLHtTgQaO4DTeDrnrS
E9tl7t8yk30fzM1PkWhinT4zyJSvr9zfq8psS2sSzLkeDBbIGH1ZRWGNIgLhiMdm0/vKLeStPL+L
31bOX3/zqnEihHqoyBUr57KYqcGY56AKFauLNBB0YBMCpHnih3VMKZNHjyxcL4WebjxIFBUol25U
nj9tegwrZJLPUNvzMf/3a5XP3/ZK5AYMjuRLbgJSGaXTXPKNANJCh1J4N3JJituO6/yGXOf6pZag
ms5RIpZl0QxADHzVwuM8rcRVOmVHBLJa+ZCMp0SsbeZQcexAqnOTEzSY2m4/jctbW/wZigPKDZ2I
ZkdfFoCLiD92/vuGXHsjvl3StY7AGkxzaMTsGOfupGwpsNXLW9pSXHUGHf/VnC4+O8pp7BBZHwQf
FX5oq3At5g6sXYAmuhdlC7wCQesBjtVAij0LD/99lV+9zb/W0LervHpstRoqga7IGUDhcJn2rjw9
TgLxqHYAZqiDDpnHXkke+7QWLuvbWFhyyH5YxAwPOSqxH1vftr9MqdpKS8V/DsJkQLFbaC5HP0X6
EEdb+mqE/NZiKtjmJCWHpNtn2HcKdCEELJKP6VDiTtI7eYtJ4HbRbzP8bZ4fc+vprN2JgL36z2ZY
0ZxNVTc1vCx5gKkVipsBGSjpqj2mfRDxC7N5naBk5Zw3yNSQH+pkxcSWbFC/fTxH3kX5fTk/qP0p
KvaivFfLNx3tXrkwzYVE563EdpeeiNC0JSyeap14OR0UPEgVcVJf5jE7oyGmaL4pvk4k4FWIcy5k
MBXlvVz9qpLUbTkhBc17zH9RWMCEfbJbdKj+Sczht3oJpvuERAzDEwfkvjGheYPqCJcXg+B1SXkW
GFuOa12f7GwqbYt4kMsaf2hz1yBXU+yod88TL6Hl65JXdG5jrNXANYbXCfxvuBwqrxiW2o15y3fO
BVsi1Q/sT8sQdel6VCglTZfoRk6jLOdMuDUe9AUOpgURDugw2ReAWDERMl8ColBmz/XN6IufThZ/
X8DV/mhIZz01JS5Avu/deFktCOwD8GZ+jZhv93S+epx/vUsiPGEZG4KEfAloFmX6v7fAaJx68SzQ
GWwzJxXuJu0jE/JdrJdOhNO7cWhpOHW9ETigpqrpmA8hCHY/vjO10A5pDRsH62l6h4xZhsSmCuvq
jmwQX7rxXL4ndHDWQiwHpdZUoQRfMySFJs3iMdW1o6IzIdomEORbwdfR+108kHRLOVkIk1sNHqUA
RT2x5dtWJFaNnrpj1MvsoUuXcVLP6rKicqtq25X+pd8VgQslEYHOSTcXAaLnd9LtVdnmh0Ty4qJy
inN4aTnWcxw9G8sKNDvC/0frvtzTv+dYHQZYmd2GY5WwID8p8JX7EfF6TEXvG4BTkapS4h/lTYoT
MbINyNq7kdYqs3cbcGmzH+VT0P02DDZ6wqr/dzvl/HRnVgLD+Jnjyg3899Pt+P4XU3dRSX3FW2tx
HvLEd+SdROLCtnwK0a7OJx/y38mN+3PT1zUvnqvFRZE4owPIb2NGdfWFs4ZKU4RgVI9jtYzpYugb
U9hTlTeQjpwOrAUzVoR9vVOpHiEh4/tUuLHoIh0lKtu1uhud9+9Tm/l2KIbKWZVvr3X9dqOxUApp
4nrExWUdvo90f4/1XUu3tJFWtCoIvFmWoL+81kPtim2CyDUVszx6idd+dOo/ze/0AZO/AuRWwlTa
3aEwq+zzrUzcn47O/7rQq12gvwhDlclcqPwGMIU5WPcUOUSZXMJVrD1zaJ3piBpHM1/iUmT8ehSc
ntrurebw30vo+1yOe2bQ7IVZhuH3G3FANi6NpiqdxtGDTL2XS+oZ3To3X0xxFaiq3Ql3UoQOxS1Z
X6fO6b/GRtWf/pnnSwfsxQAeCrabdiavHEStc+xJk3euPU3emKSJ3Vjy1+6OuTjgZIKZUCFO2Pg2
cWa5B5NRStlRmc0oFOXtR7lKghUtWkP2zgv14fyBKNSNNonpag5oszzbyltE8httdb6hm7gusf/v
1czVHac2qoWrN0Bu9bq1EoGUnlV+pBvM+CUcbf3VcIwF6IyJQcctZfH/y99EfAMxaJbcXR0Wa73V
zqEeZLz0Ue53e7Gy+8BFJyw8nleFV2unYncLaSZdK3/++aVwo0GwzpKVa9dqrTYFmYFlfhTv5TXt
r60GXZDUPrwRgGx+x+Q7ACEg/tLyE3IEURu2S3pSaLNjL3+kHcqWPjdzHrToENIEBKzOB2k3oa+q
76N39UEINuQ7l7LH8YvpQomkHkERZzinCOx0ssXQjxRvCrfmn3Bc6pp7qfywd+HrJYOtPtGk4VXH
RE9KXYvpx6c9msvUHvBuaagIWyX3aOfSmgnRKhONKyyiYNNwMiDX9/wYEeXHxDyiHEGOfFf1Hv+z
kEw2L34gH2ST86lksq4u62hZqATmomQiSsEphaXUr5r6VBRHWH5EMtUKl9PdUdgk98D1G1r9Dk7n
coYVCH8kZPjNJmQUJtRvlvLcoZMhtXugLTMN922/Ot8K2NSvGrf/PDm674yEVQmNz1U5rYdt1U5F
lkHVxuhmNMsCLaIs7aZ2PcHBS7dZ9Ror64kJS6v9MZuPUv8jIwTomidpqtyUZS3o5CTdCTFN796G
TpNybukxy1a10+R7ubFlrLKjy4fZmFwx+Yi7g04wVrFUcLmgQ1HIKbDJmshw+dB76ZwR9zMqTTp5
jop0RCbvQf7Q+qPR+tObEb1MiB8NAuM63vEir9YqX9xcj+w+H/iYpBgm/0BLW8a3skPUn27WLGVl
DEaJqH99Yv46Mys4csMp17Jj5ZkLXAY6WQCI8c1NZfhYc+V8raAl6ucmHTJgQdmCr8thPYoAgoBL
uZhZcv2O3HUEwWHBolvBB89HaF7aL5igLHoZMfDllJprWTvEYFvT36n6K7UaO+WbnRufkvx26f8/
qCKvx+Ff64BqEMMsuzyZAFdtNDqDRdkmenaUmB0kS1T7zefkl3fWr/HXfB5X8k/rnpmsf9N+ddUU
+OcvUyHMY/E5gO1qx4qzrrTU3ODY+Rm+lytexEP2HME12+vL9HbfY17Qf5Ul3/7cVVVkSELUGJWZ
0feI7mZL9XxvkW54lbyRRFtwOO/6iifpjkluRuWn2vK2SFmbv+HfrwJdF18sOuTX3ZcuCHuxGa2M
lAnpJYVHOi3FAUNHeN88nt+sX53lAY5mpJD8Juh21nhllTvBKCGOFS2qeSe/AiZ4J4ITPg96PFJc
yEVY0BlonkOWjc0Ric1FeI0jezBBm+x7kOul21kkstvpgV2q1Z3bvPfrFs8/t9dUFEX+J3Xraj/p
WzHp5Jbvj7ow1znJDbNQEKWBVBGc4oAhzwG0OOm2h6mgOEgeRkp0XmVtddncKgeuhYvXF3NttZaD
c2/1bU+YcujV8hbGbmQuM+2PzAKjLyl6jej0+uIMMLr3RoYj0PN2EQrZQabTAaqajQaLX4bxkvKd
ws9ot6H1S/jM1Hu2ql48qJGdulDN9e5TUd3cIBbL9ILaCd676jm5aXu6ciZ//SBoBICOaNRDhryq
KIRKt8ZqaLJj+snMZAUDavzVYgzv3RzXnuRXw0oMV022n0g9J4prMfiBnSwlAq06xu17fkVgrsP8
IXmcFNhRtqrsylvEsusOyXyVGv/g0OJ1ZqZ7tQZMwHKGJZgp1QBBNXNSgxLNC0Cjt/rWb4i7zzja
c+Ra0nGoTQd/mfBJTeAgtGT4y8eftGECsG703Pjj39+6vy/sWvOjVaPQak2UE+JLtBFtaWuZSgcY
2TPKJl3iIqG1f0y3oEgan0B0pve7obSD3xUClmL8PeY7SfoFmMJql4LiKOPzhVYZDE4YG42Kemkd
Zl5fEtG4IDSjvUu9dEc7zzG6Y/dhaWtV2hxr814PZ+Bz4EyzWbE5qbSJZV7SMELg9oej9TlVbFOm
x+9q+UuJNOTMO+LUHCVBBzOeOoztXdge8n5nFhrxcPyF8VNYJOuaXF0dcmzG8w4s11QPJPpMnIuL
l0rpVxLayaZ5Vkvd6UUcvZnsxOqjJJZ2PnxO7RvJzmHA9V7W4wVu95n8DLaJ8LOIlhc5tWXTvm0Q
uZbjfy0WWi1AT8haZap6tf3rOKi6tojz40jKgC97F15GzaXGk0Mf3aLaIb28J/5ELeYBO98F7oMq
gLg3M1xferM0oJA68IjIYBaGe/Psnk1f+F0R34Oo7paQ7loT8s/lKpRKyLj0+VzEEvurBLDaupT1
nJr+0j1ONclgMSIqQvDIopp2ebgTrPco3YJcmNdShDHMr6L5PEn/IAI9TkFHqEhdPrfNRu1WQzEb
2rxE8Hr5PstovumiTaVoxXdnkR75KOySzCmsraktUj5KKBbseYB/3t7aK6UvGdjVJ4nwgv/5ZVfH
TkuQ1CDueBAgPZaGsS6CezFaBfXdWd4NFot1g0pu0p7MT4nOnLgOsn2lbvh2GqIL3mjG/4xsng6R
VCSvDP1h2OXTYrLuLQwA5vzM5nSJcUGuihVsORnmva0gF8rWsoze10Z6Wmt+ePEJNqBU5oxWB3sM
s7rg5+V9VpGl2HiDZF9ohKKhHJEMfzITH8iwo3DS/fPJ+JMZTk4Qq7ayRuKClsDI1sk9STAveEHJ
mRyHZTW5bbKQtUUsbIR+2WPQS+hnvTGl1zNMoftKn8OogRuSlpCM98rw2iMHPPsYqMfWlW6lD/50
dPrXbb9a/2Kjh0ILeecoclYGG4XYNvfKVelHPuLRWj0k4I+DB0ZWF++SofIHe/haq5xH/NS0of/J
hDUzQL6VgnR99v+20q8KpSI4q22jmAklyjyqSfweLYmOUh+2bCWkjhh/iM0hYzRQwEj2WN2BYBfP
6TY5GhiNwMxO7kTYK/OwoDqp6DnCy6955E2Q7cULmHSVNarid8Zj/921uPmOXn0lO1EidDAK0yMp
8mUOo8z6xcQa4FbxZZ3oWTTJwpAAaTF8syvEuQZtClvSCNpe8XqSwWtgxSVXz8ue8Va0T0NvV4iS
72eYWOzjVGGH1c+MF2lq4NW7gxQQK4dOeiS3j2TDZWPd6Gxct2r/eRqqJNJJm7sJ11p6BpxDkmp6
cqQyJ8vdMfzzfXZeKdZrNDy1Z0R1m7bdd1yocsxVFCKegeY2s8WHIHAD0iO7HS9EmWxU8zVBi6Ld
yZYrcUySV/9993+qAGfhvEimDQFi3waLytCNukKi2TzZKhgaKSZJ4+uA437Kdy/FnZSoC5X5L2mT
M6NIc6ZxaQyrrlznzJO5oVI0b6i3ruuquf51B/++rqv9zdT6tCjJ3D1Oh+kFmcBs2S9945cgbGir
jToK0NmjJAHhtet3mCkXAFSU2tgD9WKFBONWNuZPoyy6NNYMvDA4el/L+MO0Neq44Q0L3gav2itL
3v3eQ/+p7FsPvfgaARFz6cszZ0n/v5/Sj59dHFEKSibiXvHE/Ps7lgySGWXyOT8KABY+eo73l+Fd
FqGOaKqjuH27zD4isl/1BcGBivnQdK96vKjCZYBwCxA2JgE70yiKlpEp2dkIt4Tl1AGm901SC6rZ
4nHjkued8PoD9fclX80n9WY+cSRVfoyfcJEwZkr39W8M8XoB/nEpIHlCfk5fHic/PgDLk8olIX1R
vQjcWl4Kxb4aT3W6nqZVKt6V8iLh/yrwubKL7hCdv6om6MX9QArtjbf3p9Gq9velX1XEYTIUgmxl
+fEr70DaWSope2fQbBpTZ3zjl/2wI94d99MltYtsd365vCi6DfCInd4Ut11zn2p/SOkMVnG5Ipng
VmuDDKyf7i6+PUNVNQWZyVVh01byRUyCgaJd9Ue+NtZaVl8msunpmdvi+U6fdlr4ruYeVe+kJ+go
B1z9d8osOBNm/ZYALJpmXfWQBnuF4Yl2BN6r1as8P2kILtFX0SeWsYOeCVbEMoHswzPX1vm1Qjw3
jCguOnEjS8D1uyNG1rLeZdavM16QPsOD+iapT+fJQ1w8ksDXuKhxyZHNkRA0pDU4Bppy9DredOxA
rjarfTbZoeLqkTeoW8N40WDpHUPn/zB3nr1xm+2e/ypBXi9z2MviPA+wM+R0jaol228ISZbZe+en
3x/HSSRTjmb3HCywQGCEmkIOy3Vf5V/6dX5f3qDxJV62Do30a2UZMMfaxt/Rl0nzvQa2PfHt7rMu
A4kQNwb0sLR5UioY5ODRJ0Z9XD7X5XMqXXT+o9isZYFaRpKWsMW8K/8GlKdwPcqAzZDybtE8Fccr
r9ubxtYfqN4N2yhv1GLr1bt6r15i8Q4JEnZIRAXkOggNwpuASjt8MRWnYhC3DNZCdqRKQmgf/YZ6
BwVpoS2F65axO4aTNVrmAUDrwAnVu5TxW3Uvc/9cBfinDN0Zf4hfYRY0Rut/3yKzCFr2VjtKGg+g
+7W1BaAACX56sFkAzTr+F+2AHB1elcx7J07OYydcApatEQ7JlzpqdJ8s+1wUm49KTjH97RHNkqfO
VNywq4hi4bbcdmtl3z8Z4dLbpbcCkvcLDLYnaTysIrBiauwyXMMn+jgq/TKI68hjM3D4ld5crehD
07gcggaRGETjurxqbylel/q2BtCB9MZ3nXtrN03VzyqB/aIhyRX5e+fG9FC/qUZqq9D8KCKuqBcU
kcljdwwbQCTLILJDdSuTesXel65A+G4Zu0vxVrkWrvWV+uAz+KCz7e7F4DJvL3B3HckJwnXy8PHZ
UX8dVV4PcDZhVqteDqQkSW4AatnBcbQVWwMwkR1k5dYfn738pqRcNp0G/nLr+GjAYQuGorgxtQaw
MAavCt82CGyaMtmXEXQST3kH8XIx0F0OKauutfxr694YgVNrS7/d0NH4+Df8eql8c5JnrVE3sUbP
71MqVOpP67LDrKiiYYsrt9KuxG5b+DvZ33naQ2ceBhQi3RvB/Vz1K7JnskZ0Gp8VBMxRyoHoH+pX
YXilwhnERlmvj21y01BcfXzEv7wnSSsMuD6T49M8sYj9uj4p0t7kz9wWBrprANexk6ea31ufgtKG
lNvhygeFlbKGLOPj/ctT8jBfqSdwILB+VDveyWcOfme5rhUmNyaNSMCj/jLa5QJ8lW0k7xv1KGqo
+G09RA3LpQbsPVsc63tvmV7zx9vcI1n9MgCvHZpVN5xbiqel9t2xadMMmEyadsMs8REqv9L8mjK3
xubB/E6XVfY3fbFr1U+j7GjJhZE7Er70IegUJx+WgKYbdWInld4y9rYGYjlUjl9C7SEDv5et+n5d
Uhqembz++hKSQYPNmwzB58txaSQxZpbkhhayYXeSzbQV6jRNvGKtKVv6fksmCo6b2WO0V6TVWQGf
uVjIKbRabw5gFuy10AhNI6QuVUgQGVOhiIC7I+k8FL3HYluADFqgLuPZ55gqZ/c8C+qSWURY4LDn
7hrgX3Lst9WLqy0x5KQp58A8/1rc5hfnCIFzfMD0g0HkkUMi+0hDat617BQ1a4SwjG/Q5Wyyq0ZD
SGlpZHdd+KAwnowww41IYoDFhCt9ShH6VaUtCwEQmqPETj1uiuICR7d6sGlxxMNS0BaluPXz77W3
Qj7cs8+RCX9Var0BEcIt+zn8F2HjF3UNFg5EKcKUA+WeU3wdkBqa/FVwgVxNQjhAz3saR6CVP9P0
e1Tx3wRK+/EjP1dx+3H2KCTo+ZqTbOYsfTTLvmjcoWHWnX5RCHqhe2l2n6rmEMVQ+jZNthfrg/jY
XPi2diwg0qsO+k3jEblrWT429Vofr5LwE+LeaXABNTYqdxjTBrZ31mn5l2cN7LIKUoDq9N3sRY3o
Q6IQHd4U2qLK79N+j/cq1AH4FuFn4HDQWcUQbu4enIUHyAcVlB7LQORItvGAlwKDvcWfc/v/eO7/
p/eSXf0IQNW//5Pt5yyfSJ5+Pdv890XwXGZV9r3+z+ljf7/t5w/9+zJ/SW/r8uWlvnjM5+/86YN8
/5/7tx/rx582UHwN8CFsXsrh5qVq4vq0E450euf/6Yu/vZy+5W7IX/71+3PWpNi13bx4QZb+/udL
22//+p1pxZtbafr+P188PiZ87vYxSOvfNi/xS/r4P377X9XzS4qAfPrbY/rttzuq3/ox/e3b42/L
JvUf333ty2NV/+t3Qf3DlE5WWaw4kBgIl7//1r2cXpLUP4D4QraUdLDqlqjzUpqVtc/HjD9I2fAY
geivUQeDsP/9typrTq+p4h944CCFjqGrhvbC73+doJ8u5eul/Q18w1XGT6n+9fsJoP+65CBlCeEa
FAhPhsWKg+74z4/p2Cd9kGRkCfLUBBXhE+h5A91PduULc/qnb2QGxcjb26fN0wtGFBoDYwBeLuXg
ruoClNOMui7XudZ6ByyhfrwIjJ33pUx0f3yXHgG1iep0XKCX/5wZAV4JXldfGYRVZ2xJY5QB+YSg
1oM7LdNQ2xhjlCTc0MRsII0+t2JeLASFrKosxie/6IanwhOuulJ3v6UyiJVCg5iXRbjBexUAYNhG
ciyT9KfZ91hT8f7pEsGRZU94EcXwYsjM/rltmgejqNNHvQPkHeMp8yUvYxEQAc2hKNUf+yggkZNT
ysK8QWhd01B/iwPpxjD6/BCptXEdTP+Mta02eXV9en+lGeGFOnQXp63Tm5TY0zd0CejVlZrx421J
JTUO/rWC/eNrRQn9yG7azekjMcy9Nzfwn9f/7fVm2vVTjoE5Ofch3jUWgqKo+4Ep/fmCy0qhpIIe
7ABdZkfdze7VLPLuPdfsmNZE+a6Oo/AKokK+DJIq+uZeR7VqPofaADK4TdTLvMQ6OYqKAp0lpbo3
ivDu9MYiEm/TIWnvOwSuVrGljDuljOVLIasbVB4t7Xn4LjVG9E1T4mxpJSaVoICTpzKUwyoWc+tT
n2j3p3fEbnCN5qlwn4SBvzLdzt1VnZ9fypY5opPYpc/miCuoGX7T0zIECCcPV4oZWVshqvSVZXoN
vU7ly+mw6l475nrXPiQa7miK2yI1FWjGse+YTZUY2TyVxV8/YHAXRlh71+IA94t7KVj3feTexZHx
dNqb22JLk/fCgxqWg1M0gUgYlttjHpNAjkkcPYVWtDj9hNGgmxz6bn0dldCArWTynjfH9k6tgdJM
p6GVlF1aK+1nNQBzpouhsI+DJjx2bRFTdXjdJzCB+brGwADS9njwqnA8lF49HgC0vt08vXB6S2K9
6ErUMAv56w2vnwz7iA7YaVuR+6s4l4rNn3/TlOmV07+nT1YjrpsTHdZ5/erXvc/+FvWtb6dSri5f
X3j7vae/mp0Vse4X+Z+7+fGG2e8YBkFDYcXCC+P9z339Saf/M/LKOzTu5vXPvq9+8SUaJqaa6Tsl
6g5aVLhHY/rHHATreNqU/OTS1UI0LPNYY5A5vVAK+FjXlpbaszeTjKV7LYU9d3rzj39Hl9a9kXq7
1y89fQwPNoyMBEYLpx2dXj29oMo1LHoJW4a/j+J1P3nVf8JkZdy+/un08dQXM0eMXHV5euH1K+tQ
CQ9GHa1mHzh9eSoFX0YNCfUORtaZpiyh4efAoUto5MnatByhYI/0zCz1pZ0+RKY1QdR8gwROZpKL
vhJoezinuPkELTOzMFK0gyQaWHKd/jera7bdEi60UO0ynpjsGGp0Fnvfpd9uePqhkkfZRH+ED57e
7QakNrEpmKsfuzj9MQldxD1ErkXiIbGg1MNl34nxJ2T2aVF2gnkI9DT+FMg1sutK3O1Or8ahHNk9
S8FmnN4sCAEkBTHrGDuzKUcT58CrLfu0WZoxAB8dH9HT5qCY3d7z6C+evtkljh+zQfxy2uJRMgCV
0e2c9qqLlYXm7qd4TOmPF+bEr7SS29NrcpQdUINNrk5bZtd9KyJm46etts/RePVab3/aVBuX5D6v
9M1ps/OiSTqvQ9Ep7HyMzIXsUGJsJqeRdWeMtL1b+hFmlfk3pz9ZrvrVMlIZmhuviV4TMUCPoXVO
m4ofh8gygRo6vTdsCxkaXtWhBcm3gV+3drnLyiROm4IvasemMW5OHy1TNb9toUa36SjC8JBI42VL
vD69qCfic9+O5cXpe5AjzVgZBWZUp2MwWnT8sfIDbz4d7hjTgBJEsEJGZ91ZTYmkSw4blUaM6ny8
zM11s1lFJwlDBC3Qd5pq6TnWFCpdbBktCjiSkeuAlYrMLkLib2u2yUUtxPBE2DI9JbqjYX/ayKa/
ZIryMNQ55oandxuZsGy9Nt2cXvQrZt3W399VeUly0SflkzYm7Z0lFtGdD78/NbD9+/t73DC9laXq
yVWTdosU6mQqI3R3WZJ/H7s2/Tb20laVBeOzWJihk/ZGdWjksbswUpAzYV22Xz2P5Gh6q26CoUrQ
F75NizjYiIXcb/q+L290M4HROr1FS1GDk8bqkTU0JovrAFflnr6vdMadXadVuyLyQsjAOjOkIbOe
JWPYqyCIPtceI0VBLYt9MgTBZTowimzLtnuG0miVmvmctT4d5kwfL/tWNXZiLNPHDLXyIVarYzd9
V5WUz+Q90p2pKmBsB7jkkue611o2It00fUcIKWow5ear0qG2I0twW2tduAo8frWoof5oVNAU89Qt
jySVn09b/lB3VwHeEXKk55/MboTcDh1anLYka8w+XTdIXy9ON9D/g5qHK8V/82LnpyLpH4un/x9L
omm6+x9/VRTvSqK7LHqJH5ufqp3pE39WOziE/iGZtIVMYgkQMJP66q9qx5D/0EhHNQw8zYnuQKXx
V7Vj/sGqAstRB95JZxA2zWu1Y/2BTaohwqyZmoYwfqX/m3pnRhCm1gIZA7HIEBlusqXNegEaHPMo
1Jr+dtD2LRo+CwRa1E0q45WhwB+3la/aNWrV/uSqVC9T/Zi5do2S9ZOUnkvFf26Qvz+UWRfLaKxB
HZKuR/JWA25W7ULtZUpNVvhqOd2EkASTO5b0lXwQO9YmdgKg6vhqYAnuY+mDPC7sYDAXRblW48/i
uZnKjHP2/gBnK344WpnRRP3pAFFwA9ji2xLaxlqMc4Bww3ySELEUkEpcTGKqHkEh23RnaQPTbt6U
qO8u2QzsIZpCNIgKhxFi5jFigwF+2w8vrWWHhHVxJyPuDlZi04nnLtDP7dj3v3/WjrUkIU3d+PT7
G+sW4Rf0p6B0nYjtaWAjSdadbCDGdOsDZBSf+r1u1xRw0Df6fNVmK9G7UtrL8+y42ezi/aHN5s2u
GJvyoHJoVWwb+XWiM9neoGuC5I+M58q4BCt6Am1X8SpHdlzYKVi2abZaLDIo4xb6B2sGp+haIJ3m
RPjWOnl0G+UXJwH2hhk1tiwFQDuYftgPnjczlcTpsn10WWedB0Hrqi4PeRJBTjlRcbQ8ZwQzDyIX
7XuE1cTboqdW/ypFN1D0R/1RxfoI3Y1go6LFlz1lIe2wcUS1EWeGa63aBwYPcXKhwifRd6ZCUxyS
xyZ2MY5eugc9uxCiXQaFU1tCmWrllXnjpUfAhOBNs0/lJygP9afB+Io0S64/NNqkjn2FEsMeDs5d
doUFhwYmJyMdWKbA4i/dfdLuYqBiIYIogIVsEXLWDmy2LjvuXkN6YZn3W29qf/cXdbEMDTu8qZdK
5IDDUff1J3cf3In1RT5AOrIltJaSlX9tBFd+tIav2jHHQYly+yZa/6L+n+l2vrtxTqP2N1O5NFZ0
V1bHHp/CCzF88Ms7ydtrSbBrQbXVt7J2lbaQzog/e5yKEa2HTQAcedzlAPx0fyegLURzGQFD6BJr
a1mGm1i8KD3lQkucDhqBf9Fna8O7bIu91W9T70Ht7wPz7uOfIf88u3v/M2azu0pXh9hUiJ04oGjM
cfDNogZB2Wobwrr+TLoJKhYPbwfSenQp4DGCRQdiTev/5nHMuim9KWSWSA6G2mWQ7THmUjBkE7rv
DQM/XEE1nJ8h7fgLMufBPwhfTGHfdN/piBvnMt5p4Xr3OCkQnKAzAtk5DcjfXFgjHKtOitr+1rqF
DaQslCfkw1HhfgTeiAjY2gyX52ZpMxnoP6/Cm33OVjDIQIlZtuwTMlJ4KMsNbaJFENK8WgkCbXLM
qdaK4tR2Y64UgMz1VkKzcTJgGxcq6mPpfmhJTYeFkylU6VcWfZnsHjt4n/gj7s/ROfRz52i2oPWi
6ZWmkve3CEsm7jJKTiTdYkkH46FLV1EA626jYRcnyHbdrS1pWYzMcyedwVTfFvAY6IzCe7Tkm6HY
05lRGBw60dJVQAfjIXkNq9YvDtbWVdAUseP8AqcXzTxm4SHWF7CxUCcNoltQnGJ5kWZ7vi2+FJPP
crLsx+20bJiozXYbM0Olteufz9ysP48+31+u2UJal4VnSTVIowbLdBQbBlp8L1yfk96Fvy/ivfYA
79gGmqDgfQUpFzVAKE8RMnZbsCtQoQwYB8fYSddRcG6qOOsv/Fjm39xMs9XWF0K/EZKyv/UPlYMZ
3kY4SscELVJnMgo0zgBGZpPz9ydjtoIK/Vi2o869O4jrMlgrhd0J4J7WcbUprGOV0rOBGbr2blxk
tMgT8TX3ma1R58MfVReu91hgcu971zHgGESBbZZdOw02KcLtP4qRn+YvPzVtf7lUvjk1s6VSLKNQ
dFWi3TQX9qRtGdyI4SalXbGKRCfFlcGxlsyDswr9oC02Kzkcb579xaQe4wKXBvW8QRb6nCjADHXz
7iSekKFvg07hV7E6HRhudHYb3EB4NJQlVsld8j3fNutgB74NMN6la4ff+2XX+7YgrSENTTa8ZyLg
2YOZrQm+5+NWNnAwRvnZj7+Gdxh1aRUjfq12ctEuJhcOSD1Ofh8/WtmLEW3L8GFcAmZE3qyxzx2P
NEW/DyLy6Q58c3L0ofasQqrIW4EaFOV95C2UjWlj9xBtooi20NdyMfnEnwvLv14cX2+X+bwTwbu0
8g1ORBHtZED7ebWF48is/jZamzWY+GXU72hXMqfX9wgIqt4aEbj4OV030RmAygxd+P4OmS0RuhFj
RDM91WSRuLd56Osu9evBAVjS5XsfR5h2UyWPwSHRD5DtzXaPBiGqBcNnHckQJJeINWl6GDoXEupC
NlYfx8SZOOD745stCbWSFL2ukoUKiqPjyCnd4VaLTCYW31DGo3wfat+M8hr/0O6qYaSTrnVpy4qR
fqZXTy/0Ht9jZwi/jApqo0+5cBsJj4N7mTOrxVl4RK2nQuWQuF/lqEq1i1y9oW6oFNySoTxjnKE/
99JuHC4aaRWnV+HgYGV8EgpMl12xbs55cZ29ILNFIDUaM45lFoFQ32DEpaxoiQ8JsPm1cJR1rgu2
rci9PplIIvI0F4ui3g+iPVS2aEJ6Zaka6Nxi2LYIUYuBV3vr1efi3bknZ7YUZBWtzdiqp9IARwm0
uryVodzr2ucQcFBJXHHtAPmLyygkGK9r6IgXCGMoKO2s9PHIuV2rZ7F0U/T46GmerRdSJgV0nHio
+pV/Ze09p120SNJUt+cf4FPY/Ghfs3jfWAqDqpJ9TXq2bX5pNUvBv0mfh+XgyPcK5osmYjzqltsG
meMafo98kFfRc3/MkTVCHhgvtOIbVMZbEOvuy8ePzK/voKkjQyNHfu9TrdU+DkNN2mOwpKyYj3pw
yfxVzY1+3eZLE12jCGHj5WQEIeH9oE9SspNqLPBT9JrVtZtR8CwiDF4N57yHyoy08ucT/Xp4c9yh
GmpI41acvJJ1G9xEQ8I1IL0CKnvnq5isMZ20p+KYCYRWX2GJJZEICRdKuibTSVaSemudBXbMOMzv
j2q2OMmlNwphSLqBwjkSdFHiGKVdf4sc4YiSvOro5SYw1/Ej+tab5OnjKyb9MrV6c0qm19+sRH2s
BErmJtPz5K4RylqVCAjYIHW5Xzw7Ds6QGeejoh+p3Jv9TXn4m/3pQeQnRs8dImyCR6PYkAirvdNh
FLGaIj6MMmufRKuk20GUU2+xX17XN+XauCrPSTD+Oil4cyiz9aeXKyNLLH769CilLb++xw1Ru9LV
K637lgF0BGlT5t8Azyx8Bx+LZdLktj5c+LhY1+pDMRxy1T5zPX4Z394c1GzREbyo1YLwdIv6yA3G
eLPF5N1kBoY9SuvJMG5aMj7e6wkk9i6qvNnrLPL7o975vsFSPInKTYzSILsRx8+uXCxQf5aM69C9
81dGeD126GziFoYQSLCCwpUF20yGS3Gvh3c9k6Ao3cbom+U1BAXbOpOY/zptenOYs+A/RlWc9BZF
Wm3X5pY5u0gzze4hta4saGaQmWwJtvaqUtdnTtAvy8M3e56FeM2Tk8qYGrLgY/3HzL9ofSYiTg0A
nisUfHXteE9JVDugVLFK6CJK3lUpOBJox9Q8nGsuzMCG72PGbBkQDXUMjJjjQU5uXLQwcZ1xIyB4
ADAfOwZbfmBWaJ8zd9J+udK9noaT5NWbp7dolForcu4T5TbfZtZSoxvorcxo1yYrzMlN89Aau2AM
yac7YV00d1J9pY6f8eiK1p6wVYsLoVwlw9WkdYteo84g0oZTIkFowjnBzqWV0u5TuGt4SSqIjmMy
11wY3V0q7dPoiKZBvSY/UuNDQAnebTz0cc48CjNs/rszO40p3gYodagS2epIMGhlpesKsn1rK8lF
gbJZtLAcDSFr6hb84HPTSSc3821O1+9sA+XsccwCcxZGQa9ij3paSivLiRsSQoQUQL2YSNUhDWSq
z/jFLtrrYeO7NyHNuOgpcLPFx7f+uYfOnEXsqu4Dxa+nzoi+ibejzUTfmloBUmszCiGJDWwAQeni
3D1+Lpkwp1D55mbrVSvjDETTGZC/4zIwqX2qyU1e3jb6MtXWRrPqgamnK7hGi+NUMLkYZmrgDVYh
BorCNxD3eb+Q3WW3j5cfn5UZVvz9bTKL06WYu/1Yc3mi7+n0JMC4cb/Cp5QvWqj11U21FpwI6gRJ
Dq0bmGk5JKllmDoGSux2iT0rrI5la6xL6Uzd8usBwJuHdBbMjaw1xwA6I0t6Ni59/b4NHk1MnT3l
ekT4IRR9uxq/qn4P/+3WQ7ZfCD6RQ4riLsMITz0qwXryIEQ1uXrw7ecAvQuEFhkfBBrKyhrMvsAl
2YewkuTLNh+XAfTmvgwWdXWvbugLnbsDp2D2wepkzsJ+LY69EkjUJTImuPykAaiGo2zQF+CxSBzE
xfvy0DWODp5wS2HS23K5HoO9cZa4ci7+zZYB3xAEr5qqD61ZRIKDH0ERb8Z2XVvrJtzoa9GJbbhE
qDA/E+Kk/KjnX1z9Bjk9nPacM7fgdIt9dFpma4A2qgy/pmy2tg0cNVaYWNAv9W5aNM9wfrrEkB7D
MHIX7MgxvNni5dMoByN6AMQ8Ou1XSzgbPX/dX3i996wZtLvuxkFSstO6NGLOI0QHdSniIuH0T1B8
YyfZds/w2CjFDOUazfxlYOww0TsXO349n3xzHLMorpnpqDY6scNiUotpaAOR/gHVrYxF0giwMCi2
/l76hJXXA9qIZ7Pc6RH74NLMkZR6p4963GbTIuKus2viFq5VeBPR346aa6lHE+qqDy+7/FOArswk
iJetAE6MIXifHeOp/MIMNl5/aIabzjDPLHHquaObR/TW01Kj5S6u7ew+SHZZBR7WuMmHWwnR5iGD
c35VRiskhN3+UFT7trkIqn3ZbGLD6WFByi/ezm22bvIYSXu3+CoMh1R+quK1q1J8N5+nVaFvDz3E
RPdWIMAkdLnq8n4YbyvpiGdmITFCPDsMnh6+j076bL1wMz1LzIGY5h/GlbZKrv2DvpYnSYslirXg
GBVESZUlTPeOAeDm46dxJrL1bkGwZgtCk0ZF5I4EqamQahCIJX24qcUnUdm37VESH6TyzoM7q5Sf
I3gNQntdpJsSj/F6Ya5TTV54OUgY4rO2mtYOajCgBu7Rh4yZ1buhhBb36Pr7LrmRjC9tfltjcZLz
NZ8073NU33m6IxhXbrkWtpZ+aJDu9b59/AvP5ZzWbF3RQk8MLJ16iZHkChtCJK9WRkxet+pBG0zd
uFHcgyU6G/+nVOejCzuL/0npjlolnwJd55RXwU7dTrpRk953c3ZlN87EeGsW4ztR72OtPoWwetuv
BEiqwqoyl709WtvhO8oMgbfoXlrE2hVkWBtbRoOhwv4DF7XAWyqsmdFSxTXla3OghSwtqnWw978Z
q3I8tJvhKlRX1pp18kK9yZfGfbGtcTnBcgOPX6dfp0ecHCBvYUvQ3LlPJeOEhDA9Xg5PNG2UhbyB
BBPdlxcw7DMJX59zq8qvTza4Gtj1uoG6HhfjTdYlZY3UZRbC3voFK2rM6lGs8e5Mb2FQ4RN4F1Hr
QB1CRdNWmFqpEiYKV0N7tmf/D7fb64FMB/rmQKwolr2q8P7sdB04DhINRycEXQN72cRf08hRw2X/
5b90m7/udxYd20bMWyNk6WCah0uAfI8pntxxr1MJ15N+6UJaBrh2mA4eGJ13Jtn5hwbJ6+5nUSzL
dFGIR352t0T7VlwKCxFkw7puXwRLXpYuSmSIl3Q4P4eORvHJ2hJj/XkPK7ZLt+cGBsavc6/Xw5mF
tUSLMsMYaE7h3VnvWju/i5KNmE0+bEejvja8Q1EejKZfuNkaxR1qA3AR8kqN9p3lFK656KNPuU71
stWsrRpcDPlRQp8BBjotZP27CRvcvxCD5URPYypeL7Cq9NYjZAoDlu+iaFHXwBpsXVp7Q1t7DNFG
miGtI2KZhjnf7dDsRe0A686SLkPhiDvaqH+W6R+h3Hs5dtsAK8gvxYDc7PCigH9x289p8qC5R0zY
HOzb7POl2z9Uya/nbBYoQ3+EDiKwFKDJ4OCALePQIdojxsx3qLlkJxK6j9g5quNfscRZTP0n0REe
QuxBVRgEUEi7C6iDwxUGpGu9XQTCl0Jedgpj46sEi5Ni6VoL0Vb3gg1dX0IBDj8hJ2XJbhxkmDpt
G/XfFaQA6bOeKXy0czfELBhHvpb6XcDoqvjurutio3wWPLvwl+a1ux6+jkCgkKIJs12ARY+5ksHO
UTBUiFyuxuSQmjdlvRwaO42mybplQ8ABrSbflfchkBxpIYqL7Al9d/BFlr8z212dbCR9VSe4hK6M
Sb0D0+2Nm2yrXYlwbwaPZ6FaBKSV3q7i4BY5uSlcngkJ52LibEkIc6Nu8mLqO00zQ3Eqw3sOVFgw
gx7sVFxiRaudWW5nbql/JRSvd9EsvR9CUVUlw6dEQyHMXDfyesLY1VuluRXNKzE5SuazXj6H1bay
jhmLLz3jal1y4qhG3U3a3YvyPu6/udXXUd/K0lYaySyiNYapoJ384iij/20X1a2uUqf2Fa5ia1+/
M7BmUbQM5cwrub7ejclO3pxz8VCmm+T9iv73b5v7bpmZpnlxMLlHbLVV9qhjuOdMkhl3eMAjCW0L
yjYOlzihTJwCpCH4IwB4pxEY+tAH6F7CVSVsBd1YxqRHlKWeSlU9bAoUb0f1aKabxF+16c3gr87c
ClP0/+jIZ8vj6Bm1KtWsDli5TG42LxKFTY/F/HNBgYOobqjirHdmr2fP12wtTFCv8AuZemKKKOVV
bq0yIGyi9NXEesaIv3bydV7cId+GoWKxCu2CCAhFnTFuXx8U7O5R26hhjkU3Qr4XrY2U7xNrW0c7
UwII5e951MqlpRxd884bzz09ZyLGHFfbyqlplgDbKYbQ9OttHyweipOFsKiVzejTvhmXEwAGGm3r
GMJGlDiU/+ayelI2fZNNKIPmBmHNGUQ3WT6Y2V5Do67euPJaC1ciZHSUVLwL7HmWwbeoPyrS1hy/
Cwx97BZ5QftcTvsPHffXJ2C2rtaCl+nqSJbZUO813xtY8iOrHc7t39MMowuaLEvhoccqKd/gi1ch
8NIu0fcv6SAljv84lgs8NNKbcifvxQfrTPD5hzr+9fBmS5jZw4bLM7KQyqmRA5TW+GNRx60NfMfH
aIHm9PfeQRMG7rGTDIcivjiXecykBN7Fv7niQZj6VglrikR04KZXQFA2DDNXVrEeTThOiPBtxHYN
fk+EFopCKqAl2zynSXEuHTuBBN7cN4Er6KkbBFOtHBwnsE9sSxqym5M6BLP+8jZvjpOBy6SxU09M
VaACnw3DObfu/kM/+PWKzJaDpnZHOLKcjilbiDZK/32QPyftDVQLleRUWErBVhMdY50BSDu2dBuC
lfVfgxvhAPxndTDHiApjJStBfgrck/tQsQb21rz4dt8/W8qmBCkgOuYWeWIAa+RW3TbODmq5V5oL
1mUiutNgmHju2f514f96ULOYPEmBe9bAQQFeU4SVwdhOXw8pKk535vhVUb/1doAX57CdnEmo2MID
Wo6WuFCMClerey177tHk9MtlJy+yVXc2Zzr3NE1s7relTGxmqh81VM5mv+hXo7fO23UorJPiMOrr
Ud3iCR6ETlVs1X7V43B+o1cPcbRPytseU2DhTKviHwbOr+frXYUji2Wqcb7GS7U6WOY2TlYqw9dk
jffxeKnw52d3kdjn4Qv/0NN/3bX685lwY1/PCoUeTTZuchUrFHCfzb5Kb9X0xUVMK5Eu5OUkImk2
aFl/9TtsyygJ1JXZHXPjttDu6wQdLxX7D5BZy7NP2blbaRaWJbXVLW0k6frLXqycwD+2dmo2oJ4Y
ZRspfgIurDsyOdTi3Lognckv9Fng9WjUF1HKtamcwanvgKUD56DWHrFzY9wFaONsoJ3uvg9SGn2W
0dfIY8WuzC4ntHR8lTj9JnxQqTzatQVp9kyD4R/mSa+3wCyZjmqvEZtpnkRcl1b6MrOcxnRwpjQQ
4wT3ChXYk+mbOMU5Pbt/6NG97noWQz1/dEdkcKeJUr3FmiQrH3Pt0guPkXxbCmRzykOcXCrCp1B8
EFA0Vjt5GVlEelo4a816aB0zxVEvZfT0JCjXcfTdkTUHYBb4jL5C/u1GXmWrnNsSzSUsqJL+0gps
V7mQlFtNfmgbnBTUW9U7pOtzmmL/gGb4+7fNsS1l3BS+ILrdrXDb2ljDJNSEd8VxuAgIKNgTLkt/
iUdvKzhFDdJxdGRmEgUY5NYJo/3ZBvyZDP/UZXuzbiqhmYNHZ92c7mP/i7TxC+xyrrs4ASGLVOVk
lNdtEqSSRB5wdY1l3ceZujI9KR/c1pO6xtugq6uB6AoFjzICujZjQww+L3xUUblAQGWrR7p2C6SB
4IV8x1iz5G/jKTXtG2kb4P2e2fSapkev2ZbrId9pVJuNPywbacp4zj4WxhRaPjreWVTG7l5UI50L
WJhTdERplmaT/ozLfa8chmxybQw/TQrgYQXQ4bppblQLMbIHddlCB42CF1EocKrZGfF1bHwtQrQO
0RVOvUONZ1vaHvvqoZeeBPVS7K/HBeoGenvRIF3Wdt/V4hNgVFS+yqXcXWRQ5cvx2cg2avIEX4ZT
1KJBjGThon2CZKb561gEJhWFa99c6HQ0ui1iVCHO15sMfATUTnNZeGtf2fmUxs5gXuflYEP2aPGX
jK9Uw1t5jMQ6LdlXA/W7uarGA77qSJVhXCjj1zDh09p+Hf1v0q5rOXLkyn4RIuDNK7wpXySL5AuC
Ft57fP2erF2pi+gaQqF90kg96kQlEjevOYbCaBkEASqEJR6815TZSgATkEsraE8i5kisDgA4Us8u
98qPDJDJ0OKHQ4l5krQBzq8BbAdZ2VX/G/1VeNcqqC0xbjLAzp3o0yQAW3kAHUOD1KxYGjG2C4YX
qt8+S9A0Rk+zwGQNYHfGAEciZOwO2FxUKtG0wUEY5k3aTORf7rtIGwBaUEtJk/GlnQYORsB7Ck6M
72z4ESJVHL0KqH/uCLlPPcHiwzfADjUk5H8/9fdJjH8SNGlxwXY1LTYtgV3Tx+SJCSzF3wrP9Wdz
HL6yx2iLGPukFJ+kfdTDhEQdEXYPjUevuK2uHubFPQrmblrxoMifY9KXAh6yBY6tfQs5jS8R291J
huCiw+1L/3XkVHHbP0eCyU5QyYQAOVSNjTkitiz8I8QZq8fWG2HW2FqYoLO5KQ4uC1dAKG9yNoTr
2MBtEohQqtE2hi19YEBvfQy1Mv8CeK/HGXmGOibMuUsPsNzpwL70RB+ZUgwYQM5wyfItnNIwPMaJ
I6DF/CIrFvfGwjcXpjujVsGaFiGi0TqAWgBWWQWPrlTHS7uzqBe5tKVQHc8YrSFScfiMtBp4dAw5
OKcxoff8SdKPRFcOsFahof67RhBauxeXjk+MUvJ8KCMDABQvoAGsikWjAQjb7OtLMLtd9jQx23o6
F5IX4TvPBpvv7Jlx43Yz6M1DofPKUYb5S+3msMmK1bjRwm7nx4cYbmQ6QeS2zAvch0BIRacsndy2
fvXhX/RZjg99vw8NyIeGK6SRtQpbWuQZ+RjNUEy4NtLh3tZgkAGtxcjkR3fG5LseN9lw5GIAPuf3
rFLji2D5kSp+lDs60XLQDgsojtgdv+35nQDXQI46rfUVV+/sRT7CVFxI8Q3ePQiOUWF1gCFSmp9v
/EhXoJbHQ7MOoyYG3f7+yVcVNCLEbU2d5OmEraO+anSPVzPguwmoDCq0IkkyFHUXxVTB0v83ReWh
7pweoO7Mq5RRG8w3+MRH6rC2CfdH9TcLLu5pupZyMctQ2DbGqPsArGhZxoI7xUKTcjpSBaBGEBF0
is6QxF3Angp43gDy/3vcvF9e3zzF4vadoQ+T5owyXMtrCaJz3EtWHmDABQl5XXQ+UsaKaWeWn5m3
+Fp6rKXh92E7N0+wiNxUVgV1leEwTBB4hEm8wWuCDWwjAOWjQ0c2yJh59BaPF5iZIldBV9SM0UaT
kNNERgiWkWJFwDT0J7/aJkClMU5S7AvFEajzNHk59xBkEF+srdSKgd8fT4Xg/r6H9++em1+wDPoV
5N5TtBrPYrPJpY8edNF5PiuNzlRuZY2+l2gzGFXFIQA0JIZ/VrpJZa9VQF7nRkjB28WabOb9JtLN
Iy3KKeT7TRGR9k0zQf5FaqC/igtF2tWwz8G4Gp31pwHghBQqEXnPqUy9Y4cDiUdUJa8csdXtWdRZ
cZn0+VAjyvZmfEhpzO0uVOkMqRWxtpSZqVmQL404WY/dhmJQm2/Z7hzA29ZayzavPJ+/ks2bfVkE
Rwx52zbJrsERRP0Gmr8PBXVA2cCoQCuk9ClJdyX9xXi8M9S2DJHD5hhPdl14Fy6z4swKgaoxGkcJ
bRYaCT08Vig1KJxIMbvS6NfsJv7hPcrwSAR/FYXDIlLyvR80AXS+zwAcZ6zLahwsvXpAo6vJYotH
GphXBr7rIBwjuUMfDurATfzw+/lee4irT89NTZMz9VTCdXIAa8uZONx4Go8eYBHa6H9hIqWz/lZU
rEBrUDXq5bBue3d/+Cb/exuIRuFtTRMBWNQnPp6gMSBODokI4iAIenmC6SDIUqzJ1GdBgQAPNLfK
XO8hzccXmzA95h1kAJ8KfhfhKisZowsPIwicAiC7j1T5BcjajBR7BCYx3koK5rwwKqQEcKdtvjBK
RfWhxFlcRPTr0YqND35k9jG4PwYmcSUNjHMFGRdZklR2PpXMczB+peDHvnfAwsVWVWr/xYuQidw7
0Sfk/nKzgSpdFJdsSJ9bszPi3uoAMYN8QXCcYXRvQKaT+w5PsDpkLlD4j86r9L17XaLb9RehulGk
mil7qNqBuTZpcHOETHwEa0yqVDk4jnAoZ1N92gsWT4EZT6EcV/8DUuM9ovvtUyzCrTJOoSJleAoC
2q9APYM1t2gojT2hMa0J3mhzig5TeMTaZFSVBq2JekBjOhNWItvdy/P2SRZRNmSKJB2zCO9DFz5Y
WYswoLY4m0WjwYcVdKPzZu4CWpbuBC12pUFbde29+0ZgtMzJMKYTIAXz88PAvAISVJM4Y5zSbpCs
b4Fc6VtNYNQWPLai1hin3aDWUUziVhC89NknBok1BAHO+LPBVnQh2qXVK8eYqy09ksAsY61882zk
z2/CBgSmUiodpRmpBbEmHL4KK9KkowiA2H+gQ3y3xXq73CKTGYZ+SOmooM9S9EprfKZDmEQlkpgX
DihICQIgItjsLS7kI2kr8l6O0Z/kySy4A6BqEdYrNcD/BtpO+sBvpYizfv9873Ltb59w8flEMpeI
Y4snBPFq19jpBjPKzTBrSm0LYDDEDxxGHGTAwieHHg0H6K63lRuaCegmmwL0/0JlLhi+soZ0BVvR
AcD4GuGDQykDhLIOTlSwP4vM9jU0euL5ACszwjSjZYs2hwcA9jtgeN4Lxk3d9lveSEdG6x4AaNJa
C7is1RrvXk59+4MXX2pPd3ww5sqM74PWImADdaHRmv4Fnp86ZUGiBwXIGgH7bl59u+jio4wmuk/K
hJoRHuDOFGJ6qLEIx6gs7GlwSqKBoUyaBB8IraH1mPNiEZIdxu/v+m639/YpFkkPHdQF29M4/KQP
yEC9qLf9FyHDBHGE/AVUVV/RT/t9Tfle5+92zUVyU/Y105SUQNaMwu1MjHtxnXUJBM62eIxyFzUf
c5qrdfZaioDjJ4Eh9LuiLnZcUULHpKsODRcceFhVNNGwKWZ4EAiSCf/YY6NsUq55FvF/QYdD7yno
6kjoVlljfkjgldY/0iZXH6jksxTKfTxbVPsqpbuB66CrD/X/4DUMLr7gG0PfGkMAQnzgyMBm5MG5
jSEnxQJVHwLOtBfnJwliHamBK1+V/RdwsOEwhP1KD1ShlRn8q7KjJB0y6iELZUhW1LoIsztleAkF
iD8hiYKVTWTUCemviapfgtQIFT9I7GOYks5WbsmJuHYvk3P8W6RbZGldnU3JUPgzJv2hAKQMdFcU
uCO8yHr3LIGwrNYKpCu1VIB2vv77S1877ku9AarL4zmPEVT4RG0AE4IM3FNmEPUDZbtpNkQS/3k2
ZECm1iq3uzObm/PGLS6fALQooa2un3cPGz9d6Il0GKG9QgwrsFIjgWH0qvUNiZK/bPZSQ4DKfBGg
Clz/476M1PKBw8eFchHzFDVxZkP0wte1Wv1uw+L2ly7uliBREgF2O7g09dwhw5sRUNev8kzUrSYz
tAVXAAvbYJ8FFzAvW/kcX/DD17qLa0Hl6gF3c6O2xRzLVYZ33eo5cu8PDGC8xvJLVRkBeQlKFeQG
J7qsnLCV032VvLlZNWSZlqsSGQE1hcCRQxuQnKLeQ9ZoYF+WaBNuWS1MbaE14+GFXmPnr/7oRTwf
Wm6aZagannkAc6cnAj+IBfh0dsiuaivHIA15z0pmt3Cm/18Qxu0LX4Tvke7hBl9m+KomJ3Va2ZYE
ownMEQ2SHXiPELiJNjlYsjM0twwmUxnw+nCZAKwVvxVQhXGgnr3yGtbO/SK6S63kT2KD1yBuS4d/
IwTzRBsx8gcXDr7HJiR0/t9f+CKwMa2SB0yDvZdLjTPbPcdoBXFdw2RPyw7I41jYL6+uunLgrh2j
mwMnJYmQRBO+cBkkdauvDdLnadXWkCM1xr0FfTu0KojawsoWk5/zS2hZ9gDFkWa5OkuRQvZeryud
pXQQBUGhWeNzpyxQO/kzec9crjeh1XUG+JCCvoYSXIur/CJx5mY25SMJuw630l6XTM5D14HyNWSv
EM9iVXB9h3ZlcrG66CLE0ZBhn0IKlQTB2cBRtDdHUM2QrZAJfJ14ii6uqQmurrlIiHOYUAQTSdmZ
PVOo0xPA0LpwSr+J3sd0jt3/cmd5FqqZMsvxS5pWwCkKM1fQ0Usd6iOzGwsjPlXaFg+TExuoV+2V
A3U/I/uz3uKG9GHrU0pQrj4PsQ1uGmcmmVrvK5I3SRrGQ5guQvAKp1rlL8zLyuLkL//7NP9ZfHGM
4HU7xBWLz4i3il3h9jZjwfpEy91AX+ur/UOQ/rPW4vTUAn4nji2pyaNd9cYR7RQk+cUmOGBWCUWf
1SuZRODfft3y7OA2Liclp890/slvc2d0CksA/Dr5KISLyJ8hhVhg6DLKMOIBmjbANByWeL6RisBa
YB4jHSRUyT7M+wAB5jBSKFbawqt7sri46IHpANAKEE0qZA3o8PcJ2vtFbA3QGTLgMgY2BSaw8CBf
rT7uR9A/r2NxffXNFDBdjVcvqFWqyt8pkBAQnBpP6MtwE7Db8yuc5n1j1fXxrq6GrPxZeXFL+UMT
taGP18IfU8FoAT3zMcYYOo0vVE5b1za5C+q6XXBxRUH2M0uyAgu26NYdZRfmT0asR9v0wlwiCOEw
39IbzgE8bn7/vK555j8fQGHp5pNEuaSIJEXAyULPLXVFdA8rK6jNfDqUgQWdSJAJ09Sk4UIkY9Km
U5oM7ZXyOEkOH55KSKqMaHxXg5e1blfifpsNIiO/Tin6PQzBUx3f0s2FCpG7rqIhTI5IQNVO8wZG
OaZLLfExlHwoLhG1hhRaI6ts8butun+fBli6/Fw48KchnzNUwbwVw4UajIfSlDnMQxvoaj31ottG
D2Xu5e2GN1nfHItT0mJPogOU24fkuFqWc2s7sYgaYkgJoRzgxoGeXq0LHOhrOngG4gkd1af0JTGq
RxkzzwBESZU78uiNTBC1MHF4G3DDVcLcTYEPSx9TtI1lw99StmhDL2YlE1l9TvKB37wxkISYQCJV
HeD24g6UKLhMGulLkzid3WkQhaVPtBphXYCo8T0DjWGBlkh4NLqoB7DEDCxqhNOnUXu8GmdEsSC0
g+fQUNDoW/sUVj56eNj9fNo5btNA4fANssfZhDyuBRdnh7NEk0jmrkV+5X4i/K8QI9CL4CZODHJz
EvmjGFOkQGUnjXxiw6P4lAWovUkNqmggq+x8wJ9mvc7V0JwZGEunepKoIf7rHgRZ7bXRqi09qPIA
MQJjgGeYh0sD1pcg+6vdFv8sAzCWQIT2bajVCbrGiZuX+CuMyOLRc+P1uPFAZR5lM4P7eDXQYEa4
2eTCNUevO8gvh18wKOlGDVYgjQYD6ESAe+imgGdqoPlODM8cCuotddWo2UdoQIJg6jO9rR6l+Zmt
gYOivnIKf3NRZrt2RtlREaz3aq3z+00q0IuQXbOjwFIJOWu0NZo1spJzA94lBhuyJvQWaFYayE0a
44aer1iwDy9kK5MdGj7Cb6B3vfZfmGOuo4dXT9UisqdsLvA8CbDpM0BMmFm252xLoYUJZeAcW2au
pmv38/9/n6zloCuk2SKtQ+wEQGhgJnTvojFz+PCInbqiFSmy4UTrwIpAcwm1Z7pdQyHcRUwrNC+g
90VzMmzPfn5JUp3OHSciQUXbBr6ab/Fh2kUuEFTvrR22aq/RsJSPj9RLuQN3Pkds+P1Wu7vptw+w
CDx8nUiCXyBzQJQxIaSpZ1+1BwFqDFGSM3dYWe1eOL5dbRE4BLnkxYnCz403outXKr7S4JGxCJEe
1sMGViUUh0KTT78vzJEzvby8bxdexJDYp8MunLEwwf6yrCUp+H4jhE/BKHZs9RmJZhh6hJU15Scg
e0YiDAsZbqsRPsfh1O94IO4w6lfQyp1KeI5oSQ25UyiBhKcW5hkPIrru9igZ6TZbkRK7KzF8++yL
7zXwq7npJcQ/6Sy6kMS+9B6zaZ6CCubnGCzQBhEZTbR4Uoko0icAYwF8lXV6UzmpIbyR4qrGPSbk
+PcdeoN7ZDVGX5H9v+3v4tuNWK4Xcp48475+lvbgkOvFGzSFwMMDDPYpr1VngJeS2ptQoePBK4EC
2RblmAlerIUgPfEq5ro6hJrhuxQayWOfIUlXuVe5g84Tb4JHcAzMTlYbD1jtxmUtn/QKmu8SApMg
CT+TAwR5SZ0+gmBl/X567lK0/7wBcZn6hZ0gSBmHVgwqCN7tIb2CzN5Fh0j3O4tyERs0XMrIKn5f
l71C0v95W0V6UU+WVP1/Fy0PqTIYTV9/eQsAtxXsSJoQ7EqdeoC13DZ4Fy3p6tzty0bzWJ/jvWRK
l8yu94wXJ2biik+zPjsciFbwIH5pRYM2Zqc65RjV8Sjguq38NDwy5qRokLtpTljQznG5t/v2Qbmg
oGDUUJ92CXSJATLrD4gV0BsHS/StsXqoJgODqEcAWuIZFHPachsgzzGPOPYP0gXsQfuqV4kavNJa
3JvaZEZOjGRY9/dpA/dOnXNB/TJbTUau84Di3Im9BNTnXG3d0cXwCApaUNuA3CStiheegQk3tOKM
kTDZZgQQcKJsIO82NZSrwFGyYClNkre40Dh8sb7m75L35j06t5Lae6ID0PsMgQkIXWWQjcz0cvsI
cwBgbrmDgEtgwMCSqdDqUsf38p1DQfs6mbNFlMyVbWlI2xn/lLvk0NEXyUrt2C3M+MjaNAROJp1+
Rumjjl+iJ72NoMLsxPfCbM5oj+ePcqCOe8BpRWvciztGK40rSry34Zs2mQR1W1w4tXgqoZtfGIFZ
b/0TgkuG+S2o1A68yzHqwMjF9DejXRoyWu/PtaGQrF6DEL2kiS0iaWRCWldrRfxuyhyg47+SsN7F
iGDWSzPwEIZ/o7g4mTAMExs2Qc+qfiZozuqEwrtkSd+OAx4LaHKk0Anw1ZjJGSg5orV76/5N8mf9
RYkTUEIjDTxPZl9ch2M491oxIoYkaBNKyKlwo2QdIgIubx+S9OrvX+Y/xOQ/yy8KnVgAEiBOGESE
VqtHqN6HOGZ9U6qjIwemwH9OtFOCNB56RWQXIkjgsMeAZ7ZMuRTTwdZEqzKtrswMXXVfn0eAsOGb
xtPnuTF5CgerJ7w2WCatvLcrzPbviPLnwZcJRzKMoy928xlU9gGG6H2Ke3/Wacj6YVr8OG0Llwl3
lTbbYacOliyaVGxGswXFD2TDeHKcrj11mu1u29YGAIRCpkERD+4xSqsWRyhb7oItIBid1ubufBxr
VXABw9kXotXsuwNUmk7ZgXnEyYSiQ4ZzbcJVkaiDxDb4lnC1hKJIpUq8GgqqAmO1zhtabeguaNr4
Xuome3kn6L+/zLuw4NuzvMiBSq5q2ikfMPCgrc4QoCmlOI1aJWrQfna14kD4PjX73hxApXjtnrPX
EaifGm3T5onFfKJ7xBtsdh0U2abdmOmiCXeLEH60OgT2Ka+u1BJzuudRo3Wqhwh3U2mDbxYselJm
GVwiMwEkd+U9/0Ne9+c9LzKtjvX9YQwwwVLsCSCVzPBfAAyHIktqKC//79UW6dVMJfmY1ogGyRPS
K0g0yg+jJkO6ITPz1d8mk2/7tzO8SIiKsihkfkKXtTEYQLdLO4ghnVdAtgRo0ShPVCk7TmOrhgXQ
9NGRyl4l3EzC9ATbLwat/ajeiLMVRz0sAFzMdga7CdwhTSFpDaSGAbMDXE/iA9o7b+0hPQdb+Thg
ps95sktbYEC1GAj5uuQVVu5Ju2SDGuE7dGYz8UocaNxM6EZ57J5QZLUZSe6sJnuleYw7+lAU4LUA
oFk4HD5CNYJMlH/sY1iX+bizmI+R9coJO5Zcfj/jd8fGt2d8kaAVo5RkbT+iM5N/NvhNNh0o+3qP
mVJvx/DGdhAt08RqYQHZfLTgrvK5pIcuJvErD/J3q1KiWQHOvQTBxHL04mOj2Aq1fNbOZ/+VMXmD
8TINglVxZ85HovJYmKk1lBYUuH5f986E7+e6iw+ioVKaryXSmtqKVryBFtWDZHaPhKbP2KJOOxQK
fAHPwJv8hrKKF2JuvTrRXfv1iw+ljSdIwUf49RzkKEzA2U6dJcJ1GA0EwFY+SIKBhKHCfzq///47
2LWfv3/x0SQyirw5rXFhhmifjFDzOMNkNdEL6rsBIBiq+BbE8nYdbgOUv0Y62FOzW+Xk3rk4fz7G
4hwCTJgILYexE3eGkKc5OtkJuSUMogzSoEQqdeZRhCngmk/wE+E3BKpE8nrKkbXYaWxBKxzwMMx+
uw5wuCM/8ePhlv0AFmKSIScBUANJpCsuPdkHEatK84EUNHX6gsZOxDip8FlBzK7eA3OHbNVIIM+h
N9DMFl7jZseL8GQFOgAwa7naT2d0/bP4FDMOGksdACouDCOV1a7OnRrl57MvErKUTotaSKr/BSDF
zzGCEoyiT/WFY22IkGMSZMSvymhV/dPKyfq7P/dz5UUq1mdFJpXVhJWh+EWZMqDCgUo1aCJB9QZi
+pCmrxq9TNR1CSL275nXz7UXeVgdZHEx0DjV8iPUIFuHdG5EIldGbRuA0OC6iuwBDmk5LO+PuRZE
DtUZ0X5tHsaufNfX2dBN/xaS0lKZyiXZfUQ1zp1ZSX8Ay4qHvsWuGs3Mge4PDfyAJULfZ9RTdkty
BAGIvxH8bsCE8i9uzV7vTtD/uTuLWNtXZVMGSTMDIgmg/dXppzgy7+2sx+8NDHRr1CpyjxyMciRA
eodVdd87/a2fT7CIukqldGXE4gkIIlDO9DjbAMCiy53dC6RNESEjrM5QA8yfEPOeWBtaYx27RpH6
eyzx8ykWUZfK+bgXazxFbwLV4DeglGBKVaoAj0EvUUJl9S2B/OwUkhWnlggpco0OwNDU+DWzDfbv
3OXnoyzCcBRk00hNuACmyImKHQRVB/AsRdjoxZEOdT3cgXqJ+7+GAJitwGYodnwZdjE8PP4kjRkc
Wlq7ka9TmZ/51M9nWsTkVAzrJppxNRKRKZfYCwZGh9IX/h88fEogEP0mt+YMTIQB1c5NqsNHbjCL
Y8uozDs7YtSomPE+P0seaZ3O74wZePybZIOwiE5AYYmfvokA8JYbUO7SkOqjgu+t4SK5hY5OlUe6
VfDLCdXgzL9+Av4HfRpIiVnwi9L6HesBYrWJPdYmLUlFL3AXJDpk7C3aziGQl6Bp2DnVHozZr+ww
bkOP9YKz4qb4m9e+8zvTxx9bdT3vN995PMI2NuawVewRvDmD1tCcztXI5XbjcTDxM95SaCPxp5UQ
uxJermHwZlkxVmKZ7xHcid9EbqJL2W2L/E2COmQKnyxoK4OqO4ggY6wdDnIefzkb1/N8s3Jd01TH
JzivABeTQl+E7JY52xxcT2gNuM5w0AunPFXmyMPgIrlEa/zGO6CRn1u+CPFZKpQzLeDjHUqt3kAD
BsqA6Mik4M8hE4Am+HZ1qr0Wtq7J5M2vBvHBb3kKpK6SQjF/otuN3G1yGj6RZeE01KcwwdrNbujD
UG0H8QTpWsjfAxk0nyZ4enArBeqV7vL3S5BZlsBYaFFabIHs+/GQ1gXKq/Q6l4rcTEODlLgT1F+r
3c77IerPaosWQV0PlVwmuMtYAauRGxWIw/mowCEJ0uPrUntXyOpvP29xTYHtM8ujkhMoEp2hLVm4
wN1hEAosmNNZM/qOrMO9h2aGq3TQGsnooU6gS9+V6c86AB2tGuHCt+Fmj3dQrimF/sMB/LMfizus
6Om2oRXsPhFxazTmwg9abQ8m6f7h1Ad6S619dfdTqj9LLi4sSW7rpGawZAPvSR5CMf6AwrJB+V6Y
wT7DkERYqQ/uMNnJZ/ZnycXFNEb9wLITXgJT26OusIDDUQAwIfAL9G5KEOwi1hUUqLMMaIdS71zn
ZelHkOygwISUlwHfna2f8whO47mXcZsu6FSgRHMosMVoOFfeFOnoi+ANYcMkQ+wg6GtIxUMi71ro
7EooAx9rWUWhnjXwvc8hQWP1gnY1Bg4bJ3mfXxOoGlGq8iRUmNW3ESTfVd8pDUgrtKkPvXd4MyGv
oqZj0ugD1MWgzYwVp8LxA7VbU2NaPRaLW7McpDyR4QgPh5fOCGziWIBR6pVr0lqKzqy8oDtURonh
BEmC5xANN/frn9/EpElmBp/HYTy3wnv9LOCCgzuYCeSVRp0CpFe51rz18esEix8YQJmJMTbn8QIK
gg/2NG/Q+R7yxbQrqhkk7RltqIFmLMGbg8jYSry6l+T8eNRFBMlTueWibgDOj/CS4tDK0dKkDSB2
Rh3yM53VYLZupXDFKw5K7ja6ZImwI0oNmI2gj279fnveYQr93LlFfBF6nmlYpbmCK5DUNd+iO29m
hynBIAOZrvdqu+IggqO26FWjCi2c1AZoBTx0FkzeCpa7KEJFb13K+17B+WOjFqFFVsKsFfwS01d3
yoyeUQuPtpJd+VKcMIQZQ3UA8ABUefTxGbsG7v2TozQ8dPHIomhGZdOeOtmN7WrT+2cJkijqaBW+
KShwE7Yh7BDo4cpm3kG5/dzMRWhqhLwTkhqbSQY+lAqRylEl7AOije17NZqm61z9OzfSj21axCY6
y7uy5CvS8AMqBrrxe6I9PZiK66Obt3p+r/fp4kL6sd7i025nauwrGbiAwkjRKYIqNJp/AHPQX6MD
Ppbv1i8yargPDC6brWTHpZrZgqwyD6Ibu/CGCyUVXd/mXbQntBchvYsvwCkAK37h0QQYVR7MFqBN
RHWEnQhgYsD8qNQ344pAU2IjeZMOVeV7cDKcShu6h2BYgEInaNkeSTKGTQGqSn1whEd4RBscZApX
t0BY2fIlJttvBLGK2ZpsebYrNzMwT89CYga7ApolentATMe8JdxPxYaBYWuiCTTGBXB13BGVUuQm
HmA43KyPngTJOUgjyRqkvlkTIAcYO4GWNloKzDnfxlf8NNoTsCle9FwDcPGMn1eZESCk/OpJuiOW
8eP0LhHfVBP6QkBCAbE2jGzBkwc7NOlD4CYusvhEoxhNhp3KBcbJT3kAZl3sKgfWE77waMG5gn45
IJ3yOovtzo1/e+SWGPC5jOqgz1oC2QtsTmdxQsg07SoBDUSaFh6JhM3KnSLeqSt+rLpILKmqoGcq
wnbEDuEhArpE9Waem802SY3gCDBVDtsUIFJ6jz8Ar+dKluRSgtpAq3lQUShDyB3D4BPohaLWwYMA
oxvA6dTJhcmaTvHOJOiZ3Zo9eg8wfRvMdESDXk23ZFoGy4jMaGtLaFWGVjNXMesNZeKSr7cNBfNh
A+4Q6FSsBLB72eaP37y4nHrkODG8Y3CPmg3OJeSBenWozXaDibaJttlQbkJMsyKzeA31L6L/DhoC
5sxShreiFoB6qsgqKh9U33I7eGvwLOaOP/nPM7q4rgY2Ai6Jx+0Z8GbAPgC06G9pGUzWLai7kykx
OhS6JrdGg7TBo2IO5Vusi5+iTQCbpVaziwe13wBPNG4ooI7hJQ/FJkgY6D2hs4SALrSeBIBR4oBh
CrUr0EN31SZPVWg7saGO74+DXhCIdIye72rQfKAwtenfYnvYAMVMFPtHD8DitEJuhRI9rjVU8pvm
g6rJ5KTTOigE43/oQZB2Wm/28n0wAptihvtuizstHNxykz5PGITDiRZMVBsyEN/TA4GNC068aeGQ
evWGmK1sJ3/PTuLyscp+CZTO2LgN0dfErBFerfti23q+mWyCQdEbyi2rr97iyrfMhMliodswj4dT
UpIDNMI5EDGsKG+VkH3FOv5yV1xNSG7SsrZp5x4XFN7WhN4HAIkCg3xU78M3vBHa9IWHlHsHFVjz
gUUYwGKppdlo0MUZ8gtdgtCEjW4UPFzqSZis0kAyou5iC+6c57Op+IIb9LVHuIWVJfdwycYVgIlV
yTCoh0RdBgcpRF6cHikNmXivSexL3po5RJA5/HoOmmDMaHXyrPaJ0fdGCpMmh582VGIhs8k1ETaI
UJ1k7UHcchkwkcMuxL/UwLODCQBk3MVai/MF47LeLCYrV0wZcpQwWToOp/QQQ+aLMkZ/H9RP6HiC
Fv/UNEcRsFNJrwANTcyugi+cIXQ6xCIgPqLEVlloEfz+mMLkhmMyfoXjsZ0sUX7wafjWmDlSn8is
IKlOPxRPdeNkb8oZtvXu8Dm+1W84dLMxQ8cBDAMiVQv+u9y9idti320K3uADg3PpTbMPkZzoM+gl
oY0pXHGGJadW61G544kksjmAV7OjXfapDg0mslIGjvUqwBMgTwvBd5jB6k+FLJda1LpCHXJIT2DS
DY+t0KhryHY9thaLLmby3Kd2KhSqEm17zpvkz7z6GugNE5xpxFHUKcX0xMANqLID7rGTPmB4CP1a
DGT1PnN45kuRoN8FfFYGNf9K7VEk+SbT6alFUWuk1bWknF8kbgE9ivnIIalhLR45JuwFDoWLiA/i
eebO9nCKTVA6rQaGQcIjptMDZ9TbeMUM+c6s/WdwW6RycdcWkzTgKURR92G3owLbnHMqZFiCYwuZ
/8GkOczatfYT9uu7fhPZUFrZzsiAvoi3E26Q2QicaEtEWTgDr0s5hG7uDo7iKk9sDxpRh3wCn8jz
4NSizg9mVrnAuq9YNN7rEP24RRYpIlVRLd3A5wgt5aox4Y5FBDHoVi9hlQ58sjMdZnmHCDjpwKW9
RqaYbKlGx/zh99rmDrDxx34uFeanglbYglBE5S1qK4yqNtjN8IMm2MoL9lG4FG7AoT3be7g/Er2p
rojnzAHKQbhgr/rX+Wt8xYyaCKYEqiiryOH7wSDb+BCmVmmtlYf3RlW3e3f1lbgJmUOVVoUQXHNL
zO85nbPhbOaREgJEFQSqt0AL3VVp9Hu92x/LkpT3Zlk//ldKe02xEq1+abaKx6IERPnSGrzZNJZY
gRa2Co+400T9sfIizeqahK+7CsndgNFr4NHQo0BjayB+Tb0GArfenyZUAi7wMNDeXdvvezPXH8sv
Mp6ClhKfopHltVDb6g8AthC1Otb0XXhNwvnFHTeCrQQqaFOYhYidkbbqCD0+vBDWhJApHDYUwNq8
2M0tSNd3XqWYPq4DuFCsUTKvCfgv16mwSH4mNvQ79A4wnFbUfBMeBtBvZ1uA4CHw8TTcWDR+cHho
cW7pl2rLlPpUbgptllSoMRnz27CpNigwPMgZhq4gG0g2WY9lIZypTnawT9Ahmq1e1LDN6WqvnFTr
vz37opoX4oaartT88nk0Mc4ZpEtLQ+9KgdjVCF934BDBdXlGgRit8+NIwPlt8UV4R0Lb11BHoM+h
MwHCDoCZBUvRVkUkyPfT4+gRUXcZwqSmZAB9YgQfAKWA7VKZvA2slf+eUdoqunylqlmqyldNlPpN
gpNHSKawi9RoUm4RCbfCBJodjZX/4AitlK5Xcamb7zyK2Qy1FJoq0pl1WzgMTFoO6RXFzNy61P1Y
x22i4MBkR+q9wly4VEnJ6rXyNnye4LhB1EqwL5BnBhbdC6j/Ye+7eiNH0mz/SqPf2cugCZKLnXmg
SzK9pJR9IVRSit4G/a+/h+rqrhSlEWfuvi7QaJSQSgVNmM8cs0KIpTpg22trRCWllRNdhlKfcJ3t
5KP3/P2GvrQA6NTLvLj6TIiaMJewAFobgWS3HqD/3YBkmcMyQbbHlwF6eXAGw11skDt1pQ4NTRCB
WLRqIWoDkzXJrPF/NzSm9hlk1Ufofq7IOQ1xEoVk0pzOQNDDTrP28sVpuLTXzHGhJG2ygWjY6iLY
1sDtB7s7h14Jwhy7BAJchXgUhOk4HTrwdXioI6Oc2BWgmT9yAQUKEs7f0KLN4XbpX2tOLRsiB95i
/Tg+0n1yXtpuhIUl+45rv3jadRk1XjHh1mWA9N61CLXmpq7WWrar6CEU15Jikupx6HcwYgVCxaqy
FSA69WsIzIyw4sRNg0wolwDEz9140YXlC3jD5c79rjB0cXkDmlBKHU1P0wUSG6mTOeFiqN2fl9fN
UmJMZ8eEnEjyGDJU2Qi0+ytrKmp3EDWz+cJONUv070TPRcEK8w5J17jumY1ssHutUIiHQMS6ljaQ
cSknewg9gscxiHPcUtS19Dxmp4NKB6lvAfi4CbktjGDq4BqdorYxNDAOBCsSDNQi4X+oNzC272q0
AgBsK6LdGACQsqiHsrhUZ/t9ELG6GMU/j/V1pumQA8PlxE669gA/75t9F63CwhioUa5FnGEm/sVF
BnU9J3WVdeNSR3IKyDSvxTP94R+gCt1suM6A7D42xwqMcbYSz7Xvco9LjeylbOCdeXAxs6hARmHM
cO0Is5GnIx2Acyj0wRXUdJBtoRcP8rhgju3B7+ziVnJUJzyqdrFbOiPkKfj55uCis4wgboVY9abi
rnqbuB7srrFPj6DmoLnOb5Dshu0Grlgbeqs5PeAbkPqDpUX0MG67FTRt9XJHEZ7Y7zVYgqeeTQXz
DDqN0HIdTE01uy2g6DV2z62Ckip1kDyi5Ng/yecGd1ma6WGxKLBwAtFZcqCIsV91aBreJFtUbySj
u0bNHmXSAYi2wiabEdVcC9ohQD2gjJbaAD3DfMp/grmo8/1x8gUO+EN+oMyOk7ROYWOS4VJ+Fjzf
hcSmLaS8+TfcfqYg45t3OVfDbzw+jZUB26m0qtygceHgXW2LXE/3PHYQD28WmBH+HK81zwCjECro
VkfMBtiWay1w4/omgeekJv0brqnC0qXNon+RS0JgfxEfvVOQpu2i12DfZ7Ld9DY2IL/syh1OTvmH
Z75MNOBAcJI1iq7UEWS34f4NcyRpYerP+/ohH3O9xCF5k1bY3m+g7qhQHOMGuKkTpkZ4g/OaBTmv
HWY8CpKoo6Fy5+/6tY9qxHrY9plJkD5sxyeoTYVmwwzJ6XNLgnqlSyFSc2STvjhnh+qivcVXyDsi
UpWHE4OIM+q9tXWxgcSKGoa8j4kFGXxwF3SE6bzObmOkmZATe4n2qjNRUt7VII7lpoGPufn93P5C
pQlz++ISZjtH70WqODZ4pVN0CSXgygpexHvUEY7em1aAaQQFtn27BtXoGDjhS5ccfPxno4i/cCFf
rveLC5mt99GvvISK2MIQRaBWDCXCJH7kBJjvXHXlph/v0O0Z5KNmZG+83UPnrFxDX8COgSenu2Um
7bsQ16dl+Ot65s2biGmVJjNs7nVxFZQoDLRuZrf3IK1tgXqDyFpk5OdiGyrvEY/CgxK/ypNjLJvx
KkM18GW0GrrSRHvoHorgZqq1ff/Evi4BXFzhdNBfzJ5QYY1QKXh1UBYF2BZQYKh6qa84bdbpA9WV
NVpo6LdaC8N+mY9cDDvbBIhPsyZSMSzI/VcT2zWWdPU0NVInTSVeH34s2qx+3TBViAShcV4m2lzS
N6FZywmTfhkHvf6mQ1xyncZupxqIW8ADUwJTslBcRQW3lw91AbGltHIEvtAZpClJh5IBKqI4sbAE
9VrejdITVDXJI9RsBfE1825Ef9dy90N/3xfHFnjkdASrLCvRX8x2oUmg/GBgG6Av2bhvqyt+cFFS
RoRkBcAt1atSWiHRgPb/9UAOobfP+lU0NXbLK096aGAC5pYNDqd2r/5A2iDdd2jWwI8WjMf4xr9h
hwmfx5ncFjLSyrG9LrGt7lqo3+kovudWlIAV5z0MApCLTom5PpgyMNCDgf5PxaEXiLqDZLaSiWAy
lS1qJ/VTIWzS9KoDPQZa9hBmWC11gNQvyzG/3sgc5s0rgjaMdEoQs8No92TvgWON4mfkXZXxJhew
WXW6UGwHlNI8FEjLLayAjTQHiFqAC7JRKWZ1rwEaEGwTbd3A5KYHZQOOG11keRpgFWAzdnqGVw1v
le4VbhvFzodoGcTOw0McGD0Ymf2VTLextAqg3ahsyICSv+QWAsBOFtxMoXVOoR1Q3cXaA0xjuRjZ
vMwMVfBOHC1Ab4OderSWs2MYPnHksR8OxN+lzPH9YyYcODCoerRmomRP4jtfSvQc1iiD5Az+NvFv
msgOetezkKXp/z/r6+LJzpY1P3SVFAg40Lo1eEAGv+t2uZEa3paBpps+0h/a6fsRv45jL0acreiG
8kzKFQgRQeBDfBssDy7Gbe1WpQNZCFMRoMAJ3Xigg0BFxFuFm3HGtajxGyGci4Aa+wuI/18v/X/7
5/z45zbL/vk/+PklL4Yq9IN69uM/d+FLlbP8rf6f6Wt//9rHL/3zUJwz5JLnc717Lua/+eGL+Ps/
xzef6+cPP1hZHdbDVXOuhusza5L6fRBc6fSb/+6Hv53f/8ppKM7/+P0lb7J6+mt+mGe///zIff3H
74KMBOe/Lv/+zw/3zym+d/+cJCH77Tl7/c1u6mbSu/vzz/793fMzq//xO0cU+gcRJFUUiCyKAj8d
X93550fqH0QlVCFEEmRFncLZLK/qYPqaiI9EKGFLgEApRFEQ4bG8+fMz6Q8RKQvRqCJRVaCgq/51
nR/e2K83+FvWpJACz2r2j9/fWyGX5yevaDIFOwn66wKwVu9t84vTqR9TFssJC+68WDyRDoBeboiu
oLCkmoFP730eDQaB3YmDCjtfKPKOQJmxJ1olr00Ddrjvj3tNFp7aFOgM/zHiq1RXWYDau4g2WwAO
bwtjgtrg+wyWTMC9S7LRly9yiDZgo7XXvBwmaFtCsN7jLBKIu2hMdm2ECo+mOlVA3bB4GQg51LG0
jnxy3deSpgdNeOCTwMRZc4gAM7l4lT8f0eUjIZ/6nO/PZHr4AuUVXpxL+4hqHyuNlgV3iVr+UMtV
XuIhiCBL12V6ztHFUVogc9R62Hk12spT47LvwTGgyOewdXbNqRW6lQ/QWlBsciiGRjU9JD6cPtOx
MngN55fCPUuidi012L/AuA/0qOFsj/NECLxHejgKRl3fqCPn4FnYVdFshTS6Hbt6lfrDhgFUr/ta
7uSBjBAPNSRo9ksKZ3nZm0qtVH7MMqDRss7OFNBYQSRNgk1HBbegNeCBGrsOChyaUVitfKG3izG0
VZj6SLx8UmUgTblir0G2X8fss4OGoMomAhUL8DevPg5ZeZVo+bOA3nzdQKsAzuUw/t1QFm5aFZxB
Ctgk23cgPPga8PVidkhLaZsm4VHpoJ6D2F4R0PMKGrP2EqvxfJu1ABKXspOrzQH5pEF9bVWO4o6N
/NFjXQquIiySY0j9cLICJVZkWgT2vAoVrFTyiFEVC7WXTyHb+wSQBZAIAUBUqTQLckOeRl2riMEd
szqQZPX+JNz6FoDIiJ6AxX1FWXu5dfKpzwapc6ijyJqAvUCm0nxUjxbtEEljfev7kIPAdEvo8CAx
wawT+jKI/E02vAbAFBZgq1UcEOiC5yhFalVgUQdRaOTAbPgMNHtguGFqvC2D0v5+acxjytkVzjtw
lVQ3yPa1+pZpwyaZLMB5ttA1/UTk+XMMTaTYkTRJfWfjX2xIjdpXwdDL9W0Ifq1kwOLdlB0fqqTs
IdjD7ASVEsGM0fFeEhWcCmofdsL3x/9r4FmKxdGo5fuE1recQMHXAaiUR+VYbBe2l3/xmn+NM5tc
ecRVmjhinBD2Z363i7LXHptZS267pNviWLAqEtwrQ72WPBjc5StOG2wvB1BZrHZDDRBdAHw6JMej
lLtKqHb+/h1/6h3iBVBcHRElUFZ5Mj8RtNAbY61p69u80v1nILQcGun8bXQzGZm0b6AOgT571TlL
qeUXz//DuLMSY8YJqdJnAiaX8Ng1KSLA62ZRcVf5Ygp/GGXWO/IqOWiGHIusliuHwJ5FCOE3Ttpd
oOwQcphNDEn6ihq81BzKLL3vwnTnQU6fBfxzoN7FYe0wxm+VFCU3TTwOeWdxfrXiNXiXM2aDagzV
4PTABKKLWuVyAqjWKQQOyuvY33X85AMGnE6bv+TlVlagcoR8qNei60Dtd2Jd2lx6qwLUnIMrJ43c
ekweMyXYDBLv1ly6ijNQNMMD4QFT8n09JiL6gU9FwR050fSpuikrdToOIkMqe3Q4YR5fP7ZhZ2bN
PhQ0dOeG0B6a8Z5FLykBHQ4SHXEw6PEwAAschHbBVCtFF6AqPJjfjbGZKDHRh2AAULCDPHLqr0U1
OiQ91D9kKLINEnREWh7egZJnEFatKEVZOMuesyzSOSl+ZvlVNsCzALbtaaMaXgh3jz45+lBZb7LE
jIi4HavEiBTvKQeqjo4M1pHdLhC0HfHCDYm426zt7EDgTdmDczXYjRnMfrIY/tUqpD+YcucTECG5
J75B5QgdOJ1LsWPjRExaBjN0gIwgjSmF1R5phDQCaVjWQMmQce0lcHnWWjAXq5VXxrfYkXaqFzoM
MpIiGIoaRB9a5kg4s6MB4HMJakMFFA54z0z8wG1JflIHRxZuwpazS62CKgfwJU135qoUTl+Rm8Mg
sxy8NWX9lufhOCnEm44daykzGm4L5xkjAr4WsiapGOisvkF4uPaBHAOPUiBos0C4/vu1vTT5Z1sc
iSUplqMBJwzwnl6AjhRbSFLeE8rZLor1pclgWEwqX++o1IvtO6wTFoMiWt8m2wpotqmLg7fnLKtj
fuKh/rlP/T3Se4/nYqSeb/qxCTFS+1C58E8PdJR+4OwVGzxkaCeZqBa6DDCvszungoh0ch7cCXe3
tG99/VB/XccsEVRSP2uLBjtKNt5rsJ2Iljbkeel0fqOzvK/HOZ5kCKJv/TssnmMAhUtA9+EiB0pr
YkVXS0WDxSc7XdDFkw3UJGJRjgElqEQbrUuc2HjhrjKHQucU0DqH3kz1fEjvQFYYUe0WaksTwG7p
yX5qWc7vfHr0FxeiyHSQe8hb3E5VT38TruV9rZ9Ia8SgakLNYMp7k02IbeFOO0sHbQW5CnvsDLjH
2+Lj92vnk6rA+8UgiyNTYCLw8+KW0FZtyySB3dJYb8hqSPTotYVaykSjAFRPXEGsSGtNcTWpK8HX
GaAM9/tLmBdzZlcwL+ag7ppomYcraAlkwhPoliv1OmSyI/H7MenNnrQLAd/Xy/nXTb/T9S7eQK4E
IvYKwm6lMIET7CPxRDuRgPEQVN3woH408orBZHL1v7vT2ZQvvdgbhnyAkMhQukx9EKR9Ul/XNHNq
4Kjzhbv8MvK4uMnZfA8zPimHXmW3UN7UqQhPn+ReXtR+n+KXTzvjxSjTVVw8yoCIEdfgfLttYIAa
QwkrFL2NFJQmZc3CDX0xlMLzEvybFFAo5TmHVm14kpOwYbc8eaygesm80e2Jw+VkQbDvixn5YaDZ
e2qDKiQKYewWVCxkB2bSxmsh+pG1qTXUTK9raWkz/HpEVVA11LZlVZ1Fz6kHo8EMkdb7liDcCZCT
Km144eCcEfcTDCQuQG+CYXcYGzfl/ffT8ouJgtv9e/C5xvrYJizvcGO3Nd8jRICfsARkNxrw/7th
ZieKz0U/75HrIczWWOoI+HlULozyiWqL7eTD3cxeXuzXchagd3sLHwqdA0/Fy70nnnIAR3r1NaOq
1aexyXso0kod6gWi3L98f6PzRuX8CmYLL2DREGQE87TgJcsvKPBLK0I3qkL1chCN98H+r1qJaiVW
yXfVyvj8m8sSlCs/1inxrT/rlITSP6isiFRUNQLpxan6+WeZcvpE1iAIiZ6Ohg7o1N//WaUk2h8i
UWEqC44mwj1xKmD+LFLiI4FqmoISGkU5AyXO/6RG+ac07K+tUyX8JKMkUZlqEhW0T4s+IAhHlE7m
T/KhtVl/ABMkvp68VCMzgVJtUIFABSbPCA285klmaGDQdh8laFV0U9sYlUteT+TRAP1Goa1bYKeq
gdvpqAJoHhof1YjmB1w4QoC18vtR/JHHr01/UgpLDuwASLImL82q76G6tdPSQde4Le0Al1uHsiWn
MEmxBA7uiQ6k8vS4N9iKAztBTh+geweNjyvgOYFXuyphU6drg5G8oQ4KnXCopHVvna691ja9ko+T
D7xgCLfwtpPcbA39xlGv0bxPbYIWhmSI/aNWbAGYiZt9vimABEIJD7kDakUHvtLBT+gSHUaa1aln
ZuCtomPmgvIT30HCLZGsNF6PjdFzO6gfh3f0idvgy5F8Ta3S0cJjiDSvaN28tMg5bNwITwZUP9wF
bBwSAMt3Wn4k+SbhHRBmPM0FK0/itwlinA5MZB04W+Aqc1MNLAHtB7CQuRY+kYEuG+1dvUIrrWoO
yUo14LaSvqlWcoYCV3lT2tDAhJshpNpBuHEk+QBJKAmEaFNxezBln6CfulJcclYdbd2ZanZgW20N
jcgIGMHxtuFt/FstTPBXc7rDX3uAFIYzqYpxrhxbMtkEBZofgKv7oB74BuQyEP8HyPx3jbcWi33D
nQYI3NK71IwPGaQVneFqANd4rC1YlzNlw6+lpwbm9DbgOUOwRxVVV8Pr8CmGShrPP3FQkPZcprjJ
c1tBj/amF9ZHJOcwj1TRJtSAfc5XwBiDJ76FTHcL0S/spLgQm3Ub2hjlEY9rxcNQyUxPHaRda4PI
e8ghOgUMrc3EbRMw8KxX7ujp7+IoaYHY4aAJblBvhMj0V+B/m5J+DQ/c3lHgeZiZ2o5BVnarAF4u
urQEbZ+7TmBqE61yYAwBHxjcLHIq8dB4nTvWb214SturgW4V8ozmmQRlX2/jKZZW3cQD5LF9GyBi
OzwXhwCladCG/dVgi4ZqR1B727LHfg0ESQoqMdzVoU7pEOTLbwpU6MB4WDcv6gHCSOIbe33sKyC9
TPQ+xX0D2dMceuPQ6p8UmBnK1GvtFqyh23gFcRFBT+4gy1JK4FCveUDLZDMcrooeSU8x6hyviyGk
W/JVDW0CUEjxVNWHdJvd46q5a7T8BQifQtOxu1F9C34Z9xTtMJxvx0yujLLdpf45ZU+QsRqULSzT
BvDvIjvv3814JkhsFGCV2NUbgNZObHV7skFvGlLJCvRgGPql3q7PVhWorDfqtoElOqjp0lvf3/gU
mLYNJo73xqB2vi2OWWVFkCz9kZ8Z1oQiuiXZ0LDBysfViDCBrzeZBvMbumrO09OIzAKoNB4S3ait
6vjwvk71AvpBJ/GthGWiUUMuICjeEPFnYBGIqwELEKoAjD6JPTR1uqsyefC7O8kLLZaD4KmepMxV
oqOSynZmSHTdweUXpLosfxZbqALGOzUzcw/F+huavlEZniKlob2Ue81WNiXk3CPoGjQAKMClXmC1
0cKkqDESuEABcaudBn/tneJtk6ANggfE1NtBfuFWMtxyARl+pcoeDsKldur9taQ9JoHTck44bgvu
LYSbfFpbChK3AbvH+EOT/J2obDuohmUo6kP6N0NkFfuPAw/WrTARxeD+KUGIR5VdUbEYJ9ohPLJk
IbcL1H7UprcCiIrnay+LDa3ZJdGKou4QrYbcFBsI/Xav0l7as0WPAHkKyD6dT+jkIeDmIZmszYqK
2aRaDTkD/sQsdgfuOgrIzQpGueD8RNvCRSB8I9+LudODJRqBU7sVoTGq0EPHobH2EvZIac+xpBoj
MA++YrbNUY5OqMZhEaWT5+8kWA+PewVCvrD4DaEVTT2ngvl2vK/Jj+tgeFFFMAWH62w0QWvwOZuH
tfpVse9X1VlpLVRse9kcux2sc7FjOmWql/ABYChVYqlgDwYE3BqhOKziIWODjN8IbH0MBnQh/sKw
UmQAs81iBeZrXt8oOGf74E0drwU0eGojAisbahZYX0BtFNd5WOhoyYTkBz7ApG+RLULoztPF8h6a
4qjUpKYmg4oHnfvWDUK4LEPFGAphWr9Wm7cxtqtsGlcanDRfK3BkJPBB0JWDeIJWY1S5dWS1LwAf
Kdw61/aMHaEYXTd6nFoJJDNyA0DIFo0CnVCgE2h4Iv1DZyicjSg3wLFjjj81TP4vskRkiXjvX0eW
N89p/vwxpsTv/937Jn+ImipqRBEQWaKr9VdQiba48AeCScSMoiJMLVZ8dNH7RudTIVOJZepBzHrf
vELxsSorkipo/1FY+bm2gda3io63jIuUNFzLx4Scj8N84CjtT62UQgKM5VZTQSG0JDtPwuxHEfOR
0buuQ4E299Xbiwf1VZf5U9lwNvqsttWLLSlHIvcnuDtHyiMfyZZUQWk9ulWwpvq83nLSqHceYgce
kplS81CFwLLF8WrhQj5uXlSbmp2Xj2FWlwApQBDCTupP4mEStAWMidfb9WRByDvDogLb9FB/bZUY
TRVFCYgGlIdlCbH8dDUXVZCw4rMyasfhFLnqGopienRTO9xuEhFPAbleBAV/esyz8WZJLiuCRhAE
jCfj7oipbYier4ZH6QWuPBBj8PblQknkixrBhxuczSoxiDIqS914Gv0RuDToAXE3MuD6C29t6TnO
po/A+10Se+1w6iBqzemShaKS5Er6JAnPDt39kibPJw2g+YubTRMgaIo0HDEg3bXb9maSJqt1qstv
UAUHYHip9vtVG/LDc5xqXBcTpeS1RtK0YJootTuJoUBGe+W51ET6cUACBehvt1miL74nrd/Oz9lR
Pqh9misSlmXaqy9VBaa3FosFrGOgN+ADGS0FG76FXnjLczWixv5GJOSZeDLOqEq2El47EtZveKHa
oxWHY7aGd2sYZMe2qq0hzs5DJiMNUK8CJXN4QbAIiGNGLgGoxfng7vvKQfahhVJGybVKs1XUNPcp
h/oaBcO6atTAoKA4iZ2WrLKhemmz6o5PJZfysqE26lNWViCzj8+hNqKEUhY/Co9tcyV/yIV6Mjel
luxDxytl7NVLI4iNxdF1SouHgEsbGzLzhcMPXLxLew2aQP2w90jwoihknYrljjXSbS566yyjRyEF
RKSUt8EwoRPGXc5pD0kdPohaik5WCgkv9EtdiZF7VUlfNd97UXroYfQce46Y90aJl9qU+tA2i6gb
wMAOhX7kr3Ek2zQAtkMNACEphMxQJOhMq3nihpzogcxQpHoWBm5DgZupetXMfAZXAYKAtauCVeWj
eCvGuTNIEGFRGij2USIHOt8IHVCEPYIuP72qaY48oku2zBPuSRisBl9BpJwLW5+C8cMSVxNA7Bka
cMkUkCeK4Dqqi8IpWHuqVXRMs6oL9aYIfvQwqLfFlpmaB2utRgwee220u0h7bdLiJmrrXaJ0L7hz
9FLzcg1lQ5gwMeRRpbgNfR6mOxLUNsJadMocbG6h3RYi+vpefh7Cp9Hb4C3UgX8Oa+5Q1ZN4teIU
2rCWKGekCaTRuAQeLyNniwPEwXrpxu+GXRAipZZHAQTQDrtqiMAt8Yp9kLUgkIz9OSYBUvUSJsZl
I791qYoYlUOupQQBf6sNCkokg9Lec5UI4qychEYG/LuejBA8kPjQVfwclhIKNBU60sEUpG8wWQuA
lyoeUaYMMzZ9ZGqCTAZRd+RnwPYCVWGXKYUpHxAV605LV5EWX4nZ4Hh8+QgkKcq3pXDIK21DxfwO
kJBtAnKAGvD3/gidJ40HRrRDujN6nJuVwJuObXc/MuzlWTboCZ+2mAshaiTKjpWN4voFuhOSAD6A
IteCEYvctpVT9GeVoLX6CigkUb2RaQRQEXjqXF44GVQb5NiTdE1b8144GlEo/OB46eAFGqR/Ou4Q
eYxtR4Heyni1yDM02Hn4/qFUkaj6PnLIlL7SHPL/YH8UffdDwyQz/KGCj0kTuCrI6pxcWiIfOUyB
1lsBAgRNkOWRDN2URCZngR+3QdU5IpCxRucrVsGpyHl8BPNUKqArIbPc9MQR+jJc+VwM4jFRxNdS
5LcNlWEfUuWpkaqaEeTpw8B351bzCz3nkgctKuXpddxFdQu7U6iuASFW3zFeALCrEc9yDf+pTCti
QyXeofPHuxDWdVpLQ6dqU4BplUEDIZSPnxjXPHMlwAMeB9BeJ3Mb0rf7ksW3Xh+MtuK/9Zyf2qUM
ki1laJPzVZjtRyHI7bDru0PCI78RIdMG6kx9s3AgLh30U+Pg4rzItURNVGE6L7aTWJd2D7E4A5D3
mxJdXxCp3CV5sC8PegAxRZVHbIsI8uOA0JgPx6br+lMhMRTHqbDrEnXL4mYJjTaX9H0/edF2lFAY
1agkzyKKcFAUbowqZIm1v+m7Dd/9EDG5+hYFBT9dUX7r0RSFgMpceKRLA89iDNDV+J7UBB417mBB
O8epHFQsIPq6yJH4Mpq5uMVZcEHUgSkhSXlEMyJ8Z+zwqtVfoNKDOgC8MArUDRdu7VPQO4WFFwPO
ogu1CPmuGYtpwAllhprLxnM0iIwC4W4vjDWFmJ9C3ouxZiEFEEURJ3IhfxrWxAYudF2jda+tJhOn
ZQG5L2clgKuKgkYl/YTnZYyESpViVtLkvqFHhlCFeNcLd/Tl6wIuckI1w8ztnS16sdY8Xk55hsb8
SVpN2HdodroVNAkmA2fsRH/hzD/AzD8gcr96glRU6MTAQu73zsS+GK+OgsrrSr4//cWtBx5wJU3U
eoji/sf2AdN6uxxtNjd4Eo8izjGMdmhNyNw9SncKIPYwGb4uYUEEi1lASu7RFYBN3jLT66tFdzn6
bLag/ZYPaqL1pwS+cQz1VmWfPFanyaowMOlJuUIz0NO7AwijEOfShQX85Rf9VUAvyZScy8ABzhv+
becNnlIm5CSVrDDA0XFFP70nQuMmbQf9kLo9DLS4+n5CfbV3Xw46T9K0MKn5NiKnmEFQqg1BFlqY
sl8ti8sRZnto0wsyl1blcFKEGgowgtV2sBhrEAJ/fyefocPT5Ll4frM9s/ADqK5FuJUeVCPJQhRo
xjvI+Fro+EDqJXE4dyk1+/KVyTiBVAG9fv6dDnqxOjpfzbiUq3FvpWjwPFjXw7GU9zJgdXV9W4GL
s3CPX22e9GLA2VEbiIVfxWgYYYq22xJ6NoWVngRzcm1dOhmmQ3S+d14ONTtkvUZQ/TELySkFhRuG
pTwDABwNIdayVQCxE61DjTTvwbGqOWEJRvEV/ki8GH0OMQsSj6+KYOBPUNid4E0QjdfcwqRQipcM
GHLDyGOCIAW87rutVe3l1biaLPymaubSk/iqXf/hYmaVk2HIaAVk0nji16IdgNUYrpSVtoYfnyMt
WY4tTKl3g+iLKSUVOQQSEhHJfmJy8FRfSVbvTG6LbrZR0W6afCaUq6nzEpr5j4Xp9eVu8Gt6zdV/
A00qlI5gCdUvSBDvqIHurDnCU+JA4Vgz7nx7SWzhHVT+zTQTZ6u2qru6VkZMM5iK3yHmpesMJM3J
K9kq3Qz9Wt7E7LtBWeX4/c2+4yE/jwyPIAl0H+y6s5FpP6hRnSPGAqnr3dKjPWJwlz77+0mmcjIg
SNCghGhT6Q4uuo/VdbWvIRsFgVKzWaf3SxgX4V/M+l+XNAvG2nZQx14cySnQhjc+IOD3jbUP2o8O
sC/WIQQHRMIBgIxCf9PTHVU6CrEkdLVgQX0jjwRaZX0K8mcR6bHADcbYKeqrz4nbvg+fGjndDUGw
DtTKUWXO6UrR5YMEwCvabAbBe1bF4pQWHQRsEhy6bQwlvqCR9MqLbvrCl+1A8zqrbyvZVYWUN+C5
oZlJnQargsCJpR2B9oUkTgkzZO5FFJTK1Wqimnzgw6AEjCozJb6I7hMvwuWm2rM838RAtEH/OGO9
2dShv8q8TNsHCbnK0nwrJ/SOCdwDhaVHnSX7pPOw/zSaZMVkYLaQ5PyhDetsR1roR/lJO4mjQCdP
RDrd8NGxr+BWDXIBtWUaX3kimntD7iMZVpUf/DBCeLyFwHE8KLGJ0scZuP9YT/sWujYK2i6jwmoz
CPuHoRnQf2nKxJQHEpuxxiTXj+TeqkCtX2FmvXKehKpED/rsIHvEGhQu1WlL7vM8eSR5tfWz0bci
SQtshUUCVMNrWc98cEaiga1jwG3yCPIARQbZxCQ9JImy6zxaAVTASr2mQDjCTK9bt6yBUkwNFco4
G0WzDtFQieQK4u0+SeFBCYdYodFONRMEc+DBhM8r4C5G/EIsorJee/SuSIs3beDuSAltxF4mzWvW
oJCB7D4yh7qAGIuMslMno1EFeG8EnVaNmW1fH3qlu+ek/tXz0gAeBN5r25I1G0RoGRCwScE7HbIw
1Ic4uC+qzJEbsq1RpgMhK4boJIk50DrGet+GocP5uacnAlD61IftM8p2RT8K+AEO4qUIewMCTlba
ooQAeeDYDPryEEAOeqUKA5hVQoY6HODjet0wyIyVSNTb0qP7ETh6vDxIb5UBH1rIrGXwl3tiZVLc
6JCmKEDeESsnCIpsX1Q9CjE5l9kU3bqx/H/snUdv7FgWpP9KY/Zs0Jvl0JPpjZSZ2hCy9N7z10/c
rKouiXoldqMXgwYKKDzUs0wyL685J+KLBugjLvJPhdeSlnTboVePrj4FmoPGlKieFT2CszsONUSP
anQRQZNSQhpjqAaqUutFFsthfzrh4QC9hdN20x0qv3+N5bIBRyQD97GNFS3hcrjf6XVYefsYazg7
hptamm6lGMZqleaMHsrdOQuA0WSnArfE0Woch4CXo/JV5oA9/zwD/rKwjIr4v2bA2Xabnaq+oQYs
ssmaMN4nu0OspUoY22R3X9qL2KlfbCkgi+RYyNPRz1Zm0xtylASlU0r2XKFNGwI+2TNLKxj7/RLo
bQAWweAMJjDybA8vM5PH5qIwnYmmhzASSMikCKKjaPKrJbIx0VnN90goCqArxgkCnGPy7IZkEc6M
TBo4PECcZZFIiDwsnC99jf6TBPR3r/P/sDDq4tH+dbdzE771z+M//m+TJ8mXpudvf/FfbU8JujgR
/UsRGjicj/Fv/svyK/2TZ+GMhLOKQxOTx2L/e9uTlaGYkxRGQREVPkuW8FF+F9Pht+6/TGPA0pzE
QHj+Hxh+Z6NFRqMTvgzo8gBjhvkYElCMpk9bu1KUE6yso3+rIaHHy26gNC7qPeJ4K9LnX2I83+lK
f25wvl9vtoNvSsrz0wrXKw2UCBW09UEi0uKJqMZAfUCiLWxBYbMOUhTsNdlln6WV70LpA0SmidBf
R9IECyLw63BMXjCZR6aAgzFkgC+C3pjBnn/KNliyDO5E9sWSXT/AOtZbdI8CPuRGKL9uuERXYJdX
W9Fo2Zcq1kF55NeDaOY3FkXTfQOJ2aeBsf/t9j5XLNg7QeyH255zSZg+4ZRcFv1bW62rV3nTH0CD
8J8z/ijtPKzwYPkiTQrCHSwdrz3So108FSRPKarX6cypqnQAM2APqpE9DWL5Bn+hF1TESmDpZl7B
EYm39IGjzOKaOKVn0AKUJv627vW3liAAr/h/d3gVEq2t1CwxY0lHDr01XKdE4+DcNftKbV38cWXN
7ZSdiE3aTthVwTF8pFbSTnptP7prKa4m3hBe/Udlx+1kS4ETTFyBIY5bSHT2gH8rh2jlNVijn7Ue
oPLydVbUSzuG3LE3QkqDnLDB44ZQ2mTqJyiLew8xJ9KOuUI5Arg4qFboLUQmr2ihZMaQPqKuyRnJ
rf+oysNAg52P/VuOZEQ2KdQkG9dYKcFWHBnOzkFAKwx4rvSItRm6dWIZm6kX6pVtfBP06K7oIOPD
00O+meRkrziQAxxrRnuWV2tU+itEdhhUtGmhHAUF2kSCXhFeGGQFh2r2EQXmVJzqyGiFfUxNe872
Bgshf7A8CGhvIY4F0pxD3rshdwzy16BCXT7dFfWe7lZF8iH7OgUGBtiECOSDZCoqtG5UK8aqQM9Q
oaCqUh1qMu/UPEpWjxDwDNzCCV6pflvxbqBOANJAmig6+bTCTiD1rKHcS0gdy8CRzE4Dd1BCJKkW
2z481twjtjkwA+57fAcKMonj9Vg7Er2RijexNmBRh6BO+IBMbICDH++Bp0JFN01agDBx3woyo0O+
2LF3hg02fhqTaf3Bf6xgcZcArrbCSh2rpQIsR5b1n16Q2XG2Cirsf8bOvwmShWGdMwcvhbMdHC2D
ajTv2eccYEWg/aGCpzeYyU1ZC9bkAN6txvwxU3ZMv6pC8I/JqZx94kQj9IxhH0mG5ADIAnlsuK4U
FZMCGKpaPtmo9VS84b0DGQpC2gd8fg/dyUcMcrmKfB1DEdHPAw/oADI32BqbaF1YRxARxjpohK14
EkAmwYubv9DVQyztu25LGrwJfWyAV+ULFY4smDpQmnPAPJBGFdZylamgH4FlUOqQsbyOqecsdmpW
5YAMF5FkYwS1SfWS5nsb/KpwZA4hhnzOvmc9kU8eE6Ty0hoLbFiuUvnbwLhoc4nsWxmbLFq53FOt
syYS3WOy0A+g26lIa8aECJSt1tKQGO+C9ta1mzjXU7i3gMuK0XBCP2nTI/OP07NI/3nemxUpfp/t
ZSxiigiLBiQ6X1eXfmDoXigH/9YhCAGRCmZnlxCoItTPXrSpfS1DfbvWvDpTBVQ3gcAW3AhqmH4O
DQCVDsme0KkJYDl3ZBPEc9SkOwtfxbLx79dL6Z83y82GcNfQfdzGuNnagNz6GiLEQtG8Vq2d7kHR
w8vCs/26z/t+v+T3P63cwYB9ssD2eGPAFbIYUnralT0iDUg6VwOOxMIiNtuZf7/grGhaj4qgZA3u
jwD1QF3ITBSBDiS6mNWLAxIMFkYPGRzfpgRZlnkQSdBSu8OMPt0glVcdS/E0MCJIH+NsxSDi3mUo
0qxG+8d9/Xmd2SAtJojLsLb8dl9kOWFsb98hZAgbDmizK62/5AuqoJnY7Ns159ahpOybTuJZ/0aI
3PA361DmO7yZLLo3/+IV/NfdQST3ZZgwaMbH0YinCIWn0TnlBpA/wWIBf1x6Axe+L2U2IDv0I0um
wpV4C4AOO4RyO7DpxRf9L96zP+9oNg59SUrSLsOzI+OQ1XBi44GHlTTJks0MNvelcf/rieXP681q
cpE3wN4vT/6NskUXZQebdib0XCoM+SWZ09IjnJ3dmLqSPCnAUET2qcXZqcVYlJW4S9/U4qCYHbKR
CjsqpYxduLyR3RoIsGoFA4WG4IBF5tjiUJ+dMLACdEPV4J7IsEAMihprscMY7OLJd+nhzfoQBN9T
tzFuimgJEWpkcehOp+bieCDf9w/zkkI+x6d5qRVCqUXzxb/9ZtFB6T/G+GtUYulAuM87CuRL26Ov
XcD5dAEp7NdLlh09YeLFrf2G0S83rAOlkUEjAnRhVVm60my6KBpxrKE09W+02zipKzvpOrDBdYMF
5b+80my6wMzeK2WDK0VOhysRowePZKFl3/hMO/j96c0mDCobpppi708PfigAIT03hbkDPWM1X3sq
Ywxkx7QkHpzhD79fdjZvJGEbykyCG5Q3hZPa0Q7+MQurJb43dVTtxY7Q0lc3mzxkP6QzWJbJV/fH
mhI6gZ3vlt6An180xLJ+HY2yEMSc199nKR8BFrEVYumqrPq/WyShDP96nUiSxkGpwRHL1qT5Ebq8
I1gRUn8XtzY/v9IsPZs6EpBeYW7lyZXIfBgeMPL3yYqEF8DjgsSE93Jp+JMP/9ezCGBrX2+uiQcF
KjTcXAvFLsnZYy4AxWN1JtHGSLdT2YtPHurCdRe+u/ts/Wny6oRiDAT//taFdrZr7BFvXbMstP7l
7lRRoAgRWJ4DO+vr7UEJ1dWp4JEZi0WwNr69p2L1ClOYjnr0EtP712vMp6vNZq0s6UdOKHA1kvPR
HiMYsSSoQcASX3p+v959fLrUbNoCuQ6dwUbxbyBdONKKCJ9DJ9um+vjvnCl+uff4dLXZ1MVD7FVR
Pq4WORPy4ymDQ0eZlHIR0GAtTMi/fAk+XWs2Xwlpi55NQWH+QGYjyi/uJFj8rdRLfGmIuJ10uKoW
Jy1yA99eg08XnU1aNYsWQqLgBhEchvpjopfvypHkr8TnGnY9ddgv3OXSwJxNXmPThNDESmT1li1E
omohFm/WIbFAkfv7M/2PyuP/a7BLgZFoCboqDkZvwBB5ONU+PWIC1/wCv9SSsCje4b/LfmEq/+W/
9UdlnFZQyVaguEazR4DJHN/UH5Vx/BbL8SLpYig8CCv4kv6wmdMop4MnrICCCfjZ3Sv0h82c/ifM
5UBX4rTIEQmm/B9VxqWv7963jz5v2yh+jRW8BbipTVcBcvgkRIl0gB9AZEwFgO2PW5RRWRiigWOY
HkrfpDOYZNH+hF5dEzwXJkgolXlJa3gjj23pNYZggXYU8ViWe9HbTopVoBKS2NJ0Qch6JL2FHTyz
6CiGzWvJHxh+7fnnzoMiXvcljYnhBX4Og5Mcb6l2KxVuya5qcQ//IB/tu3oV48cV5a2mcFcPloy0
Ohh3Gdhv2RCAQGAqx0lDv1PCkRNJJHT8As+B5x17xEqHu5x6j5Fb2vLbaoLTWUGZuDOLZJNGe75z
RKRVeSshN8TsPADPCyV5qVORzYJ13z+zWCGrPICyEEeJ9piOp4A7T7RDxRdmeupiRwo2Xm2njSOO
QNxZFf4dNL8KO0osQVlD/g/EyqMiwH+gNYOax7sBsXihCf93oKyZHjDlVV3YQ+By/Wbs9iNw654O
0cDU3ZCanKDHjdA5Dq5WJKZwttTZ1XTVBd+mBpf8l5sTf0HYXhuf0RtTqQiYZaSaoLR6KuuTl2yi
wKYEGBeR1Upyk5DlGSPpFU5R0a0oQBVVNt4UjMkWVhns7i/LfzRDnPMU//0PcHAxFWA+AEoGDjF0
SnkoAn+aGh6ysHl/+8epeW7e639sQrzC/9i1TTKGmf/7ZFF/7pz98p//Y7YQlH+iRSaCvsmAJcES
HtMik+KHNhqFeQSeQwUYCxlgCg7ttv9ouriLXP9cyPBQ0KQTRHSSweLFnmeuGSr4tG+8jksPQwKf
Bif0soso5Qjtiszqw6DW8zFCr8uXXxq6gXf7/kMK4UubBs79Z/XY3zIfSrYyDRsUiXMEz2djpzFD
wWtyl0N2LzIl7XhMr1XskLv3H5ioeQ3YAl6WFtsdGlQPtLnQ/+GFjF81TL/zsoh2PdyAixnt9x+y
XATC1YO5+M9fu/+5ckD77dN3vv/tEXxuft1Tp2ZPRoCrEh1QGkU8cIq/bgW9KRuiMayiA88zLsVT
az4jFhq0idJ3qmlOsEvpUhhvOYrZsMJ0qkPZnEqn8xVjqktsPNyIfvMDbp3x/VmKsuc8Vw6lFLpM
rKzatLm0+aCBDIuK5EvI97e6ScGmCqCMqcywardKLlohAyPJJBtog+5BGbVK6DtUbwosEegArx3W
QxObER8aPe8ZebAT4tZomsLwfMzdkghHfmcnIJwrYBvyfLOKMGVyCaa8Mjly6MD0Te72QGH8/OiY
e0zYn88Oglsi4WTwrkHpzNBYJ78+OylI2ECh5GnXhk6eIoIWHMWRFe1BgJt8G05IVqnWTGyGF0zp
+Qj1UKEC2IY5FLkU7C6V0FTVfPrAypcytSQo9n0wIMGI1SjZzkEUecMzYIIV8hIHTvfQhoTHiNaV
ymoKJ0LeKTLgH3trDN0QQEpZjWlNfOcKXSn0QrTGweHRF6H0MrTl3khFvQj1+tBAcSBsI2GHfhcS
kYSNeIP32vA3rLgGxckaIFLM1gx1Zb23PsI1Ob3fh/Jj2G6ASpyCS91dlP6poa1gG9cu3VgtkH4s
0MWXqIBUitOYjwEtt1YTw2e6dctx1fHnvHWH5xBAk+pQswiwLw9V+ahMtiSgK2MDue9PZvSMxcl/
8+I1snwVWUPrq1/X62JbPCPJCV0wIBUCWkP3pXZA9ri07H76aLaFmyARdlCVW4D3LNoOucm8wSiv
6Dn2jWjJwCsMN35yRO9JRPIXLDXSuZAwmKy8NSm8x7y1FK/wVxgcicboEEQR9YavYyP4G4PzNwbn
bwzO3xgciGP+xuD8jcH5/4XBwWYTp3j8OCuq/o3B+Z/E4PylTe9Ohv9z74q2PS9h109DVC9yUCvO
pYVVSXXlkHLckZcvg4Ikc+guXKHYtPULVV+RHT4ywKyLKj0ZXncspkcxe4lgqiueOWoVF2seSvkO
mnClfae80qbEQ4tcX26jeICZbTzf6Fi3BnGT9cBJGx66JtdqB3omMd/5ndWkusxpXXriJnD6EA+u
VfSuFozsCO7zUyEA7a7xsqq8e5fo0GXHqNVbFBVQ8oehPFvzW0oEoSG32yRa6GvcG4SzB6OgtIUi
FQ0Lr0DPNvU4XY9V7fXyEXKmMHYh+/Mp8C73FP8+KE6Du9FHo2ecftC9YtWIBjWZOfQ7nuULhzQ8
TKLBg4s3aLDuwzHQeeYARiEUZ5Mb9FtY/LU05Iw6Bd+v23LeueGfmUs7HKT4HAIZKO5H8O15B5Fa
o6ggt22n5MYIsFJlSqPmA/FWO/BtY2M9DXoHoWR/ll/gaQ5LPRZsibnmCDZBhkt6ALCCAsygjUqT
A6C+NMbenARdBHQ1bDTOv+TCw3iCg2EITwUXaSFsOyNYVzSPfNvTqKAuAy2aAa58JOhFb/STnr6k
HIkDpY/yA7XyLwsHqnnXBWRKBgJsHvUL6GsFetYoKPoibiWwDQ5ESDkawLhbnV1vCLykBEqQGFb7
S28vyV6ZWdAAXobZhWdtg6GUuliYKP8wnZB4JXdIBjYRnArVFaBk3Lk/cK+jrCmA84LnDV5ZrAIT
SZfgJprlQ/jgreO1+MppiQE1wIo3vWv9CrgF2DztJoDQO7ELICd86cq1Kg3cYaYFT8IeFoJSY6Bm
y1fQ1qKKwD/itYvt3ApewvcBfK5UlRDSBdogZ7YIYoTZgtYSRKwoaG7U4OmV6E6doaKF2ZSrtGHU
OiM6gqUHX0V8hnfiAfHolRXu2gsycO0S0ePykbWnh24rjMBkqmAK2J1GQiWJvxlFtsSdnoRnhF66
vI7zc4pSm1Xq/LXagn58QTi5R+nDhNA0PfWNBnhAxLJLBg+ZB7R3KNWv8lgLRB2+gwCYuBPnMoca
IxCHNeTGFgYV3IoQFUENHApk2fRX+dqfYwzhDqYVM10PyDFDKnOtgcjdPOV71lYQZwOtVG+zK2E/
gE8xamJi4RgtefZiUPosuPH7MJj1c9J4SBKxKIIDLISobbSkLMzhtjgVDcAVpRU4R6siLHXhuQYN
D34bfAEwvV/9a4QzdLNQYJh3A+ejclaaiTpUTfghDA60G9qhKzrS3dC/2J8jM9qXGW82+uczHt03
XJzitat0f9s/AoPBrDwdrOtX/41V2ZfGChe1NN/a/vObm3V6xNKrJT5V/AN0yNSpWwN6atUmE2kI
+EUUAGRrNvdcWYs3+7Vv8P07JnPQpxar0qdZI/N4qCS6+g/BS2CDQW0uCnmWHuxsjwUpisdFCa4l
bhi4QBnQrBDBiUCA0BIs5IW8L2uU7pXMn77Med2h5Uqfa/Fl8pZnZbe00Kq9fMD/6oM9ZhA2w9Ck
wfEHug2YNkgigsL1vcKEhmevMm8M5IqwmiEbOFGbCB4r1FmEd/Yi7RcVGN9k97MhMO92j7JQsRzS
OQ4Z4icUXvN9s9lTADO1roDCXgflL+s2kj1A7M1pY7Me8TmFxkpay4NKOIBqHHp8wAXxjkb78Bkw
TKE2cpjahl34yDCqtO5eZatzvFZPEbuabnAYq1+bQJMQKh2YIfooNFoOAhqZvgrAO4CqsQKvpCH6
ep7fho/mWYL2RQcbkeNUdIxGrXyeziXCdWinBjIUqKAOfjE0LYzsaTyBtMLC9yq5YKgAiitX2kSp
0g1yT+6BX3Mf7Gt7za/RY+oQiGIMxieyX57GbJU1blDZ8SO7qVfAPgJ9qgpPyaUyBFd4CM/UU5Co
NGKlNKjrfU4TDpOWHbEXqK89Zh4V6vWu1wv24GPeolR6D2qUg0wYcVgNCB2THUy/IFEOlclhFRNU
5SF5rJ6FR36F8ipCZWQ1l9XiCbKvXM3fChcIXT259tByLHaUyUr6w/C8a98+vX51DY+4UOO1Bwfa
tzMzMAtbOCgHIuUAQ1P/eUdxt9P/dLnZwl4jhkYWmTQ4MDuUjr3RoMZtBFFRApIIuDMvgVnqbQCG
rMbvILkvTeWJeSKjBGtiHAJNqUGxrS0qWsjk9tPHmi00QSNyStBg5MNIHACXhhURjGIMhlNnBHZ9
wteSAsGpJtbiXocsGj9deraoDFxRtqWCSwOyZdaKBmTXZAf664BJl4xfEsexKJxc+tZnK8xQN7VX
JHFwaHRam3TwMVgzhzEYYsPBGFYCqs/xQ2Wnveq3Gv9WNSoI3/4D+yaDkseMMNtuSwE2DEB9jbJ2
yesBDym1Lj6qZ0BPNRphSBt2jQSkUgWYDVt0JgfrH4YCyqTeSoMHeusggsQtSsgbYREqrPIu3CmY
kVeUE2woswZdcLqFJ7gEkHRq4pBiJhbzJj7BxEvX2+gdbMC1bLT4x/2toHcU2eEguHOKlgkqC0vU
fen89I4kYl4XFYcpPAFND8HxvkEk8ozWHdJTu6A4+n4O/Lr43932ny5GB4WYyBW+Gp9ac6ID4C5J
sxe1YtdvB72sYA5yk6vg+FD/hTvP4NRizZlTiAh7tTgBuRyqnbKiT8BV57GJ+CXp6Lu5hI6CrA8u
C3Bj5IZYdwylkFS+BrwHKShuCzet2Rj3t17HmMP8Ew2qf5K3I5JRYdjFBM0dmxv6IyJQaLDjLEwM
CnnFfnoPZmtzBYU+JbT394CwJokfoKfU6AVG7HhQ5ff8qcOgMnInvRXw0q6VDXuraDX1NQGDrGhU
sgFHfKxRI977GDrRi//AvcjvKXsVc3hIA90zGffOPtwlcOVMhIm8AX2CsLvGcx3rKVoWx8Lw9/gZ
/MPPw1P0zByD3TioyQ48rv34jj/LZapEq1FxRzhKFrsWeLU5dFsQxBDakb5OiOxWpxdY6JjtoIVn
4h7aBrvuRIIakLGlDqLevmJKi9/DFXpPyMhD8C6a6aaklaEqbPpX+co8Y/KTNmAojDjUpGQ5VJ4h
QGgHq+03IpxU8FwVH9wxOcUbwOGIVQ8zFaQIoVrIeuFtR/irJQD8iLkmXk8GvwYCRGwt8ZU/TVus
Ukcm0UcgyXEuxhYfbGK0SQPirCprHV58JgYoTudvnk1on51VGQl46PvSFaFPI5/WM4VCG28xJkU8
kaOEFNJ+DdgqWMsZyIznyVND2iCBR2iWGUNwBY9aWCU7CzuYdVWZaO+Ob/S+WeFkAyhldqx32UP5
Ej0hTK0/Vcd27cP3Q6nsLQDEPdcoI/gg++3iaQjfJJibJLz88gvZCcOYE3/Ae970Gr8Bq1ry4f9D
3JohKJsG5yKchfC44dnDXPIOcvwRmHG73uV70Q4O0p54o7CX4MBF4k0FpzUJjSod8I400FpJSygz
/oCfMCsOfQTPF4/jXa7SmDepgyR/gIrHZGsuHQEFsJvBGuNNR69QE6mlMxuYLGLqqGqXN3sZRYGf
X5pv6rr5hm22t0wht5mQS+tj7Rj0CjY7ZNSpOKptk39DGMwuLBrsTKRYRfXUVKQaQJwEsV2L21C6
cL0Jhxdn4yVBTQVGbR0+kCMb6hnySSk9GTa0AEqjubhbXahNzGN6QjpJ+ILs5UnMKHqzcJuR2kRo
xU55brTskJ4ZgwC1/MX06oWp6v6gPk3RUkAlJUge5LETnxajCpVFXl9w3Y90DKRMulCIYcnk98Pk
eD8of7qiUMqx33aYHOFsxZ5gM1wRWpE+i4f6eZR07kTtUJGw5D1zrG8gv6Ga0D2SyUSCeQATE7vO
Dsis0/674cfOti6S0lI0S92fQ29U+9aKcVSUEOFFckb/28MbO9uzpHw2CO2ErSOgvZyGCk2DdOSD
7yrAu3hqvU8yA23uf8OSsTTSZifjmI+4watx4cGsnGI96JzOYIeGfTIMJ0RfikBV599w7ixsO+57
6U9fepQNrDTlGOEw/ap3SfcB/kxIugNXNBa+yoXSxn0AfrqWWHtM5w2otKSPKGjBQN1nVhHAlQux
AlSfABmh5tfKVp2YXbEP3/xMq6ylvQ+/9GLN5jO2kksqDhNstNbsh+cOp+jW4TRZoaysDlfq7pjm
TjgGtzZiUWxqheOl/8yZmZkSe3GpI8je8q14wx0zz8A5C0cyhCMNINm2mmeDyQqzX9qby/aFe0rB
D2/o3E8p4uVkiwhfVpyoZaKOlFHsm128GtZwyK38QcsKXaqRkWJGp3C08AsFhg/2M77tI30AZUwZ
WJJzZfMqXtye1zvk9WHx3ZWvWHQSEbGnWv3WPHGxUV/gzTdbo8K5CaaaR2WV7cMjFi7/EUJCxGNW
au3mK0TR6NRNGizlVoDgcuKeaZ0ooZMNi1ImlN8ofZiK7RnRu/IWPQRYYjO0BBqcNaHhO1WP+Vl8
RcjLjuwFVZCQdaR0L5wHv1mrZivY3AUa8VLH9SkKvbVBvbZWt2rN/ExCcP4NKPbCGJ9zuRQPcjnQ
3si1Kqc9DuvcZVnTwySOhCFkU7vVESTZy/Bevctw+C7dKpkNfxohZPB/esUSPoJAlhz0BoAXsn2K
BJYQtd5wj4DPO80yWZqfl65Ifv/TFQVWgL8rwA2jNANyBI/4yfgh1lCNnra1PhiJgcLw0jy9VLv/
xpvkwgSRAKgoEDpoc+6gI1JsMdikSBMNUeDS+xhYgS3aWW3islAoZbKN97gaTgo+ImPLegWsQ4q0
c9XHs4lWHXumdf+K8i5UTaKD7SRJEn9M1+2aQ5mnPven0VMp5OpgD/ZWn4vHbFWu/TcxRDasWu45
K7WA7lEJD7U0C0Xz67MC/bEebcd1jqDifyN9U5rbi+YDe75oAE00BlJOzoycWbrcBRXj595VnPpE
zrL8lj3E2wE+1lRnN2h9cjcEkGAcOIgL0gGkNtOt94AYFxmfecsbkY7OQwc20VX2NxSN7Tq9YZs1
/0EjbMcSb+wOU8SA2nxGb4Sn6AV574yWHKd3bAXG8sCjeLxj0AxJ3DFaBy88IPD0ugMEId4CiOv8
vJogkmBhrJPf/zTyUk8MhZCs1ZT8HCPayzN5+SR5bv6BiJf7LZab1C6cJDBqbOOZh+gpvQgn3mWN
Yhc/gQDGXEFQMMYV/9KvACE4eAfaSA0wnzk72Jcf+WOAJkS9Yy/1KnBAmvJT7AdUNnunhWu0rgHi
1pFTtpbW1Klg9Aqlwo/OaTLVc72D8BY4yBUQBj0U1cSpTAVmhmiFQuYTWRkYUu7RmB0QKYGboXaI
yoJs0gAl3F9TDtI1LX4ucSJwWHC91B2aeiCMRD4isxDCp5rSmWwMcfhxh0mHRv1l8nAkVUAUAyqm
X1ObbBWY4PQaWGltaOPLQRWAbxIQvoidnfyEhKFkD83hBbEEyquy47VMp15RL+slfRBfGladXlEc
RlZrWRoKDo+6b4IEA3bDVMACghpBFwGOpY+KjtMHji6oHecfJP8lO1L77BheAyOx4tMINAMDMbg2
PNynPFkTD9K1OheBkeO8b46bEccJJHGt/Cdmne2qegXhuxjhbRq0yQpLlQfLg9t2FxHKRGsY1nFu
+tGeDvcIekobvaRX+BWmsDzR8AG9A11ccvjgIUuN6sIjUQbNtXVxqa+ig+Mgg6IQjq81kSoKFZ66
zSj7ztunjD4da1BkUz2tMZMYeOst1sZZ7QFJurWJIT5Fdt5YQ//E9hbXvk3xpkQdldqO79Fu8sCP
AnDODXbk3eJ7FWnHIIHUiOKlUFPXpmOM42T/hFgAhTfRSPMREHtpDODrJEg6HWVQU0DHkb+Fb/At
eEESOMvpMiWCJ/aEGksDYeM1DvQBzffH6sDgPGhFNY7FuiCa2JKOTs3pNByMsPTCNoM5DmC0GDB6
Cy88twPgezxS4L48ew/cPjjkF5SxIwB9ymsOUBwypexRyxzldQCg9Kn9QHdyK2uDCRBHACc8Pu6o
IpNIAf9VkxFyspLOnqcjyZzGNrzTo8igC2Cnu2cMZAOrvO/po6fh7dqER0ByHykbyeIpwLx8gJov
+i4dau/YIJSP0KseQGXPCzfS8BHOLa4cm8Gq0oTgveQdeLqQO+BiQ7Gudy1oNckjPAVV/18ec7lZ
aYgB9V8WSxw8iesJsWDgYnQupkytPC0zoL+BG8jMzbICi9aUTDNQZXydu8pBiuK6vNdGe0MAsB39
EJTFJY0GY6eCNAKsp6VFk/3FXp+HC1oAl1CS+G9Q6MxL2YGTw/QA17wRg0tuYb0wKGzJ0BJG35mx
UOXhd8iiN9AwAmZbcLrbz7M284tD5pfPQM7/nyZtBJRRbZDhM8AdYiIM3BTfKjRlELZWWyG6xkit
ZrFd9FGjV/Sx04N+YcPCk0c72yJBBwMOq8LBYiDM6XJMD3IA27T5ISHBC33vGUU3OaYeSkVqBRWW
hZb1eSeNp3qbhgEyFqXsYcySduVnZNdctspaAq3GrxDw1/HMVR6z/tD0bGVVFXk9yE9FkiyPkBmM
6FEKrYYeH1o/TbacQO/kko8OUlN4D3yzndJ+XEc4YCL54JQzARDEBWQGET/SYBoKiPjqs86dMggC
pqxujpLvbWmxE3R/5B5+/m7YO8r086OBkwRjUbpDvAkab7Z7FGo2QHhECO1DigSCFTdu6UlAAMoB
GB/kBuBgQytabtQgAAKZF/oMGFcRtu1aaSkIF7BQDcNa7ONvZ6MpH+HRWuePFUAQuyhXw+fsHNqp
MQjYjYD8RSF+QkJeIchOGHrI6CMb8gBLKm0pwj43UgJciJpDilbXNbUFHKrAjwE9j91zIiRGH/KH
4KnBvtmLk1YfFbQyzWwXoRIGP1G3R15gQuk1FBC8ig2pG+1CSymtOtozCN9Df0Dvy0PH3sJpj7Ji
2erUY+4kNo7Ze6Auq+q1gAt9RFfN9JMnHqccXJNMCuJZXLeoAPP9dbKSyEk3bK550IdQG6gZADXS
2NNgCChHUi7iFBEWWNmjj3XC6LQe3CGCu6EvLYqkIKoO2QfYQRUPOGcL1QMyJGuDG58KfyNPIj6U
xqUWJv1Ixs5SQTUW3dFUsnNlRzsgSSPfkGjmgUsqn4rwzA0GtmcGu07fGnqXGQE8EJ46bDmNh51y
nSOcR8h25RozPEleg/MFxCZaclO9dQYLTsuH1OzfFPw8Jl8DwkvbFXXOXn8eZd/qifdBhkwrZAQD
4AEK0dcZoCvjKg/TgDsDN3cN7RIOWjSnSWwBSg7bacFcKpAx+21Mf7rcbEwHrQBWMTJwzxN/FEqo
oB5RyyI7KB9BYkCcabLego6fD07lnSfgaRlNRLtnHT1jqa07TIo4B6A3ASMsTIWJiSmAP4HZdMeF
o1n44L2gSaU1/UY2Iqe2kwcJFXmkWVSREZTqsMHGLtHY48JTnM+j86c4O3ZlU+Zz0eBzZ+k0BAgF
Y8CU5Em/l9vSTuwkW9BQ0GyGD2Q1nX6+NlxYPz/S2eKVDW2U5OTaDE5P8GjAoI/Iyit/iNbtxbtQ
YIyjfCahjCUbvDUiiwX71hWjl25yEz8iB+GtkMs9powzOclJOpITar9WPsJIFTAGEx+In3INDRHy
KgO8Wd0HULFHXmdf0btnLOmgPLC3vgdzeXJLB1tDvGzFEWivvkC6Flk624nsTXDokkHJQFEiXCwq
EBLkj+NqdvZqfLpoUUbizt4DEnM5HCZwzspcGeREu3yqCmgAVRSto2CPRoaeU3bZI0cV2/8MhURW
+ogM2dPKQvMu6S6zRBt4Odr8f+x9yXLcSpblr4TlprIWYGIezCrLTDFyCoriIOm9DQwkQ5jnKYC2
NutNb2vf617Vonf9B+9P+kv6OCJABcAQqUdH9kNmZ2SaUmQoHfDr7tfvcO65AfpbyB/rRcmiPzrS
BrC/sWPLuVshZxmCgfktGnFy2F47HT0fSqkSUQYISLgrlruEmLtSL7MF4Y4Ak/QbKMsX2I/+pu3Z
WIGqMKYp4Gl6deZ5s+rGRuicOQUNP6JEzFV5b/vo0XQHx+OaOc0X2pyvp8E6XGyXxSV/zkxBNA5y
c9C6IGM5R+56jvJXH7g6dB8Vzh6jb+Wch/M+LRZAUiKlzp4WCxYOytT3QRwlzuFGzLKZdl6gxyZo
DlMk9tjpWzX7PySW5KHdBFLI2JPpP4kl/0ks+f8TseSP+Gafz0dPC/xj8M1yP6LTfJ52L+/wTzrN
vws6zf4FuidrbldV6uWracmaX+QymuepEquKnAQftk/0REPf+cJS7z+rd5H9jdgzn6fW0wt/M/bM
5wf2TiQ1e+aLAExPoH3sazI4H2o/YbB7AZUUsPMieir3fC8K+q63ntRzu4anx3ueU88Tej9vJ9kO
h7ZyX3g9t+fdZJp9z6L/nJ5nMQSZYT8m1n9k76QPwbf6ljR7p/29vJpvPaZ3xt/LWPvGY/rXwLs5
3N44VhIJ8R6ETwcnFGxPldTTFO9m7nxrQj09QUE52Y9+9/a41NMTFKy7L8pc+o/qaYqh2C3fkmVP
cVAQhb4ly56+oCKrJWO9onb7NctDsTL+wNJ6visbDp2Do0bDMfwjXtL2tMlkZQ+eRctL+oa2kvta
5L1soUeNY/VZhP1Qr0lLC/3GAZB7yuT9vMZvLlhPmQzBTnpUmKDG4lUWNHzoJdTdI5Qsl0eNkIOn
9Sb4t2Se/D7Fnt6kZ548umEOZtnTmMOTlH6fW09lUrKvvrVZetbVT1Fq/pBW4LiqPBBjz8j6CUrU
Acj58LqPYVQltmll//73xvBJOin8uK/VahMmpm0cEvOR/8OOh0+UT0Bzp6GTFVL6wBUQeOOOhk9k
T1hWQXE9kAZg55QlbO89Z6conKANmcahqSVpnyor2EB7zk6RO2ElCeR7uw5YArAJv6ObldZYit/v
b7DvsYokgn1PYBVQsWl99KValq6ip1my0EW2Zk5529a/croMtC0DuCIgQDVQqwEnF+u6DqtZxLDm
DS+4ySrWBGW2TQVuyaiZMM+lqpzmWow2QnKFgqQgBUdlpEtL3+W+gfBYPpPrbbqSbM2Zx7wYLB1L
yM7VUkA1TCzVF4UnaVPe8c2VmRYochc100O/yMi9r90UIKmaQc1M7BVnaW2m6Llle+dbnY3mVWLF
54VQRDO1rpSVrwMSJUamvCxBGHEXKGLxrawYa6a7ejyDpGM0fKyYZVzY8cW2KJ35ttSEOb+1tTkL
ztWpEmbKN61IQecJeA8Kn2ykcrdJJS8VtnhEi1OAtRxJiWeeYqFeSNdAI6fWAdqVlCp6S25DEAny
SrZEb0bvzM0KVNVXGnqOChqKUtCrBuk2T1v5guMu8wBdtQrNilcxayIhKIIdNbS3/lJ1lHIZCjyz
kGUf5QVM9jVUSrSm4Uv9GtPU5mpUb5cyijGWBS9GCwFAiFXkQGxSJkprh03qqWjG1cdczlE5HDIi
QISMBIiaF6wKVd5ehwXSqFGtKXPbFB81x9NRP+sVVxy6IU9NNkA3H6YCXBldNlHDYz5GRQWiusT5
4oX+R5FjQGAeWzl6mibeTC/UGDBL1XssfCVaFkKWLjgdRYy2BKY7MDlGS76WhdOcRydHRwcNR5zZ
WQlIWokCY7dC/i3Uk7mUx8XCE0HyKvM2uxJUUPapUlzMTausf0lDUC1PRTsWUZmVbtdZFajXUioC
pWZGW3btp3IFJJ8uJkufsVHRE0qsexEw6PDpgeTUssB6h6eA7jV30TJJK09dk1POtVIVf9k6gbnO
+YJdpZGEGmM+BjAtdfxCmYaWY6+4IAM8y9Xwy2Srf82rBISn2FSoASpkhcMaogVXKkjcr2GSep9C
10YrMD5H6aMcI+lZcYXPgW4hFM9LvQQUw/ZKELPy5lUYuVKGOitNXbNbxj+t8py/MCOLvSn92Fqz
6OqN5mRA21dx4CzL0De/1UKB/L+d6cmVG7reHauzwR3vqwBoO2X4S6yrSI5XQnnBgHZ7pemVb83R
edK8YsN6+zHIfTTgQhecHNizLMRh4lB7xQqAMIieD9xlwEtnkhBXaxU9Si9jVRbOZbnSb0HqguI6
hwvOS6a0bwtBZlZcnaBEjZEs0ChqehCuNT+WP7oZixS751nJZcAWZYqSLKHcCC6LfqiBGFyYqJy5
jgo1WFWRwNvTxMnyr4ruep8Y2fK+6HXoMNMAjNPrbWVuz0LO3i5rPS7QFkhX7G9qam4/MWXNXKuZ
pK4cGXwXMfp8rhTTyzcRkAsgxBDAz1A7PIAnQZSjZfg25c9zpfBAa5E6zDrScvORY3znXi3KbKkW
qQO8JO8DlMdJRYV2Z5ByMKu9CGWGriTlv0aKZX7SZAvEjooUsGg8pwSXmuNvb/gtmvAClZyg/HLr
utZ16YTytYuDNmN0WfikeCkqWQNH+eQ4lg9oaqYrs8rK8ES9qFCE52vaKivF6itqTGWAKR2Vi89F
s0yfGFHOHovSZk5ty+V+dc0tNpMQ26hTlF0V4BHHlwHYEfISNe9Q04BMJ2WylG0WRfimaBdGJHgg
x1FqNTFsOVfrBZ+W0bnls9tpXJXRr7zPewvVE+MnF/0vp2Zih0jrR6l/pmkgFjK9pHjyHFUC+bKm
L0vg9B3AXvgCjCJh6LPA7uog/6zDHEzksqWW89zko4WtpQxK5hxrlVRsuJZdJp4HRbG90nByLuJY
is9iRojWaJScgB0y4wGg1SHRj75pKaeaWNjCTFV9/96uJOtTztX1p6reAn5mQ3dcBnUEsnW/qtQz
1wxjHI0ImF45k2xwlGTeGVdxaDntmwXa6QFnx0OjM/ItHoUSSyeQIwHkLqX1eZsonJFLOlrmFSxz
qkUieIxB7IGK58Jjl3IBloEoVNHOTonLLfLhQXhuIeq/rnw1XXi1x65cV7XBJeAC6j5lcjQaY1gC
eQqARVokaWCCzAC0NWkmQqXaQpGCHFTVsgCMzWjkG4dgIYrlCi12hYS9qX2w/BRRAl7pbaDfbzkB
vApcLFlfU1EsLuoilb9FXg0mprCuvvClGl44llzh5mC4a8sr0Bk3VoPtA+OExa2uuTV6+3l5CBBv
7KJrYMaiNbHHiM55DZ3/K85Q8gu+8Z7SqMbBMivtOjZ5kDtx6D02dW0mPHfUgruOywC9WpRQL9GE
MPXEmZZpaM2GPtD2mceZUgC47pb54kiOdOoykXWZczkqVrahfcv5MrrFgdbpMWNM5Usu84m3SJ1Q
u9Rc1Vnbsad8jUFycsEFOhosx4n61XdQXQjWJMUBqk0AN45vpTexqXqbDDS3K5wJ6TRQM2Cj9SgH
bBkl7IB08BnKkry4mHm5F57aggpYsgiCptrJMtCqOvpcL01OnUWozREB2XLkU8b3FBBqpNINC2Pl
cyTZ/NJOZYhClOJ4yaq6fhUxclDOopQXk1mRFD4gWaZpl2C2BhGGhF22ZLPaufK0xATGjuPMjywA
gZ9tNOF6AplAxM+kIjQJqhi0OoGfM98yVy2us0RVLk3Ht5x5mbDculRtF1sAlHBAFYoMuXEq4MyZ
CB1ppzrYi9cZOnotRW+rLqNU1q5drUblkBVXkTxLE64EV4YW+JcVKN4vxSxBT2mNN8Ec7rK43lc5
5/s2cFShi3pNJYJJEvBxsHKxPVEMK1TaQ80lNqpsJTkCfje0zkOQMhfYPB4nnnIOL6D8K4tEEDTz
Wh4vM7TXLtFaT1ezKRMzuf1RDraoJmG9XH6CwWT+ivOLyzQ1XWeupa7rX9SQVbrw8xpy4qqwumKk
EJRRjmVWs9RiAaHRE1kCFRYbsjUKZS0gT9VSCWacmrnhFWkHC+BUrnLlShdMDW2ndVQ5LHTPc8R5
zXog0qgZybyto4dA/4Yzsq4Bqi6zdMpLplGDIV50vAIlvRLoLNz4Md+KSymJ5zqae3IoTGXr8CpF
aUWZ3ibRZ0e9L8xbBbT1iX2Rofw3wKaKtueVskmtGw5VrbmJJnWhN3cFtJks1oWDIlgw6Ea3oSaf
anICcul8ViJEgJvvjAGHjgogOAYp2duqSMCUgjIcJr7GmTqrYu+LkMf3vpRfKBl3LjnRXRxJ90ri
raogmekmatnrx1hdueDQ50r0dWaZ4NeQTb8mqOeQ8uwucctkRbpTnTG+uP0FDLsMeqB6PDdlff2W
tV3hAvRJdjjLBFu/zPj81nP1UyeJFzIT5UB2btGWnis3/LZM5jrgsPduFsebzAMpFPS2qvNbA5sH
9GqW8pG3mGCqRal7nqUVe6nHaPlYWipUBnBDKGuTMnnqB6iVnNu8Gy6kyLuzZccDyXQO8KItcejA
XqBTuQ9KA9/Tf1X13AMDsvIk+OV1hAsQxdZONiuzaJlK2y+qkF9nfubN6srTbnJXjvypnvn1TEmq
CozX6lyzTWnthYr5KWNNtGUtgcu06tSdSaGnLbwCLcmrSBGXqRJ9NmNQwpVRAX3GoBelYufWqV6J
8SzMmOLGTPXsupBBI+ayuGoUtNGUsxTyjjL0pQxQZREGgj/LxeohU7doIiqnKZ6nYS+wqWPi2Mb3
uievtyEA89ZWO9eE4CYSS3kGHvLtPChR9p+XxVcYq79mtcbN3dBcMU59VWgMetaCc09mw+3UroF9
jEMbbHsJbnvXFh+YAmaDJ6AcIYIOSDTc6Lbt4UQwMjsVrQDA160CTS/kX2oTp1oKmXRp5wAFx5pj
LfRtgFpBsRRmjFBk4J9B+9q6dL15onEgyvCjrzkHvq9QFsI7RTVRWpERog8FjkPkKw81LuKpG22T
U0V32HmhoagkCiQeDYIFZmZrrLEVQnQdj7fiPM9cELR5qN1wGS86i303nUqsDgKAOJO+agBMf9yC
1w11mO42/aYyufJJsirrglELYS3zuvTFDoU6mzMwty4rGNw3WzNxH9gAxU5mXYpGKvrRheQB2Ahj
zpRnjJz4gGdH3r3LiNyVlliofM4DNIBfpTKLAhiZAckby8COBOy+WGQ1y30UMsa9CAFzh+LJdPm+
DAERVhJfPpVFm0iNl/RFXgDr62mcrs8SlOxtTDt0biIeMy0F3T3zQ019yGNZX0eJnN2Vngu0rh95
X9zArkAMkPOXbCWAp7D0qmSO3e/A3uRQA1LyVYS6jkzJ0akhVr8UYVrfMoB2oxGfnyhngliL96HG
a3cp57Fou6ACfl3IjpbOIpzvpVmEYXqleUL5Nan5rFpoAQOMsr8NnHrF49Ik788DbW3rIAlkSr88
Y3kzYxcW6rTTKZdKCbdIWaeMzmCM8V9tWeEB+NbLOpiLtY/66YxnZomkML8W6Ky3YbOwQBmOD1cn
kdn6TI0ymPSKEga3NaP5KGpRyuALG3HSOQd2qDPddXAXRYx9ylUpSCqKPE7RC1YLFW9apCBQ3AI6
Hc543gH3fimG8VJh1HLpMKI903i1OBVYkM7LlbedgghEXwZWZV5yHM5xINj8TKsFZuGoYXomVNF9
yqKKxdeT/JsacvVK5+rtjEGHtA3LWxGcxZr3L7w0YS8TiVVABW+Z0UUCe33NicB++moBwjji9kyr
MlOmHK+6H3nfFX5x5Dqd+3nlfYM3ZV9CaNLKgrL7yOWscx35uXbhV4ELTokyrx5VkPVfopZAB6Mu
Ltd5yvveRR1q5cc015VFXIrbW9tNxfNaAY2FqPDxeV1JMQiN9Kr4bLE4AFIQpHNHsKqPPgOqCgEi
upTVPJxbkWbNKseJljETo86cFaPyTFcc1IlJlZJ+NNPSVdFvywc001Rz5t4OK/mucOFIzm0hsPIp
rNPiW5Fr7FWkpum97m+FYgH+URMshnqsLM00FM5M0cVClGkSzPm4LtF7qnJRIwc/IZql262/susk
PeXjMM8WkmmCjcssEg17VqlUGFp5bt1x7hZ1jGHsgGHRVHwGHQACPbzJQmgxlufZlVLGhTezQxFs
jV5xH/kqWCt5cyZKNQzzEMQJToWO5gEHP0TagnyDZ1Ag7UbMbCuzMrwlPjFBZoISNtjr0VUYWPEX
q8iFazbEyboQBAvAWClM1l6JcqowV+pL4mz9koceyhtMJVbvmiDf0LFORAevDH+TDtitZP+KpLPQ
IkCopPqUb5LqZpPmXpa20UDy7XVoB9ld+L5/9PpA+5ZGd1W0+eufHsM8yMgbQA0Gh3FQTkS4sxM5
bV6ped/XRvAMTCt/wtCSdCIgLCdL6IjWfBAK9cLA3H/NCycampIQT2739e55BxL6kQxen95OmK//
m9cmsGnW5ezpr39CIohKAIJwglIMFg4AuriQD1ITBwKQZTR+QjcoluN3XyMrg+eNSACkhzWVBCRE
w0X0iBF7U0ezGiw9sm2EFmNcc+YIrJZq0sIJejgjMA8Q4bF9z3HiCSrBRBkNhnbrPjoREGoPKhGI
KqaooOINaZPm0z36nHYiqqKKDAYSJ+NafsIrQTV1hkO3pebDdifN4DCgmy0+itz8D/l+XJMnuEnK
yYsnvKZwvEB6bx/oOgaN9k4UTgC2dnzTRrkw5bw59QSqjOdlME22Z/pw9rJ4Qlp5oeeR+vz9uJZe
oT3y2PY8x8lQad1tL6gnsACQKyU3IfmM7ppHO0bK5Wc4HG0Z/RhZsP+3kzxYfxgCQK5xGpTeWJef
9uRLWGZVkGW0pNxNsWvr8NKJCksPqmGv+0a3C5oudlTKD6uMwjRNRN+5ju7DZYddj6Zmu60B/T82
vc8T7ADV3BGpgDEroD8X6ZlIPi/0v3TCkTYQnDa6O58TqXe/fKJKItot4I/m09WBPNQ/D8AG2jCM
9PzzhJSQagcALQPCDVz8LLcTQfcQqNgerAakzP7b8VkBWh8p9Hv9Xdx0HIxaQcB+aj5dCRB/l/CS
iAStOa7LH2Yp7eoT/Q4klCKiDQ759NQ/DgAYWWRpb2aMyceldfeg+Tji6ACOtVv2rubT5BMJpp8q
sHvTYHTqjwBeqY6+AocWawsc2v5yB6b1wPpB/P4EqFpRhFe82xy7kzaiTcCptDIgkyQ3H07Bzsnr
eX+cwuOEoOsrN77jzxEqH6odICpQfRx4b4gcD5ZeOwHgUZVhEo1N5XG0U4bLxwEZqkny3uDFpj6Y
OSMLJ8BnsryALs67z+hEQGgkqJYdqo+oPKzw/lbvqj5JwdcCyGjUnXk5pgNPOrRRzR0hriZyK4k/
Cu4qigp1sPd6SeMzPG9MIiBNdKlEwOAMaNDpWH0MdbD5YQtC08lAy47W2xNprT3i8vPgzkST8WPX
PiPDIUI3a/7Z5N9Je0wbgKwa1QYgah/BHVXg9iquqwNJmJfj0dFbbIUwtjPAU0c8EcwHySAi2SLs
uoMjwJAvkAPA7bDXD6Nbf4U27CUS9U6qU9oZdpcfWOSTZl/I2ALNZ3RWAKGHpDsBGmpENKTx8Gfz
6YqAIylQDmGv0Rn9sEsop84gfUnasbcen0Yc6IMTwCnyCRSDuveKRhj4RbCCXgYSLyLfwbbBva7r
I0gnoOMjnu93I3FcVgDuMEoZILhFbEDo+L3rD6EebANkvXAwRJU7uCPGJQKF1hSEqc836VxQzjaf
XvRPgpXEIvmzNxTGlwHhOdqDgNtOQmgLPj406sHq8zABNGgCTRlr4mvvm+xqMp+RN78D5iLzSHxJ
LHz7rv5jYBwh6Isq7dYBHJ0FQJjfqa4/Xj7hJAmUN6D7PXL9SeyJBLnIuAV2B2MXZRmTDUyohKhE
gKwPi1tQ5Xo7XxQRFgTuRQbzcPMZnw+s0kZ9GawvkucocWivv54QkA9G5pMXAfPaxcTHJwTq1BeK
gUnsS1JhTuw+HQ0IHQAnCR24n13BZsON6Azw1GdA0k4Q+dcU7IVjaoBcDjyrAqf93UIYlwnQkApS
qQFcdDwKu6EJju4CeMqQDxxheayuEGIZlJpQ1E5I7k/SiGtxYAMIJPwva0j+ji7xRZ345XigmkjW
l7SRO5gzxxLED7IiAASM7byTnj5Ue13EpHHhgRrheLZbQq4XsHwOjm/zgV00ruPOU/u+HELbErS6
Rrgim09n+RkC+NLQiGJ8yR76wDc0mcwhmd8quu5pJ/BWmYfbL5EWFSNbd4k2zYcsn4YMv8oB0tx8
YEEfHnu+CfqpJBs8TqNPpd36iHuLCOnI2NvPUzyQAIOQlwhrEB7B2FafkHJS6T0F2Uw4c6LQYli6
yU61QbgquOZ2Mh6RiYfriHLuPHY2QXHyxxGO5NTD2IcylEa37hzps0C18ChXwG7XeMB7OsddJbhO
zJrQBDWf0S08bVyH4bgTdDWCPgOApdVoB8cd96AEXDOPvbGTwOisHWqzFgoN150I8OLRJDeSXCxC
e5wifIf/jOzWIy23qPa/oJ0ICGSoOAK7TdBVfHD/kANBHqCN9Y8uzEMb54KPjximDHz/fpt3r33E
esDqhQakbRpgdALg2d0rUYQ5uRPgV1mwmnU9HQ37X1Ph6JDSDvIZXYhnb4m8f+rkiGuoUuSl7rIz
qGkRgH4Bsm/vCI1u7vwed/L+ySO9w8GNUQiCsV3fgwsAW19CcgcJnn1gY3RGv0pr9qF26QRHW5Jk
oZvdQ44f6Q0JNQ2IbTUqdkwmH3VRE2JWPOIaqNzaX+242w9WHkYRjHyCABjtxUd4aqkuPoLigB8L
A4fErg4nT3wBFdgHohJGdt3vofXvP/KAdWHVBVUGu+WRI88gqC/A/0M133eVMC4ZUEPbcKEjpI+6
tePQFjjBnCQg3bsvFh7RuacO7uFOg1OD+M736N3BxodSAKIBGwMR/XZvjGvtUU1Peeo5gl7U4PF0
zzzqO+D6I5TdwtlGd/Q5lXb1GVSpCMD0aUAtPa/vwfIzqPPDmQAf7j6QNKKdT7jEqbQ99jZyVCjj
IJ3lDiZNYhsw7VV1tKlcaiATQAwSGBU5DlCm9lgfSIBBFQvCHBoQz/uo3+g8HKQjKJcfeSpUaajA
hLaR7c4uAJ4DdCaku09rDo3u/BMMKtUJYCADBdEOQXnGLfdkgFweh4BQmzAd0/GXacMcDBw9+HOw
9Q4oaQ5OgUByesAywDRq5DyiyavUug8HHHublTC/5tNVgSSvgQJulLi2m39sEqAVAKGkwQchnu8z
PFj7HZQZ4e+dehxhmAMQQ9rTDxloGkh5WMJafzh56YRVQdbJazspj2jjy9QqDxqNVK4CwNKZM6NA
GcgNn8X3K3Fcli51zTaMPVURYeofB61ooPSQEPqBn7s7E6NTexxH6+EjryUAwwZ0Unutd3ZBswlQ
wvZctz667Ba/p9CicPcJMwOSZMhv7ZQbopgHhx82HzIcUP7t96MLcgJoQqn5BPZEJUmsQ5z+gQhw
8aOnh4h6vv1nfNavSisClHMAzgKclrqPZZOU8YEMGAWXAIwANDDZJztHdxfwpN8Wlf3LIbJFyjla
EpteSQscRMQCCeR17xzvQssjug45jRbTCyAj0YSKqH6/9g62gazipEgNAuZZWYzrVkSulnIXCChf
FdDb57msGcf9QAQE0YvYECIF+yLSMa0/dVEfivaQyoURSJTqwayRBUedH3y/Fuo9vuNPfQ0gzdvw
17RZ3t7xZ8BmiV5QyILuj//4cp2oxqbc/MQNwipzqOnefbrbgAT/yXckELr7jM8opK7qBJwdyk2Q
sNK7D6y+g6OgNGWtCqS0/3p0R4GawxSFPeCuQEDgAMh4IAFcEnAcAAdrLaLRXYSkgS+VKYCqRuxv
EuvurD0DHhcNRV24ZfZzHx3mi6eeO8F4gs1NE/cmQI/MjWORIJTA9dfyxo3oAtxHKN7vDUnwdjRS
ttyW7Hb1H2F3Ba0HdsC+1GWnb0ckAZxK2q2Pew7JTzjF32EtB4cfNQ9NFoCUt+0+zfPGJALCPkt1
+mEFkapGBdzVz3M8FEHD6YgWj+PLgsGLpZ07UK2wf4Xnejbsp4O5M0gVIf1LEDH76290yh8kW5Qy
EHhAfhSUs7UVazjmBzKQAAtBaY8EWs+dDEYXE+Gp6zwIMcDBlEHkMrZjDn4dymUGthdhHREwjr0p
hwG7cyaodwSBx2fpk17BVCqOIeksgBk04Jp3Oq570zU1TOghgw4Fo8350gsBxbsQQsve0sihuwWQ
/EdzXYBh+PGFfqkr+QBpQWwf3hyomZtPdwuAvkQUcA9ILRhkfHFP6vwPoWUVUL+BCPdOBL3bjmNx
3xESJ/xnbAoQBYaUSgChLhkdOiRJ+W7OHipAAb4u6W89ws0vUof5wE4JJ1+BLdM58gyBtGM7oKR/
rxhHt+2pCTux7hJAXrBvv9vwh+vOonUNorzgbfj5Pf8TDsBzi6OZZXtPTXMje5Me64H0o3/Q9vV5
+f2+p0/TuEdDhO65uXrzT0m3o93Td/19yM///hii10+AXzS8jAdf/Bv8x4Mfw8eNEbzxbzqNlHYt
ow5GaIkfD99lL6+XMzk6x/aXp/YmMdCJslo0fYr2syZ9qv76pw/fEvvROOziBExX+2Pb72k/5QPF
8eqQQYanZb1hCSyWctzU7rwo38A2v0uMdKb6fW+6yJMw2rRvRbYBKFlI9RfNoFdhklmTD/6mL1hc
ioQ5iGbsD3maJYbXkwMYgyhFe4tebkffuQGv0r3zR3ISum+MujD08gGxOULjCtLo4Hqie8Y12p+Z
Yf8pItKvCtQ10o/IQRBKmf5T8u+NzNKf3N3YM0ZvIwL2q4ogtgMfRtO1BOQ2AzxovUnDKMwMvys7
AKklDcwxyDsTJlEwCrzYU++Y1dowrWTz0L42OQqgJkGBItaHUHGRBj3Eoelu3nc8aGYk9sMDdsTk
apNZm8QzgieIfjcueSzph4GLFNcIKSNBjSgpwH/jscfU4jNx7ktl2W339vu/P3hboixbNXuoqLuX
QUfR/z1cCp4J7WW0cifLAsvph4vwkyfnQ2CGXmfQ187jTw46DbO0NILOsISajvZlp5vA7jQ35GHk
Uw+aJ3nwZLcDEbkSXCjtsDPLeGpHadbqtYP6k3K92UT5g2c/TsJvE5zTyQxdGMPOQ147lj/5kPnG
Dx8TdH98nLz9vAF24AwmTxJ2m1a+ein85DxmoR8mYUeNSQBVUK8rBsBtP9nZaMGzjNqRyVoT7gTq
5xjRZvJ5kzx1TCFSpkY78tyxH2BadHY84behHXdhVlHWDkPEQLKX1IPGuZGF0HveZJXDxu/oFHkA
nbJI7CzpDqsMcFQXmWWHUVddk6YptPK4w7FfGf5Dd2SSvqAdeWU8dA8hgaJRD2r1roGXRnH+3dz7
yZP9ciMA8Ej/rrPf/ne2mTz9y1kR2knn1IHzln74i01QdXbvEU/p98vi0n7oWwXAd9O/7SUM3czq
XC4cKUuh3RB4354UCPiKdtS18WSYRvpoJO1YRP+grLv9sXWaf7+A10YVZll3O7xq/f7kJl4bnlF2
dHDTv5BeEl5v0AFO8RoX6eNjdzOQMi36l82hffuOaNNZh3rosCZaMs67K0dqi2iHvrJhiLfDNPts
CMXejNrV6uAdbB/z/v27U5bM1E5TI2+Ha96axMFpZXEDM/+po9XQPIh+2NtN9WhtPG/TMd/APTrA
0LuoyosIW1N2QyuO202wMQ2vfUsi5qY1BfW4CBYmxuRyEwad/Yza/fZZ798ht6H/InpFEu/UL50/
GV1vbYhr9C7sujwNowP1q/72P8PJXej/9p8T7OfJdfLb/woe7W4UEkAqepnc5YHdC1Q1DUtpJ3Bn
BHVfjzZtEWgHvjdfHHBCtko77DRPXDswJksj7VwrgCzTD44gut0zkHlpAK20QFADeYbO/YpCQvoX
/vWFQQ96vgGGtf0H46HsagzSLIx29XaR6dsX55uA1mnHntrJ5A6WUUeJIhpNP/KHh2rTWTs0+gb+
kwXnkQImVCjqt52TPy6o2aRq/gGjmkfzUmjE9NZ6/3Er0aS4/gFX4psJZ91OYY+3sif2ywB66EO9
SR4M2+kOPICi/5D4iAh3zM8BvJ2pEZie8bRJrUM5kCJdWt22rozA7/qopOqTdtiplfcXbQAlP0VY
vKsvCRSR9l0R7X0In7prNoRBcZvYk0sjcDubYYhACBJI3UTGEBbKKQL3kwvyx+2Hm1aojVM2hPd0
FjzBT+iZmaCEaR/0flcBI3eXrincpt0T50bUVQ0NHop21IsqMau6r85w39OLYYcmuAh7cWNUX9OP
vbOtjow9wJG+MGrDtV6KZIBzfWl0Uy2g2aWXxdp4NMIXR4SUxdBujjXJnPUgG2j/MMDAhvdkF924
BXi4BhnYqPpneogMy9Um6kYsGp5tWgFfG4nxuPEmZ+kLMAGqzejFcW24L0yVpmia+sWBaLOjCKmm
tH3LJozzKtDiJ2O+t3ZgGhHURmdk0sKa9q3vLMMmgm5Hal55CNviznDsl5KG49Q+6f2XyZ1hI3rY
jtO88RAWxh1CC8Qs7Ks5NPdsn/X+d76vHzZHxEGI5miX8LO9yQLDbwdq5DGEqvsIdFpYTM4y4Byi
yV8mC6RTwyzfn8zDx4ERgTR4p53I/oEXeWCkFrz5v0zav9rHHqqIQ8Q6biNAFrzqmL4BD+IQts/a
fnryNpOFkWatjMgaoRXUq6NDizyXd7wG0NxL7dayXeDLAkjt+a87HXr4UMA2ATMbJAPjGZWBBUps
7//8t/+RuuSnVVIhn4Y3OEVK2DfaVevoQ8AbQaP8ppe+q998bd53NmAaDNKN3RwbwbELhOycdjci
JO8abrvd07/MbSOs4C/Zk0+A/Rid6KOGBgno/kX/0HnoPoUQ4J3hwo20/Y5XAiC+CLgg/VMujNxO
bLcdiOxGkPygCIoUz9LK7dpgPJt5tGyDSdO8He/gGQOs/S087SMjD6CDLo0os3pmzU40b14Cf1xg
aYdz/geMLHkP/dzEAJvnA7xcJMUO98+ba/u2OmrA3D0fd4DTNN14pp13L/cB3JhpmCL+1eSsTjdJ
vTHDohetIAU/tKoAL28keUf9E25m6mFzzwTwuLOCpBKOdtz5hgTZOmqREErRDnuWQAxdC3sINMEi
zfoYedS8UL/trN4Q3d0ORPT2EGiCpR30hUDabtPKdmkk4eaY7fYqjv4nLatlYgSPm/YliSQIyyrt
K6/sB8BAUVTTDkUGJqxd1APnmyRIN1U7UjMu3/70ftdltUl8I+gOO4Qcks2mK13CtkQrhFkSItXa
2b5Iz9GPe5rDA086QkDVNP24Z4h19JQD2JUGGDczvO7bElYQWumeb5LeBkNjjAGGhdsCuNym49Oj
/QL9yJdGVvR2wxBJg0s7s/K+aYIm0PQvfOuFBSJU3Q0sDiDjSxt6PdsEcJe6pRDcEHmJy3y7QX4m
T7pm+RDhjXXoPUEmrWiJVkO8of3x/WoNkVyjD00c4IgAnpl1X3aIKMUPyqu4IYATSEqURldXDHE1
X6M8qGv1cISVh1YFXaMgM+9B5UDSQz/wDSIWvZww2K/oxyUnup9sBhJggIEbrZnYQScUgR6VAwwd
GV0l0ZBB0i7dbWHAoUue2vcjR5nnhxBxuXnqXh5NS3vq9y3tDAiE/jYG61k7g/drn3s3gYg7xmXT
gJ32ne8DO9s8TS6QMHgKu27jEEntz6S8C/tuZmcdjcEPgmxHwTfBwSbdDT2EV3MLIEn3UuWHKNZB
gHVDaurW3XQEJ6FjHv0e2WWLkcvcIC3ffXt0JxrCnrsI07DoSBuMh6L8Npzt7XjIb/+dnJtjrhkI
5xuuFUDoVHBMgkfxTTv6jwut7aL0tKG1w/cnOgNEFIe/WhAmh5YHo/Os9pv2l68FxKeGRXRKu+8a
Q2kAF3tWRb0YzhAh6BUQBZPbLLGjzvuS1nW0KvAMbns7SiOEITDpZ2libDrQ0oZ0foB3jTvvSkjW
aAc9D5OnngiGUEcXeWnYWft6jWSHQNdebhDk7RYQglq4fcz7b9iPMOfaUZqXHQLA/AnUFEln1Jdk
F/nvrku8NfIne/IhMfp31KvUEz8ZxbqteqFSnpBG0e6xvZ1B3nmy8G3kUHuwB8IeSPuQL0juTaYA
57VDkXUEY0b74/s3xy8bZPrbYZpRh4j0XoUTbLp/SSd9kxHXXPuw97/zijhUk9v84QkQBdDRdI4i
mHqHUMsoM3k4dmcjOQh9N4T/9uEhn6zztOsi70YfQEb/5WZxu7j5vJj/1wnZPAiITl7sf9K8UkRh
AIdWb6TbxetMMs0pO3ZZv3KFD0hJsqMZaq//GWHN2hsQf9+kJDOUd3fr/4bQ+SvElF/kGYYIDqw3
W7sXLCLEg7QK7hb2Wja5JkV6myYZtyaFp+Bha4duVNPbNQ1vm+N7fX2bvVDUhEaPdh4zDNBwWxzh
yQLg47WDnf7kNfZMNdS+bXOnk+7T4KBvf3dEue7G/wMPcDN/2gN8+P7783/4q8UwDsTGs+teSOIV
yf7swoUA1E1uegRyQ0BmF97k1vAKA+n89jXJpiC962g39ArkIRtUt3auqZeUd/nvNvUA4H8inGPt
K+528QCq5AoCTgwz77wx9+rR+8kFvIaq7gKROO1NER/bnf9vbkxQeux0wt/FmfuQ5A/dJWt3xhFd
9pML9gHaABuhuVCmRvKAcst20OY+aX+geYKZ2173dAyBRiZvi+PcPR0DJGVmRgXD/JhhO0SGatZb
QkInS6uA5qGPguEul+cQiaR23OP8U0PUG8AG65t2Q/gN0MhPsIzybm39EFQUp4hq2O2K7fSx0P74
/iNyDp3ZWz80lKAfd20kpJS8z08yBEMZMqJZSvgiOp4luKHp3/oa2JQsJFZAJ9rMD+EX74zoCzvL
0kblXW0Ku6NBBgGn755ymT92A/H8EGH4OyTx7CfjqXn9u/AB7KetyBuFPQQSglQ37OQzw74M02PK
kB8CnbcT1Gcb0Cn4NiQHQBgHd1rhRXHMEBxOU1AB2ak1+Wwnpn1UycPhb+X5/gN9f/vqE960iN72
0aZAJPQIxPghjNkZDE7Uw7UiaLbUEGD1W6NruqBrevuM94sZpU7ZZJHDZ8jsHnR0CBzibnfCzsis
3/7T2/idLKY0BPKqmcDawBO6EUbwRQxRdbebwO4WmPx5B1H811bsZGnRyXeIgMFv/4HU5tMGoczJ
lVEYabpBWcLub8Zed0z+PLfTKCf5ZgMVrZP72w/M6Yezu7PO+yDAJmv4L3rlIICo8erbdDh/nPOA
vq7IRtJ6Dq+E5v4oYngcqBdU40OAUJCj/hZ67n5HHO5DGUlwxGY0NM/hRFUFXfqbycg/bt2PcZj/
A+6CXXgOMXHDDzs+4RCKbwqccN/VHODevQ09EPIevdeHKMmfhnmxyY7s3yFym7OQWFp/vtggshaY
/3rM5hrCAmqAIiTXgWvBRrTm2HOGgEzOwrA96R0DWxrART83EpjtR9ZhiLTt0nY6Hp4ywAsvgTkj
ac8nwBhIUL3BAdmPyUsGjVfj0z8Z01nCq360JgBVVi8YOoYI8k1RcJgckb46gCu8f/eGoILsUuIT
IEa1aytCyFeeOrtJHcDfRLSgA34bIkt/ugF2cS+iZg7rxzksdq/9XWcSKMlrL8P328KnYXkAomrH
24Uo3rxMf8Lf2DtODTlLMGlae0zuEACwUendMYy5IUCl56EF9Dk0+f/l7tpWEwaC6K/kA/qgKfTy
UtCgFopWbKrQt1S2VYxaEpei39a3/ljPqguZdVGIhyq+h+xtdnYuZ87UFvNUQmkYhAMG8miCfD2l
PsRWXRNcsyfUy77DI5E/JtyNaJQhmz9NfJqvyihq6ybpdAkK0N1NZyT+2okh4nUcNbQLtPtUXvY7
Y4eBl4HX7CczJHa0nd36JjGc1g62Qf6VofM76jt4U0hCOTB6hk7uJl/IEJgRPKTonDLw1KUNJmhE
GDg5yrP99DCM/NzGvX5UKYLYV0EtRxArH0NnmTcLYTqEJWYBKA4iPRsJAxqtgqxUlZf5eD5BNZgQ
pJBh48YgLZKzZRBOxRp4fmeyhMzHAMcLQ9BseFMvwAVi93Udt2LkVgawdTymDtr92aHKH+GOZxUy
YFmgEEGJzq4ORx0JA9UfGeIiE6C3XpbdB7PlpvcnuoPCgQc2vAIGCkZxkICjBG3UsGTBswYPCx7x
7dEIcwqDYuQKcFt3CCmg0djhDh6nCyZs2qxdYPgg+zRpTXkjGXqvDkY1p0yTAViuZ8lK0gEzTEGD
wVPFC8Igs4lMkMNB/zI4nBpDpE0lPIaBW9t6dDAdEG0o7gWjHrGZpJOC2yP0wO29Ha28im5psKmK
WYP85vjfvsASBlBGiEaVQUNgGPEA55AOGcNJ7irXaCU4la+ZdicbMm5IH5VhK2AjxcGhseChgzvd
M3Dj6Vh57KNQXI25AfsLiYpfN4oQQSJA2dcu839XuQl0rKHRdpF2AvvKpVpqjnyxECcGv2RP5w7Z
ZshgI4t/f9D4YCm0C7Dh5yv9vs6m9ljKwtiL8nwe0u9rq3p5q/R1cT2zVRZFw2oB2VbcfDFMEcN9
+AMAAP//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287B5-B655-4A9A-9B86-049BD51EBDF5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095DB-DF94-41BB-9ED4-CD4776672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08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4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6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7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0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2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3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9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6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rtea/2075616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C6AAC9-314A-6D36-5983-5E3DB27988D8}"/>
              </a:ext>
            </a:extLst>
          </p:cNvPr>
          <p:cNvSpPr/>
          <p:nvPr/>
        </p:nvSpPr>
        <p:spPr>
          <a:xfrm>
            <a:off x="168337" y="1176241"/>
            <a:ext cx="459105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</a:rPr>
              <a:t>Detailed Analysis of  the Revenue and Store Inventory Database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DE1E6-1A11-3959-107E-35AC62D1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07903" y="0"/>
            <a:ext cx="711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2BC984B-EB54-FD8F-F9B8-4E42FA339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575782"/>
              </p:ext>
            </p:extLst>
          </p:nvPr>
        </p:nvGraphicFramePr>
        <p:xfrm>
          <a:off x="452437" y="1681965"/>
          <a:ext cx="11153775" cy="393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F5B72F-E54E-8C03-639D-4ED126CB7B21}"/>
              </a:ext>
            </a:extLst>
          </p:cNvPr>
          <p:cNvSpPr txBox="1"/>
          <p:nvPr/>
        </p:nvSpPr>
        <p:spPr>
          <a:xfrm>
            <a:off x="1352550" y="609600"/>
            <a:ext cx="935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  “</a:t>
            </a:r>
            <a:r>
              <a:rPr lang="en-IN" sz="2800" b="1" dirty="0"/>
              <a:t>TRAVEL Film  </a:t>
            </a:r>
            <a:r>
              <a:rPr lang="en-IN" sz="2800" b="1" dirty="0">
                <a:solidFill>
                  <a:srgbClr val="00B050"/>
                </a:solidFill>
              </a:rPr>
              <a:t>BUCKET BROTHERHOOD” </a:t>
            </a:r>
            <a:r>
              <a:rPr lang="en-IN" sz="2800" dirty="0"/>
              <a:t>was rented the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800" b="1" dirty="0">
                <a:solidFill>
                  <a:srgbClr val="00B050"/>
                </a:solidFill>
              </a:rPr>
              <a:t>most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8A601-48F1-A7DB-09BE-BE3FEE735BC2}"/>
              </a:ext>
            </a:extLst>
          </p:cNvPr>
          <p:cNvSpPr txBox="1"/>
          <p:nvPr/>
        </p:nvSpPr>
        <p:spPr>
          <a:xfrm>
            <a:off x="1562100" y="5734050"/>
            <a:ext cx="10248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 </a:t>
            </a:r>
            <a:r>
              <a:rPr lang="en-IN" sz="2800" dirty="0">
                <a:solidFill>
                  <a:srgbClr val="FF0000"/>
                </a:solidFill>
              </a:rPr>
              <a:t>Foreign</a:t>
            </a:r>
            <a:r>
              <a:rPr lang="en-IN" sz="2800" dirty="0"/>
              <a:t> Film </a:t>
            </a:r>
            <a:r>
              <a:rPr lang="en-IN" sz="2800" dirty="0">
                <a:solidFill>
                  <a:srgbClr val="FF0000"/>
                </a:solidFill>
              </a:rPr>
              <a:t>ROCKETEER MOTHER </a:t>
            </a:r>
            <a:r>
              <a:rPr lang="en-IN" sz="2800" dirty="0"/>
              <a:t>was the </a:t>
            </a:r>
            <a:r>
              <a:rPr lang="en-IN" sz="2800" dirty="0">
                <a:solidFill>
                  <a:srgbClr val="FF0000"/>
                </a:solidFill>
              </a:rPr>
              <a:t>second most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9285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54AC3E2-8660-B339-C646-DEAE4CB5B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4912096"/>
              </p:ext>
            </p:extLst>
          </p:nvPr>
        </p:nvGraphicFramePr>
        <p:xfrm>
          <a:off x="238125" y="1247775"/>
          <a:ext cx="11191875" cy="4476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786232-1270-0E7E-D783-7E741038D69A}"/>
              </a:ext>
            </a:extLst>
          </p:cNvPr>
          <p:cNvSpPr txBox="1"/>
          <p:nvPr/>
        </p:nvSpPr>
        <p:spPr>
          <a:xfrm>
            <a:off x="1700212" y="457201"/>
            <a:ext cx="879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50"/>
                </a:solidFill>
              </a:rPr>
              <a:t>“SPORTS and ANIMATION” </a:t>
            </a:r>
            <a:r>
              <a:rPr lang="en-IN" sz="2800" dirty="0"/>
              <a:t>are the top rented genre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91B61-4EF9-CF30-B1CF-CD18DCA0A508}"/>
              </a:ext>
            </a:extLst>
          </p:cNvPr>
          <p:cNvSpPr txBox="1"/>
          <p:nvPr/>
        </p:nvSpPr>
        <p:spPr>
          <a:xfrm>
            <a:off x="6734176" y="572452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Genres like </a:t>
            </a:r>
            <a:r>
              <a:rPr lang="en-IN" sz="2400" dirty="0">
                <a:solidFill>
                  <a:srgbClr val="C00000"/>
                </a:solidFill>
              </a:rPr>
              <a:t>HORROR</a:t>
            </a:r>
            <a:r>
              <a:rPr lang="en-IN" sz="2000" dirty="0">
                <a:solidFill>
                  <a:srgbClr val="C00000"/>
                </a:solidFill>
              </a:rPr>
              <a:t>, TRAVEL, MUSIC</a:t>
            </a:r>
            <a:r>
              <a:rPr lang="en-IN" sz="2000" dirty="0"/>
              <a:t> were rented </a:t>
            </a:r>
            <a:r>
              <a:rPr lang="en-IN" sz="2000" dirty="0">
                <a:solidFill>
                  <a:srgbClr val="C00000"/>
                </a:solidFill>
              </a:rPr>
              <a:t>low.</a:t>
            </a:r>
          </a:p>
        </p:txBody>
      </p:sp>
    </p:spTree>
    <p:extLst>
      <p:ext uri="{BB962C8B-B14F-4D97-AF65-F5344CB8AC3E}">
        <p14:creationId xmlns:p14="http://schemas.microsoft.com/office/powerpoint/2010/main" val="346928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B3B59B6-36F3-AA26-DC0C-1BCC5A6D9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183384"/>
              </p:ext>
            </p:extLst>
          </p:nvPr>
        </p:nvGraphicFramePr>
        <p:xfrm>
          <a:off x="333376" y="1346835"/>
          <a:ext cx="11306174" cy="525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457433-412D-392F-2813-6FC56A11433A}"/>
              </a:ext>
            </a:extLst>
          </p:cNvPr>
          <p:cNvSpPr txBox="1"/>
          <p:nvPr/>
        </p:nvSpPr>
        <p:spPr>
          <a:xfrm>
            <a:off x="609599" y="257175"/>
            <a:ext cx="1041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Film  </a:t>
            </a:r>
            <a:r>
              <a:rPr lang="en-IN" sz="3200" i="1" dirty="0">
                <a:solidFill>
                  <a:schemeClr val="accent1">
                    <a:lumMod val="50000"/>
                  </a:schemeClr>
                </a:solidFill>
              </a:rPr>
              <a:t>“Telegraph Voyage” </a:t>
            </a:r>
            <a:r>
              <a:rPr lang="en-IN" sz="2800" dirty="0"/>
              <a:t>generated the </a:t>
            </a:r>
            <a:r>
              <a:rPr lang="en-IN" sz="2800" b="1" dirty="0"/>
              <a:t>highest Revenue</a:t>
            </a:r>
          </a:p>
        </p:txBody>
      </p:sp>
    </p:spTree>
    <p:extLst>
      <p:ext uri="{BB962C8B-B14F-4D97-AF65-F5344CB8AC3E}">
        <p14:creationId xmlns:p14="http://schemas.microsoft.com/office/powerpoint/2010/main" val="285852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3E9F0FE-A969-2B5C-4F18-27498D48FF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600462"/>
              </p:ext>
            </p:extLst>
          </p:nvPr>
        </p:nvGraphicFramePr>
        <p:xfrm>
          <a:off x="0" y="1524000"/>
          <a:ext cx="958215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400038-897E-D682-C31C-AE7FCE8DB9A6}"/>
              </a:ext>
            </a:extLst>
          </p:cNvPr>
          <p:cNvSpPr txBox="1"/>
          <p:nvPr/>
        </p:nvSpPr>
        <p:spPr>
          <a:xfrm>
            <a:off x="7705725" y="125075"/>
            <a:ext cx="4286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Parent Guidance under 13 years (PG-13) </a:t>
            </a:r>
            <a:r>
              <a:rPr lang="en-IN" dirty="0"/>
              <a:t>rating Film was the </a:t>
            </a:r>
            <a:r>
              <a:rPr lang="en-IN" sz="3200" dirty="0">
                <a:solidFill>
                  <a:srgbClr val="0070C0"/>
                </a:solidFill>
              </a:rPr>
              <a:t>best-seller film 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3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942D8C-5F7F-ADA0-7152-872B50A8AAA8}"/>
              </a:ext>
            </a:extLst>
          </p:cNvPr>
          <p:cNvSpPr txBox="1"/>
          <p:nvPr/>
        </p:nvSpPr>
        <p:spPr>
          <a:xfrm>
            <a:off x="298580" y="151179"/>
            <a:ext cx="1072087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Performance Snapshot:-</a:t>
            </a:r>
            <a:endParaRPr lang="en-US" sz="4800" b="1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Total Revenue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: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77"/>
              </a:rPr>
              <a:t>$67K +</a:t>
            </a:r>
          </a:p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Categories in inventory: 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77"/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Inventory Size: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77"/>
              </a:rPr>
              <a:t>4.5k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Avenir Next LT Pro" panose="020B0504020202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77"/>
              </a:rPr>
              <a:t>Number of Stores: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venir Next LT Pro" panose="020B0504020202020204" pitchFamily="34" charset="77"/>
              </a:rPr>
              <a:t>2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Avenir Next LT Pro" panose="020B0504020202020204" pitchFamily="34" charset="77"/>
            </a:endParaRPr>
          </a:p>
          <a:p>
            <a:endParaRPr lang="en-US" sz="6000" dirty="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77"/>
            </a:endParaRPr>
          </a:p>
          <a:p>
            <a:endParaRPr lang="en-US" sz="3600" dirty="0">
              <a:solidFill>
                <a:srgbClr val="C00000"/>
              </a:solidFill>
              <a:latin typeface="Avenir Next LT Pro" panose="020B0504020202020204" pitchFamily="34" charset="77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725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9FAB3E6-757E-64E5-FE42-CFD2CB3B80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877462"/>
              </p:ext>
            </p:extLst>
          </p:nvPr>
        </p:nvGraphicFramePr>
        <p:xfrm>
          <a:off x="361950" y="2062670"/>
          <a:ext cx="11468100" cy="4947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D01697-011B-1F14-00FC-D13445A50FCC}"/>
              </a:ext>
            </a:extLst>
          </p:cNvPr>
          <p:cNvSpPr txBox="1"/>
          <p:nvPr/>
        </p:nvSpPr>
        <p:spPr>
          <a:xfrm>
            <a:off x="133349" y="485775"/>
            <a:ext cx="121443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store's revenue from </a:t>
            </a:r>
            <a:r>
              <a:rPr lang="en-IN" sz="3200" b="1" dirty="0">
                <a:solidFill>
                  <a:srgbClr val="00B050"/>
                </a:solidFill>
              </a:rPr>
              <a:t>Australia and Canada </a:t>
            </a:r>
            <a:r>
              <a:rPr lang="en-IN" sz="3200" dirty="0"/>
              <a:t>was almost the same</a:t>
            </a:r>
            <a:r>
              <a:rPr lang="en-IN" sz="2000" dirty="0"/>
              <a:t>. 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820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DC3A6A9-8F7F-BFD8-B4F9-68BD8B0E9F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229577"/>
              </p:ext>
            </p:extLst>
          </p:nvPr>
        </p:nvGraphicFramePr>
        <p:xfrm>
          <a:off x="142875" y="2305050"/>
          <a:ext cx="6362701" cy="366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4564B5-3BA5-2EFC-3E75-6582C0CE6ED7}"/>
              </a:ext>
            </a:extLst>
          </p:cNvPr>
          <p:cNvSpPr txBox="1"/>
          <p:nvPr/>
        </p:nvSpPr>
        <p:spPr>
          <a:xfrm>
            <a:off x="1171575" y="408771"/>
            <a:ext cx="96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Almost all of the </a:t>
            </a:r>
            <a:r>
              <a:rPr lang="en-IN" sz="2800" dirty="0">
                <a:solidFill>
                  <a:srgbClr val="00B050"/>
                </a:solidFill>
              </a:rPr>
              <a:t>revenue /rentals </a:t>
            </a:r>
            <a:r>
              <a:rPr lang="en-IN" sz="2800" dirty="0">
                <a:solidFill>
                  <a:schemeClr val="accent2"/>
                </a:solidFill>
              </a:rPr>
              <a:t> </a:t>
            </a:r>
            <a:r>
              <a:rPr lang="en-IN" sz="2800" dirty="0"/>
              <a:t>were in </a:t>
            </a:r>
            <a:r>
              <a:rPr lang="en-IN" sz="2800" dirty="0">
                <a:solidFill>
                  <a:srgbClr val="00B050"/>
                </a:solidFill>
              </a:rPr>
              <a:t>2005</a:t>
            </a:r>
          </a:p>
          <a:p>
            <a:r>
              <a:rPr lang="en-IN" sz="2800" dirty="0"/>
              <a:t>In </a:t>
            </a:r>
            <a:r>
              <a:rPr lang="en-IN" sz="2800" dirty="0">
                <a:solidFill>
                  <a:schemeClr val="accent2"/>
                </a:solidFill>
              </a:rPr>
              <a:t>2006</a:t>
            </a:r>
            <a:r>
              <a:rPr lang="en-IN" sz="2800" dirty="0"/>
              <a:t>, revenue was </a:t>
            </a:r>
            <a:r>
              <a:rPr lang="en-IN" sz="2800" dirty="0">
                <a:solidFill>
                  <a:schemeClr val="accent2"/>
                </a:solidFill>
              </a:rPr>
              <a:t>much less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5FAD24-72BE-1223-7781-F19EC1BFB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234246"/>
              </p:ext>
            </p:extLst>
          </p:nvPr>
        </p:nvGraphicFramePr>
        <p:xfrm>
          <a:off x="6677025" y="2305050"/>
          <a:ext cx="5448299" cy="366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144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8663756-842A-13C5-689E-AB2D3B70662C}"/>
              </a:ext>
            </a:extLst>
          </p:cNvPr>
          <p:cNvGraphicFramePr>
            <a:graphicFrameLocks/>
          </p:cNvGraphicFramePr>
          <p:nvPr/>
        </p:nvGraphicFramePr>
        <p:xfrm>
          <a:off x="381000" y="1601807"/>
          <a:ext cx="11239500" cy="502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3FA5C0-D162-F498-A4FD-AC2808A6EAC0}"/>
              </a:ext>
            </a:extLst>
          </p:cNvPr>
          <p:cNvSpPr txBox="1"/>
          <p:nvPr/>
        </p:nvSpPr>
        <p:spPr>
          <a:xfrm>
            <a:off x="1123950" y="647700"/>
            <a:ext cx="1085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Customers 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“KARL SEAL and ELEANOR HUNT” </a:t>
            </a:r>
            <a:r>
              <a:rPr lang="en-IN" sz="2800" dirty="0"/>
              <a:t>contributed </a:t>
            </a:r>
            <a:r>
              <a:rPr lang="en-IN" sz="2800" b="1" dirty="0"/>
              <a:t>the most</a:t>
            </a:r>
            <a:r>
              <a:rPr lang="en-IN" sz="2800" dirty="0"/>
              <a:t> to the </a:t>
            </a:r>
            <a:r>
              <a:rPr lang="en-IN" sz="2800" dirty="0">
                <a:solidFill>
                  <a:schemeClr val="accent2"/>
                </a:solidFill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223896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3053F29A-D117-20A3-4ECE-0313A25FB9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95127057"/>
                  </p:ext>
                </p:extLst>
              </p:nvPr>
            </p:nvGraphicFramePr>
            <p:xfrm>
              <a:off x="0" y="76199"/>
              <a:ext cx="8848725" cy="66960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3053F29A-D117-20A3-4ECE-0313A25FB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6199"/>
                <a:ext cx="8848725" cy="669607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E98978-A68E-D18C-9CC0-9C5150E7918D}"/>
              </a:ext>
            </a:extLst>
          </p:cNvPr>
          <p:cNvSpPr txBox="1"/>
          <p:nvPr/>
        </p:nvSpPr>
        <p:spPr>
          <a:xfrm>
            <a:off x="8715375" y="2762250"/>
            <a:ext cx="3295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Revenue from </a:t>
            </a:r>
            <a:r>
              <a:rPr lang="en-IN" sz="3600" b="1" dirty="0">
                <a:solidFill>
                  <a:srgbClr val="00B050"/>
                </a:solidFill>
              </a:rPr>
              <a:t>India and China </a:t>
            </a:r>
            <a:r>
              <a:rPr lang="en-IN" sz="3600" dirty="0"/>
              <a:t>was  </a:t>
            </a:r>
            <a:r>
              <a:rPr lang="en-IN" sz="3600" dirty="0">
                <a:solidFill>
                  <a:srgbClr val="00B050"/>
                </a:solidFill>
              </a:rPr>
              <a:t>high </a:t>
            </a:r>
            <a:r>
              <a:rPr lang="en-I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5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20BBC98-2717-61B9-9B34-9252F75711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584860"/>
              </p:ext>
            </p:extLst>
          </p:nvPr>
        </p:nvGraphicFramePr>
        <p:xfrm>
          <a:off x="1171575" y="1724026"/>
          <a:ext cx="10096500" cy="5019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5983CB-0E6D-A64B-B11A-3E2C8AA2EA8F}"/>
              </a:ext>
            </a:extLst>
          </p:cNvPr>
          <p:cNvSpPr txBox="1"/>
          <p:nvPr/>
        </p:nvSpPr>
        <p:spPr>
          <a:xfrm>
            <a:off x="1375495" y="219075"/>
            <a:ext cx="8673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number of rentals </a:t>
            </a:r>
            <a:r>
              <a:rPr lang="en-IN" sz="2800" dirty="0"/>
              <a:t>in stores in </a:t>
            </a:r>
            <a:r>
              <a:rPr lang="en-IN" sz="2800" b="1" dirty="0">
                <a:solidFill>
                  <a:srgbClr val="00B050"/>
                </a:solidFill>
              </a:rPr>
              <a:t>Canada</a:t>
            </a:r>
            <a:r>
              <a:rPr lang="en-IN" sz="2800" dirty="0"/>
              <a:t> is </a:t>
            </a:r>
            <a:r>
              <a:rPr lang="en-IN" sz="2800" b="1" dirty="0"/>
              <a:t>slightly higher </a:t>
            </a:r>
            <a:r>
              <a:rPr lang="en-IN" sz="2800" dirty="0"/>
              <a:t>than that in </a:t>
            </a:r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351047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09EDFA-1D2C-5D4C-71BE-CC847B82D6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941353"/>
              </p:ext>
            </p:extLst>
          </p:nvPr>
        </p:nvGraphicFramePr>
        <p:xfrm>
          <a:off x="76200" y="1114426"/>
          <a:ext cx="118110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00446A-BEF0-246B-943F-C7A762D94DC3}"/>
              </a:ext>
            </a:extLst>
          </p:cNvPr>
          <p:cNvSpPr txBox="1"/>
          <p:nvPr/>
        </p:nvSpPr>
        <p:spPr>
          <a:xfrm>
            <a:off x="1814512" y="304800"/>
            <a:ext cx="856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</a:t>
            </a:r>
            <a:r>
              <a:rPr lang="en-IN" sz="3200" dirty="0">
                <a:solidFill>
                  <a:schemeClr val="accent2"/>
                </a:solidFill>
              </a:rPr>
              <a:t>July and August, </a:t>
            </a:r>
            <a:r>
              <a:rPr lang="en-IN" sz="2800" dirty="0"/>
              <a:t>the films are rented the </a:t>
            </a:r>
            <a:r>
              <a:rPr lang="en-IN" sz="2800" b="1" dirty="0">
                <a:solidFill>
                  <a:schemeClr val="accent2"/>
                </a:solidFill>
              </a:rPr>
              <a:t>most</a:t>
            </a:r>
          </a:p>
        </p:txBody>
      </p:sp>
    </p:spTree>
    <p:extLst>
      <p:ext uri="{BB962C8B-B14F-4D97-AF65-F5344CB8AC3E}">
        <p14:creationId xmlns:p14="http://schemas.microsoft.com/office/powerpoint/2010/main" val="38539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73A6524-41E7-F2DF-E0AA-6495146BE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71559"/>
              </p:ext>
            </p:extLst>
          </p:nvPr>
        </p:nvGraphicFramePr>
        <p:xfrm>
          <a:off x="276226" y="1727806"/>
          <a:ext cx="11401424" cy="447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48F1AC2B-ACFB-B9E9-CDC0-3AD5AC2AC603}"/>
              </a:ext>
            </a:extLst>
          </p:cNvPr>
          <p:cNvSpPr txBox="1"/>
          <p:nvPr/>
        </p:nvSpPr>
        <p:spPr>
          <a:xfrm>
            <a:off x="876300" y="650588"/>
            <a:ext cx="1057275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3200" dirty="0"/>
              <a:t>The highest number of Films available was of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SUSAN DAVIS (54 films)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925EF-C6A5-DD2F-CFD6-CDEA93F3571D}"/>
              </a:ext>
            </a:extLst>
          </p:cNvPr>
          <p:cNvSpPr txBox="1"/>
          <p:nvPr/>
        </p:nvSpPr>
        <p:spPr>
          <a:xfrm>
            <a:off x="557212" y="6317247"/>
            <a:ext cx="1107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number of films of </a:t>
            </a:r>
            <a:r>
              <a:rPr lang="en-IN" b="1" dirty="0"/>
              <a:t>VAL BOLGER,ANGELA WITHERSPOON ,UMA WOOD </a:t>
            </a:r>
            <a:r>
              <a:rPr lang="en-IN" dirty="0"/>
              <a:t> were </a:t>
            </a:r>
            <a:r>
              <a:rPr lang="en-IN" dirty="0">
                <a:solidFill>
                  <a:srgbClr val="FF0000"/>
                </a:solidFill>
              </a:rPr>
              <a:t>SAME</a:t>
            </a:r>
            <a:r>
              <a:rPr lang="en-IN" dirty="0"/>
              <a:t>(35 films) </a:t>
            </a:r>
          </a:p>
        </p:txBody>
      </p:sp>
    </p:spTree>
    <p:extLst>
      <p:ext uri="{BB962C8B-B14F-4D97-AF65-F5344CB8AC3E}">
        <p14:creationId xmlns:p14="http://schemas.microsoft.com/office/powerpoint/2010/main" val="89108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510</TotalTime>
  <Words>278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Jayapradha Vijayakumar</dc:creator>
  <cp:lastModifiedBy>Jayapradha Vijayakumar</cp:lastModifiedBy>
  <cp:revision>4</cp:revision>
  <dcterms:created xsi:type="dcterms:W3CDTF">2023-08-09T12:19:37Z</dcterms:created>
  <dcterms:modified xsi:type="dcterms:W3CDTF">2023-10-03T11:40:54Z</dcterms:modified>
</cp:coreProperties>
</file>